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  <p:sldId id="289" r:id="rId4"/>
    <p:sldId id="290" r:id="rId5"/>
    <p:sldId id="291" r:id="rId6"/>
    <p:sldId id="292" r:id="rId7"/>
    <p:sldId id="288" r:id="rId8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43" autoAdjust="0"/>
    <p:restoredTop sz="94704" autoAdjust="0"/>
  </p:normalViewPr>
  <p:slideViewPr>
    <p:cSldViewPr>
      <p:cViewPr varScale="1">
        <p:scale>
          <a:sx n="64" d="100"/>
          <a:sy n="64" d="100"/>
        </p:scale>
        <p:origin x="90" y="24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771"/>
          <p:cNvSpPr>
            <a:spLocks noEditPoints="1"/>
          </p:cNvSpPr>
          <p:nvPr/>
        </p:nvSpPr>
        <p:spPr bwMode="auto">
          <a:xfrm>
            <a:off x="477964" y="889115"/>
            <a:ext cx="1558637" cy="1564040"/>
          </a:xfrm>
          <a:custGeom>
            <a:avLst/>
            <a:gdLst>
              <a:gd name="T0" fmla="*/ 56 w 577"/>
              <a:gd name="T1" fmla="*/ 373 h 579"/>
              <a:gd name="T2" fmla="*/ 504 w 577"/>
              <a:gd name="T3" fmla="*/ 422 h 579"/>
              <a:gd name="T4" fmla="*/ 46 w 577"/>
              <a:gd name="T5" fmla="*/ 330 h 579"/>
              <a:gd name="T6" fmla="*/ 516 w 577"/>
              <a:gd name="T7" fmla="*/ 162 h 579"/>
              <a:gd name="T8" fmla="*/ 569 w 577"/>
              <a:gd name="T9" fmla="*/ 279 h 579"/>
              <a:gd name="T10" fmla="*/ 418 w 577"/>
              <a:gd name="T11" fmla="*/ 26 h 579"/>
              <a:gd name="T12" fmla="*/ 2 w 577"/>
              <a:gd name="T13" fmla="*/ 257 h 579"/>
              <a:gd name="T14" fmla="*/ 44 w 577"/>
              <a:gd name="T15" fmla="*/ 437 h 579"/>
              <a:gd name="T16" fmla="*/ 474 w 577"/>
              <a:gd name="T17" fmla="*/ 509 h 579"/>
              <a:gd name="T18" fmla="*/ 297 w 577"/>
              <a:gd name="T19" fmla="*/ 563 h 579"/>
              <a:gd name="T20" fmla="*/ 543 w 577"/>
              <a:gd name="T21" fmla="*/ 416 h 579"/>
              <a:gd name="T22" fmla="*/ 233 w 577"/>
              <a:gd name="T23" fmla="*/ 555 h 579"/>
              <a:gd name="T24" fmla="*/ 497 w 577"/>
              <a:gd name="T25" fmla="*/ 457 h 579"/>
              <a:gd name="T26" fmla="*/ 433 w 577"/>
              <a:gd name="T27" fmla="*/ 496 h 579"/>
              <a:gd name="T28" fmla="*/ 108 w 577"/>
              <a:gd name="T29" fmla="*/ 62 h 579"/>
              <a:gd name="T30" fmla="*/ 444 w 577"/>
              <a:gd name="T31" fmla="*/ 505 h 579"/>
              <a:gd name="T32" fmla="*/ 454 w 577"/>
              <a:gd name="T33" fmla="*/ 481 h 579"/>
              <a:gd name="T34" fmla="*/ 533 w 577"/>
              <a:gd name="T35" fmla="*/ 423 h 579"/>
              <a:gd name="T36" fmla="*/ 469 w 577"/>
              <a:gd name="T37" fmla="*/ 481 h 579"/>
              <a:gd name="T38" fmla="*/ 519 w 577"/>
              <a:gd name="T39" fmla="*/ 449 h 579"/>
              <a:gd name="T40" fmla="*/ 398 w 577"/>
              <a:gd name="T41" fmla="*/ 516 h 579"/>
              <a:gd name="T42" fmla="*/ 485 w 577"/>
              <a:gd name="T43" fmla="*/ 481 h 579"/>
              <a:gd name="T44" fmla="*/ 377 w 577"/>
              <a:gd name="T45" fmla="*/ 525 h 579"/>
              <a:gd name="T46" fmla="*/ 428 w 577"/>
              <a:gd name="T47" fmla="*/ 513 h 579"/>
              <a:gd name="T48" fmla="*/ 480 w 577"/>
              <a:gd name="T49" fmla="*/ 492 h 579"/>
              <a:gd name="T50" fmla="*/ 336 w 577"/>
              <a:gd name="T51" fmla="*/ 532 h 579"/>
              <a:gd name="T52" fmla="*/ 320 w 577"/>
              <a:gd name="T53" fmla="*/ 533 h 579"/>
              <a:gd name="T54" fmla="*/ 389 w 577"/>
              <a:gd name="T55" fmla="*/ 533 h 579"/>
              <a:gd name="T56" fmla="*/ 487 w 577"/>
              <a:gd name="T57" fmla="*/ 498 h 579"/>
              <a:gd name="T58" fmla="*/ 266 w 577"/>
              <a:gd name="T59" fmla="*/ 534 h 579"/>
              <a:gd name="T60" fmla="*/ 369 w 577"/>
              <a:gd name="T61" fmla="*/ 552 h 579"/>
              <a:gd name="T62" fmla="*/ 408 w 577"/>
              <a:gd name="T63" fmla="*/ 551 h 579"/>
              <a:gd name="T64" fmla="*/ 359 w 577"/>
              <a:gd name="T65" fmla="*/ 557 h 579"/>
              <a:gd name="T66" fmla="*/ 377 w 577"/>
              <a:gd name="T67" fmla="*/ 560 h 579"/>
              <a:gd name="T68" fmla="*/ 330 w 577"/>
              <a:gd name="T69" fmla="*/ 562 h 579"/>
              <a:gd name="T70" fmla="*/ 371 w 577"/>
              <a:gd name="T71" fmla="*/ 563 h 579"/>
              <a:gd name="T72" fmla="*/ 331 w 577"/>
              <a:gd name="T73" fmla="*/ 568 h 579"/>
              <a:gd name="T74" fmla="*/ 315 w 577"/>
              <a:gd name="T75" fmla="*/ 572 h 579"/>
              <a:gd name="T76" fmla="*/ 251 w 577"/>
              <a:gd name="T77" fmla="*/ 564 h 579"/>
              <a:gd name="T78" fmla="*/ 188 w 577"/>
              <a:gd name="T79" fmla="*/ 535 h 579"/>
              <a:gd name="T80" fmla="*/ 229 w 577"/>
              <a:gd name="T81" fmla="*/ 558 h 579"/>
              <a:gd name="T82" fmla="*/ 245 w 577"/>
              <a:gd name="T83" fmla="*/ 568 h 579"/>
              <a:gd name="T84" fmla="*/ 190 w 577"/>
              <a:gd name="T85" fmla="*/ 549 h 579"/>
              <a:gd name="T86" fmla="*/ 142 w 577"/>
              <a:gd name="T87" fmla="*/ 513 h 579"/>
              <a:gd name="T88" fmla="*/ 192 w 577"/>
              <a:gd name="T89" fmla="*/ 555 h 579"/>
              <a:gd name="T90" fmla="*/ 155 w 577"/>
              <a:gd name="T91" fmla="*/ 533 h 579"/>
              <a:gd name="T92" fmla="*/ 140 w 577"/>
              <a:gd name="T93" fmla="*/ 522 h 579"/>
              <a:gd name="T94" fmla="*/ 155 w 577"/>
              <a:gd name="T95" fmla="*/ 540 h 579"/>
              <a:gd name="T96" fmla="*/ 101 w 577"/>
              <a:gd name="T97" fmla="*/ 491 h 579"/>
              <a:gd name="T98" fmla="*/ 105 w 577"/>
              <a:gd name="T99" fmla="*/ 504 h 579"/>
              <a:gd name="T100" fmla="*/ 67 w 577"/>
              <a:gd name="T101" fmla="*/ 454 h 579"/>
              <a:gd name="T102" fmla="*/ 37 w 577"/>
              <a:gd name="T103" fmla="*/ 293 h 579"/>
              <a:gd name="T104" fmla="*/ 26 w 577"/>
              <a:gd name="T105" fmla="*/ 407 h 579"/>
              <a:gd name="T106" fmla="*/ 19 w 577"/>
              <a:gd name="T107" fmla="*/ 391 h 579"/>
              <a:gd name="T108" fmla="*/ 53 w 577"/>
              <a:gd name="T109" fmla="*/ 195 h 579"/>
              <a:gd name="T110" fmla="*/ 56 w 577"/>
              <a:gd name="T111" fmla="*/ 183 h 579"/>
              <a:gd name="T112" fmla="*/ 1 w 577"/>
              <a:gd name="T113" fmla="*/ 313 h 579"/>
              <a:gd name="T114" fmla="*/ 1 w 577"/>
              <a:gd name="T115" fmla="*/ 268 h 579"/>
              <a:gd name="T116" fmla="*/ 147 w 577"/>
              <a:gd name="T117" fmla="*/ 37 h 579"/>
              <a:gd name="T118" fmla="*/ 345 w 577"/>
              <a:gd name="T119" fmla="*/ 38 h 579"/>
              <a:gd name="T120" fmla="*/ 492 w 577"/>
              <a:gd name="T121" fmla="*/ 110 h 579"/>
              <a:gd name="T122" fmla="*/ 534 w 577"/>
              <a:gd name="T123" fmla="*/ 177 h 579"/>
              <a:gd name="T124" fmla="*/ 545 w 577"/>
              <a:gd name="T125" fmla="*/ 156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77" h="579">
                <a:moveTo>
                  <a:pt x="544" y="344"/>
                </a:moveTo>
                <a:lnTo>
                  <a:pt x="544" y="344"/>
                </a:lnTo>
                <a:lnTo>
                  <a:pt x="534" y="381"/>
                </a:lnTo>
                <a:lnTo>
                  <a:pt x="530" y="396"/>
                </a:lnTo>
                <a:lnTo>
                  <a:pt x="524" y="409"/>
                </a:lnTo>
                <a:lnTo>
                  <a:pt x="516" y="421"/>
                </a:lnTo>
                <a:lnTo>
                  <a:pt x="507" y="432"/>
                </a:lnTo>
                <a:lnTo>
                  <a:pt x="495" y="445"/>
                </a:lnTo>
                <a:lnTo>
                  <a:pt x="479" y="460"/>
                </a:lnTo>
                <a:lnTo>
                  <a:pt x="479" y="460"/>
                </a:lnTo>
                <a:lnTo>
                  <a:pt x="478" y="458"/>
                </a:lnTo>
                <a:lnTo>
                  <a:pt x="478" y="457"/>
                </a:lnTo>
                <a:lnTo>
                  <a:pt x="484" y="452"/>
                </a:lnTo>
                <a:lnTo>
                  <a:pt x="487" y="450"/>
                </a:lnTo>
                <a:lnTo>
                  <a:pt x="485" y="450"/>
                </a:lnTo>
                <a:lnTo>
                  <a:pt x="485" y="450"/>
                </a:lnTo>
                <a:lnTo>
                  <a:pt x="473" y="468"/>
                </a:lnTo>
                <a:lnTo>
                  <a:pt x="460" y="484"/>
                </a:lnTo>
                <a:lnTo>
                  <a:pt x="447" y="497"/>
                </a:lnTo>
                <a:lnTo>
                  <a:pt x="431" y="509"/>
                </a:lnTo>
                <a:lnTo>
                  <a:pt x="414" y="519"/>
                </a:lnTo>
                <a:lnTo>
                  <a:pt x="397" y="526"/>
                </a:lnTo>
                <a:lnTo>
                  <a:pt x="379" y="532"/>
                </a:lnTo>
                <a:lnTo>
                  <a:pt x="361" y="537"/>
                </a:lnTo>
                <a:lnTo>
                  <a:pt x="342" y="539"/>
                </a:lnTo>
                <a:lnTo>
                  <a:pt x="323" y="540"/>
                </a:lnTo>
                <a:lnTo>
                  <a:pt x="303" y="539"/>
                </a:lnTo>
                <a:lnTo>
                  <a:pt x="283" y="537"/>
                </a:lnTo>
                <a:lnTo>
                  <a:pt x="264" y="533"/>
                </a:lnTo>
                <a:lnTo>
                  <a:pt x="244" y="528"/>
                </a:lnTo>
                <a:lnTo>
                  <a:pt x="224" y="522"/>
                </a:lnTo>
                <a:lnTo>
                  <a:pt x="205" y="514"/>
                </a:lnTo>
                <a:lnTo>
                  <a:pt x="186" y="505"/>
                </a:lnTo>
                <a:lnTo>
                  <a:pt x="168" y="495"/>
                </a:lnTo>
                <a:lnTo>
                  <a:pt x="150" y="482"/>
                </a:lnTo>
                <a:lnTo>
                  <a:pt x="133" y="470"/>
                </a:lnTo>
                <a:lnTo>
                  <a:pt x="118" y="456"/>
                </a:lnTo>
                <a:lnTo>
                  <a:pt x="103" y="442"/>
                </a:lnTo>
                <a:lnTo>
                  <a:pt x="89" y="426"/>
                </a:lnTo>
                <a:lnTo>
                  <a:pt x="77" y="409"/>
                </a:lnTo>
                <a:lnTo>
                  <a:pt x="66" y="391"/>
                </a:lnTo>
                <a:lnTo>
                  <a:pt x="56" y="373"/>
                </a:lnTo>
                <a:lnTo>
                  <a:pt x="48" y="354"/>
                </a:lnTo>
                <a:lnTo>
                  <a:pt x="42" y="334"/>
                </a:lnTo>
                <a:lnTo>
                  <a:pt x="38" y="314"/>
                </a:lnTo>
                <a:lnTo>
                  <a:pt x="36" y="292"/>
                </a:lnTo>
                <a:lnTo>
                  <a:pt x="36" y="271"/>
                </a:lnTo>
                <a:lnTo>
                  <a:pt x="37" y="249"/>
                </a:lnTo>
                <a:lnTo>
                  <a:pt x="37" y="249"/>
                </a:lnTo>
                <a:lnTo>
                  <a:pt x="34" y="262"/>
                </a:lnTo>
                <a:lnTo>
                  <a:pt x="30" y="275"/>
                </a:lnTo>
                <a:lnTo>
                  <a:pt x="28" y="287"/>
                </a:lnTo>
                <a:lnTo>
                  <a:pt x="26" y="301"/>
                </a:lnTo>
                <a:lnTo>
                  <a:pt x="25" y="313"/>
                </a:lnTo>
                <a:lnTo>
                  <a:pt x="25" y="325"/>
                </a:lnTo>
                <a:lnTo>
                  <a:pt x="25" y="336"/>
                </a:lnTo>
                <a:lnTo>
                  <a:pt x="26" y="348"/>
                </a:lnTo>
                <a:lnTo>
                  <a:pt x="31" y="368"/>
                </a:lnTo>
                <a:lnTo>
                  <a:pt x="37" y="389"/>
                </a:lnTo>
                <a:lnTo>
                  <a:pt x="47" y="408"/>
                </a:lnTo>
                <a:lnTo>
                  <a:pt x="59" y="425"/>
                </a:lnTo>
                <a:lnTo>
                  <a:pt x="72" y="440"/>
                </a:lnTo>
                <a:lnTo>
                  <a:pt x="88" y="456"/>
                </a:lnTo>
                <a:lnTo>
                  <a:pt x="105" y="469"/>
                </a:lnTo>
                <a:lnTo>
                  <a:pt x="123" y="481"/>
                </a:lnTo>
                <a:lnTo>
                  <a:pt x="142" y="491"/>
                </a:lnTo>
                <a:lnTo>
                  <a:pt x="162" y="501"/>
                </a:lnTo>
                <a:lnTo>
                  <a:pt x="184" y="508"/>
                </a:lnTo>
                <a:lnTo>
                  <a:pt x="207" y="514"/>
                </a:lnTo>
                <a:lnTo>
                  <a:pt x="230" y="519"/>
                </a:lnTo>
                <a:lnTo>
                  <a:pt x="253" y="522"/>
                </a:lnTo>
                <a:lnTo>
                  <a:pt x="276" y="523"/>
                </a:lnTo>
                <a:lnTo>
                  <a:pt x="300" y="523"/>
                </a:lnTo>
                <a:lnTo>
                  <a:pt x="323" y="522"/>
                </a:lnTo>
                <a:lnTo>
                  <a:pt x="345" y="520"/>
                </a:lnTo>
                <a:lnTo>
                  <a:pt x="367" y="515"/>
                </a:lnTo>
                <a:lnTo>
                  <a:pt x="389" y="509"/>
                </a:lnTo>
                <a:lnTo>
                  <a:pt x="409" y="502"/>
                </a:lnTo>
                <a:lnTo>
                  <a:pt x="430" y="492"/>
                </a:lnTo>
                <a:lnTo>
                  <a:pt x="448" y="481"/>
                </a:lnTo>
                <a:lnTo>
                  <a:pt x="465" y="469"/>
                </a:lnTo>
                <a:lnTo>
                  <a:pt x="479" y="455"/>
                </a:lnTo>
                <a:lnTo>
                  <a:pt x="492" y="439"/>
                </a:lnTo>
                <a:lnTo>
                  <a:pt x="504" y="422"/>
                </a:lnTo>
                <a:lnTo>
                  <a:pt x="513" y="403"/>
                </a:lnTo>
                <a:lnTo>
                  <a:pt x="513" y="403"/>
                </a:lnTo>
                <a:lnTo>
                  <a:pt x="510" y="408"/>
                </a:lnTo>
                <a:lnTo>
                  <a:pt x="510" y="408"/>
                </a:lnTo>
                <a:lnTo>
                  <a:pt x="504" y="417"/>
                </a:lnTo>
                <a:lnTo>
                  <a:pt x="498" y="427"/>
                </a:lnTo>
                <a:lnTo>
                  <a:pt x="481" y="446"/>
                </a:lnTo>
                <a:lnTo>
                  <a:pt x="481" y="446"/>
                </a:lnTo>
                <a:lnTo>
                  <a:pt x="481" y="446"/>
                </a:lnTo>
                <a:lnTo>
                  <a:pt x="483" y="444"/>
                </a:lnTo>
                <a:lnTo>
                  <a:pt x="486" y="440"/>
                </a:lnTo>
                <a:lnTo>
                  <a:pt x="490" y="436"/>
                </a:lnTo>
                <a:lnTo>
                  <a:pt x="490" y="436"/>
                </a:lnTo>
                <a:lnTo>
                  <a:pt x="475" y="450"/>
                </a:lnTo>
                <a:lnTo>
                  <a:pt x="460" y="464"/>
                </a:lnTo>
                <a:lnTo>
                  <a:pt x="443" y="478"/>
                </a:lnTo>
                <a:lnTo>
                  <a:pt x="424" y="490"/>
                </a:lnTo>
                <a:lnTo>
                  <a:pt x="404" y="501"/>
                </a:lnTo>
                <a:lnTo>
                  <a:pt x="383" y="510"/>
                </a:lnTo>
                <a:lnTo>
                  <a:pt x="361" y="519"/>
                </a:lnTo>
                <a:lnTo>
                  <a:pt x="337" y="523"/>
                </a:lnTo>
                <a:lnTo>
                  <a:pt x="313" y="527"/>
                </a:lnTo>
                <a:lnTo>
                  <a:pt x="288" y="528"/>
                </a:lnTo>
                <a:lnTo>
                  <a:pt x="262" y="527"/>
                </a:lnTo>
                <a:lnTo>
                  <a:pt x="237" y="523"/>
                </a:lnTo>
                <a:lnTo>
                  <a:pt x="224" y="520"/>
                </a:lnTo>
                <a:lnTo>
                  <a:pt x="211" y="516"/>
                </a:lnTo>
                <a:lnTo>
                  <a:pt x="197" y="511"/>
                </a:lnTo>
                <a:lnTo>
                  <a:pt x="184" y="505"/>
                </a:lnTo>
                <a:lnTo>
                  <a:pt x="171" y="499"/>
                </a:lnTo>
                <a:lnTo>
                  <a:pt x="158" y="492"/>
                </a:lnTo>
                <a:lnTo>
                  <a:pt x="144" y="484"/>
                </a:lnTo>
                <a:lnTo>
                  <a:pt x="131" y="475"/>
                </a:lnTo>
                <a:lnTo>
                  <a:pt x="131" y="475"/>
                </a:lnTo>
                <a:lnTo>
                  <a:pt x="113" y="458"/>
                </a:lnTo>
                <a:lnTo>
                  <a:pt x="97" y="442"/>
                </a:lnTo>
                <a:lnTo>
                  <a:pt x="83" y="423"/>
                </a:lnTo>
                <a:lnTo>
                  <a:pt x="72" y="405"/>
                </a:lnTo>
                <a:lnTo>
                  <a:pt x="62" y="387"/>
                </a:lnTo>
                <a:lnTo>
                  <a:pt x="55" y="368"/>
                </a:lnTo>
                <a:lnTo>
                  <a:pt x="49" y="349"/>
                </a:lnTo>
                <a:lnTo>
                  <a:pt x="46" y="330"/>
                </a:lnTo>
                <a:lnTo>
                  <a:pt x="43" y="310"/>
                </a:lnTo>
                <a:lnTo>
                  <a:pt x="43" y="292"/>
                </a:lnTo>
                <a:lnTo>
                  <a:pt x="44" y="273"/>
                </a:lnTo>
                <a:lnTo>
                  <a:pt x="48" y="254"/>
                </a:lnTo>
                <a:lnTo>
                  <a:pt x="53" y="236"/>
                </a:lnTo>
                <a:lnTo>
                  <a:pt x="59" y="216"/>
                </a:lnTo>
                <a:lnTo>
                  <a:pt x="66" y="198"/>
                </a:lnTo>
                <a:lnTo>
                  <a:pt x="74" y="181"/>
                </a:lnTo>
                <a:lnTo>
                  <a:pt x="84" y="165"/>
                </a:lnTo>
                <a:lnTo>
                  <a:pt x="95" y="149"/>
                </a:lnTo>
                <a:lnTo>
                  <a:pt x="107" y="133"/>
                </a:lnTo>
                <a:lnTo>
                  <a:pt x="120" y="119"/>
                </a:lnTo>
                <a:lnTo>
                  <a:pt x="133" y="104"/>
                </a:lnTo>
                <a:lnTo>
                  <a:pt x="149" y="92"/>
                </a:lnTo>
                <a:lnTo>
                  <a:pt x="165" y="80"/>
                </a:lnTo>
                <a:lnTo>
                  <a:pt x="180" y="70"/>
                </a:lnTo>
                <a:lnTo>
                  <a:pt x="197" y="60"/>
                </a:lnTo>
                <a:lnTo>
                  <a:pt x="215" y="53"/>
                </a:lnTo>
                <a:lnTo>
                  <a:pt x="233" y="45"/>
                </a:lnTo>
                <a:lnTo>
                  <a:pt x="251" y="41"/>
                </a:lnTo>
                <a:lnTo>
                  <a:pt x="271" y="37"/>
                </a:lnTo>
                <a:lnTo>
                  <a:pt x="289" y="35"/>
                </a:lnTo>
                <a:lnTo>
                  <a:pt x="308" y="35"/>
                </a:lnTo>
                <a:lnTo>
                  <a:pt x="327" y="36"/>
                </a:lnTo>
                <a:lnTo>
                  <a:pt x="327" y="36"/>
                </a:lnTo>
                <a:lnTo>
                  <a:pt x="325" y="36"/>
                </a:lnTo>
                <a:lnTo>
                  <a:pt x="319" y="36"/>
                </a:lnTo>
                <a:lnTo>
                  <a:pt x="307" y="35"/>
                </a:lnTo>
                <a:lnTo>
                  <a:pt x="307" y="35"/>
                </a:lnTo>
                <a:lnTo>
                  <a:pt x="330" y="39"/>
                </a:lnTo>
                <a:lnTo>
                  <a:pt x="350" y="44"/>
                </a:lnTo>
                <a:lnTo>
                  <a:pt x="371" y="50"/>
                </a:lnTo>
                <a:lnTo>
                  <a:pt x="389" y="56"/>
                </a:lnTo>
                <a:lnTo>
                  <a:pt x="407" y="63"/>
                </a:lnTo>
                <a:lnTo>
                  <a:pt x="424" y="72"/>
                </a:lnTo>
                <a:lnTo>
                  <a:pt x="439" y="82"/>
                </a:lnTo>
                <a:lnTo>
                  <a:pt x="454" y="92"/>
                </a:lnTo>
                <a:lnTo>
                  <a:pt x="467" y="104"/>
                </a:lnTo>
                <a:lnTo>
                  <a:pt x="481" y="116"/>
                </a:lnTo>
                <a:lnTo>
                  <a:pt x="494" y="131"/>
                </a:lnTo>
                <a:lnTo>
                  <a:pt x="506" y="145"/>
                </a:lnTo>
                <a:lnTo>
                  <a:pt x="516" y="162"/>
                </a:lnTo>
                <a:lnTo>
                  <a:pt x="527" y="179"/>
                </a:lnTo>
                <a:lnTo>
                  <a:pt x="538" y="198"/>
                </a:lnTo>
                <a:lnTo>
                  <a:pt x="549" y="219"/>
                </a:lnTo>
                <a:lnTo>
                  <a:pt x="549" y="219"/>
                </a:lnTo>
                <a:lnTo>
                  <a:pt x="549" y="216"/>
                </a:lnTo>
                <a:lnTo>
                  <a:pt x="550" y="220"/>
                </a:lnTo>
                <a:lnTo>
                  <a:pt x="550" y="220"/>
                </a:lnTo>
                <a:lnTo>
                  <a:pt x="546" y="201"/>
                </a:lnTo>
                <a:lnTo>
                  <a:pt x="544" y="192"/>
                </a:lnTo>
                <a:lnTo>
                  <a:pt x="542" y="184"/>
                </a:lnTo>
                <a:lnTo>
                  <a:pt x="538" y="174"/>
                </a:lnTo>
                <a:lnTo>
                  <a:pt x="532" y="166"/>
                </a:lnTo>
                <a:lnTo>
                  <a:pt x="526" y="156"/>
                </a:lnTo>
                <a:lnTo>
                  <a:pt x="518" y="148"/>
                </a:lnTo>
                <a:lnTo>
                  <a:pt x="518" y="148"/>
                </a:lnTo>
                <a:lnTo>
                  <a:pt x="520" y="149"/>
                </a:lnTo>
                <a:lnTo>
                  <a:pt x="519" y="145"/>
                </a:lnTo>
                <a:lnTo>
                  <a:pt x="519" y="145"/>
                </a:lnTo>
                <a:lnTo>
                  <a:pt x="521" y="149"/>
                </a:lnTo>
                <a:lnTo>
                  <a:pt x="516" y="143"/>
                </a:lnTo>
                <a:lnTo>
                  <a:pt x="516" y="143"/>
                </a:lnTo>
                <a:lnTo>
                  <a:pt x="519" y="143"/>
                </a:lnTo>
                <a:lnTo>
                  <a:pt x="520" y="144"/>
                </a:lnTo>
                <a:lnTo>
                  <a:pt x="525" y="151"/>
                </a:lnTo>
                <a:lnTo>
                  <a:pt x="530" y="160"/>
                </a:lnTo>
                <a:lnTo>
                  <a:pt x="536" y="172"/>
                </a:lnTo>
                <a:lnTo>
                  <a:pt x="546" y="198"/>
                </a:lnTo>
                <a:lnTo>
                  <a:pt x="555" y="221"/>
                </a:lnTo>
                <a:lnTo>
                  <a:pt x="555" y="221"/>
                </a:lnTo>
                <a:lnTo>
                  <a:pt x="554" y="212"/>
                </a:lnTo>
                <a:lnTo>
                  <a:pt x="550" y="203"/>
                </a:lnTo>
                <a:lnTo>
                  <a:pt x="544" y="189"/>
                </a:lnTo>
                <a:lnTo>
                  <a:pt x="540" y="181"/>
                </a:lnTo>
                <a:lnTo>
                  <a:pt x="538" y="175"/>
                </a:lnTo>
                <a:lnTo>
                  <a:pt x="537" y="169"/>
                </a:lnTo>
                <a:lnTo>
                  <a:pt x="538" y="162"/>
                </a:lnTo>
                <a:lnTo>
                  <a:pt x="538" y="162"/>
                </a:lnTo>
                <a:lnTo>
                  <a:pt x="542" y="174"/>
                </a:lnTo>
                <a:lnTo>
                  <a:pt x="546" y="190"/>
                </a:lnTo>
                <a:lnTo>
                  <a:pt x="556" y="230"/>
                </a:lnTo>
                <a:lnTo>
                  <a:pt x="566" y="267"/>
                </a:lnTo>
                <a:lnTo>
                  <a:pt x="569" y="279"/>
                </a:lnTo>
                <a:lnTo>
                  <a:pt x="572" y="283"/>
                </a:lnTo>
                <a:lnTo>
                  <a:pt x="574" y="285"/>
                </a:lnTo>
                <a:lnTo>
                  <a:pt x="574" y="285"/>
                </a:lnTo>
                <a:lnTo>
                  <a:pt x="577" y="259"/>
                </a:lnTo>
                <a:lnTo>
                  <a:pt x="577" y="234"/>
                </a:lnTo>
                <a:lnTo>
                  <a:pt x="575" y="224"/>
                </a:lnTo>
                <a:lnTo>
                  <a:pt x="574" y="213"/>
                </a:lnTo>
                <a:lnTo>
                  <a:pt x="572" y="203"/>
                </a:lnTo>
                <a:lnTo>
                  <a:pt x="568" y="194"/>
                </a:lnTo>
                <a:lnTo>
                  <a:pt x="559" y="173"/>
                </a:lnTo>
                <a:lnTo>
                  <a:pt x="548" y="151"/>
                </a:lnTo>
                <a:lnTo>
                  <a:pt x="533" y="130"/>
                </a:lnTo>
                <a:lnTo>
                  <a:pt x="515" y="103"/>
                </a:lnTo>
                <a:lnTo>
                  <a:pt x="515" y="103"/>
                </a:lnTo>
                <a:lnTo>
                  <a:pt x="526" y="106"/>
                </a:lnTo>
                <a:lnTo>
                  <a:pt x="525" y="107"/>
                </a:lnTo>
                <a:lnTo>
                  <a:pt x="522" y="107"/>
                </a:lnTo>
                <a:lnTo>
                  <a:pt x="518" y="107"/>
                </a:lnTo>
                <a:lnTo>
                  <a:pt x="521" y="108"/>
                </a:lnTo>
                <a:lnTo>
                  <a:pt x="521" y="108"/>
                </a:lnTo>
                <a:lnTo>
                  <a:pt x="519" y="102"/>
                </a:lnTo>
                <a:lnTo>
                  <a:pt x="515" y="96"/>
                </a:lnTo>
                <a:lnTo>
                  <a:pt x="503" y="85"/>
                </a:lnTo>
                <a:lnTo>
                  <a:pt x="490" y="74"/>
                </a:lnTo>
                <a:lnTo>
                  <a:pt x="477" y="66"/>
                </a:lnTo>
                <a:lnTo>
                  <a:pt x="477" y="66"/>
                </a:lnTo>
                <a:lnTo>
                  <a:pt x="480" y="66"/>
                </a:lnTo>
                <a:lnTo>
                  <a:pt x="479" y="65"/>
                </a:lnTo>
                <a:lnTo>
                  <a:pt x="468" y="60"/>
                </a:lnTo>
                <a:lnTo>
                  <a:pt x="468" y="60"/>
                </a:lnTo>
                <a:lnTo>
                  <a:pt x="474" y="65"/>
                </a:lnTo>
                <a:lnTo>
                  <a:pt x="480" y="68"/>
                </a:lnTo>
                <a:lnTo>
                  <a:pt x="486" y="72"/>
                </a:lnTo>
                <a:lnTo>
                  <a:pt x="494" y="80"/>
                </a:lnTo>
                <a:lnTo>
                  <a:pt x="494" y="80"/>
                </a:lnTo>
                <a:lnTo>
                  <a:pt x="481" y="73"/>
                </a:lnTo>
                <a:lnTo>
                  <a:pt x="472" y="66"/>
                </a:lnTo>
                <a:lnTo>
                  <a:pt x="454" y="51"/>
                </a:lnTo>
                <a:lnTo>
                  <a:pt x="437" y="38"/>
                </a:lnTo>
                <a:lnTo>
                  <a:pt x="428" y="32"/>
                </a:lnTo>
                <a:lnTo>
                  <a:pt x="418" y="26"/>
                </a:lnTo>
                <a:lnTo>
                  <a:pt x="418" y="26"/>
                </a:lnTo>
                <a:lnTo>
                  <a:pt x="422" y="29"/>
                </a:lnTo>
                <a:lnTo>
                  <a:pt x="426" y="32"/>
                </a:lnTo>
                <a:lnTo>
                  <a:pt x="426" y="32"/>
                </a:lnTo>
                <a:lnTo>
                  <a:pt x="418" y="25"/>
                </a:lnTo>
                <a:lnTo>
                  <a:pt x="408" y="20"/>
                </a:lnTo>
                <a:lnTo>
                  <a:pt x="397" y="17"/>
                </a:lnTo>
                <a:lnTo>
                  <a:pt x="386" y="14"/>
                </a:lnTo>
                <a:lnTo>
                  <a:pt x="366" y="9"/>
                </a:lnTo>
                <a:lnTo>
                  <a:pt x="359" y="8"/>
                </a:lnTo>
                <a:lnTo>
                  <a:pt x="353" y="6"/>
                </a:lnTo>
                <a:lnTo>
                  <a:pt x="353" y="6"/>
                </a:lnTo>
                <a:lnTo>
                  <a:pt x="323" y="3"/>
                </a:lnTo>
                <a:lnTo>
                  <a:pt x="291" y="3"/>
                </a:lnTo>
                <a:lnTo>
                  <a:pt x="261" y="6"/>
                </a:lnTo>
                <a:lnTo>
                  <a:pt x="231" y="11"/>
                </a:lnTo>
                <a:lnTo>
                  <a:pt x="201" y="17"/>
                </a:lnTo>
                <a:lnTo>
                  <a:pt x="172" y="26"/>
                </a:lnTo>
                <a:lnTo>
                  <a:pt x="144" y="37"/>
                </a:lnTo>
                <a:lnTo>
                  <a:pt x="118" y="51"/>
                </a:lnTo>
                <a:lnTo>
                  <a:pt x="105" y="59"/>
                </a:lnTo>
                <a:lnTo>
                  <a:pt x="94" y="67"/>
                </a:lnTo>
                <a:lnTo>
                  <a:pt x="82" y="76"/>
                </a:lnTo>
                <a:lnTo>
                  <a:pt x="71" y="85"/>
                </a:lnTo>
                <a:lnTo>
                  <a:pt x="61" y="95"/>
                </a:lnTo>
                <a:lnTo>
                  <a:pt x="52" y="106"/>
                </a:lnTo>
                <a:lnTo>
                  <a:pt x="43" y="116"/>
                </a:lnTo>
                <a:lnTo>
                  <a:pt x="35" y="128"/>
                </a:lnTo>
                <a:lnTo>
                  <a:pt x="28" y="142"/>
                </a:lnTo>
                <a:lnTo>
                  <a:pt x="21" y="154"/>
                </a:lnTo>
                <a:lnTo>
                  <a:pt x="15" y="168"/>
                </a:lnTo>
                <a:lnTo>
                  <a:pt x="12" y="181"/>
                </a:lnTo>
                <a:lnTo>
                  <a:pt x="8" y="197"/>
                </a:lnTo>
                <a:lnTo>
                  <a:pt x="6" y="212"/>
                </a:lnTo>
                <a:lnTo>
                  <a:pt x="5" y="228"/>
                </a:lnTo>
                <a:lnTo>
                  <a:pt x="3" y="245"/>
                </a:lnTo>
                <a:lnTo>
                  <a:pt x="3" y="245"/>
                </a:lnTo>
                <a:lnTo>
                  <a:pt x="1" y="248"/>
                </a:lnTo>
                <a:lnTo>
                  <a:pt x="2" y="244"/>
                </a:lnTo>
                <a:lnTo>
                  <a:pt x="7" y="232"/>
                </a:lnTo>
                <a:lnTo>
                  <a:pt x="7" y="232"/>
                </a:lnTo>
                <a:lnTo>
                  <a:pt x="3" y="244"/>
                </a:lnTo>
                <a:lnTo>
                  <a:pt x="2" y="257"/>
                </a:lnTo>
                <a:lnTo>
                  <a:pt x="0" y="281"/>
                </a:lnTo>
                <a:lnTo>
                  <a:pt x="1" y="303"/>
                </a:lnTo>
                <a:lnTo>
                  <a:pt x="3" y="325"/>
                </a:lnTo>
                <a:lnTo>
                  <a:pt x="7" y="344"/>
                </a:lnTo>
                <a:lnTo>
                  <a:pt x="11" y="361"/>
                </a:lnTo>
                <a:lnTo>
                  <a:pt x="18" y="385"/>
                </a:lnTo>
                <a:lnTo>
                  <a:pt x="18" y="385"/>
                </a:lnTo>
                <a:lnTo>
                  <a:pt x="20" y="389"/>
                </a:lnTo>
                <a:lnTo>
                  <a:pt x="21" y="393"/>
                </a:lnTo>
                <a:lnTo>
                  <a:pt x="21" y="393"/>
                </a:lnTo>
                <a:lnTo>
                  <a:pt x="18" y="383"/>
                </a:lnTo>
                <a:lnTo>
                  <a:pt x="12" y="372"/>
                </a:lnTo>
                <a:lnTo>
                  <a:pt x="12" y="372"/>
                </a:lnTo>
                <a:lnTo>
                  <a:pt x="13" y="381"/>
                </a:lnTo>
                <a:lnTo>
                  <a:pt x="14" y="387"/>
                </a:lnTo>
                <a:lnTo>
                  <a:pt x="17" y="393"/>
                </a:lnTo>
                <a:lnTo>
                  <a:pt x="19" y="397"/>
                </a:lnTo>
                <a:lnTo>
                  <a:pt x="24" y="407"/>
                </a:lnTo>
                <a:lnTo>
                  <a:pt x="31" y="421"/>
                </a:lnTo>
                <a:lnTo>
                  <a:pt x="31" y="421"/>
                </a:lnTo>
                <a:lnTo>
                  <a:pt x="31" y="417"/>
                </a:lnTo>
                <a:lnTo>
                  <a:pt x="34" y="422"/>
                </a:lnTo>
                <a:lnTo>
                  <a:pt x="34" y="422"/>
                </a:lnTo>
                <a:lnTo>
                  <a:pt x="34" y="420"/>
                </a:lnTo>
                <a:lnTo>
                  <a:pt x="35" y="422"/>
                </a:lnTo>
                <a:lnTo>
                  <a:pt x="37" y="427"/>
                </a:lnTo>
                <a:lnTo>
                  <a:pt x="37" y="427"/>
                </a:lnTo>
                <a:lnTo>
                  <a:pt x="34" y="420"/>
                </a:lnTo>
                <a:lnTo>
                  <a:pt x="30" y="414"/>
                </a:lnTo>
                <a:lnTo>
                  <a:pt x="30" y="414"/>
                </a:lnTo>
                <a:lnTo>
                  <a:pt x="31" y="416"/>
                </a:lnTo>
                <a:lnTo>
                  <a:pt x="30" y="415"/>
                </a:lnTo>
                <a:lnTo>
                  <a:pt x="30" y="415"/>
                </a:lnTo>
                <a:lnTo>
                  <a:pt x="30" y="416"/>
                </a:lnTo>
                <a:lnTo>
                  <a:pt x="31" y="420"/>
                </a:lnTo>
                <a:lnTo>
                  <a:pt x="37" y="428"/>
                </a:lnTo>
                <a:lnTo>
                  <a:pt x="47" y="440"/>
                </a:lnTo>
                <a:lnTo>
                  <a:pt x="47" y="440"/>
                </a:lnTo>
                <a:lnTo>
                  <a:pt x="46" y="436"/>
                </a:lnTo>
                <a:lnTo>
                  <a:pt x="46" y="437"/>
                </a:lnTo>
                <a:lnTo>
                  <a:pt x="46" y="437"/>
                </a:lnTo>
                <a:lnTo>
                  <a:pt x="44" y="437"/>
                </a:lnTo>
                <a:lnTo>
                  <a:pt x="38" y="430"/>
                </a:lnTo>
                <a:lnTo>
                  <a:pt x="38" y="430"/>
                </a:lnTo>
                <a:lnTo>
                  <a:pt x="43" y="443"/>
                </a:lnTo>
                <a:lnTo>
                  <a:pt x="50" y="455"/>
                </a:lnTo>
                <a:lnTo>
                  <a:pt x="59" y="466"/>
                </a:lnTo>
                <a:lnTo>
                  <a:pt x="68" y="478"/>
                </a:lnTo>
                <a:lnTo>
                  <a:pt x="79" y="488"/>
                </a:lnTo>
                <a:lnTo>
                  <a:pt x="91" y="498"/>
                </a:lnTo>
                <a:lnTo>
                  <a:pt x="105" y="509"/>
                </a:lnTo>
                <a:lnTo>
                  <a:pt x="118" y="519"/>
                </a:lnTo>
                <a:lnTo>
                  <a:pt x="146" y="535"/>
                </a:lnTo>
                <a:lnTo>
                  <a:pt x="174" y="549"/>
                </a:lnTo>
                <a:lnTo>
                  <a:pt x="201" y="560"/>
                </a:lnTo>
                <a:lnTo>
                  <a:pt x="226" y="567"/>
                </a:lnTo>
                <a:lnTo>
                  <a:pt x="226" y="567"/>
                </a:lnTo>
                <a:lnTo>
                  <a:pt x="231" y="572"/>
                </a:lnTo>
                <a:lnTo>
                  <a:pt x="239" y="574"/>
                </a:lnTo>
                <a:lnTo>
                  <a:pt x="249" y="576"/>
                </a:lnTo>
                <a:lnTo>
                  <a:pt x="261" y="578"/>
                </a:lnTo>
                <a:lnTo>
                  <a:pt x="274" y="578"/>
                </a:lnTo>
                <a:lnTo>
                  <a:pt x="289" y="578"/>
                </a:lnTo>
                <a:lnTo>
                  <a:pt x="320" y="574"/>
                </a:lnTo>
                <a:lnTo>
                  <a:pt x="353" y="569"/>
                </a:lnTo>
                <a:lnTo>
                  <a:pt x="383" y="561"/>
                </a:lnTo>
                <a:lnTo>
                  <a:pt x="397" y="556"/>
                </a:lnTo>
                <a:lnTo>
                  <a:pt x="409" y="551"/>
                </a:lnTo>
                <a:lnTo>
                  <a:pt x="420" y="546"/>
                </a:lnTo>
                <a:lnTo>
                  <a:pt x="428" y="540"/>
                </a:lnTo>
                <a:lnTo>
                  <a:pt x="428" y="540"/>
                </a:lnTo>
                <a:lnTo>
                  <a:pt x="407" y="552"/>
                </a:lnTo>
                <a:lnTo>
                  <a:pt x="406" y="554"/>
                </a:lnTo>
                <a:lnTo>
                  <a:pt x="408" y="552"/>
                </a:lnTo>
                <a:lnTo>
                  <a:pt x="415" y="547"/>
                </a:lnTo>
                <a:lnTo>
                  <a:pt x="418" y="546"/>
                </a:lnTo>
                <a:lnTo>
                  <a:pt x="414" y="546"/>
                </a:lnTo>
                <a:lnTo>
                  <a:pt x="414" y="546"/>
                </a:lnTo>
                <a:lnTo>
                  <a:pt x="428" y="539"/>
                </a:lnTo>
                <a:lnTo>
                  <a:pt x="443" y="529"/>
                </a:lnTo>
                <a:lnTo>
                  <a:pt x="457" y="520"/>
                </a:lnTo>
                <a:lnTo>
                  <a:pt x="473" y="510"/>
                </a:lnTo>
                <a:lnTo>
                  <a:pt x="473" y="510"/>
                </a:lnTo>
                <a:lnTo>
                  <a:pt x="474" y="509"/>
                </a:lnTo>
                <a:lnTo>
                  <a:pt x="479" y="507"/>
                </a:lnTo>
                <a:lnTo>
                  <a:pt x="487" y="499"/>
                </a:lnTo>
                <a:lnTo>
                  <a:pt x="498" y="487"/>
                </a:lnTo>
                <a:lnTo>
                  <a:pt x="498" y="487"/>
                </a:lnTo>
                <a:lnTo>
                  <a:pt x="494" y="492"/>
                </a:lnTo>
                <a:lnTo>
                  <a:pt x="490" y="495"/>
                </a:lnTo>
                <a:lnTo>
                  <a:pt x="492" y="495"/>
                </a:lnTo>
                <a:lnTo>
                  <a:pt x="492" y="495"/>
                </a:lnTo>
                <a:lnTo>
                  <a:pt x="469" y="504"/>
                </a:lnTo>
                <a:lnTo>
                  <a:pt x="438" y="519"/>
                </a:lnTo>
                <a:lnTo>
                  <a:pt x="400" y="537"/>
                </a:lnTo>
                <a:lnTo>
                  <a:pt x="359" y="554"/>
                </a:lnTo>
                <a:lnTo>
                  <a:pt x="339" y="562"/>
                </a:lnTo>
                <a:lnTo>
                  <a:pt x="320" y="569"/>
                </a:lnTo>
                <a:lnTo>
                  <a:pt x="303" y="574"/>
                </a:lnTo>
                <a:lnTo>
                  <a:pt x="288" y="578"/>
                </a:lnTo>
                <a:lnTo>
                  <a:pt x="274" y="579"/>
                </a:lnTo>
                <a:lnTo>
                  <a:pt x="270" y="579"/>
                </a:lnTo>
                <a:lnTo>
                  <a:pt x="265" y="578"/>
                </a:lnTo>
                <a:lnTo>
                  <a:pt x="261" y="576"/>
                </a:lnTo>
                <a:lnTo>
                  <a:pt x="259" y="574"/>
                </a:lnTo>
                <a:lnTo>
                  <a:pt x="258" y="570"/>
                </a:lnTo>
                <a:lnTo>
                  <a:pt x="256" y="566"/>
                </a:lnTo>
                <a:lnTo>
                  <a:pt x="256" y="566"/>
                </a:lnTo>
                <a:lnTo>
                  <a:pt x="265" y="567"/>
                </a:lnTo>
                <a:lnTo>
                  <a:pt x="258" y="566"/>
                </a:lnTo>
                <a:lnTo>
                  <a:pt x="258" y="566"/>
                </a:lnTo>
                <a:lnTo>
                  <a:pt x="264" y="567"/>
                </a:lnTo>
                <a:lnTo>
                  <a:pt x="271" y="567"/>
                </a:lnTo>
                <a:lnTo>
                  <a:pt x="283" y="566"/>
                </a:lnTo>
                <a:lnTo>
                  <a:pt x="283" y="566"/>
                </a:lnTo>
                <a:lnTo>
                  <a:pt x="278" y="564"/>
                </a:lnTo>
                <a:lnTo>
                  <a:pt x="284" y="564"/>
                </a:lnTo>
                <a:lnTo>
                  <a:pt x="296" y="564"/>
                </a:lnTo>
                <a:lnTo>
                  <a:pt x="307" y="566"/>
                </a:lnTo>
                <a:lnTo>
                  <a:pt x="307" y="566"/>
                </a:lnTo>
                <a:lnTo>
                  <a:pt x="303" y="568"/>
                </a:lnTo>
                <a:lnTo>
                  <a:pt x="298" y="568"/>
                </a:lnTo>
                <a:lnTo>
                  <a:pt x="292" y="568"/>
                </a:lnTo>
                <a:lnTo>
                  <a:pt x="288" y="566"/>
                </a:lnTo>
                <a:lnTo>
                  <a:pt x="288" y="566"/>
                </a:lnTo>
                <a:lnTo>
                  <a:pt x="297" y="563"/>
                </a:lnTo>
                <a:lnTo>
                  <a:pt x="312" y="560"/>
                </a:lnTo>
                <a:lnTo>
                  <a:pt x="347" y="552"/>
                </a:lnTo>
                <a:lnTo>
                  <a:pt x="389" y="543"/>
                </a:lnTo>
                <a:lnTo>
                  <a:pt x="410" y="538"/>
                </a:lnTo>
                <a:lnTo>
                  <a:pt x="432" y="532"/>
                </a:lnTo>
                <a:lnTo>
                  <a:pt x="453" y="525"/>
                </a:lnTo>
                <a:lnTo>
                  <a:pt x="472" y="517"/>
                </a:lnTo>
                <a:lnTo>
                  <a:pt x="489" y="509"/>
                </a:lnTo>
                <a:lnTo>
                  <a:pt x="503" y="498"/>
                </a:lnTo>
                <a:lnTo>
                  <a:pt x="510" y="493"/>
                </a:lnTo>
                <a:lnTo>
                  <a:pt x="515" y="487"/>
                </a:lnTo>
                <a:lnTo>
                  <a:pt x="520" y="481"/>
                </a:lnTo>
                <a:lnTo>
                  <a:pt x="524" y="475"/>
                </a:lnTo>
                <a:lnTo>
                  <a:pt x="526" y="468"/>
                </a:lnTo>
                <a:lnTo>
                  <a:pt x="527" y="462"/>
                </a:lnTo>
                <a:lnTo>
                  <a:pt x="527" y="454"/>
                </a:lnTo>
                <a:lnTo>
                  <a:pt x="526" y="446"/>
                </a:lnTo>
                <a:lnTo>
                  <a:pt x="526" y="446"/>
                </a:lnTo>
                <a:lnTo>
                  <a:pt x="524" y="448"/>
                </a:lnTo>
                <a:lnTo>
                  <a:pt x="524" y="449"/>
                </a:lnTo>
                <a:lnTo>
                  <a:pt x="524" y="449"/>
                </a:lnTo>
                <a:lnTo>
                  <a:pt x="516" y="462"/>
                </a:lnTo>
                <a:lnTo>
                  <a:pt x="519" y="458"/>
                </a:lnTo>
                <a:lnTo>
                  <a:pt x="522" y="451"/>
                </a:lnTo>
                <a:lnTo>
                  <a:pt x="522" y="451"/>
                </a:lnTo>
                <a:lnTo>
                  <a:pt x="522" y="451"/>
                </a:lnTo>
                <a:lnTo>
                  <a:pt x="519" y="454"/>
                </a:lnTo>
                <a:lnTo>
                  <a:pt x="519" y="454"/>
                </a:lnTo>
                <a:lnTo>
                  <a:pt x="525" y="444"/>
                </a:lnTo>
                <a:lnTo>
                  <a:pt x="531" y="436"/>
                </a:lnTo>
                <a:lnTo>
                  <a:pt x="543" y="420"/>
                </a:lnTo>
                <a:lnTo>
                  <a:pt x="549" y="413"/>
                </a:lnTo>
                <a:lnTo>
                  <a:pt x="553" y="404"/>
                </a:lnTo>
                <a:lnTo>
                  <a:pt x="556" y="396"/>
                </a:lnTo>
                <a:lnTo>
                  <a:pt x="557" y="386"/>
                </a:lnTo>
                <a:lnTo>
                  <a:pt x="557" y="386"/>
                </a:lnTo>
                <a:lnTo>
                  <a:pt x="554" y="393"/>
                </a:lnTo>
                <a:lnTo>
                  <a:pt x="553" y="395"/>
                </a:lnTo>
                <a:lnTo>
                  <a:pt x="555" y="390"/>
                </a:lnTo>
                <a:lnTo>
                  <a:pt x="555" y="390"/>
                </a:lnTo>
                <a:lnTo>
                  <a:pt x="551" y="399"/>
                </a:lnTo>
                <a:lnTo>
                  <a:pt x="543" y="416"/>
                </a:lnTo>
                <a:lnTo>
                  <a:pt x="532" y="433"/>
                </a:lnTo>
                <a:lnTo>
                  <a:pt x="527" y="438"/>
                </a:lnTo>
                <a:lnTo>
                  <a:pt x="526" y="440"/>
                </a:lnTo>
                <a:lnTo>
                  <a:pt x="524" y="440"/>
                </a:lnTo>
                <a:lnTo>
                  <a:pt x="524" y="440"/>
                </a:lnTo>
                <a:lnTo>
                  <a:pt x="530" y="433"/>
                </a:lnTo>
                <a:lnTo>
                  <a:pt x="533" y="425"/>
                </a:lnTo>
                <a:lnTo>
                  <a:pt x="533" y="425"/>
                </a:lnTo>
                <a:lnTo>
                  <a:pt x="527" y="440"/>
                </a:lnTo>
                <a:lnTo>
                  <a:pt x="520" y="450"/>
                </a:lnTo>
                <a:lnTo>
                  <a:pt x="514" y="456"/>
                </a:lnTo>
                <a:lnTo>
                  <a:pt x="508" y="462"/>
                </a:lnTo>
                <a:lnTo>
                  <a:pt x="508" y="462"/>
                </a:lnTo>
                <a:lnTo>
                  <a:pt x="504" y="466"/>
                </a:lnTo>
                <a:lnTo>
                  <a:pt x="500" y="470"/>
                </a:lnTo>
                <a:lnTo>
                  <a:pt x="500" y="470"/>
                </a:lnTo>
                <a:lnTo>
                  <a:pt x="513" y="455"/>
                </a:lnTo>
                <a:lnTo>
                  <a:pt x="526" y="440"/>
                </a:lnTo>
                <a:lnTo>
                  <a:pt x="532" y="432"/>
                </a:lnTo>
                <a:lnTo>
                  <a:pt x="537" y="422"/>
                </a:lnTo>
                <a:lnTo>
                  <a:pt x="542" y="410"/>
                </a:lnTo>
                <a:lnTo>
                  <a:pt x="546" y="396"/>
                </a:lnTo>
                <a:lnTo>
                  <a:pt x="546" y="396"/>
                </a:lnTo>
                <a:lnTo>
                  <a:pt x="533" y="415"/>
                </a:lnTo>
                <a:lnTo>
                  <a:pt x="527" y="423"/>
                </a:lnTo>
                <a:lnTo>
                  <a:pt x="522" y="436"/>
                </a:lnTo>
                <a:lnTo>
                  <a:pt x="522" y="436"/>
                </a:lnTo>
                <a:lnTo>
                  <a:pt x="485" y="466"/>
                </a:lnTo>
                <a:lnTo>
                  <a:pt x="449" y="495"/>
                </a:lnTo>
                <a:lnTo>
                  <a:pt x="431" y="509"/>
                </a:lnTo>
                <a:lnTo>
                  <a:pt x="413" y="521"/>
                </a:lnTo>
                <a:lnTo>
                  <a:pt x="395" y="533"/>
                </a:lnTo>
                <a:lnTo>
                  <a:pt x="376" y="543"/>
                </a:lnTo>
                <a:lnTo>
                  <a:pt x="357" y="551"/>
                </a:lnTo>
                <a:lnTo>
                  <a:pt x="337" y="558"/>
                </a:lnTo>
                <a:lnTo>
                  <a:pt x="317" y="562"/>
                </a:lnTo>
                <a:lnTo>
                  <a:pt x="295" y="563"/>
                </a:lnTo>
                <a:lnTo>
                  <a:pt x="283" y="563"/>
                </a:lnTo>
                <a:lnTo>
                  <a:pt x="272" y="562"/>
                </a:lnTo>
                <a:lnTo>
                  <a:pt x="260" y="561"/>
                </a:lnTo>
                <a:lnTo>
                  <a:pt x="247" y="557"/>
                </a:lnTo>
                <a:lnTo>
                  <a:pt x="233" y="555"/>
                </a:lnTo>
                <a:lnTo>
                  <a:pt x="220" y="550"/>
                </a:lnTo>
                <a:lnTo>
                  <a:pt x="192" y="538"/>
                </a:lnTo>
                <a:lnTo>
                  <a:pt x="192" y="538"/>
                </a:lnTo>
                <a:lnTo>
                  <a:pt x="196" y="539"/>
                </a:lnTo>
                <a:lnTo>
                  <a:pt x="192" y="538"/>
                </a:lnTo>
                <a:lnTo>
                  <a:pt x="192" y="538"/>
                </a:lnTo>
                <a:lnTo>
                  <a:pt x="199" y="539"/>
                </a:lnTo>
                <a:lnTo>
                  <a:pt x="200" y="539"/>
                </a:lnTo>
                <a:lnTo>
                  <a:pt x="196" y="538"/>
                </a:lnTo>
                <a:lnTo>
                  <a:pt x="196" y="538"/>
                </a:lnTo>
                <a:lnTo>
                  <a:pt x="200" y="538"/>
                </a:lnTo>
                <a:lnTo>
                  <a:pt x="199" y="539"/>
                </a:lnTo>
                <a:lnTo>
                  <a:pt x="199" y="539"/>
                </a:lnTo>
                <a:lnTo>
                  <a:pt x="207" y="541"/>
                </a:lnTo>
                <a:lnTo>
                  <a:pt x="207" y="541"/>
                </a:lnTo>
                <a:lnTo>
                  <a:pt x="203" y="540"/>
                </a:lnTo>
                <a:lnTo>
                  <a:pt x="201" y="540"/>
                </a:lnTo>
                <a:lnTo>
                  <a:pt x="200" y="540"/>
                </a:lnTo>
                <a:lnTo>
                  <a:pt x="199" y="540"/>
                </a:lnTo>
                <a:lnTo>
                  <a:pt x="199" y="540"/>
                </a:lnTo>
                <a:lnTo>
                  <a:pt x="209" y="545"/>
                </a:lnTo>
                <a:lnTo>
                  <a:pt x="223" y="550"/>
                </a:lnTo>
                <a:lnTo>
                  <a:pt x="238" y="554"/>
                </a:lnTo>
                <a:lnTo>
                  <a:pt x="255" y="556"/>
                </a:lnTo>
                <a:lnTo>
                  <a:pt x="273" y="557"/>
                </a:lnTo>
                <a:lnTo>
                  <a:pt x="292" y="557"/>
                </a:lnTo>
                <a:lnTo>
                  <a:pt x="313" y="556"/>
                </a:lnTo>
                <a:lnTo>
                  <a:pt x="333" y="554"/>
                </a:lnTo>
                <a:lnTo>
                  <a:pt x="354" y="549"/>
                </a:lnTo>
                <a:lnTo>
                  <a:pt x="374" y="544"/>
                </a:lnTo>
                <a:lnTo>
                  <a:pt x="394" y="537"/>
                </a:lnTo>
                <a:lnTo>
                  <a:pt x="413" y="528"/>
                </a:lnTo>
                <a:lnTo>
                  <a:pt x="431" y="519"/>
                </a:lnTo>
                <a:lnTo>
                  <a:pt x="448" y="507"/>
                </a:lnTo>
                <a:lnTo>
                  <a:pt x="463" y="493"/>
                </a:lnTo>
                <a:lnTo>
                  <a:pt x="477" y="479"/>
                </a:lnTo>
                <a:lnTo>
                  <a:pt x="477" y="479"/>
                </a:lnTo>
                <a:lnTo>
                  <a:pt x="477" y="480"/>
                </a:lnTo>
                <a:lnTo>
                  <a:pt x="478" y="480"/>
                </a:lnTo>
                <a:lnTo>
                  <a:pt x="480" y="479"/>
                </a:lnTo>
                <a:lnTo>
                  <a:pt x="486" y="472"/>
                </a:lnTo>
                <a:lnTo>
                  <a:pt x="497" y="457"/>
                </a:lnTo>
                <a:lnTo>
                  <a:pt x="497" y="457"/>
                </a:lnTo>
                <a:lnTo>
                  <a:pt x="496" y="457"/>
                </a:lnTo>
                <a:lnTo>
                  <a:pt x="496" y="456"/>
                </a:lnTo>
                <a:lnTo>
                  <a:pt x="500" y="454"/>
                </a:lnTo>
                <a:lnTo>
                  <a:pt x="500" y="454"/>
                </a:lnTo>
                <a:lnTo>
                  <a:pt x="494" y="458"/>
                </a:lnTo>
                <a:lnTo>
                  <a:pt x="481" y="473"/>
                </a:lnTo>
                <a:lnTo>
                  <a:pt x="481" y="473"/>
                </a:lnTo>
                <a:lnTo>
                  <a:pt x="490" y="464"/>
                </a:lnTo>
                <a:lnTo>
                  <a:pt x="501" y="452"/>
                </a:lnTo>
                <a:lnTo>
                  <a:pt x="512" y="438"/>
                </a:lnTo>
                <a:lnTo>
                  <a:pt x="518" y="427"/>
                </a:lnTo>
                <a:lnTo>
                  <a:pt x="518" y="427"/>
                </a:lnTo>
                <a:lnTo>
                  <a:pt x="516" y="427"/>
                </a:lnTo>
                <a:lnTo>
                  <a:pt x="518" y="425"/>
                </a:lnTo>
                <a:lnTo>
                  <a:pt x="521" y="419"/>
                </a:lnTo>
                <a:lnTo>
                  <a:pt x="521" y="419"/>
                </a:lnTo>
                <a:lnTo>
                  <a:pt x="512" y="434"/>
                </a:lnTo>
                <a:lnTo>
                  <a:pt x="500" y="451"/>
                </a:lnTo>
                <a:lnTo>
                  <a:pt x="492" y="460"/>
                </a:lnTo>
                <a:lnTo>
                  <a:pt x="484" y="467"/>
                </a:lnTo>
                <a:lnTo>
                  <a:pt x="475" y="474"/>
                </a:lnTo>
                <a:lnTo>
                  <a:pt x="467" y="481"/>
                </a:lnTo>
                <a:lnTo>
                  <a:pt x="467" y="481"/>
                </a:lnTo>
                <a:lnTo>
                  <a:pt x="471" y="478"/>
                </a:lnTo>
                <a:lnTo>
                  <a:pt x="472" y="475"/>
                </a:lnTo>
                <a:lnTo>
                  <a:pt x="471" y="476"/>
                </a:lnTo>
                <a:lnTo>
                  <a:pt x="471" y="476"/>
                </a:lnTo>
                <a:lnTo>
                  <a:pt x="483" y="458"/>
                </a:lnTo>
                <a:lnTo>
                  <a:pt x="495" y="439"/>
                </a:lnTo>
                <a:lnTo>
                  <a:pt x="516" y="401"/>
                </a:lnTo>
                <a:lnTo>
                  <a:pt x="533" y="367"/>
                </a:lnTo>
                <a:lnTo>
                  <a:pt x="544" y="344"/>
                </a:lnTo>
                <a:lnTo>
                  <a:pt x="544" y="344"/>
                </a:lnTo>
                <a:lnTo>
                  <a:pt x="544" y="344"/>
                </a:lnTo>
                <a:lnTo>
                  <a:pt x="544" y="344"/>
                </a:lnTo>
                <a:lnTo>
                  <a:pt x="544" y="344"/>
                </a:lnTo>
                <a:close/>
                <a:moveTo>
                  <a:pt x="438" y="492"/>
                </a:moveTo>
                <a:lnTo>
                  <a:pt x="438" y="492"/>
                </a:lnTo>
                <a:lnTo>
                  <a:pt x="436" y="495"/>
                </a:lnTo>
                <a:lnTo>
                  <a:pt x="433" y="496"/>
                </a:lnTo>
                <a:lnTo>
                  <a:pt x="433" y="496"/>
                </a:lnTo>
                <a:lnTo>
                  <a:pt x="438" y="492"/>
                </a:lnTo>
                <a:lnTo>
                  <a:pt x="438" y="492"/>
                </a:lnTo>
                <a:close/>
                <a:moveTo>
                  <a:pt x="301" y="537"/>
                </a:moveTo>
                <a:lnTo>
                  <a:pt x="301" y="537"/>
                </a:lnTo>
                <a:lnTo>
                  <a:pt x="308" y="534"/>
                </a:lnTo>
                <a:lnTo>
                  <a:pt x="309" y="534"/>
                </a:lnTo>
                <a:lnTo>
                  <a:pt x="309" y="535"/>
                </a:lnTo>
                <a:lnTo>
                  <a:pt x="306" y="537"/>
                </a:lnTo>
                <a:lnTo>
                  <a:pt x="303" y="537"/>
                </a:lnTo>
                <a:lnTo>
                  <a:pt x="301" y="537"/>
                </a:lnTo>
                <a:lnTo>
                  <a:pt x="301" y="537"/>
                </a:lnTo>
                <a:lnTo>
                  <a:pt x="302" y="537"/>
                </a:lnTo>
                <a:lnTo>
                  <a:pt x="301" y="537"/>
                </a:lnTo>
                <a:lnTo>
                  <a:pt x="301" y="537"/>
                </a:lnTo>
                <a:close/>
                <a:moveTo>
                  <a:pt x="536" y="161"/>
                </a:moveTo>
                <a:lnTo>
                  <a:pt x="536" y="161"/>
                </a:lnTo>
                <a:lnTo>
                  <a:pt x="537" y="162"/>
                </a:lnTo>
                <a:lnTo>
                  <a:pt x="537" y="163"/>
                </a:lnTo>
                <a:lnTo>
                  <a:pt x="537" y="163"/>
                </a:lnTo>
                <a:lnTo>
                  <a:pt x="536" y="161"/>
                </a:lnTo>
                <a:lnTo>
                  <a:pt x="536" y="161"/>
                </a:lnTo>
                <a:close/>
                <a:moveTo>
                  <a:pt x="544" y="154"/>
                </a:moveTo>
                <a:lnTo>
                  <a:pt x="544" y="154"/>
                </a:lnTo>
                <a:lnTo>
                  <a:pt x="550" y="166"/>
                </a:lnTo>
                <a:lnTo>
                  <a:pt x="549" y="165"/>
                </a:lnTo>
                <a:lnTo>
                  <a:pt x="546" y="159"/>
                </a:lnTo>
                <a:lnTo>
                  <a:pt x="544" y="154"/>
                </a:lnTo>
                <a:lnTo>
                  <a:pt x="544" y="154"/>
                </a:lnTo>
                <a:lnTo>
                  <a:pt x="545" y="155"/>
                </a:lnTo>
                <a:lnTo>
                  <a:pt x="544" y="154"/>
                </a:lnTo>
                <a:lnTo>
                  <a:pt x="544" y="154"/>
                </a:lnTo>
                <a:close/>
                <a:moveTo>
                  <a:pt x="267" y="0"/>
                </a:moveTo>
                <a:lnTo>
                  <a:pt x="267" y="0"/>
                </a:lnTo>
                <a:lnTo>
                  <a:pt x="261" y="1"/>
                </a:lnTo>
                <a:lnTo>
                  <a:pt x="261" y="1"/>
                </a:lnTo>
                <a:lnTo>
                  <a:pt x="267" y="0"/>
                </a:lnTo>
                <a:lnTo>
                  <a:pt x="267" y="0"/>
                </a:lnTo>
                <a:close/>
                <a:moveTo>
                  <a:pt x="111" y="61"/>
                </a:moveTo>
                <a:lnTo>
                  <a:pt x="111" y="61"/>
                </a:lnTo>
                <a:lnTo>
                  <a:pt x="109" y="62"/>
                </a:lnTo>
                <a:lnTo>
                  <a:pt x="108" y="62"/>
                </a:lnTo>
                <a:lnTo>
                  <a:pt x="108" y="62"/>
                </a:lnTo>
                <a:lnTo>
                  <a:pt x="111" y="61"/>
                </a:lnTo>
                <a:lnTo>
                  <a:pt x="111" y="61"/>
                </a:lnTo>
                <a:lnTo>
                  <a:pt x="111" y="61"/>
                </a:lnTo>
                <a:lnTo>
                  <a:pt x="111" y="61"/>
                </a:lnTo>
                <a:close/>
                <a:moveTo>
                  <a:pt x="30" y="160"/>
                </a:moveTo>
                <a:lnTo>
                  <a:pt x="30" y="160"/>
                </a:lnTo>
                <a:lnTo>
                  <a:pt x="32" y="156"/>
                </a:lnTo>
                <a:lnTo>
                  <a:pt x="32" y="156"/>
                </a:lnTo>
                <a:lnTo>
                  <a:pt x="30" y="160"/>
                </a:lnTo>
                <a:lnTo>
                  <a:pt x="30" y="160"/>
                </a:lnTo>
                <a:close/>
                <a:moveTo>
                  <a:pt x="455" y="523"/>
                </a:moveTo>
                <a:lnTo>
                  <a:pt x="455" y="523"/>
                </a:lnTo>
                <a:lnTo>
                  <a:pt x="461" y="520"/>
                </a:lnTo>
                <a:lnTo>
                  <a:pt x="461" y="520"/>
                </a:lnTo>
                <a:lnTo>
                  <a:pt x="457" y="522"/>
                </a:lnTo>
                <a:lnTo>
                  <a:pt x="455" y="523"/>
                </a:lnTo>
                <a:lnTo>
                  <a:pt x="455" y="523"/>
                </a:lnTo>
                <a:close/>
                <a:moveTo>
                  <a:pt x="413" y="540"/>
                </a:moveTo>
                <a:lnTo>
                  <a:pt x="413" y="540"/>
                </a:lnTo>
                <a:lnTo>
                  <a:pt x="418" y="538"/>
                </a:lnTo>
                <a:lnTo>
                  <a:pt x="420" y="537"/>
                </a:lnTo>
                <a:lnTo>
                  <a:pt x="420" y="537"/>
                </a:lnTo>
                <a:lnTo>
                  <a:pt x="416" y="538"/>
                </a:lnTo>
                <a:lnTo>
                  <a:pt x="413" y="540"/>
                </a:lnTo>
                <a:lnTo>
                  <a:pt x="413" y="540"/>
                </a:lnTo>
                <a:close/>
                <a:moveTo>
                  <a:pt x="546" y="409"/>
                </a:moveTo>
                <a:lnTo>
                  <a:pt x="546" y="409"/>
                </a:lnTo>
                <a:lnTo>
                  <a:pt x="545" y="411"/>
                </a:lnTo>
                <a:lnTo>
                  <a:pt x="544" y="413"/>
                </a:lnTo>
                <a:lnTo>
                  <a:pt x="544" y="413"/>
                </a:lnTo>
                <a:lnTo>
                  <a:pt x="546" y="409"/>
                </a:lnTo>
                <a:lnTo>
                  <a:pt x="546" y="409"/>
                </a:lnTo>
                <a:lnTo>
                  <a:pt x="546" y="410"/>
                </a:lnTo>
                <a:lnTo>
                  <a:pt x="546" y="409"/>
                </a:lnTo>
                <a:lnTo>
                  <a:pt x="546" y="409"/>
                </a:lnTo>
                <a:close/>
                <a:moveTo>
                  <a:pt x="355" y="546"/>
                </a:moveTo>
                <a:lnTo>
                  <a:pt x="366" y="543"/>
                </a:lnTo>
                <a:lnTo>
                  <a:pt x="366" y="543"/>
                </a:lnTo>
                <a:lnTo>
                  <a:pt x="355" y="546"/>
                </a:lnTo>
                <a:lnTo>
                  <a:pt x="355" y="546"/>
                </a:lnTo>
                <a:close/>
                <a:moveTo>
                  <a:pt x="444" y="505"/>
                </a:moveTo>
                <a:lnTo>
                  <a:pt x="444" y="505"/>
                </a:lnTo>
                <a:lnTo>
                  <a:pt x="449" y="502"/>
                </a:lnTo>
                <a:lnTo>
                  <a:pt x="449" y="502"/>
                </a:lnTo>
                <a:lnTo>
                  <a:pt x="447" y="504"/>
                </a:lnTo>
                <a:lnTo>
                  <a:pt x="444" y="505"/>
                </a:lnTo>
                <a:lnTo>
                  <a:pt x="444" y="505"/>
                </a:lnTo>
                <a:close/>
                <a:moveTo>
                  <a:pt x="484" y="473"/>
                </a:moveTo>
                <a:lnTo>
                  <a:pt x="484" y="473"/>
                </a:lnTo>
                <a:lnTo>
                  <a:pt x="484" y="472"/>
                </a:lnTo>
                <a:lnTo>
                  <a:pt x="485" y="470"/>
                </a:lnTo>
                <a:lnTo>
                  <a:pt x="485" y="470"/>
                </a:lnTo>
                <a:lnTo>
                  <a:pt x="484" y="473"/>
                </a:lnTo>
                <a:lnTo>
                  <a:pt x="484" y="473"/>
                </a:lnTo>
                <a:close/>
                <a:moveTo>
                  <a:pt x="542" y="361"/>
                </a:moveTo>
                <a:lnTo>
                  <a:pt x="542" y="361"/>
                </a:lnTo>
                <a:lnTo>
                  <a:pt x="543" y="356"/>
                </a:lnTo>
                <a:lnTo>
                  <a:pt x="543" y="356"/>
                </a:lnTo>
                <a:lnTo>
                  <a:pt x="542" y="357"/>
                </a:lnTo>
                <a:lnTo>
                  <a:pt x="540" y="360"/>
                </a:lnTo>
                <a:lnTo>
                  <a:pt x="540" y="361"/>
                </a:lnTo>
                <a:lnTo>
                  <a:pt x="542" y="361"/>
                </a:lnTo>
                <a:lnTo>
                  <a:pt x="542" y="361"/>
                </a:lnTo>
                <a:lnTo>
                  <a:pt x="542" y="361"/>
                </a:lnTo>
                <a:lnTo>
                  <a:pt x="542" y="361"/>
                </a:lnTo>
                <a:lnTo>
                  <a:pt x="542" y="361"/>
                </a:lnTo>
                <a:close/>
                <a:moveTo>
                  <a:pt x="509" y="423"/>
                </a:moveTo>
                <a:lnTo>
                  <a:pt x="509" y="423"/>
                </a:lnTo>
                <a:lnTo>
                  <a:pt x="512" y="420"/>
                </a:lnTo>
                <a:lnTo>
                  <a:pt x="512" y="420"/>
                </a:lnTo>
                <a:lnTo>
                  <a:pt x="510" y="422"/>
                </a:lnTo>
                <a:lnTo>
                  <a:pt x="509" y="423"/>
                </a:lnTo>
                <a:lnTo>
                  <a:pt x="509" y="423"/>
                </a:lnTo>
                <a:close/>
                <a:moveTo>
                  <a:pt x="465" y="473"/>
                </a:moveTo>
                <a:lnTo>
                  <a:pt x="465" y="473"/>
                </a:lnTo>
                <a:lnTo>
                  <a:pt x="468" y="469"/>
                </a:lnTo>
                <a:lnTo>
                  <a:pt x="468" y="469"/>
                </a:lnTo>
                <a:lnTo>
                  <a:pt x="465" y="473"/>
                </a:lnTo>
                <a:lnTo>
                  <a:pt x="465" y="473"/>
                </a:lnTo>
                <a:close/>
                <a:moveTo>
                  <a:pt x="454" y="481"/>
                </a:moveTo>
                <a:lnTo>
                  <a:pt x="454" y="481"/>
                </a:lnTo>
                <a:lnTo>
                  <a:pt x="459" y="479"/>
                </a:lnTo>
                <a:lnTo>
                  <a:pt x="459" y="479"/>
                </a:lnTo>
                <a:lnTo>
                  <a:pt x="454" y="481"/>
                </a:lnTo>
                <a:lnTo>
                  <a:pt x="454" y="481"/>
                </a:lnTo>
                <a:close/>
                <a:moveTo>
                  <a:pt x="533" y="419"/>
                </a:moveTo>
                <a:lnTo>
                  <a:pt x="533" y="419"/>
                </a:lnTo>
                <a:lnTo>
                  <a:pt x="528" y="427"/>
                </a:lnTo>
                <a:lnTo>
                  <a:pt x="528" y="427"/>
                </a:lnTo>
                <a:lnTo>
                  <a:pt x="533" y="419"/>
                </a:lnTo>
                <a:lnTo>
                  <a:pt x="533" y="419"/>
                </a:lnTo>
                <a:close/>
                <a:moveTo>
                  <a:pt x="416" y="499"/>
                </a:moveTo>
                <a:lnTo>
                  <a:pt x="416" y="499"/>
                </a:lnTo>
                <a:lnTo>
                  <a:pt x="420" y="497"/>
                </a:lnTo>
                <a:lnTo>
                  <a:pt x="420" y="497"/>
                </a:lnTo>
                <a:lnTo>
                  <a:pt x="419" y="498"/>
                </a:lnTo>
                <a:lnTo>
                  <a:pt x="416" y="499"/>
                </a:lnTo>
                <a:lnTo>
                  <a:pt x="416" y="499"/>
                </a:lnTo>
                <a:close/>
                <a:moveTo>
                  <a:pt x="474" y="473"/>
                </a:moveTo>
                <a:lnTo>
                  <a:pt x="474" y="473"/>
                </a:lnTo>
                <a:lnTo>
                  <a:pt x="478" y="469"/>
                </a:lnTo>
                <a:lnTo>
                  <a:pt x="478" y="469"/>
                </a:lnTo>
                <a:lnTo>
                  <a:pt x="475" y="472"/>
                </a:lnTo>
                <a:lnTo>
                  <a:pt x="474" y="473"/>
                </a:lnTo>
                <a:lnTo>
                  <a:pt x="474" y="473"/>
                </a:lnTo>
                <a:close/>
                <a:moveTo>
                  <a:pt x="534" y="420"/>
                </a:moveTo>
                <a:lnTo>
                  <a:pt x="534" y="420"/>
                </a:lnTo>
                <a:lnTo>
                  <a:pt x="536" y="417"/>
                </a:lnTo>
                <a:lnTo>
                  <a:pt x="537" y="417"/>
                </a:lnTo>
                <a:lnTo>
                  <a:pt x="537" y="417"/>
                </a:lnTo>
                <a:lnTo>
                  <a:pt x="536" y="420"/>
                </a:lnTo>
                <a:lnTo>
                  <a:pt x="534" y="420"/>
                </a:lnTo>
                <a:lnTo>
                  <a:pt x="534" y="420"/>
                </a:lnTo>
                <a:lnTo>
                  <a:pt x="534" y="420"/>
                </a:lnTo>
                <a:close/>
                <a:moveTo>
                  <a:pt x="533" y="423"/>
                </a:moveTo>
                <a:lnTo>
                  <a:pt x="533" y="423"/>
                </a:lnTo>
                <a:lnTo>
                  <a:pt x="530" y="425"/>
                </a:lnTo>
                <a:lnTo>
                  <a:pt x="531" y="423"/>
                </a:lnTo>
                <a:lnTo>
                  <a:pt x="532" y="422"/>
                </a:lnTo>
                <a:lnTo>
                  <a:pt x="533" y="423"/>
                </a:lnTo>
                <a:lnTo>
                  <a:pt x="533" y="423"/>
                </a:lnTo>
                <a:lnTo>
                  <a:pt x="533" y="423"/>
                </a:lnTo>
                <a:lnTo>
                  <a:pt x="533" y="422"/>
                </a:lnTo>
                <a:lnTo>
                  <a:pt x="533" y="422"/>
                </a:lnTo>
                <a:lnTo>
                  <a:pt x="533" y="423"/>
                </a:lnTo>
                <a:lnTo>
                  <a:pt x="533" y="423"/>
                </a:lnTo>
                <a:close/>
                <a:moveTo>
                  <a:pt x="527" y="431"/>
                </a:moveTo>
                <a:lnTo>
                  <a:pt x="527" y="431"/>
                </a:lnTo>
                <a:lnTo>
                  <a:pt x="530" y="426"/>
                </a:lnTo>
                <a:lnTo>
                  <a:pt x="530" y="426"/>
                </a:lnTo>
                <a:lnTo>
                  <a:pt x="528" y="428"/>
                </a:lnTo>
                <a:lnTo>
                  <a:pt x="527" y="431"/>
                </a:lnTo>
                <a:lnTo>
                  <a:pt x="527" y="431"/>
                </a:lnTo>
                <a:close/>
                <a:moveTo>
                  <a:pt x="479" y="474"/>
                </a:moveTo>
                <a:lnTo>
                  <a:pt x="479" y="474"/>
                </a:lnTo>
                <a:lnTo>
                  <a:pt x="478" y="478"/>
                </a:lnTo>
                <a:lnTo>
                  <a:pt x="478" y="476"/>
                </a:lnTo>
                <a:lnTo>
                  <a:pt x="479" y="474"/>
                </a:lnTo>
                <a:lnTo>
                  <a:pt x="480" y="474"/>
                </a:lnTo>
                <a:lnTo>
                  <a:pt x="479" y="474"/>
                </a:lnTo>
                <a:lnTo>
                  <a:pt x="479" y="474"/>
                </a:lnTo>
                <a:lnTo>
                  <a:pt x="478" y="475"/>
                </a:lnTo>
                <a:lnTo>
                  <a:pt x="479" y="474"/>
                </a:lnTo>
                <a:lnTo>
                  <a:pt x="479" y="474"/>
                </a:lnTo>
                <a:close/>
                <a:moveTo>
                  <a:pt x="518" y="445"/>
                </a:moveTo>
                <a:lnTo>
                  <a:pt x="518" y="445"/>
                </a:lnTo>
                <a:lnTo>
                  <a:pt x="520" y="442"/>
                </a:lnTo>
                <a:lnTo>
                  <a:pt x="518" y="445"/>
                </a:lnTo>
                <a:lnTo>
                  <a:pt x="518" y="445"/>
                </a:lnTo>
                <a:lnTo>
                  <a:pt x="519" y="444"/>
                </a:lnTo>
                <a:lnTo>
                  <a:pt x="518" y="445"/>
                </a:lnTo>
                <a:lnTo>
                  <a:pt x="518" y="445"/>
                </a:lnTo>
                <a:close/>
                <a:moveTo>
                  <a:pt x="540" y="421"/>
                </a:moveTo>
                <a:lnTo>
                  <a:pt x="540" y="421"/>
                </a:lnTo>
                <a:lnTo>
                  <a:pt x="540" y="420"/>
                </a:lnTo>
                <a:lnTo>
                  <a:pt x="542" y="417"/>
                </a:lnTo>
                <a:lnTo>
                  <a:pt x="542" y="417"/>
                </a:lnTo>
                <a:lnTo>
                  <a:pt x="540" y="421"/>
                </a:lnTo>
                <a:lnTo>
                  <a:pt x="539" y="422"/>
                </a:lnTo>
                <a:lnTo>
                  <a:pt x="540" y="421"/>
                </a:lnTo>
                <a:lnTo>
                  <a:pt x="540" y="421"/>
                </a:lnTo>
                <a:close/>
                <a:moveTo>
                  <a:pt x="471" y="482"/>
                </a:moveTo>
                <a:lnTo>
                  <a:pt x="471" y="482"/>
                </a:lnTo>
                <a:lnTo>
                  <a:pt x="465" y="486"/>
                </a:lnTo>
                <a:lnTo>
                  <a:pt x="465" y="485"/>
                </a:lnTo>
                <a:lnTo>
                  <a:pt x="465" y="484"/>
                </a:lnTo>
                <a:lnTo>
                  <a:pt x="468" y="481"/>
                </a:lnTo>
                <a:lnTo>
                  <a:pt x="469" y="481"/>
                </a:lnTo>
                <a:lnTo>
                  <a:pt x="471" y="482"/>
                </a:lnTo>
                <a:lnTo>
                  <a:pt x="471" y="482"/>
                </a:lnTo>
                <a:lnTo>
                  <a:pt x="469" y="482"/>
                </a:lnTo>
                <a:lnTo>
                  <a:pt x="471" y="482"/>
                </a:lnTo>
                <a:lnTo>
                  <a:pt x="471" y="482"/>
                </a:lnTo>
                <a:close/>
                <a:moveTo>
                  <a:pt x="422" y="504"/>
                </a:moveTo>
                <a:lnTo>
                  <a:pt x="422" y="504"/>
                </a:lnTo>
                <a:lnTo>
                  <a:pt x="424" y="503"/>
                </a:lnTo>
                <a:lnTo>
                  <a:pt x="426" y="502"/>
                </a:lnTo>
                <a:lnTo>
                  <a:pt x="426" y="502"/>
                </a:lnTo>
                <a:lnTo>
                  <a:pt x="422" y="504"/>
                </a:lnTo>
                <a:lnTo>
                  <a:pt x="422" y="504"/>
                </a:lnTo>
                <a:close/>
                <a:moveTo>
                  <a:pt x="480" y="476"/>
                </a:moveTo>
                <a:lnTo>
                  <a:pt x="480" y="476"/>
                </a:lnTo>
                <a:lnTo>
                  <a:pt x="478" y="475"/>
                </a:lnTo>
                <a:lnTo>
                  <a:pt x="479" y="475"/>
                </a:lnTo>
                <a:lnTo>
                  <a:pt x="480" y="475"/>
                </a:lnTo>
                <a:lnTo>
                  <a:pt x="480" y="476"/>
                </a:lnTo>
                <a:lnTo>
                  <a:pt x="480" y="476"/>
                </a:lnTo>
                <a:lnTo>
                  <a:pt x="480" y="475"/>
                </a:lnTo>
                <a:lnTo>
                  <a:pt x="480" y="476"/>
                </a:lnTo>
                <a:lnTo>
                  <a:pt x="480" y="476"/>
                </a:lnTo>
                <a:close/>
                <a:moveTo>
                  <a:pt x="530" y="437"/>
                </a:moveTo>
                <a:lnTo>
                  <a:pt x="530" y="437"/>
                </a:lnTo>
                <a:lnTo>
                  <a:pt x="533" y="431"/>
                </a:lnTo>
                <a:lnTo>
                  <a:pt x="530" y="437"/>
                </a:lnTo>
                <a:lnTo>
                  <a:pt x="530" y="437"/>
                </a:lnTo>
                <a:lnTo>
                  <a:pt x="531" y="436"/>
                </a:lnTo>
                <a:lnTo>
                  <a:pt x="530" y="437"/>
                </a:lnTo>
                <a:lnTo>
                  <a:pt x="530" y="437"/>
                </a:lnTo>
                <a:close/>
                <a:moveTo>
                  <a:pt x="507" y="458"/>
                </a:moveTo>
                <a:lnTo>
                  <a:pt x="507" y="458"/>
                </a:lnTo>
                <a:lnTo>
                  <a:pt x="508" y="456"/>
                </a:lnTo>
                <a:lnTo>
                  <a:pt x="510" y="455"/>
                </a:lnTo>
                <a:lnTo>
                  <a:pt x="510" y="455"/>
                </a:lnTo>
                <a:lnTo>
                  <a:pt x="509" y="456"/>
                </a:lnTo>
                <a:lnTo>
                  <a:pt x="507" y="458"/>
                </a:lnTo>
                <a:lnTo>
                  <a:pt x="507" y="458"/>
                </a:lnTo>
                <a:close/>
                <a:moveTo>
                  <a:pt x="522" y="444"/>
                </a:moveTo>
                <a:lnTo>
                  <a:pt x="522" y="444"/>
                </a:lnTo>
                <a:lnTo>
                  <a:pt x="519" y="448"/>
                </a:lnTo>
                <a:lnTo>
                  <a:pt x="519" y="449"/>
                </a:lnTo>
                <a:lnTo>
                  <a:pt x="521" y="448"/>
                </a:lnTo>
                <a:lnTo>
                  <a:pt x="522" y="444"/>
                </a:lnTo>
                <a:lnTo>
                  <a:pt x="522" y="444"/>
                </a:lnTo>
                <a:lnTo>
                  <a:pt x="524" y="444"/>
                </a:lnTo>
                <a:lnTo>
                  <a:pt x="522" y="444"/>
                </a:lnTo>
                <a:lnTo>
                  <a:pt x="522" y="445"/>
                </a:lnTo>
                <a:lnTo>
                  <a:pt x="522" y="444"/>
                </a:lnTo>
                <a:lnTo>
                  <a:pt x="522" y="444"/>
                </a:lnTo>
                <a:close/>
                <a:moveTo>
                  <a:pt x="445" y="501"/>
                </a:moveTo>
                <a:lnTo>
                  <a:pt x="445" y="501"/>
                </a:lnTo>
                <a:lnTo>
                  <a:pt x="447" y="501"/>
                </a:lnTo>
                <a:lnTo>
                  <a:pt x="448" y="499"/>
                </a:lnTo>
                <a:lnTo>
                  <a:pt x="451" y="496"/>
                </a:lnTo>
                <a:lnTo>
                  <a:pt x="453" y="496"/>
                </a:lnTo>
                <a:lnTo>
                  <a:pt x="451" y="496"/>
                </a:lnTo>
                <a:lnTo>
                  <a:pt x="445" y="501"/>
                </a:lnTo>
                <a:lnTo>
                  <a:pt x="445" y="501"/>
                </a:lnTo>
                <a:lnTo>
                  <a:pt x="445" y="502"/>
                </a:lnTo>
                <a:lnTo>
                  <a:pt x="445" y="501"/>
                </a:lnTo>
                <a:lnTo>
                  <a:pt x="445" y="501"/>
                </a:lnTo>
                <a:close/>
                <a:moveTo>
                  <a:pt x="504" y="462"/>
                </a:moveTo>
                <a:lnTo>
                  <a:pt x="504" y="462"/>
                </a:lnTo>
                <a:lnTo>
                  <a:pt x="503" y="464"/>
                </a:lnTo>
                <a:lnTo>
                  <a:pt x="504" y="463"/>
                </a:lnTo>
                <a:lnTo>
                  <a:pt x="506" y="461"/>
                </a:lnTo>
                <a:lnTo>
                  <a:pt x="506" y="461"/>
                </a:lnTo>
                <a:lnTo>
                  <a:pt x="504" y="462"/>
                </a:lnTo>
                <a:lnTo>
                  <a:pt x="504" y="462"/>
                </a:lnTo>
                <a:lnTo>
                  <a:pt x="504" y="462"/>
                </a:lnTo>
                <a:lnTo>
                  <a:pt x="504" y="462"/>
                </a:lnTo>
                <a:lnTo>
                  <a:pt x="504" y="462"/>
                </a:lnTo>
                <a:close/>
                <a:moveTo>
                  <a:pt x="373" y="519"/>
                </a:moveTo>
                <a:lnTo>
                  <a:pt x="373" y="519"/>
                </a:lnTo>
                <a:lnTo>
                  <a:pt x="373" y="519"/>
                </a:lnTo>
                <a:lnTo>
                  <a:pt x="376" y="517"/>
                </a:lnTo>
                <a:lnTo>
                  <a:pt x="376" y="517"/>
                </a:lnTo>
                <a:lnTo>
                  <a:pt x="374" y="519"/>
                </a:lnTo>
                <a:lnTo>
                  <a:pt x="373" y="519"/>
                </a:lnTo>
                <a:lnTo>
                  <a:pt x="373" y="519"/>
                </a:lnTo>
                <a:close/>
                <a:moveTo>
                  <a:pt x="395" y="517"/>
                </a:moveTo>
                <a:lnTo>
                  <a:pt x="395" y="517"/>
                </a:lnTo>
                <a:lnTo>
                  <a:pt x="398" y="516"/>
                </a:lnTo>
                <a:lnTo>
                  <a:pt x="400" y="515"/>
                </a:lnTo>
                <a:lnTo>
                  <a:pt x="400" y="515"/>
                </a:lnTo>
                <a:lnTo>
                  <a:pt x="395" y="517"/>
                </a:lnTo>
                <a:lnTo>
                  <a:pt x="395" y="517"/>
                </a:lnTo>
                <a:close/>
                <a:moveTo>
                  <a:pt x="512" y="460"/>
                </a:moveTo>
                <a:lnTo>
                  <a:pt x="512" y="460"/>
                </a:lnTo>
                <a:lnTo>
                  <a:pt x="513" y="458"/>
                </a:lnTo>
                <a:lnTo>
                  <a:pt x="512" y="460"/>
                </a:lnTo>
                <a:lnTo>
                  <a:pt x="512" y="460"/>
                </a:lnTo>
                <a:lnTo>
                  <a:pt x="512" y="460"/>
                </a:lnTo>
                <a:lnTo>
                  <a:pt x="512" y="460"/>
                </a:lnTo>
                <a:lnTo>
                  <a:pt x="512" y="460"/>
                </a:lnTo>
                <a:close/>
                <a:moveTo>
                  <a:pt x="496" y="474"/>
                </a:moveTo>
                <a:lnTo>
                  <a:pt x="496" y="474"/>
                </a:lnTo>
                <a:lnTo>
                  <a:pt x="500" y="468"/>
                </a:lnTo>
                <a:lnTo>
                  <a:pt x="496" y="474"/>
                </a:lnTo>
                <a:lnTo>
                  <a:pt x="496" y="474"/>
                </a:lnTo>
                <a:lnTo>
                  <a:pt x="497" y="473"/>
                </a:lnTo>
                <a:lnTo>
                  <a:pt x="496" y="474"/>
                </a:lnTo>
                <a:lnTo>
                  <a:pt x="496" y="474"/>
                </a:lnTo>
                <a:close/>
                <a:moveTo>
                  <a:pt x="510" y="461"/>
                </a:moveTo>
                <a:lnTo>
                  <a:pt x="510" y="461"/>
                </a:lnTo>
                <a:lnTo>
                  <a:pt x="508" y="466"/>
                </a:lnTo>
                <a:lnTo>
                  <a:pt x="510" y="461"/>
                </a:lnTo>
                <a:lnTo>
                  <a:pt x="510" y="461"/>
                </a:lnTo>
                <a:lnTo>
                  <a:pt x="510" y="461"/>
                </a:lnTo>
                <a:lnTo>
                  <a:pt x="510" y="461"/>
                </a:lnTo>
                <a:lnTo>
                  <a:pt x="510" y="461"/>
                </a:lnTo>
                <a:close/>
                <a:moveTo>
                  <a:pt x="489" y="479"/>
                </a:moveTo>
                <a:lnTo>
                  <a:pt x="489" y="479"/>
                </a:lnTo>
                <a:lnTo>
                  <a:pt x="491" y="478"/>
                </a:lnTo>
                <a:lnTo>
                  <a:pt x="494" y="475"/>
                </a:lnTo>
                <a:lnTo>
                  <a:pt x="494" y="475"/>
                </a:lnTo>
                <a:lnTo>
                  <a:pt x="491" y="479"/>
                </a:lnTo>
                <a:lnTo>
                  <a:pt x="490" y="480"/>
                </a:lnTo>
                <a:lnTo>
                  <a:pt x="489" y="479"/>
                </a:lnTo>
                <a:lnTo>
                  <a:pt x="489" y="479"/>
                </a:lnTo>
                <a:close/>
                <a:moveTo>
                  <a:pt x="486" y="482"/>
                </a:moveTo>
                <a:lnTo>
                  <a:pt x="486" y="482"/>
                </a:lnTo>
                <a:lnTo>
                  <a:pt x="483" y="485"/>
                </a:lnTo>
                <a:lnTo>
                  <a:pt x="484" y="484"/>
                </a:lnTo>
                <a:lnTo>
                  <a:pt x="485" y="481"/>
                </a:lnTo>
                <a:lnTo>
                  <a:pt x="486" y="481"/>
                </a:lnTo>
                <a:lnTo>
                  <a:pt x="486" y="482"/>
                </a:lnTo>
                <a:lnTo>
                  <a:pt x="486" y="482"/>
                </a:lnTo>
                <a:lnTo>
                  <a:pt x="485" y="482"/>
                </a:lnTo>
                <a:lnTo>
                  <a:pt x="486" y="482"/>
                </a:lnTo>
                <a:lnTo>
                  <a:pt x="486" y="482"/>
                </a:lnTo>
                <a:close/>
                <a:moveTo>
                  <a:pt x="474" y="490"/>
                </a:moveTo>
                <a:lnTo>
                  <a:pt x="474" y="490"/>
                </a:lnTo>
                <a:lnTo>
                  <a:pt x="479" y="485"/>
                </a:lnTo>
                <a:lnTo>
                  <a:pt x="479" y="485"/>
                </a:lnTo>
                <a:lnTo>
                  <a:pt x="474" y="490"/>
                </a:lnTo>
                <a:lnTo>
                  <a:pt x="474" y="490"/>
                </a:lnTo>
                <a:close/>
                <a:moveTo>
                  <a:pt x="506" y="467"/>
                </a:moveTo>
                <a:lnTo>
                  <a:pt x="506" y="467"/>
                </a:lnTo>
                <a:lnTo>
                  <a:pt x="501" y="473"/>
                </a:lnTo>
                <a:lnTo>
                  <a:pt x="501" y="473"/>
                </a:lnTo>
                <a:lnTo>
                  <a:pt x="502" y="470"/>
                </a:lnTo>
                <a:lnTo>
                  <a:pt x="506" y="467"/>
                </a:lnTo>
                <a:lnTo>
                  <a:pt x="506" y="467"/>
                </a:lnTo>
                <a:lnTo>
                  <a:pt x="504" y="468"/>
                </a:lnTo>
                <a:lnTo>
                  <a:pt x="506" y="467"/>
                </a:lnTo>
                <a:lnTo>
                  <a:pt x="506" y="467"/>
                </a:lnTo>
                <a:close/>
                <a:moveTo>
                  <a:pt x="436" y="509"/>
                </a:moveTo>
                <a:lnTo>
                  <a:pt x="436" y="509"/>
                </a:lnTo>
                <a:lnTo>
                  <a:pt x="442" y="505"/>
                </a:lnTo>
                <a:lnTo>
                  <a:pt x="436" y="509"/>
                </a:lnTo>
                <a:lnTo>
                  <a:pt x="436" y="509"/>
                </a:lnTo>
                <a:lnTo>
                  <a:pt x="437" y="509"/>
                </a:lnTo>
                <a:lnTo>
                  <a:pt x="436" y="509"/>
                </a:lnTo>
                <a:lnTo>
                  <a:pt x="436" y="509"/>
                </a:lnTo>
                <a:close/>
                <a:moveTo>
                  <a:pt x="497" y="475"/>
                </a:moveTo>
                <a:lnTo>
                  <a:pt x="497" y="475"/>
                </a:lnTo>
                <a:lnTo>
                  <a:pt x="501" y="472"/>
                </a:lnTo>
                <a:lnTo>
                  <a:pt x="501" y="472"/>
                </a:lnTo>
                <a:lnTo>
                  <a:pt x="498" y="474"/>
                </a:lnTo>
                <a:lnTo>
                  <a:pt x="497" y="475"/>
                </a:lnTo>
                <a:lnTo>
                  <a:pt x="497" y="475"/>
                </a:lnTo>
                <a:close/>
                <a:moveTo>
                  <a:pt x="373" y="526"/>
                </a:moveTo>
                <a:lnTo>
                  <a:pt x="373" y="526"/>
                </a:lnTo>
                <a:lnTo>
                  <a:pt x="380" y="523"/>
                </a:lnTo>
                <a:lnTo>
                  <a:pt x="380" y="523"/>
                </a:lnTo>
                <a:lnTo>
                  <a:pt x="377" y="525"/>
                </a:lnTo>
                <a:lnTo>
                  <a:pt x="373" y="526"/>
                </a:lnTo>
                <a:lnTo>
                  <a:pt x="373" y="526"/>
                </a:lnTo>
                <a:close/>
                <a:moveTo>
                  <a:pt x="507" y="469"/>
                </a:moveTo>
                <a:lnTo>
                  <a:pt x="507" y="469"/>
                </a:lnTo>
                <a:lnTo>
                  <a:pt x="502" y="470"/>
                </a:lnTo>
                <a:lnTo>
                  <a:pt x="498" y="472"/>
                </a:lnTo>
                <a:lnTo>
                  <a:pt x="496" y="474"/>
                </a:lnTo>
                <a:lnTo>
                  <a:pt x="496" y="475"/>
                </a:lnTo>
                <a:lnTo>
                  <a:pt x="497" y="475"/>
                </a:lnTo>
                <a:lnTo>
                  <a:pt x="500" y="475"/>
                </a:lnTo>
                <a:lnTo>
                  <a:pt x="502" y="473"/>
                </a:lnTo>
                <a:lnTo>
                  <a:pt x="507" y="469"/>
                </a:lnTo>
                <a:lnTo>
                  <a:pt x="507" y="469"/>
                </a:lnTo>
                <a:lnTo>
                  <a:pt x="507" y="468"/>
                </a:lnTo>
                <a:lnTo>
                  <a:pt x="507" y="469"/>
                </a:lnTo>
                <a:lnTo>
                  <a:pt x="507" y="469"/>
                </a:lnTo>
                <a:close/>
                <a:moveTo>
                  <a:pt x="484" y="486"/>
                </a:moveTo>
                <a:lnTo>
                  <a:pt x="484" y="486"/>
                </a:lnTo>
                <a:lnTo>
                  <a:pt x="485" y="484"/>
                </a:lnTo>
                <a:lnTo>
                  <a:pt x="487" y="481"/>
                </a:lnTo>
                <a:lnTo>
                  <a:pt x="487" y="481"/>
                </a:lnTo>
                <a:lnTo>
                  <a:pt x="486" y="484"/>
                </a:lnTo>
                <a:lnTo>
                  <a:pt x="484" y="486"/>
                </a:lnTo>
                <a:lnTo>
                  <a:pt x="484" y="486"/>
                </a:lnTo>
                <a:close/>
                <a:moveTo>
                  <a:pt x="501" y="474"/>
                </a:moveTo>
                <a:lnTo>
                  <a:pt x="501" y="474"/>
                </a:lnTo>
                <a:lnTo>
                  <a:pt x="498" y="476"/>
                </a:lnTo>
                <a:lnTo>
                  <a:pt x="498" y="476"/>
                </a:lnTo>
                <a:lnTo>
                  <a:pt x="500" y="474"/>
                </a:lnTo>
                <a:lnTo>
                  <a:pt x="501" y="473"/>
                </a:lnTo>
                <a:lnTo>
                  <a:pt x="501" y="474"/>
                </a:lnTo>
                <a:lnTo>
                  <a:pt x="501" y="474"/>
                </a:lnTo>
                <a:close/>
                <a:moveTo>
                  <a:pt x="430" y="513"/>
                </a:moveTo>
                <a:lnTo>
                  <a:pt x="430" y="513"/>
                </a:lnTo>
                <a:lnTo>
                  <a:pt x="421" y="516"/>
                </a:lnTo>
                <a:lnTo>
                  <a:pt x="430" y="513"/>
                </a:lnTo>
                <a:lnTo>
                  <a:pt x="430" y="513"/>
                </a:lnTo>
                <a:lnTo>
                  <a:pt x="430" y="513"/>
                </a:lnTo>
                <a:lnTo>
                  <a:pt x="430" y="513"/>
                </a:lnTo>
                <a:lnTo>
                  <a:pt x="430" y="513"/>
                </a:lnTo>
                <a:close/>
                <a:moveTo>
                  <a:pt x="428" y="513"/>
                </a:moveTo>
                <a:lnTo>
                  <a:pt x="428" y="513"/>
                </a:lnTo>
                <a:lnTo>
                  <a:pt x="432" y="510"/>
                </a:lnTo>
                <a:lnTo>
                  <a:pt x="432" y="510"/>
                </a:lnTo>
                <a:lnTo>
                  <a:pt x="428" y="513"/>
                </a:lnTo>
                <a:lnTo>
                  <a:pt x="428" y="513"/>
                </a:lnTo>
                <a:close/>
                <a:moveTo>
                  <a:pt x="491" y="484"/>
                </a:moveTo>
                <a:lnTo>
                  <a:pt x="491" y="484"/>
                </a:lnTo>
                <a:lnTo>
                  <a:pt x="492" y="481"/>
                </a:lnTo>
                <a:lnTo>
                  <a:pt x="491" y="484"/>
                </a:lnTo>
                <a:lnTo>
                  <a:pt x="491" y="484"/>
                </a:lnTo>
                <a:lnTo>
                  <a:pt x="491" y="484"/>
                </a:lnTo>
                <a:lnTo>
                  <a:pt x="491" y="484"/>
                </a:lnTo>
                <a:lnTo>
                  <a:pt x="491" y="484"/>
                </a:lnTo>
                <a:close/>
                <a:moveTo>
                  <a:pt x="353" y="528"/>
                </a:moveTo>
                <a:lnTo>
                  <a:pt x="353" y="528"/>
                </a:lnTo>
                <a:lnTo>
                  <a:pt x="356" y="527"/>
                </a:lnTo>
                <a:lnTo>
                  <a:pt x="356" y="527"/>
                </a:lnTo>
                <a:lnTo>
                  <a:pt x="353" y="528"/>
                </a:lnTo>
                <a:lnTo>
                  <a:pt x="353" y="528"/>
                </a:lnTo>
                <a:close/>
                <a:moveTo>
                  <a:pt x="494" y="481"/>
                </a:moveTo>
                <a:lnTo>
                  <a:pt x="494" y="481"/>
                </a:lnTo>
                <a:lnTo>
                  <a:pt x="492" y="481"/>
                </a:lnTo>
                <a:lnTo>
                  <a:pt x="492" y="480"/>
                </a:lnTo>
                <a:lnTo>
                  <a:pt x="494" y="480"/>
                </a:lnTo>
                <a:lnTo>
                  <a:pt x="494" y="481"/>
                </a:lnTo>
                <a:lnTo>
                  <a:pt x="494" y="481"/>
                </a:lnTo>
                <a:lnTo>
                  <a:pt x="494" y="481"/>
                </a:lnTo>
                <a:lnTo>
                  <a:pt x="494" y="481"/>
                </a:lnTo>
                <a:lnTo>
                  <a:pt x="494" y="481"/>
                </a:lnTo>
                <a:close/>
                <a:moveTo>
                  <a:pt x="454" y="505"/>
                </a:moveTo>
                <a:lnTo>
                  <a:pt x="454" y="505"/>
                </a:lnTo>
                <a:lnTo>
                  <a:pt x="454" y="505"/>
                </a:lnTo>
                <a:lnTo>
                  <a:pt x="454" y="505"/>
                </a:lnTo>
                <a:lnTo>
                  <a:pt x="456" y="502"/>
                </a:lnTo>
                <a:lnTo>
                  <a:pt x="457" y="501"/>
                </a:lnTo>
                <a:lnTo>
                  <a:pt x="454" y="505"/>
                </a:lnTo>
                <a:lnTo>
                  <a:pt x="454" y="505"/>
                </a:lnTo>
                <a:lnTo>
                  <a:pt x="455" y="505"/>
                </a:lnTo>
                <a:lnTo>
                  <a:pt x="454" y="505"/>
                </a:lnTo>
                <a:lnTo>
                  <a:pt x="454" y="505"/>
                </a:lnTo>
                <a:close/>
                <a:moveTo>
                  <a:pt x="486" y="487"/>
                </a:moveTo>
                <a:lnTo>
                  <a:pt x="486" y="487"/>
                </a:lnTo>
                <a:lnTo>
                  <a:pt x="480" y="492"/>
                </a:lnTo>
                <a:lnTo>
                  <a:pt x="479" y="493"/>
                </a:lnTo>
                <a:lnTo>
                  <a:pt x="480" y="492"/>
                </a:lnTo>
                <a:lnTo>
                  <a:pt x="484" y="490"/>
                </a:lnTo>
                <a:lnTo>
                  <a:pt x="486" y="487"/>
                </a:lnTo>
                <a:lnTo>
                  <a:pt x="486" y="487"/>
                </a:lnTo>
                <a:lnTo>
                  <a:pt x="486" y="487"/>
                </a:lnTo>
                <a:lnTo>
                  <a:pt x="486" y="487"/>
                </a:lnTo>
                <a:lnTo>
                  <a:pt x="486" y="487"/>
                </a:lnTo>
                <a:close/>
                <a:moveTo>
                  <a:pt x="475" y="493"/>
                </a:moveTo>
                <a:lnTo>
                  <a:pt x="475" y="493"/>
                </a:lnTo>
                <a:lnTo>
                  <a:pt x="473" y="496"/>
                </a:lnTo>
                <a:lnTo>
                  <a:pt x="475" y="493"/>
                </a:lnTo>
                <a:lnTo>
                  <a:pt x="475" y="493"/>
                </a:lnTo>
                <a:lnTo>
                  <a:pt x="475" y="495"/>
                </a:lnTo>
                <a:lnTo>
                  <a:pt x="475" y="493"/>
                </a:lnTo>
                <a:lnTo>
                  <a:pt x="475" y="493"/>
                </a:lnTo>
                <a:close/>
                <a:moveTo>
                  <a:pt x="489" y="486"/>
                </a:moveTo>
                <a:lnTo>
                  <a:pt x="489" y="486"/>
                </a:lnTo>
                <a:lnTo>
                  <a:pt x="489" y="487"/>
                </a:lnTo>
                <a:lnTo>
                  <a:pt x="491" y="486"/>
                </a:lnTo>
                <a:lnTo>
                  <a:pt x="491" y="484"/>
                </a:lnTo>
                <a:lnTo>
                  <a:pt x="489" y="486"/>
                </a:lnTo>
                <a:lnTo>
                  <a:pt x="489" y="486"/>
                </a:lnTo>
                <a:lnTo>
                  <a:pt x="489" y="486"/>
                </a:lnTo>
                <a:lnTo>
                  <a:pt x="489" y="486"/>
                </a:lnTo>
                <a:lnTo>
                  <a:pt x="489" y="486"/>
                </a:lnTo>
                <a:close/>
                <a:moveTo>
                  <a:pt x="413" y="522"/>
                </a:moveTo>
                <a:lnTo>
                  <a:pt x="413" y="522"/>
                </a:lnTo>
                <a:lnTo>
                  <a:pt x="418" y="520"/>
                </a:lnTo>
                <a:lnTo>
                  <a:pt x="418" y="520"/>
                </a:lnTo>
                <a:lnTo>
                  <a:pt x="415" y="521"/>
                </a:lnTo>
                <a:lnTo>
                  <a:pt x="413" y="522"/>
                </a:lnTo>
                <a:lnTo>
                  <a:pt x="413" y="522"/>
                </a:lnTo>
                <a:close/>
                <a:moveTo>
                  <a:pt x="465" y="503"/>
                </a:moveTo>
                <a:lnTo>
                  <a:pt x="465" y="503"/>
                </a:lnTo>
                <a:lnTo>
                  <a:pt x="469" y="499"/>
                </a:lnTo>
                <a:lnTo>
                  <a:pt x="469" y="499"/>
                </a:lnTo>
                <a:lnTo>
                  <a:pt x="465" y="503"/>
                </a:lnTo>
                <a:lnTo>
                  <a:pt x="465" y="503"/>
                </a:lnTo>
                <a:close/>
                <a:moveTo>
                  <a:pt x="332" y="532"/>
                </a:moveTo>
                <a:lnTo>
                  <a:pt x="332" y="532"/>
                </a:lnTo>
                <a:lnTo>
                  <a:pt x="336" y="532"/>
                </a:lnTo>
                <a:lnTo>
                  <a:pt x="336" y="532"/>
                </a:lnTo>
                <a:lnTo>
                  <a:pt x="335" y="532"/>
                </a:lnTo>
                <a:lnTo>
                  <a:pt x="332" y="532"/>
                </a:lnTo>
                <a:lnTo>
                  <a:pt x="332" y="532"/>
                </a:lnTo>
                <a:close/>
                <a:moveTo>
                  <a:pt x="451" y="510"/>
                </a:moveTo>
                <a:lnTo>
                  <a:pt x="451" y="510"/>
                </a:lnTo>
                <a:lnTo>
                  <a:pt x="456" y="508"/>
                </a:lnTo>
                <a:lnTo>
                  <a:pt x="456" y="508"/>
                </a:lnTo>
                <a:lnTo>
                  <a:pt x="454" y="510"/>
                </a:lnTo>
                <a:lnTo>
                  <a:pt x="451" y="510"/>
                </a:lnTo>
                <a:lnTo>
                  <a:pt x="451" y="510"/>
                </a:lnTo>
                <a:close/>
                <a:moveTo>
                  <a:pt x="403" y="527"/>
                </a:moveTo>
                <a:lnTo>
                  <a:pt x="403" y="527"/>
                </a:lnTo>
                <a:lnTo>
                  <a:pt x="397" y="529"/>
                </a:lnTo>
                <a:lnTo>
                  <a:pt x="397" y="529"/>
                </a:lnTo>
                <a:lnTo>
                  <a:pt x="401" y="527"/>
                </a:lnTo>
                <a:lnTo>
                  <a:pt x="403" y="526"/>
                </a:lnTo>
                <a:lnTo>
                  <a:pt x="403" y="527"/>
                </a:lnTo>
                <a:lnTo>
                  <a:pt x="403" y="527"/>
                </a:lnTo>
                <a:close/>
                <a:moveTo>
                  <a:pt x="474" y="503"/>
                </a:moveTo>
                <a:lnTo>
                  <a:pt x="474" y="503"/>
                </a:lnTo>
                <a:lnTo>
                  <a:pt x="481" y="498"/>
                </a:lnTo>
                <a:lnTo>
                  <a:pt x="474" y="503"/>
                </a:lnTo>
                <a:lnTo>
                  <a:pt x="474" y="503"/>
                </a:lnTo>
                <a:lnTo>
                  <a:pt x="475" y="502"/>
                </a:lnTo>
                <a:lnTo>
                  <a:pt x="474" y="503"/>
                </a:lnTo>
                <a:lnTo>
                  <a:pt x="474" y="503"/>
                </a:lnTo>
                <a:close/>
                <a:moveTo>
                  <a:pt x="461" y="510"/>
                </a:moveTo>
                <a:lnTo>
                  <a:pt x="461" y="510"/>
                </a:lnTo>
                <a:lnTo>
                  <a:pt x="459" y="511"/>
                </a:lnTo>
                <a:lnTo>
                  <a:pt x="454" y="514"/>
                </a:lnTo>
                <a:lnTo>
                  <a:pt x="454" y="515"/>
                </a:lnTo>
                <a:lnTo>
                  <a:pt x="461" y="510"/>
                </a:lnTo>
                <a:lnTo>
                  <a:pt x="461" y="510"/>
                </a:lnTo>
                <a:lnTo>
                  <a:pt x="459" y="511"/>
                </a:lnTo>
                <a:lnTo>
                  <a:pt x="461" y="510"/>
                </a:lnTo>
                <a:lnTo>
                  <a:pt x="461" y="510"/>
                </a:lnTo>
                <a:close/>
                <a:moveTo>
                  <a:pt x="317" y="535"/>
                </a:moveTo>
                <a:lnTo>
                  <a:pt x="317" y="535"/>
                </a:lnTo>
                <a:lnTo>
                  <a:pt x="314" y="534"/>
                </a:lnTo>
                <a:lnTo>
                  <a:pt x="315" y="533"/>
                </a:lnTo>
                <a:lnTo>
                  <a:pt x="320" y="533"/>
                </a:lnTo>
                <a:lnTo>
                  <a:pt x="323" y="533"/>
                </a:lnTo>
                <a:lnTo>
                  <a:pt x="324" y="534"/>
                </a:lnTo>
                <a:lnTo>
                  <a:pt x="321" y="534"/>
                </a:lnTo>
                <a:lnTo>
                  <a:pt x="317" y="535"/>
                </a:lnTo>
                <a:lnTo>
                  <a:pt x="317" y="535"/>
                </a:lnTo>
                <a:lnTo>
                  <a:pt x="318" y="535"/>
                </a:lnTo>
                <a:lnTo>
                  <a:pt x="317" y="535"/>
                </a:lnTo>
                <a:lnTo>
                  <a:pt x="317" y="535"/>
                </a:lnTo>
                <a:close/>
                <a:moveTo>
                  <a:pt x="392" y="532"/>
                </a:moveTo>
                <a:lnTo>
                  <a:pt x="392" y="532"/>
                </a:lnTo>
                <a:lnTo>
                  <a:pt x="396" y="529"/>
                </a:lnTo>
                <a:lnTo>
                  <a:pt x="396" y="529"/>
                </a:lnTo>
                <a:lnTo>
                  <a:pt x="392" y="532"/>
                </a:lnTo>
                <a:lnTo>
                  <a:pt x="392" y="532"/>
                </a:lnTo>
                <a:close/>
                <a:moveTo>
                  <a:pt x="485" y="496"/>
                </a:moveTo>
                <a:lnTo>
                  <a:pt x="485" y="496"/>
                </a:lnTo>
                <a:lnTo>
                  <a:pt x="485" y="496"/>
                </a:lnTo>
                <a:lnTo>
                  <a:pt x="484" y="496"/>
                </a:lnTo>
                <a:lnTo>
                  <a:pt x="484" y="496"/>
                </a:lnTo>
                <a:lnTo>
                  <a:pt x="484" y="495"/>
                </a:lnTo>
                <a:lnTo>
                  <a:pt x="484" y="495"/>
                </a:lnTo>
                <a:lnTo>
                  <a:pt x="486" y="495"/>
                </a:lnTo>
                <a:lnTo>
                  <a:pt x="485" y="496"/>
                </a:lnTo>
                <a:lnTo>
                  <a:pt x="485" y="496"/>
                </a:lnTo>
                <a:close/>
                <a:moveTo>
                  <a:pt x="451" y="515"/>
                </a:moveTo>
                <a:lnTo>
                  <a:pt x="451" y="515"/>
                </a:lnTo>
                <a:lnTo>
                  <a:pt x="456" y="511"/>
                </a:lnTo>
                <a:lnTo>
                  <a:pt x="451" y="515"/>
                </a:lnTo>
                <a:lnTo>
                  <a:pt x="451" y="515"/>
                </a:lnTo>
                <a:lnTo>
                  <a:pt x="453" y="514"/>
                </a:lnTo>
                <a:lnTo>
                  <a:pt x="451" y="515"/>
                </a:lnTo>
                <a:lnTo>
                  <a:pt x="451" y="515"/>
                </a:lnTo>
                <a:close/>
                <a:moveTo>
                  <a:pt x="389" y="533"/>
                </a:moveTo>
                <a:lnTo>
                  <a:pt x="389" y="533"/>
                </a:lnTo>
                <a:lnTo>
                  <a:pt x="388" y="533"/>
                </a:lnTo>
                <a:lnTo>
                  <a:pt x="388" y="532"/>
                </a:lnTo>
                <a:lnTo>
                  <a:pt x="388" y="532"/>
                </a:lnTo>
                <a:lnTo>
                  <a:pt x="389" y="533"/>
                </a:lnTo>
                <a:lnTo>
                  <a:pt x="389" y="533"/>
                </a:lnTo>
                <a:lnTo>
                  <a:pt x="388" y="533"/>
                </a:lnTo>
                <a:lnTo>
                  <a:pt x="389" y="533"/>
                </a:lnTo>
                <a:lnTo>
                  <a:pt x="389" y="533"/>
                </a:lnTo>
                <a:close/>
                <a:moveTo>
                  <a:pt x="422" y="526"/>
                </a:moveTo>
                <a:lnTo>
                  <a:pt x="422" y="526"/>
                </a:lnTo>
                <a:lnTo>
                  <a:pt x="421" y="526"/>
                </a:lnTo>
                <a:lnTo>
                  <a:pt x="422" y="526"/>
                </a:lnTo>
                <a:lnTo>
                  <a:pt x="425" y="523"/>
                </a:lnTo>
                <a:lnTo>
                  <a:pt x="425" y="523"/>
                </a:lnTo>
                <a:lnTo>
                  <a:pt x="422" y="526"/>
                </a:lnTo>
                <a:lnTo>
                  <a:pt x="422" y="526"/>
                </a:lnTo>
                <a:close/>
                <a:moveTo>
                  <a:pt x="471" y="505"/>
                </a:moveTo>
                <a:lnTo>
                  <a:pt x="471" y="505"/>
                </a:lnTo>
                <a:lnTo>
                  <a:pt x="469" y="505"/>
                </a:lnTo>
                <a:lnTo>
                  <a:pt x="469" y="505"/>
                </a:lnTo>
                <a:lnTo>
                  <a:pt x="469" y="505"/>
                </a:lnTo>
                <a:lnTo>
                  <a:pt x="469" y="505"/>
                </a:lnTo>
                <a:lnTo>
                  <a:pt x="471" y="504"/>
                </a:lnTo>
                <a:lnTo>
                  <a:pt x="471" y="505"/>
                </a:lnTo>
                <a:lnTo>
                  <a:pt x="471" y="505"/>
                </a:lnTo>
                <a:close/>
                <a:moveTo>
                  <a:pt x="385" y="534"/>
                </a:moveTo>
                <a:lnTo>
                  <a:pt x="385" y="534"/>
                </a:lnTo>
                <a:lnTo>
                  <a:pt x="384" y="537"/>
                </a:lnTo>
                <a:lnTo>
                  <a:pt x="386" y="535"/>
                </a:lnTo>
                <a:lnTo>
                  <a:pt x="388" y="534"/>
                </a:lnTo>
                <a:lnTo>
                  <a:pt x="385" y="534"/>
                </a:lnTo>
                <a:lnTo>
                  <a:pt x="385" y="534"/>
                </a:lnTo>
                <a:lnTo>
                  <a:pt x="386" y="534"/>
                </a:lnTo>
                <a:lnTo>
                  <a:pt x="385" y="534"/>
                </a:lnTo>
                <a:lnTo>
                  <a:pt x="385" y="534"/>
                </a:lnTo>
                <a:close/>
                <a:moveTo>
                  <a:pt x="388" y="535"/>
                </a:moveTo>
                <a:lnTo>
                  <a:pt x="388" y="535"/>
                </a:lnTo>
                <a:lnTo>
                  <a:pt x="392" y="534"/>
                </a:lnTo>
                <a:lnTo>
                  <a:pt x="392" y="534"/>
                </a:lnTo>
                <a:lnTo>
                  <a:pt x="389" y="535"/>
                </a:lnTo>
                <a:lnTo>
                  <a:pt x="388" y="535"/>
                </a:lnTo>
                <a:lnTo>
                  <a:pt x="388" y="535"/>
                </a:lnTo>
                <a:close/>
                <a:moveTo>
                  <a:pt x="487" y="498"/>
                </a:moveTo>
                <a:lnTo>
                  <a:pt x="487" y="498"/>
                </a:lnTo>
                <a:lnTo>
                  <a:pt x="487" y="501"/>
                </a:lnTo>
                <a:lnTo>
                  <a:pt x="487" y="501"/>
                </a:lnTo>
                <a:lnTo>
                  <a:pt x="489" y="498"/>
                </a:lnTo>
                <a:lnTo>
                  <a:pt x="490" y="497"/>
                </a:lnTo>
                <a:lnTo>
                  <a:pt x="487" y="498"/>
                </a:lnTo>
                <a:lnTo>
                  <a:pt x="487" y="498"/>
                </a:lnTo>
                <a:lnTo>
                  <a:pt x="489" y="498"/>
                </a:lnTo>
                <a:lnTo>
                  <a:pt x="487" y="498"/>
                </a:lnTo>
                <a:lnTo>
                  <a:pt x="487" y="498"/>
                </a:lnTo>
                <a:close/>
                <a:moveTo>
                  <a:pt x="284" y="535"/>
                </a:moveTo>
                <a:lnTo>
                  <a:pt x="284" y="535"/>
                </a:lnTo>
                <a:lnTo>
                  <a:pt x="286" y="535"/>
                </a:lnTo>
                <a:lnTo>
                  <a:pt x="288" y="537"/>
                </a:lnTo>
                <a:lnTo>
                  <a:pt x="286" y="537"/>
                </a:lnTo>
                <a:lnTo>
                  <a:pt x="284" y="535"/>
                </a:lnTo>
                <a:lnTo>
                  <a:pt x="284" y="535"/>
                </a:lnTo>
                <a:lnTo>
                  <a:pt x="285" y="535"/>
                </a:lnTo>
                <a:lnTo>
                  <a:pt x="284" y="535"/>
                </a:lnTo>
                <a:lnTo>
                  <a:pt x="284" y="535"/>
                </a:lnTo>
                <a:close/>
                <a:moveTo>
                  <a:pt x="392" y="540"/>
                </a:moveTo>
                <a:lnTo>
                  <a:pt x="392" y="540"/>
                </a:lnTo>
                <a:lnTo>
                  <a:pt x="396" y="538"/>
                </a:lnTo>
                <a:lnTo>
                  <a:pt x="396" y="538"/>
                </a:lnTo>
                <a:lnTo>
                  <a:pt x="392" y="540"/>
                </a:lnTo>
                <a:lnTo>
                  <a:pt x="392" y="540"/>
                </a:lnTo>
                <a:close/>
                <a:moveTo>
                  <a:pt x="349" y="544"/>
                </a:moveTo>
                <a:lnTo>
                  <a:pt x="349" y="544"/>
                </a:lnTo>
                <a:lnTo>
                  <a:pt x="348" y="544"/>
                </a:lnTo>
                <a:lnTo>
                  <a:pt x="348" y="544"/>
                </a:lnTo>
                <a:lnTo>
                  <a:pt x="350" y="544"/>
                </a:lnTo>
                <a:lnTo>
                  <a:pt x="350" y="544"/>
                </a:lnTo>
                <a:lnTo>
                  <a:pt x="349" y="544"/>
                </a:lnTo>
                <a:lnTo>
                  <a:pt x="349" y="544"/>
                </a:lnTo>
                <a:close/>
                <a:moveTo>
                  <a:pt x="384" y="543"/>
                </a:moveTo>
                <a:lnTo>
                  <a:pt x="384" y="543"/>
                </a:lnTo>
                <a:lnTo>
                  <a:pt x="376" y="547"/>
                </a:lnTo>
                <a:lnTo>
                  <a:pt x="378" y="545"/>
                </a:lnTo>
                <a:lnTo>
                  <a:pt x="383" y="543"/>
                </a:lnTo>
                <a:lnTo>
                  <a:pt x="384" y="541"/>
                </a:lnTo>
                <a:lnTo>
                  <a:pt x="384" y="543"/>
                </a:lnTo>
                <a:lnTo>
                  <a:pt x="384" y="543"/>
                </a:lnTo>
                <a:lnTo>
                  <a:pt x="384" y="543"/>
                </a:lnTo>
                <a:lnTo>
                  <a:pt x="384" y="543"/>
                </a:lnTo>
                <a:lnTo>
                  <a:pt x="384" y="543"/>
                </a:lnTo>
                <a:close/>
                <a:moveTo>
                  <a:pt x="260" y="534"/>
                </a:moveTo>
                <a:lnTo>
                  <a:pt x="260" y="534"/>
                </a:lnTo>
                <a:lnTo>
                  <a:pt x="266" y="534"/>
                </a:lnTo>
                <a:lnTo>
                  <a:pt x="266" y="534"/>
                </a:lnTo>
                <a:lnTo>
                  <a:pt x="262" y="534"/>
                </a:lnTo>
                <a:lnTo>
                  <a:pt x="260" y="534"/>
                </a:lnTo>
                <a:lnTo>
                  <a:pt x="260" y="534"/>
                </a:lnTo>
                <a:close/>
                <a:moveTo>
                  <a:pt x="448" y="527"/>
                </a:moveTo>
                <a:lnTo>
                  <a:pt x="448" y="527"/>
                </a:lnTo>
                <a:lnTo>
                  <a:pt x="450" y="526"/>
                </a:lnTo>
                <a:lnTo>
                  <a:pt x="453" y="526"/>
                </a:lnTo>
                <a:lnTo>
                  <a:pt x="453" y="526"/>
                </a:lnTo>
                <a:lnTo>
                  <a:pt x="448" y="527"/>
                </a:lnTo>
                <a:lnTo>
                  <a:pt x="448" y="527"/>
                </a:lnTo>
                <a:close/>
                <a:moveTo>
                  <a:pt x="407" y="544"/>
                </a:moveTo>
                <a:lnTo>
                  <a:pt x="407" y="544"/>
                </a:lnTo>
                <a:lnTo>
                  <a:pt x="403" y="544"/>
                </a:lnTo>
                <a:lnTo>
                  <a:pt x="402" y="544"/>
                </a:lnTo>
                <a:lnTo>
                  <a:pt x="404" y="541"/>
                </a:lnTo>
                <a:lnTo>
                  <a:pt x="408" y="541"/>
                </a:lnTo>
                <a:lnTo>
                  <a:pt x="408" y="541"/>
                </a:lnTo>
                <a:lnTo>
                  <a:pt x="407" y="544"/>
                </a:lnTo>
                <a:lnTo>
                  <a:pt x="407" y="544"/>
                </a:lnTo>
                <a:lnTo>
                  <a:pt x="406" y="544"/>
                </a:lnTo>
                <a:lnTo>
                  <a:pt x="407" y="543"/>
                </a:lnTo>
                <a:lnTo>
                  <a:pt x="407" y="543"/>
                </a:lnTo>
                <a:lnTo>
                  <a:pt x="407" y="544"/>
                </a:lnTo>
                <a:lnTo>
                  <a:pt x="407" y="544"/>
                </a:lnTo>
                <a:close/>
                <a:moveTo>
                  <a:pt x="333" y="551"/>
                </a:moveTo>
                <a:lnTo>
                  <a:pt x="333" y="551"/>
                </a:lnTo>
                <a:lnTo>
                  <a:pt x="336" y="549"/>
                </a:lnTo>
                <a:lnTo>
                  <a:pt x="333" y="551"/>
                </a:lnTo>
                <a:lnTo>
                  <a:pt x="333" y="551"/>
                </a:lnTo>
                <a:lnTo>
                  <a:pt x="332" y="551"/>
                </a:lnTo>
                <a:lnTo>
                  <a:pt x="333" y="551"/>
                </a:lnTo>
                <a:lnTo>
                  <a:pt x="333" y="551"/>
                </a:lnTo>
                <a:lnTo>
                  <a:pt x="333" y="551"/>
                </a:lnTo>
                <a:lnTo>
                  <a:pt x="333" y="551"/>
                </a:lnTo>
                <a:close/>
                <a:moveTo>
                  <a:pt x="413" y="546"/>
                </a:moveTo>
                <a:lnTo>
                  <a:pt x="413" y="546"/>
                </a:lnTo>
                <a:lnTo>
                  <a:pt x="419" y="543"/>
                </a:lnTo>
                <a:lnTo>
                  <a:pt x="419" y="543"/>
                </a:lnTo>
                <a:lnTo>
                  <a:pt x="416" y="544"/>
                </a:lnTo>
                <a:lnTo>
                  <a:pt x="413" y="546"/>
                </a:lnTo>
                <a:lnTo>
                  <a:pt x="413" y="546"/>
                </a:lnTo>
                <a:close/>
                <a:moveTo>
                  <a:pt x="369" y="552"/>
                </a:moveTo>
                <a:lnTo>
                  <a:pt x="369" y="552"/>
                </a:lnTo>
                <a:lnTo>
                  <a:pt x="372" y="551"/>
                </a:lnTo>
                <a:lnTo>
                  <a:pt x="372" y="551"/>
                </a:lnTo>
                <a:lnTo>
                  <a:pt x="369" y="552"/>
                </a:lnTo>
                <a:lnTo>
                  <a:pt x="369" y="552"/>
                </a:lnTo>
                <a:close/>
                <a:moveTo>
                  <a:pt x="384" y="552"/>
                </a:moveTo>
                <a:lnTo>
                  <a:pt x="384" y="552"/>
                </a:lnTo>
                <a:lnTo>
                  <a:pt x="390" y="550"/>
                </a:lnTo>
                <a:lnTo>
                  <a:pt x="390" y="550"/>
                </a:lnTo>
                <a:lnTo>
                  <a:pt x="384" y="552"/>
                </a:lnTo>
                <a:lnTo>
                  <a:pt x="384" y="552"/>
                </a:lnTo>
                <a:close/>
                <a:moveTo>
                  <a:pt x="371" y="555"/>
                </a:moveTo>
                <a:lnTo>
                  <a:pt x="371" y="555"/>
                </a:lnTo>
                <a:lnTo>
                  <a:pt x="362" y="555"/>
                </a:lnTo>
                <a:lnTo>
                  <a:pt x="365" y="554"/>
                </a:lnTo>
                <a:lnTo>
                  <a:pt x="371" y="554"/>
                </a:lnTo>
                <a:lnTo>
                  <a:pt x="372" y="554"/>
                </a:lnTo>
                <a:lnTo>
                  <a:pt x="371" y="555"/>
                </a:lnTo>
                <a:lnTo>
                  <a:pt x="371" y="555"/>
                </a:lnTo>
                <a:lnTo>
                  <a:pt x="371" y="554"/>
                </a:lnTo>
                <a:lnTo>
                  <a:pt x="371" y="555"/>
                </a:lnTo>
                <a:lnTo>
                  <a:pt x="371" y="555"/>
                </a:lnTo>
                <a:close/>
                <a:moveTo>
                  <a:pt x="327" y="556"/>
                </a:moveTo>
                <a:lnTo>
                  <a:pt x="327" y="556"/>
                </a:lnTo>
                <a:lnTo>
                  <a:pt x="335" y="555"/>
                </a:lnTo>
                <a:lnTo>
                  <a:pt x="335" y="555"/>
                </a:lnTo>
                <a:lnTo>
                  <a:pt x="327" y="556"/>
                </a:lnTo>
                <a:lnTo>
                  <a:pt x="327" y="556"/>
                </a:lnTo>
                <a:close/>
                <a:moveTo>
                  <a:pt x="402" y="552"/>
                </a:moveTo>
                <a:lnTo>
                  <a:pt x="402" y="552"/>
                </a:lnTo>
                <a:lnTo>
                  <a:pt x="406" y="550"/>
                </a:lnTo>
                <a:lnTo>
                  <a:pt x="402" y="552"/>
                </a:lnTo>
                <a:lnTo>
                  <a:pt x="402" y="552"/>
                </a:lnTo>
                <a:lnTo>
                  <a:pt x="403" y="551"/>
                </a:lnTo>
                <a:lnTo>
                  <a:pt x="402" y="552"/>
                </a:lnTo>
                <a:lnTo>
                  <a:pt x="402" y="552"/>
                </a:lnTo>
                <a:close/>
                <a:moveTo>
                  <a:pt x="410" y="547"/>
                </a:moveTo>
                <a:lnTo>
                  <a:pt x="410" y="547"/>
                </a:lnTo>
                <a:lnTo>
                  <a:pt x="413" y="549"/>
                </a:lnTo>
                <a:lnTo>
                  <a:pt x="413" y="550"/>
                </a:lnTo>
                <a:lnTo>
                  <a:pt x="410" y="551"/>
                </a:lnTo>
                <a:lnTo>
                  <a:pt x="408" y="551"/>
                </a:lnTo>
                <a:lnTo>
                  <a:pt x="408" y="550"/>
                </a:lnTo>
                <a:lnTo>
                  <a:pt x="410" y="547"/>
                </a:lnTo>
                <a:lnTo>
                  <a:pt x="410" y="547"/>
                </a:lnTo>
                <a:lnTo>
                  <a:pt x="410" y="549"/>
                </a:lnTo>
                <a:lnTo>
                  <a:pt x="410" y="547"/>
                </a:lnTo>
                <a:lnTo>
                  <a:pt x="410" y="547"/>
                </a:lnTo>
                <a:close/>
                <a:moveTo>
                  <a:pt x="401" y="551"/>
                </a:moveTo>
                <a:lnTo>
                  <a:pt x="401" y="551"/>
                </a:lnTo>
                <a:lnTo>
                  <a:pt x="402" y="551"/>
                </a:lnTo>
                <a:lnTo>
                  <a:pt x="401" y="551"/>
                </a:lnTo>
                <a:lnTo>
                  <a:pt x="401" y="551"/>
                </a:lnTo>
                <a:lnTo>
                  <a:pt x="402" y="551"/>
                </a:lnTo>
                <a:lnTo>
                  <a:pt x="401" y="551"/>
                </a:lnTo>
                <a:lnTo>
                  <a:pt x="401" y="551"/>
                </a:lnTo>
                <a:close/>
                <a:moveTo>
                  <a:pt x="365" y="557"/>
                </a:moveTo>
                <a:lnTo>
                  <a:pt x="365" y="557"/>
                </a:lnTo>
                <a:lnTo>
                  <a:pt x="369" y="556"/>
                </a:lnTo>
                <a:lnTo>
                  <a:pt x="369" y="556"/>
                </a:lnTo>
                <a:lnTo>
                  <a:pt x="365" y="557"/>
                </a:lnTo>
                <a:lnTo>
                  <a:pt x="365" y="557"/>
                </a:lnTo>
                <a:close/>
                <a:moveTo>
                  <a:pt x="371" y="556"/>
                </a:moveTo>
                <a:lnTo>
                  <a:pt x="371" y="556"/>
                </a:lnTo>
                <a:lnTo>
                  <a:pt x="371" y="556"/>
                </a:lnTo>
                <a:lnTo>
                  <a:pt x="371" y="556"/>
                </a:lnTo>
                <a:lnTo>
                  <a:pt x="372" y="556"/>
                </a:lnTo>
                <a:lnTo>
                  <a:pt x="371" y="557"/>
                </a:lnTo>
                <a:lnTo>
                  <a:pt x="371" y="557"/>
                </a:lnTo>
                <a:lnTo>
                  <a:pt x="369" y="556"/>
                </a:lnTo>
                <a:lnTo>
                  <a:pt x="371" y="556"/>
                </a:lnTo>
                <a:lnTo>
                  <a:pt x="371" y="556"/>
                </a:lnTo>
                <a:close/>
                <a:moveTo>
                  <a:pt x="359" y="557"/>
                </a:moveTo>
                <a:lnTo>
                  <a:pt x="359" y="557"/>
                </a:lnTo>
                <a:lnTo>
                  <a:pt x="353" y="560"/>
                </a:lnTo>
                <a:lnTo>
                  <a:pt x="353" y="560"/>
                </a:lnTo>
                <a:lnTo>
                  <a:pt x="353" y="558"/>
                </a:lnTo>
                <a:lnTo>
                  <a:pt x="356" y="556"/>
                </a:lnTo>
                <a:lnTo>
                  <a:pt x="359" y="556"/>
                </a:lnTo>
                <a:lnTo>
                  <a:pt x="359" y="557"/>
                </a:lnTo>
                <a:lnTo>
                  <a:pt x="359" y="557"/>
                </a:lnTo>
                <a:lnTo>
                  <a:pt x="359" y="557"/>
                </a:lnTo>
                <a:lnTo>
                  <a:pt x="359" y="557"/>
                </a:lnTo>
                <a:lnTo>
                  <a:pt x="359" y="557"/>
                </a:lnTo>
                <a:close/>
                <a:moveTo>
                  <a:pt x="279" y="550"/>
                </a:moveTo>
                <a:lnTo>
                  <a:pt x="279" y="550"/>
                </a:lnTo>
                <a:lnTo>
                  <a:pt x="283" y="550"/>
                </a:lnTo>
                <a:lnTo>
                  <a:pt x="284" y="551"/>
                </a:lnTo>
                <a:lnTo>
                  <a:pt x="283" y="551"/>
                </a:lnTo>
                <a:lnTo>
                  <a:pt x="279" y="550"/>
                </a:lnTo>
                <a:lnTo>
                  <a:pt x="279" y="550"/>
                </a:lnTo>
                <a:lnTo>
                  <a:pt x="280" y="550"/>
                </a:lnTo>
                <a:lnTo>
                  <a:pt x="279" y="550"/>
                </a:lnTo>
                <a:lnTo>
                  <a:pt x="279" y="550"/>
                </a:lnTo>
                <a:close/>
                <a:moveTo>
                  <a:pt x="221" y="527"/>
                </a:moveTo>
                <a:lnTo>
                  <a:pt x="221" y="527"/>
                </a:lnTo>
                <a:lnTo>
                  <a:pt x="220" y="526"/>
                </a:lnTo>
                <a:lnTo>
                  <a:pt x="220" y="526"/>
                </a:lnTo>
                <a:lnTo>
                  <a:pt x="221" y="527"/>
                </a:lnTo>
                <a:lnTo>
                  <a:pt x="223" y="527"/>
                </a:lnTo>
                <a:lnTo>
                  <a:pt x="221" y="527"/>
                </a:lnTo>
                <a:lnTo>
                  <a:pt x="221" y="527"/>
                </a:lnTo>
                <a:close/>
                <a:moveTo>
                  <a:pt x="397" y="554"/>
                </a:moveTo>
                <a:lnTo>
                  <a:pt x="397" y="554"/>
                </a:lnTo>
                <a:lnTo>
                  <a:pt x="402" y="552"/>
                </a:lnTo>
                <a:lnTo>
                  <a:pt x="402" y="552"/>
                </a:lnTo>
                <a:lnTo>
                  <a:pt x="398" y="554"/>
                </a:lnTo>
                <a:lnTo>
                  <a:pt x="397" y="554"/>
                </a:lnTo>
                <a:lnTo>
                  <a:pt x="397" y="554"/>
                </a:lnTo>
                <a:close/>
                <a:moveTo>
                  <a:pt x="289" y="555"/>
                </a:moveTo>
                <a:lnTo>
                  <a:pt x="289" y="555"/>
                </a:lnTo>
                <a:lnTo>
                  <a:pt x="296" y="554"/>
                </a:lnTo>
                <a:lnTo>
                  <a:pt x="296" y="554"/>
                </a:lnTo>
                <a:lnTo>
                  <a:pt x="289" y="555"/>
                </a:lnTo>
                <a:lnTo>
                  <a:pt x="289" y="555"/>
                </a:lnTo>
                <a:close/>
                <a:moveTo>
                  <a:pt x="377" y="560"/>
                </a:moveTo>
                <a:lnTo>
                  <a:pt x="377" y="560"/>
                </a:lnTo>
                <a:lnTo>
                  <a:pt x="383" y="558"/>
                </a:lnTo>
                <a:lnTo>
                  <a:pt x="384" y="560"/>
                </a:lnTo>
                <a:lnTo>
                  <a:pt x="384" y="560"/>
                </a:lnTo>
                <a:lnTo>
                  <a:pt x="380" y="560"/>
                </a:lnTo>
                <a:lnTo>
                  <a:pt x="377" y="560"/>
                </a:lnTo>
                <a:lnTo>
                  <a:pt x="377" y="560"/>
                </a:lnTo>
                <a:lnTo>
                  <a:pt x="378" y="560"/>
                </a:lnTo>
                <a:lnTo>
                  <a:pt x="377" y="560"/>
                </a:lnTo>
                <a:lnTo>
                  <a:pt x="377" y="560"/>
                </a:lnTo>
                <a:close/>
                <a:moveTo>
                  <a:pt x="304" y="557"/>
                </a:moveTo>
                <a:lnTo>
                  <a:pt x="304" y="557"/>
                </a:lnTo>
                <a:lnTo>
                  <a:pt x="297" y="557"/>
                </a:lnTo>
                <a:lnTo>
                  <a:pt x="304" y="557"/>
                </a:lnTo>
                <a:lnTo>
                  <a:pt x="304" y="557"/>
                </a:lnTo>
                <a:lnTo>
                  <a:pt x="303" y="557"/>
                </a:lnTo>
                <a:lnTo>
                  <a:pt x="304" y="557"/>
                </a:lnTo>
                <a:lnTo>
                  <a:pt x="304" y="557"/>
                </a:lnTo>
                <a:close/>
                <a:moveTo>
                  <a:pt x="344" y="562"/>
                </a:moveTo>
                <a:lnTo>
                  <a:pt x="344" y="562"/>
                </a:lnTo>
                <a:lnTo>
                  <a:pt x="341" y="562"/>
                </a:lnTo>
                <a:lnTo>
                  <a:pt x="341" y="562"/>
                </a:lnTo>
                <a:lnTo>
                  <a:pt x="344" y="561"/>
                </a:lnTo>
                <a:lnTo>
                  <a:pt x="344" y="562"/>
                </a:lnTo>
                <a:lnTo>
                  <a:pt x="344" y="562"/>
                </a:lnTo>
                <a:lnTo>
                  <a:pt x="344" y="562"/>
                </a:lnTo>
                <a:close/>
                <a:moveTo>
                  <a:pt x="368" y="562"/>
                </a:moveTo>
                <a:lnTo>
                  <a:pt x="368" y="562"/>
                </a:lnTo>
                <a:lnTo>
                  <a:pt x="373" y="561"/>
                </a:lnTo>
                <a:lnTo>
                  <a:pt x="368" y="562"/>
                </a:lnTo>
                <a:lnTo>
                  <a:pt x="368" y="562"/>
                </a:lnTo>
                <a:lnTo>
                  <a:pt x="369" y="562"/>
                </a:lnTo>
                <a:lnTo>
                  <a:pt x="368" y="562"/>
                </a:lnTo>
                <a:lnTo>
                  <a:pt x="368" y="562"/>
                </a:lnTo>
                <a:close/>
                <a:moveTo>
                  <a:pt x="333" y="563"/>
                </a:moveTo>
                <a:lnTo>
                  <a:pt x="333" y="563"/>
                </a:lnTo>
                <a:lnTo>
                  <a:pt x="338" y="562"/>
                </a:lnTo>
                <a:lnTo>
                  <a:pt x="338" y="562"/>
                </a:lnTo>
                <a:lnTo>
                  <a:pt x="333" y="563"/>
                </a:lnTo>
                <a:lnTo>
                  <a:pt x="333" y="563"/>
                </a:lnTo>
                <a:close/>
                <a:moveTo>
                  <a:pt x="319" y="563"/>
                </a:moveTo>
                <a:lnTo>
                  <a:pt x="319" y="563"/>
                </a:lnTo>
                <a:lnTo>
                  <a:pt x="321" y="563"/>
                </a:lnTo>
                <a:lnTo>
                  <a:pt x="324" y="563"/>
                </a:lnTo>
                <a:lnTo>
                  <a:pt x="323" y="563"/>
                </a:lnTo>
                <a:lnTo>
                  <a:pt x="319" y="563"/>
                </a:lnTo>
                <a:lnTo>
                  <a:pt x="319" y="563"/>
                </a:lnTo>
                <a:lnTo>
                  <a:pt x="320" y="563"/>
                </a:lnTo>
                <a:lnTo>
                  <a:pt x="319" y="563"/>
                </a:lnTo>
                <a:lnTo>
                  <a:pt x="319" y="563"/>
                </a:lnTo>
                <a:close/>
                <a:moveTo>
                  <a:pt x="330" y="562"/>
                </a:moveTo>
                <a:lnTo>
                  <a:pt x="330" y="562"/>
                </a:lnTo>
                <a:lnTo>
                  <a:pt x="327" y="563"/>
                </a:lnTo>
                <a:lnTo>
                  <a:pt x="324" y="563"/>
                </a:lnTo>
                <a:lnTo>
                  <a:pt x="324" y="563"/>
                </a:lnTo>
                <a:lnTo>
                  <a:pt x="327" y="562"/>
                </a:lnTo>
                <a:lnTo>
                  <a:pt x="330" y="562"/>
                </a:lnTo>
                <a:lnTo>
                  <a:pt x="330" y="562"/>
                </a:lnTo>
                <a:close/>
                <a:moveTo>
                  <a:pt x="361" y="563"/>
                </a:moveTo>
                <a:lnTo>
                  <a:pt x="361" y="563"/>
                </a:lnTo>
                <a:lnTo>
                  <a:pt x="363" y="562"/>
                </a:lnTo>
                <a:lnTo>
                  <a:pt x="366" y="562"/>
                </a:lnTo>
                <a:lnTo>
                  <a:pt x="366" y="562"/>
                </a:lnTo>
                <a:lnTo>
                  <a:pt x="361" y="563"/>
                </a:lnTo>
                <a:lnTo>
                  <a:pt x="361" y="563"/>
                </a:lnTo>
                <a:close/>
                <a:moveTo>
                  <a:pt x="326" y="564"/>
                </a:moveTo>
                <a:lnTo>
                  <a:pt x="326" y="564"/>
                </a:lnTo>
                <a:lnTo>
                  <a:pt x="331" y="563"/>
                </a:lnTo>
                <a:lnTo>
                  <a:pt x="331" y="563"/>
                </a:lnTo>
                <a:lnTo>
                  <a:pt x="329" y="564"/>
                </a:lnTo>
                <a:lnTo>
                  <a:pt x="326" y="564"/>
                </a:lnTo>
                <a:lnTo>
                  <a:pt x="326" y="564"/>
                </a:lnTo>
                <a:close/>
                <a:moveTo>
                  <a:pt x="320" y="566"/>
                </a:moveTo>
                <a:lnTo>
                  <a:pt x="320" y="566"/>
                </a:lnTo>
                <a:lnTo>
                  <a:pt x="325" y="564"/>
                </a:lnTo>
                <a:lnTo>
                  <a:pt x="323" y="563"/>
                </a:lnTo>
                <a:lnTo>
                  <a:pt x="319" y="564"/>
                </a:lnTo>
                <a:lnTo>
                  <a:pt x="319" y="566"/>
                </a:lnTo>
                <a:lnTo>
                  <a:pt x="320" y="566"/>
                </a:lnTo>
                <a:lnTo>
                  <a:pt x="320" y="566"/>
                </a:lnTo>
                <a:lnTo>
                  <a:pt x="320" y="566"/>
                </a:lnTo>
                <a:lnTo>
                  <a:pt x="320" y="566"/>
                </a:lnTo>
                <a:lnTo>
                  <a:pt x="320" y="566"/>
                </a:lnTo>
                <a:close/>
                <a:moveTo>
                  <a:pt x="312" y="566"/>
                </a:moveTo>
                <a:lnTo>
                  <a:pt x="312" y="566"/>
                </a:lnTo>
                <a:lnTo>
                  <a:pt x="323" y="564"/>
                </a:lnTo>
                <a:lnTo>
                  <a:pt x="323" y="564"/>
                </a:lnTo>
                <a:lnTo>
                  <a:pt x="319" y="566"/>
                </a:lnTo>
                <a:lnTo>
                  <a:pt x="312" y="566"/>
                </a:lnTo>
                <a:lnTo>
                  <a:pt x="312" y="566"/>
                </a:lnTo>
                <a:close/>
                <a:moveTo>
                  <a:pt x="363" y="566"/>
                </a:moveTo>
                <a:lnTo>
                  <a:pt x="363" y="566"/>
                </a:lnTo>
                <a:lnTo>
                  <a:pt x="371" y="563"/>
                </a:lnTo>
                <a:lnTo>
                  <a:pt x="371" y="563"/>
                </a:lnTo>
                <a:lnTo>
                  <a:pt x="363" y="566"/>
                </a:lnTo>
                <a:lnTo>
                  <a:pt x="363" y="566"/>
                </a:lnTo>
                <a:close/>
                <a:moveTo>
                  <a:pt x="347" y="567"/>
                </a:moveTo>
                <a:lnTo>
                  <a:pt x="347" y="567"/>
                </a:lnTo>
                <a:lnTo>
                  <a:pt x="348" y="566"/>
                </a:lnTo>
                <a:lnTo>
                  <a:pt x="350" y="566"/>
                </a:lnTo>
                <a:lnTo>
                  <a:pt x="350" y="566"/>
                </a:lnTo>
                <a:lnTo>
                  <a:pt x="347" y="567"/>
                </a:lnTo>
                <a:lnTo>
                  <a:pt x="347" y="567"/>
                </a:lnTo>
                <a:close/>
                <a:moveTo>
                  <a:pt x="350" y="568"/>
                </a:moveTo>
                <a:lnTo>
                  <a:pt x="350" y="568"/>
                </a:lnTo>
                <a:lnTo>
                  <a:pt x="348" y="568"/>
                </a:lnTo>
                <a:lnTo>
                  <a:pt x="348" y="567"/>
                </a:lnTo>
                <a:lnTo>
                  <a:pt x="351" y="566"/>
                </a:lnTo>
                <a:lnTo>
                  <a:pt x="354" y="564"/>
                </a:lnTo>
                <a:lnTo>
                  <a:pt x="354" y="566"/>
                </a:lnTo>
                <a:lnTo>
                  <a:pt x="350" y="568"/>
                </a:lnTo>
                <a:lnTo>
                  <a:pt x="350" y="568"/>
                </a:lnTo>
                <a:lnTo>
                  <a:pt x="349" y="568"/>
                </a:lnTo>
                <a:lnTo>
                  <a:pt x="350" y="568"/>
                </a:lnTo>
                <a:lnTo>
                  <a:pt x="350" y="568"/>
                </a:lnTo>
                <a:lnTo>
                  <a:pt x="350" y="568"/>
                </a:lnTo>
                <a:lnTo>
                  <a:pt x="350" y="568"/>
                </a:lnTo>
                <a:close/>
                <a:moveTo>
                  <a:pt x="308" y="564"/>
                </a:moveTo>
                <a:lnTo>
                  <a:pt x="308" y="564"/>
                </a:lnTo>
                <a:lnTo>
                  <a:pt x="303" y="564"/>
                </a:lnTo>
                <a:lnTo>
                  <a:pt x="302" y="564"/>
                </a:lnTo>
                <a:lnTo>
                  <a:pt x="302" y="563"/>
                </a:lnTo>
                <a:lnTo>
                  <a:pt x="302" y="563"/>
                </a:lnTo>
                <a:lnTo>
                  <a:pt x="308" y="564"/>
                </a:lnTo>
                <a:lnTo>
                  <a:pt x="308" y="564"/>
                </a:lnTo>
                <a:close/>
                <a:moveTo>
                  <a:pt x="307" y="566"/>
                </a:moveTo>
                <a:lnTo>
                  <a:pt x="307" y="566"/>
                </a:lnTo>
                <a:lnTo>
                  <a:pt x="310" y="566"/>
                </a:lnTo>
                <a:lnTo>
                  <a:pt x="307" y="566"/>
                </a:lnTo>
                <a:lnTo>
                  <a:pt x="307" y="566"/>
                </a:lnTo>
                <a:lnTo>
                  <a:pt x="308" y="566"/>
                </a:lnTo>
                <a:lnTo>
                  <a:pt x="307" y="566"/>
                </a:lnTo>
                <a:lnTo>
                  <a:pt x="307" y="566"/>
                </a:lnTo>
                <a:close/>
                <a:moveTo>
                  <a:pt x="327" y="568"/>
                </a:moveTo>
                <a:lnTo>
                  <a:pt x="327" y="568"/>
                </a:lnTo>
                <a:lnTo>
                  <a:pt x="331" y="568"/>
                </a:lnTo>
                <a:lnTo>
                  <a:pt x="327" y="568"/>
                </a:lnTo>
                <a:lnTo>
                  <a:pt x="327" y="568"/>
                </a:lnTo>
                <a:lnTo>
                  <a:pt x="327" y="568"/>
                </a:lnTo>
                <a:lnTo>
                  <a:pt x="327" y="568"/>
                </a:lnTo>
                <a:lnTo>
                  <a:pt x="327" y="568"/>
                </a:lnTo>
                <a:close/>
                <a:moveTo>
                  <a:pt x="337" y="569"/>
                </a:moveTo>
                <a:lnTo>
                  <a:pt x="337" y="569"/>
                </a:lnTo>
                <a:lnTo>
                  <a:pt x="336" y="569"/>
                </a:lnTo>
                <a:lnTo>
                  <a:pt x="337" y="568"/>
                </a:lnTo>
                <a:lnTo>
                  <a:pt x="337" y="568"/>
                </a:lnTo>
                <a:lnTo>
                  <a:pt x="338" y="569"/>
                </a:lnTo>
                <a:lnTo>
                  <a:pt x="337" y="569"/>
                </a:lnTo>
                <a:lnTo>
                  <a:pt x="337" y="569"/>
                </a:lnTo>
                <a:close/>
                <a:moveTo>
                  <a:pt x="309" y="567"/>
                </a:moveTo>
                <a:lnTo>
                  <a:pt x="309" y="567"/>
                </a:lnTo>
                <a:lnTo>
                  <a:pt x="307" y="567"/>
                </a:lnTo>
                <a:lnTo>
                  <a:pt x="306" y="567"/>
                </a:lnTo>
                <a:lnTo>
                  <a:pt x="306" y="567"/>
                </a:lnTo>
                <a:lnTo>
                  <a:pt x="308" y="567"/>
                </a:lnTo>
                <a:lnTo>
                  <a:pt x="309" y="567"/>
                </a:lnTo>
                <a:lnTo>
                  <a:pt x="309" y="567"/>
                </a:lnTo>
                <a:close/>
                <a:moveTo>
                  <a:pt x="327" y="572"/>
                </a:moveTo>
                <a:lnTo>
                  <a:pt x="327" y="572"/>
                </a:lnTo>
                <a:lnTo>
                  <a:pt x="326" y="570"/>
                </a:lnTo>
                <a:lnTo>
                  <a:pt x="327" y="570"/>
                </a:lnTo>
                <a:lnTo>
                  <a:pt x="332" y="569"/>
                </a:lnTo>
                <a:lnTo>
                  <a:pt x="335" y="568"/>
                </a:lnTo>
                <a:lnTo>
                  <a:pt x="327" y="572"/>
                </a:lnTo>
                <a:lnTo>
                  <a:pt x="327" y="572"/>
                </a:lnTo>
                <a:lnTo>
                  <a:pt x="329" y="570"/>
                </a:lnTo>
                <a:lnTo>
                  <a:pt x="327" y="572"/>
                </a:lnTo>
                <a:lnTo>
                  <a:pt x="327" y="572"/>
                </a:lnTo>
                <a:close/>
                <a:moveTo>
                  <a:pt x="313" y="572"/>
                </a:moveTo>
                <a:lnTo>
                  <a:pt x="313" y="572"/>
                </a:lnTo>
                <a:lnTo>
                  <a:pt x="319" y="572"/>
                </a:lnTo>
                <a:lnTo>
                  <a:pt x="324" y="572"/>
                </a:lnTo>
                <a:lnTo>
                  <a:pt x="324" y="572"/>
                </a:lnTo>
                <a:lnTo>
                  <a:pt x="317" y="572"/>
                </a:lnTo>
                <a:lnTo>
                  <a:pt x="314" y="572"/>
                </a:lnTo>
                <a:lnTo>
                  <a:pt x="313" y="572"/>
                </a:lnTo>
                <a:lnTo>
                  <a:pt x="313" y="572"/>
                </a:lnTo>
                <a:close/>
                <a:moveTo>
                  <a:pt x="315" y="572"/>
                </a:moveTo>
                <a:lnTo>
                  <a:pt x="315" y="572"/>
                </a:lnTo>
                <a:lnTo>
                  <a:pt x="319" y="572"/>
                </a:lnTo>
                <a:lnTo>
                  <a:pt x="315" y="572"/>
                </a:lnTo>
                <a:lnTo>
                  <a:pt x="315" y="572"/>
                </a:lnTo>
                <a:lnTo>
                  <a:pt x="317" y="572"/>
                </a:lnTo>
                <a:lnTo>
                  <a:pt x="315" y="572"/>
                </a:lnTo>
                <a:lnTo>
                  <a:pt x="315" y="572"/>
                </a:lnTo>
                <a:close/>
                <a:moveTo>
                  <a:pt x="297" y="573"/>
                </a:moveTo>
                <a:lnTo>
                  <a:pt x="297" y="573"/>
                </a:lnTo>
                <a:lnTo>
                  <a:pt x="294" y="572"/>
                </a:lnTo>
                <a:lnTo>
                  <a:pt x="297" y="573"/>
                </a:lnTo>
                <a:lnTo>
                  <a:pt x="297" y="573"/>
                </a:lnTo>
                <a:lnTo>
                  <a:pt x="296" y="573"/>
                </a:lnTo>
                <a:lnTo>
                  <a:pt x="297" y="573"/>
                </a:lnTo>
                <a:lnTo>
                  <a:pt x="297" y="573"/>
                </a:lnTo>
                <a:close/>
                <a:moveTo>
                  <a:pt x="250" y="563"/>
                </a:moveTo>
                <a:lnTo>
                  <a:pt x="250" y="563"/>
                </a:lnTo>
                <a:lnTo>
                  <a:pt x="255" y="563"/>
                </a:lnTo>
                <a:lnTo>
                  <a:pt x="256" y="564"/>
                </a:lnTo>
                <a:lnTo>
                  <a:pt x="256" y="564"/>
                </a:lnTo>
                <a:lnTo>
                  <a:pt x="256" y="564"/>
                </a:lnTo>
                <a:lnTo>
                  <a:pt x="250" y="563"/>
                </a:lnTo>
                <a:lnTo>
                  <a:pt x="250" y="563"/>
                </a:lnTo>
                <a:close/>
                <a:moveTo>
                  <a:pt x="203" y="541"/>
                </a:moveTo>
                <a:lnTo>
                  <a:pt x="203" y="541"/>
                </a:lnTo>
                <a:lnTo>
                  <a:pt x="203" y="541"/>
                </a:lnTo>
                <a:lnTo>
                  <a:pt x="203" y="541"/>
                </a:lnTo>
                <a:lnTo>
                  <a:pt x="206" y="541"/>
                </a:lnTo>
                <a:lnTo>
                  <a:pt x="206" y="541"/>
                </a:lnTo>
                <a:lnTo>
                  <a:pt x="203" y="541"/>
                </a:lnTo>
                <a:lnTo>
                  <a:pt x="203" y="541"/>
                </a:lnTo>
                <a:close/>
                <a:moveTo>
                  <a:pt x="251" y="564"/>
                </a:moveTo>
                <a:lnTo>
                  <a:pt x="251" y="564"/>
                </a:lnTo>
                <a:lnTo>
                  <a:pt x="255" y="564"/>
                </a:lnTo>
                <a:lnTo>
                  <a:pt x="256" y="564"/>
                </a:lnTo>
                <a:lnTo>
                  <a:pt x="255" y="564"/>
                </a:lnTo>
                <a:lnTo>
                  <a:pt x="254" y="566"/>
                </a:lnTo>
                <a:lnTo>
                  <a:pt x="251" y="564"/>
                </a:lnTo>
                <a:lnTo>
                  <a:pt x="251" y="564"/>
                </a:lnTo>
                <a:lnTo>
                  <a:pt x="253" y="564"/>
                </a:lnTo>
                <a:lnTo>
                  <a:pt x="251" y="564"/>
                </a:lnTo>
                <a:lnTo>
                  <a:pt x="251" y="564"/>
                </a:lnTo>
                <a:close/>
                <a:moveTo>
                  <a:pt x="250" y="564"/>
                </a:moveTo>
                <a:lnTo>
                  <a:pt x="250" y="564"/>
                </a:lnTo>
                <a:lnTo>
                  <a:pt x="249" y="564"/>
                </a:lnTo>
                <a:lnTo>
                  <a:pt x="249" y="564"/>
                </a:lnTo>
                <a:lnTo>
                  <a:pt x="251" y="564"/>
                </a:lnTo>
                <a:lnTo>
                  <a:pt x="251" y="564"/>
                </a:lnTo>
                <a:lnTo>
                  <a:pt x="251" y="564"/>
                </a:lnTo>
                <a:lnTo>
                  <a:pt x="250" y="564"/>
                </a:lnTo>
                <a:lnTo>
                  <a:pt x="250" y="564"/>
                </a:lnTo>
                <a:close/>
                <a:moveTo>
                  <a:pt x="271" y="572"/>
                </a:moveTo>
                <a:lnTo>
                  <a:pt x="271" y="572"/>
                </a:lnTo>
                <a:lnTo>
                  <a:pt x="268" y="572"/>
                </a:lnTo>
                <a:lnTo>
                  <a:pt x="271" y="572"/>
                </a:lnTo>
                <a:lnTo>
                  <a:pt x="271" y="572"/>
                </a:lnTo>
                <a:lnTo>
                  <a:pt x="270" y="572"/>
                </a:lnTo>
                <a:lnTo>
                  <a:pt x="271" y="572"/>
                </a:lnTo>
                <a:lnTo>
                  <a:pt x="271" y="572"/>
                </a:lnTo>
                <a:close/>
                <a:moveTo>
                  <a:pt x="249" y="566"/>
                </a:moveTo>
                <a:lnTo>
                  <a:pt x="249" y="566"/>
                </a:lnTo>
                <a:lnTo>
                  <a:pt x="253" y="566"/>
                </a:lnTo>
                <a:lnTo>
                  <a:pt x="249" y="566"/>
                </a:lnTo>
                <a:lnTo>
                  <a:pt x="249" y="566"/>
                </a:lnTo>
                <a:lnTo>
                  <a:pt x="250" y="566"/>
                </a:lnTo>
                <a:lnTo>
                  <a:pt x="249" y="566"/>
                </a:lnTo>
                <a:lnTo>
                  <a:pt x="249" y="566"/>
                </a:lnTo>
                <a:close/>
                <a:moveTo>
                  <a:pt x="241" y="562"/>
                </a:moveTo>
                <a:lnTo>
                  <a:pt x="241" y="562"/>
                </a:lnTo>
                <a:lnTo>
                  <a:pt x="238" y="562"/>
                </a:lnTo>
                <a:lnTo>
                  <a:pt x="236" y="561"/>
                </a:lnTo>
                <a:lnTo>
                  <a:pt x="236" y="561"/>
                </a:lnTo>
                <a:lnTo>
                  <a:pt x="241" y="562"/>
                </a:lnTo>
                <a:lnTo>
                  <a:pt x="241" y="562"/>
                </a:lnTo>
                <a:close/>
                <a:moveTo>
                  <a:pt x="235" y="561"/>
                </a:moveTo>
                <a:lnTo>
                  <a:pt x="235" y="561"/>
                </a:lnTo>
                <a:lnTo>
                  <a:pt x="235" y="561"/>
                </a:lnTo>
                <a:lnTo>
                  <a:pt x="236" y="561"/>
                </a:lnTo>
                <a:lnTo>
                  <a:pt x="236" y="560"/>
                </a:lnTo>
                <a:lnTo>
                  <a:pt x="235" y="561"/>
                </a:lnTo>
                <a:lnTo>
                  <a:pt x="235" y="561"/>
                </a:lnTo>
                <a:lnTo>
                  <a:pt x="235" y="561"/>
                </a:lnTo>
                <a:lnTo>
                  <a:pt x="235" y="561"/>
                </a:lnTo>
                <a:close/>
                <a:moveTo>
                  <a:pt x="188" y="535"/>
                </a:moveTo>
                <a:lnTo>
                  <a:pt x="188" y="535"/>
                </a:lnTo>
                <a:lnTo>
                  <a:pt x="176" y="532"/>
                </a:lnTo>
                <a:lnTo>
                  <a:pt x="174" y="531"/>
                </a:lnTo>
                <a:lnTo>
                  <a:pt x="177" y="531"/>
                </a:lnTo>
                <a:lnTo>
                  <a:pt x="183" y="533"/>
                </a:lnTo>
                <a:lnTo>
                  <a:pt x="186" y="534"/>
                </a:lnTo>
                <a:lnTo>
                  <a:pt x="188" y="535"/>
                </a:lnTo>
                <a:lnTo>
                  <a:pt x="188" y="535"/>
                </a:lnTo>
                <a:lnTo>
                  <a:pt x="189" y="535"/>
                </a:lnTo>
                <a:lnTo>
                  <a:pt x="188" y="535"/>
                </a:lnTo>
                <a:lnTo>
                  <a:pt x="188" y="535"/>
                </a:lnTo>
                <a:close/>
                <a:moveTo>
                  <a:pt x="241" y="563"/>
                </a:moveTo>
                <a:lnTo>
                  <a:pt x="241" y="563"/>
                </a:lnTo>
                <a:lnTo>
                  <a:pt x="235" y="561"/>
                </a:lnTo>
                <a:lnTo>
                  <a:pt x="241" y="563"/>
                </a:lnTo>
                <a:lnTo>
                  <a:pt x="241" y="563"/>
                </a:lnTo>
                <a:lnTo>
                  <a:pt x="239" y="563"/>
                </a:lnTo>
                <a:lnTo>
                  <a:pt x="241" y="563"/>
                </a:lnTo>
                <a:lnTo>
                  <a:pt x="241" y="563"/>
                </a:lnTo>
                <a:lnTo>
                  <a:pt x="241" y="563"/>
                </a:lnTo>
                <a:lnTo>
                  <a:pt x="241" y="563"/>
                </a:lnTo>
                <a:close/>
                <a:moveTo>
                  <a:pt x="258" y="570"/>
                </a:moveTo>
                <a:lnTo>
                  <a:pt x="258" y="570"/>
                </a:lnTo>
                <a:lnTo>
                  <a:pt x="261" y="570"/>
                </a:lnTo>
                <a:lnTo>
                  <a:pt x="264" y="570"/>
                </a:lnTo>
                <a:lnTo>
                  <a:pt x="264" y="570"/>
                </a:lnTo>
                <a:lnTo>
                  <a:pt x="258" y="570"/>
                </a:lnTo>
                <a:lnTo>
                  <a:pt x="258" y="570"/>
                </a:lnTo>
                <a:close/>
                <a:moveTo>
                  <a:pt x="221" y="556"/>
                </a:moveTo>
                <a:lnTo>
                  <a:pt x="221" y="556"/>
                </a:lnTo>
                <a:lnTo>
                  <a:pt x="225" y="557"/>
                </a:lnTo>
                <a:lnTo>
                  <a:pt x="221" y="556"/>
                </a:lnTo>
                <a:lnTo>
                  <a:pt x="221" y="556"/>
                </a:lnTo>
                <a:lnTo>
                  <a:pt x="223" y="556"/>
                </a:lnTo>
                <a:lnTo>
                  <a:pt x="221" y="556"/>
                </a:lnTo>
                <a:lnTo>
                  <a:pt x="221" y="556"/>
                </a:lnTo>
                <a:close/>
                <a:moveTo>
                  <a:pt x="206" y="554"/>
                </a:moveTo>
                <a:lnTo>
                  <a:pt x="206" y="554"/>
                </a:lnTo>
                <a:lnTo>
                  <a:pt x="221" y="556"/>
                </a:lnTo>
                <a:lnTo>
                  <a:pt x="230" y="558"/>
                </a:lnTo>
                <a:lnTo>
                  <a:pt x="230" y="558"/>
                </a:lnTo>
                <a:lnTo>
                  <a:pt x="229" y="558"/>
                </a:lnTo>
                <a:lnTo>
                  <a:pt x="224" y="560"/>
                </a:lnTo>
                <a:lnTo>
                  <a:pt x="224" y="560"/>
                </a:lnTo>
                <a:lnTo>
                  <a:pt x="213" y="555"/>
                </a:lnTo>
                <a:lnTo>
                  <a:pt x="208" y="552"/>
                </a:lnTo>
                <a:lnTo>
                  <a:pt x="206" y="552"/>
                </a:lnTo>
                <a:lnTo>
                  <a:pt x="206" y="554"/>
                </a:lnTo>
                <a:lnTo>
                  <a:pt x="206" y="554"/>
                </a:lnTo>
                <a:lnTo>
                  <a:pt x="206" y="554"/>
                </a:lnTo>
                <a:lnTo>
                  <a:pt x="206" y="554"/>
                </a:lnTo>
                <a:lnTo>
                  <a:pt x="206" y="554"/>
                </a:lnTo>
                <a:close/>
                <a:moveTo>
                  <a:pt x="203" y="554"/>
                </a:moveTo>
                <a:lnTo>
                  <a:pt x="203" y="554"/>
                </a:lnTo>
                <a:lnTo>
                  <a:pt x="200" y="554"/>
                </a:lnTo>
                <a:lnTo>
                  <a:pt x="196" y="551"/>
                </a:lnTo>
                <a:lnTo>
                  <a:pt x="195" y="551"/>
                </a:lnTo>
                <a:lnTo>
                  <a:pt x="203" y="554"/>
                </a:lnTo>
                <a:lnTo>
                  <a:pt x="203" y="554"/>
                </a:lnTo>
                <a:lnTo>
                  <a:pt x="202" y="554"/>
                </a:lnTo>
                <a:lnTo>
                  <a:pt x="203" y="554"/>
                </a:lnTo>
                <a:lnTo>
                  <a:pt x="203" y="554"/>
                </a:lnTo>
                <a:close/>
                <a:moveTo>
                  <a:pt x="258" y="570"/>
                </a:moveTo>
                <a:lnTo>
                  <a:pt x="258" y="570"/>
                </a:lnTo>
                <a:lnTo>
                  <a:pt x="250" y="569"/>
                </a:lnTo>
                <a:lnTo>
                  <a:pt x="250" y="569"/>
                </a:lnTo>
                <a:lnTo>
                  <a:pt x="255" y="569"/>
                </a:lnTo>
                <a:lnTo>
                  <a:pt x="258" y="570"/>
                </a:lnTo>
                <a:lnTo>
                  <a:pt x="258" y="570"/>
                </a:lnTo>
                <a:close/>
                <a:moveTo>
                  <a:pt x="237" y="563"/>
                </a:moveTo>
                <a:lnTo>
                  <a:pt x="237" y="563"/>
                </a:lnTo>
                <a:lnTo>
                  <a:pt x="241" y="564"/>
                </a:lnTo>
                <a:lnTo>
                  <a:pt x="241" y="564"/>
                </a:lnTo>
                <a:lnTo>
                  <a:pt x="238" y="564"/>
                </a:lnTo>
                <a:lnTo>
                  <a:pt x="237" y="563"/>
                </a:lnTo>
                <a:lnTo>
                  <a:pt x="237" y="563"/>
                </a:lnTo>
                <a:close/>
                <a:moveTo>
                  <a:pt x="227" y="561"/>
                </a:moveTo>
                <a:lnTo>
                  <a:pt x="227" y="561"/>
                </a:lnTo>
                <a:lnTo>
                  <a:pt x="231" y="562"/>
                </a:lnTo>
                <a:lnTo>
                  <a:pt x="232" y="562"/>
                </a:lnTo>
                <a:lnTo>
                  <a:pt x="232" y="562"/>
                </a:lnTo>
                <a:lnTo>
                  <a:pt x="227" y="561"/>
                </a:lnTo>
                <a:lnTo>
                  <a:pt x="227" y="561"/>
                </a:lnTo>
                <a:close/>
                <a:moveTo>
                  <a:pt x="245" y="568"/>
                </a:moveTo>
                <a:lnTo>
                  <a:pt x="245" y="568"/>
                </a:lnTo>
                <a:lnTo>
                  <a:pt x="249" y="569"/>
                </a:lnTo>
                <a:lnTo>
                  <a:pt x="249" y="569"/>
                </a:lnTo>
                <a:lnTo>
                  <a:pt x="245" y="568"/>
                </a:lnTo>
                <a:lnTo>
                  <a:pt x="245" y="568"/>
                </a:lnTo>
                <a:close/>
                <a:moveTo>
                  <a:pt x="167" y="526"/>
                </a:moveTo>
                <a:lnTo>
                  <a:pt x="167" y="526"/>
                </a:lnTo>
                <a:lnTo>
                  <a:pt x="168" y="527"/>
                </a:lnTo>
                <a:lnTo>
                  <a:pt x="170" y="527"/>
                </a:lnTo>
                <a:lnTo>
                  <a:pt x="170" y="527"/>
                </a:lnTo>
                <a:lnTo>
                  <a:pt x="171" y="527"/>
                </a:lnTo>
                <a:lnTo>
                  <a:pt x="170" y="527"/>
                </a:lnTo>
                <a:lnTo>
                  <a:pt x="167" y="526"/>
                </a:lnTo>
                <a:lnTo>
                  <a:pt x="167" y="526"/>
                </a:lnTo>
                <a:close/>
                <a:moveTo>
                  <a:pt x="162" y="523"/>
                </a:moveTo>
                <a:lnTo>
                  <a:pt x="162" y="523"/>
                </a:lnTo>
                <a:lnTo>
                  <a:pt x="164" y="523"/>
                </a:lnTo>
                <a:lnTo>
                  <a:pt x="165" y="523"/>
                </a:lnTo>
                <a:lnTo>
                  <a:pt x="167" y="526"/>
                </a:lnTo>
                <a:lnTo>
                  <a:pt x="167" y="527"/>
                </a:lnTo>
                <a:lnTo>
                  <a:pt x="167" y="527"/>
                </a:lnTo>
                <a:lnTo>
                  <a:pt x="162" y="523"/>
                </a:lnTo>
                <a:lnTo>
                  <a:pt x="162" y="523"/>
                </a:lnTo>
                <a:lnTo>
                  <a:pt x="162" y="523"/>
                </a:lnTo>
                <a:lnTo>
                  <a:pt x="162" y="523"/>
                </a:lnTo>
                <a:lnTo>
                  <a:pt x="162" y="523"/>
                </a:lnTo>
                <a:close/>
                <a:moveTo>
                  <a:pt x="214" y="557"/>
                </a:moveTo>
                <a:lnTo>
                  <a:pt x="214" y="557"/>
                </a:lnTo>
                <a:lnTo>
                  <a:pt x="217" y="558"/>
                </a:lnTo>
                <a:lnTo>
                  <a:pt x="218" y="558"/>
                </a:lnTo>
                <a:lnTo>
                  <a:pt x="218" y="558"/>
                </a:lnTo>
                <a:lnTo>
                  <a:pt x="214" y="557"/>
                </a:lnTo>
                <a:lnTo>
                  <a:pt x="214" y="557"/>
                </a:lnTo>
                <a:close/>
                <a:moveTo>
                  <a:pt x="223" y="563"/>
                </a:moveTo>
                <a:lnTo>
                  <a:pt x="223" y="563"/>
                </a:lnTo>
                <a:lnTo>
                  <a:pt x="226" y="563"/>
                </a:lnTo>
                <a:lnTo>
                  <a:pt x="226" y="563"/>
                </a:lnTo>
                <a:lnTo>
                  <a:pt x="223" y="563"/>
                </a:lnTo>
                <a:lnTo>
                  <a:pt x="223" y="563"/>
                </a:lnTo>
                <a:close/>
                <a:moveTo>
                  <a:pt x="194" y="550"/>
                </a:moveTo>
                <a:lnTo>
                  <a:pt x="194" y="550"/>
                </a:lnTo>
                <a:lnTo>
                  <a:pt x="190" y="549"/>
                </a:lnTo>
                <a:lnTo>
                  <a:pt x="194" y="550"/>
                </a:lnTo>
                <a:lnTo>
                  <a:pt x="194" y="550"/>
                </a:lnTo>
                <a:lnTo>
                  <a:pt x="194" y="550"/>
                </a:lnTo>
                <a:lnTo>
                  <a:pt x="194" y="550"/>
                </a:lnTo>
                <a:lnTo>
                  <a:pt x="194" y="550"/>
                </a:lnTo>
                <a:lnTo>
                  <a:pt x="194" y="550"/>
                </a:lnTo>
                <a:lnTo>
                  <a:pt x="194" y="550"/>
                </a:lnTo>
                <a:close/>
                <a:moveTo>
                  <a:pt x="184" y="545"/>
                </a:moveTo>
                <a:lnTo>
                  <a:pt x="184" y="545"/>
                </a:lnTo>
                <a:lnTo>
                  <a:pt x="183" y="544"/>
                </a:lnTo>
                <a:lnTo>
                  <a:pt x="183" y="544"/>
                </a:lnTo>
                <a:lnTo>
                  <a:pt x="186" y="544"/>
                </a:lnTo>
                <a:lnTo>
                  <a:pt x="188" y="545"/>
                </a:lnTo>
                <a:lnTo>
                  <a:pt x="184" y="545"/>
                </a:lnTo>
                <a:lnTo>
                  <a:pt x="184" y="545"/>
                </a:lnTo>
                <a:lnTo>
                  <a:pt x="184" y="545"/>
                </a:lnTo>
                <a:lnTo>
                  <a:pt x="184" y="545"/>
                </a:lnTo>
                <a:lnTo>
                  <a:pt x="184" y="545"/>
                </a:lnTo>
                <a:close/>
                <a:moveTo>
                  <a:pt x="189" y="549"/>
                </a:moveTo>
                <a:lnTo>
                  <a:pt x="189" y="549"/>
                </a:lnTo>
                <a:lnTo>
                  <a:pt x="188" y="549"/>
                </a:lnTo>
                <a:lnTo>
                  <a:pt x="189" y="549"/>
                </a:lnTo>
                <a:lnTo>
                  <a:pt x="194" y="549"/>
                </a:lnTo>
                <a:lnTo>
                  <a:pt x="195" y="550"/>
                </a:lnTo>
                <a:lnTo>
                  <a:pt x="189" y="549"/>
                </a:lnTo>
                <a:lnTo>
                  <a:pt x="189" y="549"/>
                </a:lnTo>
                <a:lnTo>
                  <a:pt x="189" y="549"/>
                </a:lnTo>
                <a:lnTo>
                  <a:pt x="189" y="549"/>
                </a:lnTo>
                <a:lnTo>
                  <a:pt x="189" y="549"/>
                </a:lnTo>
                <a:close/>
                <a:moveTo>
                  <a:pt x="93" y="442"/>
                </a:moveTo>
                <a:lnTo>
                  <a:pt x="93" y="442"/>
                </a:lnTo>
                <a:lnTo>
                  <a:pt x="94" y="444"/>
                </a:lnTo>
                <a:lnTo>
                  <a:pt x="93" y="442"/>
                </a:lnTo>
                <a:lnTo>
                  <a:pt x="93" y="442"/>
                </a:lnTo>
                <a:lnTo>
                  <a:pt x="93" y="442"/>
                </a:lnTo>
                <a:lnTo>
                  <a:pt x="93" y="442"/>
                </a:lnTo>
                <a:lnTo>
                  <a:pt x="93" y="442"/>
                </a:lnTo>
                <a:close/>
                <a:moveTo>
                  <a:pt x="142" y="513"/>
                </a:moveTo>
                <a:lnTo>
                  <a:pt x="142" y="513"/>
                </a:lnTo>
                <a:lnTo>
                  <a:pt x="138" y="510"/>
                </a:lnTo>
                <a:lnTo>
                  <a:pt x="142" y="513"/>
                </a:lnTo>
                <a:lnTo>
                  <a:pt x="142" y="513"/>
                </a:lnTo>
                <a:lnTo>
                  <a:pt x="141" y="511"/>
                </a:lnTo>
                <a:lnTo>
                  <a:pt x="142" y="513"/>
                </a:lnTo>
                <a:lnTo>
                  <a:pt x="142" y="513"/>
                </a:lnTo>
                <a:close/>
                <a:moveTo>
                  <a:pt x="173" y="540"/>
                </a:moveTo>
                <a:lnTo>
                  <a:pt x="173" y="540"/>
                </a:lnTo>
                <a:lnTo>
                  <a:pt x="180" y="544"/>
                </a:lnTo>
                <a:lnTo>
                  <a:pt x="182" y="545"/>
                </a:lnTo>
                <a:lnTo>
                  <a:pt x="179" y="545"/>
                </a:lnTo>
                <a:lnTo>
                  <a:pt x="176" y="545"/>
                </a:lnTo>
                <a:lnTo>
                  <a:pt x="167" y="541"/>
                </a:lnTo>
                <a:lnTo>
                  <a:pt x="167" y="540"/>
                </a:lnTo>
                <a:lnTo>
                  <a:pt x="167" y="540"/>
                </a:lnTo>
                <a:lnTo>
                  <a:pt x="173" y="540"/>
                </a:lnTo>
                <a:lnTo>
                  <a:pt x="173" y="540"/>
                </a:lnTo>
                <a:lnTo>
                  <a:pt x="173" y="540"/>
                </a:lnTo>
                <a:lnTo>
                  <a:pt x="173" y="540"/>
                </a:lnTo>
                <a:lnTo>
                  <a:pt x="172" y="540"/>
                </a:lnTo>
                <a:lnTo>
                  <a:pt x="173" y="540"/>
                </a:lnTo>
                <a:lnTo>
                  <a:pt x="173" y="540"/>
                </a:lnTo>
                <a:close/>
                <a:moveTo>
                  <a:pt x="206" y="562"/>
                </a:moveTo>
                <a:lnTo>
                  <a:pt x="206" y="562"/>
                </a:lnTo>
                <a:lnTo>
                  <a:pt x="200" y="560"/>
                </a:lnTo>
                <a:lnTo>
                  <a:pt x="200" y="560"/>
                </a:lnTo>
                <a:lnTo>
                  <a:pt x="200" y="560"/>
                </a:lnTo>
                <a:lnTo>
                  <a:pt x="202" y="561"/>
                </a:lnTo>
                <a:lnTo>
                  <a:pt x="206" y="562"/>
                </a:lnTo>
                <a:lnTo>
                  <a:pt x="206" y="562"/>
                </a:lnTo>
                <a:lnTo>
                  <a:pt x="205" y="562"/>
                </a:lnTo>
                <a:lnTo>
                  <a:pt x="206" y="562"/>
                </a:lnTo>
                <a:lnTo>
                  <a:pt x="206" y="562"/>
                </a:lnTo>
                <a:close/>
                <a:moveTo>
                  <a:pt x="172" y="541"/>
                </a:moveTo>
                <a:lnTo>
                  <a:pt x="172" y="541"/>
                </a:lnTo>
                <a:lnTo>
                  <a:pt x="166" y="539"/>
                </a:lnTo>
                <a:lnTo>
                  <a:pt x="172" y="541"/>
                </a:lnTo>
                <a:lnTo>
                  <a:pt x="172" y="541"/>
                </a:lnTo>
                <a:lnTo>
                  <a:pt x="173" y="543"/>
                </a:lnTo>
                <a:lnTo>
                  <a:pt x="172" y="541"/>
                </a:lnTo>
                <a:lnTo>
                  <a:pt x="172" y="541"/>
                </a:lnTo>
                <a:close/>
                <a:moveTo>
                  <a:pt x="188" y="555"/>
                </a:moveTo>
                <a:lnTo>
                  <a:pt x="188" y="555"/>
                </a:lnTo>
                <a:lnTo>
                  <a:pt x="192" y="555"/>
                </a:lnTo>
                <a:lnTo>
                  <a:pt x="192" y="555"/>
                </a:lnTo>
                <a:lnTo>
                  <a:pt x="188" y="555"/>
                </a:lnTo>
                <a:lnTo>
                  <a:pt x="188" y="555"/>
                </a:lnTo>
                <a:close/>
                <a:moveTo>
                  <a:pt x="190" y="557"/>
                </a:moveTo>
                <a:lnTo>
                  <a:pt x="190" y="557"/>
                </a:lnTo>
                <a:lnTo>
                  <a:pt x="194" y="558"/>
                </a:lnTo>
                <a:lnTo>
                  <a:pt x="196" y="560"/>
                </a:lnTo>
                <a:lnTo>
                  <a:pt x="197" y="560"/>
                </a:lnTo>
                <a:lnTo>
                  <a:pt x="196" y="560"/>
                </a:lnTo>
                <a:lnTo>
                  <a:pt x="190" y="557"/>
                </a:lnTo>
                <a:lnTo>
                  <a:pt x="190" y="557"/>
                </a:lnTo>
                <a:lnTo>
                  <a:pt x="191" y="557"/>
                </a:lnTo>
                <a:lnTo>
                  <a:pt x="190" y="557"/>
                </a:lnTo>
                <a:lnTo>
                  <a:pt x="190" y="557"/>
                </a:lnTo>
                <a:close/>
                <a:moveTo>
                  <a:pt x="161" y="535"/>
                </a:moveTo>
                <a:lnTo>
                  <a:pt x="161" y="535"/>
                </a:lnTo>
                <a:lnTo>
                  <a:pt x="160" y="534"/>
                </a:lnTo>
                <a:lnTo>
                  <a:pt x="159" y="533"/>
                </a:lnTo>
                <a:lnTo>
                  <a:pt x="159" y="533"/>
                </a:lnTo>
                <a:lnTo>
                  <a:pt x="161" y="535"/>
                </a:lnTo>
                <a:lnTo>
                  <a:pt x="162" y="535"/>
                </a:lnTo>
                <a:lnTo>
                  <a:pt x="161" y="535"/>
                </a:lnTo>
                <a:lnTo>
                  <a:pt x="161" y="535"/>
                </a:lnTo>
                <a:close/>
                <a:moveTo>
                  <a:pt x="170" y="544"/>
                </a:moveTo>
                <a:lnTo>
                  <a:pt x="176" y="546"/>
                </a:lnTo>
                <a:lnTo>
                  <a:pt x="176" y="546"/>
                </a:lnTo>
                <a:lnTo>
                  <a:pt x="172" y="545"/>
                </a:lnTo>
                <a:lnTo>
                  <a:pt x="170" y="544"/>
                </a:lnTo>
                <a:lnTo>
                  <a:pt x="170" y="544"/>
                </a:lnTo>
                <a:close/>
                <a:moveTo>
                  <a:pt x="185" y="555"/>
                </a:moveTo>
                <a:lnTo>
                  <a:pt x="185" y="555"/>
                </a:lnTo>
                <a:lnTo>
                  <a:pt x="189" y="556"/>
                </a:lnTo>
                <a:lnTo>
                  <a:pt x="190" y="557"/>
                </a:lnTo>
                <a:lnTo>
                  <a:pt x="190" y="557"/>
                </a:lnTo>
                <a:lnTo>
                  <a:pt x="185" y="555"/>
                </a:lnTo>
                <a:lnTo>
                  <a:pt x="185" y="555"/>
                </a:lnTo>
                <a:lnTo>
                  <a:pt x="186" y="555"/>
                </a:lnTo>
                <a:lnTo>
                  <a:pt x="185" y="555"/>
                </a:lnTo>
                <a:lnTo>
                  <a:pt x="185" y="555"/>
                </a:lnTo>
                <a:close/>
                <a:moveTo>
                  <a:pt x="142" y="525"/>
                </a:moveTo>
                <a:lnTo>
                  <a:pt x="142" y="525"/>
                </a:lnTo>
                <a:lnTo>
                  <a:pt x="152" y="529"/>
                </a:lnTo>
                <a:lnTo>
                  <a:pt x="155" y="533"/>
                </a:lnTo>
                <a:lnTo>
                  <a:pt x="153" y="532"/>
                </a:lnTo>
                <a:lnTo>
                  <a:pt x="142" y="525"/>
                </a:lnTo>
                <a:lnTo>
                  <a:pt x="142" y="525"/>
                </a:lnTo>
                <a:lnTo>
                  <a:pt x="144" y="527"/>
                </a:lnTo>
                <a:lnTo>
                  <a:pt x="142" y="525"/>
                </a:lnTo>
                <a:lnTo>
                  <a:pt x="142" y="525"/>
                </a:lnTo>
                <a:close/>
                <a:moveTo>
                  <a:pt x="74" y="416"/>
                </a:moveTo>
                <a:lnTo>
                  <a:pt x="74" y="416"/>
                </a:lnTo>
                <a:lnTo>
                  <a:pt x="77" y="420"/>
                </a:lnTo>
                <a:lnTo>
                  <a:pt x="77" y="420"/>
                </a:lnTo>
                <a:lnTo>
                  <a:pt x="74" y="416"/>
                </a:lnTo>
                <a:lnTo>
                  <a:pt x="74" y="416"/>
                </a:lnTo>
                <a:close/>
                <a:moveTo>
                  <a:pt x="113" y="491"/>
                </a:moveTo>
                <a:lnTo>
                  <a:pt x="113" y="491"/>
                </a:lnTo>
                <a:lnTo>
                  <a:pt x="113" y="488"/>
                </a:lnTo>
                <a:lnTo>
                  <a:pt x="114" y="488"/>
                </a:lnTo>
                <a:lnTo>
                  <a:pt x="114" y="490"/>
                </a:lnTo>
                <a:lnTo>
                  <a:pt x="113" y="491"/>
                </a:lnTo>
                <a:lnTo>
                  <a:pt x="113" y="491"/>
                </a:lnTo>
                <a:lnTo>
                  <a:pt x="113" y="490"/>
                </a:lnTo>
                <a:lnTo>
                  <a:pt x="113" y="491"/>
                </a:lnTo>
                <a:lnTo>
                  <a:pt x="113" y="491"/>
                </a:lnTo>
                <a:close/>
                <a:moveTo>
                  <a:pt x="176" y="550"/>
                </a:moveTo>
                <a:lnTo>
                  <a:pt x="176" y="550"/>
                </a:lnTo>
                <a:lnTo>
                  <a:pt x="184" y="554"/>
                </a:lnTo>
                <a:lnTo>
                  <a:pt x="176" y="550"/>
                </a:lnTo>
                <a:lnTo>
                  <a:pt x="176" y="550"/>
                </a:lnTo>
                <a:lnTo>
                  <a:pt x="177" y="551"/>
                </a:lnTo>
                <a:lnTo>
                  <a:pt x="176" y="550"/>
                </a:lnTo>
                <a:lnTo>
                  <a:pt x="176" y="550"/>
                </a:lnTo>
                <a:close/>
                <a:moveTo>
                  <a:pt x="137" y="517"/>
                </a:moveTo>
                <a:lnTo>
                  <a:pt x="137" y="517"/>
                </a:lnTo>
                <a:lnTo>
                  <a:pt x="141" y="520"/>
                </a:lnTo>
                <a:lnTo>
                  <a:pt x="143" y="522"/>
                </a:lnTo>
                <a:lnTo>
                  <a:pt x="143" y="522"/>
                </a:lnTo>
                <a:lnTo>
                  <a:pt x="140" y="520"/>
                </a:lnTo>
                <a:lnTo>
                  <a:pt x="137" y="517"/>
                </a:lnTo>
                <a:lnTo>
                  <a:pt x="137" y="517"/>
                </a:lnTo>
                <a:close/>
                <a:moveTo>
                  <a:pt x="140" y="522"/>
                </a:moveTo>
                <a:lnTo>
                  <a:pt x="140" y="522"/>
                </a:lnTo>
                <a:lnTo>
                  <a:pt x="135" y="517"/>
                </a:lnTo>
                <a:lnTo>
                  <a:pt x="140" y="522"/>
                </a:lnTo>
                <a:lnTo>
                  <a:pt x="140" y="522"/>
                </a:lnTo>
                <a:lnTo>
                  <a:pt x="140" y="521"/>
                </a:lnTo>
                <a:lnTo>
                  <a:pt x="140" y="522"/>
                </a:lnTo>
                <a:lnTo>
                  <a:pt x="140" y="522"/>
                </a:lnTo>
                <a:close/>
                <a:moveTo>
                  <a:pt x="171" y="549"/>
                </a:moveTo>
                <a:lnTo>
                  <a:pt x="171" y="549"/>
                </a:lnTo>
                <a:lnTo>
                  <a:pt x="174" y="550"/>
                </a:lnTo>
                <a:lnTo>
                  <a:pt x="171" y="549"/>
                </a:lnTo>
                <a:lnTo>
                  <a:pt x="171" y="549"/>
                </a:lnTo>
                <a:lnTo>
                  <a:pt x="172" y="549"/>
                </a:lnTo>
                <a:lnTo>
                  <a:pt x="171" y="549"/>
                </a:lnTo>
                <a:lnTo>
                  <a:pt x="171" y="549"/>
                </a:lnTo>
                <a:close/>
                <a:moveTo>
                  <a:pt x="162" y="544"/>
                </a:moveTo>
                <a:lnTo>
                  <a:pt x="162" y="544"/>
                </a:lnTo>
                <a:lnTo>
                  <a:pt x="167" y="546"/>
                </a:lnTo>
                <a:lnTo>
                  <a:pt x="167" y="546"/>
                </a:lnTo>
                <a:lnTo>
                  <a:pt x="162" y="544"/>
                </a:lnTo>
                <a:lnTo>
                  <a:pt x="162" y="544"/>
                </a:lnTo>
                <a:close/>
                <a:moveTo>
                  <a:pt x="138" y="522"/>
                </a:moveTo>
                <a:lnTo>
                  <a:pt x="138" y="522"/>
                </a:lnTo>
                <a:lnTo>
                  <a:pt x="135" y="520"/>
                </a:lnTo>
                <a:lnTo>
                  <a:pt x="138" y="522"/>
                </a:lnTo>
                <a:lnTo>
                  <a:pt x="138" y="522"/>
                </a:lnTo>
                <a:lnTo>
                  <a:pt x="137" y="521"/>
                </a:lnTo>
                <a:lnTo>
                  <a:pt x="138" y="522"/>
                </a:lnTo>
                <a:lnTo>
                  <a:pt x="138" y="522"/>
                </a:lnTo>
                <a:close/>
                <a:moveTo>
                  <a:pt x="166" y="547"/>
                </a:moveTo>
                <a:lnTo>
                  <a:pt x="166" y="547"/>
                </a:lnTo>
                <a:lnTo>
                  <a:pt x="159" y="543"/>
                </a:lnTo>
                <a:lnTo>
                  <a:pt x="166" y="547"/>
                </a:lnTo>
                <a:lnTo>
                  <a:pt x="166" y="547"/>
                </a:lnTo>
                <a:lnTo>
                  <a:pt x="165" y="546"/>
                </a:lnTo>
                <a:lnTo>
                  <a:pt x="166" y="547"/>
                </a:lnTo>
                <a:lnTo>
                  <a:pt x="166" y="547"/>
                </a:lnTo>
                <a:close/>
                <a:moveTo>
                  <a:pt x="155" y="540"/>
                </a:moveTo>
                <a:lnTo>
                  <a:pt x="155" y="540"/>
                </a:lnTo>
                <a:lnTo>
                  <a:pt x="158" y="541"/>
                </a:lnTo>
                <a:lnTo>
                  <a:pt x="161" y="543"/>
                </a:lnTo>
                <a:lnTo>
                  <a:pt x="161" y="543"/>
                </a:lnTo>
                <a:lnTo>
                  <a:pt x="160" y="543"/>
                </a:lnTo>
                <a:lnTo>
                  <a:pt x="155" y="540"/>
                </a:lnTo>
                <a:lnTo>
                  <a:pt x="155" y="540"/>
                </a:lnTo>
                <a:lnTo>
                  <a:pt x="156" y="541"/>
                </a:lnTo>
                <a:lnTo>
                  <a:pt x="155" y="540"/>
                </a:lnTo>
                <a:lnTo>
                  <a:pt x="155" y="540"/>
                </a:lnTo>
                <a:close/>
                <a:moveTo>
                  <a:pt x="124" y="513"/>
                </a:moveTo>
                <a:lnTo>
                  <a:pt x="124" y="513"/>
                </a:lnTo>
                <a:lnTo>
                  <a:pt x="129" y="515"/>
                </a:lnTo>
                <a:lnTo>
                  <a:pt x="131" y="516"/>
                </a:lnTo>
                <a:lnTo>
                  <a:pt x="131" y="517"/>
                </a:lnTo>
                <a:lnTo>
                  <a:pt x="131" y="517"/>
                </a:lnTo>
                <a:lnTo>
                  <a:pt x="127" y="515"/>
                </a:lnTo>
                <a:lnTo>
                  <a:pt x="124" y="513"/>
                </a:lnTo>
                <a:lnTo>
                  <a:pt x="124" y="513"/>
                </a:lnTo>
                <a:close/>
                <a:moveTo>
                  <a:pt x="113" y="502"/>
                </a:moveTo>
                <a:lnTo>
                  <a:pt x="113" y="502"/>
                </a:lnTo>
                <a:lnTo>
                  <a:pt x="117" y="504"/>
                </a:lnTo>
                <a:lnTo>
                  <a:pt x="117" y="504"/>
                </a:lnTo>
                <a:lnTo>
                  <a:pt x="113" y="502"/>
                </a:lnTo>
                <a:lnTo>
                  <a:pt x="113" y="502"/>
                </a:lnTo>
                <a:close/>
                <a:moveTo>
                  <a:pt x="112" y="502"/>
                </a:moveTo>
                <a:lnTo>
                  <a:pt x="112" y="502"/>
                </a:lnTo>
                <a:lnTo>
                  <a:pt x="117" y="507"/>
                </a:lnTo>
                <a:lnTo>
                  <a:pt x="119" y="508"/>
                </a:lnTo>
                <a:lnTo>
                  <a:pt x="119" y="509"/>
                </a:lnTo>
                <a:lnTo>
                  <a:pt x="119" y="509"/>
                </a:lnTo>
                <a:lnTo>
                  <a:pt x="115" y="505"/>
                </a:lnTo>
                <a:lnTo>
                  <a:pt x="112" y="502"/>
                </a:lnTo>
                <a:lnTo>
                  <a:pt x="112" y="502"/>
                </a:lnTo>
                <a:close/>
                <a:moveTo>
                  <a:pt x="100" y="488"/>
                </a:moveTo>
                <a:lnTo>
                  <a:pt x="100" y="488"/>
                </a:lnTo>
                <a:lnTo>
                  <a:pt x="103" y="491"/>
                </a:lnTo>
                <a:lnTo>
                  <a:pt x="103" y="491"/>
                </a:lnTo>
                <a:lnTo>
                  <a:pt x="100" y="488"/>
                </a:lnTo>
                <a:lnTo>
                  <a:pt x="100" y="488"/>
                </a:lnTo>
                <a:close/>
                <a:moveTo>
                  <a:pt x="101" y="492"/>
                </a:moveTo>
                <a:lnTo>
                  <a:pt x="101" y="492"/>
                </a:lnTo>
                <a:lnTo>
                  <a:pt x="96" y="484"/>
                </a:lnTo>
                <a:lnTo>
                  <a:pt x="99" y="485"/>
                </a:lnTo>
                <a:lnTo>
                  <a:pt x="101" y="490"/>
                </a:lnTo>
                <a:lnTo>
                  <a:pt x="102" y="492"/>
                </a:lnTo>
                <a:lnTo>
                  <a:pt x="101" y="492"/>
                </a:lnTo>
                <a:lnTo>
                  <a:pt x="101" y="492"/>
                </a:lnTo>
                <a:lnTo>
                  <a:pt x="101" y="491"/>
                </a:lnTo>
                <a:lnTo>
                  <a:pt x="101" y="491"/>
                </a:lnTo>
                <a:lnTo>
                  <a:pt x="101" y="492"/>
                </a:lnTo>
                <a:lnTo>
                  <a:pt x="101" y="492"/>
                </a:lnTo>
                <a:lnTo>
                  <a:pt x="101" y="492"/>
                </a:lnTo>
                <a:close/>
                <a:moveTo>
                  <a:pt x="100" y="491"/>
                </a:moveTo>
                <a:lnTo>
                  <a:pt x="100" y="491"/>
                </a:lnTo>
                <a:lnTo>
                  <a:pt x="96" y="486"/>
                </a:lnTo>
                <a:lnTo>
                  <a:pt x="95" y="486"/>
                </a:lnTo>
                <a:lnTo>
                  <a:pt x="95" y="486"/>
                </a:lnTo>
                <a:lnTo>
                  <a:pt x="97" y="488"/>
                </a:lnTo>
                <a:lnTo>
                  <a:pt x="100" y="491"/>
                </a:lnTo>
                <a:lnTo>
                  <a:pt x="100" y="491"/>
                </a:lnTo>
                <a:lnTo>
                  <a:pt x="100" y="490"/>
                </a:lnTo>
                <a:lnTo>
                  <a:pt x="100" y="491"/>
                </a:lnTo>
                <a:lnTo>
                  <a:pt x="100" y="491"/>
                </a:lnTo>
                <a:lnTo>
                  <a:pt x="100" y="491"/>
                </a:lnTo>
                <a:lnTo>
                  <a:pt x="100" y="491"/>
                </a:lnTo>
                <a:close/>
                <a:moveTo>
                  <a:pt x="88" y="479"/>
                </a:moveTo>
                <a:lnTo>
                  <a:pt x="88" y="479"/>
                </a:lnTo>
                <a:lnTo>
                  <a:pt x="91" y="481"/>
                </a:lnTo>
                <a:lnTo>
                  <a:pt x="91" y="481"/>
                </a:lnTo>
                <a:lnTo>
                  <a:pt x="89" y="480"/>
                </a:lnTo>
                <a:lnTo>
                  <a:pt x="88" y="479"/>
                </a:lnTo>
                <a:lnTo>
                  <a:pt x="88" y="479"/>
                </a:lnTo>
                <a:close/>
                <a:moveTo>
                  <a:pt x="107" y="507"/>
                </a:moveTo>
                <a:lnTo>
                  <a:pt x="107" y="507"/>
                </a:lnTo>
                <a:lnTo>
                  <a:pt x="112" y="510"/>
                </a:lnTo>
                <a:lnTo>
                  <a:pt x="112" y="510"/>
                </a:lnTo>
                <a:lnTo>
                  <a:pt x="107" y="507"/>
                </a:lnTo>
                <a:lnTo>
                  <a:pt x="107" y="507"/>
                </a:lnTo>
                <a:close/>
                <a:moveTo>
                  <a:pt x="107" y="508"/>
                </a:moveTo>
                <a:lnTo>
                  <a:pt x="107" y="508"/>
                </a:lnTo>
                <a:lnTo>
                  <a:pt x="111" y="511"/>
                </a:lnTo>
                <a:lnTo>
                  <a:pt x="111" y="511"/>
                </a:lnTo>
                <a:lnTo>
                  <a:pt x="107" y="508"/>
                </a:lnTo>
                <a:lnTo>
                  <a:pt x="107" y="508"/>
                </a:lnTo>
                <a:close/>
                <a:moveTo>
                  <a:pt x="102" y="502"/>
                </a:moveTo>
                <a:lnTo>
                  <a:pt x="102" y="502"/>
                </a:lnTo>
                <a:lnTo>
                  <a:pt x="102" y="502"/>
                </a:lnTo>
                <a:lnTo>
                  <a:pt x="102" y="502"/>
                </a:lnTo>
                <a:lnTo>
                  <a:pt x="103" y="504"/>
                </a:lnTo>
                <a:lnTo>
                  <a:pt x="105" y="504"/>
                </a:lnTo>
                <a:lnTo>
                  <a:pt x="102" y="502"/>
                </a:lnTo>
                <a:lnTo>
                  <a:pt x="102" y="502"/>
                </a:lnTo>
                <a:lnTo>
                  <a:pt x="103" y="503"/>
                </a:lnTo>
                <a:lnTo>
                  <a:pt x="102" y="502"/>
                </a:lnTo>
                <a:lnTo>
                  <a:pt x="102" y="502"/>
                </a:lnTo>
                <a:close/>
                <a:moveTo>
                  <a:pt x="101" y="504"/>
                </a:moveTo>
                <a:lnTo>
                  <a:pt x="101" y="504"/>
                </a:lnTo>
                <a:lnTo>
                  <a:pt x="103" y="507"/>
                </a:lnTo>
                <a:lnTo>
                  <a:pt x="101" y="504"/>
                </a:lnTo>
                <a:lnTo>
                  <a:pt x="101" y="504"/>
                </a:lnTo>
                <a:lnTo>
                  <a:pt x="102" y="505"/>
                </a:lnTo>
                <a:lnTo>
                  <a:pt x="101" y="504"/>
                </a:lnTo>
                <a:lnTo>
                  <a:pt x="101" y="504"/>
                </a:lnTo>
                <a:close/>
                <a:moveTo>
                  <a:pt x="76" y="463"/>
                </a:moveTo>
                <a:lnTo>
                  <a:pt x="76" y="463"/>
                </a:lnTo>
                <a:lnTo>
                  <a:pt x="78" y="466"/>
                </a:lnTo>
                <a:lnTo>
                  <a:pt x="78" y="466"/>
                </a:lnTo>
                <a:lnTo>
                  <a:pt x="76" y="463"/>
                </a:lnTo>
                <a:lnTo>
                  <a:pt x="76" y="463"/>
                </a:lnTo>
                <a:close/>
                <a:moveTo>
                  <a:pt x="96" y="497"/>
                </a:moveTo>
                <a:lnTo>
                  <a:pt x="96" y="497"/>
                </a:lnTo>
                <a:lnTo>
                  <a:pt x="99" y="499"/>
                </a:lnTo>
                <a:lnTo>
                  <a:pt x="99" y="499"/>
                </a:lnTo>
                <a:lnTo>
                  <a:pt x="96" y="497"/>
                </a:lnTo>
                <a:lnTo>
                  <a:pt x="96" y="497"/>
                </a:lnTo>
                <a:close/>
                <a:moveTo>
                  <a:pt x="78" y="469"/>
                </a:moveTo>
                <a:lnTo>
                  <a:pt x="78" y="469"/>
                </a:lnTo>
                <a:lnTo>
                  <a:pt x="70" y="460"/>
                </a:lnTo>
                <a:lnTo>
                  <a:pt x="78" y="469"/>
                </a:lnTo>
                <a:lnTo>
                  <a:pt x="78" y="469"/>
                </a:lnTo>
                <a:lnTo>
                  <a:pt x="77" y="467"/>
                </a:lnTo>
                <a:lnTo>
                  <a:pt x="78" y="469"/>
                </a:lnTo>
                <a:lnTo>
                  <a:pt x="78" y="469"/>
                </a:lnTo>
                <a:close/>
                <a:moveTo>
                  <a:pt x="67" y="454"/>
                </a:moveTo>
                <a:lnTo>
                  <a:pt x="67" y="454"/>
                </a:lnTo>
                <a:lnTo>
                  <a:pt x="68" y="457"/>
                </a:lnTo>
                <a:lnTo>
                  <a:pt x="70" y="458"/>
                </a:lnTo>
                <a:lnTo>
                  <a:pt x="70" y="456"/>
                </a:lnTo>
                <a:lnTo>
                  <a:pt x="67" y="454"/>
                </a:lnTo>
                <a:lnTo>
                  <a:pt x="67" y="454"/>
                </a:lnTo>
                <a:lnTo>
                  <a:pt x="66" y="454"/>
                </a:lnTo>
                <a:lnTo>
                  <a:pt x="67" y="454"/>
                </a:lnTo>
                <a:lnTo>
                  <a:pt x="67" y="455"/>
                </a:lnTo>
                <a:lnTo>
                  <a:pt x="67" y="454"/>
                </a:lnTo>
                <a:lnTo>
                  <a:pt x="67" y="454"/>
                </a:lnTo>
                <a:close/>
                <a:moveTo>
                  <a:pt x="62" y="450"/>
                </a:moveTo>
                <a:lnTo>
                  <a:pt x="62" y="450"/>
                </a:lnTo>
                <a:lnTo>
                  <a:pt x="65" y="451"/>
                </a:lnTo>
                <a:lnTo>
                  <a:pt x="66" y="452"/>
                </a:lnTo>
                <a:lnTo>
                  <a:pt x="67" y="452"/>
                </a:lnTo>
                <a:lnTo>
                  <a:pt x="66" y="451"/>
                </a:lnTo>
                <a:lnTo>
                  <a:pt x="62" y="450"/>
                </a:lnTo>
                <a:lnTo>
                  <a:pt x="62" y="450"/>
                </a:lnTo>
                <a:lnTo>
                  <a:pt x="62" y="449"/>
                </a:lnTo>
                <a:lnTo>
                  <a:pt x="62" y="449"/>
                </a:lnTo>
                <a:lnTo>
                  <a:pt x="62" y="450"/>
                </a:lnTo>
                <a:lnTo>
                  <a:pt x="62" y="450"/>
                </a:lnTo>
                <a:lnTo>
                  <a:pt x="62" y="450"/>
                </a:lnTo>
                <a:close/>
                <a:moveTo>
                  <a:pt x="58" y="438"/>
                </a:moveTo>
                <a:lnTo>
                  <a:pt x="58" y="438"/>
                </a:lnTo>
                <a:lnTo>
                  <a:pt x="60" y="442"/>
                </a:lnTo>
                <a:lnTo>
                  <a:pt x="60" y="442"/>
                </a:lnTo>
                <a:lnTo>
                  <a:pt x="58" y="438"/>
                </a:lnTo>
                <a:lnTo>
                  <a:pt x="58" y="438"/>
                </a:lnTo>
                <a:close/>
                <a:moveTo>
                  <a:pt x="37" y="301"/>
                </a:moveTo>
                <a:lnTo>
                  <a:pt x="37" y="301"/>
                </a:lnTo>
                <a:lnTo>
                  <a:pt x="36" y="296"/>
                </a:lnTo>
                <a:lnTo>
                  <a:pt x="37" y="297"/>
                </a:lnTo>
                <a:lnTo>
                  <a:pt x="37" y="299"/>
                </a:lnTo>
                <a:lnTo>
                  <a:pt x="37" y="301"/>
                </a:lnTo>
                <a:lnTo>
                  <a:pt x="37" y="301"/>
                </a:lnTo>
                <a:lnTo>
                  <a:pt x="37" y="301"/>
                </a:lnTo>
                <a:lnTo>
                  <a:pt x="37" y="301"/>
                </a:lnTo>
                <a:lnTo>
                  <a:pt x="37" y="301"/>
                </a:lnTo>
                <a:lnTo>
                  <a:pt x="37" y="301"/>
                </a:lnTo>
                <a:close/>
                <a:moveTo>
                  <a:pt x="42" y="414"/>
                </a:moveTo>
                <a:lnTo>
                  <a:pt x="42" y="414"/>
                </a:lnTo>
                <a:lnTo>
                  <a:pt x="42" y="414"/>
                </a:lnTo>
                <a:lnTo>
                  <a:pt x="43" y="415"/>
                </a:lnTo>
                <a:lnTo>
                  <a:pt x="44" y="419"/>
                </a:lnTo>
                <a:lnTo>
                  <a:pt x="44" y="419"/>
                </a:lnTo>
                <a:lnTo>
                  <a:pt x="42" y="414"/>
                </a:lnTo>
                <a:lnTo>
                  <a:pt x="42" y="414"/>
                </a:lnTo>
                <a:close/>
                <a:moveTo>
                  <a:pt x="37" y="293"/>
                </a:moveTo>
                <a:lnTo>
                  <a:pt x="37" y="293"/>
                </a:lnTo>
                <a:lnTo>
                  <a:pt x="36" y="284"/>
                </a:lnTo>
                <a:lnTo>
                  <a:pt x="36" y="283"/>
                </a:lnTo>
                <a:lnTo>
                  <a:pt x="36" y="285"/>
                </a:lnTo>
                <a:lnTo>
                  <a:pt x="37" y="290"/>
                </a:lnTo>
                <a:lnTo>
                  <a:pt x="37" y="292"/>
                </a:lnTo>
                <a:lnTo>
                  <a:pt x="37" y="293"/>
                </a:lnTo>
                <a:lnTo>
                  <a:pt x="37" y="293"/>
                </a:lnTo>
                <a:lnTo>
                  <a:pt x="37" y="292"/>
                </a:lnTo>
                <a:lnTo>
                  <a:pt x="37" y="293"/>
                </a:lnTo>
                <a:lnTo>
                  <a:pt x="37" y="293"/>
                </a:lnTo>
                <a:close/>
                <a:moveTo>
                  <a:pt x="36" y="278"/>
                </a:moveTo>
                <a:lnTo>
                  <a:pt x="36" y="278"/>
                </a:lnTo>
                <a:lnTo>
                  <a:pt x="36" y="283"/>
                </a:lnTo>
                <a:lnTo>
                  <a:pt x="36" y="283"/>
                </a:lnTo>
                <a:lnTo>
                  <a:pt x="36" y="279"/>
                </a:lnTo>
                <a:lnTo>
                  <a:pt x="36" y="278"/>
                </a:lnTo>
                <a:lnTo>
                  <a:pt x="36" y="278"/>
                </a:lnTo>
                <a:lnTo>
                  <a:pt x="36" y="278"/>
                </a:lnTo>
                <a:close/>
                <a:moveTo>
                  <a:pt x="34" y="417"/>
                </a:moveTo>
                <a:lnTo>
                  <a:pt x="34" y="417"/>
                </a:lnTo>
                <a:lnTo>
                  <a:pt x="36" y="422"/>
                </a:lnTo>
                <a:lnTo>
                  <a:pt x="36" y="422"/>
                </a:lnTo>
                <a:lnTo>
                  <a:pt x="35" y="420"/>
                </a:lnTo>
                <a:lnTo>
                  <a:pt x="34" y="417"/>
                </a:lnTo>
                <a:lnTo>
                  <a:pt x="34" y="417"/>
                </a:lnTo>
                <a:close/>
                <a:moveTo>
                  <a:pt x="29" y="409"/>
                </a:moveTo>
                <a:lnTo>
                  <a:pt x="29" y="409"/>
                </a:lnTo>
                <a:lnTo>
                  <a:pt x="25" y="407"/>
                </a:lnTo>
                <a:lnTo>
                  <a:pt x="24" y="405"/>
                </a:lnTo>
                <a:lnTo>
                  <a:pt x="24" y="407"/>
                </a:lnTo>
                <a:lnTo>
                  <a:pt x="24" y="408"/>
                </a:lnTo>
                <a:lnTo>
                  <a:pt x="28" y="410"/>
                </a:lnTo>
                <a:lnTo>
                  <a:pt x="29" y="410"/>
                </a:lnTo>
                <a:lnTo>
                  <a:pt x="29" y="409"/>
                </a:lnTo>
                <a:lnTo>
                  <a:pt x="29" y="409"/>
                </a:lnTo>
                <a:lnTo>
                  <a:pt x="29" y="409"/>
                </a:lnTo>
                <a:lnTo>
                  <a:pt x="29" y="409"/>
                </a:lnTo>
                <a:lnTo>
                  <a:pt x="29" y="409"/>
                </a:lnTo>
                <a:lnTo>
                  <a:pt x="29" y="409"/>
                </a:lnTo>
                <a:lnTo>
                  <a:pt x="29" y="409"/>
                </a:lnTo>
                <a:close/>
                <a:moveTo>
                  <a:pt x="26" y="407"/>
                </a:moveTo>
                <a:lnTo>
                  <a:pt x="26" y="407"/>
                </a:lnTo>
                <a:lnTo>
                  <a:pt x="30" y="414"/>
                </a:lnTo>
                <a:lnTo>
                  <a:pt x="30" y="414"/>
                </a:lnTo>
                <a:lnTo>
                  <a:pt x="29" y="410"/>
                </a:lnTo>
                <a:lnTo>
                  <a:pt x="26" y="407"/>
                </a:lnTo>
                <a:lnTo>
                  <a:pt x="26" y="407"/>
                </a:lnTo>
                <a:close/>
                <a:moveTo>
                  <a:pt x="38" y="246"/>
                </a:moveTo>
                <a:lnTo>
                  <a:pt x="38" y="246"/>
                </a:lnTo>
                <a:lnTo>
                  <a:pt x="38" y="243"/>
                </a:lnTo>
                <a:lnTo>
                  <a:pt x="40" y="239"/>
                </a:lnTo>
                <a:lnTo>
                  <a:pt x="40" y="239"/>
                </a:lnTo>
                <a:lnTo>
                  <a:pt x="38" y="244"/>
                </a:lnTo>
                <a:lnTo>
                  <a:pt x="38" y="246"/>
                </a:lnTo>
                <a:lnTo>
                  <a:pt x="38" y="246"/>
                </a:lnTo>
                <a:close/>
                <a:moveTo>
                  <a:pt x="23" y="397"/>
                </a:moveTo>
                <a:lnTo>
                  <a:pt x="23" y="397"/>
                </a:lnTo>
                <a:lnTo>
                  <a:pt x="23" y="396"/>
                </a:lnTo>
                <a:lnTo>
                  <a:pt x="23" y="396"/>
                </a:lnTo>
                <a:lnTo>
                  <a:pt x="24" y="398"/>
                </a:lnTo>
                <a:lnTo>
                  <a:pt x="24" y="401"/>
                </a:lnTo>
                <a:lnTo>
                  <a:pt x="23" y="397"/>
                </a:lnTo>
                <a:lnTo>
                  <a:pt x="23" y="397"/>
                </a:lnTo>
                <a:lnTo>
                  <a:pt x="23" y="398"/>
                </a:lnTo>
                <a:lnTo>
                  <a:pt x="23" y="397"/>
                </a:lnTo>
                <a:lnTo>
                  <a:pt x="23" y="397"/>
                </a:lnTo>
                <a:close/>
                <a:moveTo>
                  <a:pt x="20" y="387"/>
                </a:moveTo>
                <a:lnTo>
                  <a:pt x="20" y="387"/>
                </a:lnTo>
                <a:lnTo>
                  <a:pt x="19" y="384"/>
                </a:lnTo>
                <a:lnTo>
                  <a:pt x="19" y="384"/>
                </a:lnTo>
                <a:lnTo>
                  <a:pt x="20" y="387"/>
                </a:lnTo>
                <a:lnTo>
                  <a:pt x="20" y="387"/>
                </a:lnTo>
                <a:lnTo>
                  <a:pt x="20" y="387"/>
                </a:lnTo>
                <a:lnTo>
                  <a:pt x="20" y="387"/>
                </a:lnTo>
                <a:close/>
                <a:moveTo>
                  <a:pt x="19" y="392"/>
                </a:moveTo>
                <a:lnTo>
                  <a:pt x="19" y="392"/>
                </a:lnTo>
                <a:lnTo>
                  <a:pt x="19" y="391"/>
                </a:lnTo>
                <a:lnTo>
                  <a:pt x="19" y="392"/>
                </a:lnTo>
                <a:lnTo>
                  <a:pt x="20" y="393"/>
                </a:lnTo>
                <a:lnTo>
                  <a:pt x="21" y="393"/>
                </a:lnTo>
                <a:lnTo>
                  <a:pt x="19" y="392"/>
                </a:lnTo>
                <a:lnTo>
                  <a:pt x="19" y="392"/>
                </a:lnTo>
                <a:lnTo>
                  <a:pt x="19" y="391"/>
                </a:lnTo>
                <a:lnTo>
                  <a:pt x="19" y="392"/>
                </a:lnTo>
                <a:lnTo>
                  <a:pt x="19" y="392"/>
                </a:lnTo>
                <a:close/>
                <a:moveTo>
                  <a:pt x="43" y="224"/>
                </a:moveTo>
                <a:lnTo>
                  <a:pt x="43" y="224"/>
                </a:lnTo>
                <a:lnTo>
                  <a:pt x="42" y="226"/>
                </a:lnTo>
                <a:lnTo>
                  <a:pt x="41" y="227"/>
                </a:lnTo>
                <a:lnTo>
                  <a:pt x="41" y="227"/>
                </a:lnTo>
                <a:lnTo>
                  <a:pt x="43" y="224"/>
                </a:lnTo>
                <a:lnTo>
                  <a:pt x="43" y="224"/>
                </a:lnTo>
                <a:lnTo>
                  <a:pt x="42" y="224"/>
                </a:lnTo>
                <a:lnTo>
                  <a:pt x="43" y="224"/>
                </a:lnTo>
                <a:lnTo>
                  <a:pt x="43" y="224"/>
                </a:lnTo>
                <a:close/>
                <a:moveTo>
                  <a:pt x="13" y="369"/>
                </a:moveTo>
                <a:lnTo>
                  <a:pt x="13" y="369"/>
                </a:lnTo>
                <a:lnTo>
                  <a:pt x="11" y="367"/>
                </a:lnTo>
                <a:lnTo>
                  <a:pt x="12" y="369"/>
                </a:lnTo>
                <a:lnTo>
                  <a:pt x="13" y="372"/>
                </a:lnTo>
                <a:lnTo>
                  <a:pt x="14" y="372"/>
                </a:lnTo>
                <a:lnTo>
                  <a:pt x="13" y="369"/>
                </a:lnTo>
                <a:lnTo>
                  <a:pt x="13" y="369"/>
                </a:lnTo>
                <a:lnTo>
                  <a:pt x="13" y="369"/>
                </a:lnTo>
                <a:lnTo>
                  <a:pt x="13" y="369"/>
                </a:lnTo>
                <a:lnTo>
                  <a:pt x="13" y="369"/>
                </a:lnTo>
                <a:close/>
                <a:moveTo>
                  <a:pt x="46" y="215"/>
                </a:moveTo>
                <a:lnTo>
                  <a:pt x="44" y="218"/>
                </a:lnTo>
                <a:lnTo>
                  <a:pt x="44" y="218"/>
                </a:lnTo>
                <a:lnTo>
                  <a:pt x="46" y="215"/>
                </a:lnTo>
                <a:lnTo>
                  <a:pt x="46" y="215"/>
                </a:lnTo>
                <a:lnTo>
                  <a:pt x="46" y="215"/>
                </a:lnTo>
                <a:lnTo>
                  <a:pt x="46" y="215"/>
                </a:lnTo>
                <a:close/>
                <a:moveTo>
                  <a:pt x="9" y="356"/>
                </a:moveTo>
                <a:lnTo>
                  <a:pt x="9" y="356"/>
                </a:lnTo>
                <a:lnTo>
                  <a:pt x="8" y="351"/>
                </a:lnTo>
                <a:lnTo>
                  <a:pt x="9" y="356"/>
                </a:lnTo>
                <a:lnTo>
                  <a:pt x="9" y="356"/>
                </a:lnTo>
                <a:lnTo>
                  <a:pt x="9" y="355"/>
                </a:lnTo>
                <a:lnTo>
                  <a:pt x="9" y="356"/>
                </a:lnTo>
                <a:lnTo>
                  <a:pt x="9" y="356"/>
                </a:lnTo>
                <a:close/>
                <a:moveTo>
                  <a:pt x="52" y="195"/>
                </a:moveTo>
                <a:lnTo>
                  <a:pt x="52" y="195"/>
                </a:lnTo>
                <a:lnTo>
                  <a:pt x="53" y="192"/>
                </a:lnTo>
                <a:lnTo>
                  <a:pt x="53" y="195"/>
                </a:lnTo>
                <a:lnTo>
                  <a:pt x="50" y="197"/>
                </a:lnTo>
                <a:lnTo>
                  <a:pt x="52" y="195"/>
                </a:lnTo>
                <a:lnTo>
                  <a:pt x="52" y="195"/>
                </a:lnTo>
                <a:lnTo>
                  <a:pt x="52" y="196"/>
                </a:lnTo>
                <a:lnTo>
                  <a:pt x="52" y="195"/>
                </a:lnTo>
                <a:lnTo>
                  <a:pt x="52" y="195"/>
                </a:lnTo>
                <a:close/>
                <a:moveTo>
                  <a:pt x="6" y="339"/>
                </a:moveTo>
                <a:lnTo>
                  <a:pt x="6" y="339"/>
                </a:lnTo>
                <a:lnTo>
                  <a:pt x="5" y="332"/>
                </a:lnTo>
                <a:lnTo>
                  <a:pt x="5" y="332"/>
                </a:lnTo>
                <a:lnTo>
                  <a:pt x="6" y="333"/>
                </a:lnTo>
                <a:lnTo>
                  <a:pt x="6" y="337"/>
                </a:lnTo>
                <a:lnTo>
                  <a:pt x="6" y="339"/>
                </a:lnTo>
                <a:lnTo>
                  <a:pt x="6" y="339"/>
                </a:lnTo>
                <a:lnTo>
                  <a:pt x="6" y="339"/>
                </a:lnTo>
                <a:lnTo>
                  <a:pt x="6" y="339"/>
                </a:lnTo>
                <a:lnTo>
                  <a:pt x="6" y="339"/>
                </a:lnTo>
                <a:close/>
                <a:moveTo>
                  <a:pt x="55" y="186"/>
                </a:moveTo>
                <a:lnTo>
                  <a:pt x="55" y="186"/>
                </a:lnTo>
                <a:lnTo>
                  <a:pt x="55" y="187"/>
                </a:lnTo>
                <a:lnTo>
                  <a:pt x="55" y="187"/>
                </a:lnTo>
                <a:lnTo>
                  <a:pt x="54" y="187"/>
                </a:lnTo>
                <a:lnTo>
                  <a:pt x="55" y="186"/>
                </a:lnTo>
                <a:lnTo>
                  <a:pt x="55" y="186"/>
                </a:lnTo>
                <a:close/>
                <a:moveTo>
                  <a:pt x="5" y="328"/>
                </a:moveTo>
                <a:lnTo>
                  <a:pt x="5" y="328"/>
                </a:lnTo>
                <a:lnTo>
                  <a:pt x="5" y="326"/>
                </a:lnTo>
                <a:lnTo>
                  <a:pt x="5" y="328"/>
                </a:lnTo>
                <a:lnTo>
                  <a:pt x="5" y="330"/>
                </a:lnTo>
                <a:lnTo>
                  <a:pt x="5" y="328"/>
                </a:lnTo>
                <a:lnTo>
                  <a:pt x="5" y="328"/>
                </a:lnTo>
                <a:lnTo>
                  <a:pt x="5" y="327"/>
                </a:lnTo>
                <a:lnTo>
                  <a:pt x="5" y="328"/>
                </a:lnTo>
                <a:lnTo>
                  <a:pt x="5" y="330"/>
                </a:lnTo>
                <a:lnTo>
                  <a:pt x="5" y="328"/>
                </a:lnTo>
                <a:lnTo>
                  <a:pt x="5" y="328"/>
                </a:lnTo>
                <a:close/>
                <a:moveTo>
                  <a:pt x="56" y="183"/>
                </a:moveTo>
                <a:lnTo>
                  <a:pt x="56" y="183"/>
                </a:lnTo>
                <a:lnTo>
                  <a:pt x="55" y="185"/>
                </a:lnTo>
                <a:lnTo>
                  <a:pt x="55" y="185"/>
                </a:lnTo>
                <a:lnTo>
                  <a:pt x="56" y="183"/>
                </a:lnTo>
                <a:lnTo>
                  <a:pt x="56" y="183"/>
                </a:lnTo>
                <a:close/>
                <a:moveTo>
                  <a:pt x="3" y="321"/>
                </a:moveTo>
                <a:lnTo>
                  <a:pt x="3" y="321"/>
                </a:lnTo>
                <a:lnTo>
                  <a:pt x="5" y="330"/>
                </a:lnTo>
                <a:lnTo>
                  <a:pt x="5" y="331"/>
                </a:lnTo>
                <a:lnTo>
                  <a:pt x="3" y="330"/>
                </a:lnTo>
                <a:lnTo>
                  <a:pt x="3" y="326"/>
                </a:lnTo>
                <a:lnTo>
                  <a:pt x="3" y="321"/>
                </a:lnTo>
                <a:lnTo>
                  <a:pt x="3" y="321"/>
                </a:lnTo>
                <a:lnTo>
                  <a:pt x="3" y="322"/>
                </a:lnTo>
                <a:lnTo>
                  <a:pt x="3" y="321"/>
                </a:lnTo>
                <a:lnTo>
                  <a:pt x="3" y="321"/>
                </a:lnTo>
                <a:close/>
                <a:moveTo>
                  <a:pt x="3" y="318"/>
                </a:moveTo>
                <a:lnTo>
                  <a:pt x="3" y="318"/>
                </a:lnTo>
                <a:lnTo>
                  <a:pt x="5" y="322"/>
                </a:lnTo>
                <a:lnTo>
                  <a:pt x="5" y="325"/>
                </a:lnTo>
                <a:lnTo>
                  <a:pt x="3" y="324"/>
                </a:lnTo>
                <a:lnTo>
                  <a:pt x="3" y="318"/>
                </a:lnTo>
                <a:lnTo>
                  <a:pt x="3" y="318"/>
                </a:lnTo>
                <a:lnTo>
                  <a:pt x="3" y="319"/>
                </a:lnTo>
                <a:lnTo>
                  <a:pt x="3" y="318"/>
                </a:lnTo>
                <a:lnTo>
                  <a:pt x="3" y="318"/>
                </a:lnTo>
                <a:close/>
                <a:moveTo>
                  <a:pt x="61" y="172"/>
                </a:moveTo>
                <a:lnTo>
                  <a:pt x="61" y="172"/>
                </a:lnTo>
                <a:lnTo>
                  <a:pt x="59" y="178"/>
                </a:lnTo>
                <a:lnTo>
                  <a:pt x="61" y="172"/>
                </a:lnTo>
                <a:lnTo>
                  <a:pt x="61" y="172"/>
                </a:lnTo>
                <a:lnTo>
                  <a:pt x="61" y="173"/>
                </a:lnTo>
                <a:lnTo>
                  <a:pt x="61" y="172"/>
                </a:lnTo>
                <a:lnTo>
                  <a:pt x="61" y="172"/>
                </a:lnTo>
                <a:close/>
                <a:moveTo>
                  <a:pt x="1" y="313"/>
                </a:moveTo>
                <a:lnTo>
                  <a:pt x="1" y="313"/>
                </a:lnTo>
                <a:lnTo>
                  <a:pt x="2" y="312"/>
                </a:lnTo>
                <a:lnTo>
                  <a:pt x="2" y="312"/>
                </a:lnTo>
                <a:lnTo>
                  <a:pt x="3" y="314"/>
                </a:lnTo>
                <a:lnTo>
                  <a:pt x="3" y="315"/>
                </a:lnTo>
                <a:lnTo>
                  <a:pt x="1" y="313"/>
                </a:lnTo>
                <a:lnTo>
                  <a:pt x="1" y="313"/>
                </a:lnTo>
                <a:lnTo>
                  <a:pt x="1" y="313"/>
                </a:lnTo>
                <a:lnTo>
                  <a:pt x="2" y="313"/>
                </a:lnTo>
                <a:lnTo>
                  <a:pt x="2" y="314"/>
                </a:lnTo>
                <a:lnTo>
                  <a:pt x="1" y="313"/>
                </a:lnTo>
                <a:lnTo>
                  <a:pt x="1" y="313"/>
                </a:lnTo>
                <a:close/>
                <a:moveTo>
                  <a:pt x="2" y="305"/>
                </a:moveTo>
                <a:lnTo>
                  <a:pt x="2" y="305"/>
                </a:lnTo>
                <a:lnTo>
                  <a:pt x="2" y="301"/>
                </a:lnTo>
                <a:lnTo>
                  <a:pt x="2" y="301"/>
                </a:lnTo>
                <a:lnTo>
                  <a:pt x="2" y="304"/>
                </a:lnTo>
                <a:lnTo>
                  <a:pt x="2" y="305"/>
                </a:lnTo>
                <a:lnTo>
                  <a:pt x="2" y="305"/>
                </a:lnTo>
                <a:close/>
                <a:moveTo>
                  <a:pt x="1" y="293"/>
                </a:moveTo>
                <a:lnTo>
                  <a:pt x="1" y="293"/>
                </a:lnTo>
                <a:lnTo>
                  <a:pt x="1" y="290"/>
                </a:lnTo>
                <a:lnTo>
                  <a:pt x="1" y="293"/>
                </a:lnTo>
                <a:lnTo>
                  <a:pt x="1" y="293"/>
                </a:lnTo>
                <a:lnTo>
                  <a:pt x="1" y="293"/>
                </a:lnTo>
                <a:lnTo>
                  <a:pt x="1" y="293"/>
                </a:lnTo>
                <a:lnTo>
                  <a:pt x="1" y="293"/>
                </a:lnTo>
                <a:close/>
                <a:moveTo>
                  <a:pt x="2" y="281"/>
                </a:moveTo>
                <a:lnTo>
                  <a:pt x="2" y="281"/>
                </a:lnTo>
                <a:lnTo>
                  <a:pt x="1" y="286"/>
                </a:lnTo>
                <a:lnTo>
                  <a:pt x="1" y="286"/>
                </a:lnTo>
                <a:lnTo>
                  <a:pt x="1" y="286"/>
                </a:lnTo>
                <a:lnTo>
                  <a:pt x="2" y="284"/>
                </a:lnTo>
                <a:lnTo>
                  <a:pt x="2" y="281"/>
                </a:lnTo>
                <a:lnTo>
                  <a:pt x="2" y="281"/>
                </a:lnTo>
                <a:lnTo>
                  <a:pt x="1" y="281"/>
                </a:lnTo>
                <a:lnTo>
                  <a:pt x="2" y="281"/>
                </a:lnTo>
                <a:lnTo>
                  <a:pt x="2" y="281"/>
                </a:lnTo>
                <a:close/>
                <a:moveTo>
                  <a:pt x="2" y="283"/>
                </a:moveTo>
                <a:lnTo>
                  <a:pt x="2" y="283"/>
                </a:lnTo>
                <a:lnTo>
                  <a:pt x="2" y="281"/>
                </a:lnTo>
                <a:lnTo>
                  <a:pt x="2" y="283"/>
                </a:lnTo>
                <a:lnTo>
                  <a:pt x="2" y="283"/>
                </a:lnTo>
                <a:lnTo>
                  <a:pt x="2" y="283"/>
                </a:lnTo>
                <a:lnTo>
                  <a:pt x="2" y="283"/>
                </a:lnTo>
                <a:lnTo>
                  <a:pt x="2" y="283"/>
                </a:lnTo>
                <a:close/>
                <a:moveTo>
                  <a:pt x="2" y="271"/>
                </a:moveTo>
                <a:lnTo>
                  <a:pt x="2" y="271"/>
                </a:lnTo>
                <a:lnTo>
                  <a:pt x="2" y="279"/>
                </a:lnTo>
                <a:lnTo>
                  <a:pt x="2" y="279"/>
                </a:lnTo>
                <a:lnTo>
                  <a:pt x="2" y="271"/>
                </a:lnTo>
                <a:lnTo>
                  <a:pt x="2" y="271"/>
                </a:lnTo>
                <a:close/>
                <a:moveTo>
                  <a:pt x="1" y="268"/>
                </a:moveTo>
                <a:lnTo>
                  <a:pt x="1" y="268"/>
                </a:lnTo>
                <a:lnTo>
                  <a:pt x="2" y="272"/>
                </a:lnTo>
                <a:lnTo>
                  <a:pt x="1" y="275"/>
                </a:lnTo>
                <a:lnTo>
                  <a:pt x="1" y="275"/>
                </a:lnTo>
                <a:lnTo>
                  <a:pt x="1" y="272"/>
                </a:lnTo>
                <a:lnTo>
                  <a:pt x="1" y="268"/>
                </a:lnTo>
                <a:lnTo>
                  <a:pt x="1" y="268"/>
                </a:lnTo>
                <a:close/>
                <a:moveTo>
                  <a:pt x="3" y="255"/>
                </a:moveTo>
                <a:lnTo>
                  <a:pt x="3" y="255"/>
                </a:lnTo>
                <a:lnTo>
                  <a:pt x="3" y="259"/>
                </a:lnTo>
                <a:lnTo>
                  <a:pt x="5" y="259"/>
                </a:lnTo>
                <a:lnTo>
                  <a:pt x="6" y="257"/>
                </a:lnTo>
                <a:lnTo>
                  <a:pt x="3" y="255"/>
                </a:lnTo>
                <a:lnTo>
                  <a:pt x="3" y="255"/>
                </a:lnTo>
                <a:lnTo>
                  <a:pt x="5" y="255"/>
                </a:lnTo>
                <a:lnTo>
                  <a:pt x="3" y="255"/>
                </a:lnTo>
                <a:lnTo>
                  <a:pt x="3" y="255"/>
                </a:lnTo>
                <a:close/>
                <a:moveTo>
                  <a:pt x="8" y="224"/>
                </a:moveTo>
                <a:lnTo>
                  <a:pt x="8" y="224"/>
                </a:lnTo>
                <a:lnTo>
                  <a:pt x="7" y="221"/>
                </a:lnTo>
                <a:lnTo>
                  <a:pt x="7" y="224"/>
                </a:lnTo>
                <a:lnTo>
                  <a:pt x="7" y="225"/>
                </a:lnTo>
                <a:lnTo>
                  <a:pt x="8" y="224"/>
                </a:lnTo>
                <a:lnTo>
                  <a:pt x="8" y="224"/>
                </a:lnTo>
                <a:lnTo>
                  <a:pt x="7" y="225"/>
                </a:lnTo>
                <a:lnTo>
                  <a:pt x="8" y="224"/>
                </a:lnTo>
                <a:lnTo>
                  <a:pt x="8" y="224"/>
                </a:lnTo>
                <a:close/>
                <a:moveTo>
                  <a:pt x="132" y="45"/>
                </a:moveTo>
                <a:lnTo>
                  <a:pt x="132" y="45"/>
                </a:lnTo>
                <a:lnTo>
                  <a:pt x="135" y="44"/>
                </a:lnTo>
                <a:lnTo>
                  <a:pt x="136" y="44"/>
                </a:lnTo>
                <a:lnTo>
                  <a:pt x="133" y="47"/>
                </a:lnTo>
                <a:lnTo>
                  <a:pt x="131" y="49"/>
                </a:lnTo>
                <a:lnTo>
                  <a:pt x="130" y="48"/>
                </a:lnTo>
                <a:lnTo>
                  <a:pt x="132" y="45"/>
                </a:lnTo>
                <a:lnTo>
                  <a:pt x="132" y="45"/>
                </a:lnTo>
                <a:lnTo>
                  <a:pt x="132" y="45"/>
                </a:lnTo>
                <a:lnTo>
                  <a:pt x="132" y="45"/>
                </a:lnTo>
                <a:lnTo>
                  <a:pt x="131" y="45"/>
                </a:lnTo>
                <a:lnTo>
                  <a:pt x="132" y="45"/>
                </a:lnTo>
                <a:lnTo>
                  <a:pt x="132" y="45"/>
                </a:lnTo>
                <a:close/>
                <a:moveTo>
                  <a:pt x="147" y="37"/>
                </a:moveTo>
                <a:lnTo>
                  <a:pt x="147" y="37"/>
                </a:lnTo>
                <a:lnTo>
                  <a:pt x="144" y="38"/>
                </a:lnTo>
                <a:lnTo>
                  <a:pt x="143" y="39"/>
                </a:lnTo>
                <a:lnTo>
                  <a:pt x="143" y="38"/>
                </a:lnTo>
                <a:lnTo>
                  <a:pt x="143" y="38"/>
                </a:lnTo>
                <a:lnTo>
                  <a:pt x="146" y="37"/>
                </a:lnTo>
                <a:lnTo>
                  <a:pt x="147" y="37"/>
                </a:lnTo>
                <a:lnTo>
                  <a:pt x="147" y="37"/>
                </a:lnTo>
                <a:close/>
                <a:moveTo>
                  <a:pt x="339" y="37"/>
                </a:moveTo>
                <a:lnTo>
                  <a:pt x="339" y="37"/>
                </a:lnTo>
                <a:lnTo>
                  <a:pt x="336" y="36"/>
                </a:lnTo>
                <a:lnTo>
                  <a:pt x="339" y="37"/>
                </a:lnTo>
                <a:lnTo>
                  <a:pt x="339" y="37"/>
                </a:lnTo>
                <a:lnTo>
                  <a:pt x="337" y="36"/>
                </a:lnTo>
                <a:lnTo>
                  <a:pt x="339" y="37"/>
                </a:lnTo>
                <a:lnTo>
                  <a:pt x="339" y="37"/>
                </a:lnTo>
                <a:close/>
                <a:moveTo>
                  <a:pt x="333" y="37"/>
                </a:moveTo>
                <a:lnTo>
                  <a:pt x="333" y="37"/>
                </a:lnTo>
                <a:lnTo>
                  <a:pt x="331" y="36"/>
                </a:lnTo>
                <a:lnTo>
                  <a:pt x="333" y="37"/>
                </a:lnTo>
                <a:lnTo>
                  <a:pt x="333" y="37"/>
                </a:lnTo>
                <a:lnTo>
                  <a:pt x="335" y="37"/>
                </a:lnTo>
                <a:lnTo>
                  <a:pt x="333" y="37"/>
                </a:lnTo>
                <a:lnTo>
                  <a:pt x="333" y="37"/>
                </a:lnTo>
                <a:close/>
                <a:moveTo>
                  <a:pt x="195" y="14"/>
                </a:moveTo>
                <a:lnTo>
                  <a:pt x="195" y="14"/>
                </a:lnTo>
                <a:lnTo>
                  <a:pt x="200" y="13"/>
                </a:lnTo>
                <a:lnTo>
                  <a:pt x="195" y="14"/>
                </a:lnTo>
                <a:lnTo>
                  <a:pt x="195" y="14"/>
                </a:lnTo>
                <a:lnTo>
                  <a:pt x="196" y="14"/>
                </a:lnTo>
                <a:lnTo>
                  <a:pt x="195" y="14"/>
                </a:lnTo>
                <a:lnTo>
                  <a:pt x="195" y="14"/>
                </a:lnTo>
                <a:close/>
                <a:moveTo>
                  <a:pt x="345" y="38"/>
                </a:moveTo>
                <a:lnTo>
                  <a:pt x="345" y="38"/>
                </a:lnTo>
                <a:lnTo>
                  <a:pt x="347" y="38"/>
                </a:lnTo>
                <a:lnTo>
                  <a:pt x="345" y="39"/>
                </a:lnTo>
                <a:lnTo>
                  <a:pt x="344" y="39"/>
                </a:lnTo>
                <a:lnTo>
                  <a:pt x="343" y="39"/>
                </a:lnTo>
                <a:lnTo>
                  <a:pt x="345" y="38"/>
                </a:lnTo>
                <a:lnTo>
                  <a:pt x="345" y="38"/>
                </a:lnTo>
                <a:lnTo>
                  <a:pt x="347" y="38"/>
                </a:lnTo>
                <a:lnTo>
                  <a:pt x="345" y="38"/>
                </a:lnTo>
                <a:lnTo>
                  <a:pt x="345" y="38"/>
                </a:lnTo>
                <a:lnTo>
                  <a:pt x="345" y="38"/>
                </a:lnTo>
                <a:lnTo>
                  <a:pt x="345" y="38"/>
                </a:lnTo>
                <a:close/>
                <a:moveTo>
                  <a:pt x="206" y="12"/>
                </a:moveTo>
                <a:lnTo>
                  <a:pt x="206" y="12"/>
                </a:lnTo>
                <a:lnTo>
                  <a:pt x="202" y="13"/>
                </a:lnTo>
                <a:lnTo>
                  <a:pt x="202" y="13"/>
                </a:lnTo>
                <a:lnTo>
                  <a:pt x="205" y="12"/>
                </a:lnTo>
                <a:lnTo>
                  <a:pt x="206" y="12"/>
                </a:lnTo>
                <a:lnTo>
                  <a:pt x="206" y="12"/>
                </a:lnTo>
                <a:close/>
                <a:moveTo>
                  <a:pt x="348" y="38"/>
                </a:moveTo>
                <a:lnTo>
                  <a:pt x="348" y="38"/>
                </a:lnTo>
                <a:lnTo>
                  <a:pt x="350" y="39"/>
                </a:lnTo>
                <a:lnTo>
                  <a:pt x="348" y="38"/>
                </a:lnTo>
                <a:lnTo>
                  <a:pt x="348" y="38"/>
                </a:lnTo>
                <a:lnTo>
                  <a:pt x="348" y="39"/>
                </a:lnTo>
                <a:lnTo>
                  <a:pt x="348" y="38"/>
                </a:lnTo>
                <a:lnTo>
                  <a:pt x="348" y="38"/>
                </a:lnTo>
                <a:close/>
                <a:moveTo>
                  <a:pt x="363" y="8"/>
                </a:moveTo>
                <a:lnTo>
                  <a:pt x="363" y="8"/>
                </a:lnTo>
                <a:lnTo>
                  <a:pt x="357" y="7"/>
                </a:lnTo>
                <a:lnTo>
                  <a:pt x="357" y="7"/>
                </a:lnTo>
                <a:lnTo>
                  <a:pt x="361" y="8"/>
                </a:lnTo>
                <a:lnTo>
                  <a:pt x="363" y="8"/>
                </a:lnTo>
                <a:lnTo>
                  <a:pt x="363" y="8"/>
                </a:lnTo>
                <a:close/>
                <a:moveTo>
                  <a:pt x="372" y="11"/>
                </a:moveTo>
                <a:lnTo>
                  <a:pt x="372" y="11"/>
                </a:lnTo>
                <a:lnTo>
                  <a:pt x="363" y="8"/>
                </a:lnTo>
                <a:lnTo>
                  <a:pt x="363" y="8"/>
                </a:lnTo>
                <a:lnTo>
                  <a:pt x="367" y="9"/>
                </a:lnTo>
                <a:lnTo>
                  <a:pt x="372" y="11"/>
                </a:lnTo>
                <a:lnTo>
                  <a:pt x="372" y="11"/>
                </a:lnTo>
                <a:close/>
                <a:moveTo>
                  <a:pt x="376" y="12"/>
                </a:moveTo>
                <a:lnTo>
                  <a:pt x="376" y="12"/>
                </a:lnTo>
                <a:lnTo>
                  <a:pt x="372" y="11"/>
                </a:lnTo>
                <a:lnTo>
                  <a:pt x="376" y="12"/>
                </a:lnTo>
                <a:lnTo>
                  <a:pt x="376" y="12"/>
                </a:lnTo>
                <a:lnTo>
                  <a:pt x="374" y="12"/>
                </a:lnTo>
                <a:lnTo>
                  <a:pt x="376" y="12"/>
                </a:lnTo>
                <a:lnTo>
                  <a:pt x="376" y="12"/>
                </a:lnTo>
                <a:close/>
                <a:moveTo>
                  <a:pt x="500" y="119"/>
                </a:moveTo>
                <a:lnTo>
                  <a:pt x="500" y="119"/>
                </a:lnTo>
                <a:lnTo>
                  <a:pt x="492" y="110"/>
                </a:lnTo>
                <a:lnTo>
                  <a:pt x="500" y="119"/>
                </a:lnTo>
                <a:lnTo>
                  <a:pt x="500" y="119"/>
                </a:lnTo>
                <a:lnTo>
                  <a:pt x="500" y="119"/>
                </a:lnTo>
                <a:lnTo>
                  <a:pt x="500" y="119"/>
                </a:lnTo>
                <a:lnTo>
                  <a:pt x="500" y="119"/>
                </a:lnTo>
                <a:close/>
                <a:moveTo>
                  <a:pt x="508" y="131"/>
                </a:moveTo>
                <a:lnTo>
                  <a:pt x="508" y="131"/>
                </a:lnTo>
                <a:lnTo>
                  <a:pt x="508" y="131"/>
                </a:lnTo>
                <a:lnTo>
                  <a:pt x="507" y="130"/>
                </a:lnTo>
                <a:lnTo>
                  <a:pt x="502" y="125"/>
                </a:lnTo>
                <a:lnTo>
                  <a:pt x="501" y="122"/>
                </a:lnTo>
                <a:lnTo>
                  <a:pt x="508" y="131"/>
                </a:lnTo>
                <a:lnTo>
                  <a:pt x="508" y="131"/>
                </a:lnTo>
                <a:lnTo>
                  <a:pt x="508" y="130"/>
                </a:lnTo>
                <a:lnTo>
                  <a:pt x="508" y="131"/>
                </a:lnTo>
                <a:lnTo>
                  <a:pt x="508" y="131"/>
                </a:lnTo>
                <a:close/>
                <a:moveTo>
                  <a:pt x="463" y="56"/>
                </a:moveTo>
                <a:lnTo>
                  <a:pt x="463" y="56"/>
                </a:lnTo>
                <a:lnTo>
                  <a:pt x="457" y="53"/>
                </a:lnTo>
                <a:lnTo>
                  <a:pt x="457" y="53"/>
                </a:lnTo>
                <a:lnTo>
                  <a:pt x="463" y="56"/>
                </a:lnTo>
                <a:lnTo>
                  <a:pt x="463" y="56"/>
                </a:lnTo>
                <a:close/>
                <a:moveTo>
                  <a:pt x="518" y="143"/>
                </a:moveTo>
                <a:lnTo>
                  <a:pt x="518" y="143"/>
                </a:lnTo>
                <a:lnTo>
                  <a:pt x="512" y="135"/>
                </a:lnTo>
                <a:lnTo>
                  <a:pt x="510" y="133"/>
                </a:lnTo>
                <a:lnTo>
                  <a:pt x="514" y="137"/>
                </a:lnTo>
                <a:lnTo>
                  <a:pt x="518" y="143"/>
                </a:lnTo>
                <a:lnTo>
                  <a:pt x="518" y="143"/>
                </a:lnTo>
                <a:lnTo>
                  <a:pt x="515" y="139"/>
                </a:lnTo>
                <a:lnTo>
                  <a:pt x="518" y="143"/>
                </a:lnTo>
                <a:lnTo>
                  <a:pt x="518" y="143"/>
                </a:lnTo>
                <a:close/>
                <a:moveTo>
                  <a:pt x="495" y="80"/>
                </a:moveTo>
                <a:lnTo>
                  <a:pt x="495" y="80"/>
                </a:lnTo>
                <a:lnTo>
                  <a:pt x="497" y="82"/>
                </a:lnTo>
                <a:lnTo>
                  <a:pt x="495" y="80"/>
                </a:lnTo>
                <a:lnTo>
                  <a:pt x="495" y="80"/>
                </a:lnTo>
                <a:lnTo>
                  <a:pt x="496" y="82"/>
                </a:lnTo>
                <a:lnTo>
                  <a:pt x="495" y="80"/>
                </a:lnTo>
                <a:lnTo>
                  <a:pt x="495" y="80"/>
                </a:lnTo>
                <a:close/>
                <a:moveTo>
                  <a:pt x="534" y="177"/>
                </a:moveTo>
                <a:lnTo>
                  <a:pt x="534" y="177"/>
                </a:lnTo>
                <a:lnTo>
                  <a:pt x="532" y="174"/>
                </a:lnTo>
                <a:lnTo>
                  <a:pt x="534" y="177"/>
                </a:lnTo>
                <a:lnTo>
                  <a:pt x="534" y="177"/>
                </a:lnTo>
                <a:lnTo>
                  <a:pt x="534" y="177"/>
                </a:lnTo>
                <a:lnTo>
                  <a:pt x="534" y="177"/>
                </a:lnTo>
                <a:lnTo>
                  <a:pt x="534" y="177"/>
                </a:lnTo>
                <a:lnTo>
                  <a:pt x="534" y="177"/>
                </a:lnTo>
                <a:lnTo>
                  <a:pt x="534" y="177"/>
                </a:lnTo>
                <a:close/>
                <a:moveTo>
                  <a:pt x="533" y="156"/>
                </a:moveTo>
                <a:lnTo>
                  <a:pt x="533" y="156"/>
                </a:lnTo>
                <a:lnTo>
                  <a:pt x="536" y="160"/>
                </a:lnTo>
                <a:lnTo>
                  <a:pt x="536" y="160"/>
                </a:lnTo>
                <a:lnTo>
                  <a:pt x="536" y="160"/>
                </a:lnTo>
                <a:lnTo>
                  <a:pt x="536" y="157"/>
                </a:lnTo>
                <a:lnTo>
                  <a:pt x="533" y="156"/>
                </a:lnTo>
                <a:lnTo>
                  <a:pt x="533" y="156"/>
                </a:lnTo>
                <a:lnTo>
                  <a:pt x="533" y="156"/>
                </a:lnTo>
                <a:lnTo>
                  <a:pt x="533" y="156"/>
                </a:lnTo>
                <a:lnTo>
                  <a:pt x="533" y="156"/>
                </a:lnTo>
                <a:close/>
                <a:moveTo>
                  <a:pt x="532" y="133"/>
                </a:moveTo>
                <a:lnTo>
                  <a:pt x="532" y="133"/>
                </a:lnTo>
                <a:lnTo>
                  <a:pt x="531" y="131"/>
                </a:lnTo>
                <a:lnTo>
                  <a:pt x="531" y="131"/>
                </a:lnTo>
                <a:lnTo>
                  <a:pt x="532" y="133"/>
                </a:lnTo>
                <a:lnTo>
                  <a:pt x="532" y="133"/>
                </a:lnTo>
                <a:close/>
                <a:moveTo>
                  <a:pt x="540" y="147"/>
                </a:moveTo>
                <a:lnTo>
                  <a:pt x="540" y="147"/>
                </a:lnTo>
                <a:lnTo>
                  <a:pt x="536" y="141"/>
                </a:lnTo>
                <a:lnTo>
                  <a:pt x="536" y="141"/>
                </a:lnTo>
                <a:lnTo>
                  <a:pt x="540" y="147"/>
                </a:lnTo>
                <a:lnTo>
                  <a:pt x="540" y="147"/>
                </a:lnTo>
                <a:close/>
                <a:moveTo>
                  <a:pt x="545" y="157"/>
                </a:moveTo>
                <a:lnTo>
                  <a:pt x="545" y="157"/>
                </a:lnTo>
                <a:lnTo>
                  <a:pt x="543" y="153"/>
                </a:lnTo>
                <a:lnTo>
                  <a:pt x="543" y="153"/>
                </a:lnTo>
                <a:lnTo>
                  <a:pt x="545" y="157"/>
                </a:lnTo>
                <a:lnTo>
                  <a:pt x="545" y="157"/>
                </a:lnTo>
                <a:close/>
                <a:moveTo>
                  <a:pt x="546" y="155"/>
                </a:moveTo>
                <a:lnTo>
                  <a:pt x="546" y="155"/>
                </a:lnTo>
                <a:lnTo>
                  <a:pt x="546" y="157"/>
                </a:lnTo>
                <a:lnTo>
                  <a:pt x="546" y="157"/>
                </a:lnTo>
                <a:lnTo>
                  <a:pt x="545" y="156"/>
                </a:lnTo>
                <a:lnTo>
                  <a:pt x="546" y="155"/>
                </a:lnTo>
                <a:lnTo>
                  <a:pt x="546" y="155"/>
                </a:lnTo>
                <a:lnTo>
                  <a:pt x="546" y="156"/>
                </a:lnTo>
                <a:lnTo>
                  <a:pt x="546" y="155"/>
                </a:lnTo>
                <a:lnTo>
                  <a:pt x="546" y="155"/>
                </a:lnTo>
                <a:close/>
                <a:moveTo>
                  <a:pt x="571" y="249"/>
                </a:moveTo>
                <a:lnTo>
                  <a:pt x="571" y="249"/>
                </a:lnTo>
                <a:lnTo>
                  <a:pt x="569" y="244"/>
                </a:lnTo>
                <a:lnTo>
                  <a:pt x="569" y="244"/>
                </a:lnTo>
                <a:lnTo>
                  <a:pt x="569" y="245"/>
                </a:lnTo>
                <a:lnTo>
                  <a:pt x="571" y="249"/>
                </a:lnTo>
                <a:lnTo>
                  <a:pt x="571" y="24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4772"/>
          <p:cNvSpPr>
            <a:spLocks noEditPoints="1"/>
          </p:cNvSpPr>
          <p:nvPr/>
        </p:nvSpPr>
        <p:spPr bwMode="auto">
          <a:xfrm>
            <a:off x="2301839" y="863715"/>
            <a:ext cx="1650480" cy="1663986"/>
          </a:xfrm>
          <a:custGeom>
            <a:avLst/>
            <a:gdLst>
              <a:gd name="T0" fmla="*/ 137 w 611"/>
              <a:gd name="T1" fmla="*/ 424 h 616"/>
              <a:gd name="T2" fmla="*/ 493 w 611"/>
              <a:gd name="T3" fmla="*/ 447 h 616"/>
              <a:gd name="T4" fmla="*/ 133 w 611"/>
              <a:gd name="T5" fmla="*/ 185 h 616"/>
              <a:gd name="T6" fmla="*/ 534 w 611"/>
              <a:gd name="T7" fmla="*/ 161 h 616"/>
              <a:gd name="T8" fmla="*/ 604 w 611"/>
              <a:gd name="T9" fmla="*/ 202 h 616"/>
              <a:gd name="T10" fmla="*/ 444 w 611"/>
              <a:gd name="T11" fmla="*/ 24 h 616"/>
              <a:gd name="T12" fmla="*/ 15 w 611"/>
              <a:gd name="T13" fmla="*/ 394 h 616"/>
              <a:gd name="T14" fmla="*/ 66 w 611"/>
              <a:gd name="T15" fmla="*/ 504 h 616"/>
              <a:gd name="T16" fmla="*/ 523 w 611"/>
              <a:gd name="T17" fmla="*/ 527 h 616"/>
              <a:gd name="T18" fmla="*/ 539 w 611"/>
              <a:gd name="T19" fmla="*/ 523 h 616"/>
              <a:gd name="T20" fmla="*/ 531 w 611"/>
              <a:gd name="T21" fmla="*/ 486 h 616"/>
              <a:gd name="T22" fmla="*/ 219 w 611"/>
              <a:gd name="T23" fmla="*/ 555 h 616"/>
              <a:gd name="T24" fmla="*/ 528 w 611"/>
              <a:gd name="T25" fmla="*/ 449 h 616"/>
              <a:gd name="T26" fmla="*/ 560 w 611"/>
              <a:gd name="T27" fmla="*/ 176 h 616"/>
              <a:gd name="T28" fmla="*/ 490 w 611"/>
              <a:gd name="T29" fmla="*/ 554 h 616"/>
              <a:gd name="T30" fmla="*/ 503 w 611"/>
              <a:gd name="T31" fmla="*/ 488 h 616"/>
              <a:gd name="T32" fmla="*/ 558 w 611"/>
              <a:gd name="T33" fmla="*/ 439 h 616"/>
              <a:gd name="T34" fmla="*/ 494 w 611"/>
              <a:gd name="T35" fmla="*/ 491 h 616"/>
              <a:gd name="T36" fmla="*/ 433 w 611"/>
              <a:gd name="T37" fmla="*/ 508 h 616"/>
              <a:gd name="T38" fmla="*/ 463 w 611"/>
              <a:gd name="T39" fmla="*/ 517 h 616"/>
              <a:gd name="T40" fmla="*/ 521 w 611"/>
              <a:gd name="T41" fmla="*/ 497 h 616"/>
              <a:gd name="T42" fmla="*/ 494 w 611"/>
              <a:gd name="T43" fmla="*/ 512 h 616"/>
              <a:gd name="T44" fmla="*/ 535 w 611"/>
              <a:gd name="T45" fmla="*/ 496 h 616"/>
              <a:gd name="T46" fmla="*/ 517 w 611"/>
              <a:gd name="T47" fmla="*/ 509 h 616"/>
              <a:gd name="T48" fmla="*/ 498 w 611"/>
              <a:gd name="T49" fmla="*/ 520 h 616"/>
              <a:gd name="T50" fmla="*/ 473 w 611"/>
              <a:gd name="T51" fmla="*/ 535 h 616"/>
              <a:gd name="T52" fmla="*/ 514 w 611"/>
              <a:gd name="T53" fmla="*/ 526 h 616"/>
              <a:gd name="T54" fmla="*/ 498 w 611"/>
              <a:gd name="T55" fmla="*/ 535 h 616"/>
              <a:gd name="T56" fmla="*/ 414 w 611"/>
              <a:gd name="T57" fmla="*/ 560 h 616"/>
              <a:gd name="T58" fmla="*/ 428 w 611"/>
              <a:gd name="T59" fmla="*/ 573 h 616"/>
              <a:gd name="T60" fmla="*/ 408 w 611"/>
              <a:gd name="T61" fmla="*/ 580 h 616"/>
              <a:gd name="T62" fmla="*/ 434 w 611"/>
              <a:gd name="T63" fmla="*/ 583 h 616"/>
              <a:gd name="T64" fmla="*/ 299 w 611"/>
              <a:gd name="T65" fmla="*/ 562 h 616"/>
              <a:gd name="T66" fmla="*/ 320 w 611"/>
              <a:gd name="T67" fmla="*/ 577 h 616"/>
              <a:gd name="T68" fmla="*/ 348 w 611"/>
              <a:gd name="T69" fmla="*/ 590 h 616"/>
              <a:gd name="T70" fmla="*/ 367 w 611"/>
              <a:gd name="T71" fmla="*/ 600 h 616"/>
              <a:gd name="T72" fmla="*/ 356 w 611"/>
              <a:gd name="T73" fmla="*/ 604 h 616"/>
              <a:gd name="T74" fmla="*/ 334 w 611"/>
              <a:gd name="T75" fmla="*/ 606 h 616"/>
              <a:gd name="T76" fmla="*/ 266 w 611"/>
              <a:gd name="T77" fmla="*/ 592 h 616"/>
              <a:gd name="T78" fmla="*/ 203 w 611"/>
              <a:gd name="T79" fmla="*/ 553 h 616"/>
              <a:gd name="T80" fmla="*/ 218 w 611"/>
              <a:gd name="T81" fmla="*/ 580 h 616"/>
              <a:gd name="T82" fmla="*/ 263 w 611"/>
              <a:gd name="T83" fmla="*/ 602 h 616"/>
              <a:gd name="T84" fmla="*/ 202 w 611"/>
              <a:gd name="T85" fmla="*/ 574 h 616"/>
              <a:gd name="T86" fmla="*/ 157 w 611"/>
              <a:gd name="T87" fmla="*/ 529 h 616"/>
              <a:gd name="T88" fmla="*/ 199 w 611"/>
              <a:gd name="T89" fmla="*/ 591 h 616"/>
              <a:gd name="T90" fmla="*/ 153 w 611"/>
              <a:gd name="T91" fmla="*/ 550 h 616"/>
              <a:gd name="T92" fmla="*/ 145 w 611"/>
              <a:gd name="T93" fmla="*/ 539 h 616"/>
              <a:gd name="T94" fmla="*/ 162 w 611"/>
              <a:gd name="T95" fmla="*/ 572 h 616"/>
              <a:gd name="T96" fmla="*/ 110 w 611"/>
              <a:gd name="T97" fmla="*/ 509 h 616"/>
              <a:gd name="T98" fmla="*/ 114 w 611"/>
              <a:gd name="T99" fmla="*/ 539 h 616"/>
              <a:gd name="T100" fmla="*/ 87 w 611"/>
              <a:gd name="T101" fmla="*/ 491 h 616"/>
              <a:gd name="T102" fmla="*/ 50 w 611"/>
              <a:gd name="T103" fmla="*/ 433 h 616"/>
              <a:gd name="T104" fmla="*/ 30 w 611"/>
              <a:gd name="T105" fmla="*/ 432 h 616"/>
              <a:gd name="T106" fmla="*/ 19 w 611"/>
              <a:gd name="T107" fmla="*/ 417 h 616"/>
              <a:gd name="T108" fmla="*/ 85 w 611"/>
              <a:gd name="T109" fmla="*/ 218 h 616"/>
              <a:gd name="T110" fmla="*/ 89 w 611"/>
              <a:gd name="T111" fmla="*/ 206 h 616"/>
              <a:gd name="T112" fmla="*/ 2 w 611"/>
              <a:gd name="T113" fmla="*/ 323 h 616"/>
              <a:gd name="T114" fmla="*/ 1 w 611"/>
              <a:gd name="T115" fmla="*/ 291 h 616"/>
              <a:gd name="T116" fmla="*/ 154 w 611"/>
              <a:gd name="T117" fmla="*/ 40 h 616"/>
              <a:gd name="T118" fmla="*/ 213 w 611"/>
              <a:gd name="T119" fmla="*/ 14 h 616"/>
              <a:gd name="T120" fmla="*/ 504 w 611"/>
              <a:gd name="T121" fmla="*/ 125 h 616"/>
              <a:gd name="T122" fmla="*/ 526 w 611"/>
              <a:gd name="T123" fmla="*/ 82 h 616"/>
              <a:gd name="T124" fmla="*/ 576 w 611"/>
              <a:gd name="T125" fmla="*/ 165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1" h="616">
                <a:moveTo>
                  <a:pt x="555" y="359"/>
                </a:moveTo>
                <a:lnTo>
                  <a:pt x="555" y="359"/>
                </a:lnTo>
                <a:lnTo>
                  <a:pt x="550" y="378"/>
                </a:lnTo>
                <a:lnTo>
                  <a:pt x="545" y="394"/>
                </a:lnTo>
                <a:lnTo>
                  <a:pt x="539" y="408"/>
                </a:lnTo>
                <a:lnTo>
                  <a:pt x="533" y="421"/>
                </a:lnTo>
                <a:lnTo>
                  <a:pt x="525" y="435"/>
                </a:lnTo>
                <a:lnTo>
                  <a:pt x="515" y="446"/>
                </a:lnTo>
                <a:lnTo>
                  <a:pt x="502" y="458"/>
                </a:lnTo>
                <a:lnTo>
                  <a:pt x="487" y="468"/>
                </a:lnTo>
                <a:lnTo>
                  <a:pt x="487" y="468"/>
                </a:lnTo>
                <a:lnTo>
                  <a:pt x="486" y="466"/>
                </a:lnTo>
                <a:lnTo>
                  <a:pt x="487" y="462"/>
                </a:lnTo>
                <a:lnTo>
                  <a:pt x="490" y="460"/>
                </a:lnTo>
                <a:lnTo>
                  <a:pt x="494" y="458"/>
                </a:lnTo>
                <a:lnTo>
                  <a:pt x="494" y="458"/>
                </a:lnTo>
                <a:lnTo>
                  <a:pt x="486" y="460"/>
                </a:lnTo>
                <a:lnTo>
                  <a:pt x="478" y="464"/>
                </a:lnTo>
                <a:lnTo>
                  <a:pt x="469" y="467"/>
                </a:lnTo>
                <a:lnTo>
                  <a:pt x="462" y="472"/>
                </a:lnTo>
                <a:lnTo>
                  <a:pt x="449" y="483"/>
                </a:lnTo>
                <a:lnTo>
                  <a:pt x="435" y="496"/>
                </a:lnTo>
                <a:lnTo>
                  <a:pt x="422" y="507"/>
                </a:lnTo>
                <a:lnTo>
                  <a:pt x="409" y="518"/>
                </a:lnTo>
                <a:lnTo>
                  <a:pt x="402" y="521"/>
                </a:lnTo>
                <a:lnTo>
                  <a:pt x="393" y="525"/>
                </a:lnTo>
                <a:lnTo>
                  <a:pt x="385" y="527"/>
                </a:lnTo>
                <a:lnTo>
                  <a:pt x="376" y="529"/>
                </a:lnTo>
                <a:lnTo>
                  <a:pt x="376" y="529"/>
                </a:lnTo>
                <a:lnTo>
                  <a:pt x="358" y="539"/>
                </a:lnTo>
                <a:lnTo>
                  <a:pt x="342" y="547"/>
                </a:lnTo>
                <a:lnTo>
                  <a:pt x="325" y="553"/>
                </a:lnTo>
                <a:lnTo>
                  <a:pt x="309" y="556"/>
                </a:lnTo>
                <a:lnTo>
                  <a:pt x="293" y="557"/>
                </a:lnTo>
                <a:lnTo>
                  <a:pt x="279" y="557"/>
                </a:lnTo>
                <a:lnTo>
                  <a:pt x="266" y="555"/>
                </a:lnTo>
                <a:lnTo>
                  <a:pt x="252" y="551"/>
                </a:lnTo>
                <a:lnTo>
                  <a:pt x="240" y="547"/>
                </a:lnTo>
                <a:lnTo>
                  <a:pt x="228" y="541"/>
                </a:lnTo>
                <a:lnTo>
                  <a:pt x="216" y="532"/>
                </a:lnTo>
                <a:lnTo>
                  <a:pt x="205" y="524"/>
                </a:lnTo>
                <a:lnTo>
                  <a:pt x="196" y="514"/>
                </a:lnTo>
                <a:lnTo>
                  <a:pt x="185" y="503"/>
                </a:lnTo>
                <a:lnTo>
                  <a:pt x="177" y="491"/>
                </a:lnTo>
                <a:lnTo>
                  <a:pt x="167" y="479"/>
                </a:lnTo>
                <a:lnTo>
                  <a:pt x="151" y="453"/>
                </a:lnTo>
                <a:lnTo>
                  <a:pt x="137" y="424"/>
                </a:lnTo>
                <a:lnTo>
                  <a:pt x="122" y="395"/>
                </a:lnTo>
                <a:lnTo>
                  <a:pt x="110" y="366"/>
                </a:lnTo>
                <a:lnTo>
                  <a:pt x="90" y="312"/>
                </a:lnTo>
                <a:lnTo>
                  <a:pt x="80" y="288"/>
                </a:lnTo>
                <a:lnTo>
                  <a:pt x="72" y="267"/>
                </a:lnTo>
                <a:lnTo>
                  <a:pt x="72" y="267"/>
                </a:lnTo>
                <a:lnTo>
                  <a:pt x="66" y="294"/>
                </a:lnTo>
                <a:lnTo>
                  <a:pt x="63" y="318"/>
                </a:lnTo>
                <a:lnTo>
                  <a:pt x="63" y="341"/>
                </a:lnTo>
                <a:lnTo>
                  <a:pt x="66" y="362"/>
                </a:lnTo>
                <a:lnTo>
                  <a:pt x="71" y="382"/>
                </a:lnTo>
                <a:lnTo>
                  <a:pt x="79" y="401"/>
                </a:lnTo>
                <a:lnTo>
                  <a:pt x="89" y="419"/>
                </a:lnTo>
                <a:lnTo>
                  <a:pt x="100" y="436"/>
                </a:lnTo>
                <a:lnTo>
                  <a:pt x="114" y="450"/>
                </a:lnTo>
                <a:lnTo>
                  <a:pt x="128" y="465"/>
                </a:lnTo>
                <a:lnTo>
                  <a:pt x="145" y="477"/>
                </a:lnTo>
                <a:lnTo>
                  <a:pt x="163" y="489"/>
                </a:lnTo>
                <a:lnTo>
                  <a:pt x="181" y="498"/>
                </a:lnTo>
                <a:lnTo>
                  <a:pt x="202" y="507"/>
                </a:lnTo>
                <a:lnTo>
                  <a:pt x="222" y="514"/>
                </a:lnTo>
                <a:lnTo>
                  <a:pt x="243" y="519"/>
                </a:lnTo>
                <a:lnTo>
                  <a:pt x="265" y="524"/>
                </a:lnTo>
                <a:lnTo>
                  <a:pt x="286" y="526"/>
                </a:lnTo>
                <a:lnTo>
                  <a:pt x="308" y="527"/>
                </a:lnTo>
                <a:lnTo>
                  <a:pt x="330" y="527"/>
                </a:lnTo>
                <a:lnTo>
                  <a:pt x="351" y="526"/>
                </a:lnTo>
                <a:lnTo>
                  <a:pt x="372" y="524"/>
                </a:lnTo>
                <a:lnTo>
                  <a:pt x="392" y="519"/>
                </a:lnTo>
                <a:lnTo>
                  <a:pt x="411" y="513"/>
                </a:lnTo>
                <a:lnTo>
                  <a:pt x="431" y="506"/>
                </a:lnTo>
                <a:lnTo>
                  <a:pt x="448" y="497"/>
                </a:lnTo>
                <a:lnTo>
                  <a:pt x="463" y="486"/>
                </a:lnTo>
                <a:lnTo>
                  <a:pt x="478" y="474"/>
                </a:lnTo>
                <a:lnTo>
                  <a:pt x="490" y="461"/>
                </a:lnTo>
                <a:lnTo>
                  <a:pt x="501" y="447"/>
                </a:lnTo>
                <a:lnTo>
                  <a:pt x="509" y="430"/>
                </a:lnTo>
                <a:lnTo>
                  <a:pt x="516" y="412"/>
                </a:lnTo>
                <a:lnTo>
                  <a:pt x="516" y="412"/>
                </a:lnTo>
                <a:lnTo>
                  <a:pt x="514" y="414"/>
                </a:lnTo>
                <a:lnTo>
                  <a:pt x="513" y="417"/>
                </a:lnTo>
                <a:lnTo>
                  <a:pt x="513" y="417"/>
                </a:lnTo>
                <a:lnTo>
                  <a:pt x="513" y="417"/>
                </a:lnTo>
                <a:lnTo>
                  <a:pt x="513" y="417"/>
                </a:lnTo>
                <a:lnTo>
                  <a:pt x="505" y="429"/>
                </a:lnTo>
                <a:lnTo>
                  <a:pt x="497" y="442"/>
                </a:lnTo>
                <a:lnTo>
                  <a:pt x="493" y="447"/>
                </a:lnTo>
                <a:lnTo>
                  <a:pt x="490" y="449"/>
                </a:lnTo>
                <a:lnTo>
                  <a:pt x="490" y="448"/>
                </a:lnTo>
                <a:lnTo>
                  <a:pt x="490" y="447"/>
                </a:lnTo>
                <a:lnTo>
                  <a:pt x="491" y="441"/>
                </a:lnTo>
                <a:lnTo>
                  <a:pt x="491" y="441"/>
                </a:lnTo>
                <a:lnTo>
                  <a:pt x="485" y="447"/>
                </a:lnTo>
                <a:lnTo>
                  <a:pt x="474" y="455"/>
                </a:lnTo>
                <a:lnTo>
                  <a:pt x="460" y="465"/>
                </a:lnTo>
                <a:lnTo>
                  <a:pt x="443" y="477"/>
                </a:lnTo>
                <a:lnTo>
                  <a:pt x="423" y="488"/>
                </a:lnTo>
                <a:lnTo>
                  <a:pt x="402" y="500"/>
                </a:lnTo>
                <a:lnTo>
                  <a:pt x="379" y="511"/>
                </a:lnTo>
                <a:lnTo>
                  <a:pt x="355" y="520"/>
                </a:lnTo>
                <a:lnTo>
                  <a:pt x="331" y="529"/>
                </a:lnTo>
                <a:lnTo>
                  <a:pt x="307" y="533"/>
                </a:lnTo>
                <a:lnTo>
                  <a:pt x="295" y="536"/>
                </a:lnTo>
                <a:lnTo>
                  <a:pt x="283" y="536"/>
                </a:lnTo>
                <a:lnTo>
                  <a:pt x="271" y="537"/>
                </a:lnTo>
                <a:lnTo>
                  <a:pt x="258" y="536"/>
                </a:lnTo>
                <a:lnTo>
                  <a:pt x="248" y="533"/>
                </a:lnTo>
                <a:lnTo>
                  <a:pt x="237" y="531"/>
                </a:lnTo>
                <a:lnTo>
                  <a:pt x="226" y="526"/>
                </a:lnTo>
                <a:lnTo>
                  <a:pt x="216" y="521"/>
                </a:lnTo>
                <a:lnTo>
                  <a:pt x="207" y="515"/>
                </a:lnTo>
                <a:lnTo>
                  <a:pt x="198" y="507"/>
                </a:lnTo>
                <a:lnTo>
                  <a:pt x="191" y="497"/>
                </a:lnTo>
                <a:lnTo>
                  <a:pt x="184" y="486"/>
                </a:lnTo>
                <a:lnTo>
                  <a:pt x="184" y="486"/>
                </a:lnTo>
                <a:lnTo>
                  <a:pt x="161" y="477"/>
                </a:lnTo>
                <a:lnTo>
                  <a:pt x="142" y="465"/>
                </a:lnTo>
                <a:lnTo>
                  <a:pt x="125" y="453"/>
                </a:lnTo>
                <a:lnTo>
                  <a:pt x="110" y="439"/>
                </a:lnTo>
                <a:lnTo>
                  <a:pt x="98" y="425"/>
                </a:lnTo>
                <a:lnTo>
                  <a:pt x="90" y="409"/>
                </a:lnTo>
                <a:lnTo>
                  <a:pt x="83" y="394"/>
                </a:lnTo>
                <a:lnTo>
                  <a:pt x="77" y="377"/>
                </a:lnTo>
                <a:lnTo>
                  <a:pt x="74" y="360"/>
                </a:lnTo>
                <a:lnTo>
                  <a:pt x="73" y="343"/>
                </a:lnTo>
                <a:lnTo>
                  <a:pt x="73" y="325"/>
                </a:lnTo>
                <a:lnTo>
                  <a:pt x="75" y="307"/>
                </a:lnTo>
                <a:lnTo>
                  <a:pt x="80" y="289"/>
                </a:lnTo>
                <a:lnTo>
                  <a:pt x="85" y="271"/>
                </a:lnTo>
                <a:lnTo>
                  <a:pt x="92" y="254"/>
                </a:lnTo>
                <a:lnTo>
                  <a:pt x="101" y="236"/>
                </a:lnTo>
                <a:lnTo>
                  <a:pt x="110" y="219"/>
                </a:lnTo>
                <a:lnTo>
                  <a:pt x="121" y="202"/>
                </a:lnTo>
                <a:lnTo>
                  <a:pt x="133" y="185"/>
                </a:lnTo>
                <a:lnTo>
                  <a:pt x="146" y="170"/>
                </a:lnTo>
                <a:lnTo>
                  <a:pt x="160" y="155"/>
                </a:lnTo>
                <a:lnTo>
                  <a:pt x="174" y="141"/>
                </a:lnTo>
                <a:lnTo>
                  <a:pt x="190" y="128"/>
                </a:lnTo>
                <a:lnTo>
                  <a:pt x="205" y="116"/>
                </a:lnTo>
                <a:lnTo>
                  <a:pt x="221" y="105"/>
                </a:lnTo>
                <a:lnTo>
                  <a:pt x="238" y="95"/>
                </a:lnTo>
                <a:lnTo>
                  <a:pt x="255" y="87"/>
                </a:lnTo>
                <a:lnTo>
                  <a:pt x="272" y="79"/>
                </a:lnTo>
                <a:lnTo>
                  <a:pt x="290" y="75"/>
                </a:lnTo>
                <a:lnTo>
                  <a:pt x="307" y="71"/>
                </a:lnTo>
                <a:lnTo>
                  <a:pt x="324" y="69"/>
                </a:lnTo>
                <a:lnTo>
                  <a:pt x="340" y="69"/>
                </a:lnTo>
                <a:lnTo>
                  <a:pt x="340" y="69"/>
                </a:lnTo>
                <a:lnTo>
                  <a:pt x="339" y="70"/>
                </a:lnTo>
                <a:lnTo>
                  <a:pt x="338" y="70"/>
                </a:lnTo>
                <a:lnTo>
                  <a:pt x="333" y="70"/>
                </a:lnTo>
                <a:lnTo>
                  <a:pt x="321" y="70"/>
                </a:lnTo>
                <a:lnTo>
                  <a:pt x="321" y="70"/>
                </a:lnTo>
                <a:lnTo>
                  <a:pt x="366" y="83"/>
                </a:lnTo>
                <a:lnTo>
                  <a:pt x="402" y="95"/>
                </a:lnTo>
                <a:lnTo>
                  <a:pt x="419" y="102"/>
                </a:lnTo>
                <a:lnTo>
                  <a:pt x="433" y="110"/>
                </a:lnTo>
                <a:lnTo>
                  <a:pt x="448" y="117"/>
                </a:lnTo>
                <a:lnTo>
                  <a:pt x="461" y="124"/>
                </a:lnTo>
                <a:lnTo>
                  <a:pt x="473" y="134"/>
                </a:lnTo>
                <a:lnTo>
                  <a:pt x="486" y="143"/>
                </a:lnTo>
                <a:lnTo>
                  <a:pt x="498" y="155"/>
                </a:lnTo>
                <a:lnTo>
                  <a:pt x="510" y="167"/>
                </a:lnTo>
                <a:lnTo>
                  <a:pt x="522" y="182"/>
                </a:lnTo>
                <a:lnTo>
                  <a:pt x="535" y="197"/>
                </a:lnTo>
                <a:lnTo>
                  <a:pt x="563" y="235"/>
                </a:lnTo>
                <a:lnTo>
                  <a:pt x="563" y="235"/>
                </a:lnTo>
                <a:lnTo>
                  <a:pt x="564" y="232"/>
                </a:lnTo>
                <a:lnTo>
                  <a:pt x="566" y="236"/>
                </a:lnTo>
                <a:lnTo>
                  <a:pt x="566" y="236"/>
                </a:lnTo>
                <a:lnTo>
                  <a:pt x="564" y="217"/>
                </a:lnTo>
                <a:lnTo>
                  <a:pt x="562" y="207"/>
                </a:lnTo>
                <a:lnTo>
                  <a:pt x="558" y="197"/>
                </a:lnTo>
                <a:lnTo>
                  <a:pt x="555" y="189"/>
                </a:lnTo>
                <a:lnTo>
                  <a:pt x="549" y="179"/>
                </a:lnTo>
                <a:lnTo>
                  <a:pt x="541" y="171"/>
                </a:lnTo>
                <a:lnTo>
                  <a:pt x="532" y="164"/>
                </a:lnTo>
                <a:lnTo>
                  <a:pt x="532" y="164"/>
                </a:lnTo>
                <a:lnTo>
                  <a:pt x="534" y="165"/>
                </a:lnTo>
                <a:lnTo>
                  <a:pt x="535" y="165"/>
                </a:lnTo>
                <a:lnTo>
                  <a:pt x="534" y="161"/>
                </a:lnTo>
                <a:lnTo>
                  <a:pt x="534" y="161"/>
                </a:lnTo>
                <a:lnTo>
                  <a:pt x="538" y="164"/>
                </a:lnTo>
                <a:lnTo>
                  <a:pt x="533" y="159"/>
                </a:lnTo>
                <a:lnTo>
                  <a:pt x="533" y="159"/>
                </a:lnTo>
                <a:lnTo>
                  <a:pt x="534" y="159"/>
                </a:lnTo>
                <a:lnTo>
                  <a:pt x="537" y="160"/>
                </a:lnTo>
                <a:lnTo>
                  <a:pt x="541" y="166"/>
                </a:lnTo>
                <a:lnTo>
                  <a:pt x="547" y="175"/>
                </a:lnTo>
                <a:lnTo>
                  <a:pt x="553" y="187"/>
                </a:lnTo>
                <a:lnTo>
                  <a:pt x="566" y="213"/>
                </a:lnTo>
                <a:lnTo>
                  <a:pt x="575" y="236"/>
                </a:lnTo>
                <a:lnTo>
                  <a:pt x="575" y="236"/>
                </a:lnTo>
                <a:lnTo>
                  <a:pt x="575" y="226"/>
                </a:lnTo>
                <a:lnTo>
                  <a:pt x="574" y="218"/>
                </a:lnTo>
                <a:lnTo>
                  <a:pt x="570" y="208"/>
                </a:lnTo>
                <a:lnTo>
                  <a:pt x="567" y="200"/>
                </a:lnTo>
                <a:lnTo>
                  <a:pt x="562" y="184"/>
                </a:lnTo>
                <a:lnTo>
                  <a:pt x="561" y="178"/>
                </a:lnTo>
                <a:lnTo>
                  <a:pt x="561" y="177"/>
                </a:lnTo>
                <a:lnTo>
                  <a:pt x="562" y="175"/>
                </a:lnTo>
                <a:lnTo>
                  <a:pt x="562" y="175"/>
                </a:lnTo>
                <a:lnTo>
                  <a:pt x="566" y="185"/>
                </a:lnTo>
                <a:lnTo>
                  <a:pt x="572" y="202"/>
                </a:lnTo>
                <a:lnTo>
                  <a:pt x="586" y="244"/>
                </a:lnTo>
                <a:lnTo>
                  <a:pt x="598" y="283"/>
                </a:lnTo>
                <a:lnTo>
                  <a:pt x="603" y="295"/>
                </a:lnTo>
                <a:lnTo>
                  <a:pt x="605" y="299"/>
                </a:lnTo>
                <a:lnTo>
                  <a:pt x="606" y="301"/>
                </a:lnTo>
                <a:lnTo>
                  <a:pt x="606" y="301"/>
                </a:lnTo>
                <a:lnTo>
                  <a:pt x="609" y="291"/>
                </a:lnTo>
                <a:lnTo>
                  <a:pt x="610" y="283"/>
                </a:lnTo>
                <a:lnTo>
                  <a:pt x="610" y="275"/>
                </a:lnTo>
                <a:lnTo>
                  <a:pt x="609" y="267"/>
                </a:lnTo>
                <a:lnTo>
                  <a:pt x="606" y="252"/>
                </a:lnTo>
                <a:lnTo>
                  <a:pt x="602" y="230"/>
                </a:lnTo>
                <a:lnTo>
                  <a:pt x="602" y="230"/>
                </a:lnTo>
                <a:lnTo>
                  <a:pt x="610" y="236"/>
                </a:lnTo>
                <a:lnTo>
                  <a:pt x="611" y="237"/>
                </a:lnTo>
                <a:lnTo>
                  <a:pt x="611" y="236"/>
                </a:lnTo>
                <a:lnTo>
                  <a:pt x="610" y="232"/>
                </a:lnTo>
                <a:lnTo>
                  <a:pt x="605" y="226"/>
                </a:lnTo>
                <a:lnTo>
                  <a:pt x="597" y="216"/>
                </a:lnTo>
                <a:lnTo>
                  <a:pt x="604" y="223"/>
                </a:lnTo>
                <a:lnTo>
                  <a:pt x="604" y="223"/>
                </a:lnTo>
                <a:lnTo>
                  <a:pt x="605" y="216"/>
                </a:lnTo>
                <a:lnTo>
                  <a:pt x="605" y="208"/>
                </a:lnTo>
                <a:lnTo>
                  <a:pt x="604" y="202"/>
                </a:lnTo>
                <a:lnTo>
                  <a:pt x="602" y="195"/>
                </a:lnTo>
                <a:lnTo>
                  <a:pt x="597" y="182"/>
                </a:lnTo>
                <a:lnTo>
                  <a:pt x="590" y="169"/>
                </a:lnTo>
                <a:lnTo>
                  <a:pt x="570" y="140"/>
                </a:lnTo>
                <a:lnTo>
                  <a:pt x="558" y="124"/>
                </a:lnTo>
                <a:lnTo>
                  <a:pt x="547" y="106"/>
                </a:lnTo>
                <a:lnTo>
                  <a:pt x="547" y="106"/>
                </a:lnTo>
                <a:lnTo>
                  <a:pt x="555" y="106"/>
                </a:lnTo>
                <a:lnTo>
                  <a:pt x="557" y="106"/>
                </a:lnTo>
                <a:lnTo>
                  <a:pt x="557" y="107"/>
                </a:lnTo>
                <a:lnTo>
                  <a:pt x="556" y="107"/>
                </a:lnTo>
                <a:lnTo>
                  <a:pt x="552" y="110"/>
                </a:lnTo>
                <a:lnTo>
                  <a:pt x="557" y="110"/>
                </a:lnTo>
                <a:lnTo>
                  <a:pt x="557" y="110"/>
                </a:lnTo>
                <a:lnTo>
                  <a:pt x="555" y="105"/>
                </a:lnTo>
                <a:lnTo>
                  <a:pt x="550" y="99"/>
                </a:lnTo>
                <a:lnTo>
                  <a:pt x="544" y="93"/>
                </a:lnTo>
                <a:lnTo>
                  <a:pt x="535" y="87"/>
                </a:lnTo>
                <a:lnTo>
                  <a:pt x="520" y="75"/>
                </a:lnTo>
                <a:lnTo>
                  <a:pt x="507" y="66"/>
                </a:lnTo>
                <a:lnTo>
                  <a:pt x="507" y="66"/>
                </a:lnTo>
                <a:lnTo>
                  <a:pt x="509" y="66"/>
                </a:lnTo>
                <a:lnTo>
                  <a:pt x="509" y="65"/>
                </a:lnTo>
                <a:lnTo>
                  <a:pt x="509" y="65"/>
                </a:lnTo>
                <a:lnTo>
                  <a:pt x="494" y="60"/>
                </a:lnTo>
                <a:lnTo>
                  <a:pt x="494" y="60"/>
                </a:lnTo>
                <a:lnTo>
                  <a:pt x="499" y="64"/>
                </a:lnTo>
                <a:lnTo>
                  <a:pt x="503" y="65"/>
                </a:lnTo>
                <a:lnTo>
                  <a:pt x="510" y="67"/>
                </a:lnTo>
                <a:lnTo>
                  <a:pt x="514" y="70"/>
                </a:lnTo>
                <a:lnTo>
                  <a:pt x="517" y="72"/>
                </a:lnTo>
                <a:lnTo>
                  <a:pt x="520" y="76"/>
                </a:lnTo>
                <a:lnTo>
                  <a:pt x="523" y="82"/>
                </a:lnTo>
                <a:lnTo>
                  <a:pt x="523" y="82"/>
                </a:lnTo>
                <a:lnTo>
                  <a:pt x="511" y="77"/>
                </a:lnTo>
                <a:lnTo>
                  <a:pt x="501" y="70"/>
                </a:lnTo>
                <a:lnTo>
                  <a:pt x="490" y="63"/>
                </a:lnTo>
                <a:lnTo>
                  <a:pt x="480" y="54"/>
                </a:lnTo>
                <a:lnTo>
                  <a:pt x="462" y="37"/>
                </a:lnTo>
                <a:lnTo>
                  <a:pt x="452" y="30"/>
                </a:lnTo>
                <a:lnTo>
                  <a:pt x="443" y="25"/>
                </a:lnTo>
                <a:lnTo>
                  <a:pt x="443" y="25"/>
                </a:lnTo>
                <a:lnTo>
                  <a:pt x="446" y="28"/>
                </a:lnTo>
                <a:lnTo>
                  <a:pt x="451" y="31"/>
                </a:lnTo>
                <a:lnTo>
                  <a:pt x="451" y="31"/>
                </a:lnTo>
                <a:lnTo>
                  <a:pt x="448" y="28"/>
                </a:lnTo>
                <a:lnTo>
                  <a:pt x="444" y="24"/>
                </a:lnTo>
                <a:lnTo>
                  <a:pt x="433" y="19"/>
                </a:lnTo>
                <a:lnTo>
                  <a:pt x="421" y="16"/>
                </a:lnTo>
                <a:lnTo>
                  <a:pt x="409" y="13"/>
                </a:lnTo>
                <a:lnTo>
                  <a:pt x="385" y="10"/>
                </a:lnTo>
                <a:lnTo>
                  <a:pt x="376" y="8"/>
                </a:lnTo>
                <a:lnTo>
                  <a:pt x="372" y="6"/>
                </a:lnTo>
                <a:lnTo>
                  <a:pt x="372" y="6"/>
                </a:lnTo>
                <a:lnTo>
                  <a:pt x="324" y="5"/>
                </a:lnTo>
                <a:lnTo>
                  <a:pt x="283" y="5"/>
                </a:lnTo>
                <a:lnTo>
                  <a:pt x="265" y="5"/>
                </a:lnTo>
                <a:lnTo>
                  <a:pt x="246" y="6"/>
                </a:lnTo>
                <a:lnTo>
                  <a:pt x="230" y="7"/>
                </a:lnTo>
                <a:lnTo>
                  <a:pt x="214" y="11"/>
                </a:lnTo>
                <a:lnTo>
                  <a:pt x="198" y="14"/>
                </a:lnTo>
                <a:lnTo>
                  <a:pt x="183" y="19"/>
                </a:lnTo>
                <a:lnTo>
                  <a:pt x="167" y="27"/>
                </a:lnTo>
                <a:lnTo>
                  <a:pt x="153" y="35"/>
                </a:lnTo>
                <a:lnTo>
                  <a:pt x="137" y="45"/>
                </a:lnTo>
                <a:lnTo>
                  <a:pt x="120" y="57"/>
                </a:lnTo>
                <a:lnTo>
                  <a:pt x="103" y="71"/>
                </a:lnTo>
                <a:lnTo>
                  <a:pt x="85" y="88"/>
                </a:lnTo>
                <a:lnTo>
                  <a:pt x="85" y="88"/>
                </a:lnTo>
                <a:lnTo>
                  <a:pt x="78" y="95"/>
                </a:lnTo>
                <a:lnTo>
                  <a:pt x="66" y="111"/>
                </a:lnTo>
                <a:lnTo>
                  <a:pt x="51" y="130"/>
                </a:lnTo>
                <a:lnTo>
                  <a:pt x="36" y="154"/>
                </a:lnTo>
                <a:lnTo>
                  <a:pt x="21" y="182"/>
                </a:lnTo>
                <a:lnTo>
                  <a:pt x="15" y="195"/>
                </a:lnTo>
                <a:lnTo>
                  <a:pt x="10" y="210"/>
                </a:lnTo>
                <a:lnTo>
                  <a:pt x="7" y="224"/>
                </a:lnTo>
                <a:lnTo>
                  <a:pt x="3" y="237"/>
                </a:lnTo>
                <a:lnTo>
                  <a:pt x="2" y="252"/>
                </a:lnTo>
                <a:lnTo>
                  <a:pt x="3" y="265"/>
                </a:lnTo>
                <a:lnTo>
                  <a:pt x="3" y="265"/>
                </a:lnTo>
                <a:lnTo>
                  <a:pt x="4" y="254"/>
                </a:lnTo>
                <a:lnTo>
                  <a:pt x="6" y="249"/>
                </a:lnTo>
                <a:lnTo>
                  <a:pt x="8" y="246"/>
                </a:lnTo>
                <a:lnTo>
                  <a:pt x="8" y="246"/>
                </a:lnTo>
                <a:lnTo>
                  <a:pt x="4" y="256"/>
                </a:lnTo>
                <a:lnTo>
                  <a:pt x="2" y="267"/>
                </a:lnTo>
                <a:lnTo>
                  <a:pt x="1" y="279"/>
                </a:lnTo>
                <a:lnTo>
                  <a:pt x="1" y="291"/>
                </a:lnTo>
                <a:lnTo>
                  <a:pt x="2" y="317"/>
                </a:lnTo>
                <a:lnTo>
                  <a:pt x="4" y="341"/>
                </a:lnTo>
                <a:lnTo>
                  <a:pt x="8" y="361"/>
                </a:lnTo>
                <a:lnTo>
                  <a:pt x="12" y="378"/>
                </a:lnTo>
                <a:lnTo>
                  <a:pt x="15" y="394"/>
                </a:lnTo>
                <a:lnTo>
                  <a:pt x="15" y="394"/>
                </a:lnTo>
                <a:lnTo>
                  <a:pt x="19" y="405"/>
                </a:lnTo>
                <a:lnTo>
                  <a:pt x="20" y="412"/>
                </a:lnTo>
                <a:lnTo>
                  <a:pt x="21" y="417"/>
                </a:lnTo>
                <a:lnTo>
                  <a:pt x="21" y="417"/>
                </a:lnTo>
                <a:lnTo>
                  <a:pt x="20" y="409"/>
                </a:lnTo>
                <a:lnTo>
                  <a:pt x="18" y="403"/>
                </a:lnTo>
                <a:lnTo>
                  <a:pt x="14" y="399"/>
                </a:lnTo>
                <a:lnTo>
                  <a:pt x="10" y="394"/>
                </a:lnTo>
                <a:lnTo>
                  <a:pt x="10" y="394"/>
                </a:lnTo>
                <a:lnTo>
                  <a:pt x="10" y="402"/>
                </a:lnTo>
                <a:lnTo>
                  <a:pt x="10" y="409"/>
                </a:lnTo>
                <a:lnTo>
                  <a:pt x="13" y="415"/>
                </a:lnTo>
                <a:lnTo>
                  <a:pt x="16" y="420"/>
                </a:lnTo>
                <a:lnTo>
                  <a:pt x="22" y="431"/>
                </a:lnTo>
                <a:lnTo>
                  <a:pt x="26" y="437"/>
                </a:lnTo>
                <a:lnTo>
                  <a:pt x="30" y="446"/>
                </a:lnTo>
                <a:lnTo>
                  <a:pt x="30" y="446"/>
                </a:lnTo>
                <a:lnTo>
                  <a:pt x="28" y="443"/>
                </a:lnTo>
                <a:lnTo>
                  <a:pt x="30" y="442"/>
                </a:lnTo>
                <a:lnTo>
                  <a:pt x="33" y="447"/>
                </a:lnTo>
                <a:lnTo>
                  <a:pt x="33" y="447"/>
                </a:lnTo>
                <a:lnTo>
                  <a:pt x="33" y="446"/>
                </a:lnTo>
                <a:lnTo>
                  <a:pt x="33" y="447"/>
                </a:lnTo>
                <a:lnTo>
                  <a:pt x="35" y="449"/>
                </a:lnTo>
                <a:lnTo>
                  <a:pt x="37" y="452"/>
                </a:lnTo>
                <a:lnTo>
                  <a:pt x="37" y="452"/>
                </a:lnTo>
                <a:lnTo>
                  <a:pt x="33" y="444"/>
                </a:lnTo>
                <a:lnTo>
                  <a:pt x="28" y="438"/>
                </a:lnTo>
                <a:lnTo>
                  <a:pt x="28" y="438"/>
                </a:lnTo>
                <a:lnTo>
                  <a:pt x="31" y="441"/>
                </a:lnTo>
                <a:lnTo>
                  <a:pt x="30" y="438"/>
                </a:lnTo>
                <a:lnTo>
                  <a:pt x="30" y="438"/>
                </a:lnTo>
                <a:lnTo>
                  <a:pt x="28" y="441"/>
                </a:lnTo>
                <a:lnTo>
                  <a:pt x="31" y="444"/>
                </a:lnTo>
                <a:lnTo>
                  <a:pt x="38" y="453"/>
                </a:lnTo>
                <a:lnTo>
                  <a:pt x="49" y="465"/>
                </a:lnTo>
                <a:lnTo>
                  <a:pt x="49" y="465"/>
                </a:lnTo>
                <a:lnTo>
                  <a:pt x="48" y="462"/>
                </a:lnTo>
                <a:lnTo>
                  <a:pt x="45" y="460"/>
                </a:lnTo>
                <a:lnTo>
                  <a:pt x="43" y="459"/>
                </a:lnTo>
                <a:lnTo>
                  <a:pt x="38" y="455"/>
                </a:lnTo>
                <a:lnTo>
                  <a:pt x="38" y="455"/>
                </a:lnTo>
                <a:lnTo>
                  <a:pt x="41" y="468"/>
                </a:lnTo>
                <a:lnTo>
                  <a:pt x="47" y="480"/>
                </a:lnTo>
                <a:lnTo>
                  <a:pt x="55" y="492"/>
                </a:lnTo>
                <a:lnTo>
                  <a:pt x="66" y="504"/>
                </a:lnTo>
                <a:lnTo>
                  <a:pt x="78" y="517"/>
                </a:lnTo>
                <a:lnTo>
                  <a:pt x="91" y="529"/>
                </a:lnTo>
                <a:lnTo>
                  <a:pt x="106" y="539"/>
                </a:lnTo>
                <a:lnTo>
                  <a:pt x="121" y="549"/>
                </a:lnTo>
                <a:lnTo>
                  <a:pt x="137" y="559"/>
                </a:lnTo>
                <a:lnTo>
                  <a:pt x="154" y="568"/>
                </a:lnTo>
                <a:lnTo>
                  <a:pt x="185" y="583"/>
                </a:lnTo>
                <a:lnTo>
                  <a:pt x="214" y="595"/>
                </a:lnTo>
                <a:lnTo>
                  <a:pt x="237" y="602"/>
                </a:lnTo>
                <a:lnTo>
                  <a:pt x="237" y="602"/>
                </a:lnTo>
                <a:lnTo>
                  <a:pt x="226" y="600"/>
                </a:lnTo>
                <a:lnTo>
                  <a:pt x="226" y="600"/>
                </a:lnTo>
                <a:lnTo>
                  <a:pt x="289" y="607"/>
                </a:lnTo>
                <a:lnTo>
                  <a:pt x="320" y="610"/>
                </a:lnTo>
                <a:lnTo>
                  <a:pt x="350" y="612"/>
                </a:lnTo>
                <a:lnTo>
                  <a:pt x="366" y="610"/>
                </a:lnTo>
                <a:lnTo>
                  <a:pt x="380" y="609"/>
                </a:lnTo>
                <a:lnTo>
                  <a:pt x="393" y="607"/>
                </a:lnTo>
                <a:lnTo>
                  <a:pt x="408" y="603"/>
                </a:lnTo>
                <a:lnTo>
                  <a:pt x="421" y="598"/>
                </a:lnTo>
                <a:lnTo>
                  <a:pt x="433" y="592"/>
                </a:lnTo>
                <a:lnTo>
                  <a:pt x="445" y="585"/>
                </a:lnTo>
                <a:lnTo>
                  <a:pt x="456" y="576"/>
                </a:lnTo>
                <a:lnTo>
                  <a:pt x="456" y="576"/>
                </a:lnTo>
                <a:lnTo>
                  <a:pt x="434" y="586"/>
                </a:lnTo>
                <a:lnTo>
                  <a:pt x="432" y="588"/>
                </a:lnTo>
                <a:lnTo>
                  <a:pt x="434" y="588"/>
                </a:lnTo>
                <a:lnTo>
                  <a:pt x="440" y="584"/>
                </a:lnTo>
                <a:lnTo>
                  <a:pt x="442" y="583"/>
                </a:lnTo>
                <a:lnTo>
                  <a:pt x="439" y="583"/>
                </a:lnTo>
                <a:lnTo>
                  <a:pt x="439" y="583"/>
                </a:lnTo>
                <a:lnTo>
                  <a:pt x="454" y="573"/>
                </a:lnTo>
                <a:lnTo>
                  <a:pt x="469" y="563"/>
                </a:lnTo>
                <a:lnTo>
                  <a:pt x="485" y="553"/>
                </a:lnTo>
                <a:lnTo>
                  <a:pt x="493" y="548"/>
                </a:lnTo>
                <a:lnTo>
                  <a:pt x="503" y="543"/>
                </a:lnTo>
                <a:lnTo>
                  <a:pt x="503" y="543"/>
                </a:lnTo>
                <a:lnTo>
                  <a:pt x="494" y="550"/>
                </a:lnTo>
                <a:lnTo>
                  <a:pt x="494" y="550"/>
                </a:lnTo>
                <a:lnTo>
                  <a:pt x="516" y="533"/>
                </a:lnTo>
                <a:lnTo>
                  <a:pt x="526" y="526"/>
                </a:lnTo>
                <a:lnTo>
                  <a:pt x="527" y="524"/>
                </a:lnTo>
                <a:lnTo>
                  <a:pt x="526" y="525"/>
                </a:lnTo>
                <a:lnTo>
                  <a:pt x="526" y="525"/>
                </a:lnTo>
                <a:lnTo>
                  <a:pt x="522" y="527"/>
                </a:lnTo>
                <a:lnTo>
                  <a:pt x="523" y="527"/>
                </a:lnTo>
                <a:lnTo>
                  <a:pt x="523" y="527"/>
                </a:lnTo>
                <a:lnTo>
                  <a:pt x="511" y="530"/>
                </a:lnTo>
                <a:lnTo>
                  <a:pt x="496" y="535"/>
                </a:lnTo>
                <a:lnTo>
                  <a:pt x="480" y="542"/>
                </a:lnTo>
                <a:lnTo>
                  <a:pt x="462" y="550"/>
                </a:lnTo>
                <a:lnTo>
                  <a:pt x="425" y="570"/>
                </a:lnTo>
                <a:lnTo>
                  <a:pt x="386" y="590"/>
                </a:lnTo>
                <a:lnTo>
                  <a:pt x="367" y="600"/>
                </a:lnTo>
                <a:lnTo>
                  <a:pt x="349" y="607"/>
                </a:lnTo>
                <a:lnTo>
                  <a:pt x="331" y="613"/>
                </a:lnTo>
                <a:lnTo>
                  <a:pt x="315" y="616"/>
                </a:lnTo>
                <a:lnTo>
                  <a:pt x="308" y="616"/>
                </a:lnTo>
                <a:lnTo>
                  <a:pt x="301" y="616"/>
                </a:lnTo>
                <a:lnTo>
                  <a:pt x="293" y="615"/>
                </a:lnTo>
                <a:lnTo>
                  <a:pt x="287" y="613"/>
                </a:lnTo>
                <a:lnTo>
                  <a:pt x="281" y="610"/>
                </a:lnTo>
                <a:lnTo>
                  <a:pt x="277" y="606"/>
                </a:lnTo>
                <a:lnTo>
                  <a:pt x="273" y="601"/>
                </a:lnTo>
                <a:lnTo>
                  <a:pt x="268" y="595"/>
                </a:lnTo>
                <a:lnTo>
                  <a:pt x="268" y="595"/>
                </a:lnTo>
                <a:lnTo>
                  <a:pt x="271" y="594"/>
                </a:lnTo>
                <a:lnTo>
                  <a:pt x="271" y="595"/>
                </a:lnTo>
                <a:lnTo>
                  <a:pt x="271" y="595"/>
                </a:lnTo>
                <a:lnTo>
                  <a:pt x="280" y="596"/>
                </a:lnTo>
                <a:lnTo>
                  <a:pt x="290" y="596"/>
                </a:lnTo>
                <a:lnTo>
                  <a:pt x="295" y="595"/>
                </a:lnTo>
                <a:lnTo>
                  <a:pt x="298" y="594"/>
                </a:lnTo>
                <a:lnTo>
                  <a:pt x="298" y="594"/>
                </a:lnTo>
                <a:lnTo>
                  <a:pt x="295" y="591"/>
                </a:lnTo>
                <a:lnTo>
                  <a:pt x="298" y="591"/>
                </a:lnTo>
                <a:lnTo>
                  <a:pt x="309" y="592"/>
                </a:lnTo>
                <a:lnTo>
                  <a:pt x="324" y="592"/>
                </a:lnTo>
                <a:lnTo>
                  <a:pt x="324" y="592"/>
                </a:lnTo>
                <a:lnTo>
                  <a:pt x="320" y="596"/>
                </a:lnTo>
                <a:lnTo>
                  <a:pt x="315" y="597"/>
                </a:lnTo>
                <a:lnTo>
                  <a:pt x="309" y="597"/>
                </a:lnTo>
                <a:lnTo>
                  <a:pt x="303" y="594"/>
                </a:lnTo>
                <a:lnTo>
                  <a:pt x="303" y="594"/>
                </a:lnTo>
                <a:lnTo>
                  <a:pt x="309" y="591"/>
                </a:lnTo>
                <a:lnTo>
                  <a:pt x="321" y="588"/>
                </a:lnTo>
                <a:lnTo>
                  <a:pt x="358" y="579"/>
                </a:lnTo>
                <a:lnTo>
                  <a:pt x="404" y="570"/>
                </a:lnTo>
                <a:lnTo>
                  <a:pt x="429" y="563"/>
                </a:lnTo>
                <a:lnTo>
                  <a:pt x="455" y="557"/>
                </a:lnTo>
                <a:lnTo>
                  <a:pt x="479" y="550"/>
                </a:lnTo>
                <a:lnTo>
                  <a:pt x="502" y="542"/>
                </a:lnTo>
                <a:lnTo>
                  <a:pt x="522" y="532"/>
                </a:lnTo>
                <a:lnTo>
                  <a:pt x="539" y="523"/>
                </a:lnTo>
                <a:lnTo>
                  <a:pt x="546" y="518"/>
                </a:lnTo>
                <a:lnTo>
                  <a:pt x="551" y="512"/>
                </a:lnTo>
                <a:lnTo>
                  <a:pt x="556" y="506"/>
                </a:lnTo>
                <a:lnTo>
                  <a:pt x="560" y="500"/>
                </a:lnTo>
                <a:lnTo>
                  <a:pt x="561" y="494"/>
                </a:lnTo>
                <a:lnTo>
                  <a:pt x="561" y="486"/>
                </a:lnTo>
                <a:lnTo>
                  <a:pt x="560" y="480"/>
                </a:lnTo>
                <a:lnTo>
                  <a:pt x="556" y="473"/>
                </a:lnTo>
                <a:lnTo>
                  <a:pt x="556" y="473"/>
                </a:lnTo>
                <a:lnTo>
                  <a:pt x="547" y="480"/>
                </a:lnTo>
                <a:lnTo>
                  <a:pt x="549" y="479"/>
                </a:lnTo>
                <a:lnTo>
                  <a:pt x="547" y="480"/>
                </a:lnTo>
                <a:lnTo>
                  <a:pt x="547" y="480"/>
                </a:lnTo>
                <a:lnTo>
                  <a:pt x="553" y="471"/>
                </a:lnTo>
                <a:lnTo>
                  <a:pt x="561" y="461"/>
                </a:lnTo>
                <a:lnTo>
                  <a:pt x="576" y="444"/>
                </a:lnTo>
                <a:lnTo>
                  <a:pt x="582" y="437"/>
                </a:lnTo>
                <a:lnTo>
                  <a:pt x="588" y="427"/>
                </a:lnTo>
                <a:lnTo>
                  <a:pt x="591" y="419"/>
                </a:lnTo>
                <a:lnTo>
                  <a:pt x="592" y="414"/>
                </a:lnTo>
                <a:lnTo>
                  <a:pt x="592" y="408"/>
                </a:lnTo>
                <a:lnTo>
                  <a:pt x="592" y="408"/>
                </a:lnTo>
                <a:lnTo>
                  <a:pt x="590" y="412"/>
                </a:lnTo>
                <a:lnTo>
                  <a:pt x="587" y="417"/>
                </a:lnTo>
                <a:lnTo>
                  <a:pt x="586" y="418"/>
                </a:lnTo>
                <a:lnTo>
                  <a:pt x="587" y="413"/>
                </a:lnTo>
                <a:lnTo>
                  <a:pt x="587" y="413"/>
                </a:lnTo>
                <a:lnTo>
                  <a:pt x="582" y="421"/>
                </a:lnTo>
                <a:lnTo>
                  <a:pt x="572" y="439"/>
                </a:lnTo>
                <a:lnTo>
                  <a:pt x="560" y="458"/>
                </a:lnTo>
                <a:lnTo>
                  <a:pt x="555" y="462"/>
                </a:lnTo>
                <a:lnTo>
                  <a:pt x="552" y="464"/>
                </a:lnTo>
                <a:lnTo>
                  <a:pt x="551" y="464"/>
                </a:lnTo>
                <a:lnTo>
                  <a:pt x="551" y="464"/>
                </a:lnTo>
                <a:lnTo>
                  <a:pt x="557" y="456"/>
                </a:lnTo>
                <a:lnTo>
                  <a:pt x="560" y="452"/>
                </a:lnTo>
                <a:lnTo>
                  <a:pt x="561" y="447"/>
                </a:lnTo>
                <a:lnTo>
                  <a:pt x="561" y="447"/>
                </a:lnTo>
                <a:lnTo>
                  <a:pt x="558" y="456"/>
                </a:lnTo>
                <a:lnTo>
                  <a:pt x="556" y="464"/>
                </a:lnTo>
                <a:lnTo>
                  <a:pt x="551" y="471"/>
                </a:lnTo>
                <a:lnTo>
                  <a:pt x="546" y="477"/>
                </a:lnTo>
                <a:lnTo>
                  <a:pt x="541" y="482"/>
                </a:lnTo>
                <a:lnTo>
                  <a:pt x="535" y="486"/>
                </a:lnTo>
                <a:lnTo>
                  <a:pt x="525" y="495"/>
                </a:lnTo>
                <a:lnTo>
                  <a:pt x="525" y="495"/>
                </a:lnTo>
                <a:lnTo>
                  <a:pt x="531" y="486"/>
                </a:lnTo>
                <a:lnTo>
                  <a:pt x="538" y="478"/>
                </a:lnTo>
                <a:lnTo>
                  <a:pt x="553" y="462"/>
                </a:lnTo>
                <a:lnTo>
                  <a:pt x="561" y="454"/>
                </a:lnTo>
                <a:lnTo>
                  <a:pt x="566" y="443"/>
                </a:lnTo>
                <a:lnTo>
                  <a:pt x="570" y="431"/>
                </a:lnTo>
                <a:lnTo>
                  <a:pt x="574" y="417"/>
                </a:lnTo>
                <a:lnTo>
                  <a:pt x="574" y="417"/>
                </a:lnTo>
                <a:lnTo>
                  <a:pt x="564" y="426"/>
                </a:lnTo>
                <a:lnTo>
                  <a:pt x="557" y="436"/>
                </a:lnTo>
                <a:lnTo>
                  <a:pt x="551" y="446"/>
                </a:lnTo>
                <a:lnTo>
                  <a:pt x="546" y="456"/>
                </a:lnTo>
                <a:lnTo>
                  <a:pt x="546" y="456"/>
                </a:lnTo>
                <a:lnTo>
                  <a:pt x="525" y="467"/>
                </a:lnTo>
                <a:lnTo>
                  <a:pt x="504" y="479"/>
                </a:lnTo>
                <a:lnTo>
                  <a:pt x="485" y="491"/>
                </a:lnTo>
                <a:lnTo>
                  <a:pt x="466" y="506"/>
                </a:lnTo>
                <a:lnTo>
                  <a:pt x="429" y="533"/>
                </a:lnTo>
                <a:lnTo>
                  <a:pt x="413" y="547"/>
                </a:lnTo>
                <a:lnTo>
                  <a:pt x="395" y="559"/>
                </a:lnTo>
                <a:lnTo>
                  <a:pt x="375" y="570"/>
                </a:lnTo>
                <a:lnTo>
                  <a:pt x="356" y="577"/>
                </a:lnTo>
                <a:lnTo>
                  <a:pt x="346" y="580"/>
                </a:lnTo>
                <a:lnTo>
                  <a:pt x="336" y="583"/>
                </a:lnTo>
                <a:lnTo>
                  <a:pt x="325" y="585"/>
                </a:lnTo>
                <a:lnTo>
                  <a:pt x="314" y="585"/>
                </a:lnTo>
                <a:lnTo>
                  <a:pt x="303" y="585"/>
                </a:lnTo>
                <a:lnTo>
                  <a:pt x="291" y="584"/>
                </a:lnTo>
                <a:lnTo>
                  <a:pt x="279" y="583"/>
                </a:lnTo>
                <a:lnTo>
                  <a:pt x="266" y="579"/>
                </a:lnTo>
                <a:lnTo>
                  <a:pt x="252" y="576"/>
                </a:lnTo>
                <a:lnTo>
                  <a:pt x="238" y="570"/>
                </a:lnTo>
                <a:lnTo>
                  <a:pt x="224" y="563"/>
                </a:lnTo>
                <a:lnTo>
                  <a:pt x="208" y="555"/>
                </a:lnTo>
                <a:lnTo>
                  <a:pt x="208" y="555"/>
                </a:lnTo>
                <a:lnTo>
                  <a:pt x="212" y="555"/>
                </a:lnTo>
                <a:lnTo>
                  <a:pt x="208" y="554"/>
                </a:lnTo>
                <a:lnTo>
                  <a:pt x="208" y="554"/>
                </a:lnTo>
                <a:lnTo>
                  <a:pt x="210" y="554"/>
                </a:lnTo>
                <a:lnTo>
                  <a:pt x="214" y="554"/>
                </a:lnTo>
                <a:lnTo>
                  <a:pt x="215" y="554"/>
                </a:lnTo>
                <a:lnTo>
                  <a:pt x="212" y="553"/>
                </a:lnTo>
                <a:lnTo>
                  <a:pt x="212" y="553"/>
                </a:lnTo>
                <a:lnTo>
                  <a:pt x="216" y="554"/>
                </a:lnTo>
                <a:lnTo>
                  <a:pt x="220" y="555"/>
                </a:lnTo>
                <a:lnTo>
                  <a:pt x="222" y="556"/>
                </a:lnTo>
                <a:lnTo>
                  <a:pt x="222" y="556"/>
                </a:lnTo>
                <a:lnTo>
                  <a:pt x="219" y="555"/>
                </a:lnTo>
                <a:lnTo>
                  <a:pt x="216" y="556"/>
                </a:lnTo>
                <a:lnTo>
                  <a:pt x="215" y="556"/>
                </a:lnTo>
                <a:lnTo>
                  <a:pt x="214" y="556"/>
                </a:lnTo>
                <a:lnTo>
                  <a:pt x="214" y="556"/>
                </a:lnTo>
                <a:lnTo>
                  <a:pt x="222" y="562"/>
                </a:lnTo>
                <a:lnTo>
                  <a:pt x="236" y="567"/>
                </a:lnTo>
                <a:lnTo>
                  <a:pt x="250" y="571"/>
                </a:lnTo>
                <a:lnTo>
                  <a:pt x="267" y="573"/>
                </a:lnTo>
                <a:lnTo>
                  <a:pt x="286" y="574"/>
                </a:lnTo>
                <a:lnTo>
                  <a:pt x="305" y="576"/>
                </a:lnTo>
                <a:lnTo>
                  <a:pt x="327" y="573"/>
                </a:lnTo>
                <a:lnTo>
                  <a:pt x="349" y="571"/>
                </a:lnTo>
                <a:lnTo>
                  <a:pt x="370" y="567"/>
                </a:lnTo>
                <a:lnTo>
                  <a:pt x="392" y="561"/>
                </a:lnTo>
                <a:lnTo>
                  <a:pt x="413" y="555"/>
                </a:lnTo>
                <a:lnTo>
                  <a:pt x="433" y="545"/>
                </a:lnTo>
                <a:lnTo>
                  <a:pt x="451" y="536"/>
                </a:lnTo>
                <a:lnTo>
                  <a:pt x="467" y="524"/>
                </a:lnTo>
                <a:lnTo>
                  <a:pt x="475" y="518"/>
                </a:lnTo>
                <a:lnTo>
                  <a:pt x="481" y="511"/>
                </a:lnTo>
                <a:lnTo>
                  <a:pt x="487" y="503"/>
                </a:lnTo>
                <a:lnTo>
                  <a:pt x="493" y="495"/>
                </a:lnTo>
                <a:lnTo>
                  <a:pt x="493" y="495"/>
                </a:lnTo>
                <a:lnTo>
                  <a:pt x="494" y="496"/>
                </a:lnTo>
                <a:lnTo>
                  <a:pt x="497" y="495"/>
                </a:lnTo>
                <a:lnTo>
                  <a:pt x="504" y="489"/>
                </a:lnTo>
                <a:lnTo>
                  <a:pt x="510" y="480"/>
                </a:lnTo>
                <a:lnTo>
                  <a:pt x="515" y="476"/>
                </a:lnTo>
                <a:lnTo>
                  <a:pt x="515" y="476"/>
                </a:lnTo>
                <a:lnTo>
                  <a:pt x="514" y="474"/>
                </a:lnTo>
                <a:lnTo>
                  <a:pt x="514" y="473"/>
                </a:lnTo>
                <a:lnTo>
                  <a:pt x="516" y="471"/>
                </a:lnTo>
                <a:lnTo>
                  <a:pt x="516" y="471"/>
                </a:lnTo>
                <a:lnTo>
                  <a:pt x="510" y="476"/>
                </a:lnTo>
                <a:lnTo>
                  <a:pt x="502" y="484"/>
                </a:lnTo>
                <a:lnTo>
                  <a:pt x="497" y="490"/>
                </a:lnTo>
                <a:lnTo>
                  <a:pt x="497" y="490"/>
                </a:lnTo>
                <a:lnTo>
                  <a:pt x="504" y="483"/>
                </a:lnTo>
                <a:lnTo>
                  <a:pt x="516" y="468"/>
                </a:lnTo>
                <a:lnTo>
                  <a:pt x="528" y="453"/>
                </a:lnTo>
                <a:lnTo>
                  <a:pt x="532" y="447"/>
                </a:lnTo>
                <a:lnTo>
                  <a:pt x="533" y="443"/>
                </a:lnTo>
                <a:lnTo>
                  <a:pt x="533" y="443"/>
                </a:lnTo>
                <a:lnTo>
                  <a:pt x="534" y="442"/>
                </a:lnTo>
                <a:lnTo>
                  <a:pt x="537" y="435"/>
                </a:lnTo>
                <a:lnTo>
                  <a:pt x="537" y="435"/>
                </a:lnTo>
                <a:lnTo>
                  <a:pt x="528" y="449"/>
                </a:lnTo>
                <a:lnTo>
                  <a:pt x="515" y="466"/>
                </a:lnTo>
                <a:lnTo>
                  <a:pt x="507" y="474"/>
                </a:lnTo>
                <a:lnTo>
                  <a:pt x="498" y="483"/>
                </a:lnTo>
                <a:lnTo>
                  <a:pt x="490" y="489"/>
                </a:lnTo>
                <a:lnTo>
                  <a:pt x="480" y="495"/>
                </a:lnTo>
                <a:lnTo>
                  <a:pt x="480" y="495"/>
                </a:lnTo>
                <a:lnTo>
                  <a:pt x="484" y="491"/>
                </a:lnTo>
                <a:lnTo>
                  <a:pt x="485" y="489"/>
                </a:lnTo>
                <a:lnTo>
                  <a:pt x="484" y="490"/>
                </a:lnTo>
                <a:lnTo>
                  <a:pt x="484" y="490"/>
                </a:lnTo>
                <a:lnTo>
                  <a:pt x="501" y="456"/>
                </a:lnTo>
                <a:lnTo>
                  <a:pt x="525" y="413"/>
                </a:lnTo>
                <a:lnTo>
                  <a:pt x="555" y="359"/>
                </a:lnTo>
                <a:lnTo>
                  <a:pt x="555" y="359"/>
                </a:lnTo>
                <a:lnTo>
                  <a:pt x="555" y="359"/>
                </a:lnTo>
                <a:lnTo>
                  <a:pt x="555" y="359"/>
                </a:lnTo>
                <a:lnTo>
                  <a:pt x="555" y="358"/>
                </a:lnTo>
                <a:lnTo>
                  <a:pt x="555" y="359"/>
                </a:lnTo>
                <a:lnTo>
                  <a:pt x="555" y="359"/>
                </a:lnTo>
                <a:close/>
                <a:moveTo>
                  <a:pt x="446" y="498"/>
                </a:moveTo>
                <a:lnTo>
                  <a:pt x="446" y="498"/>
                </a:lnTo>
                <a:lnTo>
                  <a:pt x="444" y="501"/>
                </a:lnTo>
                <a:lnTo>
                  <a:pt x="442" y="501"/>
                </a:lnTo>
                <a:lnTo>
                  <a:pt x="442" y="501"/>
                </a:lnTo>
                <a:lnTo>
                  <a:pt x="444" y="500"/>
                </a:lnTo>
                <a:lnTo>
                  <a:pt x="446" y="498"/>
                </a:lnTo>
                <a:lnTo>
                  <a:pt x="446" y="498"/>
                </a:lnTo>
                <a:close/>
                <a:moveTo>
                  <a:pt x="315" y="535"/>
                </a:moveTo>
                <a:lnTo>
                  <a:pt x="315" y="535"/>
                </a:lnTo>
                <a:lnTo>
                  <a:pt x="320" y="532"/>
                </a:lnTo>
                <a:lnTo>
                  <a:pt x="322" y="531"/>
                </a:lnTo>
                <a:lnTo>
                  <a:pt x="324" y="532"/>
                </a:lnTo>
                <a:lnTo>
                  <a:pt x="324" y="533"/>
                </a:lnTo>
                <a:lnTo>
                  <a:pt x="322" y="535"/>
                </a:lnTo>
                <a:lnTo>
                  <a:pt x="320" y="536"/>
                </a:lnTo>
                <a:lnTo>
                  <a:pt x="317" y="536"/>
                </a:lnTo>
                <a:lnTo>
                  <a:pt x="315" y="535"/>
                </a:lnTo>
                <a:lnTo>
                  <a:pt x="315" y="535"/>
                </a:lnTo>
                <a:lnTo>
                  <a:pt x="316" y="535"/>
                </a:lnTo>
                <a:lnTo>
                  <a:pt x="316" y="535"/>
                </a:lnTo>
                <a:lnTo>
                  <a:pt x="316" y="535"/>
                </a:lnTo>
                <a:lnTo>
                  <a:pt x="315" y="535"/>
                </a:lnTo>
                <a:lnTo>
                  <a:pt x="315" y="535"/>
                </a:lnTo>
                <a:close/>
                <a:moveTo>
                  <a:pt x="557" y="173"/>
                </a:moveTo>
                <a:lnTo>
                  <a:pt x="557" y="173"/>
                </a:lnTo>
                <a:lnTo>
                  <a:pt x="560" y="175"/>
                </a:lnTo>
                <a:lnTo>
                  <a:pt x="560" y="176"/>
                </a:lnTo>
                <a:lnTo>
                  <a:pt x="560" y="176"/>
                </a:lnTo>
                <a:lnTo>
                  <a:pt x="558" y="176"/>
                </a:lnTo>
                <a:lnTo>
                  <a:pt x="557" y="173"/>
                </a:lnTo>
                <a:lnTo>
                  <a:pt x="557" y="173"/>
                </a:lnTo>
                <a:close/>
                <a:moveTo>
                  <a:pt x="576" y="161"/>
                </a:moveTo>
                <a:lnTo>
                  <a:pt x="576" y="161"/>
                </a:lnTo>
                <a:lnTo>
                  <a:pt x="584" y="173"/>
                </a:lnTo>
                <a:lnTo>
                  <a:pt x="584" y="175"/>
                </a:lnTo>
                <a:lnTo>
                  <a:pt x="582" y="172"/>
                </a:lnTo>
                <a:lnTo>
                  <a:pt x="578" y="166"/>
                </a:lnTo>
                <a:lnTo>
                  <a:pt x="576" y="164"/>
                </a:lnTo>
                <a:lnTo>
                  <a:pt x="576" y="161"/>
                </a:lnTo>
                <a:lnTo>
                  <a:pt x="576" y="161"/>
                </a:lnTo>
                <a:lnTo>
                  <a:pt x="578" y="163"/>
                </a:lnTo>
                <a:lnTo>
                  <a:pt x="576" y="161"/>
                </a:lnTo>
                <a:lnTo>
                  <a:pt x="576" y="161"/>
                </a:lnTo>
                <a:close/>
                <a:moveTo>
                  <a:pt x="281" y="0"/>
                </a:moveTo>
                <a:lnTo>
                  <a:pt x="281" y="0"/>
                </a:lnTo>
                <a:lnTo>
                  <a:pt x="278" y="1"/>
                </a:lnTo>
                <a:lnTo>
                  <a:pt x="275" y="1"/>
                </a:lnTo>
                <a:lnTo>
                  <a:pt x="275" y="1"/>
                </a:lnTo>
                <a:lnTo>
                  <a:pt x="278" y="0"/>
                </a:lnTo>
                <a:lnTo>
                  <a:pt x="281" y="0"/>
                </a:lnTo>
                <a:lnTo>
                  <a:pt x="281" y="0"/>
                </a:lnTo>
                <a:close/>
                <a:moveTo>
                  <a:pt x="118" y="66"/>
                </a:moveTo>
                <a:lnTo>
                  <a:pt x="118" y="66"/>
                </a:lnTo>
                <a:lnTo>
                  <a:pt x="115" y="66"/>
                </a:lnTo>
                <a:lnTo>
                  <a:pt x="114" y="67"/>
                </a:lnTo>
                <a:lnTo>
                  <a:pt x="114" y="67"/>
                </a:lnTo>
                <a:lnTo>
                  <a:pt x="114" y="67"/>
                </a:lnTo>
                <a:lnTo>
                  <a:pt x="116" y="65"/>
                </a:lnTo>
                <a:lnTo>
                  <a:pt x="118" y="65"/>
                </a:lnTo>
                <a:lnTo>
                  <a:pt x="118" y="66"/>
                </a:lnTo>
                <a:lnTo>
                  <a:pt x="118" y="66"/>
                </a:lnTo>
                <a:close/>
                <a:moveTo>
                  <a:pt x="32" y="169"/>
                </a:moveTo>
                <a:lnTo>
                  <a:pt x="32" y="169"/>
                </a:lnTo>
                <a:lnTo>
                  <a:pt x="33" y="166"/>
                </a:lnTo>
                <a:lnTo>
                  <a:pt x="35" y="165"/>
                </a:lnTo>
                <a:lnTo>
                  <a:pt x="35" y="165"/>
                </a:lnTo>
                <a:lnTo>
                  <a:pt x="33" y="167"/>
                </a:lnTo>
                <a:lnTo>
                  <a:pt x="32" y="169"/>
                </a:lnTo>
                <a:lnTo>
                  <a:pt x="32" y="169"/>
                </a:lnTo>
                <a:lnTo>
                  <a:pt x="32" y="169"/>
                </a:lnTo>
                <a:close/>
                <a:moveTo>
                  <a:pt x="484" y="557"/>
                </a:moveTo>
                <a:lnTo>
                  <a:pt x="484" y="557"/>
                </a:lnTo>
                <a:lnTo>
                  <a:pt x="486" y="555"/>
                </a:lnTo>
                <a:lnTo>
                  <a:pt x="490" y="554"/>
                </a:lnTo>
                <a:lnTo>
                  <a:pt x="490" y="554"/>
                </a:lnTo>
                <a:lnTo>
                  <a:pt x="486" y="556"/>
                </a:lnTo>
                <a:lnTo>
                  <a:pt x="485" y="557"/>
                </a:lnTo>
                <a:lnTo>
                  <a:pt x="484" y="557"/>
                </a:lnTo>
                <a:lnTo>
                  <a:pt x="484" y="557"/>
                </a:lnTo>
                <a:close/>
                <a:moveTo>
                  <a:pt x="435" y="570"/>
                </a:moveTo>
                <a:lnTo>
                  <a:pt x="435" y="570"/>
                </a:lnTo>
                <a:lnTo>
                  <a:pt x="440" y="567"/>
                </a:lnTo>
                <a:lnTo>
                  <a:pt x="443" y="566"/>
                </a:lnTo>
                <a:lnTo>
                  <a:pt x="444" y="566"/>
                </a:lnTo>
                <a:lnTo>
                  <a:pt x="444" y="566"/>
                </a:lnTo>
                <a:lnTo>
                  <a:pt x="444" y="566"/>
                </a:lnTo>
                <a:lnTo>
                  <a:pt x="439" y="568"/>
                </a:lnTo>
                <a:lnTo>
                  <a:pt x="435" y="570"/>
                </a:lnTo>
                <a:lnTo>
                  <a:pt x="435" y="570"/>
                </a:lnTo>
                <a:close/>
                <a:moveTo>
                  <a:pt x="579" y="433"/>
                </a:moveTo>
                <a:lnTo>
                  <a:pt x="579" y="433"/>
                </a:lnTo>
                <a:lnTo>
                  <a:pt x="578" y="436"/>
                </a:lnTo>
                <a:lnTo>
                  <a:pt x="576" y="437"/>
                </a:lnTo>
                <a:lnTo>
                  <a:pt x="576" y="436"/>
                </a:lnTo>
                <a:lnTo>
                  <a:pt x="579" y="433"/>
                </a:lnTo>
                <a:lnTo>
                  <a:pt x="579" y="433"/>
                </a:lnTo>
                <a:lnTo>
                  <a:pt x="578" y="433"/>
                </a:lnTo>
                <a:lnTo>
                  <a:pt x="579" y="433"/>
                </a:lnTo>
                <a:lnTo>
                  <a:pt x="579" y="433"/>
                </a:lnTo>
                <a:close/>
                <a:moveTo>
                  <a:pt x="370" y="562"/>
                </a:moveTo>
                <a:lnTo>
                  <a:pt x="370" y="562"/>
                </a:lnTo>
                <a:lnTo>
                  <a:pt x="381" y="560"/>
                </a:lnTo>
                <a:lnTo>
                  <a:pt x="381" y="560"/>
                </a:lnTo>
                <a:lnTo>
                  <a:pt x="376" y="561"/>
                </a:lnTo>
                <a:lnTo>
                  <a:pt x="370" y="562"/>
                </a:lnTo>
                <a:lnTo>
                  <a:pt x="370" y="562"/>
                </a:lnTo>
                <a:close/>
                <a:moveTo>
                  <a:pt x="461" y="523"/>
                </a:moveTo>
                <a:lnTo>
                  <a:pt x="461" y="523"/>
                </a:lnTo>
                <a:lnTo>
                  <a:pt x="463" y="520"/>
                </a:lnTo>
                <a:lnTo>
                  <a:pt x="466" y="519"/>
                </a:lnTo>
                <a:lnTo>
                  <a:pt x="466" y="519"/>
                </a:lnTo>
                <a:lnTo>
                  <a:pt x="463" y="521"/>
                </a:lnTo>
                <a:lnTo>
                  <a:pt x="461" y="523"/>
                </a:lnTo>
                <a:lnTo>
                  <a:pt x="461" y="523"/>
                </a:lnTo>
                <a:lnTo>
                  <a:pt x="461" y="523"/>
                </a:lnTo>
                <a:close/>
                <a:moveTo>
                  <a:pt x="501" y="490"/>
                </a:moveTo>
                <a:lnTo>
                  <a:pt x="501" y="490"/>
                </a:lnTo>
                <a:lnTo>
                  <a:pt x="501" y="489"/>
                </a:lnTo>
                <a:lnTo>
                  <a:pt x="502" y="488"/>
                </a:lnTo>
                <a:lnTo>
                  <a:pt x="502" y="488"/>
                </a:lnTo>
                <a:lnTo>
                  <a:pt x="503" y="488"/>
                </a:lnTo>
                <a:lnTo>
                  <a:pt x="502" y="489"/>
                </a:lnTo>
                <a:lnTo>
                  <a:pt x="501" y="490"/>
                </a:lnTo>
                <a:lnTo>
                  <a:pt x="501" y="490"/>
                </a:lnTo>
                <a:close/>
                <a:moveTo>
                  <a:pt x="552" y="376"/>
                </a:moveTo>
                <a:lnTo>
                  <a:pt x="552" y="376"/>
                </a:lnTo>
                <a:lnTo>
                  <a:pt x="555" y="372"/>
                </a:lnTo>
                <a:lnTo>
                  <a:pt x="555" y="372"/>
                </a:lnTo>
                <a:lnTo>
                  <a:pt x="553" y="372"/>
                </a:lnTo>
                <a:lnTo>
                  <a:pt x="552" y="374"/>
                </a:lnTo>
                <a:lnTo>
                  <a:pt x="552" y="376"/>
                </a:lnTo>
                <a:lnTo>
                  <a:pt x="552" y="376"/>
                </a:lnTo>
                <a:lnTo>
                  <a:pt x="552" y="376"/>
                </a:lnTo>
                <a:lnTo>
                  <a:pt x="553" y="376"/>
                </a:lnTo>
                <a:lnTo>
                  <a:pt x="552" y="376"/>
                </a:lnTo>
                <a:lnTo>
                  <a:pt x="552" y="376"/>
                </a:lnTo>
                <a:close/>
                <a:moveTo>
                  <a:pt x="519" y="436"/>
                </a:moveTo>
                <a:lnTo>
                  <a:pt x="519" y="436"/>
                </a:lnTo>
                <a:lnTo>
                  <a:pt x="520" y="433"/>
                </a:lnTo>
                <a:lnTo>
                  <a:pt x="521" y="432"/>
                </a:lnTo>
                <a:lnTo>
                  <a:pt x="521" y="432"/>
                </a:lnTo>
                <a:lnTo>
                  <a:pt x="520" y="435"/>
                </a:lnTo>
                <a:lnTo>
                  <a:pt x="519" y="436"/>
                </a:lnTo>
                <a:lnTo>
                  <a:pt x="519" y="436"/>
                </a:lnTo>
                <a:close/>
                <a:moveTo>
                  <a:pt x="472" y="480"/>
                </a:moveTo>
                <a:lnTo>
                  <a:pt x="472" y="480"/>
                </a:lnTo>
                <a:lnTo>
                  <a:pt x="473" y="479"/>
                </a:lnTo>
                <a:lnTo>
                  <a:pt x="475" y="477"/>
                </a:lnTo>
                <a:lnTo>
                  <a:pt x="475" y="477"/>
                </a:lnTo>
                <a:lnTo>
                  <a:pt x="474" y="479"/>
                </a:lnTo>
                <a:lnTo>
                  <a:pt x="472" y="480"/>
                </a:lnTo>
                <a:lnTo>
                  <a:pt x="472" y="480"/>
                </a:lnTo>
                <a:close/>
                <a:moveTo>
                  <a:pt x="462" y="489"/>
                </a:moveTo>
                <a:lnTo>
                  <a:pt x="462" y="489"/>
                </a:lnTo>
                <a:lnTo>
                  <a:pt x="464" y="486"/>
                </a:lnTo>
                <a:lnTo>
                  <a:pt x="467" y="486"/>
                </a:lnTo>
                <a:lnTo>
                  <a:pt x="467" y="486"/>
                </a:lnTo>
                <a:lnTo>
                  <a:pt x="464" y="488"/>
                </a:lnTo>
                <a:lnTo>
                  <a:pt x="462" y="489"/>
                </a:lnTo>
                <a:lnTo>
                  <a:pt x="462" y="489"/>
                </a:lnTo>
                <a:close/>
                <a:moveTo>
                  <a:pt x="558" y="439"/>
                </a:moveTo>
                <a:lnTo>
                  <a:pt x="558" y="439"/>
                </a:lnTo>
                <a:lnTo>
                  <a:pt x="556" y="444"/>
                </a:lnTo>
                <a:lnTo>
                  <a:pt x="552" y="449"/>
                </a:lnTo>
                <a:lnTo>
                  <a:pt x="552" y="449"/>
                </a:lnTo>
                <a:lnTo>
                  <a:pt x="555" y="443"/>
                </a:lnTo>
                <a:lnTo>
                  <a:pt x="558" y="439"/>
                </a:lnTo>
                <a:lnTo>
                  <a:pt x="558" y="439"/>
                </a:lnTo>
                <a:close/>
                <a:moveTo>
                  <a:pt x="422" y="500"/>
                </a:moveTo>
                <a:lnTo>
                  <a:pt x="422" y="500"/>
                </a:lnTo>
                <a:lnTo>
                  <a:pt x="423" y="497"/>
                </a:lnTo>
                <a:lnTo>
                  <a:pt x="426" y="496"/>
                </a:lnTo>
                <a:lnTo>
                  <a:pt x="426" y="496"/>
                </a:lnTo>
                <a:lnTo>
                  <a:pt x="425" y="498"/>
                </a:lnTo>
                <a:lnTo>
                  <a:pt x="422" y="500"/>
                </a:lnTo>
                <a:lnTo>
                  <a:pt x="422" y="500"/>
                </a:lnTo>
                <a:close/>
                <a:moveTo>
                  <a:pt x="486" y="485"/>
                </a:moveTo>
                <a:lnTo>
                  <a:pt x="486" y="485"/>
                </a:lnTo>
                <a:lnTo>
                  <a:pt x="488" y="483"/>
                </a:lnTo>
                <a:lnTo>
                  <a:pt x="490" y="482"/>
                </a:lnTo>
                <a:lnTo>
                  <a:pt x="490" y="482"/>
                </a:lnTo>
                <a:lnTo>
                  <a:pt x="488" y="484"/>
                </a:lnTo>
                <a:lnTo>
                  <a:pt x="487" y="485"/>
                </a:lnTo>
                <a:lnTo>
                  <a:pt x="486" y="485"/>
                </a:lnTo>
                <a:lnTo>
                  <a:pt x="486" y="485"/>
                </a:lnTo>
                <a:close/>
                <a:moveTo>
                  <a:pt x="561" y="442"/>
                </a:moveTo>
                <a:lnTo>
                  <a:pt x="561" y="442"/>
                </a:lnTo>
                <a:lnTo>
                  <a:pt x="562" y="439"/>
                </a:lnTo>
                <a:lnTo>
                  <a:pt x="563" y="438"/>
                </a:lnTo>
                <a:lnTo>
                  <a:pt x="563" y="439"/>
                </a:lnTo>
                <a:lnTo>
                  <a:pt x="563" y="439"/>
                </a:lnTo>
                <a:lnTo>
                  <a:pt x="562" y="442"/>
                </a:lnTo>
                <a:lnTo>
                  <a:pt x="562" y="442"/>
                </a:lnTo>
                <a:lnTo>
                  <a:pt x="561" y="442"/>
                </a:lnTo>
                <a:lnTo>
                  <a:pt x="561" y="442"/>
                </a:lnTo>
                <a:close/>
                <a:moveTo>
                  <a:pt x="560" y="446"/>
                </a:moveTo>
                <a:lnTo>
                  <a:pt x="560" y="446"/>
                </a:lnTo>
                <a:lnTo>
                  <a:pt x="557" y="446"/>
                </a:lnTo>
                <a:lnTo>
                  <a:pt x="560" y="446"/>
                </a:lnTo>
                <a:lnTo>
                  <a:pt x="560" y="446"/>
                </a:lnTo>
                <a:lnTo>
                  <a:pt x="560" y="446"/>
                </a:lnTo>
                <a:lnTo>
                  <a:pt x="560" y="444"/>
                </a:lnTo>
                <a:lnTo>
                  <a:pt x="560" y="444"/>
                </a:lnTo>
                <a:lnTo>
                  <a:pt x="560" y="446"/>
                </a:lnTo>
                <a:lnTo>
                  <a:pt x="560" y="446"/>
                </a:lnTo>
                <a:close/>
                <a:moveTo>
                  <a:pt x="552" y="453"/>
                </a:moveTo>
                <a:lnTo>
                  <a:pt x="552" y="453"/>
                </a:lnTo>
                <a:lnTo>
                  <a:pt x="553" y="450"/>
                </a:lnTo>
                <a:lnTo>
                  <a:pt x="555" y="448"/>
                </a:lnTo>
                <a:lnTo>
                  <a:pt x="555" y="448"/>
                </a:lnTo>
                <a:lnTo>
                  <a:pt x="553" y="450"/>
                </a:lnTo>
                <a:lnTo>
                  <a:pt x="552" y="453"/>
                </a:lnTo>
                <a:lnTo>
                  <a:pt x="552" y="453"/>
                </a:lnTo>
                <a:close/>
                <a:moveTo>
                  <a:pt x="494" y="491"/>
                </a:moveTo>
                <a:lnTo>
                  <a:pt x="494" y="491"/>
                </a:lnTo>
                <a:lnTo>
                  <a:pt x="493" y="494"/>
                </a:lnTo>
                <a:lnTo>
                  <a:pt x="494" y="492"/>
                </a:lnTo>
                <a:lnTo>
                  <a:pt x="494" y="491"/>
                </a:lnTo>
                <a:lnTo>
                  <a:pt x="494" y="491"/>
                </a:lnTo>
                <a:lnTo>
                  <a:pt x="494" y="491"/>
                </a:lnTo>
                <a:lnTo>
                  <a:pt x="494" y="491"/>
                </a:lnTo>
                <a:lnTo>
                  <a:pt x="494" y="491"/>
                </a:lnTo>
                <a:lnTo>
                  <a:pt x="494" y="491"/>
                </a:lnTo>
                <a:close/>
                <a:moveTo>
                  <a:pt x="543" y="467"/>
                </a:moveTo>
                <a:lnTo>
                  <a:pt x="543" y="467"/>
                </a:lnTo>
                <a:lnTo>
                  <a:pt x="545" y="465"/>
                </a:lnTo>
                <a:lnTo>
                  <a:pt x="543" y="467"/>
                </a:lnTo>
                <a:lnTo>
                  <a:pt x="543" y="467"/>
                </a:lnTo>
                <a:lnTo>
                  <a:pt x="543" y="467"/>
                </a:lnTo>
                <a:lnTo>
                  <a:pt x="543" y="467"/>
                </a:lnTo>
                <a:lnTo>
                  <a:pt x="543" y="467"/>
                </a:lnTo>
                <a:close/>
                <a:moveTo>
                  <a:pt x="572" y="447"/>
                </a:moveTo>
                <a:lnTo>
                  <a:pt x="572" y="447"/>
                </a:lnTo>
                <a:lnTo>
                  <a:pt x="572" y="446"/>
                </a:lnTo>
                <a:lnTo>
                  <a:pt x="573" y="444"/>
                </a:lnTo>
                <a:lnTo>
                  <a:pt x="574" y="442"/>
                </a:lnTo>
                <a:lnTo>
                  <a:pt x="574" y="442"/>
                </a:lnTo>
                <a:lnTo>
                  <a:pt x="574" y="443"/>
                </a:lnTo>
                <a:lnTo>
                  <a:pt x="573" y="446"/>
                </a:lnTo>
                <a:lnTo>
                  <a:pt x="572" y="448"/>
                </a:lnTo>
                <a:lnTo>
                  <a:pt x="572" y="447"/>
                </a:lnTo>
                <a:lnTo>
                  <a:pt x="572" y="447"/>
                </a:lnTo>
                <a:close/>
                <a:moveTo>
                  <a:pt x="487" y="498"/>
                </a:moveTo>
                <a:lnTo>
                  <a:pt x="487" y="498"/>
                </a:lnTo>
                <a:lnTo>
                  <a:pt x="480" y="501"/>
                </a:lnTo>
                <a:lnTo>
                  <a:pt x="480" y="501"/>
                </a:lnTo>
                <a:lnTo>
                  <a:pt x="481" y="501"/>
                </a:lnTo>
                <a:lnTo>
                  <a:pt x="484" y="498"/>
                </a:lnTo>
                <a:lnTo>
                  <a:pt x="486" y="498"/>
                </a:lnTo>
                <a:lnTo>
                  <a:pt x="487" y="498"/>
                </a:lnTo>
                <a:lnTo>
                  <a:pt x="487" y="498"/>
                </a:lnTo>
                <a:lnTo>
                  <a:pt x="486" y="500"/>
                </a:lnTo>
                <a:lnTo>
                  <a:pt x="486" y="498"/>
                </a:lnTo>
                <a:lnTo>
                  <a:pt x="486" y="498"/>
                </a:lnTo>
                <a:lnTo>
                  <a:pt x="487" y="498"/>
                </a:lnTo>
                <a:lnTo>
                  <a:pt x="487" y="498"/>
                </a:lnTo>
                <a:close/>
                <a:moveTo>
                  <a:pt x="431" y="509"/>
                </a:moveTo>
                <a:lnTo>
                  <a:pt x="431" y="509"/>
                </a:lnTo>
                <a:lnTo>
                  <a:pt x="432" y="508"/>
                </a:lnTo>
                <a:lnTo>
                  <a:pt x="434" y="507"/>
                </a:lnTo>
                <a:lnTo>
                  <a:pt x="434" y="507"/>
                </a:lnTo>
                <a:lnTo>
                  <a:pt x="433" y="508"/>
                </a:lnTo>
                <a:lnTo>
                  <a:pt x="431" y="509"/>
                </a:lnTo>
                <a:lnTo>
                  <a:pt x="431" y="509"/>
                </a:lnTo>
                <a:close/>
                <a:moveTo>
                  <a:pt x="497" y="494"/>
                </a:moveTo>
                <a:lnTo>
                  <a:pt x="497" y="494"/>
                </a:lnTo>
                <a:lnTo>
                  <a:pt x="496" y="492"/>
                </a:lnTo>
                <a:lnTo>
                  <a:pt x="496" y="492"/>
                </a:lnTo>
                <a:lnTo>
                  <a:pt x="497" y="492"/>
                </a:lnTo>
                <a:lnTo>
                  <a:pt x="497" y="494"/>
                </a:lnTo>
                <a:lnTo>
                  <a:pt x="497" y="494"/>
                </a:lnTo>
                <a:lnTo>
                  <a:pt x="497" y="492"/>
                </a:lnTo>
                <a:lnTo>
                  <a:pt x="497" y="494"/>
                </a:lnTo>
                <a:lnTo>
                  <a:pt x="497" y="494"/>
                </a:lnTo>
                <a:close/>
                <a:moveTo>
                  <a:pt x="560" y="462"/>
                </a:moveTo>
                <a:lnTo>
                  <a:pt x="560" y="462"/>
                </a:lnTo>
                <a:lnTo>
                  <a:pt x="564" y="455"/>
                </a:lnTo>
                <a:lnTo>
                  <a:pt x="560" y="462"/>
                </a:lnTo>
                <a:lnTo>
                  <a:pt x="560" y="462"/>
                </a:lnTo>
                <a:lnTo>
                  <a:pt x="560" y="460"/>
                </a:lnTo>
                <a:lnTo>
                  <a:pt x="560" y="462"/>
                </a:lnTo>
                <a:lnTo>
                  <a:pt x="560" y="462"/>
                </a:lnTo>
                <a:close/>
                <a:moveTo>
                  <a:pt x="531" y="480"/>
                </a:moveTo>
                <a:lnTo>
                  <a:pt x="531" y="480"/>
                </a:lnTo>
                <a:lnTo>
                  <a:pt x="532" y="478"/>
                </a:lnTo>
                <a:lnTo>
                  <a:pt x="534" y="477"/>
                </a:lnTo>
                <a:lnTo>
                  <a:pt x="534" y="477"/>
                </a:lnTo>
                <a:lnTo>
                  <a:pt x="533" y="479"/>
                </a:lnTo>
                <a:lnTo>
                  <a:pt x="531" y="480"/>
                </a:lnTo>
                <a:lnTo>
                  <a:pt x="531" y="480"/>
                </a:lnTo>
                <a:close/>
                <a:moveTo>
                  <a:pt x="550" y="468"/>
                </a:moveTo>
                <a:lnTo>
                  <a:pt x="550" y="468"/>
                </a:lnTo>
                <a:lnTo>
                  <a:pt x="549" y="470"/>
                </a:lnTo>
                <a:lnTo>
                  <a:pt x="547" y="471"/>
                </a:lnTo>
                <a:lnTo>
                  <a:pt x="547" y="473"/>
                </a:lnTo>
                <a:lnTo>
                  <a:pt x="549" y="473"/>
                </a:lnTo>
                <a:lnTo>
                  <a:pt x="549" y="473"/>
                </a:lnTo>
                <a:lnTo>
                  <a:pt x="550" y="472"/>
                </a:lnTo>
                <a:lnTo>
                  <a:pt x="550" y="468"/>
                </a:lnTo>
                <a:lnTo>
                  <a:pt x="550" y="468"/>
                </a:lnTo>
                <a:lnTo>
                  <a:pt x="551" y="468"/>
                </a:lnTo>
                <a:lnTo>
                  <a:pt x="551" y="468"/>
                </a:lnTo>
                <a:lnTo>
                  <a:pt x="551" y="470"/>
                </a:lnTo>
                <a:lnTo>
                  <a:pt x="550" y="468"/>
                </a:lnTo>
                <a:lnTo>
                  <a:pt x="550" y="468"/>
                </a:lnTo>
                <a:close/>
                <a:moveTo>
                  <a:pt x="461" y="515"/>
                </a:moveTo>
                <a:lnTo>
                  <a:pt x="461" y="515"/>
                </a:lnTo>
                <a:lnTo>
                  <a:pt x="462" y="517"/>
                </a:lnTo>
                <a:lnTo>
                  <a:pt x="463" y="517"/>
                </a:lnTo>
                <a:lnTo>
                  <a:pt x="467" y="512"/>
                </a:lnTo>
                <a:lnTo>
                  <a:pt x="467" y="511"/>
                </a:lnTo>
                <a:lnTo>
                  <a:pt x="466" y="511"/>
                </a:lnTo>
                <a:lnTo>
                  <a:pt x="464" y="512"/>
                </a:lnTo>
                <a:lnTo>
                  <a:pt x="461" y="515"/>
                </a:lnTo>
                <a:lnTo>
                  <a:pt x="461" y="515"/>
                </a:lnTo>
                <a:lnTo>
                  <a:pt x="461" y="517"/>
                </a:lnTo>
                <a:lnTo>
                  <a:pt x="461" y="515"/>
                </a:lnTo>
                <a:lnTo>
                  <a:pt x="461" y="515"/>
                </a:lnTo>
                <a:close/>
                <a:moveTo>
                  <a:pt x="529" y="484"/>
                </a:moveTo>
                <a:lnTo>
                  <a:pt x="529" y="484"/>
                </a:lnTo>
                <a:lnTo>
                  <a:pt x="528" y="486"/>
                </a:lnTo>
                <a:lnTo>
                  <a:pt x="529" y="486"/>
                </a:lnTo>
                <a:lnTo>
                  <a:pt x="529" y="484"/>
                </a:lnTo>
                <a:lnTo>
                  <a:pt x="529" y="484"/>
                </a:lnTo>
                <a:lnTo>
                  <a:pt x="529" y="484"/>
                </a:lnTo>
                <a:lnTo>
                  <a:pt x="529" y="484"/>
                </a:lnTo>
                <a:lnTo>
                  <a:pt x="529" y="485"/>
                </a:lnTo>
                <a:lnTo>
                  <a:pt x="529" y="484"/>
                </a:lnTo>
                <a:lnTo>
                  <a:pt x="529" y="484"/>
                </a:lnTo>
                <a:close/>
                <a:moveTo>
                  <a:pt x="381" y="517"/>
                </a:moveTo>
                <a:lnTo>
                  <a:pt x="381" y="517"/>
                </a:lnTo>
                <a:lnTo>
                  <a:pt x="383" y="515"/>
                </a:lnTo>
                <a:lnTo>
                  <a:pt x="384" y="514"/>
                </a:lnTo>
                <a:lnTo>
                  <a:pt x="384" y="514"/>
                </a:lnTo>
                <a:lnTo>
                  <a:pt x="383" y="515"/>
                </a:lnTo>
                <a:lnTo>
                  <a:pt x="381" y="517"/>
                </a:lnTo>
                <a:lnTo>
                  <a:pt x="381" y="517"/>
                </a:lnTo>
                <a:close/>
                <a:moveTo>
                  <a:pt x="405" y="521"/>
                </a:moveTo>
                <a:lnTo>
                  <a:pt x="405" y="521"/>
                </a:lnTo>
                <a:lnTo>
                  <a:pt x="407" y="520"/>
                </a:lnTo>
                <a:lnTo>
                  <a:pt x="408" y="520"/>
                </a:lnTo>
                <a:lnTo>
                  <a:pt x="409" y="520"/>
                </a:lnTo>
                <a:lnTo>
                  <a:pt x="409" y="520"/>
                </a:lnTo>
                <a:lnTo>
                  <a:pt x="407" y="520"/>
                </a:lnTo>
                <a:lnTo>
                  <a:pt x="405" y="521"/>
                </a:lnTo>
                <a:lnTo>
                  <a:pt x="405" y="521"/>
                </a:lnTo>
                <a:close/>
                <a:moveTo>
                  <a:pt x="538" y="485"/>
                </a:moveTo>
                <a:lnTo>
                  <a:pt x="538" y="485"/>
                </a:lnTo>
                <a:lnTo>
                  <a:pt x="540" y="483"/>
                </a:lnTo>
                <a:lnTo>
                  <a:pt x="538" y="485"/>
                </a:lnTo>
                <a:lnTo>
                  <a:pt x="538" y="485"/>
                </a:lnTo>
                <a:lnTo>
                  <a:pt x="539" y="485"/>
                </a:lnTo>
                <a:lnTo>
                  <a:pt x="538" y="485"/>
                </a:lnTo>
                <a:lnTo>
                  <a:pt x="538" y="485"/>
                </a:lnTo>
                <a:close/>
                <a:moveTo>
                  <a:pt x="521" y="497"/>
                </a:moveTo>
                <a:lnTo>
                  <a:pt x="521" y="497"/>
                </a:lnTo>
                <a:lnTo>
                  <a:pt x="525" y="492"/>
                </a:lnTo>
                <a:lnTo>
                  <a:pt x="521" y="497"/>
                </a:lnTo>
                <a:lnTo>
                  <a:pt x="521" y="497"/>
                </a:lnTo>
                <a:lnTo>
                  <a:pt x="522" y="497"/>
                </a:lnTo>
                <a:lnTo>
                  <a:pt x="521" y="497"/>
                </a:lnTo>
                <a:lnTo>
                  <a:pt x="521" y="497"/>
                </a:lnTo>
                <a:close/>
                <a:moveTo>
                  <a:pt x="538" y="486"/>
                </a:moveTo>
                <a:lnTo>
                  <a:pt x="538" y="486"/>
                </a:lnTo>
                <a:lnTo>
                  <a:pt x="537" y="490"/>
                </a:lnTo>
                <a:lnTo>
                  <a:pt x="535" y="491"/>
                </a:lnTo>
                <a:lnTo>
                  <a:pt x="535" y="490"/>
                </a:lnTo>
                <a:lnTo>
                  <a:pt x="538" y="486"/>
                </a:lnTo>
                <a:lnTo>
                  <a:pt x="538" y="486"/>
                </a:lnTo>
                <a:lnTo>
                  <a:pt x="538" y="486"/>
                </a:lnTo>
                <a:lnTo>
                  <a:pt x="538" y="486"/>
                </a:lnTo>
                <a:lnTo>
                  <a:pt x="538" y="486"/>
                </a:lnTo>
                <a:close/>
                <a:moveTo>
                  <a:pt x="513" y="503"/>
                </a:moveTo>
                <a:lnTo>
                  <a:pt x="513" y="503"/>
                </a:lnTo>
                <a:lnTo>
                  <a:pt x="514" y="502"/>
                </a:lnTo>
                <a:lnTo>
                  <a:pt x="515" y="502"/>
                </a:lnTo>
                <a:lnTo>
                  <a:pt x="517" y="498"/>
                </a:lnTo>
                <a:lnTo>
                  <a:pt x="517" y="498"/>
                </a:lnTo>
                <a:lnTo>
                  <a:pt x="516" y="501"/>
                </a:lnTo>
                <a:lnTo>
                  <a:pt x="515" y="502"/>
                </a:lnTo>
                <a:lnTo>
                  <a:pt x="513" y="503"/>
                </a:lnTo>
                <a:lnTo>
                  <a:pt x="513" y="503"/>
                </a:lnTo>
                <a:lnTo>
                  <a:pt x="513" y="503"/>
                </a:lnTo>
                <a:close/>
                <a:moveTo>
                  <a:pt x="509" y="506"/>
                </a:moveTo>
                <a:lnTo>
                  <a:pt x="509" y="506"/>
                </a:lnTo>
                <a:lnTo>
                  <a:pt x="505" y="508"/>
                </a:lnTo>
                <a:lnTo>
                  <a:pt x="507" y="506"/>
                </a:lnTo>
                <a:lnTo>
                  <a:pt x="508" y="504"/>
                </a:lnTo>
                <a:lnTo>
                  <a:pt x="509" y="504"/>
                </a:lnTo>
                <a:lnTo>
                  <a:pt x="509" y="506"/>
                </a:lnTo>
                <a:lnTo>
                  <a:pt x="509" y="506"/>
                </a:lnTo>
                <a:lnTo>
                  <a:pt x="509" y="506"/>
                </a:lnTo>
                <a:lnTo>
                  <a:pt x="509" y="506"/>
                </a:lnTo>
                <a:lnTo>
                  <a:pt x="509" y="506"/>
                </a:lnTo>
                <a:lnTo>
                  <a:pt x="509" y="506"/>
                </a:lnTo>
                <a:lnTo>
                  <a:pt x="509" y="506"/>
                </a:lnTo>
                <a:close/>
                <a:moveTo>
                  <a:pt x="494" y="512"/>
                </a:moveTo>
                <a:lnTo>
                  <a:pt x="494" y="512"/>
                </a:lnTo>
                <a:lnTo>
                  <a:pt x="497" y="509"/>
                </a:lnTo>
                <a:lnTo>
                  <a:pt x="501" y="507"/>
                </a:lnTo>
                <a:lnTo>
                  <a:pt x="501" y="507"/>
                </a:lnTo>
                <a:lnTo>
                  <a:pt x="498" y="509"/>
                </a:lnTo>
                <a:lnTo>
                  <a:pt x="494" y="512"/>
                </a:lnTo>
                <a:lnTo>
                  <a:pt x="494" y="512"/>
                </a:lnTo>
                <a:close/>
                <a:moveTo>
                  <a:pt x="533" y="492"/>
                </a:moveTo>
                <a:lnTo>
                  <a:pt x="533" y="492"/>
                </a:lnTo>
                <a:lnTo>
                  <a:pt x="528" y="498"/>
                </a:lnTo>
                <a:lnTo>
                  <a:pt x="527" y="500"/>
                </a:lnTo>
                <a:lnTo>
                  <a:pt x="527" y="500"/>
                </a:lnTo>
                <a:lnTo>
                  <a:pt x="528" y="496"/>
                </a:lnTo>
                <a:lnTo>
                  <a:pt x="533" y="492"/>
                </a:lnTo>
                <a:lnTo>
                  <a:pt x="533" y="492"/>
                </a:lnTo>
                <a:lnTo>
                  <a:pt x="532" y="494"/>
                </a:lnTo>
                <a:lnTo>
                  <a:pt x="533" y="492"/>
                </a:lnTo>
                <a:lnTo>
                  <a:pt x="533" y="492"/>
                </a:lnTo>
                <a:close/>
                <a:moveTo>
                  <a:pt x="451" y="525"/>
                </a:moveTo>
                <a:lnTo>
                  <a:pt x="451" y="525"/>
                </a:lnTo>
                <a:lnTo>
                  <a:pt x="457" y="521"/>
                </a:lnTo>
                <a:lnTo>
                  <a:pt x="451" y="525"/>
                </a:lnTo>
                <a:lnTo>
                  <a:pt x="451" y="525"/>
                </a:lnTo>
                <a:lnTo>
                  <a:pt x="452" y="524"/>
                </a:lnTo>
                <a:lnTo>
                  <a:pt x="451" y="525"/>
                </a:lnTo>
                <a:lnTo>
                  <a:pt x="451" y="525"/>
                </a:lnTo>
                <a:close/>
                <a:moveTo>
                  <a:pt x="523" y="501"/>
                </a:moveTo>
                <a:lnTo>
                  <a:pt x="523" y="501"/>
                </a:lnTo>
                <a:lnTo>
                  <a:pt x="527" y="497"/>
                </a:lnTo>
                <a:lnTo>
                  <a:pt x="527" y="497"/>
                </a:lnTo>
                <a:lnTo>
                  <a:pt x="525" y="500"/>
                </a:lnTo>
                <a:lnTo>
                  <a:pt x="523" y="501"/>
                </a:lnTo>
                <a:lnTo>
                  <a:pt x="523" y="501"/>
                </a:lnTo>
                <a:lnTo>
                  <a:pt x="523" y="501"/>
                </a:lnTo>
                <a:close/>
                <a:moveTo>
                  <a:pt x="384" y="529"/>
                </a:moveTo>
                <a:lnTo>
                  <a:pt x="384" y="529"/>
                </a:lnTo>
                <a:lnTo>
                  <a:pt x="387" y="527"/>
                </a:lnTo>
                <a:lnTo>
                  <a:pt x="391" y="526"/>
                </a:lnTo>
                <a:lnTo>
                  <a:pt x="391" y="526"/>
                </a:lnTo>
                <a:lnTo>
                  <a:pt x="390" y="527"/>
                </a:lnTo>
                <a:lnTo>
                  <a:pt x="387" y="527"/>
                </a:lnTo>
                <a:lnTo>
                  <a:pt x="384" y="529"/>
                </a:lnTo>
                <a:lnTo>
                  <a:pt x="384" y="529"/>
                </a:lnTo>
                <a:close/>
                <a:moveTo>
                  <a:pt x="535" y="496"/>
                </a:moveTo>
                <a:lnTo>
                  <a:pt x="535" y="496"/>
                </a:lnTo>
                <a:lnTo>
                  <a:pt x="532" y="496"/>
                </a:lnTo>
                <a:lnTo>
                  <a:pt x="528" y="498"/>
                </a:lnTo>
                <a:lnTo>
                  <a:pt x="525" y="502"/>
                </a:lnTo>
                <a:lnTo>
                  <a:pt x="525" y="503"/>
                </a:lnTo>
                <a:lnTo>
                  <a:pt x="526" y="503"/>
                </a:lnTo>
                <a:lnTo>
                  <a:pt x="529" y="501"/>
                </a:lnTo>
                <a:lnTo>
                  <a:pt x="535" y="496"/>
                </a:lnTo>
                <a:lnTo>
                  <a:pt x="535" y="496"/>
                </a:lnTo>
                <a:lnTo>
                  <a:pt x="537" y="495"/>
                </a:lnTo>
                <a:lnTo>
                  <a:pt x="535" y="496"/>
                </a:lnTo>
                <a:lnTo>
                  <a:pt x="535" y="496"/>
                </a:lnTo>
                <a:close/>
                <a:moveTo>
                  <a:pt x="509" y="511"/>
                </a:moveTo>
                <a:lnTo>
                  <a:pt x="509" y="511"/>
                </a:lnTo>
                <a:lnTo>
                  <a:pt x="509" y="508"/>
                </a:lnTo>
                <a:lnTo>
                  <a:pt x="511" y="506"/>
                </a:lnTo>
                <a:lnTo>
                  <a:pt x="511" y="506"/>
                </a:lnTo>
                <a:lnTo>
                  <a:pt x="510" y="508"/>
                </a:lnTo>
                <a:lnTo>
                  <a:pt x="509" y="511"/>
                </a:lnTo>
                <a:lnTo>
                  <a:pt x="509" y="511"/>
                </a:lnTo>
                <a:close/>
                <a:moveTo>
                  <a:pt x="528" y="500"/>
                </a:moveTo>
                <a:lnTo>
                  <a:pt x="528" y="500"/>
                </a:lnTo>
                <a:lnTo>
                  <a:pt x="525" y="502"/>
                </a:lnTo>
                <a:lnTo>
                  <a:pt x="525" y="502"/>
                </a:lnTo>
                <a:lnTo>
                  <a:pt x="527" y="500"/>
                </a:lnTo>
                <a:lnTo>
                  <a:pt x="528" y="500"/>
                </a:lnTo>
                <a:lnTo>
                  <a:pt x="528" y="500"/>
                </a:lnTo>
                <a:lnTo>
                  <a:pt x="528" y="500"/>
                </a:lnTo>
                <a:close/>
                <a:moveTo>
                  <a:pt x="445" y="529"/>
                </a:moveTo>
                <a:lnTo>
                  <a:pt x="445" y="529"/>
                </a:lnTo>
                <a:lnTo>
                  <a:pt x="435" y="531"/>
                </a:lnTo>
                <a:lnTo>
                  <a:pt x="437" y="531"/>
                </a:lnTo>
                <a:lnTo>
                  <a:pt x="442" y="529"/>
                </a:lnTo>
                <a:lnTo>
                  <a:pt x="445" y="529"/>
                </a:lnTo>
                <a:lnTo>
                  <a:pt x="445" y="529"/>
                </a:lnTo>
                <a:lnTo>
                  <a:pt x="444" y="529"/>
                </a:lnTo>
                <a:lnTo>
                  <a:pt x="445" y="529"/>
                </a:lnTo>
                <a:lnTo>
                  <a:pt x="445" y="529"/>
                </a:lnTo>
                <a:close/>
                <a:moveTo>
                  <a:pt x="443" y="529"/>
                </a:moveTo>
                <a:lnTo>
                  <a:pt x="443" y="529"/>
                </a:lnTo>
                <a:lnTo>
                  <a:pt x="445" y="526"/>
                </a:lnTo>
                <a:lnTo>
                  <a:pt x="448" y="526"/>
                </a:lnTo>
                <a:lnTo>
                  <a:pt x="448" y="526"/>
                </a:lnTo>
                <a:lnTo>
                  <a:pt x="445" y="527"/>
                </a:lnTo>
                <a:lnTo>
                  <a:pt x="443" y="529"/>
                </a:lnTo>
                <a:lnTo>
                  <a:pt x="443" y="529"/>
                </a:lnTo>
                <a:close/>
                <a:moveTo>
                  <a:pt x="517" y="509"/>
                </a:moveTo>
                <a:lnTo>
                  <a:pt x="517" y="509"/>
                </a:lnTo>
                <a:lnTo>
                  <a:pt x="516" y="509"/>
                </a:lnTo>
                <a:lnTo>
                  <a:pt x="519" y="508"/>
                </a:lnTo>
                <a:lnTo>
                  <a:pt x="520" y="507"/>
                </a:lnTo>
                <a:lnTo>
                  <a:pt x="517" y="509"/>
                </a:lnTo>
                <a:lnTo>
                  <a:pt x="517" y="509"/>
                </a:lnTo>
                <a:lnTo>
                  <a:pt x="516" y="509"/>
                </a:lnTo>
                <a:lnTo>
                  <a:pt x="517" y="509"/>
                </a:lnTo>
                <a:lnTo>
                  <a:pt x="517" y="509"/>
                </a:lnTo>
                <a:close/>
                <a:moveTo>
                  <a:pt x="363" y="529"/>
                </a:moveTo>
                <a:lnTo>
                  <a:pt x="363" y="529"/>
                </a:lnTo>
                <a:lnTo>
                  <a:pt x="366" y="527"/>
                </a:lnTo>
                <a:lnTo>
                  <a:pt x="367" y="527"/>
                </a:lnTo>
                <a:lnTo>
                  <a:pt x="367" y="527"/>
                </a:lnTo>
                <a:lnTo>
                  <a:pt x="366" y="527"/>
                </a:lnTo>
                <a:lnTo>
                  <a:pt x="363" y="529"/>
                </a:lnTo>
                <a:lnTo>
                  <a:pt x="363" y="529"/>
                </a:lnTo>
                <a:close/>
                <a:moveTo>
                  <a:pt x="521" y="508"/>
                </a:moveTo>
                <a:lnTo>
                  <a:pt x="521" y="508"/>
                </a:lnTo>
                <a:lnTo>
                  <a:pt x="520" y="508"/>
                </a:lnTo>
                <a:lnTo>
                  <a:pt x="520" y="507"/>
                </a:lnTo>
                <a:lnTo>
                  <a:pt x="520" y="507"/>
                </a:lnTo>
                <a:lnTo>
                  <a:pt x="521" y="508"/>
                </a:lnTo>
                <a:lnTo>
                  <a:pt x="521" y="508"/>
                </a:lnTo>
                <a:lnTo>
                  <a:pt x="520" y="508"/>
                </a:lnTo>
                <a:lnTo>
                  <a:pt x="521" y="508"/>
                </a:lnTo>
                <a:lnTo>
                  <a:pt x="521" y="508"/>
                </a:lnTo>
                <a:close/>
                <a:moveTo>
                  <a:pt x="474" y="527"/>
                </a:moveTo>
                <a:lnTo>
                  <a:pt x="474" y="527"/>
                </a:lnTo>
                <a:lnTo>
                  <a:pt x="474" y="526"/>
                </a:lnTo>
                <a:lnTo>
                  <a:pt x="476" y="524"/>
                </a:lnTo>
                <a:lnTo>
                  <a:pt x="476" y="523"/>
                </a:lnTo>
                <a:lnTo>
                  <a:pt x="474" y="527"/>
                </a:lnTo>
                <a:lnTo>
                  <a:pt x="474" y="527"/>
                </a:lnTo>
                <a:lnTo>
                  <a:pt x="474" y="527"/>
                </a:lnTo>
                <a:lnTo>
                  <a:pt x="474" y="527"/>
                </a:lnTo>
                <a:lnTo>
                  <a:pt x="475" y="527"/>
                </a:lnTo>
                <a:lnTo>
                  <a:pt x="474" y="527"/>
                </a:lnTo>
                <a:lnTo>
                  <a:pt x="474" y="527"/>
                </a:lnTo>
                <a:close/>
                <a:moveTo>
                  <a:pt x="513" y="514"/>
                </a:moveTo>
                <a:lnTo>
                  <a:pt x="513" y="514"/>
                </a:lnTo>
                <a:lnTo>
                  <a:pt x="505" y="518"/>
                </a:lnTo>
                <a:lnTo>
                  <a:pt x="504" y="519"/>
                </a:lnTo>
                <a:lnTo>
                  <a:pt x="505" y="519"/>
                </a:lnTo>
                <a:lnTo>
                  <a:pt x="509" y="517"/>
                </a:lnTo>
                <a:lnTo>
                  <a:pt x="511" y="515"/>
                </a:lnTo>
                <a:lnTo>
                  <a:pt x="513" y="514"/>
                </a:lnTo>
                <a:lnTo>
                  <a:pt x="513" y="514"/>
                </a:lnTo>
                <a:lnTo>
                  <a:pt x="511" y="514"/>
                </a:lnTo>
                <a:lnTo>
                  <a:pt x="513" y="514"/>
                </a:lnTo>
                <a:lnTo>
                  <a:pt x="513" y="514"/>
                </a:lnTo>
                <a:close/>
                <a:moveTo>
                  <a:pt x="499" y="519"/>
                </a:moveTo>
                <a:lnTo>
                  <a:pt x="499" y="519"/>
                </a:lnTo>
                <a:lnTo>
                  <a:pt x="498" y="520"/>
                </a:lnTo>
                <a:lnTo>
                  <a:pt x="497" y="520"/>
                </a:lnTo>
                <a:lnTo>
                  <a:pt x="498" y="520"/>
                </a:lnTo>
                <a:lnTo>
                  <a:pt x="499" y="519"/>
                </a:lnTo>
                <a:lnTo>
                  <a:pt x="499" y="519"/>
                </a:lnTo>
                <a:lnTo>
                  <a:pt x="499" y="519"/>
                </a:lnTo>
                <a:lnTo>
                  <a:pt x="499" y="519"/>
                </a:lnTo>
                <a:lnTo>
                  <a:pt x="499" y="519"/>
                </a:lnTo>
                <a:close/>
                <a:moveTo>
                  <a:pt x="516" y="513"/>
                </a:moveTo>
                <a:lnTo>
                  <a:pt x="516" y="513"/>
                </a:lnTo>
                <a:lnTo>
                  <a:pt x="516" y="514"/>
                </a:lnTo>
                <a:lnTo>
                  <a:pt x="516" y="514"/>
                </a:lnTo>
                <a:lnTo>
                  <a:pt x="517" y="513"/>
                </a:lnTo>
                <a:lnTo>
                  <a:pt x="517" y="512"/>
                </a:lnTo>
                <a:lnTo>
                  <a:pt x="516" y="513"/>
                </a:lnTo>
                <a:lnTo>
                  <a:pt x="516" y="513"/>
                </a:lnTo>
                <a:lnTo>
                  <a:pt x="516" y="513"/>
                </a:lnTo>
                <a:lnTo>
                  <a:pt x="516" y="513"/>
                </a:lnTo>
                <a:lnTo>
                  <a:pt x="516" y="513"/>
                </a:lnTo>
                <a:close/>
                <a:moveTo>
                  <a:pt x="428" y="537"/>
                </a:moveTo>
                <a:lnTo>
                  <a:pt x="428" y="537"/>
                </a:lnTo>
                <a:lnTo>
                  <a:pt x="429" y="536"/>
                </a:lnTo>
                <a:lnTo>
                  <a:pt x="432" y="535"/>
                </a:lnTo>
                <a:lnTo>
                  <a:pt x="432" y="535"/>
                </a:lnTo>
                <a:lnTo>
                  <a:pt x="429" y="537"/>
                </a:lnTo>
                <a:lnTo>
                  <a:pt x="428" y="537"/>
                </a:lnTo>
                <a:lnTo>
                  <a:pt x="428" y="537"/>
                </a:lnTo>
                <a:lnTo>
                  <a:pt x="428" y="537"/>
                </a:lnTo>
                <a:close/>
                <a:moveTo>
                  <a:pt x="488" y="529"/>
                </a:moveTo>
                <a:lnTo>
                  <a:pt x="488" y="529"/>
                </a:lnTo>
                <a:lnTo>
                  <a:pt x="492" y="524"/>
                </a:lnTo>
                <a:lnTo>
                  <a:pt x="492" y="524"/>
                </a:lnTo>
                <a:lnTo>
                  <a:pt x="491" y="526"/>
                </a:lnTo>
                <a:lnTo>
                  <a:pt x="488" y="529"/>
                </a:lnTo>
                <a:lnTo>
                  <a:pt x="488" y="529"/>
                </a:lnTo>
                <a:close/>
                <a:moveTo>
                  <a:pt x="345" y="531"/>
                </a:moveTo>
                <a:lnTo>
                  <a:pt x="345" y="531"/>
                </a:lnTo>
                <a:lnTo>
                  <a:pt x="346" y="530"/>
                </a:lnTo>
                <a:lnTo>
                  <a:pt x="348" y="530"/>
                </a:lnTo>
                <a:lnTo>
                  <a:pt x="348" y="530"/>
                </a:lnTo>
                <a:lnTo>
                  <a:pt x="346" y="531"/>
                </a:lnTo>
                <a:lnTo>
                  <a:pt x="345" y="531"/>
                </a:lnTo>
                <a:lnTo>
                  <a:pt x="345" y="531"/>
                </a:lnTo>
                <a:close/>
                <a:moveTo>
                  <a:pt x="473" y="535"/>
                </a:moveTo>
                <a:lnTo>
                  <a:pt x="473" y="535"/>
                </a:lnTo>
                <a:lnTo>
                  <a:pt x="475" y="532"/>
                </a:lnTo>
                <a:lnTo>
                  <a:pt x="478" y="531"/>
                </a:lnTo>
                <a:lnTo>
                  <a:pt x="478" y="531"/>
                </a:lnTo>
                <a:lnTo>
                  <a:pt x="475" y="533"/>
                </a:lnTo>
                <a:lnTo>
                  <a:pt x="473" y="535"/>
                </a:lnTo>
                <a:lnTo>
                  <a:pt x="473" y="535"/>
                </a:lnTo>
                <a:close/>
                <a:moveTo>
                  <a:pt x="419" y="542"/>
                </a:moveTo>
                <a:lnTo>
                  <a:pt x="419" y="542"/>
                </a:lnTo>
                <a:lnTo>
                  <a:pt x="411" y="544"/>
                </a:lnTo>
                <a:lnTo>
                  <a:pt x="411" y="544"/>
                </a:lnTo>
                <a:lnTo>
                  <a:pt x="415" y="542"/>
                </a:lnTo>
                <a:lnTo>
                  <a:pt x="417" y="541"/>
                </a:lnTo>
                <a:lnTo>
                  <a:pt x="419" y="542"/>
                </a:lnTo>
                <a:lnTo>
                  <a:pt x="419" y="542"/>
                </a:lnTo>
                <a:close/>
                <a:moveTo>
                  <a:pt x="502" y="532"/>
                </a:moveTo>
                <a:lnTo>
                  <a:pt x="502" y="532"/>
                </a:lnTo>
                <a:lnTo>
                  <a:pt x="510" y="527"/>
                </a:lnTo>
                <a:lnTo>
                  <a:pt x="502" y="532"/>
                </a:lnTo>
                <a:lnTo>
                  <a:pt x="502" y="532"/>
                </a:lnTo>
                <a:lnTo>
                  <a:pt x="503" y="531"/>
                </a:lnTo>
                <a:lnTo>
                  <a:pt x="502" y="532"/>
                </a:lnTo>
                <a:lnTo>
                  <a:pt x="502" y="532"/>
                </a:lnTo>
                <a:close/>
                <a:moveTo>
                  <a:pt x="485" y="537"/>
                </a:moveTo>
                <a:lnTo>
                  <a:pt x="485" y="537"/>
                </a:lnTo>
                <a:lnTo>
                  <a:pt x="479" y="541"/>
                </a:lnTo>
                <a:lnTo>
                  <a:pt x="485" y="537"/>
                </a:lnTo>
                <a:lnTo>
                  <a:pt x="485" y="537"/>
                </a:lnTo>
                <a:lnTo>
                  <a:pt x="484" y="538"/>
                </a:lnTo>
                <a:lnTo>
                  <a:pt x="485" y="537"/>
                </a:lnTo>
                <a:lnTo>
                  <a:pt x="485" y="537"/>
                </a:lnTo>
                <a:close/>
                <a:moveTo>
                  <a:pt x="330" y="535"/>
                </a:moveTo>
                <a:lnTo>
                  <a:pt x="330" y="535"/>
                </a:lnTo>
                <a:lnTo>
                  <a:pt x="330" y="532"/>
                </a:lnTo>
                <a:lnTo>
                  <a:pt x="330" y="531"/>
                </a:lnTo>
                <a:lnTo>
                  <a:pt x="333" y="531"/>
                </a:lnTo>
                <a:lnTo>
                  <a:pt x="334" y="532"/>
                </a:lnTo>
                <a:lnTo>
                  <a:pt x="334" y="533"/>
                </a:lnTo>
                <a:lnTo>
                  <a:pt x="333" y="533"/>
                </a:lnTo>
                <a:lnTo>
                  <a:pt x="330" y="535"/>
                </a:lnTo>
                <a:lnTo>
                  <a:pt x="330" y="535"/>
                </a:lnTo>
                <a:lnTo>
                  <a:pt x="331" y="533"/>
                </a:lnTo>
                <a:lnTo>
                  <a:pt x="330" y="535"/>
                </a:lnTo>
                <a:lnTo>
                  <a:pt x="330" y="535"/>
                </a:lnTo>
                <a:close/>
                <a:moveTo>
                  <a:pt x="407" y="547"/>
                </a:moveTo>
                <a:lnTo>
                  <a:pt x="407" y="547"/>
                </a:lnTo>
                <a:lnTo>
                  <a:pt x="409" y="544"/>
                </a:lnTo>
                <a:lnTo>
                  <a:pt x="411" y="544"/>
                </a:lnTo>
                <a:lnTo>
                  <a:pt x="411" y="544"/>
                </a:lnTo>
                <a:lnTo>
                  <a:pt x="407" y="547"/>
                </a:lnTo>
                <a:lnTo>
                  <a:pt x="407" y="547"/>
                </a:lnTo>
                <a:close/>
                <a:moveTo>
                  <a:pt x="514" y="526"/>
                </a:moveTo>
                <a:lnTo>
                  <a:pt x="514" y="526"/>
                </a:lnTo>
                <a:lnTo>
                  <a:pt x="514" y="525"/>
                </a:lnTo>
                <a:lnTo>
                  <a:pt x="513" y="525"/>
                </a:lnTo>
                <a:lnTo>
                  <a:pt x="513" y="525"/>
                </a:lnTo>
                <a:lnTo>
                  <a:pt x="513" y="525"/>
                </a:lnTo>
                <a:lnTo>
                  <a:pt x="513" y="525"/>
                </a:lnTo>
                <a:lnTo>
                  <a:pt x="514" y="524"/>
                </a:lnTo>
                <a:lnTo>
                  <a:pt x="515" y="524"/>
                </a:lnTo>
                <a:lnTo>
                  <a:pt x="515" y="525"/>
                </a:lnTo>
                <a:lnTo>
                  <a:pt x="514" y="526"/>
                </a:lnTo>
                <a:lnTo>
                  <a:pt x="514" y="526"/>
                </a:lnTo>
                <a:close/>
                <a:moveTo>
                  <a:pt x="475" y="541"/>
                </a:moveTo>
                <a:lnTo>
                  <a:pt x="475" y="541"/>
                </a:lnTo>
                <a:lnTo>
                  <a:pt x="479" y="537"/>
                </a:lnTo>
                <a:lnTo>
                  <a:pt x="480" y="537"/>
                </a:lnTo>
                <a:lnTo>
                  <a:pt x="478" y="539"/>
                </a:lnTo>
                <a:lnTo>
                  <a:pt x="475" y="541"/>
                </a:lnTo>
                <a:lnTo>
                  <a:pt x="475" y="541"/>
                </a:lnTo>
                <a:lnTo>
                  <a:pt x="476" y="541"/>
                </a:lnTo>
                <a:lnTo>
                  <a:pt x="475" y="541"/>
                </a:lnTo>
                <a:lnTo>
                  <a:pt x="475" y="541"/>
                </a:lnTo>
                <a:close/>
                <a:moveTo>
                  <a:pt x="403" y="548"/>
                </a:moveTo>
                <a:lnTo>
                  <a:pt x="403" y="548"/>
                </a:lnTo>
                <a:lnTo>
                  <a:pt x="402" y="547"/>
                </a:lnTo>
                <a:lnTo>
                  <a:pt x="402" y="547"/>
                </a:lnTo>
                <a:lnTo>
                  <a:pt x="403" y="547"/>
                </a:lnTo>
                <a:lnTo>
                  <a:pt x="403" y="548"/>
                </a:lnTo>
                <a:lnTo>
                  <a:pt x="403" y="548"/>
                </a:lnTo>
                <a:lnTo>
                  <a:pt x="403" y="548"/>
                </a:lnTo>
                <a:lnTo>
                  <a:pt x="403" y="548"/>
                </a:lnTo>
                <a:lnTo>
                  <a:pt x="403" y="548"/>
                </a:lnTo>
                <a:close/>
                <a:moveTo>
                  <a:pt x="442" y="548"/>
                </a:moveTo>
                <a:lnTo>
                  <a:pt x="442" y="548"/>
                </a:lnTo>
                <a:lnTo>
                  <a:pt x="440" y="548"/>
                </a:lnTo>
                <a:lnTo>
                  <a:pt x="440" y="547"/>
                </a:lnTo>
                <a:lnTo>
                  <a:pt x="444" y="545"/>
                </a:lnTo>
                <a:lnTo>
                  <a:pt x="444" y="545"/>
                </a:lnTo>
                <a:lnTo>
                  <a:pt x="442" y="548"/>
                </a:lnTo>
                <a:lnTo>
                  <a:pt x="442" y="548"/>
                </a:lnTo>
                <a:close/>
                <a:moveTo>
                  <a:pt x="498" y="535"/>
                </a:moveTo>
                <a:lnTo>
                  <a:pt x="498" y="535"/>
                </a:lnTo>
                <a:lnTo>
                  <a:pt x="496" y="535"/>
                </a:lnTo>
                <a:lnTo>
                  <a:pt x="496" y="535"/>
                </a:lnTo>
                <a:lnTo>
                  <a:pt x="496" y="535"/>
                </a:lnTo>
                <a:lnTo>
                  <a:pt x="496" y="535"/>
                </a:lnTo>
                <a:lnTo>
                  <a:pt x="497" y="533"/>
                </a:lnTo>
                <a:lnTo>
                  <a:pt x="498" y="533"/>
                </a:lnTo>
                <a:lnTo>
                  <a:pt x="498" y="535"/>
                </a:lnTo>
                <a:lnTo>
                  <a:pt x="498" y="535"/>
                </a:lnTo>
                <a:close/>
                <a:moveTo>
                  <a:pt x="401" y="549"/>
                </a:moveTo>
                <a:lnTo>
                  <a:pt x="401" y="549"/>
                </a:lnTo>
                <a:lnTo>
                  <a:pt x="399" y="551"/>
                </a:lnTo>
                <a:lnTo>
                  <a:pt x="402" y="550"/>
                </a:lnTo>
                <a:lnTo>
                  <a:pt x="402" y="550"/>
                </a:lnTo>
                <a:lnTo>
                  <a:pt x="401" y="549"/>
                </a:lnTo>
                <a:lnTo>
                  <a:pt x="401" y="549"/>
                </a:lnTo>
                <a:lnTo>
                  <a:pt x="401" y="549"/>
                </a:lnTo>
                <a:lnTo>
                  <a:pt x="401" y="549"/>
                </a:lnTo>
                <a:lnTo>
                  <a:pt x="401" y="549"/>
                </a:lnTo>
                <a:close/>
                <a:moveTo>
                  <a:pt x="403" y="553"/>
                </a:moveTo>
                <a:lnTo>
                  <a:pt x="403" y="553"/>
                </a:lnTo>
                <a:lnTo>
                  <a:pt x="405" y="551"/>
                </a:lnTo>
                <a:lnTo>
                  <a:pt x="408" y="551"/>
                </a:lnTo>
                <a:lnTo>
                  <a:pt x="408" y="551"/>
                </a:lnTo>
                <a:lnTo>
                  <a:pt x="405" y="553"/>
                </a:lnTo>
                <a:lnTo>
                  <a:pt x="404" y="553"/>
                </a:lnTo>
                <a:lnTo>
                  <a:pt x="403" y="553"/>
                </a:lnTo>
                <a:lnTo>
                  <a:pt x="403" y="553"/>
                </a:lnTo>
                <a:close/>
                <a:moveTo>
                  <a:pt x="520" y="532"/>
                </a:moveTo>
                <a:lnTo>
                  <a:pt x="520" y="532"/>
                </a:lnTo>
                <a:lnTo>
                  <a:pt x="520" y="533"/>
                </a:lnTo>
                <a:lnTo>
                  <a:pt x="520" y="533"/>
                </a:lnTo>
                <a:lnTo>
                  <a:pt x="521" y="531"/>
                </a:lnTo>
                <a:lnTo>
                  <a:pt x="522" y="530"/>
                </a:lnTo>
                <a:lnTo>
                  <a:pt x="520" y="532"/>
                </a:lnTo>
                <a:lnTo>
                  <a:pt x="520" y="532"/>
                </a:lnTo>
                <a:lnTo>
                  <a:pt x="520" y="531"/>
                </a:lnTo>
                <a:lnTo>
                  <a:pt x="520" y="532"/>
                </a:lnTo>
                <a:lnTo>
                  <a:pt x="520" y="532"/>
                </a:lnTo>
                <a:close/>
                <a:moveTo>
                  <a:pt x="301" y="533"/>
                </a:moveTo>
                <a:lnTo>
                  <a:pt x="301" y="533"/>
                </a:lnTo>
                <a:lnTo>
                  <a:pt x="302" y="533"/>
                </a:lnTo>
                <a:lnTo>
                  <a:pt x="303" y="533"/>
                </a:lnTo>
                <a:lnTo>
                  <a:pt x="303" y="533"/>
                </a:lnTo>
                <a:lnTo>
                  <a:pt x="303" y="533"/>
                </a:lnTo>
                <a:lnTo>
                  <a:pt x="303" y="535"/>
                </a:lnTo>
                <a:lnTo>
                  <a:pt x="301" y="533"/>
                </a:lnTo>
                <a:lnTo>
                  <a:pt x="301" y="533"/>
                </a:lnTo>
                <a:lnTo>
                  <a:pt x="301" y="533"/>
                </a:lnTo>
                <a:lnTo>
                  <a:pt x="301" y="533"/>
                </a:lnTo>
                <a:lnTo>
                  <a:pt x="301" y="533"/>
                </a:lnTo>
                <a:close/>
                <a:moveTo>
                  <a:pt x="410" y="561"/>
                </a:moveTo>
                <a:lnTo>
                  <a:pt x="410" y="561"/>
                </a:lnTo>
                <a:lnTo>
                  <a:pt x="413" y="561"/>
                </a:lnTo>
                <a:lnTo>
                  <a:pt x="414" y="560"/>
                </a:lnTo>
                <a:lnTo>
                  <a:pt x="414" y="560"/>
                </a:lnTo>
                <a:lnTo>
                  <a:pt x="413" y="561"/>
                </a:lnTo>
                <a:lnTo>
                  <a:pt x="410" y="561"/>
                </a:lnTo>
                <a:lnTo>
                  <a:pt x="410" y="561"/>
                </a:lnTo>
                <a:close/>
                <a:moveTo>
                  <a:pt x="363" y="557"/>
                </a:moveTo>
                <a:lnTo>
                  <a:pt x="363" y="557"/>
                </a:lnTo>
                <a:lnTo>
                  <a:pt x="362" y="557"/>
                </a:lnTo>
                <a:lnTo>
                  <a:pt x="363" y="556"/>
                </a:lnTo>
                <a:lnTo>
                  <a:pt x="366" y="556"/>
                </a:lnTo>
                <a:lnTo>
                  <a:pt x="366" y="556"/>
                </a:lnTo>
                <a:lnTo>
                  <a:pt x="364" y="557"/>
                </a:lnTo>
                <a:lnTo>
                  <a:pt x="363" y="557"/>
                </a:lnTo>
                <a:lnTo>
                  <a:pt x="363" y="557"/>
                </a:lnTo>
                <a:close/>
                <a:moveTo>
                  <a:pt x="402" y="563"/>
                </a:moveTo>
                <a:lnTo>
                  <a:pt x="402" y="563"/>
                </a:lnTo>
                <a:lnTo>
                  <a:pt x="396" y="568"/>
                </a:lnTo>
                <a:lnTo>
                  <a:pt x="393" y="570"/>
                </a:lnTo>
                <a:lnTo>
                  <a:pt x="393" y="568"/>
                </a:lnTo>
                <a:lnTo>
                  <a:pt x="396" y="567"/>
                </a:lnTo>
                <a:lnTo>
                  <a:pt x="401" y="562"/>
                </a:lnTo>
                <a:lnTo>
                  <a:pt x="402" y="562"/>
                </a:lnTo>
                <a:lnTo>
                  <a:pt x="402" y="563"/>
                </a:lnTo>
                <a:lnTo>
                  <a:pt x="402" y="563"/>
                </a:lnTo>
                <a:lnTo>
                  <a:pt x="402" y="565"/>
                </a:lnTo>
                <a:lnTo>
                  <a:pt x="402" y="563"/>
                </a:lnTo>
                <a:lnTo>
                  <a:pt x="402" y="563"/>
                </a:lnTo>
                <a:close/>
                <a:moveTo>
                  <a:pt x="278" y="531"/>
                </a:moveTo>
                <a:lnTo>
                  <a:pt x="278" y="531"/>
                </a:lnTo>
                <a:lnTo>
                  <a:pt x="280" y="531"/>
                </a:lnTo>
                <a:lnTo>
                  <a:pt x="284" y="532"/>
                </a:lnTo>
                <a:lnTo>
                  <a:pt x="284" y="532"/>
                </a:lnTo>
                <a:lnTo>
                  <a:pt x="280" y="532"/>
                </a:lnTo>
                <a:lnTo>
                  <a:pt x="279" y="532"/>
                </a:lnTo>
                <a:lnTo>
                  <a:pt x="278" y="531"/>
                </a:lnTo>
                <a:lnTo>
                  <a:pt x="278" y="531"/>
                </a:lnTo>
                <a:close/>
                <a:moveTo>
                  <a:pt x="475" y="561"/>
                </a:moveTo>
                <a:lnTo>
                  <a:pt x="475" y="561"/>
                </a:lnTo>
                <a:lnTo>
                  <a:pt x="479" y="560"/>
                </a:lnTo>
                <a:lnTo>
                  <a:pt x="480" y="560"/>
                </a:lnTo>
                <a:lnTo>
                  <a:pt x="480" y="560"/>
                </a:lnTo>
                <a:lnTo>
                  <a:pt x="480" y="560"/>
                </a:lnTo>
                <a:lnTo>
                  <a:pt x="478" y="561"/>
                </a:lnTo>
                <a:lnTo>
                  <a:pt x="476" y="561"/>
                </a:lnTo>
                <a:lnTo>
                  <a:pt x="475" y="561"/>
                </a:lnTo>
                <a:lnTo>
                  <a:pt x="475" y="561"/>
                </a:lnTo>
                <a:close/>
                <a:moveTo>
                  <a:pt x="428" y="573"/>
                </a:moveTo>
                <a:lnTo>
                  <a:pt x="428" y="573"/>
                </a:lnTo>
                <a:lnTo>
                  <a:pt x="426" y="573"/>
                </a:lnTo>
                <a:lnTo>
                  <a:pt x="425" y="572"/>
                </a:lnTo>
                <a:lnTo>
                  <a:pt x="425" y="571"/>
                </a:lnTo>
                <a:lnTo>
                  <a:pt x="426" y="571"/>
                </a:lnTo>
                <a:lnTo>
                  <a:pt x="429" y="571"/>
                </a:lnTo>
                <a:lnTo>
                  <a:pt x="429" y="572"/>
                </a:lnTo>
                <a:lnTo>
                  <a:pt x="428" y="573"/>
                </a:lnTo>
                <a:lnTo>
                  <a:pt x="428" y="573"/>
                </a:lnTo>
                <a:lnTo>
                  <a:pt x="428" y="573"/>
                </a:lnTo>
                <a:lnTo>
                  <a:pt x="428" y="573"/>
                </a:lnTo>
                <a:lnTo>
                  <a:pt x="429" y="573"/>
                </a:lnTo>
                <a:lnTo>
                  <a:pt x="428" y="573"/>
                </a:lnTo>
                <a:lnTo>
                  <a:pt x="428" y="573"/>
                </a:lnTo>
                <a:close/>
                <a:moveTo>
                  <a:pt x="349" y="567"/>
                </a:moveTo>
                <a:lnTo>
                  <a:pt x="349" y="567"/>
                </a:lnTo>
                <a:lnTo>
                  <a:pt x="349" y="566"/>
                </a:lnTo>
                <a:lnTo>
                  <a:pt x="351" y="565"/>
                </a:lnTo>
                <a:lnTo>
                  <a:pt x="352" y="565"/>
                </a:lnTo>
                <a:lnTo>
                  <a:pt x="349" y="567"/>
                </a:lnTo>
                <a:lnTo>
                  <a:pt x="349" y="567"/>
                </a:lnTo>
                <a:lnTo>
                  <a:pt x="348" y="567"/>
                </a:lnTo>
                <a:lnTo>
                  <a:pt x="349" y="567"/>
                </a:lnTo>
                <a:lnTo>
                  <a:pt x="349" y="567"/>
                </a:lnTo>
                <a:lnTo>
                  <a:pt x="349" y="567"/>
                </a:lnTo>
                <a:lnTo>
                  <a:pt x="349" y="567"/>
                </a:lnTo>
                <a:close/>
                <a:moveTo>
                  <a:pt x="438" y="580"/>
                </a:moveTo>
                <a:lnTo>
                  <a:pt x="438" y="580"/>
                </a:lnTo>
                <a:lnTo>
                  <a:pt x="440" y="578"/>
                </a:lnTo>
                <a:lnTo>
                  <a:pt x="444" y="577"/>
                </a:lnTo>
                <a:lnTo>
                  <a:pt x="444" y="577"/>
                </a:lnTo>
                <a:lnTo>
                  <a:pt x="440" y="579"/>
                </a:lnTo>
                <a:lnTo>
                  <a:pt x="438" y="580"/>
                </a:lnTo>
                <a:lnTo>
                  <a:pt x="438" y="580"/>
                </a:lnTo>
                <a:close/>
                <a:moveTo>
                  <a:pt x="387" y="579"/>
                </a:moveTo>
                <a:lnTo>
                  <a:pt x="387" y="579"/>
                </a:lnTo>
                <a:lnTo>
                  <a:pt x="390" y="578"/>
                </a:lnTo>
                <a:lnTo>
                  <a:pt x="391" y="578"/>
                </a:lnTo>
                <a:lnTo>
                  <a:pt x="391" y="578"/>
                </a:lnTo>
                <a:lnTo>
                  <a:pt x="390" y="579"/>
                </a:lnTo>
                <a:lnTo>
                  <a:pt x="387" y="579"/>
                </a:lnTo>
                <a:lnTo>
                  <a:pt x="387" y="579"/>
                </a:lnTo>
                <a:close/>
                <a:moveTo>
                  <a:pt x="405" y="582"/>
                </a:moveTo>
                <a:lnTo>
                  <a:pt x="405" y="582"/>
                </a:lnTo>
                <a:lnTo>
                  <a:pt x="408" y="580"/>
                </a:lnTo>
                <a:lnTo>
                  <a:pt x="411" y="579"/>
                </a:lnTo>
                <a:lnTo>
                  <a:pt x="411" y="579"/>
                </a:lnTo>
                <a:lnTo>
                  <a:pt x="408" y="580"/>
                </a:lnTo>
                <a:lnTo>
                  <a:pt x="405" y="582"/>
                </a:lnTo>
                <a:lnTo>
                  <a:pt x="405" y="582"/>
                </a:lnTo>
                <a:close/>
                <a:moveTo>
                  <a:pt x="391" y="583"/>
                </a:moveTo>
                <a:lnTo>
                  <a:pt x="391" y="583"/>
                </a:lnTo>
                <a:lnTo>
                  <a:pt x="381" y="582"/>
                </a:lnTo>
                <a:lnTo>
                  <a:pt x="384" y="580"/>
                </a:lnTo>
                <a:lnTo>
                  <a:pt x="390" y="580"/>
                </a:lnTo>
                <a:lnTo>
                  <a:pt x="391" y="582"/>
                </a:lnTo>
                <a:lnTo>
                  <a:pt x="391" y="583"/>
                </a:lnTo>
                <a:lnTo>
                  <a:pt x="391" y="583"/>
                </a:lnTo>
                <a:lnTo>
                  <a:pt x="390" y="582"/>
                </a:lnTo>
                <a:lnTo>
                  <a:pt x="390" y="582"/>
                </a:lnTo>
                <a:lnTo>
                  <a:pt x="391" y="582"/>
                </a:lnTo>
                <a:lnTo>
                  <a:pt x="391" y="583"/>
                </a:lnTo>
                <a:lnTo>
                  <a:pt x="391" y="583"/>
                </a:lnTo>
                <a:close/>
                <a:moveTo>
                  <a:pt x="343" y="577"/>
                </a:moveTo>
                <a:lnTo>
                  <a:pt x="343" y="577"/>
                </a:lnTo>
                <a:lnTo>
                  <a:pt x="348" y="576"/>
                </a:lnTo>
                <a:lnTo>
                  <a:pt x="351" y="576"/>
                </a:lnTo>
                <a:lnTo>
                  <a:pt x="351" y="576"/>
                </a:lnTo>
                <a:lnTo>
                  <a:pt x="348" y="577"/>
                </a:lnTo>
                <a:lnTo>
                  <a:pt x="343" y="577"/>
                </a:lnTo>
                <a:lnTo>
                  <a:pt x="343" y="577"/>
                </a:lnTo>
                <a:close/>
                <a:moveTo>
                  <a:pt x="426" y="588"/>
                </a:moveTo>
                <a:lnTo>
                  <a:pt x="426" y="588"/>
                </a:lnTo>
                <a:lnTo>
                  <a:pt x="428" y="585"/>
                </a:lnTo>
                <a:lnTo>
                  <a:pt x="429" y="585"/>
                </a:lnTo>
                <a:lnTo>
                  <a:pt x="429" y="586"/>
                </a:lnTo>
                <a:lnTo>
                  <a:pt x="426" y="588"/>
                </a:lnTo>
                <a:lnTo>
                  <a:pt x="426" y="588"/>
                </a:lnTo>
                <a:lnTo>
                  <a:pt x="427" y="586"/>
                </a:lnTo>
                <a:lnTo>
                  <a:pt x="426" y="588"/>
                </a:lnTo>
                <a:lnTo>
                  <a:pt x="426" y="588"/>
                </a:lnTo>
                <a:close/>
                <a:moveTo>
                  <a:pt x="434" y="583"/>
                </a:moveTo>
                <a:lnTo>
                  <a:pt x="434" y="583"/>
                </a:lnTo>
                <a:lnTo>
                  <a:pt x="437" y="584"/>
                </a:lnTo>
                <a:lnTo>
                  <a:pt x="437" y="585"/>
                </a:lnTo>
                <a:lnTo>
                  <a:pt x="434" y="588"/>
                </a:lnTo>
                <a:lnTo>
                  <a:pt x="433" y="588"/>
                </a:lnTo>
                <a:lnTo>
                  <a:pt x="433" y="586"/>
                </a:lnTo>
                <a:lnTo>
                  <a:pt x="433" y="585"/>
                </a:lnTo>
                <a:lnTo>
                  <a:pt x="434" y="583"/>
                </a:lnTo>
                <a:lnTo>
                  <a:pt x="434" y="583"/>
                </a:lnTo>
                <a:lnTo>
                  <a:pt x="434" y="583"/>
                </a:lnTo>
                <a:lnTo>
                  <a:pt x="434" y="584"/>
                </a:lnTo>
                <a:lnTo>
                  <a:pt x="434" y="584"/>
                </a:lnTo>
                <a:lnTo>
                  <a:pt x="434" y="583"/>
                </a:lnTo>
                <a:lnTo>
                  <a:pt x="434" y="583"/>
                </a:lnTo>
                <a:close/>
                <a:moveTo>
                  <a:pt x="425" y="585"/>
                </a:moveTo>
                <a:lnTo>
                  <a:pt x="425" y="585"/>
                </a:lnTo>
                <a:lnTo>
                  <a:pt x="426" y="586"/>
                </a:lnTo>
                <a:lnTo>
                  <a:pt x="425" y="585"/>
                </a:lnTo>
                <a:lnTo>
                  <a:pt x="423" y="585"/>
                </a:lnTo>
                <a:lnTo>
                  <a:pt x="425" y="585"/>
                </a:lnTo>
                <a:lnTo>
                  <a:pt x="425" y="585"/>
                </a:lnTo>
                <a:lnTo>
                  <a:pt x="425" y="585"/>
                </a:lnTo>
                <a:lnTo>
                  <a:pt x="425" y="585"/>
                </a:lnTo>
                <a:lnTo>
                  <a:pt x="425" y="585"/>
                </a:lnTo>
                <a:close/>
                <a:moveTo>
                  <a:pt x="385" y="586"/>
                </a:moveTo>
                <a:lnTo>
                  <a:pt x="385" y="586"/>
                </a:lnTo>
                <a:lnTo>
                  <a:pt x="386" y="586"/>
                </a:lnTo>
                <a:lnTo>
                  <a:pt x="389" y="586"/>
                </a:lnTo>
                <a:lnTo>
                  <a:pt x="389" y="586"/>
                </a:lnTo>
                <a:lnTo>
                  <a:pt x="386" y="588"/>
                </a:lnTo>
                <a:lnTo>
                  <a:pt x="385" y="586"/>
                </a:lnTo>
                <a:lnTo>
                  <a:pt x="385" y="586"/>
                </a:lnTo>
                <a:close/>
                <a:moveTo>
                  <a:pt x="391" y="585"/>
                </a:moveTo>
                <a:lnTo>
                  <a:pt x="391" y="585"/>
                </a:lnTo>
                <a:lnTo>
                  <a:pt x="391" y="585"/>
                </a:lnTo>
                <a:lnTo>
                  <a:pt x="391" y="586"/>
                </a:lnTo>
                <a:lnTo>
                  <a:pt x="391" y="586"/>
                </a:lnTo>
                <a:lnTo>
                  <a:pt x="391" y="586"/>
                </a:lnTo>
                <a:lnTo>
                  <a:pt x="391" y="586"/>
                </a:lnTo>
                <a:lnTo>
                  <a:pt x="390" y="586"/>
                </a:lnTo>
                <a:lnTo>
                  <a:pt x="389" y="586"/>
                </a:lnTo>
                <a:lnTo>
                  <a:pt x="391" y="585"/>
                </a:lnTo>
                <a:lnTo>
                  <a:pt x="391" y="585"/>
                </a:lnTo>
                <a:close/>
                <a:moveTo>
                  <a:pt x="378" y="584"/>
                </a:moveTo>
                <a:lnTo>
                  <a:pt x="378" y="584"/>
                </a:lnTo>
                <a:lnTo>
                  <a:pt x="374" y="588"/>
                </a:lnTo>
                <a:lnTo>
                  <a:pt x="372" y="589"/>
                </a:lnTo>
                <a:lnTo>
                  <a:pt x="370" y="588"/>
                </a:lnTo>
                <a:lnTo>
                  <a:pt x="372" y="586"/>
                </a:lnTo>
                <a:lnTo>
                  <a:pt x="375" y="583"/>
                </a:lnTo>
                <a:lnTo>
                  <a:pt x="376" y="583"/>
                </a:lnTo>
                <a:lnTo>
                  <a:pt x="378" y="584"/>
                </a:lnTo>
                <a:lnTo>
                  <a:pt x="378" y="584"/>
                </a:lnTo>
                <a:lnTo>
                  <a:pt x="378" y="585"/>
                </a:lnTo>
                <a:lnTo>
                  <a:pt x="378" y="584"/>
                </a:lnTo>
                <a:lnTo>
                  <a:pt x="378" y="584"/>
                </a:lnTo>
                <a:close/>
                <a:moveTo>
                  <a:pt x="295" y="562"/>
                </a:moveTo>
                <a:lnTo>
                  <a:pt x="295" y="562"/>
                </a:lnTo>
                <a:lnTo>
                  <a:pt x="298" y="561"/>
                </a:lnTo>
                <a:lnTo>
                  <a:pt x="299" y="562"/>
                </a:lnTo>
                <a:lnTo>
                  <a:pt x="298" y="563"/>
                </a:lnTo>
                <a:lnTo>
                  <a:pt x="295" y="562"/>
                </a:lnTo>
                <a:lnTo>
                  <a:pt x="295" y="562"/>
                </a:lnTo>
                <a:lnTo>
                  <a:pt x="296" y="562"/>
                </a:lnTo>
                <a:lnTo>
                  <a:pt x="295" y="562"/>
                </a:lnTo>
                <a:lnTo>
                  <a:pt x="295" y="562"/>
                </a:lnTo>
                <a:close/>
                <a:moveTo>
                  <a:pt x="243" y="525"/>
                </a:moveTo>
                <a:lnTo>
                  <a:pt x="243" y="525"/>
                </a:lnTo>
                <a:lnTo>
                  <a:pt x="240" y="524"/>
                </a:lnTo>
                <a:lnTo>
                  <a:pt x="240" y="524"/>
                </a:lnTo>
                <a:lnTo>
                  <a:pt x="240" y="524"/>
                </a:lnTo>
                <a:lnTo>
                  <a:pt x="243" y="524"/>
                </a:lnTo>
                <a:lnTo>
                  <a:pt x="243" y="525"/>
                </a:lnTo>
                <a:lnTo>
                  <a:pt x="243" y="525"/>
                </a:lnTo>
                <a:lnTo>
                  <a:pt x="243" y="525"/>
                </a:lnTo>
                <a:close/>
                <a:moveTo>
                  <a:pt x="420" y="589"/>
                </a:moveTo>
                <a:lnTo>
                  <a:pt x="420" y="589"/>
                </a:lnTo>
                <a:lnTo>
                  <a:pt x="426" y="588"/>
                </a:lnTo>
                <a:lnTo>
                  <a:pt x="426" y="588"/>
                </a:lnTo>
                <a:lnTo>
                  <a:pt x="425" y="589"/>
                </a:lnTo>
                <a:lnTo>
                  <a:pt x="422" y="589"/>
                </a:lnTo>
                <a:lnTo>
                  <a:pt x="420" y="589"/>
                </a:lnTo>
                <a:lnTo>
                  <a:pt x="420" y="589"/>
                </a:lnTo>
                <a:close/>
                <a:moveTo>
                  <a:pt x="305" y="570"/>
                </a:moveTo>
                <a:lnTo>
                  <a:pt x="305" y="570"/>
                </a:lnTo>
                <a:lnTo>
                  <a:pt x="308" y="570"/>
                </a:lnTo>
                <a:lnTo>
                  <a:pt x="311" y="570"/>
                </a:lnTo>
                <a:lnTo>
                  <a:pt x="311" y="570"/>
                </a:lnTo>
                <a:lnTo>
                  <a:pt x="308" y="571"/>
                </a:lnTo>
                <a:lnTo>
                  <a:pt x="305" y="570"/>
                </a:lnTo>
                <a:lnTo>
                  <a:pt x="305" y="570"/>
                </a:lnTo>
                <a:close/>
                <a:moveTo>
                  <a:pt x="398" y="595"/>
                </a:moveTo>
                <a:lnTo>
                  <a:pt x="398" y="595"/>
                </a:lnTo>
                <a:lnTo>
                  <a:pt x="407" y="594"/>
                </a:lnTo>
                <a:lnTo>
                  <a:pt x="404" y="594"/>
                </a:lnTo>
                <a:lnTo>
                  <a:pt x="399" y="594"/>
                </a:lnTo>
                <a:lnTo>
                  <a:pt x="398" y="595"/>
                </a:lnTo>
                <a:lnTo>
                  <a:pt x="398" y="595"/>
                </a:lnTo>
                <a:lnTo>
                  <a:pt x="398" y="595"/>
                </a:lnTo>
                <a:lnTo>
                  <a:pt x="399" y="595"/>
                </a:lnTo>
                <a:lnTo>
                  <a:pt x="398" y="595"/>
                </a:lnTo>
                <a:lnTo>
                  <a:pt x="398" y="595"/>
                </a:lnTo>
                <a:close/>
                <a:moveTo>
                  <a:pt x="320" y="577"/>
                </a:moveTo>
                <a:lnTo>
                  <a:pt x="320" y="577"/>
                </a:lnTo>
                <a:lnTo>
                  <a:pt x="313" y="577"/>
                </a:lnTo>
                <a:lnTo>
                  <a:pt x="320" y="577"/>
                </a:lnTo>
                <a:lnTo>
                  <a:pt x="320" y="577"/>
                </a:lnTo>
                <a:lnTo>
                  <a:pt x="319" y="577"/>
                </a:lnTo>
                <a:lnTo>
                  <a:pt x="320" y="577"/>
                </a:lnTo>
                <a:lnTo>
                  <a:pt x="320" y="577"/>
                </a:lnTo>
                <a:close/>
                <a:moveTo>
                  <a:pt x="362" y="591"/>
                </a:moveTo>
                <a:lnTo>
                  <a:pt x="362" y="591"/>
                </a:lnTo>
                <a:lnTo>
                  <a:pt x="358" y="590"/>
                </a:lnTo>
                <a:lnTo>
                  <a:pt x="358" y="590"/>
                </a:lnTo>
                <a:lnTo>
                  <a:pt x="362" y="590"/>
                </a:lnTo>
                <a:lnTo>
                  <a:pt x="362" y="590"/>
                </a:lnTo>
                <a:lnTo>
                  <a:pt x="362" y="591"/>
                </a:lnTo>
                <a:lnTo>
                  <a:pt x="362" y="591"/>
                </a:lnTo>
                <a:close/>
                <a:moveTo>
                  <a:pt x="390" y="597"/>
                </a:moveTo>
                <a:lnTo>
                  <a:pt x="390" y="597"/>
                </a:lnTo>
                <a:lnTo>
                  <a:pt x="392" y="596"/>
                </a:lnTo>
                <a:lnTo>
                  <a:pt x="395" y="596"/>
                </a:lnTo>
                <a:lnTo>
                  <a:pt x="393" y="597"/>
                </a:lnTo>
                <a:lnTo>
                  <a:pt x="390" y="597"/>
                </a:lnTo>
                <a:lnTo>
                  <a:pt x="390" y="597"/>
                </a:lnTo>
                <a:lnTo>
                  <a:pt x="391" y="597"/>
                </a:lnTo>
                <a:lnTo>
                  <a:pt x="390" y="597"/>
                </a:lnTo>
                <a:lnTo>
                  <a:pt x="390" y="597"/>
                </a:lnTo>
                <a:close/>
                <a:moveTo>
                  <a:pt x="351" y="592"/>
                </a:moveTo>
                <a:lnTo>
                  <a:pt x="351" y="592"/>
                </a:lnTo>
                <a:lnTo>
                  <a:pt x="354" y="591"/>
                </a:lnTo>
                <a:lnTo>
                  <a:pt x="356" y="591"/>
                </a:lnTo>
                <a:lnTo>
                  <a:pt x="356" y="591"/>
                </a:lnTo>
                <a:lnTo>
                  <a:pt x="351" y="592"/>
                </a:lnTo>
                <a:lnTo>
                  <a:pt x="351" y="592"/>
                </a:lnTo>
                <a:close/>
                <a:moveTo>
                  <a:pt x="336" y="590"/>
                </a:moveTo>
                <a:lnTo>
                  <a:pt x="336" y="590"/>
                </a:lnTo>
                <a:lnTo>
                  <a:pt x="339" y="589"/>
                </a:lnTo>
                <a:lnTo>
                  <a:pt x="340" y="590"/>
                </a:lnTo>
                <a:lnTo>
                  <a:pt x="339" y="591"/>
                </a:lnTo>
                <a:lnTo>
                  <a:pt x="336" y="590"/>
                </a:lnTo>
                <a:lnTo>
                  <a:pt x="336" y="590"/>
                </a:lnTo>
                <a:lnTo>
                  <a:pt x="337" y="590"/>
                </a:lnTo>
                <a:lnTo>
                  <a:pt x="336" y="590"/>
                </a:lnTo>
                <a:lnTo>
                  <a:pt x="336" y="590"/>
                </a:lnTo>
                <a:close/>
                <a:moveTo>
                  <a:pt x="348" y="590"/>
                </a:moveTo>
                <a:lnTo>
                  <a:pt x="348" y="590"/>
                </a:lnTo>
                <a:lnTo>
                  <a:pt x="344" y="590"/>
                </a:lnTo>
                <a:lnTo>
                  <a:pt x="343" y="590"/>
                </a:lnTo>
                <a:lnTo>
                  <a:pt x="340" y="590"/>
                </a:lnTo>
                <a:lnTo>
                  <a:pt x="340" y="590"/>
                </a:lnTo>
                <a:lnTo>
                  <a:pt x="345" y="589"/>
                </a:lnTo>
                <a:lnTo>
                  <a:pt x="346" y="589"/>
                </a:lnTo>
                <a:lnTo>
                  <a:pt x="348" y="590"/>
                </a:lnTo>
                <a:lnTo>
                  <a:pt x="348" y="590"/>
                </a:lnTo>
                <a:close/>
                <a:moveTo>
                  <a:pt x="381" y="597"/>
                </a:moveTo>
                <a:lnTo>
                  <a:pt x="381" y="597"/>
                </a:lnTo>
                <a:lnTo>
                  <a:pt x="384" y="596"/>
                </a:lnTo>
                <a:lnTo>
                  <a:pt x="386" y="596"/>
                </a:lnTo>
                <a:lnTo>
                  <a:pt x="386" y="596"/>
                </a:lnTo>
                <a:lnTo>
                  <a:pt x="384" y="597"/>
                </a:lnTo>
                <a:lnTo>
                  <a:pt x="381" y="597"/>
                </a:lnTo>
                <a:lnTo>
                  <a:pt x="381" y="597"/>
                </a:lnTo>
                <a:close/>
                <a:moveTo>
                  <a:pt x="344" y="592"/>
                </a:moveTo>
                <a:lnTo>
                  <a:pt x="344" y="592"/>
                </a:lnTo>
                <a:lnTo>
                  <a:pt x="345" y="591"/>
                </a:lnTo>
                <a:lnTo>
                  <a:pt x="348" y="591"/>
                </a:lnTo>
                <a:lnTo>
                  <a:pt x="348" y="591"/>
                </a:lnTo>
                <a:lnTo>
                  <a:pt x="346" y="592"/>
                </a:lnTo>
                <a:lnTo>
                  <a:pt x="344" y="592"/>
                </a:lnTo>
                <a:lnTo>
                  <a:pt x="344" y="592"/>
                </a:lnTo>
                <a:close/>
                <a:moveTo>
                  <a:pt x="337" y="595"/>
                </a:moveTo>
                <a:lnTo>
                  <a:pt x="337" y="595"/>
                </a:lnTo>
                <a:lnTo>
                  <a:pt x="342" y="592"/>
                </a:lnTo>
                <a:lnTo>
                  <a:pt x="340" y="592"/>
                </a:lnTo>
                <a:lnTo>
                  <a:pt x="337" y="594"/>
                </a:lnTo>
                <a:lnTo>
                  <a:pt x="337" y="594"/>
                </a:lnTo>
                <a:lnTo>
                  <a:pt x="337" y="595"/>
                </a:lnTo>
                <a:lnTo>
                  <a:pt x="337" y="595"/>
                </a:lnTo>
                <a:lnTo>
                  <a:pt x="338" y="594"/>
                </a:lnTo>
                <a:lnTo>
                  <a:pt x="337" y="595"/>
                </a:lnTo>
                <a:lnTo>
                  <a:pt x="337" y="595"/>
                </a:lnTo>
                <a:close/>
                <a:moveTo>
                  <a:pt x="328" y="594"/>
                </a:moveTo>
                <a:lnTo>
                  <a:pt x="328" y="594"/>
                </a:lnTo>
                <a:lnTo>
                  <a:pt x="334" y="592"/>
                </a:lnTo>
                <a:lnTo>
                  <a:pt x="339" y="591"/>
                </a:lnTo>
                <a:lnTo>
                  <a:pt x="339" y="591"/>
                </a:lnTo>
                <a:lnTo>
                  <a:pt x="338" y="592"/>
                </a:lnTo>
                <a:lnTo>
                  <a:pt x="336" y="594"/>
                </a:lnTo>
                <a:lnTo>
                  <a:pt x="328" y="594"/>
                </a:lnTo>
                <a:lnTo>
                  <a:pt x="328" y="594"/>
                </a:lnTo>
                <a:close/>
                <a:moveTo>
                  <a:pt x="384" y="602"/>
                </a:moveTo>
                <a:lnTo>
                  <a:pt x="384" y="602"/>
                </a:lnTo>
                <a:lnTo>
                  <a:pt x="393" y="601"/>
                </a:lnTo>
                <a:lnTo>
                  <a:pt x="393" y="601"/>
                </a:lnTo>
                <a:lnTo>
                  <a:pt x="389" y="602"/>
                </a:lnTo>
                <a:lnTo>
                  <a:pt x="384" y="602"/>
                </a:lnTo>
                <a:lnTo>
                  <a:pt x="384" y="602"/>
                </a:lnTo>
                <a:close/>
                <a:moveTo>
                  <a:pt x="367" y="601"/>
                </a:moveTo>
                <a:lnTo>
                  <a:pt x="367" y="601"/>
                </a:lnTo>
                <a:lnTo>
                  <a:pt x="367" y="600"/>
                </a:lnTo>
                <a:lnTo>
                  <a:pt x="369" y="598"/>
                </a:lnTo>
                <a:lnTo>
                  <a:pt x="369" y="598"/>
                </a:lnTo>
                <a:lnTo>
                  <a:pt x="368" y="600"/>
                </a:lnTo>
                <a:lnTo>
                  <a:pt x="367" y="601"/>
                </a:lnTo>
                <a:lnTo>
                  <a:pt x="367" y="601"/>
                </a:lnTo>
                <a:close/>
                <a:moveTo>
                  <a:pt x="370" y="604"/>
                </a:moveTo>
                <a:lnTo>
                  <a:pt x="370" y="604"/>
                </a:lnTo>
                <a:lnTo>
                  <a:pt x="369" y="604"/>
                </a:lnTo>
                <a:lnTo>
                  <a:pt x="368" y="603"/>
                </a:lnTo>
                <a:lnTo>
                  <a:pt x="370" y="601"/>
                </a:lnTo>
                <a:lnTo>
                  <a:pt x="372" y="600"/>
                </a:lnTo>
                <a:lnTo>
                  <a:pt x="373" y="600"/>
                </a:lnTo>
                <a:lnTo>
                  <a:pt x="373" y="601"/>
                </a:lnTo>
                <a:lnTo>
                  <a:pt x="370" y="604"/>
                </a:lnTo>
                <a:lnTo>
                  <a:pt x="370" y="604"/>
                </a:lnTo>
                <a:lnTo>
                  <a:pt x="369" y="604"/>
                </a:lnTo>
                <a:lnTo>
                  <a:pt x="370" y="603"/>
                </a:lnTo>
                <a:lnTo>
                  <a:pt x="370" y="603"/>
                </a:lnTo>
                <a:lnTo>
                  <a:pt x="370" y="604"/>
                </a:lnTo>
                <a:lnTo>
                  <a:pt x="370" y="604"/>
                </a:lnTo>
                <a:close/>
                <a:moveTo>
                  <a:pt x="325" y="591"/>
                </a:moveTo>
                <a:lnTo>
                  <a:pt x="325" y="591"/>
                </a:lnTo>
                <a:lnTo>
                  <a:pt x="321" y="591"/>
                </a:lnTo>
                <a:lnTo>
                  <a:pt x="320" y="591"/>
                </a:lnTo>
                <a:lnTo>
                  <a:pt x="319" y="590"/>
                </a:lnTo>
                <a:lnTo>
                  <a:pt x="319" y="589"/>
                </a:lnTo>
                <a:lnTo>
                  <a:pt x="319" y="589"/>
                </a:lnTo>
                <a:lnTo>
                  <a:pt x="320" y="590"/>
                </a:lnTo>
                <a:lnTo>
                  <a:pt x="325" y="591"/>
                </a:lnTo>
                <a:lnTo>
                  <a:pt x="325" y="591"/>
                </a:lnTo>
                <a:close/>
                <a:moveTo>
                  <a:pt x="324" y="594"/>
                </a:moveTo>
                <a:lnTo>
                  <a:pt x="324" y="594"/>
                </a:lnTo>
                <a:lnTo>
                  <a:pt x="327" y="594"/>
                </a:lnTo>
                <a:lnTo>
                  <a:pt x="324" y="594"/>
                </a:lnTo>
                <a:lnTo>
                  <a:pt x="324" y="594"/>
                </a:lnTo>
                <a:lnTo>
                  <a:pt x="324" y="594"/>
                </a:lnTo>
                <a:lnTo>
                  <a:pt x="324" y="594"/>
                </a:lnTo>
                <a:lnTo>
                  <a:pt x="324" y="594"/>
                </a:lnTo>
                <a:close/>
                <a:moveTo>
                  <a:pt x="346" y="602"/>
                </a:moveTo>
                <a:lnTo>
                  <a:pt x="346" y="602"/>
                </a:lnTo>
                <a:lnTo>
                  <a:pt x="348" y="600"/>
                </a:lnTo>
                <a:lnTo>
                  <a:pt x="346" y="602"/>
                </a:lnTo>
                <a:lnTo>
                  <a:pt x="346" y="602"/>
                </a:lnTo>
                <a:lnTo>
                  <a:pt x="345" y="601"/>
                </a:lnTo>
                <a:lnTo>
                  <a:pt x="346" y="602"/>
                </a:lnTo>
                <a:lnTo>
                  <a:pt x="346" y="602"/>
                </a:lnTo>
                <a:close/>
                <a:moveTo>
                  <a:pt x="356" y="604"/>
                </a:moveTo>
                <a:lnTo>
                  <a:pt x="356" y="604"/>
                </a:lnTo>
                <a:lnTo>
                  <a:pt x="355" y="603"/>
                </a:lnTo>
                <a:lnTo>
                  <a:pt x="356" y="602"/>
                </a:lnTo>
                <a:lnTo>
                  <a:pt x="356" y="602"/>
                </a:lnTo>
                <a:lnTo>
                  <a:pt x="357" y="603"/>
                </a:lnTo>
                <a:lnTo>
                  <a:pt x="357" y="603"/>
                </a:lnTo>
                <a:lnTo>
                  <a:pt x="356" y="604"/>
                </a:lnTo>
                <a:lnTo>
                  <a:pt x="356" y="604"/>
                </a:lnTo>
                <a:close/>
                <a:moveTo>
                  <a:pt x="326" y="596"/>
                </a:moveTo>
                <a:lnTo>
                  <a:pt x="326" y="596"/>
                </a:lnTo>
                <a:lnTo>
                  <a:pt x="324" y="596"/>
                </a:lnTo>
                <a:lnTo>
                  <a:pt x="322" y="595"/>
                </a:lnTo>
                <a:lnTo>
                  <a:pt x="322" y="595"/>
                </a:lnTo>
                <a:lnTo>
                  <a:pt x="325" y="595"/>
                </a:lnTo>
                <a:lnTo>
                  <a:pt x="326" y="596"/>
                </a:lnTo>
                <a:lnTo>
                  <a:pt x="326" y="596"/>
                </a:lnTo>
                <a:close/>
                <a:moveTo>
                  <a:pt x="346" y="607"/>
                </a:moveTo>
                <a:lnTo>
                  <a:pt x="346" y="607"/>
                </a:lnTo>
                <a:lnTo>
                  <a:pt x="345" y="606"/>
                </a:lnTo>
                <a:lnTo>
                  <a:pt x="346" y="604"/>
                </a:lnTo>
                <a:lnTo>
                  <a:pt x="350" y="603"/>
                </a:lnTo>
                <a:lnTo>
                  <a:pt x="352" y="603"/>
                </a:lnTo>
                <a:lnTo>
                  <a:pt x="346" y="607"/>
                </a:lnTo>
                <a:lnTo>
                  <a:pt x="346" y="607"/>
                </a:lnTo>
                <a:lnTo>
                  <a:pt x="346" y="606"/>
                </a:lnTo>
                <a:lnTo>
                  <a:pt x="346" y="607"/>
                </a:lnTo>
                <a:lnTo>
                  <a:pt x="346" y="607"/>
                </a:lnTo>
                <a:close/>
                <a:moveTo>
                  <a:pt x="330" y="606"/>
                </a:moveTo>
                <a:lnTo>
                  <a:pt x="330" y="606"/>
                </a:lnTo>
                <a:lnTo>
                  <a:pt x="333" y="606"/>
                </a:lnTo>
                <a:lnTo>
                  <a:pt x="337" y="606"/>
                </a:lnTo>
                <a:lnTo>
                  <a:pt x="339" y="606"/>
                </a:lnTo>
                <a:lnTo>
                  <a:pt x="342" y="606"/>
                </a:lnTo>
                <a:lnTo>
                  <a:pt x="342" y="606"/>
                </a:lnTo>
                <a:lnTo>
                  <a:pt x="334" y="607"/>
                </a:lnTo>
                <a:lnTo>
                  <a:pt x="331" y="607"/>
                </a:lnTo>
                <a:lnTo>
                  <a:pt x="330" y="607"/>
                </a:lnTo>
                <a:lnTo>
                  <a:pt x="330" y="606"/>
                </a:lnTo>
                <a:lnTo>
                  <a:pt x="330" y="606"/>
                </a:lnTo>
                <a:close/>
                <a:moveTo>
                  <a:pt x="333" y="606"/>
                </a:moveTo>
                <a:lnTo>
                  <a:pt x="333" y="606"/>
                </a:lnTo>
                <a:lnTo>
                  <a:pt x="336" y="606"/>
                </a:lnTo>
                <a:lnTo>
                  <a:pt x="337" y="606"/>
                </a:lnTo>
                <a:lnTo>
                  <a:pt x="337" y="606"/>
                </a:lnTo>
                <a:lnTo>
                  <a:pt x="333" y="606"/>
                </a:lnTo>
                <a:lnTo>
                  <a:pt x="333" y="606"/>
                </a:lnTo>
                <a:lnTo>
                  <a:pt x="334" y="606"/>
                </a:lnTo>
                <a:lnTo>
                  <a:pt x="333" y="606"/>
                </a:lnTo>
                <a:lnTo>
                  <a:pt x="333" y="606"/>
                </a:lnTo>
                <a:close/>
                <a:moveTo>
                  <a:pt x="313" y="607"/>
                </a:moveTo>
                <a:lnTo>
                  <a:pt x="313" y="607"/>
                </a:lnTo>
                <a:lnTo>
                  <a:pt x="310" y="606"/>
                </a:lnTo>
                <a:lnTo>
                  <a:pt x="313" y="607"/>
                </a:lnTo>
                <a:lnTo>
                  <a:pt x="313" y="607"/>
                </a:lnTo>
                <a:lnTo>
                  <a:pt x="313" y="607"/>
                </a:lnTo>
                <a:lnTo>
                  <a:pt x="313" y="607"/>
                </a:lnTo>
                <a:lnTo>
                  <a:pt x="313" y="607"/>
                </a:lnTo>
                <a:close/>
                <a:moveTo>
                  <a:pt x="265" y="591"/>
                </a:moveTo>
                <a:lnTo>
                  <a:pt x="265" y="591"/>
                </a:lnTo>
                <a:lnTo>
                  <a:pt x="269" y="591"/>
                </a:lnTo>
                <a:lnTo>
                  <a:pt x="271" y="591"/>
                </a:lnTo>
                <a:lnTo>
                  <a:pt x="271" y="592"/>
                </a:lnTo>
                <a:lnTo>
                  <a:pt x="271" y="592"/>
                </a:lnTo>
                <a:lnTo>
                  <a:pt x="267" y="591"/>
                </a:lnTo>
                <a:lnTo>
                  <a:pt x="265" y="591"/>
                </a:lnTo>
                <a:lnTo>
                  <a:pt x="265" y="591"/>
                </a:lnTo>
                <a:close/>
                <a:moveTo>
                  <a:pt x="219" y="557"/>
                </a:moveTo>
                <a:lnTo>
                  <a:pt x="219" y="557"/>
                </a:lnTo>
                <a:lnTo>
                  <a:pt x="219" y="557"/>
                </a:lnTo>
                <a:lnTo>
                  <a:pt x="219" y="556"/>
                </a:lnTo>
                <a:lnTo>
                  <a:pt x="221" y="557"/>
                </a:lnTo>
                <a:lnTo>
                  <a:pt x="221" y="557"/>
                </a:lnTo>
                <a:lnTo>
                  <a:pt x="220" y="557"/>
                </a:lnTo>
                <a:lnTo>
                  <a:pt x="219" y="557"/>
                </a:lnTo>
                <a:lnTo>
                  <a:pt x="219" y="557"/>
                </a:lnTo>
                <a:close/>
                <a:moveTo>
                  <a:pt x="266" y="592"/>
                </a:moveTo>
                <a:lnTo>
                  <a:pt x="266" y="592"/>
                </a:lnTo>
                <a:lnTo>
                  <a:pt x="269" y="591"/>
                </a:lnTo>
                <a:lnTo>
                  <a:pt x="269" y="592"/>
                </a:lnTo>
                <a:lnTo>
                  <a:pt x="269" y="592"/>
                </a:lnTo>
                <a:lnTo>
                  <a:pt x="267" y="594"/>
                </a:lnTo>
                <a:lnTo>
                  <a:pt x="267" y="594"/>
                </a:lnTo>
                <a:lnTo>
                  <a:pt x="266" y="592"/>
                </a:lnTo>
                <a:lnTo>
                  <a:pt x="266" y="592"/>
                </a:lnTo>
                <a:lnTo>
                  <a:pt x="267" y="592"/>
                </a:lnTo>
                <a:lnTo>
                  <a:pt x="266" y="592"/>
                </a:lnTo>
                <a:lnTo>
                  <a:pt x="266" y="592"/>
                </a:lnTo>
                <a:close/>
                <a:moveTo>
                  <a:pt x="263" y="594"/>
                </a:moveTo>
                <a:lnTo>
                  <a:pt x="263" y="594"/>
                </a:lnTo>
                <a:lnTo>
                  <a:pt x="263" y="592"/>
                </a:lnTo>
                <a:lnTo>
                  <a:pt x="263" y="592"/>
                </a:lnTo>
                <a:lnTo>
                  <a:pt x="266" y="592"/>
                </a:lnTo>
                <a:lnTo>
                  <a:pt x="266" y="592"/>
                </a:lnTo>
                <a:lnTo>
                  <a:pt x="266" y="592"/>
                </a:lnTo>
                <a:lnTo>
                  <a:pt x="263" y="594"/>
                </a:lnTo>
                <a:lnTo>
                  <a:pt x="263" y="594"/>
                </a:lnTo>
                <a:close/>
                <a:moveTo>
                  <a:pt x="285" y="606"/>
                </a:moveTo>
                <a:lnTo>
                  <a:pt x="285" y="606"/>
                </a:lnTo>
                <a:lnTo>
                  <a:pt x="281" y="602"/>
                </a:lnTo>
                <a:lnTo>
                  <a:pt x="284" y="604"/>
                </a:lnTo>
                <a:lnTo>
                  <a:pt x="286" y="607"/>
                </a:lnTo>
                <a:lnTo>
                  <a:pt x="285" y="606"/>
                </a:lnTo>
                <a:lnTo>
                  <a:pt x="285" y="606"/>
                </a:lnTo>
                <a:lnTo>
                  <a:pt x="284" y="604"/>
                </a:lnTo>
                <a:lnTo>
                  <a:pt x="285" y="606"/>
                </a:lnTo>
                <a:lnTo>
                  <a:pt x="285" y="606"/>
                </a:lnTo>
                <a:close/>
                <a:moveTo>
                  <a:pt x="263" y="595"/>
                </a:moveTo>
                <a:lnTo>
                  <a:pt x="263" y="595"/>
                </a:lnTo>
                <a:lnTo>
                  <a:pt x="267" y="596"/>
                </a:lnTo>
                <a:lnTo>
                  <a:pt x="263" y="595"/>
                </a:lnTo>
                <a:lnTo>
                  <a:pt x="263" y="595"/>
                </a:lnTo>
                <a:lnTo>
                  <a:pt x="263" y="595"/>
                </a:lnTo>
                <a:lnTo>
                  <a:pt x="263" y="595"/>
                </a:lnTo>
                <a:lnTo>
                  <a:pt x="263" y="595"/>
                </a:lnTo>
                <a:close/>
                <a:moveTo>
                  <a:pt x="255" y="590"/>
                </a:moveTo>
                <a:lnTo>
                  <a:pt x="255" y="590"/>
                </a:lnTo>
                <a:lnTo>
                  <a:pt x="252" y="590"/>
                </a:lnTo>
                <a:lnTo>
                  <a:pt x="252" y="589"/>
                </a:lnTo>
                <a:lnTo>
                  <a:pt x="249" y="588"/>
                </a:lnTo>
                <a:lnTo>
                  <a:pt x="249" y="588"/>
                </a:lnTo>
                <a:lnTo>
                  <a:pt x="252" y="589"/>
                </a:lnTo>
                <a:lnTo>
                  <a:pt x="255" y="590"/>
                </a:lnTo>
                <a:lnTo>
                  <a:pt x="255" y="590"/>
                </a:lnTo>
                <a:close/>
                <a:moveTo>
                  <a:pt x="248" y="588"/>
                </a:moveTo>
                <a:lnTo>
                  <a:pt x="248" y="588"/>
                </a:lnTo>
                <a:lnTo>
                  <a:pt x="249" y="586"/>
                </a:lnTo>
                <a:lnTo>
                  <a:pt x="248" y="588"/>
                </a:lnTo>
                <a:lnTo>
                  <a:pt x="248" y="588"/>
                </a:lnTo>
                <a:lnTo>
                  <a:pt x="248" y="588"/>
                </a:lnTo>
                <a:lnTo>
                  <a:pt x="248" y="588"/>
                </a:lnTo>
                <a:close/>
                <a:moveTo>
                  <a:pt x="203" y="553"/>
                </a:moveTo>
                <a:lnTo>
                  <a:pt x="203" y="553"/>
                </a:lnTo>
                <a:lnTo>
                  <a:pt x="191" y="548"/>
                </a:lnTo>
                <a:lnTo>
                  <a:pt x="191" y="547"/>
                </a:lnTo>
                <a:lnTo>
                  <a:pt x="192" y="547"/>
                </a:lnTo>
                <a:lnTo>
                  <a:pt x="198" y="549"/>
                </a:lnTo>
                <a:lnTo>
                  <a:pt x="202" y="550"/>
                </a:lnTo>
                <a:lnTo>
                  <a:pt x="203" y="553"/>
                </a:lnTo>
                <a:lnTo>
                  <a:pt x="203" y="553"/>
                </a:lnTo>
                <a:lnTo>
                  <a:pt x="204" y="553"/>
                </a:lnTo>
                <a:lnTo>
                  <a:pt x="203" y="553"/>
                </a:lnTo>
                <a:lnTo>
                  <a:pt x="203" y="553"/>
                </a:lnTo>
                <a:close/>
                <a:moveTo>
                  <a:pt x="254" y="592"/>
                </a:moveTo>
                <a:lnTo>
                  <a:pt x="254" y="592"/>
                </a:lnTo>
                <a:lnTo>
                  <a:pt x="249" y="589"/>
                </a:lnTo>
                <a:lnTo>
                  <a:pt x="254" y="592"/>
                </a:lnTo>
                <a:lnTo>
                  <a:pt x="254" y="592"/>
                </a:lnTo>
                <a:lnTo>
                  <a:pt x="254" y="591"/>
                </a:lnTo>
                <a:lnTo>
                  <a:pt x="254" y="591"/>
                </a:lnTo>
                <a:lnTo>
                  <a:pt x="254" y="592"/>
                </a:lnTo>
                <a:lnTo>
                  <a:pt x="254" y="592"/>
                </a:lnTo>
                <a:lnTo>
                  <a:pt x="254" y="592"/>
                </a:lnTo>
                <a:close/>
                <a:moveTo>
                  <a:pt x="272" y="603"/>
                </a:moveTo>
                <a:lnTo>
                  <a:pt x="272" y="603"/>
                </a:lnTo>
                <a:lnTo>
                  <a:pt x="274" y="603"/>
                </a:lnTo>
                <a:lnTo>
                  <a:pt x="278" y="603"/>
                </a:lnTo>
                <a:lnTo>
                  <a:pt x="278" y="603"/>
                </a:lnTo>
                <a:lnTo>
                  <a:pt x="274" y="603"/>
                </a:lnTo>
                <a:lnTo>
                  <a:pt x="272" y="603"/>
                </a:lnTo>
                <a:lnTo>
                  <a:pt x="272" y="603"/>
                </a:lnTo>
                <a:close/>
                <a:moveTo>
                  <a:pt x="236" y="580"/>
                </a:moveTo>
                <a:lnTo>
                  <a:pt x="236" y="580"/>
                </a:lnTo>
                <a:lnTo>
                  <a:pt x="238" y="580"/>
                </a:lnTo>
                <a:lnTo>
                  <a:pt x="238" y="580"/>
                </a:lnTo>
                <a:lnTo>
                  <a:pt x="237" y="580"/>
                </a:lnTo>
                <a:lnTo>
                  <a:pt x="236" y="580"/>
                </a:lnTo>
                <a:lnTo>
                  <a:pt x="236" y="580"/>
                </a:lnTo>
                <a:lnTo>
                  <a:pt x="236" y="580"/>
                </a:lnTo>
                <a:lnTo>
                  <a:pt x="236" y="580"/>
                </a:lnTo>
                <a:lnTo>
                  <a:pt x="236" y="580"/>
                </a:lnTo>
                <a:close/>
                <a:moveTo>
                  <a:pt x="218" y="580"/>
                </a:moveTo>
                <a:lnTo>
                  <a:pt x="218" y="580"/>
                </a:lnTo>
                <a:lnTo>
                  <a:pt x="224" y="580"/>
                </a:lnTo>
                <a:lnTo>
                  <a:pt x="234" y="582"/>
                </a:lnTo>
                <a:lnTo>
                  <a:pt x="239" y="583"/>
                </a:lnTo>
                <a:lnTo>
                  <a:pt x="242" y="584"/>
                </a:lnTo>
                <a:lnTo>
                  <a:pt x="242" y="585"/>
                </a:lnTo>
                <a:lnTo>
                  <a:pt x="240" y="586"/>
                </a:lnTo>
                <a:lnTo>
                  <a:pt x="237" y="588"/>
                </a:lnTo>
                <a:lnTo>
                  <a:pt x="237" y="588"/>
                </a:lnTo>
                <a:lnTo>
                  <a:pt x="231" y="583"/>
                </a:lnTo>
                <a:lnTo>
                  <a:pt x="226" y="580"/>
                </a:lnTo>
                <a:lnTo>
                  <a:pt x="224" y="580"/>
                </a:lnTo>
                <a:lnTo>
                  <a:pt x="221" y="580"/>
                </a:lnTo>
                <a:lnTo>
                  <a:pt x="219" y="582"/>
                </a:lnTo>
                <a:lnTo>
                  <a:pt x="219" y="582"/>
                </a:lnTo>
                <a:lnTo>
                  <a:pt x="218" y="580"/>
                </a:lnTo>
                <a:lnTo>
                  <a:pt x="218" y="580"/>
                </a:lnTo>
                <a:lnTo>
                  <a:pt x="218" y="580"/>
                </a:lnTo>
                <a:lnTo>
                  <a:pt x="218" y="580"/>
                </a:lnTo>
                <a:lnTo>
                  <a:pt x="218" y="580"/>
                </a:lnTo>
                <a:lnTo>
                  <a:pt x="218" y="580"/>
                </a:lnTo>
                <a:lnTo>
                  <a:pt x="218" y="580"/>
                </a:lnTo>
                <a:close/>
                <a:moveTo>
                  <a:pt x="215" y="582"/>
                </a:moveTo>
                <a:lnTo>
                  <a:pt x="215" y="582"/>
                </a:lnTo>
                <a:lnTo>
                  <a:pt x="214" y="582"/>
                </a:lnTo>
                <a:lnTo>
                  <a:pt x="212" y="582"/>
                </a:lnTo>
                <a:lnTo>
                  <a:pt x="208" y="579"/>
                </a:lnTo>
                <a:lnTo>
                  <a:pt x="207" y="578"/>
                </a:lnTo>
                <a:lnTo>
                  <a:pt x="207" y="578"/>
                </a:lnTo>
                <a:lnTo>
                  <a:pt x="215" y="582"/>
                </a:lnTo>
                <a:lnTo>
                  <a:pt x="215" y="582"/>
                </a:lnTo>
                <a:lnTo>
                  <a:pt x="214" y="580"/>
                </a:lnTo>
                <a:lnTo>
                  <a:pt x="215" y="582"/>
                </a:lnTo>
                <a:lnTo>
                  <a:pt x="215" y="582"/>
                </a:lnTo>
                <a:close/>
                <a:moveTo>
                  <a:pt x="272" y="603"/>
                </a:moveTo>
                <a:lnTo>
                  <a:pt x="272" y="603"/>
                </a:lnTo>
                <a:lnTo>
                  <a:pt x="263" y="602"/>
                </a:lnTo>
                <a:lnTo>
                  <a:pt x="263" y="602"/>
                </a:lnTo>
                <a:lnTo>
                  <a:pt x="268" y="602"/>
                </a:lnTo>
                <a:lnTo>
                  <a:pt x="271" y="602"/>
                </a:lnTo>
                <a:lnTo>
                  <a:pt x="272" y="603"/>
                </a:lnTo>
                <a:lnTo>
                  <a:pt x="272" y="603"/>
                </a:lnTo>
                <a:close/>
                <a:moveTo>
                  <a:pt x="251" y="592"/>
                </a:moveTo>
                <a:lnTo>
                  <a:pt x="251" y="592"/>
                </a:lnTo>
                <a:lnTo>
                  <a:pt x="252" y="592"/>
                </a:lnTo>
                <a:lnTo>
                  <a:pt x="254" y="594"/>
                </a:lnTo>
                <a:lnTo>
                  <a:pt x="254" y="594"/>
                </a:lnTo>
                <a:lnTo>
                  <a:pt x="251" y="594"/>
                </a:lnTo>
                <a:lnTo>
                  <a:pt x="250" y="594"/>
                </a:lnTo>
                <a:lnTo>
                  <a:pt x="251" y="592"/>
                </a:lnTo>
                <a:lnTo>
                  <a:pt x="251" y="592"/>
                </a:lnTo>
                <a:close/>
                <a:moveTo>
                  <a:pt x="240" y="590"/>
                </a:moveTo>
                <a:lnTo>
                  <a:pt x="240" y="590"/>
                </a:lnTo>
                <a:lnTo>
                  <a:pt x="244" y="590"/>
                </a:lnTo>
                <a:lnTo>
                  <a:pt x="245" y="590"/>
                </a:lnTo>
                <a:lnTo>
                  <a:pt x="245" y="591"/>
                </a:lnTo>
                <a:lnTo>
                  <a:pt x="245" y="591"/>
                </a:lnTo>
                <a:lnTo>
                  <a:pt x="240" y="590"/>
                </a:lnTo>
                <a:lnTo>
                  <a:pt x="240" y="590"/>
                </a:lnTo>
                <a:close/>
                <a:moveTo>
                  <a:pt x="258" y="601"/>
                </a:moveTo>
                <a:lnTo>
                  <a:pt x="258" y="601"/>
                </a:lnTo>
                <a:lnTo>
                  <a:pt x="260" y="601"/>
                </a:lnTo>
                <a:lnTo>
                  <a:pt x="263" y="602"/>
                </a:lnTo>
                <a:lnTo>
                  <a:pt x="263" y="602"/>
                </a:lnTo>
                <a:lnTo>
                  <a:pt x="261" y="602"/>
                </a:lnTo>
                <a:lnTo>
                  <a:pt x="258" y="601"/>
                </a:lnTo>
                <a:lnTo>
                  <a:pt x="258" y="601"/>
                </a:lnTo>
                <a:close/>
                <a:moveTo>
                  <a:pt x="183" y="542"/>
                </a:moveTo>
                <a:lnTo>
                  <a:pt x="183" y="542"/>
                </a:lnTo>
                <a:lnTo>
                  <a:pt x="184" y="542"/>
                </a:lnTo>
                <a:lnTo>
                  <a:pt x="185" y="543"/>
                </a:lnTo>
                <a:lnTo>
                  <a:pt x="186" y="542"/>
                </a:lnTo>
                <a:lnTo>
                  <a:pt x="186" y="542"/>
                </a:lnTo>
                <a:lnTo>
                  <a:pt x="186" y="543"/>
                </a:lnTo>
                <a:lnTo>
                  <a:pt x="185" y="543"/>
                </a:lnTo>
                <a:lnTo>
                  <a:pt x="183" y="542"/>
                </a:lnTo>
                <a:lnTo>
                  <a:pt x="183" y="542"/>
                </a:lnTo>
                <a:close/>
                <a:moveTo>
                  <a:pt x="178" y="539"/>
                </a:moveTo>
                <a:lnTo>
                  <a:pt x="178" y="539"/>
                </a:lnTo>
                <a:lnTo>
                  <a:pt x="179" y="538"/>
                </a:lnTo>
                <a:lnTo>
                  <a:pt x="180" y="538"/>
                </a:lnTo>
                <a:lnTo>
                  <a:pt x="183" y="542"/>
                </a:lnTo>
                <a:lnTo>
                  <a:pt x="183" y="543"/>
                </a:lnTo>
                <a:lnTo>
                  <a:pt x="183" y="543"/>
                </a:lnTo>
                <a:lnTo>
                  <a:pt x="180" y="543"/>
                </a:lnTo>
                <a:lnTo>
                  <a:pt x="178" y="539"/>
                </a:lnTo>
                <a:lnTo>
                  <a:pt x="178" y="539"/>
                </a:lnTo>
                <a:lnTo>
                  <a:pt x="178" y="539"/>
                </a:lnTo>
                <a:lnTo>
                  <a:pt x="178" y="539"/>
                </a:lnTo>
                <a:lnTo>
                  <a:pt x="178" y="539"/>
                </a:lnTo>
                <a:close/>
                <a:moveTo>
                  <a:pt x="226" y="586"/>
                </a:moveTo>
                <a:lnTo>
                  <a:pt x="226" y="586"/>
                </a:lnTo>
                <a:lnTo>
                  <a:pt x="230" y="586"/>
                </a:lnTo>
                <a:lnTo>
                  <a:pt x="231" y="586"/>
                </a:lnTo>
                <a:lnTo>
                  <a:pt x="231" y="588"/>
                </a:lnTo>
                <a:lnTo>
                  <a:pt x="231" y="588"/>
                </a:lnTo>
                <a:lnTo>
                  <a:pt x="228" y="586"/>
                </a:lnTo>
                <a:lnTo>
                  <a:pt x="226" y="586"/>
                </a:lnTo>
                <a:lnTo>
                  <a:pt x="226" y="586"/>
                </a:lnTo>
                <a:close/>
                <a:moveTo>
                  <a:pt x="234" y="595"/>
                </a:moveTo>
                <a:lnTo>
                  <a:pt x="234" y="595"/>
                </a:lnTo>
                <a:lnTo>
                  <a:pt x="236" y="595"/>
                </a:lnTo>
                <a:lnTo>
                  <a:pt x="238" y="595"/>
                </a:lnTo>
                <a:lnTo>
                  <a:pt x="238" y="595"/>
                </a:lnTo>
                <a:lnTo>
                  <a:pt x="236" y="595"/>
                </a:lnTo>
                <a:lnTo>
                  <a:pt x="234" y="595"/>
                </a:lnTo>
                <a:lnTo>
                  <a:pt x="234" y="595"/>
                </a:lnTo>
                <a:close/>
                <a:moveTo>
                  <a:pt x="205" y="577"/>
                </a:moveTo>
                <a:lnTo>
                  <a:pt x="205" y="577"/>
                </a:lnTo>
                <a:lnTo>
                  <a:pt x="201" y="574"/>
                </a:lnTo>
                <a:lnTo>
                  <a:pt x="202" y="574"/>
                </a:lnTo>
                <a:lnTo>
                  <a:pt x="204" y="576"/>
                </a:lnTo>
                <a:lnTo>
                  <a:pt x="205" y="577"/>
                </a:lnTo>
                <a:lnTo>
                  <a:pt x="205" y="577"/>
                </a:lnTo>
                <a:lnTo>
                  <a:pt x="204" y="577"/>
                </a:lnTo>
                <a:lnTo>
                  <a:pt x="205" y="577"/>
                </a:lnTo>
                <a:lnTo>
                  <a:pt x="205" y="577"/>
                </a:lnTo>
                <a:lnTo>
                  <a:pt x="205" y="577"/>
                </a:lnTo>
                <a:lnTo>
                  <a:pt x="205" y="577"/>
                </a:lnTo>
                <a:close/>
                <a:moveTo>
                  <a:pt x="196" y="571"/>
                </a:moveTo>
                <a:lnTo>
                  <a:pt x="196" y="571"/>
                </a:lnTo>
                <a:lnTo>
                  <a:pt x="195" y="570"/>
                </a:lnTo>
                <a:lnTo>
                  <a:pt x="195" y="568"/>
                </a:lnTo>
                <a:lnTo>
                  <a:pt x="198" y="568"/>
                </a:lnTo>
                <a:lnTo>
                  <a:pt x="199" y="571"/>
                </a:lnTo>
                <a:lnTo>
                  <a:pt x="198" y="571"/>
                </a:lnTo>
                <a:lnTo>
                  <a:pt x="196" y="571"/>
                </a:lnTo>
                <a:lnTo>
                  <a:pt x="196" y="571"/>
                </a:lnTo>
                <a:lnTo>
                  <a:pt x="196" y="571"/>
                </a:lnTo>
                <a:lnTo>
                  <a:pt x="196" y="571"/>
                </a:lnTo>
                <a:lnTo>
                  <a:pt x="196" y="571"/>
                </a:lnTo>
                <a:close/>
                <a:moveTo>
                  <a:pt x="199" y="577"/>
                </a:moveTo>
                <a:lnTo>
                  <a:pt x="199" y="577"/>
                </a:lnTo>
                <a:lnTo>
                  <a:pt x="204" y="576"/>
                </a:lnTo>
                <a:lnTo>
                  <a:pt x="199" y="577"/>
                </a:lnTo>
                <a:lnTo>
                  <a:pt x="199" y="577"/>
                </a:lnTo>
                <a:lnTo>
                  <a:pt x="201" y="577"/>
                </a:lnTo>
                <a:lnTo>
                  <a:pt x="199" y="577"/>
                </a:lnTo>
                <a:lnTo>
                  <a:pt x="199" y="577"/>
                </a:lnTo>
                <a:close/>
                <a:moveTo>
                  <a:pt x="122" y="444"/>
                </a:moveTo>
                <a:lnTo>
                  <a:pt x="122" y="444"/>
                </a:lnTo>
                <a:lnTo>
                  <a:pt x="122" y="444"/>
                </a:lnTo>
                <a:lnTo>
                  <a:pt x="124" y="444"/>
                </a:lnTo>
                <a:lnTo>
                  <a:pt x="125" y="447"/>
                </a:lnTo>
                <a:lnTo>
                  <a:pt x="125" y="448"/>
                </a:lnTo>
                <a:lnTo>
                  <a:pt x="122" y="444"/>
                </a:lnTo>
                <a:lnTo>
                  <a:pt x="122" y="444"/>
                </a:lnTo>
                <a:lnTo>
                  <a:pt x="122" y="444"/>
                </a:lnTo>
                <a:lnTo>
                  <a:pt x="122" y="444"/>
                </a:lnTo>
                <a:lnTo>
                  <a:pt x="122" y="444"/>
                </a:lnTo>
                <a:close/>
                <a:moveTo>
                  <a:pt x="157" y="529"/>
                </a:moveTo>
                <a:lnTo>
                  <a:pt x="157" y="529"/>
                </a:lnTo>
                <a:lnTo>
                  <a:pt x="154" y="526"/>
                </a:lnTo>
                <a:lnTo>
                  <a:pt x="157" y="529"/>
                </a:lnTo>
                <a:lnTo>
                  <a:pt x="157" y="529"/>
                </a:lnTo>
                <a:lnTo>
                  <a:pt x="156" y="527"/>
                </a:lnTo>
                <a:lnTo>
                  <a:pt x="157" y="529"/>
                </a:lnTo>
                <a:lnTo>
                  <a:pt x="157" y="529"/>
                </a:lnTo>
                <a:close/>
                <a:moveTo>
                  <a:pt x="184" y="565"/>
                </a:moveTo>
                <a:lnTo>
                  <a:pt x="184" y="565"/>
                </a:lnTo>
                <a:lnTo>
                  <a:pt x="190" y="568"/>
                </a:lnTo>
                <a:lnTo>
                  <a:pt x="191" y="570"/>
                </a:lnTo>
                <a:lnTo>
                  <a:pt x="190" y="571"/>
                </a:lnTo>
                <a:lnTo>
                  <a:pt x="186" y="571"/>
                </a:lnTo>
                <a:lnTo>
                  <a:pt x="183" y="570"/>
                </a:lnTo>
                <a:lnTo>
                  <a:pt x="180" y="568"/>
                </a:lnTo>
                <a:lnTo>
                  <a:pt x="180" y="567"/>
                </a:lnTo>
                <a:lnTo>
                  <a:pt x="180" y="567"/>
                </a:lnTo>
                <a:lnTo>
                  <a:pt x="184" y="565"/>
                </a:lnTo>
                <a:lnTo>
                  <a:pt x="184" y="565"/>
                </a:lnTo>
                <a:lnTo>
                  <a:pt x="185" y="566"/>
                </a:lnTo>
                <a:lnTo>
                  <a:pt x="184" y="566"/>
                </a:lnTo>
                <a:lnTo>
                  <a:pt x="184" y="566"/>
                </a:lnTo>
                <a:lnTo>
                  <a:pt x="184" y="565"/>
                </a:lnTo>
                <a:lnTo>
                  <a:pt x="184" y="565"/>
                </a:lnTo>
                <a:close/>
                <a:moveTo>
                  <a:pt x="216" y="596"/>
                </a:moveTo>
                <a:lnTo>
                  <a:pt x="216" y="596"/>
                </a:lnTo>
                <a:lnTo>
                  <a:pt x="210" y="594"/>
                </a:lnTo>
                <a:lnTo>
                  <a:pt x="210" y="594"/>
                </a:lnTo>
                <a:lnTo>
                  <a:pt x="210" y="594"/>
                </a:lnTo>
                <a:lnTo>
                  <a:pt x="213" y="596"/>
                </a:lnTo>
                <a:lnTo>
                  <a:pt x="216" y="596"/>
                </a:lnTo>
                <a:lnTo>
                  <a:pt x="216" y="596"/>
                </a:lnTo>
                <a:lnTo>
                  <a:pt x="215" y="596"/>
                </a:lnTo>
                <a:lnTo>
                  <a:pt x="216" y="596"/>
                </a:lnTo>
                <a:lnTo>
                  <a:pt x="216" y="596"/>
                </a:lnTo>
                <a:close/>
                <a:moveTo>
                  <a:pt x="183" y="568"/>
                </a:moveTo>
                <a:lnTo>
                  <a:pt x="183" y="568"/>
                </a:lnTo>
                <a:lnTo>
                  <a:pt x="177" y="565"/>
                </a:lnTo>
                <a:lnTo>
                  <a:pt x="183" y="568"/>
                </a:lnTo>
                <a:lnTo>
                  <a:pt x="183" y="568"/>
                </a:lnTo>
                <a:lnTo>
                  <a:pt x="183" y="568"/>
                </a:lnTo>
                <a:lnTo>
                  <a:pt x="184" y="568"/>
                </a:lnTo>
                <a:lnTo>
                  <a:pt x="184" y="568"/>
                </a:lnTo>
                <a:lnTo>
                  <a:pt x="183" y="568"/>
                </a:lnTo>
                <a:lnTo>
                  <a:pt x="183" y="568"/>
                </a:lnTo>
                <a:close/>
                <a:moveTo>
                  <a:pt x="197" y="586"/>
                </a:moveTo>
                <a:lnTo>
                  <a:pt x="197" y="586"/>
                </a:lnTo>
                <a:lnTo>
                  <a:pt x="199" y="586"/>
                </a:lnTo>
                <a:lnTo>
                  <a:pt x="202" y="586"/>
                </a:lnTo>
                <a:lnTo>
                  <a:pt x="202" y="586"/>
                </a:lnTo>
                <a:lnTo>
                  <a:pt x="199" y="586"/>
                </a:lnTo>
                <a:lnTo>
                  <a:pt x="197" y="586"/>
                </a:lnTo>
                <a:lnTo>
                  <a:pt x="197" y="586"/>
                </a:lnTo>
                <a:close/>
                <a:moveTo>
                  <a:pt x="199" y="591"/>
                </a:moveTo>
                <a:lnTo>
                  <a:pt x="199" y="591"/>
                </a:lnTo>
                <a:lnTo>
                  <a:pt x="203" y="592"/>
                </a:lnTo>
                <a:lnTo>
                  <a:pt x="205" y="594"/>
                </a:lnTo>
                <a:lnTo>
                  <a:pt x="205" y="595"/>
                </a:lnTo>
                <a:lnTo>
                  <a:pt x="205" y="595"/>
                </a:lnTo>
                <a:lnTo>
                  <a:pt x="199" y="591"/>
                </a:lnTo>
                <a:lnTo>
                  <a:pt x="199" y="591"/>
                </a:lnTo>
                <a:lnTo>
                  <a:pt x="201" y="592"/>
                </a:lnTo>
                <a:lnTo>
                  <a:pt x="199" y="591"/>
                </a:lnTo>
                <a:lnTo>
                  <a:pt x="199" y="591"/>
                </a:lnTo>
                <a:close/>
                <a:moveTo>
                  <a:pt x="173" y="561"/>
                </a:moveTo>
                <a:lnTo>
                  <a:pt x="173" y="561"/>
                </a:lnTo>
                <a:lnTo>
                  <a:pt x="171" y="560"/>
                </a:lnTo>
                <a:lnTo>
                  <a:pt x="169" y="559"/>
                </a:lnTo>
                <a:lnTo>
                  <a:pt x="169" y="559"/>
                </a:lnTo>
                <a:lnTo>
                  <a:pt x="169" y="559"/>
                </a:lnTo>
                <a:lnTo>
                  <a:pt x="172" y="560"/>
                </a:lnTo>
                <a:lnTo>
                  <a:pt x="173" y="561"/>
                </a:lnTo>
                <a:lnTo>
                  <a:pt x="173" y="561"/>
                </a:lnTo>
                <a:lnTo>
                  <a:pt x="173" y="561"/>
                </a:lnTo>
                <a:close/>
                <a:moveTo>
                  <a:pt x="179" y="573"/>
                </a:moveTo>
                <a:lnTo>
                  <a:pt x="179" y="573"/>
                </a:lnTo>
                <a:lnTo>
                  <a:pt x="185" y="576"/>
                </a:lnTo>
                <a:lnTo>
                  <a:pt x="185" y="576"/>
                </a:lnTo>
                <a:lnTo>
                  <a:pt x="181" y="574"/>
                </a:lnTo>
                <a:lnTo>
                  <a:pt x="179" y="573"/>
                </a:lnTo>
                <a:lnTo>
                  <a:pt x="179" y="573"/>
                </a:lnTo>
                <a:lnTo>
                  <a:pt x="179" y="573"/>
                </a:lnTo>
                <a:close/>
                <a:moveTo>
                  <a:pt x="195" y="588"/>
                </a:moveTo>
                <a:lnTo>
                  <a:pt x="195" y="588"/>
                </a:lnTo>
                <a:lnTo>
                  <a:pt x="198" y="589"/>
                </a:lnTo>
                <a:lnTo>
                  <a:pt x="199" y="591"/>
                </a:lnTo>
                <a:lnTo>
                  <a:pt x="199" y="591"/>
                </a:lnTo>
                <a:lnTo>
                  <a:pt x="198" y="591"/>
                </a:lnTo>
                <a:lnTo>
                  <a:pt x="195" y="588"/>
                </a:lnTo>
                <a:lnTo>
                  <a:pt x="195" y="588"/>
                </a:lnTo>
                <a:lnTo>
                  <a:pt x="195" y="589"/>
                </a:lnTo>
                <a:lnTo>
                  <a:pt x="195" y="588"/>
                </a:lnTo>
                <a:lnTo>
                  <a:pt x="195" y="588"/>
                </a:lnTo>
                <a:close/>
                <a:moveTo>
                  <a:pt x="153" y="550"/>
                </a:moveTo>
                <a:lnTo>
                  <a:pt x="153" y="550"/>
                </a:lnTo>
                <a:lnTo>
                  <a:pt x="162" y="555"/>
                </a:lnTo>
                <a:lnTo>
                  <a:pt x="165" y="557"/>
                </a:lnTo>
                <a:lnTo>
                  <a:pt x="166" y="559"/>
                </a:lnTo>
                <a:lnTo>
                  <a:pt x="165" y="559"/>
                </a:lnTo>
                <a:lnTo>
                  <a:pt x="162" y="557"/>
                </a:lnTo>
                <a:lnTo>
                  <a:pt x="153" y="550"/>
                </a:lnTo>
                <a:lnTo>
                  <a:pt x="153" y="550"/>
                </a:lnTo>
                <a:lnTo>
                  <a:pt x="155" y="551"/>
                </a:lnTo>
                <a:lnTo>
                  <a:pt x="153" y="550"/>
                </a:lnTo>
                <a:lnTo>
                  <a:pt x="153" y="550"/>
                </a:lnTo>
                <a:close/>
                <a:moveTo>
                  <a:pt x="107" y="421"/>
                </a:moveTo>
                <a:lnTo>
                  <a:pt x="107" y="421"/>
                </a:lnTo>
                <a:lnTo>
                  <a:pt x="108" y="424"/>
                </a:lnTo>
                <a:lnTo>
                  <a:pt x="109" y="425"/>
                </a:lnTo>
                <a:lnTo>
                  <a:pt x="109" y="425"/>
                </a:lnTo>
                <a:lnTo>
                  <a:pt x="107" y="423"/>
                </a:lnTo>
                <a:lnTo>
                  <a:pt x="107" y="423"/>
                </a:lnTo>
                <a:lnTo>
                  <a:pt x="107" y="421"/>
                </a:lnTo>
                <a:lnTo>
                  <a:pt x="107" y="421"/>
                </a:lnTo>
                <a:close/>
                <a:moveTo>
                  <a:pt x="128" y="506"/>
                </a:moveTo>
                <a:lnTo>
                  <a:pt x="128" y="506"/>
                </a:lnTo>
                <a:lnTo>
                  <a:pt x="130" y="504"/>
                </a:lnTo>
                <a:lnTo>
                  <a:pt x="130" y="504"/>
                </a:lnTo>
                <a:lnTo>
                  <a:pt x="131" y="504"/>
                </a:lnTo>
                <a:lnTo>
                  <a:pt x="128" y="506"/>
                </a:lnTo>
                <a:lnTo>
                  <a:pt x="128" y="506"/>
                </a:lnTo>
                <a:lnTo>
                  <a:pt x="128" y="506"/>
                </a:lnTo>
                <a:lnTo>
                  <a:pt x="128" y="506"/>
                </a:lnTo>
                <a:lnTo>
                  <a:pt x="128" y="506"/>
                </a:lnTo>
                <a:close/>
                <a:moveTo>
                  <a:pt x="184" y="583"/>
                </a:moveTo>
                <a:lnTo>
                  <a:pt x="184" y="583"/>
                </a:lnTo>
                <a:lnTo>
                  <a:pt x="192" y="585"/>
                </a:lnTo>
                <a:lnTo>
                  <a:pt x="193" y="586"/>
                </a:lnTo>
                <a:lnTo>
                  <a:pt x="193" y="586"/>
                </a:lnTo>
                <a:lnTo>
                  <a:pt x="190" y="586"/>
                </a:lnTo>
                <a:lnTo>
                  <a:pt x="184" y="583"/>
                </a:lnTo>
                <a:lnTo>
                  <a:pt x="184" y="583"/>
                </a:lnTo>
                <a:lnTo>
                  <a:pt x="186" y="584"/>
                </a:lnTo>
                <a:lnTo>
                  <a:pt x="184" y="583"/>
                </a:lnTo>
                <a:lnTo>
                  <a:pt x="184" y="583"/>
                </a:lnTo>
                <a:close/>
                <a:moveTo>
                  <a:pt x="149" y="539"/>
                </a:moveTo>
                <a:lnTo>
                  <a:pt x="149" y="539"/>
                </a:lnTo>
                <a:lnTo>
                  <a:pt x="153" y="542"/>
                </a:lnTo>
                <a:lnTo>
                  <a:pt x="154" y="543"/>
                </a:lnTo>
                <a:lnTo>
                  <a:pt x="155" y="544"/>
                </a:lnTo>
                <a:lnTo>
                  <a:pt x="155" y="544"/>
                </a:lnTo>
                <a:lnTo>
                  <a:pt x="151" y="542"/>
                </a:lnTo>
                <a:lnTo>
                  <a:pt x="149" y="541"/>
                </a:lnTo>
                <a:lnTo>
                  <a:pt x="149" y="539"/>
                </a:lnTo>
                <a:lnTo>
                  <a:pt x="149" y="539"/>
                </a:lnTo>
                <a:close/>
                <a:moveTo>
                  <a:pt x="150" y="545"/>
                </a:moveTo>
                <a:lnTo>
                  <a:pt x="150" y="545"/>
                </a:lnTo>
                <a:lnTo>
                  <a:pt x="145" y="539"/>
                </a:lnTo>
                <a:lnTo>
                  <a:pt x="144" y="539"/>
                </a:lnTo>
                <a:lnTo>
                  <a:pt x="145" y="541"/>
                </a:lnTo>
                <a:lnTo>
                  <a:pt x="148" y="544"/>
                </a:lnTo>
                <a:lnTo>
                  <a:pt x="150" y="545"/>
                </a:lnTo>
                <a:lnTo>
                  <a:pt x="150" y="545"/>
                </a:lnTo>
                <a:lnTo>
                  <a:pt x="150" y="545"/>
                </a:lnTo>
                <a:lnTo>
                  <a:pt x="150" y="545"/>
                </a:lnTo>
                <a:lnTo>
                  <a:pt x="150" y="545"/>
                </a:lnTo>
                <a:close/>
                <a:moveTo>
                  <a:pt x="179" y="582"/>
                </a:moveTo>
                <a:lnTo>
                  <a:pt x="179" y="582"/>
                </a:lnTo>
                <a:lnTo>
                  <a:pt x="181" y="583"/>
                </a:lnTo>
                <a:lnTo>
                  <a:pt x="183" y="583"/>
                </a:lnTo>
                <a:lnTo>
                  <a:pt x="181" y="584"/>
                </a:lnTo>
                <a:lnTo>
                  <a:pt x="179" y="582"/>
                </a:lnTo>
                <a:lnTo>
                  <a:pt x="179" y="582"/>
                </a:lnTo>
                <a:lnTo>
                  <a:pt x="180" y="582"/>
                </a:lnTo>
                <a:lnTo>
                  <a:pt x="179" y="582"/>
                </a:lnTo>
                <a:lnTo>
                  <a:pt x="179" y="582"/>
                </a:lnTo>
                <a:close/>
                <a:moveTo>
                  <a:pt x="169" y="576"/>
                </a:moveTo>
                <a:lnTo>
                  <a:pt x="169" y="576"/>
                </a:lnTo>
                <a:lnTo>
                  <a:pt x="173" y="577"/>
                </a:lnTo>
                <a:lnTo>
                  <a:pt x="175" y="578"/>
                </a:lnTo>
                <a:lnTo>
                  <a:pt x="175" y="578"/>
                </a:lnTo>
                <a:lnTo>
                  <a:pt x="172" y="578"/>
                </a:lnTo>
                <a:lnTo>
                  <a:pt x="169" y="576"/>
                </a:lnTo>
                <a:lnTo>
                  <a:pt x="169" y="576"/>
                </a:lnTo>
                <a:close/>
                <a:moveTo>
                  <a:pt x="149" y="548"/>
                </a:moveTo>
                <a:lnTo>
                  <a:pt x="149" y="548"/>
                </a:lnTo>
                <a:lnTo>
                  <a:pt x="145" y="545"/>
                </a:lnTo>
                <a:lnTo>
                  <a:pt x="149" y="548"/>
                </a:lnTo>
                <a:lnTo>
                  <a:pt x="149" y="548"/>
                </a:lnTo>
                <a:lnTo>
                  <a:pt x="146" y="547"/>
                </a:lnTo>
                <a:lnTo>
                  <a:pt x="149" y="548"/>
                </a:lnTo>
                <a:lnTo>
                  <a:pt x="149" y="548"/>
                </a:lnTo>
                <a:close/>
                <a:moveTo>
                  <a:pt x="173" y="582"/>
                </a:moveTo>
                <a:lnTo>
                  <a:pt x="173" y="582"/>
                </a:lnTo>
                <a:lnTo>
                  <a:pt x="166" y="576"/>
                </a:lnTo>
                <a:lnTo>
                  <a:pt x="165" y="576"/>
                </a:lnTo>
                <a:lnTo>
                  <a:pt x="167" y="577"/>
                </a:lnTo>
                <a:lnTo>
                  <a:pt x="172" y="579"/>
                </a:lnTo>
                <a:lnTo>
                  <a:pt x="173" y="580"/>
                </a:lnTo>
                <a:lnTo>
                  <a:pt x="173" y="582"/>
                </a:lnTo>
                <a:lnTo>
                  <a:pt x="173" y="582"/>
                </a:lnTo>
                <a:lnTo>
                  <a:pt x="173" y="580"/>
                </a:lnTo>
                <a:lnTo>
                  <a:pt x="173" y="582"/>
                </a:lnTo>
                <a:lnTo>
                  <a:pt x="173" y="582"/>
                </a:lnTo>
                <a:close/>
                <a:moveTo>
                  <a:pt x="162" y="572"/>
                </a:moveTo>
                <a:lnTo>
                  <a:pt x="162" y="572"/>
                </a:lnTo>
                <a:lnTo>
                  <a:pt x="165" y="572"/>
                </a:lnTo>
                <a:lnTo>
                  <a:pt x="166" y="573"/>
                </a:lnTo>
                <a:lnTo>
                  <a:pt x="168" y="574"/>
                </a:lnTo>
                <a:lnTo>
                  <a:pt x="168" y="576"/>
                </a:lnTo>
                <a:lnTo>
                  <a:pt x="168" y="576"/>
                </a:lnTo>
                <a:lnTo>
                  <a:pt x="162" y="572"/>
                </a:lnTo>
                <a:lnTo>
                  <a:pt x="162" y="572"/>
                </a:lnTo>
                <a:lnTo>
                  <a:pt x="163" y="573"/>
                </a:lnTo>
                <a:lnTo>
                  <a:pt x="162" y="572"/>
                </a:lnTo>
                <a:lnTo>
                  <a:pt x="162" y="572"/>
                </a:lnTo>
                <a:close/>
                <a:moveTo>
                  <a:pt x="133" y="537"/>
                </a:moveTo>
                <a:lnTo>
                  <a:pt x="133" y="537"/>
                </a:lnTo>
                <a:lnTo>
                  <a:pt x="138" y="539"/>
                </a:lnTo>
                <a:lnTo>
                  <a:pt x="140" y="541"/>
                </a:lnTo>
                <a:lnTo>
                  <a:pt x="140" y="542"/>
                </a:lnTo>
                <a:lnTo>
                  <a:pt x="140" y="542"/>
                </a:lnTo>
                <a:lnTo>
                  <a:pt x="140" y="542"/>
                </a:lnTo>
                <a:lnTo>
                  <a:pt x="137" y="539"/>
                </a:lnTo>
                <a:lnTo>
                  <a:pt x="134" y="538"/>
                </a:lnTo>
                <a:lnTo>
                  <a:pt x="133" y="537"/>
                </a:lnTo>
                <a:lnTo>
                  <a:pt x="133" y="537"/>
                </a:lnTo>
                <a:close/>
                <a:moveTo>
                  <a:pt x="122" y="524"/>
                </a:moveTo>
                <a:lnTo>
                  <a:pt x="122" y="524"/>
                </a:lnTo>
                <a:lnTo>
                  <a:pt x="126" y="526"/>
                </a:lnTo>
                <a:lnTo>
                  <a:pt x="126" y="526"/>
                </a:lnTo>
                <a:lnTo>
                  <a:pt x="125" y="526"/>
                </a:lnTo>
                <a:lnTo>
                  <a:pt x="122" y="524"/>
                </a:lnTo>
                <a:lnTo>
                  <a:pt x="122" y="524"/>
                </a:lnTo>
                <a:close/>
                <a:moveTo>
                  <a:pt x="121" y="525"/>
                </a:moveTo>
                <a:lnTo>
                  <a:pt x="121" y="525"/>
                </a:lnTo>
                <a:lnTo>
                  <a:pt x="126" y="530"/>
                </a:lnTo>
                <a:lnTo>
                  <a:pt x="128" y="532"/>
                </a:lnTo>
                <a:lnTo>
                  <a:pt x="128" y="533"/>
                </a:lnTo>
                <a:lnTo>
                  <a:pt x="128" y="533"/>
                </a:lnTo>
                <a:lnTo>
                  <a:pt x="125" y="529"/>
                </a:lnTo>
                <a:lnTo>
                  <a:pt x="122" y="527"/>
                </a:lnTo>
                <a:lnTo>
                  <a:pt x="121" y="525"/>
                </a:lnTo>
                <a:lnTo>
                  <a:pt x="121" y="525"/>
                </a:lnTo>
                <a:close/>
                <a:moveTo>
                  <a:pt x="110" y="509"/>
                </a:moveTo>
                <a:lnTo>
                  <a:pt x="110" y="509"/>
                </a:lnTo>
                <a:lnTo>
                  <a:pt x="113" y="511"/>
                </a:lnTo>
                <a:lnTo>
                  <a:pt x="114" y="512"/>
                </a:lnTo>
                <a:lnTo>
                  <a:pt x="114" y="512"/>
                </a:lnTo>
                <a:lnTo>
                  <a:pt x="113" y="512"/>
                </a:lnTo>
                <a:lnTo>
                  <a:pt x="110" y="509"/>
                </a:lnTo>
                <a:lnTo>
                  <a:pt x="110" y="509"/>
                </a:lnTo>
                <a:close/>
                <a:moveTo>
                  <a:pt x="110" y="514"/>
                </a:moveTo>
                <a:lnTo>
                  <a:pt x="110" y="514"/>
                </a:lnTo>
                <a:lnTo>
                  <a:pt x="109" y="507"/>
                </a:lnTo>
                <a:lnTo>
                  <a:pt x="110" y="514"/>
                </a:lnTo>
                <a:lnTo>
                  <a:pt x="110" y="514"/>
                </a:lnTo>
                <a:lnTo>
                  <a:pt x="110" y="513"/>
                </a:lnTo>
                <a:lnTo>
                  <a:pt x="112" y="513"/>
                </a:lnTo>
                <a:lnTo>
                  <a:pt x="112" y="514"/>
                </a:lnTo>
                <a:lnTo>
                  <a:pt x="110" y="514"/>
                </a:lnTo>
                <a:lnTo>
                  <a:pt x="110" y="514"/>
                </a:lnTo>
                <a:close/>
                <a:moveTo>
                  <a:pt x="109" y="514"/>
                </a:moveTo>
                <a:lnTo>
                  <a:pt x="109" y="514"/>
                </a:lnTo>
                <a:lnTo>
                  <a:pt x="106" y="508"/>
                </a:lnTo>
                <a:lnTo>
                  <a:pt x="106" y="508"/>
                </a:lnTo>
                <a:lnTo>
                  <a:pt x="106" y="508"/>
                </a:lnTo>
                <a:lnTo>
                  <a:pt x="107" y="512"/>
                </a:lnTo>
                <a:lnTo>
                  <a:pt x="108" y="513"/>
                </a:lnTo>
                <a:lnTo>
                  <a:pt x="109" y="514"/>
                </a:lnTo>
                <a:lnTo>
                  <a:pt x="109" y="514"/>
                </a:lnTo>
                <a:lnTo>
                  <a:pt x="109" y="513"/>
                </a:lnTo>
                <a:lnTo>
                  <a:pt x="109" y="513"/>
                </a:lnTo>
                <a:lnTo>
                  <a:pt x="110" y="513"/>
                </a:lnTo>
                <a:lnTo>
                  <a:pt x="109" y="514"/>
                </a:lnTo>
                <a:lnTo>
                  <a:pt x="109" y="514"/>
                </a:lnTo>
                <a:close/>
                <a:moveTo>
                  <a:pt x="97" y="501"/>
                </a:moveTo>
                <a:lnTo>
                  <a:pt x="97" y="501"/>
                </a:lnTo>
                <a:lnTo>
                  <a:pt x="100" y="502"/>
                </a:lnTo>
                <a:lnTo>
                  <a:pt x="101" y="503"/>
                </a:lnTo>
                <a:lnTo>
                  <a:pt x="101" y="503"/>
                </a:lnTo>
                <a:lnTo>
                  <a:pt x="98" y="503"/>
                </a:lnTo>
                <a:lnTo>
                  <a:pt x="97" y="501"/>
                </a:lnTo>
                <a:lnTo>
                  <a:pt x="97" y="501"/>
                </a:lnTo>
                <a:close/>
                <a:moveTo>
                  <a:pt x="112" y="536"/>
                </a:moveTo>
                <a:lnTo>
                  <a:pt x="112" y="536"/>
                </a:lnTo>
                <a:lnTo>
                  <a:pt x="115" y="537"/>
                </a:lnTo>
                <a:lnTo>
                  <a:pt x="116" y="539"/>
                </a:lnTo>
                <a:lnTo>
                  <a:pt x="116" y="539"/>
                </a:lnTo>
                <a:lnTo>
                  <a:pt x="114" y="538"/>
                </a:lnTo>
                <a:lnTo>
                  <a:pt x="112" y="536"/>
                </a:lnTo>
                <a:lnTo>
                  <a:pt x="112" y="536"/>
                </a:lnTo>
                <a:close/>
                <a:moveTo>
                  <a:pt x="113" y="537"/>
                </a:moveTo>
                <a:lnTo>
                  <a:pt x="113" y="537"/>
                </a:lnTo>
                <a:lnTo>
                  <a:pt x="115" y="539"/>
                </a:lnTo>
                <a:lnTo>
                  <a:pt x="115" y="539"/>
                </a:lnTo>
                <a:lnTo>
                  <a:pt x="115" y="541"/>
                </a:lnTo>
                <a:lnTo>
                  <a:pt x="115" y="541"/>
                </a:lnTo>
                <a:lnTo>
                  <a:pt x="114" y="539"/>
                </a:lnTo>
                <a:lnTo>
                  <a:pt x="113" y="537"/>
                </a:lnTo>
                <a:lnTo>
                  <a:pt x="113" y="537"/>
                </a:lnTo>
                <a:close/>
                <a:moveTo>
                  <a:pt x="108" y="530"/>
                </a:moveTo>
                <a:lnTo>
                  <a:pt x="108" y="530"/>
                </a:lnTo>
                <a:lnTo>
                  <a:pt x="109" y="532"/>
                </a:lnTo>
                <a:lnTo>
                  <a:pt x="108" y="530"/>
                </a:lnTo>
                <a:lnTo>
                  <a:pt x="108" y="530"/>
                </a:lnTo>
                <a:lnTo>
                  <a:pt x="109" y="531"/>
                </a:lnTo>
                <a:lnTo>
                  <a:pt x="108" y="530"/>
                </a:lnTo>
                <a:lnTo>
                  <a:pt x="108" y="530"/>
                </a:lnTo>
                <a:close/>
                <a:moveTo>
                  <a:pt x="104" y="533"/>
                </a:moveTo>
                <a:lnTo>
                  <a:pt x="104" y="533"/>
                </a:lnTo>
                <a:lnTo>
                  <a:pt x="108" y="533"/>
                </a:lnTo>
                <a:lnTo>
                  <a:pt x="108" y="536"/>
                </a:lnTo>
                <a:lnTo>
                  <a:pt x="108" y="536"/>
                </a:lnTo>
                <a:lnTo>
                  <a:pt x="104" y="533"/>
                </a:lnTo>
                <a:lnTo>
                  <a:pt x="104" y="533"/>
                </a:lnTo>
                <a:lnTo>
                  <a:pt x="106" y="535"/>
                </a:lnTo>
                <a:lnTo>
                  <a:pt x="104" y="533"/>
                </a:lnTo>
                <a:lnTo>
                  <a:pt x="104" y="533"/>
                </a:lnTo>
                <a:close/>
                <a:moveTo>
                  <a:pt x="86" y="483"/>
                </a:moveTo>
                <a:lnTo>
                  <a:pt x="86" y="483"/>
                </a:lnTo>
                <a:lnTo>
                  <a:pt x="89" y="485"/>
                </a:lnTo>
                <a:lnTo>
                  <a:pt x="89" y="486"/>
                </a:lnTo>
                <a:lnTo>
                  <a:pt x="89" y="486"/>
                </a:lnTo>
                <a:lnTo>
                  <a:pt x="89" y="486"/>
                </a:lnTo>
                <a:lnTo>
                  <a:pt x="87" y="485"/>
                </a:lnTo>
                <a:lnTo>
                  <a:pt x="86" y="483"/>
                </a:lnTo>
                <a:lnTo>
                  <a:pt x="86" y="483"/>
                </a:lnTo>
                <a:close/>
                <a:moveTo>
                  <a:pt x="101" y="525"/>
                </a:moveTo>
                <a:lnTo>
                  <a:pt x="101" y="525"/>
                </a:lnTo>
                <a:lnTo>
                  <a:pt x="102" y="526"/>
                </a:lnTo>
                <a:lnTo>
                  <a:pt x="103" y="529"/>
                </a:lnTo>
                <a:lnTo>
                  <a:pt x="103" y="529"/>
                </a:lnTo>
                <a:lnTo>
                  <a:pt x="102" y="527"/>
                </a:lnTo>
                <a:lnTo>
                  <a:pt x="101" y="525"/>
                </a:lnTo>
                <a:lnTo>
                  <a:pt x="101" y="525"/>
                </a:lnTo>
                <a:close/>
                <a:moveTo>
                  <a:pt x="87" y="491"/>
                </a:moveTo>
                <a:lnTo>
                  <a:pt x="87" y="491"/>
                </a:lnTo>
                <a:lnTo>
                  <a:pt x="79" y="483"/>
                </a:lnTo>
                <a:lnTo>
                  <a:pt x="78" y="480"/>
                </a:lnTo>
                <a:lnTo>
                  <a:pt x="81" y="484"/>
                </a:lnTo>
                <a:lnTo>
                  <a:pt x="87" y="491"/>
                </a:lnTo>
                <a:lnTo>
                  <a:pt x="87" y="491"/>
                </a:lnTo>
                <a:lnTo>
                  <a:pt x="85" y="489"/>
                </a:lnTo>
                <a:lnTo>
                  <a:pt x="87" y="491"/>
                </a:lnTo>
                <a:lnTo>
                  <a:pt x="87" y="491"/>
                </a:lnTo>
                <a:close/>
                <a:moveTo>
                  <a:pt x="75" y="474"/>
                </a:moveTo>
                <a:lnTo>
                  <a:pt x="75" y="474"/>
                </a:lnTo>
                <a:lnTo>
                  <a:pt x="78" y="478"/>
                </a:lnTo>
                <a:lnTo>
                  <a:pt x="79" y="479"/>
                </a:lnTo>
                <a:lnTo>
                  <a:pt x="79" y="477"/>
                </a:lnTo>
                <a:lnTo>
                  <a:pt x="75" y="474"/>
                </a:lnTo>
                <a:lnTo>
                  <a:pt x="75" y="474"/>
                </a:lnTo>
                <a:lnTo>
                  <a:pt x="75" y="473"/>
                </a:lnTo>
                <a:lnTo>
                  <a:pt x="77" y="474"/>
                </a:lnTo>
                <a:lnTo>
                  <a:pt x="77" y="474"/>
                </a:lnTo>
                <a:lnTo>
                  <a:pt x="75" y="474"/>
                </a:lnTo>
                <a:lnTo>
                  <a:pt x="75" y="474"/>
                </a:lnTo>
                <a:close/>
                <a:moveTo>
                  <a:pt x="71" y="471"/>
                </a:moveTo>
                <a:lnTo>
                  <a:pt x="71" y="471"/>
                </a:lnTo>
                <a:lnTo>
                  <a:pt x="73" y="472"/>
                </a:lnTo>
                <a:lnTo>
                  <a:pt x="75" y="472"/>
                </a:lnTo>
                <a:lnTo>
                  <a:pt x="77" y="472"/>
                </a:lnTo>
                <a:lnTo>
                  <a:pt x="75" y="472"/>
                </a:lnTo>
                <a:lnTo>
                  <a:pt x="71" y="471"/>
                </a:lnTo>
                <a:lnTo>
                  <a:pt x="71" y="471"/>
                </a:lnTo>
                <a:lnTo>
                  <a:pt x="71" y="470"/>
                </a:lnTo>
                <a:lnTo>
                  <a:pt x="72" y="470"/>
                </a:lnTo>
                <a:lnTo>
                  <a:pt x="72" y="471"/>
                </a:lnTo>
                <a:lnTo>
                  <a:pt x="71" y="471"/>
                </a:lnTo>
                <a:lnTo>
                  <a:pt x="71" y="471"/>
                </a:lnTo>
                <a:close/>
                <a:moveTo>
                  <a:pt x="68" y="458"/>
                </a:moveTo>
                <a:lnTo>
                  <a:pt x="68" y="458"/>
                </a:lnTo>
                <a:lnTo>
                  <a:pt x="69" y="459"/>
                </a:lnTo>
                <a:lnTo>
                  <a:pt x="71" y="461"/>
                </a:lnTo>
                <a:lnTo>
                  <a:pt x="71" y="461"/>
                </a:lnTo>
                <a:lnTo>
                  <a:pt x="68" y="460"/>
                </a:lnTo>
                <a:lnTo>
                  <a:pt x="68" y="458"/>
                </a:lnTo>
                <a:lnTo>
                  <a:pt x="68" y="458"/>
                </a:lnTo>
                <a:close/>
                <a:moveTo>
                  <a:pt x="72" y="315"/>
                </a:moveTo>
                <a:lnTo>
                  <a:pt x="72" y="315"/>
                </a:lnTo>
                <a:lnTo>
                  <a:pt x="71" y="312"/>
                </a:lnTo>
                <a:lnTo>
                  <a:pt x="71" y="312"/>
                </a:lnTo>
                <a:lnTo>
                  <a:pt x="72" y="312"/>
                </a:lnTo>
                <a:lnTo>
                  <a:pt x="73" y="314"/>
                </a:lnTo>
                <a:lnTo>
                  <a:pt x="73" y="315"/>
                </a:lnTo>
                <a:lnTo>
                  <a:pt x="72" y="315"/>
                </a:lnTo>
                <a:lnTo>
                  <a:pt x="72" y="315"/>
                </a:lnTo>
                <a:lnTo>
                  <a:pt x="72" y="315"/>
                </a:lnTo>
                <a:lnTo>
                  <a:pt x="72" y="315"/>
                </a:lnTo>
                <a:lnTo>
                  <a:pt x="72" y="315"/>
                </a:lnTo>
                <a:close/>
                <a:moveTo>
                  <a:pt x="50" y="433"/>
                </a:moveTo>
                <a:lnTo>
                  <a:pt x="50" y="433"/>
                </a:lnTo>
                <a:lnTo>
                  <a:pt x="50" y="432"/>
                </a:lnTo>
                <a:lnTo>
                  <a:pt x="51" y="432"/>
                </a:lnTo>
                <a:lnTo>
                  <a:pt x="53" y="435"/>
                </a:lnTo>
                <a:lnTo>
                  <a:pt x="54" y="436"/>
                </a:lnTo>
                <a:lnTo>
                  <a:pt x="54" y="437"/>
                </a:lnTo>
                <a:lnTo>
                  <a:pt x="54" y="437"/>
                </a:lnTo>
                <a:lnTo>
                  <a:pt x="53" y="436"/>
                </a:lnTo>
                <a:lnTo>
                  <a:pt x="50" y="433"/>
                </a:lnTo>
                <a:lnTo>
                  <a:pt x="50" y="433"/>
                </a:lnTo>
                <a:close/>
                <a:moveTo>
                  <a:pt x="72" y="308"/>
                </a:moveTo>
                <a:lnTo>
                  <a:pt x="72" y="308"/>
                </a:lnTo>
                <a:lnTo>
                  <a:pt x="71" y="300"/>
                </a:lnTo>
                <a:lnTo>
                  <a:pt x="71" y="300"/>
                </a:lnTo>
                <a:lnTo>
                  <a:pt x="72" y="301"/>
                </a:lnTo>
                <a:lnTo>
                  <a:pt x="73" y="306"/>
                </a:lnTo>
                <a:lnTo>
                  <a:pt x="73" y="308"/>
                </a:lnTo>
                <a:lnTo>
                  <a:pt x="72" y="308"/>
                </a:lnTo>
                <a:lnTo>
                  <a:pt x="72" y="308"/>
                </a:lnTo>
                <a:lnTo>
                  <a:pt x="72" y="307"/>
                </a:lnTo>
                <a:lnTo>
                  <a:pt x="72" y="307"/>
                </a:lnTo>
                <a:lnTo>
                  <a:pt x="72" y="308"/>
                </a:lnTo>
                <a:lnTo>
                  <a:pt x="72" y="308"/>
                </a:lnTo>
                <a:lnTo>
                  <a:pt x="72" y="308"/>
                </a:lnTo>
                <a:close/>
                <a:moveTo>
                  <a:pt x="72" y="295"/>
                </a:moveTo>
                <a:lnTo>
                  <a:pt x="72" y="295"/>
                </a:lnTo>
                <a:lnTo>
                  <a:pt x="71" y="299"/>
                </a:lnTo>
                <a:lnTo>
                  <a:pt x="71" y="299"/>
                </a:lnTo>
                <a:lnTo>
                  <a:pt x="71" y="297"/>
                </a:lnTo>
                <a:lnTo>
                  <a:pt x="71" y="296"/>
                </a:lnTo>
                <a:lnTo>
                  <a:pt x="71" y="294"/>
                </a:lnTo>
                <a:lnTo>
                  <a:pt x="72" y="295"/>
                </a:lnTo>
                <a:lnTo>
                  <a:pt x="72" y="295"/>
                </a:lnTo>
                <a:close/>
                <a:moveTo>
                  <a:pt x="36" y="441"/>
                </a:moveTo>
                <a:lnTo>
                  <a:pt x="36" y="441"/>
                </a:lnTo>
                <a:lnTo>
                  <a:pt x="37" y="443"/>
                </a:lnTo>
                <a:lnTo>
                  <a:pt x="38" y="446"/>
                </a:lnTo>
                <a:lnTo>
                  <a:pt x="38" y="446"/>
                </a:lnTo>
                <a:lnTo>
                  <a:pt x="36" y="443"/>
                </a:lnTo>
                <a:lnTo>
                  <a:pt x="36" y="441"/>
                </a:lnTo>
                <a:lnTo>
                  <a:pt x="36" y="441"/>
                </a:lnTo>
                <a:close/>
                <a:moveTo>
                  <a:pt x="30" y="432"/>
                </a:moveTo>
                <a:lnTo>
                  <a:pt x="30" y="432"/>
                </a:lnTo>
                <a:lnTo>
                  <a:pt x="25" y="430"/>
                </a:lnTo>
                <a:lnTo>
                  <a:pt x="26" y="430"/>
                </a:lnTo>
                <a:lnTo>
                  <a:pt x="28" y="431"/>
                </a:lnTo>
                <a:lnTo>
                  <a:pt x="30" y="432"/>
                </a:lnTo>
                <a:lnTo>
                  <a:pt x="30" y="432"/>
                </a:lnTo>
                <a:lnTo>
                  <a:pt x="28" y="432"/>
                </a:lnTo>
                <a:lnTo>
                  <a:pt x="28" y="432"/>
                </a:lnTo>
                <a:lnTo>
                  <a:pt x="30" y="432"/>
                </a:lnTo>
                <a:lnTo>
                  <a:pt x="30" y="432"/>
                </a:lnTo>
                <a:lnTo>
                  <a:pt x="30" y="432"/>
                </a:lnTo>
                <a:close/>
                <a:moveTo>
                  <a:pt x="26" y="430"/>
                </a:moveTo>
                <a:lnTo>
                  <a:pt x="26" y="430"/>
                </a:lnTo>
                <a:lnTo>
                  <a:pt x="31" y="437"/>
                </a:lnTo>
                <a:lnTo>
                  <a:pt x="31" y="437"/>
                </a:lnTo>
                <a:lnTo>
                  <a:pt x="28" y="433"/>
                </a:lnTo>
                <a:lnTo>
                  <a:pt x="26" y="430"/>
                </a:lnTo>
                <a:lnTo>
                  <a:pt x="26" y="430"/>
                </a:lnTo>
                <a:close/>
                <a:moveTo>
                  <a:pt x="72" y="265"/>
                </a:moveTo>
                <a:lnTo>
                  <a:pt x="72" y="265"/>
                </a:lnTo>
                <a:lnTo>
                  <a:pt x="72" y="261"/>
                </a:lnTo>
                <a:lnTo>
                  <a:pt x="72" y="260"/>
                </a:lnTo>
                <a:lnTo>
                  <a:pt x="73" y="259"/>
                </a:lnTo>
                <a:lnTo>
                  <a:pt x="73" y="259"/>
                </a:lnTo>
                <a:lnTo>
                  <a:pt x="72" y="262"/>
                </a:lnTo>
                <a:lnTo>
                  <a:pt x="72" y="265"/>
                </a:lnTo>
                <a:lnTo>
                  <a:pt x="72" y="265"/>
                </a:lnTo>
                <a:lnTo>
                  <a:pt x="72" y="265"/>
                </a:lnTo>
                <a:close/>
                <a:moveTo>
                  <a:pt x="21" y="420"/>
                </a:moveTo>
                <a:lnTo>
                  <a:pt x="21" y="420"/>
                </a:lnTo>
                <a:lnTo>
                  <a:pt x="22" y="419"/>
                </a:lnTo>
                <a:lnTo>
                  <a:pt x="22" y="419"/>
                </a:lnTo>
                <a:lnTo>
                  <a:pt x="24" y="421"/>
                </a:lnTo>
                <a:lnTo>
                  <a:pt x="25" y="424"/>
                </a:lnTo>
                <a:lnTo>
                  <a:pt x="21" y="420"/>
                </a:lnTo>
                <a:lnTo>
                  <a:pt x="21" y="420"/>
                </a:lnTo>
                <a:lnTo>
                  <a:pt x="22" y="420"/>
                </a:lnTo>
                <a:lnTo>
                  <a:pt x="21" y="420"/>
                </a:lnTo>
                <a:lnTo>
                  <a:pt x="21" y="420"/>
                </a:lnTo>
                <a:close/>
                <a:moveTo>
                  <a:pt x="20" y="409"/>
                </a:moveTo>
                <a:lnTo>
                  <a:pt x="20" y="409"/>
                </a:lnTo>
                <a:lnTo>
                  <a:pt x="19" y="407"/>
                </a:lnTo>
                <a:lnTo>
                  <a:pt x="19" y="406"/>
                </a:lnTo>
                <a:lnTo>
                  <a:pt x="19" y="406"/>
                </a:lnTo>
                <a:lnTo>
                  <a:pt x="20" y="408"/>
                </a:lnTo>
                <a:lnTo>
                  <a:pt x="20" y="409"/>
                </a:lnTo>
                <a:lnTo>
                  <a:pt x="20" y="409"/>
                </a:lnTo>
                <a:lnTo>
                  <a:pt x="20" y="409"/>
                </a:lnTo>
                <a:close/>
                <a:moveTo>
                  <a:pt x="16" y="415"/>
                </a:moveTo>
                <a:lnTo>
                  <a:pt x="16" y="415"/>
                </a:lnTo>
                <a:lnTo>
                  <a:pt x="18" y="414"/>
                </a:lnTo>
                <a:lnTo>
                  <a:pt x="19" y="415"/>
                </a:lnTo>
                <a:lnTo>
                  <a:pt x="19" y="417"/>
                </a:lnTo>
                <a:lnTo>
                  <a:pt x="16" y="415"/>
                </a:lnTo>
                <a:lnTo>
                  <a:pt x="16" y="415"/>
                </a:lnTo>
                <a:lnTo>
                  <a:pt x="16" y="414"/>
                </a:lnTo>
                <a:lnTo>
                  <a:pt x="16" y="415"/>
                </a:lnTo>
                <a:lnTo>
                  <a:pt x="16" y="415"/>
                </a:lnTo>
                <a:close/>
                <a:moveTo>
                  <a:pt x="75" y="243"/>
                </a:moveTo>
                <a:lnTo>
                  <a:pt x="75" y="243"/>
                </a:lnTo>
                <a:lnTo>
                  <a:pt x="75" y="247"/>
                </a:lnTo>
                <a:lnTo>
                  <a:pt x="74" y="248"/>
                </a:lnTo>
                <a:lnTo>
                  <a:pt x="74" y="247"/>
                </a:lnTo>
                <a:lnTo>
                  <a:pt x="75" y="243"/>
                </a:lnTo>
                <a:lnTo>
                  <a:pt x="75" y="243"/>
                </a:lnTo>
                <a:lnTo>
                  <a:pt x="75" y="244"/>
                </a:lnTo>
                <a:lnTo>
                  <a:pt x="75" y="243"/>
                </a:lnTo>
                <a:lnTo>
                  <a:pt x="75" y="243"/>
                </a:lnTo>
                <a:close/>
                <a:moveTo>
                  <a:pt x="13" y="390"/>
                </a:moveTo>
                <a:lnTo>
                  <a:pt x="13" y="390"/>
                </a:lnTo>
                <a:lnTo>
                  <a:pt x="10" y="389"/>
                </a:lnTo>
                <a:lnTo>
                  <a:pt x="12" y="390"/>
                </a:lnTo>
                <a:lnTo>
                  <a:pt x="13" y="391"/>
                </a:lnTo>
                <a:lnTo>
                  <a:pt x="13" y="391"/>
                </a:lnTo>
                <a:lnTo>
                  <a:pt x="13" y="390"/>
                </a:lnTo>
                <a:lnTo>
                  <a:pt x="13" y="390"/>
                </a:lnTo>
                <a:lnTo>
                  <a:pt x="13" y="390"/>
                </a:lnTo>
                <a:lnTo>
                  <a:pt x="13" y="390"/>
                </a:lnTo>
                <a:lnTo>
                  <a:pt x="13" y="390"/>
                </a:lnTo>
                <a:close/>
                <a:moveTo>
                  <a:pt x="79" y="237"/>
                </a:moveTo>
                <a:lnTo>
                  <a:pt x="78" y="238"/>
                </a:lnTo>
                <a:lnTo>
                  <a:pt x="78" y="238"/>
                </a:lnTo>
                <a:lnTo>
                  <a:pt x="79" y="236"/>
                </a:lnTo>
                <a:lnTo>
                  <a:pt x="79" y="236"/>
                </a:lnTo>
                <a:lnTo>
                  <a:pt x="79" y="237"/>
                </a:lnTo>
                <a:lnTo>
                  <a:pt x="79" y="237"/>
                </a:lnTo>
                <a:close/>
                <a:moveTo>
                  <a:pt x="10" y="376"/>
                </a:moveTo>
                <a:lnTo>
                  <a:pt x="10" y="376"/>
                </a:lnTo>
                <a:lnTo>
                  <a:pt x="8" y="372"/>
                </a:lnTo>
                <a:lnTo>
                  <a:pt x="9" y="371"/>
                </a:lnTo>
                <a:lnTo>
                  <a:pt x="9" y="372"/>
                </a:lnTo>
                <a:lnTo>
                  <a:pt x="10" y="376"/>
                </a:lnTo>
                <a:lnTo>
                  <a:pt x="10" y="376"/>
                </a:lnTo>
                <a:lnTo>
                  <a:pt x="9" y="374"/>
                </a:lnTo>
                <a:lnTo>
                  <a:pt x="10" y="376"/>
                </a:lnTo>
                <a:lnTo>
                  <a:pt x="10" y="376"/>
                </a:lnTo>
                <a:close/>
                <a:moveTo>
                  <a:pt x="83" y="217"/>
                </a:moveTo>
                <a:lnTo>
                  <a:pt x="83" y="217"/>
                </a:lnTo>
                <a:lnTo>
                  <a:pt x="85" y="216"/>
                </a:lnTo>
                <a:lnTo>
                  <a:pt x="85" y="218"/>
                </a:lnTo>
                <a:lnTo>
                  <a:pt x="84" y="219"/>
                </a:lnTo>
                <a:lnTo>
                  <a:pt x="83" y="219"/>
                </a:lnTo>
                <a:lnTo>
                  <a:pt x="83" y="217"/>
                </a:lnTo>
                <a:lnTo>
                  <a:pt x="83" y="217"/>
                </a:lnTo>
                <a:lnTo>
                  <a:pt x="83" y="218"/>
                </a:lnTo>
                <a:lnTo>
                  <a:pt x="83" y="217"/>
                </a:lnTo>
                <a:lnTo>
                  <a:pt x="83" y="217"/>
                </a:lnTo>
                <a:close/>
                <a:moveTo>
                  <a:pt x="4" y="359"/>
                </a:moveTo>
                <a:lnTo>
                  <a:pt x="4" y="359"/>
                </a:lnTo>
                <a:lnTo>
                  <a:pt x="4" y="352"/>
                </a:lnTo>
                <a:lnTo>
                  <a:pt x="4" y="350"/>
                </a:lnTo>
                <a:lnTo>
                  <a:pt x="6" y="352"/>
                </a:lnTo>
                <a:lnTo>
                  <a:pt x="6" y="356"/>
                </a:lnTo>
                <a:lnTo>
                  <a:pt x="4" y="359"/>
                </a:lnTo>
                <a:lnTo>
                  <a:pt x="4" y="359"/>
                </a:lnTo>
                <a:lnTo>
                  <a:pt x="4" y="358"/>
                </a:lnTo>
                <a:lnTo>
                  <a:pt x="4" y="359"/>
                </a:lnTo>
                <a:lnTo>
                  <a:pt x="4" y="359"/>
                </a:lnTo>
                <a:close/>
                <a:moveTo>
                  <a:pt x="86" y="210"/>
                </a:moveTo>
                <a:lnTo>
                  <a:pt x="86" y="210"/>
                </a:lnTo>
                <a:lnTo>
                  <a:pt x="87" y="210"/>
                </a:lnTo>
                <a:lnTo>
                  <a:pt x="87" y="211"/>
                </a:lnTo>
                <a:lnTo>
                  <a:pt x="87" y="211"/>
                </a:lnTo>
                <a:lnTo>
                  <a:pt x="86" y="211"/>
                </a:lnTo>
                <a:lnTo>
                  <a:pt x="86" y="210"/>
                </a:lnTo>
                <a:lnTo>
                  <a:pt x="86" y="210"/>
                </a:lnTo>
                <a:close/>
                <a:moveTo>
                  <a:pt x="3" y="347"/>
                </a:moveTo>
                <a:lnTo>
                  <a:pt x="3" y="347"/>
                </a:lnTo>
                <a:lnTo>
                  <a:pt x="4" y="343"/>
                </a:lnTo>
                <a:lnTo>
                  <a:pt x="6" y="346"/>
                </a:lnTo>
                <a:lnTo>
                  <a:pt x="6" y="349"/>
                </a:lnTo>
                <a:lnTo>
                  <a:pt x="4" y="349"/>
                </a:lnTo>
                <a:lnTo>
                  <a:pt x="3" y="347"/>
                </a:lnTo>
                <a:lnTo>
                  <a:pt x="3" y="347"/>
                </a:lnTo>
                <a:lnTo>
                  <a:pt x="4" y="346"/>
                </a:lnTo>
                <a:lnTo>
                  <a:pt x="4" y="347"/>
                </a:lnTo>
                <a:lnTo>
                  <a:pt x="4" y="348"/>
                </a:lnTo>
                <a:lnTo>
                  <a:pt x="3" y="347"/>
                </a:lnTo>
                <a:lnTo>
                  <a:pt x="3" y="347"/>
                </a:lnTo>
                <a:close/>
                <a:moveTo>
                  <a:pt x="89" y="206"/>
                </a:moveTo>
                <a:lnTo>
                  <a:pt x="89" y="206"/>
                </a:lnTo>
                <a:lnTo>
                  <a:pt x="89" y="207"/>
                </a:lnTo>
                <a:lnTo>
                  <a:pt x="87" y="208"/>
                </a:lnTo>
                <a:lnTo>
                  <a:pt x="87" y="208"/>
                </a:lnTo>
                <a:lnTo>
                  <a:pt x="87" y="207"/>
                </a:lnTo>
                <a:lnTo>
                  <a:pt x="89" y="206"/>
                </a:lnTo>
                <a:lnTo>
                  <a:pt x="89" y="206"/>
                </a:lnTo>
                <a:close/>
                <a:moveTo>
                  <a:pt x="2" y="340"/>
                </a:moveTo>
                <a:lnTo>
                  <a:pt x="2" y="340"/>
                </a:lnTo>
                <a:lnTo>
                  <a:pt x="3" y="349"/>
                </a:lnTo>
                <a:lnTo>
                  <a:pt x="3" y="349"/>
                </a:lnTo>
                <a:lnTo>
                  <a:pt x="3" y="349"/>
                </a:lnTo>
                <a:lnTo>
                  <a:pt x="2" y="344"/>
                </a:lnTo>
                <a:lnTo>
                  <a:pt x="2" y="340"/>
                </a:lnTo>
                <a:lnTo>
                  <a:pt x="2" y="340"/>
                </a:lnTo>
                <a:lnTo>
                  <a:pt x="2" y="341"/>
                </a:lnTo>
                <a:lnTo>
                  <a:pt x="2" y="340"/>
                </a:lnTo>
                <a:lnTo>
                  <a:pt x="2" y="340"/>
                </a:lnTo>
                <a:close/>
                <a:moveTo>
                  <a:pt x="2" y="335"/>
                </a:moveTo>
                <a:lnTo>
                  <a:pt x="2" y="335"/>
                </a:lnTo>
                <a:lnTo>
                  <a:pt x="4" y="341"/>
                </a:lnTo>
                <a:lnTo>
                  <a:pt x="4" y="343"/>
                </a:lnTo>
                <a:lnTo>
                  <a:pt x="3" y="343"/>
                </a:lnTo>
                <a:lnTo>
                  <a:pt x="3" y="342"/>
                </a:lnTo>
                <a:lnTo>
                  <a:pt x="2" y="335"/>
                </a:lnTo>
                <a:lnTo>
                  <a:pt x="2" y="335"/>
                </a:lnTo>
                <a:lnTo>
                  <a:pt x="2" y="336"/>
                </a:lnTo>
                <a:lnTo>
                  <a:pt x="2" y="335"/>
                </a:lnTo>
                <a:lnTo>
                  <a:pt x="2" y="335"/>
                </a:lnTo>
                <a:close/>
                <a:moveTo>
                  <a:pt x="92" y="195"/>
                </a:moveTo>
                <a:lnTo>
                  <a:pt x="92" y="195"/>
                </a:lnTo>
                <a:lnTo>
                  <a:pt x="91" y="200"/>
                </a:lnTo>
                <a:lnTo>
                  <a:pt x="90" y="201"/>
                </a:lnTo>
                <a:lnTo>
                  <a:pt x="90" y="200"/>
                </a:lnTo>
                <a:lnTo>
                  <a:pt x="92" y="195"/>
                </a:lnTo>
                <a:lnTo>
                  <a:pt x="92" y="195"/>
                </a:lnTo>
                <a:lnTo>
                  <a:pt x="92" y="196"/>
                </a:lnTo>
                <a:lnTo>
                  <a:pt x="92" y="195"/>
                </a:lnTo>
                <a:lnTo>
                  <a:pt x="92" y="195"/>
                </a:lnTo>
                <a:close/>
                <a:moveTo>
                  <a:pt x="0" y="331"/>
                </a:moveTo>
                <a:lnTo>
                  <a:pt x="0" y="331"/>
                </a:lnTo>
                <a:lnTo>
                  <a:pt x="1" y="330"/>
                </a:lnTo>
                <a:lnTo>
                  <a:pt x="1" y="330"/>
                </a:lnTo>
                <a:lnTo>
                  <a:pt x="2" y="331"/>
                </a:lnTo>
                <a:lnTo>
                  <a:pt x="2" y="332"/>
                </a:lnTo>
                <a:lnTo>
                  <a:pt x="0" y="331"/>
                </a:lnTo>
                <a:lnTo>
                  <a:pt x="0" y="331"/>
                </a:lnTo>
                <a:lnTo>
                  <a:pt x="0" y="331"/>
                </a:lnTo>
                <a:lnTo>
                  <a:pt x="1" y="331"/>
                </a:lnTo>
                <a:lnTo>
                  <a:pt x="1" y="331"/>
                </a:lnTo>
                <a:lnTo>
                  <a:pt x="0" y="331"/>
                </a:lnTo>
                <a:lnTo>
                  <a:pt x="0" y="331"/>
                </a:lnTo>
                <a:close/>
                <a:moveTo>
                  <a:pt x="2" y="323"/>
                </a:moveTo>
                <a:lnTo>
                  <a:pt x="2" y="323"/>
                </a:lnTo>
                <a:lnTo>
                  <a:pt x="2" y="320"/>
                </a:lnTo>
                <a:lnTo>
                  <a:pt x="2" y="318"/>
                </a:lnTo>
                <a:lnTo>
                  <a:pt x="2" y="318"/>
                </a:lnTo>
                <a:lnTo>
                  <a:pt x="3" y="321"/>
                </a:lnTo>
                <a:lnTo>
                  <a:pt x="3" y="323"/>
                </a:lnTo>
                <a:lnTo>
                  <a:pt x="2" y="323"/>
                </a:lnTo>
                <a:lnTo>
                  <a:pt x="2" y="323"/>
                </a:lnTo>
                <a:close/>
                <a:moveTo>
                  <a:pt x="0" y="311"/>
                </a:moveTo>
                <a:lnTo>
                  <a:pt x="0" y="311"/>
                </a:lnTo>
                <a:lnTo>
                  <a:pt x="0" y="306"/>
                </a:lnTo>
                <a:lnTo>
                  <a:pt x="0" y="306"/>
                </a:lnTo>
                <a:lnTo>
                  <a:pt x="1" y="308"/>
                </a:lnTo>
                <a:lnTo>
                  <a:pt x="0" y="311"/>
                </a:lnTo>
                <a:lnTo>
                  <a:pt x="0" y="311"/>
                </a:lnTo>
                <a:lnTo>
                  <a:pt x="0" y="309"/>
                </a:lnTo>
                <a:lnTo>
                  <a:pt x="0" y="311"/>
                </a:lnTo>
                <a:lnTo>
                  <a:pt x="0" y="311"/>
                </a:lnTo>
                <a:close/>
                <a:moveTo>
                  <a:pt x="2" y="297"/>
                </a:moveTo>
                <a:lnTo>
                  <a:pt x="2" y="297"/>
                </a:lnTo>
                <a:lnTo>
                  <a:pt x="1" y="302"/>
                </a:lnTo>
                <a:lnTo>
                  <a:pt x="1" y="301"/>
                </a:lnTo>
                <a:lnTo>
                  <a:pt x="2" y="299"/>
                </a:lnTo>
                <a:lnTo>
                  <a:pt x="2" y="297"/>
                </a:lnTo>
                <a:lnTo>
                  <a:pt x="2" y="297"/>
                </a:lnTo>
                <a:lnTo>
                  <a:pt x="1" y="297"/>
                </a:lnTo>
                <a:lnTo>
                  <a:pt x="2" y="297"/>
                </a:lnTo>
                <a:lnTo>
                  <a:pt x="2" y="297"/>
                </a:lnTo>
                <a:close/>
                <a:moveTo>
                  <a:pt x="2" y="299"/>
                </a:moveTo>
                <a:lnTo>
                  <a:pt x="2" y="299"/>
                </a:lnTo>
                <a:lnTo>
                  <a:pt x="3" y="296"/>
                </a:lnTo>
                <a:lnTo>
                  <a:pt x="2" y="299"/>
                </a:lnTo>
                <a:lnTo>
                  <a:pt x="2" y="299"/>
                </a:lnTo>
                <a:lnTo>
                  <a:pt x="2" y="299"/>
                </a:lnTo>
                <a:lnTo>
                  <a:pt x="2" y="299"/>
                </a:lnTo>
                <a:lnTo>
                  <a:pt x="2" y="299"/>
                </a:lnTo>
                <a:close/>
                <a:moveTo>
                  <a:pt x="3" y="285"/>
                </a:moveTo>
                <a:lnTo>
                  <a:pt x="3" y="285"/>
                </a:lnTo>
                <a:lnTo>
                  <a:pt x="4" y="294"/>
                </a:lnTo>
                <a:lnTo>
                  <a:pt x="3" y="285"/>
                </a:lnTo>
                <a:lnTo>
                  <a:pt x="3" y="285"/>
                </a:lnTo>
                <a:lnTo>
                  <a:pt x="3" y="288"/>
                </a:lnTo>
                <a:lnTo>
                  <a:pt x="3" y="285"/>
                </a:lnTo>
                <a:lnTo>
                  <a:pt x="3" y="285"/>
                </a:lnTo>
                <a:close/>
                <a:moveTo>
                  <a:pt x="1" y="283"/>
                </a:moveTo>
                <a:lnTo>
                  <a:pt x="1" y="283"/>
                </a:lnTo>
                <a:lnTo>
                  <a:pt x="2" y="287"/>
                </a:lnTo>
                <a:lnTo>
                  <a:pt x="1" y="291"/>
                </a:lnTo>
                <a:lnTo>
                  <a:pt x="1" y="291"/>
                </a:lnTo>
                <a:lnTo>
                  <a:pt x="1" y="288"/>
                </a:lnTo>
                <a:lnTo>
                  <a:pt x="1" y="283"/>
                </a:lnTo>
                <a:lnTo>
                  <a:pt x="1" y="283"/>
                </a:lnTo>
                <a:close/>
                <a:moveTo>
                  <a:pt x="4" y="270"/>
                </a:moveTo>
                <a:lnTo>
                  <a:pt x="4" y="270"/>
                </a:lnTo>
                <a:lnTo>
                  <a:pt x="4" y="271"/>
                </a:lnTo>
                <a:lnTo>
                  <a:pt x="4" y="272"/>
                </a:lnTo>
                <a:lnTo>
                  <a:pt x="6" y="272"/>
                </a:lnTo>
                <a:lnTo>
                  <a:pt x="7" y="272"/>
                </a:lnTo>
                <a:lnTo>
                  <a:pt x="7" y="271"/>
                </a:lnTo>
                <a:lnTo>
                  <a:pt x="4" y="270"/>
                </a:lnTo>
                <a:lnTo>
                  <a:pt x="4" y="270"/>
                </a:lnTo>
                <a:lnTo>
                  <a:pt x="6" y="270"/>
                </a:lnTo>
                <a:lnTo>
                  <a:pt x="4" y="270"/>
                </a:lnTo>
                <a:lnTo>
                  <a:pt x="4" y="270"/>
                </a:lnTo>
                <a:close/>
                <a:moveTo>
                  <a:pt x="8" y="236"/>
                </a:moveTo>
                <a:lnTo>
                  <a:pt x="8" y="236"/>
                </a:lnTo>
                <a:lnTo>
                  <a:pt x="7" y="235"/>
                </a:lnTo>
                <a:lnTo>
                  <a:pt x="7" y="236"/>
                </a:lnTo>
                <a:lnTo>
                  <a:pt x="7" y="237"/>
                </a:lnTo>
                <a:lnTo>
                  <a:pt x="8" y="236"/>
                </a:lnTo>
                <a:lnTo>
                  <a:pt x="8" y="236"/>
                </a:lnTo>
                <a:lnTo>
                  <a:pt x="8" y="237"/>
                </a:lnTo>
                <a:lnTo>
                  <a:pt x="8" y="236"/>
                </a:lnTo>
                <a:lnTo>
                  <a:pt x="8" y="236"/>
                </a:lnTo>
                <a:close/>
                <a:moveTo>
                  <a:pt x="139" y="48"/>
                </a:moveTo>
                <a:lnTo>
                  <a:pt x="139" y="48"/>
                </a:lnTo>
                <a:lnTo>
                  <a:pt x="142" y="48"/>
                </a:lnTo>
                <a:lnTo>
                  <a:pt x="142" y="48"/>
                </a:lnTo>
                <a:lnTo>
                  <a:pt x="140" y="51"/>
                </a:lnTo>
                <a:lnTo>
                  <a:pt x="139" y="52"/>
                </a:lnTo>
                <a:lnTo>
                  <a:pt x="138" y="51"/>
                </a:lnTo>
                <a:lnTo>
                  <a:pt x="139" y="48"/>
                </a:lnTo>
                <a:lnTo>
                  <a:pt x="139" y="48"/>
                </a:lnTo>
                <a:lnTo>
                  <a:pt x="139" y="48"/>
                </a:lnTo>
                <a:lnTo>
                  <a:pt x="139" y="49"/>
                </a:lnTo>
                <a:lnTo>
                  <a:pt x="139" y="49"/>
                </a:lnTo>
                <a:lnTo>
                  <a:pt x="139" y="48"/>
                </a:lnTo>
                <a:lnTo>
                  <a:pt x="139" y="48"/>
                </a:lnTo>
                <a:close/>
                <a:moveTo>
                  <a:pt x="155" y="40"/>
                </a:moveTo>
                <a:lnTo>
                  <a:pt x="155" y="40"/>
                </a:lnTo>
                <a:lnTo>
                  <a:pt x="153" y="41"/>
                </a:lnTo>
                <a:lnTo>
                  <a:pt x="151" y="42"/>
                </a:lnTo>
                <a:lnTo>
                  <a:pt x="150" y="41"/>
                </a:lnTo>
                <a:lnTo>
                  <a:pt x="150" y="41"/>
                </a:lnTo>
                <a:lnTo>
                  <a:pt x="154" y="40"/>
                </a:lnTo>
                <a:lnTo>
                  <a:pt x="155" y="40"/>
                </a:lnTo>
                <a:lnTo>
                  <a:pt x="155" y="40"/>
                </a:lnTo>
                <a:lnTo>
                  <a:pt x="155" y="40"/>
                </a:lnTo>
                <a:close/>
                <a:moveTo>
                  <a:pt x="351" y="69"/>
                </a:moveTo>
                <a:lnTo>
                  <a:pt x="351" y="69"/>
                </a:lnTo>
                <a:lnTo>
                  <a:pt x="349" y="69"/>
                </a:lnTo>
                <a:lnTo>
                  <a:pt x="351" y="69"/>
                </a:lnTo>
                <a:lnTo>
                  <a:pt x="351" y="69"/>
                </a:lnTo>
                <a:lnTo>
                  <a:pt x="349" y="69"/>
                </a:lnTo>
                <a:lnTo>
                  <a:pt x="351" y="69"/>
                </a:lnTo>
                <a:lnTo>
                  <a:pt x="351" y="69"/>
                </a:lnTo>
                <a:close/>
                <a:moveTo>
                  <a:pt x="346" y="70"/>
                </a:moveTo>
                <a:lnTo>
                  <a:pt x="346" y="70"/>
                </a:lnTo>
                <a:lnTo>
                  <a:pt x="344" y="69"/>
                </a:lnTo>
                <a:lnTo>
                  <a:pt x="346" y="70"/>
                </a:lnTo>
                <a:lnTo>
                  <a:pt x="346" y="70"/>
                </a:lnTo>
                <a:lnTo>
                  <a:pt x="346" y="70"/>
                </a:lnTo>
                <a:lnTo>
                  <a:pt x="346" y="70"/>
                </a:lnTo>
                <a:lnTo>
                  <a:pt x="346" y="70"/>
                </a:lnTo>
                <a:close/>
                <a:moveTo>
                  <a:pt x="205" y="16"/>
                </a:moveTo>
                <a:lnTo>
                  <a:pt x="205" y="16"/>
                </a:lnTo>
                <a:lnTo>
                  <a:pt x="209" y="14"/>
                </a:lnTo>
                <a:lnTo>
                  <a:pt x="210" y="14"/>
                </a:lnTo>
                <a:lnTo>
                  <a:pt x="209" y="16"/>
                </a:lnTo>
                <a:lnTo>
                  <a:pt x="205" y="16"/>
                </a:lnTo>
                <a:lnTo>
                  <a:pt x="205" y="16"/>
                </a:lnTo>
                <a:lnTo>
                  <a:pt x="207" y="16"/>
                </a:lnTo>
                <a:lnTo>
                  <a:pt x="205" y="16"/>
                </a:lnTo>
                <a:lnTo>
                  <a:pt x="205" y="16"/>
                </a:lnTo>
                <a:close/>
                <a:moveTo>
                  <a:pt x="357" y="70"/>
                </a:moveTo>
                <a:lnTo>
                  <a:pt x="357" y="70"/>
                </a:lnTo>
                <a:lnTo>
                  <a:pt x="358" y="71"/>
                </a:lnTo>
                <a:lnTo>
                  <a:pt x="357" y="72"/>
                </a:lnTo>
                <a:lnTo>
                  <a:pt x="356" y="72"/>
                </a:lnTo>
                <a:lnTo>
                  <a:pt x="355" y="72"/>
                </a:lnTo>
                <a:lnTo>
                  <a:pt x="357" y="70"/>
                </a:lnTo>
                <a:lnTo>
                  <a:pt x="357" y="70"/>
                </a:lnTo>
                <a:lnTo>
                  <a:pt x="358" y="71"/>
                </a:lnTo>
                <a:lnTo>
                  <a:pt x="357" y="71"/>
                </a:lnTo>
                <a:lnTo>
                  <a:pt x="357" y="71"/>
                </a:lnTo>
                <a:lnTo>
                  <a:pt x="357" y="70"/>
                </a:lnTo>
                <a:lnTo>
                  <a:pt x="357" y="70"/>
                </a:lnTo>
                <a:close/>
                <a:moveTo>
                  <a:pt x="218" y="13"/>
                </a:moveTo>
                <a:lnTo>
                  <a:pt x="218" y="13"/>
                </a:lnTo>
                <a:lnTo>
                  <a:pt x="215" y="14"/>
                </a:lnTo>
                <a:lnTo>
                  <a:pt x="213" y="14"/>
                </a:lnTo>
                <a:lnTo>
                  <a:pt x="213" y="14"/>
                </a:lnTo>
                <a:lnTo>
                  <a:pt x="215" y="13"/>
                </a:lnTo>
                <a:lnTo>
                  <a:pt x="216" y="13"/>
                </a:lnTo>
                <a:lnTo>
                  <a:pt x="218" y="13"/>
                </a:lnTo>
                <a:lnTo>
                  <a:pt x="218" y="13"/>
                </a:lnTo>
                <a:close/>
                <a:moveTo>
                  <a:pt x="358" y="71"/>
                </a:moveTo>
                <a:lnTo>
                  <a:pt x="358" y="71"/>
                </a:lnTo>
                <a:lnTo>
                  <a:pt x="361" y="71"/>
                </a:lnTo>
                <a:lnTo>
                  <a:pt x="361" y="71"/>
                </a:lnTo>
                <a:lnTo>
                  <a:pt x="361" y="71"/>
                </a:lnTo>
                <a:lnTo>
                  <a:pt x="358" y="71"/>
                </a:lnTo>
                <a:lnTo>
                  <a:pt x="358" y="71"/>
                </a:lnTo>
                <a:lnTo>
                  <a:pt x="360" y="71"/>
                </a:lnTo>
                <a:lnTo>
                  <a:pt x="358" y="71"/>
                </a:lnTo>
                <a:lnTo>
                  <a:pt x="358" y="71"/>
                </a:lnTo>
                <a:close/>
                <a:moveTo>
                  <a:pt x="383" y="8"/>
                </a:moveTo>
                <a:lnTo>
                  <a:pt x="383" y="8"/>
                </a:lnTo>
                <a:lnTo>
                  <a:pt x="380" y="7"/>
                </a:lnTo>
                <a:lnTo>
                  <a:pt x="376" y="7"/>
                </a:lnTo>
                <a:lnTo>
                  <a:pt x="376" y="7"/>
                </a:lnTo>
                <a:lnTo>
                  <a:pt x="381" y="7"/>
                </a:lnTo>
                <a:lnTo>
                  <a:pt x="383" y="7"/>
                </a:lnTo>
                <a:lnTo>
                  <a:pt x="383" y="8"/>
                </a:lnTo>
                <a:lnTo>
                  <a:pt x="383" y="8"/>
                </a:lnTo>
                <a:close/>
                <a:moveTo>
                  <a:pt x="392" y="11"/>
                </a:moveTo>
                <a:lnTo>
                  <a:pt x="392" y="11"/>
                </a:lnTo>
                <a:lnTo>
                  <a:pt x="387" y="10"/>
                </a:lnTo>
                <a:lnTo>
                  <a:pt x="384" y="8"/>
                </a:lnTo>
                <a:lnTo>
                  <a:pt x="384" y="8"/>
                </a:lnTo>
                <a:lnTo>
                  <a:pt x="389" y="8"/>
                </a:lnTo>
                <a:lnTo>
                  <a:pt x="392" y="11"/>
                </a:lnTo>
                <a:lnTo>
                  <a:pt x="392" y="11"/>
                </a:lnTo>
                <a:close/>
                <a:moveTo>
                  <a:pt x="396" y="11"/>
                </a:moveTo>
                <a:lnTo>
                  <a:pt x="396" y="11"/>
                </a:lnTo>
                <a:lnTo>
                  <a:pt x="392" y="10"/>
                </a:lnTo>
                <a:lnTo>
                  <a:pt x="396" y="11"/>
                </a:lnTo>
                <a:lnTo>
                  <a:pt x="396" y="11"/>
                </a:lnTo>
                <a:lnTo>
                  <a:pt x="396" y="11"/>
                </a:lnTo>
                <a:lnTo>
                  <a:pt x="396" y="11"/>
                </a:lnTo>
                <a:lnTo>
                  <a:pt x="396" y="11"/>
                </a:lnTo>
                <a:close/>
                <a:moveTo>
                  <a:pt x="515" y="135"/>
                </a:moveTo>
                <a:lnTo>
                  <a:pt x="515" y="135"/>
                </a:lnTo>
                <a:lnTo>
                  <a:pt x="515" y="136"/>
                </a:lnTo>
                <a:lnTo>
                  <a:pt x="515" y="136"/>
                </a:lnTo>
                <a:lnTo>
                  <a:pt x="513" y="134"/>
                </a:lnTo>
                <a:lnTo>
                  <a:pt x="507" y="128"/>
                </a:lnTo>
                <a:lnTo>
                  <a:pt x="504" y="125"/>
                </a:lnTo>
                <a:lnTo>
                  <a:pt x="504" y="125"/>
                </a:lnTo>
                <a:lnTo>
                  <a:pt x="504" y="125"/>
                </a:lnTo>
                <a:lnTo>
                  <a:pt x="515" y="135"/>
                </a:lnTo>
                <a:lnTo>
                  <a:pt x="515" y="135"/>
                </a:lnTo>
                <a:lnTo>
                  <a:pt x="515" y="136"/>
                </a:lnTo>
                <a:lnTo>
                  <a:pt x="515" y="135"/>
                </a:lnTo>
                <a:lnTo>
                  <a:pt x="514" y="135"/>
                </a:lnTo>
                <a:lnTo>
                  <a:pt x="515" y="135"/>
                </a:lnTo>
                <a:lnTo>
                  <a:pt x="515" y="135"/>
                </a:lnTo>
                <a:close/>
                <a:moveTo>
                  <a:pt x="523" y="147"/>
                </a:moveTo>
                <a:lnTo>
                  <a:pt x="523" y="147"/>
                </a:lnTo>
                <a:lnTo>
                  <a:pt x="523" y="147"/>
                </a:lnTo>
                <a:lnTo>
                  <a:pt x="521" y="146"/>
                </a:lnTo>
                <a:lnTo>
                  <a:pt x="516" y="141"/>
                </a:lnTo>
                <a:lnTo>
                  <a:pt x="516" y="140"/>
                </a:lnTo>
                <a:lnTo>
                  <a:pt x="523" y="147"/>
                </a:lnTo>
                <a:lnTo>
                  <a:pt x="523" y="147"/>
                </a:lnTo>
                <a:lnTo>
                  <a:pt x="522" y="146"/>
                </a:lnTo>
                <a:lnTo>
                  <a:pt x="523" y="147"/>
                </a:lnTo>
                <a:lnTo>
                  <a:pt x="523" y="147"/>
                </a:lnTo>
                <a:close/>
                <a:moveTo>
                  <a:pt x="491" y="58"/>
                </a:moveTo>
                <a:lnTo>
                  <a:pt x="491" y="58"/>
                </a:lnTo>
                <a:lnTo>
                  <a:pt x="487" y="57"/>
                </a:lnTo>
                <a:lnTo>
                  <a:pt x="484" y="54"/>
                </a:lnTo>
                <a:lnTo>
                  <a:pt x="484" y="54"/>
                </a:lnTo>
                <a:lnTo>
                  <a:pt x="487" y="57"/>
                </a:lnTo>
                <a:lnTo>
                  <a:pt x="491" y="58"/>
                </a:lnTo>
                <a:lnTo>
                  <a:pt x="491" y="58"/>
                </a:lnTo>
                <a:close/>
                <a:moveTo>
                  <a:pt x="533" y="159"/>
                </a:moveTo>
                <a:lnTo>
                  <a:pt x="533" y="159"/>
                </a:lnTo>
                <a:lnTo>
                  <a:pt x="526" y="151"/>
                </a:lnTo>
                <a:lnTo>
                  <a:pt x="525" y="149"/>
                </a:lnTo>
                <a:lnTo>
                  <a:pt x="526" y="151"/>
                </a:lnTo>
                <a:lnTo>
                  <a:pt x="531" y="154"/>
                </a:lnTo>
                <a:lnTo>
                  <a:pt x="533" y="159"/>
                </a:lnTo>
                <a:lnTo>
                  <a:pt x="533" y="159"/>
                </a:lnTo>
                <a:lnTo>
                  <a:pt x="532" y="155"/>
                </a:lnTo>
                <a:lnTo>
                  <a:pt x="533" y="159"/>
                </a:lnTo>
                <a:lnTo>
                  <a:pt x="533" y="159"/>
                </a:lnTo>
                <a:close/>
                <a:moveTo>
                  <a:pt x="526" y="82"/>
                </a:moveTo>
                <a:lnTo>
                  <a:pt x="526" y="82"/>
                </a:lnTo>
                <a:lnTo>
                  <a:pt x="528" y="83"/>
                </a:lnTo>
                <a:lnTo>
                  <a:pt x="528" y="83"/>
                </a:lnTo>
                <a:lnTo>
                  <a:pt x="527" y="83"/>
                </a:lnTo>
                <a:lnTo>
                  <a:pt x="526" y="82"/>
                </a:lnTo>
                <a:lnTo>
                  <a:pt x="526" y="82"/>
                </a:lnTo>
                <a:lnTo>
                  <a:pt x="527" y="83"/>
                </a:lnTo>
                <a:lnTo>
                  <a:pt x="526" y="82"/>
                </a:lnTo>
                <a:lnTo>
                  <a:pt x="526" y="82"/>
                </a:lnTo>
                <a:close/>
                <a:moveTo>
                  <a:pt x="550" y="193"/>
                </a:moveTo>
                <a:lnTo>
                  <a:pt x="550" y="193"/>
                </a:lnTo>
                <a:lnTo>
                  <a:pt x="547" y="190"/>
                </a:lnTo>
                <a:lnTo>
                  <a:pt x="550" y="193"/>
                </a:lnTo>
                <a:lnTo>
                  <a:pt x="550" y="193"/>
                </a:lnTo>
                <a:lnTo>
                  <a:pt x="550" y="193"/>
                </a:lnTo>
                <a:lnTo>
                  <a:pt x="550" y="193"/>
                </a:lnTo>
                <a:lnTo>
                  <a:pt x="550" y="193"/>
                </a:lnTo>
                <a:lnTo>
                  <a:pt x="550" y="193"/>
                </a:lnTo>
                <a:lnTo>
                  <a:pt x="550" y="193"/>
                </a:lnTo>
                <a:close/>
                <a:moveTo>
                  <a:pt x="557" y="167"/>
                </a:moveTo>
                <a:lnTo>
                  <a:pt x="557" y="167"/>
                </a:lnTo>
                <a:lnTo>
                  <a:pt x="558" y="172"/>
                </a:lnTo>
                <a:lnTo>
                  <a:pt x="558" y="172"/>
                </a:lnTo>
                <a:lnTo>
                  <a:pt x="558" y="171"/>
                </a:lnTo>
                <a:lnTo>
                  <a:pt x="558" y="169"/>
                </a:lnTo>
                <a:lnTo>
                  <a:pt x="557" y="167"/>
                </a:lnTo>
                <a:lnTo>
                  <a:pt x="557" y="167"/>
                </a:lnTo>
                <a:lnTo>
                  <a:pt x="557" y="169"/>
                </a:lnTo>
                <a:lnTo>
                  <a:pt x="557" y="167"/>
                </a:lnTo>
                <a:lnTo>
                  <a:pt x="557" y="167"/>
                </a:lnTo>
                <a:close/>
                <a:moveTo>
                  <a:pt x="564" y="140"/>
                </a:moveTo>
                <a:lnTo>
                  <a:pt x="564" y="140"/>
                </a:lnTo>
                <a:lnTo>
                  <a:pt x="563" y="138"/>
                </a:lnTo>
                <a:lnTo>
                  <a:pt x="562" y="136"/>
                </a:lnTo>
                <a:lnTo>
                  <a:pt x="562" y="136"/>
                </a:lnTo>
                <a:lnTo>
                  <a:pt x="564" y="138"/>
                </a:lnTo>
                <a:lnTo>
                  <a:pt x="564" y="140"/>
                </a:lnTo>
                <a:lnTo>
                  <a:pt x="564" y="140"/>
                </a:lnTo>
                <a:lnTo>
                  <a:pt x="564" y="140"/>
                </a:lnTo>
                <a:close/>
                <a:moveTo>
                  <a:pt x="572" y="154"/>
                </a:moveTo>
                <a:lnTo>
                  <a:pt x="572" y="154"/>
                </a:lnTo>
                <a:lnTo>
                  <a:pt x="569" y="151"/>
                </a:lnTo>
                <a:lnTo>
                  <a:pt x="567" y="147"/>
                </a:lnTo>
                <a:lnTo>
                  <a:pt x="567" y="147"/>
                </a:lnTo>
                <a:lnTo>
                  <a:pt x="570" y="151"/>
                </a:lnTo>
                <a:lnTo>
                  <a:pt x="572" y="154"/>
                </a:lnTo>
                <a:lnTo>
                  <a:pt x="572" y="154"/>
                </a:lnTo>
                <a:close/>
                <a:moveTo>
                  <a:pt x="576" y="165"/>
                </a:moveTo>
                <a:lnTo>
                  <a:pt x="576" y="165"/>
                </a:lnTo>
                <a:lnTo>
                  <a:pt x="575" y="163"/>
                </a:lnTo>
                <a:lnTo>
                  <a:pt x="575" y="160"/>
                </a:lnTo>
                <a:lnTo>
                  <a:pt x="575" y="160"/>
                </a:lnTo>
                <a:lnTo>
                  <a:pt x="576" y="163"/>
                </a:lnTo>
                <a:lnTo>
                  <a:pt x="576" y="165"/>
                </a:lnTo>
                <a:lnTo>
                  <a:pt x="576" y="165"/>
                </a:lnTo>
                <a:close/>
                <a:moveTo>
                  <a:pt x="580" y="163"/>
                </a:moveTo>
                <a:lnTo>
                  <a:pt x="580" y="163"/>
                </a:lnTo>
                <a:lnTo>
                  <a:pt x="580" y="164"/>
                </a:lnTo>
                <a:lnTo>
                  <a:pt x="579" y="164"/>
                </a:lnTo>
                <a:lnTo>
                  <a:pt x="579" y="163"/>
                </a:lnTo>
                <a:lnTo>
                  <a:pt x="580" y="163"/>
                </a:lnTo>
                <a:lnTo>
                  <a:pt x="580" y="163"/>
                </a:lnTo>
                <a:lnTo>
                  <a:pt x="580" y="163"/>
                </a:lnTo>
                <a:lnTo>
                  <a:pt x="580" y="163"/>
                </a:lnTo>
                <a:lnTo>
                  <a:pt x="580" y="163"/>
                </a:lnTo>
                <a:close/>
                <a:moveTo>
                  <a:pt x="602" y="262"/>
                </a:moveTo>
                <a:lnTo>
                  <a:pt x="602" y="262"/>
                </a:lnTo>
                <a:lnTo>
                  <a:pt x="600" y="261"/>
                </a:lnTo>
                <a:lnTo>
                  <a:pt x="599" y="258"/>
                </a:lnTo>
                <a:lnTo>
                  <a:pt x="599" y="258"/>
                </a:lnTo>
                <a:lnTo>
                  <a:pt x="600" y="260"/>
                </a:lnTo>
                <a:lnTo>
                  <a:pt x="602" y="262"/>
                </a:lnTo>
                <a:lnTo>
                  <a:pt x="602" y="26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4773"/>
          <p:cNvSpPr>
            <a:spLocks noEditPoints="1"/>
          </p:cNvSpPr>
          <p:nvPr/>
        </p:nvSpPr>
        <p:spPr bwMode="auto">
          <a:xfrm>
            <a:off x="4139729" y="921322"/>
            <a:ext cx="1589560" cy="1587114"/>
          </a:xfrm>
          <a:custGeom>
            <a:avLst/>
            <a:gdLst>
              <a:gd name="T0" fmla="*/ 108 w 650"/>
              <a:gd name="T1" fmla="*/ 287 h 649"/>
              <a:gd name="T2" fmla="*/ 495 w 650"/>
              <a:gd name="T3" fmla="*/ 446 h 649"/>
              <a:gd name="T4" fmla="*/ 352 w 650"/>
              <a:gd name="T5" fmla="*/ 104 h 649"/>
              <a:gd name="T6" fmla="*/ 587 w 650"/>
              <a:gd name="T7" fmla="*/ 192 h 649"/>
              <a:gd name="T8" fmla="*/ 551 w 650"/>
              <a:gd name="T9" fmla="*/ 75 h 649"/>
              <a:gd name="T10" fmla="*/ 91 w 650"/>
              <a:gd name="T11" fmla="*/ 92 h 649"/>
              <a:gd name="T12" fmla="*/ 10 w 650"/>
              <a:gd name="T13" fmla="*/ 416 h 649"/>
              <a:gd name="T14" fmla="*/ 224 w 650"/>
              <a:gd name="T15" fmla="*/ 630 h 649"/>
              <a:gd name="T16" fmla="*/ 557 w 650"/>
              <a:gd name="T17" fmla="*/ 559 h 649"/>
              <a:gd name="T18" fmla="*/ 492 w 650"/>
              <a:gd name="T19" fmla="*/ 592 h 649"/>
              <a:gd name="T20" fmla="*/ 586 w 650"/>
              <a:gd name="T21" fmla="*/ 487 h 649"/>
              <a:gd name="T22" fmla="*/ 233 w 650"/>
              <a:gd name="T23" fmla="*/ 570 h 649"/>
              <a:gd name="T24" fmla="*/ 515 w 650"/>
              <a:gd name="T25" fmla="*/ 506 h 649"/>
              <a:gd name="T26" fmla="*/ 336 w 650"/>
              <a:gd name="T27" fmla="*/ 529 h 649"/>
              <a:gd name="T28" fmla="*/ 125 w 650"/>
              <a:gd name="T29" fmla="*/ 69 h 649"/>
              <a:gd name="T30" fmla="*/ 389 w 650"/>
              <a:gd name="T31" fmla="*/ 578 h 649"/>
              <a:gd name="T32" fmla="*/ 472 w 650"/>
              <a:gd name="T33" fmla="*/ 496 h 649"/>
              <a:gd name="T34" fmla="*/ 588 w 650"/>
              <a:gd name="T35" fmla="*/ 466 h 649"/>
              <a:gd name="T36" fmla="*/ 505 w 650"/>
              <a:gd name="T37" fmla="*/ 516 h 649"/>
              <a:gd name="T38" fmla="*/ 581 w 650"/>
              <a:gd name="T39" fmla="*/ 493 h 649"/>
              <a:gd name="T40" fmla="*/ 569 w 650"/>
              <a:gd name="T41" fmla="*/ 508 h 649"/>
              <a:gd name="T42" fmla="*/ 520 w 650"/>
              <a:gd name="T43" fmla="*/ 530 h 649"/>
              <a:gd name="T44" fmla="*/ 566 w 650"/>
              <a:gd name="T45" fmla="*/ 523 h 649"/>
              <a:gd name="T46" fmla="*/ 545 w 650"/>
              <a:gd name="T47" fmla="*/ 536 h 649"/>
              <a:gd name="T48" fmla="*/ 545 w 650"/>
              <a:gd name="T49" fmla="*/ 541 h 649"/>
              <a:gd name="T50" fmla="*/ 433 w 650"/>
              <a:gd name="T51" fmla="*/ 555 h 649"/>
              <a:gd name="T52" fmla="*/ 545 w 650"/>
              <a:gd name="T53" fmla="*/ 553 h 649"/>
              <a:gd name="T54" fmla="*/ 419 w 650"/>
              <a:gd name="T55" fmla="*/ 564 h 649"/>
              <a:gd name="T56" fmla="*/ 380 w 650"/>
              <a:gd name="T57" fmla="*/ 571 h 649"/>
              <a:gd name="T58" fmla="*/ 367 w 650"/>
              <a:gd name="T59" fmla="*/ 584 h 649"/>
              <a:gd name="T60" fmla="*/ 362 w 650"/>
              <a:gd name="T61" fmla="*/ 598 h 649"/>
              <a:gd name="T62" fmla="*/ 413 w 650"/>
              <a:gd name="T63" fmla="*/ 614 h 649"/>
              <a:gd name="T64" fmla="*/ 446 w 650"/>
              <a:gd name="T65" fmla="*/ 624 h 649"/>
              <a:gd name="T66" fmla="*/ 413 w 650"/>
              <a:gd name="T67" fmla="*/ 632 h 649"/>
              <a:gd name="T68" fmla="*/ 368 w 650"/>
              <a:gd name="T69" fmla="*/ 619 h 649"/>
              <a:gd name="T70" fmla="*/ 393 w 650"/>
              <a:gd name="T71" fmla="*/ 641 h 649"/>
              <a:gd name="T72" fmla="*/ 345 w 650"/>
              <a:gd name="T73" fmla="*/ 625 h 649"/>
              <a:gd name="T74" fmla="*/ 283 w 650"/>
              <a:gd name="T75" fmla="*/ 619 h 649"/>
              <a:gd name="T76" fmla="*/ 279 w 650"/>
              <a:gd name="T77" fmla="*/ 624 h 649"/>
              <a:gd name="T78" fmla="*/ 287 w 650"/>
              <a:gd name="T79" fmla="*/ 637 h 649"/>
              <a:gd name="T80" fmla="*/ 284 w 650"/>
              <a:gd name="T81" fmla="*/ 635 h 649"/>
              <a:gd name="T82" fmla="*/ 196 w 650"/>
              <a:gd name="T83" fmla="*/ 555 h 649"/>
              <a:gd name="T84" fmla="*/ 213 w 650"/>
              <a:gd name="T85" fmla="*/ 604 h 649"/>
              <a:gd name="T86" fmla="*/ 228 w 650"/>
              <a:gd name="T87" fmla="*/ 631 h 649"/>
              <a:gd name="T88" fmla="*/ 190 w 650"/>
              <a:gd name="T89" fmla="*/ 602 h 649"/>
              <a:gd name="T90" fmla="*/ 147 w 650"/>
              <a:gd name="T91" fmla="*/ 522 h 649"/>
              <a:gd name="T92" fmla="*/ 183 w 650"/>
              <a:gd name="T93" fmla="*/ 610 h 649"/>
              <a:gd name="T94" fmla="*/ 139 w 650"/>
              <a:gd name="T95" fmla="*/ 549 h 649"/>
              <a:gd name="T96" fmla="*/ 121 w 650"/>
              <a:gd name="T97" fmla="*/ 536 h 649"/>
              <a:gd name="T98" fmla="*/ 102 w 650"/>
              <a:gd name="T99" fmla="*/ 506 h 649"/>
              <a:gd name="T100" fmla="*/ 82 w 650"/>
              <a:gd name="T101" fmla="*/ 492 h 649"/>
              <a:gd name="T102" fmla="*/ 108 w 650"/>
              <a:gd name="T103" fmla="*/ 315 h 649"/>
              <a:gd name="T104" fmla="*/ 25 w 650"/>
              <a:gd name="T105" fmla="*/ 441 h 649"/>
              <a:gd name="T106" fmla="*/ 115 w 650"/>
              <a:gd name="T107" fmla="*/ 258 h 649"/>
              <a:gd name="T108" fmla="*/ 120 w 650"/>
              <a:gd name="T109" fmla="*/ 233 h 649"/>
              <a:gd name="T110" fmla="*/ 126 w 650"/>
              <a:gd name="T111" fmla="*/ 219 h 649"/>
              <a:gd name="T112" fmla="*/ 3 w 650"/>
              <a:gd name="T113" fmla="*/ 313 h 649"/>
              <a:gd name="T114" fmla="*/ 148 w 650"/>
              <a:gd name="T115" fmla="*/ 51 h 649"/>
              <a:gd name="T116" fmla="*/ 222 w 650"/>
              <a:gd name="T117" fmla="*/ 17 h 649"/>
              <a:gd name="T118" fmla="*/ 415 w 650"/>
              <a:gd name="T119" fmla="*/ 11 h 649"/>
              <a:gd name="T120" fmla="*/ 520 w 650"/>
              <a:gd name="T121" fmla="*/ 59 h 649"/>
              <a:gd name="T122" fmla="*/ 597 w 650"/>
              <a:gd name="T123" fmla="*/ 144 h 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50" h="649">
                <a:moveTo>
                  <a:pt x="567" y="374"/>
                </a:moveTo>
                <a:lnTo>
                  <a:pt x="567" y="374"/>
                </a:lnTo>
                <a:lnTo>
                  <a:pt x="562" y="390"/>
                </a:lnTo>
                <a:lnTo>
                  <a:pt x="556" y="407"/>
                </a:lnTo>
                <a:lnTo>
                  <a:pt x="550" y="422"/>
                </a:lnTo>
                <a:lnTo>
                  <a:pt x="543" y="435"/>
                </a:lnTo>
                <a:lnTo>
                  <a:pt x="534" y="447"/>
                </a:lnTo>
                <a:lnTo>
                  <a:pt x="525" y="459"/>
                </a:lnTo>
                <a:lnTo>
                  <a:pt x="511" y="469"/>
                </a:lnTo>
                <a:lnTo>
                  <a:pt x="497" y="478"/>
                </a:lnTo>
                <a:lnTo>
                  <a:pt x="497" y="478"/>
                </a:lnTo>
                <a:lnTo>
                  <a:pt x="496" y="475"/>
                </a:lnTo>
                <a:lnTo>
                  <a:pt x="496" y="472"/>
                </a:lnTo>
                <a:lnTo>
                  <a:pt x="498" y="469"/>
                </a:lnTo>
                <a:lnTo>
                  <a:pt x="503" y="466"/>
                </a:lnTo>
                <a:lnTo>
                  <a:pt x="503" y="466"/>
                </a:lnTo>
                <a:lnTo>
                  <a:pt x="493" y="466"/>
                </a:lnTo>
                <a:lnTo>
                  <a:pt x="482" y="469"/>
                </a:lnTo>
                <a:lnTo>
                  <a:pt x="473" y="472"/>
                </a:lnTo>
                <a:lnTo>
                  <a:pt x="463" y="477"/>
                </a:lnTo>
                <a:lnTo>
                  <a:pt x="443" y="489"/>
                </a:lnTo>
                <a:lnTo>
                  <a:pt x="423" y="504"/>
                </a:lnTo>
                <a:lnTo>
                  <a:pt x="402" y="517"/>
                </a:lnTo>
                <a:lnTo>
                  <a:pt x="391" y="523"/>
                </a:lnTo>
                <a:lnTo>
                  <a:pt x="379" y="529"/>
                </a:lnTo>
                <a:lnTo>
                  <a:pt x="367" y="533"/>
                </a:lnTo>
                <a:lnTo>
                  <a:pt x="354" y="536"/>
                </a:lnTo>
                <a:lnTo>
                  <a:pt x="340" y="539"/>
                </a:lnTo>
                <a:lnTo>
                  <a:pt x="325" y="539"/>
                </a:lnTo>
                <a:lnTo>
                  <a:pt x="325" y="539"/>
                </a:lnTo>
                <a:lnTo>
                  <a:pt x="309" y="536"/>
                </a:lnTo>
                <a:lnTo>
                  <a:pt x="293" y="534"/>
                </a:lnTo>
                <a:lnTo>
                  <a:pt x="280" y="531"/>
                </a:lnTo>
                <a:lnTo>
                  <a:pt x="267" y="527"/>
                </a:lnTo>
                <a:lnTo>
                  <a:pt x="255" y="522"/>
                </a:lnTo>
                <a:lnTo>
                  <a:pt x="244" y="516"/>
                </a:lnTo>
                <a:lnTo>
                  <a:pt x="233" y="510"/>
                </a:lnTo>
                <a:lnTo>
                  <a:pt x="224" y="502"/>
                </a:lnTo>
                <a:lnTo>
                  <a:pt x="215" y="495"/>
                </a:lnTo>
                <a:lnTo>
                  <a:pt x="207" y="488"/>
                </a:lnTo>
                <a:lnTo>
                  <a:pt x="200" y="480"/>
                </a:lnTo>
                <a:lnTo>
                  <a:pt x="192" y="471"/>
                </a:lnTo>
                <a:lnTo>
                  <a:pt x="180" y="452"/>
                </a:lnTo>
                <a:lnTo>
                  <a:pt x="169" y="433"/>
                </a:lnTo>
                <a:lnTo>
                  <a:pt x="161" y="412"/>
                </a:lnTo>
                <a:lnTo>
                  <a:pt x="154" y="392"/>
                </a:lnTo>
                <a:lnTo>
                  <a:pt x="139" y="352"/>
                </a:lnTo>
                <a:lnTo>
                  <a:pt x="133" y="334"/>
                </a:lnTo>
                <a:lnTo>
                  <a:pt x="126" y="316"/>
                </a:lnTo>
                <a:lnTo>
                  <a:pt x="118" y="300"/>
                </a:lnTo>
                <a:lnTo>
                  <a:pt x="108" y="287"/>
                </a:lnTo>
                <a:lnTo>
                  <a:pt x="108" y="287"/>
                </a:lnTo>
                <a:lnTo>
                  <a:pt x="104" y="298"/>
                </a:lnTo>
                <a:lnTo>
                  <a:pt x="102" y="310"/>
                </a:lnTo>
                <a:lnTo>
                  <a:pt x="100" y="321"/>
                </a:lnTo>
                <a:lnTo>
                  <a:pt x="100" y="333"/>
                </a:lnTo>
                <a:lnTo>
                  <a:pt x="101" y="344"/>
                </a:lnTo>
                <a:lnTo>
                  <a:pt x="102" y="356"/>
                </a:lnTo>
                <a:lnTo>
                  <a:pt x="104" y="366"/>
                </a:lnTo>
                <a:lnTo>
                  <a:pt x="108" y="377"/>
                </a:lnTo>
                <a:lnTo>
                  <a:pt x="113" y="388"/>
                </a:lnTo>
                <a:lnTo>
                  <a:pt x="118" y="398"/>
                </a:lnTo>
                <a:lnTo>
                  <a:pt x="130" y="418"/>
                </a:lnTo>
                <a:lnTo>
                  <a:pt x="144" y="437"/>
                </a:lnTo>
                <a:lnTo>
                  <a:pt x="161" y="455"/>
                </a:lnTo>
                <a:lnTo>
                  <a:pt x="180" y="472"/>
                </a:lnTo>
                <a:lnTo>
                  <a:pt x="200" y="487"/>
                </a:lnTo>
                <a:lnTo>
                  <a:pt x="220" y="500"/>
                </a:lnTo>
                <a:lnTo>
                  <a:pt x="240" y="511"/>
                </a:lnTo>
                <a:lnTo>
                  <a:pt x="262" y="520"/>
                </a:lnTo>
                <a:lnTo>
                  <a:pt x="283" y="528"/>
                </a:lnTo>
                <a:lnTo>
                  <a:pt x="302" y="533"/>
                </a:lnTo>
                <a:lnTo>
                  <a:pt x="321" y="534"/>
                </a:lnTo>
                <a:lnTo>
                  <a:pt x="321" y="534"/>
                </a:lnTo>
                <a:lnTo>
                  <a:pt x="333" y="534"/>
                </a:lnTo>
                <a:lnTo>
                  <a:pt x="348" y="533"/>
                </a:lnTo>
                <a:lnTo>
                  <a:pt x="362" y="530"/>
                </a:lnTo>
                <a:lnTo>
                  <a:pt x="378" y="527"/>
                </a:lnTo>
                <a:lnTo>
                  <a:pt x="393" y="523"/>
                </a:lnTo>
                <a:lnTo>
                  <a:pt x="409" y="517"/>
                </a:lnTo>
                <a:lnTo>
                  <a:pt x="425" y="511"/>
                </a:lnTo>
                <a:lnTo>
                  <a:pt x="440" y="505"/>
                </a:lnTo>
                <a:lnTo>
                  <a:pt x="455" y="496"/>
                </a:lnTo>
                <a:lnTo>
                  <a:pt x="469" y="488"/>
                </a:lnTo>
                <a:lnTo>
                  <a:pt x="482" y="478"/>
                </a:lnTo>
                <a:lnTo>
                  <a:pt x="493" y="469"/>
                </a:lnTo>
                <a:lnTo>
                  <a:pt x="504" y="458"/>
                </a:lnTo>
                <a:lnTo>
                  <a:pt x="511" y="446"/>
                </a:lnTo>
                <a:lnTo>
                  <a:pt x="517" y="434"/>
                </a:lnTo>
                <a:lnTo>
                  <a:pt x="521" y="422"/>
                </a:lnTo>
                <a:lnTo>
                  <a:pt x="521" y="422"/>
                </a:lnTo>
                <a:lnTo>
                  <a:pt x="517" y="423"/>
                </a:lnTo>
                <a:lnTo>
                  <a:pt x="516" y="425"/>
                </a:lnTo>
                <a:lnTo>
                  <a:pt x="517" y="425"/>
                </a:lnTo>
                <a:lnTo>
                  <a:pt x="517" y="425"/>
                </a:lnTo>
                <a:lnTo>
                  <a:pt x="517" y="425"/>
                </a:lnTo>
                <a:lnTo>
                  <a:pt x="510" y="437"/>
                </a:lnTo>
                <a:lnTo>
                  <a:pt x="502" y="448"/>
                </a:lnTo>
                <a:lnTo>
                  <a:pt x="498" y="451"/>
                </a:lnTo>
                <a:lnTo>
                  <a:pt x="496" y="452"/>
                </a:lnTo>
                <a:lnTo>
                  <a:pt x="496" y="452"/>
                </a:lnTo>
                <a:lnTo>
                  <a:pt x="495" y="451"/>
                </a:lnTo>
                <a:lnTo>
                  <a:pt x="495" y="446"/>
                </a:lnTo>
                <a:lnTo>
                  <a:pt x="495" y="446"/>
                </a:lnTo>
                <a:lnTo>
                  <a:pt x="480" y="459"/>
                </a:lnTo>
                <a:lnTo>
                  <a:pt x="464" y="471"/>
                </a:lnTo>
                <a:lnTo>
                  <a:pt x="450" y="481"/>
                </a:lnTo>
                <a:lnTo>
                  <a:pt x="434" y="490"/>
                </a:lnTo>
                <a:lnTo>
                  <a:pt x="419" y="498"/>
                </a:lnTo>
                <a:lnTo>
                  <a:pt x="402" y="504"/>
                </a:lnTo>
                <a:lnTo>
                  <a:pt x="385" y="508"/>
                </a:lnTo>
                <a:lnTo>
                  <a:pt x="367" y="511"/>
                </a:lnTo>
                <a:lnTo>
                  <a:pt x="349" y="512"/>
                </a:lnTo>
                <a:lnTo>
                  <a:pt x="330" y="512"/>
                </a:lnTo>
                <a:lnTo>
                  <a:pt x="309" y="510"/>
                </a:lnTo>
                <a:lnTo>
                  <a:pt x="289" y="506"/>
                </a:lnTo>
                <a:lnTo>
                  <a:pt x="267" y="500"/>
                </a:lnTo>
                <a:lnTo>
                  <a:pt x="244" y="492"/>
                </a:lnTo>
                <a:lnTo>
                  <a:pt x="220" y="482"/>
                </a:lnTo>
                <a:lnTo>
                  <a:pt x="196" y="469"/>
                </a:lnTo>
                <a:lnTo>
                  <a:pt x="196" y="469"/>
                </a:lnTo>
                <a:lnTo>
                  <a:pt x="179" y="454"/>
                </a:lnTo>
                <a:lnTo>
                  <a:pt x="166" y="440"/>
                </a:lnTo>
                <a:lnTo>
                  <a:pt x="154" y="424"/>
                </a:lnTo>
                <a:lnTo>
                  <a:pt x="143" y="409"/>
                </a:lnTo>
                <a:lnTo>
                  <a:pt x="136" y="393"/>
                </a:lnTo>
                <a:lnTo>
                  <a:pt x="128" y="377"/>
                </a:lnTo>
                <a:lnTo>
                  <a:pt x="125" y="362"/>
                </a:lnTo>
                <a:lnTo>
                  <a:pt x="121" y="346"/>
                </a:lnTo>
                <a:lnTo>
                  <a:pt x="120" y="331"/>
                </a:lnTo>
                <a:lnTo>
                  <a:pt x="121" y="316"/>
                </a:lnTo>
                <a:lnTo>
                  <a:pt x="122" y="300"/>
                </a:lnTo>
                <a:lnTo>
                  <a:pt x="126" y="286"/>
                </a:lnTo>
                <a:lnTo>
                  <a:pt x="130" y="270"/>
                </a:lnTo>
                <a:lnTo>
                  <a:pt x="136" y="257"/>
                </a:lnTo>
                <a:lnTo>
                  <a:pt x="142" y="242"/>
                </a:lnTo>
                <a:lnTo>
                  <a:pt x="150" y="228"/>
                </a:lnTo>
                <a:lnTo>
                  <a:pt x="159" y="215"/>
                </a:lnTo>
                <a:lnTo>
                  <a:pt x="168" y="203"/>
                </a:lnTo>
                <a:lnTo>
                  <a:pt x="179" y="191"/>
                </a:lnTo>
                <a:lnTo>
                  <a:pt x="190" y="179"/>
                </a:lnTo>
                <a:lnTo>
                  <a:pt x="202" y="168"/>
                </a:lnTo>
                <a:lnTo>
                  <a:pt x="214" y="157"/>
                </a:lnTo>
                <a:lnTo>
                  <a:pt x="227" y="147"/>
                </a:lnTo>
                <a:lnTo>
                  <a:pt x="240" y="139"/>
                </a:lnTo>
                <a:lnTo>
                  <a:pt x="255" y="130"/>
                </a:lnTo>
                <a:lnTo>
                  <a:pt x="269" y="124"/>
                </a:lnTo>
                <a:lnTo>
                  <a:pt x="284" y="117"/>
                </a:lnTo>
                <a:lnTo>
                  <a:pt x="298" y="112"/>
                </a:lnTo>
                <a:lnTo>
                  <a:pt x="313" y="108"/>
                </a:lnTo>
                <a:lnTo>
                  <a:pt x="327" y="105"/>
                </a:lnTo>
                <a:lnTo>
                  <a:pt x="342" y="103"/>
                </a:lnTo>
                <a:lnTo>
                  <a:pt x="356" y="102"/>
                </a:lnTo>
                <a:lnTo>
                  <a:pt x="356" y="102"/>
                </a:lnTo>
                <a:lnTo>
                  <a:pt x="355" y="103"/>
                </a:lnTo>
                <a:lnTo>
                  <a:pt x="352" y="104"/>
                </a:lnTo>
                <a:lnTo>
                  <a:pt x="348" y="104"/>
                </a:lnTo>
                <a:lnTo>
                  <a:pt x="338" y="105"/>
                </a:lnTo>
                <a:lnTo>
                  <a:pt x="338" y="105"/>
                </a:lnTo>
                <a:lnTo>
                  <a:pt x="379" y="122"/>
                </a:lnTo>
                <a:lnTo>
                  <a:pt x="413" y="135"/>
                </a:lnTo>
                <a:lnTo>
                  <a:pt x="442" y="147"/>
                </a:lnTo>
                <a:lnTo>
                  <a:pt x="467" y="159"/>
                </a:lnTo>
                <a:lnTo>
                  <a:pt x="480" y="167"/>
                </a:lnTo>
                <a:lnTo>
                  <a:pt x="492" y="174"/>
                </a:lnTo>
                <a:lnTo>
                  <a:pt x="504" y="183"/>
                </a:lnTo>
                <a:lnTo>
                  <a:pt x="517" y="193"/>
                </a:lnTo>
                <a:lnTo>
                  <a:pt x="546" y="218"/>
                </a:lnTo>
                <a:lnTo>
                  <a:pt x="581" y="251"/>
                </a:lnTo>
                <a:lnTo>
                  <a:pt x="581" y="251"/>
                </a:lnTo>
                <a:lnTo>
                  <a:pt x="581" y="248"/>
                </a:lnTo>
                <a:lnTo>
                  <a:pt x="582" y="248"/>
                </a:lnTo>
                <a:lnTo>
                  <a:pt x="585" y="252"/>
                </a:lnTo>
                <a:lnTo>
                  <a:pt x="585" y="252"/>
                </a:lnTo>
                <a:lnTo>
                  <a:pt x="584" y="242"/>
                </a:lnTo>
                <a:lnTo>
                  <a:pt x="582" y="233"/>
                </a:lnTo>
                <a:lnTo>
                  <a:pt x="581" y="223"/>
                </a:lnTo>
                <a:lnTo>
                  <a:pt x="578" y="212"/>
                </a:lnTo>
                <a:lnTo>
                  <a:pt x="573" y="203"/>
                </a:lnTo>
                <a:lnTo>
                  <a:pt x="567" y="194"/>
                </a:lnTo>
                <a:lnTo>
                  <a:pt x="558" y="187"/>
                </a:lnTo>
                <a:lnTo>
                  <a:pt x="549" y="181"/>
                </a:lnTo>
                <a:lnTo>
                  <a:pt x="549" y="181"/>
                </a:lnTo>
                <a:lnTo>
                  <a:pt x="551" y="182"/>
                </a:lnTo>
                <a:lnTo>
                  <a:pt x="552" y="181"/>
                </a:lnTo>
                <a:lnTo>
                  <a:pt x="554" y="180"/>
                </a:lnTo>
                <a:lnTo>
                  <a:pt x="552" y="177"/>
                </a:lnTo>
                <a:lnTo>
                  <a:pt x="552" y="177"/>
                </a:lnTo>
                <a:lnTo>
                  <a:pt x="556" y="180"/>
                </a:lnTo>
                <a:lnTo>
                  <a:pt x="552" y="177"/>
                </a:lnTo>
                <a:lnTo>
                  <a:pt x="551" y="175"/>
                </a:lnTo>
                <a:lnTo>
                  <a:pt x="551" y="175"/>
                </a:lnTo>
                <a:lnTo>
                  <a:pt x="552" y="175"/>
                </a:lnTo>
                <a:lnTo>
                  <a:pt x="555" y="176"/>
                </a:lnTo>
                <a:lnTo>
                  <a:pt x="561" y="181"/>
                </a:lnTo>
                <a:lnTo>
                  <a:pt x="567" y="189"/>
                </a:lnTo>
                <a:lnTo>
                  <a:pt x="573" y="201"/>
                </a:lnTo>
                <a:lnTo>
                  <a:pt x="587" y="227"/>
                </a:lnTo>
                <a:lnTo>
                  <a:pt x="599" y="250"/>
                </a:lnTo>
                <a:lnTo>
                  <a:pt x="599" y="250"/>
                </a:lnTo>
                <a:lnTo>
                  <a:pt x="600" y="240"/>
                </a:lnTo>
                <a:lnTo>
                  <a:pt x="602" y="232"/>
                </a:lnTo>
                <a:lnTo>
                  <a:pt x="600" y="224"/>
                </a:lnTo>
                <a:lnTo>
                  <a:pt x="599" y="217"/>
                </a:lnTo>
                <a:lnTo>
                  <a:pt x="594" y="205"/>
                </a:lnTo>
                <a:lnTo>
                  <a:pt x="590" y="192"/>
                </a:lnTo>
                <a:lnTo>
                  <a:pt x="590" y="192"/>
                </a:lnTo>
                <a:lnTo>
                  <a:pt x="587" y="192"/>
                </a:lnTo>
                <a:lnTo>
                  <a:pt x="585" y="191"/>
                </a:lnTo>
                <a:lnTo>
                  <a:pt x="585" y="191"/>
                </a:lnTo>
                <a:lnTo>
                  <a:pt x="585" y="189"/>
                </a:lnTo>
                <a:lnTo>
                  <a:pt x="587" y="187"/>
                </a:lnTo>
                <a:lnTo>
                  <a:pt x="587" y="187"/>
                </a:lnTo>
                <a:lnTo>
                  <a:pt x="592" y="198"/>
                </a:lnTo>
                <a:lnTo>
                  <a:pt x="599" y="215"/>
                </a:lnTo>
                <a:lnTo>
                  <a:pt x="616" y="258"/>
                </a:lnTo>
                <a:lnTo>
                  <a:pt x="632" y="299"/>
                </a:lnTo>
                <a:lnTo>
                  <a:pt x="638" y="311"/>
                </a:lnTo>
                <a:lnTo>
                  <a:pt x="640" y="315"/>
                </a:lnTo>
                <a:lnTo>
                  <a:pt x="643" y="317"/>
                </a:lnTo>
                <a:lnTo>
                  <a:pt x="643" y="317"/>
                </a:lnTo>
                <a:lnTo>
                  <a:pt x="646" y="306"/>
                </a:lnTo>
                <a:lnTo>
                  <a:pt x="647" y="298"/>
                </a:lnTo>
                <a:lnTo>
                  <a:pt x="647" y="289"/>
                </a:lnTo>
                <a:lnTo>
                  <a:pt x="647" y="282"/>
                </a:lnTo>
                <a:lnTo>
                  <a:pt x="643" y="265"/>
                </a:lnTo>
                <a:lnTo>
                  <a:pt x="638" y="242"/>
                </a:lnTo>
                <a:lnTo>
                  <a:pt x="638" y="242"/>
                </a:lnTo>
                <a:lnTo>
                  <a:pt x="647" y="247"/>
                </a:lnTo>
                <a:lnTo>
                  <a:pt x="650" y="247"/>
                </a:lnTo>
                <a:lnTo>
                  <a:pt x="650" y="246"/>
                </a:lnTo>
                <a:lnTo>
                  <a:pt x="647" y="242"/>
                </a:lnTo>
                <a:lnTo>
                  <a:pt x="643" y="236"/>
                </a:lnTo>
                <a:lnTo>
                  <a:pt x="634" y="228"/>
                </a:lnTo>
                <a:lnTo>
                  <a:pt x="633" y="227"/>
                </a:lnTo>
                <a:lnTo>
                  <a:pt x="634" y="228"/>
                </a:lnTo>
                <a:lnTo>
                  <a:pt x="643" y="234"/>
                </a:lnTo>
                <a:lnTo>
                  <a:pt x="643" y="234"/>
                </a:lnTo>
                <a:lnTo>
                  <a:pt x="644" y="227"/>
                </a:lnTo>
                <a:lnTo>
                  <a:pt x="644" y="221"/>
                </a:lnTo>
                <a:lnTo>
                  <a:pt x="643" y="213"/>
                </a:lnTo>
                <a:lnTo>
                  <a:pt x="641" y="206"/>
                </a:lnTo>
                <a:lnTo>
                  <a:pt x="635" y="193"/>
                </a:lnTo>
                <a:lnTo>
                  <a:pt x="626" y="177"/>
                </a:lnTo>
                <a:lnTo>
                  <a:pt x="604" y="145"/>
                </a:lnTo>
                <a:lnTo>
                  <a:pt x="593" y="128"/>
                </a:lnTo>
                <a:lnTo>
                  <a:pt x="581" y="109"/>
                </a:lnTo>
                <a:lnTo>
                  <a:pt x="581" y="109"/>
                </a:lnTo>
                <a:lnTo>
                  <a:pt x="588" y="108"/>
                </a:lnTo>
                <a:lnTo>
                  <a:pt x="592" y="108"/>
                </a:lnTo>
                <a:lnTo>
                  <a:pt x="592" y="108"/>
                </a:lnTo>
                <a:lnTo>
                  <a:pt x="591" y="109"/>
                </a:lnTo>
                <a:lnTo>
                  <a:pt x="588" y="111"/>
                </a:lnTo>
                <a:lnTo>
                  <a:pt x="590" y="111"/>
                </a:lnTo>
                <a:lnTo>
                  <a:pt x="593" y="111"/>
                </a:lnTo>
                <a:lnTo>
                  <a:pt x="593" y="111"/>
                </a:lnTo>
                <a:lnTo>
                  <a:pt x="592" y="106"/>
                </a:lnTo>
                <a:lnTo>
                  <a:pt x="587" y="102"/>
                </a:lnTo>
                <a:lnTo>
                  <a:pt x="570" y="88"/>
                </a:lnTo>
                <a:lnTo>
                  <a:pt x="551" y="75"/>
                </a:lnTo>
                <a:lnTo>
                  <a:pt x="537" y="67"/>
                </a:lnTo>
                <a:lnTo>
                  <a:pt x="537" y="67"/>
                </a:lnTo>
                <a:lnTo>
                  <a:pt x="540" y="65"/>
                </a:lnTo>
                <a:lnTo>
                  <a:pt x="540" y="65"/>
                </a:lnTo>
                <a:lnTo>
                  <a:pt x="540" y="64"/>
                </a:lnTo>
                <a:lnTo>
                  <a:pt x="534" y="63"/>
                </a:lnTo>
                <a:lnTo>
                  <a:pt x="525" y="62"/>
                </a:lnTo>
                <a:lnTo>
                  <a:pt x="525" y="62"/>
                </a:lnTo>
                <a:lnTo>
                  <a:pt x="528" y="65"/>
                </a:lnTo>
                <a:lnTo>
                  <a:pt x="533" y="67"/>
                </a:lnTo>
                <a:lnTo>
                  <a:pt x="541" y="68"/>
                </a:lnTo>
                <a:lnTo>
                  <a:pt x="545" y="69"/>
                </a:lnTo>
                <a:lnTo>
                  <a:pt x="550" y="71"/>
                </a:lnTo>
                <a:lnTo>
                  <a:pt x="554" y="76"/>
                </a:lnTo>
                <a:lnTo>
                  <a:pt x="556" y="82"/>
                </a:lnTo>
                <a:lnTo>
                  <a:pt x="556" y="82"/>
                </a:lnTo>
                <a:lnTo>
                  <a:pt x="550" y="81"/>
                </a:lnTo>
                <a:lnTo>
                  <a:pt x="544" y="80"/>
                </a:lnTo>
                <a:lnTo>
                  <a:pt x="532" y="73"/>
                </a:lnTo>
                <a:lnTo>
                  <a:pt x="521" y="65"/>
                </a:lnTo>
                <a:lnTo>
                  <a:pt x="509" y="56"/>
                </a:lnTo>
                <a:lnTo>
                  <a:pt x="489" y="36"/>
                </a:lnTo>
                <a:lnTo>
                  <a:pt x="479" y="29"/>
                </a:lnTo>
                <a:lnTo>
                  <a:pt x="469" y="23"/>
                </a:lnTo>
                <a:lnTo>
                  <a:pt x="469" y="23"/>
                </a:lnTo>
                <a:lnTo>
                  <a:pt x="470" y="27"/>
                </a:lnTo>
                <a:lnTo>
                  <a:pt x="475" y="28"/>
                </a:lnTo>
                <a:lnTo>
                  <a:pt x="475" y="28"/>
                </a:lnTo>
                <a:lnTo>
                  <a:pt x="452" y="22"/>
                </a:lnTo>
                <a:lnTo>
                  <a:pt x="421" y="11"/>
                </a:lnTo>
                <a:lnTo>
                  <a:pt x="421" y="11"/>
                </a:lnTo>
                <a:lnTo>
                  <a:pt x="421" y="12"/>
                </a:lnTo>
                <a:lnTo>
                  <a:pt x="420" y="14"/>
                </a:lnTo>
                <a:lnTo>
                  <a:pt x="416" y="12"/>
                </a:lnTo>
                <a:lnTo>
                  <a:pt x="404" y="8"/>
                </a:lnTo>
                <a:lnTo>
                  <a:pt x="393" y="4"/>
                </a:lnTo>
                <a:lnTo>
                  <a:pt x="391" y="4"/>
                </a:lnTo>
                <a:lnTo>
                  <a:pt x="393" y="6"/>
                </a:lnTo>
                <a:lnTo>
                  <a:pt x="393" y="6"/>
                </a:lnTo>
                <a:lnTo>
                  <a:pt x="342" y="9"/>
                </a:lnTo>
                <a:lnTo>
                  <a:pt x="299" y="9"/>
                </a:lnTo>
                <a:lnTo>
                  <a:pt x="262" y="10"/>
                </a:lnTo>
                <a:lnTo>
                  <a:pt x="244" y="11"/>
                </a:lnTo>
                <a:lnTo>
                  <a:pt x="228" y="14"/>
                </a:lnTo>
                <a:lnTo>
                  <a:pt x="212" y="17"/>
                </a:lnTo>
                <a:lnTo>
                  <a:pt x="196" y="22"/>
                </a:lnTo>
                <a:lnTo>
                  <a:pt x="180" y="28"/>
                </a:lnTo>
                <a:lnTo>
                  <a:pt x="163" y="36"/>
                </a:lnTo>
                <a:lnTo>
                  <a:pt x="148" y="46"/>
                </a:lnTo>
                <a:lnTo>
                  <a:pt x="130" y="59"/>
                </a:lnTo>
                <a:lnTo>
                  <a:pt x="110" y="74"/>
                </a:lnTo>
                <a:lnTo>
                  <a:pt x="91" y="92"/>
                </a:lnTo>
                <a:lnTo>
                  <a:pt x="91" y="92"/>
                </a:lnTo>
                <a:lnTo>
                  <a:pt x="84" y="99"/>
                </a:lnTo>
                <a:lnTo>
                  <a:pt x="72" y="114"/>
                </a:lnTo>
                <a:lnTo>
                  <a:pt x="56" y="136"/>
                </a:lnTo>
                <a:lnTo>
                  <a:pt x="39" y="163"/>
                </a:lnTo>
                <a:lnTo>
                  <a:pt x="31" y="177"/>
                </a:lnTo>
                <a:lnTo>
                  <a:pt x="24" y="192"/>
                </a:lnTo>
                <a:lnTo>
                  <a:pt x="16" y="207"/>
                </a:lnTo>
                <a:lnTo>
                  <a:pt x="10" y="222"/>
                </a:lnTo>
                <a:lnTo>
                  <a:pt x="7" y="238"/>
                </a:lnTo>
                <a:lnTo>
                  <a:pt x="4" y="252"/>
                </a:lnTo>
                <a:lnTo>
                  <a:pt x="3" y="265"/>
                </a:lnTo>
                <a:lnTo>
                  <a:pt x="6" y="278"/>
                </a:lnTo>
                <a:lnTo>
                  <a:pt x="6" y="278"/>
                </a:lnTo>
                <a:lnTo>
                  <a:pt x="6" y="268"/>
                </a:lnTo>
                <a:lnTo>
                  <a:pt x="8" y="263"/>
                </a:lnTo>
                <a:lnTo>
                  <a:pt x="10" y="258"/>
                </a:lnTo>
                <a:lnTo>
                  <a:pt x="10" y="258"/>
                </a:lnTo>
                <a:lnTo>
                  <a:pt x="4" y="276"/>
                </a:lnTo>
                <a:lnTo>
                  <a:pt x="1" y="294"/>
                </a:lnTo>
                <a:lnTo>
                  <a:pt x="0" y="312"/>
                </a:lnTo>
                <a:lnTo>
                  <a:pt x="1" y="330"/>
                </a:lnTo>
                <a:lnTo>
                  <a:pt x="3" y="348"/>
                </a:lnTo>
                <a:lnTo>
                  <a:pt x="6" y="365"/>
                </a:lnTo>
                <a:lnTo>
                  <a:pt x="13" y="398"/>
                </a:lnTo>
                <a:lnTo>
                  <a:pt x="13" y="398"/>
                </a:lnTo>
                <a:lnTo>
                  <a:pt x="9" y="398"/>
                </a:lnTo>
                <a:lnTo>
                  <a:pt x="8" y="398"/>
                </a:lnTo>
                <a:lnTo>
                  <a:pt x="7" y="400"/>
                </a:lnTo>
                <a:lnTo>
                  <a:pt x="7" y="404"/>
                </a:lnTo>
                <a:lnTo>
                  <a:pt x="8" y="407"/>
                </a:lnTo>
                <a:lnTo>
                  <a:pt x="10" y="412"/>
                </a:lnTo>
                <a:lnTo>
                  <a:pt x="13" y="415"/>
                </a:lnTo>
                <a:lnTo>
                  <a:pt x="15" y="417"/>
                </a:lnTo>
                <a:lnTo>
                  <a:pt x="16" y="416"/>
                </a:lnTo>
                <a:lnTo>
                  <a:pt x="18" y="415"/>
                </a:lnTo>
                <a:lnTo>
                  <a:pt x="18" y="415"/>
                </a:lnTo>
                <a:lnTo>
                  <a:pt x="20" y="419"/>
                </a:lnTo>
                <a:lnTo>
                  <a:pt x="20" y="423"/>
                </a:lnTo>
                <a:lnTo>
                  <a:pt x="19" y="425"/>
                </a:lnTo>
                <a:lnTo>
                  <a:pt x="19" y="429"/>
                </a:lnTo>
                <a:lnTo>
                  <a:pt x="19" y="429"/>
                </a:lnTo>
                <a:lnTo>
                  <a:pt x="21" y="431"/>
                </a:lnTo>
                <a:lnTo>
                  <a:pt x="23" y="433"/>
                </a:lnTo>
                <a:lnTo>
                  <a:pt x="23" y="435"/>
                </a:lnTo>
                <a:lnTo>
                  <a:pt x="23" y="439"/>
                </a:lnTo>
                <a:lnTo>
                  <a:pt x="23" y="439"/>
                </a:lnTo>
                <a:lnTo>
                  <a:pt x="23" y="431"/>
                </a:lnTo>
                <a:lnTo>
                  <a:pt x="20" y="425"/>
                </a:lnTo>
                <a:lnTo>
                  <a:pt x="15" y="419"/>
                </a:lnTo>
                <a:lnTo>
                  <a:pt x="10" y="416"/>
                </a:lnTo>
                <a:lnTo>
                  <a:pt x="10" y="416"/>
                </a:lnTo>
                <a:lnTo>
                  <a:pt x="10" y="421"/>
                </a:lnTo>
                <a:lnTo>
                  <a:pt x="12" y="425"/>
                </a:lnTo>
                <a:lnTo>
                  <a:pt x="14" y="430"/>
                </a:lnTo>
                <a:lnTo>
                  <a:pt x="18" y="435"/>
                </a:lnTo>
                <a:lnTo>
                  <a:pt x="21" y="440"/>
                </a:lnTo>
                <a:lnTo>
                  <a:pt x="25" y="445"/>
                </a:lnTo>
                <a:lnTo>
                  <a:pt x="26" y="449"/>
                </a:lnTo>
                <a:lnTo>
                  <a:pt x="25" y="455"/>
                </a:lnTo>
                <a:lnTo>
                  <a:pt x="25" y="455"/>
                </a:lnTo>
                <a:lnTo>
                  <a:pt x="23" y="448"/>
                </a:lnTo>
                <a:lnTo>
                  <a:pt x="25" y="454"/>
                </a:lnTo>
                <a:lnTo>
                  <a:pt x="31" y="465"/>
                </a:lnTo>
                <a:lnTo>
                  <a:pt x="36" y="471"/>
                </a:lnTo>
                <a:lnTo>
                  <a:pt x="36" y="471"/>
                </a:lnTo>
                <a:lnTo>
                  <a:pt x="36" y="471"/>
                </a:lnTo>
                <a:lnTo>
                  <a:pt x="35" y="472"/>
                </a:lnTo>
                <a:lnTo>
                  <a:pt x="36" y="475"/>
                </a:lnTo>
                <a:lnTo>
                  <a:pt x="39" y="477"/>
                </a:lnTo>
                <a:lnTo>
                  <a:pt x="39" y="477"/>
                </a:lnTo>
                <a:lnTo>
                  <a:pt x="36" y="469"/>
                </a:lnTo>
                <a:lnTo>
                  <a:pt x="30" y="462"/>
                </a:lnTo>
                <a:lnTo>
                  <a:pt x="30" y="462"/>
                </a:lnTo>
                <a:lnTo>
                  <a:pt x="32" y="465"/>
                </a:lnTo>
                <a:lnTo>
                  <a:pt x="31" y="463"/>
                </a:lnTo>
                <a:lnTo>
                  <a:pt x="31" y="463"/>
                </a:lnTo>
                <a:lnTo>
                  <a:pt x="31" y="464"/>
                </a:lnTo>
                <a:lnTo>
                  <a:pt x="31" y="465"/>
                </a:lnTo>
                <a:lnTo>
                  <a:pt x="32" y="469"/>
                </a:lnTo>
                <a:lnTo>
                  <a:pt x="41" y="477"/>
                </a:lnTo>
                <a:lnTo>
                  <a:pt x="54" y="489"/>
                </a:lnTo>
                <a:lnTo>
                  <a:pt x="54" y="489"/>
                </a:lnTo>
                <a:lnTo>
                  <a:pt x="53" y="487"/>
                </a:lnTo>
                <a:lnTo>
                  <a:pt x="49" y="484"/>
                </a:lnTo>
                <a:lnTo>
                  <a:pt x="48" y="484"/>
                </a:lnTo>
                <a:lnTo>
                  <a:pt x="47" y="486"/>
                </a:lnTo>
                <a:lnTo>
                  <a:pt x="47" y="487"/>
                </a:lnTo>
                <a:lnTo>
                  <a:pt x="48" y="490"/>
                </a:lnTo>
                <a:lnTo>
                  <a:pt x="48" y="490"/>
                </a:lnTo>
                <a:lnTo>
                  <a:pt x="43" y="484"/>
                </a:lnTo>
                <a:lnTo>
                  <a:pt x="43" y="484"/>
                </a:lnTo>
                <a:lnTo>
                  <a:pt x="55" y="504"/>
                </a:lnTo>
                <a:lnTo>
                  <a:pt x="73" y="528"/>
                </a:lnTo>
                <a:lnTo>
                  <a:pt x="96" y="552"/>
                </a:lnTo>
                <a:lnTo>
                  <a:pt x="108" y="564"/>
                </a:lnTo>
                <a:lnTo>
                  <a:pt x="121" y="576"/>
                </a:lnTo>
                <a:lnTo>
                  <a:pt x="134" y="588"/>
                </a:lnTo>
                <a:lnTo>
                  <a:pt x="149" y="598"/>
                </a:lnTo>
                <a:lnTo>
                  <a:pt x="163" y="607"/>
                </a:lnTo>
                <a:lnTo>
                  <a:pt x="178" y="616"/>
                </a:lnTo>
                <a:lnTo>
                  <a:pt x="193" y="623"/>
                </a:lnTo>
                <a:lnTo>
                  <a:pt x="208" y="628"/>
                </a:lnTo>
                <a:lnTo>
                  <a:pt x="224" y="630"/>
                </a:lnTo>
                <a:lnTo>
                  <a:pt x="238" y="630"/>
                </a:lnTo>
                <a:lnTo>
                  <a:pt x="238" y="630"/>
                </a:lnTo>
                <a:lnTo>
                  <a:pt x="239" y="631"/>
                </a:lnTo>
                <a:lnTo>
                  <a:pt x="239" y="632"/>
                </a:lnTo>
                <a:lnTo>
                  <a:pt x="236" y="632"/>
                </a:lnTo>
                <a:lnTo>
                  <a:pt x="232" y="632"/>
                </a:lnTo>
                <a:lnTo>
                  <a:pt x="231" y="634"/>
                </a:lnTo>
                <a:lnTo>
                  <a:pt x="231" y="634"/>
                </a:lnTo>
                <a:lnTo>
                  <a:pt x="251" y="637"/>
                </a:lnTo>
                <a:lnTo>
                  <a:pt x="251" y="637"/>
                </a:lnTo>
                <a:lnTo>
                  <a:pt x="245" y="636"/>
                </a:lnTo>
                <a:lnTo>
                  <a:pt x="239" y="634"/>
                </a:lnTo>
                <a:lnTo>
                  <a:pt x="239" y="634"/>
                </a:lnTo>
                <a:lnTo>
                  <a:pt x="273" y="637"/>
                </a:lnTo>
                <a:lnTo>
                  <a:pt x="307" y="642"/>
                </a:lnTo>
                <a:lnTo>
                  <a:pt x="340" y="646"/>
                </a:lnTo>
                <a:lnTo>
                  <a:pt x="373" y="648"/>
                </a:lnTo>
                <a:lnTo>
                  <a:pt x="390" y="649"/>
                </a:lnTo>
                <a:lnTo>
                  <a:pt x="404" y="648"/>
                </a:lnTo>
                <a:lnTo>
                  <a:pt x="420" y="646"/>
                </a:lnTo>
                <a:lnTo>
                  <a:pt x="434" y="642"/>
                </a:lnTo>
                <a:lnTo>
                  <a:pt x="448" y="637"/>
                </a:lnTo>
                <a:lnTo>
                  <a:pt x="461" y="631"/>
                </a:lnTo>
                <a:lnTo>
                  <a:pt x="473" y="623"/>
                </a:lnTo>
                <a:lnTo>
                  <a:pt x="485" y="612"/>
                </a:lnTo>
                <a:lnTo>
                  <a:pt x="485" y="612"/>
                </a:lnTo>
                <a:lnTo>
                  <a:pt x="463" y="622"/>
                </a:lnTo>
                <a:lnTo>
                  <a:pt x="461" y="623"/>
                </a:lnTo>
                <a:lnTo>
                  <a:pt x="462" y="623"/>
                </a:lnTo>
                <a:lnTo>
                  <a:pt x="467" y="620"/>
                </a:lnTo>
                <a:lnTo>
                  <a:pt x="468" y="619"/>
                </a:lnTo>
                <a:lnTo>
                  <a:pt x="467" y="618"/>
                </a:lnTo>
                <a:lnTo>
                  <a:pt x="467" y="618"/>
                </a:lnTo>
                <a:lnTo>
                  <a:pt x="474" y="614"/>
                </a:lnTo>
                <a:lnTo>
                  <a:pt x="481" y="608"/>
                </a:lnTo>
                <a:lnTo>
                  <a:pt x="498" y="598"/>
                </a:lnTo>
                <a:lnTo>
                  <a:pt x="516" y="586"/>
                </a:lnTo>
                <a:lnTo>
                  <a:pt x="526" y="581"/>
                </a:lnTo>
                <a:lnTo>
                  <a:pt x="535" y="576"/>
                </a:lnTo>
                <a:lnTo>
                  <a:pt x="535" y="576"/>
                </a:lnTo>
                <a:lnTo>
                  <a:pt x="531" y="581"/>
                </a:lnTo>
                <a:lnTo>
                  <a:pt x="526" y="584"/>
                </a:lnTo>
                <a:lnTo>
                  <a:pt x="526" y="584"/>
                </a:lnTo>
                <a:lnTo>
                  <a:pt x="538" y="577"/>
                </a:lnTo>
                <a:lnTo>
                  <a:pt x="548" y="571"/>
                </a:lnTo>
                <a:lnTo>
                  <a:pt x="552" y="567"/>
                </a:lnTo>
                <a:lnTo>
                  <a:pt x="557" y="564"/>
                </a:lnTo>
                <a:lnTo>
                  <a:pt x="561" y="558"/>
                </a:lnTo>
                <a:lnTo>
                  <a:pt x="566" y="552"/>
                </a:lnTo>
                <a:lnTo>
                  <a:pt x="566" y="552"/>
                </a:lnTo>
                <a:lnTo>
                  <a:pt x="560" y="558"/>
                </a:lnTo>
                <a:lnTo>
                  <a:pt x="557" y="559"/>
                </a:lnTo>
                <a:lnTo>
                  <a:pt x="557" y="560"/>
                </a:lnTo>
                <a:lnTo>
                  <a:pt x="558" y="560"/>
                </a:lnTo>
                <a:lnTo>
                  <a:pt x="558" y="560"/>
                </a:lnTo>
                <a:lnTo>
                  <a:pt x="545" y="559"/>
                </a:lnTo>
                <a:lnTo>
                  <a:pt x="533" y="560"/>
                </a:lnTo>
                <a:lnTo>
                  <a:pt x="521" y="564"/>
                </a:lnTo>
                <a:lnTo>
                  <a:pt x="509" y="567"/>
                </a:lnTo>
                <a:lnTo>
                  <a:pt x="498" y="572"/>
                </a:lnTo>
                <a:lnTo>
                  <a:pt x="487" y="578"/>
                </a:lnTo>
                <a:lnTo>
                  <a:pt x="466" y="592"/>
                </a:lnTo>
                <a:lnTo>
                  <a:pt x="445" y="606"/>
                </a:lnTo>
                <a:lnTo>
                  <a:pt x="425" y="618"/>
                </a:lnTo>
                <a:lnTo>
                  <a:pt x="414" y="624"/>
                </a:lnTo>
                <a:lnTo>
                  <a:pt x="403" y="628"/>
                </a:lnTo>
                <a:lnTo>
                  <a:pt x="392" y="631"/>
                </a:lnTo>
                <a:lnTo>
                  <a:pt x="381" y="632"/>
                </a:lnTo>
                <a:lnTo>
                  <a:pt x="381" y="632"/>
                </a:lnTo>
                <a:lnTo>
                  <a:pt x="368" y="634"/>
                </a:lnTo>
                <a:lnTo>
                  <a:pt x="336" y="634"/>
                </a:lnTo>
                <a:lnTo>
                  <a:pt x="318" y="632"/>
                </a:lnTo>
                <a:lnTo>
                  <a:pt x="302" y="631"/>
                </a:lnTo>
                <a:lnTo>
                  <a:pt x="291" y="628"/>
                </a:lnTo>
                <a:lnTo>
                  <a:pt x="287" y="625"/>
                </a:lnTo>
                <a:lnTo>
                  <a:pt x="285" y="623"/>
                </a:lnTo>
                <a:lnTo>
                  <a:pt x="285" y="623"/>
                </a:lnTo>
                <a:lnTo>
                  <a:pt x="287" y="623"/>
                </a:lnTo>
                <a:lnTo>
                  <a:pt x="287" y="625"/>
                </a:lnTo>
                <a:lnTo>
                  <a:pt x="287" y="625"/>
                </a:lnTo>
                <a:lnTo>
                  <a:pt x="297" y="625"/>
                </a:lnTo>
                <a:lnTo>
                  <a:pt x="308" y="624"/>
                </a:lnTo>
                <a:lnTo>
                  <a:pt x="313" y="623"/>
                </a:lnTo>
                <a:lnTo>
                  <a:pt x="316" y="622"/>
                </a:lnTo>
                <a:lnTo>
                  <a:pt x="316" y="622"/>
                </a:lnTo>
                <a:lnTo>
                  <a:pt x="314" y="619"/>
                </a:lnTo>
                <a:lnTo>
                  <a:pt x="314" y="618"/>
                </a:lnTo>
                <a:lnTo>
                  <a:pt x="315" y="617"/>
                </a:lnTo>
                <a:lnTo>
                  <a:pt x="318" y="616"/>
                </a:lnTo>
                <a:lnTo>
                  <a:pt x="324" y="616"/>
                </a:lnTo>
                <a:lnTo>
                  <a:pt x="331" y="617"/>
                </a:lnTo>
                <a:lnTo>
                  <a:pt x="337" y="618"/>
                </a:lnTo>
                <a:lnTo>
                  <a:pt x="338" y="618"/>
                </a:lnTo>
                <a:lnTo>
                  <a:pt x="338" y="619"/>
                </a:lnTo>
                <a:lnTo>
                  <a:pt x="333" y="620"/>
                </a:lnTo>
                <a:lnTo>
                  <a:pt x="320" y="622"/>
                </a:lnTo>
                <a:lnTo>
                  <a:pt x="320" y="622"/>
                </a:lnTo>
                <a:lnTo>
                  <a:pt x="325" y="619"/>
                </a:lnTo>
                <a:lnTo>
                  <a:pt x="334" y="618"/>
                </a:lnTo>
                <a:lnTo>
                  <a:pt x="364" y="613"/>
                </a:lnTo>
                <a:lnTo>
                  <a:pt x="405" y="607"/>
                </a:lnTo>
                <a:lnTo>
                  <a:pt x="450" y="601"/>
                </a:lnTo>
                <a:lnTo>
                  <a:pt x="472" y="596"/>
                </a:lnTo>
                <a:lnTo>
                  <a:pt x="492" y="592"/>
                </a:lnTo>
                <a:lnTo>
                  <a:pt x="510" y="587"/>
                </a:lnTo>
                <a:lnTo>
                  <a:pt x="526" y="581"/>
                </a:lnTo>
                <a:lnTo>
                  <a:pt x="538" y="573"/>
                </a:lnTo>
                <a:lnTo>
                  <a:pt x="543" y="570"/>
                </a:lnTo>
                <a:lnTo>
                  <a:pt x="545" y="566"/>
                </a:lnTo>
                <a:lnTo>
                  <a:pt x="548" y="563"/>
                </a:lnTo>
                <a:lnTo>
                  <a:pt x="548" y="558"/>
                </a:lnTo>
                <a:lnTo>
                  <a:pt x="546" y="553"/>
                </a:lnTo>
                <a:lnTo>
                  <a:pt x="544" y="548"/>
                </a:lnTo>
                <a:lnTo>
                  <a:pt x="544" y="548"/>
                </a:lnTo>
                <a:lnTo>
                  <a:pt x="548" y="545"/>
                </a:lnTo>
                <a:lnTo>
                  <a:pt x="554" y="539"/>
                </a:lnTo>
                <a:lnTo>
                  <a:pt x="572" y="524"/>
                </a:lnTo>
                <a:lnTo>
                  <a:pt x="580" y="517"/>
                </a:lnTo>
                <a:lnTo>
                  <a:pt x="586" y="510"/>
                </a:lnTo>
                <a:lnTo>
                  <a:pt x="590" y="504"/>
                </a:lnTo>
                <a:lnTo>
                  <a:pt x="591" y="501"/>
                </a:lnTo>
                <a:lnTo>
                  <a:pt x="590" y="499"/>
                </a:lnTo>
                <a:lnTo>
                  <a:pt x="590" y="499"/>
                </a:lnTo>
                <a:lnTo>
                  <a:pt x="580" y="507"/>
                </a:lnTo>
                <a:lnTo>
                  <a:pt x="580" y="506"/>
                </a:lnTo>
                <a:lnTo>
                  <a:pt x="579" y="506"/>
                </a:lnTo>
                <a:lnTo>
                  <a:pt x="579" y="506"/>
                </a:lnTo>
                <a:lnTo>
                  <a:pt x="585" y="496"/>
                </a:lnTo>
                <a:lnTo>
                  <a:pt x="592" y="488"/>
                </a:lnTo>
                <a:lnTo>
                  <a:pt x="610" y="470"/>
                </a:lnTo>
                <a:lnTo>
                  <a:pt x="619" y="460"/>
                </a:lnTo>
                <a:lnTo>
                  <a:pt x="625" y="452"/>
                </a:lnTo>
                <a:lnTo>
                  <a:pt x="627" y="447"/>
                </a:lnTo>
                <a:lnTo>
                  <a:pt x="628" y="442"/>
                </a:lnTo>
                <a:lnTo>
                  <a:pt x="628" y="436"/>
                </a:lnTo>
                <a:lnTo>
                  <a:pt x="628" y="431"/>
                </a:lnTo>
                <a:lnTo>
                  <a:pt x="628" y="431"/>
                </a:lnTo>
                <a:lnTo>
                  <a:pt x="626" y="436"/>
                </a:lnTo>
                <a:lnTo>
                  <a:pt x="622" y="440"/>
                </a:lnTo>
                <a:lnTo>
                  <a:pt x="621" y="441"/>
                </a:lnTo>
                <a:lnTo>
                  <a:pt x="621" y="440"/>
                </a:lnTo>
                <a:lnTo>
                  <a:pt x="622" y="436"/>
                </a:lnTo>
                <a:lnTo>
                  <a:pt x="622" y="436"/>
                </a:lnTo>
                <a:lnTo>
                  <a:pt x="617" y="445"/>
                </a:lnTo>
                <a:lnTo>
                  <a:pt x="604" y="463"/>
                </a:lnTo>
                <a:lnTo>
                  <a:pt x="590" y="481"/>
                </a:lnTo>
                <a:lnTo>
                  <a:pt x="584" y="487"/>
                </a:lnTo>
                <a:lnTo>
                  <a:pt x="582" y="488"/>
                </a:lnTo>
                <a:lnTo>
                  <a:pt x="580" y="488"/>
                </a:lnTo>
                <a:lnTo>
                  <a:pt x="580" y="488"/>
                </a:lnTo>
                <a:lnTo>
                  <a:pt x="586" y="480"/>
                </a:lnTo>
                <a:lnTo>
                  <a:pt x="590" y="475"/>
                </a:lnTo>
                <a:lnTo>
                  <a:pt x="591" y="470"/>
                </a:lnTo>
                <a:lnTo>
                  <a:pt x="591" y="470"/>
                </a:lnTo>
                <a:lnTo>
                  <a:pt x="590" y="478"/>
                </a:lnTo>
                <a:lnTo>
                  <a:pt x="586" y="487"/>
                </a:lnTo>
                <a:lnTo>
                  <a:pt x="581" y="494"/>
                </a:lnTo>
                <a:lnTo>
                  <a:pt x="575" y="501"/>
                </a:lnTo>
                <a:lnTo>
                  <a:pt x="569" y="507"/>
                </a:lnTo>
                <a:lnTo>
                  <a:pt x="563" y="512"/>
                </a:lnTo>
                <a:lnTo>
                  <a:pt x="552" y="518"/>
                </a:lnTo>
                <a:lnTo>
                  <a:pt x="552" y="518"/>
                </a:lnTo>
                <a:lnTo>
                  <a:pt x="558" y="510"/>
                </a:lnTo>
                <a:lnTo>
                  <a:pt x="566" y="502"/>
                </a:lnTo>
                <a:lnTo>
                  <a:pt x="582" y="486"/>
                </a:lnTo>
                <a:lnTo>
                  <a:pt x="591" y="476"/>
                </a:lnTo>
                <a:lnTo>
                  <a:pt x="597" y="464"/>
                </a:lnTo>
                <a:lnTo>
                  <a:pt x="599" y="458"/>
                </a:lnTo>
                <a:lnTo>
                  <a:pt x="602" y="452"/>
                </a:lnTo>
                <a:lnTo>
                  <a:pt x="602" y="445"/>
                </a:lnTo>
                <a:lnTo>
                  <a:pt x="603" y="437"/>
                </a:lnTo>
                <a:lnTo>
                  <a:pt x="603" y="437"/>
                </a:lnTo>
                <a:lnTo>
                  <a:pt x="593" y="446"/>
                </a:lnTo>
                <a:lnTo>
                  <a:pt x="584" y="457"/>
                </a:lnTo>
                <a:lnTo>
                  <a:pt x="576" y="468"/>
                </a:lnTo>
                <a:lnTo>
                  <a:pt x="574" y="474"/>
                </a:lnTo>
                <a:lnTo>
                  <a:pt x="573" y="478"/>
                </a:lnTo>
                <a:lnTo>
                  <a:pt x="573" y="478"/>
                </a:lnTo>
                <a:lnTo>
                  <a:pt x="562" y="481"/>
                </a:lnTo>
                <a:lnTo>
                  <a:pt x="550" y="484"/>
                </a:lnTo>
                <a:lnTo>
                  <a:pt x="539" y="489"/>
                </a:lnTo>
                <a:lnTo>
                  <a:pt x="528" y="494"/>
                </a:lnTo>
                <a:lnTo>
                  <a:pt x="509" y="506"/>
                </a:lnTo>
                <a:lnTo>
                  <a:pt x="490" y="519"/>
                </a:lnTo>
                <a:lnTo>
                  <a:pt x="470" y="533"/>
                </a:lnTo>
                <a:lnTo>
                  <a:pt x="452" y="548"/>
                </a:lnTo>
                <a:lnTo>
                  <a:pt x="434" y="563"/>
                </a:lnTo>
                <a:lnTo>
                  <a:pt x="415" y="576"/>
                </a:lnTo>
                <a:lnTo>
                  <a:pt x="397" y="588"/>
                </a:lnTo>
                <a:lnTo>
                  <a:pt x="377" y="598"/>
                </a:lnTo>
                <a:lnTo>
                  <a:pt x="367" y="601"/>
                </a:lnTo>
                <a:lnTo>
                  <a:pt x="356" y="604"/>
                </a:lnTo>
                <a:lnTo>
                  <a:pt x="345" y="606"/>
                </a:lnTo>
                <a:lnTo>
                  <a:pt x="333" y="607"/>
                </a:lnTo>
                <a:lnTo>
                  <a:pt x="322" y="607"/>
                </a:lnTo>
                <a:lnTo>
                  <a:pt x="310" y="606"/>
                </a:lnTo>
                <a:lnTo>
                  <a:pt x="297" y="604"/>
                </a:lnTo>
                <a:lnTo>
                  <a:pt x="284" y="600"/>
                </a:lnTo>
                <a:lnTo>
                  <a:pt x="271" y="595"/>
                </a:lnTo>
                <a:lnTo>
                  <a:pt x="256" y="589"/>
                </a:lnTo>
                <a:lnTo>
                  <a:pt x="242" y="581"/>
                </a:lnTo>
                <a:lnTo>
                  <a:pt x="226" y="572"/>
                </a:lnTo>
                <a:lnTo>
                  <a:pt x="226" y="572"/>
                </a:lnTo>
                <a:lnTo>
                  <a:pt x="230" y="571"/>
                </a:lnTo>
                <a:lnTo>
                  <a:pt x="225" y="570"/>
                </a:lnTo>
                <a:lnTo>
                  <a:pt x="225" y="570"/>
                </a:lnTo>
                <a:lnTo>
                  <a:pt x="231" y="570"/>
                </a:lnTo>
                <a:lnTo>
                  <a:pt x="233" y="570"/>
                </a:lnTo>
                <a:lnTo>
                  <a:pt x="230" y="569"/>
                </a:lnTo>
                <a:lnTo>
                  <a:pt x="230" y="569"/>
                </a:lnTo>
                <a:lnTo>
                  <a:pt x="234" y="569"/>
                </a:lnTo>
                <a:lnTo>
                  <a:pt x="238" y="570"/>
                </a:lnTo>
                <a:lnTo>
                  <a:pt x="240" y="572"/>
                </a:lnTo>
                <a:lnTo>
                  <a:pt x="240" y="572"/>
                </a:lnTo>
                <a:lnTo>
                  <a:pt x="237" y="571"/>
                </a:lnTo>
                <a:lnTo>
                  <a:pt x="234" y="572"/>
                </a:lnTo>
                <a:lnTo>
                  <a:pt x="232" y="573"/>
                </a:lnTo>
                <a:lnTo>
                  <a:pt x="231" y="573"/>
                </a:lnTo>
                <a:lnTo>
                  <a:pt x="231" y="573"/>
                </a:lnTo>
                <a:lnTo>
                  <a:pt x="233" y="575"/>
                </a:lnTo>
                <a:lnTo>
                  <a:pt x="239" y="577"/>
                </a:lnTo>
                <a:lnTo>
                  <a:pt x="256" y="582"/>
                </a:lnTo>
                <a:lnTo>
                  <a:pt x="279" y="587"/>
                </a:lnTo>
                <a:lnTo>
                  <a:pt x="305" y="590"/>
                </a:lnTo>
                <a:lnTo>
                  <a:pt x="333" y="593"/>
                </a:lnTo>
                <a:lnTo>
                  <a:pt x="348" y="593"/>
                </a:lnTo>
                <a:lnTo>
                  <a:pt x="361" y="593"/>
                </a:lnTo>
                <a:lnTo>
                  <a:pt x="373" y="592"/>
                </a:lnTo>
                <a:lnTo>
                  <a:pt x="384" y="589"/>
                </a:lnTo>
                <a:lnTo>
                  <a:pt x="393" y="586"/>
                </a:lnTo>
                <a:lnTo>
                  <a:pt x="402" y="581"/>
                </a:lnTo>
                <a:lnTo>
                  <a:pt x="402" y="581"/>
                </a:lnTo>
                <a:lnTo>
                  <a:pt x="416" y="573"/>
                </a:lnTo>
                <a:lnTo>
                  <a:pt x="451" y="557"/>
                </a:lnTo>
                <a:lnTo>
                  <a:pt x="470" y="546"/>
                </a:lnTo>
                <a:lnTo>
                  <a:pt x="489" y="535"/>
                </a:lnTo>
                <a:lnTo>
                  <a:pt x="503" y="523"/>
                </a:lnTo>
                <a:lnTo>
                  <a:pt x="508" y="518"/>
                </a:lnTo>
                <a:lnTo>
                  <a:pt x="511" y="512"/>
                </a:lnTo>
                <a:lnTo>
                  <a:pt x="511" y="512"/>
                </a:lnTo>
                <a:lnTo>
                  <a:pt x="513" y="513"/>
                </a:lnTo>
                <a:lnTo>
                  <a:pt x="515" y="514"/>
                </a:lnTo>
                <a:lnTo>
                  <a:pt x="517" y="513"/>
                </a:lnTo>
                <a:lnTo>
                  <a:pt x="521" y="511"/>
                </a:lnTo>
                <a:lnTo>
                  <a:pt x="523" y="506"/>
                </a:lnTo>
                <a:lnTo>
                  <a:pt x="529" y="498"/>
                </a:lnTo>
                <a:lnTo>
                  <a:pt x="531" y="493"/>
                </a:lnTo>
                <a:lnTo>
                  <a:pt x="531" y="493"/>
                </a:lnTo>
                <a:lnTo>
                  <a:pt x="529" y="494"/>
                </a:lnTo>
                <a:lnTo>
                  <a:pt x="531" y="494"/>
                </a:lnTo>
                <a:lnTo>
                  <a:pt x="535" y="493"/>
                </a:lnTo>
                <a:lnTo>
                  <a:pt x="535" y="493"/>
                </a:lnTo>
                <a:lnTo>
                  <a:pt x="533" y="492"/>
                </a:lnTo>
                <a:lnTo>
                  <a:pt x="533" y="490"/>
                </a:lnTo>
                <a:lnTo>
                  <a:pt x="533" y="489"/>
                </a:lnTo>
                <a:lnTo>
                  <a:pt x="535" y="488"/>
                </a:lnTo>
                <a:lnTo>
                  <a:pt x="535" y="488"/>
                </a:lnTo>
                <a:lnTo>
                  <a:pt x="527" y="494"/>
                </a:lnTo>
                <a:lnTo>
                  <a:pt x="520" y="501"/>
                </a:lnTo>
                <a:lnTo>
                  <a:pt x="515" y="506"/>
                </a:lnTo>
                <a:lnTo>
                  <a:pt x="515" y="506"/>
                </a:lnTo>
                <a:lnTo>
                  <a:pt x="534" y="484"/>
                </a:lnTo>
                <a:lnTo>
                  <a:pt x="546" y="469"/>
                </a:lnTo>
                <a:lnTo>
                  <a:pt x="550" y="463"/>
                </a:lnTo>
                <a:lnTo>
                  <a:pt x="552" y="459"/>
                </a:lnTo>
                <a:lnTo>
                  <a:pt x="552" y="459"/>
                </a:lnTo>
                <a:lnTo>
                  <a:pt x="554" y="459"/>
                </a:lnTo>
                <a:lnTo>
                  <a:pt x="554" y="458"/>
                </a:lnTo>
                <a:lnTo>
                  <a:pt x="555" y="451"/>
                </a:lnTo>
                <a:lnTo>
                  <a:pt x="555" y="451"/>
                </a:lnTo>
                <a:lnTo>
                  <a:pt x="554" y="455"/>
                </a:lnTo>
                <a:lnTo>
                  <a:pt x="552" y="458"/>
                </a:lnTo>
                <a:lnTo>
                  <a:pt x="550" y="458"/>
                </a:lnTo>
                <a:lnTo>
                  <a:pt x="548" y="457"/>
                </a:lnTo>
                <a:lnTo>
                  <a:pt x="548" y="457"/>
                </a:lnTo>
                <a:lnTo>
                  <a:pt x="546" y="462"/>
                </a:lnTo>
                <a:lnTo>
                  <a:pt x="541" y="468"/>
                </a:lnTo>
                <a:lnTo>
                  <a:pt x="528" y="483"/>
                </a:lnTo>
                <a:lnTo>
                  <a:pt x="520" y="492"/>
                </a:lnTo>
                <a:lnTo>
                  <a:pt x="511" y="499"/>
                </a:lnTo>
                <a:lnTo>
                  <a:pt x="503" y="505"/>
                </a:lnTo>
                <a:lnTo>
                  <a:pt x="496" y="508"/>
                </a:lnTo>
                <a:lnTo>
                  <a:pt x="496" y="508"/>
                </a:lnTo>
                <a:lnTo>
                  <a:pt x="499" y="504"/>
                </a:lnTo>
                <a:lnTo>
                  <a:pt x="501" y="502"/>
                </a:lnTo>
                <a:lnTo>
                  <a:pt x="498" y="504"/>
                </a:lnTo>
                <a:lnTo>
                  <a:pt x="498" y="504"/>
                </a:lnTo>
                <a:lnTo>
                  <a:pt x="503" y="493"/>
                </a:lnTo>
                <a:lnTo>
                  <a:pt x="513" y="475"/>
                </a:lnTo>
                <a:lnTo>
                  <a:pt x="540" y="427"/>
                </a:lnTo>
                <a:lnTo>
                  <a:pt x="563" y="386"/>
                </a:lnTo>
                <a:lnTo>
                  <a:pt x="569" y="374"/>
                </a:lnTo>
                <a:lnTo>
                  <a:pt x="569" y="372"/>
                </a:lnTo>
                <a:lnTo>
                  <a:pt x="567" y="374"/>
                </a:lnTo>
                <a:lnTo>
                  <a:pt x="567" y="374"/>
                </a:lnTo>
                <a:lnTo>
                  <a:pt x="567" y="374"/>
                </a:lnTo>
                <a:lnTo>
                  <a:pt x="567" y="374"/>
                </a:lnTo>
                <a:lnTo>
                  <a:pt x="568" y="372"/>
                </a:lnTo>
                <a:lnTo>
                  <a:pt x="567" y="374"/>
                </a:lnTo>
                <a:lnTo>
                  <a:pt x="567" y="374"/>
                </a:lnTo>
                <a:close/>
                <a:moveTo>
                  <a:pt x="457" y="505"/>
                </a:moveTo>
                <a:lnTo>
                  <a:pt x="457" y="505"/>
                </a:lnTo>
                <a:lnTo>
                  <a:pt x="456" y="506"/>
                </a:lnTo>
                <a:lnTo>
                  <a:pt x="455" y="506"/>
                </a:lnTo>
                <a:lnTo>
                  <a:pt x="452" y="507"/>
                </a:lnTo>
                <a:lnTo>
                  <a:pt x="452" y="507"/>
                </a:lnTo>
                <a:lnTo>
                  <a:pt x="455" y="505"/>
                </a:lnTo>
                <a:lnTo>
                  <a:pt x="457" y="505"/>
                </a:lnTo>
                <a:lnTo>
                  <a:pt x="457" y="505"/>
                </a:lnTo>
                <a:close/>
                <a:moveTo>
                  <a:pt x="332" y="533"/>
                </a:moveTo>
                <a:lnTo>
                  <a:pt x="332" y="533"/>
                </a:lnTo>
                <a:lnTo>
                  <a:pt x="336" y="529"/>
                </a:lnTo>
                <a:lnTo>
                  <a:pt x="338" y="529"/>
                </a:lnTo>
                <a:lnTo>
                  <a:pt x="339" y="529"/>
                </a:lnTo>
                <a:lnTo>
                  <a:pt x="339" y="531"/>
                </a:lnTo>
                <a:lnTo>
                  <a:pt x="338" y="533"/>
                </a:lnTo>
                <a:lnTo>
                  <a:pt x="336" y="535"/>
                </a:lnTo>
                <a:lnTo>
                  <a:pt x="334" y="535"/>
                </a:lnTo>
                <a:lnTo>
                  <a:pt x="332" y="533"/>
                </a:lnTo>
                <a:lnTo>
                  <a:pt x="332" y="533"/>
                </a:lnTo>
                <a:lnTo>
                  <a:pt x="332" y="533"/>
                </a:lnTo>
                <a:lnTo>
                  <a:pt x="333" y="533"/>
                </a:lnTo>
                <a:lnTo>
                  <a:pt x="333" y="534"/>
                </a:lnTo>
                <a:lnTo>
                  <a:pt x="332" y="533"/>
                </a:lnTo>
                <a:lnTo>
                  <a:pt x="332" y="533"/>
                </a:lnTo>
                <a:close/>
                <a:moveTo>
                  <a:pt x="582" y="186"/>
                </a:moveTo>
                <a:lnTo>
                  <a:pt x="582" y="186"/>
                </a:lnTo>
                <a:lnTo>
                  <a:pt x="585" y="187"/>
                </a:lnTo>
                <a:lnTo>
                  <a:pt x="585" y="189"/>
                </a:lnTo>
                <a:lnTo>
                  <a:pt x="585" y="189"/>
                </a:lnTo>
                <a:lnTo>
                  <a:pt x="584" y="188"/>
                </a:lnTo>
                <a:lnTo>
                  <a:pt x="582" y="186"/>
                </a:lnTo>
                <a:lnTo>
                  <a:pt x="582" y="186"/>
                </a:lnTo>
                <a:close/>
                <a:moveTo>
                  <a:pt x="611" y="169"/>
                </a:moveTo>
                <a:lnTo>
                  <a:pt x="611" y="169"/>
                </a:lnTo>
                <a:lnTo>
                  <a:pt x="620" y="182"/>
                </a:lnTo>
                <a:lnTo>
                  <a:pt x="620" y="182"/>
                </a:lnTo>
                <a:lnTo>
                  <a:pt x="620" y="182"/>
                </a:lnTo>
                <a:lnTo>
                  <a:pt x="617" y="181"/>
                </a:lnTo>
                <a:lnTo>
                  <a:pt x="613" y="174"/>
                </a:lnTo>
                <a:lnTo>
                  <a:pt x="611" y="171"/>
                </a:lnTo>
                <a:lnTo>
                  <a:pt x="610" y="170"/>
                </a:lnTo>
                <a:lnTo>
                  <a:pt x="611" y="169"/>
                </a:lnTo>
                <a:lnTo>
                  <a:pt x="611" y="169"/>
                </a:lnTo>
                <a:lnTo>
                  <a:pt x="613" y="170"/>
                </a:lnTo>
                <a:lnTo>
                  <a:pt x="611" y="170"/>
                </a:lnTo>
                <a:lnTo>
                  <a:pt x="611" y="170"/>
                </a:lnTo>
                <a:lnTo>
                  <a:pt x="611" y="169"/>
                </a:lnTo>
                <a:lnTo>
                  <a:pt x="611" y="169"/>
                </a:lnTo>
                <a:close/>
                <a:moveTo>
                  <a:pt x="298" y="2"/>
                </a:moveTo>
                <a:lnTo>
                  <a:pt x="298" y="2"/>
                </a:lnTo>
                <a:lnTo>
                  <a:pt x="295" y="2"/>
                </a:lnTo>
                <a:lnTo>
                  <a:pt x="291" y="2"/>
                </a:lnTo>
                <a:lnTo>
                  <a:pt x="291" y="2"/>
                </a:lnTo>
                <a:lnTo>
                  <a:pt x="295" y="0"/>
                </a:lnTo>
                <a:lnTo>
                  <a:pt x="298" y="2"/>
                </a:lnTo>
                <a:lnTo>
                  <a:pt x="298" y="2"/>
                </a:lnTo>
                <a:close/>
                <a:moveTo>
                  <a:pt x="126" y="70"/>
                </a:moveTo>
                <a:lnTo>
                  <a:pt x="126" y="70"/>
                </a:lnTo>
                <a:lnTo>
                  <a:pt x="124" y="71"/>
                </a:lnTo>
                <a:lnTo>
                  <a:pt x="122" y="71"/>
                </a:lnTo>
                <a:lnTo>
                  <a:pt x="121" y="71"/>
                </a:lnTo>
                <a:lnTo>
                  <a:pt x="121" y="71"/>
                </a:lnTo>
                <a:lnTo>
                  <a:pt x="125" y="69"/>
                </a:lnTo>
                <a:lnTo>
                  <a:pt x="126" y="69"/>
                </a:lnTo>
                <a:lnTo>
                  <a:pt x="126" y="70"/>
                </a:lnTo>
                <a:lnTo>
                  <a:pt x="126" y="70"/>
                </a:lnTo>
                <a:close/>
                <a:moveTo>
                  <a:pt x="36" y="177"/>
                </a:moveTo>
                <a:lnTo>
                  <a:pt x="36" y="177"/>
                </a:lnTo>
                <a:lnTo>
                  <a:pt x="37" y="176"/>
                </a:lnTo>
                <a:lnTo>
                  <a:pt x="38" y="174"/>
                </a:lnTo>
                <a:lnTo>
                  <a:pt x="38" y="174"/>
                </a:lnTo>
                <a:lnTo>
                  <a:pt x="37" y="177"/>
                </a:lnTo>
                <a:lnTo>
                  <a:pt x="37" y="177"/>
                </a:lnTo>
                <a:lnTo>
                  <a:pt x="36" y="177"/>
                </a:lnTo>
                <a:lnTo>
                  <a:pt x="36" y="177"/>
                </a:lnTo>
                <a:close/>
                <a:moveTo>
                  <a:pt x="514" y="592"/>
                </a:moveTo>
                <a:lnTo>
                  <a:pt x="514" y="592"/>
                </a:lnTo>
                <a:lnTo>
                  <a:pt x="517" y="589"/>
                </a:lnTo>
                <a:lnTo>
                  <a:pt x="521" y="588"/>
                </a:lnTo>
                <a:lnTo>
                  <a:pt x="521" y="588"/>
                </a:lnTo>
                <a:lnTo>
                  <a:pt x="517" y="590"/>
                </a:lnTo>
                <a:lnTo>
                  <a:pt x="515" y="592"/>
                </a:lnTo>
                <a:lnTo>
                  <a:pt x="514" y="592"/>
                </a:lnTo>
                <a:lnTo>
                  <a:pt x="514" y="592"/>
                </a:lnTo>
                <a:close/>
                <a:moveTo>
                  <a:pt x="460" y="599"/>
                </a:moveTo>
                <a:lnTo>
                  <a:pt x="460" y="599"/>
                </a:lnTo>
                <a:lnTo>
                  <a:pt x="461" y="598"/>
                </a:lnTo>
                <a:lnTo>
                  <a:pt x="464" y="596"/>
                </a:lnTo>
                <a:lnTo>
                  <a:pt x="467" y="595"/>
                </a:lnTo>
                <a:lnTo>
                  <a:pt x="468" y="595"/>
                </a:lnTo>
                <a:lnTo>
                  <a:pt x="468" y="596"/>
                </a:lnTo>
                <a:lnTo>
                  <a:pt x="468" y="596"/>
                </a:lnTo>
                <a:lnTo>
                  <a:pt x="466" y="596"/>
                </a:lnTo>
                <a:lnTo>
                  <a:pt x="464" y="598"/>
                </a:lnTo>
                <a:lnTo>
                  <a:pt x="462" y="599"/>
                </a:lnTo>
                <a:lnTo>
                  <a:pt x="460" y="599"/>
                </a:lnTo>
                <a:lnTo>
                  <a:pt x="460" y="599"/>
                </a:lnTo>
                <a:close/>
                <a:moveTo>
                  <a:pt x="613" y="457"/>
                </a:moveTo>
                <a:lnTo>
                  <a:pt x="613" y="457"/>
                </a:lnTo>
                <a:lnTo>
                  <a:pt x="613" y="460"/>
                </a:lnTo>
                <a:lnTo>
                  <a:pt x="611" y="460"/>
                </a:lnTo>
                <a:lnTo>
                  <a:pt x="610" y="459"/>
                </a:lnTo>
                <a:lnTo>
                  <a:pt x="611" y="458"/>
                </a:lnTo>
                <a:lnTo>
                  <a:pt x="613" y="457"/>
                </a:lnTo>
                <a:lnTo>
                  <a:pt x="613" y="457"/>
                </a:lnTo>
                <a:lnTo>
                  <a:pt x="613" y="458"/>
                </a:lnTo>
                <a:lnTo>
                  <a:pt x="613" y="457"/>
                </a:lnTo>
                <a:lnTo>
                  <a:pt x="613" y="457"/>
                </a:lnTo>
                <a:close/>
                <a:moveTo>
                  <a:pt x="389" y="578"/>
                </a:moveTo>
                <a:lnTo>
                  <a:pt x="389" y="578"/>
                </a:lnTo>
                <a:lnTo>
                  <a:pt x="399" y="576"/>
                </a:lnTo>
                <a:lnTo>
                  <a:pt x="399" y="576"/>
                </a:lnTo>
                <a:lnTo>
                  <a:pt x="393" y="578"/>
                </a:lnTo>
                <a:lnTo>
                  <a:pt x="389" y="578"/>
                </a:lnTo>
                <a:lnTo>
                  <a:pt x="389" y="578"/>
                </a:lnTo>
                <a:close/>
                <a:moveTo>
                  <a:pt x="479" y="539"/>
                </a:moveTo>
                <a:lnTo>
                  <a:pt x="479" y="539"/>
                </a:lnTo>
                <a:lnTo>
                  <a:pt x="481" y="537"/>
                </a:lnTo>
                <a:lnTo>
                  <a:pt x="484" y="536"/>
                </a:lnTo>
                <a:lnTo>
                  <a:pt x="484" y="536"/>
                </a:lnTo>
                <a:lnTo>
                  <a:pt x="484" y="536"/>
                </a:lnTo>
                <a:lnTo>
                  <a:pt x="481" y="539"/>
                </a:lnTo>
                <a:lnTo>
                  <a:pt x="480" y="540"/>
                </a:lnTo>
                <a:lnTo>
                  <a:pt x="479" y="539"/>
                </a:lnTo>
                <a:lnTo>
                  <a:pt x="479" y="539"/>
                </a:lnTo>
                <a:close/>
                <a:moveTo>
                  <a:pt x="520" y="508"/>
                </a:moveTo>
                <a:lnTo>
                  <a:pt x="520" y="508"/>
                </a:lnTo>
                <a:lnTo>
                  <a:pt x="520" y="506"/>
                </a:lnTo>
                <a:lnTo>
                  <a:pt x="520" y="506"/>
                </a:lnTo>
                <a:lnTo>
                  <a:pt x="521" y="505"/>
                </a:lnTo>
                <a:lnTo>
                  <a:pt x="521" y="505"/>
                </a:lnTo>
                <a:lnTo>
                  <a:pt x="522" y="506"/>
                </a:lnTo>
                <a:lnTo>
                  <a:pt x="521" y="507"/>
                </a:lnTo>
                <a:lnTo>
                  <a:pt x="520" y="508"/>
                </a:lnTo>
                <a:lnTo>
                  <a:pt x="520" y="508"/>
                </a:lnTo>
                <a:close/>
                <a:moveTo>
                  <a:pt x="567" y="390"/>
                </a:moveTo>
                <a:lnTo>
                  <a:pt x="567" y="390"/>
                </a:lnTo>
                <a:lnTo>
                  <a:pt x="569" y="387"/>
                </a:lnTo>
                <a:lnTo>
                  <a:pt x="568" y="387"/>
                </a:lnTo>
                <a:lnTo>
                  <a:pt x="568" y="387"/>
                </a:lnTo>
                <a:lnTo>
                  <a:pt x="566" y="389"/>
                </a:lnTo>
                <a:lnTo>
                  <a:pt x="566" y="390"/>
                </a:lnTo>
                <a:lnTo>
                  <a:pt x="567" y="390"/>
                </a:lnTo>
                <a:lnTo>
                  <a:pt x="567" y="390"/>
                </a:lnTo>
                <a:lnTo>
                  <a:pt x="567" y="390"/>
                </a:lnTo>
                <a:lnTo>
                  <a:pt x="567" y="390"/>
                </a:lnTo>
                <a:lnTo>
                  <a:pt x="567" y="390"/>
                </a:lnTo>
                <a:close/>
                <a:moveTo>
                  <a:pt x="531" y="447"/>
                </a:moveTo>
                <a:lnTo>
                  <a:pt x="531" y="447"/>
                </a:lnTo>
                <a:lnTo>
                  <a:pt x="531" y="446"/>
                </a:lnTo>
                <a:lnTo>
                  <a:pt x="532" y="445"/>
                </a:lnTo>
                <a:lnTo>
                  <a:pt x="532" y="445"/>
                </a:lnTo>
                <a:lnTo>
                  <a:pt x="532" y="446"/>
                </a:lnTo>
                <a:lnTo>
                  <a:pt x="532" y="447"/>
                </a:lnTo>
                <a:lnTo>
                  <a:pt x="531" y="447"/>
                </a:lnTo>
                <a:lnTo>
                  <a:pt x="531" y="447"/>
                </a:lnTo>
                <a:close/>
                <a:moveTo>
                  <a:pt x="481" y="488"/>
                </a:moveTo>
                <a:lnTo>
                  <a:pt x="481" y="488"/>
                </a:lnTo>
                <a:lnTo>
                  <a:pt x="481" y="487"/>
                </a:lnTo>
                <a:lnTo>
                  <a:pt x="482" y="487"/>
                </a:lnTo>
                <a:lnTo>
                  <a:pt x="485" y="486"/>
                </a:lnTo>
                <a:lnTo>
                  <a:pt x="485" y="486"/>
                </a:lnTo>
                <a:lnTo>
                  <a:pt x="484" y="487"/>
                </a:lnTo>
                <a:lnTo>
                  <a:pt x="481" y="488"/>
                </a:lnTo>
                <a:lnTo>
                  <a:pt x="481" y="488"/>
                </a:lnTo>
                <a:close/>
                <a:moveTo>
                  <a:pt x="472" y="496"/>
                </a:moveTo>
                <a:lnTo>
                  <a:pt x="472" y="496"/>
                </a:lnTo>
                <a:lnTo>
                  <a:pt x="474" y="494"/>
                </a:lnTo>
                <a:lnTo>
                  <a:pt x="475" y="493"/>
                </a:lnTo>
                <a:lnTo>
                  <a:pt x="476" y="494"/>
                </a:lnTo>
                <a:lnTo>
                  <a:pt x="476" y="494"/>
                </a:lnTo>
                <a:lnTo>
                  <a:pt x="474" y="495"/>
                </a:lnTo>
                <a:lnTo>
                  <a:pt x="473" y="496"/>
                </a:lnTo>
                <a:lnTo>
                  <a:pt x="472" y="496"/>
                </a:lnTo>
                <a:lnTo>
                  <a:pt x="472" y="496"/>
                </a:lnTo>
                <a:close/>
                <a:moveTo>
                  <a:pt x="585" y="460"/>
                </a:moveTo>
                <a:lnTo>
                  <a:pt x="585" y="460"/>
                </a:lnTo>
                <a:lnTo>
                  <a:pt x="582" y="465"/>
                </a:lnTo>
                <a:lnTo>
                  <a:pt x="579" y="470"/>
                </a:lnTo>
                <a:lnTo>
                  <a:pt x="579" y="470"/>
                </a:lnTo>
                <a:lnTo>
                  <a:pt x="581" y="464"/>
                </a:lnTo>
                <a:lnTo>
                  <a:pt x="585" y="460"/>
                </a:lnTo>
                <a:lnTo>
                  <a:pt x="585" y="460"/>
                </a:lnTo>
                <a:close/>
                <a:moveTo>
                  <a:pt x="430" y="499"/>
                </a:moveTo>
                <a:lnTo>
                  <a:pt x="430" y="499"/>
                </a:lnTo>
                <a:lnTo>
                  <a:pt x="430" y="498"/>
                </a:lnTo>
                <a:lnTo>
                  <a:pt x="431" y="498"/>
                </a:lnTo>
                <a:lnTo>
                  <a:pt x="433" y="496"/>
                </a:lnTo>
                <a:lnTo>
                  <a:pt x="433" y="496"/>
                </a:lnTo>
                <a:lnTo>
                  <a:pt x="432" y="499"/>
                </a:lnTo>
                <a:lnTo>
                  <a:pt x="430" y="499"/>
                </a:lnTo>
                <a:lnTo>
                  <a:pt x="430" y="499"/>
                </a:lnTo>
                <a:close/>
                <a:moveTo>
                  <a:pt x="501" y="498"/>
                </a:moveTo>
                <a:lnTo>
                  <a:pt x="501" y="498"/>
                </a:lnTo>
                <a:lnTo>
                  <a:pt x="503" y="496"/>
                </a:lnTo>
                <a:lnTo>
                  <a:pt x="504" y="495"/>
                </a:lnTo>
                <a:lnTo>
                  <a:pt x="504" y="495"/>
                </a:lnTo>
                <a:lnTo>
                  <a:pt x="503" y="498"/>
                </a:lnTo>
                <a:lnTo>
                  <a:pt x="502" y="499"/>
                </a:lnTo>
                <a:lnTo>
                  <a:pt x="501" y="498"/>
                </a:lnTo>
                <a:lnTo>
                  <a:pt x="501" y="498"/>
                </a:lnTo>
                <a:close/>
                <a:moveTo>
                  <a:pt x="590" y="464"/>
                </a:moveTo>
                <a:lnTo>
                  <a:pt x="590" y="464"/>
                </a:lnTo>
                <a:lnTo>
                  <a:pt x="591" y="462"/>
                </a:lnTo>
                <a:lnTo>
                  <a:pt x="592" y="460"/>
                </a:lnTo>
                <a:lnTo>
                  <a:pt x="592" y="462"/>
                </a:lnTo>
                <a:lnTo>
                  <a:pt x="592" y="462"/>
                </a:lnTo>
                <a:lnTo>
                  <a:pt x="591" y="464"/>
                </a:lnTo>
                <a:lnTo>
                  <a:pt x="591" y="464"/>
                </a:lnTo>
                <a:lnTo>
                  <a:pt x="590" y="464"/>
                </a:lnTo>
                <a:lnTo>
                  <a:pt x="590" y="464"/>
                </a:lnTo>
                <a:close/>
                <a:moveTo>
                  <a:pt x="588" y="468"/>
                </a:moveTo>
                <a:lnTo>
                  <a:pt x="588" y="468"/>
                </a:lnTo>
                <a:lnTo>
                  <a:pt x="585" y="468"/>
                </a:lnTo>
                <a:lnTo>
                  <a:pt x="588" y="468"/>
                </a:lnTo>
                <a:lnTo>
                  <a:pt x="588" y="468"/>
                </a:lnTo>
                <a:lnTo>
                  <a:pt x="587" y="468"/>
                </a:lnTo>
                <a:lnTo>
                  <a:pt x="587" y="466"/>
                </a:lnTo>
                <a:lnTo>
                  <a:pt x="588" y="466"/>
                </a:lnTo>
                <a:lnTo>
                  <a:pt x="588" y="468"/>
                </a:lnTo>
                <a:lnTo>
                  <a:pt x="588" y="468"/>
                </a:lnTo>
                <a:close/>
                <a:moveTo>
                  <a:pt x="579" y="475"/>
                </a:moveTo>
                <a:lnTo>
                  <a:pt x="579" y="475"/>
                </a:lnTo>
                <a:lnTo>
                  <a:pt x="580" y="472"/>
                </a:lnTo>
                <a:lnTo>
                  <a:pt x="582" y="470"/>
                </a:lnTo>
                <a:lnTo>
                  <a:pt x="582" y="470"/>
                </a:lnTo>
                <a:lnTo>
                  <a:pt x="581" y="472"/>
                </a:lnTo>
                <a:lnTo>
                  <a:pt x="579" y="475"/>
                </a:lnTo>
                <a:lnTo>
                  <a:pt x="579" y="475"/>
                </a:lnTo>
                <a:close/>
                <a:moveTo>
                  <a:pt x="513" y="507"/>
                </a:moveTo>
                <a:lnTo>
                  <a:pt x="513" y="507"/>
                </a:lnTo>
                <a:lnTo>
                  <a:pt x="513" y="508"/>
                </a:lnTo>
                <a:lnTo>
                  <a:pt x="513" y="507"/>
                </a:lnTo>
                <a:lnTo>
                  <a:pt x="513" y="507"/>
                </a:lnTo>
                <a:lnTo>
                  <a:pt x="511" y="507"/>
                </a:lnTo>
                <a:lnTo>
                  <a:pt x="513" y="507"/>
                </a:lnTo>
                <a:lnTo>
                  <a:pt x="513" y="507"/>
                </a:lnTo>
                <a:close/>
                <a:moveTo>
                  <a:pt x="570" y="489"/>
                </a:moveTo>
                <a:lnTo>
                  <a:pt x="570" y="489"/>
                </a:lnTo>
                <a:lnTo>
                  <a:pt x="572" y="487"/>
                </a:lnTo>
                <a:lnTo>
                  <a:pt x="570" y="489"/>
                </a:lnTo>
                <a:lnTo>
                  <a:pt x="570" y="489"/>
                </a:lnTo>
                <a:lnTo>
                  <a:pt x="570" y="489"/>
                </a:lnTo>
                <a:lnTo>
                  <a:pt x="570" y="489"/>
                </a:lnTo>
                <a:lnTo>
                  <a:pt x="570" y="489"/>
                </a:lnTo>
                <a:close/>
                <a:moveTo>
                  <a:pt x="604" y="471"/>
                </a:moveTo>
                <a:lnTo>
                  <a:pt x="604" y="471"/>
                </a:lnTo>
                <a:lnTo>
                  <a:pt x="605" y="470"/>
                </a:lnTo>
                <a:lnTo>
                  <a:pt x="607" y="470"/>
                </a:lnTo>
                <a:lnTo>
                  <a:pt x="608" y="466"/>
                </a:lnTo>
                <a:lnTo>
                  <a:pt x="608" y="466"/>
                </a:lnTo>
                <a:lnTo>
                  <a:pt x="608" y="469"/>
                </a:lnTo>
                <a:lnTo>
                  <a:pt x="607" y="471"/>
                </a:lnTo>
                <a:lnTo>
                  <a:pt x="605" y="472"/>
                </a:lnTo>
                <a:lnTo>
                  <a:pt x="605" y="472"/>
                </a:lnTo>
                <a:lnTo>
                  <a:pt x="604" y="471"/>
                </a:lnTo>
                <a:lnTo>
                  <a:pt x="604" y="471"/>
                </a:lnTo>
                <a:close/>
                <a:moveTo>
                  <a:pt x="505" y="516"/>
                </a:moveTo>
                <a:lnTo>
                  <a:pt x="505" y="516"/>
                </a:lnTo>
                <a:lnTo>
                  <a:pt x="498" y="517"/>
                </a:lnTo>
                <a:lnTo>
                  <a:pt x="498" y="517"/>
                </a:lnTo>
                <a:lnTo>
                  <a:pt x="498" y="516"/>
                </a:lnTo>
                <a:lnTo>
                  <a:pt x="502" y="514"/>
                </a:lnTo>
                <a:lnTo>
                  <a:pt x="504" y="514"/>
                </a:lnTo>
                <a:lnTo>
                  <a:pt x="505" y="516"/>
                </a:lnTo>
                <a:lnTo>
                  <a:pt x="505" y="516"/>
                </a:lnTo>
                <a:lnTo>
                  <a:pt x="503" y="516"/>
                </a:lnTo>
                <a:lnTo>
                  <a:pt x="503" y="516"/>
                </a:lnTo>
                <a:lnTo>
                  <a:pt x="504" y="514"/>
                </a:lnTo>
                <a:lnTo>
                  <a:pt x="505" y="516"/>
                </a:lnTo>
                <a:lnTo>
                  <a:pt x="505" y="516"/>
                </a:lnTo>
                <a:close/>
                <a:moveTo>
                  <a:pt x="443" y="514"/>
                </a:moveTo>
                <a:lnTo>
                  <a:pt x="443" y="514"/>
                </a:lnTo>
                <a:lnTo>
                  <a:pt x="443" y="514"/>
                </a:lnTo>
                <a:lnTo>
                  <a:pt x="443" y="513"/>
                </a:lnTo>
                <a:lnTo>
                  <a:pt x="445" y="512"/>
                </a:lnTo>
                <a:lnTo>
                  <a:pt x="445" y="512"/>
                </a:lnTo>
                <a:lnTo>
                  <a:pt x="445" y="513"/>
                </a:lnTo>
                <a:lnTo>
                  <a:pt x="443" y="514"/>
                </a:lnTo>
                <a:lnTo>
                  <a:pt x="443" y="514"/>
                </a:lnTo>
                <a:close/>
                <a:moveTo>
                  <a:pt x="516" y="511"/>
                </a:moveTo>
                <a:lnTo>
                  <a:pt x="516" y="511"/>
                </a:lnTo>
                <a:lnTo>
                  <a:pt x="515" y="510"/>
                </a:lnTo>
                <a:lnTo>
                  <a:pt x="515" y="510"/>
                </a:lnTo>
                <a:lnTo>
                  <a:pt x="516" y="510"/>
                </a:lnTo>
                <a:lnTo>
                  <a:pt x="516" y="511"/>
                </a:lnTo>
                <a:lnTo>
                  <a:pt x="516" y="511"/>
                </a:lnTo>
                <a:lnTo>
                  <a:pt x="516" y="510"/>
                </a:lnTo>
                <a:lnTo>
                  <a:pt x="516" y="511"/>
                </a:lnTo>
                <a:lnTo>
                  <a:pt x="516" y="511"/>
                </a:lnTo>
                <a:close/>
                <a:moveTo>
                  <a:pt x="591" y="487"/>
                </a:moveTo>
                <a:lnTo>
                  <a:pt x="591" y="487"/>
                </a:lnTo>
                <a:lnTo>
                  <a:pt x="597" y="481"/>
                </a:lnTo>
                <a:lnTo>
                  <a:pt x="591" y="487"/>
                </a:lnTo>
                <a:lnTo>
                  <a:pt x="591" y="487"/>
                </a:lnTo>
                <a:lnTo>
                  <a:pt x="592" y="486"/>
                </a:lnTo>
                <a:lnTo>
                  <a:pt x="592" y="486"/>
                </a:lnTo>
                <a:lnTo>
                  <a:pt x="592" y="486"/>
                </a:lnTo>
                <a:lnTo>
                  <a:pt x="591" y="487"/>
                </a:lnTo>
                <a:lnTo>
                  <a:pt x="591" y="487"/>
                </a:lnTo>
                <a:close/>
                <a:moveTo>
                  <a:pt x="557" y="504"/>
                </a:moveTo>
                <a:lnTo>
                  <a:pt x="557" y="504"/>
                </a:lnTo>
                <a:lnTo>
                  <a:pt x="558" y="501"/>
                </a:lnTo>
                <a:lnTo>
                  <a:pt x="558" y="500"/>
                </a:lnTo>
                <a:lnTo>
                  <a:pt x="560" y="499"/>
                </a:lnTo>
                <a:lnTo>
                  <a:pt x="560" y="499"/>
                </a:lnTo>
                <a:lnTo>
                  <a:pt x="558" y="501"/>
                </a:lnTo>
                <a:lnTo>
                  <a:pt x="558" y="502"/>
                </a:lnTo>
                <a:lnTo>
                  <a:pt x="557" y="504"/>
                </a:lnTo>
                <a:lnTo>
                  <a:pt x="557" y="504"/>
                </a:lnTo>
                <a:close/>
                <a:moveTo>
                  <a:pt x="580" y="493"/>
                </a:moveTo>
                <a:lnTo>
                  <a:pt x="580" y="493"/>
                </a:lnTo>
                <a:lnTo>
                  <a:pt x="578" y="494"/>
                </a:lnTo>
                <a:lnTo>
                  <a:pt x="576" y="495"/>
                </a:lnTo>
                <a:lnTo>
                  <a:pt x="578" y="496"/>
                </a:lnTo>
                <a:lnTo>
                  <a:pt x="578" y="498"/>
                </a:lnTo>
                <a:lnTo>
                  <a:pt x="579" y="499"/>
                </a:lnTo>
                <a:lnTo>
                  <a:pt x="580" y="498"/>
                </a:lnTo>
                <a:lnTo>
                  <a:pt x="580" y="496"/>
                </a:lnTo>
                <a:lnTo>
                  <a:pt x="580" y="493"/>
                </a:lnTo>
                <a:lnTo>
                  <a:pt x="580" y="493"/>
                </a:lnTo>
                <a:lnTo>
                  <a:pt x="581" y="493"/>
                </a:lnTo>
                <a:lnTo>
                  <a:pt x="581" y="493"/>
                </a:lnTo>
                <a:lnTo>
                  <a:pt x="581" y="494"/>
                </a:lnTo>
                <a:lnTo>
                  <a:pt x="580" y="493"/>
                </a:lnTo>
                <a:lnTo>
                  <a:pt x="580" y="493"/>
                </a:lnTo>
                <a:close/>
                <a:moveTo>
                  <a:pt x="478" y="530"/>
                </a:moveTo>
                <a:lnTo>
                  <a:pt x="478" y="530"/>
                </a:lnTo>
                <a:lnTo>
                  <a:pt x="480" y="533"/>
                </a:lnTo>
                <a:lnTo>
                  <a:pt x="481" y="533"/>
                </a:lnTo>
                <a:lnTo>
                  <a:pt x="482" y="530"/>
                </a:lnTo>
                <a:lnTo>
                  <a:pt x="484" y="528"/>
                </a:lnTo>
                <a:lnTo>
                  <a:pt x="482" y="525"/>
                </a:lnTo>
                <a:lnTo>
                  <a:pt x="482" y="525"/>
                </a:lnTo>
                <a:lnTo>
                  <a:pt x="480" y="527"/>
                </a:lnTo>
                <a:lnTo>
                  <a:pt x="478" y="530"/>
                </a:lnTo>
                <a:lnTo>
                  <a:pt x="478" y="530"/>
                </a:lnTo>
                <a:lnTo>
                  <a:pt x="478" y="531"/>
                </a:lnTo>
                <a:lnTo>
                  <a:pt x="478" y="530"/>
                </a:lnTo>
                <a:lnTo>
                  <a:pt x="478" y="530"/>
                </a:lnTo>
                <a:close/>
                <a:moveTo>
                  <a:pt x="555" y="507"/>
                </a:moveTo>
                <a:lnTo>
                  <a:pt x="555" y="507"/>
                </a:lnTo>
                <a:lnTo>
                  <a:pt x="555" y="510"/>
                </a:lnTo>
                <a:lnTo>
                  <a:pt x="556" y="508"/>
                </a:lnTo>
                <a:lnTo>
                  <a:pt x="556" y="507"/>
                </a:lnTo>
                <a:lnTo>
                  <a:pt x="556" y="507"/>
                </a:lnTo>
                <a:lnTo>
                  <a:pt x="555" y="507"/>
                </a:lnTo>
                <a:lnTo>
                  <a:pt x="555" y="507"/>
                </a:lnTo>
                <a:lnTo>
                  <a:pt x="555" y="507"/>
                </a:lnTo>
                <a:lnTo>
                  <a:pt x="555" y="507"/>
                </a:lnTo>
                <a:lnTo>
                  <a:pt x="555" y="507"/>
                </a:lnTo>
                <a:close/>
                <a:moveTo>
                  <a:pt x="392" y="513"/>
                </a:moveTo>
                <a:lnTo>
                  <a:pt x="392" y="513"/>
                </a:lnTo>
                <a:lnTo>
                  <a:pt x="392" y="512"/>
                </a:lnTo>
                <a:lnTo>
                  <a:pt x="392" y="512"/>
                </a:lnTo>
                <a:lnTo>
                  <a:pt x="393" y="511"/>
                </a:lnTo>
                <a:lnTo>
                  <a:pt x="395" y="511"/>
                </a:lnTo>
                <a:lnTo>
                  <a:pt x="395" y="511"/>
                </a:lnTo>
                <a:lnTo>
                  <a:pt x="393" y="513"/>
                </a:lnTo>
                <a:lnTo>
                  <a:pt x="393" y="513"/>
                </a:lnTo>
                <a:lnTo>
                  <a:pt x="392" y="513"/>
                </a:lnTo>
                <a:lnTo>
                  <a:pt x="392" y="513"/>
                </a:lnTo>
                <a:close/>
                <a:moveTo>
                  <a:pt x="417" y="525"/>
                </a:moveTo>
                <a:lnTo>
                  <a:pt x="417" y="525"/>
                </a:lnTo>
                <a:lnTo>
                  <a:pt x="419" y="524"/>
                </a:lnTo>
                <a:lnTo>
                  <a:pt x="420" y="524"/>
                </a:lnTo>
                <a:lnTo>
                  <a:pt x="421" y="524"/>
                </a:lnTo>
                <a:lnTo>
                  <a:pt x="421" y="524"/>
                </a:lnTo>
                <a:lnTo>
                  <a:pt x="420" y="525"/>
                </a:lnTo>
                <a:lnTo>
                  <a:pt x="417" y="525"/>
                </a:lnTo>
                <a:lnTo>
                  <a:pt x="417" y="525"/>
                </a:lnTo>
                <a:close/>
                <a:moveTo>
                  <a:pt x="568" y="510"/>
                </a:moveTo>
                <a:lnTo>
                  <a:pt x="568" y="510"/>
                </a:lnTo>
                <a:lnTo>
                  <a:pt x="569" y="507"/>
                </a:lnTo>
                <a:lnTo>
                  <a:pt x="569" y="508"/>
                </a:lnTo>
                <a:lnTo>
                  <a:pt x="569" y="510"/>
                </a:lnTo>
                <a:lnTo>
                  <a:pt x="568" y="510"/>
                </a:lnTo>
                <a:lnTo>
                  <a:pt x="568" y="510"/>
                </a:lnTo>
                <a:lnTo>
                  <a:pt x="568" y="510"/>
                </a:lnTo>
                <a:lnTo>
                  <a:pt x="568" y="510"/>
                </a:lnTo>
                <a:lnTo>
                  <a:pt x="568" y="510"/>
                </a:lnTo>
                <a:close/>
                <a:moveTo>
                  <a:pt x="548" y="522"/>
                </a:moveTo>
                <a:lnTo>
                  <a:pt x="548" y="522"/>
                </a:lnTo>
                <a:lnTo>
                  <a:pt x="552" y="516"/>
                </a:lnTo>
                <a:lnTo>
                  <a:pt x="548" y="522"/>
                </a:lnTo>
                <a:lnTo>
                  <a:pt x="548" y="522"/>
                </a:lnTo>
                <a:lnTo>
                  <a:pt x="549" y="520"/>
                </a:lnTo>
                <a:lnTo>
                  <a:pt x="548" y="522"/>
                </a:lnTo>
                <a:lnTo>
                  <a:pt x="548" y="522"/>
                </a:lnTo>
                <a:close/>
                <a:moveTo>
                  <a:pt x="567" y="512"/>
                </a:moveTo>
                <a:lnTo>
                  <a:pt x="567" y="512"/>
                </a:lnTo>
                <a:lnTo>
                  <a:pt x="567" y="516"/>
                </a:lnTo>
                <a:lnTo>
                  <a:pt x="566" y="517"/>
                </a:lnTo>
                <a:lnTo>
                  <a:pt x="566" y="516"/>
                </a:lnTo>
                <a:lnTo>
                  <a:pt x="567" y="512"/>
                </a:lnTo>
                <a:lnTo>
                  <a:pt x="567" y="512"/>
                </a:lnTo>
                <a:lnTo>
                  <a:pt x="567" y="512"/>
                </a:lnTo>
                <a:lnTo>
                  <a:pt x="567" y="512"/>
                </a:lnTo>
                <a:lnTo>
                  <a:pt x="567" y="512"/>
                </a:lnTo>
                <a:close/>
                <a:moveTo>
                  <a:pt x="538" y="527"/>
                </a:moveTo>
                <a:lnTo>
                  <a:pt x="538" y="527"/>
                </a:lnTo>
                <a:lnTo>
                  <a:pt x="539" y="527"/>
                </a:lnTo>
                <a:lnTo>
                  <a:pt x="540" y="525"/>
                </a:lnTo>
                <a:lnTo>
                  <a:pt x="543" y="523"/>
                </a:lnTo>
                <a:lnTo>
                  <a:pt x="543" y="523"/>
                </a:lnTo>
                <a:lnTo>
                  <a:pt x="543" y="525"/>
                </a:lnTo>
                <a:lnTo>
                  <a:pt x="541" y="527"/>
                </a:lnTo>
                <a:lnTo>
                  <a:pt x="539" y="528"/>
                </a:lnTo>
                <a:lnTo>
                  <a:pt x="538" y="527"/>
                </a:lnTo>
                <a:lnTo>
                  <a:pt x="538" y="527"/>
                </a:lnTo>
                <a:close/>
                <a:moveTo>
                  <a:pt x="534" y="529"/>
                </a:moveTo>
                <a:lnTo>
                  <a:pt x="534" y="529"/>
                </a:lnTo>
                <a:lnTo>
                  <a:pt x="531" y="530"/>
                </a:lnTo>
                <a:lnTo>
                  <a:pt x="531" y="530"/>
                </a:lnTo>
                <a:lnTo>
                  <a:pt x="531" y="529"/>
                </a:lnTo>
                <a:lnTo>
                  <a:pt x="533" y="528"/>
                </a:lnTo>
                <a:lnTo>
                  <a:pt x="533" y="528"/>
                </a:lnTo>
                <a:lnTo>
                  <a:pt x="534" y="529"/>
                </a:lnTo>
                <a:lnTo>
                  <a:pt x="534" y="529"/>
                </a:lnTo>
                <a:lnTo>
                  <a:pt x="533" y="529"/>
                </a:lnTo>
                <a:lnTo>
                  <a:pt x="533" y="529"/>
                </a:lnTo>
                <a:lnTo>
                  <a:pt x="534" y="529"/>
                </a:lnTo>
                <a:lnTo>
                  <a:pt x="534" y="529"/>
                </a:lnTo>
                <a:lnTo>
                  <a:pt x="534" y="529"/>
                </a:lnTo>
                <a:close/>
                <a:moveTo>
                  <a:pt x="517" y="534"/>
                </a:moveTo>
                <a:lnTo>
                  <a:pt x="517" y="534"/>
                </a:lnTo>
                <a:lnTo>
                  <a:pt x="520" y="530"/>
                </a:lnTo>
                <a:lnTo>
                  <a:pt x="523" y="529"/>
                </a:lnTo>
                <a:lnTo>
                  <a:pt x="523" y="529"/>
                </a:lnTo>
                <a:lnTo>
                  <a:pt x="521" y="531"/>
                </a:lnTo>
                <a:lnTo>
                  <a:pt x="517" y="534"/>
                </a:lnTo>
                <a:lnTo>
                  <a:pt x="517" y="534"/>
                </a:lnTo>
                <a:close/>
                <a:moveTo>
                  <a:pt x="562" y="518"/>
                </a:moveTo>
                <a:lnTo>
                  <a:pt x="562" y="518"/>
                </a:lnTo>
                <a:lnTo>
                  <a:pt x="557" y="525"/>
                </a:lnTo>
                <a:lnTo>
                  <a:pt x="556" y="525"/>
                </a:lnTo>
                <a:lnTo>
                  <a:pt x="556" y="525"/>
                </a:lnTo>
                <a:lnTo>
                  <a:pt x="557" y="522"/>
                </a:lnTo>
                <a:lnTo>
                  <a:pt x="560" y="520"/>
                </a:lnTo>
                <a:lnTo>
                  <a:pt x="562" y="518"/>
                </a:lnTo>
                <a:lnTo>
                  <a:pt x="562" y="518"/>
                </a:lnTo>
                <a:lnTo>
                  <a:pt x="561" y="519"/>
                </a:lnTo>
                <a:lnTo>
                  <a:pt x="562" y="518"/>
                </a:lnTo>
                <a:lnTo>
                  <a:pt x="562" y="518"/>
                </a:lnTo>
                <a:close/>
                <a:moveTo>
                  <a:pt x="468" y="540"/>
                </a:moveTo>
                <a:lnTo>
                  <a:pt x="468" y="540"/>
                </a:lnTo>
                <a:lnTo>
                  <a:pt x="474" y="536"/>
                </a:lnTo>
                <a:lnTo>
                  <a:pt x="468" y="540"/>
                </a:lnTo>
                <a:lnTo>
                  <a:pt x="468" y="540"/>
                </a:lnTo>
                <a:lnTo>
                  <a:pt x="469" y="540"/>
                </a:lnTo>
                <a:lnTo>
                  <a:pt x="468" y="540"/>
                </a:lnTo>
                <a:lnTo>
                  <a:pt x="468" y="540"/>
                </a:lnTo>
                <a:close/>
                <a:moveTo>
                  <a:pt x="551" y="527"/>
                </a:moveTo>
                <a:lnTo>
                  <a:pt x="551" y="527"/>
                </a:lnTo>
                <a:lnTo>
                  <a:pt x="554" y="525"/>
                </a:lnTo>
                <a:lnTo>
                  <a:pt x="556" y="523"/>
                </a:lnTo>
                <a:lnTo>
                  <a:pt x="556" y="523"/>
                </a:lnTo>
                <a:lnTo>
                  <a:pt x="554" y="527"/>
                </a:lnTo>
                <a:lnTo>
                  <a:pt x="552" y="527"/>
                </a:lnTo>
                <a:lnTo>
                  <a:pt x="551" y="527"/>
                </a:lnTo>
                <a:lnTo>
                  <a:pt x="551" y="527"/>
                </a:lnTo>
                <a:close/>
                <a:moveTo>
                  <a:pt x="397" y="531"/>
                </a:moveTo>
                <a:lnTo>
                  <a:pt x="397" y="531"/>
                </a:lnTo>
                <a:lnTo>
                  <a:pt x="399" y="530"/>
                </a:lnTo>
                <a:lnTo>
                  <a:pt x="403" y="529"/>
                </a:lnTo>
                <a:lnTo>
                  <a:pt x="403" y="529"/>
                </a:lnTo>
                <a:lnTo>
                  <a:pt x="402" y="530"/>
                </a:lnTo>
                <a:lnTo>
                  <a:pt x="401" y="531"/>
                </a:lnTo>
                <a:lnTo>
                  <a:pt x="397" y="531"/>
                </a:lnTo>
                <a:lnTo>
                  <a:pt x="397" y="531"/>
                </a:lnTo>
                <a:close/>
                <a:moveTo>
                  <a:pt x="566" y="523"/>
                </a:moveTo>
                <a:lnTo>
                  <a:pt x="566" y="523"/>
                </a:lnTo>
                <a:lnTo>
                  <a:pt x="563" y="523"/>
                </a:lnTo>
                <a:lnTo>
                  <a:pt x="561" y="525"/>
                </a:lnTo>
                <a:lnTo>
                  <a:pt x="556" y="530"/>
                </a:lnTo>
                <a:lnTo>
                  <a:pt x="555" y="531"/>
                </a:lnTo>
                <a:lnTo>
                  <a:pt x="556" y="531"/>
                </a:lnTo>
                <a:lnTo>
                  <a:pt x="566" y="523"/>
                </a:lnTo>
                <a:lnTo>
                  <a:pt x="566" y="523"/>
                </a:lnTo>
                <a:lnTo>
                  <a:pt x="567" y="523"/>
                </a:lnTo>
                <a:lnTo>
                  <a:pt x="566" y="523"/>
                </a:lnTo>
                <a:lnTo>
                  <a:pt x="566" y="523"/>
                </a:lnTo>
                <a:close/>
                <a:moveTo>
                  <a:pt x="534" y="535"/>
                </a:moveTo>
                <a:lnTo>
                  <a:pt x="534" y="535"/>
                </a:lnTo>
                <a:lnTo>
                  <a:pt x="534" y="533"/>
                </a:lnTo>
                <a:lnTo>
                  <a:pt x="538" y="530"/>
                </a:lnTo>
                <a:lnTo>
                  <a:pt x="538" y="530"/>
                </a:lnTo>
                <a:lnTo>
                  <a:pt x="537" y="531"/>
                </a:lnTo>
                <a:lnTo>
                  <a:pt x="535" y="533"/>
                </a:lnTo>
                <a:lnTo>
                  <a:pt x="535" y="534"/>
                </a:lnTo>
                <a:lnTo>
                  <a:pt x="534" y="535"/>
                </a:lnTo>
                <a:lnTo>
                  <a:pt x="534" y="535"/>
                </a:lnTo>
                <a:close/>
                <a:moveTo>
                  <a:pt x="558" y="527"/>
                </a:moveTo>
                <a:lnTo>
                  <a:pt x="558" y="527"/>
                </a:lnTo>
                <a:lnTo>
                  <a:pt x="556" y="528"/>
                </a:lnTo>
                <a:lnTo>
                  <a:pt x="555" y="529"/>
                </a:lnTo>
                <a:lnTo>
                  <a:pt x="555" y="529"/>
                </a:lnTo>
                <a:lnTo>
                  <a:pt x="556" y="527"/>
                </a:lnTo>
                <a:lnTo>
                  <a:pt x="557" y="525"/>
                </a:lnTo>
                <a:lnTo>
                  <a:pt x="558" y="527"/>
                </a:lnTo>
                <a:lnTo>
                  <a:pt x="558" y="527"/>
                </a:lnTo>
                <a:close/>
                <a:moveTo>
                  <a:pt x="462" y="545"/>
                </a:moveTo>
                <a:lnTo>
                  <a:pt x="462" y="545"/>
                </a:lnTo>
                <a:lnTo>
                  <a:pt x="452" y="546"/>
                </a:lnTo>
                <a:lnTo>
                  <a:pt x="452" y="546"/>
                </a:lnTo>
                <a:lnTo>
                  <a:pt x="454" y="546"/>
                </a:lnTo>
                <a:lnTo>
                  <a:pt x="458" y="545"/>
                </a:lnTo>
                <a:lnTo>
                  <a:pt x="462" y="545"/>
                </a:lnTo>
                <a:lnTo>
                  <a:pt x="462" y="545"/>
                </a:lnTo>
                <a:lnTo>
                  <a:pt x="462" y="543"/>
                </a:lnTo>
                <a:lnTo>
                  <a:pt x="462" y="545"/>
                </a:lnTo>
                <a:lnTo>
                  <a:pt x="462" y="545"/>
                </a:lnTo>
                <a:close/>
                <a:moveTo>
                  <a:pt x="461" y="543"/>
                </a:moveTo>
                <a:lnTo>
                  <a:pt x="461" y="543"/>
                </a:lnTo>
                <a:lnTo>
                  <a:pt x="462" y="542"/>
                </a:lnTo>
                <a:lnTo>
                  <a:pt x="464" y="541"/>
                </a:lnTo>
                <a:lnTo>
                  <a:pt x="464" y="541"/>
                </a:lnTo>
                <a:lnTo>
                  <a:pt x="463" y="542"/>
                </a:lnTo>
                <a:lnTo>
                  <a:pt x="461" y="543"/>
                </a:lnTo>
                <a:lnTo>
                  <a:pt x="461" y="543"/>
                </a:lnTo>
                <a:close/>
                <a:moveTo>
                  <a:pt x="545" y="536"/>
                </a:moveTo>
                <a:lnTo>
                  <a:pt x="545" y="536"/>
                </a:lnTo>
                <a:lnTo>
                  <a:pt x="544" y="536"/>
                </a:lnTo>
                <a:lnTo>
                  <a:pt x="544" y="536"/>
                </a:lnTo>
                <a:lnTo>
                  <a:pt x="546" y="534"/>
                </a:lnTo>
                <a:lnTo>
                  <a:pt x="549" y="533"/>
                </a:lnTo>
                <a:lnTo>
                  <a:pt x="545" y="536"/>
                </a:lnTo>
                <a:lnTo>
                  <a:pt x="545" y="536"/>
                </a:lnTo>
                <a:lnTo>
                  <a:pt x="545" y="536"/>
                </a:lnTo>
                <a:lnTo>
                  <a:pt x="545" y="536"/>
                </a:lnTo>
                <a:lnTo>
                  <a:pt x="545" y="536"/>
                </a:lnTo>
                <a:close/>
                <a:moveTo>
                  <a:pt x="377" y="528"/>
                </a:moveTo>
                <a:lnTo>
                  <a:pt x="377" y="528"/>
                </a:lnTo>
                <a:lnTo>
                  <a:pt x="379" y="527"/>
                </a:lnTo>
                <a:lnTo>
                  <a:pt x="380" y="527"/>
                </a:lnTo>
                <a:lnTo>
                  <a:pt x="380" y="527"/>
                </a:lnTo>
                <a:lnTo>
                  <a:pt x="379" y="528"/>
                </a:lnTo>
                <a:lnTo>
                  <a:pt x="377" y="528"/>
                </a:lnTo>
                <a:lnTo>
                  <a:pt x="377" y="528"/>
                </a:lnTo>
                <a:close/>
                <a:moveTo>
                  <a:pt x="550" y="535"/>
                </a:moveTo>
                <a:lnTo>
                  <a:pt x="550" y="535"/>
                </a:lnTo>
                <a:lnTo>
                  <a:pt x="549" y="535"/>
                </a:lnTo>
                <a:lnTo>
                  <a:pt x="548" y="534"/>
                </a:lnTo>
                <a:lnTo>
                  <a:pt x="549" y="534"/>
                </a:lnTo>
                <a:lnTo>
                  <a:pt x="550" y="535"/>
                </a:lnTo>
                <a:lnTo>
                  <a:pt x="550" y="535"/>
                </a:lnTo>
                <a:lnTo>
                  <a:pt x="549" y="535"/>
                </a:lnTo>
                <a:lnTo>
                  <a:pt x="550" y="535"/>
                </a:lnTo>
                <a:lnTo>
                  <a:pt x="550" y="535"/>
                </a:lnTo>
                <a:close/>
                <a:moveTo>
                  <a:pt x="497" y="549"/>
                </a:moveTo>
                <a:lnTo>
                  <a:pt x="497" y="549"/>
                </a:lnTo>
                <a:lnTo>
                  <a:pt x="498" y="546"/>
                </a:lnTo>
                <a:lnTo>
                  <a:pt x="497" y="549"/>
                </a:lnTo>
                <a:lnTo>
                  <a:pt x="497" y="549"/>
                </a:lnTo>
                <a:lnTo>
                  <a:pt x="497" y="549"/>
                </a:lnTo>
                <a:lnTo>
                  <a:pt x="497" y="549"/>
                </a:lnTo>
                <a:lnTo>
                  <a:pt x="497" y="549"/>
                </a:lnTo>
                <a:lnTo>
                  <a:pt x="497" y="549"/>
                </a:lnTo>
                <a:lnTo>
                  <a:pt x="497" y="549"/>
                </a:lnTo>
                <a:close/>
                <a:moveTo>
                  <a:pt x="540" y="540"/>
                </a:moveTo>
                <a:lnTo>
                  <a:pt x="540" y="540"/>
                </a:lnTo>
                <a:lnTo>
                  <a:pt x="532" y="545"/>
                </a:lnTo>
                <a:lnTo>
                  <a:pt x="532" y="545"/>
                </a:lnTo>
                <a:lnTo>
                  <a:pt x="533" y="545"/>
                </a:lnTo>
                <a:lnTo>
                  <a:pt x="538" y="543"/>
                </a:lnTo>
                <a:lnTo>
                  <a:pt x="539" y="542"/>
                </a:lnTo>
                <a:lnTo>
                  <a:pt x="540" y="540"/>
                </a:lnTo>
                <a:lnTo>
                  <a:pt x="540" y="540"/>
                </a:lnTo>
                <a:lnTo>
                  <a:pt x="539" y="540"/>
                </a:lnTo>
                <a:lnTo>
                  <a:pt x="540" y="540"/>
                </a:lnTo>
                <a:lnTo>
                  <a:pt x="540" y="540"/>
                </a:lnTo>
                <a:close/>
                <a:moveTo>
                  <a:pt x="526" y="545"/>
                </a:moveTo>
                <a:lnTo>
                  <a:pt x="526" y="545"/>
                </a:lnTo>
                <a:lnTo>
                  <a:pt x="523" y="546"/>
                </a:lnTo>
                <a:lnTo>
                  <a:pt x="522" y="546"/>
                </a:lnTo>
                <a:lnTo>
                  <a:pt x="523" y="545"/>
                </a:lnTo>
                <a:lnTo>
                  <a:pt x="526" y="545"/>
                </a:lnTo>
                <a:lnTo>
                  <a:pt x="526" y="545"/>
                </a:lnTo>
                <a:lnTo>
                  <a:pt x="525" y="545"/>
                </a:lnTo>
                <a:lnTo>
                  <a:pt x="526" y="545"/>
                </a:lnTo>
                <a:lnTo>
                  <a:pt x="526" y="545"/>
                </a:lnTo>
                <a:close/>
                <a:moveTo>
                  <a:pt x="545" y="541"/>
                </a:moveTo>
                <a:lnTo>
                  <a:pt x="545" y="541"/>
                </a:lnTo>
                <a:lnTo>
                  <a:pt x="545" y="542"/>
                </a:lnTo>
                <a:lnTo>
                  <a:pt x="545" y="542"/>
                </a:lnTo>
                <a:lnTo>
                  <a:pt x="546" y="540"/>
                </a:lnTo>
                <a:lnTo>
                  <a:pt x="546" y="539"/>
                </a:lnTo>
                <a:lnTo>
                  <a:pt x="545" y="541"/>
                </a:lnTo>
                <a:lnTo>
                  <a:pt x="545" y="541"/>
                </a:lnTo>
                <a:lnTo>
                  <a:pt x="545" y="541"/>
                </a:lnTo>
                <a:lnTo>
                  <a:pt x="545" y="541"/>
                </a:lnTo>
                <a:lnTo>
                  <a:pt x="545" y="541"/>
                </a:lnTo>
                <a:lnTo>
                  <a:pt x="545" y="541"/>
                </a:lnTo>
                <a:lnTo>
                  <a:pt x="545" y="541"/>
                </a:lnTo>
                <a:close/>
                <a:moveTo>
                  <a:pt x="445" y="552"/>
                </a:moveTo>
                <a:lnTo>
                  <a:pt x="445" y="552"/>
                </a:lnTo>
                <a:lnTo>
                  <a:pt x="448" y="551"/>
                </a:lnTo>
                <a:lnTo>
                  <a:pt x="448" y="549"/>
                </a:lnTo>
                <a:lnTo>
                  <a:pt x="449" y="549"/>
                </a:lnTo>
                <a:lnTo>
                  <a:pt x="449" y="549"/>
                </a:lnTo>
                <a:lnTo>
                  <a:pt x="448" y="552"/>
                </a:lnTo>
                <a:lnTo>
                  <a:pt x="446" y="552"/>
                </a:lnTo>
                <a:lnTo>
                  <a:pt x="445" y="552"/>
                </a:lnTo>
                <a:lnTo>
                  <a:pt x="445" y="552"/>
                </a:lnTo>
                <a:close/>
                <a:moveTo>
                  <a:pt x="513" y="553"/>
                </a:moveTo>
                <a:lnTo>
                  <a:pt x="513" y="553"/>
                </a:lnTo>
                <a:lnTo>
                  <a:pt x="515" y="551"/>
                </a:lnTo>
                <a:lnTo>
                  <a:pt x="517" y="549"/>
                </a:lnTo>
                <a:lnTo>
                  <a:pt x="517" y="549"/>
                </a:lnTo>
                <a:lnTo>
                  <a:pt x="516" y="552"/>
                </a:lnTo>
                <a:lnTo>
                  <a:pt x="513" y="553"/>
                </a:lnTo>
                <a:lnTo>
                  <a:pt x="513" y="553"/>
                </a:lnTo>
                <a:close/>
                <a:moveTo>
                  <a:pt x="360" y="529"/>
                </a:moveTo>
                <a:lnTo>
                  <a:pt x="360" y="529"/>
                </a:lnTo>
                <a:lnTo>
                  <a:pt x="361" y="529"/>
                </a:lnTo>
                <a:lnTo>
                  <a:pt x="362" y="529"/>
                </a:lnTo>
                <a:lnTo>
                  <a:pt x="362" y="529"/>
                </a:lnTo>
                <a:lnTo>
                  <a:pt x="361" y="530"/>
                </a:lnTo>
                <a:lnTo>
                  <a:pt x="360" y="529"/>
                </a:lnTo>
                <a:lnTo>
                  <a:pt x="360" y="529"/>
                </a:lnTo>
                <a:close/>
                <a:moveTo>
                  <a:pt x="496" y="558"/>
                </a:moveTo>
                <a:lnTo>
                  <a:pt x="496" y="558"/>
                </a:lnTo>
                <a:lnTo>
                  <a:pt x="498" y="557"/>
                </a:lnTo>
                <a:lnTo>
                  <a:pt x="502" y="555"/>
                </a:lnTo>
                <a:lnTo>
                  <a:pt x="502" y="555"/>
                </a:lnTo>
                <a:lnTo>
                  <a:pt x="501" y="557"/>
                </a:lnTo>
                <a:lnTo>
                  <a:pt x="498" y="558"/>
                </a:lnTo>
                <a:lnTo>
                  <a:pt x="497" y="559"/>
                </a:lnTo>
                <a:lnTo>
                  <a:pt x="496" y="558"/>
                </a:lnTo>
                <a:lnTo>
                  <a:pt x="496" y="558"/>
                </a:lnTo>
                <a:close/>
                <a:moveTo>
                  <a:pt x="436" y="557"/>
                </a:moveTo>
                <a:lnTo>
                  <a:pt x="436" y="557"/>
                </a:lnTo>
                <a:lnTo>
                  <a:pt x="428" y="559"/>
                </a:lnTo>
                <a:lnTo>
                  <a:pt x="428" y="559"/>
                </a:lnTo>
                <a:lnTo>
                  <a:pt x="433" y="555"/>
                </a:lnTo>
                <a:lnTo>
                  <a:pt x="434" y="555"/>
                </a:lnTo>
                <a:lnTo>
                  <a:pt x="436" y="557"/>
                </a:lnTo>
                <a:lnTo>
                  <a:pt x="436" y="557"/>
                </a:lnTo>
                <a:close/>
                <a:moveTo>
                  <a:pt x="532" y="563"/>
                </a:moveTo>
                <a:lnTo>
                  <a:pt x="532" y="563"/>
                </a:lnTo>
                <a:lnTo>
                  <a:pt x="533" y="560"/>
                </a:lnTo>
                <a:lnTo>
                  <a:pt x="535" y="559"/>
                </a:lnTo>
                <a:lnTo>
                  <a:pt x="540" y="557"/>
                </a:lnTo>
                <a:lnTo>
                  <a:pt x="540" y="557"/>
                </a:lnTo>
                <a:lnTo>
                  <a:pt x="540" y="557"/>
                </a:lnTo>
                <a:lnTo>
                  <a:pt x="532" y="563"/>
                </a:lnTo>
                <a:lnTo>
                  <a:pt x="532" y="563"/>
                </a:lnTo>
                <a:lnTo>
                  <a:pt x="533" y="561"/>
                </a:lnTo>
                <a:lnTo>
                  <a:pt x="532" y="563"/>
                </a:lnTo>
                <a:lnTo>
                  <a:pt x="532" y="563"/>
                </a:lnTo>
                <a:close/>
                <a:moveTo>
                  <a:pt x="511" y="565"/>
                </a:moveTo>
                <a:lnTo>
                  <a:pt x="511" y="565"/>
                </a:lnTo>
                <a:lnTo>
                  <a:pt x="504" y="567"/>
                </a:lnTo>
                <a:lnTo>
                  <a:pt x="511" y="565"/>
                </a:lnTo>
                <a:lnTo>
                  <a:pt x="511" y="565"/>
                </a:lnTo>
                <a:lnTo>
                  <a:pt x="511" y="565"/>
                </a:lnTo>
                <a:lnTo>
                  <a:pt x="510" y="566"/>
                </a:lnTo>
                <a:lnTo>
                  <a:pt x="510" y="566"/>
                </a:lnTo>
                <a:lnTo>
                  <a:pt x="511" y="565"/>
                </a:lnTo>
                <a:lnTo>
                  <a:pt x="511" y="565"/>
                </a:lnTo>
                <a:close/>
                <a:moveTo>
                  <a:pt x="345" y="533"/>
                </a:moveTo>
                <a:lnTo>
                  <a:pt x="345" y="533"/>
                </a:lnTo>
                <a:lnTo>
                  <a:pt x="345" y="531"/>
                </a:lnTo>
                <a:lnTo>
                  <a:pt x="345" y="530"/>
                </a:lnTo>
                <a:lnTo>
                  <a:pt x="348" y="530"/>
                </a:lnTo>
                <a:lnTo>
                  <a:pt x="349" y="533"/>
                </a:lnTo>
                <a:lnTo>
                  <a:pt x="349" y="533"/>
                </a:lnTo>
                <a:lnTo>
                  <a:pt x="345" y="533"/>
                </a:lnTo>
                <a:lnTo>
                  <a:pt x="345" y="533"/>
                </a:lnTo>
                <a:lnTo>
                  <a:pt x="346" y="533"/>
                </a:lnTo>
                <a:lnTo>
                  <a:pt x="345" y="533"/>
                </a:lnTo>
                <a:lnTo>
                  <a:pt x="345" y="533"/>
                </a:lnTo>
                <a:close/>
                <a:moveTo>
                  <a:pt x="425" y="561"/>
                </a:moveTo>
                <a:lnTo>
                  <a:pt x="425" y="561"/>
                </a:lnTo>
                <a:lnTo>
                  <a:pt x="426" y="559"/>
                </a:lnTo>
                <a:lnTo>
                  <a:pt x="428" y="558"/>
                </a:lnTo>
                <a:lnTo>
                  <a:pt x="428" y="558"/>
                </a:lnTo>
                <a:lnTo>
                  <a:pt x="425" y="561"/>
                </a:lnTo>
                <a:lnTo>
                  <a:pt x="425" y="561"/>
                </a:lnTo>
                <a:close/>
                <a:moveTo>
                  <a:pt x="545" y="555"/>
                </a:moveTo>
                <a:lnTo>
                  <a:pt x="545" y="555"/>
                </a:lnTo>
                <a:lnTo>
                  <a:pt x="544" y="555"/>
                </a:lnTo>
                <a:lnTo>
                  <a:pt x="544" y="555"/>
                </a:lnTo>
                <a:lnTo>
                  <a:pt x="543" y="555"/>
                </a:lnTo>
                <a:lnTo>
                  <a:pt x="544" y="554"/>
                </a:lnTo>
                <a:lnTo>
                  <a:pt x="544" y="554"/>
                </a:lnTo>
                <a:lnTo>
                  <a:pt x="545" y="553"/>
                </a:lnTo>
                <a:lnTo>
                  <a:pt x="545" y="554"/>
                </a:lnTo>
                <a:lnTo>
                  <a:pt x="545" y="554"/>
                </a:lnTo>
                <a:lnTo>
                  <a:pt x="545" y="555"/>
                </a:lnTo>
                <a:lnTo>
                  <a:pt x="545" y="555"/>
                </a:lnTo>
                <a:close/>
                <a:moveTo>
                  <a:pt x="501" y="567"/>
                </a:moveTo>
                <a:lnTo>
                  <a:pt x="501" y="567"/>
                </a:lnTo>
                <a:lnTo>
                  <a:pt x="504" y="563"/>
                </a:lnTo>
                <a:lnTo>
                  <a:pt x="504" y="563"/>
                </a:lnTo>
                <a:lnTo>
                  <a:pt x="504" y="564"/>
                </a:lnTo>
                <a:lnTo>
                  <a:pt x="503" y="566"/>
                </a:lnTo>
                <a:lnTo>
                  <a:pt x="501" y="567"/>
                </a:lnTo>
                <a:lnTo>
                  <a:pt x="501" y="567"/>
                </a:lnTo>
                <a:lnTo>
                  <a:pt x="502" y="567"/>
                </a:lnTo>
                <a:lnTo>
                  <a:pt x="501" y="567"/>
                </a:lnTo>
                <a:lnTo>
                  <a:pt x="501" y="567"/>
                </a:lnTo>
                <a:close/>
                <a:moveTo>
                  <a:pt x="420" y="561"/>
                </a:moveTo>
                <a:lnTo>
                  <a:pt x="420" y="561"/>
                </a:lnTo>
                <a:lnTo>
                  <a:pt x="419" y="561"/>
                </a:lnTo>
                <a:lnTo>
                  <a:pt x="419" y="560"/>
                </a:lnTo>
                <a:lnTo>
                  <a:pt x="420" y="560"/>
                </a:lnTo>
                <a:lnTo>
                  <a:pt x="420" y="561"/>
                </a:lnTo>
                <a:lnTo>
                  <a:pt x="420" y="561"/>
                </a:lnTo>
                <a:lnTo>
                  <a:pt x="420" y="561"/>
                </a:lnTo>
                <a:lnTo>
                  <a:pt x="420" y="561"/>
                </a:lnTo>
                <a:lnTo>
                  <a:pt x="420" y="561"/>
                </a:lnTo>
                <a:close/>
                <a:moveTo>
                  <a:pt x="462" y="570"/>
                </a:moveTo>
                <a:lnTo>
                  <a:pt x="462" y="570"/>
                </a:lnTo>
                <a:lnTo>
                  <a:pt x="461" y="570"/>
                </a:lnTo>
                <a:lnTo>
                  <a:pt x="462" y="569"/>
                </a:lnTo>
                <a:lnTo>
                  <a:pt x="464" y="567"/>
                </a:lnTo>
                <a:lnTo>
                  <a:pt x="464" y="567"/>
                </a:lnTo>
                <a:lnTo>
                  <a:pt x="463" y="569"/>
                </a:lnTo>
                <a:lnTo>
                  <a:pt x="462" y="570"/>
                </a:lnTo>
                <a:lnTo>
                  <a:pt x="462" y="570"/>
                </a:lnTo>
                <a:close/>
                <a:moveTo>
                  <a:pt x="527" y="564"/>
                </a:moveTo>
                <a:lnTo>
                  <a:pt x="527" y="564"/>
                </a:lnTo>
                <a:lnTo>
                  <a:pt x="525" y="564"/>
                </a:lnTo>
                <a:lnTo>
                  <a:pt x="523" y="564"/>
                </a:lnTo>
                <a:lnTo>
                  <a:pt x="523" y="563"/>
                </a:lnTo>
                <a:lnTo>
                  <a:pt x="523" y="563"/>
                </a:lnTo>
                <a:lnTo>
                  <a:pt x="526" y="563"/>
                </a:lnTo>
                <a:lnTo>
                  <a:pt x="527" y="563"/>
                </a:lnTo>
                <a:lnTo>
                  <a:pt x="527" y="564"/>
                </a:lnTo>
                <a:lnTo>
                  <a:pt x="527" y="564"/>
                </a:lnTo>
                <a:close/>
                <a:moveTo>
                  <a:pt x="417" y="565"/>
                </a:moveTo>
                <a:lnTo>
                  <a:pt x="417" y="565"/>
                </a:lnTo>
                <a:lnTo>
                  <a:pt x="417" y="565"/>
                </a:lnTo>
                <a:lnTo>
                  <a:pt x="419" y="565"/>
                </a:lnTo>
                <a:lnTo>
                  <a:pt x="419" y="565"/>
                </a:lnTo>
                <a:lnTo>
                  <a:pt x="417" y="565"/>
                </a:lnTo>
                <a:lnTo>
                  <a:pt x="417" y="565"/>
                </a:lnTo>
                <a:lnTo>
                  <a:pt x="419" y="564"/>
                </a:lnTo>
                <a:lnTo>
                  <a:pt x="417" y="565"/>
                </a:lnTo>
                <a:lnTo>
                  <a:pt x="417" y="565"/>
                </a:lnTo>
                <a:close/>
                <a:moveTo>
                  <a:pt x="421" y="570"/>
                </a:moveTo>
                <a:lnTo>
                  <a:pt x="421" y="570"/>
                </a:lnTo>
                <a:lnTo>
                  <a:pt x="422" y="570"/>
                </a:lnTo>
                <a:lnTo>
                  <a:pt x="423" y="569"/>
                </a:lnTo>
                <a:lnTo>
                  <a:pt x="425" y="567"/>
                </a:lnTo>
                <a:lnTo>
                  <a:pt x="426" y="567"/>
                </a:lnTo>
                <a:lnTo>
                  <a:pt x="426" y="567"/>
                </a:lnTo>
                <a:lnTo>
                  <a:pt x="423" y="570"/>
                </a:lnTo>
                <a:lnTo>
                  <a:pt x="422" y="570"/>
                </a:lnTo>
                <a:lnTo>
                  <a:pt x="421" y="570"/>
                </a:lnTo>
                <a:lnTo>
                  <a:pt x="421" y="570"/>
                </a:lnTo>
                <a:close/>
                <a:moveTo>
                  <a:pt x="554" y="565"/>
                </a:moveTo>
                <a:lnTo>
                  <a:pt x="554" y="565"/>
                </a:lnTo>
                <a:lnTo>
                  <a:pt x="554" y="566"/>
                </a:lnTo>
                <a:lnTo>
                  <a:pt x="554" y="565"/>
                </a:lnTo>
                <a:lnTo>
                  <a:pt x="555" y="564"/>
                </a:lnTo>
                <a:lnTo>
                  <a:pt x="556" y="564"/>
                </a:lnTo>
                <a:lnTo>
                  <a:pt x="554" y="565"/>
                </a:lnTo>
                <a:lnTo>
                  <a:pt x="554" y="565"/>
                </a:lnTo>
                <a:lnTo>
                  <a:pt x="554" y="564"/>
                </a:lnTo>
                <a:lnTo>
                  <a:pt x="554" y="565"/>
                </a:lnTo>
                <a:lnTo>
                  <a:pt x="554" y="565"/>
                </a:lnTo>
                <a:close/>
                <a:moveTo>
                  <a:pt x="318" y="531"/>
                </a:moveTo>
                <a:lnTo>
                  <a:pt x="318" y="531"/>
                </a:lnTo>
                <a:lnTo>
                  <a:pt x="320" y="531"/>
                </a:lnTo>
                <a:lnTo>
                  <a:pt x="320" y="531"/>
                </a:lnTo>
                <a:lnTo>
                  <a:pt x="320" y="533"/>
                </a:lnTo>
                <a:lnTo>
                  <a:pt x="320" y="533"/>
                </a:lnTo>
                <a:lnTo>
                  <a:pt x="318" y="531"/>
                </a:lnTo>
                <a:lnTo>
                  <a:pt x="318" y="531"/>
                </a:lnTo>
                <a:lnTo>
                  <a:pt x="319" y="531"/>
                </a:lnTo>
                <a:lnTo>
                  <a:pt x="318" y="531"/>
                </a:lnTo>
                <a:lnTo>
                  <a:pt x="318" y="531"/>
                </a:lnTo>
                <a:close/>
                <a:moveTo>
                  <a:pt x="431" y="583"/>
                </a:moveTo>
                <a:lnTo>
                  <a:pt x="431" y="583"/>
                </a:lnTo>
                <a:lnTo>
                  <a:pt x="433" y="582"/>
                </a:lnTo>
                <a:lnTo>
                  <a:pt x="434" y="582"/>
                </a:lnTo>
                <a:lnTo>
                  <a:pt x="434" y="582"/>
                </a:lnTo>
                <a:lnTo>
                  <a:pt x="433" y="583"/>
                </a:lnTo>
                <a:lnTo>
                  <a:pt x="431" y="583"/>
                </a:lnTo>
                <a:lnTo>
                  <a:pt x="431" y="583"/>
                </a:lnTo>
                <a:close/>
                <a:moveTo>
                  <a:pt x="380" y="571"/>
                </a:moveTo>
                <a:lnTo>
                  <a:pt x="380" y="571"/>
                </a:lnTo>
                <a:lnTo>
                  <a:pt x="380" y="570"/>
                </a:lnTo>
                <a:lnTo>
                  <a:pt x="380" y="569"/>
                </a:lnTo>
                <a:lnTo>
                  <a:pt x="381" y="569"/>
                </a:lnTo>
                <a:lnTo>
                  <a:pt x="383" y="569"/>
                </a:lnTo>
                <a:lnTo>
                  <a:pt x="383" y="569"/>
                </a:lnTo>
                <a:lnTo>
                  <a:pt x="381" y="570"/>
                </a:lnTo>
                <a:lnTo>
                  <a:pt x="380" y="571"/>
                </a:lnTo>
                <a:lnTo>
                  <a:pt x="380" y="571"/>
                </a:lnTo>
                <a:close/>
                <a:moveTo>
                  <a:pt x="422" y="586"/>
                </a:moveTo>
                <a:lnTo>
                  <a:pt x="422" y="586"/>
                </a:lnTo>
                <a:lnTo>
                  <a:pt x="416" y="590"/>
                </a:lnTo>
                <a:lnTo>
                  <a:pt x="414" y="592"/>
                </a:lnTo>
                <a:lnTo>
                  <a:pt x="414" y="590"/>
                </a:lnTo>
                <a:lnTo>
                  <a:pt x="415" y="588"/>
                </a:lnTo>
                <a:lnTo>
                  <a:pt x="420" y="582"/>
                </a:lnTo>
                <a:lnTo>
                  <a:pt x="421" y="582"/>
                </a:lnTo>
                <a:lnTo>
                  <a:pt x="422" y="586"/>
                </a:lnTo>
                <a:lnTo>
                  <a:pt x="422" y="586"/>
                </a:lnTo>
                <a:lnTo>
                  <a:pt x="421" y="586"/>
                </a:lnTo>
                <a:lnTo>
                  <a:pt x="421" y="586"/>
                </a:lnTo>
                <a:lnTo>
                  <a:pt x="421" y="586"/>
                </a:lnTo>
                <a:lnTo>
                  <a:pt x="422" y="586"/>
                </a:lnTo>
                <a:lnTo>
                  <a:pt x="422" y="586"/>
                </a:lnTo>
                <a:close/>
                <a:moveTo>
                  <a:pt x="297" y="528"/>
                </a:moveTo>
                <a:lnTo>
                  <a:pt x="297" y="528"/>
                </a:lnTo>
                <a:lnTo>
                  <a:pt x="301" y="528"/>
                </a:lnTo>
                <a:lnTo>
                  <a:pt x="303" y="529"/>
                </a:lnTo>
                <a:lnTo>
                  <a:pt x="303" y="529"/>
                </a:lnTo>
                <a:lnTo>
                  <a:pt x="299" y="529"/>
                </a:lnTo>
                <a:lnTo>
                  <a:pt x="298" y="529"/>
                </a:lnTo>
                <a:lnTo>
                  <a:pt x="297" y="528"/>
                </a:lnTo>
                <a:lnTo>
                  <a:pt x="297" y="528"/>
                </a:lnTo>
                <a:close/>
                <a:moveTo>
                  <a:pt x="505" y="595"/>
                </a:moveTo>
                <a:lnTo>
                  <a:pt x="505" y="595"/>
                </a:lnTo>
                <a:lnTo>
                  <a:pt x="508" y="594"/>
                </a:lnTo>
                <a:lnTo>
                  <a:pt x="510" y="594"/>
                </a:lnTo>
                <a:lnTo>
                  <a:pt x="510" y="594"/>
                </a:lnTo>
                <a:lnTo>
                  <a:pt x="510" y="594"/>
                </a:lnTo>
                <a:lnTo>
                  <a:pt x="508" y="595"/>
                </a:lnTo>
                <a:lnTo>
                  <a:pt x="505" y="595"/>
                </a:lnTo>
                <a:lnTo>
                  <a:pt x="505" y="595"/>
                </a:lnTo>
                <a:lnTo>
                  <a:pt x="505" y="595"/>
                </a:lnTo>
                <a:close/>
                <a:moveTo>
                  <a:pt x="452" y="604"/>
                </a:moveTo>
                <a:lnTo>
                  <a:pt x="452" y="604"/>
                </a:lnTo>
                <a:lnTo>
                  <a:pt x="450" y="602"/>
                </a:lnTo>
                <a:lnTo>
                  <a:pt x="449" y="601"/>
                </a:lnTo>
                <a:lnTo>
                  <a:pt x="449" y="600"/>
                </a:lnTo>
                <a:lnTo>
                  <a:pt x="450" y="600"/>
                </a:lnTo>
                <a:lnTo>
                  <a:pt x="454" y="600"/>
                </a:lnTo>
                <a:lnTo>
                  <a:pt x="454" y="601"/>
                </a:lnTo>
                <a:lnTo>
                  <a:pt x="452" y="604"/>
                </a:lnTo>
                <a:lnTo>
                  <a:pt x="452" y="604"/>
                </a:lnTo>
                <a:lnTo>
                  <a:pt x="452" y="602"/>
                </a:lnTo>
                <a:lnTo>
                  <a:pt x="452" y="602"/>
                </a:lnTo>
                <a:lnTo>
                  <a:pt x="454" y="602"/>
                </a:lnTo>
                <a:lnTo>
                  <a:pt x="452" y="604"/>
                </a:lnTo>
                <a:lnTo>
                  <a:pt x="452" y="604"/>
                </a:lnTo>
                <a:close/>
                <a:moveTo>
                  <a:pt x="367" y="584"/>
                </a:moveTo>
                <a:lnTo>
                  <a:pt x="367" y="584"/>
                </a:lnTo>
                <a:lnTo>
                  <a:pt x="366" y="583"/>
                </a:lnTo>
                <a:lnTo>
                  <a:pt x="367" y="583"/>
                </a:lnTo>
                <a:lnTo>
                  <a:pt x="368" y="581"/>
                </a:lnTo>
                <a:lnTo>
                  <a:pt x="369" y="581"/>
                </a:lnTo>
                <a:lnTo>
                  <a:pt x="367" y="584"/>
                </a:lnTo>
                <a:lnTo>
                  <a:pt x="367" y="584"/>
                </a:lnTo>
                <a:lnTo>
                  <a:pt x="366" y="583"/>
                </a:lnTo>
                <a:lnTo>
                  <a:pt x="366" y="583"/>
                </a:lnTo>
                <a:lnTo>
                  <a:pt x="367" y="583"/>
                </a:lnTo>
                <a:lnTo>
                  <a:pt x="367" y="584"/>
                </a:lnTo>
                <a:lnTo>
                  <a:pt x="367" y="584"/>
                </a:lnTo>
                <a:close/>
                <a:moveTo>
                  <a:pt x="464" y="614"/>
                </a:moveTo>
                <a:lnTo>
                  <a:pt x="464" y="614"/>
                </a:lnTo>
                <a:lnTo>
                  <a:pt x="467" y="612"/>
                </a:lnTo>
                <a:lnTo>
                  <a:pt x="470" y="610"/>
                </a:lnTo>
                <a:lnTo>
                  <a:pt x="470" y="610"/>
                </a:lnTo>
                <a:lnTo>
                  <a:pt x="468" y="613"/>
                </a:lnTo>
                <a:lnTo>
                  <a:pt x="466" y="614"/>
                </a:lnTo>
                <a:lnTo>
                  <a:pt x="464" y="614"/>
                </a:lnTo>
                <a:lnTo>
                  <a:pt x="464" y="614"/>
                </a:lnTo>
                <a:close/>
                <a:moveTo>
                  <a:pt x="408" y="605"/>
                </a:moveTo>
                <a:lnTo>
                  <a:pt x="408" y="605"/>
                </a:lnTo>
                <a:lnTo>
                  <a:pt x="410" y="604"/>
                </a:lnTo>
                <a:lnTo>
                  <a:pt x="413" y="604"/>
                </a:lnTo>
                <a:lnTo>
                  <a:pt x="413" y="604"/>
                </a:lnTo>
                <a:lnTo>
                  <a:pt x="410" y="605"/>
                </a:lnTo>
                <a:lnTo>
                  <a:pt x="408" y="605"/>
                </a:lnTo>
                <a:lnTo>
                  <a:pt x="408" y="605"/>
                </a:lnTo>
                <a:close/>
                <a:moveTo>
                  <a:pt x="428" y="611"/>
                </a:moveTo>
                <a:lnTo>
                  <a:pt x="428" y="611"/>
                </a:lnTo>
                <a:lnTo>
                  <a:pt x="431" y="610"/>
                </a:lnTo>
                <a:lnTo>
                  <a:pt x="434" y="608"/>
                </a:lnTo>
                <a:lnTo>
                  <a:pt x="434" y="608"/>
                </a:lnTo>
                <a:lnTo>
                  <a:pt x="431" y="611"/>
                </a:lnTo>
                <a:lnTo>
                  <a:pt x="428" y="611"/>
                </a:lnTo>
                <a:lnTo>
                  <a:pt x="428" y="611"/>
                </a:lnTo>
                <a:close/>
                <a:moveTo>
                  <a:pt x="411" y="611"/>
                </a:moveTo>
                <a:lnTo>
                  <a:pt x="411" y="611"/>
                </a:lnTo>
                <a:lnTo>
                  <a:pt x="403" y="608"/>
                </a:lnTo>
                <a:lnTo>
                  <a:pt x="403" y="608"/>
                </a:lnTo>
                <a:lnTo>
                  <a:pt x="405" y="608"/>
                </a:lnTo>
                <a:lnTo>
                  <a:pt x="410" y="608"/>
                </a:lnTo>
                <a:lnTo>
                  <a:pt x="413" y="610"/>
                </a:lnTo>
                <a:lnTo>
                  <a:pt x="411" y="611"/>
                </a:lnTo>
                <a:lnTo>
                  <a:pt x="411" y="611"/>
                </a:lnTo>
                <a:lnTo>
                  <a:pt x="410" y="610"/>
                </a:lnTo>
                <a:lnTo>
                  <a:pt x="411" y="610"/>
                </a:lnTo>
                <a:lnTo>
                  <a:pt x="411" y="610"/>
                </a:lnTo>
                <a:lnTo>
                  <a:pt x="411" y="611"/>
                </a:lnTo>
                <a:lnTo>
                  <a:pt x="411" y="611"/>
                </a:lnTo>
                <a:close/>
                <a:moveTo>
                  <a:pt x="362" y="598"/>
                </a:moveTo>
                <a:lnTo>
                  <a:pt x="362" y="598"/>
                </a:lnTo>
                <a:lnTo>
                  <a:pt x="366" y="596"/>
                </a:lnTo>
                <a:lnTo>
                  <a:pt x="369" y="596"/>
                </a:lnTo>
                <a:lnTo>
                  <a:pt x="369" y="596"/>
                </a:lnTo>
                <a:lnTo>
                  <a:pt x="366" y="598"/>
                </a:lnTo>
                <a:lnTo>
                  <a:pt x="362" y="598"/>
                </a:lnTo>
                <a:lnTo>
                  <a:pt x="362" y="598"/>
                </a:lnTo>
                <a:close/>
                <a:moveTo>
                  <a:pt x="452" y="623"/>
                </a:moveTo>
                <a:lnTo>
                  <a:pt x="452" y="623"/>
                </a:lnTo>
                <a:lnTo>
                  <a:pt x="455" y="620"/>
                </a:lnTo>
                <a:lnTo>
                  <a:pt x="456" y="622"/>
                </a:lnTo>
                <a:lnTo>
                  <a:pt x="456" y="622"/>
                </a:lnTo>
                <a:lnTo>
                  <a:pt x="452" y="623"/>
                </a:lnTo>
                <a:lnTo>
                  <a:pt x="452" y="623"/>
                </a:lnTo>
                <a:lnTo>
                  <a:pt x="454" y="622"/>
                </a:lnTo>
                <a:lnTo>
                  <a:pt x="452" y="623"/>
                </a:lnTo>
                <a:lnTo>
                  <a:pt x="452" y="623"/>
                </a:lnTo>
                <a:close/>
                <a:moveTo>
                  <a:pt x="461" y="618"/>
                </a:moveTo>
                <a:lnTo>
                  <a:pt x="461" y="618"/>
                </a:lnTo>
                <a:lnTo>
                  <a:pt x="462" y="619"/>
                </a:lnTo>
                <a:lnTo>
                  <a:pt x="463" y="620"/>
                </a:lnTo>
                <a:lnTo>
                  <a:pt x="462" y="622"/>
                </a:lnTo>
                <a:lnTo>
                  <a:pt x="461" y="623"/>
                </a:lnTo>
                <a:lnTo>
                  <a:pt x="461" y="623"/>
                </a:lnTo>
                <a:lnTo>
                  <a:pt x="460" y="622"/>
                </a:lnTo>
                <a:lnTo>
                  <a:pt x="460" y="620"/>
                </a:lnTo>
                <a:lnTo>
                  <a:pt x="461" y="618"/>
                </a:lnTo>
                <a:lnTo>
                  <a:pt x="461" y="618"/>
                </a:lnTo>
                <a:lnTo>
                  <a:pt x="461" y="618"/>
                </a:lnTo>
                <a:lnTo>
                  <a:pt x="461" y="619"/>
                </a:lnTo>
                <a:lnTo>
                  <a:pt x="461" y="618"/>
                </a:lnTo>
                <a:lnTo>
                  <a:pt x="461" y="618"/>
                </a:lnTo>
                <a:lnTo>
                  <a:pt x="461" y="618"/>
                </a:lnTo>
                <a:close/>
                <a:moveTo>
                  <a:pt x="451" y="620"/>
                </a:moveTo>
                <a:lnTo>
                  <a:pt x="451" y="620"/>
                </a:lnTo>
                <a:lnTo>
                  <a:pt x="452" y="622"/>
                </a:lnTo>
                <a:lnTo>
                  <a:pt x="451" y="620"/>
                </a:lnTo>
                <a:lnTo>
                  <a:pt x="449" y="619"/>
                </a:lnTo>
                <a:lnTo>
                  <a:pt x="451" y="620"/>
                </a:lnTo>
                <a:lnTo>
                  <a:pt x="451" y="620"/>
                </a:lnTo>
                <a:lnTo>
                  <a:pt x="451" y="620"/>
                </a:lnTo>
                <a:lnTo>
                  <a:pt x="451" y="620"/>
                </a:lnTo>
                <a:lnTo>
                  <a:pt x="451" y="620"/>
                </a:lnTo>
                <a:close/>
                <a:moveTo>
                  <a:pt x="405" y="617"/>
                </a:moveTo>
                <a:lnTo>
                  <a:pt x="405" y="617"/>
                </a:lnTo>
                <a:lnTo>
                  <a:pt x="408" y="616"/>
                </a:lnTo>
                <a:lnTo>
                  <a:pt x="410" y="616"/>
                </a:lnTo>
                <a:lnTo>
                  <a:pt x="410" y="616"/>
                </a:lnTo>
                <a:lnTo>
                  <a:pt x="408" y="617"/>
                </a:lnTo>
                <a:lnTo>
                  <a:pt x="407" y="617"/>
                </a:lnTo>
                <a:lnTo>
                  <a:pt x="405" y="617"/>
                </a:lnTo>
                <a:lnTo>
                  <a:pt x="405" y="617"/>
                </a:lnTo>
                <a:close/>
                <a:moveTo>
                  <a:pt x="413" y="614"/>
                </a:moveTo>
                <a:lnTo>
                  <a:pt x="413" y="614"/>
                </a:lnTo>
                <a:lnTo>
                  <a:pt x="413" y="616"/>
                </a:lnTo>
                <a:lnTo>
                  <a:pt x="413" y="616"/>
                </a:lnTo>
                <a:lnTo>
                  <a:pt x="414" y="616"/>
                </a:lnTo>
                <a:lnTo>
                  <a:pt x="413" y="617"/>
                </a:lnTo>
                <a:lnTo>
                  <a:pt x="413" y="617"/>
                </a:lnTo>
                <a:lnTo>
                  <a:pt x="411" y="617"/>
                </a:lnTo>
                <a:lnTo>
                  <a:pt x="411" y="616"/>
                </a:lnTo>
                <a:lnTo>
                  <a:pt x="411" y="614"/>
                </a:lnTo>
                <a:lnTo>
                  <a:pt x="413" y="614"/>
                </a:lnTo>
                <a:lnTo>
                  <a:pt x="413" y="614"/>
                </a:lnTo>
                <a:close/>
                <a:moveTo>
                  <a:pt x="398" y="612"/>
                </a:moveTo>
                <a:lnTo>
                  <a:pt x="398" y="612"/>
                </a:lnTo>
                <a:lnTo>
                  <a:pt x="395" y="616"/>
                </a:lnTo>
                <a:lnTo>
                  <a:pt x="392" y="617"/>
                </a:lnTo>
                <a:lnTo>
                  <a:pt x="392" y="616"/>
                </a:lnTo>
                <a:lnTo>
                  <a:pt x="392" y="613"/>
                </a:lnTo>
                <a:lnTo>
                  <a:pt x="393" y="611"/>
                </a:lnTo>
                <a:lnTo>
                  <a:pt x="396" y="610"/>
                </a:lnTo>
                <a:lnTo>
                  <a:pt x="397" y="610"/>
                </a:lnTo>
                <a:lnTo>
                  <a:pt x="398" y="612"/>
                </a:lnTo>
                <a:lnTo>
                  <a:pt x="398" y="612"/>
                </a:lnTo>
                <a:lnTo>
                  <a:pt x="398" y="612"/>
                </a:lnTo>
                <a:lnTo>
                  <a:pt x="398" y="612"/>
                </a:lnTo>
                <a:lnTo>
                  <a:pt x="398" y="612"/>
                </a:lnTo>
                <a:close/>
                <a:moveTo>
                  <a:pt x="313" y="575"/>
                </a:moveTo>
                <a:lnTo>
                  <a:pt x="313" y="575"/>
                </a:lnTo>
                <a:lnTo>
                  <a:pt x="315" y="573"/>
                </a:lnTo>
                <a:lnTo>
                  <a:pt x="316" y="573"/>
                </a:lnTo>
                <a:lnTo>
                  <a:pt x="318" y="573"/>
                </a:lnTo>
                <a:lnTo>
                  <a:pt x="318" y="575"/>
                </a:lnTo>
                <a:lnTo>
                  <a:pt x="316" y="576"/>
                </a:lnTo>
                <a:lnTo>
                  <a:pt x="315" y="576"/>
                </a:lnTo>
                <a:lnTo>
                  <a:pt x="313" y="575"/>
                </a:lnTo>
                <a:lnTo>
                  <a:pt x="313" y="575"/>
                </a:lnTo>
                <a:lnTo>
                  <a:pt x="314" y="575"/>
                </a:lnTo>
                <a:lnTo>
                  <a:pt x="314" y="575"/>
                </a:lnTo>
                <a:lnTo>
                  <a:pt x="314" y="576"/>
                </a:lnTo>
                <a:lnTo>
                  <a:pt x="313" y="575"/>
                </a:lnTo>
                <a:lnTo>
                  <a:pt x="313" y="575"/>
                </a:lnTo>
                <a:close/>
                <a:moveTo>
                  <a:pt x="265" y="523"/>
                </a:moveTo>
                <a:lnTo>
                  <a:pt x="265" y="523"/>
                </a:lnTo>
                <a:lnTo>
                  <a:pt x="263" y="522"/>
                </a:lnTo>
                <a:lnTo>
                  <a:pt x="263" y="522"/>
                </a:lnTo>
                <a:lnTo>
                  <a:pt x="263" y="522"/>
                </a:lnTo>
                <a:lnTo>
                  <a:pt x="265" y="520"/>
                </a:lnTo>
                <a:lnTo>
                  <a:pt x="265" y="522"/>
                </a:lnTo>
                <a:lnTo>
                  <a:pt x="266" y="522"/>
                </a:lnTo>
                <a:lnTo>
                  <a:pt x="265" y="523"/>
                </a:lnTo>
                <a:lnTo>
                  <a:pt x="265" y="523"/>
                </a:lnTo>
                <a:close/>
                <a:moveTo>
                  <a:pt x="446" y="624"/>
                </a:moveTo>
                <a:lnTo>
                  <a:pt x="446" y="624"/>
                </a:lnTo>
                <a:lnTo>
                  <a:pt x="451" y="623"/>
                </a:lnTo>
                <a:lnTo>
                  <a:pt x="451" y="623"/>
                </a:lnTo>
                <a:lnTo>
                  <a:pt x="450" y="624"/>
                </a:lnTo>
                <a:lnTo>
                  <a:pt x="448" y="624"/>
                </a:lnTo>
                <a:lnTo>
                  <a:pt x="446" y="624"/>
                </a:lnTo>
                <a:lnTo>
                  <a:pt x="446" y="624"/>
                </a:lnTo>
                <a:close/>
                <a:moveTo>
                  <a:pt x="322" y="586"/>
                </a:moveTo>
                <a:lnTo>
                  <a:pt x="322" y="586"/>
                </a:lnTo>
                <a:lnTo>
                  <a:pt x="326" y="586"/>
                </a:lnTo>
                <a:lnTo>
                  <a:pt x="328" y="586"/>
                </a:lnTo>
                <a:lnTo>
                  <a:pt x="328" y="586"/>
                </a:lnTo>
                <a:lnTo>
                  <a:pt x="326" y="587"/>
                </a:lnTo>
                <a:lnTo>
                  <a:pt x="322" y="586"/>
                </a:lnTo>
                <a:lnTo>
                  <a:pt x="322" y="586"/>
                </a:lnTo>
                <a:close/>
                <a:moveTo>
                  <a:pt x="422" y="630"/>
                </a:moveTo>
                <a:lnTo>
                  <a:pt x="422" y="630"/>
                </a:lnTo>
                <a:lnTo>
                  <a:pt x="431" y="629"/>
                </a:lnTo>
                <a:lnTo>
                  <a:pt x="431" y="629"/>
                </a:lnTo>
                <a:lnTo>
                  <a:pt x="428" y="628"/>
                </a:lnTo>
                <a:lnTo>
                  <a:pt x="423" y="628"/>
                </a:lnTo>
                <a:lnTo>
                  <a:pt x="421" y="628"/>
                </a:lnTo>
                <a:lnTo>
                  <a:pt x="422" y="630"/>
                </a:lnTo>
                <a:lnTo>
                  <a:pt x="422" y="630"/>
                </a:lnTo>
                <a:lnTo>
                  <a:pt x="423" y="630"/>
                </a:lnTo>
                <a:lnTo>
                  <a:pt x="422" y="630"/>
                </a:lnTo>
                <a:lnTo>
                  <a:pt x="422" y="630"/>
                </a:lnTo>
                <a:close/>
                <a:moveTo>
                  <a:pt x="338" y="596"/>
                </a:moveTo>
                <a:lnTo>
                  <a:pt x="338" y="596"/>
                </a:lnTo>
                <a:lnTo>
                  <a:pt x="332" y="596"/>
                </a:lnTo>
                <a:lnTo>
                  <a:pt x="338" y="596"/>
                </a:lnTo>
                <a:lnTo>
                  <a:pt x="338" y="596"/>
                </a:lnTo>
                <a:lnTo>
                  <a:pt x="337" y="596"/>
                </a:lnTo>
                <a:lnTo>
                  <a:pt x="337" y="596"/>
                </a:lnTo>
                <a:lnTo>
                  <a:pt x="338" y="596"/>
                </a:lnTo>
                <a:lnTo>
                  <a:pt x="338" y="596"/>
                </a:lnTo>
                <a:lnTo>
                  <a:pt x="338" y="596"/>
                </a:lnTo>
                <a:close/>
                <a:moveTo>
                  <a:pt x="383" y="619"/>
                </a:moveTo>
                <a:lnTo>
                  <a:pt x="383" y="619"/>
                </a:lnTo>
                <a:lnTo>
                  <a:pt x="379" y="619"/>
                </a:lnTo>
                <a:lnTo>
                  <a:pt x="379" y="619"/>
                </a:lnTo>
                <a:lnTo>
                  <a:pt x="380" y="618"/>
                </a:lnTo>
                <a:lnTo>
                  <a:pt x="383" y="618"/>
                </a:lnTo>
                <a:lnTo>
                  <a:pt x="383" y="619"/>
                </a:lnTo>
                <a:lnTo>
                  <a:pt x="383" y="619"/>
                </a:lnTo>
                <a:lnTo>
                  <a:pt x="383" y="619"/>
                </a:lnTo>
                <a:close/>
                <a:moveTo>
                  <a:pt x="413" y="632"/>
                </a:moveTo>
                <a:lnTo>
                  <a:pt x="413" y="632"/>
                </a:lnTo>
                <a:lnTo>
                  <a:pt x="416" y="630"/>
                </a:lnTo>
                <a:lnTo>
                  <a:pt x="417" y="631"/>
                </a:lnTo>
                <a:lnTo>
                  <a:pt x="417" y="632"/>
                </a:lnTo>
                <a:lnTo>
                  <a:pt x="413" y="632"/>
                </a:lnTo>
                <a:lnTo>
                  <a:pt x="413" y="632"/>
                </a:lnTo>
                <a:lnTo>
                  <a:pt x="414" y="631"/>
                </a:lnTo>
                <a:lnTo>
                  <a:pt x="413" y="632"/>
                </a:lnTo>
                <a:lnTo>
                  <a:pt x="413" y="632"/>
                </a:lnTo>
                <a:close/>
                <a:moveTo>
                  <a:pt x="371" y="620"/>
                </a:moveTo>
                <a:lnTo>
                  <a:pt x="371" y="620"/>
                </a:lnTo>
                <a:lnTo>
                  <a:pt x="374" y="619"/>
                </a:lnTo>
                <a:lnTo>
                  <a:pt x="375" y="619"/>
                </a:lnTo>
                <a:lnTo>
                  <a:pt x="377" y="619"/>
                </a:lnTo>
                <a:lnTo>
                  <a:pt x="377" y="619"/>
                </a:lnTo>
                <a:lnTo>
                  <a:pt x="374" y="620"/>
                </a:lnTo>
                <a:lnTo>
                  <a:pt x="371" y="620"/>
                </a:lnTo>
                <a:lnTo>
                  <a:pt x="371" y="620"/>
                </a:lnTo>
                <a:close/>
                <a:moveTo>
                  <a:pt x="354" y="617"/>
                </a:moveTo>
                <a:lnTo>
                  <a:pt x="354" y="617"/>
                </a:lnTo>
                <a:lnTo>
                  <a:pt x="356" y="616"/>
                </a:lnTo>
                <a:lnTo>
                  <a:pt x="358" y="616"/>
                </a:lnTo>
                <a:lnTo>
                  <a:pt x="358" y="616"/>
                </a:lnTo>
                <a:lnTo>
                  <a:pt x="360" y="617"/>
                </a:lnTo>
                <a:lnTo>
                  <a:pt x="358" y="618"/>
                </a:lnTo>
                <a:lnTo>
                  <a:pt x="356" y="618"/>
                </a:lnTo>
                <a:lnTo>
                  <a:pt x="354" y="617"/>
                </a:lnTo>
                <a:lnTo>
                  <a:pt x="354" y="617"/>
                </a:lnTo>
                <a:lnTo>
                  <a:pt x="355" y="617"/>
                </a:lnTo>
                <a:lnTo>
                  <a:pt x="356" y="617"/>
                </a:lnTo>
                <a:lnTo>
                  <a:pt x="355" y="618"/>
                </a:lnTo>
                <a:lnTo>
                  <a:pt x="354" y="617"/>
                </a:lnTo>
                <a:lnTo>
                  <a:pt x="354" y="617"/>
                </a:lnTo>
                <a:close/>
                <a:moveTo>
                  <a:pt x="367" y="617"/>
                </a:moveTo>
                <a:lnTo>
                  <a:pt x="367" y="617"/>
                </a:lnTo>
                <a:lnTo>
                  <a:pt x="364" y="617"/>
                </a:lnTo>
                <a:lnTo>
                  <a:pt x="363" y="617"/>
                </a:lnTo>
                <a:lnTo>
                  <a:pt x="362" y="617"/>
                </a:lnTo>
                <a:lnTo>
                  <a:pt x="360" y="617"/>
                </a:lnTo>
                <a:lnTo>
                  <a:pt x="360" y="617"/>
                </a:lnTo>
                <a:lnTo>
                  <a:pt x="362" y="616"/>
                </a:lnTo>
                <a:lnTo>
                  <a:pt x="364" y="616"/>
                </a:lnTo>
                <a:lnTo>
                  <a:pt x="366" y="616"/>
                </a:lnTo>
                <a:lnTo>
                  <a:pt x="367" y="617"/>
                </a:lnTo>
                <a:lnTo>
                  <a:pt x="367" y="617"/>
                </a:lnTo>
                <a:close/>
                <a:moveTo>
                  <a:pt x="404" y="630"/>
                </a:moveTo>
                <a:lnTo>
                  <a:pt x="404" y="630"/>
                </a:lnTo>
                <a:lnTo>
                  <a:pt x="405" y="629"/>
                </a:lnTo>
                <a:lnTo>
                  <a:pt x="407" y="629"/>
                </a:lnTo>
                <a:lnTo>
                  <a:pt x="409" y="630"/>
                </a:lnTo>
                <a:lnTo>
                  <a:pt x="409" y="630"/>
                </a:lnTo>
                <a:lnTo>
                  <a:pt x="407" y="630"/>
                </a:lnTo>
                <a:lnTo>
                  <a:pt x="404" y="630"/>
                </a:lnTo>
                <a:lnTo>
                  <a:pt x="404" y="630"/>
                </a:lnTo>
                <a:close/>
                <a:moveTo>
                  <a:pt x="363" y="620"/>
                </a:moveTo>
                <a:lnTo>
                  <a:pt x="363" y="620"/>
                </a:lnTo>
                <a:lnTo>
                  <a:pt x="366" y="619"/>
                </a:lnTo>
                <a:lnTo>
                  <a:pt x="368" y="619"/>
                </a:lnTo>
                <a:lnTo>
                  <a:pt x="368" y="619"/>
                </a:lnTo>
                <a:lnTo>
                  <a:pt x="367" y="620"/>
                </a:lnTo>
                <a:lnTo>
                  <a:pt x="366" y="620"/>
                </a:lnTo>
                <a:lnTo>
                  <a:pt x="363" y="620"/>
                </a:lnTo>
                <a:lnTo>
                  <a:pt x="363" y="620"/>
                </a:lnTo>
                <a:close/>
                <a:moveTo>
                  <a:pt x="356" y="624"/>
                </a:moveTo>
                <a:lnTo>
                  <a:pt x="356" y="624"/>
                </a:lnTo>
                <a:lnTo>
                  <a:pt x="361" y="622"/>
                </a:lnTo>
                <a:lnTo>
                  <a:pt x="360" y="622"/>
                </a:lnTo>
                <a:lnTo>
                  <a:pt x="357" y="623"/>
                </a:lnTo>
                <a:lnTo>
                  <a:pt x="356" y="624"/>
                </a:lnTo>
                <a:lnTo>
                  <a:pt x="356" y="624"/>
                </a:lnTo>
                <a:lnTo>
                  <a:pt x="357" y="623"/>
                </a:lnTo>
                <a:lnTo>
                  <a:pt x="357" y="623"/>
                </a:lnTo>
                <a:lnTo>
                  <a:pt x="356" y="623"/>
                </a:lnTo>
                <a:lnTo>
                  <a:pt x="356" y="624"/>
                </a:lnTo>
                <a:lnTo>
                  <a:pt x="356" y="624"/>
                </a:lnTo>
                <a:close/>
                <a:moveTo>
                  <a:pt x="348" y="620"/>
                </a:moveTo>
                <a:lnTo>
                  <a:pt x="348" y="620"/>
                </a:lnTo>
                <a:lnTo>
                  <a:pt x="354" y="619"/>
                </a:lnTo>
                <a:lnTo>
                  <a:pt x="358" y="619"/>
                </a:lnTo>
                <a:lnTo>
                  <a:pt x="358" y="619"/>
                </a:lnTo>
                <a:lnTo>
                  <a:pt x="357" y="622"/>
                </a:lnTo>
                <a:lnTo>
                  <a:pt x="355" y="622"/>
                </a:lnTo>
                <a:lnTo>
                  <a:pt x="348" y="620"/>
                </a:lnTo>
                <a:lnTo>
                  <a:pt x="348" y="620"/>
                </a:lnTo>
                <a:close/>
                <a:moveTo>
                  <a:pt x="408" y="640"/>
                </a:moveTo>
                <a:lnTo>
                  <a:pt x="408" y="640"/>
                </a:lnTo>
                <a:lnTo>
                  <a:pt x="413" y="638"/>
                </a:lnTo>
                <a:lnTo>
                  <a:pt x="416" y="637"/>
                </a:lnTo>
                <a:lnTo>
                  <a:pt x="416" y="637"/>
                </a:lnTo>
                <a:lnTo>
                  <a:pt x="413" y="638"/>
                </a:lnTo>
                <a:lnTo>
                  <a:pt x="408" y="640"/>
                </a:lnTo>
                <a:lnTo>
                  <a:pt x="408" y="640"/>
                </a:lnTo>
                <a:close/>
                <a:moveTo>
                  <a:pt x="387" y="634"/>
                </a:moveTo>
                <a:lnTo>
                  <a:pt x="387" y="634"/>
                </a:lnTo>
                <a:lnTo>
                  <a:pt x="389" y="632"/>
                </a:lnTo>
                <a:lnTo>
                  <a:pt x="390" y="632"/>
                </a:lnTo>
                <a:lnTo>
                  <a:pt x="391" y="632"/>
                </a:lnTo>
                <a:lnTo>
                  <a:pt x="391" y="632"/>
                </a:lnTo>
                <a:lnTo>
                  <a:pt x="390" y="634"/>
                </a:lnTo>
                <a:lnTo>
                  <a:pt x="387" y="634"/>
                </a:lnTo>
                <a:lnTo>
                  <a:pt x="387" y="634"/>
                </a:lnTo>
                <a:close/>
                <a:moveTo>
                  <a:pt x="393" y="641"/>
                </a:moveTo>
                <a:lnTo>
                  <a:pt x="393" y="641"/>
                </a:lnTo>
                <a:lnTo>
                  <a:pt x="391" y="640"/>
                </a:lnTo>
                <a:lnTo>
                  <a:pt x="391" y="638"/>
                </a:lnTo>
                <a:lnTo>
                  <a:pt x="392" y="636"/>
                </a:lnTo>
                <a:lnTo>
                  <a:pt x="393" y="635"/>
                </a:lnTo>
                <a:lnTo>
                  <a:pt x="395" y="635"/>
                </a:lnTo>
                <a:lnTo>
                  <a:pt x="395" y="637"/>
                </a:lnTo>
                <a:lnTo>
                  <a:pt x="393" y="641"/>
                </a:lnTo>
                <a:lnTo>
                  <a:pt x="393" y="641"/>
                </a:lnTo>
                <a:lnTo>
                  <a:pt x="392" y="640"/>
                </a:lnTo>
                <a:lnTo>
                  <a:pt x="392" y="640"/>
                </a:lnTo>
                <a:lnTo>
                  <a:pt x="393" y="640"/>
                </a:lnTo>
                <a:lnTo>
                  <a:pt x="393" y="641"/>
                </a:lnTo>
                <a:lnTo>
                  <a:pt x="393" y="641"/>
                </a:lnTo>
                <a:close/>
                <a:moveTo>
                  <a:pt x="343" y="618"/>
                </a:moveTo>
                <a:lnTo>
                  <a:pt x="343" y="618"/>
                </a:lnTo>
                <a:lnTo>
                  <a:pt x="340" y="618"/>
                </a:lnTo>
                <a:lnTo>
                  <a:pt x="338" y="618"/>
                </a:lnTo>
                <a:lnTo>
                  <a:pt x="337" y="617"/>
                </a:lnTo>
                <a:lnTo>
                  <a:pt x="337" y="616"/>
                </a:lnTo>
                <a:lnTo>
                  <a:pt x="337" y="616"/>
                </a:lnTo>
                <a:lnTo>
                  <a:pt x="338" y="617"/>
                </a:lnTo>
                <a:lnTo>
                  <a:pt x="343" y="618"/>
                </a:lnTo>
                <a:lnTo>
                  <a:pt x="343" y="618"/>
                </a:lnTo>
                <a:close/>
                <a:moveTo>
                  <a:pt x="342" y="622"/>
                </a:moveTo>
                <a:lnTo>
                  <a:pt x="342" y="622"/>
                </a:lnTo>
                <a:lnTo>
                  <a:pt x="345" y="620"/>
                </a:lnTo>
                <a:lnTo>
                  <a:pt x="342" y="622"/>
                </a:lnTo>
                <a:lnTo>
                  <a:pt x="342" y="622"/>
                </a:lnTo>
                <a:lnTo>
                  <a:pt x="343" y="622"/>
                </a:lnTo>
                <a:lnTo>
                  <a:pt x="342" y="622"/>
                </a:lnTo>
                <a:lnTo>
                  <a:pt x="342" y="622"/>
                </a:lnTo>
                <a:close/>
                <a:moveTo>
                  <a:pt x="366" y="635"/>
                </a:moveTo>
                <a:lnTo>
                  <a:pt x="366" y="635"/>
                </a:lnTo>
                <a:lnTo>
                  <a:pt x="368" y="632"/>
                </a:lnTo>
                <a:lnTo>
                  <a:pt x="366" y="635"/>
                </a:lnTo>
                <a:lnTo>
                  <a:pt x="366" y="635"/>
                </a:lnTo>
                <a:lnTo>
                  <a:pt x="366" y="634"/>
                </a:lnTo>
                <a:lnTo>
                  <a:pt x="366" y="635"/>
                </a:lnTo>
                <a:lnTo>
                  <a:pt x="366" y="635"/>
                </a:lnTo>
                <a:close/>
                <a:moveTo>
                  <a:pt x="377" y="640"/>
                </a:moveTo>
                <a:lnTo>
                  <a:pt x="377" y="640"/>
                </a:lnTo>
                <a:lnTo>
                  <a:pt x="375" y="638"/>
                </a:lnTo>
                <a:lnTo>
                  <a:pt x="377" y="636"/>
                </a:lnTo>
                <a:lnTo>
                  <a:pt x="377" y="636"/>
                </a:lnTo>
                <a:lnTo>
                  <a:pt x="379" y="637"/>
                </a:lnTo>
                <a:lnTo>
                  <a:pt x="379" y="638"/>
                </a:lnTo>
                <a:lnTo>
                  <a:pt x="378" y="640"/>
                </a:lnTo>
                <a:lnTo>
                  <a:pt x="377" y="640"/>
                </a:lnTo>
                <a:lnTo>
                  <a:pt x="377" y="640"/>
                </a:lnTo>
                <a:close/>
                <a:moveTo>
                  <a:pt x="345" y="625"/>
                </a:moveTo>
                <a:lnTo>
                  <a:pt x="345" y="625"/>
                </a:lnTo>
                <a:lnTo>
                  <a:pt x="344" y="625"/>
                </a:lnTo>
                <a:lnTo>
                  <a:pt x="342" y="625"/>
                </a:lnTo>
                <a:lnTo>
                  <a:pt x="340" y="624"/>
                </a:lnTo>
                <a:lnTo>
                  <a:pt x="340" y="624"/>
                </a:lnTo>
                <a:lnTo>
                  <a:pt x="342" y="623"/>
                </a:lnTo>
                <a:lnTo>
                  <a:pt x="343" y="623"/>
                </a:lnTo>
                <a:lnTo>
                  <a:pt x="345" y="625"/>
                </a:lnTo>
                <a:lnTo>
                  <a:pt x="345" y="625"/>
                </a:lnTo>
                <a:close/>
                <a:moveTo>
                  <a:pt x="366" y="642"/>
                </a:moveTo>
                <a:lnTo>
                  <a:pt x="366" y="642"/>
                </a:lnTo>
                <a:lnTo>
                  <a:pt x="366" y="641"/>
                </a:lnTo>
                <a:lnTo>
                  <a:pt x="367" y="640"/>
                </a:lnTo>
                <a:lnTo>
                  <a:pt x="371" y="637"/>
                </a:lnTo>
                <a:lnTo>
                  <a:pt x="372" y="637"/>
                </a:lnTo>
                <a:lnTo>
                  <a:pt x="372" y="637"/>
                </a:lnTo>
                <a:lnTo>
                  <a:pt x="366" y="642"/>
                </a:lnTo>
                <a:lnTo>
                  <a:pt x="366" y="642"/>
                </a:lnTo>
                <a:lnTo>
                  <a:pt x="366" y="641"/>
                </a:lnTo>
                <a:lnTo>
                  <a:pt x="367" y="641"/>
                </a:lnTo>
                <a:lnTo>
                  <a:pt x="367" y="641"/>
                </a:lnTo>
                <a:lnTo>
                  <a:pt x="366" y="642"/>
                </a:lnTo>
                <a:lnTo>
                  <a:pt x="366" y="642"/>
                </a:lnTo>
                <a:close/>
                <a:moveTo>
                  <a:pt x="349" y="640"/>
                </a:moveTo>
                <a:lnTo>
                  <a:pt x="349" y="640"/>
                </a:lnTo>
                <a:lnTo>
                  <a:pt x="352" y="641"/>
                </a:lnTo>
                <a:lnTo>
                  <a:pt x="356" y="641"/>
                </a:lnTo>
                <a:lnTo>
                  <a:pt x="360" y="640"/>
                </a:lnTo>
                <a:lnTo>
                  <a:pt x="362" y="641"/>
                </a:lnTo>
                <a:lnTo>
                  <a:pt x="362" y="641"/>
                </a:lnTo>
                <a:lnTo>
                  <a:pt x="354" y="642"/>
                </a:lnTo>
                <a:lnTo>
                  <a:pt x="350" y="642"/>
                </a:lnTo>
                <a:lnTo>
                  <a:pt x="349" y="641"/>
                </a:lnTo>
                <a:lnTo>
                  <a:pt x="349" y="640"/>
                </a:lnTo>
                <a:lnTo>
                  <a:pt x="349" y="640"/>
                </a:lnTo>
                <a:close/>
                <a:moveTo>
                  <a:pt x="352" y="640"/>
                </a:moveTo>
                <a:lnTo>
                  <a:pt x="352" y="640"/>
                </a:lnTo>
                <a:lnTo>
                  <a:pt x="355" y="638"/>
                </a:lnTo>
                <a:lnTo>
                  <a:pt x="356" y="640"/>
                </a:lnTo>
                <a:lnTo>
                  <a:pt x="356" y="640"/>
                </a:lnTo>
                <a:lnTo>
                  <a:pt x="352" y="640"/>
                </a:lnTo>
                <a:lnTo>
                  <a:pt x="352" y="640"/>
                </a:lnTo>
                <a:lnTo>
                  <a:pt x="354" y="640"/>
                </a:lnTo>
                <a:lnTo>
                  <a:pt x="352" y="640"/>
                </a:lnTo>
                <a:lnTo>
                  <a:pt x="352" y="640"/>
                </a:lnTo>
                <a:close/>
                <a:moveTo>
                  <a:pt x="331" y="642"/>
                </a:moveTo>
                <a:lnTo>
                  <a:pt x="331" y="642"/>
                </a:lnTo>
                <a:lnTo>
                  <a:pt x="328" y="640"/>
                </a:lnTo>
                <a:lnTo>
                  <a:pt x="331" y="642"/>
                </a:lnTo>
                <a:lnTo>
                  <a:pt x="331" y="642"/>
                </a:lnTo>
                <a:lnTo>
                  <a:pt x="331" y="641"/>
                </a:lnTo>
                <a:lnTo>
                  <a:pt x="331" y="642"/>
                </a:lnTo>
                <a:lnTo>
                  <a:pt x="331" y="642"/>
                </a:lnTo>
                <a:close/>
                <a:moveTo>
                  <a:pt x="281" y="618"/>
                </a:moveTo>
                <a:lnTo>
                  <a:pt x="281" y="618"/>
                </a:lnTo>
                <a:lnTo>
                  <a:pt x="285" y="618"/>
                </a:lnTo>
                <a:lnTo>
                  <a:pt x="287" y="618"/>
                </a:lnTo>
                <a:lnTo>
                  <a:pt x="287" y="619"/>
                </a:lnTo>
                <a:lnTo>
                  <a:pt x="287" y="619"/>
                </a:lnTo>
                <a:lnTo>
                  <a:pt x="285" y="619"/>
                </a:lnTo>
                <a:lnTo>
                  <a:pt x="283" y="619"/>
                </a:lnTo>
                <a:lnTo>
                  <a:pt x="281" y="618"/>
                </a:lnTo>
                <a:lnTo>
                  <a:pt x="281" y="618"/>
                </a:lnTo>
                <a:lnTo>
                  <a:pt x="281" y="618"/>
                </a:lnTo>
                <a:close/>
                <a:moveTo>
                  <a:pt x="237" y="573"/>
                </a:moveTo>
                <a:lnTo>
                  <a:pt x="237" y="573"/>
                </a:lnTo>
                <a:lnTo>
                  <a:pt x="236" y="573"/>
                </a:lnTo>
                <a:lnTo>
                  <a:pt x="237" y="572"/>
                </a:lnTo>
                <a:lnTo>
                  <a:pt x="238" y="572"/>
                </a:lnTo>
                <a:lnTo>
                  <a:pt x="239" y="573"/>
                </a:lnTo>
                <a:lnTo>
                  <a:pt x="239" y="573"/>
                </a:lnTo>
                <a:lnTo>
                  <a:pt x="238" y="573"/>
                </a:lnTo>
                <a:lnTo>
                  <a:pt x="237" y="573"/>
                </a:lnTo>
                <a:lnTo>
                  <a:pt x="237" y="573"/>
                </a:lnTo>
                <a:close/>
                <a:moveTo>
                  <a:pt x="283" y="619"/>
                </a:moveTo>
                <a:lnTo>
                  <a:pt x="283" y="619"/>
                </a:lnTo>
                <a:lnTo>
                  <a:pt x="285" y="619"/>
                </a:lnTo>
                <a:lnTo>
                  <a:pt x="286" y="619"/>
                </a:lnTo>
                <a:lnTo>
                  <a:pt x="285" y="622"/>
                </a:lnTo>
                <a:lnTo>
                  <a:pt x="284" y="623"/>
                </a:lnTo>
                <a:lnTo>
                  <a:pt x="283" y="622"/>
                </a:lnTo>
                <a:lnTo>
                  <a:pt x="283" y="619"/>
                </a:lnTo>
                <a:lnTo>
                  <a:pt x="283" y="619"/>
                </a:lnTo>
                <a:lnTo>
                  <a:pt x="283" y="619"/>
                </a:lnTo>
                <a:lnTo>
                  <a:pt x="283" y="619"/>
                </a:lnTo>
                <a:lnTo>
                  <a:pt x="283" y="619"/>
                </a:lnTo>
                <a:close/>
                <a:moveTo>
                  <a:pt x="280" y="622"/>
                </a:moveTo>
                <a:lnTo>
                  <a:pt x="280" y="622"/>
                </a:lnTo>
                <a:lnTo>
                  <a:pt x="279" y="622"/>
                </a:lnTo>
                <a:lnTo>
                  <a:pt x="279" y="620"/>
                </a:lnTo>
                <a:lnTo>
                  <a:pt x="280" y="620"/>
                </a:lnTo>
                <a:lnTo>
                  <a:pt x="283" y="620"/>
                </a:lnTo>
                <a:lnTo>
                  <a:pt x="283" y="620"/>
                </a:lnTo>
                <a:lnTo>
                  <a:pt x="281" y="622"/>
                </a:lnTo>
                <a:lnTo>
                  <a:pt x="280" y="622"/>
                </a:lnTo>
                <a:lnTo>
                  <a:pt x="280" y="622"/>
                </a:lnTo>
                <a:close/>
                <a:moveTo>
                  <a:pt x="302" y="640"/>
                </a:moveTo>
                <a:lnTo>
                  <a:pt x="302" y="640"/>
                </a:lnTo>
                <a:lnTo>
                  <a:pt x="298" y="636"/>
                </a:lnTo>
                <a:lnTo>
                  <a:pt x="299" y="637"/>
                </a:lnTo>
                <a:lnTo>
                  <a:pt x="302" y="640"/>
                </a:lnTo>
                <a:lnTo>
                  <a:pt x="302" y="640"/>
                </a:lnTo>
                <a:lnTo>
                  <a:pt x="302" y="640"/>
                </a:lnTo>
                <a:lnTo>
                  <a:pt x="301" y="638"/>
                </a:lnTo>
                <a:lnTo>
                  <a:pt x="302" y="640"/>
                </a:lnTo>
                <a:lnTo>
                  <a:pt x="302" y="640"/>
                </a:lnTo>
                <a:close/>
                <a:moveTo>
                  <a:pt x="279" y="624"/>
                </a:moveTo>
                <a:lnTo>
                  <a:pt x="279" y="624"/>
                </a:lnTo>
                <a:lnTo>
                  <a:pt x="283" y="625"/>
                </a:lnTo>
                <a:lnTo>
                  <a:pt x="279" y="624"/>
                </a:lnTo>
                <a:lnTo>
                  <a:pt x="279" y="624"/>
                </a:lnTo>
                <a:lnTo>
                  <a:pt x="280" y="625"/>
                </a:lnTo>
                <a:lnTo>
                  <a:pt x="279" y="624"/>
                </a:lnTo>
                <a:lnTo>
                  <a:pt x="279" y="624"/>
                </a:lnTo>
                <a:close/>
                <a:moveTo>
                  <a:pt x="271" y="617"/>
                </a:moveTo>
                <a:lnTo>
                  <a:pt x="271" y="617"/>
                </a:lnTo>
                <a:lnTo>
                  <a:pt x="268" y="617"/>
                </a:lnTo>
                <a:lnTo>
                  <a:pt x="268" y="617"/>
                </a:lnTo>
                <a:lnTo>
                  <a:pt x="267" y="616"/>
                </a:lnTo>
                <a:lnTo>
                  <a:pt x="266" y="614"/>
                </a:lnTo>
                <a:lnTo>
                  <a:pt x="266" y="614"/>
                </a:lnTo>
                <a:lnTo>
                  <a:pt x="268" y="616"/>
                </a:lnTo>
                <a:lnTo>
                  <a:pt x="271" y="616"/>
                </a:lnTo>
                <a:lnTo>
                  <a:pt x="271" y="617"/>
                </a:lnTo>
                <a:lnTo>
                  <a:pt x="271" y="617"/>
                </a:lnTo>
                <a:close/>
                <a:moveTo>
                  <a:pt x="263" y="613"/>
                </a:moveTo>
                <a:lnTo>
                  <a:pt x="263" y="613"/>
                </a:lnTo>
                <a:lnTo>
                  <a:pt x="265" y="612"/>
                </a:lnTo>
                <a:lnTo>
                  <a:pt x="263" y="613"/>
                </a:lnTo>
                <a:lnTo>
                  <a:pt x="263" y="613"/>
                </a:lnTo>
                <a:lnTo>
                  <a:pt x="263" y="613"/>
                </a:lnTo>
                <a:lnTo>
                  <a:pt x="263" y="613"/>
                </a:lnTo>
                <a:close/>
                <a:moveTo>
                  <a:pt x="221" y="569"/>
                </a:moveTo>
                <a:lnTo>
                  <a:pt x="221" y="569"/>
                </a:lnTo>
                <a:lnTo>
                  <a:pt x="213" y="566"/>
                </a:lnTo>
                <a:lnTo>
                  <a:pt x="209" y="565"/>
                </a:lnTo>
                <a:lnTo>
                  <a:pt x="208" y="564"/>
                </a:lnTo>
                <a:lnTo>
                  <a:pt x="210" y="563"/>
                </a:lnTo>
                <a:lnTo>
                  <a:pt x="216" y="564"/>
                </a:lnTo>
                <a:lnTo>
                  <a:pt x="220" y="566"/>
                </a:lnTo>
                <a:lnTo>
                  <a:pt x="221" y="569"/>
                </a:lnTo>
                <a:lnTo>
                  <a:pt x="221" y="569"/>
                </a:lnTo>
                <a:lnTo>
                  <a:pt x="221" y="569"/>
                </a:lnTo>
                <a:lnTo>
                  <a:pt x="221" y="569"/>
                </a:lnTo>
                <a:lnTo>
                  <a:pt x="221" y="569"/>
                </a:lnTo>
                <a:lnTo>
                  <a:pt x="221" y="569"/>
                </a:lnTo>
                <a:lnTo>
                  <a:pt x="221" y="569"/>
                </a:lnTo>
                <a:close/>
                <a:moveTo>
                  <a:pt x="269" y="620"/>
                </a:moveTo>
                <a:lnTo>
                  <a:pt x="269" y="620"/>
                </a:lnTo>
                <a:lnTo>
                  <a:pt x="265" y="617"/>
                </a:lnTo>
                <a:lnTo>
                  <a:pt x="269" y="620"/>
                </a:lnTo>
                <a:lnTo>
                  <a:pt x="269" y="620"/>
                </a:lnTo>
                <a:lnTo>
                  <a:pt x="268" y="620"/>
                </a:lnTo>
                <a:lnTo>
                  <a:pt x="269" y="620"/>
                </a:lnTo>
                <a:lnTo>
                  <a:pt x="269" y="620"/>
                </a:lnTo>
                <a:lnTo>
                  <a:pt x="269" y="620"/>
                </a:lnTo>
                <a:lnTo>
                  <a:pt x="269" y="620"/>
                </a:lnTo>
                <a:close/>
                <a:moveTo>
                  <a:pt x="287" y="637"/>
                </a:moveTo>
                <a:lnTo>
                  <a:pt x="287" y="637"/>
                </a:lnTo>
                <a:lnTo>
                  <a:pt x="291" y="636"/>
                </a:lnTo>
                <a:lnTo>
                  <a:pt x="293" y="636"/>
                </a:lnTo>
                <a:lnTo>
                  <a:pt x="293" y="636"/>
                </a:lnTo>
                <a:lnTo>
                  <a:pt x="291" y="637"/>
                </a:lnTo>
                <a:lnTo>
                  <a:pt x="289" y="637"/>
                </a:lnTo>
                <a:lnTo>
                  <a:pt x="287" y="637"/>
                </a:lnTo>
                <a:lnTo>
                  <a:pt x="287" y="637"/>
                </a:lnTo>
                <a:close/>
                <a:moveTo>
                  <a:pt x="251" y="605"/>
                </a:moveTo>
                <a:lnTo>
                  <a:pt x="251" y="605"/>
                </a:lnTo>
                <a:lnTo>
                  <a:pt x="254" y="605"/>
                </a:lnTo>
                <a:lnTo>
                  <a:pt x="254" y="605"/>
                </a:lnTo>
                <a:lnTo>
                  <a:pt x="252" y="605"/>
                </a:lnTo>
                <a:lnTo>
                  <a:pt x="251" y="605"/>
                </a:lnTo>
                <a:lnTo>
                  <a:pt x="251" y="605"/>
                </a:lnTo>
                <a:lnTo>
                  <a:pt x="251" y="605"/>
                </a:lnTo>
                <a:lnTo>
                  <a:pt x="251" y="605"/>
                </a:lnTo>
                <a:lnTo>
                  <a:pt x="251" y="605"/>
                </a:lnTo>
                <a:close/>
                <a:moveTo>
                  <a:pt x="232" y="606"/>
                </a:moveTo>
                <a:lnTo>
                  <a:pt x="232" y="606"/>
                </a:lnTo>
                <a:lnTo>
                  <a:pt x="238" y="607"/>
                </a:lnTo>
                <a:lnTo>
                  <a:pt x="249" y="608"/>
                </a:lnTo>
                <a:lnTo>
                  <a:pt x="252" y="610"/>
                </a:lnTo>
                <a:lnTo>
                  <a:pt x="256" y="611"/>
                </a:lnTo>
                <a:lnTo>
                  <a:pt x="256" y="612"/>
                </a:lnTo>
                <a:lnTo>
                  <a:pt x="255" y="613"/>
                </a:lnTo>
                <a:lnTo>
                  <a:pt x="251" y="617"/>
                </a:lnTo>
                <a:lnTo>
                  <a:pt x="251" y="617"/>
                </a:lnTo>
                <a:lnTo>
                  <a:pt x="246" y="611"/>
                </a:lnTo>
                <a:lnTo>
                  <a:pt x="242" y="608"/>
                </a:lnTo>
                <a:lnTo>
                  <a:pt x="239" y="607"/>
                </a:lnTo>
                <a:lnTo>
                  <a:pt x="237" y="608"/>
                </a:lnTo>
                <a:lnTo>
                  <a:pt x="234" y="611"/>
                </a:lnTo>
                <a:lnTo>
                  <a:pt x="233" y="610"/>
                </a:lnTo>
                <a:lnTo>
                  <a:pt x="232" y="606"/>
                </a:lnTo>
                <a:lnTo>
                  <a:pt x="232" y="606"/>
                </a:lnTo>
                <a:lnTo>
                  <a:pt x="232" y="607"/>
                </a:lnTo>
                <a:lnTo>
                  <a:pt x="232" y="607"/>
                </a:lnTo>
                <a:lnTo>
                  <a:pt x="232" y="607"/>
                </a:lnTo>
                <a:lnTo>
                  <a:pt x="232" y="606"/>
                </a:lnTo>
                <a:lnTo>
                  <a:pt x="232" y="606"/>
                </a:lnTo>
                <a:close/>
                <a:moveTo>
                  <a:pt x="228" y="608"/>
                </a:moveTo>
                <a:lnTo>
                  <a:pt x="228" y="608"/>
                </a:lnTo>
                <a:lnTo>
                  <a:pt x="227" y="610"/>
                </a:lnTo>
                <a:lnTo>
                  <a:pt x="226" y="608"/>
                </a:lnTo>
                <a:lnTo>
                  <a:pt x="221" y="607"/>
                </a:lnTo>
                <a:lnTo>
                  <a:pt x="220" y="606"/>
                </a:lnTo>
                <a:lnTo>
                  <a:pt x="221" y="606"/>
                </a:lnTo>
                <a:lnTo>
                  <a:pt x="228" y="608"/>
                </a:lnTo>
                <a:lnTo>
                  <a:pt x="228" y="608"/>
                </a:lnTo>
                <a:lnTo>
                  <a:pt x="228" y="608"/>
                </a:lnTo>
                <a:lnTo>
                  <a:pt x="228" y="608"/>
                </a:lnTo>
                <a:lnTo>
                  <a:pt x="228" y="608"/>
                </a:lnTo>
                <a:close/>
                <a:moveTo>
                  <a:pt x="287" y="636"/>
                </a:moveTo>
                <a:lnTo>
                  <a:pt x="287" y="636"/>
                </a:lnTo>
                <a:lnTo>
                  <a:pt x="284" y="636"/>
                </a:lnTo>
                <a:lnTo>
                  <a:pt x="279" y="635"/>
                </a:lnTo>
                <a:lnTo>
                  <a:pt x="279" y="635"/>
                </a:lnTo>
                <a:lnTo>
                  <a:pt x="284" y="635"/>
                </a:lnTo>
                <a:lnTo>
                  <a:pt x="286" y="635"/>
                </a:lnTo>
                <a:lnTo>
                  <a:pt x="287" y="636"/>
                </a:lnTo>
                <a:lnTo>
                  <a:pt x="287" y="636"/>
                </a:lnTo>
                <a:close/>
                <a:moveTo>
                  <a:pt x="266" y="622"/>
                </a:moveTo>
                <a:lnTo>
                  <a:pt x="266" y="622"/>
                </a:lnTo>
                <a:lnTo>
                  <a:pt x="268" y="622"/>
                </a:lnTo>
                <a:lnTo>
                  <a:pt x="269" y="623"/>
                </a:lnTo>
                <a:lnTo>
                  <a:pt x="269" y="623"/>
                </a:lnTo>
                <a:lnTo>
                  <a:pt x="268" y="624"/>
                </a:lnTo>
                <a:lnTo>
                  <a:pt x="267" y="623"/>
                </a:lnTo>
                <a:lnTo>
                  <a:pt x="266" y="623"/>
                </a:lnTo>
                <a:lnTo>
                  <a:pt x="266" y="622"/>
                </a:lnTo>
                <a:lnTo>
                  <a:pt x="266" y="622"/>
                </a:lnTo>
                <a:close/>
                <a:moveTo>
                  <a:pt x="256" y="618"/>
                </a:moveTo>
                <a:lnTo>
                  <a:pt x="256" y="618"/>
                </a:lnTo>
                <a:lnTo>
                  <a:pt x="259" y="618"/>
                </a:lnTo>
                <a:lnTo>
                  <a:pt x="261" y="619"/>
                </a:lnTo>
                <a:lnTo>
                  <a:pt x="261" y="620"/>
                </a:lnTo>
                <a:lnTo>
                  <a:pt x="261" y="620"/>
                </a:lnTo>
                <a:lnTo>
                  <a:pt x="256" y="618"/>
                </a:lnTo>
                <a:lnTo>
                  <a:pt x="256" y="618"/>
                </a:lnTo>
                <a:close/>
                <a:moveTo>
                  <a:pt x="273" y="634"/>
                </a:moveTo>
                <a:lnTo>
                  <a:pt x="273" y="634"/>
                </a:lnTo>
                <a:lnTo>
                  <a:pt x="275" y="634"/>
                </a:lnTo>
                <a:lnTo>
                  <a:pt x="278" y="635"/>
                </a:lnTo>
                <a:lnTo>
                  <a:pt x="278" y="635"/>
                </a:lnTo>
                <a:lnTo>
                  <a:pt x="275" y="635"/>
                </a:lnTo>
                <a:lnTo>
                  <a:pt x="273" y="634"/>
                </a:lnTo>
                <a:lnTo>
                  <a:pt x="273" y="634"/>
                </a:lnTo>
                <a:close/>
                <a:moveTo>
                  <a:pt x="201" y="558"/>
                </a:moveTo>
                <a:lnTo>
                  <a:pt x="201" y="558"/>
                </a:lnTo>
                <a:lnTo>
                  <a:pt x="201" y="558"/>
                </a:lnTo>
                <a:lnTo>
                  <a:pt x="202" y="558"/>
                </a:lnTo>
                <a:lnTo>
                  <a:pt x="203" y="558"/>
                </a:lnTo>
                <a:lnTo>
                  <a:pt x="204" y="558"/>
                </a:lnTo>
                <a:lnTo>
                  <a:pt x="204" y="558"/>
                </a:lnTo>
                <a:lnTo>
                  <a:pt x="204" y="558"/>
                </a:lnTo>
                <a:lnTo>
                  <a:pt x="203" y="559"/>
                </a:lnTo>
                <a:lnTo>
                  <a:pt x="202" y="559"/>
                </a:lnTo>
                <a:lnTo>
                  <a:pt x="201" y="558"/>
                </a:lnTo>
                <a:lnTo>
                  <a:pt x="201" y="558"/>
                </a:lnTo>
                <a:close/>
                <a:moveTo>
                  <a:pt x="196" y="555"/>
                </a:moveTo>
                <a:lnTo>
                  <a:pt x="196" y="555"/>
                </a:lnTo>
                <a:lnTo>
                  <a:pt x="197" y="553"/>
                </a:lnTo>
                <a:lnTo>
                  <a:pt x="200" y="553"/>
                </a:lnTo>
                <a:lnTo>
                  <a:pt x="201" y="554"/>
                </a:lnTo>
                <a:lnTo>
                  <a:pt x="201" y="557"/>
                </a:lnTo>
                <a:lnTo>
                  <a:pt x="201" y="559"/>
                </a:lnTo>
                <a:lnTo>
                  <a:pt x="200" y="560"/>
                </a:lnTo>
                <a:lnTo>
                  <a:pt x="198" y="559"/>
                </a:lnTo>
                <a:lnTo>
                  <a:pt x="196" y="555"/>
                </a:lnTo>
                <a:lnTo>
                  <a:pt x="196" y="555"/>
                </a:lnTo>
                <a:lnTo>
                  <a:pt x="196" y="555"/>
                </a:lnTo>
                <a:lnTo>
                  <a:pt x="196" y="555"/>
                </a:lnTo>
                <a:lnTo>
                  <a:pt x="196" y="557"/>
                </a:lnTo>
                <a:lnTo>
                  <a:pt x="196" y="555"/>
                </a:lnTo>
                <a:lnTo>
                  <a:pt x="196" y="555"/>
                </a:lnTo>
                <a:close/>
                <a:moveTo>
                  <a:pt x="240" y="614"/>
                </a:moveTo>
                <a:lnTo>
                  <a:pt x="240" y="614"/>
                </a:lnTo>
                <a:lnTo>
                  <a:pt x="244" y="614"/>
                </a:lnTo>
                <a:lnTo>
                  <a:pt x="245" y="616"/>
                </a:lnTo>
                <a:lnTo>
                  <a:pt x="245" y="616"/>
                </a:lnTo>
                <a:lnTo>
                  <a:pt x="245" y="616"/>
                </a:lnTo>
                <a:lnTo>
                  <a:pt x="243" y="616"/>
                </a:lnTo>
                <a:lnTo>
                  <a:pt x="240" y="614"/>
                </a:lnTo>
                <a:lnTo>
                  <a:pt x="240" y="614"/>
                </a:lnTo>
                <a:close/>
                <a:moveTo>
                  <a:pt x="248" y="626"/>
                </a:moveTo>
                <a:lnTo>
                  <a:pt x="248" y="626"/>
                </a:lnTo>
                <a:lnTo>
                  <a:pt x="250" y="626"/>
                </a:lnTo>
                <a:lnTo>
                  <a:pt x="252" y="626"/>
                </a:lnTo>
                <a:lnTo>
                  <a:pt x="252" y="626"/>
                </a:lnTo>
                <a:lnTo>
                  <a:pt x="250" y="628"/>
                </a:lnTo>
                <a:lnTo>
                  <a:pt x="248" y="626"/>
                </a:lnTo>
                <a:lnTo>
                  <a:pt x="248" y="626"/>
                </a:lnTo>
                <a:close/>
                <a:moveTo>
                  <a:pt x="219" y="604"/>
                </a:moveTo>
                <a:lnTo>
                  <a:pt x="219" y="604"/>
                </a:lnTo>
                <a:lnTo>
                  <a:pt x="215" y="601"/>
                </a:lnTo>
                <a:lnTo>
                  <a:pt x="216" y="601"/>
                </a:lnTo>
                <a:lnTo>
                  <a:pt x="219" y="602"/>
                </a:lnTo>
                <a:lnTo>
                  <a:pt x="220" y="604"/>
                </a:lnTo>
                <a:lnTo>
                  <a:pt x="219" y="604"/>
                </a:lnTo>
                <a:lnTo>
                  <a:pt x="219" y="604"/>
                </a:lnTo>
                <a:lnTo>
                  <a:pt x="219" y="604"/>
                </a:lnTo>
                <a:lnTo>
                  <a:pt x="219" y="604"/>
                </a:lnTo>
                <a:lnTo>
                  <a:pt x="220" y="604"/>
                </a:lnTo>
                <a:lnTo>
                  <a:pt x="219" y="604"/>
                </a:lnTo>
                <a:lnTo>
                  <a:pt x="219" y="604"/>
                </a:lnTo>
                <a:close/>
                <a:moveTo>
                  <a:pt x="209" y="596"/>
                </a:moveTo>
                <a:lnTo>
                  <a:pt x="209" y="596"/>
                </a:lnTo>
                <a:lnTo>
                  <a:pt x="208" y="595"/>
                </a:lnTo>
                <a:lnTo>
                  <a:pt x="209" y="594"/>
                </a:lnTo>
                <a:lnTo>
                  <a:pt x="213" y="594"/>
                </a:lnTo>
                <a:lnTo>
                  <a:pt x="214" y="594"/>
                </a:lnTo>
                <a:lnTo>
                  <a:pt x="214" y="595"/>
                </a:lnTo>
                <a:lnTo>
                  <a:pt x="213" y="596"/>
                </a:lnTo>
                <a:lnTo>
                  <a:pt x="209" y="596"/>
                </a:lnTo>
                <a:lnTo>
                  <a:pt x="209" y="596"/>
                </a:lnTo>
                <a:lnTo>
                  <a:pt x="209" y="596"/>
                </a:lnTo>
                <a:lnTo>
                  <a:pt x="210" y="596"/>
                </a:lnTo>
                <a:lnTo>
                  <a:pt x="210" y="596"/>
                </a:lnTo>
                <a:lnTo>
                  <a:pt x="209" y="596"/>
                </a:lnTo>
                <a:lnTo>
                  <a:pt x="209" y="596"/>
                </a:lnTo>
                <a:close/>
                <a:moveTo>
                  <a:pt x="213" y="604"/>
                </a:moveTo>
                <a:lnTo>
                  <a:pt x="213" y="604"/>
                </a:lnTo>
                <a:lnTo>
                  <a:pt x="218" y="604"/>
                </a:lnTo>
                <a:lnTo>
                  <a:pt x="213" y="604"/>
                </a:lnTo>
                <a:lnTo>
                  <a:pt x="213" y="604"/>
                </a:lnTo>
                <a:lnTo>
                  <a:pt x="214" y="604"/>
                </a:lnTo>
                <a:lnTo>
                  <a:pt x="213" y="604"/>
                </a:lnTo>
                <a:lnTo>
                  <a:pt x="213" y="604"/>
                </a:lnTo>
                <a:close/>
                <a:moveTo>
                  <a:pt x="156" y="448"/>
                </a:moveTo>
                <a:lnTo>
                  <a:pt x="156" y="448"/>
                </a:lnTo>
                <a:lnTo>
                  <a:pt x="156" y="447"/>
                </a:lnTo>
                <a:lnTo>
                  <a:pt x="156" y="446"/>
                </a:lnTo>
                <a:lnTo>
                  <a:pt x="159" y="449"/>
                </a:lnTo>
                <a:lnTo>
                  <a:pt x="159" y="452"/>
                </a:lnTo>
                <a:lnTo>
                  <a:pt x="156" y="448"/>
                </a:lnTo>
                <a:lnTo>
                  <a:pt x="156" y="448"/>
                </a:lnTo>
                <a:lnTo>
                  <a:pt x="156" y="448"/>
                </a:lnTo>
                <a:lnTo>
                  <a:pt x="156" y="448"/>
                </a:lnTo>
                <a:lnTo>
                  <a:pt x="156" y="448"/>
                </a:lnTo>
                <a:close/>
                <a:moveTo>
                  <a:pt x="175" y="545"/>
                </a:moveTo>
                <a:lnTo>
                  <a:pt x="175" y="545"/>
                </a:lnTo>
                <a:lnTo>
                  <a:pt x="172" y="543"/>
                </a:lnTo>
                <a:lnTo>
                  <a:pt x="172" y="542"/>
                </a:lnTo>
                <a:lnTo>
                  <a:pt x="173" y="543"/>
                </a:lnTo>
                <a:lnTo>
                  <a:pt x="175" y="545"/>
                </a:lnTo>
                <a:lnTo>
                  <a:pt x="175" y="545"/>
                </a:lnTo>
                <a:lnTo>
                  <a:pt x="174" y="543"/>
                </a:lnTo>
                <a:lnTo>
                  <a:pt x="175" y="545"/>
                </a:lnTo>
                <a:lnTo>
                  <a:pt x="175" y="545"/>
                </a:lnTo>
                <a:close/>
                <a:moveTo>
                  <a:pt x="198" y="590"/>
                </a:moveTo>
                <a:lnTo>
                  <a:pt x="198" y="590"/>
                </a:lnTo>
                <a:lnTo>
                  <a:pt x="202" y="593"/>
                </a:lnTo>
                <a:lnTo>
                  <a:pt x="203" y="595"/>
                </a:lnTo>
                <a:lnTo>
                  <a:pt x="202" y="595"/>
                </a:lnTo>
                <a:lnTo>
                  <a:pt x="200" y="596"/>
                </a:lnTo>
                <a:lnTo>
                  <a:pt x="196" y="595"/>
                </a:lnTo>
                <a:lnTo>
                  <a:pt x="195" y="594"/>
                </a:lnTo>
                <a:lnTo>
                  <a:pt x="195" y="593"/>
                </a:lnTo>
                <a:lnTo>
                  <a:pt x="198" y="590"/>
                </a:lnTo>
                <a:lnTo>
                  <a:pt x="198" y="590"/>
                </a:lnTo>
                <a:lnTo>
                  <a:pt x="198" y="590"/>
                </a:lnTo>
                <a:lnTo>
                  <a:pt x="197" y="592"/>
                </a:lnTo>
                <a:lnTo>
                  <a:pt x="197" y="590"/>
                </a:lnTo>
                <a:lnTo>
                  <a:pt x="198" y="590"/>
                </a:lnTo>
                <a:lnTo>
                  <a:pt x="198" y="590"/>
                </a:lnTo>
                <a:close/>
                <a:moveTo>
                  <a:pt x="228" y="631"/>
                </a:moveTo>
                <a:lnTo>
                  <a:pt x="228" y="631"/>
                </a:lnTo>
                <a:lnTo>
                  <a:pt x="224" y="628"/>
                </a:lnTo>
                <a:lnTo>
                  <a:pt x="222" y="628"/>
                </a:lnTo>
                <a:lnTo>
                  <a:pt x="222" y="628"/>
                </a:lnTo>
                <a:lnTo>
                  <a:pt x="225" y="630"/>
                </a:lnTo>
                <a:lnTo>
                  <a:pt x="226" y="631"/>
                </a:lnTo>
                <a:lnTo>
                  <a:pt x="228" y="631"/>
                </a:lnTo>
                <a:lnTo>
                  <a:pt x="228" y="631"/>
                </a:lnTo>
                <a:lnTo>
                  <a:pt x="227" y="630"/>
                </a:lnTo>
                <a:lnTo>
                  <a:pt x="227" y="630"/>
                </a:lnTo>
                <a:lnTo>
                  <a:pt x="228" y="630"/>
                </a:lnTo>
                <a:lnTo>
                  <a:pt x="228" y="631"/>
                </a:lnTo>
                <a:lnTo>
                  <a:pt x="228" y="631"/>
                </a:lnTo>
                <a:close/>
                <a:moveTo>
                  <a:pt x="196" y="595"/>
                </a:moveTo>
                <a:lnTo>
                  <a:pt x="196" y="595"/>
                </a:lnTo>
                <a:lnTo>
                  <a:pt x="190" y="592"/>
                </a:lnTo>
                <a:lnTo>
                  <a:pt x="196" y="595"/>
                </a:lnTo>
                <a:lnTo>
                  <a:pt x="196" y="595"/>
                </a:lnTo>
                <a:lnTo>
                  <a:pt x="196" y="595"/>
                </a:lnTo>
                <a:lnTo>
                  <a:pt x="196" y="595"/>
                </a:lnTo>
                <a:lnTo>
                  <a:pt x="197" y="595"/>
                </a:lnTo>
                <a:lnTo>
                  <a:pt x="196" y="595"/>
                </a:lnTo>
                <a:lnTo>
                  <a:pt x="196" y="595"/>
                </a:lnTo>
                <a:close/>
                <a:moveTo>
                  <a:pt x="209" y="619"/>
                </a:moveTo>
                <a:lnTo>
                  <a:pt x="209" y="619"/>
                </a:lnTo>
                <a:lnTo>
                  <a:pt x="212" y="618"/>
                </a:lnTo>
                <a:lnTo>
                  <a:pt x="214" y="619"/>
                </a:lnTo>
                <a:lnTo>
                  <a:pt x="214" y="619"/>
                </a:lnTo>
                <a:lnTo>
                  <a:pt x="212" y="619"/>
                </a:lnTo>
                <a:lnTo>
                  <a:pt x="209" y="619"/>
                </a:lnTo>
                <a:lnTo>
                  <a:pt x="209" y="619"/>
                </a:lnTo>
                <a:close/>
                <a:moveTo>
                  <a:pt x="210" y="625"/>
                </a:moveTo>
                <a:lnTo>
                  <a:pt x="210" y="625"/>
                </a:lnTo>
                <a:lnTo>
                  <a:pt x="213" y="625"/>
                </a:lnTo>
                <a:lnTo>
                  <a:pt x="215" y="625"/>
                </a:lnTo>
                <a:lnTo>
                  <a:pt x="216" y="626"/>
                </a:lnTo>
                <a:lnTo>
                  <a:pt x="218" y="628"/>
                </a:lnTo>
                <a:lnTo>
                  <a:pt x="218" y="629"/>
                </a:lnTo>
                <a:lnTo>
                  <a:pt x="216" y="629"/>
                </a:lnTo>
                <a:lnTo>
                  <a:pt x="214" y="628"/>
                </a:lnTo>
                <a:lnTo>
                  <a:pt x="210" y="625"/>
                </a:lnTo>
                <a:lnTo>
                  <a:pt x="210" y="625"/>
                </a:lnTo>
                <a:lnTo>
                  <a:pt x="212" y="625"/>
                </a:lnTo>
                <a:lnTo>
                  <a:pt x="212" y="626"/>
                </a:lnTo>
                <a:lnTo>
                  <a:pt x="212" y="626"/>
                </a:lnTo>
                <a:lnTo>
                  <a:pt x="210" y="625"/>
                </a:lnTo>
                <a:lnTo>
                  <a:pt x="210" y="625"/>
                </a:lnTo>
                <a:close/>
                <a:moveTo>
                  <a:pt x="185" y="587"/>
                </a:moveTo>
                <a:lnTo>
                  <a:pt x="185" y="587"/>
                </a:lnTo>
                <a:lnTo>
                  <a:pt x="185" y="586"/>
                </a:lnTo>
                <a:lnTo>
                  <a:pt x="183" y="586"/>
                </a:lnTo>
                <a:lnTo>
                  <a:pt x="181" y="584"/>
                </a:lnTo>
                <a:lnTo>
                  <a:pt x="183" y="584"/>
                </a:lnTo>
                <a:lnTo>
                  <a:pt x="183" y="584"/>
                </a:lnTo>
                <a:lnTo>
                  <a:pt x="185" y="586"/>
                </a:lnTo>
                <a:lnTo>
                  <a:pt x="186" y="586"/>
                </a:lnTo>
                <a:lnTo>
                  <a:pt x="185" y="587"/>
                </a:lnTo>
                <a:lnTo>
                  <a:pt x="185" y="587"/>
                </a:lnTo>
                <a:close/>
                <a:moveTo>
                  <a:pt x="190" y="602"/>
                </a:moveTo>
                <a:lnTo>
                  <a:pt x="190" y="602"/>
                </a:lnTo>
                <a:lnTo>
                  <a:pt x="197" y="605"/>
                </a:lnTo>
                <a:lnTo>
                  <a:pt x="197" y="605"/>
                </a:lnTo>
                <a:lnTo>
                  <a:pt x="193" y="604"/>
                </a:lnTo>
                <a:lnTo>
                  <a:pt x="191" y="604"/>
                </a:lnTo>
                <a:lnTo>
                  <a:pt x="190" y="602"/>
                </a:lnTo>
                <a:lnTo>
                  <a:pt x="190" y="602"/>
                </a:lnTo>
                <a:close/>
                <a:moveTo>
                  <a:pt x="206" y="622"/>
                </a:moveTo>
                <a:lnTo>
                  <a:pt x="206" y="622"/>
                </a:lnTo>
                <a:lnTo>
                  <a:pt x="208" y="622"/>
                </a:lnTo>
                <a:lnTo>
                  <a:pt x="210" y="622"/>
                </a:lnTo>
                <a:lnTo>
                  <a:pt x="210" y="624"/>
                </a:lnTo>
                <a:lnTo>
                  <a:pt x="210" y="625"/>
                </a:lnTo>
                <a:lnTo>
                  <a:pt x="209" y="624"/>
                </a:lnTo>
                <a:lnTo>
                  <a:pt x="208" y="624"/>
                </a:lnTo>
                <a:lnTo>
                  <a:pt x="206" y="622"/>
                </a:lnTo>
                <a:lnTo>
                  <a:pt x="206" y="622"/>
                </a:lnTo>
                <a:lnTo>
                  <a:pt x="207" y="622"/>
                </a:lnTo>
                <a:lnTo>
                  <a:pt x="206" y="622"/>
                </a:lnTo>
                <a:lnTo>
                  <a:pt x="206" y="622"/>
                </a:lnTo>
                <a:close/>
                <a:moveTo>
                  <a:pt x="165" y="575"/>
                </a:moveTo>
                <a:lnTo>
                  <a:pt x="165" y="575"/>
                </a:lnTo>
                <a:lnTo>
                  <a:pt x="171" y="578"/>
                </a:lnTo>
                <a:lnTo>
                  <a:pt x="175" y="581"/>
                </a:lnTo>
                <a:lnTo>
                  <a:pt x="178" y="583"/>
                </a:lnTo>
                <a:lnTo>
                  <a:pt x="178" y="584"/>
                </a:lnTo>
                <a:lnTo>
                  <a:pt x="177" y="584"/>
                </a:lnTo>
                <a:lnTo>
                  <a:pt x="174" y="583"/>
                </a:lnTo>
                <a:lnTo>
                  <a:pt x="169" y="579"/>
                </a:lnTo>
                <a:lnTo>
                  <a:pt x="165" y="575"/>
                </a:lnTo>
                <a:lnTo>
                  <a:pt x="165" y="575"/>
                </a:lnTo>
                <a:lnTo>
                  <a:pt x="166" y="576"/>
                </a:lnTo>
                <a:lnTo>
                  <a:pt x="167" y="577"/>
                </a:lnTo>
                <a:lnTo>
                  <a:pt x="167" y="577"/>
                </a:lnTo>
                <a:lnTo>
                  <a:pt x="165" y="575"/>
                </a:lnTo>
                <a:lnTo>
                  <a:pt x="165" y="575"/>
                </a:lnTo>
                <a:close/>
                <a:moveTo>
                  <a:pt x="142" y="427"/>
                </a:moveTo>
                <a:lnTo>
                  <a:pt x="142" y="427"/>
                </a:lnTo>
                <a:lnTo>
                  <a:pt x="143" y="429"/>
                </a:lnTo>
                <a:lnTo>
                  <a:pt x="143" y="429"/>
                </a:lnTo>
                <a:lnTo>
                  <a:pt x="143" y="430"/>
                </a:lnTo>
                <a:lnTo>
                  <a:pt x="143" y="430"/>
                </a:lnTo>
                <a:lnTo>
                  <a:pt x="142" y="429"/>
                </a:lnTo>
                <a:lnTo>
                  <a:pt x="141" y="428"/>
                </a:lnTo>
                <a:lnTo>
                  <a:pt x="142" y="427"/>
                </a:lnTo>
                <a:lnTo>
                  <a:pt x="142" y="427"/>
                </a:lnTo>
                <a:close/>
                <a:moveTo>
                  <a:pt x="147" y="522"/>
                </a:moveTo>
                <a:lnTo>
                  <a:pt x="147" y="522"/>
                </a:lnTo>
                <a:lnTo>
                  <a:pt x="148" y="520"/>
                </a:lnTo>
                <a:lnTo>
                  <a:pt x="149" y="520"/>
                </a:lnTo>
                <a:lnTo>
                  <a:pt x="149" y="520"/>
                </a:lnTo>
                <a:lnTo>
                  <a:pt x="147" y="522"/>
                </a:lnTo>
                <a:lnTo>
                  <a:pt x="147" y="522"/>
                </a:lnTo>
                <a:lnTo>
                  <a:pt x="147" y="522"/>
                </a:lnTo>
                <a:lnTo>
                  <a:pt x="147" y="522"/>
                </a:lnTo>
                <a:lnTo>
                  <a:pt x="147" y="522"/>
                </a:lnTo>
                <a:close/>
                <a:moveTo>
                  <a:pt x="195" y="616"/>
                </a:moveTo>
                <a:lnTo>
                  <a:pt x="195" y="616"/>
                </a:lnTo>
                <a:lnTo>
                  <a:pt x="203" y="618"/>
                </a:lnTo>
                <a:lnTo>
                  <a:pt x="204" y="619"/>
                </a:lnTo>
                <a:lnTo>
                  <a:pt x="204" y="620"/>
                </a:lnTo>
                <a:lnTo>
                  <a:pt x="201" y="619"/>
                </a:lnTo>
                <a:lnTo>
                  <a:pt x="195" y="616"/>
                </a:lnTo>
                <a:lnTo>
                  <a:pt x="195" y="616"/>
                </a:lnTo>
                <a:lnTo>
                  <a:pt x="197" y="617"/>
                </a:lnTo>
                <a:lnTo>
                  <a:pt x="195" y="616"/>
                </a:lnTo>
                <a:lnTo>
                  <a:pt x="195" y="616"/>
                </a:lnTo>
                <a:close/>
                <a:moveTo>
                  <a:pt x="162" y="561"/>
                </a:moveTo>
                <a:lnTo>
                  <a:pt x="162" y="561"/>
                </a:lnTo>
                <a:lnTo>
                  <a:pt x="166" y="564"/>
                </a:lnTo>
                <a:lnTo>
                  <a:pt x="168" y="566"/>
                </a:lnTo>
                <a:lnTo>
                  <a:pt x="168" y="567"/>
                </a:lnTo>
                <a:lnTo>
                  <a:pt x="168" y="567"/>
                </a:lnTo>
                <a:lnTo>
                  <a:pt x="165" y="565"/>
                </a:lnTo>
                <a:lnTo>
                  <a:pt x="162" y="563"/>
                </a:lnTo>
                <a:lnTo>
                  <a:pt x="162" y="561"/>
                </a:lnTo>
                <a:lnTo>
                  <a:pt x="162" y="561"/>
                </a:lnTo>
                <a:close/>
                <a:moveTo>
                  <a:pt x="163" y="570"/>
                </a:moveTo>
                <a:lnTo>
                  <a:pt x="163" y="570"/>
                </a:lnTo>
                <a:lnTo>
                  <a:pt x="159" y="563"/>
                </a:lnTo>
                <a:lnTo>
                  <a:pt x="157" y="563"/>
                </a:lnTo>
                <a:lnTo>
                  <a:pt x="159" y="564"/>
                </a:lnTo>
                <a:lnTo>
                  <a:pt x="161" y="569"/>
                </a:lnTo>
                <a:lnTo>
                  <a:pt x="162" y="570"/>
                </a:lnTo>
                <a:lnTo>
                  <a:pt x="163" y="570"/>
                </a:lnTo>
                <a:lnTo>
                  <a:pt x="163" y="570"/>
                </a:lnTo>
                <a:lnTo>
                  <a:pt x="163" y="569"/>
                </a:lnTo>
                <a:lnTo>
                  <a:pt x="163" y="570"/>
                </a:lnTo>
                <a:lnTo>
                  <a:pt x="163" y="570"/>
                </a:lnTo>
                <a:close/>
                <a:moveTo>
                  <a:pt x="190" y="614"/>
                </a:moveTo>
                <a:lnTo>
                  <a:pt x="190" y="614"/>
                </a:lnTo>
                <a:lnTo>
                  <a:pt x="192" y="614"/>
                </a:lnTo>
                <a:lnTo>
                  <a:pt x="192" y="616"/>
                </a:lnTo>
                <a:lnTo>
                  <a:pt x="192" y="616"/>
                </a:lnTo>
                <a:lnTo>
                  <a:pt x="190" y="614"/>
                </a:lnTo>
                <a:lnTo>
                  <a:pt x="190" y="614"/>
                </a:lnTo>
                <a:lnTo>
                  <a:pt x="191" y="614"/>
                </a:lnTo>
                <a:lnTo>
                  <a:pt x="190" y="614"/>
                </a:lnTo>
                <a:lnTo>
                  <a:pt x="190" y="614"/>
                </a:lnTo>
                <a:close/>
                <a:moveTo>
                  <a:pt x="180" y="608"/>
                </a:moveTo>
                <a:lnTo>
                  <a:pt x="180" y="608"/>
                </a:lnTo>
                <a:lnTo>
                  <a:pt x="183" y="608"/>
                </a:lnTo>
                <a:lnTo>
                  <a:pt x="185" y="611"/>
                </a:lnTo>
                <a:lnTo>
                  <a:pt x="185" y="611"/>
                </a:lnTo>
                <a:lnTo>
                  <a:pt x="183" y="610"/>
                </a:lnTo>
                <a:lnTo>
                  <a:pt x="180" y="608"/>
                </a:lnTo>
                <a:lnTo>
                  <a:pt x="180" y="608"/>
                </a:lnTo>
                <a:close/>
                <a:moveTo>
                  <a:pt x="161" y="572"/>
                </a:moveTo>
                <a:lnTo>
                  <a:pt x="161" y="572"/>
                </a:lnTo>
                <a:lnTo>
                  <a:pt x="157" y="570"/>
                </a:lnTo>
                <a:lnTo>
                  <a:pt x="161" y="572"/>
                </a:lnTo>
                <a:lnTo>
                  <a:pt x="161" y="572"/>
                </a:lnTo>
                <a:lnTo>
                  <a:pt x="159" y="571"/>
                </a:lnTo>
                <a:lnTo>
                  <a:pt x="161" y="572"/>
                </a:lnTo>
                <a:lnTo>
                  <a:pt x="161" y="572"/>
                </a:lnTo>
                <a:close/>
                <a:moveTo>
                  <a:pt x="183" y="614"/>
                </a:moveTo>
                <a:lnTo>
                  <a:pt x="183" y="614"/>
                </a:lnTo>
                <a:lnTo>
                  <a:pt x="175" y="610"/>
                </a:lnTo>
                <a:lnTo>
                  <a:pt x="175" y="608"/>
                </a:lnTo>
                <a:lnTo>
                  <a:pt x="177" y="610"/>
                </a:lnTo>
                <a:lnTo>
                  <a:pt x="181" y="612"/>
                </a:lnTo>
                <a:lnTo>
                  <a:pt x="183" y="613"/>
                </a:lnTo>
                <a:lnTo>
                  <a:pt x="183" y="614"/>
                </a:lnTo>
                <a:lnTo>
                  <a:pt x="183" y="614"/>
                </a:lnTo>
                <a:lnTo>
                  <a:pt x="181" y="614"/>
                </a:lnTo>
                <a:lnTo>
                  <a:pt x="183" y="614"/>
                </a:lnTo>
                <a:lnTo>
                  <a:pt x="183" y="614"/>
                </a:lnTo>
                <a:lnTo>
                  <a:pt x="183" y="614"/>
                </a:lnTo>
                <a:lnTo>
                  <a:pt x="183" y="614"/>
                </a:lnTo>
                <a:close/>
                <a:moveTo>
                  <a:pt x="172" y="605"/>
                </a:moveTo>
                <a:lnTo>
                  <a:pt x="172" y="605"/>
                </a:lnTo>
                <a:lnTo>
                  <a:pt x="174" y="604"/>
                </a:lnTo>
                <a:lnTo>
                  <a:pt x="175" y="605"/>
                </a:lnTo>
                <a:lnTo>
                  <a:pt x="178" y="606"/>
                </a:lnTo>
                <a:lnTo>
                  <a:pt x="179" y="607"/>
                </a:lnTo>
                <a:lnTo>
                  <a:pt x="178" y="607"/>
                </a:lnTo>
                <a:lnTo>
                  <a:pt x="172" y="605"/>
                </a:lnTo>
                <a:lnTo>
                  <a:pt x="172" y="605"/>
                </a:lnTo>
                <a:lnTo>
                  <a:pt x="173" y="605"/>
                </a:lnTo>
                <a:lnTo>
                  <a:pt x="172" y="605"/>
                </a:lnTo>
                <a:lnTo>
                  <a:pt x="172" y="605"/>
                </a:lnTo>
                <a:close/>
                <a:moveTo>
                  <a:pt x="145" y="561"/>
                </a:moveTo>
                <a:lnTo>
                  <a:pt x="145" y="561"/>
                </a:lnTo>
                <a:lnTo>
                  <a:pt x="150" y="564"/>
                </a:lnTo>
                <a:lnTo>
                  <a:pt x="153" y="565"/>
                </a:lnTo>
                <a:lnTo>
                  <a:pt x="153" y="566"/>
                </a:lnTo>
                <a:lnTo>
                  <a:pt x="153" y="566"/>
                </a:lnTo>
                <a:lnTo>
                  <a:pt x="153" y="566"/>
                </a:lnTo>
                <a:lnTo>
                  <a:pt x="151" y="565"/>
                </a:lnTo>
                <a:lnTo>
                  <a:pt x="149" y="564"/>
                </a:lnTo>
                <a:lnTo>
                  <a:pt x="147" y="563"/>
                </a:lnTo>
                <a:lnTo>
                  <a:pt x="145" y="561"/>
                </a:lnTo>
                <a:lnTo>
                  <a:pt x="145" y="561"/>
                </a:lnTo>
                <a:close/>
                <a:moveTo>
                  <a:pt x="136" y="547"/>
                </a:moveTo>
                <a:lnTo>
                  <a:pt x="136" y="547"/>
                </a:lnTo>
                <a:lnTo>
                  <a:pt x="137" y="548"/>
                </a:lnTo>
                <a:lnTo>
                  <a:pt x="139" y="549"/>
                </a:lnTo>
                <a:lnTo>
                  <a:pt x="139" y="549"/>
                </a:lnTo>
                <a:lnTo>
                  <a:pt x="137" y="549"/>
                </a:lnTo>
                <a:lnTo>
                  <a:pt x="136" y="547"/>
                </a:lnTo>
                <a:lnTo>
                  <a:pt x="136" y="547"/>
                </a:lnTo>
                <a:close/>
                <a:moveTo>
                  <a:pt x="132" y="549"/>
                </a:moveTo>
                <a:lnTo>
                  <a:pt x="132" y="549"/>
                </a:lnTo>
                <a:lnTo>
                  <a:pt x="138" y="553"/>
                </a:lnTo>
                <a:lnTo>
                  <a:pt x="141" y="555"/>
                </a:lnTo>
                <a:lnTo>
                  <a:pt x="141" y="557"/>
                </a:lnTo>
                <a:lnTo>
                  <a:pt x="141" y="558"/>
                </a:lnTo>
                <a:lnTo>
                  <a:pt x="141" y="558"/>
                </a:lnTo>
                <a:lnTo>
                  <a:pt x="138" y="555"/>
                </a:lnTo>
                <a:lnTo>
                  <a:pt x="136" y="553"/>
                </a:lnTo>
                <a:lnTo>
                  <a:pt x="133" y="551"/>
                </a:lnTo>
                <a:lnTo>
                  <a:pt x="132" y="549"/>
                </a:lnTo>
                <a:lnTo>
                  <a:pt x="132" y="549"/>
                </a:lnTo>
                <a:close/>
                <a:moveTo>
                  <a:pt x="124" y="530"/>
                </a:moveTo>
                <a:lnTo>
                  <a:pt x="124" y="530"/>
                </a:lnTo>
                <a:lnTo>
                  <a:pt x="126" y="531"/>
                </a:lnTo>
                <a:lnTo>
                  <a:pt x="127" y="533"/>
                </a:lnTo>
                <a:lnTo>
                  <a:pt x="127" y="533"/>
                </a:lnTo>
                <a:lnTo>
                  <a:pt x="125" y="533"/>
                </a:lnTo>
                <a:lnTo>
                  <a:pt x="124" y="530"/>
                </a:lnTo>
                <a:lnTo>
                  <a:pt x="124" y="530"/>
                </a:lnTo>
                <a:close/>
                <a:moveTo>
                  <a:pt x="122" y="536"/>
                </a:moveTo>
                <a:lnTo>
                  <a:pt x="122" y="536"/>
                </a:lnTo>
                <a:lnTo>
                  <a:pt x="122" y="529"/>
                </a:lnTo>
                <a:lnTo>
                  <a:pt x="121" y="528"/>
                </a:lnTo>
                <a:lnTo>
                  <a:pt x="121" y="529"/>
                </a:lnTo>
                <a:lnTo>
                  <a:pt x="122" y="534"/>
                </a:lnTo>
                <a:lnTo>
                  <a:pt x="122" y="536"/>
                </a:lnTo>
                <a:lnTo>
                  <a:pt x="122" y="536"/>
                </a:lnTo>
                <a:lnTo>
                  <a:pt x="124" y="535"/>
                </a:lnTo>
                <a:lnTo>
                  <a:pt x="124" y="535"/>
                </a:lnTo>
                <a:lnTo>
                  <a:pt x="124" y="536"/>
                </a:lnTo>
                <a:lnTo>
                  <a:pt x="122" y="536"/>
                </a:lnTo>
                <a:lnTo>
                  <a:pt x="122" y="536"/>
                </a:lnTo>
                <a:close/>
                <a:moveTo>
                  <a:pt x="121" y="536"/>
                </a:moveTo>
                <a:lnTo>
                  <a:pt x="121" y="536"/>
                </a:lnTo>
                <a:lnTo>
                  <a:pt x="120" y="533"/>
                </a:lnTo>
                <a:lnTo>
                  <a:pt x="119" y="530"/>
                </a:lnTo>
                <a:lnTo>
                  <a:pt x="118" y="530"/>
                </a:lnTo>
                <a:lnTo>
                  <a:pt x="118" y="531"/>
                </a:lnTo>
                <a:lnTo>
                  <a:pt x="118" y="534"/>
                </a:lnTo>
                <a:lnTo>
                  <a:pt x="119" y="536"/>
                </a:lnTo>
                <a:lnTo>
                  <a:pt x="121" y="536"/>
                </a:lnTo>
                <a:lnTo>
                  <a:pt x="121" y="536"/>
                </a:lnTo>
                <a:lnTo>
                  <a:pt x="121" y="535"/>
                </a:lnTo>
                <a:lnTo>
                  <a:pt x="121" y="535"/>
                </a:lnTo>
                <a:lnTo>
                  <a:pt x="122" y="536"/>
                </a:lnTo>
                <a:lnTo>
                  <a:pt x="121" y="536"/>
                </a:lnTo>
                <a:lnTo>
                  <a:pt x="121" y="536"/>
                </a:lnTo>
                <a:close/>
                <a:moveTo>
                  <a:pt x="108" y="522"/>
                </a:moveTo>
                <a:lnTo>
                  <a:pt x="108" y="522"/>
                </a:lnTo>
                <a:lnTo>
                  <a:pt x="110" y="523"/>
                </a:lnTo>
                <a:lnTo>
                  <a:pt x="113" y="525"/>
                </a:lnTo>
                <a:lnTo>
                  <a:pt x="113" y="525"/>
                </a:lnTo>
                <a:lnTo>
                  <a:pt x="110" y="525"/>
                </a:lnTo>
                <a:lnTo>
                  <a:pt x="109" y="524"/>
                </a:lnTo>
                <a:lnTo>
                  <a:pt x="108" y="522"/>
                </a:lnTo>
                <a:lnTo>
                  <a:pt x="108" y="522"/>
                </a:lnTo>
                <a:close/>
                <a:moveTo>
                  <a:pt x="119" y="565"/>
                </a:moveTo>
                <a:lnTo>
                  <a:pt x="119" y="565"/>
                </a:lnTo>
                <a:lnTo>
                  <a:pt x="122" y="566"/>
                </a:lnTo>
                <a:lnTo>
                  <a:pt x="125" y="569"/>
                </a:lnTo>
                <a:lnTo>
                  <a:pt x="125" y="569"/>
                </a:lnTo>
                <a:lnTo>
                  <a:pt x="121" y="566"/>
                </a:lnTo>
                <a:lnTo>
                  <a:pt x="119" y="565"/>
                </a:lnTo>
                <a:lnTo>
                  <a:pt x="119" y="565"/>
                </a:lnTo>
                <a:close/>
                <a:moveTo>
                  <a:pt x="120" y="566"/>
                </a:moveTo>
                <a:lnTo>
                  <a:pt x="120" y="566"/>
                </a:lnTo>
                <a:lnTo>
                  <a:pt x="122" y="567"/>
                </a:lnTo>
                <a:lnTo>
                  <a:pt x="124" y="569"/>
                </a:lnTo>
                <a:lnTo>
                  <a:pt x="122" y="570"/>
                </a:lnTo>
                <a:lnTo>
                  <a:pt x="122" y="570"/>
                </a:lnTo>
                <a:lnTo>
                  <a:pt x="121" y="569"/>
                </a:lnTo>
                <a:lnTo>
                  <a:pt x="120" y="567"/>
                </a:lnTo>
                <a:lnTo>
                  <a:pt x="120" y="566"/>
                </a:lnTo>
                <a:lnTo>
                  <a:pt x="120" y="566"/>
                </a:lnTo>
                <a:close/>
                <a:moveTo>
                  <a:pt x="115" y="558"/>
                </a:moveTo>
                <a:lnTo>
                  <a:pt x="115" y="558"/>
                </a:lnTo>
                <a:lnTo>
                  <a:pt x="116" y="559"/>
                </a:lnTo>
                <a:lnTo>
                  <a:pt x="115" y="558"/>
                </a:lnTo>
                <a:lnTo>
                  <a:pt x="115" y="558"/>
                </a:lnTo>
                <a:lnTo>
                  <a:pt x="116" y="559"/>
                </a:lnTo>
                <a:lnTo>
                  <a:pt x="115" y="558"/>
                </a:lnTo>
                <a:lnTo>
                  <a:pt x="115" y="558"/>
                </a:lnTo>
                <a:close/>
                <a:moveTo>
                  <a:pt x="110" y="563"/>
                </a:moveTo>
                <a:lnTo>
                  <a:pt x="110" y="563"/>
                </a:lnTo>
                <a:lnTo>
                  <a:pt x="115" y="563"/>
                </a:lnTo>
                <a:lnTo>
                  <a:pt x="116" y="563"/>
                </a:lnTo>
                <a:lnTo>
                  <a:pt x="115" y="564"/>
                </a:lnTo>
                <a:lnTo>
                  <a:pt x="114" y="565"/>
                </a:lnTo>
                <a:lnTo>
                  <a:pt x="112" y="564"/>
                </a:lnTo>
                <a:lnTo>
                  <a:pt x="110" y="563"/>
                </a:lnTo>
                <a:lnTo>
                  <a:pt x="110" y="563"/>
                </a:lnTo>
                <a:lnTo>
                  <a:pt x="113" y="565"/>
                </a:lnTo>
                <a:lnTo>
                  <a:pt x="110" y="563"/>
                </a:lnTo>
                <a:lnTo>
                  <a:pt x="110" y="563"/>
                </a:lnTo>
                <a:close/>
                <a:moveTo>
                  <a:pt x="100" y="504"/>
                </a:moveTo>
                <a:lnTo>
                  <a:pt x="100" y="504"/>
                </a:lnTo>
                <a:lnTo>
                  <a:pt x="101" y="504"/>
                </a:lnTo>
                <a:lnTo>
                  <a:pt x="102" y="505"/>
                </a:lnTo>
                <a:lnTo>
                  <a:pt x="102" y="506"/>
                </a:lnTo>
                <a:lnTo>
                  <a:pt x="102" y="507"/>
                </a:lnTo>
                <a:lnTo>
                  <a:pt x="102" y="507"/>
                </a:lnTo>
                <a:lnTo>
                  <a:pt x="100" y="505"/>
                </a:lnTo>
                <a:lnTo>
                  <a:pt x="100" y="504"/>
                </a:lnTo>
                <a:lnTo>
                  <a:pt x="100" y="504"/>
                </a:lnTo>
                <a:close/>
                <a:moveTo>
                  <a:pt x="108" y="554"/>
                </a:moveTo>
                <a:lnTo>
                  <a:pt x="108" y="554"/>
                </a:lnTo>
                <a:lnTo>
                  <a:pt x="109" y="554"/>
                </a:lnTo>
                <a:lnTo>
                  <a:pt x="110" y="557"/>
                </a:lnTo>
                <a:lnTo>
                  <a:pt x="110" y="557"/>
                </a:lnTo>
                <a:lnTo>
                  <a:pt x="109" y="555"/>
                </a:lnTo>
                <a:lnTo>
                  <a:pt x="108" y="554"/>
                </a:lnTo>
                <a:lnTo>
                  <a:pt x="108" y="554"/>
                </a:lnTo>
                <a:close/>
                <a:moveTo>
                  <a:pt x="98" y="513"/>
                </a:moveTo>
                <a:lnTo>
                  <a:pt x="98" y="513"/>
                </a:lnTo>
                <a:lnTo>
                  <a:pt x="90" y="505"/>
                </a:lnTo>
                <a:lnTo>
                  <a:pt x="89" y="502"/>
                </a:lnTo>
                <a:lnTo>
                  <a:pt x="92" y="506"/>
                </a:lnTo>
                <a:lnTo>
                  <a:pt x="98" y="513"/>
                </a:lnTo>
                <a:lnTo>
                  <a:pt x="98" y="513"/>
                </a:lnTo>
                <a:lnTo>
                  <a:pt x="96" y="511"/>
                </a:lnTo>
                <a:lnTo>
                  <a:pt x="98" y="513"/>
                </a:lnTo>
                <a:lnTo>
                  <a:pt x="98" y="513"/>
                </a:lnTo>
                <a:close/>
                <a:moveTo>
                  <a:pt x="88" y="496"/>
                </a:moveTo>
                <a:lnTo>
                  <a:pt x="88" y="496"/>
                </a:lnTo>
                <a:lnTo>
                  <a:pt x="88" y="499"/>
                </a:lnTo>
                <a:lnTo>
                  <a:pt x="89" y="500"/>
                </a:lnTo>
                <a:lnTo>
                  <a:pt x="90" y="500"/>
                </a:lnTo>
                <a:lnTo>
                  <a:pt x="91" y="500"/>
                </a:lnTo>
                <a:lnTo>
                  <a:pt x="91" y="499"/>
                </a:lnTo>
                <a:lnTo>
                  <a:pt x="91" y="498"/>
                </a:lnTo>
                <a:lnTo>
                  <a:pt x="90" y="496"/>
                </a:lnTo>
                <a:lnTo>
                  <a:pt x="88" y="496"/>
                </a:lnTo>
                <a:lnTo>
                  <a:pt x="88" y="496"/>
                </a:lnTo>
                <a:lnTo>
                  <a:pt x="88" y="494"/>
                </a:lnTo>
                <a:lnTo>
                  <a:pt x="89" y="495"/>
                </a:lnTo>
                <a:lnTo>
                  <a:pt x="89" y="495"/>
                </a:lnTo>
                <a:lnTo>
                  <a:pt x="88" y="496"/>
                </a:lnTo>
                <a:lnTo>
                  <a:pt x="88" y="496"/>
                </a:lnTo>
                <a:close/>
                <a:moveTo>
                  <a:pt x="82" y="492"/>
                </a:moveTo>
                <a:lnTo>
                  <a:pt x="82" y="492"/>
                </a:lnTo>
                <a:lnTo>
                  <a:pt x="84" y="493"/>
                </a:lnTo>
                <a:lnTo>
                  <a:pt x="88" y="493"/>
                </a:lnTo>
                <a:lnTo>
                  <a:pt x="88" y="493"/>
                </a:lnTo>
                <a:lnTo>
                  <a:pt x="88" y="492"/>
                </a:lnTo>
                <a:lnTo>
                  <a:pt x="82" y="492"/>
                </a:lnTo>
                <a:lnTo>
                  <a:pt x="82" y="492"/>
                </a:lnTo>
                <a:lnTo>
                  <a:pt x="82" y="490"/>
                </a:lnTo>
                <a:lnTo>
                  <a:pt x="83" y="490"/>
                </a:lnTo>
                <a:lnTo>
                  <a:pt x="83" y="492"/>
                </a:lnTo>
                <a:lnTo>
                  <a:pt x="82" y="492"/>
                </a:lnTo>
                <a:lnTo>
                  <a:pt x="82" y="492"/>
                </a:lnTo>
                <a:close/>
                <a:moveTo>
                  <a:pt x="80" y="477"/>
                </a:moveTo>
                <a:lnTo>
                  <a:pt x="80" y="477"/>
                </a:lnTo>
                <a:lnTo>
                  <a:pt x="83" y="478"/>
                </a:lnTo>
                <a:lnTo>
                  <a:pt x="83" y="481"/>
                </a:lnTo>
                <a:lnTo>
                  <a:pt x="83" y="481"/>
                </a:lnTo>
                <a:lnTo>
                  <a:pt x="82" y="480"/>
                </a:lnTo>
                <a:lnTo>
                  <a:pt x="80" y="477"/>
                </a:lnTo>
                <a:lnTo>
                  <a:pt x="80" y="477"/>
                </a:lnTo>
                <a:close/>
                <a:moveTo>
                  <a:pt x="109" y="330"/>
                </a:moveTo>
                <a:lnTo>
                  <a:pt x="109" y="330"/>
                </a:lnTo>
                <a:lnTo>
                  <a:pt x="108" y="328"/>
                </a:lnTo>
                <a:lnTo>
                  <a:pt x="108" y="327"/>
                </a:lnTo>
                <a:lnTo>
                  <a:pt x="109" y="327"/>
                </a:lnTo>
                <a:lnTo>
                  <a:pt x="110" y="329"/>
                </a:lnTo>
                <a:lnTo>
                  <a:pt x="110" y="330"/>
                </a:lnTo>
                <a:lnTo>
                  <a:pt x="109" y="330"/>
                </a:lnTo>
                <a:lnTo>
                  <a:pt x="109" y="330"/>
                </a:lnTo>
                <a:lnTo>
                  <a:pt x="109" y="330"/>
                </a:lnTo>
                <a:lnTo>
                  <a:pt x="109" y="330"/>
                </a:lnTo>
                <a:lnTo>
                  <a:pt x="109" y="330"/>
                </a:lnTo>
                <a:close/>
                <a:moveTo>
                  <a:pt x="61" y="453"/>
                </a:moveTo>
                <a:lnTo>
                  <a:pt x="61" y="453"/>
                </a:lnTo>
                <a:lnTo>
                  <a:pt x="61" y="452"/>
                </a:lnTo>
                <a:lnTo>
                  <a:pt x="62" y="452"/>
                </a:lnTo>
                <a:lnTo>
                  <a:pt x="65" y="453"/>
                </a:lnTo>
                <a:lnTo>
                  <a:pt x="66" y="455"/>
                </a:lnTo>
                <a:lnTo>
                  <a:pt x="66" y="457"/>
                </a:lnTo>
                <a:lnTo>
                  <a:pt x="65" y="457"/>
                </a:lnTo>
                <a:lnTo>
                  <a:pt x="65" y="457"/>
                </a:lnTo>
                <a:lnTo>
                  <a:pt x="65" y="455"/>
                </a:lnTo>
                <a:lnTo>
                  <a:pt x="63" y="455"/>
                </a:lnTo>
                <a:lnTo>
                  <a:pt x="61" y="453"/>
                </a:lnTo>
                <a:lnTo>
                  <a:pt x="61" y="453"/>
                </a:lnTo>
                <a:close/>
                <a:moveTo>
                  <a:pt x="108" y="324"/>
                </a:moveTo>
                <a:lnTo>
                  <a:pt x="108" y="324"/>
                </a:lnTo>
                <a:lnTo>
                  <a:pt x="107" y="319"/>
                </a:lnTo>
                <a:lnTo>
                  <a:pt x="107" y="317"/>
                </a:lnTo>
                <a:lnTo>
                  <a:pt x="108" y="317"/>
                </a:lnTo>
                <a:lnTo>
                  <a:pt x="109" y="318"/>
                </a:lnTo>
                <a:lnTo>
                  <a:pt x="110" y="322"/>
                </a:lnTo>
                <a:lnTo>
                  <a:pt x="110" y="323"/>
                </a:lnTo>
                <a:lnTo>
                  <a:pt x="108" y="324"/>
                </a:lnTo>
                <a:lnTo>
                  <a:pt x="108" y="324"/>
                </a:lnTo>
                <a:lnTo>
                  <a:pt x="108" y="323"/>
                </a:lnTo>
                <a:lnTo>
                  <a:pt x="109" y="323"/>
                </a:lnTo>
                <a:lnTo>
                  <a:pt x="109" y="323"/>
                </a:lnTo>
                <a:lnTo>
                  <a:pt x="108" y="324"/>
                </a:lnTo>
                <a:lnTo>
                  <a:pt x="108" y="324"/>
                </a:lnTo>
                <a:close/>
                <a:moveTo>
                  <a:pt x="108" y="311"/>
                </a:moveTo>
                <a:lnTo>
                  <a:pt x="108" y="311"/>
                </a:lnTo>
                <a:lnTo>
                  <a:pt x="108" y="312"/>
                </a:lnTo>
                <a:lnTo>
                  <a:pt x="108" y="315"/>
                </a:lnTo>
                <a:lnTo>
                  <a:pt x="108" y="315"/>
                </a:lnTo>
                <a:lnTo>
                  <a:pt x="107" y="313"/>
                </a:lnTo>
                <a:lnTo>
                  <a:pt x="107" y="312"/>
                </a:lnTo>
                <a:lnTo>
                  <a:pt x="108" y="311"/>
                </a:lnTo>
                <a:lnTo>
                  <a:pt x="108" y="311"/>
                </a:lnTo>
                <a:lnTo>
                  <a:pt x="108" y="311"/>
                </a:lnTo>
                <a:close/>
                <a:moveTo>
                  <a:pt x="39" y="464"/>
                </a:moveTo>
                <a:lnTo>
                  <a:pt x="39" y="464"/>
                </a:lnTo>
                <a:lnTo>
                  <a:pt x="41" y="466"/>
                </a:lnTo>
                <a:lnTo>
                  <a:pt x="42" y="470"/>
                </a:lnTo>
                <a:lnTo>
                  <a:pt x="42" y="470"/>
                </a:lnTo>
                <a:lnTo>
                  <a:pt x="39" y="468"/>
                </a:lnTo>
                <a:lnTo>
                  <a:pt x="39" y="464"/>
                </a:lnTo>
                <a:lnTo>
                  <a:pt x="39" y="464"/>
                </a:lnTo>
                <a:close/>
                <a:moveTo>
                  <a:pt x="32" y="455"/>
                </a:moveTo>
                <a:lnTo>
                  <a:pt x="32" y="455"/>
                </a:lnTo>
                <a:lnTo>
                  <a:pt x="30" y="454"/>
                </a:lnTo>
                <a:lnTo>
                  <a:pt x="29" y="453"/>
                </a:lnTo>
                <a:lnTo>
                  <a:pt x="29" y="453"/>
                </a:lnTo>
                <a:lnTo>
                  <a:pt x="30" y="452"/>
                </a:lnTo>
                <a:lnTo>
                  <a:pt x="32" y="452"/>
                </a:lnTo>
                <a:lnTo>
                  <a:pt x="33" y="453"/>
                </a:lnTo>
                <a:lnTo>
                  <a:pt x="32" y="455"/>
                </a:lnTo>
                <a:lnTo>
                  <a:pt x="32" y="455"/>
                </a:lnTo>
                <a:lnTo>
                  <a:pt x="31" y="455"/>
                </a:lnTo>
                <a:lnTo>
                  <a:pt x="31" y="455"/>
                </a:lnTo>
                <a:lnTo>
                  <a:pt x="32" y="455"/>
                </a:lnTo>
                <a:lnTo>
                  <a:pt x="32" y="455"/>
                </a:lnTo>
                <a:lnTo>
                  <a:pt x="32" y="455"/>
                </a:lnTo>
                <a:close/>
                <a:moveTo>
                  <a:pt x="29" y="453"/>
                </a:moveTo>
                <a:lnTo>
                  <a:pt x="29" y="453"/>
                </a:lnTo>
                <a:lnTo>
                  <a:pt x="31" y="457"/>
                </a:lnTo>
                <a:lnTo>
                  <a:pt x="33" y="460"/>
                </a:lnTo>
                <a:lnTo>
                  <a:pt x="33" y="460"/>
                </a:lnTo>
                <a:lnTo>
                  <a:pt x="30" y="457"/>
                </a:lnTo>
                <a:lnTo>
                  <a:pt x="29" y="453"/>
                </a:lnTo>
                <a:lnTo>
                  <a:pt x="29" y="453"/>
                </a:lnTo>
                <a:close/>
                <a:moveTo>
                  <a:pt x="107" y="285"/>
                </a:moveTo>
                <a:lnTo>
                  <a:pt x="107" y="285"/>
                </a:lnTo>
                <a:lnTo>
                  <a:pt x="107" y="282"/>
                </a:lnTo>
                <a:lnTo>
                  <a:pt x="107" y="281"/>
                </a:lnTo>
                <a:lnTo>
                  <a:pt x="107" y="278"/>
                </a:lnTo>
                <a:lnTo>
                  <a:pt x="108" y="278"/>
                </a:lnTo>
                <a:lnTo>
                  <a:pt x="108" y="278"/>
                </a:lnTo>
                <a:lnTo>
                  <a:pt x="108" y="282"/>
                </a:lnTo>
                <a:lnTo>
                  <a:pt x="108" y="283"/>
                </a:lnTo>
                <a:lnTo>
                  <a:pt x="107" y="285"/>
                </a:lnTo>
                <a:lnTo>
                  <a:pt x="107" y="285"/>
                </a:lnTo>
                <a:close/>
                <a:moveTo>
                  <a:pt x="23" y="443"/>
                </a:moveTo>
                <a:lnTo>
                  <a:pt x="23" y="443"/>
                </a:lnTo>
                <a:lnTo>
                  <a:pt x="24" y="441"/>
                </a:lnTo>
                <a:lnTo>
                  <a:pt x="25" y="441"/>
                </a:lnTo>
                <a:lnTo>
                  <a:pt x="26" y="445"/>
                </a:lnTo>
                <a:lnTo>
                  <a:pt x="26" y="446"/>
                </a:lnTo>
                <a:lnTo>
                  <a:pt x="25" y="446"/>
                </a:lnTo>
                <a:lnTo>
                  <a:pt x="23" y="443"/>
                </a:lnTo>
                <a:lnTo>
                  <a:pt x="23" y="443"/>
                </a:lnTo>
                <a:lnTo>
                  <a:pt x="24" y="443"/>
                </a:lnTo>
                <a:lnTo>
                  <a:pt x="23" y="443"/>
                </a:lnTo>
                <a:lnTo>
                  <a:pt x="23" y="443"/>
                </a:lnTo>
                <a:close/>
                <a:moveTo>
                  <a:pt x="23" y="431"/>
                </a:moveTo>
                <a:lnTo>
                  <a:pt x="23" y="431"/>
                </a:lnTo>
                <a:lnTo>
                  <a:pt x="23" y="430"/>
                </a:lnTo>
                <a:lnTo>
                  <a:pt x="21" y="429"/>
                </a:lnTo>
                <a:lnTo>
                  <a:pt x="21" y="428"/>
                </a:lnTo>
                <a:lnTo>
                  <a:pt x="21" y="427"/>
                </a:lnTo>
                <a:lnTo>
                  <a:pt x="21" y="427"/>
                </a:lnTo>
                <a:lnTo>
                  <a:pt x="23" y="430"/>
                </a:lnTo>
                <a:lnTo>
                  <a:pt x="23" y="431"/>
                </a:lnTo>
                <a:lnTo>
                  <a:pt x="23" y="431"/>
                </a:lnTo>
                <a:lnTo>
                  <a:pt x="23" y="431"/>
                </a:lnTo>
                <a:close/>
                <a:moveTo>
                  <a:pt x="18" y="437"/>
                </a:moveTo>
                <a:lnTo>
                  <a:pt x="18" y="437"/>
                </a:lnTo>
                <a:lnTo>
                  <a:pt x="18" y="437"/>
                </a:lnTo>
                <a:lnTo>
                  <a:pt x="20" y="439"/>
                </a:lnTo>
                <a:lnTo>
                  <a:pt x="20" y="439"/>
                </a:lnTo>
                <a:lnTo>
                  <a:pt x="18" y="437"/>
                </a:lnTo>
                <a:lnTo>
                  <a:pt x="18" y="437"/>
                </a:lnTo>
                <a:lnTo>
                  <a:pt x="18" y="437"/>
                </a:lnTo>
                <a:lnTo>
                  <a:pt x="18" y="437"/>
                </a:lnTo>
                <a:lnTo>
                  <a:pt x="18" y="437"/>
                </a:lnTo>
                <a:close/>
                <a:moveTo>
                  <a:pt x="110" y="264"/>
                </a:moveTo>
                <a:lnTo>
                  <a:pt x="110" y="264"/>
                </a:lnTo>
                <a:lnTo>
                  <a:pt x="112" y="265"/>
                </a:lnTo>
                <a:lnTo>
                  <a:pt x="112" y="266"/>
                </a:lnTo>
                <a:lnTo>
                  <a:pt x="110" y="268"/>
                </a:lnTo>
                <a:lnTo>
                  <a:pt x="109" y="266"/>
                </a:lnTo>
                <a:lnTo>
                  <a:pt x="109" y="265"/>
                </a:lnTo>
                <a:lnTo>
                  <a:pt x="110" y="264"/>
                </a:lnTo>
                <a:lnTo>
                  <a:pt x="110" y="264"/>
                </a:lnTo>
                <a:lnTo>
                  <a:pt x="110" y="265"/>
                </a:lnTo>
                <a:lnTo>
                  <a:pt x="110" y="264"/>
                </a:lnTo>
                <a:lnTo>
                  <a:pt x="110" y="264"/>
                </a:lnTo>
                <a:close/>
                <a:moveTo>
                  <a:pt x="15" y="411"/>
                </a:moveTo>
                <a:lnTo>
                  <a:pt x="15" y="411"/>
                </a:lnTo>
                <a:lnTo>
                  <a:pt x="14" y="411"/>
                </a:lnTo>
                <a:lnTo>
                  <a:pt x="14" y="411"/>
                </a:lnTo>
                <a:lnTo>
                  <a:pt x="14" y="411"/>
                </a:lnTo>
                <a:lnTo>
                  <a:pt x="15" y="411"/>
                </a:lnTo>
                <a:lnTo>
                  <a:pt x="15" y="411"/>
                </a:lnTo>
                <a:lnTo>
                  <a:pt x="15" y="411"/>
                </a:lnTo>
                <a:lnTo>
                  <a:pt x="15" y="411"/>
                </a:lnTo>
                <a:lnTo>
                  <a:pt x="15" y="411"/>
                </a:lnTo>
                <a:close/>
                <a:moveTo>
                  <a:pt x="115" y="258"/>
                </a:moveTo>
                <a:lnTo>
                  <a:pt x="114" y="259"/>
                </a:lnTo>
                <a:lnTo>
                  <a:pt x="114" y="259"/>
                </a:lnTo>
                <a:lnTo>
                  <a:pt x="114" y="258"/>
                </a:lnTo>
                <a:lnTo>
                  <a:pt x="114" y="257"/>
                </a:lnTo>
                <a:lnTo>
                  <a:pt x="115" y="257"/>
                </a:lnTo>
                <a:lnTo>
                  <a:pt x="115" y="258"/>
                </a:lnTo>
                <a:lnTo>
                  <a:pt x="115" y="258"/>
                </a:lnTo>
                <a:close/>
                <a:moveTo>
                  <a:pt x="12" y="395"/>
                </a:moveTo>
                <a:lnTo>
                  <a:pt x="12" y="395"/>
                </a:lnTo>
                <a:lnTo>
                  <a:pt x="10" y="392"/>
                </a:lnTo>
                <a:lnTo>
                  <a:pt x="10" y="390"/>
                </a:lnTo>
                <a:lnTo>
                  <a:pt x="12" y="392"/>
                </a:lnTo>
                <a:lnTo>
                  <a:pt x="12" y="395"/>
                </a:lnTo>
                <a:lnTo>
                  <a:pt x="12" y="395"/>
                </a:lnTo>
                <a:lnTo>
                  <a:pt x="12" y="394"/>
                </a:lnTo>
                <a:lnTo>
                  <a:pt x="12" y="395"/>
                </a:lnTo>
                <a:lnTo>
                  <a:pt x="12" y="395"/>
                </a:lnTo>
                <a:close/>
                <a:moveTo>
                  <a:pt x="118" y="240"/>
                </a:moveTo>
                <a:lnTo>
                  <a:pt x="118" y="240"/>
                </a:lnTo>
                <a:lnTo>
                  <a:pt x="119" y="238"/>
                </a:lnTo>
                <a:lnTo>
                  <a:pt x="120" y="238"/>
                </a:lnTo>
                <a:lnTo>
                  <a:pt x="120" y="240"/>
                </a:lnTo>
                <a:lnTo>
                  <a:pt x="118" y="242"/>
                </a:lnTo>
                <a:lnTo>
                  <a:pt x="118" y="241"/>
                </a:lnTo>
                <a:lnTo>
                  <a:pt x="118" y="240"/>
                </a:lnTo>
                <a:lnTo>
                  <a:pt x="118" y="240"/>
                </a:lnTo>
                <a:lnTo>
                  <a:pt x="118" y="240"/>
                </a:lnTo>
                <a:lnTo>
                  <a:pt x="118" y="240"/>
                </a:lnTo>
                <a:lnTo>
                  <a:pt x="118" y="240"/>
                </a:lnTo>
                <a:lnTo>
                  <a:pt x="118" y="240"/>
                </a:lnTo>
                <a:lnTo>
                  <a:pt x="118" y="240"/>
                </a:lnTo>
                <a:close/>
                <a:moveTo>
                  <a:pt x="6" y="378"/>
                </a:moveTo>
                <a:lnTo>
                  <a:pt x="6" y="378"/>
                </a:lnTo>
                <a:lnTo>
                  <a:pt x="7" y="370"/>
                </a:lnTo>
                <a:lnTo>
                  <a:pt x="7" y="370"/>
                </a:lnTo>
                <a:lnTo>
                  <a:pt x="7" y="371"/>
                </a:lnTo>
                <a:lnTo>
                  <a:pt x="7" y="375"/>
                </a:lnTo>
                <a:lnTo>
                  <a:pt x="7" y="377"/>
                </a:lnTo>
                <a:lnTo>
                  <a:pt x="6" y="378"/>
                </a:lnTo>
                <a:lnTo>
                  <a:pt x="6" y="378"/>
                </a:lnTo>
                <a:lnTo>
                  <a:pt x="6" y="377"/>
                </a:lnTo>
                <a:lnTo>
                  <a:pt x="6" y="377"/>
                </a:lnTo>
                <a:lnTo>
                  <a:pt x="6" y="377"/>
                </a:lnTo>
                <a:lnTo>
                  <a:pt x="6" y="378"/>
                </a:lnTo>
                <a:lnTo>
                  <a:pt x="6" y="378"/>
                </a:lnTo>
                <a:close/>
                <a:moveTo>
                  <a:pt x="120" y="232"/>
                </a:moveTo>
                <a:lnTo>
                  <a:pt x="120" y="232"/>
                </a:lnTo>
                <a:lnTo>
                  <a:pt x="121" y="233"/>
                </a:lnTo>
                <a:lnTo>
                  <a:pt x="121" y="234"/>
                </a:lnTo>
                <a:lnTo>
                  <a:pt x="121" y="234"/>
                </a:lnTo>
                <a:lnTo>
                  <a:pt x="120" y="234"/>
                </a:lnTo>
                <a:lnTo>
                  <a:pt x="120" y="233"/>
                </a:lnTo>
                <a:lnTo>
                  <a:pt x="120" y="232"/>
                </a:lnTo>
                <a:lnTo>
                  <a:pt x="120" y="232"/>
                </a:lnTo>
                <a:close/>
                <a:moveTo>
                  <a:pt x="6" y="365"/>
                </a:moveTo>
                <a:lnTo>
                  <a:pt x="6" y="365"/>
                </a:lnTo>
                <a:lnTo>
                  <a:pt x="7" y="362"/>
                </a:lnTo>
                <a:lnTo>
                  <a:pt x="8" y="362"/>
                </a:lnTo>
                <a:lnTo>
                  <a:pt x="8" y="362"/>
                </a:lnTo>
                <a:lnTo>
                  <a:pt x="9" y="364"/>
                </a:lnTo>
                <a:lnTo>
                  <a:pt x="8" y="368"/>
                </a:lnTo>
                <a:lnTo>
                  <a:pt x="7" y="368"/>
                </a:lnTo>
                <a:lnTo>
                  <a:pt x="6" y="365"/>
                </a:lnTo>
                <a:lnTo>
                  <a:pt x="6" y="365"/>
                </a:lnTo>
                <a:lnTo>
                  <a:pt x="6" y="364"/>
                </a:lnTo>
                <a:lnTo>
                  <a:pt x="6" y="365"/>
                </a:lnTo>
                <a:lnTo>
                  <a:pt x="6" y="366"/>
                </a:lnTo>
                <a:lnTo>
                  <a:pt x="6" y="365"/>
                </a:lnTo>
                <a:lnTo>
                  <a:pt x="6" y="365"/>
                </a:lnTo>
                <a:close/>
                <a:moveTo>
                  <a:pt x="124" y="229"/>
                </a:moveTo>
                <a:lnTo>
                  <a:pt x="124" y="229"/>
                </a:lnTo>
                <a:lnTo>
                  <a:pt x="124" y="230"/>
                </a:lnTo>
                <a:lnTo>
                  <a:pt x="122" y="232"/>
                </a:lnTo>
                <a:lnTo>
                  <a:pt x="122" y="232"/>
                </a:lnTo>
                <a:lnTo>
                  <a:pt x="122" y="230"/>
                </a:lnTo>
                <a:lnTo>
                  <a:pt x="124" y="229"/>
                </a:lnTo>
                <a:lnTo>
                  <a:pt x="124" y="229"/>
                </a:lnTo>
                <a:close/>
                <a:moveTo>
                  <a:pt x="3" y="358"/>
                </a:moveTo>
                <a:lnTo>
                  <a:pt x="3" y="358"/>
                </a:lnTo>
                <a:lnTo>
                  <a:pt x="6" y="368"/>
                </a:lnTo>
                <a:lnTo>
                  <a:pt x="4" y="368"/>
                </a:lnTo>
                <a:lnTo>
                  <a:pt x="4" y="368"/>
                </a:lnTo>
                <a:lnTo>
                  <a:pt x="3" y="363"/>
                </a:lnTo>
                <a:lnTo>
                  <a:pt x="3" y="359"/>
                </a:lnTo>
                <a:lnTo>
                  <a:pt x="3" y="358"/>
                </a:lnTo>
                <a:lnTo>
                  <a:pt x="3" y="358"/>
                </a:lnTo>
                <a:lnTo>
                  <a:pt x="3" y="359"/>
                </a:lnTo>
                <a:lnTo>
                  <a:pt x="3" y="358"/>
                </a:lnTo>
                <a:lnTo>
                  <a:pt x="3" y="358"/>
                </a:lnTo>
                <a:close/>
                <a:moveTo>
                  <a:pt x="4" y="353"/>
                </a:moveTo>
                <a:lnTo>
                  <a:pt x="4" y="353"/>
                </a:lnTo>
                <a:lnTo>
                  <a:pt x="7" y="356"/>
                </a:lnTo>
                <a:lnTo>
                  <a:pt x="7" y="358"/>
                </a:lnTo>
                <a:lnTo>
                  <a:pt x="7" y="360"/>
                </a:lnTo>
                <a:lnTo>
                  <a:pt x="6" y="362"/>
                </a:lnTo>
                <a:lnTo>
                  <a:pt x="6" y="362"/>
                </a:lnTo>
                <a:lnTo>
                  <a:pt x="4" y="359"/>
                </a:lnTo>
                <a:lnTo>
                  <a:pt x="4" y="357"/>
                </a:lnTo>
                <a:lnTo>
                  <a:pt x="4" y="353"/>
                </a:lnTo>
                <a:lnTo>
                  <a:pt x="4" y="353"/>
                </a:lnTo>
                <a:lnTo>
                  <a:pt x="4" y="354"/>
                </a:lnTo>
                <a:lnTo>
                  <a:pt x="4" y="353"/>
                </a:lnTo>
                <a:lnTo>
                  <a:pt x="4" y="353"/>
                </a:lnTo>
                <a:close/>
                <a:moveTo>
                  <a:pt x="126" y="219"/>
                </a:moveTo>
                <a:lnTo>
                  <a:pt x="126" y="219"/>
                </a:lnTo>
                <a:lnTo>
                  <a:pt x="126" y="224"/>
                </a:lnTo>
                <a:lnTo>
                  <a:pt x="125" y="224"/>
                </a:lnTo>
                <a:lnTo>
                  <a:pt x="125" y="224"/>
                </a:lnTo>
                <a:lnTo>
                  <a:pt x="124" y="223"/>
                </a:lnTo>
                <a:lnTo>
                  <a:pt x="126" y="219"/>
                </a:lnTo>
                <a:lnTo>
                  <a:pt x="126" y="219"/>
                </a:lnTo>
                <a:lnTo>
                  <a:pt x="126" y="221"/>
                </a:lnTo>
                <a:lnTo>
                  <a:pt x="126" y="219"/>
                </a:lnTo>
                <a:lnTo>
                  <a:pt x="126" y="219"/>
                </a:lnTo>
                <a:close/>
                <a:moveTo>
                  <a:pt x="1" y="348"/>
                </a:moveTo>
                <a:lnTo>
                  <a:pt x="1" y="348"/>
                </a:lnTo>
                <a:lnTo>
                  <a:pt x="1" y="347"/>
                </a:lnTo>
                <a:lnTo>
                  <a:pt x="2" y="347"/>
                </a:lnTo>
                <a:lnTo>
                  <a:pt x="4" y="348"/>
                </a:lnTo>
                <a:lnTo>
                  <a:pt x="4" y="350"/>
                </a:lnTo>
                <a:lnTo>
                  <a:pt x="1" y="348"/>
                </a:lnTo>
                <a:lnTo>
                  <a:pt x="1" y="348"/>
                </a:lnTo>
                <a:lnTo>
                  <a:pt x="1" y="348"/>
                </a:lnTo>
                <a:lnTo>
                  <a:pt x="1" y="348"/>
                </a:lnTo>
                <a:lnTo>
                  <a:pt x="1" y="348"/>
                </a:lnTo>
                <a:lnTo>
                  <a:pt x="1" y="348"/>
                </a:lnTo>
                <a:lnTo>
                  <a:pt x="1" y="348"/>
                </a:lnTo>
                <a:close/>
                <a:moveTo>
                  <a:pt x="4" y="340"/>
                </a:moveTo>
                <a:lnTo>
                  <a:pt x="4" y="340"/>
                </a:lnTo>
                <a:lnTo>
                  <a:pt x="4" y="337"/>
                </a:lnTo>
                <a:lnTo>
                  <a:pt x="4" y="334"/>
                </a:lnTo>
                <a:lnTo>
                  <a:pt x="4" y="334"/>
                </a:lnTo>
                <a:lnTo>
                  <a:pt x="6" y="337"/>
                </a:lnTo>
                <a:lnTo>
                  <a:pt x="6" y="340"/>
                </a:lnTo>
                <a:lnTo>
                  <a:pt x="4" y="340"/>
                </a:lnTo>
                <a:lnTo>
                  <a:pt x="4" y="340"/>
                </a:lnTo>
                <a:close/>
                <a:moveTo>
                  <a:pt x="2" y="327"/>
                </a:moveTo>
                <a:lnTo>
                  <a:pt x="2" y="327"/>
                </a:lnTo>
                <a:lnTo>
                  <a:pt x="1" y="322"/>
                </a:lnTo>
                <a:lnTo>
                  <a:pt x="1" y="322"/>
                </a:lnTo>
                <a:lnTo>
                  <a:pt x="2" y="322"/>
                </a:lnTo>
                <a:lnTo>
                  <a:pt x="2" y="325"/>
                </a:lnTo>
                <a:lnTo>
                  <a:pt x="2" y="327"/>
                </a:lnTo>
                <a:lnTo>
                  <a:pt x="2" y="327"/>
                </a:lnTo>
                <a:lnTo>
                  <a:pt x="2" y="327"/>
                </a:lnTo>
                <a:lnTo>
                  <a:pt x="2" y="327"/>
                </a:lnTo>
                <a:lnTo>
                  <a:pt x="2" y="327"/>
                </a:lnTo>
                <a:close/>
                <a:moveTo>
                  <a:pt x="3" y="313"/>
                </a:moveTo>
                <a:lnTo>
                  <a:pt x="3" y="313"/>
                </a:lnTo>
                <a:lnTo>
                  <a:pt x="2" y="318"/>
                </a:lnTo>
                <a:lnTo>
                  <a:pt x="2" y="317"/>
                </a:lnTo>
                <a:lnTo>
                  <a:pt x="3" y="315"/>
                </a:lnTo>
                <a:lnTo>
                  <a:pt x="3" y="313"/>
                </a:lnTo>
                <a:lnTo>
                  <a:pt x="3" y="313"/>
                </a:lnTo>
                <a:lnTo>
                  <a:pt x="3" y="313"/>
                </a:lnTo>
                <a:lnTo>
                  <a:pt x="3" y="313"/>
                </a:lnTo>
                <a:lnTo>
                  <a:pt x="3" y="313"/>
                </a:lnTo>
                <a:close/>
                <a:moveTo>
                  <a:pt x="4" y="315"/>
                </a:moveTo>
                <a:lnTo>
                  <a:pt x="4" y="315"/>
                </a:lnTo>
                <a:lnTo>
                  <a:pt x="6" y="312"/>
                </a:lnTo>
                <a:lnTo>
                  <a:pt x="6" y="312"/>
                </a:lnTo>
                <a:lnTo>
                  <a:pt x="6" y="315"/>
                </a:lnTo>
                <a:lnTo>
                  <a:pt x="4" y="315"/>
                </a:lnTo>
                <a:lnTo>
                  <a:pt x="4" y="315"/>
                </a:lnTo>
                <a:lnTo>
                  <a:pt x="4" y="315"/>
                </a:lnTo>
                <a:lnTo>
                  <a:pt x="4" y="315"/>
                </a:lnTo>
                <a:lnTo>
                  <a:pt x="4" y="315"/>
                </a:lnTo>
                <a:close/>
                <a:moveTo>
                  <a:pt x="6" y="301"/>
                </a:moveTo>
                <a:lnTo>
                  <a:pt x="6" y="301"/>
                </a:lnTo>
                <a:lnTo>
                  <a:pt x="7" y="306"/>
                </a:lnTo>
                <a:lnTo>
                  <a:pt x="7" y="309"/>
                </a:lnTo>
                <a:lnTo>
                  <a:pt x="7" y="307"/>
                </a:lnTo>
                <a:lnTo>
                  <a:pt x="6" y="301"/>
                </a:lnTo>
                <a:lnTo>
                  <a:pt x="6" y="301"/>
                </a:lnTo>
                <a:lnTo>
                  <a:pt x="6" y="303"/>
                </a:lnTo>
                <a:lnTo>
                  <a:pt x="6" y="301"/>
                </a:lnTo>
                <a:lnTo>
                  <a:pt x="6" y="301"/>
                </a:lnTo>
                <a:close/>
                <a:moveTo>
                  <a:pt x="2" y="299"/>
                </a:moveTo>
                <a:lnTo>
                  <a:pt x="2" y="299"/>
                </a:lnTo>
                <a:lnTo>
                  <a:pt x="3" y="300"/>
                </a:lnTo>
                <a:lnTo>
                  <a:pt x="3" y="303"/>
                </a:lnTo>
                <a:lnTo>
                  <a:pt x="3" y="307"/>
                </a:lnTo>
                <a:lnTo>
                  <a:pt x="3" y="307"/>
                </a:lnTo>
                <a:lnTo>
                  <a:pt x="2" y="303"/>
                </a:lnTo>
                <a:lnTo>
                  <a:pt x="2" y="299"/>
                </a:lnTo>
                <a:lnTo>
                  <a:pt x="2" y="299"/>
                </a:lnTo>
                <a:close/>
                <a:moveTo>
                  <a:pt x="8" y="285"/>
                </a:moveTo>
                <a:lnTo>
                  <a:pt x="8" y="285"/>
                </a:lnTo>
                <a:lnTo>
                  <a:pt x="7" y="286"/>
                </a:lnTo>
                <a:lnTo>
                  <a:pt x="7" y="286"/>
                </a:lnTo>
                <a:lnTo>
                  <a:pt x="9" y="287"/>
                </a:lnTo>
                <a:lnTo>
                  <a:pt x="10" y="286"/>
                </a:lnTo>
                <a:lnTo>
                  <a:pt x="8" y="285"/>
                </a:lnTo>
                <a:lnTo>
                  <a:pt x="8" y="285"/>
                </a:lnTo>
                <a:lnTo>
                  <a:pt x="8" y="285"/>
                </a:lnTo>
                <a:lnTo>
                  <a:pt x="8" y="285"/>
                </a:lnTo>
                <a:lnTo>
                  <a:pt x="8" y="285"/>
                </a:lnTo>
                <a:close/>
                <a:moveTo>
                  <a:pt x="9" y="248"/>
                </a:moveTo>
                <a:lnTo>
                  <a:pt x="9" y="248"/>
                </a:lnTo>
                <a:lnTo>
                  <a:pt x="9" y="247"/>
                </a:lnTo>
                <a:lnTo>
                  <a:pt x="9" y="248"/>
                </a:lnTo>
                <a:lnTo>
                  <a:pt x="9" y="250"/>
                </a:lnTo>
                <a:lnTo>
                  <a:pt x="9" y="248"/>
                </a:lnTo>
                <a:lnTo>
                  <a:pt x="9" y="248"/>
                </a:lnTo>
                <a:lnTo>
                  <a:pt x="9" y="250"/>
                </a:lnTo>
                <a:lnTo>
                  <a:pt x="9" y="248"/>
                </a:lnTo>
                <a:lnTo>
                  <a:pt x="9" y="248"/>
                </a:lnTo>
                <a:close/>
                <a:moveTo>
                  <a:pt x="148" y="51"/>
                </a:moveTo>
                <a:lnTo>
                  <a:pt x="148" y="51"/>
                </a:lnTo>
                <a:lnTo>
                  <a:pt x="150" y="51"/>
                </a:lnTo>
                <a:lnTo>
                  <a:pt x="151" y="52"/>
                </a:lnTo>
                <a:lnTo>
                  <a:pt x="150" y="55"/>
                </a:lnTo>
                <a:lnTo>
                  <a:pt x="150" y="56"/>
                </a:lnTo>
                <a:lnTo>
                  <a:pt x="149" y="56"/>
                </a:lnTo>
                <a:lnTo>
                  <a:pt x="148" y="55"/>
                </a:lnTo>
                <a:lnTo>
                  <a:pt x="148" y="51"/>
                </a:lnTo>
                <a:lnTo>
                  <a:pt x="148" y="51"/>
                </a:lnTo>
                <a:lnTo>
                  <a:pt x="149" y="52"/>
                </a:lnTo>
                <a:lnTo>
                  <a:pt x="149" y="52"/>
                </a:lnTo>
                <a:lnTo>
                  <a:pt x="148" y="52"/>
                </a:lnTo>
                <a:lnTo>
                  <a:pt x="148" y="51"/>
                </a:lnTo>
                <a:lnTo>
                  <a:pt x="148" y="51"/>
                </a:lnTo>
                <a:close/>
                <a:moveTo>
                  <a:pt x="166" y="43"/>
                </a:moveTo>
                <a:lnTo>
                  <a:pt x="166" y="43"/>
                </a:lnTo>
                <a:lnTo>
                  <a:pt x="163" y="44"/>
                </a:lnTo>
                <a:lnTo>
                  <a:pt x="162" y="45"/>
                </a:lnTo>
                <a:lnTo>
                  <a:pt x="161" y="45"/>
                </a:lnTo>
                <a:lnTo>
                  <a:pt x="161" y="44"/>
                </a:lnTo>
                <a:lnTo>
                  <a:pt x="161" y="44"/>
                </a:lnTo>
                <a:lnTo>
                  <a:pt x="163" y="43"/>
                </a:lnTo>
                <a:lnTo>
                  <a:pt x="166" y="43"/>
                </a:lnTo>
                <a:lnTo>
                  <a:pt x="166" y="43"/>
                </a:lnTo>
                <a:lnTo>
                  <a:pt x="166" y="43"/>
                </a:lnTo>
                <a:close/>
                <a:moveTo>
                  <a:pt x="366" y="102"/>
                </a:moveTo>
                <a:lnTo>
                  <a:pt x="366" y="102"/>
                </a:lnTo>
                <a:lnTo>
                  <a:pt x="362" y="102"/>
                </a:lnTo>
                <a:lnTo>
                  <a:pt x="363" y="103"/>
                </a:lnTo>
                <a:lnTo>
                  <a:pt x="366" y="102"/>
                </a:lnTo>
                <a:lnTo>
                  <a:pt x="366" y="102"/>
                </a:lnTo>
                <a:lnTo>
                  <a:pt x="366" y="102"/>
                </a:lnTo>
                <a:lnTo>
                  <a:pt x="366" y="102"/>
                </a:lnTo>
                <a:lnTo>
                  <a:pt x="363" y="102"/>
                </a:lnTo>
                <a:lnTo>
                  <a:pt x="363" y="102"/>
                </a:lnTo>
                <a:lnTo>
                  <a:pt x="364" y="100"/>
                </a:lnTo>
                <a:lnTo>
                  <a:pt x="366" y="102"/>
                </a:lnTo>
                <a:lnTo>
                  <a:pt x="366" y="102"/>
                </a:lnTo>
                <a:close/>
                <a:moveTo>
                  <a:pt x="361" y="104"/>
                </a:moveTo>
                <a:lnTo>
                  <a:pt x="361" y="104"/>
                </a:lnTo>
                <a:lnTo>
                  <a:pt x="358" y="102"/>
                </a:lnTo>
                <a:lnTo>
                  <a:pt x="361" y="104"/>
                </a:lnTo>
                <a:lnTo>
                  <a:pt x="361" y="104"/>
                </a:lnTo>
                <a:lnTo>
                  <a:pt x="361" y="103"/>
                </a:lnTo>
                <a:lnTo>
                  <a:pt x="361" y="104"/>
                </a:lnTo>
                <a:lnTo>
                  <a:pt x="361" y="104"/>
                </a:lnTo>
                <a:close/>
                <a:moveTo>
                  <a:pt x="219" y="17"/>
                </a:moveTo>
                <a:lnTo>
                  <a:pt x="219" y="17"/>
                </a:lnTo>
                <a:lnTo>
                  <a:pt x="222" y="15"/>
                </a:lnTo>
                <a:lnTo>
                  <a:pt x="224" y="16"/>
                </a:lnTo>
                <a:lnTo>
                  <a:pt x="224" y="16"/>
                </a:lnTo>
                <a:lnTo>
                  <a:pt x="222" y="17"/>
                </a:lnTo>
                <a:lnTo>
                  <a:pt x="219" y="17"/>
                </a:lnTo>
                <a:lnTo>
                  <a:pt x="219" y="17"/>
                </a:lnTo>
                <a:lnTo>
                  <a:pt x="220" y="17"/>
                </a:lnTo>
                <a:lnTo>
                  <a:pt x="219" y="17"/>
                </a:lnTo>
                <a:lnTo>
                  <a:pt x="219" y="17"/>
                </a:lnTo>
                <a:close/>
                <a:moveTo>
                  <a:pt x="372" y="103"/>
                </a:moveTo>
                <a:lnTo>
                  <a:pt x="372" y="103"/>
                </a:lnTo>
                <a:lnTo>
                  <a:pt x="372" y="104"/>
                </a:lnTo>
                <a:lnTo>
                  <a:pt x="372" y="104"/>
                </a:lnTo>
                <a:lnTo>
                  <a:pt x="369" y="105"/>
                </a:lnTo>
                <a:lnTo>
                  <a:pt x="369" y="105"/>
                </a:lnTo>
                <a:lnTo>
                  <a:pt x="369" y="105"/>
                </a:lnTo>
                <a:lnTo>
                  <a:pt x="372" y="103"/>
                </a:lnTo>
                <a:lnTo>
                  <a:pt x="372" y="103"/>
                </a:lnTo>
                <a:lnTo>
                  <a:pt x="372" y="103"/>
                </a:lnTo>
                <a:lnTo>
                  <a:pt x="372" y="103"/>
                </a:lnTo>
                <a:lnTo>
                  <a:pt x="371" y="103"/>
                </a:lnTo>
                <a:lnTo>
                  <a:pt x="372" y="103"/>
                </a:lnTo>
                <a:lnTo>
                  <a:pt x="372" y="103"/>
                </a:lnTo>
                <a:close/>
                <a:moveTo>
                  <a:pt x="231" y="15"/>
                </a:moveTo>
                <a:lnTo>
                  <a:pt x="231" y="15"/>
                </a:lnTo>
                <a:lnTo>
                  <a:pt x="230" y="16"/>
                </a:lnTo>
                <a:lnTo>
                  <a:pt x="228" y="16"/>
                </a:lnTo>
                <a:lnTo>
                  <a:pt x="228" y="17"/>
                </a:lnTo>
                <a:lnTo>
                  <a:pt x="226" y="17"/>
                </a:lnTo>
                <a:lnTo>
                  <a:pt x="226" y="17"/>
                </a:lnTo>
                <a:lnTo>
                  <a:pt x="228" y="15"/>
                </a:lnTo>
                <a:lnTo>
                  <a:pt x="231" y="15"/>
                </a:lnTo>
                <a:lnTo>
                  <a:pt x="231" y="15"/>
                </a:lnTo>
                <a:lnTo>
                  <a:pt x="231" y="15"/>
                </a:lnTo>
                <a:close/>
                <a:moveTo>
                  <a:pt x="373" y="103"/>
                </a:moveTo>
                <a:lnTo>
                  <a:pt x="373" y="103"/>
                </a:lnTo>
                <a:lnTo>
                  <a:pt x="374" y="103"/>
                </a:lnTo>
                <a:lnTo>
                  <a:pt x="374" y="104"/>
                </a:lnTo>
                <a:lnTo>
                  <a:pt x="374" y="104"/>
                </a:lnTo>
                <a:lnTo>
                  <a:pt x="373" y="103"/>
                </a:lnTo>
                <a:lnTo>
                  <a:pt x="373" y="103"/>
                </a:lnTo>
                <a:lnTo>
                  <a:pt x="373" y="103"/>
                </a:lnTo>
                <a:lnTo>
                  <a:pt x="373" y="103"/>
                </a:lnTo>
                <a:lnTo>
                  <a:pt x="373" y="103"/>
                </a:lnTo>
                <a:close/>
                <a:moveTo>
                  <a:pt x="405" y="9"/>
                </a:moveTo>
                <a:lnTo>
                  <a:pt x="405" y="9"/>
                </a:lnTo>
                <a:lnTo>
                  <a:pt x="403" y="8"/>
                </a:lnTo>
                <a:lnTo>
                  <a:pt x="402" y="8"/>
                </a:lnTo>
                <a:lnTo>
                  <a:pt x="398" y="6"/>
                </a:lnTo>
                <a:lnTo>
                  <a:pt x="398" y="6"/>
                </a:lnTo>
                <a:lnTo>
                  <a:pt x="401" y="6"/>
                </a:lnTo>
                <a:lnTo>
                  <a:pt x="403" y="6"/>
                </a:lnTo>
                <a:lnTo>
                  <a:pt x="404" y="8"/>
                </a:lnTo>
                <a:lnTo>
                  <a:pt x="405" y="9"/>
                </a:lnTo>
                <a:lnTo>
                  <a:pt x="405" y="9"/>
                </a:lnTo>
                <a:close/>
                <a:moveTo>
                  <a:pt x="415" y="11"/>
                </a:moveTo>
                <a:lnTo>
                  <a:pt x="415" y="11"/>
                </a:lnTo>
                <a:lnTo>
                  <a:pt x="410" y="10"/>
                </a:lnTo>
                <a:lnTo>
                  <a:pt x="405" y="8"/>
                </a:lnTo>
                <a:lnTo>
                  <a:pt x="405" y="8"/>
                </a:lnTo>
                <a:lnTo>
                  <a:pt x="410" y="9"/>
                </a:lnTo>
                <a:lnTo>
                  <a:pt x="415" y="11"/>
                </a:lnTo>
                <a:lnTo>
                  <a:pt x="415" y="11"/>
                </a:lnTo>
                <a:close/>
                <a:moveTo>
                  <a:pt x="419" y="11"/>
                </a:moveTo>
                <a:lnTo>
                  <a:pt x="419" y="11"/>
                </a:lnTo>
                <a:lnTo>
                  <a:pt x="415" y="10"/>
                </a:lnTo>
                <a:lnTo>
                  <a:pt x="419" y="11"/>
                </a:lnTo>
                <a:lnTo>
                  <a:pt x="419" y="11"/>
                </a:lnTo>
                <a:lnTo>
                  <a:pt x="419" y="11"/>
                </a:lnTo>
                <a:lnTo>
                  <a:pt x="419" y="11"/>
                </a:lnTo>
                <a:lnTo>
                  <a:pt x="419" y="11"/>
                </a:lnTo>
                <a:close/>
                <a:moveTo>
                  <a:pt x="533" y="152"/>
                </a:moveTo>
                <a:lnTo>
                  <a:pt x="533" y="152"/>
                </a:lnTo>
                <a:lnTo>
                  <a:pt x="533" y="152"/>
                </a:lnTo>
                <a:lnTo>
                  <a:pt x="532" y="152"/>
                </a:lnTo>
                <a:lnTo>
                  <a:pt x="529" y="151"/>
                </a:lnTo>
                <a:lnTo>
                  <a:pt x="522" y="145"/>
                </a:lnTo>
                <a:lnTo>
                  <a:pt x="521" y="144"/>
                </a:lnTo>
                <a:lnTo>
                  <a:pt x="521" y="142"/>
                </a:lnTo>
                <a:lnTo>
                  <a:pt x="521" y="142"/>
                </a:lnTo>
                <a:lnTo>
                  <a:pt x="533" y="152"/>
                </a:lnTo>
                <a:lnTo>
                  <a:pt x="533" y="152"/>
                </a:lnTo>
                <a:lnTo>
                  <a:pt x="533" y="152"/>
                </a:lnTo>
                <a:lnTo>
                  <a:pt x="532" y="151"/>
                </a:lnTo>
                <a:lnTo>
                  <a:pt x="532" y="151"/>
                </a:lnTo>
                <a:lnTo>
                  <a:pt x="533" y="152"/>
                </a:lnTo>
                <a:lnTo>
                  <a:pt x="533" y="152"/>
                </a:lnTo>
                <a:close/>
                <a:moveTo>
                  <a:pt x="541" y="163"/>
                </a:moveTo>
                <a:lnTo>
                  <a:pt x="541" y="163"/>
                </a:lnTo>
                <a:lnTo>
                  <a:pt x="540" y="163"/>
                </a:lnTo>
                <a:lnTo>
                  <a:pt x="538" y="162"/>
                </a:lnTo>
                <a:lnTo>
                  <a:pt x="533" y="158"/>
                </a:lnTo>
                <a:lnTo>
                  <a:pt x="532" y="157"/>
                </a:lnTo>
                <a:lnTo>
                  <a:pt x="533" y="157"/>
                </a:lnTo>
                <a:lnTo>
                  <a:pt x="541" y="163"/>
                </a:lnTo>
                <a:lnTo>
                  <a:pt x="541" y="163"/>
                </a:lnTo>
                <a:lnTo>
                  <a:pt x="540" y="163"/>
                </a:lnTo>
                <a:lnTo>
                  <a:pt x="540" y="163"/>
                </a:lnTo>
                <a:lnTo>
                  <a:pt x="540" y="162"/>
                </a:lnTo>
                <a:lnTo>
                  <a:pt x="541" y="163"/>
                </a:lnTo>
                <a:lnTo>
                  <a:pt x="541" y="163"/>
                </a:lnTo>
                <a:close/>
                <a:moveTo>
                  <a:pt x="520" y="59"/>
                </a:moveTo>
                <a:lnTo>
                  <a:pt x="520" y="59"/>
                </a:lnTo>
                <a:lnTo>
                  <a:pt x="516" y="58"/>
                </a:lnTo>
                <a:lnTo>
                  <a:pt x="513" y="56"/>
                </a:lnTo>
                <a:lnTo>
                  <a:pt x="513" y="56"/>
                </a:lnTo>
                <a:lnTo>
                  <a:pt x="516" y="57"/>
                </a:lnTo>
                <a:lnTo>
                  <a:pt x="520" y="59"/>
                </a:lnTo>
                <a:lnTo>
                  <a:pt x="520" y="59"/>
                </a:lnTo>
                <a:close/>
                <a:moveTo>
                  <a:pt x="552" y="174"/>
                </a:moveTo>
                <a:lnTo>
                  <a:pt x="552" y="174"/>
                </a:lnTo>
                <a:lnTo>
                  <a:pt x="543" y="167"/>
                </a:lnTo>
                <a:lnTo>
                  <a:pt x="552" y="174"/>
                </a:lnTo>
                <a:lnTo>
                  <a:pt x="552" y="174"/>
                </a:lnTo>
                <a:lnTo>
                  <a:pt x="550" y="173"/>
                </a:lnTo>
                <a:lnTo>
                  <a:pt x="550" y="171"/>
                </a:lnTo>
                <a:lnTo>
                  <a:pt x="551" y="171"/>
                </a:lnTo>
                <a:lnTo>
                  <a:pt x="552" y="174"/>
                </a:lnTo>
                <a:lnTo>
                  <a:pt x="552" y="174"/>
                </a:lnTo>
                <a:close/>
                <a:moveTo>
                  <a:pt x="558" y="82"/>
                </a:moveTo>
                <a:lnTo>
                  <a:pt x="558" y="82"/>
                </a:lnTo>
                <a:lnTo>
                  <a:pt x="561" y="83"/>
                </a:lnTo>
                <a:lnTo>
                  <a:pt x="561" y="85"/>
                </a:lnTo>
                <a:lnTo>
                  <a:pt x="560" y="85"/>
                </a:lnTo>
                <a:lnTo>
                  <a:pt x="558" y="82"/>
                </a:lnTo>
                <a:lnTo>
                  <a:pt x="558" y="82"/>
                </a:lnTo>
                <a:lnTo>
                  <a:pt x="560" y="83"/>
                </a:lnTo>
                <a:lnTo>
                  <a:pt x="558" y="82"/>
                </a:lnTo>
                <a:lnTo>
                  <a:pt x="558" y="82"/>
                </a:lnTo>
                <a:close/>
                <a:moveTo>
                  <a:pt x="568" y="209"/>
                </a:moveTo>
                <a:lnTo>
                  <a:pt x="568" y="209"/>
                </a:lnTo>
                <a:lnTo>
                  <a:pt x="567" y="209"/>
                </a:lnTo>
                <a:lnTo>
                  <a:pt x="564" y="207"/>
                </a:lnTo>
                <a:lnTo>
                  <a:pt x="564" y="207"/>
                </a:lnTo>
                <a:lnTo>
                  <a:pt x="568" y="209"/>
                </a:lnTo>
                <a:lnTo>
                  <a:pt x="568" y="209"/>
                </a:lnTo>
                <a:lnTo>
                  <a:pt x="568" y="209"/>
                </a:lnTo>
                <a:lnTo>
                  <a:pt x="567" y="209"/>
                </a:lnTo>
                <a:lnTo>
                  <a:pt x="567" y="209"/>
                </a:lnTo>
                <a:lnTo>
                  <a:pt x="568" y="209"/>
                </a:lnTo>
                <a:lnTo>
                  <a:pt x="568" y="209"/>
                </a:lnTo>
                <a:close/>
                <a:moveTo>
                  <a:pt x="582" y="180"/>
                </a:moveTo>
                <a:lnTo>
                  <a:pt x="582" y="180"/>
                </a:lnTo>
                <a:lnTo>
                  <a:pt x="584" y="185"/>
                </a:lnTo>
                <a:lnTo>
                  <a:pt x="584" y="185"/>
                </a:lnTo>
                <a:lnTo>
                  <a:pt x="584" y="183"/>
                </a:lnTo>
                <a:lnTo>
                  <a:pt x="584" y="181"/>
                </a:lnTo>
                <a:lnTo>
                  <a:pt x="584" y="180"/>
                </a:lnTo>
                <a:lnTo>
                  <a:pt x="582" y="180"/>
                </a:lnTo>
                <a:lnTo>
                  <a:pt x="582" y="180"/>
                </a:lnTo>
                <a:lnTo>
                  <a:pt x="582" y="181"/>
                </a:lnTo>
                <a:lnTo>
                  <a:pt x="582" y="180"/>
                </a:lnTo>
                <a:lnTo>
                  <a:pt x="582" y="180"/>
                </a:lnTo>
                <a:close/>
                <a:moveTo>
                  <a:pt x="598" y="146"/>
                </a:moveTo>
                <a:lnTo>
                  <a:pt x="598" y="146"/>
                </a:lnTo>
                <a:lnTo>
                  <a:pt x="597" y="145"/>
                </a:lnTo>
                <a:lnTo>
                  <a:pt x="596" y="144"/>
                </a:lnTo>
                <a:lnTo>
                  <a:pt x="596" y="142"/>
                </a:lnTo>
                <a:lnTo>
                  <a:pt x="596" y="142"/>
                </a:lnTo>
                <a:lnTo>
                  <a:pt x="597" y="144"/>
                </a:lnTo>
                <a:lnTo>
                  <a:pt x="598" y="145"/>
                </a:lnTo>
                <a:lnTo>
                  <a:pt x="598" y="146"/>
                </a:lnTo>
                <a:lnTo>
                  <a:pt x="598" y="146"/>
                </a:lnTo>
                <a:lnTo>
                  <a:pt x="598" y="146"/>
                </a:lnTo>
                <a:close/>
                <a:moveTo>
                  <a:pt x="605" y="162"/>
                </a:moveTo>
                <a:lnTo>
                  <a:pt x="605" y="162"/>
                </a:lnTo>
                <a:lnTo>
                  <a:pt x="603" y="158"/>
                </a:lnTo>
                <a:lnTo>
                  <a:pt x="600" y="153"/>
                </a:lnTo>
                <a:lnTo>
                  <a:pt x="600" y="153"/>
                </a:lnTo>
                <a:lnTo>
                  <a:pt x="604" y="158"/>
                </a:lnTo>
                <a:lnTo>
                  <a:pt x="605" y="159"/>
                </a:lnTo>
                <a:lnTo>
                  <a:pt x="605" y="162"/>
                </a:lnTo>
                <a:lnTo>
                  <a:pt x="605" y="162"/>
                </a:lnTo>
                <a:close/>
                <a:moveTo>
                  <a:pt x="610" y="173"/>
                </a:moveTo>
                <a:lnTo>
                  <a:pt x="610" y="173"/>
                </a:lnTo>
                <a:lnTo>
                  <a:pt x="609" y="171"/>
                </a:lnTo>
                <a:lnTo>
                  <a:pt x="609" y="169"/>
                </a:lnTo>
                <a:lnTo>
                  <a:pt x="609" y="169"/>
                </a:lnTo>
                <a:lnTo>
                  <a:pt x="610" y="170"/>
                </a:lnTo>
                <a:lnTo>
                  <a:pt x="610" y="173"/>
                </a:lnTo>
                <a:lnTo>
                  <a:pt x="610" y="173"/>
                </a:lnTo>
                <a:close/>
                <a:moveTo>
                  <a:pt x="616" y="170"/>
                </a:moveTo>
                <a:lnTo>
                  <a:pt x="616" y="170"/>
                </a:lnTo>
                <a:lnTo>
                  <a:pt x="615" y="171"/>
                </a:lnTo>
                <a:lnTo>
                  <a:pt x="615" y="171"/>
                </a:lnTo>
                <a:lnTo>
                  <a:pt x="615" y="170"/>
                </a:lnTo>
                <a:lnTo>
                  <a:pt x="616" y="170"/>
                </a:lnTo>
                <a:lnTo>
                  <a:pt x="616" y="170"/>
                </a:lnTo>
                <a:lnTo>
                  <a:pt x="615" y="170"/>
                </a:lnTo>
                <a:lnTo>
                  <a:pt x="616" y="170"/>
                </a:lnTo>
                <a:lnTo>
                  <a:pt x="616" y="170"/>
                </a:lnTo>
                <a:close/>
                <a:moveTo>
                  <a:pt x="634" y="277"/>
                </a:moveTo>
                <a:lnTo>
                  <a:pt x="634" y="277"/>
                </a:lnTo>
                <a:lnTo>
                  <a:pt x="633" y="275"/>
                </a:lnTo>
                <a:lnTo>
                  <a:pt x="632" y="272"/>
                </a:lnTo>
                <a:lnTo>
                  <a:pt x="632" y="272"/>
                </a:lnTo>
                <a:lnTo>
                  <a:pt x="634" y="274"/>
                </a:lnTo>
                <a:lnTo>
                  <a:pt x="634" y="275"/>
                </a:lnTo>
                <a:lnTo>
                  <a:pt x="634" y="277"/>
                </a:lnTo>
                <a:lnTo>
                  <a:pt x="634" y="27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4774"/>
          <p:cNvSpPr>
            <a:spLocks noEditPoints="1"/>
          </p:cNvSpPr>
          <p:nvPr/>
        </p:nvSpPr>
        <p:spPr bwMode="auto">
          <a:xfrm>
            <a:off x="6127993" y="957264"/>
            <a:ext cx="1562982" cy="1567552"/>
          </a:xfrm>
          <a:custGeom>
            <a:avLst/>
            <a:gdLst>
              <a:gd name="T0" fmla="*/ 150 w 684"/>
              <a:gd name="T1" fmla="*/ 386 h 686"/>
              <a:gd name="T2" fmla="*/ 499 w 684"/>
              <a:gd name="T3" fmla="*/ 454 h 686"/>
              <a:gd name="T4" fmla="*/ 301 w 684"/>
              <a:gd name="T5" fmla="*/ 148 h 686"/>
              <a:gd name="T6" fmla="*/ 622 w 684"/>
              <a:gd name="T7" fmla="*/ 263 h 686"/>
              <a:gd name="T8" fmla="*/ 626 w 684"/>
              <a:gd name="T9" fmla="*/ 108 h 686"/>
              <a:gd name="T10" fmla="*/ 414 w 684"/>
              <a:gd name="T11" fmla="*/ 6 h 686"/>
              <a:gd name="T12" fmla="*/ 10 w 684"/>
              <a:gd name="T13" fmla="*/ 416 h 686"/>
              <a:gd name="T14" fmla="*/ 58 w 684"/>
              <a:gd name="T15" fmla="*/ 513 h 686"/>
              <a:gd name="T16" fmla="*/ 495 w 684"/>
              <a:gd name="T17" fmla="*/ 653 h 686"/>
              <a:gd name="T18" fmla="*/ 304 w 684"/>
              <a:gd name="T19" fmla="*/ 651 h 686"/>
              <a:gd name="T20" fmla="*/ 665 w 684"/>
              <a:gd name="T21" fmla="*/ 463 h 686"/>
              <a:gd name="T22" fmla="*/ 534 w 684"/>
              <a:gd name="T23" fmla="*/ 521 h 686"/>
              <a:gd name="T24" fmla="*/ 423 w 684"/>
              <a:gd name="T25" fmla="*/ 596 h 686"/>
              <a:gd name="T26" fmla="*/ 514 w 684"/>
              <a:gd name="T27" fmla="*/ 516 h 686"/>
              <a:gd name="T28" fmla="*/ 646 w 684"/>
              <a:gd name="T29" fmla="*/ 175 h 686"/>
              <a:gd name="T30" fmla="*/ 544 w 684"/>
              <a:gd name="T31" fmla="*/ 625 h 686"/>
              <a:gd name="T32" fmla="*/ 581 w 684"/>
              <a:gd name="T33" fmla="*/ 404 h 686"/>
              <a:gd name="T34" fmla="*/ 441 w 684"/>
              <a:gd name="T35" fmla="*/ 496 h 686"/>
              <a:gd name="T36" fmla="*/ 531 w 684"/>
              <a:gd name="T37" fmla="*/ 522 h 686"/>
              <a:gd name="T38" fmla="*/ 535 w 684"/>
              <a:gd name="T39" fmla="*/ 527 h 686"/>
              <a:gd name="T40" fmla="*/ 582 w 684"/>
              <a:gd name="T41" fmla="*/ 529 h 686"/>
              <a:gd name="T42" fmla="*/ 595 w 684"/>
              <a:gd name="T43" fmla="*/ 540 h 686"/>
              <a:gd name="T44" fmla="*/ 485 w 684"/>
              <a:gd name="T45" fmla="*/ 555 h 686"/>
              <a:gd name="T46" fmla="*/ 583 w 684"/>
              <a:gd name="T47" fmla="*/ 555 h 686"/>
              <a:gd name="T48" fmla="*/ 578 w 684"/>
              <a:gd name="T49" fmla="*/ 561 h 686"/>
              <a:gd name="T50" fmla="*/ 463 w 684"/>
              <a:gd name="T51" fmla="*/ 566 h 686"/>
              <a:gd name="T52" fmla="*/ 538 w 684"/>
              <a:gd name="T53" fmla="*/ 591 h 686"/>
              <a:gd name="T54" fmla="*/ 436 w 684"/>
              <a:gd name="T55" fmla="*/ 574 h 686"/>
              <a:gd name="T56" fmla="*/ 336 w 684"/>
              <a:gd name="T57" fmla="*/ 528 h 686"/>
              <a:gd name="T58" fmla="*/ 535 w 684"/>
              <a:gd name="T59" fmla="*/ 628 h 686"/>
              <a:gd name="T60" fmla="*/ 429 w 684"/>
              <a:gd name="T61" fmla="*/ 629 h 686"/>
              <a:gd name="T62" fmla="*/ 488 w 684"/>
              <a:gd name="T63" fmla="*/ 651 h 686"/>
              <a:gd name="T64" fmla="*/ 330 w 684"/>
              <a:gd name="T65" fmla="*/ 586 h 686"/>
              <a:gd name="T66" fmla="*/ 355 w 684"/>
              <a:gd name="T67" fmla="*/ 616 h 686"/>
              <a:gd name="T68" fmla="*/ 373 w 684"/>
              <a:gd name="T69" fmla="*/ 644 h 686"/>
              <a:gd name="T70" fmla="*/ 436 w 684"/>
              <a:gd name="T71" fmla="*/ 674 h 686"/>
              <a:gd name="T72" fmla="*/ 386 w 684"/>
              <a:gd name="T73" fmla="*/ 666 h 686"/>
              <a:gd name="T74" fmla="*/ 372 w 684"/>
              <a:gd name="T75" fmla="*/ 673 h 686"/>
              <a:gd name="T76" fmla="*/ 298 w 684"/>
              <a:gd name="T77" fmla="*/ 649 h 686"/>
              <a:gd name="T78" fmla="*/ 284 w 684"/>
              <a:gd name="T79" fmla="*/ 649 h 686"/>
              <a:gd name="T80" fmla="*/ 242 w 684"/>
              <a:gd name="T81" fmla="*/ 635 h 686"/>
              <a:gd name="T82" fmla="*/ 222 w 684"/>
              <a:gd name="T83" fmla="*/ 572 h 686"/>
              <a:gd name="T84" fmla="*/ 223 w 684"/>
              <a:gd name="T85" fmla="*/ 617 h 686"/>
              <a:gd name="T86" fmla="*/ 211 w 684"/>
              <a:gd name="T87" fmla="*/ 615 h 686"/>
              <a:gd name="T88" fmla="*/ 222 w 684"/>
              <a:gd name="T89" fmla="*/ 660 h 686"/>
              <a:gd name="T90" fmla="*/ 177 w 684"/>
              <a:gd name="T91" fmla="*/ 434 h 686"/>
              <a:gd name="T92" fmla="*/ 201 w 684"/>
              <a:gd name="T93" fmla="*/ 647 h 686"/>
              <a:gd name="T94" fmla="*/ 163 w 684"/>
              <a:gd name="T95" fmla="*/ 587 h 686"/>
              <a:gd name="T96" fmla="*/ 133 w 684"/>
              <a:gd name="T97" fmla="*/ 558 h 686"/>
              <a:gd name="T98" fmla="*/ 117 w 684"/>
              <a:gd name="T99" fmla="*/ 592 h 686"/>
              <a:gd name="T100" fmla="*/ 100 w 684"/>
              <a:gd name="T101" fmla="*/ 515 h 686"/>
              <a:gd name="T102" fmla="*/ 145 w 684"/>
              <a:gd name="T103" fmla="*/ 332 h 686"/>
              <a:gd name="T104" fmla="*/ 30 w 684"/>
              <a:gd name="T105" fmla="*/ 475 h 686"/>
              <a:gd name="T106" fmla="*/ 146 w 684"/>
              <a:gd name="T107" fmla="*/ 284 h 686"/>
              <a:gd name="T108" fmla="*/ 7 w 684"/>
              <a:gd name="T109" fmla="*/ 395 h 686"/>
              <a:gd name="T110" fmla="*/ 6 w 684"/>
              <a:gd name="T111" fmla="*/ 378 h 686"/>
              <a:gd name="T112" fmla="*/ 3 w 684"/>
              <a:gd name="T113" fmla="*/ 342 h 686"/>
              <a:gd name="T114" fmla="*/ 11 w 684"/>
              <a:gd name="T115" fmla="*/ 260 h 686"/>
              <a:gd name="T116" fmla="*/ 231 w 684"/>
              <a:gd name="T117" fmla="*/ 18 h 686"/>
              <a:gd name="T118" fmla="*/ 425 w 684"/>
              <a:gd name="T119" fmla="*/ 6 h 686"/>
              <a:gd name="T120" fmla="*/ 548 w 684"/>
              <a:gd name="T121" fmla="*/ 60 h 686"/>
              <a:gd name="T122" fmla="*/ 607 w 684"/>
              <a:gd name="T123" fmla="*/ 191 h 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84" h="686">
                <a:moveTo>
                  <a:pt x="578" y="387"/>
                </a:moveTo>
                <a:lnTo>
                  <a:pt x="578" y="387"/>
                </a:lnTo>
                <a:lnTo>
                  <a:pt x="576" y="398"/>
                </a:lnTo>
                <a:lnTo>
                  <a:pt x="571" y="409"/>
                </a:lnTo>
                <a:lnTo>
                  <a:pt x="563" y="430"/>
                </a:lnTo>
                <a:lnTo>
                  <a:pt x="554" y="444"/>
                </a:lnTo>
                <a:lnTo>
                  <a:pt x="549" y="452"/>
                </a:lnTo>
                <a:lnTo>
                  <a:pt x="549" y="452"/>
                </a:lnTo>
                <a:lnTo>
                  <a:pt x="548" y="450"/>
                </a:lnTo>
                <a:lnTo>
                  <a:pt x="547" y="450"/>
                </a:lnTo>
                <a:lnTo>
                  <a:pt x="542" y="451"/>
                </a:lnTo>
                <a:lnTo>
                  <a:pt x="536" y="455"/>
                </a:lnTo>
                <a:lnTo>
                  <a:pt x="529" y="461"/>
                </a:lnTo>
                <a:lnTo>
                  <a:pt x="522" y="468"/>
                </a:lnTo>
                <a:lnTo>
                  <a:pt x="516" y="475"/>
                </a:lnTo>
                <a:lnTo>
                  <a:pt x="512" y="481"/>
                </a:lnTo>
                <a:lnTo>
                  <a:pt x="511" y="484"/>
                </a:lnTo>
                <a:lnTo>
                  <a:pt x="512" y="485"/>
                </a:lnTo>
                <a:lnTo>
                  <a:pt x="512" y="485"/>
                </a:lnTo>
                <a:lnTo>
                  <a:pt x="510" y="483"/>
                </a:lnTo>
                <a:lnTo>
                  <a:pt x="508" y="483"/>
                </a:lnTo>
                <a:lnTo>
                  <a:pt x="507" y="484"/>
                </a:lnTo>
                <a:lnTo>
                  <a:pt x="507" y="486"/>
                </a:lnTo>
                <a:lnTo>
                  <a:pt x="507" y="486"/>
                </a:lnTo>
                <a:lnTo>
                  <a:pt x="505" y="484"/>
                </a:lnTo>
                <a:lnTo>
                  <a:pt x="505" y="480"/>
                </a:lnTo>
                <a:lnTo>
                  <a:pt x="507" y="477"/>
                </a:lnTo>
                <a:lnTo>
                  <a:pt x="512" y="474"/>
                </a:lnTo>
                <a:lnTo>
                  <a:pt x="512" y="474"/>
                </a:lnTo>
                <a:lnTo>
                  <a:pt x="505" y="474"/>
                </a:lnTo>
                <a:lnTo>
                  <a:pt x="496" y="475"/>
                </a:lnTo>
                <a:lnTo>
                  <a:pt x="487" y="478"/>
                </a:lnTo>
                <a:lnTo>
                  <a:pt x="477" y="483"/>
                </a:lnTo>
                <a:lnTo>
                  <a:pt x="458" y="493"/>
                </a:lnTo>
                <a:lnTo>
                  <a:pt x="436" y="505"/>
                </a:lnTo>
                <a:lnTo>
                  <a:pt x="413" y="519"/>
                </a:lnTo>
                <a:lnTo>
                  <a:pt x="401" y="525"/>
                </a:lnTo>
                <a:lnTo>
                  <a:pt x="389" y="529"/>
                </a:lnTo>
                <a:lnTo>
                  <a:pt x="377" y="533"/>
                </a:lnTo>
                <a:lnTo>
                  <a:pt x="364" y="537"/>
                </a:lnTo>
                <a:lnTo>
                  <a:pt x="352" y="538"/>
                </a:lnTo>
                <a:lnTo>
                  <a:pt x="339" y="537"/>
                </a:lnTo>
                <a:lnTo>
                  <a:pt x="339" y="537"/>
                </a:lnTo>
                <a:lnTo>
                  <a:pt x="317" y="533"/>
                </a:lnTo>
                <a:lnTo>
                  <a:pt x="296" y="528"/>
                </a:lnTo>
                <a:lnTo>
                  <a:pt x="277" y="521"/>
                </a:lnTo>
                <a:lnTo>
                  <a:pt x="258" y="511"/>
                </a:lnTo>
                <a:lnTo>
                  <a:pt x="240" y="501"/>
                </a:lnTo>
                <a:lnTo>
                  <a:pt x="223" y="487"/>
                </a:lnTo>
                <a:lnTo>
                  <a:pt x="206" y="474"/>
                </a:lnTo>
                <a:lnTo>
                  <a:pt x="192" y="458"/>
                </a:lnTo>
                <a:lnTo>
                  <a:pt x="178" y="442"/>
                </a:lnTo>
                <a:lnTo>
                  <a:pt x="168" y="425"/>
                </a:lnTo>
                <a:lnTo>
                  <a:pt x="158" y="405"/>
                </a:lnTo>
                <a:lnTo>
                  <a:pt x="150" y="386"/>
                </a:lnTo>
                <a:lnTo>
                  <a:pt x="143" y="366"/>
                </a:lnTo>
                <a:lnTo>
                  <a:pt x="141" y="345"/>
                </a:lnTo>
                <a:lnTo>
                  <a:pt x="140" y="325"/>
                </a:lnTo>
                <a:lnTo>
                  <a:pt x="141" y="303"/>
                </a:lnTo>
                <a:lnTo>
                  <a:pt x="141" y="303"/>
                </a:lnTo>
                <a:lnTo>
                  <a:pt x="134" y="310"/>
                </a:lnTo>
                <a:lnTo>
                  <a:pt x="128" y="318"/>
                </a:lnTo>
                <a:lnTo>
                  <a:pt x="124" y="325"/>
                </a:lnTo>
                <a:lnTo>
                  <a:pt x="123" y="333"/>
                </a:lnTo>
                <a:lnTo>
                  <a:pt x="122" y="340"/>
                </a:lnTo>
                <a:lnTo>
                  <a:pt x="123" y="350"/>
                </a:lnTo>
                <a:lnTo>
                  <a:pt x="125" y="359"/>
                </a:lnTo>
                <a:lnTo>
                  <a:pt x="129" y="368"/>
                </a:lnTo>
                <a:lnTo>
                  <a:pt x="134" y="377"/>
                </a:lnTo>
                <a:lnTo>
                  <a:pt x="139" y="386"/>
                </a:lnTo>
                <a:lnTo>
                  <a:pt x="153" y="405"/>
                </a:lnTo>
                <a:lnTo>
                  <a:pt x="170" y="424"/>
                </a:lnTo>
                <a:lnTo>
                  <a:pt x="190" y="443"/>
                </a:lnTo>
                <a:lnTo>
                  <a:pt x="211" y="460"/>
                </a:lnTo>
                <a:lnTo>
                  <a:pt x="233" y="477"/>
                </a:lnTo>
                <a:lnTo>
                  <a:pt x="255" y="491"/>
                </a:lnTo>
                <a:lnTo>
                  <a:pt x="276" y="504"/>
                </a:lnTo>
                <a:lnTo>
                  <a:pt x="296" y="516"/>
                </a:lnTo>
                <a:lnTo>
                  <a:pt x="313" y="525"/>
                </a:lnTo>
                <a:lnTo>
                  <a:pt x="328" y="529"/>
                </a:lnTo>
                <a:lnTo>
                  <a:pt x="339" y="532"/>
                </a:lnTo>
                <a:lnTo>
                  <a:pt x="339" y="532"/>
                </a:lnTo>
                <a:lnTo>
                  <a:pt x="349" y="532"/>
                </a:lnTo>
                <a:lnTo>
                  <a:pt x="363" y="531"/>
                </a:lnTo>
                <a:lnTo>
                  <a:pt x="376" y="528"/>
                </a:lnTo>
                <a:lnTo>
                  <a:pt x="390" y="525"/>
                </a:lnTo>
                <a:lnTo>
                  <a:pt x="406" y="521"/>
                </a:lnTo>
                <a:lnTo>
                  <a:pt x="422" y="516"/>
                </a:lnTo>
                <a:lnTo>
                  <a:pt x="437" y="510"/>
                </a:lnTo>
                <a:lnTo>
                  <a:pt x="452" y="504"/>
                </a:lnTo>
                <a:lnTo>
                  <a:pt x="466" y="497"/>
                </a:lnTo>
                <a:lnTo>
                  <a:pt x="479" y="489"/>
                </a:lnTo>
                <a:lnTo>
                  <a:pt x="493" y="480"/>
                </a:lnTo>
                <a:lnTo>
                  <a:pt x="504" y="472"/>
                </a:lnTo>
                <a:lnTo>
                  <a:pt x="512" y="462"/>
                </a:lnTo>
                <a:lnTo>
                  <a:pt x="519" y="451"/>
                </a:lnTo>
                <a:lnTo>
                  <a:pt x="524" y="440"/>
                </a:lnTo>
                <a:lnTo>
                  <a:pt x="525" y="436"/>
                </a:lnTo>
                <a:lnTo>
                  <a:pt x="525" y="430"/>
                </a:lnTo>
                <a:lnTo>
                  <a:pt x="525" y="430"/>
                </a:lnTo>
                <a:lnTo>
                  <a:pt x="523" y="431"/>
                </a:lnTo>
                <a:lnTo>
                  <a:pt x="520" y="433"/>
                </a:lnTo>
                <a:lnTo>
                  <a:pt x="522" y="433"/>
                </a:lnTo>
                <a:lnTo>
                  <a:pt x="523" y="433"/>
                </a:lnTo>
                <a:lnTo>
                  <a:pt x="523" y="433"/>
                </a:lnTo>
                <a:lnTo>
                  <a:pt x="514" y="444"/>
                </a:lnTo>
                <a:lnTo>
                  <a:pt x="506" y="452"/>
                </a:lnTo>
                <a:lnTo>
                  <a:pt x="504" y="455"/>
                </a:lnTo>
                <a:lnTo>
                  <a:pt x="501" y="455"/>
                </a:lnTo>
                <a:lnTo>
                  <a:pt x="499" y="454"/>
                </a:lnTo>
                <a:lnTo>
                  <a:pt x="499" y="451"/>
                </a:lnTo>
                <a:lnTo>
                  <a:pt x="499" y="451"/>
                </a:lnTo>
                <a:lnTo>
                  <a:pt x="499" y="450"/>
                </a:lnTo>
                <a:lnTo>
                  <a:pt x="498" y="451"/>
                </a:lnTo>
                <a:lnTo>
                  <a:pt x="491" y="454"/>
                </a:lnTo>
                <a:lnTo>
                  <a:pt x="465" y="467"/>
                </a:lnTo>
                <a:lnTo>
                  <a:pt x="426" y="485"/>
                </a:lnTo>
                <a:lnTo>
                  <a:pt x="404" y="495"/>
                </a:lnTo>
                <a:lnTo>
                  <a:pt x="379" y="503"/>
                </a:lnTo>
                <a:lnTo>
                  <a:pt x="355" y="510"/>
                </a:lnTo>
                <a:lnTo>
                  <a:pt x="333" y="516"/>
                </a:lnTo>
                <a:lnTo>
                  <a:pt x="311" y="520"/>
                </a:lnTo>
                <a:lnTo>
                  <a:pt x="300" y="520"/>
                </a:lnTo>
                <a:lnTo>
                  <a:pt x="290" y="520"/>
                </a:lnTo>
                <a:lnTo>
                  <a:pt x="281" y="519"/>
                </a:lnTo>
                <a:lnTo>
                  <a:pt x="274" y="516"/>
                </a:lnTo>
                <a:lnTo>
                  <a:pt x="265" y="513"/>
                </a:lnTo>
                <a:lnTo>
                  <a:pt x="259" y="508"/>
                </a:lnTo>
                <a:lnTo>
                  <a:pt x="254" y="502"/>
                </a:lnTo>
                <a:lnTo>
                  <a:pt x="249" y="495"/>
                </a:lnTo>
                <a:lnTo>
                  <a:pt x="247" y="486"/>
                </a:lnTo>
                <a:lnTo>
                  <a:pt x="245" y="477"/>
                </a:lnTo>
                <a:lnTo>
                  <a:pt x="245" y="477"/>
                </a:lnTo>
                <a:lnTo>
                  <a:pt x="230" y="473"/>
                </a:lnTo>
                <a:lnTo>
                  <a:pt x="218" y="468"/>
                </a:lnTo>
                <a:lnTo>
                  <a:pt x="206" y="462"/>
                </a:lnTo>
                <a:lnTo>
                  <a:pt x="196" y="454"/>
                </a:lnTo>
                <a:lnTo>
                  <a:pt x="188" y="444"/>
                </a:lnTo>
                <a:lnTo>
                  <a:pt x="182" y="433"/>
                </a:lnTo>
                <a:lnTo>
                  <a:pt x="176" y="421"/>
                </a:lnTo>
                <a:lnTo>
                  <a:pt x="171" y="408"/>
                </a:lnTo>
                <a:lnTo>
                  <a:pt x="169" y="393"/>
                </a:lnTo>
                <a:lnTo>
                  <a:pt x="166" y="379"/>
                </a:lnTo>
                <a:lnTo>
                  <a:pt x="166" y="363"/>
                </a:lnTo>
                <a:lnTo>
                  <a:pt x="166" y="348"/>
                </a:lnTo>
                <a:lnTo>
                  <a:pt x="168" y="331"/>
                </a:lnTo>
                <a:lnTo>
                  <a:pt x="169" y="314"/>
                </a:lnTo>
                <a:lnTo>
                  <a:pt x="172" y="298"/>
                </a:lnTo>
                <a:lnTo>
                  <a:pt x="176" y="281"/>
                </a:lnTo>
                <a:lnTo>
                  <a:pt x="181" y="266"/>
                </a:lnTo>
                <a:lnTo>
                  <a:pt x="186" y="250"/>
                </a:lnTo>
                <a:lnTo>
                  <a:pt x="192" y="234"/>
                </a:lnTo>
                <a:lnTo>
                  <a:pt x="198" y="220"/>
                </a:lnTo>
                <a:lnTo>
                  <a:pt x="205" y="206"/>
                </a:lnTo>
                <a:lnTo>
                  <a:pt x="212" y="194"/>
                </a:lnTo>
                <a:lnTo>
                  <a:pt x="221" y="182"/>
                </a:lnTo>
                <a:lnTo>
                  <a:pt x="229" y="171"/>
                </a:lnTo>
                <a:lnTo>
                  <a:pt x="237" y="162"/>
                </a:lnTo>
                <a:lnTo>
                  <a:pt x="246" y="154"/>
                </a:lnTo>
                <a:lnTo>
                  <a:pt x="255" y="148"/>
                </a:lnTo>
                <a:lnTo>
                  <a:pt x="264" y="144"/>
                </a:lnTo>
                <a:lnTo>
                  <a:pt x="274" y="142"/>
                </a:lnTo>
                <a:lnTo>
                  <a:pt x="282" y="142"/>
                </a:lnTo>
                <a:lnTo>
                  <a:pt x="292" y="143"/>
                </a:lnTo>
                <a:lnTo>
                  <a:pt x="301" y="148"/>
                </a:lnTo>
                <a:lnTo>
                  <a:pt x="301" y="148"/>
                </a:lnTo>
                <a:lnTo>
                  <a:pt x="305" y="144"/>
                </a:lnTo>
                <a:lnTo>
                  <a:pt x="311" y="141"/>
                </a:lnTo>
                <a:lnTo>
                  <a:pt x="319" y="138"/>
                </a:lnTo>
                <a:lnTo>
                  <a:pt x="329" y="137"/>
                </a:lnTo>
                <a:lnTo>
                  <a:pt x="370" y="133"/>
                </a:lnTo>
                <a:lnTo>
                  <a:pt x="370" y="133"/>
                </a:lnTo>
                <a:lnTo>
                  <a:pt x="370" y="135"/>
                </a:lnTo>
                <a:lnTo>
                  <a:pt x="367" y="136"/>
                </a:lnTo>
                <a:lnTo>
                  <a:pt x="363" y="138"/>
                </a:lnTo>
                <a:lnTo>
                  <a:pt x="353" y="139"/>
                </a:lnTo>
                <a:lnTo>
                  <a:pt x="353" y="139"/>
                </a:lnTo>
                <a:lnTo>
                  <a:pt x="384" y="157"/>
                </a:lnTo>
                <a:lnTo>
                  <a:pt x="414" y="171"/>
                </a:lnTo>
                <a:lnTo>
                  <a:pt x="472" y="195"/>
                </a:lnTo>
                <a:lnTo>
                  <a:pt x="501" y="208"/>
                </a:lnTo>
                <a:lnTo>
                  <a:pt x="531" y="222"/>
                </a:lnTo>
                <a:lnTo>
                  <a:pt x="548" y="232"/>
                </a:lnTo>
                <a:lnTo>
                  <a:pt x="564" y="242"/>
                </a:lnTo>
                <a:lnTo>
                  <a:pt x="581" y="254"/>
                </a:lnTo>
                <a:lnTo>
                  <a:pt x="599" y="267"/>
                </a:lnTo>
                <a:lnTo>
                  <a:pt x="599" y="267"/>
                </a:lnTo>
                <a:lnTo>
                  <a:pt x="600" y="263"/>
                </a:lnTo>
                <a:lnTo>
                  <a:pt x="600" y="263"/>
                </a:lnTo>
                <a:lnTo>
                  <a:pt x="601" y="263"/>
                </a:lnTo>
                <a:lnTo>
                  <a:pt x="602" y="267"/>
                </a:lnTo>
                <a:lnTo>
                  <a:pt x="602" y="267"/>
                </a:lnTo>
                <a:lnTo>
                  <a:pt x="602" y="257"/>
                </a:lnTo>
                <a:lnTo>
                  <a:pt x="602" y="248"/>
                </a:lnTo>
                <a:lnTo>
                  <a:pt x="600" y="237"/>
                </a:lnTo>
                <a:lnTo>
                  <a:pt x="596" y="227"/>
                </a:lnTo>
                <a:lnTo>
                  <a:pt x="591" y="216"/>
                </a:lnTo>
                <a:lnTo>
                  <a:pt x="584" y="208"/>
                </a:lnTo>
                <a:lnTo>
                  <a:pt x="581" y="204"/>
                </a:lnTo>
                <a:lnTo>
                  <a:pt x="576" y="201"/>
                </a:lnTo>
                <a:lnTo>
                  <a:pt x="571" y="198"/>
                </a:lnTo>
                <a:lnTo>
                  <a:pt x="565" y="196"/>
                </a:lnTo>
                <a:lnTo>
                  <a:pt x="565" y="196"/>
                </a:lnTo>
                <a:lnTo>
                  <a:pt x="569" y="197"/>
                </a:lnTo>
                <a:lnTo>
                  <a:pt x="570" y="196"/>
                </a:lnTo>
                <a:lnTo>
                  <a:pt x="571" y="195"/>
                </a:lnTo>
                <a:lnTo>
                  <a:pt x="570" y="192"/>
                </a:lnTo>
                <a:lnTo>
                  <a:pt x="570" y="192"/>
                </a:lnTo>
                <a:lnTo>
                  <a:pt x="575" y="194"/>
                </a:lnTo>
                <a:lnTo>
                  <a:pt x="571" y="192"/>
                </a:lnTo>
                <a:lnTo>
                  <a:pt x="569" y="190"/>
                </a:lnTo>
                <a:lnTo>
                  <a:pt x="569" y="190"/>
                </a:lnTo>
                <a:lnTo>
                  <a:pt x="571" y="189"/>
                </a:lnTo>
                <a:lnTo>
                  <a:pt x="573" y="190"/>
                </a:lnTo>
                <a:lnTo>
                  <a:pt x="579" y="195"/>
                </a:lnTo>
                <a:lnTo>
                  <a:pt x="585" y="203"/>
                </a:lnTo>
                <a:lnTo>
                  <a:pt x="593" y="214"/>
                </a:lnTo>
                <a:lnTo>
                  <a:pt x="608" y="241"/>
                </a:lnTo>
                <a:lnTo>
                  <a:pt x="622" y="263"/>
                </a:lnTo>
                <a:lnTo>
                  <a:pt x="622" y="263"/>
                </a:lnTo>
                <a:lnTo>
                  <a:pt x="625" y="254"/>
                </a:lnTo>
                <a:lnTo>
                  <a:pt x="626" y="245"/>
                </a:lnTo>
                <a:lnTo>
                  <a:pt x="626" y="237"/>
                </a:lnTo>
                <a:lnTo>
                  <a:pt x="625" y="230"/>
                </a:lnTo>
                <a:lnTo>
                  <a:pt x="620" y="216"/>
                </a:lnTo>
                <a:lnTo>
                  <a:pt x="616" y="203"/>
                </a:lnTo>
                <a:lnTo>
                  <a:pt x="616" y="203"/>
                </a:lnTo>
                <a:lnTo>
                  <a:pt x="613" y="203"/>
                </a:lnTo>
                <a:lnTo>
                  <a:pt x="609" y="203"/>
                </a:lnTo>
                <a:lnTo>
                  <a:pt x="609" y="202"/>
                </a:lnTo>
                <a:lnTo>
                  <a:pt x="609" y="202"/>
                </a:lnTo>
                <a:lnTo>
                  <a:pt x="613" y="197"/>
                </a:lnTo>
                <a:lnTo>
                  <a:pt x="613" y="197"/>
                </a:lnTo>
                <a:lnTo>
                  <a:pt x="619" y="209"/>
                </a:lnTo>
                <a:lnTo>
                  <a:pt x="626" y="227"/>
                </a:lnTo>
                <a:lnTo>
                  <a:pt x="646" y="272"/>
                </a:lnTo>
                <a:lnTo>
                  <a:pt x="665" y="313"/>
                </a:lnTo>
                <a:lnTo>
                  <a:pt x="672" y="326"/>
                </a:lnTo>
                <a:lnTo>
                  <a:pt x="675" y="330"/>
                </a:lnTo>
                <a:lnTo>
                  <a:pt x="677" y="332"/>
                </a:lnTo>
                <a:lnTo>
                  <a:pt x="677" y="332"/>
                </a:lnTo>
                <a:lnTo>
                  <a:pt x="679" y="327"/>
                </a:lnTo>
                <a:lnTo>
                  <a:pt x="681" y="321"/>
                </a:lnTo>
                <a:lnTo>
                  <a:pt x="682" y="309"/>
                </a:lnTo>
                <a:lnTo>
                  <a:pt x="682" y="297"/>
                </a:lnTo>
                <a:lnTo>
                  <a:pt x="681" y="285"/>
                </a:lnTo>
                <a:lnTo>
                  <a:pt x="679" y="267"/>
                </a:lnTo>
                <a:lnTo>
                  <a:pt x="679" y="265"/>
                </a:lnTo>
                <a:lnTo>
                  <a:pt x="681" y="263"/>
                </a:lnTo>
                <a:lnTo>
                  <a:pt x="682" y="263"/>
                </a:lnTo>
                <a:lnTo>
                  <a:pt x="683" y="265"/>
                </a:lnTo>
                <a:lnTo>
                  <a:pt x="683" y="265"/>
                </a:lnTo>
                <a:lnTo>
                  <a:pt x="684" y="257"/>
                </a:lnTo>
                <a:lnTo>
                  <a:pt x="683" y="249"/>
                </a:lnTo>
                <a:lnTo>
                  <a:pt x="679" y="241"/>
                </a:lnTo>
                <a:lnTo>
                  <a:pt x="672" y="233"/>
                </a:lnTo>
                <a:lnTo>
                  <a:pt x="672" y="233"/>
                </a:lnTo>
                <a:lnTo>
                  <a:pt x="675" y="232"/>
                </a:lnTo>
                <a:lnTo>
                  <a:pt x="677" y="233"/>
                </a:lnTo>
                <a:lnTo>
                  <a:pt x="678" y="237"/>
                </a:lnTo>
                <a:lnTo>
                  <a:pt x="681" y="243"/>
                </a:lnTo>
                <a:lnTo>
                  <a:pt x="681" y="243"/>
                </a:lnTo>
                <a:lnTo>
                  <a:pt x="681" y="239"/>
                </a:lnTo>
                <a:lnTo>
                  <a:pt x="678" y="233"/>
                </a:lnTo>
                <a:lnTo>
                  <a:pt x="668" y="218"/>
                </a:lnTo>
                <a:lnTo>
                  <a:pt x="659" y="203"/>
                </a:lnTo>
                <a:lnTo>
                  <a:pt x="653" y="197"/>
                </a:lnTo>
                <a:lnTo>
                  <a:pt x="653" y="197"/>
                </a:lnTo>
                <a:lnTo>
                  <a:pt x="652" y="190"/>
                </a:lnTo>
                <a:lnTo>
                  <a:pt x="650" y="184"/>
                </a:lnTo>
                <a:lnTo>
                  <a:pt x="644" y="169"/>
                </a:lnTo>
                <a:lnTo>
                  <a:pt x="616" y="110"/>
                </a:lnTo>
                <a:lnTo>
                  <a:pt x="616" y="110"/>
                </a:lnTo>
                <a:lnTo>
                  <a:pt x="623" y="108"/>
                </a:lnTo>
                <a:lnTo>
                  <a:pt x="626" y="108"/>
                </a:lnTo>
                <a:lnTo>
                  <a:pt x="628" y="108"/>
                </a:lnTo>
                <a:lnTo>
                  <a:pt x="626" y="110"/>
                </a:lnTo>
                <a:lnTo>
                  <a:pt x="625" y="113"/>
                </a:lnTo>
                <a:lnTo>
                  <a:pt x="626" y="113"/>
                </a:lnTo>
                <a:lnTo>
                  <a:pt x="630" y="110"/>
                </a:lnTo>
                <a:lnTo>
                  <a:pt x="630" y="110"/>
                </a:lnTo>
                <a:lnTo>
                  <a:pt x="630" y="109"/>
                </a:lnTo>
                <a:lnTo>
                  <a:pt x="629" y="108"/>
                </a:lnTo>
                <a:lnTo>
                  <a:pt x="623" y="102"/>
                </a:lnTo>
                <a:lnTo>
                  <a:pt x="605" y="88"/>
                </a:lnTo>
                <a:lnTo>
                  <a:pt x="583" y="74"/>
                </a:lnTo>
                <a:lnTo>
                  <a:pt x="575" y="70"/>
                </a:lnTo>
                <a:lnTo>
                  <a:pt x="569" y="67"/>
                </a:lnTo>
                <a:lnTo>
                  <a:pt x="569" y="67"/>
                </a:lnTo>
                <a:lnTo>
                  <a:pt x="572" y="65"/>
                </a:lnTo>
                <a:lnTo>
                  <a:pt x="572" y="64"/>
                </a:lnTo>
                <a:lnTo>
                  <a:pt x="571" y="64"/>
                </a:lnTo>
                <a:lnTo>
                  <a:pt x="565" y="62"/>
                </a:lnTo>
                <a:lnTo>
                  <a:pt x="554" y="62"/>
                </a:lnTo>
                <a:lnTo>
                  <a:pt x="554" y="62"/>
                </a:lnTo>
                <a:lnTo>
                  <a:pt x="558" y="65"/>
                </a:lnTo>
                <a:lnTo>
                  <a:pt x="563" y="66"/>
                </a:lnTo>
                <a:lnTo>
                  <a:pt x="573" y="67"/>
                </a:lnTo>
                <a:lnTo>
                  <a:pt x="578" y="68"/>
                </a:lnTo>
                <a:lnTo>
                  <a:pt x="582" y="71"/>
                </a:lnTo>
                <a:lnTo>
                  <a:pt x="585" y="76"/>
                </a:lnTo>
                <a:lnTo>
                  <a:pt x="589" y="83"/>
                </a:lnTo>
                <a:lnTo>
                  <a:pt x="589" y="83"/>
                </a:lnTo>
                <a:lnTo>
                  <a:pt x="583" y="83"/>
                </a:lnTo>
                <a:lnTo>
                  <a:pt x="577" y="80"/>
                </a:lnTo>
                <a:lnTo>
                  <a:pt x="564" y="74"/>
                </a:lnTo>
                <a:lnTo>
                  <a:pt x="552" y="66"/>
                </a:lnTo>
                <a:lnTo>
                  <a:pt x="538" y="55"/>
                </a:lnTo>
                <a:lnTo>
                  <a:pt x="514" y="35"/>
                </a:lnTo>
                <a:lnTo>
                  <a:pt x="505" y="26"/>
                </a:lnTo>
                <a:lnTo>
                  <a:pt x="495" y="21"/>
                </a:lnTo>
                <a:lnTo>
                  <a:pt x="495" y="21"/>
                </a:lnTo>
                <a:lnTo>
                  <a:pt x="496" y="24"/>
                </a:lnTo>
                <a:lnTo>
                  <a:pt x="498" y="25"/>
                </a:lnTo>
                <a:lnTo>
                  <a:pt x="499" y="26"/>
                </a:lnTo>
                <a:lnTo>
                  <a:pt x="501" y="26"/>
                </a:lnTo>
                <a:lnTo>
                  <a:pt x="501" y="26"/>
                </a:lnTo>
                <a:lnTo>
                  <a:pt x="494" y="25"/>
                </a:lnTo>
                <a:lnTo>
                  <a:pt x="477" y="21"/>
                </a:lnTo>
                <a:lnTo>
                  <a:pt x="443" y="11"/>
                </a:lnTo>
                <a:lnTo>
                  <a:pt x="443" y="11"/>
                </a:lnTo>
                <a:lnTo>
                  <a:pt x="443" y="11"/>
                </a:lnTo>
                <a:lnTo>
                  <a:pt x="442" y="11"/>
                </a:lnTo>
                <a:lnTo>
                  <a:pt x="438" y="9"/>
                </a:lnTo>
                <a:lnTo>
                  <a:pt x="425" y="5"/>
                </a:lnTo>
                <a:lnTo>
                  <a:pt x="414" y="2"/>
                </a:lnTo>
                <a:lnTo>
                  <a:pt x="413" y="2"/>
                </a:lnTo>
                <a:lnTo>
                  <a:pt x="412" y="2"/>
                </a:lnTo>
                <a:lnTo>
                  <a:pt x="414" y="6"/>
                </a:lnTo>
                <a:lnTo>
                  <a:pt x="414" y="6"/>
                </a:lnTo>
                <a:lnTo>
                  <a:pt x="370" y="9"/>
                </a:lnTo>
                <a:lnTo>
                  <a:pt x="320" y="13"/>
                </a:lnTo>
                <a:lnTo>
                  <a:pt x="276" y="15"/>
                </a:lnTo>
                <a:lnTo>
                  <a:pt x="247" y="14"/>
                </a:lnTo>
                <a:lnTo>
                  <a:pt x="247" y="14"/>
                </a:lnTo>
                <a:lnTo>
                  <a:pt x="242" y="11"/>
                </a:lnTo>
                <a:lnTo>
                  <a:pt x="235" y="9"/>
                </a:lnTo>
                <a:lnTo>
                  <a:pt x="229" y="11"/>
                </a:lnTo>
                <a:lnTo>
                  <a:pt x="221" y="14"/>
                </a:lnTo>
                <a:lnTo>
                  <a:pt x="213" y="19"/>
                </a:lnTo>
                <a:lnTo>
                  <a:pt x="205" y="26"/>
                </a:lnTo>
                <a:lnTo>
                  <a:pt x="187" y="42"/>
                </a:lnTo>
                <a:lnTo>
                  <a:pt x="166" y="59"/>
                </a:lnTo>
                <a:lnTo>
                  <a:pt x="157" y="67"/>
                </a:lnTo>
                <a:lnTo>
                  <a:pt x="146" y="74"/>
                </a:lnTo>
                <a:lnTo>
                  <a:pt x="135" y="82"/>
                </a:lnTo>
                <a:lnTo>
                  <a:pt x="124" y="86"/>
                </a:lnTo>
                <a:lnTo>
                  <a:pt x="113" y="90"/>
                </a:lnTo>
                <a:lnTo>
                  <a:pt x="103" y="91"/>
                </a:lnTo>
                <a:lnTo>
                  <a:pt x="103" y="91"/>
                </a:lnTo>
                <a:lnTo>
                  <a:pt x="104" y="89"/>
                </a:lnTo>
                <a:lnTo>
                  <a:pt x="103" y="89"/>
                </a:lnTo>
                <a:lnTo>
                  <a:pt x="97" y="95"/>
                </a:lnTo>
                <a:lnTo>
                  <a:pt x="97" y="95"/>
                </a:lnTo>
                <a:lnTo>
                  <a:pt x="91" y="101"/>
                </a:lnTo>
                <a:lnTo>
                  <a:pt x="78" y="117"/>
                </a:lnTo>
                <a:lnTo>
                  <a:pt x="62" y="141"/>
                </a:lnTo>
                <a:lnTo>
                  <a:pt x="44" y="169"/>
                </a:lnTo>
                <a:lnTo>
                  <a:pt x="34" y="185"/>
                </a:lnTo>
                <a:lnTo>
                  <a:pt x="25" y="201"/>
                </a:lnTo>
                <a:lnTo>
                  <a:pt x="18" y="218"/>
                </a:lnTo>
                <a:lnTo>
                  <a:pt x="12" y="233"/>
                </a:lnTo>
                <a:lnTo>
                  <a:pt x="7" y="250"/>
                </a:lnTo>
                <a:lnTo>
                  <a:pt x="5" y="265"/>
                </a:lnTo>
                <a:lnTo>
                  <a:pt x="4" y="279"/>
                </a:lnTo>
                <a:lnTo>
                  <a:pt x="5" y="285"/>
                </a:lnTo>
                <a:lnTo>
                  <a:pt x="7" y="291"/>
                </a:lnTo>
                <a:lnTo>
                  <a:pt x="7" y="291"/>
                </a:lnTo>
                <a:lnTo>
                  <a:pt x="7" y="285"/>
                </a:lnTo>
                <a:lnTo>
                  <a:pt x="7" y="280"/>
                </a:lnTo>
                <a:lnTo>
                  <a:pt x="10" y="274"/>
                </a:lnTo>
                <a:lnTo>
                  <a:pt x="13" y="271"/>
                </a:lnTo>
                <a:lnTo>
                  <a:pt x="13" y="271"/>
                </a:lnTo>
                <a:lnTo>
                  <a:pt x="9" y="280"/>
                </a:lnTo>
                <a:lnTo>
                  <a:pt x="6" y="289"/>
                </a:lnTo>
                <a:lnTo>
                  <a:pt x="4" y="298"/>
                </a:lnTo>
                <a:lnTo>
                  <a:pt x="3" y="308"/>
                </a:lnTo>
                <a:lnTo>
                  <a:pt x="0" y="327"/>
                </a:lnTo>
                <a:lnTo>
                  <a:pt x="1" y="346"/>
                </a:lnTo>
                <a:lnTo>
                  <a:pt x="4" y="365"/>
                </a:lnTo>
                <a:lnTo>
                  <a:pt x="7" y="384"/>
                </a:lnTo>
                <a:lnTo>
                  <a:pt x="15" y="416"/>
                </a:lnTo>
                <a:lnTo>
                  <a:pt x="15" y="416"/>
                </a:lnTo>
                <a:lnTo>
                  <a:pt x="12" y="416"/>
                </a:lnTo>
                <a:lnTo>
                  <a:pt x="10" y="416"/>
                </a:lnTo>
                <a:lnTo>
                  <a:pt x="9" y="418"/>
                </a:lnTo>
                <a:lnTo>
                  <a:pt x="7" y="419"/>
                </a:lnTo>
                <a:lnTo>
                  <a:pt x="7" y="424"/>
                </a:lnTo>
                <a:lnTo>
                  <a:pt x="9" y="427"/>
                </a:lnTo>
                <a:lnTo>
                  <a:pt x="11" y="432"/>
                </a:lnTo>
                <a:lnTo>
                  <a:pt x="15" y="436"/>
                </a:lnTo>
                <a:lnTo>
                  <a:pt x="17" y="437"/>
                </a:lnTo>
                <a:lnTo>
                  <a:pt x="19" y="436"/>
                </a:lnTo>
                <a:lnTo>
                  <a:pt x="21" y="436"/>
                </a:lnTo>
                <a:lnTo>
                  <a:pt x="21" y="436"/>
                </a:lnTo>
                <a:lnTo>
                  <a:pt x="22" y="446"/>
                </a:lnTo>
                <a:lnTo>
                  <a:pt x="24" y="461"/>
                </a:lnTo>
                <a:lnTo>
                  <a:pt x="24" y="461"/>
                </a:lnTo>
                <a:lnTo>
                  <a:pt x="23" y="452"/>
                </a:lnTo>
                <a:lnTo>
                  <a:pt x="21" y="445"/>
                </a:lnTo>
                <a:lnTo>
                  <a:pt x="17" y="440"/>
                </a:lnTo>
                <a:lnTo>
                  <a:pt x="11" y="436"/>
                </a:lnTo>
                <a:lnTo>
                  <a:pt x="11" y="436"/>
                </a:lnTo>
                <a:lnTo>
                  <a:pt x="10" y="442"/>
                </a:lnTo>
                <a:lnTo>
                  <a:pt x="11" y="446"/>
                </a:lnTo>
                <a:lnTo>
                  <a:pt x="15" y="451"/>
                </a:lnTo>
                <a:lnTo>
                  <a:pt x="18" y="457"/>
                </a:lnTo>
                <a:lnTo>
                  <a:pt x="22" y="462"/>
                </a:lnTo>
                <a:lnTo>
                  <a:pt x="25" y="468"/>
                </a:lnTo>
                <a:lnTo>
                  <a:pt x="27" y="473"/>
                </a:lnTo>
                <a:lnTo>
                  <a:pt x="25" y="478"/>
                </a:lnTo>
                <a:lnTo>
                  <a:pt x="25" y="478"/>
                </a:lnTo>
                <a:lnTo>
                  <a:pt x="22" y="469"/>
                </a:lnTo>
                <a:lnTo>
                  <a:pt x="23" y="474"/>
                </a:lnTo>
                <a:lnTo>
                  <a:pt x="27" y="486"/>
                </a:lnTo>
                <a:lnTo>
                  <a:pt x="30" y="496"/>
                </a:lnTo>
                <a:lnTo>
                  <a:pt x="30" y="496"/>
                </a:lnTo>
                <a:lnTo>
                  <a:pt x="29" y="492"/>
                </a:lnTo>
                <a:lnTo>
                  <a:pt x="30" y="491"/>
                </a:lnTo>
                <a:lnTo>
                  <a:pt x="33" y="492"/>
                </a:lnTo>
                <a:lnTo>
                  <a:pt x="38" y="495"/>
                </a:lnTo>
                <a:lnTo>
                  <a:pt x="38" y="495"/>
                </a:lnTo>
                <a:lnTo>
                  <a:pt x="36" y="495"/>
                </a:lnTo>
                <a:lnTo>
                  <a:pt x="36" y="497"/>
                </a:lnTo>
                <a:lnTo>
                  <a:pt x="36" y="498"/>
                </a:lnTo>
                <a:lnTo>
                  <a:pt x="41" y="501"/>
                </a:lnTo>
                <a:lnTo>
                  <a:pt x="41" y="501"/>
                </a:lnTo>
                <a:lnTo>
                  <a:pt x="40" y="496"/>
                </a:lnTo>
                <a:lnTo>
                  <a:pt x="38" y="492"/>
                </a:lnTo>
                <a:lnTo>
                  <a:pt x="35" y="489"/>
                </a:lnTo>
                <a:lnTo>
                  <a:pt x="32" y="485"/>
                </a:lnTo>
                <a:lnTo>
                  <a:pt x="32" y="485"/>
                </a:lnTo>
                <a:lnTo>
                  <a:pt x="34" y="489"/>
                </a:lnTo>
                <a:lnTo>
                  <a:pt x="33" y="486"/>
                </a:lnTo>
                <a:lnTo>
                  <a:pt x="33" y="486"/>
                </a:lnTo>
                <a:lnTo>
                  <a:pt x="45" y="501"/>
                </a:lnTo>
                <a:lnTo>
                  <a:pt x="53" y="510"/>
                </a:lnTo>
                <a:lnTo>
                  <a:pt x="57" y="513"/>
                </a:lnTo>
                <a:lnTo>
                  <a:pt x="58" y="513"/>
                </a:lnTo>
                <a:lnTo>
                  <a:pt x="58" y="513"/>
                </a:lnTo>
                <a:lnTo>
                  <a:pt x="41" y="505"/>
                </a:lnTo>
                <a:lnTo>
                  <a:pt x="41" y="505"/>
                </a:lnTo>
                <a:lnTo>
                  <a:pt x="42" y="510"/>
                </a:lnTo>
                <a:lnTo>
                  <a:pt x="45" y="517"/>
                </a:lnTo>
                <a:lnTo>
                  <a:pt x="51" y="526"/>
                </a:lnTo>
                <a:lnTo>
                  <a:pt x="58" y="535"/>
                </a:lnTo>
                <a:lnTo>
                  <a:pt x="77" y="557"/>
                </a:lnTo>
                <a:lnTo>
                  <a:pt x="100" y="581"/>
                </a:lnTo>
                <a:lnTo>
                  <a:pt x="125" y="604"/>
                </a:lnTo>
                <a:lnTo>
                  <a:pt x="152" y="626"/>
                </a:lnTo>
                <a:lnTo>
                  <a:pt x="175" y="644"/>
                </a:lnTo>
                <a:lnTo>
                  <a:pt x="195" y="656"/>
                </a:lnTo>
                <a:lnTo>
                  <a:pt x="195" y="656"/>
                </a:lnTo>
                <a:lnTo>
                  <a:pt x="196" y="657"/>
                </a:lnTo>
                <a:lnTo>
                  <a:pt x="196" y="656"/>
                </a:lnTo>
                <a:lnTo>
                  <a:pt x="198" y="652"/>
                </a:lnTo>
                <a:lnTo>
                  <a:pt x="196" y="649"/>
                </a:lnTo>
                <a:lnTo>
                  <a:pt x="195" y="649"/>
                </a:lnTo>
                <a:lnTo>
                  <a:pt x="194" y="650"/>
                </a:lnTo>
                <a:lnTo>
                  <a:pt x="194" y="650"/>
                </a:lnTo>
                <a:lnTo>
                  <a:pt x="217" y="657"/>
                </a:lnTo>
                <a:lnTo>
                  <a:pt x="236" y="662"/>
                </a:lnTo>
                <a:lnTo>
                  <a:pt x="245" y="663"/>
                </a:lnTo>
                <a:lnTo>
                  <a:pt x="252" y="663"/>
                </a:lnTo>
                <a:lnTo>
                  <a:pt x="252" y="663"/>
                </a:lnTo>
                <a:lnTo>
                  <a:pt x="252" y="664"/>
                </a:lnTo>
                <a:lnTo>
                  <a:pt x="251" y="664"/>
                </a:lnTo>
                <a:lnTo>
                  <a:pt x="249" y="666"/>
                </a:lnTo>
                <a:lnTo>
                  <a:pt x="249" y="667"/>
                </a:lnTo>
                <a:lnTo>
                  <a:pt x="252" y="668"/>
                </a:lnTo>
                <a:lnTo>
                  <a:pt x="264" y="672"/>
                </a:lnTo>
                <a:lnTo>
                  <a:pt x="264" y="672"/>
                </a:lnTo>
                <a:lnTo>
                  <a:pt x="263" y="672"/>
                </a:lnTo>
                <a:lnTo>
                  <a:pt x="258" y="670"/>
                </a:lnTo>
                <a:lnTo>
                  <a:pt x="252" y="668"/>
                </a:lnTo>
                <a:lnTo>
                  <a:pt x="252" y="668"/>
                </a:lnTo>
                <a:lnTo>
                  <a:pt x="269" y="668"/>
                </a:lnTo>
                <a:lnTo>
                  <a:pt x="287" y="670"/>
                </a:lnTo>
                <a:lnTo>
                  <a:pt x="323" y="675"/>
                </a:lnTo>
                <a:lnTo>
                  <a:pt x="360" y="681"/>
                </a:lnTo>
                <a:lnTo>
                  <a:pt x="395" y="685"/>
                </a:lnTo>
                <a:lnTo>
                  <a:pt x="412" y="686"/>
                </a:lnTo>
                <a:lnTo>
                  <a:pt x="429" y="685"/>
                </a:lnTo>
                <a:lnTo>
                  <a:pt x="446" y="684"/>
                </a:lnTo>
                <a:lnTo>
                  <a:pt x="461" y="680"/>
                </a:lnTo>
                <a:lnTo>
                  <a:pt x="476" y="675"/>
                </a:lnTo>
                <a:lnTo>
                  <a:pt x="489" y="668"/>
                </a:lnTo>
                <a:lnTo>
                  <a:pt x="501" y="658"/>
                </a:lnTo>
                <a:lnTo>
                  <a:pt x="513" y="646"/>
                </a:lnTo>
                <a:lnTo>
                  <a:pt x="513" y="646"/>
                </a:lnTo>
                <a:lnTo>
                  <a:pt x="490" y="656"/>
                </a:lnTo>
                <a:lnTo>
                  <a:pt x="488" y="658"/>
                </a:lnTo>
                <a:lnTo>
                  <a:pt x="489" y="658"/>
                </a:lnTo>
                <a:lnTo>
                  <a:pt x="494" y="655"/>
                </a:lnTo>
                <a:lnTo>
                  <a:pt x="495" y="653"/>
                </a:lnTo>
                <a:lnTo>
                  <a:pt x="494" y="652"/>
                </a:lnTo>
                <a:lnTo>
                  <a:pt x="494" y="652"/>
                </a:lnTo>
                <a:lnTo>
                  <a:pt x="500" y="649"/>
                </a:lnTo>
                <a:lnTo>
                  <a:pt x="508" y="643"/>
                </a:lnTo>
                <a:lnTo>
                  <a:pt x="526" y="629"/>
                </a:lnTo>
                <a:lnTo>
                  <a:pt x="536" y="623"/>
                </a:lnTo>
                <a:lnTo>
                  <a:pt x="547" y="617"/>
                </a:lnTo>
                <a:lnTo>
                  <a:pt x="557" y="613"/>
                </a:lnTo>
                <a:lnTo>
                  <a:pt x="567" y="609"/>
                </a:lnTo>
                <a:lnTo>
                  <a:pt x="567" y="609"/>
                </a:lnTo>
                <a:lnTo>
                  <a:pt x="561" y="613"/>
                </a:lnTo>
                <a:lnTo>
                  <a:pt x="558" y="617"/>
                </a:lnTo>
                <a:lnTo>
                  <a:pt x="558" y="617"/>
                </a:lnTo>
                <a:lnTo>
                  <a:pt x="564" y="614"/>
                </a:lnTo>
                <a:lnTo>
                  <a:pt x="570" y="610"/>
                </a:lnTo>
                <a:lnTo>
                  <a:pt x="581" y="604"/>
                </a:lnTo>
                <a:lnTo>
                  <a:pt x="585" y="601"/>
                </a:lnTo>
                <a:lnTo>
                  <a:pt x="590" y="596"/>
                </a:lnTo>
                <a:lnTo>
                  <a:pt x="595" y="591"/>
                </a:lnTo>
                <a:lnTo>
                  <a:pt x="600" y="582"/>
                </a:lnTo>
                <a:lnTo>
                  <a:pt x="600" y="582"/>
                </a:lnTo>
                <a:lnTo>
                  <a:pt x="596" y="585"/>
                </a:lnTo>
                <a:lnTo>
                  <a:pt x="594" y="586"/>
                </a:lnTo>
                <a:lnTo>
                  <a:pt x="593" y="588"/>
                </a:lnTo>
                <a:lnTo>
                  <a:pt x="595" y="591"/>
                </a:lnTo>
                <a:lnTo>
                  <a:pt x="595" y="591"/>
                </a:lnTo>
                <a:lnTo>
                  <a:pt x="590" y="597"/>
                </a:lnTo>
                <a:lnTo>
                  <a:pt x="584" y="603"/>
                </a:lnTo>
                <a:lnTo>
                  <a:pt x="578" y="608"/>
                </a:lnTo>
                <a:lnTo>
                  <a:pt x="571" y="611"/>
                </a:lnTo>
                <a:lnTo>
                  <a:pt x="557" y="616"/>
                </a:lnTo>
                <a:lnTo>
                  <a:pt x="540" y="620"/>
                </a:lnTo>
                <a:lnTo>
                  <a:pt x="524" y="625"/>
                </a:lnTo>
                <a:lnTo>
                  <a:pt x="507" y="629"/>
                </a:lnTo>
                <a:lnTo>
                  <a:pt x="500" y="633"/>
                </a:lnTo>
                <a:lnTo>
                  <a:pt x="494" y="637"/>
                </a:lnTo>
                <a:lnTo>
                  <a:pt x="488" y="643"/>
                </a:lnTo>
                <a:lnTo>
                  <a:pt x="482" y="649"/>
                </a:lnTo>
                <a:lnTo>
                  <a:pt x="482" y="649"/>
                </a:lnTo>
                <a:lnTo>
                  <a:pt x="476" y="651"/>
                </a:lnTo>
                <a:lnTo>
                  <a:pt x="458" y="656"/>
                </a:lnTo>
                <a:lnTo>
                  <a:pt x="432" y="661"/>
                </a:lnTo>
                <a:lnTo>
                  <a:pt x="418" y="663"/>
                </a:lnTo>
                <a:lnTo>
                  <a:pt x="402" y="664"/>
                </a:lnTo>
                <a:lnTo>
                  <a:pt x="402" y="664"/>
                </a:lnTo>
                <a:lnTo>
                  <a:pt x="399" y="666"/>
                </a:lnTo>
                <a:lnTo>
                  <a:pt x="388" y="666"/>
                </a:lnTo>
                <a:lnTo>
                  <a:pt x="354" y="664"/>
                </a:lnTo>
                <a:lnTo>
                  <a:pt x="335" y="662"/>
                </a:lnTo>
                <a:lnTo>
                  <a:pt x="318" y="660"/>
                </a:lnTo>
                <a:lnTo>
                  <a:pt x="306" y="656"/>
                </a:lnTo>
                <a:lnTo>
                  <a:pt x="302" y="653"/>
                </a:lnTo>
                <a:lnTo>
                  <a:pt x="301" y="651"/>
                </a:lnTo>
                <a:lnTo>
                  <a:pt x="301" y="651"/>
                </a:lnTo>
                <a:lnTo>
                  <a:pt x="304" y="651"/>
                </a:lnTo>
                <a:lnTo>
                  <a:pt x="304" y="653"/>
                </a:lnTo>
                <a:lnTo>
                  <a:pt x="304" y="653"/>
                </a:lnTo>
                <a:lnTo>
                  <a:pt x="311" y="652"/>
                </a:lnTo>
                <a:lnTo>
                  <a:pt x="319" y="650"/>
                </a:lnTo>
                <a:lnTo>
                  <a:pt x="324" y="647"/>
                </a:lnTo>
                <a:lnTo>
                  <a:pt x="327" y="646"/>
                </a:lnTo>
                <a:lnTo>
                  <a:pt x="327" y="646"/>
                </a:lnTo>
                <a:lnTo>
                  <a:pt x="345" y="646"/>
                </a:lnTo>
                <a:lnTo>
                  <a:pt x="354" y="647"/>
                </a:lnTo>
                <a:lnTo>
                  <a:pt x="359" y="650"/>
                </a:lnTo>
                <a:lnTo>
                  <a:pt x="359" y="650"/>
                </a:lnTo>
                <a:lnTo>
                  <a:pt x="357" y="649"/>
                </a:lnTo>
                <a:lnTo>
                  <a:pt x="360" y="647"/>
                </a:lnTo>
                <a:lnTo>
                  <a:pt x="383" y="644"/>
                </a:lnTo>
                <a:lnTo>
                  <a:pt x="422" y="639"/>
                </a:lnTo>
                <a:lnTo>
                  <a:pt x="467" y="631"/>
                </a:lnTo>
                <a:lnTo>
                  <a:pt x="490" y="626"/>
                </a:lnTo>
                <a:lnTo>
                  <a:pt x="513" y="621"/>
                </a:lnTo>
                <a:lnTo>
                  <a:pt x="534" y="615"/>
                </a:lnTo>
                <a:lnTo>
                  <a:pt x="550" y="608"/>
                </a:lnTo>
                <a:lnTo>
                  <a:pt x="565" y="601"/>
                </a:lnTo>
                <a:lnTo>
                  <a:pt x="570" y="597"/>
                </a:lnTo>
                <a:lnTo>
                  <a:pt x="573" y="593"/>
                </a:lnTo>
                <a:lnTo>
                  <a:pt x="576" y="590"/>
                </a:lnTo>
                <a:lnTo>
                  <a:pt x="577" y="585"/>
                </a:lnTo>
                <a:lnTo>
                  <a:pt x="576" y="580"/>
                </a:lnTo>
                <a:lnTo>
                  <a:pt x="573" y="576"/>
                </a:lnTo>
                <a:lnTo>
                  <a:pt x="573" y="576"/>
                </a:lnTo>
                <a:lnTo>
                  <a:pt x="577" y="572"/>
                </a:lnTo>
                <a:lnTo>
                  <a:pt x="583" y="566"/>
                </a:lnTo>
                <a:lnTo>
                  <a:pt x="602" y="551"/>
                </a:lnTo>
                <a:lnTo>
                  <a:pt x="612" y="544"/>
                </a:lnTo>
                <a:lnTo>
                  <a:pt x="619" y="537"/>
                </a:lnTo>
                <a:lnTo>
                  <a:pt x="622" y="533"/>
                </a:lnTo>
                <a:lnTo>
                  <a:pt x="623" y="529"/>
                </a:lnTo>
                <a:lnTo>
                  <a:pt x="624" y="527"/>
                </a:lnTo>
                <a:lnTo>
                  <a:pt x="623" y="525"/>
                </a:lnTo>
                <a:lnTo>
                  <a:pt x="623" y="525"/>
                </a:lnTo>
                <a:lnTo>
                  <a:pt x="624" y="523"/>
                </a:lnTo>
                <a:lnTo>
                  <a:pt x="625" y="522"/>
                </a:lnTo>
                <a:lnTo>
                  <a:pt x="624" y="523"/>
                </a:lnTo>
                <a:lnTo>
                  <a:pt x="608" y="538"/>
                </a:lnTo>
                <a:lnTo>
                  <a:pt x="608" y="538"/>
                </a:lnTo>
                <a:lnTo>
                  <a:pt x="617" y="527"/>
                </a:lnTo>
                <a:lnTo>
                  <a:pt x="616" y="528"/>
                </a:lnTo>
                <a:lnTo>
                  <a:pt x="611" y="532"/>
                </a:lnTo>
                <a:lnTo>
                  <a:pt x="611" y="532"/>
                </a:lnTo>
                <a:lnTo>
                  <a:pt x="613" y="527"/>
                </a:lnTo>
                <a:lnTo>
                  <a:pt x="616" y="522"/>
                </a:lnTo>
                <a:lnTo>
                  <a:pt x="624" y="513"/>
                </a:lnTo>
                <a:lnTo>
                  <a:pt x="644" y="493"/>
                </a:lnTo>
                <a:lnTo>
                  <a:pt x="654" y="484"/>
                </a:lnTo>
                <a:lnTo>
                  <a:pt x="661" y="474"/>
                </a:lnTo>
                <a:lnTo>
                  <a:pt x="664" y="469"/>
                </a:lnTo>
                <a:lnTo>
                  <a:pt x="665" y="463"/>
                </a:lnTo>
                <a:lnTo>
                  <a:pt x="665" y="458"/>
                </a:lnTo>
                <a:lnTo>
                  <a:pt x="664" y="454"/>
                </a:lnTo>
                <a:lnTo>
                  <a:pt x="664" y="454"/>
                </a:lnTo>
                <a:lnTo>
                  <a:pt x="662" y="456"/>
                </a:lnTo>
                <a:lnTo>
                  <a:pt x="661" y="458"/>
                </a:lnTo>
                <a:lnTo>
                  <a:pt x="658" y="462"/>
                </a:lnTo>
                <a:lnTo>
                  <a:pt x="656" y="463"/>
                </a:lnTo>
                <a:lnTo>
                  <a:pt x="655" y="462"/>
                </a:lnTo>
                <a:lnTo>
                  <a:pt x="655" y="461"/>
                </a:lnTo>
                <a:lnTo>
                  <a:pt x="658" y="457"/>
                </a:lnTo>
                <a:lnTo>
                  <a:pt x="658" y="457"/>
                </a:lnTo>
                <a:lnTo>
                  <a:pt x="650" y="467"/>
                </a:lnTo>
                <a:lnTo>
                  <a:pt x="636" y="485"/>
                </a:lnTo>
                <a:lnTo>
                  <a:pt x="620" y="503"/>
                </a:lnTo>
                <a:lnTo>
                  <a:pt x="613" y="509"/>
                </a:lnTo>
                <a:lnTo>
                  <a:pt x="612" y="510"/>
                </a:lnTo>
                <a:lnTo>
                  <a:pt x="609" y="510"/>
                </a:lnTo>
                <a:lnTo>
                  <a:pt x="609" y="510"/>
                </a:lnTo>
                <a:lnTo>
                  <a:pt x="613" y="505"/>
                </a:lnTo>
                <a:lnTo>
                  <a:pt x="617" y="502"/>
                </a:lnTo>
                <a:lnTo>
                  <a:pt x="619" y="497"/>
                </a:lnTo>
                <a:lnTo>
                  <a:pt x="620" y="492"/>
                </a:lnTo>
                <a:lnTo>
                  <a:pt x="620" y="492"/>
                </a:lnTo>
                <a:lnTo>
                  <a:pt x="619" y="501"/>
                </a:lnTo>
                <a:lnTo>
                  <a:pt x="616" y="509"/>
                </a:lnTo>
                <a:lnTo>
                  <a:pt x="611" y="517"/>
                </a:lnTo>
                <a:lnTo>
                  <a:pt x="605" y="525"/>
                </a:lnTo>
                <a:lnTo>
                  <a:pt x="597" y="531"/>
                </a:lnTo>
                <a:lnTo>
                  <a:pt x="590" y="535"/>
                </a:lnTo>
                <a:lnTo>
                  <a:pt x="584" y="539"/>
                </a:lnTo>
                <a:lnTo>
                  <a:pt x="579" y="542"/>
                </a:lnTo>
                <a:lnTo>
                  <a:pt x="579" y="542"/>
                </a:lnTo>
                <a:lnTo>
                  <a:pt x="584" y="533"/>
                </a:lnTo>
                <a:lnTo>
                  <a:pt x="593" y="525"/>
                </a:lnTo>
                <a:lnTo>
                  <a:pt x="612" y="507"/>
                </a:lnTo>
                <a:lnTo>
                  <a:pt x="620" y="496"/>
                </a:lnTo>
                <a:lnTo>
                  <a:pt x="628" y="485"/>
                </a:lnTo>
                <a:lnTo>
                  <a:pt x="630" y="479"/>
                </a:lnTo>
                <a:lnTo>
                  <a:pt x="631" y="472"/>
                </a:lnTo>
                <a:lnTo>
                  <a:pt x="632" y="464"/>
                </a:lnTo>
                <a:lnTo>
                  <a:pt x="631" y="457"/>
                </a:lnTo>
                <a:lnTo>
                  <a:pt x="631" y="457"/>
                </a:lnTo>
                <a:lnTo>
                  <a:pt x="620" y="466"/>
                </a:lnTo>
                <a:lnTo>
                  <a:pt x="611" y="477"/>
                </a:lnTo>
                <a:lnTo>
                  <a:pt x="606" y="483"/>
                </a:lnTo>
                <a:lnTo>
                  <a:pt x="602" y="489"/>
                </a:lnTo>
                <a:lnTo>
                  <a:pt x="600" y="493"/>
                </a:lnTo>
                <a:lnTo>
                  <a:pt x="599" y="499"/>
                </a:lnTo>
                <a:lnTo>
                  <a:pt x="599" y="499"/>
                </a:lnTo>
                <a:lnTo>
                  <a:pt x="588" y="501"/>
                </a:lnTo>
                <a:lnTo>
                  <a:pt x="576" y="503"/>
                </a:lnTo>
                <a:lnTo>
                  <a:pt x="565" y="505"/>
                </a:lnTo>
                <a:lnTo>
                  <a:pt x="554" y="510"/>
                </a:lnTo>
                <a:lnTo>
                  <a:pt x="544" y="515"/>
                </a:lnTo>
                <a:lnTo>
                  <a:pt x="534" y="521"/>
                </a:lnTo>
                <a:lnTo>
                  <a:pt x="514" y="533"/>
                </a:lnTo>
                <a:lnTo>
                  <a:pt x="494" y="549"/>
                </a:lnTo>
                <a:lnTo>
                  <a:pt x="476" y="563"/>
                </a:lnTo>
                <a:lnTo>
                  <a:pt x="457" y="579"/>
                </a:lnTo>
                <a:lnTo>
                  <a:pt x="436" y="593"/>
                </a:lnTo>
                <a:lnTo>
                  <a:pt x="417" y="607"/>
                </a:lnTo>
                <a:lnTo>
                  <a:pt x="406" y="611"/>
                </a:lnTo>
                <a:lnTo>
                  <a:pt x="396" y="616"/>
                </a:lnTo>
                <a:lnTo>
                  <a:pt x="386" y="621"/>
                </a:lnTo>
                <a:lnTo>
                  <a:pt x="375" y="625"/>
                </a:lnTo>
                <a:lnTo>
                  <a:pt x="363" y="626"/>
                </a:lnTo>
                <a:lnTo>
                  <a:pt x="352" y="628"/>
                </a:lnTo>
                <a:lnTo>
                  <a:pt x="340" y="628"/>
                </a:lnTo>
                <a:lnTo>
                  <a:pt x="327" y="627"/>
                </a:lnTo>
                <a:lnTo>
                  <a:pt x="314" y="623"/>
                </a:lnTo>
                <a:lnTo>
                  <a:pt x="301" y="620"/>
                </a:lnTo>
                <a:lnTo>
                  <a:pt x="287" y="615"/>
                </a:lnTo>
                <a:lnTo>
                  <a:pt x="274" y="608"/>
                </a:lnTo>
                <a:lnTo>
                  <a:pt x="258" y="598"/>
                </a:lnTo>
                <a:lnTo>
                  <a:pt x="242" y="587"/>
                </a:lnTo>
                <a:lnTo>
                  <a:pt x="242" y="587"/>
                </a:lnTo>
                <a:lnTo>
                  <a:pt x="247" y="587"/>
                </a:lnTo>
                <a:lnTo>
                  <a:pt x="242" y="585"/>
                </a:lnTo>
                <a:lnTo>
                  <a:pt x="242" y="585"/>
                </a:lnTo>
                <a:lnTo>
                  <a:pt x="243" y="586"/>
                </a:lnTo>
                <a:lnTo>
                  <a:pt x="245" y="586"/>
                </a:lnTo>
                <a:lnTo>
                  <a:pt x="247" y="585"/>
                </a:lnTo>
                <a:lnTo>
                  <a:pt x="252" y="581"/>
                </a:lnTo>
                <a:lnTo>
                  <a:pt x="252" y="581"/>
                </a:lnTo>
                <a:lnTo>
                  <a:pt x="253" y="584"/>
                </a:lnTo>
                <a:lnTo>
                  <a:pt x="254" y="582"/>
                </a:lnTo>
                <a:lnTo>
                  <a:pt x="255" y="582"/>
                </a:lnTo>
                <a:lnTo>
                  <a:pt x="258" y="586"/>
                </a:lnTo>
                <a:lnTo>
                  <a:pt x="258" y="586"/>
                </a:lnTo>
                <a:lnTo>
                  <a:pt x="255" y="585"/>
                </a:lnTo>
                <a:lnTo>
                  <a:pt x="254" y="585"/>
                </a:lnTo>
                <a:lnTo>
                  <a:pt x="252" y="587"/>
                </a:lnTo>
                <a:lnTo>
                  <a:pt x="249" y="588"/>
                </a:lnTo>
                <a:lnTo>
                  <a:pt x="249" y="588"/>
                </a:lnTo>
                <a:lnTo>
                  <a:pt x="248" y="588"/>
                </a:lnTo>
                <a:lnTo>
                  <a:pt x="248" y="588"/>
                </a:lnTo>
                <a:lnTo>
                  <a:pt x="255" y="591"/>
                </a:lnTo>
                <a:lnTo>
                  <a:pt x="272" y="596"/>
                </a:lnTo>
                <a:lnTo>
                  <a:pt x="296" y="601"/>
                </a:lnTo>
                <a:lnTo>
                  <a:pt x="324" y="605"/>
                </a:lnTo>
                <a:lnTo>
                  <a:pt x="353" y="609"/>
                </a:lnTo>
                <a:lnTo>
                  <a:pt x="367" y="609"/>
                </a:lnTo>
                <a:lnTo>
                  <a:pt x="381" y="609"/>
                </a:lnTo>
                <a:lnTo>
                  <a:pt x="393" y="608"/>
                </a:lnTo>
                <a:lnTo>
                  <a:pt x="404" y="607"/>
                </a:lnTo>
                <a:lnTo>
                  <a:pt x="413" y="603"/>
                </a:lnTo>
                <a:lnTo>
                  <a:pt x="419" y="598"/>
                </a:lnTo>
                <a:lnTo>
                  <a:pt x="419" y="598"/>
                </a:lnTo>
                <a:lnTo>
                  <a:pt x="420" y="597"/>
                </a:lnTo>
                <a:lnTo>
                  <a:pt x="423" y="596"/>
                </a:lnTo>
                <a:lnTo>
                  <a:pt x="434" y="590"/>
                </a:lnTo>
                <a:lnTo>
                  <a:pt x="469" y="573"/>
                </a:lnTo>
                <a:lnTo>
                  <a:pt x="489" y="562"/>
                </a:lnTo>
                <a:lnTo>
                  <a:pt x="508" y="551"/>
                </a:lnTo>
                <a:lnTo>
                  <a:pt x="516" y="545"/>
                </a:lnTo>
                <a:lnTo>
                  <a:pt x="523" y="539"/>
                </a:lnTo>
                <a:lnTo>
                  <a:pt x="528" y="534"/>
                </a:lnTo>
                <a:lnTo>
                  <a:pt x="530" y="528"/>
                </a:lnTo>
                <a:lnTo>
                  <a:pt x="530" y="528"/>
                </a:lnTo>
                <a:lnTo>
                  <a:pt x="531" y="529"/>
                </a:lnTo>
                <a:lnTo>
                  <a:pt x="534" y="531"/>
                </a:lnTo>
                <a:lnTo>
                  <a:pt x="536" y="529"/>
                </a:lnTo>
                <a:lnTo>
                  <a:pt x="540" y="527"/>
                </a:lnTo>
                <a:lnTo>
                  <a:pt x="543" y="522"/>
                </a:lnTo>
                <a:lnTo>
                  <a:pt x="548" y="514"/>
                </a:lnTo>
                <a:lnTo>
                  <a:pt x="549" y="510"/>
                </a:lnTo>
                <a:lnTo>
                  <a:pt x="549" y="509"/>
                </a:lnTo>
                <a:lnTo>
                  <a:pt x="549" y="509"/>
                </a:lnTo>
                <a:lnTo>
                  <a:pt x="549" y="509"/>
                </a:lnTo>
                <a:lnTo>
                  <a:pt x="549" y="509"/>
                </a:lnTo>
                <a:lnTo>
                  <a:pt x="550" y="510"/>
                </a:lnTo>
                <a:lnTo>
                  <a:pt x="554" y="509"/>
                </a:lnTo>
                <a:lnTo>
                  <a:pt x="554" y="509"/>
                </a:lnTo>
                <a:lnTo>
                  <a:pt x="553" y="509"/>
                </a:lnTo>
                <a:lnTo>
                  <a:pt x="552" y="508"/>
                </a:lnTo>
                <a:lnTo>
                  <a:pt x="553" y="505"/>
                </a:lnTo>
                <a:lnTo>
                  <a:pt x="554" y="504"/>
                </a:lnTo>
                <a:lnTo>
                  <a:pt x="554" y="504"/>
                </a:lnTo>
                <a:lnTo>
                  <a:pt x="544" y="511"/>
                </a:lnTo>
                <a:lnTo>
                  <a:pt x="537" y="517"/>
                </a:lnTo>
                <a:lnTo>
                  <a:pt x="535" y="520"/>
                </a:lnTo>
                <a:lnTo>
                  <a:pt x="534" y="521"/>
                </a:lnTo>
                <a:lnTo>
                  <a:pt x="534" y="521"/>
                </a:lnTo>
                <a:lnTo>
                  <a:pt x="552" y="499"/>
                </a:lnTo>
                <a:lnTo>
                  <a:pt x="564" y="484"/>
                </a:lnTo>
                <a:lnTo>
                  <a:pt x="570" y="475"/>
                </a:lnTo>
                <a:lnTo>
                  <a:pt x="570" y="475"/>
                </a:lnTo>
                <a:lnTo>
                  <a:pt x="572" y="475"/>
                </a:lnTo>
                <a:lnTo>
                  <a:pt x="572" y="474"/>
                </a:lnTo>
                <a:lnTo>
                  <a:pt x="572" y="466"/>
                </a:lnTo>
                <a:lnTo>
                  <a:pt x="572" y="466"/>
                </a:lnTo>
                <a:lnTo>
                  <a:pt x="571" y="470"/>
                </a:lnTo>
                <a:lnTo>
                  <a:pt x="570" y="473"/>
                </a:lnTo>
                <a:lnTo>
                  <a:pt x="567" y="473"/>
                </a:lnTo>
                <a:lnTo>
                  <a:pt x="565" y="472"/>
                </a:lnTo>
                <a:lnTo>
                  <a:pt x="565" y="472"/>
                </a:lnTo>
                <a:lnTo>
                  <a:pt x="564" y="475"/>
                </a:lnTo>
                <a:lnTo>
                  <a:pt x="559" y="481"/>
                </a:lnTo>
                <a:lnTo>
                  <a:pt x="546" y="497"/>
                </a:lnTo>
                <a:lnTo>
                  <a:pt x="537" y="505"/>
                </a:lnTo>
                <a:lnTo>
                  <a:pt x="528" y="513"/>
                </a:lnTo>
                <a:lnTo>
                  <a:pt x="519" y="517"/>
                </a:lnTo>
                <a:lnTo>
                  <a:pt x="511" y="521"/>
                </a:lnTo>
                <a:lnTo>
                  <a:pt x="511" y="521"/>
                </a:lnTo>
                <a:lnTo>
                  <a:pt x="514" y="516"/>
                </a:lnTo>
                <a:lnTo>
                  <a:pt x="514" y="515"/>
                </a:lnTo>
                <a:lnTo>
                  <a:pt x="513" y="515"/>
                </a:lnTo>
                <a:lnTo>
                  <a:pt x="513" y="515"/>
                </a:lnTo>
                <a:lnTo>
                  <a:pt x="518" y="508"/>
                </a:lnTo>
                <a:lnTo>
                  <a:pt x="528" y="490"/>
                </a:lnTo>
                <a:lnTo>
                  <a:pt x="558" y="442"/>
                </a:lnTo>
                <a:lnTo>
                  <a:pt x="571" y="418"/>
                </a:lnTo>
                <a:lnTo>
                  <a:pt x="582" y="398"/>
                </a:lnTo>
                <a:lnTo>
                  <a:pt x="584" y="391"/>
                </a:lnTo>
                <a:lnTo>
                  <a:pt x="584" y="386"/>
                </a:lnTo>
                <a:lnTo>
                  <a:pt x="584" y="385"/>
                </a:lnTo>
                <a:lnTo>
                  <a:pt x="583" y="385"/>
                </a:lnTo>
                <a:lnTo>
                  <a:pt x="578" y="387"/>
                </a:lnTo>
                <a:lnTo>
                  <a:pt x="578" y="387"/>
                </a:lnTo>
                <a:lnTo>
                  <a:pt x="579" y="387"/>
                </a:lnTo>
                <a:lnTo>
                  <a:pt x="579" y="387"/>
                </a:lnTo>
                <a:lnTo>
                  <a:pt x="579" y="386"/>
                </a:lnTo>
                <a:lnTo>
                  <a:pt x="578" y="387"/>
                </a:lnTo>
                <a:lnTo>
                  <a:pt x="578" y="387"/>
                </a:lnTo>
                <a:close/>
                <a:moveTo>
                  <a:pt x="467" y="509"/>
                </a:moveTo>
                <a:lnTo>
                  <a:pt x="467" y="509"/>
                </a:lnTo>
                <a:lnTo>
                  <a:pt x="466" y="510"/>
                </a:lnTo>
                <a:lnTo>
                  <a:pt x="465" y="511"/>
                </a:lnTo>
                <a:lnTo>
                  <a:pt x="463" y="511"/>
                </a:lnTo>
                <a:lnTo>
                  <a:pt x="463" y="511"/>
                </a:lnTo>
                <a:lnTo>
                  <a:pt x="464" y="510"/>
                </a:lnTo>
                <a:lnTo>
                  <a:pt x="467" y="509"/>
                </a:lnTo>
                <a:lnTo>
                  <a:pt x="467" y="509"/>
                </a:lnTo>
                <a:close/>
                <a:moveTo>
                  <a:pt x="348" y="531"/>
                </a:moveTo>
                <a:lnTo>
                  <a:pt x="348" y="531"/>
                </a:lnTo>
                <a:lnTo>
                  <a:pt x="352" y="526"/>
                </a:lnTo>
                <a:lnTo>
                  <a:pt x="353" y="525"/>
                </a:lnTo>
                <a:lnTo>
                  <a:pt x="354" y="526"/>
                </a:lnTo>
                <a:lnTo>
                  <a:pt x="354" y="528"/>
                </a:lnTo>
                <a:lnTo>
                  <a:pt x="353" y="531"/>
                </a:lnTo>
                <a:lnTo>
                  <a:pt x="352" y="532"/>
                </a:lnTo>
                <a:lnTo>
                  <a:pt x="351" y="533"/>
                </a:lnTo>
                <a:lnTo>
                  <a:pt x="348" y="531"/>
                </a:lnTo>
                <a:lnTo>
                  <a:pt x="348" y="531"/>
                </a:lnTo>
                <a:lnTo>
                  <a:pt x="349" y="529"/>
                </a:lnTo>
                <a:lnTo>
                  <a:pt x="349" y="531"/>
                </a:lnTo>
                <a:lnTo>
                  <a:pt x="349" y="531"/>
                </a:lnTo>
                <a:lnTo>
                  <a:pt x="348" y="531"/>
                </a:lnTo>
                <a:lnTo>
                  <a:pt x="348" y="531"/>
                </a:lnTo>
                <a:close/>
                <a:moveTo>
                  <a:pt x="607" y="197"/>
                </a:moveTo>
                <a:lnTo>
                  <a:pt x="607" y="197"/>
                </a:lnTo>
                <a:lnTo>
                  <a:pt x="609" y="198"/>
                </a:lnTo>
                <a:lnTo>
                  <a:pt x="609" y="198"/>
                </a:lnTo>
                <a:lnTo>
                  <a:pt x="609" y="201"/>
                </a:lnTo>
                <a:lnTo>
                  <a:pt x="609" y="201"/>
                </a:lnTo>
                <a:lnTo>
                  <a:pt x="607" y="200"/>
                </a:lnTo>
                <a:lnTo>
                  <a:pt x="607" y="198"/>
                </a:lnTo>
                <a:lnTo>
                  <a:pt x="607" y="197"/>
                </a:lnTo>
                <a:lnTo>
                  <a:pt x="607" y="197"/>
                </a:lnTo>
                <a:close/>
                <a:moveTo>
                  <a:pt x="646" y="175"/>
                </a:moveTo>
                <a:lnTo>
                  <a:pt x="646" y="175"/>
                </a:lnTo>
                <a:lnTo>
                  <a:pt x="652" y="184"/>
                </a:lnTo>
                <a:lnTo>
                  <a:pt x="655" y="189"/>
                </a:lnTo>
                <a:lnTo>
                  <a:pt x="655" y="190"/>
                </a:lnTo>
                <a:lnTo>
                  <a:pt x="654" y="190"/>
                </a:lnTo>
                <a:lnTo>
                  <a:pt x="653" y="189"/>
                </a:lnTo>
                <a:lnTo>
                  <a:pt x="647" y="182"/>
                </a:lnTo>
                <a:lnTo>
                  <a:pt x="644" y="178"/>
                </a:lnTo>
                <a:lnTo>
                  <a:pt x="644" y="177"/>
                </a:lnTo>
                <a:lnTo>
                  <a:pt x="646" y="175"/>
                </a:lnTo>
                <a:lnTo>
                  <a:pt x="646" y="175"/>
                </a:lnTo>
                <a:lnTo>
                  <a:pt x="647" y="177"/>
                </a:lnTo>
                <a:lnTo>
                  <a:pt x="646" y="177"/>
                </a:lnTo>
                <a:lnTo>
                  <a:pt x="646" y="177"/>
                </a:lnTo>
                <a:lnTo>
                  <a:pt x="646" y="175"/>
                </a:lnTo>
                <a:lnTo>
                  <a:pt x="646" y="175"/>
                </a:lnTo>
                <a:close/>
                <a:moveTo>
                  <a:pt x="314" y="1"/>
                </a:moveTo>
                <a:lnTo>
                  <a:pt x="314" y="1"/>
                </a:lnTo>
                <a:lnTo>
                  <a:pt x="312" y="1"/>
                </a:lnTo>
                <a:lnTo>
                  <a:pt x="311" y="1"/>
                </a:lnTo>
                <a:lnTo>
                  <a:pt x="307" y="1"/>
                </a:lnTo>
                <a:lnTo>
                  <a:pt x="307" y="1"/>
                </a:lnTo>
                <a:lnTo>
                  <a:pt x="311" y="0"/>
                </a:lnTo>
                <a:lnTo>
                  <a:pt x="314" y="1"/>
                </a:lnTo>
                <a:lnTo>
                  <a:pt x="314" y="1"/>
                </a:lnTo>
                <a:close/>
                <a:moveTo>
                  <a:pt x="135" y="73"/>
                </a:moveTo>
                <a:lnTo>
                  <a:pt x="135" y="73"/>
                </a:lnTo>
                <a:lnTo>
                  <a:pt x="131" y="74"/>
                </a:lnTo>
                <a:lnTo>
                  <a:pt x="130" y="74"/>
                </a:lnTo>
                <a:lnTo>
                  <a:pt x="129" y="74"/>
                </a:lnTo>
                <a:lnTo>
                  <a:pt x="129" y="74"/>
                </a:lnTo>
                <a:lnTo>
                  <a:pt x="131" y="73"/>
                </a:lnTo>
                <a:lnTo>
                  <a:pt x="133" y="73"/>
                </a:lnTo>
                <a:lnTo>
                  <a:pt x="134" y="72"/>
                </a:lnTo>
                <a:lnTo>
                  <a:pt x="135" y="73"/>
                </a:lnTo>
                <a:lnTo>
                  <a:pt x="135" y="73"/>
                </a:lnTo>
                <a:close/>
                <a:moveTo>
                  <a:pt x="39" y="186"/>
                </a:moveTo>
                <a:lnTo>
                  <a:pt x="39" y="186"/>
                </a:lnTo>
                <a:lnTo>
                  <a:pt x="40" y="184"/>
                </a:lnTo>
                <a:lnTo>
                  <a:pt x="41" y="183"/>
                </a:lnTo>
                <a:lnTo>
                  <a:pt x="42" y="182"/>
                </a:lnTo>
                <a:lnTo>
                  <a:pt x="42" y="182"/>
                </a:lnTo>
                <a:lnTo>
                  <a:pt x="41" y="185"/>
                </a:lnTo>
                <a:lnTo>
                  <a:pt x="40" y="186"/>
                </a:lnTo>
                <a:lnTo>
                  <a:pt x="39" y="186"/>
                </a:lnTo>
                <a:lnTo>
                  <a:pt x="39" y="186"/>
                </a:lnTo>
                <a:close/>
                <a:moveTo>
                  <a:pt x="544" y="625"/>
                </a:moveTo>
                <a:lnTo>
                  <a:pt x="544" y="625"/>
                </a:lnTo>
                <a:lnTo>
                  <a:pt x="548" y="622"/>
                </a:lnTo>
                <a:lnTo>
                  <a:pt x="552" y="621"/>
                </a:lnTo>
                <a:lnTo>
                  <a:pt x="552" y="621"/>
                </a:lnTo>
                <a:lnTo>
                  <a:pt x="548" y="623"/>
                </a:lnTo>
                <a:lnTo>
                  <a:pt x="546" y="625"/>
                </a:lnTo>
                <a:lnTo>
                  <a:pt x="544" y="625"/>
                </a:lnTo>
                <a:lnTo>
                  <a:pt x="544" y="625"/>
                </a:lnTo>
                <a:close/>
                <a:moveTo>
                  <a:pt x="484" y="627"/>
                </a:moveTo>
                <a:lnTo>
                  <a:pt x="484" y="627"/>
                </a:lnTo>
                <a:lnTo>
                  <a:pt x="485" y="626"/>
                </a:lnTo>
                <a:lnTo>
                  <a:pt x="489" y="625"/>
                </a:lnTo>
                <a:lnTo>
                  <a:pt x="491" y="623"/>
                </a:lnTo>
                <a:lnTo>
                  <a:pt x="493" y="623"/>
                </a:lnTo>
                <a:lnTo>
                  <a:pt x="493" y="625"/>
                </a:lnTo>
                <a:lnTo>
                  <a:pt x="493" y="625"/>
                </a:lnTo>
                <a:lnTo>
                  <a:pt x="490" y="625"/>
                </a:lnTo>
                <a:lnTo>
                  <a:pt x="489" y="626"/>
                </a:lnTo>
                <a:lnTo>
                  <a:pt x="487" y="627"/>
                </a:lnTo>
                <a:lnTo>
                  <a:pt x="484" y="627"/>
                </a:lnTo>
                <a:lnTo>
                  <a:pt x="484" y="627"/>
                </a:lnTo>
                <a:close/>
                <a:moveTo>
                  <a:pt x="647" y="480"/>
                </a:moveTo>
                <a:lnTo>
                  <a:pt x="647" y="480"/>
                </a:lnTo>
                <a:lnTo>
                  <a:pt x="647" y="483"/>
                </a:lnTo>
                <a:lnTo>
                  <a:pt x="647" y="484"/>
                </a:lnTo>
                <a:lnTo>
                  <a:pt x="646" y="484"/>
                </a:lnTo>
                <a:lnTo>
                  <a:pt x="646" y="484"/>
                </a:lnTo>
                <a:lnTo>
                  <a:pt x="644" y="483"/>
                </a:lnTo>
                <a:lnTo>
                  <a:pt x="646" y="481"/>
                </a:lnTo>
                <a:lnTo>
                  <a:pt x="647" y="480"/>
                </a:lnTo>
                <a:lnTo>
                  <a:pt x="647" y="480"/>
                </a:lnTo>
                <a:lnTo>
                  <a:pt x="646" y="480"/>
                </a:lnTo>
                <a:lnTo>
                  <a:pt x="647" y="480"/>
                </a:lnTo>
                <a:lnTo>
                  <a:pt x="647" y="480"/>
                </a:lnTo>
                <a:close/>
                <a:moveTo>
                  <a:pt x="406" y="594"/>
                </a:moveTo>
                <a:lnTo>
                  <a:pt x="406" y="594"/>
                </a:lnTo>
                <a:lnTo>
                  <a:pt x="417" y="592"/>
                </a:lnTo>
                <a:lnTo>
                  <a:pt x="417" y="592"/>
                </a:lnTo>
                <a:lnTo>
                  <a:pt x="412" y="594"/>
                </a:lnTo>
                <a:lnTo>
                  <a:pt x="406" y="594"/>
                </a:lnTo>
                <a:lnTo>
                  <a:pt x="406" y="594"/>
                </a:lnTo>
                <a:close/>
                <a:moveTo>
                  <a:pt x="498" y="555"/>
                </a:moveTo>
                <a:lnTo>
                  <a:pt x="498" y="555"/>
                </a:lnTo>
                <a:lnTo>
                  <a:pt x="500" y="554"/>
                </a:lnTo>
                <a:lnTo>
                  <a:pt x="501" y="552"/>
                </a:lnTo>
                <a:lnTo>
                  <a:pt x="502" y="552"/>
                </a:lnTo>
                <a:lnTo>
                  <a:pt x="502" y="552"/>
                </a:lnTo>
                <a:lnTo>
                  <a:pt x="500" y="555"/>
                </a:lnTo>
                <a:lnTo>
                  <a:pt x="499" y="556"/>
                </a:lnTo>
                <a:lnTo>
                  <a:pt x="498" y="555"/>
                </a:lnTo>
                <a:lnTo>
                  <a:pt x="498" y="555"/>
                </a:lnTo>
                <a:close/>
                <a:moveTo>
                  <a:pt x="540" y="525"/>
                </a:moveTo>
                <a:lnTo>
                  <a:pt x="540" y="525"/>
                </a:lnTo>
                <a:lnTo>
                  <a:pt x="538" y="523"/>
                </a:lnTo>
                <a:lnTo>
                  <a:pt x="540" y="522"/>
                </a:lnTo>
                <a:lnTo>
                  <a:pt x="541" y="521"/>
                </a:lnTo>
                <a:lnTo>
                  <a:pt x="541" y="521"/>
                </a:lnTo>
                <a:lnTo>
                  <a:pt x="541" y="522"/>
                </a:lnTo>
                <a:lnTo>
                  <a:pt x="541" y="523"/>
                </a:lnTo>
                <a:lnTo>
                  <a:pt x="540" y="525"/>
                </a:lnTo>
                <a:lnTo>
                  <a:pt x="540" y="525"/>
                </a:lnTo>
                <a:lnTo>
                  <a:pt x="540" y="525"/>
                </a:lnTo>
                <a:close/>
                <a:moveTo>
                  <a:pt x="581" y="404"/>
                </a:moveTo>
                <a:lnTo>
                  <a:pt x="581" y="404"/>
                </a:lnTo>
                <a:lnTo>
                  <a:pt x="583" y="402"/>
                </a:lnTo>
                <a:lnTo>
                  <a:pt x="581" y="402"/>
                </a:lnTo>
                <a:lnTo>
                  <a:pt x="579" y="403"/>
                </a:lnTo>
                <a:lnTo>
                  <a:pt x="579" y="404"/>
                </a:lnTo>
                <a:lnTo>
                  <a:pt x="581" y="404"/>
                </a:lnTo>
                <a:lnTo>
                  <a:pt x="581" y="404"/>
                </a:lnTo>
                <a:lnTo>
                  <a:pt x="581" y="404"/>
                </a:lnTo>
                <a:lnTo>
                  <a:pt x="581" y="404"/>
                </a:lnTo>
                <a:lnTo>
                  <a:pt x="581" y="404"/>
                </a:lnTo>
                <a:close/>
                <a:moveTo>
                  <a:pt x="542" y="458"/>
                </a:moveTo>
                <a:lnTo>
                  <a:pt x="542" y="458"/>
                </a:lnTo>
                <a:lnTo>
                  <a:pt x="542" y="457"/>
                </a:lnTo>
                <a:lnTo>
                  <a:pt x="542" y="456"/>
                </a:lnTo>
                <a:lnTo>
                  <a:pt x="543" y="456"/>
                </a:lnTo>
                <a:lnTo>
                  <a:pt x="543" y="456"/>
                </a:lnTo>
                <a:lnTo>
                  <a:pt x="543" y="457"/>
                </a:lnTo>
                <a:lnTo>
                  <a:pt x="543" y="458"/>
                </a:lnTo>
                <a:lnTo>
                  <a:pt x="542" y="458"/>
                </a:lnTo>
                <a:lnTo>
                  <a:pt x="542" y="458"/>
                </a:lnTo>
                <a:close/>
                <a:moveTo>
                  <a:pt x="491" y="495"/>
                </a:moveTo>
                <a:lnTo>
                  <a:pt x="491" y="495"/>
                </a:lnTo>
                <a:lnTo>
                  <a:pt x="491" y="493"/>
                </a:lnTo>
                <a:lnTo>
                  <a:pt x="491" y="493"/>
                </a:lnTo>
                <a:lnTo>
                  <a:pt x="495" y="492"/>
                </a:lnTo>
                <a:lnTo>
                  <a:pt x="495" y="492"/>
                </a:lnTo>
                <a:lnTo>
                  <a:pt x="495" y="493"/>
                </a:lnTo>
                <a:lnTo>
                  <a:pt x="494" y="495"/>
                </a:lnTo>
                <a:lnTo>
                  <a:pt x="491" y="495"/>
                </a:lnTo>
                <a:lnTo>
                  <a:pt x="491" y="495"/>
                </a:lnTo>
                <a:close/>
                <a:moveTo>
                  <a:pt x="482" y="502"/>
                </a:moveTo>
                <a:lnTo>
                  <a:pt x="482" y="502"/>
                </a:lnTo>
                <a:lnTo>
                  <a:pt x="484" y="501"/>
                </a:lnTo>
                <a:lnTo>
                  <a:pt x="485" y="499"/>
                </a:lnTo>
                <a:lnTo>
                  <a:pt x="487" y="501"/>
                </a:lnTo>
                <a:lnTo>
                  <a:pt x="487" y="501"/>
                </a:lnTo>
                <a:lnTo>
                  <a:pt x="484" y="502"/>
                </a:lnTo>
                <a:lnTo>
                  <a:pt x="483" y="502"/>
                </a:lnTo>
                <a:lnTo>
                  <a:pt x="482" y="502"/>
                </a:lnTo>
                <a:lnTo>
                  <a:pt x="482" y="502"/>
                </a:lnTo>
                <a:close/>
                <a:moveTo>
                  <a:pt x="612" y="480"/>
                </a:moveTo>
                <a:lnTo>
                  <a:pt x="612" y="480"/>
                </a:lnTo>
                <a:lnTo>
                  <a:pt x="609" y="486"/>
                </a:lnTo>
                <a:lnTo>
                  <a:pt x="606" y="491"/>
                </a:lnTo>
                <a:lnTo>
                  <a:pt x="606" y="491"/>
                </a:lnTo>
                <a:lnTo>
                  <a:pt x="607" y="487"/>
                </a:lnTo>
                <a:lnTo>
                  <a:pt x="608" y="484"/>
                </a:lnTo>
                <a:lnTo>
                  <a:pt x="609" y="481"/>
                </a:lnTo>
                <a:lnTo>
                  <a:pt x="612" y="480"/>
                </a:lnTo>
                <a:lnTo>
                  <a:pt x="612" y="480"/>
                </a:lnTo>
                <a:close/>
                <a:moveTo>
                  <a:pt x="437" y="498"/>
                </a:moveTo>
                <a:lnTo>
                  <a:pt x="437" y="498"/>
                </a:lnTo>
                <a:lnTo>
                  <a:pt x="437" y="497"/>
                </a:lnTo>
                <a:lnTo>
                  <a:pt x="438" y="496"/>
                </a:lnTo>
                <a:lnTo>
                  <a:pt x="441" y="496"/>
                </a:lnTo>
                <a:lnTo>
                  <a:pt x="441" y="496"/>
                </a:lnTo>
                <a:lnTo>
                  <a:pt x="441" y="497"/>
                </a:lnTo>
                <a:lnTo>
                  <a:pt x="440" y="498"/>
                </a:lnTo>
                <a:lnTo>
                  <a:pt x="437" y="498"/>
                </a:lnTo>
                <a:lnTo>
                  <a:pt x="437" y="498"/>
                </a:lnTo>
                <a:close/>
                <a:moveTo>
                  <a:pt x="516" y="510"/>
                </a:moveTo>
                <a:lnTo>
                  <a:pt x="516" y="510"/>
                </a:lnTo>
                <a:lnTo>
                  <a:pt x="517" y="508"/>
                </a:lnTo>
                <a:lnTo>
                  <a:pt x="518" y="507"/>
                </a:lnTo>
                <a:lnTo>
                  <a:pt x="519" y="507"/>
                </a:lnTo>
                <a:lnTo>
                  <a:pt x="519" y="507"/>
                </a:lnTo>
                <a:lnTo>
                  <a:pt x="518" y="509"/>
                </a:lnTo>
                <a:lnTo>
                  <a:pt x="517" y="510"/>
                </a:lnTo>
                <a:lnTo>
                  <a:pt x="516" y="510"/>
                </a:lnTo>
                <a:lnTo>
                  <a:pt x="516" y="510"/>
                </a:lnTo>
                <a:close/>
                <a:moveTo>
                  <a:pt x="618" y="485"/>
                </a:moveTo>
                <a:lnTo>
                  <a:pt x="618" y="485"/>
                </a:lnTo>
                <a:lnTo>
                  <a:pt x="619" y="484"/>
                </a:lnTo>
                <a:lnTo>
                  <a:pt x="620" y="483"/>
                </a:lnTo>
                <a:lnTo>
                  <a:pt x="620" y="481"/>
                </a:lnTo>
                <a:lnTo>
                  <a:pt x="622" y="483"/>
                </a:lnTo>
                <a:lnTo>
                  <a:pt x="622" y="483"/>
                </a:lnTo>
                <a:lnTo>
                  <a:pt x="620" y="485"/>
                </a:lnTo>
                <a:lnTo>
                  <a:pt x="619" y="485"/>
                </a:lnTo>
                <a:lnTo>
                  <a:pt x="618" y="485"/>
                </a:lnTo>
                <a:lnTo>
                  <a:pt x="618" y="485"/>
                </a:lnTo>
                <a:close/>
                <a:moveTo>
                  <a:pt x="617" y="489"/>
                </a:moveTo>
                <a:lnTo>
                  <a:pt x="617" y="489"/>
                </a:lnTo>
                <a:lnTo>
                  <a:pt x="613" y="489"/>
                </a:lnTo>
                <a:lnTo>
                  <a:pt x="617" y="489"/>
                </a:lnTo>
                <a:lnTo>
                  <a:pt x="617" y="489"/>
                </a:lnTo>
                <a:lnTo>
                  <a:pt x="616" y="489"/>
                </a:lnTo>
                <a:lnTo>
                  <a:pt x="617" y="489"/>
                </a:lnTo>
                <a:lnTo>
                  <a:pt x="617" y="489"/>
                </a:lnTo>
                <a:lnTo>
                  <a:pt x="617" y="489"/>
                </a:lnTo>
                <a:lnTo>
                  <a:pt x="617" y="489"/>
                </a:lnTo>
                <a:close/>
                <a:moveTo>
                  <a:pt x="607" y="496"/>
                </a:moveTo>
                <a:lnTo>
                  <a:pt x="607" y="496"/>
                </a:lnTo>
                <a:lnTo>
                  <a:pt x="607" y="492"/>
                </a:lnTo>
                <a:lnTo>
                  <a:pt x="608" y="491"/>
                </a:lnTo>
                <a:lnTo>
                  <a:pt x="609" y="491"/>
                </a:lnTo>
                <a:lnTo>
                  <a:pt x="609" y="491"/>
                </a:lnTo>
                <a:lnTo>
                  <a:pt x="609" y="492"/>
                </a:lnTo>
                <a:lnTo>
                  <a:pt x="609" y="493"/>
                </a:lnTo>
                <a:lnTo>
                  <a:pt x="607" y="496"/>
                </a:lnTo>
                <a:lnTo>
                  <a:pt x="607" y="496"/>
                </a:lnTo>
                <a:close/>
                <a:moveTo>
                  <a:pt x="531" y="522"/>
                </a:moveTo>
                <a:lnTo>
                  <a:pt x="531" y="522"/>
                </a:lnTo>
                <a:lnTo>
                  <a:pt x="530" y="523"/>
                </a:lnTo>
                <a:lnTo>
                  <a:pt x="529" y="523"/>
                </a:lnTo>
                <a:lnTo>
                  <a:pt x="529" y="523"/>
                </a:lnTo>
                <a:lnTo>
                  <a:pt x="531" y="522"/>
                </a:lnTo>
                <a:lnTo>
                  <a:pt x="531" y="522"/>
                </a:lnTo>
                <a:lnTo>
                  <a:pt x="530" y="523"/>
                </a:lnTo>
                <a:lnTo>
                  <a:pt x="531" y="522"/>
                </a:lnTo>
                <a:lnTo>
                  <a:pt x="531" y="522"/>
                </a:lnTo>
                <a:close/>
                <a:moveTo>
                  <a:pt x="597" y="511"/>
                </a:moveTo>
                <a:lnTo>
                  <a:pt x="597" y="511"/>
                </a:lnTo>
                <a:lnTo>
                  <a:pt x="599" y="509"/>
                </a:lnTo>
                <a:lnTo>
                  <a:pt x="599" y="508"/>
                </a:lnTo>
                <a:lnTo>
                  <a:pt x="599" y="509"/>
                </a:lnTo>
                <a:lnTo>
                  <a:pt x="597" y="511"/>
                </a:lnTo>
                <a:lnTo>
                  <a:pt x="597" y="511"/>
                </a:lnTo>
                <a:lnTo>
                  <a:pt x="597" y="511"/>
                </a:lnTo>
                <a:lnTo>
                  <a:pt x="597" y="511"/>
                </a:lnTo>
                <a:lnTo>
                  <a:pt x="597" y="511"/>
                </a:lnTo>
                <a:close/>
                <a:moveTo>
                  <a:pt x="638" y="495"/>
                </a:moveTo>
                <a:lnTo>
                  <a:pt x="638" y="495"/>
                </a:lnTo>
                <a:lnTo>
                  <a:pt x="640" y="495"/>
                </a:lnTo>
                <a:lnTo>
                  <a:pt x="640" y="493"/>
                </a:lnTo>
                <a:lnTo>
                  <a:pt x="641" y="492"/>
                </a:lnTo>
                <a:lnTo>
                  <a:pt x="641" y="490"/>
                </a:lnTo>
                <a:lnTo>
                  <a:pt x="641" y="490"/>
                </a:lnTo>
                <a:lnTo>
                  <a:pt x="642" y="491"/>
                </a:lnTo>
                <a:lnTo>
                  <a:pt x="642" y="492"/>
                </a:lnTo>
                <a:lnTo>
                  <a:pt x="641" y="495"/>
                </a:lnTo>
                <a:lnTo>
                  <a:pt x="638" y="496"/>
                </a:lnTo>
                <a:lnTo>
                  <a:pt x="638" y="496"/>
                </a:lnTo>
                <a:lnTo>
                  <a:pt x="638" y="495"/>
                </a:lnTo>
                <a:lnTo>
                  <a:pt x="638" y="495"/>
                </a:lnTo>
                <a:close/>
                <a:moveTo>
                  <a:pt x="523" y="531"/>
                </a:moveTo>
                <a:lnTo>
                  <a:pt x="523" y="531"/>
                </a:lnTo>
                <a:lnTo>
                  <a:pt x="516" y="532"/>
                </a:lnTo>
                <a:lnTo>
                  <a:pt x="514" y="531"/>
                </a:lnTo>
                <a:lnTo>
                  <a:pt x="516" y="531"/>
                </a:lnTo>
                <a:lnTo>
                  <a:pt x="519" y="529"/>
                </a:lnTo>
                <a:lnTo>
                  <a:pt x="522" y="529"/>
                </a:lnTo>
                <a:lnTo>
                  <a:pt x="523" y="531"/>
                </a:lnTo>
                <a:lnTo>
                  <a:pt x="523" y="531"/>
                </a:lnTo>
                <a:lnTo>
                  <a:pt x="522" y="531"/>
                </a:lnTo>
                <a:lnTo>
                  <a:pt x="520" y="531"/>
                </a:lnTo>
                <a:lnTo>
                  <a:pt x="522" y="529"/>
                </a:lnTo>
                <a:lnTo>
                  <a:pt x="523" y="531"/>
                </a:lnTo>
                <a:lnTo>
                  <a:pt x="523" y="531"/>
                </a:lnTo>
                <a:close/>
                <a:moveTo>
                  <a:pt x="453" y="520"/>
                </a:moveTo>
                <a:lnTo>
                  <a:pt x="453" y="520"/>
                </a:lnTo>
                <a:lnTo>
                  <a:pt x="453" y="519"/>
                </a:lnTo>
                <a:lnTo>
                  <a:pt x="454" y="517"/>
                </a:lnTo>
                <a:lnTo>
                  <a:pt x="457" y="516"/>
                </a:lnTo>
                <a:lnTo>
                  <a:pt x="457" y="516"/>
                </a:lnTo>
                <a:lnTo>
                  <a:pt x="457" y="517"/>
                </a:lnTo>
                <a:lnTo>
                  <a:pt x="455" y="519"/>
                </a:lnTo>
                <a:lnTo>
                  <a:pt x="453" y="520"/>
                </a:lnTo>
                <a:lnTo>
                  <a:pt x="453" y="520"/>
                </a:lnTo>
                <a:close/>
                <a:moveTo>
                  <a:pt x="535" y="527"/>
                </a:moveTo>
                <a:lnTo>
                  <a:pt x="535" y="527"/>
                </a:lnTo>
                <a:lnTo>
                  <a:pt x="534" y="526"/>
                </a:lnTo>
                <a:lnTo>
                  <a:pt x="534" y="526"/>
                </a:lnTo>
                <a:lnTo>
                  <a:pt x="535" y="526"/>
                </a:lnTo>
                <a:lnTo>
                  <a:pt x="535" y="527"/>
                </a:lnTo>
                <a:lnTo>
                  <a:pt x="535" y="527"/>
                </a:lnTo>
                <a:lnTo>
                  <a:pt x="536" y="526"/>
                </a:lnTo>
                <a:lnTo>
                  <a:pt x="535" y="527"/>
                </a:lnTo>
                <a:lnTo>
                  <a:pt x="535" y="527"/>
                </a:lnTo>
                <a:close/>
                <a:moveTo>
                  <a:pt x="623" y="511"/>
                </a:moveTo>
                <a:lnTo>
                  <a:pt x="623" y="511"/>
                </a:lnTo>
                <a:lnTo>
                  <a:pt x="629" y="504"/>
                </a:lnTo>
                <a:lnTo>
                  <a:pt x="623" y="511"/>
                </a:lnTo>
                <a:lnTo>
                  <a:pt x="623" y="511"/>
                </a:lnTo>
                <a:lnTo>
                  <a:pt x="623" y="510"/>
                </a:lnTo>
                <a:lnTo>
                  <a:pt x="624" y="509"/>
                </a:lnTo>
                <a:lnTo>
                  <a:pt x="624" y="509"/>
                </a:lnTo>
                <a:lnTo>
                  <a:pt x="623" y="511"/>
                </a:lnTo>
                <a:lnTo>
                  <a:pt x="623" y="511"/>
                </a:lnTo>
                <a:close/>
                <a:moveTo>
                  <a:pt x="583" y="525"/>
                </a:moveTo>
                <a:lnTo>
                  <a:pt x="583" y="525"/>
                </a:lnTo>
                <a:lnTo>
                  <a:pt x="583" y="522"/>
                </a:lnTo>
                <a:lnTo>
                  <a:pt x="584" y="521"/>
                </a:lnTo>
                <a:lnTo>
                  <a:pt x="585" y="520"/>
                </a:lnTo>
                <a:lnTo>
                  <a:pt x="585" y="520"/>
                </a:lnTo>
                <a:lnTo>
                  <a:pt x="585" y="523"/>
                </a:lnTo>
                <a:lnTo>
                  <a:pt x="584" y="525"/>
                </a:lnTo>
                <a:lnTo>
                  <a:pt x="583" y="525"/>
                </a:lnTo>
                <a:lnTo>
                  <a:pt x="583" y="525"/>
                </a:lnTo>
                <a:close/>
                <a:moveTo>
                  <a:pt x="609" y="516"/>
                </a:moveTo>
                <a:lnTo>
                  <a:pt x="609" y="516"/>
                </a:lnTo>
                <a:lnTo>
                  <a:pt x="607" y="517"/>
                </a:lnTo>
                <a:lnTo>
                  <a:pt x="607" y="519"/>
                </a:lnTo>
                <a:lnTo>
                  <a:pt x="607" y="520"/>
                </a:lnTo>
                <a:lnTo>
                  <a:pt x="608" y="521"/>
                </a:lnTo>
                <a:lnTo>
                  <a:pt x="609" y="522"/>
                </a:lnTo>
                <a:lnTo>
                  <a:pt x="611" y="522"/>
                </a:lnTo>
                <a:lnTo>
                  <a:pt x="611" y="520"/>
                </a:lnTo>
                <a:lnTo>
                  <a:pt x="609" y="516"/>
                </a:lnTo>
                <a:lnTo>
                  <a:pt x="609" y="516"/>
                </a:lnTo>
                <a:lnTo>
                  <a:pt x="612" y="516"/>
                </a:lnTo>
                <a:lnTo>
                  <a:pt x="612" y="516"/>
                </a:lnTo>
                <a:lnTo>
                  <a:pt x="611" y="517"/>
                </a:lnTo>
                <a:lnTo>
                  <a:pt x="609" y="516"/>
                </a:lnTo>
                <a:lnTo>
                  <a:pt x="609" y="516"/>
                </a:lnTo>
                <a:close/>
                <a:moveTo>
                  <a:pt x="494" y="544"/>
                </a:moveTo>
                <a:lnTo>
                  <a:pt x="494" y="544"/>
                </a:lnTo>
                <a:lnTo>
                  <a:pt x="496" y="548"/>
                </a:lnTo>
                <a:lnTo>
                  <a:pt x="499" y="548"/>
                </a:lnTo>
                <a:lnTo>
                  <a:pt x="500" y="545"/>
                </a:lnTo>
                <a:lnTo>
                  <a:pt x="500" y="543"/>
                </a:lnTo>
                <a:lnTo>
                  <a:pt x="499" y="540"/>
                </a:lnTo>
                <a:lnTo>
                  <a:pt x="498" y="539"/>
                </a:lnTo>
                <a:lnTo>
                  <a:pt x="496" y="540"/>
                </a:lnTo>
                <a:lnTo>
                  <a:pt x="494" y="544"/>
                </a:lnTo>
                <a:lnTo>
                  <a:pt x="494" y="544"/>
                </a:lnTo>
                <a:lnTo>
                  <a:pt x="494" y="545"/>
                </a:lnTo>
                <a:lnTo>
                  <a:pt x="494" y="544"/>
                </a:lnTo>
                <a:lnTo>
                  <a:pt x="494" y="544"/>
                </a:lnTo>
                <a:close/>
                <a:moveTo>
                  <a:pt x="582" y="529"/>
                </a:moveTo>
                <a:lnTo>
                  <a:pt x="582" y="529"/>
                </a:lnTo>
                <a:lnTo>
                  <a:pt x="582" y="532"/>
                </a:lnTo>
                <a:lnTo>
                  <a:pt x="582" y="531"/>
                </a:lnTo>
                <a:lnTo>
                  <a:pt x="582" y="529"/>
                </a:lnTo>
                <a:lnTo>
                  <a:pt x="582" y="528"/>
                </a:lnTo>
                <a:lnTo>
                  <a:pt x="582" y="529"/>
                </a:lnTo>
                <a:lnTo>
                  <a:pt x="582" y="529"/>
                </a:lnTo>
                <a:lnTo>
                  <a:pt x="582" y="529"/>
                </a:lnTo>
                <a:lnTo>
                  <a:pt x="582" y="529"/>
                </a:lnTo>
                <a:lnTo>
                  <a:pt x="582" y="529"/>
                </a:lnTo>
                <a:close/>
                <a:moveTo>
                  <a:pt x="402" y="509"/>
                </a:moveTo>
                <a:lnTo>
                  <a:pt x="402" y="509"/>
                </a:lnTo>
                <a:lnTo>
                  <a:pt x="402" y="508"/>
                </a:lnTo>
                <a:lnTo>
                  <a:pt x="402" y="508"/>
                </a:lnTo>
                <a:lnTo>
                  <a:pt x="404" y="507"/>
                </a:lnTo>
                <a:lnTo>
                  <a:pt x="405" y="508"/>
                </a:lnTo>
                <a:lnTo>
                  <a:pt x="405" y="508"/>
                </a:lnTo>
                <a:lnTo>
                  <a:pt x="404" y="509"/>
                </a:lnTo>
                <a:lnTo>
                  <a:pt x="404" y="509"/>
                </a:lnTo>
                <a:lnTo>
                  <a:pt x="402" y="509"/>
                </a:lnTo>
                <a:lnTo>
                  <a:pt x="402" y="509"/>
                </a:lnTo>
                <a:close/>
                <a:moveTo>
                  <a:pt x="429" y="528"/>
                </a:moveTo>
                <a:lnTo>
                  <a:pt x="429" y="528"/>
                </a:lnTo>
                <a:lnTo>
                  <a:pt x="430" y="527"/>
                </a:lnTo>
                <a:lnTo>
                  <a:pt x="431" y="527"/>
                </a:lnTo>
                <a:lnTo>
                  <a:pt x="432" y="527"/>
                </a:lnTo>
                <a:lnTo>
                  <a:pt x="432" y="527"/>
                </a:lnTo>
                <a:lnTo>
                  <a:pt x="432" y="527"/>
                </a:lnTo>
                <a:lnTo>
                  <a:pt x="431" y="528"/>
                </a:lnTo>
                <a:lnTo>
                  <a:pt x="430" y="528"/>
                </a:lnTo>
                <a:lnTo>
                  <a:pt x="429" y="528"/>
                </a:lnTo>
                <a:lnTo>
                  <a:pt x="429" y="528"/>
                </a:lnTo>
                <a:close/>
                <a:moveTo>
                  <a:pt x="597" y="534"/>
                </a:moveTo>
                <a:lnTo>
                  <a:pt x="597" y="534"/>
                </a:lnTo>
                <a:lnTo>
                  <a:pt x="599" y="532"/>
                </a:lnTo>
                <a:lnTo>
                  <a:pt x="599" y="532"/>
                </a:lnTo>
                <a:lnTo>
                  <a:pt x="597" y="533"/>
                </a:lnTo>
                <a:lnTo>
                  <a:pt x="597" y="534"/>
                </a:lnTo>
                <a:lnTo>
                  <a:pt x="597" y="534"/>
                </a:lnTo>
                <a:lnTo>
                  <a:pt x="597" y="534"/>
                </a:lnTo>
                <a:lnTo>
                  <a:pt x="597" y="534"/>
                </a:lnTo>
                <a:lnTo>
                  <a:pt x="597" y="534"/>
                </a:lnTo>
                <a:close/>
                <a:moveTo>
                  <a:pt x="575" y="545"/>
                </a:moveTo>
                <a:lnTo>
                  <a:pt x="575" y="545"/>
                </a:lnTo>
                <a:lnTo>
                  <a:pt x="578" y="539"/>
                </a:lnTo>
                <a:lnTo>
                  <a:pt x="575" y="545"/>
                </a:lnTo>
                <a:lnTo>
                  <a:pt x="575" y="545"/>
                </a:lnTo>
                <a:lnTo>
                  <a:pt x="576" y="544"/>
                </a:lnTo>
                <a:lnTo>
                  <a:pt x="575" y="545"/>
                </a:lnTo>
                <a:lnTo>
                  <a:pt x="575" y="545"/>
                </a:lnTo>
                <a:close/>
                <a:moveTo>
                  <a:pt x="596" y="535"/>
                </a:moveTo>
                <a:lnTo>
                  <a:pt x="596" y="535"/>
                </a:lnTo>
                <a:lnTo>
                  <a:pt x="596" y="540"/>
                </a:lnTo>
                <a:lnTo>
                  <a:pt x="595" y="542"/>
                </a:lnTo>
                <a:lnTo>
                  <a:pt x="595" y="540"/>
                </a:lnTo>
                <a:lnTo>
                  <a:pt x="596" y="535"/>
                </a:lnTo>
                <a:lnTo>
                  <a:pt x="596" y="535"/>
                </a:lnTo>
                <a:lnTo>
                  <a:pt x="596" y="537"/>
                </a:lnTo>
                <a:lnTo>
                  <a:pt x="596" y="535"/>
                </a:lnTo>
                <a:lnTo>
                  <a:pt x="596" y="535"/>
                </a:lnTo>
                <a:close/>
                <a:moveTo>
                  <a:pt x="564" y="549"/>
                </a:moveTo>
                <a:lnTo>
                  <a:pt x="564" y="549"/>
                </a:lnTo>
                <a:lnTo>
                  <a:pt x="565" y="549"/>
                </a:lnTo>
                <a:lnTo>
                  <a:pt x="566" y="548"/>
                </a:lnTo>
                <a:lnTo>
                  <a:pt x="567" y="546"/>
                </a:lnTo>
                <a:lnTo>
                  <a:pt x="569" y="545"/>
                </a:lnTo>
                <a:lnTo>
                  <a:pt x="569" y="545"/>
                </a:lnTo>
                <a:lnTo>
                  <a:pt x="569" y="548"/>
                </a:lnTo>
                <a:lnTo>
                  <a:pt x="567" y="550"/>
                </a:lnTo>
                <a:lnTo>
                  <a:pt x="565" y="550"/>
                </a:lnTo>
                <a:lnTo>
                  <a:pt x="564" y="549"/>
                </a:lnTo>
                <a:lnTo>
                  <a:pt x="564" y="549"/>
                </a:lnTo>
                <a:close/>
                <a:moveTo>
                  <a:pt x="559" y="551"/>
                </a:moveTo>
                <a:lnTo>
                  <a:pt x="559" y="551"/>
                </a:lnTo>
                <a:lnTo>
                  <a:pt x="557" y="552"/>
                </a:lnTo>
                <a:lnTo>
                  <a:pt x="555" y="552"/>
                </a:lnTo>
                <a:lnTo>
                  <a:pt x="555" y="552"/>
                </a:lnTo>
                <a:lnTo>
                  <a:pt x="555" y="551"/>
                </a:lnTo>
                <a:lnTo>
                  <a:pt x="558" y="550"/>
                </a:lnTo>
                <a:lnTo>
                  <a:pt x="559" y="550"/>
                </a:lnTo>
                <a:lnTo>
                  <a:pt x="559" y="551"/>
                </a:lnTo>
                <a:lnTo>
                  <a:pt x="559" y="551"/>
                </a:lnTo>
                <a:lnTo>
                  <a:pt x="559" y="552"/>
                </a:lnTo>
                <a:lnTo>
                  <a:pt x="559" y="551"/>
                </a:lnTo>
                <a:lnTo>
                  <a:pt x="559" y="551"/>
                </a:lnTo>
                <a:lnTo>
                  <a:pt x="559" y="551"/>
                </a:lnTo>
                <a:lnTo>
                  <a:pt x="559" y="551"/>
                </a:lnTo>
                <a:close/>
                <a:moveTo>
                  <a:pt x="541" y="555"/>
                </a:moveTo>
                <a:lnTo>
                  <a:pt x="541" y="555"/>
                </a:lnTo>
                <a:lnTo>
                  <a:pt x="542" y="551"/>
                </a:lnTo>
                <a:lnTo>
                  <a:pt x="547" y="550"/>
                </a:lnTo>
                <a:lnTo>
                  <a:pt x="547" y="550"/>
                </a:lnTo>
                <a:lnTo>
                  <a:pt x="544" y="552"/>
                </a:lnTo>
                <a:lnTo>
                  <a:pt x="541" y="555"/>
                </a:lnTo>
                <a:lnTo>
                  <a:pt x="541" y="555"/>
                </a:lnTo>
                <a:close/>
                <a:moveTo>
                  <a:pt x="590" y="543"/>
                </a:moveTo>
                <a:lnTo>
                  <a:pt x="590" y="543"/>
                </a:lnTo>
                <a:lnTo>
                  <a:pt x="589" y="548"/>
                </a:lnTo>
                <a:lnTo>
                  <a:pt x="587" y="550"/>
                </a:lnTo>
                <a:lnTo>
                  <a:pt x="585" y="550"/>
                </a:lnTo>
                <a:lnTo>
                  <a:pt x="585" y="550"/>
                </a:lnTo>
                <a:lnTo>
                  <a:pt x="585" y="549"/>
                </a:lnTo>
                <a:lnTo>
                  <a:pt x="585" y="546"/>
                </a:lnTo>
                <a:lnTo>
                  <a:pt x="588" y="545"/>
                </a:lnTo>
                <a:lnTo>
                  <a:pt x="590" y="543"/>
                </a:lnTo>
                <a:lnTo>
                  <a:pt x="590" y="543"/>
                </a:lnTo>
                <a:lnTo>
                  <a:pt x="590" y="544"/>
                </a:lnTo>
                <a:lnTo>
                  <a:pt x="590" y="543"/>
                </a:lnTo>
                <a:lnTo>
                  <a:pt x="590" y="543"/>
                </a:lnTo>
                <a:close/>
                <a:moveTo>
                  <a:pt x="485" y="555"/>
                </a:moveTo>
                <a:lnTo>
                  <a:pt x="485" y="555"/>
                </a:lnTo>
                <a:lnTo>
                  <a:pt x="489" y="552"/>
                </a:lnTo>
                <a:lnTo>
                  <a:pt x="491" y="551"/>
                </a:lnTo>
                <a:lnTo>
                  <a:pt x="491" y="552"/>
                </a:lnTo>
                <a:lnTo>
                  <a:pt x="485" y="555"/>
                </a:lnTo>
                <a:lnTo>
                  <a:pt x="485" y="555"/>
                </a:lnTo>
                <a:lnTo>
                  <a:pt x="487" y="555"/>
                </a:lnTo>
                <a:lnTo>
                  <a:pt x="485" y="555"/>
                </a:lnTo>
                <a:lnTo>
                  <a:pt x="485" y="555"/>
                </a:lnTo>
                <a:close/>
                <a:moveTo>
                  <a:pt x="579" y="551"/>
                </a:moveTo>
                <a:lnTo>
                  <a:pt x="579" y="551"/>
                </a:lnTo>
                <a:lnTo>
                  <a:pt x="582" y="549"/>
                </a:lnTo>
                <a:lnTo>
                  <a:pt x="584" y="548"/>
                </a:lnTo>
                <a:lnTo>
                  <a:pt x="584" y="548"/>
                </a:lnTo>
                <a:lnTo>
                  <a:pt x="583" y="550"/>
                </a:lnTo>
                <a:lnTo>
                  <a:pt x="582" y="551"/>
                </a:lnTo>
                <a:lnTo>
                  <a:pt x="581" y="551"/>
                </a:lnTo>
                <a:lnTo>
                  <a:pt x="579" y="551"/>
                </a:lnTo>
                <a:lnTo>
                  <a:pt x="579" y="551"/>
                </a:lnTo>
                <a:close/>
                <a:moveTo>
                  <a:pt x="410" y="533"/>
                </a:moveTo>
                <a:lnTo>
                  <a:pt x="410" y="533"/>
                </a:lnTo>
                <a:lnTo>
                  <a:pt x="411" y="532"/>
                </a:lnTo>
                <a:lnTo>
                  <a:pt x="412" y="532"/>
                </a:lnTo>
                <a:lnTo>
                  <a:pt x="416" y="531"/>
                </a:lnTo>
                <a:lnTo>
                  <a:pt x="416" y="531"/>
                </a:lnTo>
                <a:lnTo>
                  <a:pt x="414" y="532"/>
                </a:lnTo>
                <a:lnTo>
                  <a:pt x="413" y="533"/>
                </a:lnTo>
                <a:lnTo>
                  <a:pt x="410" y="533"/>
                </a:lnTo>
                <a:lnTo>
                  <a:pt x="410" y="533"/>
                </a:lnTo>
                <a:close/>
                <a:moveTo>
                  <a:pt x="596" y="549"/>
                </a:moveTo>
                <a:lnTo>
                  <a:pt x="596" y="549"/>
                </a:lnTo>
                <a:lnTo>
                  <a:pt x="595" y="550"/>
                </a:lnTo>
                <a:lnTo>
                  <a:pt x="591" y="551"/>
                </a:lnTo>
                <a:lnTo>
                  <a:pt x="585" y="556"/>
                </a:lnTo>
                <a:lnTo>
                  <a:pt x="584" y="558"/>
                </a:lnTo>
                <a:lnTo>
                  <a:pt x="585" y="557"/>
                </a:lnTo>
                <a:lnTo>
                  <a:pt x="596" y="549"/>
                </a:lnTo>
                <a:lnTo>
                  <a:pt x="596" y="549"/>
                </a:lnTo>
                <a:lnTo>
                  <a:pt x="597" y="549"/>
                </a:lnTo>
                <a:lnTo>
                  <a:pt x="596" y="549"/>
                </a:lnTo>
                <a:lnTo>
                  <a:pt x="596" y="549"/>
                </a:lnTo>
                <a:close/>
                <a:moveTo>
                  <a:pt x="560" y="558"/>
                </a:moveTo>
                <a:lnTo>
                  <a:pt x="560" y="558"/>
                </a:lnTo>
                <a:lnTo>
                  <a:pt x="560" y="556"/>
                </a:lnTo>
                <a:lnTo>
                  <a:pt x="563" y="554"/>
                </a:lnTo>
                <a:lnTo>
                  <a:pt x="563" y="554"/>
                </a:lnTo>
                <a:lnTo>
                  <a:pt x="561" y="555"/>
                </a:lnTo>
                <a:lnTo>
                  <a:pt x="561" y="556"/>
                </a:lnTo>
                <a:lnTo>
                  <a:pt x="561" y="557"/>
                </a:lnTo>
                <a:lnTo>
                  <a:pt x="560" y="558"/>
                </a:lnTo>
                <a:lnTo>
                  <a:pt x="560" y="558"/>
                </a:lnTo>
                <a:close/>
                <a:moveTo>
                  <a:pt x="587" y="552"/>
                </a:moveTo>
                <a:lnTo>
                  <a:pt x="587" y="552"/>
                </a:lnTo>
                <a:lnTo>
                  <a:pt x="585" y="554"/>
                </a:lnTo>
                <a:lnTo>
                  <a:pt x="583" y="555"/>
                </a:lnTo>
                <a:lnTo>
                  <a:pt x="583" y="555"/>
                </a:lnTo>
                <a:lnTo>
                  <a:pt x="584" y="552"/>
                </a:lnTo>
                <a:lnTo>
                  <a:pt x="585" y="551"/>
                </a:lnTo>
                <a:lnTo>
                  <a:pt x="587" y="551"/>
                </a:lnTo>
                <a:lnTo>
                  <a:pt x="587" y="552"/>
                </a:lnTo>
                <a:lnTo>
                  <a:pt x="587" y="552"/>
                </a:lnTo>
                <a:close/>
                <a:moveTo>
                  <a:pt x="479" y="558"/>
                </a:moveTo>
                <a:lnTo>
                  <a:pt x="479" y="558"/>
                </a:lnTo>
                <a:lnTo>
                  <a:pt x="470" y="560"/>
                </a:lnTo>
                <a:lnTo>
                  <a:pt x="469" y="560"/>
                </a:lnTo>
                <a:lnTo>
                  <a:pt x="470" y="558"/>
                </a:lnTo>
                <a:lnTo>
                  <a:pt x="476" y="558"/>
                </a:lnTo>
                <a:lnTo>
                  <a:pt x="478" y="558"/>
                </a:lnTo>
                <a:lnTo>
                  <a:pt x="479" y="558"/>
                </a:lnTo>
                <a:lnTo>
                  <a:pt x="479" y="558"/>
                </a:lnTo>
                <a:lnTo>
                  <a:pt x="479" y="558"/>
                </a:lnTo>
                <a:lnTo>
                  <a:pt x="479" y="558"/>
                </a:lnTo>
                <a:lnTo>
                  <a:pt x="479" y="558"/>
                </a:lnTo>
                <a:close/>
                <a:moveTo>
                  <a:pt x="477" y="557"/>
                </a:moveTo>
                <a:lnTo>
                  <a:pt x="477" y="557"/>
                </a:lnTo>
                <a:lnTo>
                  <a:pt x="479" y="556"/>
                </a:lnTo>
                <a:lnTo>
                  <a:pt x="482" y="556"/>
                </a:lnTo>
                <a:lnTo>
                  <a:pt x="482" y="556"/>
                </a:lnTo>
                <a:lnTo>
                  <a:pt x="479" y="557"/>
                </a:lnTo>
                <a:lnTo>
                  <a:pt x="477" y="557"/>
                </a:lnTo>
                <a:lnTo>
                  <a:pt x="477" y="557"/>
                </a:lnTo>
                <a:close/>
                <a:moveTo>
                  <a:pt x="573" y="561"/>
                </a:moveTo>
                <a:lnTo>
                  <a:pt x="573" y="561"/>
                </a:lnTo>
                <a:lnTo>
                  <a:pt x="571" y="562"/>
                </a:lnTo>
                <a:lnTo>
                  <a:pt x="571" y="562"/>
                </a:lnTo>
                <a:lnTo>
                  <a:pt x="575" y="560"/>
                </a:lnTo>
                <a:lnTo>
                  <a:pt x="577" y="557"/>
                </a:lnTo>
                <a:lnTo>
                  <a:pt x="573" y="561"/>
                </a:lnTo>
                <a:lnTo>
                  <a:pt x="573" y="561"/>
                </a:lnTo>
                <a:lnTo>
                  <a:pt x="573" y="561"/>
                </a:lnTo>
                <a:lnTo>
                  <a:pt x="573" y="561"/>
                </a:lnTo>
                <a:lnTo>
                  <a:pt x="573" y="561"/>
                </a:lnTo>
                <a:close/>
                <a:moveTo>
                  <a:pt x="390" y="526"/>
                </a:moveTo>
                <a:lnTo>
                  <a:pt x="390" y="526"/>
                </a:lnTo>
                <a:lnTo>
                  <a:pt x="392" y="525"/>
                </a:lnTo>
                <a:lnTo>
                  <a:pt x="393" y="525"/>
                </a:lnTo>
                <a:lnTo>
                  <a:pt x="393" y="525"/>
                </a:lnTo>
                <a:lnTo>
                  <a:pt x="392" y="526"/>
                </a:lnTo>
                <a:lnTo>
                  <a:pt x="390" y="526"/>
                </a:lnTo>
                <a:lnTo>
                  <a:pt x="390" y="526"/>
                </a:lnTo>
                <a:close/>
                <a:moveTo>
                  <a:pt x="578" y="561"/>
                </a:moveTo>
                <a:lnTo>
                  <a:pt x="578" y="561"/>
                </a:lnTo>
                <a:lnTo>
                  <a:pt x="577" y="561"/>
                </a:lnTo>
                <a:lnTo>
                  <a:pt x="577" y="560"/>
                </a:lnTo>
                <a:lnTo>
                  <a:pt x="577" y="560"/>
                </a:lnTo>
                <a:lnTo>
                  <a:pt x="578" y="561"/>
                </a:lnTo>
                <a:lnTo>
                  <a:pt x="578" y="561"/>
                </a:lnTo>
                <a:lnTo>
                  <a:pt x="578" y="561"/>
                </a:lnTo>
                <a:lnTo>
                  <a:pt x="578" y="561"/>
                </a:lnTo>
                <a:lnTo>
                  <a:pt x="578" y="561"/>
                </a:lnTo>
                <a:close/>
                <a:moveTo>
                  <a:pt x="519" y="570"/>
                </a:moveTo>
                <a:lnTo>
                  <a:pt x="519" y="570"/>
                </a:lnTo>
                <a:lnTo>
                  <a:pt x="519" y="567"/>
                </a:lnTo>
                <a:lnTo>
                  <a:pt x="519" y="570"/>
                </a:lnTo>
                <a:lnTo>
                  <a:pt x="519" y="570"/>
                </a:lnTo>
                <a:lnTo>
                  <a:pt x="518" y="570"/>
                </a:lnTo>
                <a:lnTo>
                  <a:pt x="519" y="570"/>
                </a:lnTo>
                <a:lnTo>
                  <a:pt x="519" y="569"/>
                </a:lnTo>
                <a:lnTo>
                  <a:pt x="519" y="570"/>
                </a:lnTo>
                <a:lnTo>
                  <a:pt x="519" y="570"/>
                </a:lnTo>
                <a:close/>
                <a:moveTo>
                  <a:pt x="569" y="566"/>
                </a:moveTo>
                <a:lnTo>
                  <a:pt x="569" y="566"/>
                </a:lnTo>
                <a:lnTo>
                  <a:pt x="560" y="569"/>
                </a:lnTo>
                <a:lnTo>
                  <a:pt x="559" y="570"/>
                </a:lnTo>
                <a:lnTo>
                  <a:pt x="560" y="570"/>
                </a:lnTo>
                <a:lnTo>
                  <a:pt x="565" y="569"/>
                </a:lnTo>
                <a:lnTo>
                  <a:pt x="567" y="568"/>
                </a:lnTo>
                <a:lnTo>
                  <a:pt x="569" y="566"/>
                </a:lnTo>
                <a:lnTo>
                  <a:pt x="569" y="566"/>
                </a:lnTo>
                <a:lnTo>
                  <a:pt x="567" y="566"/>
                </a:lnTo>
                <a:lnTo>
                  <a:pt x="569" y="566"/>
                </a:lnTo>
                <a:lnTo>
                  <a:pt x="569" y="566"/>
                </a:lnTo>
                <a:close/>
                <a:moveTo>
                  <a:pt x="552" y="568"/>
                </a:moveTo>
                <a:lnTo>
                  <a:pt x="552" y="568"/>
                </a:lnTo>
                <a:lnTo>
                  <a:pt x="549" y="570"/>
                </a:lnTo>
                <a:lnTo>
                  <a:pt x="548" y="569"/>
                </a:lnTo>
                <a:lnTo>
                  <a:pt x="549" y="569"/>
                </a:lnTo>
                <a:lnTo>
                  <a:pt x="552" y="568"/>
                </a:lnTo>
                <a:lnTo>
                  <a:pt x="552" y="568"/>
                </a:lnTo>
                <a:lnTo>
                  <a:pt x="550" y="568"/>
                </a:lnTo>
                <a:lnTo>
                  <a:pt x="552" y="568"/>
                </a:lnTo>
                <a:lnTo>
                  <a:pt x="552" y="568"/>
                </a:lnTo>
                <a:close/>
                <a:moveTo>
                  <a:pt x="573" y="567"/>
                </a:moveTo>
                <a:lnTo>
                  <a:pt x="573" y="567"/>
                </a:lnTo>
                <a:lnTo>
                  <a:pt x="573" y="568"/>
                </a:lnTo>
                <a:lnTo>
                  <a:pt x="575" y="568"/>
                </a:lnTo>
                <a:lnTo>
                  <a:pt x="576" y="567"/>
                </a:lnTo>
                <a:lnTo>
                  <a:pt x="576" y="566"/>
                </a:lnTo>
                <a:lnTo>
                  <a:pt x="573" y="567"/>
                </a:lnTo>
                <a:lnTo>
                  <a:pt x="573" y="567"/>
                </a:lnTo>
                <a:lnTo>
                  <a:pt x="573" y="567"/>
                </a:lnTo>
                <a:lnTo>
                  <a:pt x="573" y="567"/>
                </a:lnTo>
                <a:lnTo>
                  <a:pt x="573" y="567"/>
                </a:lnTo>
                <a:lnTo>
                  <a:pt x="573" y="567"/>
                </a:lnTo>
                <a:lnTo>
                  <a:pt x="573" y="567"/>
                </a:lnTo>
                <a:close/>
                <a:moveTo>
                  <a:pt x="463" y="566"/>
                </a:moveTo>
                <a:lnTo>
                  <a:pt x="463" y="566"/>
                </a:lnTo>
                <a:lnTo>
                  <a:pt x="464" y="566"/>
                </a:lnTo>
                <a:lnTo>
                  <a:pt x="464" y="564"/>
                </a:lnTo>
                <a:lnTo>
                  <a:pt x="465" y="563"/>
                </a:lnTo>
                <a:lnTo>
                  <a:pt x="466" y="563"/>
                </a:lnTo>
                <a:lnTo>
                  <a:pt x="466" y="563"/>
                </a:lnTo>
                <a:lnTo>
                  <a:pt x="464" y="566"/>
                </a:lnTo>
                <a:lnTo>
                  <a:pt x="463" y="567"/>
                </a:lnTo>
                <a:lnTo>
                  <a:pt x="463" y="566"/>
                </a:lnTo>
                <a:lnTo>
                  <a:pt x="463" y="566"/>
                </a:lnTo>
                <a:close/>
                <a:moveTo>
                  <a:pt x="538" y="578"/>
                </a:moveTo>
                <a:lnTo>
                  <a:pt x="538" y="578"/>
                </a:lnTo>
                <a:lnTo>
                  <a:pt x="541" y="575"/>
                </a:lnTo>
                <a:lnTo>
                  <a:pt x="543" y="573"/>
                </a:lnTo>
                <a:lnTo>
                  <a:pt x="543" y="573"/>
                </a:lnTo>
                <a:lnTo>
                  <a:pt x="542" y="575"/>
                </a:lnTo>
                <a:lnTo>
                  <a:pt x="541" y="576"/>
                </a:lnTo>
                <a:lnTo>
                  <a:pt x="538" y="578"/>
                </a:lnTo>
                <a:lnTo>
                  <a:pt x="538" y="578"/>
                </a:lnTo>
                <a:close/>
                <a:moveTo>
                  <a:pt x="373" y="527"/>
                </a:moveTo>
                <a:lnTo>
                  <a:pt x="373" y="527"/>
                </a:lnTo>
                <a:lnTo>
                  <a:pt x="375" y="526"/>
                </a:lnTo>
                <a:lnTo>
                  <a:pt x="376" y="526"/>
                </a:lnTo>
                <a:lnTo>
                  <a:pt x="376" y="526"/>
                </a:lnTo>
                <a:lnTo>
                  <a:pt x="376" y="528"/>
                </a:lnTo>
                <a:lnTo>
                  <a:pt x="375" y="528"/>
                </a:lnTo>
                <a:lnTo>
                  <a:pt x="373" y="527"/>
                </a:lnTo>
                <a:lnTo>
                  <a:pt x="373" y="527"/>
                </a:lnTo>
                <a:close/>
                <a:moveTo>
                  <a:pt x="519" y="581"/>
                </a:moveTo>
                <a:lnTo>
                  <a:pt x="519" y="581"/>
                </a:lnTo>
                <a:lnTo>
                  <a:pt x="522" y="579"/>
                </a:lnTo>
                <a:lnTo>
                  <a:pt x="525" y="579"/>
                </a:lnTo>
                <a:lnTo>
                  <a:pt x="525" y="579"/>
                </a:lnTo>
                <a:lnTo>
                  <a:pt x="524" y="580"/>
                </a:lnTo>
                <a:lnTo>
                  <a:pt x="523" y="581"/>
                </a:lnTo>
                <a:lnTo>
                  <a:pt x="520" y="581"/>
                </a:lnTo>
                <a:lnTo>
                  <a:pt x="519" y="581"/>
                </a:lnTo>
                <a:lnTo>
                  <a:pt x="519" y="581"/>
                </a:lnTo>
                <a:close/>
                <a:moveTo>
                  <a:pt x="452" y="570"/>
                </a:moveTo>
                <a:lnTo>
                  <a:pt x="452" y="570"/>
                </a:lnTo>
                <a:lnTo>
                  <a:pt x="449" y="572"/>
                </a:lnTo>
                <a:lnTo>
                  <a:pt x="446" y="572"/>
                </a:lnTo>
                <a:lnTo>
                  <a:pt x="446" y="572"/>
                </a:lnTo>
                <a:lnTo>
                  <a:pt x="447" y="570"/>
                </a:lnTo>
                <a:lnTo>
                  <a:pt x="449" y="569"/>
                </a:lnTo>
                <a:lnTo>
                  <a:pt x="452" y="569"/>
                </a:lnTo>
                <a:lnTo>
                  <a:pt x="452" y="570"/>
                </a:lnTo>
                <a:lnTo>
                  <a:pt x="452" y="570"/>
                </a:lnTo>
                <a:close/>
                <a:moveTo>
                  <a:pt x="561" y="591"/>
                </a:moveTo>
                <a:lnTo>
                  <a:pt x="561" y="591"/>
                </a:lnTo>
                <a:lnTo>
                  <a:pt x="563" y="588"/>
                </a:lnTo>
                <a:lnTo>
                  <a:pt x="566" y="586"/>
                </a:lnTo>
                <a:lnTo>
                  <a:pt x="569" y="585"/>
                </a:lnTo>
                <a:lnTo>
                  <a:pt x="570" y="584"/>
                </a:lnTo>
                <a:lnTo>
                  <a:pt x="571" y="585"/>
                </a:lnTo>
                <a:lnTo>
                  <a:pt x="570" y="586"/>
                </a:lnTo>
                <a:lnTo>
                  <a:pt x="567" y="588"/>
                </a:lnTo>
                <a:lnTo>
                  <a:pt x="561" y="591"/>
                </a:lnTo>
                <a:lnTo>
                  <a:pt x="561" y="591"/>
                </a:lnTo>
                <a:lnTo>
                  <a:pt x="563" y="590"/>
                </a:lnTo>
                <a:lnTo>
                  <a:pt x="561" y="591"/>
                </a:lnTo>
                <a:lnTo>
                  <a:pt x="561" y="591"/>
                </a:lnTo>
                <a:close/>
                <a:moveTo>
                  <a:pt x="538" y="591"/>
                </a:moveTo>
                <a:lnTo>
                  <a:pt x="538" y="591"/>
                </a:lnTo>
                <a:lnTo>
                  <a:pt x="531" y="594"/>
                </a:lnTo>
                <a:lnTo>
                  <a:pt x="538" y="591"/>
                </a:lnTo>
                <a:lnTo>
                  <a:pt x="538" y="591"/>
                </a:lnTo>
                <a:lnTo>
                  <a:pt x="537" y="592"/>
                </a:lnTo>
                <a:lnTo>
                  <a:pt x="536" y="592"/>
                </a:lnTo>
                <a:lnTo>
                  <a:pt x="536" y="592"/>
                </a:lnTo>
                <a:lnTo>
                  <a:pt x="538" y="591"/>
                </a:lnTo>
                <a:lnTo>
                  <a:pt x="538" y="591"/>
                </a:lnTo>
                <a:close/>
                <a:moveTo>
                  <a:pt x="361" y="531"/>
                </a:moveTo>
                <a:lnTo>
                  <a:pt x="361" y="531"/>
                </a:lnTo>
                <a:lnTo>
                  <a:pt x="360" y="528"/>
                </a:lnTo>
                <a:lnTo>
                  <a:pt x="361" y="527"/>
                </a:lnTo>
                <a:lnTo>
                  <a:pt x="363" y="528"/>
                </a:lnTo>
                <a:lnTo>
                  <a:pt x="364" y="529"/>
                </a:lnTo>
                <a:lnTo>
                  <a:pt x="363" y="531"/>
                </a:lnTo>
                <a:lnTo>
                  <a:pt x="361" y="531"/>
                </a:lnTo>
                <a:lnTo>
                  <a:pt x="361" y="531"/>
                </a:lnTo>
                <a:lnTo>
                  <a:pt x="361" y="531"/>
                </a:lnTo>
                <a:lnTo>
                  <a:pt x="363" y="531"/>
                </a:lnTo>
                <a:lnTo>
                  <a:pt x="363" y="531"/>
                </a:lnTo>
                <a:lnTo>
                  <a:pt x="361" y="531"/>
                </a:lnTo>
                <a:lnTo>
                  <a:pt x="361" y="531"/>
                </a:lnTo>
                <a:close/>
                <a:moveTo>
                  <a:pt x="441" y="574"/>
                </a:moveTo>
                <a:lnTo>
                  <a:pt x="441" y="574"/>
                </a:lnTo>
                <a:lnTo>
                  <a:pt x="442" y="573"/>
                </a:lnTo>
                <a:lnTo>
                  <a:pt x="445" y="572"/>
                </a:lnTo>
                <a:lnTo>
                  <a:pt x="445" y="572"/>
                </a:lnTo>
                <a:lnTo>
                  <a:pt x="441" y="574"/>
                </a:lnTo>
                <a:lnTo>
                  <a:pt x="441" y="574"/>
                </a:lnTo>
                <a:close/>
                <a:moveTo>
                  <a:pt x="576" y="585"/>
                </a:moveTo>
                <a:lnTo>
                  <a:pt x="576" y="585"/>
                </a:lnTo>
                <a:lnTo>
                  <a:pt x="575" y="585"/>
                </a:lnTo>
                <a:lnTo>
                  <a:pt x="575" y="585"/>
                </a:lnTo>
                <a:lnTo>
                  <a:pt x="573" y="584"/>
                </a:lnTo>
                <a:lnTo>
                  <a:pt x="573" y="584"/>
                </a:lnTo>
                <a:lnTo>
                  <a:pt x="573" y="584"/>
                </a:lnTo>
                <a:lnTo>
                  <a:pt x="576" y="582"/>
                </a:lnTo>
                <a:lnTo>
                  <a:pt x="576" y="582"/>
                </a:lnTo>
                <a:lnTo>
                  <a:pt x="577" y="584"/>
                </a:lnTo>
                <a:lnTo>
                  <a:pt x="576" y="585"/>
                </a:lnTo>
                <a:lnTo>
                  <a:pt x="576" y="585"/>
                </a:lnTo>
                <a:close/>
                <a:moveTo>
                  <a:pt x="525" y="593"/>
                </a:moveTo>
                <a:lnTo>
                  <a:pt x="525" y="593"/>
                </a:lnTo>
                <a:lnTo>
                  <a:pt x="529" y="588"/>
                </a:lnTo>
                <a:lnTo>
                  <a:pt x="530" y="587"/>
                </a:lnTo>
                <a:lnTo>
                  <a:pt x="530" y="588"/>
                </a:lnTo>
                <a:lnTo>
                  <a:pt x="528" y="591"/>
                </a:lnTo>
                <a:lnTo>
                  <a:pt x="525" y="593"/>
                </a:lnTo>
                <a:lnTo>
                  <a:pt x="525" y="593"/>
                </a:lnTo>
                <a:lnTo>
                  <a:pt x="526" y="593"/>
                </a:lnTo>
                <a:lnTo>
                  <a:pt x="525" y="593"/>
                </a:lnTo>
                <a:lnTo>
                  <a:pt x="525" y="593"/>
                </a:lnTo>
                <a:close/>
                <a:moveTo>
                  <a:pt x="437" y="575"/>
                </a:moveTo>
                <a:lnTo>
                  <a:pt x="437" y="575"/>
                </a:lnTo>
                <a:lnTo>
                  <a:pt x="436" y="574"/>
                </a:lnTo>
                <a:lnTo>
                  <a:pt x="436" y="574"/>
                </a:lnTo>
                <a:lnTo>
                  <a:pt x="436" y="574"/>
                </a:lnTo>
                <a:lnTo>
                  <a:pt x="437" y="575"/>
                </a:lnTo>
                <a:lnTo>
                  <a:pt x="437" y="575"/>
                </a:lnTo>
                <a:lnTo>
                  <a:pt x="436" y="575"/>
                </a:lnTo>
                <a:lnTo>
                  <a:pt x="437" y="575"/>
                </a:lnTo>
                <a:lnTo>
                  <a:pt x="437" y="575"/>
                </a:lnTo>
                <a:close/>
                <a:moveTo>
                  <a:pt x="483" y="591"/>
                </a:moveTo>
                <a:lnTo>
                  <a:pt x="483" y="591"/>
                </a:lnTo>
                <a:lnTo>
                  <a:pt x="482" y="591"/>
                </a:lnTo>
                <a:lnTo>
                  <a:pt x="482" y="590"/>
                </a:lnTo>
                <a:lnTo>
                  <a:pt x="484" y="588"/>
                </a:lnTo>
                <a:lnTo>
                  <a:pt x="485" y="587"/>
                </a:lnTo>
                <a:lnTo>
                  <a:pt x="485" y="587"/>
                </a:lnTo>
                <a:lnTo>
                  <a:pt x="484" y="590"/>
                </a:lnTo>
                <a:lnTo>
                  <a:pt x="483" y="591"/>
                </a:lnTo>
                <a:lnTo>
                  <a:pt x="483" y="591"/>
                </a:lnTo>
                <a:close/>
                <a:moveTo>
                  <a:pt x="555" y="592"/>
                </a:moveTo>
                <a:lnTo>
                  <a:pt x="555" y="592"/>
                </a:lnTo>
                <a:lnTo>
                  <a:pt x="553" y="592"/>
                </a:lnTo>
                <a:lnTo>
                  <a:pt x="552" y="592"/>
                </a:lnTo>
                <a:lnTo>
                  <a:pt x="552" y="591"/>
                </a:lnTo>
                <a:lnTo>
                  <a:pt x="552" y="591"/>
                </a:lnTo>
                <a:lnTo>
                  <a:pt x="554" y="591"/>
                </a:lnTo>
                <a:lnTo>
                  <a:pt x="555" y="591"/>
                </a:lnTo>
                <a:lnTo>
                  <a:pt x="555" y="592"/>
                </a:lnTo>
                <a:lnTo>
                  <a:pt x="555" y="592"/>
                </a:lnTo>
                <a:close/>
                <a:moveTo>
                  <a:pt x="435" y="579"/>
                </a:moveTo>
                <a:lnTo>
                  <a:pt x="435" y="579"/>
                </a:lnTo>
                <a:lnTo>
                  <a:pt x="435" y="579"/>
                </a:lnTo>
                <a:lnTo>
                  <a:pt x="435" y="579"/>
                </a:lnTo>
                <a:lnTo>
                  <a:pt x="435" y="579"/>
                </a:lnTo>
                <a:lnTo>
                  <a:pt x="436" y="579"/>
                </a:lnTo>
                <a:lnTo>
                  <a:pt x="435" y="579"/>
                </a:lnTo>
                <a:lnTo>
                  <a:pt x="435" y="579"/>
                </a:lnTo>
                <a:close/>
                <a:moveTo>
                  <a:pt x="438" y="585"/>
                </a:moveTo>
                <a:lnTo>
                  <a:pt x="438" y="585"/>
                </a:lnTo>
                <a:lnTo>
                  <a:pt x="440" y="585"/>
                </a:lnTo>
                <a:lnTo>
                  <a:pt x="441" y="585"/>
                </a:lnTo>
                <a:lnTo>
                  <a:pt x="442" y="584"/>
                </a:lnTo>
                <a:lnTo>
                  <a:pt x="443" y="584"/>
                </a:lnTo>
                <a:lnTo>
                  <a:pt x="443" y="584"/>
                </a:lnTo>
                <a:lnTo>
                  <a:pt x="441" y="586"/>
                </a:lnTo>
                <a:lnTo>
                  <a:pt x="440" y="586"/>
                </a:lnTo>
                <a:lnTo>
                  <a:pt x="438" y="585"/>
                </a:lnTo>
                <a:lnTo>
                  <a:pt x="438" y="585"/>
                </a:lnTo>
                <a:close/>
                <a:moveTo>
                  <a:pt x="587" y="598"/>
                </a:moveTo>
                <a:lnTo>
                  <a:pt x="587" y="598"/>
                </a:lnTo>
                <a:lnTo>
                  <a:pt x="589" y="596"/>
                </a:lnTo>
                <a:lnTo>
                  <a:pt x="587" y="598"/>
                </a:lnTo>
                <a:lnTo>
                  <a:pt x="587" y="598"/>
                </a:lnTo>
                <a:lnTo>
                  <a:pt x="588" y="596"/>
                </a:lnTo>
                <a:lnTo>
                  <a:pt x="587" y="598"/>
                </a:lnTo>
                <a:lnTo>
                  <a:pt x="587" y="598"/>
                </a:lnTo>
                <a:close/>
                <a:moveTo>
                  <a:pt x="336" y="528"/>
                </a:moveTo>
                <a:lnTo>
                  <a:pt x="336" y="528"/>
                </a:lnTo>
                <a:lnTo>
                  <a:pt x="337" y="528"/>
                </a:lnTo>
                <a:lnTo>
                  <a:pt x="337" y="528"/>
                </a:lnTo>
                <a:lnTo>
                  <a:pt x="337" y="529"/>
                </a:lnTo>
                <a:lnTo>
                  <a:pt x="337" y="529"/>
                </a:lnTo>
                <a:lnTo>
                  <a:pt x="336" y="528"/>
                </a:lnTo>
                <a:lnTo>
                  <a:pt x="336" y="528"/>
                </a:lnTo>
                <a:lnTo>
                  <a:pt x="336" y="528"/>
                </a:lnTo>
                <a:lnTo>
                  <a:pt x="336" y="528"/>
                </a:lnTo>
                <a:lnTo>
                  <a:pt x="336" y="528"/>
                </a:lnTo>
                <a:close/>
                <a:moveTo>
                  <a:pt x="451" y="604"/>
                </a:moveTo>
                <a:lnTo>
                  <a:pt x="451" y="604"/>
                </a:lnTo>
                <a:lnTo>
                  <a:pt x="453" y="603"/>
                </a:lnTo>
                <a:lnTo>
                  <a:pt x="455" y="603"/>
                </a:lnTo>
                <a:lnTo>
                  <a:pt x="455" y="603"/>
                </a:lnTo>
                <a:lnTo>
                  <a:pt x="453" y="605"/>
                </a:lnTo>
                <a:lnTo>
                  <a:pt x="451" y="604"/>
                </a:lnTo>
                <a:lnTo>
                  <a:pt x="451" y="604"/>
                </a:lnTo>
                <a:close/>
                <a:moveTo>
                  <a:pt x="398" y="582"/>
                </a:moveTo>
                <a:lnTo>
                  <a:pt x="398" y="582"/>
                </a:lnTo>
                <a:lnTo>
                  <a:pt x="396" y="582"/>
                </a:lnTo>
                <a:lnTo>
                  <a:pt x="396" y="581"/>
                </a:lnTo>
                <a:lnTo>
                  <a:pt x="398" y="580"/>
                </a:lnTo>
                <a:lnTo>
                  <a:pt x="399" y="581"/>
                </a:lnTo>
                <a:lnTo>
                  <a:pt x="399" y="581"/>
                </a:lnTo>
                <a:lnTo>
                  <a:pt x="399" y="582"/>
                </a:lnTo>
                <a:lnTo>
                  <a:pt x="398" y="582"/>
                </a:lnTo>
                <a:lnTo>
                  <a:pt x="398" y="582"/>
                </a:lnTo>
                <a:close/>
                <a:moveTo>
                  <a:pt x="441" y="605"/>
                </a:moveTo>
                <a:lnTo>
                  <a:pt x="441" y="605"/>
                </a:lnTo>
                <a:lnTo>
                  <a:pt x="437" y="611"/>
                </a:lnTo>
                <a:lnTo>
                  <a:pt x="435" y="613"/>
                </a:lnTo>
                <a:lnTo>
                  <a:pt x="435" y="611"/>
                </a:lnTo>
                <a:lnTo>
                  <a:pt x="435" y="608"/>
                </a:lnTo>
                <a:lnTo>
                  <a:pt x="437" y="604"/>
                </a:lnTo>
                <a:lnTo>
                  <a:pt x="438" y="602"/>
                </a:lnTo>
                <a:lnTo>
                  <a:pt x="440" y="602"/>
                </a:lnTo>
                <a:lnTo>
                  <a:pt x="441" y="602"/>
                </a:lnTo>
                <a:lnTo>
                  <a:pt x="441" y="605"/>
                </a:lnTo>
                <a:lnTo>
                  <a:pt x="441" y="605"/>
                </a:lnTo>
                <a:lnTo>
                  <a:pt x="441" y="607"/>
                </a:lnTo>
                <a:lnTo>
                  <a:pt x="441" y="607"/>
                </a:lnTo>
                <a:lnTo>
                  <a:pt x="441" y="605"/>
                </a:lnTo>
                <a:lnTo>
                  <a:pt x="441" y="605"/>
                </a:lnTo>
                <a:lnTo>
                  <a:pt x="441" y="605"/>
                </a:lnTo>
                <a:close/>
                <a:moveTo>
                  <a:pt x="317" y="525"/>
                </a:moveTo>
                <a:lnTo>
                  <a:pt x="317" y="525"/>
                </a:lnTo>
                <a:lnTo>
                  <a:pt x="319" y="523"/>
                </a:lnTo>
                <a:lnTo>
                  <a:pt x="322" y="525"/>
                </a:lnTo>
                <a:lnTo>
                  <a:pt x="322" y="525"/>
                </a:lnTo>
                <a:lnTo>
                  <a:pt x="319" y="526"/>
                </a:lnTo>
                <a:lnTo>
                  <a:pt x="318" y="526"/>
                </a:lnTo>
                <a:lnTo>
                  <a:pt x="317" y="525"/>
                </a:lnTo>
                <a:lnTo>
                  <a:pt x="317" y="525"/>
                </a:lnTo>
                <a:close/>
                <a:moveTo>
                  <a:pt x="535" y="628"/>
                </a:moveTo>
                <a:lnTo>
                  <a:pt x="535" y="628"/>
                </a:lnTo>
                <a:lnTo>
                  <a:pt x="538" y="627"/>
                </a:lnTo>
                <a:lnTo>
                  <a:pt x="540" y="627"/>
                </a:lnTo>
                <a:lnTo>
                  <a:pt x="541" y="627"/>
                </a:lnTo>
                <a:lnTo>
                  <a:pt x="541" y="627"/>
                </a:lnTo>
                <a:lnTo>
                  <a:pt x="537" y="629"/>
                </a:lnTo>
                <a:lnTo>
                  <a:pt x="536" y="629"/>
                </a:lnTo>
                <a:lnTo>
                  <a:pt x="535" y="628"/>
                </a:lnTo>
                <a:lnTo>
                  <a:pt x="535" y="628"/>
                </a:lnTo>
                <a:close/>
                <a:moveTo>
                  <a:pt x="477" y="633"/>
                </a:moveTo>
                <a:lnTo>
                  <a:pt x="477" y="633"/>
                </a:lnTo>
                <a:lnTo>
                  <a:pt x="473" y="631"/>
                </a:lnTo>
                <a:lnTo>
                  <a:pt x="472" y="629"/>
                </a:lnTo>
                <a:lnTo>
                  <a:pt x="473" y="628"/>
                </a:lnTo>
                <a:lnTo>
                  <a:pt x="475" y="628"/>
                </a:lnTo>
                <a:lnTo>
                  <a:pt x="476" y="628"/>
                </a:lnTo>
                <a:lnTo>
                  <a:pt x="477" y="628"/>
                </a:lnTo>
                <a:lnTo>
                  <a:pt x="477" y="631"/>
                </a:lnTo>
                <a:lnTo>
                  <a:pt x="477" y="633"/>
                </a:lnTo>
                <a:lnTo>
                  <a:pt x="477" y="633"/>
                </a:lnTo>
                <a:lnTo>
                  <a:pt x="476" y="632"/>
                </a:lnTo>
                <a:lnTo>
                  <a:pt x="476" y="631"/>
                </a:lnTo>
                <a:lnTo>
                  <a:pt x="477" y="632"/>
                </a:lnTo>
                <a:lnTo>
                  <a:pt x="477" y="633"/>
                </a:lnTo>
                <a:lnTo>
                  <a:pt x="477" y="633"/>
                </a:lnTo>
                <a:close/>
                <a:moveTo>
                  <a:pt x="384" y="599"/>
                </a:moveTo>
                <a:lnTo>
                  <a:pt x="384" y="599"/>
                </a:lnTo>
                <a:lnTo>
                  <a:pt x="383" y="599"/>
                </a:lnTo>
                <a:lnTo>
                  <a:pt x="383" y="598"/>
                </a:lnTo>
                <a:lnTo>
                  <a:pt x="386" y="596"/>
                </a:lnTo>
                <a:lnTo>
                  <a:pt x="386" y="596"/>
                </a:lnTo>
                <a:lnTo>
                  <a:pt x="387" y="596"/>
                </a:lnTo>
                <a:lnTo>
                  <a:pt x="384" y="599"/>
                </a:lnTo>
                <a:lnTo>
                  <a:pt x="384" y="599"/>
                </a:lnTo>
                <a:lnTo>
                  <a:pt x="383" y="599"/>
                </a:lnTo>
                <a:lnTo>
                  <a:pt x="384" y="598"/>
                </a:lnTo>
                <a:lnTo>
                  <a:pt x="384" y="598"/>
                </a:lnTo>
                <a:lnTo>
                  <a:pt x="384" y="599"/>
                </a:lnTo>
                <a:lnTo>
                  <a:pt x="384" y="599"/>
                </a:lnTo>
                <a:close/>
                <a:moveTo>
                  <a:pt x="490" y="647"/>
                </a:moveTo>
                <a:lnTo>
                  <a:pt x="490" y="647"/>
                </a:lnTo>
                <a:lnTo>
                  <a:pt x="494" y="645"/>
                </a:lnTo>
                <a:lnTo>
                  <a:pt x="496" y="643"/>
                </a:lnTo>
                <a:lnTo>
                  <a:pt x="496" y="643"/>
                </a:lnTo>
                <a:lnTo>
                  <a:pt x="494" y="646"/>
                </a:lnTo>
                <a:lnTo>
                  <a:pt x="493" y="647"/>
                </a:lnTo>
                <a:lnTo>
                  <a:pt x="490" y="647"/>
                </a:lnTo>
                <a:lnTo>
                  <a:pt x="490" y="647"/>
                </a:lnTo>
                <a:close/>
                <a:moveTo>
                  <a:pt x="429" y="629"/>
                </a:moveTo>
                <a:lnTo>
                  <a:pt x="429" y="629"/>
                </a:lnTo>
                <a:lnTo>
                  <a:pt x="431" y="628"/>
                </a:lnTo>
                <a:lnTo>
                  <a:pt x="432" y="629"/>
                </a:lnTo>
                <a:lnTo>
                  <a:pt x="432" y="629"/>
                </a:lnTo>
                <a:lnTo>
                  <a:pt x="431" y="631"/>
                </a:lnTo>
                <a:lnTo>
                  <a:pt x="429" y="629"/>
                </a:lnTo>
                <a:lnTo>
                  <a:pt x="429" y="629"/>
                </a:lnTo>
                <a:close/>
                <a:moveTo>
                  <a:pt x="451" y="640"/>
                </a:moveTo>
                <a:lnTo>
                  <a:pt x="451" y="640"/>
                </a:lnTo>
                <a:lnTo>
                  <a:pt x="453" y="638"/>
                </a:lnTo>
                <a:lnTo>
                  <a:pt x="455" y="637"/>
                </a:lnTo>
                <a:lnTo>
                  <a:pt x="457" y="638"/>
                </a:lnTo>
                <a:lnTo>
                  <a:pt x="457" y="638"/>
                </a:lnTo>
                <a:lnTo>
                  <a:pt x="454" y="639"/>
                </a:lnTo>
                <a:lnTo>
                  <a:pt x="451" y="640"/>
                </a:lnTo>
                <a:lnTo>
                  <a:pt x="451" y="640"/>
                </a:lnTo>
                <a:close/>
                <a:moveTo>
                  <a:pt x="434" y="638"/>
                </a:moveTo>
                <a:lnTo>
                  <a:pt x="434" y="638"/>
                </a:lnTo>
                <a:lnTo>
                  <a:pt x="425" y="635"/>
                </a:lnTo>
                <a:lnTo>
                  <a:pt x="425" y="634"/>
                </a:lnTo>
                <a:lnTo>
                  <a:pt x="426" y="634"/>
                </a:lnTo>
                <a:lnTo>
                  <a:pt x="431" y="635"/>
                </a:lnTo>
                <a:lnTo>
                  <a:pt x="434" y="637"/>
                </a:lnTo>
                <a:lnTo>
                  <a:pt x="434" y="638"/>
                </a:lnTo>
                <a:lnTo>
                  <a:pt x="434" y="638"/>
                </a:lnTo>
                <a:lnTo>
                  <a:pt x="432" y="637"/>
                </a:lnTo>
                <a:lnTo>
                  <a:pt x="432" y="637"/>
                </a:lnTo>
                <a:lnTo>
                  <a:pt x="434" y="637"/>
                </a:lnTo>
                <a:lnTo>
                  <a:pt x="434" y="638"/>
                </a:lnTo>
                <a:lnTo>
                  <a:pt x="434" y="638"/>
                </a:lnTo>
                <a:close/>
                <a:moveTo>
                  <a:pt x="379" y="617"/>
                </a:moveTo>
                <a:lnTo>
                  <a:pt x="379" y="617"/>
                </a:lnTo>
                <a:lnTo>
                  <a:pt x="384" y="616"/>
                </a:lnTo>
                <a:lnTo>
                  <a:pt x="388" y="615"/>
                </a:lnTo>
                <a:lnTo>
                  <a:pt x="388" y="615"/>
                </a:lnTo>
                <a:lnTo>
                  <a:pt x="384" y="617"/>
                </a:lnTo>
                <a:lnTo>
                  <a:pt x="379" y="617"/>
                </a:lnTo>
                <a:lnTo>
                  <a:pt x="379" y="617"/>
                </a:lnTo>
                <a:close/>
                <a:moveTo>
                  <a:pt x="478" y="657"/>
                </a:moveTo>
                <a:lnTo>
                  <a:pt x="478" y="657"/>
                </a:lnTo>
                <a:lnTo>
                  <a:pt x="481" y="656"/>
                </a:lnTo>
                <a:lnTo>
                  <a:pt x="483" y="656"/>
                </a:lnTo>
                <a:lnTo>
                  <a:pt x="483" y="656"/>
                </a:lnTo>
                <a:lnTo>
                  <a:pt x="483" y="657"/>
                </a:lnTo>
                <a:lnTo>
                  <a:pt x="478" y="657"/>
                </a:lnTo>
                <a:lnTo>
                  <a:pt x="478" y="657"/>
                </a:lnTo>
                <a:lnTo>
                  <a:pt x="479" y="657"/>
                </a:lnTo>
                <a:lnTo>
                  <a:pt x="479" y="657"/>
                </a:lnTo>
                <a:lnTo>
                  <a:pt x="479" y="657"/>
                </a:lnTo>
                <a:lnTo>
                  <a:pt x="478" y="657"/>
                </a:lnTo>
                <a:lnTo>
                  <a:pt x="478" y="657"/>
                </a:lnTo>
                <a:close/>
                <a:moveTo>
                  <a:pt x="488" y="651"/>
                </a:moveTo>
                <a:lnTo>
                  <a:pt x="488" y="651"/>
                </a:lnTo>
                <a:lnTo>
                  <a:pt x="489" y="653"/>
                </a:lnTo>
                <a:lnTo>
                  <a:pt x="489" y="655"/>
                </a:lnTo>
                <a:lnTo>
                  <a:pt x="489" y="657"/>
                </a:lnTo>
                <a:lnTo>
                  <a:pt x="488" y="657"/>
                </a:lnTo>
                <a:lnTo>
                  <a:pt x="487" y="657"/>
                </a:lnTo>
                <a:lnTo>
                  <a:pt x="487" y="657"/>
                </a:lnTo>
                <a:lnTo>
                  <a:pt x="487" y="655"/>
                </a:lnTo>
                <a:lnTo>
                  <a:pt x="488" y="651"/>
                </a:lnTo>
                <a:lnTo>
                  <a:pt x="488" y="651"/>
                </a:lnTo>
                <a:lnTo>
                  <a:pt x="488" y="652"/>
                </a:lnTo>
                <a:lnTo>
                  <a:pt x="488" y="653"/>
                </a:lnTo>
                <a:lnTo>
                  <a:pt x="487" y="652"/>
                </a:lnTo>
                <a:lnTo>
                  <a:pt x="488" y="651"/>
                </a:lnTo>
                <a:lnTo>
                  <a:pt x="488" y="651"/>
                </a:lnTo>
                <a:close/>
                <a:moveTo>
                  <a:pt x="476" y="653"/>
                </a:moveTo>
                <a:lnTo>
                  <a:pt x="476" y="653"/>
                </a:lnTo>
                <a:lnTo>
                  <a:pt x="478" y="655"/>
                </a:lnTo>
                <a:lnTo>
                  <a:pt x="476" y="653"/>
                </a:lnTo>
                <a:lnTo>
                  <a:pt x="475" y="652"/>
                </a:lnTo>
                <a:lnTo>
                  <a:pt x="476" y="653"/>
                </a:lnTo>
                <a:lnTo>
                  <a:pt x="476" y="653"/>
                </a:lnTo>
                <a:lnTo>
                  <a:pt x="476" y="653"/>
                </a:lnTo>
                <a:lnTo>
                  <a:pt x="476" y="653"/>
                </a:lnTo>
                <a:lnTo>
                  <a:pt x="476" y="653"/>
                </a:lnTo>
                <a:close/>
                <a:moveTo>
                  <a:pt x="428" y="645"/>
                </a:moveTo>
                <a:lnTo>
                  <a:pt x="428" y="645"/>
                </a:lnTo>
                <a:lnTo>
                  <a:pt x="430" y="644"/>
                </a:lnTo>
                <a:lnTo>
                  <a:pt x="431" y="644"/>
                </a:lnTo>
                <a:lnTo>
                  <a:pt x="432" y="644"/>
                </a:lnTo>
                <a:lnTo>
                  <a:pt x="432" y="644"/>
                </a:lnTo>
                <a:lnTo>
                  <a:pt x="431" y="645"/>
                </a:lnTo>
                <a:lnTo>
                  <a:pt x="429" y="646"/>
                </a:lnTo>
                <a:lnTo>
                  <a:pt x="428" y="645"/>
                </a:lnTo>
                <a:lnTo>
                  <a:pt x="428" y="645"/>
                </a:lnTo>
                <a:lnTo>
                  <a:pt x="428" y="645"/>
                </a:lnTo>
                <a:close/>
                <a:moveTo>
                  <a:pt x="435" y="643"/>
                </a:moveTo>
                <a:lnTo>
                  <a:pt x="435" y="643"/>
                </a:lnTo>
                <a:lnTo>
                  <a:pt x="434" y="644"/>
                </a:lnTo>
                <a:lnTo>
                  <a:pt x="435" y="644"/>
                </a:lnTo>
                <a:lnTo>
                  <a:pt x="435" y="645"/>
                </a:lnTo>
                <a:lnTo>
                  <a:pt x="435" y="646"/>
                </a:lnTo>
                <a:lnTo>
                  <a:pt x="435" y="646"/>
                </a:lnTo>
                <a:lnTo>
                  <a:pt x="432" y="645"/>
                </a:lnTo>
                <a:lnTo>
                  <a:pt x="432" y="644"/>
                </a:lnTo>
                <a:lnTo>
                  <a:pt x="432" y="644"/>
                </a:lnTo>
                <a:lnTo>
                  <a:pt x="435" y="643"/>
                </a:lnTo>
                <a:lnTo>
                  <a:pt x="435" y="643"/>
                </a:lnTo>
                <a:close/>
                <a:moveTo>
                  <a:pt x="419" y="639"/>
                </a:moveTo>
                <a:lnTo>
                  <a:pt x="419" y="639"/>
                </a:lnTo>
                <a:lnTo>
                  <a:pt x="416" y="643"/>
                </a:lnTo>
                <a:lnTo>
                  <a:pt x="413" y="644"/>
                </a:lnTo>
                <a:lnTo>
                  <a:pt x="413" y="643"/>
                </a:lnTo>
                <a:lnTo>
                  <a:pt x="413" y="640"/>
                </a:lnTo>
                <a:lnTo>
                  <a:pt x="414" y="638"/>
                </a:lnTo>
                <a:lnTo>
                  <a:pt x="416" y="635"/>
                </a:lnTo>
                <a:lnTo>
                  <a:pt x="418" y="635"/>
                </a:lnTo>
                <a:lnTo>
                  <a:pt x="419" y="639"/>
                </a:lnTo>
                <a:lnTo>
                  <a:pt x="419" y="639"/>
                </a:lnTo>
                <a:lnTo>
                  <a:pt x="419" y="639"/>
                </a:lnTo>
                <a:lnTo>
                  <a:pt x="419" y="639"/>
                </a:lnTo>
                <a:lnTo>
                  <a:pt x="419" y="639"/>
                </a:lnTo>
                <a:close/>
                <a:moveTo>
                  <a:pt x="330" y="586"/>
                </a:moveTo>
                <a:lnTo>
                  <a:pt x="330" y="586"/>
                </a:lnTo>
                <a:lnTo>
                  <a:pt x="333" y="584"/>
                </a:lnTo>
                <a:lnTo>
                  <a:pt x="334" y="584"/>
                </a:lnTo>
                <a:lnTo>
                  <a:pt x="335" y="584"/>
                </a:lnTo>
                <a:lnTo>
                  <a:pt x="335" y="585"/>
                </a:lnTo>
                <a:lnTo>
                  <a:pt x="334" y="587"/>
                </a:lnTo>
                <a:lnTo>
                  <a:pt x="333" y="587"/>
                </a:lnTo>
                <a:lnTo>
                  <a:pt x="330" y="586"/>
                </a:lnTo>
                <a:lnTo>
                  <a:pt x="330" y="586"/>
                </a:lnTo>
                <a:lnTo>
                  <a:pt x="331" y="586"/>
                </a:lnTo>
                <a:lnTo>
                  <a:pt x="331" y="586"/>
                </a:lnTo>
                <a:lnTo>
                  <a:pt x="331" y="587"/>
                </a:lnTo>
                <a:lnTo>
                  <a:pt x="330" y="586"/>
                </a:lnTo>
                <a:lnTo>
                  <a:pt x="330" y="586"/>
                </a:lnTo>
                <a:close/>
                <a:moveTo>
                  <a:pt x="287" y="520"/>
                </a:moveTo>
                <a:lnTo>
                  <a:pt x="287" y="520"/>
                </a:lnTo>
                <a:lnTo>
                  <a:pt x="286" y="519"/>
                </a:lnTo>
                <a:lnTo>
                  <a:pt x="286" y="517"/>
                </a:lnTo>
                <a:lnTo>
                  <a:pt x="286" y="517"/>
                </a:lnTo>
                <a:lnTo>
                  <a:pt x="287" y="517"/>
                </a:lnTo>
                <a:lnTo>
                  <a:pt x="288" y="517"/>
                </a:lnTo>
                <a:lnTo>
                  <a:pt x="288" y="519"/>
                </a:lnTo>
                <a:lnTo>
                  <a:pt x="287" y="520"/>
                </a:lnTo>
                <a:lnTo>
                  <a:pt x="287" y="520"/>
                </a:lnTo>
                <a:close/>
                <a:moveTo>
                  <a:pt x="471" y="658"/>
                </a:moveTo>
                <a:lnTo>
                  <a:pt x="471" y="658"/>
                </a:lnTo>
                <a:lnTo>
                  <a:pt x="475" y="657"/>
                </a:lnTo>
                <a:lnTo>
                  <a:pt x="477" y="657"/>
                </a:lnTo>
                <a:lnTo>
                  <a:pt x="477" y="657"/>
                </a:lnTo>
                <a:lnTo>
                  <a:pt x="476" y="658"/>
                </a:lnTo>
                <a:lnTo>
                  <a:pt x="473" y="658"/>
                </a:lnTo>
                <a:lnTo>
                  <a:pt x="471" y="658"/>
                </a:lnTo>
                <a:lnTo>
                  <a:pt x="471" y="658"/>
                </a:lnTo>
                <a:close/>
                <a:moveTo>
                  <a:pt x="340" y="601"/>
                </a:moveTo>
                <a:lnTo>
                  <a:pt x="340" y="601"/>
                </a:lnTo>
                <a:lnTo>
                  <a:pt x="343" y="601"/>
                </a:lnTo>
                <a:lnTo>
                  <a:pt x="346" y="601"/>
                </a:lnTo>
                <a:lnTo>
                  <a:pt x="346" y="601"/>
                </a:lnTo>
                <a:lnTo>
                  <a:pt x="343" y="602"/>
                </a:lnTo>
                <a:lnTo>
                  <a:pt x="340" y="601"/>
                </a:lnTo>
                <a:lnTo>
                  <a:pt x="340" y="601"/>
                </a:lnTo>
                <a:close/>
                <a:moveTo>
                  <a:pt x="446" y="663"/>
                </a:moveTo>
                <a:lnTo>
                  <a:pt x="446" y="663"/>
                </a:lnTo>
                <a:lnTo>
                  <a:pt x="452" y="663"/>
                </a:lnTo>
                <a:lnTo>
                  <a:pt x="454" y="663"/>
                </a:lnTo>
                <a:lnTo>
                  <a:pt x="454" y="662"/>
                </a:lnTo>
                <a:lnTo>
                  <a:pt x="452" y="661"/>
                </a:lnTo>
                <a:lnTo>
                  <a:pt x="446" y="661"/>
                </a:lnTo>
                <a:lnTo>
                  <a:pt x="445" y="661"/>
                </a:lnTo>
                <a:lnTo>
                  <a:pt x="446" y="663"/>
                </a:lnTo>
                <a:lnTo>
                  <a:pt x="446" y="663"/>
                </a:lnTo>
                <a:lnTo>
                  <a:pt x="447" y="664"/>
                </a:lnTo>
                <a:lnTo>
                  <a:pt x="446" y="663"/>
                </a:lnTo>
                <a:lnTo>
                  <a:pt x="446" y="663"/>
                </a:lnTo>
                <a:close/>
                <a:moveTo>
                  <a:pt x="355" y="616"/>
                </a:moveTo>
                <a:lnTo>
                  <a:pt x="355" y="616"/>
                </a:lnTo>
                <a:lnTo>
                  <a:pt x="348" y="614"/>
                </a:lnTo>
                <a:lnTo>
                  <a:pt x="349" y="614"/>
                </a:lnTo>
                <a:lnTo>
                  <a:pt x="353" y="615"/>
                </a:lnTo>
                <a:lnTo>
                  <a:pt x="355" y="616"/>
                </a:lnTo>
                <a:lnTo>
                  <a:pt x="355" y="616"/>
                </a:lnTo>
                <a:lnTo>
                  <a:pt x="354" y="615"/>
                </a:lnTo>
                <a:lnTo>
                  <a:pt x="355" y="615"/>
                </a:lnTo>
                <a:lnTo>
                  <a:pt x="355" y="615"/>
                </a:lnTo>
                <a:lnTo>
                  <a:pt x="355" y="616"/>
                </a:lnTo>
                <a:lnTo>
                  <a:pt x="355" y="616"/>
                </a:lnTo>
                <a:close/>
                <a:moveTo>
                  <a:pt x="402" y="647"/>
                </a:moveTo>
                <a:lnTo>
                  <a:pt x="402" y="647"/>
                </a:lnTo>
                <a:lnTo>
                  <a:pt x="401" y="647"/>
                </a:lnTo>
                <a:lnTo>
                  <a:pt x="399" y="646"/>
                </a:lnTo>
                <a:lnTo>
                  <a:pt x="399" y="646"/>
                </a:lnTo>
                <a:lnTo>
                  <a:pt x="400" y="645"/>
                </a:lnTo>
                <a:lnTo>
                  <a:pt x="402" y="645"/>
                </a:lnTo>
                <a:lnTo>
                  <a:pt x="404" y="646"/>
                </a:lnTo>
                <a:lnTo>
                  <a:pt x="402" y="647"/>
                </a:lnTo>
                <a:lnTo>
                  <a:pt x="402" y="647"/>
                </a:lnTo>
                <a:close/>
                <a:moveTo>
                  <a:pt x="436" y="666"/>
                </a:moveTo>
                <a:lnTo>
                  <a:pt x="436" y="666"/>
                </a:lnTo>
                <a:lnTo>
                  <a:pt x="440" y="664"/>
                </a:lnTo>
                <a:lnTo>
                  <a:pt x="441" y="664"/>
                </a:lnTo>
                <a:lnTo>
                  <a:pt x="440" y="666"/>
                </a:lnTo>
                <a:lnTo>
                  <a:pt x="436" y="666"/>
                </a:lnTo>
                <a:lnTo>
                  <a:pt x="436" y="666"/>
                </a:lnTo>
                <a:lnTo>
                  <a:pt x="437" y="666"/>
                </a:lnTo>
                <a:lnTo>
                  <a:pt x="436" y="666"/>
                </a:lnTo>
                <a:lnTo>
                  <a:pt x="436" y="666"/>
                </a:lnTo>
                <a:close/>
                <a:moveTo>
                  <a:pt x="390" y="649"/>
                </a:moveTo>
                <a:lnTo>
                  <a:pt x="390" y="649"/>
                </a:lnTo>
                <a:lnTo>
                  <a:pt x="393" y="646"/>
                </a:lnTo>
                <a:lnTo>
                  <a:pt x="395" y="646"/>
                </a:lnTo>
                <a:lnTo>
                  <a:pt x="396" y="646"/>
                </a:lnTo>
                <a:lnTo>
                  <a:pt x="396" y="646"/>
                </a:lnTo>
                <a:lnTo>
                  <a:pt x="394" y="649"/>
                </a:lnTo>
                <a:lnTo>
                  <a:pt x="390" y="649"/>
                </a:lnTo>
                <a:lnTo>
                  <a:pt x="390" y="649"/>
                </a:lnTo>
                <a:close/>
                <a:moveTo>
                  <a:pt x="373" y="644"/>
                </a:moveTo>
                <a:lnTo>
                  <a:pt x="373" y="644"/>
                </a:lnTo>
                <a:lnTo>
                  <a:pt x="376" y="641"/>
                </a:lnTo>
                <a:lnTo>
                  <a:pt x="377" y="641"/>
                </a:lnTo>
                <a:lnTo>
                  <a:pt x="378" y="641"/>
                </a:lnTo>
                <a:lnTo>
                  <a:pt x="378" y="643"/>
                </a:lnTo>
                <a:lnTo>
                  <a:pt x="378" y="644"/>
                </a:lnTo>
                <a:lnTo>
                  <a:pt x="377" y="644"/>
                </a:lnTo>
                <a:lnTo>
                  <a:pt x="375" y="644"/>
                </a:lnTo>
                <a:lnTo>
                  <a:pt x="373" y="644"/>
                </a:lnTo>
                <a:lnTo>
                  <a:pt x="373" y="644"/>
                </a:lnTo>
                <a:lnTo>
                  <a:pt x="375" y="643"/>
                </a:lnTo>
                <a:lnTo>
                  <a:pt x="375" y="643"/>
                </a:lnTo>
                <a:lnTo>
                  <a:pt x="375" y="644"/>
                </a:lnTo>
                <a:lnTo>
                  <a:pt x="373" y="644"/>
                </a:lnTo>
                <a:lnTo>
                  <a:pt x="373" y="644"/>
                </a:lnTo>
                <a:close/>
                <a:moveTo>
                  <a:pt x="386" y="643"/>
                </a:moveTo>
                <a:lnTo>
                  <a:pt x="386" y="643"/>
                </a:lnTo>
                <a:lnTo>
                  <a:pt x="384" y="643"/>
                </a:lnTo>
                <a:lnTo>
                  <a:pt x="382" y="643"/>
                </a:lnTo>
                <a:lnTo>
                  <a:pt x="381" y="644"/>
                </a:lnTo>
                <a:lnTo>
                  <a:pt x="378" y="643"/>
                </a:lnTo>
                <a:lnTo>
                  <a:pt x="378" y="643"/>
                </a:lnTo>
                <a:lnTo>
                  <a:pt x="381" y="641"/>
                </a:lnTo>
                <a:lnTo>
                  <a:pt x="383" y="641"/>
                </a:lnTo>
                <a:lnTo>
                  <a:pt x="386" y="641"/>
                </a:lnTo>
                <a:lnTo>
                  <a:pt x="386" y="643"/>
                </a:lnTo>
                <a:lnTo>
                  <a:pt x="386" y="643"/>
                </a:lnTo>
                <a:close/>
                <a:moveTo>
                  <a:pt x="426" y="663"/>
                </a:moveTo>
                <a:lnTo>
                  <a:pt x="426" y="663"/>
                </a:lnTo>
                <a:lnTo>
                  <a:pt x="428" y="662"/>
                </a:lnTo>
                <a:lnTo>
                  <a:pt x="429" y="662"/>
                </a:lnTo>
                <a:lnTo>
                  <a:pt x="431" y="663"/>
                </a:lnTo>
                <a:lnTo>
                  <a:pt x="431" y="663"/>
                </a:lnTo>
                <a:lnTo>
                  <a:pt x="430" y="663"/>
                </a:lnTo>
                <a:lnTo>
                  <a:pt x="429" y="663"/>
                </a:lnTo>
                <a:lnTo>
                  <a:pt x="426" y="663"/>
                </a:lnTo>
                <a:lnTo>
                  <a:pt x="426" y="663"/>
                </a:lnTo>
                <a:close/>
                <a:moveTo>
                  <a:pt x="382" y="647"/>
                </a:moveTo>
                <a:lnTo>
                  <a:pt x="382" y="647"/>
                </a:lnTo>
                <a:lnTo>
                  <a:pt x="383" y="647"/>
                </a:lnTo>
                <a:lnTo>
                  <a:pt x="384" y="646"/>
                </a:lnTo>
                <a:lnTo>
                  <a:pt x="387" y="646"/>
                </a:lnTo>
                <a:lnTo>
                  <a:pt x="387" y="646"/>
                </a:lnTo>
                <a:lnTo>
                  <a:pt x="387" y="647"/>
                </a:lnTo>
                <a:lnTo>
                  <a:pt x="386" y="649"/>
                </a:lnTo>
                <a:lnTo>
                  <a:pt x="382" y="647"/>
                </a:lnTo>
                <a:lnTo>
                  <a:pt x="382" y="647"/>
                </a:lnTo>
                <a:close/>
                <a:moveTo>
                  <a:pt x="375" y="652"/>
                </a:moveTo>
                <a:lnTo>
                  <a:pt x="375" y="652"/>
                </a:lnTo>
                <a:lnTo>
                  <a:pt x="378" y="649"/>
                </a:lnTo>
                <a:lnTo>
                  <a:pt x="375" y="652"/>
                </a:lnTo>
                <a:lnTo>
                  <a:pt x="375" y="652"/>
                </a:lnTo>
                <a:lnTo>
                  <a:pt x="376" y="651"/>
                </a:lnTo>
                <a:lnTo>
                  <a:pt x="376" y="651"/>
                </a:lnTo>
                <a:lnTo>
                  <a:pt x="375" y="651"/>
                </a:lnTo>
                <a:lnTo>
                  <a:pt x="375" y="652"/>
                </a:lnTo>
                <a:lnTo>
                  <a:pt x="375" y="652"/>
                </a:lnTo>
                <a:close/>
                <a:moveTo>
                  <a:pt x="366" y="647"/>
                </a:moveTo>
                <a:lnTo>
                  <a:pt x="366" y="647"/>
                </a:lnTo>
                <a:lnTo>
                  <a:pt x="372" y="646"/>
                </a:lnTo>
                <a:lnTo>
                  <a:pt x="378" y="646"/>
                </a:lnTo>
                <a:lnTo>
                  <a:pt x="378" y="646"/>
                </a:lnTo>
                <a:lnTo>
                  <a:pt x="377" y="647"/>
                </a:lnTo>
                <a:lnTo>
                  <a:pt x="376" y="649"/>
                </a:lnTo>
                <a:lnTo>
                  <a:pt x="373" y="649"/>
                </a:lnTo>
                <a:lnTo>
                  <a:pt x="366" y="647"/>
                </a:lnTo>
                <a:lnTo>
                  <a:pt x="366" y="647"/>
                </a:lnTo>
                <a:close/>
                <a:moveTo>
                  <a:pt x="430" y="675"/>
                </a:moveTo>
                <a:lnTo>
                  <a:pt x="430" y="675"/>
                </a:lnTo>
                <a:lnTo>
                  <a:pt x="436" y="674"/>
                </a:lnTo>
                <a:lnTo>
                  <a:pt x="441" y="673"/>
                </a:lnTo>
                <a:lnTo>
                  <a:pt x="441" y="673"/>
                </a:lnTo>
                <a:lnTo>
                  <a:pt x="436" y="675"/>
                </a:lnTo>
                <a:lnTo>
                  <a:pt x="434" y="675"/>
                </a:lnTo>
                <a:lnTo>
                  <a:pt x="430" y="675"/>
                </a:lnTo>
                <a:lnTo>
                  <a:pt x="430" y="675"/>
                </a:lnTo>
                <a:close/>
                <a:moveTo>
                  <a:pt x="410" y="667"/>
                </a:moveTo>
                <a:lnTo>
                  <a:pt x="410" y="667"/>
                </a:lnTo>
                <a:lnTo>
                  <a:pt x="410" y="666"/>
                </a:lnTo>
                <a:lnTo>
                  <a:pt x="411" y="664"/>
                </a:lnTo>
                <a:lnTo>
                  <a:pt x="412" y="664"/>
                </a:lnTo>
                <a:lnTo>
                  <a:pt x="412" y="664"/>
                </a:lnTo>
                <a:lnTo>
                  <a:pt x="412" y="667"/>
                </a:lnTo>
                <a:lnTo>
                  <a:pt x="411" y="667"/>
                </a:lnTo>
                <a:lnTo>
                  <a:pt x="410" y="667"/>
                </a:lnTo>
                <a:lnTo>
                  <a:pt x="410" y="667"/>
                </a:lnTo>
                <a:close/>
                <a:moveTo>
                  <a:pt x="416" y="675"/>
                </a:moveTo>
                <a:lnTo>
                  <a:pt x="416" y="675"/>
                </a:lnTo>
                <a:lnTo>
                  <a:pt x="413" y="675"/>
                </a:lnTo>
                <a:lnTo>
                  <a:pt x="413" y="674"/>
                </a:lnTo>
                <a:lnTo>
                  <a:pt x="414" y="670"/>
                </a:lnTo>
                <a:lnTo>
                  <a:pt x="416" y="669"/>
                </a:lnTo>
                <a:lnTo>
                  <a:pt x="416" y="670"/>
                </a:lnTo>
                <a:lnTo>
                  <a:pt x="417" y="672"/>
                </a:lnTo>
                <a:lnTo>
                  <a:pt x="416" y="675"/>
                </a:lnTo>
                <a:lnTo>
                  <a:pt x="416" y="675"/>
                </a:lnTo>
                <a:lnTo>
                  <a:pt x="413" y="675"/>
                </a:lnTo>
                <a:lnTo>
                  <a:pt x="414" y="674"/>
                </a:lnTo>
                <a:lnTo>
                  <a:pt x="416" y="674"/>
                </a:lnTo>
                <a:lnTo>
                  <a:pt x="416" y="675"/>
                </a:lnTo>
                <a:lnTo>
                  <a:pt x="416" y="675"/>
                </a:lnTo>
                <a:close/>
                <a:moveTo>
                  <a:pt x="361" y="643"/>
                </a:moveTo>
                <a:lnTo>
                  <a:pt x="361" y="643"/>
                </a:lnTo>
                <a:lnTo>
                  <a:pt x="358" y="644"/>
                </a:lnTo>
                <a:lnTo>
                  <a:pt x="355" y="644"/>
                </a:lnTo>
                <a:lnTo>
                  <a:pt x="354" y="641"/>
                </a:lnTo>
                <a:lnTo>
                  <a:pt x="354" y="640"/>
                </a:lnTo>
                <a:lnTo>
                  <a:pt x="354" y="640"/>
                </a:lnTo>
                <a:lnTo>
                  <a:pt x="357" y="641"/>
                </a:lnTo>
                <a:lnTo>
                  <a:pt x="361" y="643"/>
                </a:lnTo>
                <a:lnTo>
                  <a:pt x="361" y="643"/>
                </a:lnTo>
                <a:close/>
                <a:moveTo>
                  <a:pt x="360" y="649"/>
                </a:moveTo>
                <a:lnTo>
                  <a:pt x="360" y="649"/>
                </a:lnTo>
                <a:lnTo>
                  <a:pt x="364" y="647"/>
                </a:lnTo>
                <a:lnTo>
                  <a:pt x="360" y="649"/>
                </a:lnTo>
                <a:lnTo>
                  <a:pt x="360" y="649"/>
                </a:lnTo>
                <a:lnTo>
                  <a:pt x="361" y="650"/>
                </a:lnTo>
                <a:lnTo>
                  <a:pt x="360" y="649"/>
                </a:lnTo>
                <a:lnTo>
                  <a:pt x="360" y="649"/>
                </a:lnTo>
                <a:close/>
                <a:moveTo>
                  <a:pt x="386" y="667"/>
                </a:moveTo>
                <a:lnTo>
                  <a:pt x="386" y="667"/>
                </a:lnTo>
                <a:lnTo>
                  <a:pt x="388" y="663"/>
                </a:lnTo>
                <a:lnTo>
                  <a:pt x="386" y="667"/>
                </a:lnTo>
                <a:lnTo>
                  <a:pt x="386" y="667"/>
                </a:lnTo>
                <a:lnTo>
                  <a:pt x="386" y="666"/>
                </a:lnTo>
                <a:lnTo>
                  <a:pt x="386" y="667"/>
                </a:lnTo>
                <a:lnTo>
                  <a:pt x="386" y="667"/>
                </a:lnTo>
                <a:close/>
                <a:moveTo>
                  <a:pt x="398" y="674"/>
                </a:moveTo>
                <a:lnTo>
                  <a:pt x="398" y="674"/>
                </a:lnTo>
                <a:lnTo>
                  <a:pt x="396" y="673"/>
                </a:lnTo>
                <a:lnTo>
                  <a:pt x="398" y="670"/>
                </a:lnTo>
                <a:lnTo>
                  <a:pt x="398" y="670"/>
                </a:lnTo>
                <a:lnTo>
                  <a:pt x="400" y="670"/>
                </a:lnTo>
                <a:lnTo>
                  <a:pt x="400" y="673"/>
                </a:lnTo>
                <a:lnTo>
                  <a:pt x="399" y="674"/>
                </a:lnTo>
                <a:lnTo>
                  <a:pt x="398" y="674"/>
                </a:lnTo>
                <a:lnTo>
                  <a:pt x="398" y="674"/>
                </a:lnTo>
                <a:close/>
                <a:moveTo>
                  <a:pt x="364" y="653"/>
                </a:moveTo>
                <a:lnTo>
                  <a:pt x="364" y="653"/>
                </a:lnTo>
                <a:lnTo>
                  <a:pt x="363" y="653"/>
                </a:lnTo>
                <a:lnTo>
                  <a:pt x="360" y="653"/>
                </a:lnTo>
                <a:lnTo>
                  <a:pt x="359" y="651"/>
                </a:lnTo>
                <a:lnTo>
                  <a:pt x="359" y="651"/>
                </a:lnTo>
                <a:lnTo>
                  <a:pt x="360" y="651"/>
                </a:lnTo>
                <a:lnTo>
                  <a:pt x="361" y="651"/>
                </a:lnTo>
                <a:lnTo>
                  <a:pt x="364" y="653"/>
                </a:lnTo>
                <a:lnTo>
                  <a:pt x="364" y="653"/>
                </a:lnTo>
                <a:close/>
                <a:moveTo>
                  <a:pt x="387" y="676"/>
                </a:moveTo>
                <a:lnTo>
                  <a:pt x="387" y="676"/>
                </a:lnTo>
                <a:lnTo>
                  <a:pt x="387" y="675"/>
                </a:lnTo>
                <a:lnTo>
                  <a:pt x="387" y="674"/>
                </a:lnTo>
                <a:lnTo>
                  <a:pt x="390" y="672"/>
                </a:lnTo>
                <a:lnTo>
                  <a:pt x="392" y="672"/>
                </a:lnTo>
                <a:lnTo>
                  <a:pt x="393" y="672"/>
                </a:lnTo>
                <a:lnTo>
                  <a:pt x="387" y="676"/>
                </a:lnTo>
                <a:lnTo>
                  <a:pt x="387" y="676"/>
                </a:lnTo>
                <a:lnTo>
                  <a:pt x="387" y="675"/>
                </a:lnTo>
                <a:lnTo>
                  <a:pt x="387" y="675"/>
                </a:lnTo>
                <a:lnTo>
                  <a:pt x="388" y="675"/>
                </a:lnTo>
                <a:lnTo>
                  <a:pt x="387" y="676"/>
                </a:lnTo>
                <a:lnTo>
                  <a:pt x="387" y="676"/>
                </a:lnTo>
                <a:close/>
                <a:moveTo>
                  <a:pt x="369" y="674"/>
                </a:moveTo>
                <a:lnTo>
                  <a:pt x="369" y="674"/>
                </a:lnTo>
                <a:lnTo>
                  <a:pt x="372" y="674"/>
                </a:lnTo>
                <a:lnTo>
                  <a:pt x="376" y="674"/>
                </a:lnTo>
                <a:lnTo>
                  <a:pt x="379" y="674"/>
                </a:lnTo>
                <a:lnTo>
                  <a:pt x="382" y="675"/>
                </a:lnTo>
                <a:lnTo>
                  <a:pt x="382" y="675"/>
                </a:lnTo>
                <a:lnTo>
                  <a:pt x="373" y="676"/>
                </a:lnTo>
                <a:lnTo>
                  <a:pt x="370" y="675"/>
                </a:lnTo>
                <a:lnTo>
                  <a:pt x="369" y="675"/>
                </a:lnTo>
                <a:lnTo>
                  <a:pt x="369" y="674"/>
                </a:lnTo>
                <a:lnTo>
                  <a:pt x="369" y="674"/>
                </a:lnTo>
                <a:close/>
                <a:moveTo>
                  <a:pt x="372" y="673"/>
                </a:moveTo>
                <a:lnTo>
                  <a:pt x="372" y="673"/>
                </a:lnTo>
                <a:lnTo>
                  <a:pt x="375" y="672"/>
                </a:lnTo>
                <a:lnTo>
                  <a:pt x="376" y="673"/>
                </a:lnTo>
                <a:lnTo>
                  <a:pt x="375" y="673"/>
                </a:lnTo>
                <a:lnTo>
                  <a:pt x="372" y="673"/>
                </a:lnTo>
                <a:lnTo>
                  <a:pt x="372" y="673"/>
                </a:lnTo>
                <a:lnTo>
                  <a:pt x="373" y="673"/>
                </a:lnTo>
                <a:lnTo>
                  <a:pt x="372" y="673"/>
                </a:lnTo>
                <a:lnTo>
                  <a:pt x="372" y="673"/>
                </a:lnTo>
                <a:close/>
                <a:moveTo>
                  <a:pt x="349" y="675"/>
                </a:moveTo>
                <a:lnTo>
                  <a:pt x="349" y="675"/>
                </a:lnTo>
                <a:lnTo>
                  <a:pt x="347" y="673"/>
                </a:lnTo>
                <a:lnTo>
                  <a:pt x="349" y="675"/>
                </a:lnTo>
                <a:lnTo>
                  <a:pt x="349" y="675"/>
                </a:lnTo>
                <a:lnTo>
                  <a:pt x="349" y="674"/>
                </a:lnTo>
                <a:lnTo>
                  <a:pt x="349" y="675"/>
                </a:lnTo>
                <a:lnTo>
                  <a:pt x="349" y="675"/>
                </a:lnTo>
                <a:close/>
                <a:moveTo>
                  <a:pt x="296" y="644"/>
                </a:moveTo>
                <a:lnTo>
                  <a:pt x="296" y="644"/>
                </a:lnTo>
                <a:lnTo>
                  <a:pt x="301" y="644"/>
                </a:lnTo>
                <a:lnTo>
                  <a:pt x="304" y="645"/>
                </a:lnTo>
                <a:lnTo>
                  <a:pt x="304" y="646"/>
                </a:lnTo>
                <a:lnTo>
                  <a:pt x="304" y="646"/>
                </a:lnTo>
                <a:lnTo>
                  <a:pt x="301" y="645"/>
                </a:lnTo>
                <a:lnTo>
                  <a:pt x="299" y="645"/>
                </a:lnTo>
                <a:lnTo>
                  <a:pt x="298" y="645"/>
                </a:lnTo>
                <a:lnTo>
                  <a:pt x="296" y="644"/>
                </a:lnTo>
                <a:lnTo>
                  <a:pt x="296" y="644"/>
                </a:lnTo>
                <a:close/>
                <a:moveTo>
                  <a:pt x="254" y="590"/>
                </a:moveTo>
                <a:lnTo>
                  <a:pt x="254" y="590"/>
                </a:lnTo>
                <a:lnTo>
                  <a:pt x="254" y="588"/>
                </a:lnTo>
                <a:lnTo>
                  <a:pt x="254" y="587"/>
                </a:lnTo>
                <a:lnTo>
                  <a:pt x="255" y="587"/>
                </a:lnTo>
                <a:lnTo>
                  <a:pt x="257" y="587"/>
                </a:lnTo>
                <a:lnTo>
                  <a:pt x="257" y="587"/>
                </a:lnTo>
                <a:lnTo>
                  <a:pt x="255" y="588"/>
                </a:lnTo>
                <a:lnTo>
                  <a:pt x="254" y="590"/>
                </a:lnTo>
                <a:lnTo>
                  <a:pt x="254" y="590"/>
                </a:lnTo>
                <a:close/>
                <a:moveTo>
                  <a:pt x="299" y="646"/>
                </a:moveTo>
                <a:lnTo>
                  <a:pt x="299" y="646"/>
                </a:lnTo>
                <a:lnTo>
                  <a:pt x="300" y="645"/>
                </a:lnTo>
                <a:lnTo>
                  <a:pt x="301" y="646"/>
                </a:lnTo>
                <a:lnTo>
                  <a:pt x="301" y="649"/>
                </a:lnTo>
                <a:lnTo>
                  <a:pt x="300" y="650"/>
                </a:lnTo>
                <a:lnTo>
                  <a:pt x="299" y="650"/>
                </a:lnTo>
                <a:lnTo>
                  <a:pt x="299" y="650"/>
                </a:lnTo>
                <a:lnTo>
                  <a:pt x="299" y="646"/>
                </a:lnTo>
                <a:lnTo>
                  <a:pt x="299" y="646"/>
                </a:lnTo>
                <a:lnTo>
                  <a:pt x="299" y="646"/>
                </a:lnTo>
                <a:lnTo>
                  <a:pt x="299" y="646"/>
                </a:lnTo>
                <a:lnTo>
                  <a:pt x="299" y="646"/>
                </a:lnTo>
                <a:lnTo>
                  <a:pt x="299" y="646"/>
                </a:lnTo>
                <a:lnTo>
                  <a:pt x="299" y="646"/>
                </a:lnTo>
                <a:close/>
                <a:moveTo>
                  <a:pt x="295" y="650"/>
                </a:moveTo>
                <a:lnTo>
                  <a:pt x="295" y="650"/>
                </a:lnTo>
                <a:lnTo>
                  <a:pt x="295" y="649"/>
                </a:lnTo>
                <a:lnTo>
                  <a:pt x="295" y="647"/>
                </a:lnTo>
                <a:lnTo>
                  <a:pt x="296" y="646"/>
                </a:lnTo>
                <a:lnTo>
                  <a:pt x="298" y="647"/>
                </a:lnTo>
                <a:lnTo>
                  <a:pt x="298" y="647"/>
                </a:lnTo>
                <a:lnTo>
                  <a:pt x="298" y="649"/>
                </a:lnTo>
                <a:lnTo>
                  <a:pt x="295" y="650"/>
                </a:lnTo>
                <a:lnTo>
                  <a:pt x="295" y="650"/>
                </a:lnTo>
                <a:close/>
                <a:moveTo>
                  <a:pt x="318" y="672"/>
                </a:moveTo>
                <a:lnTo>
                  <a:pt x="318" y="672"/>
                </a:lnTo>
                <a:lnTo>
                  <a:pt x="316" y="669"/>
                </a:lnTo>
                <a:lnTo>
                  <a:pt x="318" y="672"/>
                </a:lnTo>
                <a:lnTo>
                  <a:pt x="318" y="672"/>
                </a:lnTo>
                <a:lnTo>
                  <a:pt x="317" y="672"/>
                </a:lnTo>
                <a:lnTo>
                  <a:pt x="318" y="672"/>
                </a:lnTo>
                <a:lnTo>
                  <a:pt x="318" y="672"/>
                </a:lnTo>
                <a:close/>
                <a:moveTo>
                  <a:pt x="295" y="653"/>
                </a:moveTo>
                <a:lnTo>
                  <a:pt x="295" y="653"/>
                </a:lnTo>
                <a:lnTo>
                  <a:pt x="298" y="653"/>
                </a:lnTo>
                <a:lnTo>
                  <a:pt x="299" y="653"/>
                </a:lnTo>
                <a:lnTo>
                  <a:pt x="298" y="653"/>
                </a:lnTo>
                <a:lnTo>
                  <a:pt x="295" y="653"/>
                </a:lnTo>
                <a:lnTo>
                  <a:pt x="295" y="653"/>
                </a:lnTo>
                <a:lnTo>
                  <a:pt x="295" y="653"/>
                </a:lnTo>
                <a:lnTo>
                  <a:pt x="295" y="653"/>
                </a:lnTo>
                <a:lnTo>
                  <a:pt x="295" y="653"/>
                </a:lnTo>
                <a:close/>
                <a:moveTo>
                  <a:pt x="286" y="643"/>
                </a:moveTo>
                <a:lnTo>
                  <a:pt x="286" y="643"/>
                </a:lnTo>
                <a:lnTo>
                  <a:pt x="284" y="644"/>
                </a:lnTo>
                <a:lnTo>
                  <a:pt x="283" y="643"/>
                </a:lnTo>
                <a:lnTo>
                  <a:pt x="282" y="641"/>
                </a:lnTo>
                <a:lnTo>
                  <a:pt x="281" y="640"/>
                </a:lnTo>
                <a:lnTo>
                  <a:pt x="281" y="640"/>
                </a:lnTo>
                <a:lnTo>
                  <a:pt x="284" y="641"/>
                </a:lnTo>
                <a:lnTo>
                  <a:pt x="286" y="641"/>
                </a:lnTo>
                <a:lnTo>
                  <a:pt x="286" y="643"/>
                </a:lnTo>
                <a:lnTo>
                  <a:pt x="286" y="643"/>
                </a:lnTo>
                <a:close/>
                <a:moveTo>
                  <a:pt x="280" y="639"/>
                </a:moveTo>
                <a:lnTo>
                  <a:pt x="280" y="639"/>
                </a:lnTo>
                <a:lnTo>
                  <a:pt x="281" y="638"/>
                </a:lnTo>
                <a:lnTo>
                  <a:pt x="280" y="639"/>
                </a:lnTo>
                <a:lnTo>
                  <a:pt x="280" y="639"/>
                </a:lnTo>
                <a:lnTo>
                  <a:pt x="280" y="639"/>
                </a:lnTo>
                <a:lnTo>
                  <a:pt x="280" y="639"/>
                </a:lnTo>
                <a:close/>
                <a:moveTo>
                  <a:pt x="239" y="584"/>
                </a:moveTo>
                <a:lnTo>
                  <a:pt x="239" y="584"/>
                </a:lnTo>
                <a:lnTo>
                  <a:pt x="230" y="582"/>
                </a:lnTo>
                <a:lnTo>
                  <a:pt x="227" y="580"/>
                </a:lnTo>
                <a:lnTo>
                  <a:pt x="227" y="579"/>
                </a:lnTo>
                <a:lnTo>
                  <a:pt x="228" y="579"/>
                </a:lnTo>
                <a:lnTo>
                  <a:pt x="231" y="579"/>
                </a:lnTo>
                <a:lnTo>
                  <a:pt x="235" y="579"/>
                </a:lnTo>
                <a:lnTo>
                  <a:pt x="237" y="581"/>
                </a:lnTo>
                <a:lnTo>
                  <a:pt x="239" y="584"/>
                </a:lnTo>
                <a:lnTo>
                  <a:pt x="239" y="584"/>
                </a:lnTo>
                <a:lnTo>
                  <a:pt x="239" y="584"/>
                </a:lnTo>
                <a:lnTo>
                  <a:pt x="239" y="584"/>
                </a:lnTo>
                <a:lnTo>
                  <a:pt x="239" y="584"/>
                </a:lnTo>
                <a:lnTo>
                  <a:pt x="239" y="584"/>
                </a:lnTo>
                <a:lnTo>
                  <a:pt x="239" y="584"/>
                </a:lnTo>
                <a:close/>
                <a:moveTo>
                  <a:pt x="284" y="649"/>
                </a:moveTo>
                <a:lnTo>
                  <a:pt x="284" y="649"/>
                </a:lnTo>
                <a:lnTo>
                  <a:pt x="281" y="644"/>
                </a:lnTo>
                <a:lnTo>
                  <a:pt x="284" y="649"/>
                </a:lnTo>
                <a:lnTo>
                  <a:pt x="284" y="649"/>
                </a:lnTo>
                <a:lnTo>
                  <a:pt x="284" y="647"/>
                </a:lnTo>
                <a:lnTo>
                  <a:pt x="284" y="647"/>
                </a:lnTo>
                <a:lnTo>
                  <a:pt x="286" y="647"/>
                </a:lnTo>
                <a:lnTo>
                  <a:pt x="284" y="649"/>
                </a:lnTo>
                <a:lnTo>
                  <a:pt x="284" y="649"/>
                </a:lnTo>
                <a:close/>
                <a:moveTo>
                  <a:pt x="304" y="669"/>
                </a:moveTo>
                <a:lnTo>
                  <a:pt x="304" y="669"/>
                </a:lnTo>
                <a:lnTo>
                  <a:pt x="307" y="668"/>
                </a:lnTo>
                <a:lnTo>
                  <a:pt x="308" y="668"/>
                </a:lnTo>
                <a:lnTo>
                  <a:pt x="310" y="668"/>
                </a:lnTo>
                <a:lnTo>
                  <a:pt x="310" y="668"/>
                </a:lnTo>
                <a:lnTo>
                  <a:pt x="306" y="669"/>
                </a:lnTo>
                <a:lnTo>
                  <a:pt x="305" y="670"/>
                </a:lnTo>
                <a:lnTo>
                  <a:pt x="304" y="669"/>
                </a:lnTo>
                <a:lnTo>
                  <a:pt x="304" y="669"/>
                </a:lnTo>
                <a:close/>
                <a:moveTo>
                  <a:pt x="266" y="628"/>
                </a:moveTo>
                <a:lnTo>
                  <a:pt x="266" y="628"/>
                </a:lnTo>
                <a:lnTo>
                  <a:pt x="270" y="628"/>
                </a:lnTo>
                <a:lnTo>
                  <a:pt x="270" y="628"/>
                </a:lnTo>
                <a:lnTo>
                  <a:pt x="268" y="628"/>
                </a:lnTo>
                <a:lnTo>
                  <a:pt x="266" y="628"/>
                </a:lnTo>
                <a:lnTo>
                  <a:pt x="266" y="628"/>
                </a:lnTo>
                <a:lnTo>
                  <a:pt x="268" y="628"/>
                </a:lnTo>
                <a:lnTo>
                  <a:pt x="266" y="628"/>
                </a:lnTo>
                <a:lnTo>
                  <a:pt x="266" y="628"/>
                </a:lnTo>
                <a:close/>
                <a:moveTo>
                  <a:pt x="247" y="632"/>
                </a:moveTo>
                <a:lnTo>
                  <a:pt x="247" y="632"/>
                </a:lnTo>
                <a:lnTo>
                  <a:pt x="253" y="632"/>
                </a:lnTo>
                <a:lnTo>
                  <a:pt x="263" y="634"/>
                </a:lnTo>
                <a:lnTo>
                  <a:pt x="268" y="635"/>
                </a:lnTo>
                <a:lnTo>
                  <a:pt x="270" y="637"/>
                </a:lnTo>
                <a:lnTo>
                  <a:pt x="270" y="638"/>
                </a:lnTo>
                <a:lnTo>
                  <a:pt x="270" y="640"/>
                </a:lnTo>
                <a:lnTo>
                  <a:pt x="266" y="644"/>
                </a:lnTo>
                <a:lnTo>
                  <a:pt x="266" y="644"/>
                </a:lnTo>
                <a:lnTo>
                  <a:pt x="261" y="638"/>
                </a:lnTo>
                <a:lnTo>
                  <a:pt x="258" y="634"/>
                </a:lnTo>
                <a:lnTo>
                  <a:pt x="254" y="634"/>
                </a:lnTo>
                <a:lnTo>
                  <a:pt x="252" y="635"/>
                </a:lnTo>
                <a:lnTo>
                  <a:pt x="249" y="637"/>
                </a:lnTo>
                <a:lnTo>
                  <a:pt x="248" y="638"/>
                </a:lnTo>
                <a:lnTo>
                  <a:pt x="247" y="637"/>
                </a:lnTo>
                <a:lnTo>
                  <a:pt x="247" y="632"/>
                </a:lnTo>
                <a:lnTo>
                  <a:pt x="247" y="632"/>
                </a:lnTo>
                <a:lnTo>
                  <a:pt x="246" y="633"/>
                </a:lnTo>
                <a:lnTo>
                  <a:pt x="246" y="633"/>
                </a:lnTo>
                <a:lnTo>
                  <a:pt x="247" y="633"/>
                </a:lnTo>
                <a:lnTo>
                  <a:pt x="247" y="632"/>
                </a:lnTo>
                <a:lnTo>
                  <a:pt x="247" y="632"/>
                </a:lnTo>
                <a:close/>
                <a:moveTo>
                  <a:pt x="242" y="635"/>
                </a:moveTo>
                <a:lnTo>
                  <a:pt x="242" y="635"/>
                </a:lnTo>
                <a:lnTo>
                  <a:pt x="241" y="637"/>
                </a:lnTo>
                <a:lnTo>
                  <a:pt x="240" y="635"/>
                </a:lnTo>
                <a:lnTo>
                  <a:pt x="235" y="633"/>
                </a:lnTo>
                <a:lnTo>
                  <a:pt x="234" y="632"/>
                </a:lnTo>
                <a:lnTo>
                  <a:pt x="235" y="632"/>
                </a:lnTo>
                <a:lnTo>
                  <a:pt x="242" y="635"/>
                </a:lnTo>
                <a:lnTo>
                  <a:pt x="242" y="635"/>
                </a:lnTo>
                <a:lnTo>
                  <a:pt x="242" y="635"/>
                </a:lnTo>
                <a:lnTo>
                  <a:pt x="242" y="635"/>
                </a:lnTo>
                <a:lnTo>
                  <a:pt x="242" y="635"/>
                </a:lnTo>
                <a:close/>
                <a:moveTo>
                  <a:pt x="304" y="668"/>
                </a:moveTo>
                <a:lnTo>
                  <a:pt x="304" y="668"/>
                </a:lnTo>
                <a:lnTo>
                  <a:pt x="299" y="668"/>
                </a:lnTo>
                <a:lnTo>
                  <a:pt x="294" y="667"/>
                </a:lnTo>
                <a:lnTo>
                  <a:pt x="294" y="667"/>
                </a:lnTo>
                <a:lnTo>
                  <a:pt x="300" y="667"/>
                </a:lnTo>
                <a:lnTo>
                  <a:pt x="302" y="667"/>
                </a:lnTo>
                <a:lnTo>
                  <a:pt x="304" y="668"/>
                </a:lnTo>
                <a:lnTo>
                  <a:pt x="304" y="668"/>
                </a:lnTo>
                <a:close/>
                <a:moveTo>
                  <a:pt x="281" y="650"/>
                </a:moveTo>
                <a:lnTo>
                  <a:pt x="281" y="650"/>
                </a:lnTo>
                <a:lnTo>
                  <a:pt x="283" y="650"/>
                </a:lnTo>
                <a:lnTo>
                  <a:pt x="284" y="651"/>
                </a:lnTo>
                <a:lnTo>
                  <a:pt x="284" y="651"/>
                </a:lnTo>
                <a:lnTo>
                  <a:pt x="284" y="651"/>
                </a:lnTo>
                <a:lnTo>
                  <a:pt x="283" y="652"/>
                </a:lnTo>
                <a:lnTo>
                  <a:pt x="282" y="652"/>
                </a:lnTo>
                <a:lnTo>
                  <a:pt x="281" y="651"/>
                </a:lnTo>
                <a:lnTo>
                  <a:pt x="281" y="650"/>
                </a:lnTo>
                <a:lnTo>
                  <a:pt x="281" y="650"/>
                </a:lnTo>
                <a:close/>
                <a:moveTo>
                  <a:pt x="270" y="646"/>
                </a:moveTo>
                <a:lnTo>
                  <a:pt x="270" y="646"/>
                </a:lnTo>
                <a:lnTo>
                  <a:pt x="274" y="646"/>
                </a:lnTo>
                <a:lnTo>
                  <a:pt x="276" y="646"/>
                </a:lnTo>
                <a:lnTo>
                  <a:pt x="276" y="647"/>
                </a:lnTo>
                <a:lnTo>
                  <a:pt x="276" y="647"/>
                </a:lnTo>
                <a:lnTo>
                  <a:pt x="272" y="647"/>
                </a:lnTo>
                <a:lnTo>
                  <a:pt x="270" y="646"/>
                </a:lnTo>
                <a:lnTo>
                  <a:pt x="270" y="646"/>
                </a:lnTo>
                <a:close/>
                <a:moveTo>
                  <a:pt x="288" y="666"/>
                </a:moveTo>
                <a:lnTo>
                  <a:pt x="288" y="666"/>
                </a:lnTo>
                <a:lnTo>
                  <a:pt x="290" y="666"/>
                </a:lnTo>
                <a:lnTo>
                  <a:pt x="293" y="666"/>
                </a:lnTo>
                <a:lnTo>
                  <a:pt x="294" y="666"/>
                </a:lnTo>
                <a:lnTo>
                  <a:pt x="294" y="666"/>
                </a:lnTo>
                <a:lnTo>
                  <a:pt x="290" y="667"/>
                </a:lnTo>
                <a:lnTo>
                  <a:pt x="288" y="666"/>
                </a:lnTo>
                <a:lnTo>
                  <a:pt x="288" y="666"/>
                </a:lnTo>
                <a:close/>
                <a:moveTo>
                  <a:pt x="218" y="573"/>
                </a:moveTo>
                <a:lnTo>
                  <a:pt x="218" y="573"/>
                </a:lnTo>
                <a:lnTo>
                  <a:pt x="219" y="573"/>
                </a:lnTo>
                <a:lnTo>
                  <a:pt x="221" y="573"/>
                </a:lnTo>
                <a:lnTo>
                  <a:pt x="221" y="573"/>
                </a:lnTo>
                <a:lnTo>
                  <a:pt x="222" y="572"/>
                </a:lnTo>
                <a:lnTo>
                  <a:pt x="222" y="572"/>
                </a:lnTo>
                <a:lnTo>
                  <a:pt x="222" y="573"/>
                </a:lnTo>
                <a:lnTo>
                  <a:pt x="221" y="574"/>
                </a:lnTo>
                <a:lnTo>
                  <a:pt x="219" y="574"/>
                </a:lnTo>
                <a:lnTo>
                  <a:pt x="218" y="573"/>
                </a:lnTo>
                <a:lnTo>
                  <a:pt x="218" y="573"/>
                </a:lnTo>
                <a:close/>
                <a:moveTo>
                  <a:pt x="213" y="570"/>
                </a:moveTo>
                <a:lnTo>
                  <a:pt x="213" y="570"/>
                </a:lnTo>
                <a:lnTo>
                  <a:pt x="216" y="567"/>
                </a:lnTo>
                <a:lnTo>
                  <a:pt x="217" y="567"/>
                </a:lnTo>
                <a:lnTo>
                  <a:pt x="218" y="568"/>
                </a:lnTo>
                <a:lnTo>
                  <a:pt x="218" y="572"/>
                </a:lnTo>
                <a:lnTo>
                  <a:pt x="218" y="574"/>
                </a:lnTo>
                <a:lnTo>
                  <a:pt x="217" y="575"/>
                </a:lnTo>
                <a:lnTo>
                  <a:pt x="216" y="574"/>
                </a:lnTo>
                <a:lnTo>
                  <a:pt x="213" y="570"/>
                </a:lnTo>
                <a:lnTo>
                  <a:pt x="213" y="570"/>
                </a:lnTo>
                <a:lnTo>
                  <a:pt x="213" y="570"/>
                </a:lnTo>
                <a:lnTo>
                  <a:pt x="213" y="570"/>
                </a:lnTo>
                <a:lnTo>
                  <a:pt x="213" y="572"/>
                </a:lnTo>
                <a:lnTo>
                  <a:pt x="213" y="570"/>
                </a:lnTo>
                <a:lnTo>
                  <a:pt x="213" y="570"/>
                </a:lnTo>
                <a:close/>
                <a:moveTo>
                  <a:pt x="254" y="641"/>
                </a:moveTo>
                <a:lnTo>
                  <a:pt x="254" y="641"/>
                </a:lnTo>
                <a:lnTo>
                  <a:pt x="258" y="641"/>
                </a:lnTo>
                <a:lnTo>
                  <a:pt x="259" y="643"/>
                </a:lnTo>
                <a:lnTo>
                  <a:pt x="260" y="644"/>
                </a:lnTo>
                <a:lnTo>
                  <a:pt x="260" y="644"/>
                </a:lnTo>
                <a:lnTo>
                  <a:pt x="257" y="643"/>
                </a:lnTo>
                <a:lnTo>
                  <a:pt x="254" y="641"/>
                </a:lnTo>
                <a:lnTo>
                  <a:pt x="254" y="641"/>
                </a:lnTo>
                <a:close/>
                <a:moveTo>
                  <a:pt x="261" y="657"/>
                </a:moveTo>
                <a:lnTo>
                  <a:pt x="261" y="657"/>
                </a:lnTo>
                <a:lnTo>
                  <a:pt x="264" y="656"/>
                </a:lnTo>
                <a:lnTo>
                  <a:pt x="266" y="657"/>
                </a:lnTo>
                <a:lnTo>
                  <a:pt x="266" y="657"/>
                </a:lnTo>
                <a:lnTo>
                  <a:pt x="264" y="658"/>
                </a:lnTo>
                <a:lnTo>
                  <a:pt x="261" y="657"/>
                </a:lnTo>
                <a:lnTo>
                  <a:pt x="261" y="657"/>
                </a:lnTo>
                <a:close/>
                <a:moveTo>
                  <a:pt x="233" y="629"/>
                </a:moveTo>
                <a:lnTo>
                  <a:pt x="233" y="629"/>
                </a:lnTo>
                <a:lnTo>
                  <a:pt x="229" y="627"/>
                </a:lnTo>
                <a:lnTo>
                  <a:pt x="230" y="627"/>
                </a:lnTo>
                <a:lnTo>
                  <a:pt x="234" y="628"/>
                </a:lnTo>
                <a:lnTo>
                  <a:pt x="234" y="629"/>
                </a:lnTo>
                <a:lnTo>
                  <a:pt x="233" y="629"/>
                </a:lnTo>
                <a:lnTo>
                  <a:pt x="233" y="629"/>
                </a:lnTo>
                <a:lnTo>
                  <a:pt x="233" y="629"/>
                </a:lnTo>
                <a:lnTo>
                  <a:pt x="233" y="629"/>
                </a:lnTo>
                <a:lnTo>
                  <a:pt x="234" y="629"/>
                </a:lnTo>
                <a:lnTo>
                  <a:pt x="233" y="629"/>
                </a:lnTo>
                <a:lnTo>
                  <a:pt x="233" y="629"/>
                </a:lnTo>
                <a:close/>
                <a:moveTo>
                  <a:pt x="223" y="621"/>
                </a:moveTo>
                <a:lnTo>
                  <a:pt x="223" y="621"/>
                </a:lnTo>
                <a:lnTo>
                  <a:pt x="222" y="619"/>
                </a:lnTo>
                <a:lnTo>
                  <a:pt x="223" y="617"/>
                </a:lnTo>
                <a:lnTo>
                  <a:pt x="224" y="617"/>
                </a:lnTo>
                <a:lnTo>
                  <a:pt x="227" y="617"/>
                </a:lnTo>
                <a:lnTo>
                  <a:pt x="228" y="619"/>
                </a:lnTo>
                <a:lnTo>
                  <a:pt x="228" y="619"/>
                </a:lnTo>
                <a:lnTo>
                  <a:pt x="227" y="620"/>
                </a:lnTo>
                <a:lnTo>
                  <a:pt x="223" y="621"/>
                </a:lnTo>
                <a:lnTo>
                  <a:pt x="223" y="621"/>
                </a:lnTo>
                <a:lnTo>
                  <a:pt x="223" y="621"/>
                </a:lnTo>
                <a:lnTo>
                  <a:pt x="224" y="621"/>
                </a:lnTo>
                <a:lnTo>
                  <a:pt x="224" y="621"/>
                </a:lnTo>
                <a:lnTo>
                  <a:pt x="223" y="621"/>
                </a:lnTo>
                <a:lnTo>
                  <a:pt x="223" y="621"/>
                </a:lnTo>
                <a:close/>
                <a:moveTo>
                  <a:pt x="227" y="631"/>
                </a:moveTo>
                <a:lnTo>
                  <a:pt x="227" y="631"/>
                </a:lnTo>
                <a:lnTo>
                  <a:pt x="231" y="629"/>
                </a:lnTo>
                <a:lnTo>
                  <a:pt x="227" y="631"/>
                </a:lnTo>
                <a:lnTo>
                  <a:pt x="227" y="631"/>
                </a:lnTo>
                <a:lnTo>
                  <a:pt x="227" y="631"/>
                </a:lnTo>
                <a:lnTo>
                  <a:pt x="227" y="629"/>
                </a:lnTo>
                <a:lnTo>
                  <a:pt x="228" y="631"/>
                </a:lnTo>
                <a:lnTo>
                  <a:pt x="227" y="631"/>
                </a:lnTo>
                <a:lnTo>
                  <a:pt x="227" y="631"/>
                </a:lnTo>
                <a:close/>
                <a:moveTo>
                  <a:pt x="189" y="451"/>
                </a:moveTo>
                <a:lnTo>
                  <a:pt x="189" y="451"/>
                </a:lnTo>
                <a:lnTo>
                  <a:pt x="189" y="449"/>
                </a:lnTo>
                <a:lnTo>
                  <a:pt x="190" y="448"/>
                </a:lnTo>
                <a:lnTo>
                  <a:pt x="192" y="451"/>
                </a:lnTo>
                <a:lnTo>
                  <a:pt x="192" y="454"/>
                </a:lnTo>
                <a:lnTo>
                  <a:pt x="190" y="454"/>
                </a:lnTo>
                <a:lnTo>
                  <a:pt x="189" y="451"/>
                </a:lnTo>
                <a:lnTo>
                  <a:pt x="189" y="451"/>
                </a:lnTo>
                <a:lnTo>
                  <a:pt x="189" y="451"/>
                </a:lnTo>
                <a:lnTo>
                  <a:pt x="189" y="451"/>
                </a:lnTo>
                <a:lnTo>
                  <a:pt x="189" y="451"/>
                </a:lnTo>
                <a:close/>
                <a:moveTo>
                  <a:pt x="193" y="560"/>
                </a:moveTo>
                <a:lnTo>
                  <a:pt x="193" y="560"/>
                </a:lnTo>
                <a:lnTo>
                  <a:pt x="190" y="558"/>
                </a:lnTo>
                <a:lnTo>
                  <a:pt x="190" y="557"/>
                </a:lnTo>
                <a:lnTo>
                  <a:pt x="190" y="557"/>
                </a:lnTo>
                <a:lnTo>
                  <a:pt x="193" y="560"/>
                </a:lnTo>
                <a:lnTo>
                  <a:pt x="193" y="560"/>
                </a:lnTo>
                <a:lnTo>
                  <a:pt x="192" y="558"/>
                </a:lnTo>
                <a:lnTo>
                  <a:pt x="193" y="560"/>
                </a:lnTo>
                <a:lnTo>
                  <a:pt x="193" y="560"/>
                </a:lnTo>
                <a:close/>
                <a:moveTo>
                  <a:pt x="211" y="615"/>
                </a:moveTo>
                <a:lnTo>
                  <a:pt x="211" y="615"/>
                </a:lnTo>
                <a:lnTo>
                  <a:pt x="216" y="617"/>
                </a:lnTo>
                <a:lnTo>
                  <a:pt x="217" y="619"/>
                </a:lnTo>
                <a:lnTo>
                  <a:pt x="216" y="620"/>
                </a:lnTo>
                <a:lnTo>
                  <a:pt x="212" y="621"/>
                </a:lnTo>
                <a:lnTo>
                  <a:pt x="210" y="620"/>
                </a:lnTo>
                <a:lnTo>
                  <a:pt x="207" y="619"/>
                </a:lnTo>
                <a:lnTo>
                  <a:pt x="209" y="617"/>
                </a:lnTo>
                <a:lnTo>
                  <a:pt x="211" y="615"/>
                </a:lnTo>
                <a:lnTo>
                  <a:pt x="211" y="615"/>
                </a:lnTo>
                <a:lnTo>
                  <a:pt x="212" y="615"/>
                </a:lnTo>
                <a:lnTo>
                  <a:pt x="211" y="615"/>
                </a:lnTo>
                <a:lnTo>
                  <a:pt x="211" y="615"/>
                </a:lnTo>
                <a:lnTo>
                  <a:pt x="211" y="615"/>
                </a:lnTo>
                <a:lnTo>
                  <a:pt x="211" y="615"/>
                </a:lnTo>
                <a:close/>
                <a:moveTo>
                  <a:pt x="240" y="664"/>
                </a:moveTo>
                <a:lnTo>
                  <a:pt x="240" y="664"/>
                </a:lnTo>
                <a:lnTo>
                  <a:pt x="235" y="660"/>
                </a:lnTo>
                <a:lnTo>
                  <a:pt x="235" y="660"/>
                </a:lnTo>
                <a:lnTo>
                  <a:pt x="235" y="661"/>
                </a:lnTo>
                <a:lnTo>
                  <a:pt x="237" y="663"/>
                </a:lnTo>
                <a:lnTo>
                  <a:pt x="239" y="664"/>
                </a:lnTo>
                <a:lnTo>
                  <a:pt x="240" y="664"/>
                </a:lnTo>
                <a:lnTo>
                  <a:pt x="240" y="664"/>
                </a:lnTo>
                <a:lnTo>
                  <a:pt x="240" y="663"/>
                </a:lnTo>
                <a:lnTo>
                  <a:pt x="240" y="663"/>
                </a:lnTo>
                <a:lnTo>
                  <a:pt x="241" y="663"/>
                </a:lnTo>
                <a:lnTo>
                  <a:pt x="240" y="664"/>
                </a:lnTo>
                <a:lnTo>
                  <a:pt x="240" y="664"/>
                </a:lnTo>
                <a:close/>
                <a:moveTo>
                  <a:pt x="209" y="621"/>
                </a:moveTo>
                <a:lnTo>
                  <a:pt x="209" y="621"/>
                </a:lnTo>
                <a:lnTo>
                  <a:pt x="204" y="616"/>
                </a:lnTo>
                <a:lnTo>
                  <a:pt x="209" y="621"/>
                </a:lnTo>
                <a:lnTo>
                  <a:pt x="209" y="621"/>
                </a:lnTo>
                <a:lnTo>
                  <a:pt x="209" y="621"/>
                </a:lnTo>
                <a:lnTo>
                  <a:pt x="210" y="621"/>
                </a:lnTo>
                <a:lnTo>
                  <a:pt x="210" y="621"/>
                </a:lnTo>
                <a:lnTo>
                  <a:pt x="209" y="621"/>
                </a:lnTo>
                <a:lnTo>
                  <a:pt x="209" y="621"/>
                </a:lnTo>
                <a:close/>
                <a:moveTo>
                  <a:pt x="221" y="650"/>
                </a:moveTo>
                <a:lnTo>
                  <a:pt x="221" y="650"/>
                </a:lnTo>
                <a:lnTo>
                  <a:pt x="223" y="649"/>
                </a:lnTo>
                <a:lnTo>
                  <a:pt x="224" y="649"/>
                </a:lnTo>
                <a:lnTo>
                  <a:pt x="225" y="650"/>
                </a:lnTo>
                <a:lnTo>
                  <a:pt x="225" y="650"/>
                </a:lnTo>
                <a:lnTo>
                  <a:pt x="223" y="650"/>
                </a:lnTo>
                <a:lnTo>
                  <a:pt x="222" y="651"/>
                </a:lnTo>
                <a:lnTo>
                  <a:pt x="221" y="650"/>
                </a:lnTo>
                <a:lnTo>
                  <a:pt x="221" y="650"/>
                </a:lnTo>
                <a:close/>
                <a:moveTo>
                  <a:pt x="222" y="660"/>
                </a:moveTo>
                <a:lnTo>
                  <a:pt x="222" y="660"/>
                </a:lnTo>
                <a:lnTo>
                  <a:pt x="224" y="658"/>
                </a:lnTo>
                <a:lnTo>
                  <a:pt x="227" y="658"/>
                </a:lnTo>
                <a:lnTo>
                  <a:pt x="229" y="660"/>
                </a:lnTo>
                <a:lnTo>
                  <a:pt x="229" y="661"/>
                </a:lnTo>
                <a:lnTo>
                  <a:pt x="229" y="662"/>
                </a:lnTo>
                <a:lnTo>
                  <a:pt x="227" y="662"/>
                </a:lnTo>
                <a:lnTo>
                  <a:pt x="224" y="661"/>
                </a:lnTo>
                <a:lnTo>
                  <a:pt x="222" y="660"/>
                </a:lnTo>
                <a:lnTo>
                  <a:pt x="222" y="660"/>
                </a:lnTo>
                <a:lnTo>
                  <a:pt x="223" y="660"/>
                </a:lnTo>
                <a:lnTo>
                  <a:pt x="223" y="660"/>
                </a:lnTo>
                <a:lnTo>
                  <a:pt x="223" y="660"/>
                </a:lnTo>
                <a:lnTo>
                  <a:pt x="222" y="660"/>
                </a:lnTo>
                <a:lnTo>
                  <a:pt x="222" y="660"/>
                </a:lnTo>
                <a:close/>
                <a:moveTo>
                  <a:pt x="198" y="611"/>
                </a:moveTo>
                <a:lnTo>
                  <a:pt x="198" y="611"/>
                </a:lnTo>
                <a:lnTo>
                  <a:pt x="198" y="610"/>
                </a:lnTo>
                <a:lnTo>
                  <a:pt x="195" y="610"/>
                </a:lnTo>
                <a:lnTo>
                  <a:pt x="195" y="609"/>
                </a:lnTo>
                <a:lnTo>
                  <a:pt x="195" y="608"/>
                </a:lnTo>
                <a:lnTo>
                  <a:pt x="195" y="608"/>
                </a:lnTo>
                <a:lnTo>
                  <a:pt x="198" y="609"/>
                </a:lnTo>
                <a:lnTo>
                  <a:pt x="199" y="610"/>
                </a:lnTo>
                <a:lnTo>
                  <a:pt x="198" y="611"/>
                </a:lnTo>
                <a:lnTo>
                  <a:pt x="198" y="611"/>
                </a:lnTo>
                <a:close/>
                <a:moveTo>
                  <a:pt x="202" y="631"/>
                </a:moveTo>
                <a:lnTo>
                  <a:pt x="202" y="631"/>
                </a:lnTo>
                <a:lnTo>
                  <a:pt x="209" y="633"/>
                </a:lnTo>
                <a:lnTo>
                  <a:pt x="209" y="633"/>
                </a:lnTo>
                <a:lnTo>
                  <a:pt x="205" y="633"/>
                </a:lnTo>
                <a:lnTo>
                  <a:pt x="202" y="632"/>
                </a:lnTo>
                <a:lnTo>
                  <a:pt x="202" y="631"/>
                </a:lnTo>
                <a:lnTo>
                  <a:pt x="202" y="631"/>
                </a:lnTo>
                <a:close/>
                <a:moveTo>
                  <a:pt x="217" y="653"/>
                </a:moveTo>
                <a:lnTo>
                  <a:pt x="217" y="653"/>
                </a:lnTo>
                <a:lnTo>
                  <a:pt x="219" y="653"/>
                </a:lnTo>
                <a:lnTo>
                  <a:pt x="222" y="655"/>
                </a:lnTo>
                <a:lnTo>
                  <a:pt x="222" y="656"/>
                </a:lnTo>
                <a:lnTo>
                  <a:pt x="222" y="657"/>
                </a:lnTo>
                <a:lnTo>
                  <a:pt x="222" y="657"/>
                </a:lnTo>
                <a:lnTo>
                  <a:pt x="221" y="657"/>
                </a:lnTo>
                <a:lnTo>
                  <a:pt x="218" y="656"/>
                </a:lnTo>
                <a:lnTo>
                  <a:pt x="217" y="653"/>
                </a:lnTo>
                <a:lnTo>
                  <a:pt x="217" y="653"/>
                </a:lnTo>
                <a:lnTo>
                  <a:pt x="217" y="655"/>
                </a:lnTo>
                <a:lnTo>
                  <a:pt x="217" y="653"/>
                </a:lnTo>
                <a:lnTo>
                  <a:pt x="217" y="653"/>
                </a:lnTo>
                <a:close/>
                <a:moveTo>
                  <a:pt x="176" y="599"/>
                </a:moveTo>
                <a:lnTo>
                  <a:pt x="176" y="599"/>
                </a:lnTo>
                <a:lnTo>
                  <a:pt x="184" y="602"/>
                </a:lnTo>
                <a:lnTo>
                  <a:pt x="189" y="604"/>
                </a:lnTo>
                <a:lnTo>
                  <a:pt x="190" y="607"/>
                </a:lnTo>
                <a:lnTo>
                  <a:pt x="190" y="608"/>
                </a:lnTo>
                <a:lnTo>
                  <a:pt x="189" y="609"/>
                </a:lnTo>
                <a:lnTo>
                  <a:pt x="186" y="608"/>
                </a:lnTo>
                <a:lnTo>
                  <a:pt x="182" y="604"/>
                </a:lnTo>
                <a:lnTo>
                  <a:pt x="176" y="599"/>
                </a:lnTo>
                <a:lnTo>
                  <a:pt x="176" y="599"/>
                </a:lnTo>
                <a:lnTo>
                  <a:pt x="178" y="601"/>
                </a:lnTo>
                <a:lnTo>
                  <a:pt x="180" y="602"/>
                </a:lnTo>
                <a:lnTo>
                  <a:pt x="178" y="602"/>
                </a:lnTo>
                <a:lnTo>
                  <a:pt x="176" y="599"/>
                </a:lnTo>
                <a:lnTo>
                  <a:pt x="176" y="599"/>
                </a:lnTo>
                <a:close/>
                <a:moveTo>
                  <a:pt x="176" y="432"/>
                </a:moveTo>
                <a:lnTo>
                  <a:pt x="176" y="432"/>
                </a:lnTo>
                <a:lnTo>
                  <a:pt x="177" y="433"/>
                </a:lnTo>
                <a:lnTo>
                  <a:pt x="178" y="433"/>
                </a:lnTo>
                <a:lnTo>
                  <a:pt x="177" y="434"/>
                </a:lnTo>
                <a:lnTo>
                  <a:pt x="177" y="434"/>
                </a:lnTo>
                <a:lnTo>
                  <a:pt x="176" y="433"/>
                </a:lnTo>
                <a:lnTo>
                  <a:pt x="175" y="432"/>
                </a:lnTo>
                <a:lnTo>
                  <a:pt x="176" y="432"/>
                </a:lnTo>
                <a:lnTo>
                  <a:pt x="176" y="432"/>
                </a:lnTo>
                <a:close/>
                <a:moveTo>
                  <a:pt x="164" y="537"/>
                </a:moveTo>
                <a:lnTo>
                  <a:pt x="164" y="537"/>
                </a:lnTo>
                <a:lnTo>
                  <a:pt x="166" y="534"/>
                </a:lnTo>
                <a:lnTo>
                  <a:pt x="164" y="537"/>
                </a:lnTo>
                <a:lnTo>
                  <a:pt x="164" y="537"/>
                </a:lnTo>
                <a:lnTo>
                  <a:pt x="165" y="535"/>
                </a:lnTo>
                <a:lnTo>
                  <a:pt x="164" y="537"/>
                </a:lnTo>
                <a:lnTo>
                  <a:pt x="164" y="537"/>
                </a:lnTo>
                <a:close/>
                <a:moveTo>
                  <a:pt x="205" y="647"/>
                </a:moveTo>
                <a:lnTo>
                  <a:pt x="205" y="647"/>
                </a:lnTo>
                <a:lnTo>
                  <a:pt x="210" y="649"/>
                </a:lnTo>
                <a:lnTo>
                  <a:pt x="213" y="650"/>
                </a:lnTo>
                <a:lnTo>
                  <a:pt x="215" y="651"/>
                </a:lnTo>
                <a:lnTo>
                  <a:pt x="215" y="652"/>
                </a:lnTo>
                <a:lnTo>
                  <a:pt x="213" y="652"/>
                </a:lnTo>
                <a:lnTo>
                  <a:pt x="211" y="652"/>
                </a:lnTo>
                <a:lnTo>
                  <a:pt x="209" y="650"/>
                </a:lnTo>
                <a:lnTo>
                  <a:pt x="205" y="647"/>
                </a:lnTo>
                <a:lnTo>
                  <a:pt x="205" y="647"/>
                </a:lnTo>
                <a:lnTo>
                  <a:pt x="207" y="649"/>
                </a:lnTo>
                <a:lnTo>
                  <a:pt x="207" y="649"/>
                </a:lnTo>
                <a:lnTo>
                  <a:pt x="206" y="649"/>
                </a:lnTo>
                <a:lnTo>
                  <a:pt x="205" y="647"/>
                </a:lnTo>
                <a:lnTo>
                  <a:pt x="205" y="647"/>
                </a:lnTo>
                <a:close/>
                <a:moveTo>
                  <a:pt x="176" y="582"/>
                </a:moveTo>
                <a:lnTo>
                  <a:pt x="176" y="582"/>
                </a:lnTo>
                <a:lnTo>
                  <a:pt x="180" y="586"/>
                </a:lnTo>
                <a:lnTo>
                  <a:pt x="182" y="587"/>
                </a:lnTo>
                <a:lnTo>
                  <a:pt x="182" y="588"/>
                </a:lnTo>
                <a:lnTo>
                  <a:pt x="182" y="588"/>
                </a:lnTo>
                <a:lnTo>
                  <a:pt x="178" y="586"/>
                </a:lnTo>
                <a:lnTo>
                  <a:pt x="176" y="585"/>
                </a:lnTo>
                <a:lnTo>
                  <a:pt x="176" y="582"/>
                </a:lnTo>
                <a:lnTo>
                  <a:pt x="176" y="582"/>
                </a:lnTo>
                <a:close/>
                <a:moveTo>
                  <a:pt x="176" y="593"/>
                </a:moveTo>
                <a:lnTo>
                  <a:pt x="176" y="593"/>
                </a:lnTo>
                <a:lnTo>
                  <a:pt x="171" y="585"/>
                </a:lnTo>
                <a:lnTo>
                  <a:pt x="171" y="585"/>
                </a:lnTo>
                <a:lnTo>
                  <a:pt x="171" y="586"/>
                </a:lnTo>
                <a:lnTo>
                  <a:pt x="174" y="591"/>
                </a:lnTo>
                <a:lnTo>
                  <a:pt x="175" y="593"/>
                </a:lnTo>
                <a:lnTo>
                  <a:pt x="176" y="593"/>
                </a:lnTo>
                <a:lnTo>
                  <a:pt x="176" y="593"/>
                </a:lnTo>
                <a:lnTo>
                  <a:pt x="176" y="591"/>
                </a:lnTo>
                <a:lnTo>
                  <a:pt x="176" y="593"/>
                </a:lnTo>
                <a:lnTo>
                  <a:pt x="176" y="593"/>
                </a:lnTo>
                <a:close/>
                <a:moveTo>
                  <a:pt x="200" y="646"/>
                </a:moveTo>
                <a:lnTo>
                  <a:pt x="200" y="646"/>
                </a:lnTo>
                <a:lnTo>
                  <a:pt x="202" y="646"/>
                </a:lnTo>
                <a:lnTo>
                  <a:pt x="202" y="647"/>
                </a:lnTo>
                <a:lnTo>
                  <a:pt x="201" y="647"/>
                </a:lnTo>
                <a:lnTo>
                  <a:pt x="200" y="646"/>
                </a:lnTo>
                <a:lnTo>
                  <a:pt x="200" y="646"/>
                </a:lnTo>
                <a:lnTo>
                  <a:pt x="201" y="646"/>
                </a:lnTo>
                <a:lnTo>
                  <a:pt x="200" y="646"/>
                </a:lnTo>
                <a:lnTo>
                  <a:pt x="200" y="646"/>
                </a:lnTo>
                <a:close/>
                <a:moveTo>
                  <a:pt x="189" y="639"/>
                </a:moveTo>
                <a:lnTo>
                  <a:pt x="189" y="639"/>
                </a:lnTo>
                <a:lnTo>
                  <a:pt x="193" y="640"/>
                </a:lnTo>
                <a:lnTo>
                  <a:pt x="195" y="641"/>
                </a:lnTo>
                <a:lnTo>
                  <a:pt x="195" y="641"/>
                </a:lnTo>
                <a:lnTo>
                  <a:pt x="192" y="641"/>
                </a:lnTo>
                <a:lnTo>
                  <a:pt x="189" y="639"/>
                </a:lnTo>
                <a:lnTo>
                  <a:pt x="189" y="639"/>
                </a:lnTo>
                <a:close/>
                <a:moveTo>
                  <a:pt x="172" y="597"/>
                </a:moveTo>
                <a:lnTo>
                  <a:pt x="172" y="597"/>
                </a:lnTo>
                <a:lnTo>
                  <a:pt x="174" y="597"/>
                </a:lnTo>
                <a:lnTo>
                  <a:pt x="172" y="596"/>
                </a:lnTo>
                <a:lnTo>
                  <a:pt x="170" y="593"/>
                </a:lnTo>
                <a:lnTo>
                  <a:pt x="169" y="592"/>
                </a:lnTo>
                <a:lnTo>
                  <a:pt x="172" y="597"/>
                </a:lnTo>
                <a:lnTo>
                  <a:pt x="172" y="597"/>
                </a:lnTo>
                <a:lnTo>
                  <a:pt x="170" y="596"/>
                </a:lnTo>
                <a:lnTo>
                  <a:pt x="170" y="596"/>
                </a:lnTo>
                <a:lnTo>
                  <a:pt x="171" y="596"/>
                </a:lnTo>
                <a:lnTo>
                  <a:pt x="172" y="597"/>
                </a:lnTo>
                <a:lnTo>
                  <a:pt x="172" y="597"/>
                </a:lnTo>
                <a:close/>
                <a:moveTo>
                  <a:pt x="193" y="647"/>
                </a:moveTo>
                <a:lnTo>
                  <a:pt x="193" y="647"/>
                </a:lnTo>
                <a:lnTo>
                  <a:pt x="184" y="641"/>
                </a:lnTo>
                <a:lnTo>
                  <a:pt x="184" y="641"/>
                </a:lnTo>
                <a:lnTo>
                  <a:pt x="187" y="641"/>
                </a:lnTo>
                <a:lnTo>
                  <a:pt x="192" y="644"/>
                </a:lnTo>
                <a:lnTo>
                  <a:pt x="193" y="646"/>
                </a:lnTo>
                <a:lnTo>
                  <a:pt x="193" y="647"/>
                </a:lnTo>
                <a:lnTo>
                  <a:pt x="193" y="647"/>
                </a:lnTo>
                <a:lnTo>
                  <a:pt x="192" y="646"/>
                </a:lnTo>
                <a:lnTo>
                  <a:pt x="192" y="646"/>
                </a:lnTo>
                <a:lnTo>
                  <a:pt x="193" y="646"/>
                </a:lnTo>
                <a:lnTo>
                  <a:pt x="193" y="647"/>
                </a:lnTo>
                <a:lnTo>
                  <a:pt x="193" y="647"/>
                </a:lnTo>
                <a:close/>
                <a:moveTo>
                  <a:pt x="182" y="635"/>
                </a:moveTo>
                <a:lnTo>
                  <a:pt x="182" y="635"/>
                </a:lnTo>
                <a:lnTo>
                  <a:pt x="183" y="634"/>
                </a:lnTo>
                <a:lnTo>
                  <a:pt x="184" y="635"/>
                </a:lnTo>
                <a:lnTo>
                  <a:pt x="188" y="638"/>
                </a:lnTo>
                <a:lnTo>
                  <a:pt x="188" y="638"/>
                </a:lnTo>
                <a:lnTo>
                  <a:pt x="188" y="639"/>
                </a:lnTo>
                <a:lnTo>
                  <a:pt x="182" y="635"/>
                </a:lnTo>
                <a:lnTo>
                  <a:pt x="182" y="635"/>
                </a:lnTo>
                <a:lnTo>
                  <a:pt x="183" y="635"/>
                </a:lnTo>
                <a:lnTo>
                  <a:pt x="182" y="635"/>
                </a:lnTo>
                <a:lnTo>
                  <a:pt x="182" y="635"/>
                </a:lnTo>
                <a:close/>
                <a:moveTo>
                  <a:pt x="157" y="585"/>
                </a:moveTo>
                <a:lnTo>
                  <a:pt x="157" y="585"/>
                </a:lnTo>
                <a:lnTo>
                  <a:pt x="163" y="587"/>
                </a:lnTo>
                <a:lnTo>
                  <a:pt x="165" y="588"/>
                </a:lnTo>
                <a:lnTo>
                  <a:pt x="165" y="590"/>
                </a:lnTo>
                <a:lnTo>
                  <a:pt x="164" y="590"/>
                </a:lnTo>
                <a:lnTo>
                  <a:pt x="164" y="590"/>
                </a:lnTo>
                <a:lnTo>
                  <a:pt x="163" y="588"/>
                </a:lnTo>
                <a:lnTo>
                  <a:pt x="160" y="587"/>
                </a:lnTo>
                <a:lnTo>
                  <a:pt x="158" y="586"/>
                </a:lnTo>
                <a:lnTo>
                  <a:pt x="157" y="585"/>
                </a:lnTo>
                <a:lnTo>
                  <a:pt x="157" y="585"/>
                </a:lnTo>
                <a:close/>
                <a:moveTo>
                  <a:pt x="147" y="568"/>
                </a:moveTo>
                <a:lnTo>
                  <a:pt x="147" y="568"/>
                </a:lnTo>
                <a:lnTo>
                  <a:pt x="150" y="569"/>
                </a:lnTo>
                <a:lnTo>
                  <a:pt x="152" y="570"/>
                </a:lnTo>
                <a:lnTo>
                  <a:pt x="152" y="570"/>
                </a:lnTo>
                <a:lnTo>
                  <a:pt x="150" y="570"/>
                </a:lnTo>
                <a:lnTo>
                  <a:pt x="148" y="569"/>
                </a:lnTo>
                <a:lnTo>
                  <a:pt x="147" y="568"/>
                </a:lnTo>
                <a:lnTo>
                  <a:pt x="147" y="568"/>
                </a:lnTo>
                <a:close/>
                <a:moveTo>
                  <a:pt x="143" y="572"/>
                </a:moveTo>
                <a:lnTo>
                  <a:pt x="143" y="572"/>
                </a:lnTo>
                <a:lnTo>
                  <a:pt x="146" y="574"/>
                </a:lnTo>
                <a:lnTo>
                  <a:pt x="150" y="576"/>
                </a:lnTo>
                <a:lnTo>
                  <a:pt x="152" y="579"/>
                </a:lnTo>
                <a:lnTo>
                  <a:pt x="153" y="580"/>
                </a:lnTo>
                <a:lnTo>
                  <a:pt x="152" y="581"/>
                </a:lnTo>
                <a:lnTo>
                  <a:pt x="152" y="581"/>
                </a:lnTo>
                <a:lnTo>
                  <a:pt x="150" y="578"/>
                </a:lnTo>
                <a:lnTo>
                  <a:pt x="147" y="575"/>
                </a:lnTo>
                <a:lnTo>
                  <a:pt x="145" y="574"/>
                </a:lnTo>
                <a:lnTo>
                  <a:pt x="143" y="572"/>
                </a:lnTo>
                <a:lnTo>
                  <a:pt x="143" y="572"/>
                </a:lnTo>
                <a:close/>
                <a:moveTo>
                  <a:pt x="136" y="550"/>
                </a:moveTo>
                <a:lnTo>
                  <a:pt x="136" y="550"/>
                </a:lnTo>
                <a:lnTo>
                  <a:pt x="139" y="551"/>
                </a:lnTo>
                <a:lnTo>
                  <a:pt x="140" y="554"/>
                </a:lnTo>
                <a:lnTo>
                  <a:pt x="140" y="554"/>
                </a:lnTo>
                <a:lnTo>
                  <a:pt x="140" y="554"/>
                </a:lnTo>
                <a:lnTo>
                  <a:pt x="139" y="552"/>
                </a:lnTo>
                <a:lnTo>
                  <a:pt x="136" y="550"/>
                </a:lnTo>
                <a:lnTo>
                  <a:pt x="136" y="550"/>
                </a:lnTo>
                <a:close/>
                <a:moveTo>
                  <a:pt x="135" y="557"/>
                </a:moveTo>
                <a:lnTo>
                  <a:pt x="135" y="557"/>
                </a:lnTo>
                <a:lnTo>
                  <a:pt x="135" y="550"/>
                </a:lnTo>
                <a:lnTo>
                  <a:pt x="134" y="550"/>
                </a:lnTo>
                <a:lnTo>
                  <a:pt x="134" y="550"/>
                </a:lnTo>
                <a:lnTo>
                  <a:pt x="134" y="555"/>
                </a:lnTo>
                <a:lnTo>
                  <a:pt x="134" y="556"/>
                </a:lnTo>
                <a:lnTo>
                  <a:pt x="135" y="557"/>
                </a:lnTo>
                <a:lnTo>
                  <a:pt x="135" y="557"/>
                </a:lnTo>
                <a:lnTo>
                  <a:pt x="135" y="556"/>
                </a:lnTo>
                <a:lnTo>
                  <a:pt x="136" y="556"/>
                </a:lnTo>
                <a:lnTo>
                  <a:pt x="136" y="557"/>
                </a:lnTo>
                <a:lnTo>
                  <a:pt x="135" y="557"/>
                </a:lnTo>
                <a:lnTo>
                  <a:pt x="135" y="557"/>
                </a:lnTo>
                <a:close/>
                <a:moveTo>
                  <a:pt x="133" y="558"/>
                </a:moveTo>
                <a:lnTo>
                  <a:pt x="133" y="558"/>
                </a:lnTo>
                <a:lnTo>
                  <a:pt x="131" y="554"/>
                </a:lnTo>
                <a:lnTo>
                  <a:pt x="130" y="551"/>
                </a:lnTo>
                <a:lnTo>
                  <a:pt x="129" y="551"/>
                </a:lnTo>
                <a:lnTo>
                  <a:pt x="129" y="552"/>
                </a:lnTo>
                <a:lnTo>
                  <a:pt x="129" y="556"/>
                </a:lnTo>
                <a:lnTo>
                  <a:pt x="130" y="557"/>
                </a:lnTo>
                <a:lnTo>
                  <a:pt x="133" y="558"/>
                </a:lnTo>
                <a:lnTo>
                  <a:pt x="133" y="558"/>
                </a:lnTo>
                <a:lnTo>
                  <a:pt x="133" y="556"/>
                </a:lnTo>
                <a:lnTo>
                  <a:pt x="134" y="556"/>
                </a:lnTo>
                <a:lnTo>
                  <a:pt x="134" y="557"/>
                </a:lnTo>
                <a:lnTo>
                  <a:pt x="133" y="558"/>
                </a:lnTo>
                <a:lnTo>
                  <a:pt x="133" y="558"/>
                </a:lnTo>
                <a:close/>
                <a:moveTo>
                  <a:pt x="119" y="543"/>
                </a:moveTo>
                <a:lnTo>
                  <a:pt x="119" y="543"/>
                </a:lnTo>
                <a:lnTo>
                  <a:pt x="123" y="544"/>
                </a:lnTo>
                <a:lnTo>
                  <a:pt x="124" y="546"/>
                </a:lnTo>
                <a:lnTo>
                  <a:pt x="124" y="546"/>
                </a:lnTo>
                <a:lnTo>
                  <a:pt x="123" y="546"/>
                </a:lnTo>
                <a:lnTo>
                  <a:pt x="122" y="546"/>
                </a:lnTo>
                <a:lnTo>
                  <a:pt x="121" y="545"/>
                </a:lnTo>
                <a:lnTo>
                  <a:pt x="119" y="543"/>
                </a:lnTo>
                <a:lnTo>
                  <a:pt x="119" y="543"/>
                </a:lnTo>
                <a:close/>
                <a:moveTo>
                  <a:pt x="127" y="592"/>
                </a:moveTo>
                <a:lnTo>
                  <a:pt x="127" y="592"/>
                </a:lnTo>
                <a:lnTo>
                  <a:pt x="129" y="593"/>
                </a:lnTo>
                <a:lnTo>
                  <a:pt x="130" y="593"/>
                </a:lnTo>
                <a:lnTo>
                  <a:pt x="131" y="596"/>
                </a:lnTo>
                <a:lnTo>
                  <a:pt x="131" y="596"/>
                </a:lnTo>
                <a:lnTo>
                  <a:pt x="129" y="594"/>
                </a:lnTo>
                <a:lnTo>
                  <a:pt x="127" y="592"/>
                </a:lnTo>
                <a:lnTo>
                  <a:pt x="127" y="592"/>
                </a:lnTo>
                <a:close/>
                <a:moveTo>
                  <a:pt x="127" y="594"/>
                </a:moveTo>
                <a:lnTo>
                  <a:pt x="127" y="594"/>
                </a:lnTo>
                <a:lnTo>
                  <a:pt x="129" y="596"/>
                </a:lnTo>
                <a:lnTo>
                  <a:pt x="130" y="598"/>
                </a:lnTo>
                <a:lnTo>
                  <a:pt x="130" y="598"/>
                </a:lnTo>
                <a:lnTo>
                  <a:pt x="130" y="598"/>
                </a:lnTo>
                <a:lnTo>
                  <a:pt x="129" y="597"/>
                </a:lnTo>
                <a:lnTo>
                  <a:pt x="128" y="597"/>
                </a:lnTo>
                <a:lnTo>
                  <a:pt x="127" y="596"/>
                </a:lnTo>
                <a:lnTo>
                  <a:pt x="127" y="594"/>
                </a:lnTo>
                <a:lnTo>
                  <a:pt x="127" y="594"/>
                </a:lnTo>
                <a:close/>
                <a:moveTo>
                  <a:pt x="122" y="585"/>
                </a:moveTo>
                <a:lnTo>
                  <a:pt x="122" y="585"/>
                </a:lnTo>
                <a:lnTo>
                  <a:pt x="124" y="585"/>
                </a:lnTo>
                <a:lnTo>
                  <a:pt x="124" y="586"/>
                </a:lnTo>
                <a:lnTo>
                  <a:pt x="123" y="586"/>
                </a:lnTo>
                <a:lnTo>
                  <a:pt x="122" y="585"/>
                </a:lnTo>
                <a:lnTo>
                  <a:pt x="122" y="585"/>
                </a:lnTo>
                <a:lnTo>
                  <a:pt x="124" y="586"/>
                </a:lnTo>
                <a:lnTo>
                  <a:pt x="122" y="585"/>
                </a:lnTo>
                <a:lnTo>
                  <a:pt x="122" y="585"/>
                </a:lnTo>
                <a:close/>
                <a:moveTo>
                  <a:pt x="117" y="592"/>
                </a:moveTo>
                <a:lnTo>
                  <a:pt x="117" y="592"/>
                </a:lnTo>
                <a:lnTo>
                  <a:pt x="123" y="590"/>
                </a:lnTo>
                <a:lnTo>
                  <a:pt x="123" y="590"/>
                </a:lnTo>
                <a:lnTo>
                  <a:pt x="123" y="591"/>
                </a:lnTo>
                <a:lnTo>
                  <a:pt x="119" y="592"/>
                </a:lnTo>
                <a:lnTo>
                  <a:pt x="118" y="592"/>
                </a:lnTo>
                <a:lnTo>
                  <a:pt x="117" y="592"/>
                </a:lnTo>
                <a:lnTo>
                  <a:pt x="117" y="592"/>
                </a:lnTo>
                <a:lnTo>
                  <a:pt x="118" y="593"/>
                </a:lnTo>
                <a:lnTo>
                  <a:pt x="117" y="592"/>
                </a:lnTo>
                <a:lnTo>
                  <a:pt x="117" y="592"/>
                </a:lnTo>
                <a:close/>
                <a:moveTo>
                  <a:pt x="112" y="523"/>
                </a:moveTo>
                <a:lnTo>
                  <a:pt x="112" y="523"/>
                </a:lnTo>
                <a:lnTo>
                  <a:pt x="113" y="523"/>
                </a:lnTo>
                <a:lnTo>
                  <a:pt x="115" y="525"/>
                </a:lnTo>
                <a:lnTo>
                  <a:pt x="115" y="526"/>
                </a:lnTo>
                <a:lnTo>
                  <a:pt x="113" y="526"/>
                </a:lnTo>
                <a:lnTo>
                  <a:pt x="113" y="526"/>
                </a:lnTo>
                <a:lnTo>
                  <a:pt x="112" y="525"/>
                </a:lnTo>
                <a:lnTo>
                  <a:pt x="112" y="523"/>
                </a:lnTo>
                <a:lnTo>
                  <a:pt x="112" y="523"/>
                </a:lnTo>
                <a:lnTo>
                  <a:pt x="112" y="523"/>
                </a:lnTo>
                <a:close/>
                <a:moveTo>
                  <a:pt x="115" y="581"/>
                </a:moveTo>
                <a:lnTo>
                  <a:pt x="115" y="581"/>
                </a:lnTo>
                <a:lnTo>
                  <a:pt x="117" y="581"/>
                </a:lnTo>
                <a:lnTo>
                  <a:pt x="118" y="584"/>
                </a:lnTo>
                <a:lnTo>
                  <a:pt x="118" y="584"/>
                </a:lnTo>
                <a:lnTo>
                  <a:pt x="116" y="582"/>
                </a:lnTo>
                <a:lnTo>
                  <a:pt x="115" y="581"/>
                </a:lnTo>
                <a:lnTo>
                  <a:pt x="115" y="581"/>
                </a:lnTo>
                <a:close/>
                <a:moveTo>
                  <a:pt x="109" y="533"/>
                </a:moveTo>
                <a:lnTo>
                  <a:pt x="109" y="533"/>
                </a:lnTo>
                <a:lnTo>
                  <a:pt x="101" y="526"/>
                </a:lnTo>
                <a:lnTo>
                  <a:pt x="99" y="523"/>
                </a:lnTo>
                <a:lnTo>
                  <a:pt x="100" y="523"/>
                </a:lnTo>
                <a:lnTo>
                  <a:pt x="103" y="526"/>
                </a:lnTo>
                <a:lnTo>
                  <a:pt x="109" y="533"/>
                </a:lnTo>
                <a:lnTo>
                  <a:pt x="109" y="533"/>
                </a:lnTo>
                <a:lnTo>
                  <a:pt x="107" y="532"/>
                </a:lnTo>
                <a:lnTo>
                  <a:pt x="109" y="533"/>
                </a:lnTo>
                <a:lnTo>
                  <a:pt x="109" y="533"/>
                </a:lnTo>
                <a:close/>
                <a:moveTo>
                  <a:pt x="98" y="516"/>
                </a:moveTo>
                <a:lnTo>
                  <a:pt x="98" y="516"/>
                </a:lnTo>
                <a:lnTo>
                  <a:pt x="99" y="519"/>
                </a:lnTo>
                <a:lnTo>
                  <a:pt x="100" y="520"/>
                </a:lnTo>
                <a:lnTo>
                  <a:pt x="101" y="520"/>
                </a:lnTo>
                <a:lnTo>
                  <a:pt x="103" y="520"/>
                </a:lnTo>
                <a:lnTo>
                  <a:pt x="103" y="519"/>
                </a:lnTo>
                <a:lnTo>
                  <a:pt x="103" y="517"/>
                </a:lnTo>
                <a:lnTo>
                  <a:pt x="101" y="516"/>
                </a:lnTo>
                <a:lnTo>
                  <a:pt x="98" y="516"/>
                </a:lnTo>
                <a:lnTo>
                  <a:pt x="98" y="516"/>
                </a:lnTo>
                <a:lnTo>
                  <a:pt x="99" y="514"/>
                </a:lnTo>
                <a:lnTo>
                  <a:pt x="100" y="514"/>
                </a:lnTo>
                <a:lnTo>
                  <a:pt x="100" y="515"/>
                </a:lnTo>
                <a:lnTo>
                  <a:pt x="98" y="516"/>
                </a:lnTo>
                <a:lnTo>
                  <a:pt x="98" y="516"/>
                </a:lnTo>
                <a:close/>
                <a:moveTo>
                  <a:pt x="92" y="513"/>
                </a:moveTo>
                <a:lnTo>
                  <a:pt x="92" y="513"/>
                </a:lnTo>
                <a:lnTo>
                  <a:pt x="93" y="513"/>
                </a:lnTo>
                <a:lnTo>
                  <a:pt x="94" y="513"/>
                </a:lnTo>
                <a:lnTo>
                  <a:pt x="98" y="513"/>
                </a:lnTo>
                <a:lnTo>
                  <a:pt x="99" y="511"/>
                </a:lnTo>
                <a:lnTo>
                  <a:pt x="99" y="511"/>
                </a:lnTo>
                <a:lnTo>
                  <a:pt x="92" y="513"/>
                </a:lnTo>
                <a:lnTo>
                  <a:pt x="92" y="513"/>
                </a:lnTo>
                <a:lnTo>
                  <a:pt x="93" y="510"/>
                </a:lnTo>
                <a:lnTo>
                  <a:pt x="93" y="510"/>
                </a:lnTo>
                <a:lnTo>
                  <a:pt x="94" y="511"/>
                </a:lnTo>
                <a:lnTo>
                  <a:pt x="92" y="513"/>
                </a:lnTo>
                <a:lnTo>
                  <a:pt x="92" y="513"/>
                </a:lnTo>
                <a:close/>
                <a:moveTo>
                  <a:pt x="93" y="496"/>
                </a:moveTo>
                <a:lnTo>
                  <a:pt x="93" y="496"/>
                </a:lnTo>
                <a:lnTo>
                  <a:pt x="94" y="497"/>
                </a:lnTo>
                <a:lnTo>
                  <a:pt x="95" y="499"/>
                </a:lnTo>
                <a:lnTo>
                  <a:pt x="95" y="499"/>
                </a:lnTo>
                <a:lnTo>
                  <a:pt x="93" y="498"/>
                </a:lnTo>
                <a:lnTo>
                  <a:pt x="93" y="496"/>
                </a:lnTo>
                <a:lnTo>
                  <a:pt x="93" y="496"/>
                </a:lnTo>
                <a:close/>
                <a:moveTo>
                  <a:pt x="146" y="344"/>
                </a:moveTo>
                <a:lnTo>
                  <a:pt x="146" y="344"/>
                </a:lnTo>
                <a:lnTo>
                  <a:pt x="145" y="343"/>
                </a:lnTo>
                <a:lnTo>
                  <a:pt x="145" y="342"/>
                </a:lnTo>
                <a:lnTo>
                  <a:pt x="147" y="342"/>
                </a:lnTo>
                <a:lnTo>
                  <a:pt x="148" y="343"/>
                </a:lnTo>
                <a:lnTo>
                  <a:pt x="148" y="344"/>
                </a:lnTo>
                <a:lnTo>
                  <a:pt x="146" y="344"/>
                </a:lnTo>
                <a:lnTo>
                  <a:pt x="146" y="344"/>
                </a:lnTo>
                <a:lnTo>
                  <a:pt x="146" y="344"/>
                </a:lnTo>
                <a:lnTo>
                  <a:pt x="146" y="344"/>
                </a:lnTo>
                <a:lnTo>
                  <a:pt x="146" y="344"/>
                </a:lnTo>
                <a:close/>
                <a:moveTo>
                  <a:pt x="72" y="472"/>
                </a:moveTo>
                <a:lnTo>
                  <a:pt x="72" y="472"/>
                </a:lnTo>
                <a:lnTo>
                  <a:pt x="72" y="470"/>
                </a:lnTo>
                <a:lnTo>
                  <a:pt x="74" y="470"/>
                </a:lnTo>
                <a:lnTo>
                  <a:pt x="76" y="472"/>
                </a:lnTo>
                <a:lnTo>
                  <a:pt x="77" y="474"/>
                </a:lnTo>
                <a:lnTo>
                  <a:pt x="77" y="475"/>
                </a:lnTo>
                <a:lnTo>
                  <a:pt x="76" y="475"/>
                </a:lnTo>
                <a:lnTo>
                  <a:pt x="76" y="475"/>
                </a:lnTo>
                <a:lnTo>
                  <a:pt x="76" y="474"/>
                </a:lnTo>
                <a:lnTo>
                  <a:pt x="75" y="474"/>
                </a:lnTo>
                <a:lnTo>
                  <a:pt x="74" y="473"/>
                </a:lnTo>
                <a:lnTo>
                  <a:pt x="72" y="472"/>
                </a:lnTo>
                <a:lnTo>
                  <a:pt x="72" y="472"/>
                </a:lnTo>
                <a:close/>
                <a:moveTo>
                  <a:pt x="145" y="338"/>
                </a:moveTo>
                <a:lnTo>
                  <a:pt x="145" y="338"/>
                </a:lnTo>
                <a:lnTo>
                  <a:pt x="143" y="334"/>
                </a:lnTo>
                <a:lnTo>
                  <a:pt x="143" y="332"/>
                </a:lnTo>
                <a:lnTo>
                  <a:pt x="145" y="332"/>
                </a:lnTo>
                <a:lnTo>
                  <a:pt x="146" y="333"/>
                </a:lnTo>
                <a:lnTo>
                  <a:pt x="147" y="334"/>
                </a:lnTo>
                <a:lnTo>
                  <a:pt x="148" y="337"/>
                </a:lnTo>
                <a:lnTo>
                  <a:pt x="147" y="338"/>
                </a:lnTo>
                <a:lnTo>
                  <a:pt x="145" y="338"/>
                </a:lnTo>
                <a:lnTo>
                  <a:pt x="145" y="338"/>
                </a:lnTo>
                <a:lnTo>
                  <a:pt x="145" y="337"/>
                </a:lnTo>
                <a:lnTo>
                  <a:pt x="146" y="338"/>
                </a:lnTo>
                <a:lnTo>
                  <a:pt x="146" y="338"/>
                </a:lnTo>
                <a:lnTo>
                  <a:pt x="145" y="338"/>
                </a:lnTo>
                <a:lnTo>
                  <a:pt x="145" y="338"/>
                </a:lnTo>
                <a:close/>
                <a:moveTo>
                  <a:pt x="145" y="326"/>
                </a:moveTo>
                <a:lnTo>
                  <a:pt x="145" y="326"/>
                </a:lnTo>
                <a:lnTo>
                  <a:pt x="145" y="328"/>
                </a:lnTo>
                <a:lnTo>
                  <a:pt x="145" y="330"/>
                </a:lnTo>
                <a:lnTo>
                  <a:pt x="145" y="330"/>
                </a:lnTo>
                <a:lnTo>
                  <a:pt x="143" y="330"/>
                </a:lnTo>
                <a:lnTo>
                  <a:pt x="143" y="327"/>
                </a:lnTo>
                <a:lnTo>
                  <a:pt x="143" y="326"/>
                </a:lnTo>
                <a:lnTo>
                  <a:pt x="145" y="326"/>
                </a:lnTo>
                <a:lnTo>
                  <a:pt x="145" y="326"/>
                </a:lnTo>
                <a:close/>
                <a:moveTo>
                  <a:pt x="42" y="486"/>
                </a:moveTo>
                <a:lnTo>
                  <a:pt x="42" y="486"/>
                </a:lnTo>
                <a:lnTo>
                  <a:pt x="45" y="490"/>
                </a:lnTo>
                <a:lnTo>
                  <a:pt x="45" y="492"/>
                </a:lnTo>
                <a:lnTo>
                  <a:pt x="45" y="492"/>
                </a:lnTo>
                <a:lnTo>
                  <a:pt x="44" y="491"/>
                </a:lnTo>
                <a:lnTo>
                  <a:pt x="44" y="490"/>
                </a:lnTo>
                <a:lnTo>
                  <a:pt x="42" y="486"/>
                </a:lnTo>
                <a:lnTo>
                  <a:pt x="42" y="486"/>
                </a:lnTo>
                <a:close/>
                <a:moveTo>
                  <a:pt x="35" y="478"/>
                </a:moveTo>
                <a:lnTo>
                  <a:pt x="35" y="478"/>
                </a:lnTo>
                <a:lnTo>
                  <a:pt x="32" y="477"/>
                </a:lnTo>
                <a:lnTo>
                  <a:pt x="30" y="475"/>
                </a:lnTo>
                <a:lnTo>
                  <a:pt x="30" y="474"/>
                </a:lnTo>
                <a:lnTo>
                  <a:pt x="33" y="474"/>
                </a:lnTo>
                <a:lnTo>
                  <a:pt x="34" y="473"/>
                </a:lnTo>
                <a:lnTo>
                  <a:pt x="35" y="474"/>
                </a:lnTo>
                <a:lnTo>
                  <a:pt x="36" y="475"/>
                </a:lnTo>
                <a:lnTo>
                  <a:pt x="35" y="478"/>
                </a:lnTo>
                <a:lnTo>
                  <a:pt x="35" y="478"/>
                </a:lnTo>
                <a:lnTo>
                  <a:pt x="34" y="478"/>
                </a:lnTo>
                <a:lnTo>
                  <a:pt x="34" y="478"/>
                </a:lnTo>
                <a:lnTo>
                  <a:pt x="34" y="478"/>
                </a:lnTo>
                <a:lnTo>
                  <a:pt x="35" y="478"/>
                </a:lnTo>
                <a:lnTo>
                  <a:pt x="35" y="478"/>
                </a:lnTo>
                <a:close/>
                <a:moveTo>
                  <a:pt x="30" y="475"/>
                </a:moveTo>
                <a:lnTo>
                  <a:pt x="30" y="475"/>
                </a:lnTo>
                <a:lnTo>
                  <a:pt x="33" y="479"/>
                </a:lnTo>
                <a:lnTo>
                  <a:pt x="35" y="484"/>
                </a:lnTo>
                <a:lnTo>
                  <a:pt x="35" y="484"/>
                </a:lnTo>
                <a:lnTo>
                  <a:pt x="32" y="480"/>
                </a:lnTo>
                <a:lnTo>
                  <a:pt x="30" y="478"/>
                </a:lnTo>
                <a:lnTo>
                  <a:pt x="30" y="475"/>
                </a:lnTo>
                <a:lnTo>
                  <a:pt x="30" y="475"/>
                </a:lnTo>
                <a:close/>
                <a:moveTo>
                  <a:pt x="142" y="302"/>
                </a:moveTo>
                <a:lnTo>
                  <a:pt x="142" y="302"/>
                </a:lnTo>
                <a:lnTo>
                  <a:pt x="142" y="301"/>
                </a:lnTo>
                <a:lnTo>
                  <a:pt x="142" y="298"/>
                </a:lnTo>
                <a:lnTo>
                  <a:pt x="142" y="297"/>
                </a:lnTo>
                <a:lnTo>
                  <a:pt x="143" y="296"/>
                </a:lnTo>
                <a:lnTo>
                  <a:pt x="143" y="296"/>
                </a:lnTo>
                <a:lnTo>
                  <a:pt x="143" y="300"/>
                </a:lnTo>
                <a:lnTo>
                  <a:pt x="143" y="301"/>
                </a:lnTo>
                <a:lnTo>
                  <a:pt x="142" y="302"/>
                </a:lnTo>
                <a:lnTo>
                  <a:pt x="142" y="302"/>
                </a:lnTo>
                <a:close/>
                <a:moveTo>
                  <a:pt x="24" y="466"/>
                </a:moveTo>
                <a:lnTo>
                  <a:pt x="24" y="466"/>
                </a:lnTo>
                <a:lnTo>
                  <a:pt x="25" y="463"/>
                </a:lnTo>
                <a:lnTo>
                  <a:pt x="27" y="463"/>
                </a:lnTo>
                <a:lnTo>
                  <a:pt x="28" y="466"/>
                </a:lnTo>
                <a:lnTo>
                  <a:pt x="29" y="468"/>
                </a:lnTo>
                <a:lnTo>
                  <a:pt x="28" y="468"/>
                </a:lnTo>
                <a:lnTo>
                  <a:pt x="27" y="468"/>
                </a:lnTo>
                <a:lnTo>
                  <a:pt x="24" y="466"/>
                </a:lnTo>
                <a:lnTo>
                  <a:pt x="24" y="466"/>
                </a:lnTo>
                <a:lnTo>
                  <a:pt x="24" y="464"/>
                </a:lnTo>
                <a:lnTo>
                  <a:pt x="24" y="466"/>
                </a:lnTo>
                <a:lnTo>
                  <a:pt x="24" y="466"/>
                </a:lnTo>
                <a:lnTo>
                  <a:pt x="24" y="466"/>
                </a:lnTo>
                <a:lnTo>
                  <a:pt x="24" y="466"/>
                </a:lnTo>
                <a:close/>
                <a:moveTo>
                  <a:pt x="24" y="452"/>
                </a:moveTo>
                <a:lnTo>
                  <a:pt x="24" y="452"/>
                </a:lnTo>
                <a:lnTo>
                  <a:pt x="24" y="451"/>
                </a:lnTo>
                <a:lnTo>
                  <a:pt x="24" y="450"/>
                </a:lnTo>
                <a:lnTo>
                  <a:pt x="23" y="449"/>
                </a:lnTo>
                <a:lnTo>
                  <a:pt x="24" y="448"/>
                </a:lnTo>
                <a:lnTo>
                  <a:pt x="24" y="448"/>
                </a:lnTo>
                <a:lnTo>
                  <a:pt x="25" y="451"/>
                </a:lnTo>
                <a:lnTo>
                  <a:pt x="25" y="452"/>
                </a:lnTo>
                <a:lnTo>
                  <a:pt x="24" y="452"/>
                </a:lnTo>
                <a:lnTo>
                  <a:pt x="24" y="452"/>
                </a:lnTo>
                <a:close/>
                <a:moveTo>
                  <a:pt x="17" y="460"/>
                </a:moveTo>
                <a:lnTo>
                  <a:pt x="17" y="460"/>
                </a:lnTo>
                <a:lnTo>
                  <a:pt x="18" y="460"/>
                </a:lnTo>
                <a:lnTo>
                  <a:pt x="21" y="460"/>
                </a:lnTo>
                <a:lnTo>
                  <a:pt x="21" y="461"/>
                </a:lnTo>
                <a:lnTo>
                  <a:pt x="17" y="460"/>
                </a:lnTo>
                <a:lnTo>
                  <a:pt x="17" y="460"/>
                </a:lnTo>
                <a:lnTo>
                  <a:pt x="17" y="460"/>
                </a:lnTo>
                <a:lnTo>
                  <a:pt x="17" y="460"/>
                </a:lnTo>
                <a:lnTo>
                  <a:pt x="17" y="460"/>
                </a:lnTo>
                <a:close/>
                <a:moveTo>
                  <a:pt x="146" y="284"/>
                </a:moveTo>
                <a:lnTo>
                  <a:pt x="146" y="284"/>
                </a:lnTo>
                <a:lnTo>
                  <a:pt x="147" y="285"/>
                </a:lnTo>
                <a:lnTo>
                  <a:pt x="147" y="286"/>
                </a:lnTo>
                <a:lnTo>
                  <a:pt x="146" y="286"/>
                </a:lnTo>
                <a:lnTo>
                  <a:pt x="145" y="285"/>
                </a:lnTo>
                <a:lnTo>
                  <a:pt x="145" y="284"/>
                </a:lnTo>
                <a:lnTo>
                  <a:pt x="146" y="284"/>
                </a:lnTo>
                <a:lnTo>
                  <a:pt x="146" y="284"/>
                </a:lnTo>
                <a:lnTo>
                  <a:pt x="146" y="284"/>
                </a:lnTo>
                <a:lnTo>
                  <a:pt x="146" y="284"/>
                </a:lnTo>
                <a:lnTo>
                  <a:pt x="146" y="284"/>
                </a:lnTo>
                <a:close/>
                <a:moveTo>
                  <a:pt x="17" y="431"/>
                </a:moveTo>
                <a:lnTo>
                  <a:pt x="17" y="431"/>
                </a:lnTo>
                <a:lnTo>
                  <a:pt x="16" y="431"/>
                </a:lnTo>
                <a:lnTo>
                  <a:pt x="17" y="431"/>
                </a:lnTo>
                <a:lnTo>
                  <a:pt x="17" y="431"/>
                </a:lnTo>
                <a:lnTo>
                  <a:pt x="17" y="431"/>
                </a:lnTo>
                <a:lnTo>
                  <a:pt x="17" y="431"/>
                </a:lnTo>
                <a:lnTo>
                  <a:pt x="17" y="431"/>
                </a:lnTo>
                <a:close/>
                <a:moveTo>
                  <a:pt x="151" y="278"/>
                </a:moveTo>
                <a:lnTo>
                  <a:pt x="150" y="279"/>
                </a:lnTo>
                <a:lnTo>
                  <a:pt x="150" y="279"/>
                </a:lnTo>
                <a:lnTo>
                  <a:pt x="148" y="278"/>
                </a:lnTo>
                <a:lnTo>
                  <a:pt x="150" y="277"/>
                </a:lnTo>
                <a:lnTo>
                  <a:pt x="151" y="277"/>
                </a:lnTo>
                <a:lnTo>
                  <a:pt x="151" y="278"/>
                </a:lnTo>
                <a:lnTo>
                  <a:pt x="151" y="278"/>
                </a:lnTo>
                <a:close/>
                <a:moveTo>
                  <a:pt x="15" y="414"/>
                </a:moveTo>
                <a:lnTo>
                  <a:pt x="15" y="414"/>
                </a:lnTo>
                <a:lnTo>
                  <a:pt x="12" y="410"/>
                </a:lnTo>
                <a:lnTo>
                  <a:pt x="13" y="409"/>
                </a:lnTo>
                <a:lnTo>
                  <a:pt x="15" y="410"/>
                </a:lnTo>
                <a:lnTo>
                  <a:pt x="15" y="414"/>
                </a:lnTo>
                <a:lnTo>
                  <a:pt x="15" y="414"/>
                </a:lnTo>
                <a:lnTo>
                  <a:pt x="13" y="414"/>
                </a:lnTo>
                <a:lnTo>
                  <a:pt x="15" y="414"/>
                </a:lnTo>
                <a:lnTo>
                  <a:pt x="15" y="414"/>
                </a:lnTo>
                <a:close/>
                <a:moveTo>
                  <a:pt x="151" y="261"/>
                </a:moveTo>
                <a:lnTo>
                  <a:pt x="151" y="261"/>
                </a:lnTo>
                <a:lnTo>
                  <a:pt x="153" y="260"/>
                </a:lnTo>
                <a:lnTo>
                  <a:pt x="154" y="260"/>
                </a:lnTo>
                <a:lnTo>
                  <a:pt x="154" y="262"/>
                </a:lnTo>
                <a:lnTo>
                  <a:pt x="152" y="263"/>
                </a:lnTo>
                <a:lnTo>
                  <a:pt x="152" y="262"/>
                </a:lnTo>
                <a:lnTo>
                  <a:pt x="151" y="261"/>
                </a:lnTo>
                <a:lnTo>
                  <a:pt x="151" y="261"/>
                </a:lnTo>
                <a:lnTo>
                  <a:pt x="152" y="261"/>
                </a:lnTo>
                <a:lnTo>
                  <a:pt x="152" y="261"/>
                </a:lnTo>
                <a:lnTo>
                  <a:pt x="151" y="261"/>
                </a:lnTo>
                <a:lnTo>
                  <a:pt x="151" y="261"/>
                </a:lnTo>
                <a:lnTo>
                  <a:pt x="151" y="261"/>
                </a:lnTo>
                <a:close/>
                <a:moveTo>
                  <a:pt x="6" y="396"/>
                </a:moveTo>
                <a:lnTo>
                  <a:pt x="6" y="396"/>
                </a:lnTo>
                <a:lnTo>
                  <a:pt x="9" y="389"/>
                </a:lnTo>
                <a:lnTo>
                  <a:pt x="9" y="389"/>
                </a:lnTo>
                <a:lnTo>
                  <a:pt x="9" y="389"/>
                </a:lnTo>
                <a:lnTo>
                  <a:pt x="9" y="393"/>
                </a:lnTo>
                <a:lnTo>
                  <a:pt x="7" y="395"/>
                </a:lnTo>
                <a:lnTo>
                  <a:pt x="6" y="396"/>
                </a:lnTo>
                <a:lnTo>
                  <a:pt x="6" y="396"/>
                </a:lnTo>
                <a:lnTo>
                  <a:pt x="7" y="395"/>
                </a:lnTo>
                <a:lnTo>
                  <a:pt x="7" y="395"/>
                </a:lnTo>
                <a:lnTo>
                  <a:pt x="7" y="396"/>
                </a:lnTo>
                <a:lnTo>
                  <a:pt x="6" y="396"/>
                </a:lnTo>
                <a:lnTo>
                  <a:pt x="6" y="396"/>
                </a:lnTo>
                <a:close/>
                <a:moveTo>
                  <a:pt x="154" y="254"/>
                </a:moveTo>
                <a:lnTo>
                  <a:pt x="154" y="254"/>
                </a:lnTo>
                <a:lnTo>
                  <a:pt x="156" y="255"/>
                </a:lnTo>
                <a:lnTo>
                  <a:pt x="157" y="256"/>
                </a:lnTo>
                <a:lnTo>
                  <a:pt x="157" y="256"/>
                </a:lnTo>
                <a:lnTo>
                  <a:pt x="154" y="255"/>
                </a:lnTo>
                <a:lnTo>
                  <a:pt x="153" y="255"/>
                </a:lnTo>
                <a:lnTo>
                  <a:pt x="154" y="254"/>
                </a:lnTo>
                <a:lnTo>
                  <a:pt x="154" y="254"/>
                </a:lnTo>
                <a:close/>
                <a:moveTo>
                  <a:pt x="6" y="383"/>
                </a:moveTo>
                <a:lnTo>
                  <a:pt x="6" y="383"/>
                </a:lnTo>
                <a:lnTo>
                  <a:pt x="9" y="379"/>
                </a:lnTo>
                <a:lnTo>
                  <a:pt x="10" y="378"/>
                </a:lnTo>
                <a:lnTo>
                  <a:pt x="11" y="379"/>
                </a:lnTo>
                <a:lnTo>
                  <a:pt x="11" y="381"/>
                </a:lnTo>
                <a:lnTo>
                  <a:pt x="11" y="384"/>
                </a:lnTo>
                <a:lnTo>
                  <a:pt x="10" y="385"/>
                </a:lnTo>
                <a:lnTo>
                  <a:pt x="9" y="385"/>
                </a:lnTo>
                <a:lnTo>
                  <a:pt x="6" y="383"/>
                </a:lnTo>
                <a:lnTo>
                  <a:pt x="6" y="383"/>
                </a:lnTo>
                <a:lnTo>
                  <a:pt x="7" y="381"/>
                </a:lnTo>
                <a:lnTo>
                  <a:pt x="7" y="383"/>
                </a:lnTo>
                <a:lnTo>
                  <a:pt x="7" y="384"/>
                </a:lnTo>
                <a:lnTo>
                  <a:pt x="6" y="383"/>
                </a:lnTo>
                <a:lnTo>
                  <a:pt x="6" y="383"/>
                </a:lnTo>
                <a:close/>
                <a:moveTo>
                  <a:pt x="158" y="251"/>
                </a:moveTo>
                <a:lnTo>
                  <a:pt x="158" y="251"/>
                </a:lnTo>
                <a:lnTo>
                  <a:pt x="158" y="254"/>
                </a:lnTo>
                <a:lnTo>
                  <a:pt x="157" y="254"/>
                </a:lnTo>
                <a:lnTo>
                  <a:pt x="157" y="254"/>
                </a:lnTo>
                <a:lnTo>
                  <a:pt x="157" y="253"/>
                </a:lnTo>
                <a:lnTo>
                  <a:pt x="158" y="251"/>
                </a:lnTo>
                <a:lnTo>
                  <a:pt x="158" y="251"/>
                </a:lnTo>
                <a:close/>
                <a:moveTo>
                  <a:pt x="5" y="374"/>
                </a:moveTo>
                <a:lnTo>
                  <a:pt x="5" y="374"/>
                </a:lnTo>
                <a:lnTo>
                  <a:pt x="6" y="385"/>
                </a:lnTo>
                <a:lnTo>
                  <a:pt x="6" y="386"/>
                </a:lnTo>
                <a:lnTo>
                  <a:pt x="5" y="385"/>
                </a:lnTo>
                <a:lnTo>
                  <a:pt x="4" y="379"/>
                </a:lnTo>
                <a:lnTo>
                  <a:pt x="4" y="377"/>
                </a:lnTo>
                <a:lnTo>
                  <a:pt x="5" y="374"/>
                </a:lnTo>
                <a:lnTo>
                  <a:pt x="5" y="374"/>
                </a:lnTo>
                <a:lnTo>
                  <a:pt x="5" y="377"/>
                </a:lnTo>
                <a:lnTo>
                  <a:pt x="5" y="374"/>
                </a:lnTo>
                <a:lnTo>
                  <a:pt x="5" y="374"/>
                </a:lnTo>
                <a:close/>
                <a:moveTo>
                  <a:pt x="6" y="369"/>
                </a:moveTo>
                <a:lnTo>
                  <a:pt x="6" y="369"/>
                </a:lnTo>
                <a:lnTo>
                  <a:pt x="9" y="373"/>
                </a:lnTo>
                <a:lnTo>
                  <a:pt x="10" y="375"/>
                </a:lnTo>
                <a:lnTo>
                  <a:pt x="9" y="378"/>
                </a:lnTo>
                <a:lnTo>
                  <a:pt x="9" y="379"/>
                </a:lnTo>
                <a:lnTo>
                  <a:pt x="6" y="378"/>
                </a:lnTo>
                <a:lnTo>
                  <a:pt x="6" y="377"/>
                </a:lnTo>
                <a:lnTo>
                  <a:pt x="5" y="374"/>
                </a:lnTo>
                <a:lnTo>
                  <a:pt x="6" y="369"/>
                </a:lnTo>
                <a:lnTo>
                  <a:pt x="6" y="369"/>
                </a:lnTo>
                <a:lnTo>
                  <a:pt x="6" y="371"/>
                </a:lnTo>
                <a:lnTo>
                  <a:pt x="6" y="369"/>
                </a:lnTo>
                <a:lnTo>
                  <a:pt x="6" y="369"/>
                </a:lnTo>
                <a:close/>
                <a:moveTo>
                  <a:pt x="159" y="242"/>
                </a:moveTo>
                <a:lnTo>
                  <a:pt x="159" y="242"/>
                </a:lnTo>
                <a:lnTo>
                  <a:pt x="159" y="247"/>
                </a:lnTo>
                <a:lnTo>
                  <a:pt x="159" y="248"/>
                </a:lnTo>
                <a:lnTo>
                  <a:pt x="158" y="248"/>
                </a:lnTo>
                <a:lnTo>
                  <a:pt x="158" y="245"/>
                </a:lnTo>
                <a:lnTo>
                  <a:pt x="158" y="244"/>
                </a:lnTo>
                <a:lnTo>
                  <a:pt x="159" y="242"/>
                </a:lnTo>
                <a:lnTo>
                  <a:pt x="159" y="242"/>
                </a:lnTo>
                <a:lnTo>
                  <a:pt x="159" y="243"/>
                </a:lnTo>
                <a:lnTo>
                  <a:pt x="159" y="243"/>
                </a:lnTo>
                <a:lnTo>
                  <a:pt x="159" y="243"/>
                </a:lnTo>
                <a:lnTo>
                  <a:pt x="159" y="242"/>
                </a:lnTo>
                <a:lnTo>
                  <a:pt x="159" y="242"/>
                </a:lnTo>
                <a:close/>
                <a:moveTo>
                  <a:pt x="1" y="366"/>
                </a:moveTo>
                <a:lnTo>
                  <a:pt x="1" y="366"/>
                </a:lnTo>
                <a:lnTo>
                  <a:pt x="1" y="365"/>
                </a:lnTo>
                <a:lnTo>
                  <a:pt x="3" y="365"/>
                </a:lnTo>
                <a:lnTo>
                  <a:pt x="5" y="366"/>
                </a:lnTo>
                <a:lnTo>
                  <a:pt x="5" y="366"/>
                </a:lnTo>
                <a:lnTo>
                  <a:pt x="5" y="367"/>
                </a:lnTo>
                <a:lnTo>
                  <a:pt x="1" y="366"/>
                </a:lnTo>
                <a:lnTo>
                  <a:pt x="1" y="366"/>
                </a:lnTo>
                <a:lnTo>
                  <a:pt x="1" y="365"/>
                </a:lnTo>
                <a:lnTo>
                  <a:pt x="1" y="365"/>
                </a:lnTo>
                <a:lnTo>
                  <a:pt x="1" y="366"/>
                </a:lnTo>
                <a:lnTo>
                  <a:pt x="1" y="366"/>
                </a:lnTo>
                <a:lnTo>
                  <a:pt x="1" y="366"/>
                </a:lnTo>
                <a:close/>
                <a:moveTo>
                  <a:pt x="6" y="356"/>
                </a:moveTo>
                <a:lnTo>
                  <a:pt x="6" y="356"/>
                </a:lnTo>
                <a:lnTo>
                  <a:pt x="6" y="354"/>
                </a:lnTo>
                <a:lnTo>
                  <a:pt x="6" y="350"/>
                </a:lnTo>
                <a:lnTo>
                  <a:pt x="6" y="350"/>
                </a:lnTo>
                <a:lnTo>
                  <a:pt x="7" y="352"/>
                </a:lnTo>
                <a:lnTo>
                  <a:pt x="7" y="354"/>
                </a:lnTo>
                <a:lnTo>
                  <a:pt x="7" y="356"/>
                </a:lnTo>
                <a:lnTo>
                  <a:pt x="6" y="356"/>
                </a:lnTo>
                <a:lnTo>
                  <a:pt x="6" y="356"/>
                </a:lnTo>
                <a:close/>
                <a:moveTo>
                  <a:pt x="3" y="343"/>
                </a:moveTo>
                <a:lnTo>
                  <a:pt x="3" y="343"/>
                </a:lnTo>
                <a:lnTo>
                  <a:pt x="3" y="337"/>
                </a:lnTo>
                <a:lnTo>
                  <a:pt x="3" y="337"/>
                </a:lnTo>
                <a:lnTo>
                  <a:pt x="3" y="338"/>
                </a:lnTo>
                <a:lnTo>
                  <a:pt x="4" y="340"/>
                </a:lnTo>
                <a:lnTo>
                  <a:pt x="4" y="342"/>
                </a:lnTo>
                <a:lnTo>
                  <a:pt x="3" y="343"/>
                </a:lnTo>
                <a:lnTo>
                  <a:pt x="3" y="343"/>
                </a:lnTo>
                <a:lnTo>
                  <a:pt x="3" y="342"/>
                </a:lnTo>
                <a:lnTo>
                  <a:pt x="3" y="343"/>
                </a:lnTo>
                <a:lnTo>
                  <a:pt x="3" y="343"/>
                </a:lnTo>
                <a:close/>
                <a:moveTo>
                  <a:pt x="6" y="328"/>
                </a:moveTo>
                <a:lnTo>
                  <a:pt x="6" y="328"/>
                </a:lnTo>
                <a:lnTo>
                  <a:pt x="4" y="332"/>
                </a:lnTo>
                <a:lnTo>
                  <a:pt x="4" y="332"/>
                </a:lnTo>
                <a:lnTo>
                  <a:pt x="5" y="330"/>
                </a:lnTo>
                <a:lnTo>
                  <a:pt x="6" y="328"/>
                </a:lnTo>
                <a:lnTo>
                  <a:pt x="6" y="328"/>
                </a:lnTo>
                <a:lnTo>
                  <a:pt x="5" y="328"/>
                </a:lnTo>
                <a:lnTo>
                  <a:pt x="6" y="328"/>
                </a:lnTo>
                <a:lnTo>
                  <a:pt x="6" y="328"/>
                </a:lnTo>
                <a:close/>
                <a:moveTo>
                  <a:pt x="6" y="330"/>
                </a:moveTo>
                <a:lnTo>
                  <a:pt x="6" y="330"/>
                </a:lnTo>
                <a:lnTo>
                  <a:pt x="9" y="327"/>
                </a:lnTo>
                <a:lnTo>
                  <a:pt x="9" y="327"/>
                </a:lnTo>
                <a:lnTo>
                  <a:pt x="7" y="328"/>
                </a:lnTo>
                <a:lnTo>
                  <a:pt x="6" y="330"/>
                </a:lnTo>
                <a:lnTo>
                  <a:pt x="6" y="330"/>
                </a:lnTo>
                <a:lnTo>
                  <a:pt x="7" y="330"/>
                </a:lnTo>
                <a:lnTo>
                  <a:pt x="6" y="330"/>
                </a:lnTo>
                <a:lnTo>
                  <a:pt x="6" y="330"/>
                </a:lnTo>
                <a:close/>
                <a:moveTo>
                  <a:pt x="7" y="315"/>
                </a:moveTo>
                <a:lnTo>
                  <a:pt x="7" y="315"/>
                </a:lnTo>
                <a:lnTo>
                  <a:pt x="10" y="320"/>
                </a:lnTo>
                <a:lnTo>
                  <a:pt x="10" y="324"/>
                </a:lnTo>
                <a:lnTo>
                  <a:pt x="9" y="322"/>
                </a:lnTo>
                <a:lnTo>
                  <a:pt x="7" y="315"/>
                </a:lnTo>
                <a:lnTo>
                  <a:pt x="7" y="315"/>
                </a:lnTo>
                <a:lnTo>
                  <a:pt x="9" y="316"/>
                </a:lnTo>
                <a:lnTo>
                  <a:pt x="7" y="315"/>
                </a:lnTo>
                <a:lnTo>
                  <a:pt x="7" y="315"/>
                </a:lnTo>
                <a:close/>
                <a:moveTo>
                  <a:pt x="4" y="313"/>
                </a:moveTo>
                <a:lnTo>
                  <a:pt x="4" y="313"/>
                </a:lnTo>
                <a:lnTo>
                  <a:pt x="5" y="314"/>
                </a:lnTo>
                <a:lnTo>
                  <a:pt x="5" y="316"/>
                </a:lnTo>
                <a:lnTo>
                  <a:pt x="5" y="321"/>
                </a:lnTo>
                <a:lnTo>
                  <a:pt x="5" y="321"/>
                </a:lnTo>
                <a:lnTo>
                  <a:pt x="3" y="318"/>
                </a:lnTo>
                <a:lnTo>
                  <a:pt x="3" y="315"/>
                </a:lnTo>
                <a:lnTo>
                  <a:pt x="4" y="313"/>
                </a:lnTo>
                <a:lnTo>
                  <a:pt x="4" y="313"/>
                </a:lnTo>
                <a:close/>
                <a:moveTo>
                  <a:pt x="11" y="298"/>
                </a:moveTo>
                <a:lnTo>
                  <a:pt x="11" y="298"/>
                </a:lnTo>
                <a:lnTo>
                  <a:pt x="10" y="298"/>
                </a:lnTo>
                <a:lnTo>
                  <a:pt x="11" y="300"/>
                </a:lnTo>
                <a:lnTo>
                  <a:pt x="12" y="300"/>
                </a:lnTo>
                <a:lnTo>
                  <a:pt x="13" y="300"/>
                </a:lnTo>
                <a:lnTo>
                  <a:pt x="11" y="298"/>
                </a:lnTo>
                <a:lnTo>
                  <a:pt x="11" y="298"/>
                </a:lnTo>
                <a:lnTo>
                  <a:pt x="11" y="298"/>
                </a:lnTo>
                <a:lnTo>
                  <a:pt x="11" y="298"/>
                </a:lnTo>
                <a:lnTo>
                  <a:pt x="11" y="298"/>
                </a:lnTo>
                <a:close/>
                <a:moveTo>
                  <a:pt x="11" y="260"/>
                </a:moveTo>
                <a:lnTo>
                  <a:pt x="11" y="260"/>
                </a:lnTo>
                <a:lnTo>
                  <a:pt x="11" y="260"/>
                </a:lnTo>
                <a:lnTo>
                  <a:pt x="11" y="260"/>
                </a:lnTo>
                <a:lnTo>
                  <a:pt x="11" y="260"/>
                </a:lnTo>
                <a:lnTo>
                  <a:pt x="11" y="261"/>
                </a:lnTo>
                <a:lnTo>
                  <a:pt x="11" y="260"/>
                </a:lnTo>
                <a:lnTo>
                  <a:pt x="11" y="260"/>
                </a:lnTo>
                <a:close/>
                <a:moveTo>
                  <a:pt x="157" y="54"/>
                </a:moveTo>
                <a:lnTo>
                  <a:pt x="157" y="54"/>
                </a:lnTo>
                <a:lnTo>
                  <a:pt x="159" y="54"/>
                </a:lnTo>
                <a:lnTo>
                  <a:pt x="160" y="54"/>
                </a:lnTo>
                <a:lnTo>
                  <a:pt x="160" y="58"/>
                </a:lnTo>
                <a:lnTo>
                  <a:pt x="159" y="58"/>
                </a:lnTo>
                <a:lnTo>
                  <a:pt x="158" y="58"/>
                </a:lnTo>
                <a:lnTo>
                  <a:pt x="158" y="56"/>
                </a:lnTo>
                <a:lnTo>
                  <a:pt x="157" y="54"/>
                </a:lnTo>
                <a:lnTo>
                  <a:pt x="157" y="54"/>
                </a:lnTo>
                <a:lnTo>
                  <a:pt x="158" y="54"/>
                </a:lnTo>
                <a:lnTo>
                  <a:pt x="158" y="54"/>
                </a:lnTo>
                <a:lnTo>
                  <a:pt x="158" y="55"/>
                </a:lnTo>
                <a:lnTo>
                  <a:pt x="157" y="54"/>
                </a:lnTo>
                <a:lnTo>
                  <a:pt x="157" y="54"/>
                </a:lnTo>
                <a:close/>
                <a:moveTo>
                  <a:pt x="176" y="45"/>
                </a:moveTo>
                <a:lnTo>
                  <a:pt x="176" y="45"/>
                </a:lnTo>
                <a:lnTo>
                  <a:pt x="174" y="45"/>
                </a:lnTo>
                <a:lnTo>
                  <a:pt x="172" y="47"/>
                </a:lnTo>
                <a:lnTo>
                  <a:pt x="171" y="48"/>
                </a:lnTo>
                <a:lnTo>
                  <a:pt x="170" y="45"/>
                </a:lnTo>
                <a:lnTo>
                  <a:pt x="170" y="45"/>
                </a:lnTo>
                <a:lnTo>
                  <a:pt x="174" y="44"/>
                </a:lnTo>
                <a:lnTo>
                  <a:pt x="175" y="44"/>
                </a:lnTo>
                <a:lnTo>
                  <a:pt x="176" y="45"/>
                </a:lnTo>
                <a:lnTo>
                  <a:pt x="176" y="45"/>
                </a:lnTo>
                <a:close/>
                <a:moveTo>
                  <a:pt x="379" y="132"/>
                </a:moveTo>
                <a:lnTo>
                  <a:pt x="379" y="132"/>
                </a:lnTo>
                <a:lnTo>
                  <a:pt x="376" y="135"/>
                </a:lnTo>
                <a:lnTo>
                  <a:pt x="376" y="135"/>
                </a:lnTo>
                <a:lnTo>
                  <a:pt x="377" y="135"/>
                </a:lnTo>
                <a:lnTo>
                  <a:pt x="379" y="135"/>
                </a:lnTo>
                <a:lnTo>
                  <a:pt x="379" y="133"/>
                </a:lnTo>
                <a:lnTo>
                  <a:pt x="379" y="132"/>
                </a:lnTo>
                <a:lnTo>
                  <a:pt x="379" y="132"/>
                </a:lnTo>
                <a:lnTo>
                  <a:pt x="378" y="132"/>
                </a:lnTo>
                <a:lnTo>
                  <a:pt x="377" y="132"/>
                </a:lnTo>
                <a:lnTo>
                  <a:pt x="378" y="132"/>
                </a:lnTo>
                <a:lnTo>
                  <a:pt x="379" y="132"/>
                </a:lnTo>
                <a:lnTo>
                  <a:pt x="379" y="132"/>
                </a:lnTo>
                <a:close/>
                <a:moveTo>
                  <a:pt x="375" y="136"/>
                </a:moveTo>
                <a:lnTo>
                  <a:pt x="375" y="136"/>
                </a:lnTo>
                <a:lnTo>
                  <a:pt x="373" y="135"/>
                </a:lnTo>
                <a:lnTo>
                  <a:pt x="375" y="136"/>
                </a:lnTo>
                <a:lnTo>
                  <a:pt x="375" y="136"/>
                </a:lnTo>
                <a:lnTo>
                  <a:pt x="376" y="136"/>
                </a:lnTo>
                <a:lnTo>
                  <a:pt x="375" y="136"/>
                </a:lnTo>
                <a:lnTo>
                  <a:pt x="375" y="136"/>
                </a:lnTo>
                <a:close/>
                <a:moveTo>
                  <a:pt x="231" y="18"/>
                </a:moveTo>
                <a:lnTo>
                  <a:pt x="231" y="18"/>
                </a:lnTo>
                <a:lnTo>
                  <a:pt x="235" y="15"/>
                </a:lnTo>
                <a:lnTo>
                  <a:pt x="236" y="15"/>
                </a:lnTo>
                <a:lnTo>
                  <a:pt x="236" y="17"/>
                </a:lnTo>
                <a:lnTo>
                  <a:pt x="235" y="18"/>
                </a:lnTo>
                <a:lnTo>
                  <a:pt x="234" y="19"/>
                </a:lnTo>
                <a:lnTo>
                  <a:pt x="231" y="18"/>
                </a:lnTo>
                <a:lnTo>
                  <a:pt x="231" y="18"/>
                </a:lnTo>
                <a:lnTo>
                  <a:pt x="233" y="18"/>
                </a:lnTo>
                <a:lnTo>
                  <a:pt x="231" y="18"/>
                </a:lnTo>
                <a:lnTo>
                  <a:pt x="231" y="18"/>
                </a:lnTo>
                <a:close/>
                <a:moveTo>
                  <a:pt x="386" y="133"/>
                </a:moveTo>
                <a:lnTo>
                  <a:pt x="386" y="133"/>
                </a:lnTo>
                <a:lnTo>
                  <a:pt x="386" y="136"/>
                </a:lnTo>
                <a:lnTo>
                  <a:pt x="383" y="137"/>
                </a:lnTo>
                <a:lnTo>
                  <a:pt x="383" y="137"/>
                </a:lnTo>
                <a:lnTo>
                  <a:pt x="383" y="137"/>
                </a:lnTo>
                <a:lnTo>
                  <a:pt x="386" y="133"/>
                </a:lnTo>
                <a:lnTo>
                  <a:pt x="386" y="133"/>
                </a:lnTo>
                <a:lnTo>
                  <a:pt x="386" y="135"/>
                </a:lnTo>
                <a:lnTo>
                  <a:pt x="386" y="135"/>
                </a:lnTo>
                <a:lnTo>
                  <a:pt x="384" y="135"/>
                </a:lnTo>
                <a:lnTo>
                  <a:pt x="386" y="133"/>
                </a:lnTo>
                <a:lnTo>
                  <a:pt x="386" y="133"/>
                </a:lnTo>
                <a:close/>
                <a:moveTo>
                  <a:pt x="245" y="15"/>
                </a:moveTo>
                <a:lnTo>
                  <a:pt x="245" y="15"/>
                </a:lnTo>
                <a:lnTo>
                  <a:pt x="242" y="17"/>
                </a:lnTo>
                <a:lnTo>
                  <a:pt x="242" y="17"/>
                </a:lnTo>
                <a:lnTo>
                  <a:pt x="241" y="18"/>
                </a:lnTo>
                <a:lnTo>
                  <a:pt x="240" y="18"/>
                </a:lnTo>
                <a:lnTo>
                  <a:pt x="240" y="18"/>
                </a:lnTo>
                <a:lnTo>
                  <a:pt x="240" y="17"/>
                </a:lnTo>
                <a:lnTo>
                  <a:pt x="242" y="15"/>
                </a:lnTo>
                <a:lnTo>
                  <a:pt x="243" y="15"/>
                </a:lnTo>
                <a:lnTo>
                  <a:pt x="245" y="15"/>
                </a:lnTo>
                <a:lnTo>
                  <a:pt x="245" y="15"/>
                </a:lnTo>
                <a:close/>
                <a:moveTo>
                  <a:pt x="387" y="135"/>
                </a:moveTo>
                <a:lnTo>
                  <a:pt x="387" y="135"/>
                </a:lnTo>
                <a:lnTo>
                  <a:pt x="388" y="135"/>
                </a:lnTo>
                <a:lnTo>
                  <a:pt x="388" y="135"/>
                </a:lnTo>
                <a:lnTo>
                  <a:pt x="388" y="136"/>
                </a:lnTo>
                <a:lnTo>
                  <a:pt x="387" y="135"/>
                </a:lnTo>
                <a:lnTo>
                  <a:pt x="387" y="135"/>
                </a:lnTo>
                <a:lnTo>
                  <a:pt x="387" y="135"/>
                </a:lnTo>
                <a:lnTo>
                  <a:pt x="387" y="135"/>
                </a:lnTo>
                <a:lnTo>
                  <a:pt x="387" y="135"/>
                </a:lnTo>
                <a:close/>
                <a:moveTo>
                  <a:pt x="426" y="7"/>
                </a:moveTo>
                <a:lnTo>
                  <a:pt x="426" y="7"/>
                </a:lnTo>
                <a:lnTo>
                  <a:pt x="425" y="7"/>
                </a:lnTo>
                <a:lnTo>
                  <a:pt x="424" y="7"/>
                </a:lnTo>
                <a:lnTo>
                  <a:pt x="422" y="7"/>
                </a:lnTo>
                <a:lnTo>
                  <a:pt x="420" y="6"/>
                </a:lnTo>
                <a:lnTo>
                  <a:pt x="420" y="6"/>
                </a:lnTo>
                <a:lnTo>
                  <a:pt x="423" y="6"/>
                </a:lnTo>
                <a:lnTo>
                  <a:pt x="425" y="6"/>
                </a:lnTo>
                <a:lnTo>
                  <a:pt x="426" y="6"/>
                </a:lnTo>
                <a:lnTo>
                  <a:pt x="426" y="7"/>
                </a:lnTo>
                <a:lnTo>
                  <a:pt x="426" y="7"/>
                </a:lnTo>
                <a:close/>
                <a:moveTo>
                  <a:pt x="437" y="9"/>
                </a:moveTo>
                <a:lnTo>
                  <a:pt x="437" y="9"/>
                </a:lnTo>
                <a:lnTo>
                  <a:pt x="432" y="8"/>
                </a:lnTo>
                <a:lnTo>
                  <a:pt x="428" y="7"/>
                </a:lnTo>
                <a:lnTo>
                  <a:pt x="428" y="7"/>
                </a:lnTo>
                <a:lnTo>
                  <a:pt x="432" y="7"/>
                </a:lnTo>
                <a:lnTo>
                  <a:pt x="435" y="8"/>
                </a:lnTo>
                <a:lnTo>
                  <a:pt x="437" y="9"/>
                </a:lnTo>
                <a:lnTo>
                  <a:pt x="437" y="9"/>
                </a:lnTo>
                <a:close/>
                <a:moveTo>
                  <a:pt x="442" y="9"/>
                </a:moveTo>
                <a:lnTo>
                  <a:pt x="442" y="9"/>
                </a:lnTo>
                <a:lnTo>
                  <a:pt x="438" y="9"/>
                </a:lnTo>
                <a:lnTo>
                  <a:pt x="438" y="8"/>
                </a:lnTo>
                <a:lnTo>
                  <a:pt x="440" y="8"/>
                </a:lnTo>
                <a:lnTo>
                  <a:pt x="442" y="9"/>
                </a:lnTo>
                <a:lnTo>
                  <a:pt x="442" y="9"/>
                </a:lnTo>
                <a:lnTo>
                  <a:pt x="441" y="9"/>
                </a:lnTo>
                <a:lnTo>
                  <a:pt x="442" y="9"/>
                </a:lnTo>
                <a:lnTo>
                  <a:pt x="442" y="9"/>
                </a:lnTo>
                <a:close/>
                <a:moveTo>
                  <a:pt x="550" y="167"/>
                </a:moveTo>
                <a:lnTo>
                  <a:pt x="550" y="167"/>
                </a:lnTo>
                <a:lnTo>
                  <a:pt x="550" y="168"/>
                </a:lnTo>
                <a:lnTo>
                  <a:pt x="549" y="168"/>
                </a:lnTo>
                <a:lnTo>
                  <a:pt x="546" y="167"/>
                </a:lnTo>
                <a:lnTo>
                  <a:pt x="540" y="162"/>
                </a:lnTo>
                <a:lnTo>
                  <a:pt x="537" y="160"/>
                </a:lnTo>
                <a:lnTo>
                  <a:pt x="537" y="159"/>
                </a:lnTo>
                <a:lnTo>
                  <a:pt x="538" y="159"/>
                </a:lnTo>
                <a:lnTo>
                  <a:pt x="542" y="161"/>
                </a:lnTo>
                <a:lnTo>
                  <a:pt x="550" y="167"/>
                </a:lnTo>
                <a:lnTo>
                  <a:pt x="550" y="167"/>
                </a:lnTo>
                <a:lnTo>
                  <a:pt x="550" y="167"/>
                </a:lnTo>
                <a:lnTo>
                  <a:pt x="549" y="166"/>
                </a:lnTo>
                <a:lnTo>
                  <a:pt x="549" y="166"/>
                </a:lnTo>
                <a:lnTo>
                  <a:pt x="550" y="167"/>
                </a:lnTo>
                <a:lnTo>
                  <a:pt x="550" y="167"/>
                </a:lnTo>
                <a:close/>
                <a:moveTo>
                  <a:pt x="559" y="178"/>
                </a:moveTo>
                <a:lnTo>
                  <a:pt x="559" y="178"/>
                </a:lnTo>
                <a:lnTo>
                  <a:pt x="558" y="178"/>
                </a:lnTo>
                <a:lnTo>
                  <a:pt x="555" y="178"/>
                </a:lnTo>
                <a:lnTo>
                  <a:pt x="550" y="174"/>
                </a:lnTo>
                <a:lnTo>
                  <a:pt x="549" y="173"/>
                </a:lnTo>
                <a:lnTo>
                  <a:pt x="549" y="173"/>
                </a:lnTo>
                <a:lnTo>
                  <a:pt x="559" y="178"/>
                </a:lnTo>
                <a:lnTo>
                  <a:pt x="559" y="178"/>
                </a:lnTo>
                <a:lnTo>
                  <a:pt x="558" y="178"/>
                </a:lnTo>
                <a:lnTo>
                  <a:pt x="558" y="178"/>
                </a:lnTo>
                <a:lnTo>
                  <a:pt x="558" y="177"/>
                </a:lnTo>
                <a:lnTo>
                  <a:pt x="559" y="178"/>
                </a:lnTo>
                <a:lnTo>
                  <a:pt x="559" y="178"/>
                </a:lnTo>
                <a:close/>
                <a:moveTo>
                  <a:pt x="548" y="60"/>
                </a:moveTo>
                <a:lnTo>
                  <a:pt x="548" y="60"/>
                </a:lnTo>
                <a:lnTo>
                  <a:pt x="547" y="60"/>
                </a:lnTo>
                <a:lnTo>
                  <a:pt x="544" y="60"/>
                </a:lnTo>
                <a:lnTo>
                  <a:pt x="542" y="59"/>
                </a:lnTo>
                <a:lnTo>
                  <a:pt x="541" y="56"/>
                </a:lnTo>
                <a:lnTo>
                  <a:pt x="541" y="56"/>
                </a:lnTo>
                <a:lnTo>
                  <a:pt x="544" y="58"/>
                </a:lnTo>
                <a:lnTo>
                  <a:pt x="548" y="60"/>
                </a:lnTo>
                <a:lnTo>
                  <a:pt x="548" y="60"/>
                </a:lnTo>
                <a:close/>
                <a:moveTo>
                  <a:pt x="570" y="189"/>
                </a:moveTo>
                <a:lnTo>
                  <a:pt x="570" y="189"/>
                </a:lnTo>
                <a:lnTo>
                  <a:pt x="560" y="182"/>
                </a:lnTo>
                <a:lnTo>
                  <a:pt x="570" y="189"/>
                </a:lnTo>
                <a:lnTo>
                  <a:pt x="570" y="189"/>
                </a:lnTo>
                <a:lnTo>
                  <a:pt x="569" y="186"/>
                </a:lnTo>
                <a:lnTo>
                  <a:pt x="567" y="185"/>
                </a:lnTo>
                <a:lnTo>
                  <a:pt x="569" y="186"/>
                </a:lnTo>
                <a:lnTo>
                  <a:pt x="570" y="189"/>
                </a:lnTo>
                <a:lnTo>
                  <a:pt x="570" y="189"/>
                </a:lnTo>
                <a:close/>
                <a:moveTo>
                  <a:pt x="591" y="83"/>
                </a:moveTo>
                <a:lnTo>
                  <a:pt x="591" y="83"/>
                </a:lnTo>
                <a:lnTo>
                  <a:pt x="593" y="84"/>
                </a:lnTo>
                <a:lnTo>
                  <a:pt x="593" y="86"/>
                </a:lnTo>
                <a:lnTo>
                  <a:pt x="593" y="86"/>
                </a:lnTo>
                <a:lnTo>
                  <a:pt x="593" y="86"/>
                </a:lnTo>
                <a:lnTo>
                  <a:pt x="591" y="83"/>
                </a:lnTo>
                <a:lnTo>
                  <a:pt x="591" y="83"/>
                </a:lnTo>
                <a:lnTo>
                  <a:pt x="593" y="83"/>
                </a:lnTo>
                <a:lnTo>
                  <a:pt x="593" y="84"/>
                </a:lnTo>
                <a:lnTo>
                  <a:pt x="591" y="84"/>
                </a:lnTo>
                <a:lnTo>
                  <a:pt x="591" y="83"/>
                </a:lnTo>
                <a:lnTo>
                  <a:pt x="591" y="83"/>
                </a:lnTo>
                <a:close/>
                <a:moveTo>
                  <a:pt x="585" y="224"/>
                </a:moveTo>
                <a:lnTo>
                  <a:pt x="585" y="224"/>
                </a:lnTo>
                <a:lnTo>
                  <a:pt x="584" y="224"/>
                </a:lnTo>
                <a:lnTo>
                  <a:pt x="582" y="224"/>
                </a:lnTo>
                <a:lnTo>
                  <a:pt x="582" y="222"/>
                </a:lnTo>
                <a:lnTo>
                  <a:pt x="585" y="224"/>
                </a:lnTo>
                <a:lnTo>
                  <a:pt x="585" y="224"/>
                </a:lnTo>
                <a:lnTo>
                  <a:pt x="585" y="224"/>
                </a:lnTo>
                <a:lnTo>
                  <a:pt x="584" y="224"/>
                </a:lnTo>
                <a:lnTo>
                  <a:pt x="584" y="224"/>
                </a:lnTo>
                <a:lnTo>
                  <a:pt x="585" y="224"/>
                </a:lnTo>
                <a:lnTo>
                  <a:pt x="585" y="224"/>
                </a:lnTo>
                <a:close/>
                <a:moveTo>
                  <a:pt x="607" y="191"/>
                </a:moveTo>
                <a:lnTo>
                  <a:pt x="607" y="191"/>
                </a:lnTo>
                <a:lnTo>
                  <a:pt x="608" y="195"/>
                </a:lnTo>
                <a:lnTo>
                  <a:pt x="609" y="195"/>
                </a:lnTo>
                <a:lnTo>
                  <a:pt x="609" y="195"/>
                </a:lnTo>
                <a:lnTo>
                  <a:pt x="609" y="192"/>
                </a:lnTo>
                <a:lnTo>
                  <a:pt x="608" y="191"/>
                </a:lnTo>
                <a:lnTo>
                  <a:pt x="607" y="191"/>
                </a:lnTo>
                <a:lnTo>
                  <a:pt x="607" y="191"/>
                </a:lnTo>
                <a:lnTo>
                  <a:pt x="607" y="191"/>
                </a:lnTo>
                <a:lnTo>
                  <a:pt x="607" y="191"/>
                </a:lnTo>
                <a:lnTo>
                  <a:pt x="607" y="191"/>
                </a:lnTo>
                <a:close/>
                <a:moveTo>
                  <a:pt x="631" y="151"/>
                </a:moveTo>
                <a:lnTo>
                  <a:pt x="631" y="151"/>
                </a:lnTo>
                <a:lnTo>
                  <a:pt x="630" y="150"/>
                </a:lnTo>
                <a:lnTo>
                  <a:pt x="630" y="150"/>
                </a:lnTo>
                <a:lnTo>
                  <a:pt x="629" y="149"/>
                </a:lnTo>
                <a:lnTo>
                  <a:pt x="629" y="148"/>
                </a:lnTo>
                <a:lnTo>
                  <a:pt x="629" y="148"/>
                </a:lnTo>
                <a:lnTo>
                  <a:pt x="630" y="148"/>
                </a:lnTo>
                <a:lnTo>
                  <a:pt x="631" y="150"/>
                </a:lnTo>
                <a:lnTo>
                  <a:pt x="631" y="151"/>
                </a:lnTo>
                <a:lnTo>
                  <a:pt x="631" y="151"/>
                </a:lnTo>
                <a:lnTo>
                  <a:pt x="631" y="151"/>
                </a:lnTo>
                <a:close/>
                <a:moveTo>
                  <a:pt x="640" y="168"/>
                </a:moveTo>
                <a:lnTo>
                  <a:pt x="640" y="168"/>
                </a:lnTo>
                <a:lnTo>
                  <a:pt x="636" y="165"/>
                </a:lnTo>
                <a:lnTo>
                  <a:pt x="635" y="162"/>
                </a:lnTo>
                <a:lnTo>
                  <a:pt x="634" y="160"/>
                </a:lnTo>
                <a:lnTo>
                  <a:pt x="634" y="160"/>
                </a:lnTo>
                <a:lnTo>
                  <a:pt x="637" y="163"/>
                </a:lnTo>
                <a:lnTo>
                  <a:pt x="638" y="166"/>
                </a:lnTo>
                <a:lnTo>
                  <a:pt x="640" y="168"/>
                </a:lnTo>
                <a:lnTo>
                  <a:pt x="640" y="168"/>
                </a:lnTo>
                <a:close/>
                <a:moveTo>
                  <a:pt x="644" y="180"/>
                </a:moveTo>
                <a:lnTo>
                  <a:pt x="644" y="180"/>
                </a:lnTo>
                <a:lnTo>
                  <a:pt x="642" y="178"/>
                </a:lnTo>
                <a:lnTo>
                  <a:pt x="642" y="177"/>
                </a:lnTo>
                <a:lnTo>
                  <a:pt x="642" y="175"/>
                </a:lnTo>
                <a:lnTo>
                  <a:pt x="642" y="175"/>
                </a:lnTo>
                <a:lnTo>
                  <a:pt x="644" y="177"/>
                </a:lnTo>
                <a:lnTo>
                  <a:pt x="644" y="180"/>
                </a:lnTo>
                <a:lnTo>
                  <a:pt x="644" y="180"/>
                </a:lnTo>
                <a:close/>
                <a:moveTo>
                  <a:pt x="652" y="175"/>
                </a:moveTo>
                <a:lnTo>
                  <a:pt x="652" y="175"/>
                </a:lnTo>
                <a:lnTo>
                  <a:pt x="650" y="177"/>
                </a:lnTo>
                <a:lnTo>
                  <a:pt x="650" y="177"/>
                </a:lnTo>
                <a:lnTo>
                  <a:pt x="650" y="177"/>
                </a:lnTo>
                <a:lnTo>
                  <a:pt x="652" y="175"/>
                </a:lnTo>
                <a:lnTo>
                  <a:pt x="652" y="175"/>
                </a:lnTo>
                <a:lnTo>
                  <a:pt x="650" y="177"/>
                </a:lnTo>
                <a:lnTo>
                  <a:pt x="652" y="175"/>
                </a:lnTo>
                <a:lnTo>
                  <a:pt x="652" y="175"/>
                </a:lnTo>
                <a:close/>
                <a:moveTo>
                  <a:pt x="667" y="290"/>
                </a:moveTo>
                <a:lnTo>
                  <a:pt x="667" y="290"/>
                </a:lnTo>
                <a:lnTo>
                  <a:pt x="666" y="289"/>
                </a:lnTo>
                <a:lnTo>
                  <a:pt x="666" y="287"/>
                </a:lnTo>
                <a:lnTo>
                  <a:pt x="665" y="285"/>
                </a:lnTo>
                <a:lnTo>
                  <a:pt x="665" y="285"/>
                </a:lnTo>
                <a:lnTo>
                  <a:pt x="667" y="286"/>
                </a:lnTo>
                <a:lnTo>
                  <a:pt x="667" y="289"/>
                </a:lnTo>
                <a:lnTo>
                  <a:pt x="667" y="290"/>
                </a:lnTo>
                <a:lnTo>
                  <a:pt x="667" y="29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4775"/>
          <p:cNvSpPr>
            <a:spLocks noEditPoints="1"/>
          </p:cNvSpPr>
          <p:nvPr/>
        </p:nvSpPr>
        <p:spPr bwMode="auto">
          <a:xfrm>
            <a:off x="7845645" y="964377"/>
            <a:ext cx="1655544" cy="1653376"/>
          </a:xfrm>
          <a:custGeom>
            <a:avLst/>
            <a:gdLst>
              <a:gd name="T0" fmla="*/ 304 w 764"/>
              <a:gd name="T1" fmla="*/ 548 h 763"/>
              <a:gd name="T2" fmla="*/ 527 w 764"/>
              <a:gd name="T3" fmla="*/ 458 h 763"/>
              <a:gd name="T4" fmla="*/ 637 w 764"/>
              <a:gd name="T5" fmla="*/ 300 h 763"/>
              <a:gd name="T6" fmla="*/ 753 w 764"/>
              <a:gd name="T7" fmla="*/ 290 h 763"/>
              <a:gd name="T8" fmla="*/ 652 w 764"/>
              <a:gd name="T9" fmla="*/ 88 h 763"/>
              <a:gd name="T10" fmla="*/ 297 w 764"/>
              <a:gd name="T11" fmla="*/ 0 h 763"/>
              <a:gd name="T12" fmla="*/ 5 w 764"/>
              <a:gd name="T13" fmla="*/ 414 h 763"/>
              <a:gd name="T14" fmla="*/ 34 w 764"/>
              <a:gd name="T15" fmla="*/ 548 h 763"/>
              <a:gd name="T16" fmla="*/ 265 w 764"/>
              <a:gd name="T17" fmla="*/ 733 h 763"/>
              <a:gd name="T18" fmla="*/ 610 w 764"/>
              <a:gd name="T19" fmla="*/ 686 h 763"/>
              <a:gd name="T20" fmla="*/ 447 w 764"/>
              <a:gd name="T21" fmla="*/ 731 h 763"/>
              <a:gd name="T22" fmla="*/ 633 w 764"/>
              <a:gd name="T23" fmla="*/ 636 h 763"/>
              <a:gd name="T24" fmla="*/ 669 w 764"/>
              <a:gd name="T25" fmla="*/ 567 h 763"/>
              <a:gd name="T26" fmla="*/ 309 w 764"/>
              <a:gd name="T27" fmla="*/ 642 h 763"/>
              <a:gd name="T28" fmla="*/ 566 w 764"/>
              <a:gd name="T29" fmla="*/ 565 h 763"/>
              <a:gd name="T30" fmla="*/ 568 w 764"/>
              <a:gd name="T31" fmla="*/ 508 h 763"/>
              <a:gd name="T32" fmla="*/ 713 w 764"/>
              <a:gd name="T33" fmla="*/ 193 h 763"/>
              <a:gd name="T34" fmla="*/ 531 w 764"/>
              <a:gd name="T35" fmla="*/ 689 h 763"/>
              <a:gd name="T36" fmla="*/ 605 w 764"/>
              <a:gd name="T37" fmla="*/ 435 h 763"/>
              <a:gd name="T38" fmla="*/ 452 w 764"/>
              <a:gd name="T39" fmla="*/ 500 h 763"/>
              <a:gd name="T40" fmla="*/ 649 w 764"/>
              <a:gd name="T41" fmla="*/ 559 h 763"/>
              <a:gd name="T42" fmla="*/ 687 w 764"/>
              <a:gd name="T43" fmla="*/ 561 h 763"/>
              <a:gd name="T44" fmla="*/ 424 w 764"/>
              <a:gd name="T45" fmla="*/ 503 h 763"/>
              <a:gd name="T46" fmla="*/ 609 w 764"/>
              <a:gd name="T47" fmla="*/ 601 h 763"/>
              <a:gd name="T48" fmla="*/ 634 w 764"/>
              <a:gd name="T49" fmla="*/ 604 h 763"/>
              <a:gd name="T50" fmla="*/ 512 w 764"/>
              <a:gd name="T51" fmla="*/ 588 h 763"/>
              <a:gd name="T52" fmla="*/ 623 w 764"/>
              <a:gd name="T53" fmla="*/ 620 h 763"/>
              <a:gd name="T54" fmla="*/ 565 w 764"/>
              <a:gd name="T55" fmla="*/ 631 h 763"/>
              <a:gd name="T56" fmla="*/ 392 w 764"/>
              <a:gd name="T57" fmla="*/ 530 h 763"/>
              <a:gd name="T58" fmla="*/ 607 w 764"/>
              <a:gd name="T59" fmla="*/ 650 h 763"/>
              <a:gd name="T60" fmla="*/ 430 w 764"/>
              <a:gd name="T61" fmla="*/ 612 h 763"/>
              <a:gd name="T62" fmla="*/ 524 w 764"/>
              <a:gd name="T63" fmla="*/ 692 h 763"/>
              <a:gd name="T64" fmla="*/ 416 w 764"/>
              <a:gd name="T65" fmla="*/ 661 h 763"/>
              <a:gd name="T66" fmla="*/ 470 w 764"/>
              <a:gd name="T67" fmla="*/ 707 h 763"/>
              <a:gd name="T68" fmla="*/ 522 w 764"/>
              <a:gd name="T69" fmla="*/ 731 h 763"/>
              <a:gd name="T70" fmla="*/ 482 w 764"/>
              <a:gd name="T71" fmla="*/ 737 h 763"/>
              <a:gd name="T72" fmla="*/ 419 w 764"/>
              <a:gd name="T73" fmla="*/ 707 h 763"/>
              <a:gd name="T74" fmla="*/ 394 w 764"/>
              <a:gd name="T75" fmla="*/ 700 h 763"/>
              <a:gd name="T76" fmla="*/ 425 w 764"/>
              <a:gd name="T77" fmla="*/ 749 h 763"/>
              <a:gd name="T78" fmla="*/ 332 w 764"/>
              <a:gd name="T79" fmla="*/ 703 h 763"/>
              <a:gd name="T80" fmla="*/ 309 w 764"/>
              <a:gd name="T81" fmla="*/ 695 h 763"/>
              <a:gd name="T82" fmla="*/ 306 w 764"/>
              <a:gd name="T83" fmla="*/ 696 h 763"/>
              <a:gd name="T84" fmla="*/ 318 w 764"/>
              <a:gd name="T85" fmla="*/ 733 h 763"/>
              <a:gd name="T86" fmla="*/ 257 w 764"/>
              <a:gd name="T87" fmla="*/ 681 h 763"/>
              <a:gd name="T88" fmla="*/ 241 w 764"/>
              <a:gd name="T89" fmla="*/ 669 h 763"/>
              <a:gd name="T90" fmla="*/ 242 w 764"/>
              <a:gd name="T91" fmla="*/ 730 h 763"/>
              <a:gd name="T92" fmla="*/ 244 w 764"/>
              <a:gd name="T93" fmla="*/ 444 h 763"/>
              <a:gd name="T94" fmla="*/ 221 w 764"/>
              <a:gd name="T95" fmla="*/ 715 h 763"/>
              <a:gd name="T96" fmla="*/ 200 w 764"/>
              <a:gd name="T97" fmla="*/ 702 h 763"/>
              <a:gd name="T98" fmla="*/ 158 w 764"/>
              <a:gd name="T99" fmla="*/ 603 h 763"/>
              <a:gd name="T100" fmla="*/ 128 w 764"/>
              <a:gd name="T101" fmla="*/ 653 h 763"/>
              <a:gd name="T102" fmla="*/ 120 w 764"/>
              <a:gd name="T103" fmla="*/ 560 h 763"/>
              <a:gd name="T104" fmla="*/ 217 w 764"/>
              <a:gd name="T105" fmla="*/ 371 h 763"/>
              <a:gd name="T106" fmla="*/ 211 w 764"/>
              <a:gd name="T107" fmla="*/ 341 h 763"/>
              <a:gd name="T108" fmla="*/ 19 w 764"/>
              <a:gd name="T109" fmla="*/ 474 h 763"/>
              <a:gd name="T110" fmla="*/ 9 w 764"/>
              <a:gd name="T111" fmla="*/ 421 h 763"/>
              <a:gd name="T112" fmla="*/ 224 w 764"/>
              <a:gd name="T113" fmla="*/ 291 h 763"/>
              <a:gd name="T114" fmla="*/ 10 w 764"/>
              <a:gd name="T115" fmla="*/ 362 h 763"/>
              <a:gd name="T116" fmla="*/ 188 w 764"/>
              <a:gd name="T117" fmla="*/ 54 h 763"/>
              <a:gd name="T118" fmla="*/ 267 w 764"/>
              <a:gd name="T119" fmla="*/ 24 h 763"/>
              <a:gd name="T120" fmla="*/ 569 w 764"/>
              <a:gd name="T121" fmla="*/ 196 h 763"/>
              <a:gd name="T122" fmla="*/ 616 w 764"/>
              <a:gd name="T123" fmla="*/ 258 h 763"/>
              <a:gd name="T124" fmla="*/ 722 w 764"/>
              <a:gd name="T125" fmla="*/ 191 h 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64" h="763">
                <a:moveTo>
                  <a:pt x="601" y="419"/>
                </a:moveTo>
                <a:lnTo>
                  <a:pt x="601" y="419"/>
                </a:lnTo>
                <a:lnTo>
                  <a:pt x="598" y="431"/>
                </a:lnTo>
                <a:lnTo>
                  <a:pt x="593" y="441"/>
                </a:lnTo>
                <a:lnTo>
                  <a:pt x="588" y="448"/>
                </a:lnTo>
                <a:lnTo>
                  <a:pt x="582" y="454"/>
                </a:lnTo>
                <a:lnTo>
                  <a:pt x="572" y="465"/>
                </a:lnTo>
                <a:lnTo>
                  <a:pt x="568" y="470"/>
                </a:lnTo>
                <a:lnTo>
                  <a:pt x="564" y="474"/>
                </a:lnTo>
                <a:lnTo>
                  <a:pt x="564" y="474"/>
                </a:lnTo>
                <a:lnTo>
                  <a:pt x="568" y="477"/>
                </a:lnTo>
                <a:lnTo>
                  <a:pt x="571" y="478"/>
                </a:lnTo>
                <a:lnTo>
                  <a:pt x="571" y="479"/>
                </a:lnTo>
                <a:lnTo>
                  <a:pt x="571" y="479"/>
                </a:lnTo>
                <a:lnTo>
                  <a:pt x="571" y="479"/>
                </a:lnTo>
                <a:lnTo>
                  <a:pt x="569" y="478"/>
                </a:lnTo>
                <a:lnTo>
                  <a:pt x="566" y="478"/>
                </a:lnTo>
                <a:lnTo>
                  <a:pt x="566" y="479"/>
                </a:lnTo>
                <a:lnTo>
                  <a:pt x="566" y="482"/>
                </a:lnTo>
                <a:lnTo>
                  <a:pt x="566" y="482"/>
                </a:lnTo>
                <a:lnTo>
                  <a:pt x="563" y="480"/>
                </a:lnTo>
                <a:lnTo>
                  <a:pt x="559" y="479"/>
                </a:lnTo>
                <a:lnTo>
                  <a:pt x="554" y="477"/>
                </a:lnTo>
                <a:lnTo>
                  <a:pt x="551" y="476"/>
                </a:lnTo>
                <a:lnTo>
                  <a:pt x="551" y="476"/>
                </a:lnTo>
                <a:lnTo>
                  <a:pt x="552" y="479"/>
                </a:lnTo>
                <a:lnTo>
                  <a:pt x="553" y="482"/>
                </a:lnTo>
                <a:lnTo>
                  <a:pt x="552" y="484"/>
                </a:lnTo>
                <a:lnTo>
                  <a:pt x="551" y="485"/>
                </a:lnTo>
                <a:lnTo>
                  <a:pt x="546" y="489"/>
                </a:lnTo>
                <a:lnTo>
                  <a:pt x="540" y="492"/>
                </a:lnTo>
                <a:lnTo>
                  <a:pt x="534" y="495"/>
                </a:lnTo>
                <a:lnTo>
                  <a:pt x="529" y="497"/>
                </a:lnTo>
                <a:lnTo>
                  <a:pt x="528" y="500"/>
                </a:lnTo>
                <a:lnTo>
                  <a:pt x="528" y="501"/>
                </a:lnTo>
                <a:lnTo>
                  <a:pt x="529" y="503"/>
                </a:lnTo>
                <a:lnTo>
                  <a:pt x="531" y="506"/>
                </a:lnTo>
                <a:lnTo>
                  <a:pt x="531" y="506"/>
                </a:lnTo>
                <a:lnTo>
                  <a:pt x="529" y="503"/>
                </a:lnTo>
                <a:lnTo>
                  <a:pt x="528" y="502"/>
                </a:lnTo>
                <a:lnTo>
                  <a:pt x="527" y="503"/>
                </a:lnTo>
                <a:lnTo>
                  <a:pt x="527" y="507"/>
                </a:lnTo>
                <a:lnTo>
                  <a:pt x="527" y="507"/>
                </a:lnTo>
                <a:lnTo>
                  <a:pt x="523" y="503"/>
                </a:lnTo>
                <a:lnTo>
                  <a:pt x="523" y="501"/>
                </a:lnTo>
                <a:lnTo>
                  <a:pt x="525" y="497"/>
                </a:lnTo>
                <a:lnTo>
                  <a:pt x="529" y="494"/>
                </a:lnTo>
                <a:lnTo>
                  <a:pt x="529" y="494"/>
                </a:lnTo>
                <a:lnTo>
                  <a:pt x="522" y="492"/>
                </a:lnTo>
                <a:lnTo>
                  <a:pt x="515" y="492"/>
                </a:lnTo>
                <a:lnTo>
                  <a:pt x="505" y="492"/>
                </a:lnTo>
                <a:lnTo>
                  <a:pt x="495" y="495"/>
                </a:lnTo>
                <a:lnTo>
                  <a:pt x="474" y="501"/>
                </a:lnTo>
                <a:lnTo>
                  <a:pt x="450" y="509"/>
                </a:lnTo>
                <a:lnTo>
                  <a:pt x="397" y="530"/>
                </a:lnTo>
                <a:lnTo>
                  <a:pt x="370" y="538"/>
                </a:lnTo>
                <a:lnTo>
                  <a:pt x="356" y="542"/>
                </a:lnTo>
                <a:lnTo>
                  <a:pt x="342" y="544"/>
                </a:lnTo>
                <a:lnTo>
                  <a:pt x="329" y="547"/>
                </a:lnTo>
                <a:lnTo>
                  <a:pt x="316" y="548"/>
                </a:lnTo>
                <a:lnTo>
                  <a:pt x="304" y="548"/>
                </a:lnTo>
                <a:lnTo>
                  <a:pt x="291" y="545"/>
                </a:lnTo>
                <a:lnTo>
                  <a:pt x="280" y="543"/>
                </a:lnTo>
                <a:lnTo>
                  <a:pt x="269" y="538"/>
                </a:lnTo>
                <a:lnTo>
                  <a:pt x="258" y="531"/>
                </a:lnTo>
                <a:lnTo>
                  <a:pt x="248" y="523"/>
                </a:lnTo>
                <a:lnTo>
                  <a:pt x="240" y="512"/>
                </a:lnTo>
                <a:lnTo>
                  <a:pt x="232" y="500"/>
                </a:lnTo>
                <a:lnTo>
                  <a:pt x="226" y="484"/>
                </a:lnTo>
                <a:lnTo>
                  <a:pt x="220" y="466"/>
                </a:lnTo>
                <a:lnTo>
                  <a:pt x="215" y="445"/>
                </a:lnTo>
                <a:lnTo>
                  <a:pt x="211" y="423"/>
                </a:lnTo>
                <a:lnTo>
                  <a:pt x="210" y="396"/>
                </a:lnTo>
                <a:lnTo>
                  <a:pt x="209" y="367"/>
                </a:lnTo>
                <a:lnTo>
                  <a:pt x="209" y="367"/>
                </a:lnTo>
                <a:lnTo>
                  <a:pt x="209" y="354"/>
                </a:lnTo>
                <a:lnTo>
                  <a:pt x="210" y="342"/>
                </a:lnTo>
                <a:lnTo>
                  <a:pt x="210" y="342"/>
                </a:lnTo>
                <a:lnTo>
                  <a:pt x="209" y="343"/>
                </a:lnTo>
                <a:lnTo>
                  <a:pt x="208" y="346"/>
                </a:lnTo>
                <a:lnTo>
                  <a:pt x="206" y="353"/>
                </a:lnTo>
                <a:lnTo>
                  <a:pt x="208" y="362"/>
                </a:lnTo>
                <a:lnTo>
                  <a:pt x="211" y="374"/>
                </a:lnTo>
                <a:lnTo>
                  <a:pt x="215" y="388"/>
                </a:lnTo>
                <a:lnTo>
                  <a:pt x="221" y="403"/>
                </a:lnTo>
                <a:lnTo>
                  <a:pt x="227" y="420"/>
                </a:lnTo>
                <a:lnTo>
                  <a:pt x="234" y="436"/>
                </a:lnTo>
                <a:lnTo>
                  <a:pt x="242" y="453"/>
                </a:lnTo>
                <a:lnTo>
                  <a:pt x="252" y="467"/>
                </a:lnTo>
                <a:lnTo>
                  <a:pt x="262" y="482"/>
                </a:lnTo>
                <a:lnTo>
                  <a:pt x="273" y="494"/>
                </a:lnTo>
                <a:lnTo>
                  <a:pt x="283" y="503"/>
                </a:lnTo>
                <a:lnTo>
                  <a:pt x="288" y="507"/>
                </a:lnTo>
                <a:lnTo>
                  <a:pt x="294" y="511"/>
                </a:lnTo>
                <a:lnTo>
                  <a:pt x="299" y="512"/>
                </a:lnTo>
                <a:lnTo>
                  <a:pt x="305" y="513"/>
                </a:lnTo>
                <a:lnTo>
                  <a:pt x="310" y="513"/>
                </a:lnTo>
                <a:lnTo>
                  <a:pt x="316" y="512"/>
                </a:lnTo>
                <a:lnTo>
                  <a:pt x="316" y="512"/>
                </a:lnTo>
                <a:lnTo>
                  <a:pt x="317" y="517"/>
                </a:lnTo>
                <a:lnTo>
                  <a:pt x="322" y="519"/>
                </a:lnTo>
                <a:lnTo>
                  <a:pt x="328" y="523"/>
                </a:lnTo>
                <a:lnTo>
                  <a:pt x="335" y="525"/>
                </a:lnTo>
                <a:lnTo>
                  <a:pt x="354" y="529"/>
                </a:lnTo>
                <a:lnTo>
                  <a:pt x="376" y="531"/>
                </a:lnTo>
                <a:lnTo>
                  <a:pt x="398" y="532"/>
                </a:lnTo>
                <a:lnTo>
                  <a:pt x="415" y="533"/>
                </a:lnTo>
                <a:lnTo>
                  <a:pt x="427" y="532"/>
                </a:lnTo>
                <a:lnTo>
                  <a:pt x="429" y="532"/>
                </a:lnTo>
                <a:lnTo>
                  <a:pt x="429" y="531"/>
                </a:lnTo>
                <a:lnTo>
                  <a:pt x="429" y="531"/>
                </a:lnTo>
                <a:lnTo>
                  <a:pt x="435" y="526"/>
                </a:lnTo>
                <a:lnTo>
                  <a:pt x="447" y="517"/>
                </a:lnTo>
                <a:lnTo>
                  <a:pt x="486" y="490"/>
                </a:lnTo>
                <a:lnTo>
                  <a:pt x="537" y="453"/>
                </a:lnTo>
                <a:lnTo>
                  <a:pt x="537" y="453"/>
                </a:lnTo>
                <a:lnTo>
                  <a:pt x="534" y="452"/>
                </a:lnTo>
                <a:lnTo>
                  <a:pt x="530" y="452"/>
                </a:lnTo>
                <a:lnTo>
                  <a:pt x="529" y="453"/>
                </a:lnTo>
                <a:lnTo>
                  <a:pt x="530" y="453"/>
                </a:lnTo>
                <a:lnTo>
                  <a:pt x="530" y="453"/>
                </a:lnTo>
                <a:lnTo>
                  <a:pt x="527" y="458"/>
                </a:lnTo>
                <a:lnTo>
                  <a:pt x="522" y="462"/>
                </a:lnTo>
                <a:lnTo>
                  <a:pt x="517" y="465"/>
                </a:lnTo>
                <a:lnTo>
                  <a:pt x="513" y="466"/>
                </a:lnTo>
                <a:lnTo>
                  <a:pt x="510" y="466"/>
                </a:lnTo>
                <a:lnTo>
                  <a:pt x="507" y="466"/>
                </a:lnTo>
                <a:lnTo>
                  <a:pt x="505" y="465"/>
                </a:lnTo>
                <a:lnTo>
                  <a:pt x="505" y="464"/>
                </a:lnTo>
                <a:lnTo>
                  <a:pt x="505" y="464"/>
                </a:lnTo>
                <a:lnTo>
                  <a:pt x="486" y="472"/>
                </a:lnTo>
                <a:lnTo>
                  <a:pt x="468" y="479"/>
                </a:lnTo>
                <a:lnTo>
                  <a:pt x="450" y="483"/>
                </a:lnTo>
                <a:lnTo>
                  <a:pt x="433" y="485"/>
                </a:lnTo>
                <a:lnTo>
                  <a:pt x="416" y="485"/>
                </a:lnTo>
                <a:lnTo>
                  <a:pt x="399" y="485"/>
                </a:lnTo>
                <a:lnTo>
                  <a:pt x="383" y="482"/>
                </a:lnTo>
                <a:lnTo>
                  <a:pt x="369" y="478"/>
                </a:lnTo>
                <a:lnTo>
                  <a:pt x="354" y="472"/>
                </a:lnTo>
                <a:lnTo>
                  <a:pt x="341" y="466"/>
                </a:lnTo>
                <a:lnTo>
                  <a:pt x="328" y="458"/>
                </a:lnTo>
                <a:lnTo>
                  <a:pt x="317" y="448"/>
                </a:lnTo>
                <a:lnTo>
                  <a:pt x="306" y="438"/>
                </a:lnTo>
                <a:lnTo>
                  <a:pt x="297" y="427"/>
                </a:lnTo>
                <a:lnTo>
                  <a:pt x="288" y="415"/>
                </a:lnTo>
                <a:lnTo>
                  <a:pt x="282" y="403"/>
                </a:lnTo>
                <a:lnTo>
                  <a:pt x="276" y="390"/>
                </a:lnTo>
                <a:lnTo>
                  <a:pt x="271" y="377"/>
                </a:lnTo>
                <a:lnTo>
                  <a:pt x="269" y="364"/>
                </a:lnTo>
                <a:lnTo>
                  <a:pt x="268" y="349"/>
                </a:lnTo>
                <a:lnTo>
                  <a:pt x="268" y="336"/>
                </a:lnTo>
                <a:lnTo>
                  <a:pt x="270" y="321"/>
                </a:lnTo>
                <a:lnTo>
                  <a:pt x="274" y="308"/>
                </a:lnTo>
                <a:lnTo>
                  <a:pt x="280" y="294"/>
                </a:lnTo>
                <a:lnTo>
                  <a:pt x="287" y="281"/>
                </a:lnTo>
                <a:lnTo>
                  <a:pt x="297" y="267"/>
                </a:lnTo>
                <a:lnTo>
                  <a:pt x="309" y="254"/>
                </a:lnTo>
                <a:lnTo>
                  <a:pt x="322" y="242"/>
                </a:lnTo>
                <a:lnTo>
                  <a:pt x="338" y="231"/>
                </a:lnTo>
                <a:lnTo>
                  <a:pt x="356" y="220"/>
                </a:lnTo>
                <a:lnTo>
                  <a:pt x="376" y="211"/>
                </a:lnTo>
                <a:lnTo>
                  <a:pt x="399" y="202"/>
                </a:lnTo>
                <a:lnTo>
                  <a:pt x="399" y="202"/>
                </a:lnTo>
                <a:lnTo>
                  <a:pt x="398" y="203"/>
                </a:lnTo>
                <a:lnTo>
                  <a:pt x="397" y="206"/>
                </a:lnTo>
                <a:lnTo>
                  <a:pt x="393" y="208"/>
                </a:lnTo>
                <a:lnTo>
                  <a:pt x="388" y="211"/>
                </a:lnTo>
                <a:lnTo>
                  <a:pt x="385" y="212"/>
                </a:lnTo>
                <a:lnTo>
                  <a:pt x="385" y="212"/>
                </a:lnTo>
                <a:lnTo>
                  <a:pt x="385" y="212"/>
                </a:lnTo>
                <a:lnTo>
                  <a:pt x="386" y="212"/>
                </a:lnTo>
                <a:lnTo>
                  <a:pt x="391" y="213"/>
                </a:lnTo>
                <a:lnTo>
                  <a:pt x="415" y="220"/>
                </a:lnTo>
                <a:lnTo>
                  <a:pt x="494" y="248"/>
                </a:lnTo>
                <a:lnTo>
                  <a:pt x="580" y="279"/>
                </a:lnTo>
                <a:lnTo>
                  <a:pt x="613" y="293"/>
                </a:lnTo>
                <a:lnTo>
                  <a:pt x="631" y="301"/>
                </a:lnTo>
                <a:lnTo>
                  <a:pt x="631" y="301"/>
                </a:lnTo>
                <a:lnTo>
                  <a:pt x="634" y="297"/>
                </a:lnTo>
                <a:lnTo>
                  <a:pt x="635" y="296"/>
                </a:lnTo>
                <a:lnTo>
                  <a:pt x="636" y="297"/>
                </a:lnTo>
                <a:lnTo>
                  <a:pt x="637" y="300"/>
                </a:lnTo>
                <a:lnTo>
                  <a:pt x="637" y="300"/>
                </a:lnTo>
                <a:lnTo>
                  <a:pt x="639" y="291"/>
                </a:lnTo>
                <a:lnTo>
                  <a:pt x="639" y="282"/>
                </a:lnTo>
                <a:lnTo>
                  <a:pt x="636" y="271"/>
                </a:lnTo>
                <a:lnTo>
                  <a:pt x="633" y="259"/>
                </a:lnTo>
                <a:lnTo>
                  <a:pt x="627" y="249"/>
                </a:lnTo>
                <a:lnTo>
                  <a:pt x="623" y="244"/>
                </a:lnTo>
                <a:lnTo>
                  <a:pt x="619" y="241"/>
                </a:lnTo>
                <a:lnTo>
                  <a:pt x="615" y="237"/>
                </a:lnTo>
                <a:lnTo>
                  <a:pt x="610" y="235"/>
                </a:lnTo>
                <a:lnTo>
                  <a:pt x="604" y="232"/>
                </a:lnTo>
                <a:lnTo>
                  <a:pt x="598" y="231"/>
                </a:lnTo>
                <a:lnTo>
                  <a:pt x="598" y="231"/>
                </a:lnTo>
                <a:lnTo>
                  <a:pt x="600" y="226"/>
                </a:lnTo>
                <a:lnTo>
                  <a:pt x="601" y="225"/>
                </a:lnTo>
                <a:lnTo>
                  <a:pt x="603" y="225"/>
                </a:lnTo>
                <a:lnTo>
                  <a:pt x="603" y="226"/>
                </a:lnTo>
                <a:lnTo>
                  <a:pt x="604" y="223"/>
                </a:lnTo>
                <a:lnTo>
                  <a:pt x="604" y="223"/>
                </a:lnTo>
                <a:lnTo>
                  <a:pt x="606" y="223"/>
                </a:lnTo>
                <a:lnTo>
                  <a:pt x="609" y="223"/>
                </a:lnTo>
                <a:lnTo>
                  <a:pt x="612" y="224"/>
                </a:lnTo>
                <a:lnTo>
                  <a:pt x="616" y="226"/>
                </a:lnTo>
                <a:lnTo>
                  <a:pt x="623" y="234"/>
                </a:lnTo>
                <a:lnTo>
                  <a:pt x="631" y="244"/>
                </a:lnTo>
                <a:lnTo>
                  <a:pt x="648" y="270"/>
                </a:lnTo>
                <a:lnTo>
                  <a:pt x="657" y="283"/>
                </a:lnTo>
                <a:lnTo>
                  <a:pt x="666" y="295"/>
                </a:lnTo>
                <a:lnTo>
                  <a:pt x="666" y="295"/>
                </a:lnTo>
                <a:lnTo>
                  <a:pt x="671" y="285"/>
                </a:lnTo>
                <a:lnTo>
                  <a:pt x="674" y="277"/>
                </a:lnTo>
                <a:lnTo>
                  <a:pt x="675" y="267"/>
                </a:lnTo>
                <a:lnTo>
                  <a:pt x="674" y="259"/>
                </a:lnTo>
                <a:lnTo>
                  <a:pt x="672" y="252"/>
                </a:lnTo>
                <a:lnTo>
                  <a:pt x="670" y="243"/>
                </a:lnTo>
                <a:lnTo>
                  <a:pt x="665" y="230"/>
                </a:lnTo>
                <a:lnTo>
                  <a:pt x="665" y="230"/>
                </a:lnTo>
                <a:lnTo>
                  <a:pt x="662" y="230"/>
                </a:lnTo>
                <a:lnTo>
                  <a:pt x="658" y="230"/>
                </a:lnTo>
                <a:lnTo>
                  <a:pt x="657" y="230"/>
                </a:lnTo>
                <a:lnTo>
                  <a:pt x="658" y="229"/>
                </a:lnTo>
                <a:lnTo>
                  <a:pt x="663" y="224"/>
                </a:lnTo>
                <a:lnTo>
                  <a:pt x="663" y="224"/>
                </a:lnTo>
                <a:lnTo>
                  <a:pt x="670" y="236"/>
                </a:lnTo>
                <a:lnTo>
                  <a:pt x="680" y="255"/>
                </a:lnTo>
                <a:lnTo>
                  <a:pt x="704" y="302"/>
                </a:lnTo>
                <a:lnTo>
                  <a:pt x="716" y="325"/>
                </a:lnTo>
                <a:lnTo>
                  <a:pt x="728" y="346"/>
                </a:lnTo>
                <a:lnTo>
                  <a:pt x="739" y="360"/>
                </a:lnTo>
                <a:lnTo>
                  <a:pt x="742" y="364"/>
                </a:lnTo>
                <a:lnTo>
                  <a:pt x="746" y="366"/>
                </a:lnTo>
                <a:lnTo>
                  <a:pt x="746" y="366"/>
                </a:lnTo>
                <a:lnTo>
                  <a:pt x="749" y="360"/>
                </a:lnTo>
                <a:lnTo>
                  <a:pt x="752" y="354"/>
                </a:lnTo>
                <a:lnTo>
                  <a:pt x="753" y="348"/>
                </a:lnTo>
                <a:lnTo>
                  <a:pt x="754" y="341"/>
                </a:lnTo>
                <a:lnTo>
                  <a:pt x="754" y="327"/>
                </a:lnTo>
                <a:lnTo>
                  <a:pt x="753" y="314"/>
                </a:lnTo>
                <a:lnTo>
                  <a:pt x="752" y="303"/>
                </a:lnTo>
                <a:lnTo>
                  <a:pt x="752" y="295"/>
                </a:lnTo>
                <a:lnTo>
                  <a:pt x="753" y="291"/>
                </a:lnTo>
                <a:lnTo>
                  <a:pt x="753" y="290"/>
                </a:lnTo>
                <a:lnTo>
                  <a:pt x="755" y="290"/>
                </a:lnTo>
                <a:lnTo>
                  <a:pt x="758" y="291"/>
                </a:lnTo>
                <a:lnTo>
                  <a:pt x="758" y="291"/>
                </a:lnTo>
                <a:lnTo>
                  <a:pt x="761" y="285"/>
                </a:lnTo>
                <a:lnTo>
                  <a:pt x="764" y="281"/>
                </a:lnTo>
                <a:lnTo>
                  <a:pt x="764" y="276"/>
                </a:lnTo>
                <a:lnTo>
                  <a:pt x="763" y="272"/>
                </a:lnTo>
                <a:lnTo>
                  <a:pt x="761" y="268"/>
                </a:lnTo>
                <a:lnTo>
                  <a:pt x="758" y="265"/>
                </a:lnTo>
                <a:lnTo>
                  <a:pt x="752" y="261"/>
                </a:lnTo>
                <a:lnTo>
                  <a:pt x="746" y="259"/>
                </a:lnTo>
                <a:lnTo>
                  <a:pt x="742" y="259"/>
                </a:lnTo>
                <a:lnTo>
                  <a:pt x="742" y="260"/>
                </a:lnTo>
                <a:lnTo>
                  <a:pt x="745" y="261"/>
                </a:lnTo>
                <a:lnTo>
                  <a:pt x="755" y="267"/>
                </a:lnTo>
                <a:lnTo>
                  <a:pt x="755" y="267"/>
                </a:lnTo>
                <a:lnTo>
                  <a:pt x="755" y="265"/>
                </a:lnTo>
                <a:lnTo>
                  <a:pt x="754" y="264"/>
                </a:lnTo>
                <a:lnTo>
                  <a:pt x="752" y="256"/>
                </a:lnTo>
                <a:lnTo>
                  <a:pt x="740" y="240"/>
                </a:lnTo>
                <a:lnTo>
                  <a:pt x="728" y="224"/>
                </a:lnTo>
                <a:lnTo>
                  <a:pt x="721" y="217"/>
                </a:lnTo>
                <a:lnTo>
                  <a:pt x="721" y="217"/>
                </a:lnTo>
                <a:lnTo>
                  <a:pt x="721" y="206"/>
                </a:lnTo>
                <a:lnTo>
                  <a:pt x="719" y="199"/>
                </a:lnTo>
                <a:lnTo>
                  <a:pt x="717" y="191"/>
                </a:lnTo>
                <a:lnTo>
                  <a:pt x="713" y="184"/>
                </a:lnTo>
                <a:lnTo>
                  <a:pt x="702" y="161"/>
                </a:lnTo>
                <a:lnTo>
                  <a:pt x="694" y="143"/>
                </a:lnTo>
                <a:lnTo>
                  <a:pt x="683" y="118"/>
                </a:lnTo>
                <a:lnTo>
                  <a:pt x="683" y="118"/>
                </a:lnTo>
                <a:lnTo>
                  <a:pt x="692" y="114"/>
                </a:lnTo>
                <a:lnTo>
                  <a:pt x="695" y="113"/>
                </a:lnTo>
                <a:lnTo>
                  <a:pt x="696" y="114"/>
                </a:lnTo>
                <a:lnTo>
                  <a:pt x="696" y="116"/>
                </a:lnTo>
                <a:lnTo>
                  <a:pt x="695" y="117"/>
                </a:lnTo>
                <a:lnTo>
                  <a:pt x="695" y="118"/>
                </a:lnTo>
                <a:lnTo>
                  <a:pt x="698" y="118"/>
                </a:lnTo>
                <a:lnTo>
                  <a:pt x="704" y="116"/>
                </a:lnTo>
                <a:lnTo>
                  <a:pt x="704" y="116"/>
                </a:lnTo>
                <a:lnTo>
                  <a:pt x="702" y="114"/>
                </a:lnTo>
                <a:lnTo>
                  <a:pt x="700" y="112"/>
                </a:lnTo>
                <a:lnTo>
                  <a:pt x="692" y="105"/>
                </a:lnTo>
                <a:lnTo>
                  <a:pt x="680" y="96"/>
                </a:lnTo>
                <a:lnTo>
                  <a:pt x="664" y="87"/>
                </a:lnTo>
                <a:lnTo>
                  <a:pt x="648" y="78"/>
                </a:lnTo>
                <a:lnTo>
                  <a:pt x="633" y="71"/>
                </a:lnTo>
                <a:lnTo>
                  <a:pt x="621" y="67"/>
                </a:lnTo>
                <a:lnTo>
                  <a:pt x="616" y="66"/>
                </a:lnTo>
                <a:lnTo>
                  <a:pt x="612" y="66"/>
                </a:lnTo>
                <a:lnTo>
                  <a:pt x="612" y="66"/>
                </a:lnTo>
                <a:lnTo>
                  <a:pt x="616" y="69"/>
                </a:lnTo>
                <a:lnTo>
                  <a:pt x="622" y="70"/>
                </a:lnTo>
                <a:lnTo>
                  <a:pt x="634" y="71"/>
                </a:lnTo>
                <a:lnTo>
                  <a:pt x="640" y="72"/>
                </a:lnTo>
                <a:lnTo>
                  <a:pt x="646" y="75"/>
                </a:lnTo>
                <a:lnTo>
                  <a:pt x="648" y="77"/>
                </a:lnTo>
                <a:lnTo>
                  <a:pt x="649" y="79"/>
                </a:lnTo>
                <a:lnTo>
                  <a:pt x="652" y="83"/>
                </a:lnTo>
                <a:lnTo>
                  <a:pt x="652" y="88"/>
                </a:lnTo>
                <a:lnTo>
                  <a:pt x="652" y="88"/>
                </a:lnTo>
                <a:lnTo>
                  <a:pt x="646" y="88"/>
                </a:lnTo>
                <a:lnTo>
                  <a:pt x="640" y="87"/>
                </a:lnTo>
                <a:lnTo>
                  <a:pt x="633" y="83"/>
                </a:lnTo>
                <a:lnTo>
                  <a:pt x="625" y="79"/>
                </a:lnTo>
                <a:lnTo>
                  <a:pt x="610" y="70"/>
                </a:lnTo>
                <a:lnTo>
                  <a:pt x="595" y="58"/>
                </a:lnTo>
                <a:lnTo>
                  <a:pt x="568" y="35"/>
                </a:lnTo>
                <a:lnTo>
                  <a:pt x="557" y="25"/>
                </a:lnTo>
                <a:lnTo>
                  <a:pt x="547" y="20"/>
                </a:lnTo>
                <a:lnTo>
                  <a:pt x="547" y="20"/>
                </a:lnTo>
                <a:lnTo>
                  <a:pt x="547" y="20"/>
                </a:lnTo>
                <a:lnTo>
                  <a:pt x="548" y="22"/>
                </a:lnTo>
                <a:lnTo>
                  <a:pt x="551" y="25"/>
                </a:lnTo>
                <a:lnTo>
                  <a:pt x="557" y="31"/>
                </a:lnTo>
                <a:lnTo>
                  <a:pt x="557" y="31"/>
                </a:lnTo>
                <a:lnTo>
                  <a:pt x="541" y="26"/>
                </a:lnTo>
                <a:lnTo>
                  <a:pt x="541" y="26"/>
                </a:lnTo>
                <a:lnTo>
                  <a:pt x="541" y="24"/>
                </a:lnTo>
                <a:lnTo>
                  <a:pt x="537" y="23"/>
                </a:lnTo>
                <a:lnTo>
                  <a:pt x="528" y="23"/>
                </a:lnTo>
                <a:lnTo>
                  <a:pt x="515" y="22"/>
                </a:lnTo>
                <a:lnTo>
                  <a:pt x="507" y="22"/>
                </a:lnTo>
                <a:lnTo>
                  <a:pt x="500" y="19"/>
                </a:lnTo>
                <a:lnTo>
                  <a:pt x="500" y="19"/>
                </a:lnTo>
                <a:lnTo>
                  <a:pt x="501" y="17"/>
                </a:lnTo>
                <a:lnTo>
                  <a:pt x="503" y="16"/>
                </a:lnTo>
                <a:lnTo>
                  <a:pt x="507" y="16"/>
                </a:lnTo>
                <a:lnTo>
                  <a:pt x="512" y="17"/>
                </a:lnTo>
                <a:lnTo>
                  <a:pt x="516" y="18"/>
                </a:lnTo>
                <a:lnTo>
                  <a:pt x="517" y="19"/>
                </a:lnTo>
                <a:lnTo>
                  <a:pt x="513" y="19"/>
                </a:lnTo>
                <a:lnTo>
                  <a:pt x="505" y="17"/>
                </a:lnTo>
                <a:lnTo>
                  <a:pt x="488" y="12"/>
                </a:lnTo>
                <a:lnTo>
                  <a:pt x="488" y="12"/>
                </a:lnTo>
                <a:lnTo>
                  <a:pt x="487" y="10"/>
                </a:lnTo>
                <a:lnTo>
                  <a:pt x="486" y="8"/>
                </a:lnTo>
                <a:lnTo>
                  <a:pt x="481" y="10"/>
                </a:lnTo>
                <a:lnTo>
                  <a:pt x="477" y="10"/>
                </a:lnTo>
                <a:lnTo>
                  <a:pt x="472" y="8"/>
                </a:lnTo>
                <a:lnTo>
                  <a:pt x="466" y="5"/>
                </a:lnTo>
                <a:lnTo>
                  <a:pt x="458" y="0"/>
                </a:lnTo>
                <a:lnTo>
                  <a:pt x="458" y="0"/>
                </a:lnTo>
                <a:lnTo>
                  <a:pt x="456" y="4"/>
                </a:lnTo>
                <a:lnTo>
                  <a:pt x="453" y="6"/>
                </a:lnTo>
                <a:lnTo>
                  <a:pt x="452" y="6"/>
                </a:lnTo>
                <a:lnTo>
                  <a:pt x="451" y="5"/>
                </a:lnTo>
                <a:lnTo>
                  <a:pt x="451" y="4"/>
                </a:lnTo>
                <a:lnTo>
                  <a:pt x="452" y="4"/>
                </a:lnTo>
                <a:lnTo>
                  <a:pt x="453" y="5"/>
                </a:lnTo>
                <a:lnTo>
                  <a:pt x="456" y="7"/>
                </a:lnTo>
                <a:lnTo>
                  <a:pt x="456" y="7"/>
                </a:lnTo>
                <a:lnTo>
                  <a:pt x="442" y="10"/>
                </a:lnTo>
                <a:lnTo>
                  <a:pt x="429" y="11"/>
                </a:lnTo>
                <a:lnTo>
                  <a:pt x="416" y="11"/>
                </a:lnTo>
                <a:lnTo>
                  <a:pt x="403" y="11"/>
                </a:lnTo>
                <a:lnTo>
                  <a:pt x="375" y="7"/>
                </a:lnTo>
                <a:lnTo>
                  <a:pt x="348" y="4"/>
                </a:lnTo>
                <a:lnTo>
                  <a:pt x="326" y="0"/>
                </a:lnTo>
                <a:lnTo>
                  <a:pt x="315" y="0"/>
                </a:lnTo>
                <a:lnTo>
                  <a:pt x="305" y="0"/>
                </a:lnTo>
                <a:lnTo>
                  <a:pt x="297" y="0"/>
                </a:lnTo>
                <a:lnTo>
                  <a:pt x="289" y="2"/>
                </a:lnTo>
                <a:lnTo>
                  <a:pt x="285" y="6"/>
                </a:lnTo>
                <a:lnTo>
                  <a:pt x="280" y="11"/>
                </a:lnTo>
                <a:lnTo>
                  <a:pt x="280" y="11"/>
                </a:lnTo>
                <a:lnTo>
                  <a:pt x="277" y="10"/>
                </a:lnTo>
                <a:lnTo>
                  <a:pt x="274" y="7"/>
                </a:lnTo>
                <a:lnTo>
                  <a:pt x="270" y="7"/>
                </a:lnTo>
                <a:lnTo>
                  <a:pt x="265" y="7"/>
                </a:lnTo>
                <a:lnTo>
                  <a:pt x="257" y="10"/>
                </a:lnTo>
                <a:lnTo>
                  <a:pt x="247" y="14"/>
                </a:lnTo>
                <a:lnTo>
                  <a:pt x="238" y="22"/>
                </a:lnTo>
                <a:lnTo>
                  <a:pt x="227" y="29"/>
                </a:lnTo>
                <a:lnTo>
                  <a:pt x="204" y="48"/>
                </a:lnTo>
                <a:lnTo>
                  <a:pt x="180" y="69"/>
                </a:lnTo>
                <a:lnTo>
                  <a:pt x="168" y="78"/>
                </a:lnTo>
                <a:lnTo>
                  <a:pt x="156" y="87"/>
                </a:lnTo>
                <a:lnTo>
                  <a:pt x="144" y="93"/>
                </a:lnTo>
                <a:lnTo>
                  <a:pt x="133" y="99"/>
                </a:lnTo>
                <a:lnTo>
                  <a:pt x="122" y="101"/>
                </a:lnTo>
                <a:lnTo>
                  <a:pt x="117" y="101"/>
                </a:lnTo>
                <a:lnTo>
                  <a:pt x="112" y="101"/>
                </a:lnTo>
                <a:lnTo>
                  <a:pt x="112" y="101"/>
                </a:lnTo>
                <a:lnTo>
                  <a:pt x="114" y="99"/>
                </a:lnTo>
                <a:lnTo>
                  <a:pt x="114" y="99"/>
                </a:lnTo>
                <a:lnTo>
                  <a:pt x="105" y="105"/>
                </a:lnTo>
                <a:lnTo>
                  <a:pt x="105" y="105"/>
                </a:lnTo>
                <a:lnTo>
                  <a:pt x="115" y="100"/>
                </a:lnTo>
                <a:lnTo>
                  <a:pt x="116" y="100"/>
                </a:lnTo>
                <a:lnTo>
                  <a:pt x="117" y="101"/>
                </a:lnTo>
                <a:lnTo>
                  <a:pt x="117" y="105"/>
                </a:lnTo>
                <a:lnTo>
                  <a:pt x="117" y="107"/>
                </a:lnTo>
                <a:lnTo>
                  <a:pt x="118" y="111"/>
                </a:lnTo>
                <a:lnTo>
                  <a:pt x="118" y="111"/>
                </a:lnTo>
                <a:lnTo>
                  <a:pt x="112" y="110"/>
                </a:lnTo>
                <a:lnTo>
                  <a:pt x="108" y="111"/>
                </a:lnTo>
                <a:lnTo>
                  <a:pt x="102" y="113"/>
                </a:lnTo>
                <a:lnTo>
                  <a:pt x="97" y="116"/>
                </a:lnTo>
                <a:lnTo>
                  <a:pt x="92" y="119"/>
                </a:lnTo>
                <a:lnTo>
                  <a:pt x="87" y="124"/>
                </a:lnTo>
                <a:lnTo>
                  <a:pt x="76" y="136"/>
                </a:lnTo>
                <a:lnTo>
                  <a:pt x="68" y="151"/>
                </a:lnTo>
                <a:lnTo>
                  <a:pt x="59" y="167"/>
                </a:lnTo>
                <a:lnTo>
                  <a:pt x="51" y="184"/>
                </a:lnTo>
                <a:lnTo>
                  <a:pt x="44" y="202"/>
                </a:lnTo>
                <a:lnTo>
                  <a:pt x="31" y="240"/>
                </a:lnTo>
                <a:lnTo>
                  <a:pt x="21" y="272"/>
                </a:lnTo>
                <a:lnTo>
                  <a:pt x="15" y="296"/>
                </a:lnTo>
                <a:lnTo>
                  <a:pt x="12" y="306"/>
                </a:lnTo>
                <a:lnTo>
                  <a:pt x="12" y="306"/>
                </a:lnTo>
                <a:lnTo>
                  <a:pt x="11" y="307"/>
                </a:lnTo>
                <a:lnTo>
                  <a:pt x="11" y="307"/>
                </a:lnTo>
                <a:lnTo>
                  <a:pt x="11" y="303"/>
                </a:lnTo>
                <a:lnTo>
                  <a:pt x="11" y="303"/>
                </a:lnTo>
                <a:lnTo>
                  <a:pt x="8" y="306"/>
                </a:lnTo>
                <a:lnTo>
                  <a:pt x="6" y="311"/>
                </a:lnTo>
                <a:lnTo>
                  <a:pt x="4" y="317"/>
                </a:lnTo>
                <a:lnTo>
                  <a:pt x="3" y="325"/>
                </a:lnTo>
                <a:lnTo>
                  <a:pt x="0" y="346"/>
                </a:lnTo>
                <a:lnTo>
                  <a:pt x="0" y="370"/>
                </a:lnTo>
                <a:lnTo>
                  <a:pt x="2" y="393"/>
                </a:lnTo>
                <a:lnTo>
                  <a:pt x="5" y="414"/>
                </a:lnTo>
                <a:lnTo>
                  <a:pt x="8" y="423"/>
                </a:lnTo>
                <a:lnTo>
                  <a:pt x="10" y="430"/>
                </a:lnTo>
                <a:lnTo>
                  <a:pt x="12" y="436"/>
                </a:lnTo>
                <a:lnTo>
                  <a:pt x="16" y="439"/>
                </a:lnTo>
                <a:lnTo>
                  <a:pt x="16" y="439"/>
                </a:lnTo>
                <a:lnTo>
                  <a:pt x="17" y="444"/>
                </a:lnTo>
                <a:lnTo>
                  <a:pt x="17" y="449"/>
                </a:lnTo>
                <a:lnTo>
                  <a:pt x="17" y="459"/>
                </a:lnTo>
                <a:lnTo>
                  <a:pt x="17" y="459"/>
                </a:lnTo>
                <a:lnTo>
                  <a:pt x="14" y="459"/>
                </a:lnTo>
                <a:lnTo>
                  <a:pt x="11" y="460"/>
                </a:lnTo>
                <a:lnTo>
                  <a:pt x="9" y="461"/>
                </a:lnTo>
                <a:lnTo>
                  <a:pt x="8" y="462"/>
                </a:lnTo>
                <a:lnTo>
                  <a:pt x="8" y="467"/>
                </a:lnTo>
                <a:lnTo>
                  <a:pt x="9" y="472"/>
                </a:lnTo>
                <a:lnTo>
                  <a:pt x="11" y="476"/>
                </a:lnTo>
                <a:lnTo>
                  <a:pt x="16" y="479"/>
                </a:lnTo>
                <a:lnTo>
                  <a:pt x="20" y="480"/>
                </a:lnTo>
                <a:lnTo>
                  <a:pt x="22" y="480"/>
                </a:lnTo>
                <a:lnTo>
                  <a:pt x="25" y="479"/>
                </a:lnTo>
                <a:lnTo>
                  <a:pt x="25" y="479"/>
                </a:lnTo>
                <a:lnTo>
                  <a:pt x="26" y="482"/>
                </a:lnTo>
                <a:lnTo>
                  <a:pt x="27" y="484"/>
                </a:lnTo>
                <a:lnTo>
                  <a:pt x="26" y="486"/>
                </a:lnTo>
                <a:lnTo>
                  <a:pt x="26" y="489"/>
                </a:lnTo>
                <a:lnTo>
                  <a:pt x="22" y="492"/>
                </a:lnTo>
                <a:lnTo>
                  <a:pt x="21" y="496"/>
                </a:lnTo>
                <a:lnTo>
                  <a:pt x="21" y="496"/>
                </a:lnTo>
                <a:lnTo>
                  <a:pt x="25" y="497"/>
                </a:lnTo>
                <a:lnTo>
                  <a:pt x="27" y="500"/>
                </a:lnTo>
                <a:lnTo>
                  <a:pt x="28" y="503"/>
                </a:lnTo>
                <a:lnTo>
                  <a:pt x="27" y="507"/>
                </a:lnTo>
                <a:lnTo>
                  <a:pt x="27" y="507"/>
                </a:lnTo>
                <a:lnTo>
                  <a:pt x="26" y="497"/>
                </a:lnTo>
                <a:lnTo>
                  <a:pt x="25" y="494"/>
                </a:lnTo>
                <a:lnTo>
                  <a:pt x="22" y="490"/>
                </a:lnTo>
                <a:lnTo>
                  <a:pt x="20" y="486"/>
                </a:lnTo>
                <a:lnTo>
                  <a:pt x="17" y="484"/>
                </a:lnTo>
                <a:lnTo>
                  <a:pt x="14" y="483"/>
                </a:lnTo>
                <a:lnTo>
                  <a:pt x="9" y="482"/>
                </a:lnTo>
                <a:lnTo>
                  <a:pt x="9" y="482"/>
                </a:lnTo>
                <a:lnTo>
                  <a:pt x="10" y="489"/>
                </a:lnTo>
                <a:lnTo>
                  <a:pt x="12" y="503"/>
                </a:lnTo>
                <a:lnTo>
                  <a:pt x="16" y="512"/>
                </a:lnTo>
                <a:lnTo>
                  <a:pt x="20" y="518"/>
                </a:lnTo>
                <a:lnTo>
                  <a:pt x="25" y="524"/>
                </a:lnTo>
                <a:lnTo>
                  <a:pt x="27" y="525"/>
                </a:lnTo>
                <a:lnTo>
                  <a:pt x="29" y="526"/>
                </a:lnTo>
                <a:lnTo>
                  <a:pt x="29" y="526"/>
                </a:lnTo>
                <a:lnTo>
                  <a:pt x="29" y="523"/>
                </a:lnTo>
                <a:lnTo>
                  <a:pt x="28" y="523"/>
                </a:lnTo>
                <a:lnTo>
                  <a:pt x="26" y="524"/>
                </a:lnTo>
                <a:lnTo>
                  <a:pt x="25" y="527"/>
                </a:lnTo>
                <a:lnTo>
                  <a:pt x="25" y="532"/>
                </a:lnTo>
                <a:lnTo>
                  <a:pt x="27" y="537"/>
                </a:lnTo>
                <a:lnTo>
                  <a:pt x="32" y="542"/>
                </a:lnTo>
                <a:lnTo>
                  <a:pt x="40" y="545"/>
                </a:lnTo>
                <a:lnTo>
                  <a:pt x="40" y="545"/>
                </a:lnTo>
                <a:lnTo>
                  <a:pt x="35" y="545"/>
                </a:lnTo>
                <a:lnTo>
                  <a:pt x="33" y="545"/>
                </a:lnTo>
                <a:lnTo>
                  <a:pt x="34" y="548"/>
                </a:lnTo>
                <a:lnTo>
                  <a:pt x="38" y="551"/>
                </a:lnTo>
                <a:lnTo>
                  <a:pt x="38" y="551"/>
                </a:lnTo>
                <a:lnTo>
                  <a:pt x="39" y="549"/>
                </a:lnTo>
                <a:lnTo>
                  <a:pt x="41" y="548"/>
                </a:lnTo>
                <a:lnTo>
                  <a:pt x="43" y="550"/>
                </a:lnTo>
                <a:lnTo>
                  <a:pt x="44" y="553"/>
                </a:lnTo>
                <a:lnTo>
                  <a:pt x="44" y="553"/>
                </a:lnTo>
                <a:lnTo>
                  <a:pt x="43" y="548"/>
                </a:lnTo>
                <a:lnTo>
                  <a:pt x="40" y="543"/>
                </a:lnTo>
                <a:lnTo>
                  <a:pt x="38" y="538"/>
                </a:lnTo>
                <a:lnTo>
                  <a:pt x="33" y="536"/>
                </a:lnTo>
                <a:lnTo>
                  <a:pt x="33" y="536"/>
                </a:lnTo>
                <a:lnTo>
                  <a:pt x="35" y="539"/>
                </a:lnTo>
                <a:lnTo>
                  <a:pt x="34" y="536"/>
                </a:lnTo>
                <a:lnTo>
                  <a:pt x="34" y="536"/>
                </a:lnTo>
                <a:lnTo>
                  <a:pt x="37" y="536"/>
                </a:lnTo>
                <a:lnTo>
                  <a:pt x="39" y="536"/>
                </a:lnTo>
                <a:lnTo>
                  <a:pt x="41" y="536"/>
                </a:lnTo>
                <a:lnTo>
                  <a:pt x="43" y="538"/>
                </a:lnTo>
                <a:lnTo>
                  <a:pt x="45" y="543"/>
                </a:lnTo>
                <a:lnTo>
                  <a:pt x="46" y="549"/>
                </a:lnTo>
                <a:lnTo>
                  <a:pt x="47" y="555"/>
                </a:lnTo>
                <a:lnTo>
                  <a:pt x="49" y="559"/>
                </a:lnTo>
                <a:lnTo>
                  <a:pt x="50" y="559"/>
                </a:lnTo>
                <a:lnTo>
                  <a:pt x="51" y="559"/>
                </a:lnTo>
                <a:lnTo>
                  <a:pt x="53" y="555"/>
                </a:lnTo>
                <a:lnTo>
                  <a:pt x="53" y="555"/>
                </a:lnTo>
                <a:lnTo>
                  <a:pt x="58" y="560"/>
                </a:lnTo>
                <a:lnTo>
                  <a:pt x="65" y="565"/>
                </a:lnTo>
                <a:lnTo>
                  <a:pt x="65" y="565"/>
                </a:lnTo>
                <a:lnTo>
                  <a:pt x="64" y="565"/>
                </a:lnTo>
                <a:lnTo>
                  <a:pt x="61" y="565"/>
                </a:lnTo>
                <a:lnTo>
                  <a:pt x="52" y="562"/>
                </a:lnTo>
                <a:lnTo>
                  <a:pt x="45" y="561"/>
                </a:lnTo>
                <a:lnTo>
                  <a:pt x="43" y="562"/>
                </a:lnTo>
                <a:lnTo>
                  <a:pt x="41" y="563"/>
                </a:lnTo>
                <a:lnTo>
                  <a:pt x="41" y="563"/>
                </a:lnTo>
                <a:lnTo>
                  <a:pt x="43" y="563"/>
                </a:lnTo>
                <a:lnTo>
                  <a:pt x="45" y="563"/>
                </a:lnTo>
                <a:lnTo>
                  <a:pt x="50" y="567"/>
                </a:lnTo>
                <a:lnTo>
                  <a:pt x="67" y="583"/>
                </a:lnTo>
                <a:lnTo>
                  <a:pt x="88" y="607"/>
                </a:lnTo>
                <a:lnTo>
                  <a:pt x="115" y="635"/>
                </a:lnTo>
                <a:lnTo>
                  <a:pt x="143" y="665"/>
                </a:lnTo>
                <a:lnTo>
                  <a:pt x="169" y="692"/>
                </a:lnTo>
                <a:lnTo>
                  <a:pt x="193" y="715"/>
                </a:lnTo>
                <a:lnTo>
                  <a:pt x="203" y="724"/>
                </a:lnTo>
                <a:lnTo>
                  <a:pt x="212" y="728"/>
                </a:lnTo>
                <a:lnTo>
                  <a:pt x="212" y="728"/>
                </a:lnTo>
                <a:lnTo>
                  <a:pt x="214" y="727"/>
                </a:lnTo>
                <a:lnTo>
                  <a:pt x="215" y="722"/>
                </a:lnTo>
                <a:lnTo>
                  <a:pt x="216" y="718"/>
                </a:lnTo>
                <a:lnTo>
                  <a:pt x="215" y="716"/>
                </a:lnTo>
                <a:lnTo>
                  <a:pt x="214" y="716"/>
                </a:lnTo>
                <a:lnTo>
                  <a:pt x="214" y="716"/>
                </a:lnTo>
                <a:lnTo>
                  <a:pt x="220" y="719"/>
                </a:lnTo>
                <a:lnTo>
                  <a:pt x="227" y="722"/>
                </a:lnTo>
                <a:lnTo>
                  <a:pt x="239" y="730"/>
                </a:lnTo>
                <a:lnTo>
                  <a:pt x="246" y="732"/>
                </a:lnTo>
                <a:lnTo>
                  <a:pt x="255" y="733"/>
                </a:lnTo>
                <a:lnTo>
                  <a:pt x="265" y="733"/>
                </a:lnTo>
                <a:lnTo>
                  <a:pt x="276" y="732"/>
                </a:lnTo>
                <a:lnTo>
                  <a:pt x="276" y="732"/>
                </a:lnTo>
                <a:lnTo>
                  <a:pt x="277" y="734"/>
                </a:lnTo>
                <a:lnTo>
                  <a:pt x="276" y="736"/>
                </a:lnTo>
                <a:lnTo>
                  <a:pt x="273" y="738"/>
                </a:lnTo>
                <a:lnTo>
                  <a:pt x="269" y="739"/>
                </a:lnTo>
                <a:lnTo>
                  <a:pt x="267" y="739"/>
                </a:lnTo>
                <a:lnTo>
                  <a:pt x="267" y="739"/>
                </a:lnTo>
                <a:lnTo>
                  <a:pt x="267" y="740"/>
                </a:lnTo>
                <a:lnTo>
                  <a:pt x="270" y="740"/>
                </a:lnTo>
                <a:lnTo>
                  <a:pt x="280" y="743"/>
                </a:lnTo>
                <a:lnTo>
                  <a:pt x="289" y="744"/>
                </a:lnTo>
                <a:lnTo>
                  <a:pt x="291" y="744"/>
                </a:lnTo>
                <a:lnTo>
                  <a:pt x="289" y="744"/>
                </a:lnTo>
                <a:lnTo>
                  <a:pt x="289" y="744"/>
                </a:lnTo>
                <a:lnTo>
                  <a:pt x="289" y="744"/>
                </a:lnTo>
                <a:lnTo>
                  <a:pt x="288" y="744"/>
                </a:lnTo>
                <a:lnTo>
                  <a:pt x="283" y="743"/>
                </a:lnTo>
                <a:lnTo>
                  <a:pt x="276" y="739"/>
                </a:lnTo>
                <a:lnTo>
                  <a:pt x="276" y="739"/>
                </a:lnTo>
                <a:lnTo>
                  <a:pt x="295" y="739"/>
                </a:lnTo>
                <a:lnTo>
                  <a:pt x="315" y="740"/>
                </a:lnTo>
                <a:lnTo>
                  <a:pt x="335" y="743"/>
                </a:lnTo>
                <a:lnTo>
                  <a:pt x="356" y="746"/>
                </a:lnTo>
                <a:lnTo>
                  <a:pt x="398" y="754"/>
                </a:lnTo>
                <a:lnTo>
                  <a:pt x="439" y="761"/>
                </a:lnTo>
                <a:lnTo>
                  <a:pt x="458" y="762"/>
                </a:lnTo>
                <a:lnTo>
                  <a:pt x="477" y="763"/>
                </a:lnTo>
                <a:lnTo>
                  <a:pt x="495" y="762"/>
                </a:lnTo>
                <a:lnTo>
                  <a:pt x="513" y="760"/>
                </a:lnTo>
                <a:lnTo>
                  <a:pt x="522" y="757"/>
                </a:lnTo>
                <a:lnTo>
                  <a:pt x="529" y="754"/>
                </a:lnTo>
                <a:lnTo>
                  <a:pt x="537" y="750"/>
                </a:lnTo>
                <a:lnTo>
                  <a:pt x="545" y="746"/>
                </a:lnTo>
                <a:lnTo>
                  <a:pt x="551" y="740"/>
                </a:lnTo>
                <a:lnTo>
                  <a:pt x="558" y="734"/>
                </a:lnTo>
                <a:lnTo>
                  <a:pt x="564" y="728"/>
                </a:lnTo>
                <a:lnTo>
                  <a:pt x="569" y="720"/>
                </a:lnTo>
                <a:lnTo>
                  <a:pt x="569" y="720"/>
                </a:lnTo>
                <a:lnTo>
                  <a:pt x="545" y="730"/>
                </a:lnTo>
                <a:lnTo>
                  <a:pt x="542" y="732"/>
                </a:lnTo>
                <a:lnTo>
                  <a:pt x="542" y="732"/>
                </a:lnTo>
                <a:lnTo>
                  <a:pt x="547" y="728"/>
                </a:lnTo>
                <a:lnTo>
                  <a:pt x="548" y="727"/>
                </a:lnTo>
                <a:lnTo>
                  <a:pt x="548" y="726"/>
                </a:lnTo>
                <a:lnTo>
                  <a:pt x="546" y="726"/>
                </a:lnTo>
                <a:lnTo>
                  <a:pt x="546" y="726"/>
                </a:lnTo>
                <a:lnTo>
                  <a:pt x="550" y="722"/>
                </a:lnTo>
                <a:lnTo>
                  <a:pt x="553" y="719"/>
                </a:lnTo>
                <a:lnTo>
                  <a:pt x="558" y="714"/>
                </a:lnTo>
                <a:lnTo>
                  <a:pt x="560" y="713"/>
                </a:lnTo>
                <a:lnTo>
                  <a:pt x="563" y="712"/>
                </a:lnTo>
                <a:lnTo>
                  <a:pt x="563" y="712"/>
                </a:lnTo>
                <a:lnTo>
                  <a:pt x="565" y="714"/>
                </a:lnTo>
                <a:lnTo>
                  <a:pt x="569" y="715"/>
                </a:lnTo>
                <a:lnTo>
                  <a:pt x="571" y="715"/>
                </a:lnTo>
                <a:lnTo>
                  <a:pt x="575" y="714"/>
                </a:lnTo>
                <a:lnTo>
                  <a:pt x="582" y="709"/>
                </a:lnTo>
                <a:lnTo>
                  <a:pt x="590" y="702"/>
                </a:lnTo>
                <a:lnTo>
                  <a:pt x="600" y="694"/>
                </a:lnTo>
                <a:lnTo>
                  <a:pt x="610" y="686"/>
                </a:lnTo>
                <a:lnTo>
                  <a:pt x="619" y="680"/>
                </a:lnTo>
                <a:lnTo>
                  <a:pt x="624" y="678"/>
                </a:lnTo>
                <a:lnTo>
                  <a:pt x="630" y="677"/>
                </a:lnTo>
                <a:lnTo>
                  <a:pt x="630" y="677"/>
                </a:lnTo>
                <a:lnTo>
                  <a:pt x="624" y="681"/>
                </a:lnTo>
                <a:lnTo>
                  <a:pt x="619" y="689"/>
                </a:lnTo>
                <a:lnTo>
                  <a:pt x="619" y="689"/>
                </a:lnTo>
                <a:lnTo>
                  <a:pt x="627" y="683"/>
                </a:lnTo>
                <a:lnTo>
                  <a:pt x="634" y="679"/>
                </a:lnTo>
                <a:lnTo>
                  <a:pt x="647" y="673"/>
                </a:lnTo>
                <a:lnTo>
                  <a:pt x="652" y="669"/>
                </a:lnTo>
                <a:lnTo>
                  <a:pt x="658" y="665"/>
                </a:lnTo>
                <a:lnTo>
                  <a:pt x="663" y="659"/>
                </a:lnTo>
                <a:lnTo>
                  <a:pt x="668" y="649"/>
                </a:lnTo>
                <a:lnTo>
                  <a:pt x="668" y="649"/>
                </a:lnTo>
                <a:lnTo>
                  <a:pt x="663" y="651"/>
                </a:lnTo>
                <a:lnTo>
                  <a:pt x="660" y="654"/>
                </a:lnTo>
                <a:lnTo>
                  <a:pt x="660" y="656"/>
                </a:lnTo>
                <a:lnTo>
                  <a:pt x="662" y="659"/>
                </a:lnTo>
                <a:lnTo>
                  <a:pt x="662" y="659"/>
                </a:lnTo>
                <a:lnTo>
                  <a:pt x="658" y="666"/>
                </a:lnTo>
                <a:lnTo>
                  <a:pt x="652" y="672"/>
                </a:lnTo>
                <a:lnTo>
                  <a:pt x="645" y="677"/>
                </a:lnTo>
                <a:lnTo>
                  <a:pt x="636" y="680"/>
                </a:lnTo>
                <a:lnTo>
                  <a:pt x="628" y="683"/>
                </a:lnTo>
                <a:lnTo>
                  <a:pt x="618" y="685"/>
                </a:lnTo>
                <a:lnTo>
                  <a:pt x="598" y="689"/>
                </a:lnTo>
                <a:lnTo>
                  <a:pt x="577" y="692"/>
                </a:lnTo>
                <a:lnTo>
                  <a:pt x="568" y="695"/>
                </a:lnTo>
                <a:lnTo>
                  <a:pt x="559" y="697"/>
                </a:lnTo>
                <a:lnTo>
                  <a:pt x="551" y="701"/>
                </a:lnTo>
                <a:lnTo>
                  <a:pt x="543" y="706"/>
                </a:lnTo>
                <a:lnTo>
                  <a:pt x="537" y="712"/>
                </a:lnTo>
                <a:lnTo>
                  <a:pt x="533" y="718"/>
                </a:lnTo>
                <a:lnTo>
                  <a:pt x="533" y="718"/>
                </a:lnTo>
                <a:lnTo>
                  <a:pt x="535" y="715"/>
                </a:lnTo>
                <a:lnTo>
                  <a:pt x="537" y="715"/>
                </a:lnTo>
                <a:lnTo>
                  <a:pt x="539" y="716"/>
                </a:lnTo>
                <a:lnTo>
                  <a:pt x="540" y="719"/>
                </a:lnTo>
                <a:lnTo>
                  <a:pt x="540" y="719"/>
                </a:lnTo>
                <a:lnTo>
                  <a:pt x="530" y="721"/>
                </a:lnTo>
                <a:lnTo>
                  <a:pt x="536" y="719"/>
                </a:lnTo>
                <a:lnTo>
                  <a:pt x="536" y="719"/>
                </a:lnTo>
                <a:lnTo>
                  <a:pt x="515" y="716"/>
                </a:lnTo>
                <a:lnTo>
                  <a:pt x="515" y="716"/>
                </a:lnTo>
                <a:lnTo>
                  <a:pt x="519" y="716"/>
                </a:lnTo>
                <a:lnTo>
                  <a:pt x="522" y="716"/>
                </a:lnTo>
                <a:lnTo>
                  <a:pt x="522" y="715"/>
                </a:lnTo>
                <a:lnTo>
                  <a:pt x="521" y="712"/>
                </a:lnTo>
                <a:lnTo>
                  <a:pt x="521" y="712"/>
                </a:lnTo>
                <a:lnTo>
                  <a:pt x="515" y="716"/>
                </a:lnTo>
                <a:lnTo>
                  <a:pt x="506" y="721"/>
                </a:lnTo>
                <a:lnTo>
                  <a:pt x="497" y="725"/>
                </a:lnTo>
                <a:lnTo>
                  <a:pt x="487" y="727"/>
                </a:lnTo>
                <a:lnTo>
                  <a:pt x="465" y="731"/>
                </a:lnTo>
                <a:lnTo>
                  <a:pt x="442" y="733"/>
                </a:lnTo>
                <a:lnTo>
                  <a:pt x="442" y="733"/>
                </a:lnTo>
                <a:lnTo>
                  <a:pt x="442" y="731"/>
                </a:lnTo>
                <a:lnTo>
                  <a:pt x="444" y="730"/>
                </a:lnTo>
                <a:lnTo>
                  <a:pt x="445" y="730"/>
                </a:lnTo>
                <a:lnTo>
                  <a:pt x="447" y="731"/>
                </a:lnTo>
                <a:lnTo>
                  <a:pt x="447" y="731"/>
                </a:lnTo>
                <a:lnTo>
                  <a:pt x="448" y="730"/>
                </a:lnTo>
                <a:lnTo>
                  <a:pt x="447" y="728"/>
                </a:lnTo>
                <a:lnTo>
                  <a:pt x="441" y="726"/>
                </a:lnTo>
                <a:lnTo>
                  <a:pt x="433" y="726"/>
                </a:lnTo>
                <a:lnTo>
                  <a:pt x="421" y="725"/>
                </a:lnTo>
                <a:lnTo>
                  <a:pt x="403" y="726"/>
                </a:lnTo>
                <a:lnTo>
                  <a:pt x="400" y="726"/>
                </a:lnTo>
                <a:lnTo>
                  <a:pt x="405" y="726"/>
                </a:lnTo>
                <a:lnTo>
                  <a:pt x="405" y="726"/>
                </a:lnTo>
                <a:lnTo>
                  <a:pt x="404" y="727"/>
                </a:lnTo>
                <a:lnTo>
                  <a:pt x="400" y="728"/>
                </a:lnTo>
                <a:lnTo>
                  <a:pt x="391" y="727"/>
                </a:lnTo>
                <a:lnTo>
                  <a:pt x="379" y="726"/>
                </a:lnTo>
                <a:lnTo>
                  <a:pt x="366" y="722"/>
                </a:lnTo>
                <a:lnTo>
                  <a:pt x="342" y="716"/>
                </a:lnTo>
                <a:lnTo>
                  <a:pt x="335" y="713"/>
                </a:lnTo>
                <a:lnTo>
                  <a:pt x="332" y="710"/>
                </a:lnTo>
                <a:lnTo>
                  <a:pt x="332" y="710"/>
                </a:lnTo>
                <a:lnTo>
                  <a:pt x="334" y="710"/>
                </a:lnTo>
                <a:lnTo>
                  <a:pt x="335" y="710"/>
                </a:lnTo>
                <a:lnTo>
                  <a:pt x="334" y="714"/>
                </a:lnTo>
                <a:lnTo>
                  <a:pt x="334" y="714"/>
                </a:lnTo>
                <a:lnTo>
                  <a:pt x="345" y="713"/>
                </a:lnTo>
                <a:lnTo>
                  <a:pt x="353" y="713"/>
                </a:lnTo>
                <a:lnTo>
                  <a:pt x="366" y="713"/>
                </a:lnTo>
                <a:lnTo>
                  <a:pt x="366" y="713"/>
                </a:lnTo>
                <a:lnTo>
                  <a:pt x="368" y="709"/>
                </a:lnTo>
                <a:lnTo>
                  <a:pt x="369" y="707"/>
                </a:lnTo>
                <a:lnTo>
                  <a:pt x="368" y="706"/>
                </a:lnTo>
                <a:lnTo>
                  <a:pt x="365" y="706"/>
                </a:lnTo>
                <a:lnTo>
                  <a:pt x="360" y="706"/>
                </a:lnTo>
                <a:lnTo>
                  <a:pt x="357" y="706"/>
                </a:lnTo>
                <a:lnTo>
                  <a:pt x="357" y="706"/>
                </a:lnTo>
                <a:lnTo>
                  <a:pt x="358" y="704"/>
                </a:lnTo>
                <a:lnTo>
                  <a:pt x="359" y="703"/>
                </a:lnTo>
                <a:lnTo>
                  <a:pt x="363" y="702"/>
                </a:lnTo>
                <a:lnTo>
                  <a:pt x="370" y="703"/>
                </a:lnTo>
                <a:lnTo>
                  <a:pt x="377" y="704"/>
                </a:lnTo>
                <a:lnTo>
                  <a:pt x="391" y="708"/>
                </a:lnTo>
                <a:lnTo>
                  <a:pt x="394" y="708"/>
                </a:lnTo>
                <a:lnTo>
                  <a:pt x="395" y="708"/>
                </a:lnTo>
                <a:lnTo>
                  <a:pt x="395" y="708"/>
                </a:lnTo>
                <a:lnTo>
                  <a:pt x="395" y="708"/>
                </a:lnTo>
                <a:lnTo>
                  <a:pt x="391" y="707"/>
                </a:lnTo>
                <a:lnTo>
                  <a:pt x="394" y="706"/>
                </a:lnTo>
                <a:lnTo>
                  <a:pt x="419" y="703"/>
                </a:lnTo>
                <a:lnTo>
                  <a:pt x="463" y="698"/>
                </a:lnTo>
                <a:lnTo>
                  <a:pt x="513" y="691"/>
                </a:lnTo>
                <a:lnTo>
                  <a:pt x="540" y="687"/>
                </a:lnTo>
                <a:lnTo>
                  <a:pt x="565" y="681"/>
                </a:lnTo>
                <a:lnTo>
                  <a:pt x="588" y="677"/>
                </a:lnTo>
                <a:lnTo>
                  <a:pt x="609" y="669"/>
                </a:lnTo>
                <a:lnTo>
                  <a:pt x="616" y="666"/>
                </a:lnTo>
                <a:lnTo>
                  <a:pt x="623" y="662"/>
                </a:lnTo>
                <a:lnTo>
                  <a:pt x="629" y="659"/>
                </a:lnTo>
                <a:lnTo>
                  <a:pt x="633" y="655"/>
                </a:lnTo>
                <a:lnTo>
                  <a:pt x="636" y="650"/>
                </a:lnTo>
                <a:lnTo>
                  <a:pt x="636" y="645"/>
                </a:lnTo>
                <a:lnTo>
                  <a:pt x="635" y="641"/>
                </a:lnTo>
                <a:lnTo>
                  <a:pt x="633" y="636"/>
                </a:lnTo>
                <a:lnTo>
                  <a:pt x="633" y="636"/>
                </a:lnTo>
                <a:lnTo>
                  <a:pt x="642" y="627"/>
                </a:lnTo>
                <a:lnTo>
                  <a:pt x="663" y="607"/>
                </a:lnTo>
                <a:lnTo>
                  <a:pt x="672" y="597"/>
                </a:lnTo>
                <a:lnTo>
                  <a:pt x="680" y="588"/>
                </a:lnTo>
                <a:lnTo>
                  <a:pt x="683" y="582"/>
                </a:lnTo>
                <a:lnTo>
                  <a:pt x="683" y="580"/>
                </a:lnTo>
                <a:lnTo>
                  <a:pt x="682" y="580"/>
                </a:lnTo>
                <a:lnTo>
                  <a:pt x="682" y="580"/>
                </a:lnTo>
                <a:lnTo>
                  <a:pt x="686" y="583"/>
                </a:lnTo>
                <a:lnTo>
                  <a:pt x="686" y="584"/>
                </a:lnTo>
                <a:lnTo>
                  <a:pt x="684" y="585"/>
                </a:lnTo>
                <a:lnTo>
                  <a:pt x="680" y="589"/>
                </a:lnTo>
                <a:lnTo>
                  <a:pt x="670" y="592"/>
                </a:lnTo>
                <a:lnTo>
                  <a:pt x="670" y="592"/>
                </a:lnTo>
                <a:lnTo>
                  <a:pt x="677" y="585"/>
                </a:lnTo>
                <a:lnTo>
                  <a:pt x="680" y="582"/>
                </a:lnTo>
                <a:lnTo>
                  <a:pt x="680" y="582"/>
                </a:lnTo>
                <a:lnTo>
                  <a:pt x="678" y="582"/>
                </a:lnTo>
                <a:lnTo>
                  <a:pt x="672" y="586"/>
                </a:lnTo>
                <a:lnTo>
                  <a:pt x="672" y="586"/>
                </a:lnTo>
                <a:lnTo>
                  <a:pt x="674" y="582"/>
                </a:lnTo>
                <a:lnTo>
                  <a:pt x="677" y="577"/>
                </a:lnTo>
                <a:lnTo>
                  <a:pt x="687" y="567"/>
                </a:lnTo>
                <a:lnTo>
                  <a:pt x="711" y="545"/>
                </a:lnTo>
                <a:lnTo>
                  <a:pt x="723" y="535"/>
                </a:lnTo>
                <a:lnTo>
                  <a:pt x="728" y="529"/>
                </a:lnTo>
                <a:lnTo>
                  <a:pt x="731" y="523"/>
                </a:lnTo>
                <a:lnTo>
                  <a:pt x="735" y="518"/>
                </a:lnTo>
                <a:lnTo>
                  <a:pt x="736" y="512"/>
                </a:lnTo>
                <a:lnTo>
                  <a:pt x="736" y="507"/>
                </a:lnTo>
                <a:lnTo>
                  <a:pt x="734" y="501"/>
                </a:lnTo>
                <a:lnTo>
                  <a:pt x="734" y="501"/>
                </a:lnTo>
                <a:lnTo>
                  <a:pt x="734" y="504"/>
                </a:lnTo>
                <a:lnTo>
                  <a:pt x="733" y="507"/>
                </a:lnTo>
                <a:lnTo>
                  <a:pt x="729" y="509"/>
                </a:lnTo>
                <a:lnTo>
                  <a:pt x="727" y="511"/>
                </a:lnTo>
                <a:lnTo>
                  <a:pt x="724" y="512"/>
                </a:lnTo>
                <a:lnTo>
                  <a:pt x="723" y="511"/>
                </a:lnTo>
                <a:lnTo>
                  <a:pt x="723" y="509"/>
                </a:lnTo>
                <a:lnTo>
                  <a:pt x="725" y="506"/>
                </a:lnTo>
                <a:lnTo>
                  <a:pt x="725" y="506"/>
                </a:lnTo>
                <a:lnTo>
                  <a:pt x="718" y="514"/>
                </a:lnTo>
                <a:lnTo>
                  <a:pt x="700" y="533"/>
                </a:lnTo>
                <a:lnTo>
                  <a:pt x="689" y="544"/>
                </a:lnTo>
                <a:lnTo>
                  <a:pt x="680" y="553"/>
                </a:lnTo>
                <a:lnTo>
                  <a:pt x="672" y="559"/>
                </a:lnTo>
                <a:lnTo>
                  <a:pt x="669" y="560"/>
                </a:lnTo>
                <a:lnTo>
                  <a:pt x="666" y="560"/>
                </a:lnTo>
                <a:lnTo>
                  <a:pt x="666" y="560"/>
                </a:lnTo>
                <a:lnTo>
                  <a:pt x="671" y="554"/>
                </a:lnTo>
                <a:lnTo>
                  <a:pt x="675" y="550"/>
                </a:lnTo>
                <a:lnTo>
                  <a:pt x="677" y="547"/>
                </a:lnTo>
                <a:lnTo>
                  <a:pt x="678" y="543"/>
                </a:lnTo>
                <a:lnTo>
                  <a:pt x="678" y="539"/>
                </a:lnTo>
                <a:lnTo>
                  <a:pt x="678" y="539"/>
                </a:lnTo>
                <a:lnTo>
                  <a:pt x="678" y="544"/>
                </a:lnTo>
                <a:lnTo>
                  <a:pt x="678" y="549"/>
                </a:lnTo>
                <a:lnTo>
                  <a:pt x="677" y="554"/>
                </a:lnTo>
                <a:lnTo>
                  <a:pt x="675" y="559"/>
                </a:lnTo>
                <a:lnTo>
                  <a:pt x="669" y="567"/>
                </a:lnTo>
                <a:lnTo>
                  <a:pt x="660" y="574"/>
                </a:lnTo>
                <a:lnTo>
                  <a:pt x="652" y="582"/>
                </a:lnTo>
                <a:lnTo>
                  <a:pt x="643" y="586"/>
                </a:lnTo>
                <a:lnTo>
                  <a:pt x="636" y="590"/>
                </a:lnTo>
                <a:lnTo>
                  <a:pt x="631" y="592"/>
                </a:lnTo>
                <a:lnTo>
                  <a:pt x="631" y="592"/>
                </a:lnTo>
                <a:lnTo>
                  <a:pt x="634" y="588"/>
                </a:lnTo>
                <a:lnTo>
                  <a:pt x="637" y="584"/>
                </a:lnTo>
                <a:lnTo>
                  <a:pt x="646" y="574"/>
                </a:lnTo>
                <a:lnTo>
                  <a:pt x="668" y="554"/>
                </a:lnTo>
                <a:lnTo>
                  <a:pt x="677" y="542"/>
                </a:lnTo>
                <a:lnTo>
                  <a:pt x="682" y="536"/>
                </a:lnTo>
                <a:lnTo>
                  <a:pt x="686" y="529"/>
                </a:lnTo>
                <a:lnTo>
                  <a:pt x="688" y="523"/>
                </a:lnTo>
                <a:lnTo>
                  <a:pt x="689" y="515"/>
                </a:lnTo>
                <a:lnTo>
                  <a:pt x="689" y="508"/>
                </a:lnTo>
                <a:lnTo>
                  <a:pt x="688" y="501"/>
                </a:lnTo>
                <a:lnTo>
                  <a:pt x="688" y="501"/>
                </a:lnTo>
                <a:lnTo>
                  <a:pt x="683" y="504"/>
                </a:lnTo>
                <a:lnTo>
                  <a:pt x="678" y="508"/>
                </a:lnTo>
                <a:lnTo>
                  <a:pt x="671" y="518"/>
                </a:lnTo>
                <a:lnTo>
                  <a:pt x="666" y="521"/>
                </a:lnTo>
                <a:lnTo>
                  <a:pt x="662" y="526"/>
                </a:lnTo>
                <a:lnTo>
                  <a:pt x="655" y="531"/>
                </a:lnTo>
                <a:lnTo>
                  <a:pt x="647" y="533"/>
                </a:lnTo>
                <a:lnTo>
                  <a:pt x="647" y="533"/>
                </a:lnTo>
                <a:lnTo>
                  <a:pt x="655" y="536"/>
                </a:lnTo>
                <a:lnTo>
                  <a:pt x="655" y="536"/>
                </a:lnTo>
                <a:lnTo>
                  <a:pt x="655" y="537"/>
                </a:lnTo>
                <a:lnTo>
                  <a:pt x="652" y="539"/>
                </a:lnTo>
                <a:lnTo>
                  <a:pt x="651" y="541"/>
                </a:lnTo>
                <a:lnTo>
                  <a:pt x="651" y="544"/>
                </a:lnTo>
                <a:lnTo>
                  <a:pt x="651" y="544"/>
                </a:lnTo>
                <a:lnTo>
                  <a:pt x="648" y="542"/>
                </a:lnTo>
                <a:lnTo>
                  <a:pt x="648" y="539"/>
                </a:lnTo>
                <a:lnTo>
                  <a:pt x="648" y="538"/>
                </a:lnTo>
                <a:lnTo>
                  <a:pt x="651" y="536"/>
                </a:lnTo>
                <a:lnTo>
                  <a:pt x="651" y="536"/>
                </a:lnTo>
                <a:lnTo>
                  <a:pt x="641" y="545"/>
                </a:lnTo>
                <a:lnTo>
                  <a:pt x="629" y="555"/>
                </a:lnTo>
                <a:lnTo>
                  <a:pt x="615" y="566"/>
                </a:lnTo>
                <a:lnTo>
                  <a:pt x="599" y="577"/>
                </a:lnTo>
                <a:lnTo>
                  <a:pt x="565" y="598"/>
                </a:lnTo>
                <a:lnTo>
                  <a:pt x="530" y="618"/>
                </a:lnTo>
                <a:lnTo>
                  <a:pt x="497" y="635"/>
                </a:lnTo>
                <a:lnTo>
                  <a:pt x="470" y="645"/>
                </a:lnTo>
                <a:lnTo>
                  <a:pt x="459" y="648"/>
                </a:lnTo>
                <a:lnTo>
                  <a:pt x="452" y="649"/>
                </a:lnTo>
                <a:lnTo>
                  <a:pt x="447" y="649"/>
                </a:lnTo>
                <a:lnTo>
                  <a:pt x="446" y="648"/>
                </a:lnTo>
                <a:lnTo>
                  <a:pt x="446" y="645"/>
                </a:lnTo>
                <a:lnTo>
                  <a:pt x="446" y="645"/>
                </a:lnTo>
                <a:lnTo>
                  <a:pt x="442" y="644"/>
                </a:lnTo>
                <a:lnTo>
                  <a:pt x="436" y="643"/>
                </a:lnTo>
                <a:lnTo>
                  <a:pt x="419" y="644"/>
                </a:lnTo>
                <a:lnTo>
                  <a:pt x="399" y="645"/>
                </a:lnTo>
                <a:lnTo>
                  <a:pt x="374" y="648"/>
                </a:lnTo>
                <a:lnTo>
                  <a:pt x="347" y="648"/>
                </a:lnTo>
                <a:lnTo>
                  <a:pt x="334" y="647"/>
                </a:lnTo>
                <a:lnTo>
                  <a:pt x="321" y="644"/>
                </a:lnTo>
                <a:lnTo>
                  <a:pt x="309" y="642"/>
                </a:lnTo>
                <a:lnTo>
                  <a:pt x="297" y="637"/>
                </a:lnTo>
                <a:lnTo>
                  <a:pt x="286" y="631"/>
                </a:lnTo>
                <a:lnTo>
                  <a:pt x="276" y="622"/>
                </a:lnTo>
                <a:lnTo>
                  <a:pt x="276" y="622"/>
                </a:lnTo>
                <a:lnTo>
                  <a:pt x="280" y="622"/>
                </a:lnTo>
                <a:lnTo>
                  <a:pt x="281" y="621"/>
                </a:lnTo>
                <a:lnTo>
                  <a:pt x="280" y="620"/>
                </a:lnTo>
                <a:lnTo>
                  <a:pt x="276" y="619"/>
                </a:lnTo>
                <a:lnTo>
                  <a:pt x="276" y="619"/>
                </a:lnTo>
                <a:lnTo>
                  <a:pt x="277" y="620"/>
                </a:lnTo>
                <a:lnTo>
                  <a:pt x="279" y="619"/>
                </a:lnTo>
                <a:lnTo>
                  <a:pt x="282" y="618"/>
                </a:lnTo>
                <a:lnTo>
                  <a:pt x="286" y="613"/>
                </a:lnTo>
                <a:lnTo>
                  <a:pt x="286" y="613"/>
                </a:lnTo>
                <a:lnTo>
                  <a:pt x="287" y="616"/>
                </a:lnTo>
                <a:lnTo>
                  <a:pt x="289" y="615"/>
                </a:lnTo>
                <a:lnTo>
                  <a:pt x="289" y="615"/>
                </a:lnTo>
                <a:lnTo>
                  <a:pt x="291" y="614"/>
                </a:lnTo>
                <a:lnTo>
                  <a:pt x="292" y="615"/>
                </a:lnTo>
                <a:lnTo>
                  <a:pt x="293" y="619"/>
                </a:lnTo>
                <a:lnTo>
                  <a:pt x="293" y="619"/>
                </a:lnTo>
                <a:lnTo>
                  <a:pt x="291" y="618"/>
                </a:lnTo>
                <a:lnTo>
                  <a:pt x="288" y="618"/>
                </a:lnTo>
                <a:lnTo>
                  <a:pt x="286" y="620"/>
                </a:lnTo>
                <a:lnTo>
                  <a:pt x="283" y="624"/>
                </a:lnTo>
                <a:lnTo>
                  <a:pt x="283" y="624"/>
                </a:lnTo>
                <a:lnTo>
                  <a:pt x="282" y="624"/>
                </a:lnTo>
                <a:lnTo>
                  <a:pt x="282" y="624"/>
                </a:lnTo>
                <a:lnTo>
                  <a:pt x="283" y="625"/>
                </a:lnTo>
                <a:lnTo>
                  <a:pt x="287" y="626"/>
                </a:lnTo>
                <a:lnTo>
                  <a:pt x="297" y="627"/>
                </a:lnTo>
                <a:lnTo>
                  <a:pt x="324" y="627"/>
                </a:lnTo>
                <a:lnTo>
                  <a:pt x="339" y="628"/>
                </a:lnTo>
                <a:lnTo>
                  <a:pt x="352" y="631"/>
                </a:lnTo>
                <a:lnTo>
                  <a:pt x="358" y="633"/>
                </a:lnTo>
                <a:lnTo>
                  <a:pt x="362" y="637"/>
                </a:lnTo>
                <a:lnTo>
                  <a:pt x="365" y="641"/>
                </a:lnTo>
                <a:lnTo>
                  <a:pt x="366" y="645"/>
                </a:lnTo>
                <a:lnTo>
                  <a:pt x="366" y="645"/>
                </a:lnTo>
                <a:lnTo>
                  <a:pt x="369" y="643"/>
                </a:lnTo>
                <a:lnTo>
                  <a:pt x="373" y="641"/>
                </a:lnTo>
                <a:lnTo>
                  <a:pt x="376" y="639"/>
                </a:lnTo>
                <a:lnTo>
                  <a:pt x="382" y="638"/>
                </a:lnTo>
                <a:lnTo>
                  <a:pt x="395" y="638"/>
                </a:lnTo>
                <a:lnTo>
                  <a:pt x="410" y="639"/>
                </a:lnTo>
                <a:lnTo>
                  <a:pt x="424" y="641"/>
                </a:lnTo>
                <a:lnTo>
                  <a:pt x="439" y="641"/>
                </a:lnTo>
                <a:lnTo>
                  <a:pt x="450" y="639"/>
                </a:lnTo>
                <a:lnTo>
                  <a:pt x="453" y="638"/>
                </a:lnTo>
                <a:lnTo>
                  <a:pt x="456" y="637"/>
                </a:lnTo>
                <a:lnTo>
                  <a:pt x="456" y="637"/>
                </a:lnTo>
                <a:lnTo>
                  <a:pt x="454" y="635"/>
                </a:lnTo>
                <a:lnTo>
                  <a:pt x="457" y="632"/>
                </a:lnTo>
                <a:lnTo>
                  <a:pt x="468" y="626"/>
                </a:lnTo>
                <a:lnTo>
                  <a:pt x="505" y="609"/>
                </a:lnTo>
                <a:lnTo>
                  <a:pt x="525" y="598"/>
                </a:lnTo>
                <a:lnTo>
                  <a:pt x="545" y="588"/>
                </a:lnTo>
                <a:lnTo>
                  <a:pt x="553" y="582"/>
                </a:lnTo>
                <a:lnTo>
                  <a:pt x="559" y="576"/>
                </a:lnTo>
                <a:lnTo>
                  <a:pt x="564" y="569"/>
                </a:lnTo>
                <a:lnTo>
                  <a:pt x="566" y="565"/>
                </a:lnTo>
                <a:lnTo>
                  <a:pt x="566" y="565"/>
                </a:lnTo>
                <a:lnTo>
                  <a:pt x="568" y="566"/>
                </a:lnTo>
                <a:lnTo>
                  <a:pt x="570" y="567"/>
                </a:lnTo>
                <a:lnTo>
                  <a:pt x="574" y="566"/>
                </a:lnTo>
                <a:lnTo>
                  <a:pt x="577" y="563"/>
                </a:lnTo>
                <a:lnTo>
                  <a:pt x="581" y="560"/>
                </a:lnTo>
                <a:lnTo>
                  <a:pt x="584" y="555"/>
                </a:lnTo>
                <a:lnTo>
                  <a:pt x="586" y="551"/>
                </a:lnTo>
                <a:lnTo>
                  <a:pt x="587" y="547"/>
                </a:lnTo>
                <a:lnTo>
                  <a:pt x="586" y="544"/>
                </a:lnTo>
                <a:lnTo>
                  <a:pt x="586" y="544"/>
                </a:lnTo>
                <a:lnTo>
                  <a:pt x="588" y="545"/>
                </a:lnTo>
                <a:lnTo>
                  <a:pt x="588" y="548"/>
                </a:lnTo>
                <a:lnTo>
                  <a:pt x="588" y="554"/>
                </a:lnTo>
                <a:lnTo>
                  <a:pt x="588" y="554"/>
                </a:lnTo>
                <a:lnTo>
                  <a:pt x="588" y="549"/>
                </a:lnTo>
                <a:lnTo>
                  <a:pt x="589" y="547"/>
                </a:lnTo>
                <a:lnTo>
                  <a:pt x="590" y="547"/>
                </a:lnTo>
                <a:lnTo>
                  <a:pt x="593" y="547"/>
                </a:lnTo>
                <a:lnTo>
                  <a:pt x="593" y="547"/>
                </a:lnTo>
                <a:lnTo>
                  <a:pt x="590" y="545"/>
                </a:lnTo>
                <a:lnTo>
                  <a:pt x="589" y="544"/>
                </a:lnTo>
                <a:lnTo>
                  <a:pt x="589" y="542"/>
                </a:lnTo>
                <a:lnTo>
                  <a:pt x="590" y="539"/>
                </a:lnTo>
                <a:lnTo>
                  <a:pt x="590" y="539"/>
                </a:lnTo>
                <a:lnTo>
                  <a:pt x="577" y="548"/>
                </a:lnTo>
                <a:lnTo>
                  <a:pt x="571" y="553"/>
                </a:lnTo>
                <a:lnTo>
                  <a:pt x="569" y="555"/>
                </a:lnTo>
                <a:lnTo>
                  <a:pt x="569" y="556"/>
                </a:lnTo>
                <a:lnTo>
                  <a:pt x="569" y="556"/>
                </a:lnTo>
                <a:lnTo>
                  <a:pt x="570" y="556"/>
                </a:lnTo>
                <a:lnTo>
                  <a:pt x="572" y="554"/>
                </a:lnTo>
                <a:lnTo>
                  <a:pt x="577" y="548"/>
                </a:lnTo>
                <a:lnTo>
                  <a:pt x="590" y="529"/>
                </a:lnTo>
                <a:lnTo>
                  <a:pt x="601" y="509"/>
                </a:lnTo>
                <a:lnTo>
                  <a:pt x="607" y="500"/>
                </a:lnTo>
                <a:lnTo>
                  <a:pt x="607" y="500"/>
                </a:lnTo>
                <a:lnTo>
                  <a:pt x="605" y="504"/>
                </a:lnTo>
                <a:lnTo>
                  <a:pt x="603" y="507"/>
                </a:lnTo>
                <a:lnTo>
                  <a:pt x="600" y="507"/>
                </a:lnTo>
                <a:lnTo>
                  <a:pt x="598" y="504"/>
                </a:lnTo>
                <a:lnTo>
                  <a:pt x="598" y="504"/>
                </a:lnTo>
                <a:lnTo>
                  <a:pt x="592" y="513"/>
                </a:lnTo>
                <a:lnTo>
                  <a:pt x="586" y="520"/>
                </a:lnTo>
                <a:lnTo>
                  <a:pt x="578" y="529"/>
                </a:lnTo>
                <a:lnTo>
                  <a:pt x="570" y="537"/>
                </a:lnTo>
                <a:lnTo>
                  <a:pt x="560" y="543"/>
                </a:lnTo>
                <a:lnTo>
                  <a:pt x="550" y="548"/>
                </a:lnTo>
                <a:lnTo>
                  <a:pt x="545" y="549"/>
                </a:lnTo>
                <a:lnTo>
                  <a:pt x="540" y="549"/>
                </a:lnTo>
                <a:lnTo>
                  <a:pt x="540" y="549"/>
                </a:lnTo>
                <a:lnTo>
                  <a:pt x="541" y="547"/>
                </a:lnTo>
                <a:lnTo>
                  <a:pt x="543" y="544"/>
                </a:lnTo>
                <a:lnTo>
                  <a:pt x="543" y="543"/>
                </a:lnTo>
                <a:lnTo>
                  <a:pt x="542" y="544"/>
                </a:lnTo>
                <a:lnTo>
                  <a:pt x="542" y="544"/>
                </a:lnTo>
                <a:lnTo>
                  <a:pt x="542" y="538"/>
                </a:lnTo>
                <a:lnTo>
                  <a:pt x="545" y="532"/>
                </a:lnTo>
                <a:lnTo>
                  <a:pt x="550" y="526"/>
                </a:lnTo>
                <a:lnTo>
                  <a:pt x="554" y="520"/>
                </a:lnTo>
                <a:lnTo>
                  <a:pt x="568" y="508"/>
                </a:lnTo>
                <a:lnTo>
                  <a:pt x="582" y="496"/>
                </a:lnTo>
                <a:lnTo>
                  <a:pt x="595" y="483"/>
                </a:lnTo>
                <a:lnTo>
                  <a:pt x="600" y="476"/>
                </a:lnTo>
                <a:lnTo>
                  <a:pt x="604" y="468"/>
                </a:lnTo>
                <a:lnTo>
                  <a:pt x="607" y="462"/>
                </a:lnTo>
                <a:lnTo>
                  <a:pt x="607" y="455"/>
                </a:lnTo>
                <a:lnTo>
                  <a:pt x="606" y="448"/>
                </a:lnTo>
                <a:lnTo>
                  <a:pt x="603" y="441"/>
                </a:lnTo>
                <a:lnTo>
                  <a:pt x="603" y="441"/>
                </a:lnTo>
                <a:lnTo>
                  <a:pt x="609" y="438"/>
                </a:lnTo>
                <a:lnTo>
                  <a:pt x="612" y="436"/>
                </a:lnTo>
                <a:lnTo>
                  <a:pt x="615" y="431"/>
                </a:lnTo>
                <a:lnTo>
                  <a:pt x="615" y="427"/>
                </a:lnTo>
                <a:lnTo>
                  <a:pt x="613" y="423"/>
                </a:lnTo>
                <a:lnTo>
                  <a:pt x="610" y="420"/>
                </a:lnTo>
                <a:lnTo>
                  <a:pt x="606" y="418"/>
                </a:lnTo>
                <a:lnTo>
                  <a:pt x="601" y="419"/>
                </a:lnTo>
                <a:lnTo>
                  <a:pt x="601" y="419"/>
                </a:lnTo>
                <a:lnTo>
                  <a:pt x="603" y="419"/>
                </a:lnTo>
                <a:lnTo>
                  <a:pt x="603" y="419"/>
                </a:lnTo>
                <a:lnTo>
                  <a:pt x="604" y="418"/>
                </a:lnTo>
                <a:lnTo>
                  <a:pt x="601" y="419"/>
                </a:lnTo>
                <a:lnTo>
                  <a:pt x="601" y="419"/>
                </a:lnTo>
                <a:close/>
                <a:moveTo>
                  <a:pt x="486" y="524"/>
                </a:moveTo>
                <a:lnTo>
                  <a:pt x="486" y="524"/>
                </a:lnTo>
                <a:lnTo>
                  <a:pt x="486" y="525"/>
                </a:lnTo>
                <a:lnTo>
                  <a:pt x="484" y="525"/>
                </a:lnTo>
                <a:lnTo>
                  <a:pt x="482" y="525"/>
                </a:lnTo>
                <a:lnTo>
                  <a:pt x="482" y="525"/>
                </a:lnTo>
                <a:lnTo>
                  <a:pt x="482" y="524"/>
                </a:lnTo>
                <a:lnTo>
                  <a:pt x="483" y="523"/>
                </a:lnTo>
                <a:lnTo>
                  <a:pt x="486" y="524"/>
                </a:lnTo>
                <a:lnTo>
                  <a:pt x="486" y="524"/>
                </a:lnTo>
                <a:close/>
                <a:moveTo>
                  <a:pt x="381" y="529"/>
                </a:moveTo>
                <a:lnTo>
                  <a:pt x="381" y="529"/>
                </a:lnTo>
                <a:lnTo>
                  <a:pt x="382" y="524"/>
                </a:lnTo>
                <a:lnTo>
                  <a:pt x="383" y="523"/>
                </a:lnTo>
                <a:lnTo>
                  <a:pt x="385" y="524"/>
                </a:lnTo>
                <a:lnTo>
                  <a:pt x="385" y="526"/>
                </a:lnTo>
                <a:lnTo>
                  <a:pt x="383" y="531"/>
                </a:lnTo>
                <a:lnTo>
                  <a:pt x="382" y="532"/>
                </a:lnTo>
                <a:lnTo>
                  <a:pt x="381" y="529"/>
                </a:lnTo>
                <a:lnTo>
                  <a:pt x="381" y="529"/>
                </a:lnTo>
                <a:lnTo>
                  <a:pt x="381" y="529"/>
                </a:lnTo>
                <a:lnTo>
                  <a:pt x="381" y="530"/>
                </a:lnTo>
                <a:lnTo>
                  <a:pt x="381" y="530"/>
                </a:lnTo>
                <a:lnTo>
                  <a:pt x="381" y="529"/>
                </a:lnTo>
                <a:lnTo>
                  <a:pt x="381" y="529"/>
                </a:lnTo>
                <a:close/>
                <a:moveTo>
                  <a:pt x="654" y="224"/>
                </a:moveTo>
                <a:lnTo>
                  <a:pt x="654" y="224"/>
                </a:lnTo>
                <a:lnTo>
                  <a:pt x="658" y="225"/>
                </a:lnTo>
                <a:lnTo>
                  <a:pt x="658" y="225"/>
                </a:lnTo>
                <a:lnTo>
                  <a:pt x="658" y="228"/>
                </a:lnTo>
                <a:lnTo>
                  <a:pt x="658" y="228"/>
                </a:lnTo>
                <a:lnTo>
                  <a:pt x="657" y="228"/>
                </a:lnTo>
                <a:lnTo>
                  <a:pt x="655" y="226"/>
                </a:lnTo>
                <a:lnTo>
                  <a:pt x="654" y="226"/>
                </a:lnTo>
                <a:lnTo>
                  <a:pt x="654" y="224"/>
                </a:lnTo>
                <a:lnTo>
                  <a:pt x="654" y="224"/>
                </a:lnTo>
                <a:close/>
                <a:moveTo>
                  <a:pt x="713" y="193"/>
                </a:moveTo>
                <a:lnTo>
                  <a:pt x="713" y="193"/>
                </a:lnTo>
                <a:lnTo>
                  <a:pt x="722" y="202"/>
                </a:lnTo>
                <a:lnTo>
                  <a:pt x="724" y="207"/>
                </a:lnTo>
                <a:lnTo>
                  <a:pt x="725" y="208"/>
                </a:lnTo>
                <a:lnTo>
                  <a:pt x="724" y="208"/>
                </a:lnTo>
                <a:lnTo>
                  <a:pt x="721" y="207"/>
                </a:lnTo>
                <a:lnTo>
                  <a:pt x="717" y="203"/>
                </a:lnTo>
                <a:lnTo>
                  <a:pt x="713" y="199"/>
                </a:lnTo>
                <a:lnTo>
                  <a:pt x="712" y="195"/>
                </a:lnTo>
                <a:lnTo>
                  <a:pt x="712" y="194"/>
                </a:lnTo>
                <a:lnTo>
                  <a:pt x="713" y="193"/>
                </a:lnTo>
                <a:lnTo>
                  <a:pt x="713" y="193"/>
                </a:lnTo>
                <a:lnTo>
                  <a:pt x="714" y="194"/>
                </a:lnTo>
                <a:lnTo>
                  <a:pt x="713" y="195"/>
                </a:lnTo>
                <a:lnTo>
                  <a:pt x="713" y="194"/>
                </a:lnTo>
                <a:lnTo>
                  <a:pt x="713" y="193"/>
                </a:lnTo>
                <a:lnTo>
                  <a:pt x="713" y="193"/>
                </a:lnTo>
                <a:close/>
                <a:moveTo>
                  <a:pt x="346" y="4"/>
                </a:moveTo>
                <a:lnTo>
                  <a:pt x="346" y="4"/>
                </a:lnTo>
                <a:lnTo>
                  <a:pt x="344" y="5"/>
                </a:lnTo>
                <a:lnTo>
                  <a:pt x="342" y="5"/>
                </a:lnTo>
                <a:lnTo>
                  <a:pt x="340" y="4"/>
                </a:lnTo>
                <a:lnTo>
                  <a:pt x="339" y="5"/>
                </a:lnTo>
                <a:lnTo>
                  <a:pt x="339" y="5"/>
                </a:lnTo>
                <a:lnTo>
                  <a:pt x="340" y="4"/>
                </a:lnTo>
                <a:lnTo>
                  <a:pt x="342" y="2"/>
                </a:lnTo>
                <a:lnTo>
                  <a:pt x="346" y="4"/>
                </a:lnTo>
                <a:lnTo>
                  <a:pt x="346" y="4"/>
                </a:lnTo>
                <a:close/>
                <a:moveTo>
                  <a:pt x="151" y="84"/>
                </a:moveTo>
                <a:lnTo>
                  <a:pt x="151" y="84"/>
                </a:lnTo>
                <a:lnTo>
                  <a:pt x="149" y="84"/>
                </a:lnTo>
                <a:lnTo>
                  <a:pt x="147" y="85"/>
                </a:lnTo>
                <a:lnTo>
                  <a:pt x="145" y="85"/>
                </a:lnTo>
                <a:lnTo>
                  <a:pt x="144" y="84"/>
                </a:lnTo>
                <a:lnTo>
                  <a:pt x="144" y="84"/>
                </a:lnTo>
                <a:lnTo>
                  <a:pt x="146" y="84"/>
                </a:lnTo>
                <a:lnTo>
                  <a:pt x="149" y="83"/>
                </a:lnTo>
                <a:lnTo>
                  <a:pt x="150" y="83"/>
                </a:lnTo>
                <a:lnTo>
                  <a:pt x="151" y="84"/>
                </a:lnTo>
                <a:lnTo>
                  <a:pt x="151" y="84"/>
                </a:lnTo>
                <a:close/>
                <a:moveTo>
                  <a:pt x="45" y="206"/>
                </a:moveTo>
                <a:lnTo>
                  <a:pt x="45" y="206"/>
                </a:lnTo>
                <a:lnTo>
                  <a:pt x="46" y="203"/>
                </a:lnTo>
                <a:lnTo>
                  <a:pt x="47" y="202"/>
                </a:lnTo>
                <a:lnTo>
                  <a:pt x="49" y="202"/>
                </a:lnTo>
                <a:lnTo>
                  <a:pt x="49" y="202"/>
                </a:lnTo>
                <a:lnTo>
                  <a:pt x="49" y="203"/>
                </a:lnTo>
                <a:lnTo>
                  <a:pt x="47" y="206"/>
                </a:lnTo>
                <a:lnTo>
                  <a:pt x="46" y="207"/>
                </a:lnTo>
                <a:lnTo>
                  <a:pt x="45" y="206"/>
                </a:lnTo>
                <a:lnTo>
                  <a:pt x="45" y="206"/>
                </a:lnTo>
                <a:close/>
                <a:moveTo>
                  <a:pt x="604" y="695"/>
                </a:moveTo>
                <a:lnTo>
                  <a:pt x="604" y="695"/>
                </a:lnTo>
                <a:lnTo>
                  <a:pt x="609" y="692"/>
                </a:lnTo>
                <a:lnTo>
                  <a:pt x="613" y="691"/>
                </a:lnTo>
                <a:lnTo>
                  <a:pt x="613" y="691"/>
                </a:lnTo>
                <a:lnTo>
                  <a:pt x="609" y="694"/>
                </a:lnTo>
                <a:lnTo>
                  <a:pt x="606" y="695"/>
                </a:lnTo>
                <a:lnTo>
                  <a:pt x="604" y="695"/>
                </a:lnTo>
                <a:lnTo>
                  <a:pt x="604" y="695"/>
                </a:lnTo>
                <a:close/>
                <a:moveTo>
                  <a:pt x="531" y="689"/>
                </a:moveTo>
                <a:lnTo>
                  <a:pt x="531" y="689"/>
                </a:lnTo>
                <a:lnTo>
                  <a:pt x="531" y="687"/>
                </a:lnTo>
                <a:lnTo>
                  <a:pt x="533" y="686"/>
                </a:lnTo>
                <a:lnTo>
                  <a:pt x="536" y="685"/>
                </a:lnTo>
                <a:lnTo>
                  <a:pt x="540" y="684"/>
                </a:lnTo>
                <a:lnTo>
                  <a:pt x="541" y="685"/>
                </a:lnTo>
                <a:lnTo>
                  <a:pt x="541" y="686"/>
                </a:lnTo>
                <a:lnTo>
                  <a:pt x="541" y="686"/>
                </a:lnTo>
                <a:lnTo>
                  <a:pt x="539" y="686"/>
                </a:lnTo>
                <a:lnTo>
                  <a:pt x="536" y="687"/>
                </a:lnTo>
                <a:lnTo>
                  <a:pt x="534" y="689"/>
                </a:lnTo>
                <a:lnTo>
                  <a:pt x="531" y="689"/>
                </a:lnTo>
                <a:lnTo>
                  <a:pt x="531" y="689"/>
                </a:lnTo>
                <a:close/>
                <a:moveTo>
                  <a:pt x="713" y="530"/>
                </a:moveTo>
                <a:lnTo>
                  <a:pt x="713" y="530"/>
                </a:lnTo>
                <a:lnTo>
                  <a:pt x="714" y="533"/>
                </a:lnTo>
                <a:lnTo>
                  <a:pt x="714" y="535"/>
                </a:lnTo>
                <a:lnTo>
                  <a:pt x="714" y="535"/>
                </a:lnTo>
                <a:lnTo>
                  <a:pt x="713" y="535"/>
                </a:lnTo>
                <a:lnTo>
                  <a:pt x="711" y="532"/>
                </a:lnTo>
                <a:lnTo>
                  <a:pt x="712" y="531"/>
                </a:lnTo>
                <a:lnTo>
                  <a:pt x="713" y="530"/>
                </a:lnTo>
                <a:lnTo>
                  <a:pt x="713" y="530"/>
                </a:lnTo>
                <a:lnTo>
                  <a:pt x="713" y="530"/>
                </a:lnTo>
                <a:lnTo>
                  <a:pt x="713" y="531"/>
                </a:lnTo>
                <a:lnTo>
                  <a:pt x="712" y="530"/>
                </a:lnTo>
                <a:lnTo>
                  <a:pt x="713" y="530"/>
                </a:lnTo>
                <a:lnTo>
                  <a:pt x="713" y="530"/>
                </a:lnTo>
                <a:close/>
                <a:moveTo>
                  <a:pt x="440" y="628"/>
                </a:moveTo>
                <a:lnTo>
                  <a:pt x="440" y="628"/>
                </a:lnTo>
                <a:lnTo>
                  <a:pt x="451" y="627"/>
                </a:lnTo>
                <a:lnTo>
                  <a:pt x="451" y="627"/>
                </a:lnTo>
                <a:lnTo>
                  <a:pt x="448" y="628"/>
                </a:lnTo>
                <a:lnTo>
                  <a:pt x="446" y="630"/>
                </a:lnTo>
                <a:lnTo>
                  <a:pt x="440" y="628"/>
                </a:lnTo>
                <a:lnTo>
                  <a:pt x="440" y="628"/>
                </a:lnTo>
                <a:close/>
                <a:moveTo>
                  <a:pt x="533" y="591"/>
                </a:moveTo>
                <a:lnTo>
                  <a:pt x="533" y="591"/>
                </a:lnTo>
                <a:lnTo>
                  <a:pt x="535" y="589"/>
                </a:lnTo>
                <a:lnTo>
                  <a:pt x="537" y="589"/>
                </a:lnTo>
                <a:lnTo>
                  <a:pt x="539" y="589"/>
                </a:lnTo>
                <a:lnTo>
                  <a:pt x="539" y="589"/>
                </a:lnTo>
                <a:lnTo>
                  <a:pt x="535" y="591"/>
                </a:lnTo>
                <a:lnTo>
                  <a:pt x="534" y="592"/>
                </a:lnTo>
                <a:lnTo>
                  <a:pt x="533" y="591"/>
                </a:lnTo>
                <a:lnTo>
                  <a:pt x="533" y="591"/>
                </a:lnTo>
                <a:close/>
                <a:moveTo>
                  <a:pt x="577" y="562"/>
                </a:moveTo>
                <a:lnTo>
                  <a:pt x="577" y="562"/>
                </a:lnTo>
                <a:lnTo>
                  <a:pt x="576" y="560"/>
                </a:lnTo>
                <a:lnTo>
                  <a:pt x="576" y="559"/>
                </a:lnTo>
                <a:lnTo>
                  <a:pt x="577" y="559"/>
                </a:lnTo>
                <a:lnTo>
                  <a:pt x="577" y="559"/>
                </a:lnTo>
                <a:lnTo>
                  <a:pt x="578" y="559"/>
                </a:lnTo>
                <a:lnTo>
                  <a:pt x="578" y="561"/>
                </a:lnTo>
                <a:lnTo>
                  <a:pt x="577" y="562"/>
                </a:lnTo>
                <a:lnTo>
                  <a:pt x="577" y="562"/>
                </a:lnTo>
                <a:lnTo>
                  <a:pt x="577" y="562"/>
                </a:lnTo>
                <a:close/>
                <a:moveTo>
                  <a:pt x="606" y="436"/>
                </a:moveTo>
                <a:lnTo>
                  <a:pt x="606" y="436"/>
                </a:lnTo>
                <a:lnTo>
                  <a:pt x="609" y="435"/>
                </a:lnTo>
                <a:lnTo>
                  <a:pt x="607" y="433"/>
                </a:lnTo>
                <a:lnTo>
                  <a:pt x="605" y="435"/>
                </a:lnTo>
                <a:lnTo>
                  <a:pt x="605" y="436"/>
                </a:lnTo>
                <a:lnTo>
                  <a:pt x="606" y="436"/>
                </a:lnTo>
                <a:lnTo>
                  <a:pt x="606" y="436"/>
                </a:lnTo>
                <a:lnTo>
                  <a:pt x="607" y="436"/>
                </a:lnTo>
                <a:lnTo>
                  <a:pt x="606" y="436"/>
                </a:lnTo>
                <a:lnTo>
                  <a:pt x="606" y="436"/>
                </a:lnTo>
                <a:close/>
                <a:moveTo>
                  <a:pt x="563" y="485"/>
                </a:moveTo>
                <a:lnTo>
                  <a:pt x="563" y="485"/>
                </a:lnTo>
                <a:lnTo>
                  <a:pt x="563" y="483"/>
                </a:lnTo>
                <a:lnTo>
                  <a:pt x="564" y="482"/>
                </a:lnTo>
                <a:lnTo>
                  <a:pt x="565" y="482"/>
                </a:lnTo>
                <a:lnTo>
                  <a:pt x="565" y="482"/>
                </a:lnTo>
                <a:lnTo>
                  <a:pt x="565" y="484"/>
                </a:lnTo>
                <a:lnTo>
                  <a:pt x="565" y="484"/>
                </a:lnTo>
                <a:lnTo>
                  <a:pt x="563" y="485"/>
                </a:lnTo>
                <a:lnTo>
                  <a:pt x="563" y="485"/>
                </a:lnTo>
                <a:close/>
                <a:moveTo>
                  <a:pt x="510" y="512"/>
                </a:moveTo>
                <a:lnTo>
                  <a:pt x="510" y="512"/>
                </a:lnTo>
                <a:lnTo>
                  <a:pt x="510" y="511"/>
                </a:lnTo>
                <a:lnTo>
                  <a:pt x="510" y="511"/>
                </a:lnTo>
                <a:lnTo>
                  <a:pt x="511" y="509"/>
                </a:lnTo>
                <a:lnTo>
                  <a:pt x="513" y="509"/>
                </a:lnTo>
                <a:lnTo>
                  <a:pt x="513" y="509"/>
                </a:lnTo>
                <a:lnTo>
                  <a:pt x="513" y="512"/>
                </a:lnTo>
                <a:lnTo>
                  <a:pt x="512" y="512"/>
                </a:lnTo>
                <a:lnTo>
                  <a:pt x="510" y="512"/>
                </a:lnTo>
                <a:lnTo>
                  <a:pt x="510" y="512"/>
                </a:lnTo>
                <a:close/>
                <a:moveTo>
                  <a:pt x="501" y="519"/>
                </a:moveTo>
                <a:lnTo>
                  <a:pt x="501" y="519"/>
                </a:lnTo>
                <a:lnTo>
                  <a:pt x="501" y="518"/>
                </a:lnTo>
                <a:lnTo>
                  <a:pt x="503" y="517"/>
                </a:lnTo>
                <a:lnTo>
                  <a:pt x="505" y="517"/>
                </a:lnTo>
                <a:lnTo>
                  <a:pt x="506" y="518"/>
                </a:lnTo>
                <a:lnTo>
                  <a:pt x="506" y="518"/>
                </a:lnTo>
                <a:lnTo>
                  <a:pt x="505" y="518"/>
                </a:lnTo>
                <a:lnTo>
                  <a:pt x="504" y="519"/>
                </a:lnTo>
                <a:lnTo>
                  <a:pt x="503" y="519"/>
                </a:lnTo>
                <a:lnTo>
                  <a:pt x="501" y="519"/>
                </a:lnTo>
                <a:lnTo>
                  <a:pt x="501" y="519"/>
                </a:lnTo>
                <a:close/>
                <a:moveTo>
                  <a:pt x="664" y="525"/>
                </a:moveTo>
                <a:lnTo>
                  <a:pt x="664" y="525"/>
                </a:lnTo>
                <a:lnTo>
                  <a:pt x="662" y="530"/>
                </a:lnTo>
                <a:lnTo>
                  <a:pt x="660" y="533"/>
                </a:lnTo>
                <a:lnTo>
                  <a:pt x="658" y="535"/>
                </a:lnTo>
                <a:lnTo>
                  <a:pt x="658" y="535"/>
                </a:lnTo>
                <a:lnTo>
                  <a:pt x="658" y="531"/>
                </a:lnTo>
                <a:lnTo>
                  <a:pt x="660" y="529"/>
                </a:lnTo>
                <a:lnTo>
                  <a:pt x="663" y="526"/>
                </a:lnTo>
                <a:lnTo>
                  <a:pt x="664" y="525"/>
                </a:lnTo>
                <a:lnTo>
                  <a:pt x="664" y="525"/>
                </a:lnTo>
                <a:close/>
                <a:moveTo>
                  <a:pt x="452" y="500"/>
                </a:moveTo>
                <a:lnTo>
                  <a:pt x="452" y="500"/>
                </a:lnTo>
                <a:lnTo>
                  <a:pt x="452" y="497"/>
                </a:lnTo>
                <a:lnTo>
                  <a:pt x="452" y="497"/>
                </a:lnTo>
                <a:lnTo>
                  <a:pt x="453" y="497"/>
                </a:lnTo>
                <a:lnTo>
                  <a:pt x="454" y="497"/>
                </a:lnTo>
                <a:lnTo>
                  <a:pt x="454" y="497"/>
                </a:lnTo>
                <a:lnTo>
                  <a:pt x="454" y="500"/>
                </a:lnTo>
                <a:lnTo>
                  <a:pt x="454" y="500"/>
                </a:lnTo>
                <a:lnTo>
                  <a:pt x="452" y="500"/>
                </a:lnTo>
                <a:lnTo>
                  <a:pt x="452" y="500"/>
                </a:lnTo>
                <a:close/>
                <a:moveTo>
                  <a:pt x="543" y="537"/>
                </a:moveTo>
                <a:lnTo>
                  <a:pt x="543" y="537"/>
                </a:lnTo>
                <a:lnTo>
                  <a:pt x="545" y="536"/>
                </a:lnTo>
                <a:lnTo>
                  <a:pt x="545" y="535"/>
                </a:lnTo>
                <a:lnTo>
                  <a:pt x="546" y="535"/>
                </a:lnTo>
                <a:lnTo>
                  <a:pt x="546" y="535"/>
                </a:lnTo>
                <a:lnTo>
                  <a:pt x="546" y="537"/>
                </a:lnTo>
                <a:lnTo>
                  <a:pt x="545" y="538"/>
                </a:lnTo>
                <a:lnTo>
                  <a:pt x="543" y="537"/>
                </a:lnTo>
                <a:lnTo>
                  <a:pt x="543" y="537"/>
                </a:lnTo>
                <a:close/>
                <a:moveTo>
                  <a:pt x="674" y="530"/>
                </a:moveTo>
                <a:lnTo>
                  <a:pt x="674" y="530"/>
                </a:lnTo>
                <a:lnTo>
                  <a:pt x="675" y="530"/>
                </a:lnTo>
                <a:lnTo>
                  <a:pt x="676" y="529"/>
                </a:lnTo>
                <a:lnTo>
                  <a:pt x="677" y="527"/>
                </a:lnTo>
                <a:lnTo>
                  <a:pt x="678" y="529"/>
                </a:lnTo>
                <a:lnTo>
                  <a:pt x="678" y="529"/>
                </a:lnTo>
                <a:lnTo>
                  <a:pt x="676" y="531"/>
                </a:lnTo>
                <a:lnTo>
                  <a:pt x="675" y="532"/>
                </a:lnTo>
                <a:lnTo>
                  <a:pt x="674" y="530"/>
                </a:lnTo>
                <a:lnTo>
                  <a:pt x="674" y="530"/>
                </a:lnTo>
                <a:close/>
                <a:moveTo>
                  <a:pt x="674" y="535"/>
                </a:moveTo>
                <a:lnTo>
                  <a:pt x="674" y="535"/>
                </a:lnTo>
                <a:lnTo>
                  <a:pt x="668" y="533"/>
                </a:lnTo>
                <a:lnTo>
                  <a:pt x="669" y="533"/>
                </a:lnTo>
                <a:lnTo>
                  <a:pt x="671" y="535"/>
                </a:lnTo>
                <a:lnTo>
                  <a:pt x="674" y="535"/>
                </a:lnTo>
                <a:lnTo>
                  <a:pt x="674" y="535"/>
                </a:lnTo>
                <a:lnTo>
                  <a:pt x="671" y="535"/>
                </a:lnTo>
                <a:lnTo>
                  <a:pt x="671" y="535"/>
                </a:lnTo>
                <a:lnTo>
                  <a:pt x="672" y="535"/>
                </a:lnTo>
                <a:lnTo>
                  <a:pt x="674" y="535"/>
                </a:lnTo>
                <a:lnTo>
                  <a:pt x="674" y="535"/>
                </a:lnTo>
                <a:close/>
                <a:moveTo>
                  <a:pt x="660" y="541"/>
                </a:moveTo>
                <a:lnTo>
                  <a:pt x="660" y="541"/>
                </a:lnTo>
                <a:lnTo>
                  <a:pt x="660" y="538"/>
                </a:lnTo>
                <a:lnTo>
                  <a:pt x="662" y="537"/>
                </a:lnTo>
                <a:lnTo>
                  <a:pt x="663" y="536"/>
                </a:lnTo>
                <a:lnTo>
                  <a:pt x="663" y="536"/>
                </a:lnTo>
                <a:lnTo>
                  <a:pt x="664" y="538"/>
                </a:lnTo>
                <a:lnTo>
                  <a:pt x="663" y="539"/>
                </a:lnTo>
                <a:lnTo>
                  <a:pt x="660" y="541"/>
                </a:lnTo>
                <a:lnTo>
                  <a:pt x="660" y="541"/>
                </a:lnTo>
                <a:close/>
                <a:moveTo>
                  <a:pt x="565" y="557"/>
                </a:moveTo>
                <a:lnTo>
                  <a:pt x="565" y="557"/>
                </a:lnTo>
                <a:lnTo>
                  <a:pt x="564" y="557"/>
                </a:lnTo>
                <a:lnTo>
                  <a:pt x="563" y="557"/>
                </a:lnTo>
                <a:lnTo>
                  <a:pt x="563" y="557"/>
                </a:lnTo>
                <a:lnTo>
                  <a:pt x="565" y="557"/>
                </a:lnTo>
                <a:lnTo>
                  <a:pt x="565" y="557"/>
                </a:lnTo>
                <a:lnTo>
                  <a:pt x="565" y="557"/>
                </a:lnTo>
                <a:lnTo>
                  <a:pt x="564" y="557"/>
                </a:lnTo>
                <a:lnTo>
                  <a:pt x="564" y="557"/>
                </a:lnTo>
                <a:lnTo>
                  <a:pt x="565" y="557"/>
                </a:lnTo>
                <a:lnTo>
                  <a:pt x="565" y="557"/>
                </a:lnTo>
                <a:close/>
                <a:moveTo>
                  <a:pt x="649" y="559"/>
                </a:moveTo>
                <a:lnTo>
                  <a:pt x="649" y="559"/>
                </a:lnTo>
                <a:lnTo>
                  <a:pt x="651" y="555"/>
                </a:lnTo>
                <a:lnTo>
                  <a:pt x="652" y="555"/>
                </a:lnTo>
                <a:lnTo>
                  <a:pt x="651" y="556"/>
                </a:lnTo>
                <a:lnTo>
                  <a:pt x="649" y="559"/>
                </a:lnTo>
                <a:lnTo>
                  <a:pt x="649" y="559"/>
                </a:lnTo>
                <a:lnTo>
                  <a:pt x="651" y="557"/>
                </a:lnTo>
                <a:lnTo>
                  <a:pt x="649" y="559"/>
                </a:lnTo>
                <a:lnTo>
                  <a:pt x="649" y="559"/>
                </a:lnTo>
                <a:close/>
                <a:moveTo>
                  <a:pt x="704" y="545"/>
                </a:moveTo>
                <a:lnTo>
                  <a:pt x="704" y="545"/>
                </a:lnTo>
                <a:lnTo>
                  <a:pt x="706" y="545"/>
                </a:lnTo>
                <a:lnTo>
                  <a:pt x="706" y="544"/>
                </a:lnTo>
                <a:lnTo>
                  <a:pt x="706" y="543"/>
                </a:lnTo>
                <a:lnTo>
                  <a:pt x="707" y="541"/>
                </a:lnTo>
                <a:lnTo>
                  <a:pt x="707" y="541"/>
                </a:lnTo>
                <a:lnTo>
                  <a:pt x="708" y="542"/>
                </a:lnTo>
                <a:lnTo>
                  <a:pt x="708" y="543"/>
                </a:lnTo>
                <a:lnTo>
                  <a:pt x="707" y="547"/>
                </a:lnTo>
                <a:lnTo>
                  <a:pt x="705" y="548"/>
                </a:lnTo>
                <a:lnTo>
                  <a:pt x="704" y="547"/>
                </a:lnTo>
                <a:lnTo>
                  <a:pt x="704" y="545"/>
                </a:lnTo>
                <a:lnTo>
                  <a:pt x="704" y="545"/>
                </a:lnTo>
                <a:close/>
                <a:moveTo>
                  <a:pt x="558" y="566"/>
                </a:moveTo>
                <a:lnTo>
                  <a:pt x="558" y="566"/>
                </a:lnTo>
                <a:lnTo>
                  <a:pt x="550" y="565"/>
                </a:lnTo>
                <a:lnTo>
                  <a:pt x="548" y="565"/>
                </a:lnTo>
                <a:lnTo>
                  <a:pt x="550" y="563"/>
                </a:lnTo>
                <a:lnTo>
                  <a:pt x="553" y="563"/>
                </a:lnTo>
                <a:lnTo>
                  <a:pt x="556" y="563"/>
                </a:lnTo>
                <a:lnTo>
                  <a:pt x="558" y="566"/>
                </a:lnTo>
                <a:lnTo>
                  <a:pt x="558" y="566"/>
                </a:lnTo>
                <a:lnTo>
                  <a:pt x="556" y="565"/>
                </a:lnTo>
                <a:lnTo>
                  <a:pt x="556" y="565"/>
                </a:lnTo>
                <a:lnTo>
                  <a:pt x="556" y="565"/>
                </a:lnTo>
                <a:lnTo>
                  <a:pt x="558" y="566"/>
                </a:lnTo>
                <a:lnTo>
                  <a:pt x="558" y="566"/>
                </a:lnTo>
                <a:close/>
                <a:moveTo>
                  <a:pt x="475" y="532"/>
                </a:moveTo>
                <a:lnTo>
                  <a:pt x="475" y="532"/>
                </a:lnTo>
                <a:lnTo>
                  <a:pt x="474" y="531"/>
                </a:lnTo>
                <a:lnTo>
                  <a:pt x="475" y="530"/>
                </a:lnTo>
                <a:lnTo>
                  <a:pt x="476" y="530"/>
                </a:lnTo>
                <a:lnTo>
                  <a:pt x="476" y="530"/>
                </a:lnTo>
                <a:lnTo>
                  <a:pt x="477" y="531"/>
                </a:lnTo>
                <a:lnTo>
                  <a:pt x="476" y="532"/>
                </a:lnTo>
                <a:lnTo>
                  <a:pt x="476" y="532"/>
                </a:lnTo>
                <a:lnTo>
                  <a:pt x="475" y="532"/>
                </a:lnTo>
                <a:lnTo>
                  <a:pt x="475" y="532"/>
                </a:lnTo>
                <a:close/>
                <a:moveTo>
                  <a:pt x="572" y="565"/>
                </a:moveTo>
                <a:lnTo>
                  <a:pt x="572" y="565"/>
                </a:lnTo>
                <a:lnTo>
                  <a:pt x="570" y="562"/>
                </a:lnTo>
                <a:lnTo>
                  <a:pt x="570" y="561"/>
                </a:lnTo>
                <a:lnTo>
                  <a:pt x="571" y="562"/>
                </a:lnTo>
                <a:lnTo>
                  <a:pt x="572" y="565"/>
                </a:lnTo>
                <a:lnTo>
                  <a:pt x="572" y="565"/>
                </a:lnTo>
                <a:lnTo>
                  <a:pt x="572" y="563"/>
                </a:lnTo>
                <a:lnTo>
                  <a:pt x="572" y="565"/>
                </a:lnTo>
                <a:lnTo>
                  <a:pt x="572" y="565"/>
                </a:lnTo>
                <a:close/>
                <a:moveTo>
                  <a:pt x="686" y="563"/>
                </a:moveTo>
                <a:lnTo>
                  <a:pt x="686" y="563"/>
                </a:lnTo>
                <a:lnTo>
                  <a:pt x="693" y="555"/>
                </a:lnTo>
                <a:lnTo>
                  <a:pt x="686" y="563"/>
                </a:lnTo>
                <a:lnTo>
                  <a:pt x="686" y="563"/>
                </a:lnTo>
                <a:lnTo>
                  <a:pt x="686" y="561"/>
                </a:lnTo>
                <a:lnTo>
                  <a:pt x="686" y="561"/>
                </a:lnTo>
                <a:lnTo>
                  <a:pt x="687" y="561"/>
                </a:lnTo>
                <a:lnTo>
                  <a:pt x="686" y="563"/>
                </a:lnTo>
                <a:lnTo>
                  <a:pt x="686" y="563"/>
                </a:lnTo>
                <a:close/>
                <a:moveTo>
                  <a:pt x="634" y="573"/>
                </a:moveTo>
                <a:lnTo>
                  <a:pt x="634" y="573"/>
                </a:lnTo>
                <a:lnTo>
                  <a:pt x="634" y="568"/>
                </a:lnTo>
                <a:lnTo>
                  <a:pt x="635" y="567"/>
                </a:lnTo>
                <a:lnTo>
                  <a:pt x="636" y="567"/>
                </a:lnTo>
                <a:lnTo>
                  <a:pt x="636" y="567"/>
                </a:lnTo>
                <a:lnTo>
                  <a:pt x="636" y="571"/>
                </a:lnTo>
                <a:lnTo>
                  <a:pt x="635" y="572"/>
                </a:lnTo>
                <a:lnTo>
                  <a:pt x="634" y="573"/>
                </a:lnTo>
                <a:lnTo>
                  <a:pt x="634" y="573"/>
                </a:lnTo>
                <a:close/>
                <a:moveTo>
                  <a:pt x="669" y="567"/>
                </a:moveTo>
                <a:lnTo>
                  <a:pt x="669" y="567"/>
                </a:lnTo>
                <a:lnTo>
                  <a:pt x="666" y="567"/>
                </a:lnTo>
                <a:lnTo>
                  <a:pt x="665" y="569"/>
                </a:lnTo>
                <a:lnTo>
                  <a:pt x="666" y="571"/>
                </a:lnTo>
                <a:lnTo>
                  <a:pt x="668" y="573"/>
                </a:lnTo>
                <a:lnTo>
                  <a:pt x="669" y="574"/>
                </a:lnTo>
                <a:lnTo>
                  <a:pt x="670" y="573"/>
                </a:lnTo>
                <a:lnTo>
                  <a:pt x="670" y="572"/>
                </a:lnTo>
                <a:lnTo>
                  <a:pt x="669" y="567"/>
                </a:lnTo>
                <a:lnTo>
                  <a:pt x="669" y="567"/>
                </a:lnTo>
                <a:lnTo>
                  <a:pt x="670" y="567"/>
                </a:lnTo>
                <a:lnTo>
                  <a:pt x="670" y="568"/>
                </a:lnTo>
                <a:lnTo>
                  <a:pt x="670" y="568"/>
                </a:lnTo>
                <a:lnTo>
                  <a:pt x="669" y="567"/>
                </a:lnTo>
                <a:lnTo>
                  <a:pt x="669" y="567"/>
                </a:lnTo>
                <a:close/>
                <a:moveTo>
                  <a:pt x="527" y="576"/>
                </a:moveTo>
                <a:lnTo>
                  <a:pt x="527" y="576"/>
                </a:lnTo>
                <a:lnTo>
                  <a:pt x="530" y="580"/>
                </a:lnTo>
                <a:lnTo>
                  <a:pt x="531" y="582"/>
                </a:lnTo>
                <a:lnTo>
                  <a:pt x="533" y="580"/>
                </a:lnTo>
                <a:lnTo>
                  <a:pt x="531" y="577"/>
                </a:lnTo>
                <a:lnTo>
                  <a:pt x="530" y="574"/>
                </a:lnTo>
                <a:lnTo>
                  <a:pt x="529" y="573"/>
                </a:lnTo>
                <a:lnTo>
                  <a:pt x="528" y="573"/>
                </a:lnTo>
                <a:lnTo>
                  <a:pt x="527" y="576"/>
                </a:lnTo>
                <a:lnTo>
                  <a:pt x="527" y="576"/>
                </a:lnTo>
                <a:lnTo>
                  <a:pt x="527" y="578"/>
                </a:lnTo>
                <a:lnTo>
                  <a:pt x="527" y="578"/>
                </a:lnTo>
                <a:lnTo>
                  <a:pt x="527" y="577"/>
                </a:lnTo>
                <a:lnTo>
                  <a:pt x="527" y="576"/>
                </a:lnTo>
                <a:lnTo>
                  <a:pt x="527" y="576"/>
                </a:lnTo>
                <a:close/>
                <a:moveTo>
                  <a:pt x="633" y="577"/>
                </a:moveTo>
                <a:lnTo>
                  <a:pt x="633" y="577"/>
                </a:lnTo>
                <a:lnTo>
                  <a:pt x="633" y="580"/>
                </a:lnTo>
                <a:lnTo>
                  <a:pt x="634" y="579"/>
                </a:lnTo>
                <a:lnTo>
                  <a:pt x="634" y="577"/>
                </a:lnTo>
                <a:lnTo>
                  <a:pt x="633" y="577"/>
                </a:lnTo>
                <a:lnTo>
                  <a:pt x="633" y="577"/>
                </a:lnTo>
                <a:lnTo>
                  <a:pt x="633" y="577"/>
                </a:lnTo>
                <a:lnTo>
                  <a:pt x="633" y="578"/>
                </a:lnTo>
                <a:lnTo>
                  <a:pt x="633" y="577"/>
                </a:lnTo>
                <a:lnTo>
                  <a:pt x="633" y="577"/>
                </a:lnTo>
                <a:close/>
                <a:moveTo>
                  <a:pt x="423" y="506"/>
                </a:moveTo>
                <a:lnTo>
                  <a:pt x="423" y="506"/>
                </a:lnTo>
                <a:lnTo>
                  <a:pt x="423" y="502"/>
                </a:lnTo>
                <a:lnTo>
                  <a:pt x="423" y="502"/>
                </a:lnTo>
                <a:lnTo>
                  <a:pt x="424" y="503"/>
                </a:lnTo>
                <a:lnTo>
                  <a:pt x="424" y="503"/>
                </a:lnTo>
                <a:lnTo>
                  <a:pt x="424" y="506"/>
                </a:lnTo>
                <a:lnTo>
                  <a:pt x="423" y="506"/>
                </a:lnTo>
                <a:lnTo>
                  <a:pt x="423" y="506"/>
                </a:lnTo>
                <a:lnTo>
                  <a:pt x="423" y="506"/>
                </a:lnTo>
                <a:close/>
                <a:moveTo>
                  <a:pt x="452" y="538"/>
                </a:moveTo>
                <a:lnTo>
                  <a:pt x="452" y="538"/>
                </a:lnTo>
                <a:lnTo>
                  <a:pt x="452" y="537"/>
                </a:lnTo>
                <a:lnTo>
                  <a:pt x="454" y="537"/>
                </a:lnTo>
                <a:lnTo>
                  <a:pt x="456" y="537"/>
                </a:lnTo>
                <a:lnTo>
                  <a:pt x="456" y="538"/>
                </a:lnTo>
                <a:lnTo>
                  <a:pt x="456" y="538"/>
                </a:lnTo>
                <a:lnTo>
                  <a:pt x="454" y="538"/>
                </a:lnTo>
                <a:lnTo>
                  <a:pt x="453" y="539"/>
                </a:lnTo>
                <a:lnTo>
                  <a:pt x="452" y="538"/>
                </a:lnTo>
                <a:lnTo>
                  <a:pt x="452" y="538"/>
                </a:lnTo>
                <a:close/>
                <a:moveTo>
                  <a:pt x="654" y="586"/>
                </a:moveTo>
                <a:lnTo>
                  <a:pt x="654" y="586"/>
                </a:lnTo>
                <a:lnTo>
                  <a:pt x="655" y="583"/>
                </a:lnTo>
                <a:lnTo>
                  <a:pt x="655" y="584"/>
                </a:lnTo>
                <a:lnTo>
                  <a:pt x="655" y="585"/>
                </a:lnTo>
                <a:lnTo>
                  <a:pt x="654" y="586"/>
                </a:lnTo>
                <a:lnTo>
                  <a:pt x="654" y="586"/>
                </a:lnTo>
                <a:lnTo>
                  <a:pt x="655" y="586"/>
                </a:lnTo>
                <a:lnTo>
                  <a:pt x="654" y="586"/>
                </a:lnTo>
                <a:lnTo>
                  <a:pt x="654" y="586"/>
                </a:lnTo>
                <a:close/>
                <a:moveTo>
                  <a:pt x="628" y="596"/>
                </a:moveTo>
                <a:lnTo>
                  <a:pt x="628" y="596"/>
                </a:lnTo>
                <a:lnTo>
                  <a:pt x="629" y="591"/>
                </a:lnTo>
                <a:lnTo>
                  <a:pt x="630" y="589"/>
                </a:lnTo>
                <a:lnTo>
                  <a:pt x="630" y="589"/>
                </a:lnTo>
                <a:lnTo>
                  <a:pt x="630" y="590"/>
                </a:lnTo>
                <a:lnTo>
                  <a:pt x="628" y="596"/>
                </a:lnTo>
                <a:lnTo>
                  <a:pt x="628" y="596"/>
                </a:lnTo>
                <a:lnTo>
                  <a:pt x="628" y="595"/>
                </a:lnTo>
                <a:lnTo>
                  <a:pt x="628" y="596"/>
                </a:lnTo>
                <a:lnTo>
                  <a:pt x="628" y="596"/>
                </a:lnTo>
                <a:close/>
                <a:moveTo>
                  <a:pt x="654" y="589"/>
                </a:moveTo>
                <a:lnTo>
                  <a:pt x="654" y="589"/>
                </a:lnTo>
                <a:lnTo>
                  <a:pt x="654" y="594"/>
                </a:lnTo>
                <a:lnTo>
                  <a:pt x="654" y="595"/>
                </a:lnTo>
                <a:lnTo>
                  <a:pt x="653" y="594"/>
                </a:lnTo>
                <a:lnTo>
                  <a:pt x="654" y="589"/>
                </a:lnTo>
                <a:lnTo>
                  <a:pt x="654" y="589"/>
                </a:lnTo>
                <a:lnTo>
                  <a:pt x="654" y="589"/>
                </a:lnTo>
                <a:lnTo>
                  <a:pt x="654" y="589"/>
                </a:lnTo>
                <a:lnTo>
                  <a:pt x="654" y="589"/>
                </a:lnTo>
                <a:close/>
                <a:moveTo>
                  <a:pt x="613" y="598"/>
                </a:moveTo>
                <a:lnTo>
                  <a:pt x="613" y="598"/>
                </a:lnTo>
                <a:lnTo>
                  <a:pt x="616" y="598"/>
                </a:lnTo>
                <a:lnTo>
                  <a:pt x="617" y="597"/>
                </a:lnTo>
                <a:lnTo>
                  <a:pt x="618" y="596"/>
                </a:lnTo>
                <a:lnTo>
                  <a:pt x="619" y="595"/>
                </a:lnTo>
                <a:lnTo>
                  <a:pt x="619" y="595"/>
                </a:lnTo>
                <a:lnTo>
                  <a:pt x="619" y="596"/>
                </a:lnTo>
                <a:lnTo>
                  <a:pt x="619" y="597"/>
                </a:lnTo>
                <a:lnTo>
                  <a:pt x="618" y="600"/>
                </a:lnTo>
                <a:lnTo>
                  <a:pt x="616" y="600"/>
                </a:lnTo>
                <a:lnTo>
                  <a:pt x="615" y="600"/>
                </a:lnTo>
                <a:lnTo>
                  <a:pt x="613" y="598"/>
                </a:lnTo>
                <a:lnTo>
                  <a:pt x="613" y="598"/>
                </a:lnTo>
                <a:close/>
                <a:moveTo>
                  <a:pt x="609" y="601"/>
                </a:moveTo>
                <a:lnTo>
                  <a:pt x="609" y="601"/>
                </a:lnTo>
                <a:lnTo>
                  <a:pt x="606" y="602"/>
                </a:lnTo>
                <a:lnTo>
                  <a:pt x="604" y="602"/>
                </a:lnTo>
                <a:lnTo>
                  <a:pt x="604" y="601"/>
                </a:lnTo>
                <a:lnTo>
                  <a:pt x="604" y="600"/>
                </a:lnTo>
                <a:lnTo>
                  <a:pt x="604" y="598"/>
                </a:lnTo>
                <a:lnTo>
                  <a:pt x="605" y="597"/>
                </a:lnTo>
                <a:lnTo>
                  <a:pt x="607" y="598"/>
                </a:lnTo>
                <a:lnTo>
                  <a:pt x="609" y="601"/>
                </a:lnTo>
                <a:lnTo>
                  <a:pt x="609" y="601"/>
                </a:lnTo>
                <a:lnTo>
                  <a:pt x="607" y="601"/>
                </a:lnTo>
                <a:lnTo>
                  <a:pt x="607" y="600"/>
                </a:lnTo>
                <a:lnTo>
                  <a:pt x="607" y="600"/>
                </a:lnTo>
                <a:lnTo>
                  <a:pt x="609" y="601"/>
                </a:lnTo>
                <a:lnTo>
                  <a:pt x="609" y="601"/>
                </a:lnTo>
                <a:close/>
                <a:moveTo>
                  <a:pt x="586" y="600"/>
                </a:moveTo>
                <a:lnTo>
                  <a:pt x="586" y="600"/>
                </a:lnTo>
                <a:lnTo>
                  <a:pt x="586" y="597"/>
                </a:lnTo>
                <a:lnTo>
                  <a:pt x="587" y="596"/>
                </a:lnTo>
                <a:lnTo>
                  <a:pt x="589" y="595"/>
                </a:lnTo>
                <a:lnTo>
                  <a:pt x="592" y="595"/>
                </a:lnTo>
                <a:lnTo>
                  <a:pt x="592" y="595"/>
                </a:lnTo>
                <a:lnTo>
                  <a:pt x="590" y="597"/>
                </a:lnTo>
                <a:lnTo>
                  <a:pt x="589" y="598"/>
                </a:lnTo>
                <a:lnTo>
                  <a:pt x="586" y="600"/>
                </a:lnTo>
                <a:lnTo>
                  <a:pt x="586" y="600"/>
                </a:lnTo>
                <a:close/>
                <a:moveTo>
                  <a:pt x="648" y="596"/>
                </a:moveTo>
                <a:lnTo>
                  <a:pt x="648" y="596"/>
                </a:lnTo>
                <a:lnTo>
                  <a:pt x="646" y="601"/>
                </a:lnTo>
                <a:lnTo>
                  <a:pt x="643" y="603"/>
                </a:lnTo>
                <a:lnTo>
                  <a:pt x="642" y="604"/>
                </a:lnTo>
                <a:lnTo>
                  <a:pt x="641" y="603"/>
                </a:lnTo>
                <a:lnTo>
                  <a:pt x="641" y="602"/>
                </a:lnTo>
                <a:lnTo>
                  <a:pt x="642" y="600"/>
                </a:lnTo>
                <a:lnTo>
                  <a:pt x="645" y="597"/>
                </a:lnTo>
                <a:lnTo>
                  <a:pt x="648" y="596"/>
                </a:lnTo>
                <a:lnTo>
                  <a:pt x="648" y="596"/>
                </a:lnTo>
                <a:lnTo>
                  <a:pt x="647" y="598"/>
                </a:lnTo>
                <a:lnTo>
                  <a:pt x="648" y="596"/>
                </a:lnTo>
                <a:lnTo>
                  <a:pt x="648" y="596"/>
                </a:lnTo>
                <a:close/>
                <a:moveTo>
                  <a:pt x="519" y="589"/>
                </a:moveTo>
                <a:lnTo>
                  <a:pt x="519" y="589"/>
                </a:lnTo>
                <a:lnTo>
                  <a:pt x="523" y="585"/>
                </a:lnTo>
                <a:lnTo>
                  <a:pt x="524" y="584"/>
                </a:lnTo>
                <a:lnTo>
                  <a:pt x="524" y="585"/>
                </a:lnTo>
                <a:lnTo>
                  <a:pt x="519" y="589"/>
                </a:lnTo>
                <a:lnTo>
                  <a:pt x="519" y="589"/>
                </a:lnTo>
                <a:lnTo>
                  <a:pt x="521" y="588"/>
                </a:lnTo>
                <a:lnTo>
                  <a:pt x="519" y="589"/>
                </a:lnTo>
                <a:lnTo>
                  <a:pt x="519" y="589"/>
                </a:lnTo>
                <a:close/>
                <a:moveTo>
                  <a:pt x="634" y="604"/>
                </a:moveTo>
                <a:lnTo>
                  <a:pt x="634" y="604"/>
                </a:lnTo>
                <a:lnTo>
                  <a:pt x="636" y="602"/>
                </a:lnTo>
                <a:lnTo>
                  <a:pt x="637" y="601"/>
                </a:lnTo>
                <a:lnTo>
                  <a:pt x="640" y="601"/>
                </a:lnTo>
                <a:lnTo>
                  <a:pt x="640" y="601"/>
                </a:lnTo>
                <a:lnTo>
                  <a:pt x="639" y="603"/>
                </a:lnTo>
                <a:lnTo>
                  <a:pt x="637" y="604"/>
                </a:lnTo>
                <a:lnTo>
                  <a:pt x="636" y="604"/>
                </a:lnTo>
                <a:lnTo>
                  <a:pt x="634" y="604"/>
                </a:lnTo>
                <a:lnTo>
                  <a:pt x="634" y="604"/>
                </a:lnTo>
                <a:close/>
                <a:moveTo>
                  <a:pt x="434" y="541"/>
                </a:moveTo>
                <a:lnTo>
                  <a:pt x="434" y="541"/>
                </a:lnTo>
                <a:lnTo>
                  <a:pt x="435" y="539"/>
                </a:lnTo>
                <a:lnTo>
                  <a:pt x="436" y="539"/>
                </a:lnTo>
                <a:lnTo>
                  <a:pt x="438" y="539"/>
                </a:lnTo>
                <a:lnTo>
                  <a:pt x="439" y="538"/>
                </a:lnTo>
                <a:lnTo>
                  <a:pt x="439" y="538"/>
                </a:lnTo>
                <a:lnTo>
                  <a:pt x="439" y="541"/>
                </a:lnTo>
                <a:lnTo>
                  <a:pt x="438" y="542"/>
                </a:lnTo>
                <a:lnTo>
                  <a:pt x="434" y="541"/>
                </a:lnTo>
                <a:lnTo>
                  <a:pt x="434" y="541"/>
                </a:lnTo>
                <a:close/>
                <a:moveTo>
                  <a:pt x="657" y="604"/>
                </a:moveTo>
                <a:lnTo>
                  <a:pt x="657" y="604"/>
                </a:lnTo>
                <a:lnTo>
                  <a:pt x="652" y="608"/>
                </a:lnTo>
                <a:lnTo>
                  <a:pt x="645" y="613"/>
                </a:lnTo>
                <a:lnTo>
                  <a:pt x="643" y="615"/>
                </a:lnTo>
                <a:lnTo>
                  <a:pt x="643" y="614"/>
                </a:lnTo>
                <a:lnTo>
                  <a:pt x="657" y="604"/>
                </a:lnTo>
                <a:lnTo>
                  <a:pt x="657" y="604"/>
                </a:lnTo>
                <a:lnTo>
                  <a:pt x="658" y="604"/>
                </a:lnTo>
                <a:lnTo>
                  <a:pt x="658" y="604"/>
                </a:lnTo>
                <a:lnTo>
                  <a:pt x="658" y="604"/>
                </a:lnTo>
                <a:lnTo>
                  <a:pt x="657" y="604"/>
                </a:lnTo>
                <a:lnTo>
                  <a:pt x="657" y="604"/>
                </a:lnTo>
                <a:close/>
                <a:moveTo>
                  <a:pt x="611" y="609"/>
                </a:moveTo>
                <a:lnTo>
                  <a:pt x="611" y="609"/>
                </a:lnTo>
                <a:lnTo>
                  <a:pt x="611" y="606"/>
                </a:lnTo>
                <a:lnTo>
                  <a:pt x="611" y="604"/>
                </a:lnTo>
                <a:lnTo>
                  <a:pt x="613" y="603"/>
                </a:lnTo>
                <a:lnTo>
                  <a:pt x="613" y="603"/>
                </a:lnTo>
                <a:lnTo>
                  <a:pt x="612" y="606"/>
                </a:lnTo>
                <a:lnTo>
                  <a:pt x="612" y="607"/>
                </a:lnTo>
                <a:lnTo>
                  <a:pt x="613" y="608"/>
                </a:lnTo>
                <a:lnTo>
                  <a:pt x="611" y="609"/>
                </a:lnTo>
                <a:lnTo>
                  <a:pt x="611" y="609"/>
                </a:lnTo>
                <a:close/>
                <a:moveTo>
                  <a:pt x="645" y="607"/>
                </a:moveTo>
                <a:lnTo>
                  <a:pt x="645" y="607"/>
                </a:lnTo>
                <a:lnTo>
                  <a:pt x="642" y="608"/>
                </a:lnTo>
                <a:lnTo>
                  <a:pt x="640" y="609"/>
                </a:lnTo>
                <a:lnTo>
                  <a:pt x="640" y="609"/>
                </a:lnTo>
                <a:lnTo>
                  <a:pt x="641" y="607"/>
                </a:lnTo>
                <a:lnTo>
                  <a:pt x="642" y="606"/>
                </a:lnTo>
                <a:lnTo>
                  <a:pt x="643" y="606"/>
                </a:lnTo>
                <a:lnTo>
                  <a:pt x="645" y="607"/>
                </a:lnTo>
                <a:lnTo>
                  <a:pt x="645" y="607"/>
                </a:lnTo>
                <a:close/>
                <a:moveTo>
                  <a:pt x="513" y="591"/>
                </a:moveTo>
                <a:lnTo>
                  <a:pt x="513" y="591"/>
                </a:lnTo>
                <a:lnTo>
                  <a:pt x="504" y="590"/>
                </a:lnTo>
                <a:lnTo>
                  <a:pt x="503" y="590"/>
                </a:lnTo>
                <a:lnTo>
                  <a:pt x="504" y="589"/>
                </a:lnTo>
                <a:lnTo>
                  <a:pt x="509" y="589"/>
                </a:lnTo>
                <a:lnTo>
                  <a:pt x="511" y="590"/>
                </a:lnTo>
                <a:lnTo>
                  <a:pt x="513" y="591"/>
                </a:lnTo>
                <a:lnTo>
                  <a:pt x="513" y="591"/>
                </a:lnTo>
                <a:lnTo>
                  <a:pt x="512" y="591"/>
                </a:lnTo>
                <a:lnTo>
                  <a:pt x="513" y="591"/>
                </a:lnTo>
                <a:lnTo>
                  <a:pt x="513" y="591"/>
                </a:lnTo>
                <a:close/>
                <a:moveTo>
                  <a:pt x="510" y="590"/>
                </a:moveTo>
                <a:lnTo>
                  <a:pt x="510" y="590"/>
                </a:lnTo>
                <a:lnTo>
                  <a:pt x="511" y="589"/>
                </a:lnTo>
                <a:lnTo>
                  <a:pt x="512" y="588"/>
                </a:lnTo>
                <a:lnTo>
                  <a:pt x="516" y="589"/>
                </a:lnTo>
                <a:lnTo>
                  <a:pt x="516" y="589"/>
                </a:lnTo>
                <a:lnTo>
                  <a:pt x="515" y="590"/>
                </a:lnTo>
                <a:lnTo>
                  <a:pt x="513" y="590"/>
                </a:lnTo>
                <a:lnTo>
                  <a:pt x="510" y="590"/>
                </a:lnTo>
                <a:lnTo>
                  <a:pt x="510" y="590"/>
                </a:lnTo>
                <a:close/>
                <a:moveTo>
                  <a:pt x="629" y="616"/>
                </a:moveTo>
                <a:lnTo>
                  <a:pt x="629" y="616"/>
                </a:lnTo>
                <a:lnTo>
                  <a:pt x="625" y="616"/>
                </a:lnTo>
                <a:lnTo>
                  <a:pt x="625" y="616"/>
                </a:lnTo>
                <a:lnTo>
                  <a:pt x="629" y="613"/>
                </a:lnTo>
                <a:lnTo>
                  <a:pt x="633" y="612"/>
                </a:lnTo>
                <a:lnTo>
                  <a:pt x="633" y="613"/>
                </a:lnTo>
                <a:lnTo>
                  <a:pt x="629" y="616"/>
                </a:lnTo>
                <a:lnTo>
                  <a:pt x="629" y="616"/>
                </a:lnTo>
                <a:lnTo>
                  <a:pt x="628" y="616"/>
                </a:lnTo>
                <a:lnTo>
                  <a:pt x="628" y="616"/>
                </a:lnTo>
                <a:lnTo>
                  <a:pt x="629" y="615"/>
                </a:lnTo>
                <a:lnTo>
                  <a:pt x="629" y="616"/>
                </a:lnTo>
                <a:lnTo>
                  <a:pt x="629" y="616"/>
                </a:lnTo>
                <a:close/>
                <a:moveTo>
                  <a:pt x="416" y="527"/>
                </a:moveTo>
                <a:lnTo>
                  <a:pt x="416" y="527"/>
                </a:lnTo>
                <a:lnTo>
                  <a:pt x="416" y="525"/>
                </a:lnTo>
                <a:lnTo>
                  <a:pt x="417" y="525"/>
                </a:lnTo>
                <a:lnTo>
                  <a:pt x="417" y="526"/>
                </a:lnTo>
                <a:lnTo>
                  <a:pt x="417" y="526"/>
                </a:lnTo>
                <a:lnTo>
                  <a:pt x="417" y="527"/>
                </a:lnTo>
                <a:lnTo>
                  <a:pt x="416" y="527"/>
                </a:lnTo>
                <a:lnTo>
                  <a:pt x="416" y="527"/>
                </a:lnTo>
                <a:close/>
                <a:moveTo>
                  <a:pt x="635" y="616"/>
                </a:moveTo>
                <a:lnTo>
                  <a:pt x="635" y="616"/>
                </a:lnTo>
                <a:lnTo>
                  <a:pt x="633" y="616"/>
                </a:lnTo>
                <a:lnTo>
                  <a:pt x="633" y="615"/>
                </a:lnTo>
                <a:lnTo>
                  <a:pt x="633" y="614"/>
                </a:lnTo>
                <a:lnTo>
                  <a:pt x="635" y="616"/>
                </a:lnTo>
                <a:lnTo>
                  <a:pt x="635" y="616"/>
                </a:lnTo>
                <a:lnTo>
                  <a:pt x="635" y="616"/>
                </a:lnTo>
                <a:lnTo>
                  <a:pt x="635" y="616"/>
                </a:lnTo>
                <a:lnTo>
                  <a:pt x="635" y="616"/>
                </a:lnTo>
                <a:close/>
                <a:moveTo>
                  <a:pt x="562" y="616"/>
                </a:moveTo>
                <a:lnTo>
                  <a:pt x="562" y="616"/>
                </a:lnTo>
                <a:lnTo>
                  <a:pt x="562" y="615"/>
                </a:lnTo>
                <a:lnTo>
                  <a:pt x="562" y="613"/>
                </a:lnTo>
                <a:lnTo>
                  <a:pt x="562" y="612"/>
                </a:lnTo>
                <a:lnTo>
                  <a:pt x="562" y="616"/>
                </a:lnTo>
                <a:lnTo>
                  <a:pt x="562" y="616"/>
                </a:lnTo>
                <a:lnTo>
                  <a:pt x="562" y="616"/>
                </a:lnTo>
                <a:lnTo>
                  <a:pt x="562" y="615"/>
                </a:lnTo>
                <a:lnTo>
                  <a:pt x="562" y="615"/>
                </a:lnTo>
                <a:lnTo>
                  <a:pt x="562" y="616"/>
                </a:lnTo>
                <a:lnTo>
                  <a:pt x="562" y="616"/>
                </a:lnTo>
                <a:close/>
                <a:moveTo>
                  <a:pt x="623" y="620"/>
                </a:moveTo>
                <a:lnTo>
                  <a:pt x="623" y="620"/>
                </a:lnTo>
                <a:lnTo>
                  <a:pt x="616" y="621"/>
                </a:lnTo>
                <a:lnTo>
                  <a:pt x="613" y="622"/>
                </a:lnTo>
                <a:lnTo>
                  <a:pt x="613" y="624"/>
                </a:lnTo>
                <a:lnTo>
                  <a:pt x="615" y="624"/>
                </a:lnTo>
                <a:lnTo>
                  <a:pt x="621" y="624"/>
                </a:lnTo>
                <a:lnTo>
                  <a:pt x="622" y="622"/>
                </a:lnTo>
                <a:lnTo>
                  <a:pt x="623" y="620"/>
                </a:lnTo>
                <a:lnTo>
                  <a:pt x="623" y="620"/>
                </a:lnTo>
                <a:lnTo>
                  <a:pt x="621" y="620"/>
                </a:lnTo>
                <a:lnTo>
                  <a:pt x="622" y="620"/>
                </a:lnTo>
                <a:lnTo>
                  <a:pt x="622" y="620"/>
                </a:lnTo>
                <a:lnTo>
                  <a:pt x="623" y="620"/>
                </a:lnTo>
                <a:lnTo>
                  <a:pt x="623" y="620"/>
                </a:lnTo>
                <a:close/>
                <a:moveTo>
                  <a:pt x="603" y="620"/>
                </a:moveTo>
                <a:lnTo>
                  <a:pt x="603" y="620"/>
                </a:lnTo>
                <a:lnTo>
                  <a:pt x="599" y="622"/>
                </a:lnTo>
                <a:lnTo>
                  <a:pt x="599" y="622"/>
                </a:lnTo>
                <a:lnTo>
                  <a:pt x="600" y="621"/>
                </a:lnTo>
                <a:lnTo>
                  <a:pt x="603" y="620"/>
                </a:lnTo>
                <a:lnTo>
                  <a:pt x="603" y="620"/>
                </a:lnTo>
                <a:lnTo>
                  <a:pt x="601" y="620"/>
                </a:lnTo>
                <a:lnTo>
                  <a:pt x="603" y="620"/>
                </a:lnTo>
                <a:lnTo>
                  <a:pt x="603" y="620"/>
                </a:lnTo>
                <a:close/>
                <a:moveTo>
                  <a:pt x="630" y="624"/>
                </a:moveTo>
                <a:lnTo>
                  <a:pt x="630" y="624"/>
                </a:lnTo>
                <a:lnTo>
                  <a:pt x="630" y="625"/>
                </a:lnTo>
                <a:lnTo>
                  <a:pt x="631" y="625"/>
                </a:lnTo>
                <a:lnTo>
                  <a:pt x="633" y="624"/>
                </a:lnTo>
                <a:lnTo>
                  <a:pt x="633" y="621"/>
                </a:lnTo>
                <a:lnTo>
                  <a:pt x="630" y="624"/>
                </a:lnTo>
                <a:lnTo>
                  <a:pt x="630" y="624"/>
                </a:lnTo>
                <a:lnTo>
                  <a:pt x="630" y="624"/>
                </a:lnTo>
                <a:lnTo>
                  <a:pt x="630" y="624"/>
                </a:lnTo>
                <a:lnTo>
                  <a:pt x="630" y="622"/>
                </a:lnTo>
                <a:lnTo>
                  <a:pt x="630" y="624"/>
                </a:lnTo>
                <a:lnTo>
                  <a:pt x="630" y="624"/>
                </a:lnTo>
                <a:close/>
                <a:moveTo>
                  <a:pt x="495" y="597"/>
                </a:moveTo>
                <a:lnTo>
                  <a:pt x="495" y="597"/>
                </a:lnTo>
                <a:lnTo>
                  <a:pt x="497" y="597"/>
                </a:lnTo>
                <a:lnTo>
                  <a:pt x="497" y="596"/>
                </a:lnTo>
                <a:lnTo>
                  <a:pt x="498" y="595"/>
                </a:lnTo>
                <a:lnTo>
                  <a:pt x="499" y="595"/>
                </a:lnTo>
                <a:lnTo>
                  <a:pt x="499" y="595"/>
                </a:lnTo>
                <a:lnTo>
                  <a:pt x="499" y="597"/>
                </a:lnTo>
                <a:lnTo>
                  <a:pt x="498" y="598"/>
                </a:lnTo>
                <a:lnTo>
                  <a:pt x="497" y="598"/>
                </a:lnTo>
                <a:lnTo>
                  <a:pt x="495" y="597"/>
                </a:lnTo>
                <a:lnTo>
                  <a:pt x="495" y="597"/>
                </a:lnTo>
                <a:close/>
                <a:moveTo>
                  <a:pt x="587" y="630"/>
                </a:moveTo>
                <a:lnTo>
                  <a:pt x="587" y="630"/>
                </a:lnTo>
                <a:lnTo>
                  <a:pt x="589" y="627"/>
                </a:lnTo>
                <a:lnTo>
                  <a:pt x="593" y="625"/>
                </a:lnTo>
                <a:lnTo>
                  <a:pt x="593" y="625"/>
                </a:lnTo>
                <a:lnTo>
                  <a:pt x="592" y="627"/>
                </a:lnTo>
                <a:lnTo>
                  <a:pt x="590" y="628"/>
                </a:lnTo>
                <a:lnTo>
                  <a:pt x="587" y="630"/>
                </a:lnTo>
                <a:lnTo>
                  <a:pt x="587" y="630"/>
                </a:lnTo>
                <a:close/>
                <a:moveTo>
                  <a:pt x="401" y="526"/>
                </a:moveTo>
                <a:lnTo>
                  <a:pt x="401" y="526"/>
                </a:lnTo>
                <a:lnTo>
                  <a:pt x="403" y="525"/>
                </a:lnTo>
                <a:lnTo>
                  <a:pt x="403" y="525"/>
                </a:lnTo>
                <a:lnTo>
                  <a:pt x="404" y="525"/>
                </a:lnTo>
                <a:lnTo>
                  <a:pt x="404" y="525"/>
                </a:lnTo>
                <a:lnTo>
                  <a:pt x="403" y="527"/>
                </a:lnTo>
                <a:lnTo>
                  <a:pt x="403" y="527"/>
                </a:lnTo>
                <a:lnTo>
                  <a:pt x="401" y="526"/>
                </a:lnTo>
                <a:lnTo>
                  <a:pt x="401" y="526"/>
                </a:lnTo>
                <a:close/>
                <a:moveTo>
                  <a:pt x="565" y="631"/>
                </a:moveTo>
                <a:lnTo>
                  <a:pt x="565" y="631"/>
                </a:lnTo>
                <a:lnTo>
                  <a:pt x="568" y="630"/>
                </a:lnTo>
                <a:lnTo>
                  <a:pt x="570" y="628"/>
                </a:lnTo>
                <a:lnTo>
                  <a:pt x="571" y="628"/>
                </a:lnTo>
                <a:lnTo>
                  <a:pt x="571" y="628"/>
                </a:lnTo>
                <a:lnTo>
                  <a:pt x="570" y="631"/>
                </a:lnTo>
                <a:lnTo>
                  <a:pt x="569" y="631"/>
                </a:lnTo>
                <a:lnTo>
                  <a:pt x="566" y="632"/>
                </a:lnTo>
                <a:lnTo>
                  <a:pt x="565" y="631"/>
                </a:lnTo>
                <a:lnTo>
                  <a:pt x="565" y="631"/>
                </a:lnTo>
                <a:close/>
                <a:moveTo>
                  <a:pt x="486" y="602"/>
                </a:moveTo>
                <a:lnTo>
                  <a:pt x="486" y="602"/>
                </a:lnTo>
                <a:lnTo>
                  <a:pt x="482" y="603"/>
                </a:lnTo>
                <a:lnTo>
                  <a:pt x="478" y="603"/>
                </a:lnTo>
                <a:lnTo>
                  <a:pt x="478" y="603"/>
                </a:lnTo>
                <a:lnTo>
                  <a:pt x="480" y="601"/>
                </a:lnTo>
                <a:lnTo>
                  <a:pt x="482" y="600"/>
                </a:lnTo>
                <a:lnTo>
                  <a:pt x="483" y="600"/>
                </a:lnTo>
                <a:lnTo>
                  <a:pt x="486" y="602"/>
                </a:lnTo>
                <a:lnTo>
                  <a:pt x="486" y="602"/>
                </a:lnTo>
                <a:close/>
                <a:moveTo>
                  <a:pt x="619" y="653"/>
                </a:moveTo>
                <a:lnTo>
                  <a:pt x="619" y="653"/>
                </a:lnTo>
                <a:lnTo>
                  <a:pt x="618" y="654"/>
                </a:lnTo>
                <a:lnTo>
                  <a:pt x="619" y="653"/>
                </a:lnTo>
                <a:lnTo>
                  <a:pt x="622" y="647"/>
                </a:lnTo>
                <a:lnTo>
                  <a:pt x="625" y="636"/>
                </a:lnTo>
                <a:lnTo>
                  <a:pt x="625" y="636"/>
                </a:lnTo>
                <a:lnTo>
                  <a:pt x="629" y="636"/>
                </a:lnTo>
                <a:lnTo>
                  <a:pt x="630" y="637"/>
                </a:lnTo>
                <a:lnTo>
                  <a:pt x="630" y="639"/>
                </a:lnTo>
                <a:lnTo>
                  <a:pt x="629" y="643"/>
                </a:lnTo>
                <a:lnTo>
                  <a:pt x="624" y="649"/>
                </a:lnTo>
                <a:lnTo>
                  <a:pt x="622" y="651"/>
                </a:lnTo>
                <a:lnTo>
                  <a:pt x="619" y="653"/>
                </a:lnTo>
                <a:lnTo>
                  <a:pt x="619" y="653"/>
                </a:lnTo>
                <a:lnTo>
                  <a:pt x="619" y="651"/>
                </a:lnTo>
                <a:lnTo>
                  <a:pt x="621" y="651"/>
                </a:lnTo>
                <a:lnTo>
                  <a:pt x="621" y="651"/>
                </a:lnTo>
                <a:lnTo>
                  <a:pt x="619" y="653"/>
                </a:lnTo>
                <a:lnTo>
                  <a:pt x="619" y="653"/>
                </a:lnTo>
                <a:close/>
                <a:moveTo>
                  <a:pt x="590" y="649"/>
                </a:moveTo>
                <a:lnTo>
                  <a:pt x="590" y="649"/>
                </a:lnTo>
                <a:lnTo>
                  <a:pt x="588" y="648"/>
                </a:lnTo>
                <a:lnTo>
                  <a:pt x="587" y="649"/>
                </a:lnTo>
                <a:lnTo>
                  <a:pt x="581" y="650"/>
                </a:lnTo>
                <a:lnTo>
                  <a:pt x="580" y="651"/>
                </a:lnTo>
                <a:lnTo>
                  <a:pt x="581" y="651"/>
                </a:lnTo>
                <a:lnTo>
                  <a:pt x="590" y="649"/>
                </a:lnTo>
                <a:lnTo>
                  <a:pt x="590" y="649"/>
                </a:lnTo>
                <a:lnTo>
                  <a:pt x="589" y="649"/>
                </a:lnTo>
                <a:lnTo>
                  <a:pt x="588" y="650"/>
                </a:lnTo>
                <a:lnTo>
                  <a:pt x="587" y="649"/>
                </a:lnTo>
                <a:lnTo>
                  <a:pt x="590" y="649"/>
                </a:lnTo>
                <a:lnTo>
                  <a:pt x="590" y="649"/>
                </a:lnTo>
                <a:close/>
                <a:moveTo>
                  <a:pt x="392" y="530"/>
                </a:moveTo>
                <a:lnTo>
                  <a:pt x="392" y="530"/>
                </a:lnTo>
                <a:lnTo>
                  <a:pt x="391" y="527"/>
                </a:lnTo>
                <a:lnTo>
                  <a:pt x="391" y="527"/>
                </a:lnTo>
                <a:lnTo>
                  <a:pt x="392" y="530"/>
                </a:lnTo>
                <a:lnTo>
                  <a:pt x="392" y="530"/>
                </a:lnTo>
                <a:lnTo>
                  <a:pt x="392" y="530"/>
                </a:lnTo>
                <a:lnTo>
                  <a:pt x="392" y="530"/>
                </a:lnTo>
                <a:lnTo>
                  <a:pt x="392" y="530"/>
                </a:lnTo>
                <a:lnTo>
                  <a:pt x="392" y="530"/>
                </a:lnTo>
                <a:lnTo>
                  <a:pt x="392" y="530"/>
                </a:lnTo>
                <a:lnTo>
                  <a:pt x="392" y="530"/>
                </a:lnTo>
                <a:close/>
                <a:moveTo>
                  <a:pt x="474" y="606"/>
                </a:moveTo>
                <a:lnTo>
                  <a:pt x="474" y="606"/>
                </a:lnTo>
                <a:lnTo>
                  <a:pt x="475" y="603"/>
                </a:lnTo>
                <a:lnTo>
                  <a:pt x="477" y="603"/>
                </a:lnTo>
                <a:lnTo>
                  <a:pt x="477" y="603"/>
                </a:lnTo>
                <a:lnTo>
                  <a:pt x="476" y="604"/>
                </a:lnTo>
                <a:lnTo>
                  <a:pt x="474" y="606"/>
                </a:lnTo>
                <a:lnTo>
                  <a:pt x="474" y="606"/>
                </a:lnTo>
                <a:close/>
                <a:moveTo>
                  <a:pt x="636" y="648"/>
                </a:moveTo>
                <a:lnTo>
                  <a:pt x="636" y="648"/>
                </a:lnTo>
                <a:lnTo>
                  <a:pt x="635" y="647"/>
                </a:lnTo>
                <a:lnTo>
                  <a:pt x="635" y="647"/>
                </a:lnTo>
                <a:lnTo>
                  <a:pt x="634" y="645"/>
                </a:lnTo>
                <a:lnTo>
                  <a:pt x="634" y="644"/>
                </a:lnTo>
                <a:lnTo>
                  <a:pt x="634" y="644"/>
                </a:lnTo>
                <a:lnTo>
                  <a:pt x="635" y="644"/>
                </a:lnTo>
                <a:lnTo>
                  <a:pt x="636" y="644"/>
                </a:lnTo>
                <a:lnTo>
                  <a:pt x="637" y="647"/>
                </a:lnTo>
                <a:lnTo>
                  <a:pt x="636" y="648"/>
                </a:lnTo>
                <a:lnTo>
                  <a:pt x="636" y="648"/>
                </a:lnTo>
                <a:close/>
                <a:moveTo>
                  <a:pt x="575" y="649"/>
                </a:moveTo>
                <a:lnTo>
                  <a:pt x="575" y="649"/>
                </a:lnTo>
                <a:lnTo>
                  <a:pt x="578" y="642"/>
                </a:lnTo>
                <a:lnTo>
                  <a:pt x="578" y="642"/>
                </a:lnTo>
                <a:lnTo>
                  <a:pt x="577" y="647"/>
                </a:lnTo>
                <a:lnTo>
                  <a:pt x="575" y="649"/>
                </a:lnTo>
                <a:lnTo>
                  <a:pt x="575" y="649"/>
                </a:lnTo>
                <a:lnTo>
                  <a:pt x="576" y="649"/>
                </a:lnTo>
                <a:lnTo>
                  <a:pt x="575" y="649"/>
                </a:lnTo>
                <a:lnTo>
                  <a:pt x="575" y="649"/>
                </a:lnTo>
                <a:close/>
                <a:moveTo>
                  <a:pt x="470" y="606"/>
                </a:moveTo>
                <a:lnTo>
                  <a:pt x="470" y="606"/>
                </a:lnTo>
                <a:lnTo>
                  <a:pt x="468" y="604"/>
                </a:lnTo>
                <a:lnTo>
                  <a:pt x="468" y="604"/>
                </a:lnTo>
                <a:lnTo>
                  <a:pt x="469" y="604"/>
                </a:lnTo>
                <a:lnTo>
                  <a:pt x="470" y="606"/>
                </a:lnTo>
                <a:lnTo>
                  <a:pt x="470" y="606"/>
                </a:lnTo>
                <a:lnTo>
                  <a:pt x="469" y="606"/>
                </a:lnTo>
                <a:lnTo>
                  <a:pt x="470" y="606"/>
                </a:lnTo>
                <a:lnTo>
                  <a:pt x="470" y="606"/>
                </a:lnTo>
                <a:close/>
                <a:moveTo>
                  <a:pt x="524" y="637"/>
                </a:moveTo>
                <a:lnTo>
                  <a:pt x="524" y="637"/>
                </a:lnTo>
                <a:lnTo>
                  <a:pt x="522" y="636"/>
                </a:lnTo>
                <a:lnTo>
                  <a:pt x="523" y="635"/>
                </a:lnTo>
                <a:lnTo>
                  <a:pt x="524" y="633"/>
                </a:lnTo>
                <a:lnTo>
                  <a:pt x="527" y="632"/>
                </a:lnTo>
                <a:lnTo>
                  <a:pt x="527" y="632"/>
                </a:lnTo>
                <a:lnTo>
                  <a:pt x="525" y="635"/>
                </a:lnTo>
                <a:lnTo>
                  <a:pt x="525" y="635"/>
                </a:lnTo>
                <a:lnTo>
                  <a:pt x="524" y="636"/>
                </a:lnTo>
                <a:lnTo>
                  <a:pt x="524" y="637"/>
                </a:lnTo>
                <a:lnTo>
                  <a:pt x="524" y="637"/>
                </a:lnTo>
                <a:close/>
                <a:moveTo>
                  <a:pt x="611" y="653"/>
                </a:moveTo>
                <a:lnTo>
                  <a:pt x="611" y="653"/>
                </a:lnTo>
                <a:lnTo>
                  <a:pt x="609" y="653"/>
                </a:lnTo>
                <a:lnTo>
                  <a:pt x="607" y="651"/>
                </a:lnTo>
                <a:lnTo>
                  <a:pt x="607" y="650"/>
                </a:lnTo>
                <a:lnTo>
                  <a:pt x="607" y="650"/>
                </a:lnTo>
                <a:lnTo>
                  <a:pt x="611" y="650"/>
                </a:lnTo>
                <a:lnTo>
                  <a:pt x="611" y="651"/>
                </a:lnTo>
                <a:lnTo>
                  <a:pt x="611" y="653"/>
                </a:lnTo>
                <a:lnTo>
                  <a:pt x="611" y="653"/>
                </a:lnTo>
                <a:close/>
                <a:moveTo>
                  <a:pt x="469" y="610"/>
                </a:moveTo>
                <a:lnTo>
                  <a:pt x="469" y="610"/>
                </a:lnTo>
                <a:lnTo>
                  <a:pt x="468" y="610"/>
                </a:lnTo>
                <a:lnTo>
                  <a:pt x="469" y="610"/>
                </a:lnTo>
                <a:lnTo>
                  <a:pt x="469" y="610"/>
                </a:lnTo>
                <a:lnTo>
                  <a:pt x="469" y="610"/>
                </a:lnTo>
                <a:lnTo>
                  <a:pt x="469" y="610"/>
                </a:lnTo>
                <a:lnTo>
                  <a:pt x="469" y="610"/>
                </a:lnTo>
                <a:close/>
                <a:moveTo>
                  <a:pt x="474" y="621"/>
                </a:moveTo>
                <a:lnTo>
                  <a:pt x="474" y="621"/>
                </a:lnTo>
                <a:lnTo>
                  <a:pt x="475" y="621"/>
                </a:lnTo>
                <a:lnTo>
                  <a:pt x="476" y="620"/>
                </a:lnTo>
                <a:lnTo>
                  <a:pt x="477" y="619"/>
                </a:lnTo>
                <a:lnTo>
                  <a:pt x="478" y="619"/>
                </a:lnTo>
                <a:lnTo>
                  <a:pt x="478" y="619"/>
                </a:lnTo>
                <a:lnTo>
                  <a:pt x="477" y="621"/>
                </a:lnTo>
                <a:lnTo>
                  <a:pt x="476" y="622"/>
                </a:lnTo>
                <a:lnTo>
                  <a:pt x="475" y="622"/>
                </a:lnTo>
                <a:lnTo>
                  <a:pt x="474" y="621"/>
                </a:lnTo>
                <a:lnTo>
                  <a:pt x="474" y="621"/>
                </a:lnTo>
                <a:close/>
                <a:moveTo>
                  <a:pt x="653" y="666"/>
                </a:moveTo>
                <a:lnTo>
                  <a:pt x="653" y="666"/>
                </a:lnTo>
                <a:lnTo>
                  <a:pt x="654" y="665"/>
                </a:lnTo>
                <a:lnTo>
                  <a:pt x="654" y="663"/>
                </a:lnTo>
                <a:lnTo>
                  <a:pt x="655" y="665"/>
                </a:lnTo>
                <a:lnTo>
                  <a:pt x="653" y="666"/>
                </a:lnTo>
                <a:lnTo>
                  <a:pt x="653" y="666"/>
                </a:lnTo>
                <a:lnTo>
                  <a:pt x="653" y="665"/>
                </a:lnTo>
                <a:lnTo>
                  <a:pt x="654" y="665"/>
                </a:lnTo>
                <a:lnTo>
                  <a:pt x="654" y="665"/>
                </a:lnTo>
                <a:lnTo>
                  <a:pt x="653" y="666"/>
                </a:lnTo>
                <a:lnTo>
                  <a:pt x="653" y="666"/>
                </a:lnTo>
                <a:close/>
                <a:moveTo>
                  <a:pt x="370" y="526"/>
                </a:moveTo>
                <a:lnTo>
                  <a:pt x="370" y="526"/>
                </a:lnTo>
                <a:lnTo>
                  <a:pt x="371" y="525"/>
                </a:lnTo>
                <a:lnTo>
                  <a:pt x="371" y="525"/>
                </a:lnTo>
                <a:lnTo>
                  <a:pt x="373" y="526"/>
                </a:lnTo>
                <a:lnTo>
                  <a:pt x="373" y="527"/>
                </a:lnTo>
                <a:lnTo>
                  <a:pt x="370" y="526"/>
                </a:lnTo>
                <a:lnTo>
                  <a:pt x="370" y="526"/>
                </a:lnTo>
                <a:lnTo>
                  <a:pt x="370" y="525"/>
                </a:lnTo>
                <a:lnTo>
                  <a:pt x="371" y="526"/>
                </a:lnTo>
                <a:lnTo>
                  <a:pt x="370" y="526"/>
                </a:lnTo>
                <a:lnTo>
                  <a:pt x="370" y="526"/>
                </a:lnTo>
                <a:lnTo>
                  <a:pt x="370" y="526"/>
                </a:lnTo>
                <a:close/>
                <a:moveTo>
                  <a:pt x="491" y="650"/>
                </a:moveTo>
                <a:lnTo>
                  <a:pt x="491" y="650"/>
                </a:lnTo>
                <a:lnTo>
                  <a:pt x="491" y="649"/>
                </a:lnTo>
                <a:lnTo>
                  <a:pt x="492" y="649"/>
                </a:lnTo>
                <a:lnTo>
                  <a:pt x="494" y="649"/>
                </a:lnTo>
                <a:lnTo>
                  <a:pt x="494" y="649"/>
                </a:lnTo>
                <a:lnTo>
                  <a:pt x="493" y="650"/>
                </a:lnTo>
                <a:lnTo>
                  <a:pt x="493" y="651"/>
                </a:lnTo>
                <a:lnTo>
                  <a:pt x="491" y="650"/>
                </a:lnTo>
                <a:lnTo>
                  <a:pt x="491" y="650"/>
                </a:lnTo>
                <a:close/>
                <a:moveTo>
                  <a:pt x="430" y="612"/>
                </a:moveTo>
                <a:lnTo>
                  <a:pt x="430" y="612"/>
                </a:lnTo>
                <a:lnTo>
                  <a:pt x="429" y="609"/>
                </a:lnTo>
                <a:lnTo>
                  <a:pt x="429" y="608"/>
                </a:lnTo>
                <a:lnTo>
                  <a:pt x="430" y="608"/>
                </a:lnTo>
                <a:lnTo>
                  <a:pt x="432" y="608"/>
                </a:lnTo>
                <a:lnTo>
                  <a:pt x="432" y="608"/>
                </a:lnTo>
                <a:lnTo>
                  <a:pt x="432" y="610"/>
                </a:lnTo>
                <a:lnTo>
                  <a:pt x="430" y="612"/>
                </a:lnTo>
                <a:lnTo>
                  <a:pt x="430" y="612"/>
                </a:lnTo>
                <a:close/>
                <a:moveTo>
                  <a:pt x="480" y="650"/>
                </a:moveTo>
                <a:lnTo>
                  <a:pt x="480" y="650"/>
                </a:lnTo>
                <a:lnTo>
                  <a:pt x="476" y="656"/>
                </a:lnTo>
                <a:lnTo>
                  <a:pt x="475" y="657"/>
                </a:lnTo>
                <a:lnTo>
                  <a:pt x="474" y="656"/>
                </a:lnTo>
                <a:lnTo>
                  <a:pt x="475" y="653"/>
                </a:lnTo>
                <a:lnTo>
                  <a:pt x="476" y="649"/>
                </a:lnTo>
                <a:lnTo>
                  <a:pt x="477" y="645"/>
                </a:lnTo>
                <a:lnTo>
                  <a:pt x="477" y="645"/>
                </a:lnTo>
                <a:lnTo>
                  <a:pt x="478" y="647"/>
                </a:lnTo>
                <a:lnTo>
                  <a:pt x="480" y="650"/>
                </a:lnTo>
                <a:lnTo>
                  <a:pt x="480" y="650"/>
                </a:lnTo>
                <a:lnTo>
                  <a:pt x="478" y="651"/>
                </a:lnTo>
                <a:lnTo>
                  <a:pt x="478" y="651"/>
                </a:lnTo>
                <a:lnTo>
                  <a:pt x="480" y="650"/>
                </a:lnTo>
                <a:lnTo>
                  <a:pt x="480" y="650"/>
                </a:lnTo>
                <a:lnTo>
                  <a:pt x="480" y="650"/>
                </a:lnTo>
                <a:close/>
                <a:moveTo>
                  <a:pt x="356" y="520"/>
                </a:moveTo>
                <a:lnTo>
                  <a:pt x="356" y="520"/>
                </a:lnTo>
                <a:lnTo>
                  <a:pt x="357" y="520"/>
                </a:lnTo>
                <a:lnTo>
                  <a:pt x="358" y="520"/>
                </a:lnTo>
                <a:lnTo>
                  <a:pt x="359" y="521"/>
                </a:lnTo>
                <a:lnTo>
                  <a:pt x="359" y="521"/>
                </a:lnTo>
                <a:lnTo>
                  <a:pt x="357" y="523"/>
                </a:lnTo>
                <a:lnTo>
                  <a:pt x="356" y="523"/>
                </a:lnTo>
                <a:lnTo>
                  <a:pt x="356" y="520"/>
                </a:lnTo>
                <a:lnTo>
                  <a:pt x="356" y="520"/>
                </a:lnTo>
                <a:close/>
                <a:moveTo>
                  <a:pt x="593" y="698"/>
                </a:moveTo>
                <a:lnTo>
                  <a:pt x="593" y="698"/>
                </a:lnTo>
                <a:lnTo>
                  <a:pt x="596" y="697"/>
                </a:lnTo>
                <a:lnTo>
                  <a:pt x="599" y="697"/>
                </a:lnTo>
                <a:lnTo>
                  <a:pt x="600" y="698"/>
                </a:lnTo>
                <a:lnTo>
                  <a:pt x="600" y="698"/>
                </a:lnTo>
                <a:lnTo>
                  <a:pt x="598" y="700"/>
                </a:lnTo>
                <a:lnTo>
                  <a:pt x="596" y="700"/>
                </a:lnTo>
                <a:lnTo>
                  <a:pt x="594" y="700"/>
                </a:lnTo>
                <a:lnTo>
                  <a:pt x="593" y="698"/>
                </a:lnTo>
                <a:lnTo>
                  <a:pt x="593" y="698"/>
                </a:lnTo>
                <a:close/>
                <a:moveTo>
                  <a:pt x="524" y="695"/>
                </a:moveTo>
                <a:lnTo>
                  <a:pt x="524" y="695"/>
                </a:lnTo>
                <a:lnTo>
                  <a:pt x="521" y="692"/>
                </a:lnTo>
                <a:lnTo>
                  <a:pt x="519" y="690"/>
                </a:lnTo>
                <a:lnTo>
                  <a:pt x="519" y="689"/>
                </a:lnTo>
                <a:lnTo>
                  <a:pt x="521" y="689"/>
                </a:lnTo>
                <a:lnTo>
                  <a:pt x="522" y="689"/>
                </a:lnTo>
                <a:lnTo>
                  <a:pt x="523" y="690"/>
                </a:lnTo>
                <a:lnTo>
                  <a:pt x="524" y="691"/>
                </a:lnTo>
                <a:lnTo>
                  <a:pt x="524" y="695"/>
                </a:lnTo>
                <a:lnTo>
                  <a:pt x="524" y="695"/>
                </a:lnTo>
                <a:lnTo>
                  <a:pt x="523" y="694"/>
                </a:lnTo>
                <a:lnTo>
                  <a:pt x="523" y="692"/>
                </a:lnTo>
                <a:lnTo>
                  <a:pt x="524" y="692"/>
                </a:lnTo>
                <a:lnTo>
                  <a:pt x="524" y="695"/>
                </a:lnTo>
                <a:lnTo>
                  <a:pt x="524" y="695"/>
                </a:lnTo>
                <a:close/>
                <a:moveTo>
                  <a:pt x="418" y="635"/>
                </a:moveTo>
                <a:lnTo>
                  <a:pt x="418" y="635"/>
                </a:lnTo>
                <a:lnTo>
                  <a:pt x="417" y="633"/>
                </a:lnTo>
                <a:lnTo>
                  <a:pt x="417" y="632"/>
                </a:lnTo>
                <a:lnTo>
                  <a:pt x="418" y="630"/>
                </a:lnTo>
                <a:lnTo>
                  <a:pt x="419" y="630"/>
                </a:lnTo>
                <a:lnTo>
                  <a:pt x="419" y="630"/>
                </a:lnTo>
                <a:lnTo>
                  <a:pt x="418" y="635"/>
                </a:lnTo>
                <a:lnTo>
                  <a:pt x="418" y="635"/>
                </a:lnTo>
                <a:lnTo>
                  <a:pt x="417" y="633"/>
                </a:lnTo>
                <a:lnTo>
                  <a:pt x="418" y="633"/>
                </a:lnTo>
                <a:lnTo>
                  <a:pt x="418" y="633"/>
                </a:lnTo>
                <a:lnTo>
                  <a:pt x="418" y="635"/>
                </a:lnTo>
                <a:lnTo>
                  <a:pt x="418" y="635"/>
                </a:lnTo>
                <a:close/>
                <a:moveTo>
                  <a:pt x="542" y="719"/>
                </a:moveTo>
                <a:lnTo>
                  <a:pt x="542" y="719"/>
                </a:lnTo>
                <a:lnTo>
                  <a:pt x="546" y="714"/>
                </a:lnTo>
                <a:lnTo>
                  <a:pt x="547" y="713"/>
                </a:lnTo>
                <a:lnTo>
                  <a:pt x="550" y="713"/>
                </a:lnTo>
                <a:lnTo>
                  <a:pt x="550" y="713"/>
                </a:lnTo>
                <a:lnTo>
                  <a:pt x="546" y="716"/>
                </a:lnTo>
                <a:lnTo>
                  <a:pt x="545" y="719"/>
                </a:lnTo>
                <a:lnTo>
                  <a:pt x="542" y="719"/>
                </a:lnTo>
                <a:lnTo>
                  <a:pt x="542" y="719"/>
                </a:lnTo>
                <a:close/>
                <a:moveTo>
                  <a:pt x="469" y="684"/>
                </a:moveTo>
                <a:lnTo>
                  <a:pt x="469" y="684"/>
                </a:lnTo>
                <a:lnTo>
                  <a:pt x="470" y="683"/>
                </a:lnTo>
                <a:lnTo>
                  <a:pt x="471" y="683"/>
                </a:lnTo>
                <a:lnTo>
                  <a:pt x="474" y="684"/>
                </a:lnTo>
                <a:lnTo>
                  <a:pt x="474" y="684"/>
                </a:lnTo>
                <a:lnTo>
                  <a:pt x="472" y="685"/>
                </a:lnTo>
                <a:lnTo>
                  <a:pt x="471" y="685"/>
                </a:lnTo>
                <a:lnTo>
                  <a:pt x="469" y="684"/>
                </a:lnTo>
                <a:lnTo>
                  <a:pt x="469" y="684"/>
                </a:lnTo>
                <a:close/>
                <a:moveTo>
                  <a:pt x="494" y="701"/>
                </a:moveTo>
                <a:lnTo>
                  <a:pt x="494" y="701"/>
                </a:lnTo>
                <a:lnTo>
                  <a:pt x="498" y="698"/>
                </a:lnTo>
                <a:lnTo>
                  <a:pt x="499" y="698"/>
                </a:lnTo>
                <a:lnTo>
                  <a:pt x="501" y="698"/>
                </a:lnTo>
                <a:lnTo>
                  <a:pt x="501" y="698"/>
                </a:lnTo>
                <a:lnTo>
                  <a:pt x="500" y="700"/>
                </a:lnTo>
                <a:lnTo>
                  <a:pt x="498" y="701"/>
                </a:lnTo>
                <a:lnTo>
                  <a:pt x="494" y="701"/>
                </a:lnTo>
                <a:lnTo>
                  <a:pt x="494" y="701"/>
                </a:lnTo>
                <a:close/>
                <a:moveTo>
                  <a:pt x="475" y="696"/>
                </a:moveTo>
                <a:lnTo>
                  <a:pt x="475" y="696"/>
                </a:lnTo>
                <a:lnTo>
                  <a:pt x="468" y="692"/>
                </a:lnTo>
                <a:lnTo>
                  <a:pt x="468" y="691"/>
                </a:lnTo>
                <a:lnTo>
                  <a:pt x="469" y="691"/>
                </a:lnTo>
                <a:lnTo>
                  <a:pt x="474" y="694"/>
                </a:lnTo>
                <a:lnTo>
                  <a:pt x="475" y="695"/>
                </a:lnTo>
                <a:lnTo>
                  <a:pt x="475" y="696"/>
                </a:lnTo>
                <a:lnTo>
                  <a:pt x="475" y="696"/>
                </a:lnTo>
                <a:lnTo>
                  <a:pt x="474" y="695"/>
                </a:lnTo>
                <a:lnTo>
                  <a:pt x="474" y="695"/>
                </a:lnTo>
                <a:lnTo>
                  <a:pt x="475" y="695"/>
                </a:lnTo>
                <a:lnTo>
                  <a:pt x="475" y="696"/>
                </a:lnTo>
                <a:lnTo>
                  <a:pt x="475" y="696"/>
                </a:lnTo>
                <a:close/>
                <a:moveTo>
                  <a:pt x="416" y="661"/>
                </a:moveTo>
                <a:lnTo>
                  <a:pt x="416" y="661"/>
                </a:lnTo>
                <a:lnTo>
                  <a:pt x="417" y="660"/>
                </a:lnTo>
                <a:lnTo>
                  <a:pt x="419" y="659"/>
                </a:lnTo>
                <a:lnTo>
                  <a:pt x="423" y="659"/>
                </a:lnTo>
                <a:lnTo>
                  <a:pt x="423" y="659"/>
                </a:lnTo>
                <a:lnTo>
                  <a:pt x="422" y="660"/>
                </a:lnTo>
                <a:lnTo>
                  <a:pt x="419" y="661"/>
                </a:lnTo>
                <a:lnTo>
                  <a:pt x="416" y="661"/>
                </a:lnTo>
                <a:lnTo>
                  <a:pt x="416" y="661"/>
                </a:lnTo>
                <a:close/>
                <a:moveTo>
                  <a:pt x="529" y="730"/>
                </a:moveTo>
                <a:lnTo>
                  <a:pt x="529" y="730"/>
                </a:lnTo>
                <a:lnTo>
                  <a:pt x="530" y="728"/>
                </a:lnTo>
                <a:lnTo>
                  <a:pt x="533" y="728"/>
                </a:lnTo>
                <a:lnTo>
                  <a:pt x="535" y="728"/>
                </a:lnTo>
                <a:lnTo>
                  <a:pt x="535" y="730"/>
                </a:lnTo>
                <a:lnTo>
                  <a:pt x="535" y="731"/>
                </a:lnTo>
                <a:lnTo>
                  <a:pt x="529" y="730"/>
                </a:lnTo>
                <a:lnTo>
                  <a:pt x="529" y="730"/>
                </a:lnTo>
                <a:lnTo>
                  <a:pt x="530" y="730"/>
                </a:lnTo>
                <a:lnTo>
                  <a:pt x="530" y="730"/>
                </a:lnTo>
                <a:lnTo>
                  <a:pt x="530" y="730"/>
                </a:lnTo>
                <a:lnTo>
                  <a:pt x="529" y="730"/>
                </a:lnTo>
                <a:lnTo>
                  <a:pt x="529" y="730"/>
                </a:lnTo>
                <a:close/>
                <a:moveTo>
                  <a:pt x="539" y="724"/>
                </a:moveTo>
                <a:lnTo>
                  <a:pt x="539" y="724"/>
                </a:lnTo>
                <a:lnTo>
                  <a:pt x="541" y="726"/>
                </a:lnTo>
                <a:lnTo>
                  <a:pt x="541" y="728"/>
                </a:lnTo>
                <a:lnTo>
                  <a:pt x="541" y="730"/>
                </a:lnTo>
                <a:lnTo>
                  <a:pt x="540" y="731"/>
                </a:lnTo>
                <a:lnTo>
                  <a:pt x="539" y="731"/>
                </a:lnTo>
                <a:lnTo>
                  <a:pt x="539" y="730"/>
                </a:lnTo>
                <a:lnTo>
                  <a:pt x="539" y="727"/>
                </a:lnTo>
                <a:lnTo>
                  <a:pt x="539" y="724"/>
                </a:lnTo>
                <a:lnTo>
                  <a:pt x="539" y="724"/>
                </a:lnTo>
                <a:lnTo>
                  <a:pt x="540" y="725"/>
                </a:lnTo>
                <a:lnTo>
                  <a:pt x="540" y="725"/>
                </a:lnTo>
                <a:lnTo>
                  <a:pt x="539" y="725"/>
                </a:lnTo>
                <a:lnTo>
                  <a:pt x="539" y="724"/>
                </a:lnTo>
                <a:lnTo>
                  <a:pt x="539" y="724"/>
                </a:lnTo>
                <a:close/>
                <a:moveTo>
                  <a:pt x="527" y="725"/>
                </a:moveTo>
                <a:lnTo>
                  <a:pt x="527" y="725"/>
                </a:lnTo>
                <a:lnTo>
                  <a:pt x="529" y="727"/>
                </a:lnTo>
                <a:lnTo>
                  <a:pt x="527" y="725"/>
                </a:lnTo>
                <a:lnTo>
                  <a:pt x="523" y="722"/>
                </a:lnTo>
                <a:lnTo>
                  <a:pt x="527" y="725"/>
                </a:lnTo>
                <a:lnTo>
                  <a:pt x="527" y="725"/>
                </a:lnTo>
                <a:lnTo>
                  <a:pt x="527" y="726"/>
                </a:lnTo>
                <a:lnTo>
                  <a:pt x="527" y="725"/>
                </a:lnTo>
                <a:lnTo>
                  <a:pt x="525" y="725"/>
                </a:lnTo>
                <a:lnTo>
                  <a:pt x="527" y="725"/>
                </a:lnTo>
                <a:lnTo>
                  <a:pt x="527" y="725"/>
                </a:lnTo>
                <a:close/>
                <a:moveTo>
                  <a:pt x="469" y="706"/>
                </a:moveTo>
                <a:lnTo>
                  <a:pt x="469" y="706"/>
                </a:lnTo>
                <a:lnTo>
                  <a:pt x="470" y="706"/>
                </a:lnTo>
                <a:lnTo>
                  <a:pt x="471" y="706"/>
                </a:lnTo>
                <a:lnTo>
                  <a:pt x="472" y="706"/>
                </a:lnTo>
                <a:lnTo>
                  <a:pt x="475" y="706"/>
                </a:lnTo>
                <a:lnTo>
                  <a:pt x="475" y="706"/>
                </a:lnTo>
                <a:lnTo>
                  <a:pt x="474" y="707"/>
                </a:lnTo>
                <a:lnTo>
                  <a:pt x="471" y="707"/>
                </a:lnTo>
                <a:lnTo>
                  <a:pt x="470" y="707"/>
                </a:lnTo>
                <a:lnTo>
                  <a:pt x="469" y="706"/>
                </a:lnTo>
                <a:lnTo>
                  <a:pt x="469" y="706"/>
                </a:lnTo>
                <a:close/>
                <a:moveTo>
                  <a:pt x="477" y="704"/>
                </a:moveTo>
                <a:lnTo>
                  <a:pt x="477" y="704"/>
                </a:lnTo>
                <a:lnTo>
                  <a:pt x="476" y="704"/>
                </a:lnTo>
                <a:lnTo>
                  <a:pt x="477" y="706"/>
                </a:lnTo>
                <a:lnTo>
                  <a:pt x="478" y="707"/>
                </a:lnTo>
                <a:lnTo>
                  <a:pt x="477" y="708"/>
                </a:lnTo>
                <a:lnTo>
                  <a:pt x="477" y="708"/>
                </a:lnTo>
                <a:lnTo>
                  <a:pt x="475" y="707"/>
                </a:lnTo>
                <a:lnTo>
                  <a:pt x="475" y="706"/>
                </a:lnTo>
                <a:lnTo>
                  <a:pt x="475" y="704"/>
                </a:lnTo>
                <a:lnTo>
                  <a:pt x="477" y="704"/>
                </a:lnTo>
                <a:lnTo>
                  <a:pt x="477" y="704"/>
                </a:lnTo>
                <a:close/>
                <a:moveTo>
                  <a:pt x="459" y="696"/>
                </a:moveTo>
                <a:lnTo>
                  <a:pt x="459" y="696"/>
                </a:lnTo>
                <a:lnTo>
                  <a:pt x="457" y="702"/>
                </a:lnTo>
                <a:lnTo>
                  <a:pt x="454" y="702"/>
                </a:lnTo>
                <a:lnTo>
                  <a:pt x="453" y="701"/>
                </a:lnTo>
                <a:lnTo>
                  <a:pt x="453" y="697"/>
                </a:lnTo>
                <a:lnTo>
                  <a:pt x="454" y="694"/>
                </a:lnTo>
                <a:lnTo>
                  <a:pt x="456" y="691"/>
                </a:lnTo>
                <a:lnTo>
                  <a:pt x="457" y="691"/>
                </a:lnTo>
                <a:lnTo>
                  <a:pt x="458" y="691"/>
                </a:lnTo>
                <a:lnTo>
                  <a:pt x="459" y="696"/>
                </a:lnTo>
                <a:lnTo>
                  <a:pt x="459" y="696"/>
                </a:lnTo>
                <a:lnTo>
                  <a:pt x="459" y="697"/>
                </a:lnTo>
                <a:lnTo>
                  <a:pt x="459" y="696"/>
                </a:lnTo>
                <a:lnTo>
                  <a:pt x="459" y="696"/>
                </a:lnTo>
                <a:close/>
                <a:moveTo>
                  <a:pt x="364" y="613"/>
                </a:moveTo>
                <a:lnTo>
                  <a:pt x="364" y="613"/>
                </a:lnTo>
                <a:lnTo>
                  <a:pt x="366" y="609"/>
                </a:lnTo>
                <a:lnTo>
                  <a:pt x="368" y="608"/>
                </a:lnTo>
                <a:lnTo>
                  <a:pt x="369" y="609"/>
                </a:lnTo>
                <a:lnTo>
                  <a:pt x="369" y="610"/>
                </a:lnTo>
                <a:lnTo>
                  <a:pt x="368" y="614"/>
                </a:lnTo>
                <a:lnTo>
                  <a:pt x="366" y="614"/>
                </a:lnTo>
                <a:lnTo>
                  <a:pt x="364" y="613"/>
                </a:lnTo>
                <a:lnTo>
                  <a:pt x="364" y="613"/>
                </a:lnTo>
                <a:lnTo>
                  <a:pt x="365" y="612"/>
                </a:lnTo>
                <a:lnTo>
                  <a:pt x="365" y="613"/>
                </a:lnTo>
                <a:lnTo>
                  <a:pt x="365" y="614"/>
                </a:lnTo>
                <a:lnTo>
                  <a:pt x="364" y="613"/>
                </a:lnTo>
                <a:lnTo>
                  <a:pt x="364" y="613"/>
                </a:lnTo>
                <a:close/>
                <a:moveTo>
                  <a:pt x="332" y="517"/>
                </a:moveTo>
                <a:lnTo>
                  <a:pt x="332" y="517"/>
                </a:lnTo>
                <a:lnTo>
                  <a:pt x="330" y="517"/>
                </a:lnTo>
                <a:lnTo>
                  <a:pt x="330" y="515"/>
                </a:lnTo>
                <a:lnTo>
                  <a:pt x="330" y="515"/>
                </a:lnTo>
                <a:lnTo>
                  <a:pt x="332" y="514"/>
                </a:lnTo>
                <a:lnTo>
                  <a:pt x="332" y="514"/>
                </a:lnTo>
                <a:lnTo>
                  <a:pt x="332" y="517"/>
                </a:lnTo>
                <a:lnTo>
                  <a:pt x="332" y="517"/>
                </a:lnTo>
                <a:close/>
                <a:moveTo>
                  <a:pt x="521" y="731"/>
                </a:moveTo>
                <a:lnTo>
                  <a:pt x="521" y="731"/>
                </a:lnTo>
                <a:lnTo>
                  <a:pt x="524" y="730"/>
                </a:lnTo>
                <a:lnTo>
                  <a:pt x="528" y="730"/>
                </a:lnTo>
                <a:lnTo>
                  <a:pt x="528" y="730"/>
                </a:lnTo>
                <a:lnTo>
                  <a:pt x="527" y="732"/>
                </a:lnTo>
                <a:lnTo>
                  <a:pt x="524" y="732"/>
                </a:lnTo>
                <a:lnTo>
                  <a:pt x="522" y="731"/>
                </a:lnTo>
                <a:lnTo>
                  <a:pt x="521" y="731"/>
                </a:lnTo>
                <a:lnTo>
                  <a:pt x="521" y="731"/>
                </a:lnTo>
                <a:close/>
                <a:moveTo>
                  <a:pt x="374" y="635"/>
                </a:moveTo>
                <a:lnTo>
                  <a:pt x="374" y="635"/>
                </a:lnTo>
                <a:lnTo>
                  <a:pt x="377" y="633"/>
                </a:lnTo>
                <a:lnTo>
                  <a:pt x="380" y="635"/>
                </a:lnTo>
                <a:lnTo>
                  <a:pt x="380" y="635"/>
                </a:lnTo>
                <a:lnTo>
                  <a:pt x="377" y="636"/>
                </a:lnTo>
                <a:lnTo>
                  <a:pt x="374" y="635"/>
                </a:lnTo>
                <a:lnTo>
                  <a:pt x="374" y="635"/>
                </a:lnTo>
                <a:close/>
                <a:moveTo>
                  <a:pt x="492" y="736"/>
                </a:moveTo>
                <a:lnTo>
                  <a:pt x="492" y="736"/>
                </a:lnTo>
                <a:lnTo>
                  <a:pt x="499" y="736"/>
                </a:lnTo>
                <a:lnTo>
                  <a:pt x="501" y="736"/>
                </a:lnTo>
                <a:lnTo>
                  <a:pt x="501" y="734"/>
                </a:lnTo>
                <a:lnTo>
                  <a:pt x="498" y="732"/>
                </a:lnTo>
                <a:lnTo>
                  <a:pt x="495" y="731"/>
                </a:lnTo>
                <a:lnTo>
                  <a:pt x="492" y="731"/>
                </a:lnTo>
                <a:lnTo>
                  <a:pt x="491" y="731"/>
                </a:lnTo>
                <a:lnTo>
                  <a:pt x="491" y="732"/>
                </a:lnTo>
                <a:lnTo>
                  <a:pt x="492" y="736"/>
                </a:lnTo>
                <a:lnTo>
                  <a:pt x="492" y="736"/>
                </a:lnTo>
                <a:lnTo>
                  <a:pt x="494" y="737"/>
                </a:lnTo>
                <a:lnTo>
                  <a:pt x="492" y="736"/>
                </a:lnTo>
                <a:lnTo>
                  <a:pt x="492" y="736"/>
                </a:lnTo>
                <a:close/>
                <a:moveTo>
                  <a:pt x="389" y="657"/>
                </a:moveTo>
                <a:lnTo>
                  <a:pt x="389" y="657"/>
                </a:lnTo>
                <a:lnTo>
                  <a:pt x="383" y="654"/>
                </a:lnTo>
                <a:lnTo>
                  <a:pt x="383" y="654"/>
                </a:lnTo>
                <a:lnTo>
                  <a:pt x="385" y="654"/>
                </a:lnTo>
                <a:lnTo>
                  <a:pt x="388" y="655"/>
                </a:lnTo>
                <a:lnTo>
                  <a:pt x="389" y="656"/>
                </a:lnTo>
                <a:lnTo>
                  <a:pt x="389" y="657"/>
                </a:lnTo>
                <a:lnTo>
                  <a:pt x="389" y="657"/>
                </a:lnTo>
                <a:lnTo>
                  <a:pt x="389" y="656"/>
                </a:lnTo>
                <a:lnTo>
                  <a:pt x="389" y="656"/>
                </a:lnTo>
                <a:lnTo>
                  <a:pt x="389" y="656"/>
                </a:lnTo>
                <a:lnTo>
                  <a:pt x="389" y="657"/>
                </a:lnTo>
                <a:lnTo>
                  <a:pt x="389" y="657"/>
                </a:lnTo>
                <a:close/>
                <a:moveTo>
                  <a:pt x="442" y="707"/>
                </a:moveTo>
                <a:lnTo>
                  <a:pt x="442" y="707"/>
                </a:lnTo>
                <a:lnTo>
                  <a:pt x="440" y="707"/>
                </a:lnTo>
                <a:lnTo>
                  <a:pt x="438" y="706"/>
                </a:lnTo>
                <a:lnTo>
                  <a:pt x="438" y="706"/>
                </a:lnTo>
                <a:lnTo>
                  <a:pt x="440" y="704"/>
                </a:lnTo>
                <a:lnTo>
                  <a:pt x="441" y="704"/>
                </a:lnTo>
                <a:lnTo>
                  <a:pt x="442" y="706"/>
                </a:lnTo>
                <a:lnTo>
                  <a:pt x="442" y="707"/>
                </a:lnTo>
                <a:lnTo>
                  <a:pt x="442" y="707"/>
                </a:lnTo>
                <a:close/>
                <a:moveTo>
                  <a:pt x="481" y="737"/>
                </a:moveTo>
                <a:lnTo>
                  <a:pt x="481" y="737"/>
                </a:lnTo>
                <a:lnTo>
                  <a:pt x="483" y="736"/>
                </a:lnTo>
                <a:lnTo>
                  <a:pt x="484" y="734"/>
                </a:lnTo>
                <a:lnTo>
                  <a:pt x="486" y="736"/>
                </a:lnTo>
                <a:lnTo>
                  <a:pt x="486" y="736"/>
                </a:lnTo>
                <a:lnTo>
                  <a:pt x="486" y="737"/>
                </a:lnTo>
                <a:lnTo>
                  <a:pt x="486" y="738"/>
                </a:lnTo>
                <a:lnTo>
                  <a:pt x="483" y="738"/>
                </a:lnTo>
                <a:lnTo>
                  <a:pt x="481" y="737"/>
                </a:lnTo>
                <a:lnTo>
                  <a:pt x="481" y="737"/>
                </a:lnTo>
                <a:lnTo>
                  <a:pt x="482" y="737"/>
                </a:lnTo>
                <a:lnTo>
                  <a:pt x="482" y="737"/>
                </a:lnTo>
                <a:lnTo>
                  <a:pt x="482" y="738"/>
                </a:lnTo>
                <a:lnTo>
                  <a:pt x="481" y="737"/>
                </a:lnTo>
                <a:lnTo>
                  <a:pt x="481" y="737"/>
                </a:lnTo>
                <a:close/>
                <a:moveTo>
                  <a:pt x="429" y="708"/>
                </a:moveTo>
                <a:lnTo>
                  <a:pt x="429" y="708"/>
                </a:lnTo>
                <a:lnTo>
                  <a:pt x="432" y="706"/>
                </a:lnTo>
                <a:lnTo>
                  <a:pt x="433" y="704"/>
                </a:lnTo>
                <a:lnTo>
                  <a:pt x="435" y="706"/>
                </a:lnTo>
                <a:lnTo>
                  <a:pt x="435" y="706"/>
                </a:lnTo>
                <a:lnTo>
                  <a:pt x="432" y="708"/>
                </a:lnTo>
                <a:lnTo>
                  <a:pt x="429" y="708"/>
                </a:lnTo>
                <a:lnTo>
                  <a:pt x="429" y="708"/>
                </a:lnTo>
                <a:close/>
                <a:moveTo>
                  <a:pt x="410" y="700"/>
                </a:moveTo>
                <a:lnTo>
                  <a:pt x="410" y="700"/>
                </a:lnTo>
                <a:lnTo>
                  <a:pt x="412" y="696"/>
                </a:lnTo>
                <a:lnTo>
                  <a:pt x="413" y="696"/>
                </a:lnTo>
                <a:lnTo>
                  <a:pt x="415" y="696"/>
                </a:lnTo>
                <a:lnTo>
                  <a:pt x="415" y="698"/>
                </a:lnTo>
                <a:lnTo>
                  <a:pt x="415" y="700"/>
                </a:lnTo>
                <a:lnTo>
                  <a:pt x="413" y="701"/>
                </a:lnTo>
                <a:lnTo>
                  <a:pt x="412" y="701"/>
                </a:lnTo>
                <a:lnTo>
                  <a:pt x="410" y="700"/>
                </a:lnTo>
                <a:lnTo>
                  <a:pt x="410" y="700"/>
                </a:lnTo>
                <a:lnTo>
                  <a:pt x="411" y="698"/>
                </a:lnTo>
                <a:lnTo>
                  <a:pt x="411" y="698"/>
                </a:lnTo>
                <a:lnTo>
                  <a:pt x="411" y="700"/>
                </a:lnTo>
                <a:lnTo>
                  <a:pt x="410" y="700"/>
                </a:lnTo>
                <a:lnTo>
                  <a:pt x="410" y="700"/>
                </a:lnTo>
                <a:close/>
                <a:moveTo>
                  <a:pt x="423" y="700"/>
                </a:moveTo>
                <a:lnTo>
                  <a:pt x="423" y="700"/>
                </a:lnTo>
                <a:lnTo>
                  <a:pt x="422" y="698"/>
                </a:lnTo>
                <a:lnTo>
                  <a:pt x="419" y="700"/>
                </a:lnTo>
                <a:lnTo>
                  <a:pt x="418" y="700"/>
                </a:lnTo>
                <a:lnTo>
                  <a:pt x="416" y="698"/>
                </a:lnTo>
                <a:lnTo>
                  <a:pt x="416" y="698"/>
                </a:lnTo>
                <a:lnTo>
                  <a:pt x="418" y="697"/>
                </a:lnTo>
                <a:lnTo>
                  <a:pt x="421" y="696"/>
                </a:lnTo>
                <a:lnTo>
                  <a:pt x="422" y="697"/>
                </a:lnTo>
                <a:lnTo>
                  <a:pt x="423" y="700"/>
                </a:lnTo>
                <a:lnTo>
                  <a:pt x="423" y="700"/>
                </a:lnTo>
                <a:close/>
                <a:moveTo>
                  <a:pt x="470" y="732"/>
                </a:moveTo>
                <a:lnTo>
                  <a:pt x="470" y="732"/>
                </a:lnTo>
                <a:lnTo>
                  <a:pt x="471" y="731"/>
                </a:lnTo>
                <a:lnTo>
                  <a:pt x="472" y="731"/>
                </a:lnTo>
                <a:lnTo>
                  <a:pt x="476" y="732"/>
                </a:lnTo>
                <a:lnTo>
                  <a:pt x="476" y="732"/>
                </a:lnTo>
                <a:lnTo>
                  <a:pt x="475" y="733"/>
                </a:lnTo>
                <a:lnTo>
                  <a:pt x="472" y="733"/>
                </a:lnTo>
                <a:lnTo>
                  <a:pt x="470" y="732"/>
                </a:lnTo>
                <a:lnTo>
                  <a:pt x="470" y="732"/>
                </a:lnTo>
                <a:close/>
                <a:moveTo>
                  <a:pt x="419" y="707"/>
                </a:moveTo>
                <a:lnTo>
                  <a:pt x="419" y="707"/>
                </a:lnTo>
                <a:lnTo>
                  <a:pt x="421" y="706"/>
                </a:lnTo>
                <a:lnTo>
                  <a:pt x="422" y="704"/>
                </a:lnTo>
                <a:lnTo>
                  <a:pt x="424" y="704"/>
                </a:lnTo>
                <a:lnTo>
                  <a:pt x="424" y="704"/>
                </a:lnTo>
                <a:lnTo>
                  <a:pt x="424" y="707"/>
                </a:lnTo>
                <a:lnTo>
                  <a:pt x="423" y="707"/>
                </a:lnTo>
                <a:lnTo>
                  <a:pt x="422" y="708"/>
                </a:lnTo>
                <a:lnTo>
                  <a:pt x="419" y="707"/>
                </a:lnTo>
                <a:lnTo>
                  <a:pt x="419" y="707"/>
                </a:lnTo>
                <a:close/>
                <a:moveTo>
                  <a:pt x="412" y="712"/>
                </a:moveTo>
                <a:lnTo>
                  <a:pt x="412" y="712"/>
                </a:lnTo>
                <a:lnTo>
                  <a:pt x="416" y="709"/>
                </a:lnTo>
                <a:lnTo>
                  <a:pt x="412" y="712"/>
                </a:lnTo>
                <a:lnTo>
                  <a:pt x="412" y="712"/>
                </a:lnTo>
                <a:lnTo>
                  <a:pt x="413" y="710"/>
                </a:lnTo>
                <a:lnTo>
                  <a:pt x="413" y="710"/>
                </a:lnTo>
                <a:lnTo>
                  <a:pt x="412" y="710"/>
                </a:lnTo>
                <a:lnTo>
                  <a:pt x="412" y="712"/>
                </a:lnTo>
                <a:lnTo>
                  <a:pt x="412" y="712"/>
                </a:lnTo>
                <a:close/>
                <a:moveTo>
                  <a:pt x="403" y="706"/>
                </a:moveTo>
                <a:lnTo>
                  <a:pt x="403" y="706"/>
                </a:lnTo>
                <a:lnTo>
                  <a:pt x="405" y="704"/>
                </a:lnTo>
                <a:lnTo>
                  <a:pt x="409" y="703"/>
                </a:lnTo>
                <a:lnTo>
                  <a:pt x="415" y="704"/>
                </a:lnTo>
                <a:lnTo>
                  <a:pt x="415" y="704"/>
                </a:lnTo>
                <a:lnTo>
                  <a:pt x="415" y="706"/>
                </a:lnTo>
                <a:lnTo>
                  <a:pt x="413" y="707"/>
                </a:lnTo>
                <a:lnTo>
                  <a:pt x="410" y="708"/>
                </a:lnTo>
                <a:lnTo>
                  <a:pt x="406" y="707"/>
                </a:lnTo>
                <a:lnTo>
                  <a:pt x="403" y="706"/>
                </a:lnTo>
                <a:lnTo>
                  <a:pt x="403" y="706"/>
                </a:lnTo>
                <a:close/>
                <a:moveTo>
                  <a:pt x="476" y="750"/>
                </a:moveTo>
                <a:lnTo>
                  <a:pt x="476" y="750"/>
                </a:lnTo>
                <a:lnTo>
                  <a:pt x="481" y="749"/>
                </a:lnTo>
                <a:lnTo>
                  <a:pt x="487" y="749"/>
                </a:lnTo>
                <a:lnTo>
                  <a:pt x="487" y="749"/>
                </a:lnTo>
                <a:lnTo>
                  <a:pt x="482" y="751"/>
                </a:lnTo>
                <a:lnTo>
                  <a:pt x="478" y="751"/>
                </a:lnTo>
                <a:lnTo>
                  <a:pt x="476" y="750"/>
                </a:lnTo>
                <a:lnTo>
                  <a:pt x="476" y="750"/>
                </a:lnTo>
                <a:close/>
                <a:moveTo>
                  <a:pt x="451" y="737"/>
                </a:moveTo>
                <a:lnTo>
                  <a:pt x="451" y="737"/>
                </a:lnTo>
                <a:lnTo>
                  <a:pt x="451" y="734"/>
                </a:lnTo>
                <a:lnTo>
                  <a:pt x="452" y="733"/>
                </a:lnTo>
                <a:lnTo>
                  <a:pt x="454" y="733"/>
                </a:lnTo>
                <a:lnTo>
                  <a:pt x="454" y="733"/>
                </a:lnTo>
                <a:lnTo>
                  <a:pt x="453" y="736"/>
                </a:lnTo>
                <a:lnTo>
                  <a:pt x="452" y="737"/>
                </a:lnTo>
                <a:lnTo>
                  <a:pt x="451" y="737"/>
                </a:lnTo>
                <a:lnTo>
                  <a:pt x="451" y="737"/>
                </a:lnTo>
                <a:close/>
                <a:moveTo>
                  <a:pt x="458" y="750"/>
                </a:moveTo>
                <a:lnTo>
                  <a:pt x="458" y="750"/>
                </a:lnTo>
                <a:lnTo>
                  <a:pt x="456" y="749"/>
                </a:lnTo>
                <a:lnTo>
                  <a:pt x="456" y="748"/>
                </a:lnTo>
                <a:lnTo>
                  <a:pt x="457" y="743"/>
                </a:lnTo>
                <a:lnTo>
                  <a:pt x="458" y="743"/>
                </a:lnTo>
                <a:lnTo>
                  <a:pt x="459" y="743"/>
                </a:lnTo>
                <a:lnTo>
                  <a:pt x="459" y="745"/>
                </a:lnTo>
                <a:lnTo>
                  <a:pt x="458" y="750"/>
                </a:lnTo>
                <a:lnTo>
                  <a:pt x="458" y="750"/>
                </a:lnTo>
                <a:lnTo>
                  <a:pt x="457" y="749"/>
                </a:lnTo>
                <a:lnTo>
                  <a:pt x="457" y="748"/>
                </a:lnTo>
                <a:lnTo>
                  <a:pt x="458" y="748"/>
                </a:lnTo>
                <a:lnTo>
                  <a:pt x="458" y="750"/>
                </a:lnTo>
                <a:lnTo>
                  <a:pt x="458" y="750"/>
                </a:lnTo>
                <a:close/>
                <a:moveTo>
                  <a:pt x="397" y="698"/>
                </a:moveTo>
                <a:lnTo>
                  <a:pt x="397" y="698"/>
                </a:lnTo>
                <a:lnTo>
                  <a:pt x="395" y="700"/>
                </a:lnTo>
                <a:lnTo>
                  <a:pt x="394" y="700"/>
                </a:lnTo>
                <a:lnTo>
                  <a:pt x="391" y="698"/>
                </a:lnTo>
                <a:lnTo>
                  <a:pt x="389" y="696"/>
                </a:lnTo>
                <a:lnTo>
                  <a:pt x="389" y="694"/>
                </a:lnTo>
                <a:lnTo>
                  <a:pt x="389" y="694"/>
                </a:lnTo>
                <a:lnTo>
                  <a:pt x="392" y="696"/>
                </a:lnTo>
                <a:lnTo>
                  <a:pt x="397" y="698"/>
                </a:lnTo>
                <a:lnTo>
                  <a:pt x="397" y="698"/>
                </a:lnTo>
                <a:close/>
                <a:moveTo>
                  <a:pt x="397" y="707"/>
                </a:moveTo>
                <a:lnTo>
                  <a:pt x="397" y="707"/>
                </a:lnTo>
                <a:lnTo>
                  <a:pt x="400" y="704"/>
                </a:lnTo>
                <a:lnTo>
                  <a:pt x="397" y="707"/>
                </a:lnTo>
                <a:lnTo>
                  <a:pt x="397" y="707"/>
                </a:lnTo>
                <a:lnTo>
                  <a:pt x="397" y="708"/>
                </a:lnTo>
                <a:lnTo>
                  <a:pt x="397" y="707"/>
                </a:lnTo>
                <a:lnTo>
                  <a:pt x="397" y="707"/>
                </a:lnTo>
                <a:close/>
                <a:moveTo>
                  <a:pt x="424" y="734"/>
                </a:moveTo>
                <a:lnTo>
                  <a:pt x="424" y="734"/>
                </a:lnTo>
                <a:lnTo>
                  <a:pt x="425" y="732"/>
                </a:lnTo>
                <a:lnTo>
                  <a:pt x="427" y="730"/>
                </a:lnTo>
                <a:lnTo>
                  <a:pt x="427" y="730"/>
                </a:lnTo>
                <a:lnTo>
                  <a:pt x="424" y="734"/>
                </a:lnTo>
                <a:lnTo>
                  <a:pt x="424" y="734"/>
                </a:lnTo>
                <a:lnTo>
                  <a:pt x="424" y="733"/>
                </a:lnTo>
                <a:lnTo>
                  <a:pt x="424" y="734"/>
                </a:lnTo>
                <a:lnTo>
                  <a:pt x="424" y="734"/>
                </a:lnTo>
                <a:close/>
                <a:moveTo>
                  <a:pt x="439" y="746"/>
                </a:moveTo>
                <a:lnTo>
                  <a:pt x="439" y="746"/>
                </a:lnTo>
                <a:lnTo>
                  <a:pt x="436" y="744"/>
                </a:lnTo>
                <a:lnTo>
                  <a:pt x="439" y="740"/>
                </a:lnTo>
                <a:lnTo>
                  <a:pt x="439" y="740"/>
                </a:lnTo>
                <a:lnTo>
                  <a:pt x="440" y="742"/>
                </a:lnTo>
                <a:lnTo>
                  <a:pt x="441" y="744"/>
                </a:lnTo>
                <a:lnTo>
                  <a:pt x="440" y="745"/>
                </a:lnTo>
                <a:lnTo>
                  <a:pt x="439" y="746"/>
                </a:lnTo>
                <a:lnTo>
                  <a:pt x="439" y="746"/>
                </a:lnTo>
                <a:close/>
                <a:moveTo>
                  <a:pt x="400" y="713"/>
                </a:moveTo>
                <a:lnTo>
                  <a:pt x="400" y="713"/>
                </a:lnTo>
                <a:lnTo>
                  <a:pt x="398" y="714"/>
                </a:lnTo>
                <a:lnTo>
                  <a:pt x="397" y="714"/>
                </a:lnTo>
                <a:lnTo>
                  <a:pt x="395" y="713"/>
                </a:lnTo>
                <a:lnTo>
                  <a:pt x="394" y="710"/>
                </a:lnTo>
                <a:lnTo>
                  <a:pt x="394" y="710"/>
                </a:lnTo>
                <a:lnTo>
                  <a:pt x="397" y="710"/>
                </a:lnTo>
                <a:lnTo>
                  <a:pt x="397" y="710"/>
                </a:lnTo>
                <a:lnTo>
                  <a:pt x="398" y="712"/>
                </a:lnTo>
                <a:lnTo>
                  <a:pt x="400" y="713"/>
                </a:lnTo>
                <a:lnTo>
                  <a:pt x="400" y="713"/>
                </a:lnTo>
                <a:close/>
                <a:moveTo>
                  <a:pt x="425" y="749"/>
                </a:moveTo>
                <a:lnTo>
                  <a:pt x="425" y="749"/>
                </a:lnTo>
                <a:lnTo>
                  <a:pt x="425" y="748"/>
                </a:lnTo>
                <a:lnTo>
                  <a:pt x="427" y="746"/>
                </a:lnTo>
                <a:lnTo>
                  <a:pt x="430" y="743"/>
                </a:lnTo>
                <a:lnTo>
                  <a:pt x="432" y="743"/>
                </a:lnTo>
                <a:lnTo>
                  <a:pt x="432" y="743"/>
                </a:lnTo>
                <a:lnTo>
                  <a:pt x="425" y="749"/>
                </a:lnTo>
                <a:lnTo>
                  <a:pt x="425" y="749"/>
                </a:lnTo>
                <a:lnTo>
                  <a:pt x="425" y="748"/>
                </a:lnTo>
                <a:lnTo>
                  <a:pt x="427" y="748"/>
                </a:lnTo>
                <a:lnTo>
                  <a:pt x="427" y="748"/>
                </a:lnTo>
                <a:lnTo>
                  <a:pt x="425" y="749"/>
                </a:lnTo>
                <a:lnTo>
                  <a:pt x="425" y="749"/>
                </a:lnTo>
                <a:close/>
                <a:moveTo>
                  <a:pt x="405" y="744"/>
                </a:moveTo>
                <a:lnTo>
                  <a:pt x="405" y="744"/>
                </a:lnTo>
                <a:lnTo>
                  <a:pt x="407" y="745"/>
                </a:lnTo>
                <a:lnTo>
                  <a:pt x="410" y="745"/>
                </a:lnTo>
                <a:lnTo>
                  <a:pt x="413" y="745"/>
                </a:lnTo>
                <a:lnTo>
                  <a:pt x="418" y="745"/>
                </a:lnTo>
                <a:lnTo>
                  <a:pt x="419" y="745"/>
                </a:lnTo>
                <a:lnTo>
                  <a:pt x="421" y="746"/>
                </a:lnTo>
                <a:lnTo>
                  <a:pt x="421" y="746"/>
                </a:lnTo>
                <a:lnTo>
                  <a:pt x="411" y="748"/>
                </a:lnTo>
                <a:lnTo>
                  <a:pt x="407" y="748"/>
                </a:lnTo>
                <a:lnTo>
                  <a:pt x="406" y="746"/>
                </a:lnTo>
                <a:lnTo>
                  <a:pt x="405" y="744"/>
                </a:lnTo>
                <a:lnTo>
                  <a:pt x="405" y="744"/>
                </a:lnTo>
                <a:close/>
                <a:moveTo>
                  <a:pt x="410" y="744"/>
                </a:moveTo>
                <a:lnTo>
                  <a:pt x="410" y="744"/>
                </a:lnTo>
                <a:lnTo>
                  <a:pt x="413" y="742"/>
                </a:lnTo>
                <a:lnTo>
                  <a:pt x="413" y="742"/>
                </a:lnTo>
                <a:lnTo>
                  <a:pt x="413" y="742"/>
                </a:lnTo>
                <a:lnTo>
                  <a:pt x="412" y="744"/>
                </a:lnTo>
                <a:lnTo>
                  <a:pt x="410" y="744"/>
                </a:lnTo>
                <a:lnTo>
                  <a:pt x="410" y="744"/>
                </a:lnTo>
                <a:lnTo>
                  <a:pt x="411" y="744"/>
                </a:lnTo>
                <a:lnTo>
                  <a:pt x="411" y="744"/>
                </a:lnTo>
                <a:lnTo>
                  <a:pt x="411" y="744"/>
                </a:lnTo>
                <a:lnTo>
                  <a:pt x="410" y="744"/>
                </a:lnTo>
                <a:lnTo>
                  <a:pt x="410" y="744"/>
                </a:lnTo>
                <a:close/>
                <a:moveTo>
                  <a:pt x="385" y="746"/>
                </a:moveTo>
                <a:lnTo>
                  <a:pt x="385" y="746"/>
                </a:lnTo>
                <a:lnTo>
                  <a:pt x="382" y="743"/>
                </a:lnTo>
                <a:lnTo>
                  <a:pt x="382" y="743"/>
                </a:lnTo>
                <a:lnTo>
                  <a:pt x="385" y="745"/>
                </a:lnTo>
                <a:lnTo>
                  <a:pt x="385" y="746"/>
                </a:lnTo>
                <a:lnTo>
                  <a:pt x="385" y="746"/>
                </a:lnTo>
                <a:lnTo>
                  <a:pt x="385" y="745"/>
                </a:lnTo>
                <a:lnTo>
                  <a:pt x="385" y="746"/>
                </a:lnTo>
                <a:lnTo>
                  <a:pt x="385" y="746"/>
                </a:lnTo>
                <a:close/>
                <a:moveTo>
                  <a:pt x="328" y="701"/>
                </a:moveTo>
                <a:lnTo>
                  <a:pt x="328" y="701"/>
                </a:lnTo>
                <a:lnTo>
                  <a:pt x="333" y="701"/>
                </a:lnTo>
                <a:lnTo>
                  <a:pt x="335" y="702"/>
                </a:lnTo>
                <a:lnTo>
                  <a:pt x="335" y="704"/>
                </a:lnTo>
                <a:lnTo>
                  <a:pt x="335" y="704"/>
                </a:lnTo>
                <a:lnTo>
                  <a:pt x="333" y="702"/>
                </a:lnTo>
                <a:lnTo>
                  <a:pt x="330" y="702"/>
                </a:lnTo>
                <a:lnTo>
                  <a:pt x="328" y="702"/>
                </a:lnTo>
                <a:lnTo>
                  <a:pt x="328" y="701"/>
                </a:lnTo>
                <a:lnTo>
                  <a:pt x="328" y="701"/>
                </a:lnTo>
                <a:close/>
                <a:moveTo>
                  <a:pt x="288" y="624"/>
                </a:moveTo>
                <a:lnTo>
                  <a:pt x="288" y="624"/>
                </a:lnTo>
                <a:lnTo>
                  <a:pt x="288" y="622"/>
                </a:lnTo>
                <a:lnTo>
                  <a:pt x="288" y="621"/>
                </a:lnTo>
                <a:lnTo>
                  <a:pt x="291" y="620"/>
                </a:lnTo>
                <a:lnTo>
                  <a:pt x="292" y="621"/>
                </a:lnTo>
                <a:lnTo>
                  <a:pt x="292" y="621"/>
                </a:lnTo>
                <a:lnTo>
                  <a:pt x="289" y="622"/>
                </a:lnTo>
                <a:lnTo>
                  <a:pt x="288" y="624"/>
                </a:lnTo>
                <a:lnTo>
                  <a:pt x="288" y="624"/>
                </a:lnTo>
                <a:close/>
                <a:moveTo>
                  <a:pt x="329" y="704"/>
                </a:moveTo>
                <a:lnTo>
                  <a:pt x="329" y="704"/>
                </a:lnTo>
                <a:lnTo>
                  <a:pt x="332" y="703"/>
                </a:lnTo>
                <a:lnTo>
                  <a:pt x="333" y="703"/>
                </a:lnTo>
                <a:lnTo>
                  <a:pt x="332" y="708"/>
                </a:lnTo>
                <a:lnTo>
                  <a:pt x="330" y="709"/>
                </a:lnTo>
                <a:lnTo>
                  <a:pt x="330" y="710"/>
                </a:lnTo>
                <a:lnTo>
                  <a:pt x="329" y="708"/>
                </a:lnTo>
                <a:lnTo>
                  <a:pt x="329" y="704"/>
                </a:lnTo>
                <a:lnTo>
                  <a:pt x="329" y="704"/>
                </a:lnTo>
                <a:lnTo>
                  <a:pt x="330" y="704"/>
                </a:lnTo>
                <a:lnTo>
                  <a:pt x="330" y="704"/>
                </a:lnTo>
                <a:lnTo>
                  <a:pt x="329" y="704"/>
                </a:lnTo>
                <a:lnTo>
                  <a:pt x="329" y="704"/>
                </a:lnTo>
                <a:lnTo>
                  <a:pt x="329" y="704"/>
                </a:lnTo>
                <a:close/>
                <a:moveTo>
                  <a:pt x="327" y="709"/>
                </a:moveTo>
                <a:lnTo>
                  <a:pt x="327" y="709"/>
                </a:lnTo>
                <a:lnTo>
                  <a:pt x="326" y="708"/>
                </a:lnTo>
                <a:lnTo>
                  <a:pt x="326" y="706"/>
                </a:lnTo>
                <a:lnTo>
                  <a:pt x="328" y="704"/>
                </a:lnTo>
                <a:lnTo>
                  <a:pt x="329" y="706"/>
                </a:lnTo>
                <a:lnTo>
                  <a:pt x="329" y="706"/>
                </a:lnTo>
                <a:lnTo>
                  <a:pt x="329" y="708"/>
                </a:lnTo>
                <a:lnTo>
                  <a:pt x="328" y="708"/>
                </a:lnTo>
                <a:lnTo>
                  <a:pt x="327" y="709"/>
                </a:lnTo>
                <a:lnTo>
                  <a:pt x="327" y="709"/>
                </a:lnTo>
                <a:close/>
                <a:moveTo>
                  <a:pt x="350" y="742"/>
                </a:moveTo>
                <a:lnTo>
                  <a:pt x="350" y="742"/>
                </a:lnTo>
                <a:lnTo>
                  <a:pt x="348" y="739"/>
                </a:lnTo>
                <a:lnTo>
                  <a:pt x="350" y="737"/>
                </a:lnTo>
                <a:lnTo>
                  <a:pt x="350" y="737"/>
                </a:lnTo>
                <a:lnTo>
                  <a:pt x="351" y="737"/>
                </a:lnTo>
                <a:lnTo>
                  <a:pt x="352" y="737"/>
                </a:lnTo>
                <a:lnTo>
                  <a:pt x="352" y="738"/>
                </a:lnTo>
                <a:lnTo>
                  <a:pt x="352" y="740"/>
                </a:lnTo>
                <a:lnTo>
                  <a:pt x="350" y="742"/>
                </a:lnTo>
                <a:lnTo>
                  <a:pt x="350" y="742"/>
                </a:lnTo>
                <a:lnTo>
                  <a:pt x="350" y="739"/>
                </a:lnTo>
                <a:lnTo>
                  <a:pt x="350" y="739"/>
                </a:lnTo>
                <a:lnTo>
                  <a:pt x="351" y="740"/>
                </a:lnTo>
                <a:lnTo>
                  <a:pt x="350" y="742"/>
                </a:lnTo>
                <a:lnTo>
                  <a:pt x="350" y="742"/>
                </a:lnTo>
                <a:close/>
                <a:moveTo>
                  <a:pt x="326" y="714"/>
                </a:moveTo>
                <a:lnTo>
                  <a:pt x="326" y="714"/>
                </a:lnTo>
                <a:lnTo>
                  <a:pt x="329" y="714"/>
                </a:lnTo>
                <a:lnTo>
                  <a:pt x="329" y="714"/>
                </a:lnTo>
                <a:lnTo>
                  <a:pt x="328" y="714"/>
                </a:lnTo>
                <a:lnTo>
                  <a:pt x="326" y="714"/>
                </a:lnTo>
                <a:lnTo>
                  <a:pt x="326" y="714"/>
                </a:lnTo>
                <a:lnTo>
                  <a:pt x="326" y="714"/>
                </a:lnTo>
                <a:lnTo>
                  <a:pt x="326" y="714"/>
                </a:lnTo>
                <a:lnTo>
                  <a:pt x="326" y="714"/>
                </a:lnTo>
                <a:close/>
                <a:moveTo>
                  <a:pt x="316" y="700"/>
                </a:moveTo>
                <a:lnTo>
                  <a:pt x="316" y="700"/>
                </a:lnTo>
                <a:lnTo>
                  <a:pt x="315" y="701"/>
                </a:lnTo>
                <a:lnTo>
                  <a:pt x="314" y="700"/>
                </a:lnTo>
                <a:lnTo>
                  <a:pt x="312" y="697"/>
                </a:lnTo>
                <a:lnTo>
                  <a:pt x="311" y="696"/>
                </a:lnTo>
                <a:lnTo>
                  <a:pt x="311" y="696"/>
                </a:lnTo>
                <a:lnTo>
                  <a:pt x="315" y="697"/>
                </a:lnTo>
                <a:lnTo>
                  <a:pt x="316" y="698"/>
                </a:lnTo>
                <a:lnTo>
                  <a:pt x="316" y="700"/>
                </a:lnTo>
                <a:lnTo>
                  <a:pt x="316" y="700"/>
                </a:lnTo>
                <a:close/>
                <a:moveTo>
                  <a:pt x="309" y="695"/>
                </a:moveTo>
                <a:lnTo>
                  <a:pt x="309" y="695"/>
                </a:lnTo>
                <a:lnTo>
                  <a:pt x="310" y="692"/>
                </a:lnTo>
                <a:lnTo>
                  <a:pt x="309" y="695"/>
                </a:lnTo>
                <a:lnTo>
                  <a:pt x="309" y="695"/>
                </a:lnTo>
                <a:lnTo>
                  <a:pt x="309" y="695"/>
                </a:lnTo>
                <a:lnTo>
                  <a:pt x="309" y="695"/>
                </a:lnTo>
                <a:lnTo>
                  <a:pt x="309" y="695"/>
                </a:lnTo>
                <a:close/>
                <a:moveTo>
                  <a:pt x="273" y="619"/>
                </a:moveTo>
                <a:lnTo>
                  <a:pt x="273" y="619"/>
                </a:lnTo>
                <a:lnTo>
                  <a:pt x="265" y="618"/>
                </a:lnTo>
                <a:lnTo>
                  <a:pt x="262" y="615"/>
                </a:lnTo>
                <a:lnTo>
                  <a:pt x="261" y="614"/>
                </a:lnTo>
                <a:lnTo>
                  <a:pt x="263" y="613"/>
                </a:lnTo>
                <a:lnTo>
                  <a:pt x="265" y="612"/>
                </a:lnTo>
                <a:lnTo>
                  <a:pt x="269" y="613"/>
                </a:lnTo>
                <a:lnTo>
                  <a:pt x="271" y="614"/>
                </a:lnTo>
                <a:lnTo>
                  <a:pt x="273" y="619"/>
                </a:lnTo>
                <a:lnTo>
                  <a:pt x="273" y="619"/>
                </a:lnTo>
                <a:lnTo>
                  <a:pt x="273" y="619"/>
                </a:lnTo>
                <a:lnTo>
                  <a:pt x="273" y="618"/>
                </a:lnTo>
                <a:lnTo>
                  <a:pt x="273" y="618"/>
                </a:lnTo>
                <a:lnTo>
                  <a:pt x="273" y="619"/>
                </a:lnTo>
                <a:lnTo>
                  <a:pt x="273" y="619"/>
                </a:lnTo>
                <a:close/>
                <a:moveTo>
                  <a:pt x="315" y="708"/>
                </a:moveTo>
                <a:lnTo>
                  <a:pt x="315" y="708"/>
                </a:lnTo>
                <a:lnTo>
                  <a:pt x="311" y="701"/>
                </a:lnTo>
                <a:lnTo>
                  <a:pt x="315" y="708"/>
                </a:lnTo>
                <a:lnTo>
                  <a:pt x="315" y="708"/>
                </a:lnTo>
                <a:lnTo>
                  <a:pt x="314" y="707"/>
                </a:lnTo>
                <a:lnTo>
                  <a:pt x="315" y="707"/>
                </a:lnTo>
                <a:lnTo>
                  <a:pt x="315" y="707"/>
                </a:lnTo>
                <a:lnTo>
                  <a:pt x="315" y="708"/>
                </a:lnTo>
                <a:lnTo>
                  <a:pt x="315" y="708"/>
                </a:lnTo>
                <a:close/>
                <a:moveTo>
                  <a:pt x="334" y="738"/>
                </a:moveTo>
                <a:lnTo>
                  <a:pt x="334" y="738"/>
                </a:lnTo>
                <a:lnTo>
                  <a:pt x="338" y="736"/>
                </a:lnTo>
                <a:lnTo>
                  <a:pt x="340" y="736"/>
                </a:lnTo>
                <a:lnTo>
                  <a:pt x="341" y="737"/>
                </a:lnTo>
                <a:lnTo>
                  <a:pt x="341" y="737"/>
                </a:lnTo>
                <a:lnTo>
                  <a:pt x="338" y="738"/>
                </a:lnTo>
                <a:lnTo>
                  <a:pt x="335" y="738"/>
                </a:lnTo>
                <a:lnTo>
                  <a:pt x="334" y="738"/>
                </a:lnTo>
                <a:lnTo>
                  <a:pt x="334" y="738"/>
                </a:lnTo>
                <a:close/>
                <a:moveTo>
                  <a:pt x="297" y="679"/>
                </a:moveTo>
                <a:lnTo>
                  <a:pt x="297" y="679"/>
                </a:lnTo>
                <a:lnTo>
                  <a:pt x="300" y="679"/>
                </a:lnTo>
                <a:lnTo>
                  <a:pt x="300" y="679"/>
                </a:lnTo>
                <a:lnTo>
                  <a:pt x="298" y="679"/>
                </a:lnTo>
                <a:lnTo>
                  <a:pt x="297" y="679"/>
                </a:lnTo>
                <a:lnTo>
                  <a:pt x="297" y="679"/>
                </a:lnTo>
                <a:lnTo>
                  <a:pt x="297" y="680"/>
                </a:lnTo>
                <a:lnTo>
                  <a:pt x="297" y="679"/>
                </a:lnTo>
                <a:lnTo>
                  <a:pt x="297" y="679"/>
                </a:lnTo>
                <a:close/>
                <a:moveTo>
                  <a:pt x="274" y="687"/>
                </a:moveTo>
                <a:lnTo>
                  <a:pt x="274" y="687"/>
                </a:lnTo>
                <a:lnTo>
                  <a:pt x="273" y="687"/>
                </a:lnTo>
                <a:lnTo>
                  <a:pt x="275" y="690"/>
                </a:lnTo>
                <a:lnTo>
                  <a:pt x="287" y="694"/>
                </a:lnTo>
                <a:lnTo>
                  <a:pt x="300" y="696"/>
                </a:lnTo>
                <a:lnTo>
                  <a:pt x="305" y="696"/>
                </a:lnTo>
                <a:lnTo>
                  <a:pt x="306" y="696"/>
                </a:lnTo>
                <a:lnTo>
                  <a:pt x="306" y="696"/>
                </a:lnTo>
                <a:lnTo>
                  <a:pt x="294" y="701"/>
                </a:lnTo>
                <a:lnTo>
                  <a:pt x="286" y="702"/>
                </a:lnTo>
                <a:lnTo>
                  <a:pt x="280" y="701"/>
                </a:lnTo>
                <a:lnTo>
                  <a:pt x="276" y="697"/>
                </a:lnTo>
                <a:lnTo>
                  <a:pt x="275" y="695"/>
                </a:lnTo>
                <a:lnTo>
                  <a:pt x="274" y="691"/>
                </a:lnTo>
                <a:lnTo>
                  <a:pt x="274" y="687"/>
                </a:lnTo>
                <a:lnTo>
                  <a:pt x="274" y="687"/>
                </a:lnTo>
                <a:lnTo>
                  <a:pt x="274" y="687"/>
                </a:lnTo>
                <a:lnTo>
                  <a:pt x="274" y="689"/>
                </a:lnTo>
                <a:lnTo>
                  <a:pt x="274" y="689"/>
                </a:lnTo>
                <a:lnTo>
                  <a:pt x="274" y="687"/>
                </a:lnTo>
                <a:lnTo>
                  <a:pt x="274" y="687"/>
                </a:lnTo>
                <a:close/>
                <a:moveTo>
                  <a:pt x="270" y="692"/>
                </a:moveTo>
                <a:lnTo>
                  <a:pt x="270" y="692"/>
                </a:lnTo>
                <a:lnTo>
                  <a:pt x="268" y="694"/>
                </a:lnTo>
                <a:lnTo>
                  <a:pt x="267" y="694"/>
                </a:lnTo>
                <a:lnTo>
                  <a:pt x="262" y="691"/>
                </a:lnTo>
                <a:lnTo>
                  <a:pt x="261" y="689"/>
                </a:lnTo>
                <a:lnTo>
                  <a:pt x="261" y="689"/>
                </a:lnTo>
                <a:lnTo>
                  <a:pt x="264" y="690"/>
                </a:lnTo>
                <a:lnTo>
                  <a:pt x="270" y="692"/>
                </a:lnTo>
                <a:lnTo>
                  <a:pt x="270" y="692"/>
                </a:lnTo>
                <a:lnTo>
                  <a:pt x="269" y="692"/>
                </a:lnTo>
                <a:lnTo>
                  <a:pt x="269" y="692"/>
                </a:lnTo>
                <a:lnTo>
                  <a:pt x="269" y="692"/>
                </a:lnTo>
                <a:lnTo>
                  <a:pt x="270" y="692"/>
                </a:lnTo>
                <a:lnTo>
                  <a:pt x="270" y="692"/>
                </a:lnTo>
                <a:close/>
                <a:moveTo>
                  <a:pt x="334" y="737"/>
                </a:moveTo>
                <a:lnTo>
                  <a:pt x="334" y="737"/>
                </a:lnTo>
                <a:lnTo>
                  <a:pt x="329" y="736"/>
                </a:lnTo>
                <a:lnTo>
                  <a:pt x="324" y="734"/>
                </a:lnTo>
                <a:lnTo>
                  <a:pt x="324" y="734"/>
                </a:lnTo>
                <a:lnTo>
                  <a:pt x="330" y="734"/>
                </a:lnTo>
                <a:lnTo>
                  <a:pt x="333" y="734"/>
                </a:lnTo>
                <a:lnTo>
                  <a:pt x="334" y="737"/>
                </a:lnTo>
                <a:lnTo>
                  <a:pt x="334" y="737"/>
                </a:lnTo>
                <a:close/>
                <a:moveTo>
                  <a:pt x="311" y="710"/>
                </a:moveTo>
                <a:lnTo>
                  <a:pt x="311" y="710"/>
                </a:lnTo>
                <a:lnTo>
                  <a:pt x="312" y="710"/>
                </a:lnTo>
                <a:lnTo>
                  <a:pt x="314" y="712"/>
                </a:lnTo>
                <a:lnTo>
                  <a:pt x="315" y="713"/>
                </a:lnTo>
                <a:lnTo>
                  <a:pt x="315" y="713"/>
                </a:lnTo>
                <a:lnTo>
                  <a:pt x="312" y="714"/>
                </a:lnTo>
                <a:lnTo>
                  <a:pt x="311" y="713"/>
                </a:lnTo>
                <a:lnTo>
                  <a:pt x="310" y="712"/>
                </a:lnTo>
                <a:lnTo>
                  <a:pt x="311" y="710"/>
                </a:lnTo>
                <a:lnTo>
                  <a:pt x="311" y="710"/>
                </a:lnTo>
                <a:close/>
                <a:moveTo>
                  <a:pt x="299" y="706"/>
                </a:moveTo>
                <a:lnTo>
                  <a:pt x="299" y="706"/>
                </a:lnTo>
                <a:lnTo>
                  <a:pt x="303" y="706"/>
                </a:lnTo>
                <a:lnTo>
                  <a:pt x="305" y="706"/>
                </a:lnTo>
                <a:lnTo>
                  <a:pt x="305" y="708"/>
                </a:lnTo>
                <a:lnTo>
                  <a:pt x="305" y="708"/>
                </a:lnTo>
                <a:lnTo>
                  <a:pt x="301" y="707"/>
                </a:lnTo>
                <a:lnTo>
                  <a:pt x="299" y="706"/>
                </a:lnTo>
                <a:lnTo>
                  <a:pt x="299" y="706"/>
                </a:lnTo>
                <a:close/>
                <a:moveTo>
                  <a:pt x="317" y="733"/>
                </a:moveTo>
                <a:lnTo>
                  <a:pt x="317" y="733"/>
                </a:lnTo>
                <a:lnTo>
                  <a:pt x="318" y="733"/>
                </a:lnTo>
                <a:lnTo>
                  <a:pt x="320" y="732"/>
                </a:lnTo>
                <a:lnTo>
                  <a:pt x="322" y="732"/>
                </a:lnTo>
                <a:lnTo>
                  <a:pt x="323" y="733"/>
                </a:lnTo>
                <a:lnTo>
                  <a:pt x="323" y="733"/>
                </a:lnTo>
                <a:lnTo>
                  <a:pt x="322" y="734"/>
                </a:lnTo>
                <a:lnTo>
                  <a:pt x="321" y="734"/>
                </a:lnTo>
                <a:lnTo>
                  <a:pt x="317" y="733"/>
                </a:lnTo>
                <a:lnTo>
                  <a:pt x="317" y="733"/>
                </a:lnTo>
                <a:close/>
                <a:moveTo>
                  <a:pt x="252" y="607"/>
                </a:moveTo>
                <a:lnTo>
                  <a:pt x="252" y="607"/>
                </a:lnTo>
                <a:lnTo>
                  <a:pt x="253" y="606"/>
                </a:lnTo>
                <a:lnTo>
                  <a:pt x="255" y="606"/>
                </a:lnTo>
                <a:lnTo>
                  <a:pt x="256" y="606"/>
                </a:lnTo>
                <a:lnTo>
                  <a:pt x="257" y="604"/>
                </a:lnTo>
                <a:lnTo>
                  <a:pt x="257" y="604"/>
                </a:lnTo>
                <a:lnTo>
                  <a:pt x="257" y="606"/>
                </a:lnTo>
                <a:lnTo>
                  <a:pt x="255" y="607"/>
                </a:lnTo>
                <a:lnTo>
                  <a:pt x="253" y="608"/>
                </a:lnTo>
                <a:lnTo>
                  <a:pt x="252" y="607"/>
                </a:lnTo>
                <a:lnTo>
                  <a:pt x="252" y="607"/>
                </a:lnTo>
                <a:close/>
                <a:moveTo>
                  <a:pt x="247" y="604"/>
                </a:moveTo>
                <a:lnTo>
                  <a:pt x="247" y="604"/>
                </a:lnTo>
                <a:lnTo>
                  <a:pt x="251" y="600"/>
                </a:lnTo>
                <a:lnTo>
                  <a:pt x="252" y="598"/>
                </a:lnTo>
                <a:lnTo>
                  <a:pt x="253" y="600"/>
                </a:lnTo>
                <a:lnTo>
                  <a:pt x="253" y="603"/>
                </a:lnTo>
                <a:lnTo>
                  <a:pt x="252" y="607"/>
                </a:lnTo>
                <a:lnTo>
                  <a:pt x="251" y="609"/>
                </a:lnTo>
                <a:lnTo>
                  <a:pt x="250" y="609"/>
                </a:lnTo>
                <a:lnTo>
                  <a:pt x="248" y="608"/>
                </a:lnTo>
                <a:lnTo>
                  <a:pt x="247" y="604"/>
                </a:lnTo>
                <a:lnTo>
                  <a:pt x="247" y="604"/>
                </a:lnTo>
                <a:lnTo>
                  <a:pt x="247" y="603"/>
                </a:lnTo>
                <a:lnTo>
                  <a:pt x="247" y="604"/>
                </a:lnTo>
                <a:lnTo>
                  <a:pt x="247" y="606"/>
                </a:lnTo>
                <a:lnTo>
                  <a:pt x="247" y="604"/>
                </a:lnTo>
                <a:lnTo>
                  <a:pt x="247" y="604"/>
                </a:lnTo>
                <a:close/>
                <a:moveTo>
                  <a:pt x="282" y="701"/>
                </a:moveTo>
                <a:lnTo>
                  <a:pt x="282" y="701"/>
                </a:lnTo>
                <a:lnTo>
                  <a:pt x="286" y="701"/>
                </a:lnTo>
                <a:lnTo>
                  <a:pt x="287" y="701"/>
                </a:lnTo>
                <a:lnTo>
                  <a:pt x="287" y="703"/>
                </a:lnTo>
                <a:lnTo>
                  <a:pt x="287" y="703"/>
                </a:lnTo>
                <a:lnTo>
                  <a:pt x="285" y="702"/>
                </a:lnTo>
                <a:lnTo>
                  <a:pt x="283" y="702"/>
                </a:lnTo>
                <a:lnTo>
                  <a:pt x="282" y="701"/>
                </a:lnTo>
                <a:lnTo>
                  <a:pt x="282" y="701"/>
                </a:lnTo>
                <a:close/>
                <a:moveTo>
                  <a:pt x="288" y="722"/>
                </a:moveTo>
                <a:lnTo>
                  <a:pt x="288" y="722"/>
                </a:lnTo>
                <a:lnTo>
                  <a:pt x="292" y="721"/>
                </a:lnTo>
                <a:lnTo>
                  <a:pt x="293" y="721"/>
                </a:lnTo>
                <a:lnTo>
                  <a:pt x="293" y="722"/>
                </a:lnTo>
                <a:lnTo>
                  <a:pt x="293" y="722"/>
                </a:lnTo>
                <a:lnTo>
                  <a:pt x="291" y="724"/>
                </a:lnTo>
                <a:lnTo>
                  <a:pt x="289" y="724"/>
                </a:lnTo>
                <a:lnTo>
                  <a:pt x="288" y="722"/>
                </a:lnTo>
                <a:lnTo>
                  <a:pt x="288" y="722"/>
                </a:lnTo>
                <a:close/>
                <a:moveTo>
                  <a:pt x="259" y="685"/>
                </a:moveTo>
                <a:lnTo>
                  <a:pt x="259" y="685"/>
                </a:lnTo>
                <a:lnTo>
                  <a:pt x="255" y="681"/>
                </a:lnTo>
                <a:lnTo>
                  <a:pt x="257" y="681"/>
                </a:lnTo>
                <a:lnTo>
                  <a:pt x="261" y="683"/>
                </a:lnTo>
                <a:lnTo>
                  <a:pt x="261" y="684"/>
                </a:lnTo>
                <a:lnTo>
                  <a:pt x="259" y="685"/>
                </a:lnTo>
                <a:lnTo>
                  <a:pt x="259" y="685"/>
                </a:lnTo>
                <a:lnTo>
                  <a:pt x="259" y="684"/>
                </a:lnTo>
                <a:lnTo>
                  <a:pt x="259" y="684"/>
                </a:lnTo>
                <a:lnTo>
                  <a:pt x="261" y="685"/>
                </a:lnTo>
                <a:lnTo>
                  <a:pt x="259" y="685"/>
                </a:lnTo>
                <a:lnTo>
                  <a:pt x="259" y="685"/>
                </a:lnTo>
                <a:close/>
                <a:moveTo>
                  <a:pt x="250" y="674"/>
                </a:moveTo>
                <a:lnTo>
                  <a:pt x="250" y="674"/>
                </a:lnTo>
                <a:lnTo>
                  <a:pt x="248" y="672"/>
                </a:lnTo>
                <a:lnTo>
                  <a:pt x="250" y="669"/>
                </a:lnTo>
                <a:lnTo>
                  <a:pt x="252" y="669"/>
                </a:lnTo>
                <a:lnTo>
                  <a:pt x="253" y="669"/>
                </a:lnTo>
                <a:lnTo>
                  <a:pt x="255" y="669"/>
                </a:lnTo>
                <a:lnTo>
                  <a:pt x="255" y="671"/>
                </a:lnTo>
                <a:lnTo>
                  <a:pt x="253" y="673"/>
                </a:lnTo>
                <a:lnTo>
                  <a:pt x="250" y="674"/>
                </a:lnTo>
                <a:lnTo>
                  <a:pt x="250" y="674"/>
                </a:lnTo>
                <a:lnTo>
                  <a:pt x="250" y="674"/>
                </a:lnTo>
                <a:lnTo>
                  <a:pt x="250" y="674"/>
                </a:lnTo>
                <a:lnTo>
                  <a:pt x="251" y="674"/>
                </a:lnTo>
                <a:lnTo>
                  <a:pt x="250" y="674"/>
                </a:lnTo>
                <a:lnTo>
                  <a:pt x="250" y="674"/>
                </a:lnTo>
                <a:close/>
                <a:moveTo>
                  <a:pt x="252" y="687"/>
                </a:moveTo>
                <a:lnTo>
                  <a:pt x="252" y="687"/>
                </a:lnTo>
                <a:lnTo>
                  <a:pt x="256" y="685"/>
                </a:lnTo>
                <a:lnTo>
                  <a:pt x="252" y="687"/>
                </a:lnTo>
                <a:lnTo>
                  <a:pt x="252" y="687"/>
                </a:lnTo>
                <a:lnTo>
                  <a:pt x="252" y="687"/>
                </a:lnTo>
                <a:lnTo>
                  <a:pt x="253" y="686"/>
                </a:lnTo>
                <a:lnTo>
                  <a:pt x="253" y="686"/>
                </a:lnTo>
                <a:lnTo>
                  <a:pt x="252" y="687"/>
                </a:lnTo>
                <a:lnTo>
                  <a:pt x="252" y="687"/>
                </a:lnTo>
                <a:close/>
                <a:moveTo>
                  <a:pt x="253" y="461"/>
                </a:moveTo>
                <a:lnTo>
                  <a:pt x="253" y="461"/>
                </a:lnTo>
                <a:lnTo>
                  <a:pt x="256" y="456"/>
                </a:lnTo>
                <a:lnTo>
                  <a:pt x="257" y="455"/>
                </a:lnTo>
                <a:lnTo>
                  <a:pt x="257" y="456"/>
                </a:lnTo>
                <a:lnTo>
                  <a:pt x="257" y="458"/>
                </a:lnTo>
                <a:lnTo>
                  <a:pt x="256" y="462"/>
                </a:lnTo>
                <a:lnTo>
                  <a:pt x="255" y="462"/>
                </a:lnTo>
                <a:lnTo>
                  <a:pt x="253" y="461"/>
                </a:lnTo>
                <a:lnTo>
                  <a:pt x="253" y="461"/>
                </a:lnTo>
                <a:lnTo>
                  <a:pt x="253" y="460"/>
                </a:lnTo>
                <a:lnTo>
                  <a:pt x="253" y="461"/>
                </a:lnTo>
                <a:lnTo>
                  <a:pt x="253" y="461"/>
                </a:lnTo>
                <a:close/>
                <a:moveTo>
                  <a:pt x="227" y="594"/>
                </a:moveTo>
                <a:lnTo>
                  <a:pt x="227" y="594"/>
                </a:lnTo>
                <a:lnTo>
                  <a:pt x="226" y="590"/>
                </a:lnTo>
                <a:lnTo>
                  <a:pt x="227" y="594"/>
                </a:lnTo>
                <a:lnTo>
                  <a:pt x="227" y="594"/>
                </a:lnTo>
                <a:lnTo>
                  <a:pt x="226" y="592"/>
                </a:lnTo>
                <a:lnTo>
                  <a:pt x="226" y="592"/>
                </a:lnTo>
                <a:lnTo>
                  <a:pt x="226" y="592"/>
                </a:lnTo>
                <a:lnTo>
                  <a:pt x="227" y="594"/>
                </a:lnTo>
                <a:lnTo>
                  <a:pt x="227" y="594"/>
                </a:lnTo>
                <a:close/>
                <a:moveTo>
                  <a:pt x="236" y="667"/>
                </a:moveTo>
                <a:lnTo>
                  <a:pt x="236" y="667"/>
                </a:lnTo>
                <a:lnTo>
                  <a:pt x="241" y="669"/>
                </a:lnTo>
                <a:lnTo>
                  <a:pt x="242" y="672"/>
                </a:lnTo>
                <a:lnTo>
                  <a:pt x="240" y="673"/>
                </a:lnTo>
                <a:lnTo>
                  <a:pt x="238" y="674"/>
                </a:lnTo>
                <a:lnTo>
                  <a:pt x="235" y="674"/>
                </a:lnTo>
                <a:lnTo>
                  <a:pt x="234" y="673"/>
                </a:lnTo>
                <a:lnTo>
                  <a:pt x="234" y="671"/>
                </a:lnTo>
                <a:lnTo>
                  <a:pt x="236" y="667"/>
                </a:lnTo>
                <a:lnTo>
                  <a:pt x="236" y="667"/>
                </a:lnTo>
                <a:lnTo>
                  <a:pt x="238" y="667"/>
                </a:lnTo>
                <a:lnTo>
                  <a:pt x="236" y="668"/>
                </a:lnTo>
                <a:lnTo>
                  <a:pt x="236" y="668"/>
                </a:lnTo>
                <a:lnTo>
                  <a:pt x="236" y="667"/>
                </a:lnTo>
                <a:lnTo>
                  <a:pt x="236" y="667"/>
                </a:lnTo>
                <a:close/>
                <a:moveTo>
                  <a:pt x="264" y="734"/>
                </a:moveTo>
                <a:lnTo>
                  <a:pt x="264" y="734"/>
                </a:lnTo>
                <a:lnTo>
                  <a:pt x="259" y="730"/>
                </a:lnTo>
                <a:lnTo>
                  <a:pt x="258" y="731"/>
                </a:lnTo>
                <a:lnTo>
                  <a:pt x="258" y="731"/>
                </a:lnTo>
                <a:lnTo>
                  <a:pt x="261" y="734"/>
                </a:lnTo>
                <a:lnTo>
                  <a:pt x="262" y="736"/>
                </a:lnTo>
                <a:lnTo>
                  <a:pt x="264" y="734"/>
                </a:lnTo>
                <a:lnTo>
                  <a:pt x="264" y="734"/>
                </a:lnTo>
                <a:lnTo>
                  <a:pt x="263" y="733"/>
                </a:lnTo>
                <a:lnTo>
                  <a:pt x="263" y="733"/>
                </a:lnTo>
                <a:lnTo>
                  <a:pt x="264" y="734"/>
                </a:lnTo>
                <a:lnTo>
                  <a:pt x="264" y="734"/>
                </a:lnTo>
                <a:lnTo>
                  <a:pt x="264" y="734"/>
                </a:lnTo>
                <a:close/>
                <a:moveTo>
                  <a:pt x="233" y="677"/>
                </a:moveTo>
                <a:lnTo>
                  <a:pt x="233" y="677"/>
                </a:lnTo>
                <a:lnTo>
                  <a:pt x="227" y="671"/>
                </a:lnTo>
                <a:lnTo>
                  <a:pt x="227" y="669"/>
                </a:lnTo>
                <a:lnTo>
                  <a:pt x="228" y="671"/>
                </a:lnTo>
                <a:lnTo>
                  <a:pt x="232" y="674"/>
                </a:lnTo>
                <a:lnTo>
                  <a:pt x="233" y="677"/>
                </a:lnTo>
                <a:lnTo>
                  <a:pt x="233" y="677"/>
                </a:lnTo>
                <a:lnTo>
                  <a:pt x="233" y="677"/>
                </a:lnTo>
                <a:lnTo>
                  <a:pt x="233" y="675"/>
                </a:lnTo>
                <a:lnTo>
                  <a:pt x="234" y="675"/>
                </a:lnTo>
                <a:lnTo>
                  <a:pt x="234" y="675"/>
                </a:lnTo>
                <a:lnTo>
                  <a:pt x="233" y="677"/>
                </a:lnTo>
                <a:lnTo>
                  <a:pt x="233" y="677"/>
                </a:lnTo>
                <a:close/>
                <a:moveTo>
                  <a:pt x="242" y="716"/>
                </a:moveTo>
                <a:lnTo>
                  <a:pt x="242" y="716"/>
                </a:lnTo>
                <a:lnTo>
                  <a:pt x="246" y="715"/>
                </a:lnTo>
                <a:lnTo>
                  <a:pt x="247" y="715"/>
                </a:lnTo>
                <a:lnTo>
                  <a:pt x="248" y="715"/>
                </a:lnTo>
                <a:lnTo>
                  <a:pt x="248" y="715"/>
                </a:lnTo>
                <a:lnTo>
                  <a:pt x="246" y="716"/>
                </a:lnTo>
                <a:lnTo>
                  <a:pt x="244" y="718"/>
                </a:lnTo>
                <a:lnTo>
                  <a:pt x="242" y="716"/>
                </a:lnTo>
                <a:lnTo>
                  <a:pt x="242" y="716"/>
                </a:lnTo>
                <a:close/>
                <a:moveTo>
                  <a:pt x="242" y="730"/>
                </a:moveTo>
                <a:lnTo>
                  <a:pt x="242" y="730"/>
                </a:lnTo>
                <a:lnTo>
                  <a:pt x="246" y="727"/>
                </a:lnTo>
                <a:lnTo>
                  <a:pt x="250" y="727"/>
                </a:lnTo>
                <a:lnTo>
                  <a:pt x="251" y="728"/>
                </a:lnTo>
                <a:lnTo>
                  <a:pt x="251" y="730"/>
                </a:lnTo>
                <a:lnTo>
                  <a:pt x="250" y="732"/>
                </a:lnTo>
                <a:lnTo>
                  <a:pt x="248" y="732"/>
                </a:lnTo>
                <a:lnTo>
                  <a:pt x="245" y="732"/>
                </a:lnTo>
                <a:lnTo>
                  <a:pt x="242" y="730"/>
                </a:lnTo>
                <a:lnTo>
                  <a:pt x="242" y="730"/>
                </a:lnTo>
                <a:lnTo>
                  <a:pt x="244" y="730"/>
                </a:lnTo>
                <a:lnTo>
                  <a:pt x="245" y="731"/>
                </a:lnTo>
                <a:lnTo>
                  <a:pt x="244" y="731"/>
                </a:lnTo>
                <a:lnTo>
                  <a:pt x="242" y="730"/>
                </a:lnTo>
                <a:lnTo>
                  <a:pt x="242" y="730"/>
                </a:lnTo>
                <a:close/>
                <a:moveTo>
                  <a:pt x="222" y="665"/>
                </a:moveTo>
                <a:lnTo>
                  <a:pt x="222" y="665"/>
                </a:lnTo>
                <a:lnTo>
                  <a:pt x="222" y="663"/>
                </a:lnTo>
                <a:lnTo>
                  <a:pt x="221" y="662"/>
                </a:lnTo>
                <a:lnTo>
                  <a:pt x="220" y="662"/>
                </a:lnTo>
                <a:lnTo>
                  <a:pt x="220" y="661"/>
                </a:lnTo>
                <a:lnTo>
                  <a:pt x="220" y="661"/>
                </a:lnTo>
                <a:lnTo>
                  <a:pt x="223" y="662"/>
                </a:lnTo>
                <a:lnTo>
                  <a:pt x="223" y="663"/>
                </a:lnTo>
                <a:lnTo>
                  <a:pt x="222" y="665"/>
                </a:lnTo>
                <a:lnTo>
                  <a:pt x="222" y="665"/>
                </a:lnTo>
                <a:close/>
                <a:moveTo>
                  <a:pt x="224" y="691"/>
                </a:moveTo>
                <a:lnTo>
                  <a:pt x="224" y="691"/>
                </a:lnTo>
                <a:lnTo>
                  <a:pt x="232" y="694"/>
                </a:lnTo>
                <a:lnTo>
                  <a:pt x="232" y="694"/>
                </a:lnTo>
                <a:lnTo>
                  <a:pt x="230" y="694"/>
                </a:lnTo>
                <a:lnTo>
                  <a:pt x="227" y="694"/>
                </a:lnTo>
                <a:lnTo>
                  <a:pt x="224" y="692"/>
                </a:lnTo>
                <a:lnTo>
                  <a:pt x="223" y="692"/>
                </a:lnTo>
                <a:lnTo>
                  <a:pt x="224" y="691"/>
                </a:lnTo>
                <a:lnTo>
                  <a:pt x="224" y="691"/>
                </a:lnTo>
                <a:close/>
                <a:moveTo>
                  <a:pt x="238" y="722"/>
                </a:moveTo>
                <a:lnTo>
                  <a:pt x="238" y="722"/>
                </a:lnTo>
                <a:lnTo>
                  <a:pt x="241" y="722"/>
                </a:lnTo>
                <a:lnTo>
                  <a:pt x="242" y="722"/>
                </a:lnTo>
                <a:lnTo>
                  <a:pt x="244" y="724"/>
                </a:lnTo>
                <a:lnTo>
                  <a:pt x="244" y="726"/>
                </a:lnTo>
                <a:lnTo>
                  <a:pt x="242" y="727"/>
                </a:lnTo>
                <a:lnTo>
                  <a:pt x="241" y="727"/>
                </a:lnTo>
                <a:lnTo>
                  <a:pt x="239" y="726"/>
                </a:lnTo>
                <a:lnTo>
                  <a:pt x="238" y="722"/>
                </a:lnTo>
                <a:lnTo>
                  <a:pt x="238" y="722"/>
                </a:lnTo>
                <a:lnTo>
                  <a:pt x="238" y="722"/>
                </a:lnTo>
                <a:lnTo>
                  <a:pt x="239" y="724"/>
                </a:lnTo>
                <a:lnTo>
                  <a:pt x="238" y="724"/>
                </a:lnTo>
                <a:lnTo>
                  <a:pt x="238" y="722"/>
                </a:lnTo>
                <a:lnTo>
                  <a:pt x="238" y="722"/>
                </a:lnTo>
                <a:close/>
                <a:moveTo>
                  <a:pt x="199" y="651"/>
                </a:moveTo>
                <a:lnTo>
                  <a:pt x="199" y="651"/>
                </a:lnTo>
                <a:lnTo>
                  <a:pt x="209" y="654"/>
                </a:lnTo>
                <a:lnTo>
                  <a:pt x="214" y="656"/>
                </a:lnTo>
                <a:lnTo>
                  <a:pt x="216" y="659"/>
                </a:lnTo>
                <a:lnTo>
                  <a:pt x="216" y="661"/>
                </a:lnTo>
                <a:lnTo>
                  <a:pt x="212" y="662"/>
                </a:lnTo>
                <a:lnTo>
                  <a:pt x="209" y="661"/>
                </a:lnTo>
                <a:lnTo>
                  <a:pt x="204" y="657"/>
                </a:lnTo>
                <a:lnTo>
                  <a:pt x="199" y="651"/>
                </a:lnTo>
                <a:lnTo>
                  <a:pt x="199" y="651"/>
                </a:lnTo>
                <a:lnTo>
                  <a:pt x="202" y="653"/>
                </a:lnTo>
                <a:lnTo>
                  <a:pt x="203" y="654"/>
                </a:lnTo>
                <a:lnTo>
                  <a:pt x="202" y="654"/>
                </a:lnTo>
                <a:lnTo>
                  <a:pt x="199" y="651"/>
                </a:lnTo>
                <a:lnTo>
                  <a:pt x="199" y="651"/>
                </a:lnTo>
                <a:close/>
                <a:moveTo>
                  <a:pt x="244" y="444"/>
                </a:moveTo>
                <a:lnTo>
                  <a:pt x="244" y="444"/>
                </a:lnTo>
                <a:lnTo>
                  <a:pt x="244" y="445"/>
                </a:lnTo>
                <a:lnTo>
                  <a:pt x="245" y="445"/>
                </a:lnTo>
                <a:lnTo>
                  <a:pt x="246" y="445"/>
                </a:lnTo>
                <a:lnTo>
                  <a:pt x="245" y="447"/>
                </a:lnTo>
                <a:lnTo>
                  <a:pt x="245" y="447"/>
                </a:lnTo>
                <a:lnTo>
                  <a:pt x="242" y="447"/>
                </a:lnTo>
                <a:lnTo>
                  <a:pt x="242" y="445"/>
                </a:lnTo>
                <a:lnTo>
                  <a:pt x="244" y="444"/>
                </a:lnTo>
                <a:lnTo>
                  <a:pt x="244" y="444"/>
                </a:lnTo>
                <a:close/>
                <a:moveTo>
                  <a:pt x="199" y="571"/>
                </a:moveTo>
                <a:lnTo>
                  <a:pt x="199" y="571"/>
                </a:lnTo>
                <a:lnTo>
                  <a:pt x="203" y="567"/>
                </a:lnTo>
                <a:lnTo>
                  <a:pt x="199" y="571"/>
                </a:lnTo>
                <a:lnTo>
                  <a:pt x="199" y="571"/>
                </a:lnTo>
                <a:lnTo>
                  <a:pt x="200" y="569"/>
                </a:lnTo>
                <a:lnTo>
                  <a:pt x="199" y="571"/>
                </a:lnTo>
                <a:lnTo>
                  <a:pt x="199" y="571"/>
                </a:lnTo>
                <a:close/>
                <a:moveTo>
                  <a:pt x="224" y="715"/>
                </a:moveTo>
                <a:lnTo>
                  <a:pt x="224" y="715"/>
                </a:lnTo>
                <a:lnTo>
                  <a:pt x="230" y="716"/>
                </a:lnTo>
                <a:lnTo>
                  <a:pt x="234" y="718"/>
                </a:lnTo>
                <a:lnTo>
                  <a:pt x="235" y="720"/>
                </a:lnTo>
                <a:lnTo>
                  <a:pt x="235" y="721"/>
                </a:lnTo>
                <a:lnTo>
                  <a:pt x="234" y="721"/>
                </a:lnTo>
                <a:lnTo>
                  <a:pt x="232" y="721"/>
                </a:lnTo>
                <a:lnTo>
                  <a:pt x="228" y="719"/>
                </a:lnTo>
                <a:lnTo>
                  <a:pt x="224" y="715"/>
                </a:lnTo>
                <a:lnTo>
                  <a:pt x="224" y="715"/>
                </a:lnTo>
                <a:lnTo>
                  <a:pt x="227" y="716"/>
                </a:lnTo>
                <a:lnTo>
                  <a:pt x="228" y="716"/>
                </a:lnTo>
                <a:lnTo>
                  <a:pt x="227" y="716"/>
                </a:lnTo>
                <a:lnTo>
                  <a:pt x="224" y="715"/>
                </a:lnTo>
                <a:lnTo>
                  <a:pt x="224" y="715"/>
                </a:lnTo>
                <a:close/>
                <a:moveTo>
                  <a:pt x="203" y="630"/>
                </a:moveTo>
                <a:lnTo>
                  <a:pt x="203" y="630"/>
                </a:lnTo>
                <a:lnTo>
                  <a:pt x="206" y="632"/>
                </a:lnTo>
                <a:lnTo>
                  <a:pt x="208" y="633"/>
                </a:lnTo>
                <a:lnTo>
                  <a:pt x="208" y="636"/>
                </a:lnTo>
                <a:lnTo>
                  <a:pt x="208" y="636"/>
                </a:lnTo>
                <a:lnTo>
                  <a:pt x="206" y="635"/>
                </a:lnTo>
                <a:lnTo>
                  <a:pt x="204" y="633"/>
                </a:lnTo>
                <a:lnTo>
                  <a:pt x="202" y="631"/>
                </a:lnTo>
                <a:lnTo>
                  <a:pt x="203" y="630"/>
                </a:lnTo>
                <a:lnTo>
                  <a:pt x="203" y="630"/>
                </a:lnTo>
                <a:close/>
                <a:moveTo>
                  <a:pt x="200" y="643"/>
                </a:moveTo>
                <a:lnTo>
                  <a:pt x="200" y="643"/>
                </a:lnTo>
                <a:lnTo>
                  <a:pt x="197" y="633"/>
                </a:lnTo>
                <a:lnTo>
                  <a:pt x="197" y="633"/>
                </a:lnTo>
                <a:lnTo>
                  <a:pt x="197" y="636"/>
                </a:lnTo>
                <a:lnTo>
                  <a:pt x="198" y="641"/>
                </a:lnTo>
                <a:lnTo>
                  <a:pt x="199" y="643"/>
                </a:lnTo>
                <a:lnTo>
                  <a:pt x="200" y="643"/>
                </a:lnTo>
                <a:lnTo>
                  <a:pt x="200" y="643"/>
                </a:lnTo>
                <a:lnTo>
                  <a:pt x="200" y="641"/>
                </a:lnTo>
                <a:lnTo>
                  <a:pt x="200" y="643"/>
                </a:lnTo>
                <a:lnTo>
                  <a:pt x="200" y="643"/>
                </a:lnTo>
                <a:close/>
                <a:moveTo>
                  <a:pt x="220" y="714"/>
                </a:moveTo>
                <a:lnTo>
                  <a:pt x="220" y="714"/>
                </a:lnTo>
                <a:lnTo>
                  <a:pt x="222" y="714"/>
                </a:lnTo>
                <a:lnTo>
                  <a:pt x="222" y="714"/>
                </a:lnTo>
                <a:lnTo>
                  <a:pt x="221" y="715"/>
                </a:lnTo>
                <a:lnTo>
                  <a:pt x="220" y="714"/>
                </a:lnTo>
                <a:lnTo>
                  <a:pt x="220" y="714"/>
                </a:lnTo>
                <a:lnTo>
                  <a:pt x="220" y="714"/>
                </a:lnTo>
                <a:lnTo>
                  <a:pt x="220" y="714"/>
                </a:lnTo>
                <a:lnTo>
                  <a:pt x="220" y="715"/>
                </a:lnTo>
                <a:lnTo>
                  <a:pt x="220" y="714"/>
                </a:lnTo>
                <a:lnTo>
                  <a:pt x="220" y="714"/>
                </a:lnTo>
                <a:close/>
                <a:moveTo>
                  <a:pt x="208" y="706"/>
                </a:moveTo>
                <a:lnTo>
                  <a:pt x="208" y="706"/>
                </a:lnTo>
                <a:lnTo>
                  <a:pt x="210" y="706"/>
                </a:lnTo>
                <a:lnTo>
                  <a:pt x="212" y="706"/>
                </a:lnTo>
                <a:lnTo>
                  <a:pt x="215" y="708"/>
                </a:lnTo>
                <a:lnTo>
                  <a:pt x="215" y="708"/>
                </a:lnTo>
                <a:lnTo>
                  <a:pt x="211" y="708"/>
                </a:lnTo>
                <a:lnTo>
                  <a:pt x="209" y="707"/>
                </a:lnTo>
                <a:lnTo>
                  <a:pt x="208" y="706"/>
                </a:lnTo>
                <a:lnTo>
                  <a:pt x="208" y="706"/>
                </a:lnTo>
                <a:close/>
                <a:moveTo>
                  <a:pt x="196" y="649"/>
                </a:moveTo>
                <a:lnTo>
                  <a:pt x="196" y="649"/>
                </a:lnTo>
                <a:lnTo>
                  <a:pt x="197" y="648"/>
                </a:lnTo>
                <a:lnTo>
                  <a:pt x="197" y="647"/>
                </a:lnTo>
                <a:lnTo>
                  <a:pt x="193" y="643"/>
                </a:lnTo>
                <a:lnTo>
                  <a:pt x="192" y="643"/>
                </a:lnTo>
                <a:lnTo>
                  <a:pt x="191" y="643"/>
                </a:lnTo>
                <a:lnTo>
                  <a:pt x="192" y="644"/>
                </a:lnTo>
                <a:lnTo>
                  <a:pt x="196" y="649"/>
                </a:lnTo>
                <a:lnTo>
                  <a:pt x="196" y="649"/>
                </a:lnTo>
                <a:lnTo>
                  <a:pt x="193" y="649"/>
                </a:lnTo>
                <a:lnTo>
                  <a:pt x="193" y="648"/>
                </a:lnTo>
                <a:lnTo>
                  <a:pt x="193" y="648"/>
                </a:lnTo>
                <a:lnTo>
                  <a:pt x="196" y="649"/>
                </a:lnTo>
                <a:lnTo>
                  <a:pt x="196" y="649"/>
                </a:lnTo>
                <a:close/>
                <a:moveTo>
                  <a:pt x="210" y="716"/>
                </a:moveTo>
                <a:lnTo>
                  <a:pt x="210" y="716"/>
                </a:lnTo>
                <a:lnTo>
                  <a:pt x="205" y="713"/>
                </a:lnTo>
                <a:lnTo>
                  <a:pt x="203" y="710"/>
                </a:lnTo>
                <a:lnTo>
                  <a:pt x="203" y="709"/>
                </a:lnTo>
                <a:lnTo>
                  <a:pt x="205" y="709"/>
                </a:lnTo>
                <a:lnTo>
                  <a:pt x="210" y="713"/>
                </a:lnTo>
                <a:lnTo>
                  <a:pt x="211" y="715"/>
                </a:lnTo>
                <a:lnTo>
                  <a:pt x="210" y="716"/>
                </a:lnTo>
                <a:lnTo>
                  <a:pt x="210" y="716"/>
                </a:lnTo>
                <a:lnTo>
                  <a:pt x="209" y="715"/>
                </a:lnTo>
                <a:lnTo>
                  <a:pt x="209" y="715"/>
                </a:lnTo>
                <a:lnTo>
                  <a:pt x="210" y="716"/>
                </a:lnTo>
                <a:lnTo>
                  <a:pt x="210" y="716"/>
                </a:lnTo>
                <a:lnTo>
                  <a:pt x="210" y="716"/>
                </a:lnTo>
                <a:close/>
                <a:moveTo>
                  <a:pt x="199" y="701"/>
                </a:moveTo>
                <a:lnTo>
                  <a:pt x="199" y="701"/>
                </a:lnTo>
                <a:lnTo>
                  <a:pt x="202" y="700"/>
                </a:lnTo>
                <a:lnTo>
                  <a:pt x="203" y="700"/>
                </a:lnTo>
                <a:lnTo>
                  <a:pt x="205" y="702"/>
                </a:lnTo>
                <a:lnTo>
                  <a:pt x="206" y="703"/>
                </a:lnTo>
                <a:lnTo>
                  <a:pt x="206" y="704"/>
                </a:lnTo>
                <a:lnTo>
                  <a:pt x="205" y="706"/>
                </a:lnTo>
                <a:lnTo>
                  <a:pt x="203" y="704"/>
                </a:lnTo>
                <a:lnTo>
                  <a:pt x="199" y="701"/>
                </a:lnTo>
                <a:lnTo>
                  <a:pt x="199" y="701"/>
                </a:lnTo>
                <a:lnTo>
                  <a:pt x="200" y="701"/>
                </a:lnTo>
                <a:lnTo>
                  <a:pt x="200" y="702"/>
                </a:lnTo>
                <a:lnTo>
                  <a:pt x="200" y="702"/>
                </a:lnTo>
                <a:lnTo>
                  <a:pt x="199" y="701"/>
                </a:lnTo>
                <a:lnTo>
                  <a:pt x="199" y="701"/>
                </a:lnTo>
                <a:close/>
                <a:moveTo>
                  <a:pt x="179" y="635"/>
                </a:moveTo>
                <a:lnTo>
                  <a:pt x="179" y="635"/>
                </a:lnTo>
                <a:lnTo>
                  <a:pt x="181" y="636"/>
                </a:lnTo>
                <a:lnTo>
                  <a:pt x="185" y="637"/>
                </a:lnTo>
                <a:lnTo>
                  <a:pt x="187" y="639"/>
                </a:lnTo>
                <a:lnTo>
                  <a:pt x="187" y="639"/>
                </a:lnTo>
                <a:lnTo>
                  <a:pt x="187" y="642"/>
                </a:lnTo>
                <a:lnTo>
                  <a:pt x="187" y="642"/>
                </a:lnTo>
                <a:lnTo>
                  <a:pt x="185" y="639"/>
                </a:lnTo>
                <a:lnTo>
                  <a:pt x="182" y="638"/>
                </a:lnTo>
                <a:lnTo>
                  <a:pt x="180" y="637"/>
                </a:lnTo>
                <a:lnTo>
                  <a:pt x="179" y="635"/>
                </a:lnTo>
                <a:lnTo>
                  <a:pt x="179" y="635"/>
                </a:lnTo>
                <a:close/>
                <a:moveTo>
                  <a:pt x="170" y="615"/>
                </a:moveTo>
                <a:lnTo>
                  <a:pt x="170" y="615"/>
                </a:lnTo>
                <a:lnTo>
                  <a:pt x="174" y="616"/>
                </a:lnTo>
                <a:lnTo>
                  <a:pt x="175" y="618"/>
                </a:lnTo>
                <a:lnTo>
                  <a:pt x="175" y="618"/>
                </a:lnTo>
                <a:lnTo>
                  <a:pt x="174" y="619"/>
                </a:lnTo>
                <a:lnTo>
                  <a:pt x="173" y="619"/>
                </a:lnTo>
                <a:lnTo>
                  <a:pt x="171" y="618"/>
                </a:lnTo>
                <a:lnTo>
                  <a:pt x="170" y="615"/>
                </a:lnTo>
                <a:lnTo>
                  <a:pt x="170" y="615"/>
                </a:lnTo>
                <a:close/>
                <a:moveTo>
                  <a:pt x="165" y="620"/>
                </a:moveTo>
                <a:lnTo>
                  <a:pt x="165" y="620"/>
                </a:lnTo>
                <a:lnTo>
                  <a:pt x="169" y="622"/>
                </a:lnTo>
                <a:lnTo>
                  <a:pt x="173" y="625"/>
                </a:lnTo>
                <a:lnTo>
                  <a:pt x="175" y="628"/>
                </a:lnTo>
                <a:lnTo>
                  <a:pt x="175" y="630"/>
                </a:lnTo>
                <a:lnTo>
                  <a:pt x="174" y="631"/>
                </a:lnTo>
                <a:lnTo>
                  <a:pt x="174" y="631"/>
                </a:lnTo>
                <a:lnTo>
                  <a:pt x="171" y="628"/>
                </a:lnTo>
                <a:lnTo>
                  <a:pt x="169" y="625"/>
                </a:lnTo>
                <a:lnTo>
                  <a:pt x="167" y="622"/>
                </a:lnTo>
                <a:lnTo>
                  <a:pt x="165" y="621"/>
                </a:lnTo>
                <a:lnTo>
                  <a:pt x="165" y="620"/>
                </a:lnTo>
                <a:lnTo>
                  <a:pt x="165" y="620"/>
                </a:lnTo>
                <a:close/>
                <a:moveTo>
                  <a:pt x="161" y="595"/>
                </a:moveTo>
                <a:lnTo>
                  <a:pt x="161" y="595"/>
                </a:lnTo>
                <a:lnTo>
                  <a:pt x="164" y="595"/>
                </a:lnTo>
                <a:lnTo>
                  <a:pt x="165" y="597"/>
                </a:lnTo>
                <a:lnTo>
                  <a:pt x="165" y="597"/>
                </a:lnTo>
                <a:lnTo>
                  <a:pt x="164" y="597"/>
                </a:lnTo>
                <a:lnTo>
                  <a:pt x="163" y="597"/>
                </a:lnTo>
                <a:lnTo>
                  <a:pt x="162" y="596"/>
                </a:lnTo>
                <a:lnTo>
                  <a:pt x="161" y="595"/>
                </a:lnTo>
                <a:lnTo>
                  <a:pt x="161" y="595"/>
                </a:lnTo>
                <a:close/>
                <a:moveTo>
                  <a:pt x="157" y="604"/>
                </a:moveTo>
                <a:lnTo>
                  <a:pt x="157" y="604"/>
                </a:lnTo>
                <a:lnTo>
                  <a:pt x="158" y="596"/>
                </a:lnTo>
                <a:lnTo>
                  <a:pt x="158" y="596"/>
                </a:lnTo>
                <a:lnTo>
                  <a:pt x="158" y="597"/>
                </a:lnTo>
                <a:lnTo>
                  <a:pt x="157" y="601"/>
                </a:lnTo>
                <a:lnTo>
                  <a:pt x="157" y="603"/>
                </a:lnTo>
                <a:lnTo>
                  <a:pt x="157" y="604"/>
                </a:lnTo>
                <a:lnTo>
                  <a:pt x="157" y="604"/>
                </a:lnTo>
                <a:lnTo>
                  <a:pt x="158" y="602"/>
                </a:lnTo>
                <a:lnTo>
                  <a:pt x="159" y="602"/>
                </a:lnTo>
                <a:lnTo>
                  <a:pt x="158" y="603"/>
                </a:lnTo>
                <a:lnTo>
                  <a:pt x="157" y="604"/>
                </a:lnTo>
                <a:lnTo>
                  <a:pt x="157" y="604"/>
                </a:lnTo>
                <a:close/>
                <a:moveTo>
                  <a:pt x="155" y="604"/>
                </a:moveTo>
                <a:lnTo>
                  <a:pt x="155" y="604"/>
                </a:lnTo>
                <a:lnTo>
                  <a:pt x="155" y="601"/>
                </a:lnTo>
                <a:lnTo>
                  <a:pt x="153" y="598"/>
                </a:lnTo>
                <a:lnTo>
                  <a:pt x="152" y="598"/>
                </a:lnTo>
                <a:lnTo>
                  <a:pt x="151" y="600"/>
                </a:lnTo>
                <a:lnTo>
                  <a:pt x="151" y="602"/>
                </a:lnTo>
                <a:lnTo>
                  <a:pt x="151" y="603"/>
                </a:lnTo>
                <a:lnTo>
                  <a:pt x="152" y="606"/>
                </a:lnTo>
                <a:lnTo>
                  <a:pt x="155" y="604"/>
                </a:lnTo>
                <a:lnTo>
                  <a:pt x="155" y="604"/>
                </a:lnTo>
                <a:lnTo>
                  <a:pt x="156" y="603"/>
                </a:lnTo>
                <a:lnTo>
                  <a:pt x="156" y="603"/>
                </a:lnTo>
                <a:lnTo>
                  <a:pt x="157" y="603"/>
                </a:lnTo>
                <a:lnTo>
                  <a:pt x="155" y="604"/>
                </a:lnTo>
                <a:lnTo>
                  <a:pt x="155" y="604"/>
                </a:lnTo>
                <a:close/>
                <a:moveTo>
                  <a:pt x="141" y="589"/>
                </a:moveTo>
                <a:lnTo>
                  <a:pt x="141" y="589"/>
                </a:lnTo>
                <a:lnTo>
                  <a:pt x="145" y="590"/>
                </a:lnTo>
                <a:lnTo>
                  <a:pt x="146" y="592"/>
                </a:lnTo>
                <a:lnTo>
                  <a:pt x="146" y="592"/>
                </a:lnTo>
                <a:lnTo>
                  <a:pt x="145" y="592"/>
                </a:lnTo>
                <a:lnTo>
                  <a:pt x="143" y="592"/>
                </a:lnTo>
                <a:lnTo>
                  <a:pt x="141" y="591"/>
                </a:lnTo>
                <a:lnTo>
                  <a:pt x="141" y="589"/>
                </a:lnTo>
                <a:lnTo>
                  <a:pt x="141" y="589"/>
                </a:lnTo>
                <a:close/>
                <a:moveTo>
                  <a:pt x="140" y="653"/>
                </a:moveTo>
                <a:lnTo>
                  <a:pt x="140" y="653"/>
                </a:lnTo>
                <a:lnTo>
                  <a:pt x="143" y="653"/>
                </a:lnTo>
                <a:lnTo>
                  <a:pt x="144" y="653"/>
                </a:lnTo>
                <a:lnTo>
                  <a:pt x="146" y="656"/>
                </a:lnTo>
                <a:lnTo>
                  <a:pt x="146" y="656"/>
                </a:lnTo>
                <a:lnTo>
                  <a:pt x="143" y="655"/>
                </a:lnTo>
                <a:lnTo>
                  <a:pt x="141" y="654"/>
                </a:lnTo>
                <a:lnTo>
                  <a:pt x="140" y="653"/>
                </a:lnTo>
                <a:lnTo>
                  <a:pt x="140" y="653"/>
                </a:lnTo>
                <a:close/>
                <a:moveTo>
                  <a:pt x="139" y="655"/>
                </a:moveTo>
                <a:lnTo>
                  <a:pt x="139" y="655"/>
                </a:lnTo>
                <a:lnTo>
                  <a:pt x="141" y="655"/>
                </a:lnTo>
                <a:lnTo>
                  <a:pt x="143" y="656"/>
                </a:lnTo>
                <a:lnTo>
                  <a:pt x="144" y="659"/>
                </a:lnTo>
                <a:lnTo>
                  <a:pt x="143" y="660"/>
                </a:lnTo>
                <a:lnTo>
                  <a:pt x="143" y="660"/>
                </a:lnTo>
                <a:lnTo>
                  <a:pt x="141" y="659"/>
                </a:lnTo>
                <a:lnTo>
                  <a:pt x="140" y="657"/>
                </a:lnTo>
                <a:lnTo>
                  <a:pt x="139" y="657"/>
                </a:lnTo>
                <a:lnTo>
                  <a:pt x="139" y="655"/>
                </a:lnTo>
                <a:lnTo>
                  <a:pt x="139" y="655"/>
                </a:lnTo>
                <a:close/>
                <a:moveTo>
                  <a:pt x="137" y="643"/>
                </a:moveTo>
                <a:lnTo>
                  <a:pt x="137" y="643"/>
                </a:lnTo>
                <a:lnTo>
                  <a:pt x="139" y="643"/>
                </a:lnTo>
                <a:lnTo>
                  <a:pt x="137" y="643"/>
                </a:lnTo>
                <a:lnTo>
                  <a:pt x="137" y="643"/>
                </a:lnTo>
                <a:lnTo>
                  <a:pt x="137" y="643"/>
                </a:lnTo>
                <a:lnTo>
                  <a:pt x="138" y="644"/>
                </a:lnTo>
                <a:lnTo>
                  <a:pt x="138" y="644"/>
                </a:lnTo>
                <a:lnTo>
                  <a:pt x="137" y="643"/>
                </a:lnTo>
                <a:lnTo>
                  <a:pt x="137" y="643"/>
                </a:lnTo>
                <a:close/>
                <a:moveTo>
                  <a:pt x="128" y="653"/>
                </a:moveTo>
                <a:lnTo>
                  <a:pt x="128" y="653"/>
                </a:lnTo>
                <a:lnTo>
                  <a:pt x="135" y="649"/>
                </a:lnTo>
                <a:lnTo>
                  <a:pt x="137" y="649"/>
                </a:lnTo>
                <a:lnTo>
                  <a:pt x="135" y="650"/>
                </a:lnTo>
                <a:lnTo>
                  <a:pt x="130" y="653"/>
                </a:lnTo>
                <a:lnTo>
                  <a:pt x="129" y="653"/>
                </a:lnTo>
                <a:lnTo>
                  <a:pt x="128" y="653"/>
                </a:lnTo>
                <a:lnTo>
                  <a:pt x="128" y="653"/>
                </a:lnTo>
                <a:lnTo>
                  <a:pt x="128" y="654"/>
                </a:lnTo>
                <a:lnTo>
                  <a:pt x="129" y="655"/>
                </a:lnTo>
                <a:lnTo>
                  <a:pt x="129" y="655"/>
                </a:lnTo>
                <a:lnTo>
                  <a:pt x="128" y="653"/>
                </a:lnTo>
                <a:lnTo>
                  <a:pt x="128" y="653"/>
                </a:lnTo>
                <a:close/>
                <a:moveTo>
                  <a:pt x="135" y="566"/>
                </a:moveTo>
                <a:lnTo>
                  <a:pt x="135" y="566"/>
                </a:lnTo>
                <a:lnTo>
                  <a:pt x="138" y="566"/>
                </a:lnTo>
                <a:lnTo>
                  <a:pt x="139" y="567"/>
                </a:lnTo>
                <a:lnTo>
                  <a:pt x="139" y="568"/>
                </a:lnTo>
                <a:lnTo>
                  <a:pt x="138" y="569"/>
                </a:lnTo>
                <a:lnTo>
                  <a:pt x="138" y="569"/>
                </a:lnTo>
                <a:lnTo>
                  <a:pt x="138" y="568"/>
                </a:lnTo>
                <a:lnTo>
                  <a:pt x="137" y="567"/>
                </a:lnTo>
                <a:lnTo>
                  <a:pt x="135" y="567"/>
                </a:lnTo>
                <a:lnTo>
                  <a:pt x="135" y="566"/>
                </a:lnTo>
                <a:lnTo>
                  <a:pt x="135" y="566"/>
                </a:lnTo>
                <a:close/>
                <a:moveTo>
                  <a:pt x="127" y="639"/>
                </a:moveTo>
                <a:lnTo>
                  <a:pt x="127" y="639"/>
                </a:lnTo>
                <a:lnTo>
                  <a:pt x="129" y="639"/>
                </a:lnTo>
                <a:lnTo>
                  <a:pt x="130" y="641"/>
                </a:lnTo>
                <a:lnTo>
                  <a:pt x="130" y="642"/>
                </a:lnTo>
                <a:lnTo>
                  <a:pt x="130" y="642"/>
                </a:lnTo>
                <a:lnTo>
                  <a:pt x="128" y="642"/>
                </a:lnTo>
                <a:lnTo>
                  <a:pt x="127" y="641"/>
                </a:lnTo>
                <a:lnTo>
                  <a:pt x="127" y="639"/>
                </a:lnTo>
                <a:lnTo>
                  <a:pt x="127" y="639"/>
                </a:lnTo>
                <a:close/>
                <a:moveTo>
                  <a:pt x="129" y="579"/>
                </a:moveTo>
                <a:lnTo>
                  <a:pt x="129" y="579"/>
                </a:lnTo>
                <a:lnTo>
                  <a:pt x="121" y="572"/>
                </a:lnTo>
                <a:lnTo>
                  <a:pt x="120" y="569"/>
                </a:lnTo>
                <a:lnTo>
                  <a:pt x="120" y="568"/>
                </a:lnTo>
                <a:lnTo>
                  <a:pt x="123" y="571"/>
                </a:lnTo>
                <a:lnTo>
                  <a:pt x="129" y="579"/>
                </a:lnTo>
                <a:lnTo>
                  <a:pt x="129" y="579"/>
                </a:lnTo>
                <a:lnTo>
                  <a:pt x="128" y="577"/>
                </a:lnTo>
                <a:lnTo>
                  <a:pt x="129" y="579"/>
                </a:lnTo>
                <a:lnTo>
                  <a:pt x="129" y="579"/>
                </a:lnTo>
                <a:close/>
                <a:moveTo>
                  <a:pt x="120" y="560"/>
                </a:moveTo>
                <a:lnTo>
                  <a:pt x="120" y="560"/>
                </a:lnTo>
                <a:lnTo>
                  <a:pt x="120" y="562"/>
                </a:lnTo>
                <a:lnTo>
                  <a:pt x="121" y="563"/>
                </a:lnTo>
                <a:lnTo>
                  <a:pt x="122" y="563"/>
                </a:lnTo>
                <a:lnTo>
                  <a:pt x="123" y="563"/>
                </a:lnTo>
                <a:lnTo>
                  <a:pt x="124" y="561"/>
                </a:lnTo>
                <a:lnTo>
                  <a:pt x="124" y="560"/>
                </a:lnTo>
                <a:lnTo>
                  <a:pt x="123" y="560"/>
                </a:lnTo>
                <a:lnTo>
                  <a:pt x="120" y="560"/>
                </a:lnTo>
                <a:lnTo>
                  <a:pt x="120" y="560"/>
                </a:lnTo>
                <a:lnTo>
                  <a:pt x="121" y="557"/>
                </a:lnTo>
                <a:lnTo>
                  <a:pt x="122" y="557"/>
                </a:lnTo>
                <a:lnTo>
                  <a:pt x="122" y="559"/>
                </a:lnTo>
                <a:lnTo>
                  <a:pt x="120" y="560"/>
                </a:lnTo>
                <a:lnTo>
                  <a:pt x="120" y="560"/>
                </a:lnTo>
                <a:close/>
                <a:moveTo>
                  <a:pt x="112" y="556"/>
                </a:moveTo>
                <a:lnTo>
                  <a:pt x="112" y="556"/>
                </a:lnTo>
                <a:lnTo>
                  <a:pt x="112" y="557"/>
                </a:lnTo>
                <a:lnTo>
                  <a:pt x="115" y="556"/>
                </a:lnTo>
                <a:lnTo>
                  <a:pt x="120" y="555"/>
                </a:lnTo>
                <a:lnTo>
                  <a:pt x="121" y="555"/>
                </a:lnTo>
                <a:lnTo>
                  <a:pt x="121" y="555"/>
                </a:lnTo>
                <a:lnTo>
                  <a:pt x="112" y="556"/>
                </a:lnTo>
                <a:lnTo>
                  <a:pt x="112" y="556"/>
                </a:lnTo>
                <a:lnTo>
                  <a:pt x="112" y="555"/>
                </a:lnTo>
                <a:lnTo>
                  <a:pt x="114" y="555"/>
                </a:lnTo>
                <a:lnTo>
                  <a:pt x="114" y="555"/>
                </a:lnTo>
                <a:lnTo>
                  <a:pt x="112" y="556"/>
                </a:lnTo>
                <a:lnTo>
                  <a:pt x="112" y="556"/>
                </a:lnTo>
                <a:close/>
                <a:moveTo>
                  <a:pt x="116" y="537"/>
                </a:moveTo>
                <a:lnTo>
                  <a:pt x="116" y="537"/>
                </a:lnTo>
                <a:lnTo>
                  <a:pt x="118" y="538"/>
                </a:lnTo>
                <a:lnTo>
                  <a:pt x="120" y="539"/>
                </a:lnTo>
                <a:lnTo>
                  <a:pt x="120" y="541"/>
                </a:lnTo>
                <a:lnTo>
                  <a:pt x="120" y="541"/>
                </a:lnTo>
                <a:lnTo>
                  <a:pt x="116" y="539"/>
                </a:lnTo>
                <a:lnTo>
                  <a:pt x="116" y="537"/>
                </a:lnTo>
                <a:lnTo>
                  <a:pt x="116" y="537"/>
                </a:lnTo>
                <a:close/>
                <a:moveTo>
                  <a:pt x="218" y="376"/>
                </a:moveTo>
                <a:lnTo>
                  <a:pt x="218" y="376"/>
                </a:lnTo>
                <a:lnTo>
                  <a:pt x="217" y="374"/>
                </a:lnTo>
                <a:lnTo>
                  <a:pt x="217" y="374"/>
                </a:lnTo>
                <a:lnTo>
                  <a:pt x="221" y="374"/>
                </a:lnTo>
                <a:lnTo>
                  <a:pt x="222" y="374"/>
                </a:lnTo>
                <a:lnTo>
                  <a:pt x="218" y="376"/>
                </a:lnTo>
                <a:lnTo>
                  <a:pt x="218" y="376"/>
                </a:lnTo>
                <a:lnTo>
                  <a:pt x="218" y="376"/>
                </a:lnTo>
                <a:lnTo>
                  <a:pt x="218" y="376"/>
                </a:lnTo>
                <a:lnTo>
                  <a:pt x="218" y="376"/>
                </a:lnTo>
                <a:lnTo>
                  <a:pt x="218" y="376"/>
                </a:lnTo>
                <a:lnTo>
                  <a:pt x="218" y="376"/>
                </a:lnTo>
                <a:close/>
                <a:moveTo>
                  <a:pt x="92" y="513"/>
                </a:moveTo>
                <a:lnTo>
                  <a:pt x="92" y="513"/>
                </a:lnTo>
                <a:lnTo>
                  <a:pt x="93" y="512"/>
                </a:lnTo>
                <a:lnTo>
                  <a:pt x="94" y="512"/>
                </a:lnTo>
                <a:lnTo>
                  <a:pt x="98" y="512"/>
                </a:lnTo>
                <a:lnTo>
                  <a:pt x="99" y="514"/>
                </a:lnTo>
                <a:lnTo>
                  <a:pt x="99" y="515"/>
                </a:lnTo>
                <a:lnTo>
                  <a:pt x="98" y="517"/>
                </a:lnTo>
                <a:lnTo>
                  <a:pt x="98" y="517"/>
                </a:lnTo>
                <a:lnTo>
                  <a:pt x="97" y="515"/>
                </a:lnTo>
                <a:lnTo>
                  <a:pt x="96" y="514"/>
                </a:lnTo>
                <a:lnTo>
                  <a:pt x="94" y="514"/>
                </a:lnTo>
                <a:lnTo>
                  <a:pt x="92" y="513"/>
                </a:lnTo>
                <a:lnTo>
                  <a:pt x="92" y="513"/>
                </a:lnTo>
                <a:close/>
                <a:moveTo>
                  <a:pt x="217" y="371"/>
                </a:moveTo>
                <a:lnTo>
                  <a:pt x="217" y="371"/>
                </a:lnTo>
                <a:lnTo>
                  <a:pt x="216" y="368"/>
                </a:lnTo>
                <a:lnTo>
                  <a:pt x="217" y="367"/>
                </a:lnTo>
                <a:lnTo>
                  <a:pt x="221" y="368"/>
                </a:lnTo>
                <a:lnTo>
                  <a:pt x="222" y="368"/>
                </a:lnTo>
                <a:lnTo>
                  <a:pt x="223" y="370"/>
                </a:lnTo>
                <a:lnTo>
                  <a:pt x="221" y="371"/>
                </a:lnTo>
                <a:lnTo>
                  <a:pt x="217" y="371"/>
                </a:lnTo>
                <a:lnTo>
                  <a:pt x="217" y="371"/>
                </a:lnTo>
                <a:lnTo>
                  <a:pt x="217" y="371"/>
                </a:lnTo>
                <a:lnTo>
                  <a:pt x="218" y="371"/>
                </a:lnTo>
                <a:lnTo>
                  <a:pt x="218" y="371"/>
                </a:lnTo>
                <a:lnTo>
                  <a:pt x="217" y="371"/>
                </a:lnTo>
                <a:lnTo>
                  <a:pt x="217" y="371"/>
                </a:lnTo>
                <a:close/>
                <a:moveTo>
                  <a:pt x="217" y="360"/>
                </a:moveTo>
                <a:lnTo>
                  <a:pt x="217" y="360"/>
                </a:lnTo>
                <a:lnTo>
                  <a:pt x="217" y="362"/>
                </a:lnTo>
                <a:lnTo>
                  <a:pt x="218" y="364"/>
                </a:lnTo>
                <a:lnTo>
                  <a:pt x="217" y="365"/>
                </a:lnTo>
                <a:lnTo>
                  <a:pt x="217" y="365"/>
                </a:lnTo>
                <a:lnTo>
                  <a:pt x="215" y="364"/>
                </a:lnTo>
                <a:lnTo>
                  <a:pt x="215" y="361"/>
                </a:lnTo>
                <a:lnTo>
                  <a:pt x="216" y="360"/>
                </a:lnTo>
                <a:lnTo>
                  <a:pt x="217" y="360"/>
                </a:lnTo>
                <a:lnTo>
                  <a:pt x="217" y="360"/>
                </a:lnTo>
                <a:close/>
                <a:moveTo>
                  <a:pt x="49" y="536"/>
                </a:moveTo>
                <a:lnTo>
                  <a:pt x="49" y="536"/>
                </a:lnTo>
                <a:lnTo>
                  <a:pt x="51" y="538"/>
                </a:lnTo>
                <a:lnTo>
                  <a:pt x="51" y="542"/>
                </a:lnTo>
                <a:lnTo>
                  <a:pt x="51" y="542"/>
                </a:lnTo>
                <a:lnTo>
                  <a:pt x="50" y="541"/>
                </a:lnTo>
                <a:lnTo>
                  <a:pt x="49" y="539"/>
                </a:lnTo>
                <a:lnTo>
                  <a:pt x="49" y="536"/>
                </a:lnTo>
                <a:lnTo>
                  <a:pt x="49" y="536"/>
                </a:lnTo>
                <a:close/>
                <a:moveTo>
                  <a:pt x="40" y="526"/>
                </a:moveTo>
                <a:lnTo>
                  <a:pt x="40" y="526"/>
                </a:lnTo>
                <a:lnTo>
                  <a:pt x="35" y="525"/>
                </a:lnTo>
                <a:lnTo>
                  <a:pt x="34" y="524"/>
                </a:lnTo>
                <a:lnTo>
                  <a:pt x="35" y="523"/>
                </a:lnTo>
                <a:lnTo>
                  <a:pt x="38" y="521"/>
                </a:lnTo>
                <a:lnTo>
                  <a:pt x="40" y="520"/>
                </a:lnTo>
                <a:lnTo>
                  <a:pt x="41" y="521"/>
                </a:lnTo>
                <a:lnTo>
                  <a:pt x="41" y="523"/>
                </a:lnTo>
                <a:lnTo>
                  <a:pt x="40" y="526"/>
                </a:lnTo>
                <a:lnTo>
                  <a:pt x="40" y="526"/>
                </a:lnTo>
                <a:lnTo>
                  <a:pt x="38" y="526"/>
                </a:lnTo>
                <a:lnTo>
                  <a:pt x="37" y="526"/>
                </a:lnTo>
                <a:lnTo>
                  <a:pt x="38" y="527"/>
                </a:lnTo>
                <a:lnTo>
                  <a:pt x="40" y="526"/>
                </a:lnTo>
                <a:lnTo>
                  <a:pt x="40" y="526"/>
                </a:lnTo>
                <a:close/>
                <a:moveTo>
                  <a:pt x="33" y="524"/>
                </a:moveTo>
                <a:lnTo>
                  <a:pt x="33" y="524"/>
                </a:lnTo>
                <a:lnTo>
                  <a:pt x="37" y="529"/>
                </a:lnTo>
                <a:lnTo>
                  <a:pt x="39" y="533"/>
                </a:lnTo>
                <a:lnTo>
                  <a:pt x="39" y="533"/>
                </a:lnTo>
                <a:lnTo>
                  <a:pt x="34" y="530"/>
                </a:lnTo>
                <a:lnTo>
                  <a:pt x="33" y="527"/>
                </a:lnTo>
                <a:lnTo>
                  <a:pt x="33" y="524"/>
                </a:lnTo>
                <a:lnTo>
                  <a:pt x="33" y="524"/>
                </a:lnTo>
                <a:close/>
                <a:moveTo>
                  <a:pt x="211" y="341"/>
                </a:moveTo>
                <a:lnTo>
                  <a:pt x="211" y="341"/>
                </a:lnTo>
                <a:lnTo>
                  <a:pt x="212" y="340"/>
                </a:lnTo>
                <a:lnTo>
                  <a:pt x="211" y="338"/>
                </a:lnTo>
                <a:lnTo>
                  <a:pt x="211" y="337"/>
                </a:lnTo>
                <a:lnTo>
                  <a:pt x="214" y="337"/>
                </a:lnTo>
                <a:lnTo>
                  <a:pt x="214" y="337"/>
                </a:lnTo>
                <a:lnTo>
                  <a:pt x="214" y="338"/>
                </a:lnTo>
                <a:lnTo>
                  <a:pt x="214" y="340"/>
                </a:lnTo>
                <a:lnTo>
                  <a:pt x="214" y="341"/>
                </a:lnTo>
                <a:lnTo>
                  <a:pt x="211" y="341"/>
                </a:lnTo>
                <a:lnTo>
                  <a:pt x="211" y="341"/>
                </a:lnTo>
                <a:close/>
                <a:moveTo>
                  <a:pt x="26" y="513"/>
                </a:moveTo>
                <a:lnTo>
                  <a:pt x="26" y="513"/>
                </a:lnTo>
                <a:lnTo>
                  <a:pt x="27" y="511"/>
                </a:lnTo>
                <a:lnTo>
                  <a:pt x="29" y="511"/>
                </a:lnTo>
                <a:lnTo>
                  <a:pt x="31" y="512"/>
                </a:lnTo>
                <a:lnTo>
                  <a:pt x="32" y="514"/>
                </a:lnTo>
                <a:lnTo>
                  <a:pt x="32" y="515"/>
                </a:lnTo>
                <a:lnTo>
                  <a:pt x="31" y="517"/>
                </a:lnTo>
                <a:lnTo>
                  <a:pt x="28" y="515"/>
                </a:lnTo>
                <a:lnTo>
                  <a:pt x="26" y="513"/>
                </a:lnTo>
                <a:lnTo>
                  <a:pt x="26" y="513"/>
                </a:lnTo>
                <a:lnTo>
                  <a:pt x="26" y="513"/>
                </a:lnTo>
                <a:lnTo>
                  <a:pt x="27" y="513"/>
                </a:lnTo>
                <a:lnTo>
                  <a:pt x="27" y="514"/>
                </a:lnTo>
                <a:lnTo>
                  <a:pt x="26" y="513"/>
                </a:lnTo>
                <a:lnTo>
                  <a:pt x="26" y="513"/>
                </a:lnTo>
                <a:close/>
                <a:moveTo>
                  <a:pt x="27" y="498"/>
                </a:moveTo>
                <a:lnTo>
                  <a:pt x="27" y="498"/>
                </a:lnTo>
                <a:lnTo>
                  <a:pt x="28" y="497"/>
                </a:lnTo>
                <a:lnTo>
                  <a:pt x="27" y="496"/>
                </a:lnTo>
                <a:lnTo>
                  <a:pt x="27" y="495"/>
                </a:lnTo>
                <a:lnTo>
                  <a:pt x="27" y="494"/>
                </a:lnTo>
                <a:lnTo>
                  <a:pt x="27" y="494"/>
                </a:lnTo>
                <a:lnTo>
                  <a:pt x="28" y="495"/>
                </a:lnTo>
                <a:lnTo>
                  <a:pt x="29" y="496"/>
                </a:lnTo>
                <a:lnTo>
                  <a:pt x="29" y="498"/>
                </a:lnTo>
                <a:lnTo>
                  <a:pt x="27" y="498"/>
                </a:lnTo>
                <a:lnTo>
                  <a:pt x="27" y="498"/>
                </a:lnTo>
                <a:close/>
                <a:moveTo>
                  <a:pt x="16" y="508"/>
                </a:moveTo>
                <a:lnTo>
                  <a:pt x="16" y="508"/>
                </a:lnTo>
                <a:lnTo>
                  <a:pt x="17" y="507"/>
                </a:lnTo>
                <a:lnTo>
                  <a:pt x="20" y="508"/>
                </a:lnTo>
                <a:lnTo>
                  <a:pt x="20" y="508"/>
                </a:lnTo>
                <a:lnTo>
                  <a:pt x="16" y="508"/>
                </a:lnTo>
                <a:lnTo>
                  <a:pt x="16" y="508"/>
                </a:lnTo>
                <a:lnTo>
                  <a:pt x="16" y="507"/>
                </a:lnTo>
                <a:lnTo>
                  <a:pt x="16" y="508"/>
                </a:lnTo>
                <a:lnTo>
                  <a:pt x="16" y="508"/>
                </a:lnTo>
                <a:close/>
                <a:moveTo>
                  <a:pt x="215" y="326"/>
                </a:moveTo>
                <a:lnTo>
                  <a:pt x="215" y="326"/>
                </a:lnTo>
                <a:lnTo>
                  <a:pt x="217" y="329"/>
                </a:lnTo>
                <a:lnTo>
                  <a:pt x="216" y="329"/>
                </a:lnTo>
                <a:lnTo>
                  <a:pt x="214" y="327"/>
                </a:lnTo>
                <a:lnTo>
                  <a:pt x="214" y="326"/>
                </a:lnTo>
                <a:lnTo>
                  <a:pt x="215" y="326"/>
                </a:lnTo>
                <a:lnTo>
                  <a:pt x="215" y="326"/>
                </a:lnTo>
                <a:lnTo>
                  <a:pt x="215" y="326"/>
                </a:lnTo>
                <a:lnTo>
                  <a:pt x="215" y="326"/>
                </a:lnTo>
                <a:lnTo>
                  <a:pt x="214" y="326"/>
                </a:lnTo>
                <a:lnTo>
                  <a:pt x="215" y="326"/>
                </a:lnTo>
                <a:lnTo>
                  <a:pt x="215" y="326"/>
                </a:lnTo>
                <a:close/>
                <a:moveTo>
                  <a:pt x="19" y="474"/>
                </a:moveTo>
                <a:lnTo>
                  <a:pt x="19" y="474"/>
                </a:lnTo>
                <a:lnTo>
                  <a:pt x="20" y="474"/>
                </a:lnTo>
                <a:lnTo>
                  <a:pt x="19" y="473"/>
                </a:lnTo>
                <a:lnTo>
                  <a:pt x="19" y="473"/>
                </a:lnTo>
                <a:lnTo>
                  <a:pt x="19" y="474"/>
                </a:lnTo>
                <a:lnTo>
                  <a:pt x="19" y="474"/>
                </a:lnTo>
                <a:lnTo>
                  <a:pt x="20" y="474"/>
                </a:lnTo>
                <a:lnTo>
                  <a:pt x="19" y="474"/>
                </a:lnTo>
                <a:lnTo>
                  <a:pt x="19" y="474"/>
                </a:lnTo>
                <a:close/>
                <a:moveTo>
                  <a:pt x="222" y="323"/>
                </a:moveTo>
                <a:lnTo>
                  <a:pt x="218" y="323"/>
                </a:lnTo>
                <a:lnTo>
                  <a:pt x="218" y="323"/>
                </a:lnTo>
                <a:lnTo>
                  <a:pt x="218" y="321"/>
                </a:lnTo>
                <a:lnTo>
                  <a:pt x="218" y="321"/>
                </a:lnTo>
                <a:lnTo>
                  <a:pt x="220" y="321"/>
                </a:lnTo>
                <a:lnTo>
                  <a:pt x="222" y="323"/>
                </a:lnTo>
                <a:lnTo>
                  <a:pt x="222" y="323"/>
                </a:lnTo>
                <a:close/>
                <a:moveTo>
                  <a:pt x="17" y="456"/>
                </a:moveTo>
                <a:lnTo>
                  <a:pt x="17" y="456"/>
                </a:lnTo>
                <a:lnTo>
                  <a:pt x="15" y="453"/>
                </a:lnTo>
                <a:lnTo>
                  <a:pt x="15" y="452"/>
                </a:lnTo>
                <a:lnTo>
                  <a:pt x="16" y="450"/>
                </a:lnTo>
                <a:lnTo>
                  <a:pt x="17" y="452"/>
                </a:lnTo>
                <a:lnTo>
                  <a:pt x="17" y="454"/>
                </a:lnTo>
                <a:lnTo>
                  <a:pt x="17" y="456"/>
                </a:lnTo>
                <a:lnTo>
                  <a:pt x="17" y="456"/>
                </a:lnTo>
                <a:lnTo>
                  <a:pt x="16" y="455"/>
                </a:lnTo>
                <a:lnTo>
                  <a:pt x="17" y="456"/>
                </a:lnTo>
                <a:lnTo>
                  <a:pt x="17" y="456"/>
                </a:lnTo>
                <a:close/>
                <a:moveTo>
                  <a:pt x="217" y="307"/>
                </a:moveTo>
                <a:lnTo>
                  <a:pt x="217" y="307"/>
                </a:lnTo>
                <a:lnTo>
                  <a:pt x="221" y="307"/>
                </a:lnTo>
                <a:lnTo>
                  <a:pt x="222" y="307"/>
                </a:lnTo>
                <a:lnTo>
                  <a:pt x="223" y="308"/>
                </a:lnTo>
                <a:lnTo>
                  <a:pt x="222" y="309"/>
                </a:lnTo>
                <a:lnTo>
                  <a:pt x="222" y="309"/>
                </a:lnTo>
                <a:lnTo>
                  <a:pt x="221" y="311"/>
                </a:lnTo>
                <a:lnTo>
                  <a:pt x="220" y="309"/>
                </a:lnTo>
                <a:lnTo>
                  <a:pt x="217" y="307"/>
                </a:lnTo>
                <a:lnTo>
                  <a:pt x="217" y="307"/>
                </a:lnTo>
                <a:lnTo>
                  <a:pt x="218" y="307"/>
                </a:lnTo>
                <a:lnTo>
                  <a:pt x="218" y="308"/>
                </a:lnTo>
                <a:lnTo>
                  <a:pt x="218" y="308"/>
                </a:lnTo>
                <a:lnTo>
                  <a:pt x="217" y="307"/>
                </a:lnTo>
                <a:lnTo>
                  <a:pt x="217" y="307"/>
                </a:lnTo>
                <a:close/>
                <a:moveTo>
                  <a:pt x="8" y="437"/>
                </a:moveTo>
                <a:lnTo>
                  <a:pt x="8" y="437"/>
                </a:lnTo>
                <a:lnTo>
                  <a:pt x="9" y="431"/>
                </a:lnTo>
                <a:lnTo>
                  <a:pt x="10" y="429"/>
                </a:lnTo>
                <a:lnTo>
                  <a:pt x="11" y="429"/>
                </a:lnTo>
                <a:lnTo>
                  <a:pt x="11" y="430"/>
                </a:lnTo>
                <a:lnTo>
                  <a:pt x="11" y="433"/>
                </a:lnTo>
                <a:lnTo>
                  <a:pt x="10" y="436"/>
                </a:lnTo>
                <a:lnTo>
                  <a:pt x="8" y="437"/>
                </a:lnTo>
                <a:lnTo>
                  <a:pt x="8" y="437"/>
                </a:lnTo>
                <a:lnTo>
                  <a:pt x="8" y="435"/>
                </a:lnTo>
                <a:lnTo>
                  <a:pt x="9" y="435"/>
                </a:lnTo>
                <a:lnTo>
                  <a:pt x="9" y="436"/>
                </a:lnTo>
                <a:lnTo>
                  <a:pt x="8" y="437"/>
                </a:lnTo>
                <a:lnTo>
                  <a:pt x="8" y="437"/>
                </a:lnTo>
                <a:close/>
                <a:moveTo>
                  <a:pt x="221" y="301"/>
                </a:moveTo>
                <a:lnTo>
                  <a:pt x="221" y="301"/>
                </a:lnTo>
                <a:lnTo>
                  <a:pt x="224" y="305"/>
                </a:lnTo>
                <a:lnTo>
                  <a:pt x="224" y="305"/>
                </a:lnTo>
                <a:lnTo>
                  <a:pt x="221" y="303"/>
                </a:lnTo>
                <a:lnTo>
                  <a:pt x="220" y="302"/>
                </a:lnTo>
                <a:lnTo>
                  <a:pt x="221" y="301"/>
                </a:lnTo>
                <a:lnTo>
                  <a:pt x="221" y="301"/>
                </a:lnTo>
                <a:close/>
                <a:moveTo>
                  <a:pt x="9" y="421"/>
                </a:moveTo>
                <a:lnTo>
                  <a:pt x="9" y="421"/>
                </a:lnTo>
                <a:lnTo>
                  <a:pt x="12" y="418"/>
                </a:lnTo>
                <a:lnTo>
                  <a:pt x="15" y="417"/>
                </a:lnTo>
                <a:lnTo>
                  <a:pt x="16" y="417"/>
                </a:lnTo>
                <a:lnTo>
                  <a:pt x="16" y="419"/>
                </a:lnTo>
                <a:lnTo>
                  <a:pt x="15" y="423"/>
                </a:lnTo>
                <a:lnTo>
                  <a:pt x="14" y="424"/>
                </a:lnTo>
                <a:lnTo>
                  <a:pt x="11" y="424"/>
                </a:lnTo>
                <a:lnTo>
                  <a:pt x="9" y="421"/>
                </a:lnTo>
                <a:lnTo>
                  <a:pt x="9" y="421"/>
                </a:lnTo>
                <a:lnTo>
                  <a:pt x="10" y="420"/>
                </a:lnTo>
                <a:lnTo>
                  <a:pt x="10" y="421"/>
                </a:lnTo>
                <a:lnTo>
                  <a:pt x="10" y="423"/>
                </a:lnTo>
                <a:lnTo>
                  <a:pt x="9" y="421"/>
                </a:lnTo>
                <a:lnTo>
                  <a:pt x="9" y="421"/>
                </a:lnTo>
                <a:close/>
                <a:moveTo>
                  <a:pt x="224" y="300"/>
                </a:moveTo>
                <a:lnTo>
                  <a:pt x="224" y="300"/>
                </a:lnTo>
                <a:lnTo>
                  <a:pt x="226" y="302"/>
                </a:lnTo>
                <a:lnTo>
                  <a:pt x="224" y="302"/>
                </a:lnTo>
                <a:lnTo>
                  <a:pt x="224" y="302"/>
                </a:lnTo>
                <a:lnTo>
                  <a:pt x="223" y="301"/>
                </a:lnTo>
                <a:lnTo>
                  <a:pt x="224" y="300"/>
                </a:lnTo>
                <a:lnTo>
                  <a:pt x="224" y="300"/>
                </a:lnTo>
                <a:close/>
                <a:moveTo>
                  <a:pt x="5" y="413"/>
                </a:moveTo>
                <a:lnTo>
                  <a:pt x="5" y="413"/>
                </a:lnTo>
                <a:lnTo>
                  <a:pt x="8" y="424"/>
                </a:lnTo>
                <a:lnTo>
                  <a:pt x="8" y="425"/>
                </a:lnTo>
                <a:lnTo>
                  <a:pt x="6" y="424"/>
                </a:lnTo>
                <a:lnTo>
                  <a:pt x="5" y="418"/>
                </a:lnTo>
                <a:lnTo>
                  <a:pt x="5" y="415"/>
                </a:lnTo>
                <a:lnTo>
                  <a:pt x="5" y="413"/>
                </a:lnTo>
                <a:lnTo>
                  <a:pt x="5" y="413"/>
                </a:lnTo>
                <a:lnTo>
                  <a:pt x="6" y="414"/>
                </a:lnTo>
                <a:lnTo>
                  <a:pt x="5" y="414"/>
                </a:lnTo>
                <a:lnTo>
                  <a:pt x="5" y="414"/>
                </a:lnTo>
                <a:lnTo>
                  <a:pt x="5" y="413"/>
                </a:lnTo>
                <a:lnTo>
                  <a:pt x="5" y="413"/>
                </a:lnTo>
                <a:close/>
                <a:moveTo>
                  <a:pt x="8" y="407"/>
                </a:moveTo>
                <a:lnTo>
                  <a:pt x="8" y="407"/>
                </a:lnTo>
                <a:lnTo>
                  <a:pt x="11" y="411"/>
                </a:lnTo>
                <a:lnTo>
                  <a:pt x="12" y="413"/>
                </a:lnTo>
                <a:lnTo>
                  <a:pt x="12" y="415"/>
                </a:lnTo>
                <a:lnTo>
                  <a:pt x="11" y="417"/>
                </a:lnTo>
                <a:lnTo>
                  <a:pt x="9" y="417"/>
                </a:lnTo>
                <a:lnTo>
                  <a:pt x="8" y="415"/>
                </a:lnTo>
                <a:lnTo>
                  <a:pt x="6" y="412"/>
                </a:lnTo>
                <a:lnTo>
                  <a:pt x="8" y="407"/>
                </a:lnTo>
                <a:lnTo>
                  <a:pt x="8" y="407"/>
                </a:lnTo>
                <a:lnTo>
                  <a:pt x="8" y="408"/>
                </a:lnTo>
                <a:lnTo>
                  <a:pt x="8" y="408"/>
                </a:lnTo>
                <a:lnTo>
                  <a:pt x="8" y="408"/>
                </a:lnTo>
                <a:lnTo>
                  <a:pt x="8" y="407"/>
                </a:lnTo>
                <a:lnTo>
                  <a:pt x="8" y="407"/>
                </a:lnTo>
                <a:close/>
                <a:moveTo>
                  <a:pt x="224" y="291"/>
                </a:moveTo>
                <a:lnTo>
                  <a:pt x="224" y="291"/>
                </a:lnTo>
                <a:lnTo>
                  <a:pt x="227" y="297"/>
                </a:lnTo>
                <a:lnTo>
                  <a:pt x="227" y="297"/>
                </a:lnTo>
                <a:lnTo>
                  <a:pt x="226" y="297"/>
                </a:lnTo>
                <a:lnTo>
                  <a:pt x="224" y="294"/>
                </a:lnTo>
                <a:lnTo>
                  <a:pt x="223" y="293"/>
                </a:lnTo>
                <a:lnTo>
                  <a:pt x="224" y="291"/>
                </a:lnTo>
                <a:lnTo>
                  <a:pt x="224" y="291"/>
                </a:lnTo>
                <a:lnTo>
                  <a:pt x="224" y="293"/>
                </a:lnTo>
                <a:lnTo>
                  <a:pt x="224" y="293"/>
                </a:lnTo>
                <a:lnTo>
                  <a:pt x="224" y="293"/>
                </a:lnTo>
                <a:lnTo>
                  <a:pt x="224" y="291"/>
                </a:lnTo>
                <a:lnTo>
                  <a:pt x="224" y="291"/>
                </a:lnTo>
                <a:close/>
                <a:moveTo>
                  <a:pt x="0" y="402"/>
                </a:moveTo>
                <a:lnTo>
                  <a:pt x="0" y="402"/>
                </a:lnTo>
                <a:lnTo>
                  <a:pt x="2" y="401"/>
                </a:lnTo>
                <a:lnTo>
                  <a:pt x="4" y="401"/>
                </a:lnTo>
                <a:lnTo>
                  <a:pt x="6" y="402"/>
                </a:lnTo>
                <a:lnTo>
                  <a:pt x="6" y="403"/>
                </a:lnTo>
                <a:lnTo>
                  <a:pt x="6" y="403"/>
                </a:lnTo>
                <a:lnTo>
                  <a:pt x="0" y="402"/>
                </a:lnTo>
                <a:lnTo>
                  <a:pt x="0" y="402"/>
                </a:lnTo>
                <a:lnTo>
                  <a:pt x="2" y="402"/>
                </a:lnTo>
                <a:lnTo>
                  <a:pt x="3" y="402"/>
                </a:lnTo>
                <a:lnTo>
                  <a:pt x="2" y="403"/>
                </a:lnTo>
                <a:lnTo>
                  <a:pt x="0" y="402"/>
                </a:lnTo>
                <a:lnTo>
                  <a:pt x="0" y="402"/>
                </a:lnTo>
                <a:close/>
                <a:moveTo>
                  <a:pt x="9" y="393"/>
                </a:moveTo>
                <a:lnTo>
                  <a:pt x="9" y="393"/>
                </a:lnTo>
                <a:lnTo>
                  <a:pt x="8" y="391"/>
                </a:lnTo>
                <a:lnTo>
                  <a:pt x="9" y="389"/>
                </a:lnTo>
                <a:lnTo>
                  <a:pt x="9" y="385"/>
                </a:lnTo>
                <a:lnTo>
                  <a:pt x="9" y="385"/>
                </a:lnTo>
                <a:lnTo>
                  <a:pt x="10" y="388"/>
                </a:lnTo>
                <a:lnTo>
                  <a:pt x="11" y="390"/>
                </a:lnTo>
                <a:lnTo>
                  <a:pt x="11" y="391"/>
                </a:lnTo>
                <a:lnTo>
                  <a:pt x="9" y="393"/>
                </a:lnTo>
                <a:lnTo>
                  <a:pt x="9" y="393"/>
                </a:lnTo>
                <a:close/>
                <a:moveTo>
                  <a:pt x="4" y="378"/>
                </a:moveTo>
                <a:lnTo>
                  <a:pt x="4" y="378"/>
                </a:lnTo>
                <a:lnTo>
                  <a:pt x="3" y="372"/>
                </a:lnTo>
                <a:lnTo>
                  <a:pt x="4" y="372"/>
                </a:lnTo>
                <a:lnTo>
                  <a:pt x="4" y="372"/>
                </a:lnTo>
                <a:lnTo>
                  <a:pt x="5" y="376"/>
                </a:lnTo>
                <a:lnTo>
                  <a:pt x="5" y="377"/>
                </a:lnTo>
                <a:lnTo>
                  <a:pt x="4" y="378"/>
                </a:lnTo>
                <a:lnTo>
                  <a:pt x="4" y="378"/>
                </a:lnTo>
                <a:lnTo>
                  <a:pt x="4" y="377"/>
                </a:lnTo>
                <a:lnTo>
                  <a:pt x="4" y="378"/>
                </a:lnTo>
                <a:lnTo>
                  <a:pt x="4" y="378"/>
                </a:lnTo>
                <a:close/>
                <a:moveTo>
                  <a:pt x="9" y="361"/>
                </a:moveTo>
                <a:lnTo>
                  <a:pt x="9" y="361"/>
                </a:lnTo>
                <a:lnTo>
                  <a:pt x="6" y="365"/>
                </a:lnTo>
                <a:lnTo>
                  <a:pt x="9" y="361"/>
                </a:lnTo>
                <a:lnTo>
                  <a:pt x="9" y="361"/>
                </a:lnTo>
                <a:lnTo>
                  <a:pt x="8" y="362"/>
                </a:lnTo>
                <a:lnTo>
                  <a:pt x="9" y="361"/>
                </a:lnTo>
                <a:lnTo>
                  <a:pt x="9" y="361"/>
                </a:lnTo>
                <a:close/>
                <a:moveTo>
                  <a:pt x="10" y="362"/>
                </a:moveTo>
                <a:lnTo>
                  <a:pt x="10" y="362"/>
                </a:lnTo>
                <a:lnTo>
                  <a:pt x="12" y="361"/>
                </a:lnTo>
                <a:lnTo>
                  <a:pt x="12" y="361"/>
                </a:lnTo>
                <a:lnTo>
                  <a:pt x="11" y="362"/>
                </a:lnTo>
                <a:lnTo>
                  <a:pt x="10" y="362"/>
                </a:lnTo>
                <a:lnTo>
                  <a:pt x="10" y="362"/>
                </a:lnTo>
                <a:lnTo>
                  <a:pt x="10" y="362"/>
                </a:lnTo>
                <a:lnTo>
                  <a:pt x="10" y="362"/>
                </a:lnTo>
                <a:lnTo>
                  <a:pt x="10" y="362"/>
                </a:lnTo>
                <a:close/>
                <a:moveTo>
                  <a:pt x="11" y="348"/>
                </a:moveTo>
                <a:lnTo>
                  <a:pt x="11" y="348"/>
                </a:lnTo>
                <a:lnTo>
                  <a:pt x="14" y="353"/>
                </a:lnTo>
                <a:lnTo>
                  <a:pt x="15" y="356"/>
                </a:lnTo>
                <a:lnTo>
                  <a:pt x="14" y="356"/>
                </a:lnTo>
                <a:lnTo>
                  <a:pt x="14" y="355"/>
                </a:lnTo>
                <a:lnTo>
                  <a:pt x="11" y="348"/>
                </a:lnTo>
                <a:lnTo>
                  <a:pt x="11" y="348"/>
                </a:lnTo>
                <a:lnTo>
                  <a:pt x="12" y="349"/>
                </a:lnTo>
                <a:lnTo>
                  <a:pt x="11" y="348"/>
                </a:lnTo>
                <a:lnTo>
                  <a:pt x="11" y="348"/>
                </a:lnTo>
                <a:close/>
                <a:moveTo>
                  <a:pt x="5" y="344"/>
                </a:moveTo>
                <a:lnTo>
                  <a:pt x="5" y="344"/>
                </a:lnTo>
                <a:lnTo>
                  <a:pt x="8" y="347"/>
                </a:lnTo>
                <a:lnTo>
                  <a:pt x="8" y="349"/>
                </a:lnTo>
                <a:lnTo>
                  <a:pt x="8" y="355"/>
                </a:lnTo>
                <a:lnTo>
                  <a:pt x="8" y="355"/>
                </a:lnTo>
                <a:lnTo>
                  <a:pt x="4" y="349"/>
                </a:lnTo>
                <a:lnTo>
                  <a:pt x="4" y="347"/>
                </a:lnTo>
                <a:lnTo>
                  <a:pt x="5" y="344"/>
                </a:lnTo>
                <a:lnTo>
                  <a:pt x="5" y="344"/>
                </a:lnTo>
                <a:close/>
                <a:moveTo>
                  <a:pt x="15" y="329"/>
                </a:moveTo>
                <a:lnTo>
                  <a:pt x="15" y="329"/>
                </a:lnTo>
                <a:lnTo>
                  <a:pt x="19" y="330"/>
                </a:lnTo>
                <a:lnTo>
                  <a:pt x="15" y="329"/>
                </a:lnTo>
                <a:lnTo>
                  <a:pt x="15" y="329"/>
                </a:lnTo>
                <a:lnTo>
                  <a:pt x="16" y="329"/>
                </a:lnTo>
                <a:lnTo>
                  <a:pt x="15" y="329"/>
                </a:lnTo>
                <a:lnTo>
                  <a:pt x="15" y="329"/>
                </a:lnTo>
                <a:close/>
                <a:moveTo>
                  <a:pt x="14" y="288"/>
                </a:moveTo>
                <a:lnTo>
                  <a:pt x="14" y="288"/>
                </a:lnTo>
                <a:lnTo>
                  <a:pt x="15" y="288"/>
                </a:lnTo>
                <a:lnTo>
                  <a:pt x="14" y="288"/>
                </a:lnTo>
                <a:lnTo>
                  <a:pt x="14" y="288"/>
                </a:lnTo>
                <a:lnTo>
                  <a:pt x="15" y="289"/>
                </a:lnTo>
                <a:lnTo>
                  <a:pt x="14" y="289"/>
                </a:lnTo>
                <a:lnTo>
                  <a:pt x="14" y="288"/>
                </a:lnTo>
                <a:lnTo>
                  <a:pt x="14" y="288"/>
                </a:lnTo>
                <a:lnTo>
                  <a:pt x="14" y="288"/>
                </a:lnTo>
                <a:close/>
                <a:moveTo>
                  <a:pt x="175" y="61"/>
                </a:moveTo>
                <a:lnTo>
                  <a:pt x="175" y="61"/>
                </a:lnTo>
                <a:lnTo>
                  <a:pt x="176" y="63"/>
                </a:lnTo>
                <a:lnTo>
                  <a:pt x="177" y="64"/>
                </a:lnTo>
                <a:lnTo>
                  <a:pt x="177" y="66"/>
                </a:lnTo>
                <a:lnTo>
                  <a:pt x="177" y="67"/>
                </a:lnTo>
                <a:lnTo>
                  <a:pt x="176" y="67"/>
                </a:lnTo>
                <a:lnTo>
                  <a:pt x="175" y="65"/>
                </a:lnTo>
                <a:lnTo>
                  <a:pt x="175" y="61"/>
                </a:lnTo>
                <a:lnTo>
                  <a:pt x="175" y="61"/>
                </a:lnTo>
                <a:lnTo>
                  <a:pt x="175" y="63"/>
                </a:lnTo>
                <a:lnTo>
                  <a:pt x="175" y="63"/>
                </a:lnTo>
                <a:lnTo>
                  <a:pt x="175" y="64"/>
                </a:lnTo>
                <a:lnTo>
                  <a:pt x="175" y="61"/>
                </a:lnTo>
                <a:lnTo>
                  <a:pt x="175" y="61"/>
                </a:lnTo>
                <a:close/>
                <a:moveTo>
                  <a:pt x="196" y="53"/>
                </a:moveTo>
                <a:lnTo>
                  <a:pt x="196" y="53"/>
                </a:lnTo>
                <a:lnTo>
                  <a:pt x="193" y="54"/>
                </a:lnTo>
                <a:lnTo>
                  <a:pt x="192" y="55"/>
                </a:lnTo>
                <a:lnTo>
                  <a:pt x="191" y="55"/>
                </a:lnTo>
                <a:lnTo>
                  <a:pt x="188" y="54"/>
                </a:lnTo>
                <a:lnTo>
                  <a:pt x="188" y="54"/>
                </a:lnTo>
                <a:lnTo>
                  <a:pt x="191" y="53"/>
                </a:lnTo>
                <a:lnTo>
                  <a:pt x="193" y="53"/>
                </a:lnTo>
                <a:lnTo>
                  <a:pt x="194" y="52"/>
                </a:lnTo>
                <a:lnTo>
                  <a:pt x="196" y="53"/>
                </a:lnTo>
                <a:lnTo>
                  <a:pt x="196" y="53"/>
                </a:lnTo>
                <a:close/>
                <a:moveTo>
                  <a:pt x="407" y="199"/>
                </a:moveTo>
                <a:lnTo>
                  <a:pt x="407" y="199"/>
                </a:lnTo>
                <a:lnTo>
                  <a:pt x="403" y="203"/>
                </a:lnTo>
                <a:lnTo>
                  <a:pt x="403" y="205"/>
                </a:lnTo>
                <a:lnTo>
                  <a:pt x="404" y="205"/>
                </a:lnTo>
                <a:lnTo>
                  <a:pt x="406" y="202"/>
                </a:lnTo>
                <a:lnTo>
                  <a:pt x="407" y="200"/>
                </a:lnTo>
                <a:lnTo>
                  <a:pt x="407" y="199"/>
                </a:lnTo>
                <a:lnTo>
                  <a:pt x="407" y="199"/>
                </a:lnTo>
                <a:lnTo>
                  <a:pt x="405" y="200"/>
                </a:lnTo>
                <a:lnTo>
                  <a:pt x="405" y="199"/>
                </a:lnTo>
                <a:lnTo>
                  <a:pt x="406" y="197"/>
                </a:lnTo>
                <a:lnTo>
                  <a:pt x="407" y="199"/>
                </a:lnTo>
                <a:lnTo>
                  <a:pt x="407" y="199"/>
                </a:lnTo>
                <a:close/>
                <a:moveTo>
                  <a:pt x="403" y="205"/>
                </a:moveTo>
                <a:lnTo>
                  <a:pt x="403" y="205"/>
                </a:lnTo>
                <a:lnTo>
                  <a:pt x="403" y="203"/>
                </a:lnTo>
                <a:lnTo>
                  <a:pt x="403" y="202"/>
                </a:lnTo>
                <a:lnTo>
                  <a:pt x="404" y="203"/>
                </a:lnTo>
                <a:lnTo>
                  <a:pt x="403" y="205"/>
                </a:lnTo>
                <a:lnTo>
                  <a:pt x="403" y="205"/>
                </a:lnTo>
                <a:lnTo>
                  <a:pt x="403" y="203"/>
                </a:lnTo>
                <a:lnTo>
                  <a:pt x="403" y="205"/>
                </a:lnTo>
                <a:lnTo>
                  <a:pt x="403" y="205"/>
                </a:lnTo>
                <a:close/>
                <a:moveTo>
                  <a:pt x="256" y="23"/>
                </a:moveTo>
                <a:lnTo>
                  <a:pt x="256" y="23"/>
                </a:lnTo>
                <a:lnTo>
                  <a:pt x="257" y="22"/>
                </a:lnTo>
                <a:lnTo>
                  <a:pt x="259" y="20"/>
                </a:lnTo>
                <a:lnTo>
                  <a:pt x="261" y="22"/>
                </a:lnTo>
                <a:lnTo>
                  <a:pt x="261" y="22"/>
                </a:lnTo>
                <a:lnTo>
                  <a:pt x="261" y="23"/>
                </a:lnTo>
                <a:lnTo>
                  <a:pt x="259" y="24"/>
                </a:lnTo>
                <a:lnTo>
                  <a:pt x="258" y="24"/>
                </a:lnTo>
                <a:lnTo>
                  <a:pt x="256" y="23"/>
                </a:lnTo>
                <a:lnTo>
                  <a:pt x="256" y="23"/>
                </a:lnTo>
                <a:lnTo>
                  <a:pt x="257" y="23"/>
                </a:lnTo>
                <a:lnTo>
                  <a:pt x="257" y="23"/>
                </a:lnTo>
                <a:lnTo>
                  <a:pt x="257" y="23"/>
                </a:lnTo>
                <a:lnTo>
                  <a:pt x="256" y="23"/>
                </a:lnTo>
                <a:lnTo>
                  <a:pt x="256" y="23"/>
                </a:lnTo>
                <a:close/>
                <a:moveTo>
                  <a:pt x="412" y="200"/>
                </a:moveTo>
                <a:lnTo>
                  <a:pt x="412" y="200"/>
                </a:lnTo>
                <a:lnTo>
                  <a:pt x="411" y="203"/>
                </a:lnTo>
                <a:lnTo>
                  <a:pt x="410" y="206"/>
                </a:lnTo>
                <a:lnTo>
                  <a:pt x="410" y="206"/>
                </a:lnTo>
                <a:lnTo>
                  <a:pt x="410" y="205"/>
                </a:lnTo>
                <a:lnTo>
                  <a:pt x="412" y="200"/>
                </a:lnTo>
                <a:lnTo>
                  <a:pt x="412" y="200"/>
                </a:lnTo>
                <a:lnTo>
                  <a:pt x="411" y="201"/>
                </a:lnTo>
                <a:lnTo>
                  <a:pt x="412" y="200"/>
                </a:lnTo>
                <a:lnTo>
                  <a:pt x="412" y="200"/>
                </a:lnTo>
                <a:close/>
                <a:moveTo>
                  <a:pt x="270" y="22"/>
                </a:moveTo>
                <a:lnTo>
                  <a:pt x="270" y="22"/>
                </a:lnTo>
                <a:lnTo>
                  <a:pt x="268" y="22"/>
                </a:lnTo>
                <a:lnTo>
                  <a:pt x="268" y="23"/>
                </a:lnTo>
                <a:lnTo>
                  <a:pt x="267" y="24"/>
                </a:lnTo>
                <a:lnTo>
                  <a:pt x="265" y="24"/>
                </a:lnTo>
                <a:lnTo>
                  <a:pt x="265" y="24"/>
                </a:lnTo>
                <a:lnTo>
                  <a:pt x="265" y="23"/>
                </a:lnTo>
                <a:lnTo>
                  <a:pt x="267" y="20"/>
                </a:lnTo>
                <a:lnTo>
                  <a:pt x="269" y="19"/>
                </a:lnTo>
                <a:lnTo>
                  <a:pt x="269" y="20"/>
                </a:lnTo>
                <a:lnTo>
                  <a:pt x="270" y="22"/>
                </a:lnTo>
                <a:lnTo>
                  <a:pt x="270" y="22"/>
                </a:lnTo>
                <a:close/>
                <a:moveTo>
                  <a:pt x="412" y="200"/>
                </a:moveTo>
                <a:lnTo>
                  <a:pt x="412" y="200"/>
                </a:lnTo>
                <a:lnTo>
                  <a:pt x="413" y="200"/>
                </a:lnTo>
                <a:lnTo>
                  <a:pt x="413" y="202"/>
                </a:lnTo>
                <a:lnTo>
                  <a:pt x="413" y="202"/>
                </a:lnTo>
                <a:lnTo>
                  <a:pt x="412" y="200"/>
                </a:lnTo>
                <a:lnTo>
                  <a:pt x="412" y="200"/>
                </a:lnTo>
                <a:lnTo>
                  <a:pt x="413" y="200"/>
                </a:lnTo>
                <a:lnTo>
                  <a:pt x="413" y="200"/>
                </a:lnTo>
                <a:lnTo>
                  <a:pt x="412" y="200"/>
                </a:lnTo>
                <a:lnTo>
                  <a:pt x="412" y="200"/>
                </a:lnTo>
                <a:lnTo>
                  <a:pt x="412" y="200"/>
                </a:lnTo>
                <a:close/>
                <a:moveTo>
                  <a:pt x="470" y="10"/>
                </a:moveTo>
                <a:lnTo>
                  <a:pt x="470" y="10"/>
                </a:lnTo>
                <a:lnTo>
                  <a:pt x="468" y="8"/>
                </a:lnTo>
                <a:lnTo>
                  <a:pt x="466" y="8"/>
                </a:lnTo>
                <a:lnTo>
                  <a:pt x="464" y="8"/>
                </a:lnTo>
                <a:lnTo>
                  <a:pt x="463" y="7"/>
                </a:lnTo>
                <a:lnTo>
                  <a:pt x="463" y="7"/>
                </a:lnTo>
                <a:lnTo>
                  <a:pt x="465" y="6"/>
                </a:lnTo>
                <a:lnTo>
                  <a:pt x="468" y="6"/>
                </a:lnTo>
                <a:lnTo>
                  <a:pt x="470" y="7"/>
                </a:lnTo>
                <a:lnTo>
                  <a:pt x="470" y="10"/>
                </a:lnTo>
                <a:lnTo>
                  <a:pt x="470" y="10"/>
                </a:lnTo>
                <a:close/>
                <a:moveTo>
                  <a:pt x="481" y="12"/>
                </a:moveTo>
                <a:lnTo>
                  <a:pt x="481" y="12"/>
                </a:lnTo>
                <a:lnTo>
                  <a:pt x="476" y="11"/>
                </a:lnTo>
                <a:lnTo>
                  <a:pt x="474" y="10"/>
                </a:lnTo>
                <a:lnTo>
                  <a:pt x="471" y="8"/>
                </a:lnTo>
                <a:lnTo>
                  <a:pt x="471" y="8"/>
                </a:lnTo>
                <a:lnTo>
                  <a:pt x="474" y="7"/>
                </a:lnTo>
                <a:lnTo>
                  <a:pt x="476" y="8"/>
                </a:lnTo>
                <a:lnTo>
                  <a:pt x="478" y="10"/>
                </a:lnTo>
                <a:lnTo>
                  <a:pt x="481" y="12"/>
                </a:lnTo>
                <a:lnTo>
                  <a:pt x="481" y="12"/>
                </a:lnTo>
                <a:close/>
                <a:moveTo>
                  <a:pt x="487" y="11"/>
                </a:moveTo>
                <a:lnTo>
                  <a:pt x="487" y="11"/>
                </a:lnTo>
                <a:lnTo>
                  <a:pt x="483" y="11"/>
                </a:lnTo>
                <a:lnTo>
                  <a:pt x="482" y="10"/>
                </a:lnTo>
                <a:lnTo>
                  <a:pt x="483" y="10"/>
                </a:lnTo>
                <a:lnTo>
                  <a:pt x="487" y="11"/>
                </a:lnTo>
                <a:lnTo>
                  <a:pt x="487" y="11"/>
                </a:lnTo>
                <a:lnTo>
                  <a:pt x="486" y="11"/>
                </a:lnTo>
                <a:lnTo>
                  <a:pt x="487" y="11"/>
                </a:lnTo>
                <a:lnTo>
                  <a:pt x="487" y="11"/>
                </a:lnTo>
                <a:close/>
                <a:moveTo>
                  <a:pt x="584" y="201"/>
                </a:moveTo>
                <a:lnTo>
                  <a:pt x="584" y="201"/>
                </a:lnTo>
                <a:lnTo>
                  <a:pt x="583" y="202"/>
                </a:lnTo>
                <a:lnTo>
                  <a:pt x="582" y="203"/>
                </a:lnTo>
                <a:lnTo>
                  <a:pt x="578" y="203"/>
                </a:lnTo>
                <a:lnTo>
                  <a:pt x="575" y="201"/>
                </a:lnTo>
                <a:lnTo>
                  <a:pt x="571" y="199"/>
                </a:lnTo>
                <a:lnTo>
                  <a:pt x="569" y="196"/>
                </a:lnTo>
                <a:lnTo>
                  <a:pt x="569" y="195"/>
                </a:lnTo>
                <a:lnTo>
                  <a:pt x="570" y="195"/>
                </a:lnTo>
                <a:lnTo>
                  <a:pt x="575" y="196"/>
                </a:lnTo>
                <a:lnTo>
                  <a:pt x="584" y="201"/>
                </a:lnTo>
                <a:lnTo>
                  <a:pt x="584" y="201"/>
                </a:lnTo>
                <a:lnTo>
                  <a:pt x="583" y="201"/>
                </a:lnTo>
                <a:lnTo>
                  <a:pt x="582" y="201"/>
                </a:lnTo>
                <a:lnTo>
                  <a:pt x="582" y="200"/>
                </a:lnTo>
                <a:lnTo>
                  <a:pt x="584" y="201"/>
                </a:lnTo>
                <a:lnTo>
                  <a:pt x="584" y="201"/>
                </a:lnTo>
                <a:close/>
                <a:moveTo>
                  <a:pt x="593" y="212"/>
                </a:moveTo>
                <a:lnTo>
                  <a:pt x="593" y="212"/>
                </a:lnTo>
                <a:lnTo>
                  <a:pt x="590" y="213"/>
                </a:lnTo>
                <a:lnTo>
                  <a:pt x="588" y="212"/>
                </a:lnTo>
                <a:lnTo>
                  <a:pt x="582" y="211"/>
                </a:lnTo>
                <a:lnTo>
                  <a:pt x="581" y="209"/>
                </a:lnTo>
                <a:lnTo>
                  <a:pt x="582" y="208"/>
                </a:lnTo>
                <a:lnTo>
                  <a:pt x="593" y="212"/>
                </a:lnTo>
                <a:lnTo>
                  <a:pt x="593" y="212"/>
                </a:lnTo>
                <a:lnTo>
                  <a:pt x="592" y="212"/>
                </a:lnTo>
                <a:lnTo>
                  <a:pt x="590" y="212"/>
                </a:lnTo>
                <a:lnTo>
                  <a:pt x="590" y="212"/>
                </a:lnTo>
                <a:lnTo>
                  <a:pt x="593" y="212"/>
                </a:lnTo>
                <a:lnTo>
                  <a:pt x="593" y="212"/>
                </a:lnTo>
                <a:close/>
                <a:moveTo>
                  <a:pt x="605" y="64"/>
                </a:moveTo>
                <a:lnTo>
                  <a:pt x="605" y="64"/>
                </a:lnTo>
                <a:lnTo>
                  <a:pt x="603" y="65"/>
                </a:lnTo>
                <a:lnTo>
                  <a:pt x="600" y="65"/>
                </a:lnTo>
                <a:lnTo>
                  <a:pt x="598" y="64"/>
                </a:lnTo>
                <a:lnTo>
                  <a:pt x="596" y="61"/>
                </a:lnTo>
                <a:lnTo>
                  <a:pt x="596" y="61"/>
                </a:lnTo>
                <a:lnTo>
                  <a:pt x="599" y="61"/>
                </a:lnTo>
                <a:lnTo>
                  <a:pt x="601" y="63"/>
                </a:lnTo>
                <a:lnTo>
                  <a:pt x="605" y="64"/>
                </a:lnTo>
                <a:lnTo>
                  <a:pt x="605" y="64"/>
                </a:lnTo>
                <a:close/>
                <a:moveTo>
                  <a:pt x="605" y="222"/>
                </a:moveTo>
                <a:lnTo>
                  <a:pt x="605" y="222"/>
                </a:lnTo>
                <a:lnTo>
                  <a:pt x="593" y="217"/>
                </a:lnTo>
                <a:lnTo>
                  <a:pt x="605" y="222"/>
                </a:lnTo>
                <a:lnTo>
                  <a:pt x="605" y="222"/>
                </a:lnTo>
                <a:lnTo>
                  <a:pt x="603" y="220"/>
                </a:lnTo>
                <a:lnTo>
                  <a:pt x="603" y="219"/>
                </a:lnTo>
                <a:lnTo>
                  <a:pt x="604" y="219"/>
                </a:lnTo>
                <a:lnTo>
                  <a:pt x="605" y="222"/>
                </a:lnTo>
                <a:lnTo>
                  <a:pt x="605" y="222"/>
                </a:lnTo>
                <a:close/>
                <a:moveTo>
                  <a:pt x="655" y="87"/>
                </a:moveTo>
                <a:lnTo>
                  <a:pt x="655" y="87"/>
                </a:lnTo>
                <a:lnTo>
                  <a:pt x="657" y="92"/>
                </a:lnTo>
                <a:lnTo>
                  <a:pt x="655" y="87"/>
                </a:lnTo>
                <a:lnTo>
                  <a:pt x="655" y="87"/>
                </a:lnTo>
                <a:lnTo>
                  <a:pt x="657" y="87"/>
                </a:lnTo>
                <a:lnTo>
                  <a:pt x="657" y="88"/>
                </a:lnTo>
                <a:lnTo>
                  <a:pt x="657" y="89"/>
                </a:lnTo>
                <a:lnTo>
                  <a:pt x="655" y="87"/>
                </a:lnTo>
                <a:lnTo>
                  <a:pt x="655" y="87"/>
                </a:lnTo>
                <a:close/>
                <a:moveTo>
                  <a:pt x="619" y="258"/>
                </a:moveTo>
                <a:lnTo>
                  <a:pt x="619" y="258"/>
                </a:lnTo>
                <a:lnTo>
                  <a:pt x="618" y="259"/>
                </a:lnTo>
                <a:lnTo>
                  <a:pt x="616" y="258"/>
                </a:lnTo>
                <a:lnTo>
                  <a:pt x="615" y="258"/>
                </a:lnTo>
                <a:lnTo>
                  <a:pt x="616" y="258"/>
                </a:lnTo>
                <a:lnTo>
                  <a:pt x="619" y="258"/>
                </a:lnTo>
                <a:lnTo>
                  <a:pt x="619" y="258"/>
                </a:lnTo>
                <a:lnTo>
                  <a:pt x="619" y="258"/>
                </a:lnTo>
                <a:lnTo>
                  <a:pt x="618" y="258"/>
                </a:lnTo>
                <a:lnTo>
                  <a:pt x="618" y="258"/>
                </a:lnTo>
                <a:lnTo>
                  <a:pt x="619" y="258"/>
                </a:lnTo>
                <a:lnTo>
                  <a:pt x="619" y="258"/>
                </a:lnTo>
                <a:close/>
                <a:moveTo>
                  <a:pt x="657" y="217"/>
                </a:moveTo>
                <a:lnTo>
                  <a:pt x="657" y="217"/>
                </a:lnTo>
                <a:lnTo>
                  <a:pt x="658" y="222"/>
                </a:lnTo>
                <a:lnTo>
                  <a:pt x="658" y="222"/>
                </a:lnTo>
                <a:lnTo>
                  <a:pt x="658" y="220"/>
                </a:lnTo>
                <a:lnTo>
                  <a:pt x="658" y="218"/>
                </a:lnTo>
                <a:lnTo>
                  <a:pt x="658" y="217"/>
                </a:lnTo>
                <a:lnTo>
                  <a:pt x="657" y="217"/>
                </a:lnTo>
                <a:lnTo>
                  <a:pt x="657" y="217"/>
                </a:lnTo>
                <a:lnTo>
                  <a:pt x="657" y="218"/>
                </a:lnTo>
                <a:lnTo>
                  <a:pt x="657" y="218"/>
                </a:lnTo>
                <a:lnTo>
                  <a:pt x="655" y="217"/>
                </a:lnTo>
                <a:lnTo>
                  <a:pt x="657" y="217"/>
                </a:lnTo>
                <a:lnTo>
                  <a:pt x="657" y="217"/>
                </a:lnTo>
                <a:close/>
                <a:moveTo>
                  <a:pt x="696" y="166"/>
                </a:moveTo>
                <a:lnTo>
                  <a:pt x="696" y="166"/>
                </a:lnTo>
                <a:lnTo>
                  <a:pt x="696" y="165"/>
                </a:lnTo>
                <a:lnTo>
                  <a:pt x="695" y="164"/>
                </a:lnTo>
                <a:lnTo>
                  <a:pt x="694" y="164"/>
                </a:lnTo>
                <a:lnTo>
                  <a:pt x="694" y="161"/>
                </a:lnTo>
                <a:lnTo>
                  <a:pt x="694" y="161"/>
                </a:lnTo>
                <a:lnTo>
                  <a:pt x="696" y="163"/>
                </a:lnTo>
                <a:lnTo>
                  <a:pt x="698" y="164"/>
                </a:lnTo>
                <a:lnTo>
                  <a:pt x="698" y="166"/>
                </a:lnTo>
                <a:lnTo>
                  <a:pt x="696" y="166"/>
                </a:lnTo>
                <a:lnTo>
                  <a:pt x="696" y="166"/>
                </a:lnTo>
                <a:close/>
                <a:moveTo>
                  <a:pt x="706" y="184"/>
                </a:moveTo>
                <a:lnTo>
                  <a:pt x="706" y="184"/>
                </a:lnTo>
                <a:lnTo>
                  <a:pt x="701" y="181"/>
                </a:lnTo>
                <a:lnTo>
                  <a:pt x="700" y="178"/>
                </a:lnTo>
                <a:lnTo>
                  <a:pt x="699" y="176"/>
                </a:lnTo>
                <a:lnTo>
                  <a:pt x="699" y="176"/>
                </a:lnTo>
                <a:lnTo>
                  <a:pt x="704" y="179"/>
                </a:lnTo>
                <a:lnTo>
                  <a:pt x="705" y="182"/>
                </a:lnTo>
                <a:lnTo>
                  <a:pt x="706" y="184"/>
                </a:lnTo>
                <a:lnTo>
                  <a:pt x="706" y="184"/>
                </a:lnTo>
                <a:close/>
                <a:moveTo>
                  <a:pt x="711" y="197"/>
                </a:moveTo>
                <a:lnTo>
                  <a:pt x="711" y="197"/>
                </a:lnTo>
                <a:lnTo>
                  <a:pt x="708" y="196"/>
                </a:lnTo>
                <a:lnTo>
                  <a:pt x="707" y="194"/>
                </a:lnTo>
                <a:lnTo>
                  <a:pt x="708" y="193"/>
                </a:lnTo>
                <a:lnTo>
                  <a:pt x="708" y="193"/>
                </a:lnTo>
                <a:lnTo>
                  <a:pt x="711" y="195"/>
                </a:lnTo>
                <a:lnTo>
                  <a:pt x="711" y="197"/>
                </a:lnTo>
                <a:lnTo>
                  <a:pt x="711" y="197"/>
                </a:lnTo>
                <a:close/>
                <a:moveTo>
                  <a:pt x="722" y="191"/>
                </a:moveTo>
                <a:lnTo>
                  <a:pt x="722" y="191"/>
                </a:lnTo>
                <a:lnTo>
                  <a:pt x="721" y="193"/>
                </a:lnTo>
                <a:lnTo>
                  <a:pt x="719" y="193"/>
                </a:lnTo>
                <a:lnTo>
                  <a:pt x="719" y="193"/>
                </a:lnTo>
                <a:lnTo>
                  <a:pt x="722" y="191"/>
                </a:lnTo>
                <a:lnTo>
                  <a:pt x="722" y="191"/>
                </a:lnTo>
                <a:lnTo>
                  <a:pt x="721" y="193"/>
                </a:lnTo>
                <a:lnTo>
                  <a:pt x="722" y="191"/>
                </a:lnTo>
                <a:lnTo>
                  <a:pt x="722" y="191"/>
                </a:lnTo>
                <a:close/>
                <a:moveTo>
                  <a:pt x="733" y="320"/>
                </a:moveTo>
                <a:lnTo>
                  <a:pt x="733" y="320"/>
                </a:lnTo>
                <a:lnTo>
                  <a:pt x="731" y="319"/>
                </a:lnTo>
                <a:lnTo>
                  <a:pt x="730" y="318"/>
                </a:lnTo>
                <a:lnTo>
                  <a:pt x="729" y="314"/>
                </a:lnTo>
                <a:lnTo>
                  <a:pt x="729" y="314"/>
                </a:lnTo>
                <a:lnTo>
                  <a:pt x="731" y="317"/>
                </a:lnTo>
                <a:lnTo>
                  <a:pt x="733" y="318"/>
                </a:lnTo>
                <a:lnTo>
                  <a:pt x="733" y="320"/>
                </a:lnTo>
                <a:lnTo>
                  <a:pt x="733" y="32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4776"/>
          <p:cNvSpPr>
            <a:spLocks noEditPoints="1"/>
          </p:cNvSpPr>
          <p:nvPr/>
        </p:nvSpPr>
        <p:spPr bwMode="auto">
          <a:xfrm>
            <a:off x="438278" y="2797021"/>
            <a:ext cx="1515416" cy="1531624"/>
          </a:xfrm>
          <a:custGeom>
            <a:avLst/>
            <a:gdLst>
              <a:gd name="T0" fmla="*/ 86 w 561"/>
              <a:gd name="T1" fmla="*/ 211 h 567"/>
              <a:gd name="T2" fmla="*/ 321 w 561"/>
              <a:gd name="T3" fmla="*/ 495 h 567"/>
              <a:gd name="T4" fmla="*/ 264 w 561"/>
              <a:gd name="T5" fmla="*/ 48 h 567"/>
              <a:gd name="T6" fmla="*/ 487 w 561"/>
              <a:gd name="T7" fmla="*/ 372 h 567"/>
              <a:gd name="T8" fmla="*/ 545 w 561"/>
              <a:gd name="T9" fmla="*/ 293 h 567"/>
              <a:gd name="T10" fmla="*/ 499 w 561"/>
              <a:gd name="T11" fmla="*/ 41 h 567"/>
              <a:gd name="T12" fmla="*/ 45 w 561"/>
              <a:gd name="T13" fmla="*/ 183 h 567"/>
              <a:gd name="T14" fmla="*/ 19 w 561"/>
              <a:gd name="T15" fmla="*/ 458 h 567"/>
              <a:gd name="T16" fmla="*/ 50 w 561"/>
              <a:gd name="T17" fmla="*/ 501 h 567"/>
              <a:gd name="T18" fmla="*/ 313 w 561"/>
              <a:gd name="T19" fmla="*/ 535 h 567"/>
              <a:gd name="T20" fmla="*/ 326 w 561"/>
              <a:gd name="T21" fmla="*/ 519 h 567"/>
              <a:gd name="T22" fmla="*/ 26 w 561"/>
              <a:gd name="T23" fmla="*/ 425 h 567"/>
              <a:gd name="T24" fmla="*/ 316 w 561"/>
              <a:gd name="T25" fmla="*/ 514 h 567"/>
              <a:gd name="T26" fmla="*/ 511 w 561"/>
              <a:gd name="T27" fmla="*/ 340 h 567"/>
              <a:gd name="T28" fmla="*/ 215 w 561"/>
              <a:gd name="T29" fmla="*/ 560 h 567"/>
              <a:gd name="T30" fmla="*/ 376 w 561"/>
              <a:gd name="T31" fmla="*/ 476 h 567"/>
              <a:gd name="T32" fmla="*/ 196 w 561"/>
              <a:gd name="T33" fmla="*/ 519 h 567"/>
              <a:gd name="T34" fmla="*/ 260 w 561"/>
              <a:gd name="T35" fmla="*/ 532 h 567"/>
              <a:gd name="T36" fmla="*/ 260 w 561"/>
              <a:gd name="T37" fmla="*/ 533 h 567"/>
              <a:gd name="T38" fmla="*/ 227 w 561"/>
              <a:gd name="T39" fmla="*/ 535 h 567"/>
              <a:gd name="T40" fmla="*/ 274 w 561"/>
              <a:gd name="T41" fmla="*/ 541 h 567"/>
              <a:gd name="T42" fmla="*/ 285 w 561"/>
              <a:gd name="T43" fmla="*/ 541 h 567"/>
              <a:gd name="T44" fmla="*/ 286 w 561"/>
              <a:gd name="T45" fmla="*/ 543 h 567"/>
              <a:gd name="T46" fmla="*/ 134 w 561"/>
              <a:gd name="T47" fmla="*/ 509 h 567"/>
              <a:gd name="T48" fmla="*/ 248 w 561"/>
              <a:gd name="T49" fmla="*/ 547 h 567"/>
              <a:gd name="T50" fmla="*/ 165 w 561"/>
              <a:gd name="T51" fmla="*/ 533 h 567"/>
              <a:gd name="T52" fmla="*/ 254 w 561"/>
              <a:gd name="T53" fmla="*/ 553 h 567"/>
              <a:gd name="T54" fmla="*/ 152 w 561"/>
              <a:gd name="T55" fmla="*/ 531 h 567"/>
              <a:gd name="T56" fmla="*/ 156 w 561"/>
              <a:gd name="T57" fmla="*/ 540 h 567"/>
              <a:gd name="T58" fmla="*/ 165 w 561"/>
              <a:gd name="T59" fmla="*/ 550 h 567"/>
              <a:gd name="T60" fmla="*/ 131 w 561"/>
              <a:gd name="T61" fmla="*/ 540 h 567"/>
              <a:gd name="T62" fmla="*/ 127 w 561"/>
              <a:gd name="T63" fmla="*/ 540 h 567"/>
              <a:gd name="T64" fmla="*/ 151 w 561"/>
              <a:gd name="T65" fmla="*/ 553 h 567"/>
              <a:gd name="T66" fmla="*/ 127 w 561"/>
              <a:gd name="T67" fmla="*/ 546 h 567"/>
              <a:gd name="T68" fmla="*/ 90 w 561"/>
              <a:gd name="T69" fmla="*/ 519 h 567"/>
              <a:gd name="T70" fmla="*/ 106 w 561"/>
              <a:gd name="T71" fmla="*/ 537 h 567"/>
              <a:gd name="T72" fmla="*/ 73 w 561"/>
              <a:gd name="T73" fmla="*/ 507 h 567"/>
              <a:gd name="T74" fmla="*/ 39 w 561"/>
              <a:gd name="T75" fmla="*/ 470 h 567"/>
              <a:gd name="T76" fmla="*/ 44 w 561"/>
              <a:gd name="T77" fmla="*/ 487 h 567"/>
              <a:gd name="T78" fmla="*/ 31 w 561"/>
              <a:gd name="T79" fmla="*/ 458 h 567"/>
              <a:gd name="T80" fmla="*/ 15 w 561"/>
              <a:gd name="T81" fmla="*/ 423 h 567"/>
              <a:gd name="T82" fmla="*/ 19 w 561"/>
              <a:gd name="T83" fmla="*/ 377 h 567"/>
              <a:gd name="T84" fmla="*/ 12 w 561"/>
              <a:gd name="T85" fmla="*/ 403 h 567"/>
              <a:gd name="T86" fmla="*/ 9 w 561"/>
              <a:gd name="T87" fmla="*/ 391 h 567"/>
              <a:gd name="T88" fmla="*/ 7 w 561"/>
              <a:gd name="T89" fmla="*/ 378 h 567"/>
              <a:gd name="T90" fmla="*/ 19 w 561"/>
              <a:gd name="T91" fmla="*/ 318 h 567"/>
              <a:gd name="T92" fmla="*/ 1 w 561"/>
              <a:gd name="T93" fmla="*/ 385 h 567"/>
              <a:gd name="T94" fmla="*/ 9 w 561"/>
              <a:gd name="T95" fmla="*/ 323 h 567"/>
              <a:gd name="T96" fmla="*/ 12 w 561"/>
              <a:gd name="T97" fmla="*/ 307 h 567"/>
              <a:gd name="T98" fmla="*/ 21 w 561"/>
              <a:gd name="T99" fmla="*/ 273 h 567"/>
              <a:gd name="T100" fmla="*/ 25 w 561"/>
              <a:gd name="T101" fmla="*/ 255 h 567"/>
              <a:gd name="T102" fmla="*/ 139 w 561"/>
              <a:gd name="T103" fmla="*/ 130 h 567"/>
              <a:gd name="T104" fmla="*/ 161 w 561"/>
              <a:gd name="T105" fmla="*/ 108 h 567"/>
              <a:gd name="T106" fmla="*/ 59 w 561"/>
              <a:gd name="T107" fmla="*/ 171 h 567"/>
              <a:gd name="T108" fmla="*/ 75 w 561"/>
              <a:gd name="T109" fmla="*/ 147 h 567"/>
              <a:gd name="T110" fmla="*/ 84 w 561"/>
              <a:gd name="T111" fmla="*/ 137 h 567"/>
              <a:gd name="T112" fmla="*/ 104 w 561"/>
              <a:gd name="T113" fmla="*/ 114 h 567"/>
              <a:gd name="T114" fmla="*/ 131 w 561"/>
              <a:gd name="T115" fmla="*/ 92 h 567"/>
              <a:gd name="T116" fmla="*/ 500 w 561"/>
              <a:gd name="T117" fmla="*/ 114 h 567"/>
              <a:gd name="T118" fmla="*/ 506 w 561"/>
              <a:gd name="T119" fmla="*/ 125 h 567"/>
              <a:gd name="T120" fmla="*/ 520 w 561"/>
              <a:gd name="T121" fmla="*/ 302 h 567"/>
              <a:gd name="T122" fmla="*/ 514 w 561"/>
              <a:gd name="T123" fmla="*/ 336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61" h="567">
                <a:moveTo>
                  <a:pt x="386" y="467"/>
                </a:moveTo>
                <a:lnTo>
                  <a:pt x="386" y="467"/>
                </a:lnTo>
                <a:lnTo>
                  <a:pt x="355" y="490"/>
                </a:lnTo>
                <a:lnTo>
                  <a:pt x="343" y="497"/>
                </a:lnTo>
                <a:lnTo>
                  <a:pt x="331" y="503"/>
                </a:lnTo>
                <a:lnTo>
                  <a:pt x="319" y="509"/>
                </a:lnTo>
                <a:lnTo>
                  <a:pt x="304" y="513"/>
                </a:lnTo>
                <a:lnTo>
                  <a:pt x="287" y="517"/>
                </a:lnTo>
                <a:lnTo>
                  <a:pt x="267" y="519"/>
                </a:lnTo>
                <a:lnTo>
                  <a:pt x="267" y="519"/>
                </a:lnTo>
                <a:lnTo>
                  <a:pt x="267" y="518"/>
                </a:lnTo>
                <a:lnTo>
                  <a:pt x="268" y="518"/>
                </a:lnTo>
                <a:lnTo>
                  <a:pt x="275" y="517"/>
                </a:lnTo>
                <a:lnTo>
                  <a:pt x="280" y="517"/>
                </a:lnTo>
                <a:lnTo>
                  <a:pt x="278" y="515"/>
                </a:lnTo>
                <a:lnTo>
                  <a:pt x="278" y="515"/>
                </a:lnTo>
                <a:lnTo>
                  <a:pt x="256" y="525"/>
                </a:lnTo>
                <a:lnTo>
                  <a:pt x="237" y="531"/>
                </a:lnTo>
                <a:lnTo>
                  <a:pt x="217" y="535"/>
                </a:lnTo>
                <a:lnTo>
                  <a:pt x="199" y="536"/>
                </a:lnTo>
                <a:lnTo>
                  <a:pt x="183" y="535"/>
                </a:lnTo>
                <a:lnTo>
                  <a:pt x="167" y="532"/>
                </a:lnTo>
                <a:lnTo>
                  <a:pt x="152" y="526"/>
                </a:lnTo>
                <a:lnTo>
                  <a:pt x="138" y="520"/>
                </a:lnTo>
                <a:lnTo>
                  <a:pt x="126" y="511"/>
                </a:lnTo>
                <a:lnTo>
                  <a:pt x="114" y="500"/>
                </a:lnTo>
                <a:lnTo>
                  <a:pt x="103" y="488"/>
                </a:lnTo>
                <a:lnTo>
                  <a:pt x="93" y="474"/>
                </a:lnTo>
                <a:lnTo>
                  <a:pt x="85" y="460"/>
                </a:lnTo>
                <a:lnTo>
                  <a:pt x="78" y="444"/>
                </a:lnTo>
                <a:lnTo>
                  <a:pt x="72" y="428"/>
                </a:lnTo>
                <a:lnTo>
                  <a:pt x="67" y="409"/>
                </a:lnTo>
                <a:lnTo>
                  <a:pt x="63" y="391"/>
                </a:lnTo>
                <a:lnTo>
                  <a:pt x="61" y="372"/>
                </a:lnTo>
                <a:lnTo>
                  <a:pt x="60" y="352"/>
                </a:lnTo>
                <a:lnTo>
                  <a:pt x="60" y="332"/>
                </a:lnTo>
                <a:lnTo>
                  <a:pt x="61" y="312"/>
                </a:lnTo>
                <a:lnTo>
                  <a:pt x="63" y="291"/>
                </a:lnTo>
                <a:lnTo>
                  <a:pt x="67" y="271"/>
                </a:lnTo>
                <a:lnTo>
                  <a:pt x="72" y="251"/>
                </a:lnTo>
                <a:lnTo>
                  <a:pt x="78" y="230"/>
                </a:lnTo>
                <a:lnTo>
                  <a:pt x="86" y="211"/>
                </a:lnTo>
                <a:lnTo>
                  <a:pt x="95" y="192"/>
                </a:lnTo>
                <a:lnTo>
                  <a:pt x="106" y="173"/>
                </a:lnTo>
                <a:lnTo>
                  <a:pt x="116" y="155"/>
                </a:lnTo>
                <a:lnTo>
                  <a:pt x="130" y="140"/>
                </a:lnTo>
                <a:lnTo>
                  <a:pt x="144" y="124"/>
                </a:lnTo>
                <a:lnTo>
                  <a:pt x="160" y="110"/>
                </a:lnTo>
                <a:lnTo>
                  <a:pt x="160" y="110"/>
                </a:lnTo>
                <a:lnTo>
                  <a:pt x="137" y="124"/>
                </a:lnTo>
                <a:lnTo>
                  <a:pt x="115" y="140"/>
                </a:lnTo>
                <a:lnTo>
                  <a:pt x="97" y="157"/>
                </a:lnTo>
                <a:lnTo>
                  <a:pt x="81" y="173"/>
                </a:lnTo>
                <a:lnTo>
                  <a:pt x="68" y="193"/>
                </a:lnTo>
                <a:lnTo>
                  <a:pt x="57" y="212"/>
                </a:lnTo>
                <a:lnTo>
                  <a:pt x="49" y="231"/>
                </a:lnTo>
                <a:lnTo>
                  <a:pt x="42" y="252"/>
                </a:lnTo>
                <a:lnTo>
                  <a:pt x="38" y="272"/>
                </a:lnTo>
                <a:lnTo>
                  <a:pt x="36" y="293"/>
                </a:lnTo>
                <a:lnTo>
                  <a:pt x="34" y="313"/>
                </a:lnTo>
                <a:lnTo>
                  <a:pt x="36" y="334"/>
                </a:lnTo>
                <a:lnTo>
                  <a:pt x="39" y="353"/>
                </a:lnTo>
                <a:lnTo>
                  <a:pt x="43" y="372"/>
                </a:lnTo>
                <a:lnTo>
                  <a:pt x="50" y="391"/>
                </a:lnTo>
                <a:lnTo>
                  <a:pt x="57" y="409"/>
                </a:lnTo>
                <a:lnTo>
                  <a:pt x="67" y="428"/>
                </a:lnTo>
                <a:lnTo>
                  <a:pt x="78" y="443"/>
                </a:lnTo>
                <a:lnTo>
                  <a:pt x="90" y="459"/>
                </a:lnTo>
                <a:lnTo>
                  <a:pt x="103" y="473"/>
                </a:lnTo>
                <a:lnTo>
                  <a:pt x="118" y="485"/>
                </a:lnTo>
                <a:lnTo>
                  <a:pt x="132" y="497"/>
                </a:lnTo>
                <a:lnTo>
                  <a:pt x="149" y="506"/>
                </a:lnTo>
                <a:lnTo>
                  <a:pt x="166" y="514"/>
                </a:lnTo>
                <a:lnTo>
                  <a:pt x="184" y="519"/>
                </a:lnTo>
                <a:lnTo>
                  <a:pt x="203" y="523"/>
                </a:lnTo>
                <a:lnTo>
                  <a:pt x="222" y="525"/>
                </a:lnTo>
                <a:lnTo>
                  <a:pt x="242" y="524"/>
                </a:lnTo>
                <a:lnTo>
                  <a:pt x="262" y="520"/>
                </a:lnTo>
                <a:lnTo>
                  <a:pt x="284" y="514"/>
                </a:lnTo>
                <a:lnTo>
                  <a:pt x="304" y="505"/>
                </a:lnTo>
                <a:lnTo>
                  <a:pt x="326" y="493"/>
                </a:lnTo>
                <a:lnTo>
                  <a:pt x="326" y="493"/>
                </a:lnTo>
                <a:lnTo>
                  <a:pt x="321" y="495"/>
                </a:lnTo>
                <a:lnTo>
                  <a:pt x="321" y="495"/>
                </a:lnTo>
                <a:lnTo>
                  <a:pt x="291" y="508"/>
                </a:lnTo>
                <a:lnTo>
                  <a:pt x="281" y="511"/>
                </a:lnTo>
                <a:lnTo>
                  <a:pt x="283" y="509"/>
                </a:lnTo>
                <a:lnTo>
                  <a:pt x="290" y="506"/>
                </a:lnTo>
                <a:lnTo>
                  <a:pt x="290" y="506"/>
                </a:lnTo>
                <a:lnTo>
                  <a:pt x="267" y="512"/>
                </a:lnTo>
                <a:lnTo>
                  <a:pt x="245" y="515"/>
                </a:lnTo>
                <a:lnTo>
                  <a:pt x="225" y="519"/>
                </a:lnTo>
                <a:lnTo>
                  <a:pt x="207" y="520"/>
                </a:lnTo>
                <a:lnTo>
                  <a:pt x="189" y="521"/>
                </a:lnTo>
                <a:lnTo>
                  <a:pt x="173" y="520"/>
                </a:lnTo>
                <a:lnTo>
                  <a:pt x="158" y="518"/>
                </a:lnTo>
                <a:lnTo>
                  <a:pt x="144" y="514"/>
                </a:lnTo>
                <a:lnTo>
                  <a:pt x="132" y="511"/>
                </a:lnTo>
                <a:lnTo>
                  <a:pt x="121" y="505"/>
                </a:lnTo>
                <a:lnTo>
                  <a:pt x="110" y="499"/>
                </a:lnTo>
                <a:lnTo>
                  <a:pt x="102" y="491"/>
                </a:lnTo>
                <a:lnTo>
                  <a:pt x="93" y="483"/>
                </a:lnTo>
                <a:lnTo>
                  <a:pt x="86" y="473"/>
                </a:lnTo>
                <a:lnTo>
                  <a:pt x="81" y="464"/>
                </a:lnTo>
                <a:lnTo>
                  <a:pt x="77" y="453"/>
                </a:lnTo>
                <a:lnTo>
                  <a:pt x="72" y="441"/>
                </a:lnTo>
                <a:lnTo>
                  <a:pt x="69" y="429"/>
                </a:lnTo>
                <a:lnTo>
                  <a:pt x="67" y="417"/>
                </a:lnTo>
                <a:lnTo>
                  <a:pt x="66" y="403"/>
                </a:lnTo>
                <a:lnTo>
                  <a:pt x="66" y="389"/>
                </a:lnTo>
                <a:lnTo>
                  <a:pt x="67" y="375"/>
                </a:lnTo>
                <a:lnTo>
                  <a:pt x="68" y="360"/>
                </a:lnTo>
                <a:lnTo>
                  <a:pt x="71" y="346"/>
                </a:lnTo>
                <a:lnTo>
                  <a:pt x="77" y="316"/>
                </a:lnTo>
                <a:lnTo>
                  <a:pt x="86" y="284"/>
                </a:lnTo>
                <a:lnTo>
                  <a:pt x="98" y="253"/>
                </a:lnTo>
                <a:lnTo>
                  <a:pt x="114" y="223"/>
                </a:lnTo>
                <a:lnTo>
                  <a:pt x="130" y="192"/>
                </a:lnTo>
                <a:lnTo>
                  <a:pt x="149" y="163"/>
                </a:lnTo>
                <a:lnTo>
                  <a:pt x="169" y="135"/>
                </a:lnTo>
                <a:lnTo>
                  <a:pt x="191" y="110"/>
                </a:lnTo>
                <a:lnTo>
                  <a:pt x="215" y="86"/>
                </a:lnTo>
                <a:lnTo>
                  <a:pt x="227" y="76"/>
                </a:lnTo>
                <a:lnTo>
                  <a:pt x="239" y="65"/>
                </a:lnTo>
                <a:lnTo>
                  <a:pt x="252" y="57"/>
                </a:lnTo>
                <a:lnTo>
                  <a:pt x="264" y="48"/>
                </a:lnTo>
                <a:lnTo>
                  <a:pt x="278" y="41"/>
                </a:lnTo>
                <a:lnTo>
                  <a:pt x="291" y="35"/>
                </a:lnTo>
                <a:lnTo>
                  <a:pt x="304" y="29"/>
                </a:lnTo>
                <a:lnTo>
                  <a:pt x="317" y="25"/>
                </a:lnTo>
                <a:lnTo>
                  <a:pt x="331" y="22"/>
                </a:lnTo>
                <a:lnTo>
                  <a:pt x="344" y="21"/>
                </a:lnTo>
                <a:lnTo>
                  <a:pt x="357" y="19"/>
                </a:lnTo>
                <a:lnTo>
                  <a:pt x="370" y="21"/>
                </a:lnTo>
                <a:lnTo>
                  <a:pt x="384" y="22"/>
                </a:lnTo>
                <a:lnTo>
                  <a:pt x="397" y="25"/>
                </a:lnTo>
                <a:lnTo>
                  <a:pt x="410" y="30"/>
                </a:lnTo>
                <a:lnTo>
                  <a:pt x="423" y="37"/>
                </a:lnTo>
                <a:lnTo>
                  <a:pt x="437" y="45"/>
                </a:lnTo>
                <a:lnTo>
                  <a:pt x="449" y="54"/>
                </a:lnTo>
                <a:lnTo>
                  <a:pt x="462" y="65"/>
                </a:lnTo>
                <a:lnTo>
                  <a:pt x="474" y="78"/>
                </a:lnTo>
                <a:lnTo>
                  <a:pt x="486" y="93"/>
                </a:lnTo>
                <a:lnTo>
                  <a:pt x="497" y="110"/>
                </a:lnTo>
                <a:lnTo>
                  <a:pt x="497" y="110"/>
                </a:lnTo>
                <a:lnTo>
                  <a:pt x="496" y="108"/>
                </a:lnTo>
                <a:lnTo>
                  <a:pt x="492" y="104"/>
                </a:lnTo>
                <a:lnTo>
                  <a:pt x="485" y="95"/>
                </a:lnTo>
                <a:lnTo>
                  <a:pt x="485" y="95"/>
                </a:lnTo>
                <a:lnTo>
                  <a:pt x="496" y="114"/>
                </a:lnTo>
                <a:lnTo>
                  <a:pt x="505" y="133"/>
                </a:lnTo>
                <a:lnTo>
                  <a:pt x="512" y="151"/>
                </a:lnTo>
                <a:lnTo>
                  <a:pt x="517" y="169"/>
                </a:lnTo>
                <a:lnTo>
                  <a:pt x="521" y="187"/>
                </a:lnTo>
                <a:lnTo>
                  <a:pt x="522" y="205"/>
                </a:lnTo>
                <a:lnTo>
                  <a:pt x="522" y="222"/>
                </a:lnTo>
                <a:lnTo>
                  <a:pt x="522" y="240"/>
                </a:lnTo>
                <a:lnTo>
                  <a:pt x="519" y="257"/>
                </a:lnTo>
                <a:lnTo>
                  <a:pt x="515" y="275"/>
                </a:lnTo>
                <a:lnTo>
                  <a:pt x="511" y="293"/>
                </a:lnTo>
                <a:lnTo>
                  <a:pt x="505" y="311"/>
                </a:lnTo>
                <a:lnTo>
                  <a:pt x="491" y="347"/>
                </a:lnTo>
                <a:lnTo>
                  <a:pt x="475" y="384"/>
                </a:lnTo>
                <a:lnTo>
                  <a:pt x="475" y="384"/>
                </a:lnTo>
                <a:lnTo>
                  <a:pt x="476" y="383"/>
                </a:lnTo>
                <a:lnTo>
                  <a:pt x="475" y="387"/>
                </a:lnTo>
                <a:lnTo>
                  <a:pt x="475" y="387"/>
                </a:lnTo>
                <a:lnTo>
                  <a:pt x="487" y="372"/>
                </a:lnTo>
                <a:lnTo>
                  <a:pt x="497" y="358"/>
                </a:lnTo>
                <a:lnTo>
                  <a:pt x="502" y="349"/>
                </a:lnTo>
                <a:lnTo>
                  <a:pt x="505" y="341"/>
                </a:lnTo>
                <a:lnTo>
                  <a:pt x="509" y="330"/>
                </a:lnTo>
                <a:lnTo>
                  <a:pt x="511" y="319"/>
                </a:lnTo>
                <a:lnTo>
                  <a:pt x="511" y="319"/>
                </a:lnTo>
                <a:lnTo>
                  <a:pt x="511" y="322"/>
                </a:lnTo>
                <a:lnTo>
                  <a:pt x="512" y="318"/>
                </a:lnTo>
                <a:lnTo>
                  <a:pt x="512" y="318"/>
                </a:lnTo>
                <a:lnTo>
                  <a:pt x="512" y="322"/>
                </a:lnTo>
                <a:lnTo>
                  <a:pt x="514" y="316"/>
                </a:lnTo>
                <a:lnTo>
                  <a:pt x="514" y="316"/>
                </a:lnTo>
                <a:lnTo>
                  <a:pt x="515" y="317"/>
                </a:lnTo>
                <a:lnTo>
                  <a:pt x="515" y="319"/>
                </a:lnTo>
                <a:lnTo>
                  <a:pt x="512" y="326"/>
                </a:lnTo>
                <a:lnTo>
                  <a:pt x="503" y="347"/>
                </a:lnTo>
                <a:lnTo>
                  <a:pt x="490" y="371"/>
                </a:lnTo>
                <a:lnTo>
                  <a:pt x="478" y="390"/>
                </a:lnTo>
                <a:lnTo>
                  <a:pt x="478" y="390"/>
                </a:lnTo>
                <a:lnTo>
                  <a:pt x="484" y="384"/>
                </a:lnTo>
                <a:lnTo>
                  <a:pt x="488" y="377"/>
                </a:lnTo>
                <a:lnTo>
                  <a:pt x="496" y="363"/>
                </a:lnTo>
                <a:lnTo>
                  <a:pt x="498" y="355"/>
                </a:lnTo>
                <a:lnTo>
                  <a:pt x="502" y="350"/>
                </a:lnTo>
                <a:lnTo>
                  <a:pt x="506" y="346"/>
                </a:lnTo>
                <a:lnTo>
                  <a:pt x="511" y="343"/>
                </a:lnTo>
                <a:lnTo>
                  <a:pt x="511" y="343"/>
                </a:lnTo>
                <a:lnTo>
                  <a:pt x="505" y="353"/>
                </a:lnTo>
                <a:lnTo>
                  <a:pt x="497" y="366"/>
                </a:lnTo>
                <a:lnTo>
                  <a:pt x="474" y="397"/>
                </a:lnTo>
                <a:lnTo>
                  <a:pt x="453" y="428"/>
                </a:lnTo>
                <a:lnTo>
                  <a:pt x="447" y="440"/>
                </a:lnTo>
                <a:lnTo>
                  <a:pt x="446" y="443"/>
                </a:lnTo>
                <a:lnTo>
                  <a:pt x="446" y="446"/>
                </a:lnTo>
                <a:lnTo>
                  <a:pt x="446" y="446"/>
                </a:lnTo>
                <a:lnTo>
                  <a:pt x="467" y="430"/>
                </a:lnTo>
                <a:lnTo>
                  <a:pt x="484" y="414"/>
                </a:lnTo>
                <a:lnTo>
                  <a:pt x="496" y="400"/>
                </a:lnTo>
                <a:lnTo>
                  <a:pt x="506" y="383"/>
                </a:lnTo>
                <a:lnTo>
                  <a:pt x="516" y="366"/>
                </a:lnTo>
                <a:lnTo>
                  <a:pt x="525" y="346"/>
                </a:lnTo>
                <a:lnTo>
                  <a:pt x="545" y="293"/>
                </a:lnTo>
                <a:lnTo>
                  <a:pt x="545" y="293"/>
                </a:lnTo>
                <a:lnTo>
                  <a:pt x="549" y="302"/>
                </a:lnTo>
                <a:lnTo>
                  <a:pt x="549" y="302"/>
                </a:lnTo>
                <a:lnTo>
                  <a:pt x="547" y="301"/>
                </a:lnTo>
                <a:lnTo>
                  <a:pt x="544" y="298"/>
                </a:lnTo>
                <a:lnTo>
                  <a:pt x="546" y="301"/>
                </a:lnTo>
                <a:lnTo>
                  <a:pt x="546" y="301"/>
                </a:lnTo>
                <a:lnTo>
                  <a:pt x="549" y="296"/>
                </a:lnTo>
                <a:lnTo>
                  <a:pt x="551" y="289"/>
                </a:lnTo>
                <a:lnTo>
                  <a:pt x="553" y="275"/>
                </a:lnTo>
                <a:lnTo>
                  <a:pt x="556" y="258"/>
                </a:lnTo>
                <a:lnTo>
                  <a:pt x="556" y="243"/>
                </a:lnTo>
                <a:lnTo>
                  <a:pt x="556" y="243"/>
                </a:lnTo>
                <a:lnTo>
                  <a:pt x="557" y="246"/>
                </a:lnTo>
                <a:lnTo>
                  <a:pt x="557" y="245"/>
                </a:lnTo>
                <a:lnTo>
                  <a:pt x="556" y="232"/>
                </a:lnTo>
                <a:lnTo>
                  <a:pt x="556" y="232"/>
                </a:lnTo>
                <a:lnTo>
                  <a:pt x="556" y="240"/>
                </a:lnTo>
                <a:lnTo>
                  <a:pt x="556" y="247"/>
                </a:lnTo>
                <a:lnTo>
                  <a:pt x="556" y="254"/>
                </a:lnTo>
                <a:lnTo>
                  <a:pt x="552" y="264"/>
                </a:lnTo>
                <a:lnTo>
                  <a:pt x="552" y="264"/>
                </a:lnTo>
                <a:lnTo>
                  <a:pt x="552" y="251"/>
                </a:lnTo>
                <a:lnTo>
                  <a:pt x="552" y="239"/>
                </a:lnTo>
                <a:lnTo>
                  <a:pt x="555" y="217"/>
                </a:lnTo>
                <a:lnTo>
                  <a:pt x="557" y="195"/>
                </a:lnTo>
                <a:lnTo>
                  <a:pt x="557" y="186"/>
                </a:lnTo>
                <a:lnTo>
                  <a:pt x="557" y="175"/>
                </a:lnTo>
                <a:lnTo>
                  <a:pt x="557" y="175"/>
                </a:lnTo>
                <a:lnTo>
                  <a:pt x="557" y="178"/>
                </a:lnTo>
                <a:lnTo>
                  <a:pt x="557" y="183"/>
                </a:lnTo>
                <a:lnTo>
                  <a:pt x="557" y="183"/>
                </a:lnTo>
                <a:lnTo>
                  <a:pt x="559" y="164"/>
                </a:lnTo>
                <a:lnTo>
                  <a:pt x="561" y="146"/>
                </a:lnTo>
                <a:lnTo>
                  <a:pt x="558" y="128"/>
                </a:lnTo>
                <a:lnTo>
                  <a:pt x="556" y="112"/>
                </a:lnTo>
                <a:lnTo>
                  <a:pt x="550" y="98"/>
                </a:lnTo>
                <a:lnTo>
                  <a:pt x="543" y="83"/>
                </a:lnTo>
                <a:lnTo>
                  <a:pt x="534" y="71"/>
                </a:lnTo>
                <a:lnTo>
                  <a:pt x="523" y="60"/>
                </a:lnTo>
                <a:lnTo>
                  <a:pt x="512" y="49"/>
                </a:lnTo>
                <a:lnTo>
                  <a:pt x="499" y="41"/>
                </a:lnTo>
                <a:lnTo>
                  <a:pt x="485" y="33"/>
                </a:lnTo>
                <a:lnTo>
                  <a:pt x="470" y="27"/>
                </a:lnTo>
                <a:lnTo>
                  <a:pt x="453" y="21"/>
                </a:lnTo>
                <a:lnTo>
                  <a:pt x="437" y="16"/>
                </a:lnTo>
                <a:lnTo>
                  <a:pt x="420" y="12"/>
                </a:lnTo>
                <a:lnTo>
                  <a:pt x="402" y="10"/>
                </a:lnTo>
                <a:lnTo>
                  <a:pt x="382" y="7"/>
                </a:lnTo>
                <a:lnTo>
                  <a:pt x="364" y="7"/>
                </a:lnTo>
                <a:lnTo>
                  <a:pt x="345" y="7"/>
                </a:lnTo>
                <a:lnTo>
                  <a:pt x="326" y="7"/>
                </a:lnTo>
                <a:lnTo>
                  <a:pt x="307" y="10"/>
                </a:lnTo>
                <a:lnTo>
                  <a:pt x="289" y="12"/>
                </a:lnTo>
                <a:lnTo>
                  <a:pt x="269" y="16"/>
                </a:lnTo>
                <a:lnTo>
                  <a:pt x="251" y="21"/>
                </a:lnTo>
                <a:lnTo>
                  <a:pt x="234" y="27"/>
                </a:lnTo>
                <a:lnTo>
                  <a:pt x="217" y="33"/>
                </a:lnTo>
                <a:lnTo>
                  <a:pt x="202" y="39"/>
                </a:lnTo>
                <a:lnTo>
                  <a:pt x="186" y="46"/>
                </a:lnTo>
                <a:lnTo>
                  <a:pt x="172" y="54"/>
                </a:lnTo>
                <a:lnTo>
                  <a:pt x="160" y="64"/>
                </a:lnTo>
                <a:lnTo>
                  <a:pt x="148" y="74"/>
                </a:lnTo>
                <a:lnTo>
                  <a:pt x="138" y="83"/>
                </a:lnTo>
                <a:lnTo>
                  <a:pt x="138" y="83"/>
                </a:lnTo>
                <a:lnTo>
                  <a:pt x="133" y="83"/>
                </a:lnTo>
                <a:lnTo>
                  <a:pt x="137" y="82"/>
                </a:lnTo>
                <a:lnTo>
                  <a:pt x="148" y="77"/>
                </a:lnTo>
                <a:lnTo>
                  <a:pt x="148" y="77"/>
                </a:lnTo>
                <a:lnTo>
                  <a:pt x="128" y="90"/>
                </a:lnTo>
                <a:lnTo>
                  <a:pt x="112" y="106"/>
                </a:lnTo>
                <a:lnTo>
                  <a:pt x="96" y="122"/>
                </a:lnTo>
                <a:lnTo>
                  <a:pt x="83" y="137"/>
                </a:lnTo>
                <a:lnTo>
                  <a:pt x="72" y="152"/>
                </a:lnTo>
                <a:lnTo>
                  <a:pt x="62" y="165"/>
                </a:lnTo>
                <a:lnTo>
                  <a:pt x="49" y="184"/>
                </a:lnTo>
                <a:lnTo>
                  <a:pt x="49" y="184"/>
                </a:lnTo>
                <a:lnTo>
                  <a:pt x="48" y="188"/>
                </a:lnTo>
                <a:lnTo>
                  <a:pt x="44" y="192"/>
                </a:lnTo>
                <a:lnTo>
                  <a:pt x="44" y="192"/>
                </a:lnTo>
                <a:lnTo>
                  <a:pt x="51" y="183"/>
                </a:lnTo>
                <a:lnTo>
                  <a:pt x="55" y="172"/>
                </a:lnTo>
                <a:lnTo>
                  <a:pt x="55" y="172"/>
                </a:lnTo>
                <a:lnTo>
                  <a:pt x="45" y="183"/>
                </a:lnTo>
                <a:lnTo>
                  <a:pt x="38" y="194"/>
                </a:lnTo>
                <a:lnTo>
                  <a:pt x="33" y="205"/>
                </a:lnTo>
                <a:lnTo>
                  <a:pt x="30" y="218"/>
                </a:lnTo>
                <a:lnTo>
                  <a:pt x="30" y="218"/>
                </a:lnTo>
                <a:lnTo>
                  <a:pt x="31" y="217"/>
                </a:lnTo>
                <a:lnTo>
                  <a:pt x="31" y="218"/>
                </a:lnTo>
                <a:lnTo>
                  <a:pt x="28" y="223"/>
                </a:lnTo>
                <a:lnTo>
                  <a:pt x="28" y="223"/>
                </a:lnTo>
                <a:lnTo>
                  <a:pt x="31" y="217"/>
                </a:lnTo>
                <a:lnTo>
                  <a:pt x="34" y="210"/>
                </a:lnTo>
                <a:lnTo>
                  <a:pt x="34" y="210"/>
                </a:lnTo>
                <a:lnTo>
                  <a:pt x="33" y="212"/>
                </a:lnTo>
                <a:lnTo>
                  <a:pt x="33" y="211"/>
                </a:lnTo>
                <a:lnTo>
                  <a:pt x="33" y="211"/>
                </a:lnTo>
                <a:lnTo>
                  <a:pt x="32" y="211"/>
                </a:lnTo>
                <a:lnTo>
                  <a:pt x="31" y="214"/>
                </a:lnTo>
                <a:lnTo>
                  <a:pt x="27" y="223"/>
                </a:lnTo>
                <a:lnTo>
                  <a:pt x="24" y="237"/>
                </a:lnTo>
                <a:lnTo>
                  <a:pt x="24" y="237"/>
                </a:lnTo>
                <a:lnTo>
                  <a:pt x="26" y="235"/>
                </a:lnTo>
                <a:lnTo>
                  <a:pt x="25" y="235"/>
                </a:lnTo>
                <a:lnTo>
                  <a:pt x="25" y="234"/>
                </a:lnTo>
                <a:lnTo>
                  <a:pt x="26" y="225"/>
                </a:lnTo>
                <a:lnTo>
                  <a:pt x="26" y="225"/>
                </a:lnTo>
                <a:lnTo>
                  <a:pt x="25" y="226"/>
                </a:lnTo>
                <a:lnTo>
                  <a:pt x="25" y="229"/>
                </a:lnTo>
                <a:lnTo>
                  <a:pt x="25" y="229"/>
                </a:lnTo>
                <a:lnTo>
                  <a:pt x="15" y="254"/>
                </a:lnTo>
                <a:lnTo>
                  <a:pt x="8" y="281"/>
                </a:lnTo>
                <a:lnTo>
                  <a:pt x="3" y="310"/>
                </a:lnTo>
                <a:lnTo>
                  <a:pt x="0" y="340"/>
                </a:lnTo>
                <a:lnTo>
                  <a:pt x="0" y="369"/>
                </a:lnTo>
                <a:lnTo>
                  <a:pt x="1" y="384"/>
                </a:lnTo>
                <a:lnTo>
                  <a:pt x="3" y="397"/>
                </a:lnTo>
                <a:lnTo>
                  <a:pt x="6" y="412"/>
                </a:lnTo>
                <a:lnTo>
                  <a:pt x="9" y="425"/>
                </a:lnTo>
                <a:lnTo>
                  <a:pt x="14" y="438"/>
                </a:lnTo>
                <a:lnTo>
                  <a:pt x="19" y="450"/>
                </a:lnTo>
                <a:lnTo>
                  <a:pt x="19" y="450"/>
                </a:lnTo>
                <a:lnTo>
                  <a:pt x="18" y="448"/>
                </a:lnTo>
                <a:lnTo>
                  <a:pt x="18" y="448"/>
                </a:lnTo>
                <a:lnTo>
                  <a:pt x="19" y="458"/>
                </a:lnTo>
                <a:lnTo>
                  <a:pt x="21" y="467"/>
                </a:lnTo>
                <a:lnTo>
                  <a:pt x="27" y="477"/>
                </a:lnTo>
                <a:lnTo>
                  <a:pt x="34" y="487"/>
                </a:lnTo>
                <a:lnTo>
                  <a:pt x="44" y="496"/>
                </a:lnTo>
                <a:lnTo>
                  <a:pt x="55" y="506"/>
                </a:lnTo>
                <a:lnTo>
                  <a:pt x="67" y="515"/>
                </a:lnTo>
                <a:lnTo>
                  <a:pt x="80" y="524"/>
                </a:lnTo>
                <a:lnTo>
                  <a:pt x="93" y="532"/>
                </a:lnTo>
                <a:lnTo>
                  <a:pt x="108" y="540"/>
                </a:lnTo>
                <a:lnTo>
                  <a:pt x="122" y="546"/>
                </a:lnTo>
                <a:lnTo>
                  <a:pt x="136" y="550"/>
                </a:lnTo>
                <a:lnTo>
                  <a:pt x="150" y="555"/>
                </a:lnTo>
                <a:lnTo>
                  <a:pt x="162" y="559"/>
                </a:lnTo>
                <a:lnTo>
                  <a:pt x="174" y="560"/>
                </a:lnTo>
                <a:lnTo>
                  <a:pt x="185" y="560"/>
                </a:lnTo>
                <a:lnTo>
                  <a:pt x="185" y="560"/>
                </a:lnTo>
                <a:lnTo>
                  <a:pt x="161" y="558"/>
                </a:lnTo>
                <a:lnTo>
                  <a:pt x="160" y="558"/>
                </a:lnTo>
                <a:lnTo>
                  <a:pt x="162" y="559"/>
                </a:lnTo>
                <a:lnTo>
                  <a:pt x="169" y="559"/>
                </a:lnTo>
                <a:lnTo>
                  <a:pt x="172" y="559"/>
                </a:lnTo>
                <a:lnTo>
                  <a:pt x="169" y="558"/>
                </a:lnTo>
                <a:lnTo>
                  <a:pt x="169" y="558"/>
                </a:lnTo>
                <a:lnTo>
                  <a:pt x="184" y="558"/>
                </a:lnTo>
                <a:lnTo>
                  <a:pt x="196" y="559"/>
                </a:lnTo>
                <a:lnTo>
                  <a:pt x="219" y="561"/>
                </a:lnTo>
                <a:lnTo>
                  <a:pt x="230" y="561"/>
                </a:lnTo>
                <a:lnTo>
                  <a:pt x="240" y="560"/>
                </a:lnTo>
                <a:lnTo>
                  <a:pt x="254" y="558"/>
                </a:lnTo>
                <a:lnTo>
                  <a:pt x="269" y="554"/>
                </a:lnTo>
                <a:lnTo>
                  <a:pt x="269" y="554"/>
                </a:lnTo>
                <a:lnTo>
                  <a:pt x="262" y="555"/>
                </a:lnTo>
                <a:lnTo>
                  <a:pt x="258" y="555"/>
                </a:lnTo>
                <a:lnTo>
                  <a:pt x="260" y="555"/>
                </a:lnTo>
                <a:lnTo>
                  <a:pt x="260" y="555"/>
                </a:lnTo>
                <a:lnTo>
                  <a:pt x="204" y="544"/>
                </a:lnTo>
                <a:lnTo>
                  <a:pt x="163" y="536"/>
                </a:lnTo>
                <a:lnTo>
                  <a:pt x="120" y="525"/>
                </a:lnTo>
                <a:lnTo>
                  <a:pt x="99" y="519"/>
                </a:lnTo>
                <a:lnTo>
                  <a:pt x="80" y="513"/>
                </a:lnTo>
                <a:lnTo>
                  <a:pt x="65" y="507"/>
                </a:lnTo>
                <a:lnTo>
                  <a:pt x="50" y="501"/>
                </a:lnTo>
                <a:lnTo>
                  <a:pt x="40" y="494"/>
                </a:lnTo>
                <a:lnTo>
                  <a:pt x="37" y="490"/>
                </a:lnTo>
                <a:lnTo>
                  <a:pt x="34" y="487"/>
                </a:lnTo>
                <a:lnTo>
                  <a:pt x="33" y="483"/>
                </a:lnTo>
                <a:lnTo>
                  <a:pt x="34" y="479"/>
                </a:lnTo>
                <a:lnTo>
                  <a:pt x="36" y="476"/>
                </a:lnTo>
                <a:lnTo>
                  <a:pt x="39" y="472"/>
                </a:lnTo>
                <a:lnTo>
                  <a:pt x="39" y="472"/>
                </a:lnTo>
                <a:lnTo>
                  <a:pt x="44" y="479"/>
                </a:lnTo>
                <a:lnTo>
                  <a:pt x="40" y="473"/>
                </a:lnTo>
                <a:lnTo>
                  <a:pt x="40" y="473"/>
                </a:lnTo>
                <a:lnTo>
                  <a:pt x="44" y="478"/>
                </a:lnTo>
                <a:lnTo>
                  <a:pt x="48" y="484"/>
                </a:lnTo>
                <a:lnTo>
                  <a:pt x="54" y="489"/>
                </a:lnTo>
                <a:lnTo>
                  <a:pt x="57" y="491"/>
                </a:lnTo>
                <a:lnTo>
                  <a:pt x="57" y="491"/>
                </a:lnTo>
                <a:lnTo>
                  <a:pt x="55" y="487"/>
                </a:lnTo>
                <a:lnTo>
                  <a:pt x="56" y="487"/>
                </a:lnTo>
                <a:lnTo>
                  <a:pt x="57" y="488"/>
                </a:lnTo>
                <a:lnTo>
                  <a:pt x="68" y="499"/>
                </a:lnTo>
                <a:lnTo>
                  <a:pt x="73" y="505"/>
                </a:lnTo>
                <a:lnTo>
                  <a:pt x="74" y="507"/>
                </a:lnTo>
                <a:lnTo>
                  <a:pt x="71" y="505"/>
                </a:lnTo>
                <a:lnTo>
                  <a:pt x="60" y="495"/>
                </a:lnTo>
                <a:lnTo>
                  <a:pt x="60" y="495"/>
                </a:lnTo>
                <a:lnTo>
                  <a:pt x="114" y="521"/>
                </a:lnTo>
                <a:lnTo>
                  <a:pt x="151" y="538"/>
                </a:lnTo>
                <a:lnTo>
                  <a:pt x="171" y="547"/>
                </a:lnTo>
                <a:lnTo>
                  <a:pt x="191" y="554"/>
                </a:lnTo>
                <a:lnTo>
                  <a:pt x="210" y="560"/>
                </a:lnTo>
                <a:lnTo>
                  <a:pt x="230" y="565"/>
                </a:lnTo>
                <a:lnTo>
                  <a:pt x="249" y="567"/>
                </a:lnTo>
                <a:lnTo>
                  <a:pt x="266" y="567"/>
                </a:lnTo>
                <a:lnTo>
                  <a:pt x="273" y="566"/>
                </a:lnTo>
                <a:lnTo>
                  <a:pt x="281" y="565"/>
                </a:lnTo>
                <a:lnTo>
                  <a:pt x="287" y="562"/>
                </a:lnTo>
                <a:lnTo>
                  <a:pt x="293" y="559"/>
                </a:lnTo>
                <a:lnTo>
                  <a:pt x="299" y="554"/>
                </a:lnTo>
                <a:lnTo>
                  <a:pt x="304" y="549"/>
                </a:lnTo>
                <a:lnTo>
                  <a:pt x="309" y="542"/>
                </a:lnTo>
                <a:lnTo>
                  <a:pt x="313" y="535"/>
                </a:lnTo>
                <a:lnTo>
                  <a:pt x="313" y="535"/>
                </a:lnTo>
                <a:lnTo>
                  <a:pt x="302" y="538"/>
                </a:lnTo>
                <a:lnTo>
                  <a:pt x="303" y="537"/>
                </a:lnTo>
                <a:lnTo>
                  <a:pt x="302" y="537"/>
                </a:lnTo>
                <a:lnTo>
                  <a:pt x="302" y="537"/>
                </a:lnTo>
                <a:lnTo>
                  <a:pt x="313" y="533"/>
                </a:lnTo>
                <a:lnTo>
                  <a:pt x="322" y="530"/>
                </a:lnTo>
                <a:lnTo>
                  <a:pt x="340" y="525"/>
                </a:lnTo>
                <a:lnTo>
                  <a:pt x="349" y="521"/>
                </a:lnTo>
                <a:lnTo>
                  <a:pt x="356" y="518"/>
                </a:lnTo>
                <a:lnTo>
                  <a:pt x="364" y="514"/>
                </a:lnTo>
                <a:lnTo>
                  <a:pt x="370" y="507"/>
                </a:lnTo>
                <a:lnTo>
                  <a:pt x="370" y="507"/>
                </a:lnTo>
                <a:lnTo>
                  <a:pt x="364" y="511"/>
                </a:lnTo>
                <a:lnTo>
                  <a:pt x="362" y="511"/>
                </a:lnTo>
                <a:lnTo>
                  <a:pt x="366" y="509"/>
                </a:lnTo>
                <a:lnTo>
                  <a:pt x="366" y="509"/>
                </a:lnTo>
                <a:lnTo>
                  <a:pt x="358" y="513"/>
                </a:lnTo>
                <a:lnTo>
                  <a:pt x="342" y="521"/>
                </a:lnTo>
                <a:lnTo>
                  <a:pt x="325" y="529"/>
                </a:lnTo>
                <a:lnTo>
                  <a:pt x="317" y="530"/>
                </a:lnTo>
                <a:lnTo>
                  <a:pt x="314" y="530"/>
                </a:lnTo>
                <a:lnTo>
                  <a:pt x="314" y="530"/>
                </a:lnTo>
                <a:lnTo>
                  <a:pt x="322" y="526"/>
                </a:lnTo>
                <a:lnTo>
                  <a:pt x="331" y="523"/>
                </a:lnTo>
                <a:lnTo>
                  <a:pt x="331" y="523"/>
                </a:lnTo>
                <a:lnTo>
                  <a:pt x="316" y="531"/>
                </a:lnTo>
                <a:lnTo>
                  <a:pt x="307" y="535"/>
                </a:lnTo>
                <a:lnTo>
                  <a:pt x="298" y="536"/>
                </a:lnTo>
                <a:lnTo>
                  <a:pt x="290" y="537"/>
                </a:lnTo>
                <a:lnTo>
                  <a:pt x="290" y="537"/>
                </a:lnTo>
                <a:lnTo>
                  <a:pt x="285" y="540"/>
                </a:lnTo>
                <a:lnTo>
                  <a:pt x="279" y="540"/>
                </a:lnTo>
                <a:lnTo>
                  <a:pt x="279" y="540"/>
                </a:lnTo>
                <a:lnTo>
                  <a:pt x="298" y="535"/>
                </a:lnTo>
                <a:lnTo>
                  <a:pt x="316" y="530"/>
                </a:lnTo>
                <a:lnTo>
                  <a:pt x="325" y="527"/>
                </a:lnTo>
                <a:lnTo>
                  <a:pt x="334" y="523"/>
                </a:lnTo>
                <a:lnTo>
                  <a:pt x="345" y="517"/>
                </a:lnTo>
                <a:lnTo>
                  <a:pt x="356" y="507"/>
                </a:lnTo>
                <a:lnTo>
                  <a:pt x="356" y="507"/>
                </a:lnTo>
                <a:lnTo>
                  <a:pt x="334" y="514"/>
                </a:lnTo>
                <a:lnTo>
                  <a:pt x="326" y="519"/>
                </a:lnTo>
                <a:lnTo>
                  <a:pt x="316" y="525"/>
                </a:lnTo>
                <a:lnTo>
                  <a:pt x="316" y="525"/>
                </a:lnTo>
                <a:lnTo>
                  <a:pt x="295" y="525"/>
                </a:lnTo>
                <a:lnTo>
                  <a:pt x="273" y="527"/>
                </a:lnTo>
                <a:lnTo>
                  <a:pt x="227" y="531"/>
                </a:lnTo>
                <a:lnTo>
                  <a:pt x="204" y="533"/>
                </a:lnTo>
                <a:lnTo>
                  <a:pt x="183" y="535"/>
                </a:lnTo>
                <a:lnTo>
                  <a:pt x="160" y="533"/>
                </a:lnTo>
                <a:lnTo>
                  <a:pt x="138" y="532"/>
                </a:lnTo>
                <a:lnTo>
                  <a:pt x="118" y="527"/>
                </a:lnTo>
                <a:lnTo>
                  <a:pt x="108" y="525"/>
                </a:lnTo>
                <a:lnTo>
                  <a:pt x="99" y="521"/>
                </a:lnTo>
                <a:lnTo>
                  <a:pt x="90" y="517"/>
                </a:lnTo>
                <a:lnTo>
                  <a:pt x="81" y="512"/>
                </a:lnTo>
                <a:lnTo>
                  <a:pt x="73" y="506"/>
                </a:lnTo>
                <a:lnTo>
                  <a:pt x="65" y="500"/>
                </a:lnTo>
                <a:lnTo>
                  <a:pt x="57" y="491"/>
                </a:lnTo>
                <a:lnTo>
                  <a:pt x="51" y="483"/>
                </a:lnTo>
                <a:lnTo>
                  <a:pt x="44" y="473"/>
                </a:lnTo>
                <a:lnTo>
                  <a:pt x="39" y="462"/>
                </a:lnTo>
                <a:lnTo>
                  <a:pt x="33" y="450"/>
                </a:lnTo>
                <a:lnTo>
                  <a:pt x="30" y="437"/>
                </a:lnTo>
                <a:lnTo>
                  <a:pt x="26" y="423"/>
                </a:lnTo>
                <a:lnTo>
                  <a:pt x="22" y="407"/>
                </a:lnTo>
                <a:lnTo>
                  <a:pt x="22" y="407"/>
                </a:lnTo>
                <a:lnTo>
                  <a:pt x="24" y="411"/>
                </a:lnTo>
                <a:lnTo>
                  <a:pt x="22" y="406"/>
                </a:lnTo>
                <a:lnTo>
                  <a:pt x="22" y="406"/>
                </a:lnTo>
                <a:lnTo>
                  <a:pt x="25" y="412"/>
                </a:lnTo>
                <a:lnTo>
                  <a:pt x="26" y="412"/>
                </a:lnTo>
                <a:lnTo>
                  <a:pt x="25" y="409"/>
                </a:lnTo>
                <a:lnTo>
                  <a:pt x="25" y="409"/>
                </a:lnTo>
                <a:lnTo>
                  <a:pt x="25" y="411"/>
                </a:lnTo>
                <a:lnTo>
                  <a:pt x="26" y="414"/>
                </a:lnTo>
                <a:lnTo>
                  <a:pt x="28" y="419"/>
                </a:lnTo>
                <a:lnTo>
                  <a:pt x="28" y="419"/>
                </a:lnTo>
                <a:lnTo>
                  <a:pt x="27" y="417"/>
                </a:lnTo>
                <a:lnTo>
                  <a:pt x="26" y="414"/>
                </a:lnTo>
                <a:lnTo>
                  <a:pt x="25" y="413"/>
                </a:lnTo>
                <a:lnTo>
                  <a:pt x="24" y="412"/>
                </a:lnTo>
                <a:lnTo>
                  <a:pt x="24" y="412"/>
                </a:lnTo>
                <a:lnTo>
                  <a:pt x="26" y="425"/>
                </a:lnTo>
                <a:lnTo>
                  <a:pt x="31" y="440"/>
                </a:lnTo>
                <a:lnTo>
                  <a:pt x="38" y="453"/>
                </a:lnTo>
                <a:lnTo>
                  <a:pt x="48" y="466"/>
                </a:lnTo>
                <a:lnTo>
                  <a:pt x="59" y="479"/>
                </a:lnTo>
                <a:lnTo>
                  <a:pt x="72" y="491"/>
                </a:lnTo>
                <a:lnTo>
                  <a:pt x="86" y="503"/>
                </a:lnTo>
                <a:lnTo>
                  <a:pt x="103" y="513"/>
                </a:lnTo>
                <a:lnTo>
                  <a:pt x="120" y="523"/>
                </a:lnTo>
                <a:lnTo>
                  <a:pt x="138" y="530"/>
                </a:lnTo>
                <a:lnTo>
                  <a:pt x="157" y="536"/>
                </a:lnTo>
                <a:lnTo>
                  <a:pt x="177" y="541"/>
                </a:lnTo>
                <a:lnTo>
                  <a:pt x="196" y="542"/>
                </a:lnTo>
                <a:lnTo>
                  <a:pt x="216" y="542"/>
                </a:lnTo>
                <a:lnTo>
                  <a:pt x="236" y="540"/>
                </a:lnTo>
                <a:lnTo>
                  <a:pt x="256" y="533"/>
                </a:lnTo>
                <a:lnTo>
                  <a:pt x="256" y="533"/>
                </a:lnTo>
                <a:lnTo>
                  <a:pt x="255" y="538"/>
                </a:lnTo>
                <a:lnTo>
                  <a:pt x="255" y="538"/>
                </a:lnTo>
                <a:lnTo>
                  <a:pt x="256" y="538"/>
                </a:lnTo>
                <a:lnTo>
                  <a:pt x="263" y="532"/>
                </a:lnTo>
                <a:lnTo>
                  <a:pt x="268" y="530"/>
                </a:lnTo>
                <a:lnTo>
                  <a:pt x="273" y="526"/>
                </a:lnTo>
                <a:lnTo>
                  <a:pt x="278" y="526"/>
                </a:lnTo>
                <a:lnTo>
                  <a:pt x="280" y="527"/>
                </a:lnTo>
                <a:lnTo>
                  <a:pt x="281" y="529"/>
                </a:lnTo>
                <a:lnTo>
                  <a:pt x="281" y="529"/>
                </a:lnTo>
                <a:lnTo>
                  <a:pt x="278" y="530"/>
                </a:lnTo>
                <a:lnTo>
                  <a:pt x="284" y="529"/>
                </a:lnTo>
                <a:lnTo>
                  <a:pt x="284" y="529"/>
                </a:lnTo>
                <a:lnTo>
                  <a:pt x="283" y="527"/>
                </a:lnTo>
                <a:lnTo>
                  <a:pt x="284" y="526"/>
                </a:lnTo>
                <a:lnTo>
                  <a:pt x="287" y="526"/>
                </a:lnTo>
                <a:lnTo>
                  <a:pt x="287" y="526"/>
                </a:lnTo>
                <a:lnTo>
                  <a:pt x="280" y="527"/>
                </a:lnTo>
                <a:lnTo>
                  <a:pt x="269" y="530"/>
                </a:lnTo>
                <a:lnTo>
                  <a:pt x="262" y="532"/>
                </a:lnTo>
                <a:lnTo>
                  <a:pt x="262" y="532"/>
                </a:lnTo>
                <a:lnTo>
                  <a:pt x="274" y="530"/>
                </a:lnTo>
                <a:lnTo>
                  <a:pt x="290" y="526"/>
                </a:lnTo>
                <a:lnTo>
                  <a:pt x="305" y="520"/>
                </a:lnTo>
                <a:lnTo>
                  <a:pt x="316" y="514"/>
                </a:lnTo>
                <a:lnTo>
                  <a:pt x="316" y="514"/>
                </a:lnTo>
                <a:lnTo>
                  <a:pt x="315" y="514"/>
                </a:lnTo>
                <a:lnTo>
                  <a:pt x="317" y="513"/>
                </a:lnTo>
                <a:lnTo>
                  <a:pt x="323" y="511"/>
                </a:lnTo>
                <a:lnTo>
                  <a:pt x="323" y="511"/>
                </a:lnTo>
                <a:lnTo>
                  <a:pt x="308" y="518"/>
                </a:lnTo>
                <a:lnTo>
                  <a:pt x="289" y="524"/>
                </a:lnTo>
                <a:lnTo>
                  <a:pt x="268" y="529"/>
                </a:lnTo>
                <a:lnTo>
                  <a:pt x="257" y="530"/>
                </a:lnTo>
                <a:lnTo>
                  <a:pt x="246" y="531"/>
                </a:lnTo>
                <a:lnTo>
                  <a:pt x="246" y="531"/>
                </a:lnTo>
                <a:lnTo>
                  <a:pt x="251" y="530"/>
                </a:lnTo>
                <a:lnTo>
                  <a:pt x="254" y="530"/>
                </a:lnTo>
                <a:lnTo>
                  <a:pt x="251" y="530"/>
                </a:lnTo>
                <a:lnTo>
                  <a:pt x="251" y="530"/>
                </a:lnTo>
                <a:lnTo>
                  <a:pt x="290" y="513"/>
                </a:lnTo>
                <a:lnTo>
                  <a:pt x="329" y="494"/>
                </a:lnTo>
                <a:lnTo>
                  <a:pt x="386" y="467"/>
                </a:lnTo>
                <a:lnTo>
                  <a:pt x="386" y="467"/>
                </a:lnTo>
                <a:lnTo>
                  <a:pt x="386" y="467"/>
                </a:lnTo>
                <a:lnTo>
                  <a:pt x="386" y="467"/>
                </a:lnTo>
                <a:lnTo>
                  <a:pt x="386" y="467"/>
                </a:lnTo>
                <a:close/>
                <a:moveTo>
                  <a:pt x="217" y="525"/>
                </a:moveTo>
                <a:lnTo>
                  <a:pt x="217" y="525"/>
                </a:lnTo>
                <a:lnTo>
                  <a:pt x="215" y="525"/>
                </a:lnTo>
                <a:lnTo>
                  <a:pt x="211" y="525"/>
                </a:lnTo>
                <a:lnTo>
                  <a:pt x="211" y="525"/>
                </a:lnTo>
                <a:lnTo>
                  <a:pt x="217" y="525"/>
                </a:lnTo>
                <a:lnTo>
                  <a:pt x="217" y="525"/>
                </a:lnTo>
                <a:close/>
                <a:moveTo>
                  <a:pt x="90" y="482"/>
                </a:moveTo>
                <a:lnTo>
                  <a:pt x="90" y="482"/>
                </a:lnTo>
                <a:lnTo>
                  <a:pt x="96" y="485"/>
                </a:lnTo>
                <a:lnTo>
                  <a:pt x="97" y="487"/>
                </a:lnTo>
                <a:lnTo>
                  <a:pt x="96" y="487"/>
                </a:lnTo>
                <a:lnTo>
                  <a:pt x="93" y="485"/>
                </a:lnTo>
                <a:lnTo>
                  <a:pt x="91" y="484"/>
                </a:lnTo>
                <a:lnTo>
                  <a:pt x="90" y="482"/>
                </a:lnTo>
                <a:lnTo>
                  <a:pt x="90" y="482"/>
                </a:lnTo>
                <a:lnTo>
                  <a:pt x="91" y="483"/>
                </a:lnTo>
                <a:lnTo>
                  <a:pt x="90" y="482"/>
                </a:lnTo>
                <a:lnTo>
                  <a:pt x="90" y="482"/>
                </a:lnTo>
                <a:close/>
                <a:moveTo>
                  <a:pt x="511" y="340"/>
                </a:moveTo>
                <a:lnTo>
                  <a:pt x="511" y="340"/>
                </a:lnTo>
                <a:lnTo>
                  <a:pt x="511" y="342"/>
                </a:lnTo>
                <a:lnTo>
                  <a:pt x="510" y="343"/>
                </a:lnTo>
                <a:lnTo>
                  <a:pt x="510" y="343"/>
                </a:lnTo>
                <a:lnTo>
                  <a:pt x="511" y="340"/>
                </a:lnTo>
                <a:lnTo>
                  <a:pt x="511" y="340"/>
                </a:lnTo>
                <a:close/>
                <a:moveTo>
                  <a:pt x="522" y="343"/>
                </a:moveTo>
                <a:lnTo>
                  <a:pt x="522" y="343"/>
                </a:lnTo>
                <a:lnTo>
                  <a:pt x="517" y="354"/>
                </a:lnTo>
                <a:lnTo>
                  <a:pt x="517" y="353"/>
                </a:lnTo>
                <a:lnTo>
                  <a:pt x="520" y="347"/>
                </a:lnTo>
                <a:lnTo>
                  <a:pt x="522" y="343"/>
                </a:lnTo>
                <a:lnTo>
                  <a:pt x="522" y="343"/>
                </a:lnTo>
                <a:lnTo>
                  <a:pt x="521" y="344"/>
                </a:lnTo>
                <a:lnTo>
                  <a:pt x="522" y="343"/>
                </a:lnTo>
                <a:lnTo>
                  <a:pt x="522" y="343"/>
                </a:lnTo>
                <a:close/>
                <a:moveTo>
                  <a:pt x="482" y="43"/>
                </a:moveTo>
                <a:lnTo>
                  <a:pt x="482" y="43"/>
                </a:lnTo>
                <a:lnTo>
                  <a:pt x="478" y="40"/>
                </a:lnTo>
                <a:lnTo>
                  <a:pt x="478" y="40"/>
                </a:lnTo>
                <a:lnTo>
                  <a:pt x="482" y="43"/>
                </a:lnTo>
                <a:lnTo>
                  <a:pt x="482" y="43"/>
                </a:lnTo>
                <a:close/>
                <a:moveTo>
                  <a:pt x="326" y="3"/>
                </a:moveTo>
                <a:lnTo>
                  <a:pt x="326" y="3"/>
                </a:lnTo>
                <a:lnTo>
                  <a:pt x="323" y="3"/>
                </a:lnTo>
                <a:lnTo>
                  <a:pt x="322" y="3"/>
                </a:lnTo>
                <a:lnTo>
                  <a:pt x="322" y="3"/>
                </a:lnTo>
                <a:lnTo>
                  <a:pt x="325" y="3"/>
                </a:lnTo>
                <a:lnTo>
                  <a:pt x="326" y="3"/>
                </a:lnTo>
                <a:lnTo>
                  <a:pt x="326" y="3"/>
                </a:lnTo>
                <a:lnTo>
                  <a:pt x="326" y="3"/>
                </a:lnTo>
                <a:close/>
                <a:moveTo>
                  <a:pt x="209" y="37"/>
                </a:moveTo>
                <a:lnTo>
                  <a:pt x="209" y="37"/>
                </a:lnTo>
                <a:lnTo>
                  <a:pt x="213" y="35"/>
                </a:lnTo>
                <a:lnTo>
                  <a:pt x="213" y="35"/>
                </a:lnTo>
                <a:lnTo>
                  <a:pt x="209" y="37"/>
                </a:lnTo>
                <a:lnTo>
                  <a:pt x="209" y="37"/>
                </a:lnTo>
                <a:close/>
                <a:moveTo>
                  <a:pt x="215" y="560"/>
                </a:moveTo>
                <a:lnTo>
                  <a:pt x="215" y="560"/>
                </a:lnTo>
                <a:lnTo>
                  <a:pt x="222" y="560"/>
                </a:lnTo>
                <a:lnTo>
                  <a:pt x="222" y="560"/>
                </a:lnTo>
                <a:lnTo>
                  <a:pt x="217" y="560"/>
                </a:lnTo>
                <a:lnTo>
                  <a:pt x="215" y="560"/>
                </a:lnTo>
                <a:lnTo>
                  <a:pt x="215" y="560"/>
                </a:lnTo>
                <a:close/>
                <a:moveTo>
                  <a:pt x="172" y="552"/>
                </a:moveTo>
                <a:lnTo>
                  <a:pt x="172" y="552"/>
                </a:lnTo>
                <a:lnTo>
                  <a:pt x="177" y="552"/>
                </a:lnTo>
                <a:lnTo>
                  <a:pt x="180" y="553"/>
                </a:lnTo>
                <a:lnTo>
                  <a:pt x="180" y="553"/>
                </a:lnTo>
                <a:lnTo>
                  <a:pt x="172" y="552"/>
                </a:lnTo>
                <a:lnTo>
                  <a:pt x="172" y="552"/>
                </a:lnTo>
                <a:close/>
                <a:moveTo>
                  <a:pt x="349" y="518"/>
                </a:moveTo>
                <a:lnTo>
                  <a:pt x="349" y="518"/>
                </a:lnTo>
                <a:lnTo>
                  <a:pt x="346" y="519"/>
                </a:lnTo>
                <a:lnTo>
                  <a:pt x="345" y="520"/>
                </a:lnTo>
                <a:lnTo>
                  <a:pt x="345" y="519"/>
                </a:lnTo>
                <a:lnTo>
                  <a:pt x="349" y="518"/>
                </a:lnTo>
                <a:lnTo>
                  <a:pt x="349" y="518"/>
                </a:lnTo>
                <a:lnTo>
                  <a:pt x="349" y="519"/>
                </a:lnTo>
                <a:lnTo>
                  <a:pt x="349" y="518"/>
                </a:lnTo>
                <a:lnTo>
                  <a:pt x="349" y="518"/>
                </a:lnTo>
                <a:close/>
                <a:moveTo>
                  <a:pt x="122" y="523"/>
                </a:moveTo>
                <a:lnTo>
                  <a:pt x="132" y="527"/>
                </a:lnTo>
                <a:lnTo>
                  <a:pt x="132" y="527"/>
                </a:lnTo>
                <a:lnTo>
                  <a:pt x="127" y="525"/>
                </a:lnTo>
                <a:lnTo>
                  <a:pt x="122" y="523"/>
                </a:lnTo>
                <a:lnTo>
                  <a:pt x="122" y="523"/>
                </a:lnTo>
                <a:close/>
                <a:moveTo>
                  <a:pt x="216" y="540"/>
                </a:moveTo>
                <a:lnTo>
                  <a:pt x="216" y="540"/>
                </a:lnTo>
                <a:lnTo>
                  <a:pt x="221" y="540"/>
                </a:lnTo>
                <a:lnTo>
                  <a:pt x="221" y="540"/>
                </a:lnTo>
                <a:lnTo>
                  <a:pt x="217" y="540"/>
                </a:lnTo>
                <a:lnTo>
                  <a:pt x="216" y="540"/>
                </a:lnTo>
                <a:lnTo>
                  <a:pt x="216" y="540"/>
                </a:lnTo>
                <a:close/>
                <a:moveTo>
                  <a:pt x="264" y="533"/>
                </a:moveTo>
                <a:lnTo>
                  <a:pt x="264" y="533"/>
                </a:lnTo>
                <a:lnTo>
                  <a:pt x="264" y="532"/>
                </a:lnTo>
                <a:lnTo>
                  <a:pt x="267" y="532"/>
                </a:lnTo>
                <a:lnTo>
                  <a:pt x="267" y="532"/>
                </a:lnTo>
                <a:lnTo>
                  <a:pt x="264" y="533"/>
                </a:lnTo>
                <a:lnTo>
                  <a:pt x="264" y="533"/>
                </a:lnTo>
                <a:close/>
                <a:moveTo>
                  <a:pt x="373" y="478"/>
                </a:moveTo>
                <a:lnTo>
                  <a:pt x="373" y="478"/>
                </a:lnTo>
                <a:lnTo>
                  <a:pt x="376" y="476"/>
                </a:lnTo>
                <a:lnTo>
                  <a:pt x="376" y="476"/>
                </a:lnTo>
                <a:lnTo>
                  <a:pt x="376" y="476"/>
                </a:lnTo>
                <a:lnTo>
                  <a:pt x="374" y="477"/>
                </a:lnTo>
                <a:lnTo>
                  <a:pt x="373" y="477"/>
                </a:lnTo>
                <a:lnTo>
                  <a:pt x="373" y="478"/>
                </a:lnTo>
                <a:lnTo>
                  <a:pt x="373" y="478"/>
                </a:lnTo>
                <a:lnTo>
                  <a:pt x="373" y="478"/>
                </a:lnTo>
                <a:lnTo>
                  <a:pt x="373" y="478"/>
                </a:lnTo>
                <a:lnTo>
                  <a:pt x="373" y="478"/>
                </a:lnTo>
                <a:close/>
                <a:moveTo>
                  <a:pt x="311" y="507"/>
                </a:moveTo>
                <a:lnTo>
                  <a:pt x="311" y="507"/>
                </a:lnTo>
                <a:lnTo>
                  <a:pt x="315" y="506"/>
                </a:lnTo>
                <a:lnTo>
                  <a:pt x="315" y="506"/>
                </a:lnTo>
                <a:lnTo>
                  <a:pt x="313" y="507"/>
                </a:lnTo>
                <a:lnTo>
                  <a:pt x="311" y="507"/>
                </a:lnTo>
                <a:lnTo>
                  <a:pt x="311" y="507"/>
                </a:lnTo>
                <a:close/>
                <a:moveTo>
                  <a:pt x="249" y="523"/>
                </a:moveTo>
                <a:lnTo>
                  <a:pt x="249" y="523"/>
                </a:lnTo>
                <a:lnTo>
                  <a:pt x="254" y="521"/>
                </a:lnTo>
                <a:lnTo>
                  <a:pt x="254" y="521"/>
                </a:lnTo>
                <a:lnTo>
                  <a:pt x="249" y="523"/>
                </a:lnTo>
                <a:lnTo>
                  <a:pt x="249" y="523"/>
                </a:lnTo>
                <a:close/>
                <a:moveTo>
                  <a:pt x="236" y="524"/>
                </a:moveTo>
                <a:lnTo>
                  <a:pt x="236" y="524"/>
                </a:lnTo>
                <a:lnTo>
                  <a:pt x="239" y="524"/>
                </a:lnTo>
                <a:lnTo>
                  <a:pt x="240" y="524"/>
                </a:lnTo>
                <a:lnTo>
                  <a:pt x="240" y="524"/>
                </a:lnTo>
                <a:lnTo>
                  <a:pt x="236" y="524"/>
                </a:lnTo>
                <a:lnTo>
                  <a:pt x="236" y="524"/>
                </a:lnTo>
                <a:close/>
                <a:moveTo>
                  <a:pt x="333" y="518"/>
                </a:moveTo>
                <a:lnTo>
                  <a:pt x="333" y="518"/>
                </a:lnTo>
                <a:lnTo>
                  <a:pt x="325" y="521"/>
                </a:lnTo>
                <a:lnTo>
                  <a:pt x="325" y="521"/>
                </a:lnTo>
                <a:lnTo>
                  <a:pt x="329" y="519"/>
                </a:lnTo>
                <a:lnTo>
                  <a:pt x="333" y="518"/>
                </a:lnTo>
                <a:lnTo>
                  <a:pt x="333" y="518"/>
                </a:lnTo>
                <a:close/>
                <a:moveTo>
                  <a:pt x="196" y="519"/>
                </a:moveTo>
                <a:lnTo>
                  <a:pt x="196" y="519"/>
                </a:lnTo>
                <a:lnTo>
                  <a:pt x="201" y="519"/>
                </a:lnTo>
                <a:lnTo>
                  <a:pt x="201" y="519"/>
                </a:lnTo>
                <a:lnTo>
                  <a:pt x="198" y="519"/>
                </a:lnTo>
                <a:lnTo>
                  <a:pt x="196" y="519"/>
                </a:lnTo>
                <a:lnTo>
                  <a:pt x="196" y="519"/>
                </a:lnTo>
                <a:close/>
                <a:moveTo>
                  <a:pt x="257" y="527"/>
                </a:moveTo>
                <a:lnTo>
                  <a:pt x="257" y="527"/>
                </a:lnTo>
                <a:lnTo>
                  <a:pt x="262" y="526"/>
                </a:lnTo>
                <a:lnTo>
                  <a:pt x="262" y="526"/>
                </a:lnTo>
                <a:lnTo>
                  <a:pt x="258" y="527"/>
                </a:lnTo>
                <a:lnTo>
                  <a:pt x="257" y="527"/>
                </a:lnTo>
                <a:lnTo>
                  <a:pt x="257" y="527"/>
                </a:lnTo>
                <a:close/>
                <a:moveTo>
                  <a:pt x="334" y="519"/>
                </a:moveTo>
                <a:lnTo>
                  <a:pt x="334" y="519"/>
                </a:lnTo>
                <a:lnTo>
                  <a:pt x="335" y="518"/>
                </a:lnTo>
                <a:lnTo>
                  <a:pt x="337" y="518"/>
                </a:lnTo>
                <a:lnTo>
                  <a:pt x="337" y="518"/>
                </a:lnTo>
                <a:lnTo>
                  <a:pt x="334" y="519"/>
                </a:lnTo>
                <a:lnTo>
                  <a:pt x="333" y="519"/>
                </a:lnTo>
                <a:lnTo>
                  <a:pt x="334" y="519"/>
                </a:lnTo>
                <a:lnTo>
                  <a:pt x="334" y="519"/>
                </a:lnTo>
                <a:close/>
                <a:moveTo>
                  <a:pt x="331" y="521"/>
                </a:moveTo>
                <a:lnTo>
                  <a:pt x="331" y="521"/>
                </a:lnTo>
                <a:lnTo>
                  <a:pt x="328" y="520"/>
                </a:lnTo>
                <a:lnTo>
                  <a:pt x="328" y="520"/>
                </a:lnTo>
                <a:lnTo>
                  <a:pt x="331" y="520"/>
                </a:lnTo>
                <a:lnTo>
                  <a:pt x="331" y="521"/>
                </a:lnTo>
                <a:lnTo>
                  <a:pt x="331" y="521"/>
                </a:lnTo>
                <a:lnTo>
                  <a:pt x="331" y="520"/>
                </a:lnTo>
                <a:lnTo>
                  <a:pt x="331" y="520"/>
                </a:lnTo>
                <a:lnTo>
                  <a:pt x="331" y="520"/>
                </a:lnTo>
                <a:lnTo>
                  <a:pt x="331" y="521"/>
                </a:lnTo>
                <a:lnTo>
                  <a:pt x="331" y="521"/>
                </a:lnTo>
                <a:close/>
                <a:moveTo>
                  <a:pt x="321" y="524"/>
                </a:moveTo>
                <a:lnTo>
                  <a:pt x="321" y="524"/>
                </a:lnTo>
                <a:lnTo>
                  <a:pt x="326" y="521"/>
                </a:lnTo>
                <a:lnTo>
                  <a:pt x="326" y="521"/>
                </a:lnTo>
                <a:lnTo>
                  <a:pt x="323" y="523"/>
                </a:lnTo>
                <a:lnTo>
                  <a:pt x="321" y="524"/>
                </a:lnTo>
                <a:lnTo>
                  <a:pt x="321" y="524"/>
                </a:lnTo>
                <a:close/>
                <a:moveTo>
                  <a:pt x="260" y="532"/>
                </a:moveTo>
                <a:lnTo>
                  <a:pt x="260" y="532"/>
                </a:lnTo>
                <a:lnTo>
                  <a:pt x="257" y="533"/>
                </a:lnTo>
                <a:lnTo>
                  <a:pt x="258" y="533"/>
                </a:lnTo>
                <a:lnTo>
                  <a:pt x="260" y="532"/>
                </a:lnTo>
                <a:lnTo>
                  <a:pt x="261" y="532"/>
                </a:lnTo>
                <a:lnTo>
                  <a:pt x="260" y="532"/>
                </a:lnTo>
                <a:lnTo>
                  <a:pt x="260" y="532"/>
                </a:lnTo>
                <a:lnTo>
                  <a:pt x="258" y="532"/>
                </a:lnTo>
                <a:lnTo>
                  <a:pt x="260" y="532"/>
                </a:lnTo>
                <a:lnTo>
                  <a:pt x="260" y="532"/>
                </a:lnTo>
                <a:close/>
                <a:moveTo>
                  <a:pt x="307" y="530"/>
                </a:moveTo>
                <a:lnTo>
                  <a:pt x="307" y="530"/>
                </a:lnTo>
                <a:lnTo>
                  <a:pt x="310" y="529"/>
                </a:lnTo>
                <a:lnTo>
                  <a:pt x="307" y="530"/>
                </a:lnTo>
                <a:lnTo>
                  <a:pt x="307" y="530"/>
                </a:lnTo>
                <a:lnTo>
                  <a:pt x="308" y="530"/>
                </a:lnTo>
                <a:lnTo>
                  <a:pt x="307" y="530"/>
                </a:lnTo>
                <a:lnTo>
                  <a:pt x="307" y="530"/>
                </a:lnTo>
                <a:close/>
                <a:moveTo>
                  <a:pt x="337" y="524"/>
                </a:moveTo>
                <a:lnTo>
                  <a:pt x="337" y="524"/>
                </a:lnTo>
                <a:lnTo>
                  <a:pt x="338" y="524"/>
                </a:lnTo>
                <a:lnTo>
                  <a:pt x="340" y="523"/>
                </a:lnTo>
                <a:lnTo>
                  <a:pt x="340" y="523"/>
                </a:lnTo>
                <a:lnTo>
                  <a:pt x="338" y="524"/>
                </a:lnTo>
                <a:lnTo>
                  <a:pt x="337" y="525"/>
                </a:lnTo>
                <a:lnTo>
                  <a:pt x="337" y="524"/>
                </a:lnTo>
                <a:lnTo>
                  <a:pt x="337" y="524"/>
                </a:lnTo>
                <a:close/>
                <a:moveTo>
                  <a:pt x="249" y="535"/>
                </a:moveTo>
                <a:lnTo>
                  <a:pt x="249" y="535"/>
                </a:lnTo>
                <a:lnTo>
                  <a:pt x="243" y="533"/>
                </a:lnTo>
                <a:lnTo>
                  <a:pt x="243" y="533"/>
                </a:lnTo>
                <a:lnTo>
                  <a:pt x="244" y="532"/>
                </a:lnTo>
                <a:lnTo>
                  <a:pt x="248" y="532"/>
                </a:lnTo>
                <a:lnTo>
                  <a:pt x="249" y="533"/>
                </a:lnTo>
                <a:lnTo>
                  <a:pt x="249" y="535"/>
                </a:lnTo>
                <a:lnTo>
                  <a:pt x="249" y="535"/>
                </a:lnTo>
                <a:lnTo>
                  <a:pt x="248" y="535"/>
                </a:lnTo>
                <a:lnTo>
                  <a:pt x="249" y="535"/>
                </a:lnTo>
                <a:lnTo>
                  <a:pt x="249" y="535"/>
                </a:lnTo>
                <a:close/>
                <a:moveTo>
                  <a:pt x="198" y="526"/>
                </a:moveTo>
                <a:lnTo>
                  <a:pt x="198" y="526"/>
                </a:lnTo>
                <a:lnTo>
                  <a:pt x="201" y="525"/>
                </a:lnTo>
                <a:lnTo>
                  <a:pt x="203" y="525"/>
                </a:lnTo>
                <a:lnTo>
                  <a:pt x="203" y="525"/>
                </a:lnTo>
                <a:lnTo>
                  <a:pt x="198" y="526"/>
                </a:lnTo>
                <a:lnTo>
                  <a:pt x="198" y="526"/>
                </a:lnTo>
                <a:close/>
                <a:moveTo>
                  <a:pt x="260" y="533"/>
                </a:moveTo>
                <a:lnTo>
                  <a:pt x="260" y="533"/>
                </a:lnTo>
                <a:lnTo>
                  <a:pt x="258" y="532"/>
                </a:lnTo>
                <a:lnTo>
                  <a:pt x="260" y="532"/>
                </a:lnTo>
                <a:lnTo>
                  <a:pt x="260" y="533"/>
                </a:lnTo>
                <a:lnTo>
                  <a:pt x="260" y="533"/>
                </a:lnTo>
                <a:lnTo>
                  <a:pt x="260" y="533"/>
                </a:lnTo>
                <a:lnTo>
                  <a:pt x="261" y="533"/>
                </a:lnTo>
                <a:lnTo>
                  <a:pt x="260" y="533"/>
                </a:lnTo>
                <a:lnTo>
                  <a:pt x="260" y="533"/>
                </a:lnTo>
                <a:close/>
                <a:moveTo>
                  <a:pt x="320" y="530"/>
                </a:moveTo>
                <a:lnTo>
                  <a:pt x="320" y="530"/>
                </a:lnTo>
                <a:lnTo>
                  <a:pt x="327" y="527"/>
                </a:lnTo>
                <a:lnTo>
                  <a:pt x="320" y="530"/>
                </a:lnTo>
                <a:lnTo>
                  <a:pt x="320" y="530"/>
                </a:lnTo>
                <a:lnTo>
                  <a:pt x="322" y="530"/>
                </a:lnTo>
                <a:lnTo>
                  <a:pt x="320" y="530"/>
                </a:lnTo>
                <a:lnTo>
                  <a:pt x="320" y="530"/>
                </a:lnTo>
                <a:close/>
                <a:moveTo>
                  <a:pt x="291" y="535"/>
                </a:moveTo>
                <a:lnTo>
                  <a:pt x="291" y="535"/>
                </a:lnTo>
                <a:lnTo>
                  <a:pt x="293" y="533"/>
                </a:lnTo>
                <a:lnTo>
                  <a:pt x="296" y="532"/>
                </a:lnTo>
                <a:lnTo>
                  <a:pt x="296" y="532"/>
                </a:lnTo>
                <a:lnTo>
                  <a:pt x="293" y="533"/>
                </a:lnTo>
                <a:lnTo>
                  <a:pt x="291" y="535"/>
                </a:lnTo>
                <a:lnTo>
                  <a:pt x="291" y="535"/>
                </a:lnTo>
                <a:close/>
                <a:moveTo>
                  <a:pt x="310" y="532"/>
                </a:moveTo>
                <a:lnTo>
                  <a:pt x="310" y="532"/>
                </a:lnTo>
                <a:lnTo>
                  <a:pt x="307" y="532"/>
                </a:lnTo>
                <a:lnTo>
                  <a:pt x="305" y="533"/>
                </a:lnTo>
                <a:lnTo>
                  <a:pt x="308" y="533"/>
                </a:lnTo>
                <a:lnTo>
                  <a:pt x="310" y="532"/>
                </a:lnTo>
                <a:lnTo>
                  <a:pt x="310" y="532"/>
                </a:lnTo>
                <a:lnTo>
                  <a:pt x="311" y="532"/>
                </a:lnTo>
                <a:lnTo>
                  <a:pt x="311" y="532"/>
                </a:lnTo>
                <a:lnTo>
                  <a:pt x="310" y="532"/>
                </a:lnTo>
                <a:lnTo>
                  <a:pt x="310" y="532"/>
                </a:lnTo>
                <a:lnTo>
                  <a:pt x="310" y="532"/>
                </a:lnTo>
                <a:close/>
                <a:moveTo>
                  <a:pt x="219" y="536"/>
                </a:moveTo>
                <a:lnTo>
                  <a:pt x="219" y="536"/>
                </a:lnTo>
                <a:lnTo>
                  <a:pt x="220" y="537"/>
                </a:lnTo>
                <a:lnTo>
                  <a:pt x="222" y="537"/>
                </a:lnTo>
                <a:lnTo>
                  <a:pt x="226" y="536"/>
                </a:lnTo>
                <a:lnTo>
                  <a:pt x="227" y="535"/>
                </a:lnTo>
                <a:lnTo>
                  <a:pt x="227" y="535"/>
                </a:lnTo>
                <a:lnTo>
                  <a:pt x="219" y="536"/>
                </a:lnTo>
                <a:lnTo>
                  <a:pt x="219" y="536"/>
                </a:lnTo>
                <a:lnTo>
                  <a:pt x="219" y="536"/>
                </a:lnTo>
                <a:lnTo>
                  <a:pt x="219" y="536"/>
                </a:lnTo>
                <a:lnTo>
                  <a:pt x="219" y="536"/>
                </a:lnTo>
                <a:close/>
                <a:moveTo>
                  <a:pt x="287" y="536"/>
                </a:moveTo>
                <a:lnTo>
                  <a:pt x="287" y="536"/>
                </a:lnTo>
                <a:lnTo>
                  <a:pt x="285" y="537"/>
                </a:lnTo>
                <a:lnTo>
                  <a:pt x="286" y="537"/>
                </a:lnTo>
                <a:lnTo>
                  <a:pt x="289" y="536"/>
                </a:lnTo>
                <a:lnTo>
                  <a:pt x="289" y="536"/>
                </a:lnTo>
                <a:lnTo>
                  <a:pt x="287" y="536"/>
                </a:lnTo>
                <a:lnTo>
                  <a:pt x="287" y="536"/>
                </a:lnTo>
                <a:lnTo>
                  <a:pt x="287" y="536"/>
                </a:lnTo>
                <a:lnTo>
                  <a:pt x="287" y="536"/>
                </a:lnTo>
                <a:lnTo>
                  <a:pt x="287" y="536"/>
                </a:lnTo>
                <a:close/>
                <a:moveTo>
                  <a:pt x="151" y="512"/>
                </a:moveTo>
                <a:lnTo>
                  <a:pt x="151" y="512"/>
                </a:lnTo>
                <a:lnTo>
                  <a:pt x="152" y="511"/>
                </a:lnTo>
                <a:lnTo>
                  <a:pt x="155" y="512"/>
                </a:lnTo>
                <a:lnTo>
                  <a:pt x="155" y="512"/>
                </a:lnTo>
                <a:lnTo>
                  <a:pt x="154" y="512"/>
                </a:lnTo>
                <a:lnTo>
                  <a:pt x="151" y="512"/>
                </a:lnTo>
                <a:lnTo>
                  <a:pt x="151" y="512"/>
                </a:lnTo>
                <a:close/>
                <a:moveTo>
                  <a:pt x="171" y="523"/>
                </a:moveTo>
                <a:lnTo>
                  <a:pt x="171" y="523"/>
                </a:lnTo>
                <a:lnTo>
                  <a:pt x="173" y="523"/>
                </a:lnTo>
                <a:lnTo>
                  <a:pt x="174" y="523"/>
                </a:lnTo>
                <a:lnTo>
                  <a:pt x="174" y="523"/>
                </a:lnTo>
                <a:lnTo>
                  <a:pt x="171" y="523"/>
                </a:lnTo>
                <a:lnTo>
                  <a:pt x="171" y="523"/>
                </a:lnTo>
                <a:close/>
                <a:moveTo>
                  <a:pt x="293" y="538"/>
                </a:moveTo>
                <a:lnTo>
                  <a:pt x="293" y="538"/>
                </a:lnTo>
                <a:lnTo>
                  <a:pt x="296" y="537"/>
                </a:lnTo>
                <a:lnTo>
                  <a:pt x="293" y="538"/>
                </a:lnTo>
                <a:lnTo>
                  <a:pt x="293" y="538"/>
                </a:lnTo>
                <a:lnTo>
                  <a:pt x="295" y="538"/>
                </a:lnTo>
                <a:lnTo>
                  <a:pt x="293" y="538"/>
                </a:lnTo>
                <a:lnTo>
                  <a:pt x="293" y="538"/>
                </a:lnTo>
                <a:close/>
                <a:moveTo>
                  <a:pt x="274" y="541"/>
                </a:moveTo>
                <a:lnTo>
                  <a:pt x="274" y="541"/>
                </a:lnTo>
                <a:lnTo>
                  <a:pt x="280" y="540"/>
                </a:lnTo>
                <a:lnTo>
                  <a:pt x="274" y="541"/>
                </a:lnTo>
                <a:lnTo>
                  <a:pt x="274" y="541"/>
                </a:lnTo>
                <a:lnTo>
                  <a:pt x="275" y="541"/>
                </a:lnTo>
                <a:lnTo>
                  <a:pt x="274" y="541"/>
                </a:lnTo>
                <a:lnTo>
                  <a:pt x="274" y="541"/>
                </a:lnTo>
                <a:close/>
                <a:moveTo>
                  <a:pt x="292" y="538"/>
                </a:moveTo>
                <a:lnTo>
                  <a:pt x="292" y="538"/>
                </a:lnTo>
                <a:lnTo>
                  <a:pt x="289" y="541"/>
                </a:lnTo>
                <a:lnTo>
                  <a:pt x="292" y="538"/>
                </a:lnTo>
                <a:lnTo>
                  <a:pt x="292" y="538"/>
                </a:lnTo>
                <a:lnTo>
                  <a:pt x="292" y="538"/>
                </a:lnTo>
                <a:lnTo>
                  <a:pt x="292" y="538"/>
                </a:lnTo>
                <a:lnTo>
                  <a:pt x="292" y="538"/>
                </a:lnTo>
                <a:close/>
                <a:moveTo>
                  <a:pt x="266" y="542"/>
                </a:moveTo>
                <a:lnTo>
                  <a:pt x="266" y="542"/>
                </a:lnTo>
                <a:lnTo>
                  <a:pt x="268" y="542"/>
                </a:lnTo>
                <a:lnTo>
                  <a:pt x="270" y="541"/>
                </a:lnTo>
                <a:lnTo>
                  <a:pt x="270" y="541"/>
                </a:lnTo>
                <a:lnTo>
                  <a:pt x="267" y="542"/>
                </a:lnTo>
                <a:lnTo>
                  <a:pt x="266" y="542"/>
                </a:lnTo>
                <a:lnTo>
                  <a:pt x="266" y="542"/>
                </a:lnTo>
                <a:lnTo>
                  <a:pt x="266" y="542"/>
                </a:lnTo>
                <a:close/>
                <a:moveTo>
                  <a:pt x="262" y="542"/>
                </a:moveTo>
                <a:lnTo>
                  <a:pt x="262" y="542"/>
                </a:lnTo>
                <a:lnTo>
                  <a:pt x="258" y="542"/>
                </a:lnTo>
                <a:lnTo>
                  <a:pt x="258" y="542"/>
                </a:lnTo>
                <a:lnTo>
                  <a:pt x="261" y="541"/>
                </a:lnTo>
                <a:lnTo>
                  <a:pt x="262" y="542"/>
                </a:lnTo>
                <a:lnTo>
                  <a:pt x="262" y="542"/>
                </a:lnTo>
                <a:lnTo>
                  <a:pt x="262" y="542"/>
                </a:lnTo>
                <a:lnTo>
                  <a:pt x="261" y="542"/>
                </a:lnTo>
                <a:lnTo>
                  <a:pt x="262" y="542"/>
                </a:lnTo>
                <a:lnTo>
                  <a:pt x="262" y="542"/>
                </a:lnTo>
                <a:close/>
                <a:moveTo>
                  <a:pt x="248" y="542"/>
                </a:moveTo>
                <a:lnTo>
                  <a:pt x="248" y="542"/>
                </a:lnTo>
                <a:lnTo>
                  <a:pt x="254" y="541"/>
                </a:lnTo>
                <a:lnTo>
                  <a:pt x="254" y="541"/>
                </a:lnTo>
                <a:lnTo>
                  <a:pt x="248" y="542"/>
                </a:lnTo>
                <a:lnTo>
                  <a:pt x="248" y="542"/>
                </a:lnTo>
                <a:close/>
                <a:moveTo>
                  <a:pt x="285" y="541"/>
                </a:moveTo>
                <a:lnTo>
                  <a:pt x="285" y="541"/>
                </a:lnTo>
                <a:lnTo>
                  <a:pt x="279" y="543"/>
                </a:lnTo>
                <a:lnTo>
                  <a:pt x="278" y="543"/>
                </a:lnTo>
                <a:lnTo>
                  <a:pt x="280" y="542"/>
                </a:lnTo>
                <a:lnTo>
                  <a:pt x="285" y="541"/>
                </a:lnTo>
                <a:lnTo>
                  <a:pt x="285" y="541"/>
                </a:lnTo>
                <a:lnTo>
                  <a:pt x="284" y="541"/>
                </a:lnTo>
                <a:lnTo>
                  <a:pt x="285" y="541"/>
                </a:lnTo>
                <a:lnTo>
                  <a:pt x="285" y="541"/>
                </a:lnTo>
                <a:close/>
                <a:moveTo>
                  <a:pt x="207" y="537"/>
                </a:moveTo>
                <a:lnTo>
                  <a:pt x="207" y="537"/>
                </a:lnTo>
                <a:lnTo>
                  <a:pt x="214" y="537"/>
                </a:lnTo>
                <a:lnTo>
                  <a:pt x="207" y="537"/>
                </a:lnTo>
                <a:lnTo>
                  <a:pt x="207" y="537"/>
                </a:lnTo>
                <a:lnTo>
                  <a:pt x="208" y="537"/>
                </a:lnTo>
                <a:lnTo>
                  <a:pt x="207" y="537"/>
                </a:lnTo>
                <a:lnTo>
                  <a:pt x="207" y="537"/>
                </a:lnTo>
                <a:close/>
                <a:moveTo>
                  <a:pt x="274" y="543"/>
                </a:moveTo>
                <a:lnTo>
                  <a:pt x="274" y="543"/>
                </a:lnTo>
                <a:lnTo>
                  <a:pt x="279" y="542"/>
                </a:lnTo>
                <a:lnTo>
                  <a:pt x="279" y="542"/>
                </a:lnTo>
                <a:lnTo>
                  <a:pt x="275" y="543"/>
                </a:lnTo>
                <a:lnTo>
                  <a:pt x="274" y="543"/>
                </a:lnTo>
                <a:lnTo>
                  <a:pt x="274" y="543"/>
                </a:lnTo>
                <a:close/>
                <a:moveTo>
                  <a:pt x="148" y="517"/>
                </a:moveTo>
                <a:lnTo>
                  <a:pt x="148" y="517"/>
                </a:lnTo>
                <a:lnTo>
                  <a:pt x="155" y="519"/>
                </a:lnTo>
                <a:lnTo>
                  <a:pt x="155" y="519"/>
                </a:lnTo>
                <a:lnTo>
                  <a:pt x="151" y="518"/>
                </a:lnTo>
                <a:lnTo>
                  <a:pt x="148" y="517"/>
                </a:lnTo>
                <a:lnTo>
                  <a:pt x="148" y="517"/>
                </a:lnTo>
                <a:close/>
                <a:moveTo>
                  <a:pt x="285" y="543"/>
                </a:moveTo>
                <a:lnTo>
                  <a:pt x="285" y="543"/>
                </a:lnTo>
                <a:lnTo>
                  <a:pt x="280" y="541"/>
                </a:lnTo>
                <a:lnTo>
                  <a:pt x="276" y="541"/>
                </a:lnTo>
                <a:lnTo>
                  <a:pt x="274" y="541"/>
                </a:lnTo>
                <a:lnTo>
                  <a:pt x="273" y="542"/>
                </a:lnTo>
                <a:lnTo>
                  <a:pt x="274" y="543"/>
                </a:lnTo>
                <a:lnTo>
                  <a:pt x="275" y="544"/>
                </a:lnTo>
                <a:lnTo>
                  <a:pt x="279" y="544"/>
                </a:lnTo>
                <a:lnTo>
                  <a:pt x="285" y="543"/>
                </a:lnTo>
                <a:lnTo>
                  <a:pt x="285" y="543"/>
                </a:lnTo>
                <a:lnTo>
                  <a:pt x="286" y="543"/>
                </a:lnTo>
                <a:lnTo>
                  <a:pt x="285" y="543"/>
                </a:lnTo>
                <a:lnTo>
                  <a:pt x="285" y="543"/>
                </a:lnTo>
                <a:close/>
                <a:moveTo>
                  <a:pt x="258" y="544"/>
                </a:moveTo>
                <a:lnTo>
                  <a:pt x="258" y="544"/>
                </a:lnTo>
                <a:lnTo>
                  <a:pt x="260" y="543"/>
                </a:lnTo>
                <a:lnTo>
                  <a:pt x="263" y="543"/>
                </a:lnTo>
                <a:lnTo>
                  <a:pt x="263" y="543"/>
                </a:lnTo>
                <a:lnTo>
                  <a:pt x="258" y="544"/>
                </a:lnTo>
                <a:lnTo>
                  <a:pt x="258" y="544"/>
                </a:lnTo>
                <a:close/>
                <a:moveTo>
                  <a:pt x="278" y="543"/>
                </a:moveTo>
                <a:lnTo>
                  <a:pt x="278" y="543"/>
                </a:lnTo>
                <a:lnTo>
                  <a:pt x="274" y="544"/>
                </a:lnTo>
                <a:lnTo>
                  <a:pt x="274" y="544"/>
                </a:lnTo>
                <a:lnTo>
                  <a:pt x="278" y="543"/>
                </a:lnTo>
                <a:lnTo>
                  <a:pt x="278" y="543"/>
                </a:lnTo>
                <a:lnTo>
                  <a:pt x="278" y="543"/>
                </a:lnTo>
                <a:lnTo>
                  <a:pt x="278" y="543"/>
                </a:lnTo>
                <a:close/>
                <a:moveTo>
                  <a:pt x="199" y="537"/>
                </a:moveTo>
                <a:lnTo>
                  <a:pt x="199" y="537"/>
                </a:lnTo>
                <a:lnTo>
                  <a:pt x="191" y="536"/>
                </a:lnTo>
                <a:lnTo>
                  <a:pt x="199" y="537"/>
                </a:lnTo>
                <a:lnTo>
                  <a:pt x="199" y="537"/>
                </a:lnTo>
                <a:lnTo>
                  <a:pt x="199" y="537"/>
                </a:lnTo>
                <a:lnTo>
                  <a:pt x="199" y="537"/>
                </a:lnTo>
                <a:lnTo>
                  <a:pt x="199" y="537"/>
                </a:lnTo>
                <a:close/>
                <a:moveTo>
                  <a:pt x="198" y="537"/>
                </a:moveTo>
                <a:lnTo>
                  <a:pt x="198" y="537"/>
                </a:lnTo>
                <a:lnTo>
                  <a:pt x="203" y="537"/>
                </a:lnTo>
                <a:lnTo>
                  <a:pt x="203" y="537"/>
                </a:lnTo>
                <a:lnTo>
                  <a:pt x="198" y="537"/>
                </a:lnTo>
                <a:lnTo>
                  <a:pt x="198" y="537"/>
                </a:lnTo>
                <a:close/>
                <a:moveTo>
                  <a:pt x="264" y="546"/>
                </a:moveTo>
                <a:lnTo>
                  <a:pt x="264" y="546"/>
                </a:lnTo>
                <a:lnTo>
                  <a:pt x="267" y="546"/>
                </a:lnTo>
                <a:lnTo>
                  <a:pt x="264" y="546"/>
                </a:lnTo>
                <a:lnTo>
                  <a:pt x="264" y="546"/>
                </a:lnTo>
                <a:lnTo>
                  <a:pt x="264" y="546"/>
                </a:lnTo>
                <a:lnTo>
                  <a:pt x="264" y="546"/>
                </a:lnTo>
                <a:lnTo>
                  <a:pt x="264" y="546"/>
                </a:lnTo>
                <a:close/>
                <a:moveTo>
                  <a:pt x="131" y="508"/>
                </a:moveTo>
                <a:lnTo>
                  <a:pt x="131" y="508"/>
                </a:lnTo>
                <a:lnTo>
                  <a:pt x="134" y="509"/>
                </a:lnTo>
                <a:lnTo>
                  <a:pt x="134" y="509"/>
                </a:lnTo>
                <a:lnTo>
                  <a:pt x="131" y="508"/>
                </a:lnTo>
                <a:lnTo>
                  <a:pt x="131" y="508"/>
                </a:lnTo>
                <a:close/>
                <a:moveTo>
                  <a:pt x="268" y="546"/>
                </a:moveTo>
                <a:lnTo>
                  <a:pt x="268" y="546"/>
                </a:lnTo>
                <a:lnTo>
                  <a:pt x="267" y="546"/>
                </a:lnTo>
                <a:lnTo>
                  <a:pt x="268" y="544"/>
                </a:lnTo>
                <a:lnTo>
                  <a:pt x="269" y="544"/>
                </a:lnTo>
                <a:lnTo>
                  <a:pt x="268" y="546"/>
                </a:lnTo>
                <a:lnTo>
                  <a:pt x="268" y="546"/>
                </a:lnTo>
                <a:lnTo>
                  <a:pt x="268" y="546"/>
                </a:lnTo>
                <a:lnTo>
                  <a:pt x="268" y="546"/>
                </a:lnTo>
                <a:lnTo>
                  <a:pt x="268" y="546"/>
                </a:lnTo>
                <a:close/>
                <a:moveTo>
                  <a:pt x="224" y="544"/>
                </a:moveTo>
                <a:lnTo>
                  <a:pt x="224" y="544"/>
                </a:lnTo>
                <a:lnTo>
                  <a:pt x="224" y="544"/>
                </a:lnTo>
                <a:lnTo>
                  <a:pt x="224" y="544"/>
                </a:lnTo>
                <a:lnTo>
                  <a:pt x="227" y="543"/>
                </a:lnTo>
                <a:lnTo>
                  <a:pt x="228" y="543"/>
                </a:lnTo>
                <a:lnTo>
                  <a:pt x="224" y="544"/>
                </a:lnTo>
                <a:lnTo>
                  <a:pt x="224" y="544"/>
                </a:lnTo>
                <a:lnTo>
                  <a:pt x="224" y="544"/>
                </a:lnTo>
                <a:lnTo>
                  <a:pt x="224" y="544"/>
                </a:lnTo>
                <a:lnTo>
                  <a:pt x="224" y="544"/>
                </a:lnTo>
                <a:close/>
                <a:moveTo>
                  <a:pt x="260" y="547"/>
                </a:moveTo>
                <a:lnTo>
                  <a:pt x="260" y="547"/>
                </a:lnTo>
                <a:lnTo>
                  <a:pt x="251" y="548"/>
                </a:lnTo>
                <a:lnTo>
                  <a:pt x="251" y="548"/>
                </a:lnTo>
                <a:lnTo>
                  <a:pt x="251" y="548"/>
                </a:lnTo>
                <a:lnTo>
                  <a:pt x="255" y="548"/>
                </a:lnTo>
                <a:lnTo>
                  <a:pt x="260" y="547"/>
                </a:lnTo>
                <a:lnTo>
                  <a:pt x="260" y="547"/>
                </a:lnTo>
                <a:lnTo>
                  <a:pt x="258" y="547"/>
                </a:lnTo>
                <a:lnTo>
                  <a:pt x="260" y="547"/>
                </a:lnTo>
                <a:lnTo>
                  <a:pt x="260" y="547"/>
                </a:lnTo>
                <a:close/>
                <a:moveTo>
                  <a:pt x="248" y="547"/>
                </a:moveTo>
                <a:lnTo>
                  <a:pt x="248" y="547"/>
                </a:lnTo>
                <a:lnTo>
                  <a:pt x="244" y="547"/>
                </a:lnTo>
                <a:lnTo>
                  <a:pt x="248" y="547"/>
                </a:lnTo>
                <a:lnTo>
                  <a:pt x="248" y="547"/>
                </a:lnTo>
                <a:lnTo>
                  <a:pt x="246" y="547"/>
                </a:lnTo>
                <a:lnTo>
                  <a:pt x="248" y="547"/>
                </a:lnTo>
                <a:lnTo>
                  <a:pt x="248" y="547"/>
                </a:lnTo>
                <a:close/>
                <a:moveTo>
                  <a:pt x="262" y="548"/>
                </a:moveTo>
                <a:lnTo>
                  <a:pt x="262" y="548"/>
                </a:lnTo>
                <a:lnTo>
                  <a:pt x="261" y="548"/>
                </a:lnTo>
                <a:lnTo>
                  <a:pt x="263" y="548"/>
                </a:lnTo>
                <a:lnTo>
                  <a:pt x="264" y="547"/>
                </a:lnTo>
                <a:lnTo>
                  <a:pt x="262" y="548"/>
                </a:lnTo>
                <a:lnTo>
                  <a:pt x="262" y="548"/>
                </a:lnTo>
                <a:lnTo>
                  <a:pt x="262" y="548"/>
                </a:lnTo>
                <a:lnTo>
                  <a:pt x="262" y="548"/>
                </a:lnTo>
                <a:lnTo>
                  <a:pt x="262" y="548"/>
                </a:lnTo>
                <a:close/>
                <a:moveTo>
                  <a:pt x="181" y="536"/>
                </a:moveTo>
                <a:lnTo>
                  <a:pt x="181" y="536"/>
                </a:lnTo>
                <a:lnTo>
                  <a:pt x="186" y="536"/>
                </a:lnTo>
                <a:lnTo>
                  <a:pt x="186" y="536"/>
                </a:lnTo>
                <a:lnTo>
                  <a:pt x="184" y="536"/>
                </a:lnTo>
                <a:lnTo>
                  <a:pt x="181" y="536"/>
                </a:lnTo>
                <a:lnTo>
                  <a:pt x="181" y="536"/>
                </a:lnTo>
                <a:close/>
                <a:moveTo>
                  <a:pt x="233" y="548"/>
                </a:moveTo>
                <a:lnTo>
                  <a:pt x="233" y="548"/>
                </a:lnTo>
                <a:lnTo>
                  <a:pt x="239" y="548"/>
                </a:lnTo>
                <a:lnTo>
                  <a:pt x="239" y="548"/>
                </a:lnTo>
                <a:lnTo>
                  <a:pt x="233" y="548"/>
                </a:lnTo>
                <a:lnTo>
                  <a:pt x="233" y="548"/>
                </a:lnTo>
                <a:close/>
                <a:moveTo>
                  <a:pt x="114" y="499"/>
                </a:moveTo>
                <a:lnTo>
                  <a:pt x="114" y="499"/>
                </a:lnTo>
                <a:lnTo>
                  <a:pt x="118" y="500"/>
                </a:lnTo>
                <a:lnTo>
                  <a:pt x="118" y="500"/>
                </a:lnTo>
                <a:lnTo>
                  <a:pt x="116" y="500"/>
                </a:lnTo>
                <a:lnTo>
                  <a:pt x="114" y="499"/>
                </a:lnTo>
                <a:lnTo>
                  <a:pt x="114" y="499"/>
                </a:lnTo>
                <a:close/>
                <a:moveTo>
                  <a:pt x="219" y="547"/>
                </a:moveTo>
                <a:lnTo>
                  <a:pt x="219" y="547"/>
                </a:lnTo>
                <a:lnTo>
                  <a:pt x="225" y="547"/>
                </a:lnTo>
                <a:lnTo>
                  <a:pt x="225" y="547"/>
                </a:lnTo>
                <a:lnTo>
                  <a:pt x="221" y="548"/>
                </a:lnTo>
                <a:lnTo>
                  <a:pt x="219" y="547"/>
                </a:lnTo>
                <a:lnTo>
                  <a:pt x="219" y="547"/>
                </a:lnTo>
                <a:close/>
                <a:moveTo>
                  <a:pt x="172" y="535"/>
                </a:moveTo>
                <a:lnTo>
                  <a:pt x="172" y="535"/>
                </a:lnTo>
                <a:lnTo>
                  <a:pt x="165" y="533"/>
                </a:lnTo>
                <a:lnTo>
                  <a:pt x="165" y="533"/>
                </a:lnTo>
                <a:lnTo>
                  <a:pt x="169" y="533"/>
                </a:lnTo>
                <a:lnTo>
                  <a:pt x="171" y="533"/>
                </a:lnTo>
                <a:lnTo>
                  <a:pt x="172" y="535"/>
                </a:lnTo>
                <a:lnTo>
                  <a:pt x="172" y="535"/>
                </a:lnTo>
                <a:close/>
                <a:moveTo>
                  <a:pt x="242" y="554"/>
                </a:moveTo>
                <a:lnTo>
                  <a:pt x="242" y="554"/>
                </a:lnTo>
                <a:lnTo>
                  <a:pt x="250" y="553"/>
                </a:lnTo>
                <a:lnTo>
                  <a:pt x="242" y="554"/>
                </a:lnTo>
                <a:lnTo>
                  <a:pt x="242" y="554"/>
                </a:lnTo>
                <a:lnTo>
                  <a:pt x="243" y="553"/>
                </a:lnTo>
                <a:lnTo>
                  <a:pt x="242" y="554"/>
                </a:lnTo>
                <a:lnTo>
                  <a:pt x="242" y="554"/>
                </a:lnTo>
                <a:close/>
                <a:moveTo>
                  <a:pt x="227" y="552"/>
                </a:moveTo>
                <a:lnTo>
                  <a:pt x="227" y="552"/>
                </a:lnTo>
                <a:lnTo>
                  <a:pt x="219" y="552"/>
                </a:lnTo>
                <a:lnTo>
                  <a:pt x="227" y="552"/>
                </a:lnTo>
                <a:lnTo>
                  <a:pt x="227" y="552"/>
                </a:lnTo>
                <a:lnTo>
                  <a:pt x="225" y="552"/>
                </a:lnTo>
                <a:lnTo>
                  <a:pt x="227" y="552"/>
                </a:lnTo>
                <a:lnTo>
                  <a:pt x="227" y="552"/>
                </a:lnTo>
                <a:close/>
                <a:moveTo>
                  <a:pt x="102" y="491"/>
                </a:moveTo>
                <a:lnTo>
                  <a:pt x="102" y="491"/>
                </a:lnTo>
                <a:lnTo>
                  <a:pt x="101" y="489"/>
                </a:lnTo>
                <a:lnTo>
                  <a:pt x="102" y="489"/>
                </a:lnTo>
                <a:lnTo>
                  <a:pt x="106" y="491"/>
                </a:lnTo>
                <a:lnTo>
                  <a:pt x="107" y="495"/>
                </a:lnTo>
                <a:lnTo>
                  <a:pt x="106" y="494"/>
                </a:lnTo>
                <a:lnTo>
                  <a:pt x="102" y="491"/>
                </a:lnTo>
                <a:lnTo>
                  <a:pt x="102" y="491"/>
                </a:lnTo>
                <a:lnTo>
                  <a:pt x="102" y="491"/>
                </a:lnTo>
                <a:lnTo>
                  <a:pt x="102" y="491"/>
                </a:lnTo>
                <a:lnTo>
                  <a:pt x="102" y="491"/>
                </a:lnTo>
                <a:close/>
                <a:moveTo>
                  <a:pt x="160" y="532"/>
                </a:moveTo>
                <a:lnTo>
                  <a:pt x="160" y="532"/>
                </a:lnTo>
                <a:lnTo>
                  <a:pt x="165" y="533"/>
                </a:lnTo>
                <a:lnTo>
                  <a:pt x="165" y="533"/>
                </a:lnTo>
                <a:lnTo>
                  <a:pt x="160" y="532"/>
                </a:lnTo>
                <a:lnTo>
                  <a:pt x="160" y="532"/>
                </a:lnTo>
                <a:close/>
                <a:moveTo>
                  <a:pt x="254" y="553"/>
                </a:moveTo>
                <a:lnTo>
                  <a:pt x="254" y="553"/>
                </a:lnTo>
                <a:lnTo>
                  <a:pt x="254" y="553"/>
                </a:lnTo>
                <a:lnTo>
                  <a:pt x="254" y="553"/>
                </a:lnTo>
                <a:lnTo>
                  <a:pt x="254" y="553"/>
                </a:lnTo>
                <a:lnTo>
                  <a:pt x="254" y="553"/>
                </a:lnTo>
                <a:lnTo>
                  <a:pt x="254" y="553"/>
                </a:lnTo>
                <a:lnTo>
                  <a:pt x="255" y="553"/>
                </a:lnTo>
                <a:lnTo>
                  <a:pt x="254" y="553"/>
                </a:lnTo>
                <a:lnTo>
                  <a:pt x="254" y="553"/>
                </a:lnTo>
                <a:close/>
                <a:moveTo>
                  <a:pt x="217" y="550"/>
                </a:moveTo>
                <a:lnTo>
                  <a:pt x="217" y="550"/>
                </a:lnTo>
                <a:lnTo>
                  <a:pt x="222" y="550"/>
                </a:lnTo>
                <a:lnTo>
                  <a:pt x="217" y="550"/>
                </a:lnTo>
                <a:lnTo>
                  <a:pt x="217" y="550"/>
                </a:lnTo>
                <a:lnTo>
                  <a:pt x="217" y="550"/>
                </a:lnTo>
                <a:lnTo>
                  <a:pt x="217" y="550"/>
                </a:lnTo>
                <a:lnTo>
                  <a:pt x="217" y="550"/>
                </a:lnTo>
                <a:close/>
                <a:moveTo>
                  <a:pt x="156" y="531"/>
                </a:moveTo>
                <a:lnTo>
                  <a:pt x="156" y="531"/>
                </a:lnTo>
                <a:lnTo>
                  <a:pt x="155" y="531"/>
                </a:lnTo>
                <a:lnTo>
                  <a:pt x="156" y="531"/>
                </a:lnTo>
                <a:lnTo>
                  <a:pt x="156" y="531"/>
                </a:lnTo>
                <a:lnTo>
                  <a:pt x="156" y="531"/>
                </a:lnTo>
                <a:lnTo>
                  <a:pt x="156" y="531"/>
                </a:lnTo>
                <a:lnTo>
                  <a:pt x="156" y="531"/>
                </a:lnTo>
                <a:lnTo>
                  <a:pt x="156" y="531"/>
                </a:lnTo>
                <a:lnTo>
                  <a:pt x="156" y="531"/>
                </a:lnTo>
                <a:close/>
                <a:moveTo>
                  <a:pt x="186" y="544"/>
                </a:moveTo>
                <a:lnTo>
                  <a:pt x="186" y="544"/>
                </a:lnTo>
                <a:lnTo>
                  <a:pt x="186" y="544"/>
                </a:lnTo>
                <a:lnTo>
                  <a:pt x="187" y="544"/>
                </a:lnTo>
                <a:lnTo>
                  <a:pt x="191" y="544"/>
                </a:lnTo>
                <a:lnTo>
                  <a:pt x="191" y="544"/>
                </a:lnTo>
                <a:lnTo>
                  <a:pt x="186" y="544"/>
                </a:lnTo>
                <a:lnTo>
                  <a:pt x="186" y="544"/>
                </a:lnTo>
                <a:close/>
                <a:moveTo>
                  <a:pt x="238" y="553"/>
                </a:moveTo>
                <a:lnTo>
                  <a:pt x="238" y="553"/>
                </a:lnTo>
                <a:lnTo>
                  <a:pt x="236" y="553"/>
                </a:lnTo>
                <a:lnTo>
                  <a:pt x="236" y="553"/>
                </a:lnTo>
                <a:lnTo>
                  <a:pt x="236" y="553"/>
                </a:lnTo>
                <a:lnTo>
                  <a:pt x="236" y="553"/>
                </a:lnTo>
                <a:lnTo>
                  <a:pt x="238" y="553"/>
                </a:lnTo>
                <a:lnTo>
                  <a:pt x="238" y="553"/>
                </a:lnTo>
                <a:lnTo>
                  <a:pt x="238" y="553"/>
                </a:lnTo>
                <a:close/>
                <a:moveTo>
                  <a:pt x="152" y="531"/>
                </a:moveTo>
                <a:lnTo>
                  <a:pt x="152" y="531"/>
                </a:lnTo>
                <a:lnTo>
                  <a:pt x="151" y="531"/>
                </a:lnTo>
                <a:lnTo>
                  <a:pt x="152" y="532"/>
                </a:lnTo>
                <a:lnTo>
                  <a:pt x="155" y="532"/>
                </a:lnTo>
                <a:lnTo>
                  <a:pt x="152" y="531"/>
                </a:lnTo>
                <a:lnTo>
                  <a:pt x="152" y="531"/>
                </a:lnTo>
                <a:lnTo>
                  <a:pt x="154" y="531"/>
                </a:lnTo>
                <a:lnTo>
                  <a:pt x="152" y="531"/>
                </a:lnTo>
                <a:lnTo>
                  <a:pt x="152" y="531"/>
                </a:lnTo>
                <a:close/>
                <a:moveTo>
                  <a:pt x="154" y="533"/>
                </a:moveTo>
                <a:lnTo>
                  <a:pt x="154" y="533"/>
                </a:lnTo>
                <a:lnTo>
                  <a:pt x="158" y="535"/>
                </a:lnTo>
                <a:lnTo>
                  <a:pt x="158" y="535"/>
                </a:lnTo>
                <a:lnTo>
                  <a:pt x="155" y="535"/>
                </a:lnTo>
                <a:lnTo>
                  <a:pt x="154" y="533"/>
                </a:lnTo>
                <a:lnTo>
                  <a:pt x="154" y="533"/>
                </a:lnTo>
                <a:close/>
                <a:moveTo>
                  <a:pt x="255" y="558"/>
                </a:moveTo>
                <a:lnTo>
                  <a:pt x="255" y="558"/>
                </a:lnTo>
                <a:lnTo>
                  <a:pt x="254" y="558"/>
                </a:lnTo>
                <a:lnTo>
                  <a:pt x="254" y="558"/>
                </a:lnTo>
                <a:lnTo>
                  <a:pt x="256" y="558"/>
                </a:lnTo>
                <a:lnTo>
                  <a:pt x="257" y="556"/>
                </a:lnTo>
                <a:lnTo>
                  <a:pt x="255" y="558"/>
                </a:lnTo>
                <a:lnTo>
                  <a:pt x="255" y="558"/>
                </a:lnTo>
                <a:lnTo>
                  <a:pt x="255" y="556"/>
                </a:lnTo>
                <a:lnTo>
                  <a:pt x="255" y="558"/>
                </a:lnTo>
                <a:lnTo>
                  <a:pt x="255" y="558"/>
                </a:lnTo>
                <a:close/>
                <a:moveTo>
                  <a:pt x="79" y="471"/>
                </a:moveTo>
                <a:lnTo>
                  <a:pt x="79" y="471"/>
                </a:lnTo>
                <a:lnTo>
                  <a:pt x="81" y="473"/>
                </a:lnTo>
                <a:lnTo>
                  <a:pt x="81" y="473"/>
                </a:lnTo>
                <a:lnTo>
                  <a:pt x="80" y="473"/>
                </a:lnTo>
                <a:lnTo>
                  <a:pt x="79" y="471"/>
                </a:lnTo>
                <a:lnTo>
                  <a:pt x="79" y="471"/>
                </a:lnTo>
                <a:lnTo>
                  <a:pt x="80" y="472"/>
                </a:lnTo>
                <a:lnTo>
                  <a:pt x="79" y="471"/>
                </a:lnTo>
                <a:lnTo>
                  <a:pt x="79" y="471"/>
                </a:lnTo>
                <a:close/>
                <a:moveTo>
                  <a:pt x="156" y="540"/>
                </a:moveTo>
                <a:lnTo>
                  <a:pt x="156" y="540"/>
                </a:lnTo>
                <a:lnTo>
                  <a:pt x="160" y="541"/>
                </a:lnTo>
                <a:lnTo>
                  <a:pt x="160" y="541"/>
                </a:lnTo>
                <a:lnTo>
                  <a:pt x="156" y="540"/>
                </a:lnTo>
                <a:lnTo>
                  <a:pt x="156" y="540"/>
                </a:lnTo>
                <a:close/>
                <a:moveTo>
                  <a:pt x="119" y="518"/>
                </a:moveTo>
                <a:lnTo>
                  <a:pt x="119" y="518"/>
                </a:lnTo>
                <a:lnTo>
                  <a:pt x="119" y="517"/>
                </a:lnTo>
                <a:lnTo>
                  <a:pt x="119" y="517"/>
                </a:lnTo>
                <a:lnTo>
                  <a:pt x="121" y="518"/>
                </a:lnTo>
                <a:lnTo>
                  <a:pt x="121" y="518"/>
                </a:lnTo>
                <a:lnTo>
                  <a:pt x="119" y="518"/>
                </a:lnTo>
                <a:lnTo>
                  <a:pt x="119" y="518"/>
                </a:lnTo>
                <a:close/>
                <a:moveTo>
                  <a:pt x="148" y="537"/>
                </a:moveTo>
                <a:lnTo>
                  <a:pt x="148" y="537"/>
                </a:lnTo>
                <a:lnTo>
                  <a:pt x="138" y="536"/>
                </a:lnTo>
                <a:lnTo>
                  <a:pt x="140" y="536"/>
                </a:lnTo>
                <a:lnTo>
                  <a:pt x="146" y="536"/>
                </a:lnTo>
                <a:lnTo>
                  <a:pt x="148" y="536"/>
                </a:lnTo>
                <a:lnTo>
                  <a:pt x="148" y="537"/>
                </a:lnTo>
                <a:lnTo>
                  <a:pt x="148" y="537"/>
                </a:lnTo>
                <a:lnTo>
                  <a:pt x="146" y="537"/>
                </a:lnTo>
                <a:lnTo>
                  <a:pt x="148" y="537"/>
                </a:lnTo>
                <a:lnTo>
                  <a:pt x="148" y="537"/>
                </a:lnTo>
                <a:close/>
                <a:moveTo>
                  <a:pt x="66" y="454"/>
                </a:moveTo>
                <a:lnTo>
                  <a:pt x="66" y="454"/>
                </a:lnTo>
                <a:lnTo>
                  <a:pt x="69" y="459"/>
                </a:lnTo>
                <a:lnTo>
                  <a:pt x="69" y="459"/>
                </a:lnTo>
                <a:lnTo>
                  <a:pt x="67" y="456"/>
                </a:lnTo>
                <a:lnTo>
                  <a:pt x="66" y="454"/>
                </a:lnTo>
                <a:lnTo>
                  <a:pt x="66" y="454"/>
                </a:lnTo>
                <a:close/>
                <a:moveTo>
                  <a:pt x="208" y="560"/>
                </a:moveTo>
                <a:lnTo>
                  <a:pt x="208" y="560"/>
                </a:lnTo>
                <a:lnTo>
                  <a:pt x="210" y="560"/>
                </a:lnTo>
                <a:lnTo>
                  <a:pt x="211" y="560"/>
                </a:lnTo>
                <a:lnTo>
                  <a:pt x="211" y="560"/>
                </a:lnTo>
                <a:lnTo>
                  <a:pt x="208" y="560"/>
                </a:lnTo>
                <a:lnTo>
                  <a:pt x="208" y="560"/>
                </a:lnTo>
                <a:close/>
                <a:moveTo>
                  <a:pt x="165" y="550"/>
                </a:moveTo>
                <a:lnTo>
                  <a:pt x="165" y="550"/>
                </a:lnTo>
                <a:lnTo>
                  <a:pt x="162" y="549"/>
                </a:lnTo>
                <a:lnTo>
                  <a:pt x="161" y="548"/>
                </a:lnTo>
                <a:lnTo>
                  <a:pt x="165" y="548"/>
                </a:lnTo>
                <a:lnTo>
                  <a:pt x="167" y="549"/>
                </a:lnTo>
                <a:lnTo>
                  <a:pt x="167" y="550"/>
                </a:lnTo>
                <a:lnTo>
                  <a:pt x="165" y="550"/>
                </a:lnTo>
                <a:lnTo>
                  <a:pt x="165" y="550"/>
                </a:lnTo>
                <a:lnTo>
                  <a:pt x="165" y="550"/>
                </a:lnTo>
                <a:lnTo>
                  <a:pt x="165" y="550"/>
                </a:lnTo>
                <a:lnTo>
                  <a:pt x="166" y="550"/>
                </a:lnTo>
                <a:lnTo>
                  <a:pt x="165" y="550"/>
                </a:lnTo>
                <a:lnTo>
                  <a:pt x="165" y="550"/>
                </a:lnTo>
                <a:close/>
                <a:moveTo>
                  <a:pt x="103" y="513"/>
                </a:moveTo>
                <a:lnTo>
                  <a:pt x="103" y="513"/>
                </a:lnTo>
                <a:lnTo>
                  <a:pt x="107" y="514"/>
                </a:lnTo>
                <a:lnTo>
                  <a:pt x="103" y="513"/>
                </a:lnTo>
                <a:lnTo>
                  <a:pt x="103" y="513"/>
                </a:lnTo>
                <a:lnTo>
                  <a:pt x="103" y="513"/>
                </a:lnTo>
                <a:lnTo>
                  <a:pt x="103" y="513"/>
                </a:lnTo>
                <a:lnTo>
                  <a:pt x="103" y="513"/>
                </a:lnTo>
                <a:lnTo>
                  <a:pt x="103" y="513"/>
                </a:lnTo>
                <a:lnTo>
                  <a:pt x="103" y="513"/>
                </a:lnTo>
                <a:close/>
                <a:moveTo>
                  <a:pt x="169" y="556"/>
                </a:moveTo>
                <a:lnTo>
                  <a:pt x="169" y="556"/>
                </a:lnTo>
                <a:lnTo>
                  <a:pt x="175" y="556"/>
                </a:lnTo>
                <a:lnTo>
                  <a:pt x="175" y="556"/>
                </a:lnTo>
                <a:lnTo>
                  <a:pt x="172" y="556"/>
                </a:lnTo>
                <a:lnTo>
                  <a:pt x="169" y="556"/>
                </a:lnTo>
                <a:lnTo>
                  <a:pt x="169" y="556"/>
                </a:lnTo>
                <a:close/>
                <a:moveTo>
                  <a:pt x="130" y="537"/>
                </a:moveTo>
                <a:lnTo>
                  <a:pt x="130" y="537"/>
                </a:lnTo>
                <a:lnTo>
                  <a:pt x="133" y="538"/>
                </a:lnTo>
                <a:lnTo>
                  <a:pt x="133" y="538"/>
                </a:lnTo>
                <a:lnTo>
                  <a:pt x="130" y="537"/>
                </a:lnTo>
                <a:lnTo>
                  <a:pt x="130" y="537"/>
                </a:lnTo>
                <a:close/>
                <a:moveTo>
                  <a:pt x="143" y="544"/>
                </a:moveTo>
                <a:lnTo>
                  <a:pt x="143" y="544"/>
                </a:lnTo>
                <a:lnTo>
                  <a:pt x="148" y="547"/>
                </a:lnTo>
                <a:lnTo>
                  <a:pt x="148" y="547"/>
                </a:lnTo>
                <a:lnTo>
                  <a:pt x="143" y="544"/>
                </a:lnTo>
                <a:lnTo>
                  <a:pt x="143" y="544"/>
                </a:lnTo>
                <a:close/>
                <a:moveTo>
                  <a:pt x="131" y="540"/>
                </a:moveTo>
                <a:lnTo>
                  <a:pt x="131" y="540"/>
                </a:lnTo>
                <a:lnTo>
                  <a:pt x="122" y="535"/>
                </a:lnTo>
                <a:lnTo>
                  <a:pt x="126" y="535"/>
                </a:lnTo>
                <a:lnTo>
                  <a:pt x="131" y="538"/>
                </a:lnTo>
                <a:lnTo>
                  <a:pt x="132" y="540"/>
                </a:lnTo>
                <a:lnTo>
                  <a:pt x="131" y="540"/>
                </a:lnTo>
                <a:lnTo>
                  <a:pt x="131" y="540"/>
                </a:lnTo>
                <a:lnTo>
                  <a:pt x="130" y="538"/>
                </a:lnTo>
                <a:lnTo>
                  <a:pt x="131" y="540"/>
                </a:lnTo>
                <a:lnTo>
                  <a:pt x="131" y="540"/>
                </a:lnTo>
                <a:close/>
                <a:moveTo>
                  <a:pt x="96" y="514"/>
                </a:moveTo>
                <a:lnTo>
                  <a:pt x="96" y="514"/>
                </a:lnTo>
                <a:lnTo>
                  <a:pt x="102" y="518"/>
                </a:lnTo>
                <a:lnTo>
                  <a:pt x="102" y="518"/>
                </a:lnTo>
                <a:lnTo>
                  <a:pt x="96" y="514"/>
                </a:lnTo>
                <a:lnTo>
                  <a:pt x="96" y="514"/>
                </a:lnTo>
                <a:close/>
                <a:moveTo>
                  <a:pt x="156" y="555"/>
                </a:moveTo>
                <a:lnTo>
                  <a:pt x="156" y="555"/>
                </a:lnTo>
                <a:lnTo>
                  <a:pt x="161" y="555"/>
                </a:lnTo>
                <a:lnTo>
                  <a:pt x="156" y="555"/>
                </a:lnTo>
                <a:lnTo>
                  <a:pt x="156" y="555"/>
                </a:lnTo>
                <a:lnTo>
                  <a:pt x="157" y="555"/>
                </a:lnTo>
                <a:lnTo>
                  <a:pt x="156" y="555"/>
                </a:lnTo>
                <a:lnTo>
                  <a:pt x="156" y="555"/>
                </a:lnTo>
                <a:close/>
                <a:moveTo>
                  <a:pt x="166" y="556"/>
                </a:moveTo>
                <a:lnTo>
                  <a:pt x="166" y="556"/>
                </a:lnTo>
                <a:lnTo>
                  <a:pt x="167" y="558"/>
                </a:lnTo>
                <a:lnTo>
                  <a:pt x="167" y="559"/>
                </a:lnTo>
                <a:lnTo>
                  <a:pt x="163" y="559"/>
                </a:lnTo>
                <a:lnTo>
                  <a:pt x="161" y="558"/>
                </a:lnTo>
                <a:lnTo>
                  <a:pt x="162" y="556"/>
                </a:lnTo>
                <a:lnTo>
                  <a:pt x="166" y="556"/>
                </a:lnTo>
                <a:lnTo>
                  <a:pt x="166" y="556"/>
                </a:lnTo>
                <a:lnTo>
                  <a:pt x="165" y="556"/>
                </a:lnTo>
                <a:lnTo>
                  <a:pt x="166" y="556"/>
                </a:lnTo>
                <a:lnTo>
                  <a:pt x="166" y="556"/>
                </a:lnTo>
                <a:close/>
                <a:moveTo>
                  <a:pt x="156" y="554"/>
                </a:moveTo>
                <a:lnTo>
                  <a:pt x="156" y="554"/>
                </a:lnTo>
                <a:lnTo>
                  <a:pt x="157" y="554"/>
                </a:lnTo>
                <a:lnTo>
                  <a:pt x="156" y="554"/>
                </a:lnTo>
                <a:lnTo>
                  <a:pt x="156" y="554"/>
                </a:lnTo>
                <a:lnTo>
                  <a:pt x="156" y="554"/>
                </a:lnTo>
                <a:lnTo>
                  <a:pt x="156" y="554"/>
                </a:lnTo>
                <a:lnTo>
                  <a:pt x="156" y="554"/>
                </a:lnTo>
                <a:close/>
                <a:moveTo>
                  <a:pt x="124" y="538"/>
                </a:moveTo>
                <a:lnTo>
                  <a:pt x="124" y="538"/>
                </a:lnTo>
                <a:lnTo>
                  <a:pt x="127" y="540"/>
                </a:lnTo>
                <a:lnTo>
                  <a:pt x="127" y="540"/>
                </a:lnTo>
                <a:lnTo>
                  <a:pt x="124" y="538"/>
                </a:lnTo>
                <a:lnTo>
                  <a:pt x="124" y="538"/>
                </a:lnTo>
                <a:close/>
                <a:moveTo>
                  <a:pt x="130" y="541"/>
                </a:moveTo>
                <a:lnTo>
                  <a:pt x="130" y="541"/>
                </a:lnTo>
                <a:lnTo>
                  <a:pt x="130" y="541"/>
                </a:lnTo>
                <a:lnTo>
                  <a:pt x="130" y="541"/>
                </a:lnTo>
                <a:lnTo>
                  <a:pt x="128" y="541"/>
                </a:lnTo>
                <a:lnTo>
                  <a:pt x="128" y="541"/>
                </a:lnTo>
                <a:lnTo>
                  <a:pt x="127" y="540"/>
                </a:lnTo>
                <a:lnTo>
                  <a:pt x="130" y="541"/>
                </a:lnTo>
                <a:lnTo>
                  <a:pt x="130" y="541"/>
                </a:lnTo>
                <a:close/>
                <a:moveTo>
                  <a:pt x="120" y="535"/>
                </a:moveTo>
                <a:lnTo>
                  <a:pt x="120" y="535"/>
                </a:lnTo>
                <a:lnTo>
                  <a:pt x="113" y="532"/>
                </a:lnTo>
                <a:lnTo>
                  <a:pt x="113" y="532"/>
                </a:lnTo>
                <a:lnTo>
                  <a:pt x="114" y="532"/>
                </a:lnTo>
                <a:lnTo>
                  <a:pt x="118" y="532"/>
                </a:lnTo>
                <a:lnTo>
                  <a:pt x="119" y="533"/>
                </a:lnTo>
                <a:lnTo>
                  <a:pt x="120" y="535"/>
                </a:lnTo>
                <a:lnTo>
                  <a:pt x="120" y="535"/>
                </a:lnTo>
                <a:lnTo>
                  <a:pt x="119" y="535"/>
                </a:lnTo>
                <a:lnTo>
                  <a:pt x="120" y="535"/>
                </a:lnTo>
                <a:lnTo>
                  <a:pt x="120" y="535"/>
                </a:lnTo>
                <a:close/>
                <a:moveTo>
                  <a:pt x="66" y="478"/>
                </a:moveTo>
                <a:lnTo>
                  <a:pt x="66" y="478"/>
                </a:lnTo>
                <a:lnTo>
                  <a:pt x="68" y="481"/>
                </a:lnTo>
                <a:lnTo>
                  <a:pt x="69" y="482"/>
                </a:lnTo>
                <a:lnTo>
                  <a:pt x="68" y="482"/>
                </a:lnTo>
                <a:lnTo>
                  <a:pt x="66" y="478"/>
                </a:lnTo>
                <a:lnTo>
                  <a:pt x="66" y="478"/>
                </a:lnTo>
                <a:lnTo>
                  <a:pt x="67" y="479"/>
                </a:lnTo>
                <a:lnTo>
                  <a:pt x="66" y="478"/>
                </a:lnTo>
                <a:lnTo>
                  <a:pt x="66" y="478"/>
                </a:lnTo>
                <a:close/>
                <a:moveTo>
                  <a:pt x="48" y="423"/>
                </a:moveTo>
                <a:lnTo>
                  <a:pt x="48" y="423"/>
                </a:lnTo>
                <a:lnTo>
                  <a:pt x="48" y="420"/>
                </a:lnTo>
                <a:lnTo>
                  <a:pt x="48" y="420"/>
                </a:lnTo>
                <a:lnTo>
                  <a:pt x="49" y="423"/>
                </a:lnTo>
                <a:lnTo>
                  <a:pt x="49" y="423"/>
                </a:lnTo>
                <a:lnTo>
                  <a:pt x="48" y="423"/>
                </a:lnTo>
                <a:lnTo>
                  <a:pt x="48" y="423"/>
                </a:lnTo>
                <a:close/>
                <a:moveTo>
                  <a:pt x="151" y="553"/>
                </a:moveTo>
                <a:lnTo>
                  <a:pt x="151" y="553"/>
                </a:lnTo>
                <a:lnTo>
                  <a:pt x="156" y="555"/>
                </a:lnTo>
                <a:lnTo>
                  <a:pt x="156" y="555"/>
                </a:lnTo>
                <a:lnTo>
                  <a:pt x="152" y="554"/>
                </a:lnTo>
                <a:lnTo>
                  <a:pt x="151" y="553"/>
                </a:lnTo>
                <a:lnTo>
                  <a:pt x="151" y="553"/>
                </a:lnTo>
                <a:close/>
                <a:moveTo>
                  <a:pt x="69" y="488"/>
                </a:moveTo>
                <a:lnTo>
                  <a:pt x="69" y="488"/>
                </a:lnTo>
                <a:lnTo>
                  <a:pt x="74" y="491"/>
                </a:lnTo>
                <a:lnTo>
                  <a:pt x="74" y="491"/>
                </a:lnTo>
                <a:lnTo>
                  <a:pt x="69" y="488"/>
                </a:lnTo>
                <a:lnTo>
                  <a:pt x="69" y="488"/>
                </a:lnTo>
                <a:close/>
                <a:moveTo>
                  <a:pt x="131" y="547"/>
                </a:moveTo>
                <a:lnTo>
                  <a:pt x="131" y="547"/>
                </a:lnTo>
                <a:lnTo>
                  <a:pt x="137" y="550"/>
                </a:lnTo>
                <a:lnTo>
                  <a:pt x="138" y="550"/>
                </a:lnTo>
                <a:lnTo>
                  <a:pt x="137" y="550"/>
                </a:lnTo>
                <a:lnTo>
                  <a:pt x="134" y="549"/>
                </a:lnTo>
                <a:lnTo>
                  <a:pt x="131" y="547"/>
                </a:lnTo>
                <a:lnTo>
                  <a:pt x="131" y="547"/>
                </a:lnTo>
                <a:lnTo>
                  <a:pt x="132" y="548"/>
                </a:lnTo>
                <a:lnTo>
                  <a:pt x="131" y="547"/>
                </a:lnTo>
                <a:lnTo>
                  <a:pt x="131" y="547"/>
                </a:lnTo>
                <a:close/>
                <a:moveTo>
                  <a:pt x="78" y="500"/>
                </a:moveTo>
                <a:lnTo>
                  <a:pt x="78" y="500"/>
                </a:lnTo>
                <a:lnTo>
                  <a:pt x="73" y="495"/>
                </a:lnTo>
                <a:lnTo>
                  <a:pt x="78" y="500"/>
                </a:lnTo>
                <a:lnTo>
                  <a:pt x="78" y="500"/>
                </a:lnTo>
                <a:lnTo>
                  <a:pt x="78" y="500"/>
                </a:lnTo>
                <a:lnTo>
                  <a:pt x="78" y="500"/>
                </a:lnTo>
                <a:lnTo>
                  <a:pt x="78" y="500"/>
                </a:lnTo>
                <a:close/>
                <a:moveTo>
                  <a:pt x="104" y="529"/>
                </a:moveTo>
                <a:lnTo>
                  <a:pt x="104" y="529"/>
                </a:lnTo>
                <a:lnTo>
                  <a:pt x="102" y="527"/>
                </a:lnTo>
                <a:lnTo>
                  <a:pt x="102" y="527"/>
                </a:lnTo>
                <a:lnTo>
                  <a:pt x="104" y="529"/>
                </a:lnTo>
                <a:lnTo>
                  <a:pt x="106" y="529"/>
                </a:lnTo>
                <a:lnTo>
                  <a:pt x="104" y="529"/>
                </a:lnTo>
                <a:lnTo>
                  <a:pt x="104" y="529"/>
                </a:lnTo>
                <a:close/>
                <a:moveTo>
                  <a:pt x="124" y="544"/>
                </a:moveTo>
                <a:lnTo>
                  <a:pt x="124" y="544"/>
                </a:lnTo>
                <a:lnTo>
                  <a:pt x="127" y="546"/>
                </a:lnTo>
                <a:lnTo>
                  <a:pt x="124" y="544"/>
                </a:lnTo>
                <a:lnTo>
                  <a:pt x="124" y="544"/>
                </a:lnTo>
                <a:lnTo>
                  <a:pt x="125" y="544"/>
                </a:lnTo>
                <a:lnTo>
                  <a:pt x="124" y="544"/>
                </a:lnTo>
                <a:lnTo>
                  <a:pt x="124" y="544"/>
                </a:lnTo>
                <a:close/>
                <a:moveTo>
                  <a:pt x="96" y="524"/>
                </a:moveTo>
                <a:lnTo>
                  <a:pt x="96" y="524"/>
                </a:lnTo>
                <a:lnTo>
                  <a:pt x="99" y="525"/>
                </a:lnTo>
                <a:lnTo>
                  <a:pt x="99" y="525"/>
                </a:lnTo>
                <a:lnTo>
                  <a:pt x="96" y="524"/>
                </a:lnTo>
                <a:lnTo>
                  <a:pt x="96" y="524"/>
                </a:lnTo>
                <a:close/>
                <a:moveTo>
                  <a:pt x="84" y="514"/>
                </a:moveTo>
                <a:lnTo>
                  <a:pt x="84" y="514"/>
                </a:lnTo>
                <a:lnTo>
                  <a:pt x="87" y="515"/>
                </a:lnTo>
                <a:lnTo>
                  <a:pt x="89" y="517"/>
                </a:lnTo>
                <a:lnTo>
                  <a:pt x="87" y="517"/>
                </a:lnTo>
                <a:lnTo>
                  <a:pt x="84" y="514"/>
                </a:lnTo>
                <a:lnTo>
                  <a:pt x="84" y="514"/>
                </a:lnTo>
                <a:lnTo>
                  <a:pt x="85" y="514"/>
                </a:lnTo>
                <a:lnTo>
                  <a:pt x="84" y="514"/>
                </a:lnTo>
                <a:lnTo>
                  <a:pt x="84" y="514"/>
                </a:lnTo>
                <a:close/>
                <a:moveTo>
                  <a:pt x="93" y="520"/>
                </a:moveTo>
                <a:lnTo>
                  <a:pt x="93" y="520"/>
                </a:lnTo>
                <a:lnTo>
                  <a:pt x="91" y="519"/>
                </a:lnTo>
                <a:lnTo>
                  <a:pt x="89" y="517"/>
                </a:lnTo>
                <a:lnTo>
                  <a:pt x="89" y="517"/>
                </a:lnTo>
                <a:lnTo>
                  <a:pt x="92" y="519"/>
                </a:lnTo>
                <a:lnTo>
                  <a:pt x="93" y="520"/>
                </a:lnTo>
                <a:lnTo>
                  <a:pt x="93" y="520"/>
                </a:lnTo>
                <a:close/>
                <a:moveTo>
                  <a:pt x="118" y="541"/>
                </a:moveTo>
                <a:lnTo>
                  <a:pt x="118" y="541"/>
                </a:lnTo>
                <a:lnTo>
                  <a:pt x="120" y="541"/>
                </a:lnTo>
                <a:lnTo>
                  <a:pt x="121" y="542"/>
                </a:lnTo>
                <a:lnTo>
                  <a:pt x="121" y="542"/>
                </a:lnTo>
                <a:lnTo>
                  <a:pt x="118" y="541"/>
                </a:lnTo>
                <a:lnTo>
                  <a:pt x="118" y="541"/>
                </a:lnTo>
                <a:close/>
                <a:moveTo>
                  <a:pt x="90" y="519"/>
                </a:moveTo>
                <a:lnTo>
                  <a:pt x="90" y="519"/>
                </a:lnTo>
                <a:lnTo>
                  <a:pt x="93" y="521"/>
                </a:lnTo>
                <a:lnTo>
                  <a:pt x="93" y="521"/>
                </a:lnTo>
                <a:lnTo>
                  <a:pt x="92" y="521"/>
                </a:lnTo>
                <a:lnTo>
                  <a:pt x="90" y="519"/>
                </a:lnTo>
                <a:lnTo>
                  <a:pt x="90" y="519"/>
                </a:lnTo>
                <a:close/>
                <a:moveTo>
                  <a:pt x="84" y="517"/>
                </a:moveTo>
                <a:lnTo>
                  <a:pt x="84" y="517"/>
                </a:lnTo>
                <a:lnTo>
                  <a:pt x="89" y="518"/>
                </a:lnTo>
                <a:lnTo>
                  <a:pt x="87" y="517"/>
                </a:lnTo>
                <a:lnTo>
                  <a:pt x="84" y="515"/>
                </a:lnTo>
                <a:lnTo>
                  <a:pt x="84" y="515"/>
                </a:lnTo>
                <a:lnTo>
                  <a:pt x="84" y="517"/>
                </a:lnTo>
                <a:lnTo>
                  <a:pt x="84" y="517"/>
                </a:lnTo>
                <a:lnTo>
                  <a:pt x="85" y="517"/>
                </a:lnTo>
                <a:lnTo>
                  <a:pt x="84" y="517"/>
                </a:lnTo>
                <a:lnTo>
                  <a:pt x="84" y="517"/>
                </a:lnTo>
                <a:close/>
                <a:moveTo>
                  <a:pt x="78" y="511"/>
                </a:moveTo>
                <a:lnTo>
                  <a:pt x="78" y="511"/>
                </a:lnTo>
                <a:lnTo>
                  <a:pt x="87" y="517"/>
                </a:lnTo>
                <a:lnTo>
                  <a:pt x="87" y="517"/>
                </a:lnTo>
                <a:lnTo>
                  <a:pt x="84" y="515"/>
                </a:lnTo>
                <a:lnTo>
                  <a:pt x="78" y="511"/>
                </a:lnTo>
                <a:lnTo>
                  <a:pt x="78" y="511"/>
                </a:lnTo>
                <a:close/>
                <a:moveTo>
                  <a:pt x="118" y="543"/>
                </a:moveTo>
                <a:lnTo>
                  <a:pt x="118" y="543"/>
                </a:lnTo>
                <a:lnTo>
                  <a:pt x="125" y="547"/>
                </a:lnTo>
                <a:lnTo>
                  <a:pt x="125" y="547"/>
                </a:lnTo>
                <a:lnTo>
                  <a:pt x="118" y="543"/>
                </a:lnTo>
                <a:lnTo>
                  <a:pt x="118" y="543"/>
                </a:lnTo>
                <a:close/>
                <a:moveTo>
                  <a:pt x="104" y="535"/>
                </a:moveTo>
                <a:lnTo>
                  <a:pt x="104" y="535"/>
                </a:lnTo>
                <a:lnTo>
                  <a:pt x="106" y="535"/>
                </a:lnTo>
                <a:lnTo>
                  <a:pt x="107" y="535"/>
                </a:lnTo>
                <a:lnTo>
                  <a:pt x="107" y="535"/>
                </a:lnTo>
                <a:lnTo>
                  <a:pt x="104" y="535"/>
                </a:lnTo>
                <a:lnTo>
                  <a:pt x="104" y="535"/>
                </a:lnTo>
                <a:close/>
                <a:moveTo>
                  <a:pt x="106" y="538"/>
                </a:moveTo>
                <a:lnTo>
                  <a:pt x="106" y="538"/>
                </a:lnTo>
                <a:lnTo>
                  <a:pt x="104" y="536"/>
                </a:lnTo>
                <a:lnTo>
                  <a:pt x="104" y="536"/>
                </a:lnTo>
                <a:lnTo>
                  <a:pt x="108" y="536"/>
                </a:lnTo>
                <a:lnTo>
                  <a:pt x="110" y="537"/>
                </a:lnTo>
                <a:lnTo>
                  <a:pt x="109" y="537"/>
                </a:lnTo>
                <a:lnTo>
                  <a:pt x="106" y="538"/>
                </a:lnTo>
                <a:lnTo>
                  <a:pt x="106" y="538"/>
                </a:lnTo>
                <a:lnTo>
                  <a:pt x="106" y="537"/>
                </a:lnTo>
                <a:lnTo>
                  <a:pt x="106" y="537"/>
                </a:lnTo>
                <a:lnTo>
                  <a:pt x="107" y="537"/>
                </a:lnTo>
                <a:lnTo>
                  <a:pt x="106" y="538"/>
                </a:lnTo>
                <a:lnTo>
                  <a:pt x="106" y="538"/>
                </a:lnTo>
                <a:close/>
                <a:moveTo>
                  <a:pt x="77" y="507"/>
                </a:moveTo>
                <a:lnTo>
                  <a:pt x="77" y="507"/>
                </a:lnTo>
                <a:lnTo>
                  <a:pt x="73" y="505"/>
                </a:lnTo>
                <a:lnTo>
                  <a:pt x="72" y="503"/>
                </a:lnTo>
                <a:lnTo>
                  <a:pt x="73" y="503"/>
                </a:lnTo>
                <a:lnTo>
                  <a:pt x="73" y="503"/>
                </a:lnTo>
                <a:lnTo>
                  <a:pt x="73" y="505"/>
                </a:lnTo>
                <a:lnTo>
                  <a:pt x="77" y="507"/>
                </a:lnTo>
                <a:lnTo>
                  <a:pt x="77" y="507"/>
                </a:lnTo>
                <a:close/>
                <a:moveTo>
                  <a:pt x="74" y="508"/>
                </a:moveTo>
                <a:lnTo>
                  <a:pt x="74" y="508"/>
                </a:lnTo>
                <a:lnTo>
                  <a:pt x="77" y="509"/>
                </a:lnTo>
                <a:lnTo>
                  <a:pt x="74" y="508"/>
                </a:lnTo>
                <a:lnTo>
                  <a:pt x="74" y="508"/>
                </a:lnTo>
                <a:lnTo>
                  <a:pt x="74" y="508"/>
                </a:lnTo>
                <a:lnTo>
                  <a:pt x="74" y="508"/>
                </a:lnTo>
                <a:lnTo>
                  <a:pt x="74" y="508"/>
                </a:lnTo>
                <a:close/>
                <a:moveTo>
                  <a:pt x="87" y="524"/>
                </a:moveTo>
                <a:lnTo>
                  <a:pt x="87" y="524"/>
                </a:lnTo>
                <a:lnTo>
                  <a:pt x="91" y="525"/>
                </a:lnTo>
                <a:lnTo>
                  <a:pt x="87" y="524"/>
                </a:lnTo>
                <a:lnTo>
                  <a:pt x="87" y="524"/>
                </a:lnTo>
                <a:lnTo>
                  <a:pt x="87" y="524"/>
                </a:lnTo>
                <a:lnTo>
                  <a:pt x="87" y="524"/>
                </a:lnTo>
                <a:lnTo>
                  <a:pt x="87" y="524"/>
                </a:lnTo>
                <a:close/>
                <a:moveTo>
                  <a:pt x="95" y="530"/>
                </a:moveTo>
                <a:lnTo>
                  <a:pt x="95" y="530"/>
                </a:lnTo>
                <a:lnTo>
                  <a:pt x="93" y="530"/>
                </a:lnTo>
                <a:lnTo>
                  <a:pt x="96" y="530"/>
                </a:lnTo>
                <a:lnTo>
                  <a:pt x="96" y="530"/>
                </a:lnTo>
                <a:lnTo>
                  <a:pt x="96" y="531"/>
                </a:lnTo>
                <a:lnTo>
                  <a:pt x="95" y="530"/>
                </a:lnTo>
                <a:lnTo>
                  <a:pt x="95" y="530"/>
                </a:lnTo>
                <a:close/>
                <a:moveTo>
                  <a:pt x="75" y="511"/>
                </a:moveTo>
                <a:lnTo>
                  <a:pt x="75" y="511"/>
                </a:lnTo>
                <a:lnTo>
                  <a:pt x="73" y="508"/>
                </a:lnTo>
                <a:lnTo>
                  <a:pt x="73" y="507"/>
                </a:lnTo>
                <a:lnTo>
                  <a:pt x="73" y="507"/>
                </a:lnTo>
                <a:lnTo>
                  <a:pt x="74" y="508"/>
                </a:lnTo>
                <a:lnTo>
                  <a:pt x="75" y="511"/>
                </a:lnTo>
                <a:lnTo>
                  <a:pt x="75" y="511"/>
                </a:lnTo>
                <a:close/>
                <a:moveTo>
                  <a:pt x="86" y="525"/>
                </a:moveTo>
                <a:lnTo>
                  <a:pt x="86" y="525"/>
                </a:lnTo>
                <a:lnTo>
                  <a:pt x="85" y="524"/>
                </a:lnTo>
                <a:lnTo>
                  <a:pt x="86" y="524"/>
                </a:lnTo>
                <a:lnTo>
                  <a:pt x="91" y="526"/>
                </a:lnTo>
                <a:lnTo>
                  <a:pt x="93" y="529"/>
                </a:lnTo>
                <a:lnTo>
                  <a:pt x="86" y="525"/>
                </a:lnTo>
                <a:lnTo>
                  <a:pt x="86" y="525"/>
                </a:lnTo>
                <a:lnTo>
                  <a:pt x="86" y="525"/>
                </a:lnTo>
                <a:lnTo>
                  <a:pt x="86" y="525"/>
                </a:lnTo>
                <a:lnTo>
                  <a:pt x="86" y="525"/>
                </a:lnTo>
                <a:close/>
                <a:moveTo>
                  <a:pt x="74" y="515"/>
                </a:moveTo>
                <a:lnTo>
                  <a:pt x="74" y="515"/>
                </a:lnTo>
                <a:lnTo>
                  <a:pt x="79" y="520"/>
                </a:lnTo>
                <a:lnTo>
                  <a:pt x="84" y="523"/>
                </a:lnTo>
                <a:lnTo>
                  <a:pt x="84" y="523"/>
                </a:lnTo>
                <a:lnTo>
                  <a:pt x="78" y="519"/>
                </a:lnTo>
                <a:lnTo>
                  <a:pt x="75" y="517"/>
                </a:lnTo>
                <a:lnTo>
                  <a:pt x="74" y="515"/>
                </a:lnTo>
                <a:lnTo>
                  <a:pt x="74" y="515"/>
                </a:lnTo>
                <a:close/>
                <a:moveTo>
                  <a:pt x="77" y="518"/>
                </a:moveTo>
                <a:lnTo>
                  <a:pt x="77" y="518"/>
                </a:lnTo>
                <a:lnTo>
                  <a:pt x="80" y="520"/>
                </a:lnTo>
                <a:lnTo>
                  <a:pt x="77" y="518"/>
                </a:lnTo>
                <a:lnTo>
                  <a:pt x="77" y="518"/>
                </a:lnTo>
                <a:lnTo>
                  <a:pt x="78" y="519"/>
                </a:lnTo>
                <a:lnTo>
                  <a:pt x="77" y="518"/>
                </a:lnTo>
                <a:lnTo>
                  <a:pt x="77" y="518"/>
                </a:lnTo>
                <a:close/>
                <a:moveTo>
                  <a:pt x="62" y="506"/>
                </a:moveTo>
                <a:lnTo>
                  <a:pt x="62" y="506"/>
                </a:lnTo>
                <a:lnTo>
                  <a:pt x="61" y="503"/>
                </a:lnTo>
                <a:lnTo>
                  <a:pt x="62" y="506"/>
                </a:lnTo>
                <a:lnTo>
                  <a:pt x="62" y="506"/>
                </a:lnTo>
                <a:lnTo>
                  <a:pt x="62" y="506"/>
                </a:lnTo>
                <a:lnTo>
                  <a:pt x="62" y="506"/>
                </a:lnTo>
                <a:lnTo>
                  <a:pt x="62" y="506"/>
                </a:lnTo>
                <a:close/>
                <a:moveTo>
                  <a:pt x="37" y="466"/>
                </a:moveTo>
                <a:lnTo>
                  <a:pt x="37" y="466"/>
                </a:lnTo>
                <a:lnTo>
                  <a:pt x="39" y="470"/>
                </a:lnTo>
                <a:lnTo>
                  <a:pt x="40" y="471"/>
                </a:lnTo>
                <a:lnTo>
                  <a:pt x="40" y="471"/>
                </a:lnTo>
                <a:lnTo>
                  <a:pt x="40" y="471"/>
                </a:lnTo>
                <a:lnTo>
                  <a:pt x="37" y="466"/>
                </a:lnTo>
                <a:lnTo>
                  <a:pt x="37" y="466"/>
                </a:lnTo>
                <a:close/>
                <a:moveTo>
                  <a:pt x="26" y="417"/>
                </a:moveTo>
                <a:lnTo>
                  <a:pt x="26" y="417"/>
                </a:lnTo>
                <a:lnTo>
                  <a:pt x="26" y="417"/>
                </a:lnTo>
                <a:lnTo>
                  <a:pt x="26" y="417"/>
                </a:lnTo>
                <a:lnTo>
                  <a:pt x="27" y="419"/>
                </a:lnTo>
                <a:lnTo>
                  <a:pt x="27" y="419"/>
                </a:lnTo>
                <a:lnTo>
                  <a:pt x="26" y="417"/>
                </a:lnTo>
                <a:lnTo>
                  <a:pt x="26" y="417"/>
                </a:lnTo>
                <a:close/>
                <a:moveTo>
                  <a:pt x="38" y="467"/>
                </a:moveTo>
                <a:lnTo>
                  <a:pt x="38" y="467"/>
                </a:lnTo>
                <a:lnTo>
                  <a:pt x="40" y="471"/>
                </a:lnTo>
                <a:lnTo>
                  <a:pt x="40" y="471"/>
                </a:lnTo>
                <a:lnTo>
                  <a:pt x="39" y="471"/>
                </a:lnTo>
                <a:lnTo>
                  <a:pt x="38" y="470"/>
                </a:lnTo>
                <a:lnTo>
                  <a:pt x="38" y="467"/>
                </a:lnTo>
                <a:lnTo>
                  <a:pt x="38" y="467"/>
                </a:lnTo>
                <a:lnTo>
                  <a:pt x="38" y="468"/>
                </a:lnTo>
                <a:lnTo>
                  <a:pt x="38" y="467"/>
                </a:lnTo>
                <a:lnTo>
                  <a:pt x="38" y="467"/>
                </a:lnTo>
                <a:close/>
                <a:moveTo>
                  <a:pt x="36" y="467"/>
                </a:moveTo>
                <a:lnTo>
                  <a:pt x="36" y="467"/>
                </a:lnTo>
                <a:lnTo>
                  <a:pt x="36" y="466"/>
                </a:lnTo>
                <a:lnTo>
                  <a:pt x="36" y="466"/>
                </a:lnTo>
                <a:lnTo>
                  <a:pt x="38" y="467"/>
                </a:lnTo>
                <a:lnTo>
                  <a:pt x="38" y="467"/>
                </a:lnTo>
                <a:lnTo>
                  <a:pt x="37" y="468"/>
                </a:lnTo>
                <a:lnTo>
                  <a:pt x="36" y="467"/>
                </a:lnTo>
                <a:lnTo>
                  <a:pt x="36" y="467"/>
                </a:lnTo>
                <a:close/>
                <a:moveTo>
                  <a:pt x="44" y="487"/>
                </a:moveTo>
                <a:lnTo>
                  <a:pt x="44" y="487"/>
                </a:lnTo>
                <a:lnTo>
                  <a:pt x="43" y="482"/>
                </a:lnTo>
                <a:lnTo>
                  <a:pt x="44" y="485"/>
                </a:lnTo>
                <a:lnTo>
                  <a:pt x="45" y="489"/>
                </a:lnTo>
                <a:lnTo>
                  <a:pt x="44" y="487"/>
                </a:lnTo>
                <a:lnTo>
                  <a:pt x="44" y="487"/>
                </a:lnTo>
                <a:lnTo>
                  <a:pt x="44" y="485"/>
                </a:lnTo>
                <a:lnTo>
                  <a:pt x="44" y="487"/>
                </a:lnTo>
                <a:lnTo>
                  <a:pt x="44" y="487"/>
                </a:lnTo>
                <a:close/>
                <a:moveTo>
                  <a:pt x="36" y="467"/>
                </a:moveTo>
                <a:lnTo>
                  <a:pt x="36" y="467"/>
                </a:lnTo>
                <a:lnTo>
                  <a:pt x="37" y="470"/>
                </a:lnTo>
                <a:lnTo>
                  <a:pt x="36" y="467"/>
                </a:lnTo>
                <a:lnTo>
                  <a:pt x="36" y="467"/>
                </a:lnTo>
                <a:lnTo>
                  <a:pt x="36" y="467"/>
                </a:lnTo>
                <a:lnTo>
                  <a:pt x="36" y="467"/>
                </a:lnTo>
                <a:lnTo>
                  <a:pt x="36" y="467"/>
                </a:lnTo>
                <a:close/>
                <a:moveTo>
                  <a:pt x="32" y="459"/>
                </a:moveTo>
                <a:lnTo>
                  <a:pt x="32" y="459"/>
                </a:lnTo>
                <a:lnTo>
                  <a:pt x="31" y="456"/>
                </a:lnTo>
                <a:lnTo>
                  <a:pt x="30" y="454"/>
                </a:lnTo>
                <a:lnTo>
                  <a:pt x="30" y="454"/>
                </a:lnTo>
                <a:lnTo>
                  <a:pt x="32" y="459"/>
                </a:lnTo>
                <a:lnTo>
                  <a:pt x="32" y="459"/>
                </a:lnTo>
                <a:close/>
                <a:moveTo>
                  <a:pt x="30" y="452"/>
                </a:moveTo>
                <a:lnTo>
                  <a:pt x="30" y="452"/>
                </a:lnTo>
                <a:lnTo>
                  <a:pt x="30" y="453"/>
                </a:lnTo>
                <a:lnTo>
                  <a:pt x="30" y="453"/>
                </a:lnTo>
                <a:lnTo>
                  <a:pt x="31" y="453"/>
                </a:lnTo>
                <a:lnTo>
                  <a:pt x="30" y="452"/>
                </a:lnTo>
                <a:lnTo>
                  <a:pt x="30" y="452"/>
                </a:lnTo>
                <a:lnTo>
                  <a:pt x="30" y="452"/>
                </a:lnTo>
                <a:lnTo>
                  <a:pt x="30" y="452"/>
                </a:lnTo>
                <a:close/>
                <a:moveTo>
                  <a:pt x="21" y="402"/>
                </a:moveTo>
                <a:lnTo>
                  <a:pt x="21" y="402"/>
                </a:lnTo>
                <a:lnTo>
                  <a:pt x="19" y="390"/>
                </a:lnTo>
                <a:lnTo>
                  <a:pt x="19" y="389"/>
                </a:lnTo>
                <a:lnTo>
                  <a:pt x="20" y="390"/>
                </a:lnTo>
                <a:lnTo>
                  <a:pt x="21" y="396"/>
                </a:lnTo>
                <a:lnTo>
                  <a:pt x="21" y="402"/>
                </a:lnTo>
                <a:lnTo>
                  <a:pt x="21" y="402"/>
                </a:lnTo>
                <a:lnTo>
                  <a:pt x="22" y="402"/>
                </a:lnTo>
                <a:lnTo>
                  <a:pt x="21" y="402"/>
                </a:lnTo>
                <a:lnTo>
                  <a:pt x="21" y="402"/>
                </a:lnTo>
                <a:close/>
                <a:moveTo>
                  <a:pt x="31" y="459"/>
                </a:moveTo>
                <a:lnTo>
                  <a:pt x="31" y="459"/>
                </a:lnTo>
                <a:lnTo>
                  <a:pt x="30" y="453"/>
                </a:lnTo>
                <a:lnTo>
                  <a:pt x="31" y="459"/>
                </a:lnTo>
                <a:lnTo>
                  <a:pt x="31" y="459"/>
                </a:lnTo>
                <a:lnTo>
                  <a:pt x="31" y="458"/>
                </a:lnTo>
                <a:lnTo>
                  <a:pt x="31" y="459"/>
                </a:lnTo>
                <a:lnTo>
                  <a:pt x="31" y="459"/>
                </a:lnTo>
                <a:lnTo>
                  <a:pt x="31" y="459"/>
                </a:lnTo>
                <a:lnTo>
                  <a:pt x="31" y="459"/>
                </a:lnTo>
                <a:close/>
                <a:moveTo>
                  <a:pt x="37" y="477"/>
                </a:moveTo>
                <a:lnTo>
                  <a:pt x="37" y="477"/>
                </a:lnTo>
                <a:lnTo>
                  <a:pt x="40" y="481"/>
                </a:lnTo>
                <a:lnTo>
                  <a:pt x="40" y="481"/>
                </a:lnTo>
                <a:lnTo>
                  <a:pt x="37" y="477"/>
                </a:lnTo>
                <a:lnTo>
                  <a:pt x="37" y="477"/>
                </a:lnTo>
                <a:close/>
                <a:moveTo>
                  <a:pt x="26" y="440"/>
                </a:moveTo>
                <a:lnTo>
                  <a:pt x="26" y="440"/>
                </a:lnTo>
                <a:lnTo>
                  <a:pt x="26" y="443"/>
                </a:lnTo>
                <a:lnTo>
                  <a:pt x="26" y="440"/>
                </a:lnTo>
                <a:lnTo>
                  <a:pt x="26" y="440"/>
                </a:lnTo>
                <a:lnTo>
                  <a:pt x="26" y="440"/>
                </a:lnTo>
                <a:lnTo>
                  <a:pt x="26" y="440"/>
                </a:lnTo>
                <a:lnTo>
                  <a:pt x="26" y="440"/>
                </a:lnTo>
                <a:close/>
                <a:moveTo>
                  <a:pt x="18" y="425"/>
                </a:moveTo>
                <a:lnTo>
                  <a:pt x="18" y="425"/>
                </a:lnTo>
                <a:lnTo>
                  <a:pt x="25" y="440"/>
                </a:lnTo>
                <a:lnTo>
                  <a:pt x="28" y="447"/>
                </a:lnTo>
                <a:lnTo>
                  <a:pt x="27" y="448"/>
                </a:lnTo>
                <a:lnTo>
                  <a:pt x="27" y="447"/>
                </a:lnTo>
                <a:lnTo>
                  <a:pt x="24" y="443"/>
                </a:lnTo>
                <a:lnTo>
                  <a:pt x="24" y="443"/>
                </a:lnTo>
                <a:lnTo>
                  <a:pt x="21" y="432"/>
                </a:lnTo>
                <a:lnTo>
                  <a:pt x="19" y="428"/>
                </a:lnTo>
                <a:lnTo>
                  <a:pt x="18" y="425"/>
                </a:lnTo>
                <a:lnTo>
                  <a:pt x="18" y="425"/>
                </a:lnTo>
                <a:lnTo>
                  <a:pt x="18" y="425"/>
                </a:lnTo>
                <a:lnTo>
                  <a:pt x="18" y="425"/>
                </a:lnTo>
                <a:lnTo>
                  <a:pt x="18" y="425"/>
                </a:lnTo>
                <a:lnTo>
                  <a:pt x="18" y="425"/>
                </a:lnTo>
                <a:close/>
                <a:moveTo>
                  <a:pt x="15" y="424"/>
                </a:moveTo>
                <a:lnTo>
                  <a:pt x="15" y="424"/>
                </a:lnTo>
                <a:lnTo>
                  <a:pt x="14" y="422"/>
                </a:lnTo>
                <a:lnTo>
                  <a:pt x="14" y="417"/>
                </a:lnTo>
                <a:lnTo>
                  <a:pt x="14" y="416"/>
                </a:lnTo>
                <a:lnTo>
                  <a:pt x="15" y="424"/>
                </a:lnTo>
                <a:lnTo>
                  <a:pt x="15" y="424"/>
                </a:lnTo>
                <a:lnTo>
                  <a:pt x="15" y="423"/>
                </a:lnTo>
                <a:lnTo>
                  <a:pt x="15" y="424"/>
                </a:lnTo>
                <a:lnTo>
                  <a:pt x="15" y="424"/>
                </a:lnTo>
                <a:close/>
                <a:moveTo>
                  <a:pt x="37" y="476"/>
                </a:moveTo>
                <a:lnTo>
                  <a:pt x="37" y="476"/>
                </a:lnTo>
                <a:lnTo>
                  <a:pt x="33" y="470"/>
                </a:lnTo>
                <a:lnTo>
                  <a:pt x="33" y="470"/>
                </a:lnTo>
                <a:lnTo>
                  <a:pt x="36" y="473"/>
                </a:lnTo>
                <a:lnTo>
                  <a:pt x="37" y="476"/>
                </a:lnTo>
                <a:lnTo>
                  <a:pt x="37" y="476"/>
                </a:lnTo>
                <a:close/>
                <a:moveTo>
                  <a:pt x="28" y="456"/>
                </a:moveTo>
                <a:lnTo>
                  <a:pt x="28" y="456"/>
                </a:lnTo>
                <a:lnTo>
                  <a:pt x="31" y="459"/>
                </a:lnTo>
                <a:lnTo>
                  <a:pt x="31" y="459"/>
                </a:lnTo>
                <a:lnTo>
                  <a:pt x="28" y="458"/>
                </a:lnTo>
                <a:lnTo>
                  <a:pt x="28" y="456"/>
                </a:lnTo>
                <a:lnTo>
                  <a:pt x="28" y="456"/>
                </a:lnTo>
                <a:close/>
                <a:moveTo>
                  <a:pt x="25" y="448"/>
                </a:moveTo>
                <a:lnTo>
                  <a:pt x="25" y="448"/>
                </a:lnTo>
                <a:lnTo>
                  <a:pt x="26" y="450"/>
                </a:lnTo>
                <a:lnTo>
                  <a:pt x="27" y="452"/>
                </a:lnTo>
                <a:lnTo>
                  <a:pt x="27" y="452"/>
                </a:lnTo>
                <a:lnTo>
                  <a:pt x="25" y="448"/>
                </a:lnTo>
                <a:lnTo>
                  <a:pt x="25" y="448"/>
                </a:lnTo>
                <a:close/>
                <a:moveTo>
                  <a:pt x="30" y="465"/>
                </a:moveTo>
                <a:lnTo>
                  <a:pt x="30" y="465"/>
                </a:lnTo>
                <a:lnTo>
                  <a:pt x="32" y="468"/>
                </a:lnTo>
                <a:lnTo>
                  <a:pt x="32" y="468"/>
                </a:lnTo>
                <a:lnTo>
                  <a:pt x="30" y="465"/>
                </a:lnTo>
                <a:lnTo>
                  <a:pt x="30" y="465"/>
                </a:lnTo>
                <a:close/>
                <a:moveTo>
                  <a:pt x="18" y="379"/>
                </a:moveTo>
                <a:lnTo>
                  <a:pt x="18" y="379"/>
                </a:lnTo>
                <a:lnTo>
                  <a:pt x="19" y="382"/>
                </a:lnTo>
                <a:lnTo>
                  <a:pt x="19" y="382"/>
                </a:lnTo>
                <a:lnTo>
                  <a:pt x="19" y="382"/>
                </a:lnTo>
                <a:lnTo>
                  <a:pt x="19" y="383"/>
                </a:lnTo>
                <a:lnTo>
                  <a:pt x="19" y="383"/>
                </a:lnTo>
                <a:lnTo>
                  <a:pt x="18" y="379"/>
                </a:lnTo>
                <a:lnTo>
                  <a:pt x="18" y="379"/>
                </a:lnTo>
                <a:close/>
                <a:moveTo>
                  <a:pt x="18" y="375"/>
                </a:moveTo>
                <a:lnTo>
                  <a:pt x="18" y="375"/>
                </a:lnTo>
                <a:lnTo>
                  <a:pt x="19" y="375"/>
                </a:lnTo>
                <a:lnTo>
                  <a:pt x="19" y="377"/>
                </a:lnTo>
                <a:lnTo>
                  <a:pt x="19" y="379"/>
                </a:lnTo>
                <a:lnTo>
                  <a:pt x="18" y="381"/>
                </a:lnTo>
                <a:lnTo>
                  <a:pt x="18" y="381"/>
                </a:lnTo>
                <a:lnTo>
                  <a:pt x="18" y="375"/>
                </a:lnTo>
                <a:lnTo>
                  <a:pt x="18" y="375"/>
                </a:lnTo>
                <a:lnTo>
                  <a:pt x="18" y="375"/>
                </a:lnTo>
                <a:lnTo>
                  <a:pt x="18" y="375"/>
                </a:lnTo>
                <a:lnTo>
                  <a:pt x="18" y="375"/>
                </a:lnTo>
                <a:close/>
                <a:moveTo>
                  <a:pt x="19" y="435"/>
                </a:moveTo>
                <a:lnTo>
                  <a:pt x="19" y="435"/>
                </a:lnTo>
                <a:lnTo>
                  <a:pt x="20" y="437"/>
                </a:lnTo>
                <a:lnTo>
                  <a:pt x="21" y="438"/>
                </a:lnTo>
                <a:lnTo>
                  <a:pt x="21" y="438"/>
                </a:lnTo>
                <a:lnTo>
                  <a:pt x="19" y="435"/>
                </a:lnTo>
                <a:lnTo>
                  <a:pt x="19" y="435"/>
                </a:lnTo>
                <a:close/>
                <a:moveTo>
                  <a:pt x="20" y="444"/>
                </a:moveTo>
                <a:lnTo>
                  <a:pt x="20" y="444"/>
                </a:lnTo>
                <a:lnTo>
                  <a:pt x="21" y="448"/>
                </a:lnTo>
                <a:lnTo>
                  <a:pt x="21" y="448"/>
                </a:lnTo>
                <a:lnTo>
                  <a:pt x="20" y="444"/>
                </a:lnTo>
                <a:lnTo>
                  <a:pt x="20" y="444"/>
                </a:lnTo>
                <a:close/>
                <a:moveTo>
                  <a:pt x="13" y="414"/>
                </a:moveTo>
                <a:lnTo>
                  <a:pt x="13" y="414"/>
                </a:lnTo>
                <a:lnTo>
                  <a:pt x="13" y="411"/>
                </a:lnTo>
                <a:lnTo>
                  <a:pt x="13" y="414"/>
                </a:lnTo>
                <a:lnTo>
                  <a:pt x="13" y="414"/>
                </a:lnTo>
                <a:lnTo>
                  <a:pt x="13" y="414"/>
                </a:lnTo>
                <a:lnTo>
                  <a:pt x="14" y="414"/>
                </a:lnTo>
                <a:lnTo>
                  <a:pt x="14" y="414"/>
                </a:lnTo>
                <a:lnTo>
                  <a:pt x="13" y="414"/>
                </a:lnTo>
                <a:lnTo>
                  <a:pt x="13" y="414"/>
                </a:lnTo>
                <a:close/>
                <a:moveTo>
                  <a:pt x="12" y="403"/>
                </a:moveTo>
                <a:lnTo>
                  <a:pt x="12" y="403"/>
                </a:lnTo>
                <a:lnTo>
                  <a:pt x="12" y="402"/>
                </a:lnTo>
                <a:lnTo>
                  <a:pt x="13" y="402"/>
                </a:lnTo>
                <a:lnTo>
                  <a:pt x="14" y="405"/>
                </a:lnTo>
                <a:lnTo>
                  <a:pt x="14" y="407"/>
                </a:lnTo>
                <a:lnTo>
                  <a:pt x="12" y="403"/>
                </a:lnTo>
                <a:lnTo>
                  <a:pt x="12" y="403"/>
                </a:lnTo>
                <a:lnTo>
                  <a:pt x="12" y="403"/>
                </a:lnTo>
                <a:lnTo>
                  <a:pt x="12" y="403"/>
                </a:lnTo>
                <a:lnTo>
                  <a:pt x="12" y="403"/>
                </a:lnTo>
                <a:close/>
                <a:moveTo>
                  <a:pt x="12" y="409"/>
                </a:moveTo>
                <a:lnTo>
                  <a:pt x="12" y="409"/>
                </a:lnTo>
                <a:lnTo>
                  <a:pt x="12" y="409"/>
                </a:lnTo>
                <a:lnTo>
                  <a:pt x="13" y="409"/>
                </a:lnTo>
                <a:lnTo>
                  <a:pt x="14" y="413"/>
                </a:lnTo>
                <a:lnTo>
                  <a:pt x="14" y="414"/>
                </a:lnTo>
                <a:lnTo>
                  <a:pt x="12" y="409"/>
                </a:lnTo>
                <a:lnTo>
                  <a:pt x="12" y="409"/>
                </a:lnTo>
                <a:lnTo>
                  <a:pt x="12" y="409"/>
                </a:lnTo>
                <a:lnTo>
                  <a:pt x="12" y="409"/>
                </a:lnTo>
                <a:lnTo>
                  <a:pt x="12" y="409"/>
                </a:lnTo>
                <a:close/>
                <a:moveTo>
                  <a:pt x="48" y="275"/>
                </a:moveTo>
                <a:lnTo>
                  <a:pt x="48" y="275"/>
                </a:lnTo>
                <a:lnTo>
                  <a:pt x="48" y="277"/>
                </a:lnTo>
                <a:lnTo>
                  <a:pt x="48" y="275"/>
                </a:lnTo>
                <a:lnTo>
                  <a:pt x="48" y="275"/>
                </a:lnTo>
                <a:lnTo>
                  <a:pt x="49" y="275"/>
                </a:lnTo>
                <a:lnTo>
                  <a:pt x="48" y="275"/>
                </a:lnTo>
                <a:lnTo>
                  <a:pt x="48" y="275"/>
                </a:lnTo>
                <a:close/>
                <a:moveTo>
                  <a:pt x="16" y="353"/>
                </a:moveTo>
                <a:lnTo>
                  <a:pt x="16" y="353"/>
                </a:lnTo>
                <a:lnTo>
                  <a:pt x="15" y="348"/>
                </a:lnTo>
                <a:lnTo>
                  <a:pt x="16" y="353"/>
                </a:lnTo>
                <a:lnTo>
                  <a:pt x="16" y="353"/>
                </a:lnTo>
                <a:lnTo>
                  <a:pt x="16" y="350"/>
                </a:lnTo>
                <a:lnTo>
                  <a:pt x="16" y="353"/>
                </a:lnTo>
                <a:lnTo>
                  <a:pt x="16" y="353"/>
                </a:lnTo>
                <a:close/>
                <a:moveTo>
                  <a:pt x="9" y="391"/>
                </a:moveTo>
                <a:lnTo>
                  <a:pt x="9" y="391"/>
                </a:lnTo>
                <a:lnTo>
                  <a:pt x="10" y="400"/>
                </a:lnTo>
                <a:lnTo>
                  <a:pt x="10" y="402"/>
                </a:lnTo>
                <a:lnTo>
                  <a:pt x="9" y="401"/>
                </a:lnTo>
                <a:lnTo>
                  <a:pt x="8" y="396"/>
                </a:lnTo>
                <a:lnTo>
                  <a:pt x="6" y="389"/>
                </a:lnTo>
                <a:lnTo>
                  <a:pt x="6" y="388"/>
                </a:lnTo>
                <a:lnTo>
                  <a:pt x="7" y="388"/>
                </a:lnTo>
                <a:lnTo>
                  <a:pt x="9" y="391"/>
                </a:lnTo>
                <a:lnTo>
                  <a:pt x="9" y="391"/>
                </a:lnTo>
                <a:lnTo>
                  <a:pt x="9" y="393"/>
                </a:lnTo>
                <a:lnTo>
                  <a:pt x="9" y="393"/>
                </a:lnTo>
                <a:lnTo>
                  <a:pt x="9" y="391"/>
                </a:lnTo>
                <a:lnTo>
                  <a:pt x="9" y="391"/>
                </a:lnTo>
                <a:lnTo>
                  <a:pt x="9" y="391"/>
                </a:lnTo>
                <a:close/>
                <a:moveTo>
                  <a:pt x="10" y="431"/>
                </a:moveTo>
                <a:lnTo>
                  <a:pt x="10" y="431"/>
                </a:lnTo>
                <a:lnTo>
                  <a:pt x="9" y="425"/>
                </a:lnTo>
                <a:lnTo>
                  <a:pt x="9" y="424"/>
                </a:lnTo>
                <a:lnTo>
                  <a:pt x="9" y="425"/>
                </a:lnTo>
                <a:lnTo>
                  <a:pt x="9" y="428"/>
                </a:lnTo>
                <a:lnTo>
                  <a:pt x="10" y="431"/>
                </a:lnTo>
                <a:lnTo>
                  <a:pt x="10" y="431"/>
                </a:lnTo>
                <a:lnTo>
                  <a:pt x="10" y="430"/>
                </a:lnTo>
                <a:lnTo>
                  <a:pt x="10" y="431"/>
                </a:lnTo>
                <a:lnTo>
                  <a:pt x="10" y="431"/>
                </a:lnTo>
                <a:close/>
                <a:moveTo>
                  <a:pt x="8" y="393"/>
                </a:moveTo>
                <a:lnTo>
                  <a:pt x="8" y="393"/>
                </a:lnTo>
                <a:lnTo>
                  <a:pt x="7" y="387"/>
                </a:lnTo>
                <a:lnTo>
                  <a:pt x="8" y="393"/>
                </a:lnTo>
                <a:lnTo>
                  <a:pt x="8" y="393"/>
                </a:lnTo>
                <a:lnTo>
                  <a:pt x="8" y="393"/>
                </a:lnTo>
                <a:lnTo>
                  <a:pt x="8" y="393"/>
                </a:lnTo>
                <a:lnTo>
                  <a:pt x="8" y="394"/>
                </a:lnTo>
                <a:lnTo>
                  <a:pt x="8" y="393"/>
                </a:lnTo>
                <a:lnTo>
                  <a:pt x="8" y="393"/>
                </a:lnTo>
                <a:close/>
                <a:moveTo>
                  <a:pt x="7" y="412"/>
                </a:moveTo>
                <a:lnTo>
                  <a:pt x="7" y="412"/>
                </a:lnTo>
                <a:lnTo>
                  <a:pt x="8" y="416"/>
                </a:lnTo>
                <a:lnTo>
                  <a:pt x="8" y="416"/>
                </a:lnTo>
                <a:lnTo>
                  <a:pt x="7" y="412"/>
                </a:lnTo>
                <a:lnTo>
                  <a:pt x="7" y="412"/>
                </a:lnTo>
                <a:close/>
                <a:moveTo>
                  <a:pt x="6" y="416"/>
                </a:moveTo>
                <a:lnTo>
                  <a:pt x="6" y="416"/>
                </a:lnTo>
                <a:lnTo>
                  <a:pt x="7" y="419"/>
                </a:lnTo>
                <a:lnTo>
                  <a:pt x="7" y="423"/>
                </a:lnTo>
                <a:lnTo>
                  <a:pt x="7" y="423"/>
                </a:lnTo>
                <a:lnTo>
                  <a:pt x="7" y="423"/>
                </a:lnTo>
                <a:lnTo>
                  <a:pt x="6" y="416"/>
                </a:lnTo>
                <a:lnTo>
                  <a:pt x="6" y="416"/>
                </a:lnTo>
                <a:lnTo>
                  <a:pt x="6" y="417"/>
                </a:lnTo>
                <a:lnTo>
                  <a:pt x="6" y="416"/>
                </a:lnTo>
                <a:lnTo>
                  <a:pt x="6" y="416"/>
                </a:lnTo>
                <a:close/>
                <a:moveTo>
                  <a:pt x="7" y="381"/>
                </a:moveTo>
                <a:lnTo>
                  <a:pt x="7" y="381"/>
                </a:lnTo>
                <a:lnTo>
                  <a:pt x="7" y="378"/>
                </a:lnTo>
                <a:lnTo>
                  <a:pt x="7" y="377"/>
                </a:lnTo>
                <a:lnTo>
                  <a:pt x="7" y="377"/>
                </a:lnTo>
                <a:lnTo>
                  <a:pt x="8" y="381"/>
                </a:lnTo>
                <a:lnTo>
                  <a:pt x="8" y="381"/>
                </a:lnTo>
                <a:lnTo>
                  <a:pt x="7" y="381"/>
                </a:lnTo>
                <a:lnTo>
                  <a:pt x="7" y="381"/>
                </a:lnTo>
                <a:close/>
                <a:moveTo>
                  <a:pt x="4" y="391"/>
                </a:moveTo>
                <a:lnTo>
                  <a:pt x="4" y="391"/>
                </a:lnTo>
                <a:lnTo>
                  <a:pt x="7" y="397"/>
                </a:lnTo>
                <a:lnTo>
                  <a:pt x="7" y="397"/>
                </a:lnTo>
                <a:lnTo>
                  <a:pt x="6" y="394"/>
                </a:lnTo>
                <a:lnTo>
                  <a:pt x="4" y="391"/>
                </a:lnTo>
                <a:lnTo>
                  <a:pt x="4" y="391"/>
                </a:lnTo>
                <a:close/>
                <a:moveTo>
                  <a:pt x="4" y="411"/>
                </a:moveTo>
                <a:lnTo>
                  <a:pt x="4" y="411"/>
                </a:lnTo>
                <a:lnTo>
                  <a:pt x="6" y="413"/>
                </a:lnTo>
                <a:lnTo>
                  <a:pt x="6" y="416"/>
                </a:lnTo>
                <a:lnTo>
                  <a:pt x="6" y="416"/>
                </a:lnTo>
                <a:lnTo>
                  <a:pt x="4" y="411"/>
                </a:lnTo>
                <a:lnTo>
                  <a:pt x="4" y="411"/>
                </a:lnTo>
                <a:lnTo>
                  <a:pt x="6" y="411"/>
                </a:lnTo>
                <a:lnTo>
                  <a:pt x="4" y="411"/>
                </a:lnTo>
                <a:lnTo>
                  <a:pt x="4" y="411"/>
                </a:lnTo>
                <a:close/>
                <a:moveTo>
                  <a:pt x="6" y="359"/>
                </a:moveTo>
                <a:lnTo>
                  <a:pt x="6" y="359"/>
                </a:lnTo>
                <a:lnTo>
                  <a:pt x="7" y="369"/>
                </a:lnTo>
                <a:lnTo>
                  <a:pt x="6" y="375"/>
                </a:lnTo>
                <a:lnTo>
                  <a:pt x="6" y="371"/>
                </a:lnTo>
                <a:lnTo>
                  <a:pt x="6" y="359"/>
                </a:lnTo>
                <a:lnTo>
                  <a:pt x="6" y="359"/>
                </a:lnTo>
                <a:lnTo>
                  <a:pt x="6" y="363"/>
                </a:lnTo>
                <a:lnTo>
                  <a:pt x="6" y="359"/>
                </a:lnTo>
                <a:lnTo>
                  <a:pt x="6" y="359"/>
                </a:lnTo>
                <a:close/>
                <a:moveTo>
                  <a:pt x="59" y="247"/>
                </a:moveTo>
                <a:lnTo>
                  <a:pt x="59" y="247"/>
                </a:lnTo>
                <a:lnTo>
                  <a:pt x="57" y="251"/>
                </a:lnTo>
                <a:lnTo>
                  <a:pt x="57" y="251"/>
                </a:lnTo>
                <a:lnTo>
                  <a:pt x="57" y="248"/>
                </a:lnTo>
                <a:lnTo>
                  <a:pt x="59" y="247"/>
                </a:lnTo>
                <a:lnTo>
                  <a:pt x="59" y="247"/>
                </a:lnTo>
                <a:close/>
                <a:moveTo>
                  <a:pt x="19" y="318"/>
                </a:moveTo>
                <a:lnTo>
                  <a:pt x="19" y="318"/>
                </a:lnTo>
                <a:lnTo>
                  <a:pt x="20" y="317"/>
                </a:lnTo>
                <a:lnTo>
                  <a:pt x="21" y="317"/>
                </a:lnTo>
                <a:lnTo>
                  <a:pt x="21" y="318"/>
                </a:lnTo>
                <a:lnTo>
                  <a:pt x="19" y="318"/>
                </a:lnTo>
                <a:lnTo>
                  <a:pt x="19" y="318"/>
                </a:lnTo>
                <a:lnTo>
                  <a:pt x="19" y="318"/>
                </a:lnTo>
                <a:lnTo>
                  <a:pt x="19" y="318"/>
                </a:lnTo>
                <a:lnTo>
                  <a:pt x="19" y="318"/>
                </a:lnTo>
                <a:close/>
                <a:moveTo>
                  <a:pt x="3" y="400"/>
                </a:moveTo>
                <a:lnTo>
                  <a:pt x="3" y="400"/>
                </a:lnTo>
                <a:lnTo>
                  <a:pt x="4" y="409"/>
                </a:lnTo>
                <a:lnTo>
                  <a:pt x="3" y="400"/>
                </a:lnTo>
                <a:lnTo>
                  <a:pt x="3" y="400"/>
                </a:lnTo>
                <a:lnTo>
                  <a:pt x="3" y="402"/>
                </a:lnTo>
                <a:lnTo>
                  <a:pt x="3" y="400"/>
                </a:lnTo>
                <a:lnTo>
                  <a:pt x="3" y="400"/>
                </a:lnTo>
                <a:close/>
                <a:moveTo>
                  <a:pt x="9" y="352"/>
                </a:moveTo>
                <a:lnTo>
                  <a:pt x="9" y="352"/>
                </a:lnTo>
                <a:lnTo>
                  <a:pt x="9" y="355"/>
                </a:lnTo>
                <a:lnTo>
                  <a:pt x="9" y="358"/>
                </a:lnTo>
                <a:lnTo>
                  <a:pt x="9" y="358"/>
                </a:lnTo>
                <a:lnTo>
                  <a:pt x="9" y="354"/>
                </a:lnTo>
                <a:lnTo>
                  <a:pt x="9" y="352"/>
                </a:lnTo>
                <a:lnTo>
                  <a:pt x="9" y="352"/>
                </a:lnTo>
                <a:close/>
                <a:moveTo>
                  <a:pt x="7" y="355"/>
                </a:moveTo>
                <a:lnTo>
                  <a:pt x="7" y="355"/>
                </a:lnTo>
                <a:lnTo>
                  <a:pt x="8" y="349"/>
                </a:lnTo>
                <a:lnTo>
                  <a:pt x="7" y="355"/>
                </a:lnTo>
                <a:lnTo>
                  <a:pt x="7" y="355"/>
                </a:lnTo>
                <a:lnTo>
                  <a:pt x="7" y="355"/>
                </a:lnTo>
                <a:lnTo>
                  <a:pt x="7" y="355"/>
                </a:lnTo>
                <a:lnTo>
                  <a:pt x="7" y="355"/>
                </a:lnTo>
                <a:close/>
                <a:moveTo>
                  <a:pt x="2" y="395"/>
                </a:moveTo>
                <a:lnTo>
                  <a:pt x="2" y="395"/>
                </a:lnTo>
                <a:lnTo>
                  <a:pt x="2" y="399"/>
                </a:lnTo>
                <a:lnTo>
                  <a:pt x="2" y="395"/>
                </a:lnTo>
                <a:lnTo>
                  <a:pt x="2" y="395"/>
                </a:lnTo>
                <a:lnTo>
                  <a:pt x="2" y="396"/>
                </a:lnTo>
                <a:lnTo>
                  <a:pt x="2" y="395"/>
                </a:lnTo>
                <a:lnTo>
                  <a:pt x="2" y="395"/>
                </a:lnTo>
                <a:close/>
                <a:moveTo>
                  <a:pt x="1" y="385"/>
                </a:moveTo>
                <a:lnTo>
                  <a:pt x="1" y="385"/>
                </a:lnTo>
                <a:lnTo>
                  <a:pt x="2" y="390"/>
                </a:lnTo>
                <a:lnTo>
                  <a:pt x="2" y="390"/>
                </a:lnTo>
                <a:lnTo>
                  <a:pt x="1" y="385"/>
                </a:lnTo>
                <a:lnTo>
                  <a:pt x="1" y="385"/>
                </a:lnTo>
                <a:close/>
                <a:moveTo>
                  <a:pt x="6" y="355"/>
                </a:moveTo>
                <a:lnTo>
                  <a:pt x="6" y="355"/>
                </a:lnTo>
                <a:lnTo>
                  <a:pt x="6" y="350"/>
                </a:lnTo>
                <a:lnTo>
                  <a:pt x="6" y="355"/>
                </a:lnTo>
                <a:lnTo>
                  <a:pt x="6" y="355"/>
                </a:lnTo>
                <a:lnTo>
                  <a:pt x="6" y="353"/>
                </a:lnTo>
                <a:lnTo>
                  <a:pt x="6" y="355"/>
                </a:lnTo>
                <a:lnTo>
                  <a:pt x="6" y="355"/>
                </a:lnTo>
                <a:close/>
                <a:moveTo>
                  <a:pt x="0" y="390"/>
                </a:moveTo>
                <a:lnTo>
                  <a:pt x="0" y="390"/>
                </a:lnTo>
                <a:lnTo>
                  <a:pt x="0" y="382"/>
                </a:lnTo>
                <a:lnTo>
                  <a:pt x="0" y="390"/>
                </a:lnTo>
                <a:lnTo>
                  <a:pt x="0" y="390"/>
                </a:lnTo>
                <a:lnTo>
                  <a:pt x="0" y="390"/>
                </a:lnTo>
                <a:lnTo>
                  <a:pt x="0" y="390"/>
                </a:lnTo>
                <a:lnTo>
                  <a:pt x="0" y="390"/>
                </a:lnTo>
                <a:close/>
                <a:moveTo>
                  <a:pt x="0" y="378"/>
                </a:moveTo>
                <a:lnTo>
                  <a:pt x="0" y="378"/>
                </a:lnTo>
                <a:lnTo>
                  <a:pt x="1" y="381"/>
                </a:lnTo>
                <a:lnTo>
                  <a:pt x="1" y="384"/>
                </a:lnTo>
                <a:lnTo>
                  <a:pt x="1" y="384"/>
                </a:lnTo>
                <a:lnTo>
                  <a:pt x="1" y="384"/>
                </a:lnTo>
                <a:lnTo>
                  <a:pt x="0" y="378"/>
                </a:lnTo>
                <a:lnTo>
                  <a:pt x="0" y="378"/>
                </a:lnTo>
                <a:lnTo>
                  <a:pt x="0" y="379"/>
                </a:lnTo>
                <a:lnTo>
                  <a:pt x="0" y="378"/>
                </a:lnTo>
                <a:lnTo>
                  <a:pt x="0" y="378"/>
                </a:lnTo>
                <a:close/>
                <a:moveTo>
                  <a:pt x="7" y="337"/>
                </a:moveTo>
                <a:lnTo>
                  <a:pt x="7" y="337"/>
                </a:lnTo>
                <a:lnTo>
                  <a:pt x="7" y="343"/>
                </a:lnTo>
                <a:lnTo>
                  <a:pt x="7" y="346"/>
                </a:lnTo>
                <a:lnTo>
                  <a:pt x="6" y="346"/>
                </a:lnTo>
                <a:lnTo>
                  <a:pt x="6" y="346"/>
                </a:lnTo>
                <a:lnTo>
                  <a:pt x="6" y="342"/>
                </a:lnTo>
                <a:lnTo>
                  <a:pt x="7" y="337"/>
                </a:lnTo>
                <a:lnTo>
                  <a:pt x="7" y="337"/>
                </a:lnTo>
                <a:close/>
                <a:moveTo>
                  <a:pt x="9" y="323"/>
                </a:moveTo>
                <a:lnTo>
                  <a:pt x="9" y="323"/>
                </a:lnTo>
                <a:lnTo>
                  <a:pt x="9" y="326"/>
                </a:lnTo>
                <a:lnTo>
                  <a:pt x="9" y="326"/>
                </a:lnTo>
                <a:lnTo>
                  <a:pt x="9" y="323"/>
                </a:lnTo>
                <a:lnTo>
                  <a:pt x="9" y="323"/>
                </a:lnTo>
                <a:close/>
                <a:moveTo>
                  <a:pt x="8" y="322"/>
                </a:moveTo>
                <a:lnTo>
                  <a:pt x="8" y="322"/>
                </a:lnTo>
                <a:lnTo>
                  <a:pt x="8" y="329"/>
                </a:lnTo>
                <a:lnTo>
                  <a:pt x="7" y="331"/>
                </a:lnTo>
                <a:lnTo>
                  <a:pt x="7" y="332"/>
                </a:lnTo>
                <a:lnTo>
                  <a:pt x="7" y="332"/>
                </a:lnTo>
                <a:lnTo>
                  <a:pt x="8" y="326"/>
                </a:lnTo>
                <a:lnTo>
                  <a:pt x="8" y="322"/>
                </a:lnTo>
                <a:lnTo>
                  <a:pt x="8" y="322"/>
                </a:lnTo>
                <a:close/>
                <a:moveTo>
                  <a:pt x="13" y="306"/>
                </a:moveTo>
                <a:lnTo>
                  <a:pt x="13" y="306"/>
                </a:lnTo>
                <a:lnTo>
                  <a:pt x="13" y="310"/>
                </a:lnTo>
                <a:lnTo>
                  <a:pt x="13" y="310"/>
                </a:lnTo>
                <a:lnTo>
                  <a:pt x="13" y="306"/>
                </a:lnTo>
                <a:lnTo>
                  <a:pt x="13" y="306"/>
                </a:lnTo>
                <a:close/>
                <a:moveTo>
                  <a:pt x="12" y="308"/>
                </a:moveTo>
                <a:lnTo>
                  <a:pt x="12" y="308"/>
                </a:lnTo>
                <a:lnTo>
                  <a:pt x="15" y="301"/>
                </a:lnTo>
                <a:lnTo>
                  <a:pt x="15" y="304"/>
                </a:lnTo>
                <a:lnTo>
                  <a:pt x="13" y="308"/>
                </a:lnTo>
                <a:lnTo>
                  <a:pt x="12" y="310"/>
                </a:lnTo>
                <a:lnTo>
                  <a:pt x="12" y="308"/>
                </a:lnTo>
                <a:lnTo>
                  <a:pt x="12" y="308"/>
                </a:lnTo>
                <a:lnTo>
                  <a:pt x="12" y="307"/>
                </a:lnTo>
                <a:lnTo>
                  <a:pt x="12" y="308"/>
                </a:lnTo>
                <a:lnTo>
                  <a:pt x="12" y="308"/>
                </a:lnTo>
                <a:lnTo>
                  <a:pt x="12" y="308"/>
                </a:lnTo>
                <a:lnTo>
                  <a:pt x="12" y="308"/>
                </a:lnTo>
                <a:close/>
                <a:moveTo>
                  <a:pt x="12" y="307"/>
                </a:moveTo>
                <a:lnTo>
                  <a:pt x="12" y="307"/>
                </a:lnTo>
                <a:lnTo>
                  <a:pt x="13" y="301"/>
                </a:lnTo>
                <a:lnTo>
                  <a:pt x="13" y="301"/>
                </a:lnTo>
                <a:lnTo>
                  <a:pt x="13" y="301"/>
                </a:lnTo>
                <a:lnTo>
                  <a:pt x="12" y="304"/>
                </a:lnTo>
                <a:lnTo>
                  <a:pt x="12" y="307"/>
                </a:lnTo>
                <a:lnTo>
                  <a:pt x="12" y="307"/>
                </a:lnTo>
                <a:lnTo>
                  <a:pt x="12" y="306"/>
                </a:lnTo>
                <a:lnTo>
                  <a:pt x="12" y="307"/>
                </a:lnTo>
                <a:lnTo>
                  <a:pt x="12" y="307"/>
                </a:lnTo>
                <a:lnTo>
                  <a:pt x="12" y="307"/>
                </a:lnTo>
                <a:lnTo>
                  <a:pt x="12" y="307"/>
                </a:lnTo>
                <a:close/>
                <a:moveTo>
                  <a:pt x="15" y="290"/>
                </a:moveTo>
                <a:lnTo>
                  <a:pt x="15" y="290"/>
                </a:lnTo>
                <a:lnTo>
                  <a:pt x="14" y="295"/>
                </a:lnTo>
                <a:lnTo>
                  <a:pt x="14" y="295"/>
                </a:lnTo>
                <a:lnTo>
                  <a:pt x="14" y="293"/>
                </a:lnTo>
                <a:lnTo>
                  <a:pt x="15" y="290"/>
                </a:lnTo>
                <a:lnTo>
                  <a:pt x="15" y="290"/>
                </a:lnTo>
                <a:close/>
                <a:moveTo>
                  <a:pt x="2" y="322"/>
                </a:moveTo>
                <a:lnTo>
                  <a:pt x="2" y="322"/>
                </a:lnTo>
                <a:lnTo>
                  <a:pt x="1" y="326"/>
                </a:lnTo>
                <a:lnTo>
                  <a:pt x="1" y="326"/>
                </a:lnTo>
                <a:lnTo>
                  <a:pt x="2" y="322"/>
                </a:lnTo>
                <a:lnTo>
                  <a:pt x="2" y="322"/>
                </a:lnTo>
                <a:close/>
                <a:moveTo>
                  <a:pt x="1" y="322"/>
                </a:moveTo>
                <a:lnTo>
                  <a:pt x="1" y="322"/>
                </a:lnTo>
                <a:lnTo>
                  <a:pt x="1" y="326"/>
                </a:lnTo>
                <a:lnTo>
                  <a:pt x="1" y="326"/>
                </a:lnTo>
                <a:lnTo>
                  <a:pt x="1" y="322"/>
                </a:lnTo>
                <a:lnTo>
                  <a:pt x="1" y="322"/>
                </a:lnTo>
                <a:close/>
                <a:moveTo>
                  <a:pt x="3" y="314"/>
                </a:moveTo>
                <a:lnTo>
                  <a:pt x="3" y="314"/>
                </a:lnTo>
                <a:lnTo>
                  <a:pt x="3" y="314"/>
                </a:lnTo>
                <a:lnTo>
                  <a:pt x="3" y="314"/>
                </a:lnTo>
                <a:lnTo>
                  <a:pt x="2" y="317"/>
                </a:lnTo>
                <a:lnTo>
                  <a:pt x="2" y="318"/>
                </a:lnTo>
                <a:lnTo>
                  <a:pt x="3" y="314"/>
                </a:lnTo>
                <a:lnTo>
                  <a:pt x="3" y="314"/>
                </a:lnTo>
                <a:lnTo>
                  <a:pt x="3" y="316"/>
                </a:lnTo>
                <a:lnTo>
                  <a:pt x="3" y="314"/>
                </a:lnTo>
                <a:lnTo>
                  <a:pt x="3" y="314"/>
                </a:lnTo>
                <a:close/>
                <a:moveTo>
                  <a:pt x="1" y="314"/>
                </a:moveTo>
                <a:lnTo>
                  <a:pt x="1" y="314"/>
                </a:lnTo>
                <a:lnTo>
                  <a:pt x="0" y="318"/>
                </a:lnTo>
                <a:lnTo>
                  <a:pt x="1" y="314"/>
                </a:lnTo>
                <a:lnTo>
                  <a:pt x="1" y="314"/>
                </a:lnTo>
                <a:lnTo>
                  <a:pt x="1" y="317"/>
                </a:lnTo>
                <a:lnTo>
                  <a:pt x="1" y="314"/>
                </a:lnTo>
                <a:lnTo>
                  <a:pt x="1" y="314"/>
                </a:lnTo>
                <a:close/>
                <a:moveTo>
                  <a:pt x="21" y="273"/>
                </a:moveTo>
                <a:lnTo>
                  <a:pt x="21" y="273"/>
                </a:lnTo>
                <a:lnTo>
                  <a:pt x="20" y="277"/>
                </a:lnTo>
                <a:lnTo>
                  <a:pt x="20" y="277"/>
                </a:lnTo>
                <a:lnTo>
                  <a:pt x="21" y="273"/>
                </a:lnTo>
                <a:lnTo>
                  <a:pt x="21" y="273"/>
                </a:lnTo>
                <a:close/>
                <a:moveTo>
                  <a:pt x="3" y="307"/>
                </a:moveTo>
                <a:lnTo>
                  <a:pt x="3" y="307"/>
                </a:lnTo>
                <a:lnTo>
                  <a:pt x="3" y="311"/>
                </a:lnTo>
                <a:lnTo>
                  <a:pt x="3" y="311"/>
                </a:lnTo>
                <a:lnTo>
                  <a:pt x="3" y="307"/>
                </a:lnTo>
                <a:lnTo>
                  <a:pt x="3" y="307"/>
                </a:lnTo>
                <a:close/>
                <a:moveTo>
                  <a:pt x="18" y="278"/>
                </a:moveTo>
                <a:lnTo>
                  <a:pt x="18" y="278"/>
                </a:lnTo>
                <a:lnTo>
                  <a:pt x="20" y="266"/>
                </a:lnTo>
                <a:lnTo>
                  <a:pt x="18" y="278"/>
                </a:lnTo>
                <a:lnTo>
                  <a:pt x="18" y="278"/>
                </a:lnTo>
                <a:lnTo>
                  <a:pt x="18" y="276"/>
                </a:lnTo>
                <a:lnTo>
                  <a:pt x="18" y="278"/>
                </a:lnTo>
                <a:lnTo>
                  <a:pt x="18" y="278"/>
                </a:lnTo>
                <a:close/>
                <a:moveTo>
                  <a:pt x="24" y="261"/>
                </a:moveTo>
                <a:lnTo>
                  <a:pt x="24" y="261"/>
                </a:lnTo>
                <a:lnTo>
                  <a:pt x="22" y="264"/>
                </a:lnTo>
                <a:lnTo>
                  <a:pt x="22" y="266"/>
                </a:lnTo>
                <a:lnTo>
                  <a:pt x="22" y="265"/>
                </a:lnTo>
                <a:lnTo>
                  <a:pt x="24" y="261"/>
                </a:lnTo>
                <a:lnTo>
                  <a:pt x="24" y="261"/>
                </a:lnTo>
                <a:lnTo>
                  <a:pt x="24" y="260"/>
                </a:lnTo>
                <a:lnTo>
                  <a:pt x="24" y="261"/>
                </a:lnTo>
                <a:lnTo>
                  <a:pt x="24" y="261"/>
                </a:lnTo>
                <a:lnTo>
                  <a:pt x="24" y="261"/>
                </a:lnTo>
                <a:lnTo>
                  <a:pt x="24" y="261"/>
                </a:lnTo>
                <a:close/>
                <a:moveTo>
                  <a:pt x="25" y="255"/>
                </a:moveTo>
                <a:lnTo>
                  <a:pt x="25" y="255"/>
                </a:lnTo>
                <a:lnTo>
                  <a:pt x="25" y="258"/>
                </a:lnTo>
                <a:lnTo>
                  <a:pt x="25" y="260"/>
                </a:lnTo>
                <a:lnTo>
                  <a:pt x="25" y="260"/>
                </a:lnTo>
                <a:lnTo>
                  <a:pt x="25" y="259"/>
                </a:lnTo>
                <a:lnTo>
                  <a:pt x="25" y="255"/>
                </a:lnTo>
                <a:lnTo>
                  <a:pt x="25" y="255"/>
                </a:lnTo>
                <a:lnTo>
                  <a:pt x="25" y="254"/>
                </a:lnTo>
                <a:lnTo>
                  <a:pt x="25" y="255"/>
                </a:lnTo>
                <a:lnTo>
                  <a:pt x="25" y="255"/>
                </a:lnTo>
                <a:lnTo>
                  <a:pt x="25" y="255"/>
                </a:lnTo>
                <a:lnTo>
                  <a:pt x="25" y="255"/>
                </a:lnTo>
                <a:close/>
                <a:moveTo>
                  <a:pt x="31" y="245"/>
                </a:moveTo>
                <a:lnTo>
                  <a:pt x="31" y="245"/>
                </a:lnTo>
                <a:lnTo>
                  <a:pt x="30" y="249"/>
                </a:lnTo>
                <a:lnTo>
                  <a:pt x="30" y="249"/>
                </a:lnTo>
                <a:lnTo>
                  <a:pt x="31" y="245"/>
                </a:lnTo>
                <a:lnTo>
                  <a:pt x="31" y="245"/>
                </a:lnTo>
                <a:close/>
                <a:moveTo>
                  <a:pt x="124" y="146"/>
                </a:moveTo>
                <a:lnTo>
                  <a:pt x="124" y="146"/>
                </a:lnTo>
                <a:lnTo>
                  <a:pt x="126" y="142"/>
                </a:lnTo>
                <a:lnTo>
                  <a:pt x="127" y="143"/>
                </a:lnTo>
                <a:lnTo>
                  <a:pt x="125" y="145"/>
                </a:lnTo>
                <a:lnTo>
                  <a:pt x="125" y="146"/>
                </a:lnTo>
                <a:lnTo>
                  <a:pt x="124" y="146"/>
                </a:lnTo>
                <a:lnTo>
                  <a:pt x="124" y="146"/>
                </a:lnTo>
                <a:lnTo>
                  <a:pt x="124" y="146"/>
                </a:lnTo>
                <a:lnTo>
                  <a:pt x="124" y="146"/>
                </a:lnTo>
                <a:lnTo>
                  <a:pt x="124" y="146"/>
                </a:lnTo>
                <a:close/>
                <a:moveTo>
                  <a:pt x="40" y="219"/>
                </a:moveTo>
                <a:lnTo>
                  <a:pt x="40" y="219"/>
                </a:lnTo>
                <a:lnTo>
                  <a:pt x="42" y="219"/>
                </a:lnTo>
                <a:lnTo>
                  <a:pt x="40" y="220"/>
                </a:lnTo>
                <a:lnTo>
                  <a:pt x="39" y="224"/>
                </a:lnTo>
                <a:lnTo>
                  <a:pt x="39" y="224"/>
                </a:lnTo>
                <a:lnTo>
                  <a:pt x="40" y="222"/>
                </a:lnTo>
                <a:lnTo>
                  <a:pt x="40" y="219"/>
                </a:lnTo>
                <a:lnTo>
                  <a:pt x="40" y="219"/>
                </a:lnTo>
                <a:close/>
                <a:moveTo>
                  <a:pt x="128" y="140"/>
                </a:moveTo>
                <a:lnTo>
                  <a:pt x="128" y="140"/>
                </a:lnTo>
                <a:lnTo>
                  <a:pt x="136" y="133"/>
                </a:lnTo>
                <a:lnTo>
                  <a:pt x="136" y="133"/>
                </a:lnTo>
                <a:lnTo>
                  <a:pt x="134" y="134"/>
                </a:lnTo>
                <a:lnTo>
                  <a:pt x="132" y="139"/>
                </a:lnTo>
                <a:lnTo>
                  <a:pt x="130" y="140"/>
                </a:lnTo>
                <a:lnTo>
                  <a:pt x="128" y="140"/>
                </a:lnTo>
                <a:lnTo>
                  <a:pt x="128" y="140"/>
                </a:lnTo>
                <a:lnTo>
                  <a:pt x="130" y="140"/>
                </a:lnTo>
                <a:lnTo>
                  <a:pt x="128" y="140"/>
                </a:lnTo>
                <a:lnTo>
                  <a:pt x="128" y="140"/>
                </a:lnTo>
                <a:close/>
                <a:moveTo>
                  <a:pt x="139" y="130"/>
                </a:moveTo>
                <a:lnTo>
                  <a:pt x="139" y="130"/>
                </a:lnTo>
                <a:lnTo>
                  <a:pt x="137" y="133"/>
                </a:lnTo>
                <a:lnTo>
                  <a:pt x="137" y="133"/>
                </a:lnTo>
                <a:lnTo>
                  <a:pt x="138" y="130"/>
                </a:lnTo>
                <a:lnTo>
                  <a:pt x="139" y="130"/>
                </a:lnTo>
                <a:lnTo>
                  <a:pt x="139" y="130"/>
                </a:lnTo>
                <a:lnTo>
                  <a:pt x="139" y="130"/>
                </a:lnTo>
                <a:close/>
                <a:moveTo>
                  <a:pt x="33" y="216"/>
                </a:moveTo>
                <a:lnTo>
                  <a:pt x="33" y="216"/>
                </a:lnTo>
                <a:lnTo>
                  <a:pt x="31" y="219"/>
                </a:lnTo>
                <a:lnTo>
                  <a:pt x="31" y="219"/>
                </a:lnTo>
                <a:lnTo>
                  <a:pt x="33" y="216"/>
                </a:lnTo>
                <a:lnTo>
                  <a:pt x="33" y="216"/>
                </a:lnTo>
                <a:close/>
                <a:moveTo>
                  <a:pt x="37" y="206"/>
                </a:moveTo>
                <a:lnTo>
                  <a:pt x="37" y="206"/>
                </a:lnTo>
                <a:lnTo>
                  <a:pt x="37" y="202"/>
                </a:lnTo>
                <a:lnTo>
                  <a:pt x="37" y="201"/>
                </a:lnTo>
                <a:lnTo>
                  <a:pt x="36" y="201"/>
                </a:lnTo>
                <a:lnTo>
                  <a:pt x="36" y="202"/>
                </a:lnTo>
                <a:lnTo>
                  <a:pt x="36" y="206"/>
                </a:lnTo>
                <a:lnTo>
                  <a:pt x="36" y="207"/>
                </a:lnTo>
                <a:lnTo>
                  <a:pt x="37" y="206"/>
                </a:lnTo>
                <a:lnTo>
                  <a:pt x="37" y="206"/>
                </a:lnTo>
                <a:lnTo>
                  <a:pt x="37" y="206"/>
                </a:lnTo>
                <a:lnTo>
                  <a:pt x="37" y="206"/>
                </a:lnTo>
                <a:lnTo>
                  <a:pt x="37" y="207"/>
                </a:lnTo>
                <a:lnTo>
                  <a:pt x="37" y="206"/>
                </a:lnTo>
                <a:lnTo>
                  <a:pt x="37" y="206"/>
                </a:lnTo>
                <a:close/>
                <a:moveTo>
                  <a:pt x="38" y="204"/>
                </a:moveTo>
                <a:lnTo>
                  <a:pt x="38" y="204"/>
                </a:lnTo>
                <a:lnTo>
                  <a:pt x="34" y="211"/>
                </a:lnTo>
                <a:lnTo>
                  <a:pt x="34" y="211"/>
                </a:lnTo>
                <a:lnTo>
                  <a:pt x="36" y="206"/>
                </a:lnTo>
                <a:lnTo>
                  <a:pt x="38" y="204"/>
                </a:lnTo>
                <a:lnTo>
                  <a:pt x="38" y="204"/>
                </a:lnTo>
                <a:close/>
                <a:moveTo>
                  <a:pt x="161" y="108"/>
                </a:moveTo>
                <a:lnTo>
                  <a:pt x="161" y="108"/>
                </a:lnTo>
                <a:lnTo>
                  <a:pt x="165" y="106"/>
                </a:lnTo>
                <a:lnTo>
                  <a:pt x="167" y="104"/>
                </a:lnTo>
                <a:lnTo>
                  <a:pt x="167" y="104"/>
                </a:lnTo>
                <a:lnTo>
                  <a:pt x="165" y="107"/>
                </a:lnTo>
                <a:lnTo>
                  <a:pt x="161" y="108"/>
                </a:lnTo>
                <a:lnTo>
                  <a:pt x="161" y="108"/>
                </a:lnTo>
                <a:close/>
                <a:moveTo>
                  <a:pt x="43" y="195"/>
                </a:moveTo>
                <a:lnTo>
                  <a:pt x="43" y="195"/>
                </a:lnTo>
                <a:lnTo>
                  <a:pt x="43" y="194"/>
                </a:lnTo>
                <a:lnTo>
                  <a:pt x="44" y="194"/>
                </a:lnTo>
                <a:lnTo>
                  <a:pt x="43" y="196"/>
                </a:lnTo>
                <a:lnTo>
                  <a:pt x="42" y="199"/>
                </a:lnTo>
                <a:lnTo>
                  <a:pt x="43" y="195"/>
                </a:lnTo>
                <a:lnTo>
                  <a:pt x="43" y="195"/>
                </a:lnTo>
                <a:lnTo>
                  <a:pt x="42" y="195"/>
                </a:lnTo>
                <a:lnTo>
                  <a:pt x="43" y="195"/>
                </a:lnTo>
                <a:lnTo>
                  <a:pt x="43" y="195"/>
                </a:lnTo>
                <a:close/>
                <a:moveTo>
                  <a:pt x="48" y="187"/>
                </a:moveTo>
                <a:lnTo>
                  <a:pt x="48" y="187"/>
                </a:lnTo>
                <a:lnTo>
                  <a:pt x="50" y="184"/>
                </a:lnTo>
                <a:lnTo>
                  <a:pt x="50" y="184"/>
                </a:lnTo>
                <a:lnTo>
                  <a:pt x="49" y="187"/>
                </a:lnTo>
                <a:lnTo>
                  <a:pt x="48" y="188"/>
                </a:lnTo>
                <a:lnTo>
                  <a:pt x="48" y="187"/>
                </a:lnTo>
                <a:lnTo>
                  <a:pt x="48" y="187"/>
                </a:lnTo>
                <a:close/>
                <a:moveTo>
                  <a:pt x="44" y="189"/>
                </a:moveTo>
                <a:lnTo>
                  <a:pt x="44" y="189"/>
                </a:lnTo>
                <a:lnTo>
                  <a:pt x="45" y="189"/>
                </a:lnTo>
                <a:lnTo>
                  <a:pt x="45" y="189"/>
                </a:lnTo>
                <a:lnTo>
                  <a:pt x="44" y="192"/>
                </a:lnTo>
                <a:lnTo>
                  <a:pt x="44" y="192"/>
                </a:lnTo>
                <a:lnTo>
                  <a:pt x="44" y="189"/>
                </a:lnTo>
                <a:lnTo>
                  <a:pt x="44" y="189"/>
                </a:lnTo>
                <a:lnTo>
                  <a:pt x="45" y="189"/>
                </a:lnTo>
                <a:lnTo>
                  <a:pt x="44" y="189"/>
                </a:lnTo>
                <a:lnTo>
                  <a:pt x="44" y="189"/>
                </a:lnTo>
                <a:close/>
                <a:moveTo>
                  <a:pt x="180" y="94"/>
                </a:moveTo>
                <a:lnTo>
                  <a:pt x="180" y="94"/>
                </a:lnTo>
                <a:lnTo>
                  <a:pt x="178" y="96"/>
                </a:lnTo>
                <a:lnTo>
                  <a:pt x="177" y="96"/>
                </a:lnTo>
                <a:lnTo>
                  <a:pt x="177" y="96"/>
                </a:lnTo>
                <a:lnTo>
                  <a:pt x="180" y="94"/>
                </a:lnTo>
                <a:lnTo>
                  <a:pt x="180" y="94"/>
                </a:lnTo>
                <a:lnTo>
                  <a:pt x="179" y="94"/>
                </a:lnTo>
                <a:lnTo>
                  <a:pt x="180" y="94"/>
                </a:lnTo>
                <a:lnTo>
                  <a:pt x="180" y="94"/>
                </a:lnTo>
                <a:close/>
                <a:moveTo>
                  <a:pt x="59" y="171"/>
                </a:moveTo>
                <a:lnTo>
                  <a:pt x="59" y="171"/>
                </a:lnTo>
                <a:lnTo>
                  <a:pt x="57" y="169"/>
                </a:lnTo>
                <a:lnTo>
                  <a:pt x="56" y="171"/>
                </a:lnTo>
                <a:lnTo>
                  <a:pt x="56" y="173"/>
                </a:lnTo>
                <a:lnTo>
                  <a:pt x="57" y="173"/>
                </a:lnTo>
                <a:lnTo>
                  <a:pt x="59" y="171"/>
                </a:lnTo>
                <a:lnTo>
                  <a:pt x="59" y="171"/>
                </a:lnTo>
                <a:lnTo>
                  <a:pt x="57" y="172"/>
                </a:lnTo>
                <a:lnTo>
                  <a:pt x="59" y="171"/>
                </a:lnTo>
                <a:lnTo>
                  <a:pt x="59" y="171"/>
                </a:lnTo>
                <a:close/>
                <a:moveTo>
                  <a:pt x="187" y="90"/>
                </a:moveTo>
                <a:lnTo>
                  <a:pt x="186" y="90"/>
                </a:lnTo>
                <a:lnTo>
                  <a:pt x="186" y="90"/>
                </a:lnTo>
                <a:lnTo>
                  <a:pt x="187" y="89"/>
                </a:lnTo>
                <a:lnTo>
                  <a:pt x="187" y="89"/>
                </a:lnTo>
                <a:lnTo>
                  <a:pt x="187" y="90"/>
                </a:lnTo>
                <a:lnTo>
                  <a:pt x="187" y="90"/>
                </a:lnTo>
                <a:close/>
                <a:moveTo>
                  <a:pt x="66" y="161"/>
                </a:moveTo>
                <a:lnTo>
                  <a:pt x="66" y="161"/>
                </a:lnTo>
                <a:lnTo>
                  <a:pt x="68" y="158"/>
                </a:lnTo>
                <a:lnTo>
                  <a:pt x="66" y="161"/>
                </a:lnTo>
                <a:lnTo>
                  <a:pt x="66" y="161"/>
                </a:lnTo>
                <a:lnTo>
                  <a:pt x="67" y="160"/>
                </a:lnTo>
                <a:lnTo>
                  <a:pt x="66" y="161"/>
                </a:lnTo>
                <a:lnTo>
                  <a:pt x="66" y="161"/>
                </a:lnTo>
                <a:close/>
                <a:moveTo>
                  <a:pt x="204" y="77"/>
                </a:moveTo>
                <a:lnTo>
                  <a:pt x="204" y="77"/>
                </a:lnTo>
                <a:lnTo>
                  <a:pt x="207" y="77"/>
                </a:lnTo>
                <a:lnTo>
                  <a:pt x="205" y="78"/>
                </a:lnTo>
                <a:lnTo>
                  <a:pt x="203" y="80"/>
                </a:lnTo>
                <a:lnTo>
                  <a:pt x="204" y="77"/>
                </a:lnTo>
                <a:lnTo>
                  <a:pt x="204" y="77"/>
                </a:lnTo>
                <a:lnTo>
                  <a:pt x="204" y="78"/>
                </a:lnTo>
                <a:lnTo>
                  <a:pt x="204" y="77"/>
                </a:lnTo>
                <a:lnTo>
                  <a:pt x="204" y="77"/>
                </a:lnTo>
                <a:close/>
                <a:moveTo>
                  <a:pt x="74" y="148"/>
                </a:moveTo>
                <a:lnTo>
                  <a:pt x="74" y="148"/>
                </a:lnTo>
                <a:lnTo>
                  <a:pt x="79" y="143"/>
                </a:lnTo>
                <a:lnTo>
                  <a:pt x="79" y="143"/>
                </a:lnTo>
                <a:lnTo>
                  <a:pt x="77" y="147"/>
                </a:lnTo>
                <a:lnTo>
                  <a:pt x="74" y="148"/>
                </a:lnTo>
                <a:lnTo>
                  <a:pt x="74" y="148"/>
                </a:lnTo>
                <a:lnTo>
                  <a:pt x="75" y="147"/>
                </a:lnTo>
                <a:lnTo>
                  <a:pt x="74" y="148"/>
                </a:lnTo>
                <a:lnTo>
                  <a:pt x="74" y="148"/>
                </a:lnTo>
                <a:close/>
                <a:moveTo>
                  <a:pt x="213" y="72"/>
                </a:moveTo>
                <a:lnTo>
                  <a:pt x="213" y="72"/>
                </a:lnTo>
                <a:lnTo>
                  <a:pt x="211" y="75"/>
                </a:lnTo>
                <a:lnTo>
                  <a:pt x="211" y="75"/>
                </a:lnTo>
                <a:lnTo>
                  <a:pt x="210" y="74"/>
                </a:lnTo>
                <a:lnTo>
                  <a:pt x="213" y="72"/>
                </a:lnTo>
                <a:lnTo>
                  <a:pt x="213" y="72"/>
                </a:lnTo>
                <a:close/>
                <a:moveTo>
                  <a:pt x="81" y="140"/>
                </a:moveTo>
                <a:lnTo>
                  <a:pt x="81" y="140"/>
                </a:lnTo>
                <a:lnTo>
                  <a:pt x="84" y="139"/>
                </a:lnTo>
                <a:lnTo>
                  <a:pt x="83" y="140"/>
                </a:lnTo>
                <a:lnTo>
                  <a:pt x="81" y="141"/>
                </a:lnTo>
                <a:lnTo>
                  <a:pt x="81" y="140"/>
                </a:lnTo>
                <a:lnTo>
                  <a:pt x="81" y="140"/>
                </a:lnTo>
                <a:lnTo>
                  <a:pt x="83" y="140"/>
                </a:lnTo>
                <a:lnTo>
                  <a:pt x="81" y="140"/>
                </a:lnTo>
                <a:lnTo>
                  <a:pt x="81" y="141"/>
                </a:lnTo>
                <a:lnTo>
                  <a:pt x="81" y="140"/>
                </a:lnTo>
                <a:lnTo>
                  <a:pt x="81" y="140"/>
                </a:lnTo>
                <a:close/>
                <a:moveTo>
                  <a:pt x="216" y="71"/>
                </a:moveTo>
                <a:lnTo>
                  <a:pt x="216" y="71"/>
                </a:lnTo>
                <a:lnTo>
                  <a:pt x="214" y="74"/>
                </a:lnTo>
                <a:lnTo>
                  <a:pt x="214" y="74"/>
                </a:lnTo>
                <a:lnTo>
                  <a:pt x="216" y="71"/>
                </a:lnTo>
                <a:lnTo>
                  <a:pt x="216" y="71"/>
                </a:lnTo>
                <a:close/>
                <a:moveTo>
                  <a:pt x="86" y="135"/>
                </a:moveTo>
                <a:lnTo>
                  <a:pt x="86" y="135"/>
                </a:lnTo>
                <a:lnTo>
                  <a:pt x="80" y="141"/>
                </a:lnTo>
                <a:lnTo>
                  <a:pt x="80" y="141"/>
                </a:lnTo>
                <a:lnTo>
                  <a:pt x="80" y="141"/>
                </a:lnTo>
                <a:lnTo>
                  <a:pt x="83" y="137"/>
                </a:lnTo>
                <a:lnTo>
                  <a:pt x="86" y="135"/>
                </a:lnTo>
                <a:lnTo>
                  <a:pt x="86" y="135"/>
                </a:lnTo>
                <a:lnTo>
                  <a:pt x="85" y="136"/>
                </a:lnTo>
                <a:lnTo>
                  <a:pt x="86" y="135"/>
                </a:lnTo>
                <a:lnTo>
                  <a:pt x="86" y="135"/>
                </a:lnTo>
                <a:close/>
                <a:moveTo>
                  <a:pt x="89" y="131"/>
                </a:moveTo>
                <a:lnTo>
                  <a:pt x="89" y="131"/>
                </a:lnTo>
                <a:lnTo>
                  <a:pt x="86" y="136"/>
                </a:lnTo>
                <a:lnTo>
                  <a:pt x="84" y="137"/>
                </a:lnTo>
                <a:lnTo>
                  <a:pt x="85" y="136"/>
                </a:lnTo>
                <a:lnTo>
                  <a:pt x="89" y="131"/>
                </a:lnTo>
                <a:lnTo>
                  <a:pt x="89" y="131"/>
                </a:lnTo>
                <a:lnTo>
                  <a:pt x="89" y="133"/>
                </a:lnTo>
                <a:lnTo>
                  <a:pt x="89" y="131"/>
                </a:lnTo>
                <a:lnTo>
                  <a:pt x="89" y="131"/>
                </a:lnTo>
                <a:close/>
                <a:moveTo>
                  <a:pt x="226" y="65"/>
                </a:moveTo>
                <a:lnTo>
                  <a:pt x="226" y="65"/>
                </a:lnTo>
                <a:lnTo>
                  <a:pt x="222" y="68"/>
                </a:lnTo>
                <a:lnTo>
                  <a:pt x="221" y="69"/>
                </a:lnTo>
                <a:lnTo>
                  <a:pt x="221" y="68"/>
                </a:lnTo>
                <a:lnTo>
                  <a:pt x="226" y="65"/>
                </a:lnTo>
                <a:lnTo>
                  <a:pt x="226" y="65"/>
                </a:lnTo>
                <a:lnTo>
                  <a:pt x="225" y="66"/>
                </a:lnTo>
                <a:lnTo>
                  <a:pt x="226" y="65"/>
                </a:lnTo>
                <a:lnTo>
                  <a:pt x="226" y="65"/>
                </a:lnTo>
                <a:close/>
                <a:moveTo>
                  <a:pt x="90" y="128"/>
                </a:moveTo>
                <a:lnTo>
                  <a:pt x="90" y="128"/>
                </a:lnTo>
                <a:lnTo>
                  <a:pt x="91" y="128"/>
                </a:lnTo>
                <a:lnTo>
                  <a:pt x="92" y="128"/>
                </a:lnTo>
                <a:lnTo>
                  <a:pt x="91" y="130"/>
                </a:lnTo>
                <a:lnTo>
                  <a:pt x="90" y="131"/>
                </a:lnTo>
                <a:lnTo>
                  <a:pt x="90" y="128"/>
                </a:lnTo>
                <a:lnTo>
                  <a:pt x="90" y="128"/>
                </a:lnTo>
                <a:lnTo>
                  <a:pt x="91" y="128"/>
                </a:lnTo>
                <a:lnTo>
                  <a:pt x="91" y="129"/>
                </a:lnTo>
                <a:lnTo>
                  <a:pt x="91" y="129"/>
                </a:lnTo>
                <a:lnTo>
                  <a:pt x="90" y="128"/>
                </a:lnTo>
                <a:lnTo>
                  <a:pt x="90" y="128"/>
                </a:lnTo>
                <a:close/>
                <a:moveTo>
                  <a:pt x="96" y="124"/>
                </a:moveTo>
                <a:lnTo>
                  <a:pt x="96" y="124"/>
                </a:lnTo>
                <a:lnTo>
                  <a:pt x="99" y="121"/>
                </a:lnTo>
                <a:lnTo>
                  <a:pt x="99" y="121"/>
                </a:lnTo>
                <a:lnTo>
                  <a:pt x="97" y="123"/>
                </a:lnTo>
                <a:lnTo>
                  <a:pt x="96" y="124"/>
                </a:lnTo>
                <a:lnTo>
                  <a:pt x="96" y="124"/>
                </a:lnTo>
                <a:close/>
                <a:moveTo>
                  <a:pt x="103" y="116"/>
                </a:moveTo>
                <a:lnTo>
                  <a:pt x="103" y="116"/>
                </a:lnTo>
                <a:lnTo>
                  <a:pt x="107" y="112"/>
                </a:lnTo>
                <a:lnTo>
                  <a:pt x="103" y="116"/>
                </a:lnTo>
                <a:lnTo>
                  <a:pt x="103" y="116"/>
                </a:lnTo>
                <a:lnTo>
                  <a:pt x="104" y="114"/>
                </a:lnTo>
                <a:lnTo>
                  <a:pt x="103" y="116"/>
                </a:lnTo>
                <a:lnTo>
                  <a:pt x="103" y="116"/>
                </a:lnTo>
                <a:close/>
                <a:moveTo>
                  <a:pt x="112" y="107"/>
                </a:moveTo>
                <a:lnTo>
                  <a:pt x="112" y="107"/>
                </a:lnTo>
                <a:lnTo>
                  <a:pt x="109" y="111"/>
                </a:lnTo>
                <a:lnTo>
                  <a:pt x="109" y="111"/>
                </a:lnTo>
                <a:lnTo>
                  <a:pt x="112" y="110"/>
                </a:lnTo>
                <a:lnTo>
                  <a:pt x="112" y="107"/>
                </a:lnTo>
                <a:lnTo>
                  <a:pt x="112" y="107"/>
                </a:lnTo>
                <a:lnTo>
                  <a:pt x="112" y="107"/>
                </a:lnTo>
                <a:lnTo>
                  <a:pt x="112" y="107"/>
                </a:lnTo>
                <a:lnTo>
                  <a:pt x="112" y="107"/>
                </a:lnTo>
                <a:close/>
                <a:moveTo>
                  <a:pt x="112" y="108"/>
                </a:moveTo>
                <a:lnTo>
                  <a:pt x="112" y="108"/>
                </a:lnTo>
                <a:lnTo>
                  <a:pt x="113" y="107"/>
                </a:lnTo>
                <a:lnTo>
                  <a:pt x="112" y="108"/>
                </a:lnTo>
                <a:lnTo>
                  <a:pt x="112" y="108"/>
                </a:lnTo>
                <a:lnTo>
                  <a:pt x="112" y="108"/>
                </a:lnTo>
                <a:lnTo>
                  <a:pt x="112" y="108"/>
                </a:lnTo>
                <a:close/>
                <a:moveTo>
                  <a:pt x="120" y="101"/>
                </a:moveTo>
                <a:lnTo>
                  <a:pt x="120" y="101"/>
                </a:lnTo>
                <a:lnTo>
                  <a:pt x="114" y="106"/>
                </a:lnTo>
                <a:lnTo>
                  <a:pt x="114" y="106"/>
                </a:lnTo>
                <a:lnTo>
                  <a:pt x="120" y="101"/>
                </a:lnTo>
                <a:lnTo>
                  <a:pt x="120" y="101"/>
                </a:lnTo>
                <a:close/>
                <a:moveTo>
                  <a:pt x="121" y="99"/>
                </a:moveTo>
                <a:lnTo>
                  <a:pt x="121" y="99"/>
                </a:lnTo>
                <a:lnTo>
                  <a:pt x="119" y="101"/>
                </a:lnTo>
                <a:lnTo>
                  <a:pt x="116" y="104"/>
                </a:lnTo>
                <a:lnTo>
                  <a:pt x="116" y="104"/>
                </a:lnTo>
                <a:lnTo>
                  <a:pt x="121" y="99"/>
                </a:lnTo>
                <a:lnTo>
                  <a:pt x="121" y="99"/>
                </a:lnTo>
                <a:close/>
                <a:moveTo>
                  <a:pt x="131" y="92"/>
                </a:moveTo>
                <a:lnTo>
                  <a:pt x="131" y="92"/>
                </a:lnTo>
                <a:lnTo>
                  <a:pt x="128" y="93"/>
                </a:lnTo>
                <a:lnTo>
                  <a:pt x="130" y="94"/>
                </a:lnTo>
                <a:lnTo>
                  <a:pt x="131" y="94"/>
                </a:lnTo>
                <a:lnTo>
                  <a:pt x="131" y="92"/>
                </a:lnTo>
                <a:lnTo>
                  <a:pt x="131" y="92"/>
                </a:lnTo>
                <a:lnTo>
                  <a:pt x="131" y="92"/>
                </a:lnTo>
                <a:lnTo>
                  <a:pt x="131" y="92"/>
                </a:lnTo>
                <a:lnTo>
                  <a:pt x="131" y="92"/>
                </a:lnTo>
                <a:close/>
                <a:moveTo>
                  <a:pt x="154" y="71"/>
                </a:moveTo>
                <a:lnTo>
                  <a:pt x="154" y="71"/>
                </a:lnTo>
                <a:lnTo>
                  <a:pt x="155" y="70"/>
                </a:lnTo>
                <a:lnTo>
                  <a:pt x="154" y="70"/>
                </a:lnTo>
                <a:lnTo>
                  <a:pt x="152" y="71"/>
                </a:lnTo>
                <a:lnTo>
                  <a:pt x="154" y="71"/>
                </a:lnTo>
                <a:lnTo>
                  <a:pt x="154" y="71"/>
                </a:lnTo>
                <a:lnTo>
                  <a:pt x="152" y="71"/>
                </a:lnTo>
                <a:lnTo>
                  <a:pt x="154" y="71"/>
                </a:lnTo>
                <a:lnTo>
                  <a:pt x="154" y="71"/>
                </a:lnTo>
                <a:close/>
                <a:moveTo>
                  <a:pt x="350" y="0"/>
                </a:moveTo>
                <a:lnTo>
                  <a:pt x="350" y="0"/>
                </a:lnTo>
                <a:lnTo>
                  <a:pt x="354" y="1"/>
                </a:lnTo>
                <a:lnTo>
                  <a:pt x="354" y="1"/>
                </a:lnTo>
                <a:lnTo>
                  <a:pt x="351" y="3"/>
                </a:lnTo>
                <a:lnTo>
                  <a:pt x="348" y="3"/>
                </a:lnTo>
                <a:lnTo>
                  <a:pt x="348" y="1"/>
                </a:lnTo>
                <a:lnTo>
                  <a:pt x="350" y="0"/>
                </a:lnTo>
                <a:lnTo>
                  <a:pt x="350" y="0"/>
                </a:lnTo>
                <a:lnTo>
                  <a:pt x="351" y="0"/>
                </a:lnTo>
                <a:lnTo>
                  <a:pt x="350" y="0"/>
                </a:lnTo>
                <a:lnTo>
                  <a:pt x="350" y="0"/>
                </a:lnTo>
                <a:lnTo>
                  <a:pt x="350" y="0"/>
                </a:lnTo>
                <a:lnTo>
                  <a:pt x="350" y="0"/>
                </a:lnTo>
                <a:close/>
                <a:moveTo>
                  <a:pt x="368" y="1"/>
                </a:moveTo>
                <a:lnTo>
                  <a:pt x="368" y="1"/>
                </a:lnTo>
                <a:lnTo>
                  <a:pt x="364" y="1"/>
                </a:lnTo>
                <a:lnTo>
                  <a:pt x="363" y="1"/>
                </a:lnTo>
                <a:lnTo>
                  <a:pt x="363" y="1"/>
                </a:lnTo>
                <a:lnTo>
                  <a:pt x="363" y="1"/>
                </a:lnTo>
                <a:lnTo>
                  <a:pt x="366" y="1"/>
                </a:lnTo>
                <a:lnTo>
                  <a:pt x="368" y="1"/>
                </a:lnTo>
                <a:lnTo>
                  <a:pt x="368" y="1"/>
                </a:lnTo>
                <a:close/>
                <a:moveTo>
                  <a:pt x="503" y="118"/>
                </a:moveTo>
                <a:lnTo>
                  <a:pt x="503" y="118"/>
                </a:lnTo>
                <a:lnTo>
                  <a:pt x="502" y="116"/>
                </a:lnTo>
                <a:lnTo>
                  <a:pt x="503" y="118"/>
                </a:lnTo>
                <a:lnTo>
                  <a:pt x="503" y="118"/>
                </a:lnTo>
                <a:lnTo>
                  <a:pt x="502" y="117"/>
                </a:lnTo>
                <a:lnTo>
                  <a:pt x="503" y="118"/>
                </a:lnTo>
                <a:lnTo>
                  <a:pt x="503" y="118"/>
                </a:lnTo>
                <a:close/>
                <a:moveTo>
                  <a:pt x="500" y="114"/>
                </a:moveTo>
                <a:lnTo>
                  <a:pt x="500" y="114"/>
                </a:lnTo>
                <a:lnTo>
                  <a:pt x="499" y="112"/>
                </a:lnTo>
                <a:lnTo>
                  <a:pt x="500" y="114"/>
                </a:lnTo>
                <a:lnTo>
                  <a:pt x="500" y="114"/>
                </a:lnTo>
                <a:lnTo>
                  <a:pt x="500" y="116"/>
                </a:lnTo>
                <a:lnTo>
                  <a:pt x="500" y="114"/>
                </a:lnTo>
                <a:lnTo>
                  <a:pt x="500" y="114"/>
                </a:lnTo>
                <a:close/>
                <a:moveTo>
                  <a:pt x="419" y="10"/>
                </a:moveTo>
                <a:lnTo>
                  <a:pt x="419" y="10"/>
                </a:lnTo>
                <a:lnTo>
                  <a:pt x="423" y="11"/>
                </a:lnTo>
                <a:lnTo>
                  <a:pt x="419" y="10"/>
                </a:lnTo>
                <a:lnTo>
                  <a:pt x="419" y="10"/>
                </a:lnTo>
                <a:lnTo>
                  <a:pt x="420" y="11"/>
                </a:lnTo>
                <a:lnTo>
                  <a:pt x="419" y="10"/>
                </a:lnTo>
                <a:lnTo>
                  <a:pt x="419" y="10"/>
                </a:lnTo>
                <a:close/>
                <a:moveTo>
                  <a:pt x="506" y="124"/>
                </a:moveTo>
                <a:lnTo>
                  <a:pt x="506" y="124"/>
                </a:lnTo>
                <a:lnTo>
                  <a:pt x="506" y="125"/>
                </a:lnTo>
                <a:lnTo>
                  <a:pt x="505" y="125"/>
                </a:lnTo>
                <a:lnTo>
                  <a:pt x="504" y="124"/>
                </a:lnTo>
                <a:lnTo>
                  <a:pt x="504" y="123"/>
                </a:lnTo>
                <a:lnTo>
                  <a:pt x="506" y="124"/>
                </a:lnTo>
                <a:lnTo>
                  <a:pt x="506" y="124"/>
                </a:lnTo>
                <a:lnTo>
                  <a:pt x="506" y="125"/>
                </a:lnTo>
                <a:lnTo>
                  <a:pt x="505" y="124"/>
                </a:lnTo>
                <a:lnTo>
                  <a:pt x="505" y="124"/>
                </a:lnTo>
                <a:lnTo>
                  <a:pt x="506" y="124"/>
                </a:lnTo>
                <a:lnTo>
                  <a:pt x="506" y="124"/>
                </a:lnTo>
                <a:close/>
                <a:moveTo>
                  <a:pt x="429" y="15"/>
                </a:moveTo>
                <a:lnTo>
                  <a:pt x="429" y="15"/>
                </a:lnTo>
                <a:lnTo>
                  <a:pt x="425" y="13"/>
                </a:lnTo>
                <a:lnTo>
                  <a:pt x="425" y="13"/>
                </a:lnTo>
                <a:lnTo>
                  <a:pt x="427" y="13"/>
                </a:lnTo>
                <a:lnTo>
                  <a:pt x="429" y="15"/>
                </a:lnTo>
                <a:lnTo>
                  <a:pt x="429" y="15"/>
                </a:lnTo>
                <a:close/>
                <a:moveTo>
                  <a:pt x="506" y="125"/>
                </a:moveTo>
                <a:lnTo>
                  <a:pt x="506" y="125"/>
                </a:lnTo>
                <a:lnTo>
                  <a:pt x="508" y="128"/>
                </a:lnTo>
                <a:lnTo>
                  <a:pt x="506" y="125"/>
                </a:lnTo>
                <a:lnTo>
                  <a:pt x="506" y="125"/>
                </a:lnTo>
                <a:lnTo>
                  <a:pt x="506" y="127"/>
                </a:lnTo>
                <a:lnTo>
                  <a:pt x="506" y="125"/>
                </a:lnTo>
                <a:lnTo>
                  <a:pt x="506" y="125"/>
                </a:lnTo>
                <a:close/>
                <a:moveTo>
                  <a:pt x="540" y="119"/>
                </a:moveTo>
                <a:lnTo>
                  <a:pt x="540" y="119"/>
                </a:lnTo>
                <a:lnTo>
                  <a:pt x="538" y="114"/>
                </a:lnTo>
                <a:lnTo>
                  <a:pt x="538" y="114"/>
                </a:lnTo>
                <a:lnTo>
                  <a:pt x="539" y="118"/>
                </a:lnTo>
                <a:lnTo>
                  <a:pt x="540" y="119"/>
                </a:lnTo>
                <a:lnTo>
                  <a:pt x="540" y="119"/>
                </a:lnTo>
                <a:close/>
                <a:moveTo>
                  <a:pt x="543" y="128"/>
                </a:moveTo>
                <a:lnTo>
                  <a:pt x="543" y="128"/>
                </a:lnTo>
                <a:lnTo>
                  <a:pt x="540" y="121"/>
                </a:lnTo>
                <a:lnTo>
                  <a:pt x="540" y="121"/>
                </a:lnTo>
                <a:lnTo>
                  <a:pt x="543" y="124"/>
                </a:lnTo>
                <a:lnTo>
                  <a:pt x="543" y="128"/>
                </a:lnTo>
                <a:lnTo>
                  <a:pt x="543" y="128"/>
                </a:lnTo>
                <a:close/>
                <a:moveTo>
                  <a:pt x="545" y="131"/>
                </a:moveTo>
                <a:lnTo>
                  <a:pt x="545" y="131"/>
                </a:lnTo>
                <a:lnTo>
                  <a:pt x="544" y="128"/>
                </a:lnTo>
                <a:lnTo>
                  <a:pt x="545" y="131"/>
                </a:lnTo>
                <a:lnTo>
                  <a:pt x="545" y="131"/>
                </a:lnTo>
                <a:lnTo>
                  <a:pt x="545" y="131"/>
                </a:lnTo>
                <a:lnTo>
                  <a:pt x="545" y="131"/>
                </a:lnTo>
                <a:lnTo>
                  <a:pt x="545" y="131"/>
                </a:lnTo>
                <a:close/>
                <a:moveTo>
                  <a:pt x="523" y="289"/>
                </a:moveTo>
                <a:lnTo>
                  <a:pt x="523" y="289"/>
                </a:lnTo>
                <a:lnTo>
                  <a:pt x="527" y="278"/>
                </a:lnTo>
                <a:lnTo>
                  <a:pt x="523" y="289"/>
                </a:lnTo>
                <a:lnTo>
                  <a:pt x="523" y="289"/>
                </a:lnTo>
                <a:lnTo>
                  <a:pt x="523" y="288"/>
                </a:lnTo>
                <a:lnTo>
                  <a:pt x="523" y="289"/>
                </a:lnTo>
                <a:lnTo>
                  <a:pt x="523" y="289"/>
                </a:lnTo>
                <a:close/>
                <a:moveTo>
                  <a:pt x="520" y="302"/>
                </a:moveTo>
                <a:lnTo>
                  <a:pt x="520" y="302"/>
                </a:lnTo>
                <a:lnTo>
                  <a:pt x="519" y="301"/>
                </a:lnTo>
                <a:lnTo>
                  <a:pt x="520" y="300"/>
                </a:lnTo>
                <a:lnTo>
                  <a:pt x="521" y="294"/>
                </a:lnTo>
                <a:lnTo>
                  <a:pt x="521" y="291"/>
                </a:lnTo>
                <a:lnTo>
                  <a:pt x="520" y="302"/>
                </a:lnTo>
                <a:lnTo>
                  <a:pt x="520" y="302"/>
                </a:lnTo>
                <a:lnTo>
                  <a:pt x="520" y="301"/>
                </a:lnTo>
                <a:lnTo>
                  <a:pt x="520" y="302"/>
                </a:lnTo>
                <a:lnTo>
                  <a:pt x="520" y="302"/>
                </a:lnTo>
                <a:close/>
                <a:moveTo>
                  <a:pt x="556" y="226"/>
                </a:moveTo>
                <a:lnTo>
                  <a:pt x="556" y="226"/>
                </a:lnTo>
                <a:lnTo>
                  <a:pt x="556" y="220"/>
                </a:lnTo>
                <a:lnTo>
                  <a:pt x="556" y="220"/>
                </a:lnTo>
                <a:lnTo>
                  <a:pt x="556" y="226"/>
                </a:lnTo>
                <a:lnTo>
                  <a:pt x="556" y="226"/>
                </a:lnTo>
                <a:close/>
                <a:moveTo>
                  <a:pt x="515" y="316"/>
                </a:moveTo>
                <a:lnTo>
                  <a:pt x="515" y="316"/>
                </a:lnTo>
                <a:lnTo>
                  <a:pt x="517" y="307"/>
                </a:lnTo>
                <a:lnTo>
                  <a:pt x="519" y="306"/>
                </a:lnTo>
                <a:lnTo>
                  <a:pt x="517" y="310"/>
                </a:lnTo>
                <a:lnTo>
                  <a:pt x="515" y="316"/>
                </a:lnTo>
                <a:lnTo>
                  <a:pt x="515" y="316"/>
                </a:lnTo>
                <a:lnTo>
                  <a:pt x="516" y="313"/>
                </a:lnTo>
                <a:lnTo>
                  <a:pt x="515" y="316"/>
                </a:lnTo>
                <a:lnTo>
                  <a:pt x="515" y="316"/>
                </a:lnTo>
                <a:close/>
                <a:moveTo>
                  <a:pt x="553" y="265"/>
                </a:moveTo>
                <a:lnTo>
                  <a:pt x="553" y="265"/>
                </a:lnTo>
                <a:lnTo>
                  <a:pt x="553" y="267"/>
                </a:lnTo>
                <a:lnTo>
                  <a:pt x="553" y="265"/>
                </a:lnTo>
                <a:lnTo>
                  <a:pt x="553" y="265"/>
                </a:lnTo>
                <a:lnTo>
                  <a:pt x="552" y="266"/>
                </a:lnTo>
                <a:lnTo>
                  <a:pt x="553" y="265"/>
                </a:lnTo>
                <a:lnTo>
                  <a:pt x="553" y="265"/>
                </a:lnTo>
                <a:close/>
                <a:moveTo>
                  <a:pt x="498" y="348"/>
                </a:moveTo>
                <a:lnTo>
                  <a:pt x="498" y="348"/>
                </a:lnTo>
                <a:lnTo>
                  <a:pt x="499" y="346"/>
                </a:lnTo>
                <a:lnTo>
                  <a:pt x="498" y="348"/>
                </a:lnTo>
                <a:lnTo>
                  <a:pt x="498" y="348"/>
                </a:lnTo>
                <a:lnTo>
                  <a:pt x="498" y="349"/>
                </a:lnTo>
                <a:lnTo>
                  <a:pt x="498" y="348"/>
                </a:lnTo>
                <a:lnTo>
                  <a:pt x="498" y="348"/>
                </a:lnTo>
                <a:lnTo>
                  <a:pt x="498" y="348"/>
                </a:lnTo>
                <a:lnTo>
                  <a:pt x="498" y="348"/>
                </a:lnTo>
                <a:close/>
                <a:moveTo>
                  <a:pt x="514" y="336"/>
                </a:moveTo>
                <a:lnTo>
                  <a:pt x="514" y="336"/>
                </a:lnTo>
                <a:lnTo>
                  <a:pt x="512" y="340"/>
                </a:lnTo>
                <a:lnTo>
                  <a:pt x="512" y="340"/>
                </a:lnTo>
                <a:lnTo>
                  <a:pt x="512" y="340"/>
                </a:lnTo>
                <a:lnTo>
                  <a:pt x="514" y="338"/>
                </a:lnTo>
                <a:lnTo>
                  <a:pt x="514" y="336"/>
                </a:lnTo>
                <a:lnTo>
                  <a:pt x="514" y="336"/>
                </a:lnTo>
                <a:lnTo>
                  <a:pt x="514" y="336"/>
                </a:lnTo>
                <a:lnTo>
                  <a:pt x="514" y="336"/>
                </a:lnTo>
                <a:lnTo>
                  <a:pt x="514" y="336"/>
                </a:lnTo>
                <a:close/>
                <a:moveTo>
                  <a:pt x="531" y="323"/>
                </a:moveTo>
                <a:lnTo>
                  <a:pt x="531" y="323"/>
                </a:lnTo>
                <a:lnTo>
                  <a:pt x="533" y="320"/>
                </a:lnTo>
                <a:lnTo>
                  <a:pt x="533" y="320"/>
                </a:lnTo>
                <a:lnTo>
                  <a:pt x="532" y="323"/>
                </a:lnTo>
                <a:lnTo>
                  <a:pt x="531" y="323"/>
                </a:lnTo>
                <a:lnTo>
                  <a:pt x="531" y="323"/>
                </a:lnTo>
                <a:close/>
                <a:moveTo>
                  <a:pt x="525" y="336"/>
                </a:moveTo>
                <a:lnTo>
                  <a:pt x="525" y="336"/>
                </a:lnTo>
                <a:lnTo>
                  <a:pt x="528" y="329"/>
                </a:lnTo>
                <a:lnTo>
                  <a:pt x="528" y="329"/>
                </a:lnTo>
                <a:lnTo>
                  <a:pt x="527" y="332"/>
                </a:lnTo>
                <a:lnTo>
                  <a:pt x="525" y="336"/>
                </a:lnTo>
                <a:lnTo>
                  <a:pt x="525" y="336"/>
                </a:lnTo>
                <a:close/>
                <a:moveTo>
                  <a:pt x="520" y="346"/>
                </a:moveTo>
                <a:lnTo>
                  <a:pt x="520" y="346"/>
                </a:lnTo>
                <a:lnTo>
                  <a:pt x="522" y="342"/>
                </a:lnTo>
                <a:lnTo>
                  <a:pt x="522" y="342"/>
                </a:lnTo>
                <a:lnTo>
                  <a:pt x="520" y="346"/>
                </a:lnTo>
                <a:lnTo>
                  <a:pt x="520" y="346"/>
                </a:lnTo>
                <a:close/>
                <a:moveTo>
                  <a:pt x="522" y="346"/>
                </a:moveTo>
                <a:lnTo>
                  <a:pt x="522" y="346"/>
                </a:lnTo>
                <a:lnTo>
                  <a:pt x="521" y="347"/>
                </a:lnTo>
                <a:lnTo>
                  <a:pt x="521" y="347"/>
                </a:lnTo>
                <a:lnTo>
                  <a:pt x="521" y="346"/>
                </a:lnTo>
                <a:lnTo>
                  <a:pt x="522" y="346"/>
                </a:lnTo>
                <a:lnTo>
                  <a:pt x="522" y="346"/>
                </a:lnTo>
                <a:lnTo>
                  <a:pt x="522" y="346"/>
                </a:lnTo>
                <a:lnTo>
                  <a:pt x="522" y="346"/>
                </a:lnTo>
                <a:lnTo>
                  <a:pt x="522" y="346"/>
                </a:lnTo>
                <a:close/>
                <a:moveTo>
                  <a:pt x="468" y="419"/>
                </a:moveTo>
                <a:lnTo>
                  <a:pt x="468" y="419"/>
                </a:lnTo>
                <a:lnTo>
                  <a:pt x="470" y="416"/>
                </a:lnTo>
                <a:lnTo>
                  <a:pt x="470" y="416"/>
                </a:lnTo>
                <a:lnTo>
                  <a:pt x="469" y="417"/>
                </a:lnTo>
                <a:lnTo>
                  <a:pt x="468" y="419"/>
                </a:lnTo>
                <a:lnTo>
                  <a:pt x="468" y="4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4777"/>
          <p:cNvSpPr>
            <a:spLocks noEditPoints="1"/>
          </p:cNvSpPr>
          <p:nvPr/>
        </p:nvSpPr>
        <p:spPr bwMode="auto">
          <a:xfrm>
            <a:off x="2259802" y="2762096"/>
            <a:ext cx="1618065" cy="1639675"/>
          </a:xfrm>
          <a:custGeom>
            <a:avLst/>
            <a:gdLst>
              <a:gd name="T0" fmla="*/ 192 w 599"/>
              <a:gd name="T1" fmla="*/ 145 h 607"/>
              <a:gd name="T2" fmla="*/ 304 w 599"/>
              <a:gd name="T3" fmla="*/ 511 h 607"/>
              <a:gd name="T4" fmla="*/ 447 w 599"/>
              <a:gd name="T5" fmla="*/ 91 h 607"/>
              <a:gd name="T6" fmla="*/ 525 w 599"/>
              <a:gd name="T7" fmla="*/ 370 h 607"/>
              <a:gd name="T8" fmla="*/ 599 w 599"/>
              <a:gd name="T9" fmla="*/ 270 h 607"/>
              <a:gd name="T10" fmla="*/ 361 w 599"/>
              <a:gd name="T11" fmla="*/ 2 h 607"/>
              <a:gd name="T12" fmla="*/ 34 w 599"/>
              <a:gd name="T13" fmla="*/ 232 h 607"/>
              <a:gd name="T14" fmla="*/ 161 w 599"/>
              <a:gd name="T15" fmla="*/ 604 h 607"/>
              <a:gd name="T16" fmla="*/ 49 w 599"/>
              <a:gd name="T17" fmla="*/ 503 h 607"/>
              <a:gd name="T18" fmla="*/ 395 w 599"/>
              <a:gd name="T19" fmla="*/ 553 h 607"/>
              <a:gd name="T20" fmla="*/ 253 w 599"/>
              <a:gd name="T21" fmla="*/ 552 h 607"/>
              <a:gd name="T22" fmla="*/ 159 w 599"/>
              <a:gd name="T23" fmla="*/ 555 h 607"/>
              <a:gd name="T24" fmla="*/ 348 w 599"/>
              <a:gd name="T25" fmla="*/ 510 h 607"/>
              <a:gd name="T26" fmla="*/ 559 w 599"/>
              <a:gd name="T27" fmla="*/ 374 h 607"/>
              <a:gd name="T28" fmla="*/ 199 w 599"/>
              <a:gd name="T29" fmla="*/ 590 h 607"/>
              <a:gd name="T30" fmla="*/ 392 w 599"/>
              <a:gd name="T31" fmla="*/ 496 h 607"/>
              <a:gd name="T32" fmla="*/ 281 w 599"/>
              <a:gd name="T33" fmla="*/ 545 h 607"/>
              <a:gd name="T34" fmla="*/ 332 w 599"/>
              <a:gd name="T35" fmla="*/ 563 h 607"/>
              <a:gd name="T36" fmla="*/ 347 w 599"/>
              <a:gd name="T37" fmla="*/ 568 h 607"/>
              <a:gd name="T38" fmla="*/ 311 w 599"/>
              <a:gd name="T39" fmla="*/ 570 h 607"/>
              <a:gd name="T40" fmla="*/ 317 w 599"/>
              <a:gd name="T41" fmla="*/ 575 h 607"/>
              <a:gd name="T42" fmla="*/ 234 w 599"/>
              <a:gd name="T43" fmla="*/ 559 h 607"/>
              <a:gd name="T44" fmla="*/ 299 w 599"/>
              <a:gd name="T45" fmla="*/ 581 h 607"/>
              <a:gd name="T46" fmla="*/ 292 w 599"/>
              <a:gd name="T47" fmla="*/ 583 h 607"/>
              <a:gd name="T48" fmla="*/ 203 w 599"/>
              <a:gd name="T49" fmla="*/ 557 h 607"/>
              <a:gd name="T50" fmla="*/ 265 w 599"/>
              <a:gd name="T51" fmla="*/ 594 h 607"/>
              <a:gd name="T52" fmla="*/ 241 w 599"/>
              <a:gd name="T53" fmla="*/ 586 h 607"/>
              <a:gd name="T54" fmla="*/ 179 w 599"/>
              <a:gd name="T55" fmla="*/ 558 h 607"/>
              <a:gd name="T56" fmla="*/ 157 w 599"/>
              <a:gd name="T57" fmla="*/ 565 h 607"/>
              <a:gd name="T58" fmla="*/ 128 w 599"/>
              <a:gd name="T59" fmla="*/ 536 h 607"/>
              <a:gd name="T60" fmla="*/ 117 w 599"/>
              <a:gd name="T61" fmla="*/ 541 h 607"/>
              <a:gd name="T62" fmla="*/ 139 w 599"/>
              <a:gd name="T63" fmla="*/ 574 h 607"/>
              <a:gd name="T64" fmla="*/ 173 w 599"/>
              <a:gd name="T65" fmla="*/ 598 h 607"/>
              <a:gd name="T66" fmla="*/ 139 w 599"/>
              <a:gd name="T67" fmla="*/ 584 h 607"/>
              <a:gd name="T68" fmla="*/ 97 w 599"/>
              <a:gd name="T69" fmla="*/ 549 h 607"/>
              <a:gd name="T70" fmla="*/ 117 w 599"/>
              <a:gd name="T71" fmla="*/ 578 h 607"/>
              <a:gd name="T72" fmla="*/ 96 w 599"/>
              <a:gd name="T73" fmla="*/ 563 h 607"/>
              <a:gd name="T74" fmla="*/ 49 w 599"/>
              <a:gd name="T75" fmla="*/ 494 h 607"/>
              <a:gd name="T76" fmla="*/ 45 w 599"/>
              <a:gd name="T77" fmla="*/ 496 h 607"/>
              <a:gd name="T78" fmla="*/ 44 w 599"/>
              <a:gd name="T79" fmla="*/ 509 h 607"/>
              <a:gd name="T80" fmla="*/ 44 w 599"/>
              <a:gd name="T81" fmla="*/ 509 h 607"/>
              <a:gd name="T82" fmla="*/ 38 w 599"/>
              <a:gd name="T83" fmla="*/ 403 h 607"/>
              <a:gd name="T84" fmla="*/ 22 w 599"/>
              <a:gd name="T85" fmla="*/ 428 h 607"/>
              <a:gd name="T86" fmla="*/ 14 w 599"/>
              <a:gd name="T87" fmla="*/ 459 h 607"/>
              <a:gd name="T88" fmla="*/ 17 w 599"/>
              <a:gd name="T89" fmla="*/ 404 h 607"/>
              <a:gd name="T90" fmla="*/ 40 w 599"/>
              <a:gd name="T91" fmla="*/ 340 h 607"/>
              <a:gd name="T92" fmla="*/ 3 w 599"/>
              <a:gd name="T93" fmla="*/ 410 h 607"/>
              <a:gd name="T94" fmla="*/ 16 w 599"/>
              <a:gd name="T95" fmla="*/ 363 h 607"/>
              <a:gd name="T96" fmla="*/ 23 w 599"/>
              <a:gd name="T97" fmla="*/ 328 h 607"/>
              <a:gd name="T98" fmla="*/ 4 w 599"/>
              <a:gd name="T99" fmla="*/ 334 h 607"/>
              <a:gd name="T100" fmla="*/ 37 w 599"/>
              <a:gd name="T101" fmla="*/ 275 h 607"/>
              <a:gd name="T102" fmla="*/ 164 w 599"/>
              <a:gd name="T103" fmla="*/ 175 h 607"/>
              <a:gd name="T104" fmla="*/ 199 w 599"/>
              <a:gd name="T105" fmla="*/ 140 h 607"/>
              <a:gd name="T106" fmla="*/ 65 w 599"/>
              <a:gd name="T107" fmla="*/ 185 h 607"/>
              <a:gd name="T108" fmla="*/ 82 w 599"/>
              <a:gd name="T109" fmla="*/ 159 h 607"/>
              <a:gd name="T110" fmla="*/ 97 w 599"/>
              <a:gd name="T111" fmla="*/ 144 h 607"/>
              <a:gd name="T112" fmla="*/ 122 w 599"/>
              <a:gd name="T113" fmla="*/ 118 h 607"/>
              <a:gd name="T114" fmla="*/ 164 w 599"/>
              <a:gd name="T115" fmla="*/ 80 h 607"/>
              <a:gd name="T116" fmla="*/ 444 w 599"/>
              <a:gd name="T117" fmla="*/ 17 h 607"/>
              <a:gd name="T118" fmla="*/ 576 w 599"/>
              <a:gd name="T119" fmla="*/ 135 h 607"/>
              <a:gd name="T120" fmla="*/ 595 w 599"/>
              <a:gd name="T121" fmla="*/ 251 h 607"/>
              <a:gd name="T122" fmla="*/ 542 w 599"/>
              <a:gd name="T123" fmla="*/ 362 h 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99" h="607">
                <a:moveTo>
                  <a:pt x="403" y="484"/>
                </a:moveTo>
                <a:lnTo>
                  <a:pt x="403" y="484"/>
                </a:lnTo>
                <a:lnTo>
                  <a:pt x="374" y="505"/>
                </a:lnTo>
                <a:lnTo>
                  <a:pt x="361" y="513"/>
                </a:lnTo>
                <a:lnTo>
                  <a:pt x="348" y="519"/>
                </a:lnTo>
                <a:lnTo>
                  <a:pt x="335" y="525"/>
                </a:lnTo>
                <a:lnTo>
                  <a:pt x="321" y="529"/>
                </a:lnTo>
                <a:lnTo>
                  <a:pt x="304" y="530"/>
                </a:lnTo>
                <a:lnTo>
                  <a:pt x="286" y="531"/>
                </a:lnTo>
                <a:lnTo>
                  <a:pt x="286" y="531"/>
                </a:lnTo>
                <a:lnTo>
                  <a:pt x="286" y="529"/>
                </a:lnTo>
                <a:lnTo>
                  <a:pt x="288" y="527"/>
                </a:lnTo>
                <a:lnTo>
                  <a:pt x="293" y="525"/>
                </a:lnTo>
                <a:lnTo>
                  <a:pt x="298" y="527"/>
                </a:lnTo>
                <a:lnTo>
                  <a:pt x="298" y="527"/>
                </a:lnTo>
                <a:lnTo>
                  <a:pt x="292" y="525"/>
                </a:lnTo>
                <a:lnTo>
                  <a:pt x="280" y="525"/>
                </a:lnTo>
                <a:lnTo>
                  <a:pt x="246" y="527"/>
                </a:lnTo>
                <a:lnTo>
                  <a:pt x="212" y="529"/>
                </a:lnTo>
                <a:lnTo>
                  <a:pt x="192" y="530"/>
                </a:lnTo>
                <a:lnTo>
                  <a:pt x="192" y="530"/>
                </a:lnTo>
                <a:lnTo>
                  <a:pt x="173" y="511"/>
                </a:lnTo>
                <a:lnTo>
                  <a:pt x="155" y="492"/>
                </a:lnTo>
                <a:lnTo>
                  <a:pt x="138" y="470"/>
                </a:lnTo>
                <a:lnTo>
                  <a:pt x="122" y="448"/>
                </a:lnTo>
                <a:lnTo>
                  <a:pt x="110" y="425"/>
                </a:lnTo>
                <a:lnTo>
                  <a:pt x="99" y="403"/>
                </a:lnTo>
                <a:lnTo>
                  <a:pt x="94" y="391"/>
                </a:lnTo>
                <a:lnTo>
                  <a:pt x="92" y="379"/>
                </a:lnTo>
                <a:lnTo>
                  <a:pt x="88" y="366"/>
                </a:lnTo>
                <a:lnTo>
                  <a:pt x="87" y="354"/>
                </a:lnTo>
                <a:lnTo>
                  <a:pt x="86" y="342"/>
                </a:lnTo>
                <a:lnTo>
                  <a:pt x="86" y="329"/>
                </a:lnTo>
                <a:lnTo>
                  <a:pt x="86" y="317"/>
                </a:lnTo>
                <a:lnTo>
                  <a:pt x="88" y="304"/>
                </a:lnTo>
                <a:lnTo>
                  <a:pt x="91" y="292"/>
                </a:lnTo>
                <a:lnTo>
                  <a:pt x="94" y="279"/>
                </a:lnTo>
                <a:lnTo>
                  <a:pt x="98" y="265"/>
                </a:lnTo>
                <a:lnTo>
                  <a:pt x="104" y="252"/>
                </a:lnTo>
                <a:lnTo>
                  <a:pt x="111" y="239"/>
                </a:lnTo>
                <a:lnTo>
                  <a:pt x="118" y="226"/>
                </a:lnTo>
                <a:lnTo>
                  <a:pt x="128" y="212"/>
                </a:lnTo>
                <a:lnTo>
                  <a:pt x="138" y="199"/>
                </a:lnTo>
                <a:lnTo>
                  <a:pt x="150" y="186"/>
                </a:lnTo>
                <a:lnTo>
                  <a:pt x="162" y="173"/>
                </a:lnTo>
                <a:lnTo>
                  <a:pt x="176" y="158"/>
                </a:lnTo>
                <a:lnTo>
                  <a:pt x="192" y="145"/>
                </a:lnTo>
                <a:lnTo>
                  <a:pt x="192" y="145"/>
                </a:lnTo>
                <a:lnTo>
                  <a:pt x="170" y="153"/>
                </a:lnTo>
                <a:lnTo>
                  <a:pt x="151" y="164"/>
                </a:lnTo>
                <a:lnTo>
                  <a:pt x="135" y="176"/>
                </a:lnTo>
                <a:lnTo>
                  <a:pt x="121" y="189"/>
                </a:lnTo>
                <a:lnTo>
                  <a:pt x="108" y="205"/>
                </a:lnTo>
                <a:lnTo>
                  <a:pt x="98" y="222"/>
                </a:lnTo>
                <a:lnTo>
                  <a:pt x="90" y="240"/>
                </a:lnTo>
                <a:lnTo>
                  <a:pt x="84" y="258"/>
                </a:lnTo>
                <a:lnTo>
                  <a:pt x="79" y="277"/>
                </a:lnTo>
                <a:lnTo>
                  <a:pt x="76" y="298"/>
                </a:lnTo>
                <a:lnTo>
                  <a:pt x="75" y="317"/>
                </a:lnTo>
                <a:lnTo>
                  <a:pt x="76" y="338"/>
                </a:lnTo>
                <a:lnTo>
                  <a:pt x="78" y="358"/>
                </a:lnTo>
                <a:lnTo>
                  <a:pt x="82" y="379"/>
                </a:lnTo>
                <a:lnTo>
                  <a:pt x="87" y="398"/>
                </a:lnTo>
                <a:lnTo>
                  <a:pt x="94" y="417"/>
                </a:lnTo>
                <a:lnTo>
                  <a:pt x="103" y="436"/>
                </a:lnTo>
                <a:lnTo>
                  <a:pt x="111" y="453"/>
                </a:lnTo>
                <a:lnTo>
                  <a:pt x="122" y="470"/>
                </a:lnTo>
                <a:lnTo>
                  <a:pt x="134" y="486"/>
                </a:lnTo>
                <a:lnTo>
                  <a:pt x="147" y="499"/>
                </a:lnTo>
                <a:lnTo>
                  <a:pt x="161" y="511"/>
                </a:lnTo>
                <a:lnTo>
                  <a:pt x="176" y="522"/>
                </a:lnTo>
                <a:lnTo>
                  <a:pt x="192" y="530"/>
                </a:lnTo>
                <a:lnTo>
                  <a:pt x="208" y="536"/>
                </a:lnTo>
                <a:lnTo>
                  <a:pt x="226" y="540"/>
                </a:lnTo>
                <a:lnTo>
                  <a:pt x="242" y="541"/>
                </a:lnTo>
                <a:lnTo>
                  <a:pt x="262" y="539"/>
                </a:lnTo>
                <a:lnTo>
                  <a:pt x="281" y="535"/>
                </a:lnTo>
                <a:lnTo>
                  <a:pt x="300" y="527"/>
                </a:lnTo>
                <a:lnTo>
                  <a:pt x="320" y="516"/>
                </a:lnTo>
                <a:lnTo>
                  <a:pt x="340" y="503"/>
                </a:lnTo>
                <a:lnTo>
                  <a:pt x="340" y="503"/>
                </a:lnTo>
                <a:lnTo>
                  <a:pt x="338" y="503"/>
                </a:lnTo>
                <a:lnTo>
                  <a:pt x="335" y="504"/>
                </a:lnTo>
                <a:lnTo>
                  <a:pt x="335" y="504"/>
                </a:lnTo>
                <a:lnTo>
                  <a:pt x="335" y="504"/>
                </a:lnTo>
                <a:lnTo>
                  <a:pt x="335" y="504"/>
                </a:lnTo>
                <a:lnTo>
                  <a:pt x="322" y="510"/>
                </a:lnTo>
                <a:lnTo>
                  <a:pt x="308" y="516"/>
                </a:lnTo>
                <a:lnTo>
                  <a:pt x="303" y="517"/>
                </a:lnTo>
                <a:lnTo>
                  <a:pt x="299" y="517"/>
                </a:lnTo>
                <a:lnTo>
                  <a:pt x="299" y="516"/>
                </a:lnTo>
                <a:lnTo>
                  <a:pt x="299" y="515"/>
                </a:lnTo>
                <a:lnTo>
                  <a:pt x="304" y="511"/>
                </a:lnTo>
                <a:lnTo>
                  <a:pt x="304" y="511"/>
                </a:lnTo>
                <a:lnTo>
                  <a:pt x="283" y="515"/>
                </a:lnTo>
                <a:lnTo>
                  <a:pt x="265" y="518"/>
                </a:lnTo>
                <a:lnTo>
                  <a:pt x="247" y="519"/>
                </a:lnTo>
                <a:lnTo>
                  <a:pt x="230" y="521"/>
                </a:lnTo>
                <a:lnTo>
                  <a:pt x="215" y="519"/>
                </a:lnTo>
                <a:lnTo>
                  <a:pt x="202" y="518"/>
                </a:lnTo>
                <a:lnTo>
                  <a:pt x="188" y="516"/>
                </a:lnTo>
                <a:lnTo>
                  <a:pt x="176" y="512"/>
                </a:lnTo>
                <a:lnTo>
                  <a:pt x="164" y="507"/>
                </a:lnTo>
                <a:lnTo>
                  <a:pt x="155" y="503"/>
                </a:lnTo>
                <a:lnTo>
                  <a:pt x="146" y="496"/>
                </a:lnTo>
                <a:lnTo>
                  <a:pt x="138" y="489"/>
                </a:lnTo>
                <a:lnTo>
                  <a:pt x="132" y="482"/>
                </a:lnTo>
                <a:lnTo>
                  <a:pt x="126" y="474"/>
                </a:lnTo>
                <a:lnTo>
                  <a:pt x="120" y="464"/>
                </a:lnTo>
                <a:lnTo>
                  <a:pt x="116" y="454"/>
                </a:lnTo>
                <a:lnTo>
                  <a:pt x="112" y="445"/>
                </a:lnTo>
                <a:lnTo>
                  <a:pt x="110" y="434"/>
                </a:lnTo>
                <a:lnTo>
                  <a:pt x="109" y="423"/>
                </a:lnTo>
                <a:lnTo>
                  <a:pt x="108" y="411"/>
                </a:lnTo>
                <a:lnTo>
                  <a:pt x="108" y="399"/>
                </a:lnTo>
                <a:lnTo>
                  <a:pt x="109" y="387"/>
                </a:lnTo>
                <a:lnTo>
                  <a:pt x="112" y="362"/>
                </a:lnTo>
                <a:lnTo>
                  <a:pt x="118" y="335"/>
                </a:lnTo>
                <a:lnTo>
                  <a:pt x="127" y="309"/>
                </a:lnTo>
                <a:lnTo>
                  <a:pt x="139" y="282"/>
                </a:lnTo>
                <a:lnTo>
                  <a:pt x="152" y="256"/>
                </a:lnTo>
                <a:lnTo>
                  <a:pt x="168" y="229"/>
                </a:lnTo>
                <a:lnTo>
                  <a:pt x="185" y="204"/>
                </a:lnTo>
                <a:lnTo>
                  <a:pt x="204" y="180"/>
                </a:lnTo>
                <a:lnTo>
                  <a:pt x="223" y="157"/>
                </a:lnTo>
                <a:lnTo>
                  <a:pt x="245" y="136"/>
                </a:lnTo>
                <a:lnTo>
                  <a:pt x="268" y="118"/>
                </a:lnTo>
                <a:lnTo>
                  <a:pt x="291" y="103"/>
                </a:lnTo>
                <a:lnTo>
                  <a:pt x="303" y="97"/>
                </a:lnTo>
                <a:lnTo>
                  <a:pt x="315" y="91"/>
                </a:lnTo>
                <a:lnTo>
                  <a:pt x="327" y="86"/>
                </a:lnTo>
                <a:lnTo>
                  <a:pt x="339" y="81"/>
                </a:lnTo>
                <a:lnTo>
                  <a:pt x="351" y="79"/>
                </a:lnTo>
                <a:lnTo>
                  <a:pt x="363" y="76"/>
                </a:lnTo>
                <a:lnTo>
                  <a:pt x="375" y="75"/>
                </a:lnTo>
                <a:lnTo>
                  <a:pt x="387" y="75"/>
                </a:lnTo>
                <a:lnTo>
                  <a:pt x="399" y="75"/>
                </a:lnTo>
                <a:lnTo>
                  <a:pt x="411" y="78"/>
                </a:lnTo>
                <a:lnTo>
                  <a:pt x="423" y="81"/>
                </a:lnTo>
                <a:lnTo>
                  <a:pt x="435" y="86"/>
                </a:lnTo>
                <a:lnTo>
                  <a:pt x="447" y="91"/>
                </a:lnTo>
                <a:lnTo>
                  <a:pt x="459" y="98"/>
                </a:lnTo>
                <a:lnTo>
                  <a:pt x="470" y="106"/>
                </a:lnTo>
                <a:lnTo>
                  <a:pt x="482" y="116"/>
                </a:lnTo>
                <a:lnTo>
                  <a:pt x="493" y="128"/>
                </a:lnTo>
                <a:lnTo>
                  <a:pt x="504" y="140"/>
                </a:lnTo>
                <a:lnTo>
                  <a:pt x="504" y="140"/>
                </a:lnTo>
                <a:lnTo>
                  <a:pt x="501" y="140"/>
                </a:lnTo>
                <a:lnTo>
                  <a:pt x="498" y="136"/>
                </a:lnTo>
                <a:lnTo>
                  <a:pt x="491" y="129"/>
                </a:lnTo>
                <a:lnTo>
                  <a:pt x="491" y="129"/>
                </a:lnTo>
                <a:lnTo>
                  <a:pt x="500" y="150"/>
                </a:lnTo>
                <a:lnTo>
                  <a:pt x="507" y="169"/>
                </a:lnTo>
                <a:lnTo>
                  <a:pt x="513" y="187"/>
                </a:lnTo>
                <a:lnTo>
                  <a:pt x="518" y="204"/>
                </a:lnTo>
                <a:lnTo>
                  <a:pt x="522" y="221"/>
                </a:lnTo>
                <a:lnTo>
                  <a:pt x="523" y="235"/>
                </a:lnTo>
                <a:lnTo>
                  <a:pt x="524" y="251"/>
                </a:lnTo>
                <a:lnTo>
                  <a:pt x="524" y="265"/>
                </a:lnTo>
                <a:lnTo>
                  <a:pt x="523" y="280"/>
                </a:lnTo>
                <a:lnTo>
                  <a:pt x="521" y="295"/>
                </a:lnTo>
                <a:lnTo>
                  <a:pt x="515" y="328"/>
                </a:lnTo>
                <a:lnTo>
                  <a:pt x="495" y="406"/>
                </a:lnTo>
                <a:lnTo>
                  <a:pt x="495" y="406"/>
                </a:lnTo>
                <a:lnTo>
                  <a:pt x="498" y="405"/>
                </a:lnTo>
                <a:lnTo>
                  <a:pt x="497" y="409"/>
                </a:lnTo>
                <a:lnTo>
                  <a:pt x="497" y="409"/>
                </a:lnTo>
                <a:lnTo>
                  <a:pt x="509" y="395"/>
                </a:lnTo>
                <a:lnTo>
                  <a:pt x="515" y="388"/>
                </a:lnTo>
                <a:lnTo>
                  <a:pt x="521" y="380"/>
                </a:lnTo>
                <a:lnTo>
                  <a:pt x="524" y="371"/>
                </a:lnTo>
                <a:lnTo>
                  <a:pt x="528" y="362"/>
                </a:lnTo>
                <a:lnTo>
                  <a:pt x="530" y="352"/>
                </a:lnTo>
                <a:lnTo>
                  <a:pt x="530" y="340"/>
                </a:lnTo>
                <a:lnTo>
                  <a:pt x="530" y="340"/>
                </a:lnTo>
                <a:lnTo>
                  <a:pt x="531" y="342"/>
                </a:lnTo>
                <a:lnTo>
                  <a:pt x="531" y="344"/>
                </a:lnTo>
                <a:lnTo>
                  <a:pt x="534" y="341"/>
                </a:lnTo>
                <a:lnTo>
                  <a:pt x="534" y="341"/>
                </a:lnTo>
                <a:lnTo>
                  <a:pt x="534" y="345"/>
                </a:lnTo>
                <a:lnTo>
                  <a:pt x="534" y="341"/>
                </a:lnTo>
                <a:lnTo>
                  <a:pt x="535" y="338"/>
                </a:lnTo>
                <a:lnTo>
                  <a:pt x="535" y="338"/>
                </a:lnTo>
                <a:lnTo>
                  <a:pt x="536" y="339"/>
                </a:lnTo>
                <a:lnTo>
                  <a:pt x="536" y="341"/>
                </a:lnTo>
                <a:lnTo>
                  <a:pt x="535" y="348"/>
                </a:lnTo>
                <a:lnTo>
                  <a:pt x="531" y="358"/>
                </a:lnTo>
                <a:lnTo>
                  <a:pt x="525" y="370"/>
                </a:lnTo>
                <a:lnTo>
                  <a:pt x="503" y="416"/>
                </a:lnTo>
                <a:lnTo>
                  <a:pt x="503" y="416"/>
                </a:lnTo>
                <a:lnTo>
                  <a:pt x="511" y="410"/>
                </a:lnTo>
                <a:lnTo>
                  <a:pt x="517" y="405"/>
                </a:lnTo>
                <a:lnTo>
                  <a:pt x="522" y="400"/>
                </a:lnTo>
                <a:lnTo>
                  <a:pt x="525" y="395"/>
                </a:lnTo>
                <a:lnTo>
                  <a:pt x="530" y="386"/>
                </a:lnTo>
                <a:lnTo>
                  <a:pt x="538" y="374"/>
                </a:lnTo>
                <a:lnTo>
                  <a:pt x="538" y="374"/>
                </a:lnTo>
                <a:lnTo>
                  <a:pt x="536" y="371"/>
                </a:lnTo>
                <a:lnTo>
                  <a:pt x="538" y="370"/>
                </a:lnTo>
                <a:lnTo>
                  <a:pt x="540" y="369"/>
                </a:lnTo>
                <a:lnTo>
                  <a:pt x="540" y="369"/>
                </a:lnTo>
                <a:lnTo>
                  <a:pt x="527" y="393"/>
                </a:lnTo>
                <a:lnTo>
                  <a:pt x="505" y="429"/>
                </a:lnTo>
                <a:lnTo>
                  <a:pt x="486" y="462"/>
                </a:lnTo>
                <a:lnTo>
                  <a:pt x="480" y="474"/>
                </a:lnTo>
                <a:lnTo>
                  <a:pt x="479" y="477"/>
                </a:lnTo>
                <a:lnTo>
                  <a:pt x="479" y="480"/>
                </a:lnTo>
                <a:lnTo>
                  <a:pt x="479" y="480"/>
                </a:lnTo>
                <a:lnTo>
                  <a:pt x="492" y="472"/>
                </a:lnTo>
                <a:lnTo>
                  <a:pt x="503" y="466"/>
                </a:lnTo>
                <a:lnTo>
                  <a:pt x="512" y="459"/>
                </a:lnTo>
                <a:lnTo>
                  <a:pt x="521" y="451"/>
                </a:lnTo>
                <a:lnTo>
                  <a:pt x="528" y="444"/>
                </a:lnTo>
                <a:lnTo>
                  <a:pt x="534" y="435"/>
                </a:lnTo>
                <a:lnTo>
                  <a:pt x="540" y="427"/>
                </a:lnTo>
                <a:lnTo>
                  <a:pt x="545" y="417"/>
                </a:lnTo>
                <a:lnTo>
                  <a:pt x="554" y="398"/>
                </a:lnTo>
                <a:lnTo>
                  <a:pt x="564" y="375"/>
                </a:lnTo>
                <a:lnTo>
                  <a:pt x="574" y="350"/>
                </a:lnTo>
                <a:lnTo>
                  <a:pt x="587" y="322"/>
                </a:lnTo>
                <a:lnTo>
                  <a:pt x="587" y="322"/>
                </a:lnTo>
                <a:lnTo>
                  <a:pt x="592" y="329"/>
                </a:lnTo>
                <a:lnTo>
                  <a:pt x="592" y="329"/>
                </a:lnTo>
                <a:lnTo>
                  <a:pt x="589" y="329"/>
                </a:lnTo>
                <a:lnTo>
                  <a:pt x="587" y="327"/>
                </a:lnTo>
                <a:lnTo>
                  <a:pt x="589" y="330"/>
                </a:lnTo>
                <a:lnTo>
                  <a:pt x="589" y="330"/>
                </a:lnTo>
                <a:lnTo>
                  <a:pt x="592" y="327"/>
                </a:lnTo>
                <a:lnTo>
                  <a:pt x="594" y="321"/>
                </a:lnTo>
                <a:lnTo>
                  <a:pt x="597" y="303"/>
                </a:lnTo>
                <a:lnTo>
                  <a:pt x="598" y="282"/>
                </a:lnTo>
                <a:lnTo>
                  <a:pt x="597" y="268"/>
                </a:lnTo>
                <a:lnTo>
                  <a:pt x="597" y="268"/>
                </a:lnTo>
                <a:lnTo>
                  <a:pt x="599" y="270"/>
                </a:lnTo>
                <a:lnTo>
                  <a:pt x="599" y="270"/>
                </a:lnTo>
                <a:lnTo>
                  <a:pt x="599" y="269"/>
                </a:lnTo>
                <a:lnTo>
                  <a:pt x="595" y="256"/>
                </a:lnTo>
                <a:lnTo>
                  <a:pt x="595" y="256"/>
                </a:lnTo>
                <a:lnTo>
                  <a:pt x="595" y="261"/>
                </a:lnTo>
                <a:lnTo>
                  <a:pt x="595" y="264"/>
                </a:lnTo>
                <a:lnTo>
                  <a:pt x="598" y="271"/>
                </a:lnTo>
                <a:lnTo>
                  <a:pt x="598" y="275"/>
                </a:lnTo>
                <a:lnTo>
                  <a:pt x="598" y="280"/>
                </a:lnTo>
                <a:lnTo>
                  <a:pt x="597" y="285"/>
                </a:lnTo>
                <a:lnTo>
                  <a:pt x="594" y="289"/>
                </a:lnTo>
                <a:lnTo>
                  <a:pt x="594" y="289"/>
                </a:lnTo>
                <a:lnTo>
                  <a:pt x="592" y="277"/>
                </a:lnTo>
                <a:lnTo>
                  <a:pt x="590" y="265"/>
                </a:lnTo>
                <a:lnTo>
                  <a:pt x="592" y="253"/>
                </a:lnTo>
                <a:lnTo>
                  <a:pt x="593" y="240"/>
                </a:lnTo>
                <a:lnTo>
                  <a:pt x="597" y="216"/>
                </a:lnTo>
                <a:lnTo>
                  <a:pt x="598" y="205"/>
                </a:lnTo>
                <a:lnTo>
                  <a:pt x="597" y="194"/>
                </a:lnTo>
                <a:lnTo>
                  <a:pt x="597" y="194"/>
                </a:lnTo>
                <a:lnTo>
                  <a:pt x="597" y="199"/>
                </a:lnTo>
                <a:lnTo>
                  <a:pt x="595" y="204"/>
                </a:lnTo>
                <a:lnTo>
                  <a:pt x="595" y="204"/>
                </a:lnTo>
                <a:lnTo>
                  <a:pt x="598" y="199"/>
                </a:lnTo>
                <a:lnTo>
                  <a:pt x="598" y="194"/>
                </a:lnTo>
                <a:lnTo>
                  <a:pt x="597" y="183"/>
                </a:lnTo>
                <a:lnTo>
                  <a:pt x="593" y="171"/>
                </a:lnTo>
                <a:lnTo>
                  <a:pt x="587" y="159"/>
                </a:lnTo>
                <a:lnTo>
                  <a:pt x="576" y="138"/>
                </a:lnTo>
                <a:lnTo>
                  <a:pt x="572" y="129"/>
                </a:lnTo>
                <a:lnTo>
                  <a:pt x="571" y="124"/>
                </a:lnTo>
                <a:lnTo>
                  <a:pt x="571" y="124"/>
                </a:lnTo>
                <a:lnTo>
                  <a:pt x="562" y="112"/>
                </a:lnTo>
                <a:lnTo>
                  <a:pt x="551" y="100"/>
                </a:lnTo>
                <a:lnTo>
                  <a:pt x="540" y="90"/>
                </a:lnTo>
                <a:lnTo>
                  <a:pt x="529" y="79"/>
                </a:lnTo>
                <a:lnTo>
                  <a:pt x="517" y="68"/>
                </a:lnTo>
                <a:lnTo>
                  <a:pt x="504" y="58"/>
                </a:lnTo>
                <a:lnTo>
                  <a:pt x="491" y="50"/>
                </a:lnTo>
                <a:lnTo>
                  <a:pt x="477" y="41"/>
                </a:lnTo>
                <a:lnTo>
                  <a:pt x="464" y="34"/>
                </a:lnTo>
                <a:lnTo>
                  <a:pt x="450" y="27"/>
                </a:lnTo>
                <a:lnTo>
                  <a:pt x="435" y="21"/>
                </a:lnTo>
                <a:lnTo>
                  <a:pt x="421" y="15"/>
                </a:lnTo>
                <a:lnTo>
                  <a:pt x="405" y="11"/>
                </a:lnTo>
                <a:lnTo>
                  <a:pt x="391" y="8"/>
                </a:lnTo>
                <a:lnTo>
                  <a:pt x="375" y="4"/>
                </a:lnTo>
                <a:lnTo>
                  <a:pt x="361" y="2"/>
                </a:lnTo>
                <a:lnTo>
                  <a:pt x="345" y="0"/>
                </a:lnTo>
                <a:lnTo>
                  <a:pt x="330" y="0"/>
                </a:lnTo>
                <a:lnTo>
                  <a:pt x="315" y="0"/>
                </a:lnTo>
                <a:lnTo>
                  <a:pt x="299" y="2"/>
                </a:lnTo>
                <a:lnTo>
                  <a:pt x="285" y="4"/>
                </a:lnTo>
                <a:lnTo>
                  <a:pt x="270" y="8"/>
                </a:lnTo>
                <a:lnTo>
                  <a:pt x="256" y="11"/>
                </a:lnTo>
                <a:lnTo>
                  <a:pt x="241" y="17"/>
                </a:lnTo>
                <a:lnTo>
                  <a:pt x="228" y="23"/>
                </a:lnTo>
                <a:lnTo>
                  <a:pt x="215" y="31"/>
                </a:lnTo>
                <a:lnTo>
                  <a:pt x="202" y="39"/>
                </a:lnTo>
                <a:lnTo>
                  <a:pt x="188" y="47"/>
                </a:lnTo>
                <a:lnTo>
                  <a:pt x="176" y="58"/>
                </a:lnTo>
                <a:lnTo>
                  <a:pt x="165" y="69"/>
                </a:lnTo>
                <a:lnTo>
                  <a:pt x="155" y="82"/>
                </a:lnTo>
                <a:lnTo>
                  <a:pt x="144" y="96"/>
                </a:lnTo>
                <a:lnTo>
                  <a:pt x="144" y="96"/>
                </a:lnTo>
                <a:lnTo>
                  <a:pt x="150" y="92"/>
                </a:lnTo>
                <a:lnTo>
                  <a:pt x="159" y="87"/>
                </a:lnTo>
                <a:lnTo>
                  <a:pt x="159" y="87"/>
                </a:lnTo>
                <a:lnTo>
                  <a:pt x="151" y="92"/>
                </a:lnTo>
                <a:lnTo>
                  <a:pt x="141" y="98"/>
                </a:lnTo>
                <a:lnTo>
                  <a:pt x="124" y="114"/>
                </a:lnTo>
                <a:lnTo>
                  <a:pt x="109" y="130"/>
                </a:lnTo>
                <a:lnTo>
                  <a:pt x="94" y="147"/>
                </a:lnTo>
                <a:lnTo>
                  <a:pt x="72" y="176"/>
                </a:lnTo>
                <a:lnTo>
                  <a:pt x="63" y="188"/>
                </a:lnTo>
                <a:lnTo>
                  <a:pt x="63" y="188"/>
                </a:lnTo>
                <a:lnTo>
                  <a:pt x="57" y="197"/>
                </a:lnTo>
                <a:lnTo>
                  <a:pt x="50" y="205"/>
                </a:lnTo>
                <a:lnTo>
                  <a:pt x="50" y="205"/>
                </a:lnTo>
                <a:lnTo>
                  <a:pt x="55" y="200"/>
                </a:lnTo>
                <a:lnTo>
                  <a:pt x="58" y="195"/>
                </a:lnTo>
                <a:lnTo>
                  <a:pt x="59" y="191"/>
                </a:lnTo>
                <a:lnTo>
                  <a:pt x="61" y="185"/>
                </a:lnTo>
                <a:lnTo>
                  <a:pt x="61" y="185"/>
                </a:lnTo>
                <a:lnTo>
                  <a:pt x="53" y="189"/>
                </a:lnTo>
                <a:lnTo>
                  <a:pt x="50" y="194"/>
                </a:lnTo>
                <a:lnTo>
                  <a:pt x="46" y="199"/>
                </a:lnTo>
                <a:lnTo>
                  <a:pt x="45" y="204"/>
                </a:lnTo>
                <a:lnTo>
                  <a:pt x="40" y="215"/>
                </a:lnTo>
                <a:lnTo>
                  <a:pt x="38" y="221"/>
                </a:lnTo>
                <a:lnTo>
                  <a:pt x="33" y="228"/>
                </a:lnTo>
                <a:lnTo>
                  <a:pt x="33" y="228"/>
                </a:lnTo>
                <a:lnTo>
                  <a:pt x="34" y="227"/>
                </a:lnTo>
                <a:lnTo>
                  <a:pt x="35" y="226"/>
                </a:lnTo>
                <a:lnTo>
                  <a:pt x="34" y="232"/>
                </a:lnTo>
                <a:lnTo>
                  <a:pt x="34" y="232"/>
                </a:lnTo>
                <a:lnTo>
                  <a:pt x="32" y="233"/>
                </a:lnTo>
                <a:lnTo>
                  <a:pt x="35" y="232"/>
                </a:lnTo>
                <a:lnTo>
                  <a:pt x="35" y="232"/>
                </a:lnTo>
                <a:lnTo>
                  <a:pt x="38" y="223"/>
                </a:lnTo>
                <a:lnTo>
                  <a:pt x="38" y="224"/>
                </a:lnTo>
                <a:lnTo>
                  <a:pt x="38" y="224"/>
                </a:lnTo>
                <a:lnTo>
                  <a:pt x="37" y="226"/>
                </a:lnTo>
                <a:lnTo>
                  <a:pt x="34" y="228"/>
                </a:lnTo>
                <a:lnTo>
                  <a:pt x="32" y="238"/>
                </a:lnTo>
                <a:lnTo>
                  <a:pt x="29" y="253"/>
                </a:lnTo>
                <a:lnTo>
                  <a:pt x="29" y="253"/>
                </a:lnTo>
                <a:lnTo>
                  <a:pt x="31" y="251"/>
                </a:lnTo>
                <a:lnTo>
                  <a:pt x="31" y="248"/>
                </a:lnTo>
                <a:lnTo>
                  <a:pt x="31" y="245"/>
                </a:lnTo>
                <a:lnTo>
                  <a:pt x="31" y="240"/>
                </a:lnTo>
                <a:lnTo>
                  <a:pt x="31" y="240"/>
                </a:lnTo>
                <a:lnTo>
                  <a:pt x="26" y="245"/>
                </a:lnTo>
                <a:lnTo>
                  <a:pt x="21" y="250"/>
                </a:lnTo>
                <a:lnTo>
                  <a:pt x="14" y="262"/>
                </a:lnTo>
                <a:lnTo>
                  <a:pt x="9" y="275"/>
                </a:lnTo>
                <a:lnTo>
                  <a:pt x="6" y="289"/>
                </a:lnTo>
                <a:lnTo>
                  <a:pt x="4" y="305"/>
                </a:lnTo>
                <a:lnTo>
                  <a:pt x="4" y="321"/>
                </a:lnTo>
                <a:lnTo>
                  <a:pt x="4" y="338"/>
                </a:lnTo>
                <a:lnTo>
                  <a:pt x="5" y="354"/>
                </a:lnTo>
                <a:lnTo>
                  <a:pt x="9" y="387"/>
                </a:lnTo>
                <a:lnTo>
                  <a:pt x="13" y="417"/>
                </a:lnTo>
                <a:lnTo>
                  <a:pt x="15" y="444"/>
                </a:lnTo>
                <a:lnTo>
                  <a:pt x="15" y="454"/>
                </a:lnTo>
                <a:lnTo>
                  <a:pt x="14" y="463"/>
                </a:lnTo>
                <a:lnTo>
                  <a:pt x="14" y="463"/>
                </a:lnTo>
                <a:lnTo>
                  <a:pt x="22" y="481"/>
                </a:lnTo>
                <a:lnTo>
                  <a:pt x="22" y="481"/>
                </a:lnTo>
                <a:lnTo>
                  <a:pt x="17" y="470"/>
                </a:lnTo>
                <a:lnTo>
                  <a:pt x="17" y="470"/>
                </a:lnTo>
                <a:lnTo>
                  <a:pt x="34" y="496"/>
                </a:lnTo>
                <a:lnTo>
                  <a:pt x="53" y="523"/>
                </a:lnTo>
                <a:lnTo>
                  <a:pt x="63" y="536"/>
                </a:lnTo>
                <a:lnTo>
                  <a:pt x="74" y="548"/>
                </a:lnTo>
                <a:lnTo>
                  <a:pt x="85" y="559"/>
                </a:lnTo>
                <a:lnTo>
                  <a:pt x="97" y="570"/>
                </a:lnTo>
                <a:lnTo>
                  <a:pt x="109" y="578"/>
                </a:lnTo>
                <a:lnTo>
                  <a:pt x="121" y="587"/>
                </a:lnTo>
                <a:lnTo>
                  <a:pt x="134" y="594"/>
                </a:lnTo>
                <a:lnTo>
                  <a:pt x="147" y="599"/>
                </a:lnTo>
                <a:lnTo>
                  <a:pt x="161" y="604"/>
                </a:lnTo>
                <a:lnTo>
                  <a:pt x="175" y="606"/>
                </a:lnTo>
                <a:lnTo>
                  <a:pt x="190" y="606"/>
                </a:lnTo>
                <a:lnTo>
                  <a:pt x="204" y="605"/>
                </a:lnTo>
                <a:lnTo>
                  <a:pt x="204" y="605"/>
                </a:lnTo>
                <a:lnTo>
                  <a:pt x="181" y="602"/>
                </a:lnTo>
                <a:lnTo>
                  <a:pt x="179" y="602"/>
                </a:lnTo>
                <a:lnTo>
                  <a:pt x="180" y="602"/>
                </a:lnTo>
                <a:lnTo>
                  <a:pt x="187" y="604"/>
                </a:lnTo>
                <a:lnTo>
                  <a:pt x="188" y="602"/>
                </a:lnTo>
                <a:lnTo>
                  <a:pt x="187" y="601"/>
                </a:lnTo>
                <a:lnTo>
                  <a:pt x="187" y="601"/>
                </a:lnTo>
                <a:lnTo>
                  <a:pt x="202" y="600"/>
                </a:lnTo>
                <a:lnTo>
                  <a:pt x="221" y="600"/>
                </a:lnTo>
                <a:lnTo>
                  <a:pt x="242" y="601"/>
                </a:lnTo>
                <a:lnTo>
                  <a:pt x="261" y="602"/>
                </a:lnTo>
                <a:lnTo>
                  <a:pt x="261" y="602"/>
                </a:lnTo>
                <a:lnTo>
                  <a:pt x="262" y="604"/>
                </a:lnTo>
                <a:lnTo>
                  <a:pt x="264" y="604"/>
                </a:lnTo>
                <a:lnTo>
                  <a:pt x="273" y="602"/>
                </a:lnTo>
                <a:lnTo>
                  <a:pt x="281" y="601"/>
                </a:lnTo>
                <a:lnTo>
                  <a:pt x="287" y="600"/>
                </a:lnTo>
                <a:lnTo>
                  <a:pt x="287" y="600"/>
                </a:lnTo>
                <a:lnTo>
                  <a:pt x="283" y="600"/>
                </a:lnTo>
                <a:lnTo>
                  <a:pt x="286" y="601"/>
                </a:lnTo>
                <a:lnTo>
                  <a:pt x="286" y="601"/>
                </a:lnTo>
                <a:lnTo>
                  <a:pt x="275" y="596"/>
                </a:lnTo>
                <a:lnTo>
                  <a:pt x="261" y="593"/>
                </a:lnTo>
                <a:lnTo>
                  <a:pt x="244" y="589"/>
                </a:lnTo>
                <a:lnTo>
                  <a:pt x="224" y="586"/>
                </a:lnTo>
                <a:lnTo>
                  <a:pt x="181" y="581"/>
                </a:lnTo>
                <a:lnTo>
                  <a:pt x="137" y="574"/>
                </a:lnTo>
                <a:lnTo>
                  <a:pt x="115" y="569"/>
                </a:lnTo>
                <a:lnTo>
                  <a:pt x="96" y="564"/>
                </a:lnTo>
                <a:lnTo>
                  <a:pt x="79" y="557"/>
                </a:lnTo>
                <a:lnTo>
                  <a:pt x="70" y="553"/>
                </a:lnTo>
                <a:lnTo>
                  <a:pt x="64" y="549"/>
                </a:lnTo>
                <a:lnTo>
                  <a:pt x="58" y="545"/>
                </a:lnTo>
                <a:lnTo>
                  <a:pt x="53" y="540"/>
                </a:lnTo>
                <a:lnTo>
                  <a:pt x="50" y="534"/>
                </a:lnTo>
                <a:lnTo>
                  <a:pt x="46" y="529"/>
                </a:lnTo>
                <a:lnTo>
                  <a:pt x="45" y="522"/>
                </a:lnTo>
                <a:lnTo>
                  <a:pt x="45" y="516"/>
                </a:lnTo>
                <a:lnTo>
                  <a:pt x="46" y="509"/>
                </a:lnTo>
                <a:lnTo>
                  <a:pt x="49" y="500"/>
                </a:lnTo>
                <a:lnTo>
                  <a:pt x="49" y="500"/>
                </a:lnTo>
                <a:lnTo>
                  <a:pt x="50" y="501"/>
                </a:lnTo>
                <a:lnTo>
                  <a:pt x="49" y="503"/>
                </a:lnTo>
                <a:lnTo>
                  <a:pt x="49" y="503"/>
                </a:lnTo>
                <a:lnTo>
                  <a:pt x="55" y="510"/>
                </a:lnTo>
                <a:lnTo>
                  <a:pt x="62" y="517"/>
                </a:lnTo>
                <a:lnTo>
                  <a:pt x="65" y="519"/>
                </a:lnTo>
                <a:lnTo>
                  <a:pt x="69" y="522"/>
                </a:lnTo>
                <a:lnTo>
                  <a:pt x="69" y="522"/>
                </a:lnTo>
                <a:lnTo>
                  <a:pt x="69" y="517"/>
                </a:lnTo>
                <a:lnTo>
                  <a:pt x="73" y="521"/>
                </a:lnTo>
                <a:lnTo>
                  <a:pt x="79" y="529"/>
                </a:lnTo>
                <a:lnTo>
                  <a:pt x="84" y="534"/>
                </a:lnTo>
                <a:lnTo>
                  <a:pt x="88" y="539"/>
                </a:lnTo>
                <a:lnTo>
                  <a:pt x="88" y="539"/>
                </a:lnTo>
                <a:lnTo>
                  <a:pt x="84" y="539"/>
                </a:lnTo>
                <a:lnTo>
                  <a:pt x="79" y="536"/>
                </a:lnTo>
                <a:lnTo>
                  <a:pt x="75" y="531"/>
                </a:lnTo>
                <a:lnTo>
                  <a:pt x="73" y="524"/>
                </a:lnTo>
                <a:lnTo>
                  <a:pt x="73" y="524"/>
                </a:lnTo>
                <a:lnTo>
                  <a:pt x="79" y="527"/>
                </a:lnTo>
                <a:lnTo>
                  <a:pt x="91" y="531"/>
                </a:lnTo>
                <a:lnTo>
                  <a:pt x="123" y="548"/>
                </a:lnTo>
                <a:lnTo>
                  <a:pt x="165" y="568"/>
                </a:lnTo>
                <a:lnTo>
                  <a:pt x="188" y="577"/>
                </a:lnTo>
                <a:lnTo>
                  <a:pt x="212" y="587"/>
                </a:lnTo>
                <a:lnTo>
                  <a:pt x="235" y="595"/>
                </a:lnTo>
                <a:lnTo>
                  <a:pt x="258" y="601"/>
                </a:lnTo>
                <a:lnTo>
                  <a:pt x="280" y="606"/>
                </a:lnTo>
                <a:lnTo>
                  <a:pt x="289" y="607"/>
                </a:lnTo>
                <a:lnTo>
                  <a:pt x="298" y="607"/>
                </a:lnTo>
                <a:lnTo>
                  <a:pt x="306" y="607"/>
                </a:lnTo>
                <a:lnTo>
                  <a:pt x="315" y="606"/>
                </a:lnTo>
                <a:lnTo>
                  <a:pt x="322" y="604"/>
                </a:lnTo>
                <a:lnTo>
                  <a:pt x="327" y="600"/>
                </a:lnTo>
                <a:lnTo>
                  <a:pt x="332" y="595"/>
                </a:lnTo>
                <a:lnTo>
                  <a:pt x="335" y="589"/>
                </a:lnTo>
                <a:lnTo>
                  <a:pt x="339" y="583"/>
                </a:lnTo>
                <a:lnTo>
                  <a:pt x="340" y="575"/>
                </a:lnTo>
                <a:lnTo>
                  <a:pt x="340" y="575"/>
                </a:lnTo>
                <a:lnTo>
                  <a:pt x="328" y="576"/>
                </a:lnTo>
                <a:lnTo>
                  <a:pt x="329" y="576"/>
                </a:lnTo>
                <a:lnTo>
                  <a:pt x="329" y="576"/>
                </a:lnTo>
                <a:lnTo>
                  <a:pt x="329" y="576"/>
                </a:lnTo>
                <a:lnTo>
                  <a:pt x="339" y="571"/>
                </a:lnTo>
                <a:lnTo>
                  <a:pt x="348" y="568"/>
                </a:lnTo>
                <a:lnTo>
                  <a:pt x="369" y="564"/>
                </a:lnTo>
                <a:lnTo>
                  <a:pt x="380" y="562"/>
                </a:lnTo>
                <a:lnTo>
                  <a:pt x="388" y="558"/>
                </a:lnTo>
                <a:lnTo>
                  <a:pt x="395" y="553"/>
                </a:lnTo>
                <a:lnTo>
                  <a:pt x="399" y="549"/>
                </a:lnTo>
                <a:lnTo>
                  <a:pt x="401" y="546"/>
                </a:lnTo>
                <a:lnTo>
                  <a:pt x="401" y="546"/>
                </a:lnTo>
                <a:lnTo>
                  <a:pt x="398" y="548"/>
                </a:lnTo>
                <a:lnTo>
                  <a:pt x="394" y="548"/>
                </a:lnTo>
                <a:lnTo>
                  <a:pt x="392" y="548"/>
                </a:lnTo>
                <a:lnTo>
                  <a:pt x="397" y="547"/>
                </a:lnTo>
                <a:lnTo>
                  <a:pt x="397" y="547"/>
                </a:lnTo>
                <a:lnTo>
                  <a:pt x="388" y="551"/>
                </a:lnTo>
                <a:lnTo>
                  <a:pt x="369" y="558"/>
                </a:lnTo>
                <a:lnTo>
                  <a:pt x="350" y="564"/>
                </a:lnTo>
                <a:lnTo>
                  <a:pt x="344" y="565"/>
                </a:lnTo>
                <a:lnTo>
                  <a:pt x="340" y="564"/>
                </a:lnTo>
                <a:lnTo>
                  <a:pt x="340" y="564"/>
                </a:lnTo>
                <a:lnTo>
                  <a:pt x="348" y="562"/>
                </a:lnTo>
                <a:lnTo>
                  <a:pt x="353" y="559"/>
                </a:lnTo>
                <a:lnTo>
                  <a:pt x="357" y="557"/>
                </a:lnTo>
                <a:lnTo>
                  <a:pt x="357" y="557"/>
                </a:lnTo>
                <a:lnTo>
                  <a:pt x="351" y="562"/>
                </a:lnTo>
                <a:lnTo>
                  <a:pt x="345" y="566"/>
                </a:lnTo>
                <a:lnTo>
                  <a:pt x="339" y="569"/>
                </a:lnTo>
                <a:lnTo>
                  <a:pt x="333" y="570"/>
                </a:lnTo>
                <a:lnTo>
                  <a:pt x="322" y="572"/>
                </a:lnTo>
                <a:lnTo>
                  <a:pt x="315" y="572"/>
                </a:lnTo>
                <a:lnTo>
                  <a:pt x="315" y="572"/>
                </a:lnTo>
                <a:lnTo>
                  <a:pt x="312" y="575"/>
                </a:lnTo>
                <a:lnTo>
                  <a:pt x="311" y="575"/>
                </a:lnTo>
                <a:lnTo>
                  <a:pt x="303" y="574"/>
                </a:lnTo>
                <a:lnTo>
                  <a:pt x="303" y="574"/>
                </a:lnTo>
                <a:lnTo>
                  <a:pt x="312" y="571"/>
                </a:lnTo>
                <a:lnTo>
                  <a:pt x="322" y="569"/>
                </a:lnTo>
                <a:lnTo>
                  <a:pt x="342" y="564"/>
                </a:lnTo>
                <a:lnTo>
                  <a:pt x="352" y="562"/>
                </a:lnTo>
                <a:lnTo>
                  <a:pt x="363" y="557"/>
                </a:lnTo>
                <a:lnTo>
                  <a:pt x="373" y="549"/>
                </a:lnTo>
                <a:lnTo>
                  <a:pt x="383" y="540"/>
                </a:lnTo>
                <a:lnTo>
                  <a:pt x="383" y="540"/>
                </a:lnTo>
                <a:lnTo>
                  <a:pt x="371" y="542"/>
                </a:lnTo>
                <a:lnTo>
                  <a:pt x="359" y="546"/>
                </a:lnTo>
                <a:lnTo>
                  <a:pt x="350" y="549"/>
                </a:lnTo>
                <a:lnTo>
                  <a:pt x="340" y="557"/>
                </a:lnTo>
                <a:lnTo>
                  <a:pt x="340" y="557"/>
                </a:lnTo>
                <a:lnTo>
                  <a:pt x="330" y="554"/>
                </a:lnTo>
                <a:lnTo>
                  <a:pt x="321" y="552"/>
                </a:lnTo>
                <a:lnTo>
                  <a:pt x="299" y="551"/>
                </a:lnTo>
                <a:lnTo>
                  <a:pt x="277" y="551"/>
                </a:lnTo>
                <a:lnTo>
                  <a:pt x="253" y="552"/>
                </a:lnTo>
                <a:lnTo>
                  <a:pt x="206" y="555"/>
                </a:lnTo>
                <a:lnTo>
                  <a:pt x="183" y="557"/>
                </a:lnTo>
                <a:lnTo>
                  <a:pt x="161" y="557"/>
                </a:lnTo>
                <a:lnTo>
                  <a:pt x="139" y="553"/>
                </a:lnTo>
                <a:lnTo>
                  <a:pt x="128" y="552"/>
                </a:lnTo>
                <a:lnTo>
                  <a:pt x="118" y="548"/>
                </a:lnTo>
                <a:lnTo>
                  <a:pt x="109" y="545"/>
                </a:lnTo>
                <a:lnTo>
                  <a:pt x="99" y="540"/>
                </a:lnTo>
                <a:lnTo>
                  <a:pt x="91" y="535"/>
                </a:lnTo>
                <a:lnTo>
                  <a:pt x="82" y="528"/>
                </a:lnTo>
                <a:lnTo>
                  <a:pt x="75" y="521"/>
                </a:lnTo>
                <a:lnTo>
                  <a:pt x="68" y="511"/>
                </a:lnTo>
                <a:lnTo>
                  <a:pt x="62" y="501"/>
                </a:lnTo>
                <a:lnTo>
                  <a:pt x="56" y="489"/>
                </a:lnTo>
                <a:lnTo>
                  <a:pt x="52" y="477"/>
                </a:lnTo>
                <a:lnTo>
                  <a:pt x="47" y="463"/>
                </a:lnTo>
                <a:lnTo>
                  <a:pt x="45" y="447"/>
                </a:lnTo>
                <a:lnTo>
                  <a:pt x="43" y="429"/>
                </a:lnTo>
                <a:lnTo>
                  <a:pt x="43" y="429"/>
                </a:lnTo>
                <a:lnTo>
                  <a:pt x="44" y="433"/>
                </a:lnTo>
                <a:lnTo>
                  <a:pt x="44" y="428"/>
                </a:lnTo>
                <a:lnTo>
                  <a:pt x="44" y="428"/>
                </a:lnTo>
                <a:lnTo>
                  <a:pt x="44" y="430"/>
                </a:lnTo>
                <a:lnTo>
                  <a:pt x="46" y="433"/>
                </a:lnTo>
                <a:lnTo>
                  <a:pt x="47" y="434"/>
                </a:lnTo>
                <a:lnTo>
                  <a:pt x="46" y="431"/>
                </a:lnTo>
                <a:lnTo>
                  <a:pt x="46" y="431"/>
                </a:lnTo>
                <a:lnTo>
                  <a:pt x="47" y="435"/>
                </a:lnTo>
                <a:lnTo>
                  <a:pt x="49" y="439"/>
                </a:lnTo>
                <a:lnTo>
                  <a:pt x="50" y="441"/>
                </a:lnTo>
                <a:lnTo>
                  <a:pt x="50" y="441"/>
                </a:lnTo>
                <a:lnTo>
                  <a:pt x="47" y="438"/>
                </a:lnTo>
                <a:lnTo>
                  <a:pt x="46" y="436"/>
                </a:lnTo>
                <a:lnTo>
                  <a:pt x="45" y="435"/>
                </a:lnTo>
                <a:lnTo>
                  <a:pt x="44" y="434"/>
                </a:lnTo>
                <a:lnTo>
                  <a:pt x="44" y="434"/>
                </a:lnTo>
                <a:lnTo>
                  <a:pt x="44" y="440"/>
                </a:lnTo>
                <a:lnTo>
                  <a:pt x="45" y="446"/>
                </a:lnTo>
                <a:lnTo>
                  <a:pt x="49" y="459"/>
                </a:lnTo>
                <a:lnTo>
                  <a:pt x="55" y="472"/>
                </a:lnTo>
                <a:lnTo>
                  <a:pt x="64" y="487"/>
                </a:lnTo>
                <a:lnTo>
                  <a:pt x="76" y="500"/>
                </a:lnTo>
                <a:lnTo>
                  <a:pt x="90" y="513"/>
                </a:lnTo>
                <a:lnTo>
                  <a:pt x="105" y="525"/>
                </a:lnTo>
                <a:lnTo>
                  <a:pt x="122" y="536"/>
                </a:lnTo>
                <a:lnTo>
                  <a:pt x="140" y="547"/>
                </a:lnTo>
                <a:lnTo>
                  <a:pt x="159" y="555"/>
                </a:lnTo>
                <a:lnTo>
                  <a:pt x="179" y="562"/>
                </a:lnTo>
                <a:lnTo>
                  <a:pt x="199" y="566"/>
                </a:lnTo>
                <a:lnTo>
                  <a:pt x="218" y="569"/>
                </a:lnTo>
                <a:lnTo>
                  <a:pt x="229" y="569"/>
                </a:lnTo>
                <a:lnTo>
                  <a:pt x="239" y="568"/>
                </a:lnTo>
                <a:lnTo>
                  <a:pt x="249" y="566"/>
                </a:lnTo>
                <a:lnTo>
                  <a:pt x="258" y="564"/>
                </a:lnTo>
                <a:lnTo>
                  <a:pt x="268" y="562"/>
                </a:lnTo>
                <a:lnTo>
                  <a:pt x="277" y="558"/>
                </a:lnTo>
                <a:lnTo>
                  <a:pt x="277" y="558"/>
                </a:lnTo>
                <a:lnTo>
                  <a:pt x="277" y="559"/>
                </a:lnTo>
                <a:lnTo>
                  <a:pt x="280" y="559"/>
                </a:lnTo>
                <a:lnTo>
                  <a:pt x="289" y="558"/>
                </a:lnTo>
                <a:lnTo>
                  <a:pt x="299" y="554"/>
                </a:lnTo>
                <a:lnTo>
                  <a:pt x="305" y="553"/>
                </a:lnTo>
                <a:lnTo>
                  <a:pt x="305" y="553"/>
                </a:lnTo>
                <a:lnTo>
                  <a:pt x="304" y="552"/>
                </a:lnTo>
                <a:lnTo>
                  <a:pt x="305" y="551"/>
                </a:lnTo>
                <a:lnTo>
                  <a:pt x="309" y="549"/>
                </a:lnTo>
                <a:lnTo>
                  <a:pt x="309" y="549"/>
                </a:lnTo>
                <a:lnTo>
                  <a:pt x="300" y="551"/>
                </a:lnTo>
                <a:lnTo>
                  <a:pt x="289" y="553"/>
                </a:lnTo>
                <a:lnTo>
                  <a:pt x="283" y="554"/>
                </a:lnTo>
                <a:lnTo>
                  <a:pt x="283" y="554"/>
                </a:lnTo>
                <a:lnTo>
                  <a:pt x="293" y="553"/>
                </a:lnTo>
                <a:lnTo>
                  <a:pt x="310" y="548"/>
                </a:lnTo>
                <a:lnTo>
                  <a:pt x="328" y="542"/>
                </a:lnTo>
                <a:lnTo>
                  <a:pt x="334" y="540"/>
                </a:lnTo>
                <a:lnTo>
                  <a:pt x="338" y="537"/>
                </a:lnTo>
                <a:lnTo>
                  <a:pt x="338" y="537"/>
                </a:lnTo>
                <a:lnTo>
                  <a:pt x="339" y="536"/>
                </a:lnTo>
                <a:lnTo>
                  <a:pt x="345" y="533"/>
                </a:lnTo>
                <a:lnTo>
                  <a:pt x="345" y="533"/>
                </a:lnTo>
                <a:lnTo>
                  <a:pt x="329" y="539"/>
                </a:lnTo>
                <a:lnTo>
                  <a:pt x="310" y="546"/>
                </a:lnTo>
                <a:lnTo>
                  <a:pt x="298" y="548"/>
                </a:lnTo>
                <a:lnTo>
                  <a:pt x="287" y="549"/>
                </a:lnTo>
                <a:lnTo>
                  <a:pt x="276" y="551"/>
                </a:lnTo>
                <a:lnTo>
                  <a:pt x="267" y="549"/>
                </a:lnTo>
                <a:lnTo>
                  <a:pt x="267" y="549"/>
                </a:lnTo>
                <a:lnTo>
                  <a:pt x="271" y="548"/>
                </a:lnTo>
                <a:lnTo>
                  <a:pt x="274" y="548"/>
                </a:lnTo>
                <a:lnTo>
                  <a:pt x="271" y="547"/>
                </a:lnTo>
                <a:lnTo>
                  <a:pt x="271" y="547"/>
                </a:lnTo>
                <a:lnTo>
                  <a:pt x="285" y="540"/>
                </a:lnTo>
                <a:lnTo>
                  <a:pt x="303" y="531"/>
                </a:lnTo>
                <a:lnTo>
                  <a:pt x="348" y="510"/>
                </a:lnTo>
                <a:lnTo>
                  <a:pt x="403" y="484"/>
                </a:lnTo>
                <a:lnTo>
                  <a:pt x="403" y="484"/>
                </a:lnTo>
                <a:lnTo>
                  <a:pt x="403" y="484"/>
                </a:lnTo>
                <a:lnTo>
                  <a:pt x="404" y="484"/>
                </a:lnTo>
                <a:lnTo>
                  <a:pt x="404" y="484"/>
                </a:lnTo>
                <a:lnTo>
                  <a:pt x="403" y="484"/>
                </a:lnTo>
                <a:lnTo>
                  <a:pt x="403" y="484"/>
                </a:lnTo>
                <a:close/>
                <a:moveTo>
                  <a:pt x="236" y="535"/>
                </a:moveTo>
                <a:lnTo>
                  <a:pt x="236" y="535"/>
                </a:lnTo>
                <a:lnTo>
                  <a:pt x="234" y="535"/>
                </a:lnTo>
                <a:lnTo>
                  <a:pt x="232" y="535"/>
                </a:lnTo>
                <a:lnTo>
                  <a:pt x="232" y="535"/>
                </a:lnTo>
                <a:lnTo>
                  <a:pt x="234" y="534"/>
                </a:lnTo>
                <a:lnTo>
                  <a:pt x="236" y="535"/>
                </a:lnTo>
                <a:lnTo>
                  <a:pt x="236" y="535"/>
                </a:lnTo>
                <a:close/>
                <a:moveTo>
                  <a:pt x="122" y="490"/>
                </a:moveTo>
                <a:lnTo>
                  <a:pt x="122" y="490"/>
                </a:lnTo>
                <a:lnTo>
                  <a:pt x="127" y="492"/>
                </a:lnTo>
                <a:lnTo>
                  <a:pt x="128" y="492"/>
                </a:lnTo>
                <a:lnTo>
                  <a:pt x="129" y="493"/>
                </a:lnTo>
                <a:lnTo>
                  <a:pt x="128" y="494"/>
                </a:lnTo>
                <a:lnTo>
                  <a:pt x="126" y="494"/>
                </a:lnTo>
                <a:lnTo>
                  <a:pt x="124" y="494"/>
                </a:lnTo>
                <a:lnTo>
                  <a:pt x="123" y="493"/>
                </a:lnTo>
                <a:lnTo>
                  <a:pt x="122" y="490"/>
                </a:lnTo>
                <a:lnTo>
                  <a:pt x="122" y="490"/>
                </a:lnTo>
                <a:lnTo>
                  <a:pt x="122" y="490"/>
                </a:lnTo>
                <a:lnTo>
                  <a:pt x="122" y="492"/>
                </a:lnTo>
                <a:lnTo>
                  <a:pt x="122" y="492"/>
                </a:lnTo>
                <a:lnTo>
                  <a:pt x="122" y="490"/>
                </a:lnTo>
                <a:lnTo>
                  <a:pt x="122" y="490"/>
                </a:lnTo>
                <a:close/>
                <a:moveTo>
                  <a:pt x="539" y="365"/>
                </a:moveTo>
                <a:lnTo>
                  <a:pt x="539" y="365"/>
                </a:lnTo>
                <a:lnTo>
                  <a:pt x="539" y="368"/>
                </a:lnTo>
                <a:lnTo>
                  <a:pt x="538" y="369"/>
                </a:lnTo>
                <a:lnTo>
                  <a:pt x="538" y="369"/>
                </a:lnTo>
                <a:lnTo>
                  <a:pt x="538" y="368"/>
                </a:lnTo>
                <a:lnTo>
                  <a:pt x="539" y="365"/>
                </a:lnTo>
                <a:lnTo>
                  <a:pt x="539" y="365"/>
                </a:lnTo>
                <a:close/>
                <a:moveTo>
                  <a:pt x="559" y="374"/>
                </a:moveTo>
                <a:lnTo>
                  <a:pt x="559" y="374"/>
                </a:lnTo>
                <a:lnTo>
                  <a:pt x="554" y="386"/>
                </a:lnTo>
                <a:lnTo>
                  <a:pt x="554" y="387"/>
                </a:lnTo>
                <a:lnTo>
                  <a:pt x="554" y="385"/>
                </a:lnTo>
                <a:lnTo>
                  <a:pt x="557" y="377"/>
                </a:lnTo>
                <a:lnTo>
                  <a:pt x="558" y="375"/>
                </a:lnTo>
                <a:lnTo>
                  <a:pt x="559" y="374"/>
                </a:lnTo>
                <a:lnTo>
                  <a:pt x="559" y="374"/>
                </a:lnTo>
                <a:lnTo>
                  <a:pt x="558" y="375"/>
                </a:lnTo>
                <a:lnTo>
                  <a:pt x="559" y="374"/>
                </a:lnTo>
                <a:lnTo>
                  <a:pt x="559" y="374"/>
                </a:lnTo>
                <a:close/>
                <a:moveTo>
                  <a:pt x="513" y="53"/>
                </a:moveTo>
                <a:lnTo>
                  <a:pt x="513" y="53"/>
                </a:lnTo>
                <a:lnTo>
                  <a:pt x="510" y="51"/>
                </a:lnTo>
                <a:lnTo>
                  <a:pt x="507" y="50"/>
                </a:lnTo>
                <a:lnTo>
                  <a:pt x="507" y="50"/>
                </a:lnTo>
                <a:lnTo>
                  <a:pt x="511" y="51"/>
                </a:lnTo>
                <a:lnTo>
                  <a:pt x="513" y="53"/>
                </a:lnTo>
                <a:lnTo>
                  <a:pt x="513" y="53"/>
                </a:lnTo>
                <a:close/>
                <a:moveTo>
                  <a:pt x="345" y="10"/>
                </a:moveTo>
                <a:lnTo>
                  <a:pt x="345" y="10"/>
                </a:lnTo>
                <a:lnTo>
                  <a:pt x="342" y="10"/>
                </a:lnTo>
                <a:lnTo>
                  <a:pt x="341" y="9"/>
                </a:lnTo>
                <a:lnTo>
                  <a:pt x="341" y="9"/>
                </a:lnTo>
                <a:lnTo>
                  <a:pt x="341" y="9"/>
                </a:lnTo>
                <a:lnTo>
                  <a:pt x="344" y="9"/>
                </a:lnTo>
                <a:lnTo>
                  <a:pt x="345" y="9"/>
                </a:lnTo>
                <a:lnTo>
                  <a:pt x="345" y="10"/>
                </a:lnTo>
                <a:lnTo>
                  <a:pt x="345" y="10"/>
                </a:lnTo>
                <a:close/>
                <a:moveTo>
                  <a:pt x="222" y="45"/>
                </a:moveTo>
                <a:lnTo>
                  <a:pt x="222" y="45"/>
                </a:lnTo>
                <a:lnTo>
                  <a:pt x="224" y="44"/>
                </a:lnTo>
                <a:lnTo>
                  <a:pt x="226" y="44"/>
                </a:lnTo>
                <a:lnTo>
                  <a:pt x="226" y="44"/>
                </a:lnTo>
                <a:lnTo>
                  <a:pt x="223" y="45"/>
                </a:lnTo>
                <a:lnTo>
                  <a:pt x="222" y="46"/>
                </a:lnTo>
                <a:lnTo>
                  <a:pt x="222" y="45"/>
                </a:lnTo>
                <a:lnTo>
                  <a:pt x="222" y="45"/>
                </a:lnTo>
                <a:close/>
                <a:moveTo>
                  <a:pt x="236" y="604"/>
                </a:moveTo>
                <a:lnTo>
                  <a:pt x="236" y="604"/>
                </a:lnTo>
                <a:lnTo>
                  <a:pt x="240" y="604"/>
                </a:lnTo>
                <a:lnTo>
                  <a:pt x="245" y="605"/>
                </a:lnTo>
                <a:lnTo>
                  <a:pt x="245" y="605"/>
                </a:lnTo>
                <a:lnTo>
                  <a:pt x="240" y="605"/>
                </a:lnTo>
                <a:lnTo>
                  <a:pt x="238" y="605"/>
                </a:lnTo>
                <a:lnTo>
                  <a:pt x="236" y="604"/>
                </a:lnTo>
                <a:lnTo>
                  <a:pt x="236" y="604"/>
                </a:lnTo>
                <a:close/>
                <a:moveTo>
                  <a:pt x="191" y="588"/>
                </a:moveTo>
                <a:lnTo>
                  <a:pt x="191" y="588"/>
                </a:lnTo>
                <a:lnTo>
                  <a:pt x="196" y="588"/>
                </a:lnTo>
                <a:lnTo>
                  <a:pt x="199" y="589"/>
                </a:lnTo>
                <a:lnTo>
                  <a:pt x="199" y="589"/>
                </a:lnTo>
                <a:lnTo>
                  <a:pt x="199" y="590"/>
                </a:lnTo>
                <a:lnTo>
                  <a:pt x="199" y="590"/>
                </a:lnTo>
                <a:lnTo>
                  <a:pt x="196" y="589"/>
                </a:lnTo>
                <a:lnTo>
                  <a:pt x="191" y="588"/>
                </a:lnTo>
                <a:lnTo>
                  <a:pt x="191" y="588"/>
                </a:lnTo>
                <a:close/>
                <a:moveTo>
                  <a:pt x="379" y="557"/>
                </a:moveTo>
                <a:lnTo>
                  <a:pt x="379" y="557"/>
                </a:lnTo>
                <a:lnTo>
                  <a:pt x="376" y="558"/>
                </a:lnTo>
                <a:lnTo>
                  <a:pt x="375" y="558"/>
                </a:lnTo>
                <a:lnTo>
                  <a:pt x="375" y="557"/>
                </a:lnTo>
                <a:lnTo>
                  <a:pt x="379" y="557"/>
                </a:lnTo>
                <a:lnTo>
                  <a:pt x="379" y="557"/>
                </a:lnTo>
                <a:lnTo>
                  <a:pt x="377" y="557"/>
                </a:lnTo>
                <a:lnTo>
                  <a:pt x="379" y="557"/>
                </a:lnTo>
                <a:lnTo>
                  <a:pt x="379" y="557"/>
                </a:lnTo>
                <a:close/>
                <a:moveTo>
                  <a:pt x="144" y="546"/>
                </a:moveTo>
                <a:lnTo>
                  <a:pt x="144" y="546"/>
                </a:lnTo>
                <a:lnTo>
                  <a:pt x="152" y="549"/>
                </a:lnTo>
                <a:lnTo>
                  <a:pt x="152" y="549"/>
                </a:lnTo>
                <a:lnTo>
                  <a:pt x="147" y="548"/>
                </a:lnTo>
                <a:lnTo>
                  <a:pt x="144" y="546"/>
                </a:lnTo>
                <a:lnTo>
                  <a:pt x="144" y="546"/>
                </a:lnTo>
                <a:close/>
                <a:moveTo>
                  <a:pt x="236" y="562"/>
                </a:moveTo>
                <a:lnTo>
                  <a:pt x="236" y="562"/>
                </a:lnTo>
                <a:lnTo>
                  <a:pt x="240" y="562"/>
                </a:lnTo>
                <a:lnTo>
                  <a:pt x="241" y="563"/>
                </a:lnTo>
                <a:lnTo>
                  <a:pt x="241" y="563"/>
                </a:lnTo>
                <a:lnTo>
                  <a:pt x="239" y="563"/>
                </a:lnTo>
                <a:lnTo>
                  <a:pt x="236" y="563"/>
                </a:lnTo>
                <a:lnTo>
                  <a:pt x="236" y="562"/>
                </a:lnTo>
                <a:lnTo>
                  <a:pt x="236" y="562"/>
                </a:lnTo>
                <a:close/>
                <a:moveTo>
                  <a:pt x="286" y="558"/>
                </a:moveTo>
                <a:lnTo>
                  <a:pt x="286" y="558"/>
                </a:lnTo>
                <a:lnTo>
                  <a:pt x="286" y="557"/>
                </a:lnTo>
                <a:lnTo>
                  <a:pt x="288" y="555"/>
                </a:lnTo>
                <a:lnTo>
                  <a:pt x="288" y="555"/>
                </a:lnTo>
                <a:lnTo>
                  <a:pt x="287" y="557"/>
                </a:lnTo>
                <a:lnTo>
                  <a:pt x="286" y="558"/>
                </a:lnTo>
                <a:lnTo>
                  <a:pt x="286" y="558"/>
                </a:lnTo>
                <a:close/>
                <a:moveTo>
                  <a:pt x="391" y="496"/>
                </a:moveTo>
                <a:lnTo>
                  <a:pt x="391" y="496"/>
                </a:lnTo>
                <a:lnTo>
                  <a:pt x="395" y="495"/>
                </a:lnTo>
                <a:lnTo>
                  <a:pt x="395" y="494"/>
                </a:lnTo>
                <a:lnTo>
                  <a:pt x="394" y="494"/>
                </a:lnTo>
                <a:lnTo>
                  <a:pt x="392" y="495"/>
                </a:lnTo>
                <a:lnTo>
                  <a:pt x="391" y="495"/>
                </a:lnTo>
                <a:lnTo>
                  <a:pt x="391" y="496"/>
                </a:lnTo>
                <a:lnTo>
                  <a:pt x="391" y="496"/>
                </a:lnTo>
                <a:lnTo>
                  <a:pt x="392" y="496"/>
                </a:lnTo>
                <a:lnTo>
                  <a:pt x="391" y="496"/>
                </a:lnTo>
                <a:lnTo>
                  <a:pt x="391" y="496"/>
                </a:lnTo>
                <a:close/>
                <a:moveTo>
                  <a:pt x="329" y="523"/>
                </a:moveTo>
                <a:lnTo>
                  <a:pt x="329" y="523"/>
                </a:lnTo>
                <a:lnTo>
                  <a:pt x="332" y="522"/>
                </a:lnTo>
                <a:lnTo>
                  <a:pt x="333" y="521"/>
                </a:lnTo>
                <a:lnTo>
                  <a:pt x="333" y="521"/>
                </a:lnTo>
                <a:lnTo>
                  <a:pt x="330" y="523"/>
                </a:lnTo>
                <a:lnTo>
                  <a:pt x="329" y="523"/>
                </a:lnTo>
                <a:lnTo>
                  <a:pt x="329" y="523"/>
                </a:lnTo>
                <a:close/>
                <a:moveTo>
                  <a:pt x="268" y="534"/>
                </a:moveTo>
                <a:lnTo>
                  <a:pt x="268" y="534"/>
                </a:lnTo>
                <a:lnTo>
                  <a:pt x="269" y="533"/>
                </a:lnTo>
                <a:lnTo>
                  <a:pt x="271" y="533"/>
                </a:lnTo>
                <a:lnTo>
                  <a:pt x="271" y="533"/>
                </a:lnTo>
                <a:lnTo>
                  <a:pt x="270" y="534"/>
                </a:lnTo>
                <a:lnTo>
                  <a:pt x="268" y="534"/>
                </a:lnTo>
                <a:lnTo>
                  <a:pt x="268" y="534"/>
                </a:lnTo>
                <a:close/>
                <a:moveTo>
                  <a:pt x="255" y="535"/>
                </a:moveTo>
                <a:lnTo>
                  <a:pt x="255" y="535"/>
                </a:lnTo>
                <a:lnTo>
                  <a:pt x="258" y="534"/>
                </a:lnTo>
                <a:lnTo>
                  <a:pt x="259" y="535"/>
                </a:lnTo>
                <a:lnTo>
                  <a:pt x="259" y="535"/>
                </a:lnTo>
                <a:lnTo>
                  <a:pt x="257" y="535"/>
                </a:lnTo>
                <a:lnTo>
                  <a:pt x="255" y="535"/>
                </a:lnTo>
                <a:lnTo>
                  <a:pt x="255" y="535"/>
                </a:lnTo>
                <a:close/>
                <a:moveTo>
                  <a:pt x="358" y="549"/>
                </a:moveTo>
                <a:lnTo>
                  <a:pt x="358" y="549"/>
                </a:lnTo>
                <a:lnTo>
                  <a:pt x="354" y="551"/>
                </a:lnTo>
                <a:lnTo>
                  <a:pt x="350" y="553"/>
                </a:lnTo>
                <a:lnTo>
                  <a:pt x="350" y="553"/>
                </a:lnTo>
                <a:lnTo>
                  <a:pt x="354" y="551"/>
                </a:lnTo>
                <a:lnTo>
                  <a:pt x="358" y="549"/>
                </a:lnTo>
                <a:lnTo>
                  <a:pt x="358" y="549"/>
                </a:lnTo>
                <a:close/>
                <a:moveTo>
                  <a:pt x="217" y="522"/>
                </a:moveTo>
                <a:lnTo>
                  <a:pt x="217" y="522"/>
                </a:lnTo>
                <a:lnTo>
                  <a:pt x="220" y="522"/>
                </a:lnTo>
                <a:lnTo>
                  <a:pt x="222" y="522"/>
                </a:lnTo>
                <a:lnTo>
                  <a:pt x="222" y="522"/>
                </a:lnTo>
                <a:lnTo>
                  <a:pt x="220" y="523"/>
                </a:lnTo>
                <a:lnTo>
                  <a:pt x="217" y="522"/>
                </a:lnTo>
                <a:lnTo>
                  <a:pt x="217" y="522"/>
                </a:lnTo>
                <a:close/>
                <a:moveTo>
                  <a:pt x="276" y="546"/>
                </a:moveTo>
                <a:lnTo>
                  <a:pt x="276" y="546"/>
                </a:lnTo>
                <a:lnTo>
                  <a:pt x="279" y="545"/>
                </a:lnTo>
                <a:lnTo>
                  <a:pt x="281" y="545"/>
                </a:lnTo>
                <a:lnTo>
                  <a:pt x="281" y="545"/>
                </a:lnTo>
                <a:lnTo>
                  <a:pt x="279" y="546"/>
                </a:lnTo>
                <a:lnTo>
                  <a:pt x="277" y="546"/>
                </a:lnTo>
                <a:lnTo>
                  <a:pt x="276" y="546"/>
                </a:lnTo>
                <a:lnTo>
                  <a:pt x="276" y="546"/>
                </a:lnTo>
                <a:close/>
                <a:moveTo>
                  <a:pt x="359" y="552"/>
                </a:moveTo>
                <a:lnTo>
                  <a:pt x="359" y="552"/>
                </a:lnTo>
                <a:lnTo>
                  <a:pt x="362" y="552"/>
                </a:lnTo>
                <a:lnTo>
                  <a:pt x="363" y="552"/>
                </a:lnTo>
                <a:lnTo>
                  <a:pt x="363" y="552"/>
                </a:lnTo>
                <a:lnTo>
                  <a:pt x="363" y="552"/>
                </a:lnTo>
                <a:lnTo>
                  <a:pt x="361" y="553"/>
                </a:lnTo>
                <a:lnTo>
                  <a:pt x="359" y="553"/>
                </a:lnTo>
                <a:lnTo>
                  <a:pt x="359" y="552"/>
                </a:lnTo>
                <a:lnTo>
                  <a:pt x="359" y="552"/>
                </a:lnTo>
                <a:close/>
                <a:moveTo>
                  <a:pt x="357" y="554"/>
                </a:moveTo>
                <a:lnTo>
                  <a:pt x="357" y="554"/>
                </a:lnTo>
                <a:lnTo>
                  <a:pt x="354" y="553"/>
                </a:lnTo>
                <a:lnTo>
                  <a:pt x="357" y="554"/>
                </a:lnTo>
                <a:lnTo>
                  <a:pt x="357" y="554"/>
                </a:lnTo>
                <a:lnTo>
                  <a:pt x="357" y="554"/>
                </a:lnTo>
                <a:lnTo>
                  <a:pt x="357" y="554"/>
                </a:lnTo>
                <a:lnTo>
                  <a:pt x="357" y="554"/>
                </a:lnTo>
                <a:lnTo>
                  <a:pt x="357" y="554"/>
                </a:lnTo>
                <a:lnTo>
                  <a:pt x="357" y="554"/>
                </a:lnTo>
                <a:close/>
                <a:moveTo>
                  <a:pt x="347" y="555"/>
                </a:moveTo>
                <a:lnTo>
                  <a:pt x="347" y="555"/>
                </a:lnTo>
                <a:lnTo>
                  <a:pt x="348" y="554"/>
                </a:lnTo>
                <a:lnTo>
                  <a:pt x="352" y="554"/>
                </a:lnTo>
                <a:lnTo>
                  <a:pt x="352" y="554"/>
                </a:lnTo>
                <a:lnTo>
                  <a:pt x="350" y="555"/>
                </a:lnTo>
                <a:lnTo>
                  <a:pt x="347" y="555"/>
                </a:lnTo>
                <a:lnTo>
                  <a:pt x="347" y="555"/>
                </a:lnTo>
                <a:close/>
                <a:moveTo>
                  <a:pt x="281" y="554"/>
                </a:moveTo>
                <a:lnTo>
                  <a:pt x="281" y="554"/>
                </a:lnTo>
                <a:lnTo>
                  <a:pt x="279" y="555"/>
                </a:lnTo>
                <a:lnTo>
                  <a:pt x="279" y="555"/>
                </a:lnTo>
                <a:lnTo>
                  <a:pt x="280" y="555"/>
                </a:lnTo>
                <a:lnTo>
                  <a:pt x="281" y="554"/>
                </a:lnTo>
                <a:lnTo>
                  <a:pt x="281" y="554"/>
                </a:lnTo>
                <a:lnTo>
                  <a:pt x="280" y="554"/>
                </a:lnTo>
                <a:lnTo>
                  <a:pt x="281" y="554"/>
                </a:lnTo>
                <a:lnTo>
                  <a:pt x="281" y="554"/>
                </a:lnTo>
                <a:close/>
                <a:moveTo>
                  <a:pt x="332" y="563"/>
                </a:moveTo>
                <a:lnTo>
                  <a:pt x="332" y="563"/>
                </a:lnTo>
                <a:lnTo>
                  <a:pt x="335" y="562"/>
                </a:lnTo>
                <a:lnTo>
                  <a:pt x="332" y="563"/>
                </a:lnTo>
                <a:lnTo>
                  <a:pt x="332" y="563"/>
                </a:lnTo>
                <a:lnTo>
                  <a:pt x="332" y="562"/>
                </a:lnTo>
                <a:lnTo>
                  <a:pt x="332" y="563"/>
                </a:lnTo>
                <a:lnTo>
                  <a:pt x="332" y="563"/>
                </a:lnTo>
                <a:close/>
                <a:moveTo>
                  <a:pt x="365" y="562"/>
                </a:moveTo>
                <a:lnTo>
                  <a:pt x="365" y="562"/>
                </a:lnTo>
                <a:lnTo>
                  <a:pt x="367" y="563"/>
                </a:lnTo>
                <a:lnTo>
                  <a:pt x="367" y="562"/>
                </a:lnTo>
                <a:lnTo>
                  <a:pt x="369" y="560"/>
                </a:lnTo>
                <a:lnTo>
                  <a:pt x="369" y="560"/>
                </a:lnTo>
                <a:lnTo>
                  <a:pt x="369" y="562"/>
                </a:lnTo>
                <a:lnTo>
                  <a:pt x="367" y="563"/>
                </a:lnTo>
                <a:lnTo>
                  <a:pt x="365" y="563"/>
                </a:lnTo>
                <a:lnTo>
                  <a:pt x="365" y="562"/>
                </a:lnTo>
                <a:lnTo>
                  <a:pt x="365" y="562"/>
                </a:lnTo>
                <a:close/>
                <a:moveTo>
                  <a:pt x="270" y="557"/>
                </a:moveTo>
                <a:lnTo>
                  <a:pt x="270" y="557"/>
                </a:lnTo>
                <a:lnTo>
                  <a:pt x="263" y="555"/>
                </a:lnTo>
                <a:lnTo>
                  <a:pt x="263" y="555"/>
                </a:lnTo>
                <a:lnTo>
                  <a:pt x="264" y="554"/>
                </a:lnTo>
                <a:lnTo>
                  <a:pt x="268" y="555"/>
                </a:lnTo>
                <a:lnTo>
                  <a:pt x="269" y="555"/>
                </a:lnTo>
                <a:lnTo>
                  <a:pt x="270" y="557"/>
                </a:lnTo>
                <a:lnTo>
                  <a:pt x="270" y="557"/>
                </a:lnTo>
                <a:lnTo>
                  <a:pt x="269" y="557"/>
                </a:lnTo>
                <a:lnTo>
                  <a:pt x="269" y="557"/>
                </a:lnTo>
                <a:lnTo>
                  <a:pt x="269" y="557"/>
                </a:lnTo>
                <a:lnTo>
                  <a:pt x="270" y="557"/>
                </a:lnTo>
                <a:lnTo>
                  <a:pt x="270" y="557"/>
                </a:lnTo>
                <a:close/>
                <a:moveTo>
                  <a:pt x="220" y="535"/>
                </a:moveTo>
                <a:lnTo>
                  <a:pt x="220" y="535"/>
                </a:lnTo>
                <a:lnTo>
                  <a:pt x="221" y="535"/>
                </a:lnTo>
                <a:lnTo>
                  <a:pt x="223" y="535"/>
                </a:lnTo>
                <a:lnTo>
                  <a:pt x="223" y="535"/>
                </a:lnTo>
                <a:lnTo>
                  <a:pt x="222" y="536"/>
                </a:lnTo>
                <a:lnTo>
                  <a:pt x="220" y="535"/>
                </a:lnTo>
                <a:lnTo>
                  <a:pt x="220" y="535"/>
                </a:lnTo>
                <a:close/>
                <a:moveTo>
                  <a:pt x="281" y="558"/>
                </a:moveTo>
                <a:lnTo>
                  <a:pt x="281" y="558"/>
                </a:lnTo>
                <a:lnTo>
                  <a:pt x="280" y="557"/>
                </a:lnTo>
                <a:lnTo>
                  <a:pt x="281" y="557"/>
                </a:lnTo>
                <a:lnTo>
                  <a:pt x="281" y="557"/>
                </a:lnTo>
                <a:lnTo>
                  <a:pt x="281" y="558"/>
                </a:lnTo>
                <a:lnTo>
                  <a:pt x="281" y="558"/>
                </a:lnTo>
                <a:lnTo>
                  <a:pt x="282" y="558"/>
                </a:lnTo>
                <a:lnTo>
                  <a:pt x="281" y="558"/>
                </a:lnTo>
                <a:lnTo>
                  <a:pt x="281" y="558"/>
                </a:lnTo>
                <a:close/>
                <a:moveTo>
                  <a:pt x="347" y="568"/>
                </a:moveTo>
                <a:lnTo>
                  <a:pt x="347" y="568"/>
                </a:lnTo>
                <a:lnTo>
                  <a:pt x="354" y="565"/>
                </a:lnTo>
                <a:lnTo>
                  <a:pt x="347" y="568"/>
                </a:lnTo>
                <a:lnTo>
                  <a:pt x="347" y="568"/>
                </a:lnTo>
                <a:lnTo>
                  <a:pt x="348" y="566"/>
                </a:lnTo>
                <a:lnTo>
                  <a:pt x="347" y="568"/>
                </a:lnTo>
                <a:lnTo>
                  <a:pt x="347" y="568"/>
                </a:lnTo>
                <a:close/>
                <a:moveTo>
                  <a:pt x="315" y="566"/>
                </a:moveTo>
                <a:lnTo>
                  <a:pt x="315" y="566"/>
                </a:lnTo>
                <a:lnTo>
                  <a:pt x="317" y="565"/>
                </a:lnTo>
                <a:lnTo>
                  <a:pt x="320" y="565"/>
                </a:lnTo>
                <a:lnTo>
                  <a:pt x="320" y="565"/>
                </a:lnTo>
                <a:lnTo>
                  <a:pt x="317" y="566"/>
                </a:lnTo>
                <a:lnTo>
                  <a:pt x="315" y="566"/>
                </a:lnTo>
                <a:lnTo>
                  <a:pt x="315" y="566"/>
                </a:lnTo>
                <a:close/>
                <a:moveTo>
                  <a:pt x="336" y="568"/>
                </a:moveTo>
                <a:lnTo>
                  <a:pt x="336" y="568"/>
                </a:lnTo>
                <a:lnTo>
                  <a:pt x="334" y="568"/>
                </a:lnTo>
                <a:lnTo>
                  <a:pt x="333" y="568"/>
                </a:lnTo>
                <a:lnTo>
                  <a:pt x="332" y="570"/>
                </a:lnTo>
                <a:lnTo>
                  <a:pt x="333" y="570"/>
                </a:lnTo>
                <a:lnTo>
                  <a:pt x="334" y="570"/>
                </a:lnTo>
                <a:lnTo>
                  <a:pt x="335" y="570"/>
                </a:lnTo>
                <a:lnTo>
                  <a:pt x="336" y="568"/>
                </a:lnTo>
                <a:lnTo>
                  <a:pt x="336" y="568"/>
                </a:lnTo>
                <a:lnTo>
                  <a:pt x="338" y="568"/>
                </a:lnTo>
                <a:lnTo>
                  <a:pt x="338" y="569"/>
                </a:lnTo>
                <a:lnTo>
                  <a:pt x="336" y="568"/>
                </a:lnTo>
                <a:lnTo>
                  <a:pt x="336" y="568"/>
                </a:lnTo>
                <a:lnTo>
                  <a:pt x="336" y="568"/>
                </a:lnTo>
                <a:close/>
                <a:moveTo>
                  <a:pt x="240" y="557"/>
                </a:moveTo>
                <a:lnTo>
                  <a:pt x="240" y="557"/>
                </a:lnTo>
                <a:lnTo>
                  <a:pt x="240" y="558"/>
                </a:lnTo>
                <a:lnTo>
                  <a:pt x="242" y="559"/>
                </a:lnTo>
                <a:lnTo>
                  <a:pt x="246" y="557"/>
                </a:lnTo>
                <a:lnTo>
                  <a:pt x="247" y="555"/>
                </a:lnTo>
                <a:lnTo>
                  <a:pt x="247" y="554"/>
                </a:lnTo>
                <a:lnTo>
                  <a:pt x="245" y="555"/>
                </a:lnTo>
                <a:lnTo>
                  <a:pt x="240" y="557"/>
                </a:lnTo>
                <a:lnTo>
                  <a:pt x="240" y="557"/>
                </a:lnTo>
                <a:lnTo>
                  <a:pt x="239" y="557"/>
                </a:lnTo>
                <a:lnTo>
                  <a:pt x="240" y="557"/>
                </a:lnTo>
                <a:lnTo>
                  <a:pt x="240" y="557"/>
                </a:lnTo>
                <a:close/>
                <a:moveTo>
                  <a:pt x="311" y="569"/>
                </a:moveTo>
                <a:lnTo>
                  <a:pt x="311" y="569"/>
                </a:lnTo>
                <a:lnTo>
                  <a:pt x="310" y="570"/>
                </a:lnTo>
                <a:lnTo>
                  <a:pt x="311" y="570"/>
                </a:lnTo>
                <a:lnTo>
                  <a:pt x="312" y="569"/>
                </a:lnTo>
                <a:lnTo>
                  <a:pt x="312" y="569"/>
                </a:lnTo>
                <a:lnTo>
                  <a:pt x="311" y="569"/>
                </a:lnTo>
                <a:lnTo>
                  <a:pt x="311" y="569"/>
                </a:lnTo>
                <a:lnTo>
                  <a:pt x="311" y="569"/>
                </a:lnTo>
                <a:lnTo>
                  <a:pt x="311" y="569"/>
                </a:lnTo>
                <a:lnTo>
                  <a:pt x="311" y="569"/>
                </a:lnTo>
                <a:close/>
                <a:moveTo>
                  <a:pt x="177" y="513"/>
                </a:moveTo>
                <a:lnTo>
                  <a:pt x="177" y="513"/>
                </a:lnTo>
                <a:lnTo>
                  <a:pt x="179" y="513"/>
                </a:lnTo>
                <a:lnTo>
                  <a:pt x="181" y="515"/>
                </a:lnTo>
                <a:lnTo>
                  <a:pt x="181" y="515"/>
                </a:lnTo>
                <a:lnTo>
                  <a:pt x="179" y="515"/>
                </a:lnTo>
                <a:lnTo>
                  <a:pt x="177" y="513"/>
                </a:lnTo>
                <a:lnTo>
                  <a:pt x="177" y="513"/>
                </a:lnTo>
                <a:close/>
                <a:moveTo>
                  <a:pt x="193" y="531"/>
                </a:moveTo>
                <a:lnTo>
                  <a:pt x="193" y="531"/>
                </a:lnTo>
                <a:lnTo>
                  <a:pt x="194" y="531"/>
                </a:lnTo>
                <a:lnTo>
                  <a:pt x="196" y="531"/>
                </a:lnTo>
                <a:lnTo>
                  <a:pt x="197" y="533"/>
                </a:lnTo>
                <a:lnTo>
                  <a:pt x="197" y="533"/>
                </a:lnTo>
                <a:lnTo>
                  <a:pt x="194" y="531"/>
                </a:lnTo>
                <a:lnTo>
                  <a:pt x="193" y="531"/>
                </a:lnTo>
                <a:lnTo>
                  <a:pt x="193" y="531"/>
                </a:lnTo>
                <a:close/>
                <a:moveTo>
                  <a:pt x="318" y="574"/>
                </a:moveTo>
                <a:lnTo>
                  <a:pt x="318" y="574"/>
                </a:lnTo>
                <a:lnTo>
                  <a:pt x="321" y="574"/>
                </a:lnTo>
                <a:lnTo>
                  <a:pt x="318" y="574"/>
                </a:lnTo>
                <a:lnTo>
                  <a:pt x="318" y="574"/>
                </a:lnTo>
                <a:lnTo>
                  <a:pt x="320" y="575"/>
                </a:lnTo>
                <a:lnTo>
                  <a:pt x="318" y="574"/>
                </a:lnTo>
                <a:lnTo>
                  <a:pt x="318" y="574"/>
                </a:lnTo>
                <a:close/>
                <a:moveTo>
                  <a:pt x="298" y="575"/>
                </a:moveTo>
                <a:lnTo>
                  <a:pt x="298" y="575"/>
                </a:lnTo>
                <a:lnTo>
                  <a:pt x="304" y="572"/>
                </a:lnTo>
                <a:lnTo>
                  <a:pt x="298" y="575"/>
                </a:lnTo>
                <a:lnTo>
                  <a:pt x="298" y="575"/>
                </a:lnTo>
                <a:lnTo>
                  <a:pt x="299" y="575"/>
                </a:lnTo>
                <a:lnTo>
                  <a:pt x="298" y="575"/>
                </a:lnTo>
                <a:lnTo>
                  <a:pt x="298" y="575"/>
                </a:lnTo>
                <a:close/>
                <a:moveTo>
                  <a:pt x="317" y="575"/>
                </a:moveTo>
                <a:lnTo>
                  <a:pt x="317" y="575"/>
                </a:lnTo>
                <a:lnTo>
                  <a:pt x="315" y="577"/>
                </a:lnTo>
                <a:lnTo>
                  <a:pt x="314" y="577"/>
                </a:lnTo>
                <a:lnTo>
                  <a:pt x="314" y="577"/>
                </a:lnTo>
                <a:lnTo>
                  <a:pt x="317" y="575"/>
                </a:lnTo>
                <a:lnTo>
                  <a:pt x="317" y="575"/>
                </a:lnTo>
                <a:lnTo>
                  <a:pt x="317" y="575"/>
                </a:lnTo>
                <a:lnTo>
                  <a:pt x="317" y="575"/>
                </a:lnTo>
                <a:lnTo>
                  <a:pt x="317" y="575"/>
                </a:lnTo>
                <a:close/>
                <a:moveTo>
                  <a:pt x="288" y="575"/>
                </a:moveTo>
                <a:lnTo>
                  <a:pt x="288" y="575"/>
                </a:lnTo>
                <a:lnTo>
                  <a:pt x="289" y="575"/>
                </a:lnTo>
                <a:lnTo>
                  <a:pt x="291" y="575"/>
                </a:lnTo>
                <a:lnTo>
                  <a:pt x="294" y="574"/>
                </a:lnTo>
                <a:lnTo>
                  <a:pt x="294" y="574"/>
                </a:lnTo>
                <a:lnTo>
                  <a:pt x="293" y="575"/>
                </a:lnTo>
                <a:lnTo>
                  <a:pt x="291" y="576"/>
                </a:lnTo>
                <a:lnTo>
                  <a:pt x="288" y="575"/>
                </a:lnTo>
                <a:lnTo>
                  <a:pt x="288" y="575"/>
                </a:lnTo>
                <a:lnTo>
                  <a:pt x="288" y="575"/>
                </a:lnTo>
                <a:close/>
                <a:moveTo>
                  <a:pt x="285" y="575"/>
                </a:moveTo>
                <a:lnTo>
                  <a:pt x="285" y="575"/>
                </a:lnTo>
                <a:lnTo>
                  <a:pt x="281" y="575"/>
                </a:lnTo>
                <a:lnTo>
                  <a:pt x="282" y="574"/>
                </a:lnTo>
                <a:lnTo>
                  <a:pt x="283" y="574"/>
                </a:lnTo>
                <a:lnTo>
                  <a:pt x="285" y="574"/>
                </a:lnTo>
                <a:lnTo>
                  <a:pt x="285" y="575"/>
                </a:lnTo>
                <a:lnTo>
                  <a:pt x="285" y="575"/>
                </a:lnTo>
                <a:lnTo>
                  <a:pt x="283" y="575"/>
                </a:lnTo>
                <a:lnTo>
                  <a:pt x="285" y="575"/>
                </a:lnTo>
                <a:lnTo>
                  <a:pt x="285" y="575"/>
                </a:lnTo>
                <a:close/>
                <a:moveTo>
                  <a:pt x="270" y="572"/>
                </a:moveTo>
                <a:lnTo>
                  <a:pt x="270" y="572"/>
                </a:lnTo>
                <a:lnTo>
                  <a:pt x="273" y="571"/>
                </a:lnTo>
                <a:lnTo>
                  <a:pt x="276" y="571"/>
                </a:lnTo>
                <a:lnTo>
                  <a:pt x="276" y="571"/>
                </a:lnTo>
                <a:lnTo>
                  <a:pt x="273" y="572"/>
                </a:lnTo>
                <a:lnTo>
                  <a:pt x="270" y="572"/>
                </a:lnTo>
                <a:lnTo>
                  <a:pt x="270" y="572"/>
                </a:lnTo>
                <a:close/>
                <a:moveTo>
                  <a:pt x="310" y="577"/>
                </a:moveTo>
                <a:lnTo>
                  <a:pt x="310" y="577"/>
                </a:lnTo>
                <a:lnTo>
                  <a:pt x="304" y="580"/>
                </a:lnTo>
                <a:lnTo>
                  <a:pt x="303" y="580"/>
                </a:lnTo>
                <a:lnTo>
                  <a:pt x="303" y="580"/>
                </a:lnTo>
                <a:lnTo>
                  <a:pt x="305" y="578"/>
                </a:lnTo>
                <a:lnTo>
                  <a:pt x="310" y="577"/>
                </a:lnTo>
                <a:lnTo>
                  <a:pt x="310" y="577"/>
                </a:lnTo>
                <a:lnTo>
                  <a:pt x="309" y="577"/>
                </a:lnTo>
                <a:lnTo>
                  <a:pt x="310" y="577"/>
                </a:lnTo>
                <a:lnTo>
                  <a:pt x="310" y="577"/>
                </a:lnTo>
                <a:close/>
                <a:moveTo>
                  <a:pt x="227" y="559"/>
                </a:moveTo>
                <a:lnTo>
                  <a:pt x="227" y="559"/>
                </a:lnTo>
                <a:lnTo>
                  <a:pt x="234" y="559"/>
                </a:lnTo>
                <a:lnTo>
                  <a:pt x="227" y="559"/>
                </a:lnTo>
                <a:lnTo>
                  <a:pt x="227" y="559"/>
                </a:lnTo>
                <a:lnTo>
                  <a:pt x="228" y="559"/>
                </a:lnTo>
                <a:lnTo>
                  <a:pt x="227" y="559"/>
                </a:lnTo>
                <a:lnTo>
                  <a:pt x="227" y="559"/>
                </a:lnTo>
                <a:close/>
                <a:moveTo>
                  <a:pt x="298" y="578"/>
                </a:moveTo>
                <a:lnTo>
                  <a:pt x="298" y="578"/>
                </a:lnTo>
                <a:lnTo>
                  <a:pt x="303" y="578"/>
                </a:lnTo>
                <a:lnTo>
                  <a:pt x="303" y="578"/>
                </a:lnTo>
                <a:lnTo>
                  <a:pt x="300" y="580"/>
                </a:lnTo>
                <a:lnTo>
                  <a:pt x="299" y="580"/>
                </a:lnTo>
                <a:lnTo>
                  <a:pt x="298" y="578"/>
                </a:lnTo>
                <a:lnTo>
                  <a:pt x="298" y="578"/>
                </a:lnTo>
                <a:close/>
                <a:moveTo>
                  <a:pt x="173" y="525"/>
                </a:moveTo>
                <a:lnTo>
                  <a:pt x="173" y="525"/>
                </a:lnTo>
                <a:lnTo>
                  <a:pt x="176" y="525"/>
                </a:lnTo>
                <a:lnTo>
                  <a:pt x="179" y="527"/>
                </a:lnTo>
                <a:lnTo>
                  <a:pt x="179" y="527"/>
                </a:lnTo>
                <a:lnTo>
                  <a:pt x="177" y="528"/>
                </a:lnTo>
                <a:lnTo>
                  <a:pt x="176" y="527"/>
                </a:lnTo>
                <a:lnTo>
                  <a:pt x="173" y="525"/>
                </a:lnTo>
                <a:lnTo>
                  <a:pt x="173" y="525"/>
                </a:lnTo>
                <a:close/>
                <a:moveTo>
                  <a:pt x="310" y="581"/>
                </a:moveTo>
                <a:lnTo>
                  <a:pt x="310" y="581"/>
                </a:lnTo>
                <a:lnTo>
                  <a:pt x="308" y="580"/>
                </a:lnTo>
                <a:lnTo>
                  <a:pt x="304" y="580"/>
                </a:lnTo>
                <a:lnTo>
                  <a:pt x="299" y="581"/>
                </a:lnTo>
                <a:lnTo>
                  <a:pt x="298" y="582"/>
                </a:lnTo>
                <a:lnTo>
                  <a:pt x="299" y="582"/>
                </a:lnTo>
                <a:lnTo>
                  <a:pt x="303" y="582"/>
                </a:lnTo>
                <a:lnTo>
                  <a:pt x="310" y="581"/>
                </a:lnTo>
                <a:lnTo>
                  <a:pt x="310" y="581"/>
                </a:lnTo>
                <a:lnTo>
                  <a:pt x="311" y="581"/>
                </a:lnTo>
                <a:lnTo>
                  <a:pt x="310" y="581"/>
                </a:lnTo>
                <a:lnTo>
                  <a:pt x="310" y="581"/>
                </a:lnTo>
                <a:close/>
                <a:moveTo>
                  <a:pt x="281" y="578"/>
                </a:moveTo>
                <a:lnTo>
                  <a:pt x="281" y="578"/>
                </a:lnTo>
                <a:lnTo>
                  <a:pt x="283" y="577"/>
                </a:lnTo>
                <a:lnTo>
                  <a:pt x="286" y="576"/>
                </a:lnTo>
                <a:lnTo>
                  <a:pt x="286" y="576"/>
                </a:lnTo>
                <a:lnTo>
                  <a:pt x="283" y="577"/>
                </a:lnTo>
                <a:lnTo>
                  <a:pt x="281" y="578"/>
                </a:lnTo>
                <a:lnTo>
                  <a:pt x="281" y="578"/>
                </a:lnTo>
                <a:close/>
                <a:moveTo>
                  <a:pt x="303" y="581"/>
                </a:moveTo>
                <a:lnTo>
                  <a:pt x="303" y="581"/>
                </a:lnTo>
                <a:lnTo>
                  <a:pt x="299" y="581"/>
                </a:lnTo>
                <a:lnTo>
                  <a:pt x="299" y="581"/>
                </a:lnTo>
                <a:lnTo>
                  <a:pt x="302" y="580"/>
                </a:lnTo>
                <a:lnTo>
                  <a:pt x="303" y="580"/>
                </a:lnTo>
                <a:lnTo>
                  <a:pt x="303" y="581"/>
                </a:lnTo>
                <a:lnTo>
                  <a:pt x="303" y="581"/>
                </a:lnTo>
                <a:close/>
                <a:moveTo>
                  <a:pt x="221" y="559"/>
                </a:moveTo>
                <a:lnTo>
                  <a:pt x="221" y="559"/>
                </a:lnTo>
                <a:lnTo>
                  <a:pt x="211" y="557"/>
                </a:lnTo>
                <a:lnTo>
                  <a:pt x="212" y="557"/>
                </a:lnTo>
                <a:lnTo>
                  <a:pt x="217" y="558"/>
                </a:lnTo>
                <a:lnTo>
                  <a:pt x="221" y="559"/>
                </a:lnTo>
                <a:lnTo>
                  <a:pt x="221" y="559"/>
                </a:lnTo>
                <a:lnTo>
                  <a:pt x="220" y="559"/>
                </a:lnTo>
                <a:lnTo>
                  <a:pt x="221" y="559"/>
                </a:lnTo>
                <a:lnTo>
                  <a:pt x="221" y="559"/>
                </a:lnTo>
                <a:close/>
                <a:moveTo>
                  <a:pt x="220" y="558"/>
                </a:moveTo>
                <a:lnTo>
                  <a:pt x="220" y="558"/>
                </a:lnTo>
                <a:lnTo>
                  <a:pt x="222" y="558"/>
                </a:lnTo>
                <a:lnTo>
                  <a:pt x="224" y="558"/>
                </a:lnTo>
                <a:lnTo>
                  <a:pt x="224" y="558"/>
                </a:lnTo>
                <a:lnTo>
                  <a:pt x="222" y="558"/>
                </a:lnTo>
                <a:lnTo>
                  <a:pt x="220" y="558"/>
                </a:lnTo>
                <a:lnTo>
                  <a:pt x="220" y="558"/>
                </a:lnTo>
                <a:close/>
                <a:moveTo>
                  <a:pt x="289" y="582"/>
                </a:moveTo>
                <a:lnTo>
                  <a:pt x="289" y="582"/>
                </a:lnTo>
                <a:lnTo>
                  <a:pt x="288" y="582"/>
                </a:lnTo>
                <a:lnTo>
                  <a:pt x="291" y="582"/>
                </a:lnTo>
                <a:lnTo>
                  <a:pt x="293" y="582"/>
                </a:lnTo>
                <a:lnTo>
                  <a:pt x="289" y="582"/>
                </a:lnTo>
                <a:lnTo>
                  <a:pt x="289" y="582"/>
                </a:lnTo>
                <a:lnTo>
                  <a:pt x="288" y="582"/>
                </a:lnTo>
                <a:lnTo>
                  <a:pt x="289" y="582"/>
                </a:lnTo>
                <a:lnTo>
                  <a:pt x="289" y="582"/>
                </a:lnTo>
                <a:close/>
                <a:moveTo>
                  <a:pt x="158" y="513"/>
                </a:moveTo>
                <a:lnTo>
                  <a:pt x="158" y="513"/>
                </a:lnTo>
                <a:lnTo>
                  <a:pt x="161" y="515"/>
                </a:lnTo>
                <a:lnTo>
                  <a:pt x="162" y="515"/>
                </a:lnTo>
                <a:lnTo>
                  <a:pt x="162" y="515"/>
                </a:lnTo>
                <a:lnTo>
                  <a:pt x="159" y="515"/>
                </a:lnTo>
                <a:lnTo>
                  <a:pt x="158" y="513"/>
                </a:lnTo>
                <a:lnTo>
                  <a:pt x="158" y="513"/>
                </a:lnTo>
                <a:close/>
                <a:moveTo>
                  <a:pt x="292" y="583"/>
                </a:moveTo>
                <a:lnTo>
                  <a:pt x="292" y="583"/>
                </a:lnTo>
                <a:lnTo>
                  <a:pt x="292" y="582"/>
                </a:lnTo>
                <a:lnTo>
                  <a:pt x="292" y="582"/>
                </a:lnTo>
                <a:lnTo>
                  <a:pt x="293" y="582"/>
                </a:lnTo>
                <a:lnTo>
                  <a:pt x="292" y="583"/>
                </a:lnTo>
                <a:lnTo>
                  <a:pt x="292" y="583"/>
                </a:lnTo>
                <a:lnTo>
                  <a:pt x="292" y="583"/>
                </a:lnTo>
                <a:lnTo>
                  <a:pt x="292" y="583"/>
                </a:lnTo>
                <a:lnTo>
                  <a:pt x="292" y="583"/>
                </a:lnTo>
                <a:close/>
                <a:moveTo>
                  <a:pt x="245" y="575"/>
                </a:moveTo>
                <a:lnTo>
                  <a:pt x="245" y="575"/>
                </a:lnTo>
                <a:lnTo>
                  <a:pt x="246" y="574"/>
                </a:lnTo>
                <a:lnTo>
                  <a:pt x="249" y="572"/>
                </a:lnTo>
                <a:lnTo>
                  <a:pt x="249" y="571"/>
                </a:lnTo>
                <a:lnTo>
                  <a:pt x="245" y="575"/>
                </a:lnTo>
                <a:lnTo>
                  <a:pt x="245" y="575"/>
                </a:lnTo>
                <a:lnTo>
                  <a:pt x="245" y="574"/>
                </a:lnTo>
                <a:lnTo>
                  <a:pt x="245" y="575"/>
                </a:lnTo>
                <a:lnTo>
                  <a:pt x="245" y="575"/>
                </a:lnTo>
                <a:close/>
                <a:moveTo>
                  <a:pt x="283" y="583"/>
                </a:moveTo>
                <a:lnTo>
                  <a:pt x="283" y="583"/>
                </a:lnTo>
                <a:lnTo>
                  <a:pt x="275" y="583"/>
                </a:lnTo>
                <a:lnTo>
                  <a:pt x="274" y="583"/>
                </a:lnTo>
                <a:lnTo>
                  <a:pt x="275" y="584"/>
                </a:lnTo>
                <a:lnTo>
                  <a:pt x="279" y="584"/>
                </a:lnTo>
                <a:lnTo>
                  <a:pt x="281" y="584"/>
                </a:lnTo>
                <a:lnTo>
                  <a:pt x="283" y="583"/>
                </a:lnTo>
                <a:lnTo>
                  <a:pt x="283" y="583"/>
                </a:lnTo>
                <a:lnTo>
                  <a:pt x="282" y="583"/>
                </a:lnTo>
                <a:lnTo>
                  <a:pt x="283" y="583"/>
                </a:lnTo>
                <a:lnTo>
                  <a:pt x="283" y="583"/>
                </a:lnTo>
                <a:close/>
                <a:moveTo>
                  <a:pt x="270" y="581"/>
                </a:moveTo>
                <a:lnTo>
                  <a:pt x="270" y="581"/>
                </a:lnTo>
                <a:lnTo>
                  <a:pt x="268" y="581"/>
                </a:lnTo>
                <a:lnTo>
                  <a:pt x="267" y="581"/>
                </a:lnTo>
                <a:lnTo>
                  <a:pt x="268" y="581"/>
                </a:lnTo>
                <a:lnTo>
                  <a:pt x="270" y="581"/>
                </a:lnTo>
                <a:lnTo>
                  <a:pt x="270" y="581"/>
                </a:lnTo>
                <a:lnTo>
                  <a:pt x="269" y="581"/>
                </a:lnTo>
                <a:lnTo>
                  <a:pt x="270" y="581"/>
                </a:lnTo>
                <a:lnTo>
                  <a:pt x="270" y="581"/>
                </a:lnTo>
                <a:close/>
                <a:moveTo>
                  <a:pt x="286" y="584"/>
                </a:moveTo>
                <a:lnTo>
                  <a:pt x="286" y="584"/>
                </a:lnTo>
                <a:lnTo>
                  <a:pt x="286" y="586"/>
                </a:lnTo>
                <a:lnTo>
                  <a:pt x="286" y="586"/>
                </a:lnTo>
                <a:lnTo>
                  <a:pt x="287" y="586"/>
                </a:lnTo>
                <a:lnTo>
                  <a:pt x="288" y="584"/>
                </a:lnTo>
                <a:lnTo>
                  <a:pt x="286" y="584"/>
                </a:lnTo>
                <a:lnTo>
                  <a:pt x="286" y="584"/>
                </a:lnTo>
                <a:lnTo>
                  <a:pt x="286" y="586"/>
                </a:lnTo>
                <a:lnTo>
                  <a:pt x="286" y="584"/>
                </a:lnTo>
                <a:lnTo>
                  <a:pt x="286" y="584"/>
                </a:lnTo>
                <a:close/>
                <a:moveTo>
                  <a:pt x="203" y="557"/>
                </a:moveTo>
                <a:lnTo>
                  <a:pt x="203" y="557"/>
                </a:lnTo>
                <a:lnTo>
                  <a:pt x="205" y="557"/>
                </a:lnTo>
                <a:lnTo>
                  <a:pt x="208" y="557"/>
                </a:lnTo>
                <a:lnTo>
                  <a:pt x="208" y="557"/>
                </a:lnTo>
                <a:lnTo>
                  <a:pt x="204" y="558"/>
                </a:lnTo>
                <a:lnTo>
                  <a:pt x="203" y="557"/>
                </a:lnTo>
                <a:lnTo>
                  <a:pt x="203" y="557"/>
                </a:lnTo>
                <a:lnTo>
                  <a:pt x="203" y="557"/>
                </a:lnTo>
                <a:close/>
                <a:moveTo>
                  <a:pt x="256" y="582"/>
                </a:moveTo>
                <a:lnTo>
                  <a:pt x="256" y="582"/>
                </a:lnTo>
                <a:lnTo>
                  <a:pt x="262" y="581"/>
                </a:lnTo>
                <a:lnTo>
                  <a:pt x="262" y="581"/>
                </a:lnTo>
                <a:lnTo>
                  <a:pt x="258" y="582"/>
                </a:lnTo>
                <a:lnTo>
                  <a:pt x="256" y="582"/>
                </a:lnTo>
                <a:lnTo>
                  <a:pt x="256" y="582"/>
                </a:lnTo>
                <a:close/>
                <a:moveTo>
                  <a:pt x="144" y="505"/>
                </a:moveTo>
                <a:lnTo>
                  <a:pt x="144" y="505"/>
                </a:lnTo>
                <a:lnTo>
                  <a:pt x="145" y="506"/>
                </a:lnTo>
                <a:lnTo>
                  <a:pt x="146" y="506"/>
                </a:lnTo>
                <a:lnTo>
                  <a:pt x="146" y="506"/>
                </a:lnTo>
                <a:lnTo>
                  <a:pt x="145" y="506"/>
                </a:lnTo>
                <a:lnTo>
                  <a:pt x="144" y="505"/>
                </a:lnTo>
                <a:lnTo>
                  <a:pt x="144" y="505"/>
                </a:lnTo>
                <a:close/>
                <a:moveTo>
                  <a:pt x="240" y="578"/>
                </a:moveTo>
                <a:lnTo>
                  <a:pt x="240" y="578"/>
                </a:lnTo>
                <a:lnTo>
                  <a:pt x="242" y="578"/>
                </a:lnTo>
                <a:lnTo>
                  <a:pt x="246" y="580"/>
                </a:lnTo>
                <a:lnTo>
                  <a:pt x="246" y="580"/>
                </a:lnTo>
                <a:lnTo>
                  <a:pt x="242" y="580"/>
                </a:lnTo>
                <a:lnTo>
                  <a:pt x="240" y="578"/>
                </a:lnTo>
                <a:lnTo>
                  <a:pt x="240" y="578"/>
                </a:lnTo>
                <a:close/>
                <a:moveTo>
                  <a:pt x="192" y="555"/>
                </a:moveTo>
                <a:lnTo>
                  <a:pt x="192" y="555"/>
                </a:lnTo>
                <a:lnTo>
                  <a:pt x="186" y="553"/>
                </a:lnTo>
                <a:lnTo>
                  <a:pt x="186" y="553"/>
                </a:lnTo>
                <a:lnTo>
                  <a:pt x="191" y="554"/>
                </a:lnTo>
                <a:lnTo>
                  <a:pt x="192" y="554"/>
                </a:lnTo>
                <a:lnTo>
                  <a:pt x="192" y="555"/>
                </a:lnTo>
                <a:lnTo>
                  <a:pt x="192" y="555"/>
                </a:lnTo>
                <a:close/>
                <a:moveTo>
                  <a:pt x="265" y="594"/>
                </a:moveTo>
                <a:lnTo>
                  <a:pt x="265" y="594"/>
                </a:lnTo>
                <a:lnTo>
                  <a:pt x="269" y="593"/>
                </a:lnTo>
                <a:lnTo>
                  <a:pt x="274" y="593"/>
                </a:lnTo>
                <a:lnTo>
                  <a:pt x="275" y="593"/>
                </a:lnTo>
                <a:lnTo>
                  <a:pt x="274" y="594"/>
                </a:lnTo>
                <a:lnTo>
                  <a:pt x="265" y="594"/>
                </a:lnTo>
                <a:lnTo>
                  <a:pt x="265" y="594"/>
                </a:lnTo>
                <a:lnTo>
                  <a:pt x="267" y="593"/>
                </a:lnTo>
                <a:lnTo>
                  <a:pt x="265" y="594"/>
                </a:lnTo>
                <a:lnTo>
                  <a:pt x="265" y="594"/>
                </a:lnTo>
                <a:close/>
                <a:moveTo>
                  <a:pt x="249" y="588"/>
                </a:moveTo>
                <a:lnTo>
                  <a:pt x="249" y="588"/>
                </a:lnTo>
                <a:lnTo>
                  <a:pt x="241" y="588"/>
                </a:lnTo>
                <a:lnTo>
                  <a:pt x="249" y="588"/>
                </a:lnTo>
                <a:lnTo>
                  <a:pt x="249" y="588"/>
                </a:lnTo>
                <a:lnTo>
                  <a:pt x="246" y="588"/>
                </a:lnTo>
                <a:lnTo>
                  <a:pt x="249" y="588"/>
                </a:lnTo>
                <a:lnTo>
                  <a:pt x="249" y="588"/>
                </a:lnTo>
                <a:close/>
                <a:moveTo>
                  <a:pt x="132" y="499"/>
                </a:moveTo>
                <a:lnTo>
                  <a:pt x="132" y="499"/>
                </a:lnTo>
                <a:lnTo>
                  <a:pt x="133" y="498"/>
                </a:lnTo>
                <a:lnTo>
                  <a:pt x="133" y="496"/>
                </a:lnTo>
                <a:lnTo>
                  <a:pt x="135" y="499"/>
                </a:lnTo>
                <a:lnTo>
                  <a:pt x="135" y="501"/>
                </a:lnTo>
                <a:lnTo>
                  <a:pt x="134" y="501"/>
                </a:lnTo>
                <a:lnTo>
                  <a:pt x="132" y="499"/>
                </a:lnTo>
                <a:lnTo>
                  <a:pt x="132" y="499"/>
                </a:lnTo>
                <a:lnTo>
                  <a:pt x="133" y="500"/>
                </a:lnTo>
                <a:lnTo>
                  <a:pt x="132" y="499"/>
                </a:lnTo>
                <a:lnTo>
                  <a:pt x="132" y="499"/>
                </a:lnTo>
                <a:close/>
                <a:moveTo>
                  <a:pt x="181" y="553"/>
                </a:moveTo>
                <a:lnTo>
                  <a:pt x="181" y="553"/>
                </a:lnTo>
                <a:lnTo>
                  <a:pt x="182" y="553"/>
                </a:lnTo>
                <a:lnTo>
                  <a:pt x="185" y="553"/>
                </a:lnTo>
                <a:lnTo>
                  <a:pt x="185" y="553"/>
                </a:lnTo>
                <a:lnTo>
                  <a:pt x="181" y="553"/>
                </a:lnTo>
                <a:lnTo>
                  <a:pt x="181" y="553"/>
                </a:lnTo>
                <a:close/>
                <a:moveTo>
                  <a:pt x="277" y="594"/>
                </a:moveTo>
                <a:lnTo>
                  <a:pt x="277" y="594"/>
                </a:lnTo>
                <a:lnTo>
                  <a:pt x="277" y="594"/>
                </a:lnTo>
                <a:lnTo>
                  <a:pt x="277" y="593"/>
                </a:lnTo>
                <a:lnTo>
                  <a:pt x="277" y="593"/>
                </a:lnTo>
                <a:lnTo>
                  <a:pt x="277" y="593"/>
                </a:lnTo>
                <a:lnTo>
                  <a:pt x="277" y="593"/>
                </a:lnTo>
                <a:lnTo>
                  <a:pt x="279" y="593"/>
                </a:lnTo>
                <a:lnTo>
                  <a:pt x="280" y="593"/>
                </a:lnTo>
                <a:lnTo>
                  <a:pt x="279" y="594"/>
                </a:lnTo>
                <a:lnTo>
                  <a:pt x="277" y="594"/>
                </a:lnTo>
                <a:lnTo>
                  <a:pt x="277" y="594"/>
                </a:lnTo>
                <a:close/>
                <a:moveTo>
                  <a:pt x="239" y="586"/>
                </a:moveTo>
                <a:lnTo>
                  <a:pt x="239" y="586"/>
                </a:lnTo>
                <a:lnTo>
                  <a:pt x="244" y="584"/>
                </a:lnTo>
                <a:lnTo>
                  <a:pt x="244" y="586"/>
                </a:lnTo>
                <a:lnTo>
                  <a:pt x="241" y="586"/>
                </a:lnTo>
                <a:lnTo>
                  <a:pt x="239" y="586"/>
                </a:lnTo>
                <a:lnTo>
                  <a:pt x="239" y="586"/>
                </a:lnTo>
                <a:lnTo>
                  <a:pt x="239" y="586"/>
                </a:lnTo>
                <a:lnTo>
                  <a:pt x="239" y="586"/>
                </a:lnTo>
                <a:lnTo>
                  <a:pt x="239" y="586"/>
                </a:lnTo>
                <a:close/>
                <a:moveTo>
                  <a:pt x="177" y="552"/>
                </a:moveTo>
                <a:lnTo>
                  <a:pt x="177" y="552"/>
                </a:lnTo>
                <a:lnTo>
                  <a:pt x="176" y="551"/>
                </a:lnTo>
                <a:lnTo>
                  <a:pt x="176" y="551"/>
                </a:lnTo>
                <a:lnTo>
                  <a:pt x="177" y="551"/>
                </a:lnTo>
                <a:lnTo>
                  <a:pt x="177" y="552"/>
                </a:lnTo>
                <a:lnTo>
                  <a:pt x="177" y="552"/>
                </a:lnTo>
                <a:lnTo>
                  <a:pt x="176" y="552"/>
                </a:lnTo>
                <a:lnTo>
                  <a:pt x="177" y="552"/>
                </a:lnTo>
                <a:lnTo>
                  <a:pt x="177" y="552"/>
                </a:lnTo>
                <a:close/>
                <a:moveTo>
                  <a:pt x="208" y="574"/>
                </a:moveTo>
                <a:lnTo>
                  <a:pt x="208" y="574"/>
                </a:lnTo>
                <a:lnTo>
                  <a:pt x="206" y="572"/>
                </a:lnTo>
                <a:lnTo>
                  <a:pt x="208" y="572"/>
                </a:lnTo>
                <a:lnTo>
                  <a:pt x="211" y="572"/>
                </a:lnTo>
                <a:lnTo>
                  <a:pt x="211" y="572"/>
                </a:lnTo>
                <a:lnTo>
                  <a:pt x="208" y="574"/>
                </a:lnTo>
                <a:lnTo>
                  <a:pt x="208" y="574"/>
                </a:lnTo>
                <a:close/>
                <a:moveTo>
                  <a:pt x="261" y="593"/>
                </a:moveTo>
                <a:lnTo>
                  <a:pt x="261" y="593"/>
                </a:lnTo>
                <a:lnTo>
                  <a:pt x="258" y="592"/>
                </a:lnTo>
                <a:lnTo>
                  <a:pt x="258" y="592"/>
                </a:lnTo>
                <a:lnTo>
                  <a:pt x="259" y="592"/>
                </a:lnTo>
                <a:lnTo>
                  <a:pt x="259" y="592"/>
                </a:lnTo>
                <a:lnTo>
                  <a:pt x="261" y="592"/>
                </a:lnTo>
                <a:lnTo>
                  <a:pt x="261" y="592"/>
                </a:lnTo>
                <a:lnTo>
                  <a:pt x="261" y="593"/>
                </a:lnTo>
                <a:lnTo>
                  <a:pt x="261" y="593"/>
                </a:lnTo>
                <a:close/>
                <a:moveTo>
                  <a:pt x="174" y="552"/>
                </a:moveTo>
                <a:lnTo>
                  <a:pt x="174" y="552"/>
                </a:lnTo>
                <a:lnTo>
                  <a:pt x="173" y="553"/>
                </a:lnTo>
                <a:lnTo>
                  <a:pt x="174" y="553"/>
                </a:lnTo>
                <a:lnTo>
                  <a:pt x="175" y="553"/>
                </a:lnTo>
                <a:lnTo>
                  <a:pt x="174" y="552"/>
                </a:lnTo>
                <a:lnTo>
                  <a:pt x="174" y="552"/>
                </a:lnTo>
                <a:lnTo>
                  <a:pt x="174" y="552"/>
                </a:lnTo>
                <a:lnTo>
                  <a:pt x="174" y="552"/>
                </a:lnTo>
                <a:lnTo>
                  <a:pt x="174" y="552"/>
                </a:lnTo>
                <a:close/>
                <a:moveTo>
                  <a:pt x="174" y="557"/>
                </a:moveTo>
                <a:lnTo>
                  <a:pt x="174" y="557"/>
                </a:lnTo>
                <a:lnTo>
                  <a:pt x="176" y="557"/>
                </a:lnTo>
                <a:lnTo>
                  <a:pt x="179" y="558"/>
                </a:lnTo>
                <a:lnTo>
                  <a:pt x="179" y="558"/>
                </a:lnTo>
                <a:lnTo>
                  <a:pt x="175" y="558"/>
                </a:lnTo>
                <a:lnTo>
                  <a:pt x="174" y="557"/>
                </a:lnTo>
                <a:lnTo>
                  <a:pt x="174" y="557"/>
                </a:lnTo>
                <a:lnTo>
                  <a:pt x="174" y="557"/>
                </a:lnTo>
                <a:close/>
                <a:moveTo>
                  <a:pt x="279" y="602"/>
                </a:moveTo>
                <a:lnTo>
                  <a:pt x="279" y="602"/>
                </a:lnTo>
                <a:lnTo>
                  <a:pt x="279" y="604"/>
                </a:lnTo>
                <a:lnTo>
                  <a:pt x="279" y="604"/>
                </a:lnTo>
                <a:lnTo>
                  <a:pt x="281" y="602"/>
                </a:lnTo>
                <a:lnTo>
                  <a:pt x="282" y="602"/>
                </a:lnTo>
                <a:lnTo>
                  <a:pt x="279" y="602"/>
                </a:lnTo>
                <a:lnTo>
                  <a:pt x="279" y="602"/>
                </a:lnTo>
                <a:lnTo>
                  <a:pt x="280" y="602"/>
                </a:lnTo>
                <a:lnTo>
                  <a:pt x="279" y="602"/>
                </a:lnTo>
                <a:lnTo>
                  <a:pt x="279" y="602"/>
                </a:lnTo>
                <a:close/>
                <a:moveTo>
                  <a:pt x="114" y="481"/>
                </a:moveTo>
                <a:lnTo>
                  <a:pt x="114" y="481"/>
                </a:lnTo>
                <a:lnTo>
                  <a:pt x="115" y="482"/>
                </a:lnTo>
                <a:lnTo>
                  <a:pt x="115" y="483"/>
                </a:lnTo>
                <a:lnTo>
                  <a:pt x="114" y="482"/>
                </a:lnTo>
                <a:lnTo>
                  <a:pt x="114" y="481"/>
                </a:lnTo>
                <a:lnTo>
                  <a:pt x="114" y="481"/>
                </a:lnTo>
                <a:lnTo>
                  <a:pt x="114" y="481"/>
                </a:lnTo>
                <a:lnTo>
                  <a:pt x="114" y="481"/>
                </a:lnTo>
                <a:lnTo>
                  <a:pt x="114" y="481"/>
                </a:lnTo>
                <a:close/>
                <a:moveTo>
                  <a:pt x="175" y="568"/>
                </a:moveTo>
                <a:lnTo>
                  <a:pt x="175" y="568"/>
                </a:lnTo>
                <a:lnTo>
                  <a:pt x="177" y="568"/>
                </a:lnTo>
                <a:lnTo>
                  <a:pt x="179" y="569"/>
                </a:lnTo>
                <a:lnTo>
                  <a:pt x="179" y="569"/>
                </a:lnTo>
                <a:lnTo>
                  <a:pt x="176" y="569"/>
                </a:lnTo>
                <a:lnTo>
                  <a:pt x="175" y="568"/>
                </a:lnTo>
                <a:lnTo>
                  <a:pt x="175" y="568"/>
                </a:lnTo>
                <a:close/>
                <a:moveTo>
                  <a:pt x="141" y="537"/>
                </a:moveTo>
                <a:lnTo>
                  <a:pt x="141" y="537"/>
                </a:lnTo>
                <a:lnTo>
                  <a:pt x="140" y="536"/>
                </a:lnTo>
                <a:lnTo>
                  <a:pt x="141" y="536"/>
                </a:lnTo>
                <a:lnTo>
                  <a:pt x="143" y="537"/>
                </a:lnTo>
                <a:lnTo>
                  <a:pt x="143" y="537"/>
                </a:lnTo>
                <a:lnTo>
                  <a:pt x="141" y="537"/>
                </a:lnTo>
                <a:lnTo>
                  <a:pt x="141" y="537"/>
                </a:lnTo>
                <a:lnTo>
                  <a:pt x="141" y="537"/>
                </a:lnTo>
                <a:close/>
                <a:moveTo>
                  <a:pt x="167" y="565"/>
                </a:moveTo>
                <a:lnTo>
                  <a:pt x="167" y="565"/>
                </a:lnTo>
                <a:lnTo>
                  <a:pt x="159" y="565"/>
                </a:lnTo>
                <a:lnTo>
                  <a:pt x="157" y="565"/>
                </a:lnTo>
                <a:lnTo>
                  <a:pt x="157" y="564"/>
                </a:lnTo>
                <a:lnTo>
                  <a:pt x="159" y="563"/>
                </a:lnTo>
                <a:lnTo>
                  <a:pt x="167" y="563"/>
                </a:lnTo>
                <a:lnTo>
                  <a:pt x="168" y="563"/>
                </a:lnTo>
                <a:lnTo>
                  <a:pt x="167" y="565"/>
                </a:lnTo>
                <a:lnTo>
                  <a:pt x="167" y="565"/>
                </a:lnTo>
                <a:lnTo>
                  <a:pt x="167" y="565"/>
                </a:lnTo>
                <a:lnTo>
                  <a:pt x="167" y="565"/>
                </a:lnTo>
                <a:lnTo>
                  <a:pt x="167" y="565"/>
                </a:lnTo>
                <a:close/>
                <a:moveTo>
                  <a:pt x="102" y="465"/>
                </a:moveTo>
                <a:lnTo>
                  <a:pt x="102" y="465"/>
                </a:lnTo>
                <a:lnTo>
                  <a:pt x="104" y="466"/>
                </a:lnTo>
                <a:lnTo>
                  <a:pt x="105" y="469"/>
                </a:lnTo>
                <a:lnTo>
                  <a:pt x="105" y="469"/>
                </a:lnTo>
                <a:lnTo>
                  <a:pt x="103" y="466"/>
                </a:lnTo>
                <a:lnTo>
                  <a:pt x="102" y="465"/>
                </a:lnTo>
                <a:lnTo>
                  <a:pt x="102" y="465"/>
                </a:lnTo>
                <a:close/>
                <a:moveTo>
                  <a:pt x="228" y="604"/>
                </a:moveTo>
                <a:lnTo>
                  <a:pt x="228" y="604"/>
                </a:lnTo>
                <a:lnTo>
                  <a:pt x="232" y="604"/>
                </a:lnTo>
                <a:lnTo>
                  <a:pt x="233" y="604"/>
                </a:lnTo>
                <a:lnTo>
                  <a:pt x="233" y="605"/>
                </a:lnTo>
                <a:lnTo>
                  <a:pt x="233" y="605"/>
                </a:lnTo>
                <a:lnTo>
                  <a:pt x="229" y="604"/>
                </a:lnTo>
                <a:lnTo>
                  <a:pt x="228" y="604"/>
                </a:lnTo>
                <a:lnTo>
                  <a:pt x="228" y="604"/>
                </a:lnTo>
                <a:lnTo>
                  <a:pt x="228" y="604"/>
                </a:lnTo>
                <a:close/>
                <a:moveTo>
                  <a:pt x="183" y="588"/>
                </a:moveTo>
                <a:lnTo>
                  <a:pt x="183" y="588"/>
                </a:lnTo>
                <a:lnTo>
                  <a:pt x="181" y="586"/>
                </a:lnTo>
                <a:lnTo>
                  <a:pt x="180" y="584"/>
                </a:lnTo>
                <a:lnTo>
                  <a:pt x="181" y="583"/>
                </a:lnTo>
                <a:lnTo>
                  <a:pt x="182" y="584"/>
                </a:lnTo>
                <a:lnTo>
                  <a:pt x="185" y="586"/>
                </a:lnTo>
                <a:lnTo>
                  <a:pt x="185" y="587"/>
                </a:lnTo>
                <a:lnTo>
                  <a:pt x="183" y="588"/>
                </a:lnTo>
                <a:lnTo>
                  <a:pt x="183" y="588"/>
                </a:lnTo>
                <a:lnTo>
                  <a:pt x="182" y="587"/>
                </a:lnTo>
                <a:lnTo>
                  <a:pt x="183" y="587"/>
                </a:lnTo>
                <a:lnTo>
                  <a:pt x="183" y="587"/>
                </a:lnTo>
                <a:lnTo>
                  <a:pt x="183" y="588"/>
                </a:lnTo>
                <a:lnTo>
                  <a:pt x="183" y="588"/>
                </a:lnTo>
                <a:close/>
                <a:moveTo>
                  <a:pt x="123" y="536"/>
                </a:moveTo>
                <a:lnTo>
                  <a:pt x="123" y="536"/>
                </a:lnTo>
                <a:lnTo>
                  <a:pt x="124" y="535"/>
                </a:lnTo>
                <a:lnTo>
                  <a:pt x="127" y="536"/>
                </a:lnTo>
                <a:lnTo>
                  <a:pt x="128" y="536"/>
                </a:lnTo>
                <a:lnTo>
                  <a:pt x="123" y="536"/>
                </a:lnTo>
                <a:lnTo>
                  <a:pt x="123" y="536"/>
                </a:lnTo>
                <a:lnTo>
                  <a:pt x="123" y="535"/>
                </a:lnTo>
                <a:lnTo>
                  <a:pt x="123" y="535"/>
                </a:lnTo>
                <a:lnTo>
                  <a:pt x="124" y="536"/>
                </a:lnTo>
                <a:lnTo>
                  <a:pt x="123" y="536"/>
                </a:lnTo>
                <a:lnTo>
                  <a:pt x="123" y="536"/>
                </a:lnTo>
                <a:close/>
                <a:moveTo>
                  <a:pt x="187" y="599"/>
                </a:moveTo>
                <a:lnTo>
                  <a:pt x="187" y="599"/>
                </a:lnTo>
                <a:lnTo>
                  <a:pt x="191" y="598"/>
                </a:lnTo>
                <a:lnTo>
                  <a:pt x="193" y="598"/>
                </a:lnTo>
                <a:lnTo>
                  <a:pt x="193" y="598"/>
                </a:lnTo>
                <a:lnTo>
                  <a:pt x="191" y="599"/>
                </a:lnTo>
                <a:lnTo>
                  <a:pt x="187" y="599"/>
                </a:lnTo>
                <a:lnTo>
                  <a:pt x="187" y="599"/>
                </a:lnTo>
                <a:close/>
                <a:moveTo>
                  <a:pt x="146" y="569"/>
                </a:moveTo>
                <a:lnTo>
                  <a:pt x="146" y="569"/>
                </a:lnTo>
                <a:lnTo>
                  <a:pt x="149" y="569"/>
                </a:lnTo>
                <a:lnTo>
                  <a:pt x="150" y="570"/>
                </a:lnTo>
                <a:lnTo>
                  <a:pt x="150" y="570"/>
                </a:lnTo>
                <a:lnTo>
                  <a:pt x="149" y="570"/>
                </a:lnTo>
                <a:lnTo>
                  <a:pt x="146" y="569"/>
                </a:lnTo>
                <a:lnTo>
                  <a:pt x="146" y="569"/>
                </a:lnTo>
                <a:close/>
                <a:moveTo>
                  <a:pt x="159" y="581"/>
                </a:moveTo>
                <a:lnTo>
                  <a:pt x="159" y="581"/>
                </a:lnTo>
                <a:lnTo>
                  <a:pt x="163" y="581"/>
                </a:lnTo>
                <a:lnTo>
                  <a:pt x="165" y="582"/>
                </a:lnTo>
                <a:lnTo>
                  <a:pt x="165" y="582"/>
                </a:lnTo>
                <a:lnTo>
                  <a:pt x="162" y="582"/>
                </a:lnTo>
                <a:lnTo>
                  <a:pt x="159" y="581"/>
                </a:lnTo>
                <a:lnTo>
                  <a:pt x="159" y="581"/>
                </a:lnTo>
                <a:close/>
                <a:moveTo>
                  <a:pt x="147" y="574"/>
                </a:moveTo>
                <a:lnTo>
                  <a:pt x="147" y="574"/>
                </a:lnTo>
                <a:lnTo>
                  <a:pt x="140" y="568"/>
                </a:lnTo>
                <a:lnTo>
                  <a:pt x="143" y="568"/>
                </a:lnTo>
                <a:lnTo>
                  <a:pt x="147" y="571"/>
                </a:lnTo>
                <a:lnTo>
                  <a:pt x="149" y="572"/>
                </a:lnTo>
                <a:lnTo>
                  <a:pt x="147" y="574"/>
                </a:lnTo>
                <a:lnTo>
                  <a:pt x="147" y="574"/>
                </a:lnTo>
                <a:lnTo>
                  <a:pt x="146" y="572"/>
                </a:lnTo>
                <a:lnTo>
                  <a:pt x="146" y="572"/>
                </a:lnTo>
                <a:lnTo>
                  <a:pt x="147" y="572"/>
                </a:lnTo>
                <a:lnTo>
                  <a:pt x="147" y="574"/>
                </a:lnTo>
                <a:lnTo>
                  <a:pt x="147" y="574"/>
                </a:lnTo>
                <a:close/>
                <a:moveTo>
                  <a:pt x="114" y="540"/>
                </a:moveTo>
                <a:lnTo>
                  <a:pt x="114" y="540"/>
                </a:lnTo>
                <a:lnTo>
                  <a:pt x="117" y="541"/>
                </a:lnTo>
                <a:lnTo>
                  <a:pt x="121" y="543"/>
                </a:lnTo>
                <a:lnTo>
                  <a:pt x="121" y="543"/>
                </a:lnTo>
                <a:lnTo>
                  <a:pt x="117" y="542"/>
                </a:lnTo>
                <a:lnTo>
                  <a:pt x="114" y="540"/>
                </a:lnTo>
                <a:lnTo>
                  <a:pt x="114" y="540"/>
                </a:lnTo>
                <a:close/>
                <a:moveTo>
                  <a:pt x="173" y="598"/>
                </a:moveTo>
                <a:lnTo>
                  <a:pt x="173" y="598"/>
                </a:lnTo>
                <a:lnTo>
                  <a:pt x="176" y="598"/>
                </a:lnTo>
                <a:lnTo>
                  <a:pt x="177" y="599"/>
                </a:lnTo>
                <a:lnTo>
                  <a:pt x="176" y="599"/>
                </a:lnTo>
                <a:lnTo>
                  <a:pt x="173" y="598"/>
                </a:lnTo>
                <a:lnTo>
                  <a:pt x="173" y="598"/>
                </a:lnTo>
                <a:lnTo>
                  <a:pt x="175" y="598"/>
                </a:lnTo>
                <a:lnTo>
                  <a:pt x="173" y="598"/>
                </a:lnTo>
                <a:lnTo>
                  <a:pt x="173" y="598"/>
                </a:lnTo>
                <a:close/>
                <a:moveTo>
                  <a:pt x="182" y="599"/>
                </a:moveTo>
                <a:lnTo>
                  <a:pt x="182" y="599"/>
                </a:lnTo>
                <a:lnTo>
                  <a:pt x="183" y="601"/>
                </a:lnTo>
                <a:lnTo>
                  <a:pt x="183" y="602"/>
                </a:lnTo>
                <a:lnTo>
                  <a:pt x="181" y="602"/>
                </a:lnTo>
                <a:lnTo>
                  <a:pt x="180" y="601"/>
                </a:lnTo>
                <a:lnTo>
                  <a:pt x="179" y="601"/>
                </a:lnTo>
                <a:lnTo>
                  <a:pt x="180" y="600"/>
                </a:lnTo>
                <a:lnTo>
                  <a:pt x="182" y="599"/>
                </a:lnTo>
                <a:lnTo>
                  <a:pt x="182" y="599"/>
                </a:lnTo>
                <a:lnTo>
                  <a:pt x="182" y="599"/>
                </a:lnTo>
                <a:lnTo>
                  <a:pt x="182" y="599"/>
                </a:lnTo>
                <a:lnTo>
                  <a:pt x="182" y="599"/>
                </a:lnTo>
                <a:lnTo>
                  <a:pt x="182" y="599"/>
                </a:lnTo>
                <a:lnTo>
                  <a:pt x="182" y="599"/>
                </a:lnTo>
                <a:close/>
                <a:moveTo>
                  <a:pt x="173" y="595"/>
                </a:moveTo>
                <a:lnTo>
                  <a:pt x="173" y="595"/>
                </a:lnTo>
                <a:lnTo>
                  <a:pt x="174" y="596"/>
                </a:lnTo>
                <a:lnTo>
                  <a:pt x="174" y="596"/>
                </a:lnTo>
                <a:lnTo>
                  <a:pt x="173" y="595"/>
                </a:lnTo>
                <a:lnTo>
                  <a:pt x="173" y="595"/>
                </a:lnTo>
                <a:lnTo>
                  <a:pt x="173" y="595"/>
                </a:lnTo>
                <a:lnTo>
                  <a:pt x="173" y="595"/>
                </a:lnTo>
                <a:lnTo>
                  <a:pt x="173" y="595"/>
                </a:lnTo>
                <a:lnTo>
                  <a:pt x="173" y="595"/>
                </a:lnTo>
                <a:close/>
                <a:moveTo>
                  <a:pt x="139" y="574"/>
                </a:moveTo>
                <a:lnTo>
                  <a:pt x="139" y="574"/>
                </a:lnTo>
                <a:lnTo>
                  <a:pt x="141" y="574"/>
                </a:lnTo>
                <a:lnTo>
                  <a:pt x="144" y="575"/>
                </a:lnTo>
                <a:lnTo>
                  <a:pt x="144" y="575"/>
                </a:lnTo>
                <a:lnTo>
                  <a:pt x="140" y="575"/>
                </a:lnTo>
                <a:lnTo>
                  <a:pt x="139" y="574"/>
                </a:lnTo>
                <a:lnTo>
                  <a:pt x="139" y="574"/>
                </a:lnTo>
                <a:close/>
                <a:moveTo>
                  <a:pt x="146" y="576"/>
                </a:moveTo>
                <a:lnTo>
                  <a:pt x="146" y="576"/>
                </a:lnTo>
                <a:lnTo>
                  <a:pt x="145" y="576"/>
                </a:lnTo>
                <a:lnTo>
                  <a:pt x="145" y="576"/>
                </a:lnTo>
                <a:lnTo>
                  <a:pt x="145" y="577"/>
                </a:lnTo>
                <a:lnTo>
                  <a:pt x="145" y="577"/>
                </a:lnTo>
                <a:lnTo>
                  <a:pt x="145" y="577"/>
                </a:lnTo>
                <a:lnTo>
                  <a:pt x="144" y="576"/>
                </a:lnTo>
                <a:lnTo>
                  <a:pt x="144" y="575"/>
                </a:lnTo>
                <a:lnTo>
                  <a:pt x="146" y="576"/>
                </a:lnTo>
                <a:lnTo>
                  <a:pt x="146" y="576"/>
                </a:lnTo>
                <a:close/>
                <a:moveTo>
                  <a:pt x="135" y="568"/>
                </a:moveTo>
                <a:lnTo>
                  <a:pt x="135" y="568"/>
                </a:lnTo>
                <a:lnTo>
                  <a:pt x="131" y="568"/>
                </a:lnTo>
                <a:lnTo>
                  <a:pt x="128" y="566"/>
                </a:lnTo>
                <a:lnTo>
                  <a:pt x="128" y="565"/>
                </a:lnTo>
                <a:lnTo>
                  <a:pt x="129" y="565"/>
                </a:lnTo>
                <a:lnTo>
                  <a:pt x="134" y="564"/>
                </a:lnTo>
                <a:lnTo>
                  <a:pt x="135" y="565"/>
                </a:lnTo>
                <a:lnTo>
                  <a:pt x="135" y="568"/>
                </a:lnTo>
                <a:lnTo>
                  <a:pt x="135" y="568"/>
                </a:lnTo>
                <a:lnTo>
                  <a:pt x="135" y="568"/>
                </a:lnTo>
                <a:lnTo>
                  <a:pt x="135" y="568"/>
                </a:lnTo>
                <a:lnTo>
                  <a:pt x="135" y="568"/>
                </a:lnTo>
                <a:close/>
                <a:moveTo>
                  <a:pt x="90" y="498"/>
                </a:moveTo>
                <a:lnTo>
                  <a:pt x="90" y="498"/>
                </a:lnTo>
                <a:lnTo>
                  <a:pt x="92" y="499"/>
                </a:lnTo>
                <a:lnTo>
                  <a:pt x="93" y="500"/>
                </a:lnTo>
                <a:lnTo>
                  <a:pt x="91" y="500"/>
                </a:lnTo>
                <a:lnTo>
                  <a:pt x="90" y="498"/>
                </a:lnTo>
                <a:lnTo>
                  <a:pt x="90" y="498"/>
                </a:lnTo>
                <a:lnTo>
                  <a:pt x="90" y="499"/>
                </a:lnTo>
                <a:lnTo>
                  <a:pt x="90" y="498"/>
                </a:lnTo>
                <a:lnTo>
                  <a:pt x="90" y="498"/>
                </a:lnTo>
                <a:close/>
                <a:moveTo>
                  <a:pt x="86" y="438"/>
                </a:moveTo>
                <a:lnTo>
                  <a:pt x="86" y="438"/>
                </a:lnTo>
                <a:lnTo>
                  <a:pt x="86" y="436"/>
                </a:lnTo>
                <a:lnTo>
                  <a:pt x="86" y="435"/>
                </a:lnTo>
                <a:lnTo>
                  <a:pt x="86" y="435"/>
                </a:lnTo>
                <a:lnTo>
                  <a:pt x="87" y="438"/>
                </a:lnTo>
                <a:lnTo>
                  <a:pt x="87" y="438"/>
                </a:lnTo>
                <a:lnTo>
                  <a:pt x="86" y="438"/>
                </a:lnTo>
                <a:lnTo>
                  <a:pt x="86" y="438"/>
                </a:lnTo>
                <a:close/>
                <a:moveTo>
                  <a:pt x="168" y="595"/>
                </a:moveTo>
                <a:lnTo>
                  <a:pt x="168" y="595"/>
                </a:lnTo>
                <a:lnTo>
                  <a:pt x="173" y="598"/>
                </a:lnTo>
                <a:lnTo>
                  <a:pt x="173" y="598"/>
                </a:lnTo>
                <a:lnTo>
                  <a:pt x="171" y="598"/>
                </a:lnTo>
                <a:lnTo>
                  <a:pt x="169" y="596"/>
                </a:lnTo>
                <a:lnTo>
                  <a:pt x="168" y="595"/>
                </a:lnTo>
                <a:lnTo>
                  <a:pt x="168" y="595"/>
                </a:lnTo>
                <a:close/>
                <a:moveTo>
                  <a:pt x="91" y="510"/>
                </a:moveTo>
                <a:lnTo>
                  <a:pt x="91" y="510"/>
                </a:lnTo>
                <a:lnTo>
                  <a:pt x="94" y="513"/>
                </a:lnTo>
                <a:lnTo>
                  <a:pt x="94" y="513"/>
                </a:lnTo>
                <a:lnTo>
                  <a:pt x="92" y="512"/>
                </a:lnTo>
                <a:lnTo>
                  <a:pt x="91" y="510"/>
                </a:lnTo>
                <a:lnTo>
                  <a:pt x="91" y="510"/>
                </a:lnTo>
                <a:close/>
                <a:moveTo>
                  <a:pt x="146" y="588"/>
                </a:moveTo>
                <a:lnTo>
                  <a:pt x="146" y="588"/>
                </a:lnTo>
                <a:lnTo>
                  <a:pt x="153" y="592"/>
                </a:lnTo>
                <a:lnTo>
                  <a:pt x="152" y="590"/>
                </a:lnTo>
                <a:lnTo>
                  <a:pt x="147" y="588"/>
                </a:lnTo>
                <a:lnTo>
                  <a:pt x="146" y="587"/>
                </a:lnTo>
                <a:lnTo>
                  <a:pt x="146" y="588"/>
                </a:lnTo>
                <a:lnTo>
                  <a:pt x="146" y="588"/>
                </a:lnTo>
                <a:lnTo>
                  <a:pt x="146" y="589"/>
                </a:lnTo>
                <a:lnTo>
                  <a:pt x="146" y="588"/>
                </a:lnTo>
                <a:lnTo>
                  <a:pt x="146" y="588"/>
                </a:lnTo>
                <a:close/>
                <a:moveTo>
                  <a:pt x="96" y="524"/>
                </a:moveTo>
                <a:lnTo>
                  <a:pt x="96" y="524"/>
                </a:lnTo>
                <a:lnTo>
                  <a:pt x="92" y="521"/>
                </a:lnTo>
                <a:lnTo>
                  <a:pt x="96" y="524"/>
                </a:lnTo>
                <a:lnTo>
                  <a:pt x="96" y="524"/>
                </a:lnTo>
                <a:lnTo>
                  <a:pt x="96" y="524"/>
                </a:lnTo>
                <a:lnTo>
                  <a:pt x="96" y="524"/>
                </a:lnTo>
                <a:lnTo>
                  <a:pt x="96" y="524"/>
                </a:lnTo>
                <a:close/>
                <a:moveTo>
                  <a:pt x="120" y="563"/>
                </a:moveTo>
                <a:lnTo>
                  <a:pt x="120" y="563"/>
                </a:lnTo>
                <a:lnTo>
                  <a:pt x="117" y="560"/>
                </a:lnTo>
                <a:lnTo>
                  <a:pt x="117" y="560"/>
                </a:lnTo>
                <a:lnTo>
                  <a:pt x="120" y="562"/>
                </a:lnTo>
                <a:lnTo>
                  <a:pt x="120" y="563"/>
                </a:lnTo>
                <a:lnTo>
                  <a:pt x="120" y="563"/>
                </a:lnTo>
                <a:lnTo>
                  <a:pt x="120" y="563"/>
                </a:lnTo>
                <a:close/>
                <a:moveTo>
                  <a:pt x="138" y="584"/>
                </a:moveTo>
                <a:lnTo>
                  <a:pt x="138" y="584"/>
                </a:lnTo>
                <a:lnTo>
                  <a:pt x="140" y="586"/>
                </a:lnTo>
                <a:lnTo>
                  <a:pt x="141" y="587"/>
                </a:lnTo>
                <a:lnTo>
                  <a:pt x="141" y="587"/>
                </a:lnTo>
                <a:lnTo>
                  <a:pt x="138" y="584"/>
                </a:lnTo>
                <a:lnTo>
                  <a:pt x="138" y="584"/>
                </a:lnTo>
                <a:lnTo>
                  <a:pt x="139" y="584"/>
                </a:lnTo>
                <a:lnTo>
                  <a:pt x="138" y="584"/>
                </a:lnTo>
                <a:lnTo>
                  <a:pt x="138" y="584"/>
                </a:lnTo>
                <a:close/>
                <a:moveTo>
                  <a:pt x="110" y="557"/>
                </a:moveTo>
                <a:lnTo>
                  <a:pt x="110" y="557"/>
                </a:lnTo>
                <a:lnTo>
                  <a:pt x="112" y="558"/>
                </a:lnTo>
                <a:lnTo>
                  <a:pt x="115" y="559"/>
                </a:lnTo>
                <a:lnTo>
                  <a:pt x="115" y="559"/>
                </a:lnTo>
                <a:lnTo>
                  <a:pt x="112" y="558"/>
                </a:lnTo>
                <a:lnTo>
                  <a:pt x="110" y="557"/>
                </a:lnTo>
                <a:lnTo>
                  <a:pt x="110" y="557"/>
                </a:lnTo>
                <a:close/>
                <a:moveTo>
                  <a:pt x="99" y="545"/>
                </a:moveTo>
                <a:lnTo>
                  <a:pt x="99" y="545"/>
                </a:lnTo>
                <a:lnTo>
                  <a:pt x="103" y="546"/>
                </a:lnTo>
                <a:lnTo>
                  <a:pt x="103" y="548"/>
                </a:lnTo>
                <a:lnTo>
                  <a:pt x="102" y="548"/>
                </a:lnTo>
                <a:lnTo>
                  <a:pt x="99" y="545"/>
                </a:lnTo>
                <a:lnTo>
                  <a:pt x="99" y="545"/>
                </a:lnTo>
                <a:lnTo>
                  <a:pt x="100" y="546"/>
                </a:lnTo>
                <a:lnTo>
                  <a:pt x="99" y="545"/>
                </a:lnTo>
                <a:lnTo>
                  <a:pt x="99" y="545"/>
                </a:lnTo>
                <a:close/>
                <a:moveTo>
                  <a:pt x="109" y="552"/>
                </a:moveTo>
                <a:lnTo>
                  <a:pt x="109" y="552"/>
                </a:lnTo>
                <a:lnTo>
                  <a:pt x="105" y="551"/>
                </a:lnTo>
                <a:lnTo>
                  <a:pt x="104" y="549"/>
                </a:lnTo>
                <a:lnTo>
                  <a:pt x="103" y="548"/>
                </a:lnTo>
                <a:lnTo>
                  <a:pt x="103" y="548"/>
                </a:lnTo>
                <a:lnTo>
                  <a:pt x="106" y="549"/>
                </a:lnTo>
                <a:lnTo>
                  <a:pt x="109" y="552"/>
                </a:lnTo>
                <a:lnTo>
                  <a:pt x="109" y="552"/>
                </a:lnTo>
                <a:close/>
                <a:moveTo>
                  <a:pt x="132" y="580"/>
                </a:moveTo>
                <a:lnTo>
                  <a:pt x="132" y="580"/>
                </a:lnTo>
                <a:lnTo>
                  <a:pt x="134" y="580"/>
                </a:lnTo>
                <a:lnTo>
                  <a:pt x="135" y="582"/>
                </a:lnTo>
                <a:lnTo>
                  <a:pt x="135" y="582"/>
                </a:lnTo>
                <a:lnTo>
                  <a:pt x="133" y="581"/>
                </a:lnTo>
                <a:lnTo>
                  <a:pt x="132" y="580"/>
                </a:lnTo>
                <a:lnTo>
                  <a:pt x="132" y="580"/>
                </a:lnTo>
                <a:close/>
                <a:moveTo>
                  <a:pt x="104" y="552"/>
                </a:moveTo>
                <a:lnTo>
                  <a:pt x="104" y="552"/>
                </a:lnTo>
                <a:lnTo>
                  <a:pt x="106" y="553"/>
                </a:lnTo>
                <a:lnTo>
                  <a:pt x="108" y="554"/>
                </a:lnTo>
                <a:lnTo>
                  <a:pt x="108" y="554"/>
                </a:lnTo>
                <a:lnTo>
                  <a:pt x="106" y="553"/>
                </a:lnTo>
                <a:lnTo>
                  <a:pt x="104" y="552"/>
                </a:lnTo>
                <a:lnTo>
                  <a:pt x="104" y="552"/>
                </a:lnTo>
                <a:close/>
                <a:moveTo>
                  <a:pt x="97" y="549"/>
                </a:moveTo>
                <a:lnTo>
                  <a:pt x="97" y="549"/>
                </a:lnTo>
                <a:lnTo>
                  <a:pt x="102" y="551"/>
                </a:lnTo>
                <a:lnTo>
                  <a:pt x="102" y="549"/>
                </a:lnTo>
                <a:lnTo>
                  <a:pt x="98" y="548"/>
                </a:lnTo>
                <a:lnTo>
                  <a:pt x="97" y="548"/>
                </a:lnTo>
                <a:lnTo>
                  <a:pt x="97" y="549"/>
                </a:lnTo>
                <a:lnTo>
                  <a:pt x="97" y="549"/>
                </a:lnTo>
                <a:lnTo>
                  <a:pt x="98" y="549"/>
                </a:lnTo>
                <a:lnTo>
                  <a:pt x="97" y="549"/>
                </a:lnTo>
                <a:lnTo>
                  <a:pt x="97" y="549"/>
                </a:lnTo>
                <a:close/>
                <a:moveTo>
                  <a:pt x="92" y="542"/>
                </a:moveTo>
                <a:lnTo>
                  <a:pt x="92" y="542"/>
                </a:lnTo>
                <a:lnTo>
                  <a:pt x="97" y="546"/>
                </a:lnTo>
                <a:lnTo>
                  <a:pt x="102" y="548"/>
                </a:lnTo>
                <a:lnTo>
                  <a:pt x="102" y="548"/>
                </a:lnTo>
                <a:lnTo>
                  <a:pt x="99" y="548"/>
                </a:lnTo>
                <a:lnTo>
                  <a:pt x="97" y="547"/>
                </a:lnTo>
                <a:lnTo>
                  <a:pt x="92" y="542"/>
                </a:lnTo>
                <a:lnTo>
                  <a:pt x="92" y="542"/>
                </a:lnTo>
                <a:close/>
                <a:moveTo>
                  <a:pt x="129" y="586"/>
                </a:moveTo>
                <a:lnTo>
                  <a:pt x="129" y="586"/>
                </a:lnTo>
                <a:lnTo>
                  <a:pt x="138" y="589"/>
                </a:lnTo>
                <a:lnTo>
                  <a:pt x="138" y="589"/>
                </a:lnTo>
                <a:lnTo>
                  <a:pt x="134" y="588"/>
                </a:lnTo>
                <a:lnTo>
                  <a:pt x="129" y="586"/>
                </a:lnTo>
                <a:lnTo>
                  <a:pt x="129" y="586"/>
                </a:lnTo>
                <a:close/>
                <a:moveTo>
                  <a:pt x="117" y="572"/>
                </a:moveTo>
                <a:lnTo>
                  <a:pt x="117" y="572"/>
                </a:lnTo>
                <a:lnTo>
                  <a:pt x="117" y="572"/>
                </a:lnTo>
                <a:lnTo>
                  <a:pt x="120" y="574"/>
                </a:lnTo>
                <a:lnTo>
                  <a:pt x="120" y="574"/>
                </a:lnTo>
                <a:lnTo>
                  <a:pt x="118" y="574"/>
                </a:lnTo>
                <a:lnTo>
                  <a:pt x="117" y="572"/>
                </a:lnTo>
                <a:lnTo>
                  <a:pt x="117" y="572"/>
                </a:lnTo>
                <a:close/>
                <a:moveTo>
                  <a:pt x="117" y="578"/>
                </a:moveTo>
                <a:lnTo>
                  <a:pt x="117" y="578"/>
                </a:lnTo>
                <a:lnTo>
                  <a:pt x="116" y="577"/>
                </a:lnTo>
                <a:lnTo>
                  <a:pt x="116" y="576"/>
                </a:lnTo>
                <a:lnTo>
                  <a:pt x="120" y="576"/>
                </a:lnTo>
                <a:lnTo>
                  <a:pt x="121" y="576"/>
                </a:lnTo>
                <a:lnTo>
                  <a:pt x="122" y="576"/>
                </a:lnTo>
                <a:lnTo>
                  <a:pt x="121" y="577"/>
                </a:lnTo>
                <a:lnTo>
                  <a:pt x="117" y="578"/>
                </a:lnTo>
                <a:lnTo>
                  <a:pt x="117" y="578"/>
                </a:lnTo>
                <a:lnTo>
                  <a:pt x="117" y="577"/>
                </a:lnTo>
                <a:lnTo>
                  <a:pt x="117" y="577"/>
                </a:lnTo>
                <a:lnTo>
                  <a:pt x="118" y="578"/>
                </a:lnTo>
                <a:lnTo>
                  <a:pt x="117" y="578"/>
                </a:lnTo>
                <a:lnTo>
                  <a:pt x="117" y="578"/>
                </a:lnTo>
                <a:close/>
                <a:moveTo>
                  <a:pt x="90" y="537"/>
                </a:moveTo>
                <a:lnTo>
                  <a:pt x="90" y="537"/>
                </a:lnTo>
                <a:lnTo>
                  <a:pt x="88" y="536"/>
                </a:lnTo>
                <a:lnTo>
                  <a:pt x="86" y="535"/>
                </a:lnTo>
                <a:lnTo>
                  <a:pt x="86" y="534"/>
                </a:lnTo>
                <a:lnTo>
                  <a:pt x="87" y="533"/>
                </a:lnTo>
                <a:lnTo>
                  <a:pt x="87" y="533"/>
                </a:lnTo>
                <a:lnTo>
                  <a:pt x="87" y="535"/>
                </a:lnTo>
                <a:lnTo>
                  <a:pt x="90" y="537"/>
                </a:lnTo>
                <a:lnTo>
                  <a:pt x="90" y="537"/>
                </a:lnTo>
                <a:close/>
                <a:moveTo>
                  <a:pt x="88" y="540"/>
                </a:moveTo>
                <a:lnTo>
                  <a:pt x="88" y="540"/>
                </a:lnTo>
                <a:lnTo>
                  <a:pt x="91" y="541"/>
                </a:lnTo>
                <a:lnTo>
                  <a:pt x="88" y="540"/>
                </a:lnTo>
                <a:lnTo>
                  <a:pt x="88" y="540"/>
                </a:lnTo>
                <a:lnTo>
                  <a:pt x="88" y="540"/>
                </a:lnTo>
                <a:lnTo>
                  <a:pt x="88" y="540"/>
                </a:lnTo>
                <a:lnTo>
                  <a:pt x="88" y="540"/>
                </a:lnTo>
                <a:close/>
                <a:moveTo>
                  <a:pt x="99" y="560"/>
                </a:moveTo>
                <a:lnTo>
                  <a:pt x="99" y="560"/>
                </a:lnTo>
                <a:lnTo>
                  <a:pt x="103" y="560"/>
                </a:lnTo>
                <a:lnTo>
                  <a:pt x="99" y="560"/>
                </a:lnTo>
                <a:lnTo>
                  <a:pt x="99" y="560"/>
                </a:lnTo>
                <a:lnTo>
                  <a:pt x="99" y="560"/>
                </a:lnTo>
                <a:lnTo>
                  <a:pt x="99" y="560"/>
                </a:lnTo>
                <a:lnTo>
                  <a:pt x="99" y="560"/>
                </a:lnTo>
                <a:close/>
                <a:moveTo>
                  <a:pt x="105" y="569"/>
                </a:moveTo>
                <a:lnTo>
                  <a:pt x="105" y="569"/>
                </a:lnTo>
                <a:lnTo>
                  <a:pt x="105" y="568"/>
                </a:lnTo>
                <a:lnTo>
                  <a:pt x="108" y="568"/>
                </a:lnTo>
                <a:lnTo>
                  <a:pt x="108" y="568"/>
                </a:lnTo>
                <a:lnTo>
                  <a:pt x="108" y="569"/>
                </a:lnTo>
                <a:lnTo>
                  <a:pt x="108" y="570"/>
                </a:lnTo>
                <a:lnTo>
                  <a:pt x="105" y="569"/>
                </a:lnTo>
                <a:lnTo>
                  <a:pt x="105" y="569"/>
                </a:lnTo>
                <a:close/>
                <a:moveTo>
                  <a:pt x="88" y="542"/>
                </a:moveTo>
                <a:lnTo>
                  <a:pt x="88" y="542"/>
                </a:lnTo>
                <a:lnTo>
                  <a:pt x="86" y="541"/>
                </a:lnTo>
                <a:lnTo>
                  <a:pt x="86" y="540"/>
                </a:lnTo>
                <a:lnTo>
                  <a:pt x="86" y="540"/>
                </a:lnTo>
                <a:lnTo>
                  <a:pt x="87" y="541"/>
                </a:lnTo>
                <a:lnTo>
                  <a:pt x="88" y="542"/>
                </a:lnTo>
                <a:lnTo>
                  <a:pt x="88" y="542"/>
                </a:lnTo>
                <a:close/>
                <a:moveTo>
                  <a:pt x="97" y="564"/>
                </a:moveTo>
                <a:lnTo>
                  <a:pt x="97" y="564"/>
                </a:lnTo>
                <a:lnTo>
                  <a:pt x="96" y="563"/>
                </a:lnTo>
                <a:lnTo>
                  <a:pt x="98" y="563"/>
                </a:lnTo>
                <a:lnTo>
                  <a:pt x="102" y="564"/>
                </a:lnTo>
                <a:lnTo>
                  <a:pt x="104" y="565"/>
                </a:lnTo>
                <a:lnTo>
                  <a:pt x="97" y="564"/>
                </a:lnTo>
                <a:lnTo>
                  <a:pt x="97" y="564"/>
                </a:lnTo>
                <a:lnTo>
                  <a:pt x="97" y="564"/>
                </a:lnTo>
                <a:lnTo>
                  <a:pt x="97" y="564"/>
                </a:lnTo>
                <a:lnTo>
                  <a:pt x="97" y="564"/>
                </a:lnTo>
                <a:close/>
                <a:moveTo>
                  <a:pt x="84" y="553"/>
                </a:moveTo>
                <a:lnTo>
                  <a:pt x="84" y="553"/>
                </a:lnTo>
                <a:lnTo>
                  <a:pt x="86" y="555"/>
                </a:lnTo>
                <a:lnTo>
                  <a:pt x="90" y="557"/>
                </a:lnTo>
                <a:lnTo>
                  <a:pt x="92" y="559"/>
                </a:lnTo>
                <a:lnTo>
                  <a:pt x="93" y="560"/>
                </a:lnTo>
                <a:lnTo>
                  <a:pt x="93" y="560"/>
                </a:lnTo>
                <a:lnTo>
                  <a:pt x="87" y="557"/>
                </a:lnTo>
                <a:lnTo>
                  <a:pt x="85" y="554"/>
                </a:lnTo>
                <a:lnTo>
                  <a:pt x="84" y="553"/>
                </a:lnTo>
                <a:lnTo>
                  <a:pt x="84" y="553"/>
                </a:lnTo>
                <a:lnTo>
                  <a:pt x="84" y="553"/>
                </a:lnTo>
                <a:close/>
                <a:moveTo>
                  <a:pt x="87" y="554"/>
                </a:moveTo>
                <a:lnTo>
                  <a:pt x="87" y="554"/>
                </a:lnTo>
                <a:lnTo>
                  <a:pt x="90" y="555"/>
                </a:lnTo>
                <a:lnTo>
                  <a:pt x="90" y="557"/>
                </a:lnTo>
                <a:lnTo>
                  <a:pt x="90" y="557"/>
                </a:lnTo>
                <a:lnTo>
                  <a:pt x="87" y="554"/>
                </a:lnTo>
                <a:lnTo>
                  <a:pt x="87" y="554"/>
                </a:lnTo>
                <a:lnTo>
                  <a:pt x="88" y="555"/>
                </a:lnTo>
                <a:lnTo>
                  <a:pt x="87" y="554"/>
                </a:lnTo>
                <a:lnTo>
                  <a:pt x="87" y="554"/>
                </a:lnTo>
                <a:close/>
                <a:moveTo>
                  <a:pt x="70" y="542"/>
                </a:moveTo>
                <a:lnTo>
                  <a:pt x="70" y="542"/>
                </a:lnTo>
                <a:lnTo>
                  <a:pt x="69" y="539"/>
                </a:lnTo>
                <a:lnTo>
                  <a:pt x="70" y="542"/>
                </a:lnTo>
                <a:lnTo>
                  <a:pt x="70" y="542"/>
                </a:lnTo>
                <a:lnTo>
                  <a:pt x="70" y="541"/>
                </a:lnTo>
                <a:lnTo>
                  <a:pt x="70" y="542"/>
                </a:lnTo>
                <a:lnTo>
                  <a:pt x="70" y="542"/>
                </a:lnTo>
                <a:close/>
                <a:moveTo>
                  <a:pt x="49" y="494"/>
                </a:moveTo>
                <a:lnTo>
                  <a:pt x="49" y="494"/>
                </a:lnTo>
                <a:lnTo>
                  <a:pt x="51" y="498"/>
                </a:lnTo>
                <a:lnTo>
                  <a:pt x="52" y="500"/>
                </a:lnTo>
                <a:lnTo>
                  <a:pt x="51" y="500"/>
                </a:lnTo>
                <a:lnTo>
                  <a:pt x="51" y="500"/>
                </a:lnTo>
                <a:lnTo>
                  <a:pt x="50" y="496"/>
                </a:lnTo>
                <a:lnTo>
                  <a:pt x="49" y="494"/>
                </a:lnTo>
                <a:lnTo>
                  <a:pt x="49" y="494"/>
                </a:lnTo>
                <a:close/>
                <a:moveTo>
                  <a:pt x="46" y="440"/>
                </a:moveTo>
                <a:lnTo>
                  <a:pt x="46" y="440"/>
                </a:lnTo>
                <a:lnTo>
                  <a:pt x="46" y="439"/>
                </a:lnTo>
                <a:lnTo>
                  <a:pt x="47" y="439"/>
                </a:lnTo>
                <a:lnTo>
                  <a:pt x="49" y="441"/>
                </a:lnTo>
                <a:lnTo>
                  <a:pt x="49" y="441"/>
                </a:lnTo>
                <a:lnTo>
                  <a:pt x="47" y="440"/>
                </a:lnTo>
                <a:lnTo>
                  <a:pt x="46" y="440"/>
                </a:lnTo>
                <a:lnTo>
                  <a:pt x="46" y="440"/>
                </a:lnTo>
                <a:close/>
                <a:moveTo>
                  <a:pt x="49" y="496"/>
                </a:moveTo>
                <a:lnTo>
                  <a:pt x="49" y="496"/>
                </a:lnTo>
                <a:lnTo>
                  <a:pt x="51" y="499"/>
                </a:lnTo>
                <a:lnTo>
                  <a:pt x="51" y="500"/>
                </a:lnTo>
                <a:lnTo>
                  <a:pt x="50" y="500"/>
                </a:lnTo>
                <a:lnTo>
                  <a:pt x="47" y="499"/>
                </a:lnTo>
                <a:lnTo>
                  <a:pt x="47" y="498"/>
                </a:lnTo>
                <a:lnTo>
                  <a:pt x="49" y="496"/>
                </a:lnTo>
                <a:lnTo>
                  <a:pt x="49" y="496"/>
                </a:lnTo>
                <a:lnTo>
                  <a:pt x="49" y="496"/>
                </a:lnTo>
                <a:lnTo>
                  <a:pt x="49" y="496"/>
                </a:lnTo>
                <a:lnTo>
                  <a:pt x="49" y="496"/>
                </a:lnTo>
                <a:close/>
                <a:moveTo>
                  <a:pt x="46" y="495"/>
                </a:moveTo>
                <a:lnTo>
                  <a:pt x="46" y="495"/>
                </a:lnTo>
                <a:lnTo>
                  <a:pt x="46" y="494"/>
                </a:lnTo>
                <a:lnTo>
                  <a:pt x="46" y="494"/>
                </a:lnTo>
                <a:lnTo>
                  <a:pt x="49" y="496"/>
                </a:lnTo>
                <a:lnTo>
                  <a:pt x="49" y="496"/>
                </a:lnTo>
                <a:lnTo>
                  <a:pt x="47" y="496"/>
                </a:lnTo>
                <a:lnTo>
                  <a:pt x="46" y="495"/>
                </a:lnTo>
                <a:lnTo>
                  <a:pt x="46" y="495"/>
                </a:lnTo>
                <a:close/>
                <a:moveTo>
                  <a:pt x="51" y="519"/>
                </a:moveTo>
                <a:lnTo>
                  <a:pt x="51" y="519"/>
                </a:lnTo>
                <a:lnTo>
                  <a:pt x="51" y="515"/>
                </a:lnTo>
                <a:lnTo>
                  <a:pt x="51" y="518"/>
                </a:lnTo>
                <a:lnTo>
                  <a:pt x="51" y="522"/>
                </a:lnTo>
                <a:lnTo>
                  <a:pt x="51" y="519"/>
                </a:lnTo>
                <a:lnTo>
                  <a:pt x="51" y="519"/>
                </a:lnTo>
                <a:lnTo>
                  <a:pt x="51" y="519"/>
                </a:lnTo>
                <a:lnTo>
                  <a:pt x="51" y="519"/>
                </a:lnTo>
                <a:lnTo>
                  <a:pt x="51" y="519"/>
                </a:lnTo>
                <a:close/>
                <a:moveTo>
                  <a:pt x="45" y="496"/>
                </a:moveTo>
                <a:lnTo>
                  <a:pt x="45" y="496"/>
                </a:lnTo>
                <a:lnTo>
                  <a:pt x="46" y="500"/>
                </a:lnTo>
                <a:lnTo>
                  <a:pt x="45" y="496"/>
                </a:lnTo>
                <a:lnTo>
                  <a:pt x="45" y="496"/>
                </a:lnTo>
                <a:lnTo>
                  <a:pt x="45" y="496"/>
                </a:lnTo>
                <a:lnTo>
                  <a:pt x="45" y="496"/>
                </a:lnTo>
                <a:lnTo>
                  <a:pt x="45" y="496"/>
                </a:lnTo>
                <a:close/>
                <a:moveTo>
                  <a:pt x="43" y="486"/>
                </a:moveTo>
                <a:lnTo>
                  <a:pt x="43" y="486"/>
                </a:lnTo>
                <a:lnTo>
                  <a:pt x="41" y="484"/>
                </a:lnTo>
                <a:lnTo>
                  <a:pt x="41" y="483"/>
                </a:lnTo>
                <a:lnTo>
                  <a:pt x="41" y="481"/>
                </a:lnTo>
                <a:lnTo>
                  <a:pt x="41" y="481"/>
                </a:lnTo>
                <a:lnTo>
                  <a:pt x="43" y="484"/>
                </a:lnTo>
                <a:lnTo>
                  <a:pt x="43" y="486"/>
                </a:lnTo>
                <a:lnTo>
                  <a:pt x="43" y="486"/>
                </a:lnTo>
                <a:close/>
                <a:moveTo>
                  <a:pt x="40" y="480"/>
                </a:moveTo>
                <a:lnTo>
                  <a:pt x="40" y="480"/>
                </a:lnTo>
                <a:lnTo>
                  <a:pt x="41" y="480"/>
                </a:lnTo>
                <a:lnTo>
                  <a:pt x="40" y="480"/>
                </a:lnTo>
                <a:lnTo>
                  <a:pt x="40" y="480"/>
                </a:lnTo>
                <a:lnTo>
                  <a:pt x="40" y="480"/>
                </a:lnTo>
                <a:lnTo>
                  <a:pt x="40" y="480"/>
                </a:lnTo>
                <a:close/>
                <a:moveTo>
                  <a:pt x="43" y="424"/>
                </a:moveTo>
                <a:lnTo>
                  <a:pt x="43" y="424"/>
                </a:lnTo>
                <a:lnTo>
                  <a:pt x="39" y="412"/>
                </a:lnTo>
                <a:lnTo>
                  <a:pt x="39" y="411"/>
                </a:lnTo>
                <a:lnTo>
                  <a:pt x="40" y="412"/>
                </a:lnTo>
                <a:lnTo>
                  <a:pt x="43" y="418"/>
                </a:lnTo>
                <a:lnTo>
                  <a:pt x="43" y="422"/>
                </a:lnTo>
                <a:lnTo>
                  <a:pt x="43" y="424"/>
                </a:lnTo>
                <a:lnTo>
                  <a:pt x="43" y="424"/>
                </a:lnTo>
                <a:lnTo>
                  <a:pt x="43" y="424"/>
                </a:lnTo>
                <a:lnTo>
                  <a:pt x="43" y="424"/>
                </a:lnTo>
                <a:lnTo>
                  <a:pt x="43" y="424"/>
                </a:lnTo>
                <a:close/>
                <a:moveTo>
                  <a:pt x="40" y="487"/>
                </a:moveTo>
                <a:lnTo>
                  <a:pt x="40" y="487"/>
                </a:lnTo>
                <a:lnTo>
                  <a:pt x="40" y="481"/>
                </a:lnTo>
                <a:lnTo>
                  <a:pt x="40" y="487"/>
                </a:lnTo>
                <a:lnTo>
                  <a:pt x="40" y="487"/>
                </a:lnTo>
                <a:lnTo>
                  <a:pt x="40" y="486"/>
                </a:lnTo>
                <a:lnTo>
                  <a:pt x="40" y="487"/>
                </a:lnTo>
                <a:lnTo>
                  <a:pt x="41" y="487"/>
                </a:lnTo>
                <a:lnTo>
                  <a:pt x="40" y="487"/>
                </a:lnTo>
                <a:lnTo>
                  <a:pt x="40" y="487"/>
                </a:lnTo>
                <a:close/>
                <a:moveTo>
                  <a:pt x="44" y="509"/>
                </a:moveTo>
                <a:lnTo>
                  <a:pt x="44" y="509"/>
                </a:lnTo>
                <a:lnTo>
                  <a:pt x="46" y="511"/>
                </a:lnTo>
                <a:lnTo>
                  <a:pt x="47" y="513"/>
                </a:lnTo>
                <a:lnTo>
                  <a:pt x="47" y="513"/>
                </a:lnTo>
                <a:lnTo>
                  <a:pt x="45" y="511"/>
                </a:lnTo>
                <a:lnTo>
                  <a:pt x="44" y="509"/>
                </a:lnTo>
                <a:lnTo>
                  <a:pt x="44" y="509"/>
                </a:lnTo>
                <a:close/>
                <a:moveTo>
                  <a:pt x="38" y="465"/>
                </a:moveTo>
                <a:lnTo>
                  <a:pt x="38" y="465"/>
                </a:lnTo>
                <a:lnTo>
                  <a:pt x="40" y="468"/>
                </a:lnTo>
                <a:lnTo>
                  <a:pt x="39" y="468"/>
                </a:lnTo>
                <a:lnTo>
                  <a:pt x="39" y="468"/>
                </a:lnTo>
                <a:lnTo>
                  <a:pt x="38" y="465"/>
                </a:lnTo>
                <a:lnTo>
                  <a:pt x="38" y="465"/>
                </a:lnTo>
                <a:lnTo>
                  <a:pt x="38" y="465"/>
                </a:lnTo>
                <a:lnTo>
                  <a:pt x="38" y="465"/>
                </a:lnTo>
                <a:lnTo>
                  <a:pt x="38" y="465"/>
                </a:lnTo>
                <a:close/>
                <a:moveTo>
                  <a:pt x="28" y="451"/>
                </a:moveTo>
                <a:lnTo>
                  <a:pt x="28" y="451"/>
                </a:lnTo>
                <a:lnTo>
                  <a:pt x="31" y="456"/>
                </a:lnTo>
                <a:lnTo>
                  <a:pt x="37" y="465"/>
                </a:lnTo>
                <a:lnTo>
                  <a:pt x="38" y="470"/>
                </a:lnTo>
                <a:lnTo>
                  <a:pt x="39" y="472"/>
                </a:lnTo>
                <a:lnTo>
                  <a:pt x="38" y="474"/>
                </a:lnTo>
                <a:lnTo>
                  <a:pt x="37" y="474"/>
                </a:lnTo>
                <a:lnTo>
                  <a:pt x="33" y="471"/>
                </a:lnTo>
                <a:lnTo>
                  <a:pt x="33" y="471"/>
                </a:lnTo>
                <a:lnTo>
                  <a:pt x="33" y="464"/>
                </a:lnTo>
                <a:lnTo>
                  <a:pt x="32" y="458"/>
                </a:lnTo>
                <a:lnTo>
                  <a:pt x="31" y="456"/>
                </a:lnTo>
                <a:lnTo>
                  <a:pt x="29" y="454"/>
                </a:lnTo>
                <a:lnTo>
                  <a:pt x="27" y="453"/>
                </a:lnTo>
                <a:lnTo>
                  <a:pt x="27" y="453"/>
                </a:lnTo>
                <a:lnTo>
                  <a:pt x="28" y="451"/>
                </a:lnTo>
                <a:lnTo>
                  <a:pt x="28" y="451"/>
                </a:lnTo>
                <a:lnTo>
                  <a:pt x="27" y="451"/>
                </a:lnTo>
                <a:lnTo>
                  <a:pt x="27" y="452"/>
                </a:lnTo>
                <a:lnTo>
                  <a:pt x="27" y="452"/>
                </a:lnTo>
                <a:lnTo>
                  <a:pt x="28" y="451"/>
                </a:lnTo>
                <a:lnTo>
                  <a:pt x="28" y="451"/>
                </a:lnTo>
                <a:close/>
                <a:moveTo>
                  <a:pt x="25" y="450"/>
                </a:moveTo>
                <a:lnTo>
                  <a:pt x="25" y="450"/>
                </a:lnTo>
                <a:lnTo>
                  <a:pt x="25" y="450"/>
                </a:lnTo>
                <a:lnTo>
                  <a:pt x="23" y="447"/>
                </a:lnTo>
                <a:lnTo>
                  <a:pt x="22" y="442"/>
                </a:lnTo>
                <a:lnTo>
                  <a:pt x="22" y="441"/>
                </a:lnTo>
                <a:lnTo>
                  <a:pt x="22" y="441"/>
                </a:lnTo>
                <a:lnTo>
                  <a:pt x="25" y="450"/>
                </a:lnTo>
                <a:lnTo>
                  <a:pt x="25" y="450"/>
                </a:lnTo>
                <a:lnTo>
                  <a:pt x="25" y="448"/>
                </a:lnTo>
                <a:lnTo>
                  <a:pt x="25" y="450"/>
                </a:lnTo>
                <a:lnTo>
                  <a:pt x="25" y="450"/>
                </a:lnTo>
                <a:close/>
                <a:moveTo>
                  <a:pt x="44" y="509"/>
                </a:moveTo>
                <a:lnTo>
                  <a:pt x="44" y="509"/>
                </a:lnTo>
                <a:lnTo>
                  <a:pt x="39" y="501"/>
                </a:lnTo>
                <a:lnTo>
                  <a:pt x="39" y="501"/>
                </a:lnTo>
                <a:lnTo>
                  <a:pt x="43" y="505"/>
                </a:lnTo>
                <a:lnTo>
                  <a:pt x="44" y="509"/>
                </a:lnTo>
                <a:lnTo>
                  <a:pt x="44" y="509"/>
                </a:lnTo>
                <a:close/>
                <a:moveTo>
                  <a:pt x="38" y="486"/>
                </a:moveTo>
                <a:lnTo>
                  <a:pt x="38" y="486"/>
                </a:lnTo>
                <a:lnTo>
                  <a:pt x="39" y="487"/>
                </a:lnTo>
                <a:lnTo>
                  <a:pt x="39" y="488"/>
                </a:lnTo>
                <a:lnTo>
                  <a:pt x="39" y="488"/>
                </a:lnTo>
                <a:lnTo>
                  <a:pt x="38" y="487"/>
                </a:lnTo>
                <a:lnTo>
                  <a:pt x="38" y="486"/>
                </a:lnTo>
                <a:lnTo>
                  <a:pt x="38" y="486"/>
                </a:lnTo>
                <a:lnTo>
                  <a:pt x="38" y="486"/>
                </a:lnTo>
                <a:close/>
                <a:moveTo>
                  <a:pt x="34" y="475"/>
                </a:moveTo>
                <a:lnTo>
                  <a:pt x="34" y="475"/>
                </a:lnTo>
                <a:lnTo>
                  <a:pt x="35" y="478"/>
                </a:lnTo>
                <a:lnTo>
                  <a:pt x="37" y="480"/>
                </a:lnTo>
                <a:lnTo>
                  <a:pt x="35" y="480"/>
                </a:lnTo>
                <a:lnTo>
                  <a:pt x="35" y="480"/>
                </a:lnTo>
                <a:lnTo>
                  <a:pt x="34" y="475"/>
                </a:lnTo>
                <a:lnTo>
                  <a:pt x="34" y="475"/>
                </a:lnTo>
                <a:close/>
                <a:moveTo>
                  <a:pt x="37" y="496"/>
                </a:moveTo>
                <a:lnTo>
                  <a:pt x="37" y="496"/>
                </a:lnTo>
                <a:lnTo>
                  <a:pt x="38" y="498"/>
                </a:lnTo>
                <a:lnTo>
                  <a:pt x="39" y="500"/>
                </a:lnTo>
                <a:lnTo>
                  <a:pt x="39" y="500"/>
                </a:lnTo>
                <a:lnTo>
                  <a:pt x="38" y="499"/>
                </a:lnTo>
                <a:lnTo>
                  <a:pt x="37" y="496"/>
                </a:lnTo>
                <a:lnTo>
                  <a:pt x="37" y="496"/>
                </a:lnTo>
                <a:close/>
                <a:moveTo>
                  <a:pt x="39" y="401"/>
                </a:moveTo>
                <a:lnTo>
                  <a:pt x="39" y="401"/>
                </a:lnTo>
                <a:lnTo>
                  <a:pt x="40" y="404"/>
                </a:lnTo>
                <a:lnTo>
                  <a:pt x="40" y="404"/>
                </a:lnTo>
                <a:lnTo>
                  <a:pt x="40" y="404"/>
                </a:lnTo>
                <a:lnTo>
                  <a:pt x="40" y="404"/>
                </a:lnTo>
                <a:lnTo>
                  <a:pt x="40" y="405"/>
                </a:lnTo>
                <a:lnTo>
                  <a:pt x="39" y="405"/>
                </a:lnTo>
                <a:lnTo>
                  <a:pt x="39" y="401"/>
                </a:lnTo>
                <a:lnTo>
                  <a:pt x="39" y="401"/>
                </a:lnTo>
                <a:close/>
                <a:moveTo>
                  <a:pt x="38" y="397"/>
                </a:moveTo>
                <a:lnTo>
                  <a:pt x="38" y="397"/>
                </a:lnTo>
                <a:lnTo>
                  <a:pt x="40" y="397"/>
                </a:lnTo>
                <a:lnTo>
                  <a:pt x="41" y="399"/>
                </a:lnTo>
                <a:lnTo>
                  <a:pt x="40" y="401"/>
                </a:lnTo>
                <a:lnTo>
                  <a:pt x="39" y="403"/>
                </a:lnTo>
                <a:lnTo>
                  <a:pt x="38" y="403"/>
                </a:lnTo>
                <a:lnTo>
                  <a:pt x="38" y="400"/>
                </a:lnTo>
                <a:lnTo>
                  <a:pt x="38" y="397"/>
                </a:lnTo>
                <a:lnTo>
                  <a:pt x="38" y="397"/>
                </a:lnTo>
                <a:lnTo>
                  <a:pt x="38" y="397"/>
                </a:lnTo>
                <a:lnTo>
                  <a:pt x="38" y="397"/>
                </a:lnTo>
                <a:lnTo>
                  <a:pt x="38" y="397"/>
                </a:lnTo>
                <a:close/>
                <a:moveTo>
                  <a:pt x="28" y="462"/>
                </a:moveTo>
                <a:lnTo>
                  <a:pt x="28" y="462"/>
                </a:lnTo>
                <a:lnTo>
                  <a:pt x="29" y="464"/>
                </a:lnTo>
                <a:lnTo>
                  <a:pt x="29" y="465"/>
                </a:lnTo>
                <a:lnTo>
                  <a:pt x="29" y="466"/>
                </a:lnTo>
                <a:lnTo>
                  <a:pt x="29" y="466"/>
                </a:lnTo>
                <a:lnTo>
                  <a:pt x="28" y="464"/>
                </a:lnTo>
                <a:lnTo>
                  <a:pt x="28" y="462"/>
                </a:lnTo>
                <a:lnTo>
                  <a:pt x="28" y="462"/>
                </a:lnTo>
                <a:close/>
                <a:moveTo>
                  <a:pt x="26" y="474"/>
                </a:moveTo>
                <a:lnTo>
                  <a:pt x="26" y="474"/>
                </a:lnTo>
                <a:lnTo>
                  <a:pt x="27" y="475"/>
                </a:lnTo>
                <a:lnTo>
                  <a:pt x="28" y="477"/>
                </a:lnTo>
                <a:lnTo>
                  <a:pt x="28" y="477"/>
                </a:lnTo>
                <a:lnTo>
                  <a:pt x="27" y="475"/>
                </a:lnTo>
                <a:lnTo>
                  <a:pt x="26" y="474"/>
                </a:lnTo>
                <a:lnTo>
                  <a:pt x="26" y="474"/>
                </a:lnTo>
                <a:close/>
                <a:moveTo>
                  <a:pt x="23" y="439"/>
                </a:moveTo>
                <a:lnTo>
                  <a:pt x="23" y="439"/>
                </a:lnTo>
                <a:lnTo>
                  <a:pt x="22" y="435"/>
                </a:lnTo>
                <a:lnTo>
                  <a:pt x="22" y="435"/>
                </a:lnTo>
                <a:lnTo>
                  <a:pt x="23" y="439"/>
                </a:lnTo>
                <a:lnTo>
                  <a:pt x="23" y="440"/>
                </a:lnTo>
                <a:lnTo>
                  <a:pt x="23" y="439"/>
                </a:lnTo>
                <a:lnTo>
                  <a:pt x="23" y="439"/>
                </a:lnTo>
                <a:lnTo>
                  <a:pt x="23" y="439"/>
                </a:lnTo>
                <a:lnTo>
                  <a:pt x="23" y="439"/>
                </a:lnTo>
                <a:lnTo>
                  <a:pt x="23" y="440"/>
                </a:lnTo>
                <a:lnTo>
                  <a:pt x="23" y="439"/>
                </a:lnTo>
                <a:lnTo>
                  <a:pt x="23" y="439"/>
                </a:lnTo>
                <a:close/>
                <a:moveTo>
                  <a:pt x="22" y="428"/>
                </a:moveTo>
                <a:lnTo>
                  <a:pt x="22" y="428"/>
                </a:lnTo>
                <a:lnTo>
                  <a:pt x="23" y="427"/>
                </a:lnTo>
                <a:lnTo>
                  <a:pt x="23" y="427"/>
                </a:lnTo>
                <a:lnTo>
                  <a:pt x="26" y="429"/>
                </a:lnTo>
                <a:lnTo>
                  <a:pt x="26" y="431"/>
                </a:lnTo>
                <a:lnTo>
                  <a:pt x="25" y="430"/>
                </a:lnTo>
                <a:lnTo>
                  <a:pt x="22" y="428"/>
                </a:lnTo>
                <a:lnTo>
                  <a:pt x="22" y="428"/>
                </a:lnTo>
                <a:lnTo>
                  <a:pt x="22" y="428"/>
                </a:lnTo>
                <a:lnTo>
                  <a:pt x="22" y="428"/>
                </a:lnTo>
                <a:lnTo>
                  <a:pt x="22" y="428"/>
                </a:lnTo>
                <a:close/>
                <a:moveTo>
                  <a:pt x="20" y="435"/>
                </a:moveTo>
                <a:lnTo>
                  <a:pt x="20" y="435"/>
                </a:lnTo>
                <a:lnTo>
                  <a:pt x="23" y="439"/>
                </a:lnTo>
                <a:lnTo>
                  <a:pt x="20" y="435"/>
                </a:lnTo>
                <a:lnTo>
                  <a:pt x="20" y="435"/>
                </a:lnTo>
                <a:lnTo>
                  <a:pt x="21" y="435"/>
                </a:lnTo>
                <a:lnTo>
                  <a:pt x="20" y="435"/>
                </a:lnTo>
                <a:lnTo>
                  <a:pt x="20" y="435"/>
                </a:lnTo>
                <a:close/>
                <a:moveTo>
                  <a:pt x="87" y="303"/>
                </a:moveTo>
                <a:lnTo>
                  <a:pt x="87" y="303"/>
                </a:lnTo>
                <a:lnTo>
                  <a:pt x="88" y="301"/>
                </a:lnTo>
                <a:lnTo>
                  <a:pt x="88" y="303"/>
                </a:lnTo>
                <a:lnTo>
                  <a:pt x="87" y="305"/>
                </a:lnTo>
                <a:lnTo>
                  <a:pt x="86" y="306"/>
                </a:lnTo>
                <a:lnTo>
                  <a:pt x="87" y="303"/>
                </a:lnTo>
                <a:lnTo>
                  <a:pt x="87" y="303"/>
                </a:lnTo>
                <a:lnTo>
                  <a:pt x="88" y="303"/>
                </a:lnTo>
                <a:lnTo>
                  <a:pt x="87" y="303"/>
                </a:lnTo>
                <a:lnTo>
                  <a:pt x="87" y="303"/>
                </a:lnTo>
                <a:close/>
                <a:moveTo>
                  <a:pt x="37" y="375"/>
                </a:moveTo>
                <a:lnTo>
                  <a:pt x="37" y="375"/>
                </a:lnTo>
                <a:lnTo>
                  <a:pt x="37" y="370"/>
                </a:lnTo>
                <a:lnTo>
                  <a:pt x="37" y="375"/>
                </a:lnTo>
                <a:lnTo>
                  <a:pt x="37" y="375"/>
                </a:lnTo>
                <a:lnTo>
                  <a:pt x="37" y="372"/>
                </a:lnTo>
                <a:lnTo>
                  <a:pt x="37" y="375"/>
                </a:lnTo>
                <a:lnTo>
                  <a:pt x="37" y="375"/>
                </a:lnTo>
                <a:close/>
                <a:moveTo>
                  <a:pt x="21" y="416"/>
                </a:moveTo>
                <a:lnTo>
                  <a:pt x="21" y="416"/>
                </a:lnTo>
                <a:lnTo>
                  <a:pt x="21" y="422"/>
                </a:lnTo>
                <a:lnTo>
                  <a:pt x="21" y="424"/>
                </a:lnTo>
                <a:lnTo>
                  <a:pt x="19" y="423"/>
                </a:lnTo>
                <a:lnTo>
                  <a:pt x="17" y="421"/>
                </a:lnTo>
                <a:lnTo>
                  <a:pt x="16" y="417"/>
                </a:lnTo>
                <a:lnTo>
                  <a:pt x="16" y="415"/>
                </a:lnTo>
                <a:lnTo>
                  <a:pt x="16" y="413"/>
                </a:lnTo>
                <a:lnTo>
                  <a:pt x="17" y="413"/>
                </a:lnTo>
                <a:lnTo>
                  <a:pt x="21" y="416"/>
                </a:lnTo>
                <a:lnTo>
                  <a:pt x="21" y="416"/>
                </a:lnTo>
                <a:lnTo>
                  <a:pt x="21" y="416"/>
                </a:lnTo>
                <a:lnTo>
                  <a:pt x="20" y="416"/>
                </a:lnTo>
                <a:lnTo>
                  <a:pt x="20" y="416"/>
                </a:lnTo>
                <a:lnTo>
                  <a:pt x="21" y="416"/>
                </a:lnTo>
                <a:lnTo>
                  <a:pt x="21" y="416"/>
                </a:lnTo>
                <a:close/>
                <a:moveTo>
                  <a:pt x="14" y="459"/>
                </a:moveTo>
                <a:lnTo>
                  <a:pt x="14" y="459"/>
                </a:lnTo>
                <a:lnTo>
                  <a:pt x="13" y="453"/>
                </a:lnTo>
                <a:lnTo>
                  <a:pt x="13" y="453"/>
                </a:lnTo>
                <a:lnTo>
                  <a:pt x="13" y="453"/>
                </a:lnTo>
                <a:lnTo>
                  <a:pt x="13" y="456"/>
                </a:lnTo>
                <a:lnTo>
                  <a:pt x="14" y="459"/>
                </a:lnTo>
                <a:lnTo>
                  <a:pt x="14" y="459"/>
                </a:lnTo>
                <a:lnTo>
                  <a:pt x="14" y="459"/>
                </a:lnTo>
                <a:lnTo>
                  <a:pt x="14" y="459"/>
                </a:lnTo>
                <a:lnTo>
                  <a:pt x="14" y="459"/>
                </a:lnTo>
                <a:close/>
                <a:moveTo>
                  <a:pt x="17" y="417"/>
                </a:moveTo>
                <a:lnTo>
                  <a:pt x="17" y="417"/>
                </a:lnTo>
                <a:lnTo>
                  <a:pt x="17" y="410"/>
                </a:lnTo>
                <a:lnTo>
                  <a:pt x="17" y="417"/>
                </a:lnTo>
                <a:lnTo>
                  <a:pt x="17" y="417"/>
                </a:lnTo>
                <a:lnTo>
                  <a:pt x="17" y="416"/>
                </a:lnTo>
                <a:lnTo>
                  <a:pt x="17" y="417"/>
                </a:lnTo>
                <a:lnTo>
                  <a:pt x="17" y="417"/>
                </a:lnTo>
                <a:lnTo>
                  <a:pt x="17" y="417"/>
                </a:lnTo>
                <a:lnTo>
                  <a:pt x="17" y="417"/>
                </a:lnTo>
                <a:close/>
                <a:moveTo>
                  <a:pt x="10" y="439"/>
                </a:moveTo>
                <a:lnTo>
                  <a:pt x="10" y="439"/>
                </a:lnTo>
                <a:lnTo>
                  <a:pt x="13" y="440"/>
                </a:lnTo>
                <a:lnTo>
                  <a:pt x="13" y="442"/>
                </a:lnTo>
                <a:lnTo>
                  <a:pt x="13" y="442"/>
                </a:lnTo>
                <a:lnTo>
                  <a:pt x="11" y="441"/>
                </a:lnTo>
                <a:lnTo>
                  <a:pt x="10" y="439"/>
                </a:lnTo>
                <a:lnTo>
                  <a:pt x="10" y="439"/>
                </a:lnTo>
                <a:close/>
                <a:moveTo>
                  <a:pt x="8" y="442"/>
                </a:moveTo>
                <a:lnTo>
                  <a:pt x="8" y="442"/>
                </a:lnTo>
                <a:lnTo>
                  <a:pt x="10" y="447"/>
                </a:lnTo>
                <a:lnTo>
                  <a:pt x="10" y="450"/>
                </a:lnTo>
                <a:lnTo>
                  <a:pt x="9" y="451"/>
                </a:lnTo>
                <a:lnTo>
                  <a:pt x="9" y="450"/>
                </a:lnTo>
                <a:lnTo>
                  <a:pt x="8" y="442"/>
                </a:lnTo>
                <a:lnTo>
                  <a:pt x="8" y="442"/>
                </a:lnTo>
                <a:lnTo>
                  <a:pt x="8" y="445"/>
                </a:lnTo>
                <a:lnTo>
                  <a:pt x="8" y="442"/>
                </a:lnTo>
                <a:lnTo>
                  <a:pt x="8" y="442"/>
                </a:lnTo>
                <a:close/>
                <a:moveTo>
                  <a:pt x="17" y="404"/>
                </a:moveTo>
                <a:lnTo>
                  <a:pt x="17" y="404"/>
                </a:lnTo>
                <a:lnTo>
                  <a:pt x="17" y="401"/>
                </a:lnTo>
                <a:lnTo>
                  <a:pt x="17" y="400"/>
                </a:lnTo>
                <a:lnTo>
                  <a:pt x="17" y="400"/>
                </a:lnTo>
                <a:lnTo>
                  <a:pt x="17" y="400"/>
                </a:lnTo>
                <a:lnTo>
                  <a:pt x="19" y="404"/>
                </a:lnTo>
                <a:lnTo>
                  <a:pt x="19" y="404"/>
                </a:lnTo>
                <a:lnTo>
                  <a:pt x="17" y="404"/>
                </a:lnTo>
                <a:lnTo>
                  <a:pt x="17" y="404"/>
                </a:lnTo>
                <a:close/>
                <a:moveTo>
                  <a:pt x="11" y="416"/>
                </a:moveTo>
                <a:lnTo>
                  <a:pt x="11" y="416"/>
                </a:lnTo>
                <a:lnTo>
                  <a:pt x="13" y="422"/>
                </a:lnTo>
                <a:lnTo>
                  <a:pt x="13" y="422"/>
                </a:lnTo>
                <a:lnTo>
                  <a:pt x="11" y="418"/>
                </a:lnTo>
                <a:lnTo>
                  <a:pt x="11" y="417"/>
                </a:lnTo>
                <a:lnTo>
                  <a:pt x="11" y="416"/>
                </a:lnTo>
                <a:lnTo>
                  <a:pt x="11" y="416"/>
                </a:lnTo>
                <a:close/>
                <a:moveTo>
                  <a:pt x="8" y="436"/>
                </a:moveTo>
                <a:lnTo>
                  <a:pt x="8" y="436"/>
                </a:lnTo>
                <a:lnTo>
                  <a:pt x="9" y="441"/>
                </a:lnTo>
                <a:lnTo>
                  <a:pt x="9" y="442"/>
                </a:lnTo>
                <a:lnTo>
                  <a:pt x="8" y="442"/>
                </a:lnTo>
                <a:lnTo>
                  <a:pt x="8" y="442"/>
                </a:lnTo>
                <a:lnTo>
                  <a:pt x="8" y="436"/>
                </a:lnTo>
                <a:lnTo>
                  <a:pt x="8" y="436"/>
                </a:lnTo>
                <a:lnTo>
                  <a:pt x="8" y="438"/>
                </a:lnTo>
                <a:lnTo>
                  <a:pt x="8" y="436"/>
                </a:lnTo>
                <a:lnTo>
                  <a:pt x="8" y="436"/>
                </a:lnTo>
                <a:close/>
                <a:moveTo>
                  <a:pt x="16" y="381"/>
                </a:moveTo>
                <a:lnTo>
                  <a:pt x="16" y="381"/>
                </a:lnTo>
                <a:lnTo>
                  <a:pt x="16" y="393"/>
                </a:lnTo>
                <a:lnTo>
                  <a:pt x="16" y="395"/>
                </a:lnTo>
                <a:lnTo>
                  <a:pt x="16" y="397"/>
                </a:lnTo>
                <a:lnTo>
                  <a:pt x="15" y="397"/>
                </a:lnTo>
                <a:lnTo>
                  <a:pt x="15" y="393"/>
                </a:lnTo>
                <a:lnTo>
                  <a:pt x="16" y="381"/>
                </a:lnTo>
                <a:lnTo>
                  <a:pt x="16" y="381"/>
                </a:lnTo>
                <a:lnTo>
                  <a:pt x="16" y="385"/>
                </a:lnTo>
                <a:lnTo>
                  <a:pt x="16" y="381"/>
                </a:lnTo>
                <a:lnTo>
                  <a:pt x="16" y="381"/>
                </a:lnTo>
                <a:close/>
                <a:moveTo>
                  <a:pt x="98" y="276"/>
                </a:moveTo>
                <a:lnTo>
                  <a:pt x="98" y="276"/>
                </a:lnTo>
                <a:lnTo>
                  <a:pt x="97" y="279"/>
                </a:lnTo>
                <a:lnTo>
                  <a:pt x="96" y="280"/>
                </a:lnTo>
                <a:lnTo>
                  <a:pt x="96" y="280"/>
                </a:lnTo>
                <a:lnTo>
                  <a:pt x="97" y="277"/>
                </a:lnTo>
                <a:lnTo>
                  <a:pt x="97" y="276"/>
                </a:lnTo>
                <a:lnTo>
                  <a:pt x="98" y="276"/>
                </a:lnTo>
                <a:lnTo>
                  <a:pt x="98" y="276"/>
                </a:lnTo>
                <a:close/>
                <a:moveTo>
                  <a:pt x="40" y="340"/>
                </a:moveTo>
                <a:lnTo>
                  <a:pt x="40" y="340"/>
                </a:lnTo>
                <a:lnTo>
                  <a:pt x="41" y="339"/>
                </a:lnTo>
                <a:lnTo>
                  <a:pt x="43" y="340"/>
                </a:lnTo>
                <a:lnTo>
                  <a:pt x="41" y="340"/>
                </a:lnTo>
                <a:lnTo>
                  <a:pt x="40" y="340"/>
                </a:lnTo>
                <a:lnTo>
                  <a:pt x="40" y="340"/>
                </a:lnTo>
                <a:lnTo>
                  <a:pt x="40" y="340"/>
                </a:lnTo>
                <a:lnTo>
                  <a:pt x="40" y="340"/>
                </a:lnTo>
                <a:lnTo>
                  <a:pt x="40" y="340"/>
                </a:lnTo>
                <a:close/>
                <a:moveTo>
                  <a:pt x="5" y="425"/>
                </a:moveTo>
                <a:lnTo>
                  <a:pt x="5" y="425"/>
                </a:lnTo>
                <a:lnTo>
                  <a:pt x="8" y="434"/>
                </a:lnTo>
                <a:lnTo>
                  <a:pt x="8" y="435"/>
                </a:lnTo>
                <a:lnTo>
                  <a:pt x="8" y="435"/>
                </a:lnTo>
                <a:lnTo>
                  <a:pt x="6" y="431"/>
                </a:lnTo>
                <a:lnTo>
                  <a:pt x="5" y="425"/>
                </a:lnTo>
                <a:lnTo>
                  <a:pt x="5" y="425"/>
                </a:lnTo>
                <a:lnTo>
                  <a:pt x="6" y="428"/>
                </a:lnTo>
                <a:lnTo>
                  <a:pt x="5" y="425"/>
                </a:lnTo>
                <a:lnTo>
                  <a:pt x="5" y="425"/>
                </a:lnTo>
                <a:close/>
                <a:moveTo>
                  <a:pt x="22" y="374"/>
                </a:moveTo>
                <a:lnTo>
                  <a:pt x="22" y="374"/>
                </a:lnTo>
                <a:lnTo>
                  <a:pt x="22" y="377"/>
                </a:lnTo>
                <a:lnTo>
                  <a:pt x="22" y="380"/>
                </a:lnTo>
                <a:lnTo>
                  <a:pt x="22" y="381"/>
                </a:lnTo>
                <a:lnTo>
                  <a:pt x="22" y="381"/>
                </a:lnTo>
                <a:lnTo>
                  <a:pt x="22" y="376"/>
                </a:lnTo>
                <a:lnTo>
                  <a:pt x="22" y="374"/>
                </a:lnTo>
                <a:lnTo>
                  <a:pt x="22" y="374"/>
                </a:lnTo>
                <a:lnTo>
                  <a:pt x="22" y="374"/>
                </a:lnTo>
                <a:close/>
                <a:moveTo>
                  <a:pt x="19" y="379"/>
                </a:moveTo>
                <a:lnTo>
                  <a:pt x="19" y="379"/>
                </a:lnTo>
                <a:lnTo>
                  <a:pt x="21" y="370"/>
                </a:lnTo>
                <a:lnTo>
                  <a:pt x="21" y="370"/>
                </a:lnTo>
                <a:lnTo>
                  <a:pt x="20" y="371"/>
                </a:lnTo>
                <a:lnTo>
                  <a:pt x="19" y="375"/>
                </a:lnTo>
                <a:lnTo>
                  <a:pt x="19" y="379"/>
                </a:lnTo>
                <a:lnTo>
                  <a:pt x="19" y="379"/>
                </a:lnTo>
                <a:lnTo>
                  <a:pt x="19" y="377"/>
                </a:lnTo>
                <a:lnTo>
                  <a:pt x="19" y="379"/>
                </a:lnTo>
                <a:lnTo>
                  <a:pt x="19" y="379"/>
                </a:lnTo>
                <a:close/>
                <a:moveTo>
                  <a:pt x="4" y="421"/>
                </a:moveTo>
                <a:lnTo>
                  <a:pt x="4" y="421"/>
                </a:lnTo>
                <a:lnTo>
                  <a:pt x="5" y="423"/>
                </a:lnTo>
                <a:lnTo>
                  <a:pt x="4" y="424"/>
                </a:lnTo>
                <a:lnTo>
                  <a:pt x="4" y="424"/>
                </a:lnTo>
                <a:lnTo>
                  <a:pt x="4" y="421"/>
                </a:lnTo>
                <a:lnTo>
                  <a:pt x="4" y="421"/>
                </a:lnTo>
                <a:lnTo>
                  <a:pt x="4" y="422"/>
                </a:lnTo>
                <a:lnTo>
                  <a:pt x="4" y="421"/>
                </a:lnTo>
                <a:lnTo>
                  <a:pt x="4" y="421"/>
                </a:lnTo>
                <a:close/>
                <a:moveTo>
                  <a:pt x="3" y="410"/>
                </a:moveTo>
                <a:lnTo>
                  <a:pt x="3" y="410"/>
                </a:lnTo>
                <a:lnTo>
                  <a:pt x="4" y="413"/>
                </a:lnTo>
                <a:lnTo>
                  <a:pt x="4" y="416"/>
                </a:lnTo>
                <a:lnTo>
                  <a:pt x="4" y="416"/>
                </a:lnTo>
                <a:lnTo>
                  <a:pt x="4" y="413"/>
                </a:lnTo>
                <a:lnTo>
                  <a:pt x="3" y="410"/>
                </a:lnTo>
                <a:lnTo>
                  <a:pt x="3" y="410"/>
                </a:lnTo>
                <a:close/>
                <a:moveTo>
                  <a:pt x="16" y="377"/>
                </a:moveTo>
                <a:lnTo>
                  <a:pt x="16" y="377"/>
                </a:lnTo>
                <a:lnTo>
                  <a:pt x="16" y="372"/>
                </a:lnTo>
                <a:lnTo>
                  <a:pt x="16" y="377"/>
                </a:lnTo>
                <a:lnTo>
                  <a:pt x="16" y="377"/>
                </a:lnTo>
                <a:lnTo>
                  <a:pt x="15" y="375"/>
                </a:lnTo>
                <a:lnTo>
                  <a:pt x="16" y="377"/>
                </a:lnTo>
                <a:lnTo>
                  <a:pt x="16" y="377"/>
                </a:lnTo>
                <a:close/>
                <a:moveTo>
                  <a:pt x="2" y="416"/>
                </a:moveTo>
                <a:lnTo>
                  <a:pt x="2" y="416"/>
                </a:lnTo>
                <a:lnTo>
                  <a:pt x="0" y="406"/>
                </a:lnTo>
                <a:lnTo>
                  <a:pt x="2" y="406"/>
                </a:lnTo>
                <a:lnTo>
                  <a:pt x="2" y="407"/>
                </a:lnTo>
                <a:lnTo>
                  <a:pt x="2" y="413"/>
                </a:lnTo>
                <a:lnTo>
                  <a:pt x="2" y="415"/>
                </a:lnTo>
                <a:lnTo>
                  <a:pt x="2" y="416"/>
                </a:lnTo>
                <a:lnTo>
                  <a:pt x="2" y="416"/>
                </a:lnTo>
                <a:lnTo>
                  <a:pt x="2" y="415"/>
                </a:lnTo>
                <a:lnTo>
                  <a:pt x="2" y="416"/>
                </a:lnTo>
                <a:lnTo>
                  <a:pt x="2" y="416"/>
                </a:lnTo>
                <a:close/>
                <a:moveTo>
                  <a:pt x="3" y="403"/>
                </a:moveTo>
                <a:lnTo>
                  <a:pt x="3" y="403"/>
                </a:lnTo>
                <a:lnTo>
                  <a:pt x="4" y="403"/>
                </a:lnTo>
                <a:lnTo>
                  <a:pt x="4" y="405"/>
                </a:lnTo>
                <a:lnTo>
                  <a:pt x="4" y="407"/>
                </a:lnTo>
                <a:lnTo>
                  <a:pt x="4" y="409"/>
                </a:lnTo>
                <a:lnTo>
                  <a:pt x="3" y="409"/>
                </a:lnTo>
                <a:lnTo>
                  <a:pt x="3" y="403"/>
                </a:lnTo>
                <a:lnTo>
                  <a:pt x="3" y="403"/>
                </a:lnTo>
                <a:lnTo>
                  <a:pt x="3" y="403"/>
                </a:lnTo>
                <a:lnTo>
                  <a:pt x="3" y="403"/>
                </a:lnTo>
                <a:lnTo>
                  <a:pt x="3" y="403"/>
                </a:lnTo>
                <a:close/>
                <a:moveTo>
                  <a:pt x="16" y="359"/>
                </a:moveTo>
                <a:lnTo>
                  <a:pt x="16" y="359"/>
                </a:lnTo>
                <a:lnTo>
                  <a:pt x="17" y="365"/>
                </a:lnTo>
                <a:lnTo>
                  <a:pt x="17" y="366"/>
                </a:lnTo>
                <a:lnTo>
                  <a:pt x="17" y="368"/>
                </a:lnTo>
                <a:lnTo>
                  <a:pt x="16" y="368"/>
                </a:lnTo>
                <a:lnTo>
                  <a:pt x="16" y="368"/>
                </a:lnTo>
                <a:lnTo>
                  <a:pt x="16" y="363"/>
                </a:lnTo>
                <a:lnTo>
                  <a:pt x="16" y="362"/>
                </a:lnTo>
                <a:lnTo>
                  <a:pt x="16" y="359"/>
                </a:lnTo>
                <a:lnTo>
                  <a:pt x="16" y="359"/>
                </a:lnTo>
                <a:close/>
                <a:moveTo>
                  <a:pt x="21" y="344"/>
                </a:moveTo>
                <a:lnTo>
                  <a:pt x="21" y="344"/>
                </a:lnTo>
                <a:lnTo>
                  <a:pt x="21" y="348"/>
                </a:lnTo>
                <a:lnTo>
                  <a:pt x="21" y="348"/>
                </a:lnTo>
                <a:lnTo>
                  <a:pt x="21" y="346"/>
                </a:lnTo>
                <a:lnTo>
                  <a:pt x="21" y="344"/>
                </a:lnTo>
                <a:lnTo>
                  <a:pt x="21" y="344"/>
                </a:lnTo>
                <a:close/>
                <a:moveTo>
                  <a:pt x="20" y="342"/>
                </a:moveTo>
                <a:lnTo>
                  <a:pt x="20" y="342"/>
                </a:lnTo>
                <a:lnTo>
                  <a:pt x="19" y="350"/>
                </a:lnTo>
                <a:lnTo>
                  <a:pt x="19" y="353"/>
                </a:lnTo>
                <a:lnTo>
                  <a:pt x="17" y="353"/>
                </a:lnTo>
                <a:lnTo>
                  <a:pt x="17" y="353"/>
                </a:lnTo>
                <a:lnTo>
                  <a:pt x="19" y="347"/>
                </a:lnTo>
                <a:lnTo>
                  <a:pt x="19" y="345"/>
                </a:lnTo>
                <a:lnTo>
                  <a:pt x="20" y="342"/>
                </a:lnTo>
                <a:lnTo>
                  <a:pt x="20" y="342"/>
                </a:lnTo>
                <a:close/>
                <a:moveTo>
                  <a:pt x="27" y="327"/>
                </a:moveTo>
                <a:lnTo>
                  <a:pt x="27" y="327"/>
                </a:lnTo>
                <a:lnTo>
                  <a:pt x="27" y="328"/>
                </a:lnTo>
                <a:lnTo>
                  <a:pt x="27" y="330"/>
                </a:lnTo>
                <a:lnTo>
                  <a:pt x="27" y="330"/>
                </a:lnTo>
                <a:lnTo>
                  <a:pt x="27" y="329"/>
                </a:lnTo>
                <a:lnTo>
                  <a:pt x="27" y="327"/>
                </a:lnTo>
                <a:lnTo>
                  <a:pt x="27" y="327"/>
                </a:lnTo>
                <a:close/>
                <a:moveTo>
                  <a:pt x="23" y="329"/>
                </a:moveTo>
                <a:lnTo>
                  <a:pt x="23" y="329"/>
                </a:lnTo>
                <a:lnTo>
                  <a:pt x="28" y="324"/>
                </a:lnTo>
                <a:lnTo>
                  <a:pt x="23" y="329"/>
                </a:lnTo>
                <a:lnTo>
                  <a:pt x="23" y="329"/>
                </a:lnTo>
                <a:lnTo>
                  <a:pt x="25" y="328"/>
                </a:lnTo>
                <a:lnTo>
                  <a:pt x="25" y="329"/>
                </a:lnTo>
                <a:lnTo>
                  <a:pt x="23" y="329"/>
                </a:lnTo>
                <a:lnTo>
                  <a:pt x="23" y="329"/>
                </a:lnTo>
                <a:lnTo>
                  <a:pt x="23" y="329"/>
                </a:lnTo>
                <a:close/>
                <a:moveTo>
                  <a:pt x="23" y="328"/>
                </a:moveTo>
                <a:lnTo>
                  <a:pt x="23" y="328"/>
                </a:lnTo>
                <a:lnTo>
                  <a:pt x="26" y="322"/>
                </a:lnTo>
                <a:lnTo>
                  <a:pt x="26" y="321"/>
                </a:lnTo>
                <a:lnTo>
                  <a:pt x="25" y="322"/>
                </a:lnTo>
                <a:lnTo>
                  <a:pt x="23" y="324"/>
                </a:lnTo>
                <a:lnTo>
                  <a:pt x="22" y="326"/>
                </a:lnTo>
                <a:lnTo>
                  <a:pt x="23" y="328"/>
                </a:lnTo>
                <a:lnTo>
                  <a:pt x="23" y="328"/>
                </a:lnTo>
                <a:lnTo>
                  <a:pt x="23" y="327"/>
                </a:lnTo>
                <a:lnTo>
                  <a:pt x="23" y="328"/>
                </a:lnTo>
                <a:lnTo>
                  <a:pt x="23" y="328"/>
                </a:lnTo>
                <a:lnTo>
                  <a:pt x="23" y="328"/>
                </a:lnTo>
                <a:lnTo>
                  <a:pt x="23" y="328"/>
                </a:lnTo>
                <a:close/>
                <a:moveTo>
                  <a:pt x="27" y="311"/>
                </a:moveTo>
                <a:lnTo>
                  <a:pt x="27" y="311"/>
                </a:lnTo>
                <a:lnTo>
                  <a:pt x="27" y="313"/>
                </a:lnTo>
                <a:lnTo>
                  <a:pt x="27" y="316"/>
                </a:lnTo>
                <a:lnTo>
                  <a:pt x="27" y="316"/>
                </a:lnTo>
                <a:lnTo>
                  <a:pt x="26" y="313"/>
                </a:lnTo>
                <a:lnTo>
                  <a:pt x="27" y="311"/>
                </a:lnTo>
                <a:lnTo>
                  <a:pt x="27" y="311"/>
                </a:lnTo>
                <a:close/>
                <a:moveTo>
                  <a:pt x="5" y="341"/>
                </a:moveTo>
                <a:lnTo>
                  <a:pt x="5" y="341"/>
                </a:lnTo>
                <a:lnTo>
                  <a:pt x="6" y="344"/>
                </a:lnTo>
                <a:lnTo>
                  <a:pt x="5" y="347"/>
                </a:lnTo>
                <a:lnTo>
                  <a:pt x="5" y="347"/>
                </a:lnTo>
                <a:lnTo>
                  <a:pt x="5" y="344"/>
                </a:lnTo>
                <a:lnTo>
                  <a:pt x="5" y="341"/>
                </a:lnTo>
                <a:lnTo>
                  <a:pt x="5" y="341"/>
                </a:lnTo>
                <a:close/>
                <a:moveTo>
                  <a:pt x="5" y="342"/>
                </a:moveTo>
                <a:lnTo>
                  <a:pt x="5" y="342"/>
                </a:lnTo>
                <a:lnTo>
                  <a:pt x="5" y="345"/>
                </a:lnTo>
                <a:lnTo>
                  <a:pt x="4" y="346"/>
                </a:lnTo>
                <a:lnTo>
                  <a:pt x="4" y="346"/>
                </a:lnTo>
                <a:lnTo>
                  <a:pt x="4" y="346"/>
                </a:lnTo>
                <a:lnTo>
                  <a:pt x="4" y="345"/>
                </a:lnTo>
                <a:lnTo>
                  <a:pt x="5" y="342"/>
                </a:lnTo>
                <a:lnTo>
                  <a:pt x="5" y="342"/>
                </a:lnTo>
                <a:close/>
                <a:moveTo>
                  <a:pt x="8" y="335"/>
                </a:moveTo>
                <a:lnTo>
                  <a:pt x="8" y="335"/>
                </a:lnTo>
                <a:lnTo>
                  <a:pt x="8" y="336"/>
                </a:lnTo>
                <a:lnTo>
                  <a:pt x="8" y="335"/>
                </a:lnTo>
                <a:lnTo>
                  <a:pt x="8" y="335"/>
                </a:lnTo>
                <a:lnTo>
                  <a:pt x="8" y="336"/>
                </a:lnTo>
                <a:lnTo>
                  <a:pt x="8" y="335"/>
                </a:lnTo>
                <a:lnTo>
                  <a:pt x="8" y="335"/>
                </a:lnTo>
                <a:close/>
                <a:moveTo>
                  <a:pt x="4" y="334"/>
                </a:moveTo>
                <a:lnTo>
                  <a:pt x="4" y="334"/>
                </a:lnTo>
                <a:lnTo>
                  <a:pt x="5" y="336"/>
                </a:lnTo>
                <a:lnTo>
                  <a:pt x="4" y="338"/>
                </a:lnTo>
                <a:lnTo>
                  <a:pt x="3" y="338"/>
                </a:lnTo>
                <a:lnTo>
                  <a:pt x="4" y="334"/>
                </a:lnTo>
                <a:lnTo>
                  <a:pt x="4" y="334"/>
                </a:lnTo>
                <a:lnTo>
                  <a:pt x="3" y="336"/>
                </a:lnTo>
                <a:lnTo>
                  <a:pt x="4" y="334"/>
                </a:lnTo>
                <a:lnTo>
                  <a:pt x="4" y="334"/>
                </a:lnTo>
                <a:close/>
                <a:moveTo>
                  <a:pt x="35" y="293"/>
                </a:moveTo>
                <a:lnTo>
                  <a:pt x="35" y="293"/>
                </a:lnTo>
                <a:lnTo>
                  <a:pt x="35" y="295"/>
                </a:lnTo>
                <a:lnTo>
                  <a:pt x="34" y="297"/>
                </a:lnTo>
                <a:lnTo>
                  <a:pt x="34" y="297"/>
                </a:lnTo>
                <a:lnTo>
                  <a:pt x="34" y="297"/>
                </a:lnTo>
                <a:lnTo>
                  <a:pt x="34" y="295"/>
                </a:lnTo>
                <a:lnTo>
                  <a:pt x="35" y="293"/>
                </a:lnTo>
                <a:lnTo>
                  <a:pt x="35" y="293"/>
                </a:lnTo>
                <a:close/>
                <a:moveTo>
                  <a:pt x="8" y="327"/>
                </a:moveTo>
                <a:lnTo>
                  <a:pt x="8" y="327"/>
                </a:lnTo>
                <a:lnTo>
                  <a:pt x="9" y="329"/>
                </a:lnTo>
                <a:lnTo>
                  <a:pt x="8" y="330"/>
                </a:lnTo>
                <a:lnTo>
                  <a:pt x="8" y="330"/>
                </a:lnTo>
                <a:lnTo>
                  <a:pt x="8" y="328"/>
                </a:lnTo>
                <a:lnTo>
                  <a:pt x="8" y="327"/>
                </a:lnTo>
                <a:lnTo>
                  <a:pt x="8" y="327"/>
                </a:lnTo>
                <a:close/>
                <a:moveTo>
                  <a:pt x="29" y="298"/>
                </a:moveTo>
                <a:lnTo>
                  <a:pt x="29" y="298"/>
                </a:lnTo>
                <a:lnTo>
                  <a:pt x="32" y="287"/>
                </a:lnTo>
                <a:lnTo>
                  <a:pt x="33" y="286"/>
                </a:lnTo>
                <a:lnTo>
                  <a:pt x="32" y="289"/>
                </a:lnTo>
                <a:lnTo>
                  <a:pt x="29" y="298"/>
                </a:lnTo>
                <a:lnTo>
                  <a:pt x="29" y="298"/>
                </a:lnTo>
                <a:lnTo>
                  <a:pt x="31" y="295"/>
                </a:lnTo>
                <a:lnTo>
                  <a:pt x="29" y="298"/>
                </a:lnTo>
                <a:lnTo>
                  <a:pt x="29" y="298"/>
                </a:lnTo>
                <a:close/>
                <a:moveTo>
                  <a:pt x="37" y="281"/>
                </a:moveTo>
                <a:lnTo>
                  <a:pt x="37" y="281"/>
                </a:lnTo>
                <a:lnTo>
                  <a:pt x="34" y="283"/>
                </a:lnTo>
                <a:lnTo>
                  <a:pt x="35" y="286"/>
                </a:lnTo>
                <a:lnTo>
                  <a:pt x="37" y="285"/>
                </a:lnTo>
                <a:lnTo>
                  <a:pt x="37" y="281"/>
                </a:lnTo>
                <a:lnTo>
                  <a:pt x="37" y="281"/>
                </a:lnTo>
                <a:lnTo>
                  <a:pt x="38" y="280"/>
                </a:lnTo>
                <a:lnTo>
                  <a:pt x="38" y="281"/>
                </a:lnTo>
                <a:lnTo>
                  <a:pt x="37" y="281"/>
                </a:lnTo>
                <a:lnTo>
                  <a:pt x="37" y="281"/>
                </a:lnTo>
                <a:lnTo>
                  <a:pt x="37" y="281"/>
                </a:lnTo>
                <a:close/>
                <a:moveTo>
                  <a:pt x="37" y="275"/>
                </a:moveTo>
                <a:lnTo>
                  <a:pt x="37" y="275"/>
                </a:lnTo>
                <a:lnTo>
                  <a:pt x="38" y="276"/>
                </a:lnTo>
                <a:lnTo>
                  <a:pt x="39" y="279"/>
                </a:lnTo>
                <a:lnTo>
                  <a:pt x="39" y="280"/>
                </a:lnTo>
                <a:lnTo>
                  <a:pt x="39" y="279"/>
                </a:lnTo>
                <a:lnTo>
                  <a:pt x="37" y="275"/>
                </a:lnTo>
                <a:lnTo>
                  <a:pt x="37" y="275"/>
                </a:lnTo>
                <a:lnTo>
                  <a:pt x="38" y="274"/>
                </a:lnTo>
                <a:lnTo>
                  <a:pt x="38" y="274"/>
                </a:lnTo>
                <a:lnTo>
                  <a:pt x="38" y="275"/>
                </a:lnTo>
                <a:lnTo>
                  <a:pt x="37" y="275"/>
                </a:lnTo>
                <a:lnTo>
                  <a:pt x="37" y="275"/>
                </a:lnTo>
                <a:close/>
                <a:moveTo>
                  <a:pt x="46" y="264"/>
                </a:moveTo>
                <a:lnTo>
                  <a:pt x="46" y="264"/>
                </a:lnTo>
                <a:lnTo>
                  <a:pt x="45" y="267"/>
                </a:lnTo>
                <a:lnTo>
                  <a:pt x="45" y="269"/>
                </a:lnTo>
                <a:lnTo>
                  <a:pt x="45" y="269"/>
                </a:lnTo>
                <a:lnTo>
                  <a:pt x="45" y="267"/>
                </a:lnTo>
                <a:lnTo>
                  <a:pt x="46" y="264"/>
                </a:lnTo>
                <a:lnTo>
                  <a:pt x="46" y="264"/>
                </a:lnTo>
                <a:close/>
                <a:moveTo>
                  <a:pt x="158" y="181"/>
                </a:moveTo>
                <a:lnTo>
                  <a:pt x="158" y="181"/>
                </a:lnTo>
                <a:lnTo>
                  <a:pt x="161" y="177"/>
                </a:lnTo>
                <a:lnTo>
                  <a:pt x="162" y="177"/>
                </a:lnTo>
                <a:lnTo>
                  <a:pt x="162" y="179"/>
                </a:lnTo>
                <a:lnTo>
                  <a:pt x="161" y="181"/>
                </a:lnTo>
                <a:lnTo>
                  <a:pt x="159" y="181"/>
                </a:lnTo>
                <a:lnTo>
                  <a:pt x="158" y="181"/>
                </a:lnTo>
                <a:lnTo>
                  <a:pt x="158" y="181"/>
                </a:lnTo>
                <a:lnTo>
                  <a:pt x="159" y="181"/>
                </a:lnTo>
                <a:lnTo>
                  <a:pt x="158" y="181"/>
                </a:lnTo>
                <a:lnTo>
                  <a:pt x="158" y="181"/>
                </a:lnTo>
                <a:close/>
                <a:moveTo>
                  <a:pt x="55" y="238"/>
                </a:moveTo>
                <a:lnTo>
                  <a:pt x="55" y="238"/>
                </a:lnTo>
                <a:lnTo>
                  <a:pt x="56" y="238"/>
                </a:lnTo>
                <a:lnTo>
                  <a:pt x="56" y="238"/>
                </a:lnTo>
                <a:lnTo>
                  <a:pt x="56" y="240"/>
                </a:lnTo>
                <a:lnTo>
                  <a:pt x="55" y="242"/>
                </a:lnTo>
                <a:lnTo>
                  <a:pt x="53" y="242"/>
                </a:lnTo>
                <a:lnTo>
                  <a:pt x="53" y="242"/>
                </a:lnTo>
                <a:lnTo>
                  <a:pt x="55" y="240"/>
                </a:lnTo>
                <a:lnTo>
                  <a:pt x="55" y="238"/>
                </a:lnTo>
                <a:lnTo>
                  <a:pt x="55" y="238"/>
                </a:lnTo>
                <a:close/>
                <a:moveTo>
                  <a:pt x="163" y="175"/>
                </a:moveTo>
                <a:lnTo>
                  <a:pt x="163" y="175"/>
                </a:lnTo>
                <a:lnTo>
                  <a:pt x="169" y="169"/>
                </a:lnTo>
                <a:lnTo>
                  <a:pt x="169" y="169"/>
                </a:lnTo>
                <a:lnTo>
                  <a:pt x="169" y="170"/>
                </a:lnTo>
                <a:lnTo>
                  <a:pt x="167" y="175"/>
                </a:lnTo>
                <a:lnTo>
                  <a:pt x="164" y="176"/>
                </a:lnTo>
                <a:lnTo>
                  <a:pt x="163" y="175"/>
                </a:lnTo>
                <a:lnTo>
                  <a:pt x="163" y="175"/>
                </a:lnTo>
                <a:lnTo>
                  <a:pt x="164" y="175"/>
                </a:lnTo>
                <a:lnTo>
                  <a:pt x="164" y="175"/>
                </a:lnTo>
                <a:lnTo>
                  <a:pt x="164" y="176"/>
                </a:lnTo>
                <a:lnTo>
                  <a:pt x="163" y="175"/>
                </a:lnTo>
                <a:lnTo>
                  <a:pt x="163" y="175"/>
                </a:lnTo>
                <a:close/>
                <a:moveTo>
                  <a:pt x="174" y="165"/>
                </a:moveTo>
                <a:lnTo>
                  <a:pt x="174" y="165"/>
                </a:lnTo>
                <a:lnTo>
                  <a:pt x="170" y="169"/>
                </a:lnTo>
                <a:lnTo>
                  <a:pt x="170" y="169"/>
                </a:lnTo>
                <a:lnTo>
                  <a:pt x="170" y="168"/>
                </a:lnTo>
                <a:lnTo>
                  <a:pt x="171" y="167"/>
                </a:lnTo>
                <a:lnTo>
                  <a:pt x="173" y="165"/>
                </a:lnTo>
                <a:lnTo>
                  <a:pt x="174" y="165"/>
                </a:lnTo>
                <a:lnTo>
                  <a:pt x="174" y="165"/>
                </a:lnTo>
                <a:close/>
                <a:moveTo>
                  <a:pt x="40" y="230"/>
                </a:moveTo>
                <a:lnTo>
                  <a:pt x="40" y="230"/>
                </a:lnTo>
                <a:lnTo>
                  <a:pt x="39" y="233"/>
                </a:lnTo>
                <a:lnTo>
                  <a:pt x="38" y="235"/>
                </a:lnTo>
                <a:lnTo>
                  <a:pt x="38" y="235"/>
                </a:lnTo>
                <a:lnTo>
                  <a:pt x="39" y="233"/>
                </a:lnTo>
                <a:lnTo>
                  <a:pt x="40" y="230"/>
                </a:lnTo>
                <a:lnTo>
                  <a:pt x="40" y="230"/>
                </a:lnTo>
                <a:close/>
                <a:moveTo>
                  <a:pt x="44" y="221"/>
                </a:moveTo>
                <a:lnTo>
                  <a:pt x="44" y="221"/>
                </a:lnTo>
                <a:lnTo>
                  <a:pt x="43" y="216"/>
                </a:lnTo>
                <a:lnTo>
                  <a:pt x="43" y="216"/>
                </a:lnTo>
                <a:lnTo>
                  <a:pt x="43" y="216"/>
                </a:lnTo>
                <a:lnTo>
                  <a:pt x="44" y="220"/>
                </a:lnTo>
                <a:lnTo>
                  <a:pt x="44" y="221"/>
                </a:lnTo>
                <a:lnTo>
                  <a:pt x="44" y="221"/>
                </a:lnTo>
                <a:lnTo>
                  <a:pt x="44" y="221"/>
                </a:lnTo>
                <a:lnTo>
                  <a:pt x="43" y="220"/>
                </a:lnTo>
                <a:lnTo>
                  <a:pt x="43" y="221"/>
                </a:lnTo>
                <a:lnTo>
                  <a:pt x="43" y="221"/>
                </a:lnTo>
                <a:lnTo>
                  <a:pt x="44" y="221"/>
                </a:lnTo>
                <a:lnTo>
                  <a:pt x="44" y="221"/>
                </a:lnTo>
                <a:close/>
                <a:moveTo>
                  <a:pt x="44" y="217"/>
                </a:moveTo>
                <a:lnTo>
                  <a:pt x="44" y="217"/>
                </a:lnTo>
                <a:lnTo>
                  <a:pt x="40" y="224"/>
                </a:lnTo>
                <a:lnTo>
                  <a:pt x="40" y="224"/>
                </a:lnTo>
                <a:lnTo>
                  <a:pt x="41" y="221"/>
                </a:lnTo>
                <a:lnTo>
                  <a:pt x="44" y="217"/>
                </a:lnTo>
                <a:lnTo>
                  <a:pt x="44" y="217"/>
                </a:lnTo>
                <a:close/>
                <a:moveTo>
                  <a:pt x="193" y="144"/>
                </a:moveTo>
                <a:lnTo>
                  <a:pt x="193" y="144"/>
                </a:lnTo>
                <a:lnTo>
                  <a:pt x="197" y="141"/>
                </a:lnTo>
                <a:lnTo>
                  <a:pt x="198" y="140"/>
                </a:lnTo>
                <a:lnTo>
                  <a:pt x="199" y="140"/>
                </a:lnTo>
                <a:lnTo>
                  <a:pt x="199" y="140"/>
                </a:lnTo>
                <a:lnTo>
                  <a:pt x="197" y="143"/>
                </a:lnTo>
                <a:lnTo>
                  <a:pt x="194" y="144"/>
                </a:lnTo>
                <a:lnTo>
                  <a:pt x="193" y="144"/>
                </a:lnTo>
                <a:lnTo>
                  <a:pt x="193" y="144"/>
                </a:lnTo>
                <a:close/>
                <a:moveTo>
                  <a:pt x="47" y="208"/>
                </a:moveTo>
                <a:lnTo>
                  <a:pt x="47" y="208"/>
                </a:lnTo>
                <a:lnTo>
                  <a:pt x="49" y="208"/>
                </a:lnTo>
                <a:lnTo>
                  <a:pt x="50" y="208"/>
                </a:lnTo>
                <a:lnTo>
                  <a:pt x="49" y="211"/>
                </a:lnTo>
                <a:lnTo>
                  <a:pt x="46" y="212"/>
                </a:lnTo>
                <a:lnTo>
                  <a:pt x="47" y="208"/>
                </a:lnTo>
                <a:lnTo>
                  <a:pt x="47" y="208"/>
                </a:lnTo>
                <a:lnTo>
                  <a:pt x="47" y="209"/>
                </a:lnTo>
                <a:lnTo>
                  <a:pt x="47" y="208"/>
                </a:lnTo>
                <a:lnTo>
                  <a:pt x="47" y="208"/>
                </a:lnTo>
                <a:close/>
                <a:moveTo>
                  <a:pt x="55" y="200"/>
                </a:moveTo>
                <a:lnTo>
                  <a:pt x="55" y="200"/>
                </a:lnTo>
                <a:lnTo>
                  <a:pt x="56" y="199"/>
                </a:lnTo>
                <a:lnTo>
                  <a:pt x="57" y="198"/>
                </a:lnTo>
                <a:lnTo>
                  <a:pt x="57" y="198"/>
                </a:lnTo>
                <a:lnTo>
                  <a:pt x="56" y="200"/>
                </a:lnTo>
                <a:lnTo>
                  <a:pt x="55" y="202"/>
                </a:lnTo>
                <a:lnTo>
                  <a:pt x="55" y="200"/>
                </a:lnTo>
                <a:lnTo>
                  <a:pt x="55" y="200"/>
                </a:lnTo>
                <a:close/>
                <a:moveTo>
                  <a:pt x="49" y="202"/>
                </a:moveTo>
                <a:lnTo>
                  <a:pt x="49" y="202"/>
                </a:lnTo>
                <a:lnTo>
                  <a:pt x="50" y="202"/>
                </a:lnTo>
                <a:lnTo>
                  <a:pt x="50" y="204"/>
                </a:lnTo>
                <a:lnTo>
                  <a:pt x="50" y="204"/>
                </a:lnTo>
                <a:lnTo>
                  <a:pt x="49" y="202"/>
                </a:lnTo>
                <a:lnTo>
                  <a:pt x="49" y="202"/>
                </a:lnTo>
                <a:lnTo>
                  <a:pt x="49" y="202"/>
                </a:lnTo>
                <a:lnTo>
                  <a:pt x="49" y="202"/>
                </a:lnTo>
                <a:lnTo>
                  <a:pt x="49" y="202"/>
                </a:lnTo>
                <a:close/>
                <a:moveTo>
                  <a:pt x="211" y="130"/>
                </a:moveTo>
                <a:lnTo>
                  <a:pt x="211" y="130"/>
                </a:lnTo>
                <a:lnTo>
                  <a:pt x="210" y="133"/>
                </a:lnTo>
                <a:lnTo>
                  <a:pt x="208" y="133"/>
                </a:lnTo>
                <a:lnTo>
                  <a:pt x="208" y="132"/>
                </a:lnTo>
                <a:lnTo>
                  <a:pt x="211" y="130"/>
                </a:lnTo>
                <a:lnTo>
                  <a:pt x="211" y="130"/>
                </a:lnTo>
                <a:lnTo>
                  <a:pt x="211" y="130"/>
                </a:lnTo>
                <a:lnTo>
                  <a:pt x="211" y="130"/>
                </a:lnTo>
                <a:lnTo>
                  <a:pt x="211" y="130"/>
                </a:lnTo>
                <a:close/>
                <a:moveTo>
                  <a:pt x="65" y="185"/>
                </a:moveTo>
                <a:lnTo>
                  <a:pt x="65" y="185"/>
                </a:lnTo>
                <a:lnTo>
                  <a:pt x="64" y="182"/>
                </a:lnTo>
                <a:lnTo>
                  <a:pt x="64" y="183"/>
                </a:lnTo>
                <a:lnTo>
                  <a:pt x="64" y="185"/>
                </a:lnTo>
                <a:lnTo>
                  <a:pt x="65" y="185"/>
                </a:lnTo>
                <a:lnTo>
                  <a:pt x="65" y="185"/>
                </a:lnTo>
                <a:lnTo>
                  <a:pt x="64" y="185"/>
                </a:lnTo>
                <a:lnTo>
                  <a:pt x="65" y="185"/>
                </a:lnTo>
                <a:lnTo>
                  <a:pt x="65" y="185"/>
                </a:lnTo>
                <a:close/>
                <a:moveTo>
                  <a:pt x="218" y="128"/>
                </a:moveTo>
                <a:lnTo>
                  <a:pt x="217" y="128"/>
                </a:lnTo>
                <a:lnTo>
                  <a:pt x="217" y="128"/>
                </a:lnTo>
                <a:lnTo>
                  <a:pt x="218" y="127"/>
                </a:lnTo>
                <a:lnTo>
                  <a:pt x="220" y="127"/>
                </a:lnTo>
                <a:lnTo>
                  <a:pt x="218" y="128"/>
                </a:lnTo>
                <a:lnTo>
                  <a:pt x="218" y="128"/>
                </a:lnTo>
                <a:close/>
                <a:moveTo>
                  <a:pt x="74" y="174"/>
                </a:moveTo>
                <a:lnTo>
                  <a:pt x="74" y="174"/>
                </a:lnTo>
                <a:lnTo>
                  <a:pt x="75" y="170"/>
                </a:lnTo>
                <a:lnTo>
                  <a:pt x="76" y="170"/>
                </a:lnTo>
                <a:lnTo>
                  <a:pt x="76" y="171"/>
                </a:lnTo>
                <a:lnTo>
                  <a:pt x="74" y="174"/>
                </a:lnTo>
                <a:lnTo>
                  <a:pt x="74" y="174"/>
                </a:lnTo>
                <a:lnTo>
                  <a:pt x="74" y="173"/>
                </a:lnTo>
                <a:lnTo>
                  <a:pt x="74" y="174"/>
                </a:lnTo>
                <a:lnTo>
                  <a:pt x="74" y="174"/>
                </a:lnTo>
                <a:close/>
                <a:moveTo>
                  <a:pt x="234" y="115"/>
                </a:moveTo>
                <a:lnTo>
                  <a:pt x="234" y="115"/>
                </a:lnTo>
                <a:lnTo>
                  <a:pt x="236" y="115"/>
                </a:lnTo>
                <a:lnTo>
                  <a:pt x="235" y="116"/>
                </a:lnTo>
                <a:lnTo>
                  <a:pt x="233" y="116"/>
                </a:lnTo>
                <a:lnTo>
                  <a:pt x="233" y="116"/>
                </a:lnTo>
                <a:lnTo>
                  <a:pt x="234" y="115"/>
                </a:lnTo>
                <a:lnTo>
                  <a:pt x="234" y="115"/>
                </a:lnTo>
                <a:lnTo>
                  <a:pt x="234" y="115"/>
                </a:lnTo>
                <a:lnTo>
                  <a:pt x="234" y="115"/>
                </a:lnTo>
                <a:lnTo>
                  <a:pt x="234" y="115"/>
                </a:lnTo>
                <a:close/>
                <a:moveTo>
                  <a:pt x="82" y="159"/>
                </a:moveTo>
                <a:lnTo>
                  <a:pt x="82" y="159"/>
                </a:lnTo>
                <a:lnTo>
                  <a:pt x="87" y="156"/>
                </a:lnTo>
                <a:lnTo>
                  <a:pt x="87" y="156"/>
                </a:lnTo>
                <a:lnTo>
                  <a:pt x="87" y="156"/>
                </a:lnTo>
                <a:lnTo>
                  <a:pt x="85" y="158"/>
                </a:lnTo>
                <a:lnTo>
                  <a:pt x="82" y="159"/>
                </a:lnTo>
                <a:lnTo>
                  <a:pt x="82" y="159"/>
                </a:lnTo>
                <a:lnTo>
                  <a:pt x="82" y="159"/>
                </a:lnTo>
                <a:lnTo>
                  <a:pt x="82" y="159"/>
                </a:lnTo>
                <a:lnTo>
                  <a:pt x="82" y="159"/>
                </a:lnTo>
                <a:close/>
                <a:moveTo>
                  <a:pt x="241" y="110"/>
                </a:moveTo>
                <a:lnTo>
                  <a:pt x="241" y="110"/>
                </a:lnTo>
                <a:lnTo>
                  <a:pt x="241" y="111"/>
                </a:lnTo>
                <a:lnTo>
                  <a:pt x="241" y="112"/>
                </a:lnTo>
                <a:lnTo>
                  <a:pt x="241" y="112"/>
                </a:lnTo>
                <a:lnTo>
                  <a:pt x="240" y="111"/>
                </a:lnTo>
                <a:lnTo>
                  <a:pt x="241" y="110"/>
                </a:lnTo>
                <a:lnTo>
                  <a:pt x="241" y="110"/>
                </a:lnTo>
                <a:close/>
                <a:moveTo>
                  <a:pt x="90" y="152"/>
                </a:moveTo>
                <a:lnTo>
                  <a:pt x="90" y="152"/>
                </a:lnTo>
                <a:lnTo>
                  <a:pt x="93" y="151"/>
                </a:lnTo>
                <a:lnTo>
                  <a:pt x="92" y="152"/>
                </a:lnTo>
                <a:lnTo>
                  <a:pt x="90" y="155"/>
                </a:lnTo>
                <a:lnTo>
                  <a:pt x="90" y="153"/>
                </a:lnTo>
                <a:lnTo>
                  <a:pt x="90" y="152"/>
                </a:lnTo>
                <a:lnTo>
                  <a:pt x="90" y="152"/>
                </a:lnTo>
                <a:lnTo>
                  <a:pt x="91" y="151"/>
                </a:lnTo>
                <a:lnTo>
                  <a:pt x="90" y="152"/>
                </a:lnTo>
                <a:lnTo>
                  <a:pt x="90" y="152"/>
                </a:lnTo>
                <a:lnTo>
                  <a:pt x="90" y="152"/>
                </a:lnTo>
                <a:lnTo>
                  <a:pt x="90" y="152"/>
                </a:lnTo>
                <a:close/>
                <a:moveTo>
                  <a:pt x="246" y="109"/>
                </a:moveTo>
                <a:lnTo>
                  <a:pt x="246" y="109"/>
                </a:lnTo>
                <a:lnTo>
                  <a:pt x="245" y="110"/>
                </a:lnTo>
                <a:lnTo>
                  <a:pt x="242" y="111"/>
                </a:lnTo>
                <a:lnTo>
                  <a:pt x="242" y="111"/>
                </a:lnTo>
                <a:lnTo>
                  <a:pt x="244" y="110"/>
                </a:lnTo>
                <a:lnTo>
                  <a:pt x="246" y="109"/>
                </a:lnTo>
                <a:lnTo>
                  <a:pt x="246" y="109"/>
                </a:lnTo>
                <a:close/>
                <a:moveTo>
                  <a:pt x="94" y="146"/>
                </a:moveTo>
                <a:lnTo>
                  <a:pt x="94" y="146"/>
                </a:lnTo>
                <a:lnTo>
                  <a:pt x="88" y="152"/>
                </a:lnTo>
                <a:lnTo>
                  <a:pt x="87" y="153"/>
                </a:lnTo>
                <a:lnTo>
                  <a:pt x="88" y="152"/>
                </a:lnTo>
                <a:lnTo>
                  <a:pt x="91" y="149"/>
                </a:lnTo>
                <a:lnTo>
                  <a:pt x="94" y="146"/>
                </a:lnTo>
                <a:lnTo>
                  <a:pt x="94" y="146"/>
                </a:lnTo>
                <a:lnTo>
                  <a:pt x="93" y="147"/>
                </a:lnTo>
                <a:lnTo>
                  <a:pt x="94" y="146"/>
                </a:lnTo>
                <a:lnTo>
                  <a:pt x="94" y="146"/>
                </a:lnTo>
                <a:close/>
                <a:moveTo>
                  <a:pt x="97" y="144"/>
                </a:moveTo>
                <a:lnTo>
                  <a:pt x="97" y="144"/>
                </a:lnTo>
                <a:lnTo>
                  <a:pt x="94" y="149"/>
                </a:lnTo>
                <a:lnTo>
                  <a:pt x="93" y="150"/>
                </a:lnTo>
                <a:lnTo>
                  <a:pt x="92" y="149"/>
                </a:lnTo>
                <a:lnTo>
                  <a:pt x="93" y="147"/>
                </a:lnTo>
                <a:lnTo>
                  <a:pt x="97" y="144"/>
                </a:lnTo>
                <a:lnTo>
                  <a:pt x="97" y="144"/>
                </a:lnTo>
                <a:lnTo>
                  <a:pt x="97" y="144"/>
                </a:lnTo>
                <a:lnTo>
                  <a:pt x="97" y="144"/>
                </a:lnTo>
                <a:lnTo>
                  <a:pt x="97" y="144"/>
                </a:lnTo>
                <a:close/>
                <a:moveTo>
                  <a:pt x="255" y="103"/>
                </a:moveTo>
                <a:lnTo>
                  <a:pt x="255" y="103"/>
                </a:lnTo>
                <a:lnTo>
                  <a:pt x="251" y="105"/>
                </a:lnTo>
                <a:lnTo>
                  <a:pt x="250" y="106"/>
                </a:lnTo>
                <a:lnTo>
                  <a:pt x="251" y="105"/>
                </a:lnTo>
                <a:lnTo>
                  <a:pt x="255" y="103"/>
                </a:lnTo>
                <a:lnTo>
                  <a:pt x="255" y="103"/>
                </a:lnTo>
                <a:lnTo>
                  <a:pt x="253" y="104"/>
                </a:lnTo>
                <a:lnTo>
                  <a:pt x="255" y="103"/>
                </a:lnTo>
                <a:lnTo>
                  <a:pt x="255" y="103"/>
                </a:lnTo>
                <a:close/>
                <a:moveTo>
                  <a:pt x="98" y="139"/>
                </a:moveTo>
                <a:lnTo>
                  <a:pt x="98" y="139"/>
                </a:lnTo>
                <a:lnTo>
                  <a:pt x="99" y="139"/>
                </a:lnTo>
                <a:lnTo>
                  <a:pt x="99" y="139"/>
                </a:lnTo>
                <a:lnTo>
                  <a:pt x="99" y="141"/>
                </a:lnTo>
                <a:lnTo>
                  <a:pt x="99" y="141"/>
                </a:lnTo>
                <a:lnTo>
                  <a:pt x="98" y="139"/>
                </a:lnTo>
                <a:lnTo>
                  <a:pt x="98" y="139"/>
                </a:lnTo>
                <a:lnTo>
                  <a:pt x="99" y="139"/>
                </a:lnTo>
                <a:lnTo>
                  <a:pt x="99" y="139"/>
                </a:lnTo>
                <a:lnTo>
                  <a:pt x="98" y="139"/>
                </a:lnTo>
                <a:lnTo>
                  <a:pt x="98" y="139"/>
                </a:lnTo>
                <a:lnTo>
                  <a:pt x="98" y="139"/>
                </a:lnTo>
                <a:close/>
                <a:moveTo>
                  <a:pt x="105" y="135"/>
                </a:moveTo>
                <a:lnTo>
                  <a:pt x="105" y="135"/>
                </a:lnTo>
                <a:lnTo>
                  <a:pt x="106" y="134"/>
                </a:lnTo>
                <a:lnTo>
                  <a:pt x="109" y="132"/>
                </a:lnTo>
                <a:lnTo>
                  <a:pt x="109" y="132"/>
                </a:lnTo>
                <a:lnTo>
                  <a:pt x="108" y="135"/>
                </a:lnTo>
                <a:lnTo>
                  <a:pt x="106" y="135"/>
                </a:lnTo>
                <a:lnTo>
                  <a:pt x="105" y="135"/>
                </a:lnTo>
                <a:lnTo>
                  <a:pt x="105" y="135"/>
                </a:lnTo>
                <a:close/>
                <a:moveTo>
                  <a:pt x="112" y="126"/>
                </a:moveTo>
                <a:lnTo>
                  <a:pt x="112" y="126"/>
                </a:lnTo>
                <a:lnTo>
                  <a:pt x="115" y="122"/>
                </a:lnTo>
                <a:lnTo>
                  <a:pt x="115" y="123"/>
                </a:lnTo>
                <a:lnTo>
                  <a:pt x="114" y="124"/>
                </a:lnTo>
                <a:lnTo>
                  <a:pt x="112" y="126"/>
                </a:lnTo>
                <a:lnTo>
                  <a:pt x="112" y="126"/>
                </a:lnTo>
                <a:lnTo>
                  <a:pt x="112" y="126"/>
                </a:lnTo>
                <a:lnTo>
                  <a:pt x="112" y="126"/>
                </a:lnTo>
                <a:lnTo>
                  <a:pt x="112" y="126"/>
                </a:lnTo>
                <a:close/>
                <a:moveTo>
                  <a:pt x="122" y="118"/>
                </a:moveTo>
                <a:lnTo>
                  <a:pt x="122" y="118"/>
                </a:lnTo>
                <a:lnTo>
                  <a:pt x="118" y="121"/>
                </a:lnTo>
                <a:lnTo>
                  <a:pt x="122" y="118"/>
                </a:lnTo>
                <a:lnTo>
                  <a:pt x="122" y="118"/>
                </a:lnTo>
                <a:lnTo>
                  <a:pt x="122" y="118"/>
                </a:lnTo>
                <a:lnTo>
                  <a:pt x="122" y="118"/>
                </a:lnTo>
                <a:lnTo>
                  <a:pt x="122" y="118"/>
                </a:lnTo>
                <a:close/>
                <a:moveTo>
                  <a:pt x="121" y="120"/>
                </a:moveTo>
                <a:lnTo>
                  <a:pt x="121" y="120"/>
                </a:lnTo>
                <a:lnTo>
                  <a:pt x="123" y="118"/>
                </a:lnTo>
                <a:lnTo>
                  <a:pt x="121" y="120"/>
                </a:lnTo>
                <a:lnTo>
                  <a:pt x="121" y="120"/>
                </a:lnTo>
                <a:lnTo>
                  <a:pt x="122" y="120"/>
                </a:lnTo>
                <a:lnTo>
                  <a:pt x="121" y="120"/>
                </a:lnTo>
                <a:lnTo>
                  <a:pt x="121" y="120"/>
                </a:lnTo>
                <a:close/>
                <a:moveTo>
                  <a:pt x="131" y="111"/>
                </a:moveTo>
                <a:lnTo>
                  <a:pt x="131" y="111"/>
                </a:lnTo>
                <a:lnTo>
                  <a:pt x="128" y="115"/>
                </a:lnTo>
                <a:lnTo>
                  <a:pt x="124" y="117"/>
                </a:lnTo>
                <a:lnTo>
                  <a:pt x="124" y="117"/>
                </a:lnTo>
                <a:lnTo>
                  <a:pt x="127" y="115"/>
                </a:lnTo>
                <a:lnTo>
                  <a:pt x="131" y="111"/>
                </a:lnTo>
                <a:lnTo>
                  <a:pt x="131" y="111"/>
                </a:lnTo>
                <a:close/>
                <a:moveTo>
                  <a:pt x="131" y="109"/>
                </a:moveTo>
                <a:lnTo>
                  <a:pt x="131" y="109"/>
                </a:lnTo>
                <a:lnTo>
                  <a:pt x="128" y="111"/>
                </a:lnTo>
                <a:lnTo>
                  <a:pt x="126" y="115"/>
                </a:lnTo>
                <a:lnTo>
                  <a:pt x="126" y="115"/>
                </a:lnTo>
                <a:lnTo>
                  <a:pt x="128" y="111"/>
                </a:lnTo>
                <a:lnTo>
                  <a:pt x="131" y="109"/>
                </a:lnTo>
                <a:lnTo>
                  <a:pt x="131" y="109"/>
                </a:lnTo>
                <a:close/>
                <a:moveTo>
                  <a:pt x="141" y="103"/>
                </a:moveTo>
                <a:lnTo>
                  <a:pt x="141" y="103"/>
                </a:lnTo>
                <a:lnTo>
                  <a:pt x="140" y="103"/>
                </a:lnTo>
                <a:lnTo>
                  <a:pt x="140" y="103"/>
                </a:lnTo>
                <a:lnTo>
                  <a:pt x="141" y="105"/>
                </a:lnTo>
                <a:lnTo>
                  <a:pt x="143" y="105"/>
                </a:lnTo>
                <a:lnTo>
                  <a:pt x="141" y="103"/>
                </a:lnTo>
                <a:lnTo>
                  <a:pt x="141" y="103"/>
                </a:lnTo>
                <a:lnTo>
                  <a:pt x="143" y="103"/>
                </a:lnTo>
                <a:lnTo>
                  <a:pt x="141" y="103"/>
                </a:lnTo>
                <a:lnTo>
                  <a:pt x="141" y="103"/>
                </a:lnTo>
                <a:close/>
                <a:moveTo>
                  <a:pt x="164" y="80"/>
                </a:moveTo>
                <a:lnTo>
                  <a:pt x="164" y="80"/>
                </a:lnTo>
                <a:lnTo>
                  <a:pt x="165" y="79"/>
                </a:lnTo>
                <a:lnTo>
                  <a:pt x="164" y="80"/>
                </a:lnTo>
                <a:lnTo>
                  <a:pt x="164" y="80"/>
                </a:lnTo>
                <a:lnTo>
                  <a:pt x="164" y="80"/>
                </a:lnTo>
                <a:lnTo>
                  <a:pt x="164" y="80"/>
                </a:lnTo>
                <a:lnTo>
                  <a:pt x="164" y="81"/>
                </a:lnTo>
                <a:lnTo>
                  <a:pt x="164" y="80"/>
                </a:lnTo>
                <a:lnTo>
                  <a:pt x="164" y="80"/>
                </a:lnTo>
                <a:close/>
                <a:moveTo>
                  <a:pt x="371" y="6"/>
                </a:moveTo>
                <a:lnTo>
                  <a:pt x="371" y="6"/>
                </a:lnTo>
                <a:lnTo>
                  <a:pt x="374" y="8"/>
                </a:lnTo>
                <a:lnTo>
                  <a:pt x="374" y="9"/>
                </a:lnTo>
                <a:lnTo>
                  <a:pt x="371" y="10"/>
                </a:lnTo>
                <a:lnTo>
                  <a:pt x="369" y="10"/>
                </a:lnTo>
                <a:lnTo>
                  <a:pt x="369" y="9"/>
                </a:lnTo>
                <a:lnTo>
                  <a:pt x="371" y="6"/>
                </a:lnTo>
                <a:lnTo>
                  <a:pt x="371" y="6"/>
                </a:lnTo>
                <a:lnTo>
                  <a:pt x="371" y="8"/>
                </a:lnTo>
                <a:lnTo>
                  <a:pt x="371" y="8"/>
                </a:lnTo>
                <a:lnTo>
                  <a:pt x="371" y="8"/>
                </a:lnTo>
                <a:lnTo>
                  <a:pt x="371" y="6"/>
                </a:lnTo>
                <a:lnTo>
                  <a:pt x="371" y="6"/>
                </a:lnTo>
                <a:close/>
                <a:moveTo>
                  <a:pt x="389" y="9"/>
                </a:moveTo>
                <a:lnTo>
                  <a:pt x="389" y="9"/>
                </a:lnTo>
                <a:lnTo>
                  <a:pt x="386" y="9"/>
                </a:lnTo>
                <a:lnTo>
                  <a:pt x="385" y="9"/>
                </a:lnTo>
                <a:lnTo>
                  <a:pt x="385" y="8"/>
                </a:lnTo>
                <a:lnTo>
                  <a:pt x="385" y="8"/>
                </a:lnTo>
                <a:lnTo>
                  <a:pt x="387" y="8"/>
                </a:lnTo>
                <a:lnTo>
                  <a:pt x="389" y="9"/>
                </a:lnTo>
                <a:lnTo>
                  <a:pt x="389" y="9"/>
                </a:lnTo>
                <a:lnTo>
                  <a:pt x="389" y="9"/>
                </a:lnTo>
                <a:close/>
                <a:moveTo>
                  <a:pt x="509" y="149"/>
                </a:moveTo>
                <a:lnTo>
                  <a:pt x="509" y="149"/>
                </a:lnTo>
                <a:lnTo>
                  <a:pt x="507" y="146"/>
                </a:lnTo>
                <a:lnTo>
                  <a:pt x="509" y="149"/>
                </a:lnTo>
                <a:lnTo>
                  <a:pt x="509" y="149"/>
                </a:lnTo>
                <a:lnTo>
                  <a:pt x="507" y="146"/>
                </a:lnTo>
                <a:lnTo>
                  <a:pt x="509" y="149"/>
                </a:lnTo>
                <a:lnTo>
                  <a:pt x="509" y="149"/>
                </a:lnTo>
                <a:close/>
                <a:moveTo>
                  <a:pt x="505" y="145"/>
                </a:moveTo>
                <a:lnTo>
                  <a:pt x="505" y="145"/>
                </a:lnTo>
                <a:lnTo>
                  <a:pt x="505" y="143"/>
                </a:lnTo>
                <a:lnTo>
                  <a:pt x="505" y="145"/>
                </a:lnTo>
                <a:lnTo>
                  <a:pt x="505" y="145"/>
                </a:lnTo>
                <a:lnTo>
                  <a:pt x="506" y="146"/>
                </a:lnTo>
                <a:lnTo>
                  <a:pt x="505" y="145"/>
                </a:lnTo>
                <a:lnTo>
                  <a:pt x="505" y="145"/>
                </a:lnTo>
                <a:close/>
                <a:moveTo>
                  <a:pt x="444" y="17"/>
                </a:moveTo>
                <a:lnTo>
                  <a:pt x="444" y="17"/>
                </a:lnTo>
                <a:lnTo>
                  <a:pt x="448" y="19"/>
                </a:lnTo>
                <a:lnTo>
                  <a:pt x="448" y="19"/>
                </a:lnTo>
                <a:lnTo>
                  <a:pt x="446" y="19"/>
                </a:lnTo>
                <a:lnTo>
                  <a:pt x="444" y="17"/>
                </a:lnTo>
                <a:lnTo>
                  <a:pt x="444" y="17"/>
                </a:lnTo>
                <a:lnTo>
                  <a:pt x="445" y="17"/>
                </a:lnTo>
                <a:lnTo>
                  <a:pt x="444" y="17"/>
                </a:lnTo>
                <a:lnTo>
                  <a:pt x="444" y="17"/>
                </a:lnTo>
                <a:close/>
                <a:moveTo>
                  <a:pt x="512" y="153"/>
                </a:moveTo>
                <a:lnTo>
                  <a:pt x="512" y="153"/>
                </a:lnTo>
                <a:lnTo>
                  <a:pt x="511" y="155"/>
                </a:lnTo>
                <a:lnTo>
                  <a:pt x="511" y="155"/>
                </a:lnTo>
                <a:lnTo>
                  <a:pt x="509" y="153"/>
                </a:lnTo>
                <a:lnTo>
                  <a:pt x="509" y="152"/>
                </a:lnTo>
                <a:lnTo>
                  <a:pt x="512" y="153"/>
                </a:lnTo>
                <a:lnTo>
                  <a:pt x="512" y="153"/>
                </a:lnTo>
                <a:lnTo>
                  <a:pt x="511" y="153"/>
                </a:lnTo>
                <a:lnTo>
                  <a:pt x="511" y="153"/>
                </a:lnTo>
                <a:lnTo>
                  <a:pt x="511" y="153"/>
                </a:lnTo>
                <a:lnTo>
                  <a:pt x="512" y="153"/>
                </a:lnTo>
                <a:lnTo>
                  <a:pt x="512" y="153"/>
                </a:lnTo>
                <a:close/>
                <a:moveTo>
                  <a:pt x="454" y="22"/>
                </a:moveTo>
                <a:lnTo>
                  <a:pt x="454" y="22"/>
                </a:lnTo>
                <a:lnTo>
                  <a:pt x="452" y="22"/>
                </a:lnTo>
                <a:lnTo>
                  <a:pt x="451" y="21"/>
                </a:lnTo>
                <a:lnTo>
                  <a:pt x="451" y="21"/>
                </a:lnTo>
                <a:lnTo>
                  <a:pt x="453" y="21"/>
                </a:lnTo>
                <a:lnTo>
                  <a:pt x="454" y="21"/>
                </a:lnTo>
                <a:lnTo>
                  <a:pt x="454" y="22"/>
                </a:lnTo>
                <a:lnTo>
                  <a:pt x="454" y="22"/>
                </a:lnTo>
                <a:close/>
                <a:moveTo>
                  <a:pt x="512" y="155"/>
                </a:moveTo>
                <a:lnTo>
                  <a:pt x="512" y="155"/>
                </a:lnTo>
                <a:lnTo>
                  <a:pt x="513" y="156"/>
                </a:lnTo>
                <a:lnTo>
                  <a:pt x="513" y="157"/>
                </a:lnTo>
                <a:lnTo>
                  <a:pt x="512" y="156"/>
                </a:lnTo>
                <a:lnTo>
                  <a:pt x="512" y="155"/>
                </a:lnTo>
                <a:lnTo>
                  <a:pt x="512" y="155"/>
                </a:lnTo>
                <a:lnTo>
                  <a:pt x="512" y="155"/>
                </a:lnTo>
                <a:lnTo>
                  <a:pt x="512" y="155"/>
                </a:lnTo>
                <a:lnTo>
                  <a:pt x="512" y="155"/>
                </a:lnTo>
                <a:close/>
                <a:moveTo>
                  <a:pt x="576" y="135"/>
                </a:moveTo>
                <a:lnTo>
                  <a:pt x="576" y="135"/>
                </a:lnTo>
                <a:lnTo>
                  <a:pt x="575" y="133"/>
                </a:lnTo>
                <a:lnTo>
                  <a:pt x="574" y="129"/>
                </a:lnTo>
                <a:lnTo>
                  <a:pt x="574" y="129"/>
                </a:lnTo>
                <a:lnTo>
                  <a:pt x="576" y="133"/>
                </a:lnTo>
                <a:lnTo>
                  <a:pt x="576" y="135"/>
                </a:lnTo>
                <a:lnTo>
                  <a:pt x="576" y="135"/>
                </a:lnTo>
                <a:lnTo>
                  <a:pt x="576" y="135"/>
                </a:lnTo>
                <a:close/>
                <a:moveTo>
                  <a:pt x="580" y="144"/>
                </a:moveTo>
                <a:lnTo>
                  <a:pt x="580" y="144"/>
                </a:lnTo>
                <a:lnTo>
                  <a:pt x="578" y="140"/>
                </a:lnTo>
                <a:lnTo>
                  <a:pt x="577" y="136"/>
                </a:lnTo>
                <a:lnTo>
                  <a:pt x="577" y="136"/>
                </a:lnTo>
                <a:lnTo>
                  <a:pt x="578" y="140"/>
                </a:lnTo>
                <a:lnTo>
                  <a:pt x="580" y="144"/>
                </a:lnTo>
                <a:lnTo>
                  <a:pt x="580" y="144"/>
                </a:lnTo>
                <a:close/>
                <a:moveTo>
                  <a:pt x="582" y="147"/>
                </a:moveTo>
                <a:lnTo>
                  <a:pt x="582" y="147"/>
                </a:lnTo>
                <a:lnTo>
                  <a:pt x="581" y="144"/>
                </a:lnTo>
                <a:lnTo>
                  <a:pt x="582" y="147"/>
                </a:lnTo>
                <a:lnTo>
                  <a:pt x="582" y="147"/>
                </a:lnTo>
                <a:lnTo>
                  <a:pt x="582" y="147"/>
                </a:lnTo>
                <a:lnTo>
                  <a:pt x="582" y="147"/>
                </a:lnTo>
                <a:lnTo>
                  <a:pt x="582" y="147"/>
                </a:lnTo>
                <a:close/>
                <a:moveTo>
                  <a:pt x="545" y="311"/>
                </a:moveTo>
                <a:lnTo>
                  <a:pt x="545" y="311"/>
                </a:lnTo>
                <a:lnTo>
                  <a:pt x="544" y="311"/>
                </a:lnTo>
                <a:lnTo>
                  <a:pt x="544" y="311"/>
                </a:lnTo>
                <a:lnTo>
                  <a:pt x="544" y="307"/>
                </a:lnTo>
                <a:lnTo>
                  <a:pt x="545" y="300"/>
                </a:lnTo>
                <a:lnTo>
                  <a:pt x="546" y="298"/>
                </a:lnTo>
                <a:lnTo>
                  <a:pt x="546" y="297"/>
                </a:lnTo>
                <a:lnTo>
                  <a:pt x="546" y="298"/>
                </a:lnTo>
                <a:lnTo>
                  <a:pt x="545" y="311"/>
                </a:lnTo>
                <a:lnTo>
                  <a:pt x="545" y="311"/>
                </a:lnTo>
                <a:lnTo>
                  <a:pt x="544" y="311"/>
                </a:lnTo>
                <a:lnTo>
                  <a:pt x="545" y="310"/>
                </a:lnTo>
                <a:lnTo>
                  <a:pt x="545" y="310"/>
                </a:lnTo>
                <a:lnTo>
                  <a:pt x="545" y="311"/>
                </a:lnTo>
                <a:lnTo>
                  <a:pt x="545" y="311"/>
                </a:lnTo>
                <a:close/>
                <a:moveTo>
                  <a:pt x="540" y="324"/>
                </a:moveTo>
                <a:lnTo>
                  <a:pt x="540" y="324"/>
                </a:lnTo>
                <a:lnTo>
                  <a:pt x="540" y="323"/>
                </a:lnTo>
                <a:lnTo>
                  <a:pt x="540" y="321"/>
                </a:lnTo>
                <a:lnTo>
                  <a:pt x="540" y="316"/>
                </a:lnTo>
                <a:lnTo>
                  <a:pt x="541" y="313"/>
                </a:lnTo>
                <a:lnTo>
                  <a:pt x="540" y="324"/>
                </a:lnTo>
                <a:lnTo>
                  <a:pt x="540" y="324"/>
                </a:lnTo>
                <a:lnTo>
                  <a:pt x="540" y="323"/>
                </a:lnTo>
                <a:lnTo>
                  <a:pt x="540" y="324"/>
                </a:lnTo>
                <a:lnTo>
                  <a:pt x="540" y="324"/>
                </a:lnTo>
                <a:close/>
                <a:moveTo>
                  <a:pt x="595" y="251"/>
                </a:moveTo>
                <a:lnTo>
                  <a:pt x="595" y="251"/>
                </a:lnTo>
                <a:lnTo>
                  <a:pt x="594" y="247"/>
                </a:lnTo>
                <a:lnTo>
                  <a:pt x="594" y="244"/>
                </a:lnTo>
                <a:lnTo>
                  <a:pt x="594" y="244"/>
                </a:lnTo>
                <a:lnTo>
                  <a:pt x="595" y="247"/>
                </a:lnTo>
                <a:lnTo>
                  <a:pt x="595" y="251"/>
                </a:lnTo>
                <a:lnTo>
                  <a:pt x="595" y="251"/>
                </a:lnTo>
                <a:close/>
                <a:moveTo>
                  <a:pt x="536" y="339"/>
                </a:moveTo>
                <a:lnTo>
                  <a:pt x="536" y="339"/>
                </a:lnTo>
                <a:lnTo>
                  <a:pt x="538" y="327"/>
                </a:lnTo>
                <a:lnTo>
                  <a:pt x="539" y="327"/>
                </a:lnTo>
                <a:lnTo>
                  <a:pt x="539" y="328"/>
                </a:lnTo>
                <a:lnTo>
                  <a:pt x="538" y="334"/>
                </a:lnTo>
                <a:lnTo>
                  <a:pt x="536" y="339"/>
                </a:lnTo>
                <a:lnTo>
                  <a:pt x="536" y="339"/>
                </a:lnTo>
                <a:lnTo>
                  <a:pt x="538" y="335"/>
                </a:lnTo>
                <a:lnTo>
                  <a:pt x="536" y="339"/>
                </a:lnTo>
                <a:lnTo>
                  <a:pt x="536" y="339"/>
                </a:lnTo>
                <a:close/>
                <a:moveTo>
                  <a:pt x="594" y="292"/>
                </a:moveTo>
                <a:lnTo>
                  <a:pt x="594" y="292"/>
                </a:lnTo>
                <a:lnTo>
                  <a:pt x="595" y="294"/>
                </a:lnTo>
                <a:lnTo>
                  <a:pt x="594" y="294"/>
                </a:lnTo>
                <a:lnTo>
                  <a:pt x="594" y="293"/>
                </a:lnTo>
                <a:lnTo>
                  <a:pt x="594" y="292"/>
                </a:lnTo>
                <a:lnTo>
                  <a:pt x="594" y="292"/>
                </a:lnTo>
                <a:lnTo>
                  <a:pt x="594" y="293"/>
                </a:lnTo>
                <a:lnTo>
                  <a:pt x="594" y="292"/>
                </a:lnTo>
                <a:lnTo>
                  <a:pt x="594" y="292"/>
                </a:lnTo>
                <a:close/>
                <a:moveTo>
                  <a:pt x="519" y="370"/>
                </a:moveTo>
                <a:lnTo>
                  <a:pt x="519" y="370"/>
                </a:lnTo>
                <a:lnTo>
                  <a:pt x="518" y="368"/>
                </a:lnTo>
                <a:lnTo>
                  <a:pt x="519" y="370"/>
                </a:lnTo>
                <a:lnTo>
                  <a:pt x="519" y="370"/>
                </a:lnTo>
                <a:lnTo>
                  <a:pt x="518" y="370"/>
                </a:lnTo>
                <a:lnTo>
                  <a:pt x="518" y="370"/>
                </a:lnTo>
                <a:lnTo>
                  <a:pt x="518" y="370"/>
                </a:lnTo>
                <a:lnTo>
                  <a:pt x="519" y="370"/>
                </a:lnTo>
                <a:lnTo>
                  <a:pt x="519" y="370"/>
                </a:lnTo>
                <a:close/>
                <a:moveTo>
                  <a:pt x="542" y="362"/>
                </a:moveTo>
                <a:lnTo>
                  <a:pt x="542" y="362"/>
                </a:lnTo>
                <a:lnTo>
                  <a:pt x="540" y="365"/>
                </a:lnTo>
                <a:lnTo>
                  <a:pt x="540" y="365"/>
                </a:lnTo>
                <a:lnTo>
                  <a:pt x="541" y="365"/>
                </a:lnTo>
                <a:lnTo>
                  <a:pt x="542" y="364"/>
                </a:lnTo>
                <a:lnTo>
                  <a:pt x="542" y="362"/>
                </a:lnTo>
                <a:lnTo>
                  <a:pt x="542" y="362"/>
                </a:lnTo>
                <a:lnTo>
                  <a:pt x="542" y="362"/>
                </a:lnTo>
                <a:lnTo>
                  <a:pt x="542" y="362"/>
                </a:lnTo>
                <a:lnTo>
                  <a:pt x="542" y="362"/>
                </a:lnTo>
                <a:close/>
                <a:moveTo>
                  <a:pt x="569" y="352"/>
                </a:moveTo>
                <a:lnTo>
                  <a:pt x="569" y="352"/>
                </a:lnTo>
                <a:lnTo>
                  <a:pt x="570" y="351"/>
                </a:lnTo>
                <a:lnTo>
                  <a:pt x="570" y="350"/>
                </a:lnTo>
                <a:lnTo>
                  <a:pt x="570" y="350"/>
                </a:lnTo>
                <a:lnTo>
                  <a:pt x="570" y="352"/>
                </a:lnTo>
                <a:lnTo>
                  <a:pt x="569" y="353"/>
                </a:lnTo>
                <a:lnTo>
                  <a:pt x="569" y="352"/>
                </a:lnTo>
                <a:lnTo>
                  <a:pt x="569" y="352"/>
                </a:lnTo>
                <a:close/>
                <a:moveTo>
                  <a:pt x="562" y="366"/>
                </a:moveTo>
                <a:lnTo>
                  <a:pt x="562" y="366"/>
                </a:lnTo>
                <a:lnTo>
                  <a:pt x="563" y="362"/>
                </a:lnTo>
                <a:lnTo>
                  <a:pt x="565" y="359"/>
                </a:lnTo>
                <a:lnTo>
                  <a:pt x="565" y="359"/>
                </a:lnTo>
                <a:lnTo>
                  <a:pt x="564" y="363"/>
                </a:lnTo>
                <a:lnTo>
                  <a:pt x="562" y="366"/>
                </a:lnTo>
                <a:lnTo>
                  <a:pt x="562" y="366"/>
                </a:lnTo>
                <a:close/>
                <a:moveTo>
                  <a:pt x="557" y="376"/>
                </a:moveTo>
                <a:lnTo>
                  <a:pt x="557" y="376"/>
                </a:lnTo>
                <a:lnTo>
                  <a:pt x="558" y="374"/>
                </a:lnTo>
                <a:lnTo>
                  <a:pt x="559" y="371"/>
                </a:lnTo>
                <a:lnTo>
                  <a:pt x="559" y="371"/>
                </a:lnTo>
                <a:lnTo>
                  <a:pt x="558" y="374"/>
                </a:lnTo>
                <a:lnTo>
                  <a:pt x="557" y="376"/>
                </a:lnTo>
                <a:lnTo>
                  <a:pt x="557" y="376"/>
                </a:lnTo>
                <a:close/>
                <a:moveTo>
                  <a:pt x="560" y="377"/>
                </a:moveTo>
                <a:lnTo>
                  <a:pt x="560" y="377"/>
                </a:lnTo>
                <a:lnTo>
                  <a:pt x="559" y="377"/>
                </a:lnTo>
                <a:lnTo>
                  <a:pt x="559" y="377"/>
                </a:lnTo>
                <a:lnTo>
                  <a:pt x="560" y="377"/>
                </a:lnTo>
                <a:lnTo>
                  <a:pt x="560" y="377"/>
                </a:lnTo>
                <a:lnTo>
                  <a:pt x="560" y="377"/>
                </a:lnTo>
                <a:lnTo>
                  <a:pt x="560" y="377"/>
                </a:lnTo>
                <a:lnTo>
                  <a:pt x="560" y="377"/>
                </a:lnTo>
                <a:lnTo>
                  <a:pt x="560" y="377"/>
                </a:lnTo>
                <a:close/>
                <a:moveTo>
                  <a:pt x="500" y="451"/>
                </a:moveTo>
                <a:lnTo>
                  <a:pt x="500" y="451"/>
                </a:lnTo>
                <a:lnTo>
                  <a:pt x="501" y="450"/>
                </a:lnTo>
                <a:lnTo>
                  <a:pt x="503" y="447"/>
                </a:lnTo>
                <a:lnTo>
                  <a:pt x="503" y="447"/>
                </a:lnTo>
                <a:lnTo>
                  <a:pt x="503" y="450"/>
                </a:lnTo>
                <a:lnTo>
                  <a:pt x="500" y="451"/>
                </a:lnTo>
                <a:lnTo>
                  <a:pt x="500" y="45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4778"/>
          <p:cNvSpPr>
            <a:spLocks noEditPoints="1"/>
          </p:cNvSpPr>
          <p:nvPr/>
        </p:nvSpPr>
        <p:spPr bwMode="auto">
          <a:xfrm>
            <a:off x="4151552" y="2741458"/>
            <a:ext cx="1736921" cy="1736921"/>
          </a:xfrm>
          <a:custGeom>
            <a:avLst/>
            <a:gdLst>
              <a:gd name="T0" fmla="*/ 227 w 643"/>
              <a:gd name="T1" fmla="*/ 171 h 643"/>
              <a:gd name="T2" fmla="*/ 320 w 643"/>
              <a:gd name="T3" fmla="*/ 511 h 643"/>
              <a:gd name="T4" fmla="*/ 512 w 643"/>
              <a:gd name="T5" fmla="*/ 163 h 643"/>
              <a:gd name="T6" fmla="*/ 566 w 643"/>
              <a:gd name="T7" fmla="*/ 388 h 643"/>
              <a:gd name="T8" fmla="*/ 643 w 643"/>
              <a:gd name="T9" fmla="*/ 284 h 643"/>
              <a:gd name="T10" fmla="*/ 302 w 643"/>
              <a:gd name="T11" fmla="*/ 15 h 643"/>
              <a:gd name="T12" fmla="*/ 43 w 643"/>
              <a:gd name="T13" fmla="*/ 233 h 643"/>
              <a:gd name="T14" fmla="*/ 28 w 643"/>
              <a:gd name="T15" fmla="*/ 502 h 643"/>
              <a:gd name="T16" fmla="*/ 161 w 643"/>
              <a:gd name="T17" fmla="*/ 611 h 643"/>
              <a:gd name="T18" fmla="*/ 321 w 643"/>
              <a:gd name="T19" fmla="*/ 617 h 643"/>
              <a:gd name="T20" fmla="*/ 394 w 643"/>
              <a:gd name="T21" fmla="*/ 582 h 643"/>
              <a:gd name="T22" fmla="*/ 68 w 643"/>
              <a:gd name="T23" fmla="*/ 447 h 643"/>
              <a:gd name="T24" fmla="*/ 368 w 643"/>
              <a:gd name="T25" fmla="*/ 546 h 643"/>
              <a:gd name="T26" fmla="*/ 569 w 643"/>
              <a:gd name="T27" fmla="*/ 382 h 643"/>
              <a:gd name="T28" fmla="*/ 265 w 643"/>
              <a:gd name="T29" fmla="*/ 640 h 643"/>
              <a:gd name="T30" fmla="*/ 311 w 643"/>
              <a:gd name="T31" fmla="*/ 571 h 643"/>
              <a:gd name="T32" fmla="*/ 377 w 643"/>
              <a:gd name="T33" fmla="*/ 576 h 643"/>
              <a:gd name="T34" fmla="*/ 304 w 643"/>
              <a:gd name="T35" fmla="*/ 568 h 643"/>
              <a:gd name="T36" fmla="*/ 305 w 643"/>
              <a:gd name="T37" fmla="*/ 573 h 643"/>
              <a:gd name="T38" fmla="*/ 269 w 643"/>
              <a:gd name="T39" fmla="*/ 570 h 643"/>
              <a:gd name="T40" fmla="*/ 330 w 643"/>
              <a:gd name="T41" fmla="*/ 597 h 643"/>
              <a:gd name="T42" fmla="*/ 330 w 643"/>
              <a:gd name="T43" fmla="*/ 607 h 643"/>
              <a:gd name="T44" fmla="*/ 312 w 643"/>
              <a:gd name="T45" fmla="*/ 601 h 643"/>
              <a:gd name="T46" fmla="*/ 188 w 643"/>
              <a:gd name="T47" fmla="*/ 511 h 643"/>
              <a:gd name="T48" fmla="*/ 312 w 643"/>
              <a:gd name="T49" fmla="*/ 613 h 643"/>
              <a:gd name="T50" fmla="*/ 291 w 643"/>
              <a:gd name="T51" fmla="*/ 625 h 643"/>
              <a:gd name="T52" fmla="*/ 305 w 643"/>
              <a:gd name="T53" fmla="*/ 626 h 643"/>
              <a:gd name="T54" fmla="*/ 198 w 643"/>
              <a:gd name="T55" fmla="*/ 564 h 643"/>
              <a:gd name="T56" fmla="*/ 190 w 643"/>
              <a:gd name="T57" fmla="*/ 583 h 643"/>
              <a:gd name="T58" fmla="*/ 147 w 643"/>
              <a:gd name="T59" fmla="*/ 548 h 643"/>
              <a:gd name="T60" fmla="*/ 139 w 643"/>
              <a:gd name="T61" fmla="*/ 559 h 643"/>
              <a:gd name="T62" fmla="*/ 164 w 643"/>
              <a:gd name="T63" fmla="*/ 602 h 643"/>
              <a:gd name="T64" fmla="*/ 187 w 643"/>
              <a:gd name="T65" fmla="*/ 629 h 643"/>
              <a:gd name="T66" fmla="*/ 158 w 643"/>
              <a:gd name="T67" fmla="*/ 618 h 643"/>
              <a:gd name="T68" fmla="*/ 121 w 643"/>
              <a:gd name="T69" fmla="*/ 576 h 643"/>
              <a:gd name="T70" fmla="*/ 137 w 643"/>
              <a:gd name="T71" fmla="*/ 606 h 643"/>
              <a:gd name="T72" fmla="*/ 100 w 643"/>
              <a:gd name="T73" fmla="*/ 562 h 643"/>
              <a:gd name="T74" fmla="*/ 66 w 643"/>
              <a:gd name="T75" fmla="*/ 518 h 643"/>
              <a:gd name="T76" fmla="*/ 57 w 643"/>
              <a:gd name="T77" fmla="*/ 517 h 643"/>
              <a:gd name="T78" fmla="*/ 58 w 643"/>
              <a:gd name="T79" fmla="*/ 536 h 643"/>
              <a:gd name="T80" fmla="*/ 53 w 643"/>
              <a:gd name="T81" fmla="*/ 531 h 643"/>
              <a:gd name="T82" fmla="*/ 66 w 643"/>
              <a:gd name="T83" fmla="*/ 413 h 643"/>
              <a:gd name="T84" fmla="*/ 35 w 643"/>
              <a:gd name="T85" fmla="*/ 443 h 643"/>
              <a:gd name="T86" fmla="*/ 19 w 643"/>
              <a:gd name="T87" fmla="*/ 479 h 643"/>
              <a:gd name="T88" fmla="*/ 31 w 643"/>
              <a:gd name="T89" fmla="*/ 416 h 643"/>
              <a:gd name="T90" fmla="*/ 138 w 643"/>
              <a:gd name="T91" fmla="*/ 298 h 643"/>
              <a:gd name="T92" fmla="*/ 10 w 643"/>
              <a:gd name="T93" fmla="*/ 440 h 643"/>
              <a:gd name="T94" fmla="*/ 31 w 643"/>
              <a:gd name="T95" fmla="*/ 379 h 643"/>
              <a:gd name="T96" fmla="*/ 38 w 643"/>
              <a:gd name="T97" fmla="*/ 340 h 643"/>
              <a:gd name="T98" fmla="*/ 10 w 643"/>
              <a:gd name="T99" fmla="*/ 345 h 643"/>
              <a:gd name="T100" fmla="*/ 53 w 643"/>
              <a:gd name="T101" fmla="*/ 292 h 643"/>
              <a:gd name="T102" fmla="*/ 204 w 643"/>
              <a:gd name="T103" fmla="*/ 198 h 643"/>
              <a:gd name="T104" fmla="*/ 50 w 643"/>
              <a:gd name="T105" fmla="*/ 225 h 643"/>
              <a:gd name="T106" fmla="*/ 243 w 643"/>
              <a:gd name="T107" fmla="*/ 160 h 643"/>
              <a:gd name="T108" fmla="*/ 98 w 643"/>
              <a:gd name="T109" fmla="*/ 159 h 643"/>
              <a:gd name="T110" fmla="*/ 105 w 643"/>
              <a:gd name="T111" fmla="*/ 148 h 643"/>
              <a:gd name="T112" fmla="*/ 125 w 643"/>
              <a:gd name="T113" fmla="*/ 128 h 643"/>
              <a:gd name="T114" fmla="*/ 155 w 643"/>
              <a:gd name="T115" fmla="*/ 104 h 643"/>
              <a:gd name="T116" fmla="*/ 518 w 643"/>
              <a:gd name="T117" fmla="*/ 169 h 643"/>
              <a:gd name="T118" fmla="*/ 521 w 643"/>
              <a:gd name="T119" fmla="*/ 175 h 643"/>
              <a:gd name="T120" fmla="*/ 568 w 643"/>
              <a:gd name="T121" fmla="*/ 324 h 643"/>
              <a:gd name="T122" fmla="*/ 542 w 643"/>
              <a:gd name="T123" fmla="*/ 383 h 643"/>
              <a:gd name="T124" fmla="*/ 601 w 643"/>
              <a:gd name="T125" fmla="*/ 400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43" h="643">
                <a:moveTo>
                  <a:pt x="423" y="493"/>
                </a:moveTo>
                <a:lnTo>
                  <a:pt x="423" y="493"/>
                </a:lnTo>
                <a:lnTo>
                  <a:pt x="394" y="513"/>
                </a:lnTo>
                <a:lnTo>
                  <a:pt x="381" y="520"/>
                </a:lnTo>
                <a:lnTo>
                  <a:pt x="368" y="526"/>
                </a:lnTo>
                <a:lnTo>
                  <a:pt x="353" y="531"/>
                </a:lnTo>
                <a:lnTo>
                  <a:pt x="339" y="535"/>
                </a:lnTo>
                <a:lnTo>
                  <a:pt x="323" y="536"/>
                </a:lnTo>
                <a:lnTo>
                  <a:pt x="306" y="535"/>
                </a:lnTo>
                <a:lnTo>
                  <a:pt x="306" y="535"/>
                </a:lnTo>
                <a:lnTo>
                  <a:pt x="306" y="531"/>
                </a:lnTo>
                <a:lnTo>
                  <a:pt x="309" y="529"/>
                </a:lnTo>
                <a:lnTo>
                  <a:pt x="312" y="529"/>
                </a:lnTo>
                <a:lnTo>
                  <a:pt x="318" y="529"/>
                </a:lnTo>
                <a:lnTo>
                  <a:pt x="318" y="529"/>
                </a:lnTo>
                <a:lnTo>
                  <a:pt x="311" y="528"/>
                </a:lnTo>
                <a:lnTo>
                  <a:pt x="295" y="529"/>
                </a:lnTo>
                <a:lnTo>
                  <a:pt x="252" y="531"/>
                </a:lnTo>
                <a:lnTo>
                  <a:pt x="230" y="532"/>
                </a:lnTo>
                <a:lnTo>
                  <a:pt x="211" y="531"/>
                </a:lnTo>
                <a:lnTo>
                  <a:pt x="204" y="530"/>
                </a:lnTo>
                <a:lnTo>
                  <a:pt x="199" y="529"/>
                </a:lnTo>
                <a:lnTo>
                  <a:pt x="197" y="526"/>
                </a:lnTo>
                <a:lnTo>
                  <a:pt x="197" y="524"/>
                </a:lnTo>
                <a:lnTo>
                  <a:pt x="197" y="523"/>
                </a:lnTo>
                <a:lnTo>
                  <a:pt x="197" y="523"/>
                </a:lnTo>
                <a:lnTo>
                  <a:pt x="187" y="526"/>
                </a:lnTo>
                <a:lnTo>
                  <a:pt x="177" y="528"/>
                </a:lnTo>
                <a:lnTo>
                  <a:pt x="169" y="526"/>
                </a:lnTo>
                <a:lnTo>
                  <a:pt x="162" y="524"/>
                </a:lnTo>
                <a:lnTo>
                  <a:pt x="156" y="519"/>
                </a:lnTo>
                <a:lnTo>
                  <a:pt x="151" y="514"/>
                </a:lnTo>
                <a:lnTo>
                  <a:pt x="146" y="506"/>
                </a:lnTo>
                <a:lnTo>
                  <a:pt x="143" y="497"/>
                </a:lnTo>
                <a:lnTo>
                  <a:pt x="139" y="488"/>
                </a:lnTo>
                <a:lnTo>
                  <a:pt x="137" y="476"/>
                </a:lnTo>
                <a:lnTo>
                  <a:pt x="135" y="464"/>
                </a:lnTo>
                <a:lnTo>
                  <a:pt x="134" y="451"/>
                </a:lnTo>
                <a:lnTo>
                  <a:pt x="135" y="423"/>
                </a:lnTo>
                <a:lnTo>
                  <a:pt x="138" y="392"/>
                </a:lnTo>
                <a:lnTo>
                  <a:pt x="144" y="359"/>
                </a:lnTo>
                <a:lnTo>
                  <a:pt x="151" y="326"/>
                </a:lnTo>
                <a:lnTo>
                  <a:pt x="161" y="294"/>
                </a:lnTo>
                <a:lnTo>
                  <a:pt x="171" y="263"/>
                </a:lnTo>
                <a:lnTo>
                  <a:pt x="184" y="234"/>
                </a:lnTo>
                <a:lnTo>
                  <a:pt x="197" y="208"/>
                </a:lnTo>
                <a:lnTo>
                  <a:pt x="204" y="198"/>
                </a:lnTo>
                <a:lnTo>
                  <a:pt x="211" y="188"/>
                </a:lnTo>
                <a:lnTo>
                  <a:pt x="220" y="178"/>
                </a:lnTo>
                <a:lnTo>
                  <a:pt x="227" y="171"/>
                </a:lnTo>
                <a:lnTo>
                  <a:pt x="227" y="171"/>
                </a:lnTo>
                <a:lnTo>
                  <a:pt x="217" y="174"/>
                </a:lnTo>
                <a:lnTo>
                  <a:pt x="209" y="176"/>
                </a:lnTo>
                <a:lnTo>
                  <a:pt x="200" y="178"/>
                </a:lnTo>
                <a:lnTo>
                  <a:pt x="193" y="182"/>
                </a:lnTo>
                <a:lnTo>
                  <a:pt x="185" y="187"/>
                </a:lnTo>
                <a:lnTo>
                  <a:pt x="179" y="190"/>
                </a:lnTo>
                <a:lnTo>
                  <a:pt x="165" y="202"/>
                </a:lnTo>
                <a:lnTo>
                  <a:pt x="155" y="216"/>
                </a:lnTo>
                <a:lnTo>
                  <a:pt x="146" y="230"/>
                </a:lnTo>
                <a:lnTo>
                  <a:pt x="139" y="246"/>
                </a:lnTo>
                <a:lnTo>
                  <a:pt x="133" y="264"/>
                </a:lnTo>
                <a:lnTo>
                  <a:pt x="128" y="283"/>
                </a:lnTo>
                <a:lnTo>
                  <a:pt x="126" y="302"/>
                </a:lnTo>
                <a:lnTo>
                  <a:pt x="125" y="323"/>
                </a:lnTo>
                <a:lnTo>
                  <a:pt x="125" y="343"/>
                </a:lnTo>
                <a:lnTo>
                  <a:pt x="126" y="364"/>
                </a:lnTo>
                <a:lnTo>
                  <a:pt x="128" y="384"/>
                </a:lnTo>
                <a:lnTo>
                  <a:pt x="133" y="405"/>
                </a:lnTo>
                <a:lnTo>
                  <a:pt x="138" y="425"/>
                </a:lnTo>
                <a:lnTo>
                  <a:pt x="145" y="444"/>
                </a:lnTo>
                <a:lnTo>
                  <a:pt x="152" y="463"/>
                </a:lnTo>
                <a:lnTo>
                  <a:pt x="161" y="481"/>
                </a:lnTo>
                <a:lnTo>
                  <a:pt x="171" y="496"/>
                </a:lnTo>
                <a:lnTo>
                  <a:pt x="182" y="511"/>
                </a:lnTo>
                <a:lnTo>
                  <a:pt x="194" y="523"/>
                </a:lnTo>
                <a:lnTo>
                  <a:pt x="206" y="534"/>
                </a:lnTo>
                <a:lnTo>
                  <a:pt x="221" y="542"/>
                </a:lnTo>
                <a:lnTo>
                  <a:pt x="235" y="548"/>
                </a:lnTo>
                <a:lnTo>
                  <a:pt x="243" y="550"/>
                </a:lnTo>
                <a:lnTo>
                  <a:pt x="251" y="552"/>
                </a:lnTo>
                <a:lnTo>
                  <a:pt x="258" y="552"/>
                </a:lnTo>
                <a:lnTo>
                  <a:pt x="267" y="552"/>
                </a:lnTo>
                <a:lnTo>
                  <a:pt x="275" y="550"/>
                </a:lnTo>
                <a:lnTo>
                  <a:pt x="283" y="549"/>
                </a:lnTo>
                <a:lnTo>
                  <a:pt x="292" y="546"/>
                </a:lnTo>
                <a:lnTo>
                  <a:pt x="302" y="543"/>
                </a:lnTo>
                <a:lnTo>
                  <a:pt x="310" y="538"/>
                </a:lnTo>
                <a:lnTo>
                  <a:pt x="320" y="532"/>
                </a:lnTo>
                <a:lnTo>
                  <a:pt x="338" y="519"/>
                </a:lnTo>
                <a:lnTo>
                  <a:pt x="357" y="502"/>
                </a:lnTo>
                <a:lnTo>
                  <a:pt x="357" y="502"/>
                </a:lnTo>
                <a:lnTo>
                  <a:pt x="354" y="502"/>
                </a:lnTo>
                <a:lnTo>
                  <a:pt x="352" y="502"/>
                </a:lnTo>
                <a:lnTo>
                  <a:pt x="352" y="503"/>
                </a:lnTo>
                <a:lnTo>
                  <a:pt x="353" y="503"/>
                </a:lnTo>
                <a:lnTo>
                  <a:pt x="353" y="503"/>
                </a:lnTo>
                <a:lnTo>
                  <a:pt x="339" y="508"/>
                </a:lnTo>
                <a:lnTo>
                  <a:pt x="327" y="513"/>
                </a:lnTo>
                <a:lnTo>
                  <a:pt x="322" y="513"/>
                </a:lnTo>
                <a:lnTo>
                  <a:pt x="320" y="513"/>
                </a:lnTo>
                <a:lnTo>
                  <a:pt x="320" y="511"/>
                </a:lnTo>
                <a:lnTo>
                  <a:pt x="322" y="507"/>
                </a:lnTo>
                <a:lnTo>
                  <a:pt x="322" y="507"/>
                </a:lnTo>
                <a:lnTo>
                  <a:pt x="304" y="509"/>
                </a:lnTo>
                <a:lnTo>
                  <a:pt x="287" y="511"/>
                </a:lnTo>
                <a:lnTo>
                  <a:pt x="273" y="512"/>
                </a:lnTo>
                <a:lnTo>
                  <a:pt x="257" y="511"/>
                </a:lnTo>
                <a:lnTo>
                  <a:pt x="244" y="509"/>
                </a:lnTo>
                <a:lnTo>
                  <a:pt x="232" y="508"/>
                </a:lnTo>
                <a:lnTo>
                  <a:pt x="220" y="505"/>
                </a:lnTo>
                <a:lnTo>
                  <a:pt x="210" y="501"/>
                </a:lnTo>
                <a:lnTo>
                  <a:pt x="200" y="497"/>
                </a:lnTo>
                <a:lnTo>
                  <a:pt x="192" y="491"/>
                </a:lnTo>
                <a:lnTo>
                  <a:pt x="184" y="487"/>
                </a:lnTo>
                <a:lnTo>
                  <a:pt x="176" y="479"/>
                </a:lnTo>
                <a:lnTo>
                  <a:pt x="170" y="473"/>
                </a:lnTo>
                <a:lnTo>
                  <a:pt x="165" y="465"/>
                </a:lnTo>
                <a:lnTo>
                  <a:pt x="162" y="458"/>
                </a:lnTo>
                <a:lnTo>
                  <a:pt x="158" y="449"/>
                </a:lnTo>
                <a:lnTo>
                  <a:pt x="155" y="440"/>
                </a:lnTo>
                <a:lnTo>
                  <a:pt x="153" y="431"/>
                </a:lnTo>
                <a:lnTo>
                  <a:pt x="152" y="422"/>
                </a:lnTo>
                <a:lnTo>
                  <a:pt x="151" y="411"/>
                </a:lnTo>
                <a:lnTo>
                  <a:pt x="152" y="390"/>
                </a:lnTo>
                <a:lnTo>
                  <a:pt x="156" y="369"/>
                </a:lnTo>
                <a:lnTo>
                  <a:pt x="162" y="346"/>
                </a:lnTo>
                <a:lnTo>
                  <a:pt x="170" y="323"/>
                </a:lnTo>
                <a:lnTo>
                  <a:pt x="181" y="300"/>
                </a:lnTo>
                <a:lnTo>
                  <a:pt x="193" y="277"/>
                </a:lnTo>
                <a:lnTo>
                  <a:pt x="208" y="254"/>
                </a:lnTo>
                <a:lnTo>
                  <a:pt x="223" y="233"/>
                </a:lnTo>
                <a:lnTo>
                  <a:pt x="240" y="212"/>
                </a:lnTo>
                <a:lnTo>
                  <a:pt x="258" y="193"/>
                </a:lnTo>
                <a:lnTo>
                  <a:pt x="277" y="175"/>
                </a:lnTo>
                <a:lnTo>
                  <a:pt x="298" y="159"/>
                </a:lnTo>
                <a:lnTo>
                  <a:pt x="318" y="146"/>
                </a:lnTo>
                <a:lnTo>
                  <a:pt x="340" y="134"/>
                </a:lnTo>
                <a:lnTo>
                  <a:pt x="362" y="125"/>
                </a:lnTo>
                <a:lnTo>
                  <a:pt x="374" y="122"/>
                </a:lnTo>
                <a:lnTo>
                  <a:pt x="385" y="119"/>
                </a:lnTo>
                <a:lnTo>
                  <a:pt x="395" y="118"/>
                </a:lnTo>
                <a:lnTo>
                  <a:pt x="406" y="117"/>
                </a:lnTo>
                <a:lnTo>
                  <a:pt x="417" y="117"/>
                </a:lnTo>
                <a:lnTo>
                  <a:pt x="428" y="118"/>
                </a:lnTo>
                <a:lnTo>
                  <a:pt x="440" y="119"/>
                </a:lnTo>
                <a:lnTo>
                  <a:pt x="451" y="123"/>
                </a:lnTo>
                <a:lnTo>
                  <a:pt x="460" y="127"/>
                </a:lnTo>
                <a:lnTo>
                  <a:pt x="471" y="131"/>
                </a:lnTo>
                <a:lnTo>
                  <a:pt x="482" y="137"/>
                </a:lnTo>
                <a:lnTo>
                  <a:pt x="492" y="145"/>
                </a:lnTo>
                <a:lnTo>
                  <a:pt x="503" y="153"/>
                </a:lnTo>
                <a:lnTo>
                  <a:pt x="512" y="163"/>
                </a:lnTo>
                <a:lnTo>
                  <a:pt x="512" y="163"/>
                </a:lnTo>
                <a:lnTo>
                  <a:pt x="511" y="163"/>
                </a:lnTo>
                <a:lnTo>
                  <a:pt x="509" y="162"/>
                </a:lnTo>
                <a:lnTo>
                  <a:pt x="506" y="159"/>
                </a:lnTo>
                <a:lnTo>
                  <a:pt x="499" y="154"/>
                </a:lnTo>
                <a:lnTo>
                  <a:pt x="499" y="154"/>
                </a:lnTo>
                <a:lnTo>
                  <a:pt x="510" y="194"/>
                </a:lnTo>
                <a:lnTo>
                  <a:pt x="517" y="227"/>
                </a:lnTo>
                <a:lnTo>
                  <a:pt x="522" y="255"/>
                </a:lnTo>
                <a:lnTo>
                  <a:pt x="524" y="282"/>
                </a:lnTo>
                <a:lnTo>
                  <a:pt x="525" y="310"/>
                </a:lnTo>
                <a:lnTo>
                  <a:pt x="524" y="340"/>
                </a:lnTo>
                <a:lnTo>
                  <a:pt x="518" y="419"/>
                </a:lnTo>
                <a:lnTo>
                  <a:pt x="518" y="419"/>
                </a:lnTo>
                <a:lnTo>
                  <a:pt x="521" y="418"/>
                </a:lnTo>
                <a:lnTo>
                  <a:pt x="522" y="418"/>
                </a:lnTo>
                <a:lnTo>
                  <a:pt x="521" y="422"/>
                </a:lnTo>
                <a:lnTo>
                  <a:pt x="521" y="422"/>
                </a:lnTo>
                <a:lnTo>
                  <a:pt x="534" y="410"/>
                </a:lnTo>
                <a:lnTo>
                  <a:pt x="540" y="402"/>
                </a:lnTo>
                <a:lnTo>
                  <a:pt x="546" y="394"/>
                </a:lnTo>
                <a:lnTo>
                  <a:pt x="550" y="384"/>
                </a:lnTo>
                <a:lnTo>
                  <a:pt x="553" y="375"/>
                </a:lnTo>
                <a:lnTo>
                  <a:pt x="554" y="364"/>
                </a:lnTo>
                <a:lnTo>
                  <a:pt x="553" y="353"/>
                </a:lnTo>
                <a:lnTo>
                  <a:pt x="553" y="353"/>
                </a:lnTo>
                <a:lnTo>
                  <a:pt x="554" y="355"/>
                </a:lnTo>
                <a:lnTo>
                  <a:pt x="556" y="357"/>
                </a:lnTo>
                <a:lnTo>
                  <a:pt x="557" y="355"/>
                </a:lnTo>
                <a:lnTo>
                  <a:pt x="558" y="354"/>
                </a:lnTo>
                <a:lnTo>
                  <a:pt x="558" y="354"/>
                </a:lnTo>
                <a:lnTo>
                  <a:pt x="558" y="358"/>
                </a:lnTo>
                <a:lnTo>
                  <a:pt x="558" y="354"/>
                </a:lnTo>
                <a:lnTo>
                  <a:pt x="559" y="351"/>
                </a:lnTo>
                <a:lnTo>
                  <a:pt x="559" y="351"/>
                </a:lnTo>
                <a:lnTo>
                  <a:pt x="560" y="353"/>
                </a:lnTo>
                <a:lnTo>
                  <a:pt x="560" y="354"/>
                </a:lnTo>
                <a:lnTo>
                  <a:pt x="560" y="361"/>
                </a:lnTo>
                <a:lnTo>
                  <a:pt x="557" y="372"/>
                </a:lnTo>
                <a:lnTo>
                  <a:pt x="552" y="383"/>
                </a:lnTo>
                <a:lnTo>
                  <a:pt x="541" y="408"/>
                </a:lnTo>
                <a:lnTo>
                  <a:pt x="530" y="432"/>
                </a:lnTo>
                <a:lnTo>
                  <a:pt x="530" y="432"/>
                </a:lnTo>
                <a:lnTo>
                  <a:pt x="540" y="428"/>
                </a:lnTo>
                <a:lnTo>
                  <a:pt x="546" y="423"/>
                </a:lnTo>
                <a:lnTo>
                  <a:pt x="551" y="418"/>
                </a:lnTo>
                <a:lnTo>
                  <a:pt x="556" y="413"/>
                </a:lnTo>
                <a:lnTo>
                  <a:pt x="562" y="402"/>
                </a:lnTo>
                <a:lnTo>
                  <a:pt x="569" y="392"/>
                </a:lnTo>
                <a:lnTo>
                  <a:pt x="569" y="392"/>
                </a:lnTo>
                <a:lnTo>
                  <a:pt x="566" y="388"/>
                </a:lnTo>
                <a:lnTo>
                  <a:pt x="566" y="387"/>
                </a:lnTo>
                <a:lnTo>
                  <a:pt x="568" y="387"/>
                </a:lnTo>
                <a:lnTo>
                  <a:pt x="571" y="387"/>
                </a:lnTo>
                <a:lnTo>
                  <a:pt x="571" y="387"/>
                </a:lnTo>
                <a:lnTo>
                  <a:pt x="558" y="412"/>
                </a:lnTo>
                <a:lnTo>
                  <a:pt x="538" y="449"/>
                </a:lnTo>
                <a:lnTo>
                  <a:pt x="528" y="469"/>
                </a:lnTo>
                <a:lnTo>
                  <a:pt x="521" y="485"/>
                </a:lnTo>
                <a:lnTo>
                  <a:pt x="516" y="499"/>
                </a:lnTo>
                <a:lnTo>
                  <a:pt x="515" y="502"/>
                </a:lnTo>
                <a:lnTo>
                  <a:pt x="515" y="505"/>
                </a:lnTo>
                <a:lnTo>
                  <a:pt x="515" y="505"/>
                </a:lnTo>
                <a:lnTo>
                  <a:pt x="524" y="501"/>
                </a:lnTo>
                <a:lnTo>
                  <a:pt x="530" y="497"/>
                </a:lnTo>
                <a:lnTo>
                  <a:pt x="536" y="493"/>
                </a:lnTo>
                <a:lnTo>
                  <a:pt x="541" y="487"/>
                </a:lnTo>
                <a:lnTo>
                  <a:pt x="550" y="473"/>
                </a:lnTo>
                <a:lnTo>
                  <a:pt x="563" y="455"/>
                </a:lnTo>
                <a:lnTo>
                  <a:pt x="563" y="455"/>
                </a:lnTo>
                <a:lnTo>
                  <a:pt x="564" y="461"/>
                </a:lnTo>
                <a:lnTo>
                  <a:pt x="566" y="463"/>
                </a:lnTo>
                <a:lnTo>
                  <a:pt x="569" y="463"/>
                </a:lnTo>
                <a:lnTo>
                  <a:pt x="571" y="460"/>
                </a:lnTo>
                <a:lnTo>
                  <a:pt x="575" y="454"/>
                </a:lnTo>
                <a:lnTo>
                  <a:pt x="576" y="452"/>
                </a:lnTo>
                <a:lnTo>
                  <a:pt x="575" y="452"/>
                </a:lnTo>
                <a:lnTo>
                  <a:pt x="575" y="452"/>
                </a:lnTo>
                <a:lnTo>
                  <a:pt x="577" y="451"/>
                </a:lnTo>
                <a:lnTo>
                  <a:pt x="578" y="448"/>
                </a:lnTo>
                <a:lnTo>
                  <a:pt x="584" y="440"/>
                </a:lnTo>
                <a:lnTo>
                  <a:pt x="592" y="426"/>
                </a:lnTo>
                <a:lnTo>
                  <a:pt x="599" y="410"/>
                </a:lnTo>
                <a:lnTo>
                  <a:pt x="615" y="373"/>
                </a:lnTo>
                <a:lnTo>
                  <a:pt x="630" y="341"/>
                </a:lnTo>
                <a:lnTo>
                  <a:pt x="630" y="341"/>
                </a:lnTo>
                <a:lnTo>
                  <a:pt x="637" y="348"/>
                </a:lnTo>
                <a:lnTo>
                  <a:pt x="636" y="348"/>
                </a:lnTo>
                <a:lnTo>
                  <a:pt x="635" y="348"/>
                </a:lnTo>
                <a:lnTo>
                  <a:pt x="633" y="348"/>
                </a:lnTo>
                <a:lnTo>
                  <a:pt x="633" y="349"/>
                </a:lnTo>
                <a:lnTo>
                  <a:pt x="636" y="352"/>
                </a:lnTo>
                <a:lnTo>
                  <a:pt x="636" y="352"/>
                </a:lnTo>
                <a:lnTo>
                  <a:pt x="637" y="348"/>
                </a:lnTo>
                <a:lnTo>
                  <a:pt x="639" y="341"/>
                </a:lnTo>
                <a:lnTo>
                  <a:pt x="641" y="320"/>
                </a:lnTo>
                <a:lnTo>
                  <a:pt x="641" y="299"/>
                </a:lnTo>
                <a:lnTo>
                  <a:pt x="640" y="284"/>
                </a:lnTo>
                <a:lnTo>
                  <a:pt x="640" y="284"/>
                </a:lnTo>
                <a:lnTo>
                  <a:pt x="643" y="286"/>
                </a:lnTo>
                <a:lnTo>
                  <a:pt x="643" y="286"/>
                </a:lnTo>
                <a:lnTo>
                  <a:pt x="643" y="284"/>
                </a:lnTo>
                <a:lnTo>
                  <a:pt x="642" y="280"/>
                </a:lnTo>
                <a:lnTo>
                  <a:pt x="637" y="271"/>
                </a:lnTo>
                <a:lnTo>
                  <a:pt x="637" y="271"/>
                </a:lnTo>
                <a:lnTo>
                  <a:pt x="637" y="276"/>
                </a:lnTo>
                <a:lnTo>
                  <a:pt x="639" y="280"/>
                </a:lnTo>
                <a:lnTo>
                  <a:pt x="641" y="288"/>
                </a:lnTo>
                <a:lnTo>
                  <a:pt x="642" y="292"/>
                </a:lnTo>
                <a:lnTo>
                  <a:pt x="643" y="296"/>
                </a:lnTo>
                <a:lnTo>
                  <a:pt x="641" y="301"/>
                </a:lnTo>
                <a:lnTo>
                  <a:pt x="637" y="307"/>
                </a:lnTo>
                <a:lnTo>
                  <a:pt x="637" y="307"/>
                </a:lnTo>
                <a:lnTo>
                  <a:pt x="635" y="302"/>
                </a:lnTo>
                <a:lnTo>
                  <a:pt x="634" y="296"/>
                </a:lnTo>
                <a:lnTo>
                  <a:pt x="633" y="283"/>
                </a:lnTo>
                <a:lnTo>
                  <a:pt x="634" y="269"/>
                </a:lnTo>
                <a:lnTo>
                  <a:pt x="635" y="255"/>
                </a:lnTo>
                <a:lnTo>
                  <a:pt x="640" y="227"/>
                </a:lnTo>
                <a:lnTo>
                  <a:pt x="640" y="215"/>
                </a:lnTo>
                <a:lnTo>
                  <a:pt x="640" y="205"/>
                </a:lnTo>
                <a:lnTo>
                  <a:pt x="640" y="205"/>
                </a:lnTo>
                <a:lnTo>
                  <a:pt x="639" y="208"/>
                </a:lnTo>
                <a:lnTo>
                  <a:pt x="639" y="212"/>
                </a:lnTo>
                <a:lnTo>
                  <a:pt x="639" y="212"/>
                </a:lnTo>
                <a:lnTo>
                  <a:pt x="622" y="158"/>
                </a:lnTo>
                <a:lnTo>
                  <a:pt x="622" y="158"/>
                </a:lnTo>
                <a:lnTo>
                  <a:pt x="621" y="158"/>
                </a:lnTo>
                <a:lnTo>
                  <a:pt x="621" y="158"/>
                </a:lnTo>
                <a:lnTo>
                  <a:pt x="618" y="154"/>
                </a:lnTo>
                <a:lnTo>
                  <a:pt x="615" y="141"/>
                </a:lnTo>
                <a:lnTo>
                  <a:pt x="611" y="129"/>
                </a:lnTo>
                <a:lnTo>
                  <a:pt x="610" y="128"/>
                </a:lnTo>
                <a:lnTo>
                  <a:pt x="609" y="131"/>
                </a:lnTo>
                <a:lnTo>
                  <a:pt x="609" y="131"/>
                </a:lnTo>
                <a:lnTo>
                  <a:pt x="576" y="92"/>
                </a:lnTo>
                <a:lnTo>
                  <a:pt x="560" y="75"/>
                </a:lnTo>
                <a:lnTo>
                  <a:pt x="545" y="60"/>
                </a:lnTo>
                <a:lnTo>
                  <a:pt x="530" y="47"/>
                </a:lnTo>
                <a:lnTo>
                  <a:pt x="516" y="35"/>
                </a:lnTo>
                <a:lnTo>
                  <a:pt x="501" y="25"/>
                </a:lnTo>
                <a:lnTo>
                  <a:pt x="486" y="17"/>
                </a:lnTo>
                <a:lnTo>
                  <a:pt x="470" y="11"/>
                </a:lnTo>
                <a:lnTo>
                  <a:pt x="453" y="6"/>
                </a:lnTo>
                <a:lnTo>
                  <a:pt x="436" y="3"/>
                </a:lnTo>
                <a:lnTo>
                  <a:pt x="418" y="0"/>
                </a:lnTo>
                <a:lnTo>
                  <a:pt x="398" y="0"/>
                </a:lnTo>
                <a:lnTo>
                  <a:pt x="376" y="1"/>
                </a:lnTo>
                <a:lnTo>
                  <a:pt x="352" y="4"/>
                </a:lnTo>
                <a:lnTo>
                  <a:pt x="327" y="7"/>
                </a:lnTo>
                <a:lnTo>
                  <a:pt x="327" y="7"/>
                </a:lnTo>
                <a:lnTo>
                  <a:pt x="320" y="9"/>
                </a:lnTo>
                <a:lnTo>
                  <a:pt x="302" y="15"/>
                </a:lnTo>
                <a:lnTo>
                  <a:pt x="279" y="23"/>
                </a:lnTo>
                <a:lnTo>
                  <a:pt x="251" y="34"/>
                </a:lnTo>
                <a:lnTo>
                  <a:pt x="222" y="47"/>
                </a:lnTo>
                <a:lnTo>
                  <a:pt x="208" y="54"/>
                </a:lnTo>
                <a:lnTo>
                  <a:pt x="194" y="63"/>
                </a:lnTo>
                <a:lnTo>
                  <a:pt x="184" y="71"/>
                </a:lnTo>
                <a:lnTo>
                  <a:pt x="173" y="80"/>
                </a:lnTo>
                <a:lnTo>
                  <a:pt x="164" y="88"/>
                </a:lnTo>
                <a:lnTo>
                  <a:pt x="157" y="98"/>
                </a:lnTo>
                <a:lnTo>
                  <a:pt x="157" y="98"/>
                </a:lnTo>
                <a:lnTo>
                  <a:pt x="165" y="92"/>
                </a:lnTo>
                <a:lnTo>
                  <a:pt x="169" y="89"/>
                </a:lnTo>
                <a:lnTo>
                  <a:pt x="174" y="88"/>
                </a:lnTo>
                <a:lnTo>
                  <a:pt x="174" y="88"/>
                </a:lnTo>
                <a:lnTo>
                  <a:pt x="158" y="97"/>
                </a:lnTo>
                <a:lnTo>
                  <a:pt x="145" y="106"/>
                </a:lnTo>
                <a:lnTo>
                  <a:pt x="133" y="117"/>
                </a:lnTo>
                <a:lnTo>
                  <a:pt x="121" y="130"/>
                </a:lnTo>
                <a:lnTo>
                  <a:pt x="110" y="142"/>
                </a:lnTo>
                <a:lnTo>
                  <a:pt x="100" y="156"/>
                </a:lnTo>
                <a:lnTo>
                  <a:pt x="82" y="180"/>
                </a:lnTo>
                <a:lnTo>
                  <a:pt x="82" y="180"/>
                </a:lnTo>
                <a:lnTo>
                  <a:pt x="80" y="176"/>
                </a:lnTo>
                <a:lnTo>
                  <a:pt x="78" y="176"/>
                </a:lnTo>
                <a:lnTo>
                  <a:pt x="75" y="178"/>
                </a:lnTo>
                <a:lnTo>
                  <a:pt x="73" y="182"/>
                </a:lnTo>
                <a:lnTo>
                  <a:pt x="72" y="186"/>
                </a:lnTo>
                <a:lnTo>
                  <a:pt x="70" y="189"/>
                </a:lnTo>
                <a:lnTo>
                  <a:pt x="72" y="192"/>
                </a:lnTo>
                <a:lnTo>
                  <a:pt x="73" y="193"/>
                </a:lnTo>
                <a:lnTo>
                  <a:pt x="74" y="193"/>
                </a:lnTo>
                <a:lnTo>
                  <a:pt x="74" y="193"/>
                </a:lnTo>
                <a:lnTo>
                  <a:pt x="67" y="201"/>
                </a:lnTo>
                <a:lnTo>
                  <a:pt x="59" y="210"/>
                </a:lnTo>
                <a:lnTo>
                  <a:pt x="59" y="210"/>
                </a:lnTo>
                <a:lnTo>
                  <a:pt x="64" y="205"/>
                </a:lnTo>
                <a:lnTo>
                  <a:pt x="68" y="200"/>
                </a:lnTo>
                <a:lnTo>
                  <a:pt x="69" y="194"/>
                </a:lnTo>
                <a:lnTo>
                  <a:pt x="68" y="188"/>
                </a:lnTo>
                <a:lnTo>
                  <a:pt x="68" y="188"/>
                </a:lnTo>
                <a:lnTo>
                  <a:pt x="63" y="192"/>
                </a:lnTo>
                <a:lnTo>
                  <a:pt x="57" y="201"/>
                </a:lnTo>
                <a:lnTo>
                  <a:pt x="51" y="212"/>
                </a:lnTo>
                <a:lnTo>
                  <a:pt x="50" y="217"/>
                </a:lnTo>
                <a:lnTo>
                  <a:pt x="50" y="222"/>
                </a:lnTo>
                <a:lnTo>
                  <a:pt x="50" y="222"/>
                </a:lnTo>
                <a:lnTo>
                  <a:pt x="53" y="218"/>
                </a:lnTo>
                <a:lnTo>
                  <a:pt x="50" y="221"/>
                </a:lnTo>
                <a:lnTo>
                  <a:pt x="46" y="224"/>
                </a:lnTo>
                <a:lnTo>
                  <a:pt x="44" y="228"/>
                </a:lnTo>
                <a:lnTo>
                  <a:pt x="43" y="233"/>
                </a:lnTo>
                <a:lnTo>
                  <a:pt x="41" y="237"/>
                </a:lnTo>
                <a:lnTo>
                  <a:pt x="41" y="237"/>
                </a:lnTo>
                <a:lnTo>
                  <a:pt x="41" y="236"/>
                </a:lnTo>
                <a:lnTo>
                  <a:pt x="40" y="237"/>
                </a:lnTo>
                <a:lnTo>
                  <a:pt x="39" y="239"/>
                </a:lnTo>
                <a:lnTo>
                  <a:pt x="39" y="243"/>
                </a:lnTo>
                <a:lnTo>
                  <a:pt x="39" y="243"/>
                </a:lnTo>
                <a:lnTo>
                  <a:pt x="44" y="236"/>
                </a:lnTo>
                <a:lnTo>
                  <a:pt x="46" y="228"/>
                </a:lnTo>
                <a:lnTo>
                  <a:pt x="46" y="228"/>
                </a:lnTo>
                <a:lnTo>
                  <a:pt x="45" y="231"/>
                </a:lnTo>
                <a:lnTo>
                  <a:pt x="46" y="229"/>
                </a:lnTo>
                <a:lnTo>
                  <a:pt x="46" y="229"/>
                </a:lnTo>
                <a:lnTo>
                  <a:pt x="45" y="229"/>
                </a:lnTo>
                <a:lnTo>
                  <a:pt x="44" y="230"/>
                </a:lnTo>
                <a:lnTo>
                  <a:pt x="41" y="233"/>
                </a:lnTo>
                <a:lnTo>
                  <a:pt x="40" y="243"/>
                </a:lnTo>
                <a:lnTo>
                  <a:pt x="38" y="260"/>
                </a:lnTo>
                <a:lnTo>
                  <a:pt x="38" y="260"/>
                </a:lnTo>
                <a:lnTo>
                  <a:pt x="39" y="258"/>
                </a:lnTo>
                <a:lnTo>
                  <a:pt x="39" y="255"/>
                </a:lnTo>
                <a:lnTo>
                  <a:pt x="39" y="254"/>
                </a:lnTo>
                <a:lnTo>
                  <a:pt x="38" y="254"/>
                </a:lnTo>
                <a:lnTo>
                  <a:pt x="35" y="254"/>
                </a:lnTo>
                <a:lnTo>
                  <a:pt x="34" y="257"/>
                </a:lnTo>
                <a:lnTo>
                  <a:pt x="34" y="257"/>
                </a:lnTo>
                <a:lnTo>
                  <a:pt x="27" y="280"/>
                </a:lnTo>
                <a:lnTo>
                  <a:pt x="21" y="300"/>
                </a:lnTo>
                <a:lnTo>
                  <a:pt x="14" y="325"/>
                </a:lnTo>
                <a:lnTo>
                  <a:pt x="8" y="354"/>
                </a:lnTo>
                <a:lnTo>
                  <a:pt x="3" y="383"/>
                </a:lnTo>
                <a:lnTo>
                  <a:pt x="0" y="412"/>
                </a:lnTo>
                <a:lnTo>
                  <a:pt x="0" y="425"/>
                </a:lnTo>
                <a:lnTo>
                  <a:pt x="2" y="438"/>
                </a:lnTo>
                <a:lnTo>
                  <a:pt x="2" y="438"/>
                </a:lnTo>
                <a:lnTo>
                  <a:pt x="3" y="435"/>
                </a:lnTo>
                <a:lnTo>
                  <a:pt x="4" y="436"/>
                </a:lnTo>
                <a:lnTo>
                  <a:pt x="4" y="437"/>
                </a:lnTo>
                <a:lnTo>
                  <a:pt x="9" y="451"/>
                </a:lnTo>
                <a:lnTo>
                  <a:pt x="16" y="470"/>
                </a:lnTo>
                <a:lnTo>
                  <a:pt x="21" y="479"/>
                </a:lnTo>
                <a:lnTo>
                  <a:pt x="26" y="488"/>
                </a:lnTo>
                <a:lnTo>
                  <a:pt x="26" y="488"/>
                </a:lnTo>
                <a:lnTo>
                  <a:pt x="26" y="489"/>
                </a:lnTo>
                <a:lnTo>
                  <a:pt x="25" y="489"/>
                </a:lnTo>
                <a:lnTo>
                  <a:pt x="22" y="487"/>
                </a:lnTo>
                <a:lnTo>
                  <a:pt x="20" y="484"/>
                </a:lnTo>
                <a:lnTo>
                  <a:pt x="19" y="483"/>
                </a:lnTo>
                <a:lnTo>
                  <a:pt x="19" y="483"/>
                </a:lnTo>
                <a:lnTo>
                  <a:pt x="28" y="502"/>
                </a:lnTo>
                <a:lnTo>
                  <a:pt x="28" y="502"/>
                </a:lnTo>
                <a:lnTo>
                  <a:pt x="23" y="490"/>
                </a:lnTo>
                <a:lnTo>
                  <a:pt x="23" y="490"/>
                </a:lnTo>
                <a:lnTo>
                  <a:pt x="43" y="519"/>
                </a:lnTo>
                <a:lnTo>
                  <a:pt x="63" y="548"/>
                </a:lnTo>
                <a:lnTo>
                  <a:pt x="86" y="577"/>
                </a:lnTo>
                <a:lnTo>
                  <a:pt x="97" y="589"/>
                </a:lnTo>
                <a:lnTo>
                  <a:pt x="110" y="602"/>
                </a:lnTo>
                <a:lnTo>
                  <a:pt x="122" y="613"/>
                </a:lnTo>
                <a:lnTo>
                  <a:pt x="135" y="623"/>
                </a:lnTo>
                <a:lnTo>
                  <a:pt x="150" y="630"/>
                </a:lnTo>
                <a:lnTo>
                  <a:pt x="164" y="637"/>
                </a:lnTo>
                <a:lnTo>
                  <a:pt x="179" y="641"/>
                </a:lnTo>
                <a:lnTo>
                  <a:pt x="194" y="643"/>
                </a:lnTo>
                <a:lnTo>
                  <a:pt x="210" y="643"/>
                </a:lnTo>
                <a:lnTo>
                  <a:pt x="226" y="641"/>
                </a:lnTo>
                <a:lnTo>
                  <a:pt x="226" y="641"/>
                </a:lnTo>
                <a:lnTo>
                  <a:pt x="203" y="637"/>
                </a:lnTo>
                <a:lnTo>
                  <a:pt x="200" y="637"/>
                </a:lnTo>
                <a:lnTo>
                  <a:pt x="200" y="637"/>
                </a:lnTo>
                <a:lnTo>
                  <a:pt x="206" y="638"/>
                </a:lnTo>
                <a:lnTo>
                  <a:pt x="209" y="637"/>
                </a:lnTo>
                <a:lnTo>
                  <a:pt x="208" y="636"/>
                </a:lnTo>
                <a:lnTo>
                  <a:pt x="208" y="636"/>
                </a:lnTo>
                <a:lnTo>
                  <a:pt x="221" y="635"/>
                </a:lnTo>
                <a:lnTo>
                  <a:pt x="244" y="634"/>
                </a:lnTo>
                <a:lnTo>
                  <a:pt x="268" y="635"/>
                </a:lnTo>
                <a:lnTo>
                  <a:pt x="279" y="636"/>
                </a:lnTo>
                <a:lnTo>
                  <a:pt x="287" y="638"/>
                </a:lnTo>
                <a:lnTo>
                  <a:pt x="287" y="638"/>
                </a:lnTo>
                <a:lnTo>
                  <a:pt x="281" y="638"/>
                </a:lnTo>
                <a:lnTo>
                  <a:pt x="275" y="641"/>
                </a:lnTo>
                <a:lnTo>
                  <a:pt x="275" y="641"/>
                </a:lnTo>
                <a:lnTo>
                  <a:pt x="304" y="640"/>
                </a:lnTo>
                <a:lnTo>
                  <a:pt x="315" y="638"/>
                </a:lnTo>
                <a:lnTo>
                  <a:pt x="317" y="638"/>
                </a:lnTo>
                <a:lnTo>
                  <a:pt x="316" y="637"/>
                </a:lnTo>
                <a:lnTo>
                  <a:pt x="316" y="637"/>
                </a:lnTo>
                <a:lnTo>
                  <a:pt x="311" y="638"/>
                </a:lnTo>
                <a:lnTo>
                  <a:pt x="314" y="637"/>
                </a:lnTo>
                <a:lnTo>
                  <a:pt x="314" y="637"/>
                </a:lnTo>
                <a:lnTo>
                  <a:pt x="303" y="629"/>
                </a:lnTo>
                <a:lnTo>
                  <a:pt x="292" y="623"/>
                </a:lnTo>
                <a:lnTo>
                  <a:pt x="280" y="618"/>
                </a:lnTo>
                <a:lnTo>
                  <a:pt x="269" y="615"/>
                </a:lnTo>
                <a:lnTo>
                  <a:pt x="257" y="614"/>
                </a:lnTo>
                <a:lnTo>
                  <a:pt x="245" y="613"/>
                </a:lnTo>
                <a:lnTo>
                  <a:pt x="221" y="613"/>
                </a:lnTo>
                <a:lnTo>
                  <a:pt x="197" y="613"/>
                </a:lnTo>
                <a:lnTo>
                  <a:pt x="185" y="613"/>
                </a:lnTo>
                <a:lnTo>
                  <a:pt x="173" y="612"/>
                </a:lnTo>
                <a:lnTo>
                  <a:pt x="161" y="611"/>
                </a:lnTo>
                <a:lnTo>
                  <a:pt x="150" y="607"/>
                </a:lnTo>
                <a:lnTo>
                  <a:pt x="138" y="602"/>
                </a:lnTo>
                <a:lnTo>
                  <a:pt x="127" y="596"/>
                </a:lnTo>
                <a:lnTo>
                  <a:pt x="127" y="596"/>
                </a:lnTo>
                <a:lnTo>
                  <a:pt x="125" y="595"/>
                </a:lnTo>
                <a:lnTo>
                  <a:pt x="117" y="589"/>
                </a:lnTo>
                <a:lnTo>
                  <a:pt x="105" y="578"/>
                </a:lnTo>
                <a:lnTo>
                  <a:pt x="92" y="566"/>
                </a:lnTo>
                <a:lnTo>
                  <a:pt x="79" y="553"/>
                </a:lnTo>
                <a:lnTo>
                  <a:pt x="68" y="540"/>
                </a:lnTo>
                <a:lnTo>
                  <a:pt x="64" y="534"/>
                </a:lnTo>
                <a:lnTo>
                  <a:pt x="62" y="529"/>
                </a:lnTo>
                <a:lnTo>
                  <a:pt x="61" y="524"/>
                </a:lnTo>
                <a:lnTo>
                  <a:pt x="62" y="520"/>
                </a:lnTo>
                <a:lnTo>
                  <a:pt x="62" y="520"/>
                </a:lnTo>
                <a:lnTo>
                  <a:pt x="63" y="522"/>
                </a:lnTo>
                <a:lnTo>
                  <a:pt x="62" y="523"/>
                </a:lnTo>
                <a:lnTo>
                  <a:pt x="62" y="523"/>
                </a:lnTo>
                <a:lnTo>
                  <a:pt x="73" y="535"/>
                </a:lnTo>
                <a:lnTo>
                  <a:pt x="81" y="542"/>
                </a:lnTo>
                <a:lnTo>
                  <a:pt x="81" y="542"/>
                </a:lnTo>
                <a:lnTo>
                  <a:pt x="81" y="542"/>
                </a:lnTo>
                <a:lnTo>
                  <a:pt x="78" y="536"/>
                </a:lnTo>
                <a:lnTo>
                  <a:pt x="78" y="536"/>
                </a:lnTo>
                <a:lnTo>
                  <a:pt x="79" y="536"/>
                </a:lnTo>
                <a:lnTo>
                  <a:pt x="80" y="536"/>
                </a:lnTo>
                <a:lnTo>
                  <a:pt x="84" y="540"/>
                </a:lnTo>
                <a:lnTo>
                  <a:pt x="92" y="550"/>
                </a:lnTo>
                <a:lnTo>
                  <a:pt x="100" y="561"/>
                </a:lnTo>
                <a:lnTo>
                  <a:pt x="103" y="564"/>
                </a:lnTo>
                <a:lnTo>
                  <a:pt x="103" y="561"/>
                </a:lnTo>
                <a:lnTo>
                  <a:pt x="103" y="561"/>
                </a:lnTo>
                <a:lnTo>
                  <a:pt x="100" y="559"/>
                </a:lnTo>
                <a:lnTo>
                  <a:pt x="104" y="560"/>
                </a:lnTo>
                <a:lnTo>
                  <a:pt x="125" y="570"/>
                </a:lnTo>
                <a:lnTo>
                  <a:pt x="158" y="587"/>
                </a:lnTo>
                <a:lnTo>
                  <a:pt x="197" y="607"/>
                </a:lnTo>
                <a:lnTo>
                  <a:pt x="218" y="615"/>
                </a:lnTo>
                <a:lnTo>
                  <a:pt x="238" y="624"/>
                </a:lnTo>
                <a:lnTo>
                  <a:pt x="257" y="631"/>
                </a:lnTo>
                <a:lnTo>
                  <a:pt x="274" y="635"/>
                </a:lnTo>
                <a:lnTo>
                  <a:pt x="288" y="637"/>
                </a:lnTo>
                <a:lnTo>
                  <a:pt x="294" y="637"/>
                </a:lnTo>
                <a:lnTo>
                  <a:pt x="299" y="635"/>
                </a:lnTo>
                <a:lnTo>
                  <a:pt x="303" y="634"/>
                </a:lnTo>
                <a:lnTo>
                  <a:pt x="306" y="630"/>
                </a:lnTo>
                <a:lnTo>
                  <a:pt x="308" y="625"/>
                </a:lnTo>
                <a:lnTo>
                  <a:pt x="309" y="619"/>
                </a:lnTo>
                <a:lnTo>
                  <a:pt x="309" y="619"/>
                </a:lnTo>
                <a:lnTo>
                  <a:pt x="312" y="618"/>
                </a:lnTo>
                <a:lnTo>
                  <a:pt x="321" y="617"/>
                </a:lnTo>
                <a:lnTo>
                  <a:pt x="342" y="614"/>
                </a:lnTo>
                <a:lnTo>
                  <a:pt x="352" y="613"/>
                </a:lnTo>
                <a:lnTo>
                  <a:pt x="362" y="612"/>
                </a:lnTo>
                <a:lnTo>
                  <a:pt x="368" y="608"/>
                </a:lnTo>
                <a:lnTo>
                  <a:pt x="369" y="607"/>
                </a:lnTo>
                <a:lnTo>
                  <a:pt x="370" y="605"/>
                </a:lnTo>
                <a:lnTo>
                  <a:pt x="370" y="605"/>
                </a:lnTo>
                <a:lnTo>
                  <a:pt x="358" y="606"/>
                </a:lnTo>
                <a:lnTo>
                  <a:pt x="359" y="605"/>
                </a:lnTo>
                <a:lnTo>
                  <a:pt x="358" y="605"/>
                </a:lnTo>
                <a:lnTo>
                  <a:pt x="358" y="605"/>
                </a:lnTo>
                <a:lnTo>
                  <a:pt x="362" y="602"/>
                </a:lnTo>
                <a:lnTo>
                  <a:pt x="367" y="600"/>
                </a:lnTo>
                <a:lnTo>
                  <a:pt x="377" y="597"/>
                </a:lnTo>
                <a:lnTo>
                  <a:pt x="401" y="594"/>
                </a:lnTo>
                <a:lnTo>
                  <a:pt x="412" y="591"/>
                </a:lnTo>
                <a:lnTo>
                  <a:pt x="422" y="589"/>
                </a:lnTo>
                <a:lnTo>
                  <a:pt x="427" y="587"/>
                </a:lnTo>
                <a:lnTo>
                  <a:pt x="430" y="583"/>
                </a:lnTo>
                <a:lnTo>
                  <a:pt x="433" y="579"/>
                </a:lnTo>
                <a:lnTo>
                  <a:pt x="435" y="576"/>
                </a:lnTo>
                <a:lnTo>
                  <a:pt x="435" y="576"/>
                </a:lnTo>
                <a:lnTo>
                  <a:pt x="432" y="578"/>
                </a:lnTo>
                <a:lnTo>
                  <a:pt x="427" y="578"/>
                </a:lnTo>
                <a:lnTo>
                  <a:pt x="426" y="578"/>
                </a:lnTo>
                <a:lnTo>
                  <a:pt x="426" y="578"/>
                </a:lnTo>
                <a:lnTo>
                  <a:pt x="429" y="576"/>
                </a:lnTo>
                <a:lnTo>
                  <a:pt x="429" y="576"/>
                </a:lnTo>
                <a:lnTo>
                  <a:pt x="400" y="585"/>
                </a:lnTo>
                <a:lnTo>
                  <a:pt x="380" y="590"/>
                </a:lnTo>
                <a:lnTo>
                  <a:pt x="373" y="591"/>
                </a:lnTo>
                <a:lnTo>
                  <a:pt x="370" y="591"/>
                </a:lnTo>
                <a:lnTo>
                  <a:pt x="369" y="590"/>
                </a:lnTo>
                <a:lnTo>
                  <a:pt x="369" y="590"/>
                </a:lnTo>
                <a:lnTo>
                  <a:pt x="377" y="587"/>
                </a:lnTo>
                <a:lnTo>
                  <a:pt x="382" y="585"/>
                </a:lnTo>
                <a:lnTo>
                  <a:pt x="386" y="583"/>
                </a:lnTo>
                <a:lnTo>
                  <a:pt x="386" y="583"/>
                </a:lnTo>
                <a:lnTo>
                  <a:pt x="380" y="588"/>
                </a:lnTo>
                <a:lnTo>
                  <a:pt x="374" y="593"/>
                </a:lnTo>
                <a:lnTo>
                  <a:pt x="365" y="596"/>
                </a:lnTo>
                <a:lnTo>
                  <a:pt x="358" y="597"/>
                </a:lnTo>
                <a:lnTo>
                  <a:pt x="350" y="600"/>
                </a:lnTo>
                <a:lnTo>
                  <a:pt x="342" y="600"/>
                </a:lnTo>
                <a:lnTo>
                  <a:pt x="330" y="599"/>
                </a:lnTo>
                <a:lnTo>
                  <a:pt x="330" y="599"/>
                </a:lnTo>
                <a:lnTo>
                  <a:pt x="339" y="596"/>
                </a:lnTo>
                <a:lnTo>
                  <a:pt x="350" y="594"/>
                </a:lnTo>
                <a:lnTo>
                  <a:pt x="371" y="589"/>
                </a:lnTo>
                <a:lnTo>
                  <a:pt x="383" y="587"/>
                </a:lnTo>
                <a:lnTo>
                  <a:pt x="394" y="582"/>
                </a:lnTo>
                <a:lnTo>
                  <a:pt x="399" y="578"/>
                </a:lnTo>
                <a:lnTo>
                  <a:pt x="404" y="575"/>
                </a:lnTo>
                <a:lnTo>
                  <a:pt x="409" y="570"/>
                </a:lnTo>
                <a:lnTo>
                  <a:pt x="413" y="564"/>
                </a:lnTo>
                <a:lnTo>
                  <a:pt x="413" y="564"/>
                </a:lnTo>
                <a:lnTo>
                  <a:pt x="400" y="565"/>
                </a:lnTo>
                <a:lnTo>
                  <a:pt x="388" y="567"/>
                </a:lnTo>
                <a:lnTo>
                  <a:pt x="376" y="572"/>
                </a:lnTo>
                <a:lnTo>
                  <a:pt x="371" y="576"/>
                </a:lnTo>
                <a:lnTo>
                  <a:pt x="368" y="578"/>
                </a:lnTo>
                <a:lnTo>
                  <a:pt x="368" y="578"/>
                </a:lnTo>
                <a:lnTo>
                  <a:pt x="359" y="575"/>
                </a:lnTo>
                <a:lnTo>
                  <a:pt x="350" y="572"/>
                </a:lnTo>
                <a:lnTo>
                  <a:pt x="340" y="570"/>
                </a:lnTo>
                <a:lnTo>
                  <a:pt x="329" y="568"/>
                </a:lnTo>
                <a:lnTo>
                  <a:pt x="308" y="568"/>
                </a:lnTo>
                <a:lnTo>
                  <a:pt x="283" y="568"/>
                </a:lnTo>
                <a:lnTo>
                  <a:pt x="234" y="572"/>
                </a:lnTo>
                <a:lnTo>
                  <a:pt x="210" y="573"/>
                </a:lnTo>
                <a:lnTo>
                  <a:pt x="185" y="572"/>
                </a:lnTo>
                <a:lnTo>
                  <a:pt x="162" y="571"/>
                </a:lnTo>
                <a:lnTo>
                  <a:pt x="151" y="568"/>
                </a:lnTo>
                <a:lnTo>
                  <a:pt x="140" y="566"/>
                </a:lnTo>
                <a:lnTo>
                  <a:pt x="129" y="562"/>
                </a:lnTo>
                <a:lnTo>
                  <a:pt x="120" y="558"/>
                </a:lnTo>
                <a:lnTo>
                  <a:pt x="110" y="553"/>
                </a:lnTo>
                <a:lnTo>
                  <a:pt x="102" y="546"/>
                </a:lnTo>
                <a:lnTo>
                  <a:pt x="94" y="538"/>
                </a:lnTo>
                <a:lnTo>
                  <a:pt x="87" y="529"/>
                </a:lnTo>
                <a:lnTo>
                  <a:pt x="81" y="518"/>
                </a:lnTo>
                <a:lnTo>
                  <a:pt x="76" y="506"/>
                </a:lnTo>
                <a:lnTo>
                  <a:pt x="72" y="493"/>
                </a:lnTo>
                <a:lnTo>
                  <a:pt x="68" y="478"/>
                </a:lnTo>
                <a:lnTo>
                  <a:pt x="67" y="461"/>
                </a:lnTo>
                <a:lnTo>
                  <a:pt x="66" y="442"/>
                </a:lnTo>
                <a:lnTo>
                  <a:pt x="66" y="442"/>
                </a:lnTo>
                <a:lnTo>
                  <a:pt x="68" y="446"/>
                </a:lnTo>
                <a:lnTo>
                  <a:pt x="67" y="441"/>
                </a:lnTo>
                <a:lnTo>
                  <a:pt x="67" y="441"/>
                </a:lnTo>
                <a:lnTo>
                  <a:pt x="70" y="446"/>
                </a:lnTo>
                <a:lnTo>
                  <a:pt x="72" y="447"/>
                </a:lnTo>
                <a:lnTo>
                  <a:pt x="70" y="443"/>
                </a:lnTo>
                <a:lnTo>
                  <a:pt x="70" y="443"/>
                </a:lnTo>
                <a:lnTo>
                  <a:pt x="73" y="448"/>
                </a:lnTo>
                <a:lnTo>
                  <a:pt x="74" y="451"/>
                </a:lnTo>
                <a:lnTo>
                  <a:pt x="74" y="454"/>
                </a:lnTo>
                <a:lnTo>
                  <a:pt x="74" y="454"/>
                </a:lnTo>
                <a:lnTo>
                  <a:pt x="72" y="451"/>
                </a:lnTo>
                <a:lnTo>
                  <a:pt x="70" y="449"/>
                </a:lnTo>
                <a:lnTo>
                  <a:pt x="68" y="449"/>
                </a:lnTo>
                <a:lnTo>
                  <a:pt x="68" y="447"/>
                </a:lnTo>
                <a:lnTo>
                  <a:pt x="68" y="447"/>
                </a:lnTo>
                <a:lnTo>
                  <a:pt x="67" y="453"/>
                </a:lnTo>
                <a:lnTo>
                  <a:pt x="67" y="458"/>
                </a:lnTo>
                <a:lnTo>
                  <a:pt x="68" y="464"/>
                </a:lnTo>
                <a:lnTo>
                  <a:pt x="69" y="471"/>
                </a:lnTo>
                <a:lnTo>
                  <a:pt x="76" y="484"/>
                </a:lnTo>
                <a:lnTo>
                  <a:pt x="85" y="497"/>
                </a:lnTo>
                <a:lnTo>
                  <a:pt x="97" y="512"/>
                </a:lnTo>
                <a:lnTo>
                  <a:pt x="111" y="525"/>
                </a:lnTo>
                <a:lnTo>
                  <a:pt x="127" y="538"/>
                </a:lnTo>
                <a:lnTo>
                  <a:pt x="145" y="550"/>
                </a:lnTo>
                <a:lnTo>
                  <a:pt x="163" y="561"/>
                </a:lnTo>
                <a:lnTo>
                  <a:pt x="184" y="571"/>
                </a:lnTo>
                <a:lnTo>
                  <a:pt x="204" y="578"/>
                </a:lnTo>
                <a:lnTo>
                  <a:pt x="224" y="583"/>
                </a:lnTo>
                <a:lnTo>
                  <a:pt x="234" y="585"/>
                </a:lnTo>
                <a:lnTo>
                  <a:pt x="244" y="585"/>
                </a:lnTo>
                <a:lnTo>
                  <a:pt x="255" y="585"/>
                </a:lnTo>
                <a:lnTo>
                  <a:pt x="264" y="584"/>
                </a:lnTo>
                <a:lnTo>
                  <a:pt x="274" y="583"/>
                </a:lnTo>
                <a:lnTo>
                  <a:pt x="283" y="581"/>
                </a:lnTo>
                <a:lnTo>
                  <a:pt x="292" y="577"/>
                </a:lnTo>
                <a:lnTo>
                  <a:pt x="300" y="572"/>
                </a:lnTo>
                <a:lnTo>
                  <a:pt x="300" y="572"/>
                </a:lnTo>
                <a:lnTo>
                  <a:pt x="302" y="573"/>
                </a:lnTo>
                <a:lnTo>
                  <a:pt x="302" y="575"/>
                </a:lnTo>
                <a:lnTo>
                  <a:pt x="305" y="576"/>
                </a:lnTo>
                <a:lnTo>
                  <a:pt x="309" y="576"/>
                </a:lnTo>
                <a:lnTo>
                  <a:pt x="314" y="573"/>
                </a:lnTo>
                <a:lnTo>
                  <a:pt x="322" y="568"/>
                </a:lnTo>
                <a:lnTo>
                  <a:pt x="327" y="566"/>
                </a:lnTo>
                <a:lnTo>
                  <a:pt x="327" y="566"/>
                </a:lnTo>
                <a:lnTo>
                  <a:pt x="324" y="566"/>
                </a:lnTo>
                <a:lnTo>
                  <a:pt x="326" y="567"/>
                </a:lnTo>
                <a:lnTo>
                  <a:pt x="329" y="568"/>
                </a:lnTo>
                <a:lnTo>
                  <a:pt x="329" y="568"/>
                </a:lnTo>
                <a:lnTo>
                  <a:pt x="329" y="567"/>
                </a:lnTo>
                <a:lnTo>
                  <a:pt x="329" y="566"/>
                </a:lnTo>
                <a:lnTo>
                  <a:pt x="333" y="565"/>
                </a:lnTo>
                <a:lnTo>
                  <a:pt x="333" y="565"/>
                </a:lnTo>
                <a:lnTo>
                  <a:pt x="322" y="565"/>
                </a:lnTo>
                <a:lnTo>
                  <a:pt x="312" y="566"/>
                </a:lnTo>
                <a:lnTo>
                  <a:pt x="306" y="568"/>
                </a:lnTo>
                <a:lnTo>
                  <a:pt x="306" y="568"/>
                </a:lnTo>
                <a:lnTo>
                  <a:pt x="333" y="561"/>
                </a:lnTo>
                <a:lnTo>
                  <a:pt x="352" y="555"/>
                </a:lnTo>
                <a:lnTo>
                  <a:pt x="361" y="550"/>
                </a:lnTo>
                <a:lnTo>
                  <a:pt x="361" y="550"/>
                </a:lnTo>
                <a:lnTo>
                  <a:pt x="362" y="552"/>
                </a:lnTo>
                <a:lnTo>
                  <a:pt x="363" y="550"/>
                </a:lnTo>
                <a:lnTo>
                  <a:pt x="368" y="546"/>
                </a:lnTo>
                <a:lnTo>
                  <a:pt x="368" y="546"/>
                </a:lnTo>
                <a:lnTo>
                  <a:pt x="354" y="552"/>
                </a:lnTo>
                <a:lnTo>
                  <a:pt x="333" y="558"/>
                </a:lnTo>
                <a:lnTo>
                  <a:pt x="322" y="560"/>
                </a:lnTo>
                <a:lnTo>
                  <a:pt x="310" y="561"/>
                </a:lnTo>
                <a:lnTo>
                  <a:pt x="299" y="561"/>
                </a:lnTo>
                <a:lnTo>
                  <a:pt x="289" y="559"/>
                </a:lnTo>
                <a:lnTo>
                  <a:pt x="289" y="559"/>
                </a:lnTo>
                <a:lnTo>
                  <a:pt x="294" y="558"/>
                </a:lnTo>
                <a:lnTo>
                  <a:pt x="295" y="558"/>
                </a:lnTo>
                <a:lnTo>
                  <a:pt x="294" y="556"/>
                </a:lnTo>
                <a:lnTo>
                  <a:pt x="294" y="556"/>
                </a:lnTo>
                <a:lnTo>
                  <a:pt x="304" y="552"/>
                </a:lnTo>
                <a:lnTo>
                  <a:pt x="322" y="543"/>
                </a:lnTo>
                <a:lnTo>
                  <a:pt x="371" y="522"/>
                </a:lnTo>
                <a:lnTo>
                  <a:pt x="415" y="501"/>
                </a:lnTo>
                <a:lnTo>
                  <a:pt x="424" y="495"/>
                </a:lnTo>
                <a:lnTo>
                  <a:pt x="426" y="494"/>
                </a:lnTo>
                <a:lnTo>
                  <a:pt x="423" y="493"/>
                </a:lnTo>
                <a:lnTo>
                  <a:pt x="423" y="493"/>
                </a:lnTo>
                <a:lnTo>
                  <a:pt x="423" y="494"/>
                </a:lnTo>
                <a:lnTo>
                  <a:pt x="424" y="494"/>
                </a:lnTo>
                <a:lnTo>
                  <a:pt x="424" y="493"/>
                </a:lnTo>
                <a:lnTo>
                  <a:pt x="423" y="493"/>
                </a:lnTo>
                <a:lnTo>
                  <a:pt x="423" y="493"/>
                </a:lnTo>
                <a:close/>
                <a:moveTo>
                  <a:pt x="259" y="535"/>
                </a:moveTo>
                <a:lnTo>
                  <a:pt x="259" y="535"/>
                </a:lnTo>
                <a:lnTo>
                  <a:pt x="258" y="536"/>
                </a:lnTo>
                <a:lnTo>
                  <a:pt x="257" y="536"/>
                </a:lnTo>
                <a:lnTo>
                  <a:pt x="256" y="535"/>
                </a:lnTo>
                <a:lnTo>
                  <a:pt x="256" y="535"/>
                </a:lnTo>
                <a:lnTo>
                  <a:pt x="258" y="535"/>
                </a:lnTo>
                <a:lnTo>
                  <a:pt x="259" y="535"/>
                </a:lnTo>
                <a:lnTo>
                  <a:pt x="259" y="535"/>
                </a:lnTo>
                <a:close/>
                <a:moveTo>
                  <a:pt x="157" y="490"/>
                </a:moveTo>
                <a:lnTo>
                  <a:pt x="157" y="490"/>
                </a:lnTo>
                <a:lnTo>
                  <a:pt x="162" y="489"/>
                </a:lnTo>
                <a:lnTo>
                  <a:pt x="163" y="490"/>
                </a:lnTo>
                <a:lnTo>
                  <a:pt x="163" y="491"/>
                </a:lnTo>
                <a:lnTo>
                  <a:pt x="162" y="493"/>
                </a:lnTo>
                <a:lnTo>
                  <a:pt x="161" y="493"/>
                </a:lnTo>
                <a:lnTo>
                  <a:pt x="158" y="494"/>
                </a:lnTo>
                <a:lnTo>
                  <a:pt x="157" y="493"/>
                </a:lnTo>
                <a:lnTo>
                  <a:pt x="157" y="490"/>
                </a:lnTo>
                <a:lnTo>
                  <a:pt x="157" y="490"/>
                </a:lnTo>
                <a:lnTo>
                  <a:pt x="157" y="490"/>
                </a:lnTo>
                <a:lnTo>
                  <a:pt x="157" y="490"/>
                </a:lnTo>
                <a:lnTo>
                  <a:pt x="157" y="491"/>
                </a:lnTo>
                <a:lnTo>
                  <a:pt x="157" y="490"/>
                </a:lnTo>
                <a:lnTo>
                  <a:pt x="157" y="490"/>
                </a:lnTo>
                <a:close/>
                <a:moveTo>
                  <a:pt x="569" y="382"/>
                </a:moveTo>
                <a:lnTo>
                  <a:pt x="569" y="382"/>
                </a:lnTo>
                <a:lnTo>
                  <a:pt x="570" y="384"/>
                </a:lnTo>
                <a:lnTo>
                  <a:pt x="569" y="385"/>
                </a:lnTo>
                <a:lnTo>
                  <a:pt x="569" y="385"/>
                </a:lnTo>
                <a:lnTo>
                  <a:pt x="568" y="384"/>
                </a:lnTo>
                <a:lnTo>
                  <a:pt x="569" y="382"/>
                </a:lnTo>
                <a:lnTo>
                  <a:pt x="569" y="382"/>
                </a:lnTo>
                <a:close/>
                <a:moveTo>
                  <a:pt x="600" y="395"/>
                </a:moveTo>
                <a:lnTo>
                  <a:pt x="600" y="395"/>
                </a:lnTo>
                <a:lnTo>
                  <a:pt x="595" y="408"/>
                </a:lnTo>
                <a:lnTo>
                  <a:pt x="594" y="408"/>
                </a:lnTo>
                <a:lnTo>
                  <a:pt x="594" y="406"/>
                </a:lnTo>
                <a:lnTo>
                  <a:pt x="597" y="399"/>
                </a:lnTo>
                <a:lnTo>
                  <a:pt x="598" y="396"/>
                </a:lnTo>
                <a:lnTo>
                  <a:pt x="600" y="395"/>
                </a:lnTo>
                <a:lnTo>
                  <a:pt x="600" y="395"/>
                </a:lnTo>
                <a:lnTo>
                  <a:pt x="599" y="398"/>
                </a:lnTo>
                <a:lnTo>
                  <a:pt x="599" y="396"/>
                </a:lnTo>
                <a:lnTo>
                  <a:pt x="599" y="396"/>
                </a:lnTo>
                <a:lnTo>
                  <a:pt x="600" y="395"/>
                </a:lnTo>
                <a:lnTo>
                  <a:pt x="600" y="395"/>
                </a:lnTo>
                <a:close/>
                <a:moveTo>
                  <a:pt x="546" y="54"/>
                </a:moveTo>
                <a:lnTo>
                  <a:pt x="546" y="54"/>
                </a:lnTo>
                <a:lnTo>
                  <a:pt x="544" y="52"/>
                </a:lnTo>
                <a:lnTo>
                  <a:pt x="541" y="50"/>
                </a:lnTo>
                <a:lnTo>
                  <a:pt x="541" y="50"/>
                </a:lnTo>
                <a:lnTo>
                  <a:pt x="544" y="52"/>
                </a:lnTo>
                <a:lnTo>
                  <a:pt x="546" y="54"/>
                </a:lnTo>
                <a:lnTo>
                  <a:pt x="546" y="54"/>
                </a:lnTo>
                <a:close/>
                <a:moveTo>
                  <a:pt x="367" y="9"/>
                </a:moveTo>
                <a:lnTo>
                  <a:pt x="367" y="9"/>
                </a:lnTo>
                <a:lnTo>
                  <a:pt x="364" y="7"/>
                </a:lnTo>
                <a:lnTo>
                  <a:pt x="363" y="7"/>
                </a:lnTo>
                <a:lnTo>
                  <a:pt x="363" y="6"/>
                </a:lnTo>
                <a:lnTo>
                  <a:pt x="363" y="6"/>
                </a:lnTo>
                <a:lnTo>
                  <a:pt x="367" y="7"/>
                </a:lnTo>
                <a:lnTo>
                  <a:pt x="367" y="7"/>
                </a:lnTo>
                <a:lnTo>
                  <a:pt x="367" y="9"/>
                </a:lnTo>
                <a:lnTo>
                  <a:pt x="367" y="9"/>
                </a:lnTo>
                <a:close/>
                <a:moveTo>
                  <a:pt x="239" y="45"/>
                </a:moveTo>
                <a:lnTo>
                  <a:pt x="239" y="45"/>
                </a:lnTo>
                <a:lnTo>
                  <a:pt x="240" y="44"/>
                </a:lnTo>
                <a:lnTo>
                  <a:pt x="243" y="44"/>
                </a:lnTo>
                <a:lnTo>
                  <a:pt x="243" y="44"/>
                </a:lnTo>
                <a:lnTo>
                  <a:pt x="240" y="45"/>
                </a:lnTo>
                <a:lnTo>
                  <a:pt x="239" y="45"/>
                </a:lnTo>
                <a:lnTo>
                  <a:pt x="239" y="45"/>
                </a:lnTo>
                <a:lnTo>
                  <a:pt x="239" y="45"/>
                </a:lnTo>
                <a:close/>
                <a:moveTo>
                  <a:pt x="262" y="640"/>
                </a:moveTo>
                <a:lnTo>
                  <a:pt x="262" y="640"/>
                </a:lnTo>
                <a:lnTo>
                  <a:pt x="265" y="640"/>
                </a:lnTo>
                <a:lnTo>
                  <a:pt x="269" y="640"/>
                </a:lnTo>
                <a:lnTo>
                  <a:pt x="269" y="640"/>
                </a:lnTo>
                <a:lnTo>
                  <a:pt x="264" y="640"/>
                </a:lnTo>
                <a:lnTo>
                  <a:pt x="263" y="640"/>
                </a:lnTo>
                <a:lnTo>
                  <a:pt x="262" y="640"/>
                </a:lnTo>
                <a:lnTo>
                  <a:pt x="262" y="640"/>
                </a:lnTo>
                <a:close/>
                <a:moveTo>
                  <a:pt x="212" y="617"/>
                </a:moveTo>
                <a:lnTo>
                  <a:pt x="212" y="617"/>
                </a:lnTo>
                <a:lnTo>
                  <a:pt x="215" y="615"/>
                </a:lnTo>
                <a:lnTo>
                  <a:pt x="218" y="617"/>
                </a:lnTo>
                <a:lnTo>
                  <a:pt x="221" y="617"/>
                </a:lnTo>
                <a:lnTo>
                  <a:pt x="222" y="618"/>
                </a:lnTo>
                <a:lnTo>
                  <a:pt x="221" y="618"/>
                </a:lnTo>
                <a:lnTo>
                  <a:pt x="221" y="618"/>
                </a:lnTo>
                <a:lnTo>
                  <a:pt x="220" y="618"/>
                </a:lnTo>
                <a:lnTo>
                  <a:pt x="217" y="617"/>
                </a:lnTo>
                <a:lnTo>
                  <a:pt x="215" y="617"/>
                </a:lnTo>
                <a:lnTo>
                  <a:pt x="212" y="617"/>
                </a:lnTo>
                <a:lnTo>
                  <a:pt x="212" y="617"/>
                </a:lnTo>
                <a:close/>
                <a:moveTo>
                  <a:pt x="410" y="585"/>
                </a:moveTo>
                <a:lnTo>
                  <a:pt x="410" y="585"/>
                </a:lnTo>
                <a:lnTo>
                  <a:pt x="407" y="588"/>
                </a:lnTo>
                <a:lnTo>
                  <a:pt x="406" y="588"/>
                </a:lnTo>
                <a:lnTo>
                  <a:pt x="407" y="587"/>
                </a:lnTo>
                <a:lnTo>
                  <a:pt x="409" y="585"/>
                </a:lnTo>
                <a:lnTo>
                  <a:pt x="410" y="585"/>
                </a:lnTo>
                <a:lnTo>
                  <a:pt x="410" y="585"/>
                </a:lnTo>
                <a:lnTo>
                  <a:pt x="410" y="585"/>
                </a:lnTo>
                <a:lnTo>
                  <a:pt x="410" y="585"/>
                </a:lnTo>
                <a:lnTo>
                  <a:pt x="410" y="585"/>
                </a:lnTo>
                <a:close/>
                <a:moveTo>
                  <a:pt x="167" y="559"/>
                </a:moveTo>
                <a:lnTo>
                  <a:pt x="167" y="559"/>
                </a:lnTo>
                <a:lnTo>
                  <a:pt x="176" y="562"/>
                </a:lnTo>
                <a:lnTo>
                  <a:pt x="176" y="562"/>
                </a:lnTo>
                <a:lnTo>
                  <a:pt x="171" y="561"/>
                </a:lnTo>
                <a:lnTo>
                  <a:pt x="167" y="559"/>
                </a:lnTo>
                <a:lnTo>
                  <a:pt x="167" y="559"/>
                </a:lnTo>
                <a:close/>
                <a:moveTo>
                  <a:pt x="261" y="576"/>
                </a:moveTo>
                <a:lnTo>
                  <a:pt x="261" y="576"/>
                </a:lnTo>
                <a:lnTo>
                  <a:pt x="263" y="576"/>
                </a:lnTo>
                <a:lnTo>
                  <a:pt x="265" y="577"/>
                </a:lnTo>
                <a:lnTo>
                  <a:pt x="265" y="577"/>
                </a:lnTo>
                <a:lnTo>
                  <a:pt x="265" y="577"/>
                </a:lnTo>
                <a:lnTo>
                  <a:pt x="262" y="577"/>
                </a:lnTo>
                <a:lnTo>
                  <a:pt x="261" y="577"/>
                </a:lnTo>
                <a:lnTo>
                  <a:pt x="261" y="576"/>
                </a:lnTo>
                <a:lnTo>
                  <a:pt x="261" y="576"/>
                </a:lnTo>
                <a:close/>
                <a:moveTo>
                  <a:pt x="310" y="573"/>
                </a:moveTo>
                <a:lnTo>
                  <a:pt x="310" y="573"/>
                </a:lnTo>
                <a:lnTo>
                  <a:pt x="310" y="571"/>
                </a:lnTo>
                <a:lnTo>
                  <a:pt x="311" y="571"/>
                </a:lnTo>
                <a:lnTo>
                  <a:pt x="312" y="571"/>
                </a:lnTo>
                <a:lnTo>
                  <a:pt x="312" y="571"/>
                </a:lnTo>
                <a:lnTo>
                  <a:pt x="312" y="572"/>
                </a:lnTo>
                <a:lnTo>
                  <a:pt x="311" y="572"/>
                </a:lnTo>
                <a:lnTo>
                  <a:pt x="310" y="573"/>
                </a:lnTo>
                <a:lnTo>
                  <a:pt x="310" y="573"/>
                </a:lnTo>
                <a:close/>
                <a:moveTo>
                  <a:pt x="412" y="506"/>
                </a:moveTo>
                <a:lnTo>
                  <a:pt x="412" y="506"/>
                </a:lnTo>
                <a:lnTo>
                  <a:pt x="416" y="505"/>
                </a:lnTo>
                <a:lnTo>
                  <a:pt x="416" y="505"/>
                </a:lnTo>
                <a:lnTo>
                  <a:pt x="416" y="503"/>
                </a:lnTo>
                <a:lnTo>
                  <a:pt x="412" y="505"/>
                </a:lnTo>
                <a:lnTo>
                  <a:pt x="412" y="505"/>
                </a:lnTo>
                <a:lnTo>
                  <a:pt x="412" y="506"/>
                </a:lnTo>
                <a:lnTo>
                  <a:pt x="412" y="506"/>
                </a:lnTo>
                <a:lnTo>
                  <a:pt x="413" y="506"/>
                </a:lnTo>
                <a:lnTo>
                  <a:pt x="412" y="506"/>
                </a:lnTo>
                <a:lnTo>
                  <a:pt x="412" y="506"/>
                </a:lnTo>
                <a:close/>
                <a:moveTo>
                  <a:pt x="351" y="529"/>
                </a:moveTo>
                <a:lnTo>
                  <a:pt x="351" y="529"/>
                </a:lnTo>
                <a:lnTo>
                  <a:pt x="352" y="528"/>
                </a:lnTo>
                <a:lnTo>
                  <a:pt x="353" y="528"/>
                </a:lnTo>
                <a:lnTo>
                  <a:pt x="353" y="528"/>
                </a:lnTo>
                <a:lnTo>
                  <a:pt x="353" y="529"/>
                </a:lnTo>
                <a:lnTo>
                  <a:pt x="352" y="529"/>
                </a:lnTo>
                <a:lnTo>
                  <a:pt x="351" y="529"/>
                </a:lnTo>
                <a:lnTo>
                  <a:pt x="351" y="529"/>
                </a:lnTo>
                <a:close/>
                <a:moveTo>
                  <a:pt x="288" y="535"/>
                </a:moveTo>
                <a:lnTo>
                  <a:pt x="288" y="535"/>
                </a:lnTo>
                <a:lnTo>
                  <a:pt x="289" y="535"/>
                </a:lnTo>
                <a:lnTo>
                  <a:pt x="291" y="534"/>
                </a:lnTo>
                <a:lnTo>
                  <a:pt x="293" y="535"/>
                </a:lnTo>
                <a:lnTo>
                  <a:pt x="293" y="535"/>
                </a:lnTo>
                <a:lnTo>
                  <a:pt x="291" y="536"/>
                </a:lnTo>
                <a:lnTo>
                  <a:pt x="288" y="535"/>
                </a:lnTo>
                <a:lnTo>
                  <a:pt x="288" y="535"/>
                </a:lnTo>
                <a:close/>
                <a:moveTo>
                  <a:pt x="276" y="536"/>
                </a:moveTo>
                <a:lnTo>
                  <a:pt x="276" y="536"/>
                </a:lnTo>
                <a:lnTo>
                  <a:pt x="280" y="536"/>
                </a:lnTo>
                <a:lnTo>
                  <a:pt x="281" y="536"/>
                </a:lnTo>
                <a:lnTo>
                  <a:pt x="281" y="537"/>
                </a:lnTo>
                <a:lnTo>
                  <a:pt x="281" y="537"/>
                </a:lnTo>
                <a:lnTo>
                  <a:pt x="279" y="537"/>
                </a:lnTo>
                <a:lnTo>
                  <a:pt x="277" y="537"/>
                </a:lnTo>
                <a:lnTo>
                  <a:pt x="276" y="536"/>
                </a:lnTo>
                <a:lnTo>
                  <a:pt x="276" y="536"/>
                </a:lnTo>
                <a:close/>
                <a:moveTo>
                  <a:pt x="387" y="571"/>
                </a:moveTo>
                <a:lnTo>
                  <a:pt x="387" y="571"/>
                </a:lnTo>
                <a:lnTo>
                  <a:pt x="382" y="573"/>
                </a:lnTo>
                <a:lnTo>
                  <a:pt x="377" y="576"/>
                </a:lnTo>
                <a:lnTo>
                  <a:pt x="377" y="576"/>
                </a:lnTo>
                <a:lnTo>
                  <a:pt x="380" y="573"/>
                </a:lnTo>
                <a:lnTo>
                  <a:pt x="382" y="572"/>
                </a:lnTo>
                <a:lnTo>
                  <a:pt x="387" y="571"/>
                </a:lnTo>
                <a:lnTo>
                  <a:pt x="387" y="571"/>
                </a:lnTo>
                <a:close/>
                <a:moveTo>
                  <a:pt x="241" y="516"/>
                </a:moveTo>
                <a:lnTo>
                  <a:pt x="241" y="516"/>
                </a:lnTo>
                <a:lnTo>
                  <a:pt x="243" y="516"/>
                </a:lnTo>
                <a:lnTo>
                  <a:pt x="243" y="516"/>
                </a:lnTo>
                <a:lnTo>
                  <a:pt x="245" y="516"/>
                </a:lnTo>
                <a:lnTo>
                  <a:pt x="245" y="516"/>
                </a:lnTo>
                <a:lnTo>
                  <a:pt x="244" y="517"/>
                </a:lnTo>
                <a:lnTo>
                  <a:pt x="241" y="516"/>
                </a:lnTo>
                <a:lnTo>
                  <a:pt x="241" y="516"/>
                </a:lnTo>
                <a:close/>
                <a:moveTo>
                  <a:pt x="299" y="554"/>
                </a:moveTo>
                <a:lnTo>
                  <a:pt x="299" y="554"/>
                </a:lnTo>
                <a:lnTo>
                  <a:pt x="302" y="553"/>
                </a:lnTo>
                <a:lnTo>
                  <a:pt x="304" y="553"/>
                </a:lnTo>
                <a:lnTo>
                  <a:pt x="304" y="553"/>
                </a:lnTo>
                <a:lnTo>
                  <a:pt x="302" y="554"/>
                </a:lnTo>
                <a:lnTo>
                  <a:pt x="300" y="554"/>
                </a:lnTo>
                <a:lnTo>
                  <a:pt x="299" y="554"/>
                </a:lnTo>
                <a:lnTo>
                  <a:pt x="299" y="554"/>
                </a:lnTo>
                <a:close/>
                <a:moveTo>
                  <a:pt x="388" y="577"/>
                </a:moveTo>
                <a:lnTo>
                  <a:pt x="388" y="577"/>
                </a:lnTo>
                <a:lnTo>
                  <a:pt x="391" y="576"/>
                </a:lnTo>
                <a:lnTo>
                  <a:pt x="392" y="576"/>
                </a:lnTo>
                <a:lnTo>
                  <a:pt x="392" y="577"/>
                </a:lnTo>
                <a:lnTo>
                  <a:pt x="392" y="577"/>
                </a:lnTo>
                <a:lnTo>
                  <a:pt x="389" y="577"/>
                </a:lnTo>
                <a:lnTo>
                  <a:pt x="388" y="578"/>
                </a:lnTo>
                <a:lnTo>
                  <a:pt x="388" y="577"/>
                </a:lnTo>
                <a:lnTo>
                  <a:pt x="388" y="577"/>
                </a:lnTo>
                <a:close/>
                <a:moveTo>
                  <a:pt x="386" y="579"/>
                </a:moveTo>
                <a:lnTo>
                  <a:pt x="386" y="579"/>
                </a:lnTo>
                <a:lnTo>
                  <a:pt x="383" y="577"/>
                </a:lnTo>
                <a:lnTo>
                  <a:pt x="386" y="579"/>
                </a:lnTo>
                <a:lnTo>
                  <a:pt x="386" y="579"/>
                </a:lnTo>
                <a:lnTo>
                  <a:pt x="385" y="578"/>
                </a:lnTo>
                <a:lnTo>
                  <a:pt x="386" y="578"/>
                </a:lnTo>
                <a:lnTo>
                  <a:pt x="386" y="578"/>
                </a:lnTo>
                <a:lnTo>
                  <a:pt x="386" y="579"/>
                </a:lnTo>
                <a:lnTo>
                  <a:pt x="386" y="579"/>
                </a:lnTo>
                <a:close/>
                <a:moveTo>
                  <a:pt x="375" y="579"/>
                </a:moveTo>
                <a:lnTo>
                  <a:pt x="375" y="579"/>
                </a:lnTo>
                <a:lnTo>
                  <a:pt x="377" y="578"/>
                </a:lnTo>
                <a:lnTo>
                  <a:pt x="380" y="577"/>
                </a:lnTo>
                <a:lnTo>
                  <a:pt x="380" y="577"/>
                </a:lnTo>
                <a:lnTo>
                  <a:pt x="377" y="579"/>
                </a:lnTo>
                <a:lnTo>
                  <a:pt x="375" y="579"/>
                </a:lnTo>
                <a:lnTo>
                  <a:pt x="375" y="579"/>
                </a:lnTo>
                <a:close/>
                <a:moveTo>
                  <a:pt x="304" y="568"/>
                </a:moveTo>
                <a:lnTo>
                  <a:pt x="304" y="568"/>
                </a:lnTo>
                <a:lnTo>
                  <a:pt x="303" y="568"/>
                </a:lnTo>
                <a:lnTo>
                  <a:pt x="304" y="568"/>
                </a:lnTo>
                <a:lnTo>
                  <a:pt x="304" y="568"/>
                </a:lnTo>
                <a:lnTo>
                  <a:pt x="303" y="568"/>
                </a:lnTo>
                <a:lnTo>
                  <a:pt x="304" y="568"/>
                </a:lnTo>
                <a:lnTo>
                  <a:pt x="304" y="568"/>
                </a:lnTo>
                <a:close/>
                <a:moveTo>
                  <a:pt x="359" y="585"/>
                </a:moveTo>
                <a:lnTo>
                  <a:pt x="359" y="585"/>
                </a:lnTo>
                <a:lnTo>
                  <a:pt x="363" y="584"/>
                </a:lnTo>
                <a:lnTo>
                  <a:pt x="359" y="585"/>
                </a:lnTo>
                <a:lnTo>
                  <a:pt x="359" y="585"/>
                </a:lnTo>
                <a:lnTo>
                  <a:pt x="359" y="585"/>
                </a:lnTo>
                <a:lnTo>
                  <a:pt x="359" y="585"/>
                </a:lnTo>
                <a:lnTo>
                  <a:pt x="359" y="585"/>
                </a:lnTo>
                <a:close/>
                <a:moveTo>
                  <a:pt x="397" y="591"/>
                </a:moveTo>
                <a:lnTo>
                  <a:pt x="397" y="591"/>
                </a:lnTo>
                <a:lnTo>
                  <a:pt x="398" y="591"/>
                </a:lnTo>
                <a:lnTo>
                  <a:pt x="398" y="591"/>
                </a:lnTo>
                <a:lnTo>
                  <a:pt x="401" y="590"/>
                </a:lnTo>
                <a:lnTo>
                  <a:pt x="401" y="590"/>
                </a:lnTo>
                <a:lnTo>
                  <a:pt x="400" y="591"/>
                </a:lnTo>
                <a:lnTo>
                  <a:pt x="398" y="593"/>
                </a:lnTo>
                <a:lnTo>
                  <a:pt x="397" y="593"/>
                </a:lnTo>
                <a:lnTo>
                  <a:pt x="395" y="593"/>
                </a:lnTo>
                <a:lnTo>
                  <a:pt x="397" y="591"/>
                </a:lnTo>
                <a:lnTo>
                  <a:pt x="397" y="591"/>
                </a:lnTo>
                <a:close/>
                <a:moveTo>
                  <a:pt x="293" y="571"/>
                </a:moveTo>
                <a:lnTo>
                  <a:pt x="293" y="571"/>
                </a:lnTo>
                <a:lnTo>
                  <a:pt x="287" y="568"/>
                </a:lnTo>
                <a:lnTo>
                  <a:pt x="287" y="567"/>
                </a:lnTo>
                <a:lnTo>
                  <a:pt x="288" y="567"/>
                </a:lnTo>
                <a:lnTo>
                  <a:pt x="292" y="568"/>
                </a:lnTo>
                <a:lnTo>
                  <a:pt x="293" y="568"/>
                </a:lnTo>
                <a:lnTo>
                  <a:pt x="293" y="571"/>
                </a:lnTo>
                <a:lnTo>
                  <a:pt x="293" y="571"/>
                </a:lnTo>
                <a:lnTo>
                  <a:pt x="292" y="570"/>
                </a:lnTo>
                <a:lnTo>
                  <a:pt x="292" y="570"/>
                </a:lnTo>
                <a:lnTo>
                  <a:pt x="293" y="570"/>
                </a:lnTo>
                <a:lnTo>
                  <a:pt x="293" y="571"/>
                </a:lnTo>
                <a:lnTo>
                  <a:pt x="293" y="571"/>
                </a:lnTo>
                <a:close/>
                <a:moveTo>
                  <a:pt x="244" y="536"/>
                </a:moveTo>
                <a:lnTo>
                  <a:pt x="244" y="536"/>
                </a:lnTo>
                <a:lnTo>
                  <a:pt x="244" y="535"/>
                </a:lnTo>
                <a:lnTo>
                  <a:pt x="245" y="535"/>
                </a:lnTo>
                <a:lnTo>
                  <a:pt x="247" y="536"/>
                </a:lnTo>
                <a:lnTo>
                  <a:pt x="247" y="536"/>
                </a:lnTo>
                <a:lnTo>
                  <a:pt x="245" y="536"/>
                </a:lnTo>
                <a:lnTo>
                  <a:pt x="244" y="536"/>
                </a:lnTo>
                <a:lnTo>
                  <a:pt x="244" y="536"/>
                </a:lnTo>
                <a:close/>
                <a:moveTo>
                  <a:pt x="305" y="573"/>
                </a:moveTo>
                <a:lnTo>
                  <a:pt x="305" y="573"/>
                </a:lnTo>
                <a:lnTo>
                  <a:pt x="304" y="571"/>
                </a:lnTo>
                <a:lnTo>
                  <a:pt x="305" y="571"/>
                </a:lnTo>
                <a:lnTo>
                  <a:pt x="305" y="572"/>
                </a:lnTo>
                <a:lnTo>
                  <a:pt x="305" y="573"/>
                </a:lnTo>
                <a:lnTo>
                  <a:pt x="305" y="573"/>
                </a:lnTo>
                <a:lnTo>
                  <a:pt x="305" y="572"/>
                </a:lnTo>
                <a:lnTo>
                  <a:pt x="305" y="573"/>
                </a:lnTo>
                <a:lnTo>
                  <a:pt x="305" y="573"/>
                </a:lnTo>
                <a:close/>
                <a:moveTo>
                  <a:pt x="377" y="596"/>
                </a:moveTo>
                <a:lnTo>
                  <a:pt x="377" y="596"/>
                </a:lnTo>
                <a:lnTo>
                  <a:pt x="385" y="594"/>
                </a:lnTo>
                <a:lnTo>
                  <a:pt x="377" y="596"/>
                </a:lnTo>
                <a:lnTo>
                  <a:pt x="377" y="596"/>
                </a:lnTo>
                <a:lnTo>
                  <a:pt x="379" y="595"/>
                </a:lnTo>
                <a:lnTo>
                  <a:pt x="379" y="595"/>
                </a:lnTo>
                <a:lnTo>
                  <a:pt x="379" y="595"/>
                </a:lnTo>
                <a:lnTo>
                  <a:pt x="377" y="596"/>
                </a:lnTo>
                <a:lnTo>
                  <a:pt x="377" y="596"/>
                </a:lnTo>
                <a:close/>
                <a:moveTo>
                  <a:pt x="341" y="590"/>
                </a:moveTo>
                <a:lnTo>
                  <a:pt x="341" y="590"/>
                </a:lnTo>
                <a:lnTo>
                  <a:pt x="344" y="588"/>
                </a:lnTo>
                <a:lnTo>
                  <a:pt x="345" y="588"/>
                </a:lnTo>
                <a:lnTo>
                  <a:pt x="346" y="588"/>
                </a:lnTo>
                <a:lnTo>
                  <a:pt x="346" y="588"/>
                </a:lnTo>
                <a:lnTo>
                  <a:pt x="344" y="589"/>
                </a:lnTo>
                <a:lnTo>
                  <a:pt x="344" y="590"/>
                </a:lnTo>
                <a:lnTo>
                  <a:pt x="341" y="590"/>
                </a:lnTo>
                <a:lnTo>
                  <a:pt x="341" y="590"/>
                </a:lnTo>
                <a:close/>
                <a:moveTo>
                  <a:pt x="365" y="594"/>
                </a:moveTo>
                <a:lnTo>
                  <a:pt x="365" y="594"/>
                </a:lnTo>
                <a:lnTo>
                  <a:pt x="363" y="594"/>
                </a:lnTo>
                <a:lnTo>
                  <a:pt x="362" y="595"/>
                </a:lnTo>
                <a:lnTo>
                  <a:pt x="362" y="596"/>
                </a:lnTo>
                <a:lnTo>
                  <a:pt x="362" y="597"/>
                </a:lnTo>
                <a:lnTo>
                  <a:pt x="362" y="597"/>
                </a:lnTo>
                <a:lnTo>
                  <a:pt x="363" y="599"/>
                </a:lnTo>
                <a:lnTo>
                  <a:pt x="364" y="597"/>
                </a:lnTo>
                <a:lnTo>
                  <a:pt x="365" y="594"/>
                </a:lnTo>
                <a:lnTo>
                  <a:pt x="365" y="594"/>
                </a:lnTo>
                <a:lnTo>
                  <a:pt x="367" y="595"/>
                </a:lnTo>
                <a:lnTo>
                  <a:pt x="367" y="595"/>
                </a:lnTo>
                <a:lnTo>
                  <a:pt x="365" y="595"/>
                </a:lnTo>
                <a:lnTo>
                  <a:pt x="365" y="594"/>
                </a:lnTo>
                <a:lnTo>
                  <a:pt x="365" y="594"/>
                </a:lnTo>
                <a:close/>
                <a:moveTo>
                  <a:pt x="263" y="568"/>
                </a:moveTo>
                <a:lnTo>
                  <a:pt x="263" y="568"/>
                </a:lnTo>
                <a:lnTo>
                  <a:pt x="264" y="571"/>
                </a:lnTo>
                <a:lnTo>
                  <a:pt x="265" y="572"/>
                </a:lnTo>
                <a:lnTo>
                  <a:pt x="268" y="571"/>
                </a:lnTo>
                <a:lnTo>
                  <a:pt x="269" y="570"/>
                </a:lnTo>
                <a:lnTo>
                  <a:pt x="270" y="567"/>
                </a:lnTo>
                <a:lnTo>
                  <a:pt x="270" y="566"/>
                </a:lnTo>
                <a:lnTo>
                  <a:pt x="268" y="566"/>
                </a:lnTo>
                <a:lnTo>
                  <a:pt x="263" y="568"/>
                </a:lnTo>
                <a:lnTo>
                  <a:pt x="263" y="568"/>
                </a:lnTo>
                <a:lnTo>
                  <a:pt x="263" y="570"/>
                </a:lnTo>
                <a:lnTo>
                  <a:pt x="263" y="568"/>
                </a:lnTo>
                <a:lnTo>
                  <a:pt x="263" y="568"/>
                </a:lnTo>
                <a:close/>
                <a:moveTo>
                  <a:pt x="339" y="591"/>
                </a:moveTo>
                <a:lnTo>
                  <a:pt x="339" y="591"/>
                </a:lnTo>
                <a:lnTo>
                  <a:pt x="336" y="594"/>
                </a:lnTo>
                <a:lnTo>
                  <a:pt x="338" y="594"/>
                </a:lnTo>
                <a:lnTo>
                  <a:pt x="339" y="593"/>
                </a:lnTo>
                <a:lnTo>
                  <a:pt x="339" y="591"/>
                </a:lnTo>
                <a:lnTo>
                  <a:pt x="339" y="591"/>
                </a:lnTo>
                <a:lnTo>
                  <a:pt x="339" y="591"/>
                </a:lnTo>
                <a:lnTo>
                  <a:pt x="338" y="593"/>
                </a:lnTo>
                <a:lnTo>
                  <a:pt x="339" y="591"/>
                </a:lnTo>
                <a:lnTo>
                  <a:pt x="339" y="591"/>
                </a:lnTo>
                <a:close/>
                <a:moveTo>
                  <a:pt x="206" y="507"/>
                </a:moveTo>
                <a:lnTo>
                  <a:pt x="206" y="507"/>
                </a:lnTo>
                <a:lnTo>
                  <a:pt x="208" y="506"/>
                </a:lnTo>
                <a:lnTo>
                  <a:pt x="209" y="506"/>
                </a:lnTo>
                <a:lnTo>
                  <a:pt x="209" y="507"/>
                </a:lnTo>
                <a:lnTo>
                  <a:pt x="209" y="507"/>
                </a:lnTo>
                <a:lnTo>
                  <a:pt x="208" y="508"/>
                </a:lnTo>
                <a:lnTo>
                  <a:pt x="206" y="508"/>
                </a:lnTo>
                <a:lnTo>
                  <a:pt x="206" y="507"/>
                </a:lnTo>
                <a:lnTo>
                  <a:pt x="206" y="507"/>
                </a:lnTo>
                <a:close/>
                <a:moveTo>
                  <a:pt x="218" y="531"/>
                </a:moveTo>
                <a:lnTo>
                  <a:pt x="218" y="531"/>
                </a:lnTo>
                <a:lnTo>
                  <a:pt x="220" y="531"/>
                </a:lnTo>
                <a:lnTo>
                  <a:pt x="221" y="531"/>
                </a:lnTo>
                <a:lnTo>
                  <a:pt x="222" y="532"/>
                </a:lnTo>
                <a:lnTo>
                  <a:pt x="222" y="532"/>
                </a:lnTo>
                <a:lnTo>
                  <a:pt x="220" y="532"/>
                </a:lnTo>
                <a:lnTo>
                  <a:pt x="218" y="531"/>
                </a:lnTo>
                <a:lnTo>
                  <a:pt x="218" y="531"/>
                </a:lnTo>
                <a:close/>
                <a:moveTo>
                  <a:pt x="347" y="601"/>
                </a:moveTo>
                <a:lnTo>
                  <a:pt x="347" y="601"/>
                </a:lnTo>
                <a:lnTo>
                  <a:pt x="350" y="600"/>
                </a:lnTo>
                <a:lnTo>
                  <a:pt x="350" y="600"/>
                </a:lnTo>
                <a:lnTo>
                  <a:pt x="348" y="601"/>
                </a:lnTo>
                <a:lnTo>
                  <a:pt x="347" y="601"/>
                </a:lnTo>
                <a:lnTo>
                  <a:pt x="347" y="601"/>
                </a:lnTo>
                <a:lnTo>
                  <a:pt x="347" y="601"/>
                </a:lnTo>
                <a:lnTo>
                  <a:pt x="347" y="601"/>
                </a:lnTo>
                <a:lnTo>
                  <a:pt x="347" y="601"/>
                </a:lnTo>
                <a:close/>
                <a:moveTo>
                  <a:pt x="324" y="600"/>
                </a:moveTo>
                <a:lnTo>
                  <a:pt x="324" y="600"/>
                </a:lnTo>
                <a:lnTo>
                  <a:pt x="330" y="597"/>
                </a:lnTo>
                <a:lnTo>
                  <a:pt x="324" y="600"/>
                </a:lnTo>
                <a:lnTo>
                  <a:pt x="324" y="600"/>
                </a:lnTo>
                <a:lnTo>
                  <a:pt x="326" y="600"/>
                </a:lnTo>
                <a:lnTo>
                  <a:pt x="324" y="600"/>
                </a:lnTo>
                <a:lnTo>
                  <a:pt x="324" y="600"/>
                </a:lnTo>
                <a:close/>
                <a:moveTo>
                  <a:pt x="346" y="602"/>
                </a:moveTo>
                <a:lnTo>
                  <a:pt x="346" y="602"/>
                </a:lnTo>
                <a:lnTo>
                  <a:pt x="344" y="605"/>
                </a:lnTo>
                <a:lnTo>
                  <a:pt x="341" y="606"/>
                </a:lnTo>
                <a:lnTo>
                  <a:pt x="342" y="605"/>
                </a:lnTo>
                <a:lnTo>
                  <a:pt x="346" y="602"/>
                </a:lnTo>
                <a:lnTo>
                  <a:pt x="346" y="602"/>
                </a:lnTo>
                <a:lnTo>
                  <a:pt x="345" y="602"/>
                </a:lnTo>
                <a:lnTo>
                  <a:pt x="346" y="602"/>
                </a:lnTo>
                <a:lnTo>
                  <a:pt x="346" y="602"/>
                </a:lnTo>
                <a:close/>
                <a:moveTo>
                  <a:pt x="315" y="597"/>
                </a:moveTo>
                <a:lnTo>
                  <a:pt x="315" y="597"/>
                </a:lnTo>
                <a:lnTo>
                  <a:pt x="316" y="599"/>
                </a:lnTo>
                <a:lnTo>
                  <a:pt x="317" y="599"/>
                </a:lnTo>
                <a:lnTo>
                  <a:pt x="321" y="597"/>
                </a:lnTo>
                <a:lnTo>
                  <a:pt x="321" y="597"/>
                </a:lnTo>
                <a:lnTo>
                  <a:pt x="320" y="599"/>
                </a:lnTo>
                <a:lnTo>
                  <a:pt x="317" y="600"/>
                </a:lnTo>
                <a:lnTo>
                  <a:pt x="315" y="600"/>
                </a:lnTo>
                <a:lnTo>
                  <a:pt x="315" y="597"/>
                </a:lnTo>
                <a:lnTo>
                  <a:pt x="315" y="597"/>
                </a:lnTo>
                <a:close/>
                <a:moveTo>
                  <a:pt x="310" y="599"/>
                </a:moveTo>
                <a:lnTo>
                  <a:pt x="310" y="599"/>
                </a:lnTo>
                <a:lnTo>
                  <a:pt x="306" y="597"/>
                </a:lnTo>
                <a:lnTo>
                  <a:pt x="308" y="596"/>
                </a:lnTo>
                <a:lnTo>
                  <a:pt x="310" y="596"/>
                </a:lnTo>
                <a:lnTo>
                  <a:pt x="310" y="596"/>
                </a:lnTo>
                <a:lnTo>
                  <a:pt x="310" y="599"/>
                </a:lnTo>
                <a:lnTo>
                  <a:pt x="310" y="599"/>
                </a:lnTo>
                <a:lnTo>
                  <a:pt x="310" y="597"/>
                </a:lnTo>
                <a:lnTo>
                  <a:pt x="310" y="597"/>
                </a:lnTo>
                <a:lnTo>
                  <a:pt x="310" y="597"/>
                </a:lnTo>
                <a:lnTo>
                  <a:pt x="310" y="599"/>
                </a:lnTo>
                <a:lnTo>
                  <a:pt x="310" y="599"/>
                </a:lnTo>
                <a:close/>
                <a:moveTo>
                  <a:pt x="294" y="593"/>
                </a:moveTo>
                <a:lnTo>
                  <a:pt x="294" y="593"/>
                </a:lnTo>
                <a:lnTo>
                  <a:pt x="298" y="591"/>
                </a:lnTo>
                <a:lnTo>
                  <a:pt x="302" y="591"/>
                </a:lnTo>
                <a:lnTo>
                  <a:pt x="302" y="591"/>
                </a:lnTo>
                <a:lnTo>
                  <a:pt x="298" y="593"/>
                </a:lnTo>
                <a:lnTo>
                  <a:pt x="294" y="593"/>
                </a:lnTo>
                <a:lnTo>
                  <a:pt x="294" y="593"/>
                </a:lnTo>
                <a:close/>
                <a:moveTo>
                  <a:pt x="338" y="605"/>
                </a:moveTo>
                <a:lnTo>
                  <a:pt x="338" y="605"/>
                </a:lnTo>
                <a:lnTo>
                  <a:pt x="332" y="607"/>
                </a:lnTo>
                <a:lnTo>
                  <a:pt x="330" y="607"/>
                </a:lnTo>
                <a:lnTo>
                  <a:pt x="330" y="607"/>
                </a:lnTo>
                <a:lnTo>
                  <a:pt x="333" y="605"/>
                </a:lnTo>
                <a:lnTo>
                  <a:pt x="335" y="605"/>
                </a:lnTo>
                <a:lnTo>
                  <a:pt x="338" y="605"/>
                </a:lnTo>
                <a:lnTo>
                  <a:pt x="338" y="605"/>
                </a:lnTo>
                <a:lnTo>
                  <a:pt x="336" y="605"/>
                </a:lnTo>
                <a:lnTo>
                  <a:pt x="338" y="605"/>
                </a:lnTo>
                <a:lnTo>
                  <a:pt x="338" y="605"/>
                </a:lnTo>
                <a:close/>
                <a:moveTo>
                  <a:pt x="251" y="572"/>
                </a:moveTo>
                <a:lnTo>
                  <a:pt x="251" y="572"/>
                </a:lnTo>
                <a:lnTo>
                  <a:pt x="258" y="572"/>
                </a:lnTo>
                <a:lnTo>
                  <a:pt x="251" y="572"/>
                </a:lnTo>
                <a:lnTo>
                  <a:pt x="251" y="572"/>
                </a:lnTo>
                <a:lnTo>
                  <a:pt x="252" y="572"/>
                </a:lnTo>
                <a:lnTo>
                  <a:pt x="251" y="572"/>
                </a:lnTo>
                <a:lnTo>
                  <a:pt x="251" y="572"/>
                </a:lnTo>
                <a:close/>
                <a:moveTo>
                  <a:pt x="326" y="606"/>
                </a:moveTo>
                <a:lnTo>
                  <a:pt x="326" y="606"/>
                </a:lnTo>
                <a:lnTo>
                  <a:pt x="328" y="605"/>
                </a:lnTo>
                <a:lnTo>
                  <a:pt x="330" y="605"/>
                </a:lnTo>
                <a:lnTo>
                  <a:pt x="330" y="605"/>
                </a:lnTo>
                <a:lnTo>
                  <a:pt x="327" y="606"/>
                </a:lnTo>
                <a:lnTo>
                  <a:pt x="326" y="606"/>
                </a:lnTo>
                <a:lnTo>
                  <a:pt x="326" y="606"/>
                </a:lnTo>
                <a:lnTo>
                  <a:pt x="326" y="606"/>
                </a:lnTo>
                <a:close/>
                <a:moveTo>
                  <a:pt x="200" y="524"/>
                </a:moveTo>
                <a:lnTo>
                  <a:pt x="200" y="524"/>
                </a:lnTo>
                <a:lnTo>
                  <a:pt x="203" y="525"/>
                </a:lnTo>
                <a:lnTo>
                  <a:pt x="206" y="526"/>
                </a:lnTo>
                <a:lnTo>
                  <a:pt x="206" y="526"/>
                </a:lnTo>
                <a:lnTo>
                  <a:pt x="205" y="528"/>
                </a:lnTo>
                <a:lnTo>
                  <a:pt x="203" y="526"/>
                </a:lnTo>
                <a:lnTo>
                  <a:pt x="200" y="524"/>
                </a:lnTo>
                <a:lnTo>
                  <a:pt x="200" y="524"/>
                </a:lnTo>
                <a:close/>
                <a:moveTo>
                  <a:pt x="339" y="611"/>
                </a:moveTo>
                <a:lnTo>
                  <a:pt x="339" y="611"/>
                </a:lnTo>
                <a:lnTo>
                  <a:pt x="336" y="609"/>
                </a:lnTo>
                <a:lnTo>
                  <a:pt x="334" y="609"/>
                </a:lnTo>
                <a:lnTo>
                  <a:pt x="327" y="611"/>
                </a:lnTo>
                <a:lnTo>
                  <a:pt x="326" y="612"/>
                </a:lnTo>
                <a:lnTo>
                  <a:pt x="327" y="612"/>
                </a:lnTo>
                <a:lnTo>
                  <a:pt x="339" y="611"/>
                </a:lnTo>
                <a:lnTo>
                  <a:pt x="339" y="611"/>
                </a:lnTo>
                <a:lnTo>
                  <a:pt x="340" y="611"/>
                </a:lnTo>
                <a:lnTo>
                  <a:pt x="339" y="611"/>
                </a:lnTo>
                <a:lnTo>
                  <a:pt x="339" y="611"/>
                </a:lnTo>
                <a:close/>
                <a:moveTo>
                  <a:pt x="308" y="603"/>
                </a:moveTo>
                <a:lnTo>
                  <a:pt x="308" y="603"/>
                </a:lnTo>
                <a:lnTo>
                  <a:pt x="309" y="601"/>
                </a:lnTo>
                <a:lnTo>
                  <a:pt x="312" y="601"/>
                </a:lnTo>
                <a:lnTo>
                  <a:pt x="312" y="601"/>
                </a:lnTo>
                <a:lnTo>
                  <a:pt x="310" y="601"/>
                </a:lnTo>
                <a:lnTo>
                  <a:pt x="310" y="602"/>
                </a:lnTo>
                <a:lnTo>
                  <a:pt x="309" y="602"/>
                </a:lnTo>
                <a:lnTo>
                  <a:pt x="308" y="603"/>
                </a:lnTo>
                <a:lnTo>
                  <a:pt x="308" y="603"/>
                </a:lnTo>
                <a:close/>
                <a:moveTo>
                  <a:pt x="330" y="609"/>
                </a:moveTo>
                <a:lnTo>
                  <a:pt x="330" y="609"/>
                </a:lnTo>
                <a:lnTo>
                  <a:pt x="328" y="609"/>
                </a:lnTo>
                <a:lnTo>
                  <a:pt x="327" y="609"/>
                </a:lnTo>
                <a:lnTo>
                  <a:pt x="327" y="609"/>
                </a:lnTo>
                <a:lnTo>
                  <a:pt x="329" y="608"/>
                </a:lnTo>
                <a:lnTo>
                  <a:pt x="330" y="608"/>
                </a:lnTo>
                <a:lnTo>
                  <a:pt x="330" y="609"/>
                </a:lnTo>
                <a:lnTo>
                  <a:pt x="330" y="609"/>
                </a:lnTo>
                <a:close/>
                <a:moveTo>
                  <a:pt x="244" y="571"/>
                </a:moveTo>
                <a:lnTo>
                  <a:pt x="244" y="571"/>
                </a:lnTo>
                <a:lnTo>
                  <a:pt x="235" y="568"/>
                </a:lnTo>
                <a:lnTo>
                  <a:pt x="235" y="567"/>
                </a:lnTo>
                <a:lnTo>
                  <a:pt x="236" y="567"/>
                </a:lnTo>
                <a:lnTo>
                  <a:pt x="241" y="570"/>
                </a:lnTo>
                <a:lnTo>
                  <a:pt x="244" y="571"/>
                </a:lnTo>
                <a:lnTo>
                  <a:pt x="244" y="571"/>
                </a:lnTo>
                <a:lnTo>
                  <a:pt x="244" y="571"/>
                </a:lnTo>
                <a:lnTo>
                  <a:pt x="244" y="571"/>
                </a:lnTo>
                <a:lnTo>
                  <a:pt x="244" y="571"/>
                </a:lnTo>
                <a:close/>
                <a:moveTo>
                  <a:pt x="243" y="570"/>
                </a:moveTo>
                <a:lnTo>
                  <a:pt x="243" y="570"/>
                </a:lnTo>
                <a:lnTo>
                  <a:pt x="245" y="570"/>
                </a:lnTo>
                <a:lnTo>
                  <a:pt x="247" y="571"/>
                </a:lnTo>
                <a:lnTo>
                  <a:pt x="247" y="571"/>
                </a:lnTo>
                <a:lnTo>
                  <a:pt x="245" y="571"/>
                </a:lnTo>
                <a:lnTo>
                  <a:pt x="243" y="570"/>
                </a:lnTo>
                <a:lnTo>
                  <a:pt x="243" y="570"/>
                </a:lnTo>
                <a:close/>
                <a:moveTo>
                  <a:pt x="316" y="609"/>
                </a:moveTo>
                <a:lnTo>
                  <a:pt x="316" y="609"/>
                </a:lnTo>
                <a:lnTo>
                  <a:pt x="314" y="609"/>
                </a:lnTo>
                <a:lnTo>
                  <a:pt x="315" y="609"/>
                </a:lnTo>
                <a:lnTo>
                  <a:pt x="317" y="608"/>
                </a:lnTo>
                <a:lnTo>
                  <a:pt x="320" y="608"/>
                </a:lnTo>
                <a:lnTo>
                  <a:pt x="316" y="609"/>
                </a:lnTo>
                <a:lnTo>
                  <a:pt x="316" y="609"/>
                </a:lnTo>
                <a:lnTo>
                  <a:pt x="315" y="609"/>
                </a:lnTo>
                <a:lnTo>
                  <a:pt x="316" y="609"/>
                </a:lnTo>
                <a:lnTo>
                  <a:pt x="316" y="609"/>
                </a:lnTo>
                <a:close/>
                <a:moveTo>
                  <a:pt x="188" y="511"/>
                </a:moveTo>
                <a:lnTo>
                  <a:pt x="188" y="511"/>
                </a:lnTo>
                <a:lnTo>
                  <a:pt x="190" y="511"/>
                </a:lnTo>
                <a:lnTo>
                  <a:pt x="191" y="512"/>
                </a:lnTo>
                <a:lnTo>
                  <a:pt x="191" y="512"/>
                </a:lnTo>
                <a:lnTo>
                  <a:pt x="190" y="512"/>
                </a:lnTo>
                <a:lnTo>
                  <a:pt x="188" y="511"/>
                </a:lnTo>
                <a:lnTo>
                  <a:pt x="188" y="511"/>
                </a:lnTo>
                <a:close/>
                <a:moveTo>
                  <a:pt x="320" y="612"/>
                </a:moveTo>
                <a:lnTo>
                  <a:pt x="320" y="612"/>
                </a:lnTo>
                <a:lnTo>
                  <a:pt x="318" y="611"/>
                </a:lnTo>
                <a:lnTo>
                  <a:pt x="318" y="609"/>
                </a:lnTo>
                <a:lnTo>
                  <a:pt x="320" y="609"/>
                </a:lnTo>
                <a:lnTo>
                  <a:pt x="320" y="612"/>
                </a:lnTo>
                <a:lnTo>
                  <a:pt x="320" y="612"/>
                </a:lnTo>
                <a:lnTo>
                  <a:pt x="318" y="612"/>
                </a:lnTo>
                <a:lnTo>
                  <a:pt x="320" y="612"/>
                </a:lnTo>
                <a:lnTo>
                  <a:pt x="320" y="612"/>
                </a:lnTo>
                <a:close/>
                <a:moveTo>
                  <a:pt x="269" y="595"/>
                </a:moveTo>
                <a:lnTo>
                  <a:pt x="269" y="595"/>
                </a:lnTo>
                <a:lnTo>
                  <a:pt x="271" y="593"/>
                </a:lnTo>
                <a:lnTo>
                  <a:pt x="269" y="595"/>
                </a:lnTo>
                <a:lnTo>
                  <a:pt x="269" y="595"/>
                </a:lnTo>
                <a:lnTo>
                  <a:pt x="269" y="595"/>
                </a:lnTo>
                <a:lnTo>
                  <a:pt x="269" y="594"/>
                </a:lnTo>
                <a:lnTo>
                  <a:pt x="270" y="594"/>
                </a:lnTo>
                <a:lnTo>
                  <a:pt x="269" y="595"/>
                </a:lnTo>
                <a:lnTo>
                  <a:pt x="269" y="595"/>
                </a:lnTo>
                <a:close/>
                <a:moveTo>
                  <a:pt x="310" y="611"/>
                </a:moveTo>
                <a:lnTo>
                  <a:pt x="310" y="611"/>
                </a:lnTo>
                <a:lnTo>
                  <a:pt x="302" y="609"/>
                </a:lnTo>
                <a:lnTo>
                  <a:pt x="300" y="609"/>
                </a:lnTo>
                <a:lnTo>
                  <a:pt x="302" y="611"/>
                </a:lnTo>
                <a:lnTo>
                  <a:pt x="305" y="612"/>
                </a:lnTo>
                <a:lnTo>
                  <a:pt x="308" y="612"/>
                </a:lnTo>
                <a:lnTo>
                  <a:pt x="310" y="611"/>
                </a:lnTo>
                <a:lnTo>
                  <a:pt x="310" y="611"/>
                </a:lnTo>
                <a:lnTo>
                  <a:pt x="309" y="611"/>
                </a:lnTo>
                <a:lnTo>
                  <a:pt x="310" y="611"/>
                </a:lnTo>
                <a:lnTo>
                  <a:pt x="310" y="611"/>
                </a:lnTo>
                <a:close/>
                <a:moveTo>
                  <a:pt x="295" y="606"/>
                </a:moveTo>
                <a:lnTo>
                  <a:pt x="295" y="606"/>
                </a:lnTo>
                <a:lnTo>
                  <a:pt x="293" y="606"/>
                </a:lnTo>
                <a:lnTo>
                  <a:pt x="292" y="606"/>
                </a:lnTo>
                <a:lnTo>
                  <a:pt x="293" y="606"/>
                </a:lnTo>
                <a:lnTo>
                  <a:pt x="295" y="606"/>
                </a:lnTo>
                <a:lnTo>
                  <a:pt x="295" y="606"/>
                </a:lnTo>
                <a:lnTo>
                  <a:pt x="295" y="606"/>
                </a:lnTo>
                <a:lnTo>
                  <a:pt x="295" y="606"/>
                </a:lnTo>
                <a:lnTo>
                  <a:pt x="295" y="606"/>
                </a:lnTo>
                <a:close/>
                <a:moveTo>
                  <a:pt x="312" y="613"/>
                </a:moveTo>
                <a:lnTo>
                  <a:pt x="312" y="613"/>
                </a:lnTo>
                <a:lnTo>
                  <a:pt x="312" y="614"/>
                </a:lnTo>
                <a:lnTo>
                  <a:pt x="312" y="614"/>
                </a:lnTo>
                <a:lnTo>
                  <a:pt x="315" y="614"/>
                </a:lnTo>
                <a:lnTo>
                  <a:pt x="315" y="613"/>
                </a:lnTo>
                <a:lnTo>
                  <a:pt x="312" y="613"/>
                </a:lnTo>
                <a:lnTo>
                  <a:pt x="312" y="613"/>
                </a:lnTo>
                <a:lnTo>
                  <a:pt x="312" y="614"/>
                </a:lnTo>
                <a:lnTo>
                  <a:pt x="314" y="614"/>
                </a:lnTo>
                <a:lnTo>
                  <a:pt x="314" y="613"/>
                </a:lnTo>
                <a:lnTo>
                  <a:pt x="312" y="613"/>
                </a:lnTo>
                <a:lnTo>
                  <a:pt x="312" y="613"/>
                </a:lnTo>
                <a:close/>
                <a:moveTo>
                  <a:pt x="227" y="568"/>
                </a:moveTo>
                <a:lnTo>
                  <a:pt x="227" y="568"/>
                </a:lnTo>
                <a:lnTo>
                  <a:pt x="228" y="568"/>
                </a:lnTo>
                <a:lnTo>
                  <a:pt x="229" y="568"/>
                </a:lnTo>
                <a:lnTo>
                  <a:pt x="230" y="568"/>
                </a:lnTo>
                <a:lnTo>
                  <a:pt x="230" y="568"/>
                </a:lnTo>
                <a:lnTo>
                  <a:pt x="228" y="570"/>
                </a:lnTo>
                <a:lnTo>
                  <a:pt x="227" y="570"/>
                </a:lnTo>
                <a:lnTo>
                  <a:pt x="227" y="568"/>
                </a:lnTo>
                <a:lnTo>
                  <a:pt x="227" y="568"/>
                </a:lnTo>
                <a:close/>
                <a:moveTo>
                  <a:pt x="281" y="607"/>
                </a:moveTo>
                <a:lnTo>
                  <a:pt x="281" y="607"/>
                </a:lnTo>
                <a:lnTo>
                  <a:pt x="283" y="606"/>
                </a:lnTo>
                <a:lnTo>
                  <a:pt x="287" y="606"/>
                </a:lnTo>
                <a:lnTo>
                  <a:pt x="287" y="606"/>
                </a:lnTo>
                <a:lnTo>
                  <a:pt x="283" y="607"/>
                </a:lnTo>
                <a:lnTo>
                  <a:pt x="281" y="607"/>
                </a:lnTo>
                <a:lnTo>
                  <a:pt x="281" y="607"/>
                </a:lnTo>
                <a:close/>
                <a:moveTo>
                  <a:pt x="176" y="502"/>
                </a:moveTo>
                <a:lnTo>
                  <a:pt x="176" y="502"/>
                </a:lnTo>
                <a:lnTo>
                  <a:pt x="177" y="502"/>
                </a:lnTo>
                <a:lnTo>
                  <a:pt x="179" y="503"/>
                </a:lnTo>
                <a:lnTo>
                  <a:pt x="179" y="503"/>
                </a:lnTo>
                <a:lnTo>
                  <a:pt x="176" y="505"/>
                </a:lnTo>
                <a:lnTo>
                  <a:pt x="176" y="502"/>
                </a:lnTo>
                <a:lnTo>
                  <a:pt x="176" y="502"/>
                </a:lnTo>
                <a:close/>
                <a:moveTo>
                  <a:pt x="264" y="602"/>
                </a:moveTo>
                <a:lnTo>
                  <a:pt x="264" y="602"/>
                </a:lnTo>
                <a:lnTo>
                  <a:pt x="267" y="602"/>
                </a:lnTo>
                <a:lnTo>
                  <a:pt x="270" y="602"/>
                </a:lnTo>
                <a:lnTo>
                  <a:pt x="270" y="602"/>
                </a:lnTo>
                <a:lnTo>
                  <a:pt x="269" y="603"/>
                </a:lnTo>
                <a:lnTo>
                  <a:pt x="267" y="603"/>
                </a:lnTo>
                <a:lnTo>
                  <a:pt x="264" y="602"/>
                </a:lnTo>
                <a:lnTo>
                  <a:pt x="264" y="602"/>
                </a:lnTo>
                <a:lnTo>
                  <a:pt x="264" y="602"/>
                </a:lnTo>
                <a:close/>
                <a:moveTo>
                  <a:pt x="216" y="567"/>
                </a:moveTo>
                <a:lnTo>
                  <a:pt x="216" y="567"/>
                </a:lnTo>
                <a:lnTo>
                  <a:pt x="212" y="566"/>
                </a:lnTo>
                <a:lnTo>
                  <a:pt x="210" y="565"/>
                </a:lnTo>
                <a:lnTo>
                  <a:pt x="210" y="565"/>
                </a:lnTo>
                <a:lnTo>
                  <a:pt x="214" y="565"/>
                </a:lnTo>
                <a:lnTo>
                  <a:pt x="216" y="566"/>
                </a:lnTo>
                <a:lnTo>
                  <a:pt x="216" y="567"/>
                </a:lnTo>
                <a:lnTo>
                  <a:pt x="216" y="567"/>
                </a:lnTo>
                <a:close/>
                <a:moveTo>
                  <a:pt x="291" y="625"/>
                </a:moveTo>
                <a:lnTo>
                  <a:pt x="291" y="625"/>
                </a:lnTo>
                <a:lnTo>
                  <a:pt x="293" y="624"/>
                </a:lnTo>
                <a:lnTo>
                  <a:pt x="297" y="623"/>
                </a:lnTo>
                <a:lnTo>
                  <a:pt x="300" y="624"/>
                </a:lnTo>
                <a:lnTo>
                  <a:pt x="302" y="624"/>
                </a:lnTo>
                <a:lnTo>
                  <a:pt x="300" y="625"/>
                </a:lnTo>
                <a:lnTo>
                  <a:pt x="291" y="625"/>
                </a:lnTo>
                <a:lnTo>
                  <a:pt x="291" y="625"/>
                </a:lnTo>
                <a:lnTo>
                  <a:pt x="293" y="624"/>
                </a:lnTo>
                <a:lnTo>
                  <a:pt x="291" y="625"/>
                </a:lnTo>
                <a:lnTo>
                  <a:pt x="291" y="625"/>
                </a:lnTo>
                <a:close/>
                <a:moveTo>
                  <a:pt x="274" y="615"/>
                </a:moveTo>
                <a:lnTo>
                  <a:pt x="274" y="615"/>
                </a:lnTo>
                <a:lnTo>
                  <a:pt x="267" y="614"/>
                </a:lnTo>
                <a:lnTo>
                  <a:pt x="274" y="615"/>
                </a:lnTo>
                <a:lnTo>
                  <a:pt x="274" y="615"/>
                </a:lnTo>
                <a:lnTo>
                  <a:pt x="273" y="615"/>
                </a:lnTo>
                <a:lnTo>
                  <a:pt x="271" y="615"/>
                </a:lnTo>
                <a:lnTo>
                  <a:pt x="271" y="615"/>
                </a:lnTo>
                <a:lnTo>
                  <a:pt x="274" y="615"/>
                </a:lnTo>
                <a:lnTo>
                  <a:pt x="274" y="615"/>
                </a:lnTo>
                <a:close/>
                <a:moveTo>
                  <a:pt x="165" y="497"/>
                </a:moveTo>
                <a:lnTo>
                  <a:pt x="165" y="497"/>
                </a:lnTo>
                <a:lnTo>
                  <a:pt x="167" y="496"/>
                </a:lnTo>
                <a:lnTo>
                  <a:pt x="167" y="496"/>
                </a:lnTo>
                <a:lnTo>
                  <a:pt x="168" y="497"/>
                </a:lnTo>
                <a:lnTo>
                  <a:pt x="168" y="499"/>
                </a:lnTo>
                <a:lnTo>
                  <a:pt x="167" y="499"/>
                </a:lnTo>
                <a:lnTo>
                  <a:pt x="165" y="497"/>
                </a:lnTo>
                <a:lnTo>
                  <a:pt x="165" y="497"/>
                </a:lnTo>
                <a:lnTo>
                  <a:pt x="165" y="499"/>
                </a:lnTo>
                <a:lnTo>
                  <a:pt x="165" y="497"/>
                </a:lnTo>
                <a:lnTo>
                  <a:pt x="165" y="497"/>
                </a:lnTo>
                <a:close/>
                <a:moveTo>
                  <a:pt x="204" y="565"/>
                </a:moveTo>
                <a:lnTo>
                  <a:pt x="204" y="565"/>
                </a:lnTo>
                <a:lnTo>
                  <a:pt x="206" y="564"/>
                </a:lnTo>
                <a:lnTo>
                  <a:pt x="209" y="565"/>
                </a:lnTo>
                <a:lnTo>
                  <a:pt x="209" y="565"/>
                </a:lnTo>
                <a:lnTo>
                  <a:pt x="204" y="565"/>
                </a:lnTo>
                <a:lnTo>
                  <a:pt x="204" y="565"/>
                </a:lnTo>
                <a:close/>
                <a:moveTo>
                  <a:pt x="305" y="626"/>
                </a:moveTo>
                <a:lnTo>
                  <a:pt x="305" y="626"/>
                </a:lnTo>
                <a:lnTo>
                  <a:pt x="305" y="625"/>
                </a:lnTo>
                <a:lnTo>
                  <a:pt x="304" y="625"/>
                </a:lnTo>
                <a:lnTo>
                  <a:pt x="304" y="625"/>
                </a:lnTo>
                <a:lnTo>
                  <a:pt x="305" y="624"/>
                </a:lnTo>
                <a:lnTo>
                  <a:pt x="305" y="624"/>
                </a:lnTo>
                <a:lnTo>
                  <a:pt x="306" y="624"/>
                </a:lnTo>
                <a:lnTo>
                  <a:pt x="306" y="625"/>
                </a:lnTo>
                <a:lnTo>
                  <a:pt x="306" y="625"/>
                </a:lnTo>
                <a:lnTo>
                  <a:pt x="305" y="626"/>
                </a:lnTo>
                <a:lnTo>
                  <a:pt x="305" y="626"/>
                </a:lnTo>
                <a:close/>
                <a:moveTo>
                  <a:pt x="263" y="612"/>
                </a:moveTo>
                <a:lnTo>
                  <a:pt x="263" y="612"/>
                </a:lnTo>
                <a:lnTo>
                  <a:pt x="268" y="611"/>
                </a:lnTo>
                <a:lnTo>
                  <a:pt x="269" y="611"/>
                </a:lnTo>
                <a:lnTo>
                  <a:pt x="268" y="611"/>
                </a:lnTo>
                <a:lnTo>
                  <a:pt x="265" y="612"/>
                </a:lnTo>
                <a:lnTo>
                  <a:pt x="263" y="612"/>
                </a:lnTo>
                <a:lnTo>
                  <a:pt x="263" y="612"/>
                </a:lnTo>
                <a:lnTo>
                  <a:pt x="264" y="612"/>
                </a:lnTo>
                <a:lnTo>
                  <a:pt x="263" y="612"/>
                </a:lnTo>
                <a:lnTo>
                  <a:pt x="263" y="612"/>
                </a:lnTo>
                <a:close/>
                <a:moveTo>
                  <a:pt x="202" y="564"/>
                </a:moveTo>
                <a:lnTo>
                  <a:pt x="202" y="564"/>
                </a:lnTo>
                <a:lnTo>
                  <a:pt x="200" y="562"/>
                </a:lnTo>
                <a:lnTo>
                  <a:pt x="200" y="561"/>
                </a:lnTo>
                <a:lnTo>
                  <a:pt x="200" y="562"/>
                </a:lnTo>
                <a:lnTo>
                  <a:pt x="202" y="564"/>
                </a:lnTo>
                <a:lnTo>
                  <a:pt x="202" y="564"/>
                </a:lnTo>
                <a:lnTo>
                  <a:pt x="200" y="562"/>
                </a:lnTo>
                <a:lnTo>
                  <a:pt x="202" y="564"/>
                </a:lnTo>
                <a:lnTo>
                  <a:pt x="202" y="564"/>
                </a:lnTo>
                <a:close/>
                <a:moveTo>
                  <a:pt x="230" y="594"/>
                </a:moveTo>
                <a:lnTo>
                  <a:pt x="230" y="594"/>
                </a:lnTo>
                <a:lnTo>
                  <a:pt x="229" y="593"/>
                </a:lnTo>
                <a:lnTo>
                  <a:pt x="230" y="591"/>
                </a:lnTo>
                <a:lnTo>
                  <a:pt x="234" y="593"/>
                </a:lnTo>
                <a:lnTo>
                  <a:pt x="234" y="593"/>
                </a:lnTo>
                <a:lnTo>
                  <a:pt x="232" y="593"/>
                </a:lnTo>
                <a:lnTo>
                  <a:pt x="230" y="594"/>
                </a:lnTo>
                <a:lnTo>
                  <a:pt x="230" y="594"/>
                </a:lnTo>
                <a:close/>
                <a:moveTo>
                  <a:pt x="286" y="623"/>
                </a:moveTo>
                <a:lnTo>
                  <a:pt x="286" y="623"/>
                </a:lnTo>
                <a:lnTo>
                  <a:pt x="285" y="621"/>
                </a:lnTo>
                <a:lnTo>
                  <a:pt x="283" y="621"/>
                </a:lnTo>
                <a:lnTo>
                  <a:pt x="285" y="620"/>
                </a:lnTo>
                <a:lnTo>
                  <a:pt x="285" y="620"/>
                </a:lnTo>
                <a:lnTo>
                  <a:pt x="286" y="621"/>
                </a:lnTo>
                <a:lnTo>
                  <a:pt x="287" y="621"/>
                </a:lnTo>
                <a:lnTo>
                  <a:pt x="286" y="623"/>
                </a:lnTo>
                <a:lnTo>
                  <a:pt x="286" y="623"/>
                </a:lnTo>
                <a:close/>
                <a:moveTo>
                  <a:pt x="198" y="564"/>
                </a:moveTo>
                <a:lnTo>
                  <a:pt x="198" y="564"/>
                </a:lnTo>
                <a:lnTo>
                  <a:pt x="197" y="565"/>
                </a:lnTo>
                <a:lnTo>
                  <a:pt x="198" y="565"/>
                </a:lnTo>
                <a:lnTo>
                  <a:pt x="198" y="565"/>
                </a:lnTo>
                <a:lnTo>
                  <a:pt x="198" y="564"/>
                </a:lnTo>
                <a:lnTo>
                  <a:pt x="198" y="564"/>
                </a:lnTo>
                <a:lnTo>
                  <a:pt x="198" y="565"/>
                </a:lnTo>
                <a:lnTo>
                  <a:pt x="198" y="564"/>
                </a:lnTo>
                <a:lnTo>
                  <a:pt x="198" y="564"/>
                </a:lnTo>
                <a:close/>
                <a:moveTo>
                  <a:pt x="197" y="570"/>
                </a:moveTo>
                <a:lnTo>
                  <a:pt x="197" y="570"/>
                </a:lnTo>
                <a:lnTo>
                  <a:pt x="198" y="571"/>
                </a:lnTo>
                <a:lnTo>
                  <a:pt x="199" y="571"/>
                </a:lnTo>
                <a:lnTo>
                  <a:pt x="202" y="571"/>
                </a:lnTo>
                <a:lnTo>
                  <a:pt x="202" y="571"/>
                </a:lnTo>
                <a:lnTo>
                  <a:pt x="202" y="571"/>
                </a:lnTo>
                <a:lnTo>
                  <a:pt x="199" y="571"/>
                </a:lnTo>
                <a:lnTo>
                  <a:pt x="198" y="571"/>
                </a:lnTo>
                <a:lnTo>
                  <a:pt x="197" y="570"/>
                </a:lnTo>
                <a:lnTo>
                  <a:pt x="197" y="570"/>
                </a:lnTo>
                <a:close/>
                <a:moveTo>
                  <a:pt x="308" y="638"/>
                </a:moveTo>
                <a:lnTo>
                  <a:pt x="308" y="638"/>
                </a:lnTo>
                <a:lnTo>
                  <a:pt x="308" y="640"/>
                </a:lnTo>
                <a:lnTo>
                  <a:pt x="309" y="638"/>
                </a:lnTo>
                <a:lnTo>
                  <a:pt x="310" y="638"/>
                </a:lnTo>
                <a:lnTo>
                  <a:pt x="308" y="638"/>
                </a:lnTo>
                <a:lnTo>
                  <a:pt x="308" y="638"/>
                </a:lnTo>
                <a:lnTo>
                  <a:pt x="308" y="638"/>
                </a:lnTo>
                <a:lnTo>
                  <a:pt x="308" y="638"/>
                </a:lnTo>
                <a:lnTo>
                  <a:pt x="308" y="638"/>
                </a:lnTo>
                <a:close/>
                <a:moveTo>
                  <a:pt x="150" y="481"/>
                </a:moveTo>
                <a:lnTo>
                  <a:pt x="150" y="481"/>
                </a:lnTo>
                <a:lnTo>
                  <a:pt x="152" y="482"/>
                </a:lnTo>
                <a:lnTo>
                  <a:pt x="151" y="483"/>
                </a:lnTo>
                <a:lnTo>
                  <a:pt x="151" y="483"/>
                </a:lnTo>
                <a:lnTo>
                  <a:pt x="150" y="481"/>
                </a:lnTo>
                <a:lnTo>
                  <a:pt x="150" y="481"/>
                </a:lnTo>
                <a:lnTo>
                  <a:pt x="150" y="482"/>
                </a:lnTo>
                <a:lnTo>
                  <a:pt x="150" y="481"/>
                </a:lnTo>
                <a:lnTo>
                  <a:pt x="150" y="481"/>
                </a:lnTo>
                <a:close/>
                <a:moveTo>
                  <a:pt x="198" y="588"/>
                </a:moveTo>
                <a:lnTo>
                  <a:pt x="198" y="588"/>
                </a:lnTo>
                <a:lnTo>
                  <a:pt x="199" y="587"/>
                </a:lnTo>
                <a:lnTo>
                  <a:pt x="202" y="588"/>
                </a:lnTo>
                <a:lnTo>
                  <a:pt x="202" y="588"/>
                </a:lnTo>
                <a:lnTo>
                  <a:pt x="199" y="589"/>
                </a:lnTo>
                <a:lnTo>
                  <a:pt x="198" y="588"/>
                </a:lnTo>
                <a:lnTo>
                  <a:pt x="198" y="588"/>
                </a:lnTo>
                <a:close/>
                <a:moveTo>
                  <a:pt x="165" y="548"/>
                </a:moveTo>
                <a:lnTo>
                  <a:pt x="165" y="548"/>
                </a:lnTo>
                <a:lnTo>
                  <a:pt x="165" y="547"/>
                </a:lnTo>
                <a:lnTo>
                  <a:pt x="165" y="546"/>
                </a:lnTo>
                <a:lnTo>
                  <a:pt x="167" y="547"/>
                </a:lnTo>
                <a:lnTo>
                  <a:pt x="168" y="547"/>
                </a:lnTo>
                <a:lnTo>
                  <a:pt x="168" y="547"/>
                </a:lnTo>
                <a:lnTo>
                  <a:pt x="167" y="548"/>
                </a:lnTo>
                <a:lnTo>
                  <a:pt x="165" y="548"/>
                </a:lnTo>
                <a:lnTo>
                  <a:pt x="165" y="548"/>
                </a:lnTo>
                <a:close/>
                <a:moveTo>
                  <a:pt x="190" y="583"/>
                </a:moveTo>
                <a:lnTo>
                  <a:pt x="190" y="583"/>
                </a:lnTo>
                <a:lnTo>
                  <a:pt x="182" y="584"/>
                </a:lnTo>
                <a:lnTo>
                  <a:pt x="179" y="584"/>
                </a:lnTo>
                <a:lnTo>
                  <a:pt x="180" y="583"/>
                </a:lnTo>
                <a:lnTo>
                  <a:pt x="182" y="582"/>
                </a:lnTo>
                <a:lnTo>
                  <a:pt x="188" y="579"/>
                </a:lnTo>
                <a:lnTo>
                  <a:pt x="191" y="581"/>
                </a:lnTo>
                <a:lnTo>
                  <a:pt x="190" y="583"/>
                </a:lnTo>
                <a:lnTo>
                  <a:pt x="190" y="583"/>
                </a:lnTo>
                <a:lnTo>
                  <a:pt x="188" y="583"/>
                </a:lnTo>
                <a:lnTo>
                  <a:pt x="188" y="583"/>
                </a:lnTo>
                <a:lnTo>
                  <a:pt x="190" y="583"/>
                </a:lnTo>
                <a:lnTo>
                  <a:pt x="190" y="583"/>
                </a:lnTo>
                <a:lnTo>
                  <a:pt x="190" y="583"/>
                </a:lnTo>
                <a:close/>
                <a:moveTo>
                  <a:pt x="141" y="467"/>
                </a:moveTo>
                <a:lnTo>
                  <a:pt x="141" y="467"/>
                </a:lnTo>
                <a:lnTo>
                  <a:pt x="143" y="469"/>
                </a:lnTo>
                <a:lnTo>
                  <a:pt x="143" y="471"/>
                </a:lnTo>
                <a:lnTo>
                  <a:pt x="143" y="471"/>
                </a:lnTo>
                <a:lnTo>
                  <a:pt x="141" y="469"/>
                </a:lnTo>
                <a:lnTo>
                  <a:pt x="140" y="467"/>
                </a:lnTo>
                <a:lnTo>
                  <a:pt x="141" y="467"/>
                </a:lnTo>
                <a:lnTo>
                  <a:pt x="141" y="467"/>
                </a:lnTo>
                <a:close/>
                <a:moveTo>
                  <a:pt x="252" y="637"/>
                </a:moveTo>
                <a:lnTo>
                  <a:pt x="252" y="637"/>
                </a:lnTo>
                <a:lnTo>
                  <a:pt x="256" y="638"/>
                </a:lnTo>
                <a:lnTo>
                  <a:pt x="257" y="638"/>
                </a:lnTo>
                <a:lnTo>
                  <a:pt x="257" y="640"/>
                </a:lnTo>
                <a:lnTo>
                  <a:pt x="257" y="640"/>
                </a:lnTo>
                <a:lnTo>
                  <a:pt x="253" y="640"/>
                </a:lnTo>
                <a:lnTo>
                  <a:pt x="252" y="638"/>
                </a:lnTo>
                <a:lnTo>
                  <a:pt x="252" y="637"/>
                </a:lnTo>
                <a:lnTo>
                  <a:pt x="252" y="637"/>
                </a:lnTo>
                <a:close/>
                <a:moveTo>
                  <a:pt x="204" y="615"/>
                </a:moveTo>
                <a:lnTo>
                  <a:pt x="204" y="615"/>
                </a:lnTo>
                <a:lnTo>
                  <a:pt x="203" y="613"/>
                </a:lnTo>
                <a:lnTo>
                  <a:pt x="202" y="612"/>
                </a:lnTo>
                <a:lnTo>
                  <a:pt x="203" y="611"/>
                </a:lnTo>
                <a:lnTo>
                  <a:pt x="204" y="612"/>
                </a:lnTo>
                <a:lnTo>
                  <a:pt x="206" y="613"/>
                </a:lnTo>
                <a:lnTo>
                  <a:pt x="206" y="614"/>
                </a:lnTo>
                <a:lnTo>
                  <a:pt x="204" y="615"/>
                </a:lnTo>
                <a:lnTo>
                  <a:pt x="204" y="615"/>
                </a:lnTo>
                <a:lnTo>
                  <a:pt x="204" y="615"/>
                </a:lnTo>
                <a:lnTo>
                  <a:pt x="204" y="614"/>
                </a:lnTo>
                <a:lnTo>
                  <a:pt x="205" y="615"/>
                </a:lnTo>
                <a:lnTo>
                  <a:pt x="204" y="615"/>
                </a:lnTo>
                <a:lnTo>
                  <a:pt x="204" y="615"/>
                </a:lnTo>
                <a:close/>
                <a:moveTo>
                  <a:pt x="147" y="549"/>
                </a:moveTo>
                <a:lnTo>
                  <a:pt x="147" y="549"/>
                </a:lnTo>
                <a:lnTo>
                  <a:pt x="147" y="549"/>
                </a:lnTo>
                <a:lnTo>
                  <a:pt x="147" y="548"/>
                </a:lnTo>
                <a:lnTo>
                  <a:pt x="150" y="548"/>
                </a:lnTo>
                <a:lnTo>
                  <a:pt x="151" y="548"/>
                </a:lnTo>
                <a:lnTo>
                  <a:pt x="147" y="549"/>
                </a:lnTo>
                <a:lnTo>
                  <a:pt x="147" y="549"/>
                </a:lnTo>
                <a:lnTo>
                  <a:pt x="146" y="549"/>
                </a:lnTo>
                <a:lnTo>
                  <a:pt x="147" y="549"/>
                </a:lnTo>
                <a:lnTo>
                  <a:pt x="147" y="549"/>
                </a:lnTo>
                <a:lnTo>
                  <a:pt x="147" y="549"/>
                </a:lnTo>
                <a:lnTo>
                  <a:pt x="147" y="549"/>
                </a:lnTo>
                <a:close/>
                <a:moveTo>
                  <a:pt x="208" y="631"/>
                </a:moveTo>
                <a:lnTo>
                  <a:pt x="208" y="631"/>
                </a:lnTo>
                <a:lnTo>
                  <a:pt x="211" y="631"/>
                </a:lnTo>
                <a:lnTo>
                  <a:pt x="215" y="631"/>
                </a:lnTo>
                <a:lnTo>
                  <a:pt x="215" y="631"/>
                </a:lnTo>
                <a:lnTo>
                  <a:pt x="211" y="632"/>
                </a:lnTo>
                <a:lnTo>
                  <a:pt x="209" y="632"/>
                </a:lnTo>
                <a:lnTo>
                  <a:pt x="208" y="631"/>
                </a:lnTo>
                <a:lnTo>
                  <a:pt x="208" y="631"/>
                </a:lnTo>
                <a:close/>
                <a:moveTo>
                  <a:pt x="167" y="591"/>
                </a:moveTo>
                <a:lnTo>
                  <a:pt x="167" y="591"/>
                </a:lnTo>
                <a:lnTo>
                  <a:pt x="169" y="591"/>
                </a:lnTo>
                <a:lnTo>
                  <a:pt x="170" y="594"/>
                </a:lnTo>
                <a:lnTo>
                  <a:pt x="170" y="594"/>
                </a:lnTo>
                <a:lnTo>
                  <a:pt x="168" y="593"/>
                </a:lnTo>
                <a:lnTo>
                  <a:pt x="167" y="591"/>
                </a:lnTo>
                <a:lnTo>
                  <a:pt x="167" y="591"/>
                </a:lnTo>
                <a:close/>
                <a:moveTo>
                  <a:pt x="179" y="608"/>
                </a:moveTo>
                <a:lnTo>
                  <a:pt x="179" y="608"/>
                </a:lnTo>
                <a:lnTo>
                  <a:pt x="182" y="608"/>
                </a:lnTo>
                <a:lnTo>
                  <a:pt x="186" y="609"/>
                </a:lnTo>
                <a:lnTo>
                  <a:pt x="186" y="609"/>
                </a:lnTo>
                <a:lnTo>
                  <a:pt x="182" y="609"/>
                </a:lnTo>
                <a:lnTo>
                  <a:pt x="179" y="608"/>
                </a:lnTo>
                <a:lnTo>
                  <a:pt x="179" y="608"/>
                </a:lnTo>
                <a:close/>
                <a:moveTo>
                  <a:pt x="167" y="597"/>
                </a:moveTo>
                <a:lnTo>
                  <a:pt x="167" y="597"/>
                </a:lnTo>
                <a:lnTo>
                  <a:pt x="161" y="591"/>
                </a:lnTo>
                <a:lnTo>
                  <a:pt x="161" y="591"/>
                </a:lnTo>
                <a:lnTo>
                  <a:pt x="162" y="593"/>
                </a:lnTo>
                <a:lnTo>
                  <a:pt x="167" y="596"/>
                </a:lnTo>
                <a:lnTo>
                  <a:pt x="167" y="597"/>
                </a:lnTo>
                <a:lnTo>
                  <a:pt x="167" y="597"/>
                </a:lnTo>
                <a:lnTo>
                  <a:pt x="167" y="597"/>
                </a:lnTo>
                <a:lnTo>
                  <a:pt x="165" y="597"/>
                </a:lnTo>
                <a:lnTo>
                  <a:pt x="167" y="597"/>
                </a:lnTo>
                <a:lnTo>
                  <a:pt x="167" y="597"/>
                </a:lnTo>
                <a:lnTo>
                  <a:pt x="167" y="597"/>
                </a:lnTo>
                <a:lnTo>
                  <a:pt x="167" y="597"/>
                </a:lnTo>
                <a:close/>
                <a:moveTo>
                  <a:pt x="134" y="558"/>
                </a:moveTo>
                <a:lnTo>
                  <a:pt x="134" y="558"/>
                </a:lnTo>
                <a:lnTo>
                  <a:pt x="139" y="559"/>
                </a:lnTo>
                <a:lnTo>
                  <a:pt x="141" y="560"/>
                </a:lnTo>
                <a:lnTo>
                  <a:pt x="141" y="560"/>
                </a:lnTo>
                <a:lnTo>
                  <a:pt x="138" y="559"/>
                </a:lnTo>
                <a:lnTo>
                  <a:pt x="134" y="558"/>
                </a:lnTo>
                <a:lnTo>
                  <a:pt x="134" y="558"/>
                </a:lnTo>
                <a:close/>
                <a:moveTo>
                  <a:pt x="193" y="631"/>
                </a:moveTo>
                <a:lnTo>
                  <a:pt x="193" y="631"/>
                </a:lnTo>
                <a:lnTo>
                  <a:pt x="196" y="631"/>
                </a:lnTo>
                <a:lnTo>
                  <a:pt x="197" y="632"/>
                </a:lnTo>
                <a:lnTo>
                  <a:pt x="197" y="634"/>
                </a:lnTo>
                <a:lnTo>
                  <a:pt x="193" y="631"/>
                </a:lnTo>
                <a:lnTo>
                  <a:pt x="193" y="631"/>
                </a:lnTo>
                <a:lnTo>
                  <a:pt x="194" y="632"/>
                </a:lnTo>
                <a:lnTo>
                  <a:pt x="193" y="631"/>
                </a:lnTo>
                <a:lnTo>
                  <a:pt x="193" y="631"/>
                </a:lnTo>
                <a:close/>
                <a:moveTo>
                  <a:pt x="203" y="632"/>
                </a:moveTo>
                <a:lnTo>
                  <a:pt x="203" y="632"/>
                </a:lnTo>
                <a:lnTo>
                  <a:pt x="204" y="635"/>
                </a:lnTo>
                <a:lnTo>
                  <a:pt x="203" y="636"/>
                </a:lnTo>
                <a:lnTo>
                  <a:pt x="202" y="637"/>
                </a:lnTo>
                <a:lnTo>
                  <a:pt x="200" y="637"/>
                </a:lnTo>
                <a:lnTo>
                  <a:pt x="199" y="636"/>
                </a:lnTo>
                <a:lnTo>
                  <a:pt x="199" y="635"/>
                </a:lnTo>
                <a:lnTo>
                  <a:pt x="200" y="634"/>
                </a:lnTo>
                <a:lnTo>
                  <a:pt x="203" y="632"/>
                </a:lnTo>
                <a:lnTo>
                  <a:pt x="203" y="632"/>
                </a:lnTo>
                <a:lnTo>
                  <a:pt x="203" y="634"/>
                </a:lnTo>
                <a:lnTo>
                  <a:pt x="203" y="634"/>
                </a:lnTo>
                <a:lnTo>
                  <a:pt x="203" y="632"/>
                </a:lnTo>
                <a:lnTo>
                  <a:pt x="203" y="632"/>
                </a:lnTo>
                <a:lnTo>
                  <a:pt x="203" y="632"/>
                </a:lnTo>
                <a:close/>
                <a:moveTo>
                  <a:pt x="193" y="629"/>
                </a:moveTo>
                <a:lnTo>
                  <a:pt x="193" y="629"/>
                </a:lnTo>
                <a:lnTo>
                  <a:pt x="194" y="630"/>
                </a:lnTo>
                <a:lnTo>
                  <a:pt x="193" y="629"/>
                </a:lnTo>
                <a:lnTo>
                  <a:pt x="192" y="627"/>
                </a:lnTo>
                <a:lnTo>
                  <a:pt x="193" y="629"/>
                </a:lnTo>
                <a:lnTo>
                  <a:pt x="193" y="629"/>
                </a:lnTo>
                <a:lnTo>
                  <a:pt x="193" y="629"/>
                </a:lnTo>
                <a:lnTo>
                  <a:pt x="193" y="629"/>
                </a:lnTo>
                <a:lnTo>
                  <a:pt x="193" y="629"/>
                </a:lnTo>
                <a:close/>
                <a:moveTo>
                  <a:pt x="158" y="600"/>
                </a:moveTo>
                <a:lnTo>
                  <a:pt x="158" y="600"/>
                </a:lnTo>
                <a:lnTo>
                  <a:pt x="161" y="600"/>
                </a:lnTo>
                <a:lnTo>
                  <a:pt x="162" y="601"/>
                </a:lnTo>
                <a:lnTo>
                  <a:pt x="162" y="601"/>
                </a:lnTo>
                <a:lnTo>
                  <a:pt x="159" y="601"/>
                </a:lnTo>
                <a:lnTo>
                  <a:pt x="158" y="600"/>
                </a:lnTo>
                <a:lnTo>
                  <a:pt x="158" y="600"/>
                </a:lnTo>
                <a:lnTo>
                  <a:pt x="158" y="600"/>
                </a:lnTo>
                <a:close/>
                <a:moveTo>
                  <a:pt x="164" y="602"/>
                </a:moveTo>
                <a:lnTo>
                  <a:pt x="164" y="602"/>
                </a:lnTo>
                <a:lnTo>
                  <a:pt x="164" y="602"/>
                </a:lnTo>
                <a:lnTo>
                  <a:pt x="164" y="603"/>
                </a:lnTo>
                <a:lnTo>
                  <a:pt x="164" y="603"/>
                </a:lnTo>
                <a:lnTo>
                  <a:pt x="163" y="603"/>
                </a:lnTo>
                <a:lnTo>
                  <a:pt x="163" y="603"/>
                </a:lnTo>
                <a:lnTo>
                  <a:pt x="162" y="602"/>
                </a:lnTo>
                <a:lnTo>
                  <a:pt x="162" y="602"/>
                </a:lnTo>
                <a:lnTo>
                  <a:pt x="163" y="601"/>
                </a:lnTo>
                <a:lnTo>
                  <a:pt x="164" y="602"/>
                </a:lnTo>
                <a:lnTo>
                  <a:pt x="164" y="602"/>
                </a:lnTo>
                <a:close/>
                <a:moveTo>
                  <a:pt x="155" y="591"/>
                </a:moveTo>
                <a:lnTo>
                  <a:pt x="155" y="591"/>
                </a:lnTo>
                <a:lnTo>
                  <a:pt x="149" y="593"/>
                </a:lnTo>
                <a:lnTo>
                  <a:pt x="146" y="591"/>
                </a:lnTo>
                <a:lnTo>
                  <a:pt x="147" y="590"/>
                </a:lnTo>
                <a:lnTo>
                  <a:pt x="149" y="589"/>
                </a:lnTo>
                <a:lnTo>
                  <a:pt x="151" y="588"/>
                </a:lnTo>
                <a:lnTo>
                  <a:pt x="153" y="588"/>
                </a:lnTo>
                <a:lnTo>
                  <a:pt x="155" y="589"/>
                </a:lnTo>
                <a:lnTo>
                  <a:pt x="155" y="591"/>
                </a:lnTo>
                <a:lnTo>
                  <a:pt x="155" y="591"/>
                </a:lnTo>
                <a:lnTo>
                  <a:pt x="153" y="591"/>
                </a:lnTo>
                <a:lnTo>
                  <a:pt x="155" y="591"/>
                </a:lnTo>
                <a:lnTo>
                  <a:pt x="155" y="591"/>
                </a:lnTo>
                <a:close/>
                <a:moveTo>
                  <a:pt x="115" y="508"/>
                </a:moveTo>
                <a:lnTo>
                  <a:pt x="115" y="508"/>
                </a:lnTo>
                <a:lnTo>
                  <a:pt x="117" y="508"/>
                </a:lnTo>
                <a:lnTo>
                  <a:pt x="120" y="509"/>
                </a:lnTo>
                <a:lnTo>
                  <a:pt x="120" y="509"/>
                </a:lnTo>
                <a:lnTo>
                  <a:pt x="120" y="511"/>
                </a:lnTo>
                <a:lnTo>
                  <a:pt x="117" y="511"/>
                </a:lnTo>
                <a:lnTo>
                  <a:pt x="116" y="509"/>
                </a:lnTo>
                <a:lnTo>
                  <a:pt x="115" y="508"/>
                </a:lnTo>
                <a:lnTo>
                  <a:pt x="115" y="508"/>
                </a:lnTo>
                <a:lnTo>
                  <a:pt x="116" y="508"/>
                </a:lnTo>
                <a:lnTo>
                  <a:pt x="116" y="508"/>
                </a:lnTo>
                <a:lnTo>
                  <a:pt x="116" y="508"/>
                </a:lnTo>
                <a:lnTo>
                  <a:pt x="115" y="508"/>
                </a:lnTo>
                <a:lnTo>
                  <a:pt x="115" y="508"/>
                </a:lnTo>
                <a:close/>
                <a:moveTo>
                  <a:pt x="127" y="443"/>
                </a:moveTo>
                <a:lnTo>
                  <a:pt x="127" y="443"/>
                </a:lnTo>
                <a:lnTo>
                  <a:pt x="127" y="442"/>
                </a:lnTo>
                <a:lnTo>
                  <a:pt x="128" y="441"/>
                </a:lnTo>
                <a:lnTo>
                  <a:pt x="128" y="441"/>
                </a:lnTo>
                <a:lnTo>
                  <a:pt x="128" y="442"/>
                </a:lnTo>
                <a:lnTo>
                  <a:pt x="128" y="443"/>
                </a:lnTo>
                <a:lnTo>
                  <a:pt x="128" y="443"/>
                </a:lnTo>
                <a:lnTo>
                  <a:pt x="127" y="443"/>
                </a:lnTo>
                <a:lnTo>
                  <a:pt x="127" y="443"/>
                </a:lnTo>
                <a:close/>
                <a:moveTo>
                  <a:pt x="187" y="629"/>
                </a:moveTo>
                <a:lnTo>
                  <a:pt x="187" y="629"/>
                </a:lnTo>
                <a:lnTo>
                  <a:pt x="192" y="631"/>
                </a:lnTo>
                <a:lnTo>
                  <a:pt x="192" y="631"/>
                </a:lnTo>
                <a:lnTo>
                  <a:pt x="191" y="631"/>
                </a:lnTo>
                <a:lnTo>
                  <a:pt x="188" y="631"/>
                </a:lnTo>
                <a:lnTo>
                  <a:pt x="187" y="629"/>
                </a:lnTo>
                <a:lnTo>
                  <a:pt x="187" y="629"/>
                </a:lnTo>
                <a:close/>
                <a:moveTo>
                  <a:pt x="115" y="523"/>
                </a:moveTo>
                <a:lnTo>
                  <a:pt x="115" y="523"/>
                </a:lnTo>
                <a:lnTo>
                  <a:pt x="117" y="524"/>
                </a:lnTo>
                <a:lnTo>
                  <a:pt x="118" y="526"/>
                </a:lnTo>
                <a:lnTo>
                  <a:pt x="118" y="526"/>
                </a:lnTo>
                <a:lnTo>
                  <a:pt x="116" y="525"/>
                </a:lnTo>
                <a:lnTo>
                  <a:pt x="115" y="523"/>
                </a:lnTo>
                <a:lnTo>
                  <a:pt x="115" y="523"/>
                </a:lnTo>
                <a:close/>
                <a:moveTo>
                  <a:pt x="163" y="620"/>
                </a:moveTo>
                <a:lnTo>
                  <a:pt x="163" y="620"/>
                </a:lnTo>
                <a:lnTo>
                  <a:pt x="170" y="624"/>
                </a:lnTo>
                <a:lnTo>
                  <a:pt x="171" y="624"/>
                </a:lnTo>
                <a:lnTo>
                  <a:pt x="169" y="621"/>
                </a:lnTo>
                <a:lnTo>
                  <a:pt x="165" y="619"/>
                </a:lnTo>
                <a:lnTo>
                  <a:pt x="164" y="618"/>
                </a:lnTo>
                <a:lnTo>
                  <a:pt x="163" y="620"/>
                </a:lnTo>
                <a:lnTo>
                  <a:pt x="163" y="620"/>
                </a:lnTo>
                <a:lnTo>
                  <a:pt x="164" y="620"/>
                </a:lnTo>
                <a:lnTo>
                  <a:pt x="163" y="620"/>
                </a:lnTo>
                <a:lnTo>
                  <a:pt x="163" y="620"/>
                </a:lnTo>
                <a:close/>
                <a:moveTo>
                  <a:pt x="117" y="541"/>
                </a:moveTo>
                <a:lnTo>
                  <a:pt x="117" y="541"/>
                </a:lnTo>
                <a:lnTo>
                  <a:pt x="114" y="536"/>
                </a:lnTo>
                <a:lnTo>
                  <a:pt x="117" y="541"/>
                </a:lnTo>
                <a:lnTo>
                  <a:pt x="117" y="541"/>
                </a:lnTo>
                <a:lnTo>
                  <a:pt x="117" y="540"/>
                </a:lnTo>
                <a:lnTo>
                  <a:pt x="117" y="540"/>
                </a:lnTo>
                <a:lnTo>
                  <a:pt x="117" y="541"/>
                </a:lnTo>
                <a:lnTo>
                  <a:pt x="117" y="541"/>
                </a:lnTo>
                <a:lnTo>
                  <a:pt x="117" y="541"/>
                </a:lnTo>
                <a:close/>
                <a:moveTo>
                  <a:pt x="137" y="588"/>
                </a:moveTo>
                <a:lnTo>
                  <a:pt x="137" y="588"/>
                </a:lnTo>
                <a:lnTo>
                  <a:pt x="134" y="584"/>
                </a:lnTo>
                <a:lnTo>
                  <a:pt x="134" y="584"/>
                </a:lnTo>
                <a:lnTo>
                  <a:pt x="137" y="585"/>
                </a:lnTo>
                <a:lnTo>
                  <a:pt x="138" y="585"/>
                </a:lnTo>
                <a:lnTo>
                  <a:pt x="138" y="587"/>
                </a:lnTo>
                <a:lnTo>
                  <a:pt x="137" y="588"/>
                </a:lnTo>
                <a:lnTo>
                  <a:pt x="137" y="588"/>
                </a:lnTo>
                <a:close/>
                <a:moveTo>
                  <a:pt x="155" y="615"/>
                </a:moveTo>
                <a:lnTo>
                  <a:pt x="155" y="615"/>
                </a:lnTo>
                <a:lnTo>
                  <a:pt x="158" y="617"/>
                </a:lnTo>
                <a:lnTo>
                  <a:pt x="158" y="618"/>
                </a:lnTo>
                <a:lnTo>
                  <a:pt x="158" y="618"/>
                </a:lnTo>
                <a:lnTo>
                  <a:pt x="155" y="615"/>
                </a:lnTo>
                <a:lnTo>
                  <a:pt x="155" y="615"/>
                </a:lnTo>
                <a:lnTo>
                  <a:pt x="156" y="617"/>
                </a:lnTo>
                <a:lnTo>
                  <a:pt x="155" y="615"/>
                </a:lnTo>
                <a:lnTo>
                  <a:pt x="155" y="615"/>
                </a:lnTo>
                <a:close/>
                <a:moveTo>
                  <a:pt x="127" y="581"/>
                </a:moveTo>
                <a:lnTo>
                  <a:pt x="127" y="581"/>
                </a:lnTo>
                <a:lnTo>
                  <a:pt x="129" y="582"/>
                </a:lnTo>
                <a:lnTo>
                  <a:pt x="132" y="582"/>
                </a:lnTo>
                <a:lnTo>
                  <a:pt x="132" y="583"/>
                </a:lnTo>
                <a:lnTo>
                  <a:pt x="132" y="583"/>
                </a:lnTo>
                <a:lnTo>
                  <a:pt x="129" y="582"/>
                </a:lnTo>
                <a:lnTo>
                  <a:pt x="127" y="581"/>
                </a:lnTo>
                <a:lnTo>
                  <a:pt x="127" y="581"/>
                </a:lnTo>
                <a:close/>
                <a:moveTo>
                  <a:pt x="116" y="567"/>
                </a:moveTo>
                <a:lnTo>
                  <a:pt x="116" y="567"/>
                </a:lnTo>
                <a:lnTo>
                  <a:pt x="118" y="567"/>
                </a:lnTo>
                <a:lnTo>
                  <a:pt x="120" y="568"/>
                </a:lnTo>
                <a:lnTo>
                  <a:pt x="121" y="570"/>
                </a:lnTo>
                <a:lnTo>
                  <a:pt x="121" y="570"/>
                </a:lnTo>
                <a:lnTo>
                  <a:pt x="118" y="570"/>
                </a:lnTo>
                <a:lnTo>
                  <a:pt x="117" y="568"/>
                </a:lnTo>
                <a:lnTo>
                  <a:pt x="116" y="567"/>
                </a:lnTo>
                <a:lnTo>
                  <a:pt x="116" y="567"/>
                </a:lnTo>
                <a:lnTo>
                  <a:pt x="117" y="567"/>
                </a:lnTo>
                <a:lnTo>
                  <a:pt x="117" y="567"/>
                </a:lnTo>
                <a:lnTo>
                  <a:pt x="116" y="567"/>
                </a:lnTo>
                <a:lnTo>
                  <a:pt x="116" y="567"/>
                </a:lnTo>
                <a:lnTo>
                  <a:pt x="116" y="567"/>
                </a:lnTo>
                <a:close/>
                <a:moveTo>
                  <a:pt x="126" y="575"/>
                </a:moveTo>
                <a:lnTo>
                  <a:pt x="126" y="575"/>
                </a:lnTo>
                <a:lnTo>
                  <a:pt x="125" y="573"/>
                </a:lnTo>
                <a:lnTo>
                  <a:pt x="123" y="573"/>
                </a:lnTo>
                <a:lnTo>
                  <a:pt x="122" y="572"/>
                </a:lnTo>
                <a:lnTo>
                  <a:pt x="121" y="571"/>
                </a:lnTo>
                <a:lnTo>
                  <a:pt x="121" y="571"/>
                </a:lnTo>
                <a:lnTo>
                  <a:pt x="123" y="571"/>
                </a:lnTo>
                <a:lnTo>
                  <a:pt x="125" y="572"/>
                </a:lnTo>
                <a:lnTo>
                  <a:pt x="126" y="573"/>
                </a:lnTo>
                <a:lnTo>
                  <a:pt x="126" y="575"/>
                </a:lnTo>
                <a:lnTo>
                  <a:pt x="126" y="575"/>
                </a:lnTo>
                <a:close/>
                <a:moveTo>
                  <a:pt x="147" y="609"/>
                </a:moveTo>
                <a:lnTo>
                  <a:pt x="147" y="609"/>
                </a:lnTo>
                <a:lnTo>
                  <a:pt x="150" y="609"/>
                </a:lnTo>
                <a:lnTo>
                  <a:pt x="151" y="609"/>
                </a:lnTo>
                <a:lnTo>
                  <a:pt x="152" y="612"/>
                </a:lnTo>
                <a:lnTo>
                  <a:pt x="152" y="612"/>
                </a:lnTo>
                <a:lnTo>
                  <a:pt x="150" y="611"/>
                </a:lnTo>
                <a:lnTo>
                  <a:pt x="147" y="609"/>
                </a:lnTo>
                <a:lnTo>
                  <a:pt x="147" y="609"/>
                </a:lnTo>
                <a:close/>
                <a:moveTo>
                  <a:pt x="121" y="576"/>
                </a:moveTo>
                <a:lnTo>
                  <a:pt x="121" y="576"/>
                </a:lnTo>
                <a:lnTo>
                  <a:pt x="123" y="576"/>
                </a:lnTo>
                <a:lnTo>
                  <a:pt x="125" y="577"/>
                </a:lnTo>
                <a:lnTo>
                  <a:pt x="125" y="577"/>
                </a:lnTo>
                <a:lnTo>
                  <a:pt x="125" y="578"/>
                </a:lnTo>
                <a:lnTo>
                  <a:pt x="123" y="577"/>
                </a:lnTo>
                <a:lnTo>
                  <a:pt x="121" y="576"/>
                </a:lnTo>
                <a:lnTo>
                  <a:pt x="121" y="576"/>
                </a:lnTo>
                <a:close/>
                <a:moveTo>
                  <a:pt x="114" y="573"/>
                </a:moveTo>
                <a:lnTo>
                  <a:pt x="114" y="573"/>
                </a:lnTo>
                <a:lnTo>
                  <a:pt x="118" y="575"/>
                </a:lnTo>
                <a:lnTo>
                  <a:pt x="117" y="573"/>
                </a:lnTo>
                <a:lnTo>
                  <a:pt x="115" y="572"/>
                </a:lnTo>
                <a:lnTo>
                  <a:pt x="114" y="573"/>
                </a:lnTo>
                <a:lnTo>
                  <a:pt x="114" y="573"/>
                </a:lnTo>
                <a:lnTo>
                  <a:pt x="115" y="573"/>
                </a:lnTo>
                <a:lnTo>
                  <a:pt x="115" y="573"/>
                </a:lnTo>
                <a:lnTo>
                  <a:pt x="114" y="572"/>
                </a:lnTo>
                <a:lnTo>
                  <a:pt x="114" y="573"/>
                </a:lnTo>
                <a:lnTo>
                  <a:pt x="114" y="573"/>
                </a:lnTo>
                <a:close/>
                <a:moveTo>
                  <a:pt x="108" y="565"/>
                </a:moveTo>
                <a:lnTo>
                  <a:pt x="108" y="565"/>
                </a:lnTo>
                <a:lnTo>
                  <a:pt x="114" y="567"/>
                </a:lnTo>
                <a:lnTo>
                  <a:pt x="118" y="572"/>
                </a:lnTo>
                <a:lnTo>
                  <a:pt x="118" y="572"/>
                </a:lnTo>
                <a:lnTo>
                  <a:pt x="116" y="572"/>
                </a:lnTo>
                <a:lnTo>
                  <a:pt x="114" y="570"/>
                </a:lnTo>
                <a:lnTo>
                  <a:pt x="108" y="565"/>
                </a:lnTo>
                <a:lnTo>
                  <a:pt x="108" y="565"/>
                </a:lnTo>
                <a:close/>
                <a:moveTo>
                  <a:pt x="145" y="619"/>
                </a:moveTo>
                <a:lnTo>
                  <a:pt x="145" y="619"/>
                </a:lnTo>
                <a:lnTo>
                  <a:pt x="150" y="620"/>
                </a:lnTo>
                <a:lnTo>
                  <a:pt x="155" y="623"/>
                </a:lnTo>
                <a:lnTo>
                  <a:pt x="155" y="623"/>
                </a:lnTo>
                <a:lnTo>
                  <a:pt x="150" y="621"/>
                </a:lnTo>
                <a:lnTo>
                  <a:pt x="145" y="619"/>
                </a:lnTo>
                <a:lnTo>
                  <a:pt x="145" y="619"/>
                </a:lnTo>
                <a:close/>
                <a:moveTo>
                  <a:pt x="132" y="602"/>
                </a:moveTo>
                <a:lnTo>
                  <a:pt x="132" y="602"/>
                </a:lnTo>
                <a:lnTo>
                  <a:pt x="133" y="601"/>
                </a:lnTo>
                <a:lnTo>
                  <a:pt x="135" y="602"/>
                </a:lnTo>
                <a:lnTo>
                  <a:pt x="135" y="602"/>
                </a:lnTo>
                <a:lnTo>
                  <a:pt x="134" y="602"/>
                </a:lnTo>
                <a:lnTo>
                  <a:pt x="132" y="602"/>
                </a:lnTo>
                <a:lnTo>
                  <a:pt x="132" y="602"/>
                </a:lnTo>
                <a:close/>
                <a:moveTo>
                  <a:pt x="133" y="611"/>
                </a:moveTo>
                <a:lnTo>
                  <a:pt x="133" y="611"/>
                </a:lnTo>
                <a:lnTo>
                  <a:pt x="131" y="608"/>
                </a:lnTo>
                <a:lnTo>
                  <a:pt x="132" y="607"/>
                </a:lnTo>
                <a:lnTo>
                  <a:pt x="134" y="606"/>
                </a:lnTo>
                <a:lnTo>
                  <a:pt x="137" y="606"/>
                </a:lnTo>
                <a:lnTo>
                  <a:pt x="137" y="607"/>
                </a:lnTo>
                <a:lnTo>
                  <a:pt x="135" y="608"/>
                </a:lnTo>
                <a:lnTo>
                  <a:pt x="133" y="611"/>
                </a:lnTo>
                <a:lnTo>
                  <a:pt x="133" y="611"/>
                </a:lnTo>
                <a:lnTo>
                  <a:pt x="132" y="609"/>
                </a:lnTo>
                <a:lnTo>
                  <a:pt x="132" y="609"/>
                </a:lnTo>
                <a:lnTo>
                  <a:pt x="133" y="609"/>
                </a:lnTo>
                <a:lnTo>
                  <a:pt x="133" y="611"/>
                </a:lnTo>
                <a:lnTo>
                  <a:pt x="133" y="611"/>
                </a:lnTo>
                <a:close/>
                <a:moveTo>
                  <a:pt x="108" y="559"/>
                </a:moveTo>
                <a:lnTo>
                  <a:pt x="108" y="559"/>
                </a:lnTo>
                <a:lnTo>
                  <a:pt x="104" y="558"/>
                </a:lnTo>
                <a:lnTo>
                  <a:pt x="103" y="556"/>
                </a:lnTo>
                <a:lnTo>
                  <a:pt x="103" y="554"/>
                </a:lnTo>
                <a:lnTo>
                  <a:pt x="104" y="553"/>
                </a:lnTo>
                <a:lnTo>
                  <a:pt x="104" y="553"/>
                </a:lnTo>
                <a:lnTo>
                  <a:pt x="104" y="555"/>
                </a:lnTo>
                <a:lnTo>
                  <a:pt x="108" y="559"/>
                </a:lnTo>
                <a:lnTo>
                  <a:pt x="108" y="559"/>
                </a:lnTo>
                <a:close/>
                <a:moveTo>
                  <a:pt x="104" y="561"/>
                </a:moveTo>
                <a:lnTo>
                  <a:pt x="104" y="561"/>
                </a:lnTo>
                <a:lnTo>
                  <a:pt x="106" y="564"/>
                </a:lnTo>
                <a:lnTo>
                  <a:pt x="104" y="561"/>
                </a:lnTo>
                <a:lnTo>
                  <a:pt x="104" y="561"/>
                </a:lnTo>
                <a:lnTo>
                  <a:pt x="104" y="562"/>
                </a:lnTo>
                <a:lnTo>
                  <a:pt x="104" y="561"/>
                </a:lnTo>
                <a:lnTo>
                  <a:pt x="104" y="561"/>
                </a:lnTo>
                <a:close/>
                <a:moveTo>
                  <a:pt x="114" y="588"/>
                </a:moveTo>
                <a:lnTo>
                  <a:pt x="114" y="588"/>
                </a:lnTo>
                <a:lnTo>
                  <a:pt x="117" y="588"/>
                </a:lnTo>
                <a:lnTo>
                  <a:pt x="114" y="588"/>
                </a:lnTo>
                <a:lnTo>
                  <a:pt x="114" y="588"/>
                </a:lnTo>
                <a:lnTo>
                  <a:pt x="114" y="587"/>
                </a:lnTo>
                <a:lnTo>
                  <a:pt x="114" y="588"/>
                </a:lnTo>
                <a:lnTo>
                  <a:pt x="114" y="588"/>
                </a:lnTo>
                <a:close/>
                <a:moveTo>
                  <a:pt x="118" y="600"/>
                </a:moveTo>
                <a:lnTo>
                  <a:pt x="118" y="600"/>
                </a:lnTo>
                <a:lnTo>
                  <a:pt x="120" y="597"/>
                </a:lnTo>
                <a:lnTo>
                  <a:pt x="122" y="597"/>
                </a:lnTo>
                <a:lnTo>
                  <a:pt x="122" y="597"/>
                </a:lnTo>
                <a:lnTo>
                  <a:pt x="122" y="599"/>
                </a:lnTo>
                <a:lnTo>
                  <a:pt x="122" y="600"/>
                </a:lnTo>
                <a:lnTo>
                  <a:pt x="121" y="600"/>
                </a:lnTo>
                <a:lnTo>
                  <a:pt x="118" y="600"/>
                </a:lnTo>
                <a:lnTo>
                  <a:pt x="118" y="600"/>
                </a:lnTo>
                <a:close/>
                <a:moveTo>
                  <a:pt x="104" y="566"/>
                </a:moveTo>
                <a:lnTo>
                  <a:pt x="104" y="566"/>
                </a:lnTo>
                <a:lnTo>
                  <a:pt x="103" y="566"/>
                </a:lnTo>
                <a:lnTo>
                  <a:pt x="102" y="565"/>
                </a:lnTo>
                <a:lnTo>
                  <a:pt x="100" y="562"/>
                </a:lnTo>
                <a:lnTo>
                  <a:pt x="100" y="562"/>
                </a:lnTo>
                <a:lnTo>
                  <a:pt x="103" y="562"/>
                </a:lnTo>
                <a:lnTo>
                  <a:pt x="103" y="564"/>
                </a:lnTo>
                <a:lnTo>
                  <a:pt x="104" y="566"/>
                </a:lnTo>
                <a:lnTo>
                  <a:pt x="104" y="566"/>
                </a:lnTo>
                <a:close/>
                <a:moveTo>
                  <a:pt x="109" y="594"/>
                </a:moveTo>
                <a:lnTo>
                  <a:pt x="109" y="594"/>
                </a:lnTo>
                <a:lnTo>
                  <a:pt x="110" y="593"/>
                </a:lnTo>
                <a:lnTo>
                  <a:pt x="111" y="593"/>
                </a:lnTo>
                <a:lnTo>
                  <a:pt x="116" y="594"/>
                </a:lnTo>
                <a:lnTo>
                  <a:pt x="117" y="594"/>
                </a:lnTo>
                <a:lnTo>
                  <a:pt x="117" y="595"/>
                </a:lnTo>
                <a:lnTo>
                  <a:pt x="109" y="594"/>
                </a:lnTo>
                <a:lnTo>
                  <a:pt x="109" y="594"/>
                </a:lnTo>
                <a:lnTo>
                  <a:pt x="110" y="593"/>
                </a:lnTo>
                <a:lnTo>
                  <a:pt x="110" y="594"/>
                </a:lnTo>
                <a:lnTo>
                  <a:pt x="110" y="594"/>
                </a:lnTo>
                <a:lnTo>
                  <a:pt x="109" y="594"/>
                </a:lnTo>
                <a:lnTo>
                  <a:pt x="109" y="594"/>
                </a:lnTo>
                <a:close/>
                <a:moveTo>
                  <a:pt x="97" y="581"/>
                </a:moveTo>
                <a:lnTo>
                  <a:pt x="97" y="581"/>
                </a:lnTo>
                <a:lnTo>
                  <a:pt x="99" y="583"/>
                </a:lnTo>
                <a:lnTo>
                  <a:pt x="102" y="585"/>
                </a:lnTo>
                <a:lnTo>
                  <a:pt x="105" y="588"/>
                </a:lnTo>
                <a:lnTo>
                  <a:pt x="106" y="590"/>
                </a:lnTo>
                <a:lnTo>
                  <a:pt x="106" y="590"/>
                </a:lnTo>
                <a:lnTo>
                  <a:pt x="99" y="585"/>
                </a:lnTo>
                <a:lnTo>
                  <a:pt x="97" y="583"/>
                </a:lnTo>
                <a:lnTo>
                  <a:pt x="96" y="582"/>
                </a:lnTo>
                <a:lnTo>
                  <a:pt x="97" y="581"/>
                </a:lnTo>
                <a:lnTo>
                  <a:pt x="97" y="581"/>
                </a:lnTo>
                <a:close/>
                <a:moveTo>
                  <a:pt x="99" y="583"/>
                </a:moveTo>
                <a:lnTo>
                  <a:pt x="99" y="583"/>
                </a:lnTo>
                <a:lnTo>
                  <a:pt x="103" y="584"/>
                </a:lnTo>
                <a:lnTo>
                  <a:pt x="103" y="585"/>
                </a:lnTo>
                <a:lnTo>
                  <a:pt x="102" y="585"/>
                </a:lnTo>
                <a:lnTo>
                  <a:pt x="99" y="583"/>
                </a:lnTo>
                <a:lnTo>
                  <a:pt x="99" y="583"/>
                </a:lnTo>
                <a:lnTo>
                  <a:pt x="100" y="584"/>
                </a:lnTo>
                <a:lnTo>
                  <a:pt x="99" y="583"/>
                </a:lnTo>
                <a:lnTo>
                  <a:pt x="99" y="583"/>
                </a:lnTo>
                <a:close/>
                <a:moveTo>
                  <a:pt x="81" y="568"/>
                </a:moveTo>
                <a:lnTo>
                  <a:pt x="81" y="568"/>
                </a:lnTo>
                <a:lnTo>
                  <a:pt x="81" y="565"/>
                </a:lnTo>
                <a:lnTo>
                  <a:pt x="81" y="568"/>
                </a:lnTo>
                <a:lnTo>
                  <a:pt x="81" y="568"/>
                </a:lnTo>
                <a:lnTo>
                  <a:pt x="81" y="568"/>
                </a:lnTo>
                <a:lnTo>
                  <a:pt x="81" y="568"/>
                </a:lnTo>
                <a:lnTo>
                  <a:pt x="81" y="568"/>
                </a:lnTo>
                <a:close/>
                <a:moveTo>
                  <a:pt x="63" y="514"/>
                </a:moveTo>
                <a:lnTo>
                  <a:pt x="63" y="514"/>
                </a:lnTo>
                <a:lnTo>
                  <a:pt x="66" y="518"/>
                </a:lnTo>
                <a:lnTo>
                  <a:pt x="67" y="519"/>
                </a:lnTo>
                <a:lnTo>
                  <a:pt x="66" y="519"/>
                </a:lnTo>
                <a:lnTo>
                  <a:pt x="66" y="519"/>
                </a:lnTo>
                <a:lnTo>
                  <a:pt x="64" y="518"/>
                </a:lnTo>
                <a:lnTo>
                  <a:pt x="63" y="517"/>
                </a:lnTo>
                <a:lnTo>
                  <a:pt x="62" y="514"/>
                </a:lnTo>
                <a:lnTo>
                  <a:pt x="63" y="514"/>
                </a:lnTo>
                <a:lnTo>
                  <a:pt x="63" y="514"/>
                </a:lnTo>
                <a:close/>
                <a:moveTo>
                  <a:pt x="70" y="453"/>
                </a:moveTo>
                <a:lnTo>
                  <a:pt x="70" y="453"/>
                </a:lnTo>
                <a:lnTo>
                  <a:pt x="70" y="452"/>
                </a:lnTo>
                <a:lnTo>
                  <a:pt x="72" y="452"/>
                </a:lnTo>
                <a:lnTo>
                  <a:pt x="72" y="453"/>
                </a:lnTo>
                <a:lnTo>
                  <a:pt x="72" y="454"/>
                </a:lnTo>
                <a:lnTo>
                  <a:pt x="72" y="454"/>
                </a:lnTo>
                <a:lnTo>
                  <a:pt x="72" y="453"/>
                </a:lnTo>
                <a:lnTo>
                  <a:pt x="70" y="453"/>
                </a:lnTo>
                <a:lnTo>
                  <a:pt x="70" y="453"/>
                </a:lnTo>
                <a:close/>
                <a:moveTo>
                  <a:pt x="62" y="516"/>
                </a:moveTo>
                <a:lnTo>
                  <a:pt x="62" y="516"/>
                </a:lnTo>
                <a:lnTo>
                  <a:pt x="64" y="518"/>
                </a:lnTo>
                <a:lnTo>
                  <a:pt x="66" y="518"/>
                </a:lnTo>
                <a:lnTo>
                  <a:pt x="64" y="519"/>
                </a:lnTo>
                <a:lnTo>
                  <a:pt x="63" y="519"/>
                </a:lnTo>
                <a:lnTo>
                  <a:pt x="61" y="519"/>
                </a:lnTo>
                <a:lnTo>
                  <a:pt x="61" y="518"/>
                </a:lnTo>
                <a:lnTo>
                  <a:pt x="62" y="516"/>
                </a:lnTo>
                <a:lnTo>
                  <a:pt x="62" y="516"/>
                </a:lnTo>
                <a:lnTo>
                  <a:pt x="63" y="517"/>
                </a:lnTo>
                <a:lnTo>
                  <a:pt x="62" y="516"/>
                </a:lnTo>
                <a:lnTo>
                  <a:pt x="62" y="516"/>
                </a:lnTo>
                <a:close/>
                <a:moveTo>
                  <a:pt x="58" y="516"/>
                </a:moveTo>
                <a:lnTo>
                  <a:pt x="58" y="516"/>
                </a:lnTo>
                <a:lnTo>
                  <a:pt x="58" y="514"/>
                </a:lnTo>
                <a:lnTo>
                  <a:pt x="59" y="514"/>
                </a:lnTo>
                <a:lnTo>
                  <a:pt x="61" y="514"/>
                </a:lnTo>
                <a:lnTo>
                  <a:pt x="62" y="517"/>
                </a:lnTo>
                <a:lnTo>
                  <a:pt x="62" y="517"/>
                </a:lnTo>
                <a:lnTo>
                  <a:pt x="61" y="517"/>
                </a:lnTo>
                <a:lnTo>
                  <a:pt x="58" y="516"/>
                </a:lnTo>
                <a:lnTo>
                  <a:pt x="58" y="516"/>
                </a:lnTo>
                <a:close/>
                <a:moveTo>
                  <a:pt x="61" y="544"/>
                </a:moveTo>
                <a:lnTo>
                  <a:pt x="61" y="544"/>
                </a:lnTo>
                <a:lnTo>
                  <a:pt x="61" y="542"/>
                </a:lnTo>
                <a:lnTo>
                  <a:pt x="61" y="544"/>
                </a:lnTo>
                <a:lnTo>
                  <a:pt x="61" y="544"/>
                </a:lnTo>
                <a:lnTo>
                  <a:pt x="61" y="543"/>
                </a:lnTo>
                <a:lnTo>
                  <a:pt x="61" y="544"/>
                </a:lnTo>
                <a:lnTo>
                  <a:pt x="61" y="544"/>
                </a:lnTo>
                <a:close/>
                <a:moveTo>
                  <a:pt x="57" y="517"/>
                </a:moveTo>
                <a:lnTo>
                  <a:pt x="57" y="517"/>
                </a:lnTo>
                <a:lnTo>
                  <a:pt x="58" y="520"/>
                </a:lnTo>
                <a:lnTo>
                  <a:pt x="57" y="517"/>
                </a:lnTo>
                <a:lnTo>
                  <a:pt x="57" y="517"/>
                </a:lnTo>
                <a:lnTo>
                  <a:pt x="57" y="518"/>
                </a:lnTo>
                <a:lnTo>
                  <a:pt x="57" y="517"/>
                </a:lnTo>
                <a:lnTo>
                  <a:pt x="57" y="517"/>
                </a:lnTo>
                <a:close/>
                <a:moveTo>
                  <a:pt x="57" y="505"/>
                </a:moveTo>
                <a:lnTo>
                  <a:pt x="57" y="505"/>
                </a:lnTo>
                <a:lnTo>
                  <a:pt x="56" y="503"/>
                </a:lnTo>
                <a:lnTo>
                  <a:pt x="55" y="502"/>
                </a:lnTo>
                <a:lnTo>
                  <a:pt x="56" y="501"/>
                </a:lnTo>
                <a:lnTo>
                  <a:pt x="55" y="499"/>
                </a:lnTo>
                <a:lnTo>
                  <a:pt x="55" y="499"/>
                </a:lnTo>
                <a:lnTo>
                  <a:pt x="57" y="502"/>
                </a:lnTo>
                <a:lnTo>
                  <a:pt x="57" y="503"/>
                </a:lnTo>
                <a:lnTo>
                  <a:pt x="57" y="505"/>
                </a:lnTo>
                <a:lnTo>
                  <a:pt x="57" y="505"/>
                </a:lnTo>
                <a:close/>
                <a:moveTo>
                  <a:pt x="55" y="497"/>
                </a:moveTo>
                <a:lnTo>
                  <a:pt x="55" y="497"/>
                </a:lnTo>
                <a:lnTo>
                  <a:pt x="56" y="497"/>
                </a:lnTo>
                <a:lnTo>
                  <a:pt x="55" y="497"/>
                </a:lnTo>
                <a:lnTo>
                  <a:pt x="55" y="497"/>
                </a:lnTo>
                <a:lnTo>
                  <a:pt x="55" y="497"/>
                </a:lnTo>
                <a:lnTo>
                  <a:pt x="55" y="497"/>
                </a:lnTo>
                <a:close/>
                <a:moveTo>
                  <a:pt x="66" y="437"/>
                </a:moveTo>
                <a:lnTo>
                  <a:pt x="66" y="437"/>
                </a:lnTo>
                <a:lnTo>
                  <a:pt x="63" y="430"/>
                </a:lnTo>
                <a:lnTo>
                  <a:pt x="62" y="425"/>
                </a:lnTo>
                <a:lnTo>
                  <a:pt x="62" y="424"/>
                </a:lnTo>
                <a:lnTo>
                  <a:pt x="63" y="425"/>
                </a:lnTo>
                <a:lnTo>
                  <a:pt x="67" y="431"/>
                </a:lnTo>
                <a:lnTo>
                  <a:pt x="67" y="435"/>
                </a:lnTo>
                <a:lnTo>
                  <a:pt x="66" y="437"/>
                </a:lnTo>
                <a:lnTo>
                  <a:pt x="66" y="437"/>
                </a:lnTo>
                <a:lnTo>
                  <a:pt x="66" y="437"/>
                </a:lnTo>
                <a:lnTo>
                  <a:pt x="66" y="437"/>
                </a:lnTo>
                <a:lnTo>
                  <a:pt x="66" y="437"/>
                </a:lnTo>
                <a:close/>
                <a:moveTo>
                  <a:pt x="52" y="507"/>
                </a:moveTo>
                <a:lnTo>
                  <a:pt x="52" y="507"/>
                </a:lnTo>
                <a:lnTo>
                  <a:pt x="53" y="500"/>
                </a:lnTo>
                <a:lnTo>
                  <a:pt x="52" y="507"/>
                </a:lnTo>
                <a:lnTo>
                  <a:pt x="52" y="507"/>
                </a:lnTo>
                <a:lnTo>
                  <a:pt x="53" y="506"/>
                </a:lnTo>
                <a:lnTo>
                  <a:pt x="53" y="506"/>
                </a:lnTo>
                <a:lnTo>
                  <a:pt x="53" y="507"/>
                </a:lnTo>
                <a:lnTo>
                  <a:pt x="52" y="507"/>
                </a:lnTo>
                <a:lnTo>
                  <a:pt x="52" y="507"/>
                </a:lnTo>
                <a:close/>
                <a:moveTo>
                  <a:pt x="53" y="531"/>
                </a:moveTo>
                <a:lnTo>
                  <a:pt x="53" y="531"/>
                </a:lnTo>
                <a:lnTo>
                  <a:pt x="56" y="534"/>
                </a:lnTo>
                <a:lnTo>
                  <a:pt x="58" y="536"/>
                </a:lnTo>
                <a:lnTo>
                  <a:pt x="58" y="536"/>
                </a:lnTo>
                <a:lnTo>
                  <a:pt x="55" y="535"/>
                </a:lnTo>
                <a:lnTo>
                  <a:pt x="53" y="534"/>
                </a:lnTo>
                <a:lnTo>
                  <a:pt x="53" y="531"/>
                </a:lnTo>
                <a:lnTo>
                  <a:pt x="53" y="531"/>
                </a:lnTo>
                <a:close/>
                <a:moveTo>
                  <a:pt x="53" y="482"/>
                </a:moveTo>
                <a:lnTo>
                  <a:pt x="53" y="482"/>
                </a:lnTo>
                <a:lnTo>
                  <a:pt x="56" y="484"/>
                </a:lnTo>
                <a:lnTo>
                  <a:pt x="55" y="484"/>
                </a:lnTo>
                <a:lnTo>
                  <a:pt x="55" y="483"/>
                </a:lnTo>
                <a:lnTo>
                  <a:pt x="53" y="482"/>
                </a:lnTo>
                <a:lnTo>
                  <a:pt x="53" y="482"/>
                </a:lnTo>
                <a:lnTo>
                  <a:pt x="53" y="482"/>
                </a:lnTo>
                <a:lnTo>
                  <a:pt x="53" y="482"/>
                </a:lnTo>
                <a:lnTo>
                  <a:pt x="53" y="482"/>
                </a:lnTo>
                <a:close/>
                <a:moveTo>
                  <a:pt x="41" y="467"/>
                </a:moveTo>
                <a:lnTo>
                  <a:pt x="41" y="467"/>
                </a:lnTo>
                <a:lnTo>
                  <a:pt x="44" y="473"/>
                </a:lnTo>
                <a:lnTo>
                  <a:pt x="50" y="482"/>
                </a:lnTo>
                <a:lnTo>
                  <a:pt x="51" y="487"/>
                </a:lnTo>
                <a:lnTo>
                  <a:pt x="52" y="490"/>
                </a:lnTo>
                <a:lnTo>
                  <a:pt x="51" y="490"/>
                </a:lnTo>
                <a:lnTo>
                  <a:pt x="50" y="491"/>
                </a:lnTo>
                <a:lnTo>
                  <a:pt x="45" y="489"/>
                </a:lnTo>
                <a:lnTo>
                  <a:pt x="45" y="489"/>
                </a:lnTo>
                <a:lnTo>
                  <a:pt x="46" y="482"/>
                </a:lnTo>
                <a:lnTo>
                  <a:pt x="45" y="477"/>
                </a:lnTo>
                <a:lnTo>
                  <a:pt x="44" y="473"/>
                </a:lnTo>
                <a:lnTo>
                  <a:pt x="41" y="472"/>
                </a:lnTo>
                <a:lnTo>
                  <a:pt x="39" y="472"/>
                </a:lnTo>
                <a:lnTo>
                  <a:pt x="39" y="471"/>
                </a:lnTo>
                <a:lnTo>
                  <a:pt x="41" y="467"/>
                </a:lnTo>
                <a:lnTo>
                  <a:pt x="41" y="467"/>
                </a:lnTo>
                <a:lnTo>
                  <a:pt x="40" y="467"/>
                </a:lnTo>
                <a:lnTo>
                  <a:pt x="40" y="469"/>
                </a:lnTo>
                <a:lnTo>
                  <a:pt x="40" y="469"/>
                </a:lnTo>
                <a:lnTo>
                  <a:pt x="41" y="467"/>
                </a:lnTo>
                <a:lnTo>
                  <a:pt x="41" y="467"/>
                </a:lnTo>
                <a:close/>
                <a:moveTo>
                  <a:pt x="37" y="466"/>
                </a:moveTo>
                <a:lnTo>
                  <a:pt x="37" y="466"/>
                </a:lnTo>
                <a:lnTo>
                  <a:pt x="35" y="466"/>
                </a:lnTo>
                <a:lnTo>
                  <a:pt x="35" y="464"/>
                </a:lnTo>
                <a:lnTo>
                  <a:pt x="34" y="459"/>
                </a:lnTo>
                <a:lnTo>
                  <a:pt x="34" y="458"/>
                </a:lnTo>
                <a:lnTo>
                  <a:pt x="35" y="458"/>
                </a:lnTo>
                <a:lnTo>
                  <a:pt x="37" y="466"/>
                </a:lnTo>
                <a:lnTo>
                  <a:pt x="37" y="466"/>
                </a:lnTo>
                <a:lnTo>
                  <a:pt x="37" y="466"/>
                </a:lnTo>
                <a:lnTo>
                  <a:pt x="37" y="466"/>
                </a:lnTo>
                <a:lnTo>
                  <a:pt x="37" y="466"/>
                </a:lnTo>
                <a:close/>
                <a:moveTo>
                  <a:pt x="53" y="531"/>
                </a:moveTo>
                <a:lnTo>
                  <a:pt x="53" y="531"/>
                </a:lnTo>
                <a:lnTo>
                  <a:pt x="51" y="528"/>
                </a:lnTo>
                <a:lnTo>
                  <a:pt x="49" y="523"/>
                </a:lnTo>
                <a:lnTo>
                  <a:pt x="49" y="523"/>
                </a:lnTo>
                <a:lnTo>
                  <a:pt x="52" y="528"/>
                </a:lnTo>
                <a:lnTo>
                  <a:pt x="53" y="530"/>
                </a:lnTo>
                <a:lnTo>
                  <a:pt x="53" y="531"/>
                </a:lnTo>
                <a:lnTo>
                  <a:pt x="53" y="531"/>
                </a:lnTo>
                <a:close/>
                <a:moveTo>
                  <a:pt x="50" y="505"/>
                </a:moveTo>
                <a:lnTo>
                  <a:pt x="50" y="505"/>
                </a:lnTo>
                <a:lnTo>
                  <a:pt x="51" y="506"/>
                </a:lnTo>
                <a:lnTo>
                  <a:pt x="51" y="508"/>
                </a:lnTo>
                <a:lnTo>
                  <a:pt x="51" y="508"/>
                </a:lnTo>
                <a:lnTo>
                  <a:pt x="50" y="507"/>
                </a:lnTo>
                <a:lnTo>
                  <a:pt x="50" y="506"/>
                </a:lnTo>
                <a:lnTo>
                  <a:pt x="50" y="505"/>
                </a:lnTo>
                <a:lnTo>
                  <a:pt x="50" y="505"/>
                </a:lnTo>
                <a:lnTo>
                  <a:pt x="50" y="505"/>
                </a:lnTo>
                <a:close/>
                <a:moveTo>
                  <a:pt x="45" y="494"/>
                </a:moveTo>
                <a:lnTo>
                  <a:pt x="45" y="494"/>
                </a:lnTo>
                <a:lnTo>
                  <a:pt x="47" y="497"/>
                </a:lnTo>
                <a:lnTo>
                  <a:pt x="49" y="499"/>
                </a:lnTo>
                <a:lnTo>
                  <a:pt x="47" y="499"/>
                </a:lnTo>
                <a:lnTo>
                  <a:pt x="47" y="499"/>
                </a:lnTo>
                <a:lnTo>
                  <a:pt x="45" y="494"/>
                </a:lnTo>
                <a:lnTo>
                  <a:pt x="45" y="494"/>
                </a:lnTo>
                <a:close/>
                <a:moveTo>
                  <a:pt x="45" y="518"/>
                </a:moveTo>
                <a:lnTo>
                  <a:pt x="45" y="518"/>
                </a:lnTo>
                <a:lnTo>
                  <a:pt x="47" y="519"/>
                </a:lnTo>
                <a:lnTo>
                  <a:pt x="49" y="523"/>
                </a:lnTo>
                <a:lnTo>
                  <a:pt x="49" y="523"/>
                </a:lnTo>
                <a:lnTo>
                  <a:pt x="46" y="520"/>
                </a:lnTo>
                <a:lnTo>
                  <a:pt x="45" y="518"/>
                </a:lnTo>
                <a:lnTo>
                  <a:pt x="45" y="518"/>
                </a:lnTo>
                <a:close/>
                <a:moveTo>
                  <a:pt x="63" y="414"/>
                </a:moveTo>
                <a:lnTo>
                  <a:pt x="63" y="414"/>
                </a:lnTo>
                <a:lnTo>
                  <a:pt x="63" y="416"/>
                </a:lnTo>
                <a:lnTo>
                  <a:pt x="63" y="417"/>
                </a:lnTo>
                <a:lnTo>
                  <a:pt x="64" y="417"/>
                </a:lnTo>
                <a:lnTo>
                  <a:pt x="66" y="417"/>
                </a:lnTo>
                <a:lnTo>
                  <a:pt x="66" y="417"/>
                </a:lnTo>
                <a:lnTo>
                  <a:pt x="64" y="418"/>
                </a:lnTo>
                <a:lnTo>
                  <a:pt x="63" y="418"/>
                </a:lnTo>
                <a:lnTo>
                  <a:pt x="63" y="416"/>
                </a:lnTo>
                <a:lnTo>
                  <a:pt x="63" y="414"/>
                </a:lnTo>
                <a:lnTo>
                  <a:pt x="63" y="414"/>
                </a:lnTo>
                <a:close/>
                <a:moveTo>
                  <a:pt x="62" y="410"/>
                </a:moveTo>
                <a:lnTo>
                  <a:pt x="62" y="410"/>
                </a:lnTo>
                <a:lnTo>
                  <a:pt x="64" y="410"/>
                </a:lnTo>
                <a:lnTo>
                  <a:pt x="66" y="411"/>
                </a:lnTo>
                <a:lnTo>
                  <a:pt x="66" y="413"/>
                </a:lnTo>
                <a:lnTo>
                  <a:pt x="64" y="414"/>
                </a:lnTo>
                <a:lnTo>
                  <a:pt x="62" y="416"/>
                </a:lnTo>
                <a:lnTo>
                  <a:pt x="61" y="416"/>
                </a:lnTo>
                <a:lnTo>
                  <a:pt x="61" y="413"/>
                </a:lnTo>
                <a:lnTo>
                  <a:pt x="62" y="410"/>
                </a:lnTo>
                <a:lnTo>
                  <a:pt x="62" y="410"/>
                </a:lnTo>
                <a:lnTo>
                  <a:pt x="62" y="410"/>
                </a:lnTo>
                <a:lnTo>
                  <a:pt x="62" y="410"/>
                </a:lnTo>
                <a:lnTo>
                  <a:pt x="62" y="411"/>
                </a:lnTo>
                <a:lnTo>
                  <a:pt x="62" y="410"/>
                </a:lnTo>
                <a:lnTo>
                  <a:pt x="62" y="410"/>
                </a:lnTo>
                <a:close/>
                <a:moveTo>
                  <a:pt x="40" y="479"/>
                </a:moveTo>
                <a:lnTo>
                  <a:pt x="40" y="479"/>
                </a:lnTo>
                <a:lnTo>
                  <a:pt x="41" y="482"/>
                </a:lnTo>
                <a:lnTo>
                  <a:pt x="41" y="484"/>
                </a:lnTo>
                <a:lnTo>
                  <a:pt x="41" y="484"/>
                </a:lnTo>
                <a:lnTo>
                  <a:pt x="41" y="484"/>
                </a:lnTo>
                <a:lnTo>
                  <a:pt x="40" y="482"/>
                </a:lnTo>
                <a:lnTo>
                  <a:pt x="40" y="479"/>
                </a:lnTo>
                <a:lnTo>
                  <a:pt x="40" y="479"/>
                </a:lnTo>
                <a:close/>
                <a:moveTo>
                  <a:pt x="35" y="493"/>
                </a:moveTo>
                <a:lnTo>
                  <a:pt x="35" y="493"/>
                </a:lnTo>
                <a:lnTo>
                  <a:pt x="37" y="495"/>
                </a:lnTo>
                <a:lnTo>
                  <a:pt x="37" y="496"/>
                </a:lnTo>
                <a:lnTo>
                  <a:pt x="37" y="496"/>
                </a:lnTo>
                <a:lnTo>
                  <a:pt x="35" y="495"/>
                </a:lnTo>
                <a:lnTo>
                  <a:pt x="35" y="493"/>
                </a:lnTo>
                <a:lnTo>
                  <a:pt x="35" y="493"/>
                </a:lnTo>
                <a:close/>
                <a:moveTo>
                  <a:pt x="35" y="455"/>
                </a:moveTo>
                <a:lnTo>
                  <a:pt x="35" y="455"/>
                </a:lnTo>
                <a:lnTo>
                  <a:pt x="35" y="451"/>
                </a:lnTo>
                <a:lnTo>
                  <a:pt x="35" y="452"/>
                </a:lnTo>
                <a:lnTo>
                  <a:pt x="37" y="455"/>
                </a:lnTo>
                <a:lnTo>
                  <a:pt x="37" y="455"/>
                </a:lnTo>
                <a:lnTo>
                  <a:pt x="35" y="455"/>
                </a:lnTo>
                <a:lnTo>
                  <a:pt x="35" y="455"/>
                </a:lnTo>
                <a:lnTo>
                  <a:pt x="35" y="455"/>
                </a:lnTo>
                <a:lnTo>
                  <a:pt x="35" y="455"/>
                </a:lnTo>
                <a:lnTo>
                  <a:pt x="35" y="455"/>
                </a:lnTo>
                <a:lnTo>
                  <a:pt x="35" y="455"/>
                </a:lnTo>
                <a:lnTo>
                  <a:pt x="35" y="455"/>
                </a:lnTo>
                <a:close/>
                <a:moveTo>
                  <a:pt x="35" y="443"/>
                </a:moveTo>
                <a:lnTo>
                  <a:pt x="35" y="443"/>
                </a:lnTo>
                <a:lnTo>
                  <a:pt x="37" y="442"/>
                </a:lnTo>
                <a:lnTo>
                  <a:pt x="38" y="442"/>
                </a:lnTo>
                <a:lnTo>
                  <a:pt x="40" y="444"/>
                </a:lnTo>
                <a:lnTo>
                  <a:pt x="40" y="446"/>
                </a:lnTo>
                <a:lnTo>
                  <a:pt x="39" y="447"/>
                </a:lnTo>
                <a:lnTo>
                  <a:pt x="38" y="446"/>
                </a:lnTo>
                <a:lnTo>
                  <a:pt x="35" y="443"/>
                </a:lnTo>
                <a:lnTo>
                  <a:pt x="35" y="443"/>
                </a:lnTo>
                <a:lnTo>
                  <a:pt x="35" y="443"/>
                </a:lnTo>
                <a:lnTo>
                  <a:pt x="37" y="443"/>
                </a:lnTo>
                <a:lnTo>
                  <a:pt x="37" y="443"/>
                </a:lnTo>
                <a:lnTo>
                  <a:pt x="35" y="443"/>
                </a:lnTo>
                <a:lnTo>
                  <a:pt x="35" y="443"/>
                </a:lnTo>
                <a:close/>
                <a:moveTo>
                  <a:pt x="32" y="451"/>
                </a:moveTo>
                <a:lnTo>
                  <a:pt x="32" y="451"/>
                </a:lnTo>
                <a:lnTo>
                  <a:pt x="35" y="454"/>
                </a:lnTo>
                <a:lnTo>
                  <a:pt x="32" y="451"/>
                </a:lnTo>
                <a:lnTo>
                  <a:pt x="32" y="451"/>
                </a:lnTo>
                <a:lnTo>
                  <a:pt x="32" y="452"/>
                </a:lnTo>
                <a:lnTo>
                  <a:pt x="32" y="451"/>
                </a:lnTo>
                <a:lnTo>
                  <a:pt x="32" y="451"/>
                </a:lnTo>
                <a:close/>
                <a:moveTo>
                  <a:pt x="131" y="322"/>
                </a:moveTo>
                <a:lnTo>
                  <a:pt x="131" y="322"/>
                </a:lnTo>
                <a:lnTo>
                  <a:pt x="132" y="320"/>
                </a:lnTo>
                <a:lnTo>
                  <a:pt x="132" y="320"/>
                </a:lnTo>
                <a:lnTo>
                  <a:pt x="131" y="324"/>
                </a:lnTo>
                <a:lnTo>
                  <a:pt x="129" y="325"/>
                </a:lnTo>
                <a:lnTo>
                  <a:pt x="131" y="322"/>
                </a:lnTo>
                <a:lnTo>
                  <a:pt x="131" y="322"/>
                </a:lnTo>
                <a:lnTo>
                  <a:pt x="131" y="322"/>
                </a:lnTo>
                <a:lnTo>
                  <a:pt x="131" y="322"/>
                </a:lnTo>
                <a:lnTo>
                  <a:pt x="131" y="322"/>
                </a:lnTo>
                <a:close/>
                <a:moveTo>
                  <a:pt x="61" y="388"/>
                </a:moveTo>
                <a:lnTo>
                  <a:pt x="61" y="388"/>
                </a:lnTo>
                <a:lnTo>
                  <a:pt x="59" y="384"/>
                </a:lnTo>
                <a:lnTo>
                  <a:pt x="59" y="384"/>
                </a:lnTo>
                <a:lnTo>
                  <a:pt x="61" y="385"/>
                </a:lnTo>
                <a:lnTo>
                  <a:pt x="61" y="388"/>
                </a:lnTo>
                <a:lnTo>
                  <a:pt x="61" y="388"/>
                </a:lnTo>
                <a:lnTo>
                  <a:pt x="61" y="385"/>
                </a:lnTo>
                <a:lnTo>
                  <a:pt x="61" y="388"/>
                </a:lnTo>
                <a:lnTo>
                  <a:pt x="61" y="388"/>
                </a:lnTo>
                <a:close/>
                <a:moveTo>
                  <a:pt x="34" y="430"/>
                </a:moveTo>
                <a:lnTo>
                  <a:pt x="34" y="430"/>
                </a:lnTo>
                <a:lnTo>
                  <a:pt x="34" y="436"/>
                </a:lnTo>
                <a:lnTo>
                  <a:pt x="34" y="437"/>
                </a:lnTo>
                <a:lnTo>
                  <a:pt x="32" y="437"/>
                </a:lnTo>
                <a:lnTo>
                  <a:pt x="31" y="435"/>
                </a:lnTo>
                <a:lnTo>
                  <a:pt x="29" y="432"/>
                </a:lnTo>
                <a:lnTo>
                  <a:pt x="29" y="430"/>
                </a:lnTo>
                <a:lnTo>
                  <a:pt x="31" y="429"/>
                </a:lnTo>
                <a:lnTo>
                  <a:pt x="34" y="430"/>
                </a:lnTo>
                <a:lnTo>
                  <a:pt x="34" y="430"/>
                </a:lnTo>
                <a:lnTo>
                  <a:pt x="34" y="431"/>
                </a:lnTo>
                <a:lnTo>
                  <a:pt x="34" y="431"/>
                </a:lnTo>
                <a:lnTo>
                  <a:pt x="33" y="430"/>
                </a:lnTo>
                <a:lnTo>
                  <a:pt x="34" y="430"/>
                </a:lnTo>
                <a:lnTo>
                  <a:pt x="34" y="430"/>
                </a:lnTo>
                <a:close/>
                <a:moveTo>
                  <a:pt x="19" y="479"/>
                </a:moveTo>
                <a:lnTo>
                  <a:pt x="19" y="479"/>
                </a:lnTo>
                <a:lnTo>
                  <a:pt x="19" y="472"/>
                </a:lnTo>
                <a:lnTo>
                  <a:pt x="19" y="472"/>
                </a:lnTo>
                <a:lnTo>
                  <a:pt x="17" y="472"/>
                </a:lnTo>
                <a:lnTo>
                  <a:pt x="17" y="476"/>
                </a:lnTo>
                <a:lnTo>
                  <a:pt x="17" y="478"/>
                </a:lnTo>
                <a:lnTo>
                  <a:pt x="19" y="479"/>
                </a:lnTo>
                <a:lnTo>
                  <a:pt x="19" y="479"/>
                </a:lnTo>
                <a:lnTo>
                  <a:pt x="20" y="478"/>
                </a:lnTo>
                <a:lnTo>
                  <a:pt x="20" y="478"/>
                </a:lnTo>
                <a:lnTo>
                  <a:pt x="20" y="479"/>
                </a:lnTo>
                <a:lnTo>
                  <a:pt x="19" y="479"/>
                </a:lnTo>
                <a:lnTo>
                  <a:pt x="19" y="479"/>
                </a:lnTo>
                <a:close/>
                <a:moveTo>
                  <a:pt x="29" y="432"/>
                </a:moveTo>
                <a:lnTo>
                  <a:pt x="29" y="432"/>
                </a:lnTo>
                <a:lnTo>
                  <a:pt x="29" y="425"/>
                </a:lnTo>
                <a:lnTo>
                  <a:pt x="29" y="432"/>
                </a:lnTo>
                <a:lnTo>
                  <a:pt x="29" y="432"/>
                </a:lnTo>
                <a:lnTo>
                  <a:pt x="29" y="431"/>
                </a:lnTo>
                <a:lnTo>
                  <a:pt x="29" y="432"/>
                </a:lnTo>
                <a:lnTo>
                  <a:pt x="29" y="432"/>
                </a:lnTo>
                <a:lnTo>
                  <a:pt x="29" y="432"/>
                </a:lnTo>
                <a:lnTo>
                  <a:pt x="29" y="432"/>
                </a:lnTo>
                <a:close/>
                <a:moveTo>
                  <a:pt x="17" y="457"/>
                </a:moveTo>
                <a:lnTo>
                  <a:pt x="17" y="457"/>
                </a:lnTo>
                <a:lnTo>
                  <a:pt x="20" y="458"/>
                </a:lnTo>
                <a:lnTo>
                  <a:pt x="20" y="460"/>
                </a:lnTo>
                <a:lnTo>
                  <a:pt x="20" y="460"/>
                </a:lnTo>
                <a:lnTo>
                  <a:pt x="19" y="459"/>
                </a:lnTo>
                <a:lnTo>
                  <a:pt x="17" y="457"/>
                </a:lnTo>
                <a:lnTo>
                  <a:pt x="17" y="457"/>
                </a:lnTo>
                <a:close/>
                <a:moveTo>
                  <a:pt x="13" y="461"/>
                </a:moveTo>
                <a:lnTo>
                  <a:pt x="13" y="461"/>
                </a:lnTo>
                <a:lnTo>
                  <a:pt x="15" y="464"/>
                </a:lnTo>
                <a:lnTo>
                  <a:pt x="15" y="465"/>
                </a:lnTo>
                <a:lnTo>
                  <a:pt x="16" y="467"/>
                </a:lnTo>
                <a:lnTo>
                  <a:pt x="15" y="469"/>
                </a:lnTo>
                <a:lnTo>
                  <a:pt x="14" y="469"/>
                </a:lnTo>
                <a:lnTo>
                  <a:pt x="14" y="467"/>
                </a:lnTo>
                <a:lnTo>
                  <a:pt x="13" y="465"/>
                </a:lnTo>
                <a:lnTo>
                  <a:pt x="13" y="461"/>
                </a:lnTo>
                <a:lnTo>
                  <a:pt x="13" y="461"/>
                </a:lnTo>
                <a:lnTo>
                  <a:pt x="13" y="463"/>
                </a:lnTo>
                <a:lnTo>
                  <a:pt x="13" y="463"/>
                </a:lnTo>
                <a:lnTo>
                  <a:pt x="13" y="463"/>
                </a:lnTo>
                <a:lnTo>
                  <a:pt x="13" y="461"/>
                </a:lnTo>
                <a:lnTo>
                  <a:pt x="13" y="461"/>
                </a:lnTo>
                <a:close/>
                <a:moveTo>
                  <a:pt x="31" y="418"/>
                </a:moveTo>
                <a:lnTo>
                  <a:pt x="31" y="418"/>
                </a:lnTo>
                <a:lnTo>
                  <a:pt x="31" y="417"/>
                </a:lnTo>
                <a:lnTo>
                  <a:pt x="31" y="416"/>
                </a:lnTo>
                <a:lnTo>
                  <a:pt x="31" y="414"/>
                </a:lnTo>
                <a:lnTo>
                  <a:pt x="31" y="414"/>
                </a:lnTo>
                <a:lnTo>
                  <a:pt x="31" y="414"/>
                </a:lnTo>
                <a:lnTo>
                  <a:pt x="32" y="418"/>
                </a:lnTo>
                <a:lnTo>
                  <a:pt x="32" y="418"/>
                </a:lnTo>
                <a:lnTo>
                  <a:pt x="31" y="418"/>
                </a:lnTo>
                <a:lnTo>
                  <a:pt x="31" y="418"/>
                </a:lnTo>
                <a:close/>
                <a:moveTo>
                  <a:pt x="21" y="431"/>
                </a:moveTo>
                <a:lnTo>
                  <a:pt x="21" y="431"/>
                </a:lnTo>
                <a:lnTo>
                  <a:pt x="22" y="438"/>
                </a:lnTo>
                <a:lnTo>
                  <a:pt x="22" y="438"/>
                </a:lnTo>
                <a:lnTo>
                  <a:pt x="20" y="435"/>
                </a:lnTo>
                <a:lnTo>
                  <a:pt x="20" y="432"/>
                </a:lnTo>
                <a:lnTo>
                  <a:pt x="21" y="431"/>
                </a:lnTo>
                <a:lnTo>
                  <a:pt x="21" y="431"/>
                </a:lnTo>
                <a:close/>
                <a:moveTo>
                  <a:pt x="14" y="454"/>
                </a:moveTo>
                <a:lnTo>
                  <a:pt x="14" y="454"/>
                </a:lnTo>
                <a:lnTo>
                  <a:pt x="15" y="457"/>
                </a:lnTo>
                <a:lnTo>
                  <a:pt x="15" y="459"/>
                </a:lnTo>
                <a:lnTo>
                  <a:pt x="14" y="461"/>
                </a:lnTo>
                <a:lnTo>
                  <a:pt x="14" y="460"/>
                </a:lnTo>
                <a:lnTo>
                  <a:pt x="13" y="460"/>
                </a:lnTo>
                <a:lnTo>
                  <a:pt x="13" y="458"/>
                </a:lnTo>
                <a:lnTo>
                  <a:pt x="14" y="454"/>
                </a:lnTo>
                <a:lnTo>
                  <a:pt x="14" y="454"/>
                </a:lnTo>
                <a:lnTo>
                  <a:pt x="14" y="455"/>
                </a:lnTo>
                <a:lnTo>
                  <a:pt x="14" y="454"/>
                </a:lnTo>
                <a:lnTo>
                  <a:pt x="14" y="454"/>
                </a:lnTo>
                <a:close/>
                <a:moveTo>
                  <a:pt x="28" y="395"/>
                </a:moveTo>
                <a:lnTo>
                  <a:pt x="28" y="395"/>
                </a:lnTo>
                <a:lnTo>
                  <a:pt x="29" y="402"/>
                </a:lnTo>
                <a:lnTo>
                  <a:pt x="31" y="407"/>
                </a:lnTo>
                <a:lnTo>
                  <a:pt x="29" y="410"/>
                </a:lnTo>
                <a:lnTo>
                  <a:pt x="28" y="411"/>
                </a:lnTo>
                <a:lnTo>
                  <a:pt x="28" y="410"/>
                </a:lnTo>
                <a:lnTo>
                  <a:pt x="27" y="407"/>
                </a:lnTo>
                <a:lnTo>
                  <a:pt x="27" y="401"/>
                </a:lnTo>
                <a:lnTo>
                  <a:pt x="28" y="395"/>
                </a:lnTo>
                <a:lnTo>
                  <a:pt x="28" y="395"/>
                </a:lnTo>
                <a:lnTo>
                  <a:pt x="28" y="398"/>
                </a:lnTo>
                <a:lnTo>
                  <a:pt x="28" y="398"/>
                </a:lnTo>
                <a:lnTo>
                  <a:pt x="28" y="398"/>
                </a:lnTo>
                <a:lnTo>
                  <a:pt x="28" y="395"/>
                </a:lnTo>
                <a:lnTo>
                  <a:pt x="28" y="395"/>
                </a:lnTo>
                <a:close/>
                <a:moveTo>
                  <a:pt x="140" y="298"/>
                </a:moveTo>
                <a:lnTo>
                  <a:pt x="140" y="298"/>
                </a:lnTo>
                <a:lnTo>
                  <a:pt x="139" y="299"/>
                </a:lnTo>
                <a:lnTo>
                  <a:pt x="139" y="300"/>
                </a:lnTo>
                <a:lnTo>
                  <a:pt x="138" y="301"/>
                </a:lnTo>
                <a:lnTo>
                  <a:pt x="138" y="301"/>
                </a:lnTo>
                <a:lnTo>
                  <a:pt x="138" y="298"/>
                </a:lnTo>
                <a:lnTo>
                  <a:pt x="139" y="298"/>
                </a:lnTo>
                <a:lnTo>
                  <a:pt x="140" y="298"/>
                </a:lnTo>
                <a:lnTo>
                  <a:pt x="140" y="298"/>
                </a:lnTo>
                <a:close/>
                <a:moveTo>
                  <a:pt x="63" y="353"/>
                </a:moveTo>
                <a:lnTo>
                  <a:pt x="63" y="353"/>
                </a:lnTo>
                <a:lnTo>
                  <a:pt x="66" y="353"/>
                </a:lnTo>
                <a:lnTo>
                  <a:pt x="67" y="353"/>
                </a:lnTo>
                <a:lnTo>
                  <a:pt x="67" y="353"/>
                </a:lnTo>
                <a:lnTo>
                  <a:pt x="63" y="353"/>
                </a:lnTo>
                <a:lnTo>
                  <a:pt x="63" y="353"/>
                </a:lnTo>
                <a:lnTo>
                  <a:pt x="64" y="353"/>
                </a:lnTo>
                <a:lnTo>
                  <a:pt x="63" y="353"/>
                </a:lnTo>
                <a:lnTo>
                  <a:pt x="63" y="353"/>
                </a:lnTo>
                <a:close/>
                <a:moveTo>
                  <a:pt x="11" y="442"/>
                </a:moveTo>
                <a:lnTo>
                  <a:pt x="11" y="442"/>
                </a:lnTo>
                <a:lnTo>
                  <a:pt x="14" y="451"/>
                </a:lnTo>
                <a:lnTo>
                  <a:pt x="14" y="453"/>
                </a:lnTo>
                <a:lnTo>
                  <a:pt x="14" y="453"/>
                </a:lnTo>
                <a:lnTo>
                  <a:pt x="11" y="449"/>
                </a:lnTo>
                <a:lnTo>
                  <a:pt x="11" y="442"/>
                </a:lnTo>
                <a:lnTo>
                  <a:pt x="11" y="442"/>
                </a:lnTo>
                <a:lnTo>
                  <a:pt x="11" y="444"/>
                </a:lnTo>
                <a:lnTo>
                  <a:pt x="11" y="442"/>
                </a:lnTo>
                <a:lnTo>
                  <a:pt x="11" y="442"/>
                </a:lnTo>
                <a:close/>
                <a:moveTo>
                  <a:pt x="39" y="387"/>
                </a:moveTo>
                <a:lnTo>
                  <a:pt x="39" y="387"/>
                </a:lnTo>
                <a:lnTo>
                  <a:pt x="39" y="390"/>
                </a:lnTo>
                <a:lnTo>
                  <a:pt x="38" y="393"/>
                </a:lnTo>
                <a:lnTo>
                  <a:pt x="38" y="394"/>
                </a:lnTo>
                <a:lnTo>
                  <a:pt x="38" y="394"/>
                </a:lnTo>
                <a:lnTo>
                  <a:pt x="38" y="389"/>
                </a:lnTo>
                <a:lnTo>
                  <a:pt x="38" y="387"/>
                </a:lnTo>
                <a:lnTo>
                  <a:pt x="39" y="387"/>
                </a:lnTo>
                <a:lnTo>
                  <a:pt x="39" y="387"/>
                </a:lnTo>
                <a:close/>
                <a:moveTo>
                  <a:pt x="33" y="392"/>
                </a:moveTo>
                <a:lnTo>
                  <a:pt x="33" y="392"/>
                </a:lnTo>
                <a:lnTo>
                  <a:pt x="35" y="383"/>
                </a:lnTo>
                <a:lnTo>
                  <a:pt x="35" y="383"/>
                </a:lnTo>
                <a:lnTo>
                  <a:pt x="34" y="384"/>
                </a:lnTo>
                <a:lnTo>
                  <a:pt x="32" y="388"/>
                </a:lnTo>
                <a:lnTo>
                  <a:pt x="32" y="390"/>
                </a:lnTo>
                <a:lnTo>
                  <a:pt x="33" y="392"/>
                </a:lnTo>
                <a:lnTo>
                  <a:pt x="33" y="392"/>
                </a:lnTo>
                <a:lnTo>
                  <a:pt x="33" y="390"/>
                </a:lnTo>
                <a:lnTo>
                  <a:pt x="33" y="392"/>
                </a:lnTo>
                <a:lnTo>
                  <a:pt x="33" y="392"/>
                </a:lnTo>
                <a:close/>
                <a:moveTo>
                  <a:pt x="10" y="437"/>
                </a:moveTo>
                <a:lnTo>
                  <a:pt x="10" y="437"/>
                </a:lnTo>
                <a:lnTo>
                  <a:pt x="10" y="440"/>
                </a:lnTo>
                <a:lnTo>
                  <a:pt x="10" y="441"/>
                </a:lnTo>
                <a:lnTo>
                  <a:pt x="10" y="440"/>
                </a:lnTo>
                <a:lnTo>
                  <a:pt x="10" y="437"/>
                </a:lnTo>
                <a:lnTo>
                  <a:pt x="10" y="437"/>
                </a:lnTo>
                <a:lnTo>
                  <a:pt x="10" y="438"/>
                </a:lnTo>
                <a:lnTo>
                  <a:pt x="10" y="437"/>
                </a:lnTo>
                <a:lnTo>
                  <a:pt x="10" y="437"/>
                </a:lnTo>
                <a:close/>
                <a:moveTo>
                  <a:pt x="9" y="425"/>
                </a:moveTo>
                <a:lnTo>
                  <a:pt x="9" y="425"/>
                </a:lnTo>
                <a:lnTo>
                  <a:pt x="10" y="429"/>
                </a:lnTo>
                <a:lnTo>
                  <a:pt x="10" y="431"/>
                </a:lnTo>
                <a:lnTo>
                  <a:pt x="10" y="431"/>
                </a:lnTo>
                <a:lnTo>
                  <a:pt x="9" y="429"/>
                </a:lnTo>
                <a:lnTo>
                  <a:pt x="9" y="425"/>
                </a:lnTo>
                <a:lnTo>
                  <a:pt x="9" y="425"/>
                </a:lnTo>
                <a:close/>
                <a:moveTo>
                  <a:pt x="28" y="390"/>
                </a:moveTo>
                <a:lnTo>
                  <a:pt x="28" y="390"/>
                </a:lnTo>
                <a:lnTo>
                  <a:pt x="29" y="387"/>
                </a:lnTo>
                <a:lnTo>
                  <a:pt x="28" y="390"/>
                </a:lnTo>
                <a:lnTo>
                  <a:pt x="28" y="390"/>
                </a:lnTo>
                <a:lnTo>
                  <a:pt x="28" y="388"/>
                </a:lnTo>
                <a:lnTo>
                  <a:pt x="28" y="390"/>
                </a:lnTo>
                <a:lnTo>
                  <a:pt x="28" y="390"/>
                </a:lnTo>
                <a:close/>
                <a:moveTo>
                  <a:pt x="5" y="432"/>
                </a:moveTo>
                <a:lnTo>
                  <a:pt x="5" y="432"/>
                </a:lnTo>
                <a:lnTo>
                  <a:pt x="5" y="423"/>
                </a:lnTo>
                <a:lnTo>
                  <a:pt x="7" y="422"/>
                </a:lnTo>
                <a:lnTo>
                  <a:pt x="7" y="424"/>
                </a:lnTo>
                <a:lnTo>
                  <a:pt x="8" y="429"/>
                </a:lnTo>
                <a:lnTo>
                  <a:pt x="7" y="431"/>
                </a:lnTo>
                <a:lnTo>
                  <a:pt x="5" y="432"/>
                </a:lnTo>
                <a:lnTo>
                  <a:pt x="5" y="432"/>
                </a:lnTo>
                <a:lnTo>
                  <a:pt x="5" y="430"/>
                </a:lnTo>
                <a:lnTo>
                  <a:pt x="7" y="431"/>
                </a:lnTo>
                <a:lnTo>
                  <a:pt x="7" y="431"/>
                </a:lnTo>
                <a:lnTo>
                  <a:pt x="5" y="432"/>
                </a:lnTo>
                <a:lnTo>
                  <a:pt x="5" y="432"/>
                </a:lnTo>
                <a:close/>
                <a:moveTo>
                  <a:pt x="8" y="417"/>
                </a:moveTo>
                <a:lnTo>
                  <a:pt x="8" y="417"/>
                </a:lnTo>
                <a:lnTo>
                  <a:pt x="9" y="418"/>
                </a:lnTo>
                <a:lnTo>
                  <a:pt x="10" y="419"/>
                </a:lnTo>
                <a:lnTo>
                  <a:pt x="10" y="423"/>
                </a:lnTo>
                <a:lnTo>
                  <a:pt x="9" y="424"/>
                </a:lnTo>
                <a:lnTo>
                  <a:pt x="9" y="424"/>
                </a:lnTo>
                <a:lnTo>
                  <a:pt x="8" y="417"/>
                </a:lnTo>
                <a:lnTo>
                  <a:pt x="8" y="417"/>
                </a:lnTo>
                <a:lnTo>
                  <a:pt x="9" y="418"/>
                </a:lnTo>
                <a:lnTo>
                  <a:pt x="8" y="417"/>
                </a:lnTo>
                <a:lnTo>
                  <a:pt x="8" y="417"/>
                </a:lnTo>
                <a:close/>
                <a:moveTo>
                  <a:pt x="29" y="371"/>
                </a:moveTo>
                <a:lnTo>
                  <a:pt x="29" y="371"/>
                </a:lnTo>
                <a:lnTo>
                  <a:pt x="31" y="377"/>
                </a:lnTo>
                <a:lnTo>
                  <a:pt x="31" y="379"/>
                </a:lnTo>
                <a:lnTo>
                  <a:pt x="31" y="381"/>
                </a:lnTo>
                <a:lnTo>
                  <a:pt x="29" y="381"/>
                </a:lnTo>
                <a:lnTo>
                  <a:pt x="29" y="381"/>
                </a:lnTo>
                <a:lnTo>
                  <a:pt x="29" y="378"/>
                </a:lnTo>
                <a:lnTo>
                  <a:pt x="29" y="376"/>
                </a:lnTo>
                <a:lnTo>
                  <a:pt x="29" y="373"/>
                </a:lnTo>
                <a:lnTo>
                  <a:pt x="29" y="371"/>
                </a:lnTo>
                <a:lnTo>
                  <a:pt x="29" y="371"/>
                </a:lnTo>
                <a:close/>
                <a:moveTo>
                  <a:pt x="37" y="357"/>
                </a:moveTo>
                <a:lnTo>
                  <a:pt x="37" y="357"/>
                </a:lnTo>
                <a:lnTo>
                  <a:pt x="37" y="358"/>
                </a:lnTo>
                <a:lnTo>
                  <a:pt x="37" y="360"/>
                </a:lnTo>
                <a:lnTo>
                  <a:pt x="37" y="360"/>
                </a:lnTo>
                <a:lnTo>
                  <a:pt x="35" y="359"/>
                </a:lnTo>
                <a:lnTo>
                  <a:pt x="37" y="357"/>
                </a:lnTo>
                <a:lnTo>
                  <a:pt x="37" y="357"/>
                </a:lnTo>
                <a:close/>
                <a:moveTo>
                  <a:pt x="33" y="355"/>
                </a:moveTo>
                <a:lnTo>
                  <a:pt x="33" y="355"/>
                </a:lnTo>
                <a:lnTo>
                  <a:pt x="33" y="361"/>
                </a:lnTo>
                <a:lnTo>
                  <a:pt x="32" y="365"/>
                </a:lnTo>
                <a:lnTo>
                  <a:pt x="32" y="366"/>
                </a:lnTo>
                <a:lnTo>
                  <a:pt x="31" y="366"/>
                </a:lnTo>
                <a:lnTo>
                  <a:pt x="31" y="366"/>
                </a:lnTo>
                <a:lnTo>
                  <a:pt x="32" y="363"/>
                </a:lnTo>
                <a:lnTo>
                  <a:pt x="32" y="360"/>
                </a:lnTo>
                <a:lnTo>
                  <a:pt x="32" y="357"/>
                </a:lnTo>
                <a:lnTo>
                  <a:pt x="33" y="355"/>
                </a:lnTo>
                <a:lnTo>
                  <a:pt x="33" y="355"/>
                </a:lnTo>
                <a:close/>
                <a:moveTo>
                  <a:pt x="44" y="339"/>
                </a:moveTo>
                <a:lnTo>
                  <a:pt x="44" y="339"/>
                </a:lnTo>
                <a:lnTo>
                  <a:pt x="44" y="341"/>
                </a:lnTo>
                <a:lnTo>
                  <a:pt x="44" y="342"/>
                </a:lnTo>
                <a:lnTo>
                  <a:pt x="44" y="342"/>
                </a:lnTo>
                <a:lnTo>
                  <a:pt x="43" y="341"/>
                </a:lnTo>
                <a:lnTo>
                  <a:pt x="44" y="339"/>
                </a:lnTo>
                <a:lnTo>
                  <a:pt x="44" y="339"/>
                </a:lnTo>
                <a:close/>
                <a:moveTo>
                  <a:pt x="39" y="341"/>
                </a:moveTo>
                <a:lnTo>
                  <a:pt x="39" y="341"/>
                </a:lnTo>
                <a:lnTo>
                  <a:pt x="45" y="336"/>
                </a:lnTo>
                <a:lnTo>
                  <a:pt x="45" y="336"/>
                </a:lnTo>
                <a:lnTo>
                  <a:pt x="44" y="336"/>
                </a:lnTo>
                <a:lnTo>
                  <a:pt x="40" y="339"/>
                </a:lnTo>
                <a:lnTo>
                  <a:pt x="39" y="341"/>
                </a:lnTo>
                <a:lnTo>
                  <a:pt x="39" y="341"/>
                </a:lnTo>
                <a:lnTo>
                  <a:pt x="40" y="340"/>
                </a:lnTo>
                <a:lnTo>
                  <a:pt x="40" y="341"/>
                </a:lnTo>
                <a:lnTo>
                  <a:pt x="39" y="341"/>
                </a:lnTo>
                <a:lnTo>
                  <a:pt x="39" y="341"/>
                </a:lnTo>
                <a:lnTo>
                  <a:pt x="39" y="341"/>
                </a:lnTo>
                <a:close/>
                <a:moveTo>
                  <a:pt x="38" y="340"/>
                </a:moveTo>
                <a:lnTo>
                  <a:pt x="38" y="340"/>
                </a:lnTo>
                <a:lnTo>
                  <a:pt x="41" y="334"/>
                </a:lnTo>
                <a:lnTo>
                  <a:pt x="41" y="333"/>
                </a:lnTo>
                <a:lnTo>
                  <a:pt x="40" y="334"/>
                </a:lnTo>
                <a:lnTo>
                  <a:pt x="38" y="336"/>
                </a:lnTo>
                <a:lnTo>
                  <a:pt x="37" y="337"/>
                </a:lnTo>
                <a:lnTo>
                  <a:pt x="38" y="340"/>
                </a:lnTo>
                <a:lnTo>
                  <a:pt x="38" y="340"/>
                </a:lnTo>
                <a:lnTo>
                  <a:pt x="39" y="339"/>
                </a:lnTo>
                <a:lnTo>
                  <a:pt x="39" y="339"/>
                </a:lnTo>
                <a:lnTo>
                  <a:pt x="39" y="340"/>
                </a:lnTo>
                <a:lnTo>
                  <a:pt x="38" y="340"/>
                </a:lnTo>
                <a:lnTo>
                  <a:pt x="38" y="340"/>
                </a:lnTo>
                <a:close/>
                <a:moveTo>
                  <a:pt x="43" y="322"/>
                </a:moveTo>
                <a:lnTo>
                  <a:pt x="43" y="322"/>
                </a:lnTo>
                <a:lnTo>
                  <a:pt x="43" y="324"/>
                </a:lnTo>
                <a:lnTo>
                  <a:pt x="43" y="326"/>
                </a:lnTo>
                <a:lnTo>
                  <a:pt x="43" y="326"/>
                </a:lnTo>
                <a:lnTo>
                  <a:pt x="41" y="324"/>
                </a:lnTo>
                <a:lnTo>
                  <a:pt x="41" y="323"/>
                </a:lnTo>
                <a:lnTo>
                  <a:pt x="43" y="322"/>
                </a:lnTo>
                <a:lnTo>
                  <a:pt x="43" y="322"/>
                </a:lnTo>
                <a:close/>
                <a:moveTo>
                  <a:pt x="13" y="353"/>
                </a:moveTo>
                <a:lnTo>
                  <a:pt x="13" y="353"/>
                </a:lnTo>
                <a:lnTo>
                  <a:pt x="14" y="355"/>
                </a:lnTo>
                <a:lnTo>
                  <a:pt x="13" y="358"/>
                </a:lnTo>
                <a:lnTo>
                  <a:pt x="13" y="358"/>
                </a:lnTo>
                <a:lnTo>
                  <a:pt x="13" y="355"/>
                </a:lnTo>
                <a:lnTo>
                  <a:pt x="13" y="353"/>
                </a:lnTo>
                <a:lnTo>
                  <a:pt x="13" y="353"/>
                </a:lnTo>
                <a:close/>
                <a:moveTo>
                  <a:pt x="11" y="353"/>
                </a:moveTo>
                <a:lnTo>
                  <a:pt x="11" y="353"/>
                </a:lnTo>
                <a:lnTo>
                  <a:pt x="11" y="357"/>
                </a:lnTo>
                <a:lnTo>
                  <a:pt x="11" y="358"/>
                </a:lnTo>
                <a:lnTo>
                  <a:pt x="10" y="358"/>
                </a:lnTo>
                <a:lnTo>
                  <a:pt x="10" y="358"/>
                </a:lnTo>
                <a:lnTo>
                  <a:pt x="10" y="355"/>
                </a:lnTo>
                <a:lnTo>
                  <a:pt x="11" y="354"/>
                </a:lnTo>
                <a:lnTo>
                  <a:pt x="11" y="353"/>
                </a:lnTo>
                <a:lnTo>
                  <a:pt x="11" y="353"/>
                </a:lnTo>
                <a:close/>
                <a:moveTo>
                  <a:pt x="16" y="346"/>
                </a:moveTo>
                <a:lnTo>
                  <a:pt x="16" y="346"/>
                </a:lnTo>
                <a:lnTo>
                  <a:pt x="16" y="347"/>
                </a:lnTo>
                <a:lnTo>
                  <a:pt x="16" y="348"/>
                </a:lnTo>
                <a:lnTo>
                  <a:pt x="16" y="347"/>
                </a:lnTo>
                <a:lnTo>
                  <a:pt x="16" y="346"/>
                </a:lnTo>
                <a:lnTo>
                  <a:pt x="16" y="346"/>
                </a:lnTo>
                <a:lnTo>
                  <a:pt x="16" y="347"/>
                </a:lnTo>
                <a:lnTo>
                  <a:pt x="16" y="346"/>
                </a:lnTo>
                <a:lnTo>
                  <a:pt x="16" y="346"/>
                </a:lnTo>
                <a:close/>
                <a:moveTo>
                  <a:pt x="10" y="345"/>
                </a:moveTo>
                <a:lnTo>
                  <a:pt x="10" y="345"/>
                </a:lnTo>
                <a:lnTo>
                  <a:pt x="13" y="348"/>
                </a:lnTo>
                <a:lnTo>
                  <a:pt x="13" y="348"/>
                </a:lnTo>
                <a:lnTo>
                  <a:pt x="11" y="349"/>
                </a:lnTo>
                <a:lnTo>
                  <a:pt x="10" y="347"/>
                </a:lnTo>
                <a:lnTo>
                  <a:pt x="9" y="346"/>
                </a:lnTo>
                <a:lnTo>
                  <a:pt x="10" y="345"/>
                </a:lnTo>
                <a:lnTo>
                  <a:pt x="10" y="345"/>
                </a:lnTo>
                <a:lnTo>
                  <a:pt x="9" y="347"/>
                </a:lnTo>
                <a:lnTo>
                  <a:pt x="10" y="345"/>
                </a:lnTo>
                <a:lnTo>
                  <a:pt x="10" y="345"/>
                </a:lnTo>
                <a:close/>
                <a:moveTo>
                  <a:pt x="52" y="305"/>
                </a:moveTo>
                <a:lnTo>
                  <a:pt x="52" y="305"/>
                </a:lnTo>
                <a:lnTo>
                  <a:pt x="52" y="307"/>
                </a:lnTo>
                <a:lnTo>
                  <a:pt x="52" y="308"/>
                </a:lnTo>
                <a:lnTo>
                  <a:pt x="51" y="308"/>
                </a:lnTo>
                <a:lnTo>
                  <a:pt x="51" y="308"/>
                </a:lnTo>
                <a:lnTo>
                  <a:pt x="52" y="306"/>
                </a:lnTo>
                <a:lnTo>
                  <a:pt x="52" y="305"/>
                </a:lnTo>
                <a:lnTo>
                  <a:pt x="52" y="305"/>
                </a:lnTo>
                <a:close/>
                <a:moveTo>
                  <a:pt x="16" y="337"/>
                </a:moveTo>
                <a:lnTo>
                  <a:pt x="16" y="337"/>
                </a:lnTo>
                <a:lnTo>
                  <a:pt x="16" y="340"/>
                </a:lnTo>
                <a:lnTo>
                  <a:pt x="15" y="341"/>
                </a:lnTo>
                <a:lnTo>
                  <a:pt x="15" y="341"/>
                </a:lnTo>
                <a:lnTo>
                  <a:pt x="15" y="339"/>
                </a:lnTo>
                <a:lnTo>
                  <a:pt x="16" y="337"/>
                </a:lnTo>
                <a:lnTo>
                  <a:pt x="16" y="337"/>
                </a:lnTo>
                <a:close/>
                <a:moveTo>
                  <a:pt x="45" y="308"/>
                </a:moveTo>
                <a:lnTo>
                  <a:pt x="45" y="308"/>
                </a:lnTo>
                <a:lnTo>
                  <a:pt x="46" y="298"/>
                </a:lnTo>
                <a:lnTo>
                  <a:pt x="47" y="296"/>
                </a:lnTo>
                <a:lnTo>
                  <a:pt x="47" y="300"/>
                </a:lnTo>
                <a:lnTo>
                  <a:pt x="45" y="308"/>
                </a:lnTo>
                <a:lnTo>
                  <a:pt x="45" y="308"/>
                </a:lnTo>
                <a:lnTo>
                  <a:pt x="45" y="306"/>
                </a:lnTo>
                <a:lnTo>
                  <a:pt x="45" y="308"/>
                </a:lnTo>
                <a:lnTo>
                  <a:pt x="45" y="308"/>
                </a:lnTo>
                <a:close/>
                <a:moveTo>
                  <a:pt x="52" y="290"/>
                </a:moveTo>
                <a:lnTo>
                  <a:pt x="52" y="290"/>
                </a:lnTo>
                <a:lnTo>
                  <a:pt x="51" y="293"/>
                </a:lnTo>
                <a:lnTo>
                  <a:pt x="50" y="294"/>
                </a:lnTo>
                <a:lnTo>
                  <a:pt x="50" y="295"/>
                </a:lnTo>
                <a:lnTo>
                  <a:pt x="51" y="296"/>
                </a:lnTo>
                <a:lnTo>
                  <a:pt x="52" y="296"/>
                </a:lnTo>
                <a:lnTo>
                  <a:pt x="53" y="295"/>
                </a:lnTo>
                <a:lnTo>
                  <a:pt x="53" y="294"/>
                </a:lnTo>
                <a:lnTo>
                  <a:pt x="52" y="290"/>
                </a:lnTo>
                <a:lnTo>
                  <a:pt x="52" y="290"/>
                </a:lnTo>
                <a:lnTo>
                  <a:pt x="53" y="290"/>
                </a:lnTo>
                <a:lnTo>
                  <a:pt x="53" y="292"/>
                </a:lnTo>
                <a:lnTo>
                  <a:pt x="53" y="292"/>
                </a:lnTo>
                <a:lnTo>
                  <a:pt x="52" y="290"/>
                </a:lnTo>
                <a:lnTo>
                  <a:pt x="52" y="290"/>
                </a:lnTo>
                <a:close/>
                <a:moveTo>
                  <a:pt x="52" y="284"/>
                </a:moveTo>
                <a:lnTo>
                  <a:pt x="52" y="284"/>
                </a:lnTo>
                <a:lnTo>
                  <a:pt x="52" y="287"/>
                </a:lnTo>
                <a:lnTo>
                  <a:pt x="55" y="289"/>
                </a:lnTo>
                <a:lnTo>
                  <a:pt x="56" y="289"/>
                </a:lnTo>
                <a:lnTo>
                  <a:pt x="56" y="289"/>
                </a:lnTo>
                <a:lnTo>
                  <a:pt x="52" y="284"/>
                </a:lnTo>
                <a:lnTo>
                  <a:pt x="52" y="284"/>
                </a:lnTo>
                <a:lnTo>
                  <a:pt x="53" y="284"/>
                </a:lnTo>
                <a:lnTo>
                  <a:pt x="53" y="284"/>
                </a:lnTo>
                <a:lnTo>
                  <a:pt x="53" y="286"/>
                </a:lnTo>
                <a:lnTo>
                  <a:pt x="52" y="284"/>
                </a:lnTo>
                <a:lnTo>
                  <a:pt x="52" y="284"/>
                </a:lnTo>
                <a:close/>
                <a:moveTo>
                  <a:pt x="63" y="276"/>
                </a:moveTo>
                <a:lnTo>
                  <a:pt x="63" y="276"/>
                </a:lnTo>
                <a:lnTo>
                  <a:pt x="63" y="278"/>
                </a:lnTo>
                <a:lnTo>
                  <a:pt x="62" y="280"/>
                </a:lnTo>
                <a:lnTo>
                  <a:pt x="62" y="280"/>
                </a:lnTo>
                <a:lnTo>
                  <a:pt x="62" y="277"/>
                </a:lnTo>
                <a:lnTo>
                  <a:pt x="63" y="276"/>
                </a:lnTo>
                <a:lnTo>
                  <a:pt x="63" y="276"/>
                </a:lnTo>
                <a:close/>
                <a:moveTo>
                  <a:pt x="197" y="207"/>
                </a:moveTo>
                <a:lnTo>
                  <a:pt x="197" y="207"/>
                </a:lnTo>
                <a:lnTo>
                  <a:pt x="197" y="205"/>
                </a:lnTo>
                <a:lnTo>
                  <a:pt x="198" y="204"/>
                </a:lnTo>
                <a:lnTo>
                  <a:pt x="199" y="205"/>
                </a:lnTo>
                <a:lnTo>
                  <a:pt x="199" y="207"/>
                </a:lnTo>
                <a:lnTo>
                  <a:pt x="198" y="207"/>
                </a:lnTo>
                <a:lnTo>
                  <a:pt x="197" y="207"/>
                </a:lnTo>
                <a:lnTo>
                  <a:pt x="197" y="207"/>
                </a:lnTo>
                <a:lnTo>
                  <a:pt x="197" y="207"/>
                </a:lnTo>
                <a:lnTo>
                  <a:pt x="197" y="207"/>
                </a:lnTo>
                <a:lnTo>
                  <a:pt x="197" y="207"/>
                </a:lnTo>
                <a:close/>
                <a:moveTo>
                  <a:pt x="72" y="247"/>
                </a:moveTo>
                <a:lnTo>
                  <a:pt x="72" y="247"/>
                </a:lnTo>
                <a:lnTo>
                  <a:pt x="73" y="247"/>
                </a:lnTo>
                <a:lnTo>
                  <a:pt x="73" y="248"/>
                </a:lnTo>
                <a:lnTo>
                  <a:pt x="73" y="249"/>
                </a:lnTo>
                <a:lnTo>
                  <a:pt x="72" y="252"/>
                </a:lnTo>
                <a:lnTo>
                  <a:pt x="72" y="253"/>
                </a:lnTo>
                <a:lnTo>
                  <a:pt x="70" y="253"/>
                </a:lnTo>
                <a:lnTo>
                  <a:pt x="70" y="253"/>
                </a:lnTo>
                <a:lnTo>
                  <a:pt x="72" y="252"/>
                </a:lnTo>
                <a:lnTo>
                  <a:pt x="72" y="251"/>
                </a:lnTo>
                <a:lnTo>
                  <a:pt x="72" y="247"/>
                </a:lnTo>
                <a:lnTo>
                  <a:pt x="72" y="247"/>
                </a:lnTo>
                <a:close/>
                <a:moveTo>
                  <a:pt x="200" y="201"/>
                </a:moveTo>
                <a:lnTo>
                  <a:pt x="200" y="201"/>
                </a:lnTo>
                <a:lnTo>
                  <a:pt x="204" y="198"/>
                </a:lnTo>
                <a:lnTo>
                  <a:pt x="205" y="196"/>
                </a:lnTo>
                <a:lnTo>
                  <a:pt x="206" y="196"/>
                </a:lnTo>
                <a:lnTo>
                  <a:pt x="206" y="198"/>
                </a:lnTo>
                <a:lnTo>
                  <a:pt x="204" y="201"/>
                </a:lnTo>
                <a:lnTo>
                  <a:pt x="203" y="202"/>
                </a:lnTo>
                <a:lnTo>
                  <a:pt x="200" y="201"/>
                </a:lnTo>
                <a:lnTo>
                  <a:pt x="200" y="201"/>
                </a:lnTo>
                <a:lnTo>
                  <a:pt x="202" y="201"/>
                </a:lnTo>
                <a:lnTo>
                  <a:pt x="202" y="201"/>
                </a:lnTo>
                <a:lnTo>
                  <a:pt x="202" y="202"/>
                </a:lnTo>
                <a:lnTo>
                  <a:pt x="200" y="201"/>
                </a:lnTo>
                <a:lnTo>
                  <a:pt x="200" y="201"/>
                </a:lnTo>
                <a:close/>
                <a:moveTo>
                  <a:pt x="210" y="193"/>
                </a:moveTo>
                <a:lnTo>
                  <a:pt x="210" y="193"/>
                </a:lnTo>
                <a:lnTo>
                  <a:pt x="209" y="194"/>
                </a:lnTo>
                <a:lnTo>
                  <a:pt x="208" y="195"/>
                </a:lnTo>
                <a:lnTo>
                  <a:pt x="208" y="195"/>
                </a:lnTo>
                <a:lnTo>
                  <a:pt x="208" y="194"/>
                </a:lnTo>
                <a:lnTo>
                  <a:pt x="209" y="193"/>
                </a:lnTo>
                <a:lnTo>
                  <a:pt x="210" y="192"/>
                </a:lnTo>
                <a:lnTo>
                  <a:pt x="210" y="193"/>
                </a:lnTo>
                <a:lnTo>
                  <a:pt x="210" y="193"/>
                </a:lnTo>
                <a:close/>
                <a:moveTo>
                  <a:pt x="50" y="236"/>
                </a:moveTo>
                <a:lnTo>
                  <a:pt x="50" y="236"/>
                </a:lnTo>
                <a:lnTo>
                  <a:pt x="49" y="239"/>
                </a:lnTo>
                <a:lnTo>
                  <a:pt x="46" y="241"/>
                </a:lnTo>
                <a:lnTo>
                  <a:pt x="46" y="241"/>
                </a:lnTo>
                <a:lnTo>
                  <a:pt x="47" y="239"/>
                </a:lnTo>
                <a:lnTo>
                  <a:pt x="50" y="236"/>
                </a:lnTo>
                <a:lnTo>
                  <a:pt x="50" y="236"/>
                </a:lnTo>
                <a:close/>
                <a:moveTo>
                  <a:pt x="52" y="227"/>
                </a:moveTo>
                <a:lnTo>
                  <a:pt x="52" y="227"/>
                </a:lnTo>
                <a:lnTo>
                  <a:pt x="51" y="223"/>
                </a:lnTo>
                <a:lnTo>
                  <a:pt x="51" y="222"/>
                </a:lnTo>
                <a:lnTo>
                  <a:pt x="52" y="222"/>
                </a:lnTo>
                <a:lnTo>
                  <a:pt x="53" y="222"/>
                </a:lnTo>
                <a:lnTo>
                  <a:pt x="55" y="224"/>
                </a:lnTo>
                <a:lnTo>
                  <a:pt x="55" y="225"/>
                </a:lnTo>
                <a:lnTo>
                  <a:pt x="52" y="227"/>
                </a:lnTo>
                <a:lnTo>
                  <a:pt x="52" y="227"/>
                </a:lnTo>
                <a:lnTo>
                  <a:pt x="52" y="225"/>
                </a:lnTo>
                <a:lnTo>
                  <a:pt x="51" y="225"/>
                </a:lnTo>
                <a:lnTo>
                  <a:pt x="51" y="227"/>
                </a:lnTo>
                <a:lnTo>
                  <a:pt x="52" y="227"/>
                </a:lnTo>
                <a:lnTo>
                  <a:pt x="52" y="227"/>
                </a:lnTo>
                <a:close/>
                <a:moveTo>
                  <a:pt x="51" y="222"/>
                </a:moveTo>
                <a:lnTo>
                  <a:pt x="51" y="222"/>
                </a:lnTo>
                <a:lnTo>
                  <a:pt x="50" y="227"/>
                </a:lnTo>
                <a:lnTo>
                  <a:pt x="49" y="230"/>
                </a:lnTo>
                <a:lnTo>
                  <a:pt x="49" y="230"/>
                </a:lnTo>
                <a:lnTo>
                  <a:pt x="50" y="225"/>
                </a:lnTo>
                <a:lnTo>
                  <a:pt x="51" y="222"/>
                </a:lnTo>
                <a:lnTo>
                  <a:pt x="51" y="222"/>
                </a:lnTo>
                <a:close/>
                <a:moveTo>
                  <a:pt x="228" y="171"/>
                </a:moveTo>
                <a:lnTo>
                  <a:pt x="228" y="171"/>
                </a:lnTo>
                <a:lnTo>
                  <a:pt x="230" y="170"/>
                </a:lnTo>
                <a:lnTo>
                  <a:pt x="232" y="169"/>
                </a:lnTo>
                <a:lnTo>
                  <a:pt x="233" y="168"/>
                </a:lnTo>
                <a:lnTo>
                  <a:pt x="234" y="168"/>
                </a:lnTo>
                <a:lnTo>
                  <a:pt x="234" y="168"/>
                </a:lnTo>
                <a:lnTo>
                  <a:pt x="232" y="170"/>
                </a:lnTo>
                <a:lnTo>
                  <a:pt x="230" y="171"/>
                </a:lnTo>
                <a:lnTo>
                  <a:pt x="228" y="171"/>
                </a:lnTo>
                <a:lnTo>
                  <a:pt x="228" y="171"/>
                </a:lnTo>
                <a:close/>
                <a:moveTo>
                  <a:pt x="56" y="212"/>
                </a:moveTo>
                <a:lnTo>
                  <a:pt x="56" y="212"/>
                </a:lnTo>
                <a:lnTo>
                  <a:pt x="57" y="212"/>
                </a:lnTo>
                <a:lnTo>
                  <a:pt x="58" y="212"/>
                </a:lnTo>
                <a:lnTo>
                  <a:pt x="57" y="216"/>
                </a:lnTo>
                <a:lnTo>
                  <a:pt x="56" y="217"/>
                </a:lnTo>
                <a:lnTo>
                  <a:pt x="55" y="216"/>
                </a:lnTo>
                <a:lnTo>
                  <a:pt x="56" y="212"/>
                </a:lnTo>
                <a:lnTo>
                  <a:pt x="56" y="212"/>
                </a:lnTo>
                <a:lnTo>
                  <a:pt x="56" y="213"/>
                </a:lnTo>
                <a:lnTo>
                  <a:pt x="56" y="212"/>
                </a:lnTo>
                <a:lnTo>
                  <a:pt x="56" y="212"/>
                </a:lnTo>
                <a:close/>
                <a:moveTo>
                  <a:pt x="64" y="205"/>
                </a:moveTo>
                <a:lnTo>
                  <a:pt x="64" y="205"/>
                </a:lnTo>
                <a:lnTo>
                  <a:pt x="64" y="205"/>
                </a:lnTo>
                <a:lnTo>
                  <a:pt x="66" y="204"/>
                </a:lnTo>
                <a:lnTo>
                  <a:pt x="66" y="202"/>
                </a:lnTo>
                <a:lnTo>
                  <a:pt x="67" y="202"/>
                </a:lnTo>
                <a:lnTo>
                  <a:pt x="67" y="202"/>
                </a:lnTo>
                <a:lnTo>
                  <a:pt x="66" y="205"/>
                </a:lnTo>
                <a:lnTo>
                  <a:pt x="64" y="206"/>
                </a:lnTo>
                <a:lnTo>
                  <a:pt x="64" y="205"/>
                </a:lnTo>
                <a:lnTo>
                  <a:pt x="64" y="205"/>
                </a:lnTo>
                <a:close/>
                <a:moveTo>
                  <a:pt x="56" y="205"/>
                </a:moveTo>
                <a:lnTo>
                  <a:pt x="56" y="205"/>
                </a:lnTo>
                <a:lnTo>
                  <a:pt x="57" y="206"/>
                </a:lnTo>
                <a:lnTo>
                  <a:pt x="57" y="207"/>
                </a:lnTo>
                <a:lnTo>
                  <a:pt x="57" y="207"/>
                </a:lnTo>
                <a:lnTo>
                  <a:pt x="56" y="205"/>
                </a:lnTo>
                <a:lnTo>
                  <a:pt x="56" y="205"/>
                </a:lnTo>
                <a:lnTo>
                  <a:pt x="57" y="205"/>
                </a:lnTo>
                <a:lnTo>
                  <a:pt x="56" y="205"/>
                </a:lnTo>
                <a:lnTo>
                  <a:pt x="56" y="205"/>
                </a:lnTo>
                <a:close/>
                <a:moveTo>
                  <a:pt x="245" y="158"/>
                </a:moveTo>
                <a:lnTo>
                  <a:pt x="245" y="158"/>
                </a:lnTo>
                <a:lnTo>
                  <a:pt x="245" y="160"/>
                </a:lnTo>
                <a:lnTo>
                  <a:pt x="244" y="162"/>
                </a:lnTo>
                <a:lnTo>
                  <a:pt x="243" y="160"/>
                </a:lnTo>
                <a:lnTo>
                  <a:pt x="243" y="159"/>
                </a:lnTo>
                <a:lnTo>
                  <a:pt x="244" y="158"/>
                </a:lnTo>
                <a:lnTo>
                  <a:pt x="245" y="158"/>
                </a:lnTo>
                <a:lnTo>
                  <a:pt x="245" y="158"/>
                </a:lnTo>
                <a:lnTo>
                  <a:pt x="245" y="158"/>
                </a:lnTo>
                <a:lnTo>
                  <a:pt x="245" y="158"/>
                </a:lnTo>
                <a:lnTo>
                  <a:pt x="245" y="158"/>
                </a:lnTo>
                <a:close/>
                <a:moveTo>
                  <a:pt x="75" y="188"/>
                </a:moveTo>
                <a:lnTo>
                  <a:pt x="75" y="188"/>
                </a:lnTo>
                <a:lnTo>
                  <a:pt x="74" y="187"/>
                </a:lnTo>
                <a:lnTo>
                  <a:pt x="75" y="188"/>
                </a:lnTo>
                <a:lnTo>
                  <a:pt x="75" y="188"/>
                </a:lnTo>
                <a:lnTo>
                  <a:pt x="75" y="189"/>
                </a:lnTo>
                <a:lnTo>
                  <a:pt x="75" y="188"/>
                </a:lnTo>
                <a:lnTo>
                  <a:pt x="75" y="188"/>
                </a:lnTo>
                <a:close/>
                <a:moveTo>
                  <a:pt x="253" y="157"/>
                </a:moveTo>
                <a:lnTo>
                  <a:pt x="251" y="156"/>
                </a:lnTo>
                <a:lnTo>
                  <a:pt x="251" y="156"/>
                </a:lnTo>
                <a:lnTo>
                  <a:pt x="252" y="156"/>
                </a:lnTo>
                <a:lnTo>
                  <a:pt x="252" y="154"/>
                </a:lnTo>
                <a:lnTo>
                  <a:pt x="253" y="156"/>
                </a:lnTo>
                <a:lnTo>
                  <a:pt x="253" y="157"/>
                </a:lnTo>
                <a:lnTo>
                  <a:pt x="253" y="157"/>
                </a:lnTo>
                <a:close/>
                <a:moveTo>
                  <a:pt x="84" y="177"/>
                </a:moveTo>
                <a:lnTo>
                  <a:pt x="84" y="177"/>
                </a:lnTo>
                <a:lnTo>
                  <a:pt x="86" y="174"/>
                </a:lnTo>
                <a:lnTo>
                  <a:pt x="87" y="174"/>
                </a:lnTo>
                <a:lnTo>
                  <a:pt x="86" y="175"/>
                </a:lnTo>
                <a:lnTo>
                  <a:pt x="84" y="177"/>
                </a:lnTo>
                <a:lnTo>
                  <a:pt x="84" y="177"/>
                </a:lnTo>
                <a:lnTo>
                  <a:pt x="85" y="177"/>
                </a:lnTo>
                <a:lnTo>
                  <a:pt x="84" y="177"/>
                </a:lnTo>
                <a:lnTo>
                  <a:pt x="84" y="177"/>
                </a:lnTo>
                <a:close/>
                <a:moveTo>
                  <a:pt x="267" y="142"/>
                </a:moveTo>
                <a:lnTo>
                  <a:pt x="267" y="142"/>
                </a:lnTo>
                <a:lnTo>
                  <a:pt x="269" y="142"/>
                </a:lnTo>
                <a:lnTo>
                  <a:pt x="269" y="143"/>
                </a:lnTo>
                <a:lnTo>
                  <a:pt x="268" y="145"/>
                </a:lnTo>
                <a:lnTo>
                  <a:pt x="265" y="145"/>
                </a:lnTo>
                <a:lnTo>
                  <a:pt x="265" y="145"/>
                </a:lnTo>
                <a:lnTo>
                  <a:pt x="267" y="142"/>
                </a:lnTo>
                <a:lnTo>
                  <a:pt x="267" y="142"/>
                </a:lnTo>
                <a:lnTo>
                  <a:pt x="267" y="142"/>
                </a:lnTo>
                <a:lnTo>
                  <a:pt x="267" y="143"/>
                </a:lnTo>
                <a:lnTo>
                  <a:pt x="267" y="143"/>
                </a:lnTo>
                <a:lnTo>
                  <a:pt x="267" y="142"/>
                </a:lnTo>
                <a:lnTo>
                  <a:pt x="267" y="142"/>
                </a:lnTo>
                <a:close/>
                <a:moveTo>
                  <a:pt x="92" y="163"/>
                </a:moveTo>
                <a:lnTo>
                  <a:pt x="92" y="163"/>
                </a:lnTo>
                <a:lnTo>
                  <a:pt x="98" y="158"/>
                </a:lnTo>
                <a:lnTo>
                  <a:pt x="98" y="159"/>
                </a:lnTo>
                <a:lnTo>
                  <a:pt x="98" y="159"/>
                </a:lnTo>
                <a:lnTo>
                  <a:pt x="96" y="162"/>
                </a:lnTo>
                <a:lnTo>
                  <a:pt x="93" y="163"/>
                </a:lnTo>
                <a:lnTo>
                  <a:pt x="92" y="163"/>
                </a:lnTo>
                <a:lnTo>
                  <a:pt x="92" y="163"/>
                </a:lnTo>
                <a:lnTo>
                  <a:pt x="93" y="162"/>
                </a:lnTo>
                <a:lnTo>
                  <a:pt x="93" y="162"/>
                </a:lnTo>
                <a:lnTo>
                  <a:pt x="93" y="163"/>
                </a:lnTo>
                <a:lnTo>
                  <a:pt x="92" y="163"/>
                </a:lnTo>
                <a:lnTo>
                  <a:pt x="92" y="163"/>
                </a:lnTo>
                <a:close/>
                <a:moveTo>
                  <a:pt x="274" y="139"/>
                </a:moveTo>
                <a:lnTo>
                  <a:pt x="274" y="139"/>
                </a:lnTo>
                <a:lnTo>
                  <a:pt x="274" y="140"/>
                </a:lnTo>
                <a:lnTo>
                  <a:pt x="274" y="141"/>
                </a:lnTo>
                <a:lnTo>
                  <a:pt x="274" y="141"/>
                </a:lnTo>
                <a:lnTo>
                  <a:pt x="273" y="140"/>
                </a:lnTo>
                <a:lnTo>
                  <a:pt x="273" y="139"/>
                </a:lnTo>
                <a:lnTo>
                  <a:pt x="274" y="139"/>
                </a:lnTo>
                <a:lnTo>
                  <a:pt x="274" y="139"/>
                </a:lnTo>
                <a:close/>
                <a:moveTo>
                  <a:pt x="100" y="154"/>
                </a:moveTo>
                <a:lnTo>
                  <a:pt x="100" y="154"/>
                </a:lnTo>
                <a:lnTo>
                  <a:pt x="104" y="153"/>
                </a:lnTo>
                <a:lnTo>
                  <a:pt x="105" y="153"/>
                </a:lnTo>
                <a:lnTo>
                  <a:pt x="105" y="154"/>
                </a:lnTo>
                <a:lnTo>
                  <a:pt x="104" y="156"/>
                </a:lnTo>
                <a:lnTo>
                  <a:pt x="100" y="158"/>
                </a:lnTo>
                <a:lnTo>
                  <a:pt x="100" y="157"/>
                </a:lnTo>
                <a:lnTo>
                  <a:pt x="100" y="154"/>
                </a:lnTo>
                <a:lnTo>
                  <a:pt x="100" y="154"/>
                </a:lnTo>
                <a:lnTo>
                  <a:pt x="102" y="154"/>
                </a:lnTo>
                <a:lnTo>
                  <a:pt x="102" y="156"/>
                </a:lnTo>
                <a:lnTo>
                  <a:pt x="100" y="156"/>
                </a:lnTo>
                <a:lnTo>
                  <a:pt x="100" y="154"/>
                </a:lnTo>
                <a:lnTo>
                  <a:pt x="100" y="154"/>
                </a:lnTo>
                <a:close/>
                <a:moveTo>
                  <a:pt x="277" y="139"/>
                </a:moveTo>
                <a:lnTo>
                  <a:pt x="277" y="139"/>
                </a:lnTo>
                <a:lnTo>
                  <a:pt x="277" y="140"/>
                </a:lnTo>
                <a:lnTo>
                  <a:pt x="275" y="140"/>
                </a:lnTo>
                <a:lnTo>
                  <a:pt x="275" y="140"/>
                </a:lnTo>
                <a:lnTo>
                  <a:pt x="276" y="139"/>
                </a:lnTo>
                <a:lnTo>
                  <a:pt x="277" y="139"/>
                </a:lnTo>
                <a:lnTo>
                  <a:pt x="277" y="139"/>
                </a:lnTo>
                <a:close/>
                <a:moveTo>
                  <a:pt x="105" y="148"/>
                </a:moveTo>
                <a:lnTo>
                  <a:pt x="105" y="148"/>
                </a:lnTo>
                <a:lnTo>
                  <a:pt x="99" y="156"/>
                </a:lnTo>
                <a:lnTo>
                  <a:pt x="98" y="156"/>
                </a:lnTo>
                <a:lnTo>
                  <a:pt x="99" y="154"/>
                </a:lnTo>
                <a:lnTo>
                  <a:pt x="102" y="151"/>
                </a:lnTo>
                <a:lnTo>
                  <a:pt x="103" y="149"/>
                </a:lnTo>
                <a:lnTo>
                  <a:pt x="105" y="148"/>
                </a:lnTo>
                <a:lnTo>
                  <a:pt x="105" y="148"/>
                </a:lnTo>
                <a:lnTo>
                  <a:pt x="104" y="149"/>
                </a:lnTo>
                <a:lnTo>
                  <a:pt x="105" y="148"/>
                </a:lnTo>
                <a:lnTo>
                  <a:pt x="105" y="148"/>
                </a:lnTo>
                <a:close/>
                <a:moveTo>
                  <a:pt x="109" y="146"/>
                </a:moveTo>
                <a:lnTo>
                  <a:pt x="109" y="146"/>
                </a:lnTo>
                <a:lnTo>
                  <a:pt x="108" y="149"/>
                </a:lnTo>
                <a:lnTo>
                  <a:pt x="106" y="152"/>
                </a:lnTo>
                <a:lnTo>
                  <a:pt x="105" y="152"/>
                </a:lnTo>
                <a:lnTo>
                  <a:pt x="104" y="153"/>
                </a:lnTo>
                <a:lnTo>
                  <a:pt x="104" y="152"/>
                </a:lnTo>
                <a:lnTo>
                  <a:pt x="104" y="151"/>
                </a:lnTo>
                <a:lnTo>
                  <a:pt x="105" y="148"/>
                </a:lnTo>
                <a:lnTo>
                  <a:pt x="109" y="146"/>
                </a:lnTo>
                <a:lnTo>
                  <a:pt x="109" y="146"/>
                </a:lnTo>
                <a:lnTo>
                  <a:pt x="108" y="147"/>
                </a:lnTo>
                <a:lnTo>
                  <a:pt x="109" y="146"/>
                </a:lnTo>
                <a:lnTo>
                  <a:pt x="109" y="146"/>
                </a:lnTo>
                <a:close/>
                <a:moveTo>
                  <a:pt x="286" y="131"/>
                </a:moveTo>
                <a:lnTo>
                  <a:pt x="286" y="131"/>
                </a:lnTo>
                <a:lnTo>
                  <a:pt x="283" y="135"/>
                </a:lnTo>
                <a:lnTo>
                  <a:pt x="282" y="135"/>
                </a:lnTo>
                <a:lnTo>
                  <a:pt x="282" y="135"/>
                </a:lnTo>
                <a:lnTo>
                  <a:pt x="282" y="134"/>
                </a:lnTo>
                <a:lnTo>
                  <a:pt x="286" y="131"/>
                </a:lnTo>
                <a:lnTo>
                  <a:pt x="286" y="131"/>
                </a:lnTo>
                <a:lnTo>
                  <a:pt x="286" y="133"/>
                </a:lnTo>
                <a:lnTo>
                  <a:pt x="286" y="131"/>
                </a:lnTo>
                <a:lnTo>
                  <a:pt x="286" y="131"/>
                </a:lnTo>
                <a:close/>
                <a:moveTo>
                  <a:pt x="109" y="141"/>
                </a:moveTo>
                <a:lnTo>
                  <a:pt x="109" y="141"/>
                </a:lnTo>
                <a:lnTo>
                  <a:pt x="110" y="141"/>
                </a:lnTo>
                <a:lnTo>
                  <a:pt x="111" y="141"/>
                </a:lnTo>
                <a:lnTo>
                  <a:pt x="111" y="143"/>
                </a:lnTo>
                <a:lnTo>
                  <a:pt x="110" y="143"/>
                </a:lnTo>
                <a:lnTo>
                  <a:pt x="109" y="141"/>
                </a:lnTo>
                <a:lnTo>
                  <a:pt x="109" y="141"/>
                </a:lnTo>
                <a:lnTo>
                  <a:pt x="109" y="141"/>
                </a:lnTo>
                <a:lnTo>
                  <a:pt x="110" y="141"/>
                </a:lnTo>
                <a:lnTo>
                  <a:pt x="109" y="141"/>
                </a:lnTo>
                <a:lnTo>
                  <a:pt x="109" y="141"/>
                </a:lnTo>
                <a:lnTo>
                  <a:pt x="109" y="141"/>
                </a:lnTo>
                <a:close/>
                <a:moveTo>
                  <a:pt x="117" y="139"/>
                </a:moveTo>
                <a:lnTo>
                  <a:pt x="117" y="139"/>
                </a:lnTo>
                <a:lnTo>
                  <a:pt x="118" y="136"/>
                </a:lnTo>
                <a:lnTo>
                  <a:pt x="121" y="134"/>
                </a:lnTo>
                <a:lnTo>
                  <a:pt x="121" y="134"/>
                </a:lnTo>
                <a:lnTo>
                  <a:pt x="120" y="137"/>
                </a:lnTo>
                <a:lnTo>
                  <a:pt x="118" y="139"/>
                </a:lnTo>
                <a:lnTo>
                  <a:pt x="117" y="139"/>
                </a:lnTo>
                <a:lnTo>
                  <a:pt x="117" y="139"/>
                </a:lnTo>
                <a:close/>
                <a:moveTo>
                  <a:pt x="125" y="128"/>
                </a:moveTo>
                <a:lnTo>
                  <a:pt x="125" y="128"/>
                </a:lnTo>
                <a:lnTo>
                  <a:pt x="127" y="124"/>
                </a:lnTo>
                <a:lnTo>
                  <a:pt x="127" y="124"/>
                </a:lnTo>
                <a:lnTo>
                  <a:pt x="127" y="124"/>
                </a:lnTo>
                <a:lnTo>
                  <a:pt x="126" y="127"/>
                </a:lnTo>
                <a:lnTo>
                  <a:pt x="125" y="128"/>
                </a:lnTo>
                <a:lnTo>
                  <a:pt x="125" y="128"/>
                </a:lnTo>
                <a:lnTo>
                  <a:pt x="125" y="128"/>
                </a:lnTo>
                <a:lnTo>
                  <a:pt x="125" y="128"/>
                </a:lnTo>
                <a:lnTo>
                  <a:pt x="125" y="128"/>
                </a:lnTo>
                <a:close/>
                <a:moveTo>
                  <a:pt x="134" y="121"/>
                </a:moveTo>
                <a:lnTo>
                  <a:pt x="134" y="121"/>
                </a:lnTo>
                <a:lnTo>
                  <a:pt x="131" y="122"/>
                </a:lnTo>
                <a:lnTo>
                  <a:pt x="131" y="122"/>
                </a:lnTo>
                <a:lnTo>
                  <a:pt x="133" y="122"/>
                </a:lnTo>
                <a:lnTo>
                  <a:pt x="134" y="121"/>
                </a:lnTo>
                <a:lnTo>
                  <a:pt x="134" y="121"/>
                </a:lnTo>
                <a:lnTo>
                  <a:pt x="134" y="121"/>
                </a:lnTo>
                <a:lnTo>
                  <a:pt x="134" y="121"/>
                </a:lnTo>
                <a:lnTo>
                  <a:pt x="134" y="121"/>
                </a:lnTo>
                <a:close/>
                <a:moveTo>
                  <a:pt x="134" y="122"/>
                </a:moveTo>
                <a:lnTo>
                  <a:pt x="134" y="122"/>
                </a:lnTo>
                <a:lnTo>
                  <a:pt x="137" y="121"/>
                </a:lnTo>
                <a:lnTo>
                  <a:pt x="137" y="122"/>
                </a:lnTo>
                <a:lnTo>
                  <a:pt x="135" y="122"/>
                </a:lnTo>
                <a:lnTo>
                  <a:pt x="134" y="122"/>
                </a:lnTo>
                <a:lnTo>
                  <a:pt x="134" y="122"/>
                </a:lnTo>
                <a:lnTo>
                  <a:pt x="134" y="122"/>
                </a:lnTo>
                <a:lnTo>
                  <a:pt x="134" y="122"/>
                </a:lnTo>
                <a:lnTo>
                  <a:pt x="134" y="122"/>
                </a:lnTo>
                <a:close/>
                <a:moveTo>
                  <a:pt x="144" y="113"/>
                </a:moveTo>
                <a:lnTo>
                  <a:pt x="144" y="113"/>
                </a:lnTo>
                <a:lnTo>
                  <a:pt x="140" y="118"/>
                </a:lnTo>
                <a:lnTo>
                  <a:pt x="138" y="119"/>
                </a:lnTo>
                <a:lnTo>
                  <a:pt x="138" y="119"/>
                </a:lnTo>
                <a:lnTo>
                  <a:pt x="139" y="118"/>
                </a:lnTo>
                <a:lnTo>
                  <a:pt x="140" y="117"/>
                </a:lnTo>
                <a:lnTo>
                  <a:pt x="144" y="113"/>
                </a:lnTo>
                <a:lnTo>
                  <a:pt x="144" y="113"/>
                </a:lnTo>
                <a:close/>
                <a:moveTo>
                  <a:pt x="143" y="110"/>
                </a:moveTo>
                <a:lnTo>
                  <a:pt x="143" y="110"/>
                </a:lnTo>
                <a:lnTo>
                  <a:pt x="143" y="112"/>
                </a:lnTo>
                <a:lnTo>
                  <a:pt x="141" y="113"/>
                </a:lnTo>
                <a:lnTo>
                  <a:pt x="138" y="116"/>
                </a:lnTo>
                <a:lnTo>
                  <a:pt x="138" y="116"/>
                </a:lnTo>
                <a:lnTo>
                  <a:pt x="140" y="112"/>
                </a:lnTo>
                <a:lnTo>
                  <a:pt x="143" y="110"/>
                </a:lnTo>
                <a:lnTo>
                  <a:pt x="143" y="110"/>
                </a:lnTo>
                <a:close/>
                <a:moveTo>
                  <a:pt x="156" y="104"/>
                </a:moveTo>
                <a:lnTo>
                  <a:pt x="156" y="104"/>
                </a:lnTo>
                <a:lnTo>
                  <a:pt x="155" y="104"/>
                </a:lnTo>
                <a:lnTo>
                  <a:pt x="155" y="105"/>
                </a:lnTo>
                <a:lnTo>
                  <a:pt x="156" y="106"/>
                </a:lnTo>
                <a:lnTo>
                  <a:pt x="157" y="107"/>
                </a:lnTo>
                <a:lnTo>
                  <a:pt x="156" y="104"/>
                </a:lnTo>
                <a:lnTo>
                  <a:pt x="156" y="104"/>
                </a:lnTo>
                <a:lnTo>
                  <a:pt x="156" y="105"/>
                </a:lnTo>
                <a:lnTo>
                  <a:pt x="156" y="104"/>
                </a:lnTo>
                <a:lnTo>
                  <a:pt x="156" y="104"/>
                </a:lnTo>
                <a:close/>
                <a:moveTo>
                  <a:pt x="179" y="81"/>
                </a:moveTo>
                <a:lnTo>
                  <a:pt x="179" y="81"/>
                </a:lnTo>
                <a:lnTo>
                  <a:pt x="179" y="80"/>
                </a:lnTo>
                <a:lnTo>
                  <a:pt x="179" y="80"/>
                </a:lnTo>
                <a:lnTo>
                  <a:pt x="179" y="81"/>
                </a:lnTo>
                <a:lnTo>
                  <a:pt x="179" y="81"/>
                </a:lnTo>
                <a:lnTo>
                  <a:pt x="179" y="81"/>
                </a:lnTo>
                <a:lnTo>
                  <a:pt x="177" y="81"/>
                </a:lnTo>
                <a:lnTo>
                  <a:pt x="179" y="81"/>
                </a:lnTo>
                <a:lnTo>
                  <a:pt x="179" y="81"/>
                </a:lnTo>
                <a:close/>
                <a:moveTo>
                  <a:pt x="394" y="5"/>
                </a:moveTo>
                <a:lnTo>
                  <a:pt x="394" y="5"/>
                </a:lnTo>
                <a:lnTo>
                  <a:pt x="397" y="5"/>
                </a:lnTo>
                <a:lnTo>
                  <a:pt x="397" y="6"/>
                </a:lnTo>
                <a:lnTo>
                  <a:pt x="395" y="9"/>
                </a:lnTo>
                <a:lnTo>
                  <a:pt x="394" y="9"/>
                </a:lnTo>
                <a:lnTo>
                  <a:pt x="393" y="9"/>
                </a:lnTo>
                <a:lnTo>
                  <a:pt x="393" y="7"/>
                </a:lnTo>
                <a:lnTo>
                  <a:pt x="394" y="5"/>
                </a:lnTo>
                <a:lnTo>
                  <a:pt x="394" y="5"/>
                </a:lnTo>
                <a:lnTo>
                  <a:pt x="395" y="5"/>
                </a:lnTo>
                <a:lnTo>
                  <a:pt x="394" y="5"/>
                </a:lnTo>
                <a:lnTo>
                  <a:pt x="394" y="5"/>
                </a:lnTo>
                <a:lnTo>
                  <a:pt x="394" y="5"/>
                </a:lnTo>
                <a:lnTo>
                  <a:pt x="394" y="5"/>
                </a:lnTo>
                <a:close/>
                <a:moveTo>
                  <a:pt x="413" y="7"/>
                </a:moveTo>
                <a:lnTo>
                  <a:pt x="413" y="7"/>
                </a:lnTo>
                <a:lnTo>
                  <a:pt x="412" y="6"/>
                </a:lnTo>
                <a:lnTo>
                  <a:pt x="410" y="6"/>
                </a:lnTo>
                <a:lnTo>
                  <a:pt x="409" y="6"/>
                </a:lnTo>
                <a:lnTo>
                  <a:pt x="409" y="5"/>
                </a:lnTo>
                <a:lnTo>
                  <a:pt x="409" y="5"/>
                </a:lnTo>
                <a:lnTo>
                  <a:pt x="412" y="6"/>
                </a:lnTo>
                <a:lnTo>
                  <a:pt x="413" y="6"/>
                </a:lnTo>
                <a:lnTo>
                  <a:pt x="413" y="7"/>
                </a:lnTo>
                <a:lnTo>
                  <a:pt x="413" y="7"/>
                </a:lnTo>
                <a:close/>
                <a:moveTo>
                  <a:pt x="518" y="169"/>
                </a:moveTo>
                <a:lnTo>
                  <a:pt x="518" y="169"/>
                </a:lnTo>
                <a:lnTo>
                  <a:pt x="515" y="168"/>
                </a:lnTo>
                <a:lnTo>
                  <a:pt x="516" y="168"/>
                </a:lnTo>
                <a:lnTo>
                  <a:pt x="517" y="169"/>
                </a:lnTo>
                <a:lnTo>
                  <a:pt x="517" y="169"/>
                </a:lnTo>
                <a:lnTo>
                  <a:pt x="518" y="169"/>
                </a:lnTo>
                <a:lnTo>
                  <a:pt x="518" y="169"/>
                </a:lnTo>
                <a:lnTo>
                  <a:pt x="517" y="168"/>
                </a:lnTo>
                <a:lnTo>
                  <a:pt x="517" y="168"/>
                </a:lnTo>
                <a:lnTo>
                  <a:pt x="517" y="168"/>
                </a:lnTo>
                <a:lnTo>
                  <a:pt x="518" y="169"/>
                </a:lnTo>
                <a:lnTo>
                  <a:pt x="518" y="169"/>
                </a:lnTo>
                <a:close/>
                <a:moveTo>
                  <a:pt x="513" y="166"/>
                </a:moveTo>
                <a:lnTo>
                  <a:pt x="513" y="166"/>
                </a:lnTo>
                <a:lnTo>
                  <a:pt x="513" y="165"/>
                </a:lnTo>
                <a:lnTo>
                  <a:pt x="513" y="166"/>
                </a:lnTo>
                <a:lnTo>
                  <a:pt x="513" y="166"/>
                </a:lnTo>
                <a:lnTo>
                  <a:pt x="513" y="168"/>
                </a:lnTo>
                <a:lnTo>
                  <a:pt x="513" y="166"/>
                </a:lnTo>
                <a:lnTo>
                  <a:pt x="513" y="166"/>
                </a:lnTo>
                <a:close/>
                <a:moveTo>
                  <a:pt x="471" y="16"/>
                </a:moveTo>
                <a:lnTo>
                  <a:pt x="471" y="16"/>
                </a:lnTo>
                <a:lnTo>
                  <a:pt x="476" y="16"/>
                </a:lnTo>
                <a:lnTo>
                  <a:pt x="477" y="17"/>
                </a:lnTo>
                <a:lnTo>
                  <a:pt x="476" y="17"/>
                </a:lnTo>
                <a:lnTo>
                  <a:pt x="475" y="17"/>
                </a:lnTo>
                <a:lnTo>
                  <a:pt x="471" y="16"/>
                </a:lnTo>
                <a:lnTo>
                  <a:pt x="471" y="16"/>
                </a:lnTo>
                <a:lnTo>
                  <a:pt x="473" y="16"/>
                </a:lnTo>
                <a:lnTo>
                  <a:pt x="471" y="16"/>
                </a:lnTo>
                <a:lnTo>
                  <a:pt x="471" y="16"/>
                </a:lnTo>
                <a:close/>
                <a:moveTo>
                  <a:pt x="521" y="174"/>
                </a:moveTo>
                <a:lnTo>
                  <a:pt x="521" y="174"/>
                </a:lnTo>
                <a:lnTo>
                  <a:pt x="518" y="175"/>
                </a:lnTo>
                <a:lnTo>
                  <a:pt x="517" y="174"/>
                </a:lnTo>
                <a:lnTo>
                  <a:pt x="516" y="174"/>
                </a:lnTo>
                <a:lnTo>
                  <a:pt x="517" y="174"/>
                </a:lnTo>
                <a:lnTo>
                  <a:pt x="521" y="174"/>
                </a:lnTo>
                <a:lnTo>
                  <a:pt x="521" y="174"/>
                </a:lnTo>
                <a:lnTo>
                  <a:pt x="519" y="174"/>
                </a:lnTo>
                <a:lnTo>
                  <a:pt x="519" y="174"/>
                </a:lnTo>
                <a:lnTo>
                  <a:pt x="519" y="174"/>
                </a:lnTo>
                <a:lnTo>
                  <a:pt x="521" y="174"/>
                </a:lnTo>
                <a:lnTo>
                  <a:pt x="521" y="174"/>
                </a:lnTo>
                <a:close/>
                <a:moveTo>
                  <a:pt x="483" y="21"/>
                </a:moveTo>
                <a:lnTo>
                  <a:pt x="483" y="21"/>
                </a:lnTo>
                <a:lnTo>
                  <a:pt x="482" y="21"/>
                </a:lnTo>
                <a:lnTo>
                  <a:pt x="481" y="21"/>
                </a:lnTo>
                <a:lnTo>
                  <a:pt x="480" y="21"/>
                </a:lnTo>
                <a:lnTo>
                  <a:pt x="479" y="19"/>
                </a:lnTo>
                <a:lnTo>
                  <a:pt x="479" y="19"/>
                </a:lnTo>
                <a:lnTo>
                  <a:pt x="482" y="19"/>
                </a:lnTo>
                <a:lnTo>
                  <a:pt x="483" y="21"/>
                </a:lnTo>
                <a:lnTo>
                  <a:pt x="483" y="21"/>
                </a:lnTo>
                <a:lnTo>
                  <a:pt x="483" y="21"/>
                </a:lnTo>
                <a:close/>
                <a:moveTo>
                  <a:pt x="521" y="175"/>
                </a:moveTo>
                <a:lnTo>
                  <a:pt x="521" y="175"/>
                </a:lnTo>
                <a:lnTo>
                  <a:pt x="521" y="175"/>
                </a:lnTo>
                <a:lnTo>
                  <a:pt x="521" y="176"/>
                </a:lnTo>
                <a:lnTo>
                  <a:pt x="521" y="176"/>
                </a:lnTo>
                <a:lnTo>
                  <a:pt x="521" y="175"/>
                </a:lnTo>
                <a:lnTo>
                  <a:pt x="521" y="175"/>
                </a:lnTo>
                <a:lnTo>
                  <a:pt x="521" y="175"/>
                </a:lnTo>
                <a:lnTo>
                  <a:pt x="521" y="175"/>
                </a:lnTo>
                <a:lnTo>
                  <a:pt x="521" y="175"/>
                </a:lnTo>
                <a:close/>
                <a:moveTo>
                  <a:pt x="615" y="142"/>
                </a:moveTo>
                <a:lnTo>
                  <a:pt x="615" y="142"/>
                </a:lnTo>
                <a:lnTo>
                  <a:pt x="615" y="141"/>
                </a:lnTo>
                <a:lnTo>
                  <a:pt x="613" y="139"/>
                </a:lnTo>
                <a:lnTo>
                  <a:pt x="612" y="136"/>
                </a:lnTo>
                <a:lnTo>
                  <a:pt x="612" y="136"/>
                </a:lnTo>
                <a:lnTo>
                  <a:pt x="613" y="137"/>
                </a:lnTo>
                <a:lnTo>
                  <a:pt x="615" y="140"/>
                </a:lnTo>
                <a:lnTo>
                  <a:pt x="616" y="141"/>
                </a:lnTo>
                <a:lnTo>
                  <a:pt x="615" y="142"/>
                </a:lnTo>
                <a:lnTo>
                  <a:pt x="615" y="142"/>
                </a:lnTo>
                <a:close/>
                <a:moveTo>
                  <a:pt x="619" y="152"/>
                </a:moveTo>
                <a:lnTo>
                  <a:pt x="619" y="152"/>
                </a:lnTo>
                <a:lnTo>
                  <a:pt x="617" y="147"/>
                </a:lnTo>
                <a:lnTo>
                  <a:pt x="616" y="142"/>
                </a:lnTo>
                <a:lnTo>
                  <a:pt x="616" y="142"/>
                </a:lnTo>
                <a:lnTo>
                  <a:pt x="618" y="147"/>
                </a:lnTo>
                <a:lnTo>
                  <a:pt x="619" y="152"/>
                </a:lnTo>
                <a:lnTo>
                  <a:pt x="619" y="152"/>
                </a:lnTo>
                <a:close/>
                <a:moveTo>
                  <a:pt x="622" y="156"/>
                </a:moveTo>
                <a:lnTo>
                  <a:pt x="622" y="156"/>
                </a:lnTo>
                <a:lnTo>
                  <a:pt x="621" y="152"/>
                </a:lnTo>
                <a:lnTo>
                  <a:pt x="622" y="156"/>
                </a:lnTo>
                <a:lnTo>
                  <a:pt x="622" y="156"/>
                </a:lnTo>
                <a:lnTo>
                  <a:pt x="622" y="156"/>
                </a:lnTo>
                <a:lnTo>
                  <a:pt x="622" y="156"/>
                </a:lnTo>
                <a:lnTo>
                  <a:pt x="622" y="156"/>
                </a:lnTo>
                <a:close/>
                <a:moveTo>
                  <a:pt x="568" y="324"/>
                </a:moveTo>
                <a:lnTo>
                  <a:pt x="568" y="324"/>
                </a:lnTo>
                <a:lnTo>
                  <a:pt x="566" y="324"/>
                </a:lnTo>
                <a:lnTo>
                  <a:pt x="566" y="324"/>
                </a:lnTo>
                <a:lnTo>
                  <a:pt x="566" y="320"/>
                </a:lnTo>
                <a:lnTo>
                  <a:pt x="566" y="313"/>
                </a:lnTo>
                <a:lnTo>
                  <a:pt x="568" y="310"/>
                </a:lnTo>
                <a:lnTo>
                  <a:pt x="568" y="310"/>
                </a:lnTo>
                <a:lnTo>
                  <a:pt x="569" y="310"/>
                </a:lnTo>
                <a:lnTo>
                  <a:pt x="568" y="324"/>
                </a:lnTo>
                <a:lnTo>
                  <a:pt x="568" y="324"/>
                </a:lnTo>
                <a:lnTo>
                  <a:pt x="568" y="324"/>
                </a:lnTo>
                <a:lnTo>
                  <a:pt x="568" y="323"/>
                </a:lnTo>
                <a:lnTo>
                  <a:pt x="568" y="323"/>
                </a:lnTo>
                <a:lnTo>
                  <a:pt x="568" y="324"/>
                </a:lnTo>
                <a:lnTo>
                  <a:pt x="568" y="324"/>
                </a:lnTo>
                <a:close/>
                <a:moveTo>
                  <a:pt x="563" y="337"/>
                </a:moveTo>
                <a:lnTo>
                  <a:pt x="563" y="337"/>
                </a:lnTo>
                <a:lnTo>
                  <a:pt x="563" y="336"/>
                </a:lnTo>
                <a:lnTo>
                  <a:pt x="563" y="334"/>
                </a:lnTo>
                <a:lnTo>
                  <a:pt x="563" y="329"/>
                </a:lnTo>
                <a:lnTo>
                  <a:pt x="563" y="326"/>
                </a:lnTo>
                <a:lnTo>
                  <a:pt x="563" y="326"/>
                </a:lnTo>
                <a:lnTo>
                  <a:pt x="563" y="337"/>
                </a:lnTo>
                <a:lnTo>
                  <a:pt x="563" y="337"/>
                </a:lnTo>
                <a:lnTo>
                  <a:pt x="563" y="336"/>
                </a:lnTo>
                <a:lnTo>
                  <a:pt x="563" y="336"/>
                </a:lnTo>
                <a:lnTo>
                  <a:pt x="563" y="335"/>
                </a:lnTo>
                <a:lnTo>
                  <a:pt x="563" y="337"/>
                </a:lnTo>
                <a:lnTo>
                  <a:pt x="563" y="337"/>
                </a:lnTo>
                <a:close/>
                <a:moveTo>
                  <a:pt x="637" y="265"/>
                </a:moveTo>
                <a:lnTo>
                  <a:pt x="637" y="265"/>
                </a:lnTo>
                <a:lnTo>
                  <a:pt x="636" y="263"/>
                </a:lnTo>
                <a:lnTo>
                  <a:pt x="636" y="258"/>
                </a:lnTo>
                <a:lnTo>
                  <a:pt x="636" y="258"/>
                </a:lnTo>
                <a:lnTo>
                  <a:pt x="637" y="261"/>
                </a:lnTo>
                <a:lnTo>
                  <a:pt x="637" y="265"/>
                </a:lnTo>
                <a:lnTo>
                  <a:pt x="637" y="265"/>
                </a:lnTo>
                <a:close/>
                <a:moveTo>
                  <a:pt x="560" y="352"/>
                </a:moveTo>
                <a:lnTo>
                  <a:pt x="560" y="352"/>
                </a:lnTo>
                <a:lnTo>
                  <a:pt x="562" y="341"/>
                </a:lnTo>
                <a:lnTo>
                  <a:pt x="560" y="352"/>
                </a:lnTo>
                <a:lnTo>
                  <a:pt x="560" y="352"/>
                </a:lnTo>
                <a:lnTo>
                  <a:pt x="560" y="349"/>
                </a:lnTo>
                <a:lnTo>
                  <a:pt x="562" y="348"/>
                </a:lnTo>
                <a:lnTo>
                  <a:pt x="562" y="349"/>
                </a:lnTo>
                <a:lnTo>
                  <a:pt x="560" y="352"/>
                </a:lnTo>
                <a:lnTo>
                  <a:pt x="560" y="352"/>
                </a:lnTo>
                <a:close/>
                <a:moveTo>
                  <a:pt x="639" y="308"/>
                </a:moveTo>
                <a:lnTo>
                  <a:pt x="639" y="308"/>
                </a:lnTo>
                <a:lnTo>
                  <a:pt x="639" y="311"/>
                </a:lnTo>
                <a:lnTo>
                  <a:pt x="637" y="312"/>
                </a:lnTo>
                <a:lnTo>
                  <a:pt x="637" y="312"/>
                </a:lnTo>
                <a:lnTo>
                  <a:pt x="639" y="308"/>
                </a:lnTo>
                <a:lnTo>
                  <a:pt x="639" y="308"/>
                </a:lnTo>
                <a:lnTo>
                  <a:pt x="639" y="311"/>
                </a:lnTo>
                <a:lnTo>
                  <a:pt x="639" y="308"/>
                </a:lnTo>
                <a:lnTo>
                  <a:pt x="639" y="308"/>
                </a:lnTo>
                <a:close/>
                <a:moveTo>
                  <a:pt x="542" y="383"/>
                </a:moveTo>
                <a:lnTo>
                  <a:pt x="542" y="383"/>
                </a:lnTo>
                <a:lnTo>
                  <a:pt x="542" y="383"/>
                </a:lnTo>
                <a:lnTo>
                  <a:pt x="541" y="381"/>
                </a:lnTo>
                <a:lnTo>
                  <a:pt x="541" y="379"/>
                </a:lnTo>
                <a:lnTo>
                  <a:pt x="542" y="383"/>
                </a:lnTo>
                <a:lnTo>
                  <a:pt x="542" y="383"/>
                </a:lnTo>
                <a:lnTo>
                  <a:pt x="542" y="383"/>
                </a:lnTo>
                <a:lnTo>
                  <a:pt x="542" y="383"/>
                </a:lnTo>
                <a:lnTo>
                  <a:pt x="542" y="383"/>
                </a:lnTo>
                <a:lnTo>
                  <a:pt x="542" y="383"/>
                </a:lnTo>
                <a:lnTo>
                  <a:pt x="542" y="383"/>
                </a:lnTo>
                <a:close/>
                <a:moveTo>
                  <a:pt x="574" y="378"/>
                </a:moveTo>
                <a:lnTo>
                  <a:pt x="574" y="378"/>
                </a:lnTo>
                <a:lnTo>
                  <a:pt x="571" y="382"/>
                </a:lnTo>
                <a:lnTo>
                  <a:pt x="571" y="382"/>
                </a:lnTo>
                <a:lnTo>
                  <a:pt x="572" y="382"/>
                </a:lnTo>
                <a:lnTo>
                  <a:pt x="574" y="381"/>
                </a:lnTo>
                <a:lnTo>
                  <a:pt x="574" y="379"/>
                </a:lnTo>
                <a:lnTo>
                  <a:pt x="574" y="378"/>
                </a:lnTo>
                <a:lnTo>
                  <a:pt x="574" y="378"/>
                </a:lnTo>
                <a:lnTo>
                  <a:pt x="574" y="378"/>
                </a:lnTo>
                <a:lnTo>
                  <a:pt x="574" y="378"/>
                </a:lnTo>
                <a:lnTo>
                  <a:pt x="574" y="378"/>
                </a:lnTo>
                <a:close/>
                <a:moveTo>
                  <a:pt x="610" y="372"/>
                </a:moveTo>
                <a:lnTo>
                  <a:pt x="610" y="372"/>
                </a:lnTo>
                <a:lnTo>
                  <a:pt x="610" y="371"/>
                </a:lnTo>
                <a:lnTo>
                  <a:pt x="610" y="370"/>
                </a:lnTo>
                <a:lnTo>
                  <a:pt x="611" y="370"/>
                </a:lnTo>
                <a:lnTo>
                  <a:pt x="611" y="370"/>
                </a:lnTo>
                <a:lnTo>
                  <a:pt x="611" y="371"/>
                </a:lnTo>
                <a:lnTo>
                  <a:pt x="611" y="372"/>
                </a:lnTo>
                <a:lnTo>
                  <a:pt x="610" y="373"/>
                </a:lnTo>
                <a:lnTo>
                  <a:pt x="610" y="372"/>
                </a:lnTo>
                <a:lnTo>
                  <a:pt x="610" y="372"/>
                </a:lnTo>
                <a:close/>
                <a:moveTo>
                  <a:pt x="603" y="387"/>
                </a:moveTo>
                <a:lnTo>
                  <a:pt x="603" y="387"/>
                </a:lnTo>
                <a:lnTo>
                  <a:pt x="604" y="383"/>
                </a:lnTo>
                <a:lnTo>
                  <a:pt x="605" y="379"/>
                </a:lnTo>
                <a:lnTo>
                  <a:pt x="605" y="379"/>
                </a:lnTo>
                <a:lnTo>
                  <a:pt x="604" y="383"/>
                </a:lnTo>
                <a:lnTo>
                  <a:pt x="604" y="385"/>
                </a:lnTo>
                <a:lnTo>
                  <a:pt x="603" y="387"/>
                </a:lnTo>
                <a:lnTo>
                  <a:pt x="603" y="387"/>
                </a:lnTo>
                <a:close/>
                <a:moveTo>
                  <a:pt x="597" y="398"/>
                </a:moveTo>
                <a:lnTo>
                  <a:pt x="597" y="398"/>
                </a:lnTo>
                <a:lnTo>
                  <a:pt x="597" y="395"/>
                </a:lnTo>
                <a:lnTo>
                  <a:pt x="599" y="393"/>
                </a:lnTo>
                <a:lnTo>
                  <a:pt x="599" y="393"/>
                </a:lnTo>
                <a:lnTo>
                  <a:pt x="598" y="395"/>
                </a:lnTo>
                <a:lnTo>
                  <a:pt x="597" y="398"/>
                </a:lnTo>
                <a:lnTo>
                  <a:pt x="597" y="398"/>
                </a:lnTo>
                <a:close/>
                <a:moveTo>
                  <a:pt x="603" y="399"/>
                </a:moveTo>
                <a:lnTo>
                  <a:pt x="603" y="399"/>
                </a:lnTo>
                <a:lnTo>
                  <a:pt x="600" y="400"/>
                </a:lnTo>
                <a:lnTo>
                  <a:pt x="600" y="399"/>
                </a:lnTo>
                <a:lnTo>
                  <a:pt x="601" y="399"/>
                </a:lnTo>
                <a:lnTo>
                  <a:pt x="603" y="399"/>
                </a:lnTo>
                <a:lnTo>
                  <a:pt x="603" y="399"/>
                </a:lnTo>
                <a:lnTo>
                  <a:pt x="601" y="400"/>
                </a:lnTo>
                <a:lnTo>
                  <a:pt x="603" y="399"/>
                </a:lnTo>
                <a:lnTo>
                  <a:pt x="603" y="399"/>
                </a:lnTo>
                <a:close/>
                <a:moveTo>
                  <a:pt x="536" y="475"/>
                </a:moveTo>
                <a:lnTo>
                  <a:pt x="536" y="475"/>
                </a:lnTo>
                <a:lnTo>
                  <a:pt x="536" y="472"/>
                </a:lnTo>
                <a:lnTo>
                  <a:pt x="538" y="470"/>
                </a:lnTo>
                <a:lnTo>
                  <a:pt x="538" y="470"/>
                </a:lnTo>
                <a:lnTo>
                  <a:pt x="538" y="472"/>
                </a:lnTo>
                <a:lnTo>
                  <a:pt x="538" y="473"/>
                </a:lnTo>
                <a:lnTo>
                  <a:pt x="536" y="475"/>
                </a:lnTo>
                <a:lnTo>
                  <a:pt x="536" y="47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4779"/>
          <p:cNvSpPr>
            <a:spLocks noEditPoints="1"/>
          </p:cNvSpPr>
          <p:nvPr/>
        </p:nvSpPr>
        <p:spPr bwMode="auto">
          <a:xfrm>
            <a:off x="6149283" y="2877867"/>
            <a:ext cx="1523106" cy="1520880"/>
          </a:xfrm>
          <a:custGeom>
            <a:avLst/>
            <a:gdLst>
              <a:gd name="T0" fmla="*/ 194 w 685"/>
              <a:gd name="T1" fmla="*/ 347 h 684"/>
              <a:gd name="T2" fmla="*/ 367 w 685"/>
              <a:gd name="T3" fmla="*/ 507 h 684"/>
              <a:gd name="T4" fmla="*/ 525 w 685"/>
              <a:gd name="T5" fmla="*/ 187 h 684"/>
              <a:gd name="T6" fmla="*/ 595 w 685"/>
              <a:gd name="T7" fmla="*/ 409 h 684"/>
              <a:gd name="T8" fmla="*/ 682 w 685"/>
              <a:gd name="T9" fmla="*/ 310 h 684"/>
              <a:gd name="T10" fmla="*/ 422 w 685"/>
              <a:gd name="T11" fmla="*/ 0 h 684"/>
              <a:gd name="T12" fmla="*/ 74 w 685"/>
              <a:gd name="T13" fmla="*/ 194 h 684"/>
              <a:gd name="T14" fmla="*/ 6 w 685"/>
              <a:gd name="T15" fmla="*/ 376 h 684"/>
              <a:gd name="T16" fmla="*/ 239 w 685"/>
              <a:gd name="T17" fmla="*/ 673 h 684"/>
              <a:gd name="T18" fmla="*/ 71 w 685"/>
              <a:gd name="T19" fmla="*/ 548 h 684"/>
              <a:gd name="T20" fmla="*/ 453 w 685"/>
              <a:gd name="T21" fmla="*/ 623 h 684"/>
              <a:gd name="T22" fmla="*/ 334 w 685"/>
              <a:gd name="T23" fmla="*/ 592 h 684"/>
              <a:gd name="T24" fmla="*/ 195 w 685"/>
              <a:gd name="T25" fmla="*/ 588 h 684"/>
              <a:gd name="T26" fmla="*/ 318 w 685"/>
              <a:gd name="T27" fmla="*/ 575 h 684"/>
              <a:gd name="T28" fmla="*/ 596 w 685"/>
              <a:gd name="T29" fmla="*/ 404 h 684"/>
              <a:gd name="T30" fmla="*/ 292 w 685"/>
              <a:gd name="T31" fmla="*/ 679 h 684"/>
              <a:gd name="T32" fmla="*/ 334 w 685"/>
              <a:gd name="T33" fmla="*/ 590 h 684"/>
              <a:gd name="T34" fmla="*/ 412 w 685"/>
              <a:gd name="T35" fmla="*/ 598 h 684"/>
              <a:gd name="T36" fmla="*/ 324 w 685"/>
              <a:gd name="T37" fmla="*/ 585 h 684"/>
              <a:gd name="T38" fmla="*/ 264 w 685"/>
              <a:gd name="T39" fmla="*/ 541 h 684"/>
              <a:gd name="T40" fmla="*/ 289 w 685"/>
              <a:gd name="T41" fmla="*/ 583 h 684"/>
              <a:gd name="T42" fmla="*/ 348 w 685"/>
              <a:gd name="T43" fmla="*/ 629 h 684"/>
              <a:gd name="T44" fmla="*/ 354 w 685"/>
              <a:gd name="T45" fmla="*/ 638 h 684"/>
              <a:gd name="T46" fmla="*/ 335 w 685"/>
              <a:gd name="T47" fmla="*/ 629 h 684"/>
              <a:gd name="T48" fmla="*/ 216 w 685"/>
              <a:gd name="T49" fmla="*/ 512 h 684"/>
              <a:gd name="T50" fmla="*/ 337 w 685"/>
              <a:gd name="T51" fmla="*/ 646 h 684"/>
              <a:gd name="T52" fmla="*/ 321 w 685"/>
              <a:gd name="T53" fmla="*/ 658 h 684"/>
              <a:gd name="T54" fmla="*/ 284 w 685"/>
              <a:gd name="T55" fmla="*/ 642 h 684"/>
              <a:gd name="T56" fmla="*/ 223 w 685"/>
              <a:gd name="T57" fmla="*/ 589 h 684"/>
              <a:gd name="T58" fmla="*/ 207 w 685"/>
              <a:gd name="T59" fmla="*/ 606 h 684"/>
              <a:gd name="T60" fmla="*/ 225 w 685"/>
              <a:gd name="T61" fmla="*/ 669 h 684"/>
              <a:gd name="T62" fmla="*/ 210 w 685"/>
              <a:gd name="T63" fmla="*/ 670 h 684"/>
              <a:gd name="T64" fmla="*/ 181 w 685"/>
              <a:gd name="T65" fmla="*/ 632 h 684"/>
              <a:gd name="T66" fmla="*/ 139 w 685"/>
              <a:gd name="T67" fmla="*/ 543 h 684"/>
              <a:gd name="T68" fmla="*/ 144 w 685"/>
              <a:gd name="T69" fmla="*/ 611 h 684"/>
              <a:gd name="T70" fmla="*/ 127 w 685"/>
              <a:gd name="T71" fmla="*/ 601 h 684"/>
              <a:gd name="T72" fmla="*/ 117 w 685"/>
              <a:gd name="T73" fmla="*/ 578 h 684"/>
              <a:gd name="T74" fmla="*/ 119 w 685"/>
              <a:gd name="T75" fmla="*/ 626 h 684"/>
              <a:gd name="T76" fmla="*/ 72 w 685"/>
              <a:gd name="T77" fmla="*/ 540 h 684"/>
              <a:gd name="T78" fmla="*/ 65 w 685"/>
              <a:gd name="T79" fmla="*/ 519 h 684"/>
              <a:gd name="T80" fmla="*/ 51 w 685"/>
              <a:gd name="T81" fmla="*/ 488 h 684"/>
              <a:gd name="T82" fmla="*/ 57 w 685"/>
              <a:gd name="T83" fmla="*/ 523 h 684"/>
              <a:gd name="T84" fmla="*/ 44 w 685"/>
              <a:gd name="T85" fmla="*/ 518 h 684"/>
              <a:gd name="T86" fmla="*/ 170 w 685"/>
              <a:gd name="T87" fmla="*/ 345 h 684"/>
              <a:gd name="T88" fmla="*/ 22 w 685"/>
              <a:gd name="T89" fmla="*/ 478 h 684"/>
              <a:gd name="T90" fmla="*/ 16 w 685"/>
              <a:gd name="T91" fmla="*/ 476 h 684"/>
              <a:gd name="T92" fmla="*/ 52 w 685"/>
              <a:gd name="T93" fmla="*/ 404 h 684"/>
              <a:gd name="T94" fmla="*/ 7 w 685"/>
              <a:gd name="T95" fmla="*/ 452 h 684"/>
              <a:gd name="T96" fmla="*/ 42 w 685"/>
              <a:gd name="T97" fmla="*/ 380 h 684"/>
              <a:gd name="T98" fmla="*/ 17 w 685"/>
              <a:gd name="T99" fmla="*/ 368 h 684"/>
              <a:gd name="T100" fmla="*/ 21 w 685"/>
              <a:gd name="T101" fmla="*/ 354 h 684"/>
              <a:gd name="T102" fmla="*/ 78 w 685"/>
              <a:gd name="T103" fmla="*/ 291 h 684"/>
              <a:gd name="T104" fmla="*/ 56 w 685"/>
              <a:gd name="T105" fmla="*/ 246 h 684"/>
              <a:gd name="T106" fmla="*/ 62 w 685"/>
              <a:gd name="T107" fmla="*/ 222 h 684"/>
              <a:gd name="T108" fmla="*/ 92 w 685"/>
              <a:gd name="T109" fmla="*/ 185 h 684"/>
              <a:gd name="T110" fmla="*/ 109 w 685"/>
              <a:gd name="T111" fmla="*/ 164 h 684"/>
              <a:gd name="T112" fmla="*/ 314 w 685"/>
              <a:gd name="T113" fmla="*/ 164 h 684"/>
              <a:gd name="T114" fmla="*/ 145 w 685"/>
              <a:gd name="T115" fmla="*/ 128 h 684"/>
              <a:gd name="T116" fmla="*/ 416 w 685"/>
              <a:gd name="T117" fmla="*/ 6 h 684"/>
              <a:gd name="T118" fmla="*/ 526 w 685"/>
              <a:gd name="T119" fmla="*/ 197 h 684"/>
              <a:gd name="T120" fmla="*/ 659 w 685"/>
              <a:gd name="T121" fmla="*/ 168 h 684"/>
              <a:gd name="T122" fmla="*/ 582 w 685"/>
              <a:gd name="T123" fmla="*/ 369 h 684"/>
              <a:gd name="T124" fmla="*/ 642 w 685"/>
              <a:gd name="T125" fmla="*/ 404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85" h="684">
                <a:moveTo>
                  <a:pt x="441" y="506"/>
                </a:moveTo>
                <a:lnTo>
                  <a:pt x="441" y="506"/>
                </a:lnTo>
                <a:lnTo>
                  <a:pt x="420" y="518"/>
                </a:lnTo>
                <a:lnTo>
                  <a:pt x="401" y="528"/>
                </a:lnTo>
                <a:lnTo>
                  <a:pt x="387" y="535"/>
                </a:lnTo>
                <a:lnTo>
                  <a:pt x="377" y="537"/>
                </a:lnTo>
                <a:lnTo>
                  <a:pt x="377" y="537"/>
                </a:lnTo>
                <a:lnTo>
                  <a:pt x="378" y="536"/>
                </a:lnTo>
                <a:lnTo>
                  <a:pt x="378" y="535"/>
                </a:lnTo>
                <a:lnTo>
                  <a:pt x="376" y="534"/>
                </a:lnTo>
                <a:lnTo>
                  <a:pt x="373" y="533"/>
                </a:lnTo>
                <a:lnTo>
                  <a:pt x="365" y="533"/>
                </a:lnTo>
                <a:lnTo>
                  <a:pt x="355" y="534"/>
                </a:lnTo>
                <a:lnTo>
                  <a:pt x="346" y="535"/>
                </a:lnTo>
                <a:lnTo>
                  <a:pt x="337" y="537"/>
                </a:lnTo>
                <a:lnTo>
                  <a:pt x="331" y="541"/>
                </a:lnTo>
                <a:lnTo>
                  <a:pt x="330" y="542"/>
                </a:lnTo>
                <a:lnTo>
                  <a:pt x="329" y="543"/>
                </a:lnTo>
                <a:lnTo>
                  <a:pt x="329" y="543"/>
                </a:lnTo>
                <a:lnTo>
                  <a:pt x="329" y="541"/>
                </a:lnTo>
                <a:lnTo>
                  <a:pt x="328" y="540"/>
                </a:lnTo>
                <a:lnTo>
                  <a:pt x="327" y="541"/>
                </a:lnTo>
                <a:lnTo>
                  <a:pt x="324" y="542"/>
                </a:lnTo>
                <a:lnTo>
                  <a:pt x="324" y="542"/>
                </a:lnTo>
                <a:lnTo>
                  <a:pt x="324" y="539"/>
                </a:lnTo>
                <a:lnTo>
                  <a:pt x="327" y="536"/>
                </a:lnTo>
                <a:lnTo>
                  <a:pt x="330" y="535"/>
                </a:lnTo>
                <a:lnTo>
                  <a:pt x="336" y="535"/>
                </a:lnTo>
                <a:lnTo>
                  <a:pt x="336" y="535"/>
                </a:lnTo>
                <a:lnTo>
                  <a:pt x="334" y="534"/>
                </a:lnTo>
                <a:lnTo>
                  <a:pt x="329" y="534"/>
                </a:lnTo>
                <a:lnTo>
                  <a:pt x="314" y="534"/>
                </a:lnTo>
                <a:lnTo>
                  <a:pt x="274" y="536"/>
                </a:lnTo>
                <a:lnTo>
                  <a:pt x="253" y="536"/>
                </a:lnTo>
                <a:lnTo>
                  <a:pt x="236" y="535"/>
                </a:lnTo>
                <a:lnTo>
                  <a:pt x="229" y="534"/>
                </a:lnTo>
                <a:lnTo>
                  <a:pt x="224" y="531"/>
                </a:lnTo>
                <a:lnTo>
                  <a:pt x="222" y="529"/>
                </a:lnTo>
                <a:lnTo>
                  <a:pt x="222" y="525"/>
                </a:lnTo>
                <a:lnTo>
                  <a:pt x="222" y="525"/>
                </a:lnTo>
                <a:lnTo>
                  <a:pt x="217" y="529"/>
                </a:lnTo>
                <a:lnTo>
                  <a:pt x="211" y="530"/>
                </a:lnTo>
                <a:lnTo>
                  <a:pt x="206" y="529"/>
                </a:lnTo>
                <a:lnTo>
                  <a:pt x="203" y="526"/>
                </a:lnTo>
                <a:lnTo>
                  <a:pt x="199" y="523"/>
                </a:lnTo>
                <a:lnTo>
                  <a:pt x="195" y="517"/>
                </a:lnTo>
                <a:lnTo>
                  <a:pt x="193" y="511"/>
                </a:lnTo>
                <a:lnTo>
                  <a:pt x="190" y="502"/>
                </a:lnTo>
                <a:lnTo>
                  <a:pt x="187" y="483"/>
                </a:lnTo>
                <a:lnTo>
                  <a:pt x="184" y="460"/>
                </a:lnTo>
                <a:lnTo>
                  <a:pt x="184" y="435"/>
                </a:lnTo>
                <a:lnTo>
                  <a:pt x="186" y="406"/>
                </a:lnTo>
                <a:lnTo>
                  <a:pt x="189" y="377"/>
                </a:lnTo>
                <a:lnTo>
                  <a:pt x="194" y="347"/>
                </a:lnTo>
                <a:lnTo>
                  <a:pt x="201" y="317"/>
                </a:lnTo>
                <a:lnTo>
                  <a:pt x="210" y="288"/>
                </a:lnTo>
                <a:lnTo>
                  <a:pt x="219" y="262"/>
                </a:lnTo>
                <a:lnTo>
                  <a:pt x="225" y="250"/>
                </a:lnTo>
                <a:lnTo>
                  <a:pt x="231" y="239"/>
                </a:lnTo>
                <a:lnTo>
                  <a:pt x="237" y="228"/>
                </a:lnTo>
                <a:lnTo>
                  <a:pt x="245" y="218"/>
                </a:lnTo>
                <a:lnTo>
                  <a:pt x="251" y="210"/>
                </a:lnTo>
                <a:lnTo>
                  <a:pt x="259" y="203"/>
                </a:lnTo>
                <a:lnTo>
                  <a:pt x="259" y="203"/>
                </a:lnTo>
                <a:lnTo>
                  <a:pt x="249" y="203"/>
                </a:lnTo>
                <a:lnTo>
                  <a:pt x="241" y="205"/>
                </a:lnTo>
                <a:lnTo>
                  <a:pt x="234" y="207"/>
                </a:lnTo>
                <a:lnTo>
                  <a:pt x="227" y="212"/>
                </a:lnTo>
                <a:lnTo>
                  <a:pt x="219" y="218"/>
                </a:lnTo>
                <a:lnTo>
                  <a:pt x="213" y="224"/>
                </a:lnTo>
                <a:lnTo>
                  <a:pt x="207" y="233"/>
                </a:lnTo>
                <a:lnTo>
                  <a:pt x="203" y="241"/>
                </a:lnTo>
                <a:lnTo>
                  <a:pt x="196" y="250"/>
                </a:lnTo>
                <a:lnTo>
                  <a:pt x="193" y="260"/>
                </a:lnTo>
                <a:lnTo>
                  <a:pt x="184" y="282"/>
                </a:lnTo>
                <a:lnTo>
                  <a:pt x="178" y="306"/>
                </a:lnTo>
                <a:lnTo>
                  <a:pt x="174" y="330"/>
                </a:lnTo>
                <a:lnTo>
                  <a:pt x="171" y="357"/>
                </a:lnTo>
                <a:lnTo>
                  <a:pt x="169" y="382"/>
                </a:lnTo>
                <a:lnTo>
                  <a:pt x="169" y="406"/>
                </a:lnTo>
                <a:lnTo>
                  <a:pt x="170" y="428"/>
                </a:lnTo>
                <a:lnTo>
                  <a:pt x="171" y="448"/>
                </a:lnTo>
                <a:lnTo>
                  <a:pt x="174" y="466"/>
                </a:lnTo>
                <a:lnTo>
                  <a:pt x="178" y="480"/>
                </a:lnTo>
                <a:lnTo>
                  <a:pt x="182" y="489"/>
                </a:lnTo>
                <a:lnTo>
                  <a:pt x="182" y="489"/>
                </a:lnTo>
                <a:lnTo>
                  <a:pt x="189" y="496"/>
                </a:lnTo>
                <a:lnTo>
                  <a:pt x="198" y="504"/>
                </a:lnTo>
                <a:lnTo>
                  <a:pt x="209" y="510"/>
                </a:lnTo>
                <a:lnTo>
                  <a:pt x="221" y="516"/>
                </a:lnTo>
                <a:lnTo>
                  <a:pt x="234" y="519"/>
                </a:lnTo>
                <a:lnTo>
                  <a:pt x="248" y="523"/>
                </a:lnTo>
                <a:lnTo>
                  <a:pt x="263" y="526"/>
                </a:lnTo>
                <a:lnTo>
                  <a:pt x="277" y="528"/>
                </a:lnTo>
                <a:lnTo>
                  <a:pt x="292" y="529"/>
                </a:lnTo>
                <a:lnTo>
                  <a:pt x="307" y="529"/>
                </a:lnTo>
                <a:lnTo>
                  <a:pt x="321" y="528"/>
                </a:lnTo>
                <a:lnTo>
                  <a:pt x="334" y="525"/>
                </a:lnTo>
                <a:lnTo>
                  <a:pt x="346" y="522"/>
                </a:lnTo>
                <a:lnTo>
                  <a:pt x="357" y="518"/>
                </a:lnTo>
                <a:lnTo>
                  <a:pt x="365" y="512"/>
                </a:lnTo>
                <a:lnTo>
                  <a:pt x="372" y="506"/>
                </a:lnTo>
                <a:lnTo>
                  <a:pt x="372" y="506"/>
                </a:lnTo>
                <a:lnTo>
                  <a:pt x="369" y="505"/>
                </a:lnTo>
                <a:lnTo>
                  <a:pt x="366" y="506"/>
                </a:lnTo>
                <a:lnTo>
                  <a:pt x="366" y="506"/>
                </a:lnTo>
                <a:lnTo>
                  <a:pt x="367" y="507"/>
                </a:lnTo>
                <a:lnTo>
                  <a:pt x="367" y="507"/>
                </a:lnTo>
                <a:lnTo>
                  <a:pt x="354" y="512"/>
                </a:lnTo>
                <a:lnTo>
                  <a:pt x="342" y="513"/>
                </a:lnTo>
                <a:lnTo>
                  <a:pt x="339" y="513"/>
                </a:lnTo>
                <a:lnTo>
                  <a:pt x="336" y="512"/>
                </a:lnTo>
                <a:lnTo>
                  <a:pt x="336" y="511"/>
                </a:lnTo>
                <a:lnTo>
                  <a:pt x="337" y="508"/>
                </a:lnTo>
                <a:lnTo>
                  <a:pt x="337" y="508"/>
                </a:lnTo>
                <a:lnTo>
                  <a:pt x="307" y="508"/>
                </a:lnTo>
                <a:lnTo>
                  <a:pt x="294" y="508"/>
                </a:lnTo>
                <a:lnTo>
                  <a:pt x="282" y="507"/>
                </a:lnTo>
                <a:lnTo>
                  <a:pt x="270" y="505"/>
                </a:lnTo>
                <a:lnTo>
                  <a:pt x="259" y="502"/>
                </a:lnTo>
                <a:lnTo>
                  <a:pt x="249" y="500"/>
                </a:lnTo>
                <a:lnTo>
                  <a:pt x="241" y="496"/>
                </a:lnTo>
                <a:lnTo>
                  <a:pt x="233" y="492"/>
                </a:lnTo>
                <a:lnTo>
                  <a:pt x="225" y="487"/>
                </a:lnTo>
                <a:lnTo>
                  <a:pt x="218" y="482"/>
                </a:lnTo>
                <a:lnTo>
                  <a:pt x="213" y="476"/>
                </a:lnTo>
                <a:lnTo>
                  <a:pt x="207" y="470"/>
                </a:lnTo>
                <a:lnTo>
                  <a:pt x="204" y="463"/>
                </a:lnTo>
                <a:lnTo>
                  <a:pt x="200" y="457"/>
                </a:lnTo>
                <a:lnTo>
                  <a:pt x="198" y="449"/>
                </a:lnTo>
                <a:lnTo>
                  <a:pt x="195" y="441"/>
                </a:lnTo>
                <a:lnTo>
                  <a:pt x="194" y="434"/>
                </a:lnTo>
                <a:lnTo>
                  <a:pt x="193" y="417"/>
                </a:lnTo>
                <a:lnTo>
                  <a:pt x="194" y="399"/>
                </a:lnTo>
                <a:lnTo>
                  <a:pt x="198" y="380"/>
                </a:lnTo>
                <a:lnTo>
                  <a:pt x="204" y="362"/>
                </a:lnTo>
                <a:lnTo>
                  <a:pt x="211" y="342"/>
                </a:lnTo>
                <a:lnTo>
                  <a:pt x="221" y="322"/>
                </a:lnTo>
                <a:lnTo>
                  <a:pt x="233" y="304"/>
                </a:lnTo>
                <a:lnTo>
                  <a:pt x="245" y="284"/>
                </a:lnTo>
                <a:lnTo>
                  <a:pt x="259" y="266"/>
                </a:lnTo>
                <a:lnTo>
                  <a:pt x="275" y="248"/>
                </a:lnTo>
                <a:lnTo>
                  <a:pt x="292" y="232"/>
                </a:lnTo>
                <a:lnTo>
                  <a:pt x="308" y="217"/>
                </a:lnTo>
                <a:lnTo>
                  <a:pt x="327" y="203"/>
                </a:lnTo>
                <a:lnTo>
                  <a:pt x="346" y="191"/>
                </a:lnTo>
                <a:lnTo>
                  <a:pt x="365" y="180"/>
                </a:lnTo>
                <a:lnTo>
                  <a:pt x="384" y="171"/>
                </a:lnTo>
                <a:lnTo>
                  <a:pt x="404" y="165"/>
                </a:lnTo>
                <a:lnTo>
                  <a:pt x="424" y="162"/>
                </a:lnTo>
                <a:lnTo>
                  <a:pt x="443" y="160"/>
                </a:lnTo>
                <a:lnTo>
                  <a:pt x="453" y="162"/>
                </a:lnTo>
                <a:lnTo>
                  <a:pt x="463" y="163"/>
                </a:lnTo>
                <a:lnTo>
                  <a:pt x="472" y="165"/>
                </a:lnTo>
                <a:lnTo>
                  <a:pt x="482" y="168"/>
                </a:lnTo>
                <a:lnTo>
                  <a:pt x="491" y="171"/>
                </a:lnTo>
                <a:lnTo>
                  <a:pt x="500" y="176"/>
                </a:lnTo>
                <a:lnTo>
                  <a:pt x="510" y="182"/>
                </a:lnTo>
                <a:lnTo>
                  <a:pt x="518" y="188"/>
                </a:lnTo>
                <a:lnTo>
                  <a:pt x="518" y="188"/>
                </a:lnTo>
                <a:lnTo>
                  <a:pt x="522" y="187"/>
                </a:lnTo>
                <a:lnTo>
                  <a:pt x="525" y="187"/>
                </a:lnTo>
                <a:lnTo>
                  <a:pt x="529" y="188"/>
                </a:lnTo>
                <a:lnTo>
                  <a:pt x="531" y="191"/>
                </a:lnTo>
                <a:lnTo>
                  <a:pt x="534" y="194"/>
                </a:lnTo>
                <a:lnTo>
                  <a:pt x="536" y="199"/>
                </a:lnTo>
                <a:lnTo>
                  <a:pt x="540" y="211"/>
                </a:lnTo>
                <a:lnTo>
                  <a:pt x="542" y="225"/>
                </a:lnTo>
                <a:lnTo>
                  <a:pt x="543" y="245"/>
                </a:lnTo>
                <a:lnTo>
                  <a:pt x="543" y="286"/>
                </a:lnTo>
                <a:lnTo>
                  <a:pt x="542" y="331"/>
                </a:lnTo>
                <a:lnTo>
                  <a:pt x="541" y="375"/>
                </a:lnTo>
                <a:lnTo>
                  <a:pt x="538" y="411"/>
                </a:lnTo>
                <a:lnTo>
                  <a:pt x="538" y="436"/>
                </a:lnTo>
                <a:lnTo>
                  <a:pt x="538" y="436"/>
                </a:lnTo>
                <a:lnTo>
                  <a:pt x="541" y="435"/>
                </a:lnTo>
                <a:lnTo>
                  <a:pt x="543" y="435"/>
                </a:lnTo>
                <a:lnTo>
                  <a:pt x="543" y="437"/>
                </a:lnTo>
                <a:lnTo>
                  <a:pt x="541" y="440"/>
                </a:lnTo>
                <a:lnTo>
                  <a:pt x="541" y="440"/>
                </a:lnTo>
                <a:lnTo>
                  <a:pt x="548" y="434"/>
                </a:lnTo>
                <a:lnTo>
                  <a:pt x="555" y="428"/>
                </a:lnTo>
                <a:lnTo>
                  <a:pt x="561" y="419"/>
                </a:lnTo>
                <a:lnTo>
                  <a:pt x="567" y="411"/>
                </a:lnTo>
                <a:lnTo>
                  <a:pt x="572" y="401"/>
                </a:lnTo>
                <a:lnTo>
                  <a:pt x="575" y="390"/>
                </a:lnTo>
                <a:lnTo>
                  <a:pt x="576" y="381"/>
                </a:lnTo>
                <a:lnTo>
                  <a:pt x="575" y="375"/>
                </a:lnTo>
                <a:lnTo>
                  <a:pt x="572" y="370"/>
                </a:lnTo>
                <a:lnTo>
                  <a:pt x="572" y="370"/>
                </a:lnTo>
                <a:lnTo>
                  <a:pt x="573" y="372"/>
                </a:lnTo>
                <a:lnTo>
                  <a:pt x="576" y="372"/>
                </a:lnTo>
                <a:lnTo>
                  <a:pt x="577" y="372"/>
                </a:lnTo>
                <a:lnTo>
                  <a:pt x="579" y="371"/>
                </a:lnTo>
                <a:lnTo>
                  <a:pt x="579" y="371"/>
                </a:lnTo>
                <a:lnTo>
                  <a:pt x="579" y="375"/>
                </a:lnTo>
                <a:lnTo>
                  <a:pt x="579" y="371"/>
                </a:lnTo>
                <a:lnTo>
                  <a:pt x="581" y="369"/>
                </a:lnTo>
                <a:lnTo>
                  <a:pt x="581" y="369"/>
                </a:lnTo>
                <a:lnTo>
                  <a:pt x="582" y="370"/>
                </a:lnTo>
                <a:lnTo>
                  <a:pt x="583" y="372"/>
                </a:lnTo>
                <a:lnTo>
                  <a:pt x="582" y="380"/>
                </a:lnTo>
                <a:lnTo>
                  <a:pt x="579" y="389"/>
                </a:lnTo>
                <a:lnTo>
                  <a:pt x="576" y="401"/>
                </a:lnTo>
                <a:lnTo>
                  <a:pt x="565" y="427"/>
                </a:lnTo>
                <a:lnTo>
                  <a:pt x="557" y="452"/>
                </a:lnTo>
                <a:lnTo>
                  <a:pt x="557" y="452"/>
                </a:lnTo>
                <a:lnTo>
                  <a:pt x="565" y="448"/>
                </a:lnTo>
                <a:lnTo>
                  <a:pt x="572" y="445"/>
                </a:lnTo>
                <a:lnTo>
                  <a:pt x="578" y="440"/>
                </a:lnTo>
                <a:lnTo>
                  <a:pt x="583" y="435"/>
                </a:lnTo>
                <a:lnTo>
                  <a:pt x="590" y="424"/>
                </a:lnTo>
                <a:lnTo>
                  <a:pt x="597" y="412"/>
                </a:lnTo>
                <a:lnTo>
                  <a:pt x="597" y="412"/>
                </a:lnTo>
                <a:lnTo>
                  <a:pt x="596" y="410"/>
                </a:lnTo>
                <a:lnTo>
                  <a:pt x="595" y="409"/>
                </a:lnTo>
                <a:lnTo>
                  <a:pt x="594" y="407"/>
                </a:lnTo>
                <a:lnTo>
                  <a:pt x="595" y="407"/>
                </a:lnTo>
                <a:lnTo>
                  <a:pt x="600" y="407"/>
                </a:lnTo>
                <a:lnTo>
                  <a:pt x="600" y="407"/>
                </a:lnTo>
                <a:lnTo>
                  <a:pt x="588" y="434"/>
                </a:lnTo>
                <a:lnTo>
                  <a:pt x="569" y="475"/>
                </a:lnTo>
                <a:lnTo>
                  <a:pt x="559" y="495"/>
                </a:lnTo>
                <a:lnTo>
                  <a:pt x="552" y="513"/>
                </a:lnTo>
                <a:lnTo>
                  <a:pt x="548" y="526"/>
                </a:lnTo>
                <a:lnTo>
                  <a:pt x="547" y="531"/>
                </a:lnTo>
                <a:lnTo>
                  <a:pt x="548" y="535"/>
                </a:lnTo>
                <a:lnTo>
                  <a:pt x="548" y="535"/>
                </a:lnTo>
                <a:lnTo>
                  <a:pt x="558" y="531"/>
                </a:lnTo>
                <a:lnTo>
                  <a:pt x="565" y="528"/>
                </a:lnTo>
                <a:lnTo>
                  <a:pt x="571" y="523"/>
                </a:lnTo>
                <a:lnTo>
                  <a:pt x="576" y="517"/>
                </a:lnTo>
                <a:lnTo>
                  <a:pt x="585" y="504"/>
                </a:lnTo>
                <a:lnTo>
                  <a:pt x="599" y="484"/>
                </a:lnTo>
                <a:lnTo>
                  <a:pt x="599" y="484"/>
                </a:lnTo>
                <a:lnTo>
                  <a:pt x="602" y="494"/>
                </a:lnTo>
                <a:lnTo>
                  <a:pt x="603" y="496"/>
                </a:lnTo>
                <a:lnTo>
                  <a:pt x="605" y="496"/>
                </a:lnTo>
                <a:lnTo>
                  <a:pt x="606" y="492"/>
                </a:lnTo>
                <a:lnTo>
                  <a:pt x="607" y="486"/>
                </a:lnTo>
                <a:lnTo>
                  <a:pt x="607" y="474"/>
                </a:lnTo>
                <a:lnTo>
                  <a:pt x="607" y="474"/>
                </a:lnTo>
                <a:lnTo>
                  <a:pt x="607" y="475"/>
                </a:lnTo>
                <a:lnTo>
                  <a:pt x="610" y="484"/>
                </a:lnTo>
                <a:lnTo>
                  <a:pt x="610" y="484"/>
                </a:lnTo>
                <a:lnTo>
                  <a:pt x="612" y="482"/>
                </a:lnTo>
                <a:lnTo>
                  <a:pt x="614" y="476"/>
                </a:lnTo>
                <a:lnTo>
                  <a:pt x="620" y="461"/>
                </a:lnTo>
                <a:lnTo>
                  <a:pt x="624" y="446"/>
                </a:lnTo>
                <a:lnTo>
                  <a:pt x="625" y="437"/>
                </a:lnTo>
                <a:lnTo>
                  <a:pt x="625" y="437"/>
                </a:lnTo>
                <a:lnTo>
                  <a:pt x="630" y="434"/>
                </a:lnTo>
                <a:lnTo>
                  <a:pt x="635" y="429"/>
                </a:lnTo>
                <a:lnTo>
                  <a:pt x="642" y="417"/>
                </a:lnTo>
                <a:lnTo>
                  <a:pt x="653" y="396"/>
                </a:lnTo>
                <a:lnTo>
                  <a:pt x="671" y="365"/>
                </a:lnTo>
                <a:lnTo>
                  <a:pt x="671" y="365"/>
                </a:lnTo>
                <a:lnTo>
                  <a:pt x="677" y="369"/>
                </a:lnTo>
                <a:lnTo>
                  <a:pt x="679" y="371"/>
                </a:lnTo>
                <a:lnTo>
                  <a:pt x="679" y="372"/>
                </a:lnTo>
                <a:lnTo>
                  <a:pt x="678" y="372"/>
                </a:lnTo>
                <a:lnTo>
                  <a:pt x="675" y="372"/>
                </a:lnTo>
                <a:lnTo>
                  <a:pt x="676" y="374"/>
                </a:lnTo>
                <a:lnTo>
                  <a:pt x="679" y="376"/>
                </a:lnTo>
                <a:lnTo>
                  <a:pt x="679" y="376"/>
                </a:lnTo>
                <a:lnTo>
                  <a:pt x="681" y="374"/>
                </a:lnTo>
                <a:lnTo>
                  <a:pt x="682" y="365"/>
                </a:lnTo>
                <a:lnTo>
                  <a:pt x="683" y="343"/>
                </a:lnTo>
                <a:lnTo>
                  <a:pt x="683" y="319"/>
                </a:lnTo>
                <a:lnTo>
                  <a:pt x="682" y="310"/>
                </a:lnTo>
                <a:lnTo>
                  <a:pt x="682" y="304"/>
                </a:lnTo>
                <a:lnTo>
                  <a:pt x="682" y="304"/>
                </a:lnTo>
                <a:lnTo>
                  <a:pt x="685" y="306"/>
                </a:lnTo>
                <a:lnTo>
                  <a:pt x="685" y="306"/>
                </a:lnTo>
                <a:lnTo>
                  <a:pt x="685" y="305"/>
                </a:lnTo>
                <a:lnTo>
                  <a:pt x="683" y="299"/>
                </a:lnTo>
                <a:lnTo>
                  <a:pt x="678" y="291"/>
                </a:lnTo>
                <a:lnTo>
                  <a:pt x="678" y="291"/>
                </a:lnTo>
                <a:lnTo>
                  <a:pt x="677" y="295"/>
                </a:lnTo>
                <a:lnTo>
                  <a:pt x="678" y="299"/>
                </a:lnTo>
                <a:lnTo>
                  <a:pt x="683" y="309"/>
                </a:lnTo>
                <a:lnTo>
                  <a:pt x="684" y="312"/>
                </a:lnTo>
                <a:lnTo>
                  <a:pt x="685" y="317"/>
                </a:lnTo>
                <a:lnTo>
                  <a:pt x="683" y="323"/>
                </a:lnTo>
                <a:lnTo>
                  <a:pt x="679" y="329"/>
                </a:lnTo>
                <a:lnTo>
                  <a:pt x="679" y="329"/>
                </a:lnTo>
                <a:lnTo>
                  <a:pt x="676" y="324"/>
                </a:lnTo>
                <a:lnTo>
                  <a:pt x="675" y="318"/>
                </a:lnTo>
                <a:lnTo>
                  <a:pt x="673" y="305"/>
                </a:lnTo>
                <a:lnTo>
                  <a:pt x="673" y="289"/>
                </a:lnTo>
                <a:lnTo>
                  <a:pt x="675" y="274"/>
                </a:lnTo>
                <a:lnTo>
                  <a:pt x="679" y="242"/>
                </a:lnTo>
                <a:lnTo>
                  <a:pt x="681" y="229"/>
                </a:lnTo>
                <a:lnTo>
                  <a:pt x="681" y="219"/>
                </a:lnTo>
                <a:lnTo>
                  <a:pt x="681" y="219"/>
                </a:lnTo>
                <a:lnTo>
                  <a:pt x="678" y="221"/>
                </a:lnTo>
                <a:lnTo>
                  <a:pt x="678" y="223"/>
                </a:lnTo>
                <a:lnTo>
                  <a:pt x="678" y="225"/>
                </a:lnTo>
                <a:lnTo>
                  <a:pt x="679" y="228"/>
                </a:lnTo>
                <a:lnTo>
                  <a:pt x="679" y="228"/>
                </a:lnTo>
                <a:lnTo>
                  <a:pt x="676" y="221"/>
                </a:lnTo>
                <a:lnTo>
                  <a:pt x="670" y="204"/>
                </a:lnTo>
                <a:lnTo>
                  <a:pt x="659" y="169"/>
                </a:lnTo>
                <a:lnTo>
                  <a:pt x="659" y="169"/>
                </a:lnTo>
                <a:lnTo>
                  <a:pt x="659" y="169"/>
                </a:lnTo>
                <a:lnTo>
                  <a:pt x="658" y="169"/>
                </a:lnTo>
                <a:lnTo>
                  <a:pt x="656" y="164"/>
                </a:lnTo>
                <a:lnTo>
                  <a:pt x="652" y="151"/>
                </a:lnTo>
                <a:lnTo>
                  <a:pt x="648" y="139"/>
                </a:lnTo>
                <a:lnTo>
                  <a:pt x="647" y="138"/>
                </a:lnTo>
                <a:lnTo>
                  <a:pt x="646" y="138"/>
                </a:lnTo>
                <a:lnTo>
                  <a:pt x="644" y="141"/>
                </a:lnTo>
                <a:lnTo>
                  <a:pt x="644" y="141"/>
                </a:lnTo>
                <a:lnTo>
                  <a:pt x="606" y="101"/>
                </a:lnTo>
                <a:lnTo>
                  <a:pt x="573" y="68"/>
                </a:lnTo>
                <a:lnTo>
                  <a:pt x="558" y="53"/>
                </a:lnTo>
                <a:lnTo>
                  <a:pt x="542" y="41"/>
                </a:lnTo>
                <a:lnTo>
                  <a:pt x="528" y="30"/>
                </a:lnTo>
                <a:lnTo>
                  <a:pt x="512" y="22"/>
                </a:lnTo>
                <a:lnTo>
                  <a:pt x="496" y="14"/>
                </a:lnTo>
                <a:lnTo>
                  <a:pt x="479" y="9"/>
                </a:lnTo>
                <a:lnTo>
                  <a:pt x="461" y="4"/>
                </a:lnTo>
                <a:lnTo>
                  <a:pt x="442" y="2"/>
                </a:lnTo>
                <a:lnTo>
                  <a:pt x="422" y="0"/>
                </a:lnTo>
                <a:lnTo>
                  <a:pt x="398" y="2"/>
                </a:lnTo>
                <a:lnTo>
                  <a:pt x="372" y="4"/>
                </a:lnTo>
                <a:lnTo>
                  <a:pt x="343" y="8"/>
                </a:lnTo>
                <a:lnTo>
                  <a:pt x="343" y="8"/>
                </a:lnTo>
                <a:lnTo>
                  <a:pt x="321" y="15"/>
                </a:lnTo>
                <a:lnTo>
                  <a:pt x="295" y="24"/>
                </a:lnTo>
                <a:lnTo>
                  <a:pt x="265" y="35"/>
                </a:lnTo>
                <a:lnTo>
                  <a:pt x="234" y="50"/>
                </a:lnTo>
                <a:lnTo>
                  <a:pt x="219" y="58"/>
                </a:lnTo>
                <a:lnTo>
                  <a:pt x="205" y="67"/>
                </a:lnTo>
                <a:lnTo>
                  <a:pt x="193" y="75"/>
                </a:lnTo>
                <a:lnTo>
                  <a:pt x="182" y="83"/>
                </a:lnTo>
                <a:lnTo>
                  <a:pt x="174" y="93"/>
                </a:lnTo>
                <a:lnTo>
                  <a:pt x="168" y="103"/>
                </a:lnTo>
                <a:lnTo>
                  <a:pt x="168" y="103"/>
                </a:lnTo>
                <a:lnTo>
                  <a:pt x="171" y="99"/>
                </a:lnTo>
                <a:lnTo>
                  <a:pt x="176" y="95"/>
                </a:lnTo>
                <a:lnTo>
                  <a:pt x="180" y="93"/>
                </a:lnTo>
                <a:lnTo>
                  <a:pt x="184" y="93"/>
                </a:lnTo>
                <a:lnTo>
                  <a:pt x="184" y="93"/>
                </a:lnTo>
                <a:lnTo>
                  <a:pt x="176" y="97"/>
                </a:lnTo>
                <a:lnTo>
                  <a:pt x="169" y="100"/>
                </a:lnTo>
                <a:lnTo>
                  <a:pt x="154" y="111"/>
                </a:lnTo>
                <a:lnTo>
                  <a:pt x="141" y="123"/>
                </a:lnTo>
                <a:lnTo>
                  <a:pt x="129" y="135"/>
                </a:lnTo>
                <a:lnTo>
                  <a:pt x="118" y="148"/>
                </a:lnTo>
                <a:lnTo>
                  <a:pt x="109" y="162"/>
                </a:lnTo>
                <a:lnTo>
                  <a:pt x="91" y="187"/>
                </a:lnTo>
                <a:lnTo>
                  <a:pt x="91" y="187"/>
                </a:lnTo>
                <a:lnTo>
                  <a:pt x="87" y="183"/>
                </a:lnTo>
                <a:lnTo>
                  <a:pt x="85" y="183"/>
                </a:lnTo>
                <a:lnTo>
                  <a:pt x="81" y="185"/>
                </a:lnTo>
                <a:lnTo>
                  <a:pt x="78" y="188"/>
                </a:lnTo>
                <a:lnTo>
                  <a:pt x="77" y="193"/>
                </a:lnTo>
                <a:lnTo>
                  <a:pt x="77" y="197"/>
                </a:lnTo>
                <a:lnTo>
                  <a:pt x="78" y="200"/>
                </a:lnTo>
                <a:lnTo>
                  <a:pt x="80" y="201"/>
                </a:lnTo>
                <a:lnTo>
                  <a:pt x="81" y="201"/>
                </a:lnTo>
                <a:lnTo>
                  <a:pt x="81" y="201"/>
                </a:lnTo>
                <a:lnTo>
                  <a:pt x="80" y="204"/>
                </a:lnTo>
                <a:lnTo>
                  <a:pt x="78" y="206"/>
                </a:lnTo>
                <a:lnTo>
                  <a:pt x="76" y="207"/>
                </a:lnTo>
                <a:lnTo>
                  <a:pt x="72" y="207"/>
                </a:lnTo>
                <a:lnTo>
                  <a:pt x="69" y="209"/>
                </a:lnTo>
                <a:lnTo>
                  <a:pt x="69" y="209"/>
                </a:lnTo>
                <a:lnTo>
                  <a:pt x="70" y="212"/>
                </a:lnTo>
                <a:lnTo>
                  <a:pt x="69" y="215"/>
                </a:lnTo>
                <a:lnTo>
                  <a:pt x="68" y="217"/>
                </a:lnTo>
                <a:lnTo>
                  <a:pt x="65" y="218"/>
                </a:lnTo>
                <a:lnTo>
                  <a:pt x="65" y="218"/>
                </a:lnTo>
                <a:lnTo>
                  <a:pt x="70" y="212"/>
                </a:lnTo>
                <a:lnTo>
                  <a:pt x="74" y="207"/>
                </a:lnTo>
                <a:lnTo>
                  <a:pt x="75" y="201"/>
                </a:lnTo>
                <a:lnTo>
                  <a:pt x="74" y="194"/>
                </a:lnTo>
                <a:lnTo>
                  <a:pt x="74" y="194"/>
                </a:lnTo>
                <a:lnTo>
                  <a:pt x="69" y="199"/>
                </a:lnTo>
                <a:lnTo>
                  <a:pt x="62" y="209"/>
                </a:lnTo>
                <a:lnTo>
                  <a:pt x="58" y="215"/>
                </a:lnTo>
                <a:lnTo>
                  <a:pt x="56" y="219"/>
                </a:lnTo>
                <a:lnTo>
                  <a:pt x="54" y="225"/>
                </a:lnTo>
                <a:lnTo>
                  <a:pt x="54" y="230"/>
                </a:lnTo>
                <a:lnTo>
                  <a:pt x="54" y="230"/>
                </a:lnTo>
                <a:lnTo>
                  <a:pt x="59" y="227"/>
                </a:lnTo>
                <a:lnTo>
                  <a:pt x="57" y="228"/>
                </a:lnTo>
                <a:lnTo>
                  <a:pt x="41" y="241"/>
                </a:lnTo>
                <a:lnTo>
                  <a:pt x="41" y="241"/>
                </a:lnTo>
                <a:lnTo>
                  <a:pt x="44" y="239"/>
                </a:lnTo>
                <a:lnTo>
                  <a:pt x="45" y="239"/>
                </a:lnTo>
                <a:lnTo>
                  <a:pt x="46" y="241"/>
                </a:lnTo>
                <a:lnTo>
                  <a:pt x="46" y="246"/>
                </a:lnTo>
                <a:lnTo>
                  <a:pt x="46" y="246"/>
                </a:lnTo>
                <a:lnTo>
                  <a:pt x="45" y="244"/>
                </a:lnTo>
                <a:lnTo>
                  <a:pt x="44" y="242"/>
                </a:lnTo>
                <a:lnTo>
                  <a:pt x="44" y="244"/>
                </a:lnTo>
                <a:lnTo>
                  <a:pt x="42" y="247"/>
                </a:lnTo>
                <a:lnTo>
                  <a:pt x="42" y="247"/>
                </a:lnTo>
                <a:lnTo>
                  <a:pt x="45" y="248"/>
                </a:lnTo>
                <a:lnTo>
                  <a:pt x="46" y="248"/>
                </a:lnTo>
                <a:lnTo>
                  <a:pt x="45" y="251"/>
                </a:lnTo>
                <a:lnTo>
                  <a:pt x="44" y="252"/>
                </a:lnTo>
                <a:lnTo>
                  <a:pt x="44" y="252"/>
                </a:lnTo>
                <a:lnTo>
                  <a:pt x="47" y="250"/>
                </a:lnTo>
                <a:lnTo>
                  <a:pt x="48" y="245"/>
                </a:lnTo>
                <a:lnTo>
                  <a:pt x="50" y="241"/>
                </a:lnTo>
                <a:lnTo>
                  <a:pt x="50" y="236"/>
                </a:lnTo>
                <a:lnTo>
                  <a:pt x="50" y="236"/>
                </a:lnTo>
                <a:lnTo>
                  <a:pt x="50" y="240"/>
                </a:lnTo>
                <a:lnTo>
                  <a:pt x="51" y="239"/>
                </a:lnTo>
                <a:lnTo>
                  <a:pt x="51" y="239"/>
                </a:lnTo>
                <a:lnTo>
                  <a:pt x="50" y="244"/>
                </a:lnTo>
                <a:lnTo>
                  <a:pt x="46" y="256"/>
                </a:lnTo>
                <a:lnTo>
                  <a:pt x="44" y="268"/>
                </a:lnTo>
                <a:lnTo>
                  <a:pt x="44" y="271"/>
                </a:lnTo>
                <a:lnTo>
                  <a:pt x="44" y="271"/>
                </a:lnTo>
                <a:lnTo>
                  <a:pt x="44" y="271"/>
                </a:lnTo>
                <a:lnTo>
                  <a:pt x="42" y="264"/>
                </a:lnTo>
                <a:lnTo>
                  <a:pt x="41" y="254"/>
                </a:lnTo>
                <a:lnTo>
                  <a:pt x="41" y="254"/>
                </a:lnTo>
                <a:lnTo>
                  <a:pt x="38" y="256"/>
                </a:lnTo>
                <a:lnTo>
                  <a:pt x="36" y="257"/>
                </a:lnTo>
                <a:lnTo>
                  <a:pt x="38" y="258"/>
                </a:lnTo>
                <a:lnTo>
                  <a:pt x="40" y="259"/>
                </a:lnTo>
                <a:lnTo>
                  <a:pt x="40" y="259"/>
                </a:lnTo>
                <a:lnTo>
                  <a:pt x="33" y="275"/>
                </a:lnTo>
                <a:lnTo>
                  <a:pt x="26" y="297"/>
                </a:lnTo>
                <a:lnTo>
                  <a:pt x="18" y="321"/>
                </a:lnTo>
                <a:lnTo>
                  <a:pt x="12" y="348"/>
                </a:lnTo>
                <a:lnTo>
                  <a:pt x="6" y="376"/>
                </a:lnTo>
                <a:lnTo>
                  <a:pt x="3" y="405"/>
                </a:lnTo>
                <a:lnTo>
                  <a:pt x="0" y="433"/>
                </a:lnTo>
                <a:lnTo>
                  <a:pt x="0" y="447"/>
                </a:lnTo>
                <a:lnTo>
                  <a:pt x="1" y="459"/>
                </a:lnTo>
                <a:lnTo>
                  <a:pt x="1" y="459"/>
                </a:lnTo>
                <a:lnTo>
                  <a:pt x="1" y="460"/>
                </a:lnTo>
                <a:lnTo>
                  <a:pt x="3" y="460"/>
                </a:lnTo>
                <a:lnTo>
                  <a:pt x="6" y="459"/>
                </a:lnTo>
                <a:lnTo>
                  <a:pt x="9" y="455"/>
                </a:lnTo>
                <a:lnTo>
                  <a:pt x="7" y="455"/>
                </a:lnTo>
                <a:lnTo>
                  <a:pt x="6" y="454"/>
                </a:lnTo>
                <a:lnTo>
                  <a:pt x="6" y="454"/>
                </a:lnTo>
                <a:lnTo>
                  <a:pt x="6" y="457"/>
                </a:lnTo>
                <a:lnTo>
                  <a:pt x="9" y="463"/>
                </a:lnTo>
                <a:lnTo>
                  <a:pt x="15" y="482"/>
                </a:lnTo>
                <a:lnTo>
                  <a:pt x="23" y="501"/>
                </a:lnTo>
                <a:lnTo>
                  <a:pt x="26" y="508"/>
                </a:lnTo>
                <a:lnTo>
                  <a:pt x="27" y="513"/>
                </a:lnTo>
                <a:lnTo>
                  <a:pt x="27" y="513"/>
                </a:lnTo>
                <a:lnTo>
                  <a:pt x="23" y="510"/>
                </a:lnTo>
                <a:lnTo>
                  <a:pt x="22" y="507"/>
                </a:lnTo>
                <a:lnTo>
                  <a:pt x="21" y="507"/>
                </a:lnTo>
                <a:lnTo>
                  <a:pt x="21" y="507"/>
                </a:lnTo>
                <a:lnTo>
                  <a:pt x="30" y="528"/>
                </a:lnTo>
                <a:lnTo>
                  <a:pt x="30" y="528"/>
                </a:lnTo>
                <a:lnTo>
                  <a:pt x="30" y="526"/>
                </a:lnTo>
                <a:lnTo>
                  <a:pt x="28" y="522"/>
                </a:lnTo>
                <a:lnTo>
                  <a:pt x="27" y="514"/>
                </a:lnTo>
                <a:lnTo>
                  <a:pt x="27" y="514"/>
                </a:lnTo>
                <a:lnTo>
                  <a:pt x="47" y="545"/>
                </a:lnTo>
                <a:lnTo>
                  <a:pt x="70" y="577"/>
                </a:lnTo>
                <a:lnTo>
                  <a:pt x="94" y="608"/>
                </a:lnTo>
                <a:lnTo>
                  <a:pt x="107" y="624"/>
                </a:lnTo>
                <a:lnTo>
                  <a:pt x="121" y="637"/>
                </a:lnTo>
                <a:lnTo>
                  <a:pt x="134" y="651"/>
                </a:lnTo>
                <a:lnTo>
                  <a:pt x="148" y="661"/>
                </a:lnTo>
                <a:lnTo>
                  <a:pt x="163" y="671"/>
                </a:lnTo>
                <a:lnTo>
                  <a:pt x="178" y="678"/>
                </a:lnTo>
                <a:lnTo>
                  <a:pt x="194" y="683"/>
                </a:lnTo>
                <a:lnTo>
                  <a:pt x="203" y="684"/>
                </a:lnTo>
                <a:lnTo>
                  <a:pt x="211" y="684"/>
                </a:lnTo>
                <a:lnTo>
                  <a:pt x="219" y="684"/>
                </a:lnTo>
                <a:lnTo>
                  <a:pt x="228" y="684"/>
                </a:lnTo>
                <a:lnTo>
                  <a:pt x="236" y="682"/>
                </a:lnTo>
                <a:lnTo>
                  <a:pt x="245" y="679"/>
                </a:lnTo>
                <a:lnTo>
                  <a:pt x="245" y="679"/>
                </a:lnTo>
                <a:lnTo>
                  <a:pt x="221" y="676"/>
                </a:lnTo>
                <a:lnTo>
                  <a:pt x="218" y="676"/>
                </a:lnTo>
                <a:lnTo>
                  <a:pt x="218" y="676"/>
                </a:lnTo>
                <a:lnTo>
                  <a:pt x="224" y="677"/>
                </a:lnTo>
                <a:lnTo>
                  <a:pt x="227" y="676"/>
                </a:lnTo>
                <a:lnTo>
                  <a:pt x="225" y="675"/>
                </a:lnTo>
                <a:lnTo>
                  <a:pt x="225" y="675"/>
                </a:lnTo>
                <a:lnTo>
                  <a:pt x="239" y="673"/>
                </a:lnTo>
                <a:lnTo>
                  <a:pt x="264" y="673"/>
                </a:lnTo>
                <a:lnTo>
                  <a:pt x="292" y="675"/>
                </a:lnTo>
                <a:lnTo>
                  <a:pt x="302" y="676"/>
                </a:lnTo>
                <a:lnTo>
                  <a:pt x="310" y="677"/>
                </a:lnTo>
                <a:lnTo>
                  <a:pt x="310" y="677"/>
                </a:lnTo>
                <a:lnTo>
                  <a:pt x="304" y="678"/>
                </a:lnTo>
                <a:lnTo>
                  <a:pt x="298" y="681"/>
                </a:lnTo>
                <a:lnTo>
                  <a:pt x="298" y="681"/>
                </a:lnTo>
                <a:lnTo>
                  <a:pt x="305" y="679"/>
                </a:lnTo>
                <a:lnTo>
                  <a:pt x="312" y="681"/>
                </a:lnTo>
                <a:lnTo>
                  <a:pt x="324" y="681"/>
                </a:lnTo>
                <a:lnTo>
                  <a:pt x="329" y="681"/>
                </a:lnTo>
                <a:lnTo>
                  <a:pt x="335" y="679"/>
                </a:lnTo>
                <a:lnTo>
                  <a:pt x="342" y="677"/>
                </a:lnTo>
                <a:lnTo>
                  <a:pt x="349" y="673"/>
                </a:lnTo>
                <a:lnTo>
                  <a:pt x="349" y="673"/>
                </a:lnTo>
                <a:lnTo>
                  <a:pt x="346" y="673"/>
                </a:lnTo>
                <a:lnTo>
                  <a:pt x="343" y="673"/>
                </a:lnTo>
                <a:lnTo>
                  <a:pt x="341" y="675"/>
                </a:lnTo>
                <a:lnTo>
                  <a:pt x="342" y="677"/>
                </a:lnTo>
                <a:lnTo>
                  <a:pt x="342" y="677"/>
                </a:lnTo>
                <a:lnTo>
                  <a:pt x="334" y="681"/>
                </a:lnTo>
                <a:lnTo>
                  <a:pt x="327" y="682"/>
                </a:lnTo>
                <a:lnTo>
                  <a:pt x="319" y="683"/>
                </a:lnTo>
                <a:lnTo>
                  <a:pt x="312" y="682"/>
                </a:lnTo>
                <a:lnTo>
                  <a:pt x="296" y="678"/>
                </a:lnTo>
                <a:lnTo>
                  <a:pt x="281" y="673"/>
                </a:lnTo>
                <a:lnTo>
                  <a:pt x="265" y="667"/>
                </a:lnTo>
                <a:lnTo>
                  <a:pt x="249" y="663"/>
                </a:lnTo>
                <a:lnTo>
                  <a:pt x="242" y="661"/>
                </a:lnTo>
                <a:lnTo>
                  <a:pt x="234" y="661"/>
                </a:lnTo>
                <a:lnTo>
                  <a:pt x="225" y="663"/>
                </a:lnTo>
                <a:lnTo>
                  <a:pt x="218" y="664"/>
                </a:lnTo>
                <a:lnTo>
                  <a:pt x="218" y="664"/>
                </a:lnTo>
                <a:lnTo>
                  <a:pt x="211" y="663"/>
                </a:lnTo>
                <a:lnTo>
                  <a:pt x="193" y="657"/>
                </a:lnTo>
                <a:lnTo>
                  <a:pt x="181" y="652"/>
                </a:lnTo>
                <a:lnTo>
                  <a:pt x="168" y="646"/>
                </a:lnTo>
                <a:lnTo>
                  <a:pt x="153" y="637"/>
                </a:lnTo>
                <a:lnTo>
                  <a:pt x="140" y="629"/>
                </a:lnTo>
                <a:lnTo>
                  <a:pt x="140" y="629"/>
                </a:lnTo>
                <a:lnTo>
                  <a:pt x="137" y="626"/>
                </a:lnTo>
                <a:lnTo>
                  <a:pt x="128" y="619"/>
                </a:lnTo>
                <a:lnTo>
                  <a:pt x="116" y="608"/>
                </a:lnTo>
                <a:lnTo>
                  <a:pt x="103" y="594"/>
                </a:lnTo>
                <a:lnTo>
                  <a:pt x="89" y="579"/>
                </a:lnTo>
                <a:lnTo>
                  <a:pt x="78" y="565"/>
                </a:lnTo>
                <a:lnTo>
                  <a:pt x="74" y="559"/>
                </a:lnTo>
                <a:lnTo>
                  <a:pt x="71" y="553"/>
                </a:lnTo>
                <a:lnTo>
                  <a:pt x="70" y="548"/>
                </a:lnTo>
                <a:lnTo>
                  <a:pt x="71" y="545"/>
                </a:lnTo>
                <a:lnTo>
                  <a:pt x="71" y="545"/>
                </a:lnTo>
                <a:lnTo>
                  <a:pt x="74" y="547"/>
                </a:lnTo>
                <a:lnTo>
                  <a:pt x="71" y="548"/>
                </a:lnTo>
                <a:lnTo>
                  <a:pt x="71" y="548"/>
                </a:lnTo>
                <a:lnTo>
                  <a:pt x="85" y="560"/>
                </a:lnTo>
                <a:lnTo>
                  <a:pt x="93" y="569"/>
                </a:lnTo>
                <a:lnTo>
                  <a:pt x="93" y="569"/>
                </a:lnTo>
                <a:lnTo>
                  <a:pt x="93" y="567"/>
                </a:lnTo>
                <a:lnTo>
                  <a:pt x="89" y="561"/>
                </a:lnTo>
                <a:lnTo>
                  <a:pt x="89" y="561"/>
                </a:lnTo>
                <a:lnTo>
                  <a:pt x="93" y="563"/>
                </a:lnTo>
                <a:lnTo>
                  <a:pt x="99" y="569"/>
                </a:lnTo>
                <a:lnTo>
                  <a:pt x="115" y="584"/>
                </a:lnTo>
                <a:lnTo>
                  <a:pt x="121" y="590"/>
                </a:lnTo>
                <a:lnTo>
                  <a:pt x="100" y="571"/>
                </a:lnTo>
                <a:lnTo>
                  <a:pt x="100" y="571"/>
                </a:lnTo>
                <a:lnTo>
                  <a:pt x="110" y="578"/>
                </a:lnTo>
                <a:lnTo>
                  <a:pt x="136" y="595"/>
                </a:lnTo>
                <a:lnTo>
                  <a:pt x="175" y="618"/>
                </a:lnTo>
                <a:lnTo>
                  <a:pt x="218" y="641"/>
                </a:lnTo>
                <a:lnTo>
                  <a:pt x="240" y="652"/>
                </a:lnTo>
                <a:lnTo>
                  <a:pt x="262" y="661"/>
                </a:lnTo>
                <a:lnTo>
                  <a:pt x="281" y="669"/>
                </a:lnTo>
                <a:lnTo>
                  <a:pt x="299" y="673"/>
                </a:lnTo>
                <a:lnTo>
                  <a:pt x="306" y="675"/>
                </a:lnTo>
                <a:lnTo>
                  <a:pt x="313" y="675"/>
                </a:lnTo>
                <a:lnTo>
                  <a:pt x="319" y="675"/>
                </a:lnTo>
                <a:lnTo>
                  <a:pt x="324" y="672"/>
                </a:lnTo>
                <a:lnTo>
                  <a:pt x="328" y="670"/>
                </a:lnTo>
                <a:lnTo>
                  <a:pt x="330" y="665"/>
                </a:lnTo>
                <a:lnTo>
                  <a:pt x="333" y="660"/>
                </a:lnTo>
                <a:lnTo>
                  <a:pt x="333" y="654"/>
                </a:lnTo>
                <a:lnTo>
                  <a:pt x="333" y="654"/>
                </a:lnTo>
                <a:lnTo>
                  <a:pt x="336" y="652"/>
                </a:lnTo>
                <a:lnTo>
                  <a:pt x="345" y="651"/>
                </a:lnTo>
                <a:lnTo>
                  <a:pt x="367" y="649"/>
                </a:lnTo>
                <a:lnTo>
                  <a:pt x="378" y="648"/>
                </a:lnTo>
                <a:lnTo>
                  <a:pt x="388" y="646"/>
                </a:lnTo>
                <a:lnTo>
                  <a:pt x="395" y="643"/>
                </a:lnTo>
                <a:lnTo>
                  <a:pt x="396" y="641"/>
                </a:lnTo>
                <a:lnTo>
                  <a:pt x="398" y="638"/>
                </a:lnTo>
                <a:lnTo>
                  <a:pt x="398" y="638"/>
                </a:lnTo>
                <a:lnTo>
                  <a:pt x="399" y="638"/>
                </a:lnTo>
                <a:lnTo>
                  <a:pt x="400" y="638"/>
                </a:lnTo>
                <a:lnTo>
                  <a:pt x="399" y="640"/>
                </a:lnTo>
                <a:lnTo>
                  <a:pt x="380" y="641"/>
                </a:lnTo>
                <a:lnTo>
                  <a:pt x="380" y="641"/>
                </a:lnTo>
                <a:lnTo>
                  <a:pt x="392" y="638"/>
                </a:lnTo>
                <a:lnTo>
                  <a:pt x="390" y="637"/>
                </a:lnTo>
                <a:lnTo>
                  <a:pt x="384" y="638"/>
                </a:lnTo>
                <a:lnTo>
                  <a:pt x="384" y="638"/>
                </a:lnTo>
                <a:lnTo>
                  <a:pt x="388" y="635"/>
                </a:lnTo>
                <a:lnTo>
                  <a:pt x="393" y="634"/>
                </a:lnTo>
                <a:lnTo>
                  <a:pt x="404" y="631"/>
                </a:lnTo>
                <a:lnTo>
                  <a:pt x="430" y="628"/>
                </a:lnTo>
                <a:lnTo>
                  <a:pt x="442" y="625"/>
                </a:lnTo>
                <a:lnTo>
                  <a:pt x="453" y="623"/>
                </a:lnTo>
                <a:lnTo>
                  <a:pt x="458" y="620"/>
                </a:lnTo>
                <a:lnTo>
                  <a:pt x="461" y="617"/>
                </a:lnTo>
                <a:lnTo>
                  <a:pt x="465" y="613"/>
                </a:lnTo>
                <a:lnTo>
                  <a:pt x="466" y="610"/>
                </a:lnTo>
                <a:lnTo>
                  <a:pt x="466" y="610"/>
                </a:lnTo>
                <a:lnTo>
                  <a:pt x="465" y="611"/>
                </a:lnTo>
                <a:lnTo>
                  <a:pt x="463" y="612"/>
                </a:lnTo>
                <a:lnTo>
                  <a:pt x="457" y="612"/>
                </a:lnTo>
                <a:lnTo>
                  <a:pt x="455" y="612"/>
                </a:lnTo>
                <a:lnTo>
                  <a:pt x="455" y="611"/>
                </a:lnTo>
                <a:lnTo>
                  <a:pt x="457" y="610"/>
                </a:lnTo>
                <a:lnTo>
                  <a:pt x="459" y="608"/>
                </a:lnTo>
                <a:lnTo>
                  <a:pt x="459" y="608"/>
                </a:lnTo>
                <a:lnTo>
                  <a:pt x="428" y="617"/>
                </a:lnTo>
                <a:lnTo>
                  <a:pt x="406" y="620"/>
                </a:lnTo>
                <a:lnTo>
                  <a:pt x="399" y="622"/>
                </a:lnTo>
                <a:lnTo>
                  <a:pt x="395" y="622"/>
                </a:lnTo>
                <a:lnTo>
                  <a:pt x="394" y="620"/>
                </a:lnTo>
                <a:lnTo>
                  <a:pt x="394" y="620"/>
                </a:lnTo>
                <a:lnTo>
                  <a:pt x="400" y="618"/>
                </a:lnTo>
                <a:lnTo>
                  <a:pt x="405" y="617"/>
                </a:lnTo>
                <a:lnTo>
                  <a:pt x="408" y="616"/>
                </a:lnTo>
                <a:lnTo>
                  <a:pt x="413" y="612"/>
                </a:lnTo>
                <a:lnTo>
                  <a:pt x="413" y="612"/>
                </a:lnTo>
                <a:lnTo>
                  <a:pt x="407" y="618"/>
                </a:lnTo>
                <a:lnTo>
                  <a:pt x="400" y="623"/>
                </a:lnTo>
                <a:lnTo>
                  <a:pt x="392" y="626"/>
                </a:lnTo>
                <a:lnTo>
                  <a:pt x="383" y="628"/>
                </a:lnTo>
                <a:lnTo>
                  <a:pt x="373" y="629"/>
                </a:lnTo>
                <a:lnTo>
                  <a:pt x="366" y="630"/>
                </a:lnTo>
                <a:lnTo>
                  <a:pt x="354" y="628"/>
                </a:lnTo>
                <a:lnTo>
                  <a:pt x="354" y="628"/>
                </a:lnTo>
                <a:lnTo>
                  <a:pt x="363" y="624"/>
                </a:lnTo>
                <a:lnTo>
                  <a:pt x="373" y="622"/>
                </a:lnTo>
                <a:lnTo>
                  <a:pt x="398" y="618"/>
                </a:lnTo>
                <a:lnTo>
                  <a:pt x="410" y="616"/>
                </a:lnTo>
                <a:lnTo>
                  <a:pt x="422" y="610"/>
                </a:lnTo>
                <a:lnTo>
                  <a:pt x="426" y="607"/>
                </a:lnTo>
                <a:lnTo>
                  <a:pt x="431" y="602"/>
                </a:lnTo>
                <a:lnTo>
                  <a:pt x="436" y="598"/>
                </a:lnTo>
                <a:lnTo>
                  <a:pt x="440" y="592"/>
                </a:lnTo>
                <a:lnTo>
                  <a:pt x="440" y="592"/>
                </a:lnTo>
                <a:lnTo>
                  <a:pt x="428" y="592"/>
                </a:lnTo>
                <a:lnTo>
                  <a:pt x="413" y="594"/>
                </a:lnTo>
                <a:lnTo>
                  <a:pt x="406" y="596"/>
                </a:lnTo>
                <a:lnTo>
                  <a:pt x="400" y="599"/>
                </a:lnTo>
                <a:lnTo>
                  <a:pt x="395" y="601"/>
                </a:lnTo>
                <a:lnTo>
                  <a:pt x="393" y="605"/>
                </a:lnTo>
                <a:lnTo>
                  <a:pt x="393" y="605"/>
                </a:lnTo>
                <a:lnTo>
                  <a:pt x="384" y="601"/>
                </a:lnTo>
                <a:lnTo>
                  <a:pt x="376" y="598"/>
                </a:lnTo>
                <a:lnTo>
                  <a:pt x="366" y="595"/>
                </a:lnTo>
                <a:lnTo>
                  <a:pt x="357" y="593"/>
                </a:lnTo>
                <a:lnTo>
                  <a:pt x="334" y="592"/>
                </a:lnTo>
                <a:lnTo>
                  <a:pt x="310" y="592"/>
                </a:lnTo>
                <a:lnTo>
                  <a:pt x="258" y="594"/>
                </a:lnTo>
                <a:lnTo>
                  <a:pt x="233" y="594"/>
                </a:lnTo>
                <a:lnTo>
                  <a:pt x="206" y="594"/>
                </a:lnTo>
                <a:lnTo>
                  <a:pt x="181" y="592"/>
                </a:lnTo>
                <a:lnTo>
                  <a:pt x="169" y="589"/>
                </a:lnTo>
                <a:lnTo>
                  <a:pt x="158" y="587"/>
                </a:lnTo>
                <a:lnTo>
                  <a:pt x="147" y="583"/>
                </a:lnTo>
                <a:lnTo>
                  <a:pt x="136" y="578"/>
                </a:lnTo>
                <a:lnTo>
                  <a:pt x="127" y="572"/>
                </a:lnTo>
                <a:lnTo>
                  <a:pt x="118" y="566"/>
                </a:lnTo>
                <a:lnTo>
                  <a:pt x="110" y="558"/>
                </a:lnTo>
                <a:lnTo>
                  <a:pt x="104" y="548"/>
                </a:lnTo>
                <a:lnTo>
                  <a:pt x="98" y="537"/>
                </a:lnTo>
                <a:lnTo>
                  <a:pt x="93" y="525"/>
                </a:lnTo>
                <a:lnTo>
                  <a:pt x="88" y="512"/>
                </a:lnTo>
                <a:lnTo>
                  <a:pt x="86" y="496"/>
                </a:lnTo>
                <a:lnTo>
                  <a:pt x="85" y="478"/>
                </a:lnTo>
                <a:lnTo>
                  <a:pt x="86" y="459"/>
                </a:lnTo>
                <a:lnTo>
                  <a:pt x="86" y="459"/>
                </a:lnTo>
                <a:lnTo>
                  <a:pt x="88" y="463"/>
                </a:lnTo>
                <a:lnTo>
                  <a:pt x="87" y="458"/>
                </a:lnTo>
                <a:lnTo>
                  <a:pt x="87" y="458"/>
                </a:lnTo>
                <a:lnTo>
                  <a:pt x="87" y="459"/>
                </a:lnTo>
                <a:lnTo>
                  <a:pt x="87" y="460"/>
                </a:lnTo>
                <a:lnTo>
                  <a:pt x="91" y="461"/>
                </a:lnTo>
                <a:lnTo>
                  <a:pt x="95" y="463"/>
                </a:lnTo>
                <a:lnTo>
                  <a:pt x="95" y="463"/>
                </a:lnTo>
                <a:lnTo>
                  <a:pt x="94" y="465"/>
                </a:lnTo>
                <a:lnTo>
                  <a:pt x="95" y="466"/>
                </a:lnTo>
                <a:lnTo>
                  <a:pt x="97" y="468"/>
                </a:lnTo>
                <a:lnTo>
                  <a:pt x="95" y="471"/>
                </a:lnTo>
                <a:lnTo>
                  <a:pt x="95" y="471"/>
                </a:lnTo>
                <a:lnTo>
                  <a:pt x="94" y="469"/>
                </a:lnTo>
                <a:lnTo>
                  <a:pt x="93" y="468"/>
                </a:lnTo>
                <a:lnTo>
                  <a:pt x="91" y="466"/>
                </a:lnTo>
                <a:lnTo>
                  <a:pt x="88" y="466"/>
                </a:lnTo>
                <a:lnTo>
                  <a:pt x="88" y="465"/>
                </a:lnTo>
                <a:lnTo>
                  <a:pt x="88" y="465"/>
                </a:lnTo>
                <a:lnTo>
                  <a:pt x="88" y="465"/>
                </a:lnTo>
                <a:lnTo>
                  <a:pt x="88" y="468"/>
                </a:lnTo>
                <a:lnTo>
                  <a:pt x="89" y="472"/>
                </a:lnTo>
                <a:lnTo>
                  <a:pt x="97" y="488"/>
                </a:lnTo>
                <a:lnTo>
                  <a:pt x="107" y="508"/>
                </a:lnTo>
                <a:lnTo>
                  <a:pt x="123" y="531"/>
                </a:lnTo>
                <a:lnTo>
                  <a:pt x="131" y="543"/>
                </a:lnTo>
                <a:lnTo>
                  <a:pt x="140" y="553"/>
                </a:lnTo>
                <a:lnTo>
                  <a:pt x="150" y="564"/>
                </a:lnTo>
                <a:lnTo>
                  <a:pt x="158" y="572"/>
                </a:lnTo>
                <a:lnTo>
                  <a:pt x="168" y="579"/>
                </a:lnTo>
                <a:lnTo>
                  <a:pt x="177" y="584"/>
                </a:lnTo>
                <a:lnTo>
                  <a:pt x="187" y="587"/>
                </a:lnTo>
                <a:lnTo>
                  <a:pt x="195" y="588"/>
                </a:lnTo>
                <a:lnTo>
                  <a:pt x="195" y="588"/>
                </a:lnTo>
                <a:lnTo>
                  <a:pt x="196" y="587"/>
                </a:lnTo>
                <a:lnTo>
                  <a:pt x="199" y="587"/>
                </a:lnTo>
                <a:lnTo>
                  <a:pt x="211" y="589"/>
                </a:lnTo>
                <a:lnTo>
                  <a:pt x="248" y="594"/>
                </a:lnTo>
                <a:lnTo>
                  <a:pt x="271" y="596"/>
                </a:lnTo>
                <a:lnTo>
                  <a:pt x="292" y="596"/>
                </a:lnTo>
                <a:lnTo>
                  <a:pt x="301" y="596"/>
                </a:lnTo>
                <a:lnTo>
                  <a:pt x="310" y="595"/>
                </a:lnTo>
                <a:lnTo>
                  <a:pt x="316" y="593"/>
                </a:lnTo>
                <a:lnTo>
                  <a:pt x="322" y="590"/>
                </a:lnTo>
                <a:lnTo>
                  <a:pt x="322" y="590"/>
                </a:lnTo>
                <a:lnTo>
                  <a:pt x="323" y="593"/>
                </a:lnTo>
                <a:lnTo>
                  <a:pt x="327" y="594"/>
                </a:lnTo>
                <a:lnTo>
                  <a:pt x="330" y="594"/>
                </a:lnTo>
                <a:lnTo>
                  <a:pt x="335" y="593"/>
                </a:lnTo>
                <a:lnTo>
                  <a:pt x="343" y="588"/>
                </a:lnTo>
                <a:lnTo>
                  <a:pt x="347" y="585"/>
                </a:lnTo>
                <a:lnTo>
                  <a:pt x="347" y="584"/>
                </a:lnTo>
                <a:lnTo>
                  <a:pt x="347" y="584"/>
                </a:lnTo>
                <a:lnTo>
                  <a:pt x="348" y="584"/>
                </a:lnTo>
                <a:lnTo>
                  <a:pt x="347" y="585"/>
                </a:lnTo>
                <a:lnTo>
                  <a:pt x="347" y="585"/>
                </a:lnTo>
                <a:lnTo>
                  <a:pt x="351" y="588"/>
                </a:lnTo>
                <a:lnTo>
                  <a:pt x="351" y="588"/>
                </a:lnTo>
                <a:lnTo>
                  <a:pt x="349" y="587"/>
                </a:lnTo>
                <a:lnTo>
                  <a:pt x="351" y="584"/>
                </a:lnTo>
                <a:lnTo>
                  <a:pt x="352" y="583"/>
                </a:lnTo>
                <a:lnTo>
                  <a:pt x="354" y="583"/>
                </a:lnTo>
                <a:lnTo>
                  <a:pt x="354" y="583"/>
                </a:lnTo>
                <a:lnTo>
                  <a:pt x="342" y="583"/>
                </a:lnTo>
                <a:lnTo>
                  <a:pt x="333" y="584"/>
                </a:lnTo>
                <a:lnTo>
                  <a:pt x="329" y="585"/>
                </a:lnTo>
                <a:lnTo>
                  <a:pt x="328" y="587"/>
                </a:lnTo>
                <a:lnTo>
                  <a:pt x="328" y="587"/>
                </a:lnTo>
                <a:lnTo>
                  <a:pt x="335" y="583"/>
                </a:lnTo>
                <a:lnTo>
                  <a:pt x="354" y="578"/>
                </a:lnTo>
                <a:lnTo>
                  <a:pt x="372" y="572"/>
                </a:lnTo>
                <a:lnTo>
                  <a:pt x="382" y="569"/>
                </a:lnTo>
                <a:lnTo>
                  <a:pt x="382" y="569"/>
                </a:lnTo>
                <a:lnTo>
                  <a:pt x="383" y="570"/>
                </a:lnTo>
                <a:lnTo>
                  <a:pt x="384" y="570"/>
                </a:lnTo>
                <a:lnTo>
                  <a:pt x="389" y="563"/>
                </a:lnTo>
                <a:lnTo>
                  <a:pt x="389" y="563"/>
                </a:lnTo>
                <a:lnTo>
                  <a:pt x="386" y="565"/>
                </a:lnTo>
                <a:lnTo>
                  <a:pt x="383" y="566"/>
                </a:lnTo>
                <a:lnTo>
                  <a:pt x="381" y="565"/>
                </a:lnTo>
                <a:lnTo>
                  <a:pt x="380" y="563"/>
                </a:lnTo>
                <a:lnTo>
                  <a:pt x="380" y="563"/>
                </a:lnTo>
                <a:lnTo>
                  <a:pt x="376" y="565"/>
                </a:lnTo>
                <a:lnTo>
                  <a:pt x="370" y="567"/>
                </a:lnTo>
                <a:lnTo>
                  <a:pt x="351" y="572"/>
                </a:lnTo>
                <a:lnTo>
                  <a:pt x="339" y="575"/>
                </a:lnTo>
                <a:lnTo>
                  <a:pt x="328" y="576"/>
                </a:lnTo>
                <a:lnTo>
                  <a:pt x="318" y="575"/>
                </a:lnTo>
                <a:lnTo>
                  <a:pt x="310" y="572"/>
                </a:lnTo>
                <a:lnTo>
                  <a:pt x="310" y="572"/>
                </a:lnTo>
                <a:lnTo>
                  <a:pt x="314" y="571"/>
                </a:lnTo>
                <a:lnTo>
                  <a:pt x="316" y="571"/>
                </a:lnTo>
                <a:lnTo>
                  <a:pt x="314" y="570"/>
                </a:lnTo>
                <a:lnTo>
                  <a:pt x="314" y="570"/>
                </a:lnTo>
                <a:lnTo>
                  <a:pt x="323" y="565"/>
                </a:lnTo>
                <a:lnTo>
                  <a:pt x="341" y="558"/>
                </a:lnTo>
                <a:lnTo>
                  <a:pt x="392" y="537"/>
                </a:lnTo>
                <a:lnTo>
                  <a:pt x="417" y="526"/>
                </a:lnTo>
                <a:lnTo>
                  <a:pt x="436" y="517"/>
                </a:lnTo>
                <a:lnTo>
                  <a:pt x="442" y="512"/>
                </a:lnTo>
                <a:lnTo>
                  <a:pt x="445" y="510"/>
                </a:lnTo>
                <a:lnTo>
                  <a:pt x="446" y="508"/>
                </a:lnTo>
                <a:lnTo>
                  <a:pt x="445" y="507"/>
                </a:lnTo>
                <a:lnTo>
                  <a:pt x="441" y="506"/>
                </a:lnTo>
                <a:lnTo>
                  <a:pt x="441" y="506"/>
                </a:lnTo>
                <a:lnTo>
                  <a:pt x="441" y="506"/>
                </a:lnTo>
                <a:lnTo>
                  <a:pt x="441" y="506"/>
                </a:lnTo>
                <a:lnTo>
                  <a:pt x="442" y="506"/>
                </a:lnTo>
                <a:lnTo>
                  <a:pt x="441" y="506"/>
                </a:lnTo>
                <a:lnTo>
                  <a:pt x="441" y="506"/>
                </a:lnTo>
                <a:close/>
                <a:moveTo>
                  <a:pt x="280" y="540"/>
                </a:moveTo>
                <a:lnTo>
                  <a:pt x="280" y="540"/>
                </a:lnTo>
                <a:lnTo>
                  <a:pt x="278" y="541"/>
                </a:lnTo>
                <a:lnTo>
                  <a:pt x="277" y="540"/>
                </a:lnTo>
                <a:lnTo>
                  <a:pt x="276" y="540"/>
                </a:lnTo>
                <a:lnTo>
                  <a:pt x="276" y="540"/>
                </a:lnTo>
                <a:lnTo>
                  <a:pt x="277" y="539"/>
                </a:lnTo>
                <a:lnTo>
                  <a:pt x="280" y="540"/>
                </a:lnTo>
                <a:lnTo>
                  <a:pt x="280" y="540"/>
                </a:lnTo>
                <a:close/>
                <a:moveTo>
                  <a:pt x="189" y="494"/>
                </a:moveTo>
                <a:lnTo>
                  <a:pt x="189" y="494"/>
                </a:lnTo>
                <a:lnTo>
                  <a:pt x="193" y="492"/>
                </a:lnTo>
                <a:lnTo>
                  <a:pt x="194" y="493"/>
                </a:lnTo>
                <a:lnTo>
                  <a:pt x="194" y="493"/>
                </a:lnTo>
                <a:lnTo>
                  <a:pt x="193" y="495"/>
                </a:lnTo>
                <a:lnTo>
                  <a:pt x="189" y="496"/>
                </a:lnTo>
                <a:lnTo>
                  <a:pt x="188" y="496"/>
                </a:lnTo>
                <a:lnTo>
                  <a:pt x="189" y="494"/>
                </a:lnTo>
                <a:lnTo>
                  <a:pt x="189" y="494"/>
                </a:lnTo>
                <a:lnTo>
                  <a:pt x="189" y="494"/>
                </a:lnTo>
                <a:lnTo>
                  <a:pt x="189" y="494"/>
                </a:lnTo>
                <a:lnTo>
                  <a:pt x="189" y="494"/>
                </a:lnTo>
                <a:lnTo>
                  <a:pt x="189" y="494"/>
                </a:lnTo>
                <a:lnTo>
                  <a:pt x="189" y="494"/>
                </a:lnTo>
                <a:close/>
                <a:moveTo>
                  <a:pt x="597" y="402"/>
                </a:moveTo>
                <a:lnTo>
                  <a:pt x="597" y="402"/>
                </a:lnTo>
                <a:lnTo>
                  <a:pt x="597" y="405"/>
                </a:lnTo>
                <a:lnTo>
                  <a:pt x="597" y="406"/>
                </a:lnTo>
                <a:lnTo>
                  <a:pt x="596" y="406"/>
                </a:lnTo>
                <a:lnTo>
                  <a:pt x="596" y="406"/>
                </a:lnTo>
                <a:lnTo>
                  <a:pt x="595" y="405"/>
                </a:lnTo>
                <a:lnTo>
                  <a:pt x="596" y="404"/>
                </a:lnTo>
                <a:lnTo>
                  <a:pt x="597" y="402"/>
                </a:lnTo>
                <a:lnTo>
                  <a:pt x="597" y="402"/>
                </a:lnTo>
                <a:close/>
                <a:moveTo>
                  <a:pt x="637" y="421"/>
                </a:moveTo>
                <a:lnTo>
                  <a:pt x="637" y="421"/>
                </a:lnTo>
                <a:lnTo>
                  <a:pt x="635" y="431"/>
                </a:lnTo>
                <a:lnTo>
                  <a:pt x="632" y="435"/>
                </a:lnTo>
                <a:lnTo>
                  <a:pt x="632" y="436"/>
                </a:lnTo>
                <a:lnTo>
                  <a:pt x="632" y="435"/>
                </a:lnTo>
                <a:lnTo>
                  <a:pt x="632" y="433"/>
                </a:lnTo>
                <a:lnTo>
                  <a:pt x="634" y="424"/>
                </a:lnTo>
                <a:lnTo>
                  <a:pt x="635" y="422"/>
                </a:lnTo>
                <a:lnTo>
                  <a:pt x="636" y="421"/>
                </a:lnTo>
                <a:lnTo>
                  <a:pt x="637" y="421"/>
                </a:lnTo>
                <a:lnTo>
                  <a:pt x="637" y="421"/>
                </a:lnTo>
                <a:lnTo>
                  <a:pt x="636" y="423"/>
                </a:lnTo>
                <a:lnTo>
                  <a:pt x="636" y="422"/>
                </a:lnTo>
                <a:lnTo>
                  <a:pt x="636" y="422"/>
                </a:lnTo>
                <a:lnTo>
                  <a:pt x="637" y="421"/>
                </a:lnTo>
                <a:lnTo>
                  <a:pt x="637" y="421"/>
                </a:lnTo>
                <a:close/>
                <a:moveTo>
                  <a:pt x="577" y="59"/>
                </a:moveTo>
                <a:lnTo>
                  <a:pt x="577" y="59"/>
                </a:lnTo>
                <a:lnTo>
                  <a:pt x="575" y="58"/>
                </a:lnTo>
                <a:lnTo>
                  <a:pt x="573" y="57"/>
                </a:lnTo>
                <a:lnTo>
                  <a:pt x="571" y="55"/>
                </a:lnTo>
                <a:lnTo>
                  <a:pt x="571" y="55"/>
                </a:lnTo>
                <a:lnTo>
                  <a:pt x="575" y="56"/>
                </a:lnTo>
                <a:lnTo>
                  <a:pt x="577" y="59"/>
                </a:lnTo>
                <a:lnTo>
                  <a:pt x="577" y="59"/>
                </a:lnTo>
                <a:close/>
                <a:moveTo>
                  <a:pt x="386" y="11"/>
                </a:moveTo>
                <a:lnTo>
                  <a:pt x="386" y="11"/>
                </a:lnTo>
                <a:lnTo>
                  <a:pt x="383" y="10"/>
                </a:lnTo>
                <a:lnTo>
                  <a:pt x="382" y="9"/>
                </a:lnTo>
                <a:lnTo>
                  <a:pt x="382" y="9"/>
                </a:lnTo>
                <a:lnTo>
                  <a:pt x="382" y="9"/>
                </a:lnTo>
                <a:lnTo>
                  <a:pt x="383" y="9"/>
                </a:lnTo>
                <a:lnTo>
                  <a:pt x="386" y="9"/>
                </a:lnTo>
                <a:lnTo>
                  <a:pt x="387" y="10"/>
                </a:lnTo>
                <a:lnTo>
                  <a:pt x="386" y="11"/>
                </a:lnTo>
                <a:lnTo>
                  <a:pt x="386" y="11"/>
                </a:lnTo>
                <a:close/>
                <a:moveTo>
                  <a:pt x="252" y="47"/>
                </a:moveTo>
                <a:lnTo>
                  <a:pt x="252" y="47"/>
                </a:lnTo>
                <a:lnTo>
                  <a:pt x="254" y="46"/>
                </a:lnTo>
                <a:lnTo>
                  <a:pt x="255" y="46"/>
                </a:lnTo>
                <a:lnTo>
                  <a:pt x="257" y="46"/>
                </a:lnTo>
                <a:lnTo>
                  <a:pt x="257" y="46"/>
                </a:lnTo>
                <a:lnTo>
                  <a:pt x="254" y="49"/>
                </a:lnTo>
                <a:lnTo>
                  <a:pt x="253" y="49"/>
                </a:lnTo>
                <a:lnTo>
                  <a:pt x="252" y="47"/>
                </a:lnTo>
                <a:lnTo>
                  <a:pt x="252" y="47"/>
                </a:lnTo>
                <a:close/>
                <a:moveTo>
                  <a:pt x="283" y="678"/>
                </a:moveTo>
                <a:lnTo>
                  <a:pt x="283" y="678"/>
                </a:lnTo>
                <a:lnTo>
                  <a:pt x="288" y="678"/>
                </a:lnTo>
                <a:lnTo>
                  <a:pt x="292" y="679"/>
                </a:lnTo>
                <a:lnTo>
                  <a:pt x="292" y="679"/>
                </a:lnTo>
                <a:lnTo>
                  <a:pt x="287" y="679"/>
                </a:lnTo>
                <a:lnTo>
                  <a:pt x="284" y="679"/>
                </a:lnTo>
                <a:lnTo>
                  <a:pt x="283" y="678"/>
                </a:lnTo>
                <a:lnTo>
                  <a:pt x="283" y="678"/>
                </a:lnTo>
                <a:close/>
                <a:moveTo>
                  <a:pt x="231" y="648"/>
                </a:moveTo>
                <a:lnTo>
                  <a:pt x="231" y="648"/>
                </a:lnTo>
                <a:lnTo>
                  <a:pt x="234" y="647"/>
                </a:lnTo>
                <a:lnTo>
                  <a:pt x="237" y="648"/>
                </a:lnTo>
                <a:lnTo>
                  <a:pt x="240" y="649"/>
                </a:lnTo>
                <a:lnTo>
                  <a:pt x="241" y="649"/>
                </a:lnTo>
                <a:lnTo>
                  <a:pt x="241" y="651"/>
                </a:lnTo>
                <a:lnTo>
                  <a:pt x="241" y="651"/>
                </a:lnTo>
                <a:lnTo>
                  <a:pt x="239" y="649"/>
                </a:lnTo>
                <a:lnTo>
                  <a:pt x="236" y="649"/>
                </a:lnTo>
                <a:lnTo>
                  <a:pt x="234" y="649"/>
                </a:lnTo>
                <a:lnTo>
                  <a:pt x="231" y="648"/>
                </a:lnTo>
                <a:lnTo>
                  <a:pt x="231" y="648"/>
                </a:lnTo>
                <a:close/>
                <a:moveTo>
                  <a:pt x="440" y="619"/>
                </a:moveTo>
                <a:lnTo>
                  <a:pt x="440" y="619"/>
                </a:lnTo>
                <a:lnTo>
                  <a:pt x="439" y="620"/>
                </a:lnTo>
                <a:lnTo>
                  <a:pt x="437" y="622"/>
                </a:lnTo>
                <a:lnTo>
                  <a:pt x="436" y="622"/>
                </a:lnTo>
                <a:lnTo>
                  <a:pt x="436" y="622"/>
                </a:lnTo>
                <a:lnTo>
                  <a:pt x="436" y="619"/>
                </a:lnTo>
                <a:lnTo>
                  <a:pt x="437" y="618"/>
                </a:lnTo>
                <a:lnTo>
                  <a:pt x="440" y="619"/>
                </a:lnTo>
                <a:lnTo>
                  <a:pt x="440" y="619"/>
                </a:lnTo>
                <a:lnTo>
                  <a:pt x="439" y="619"/>
                </a:lnTo>
                <a:lnTo>
                  <a:pt x="440" y="619"/>
                </a:lnTo>
                <a:lnTo>
                  <a:pt x="440" y="619"/>
                </a:lnTo>
                <a:close/>
                <a:moveTo>
                  <a:pt x="187" y="576"/>
                </a:moveTo>
                <a:lnTo>
                  <a:pt x="187" y="576"/>
                </a:lnTo>
                <a:lnTo>
                  <a:pt x="196" y="581"/>
                </a:lnTo>
                <a:lnTo>
                  <a:pt x="196" y="581"/>
                </a:lnTo>
                <a:lnTo>
                  <a:pt x="192" y="579"/>
                </a:lnTo>
                <a:lnTo>
                  <a:pt x="187" y="576"/>
                </a:lnTo>
                <a:lnTo>
                  <a:pt x="187" y="576"/>
                </a:lnTo>
                <a:close/>
                <a:moveTo>
                  <a:pt x="281" y="594"/>
                </a:moveTo>
                <a:lnTo>
                  <a:pt x="281" y="594"/>
                </a:lnTo>
                <a:lnTo>
                  <a:pt x="284" y="594"/>
                </a:lnTo>
                <a:lnTo>
                  <a:pt x="286" y="595"/>
                </a:lnTo>
                <a:lnTo>
                  <a:pt x="287" y="595"/>
                </a:lnTo>
                <a:lnTo>
                  <a:pt x="287" y="595"/>
                </a:lnTo>
                <a:lnTo>
                  <a:pt x="283" y="596"/>
                </a:lnTo>
                <a:lnTo>
                  <a:pt x="282" y="595"/>
                </a:lnTo>
                <a:lnTo>
                  <a:pt x="281" y="594"/>
                </a:lnTo>
                <a:lnTo>
                  <a:pt x="281" y="594"/>
                </a:lnTo>
                <a:close/>
                <a:moveTo>
                  <a:pt x="330" y="593"/>
                </a:moveTo>
                <a:lnTo>
                  <a:pt x="330" y="593"/>
                </a:lnTo>
                <a:lnTo>
                  <a:pt x="331" y="590"/>
                </a:lnTo>
                <a:lnTo>
                  <a:pt x="333" y="589"/>
                </a:lnTo>
                <a:lnTo>
                  <a:pt x="334" y="590"/>
                </a:lnTo>
                <a:lnTo>
                  <a:pt x="334" y="590"/>
                </a:lnTo>
                <a:lnTo>
                  <a:pt x="334" y="590"/>
                </a:lnTo>
                <a:lnTo>
                  <a:pt x="333" y="592"/>
                </a:lnTo>
                <a:lnTo>
                  <a:pt x="331" y="593"/>
                </a:lnTo>
                <a:lnTo>
                  <a:pt x="330" y="593"/>
                </a:lnTo>
                <a:lnTo>
                  <a:pt x="330" y="593"/>
                </a:lnTo>
                <a:close/>
                <a:moveTo>
                  <a:pt x="431" y="519"/>
                </a:moveTo>
                <a:lnTo>
                  <a:pt x="431" y="519"/>
                </a:lnTo>
                <a:lnTo>
                  <a:pt x="435" y="519"/>
                </a:lnTo>
                <a:lnTo>
                  <a:pt x="434" y="518"/>
                </a:lnTo>
                <a:lnTo>
                  <a:pt x="431" y="518"/>
                </a:lnTo>
                <a:lnTo>
                  <a:pt x="430" y="518"/>
                </a:lnTo>
                <a:lnTo>
                  <a:pt x="431" y="519"/>
                </a:lnTo>
                <a:lnTo>
                  <a:pt x="431" y="519"/>
                </a:lnTo>
                <a:lnTo>
                  <a:pt x="431" y="520"/>
                </a:lnTo>
                <a:lnTo>
                  <a:pt x="431" y="519"/>
                </a:lnTo>
                <a:lnTo>
                  <a:pt x="431" y="519"/>
                </a:lnTo>
                <a:close/>
                <a:moveTo>
                  <a:pt x="369" y="539"/>
                </a:moveTo>
                <a:lnTo>
                  <a:pt x="369" y="539"/>
                </a:lnTo>
                <a:lnTo>
                  <a:pt x="370" y="537"/>
                </a:lnTo>
                <a:lnTo>
                  <a:pt x="371" y="537"/>
                </a:lnTo>
                <a:lnTo>
                  <a:pt x="371" y="537"/>
                </a:lnTo>
                <a:lnTo>
                  <a:pt x="371" y="537"/>
                </a:lnTo>
                <a:lnTo>
                  <a:pt x="371" y="539"/>
                </a:lnTo>
                <a:lnTo>
                  <a:pt x="370" y="540"/>
                </a:lnTo>
                <a:lnTo>
                  <a:pt x="369" y="539"/>
                </a:lnTo>
                <a:lnTo>
                  <a:pt x="369" y="539"/>
                </a:lnTo>
                <a:close/>
                <a:moveTo>
                  <a:pt x="307" y="541"/>
                </a:moveTo>
                <a:lnTo>
                  <a:pt x="307" y="541"/>
                </a:lnTo>
                <a:lnTo>
                  <a:pt x="307" y="540"/>
                </a:lnTo>
                <a:lnTo>
                  <a:pt x="308" y="540"/>
                </a:lnTo>
                <a:lnTo>
                  <a:pt x="312" y="540"/>
                </a:lnTo>
                <a:lnTo>
                  <a:pt x="312" y="540"/>
                </a:lnTo>
                <a:lnTo>
                  <a:pt x="311" y="541"/>
                </a:lnTo>
                <a:lnTo>
                  <a:pt x="310" y="541"/>
                </a:lnTo>
                <a:lnTo>
                  <a:pt x="307" y="541"/>
                </a:lnTo>
                <a:lnTo>
                  <a:pt x="307" y="541"/>
                </a:lnTo>
                <a:close/>
                <a:moveTo>
                  <a:pt x="295" y="542"/>
                </a:moveTo>
                <a:lnTo>
                  <a:pt x="295" y="542"/>
                </a:lnTo>
                <a:lnTo>
                  <a:pt x="299" y="541"/>
                </a:lnTo>
                <a:lnTo>
                  <a:pt x="300" y="542"/>
                </a:lnTo>
                <a:lnTo>
                  <a:pt x="301" y="543"/>
                </a:lnTo>
                <a:lnTo>
                  <a:pt x="301" y="543"/>
                </a:lnTo>
                <a:lnTo>
                  <a:pt x="298" y="543"/>
                </a:lnTo>
                <a:lnTo>
                  <a:pt x="296" y="542"/>
                </a:lnTo>
                <a:lnTo>
                  <a:pt x="295" y="542"/>
                </a:lnTo>
                <a:lnTo>
                  <a:pt x="295" y="542"/>
                </a:lnTo>
                <a:close/>
                <a:moveTo>
                  <a:pt x="412" y="598"/>
                </a:moveTo>
                <a:lnTo>
                  <a:pt x="412" y="598"/>
                </a:lnTo>
                <a:lnTo>
                  <a:pt x="407" y="600"/>
                </a:lnTo>
                <a:lnTo>
                  <a:pt x="402" y="602"/>
                </a:lnTo>
                <a:lnTo>
                  <a:pt x="402" y="602"/>
                </a:lnTo>
                <a:lnTo>
                  <a:pt x="404" y="600"/>
                </a:lnTo>
                <a:lnTo>
                  <a:pt x="407" y="599"/>
                </a:lnTo>
                <a:lnTo>
                  <a:pt x="410" y="598"/>
                </a:lnTo>
                <a:lnTo>
                  <a:pt x="412" y="598"/>
                </a:lnTo>
                <a:lnTo>
                  <a:pt x="412" y="598"/>
                </a:lnTo>
                <a:close/>
                <a:moveTo>
                  <a:pt x="263" y="514"/>
                </a:moveTo>
                <a:lnTo>
                  <a:pt x="263" y="514"/>
                </a:lnTo>
                <a:lnTo>
                  <a:pt x="263" y="513"/>
                </a:lnTo>
                <a:lnTo>
                  <a:pt x="264" y="513"/>
                </a:lnTo>
                <a:lnTo>
                  <a:pt x="266" y="514"/>
                </a:lnTo>
                <a:lnTo>
                  <a:pt x="266" y="514"/>
                </a:lnTo>
                <a:lnTo>
                  <a:pt x="264" y="516"/>
                </a:lnTo>
                <a:lnTo>
                  <a:pt x="263" y="514"/>
                </a:lnTo>
                <a:lnTo>
                  <a:pt x="263" y="514"/>
                </a:lnTo>
                <a:close/>
                <a:moveTo>
                  <a:pt x="319" y="566"/>
                </a:moveTo>
                <a:lnTo>
                  <a:pt x="319" y="566"/>
                </a:lnTo>
                <a:lnTo>
                  <a:pt x="322" y="565"/>
                </a:lnTo>
                <a:lnTo>
                  <a:pt x="323" y="565"/>
                </a:lnTo>
                <a:lnTo>
                  <a:pt x="324" y="566"/>
                </a:lnTo>
                <a:lnTo>
                  <a:pt x="324" y="566"/>
                </a:lnTo>
                <a:lnTo>
                  <a:pt x="321" y="567"/>
                </a:lnTo>
                <a:lnTo>
                  <a:pt x="319" y="567"/>
                </a:lnTo>
                <a:lnTo>
                  <a:pt x="319" y="566"/>
                </a:lnTo>
                <a:lnTo>
                  <a:pt x="319" y="566"/>
                </a:lnTo>
                <a:close/>
                <a:moveTo>
                  <a:pt x="414" y="605"/>
                </a:moveTo>
                <a:lnTo>
                  <a:pt x="414" y="605"/>
                </a:lnTo>
                <a:lnTo>
                  <a:pt x="416" y="605"/>
                </a:lnTo>
                <a:lnTo>
                  <a:pt x="417" y="605"/>
                </a:lnTo>
                <a:lnTo>
                  <a:pt x="418" y="604"/>
                </a:lnTo>
                <a:lnTo>
                  <a:pt x="418" y="605"/>
                </a:lnTo>
                <a:lnTo>
                  <a:pt x="418" y="605"/>
                </a:lnTo>
                <a:lnTo>
                  <a:pt x="416" y="606"/>
                </a:lnTo>
                <a:lnTo>
                  <a:pt x="414" y="606"/>
                </a:lnTo>
                <a:lnTo>
                  <a:pt x="414" y="605"/>
                </a:lnTo>
                <a:lnTo>
                  <a:pt x="414" y="605"/>
                </a:lnTo>
                <a:close/>
                <a:moveTo>
                  <a:pt x="412" y="607"/>
                </a:moveTo>
                <a:lnTo>
                  <a:pt x="412" y="607"/>
                </a:lnTo>
                <a:lnTo>
                  <a:pt x="410" y="605"/>
                </a:lnTo>
                <a:lnTo>
                  <a:pt x="412" y="607"/>
                </a:lnTo>
                <a:lnTo>
                  <a:pt x="412" y="607"/>
                </a:lnTo>
                <a:lnTo>
                  <a:pt x="411" y="606"/>
                </a:lnTo>
                <a:lnTo>
                  <a:pt x="411" y="606"/>
                </a:lnTo>
                <a:lnTo>
                  <a:pt x="412" y="607"/>
                </a:lnTo>
                <a:lnTo>
                  <a:pt x="412" y="607"/>
                </a:lnTo>
                <a:lnTo>
                  <a:pt x="412" y="607"/>
                </a:lnTo>
                <a:close/>
                <a:moveTo>
                  <a:pt x="400" y="606"/>
                </a:moveTo>
                <a:lnTo>
                  <a:pt x="400" y="606"/>
                </a:lnTo>
                <a:lnTo>
                  <a:pt x="402" y="605"/>
                </a:lnTo>
                <a:lnTo>
                  <a:pt x="404" y="605"/>
                </a:lnTo>
                <a:lnTo>
                  <a:pt x="405" y="605"/>
                </a:lnTo>
                <a:lnTo>
                  <a:pt x="405" y="605"/>
                </a:lnTo>
                <a:lnTo>
                  <a:pt x="404" y="606"/>
                </a:lnTo>
                <a:lnTo>
                  <a:pt x="402" y="607"/>
                </a:lnTo>
                <a:lnTo>
                  <a:pt x="400" y="606"/>
                </a:lnTo>
                <a:lnTo>
                  <a:pt x="400" y="606"/>
                </a:lnTo>
                <a:close/>
                <a:moveTo>
                  <a:pt x="325" y="585"/>
                </a:moveTo>
                <a:lnTo>
                  <a:pt x="325" y="585"/>
                </a:lnTo>
                <a:lnTo>
                  <a:pt x="324" y="585"/>
                </a:lnTo>
                <a:lnTo>
                  <a:pt x="323" y="585"/>
                </a:lnTo>
                <a:lnTo>
                  <a:pt x="323" y="585"/>
                </a:lnTo>
                <a:lnTo>
                  <a:pt x="325" y="585"/>
                </a:lnTo>
                <a:lnTo>
                  <a:pt x="325" y="585"/>
                </a:lnTo>
                <a:lnTo>
                  <a:pt x="324" y="585"/>
                </a:lnTo>
                <a:lnTo>
                  <a:pt x="325" y="585"/>
                </a:lnTo>
                <a:lnTo>
                  <a:pt x="325" y="585"/>
                </a:lnTo>
                <a:close/>
                <a:moveTo>
                  <a:pt x="384" y="613"/>
                </a:moveTo>
                <a:lnTo>
                  <a:pt x="384" y="613"/>
                </a:lnTo>
                <a:lnTo>
                  <a:pt x="387" y="612"/>
                </a:lnTo>
                <a:lnTo>
                  <a:pt x="387" y="612"/>
                </a:lnTo>
                <a:lnTo>
                  <a:pt x="387" y="613"/>
                </a:lnTo>
                <a:lnTo>
                  <a:pt x="384" y="613"/>
                </a:lnTo>
                <a:lnTo>
                  <a:pt x="384" y="613"/>
                </a:lnTo>
                <a:lnTo>
                  <a:pt x="384" y="613"/>
                </a:lnTo>
                <a:lnTo>
                  <a:pt x="384" y="613"/>
                </a:lnTo>
                <a:lnTo>
                  <a:pt x="384" y="613"/>
                </a:lnTo>
                <a:close/>
                <a:moveTo>
                  <a:pt x="425" y="624"/>
                </a:moveTo>
                <a:lnTo>
                  <a:pt x="425" y="624"/>
                </a:lnTo>
                <a:lnTo>
                  <a:pt x="426" y="625"/>
                </a:lnTo>
                <a:lnTo>
                  <a:pt x="426" y="625"/>
                </a:lnTo>
                <a:lnTo>
                  <a:pt x="428" y="624"/>
                </a:lnTo>
                <a:lnTo>
                  <a:pt x="430" y="623"/>
                </a:lnTo>
                <a:lnTo>
                  <a:pt x="430" y="623"/>
                </a:lnTo>
                <a:lnTo>
                  <a:pt x="430" y="624"/>
                </a:lnTo>
                <a:lnTo>
                  <a:pt x="429" y="625"/>
                </a:lnTo>
                <a:lnTo>
                  <a:pt x="426" y="626"/>
                </a:lnTo>
                <a:lnTo>
                  <a:pt x="425" y="626"/>
                </a:lnTo>
                <a:lnTo>
                  <a:pt x="424" y="625"/>
                </a:lnTo>
                <a:lnTo>
                  <a:pt x="425" y="624"/>
                </a:lnTo>
                <a:lnTo>
                  <a:pt x="425" y="624"/>
                </a:lnTo>
                <a:close/>
                <a:moveTo>
                  <a:pt x="314" y="588"/>
                </a:moveTo>
                <a:lnTo>
                  <a:pt x="314" y="588"/>
                </a:lnTo>
                <a:lnTo>
                  <a:pt x="308" y="584"/>
                </a:lnTo>
                <a:lnTo>
                  <a:pt x="307" y="584"/>
                </a:lnTo>
                <a:lnTo>
                  <a:pt x="308" y="584"/>
                </a:lnTo>
                <a:lnTo>
                  <a:pt x="312" y="585"/>
                </a:lnTo>
                <a:lnTo>
                  <a:pt x="313" y="587"/>
                </a:lnTo>
                <a:lnTo>
                  <a:pt x="314" y="588"/>
                </a:lnTo>
                <a:lnTo>
                  <a:pt x="314" y="588"/>
                </a:lnTo>
                <a:lnTo>
                  <a:pt x="313" y="587"/>
                </a:lnTo>
                <a:lnTo>
                  <a:pt x="313" y="587"/>
                </a:lnTo>
                <a:lnTo>
                  <a:pt x="313" y="587"/>
                </a:lnTo>
                <a:lnTo>
                  <a:pt x="314" y="588"/>
                </a:lnTo>
                <a:lnTo>
                  <a:pt x="314" y="588"/>
                </a:lnTo>
                <a:close/>
                <a:moveTo>
                  <a:pt x="264" y="541"/>
                </a:moveTo>
                <a:lnTo>
                  <a:pt x="264" y="541"/>
                </a:lnTo>
                <a:lnTo>
                  <a:pt x="265" y="540"/>
                </a:lnTo>
                <a:lnTo>
                  <a:pt x="265" y="540"/>
                </a:lnTo>
                <a:lnTo>
                  <a:pt x="268" y="540"/>
                </a:lnTo>
                <a:lnTo>
                  <a:pt x="268" y="540"/>
                </a:lnTo>
                <a:lnTo>
                  <a:pt x="268" y="541"/>
                </a:lnTo>
                <a:lnTo>
                  <a:pt x="266" y="541"/>
                </a:lnTo>
                <a:lnTo>
                  <a:pt x="264" y="541"/>
                </a:lnTo>
                <a:lnTo>
                  <a:pt x="264" y="541"/>
                </a:lnTo>
                <a:close/>
                <a:moveTo>
                  <a:pt x="327" y="592"/>
                </a:moveTo>
                <a:lnTo>
                  <a:pt x="327" y="592"/>
                </a:lnTo>
                <a:lnTo>
                  <a:pt x="325" y="589"/>
                </a:lnTo>
                <a:lnTo>
                  <a:pt x="325" y="589"/>
                </a:lnTo>
                <a:lnTo>
                  <a:pt x="327" y="590"/>
                </a:lnTo>
                <a:lnTo>
                  <a:pt x="327" y="592"/>
                </a:lnTo>
                <a:lnTo>
                  <a:pt x="327" y="592"/>
                </a:lnTo>
                <a:lnTo>
                  <a:pt x="327" y="592"/>
                </a:lnTo>
                <a:lnTo>
                  <a:pt x="327" y="592"/>
                </a:lnTo>
                <a:lnTo>
                  <a:pt x="327" y="592"/>
                </a:lnTo>
                <a:close/>
                <a:moveTo>
                  <a:pt x="405" y="629"/>
                </a:moveTo>
                <a:lnTo>
                  <a:pt x="405" y="629"/>
                </a:lnTo>
                <a:lnTo>
                  <a:pt x="413" y="626"/>
                </a:lnTo>
                <a:lnTo>
                  <a:pt x="405" y="629"/>
                </a:lnTo>
                <a:lnTo>
                  <a:pt x="405" y="629"/>
                </a:lnTo>
                <a:lnTo>
                  <a:pt x="406" y="628"/>
                </a:lnTo>
                <a:lnTo>
                  <a:pt x="406" y="628"/>
                </a:lnTo>
                <a:lnTo>
                  <a:pt x="406" y="628"/>
                </a:lnTo>
                <a:lnTo>
                  <a:pt x="405" y="629"/>
                </a:lnTo>
                <a:lnTo>
                  <a:pt x="405" y="629"/>
                </a:lnTo>
                <a:close/>
                <a:moveTo>
                  <a:pt x="366" y="617"/>
                </a:moveTo>
                <a:lnTo>
                  <a:pt x="366" y="617"/>
                </a:lnTo>
                <a:lnTo>
                  <a:pt x="367" y="614"/>
                </a:lnTo>
                <a:lnTo>
                  <a:pt x="369" y="614"/>
                </a:lnTo>
                <a:lnTo>
                  <a:pt x="370" y="614"/>
                </a:lnTo>
                <a:lnTo>
                  <a:pt x="370" y="614"/>
                </a:lnTo>
                <a:lnTo>
                  <a:pt x="369" y="617"/>
                </a:lnTo>
                <a:lnTo>
                  <a:pt x="367" y="617"/>
                </a:lnTo>
                <a:lnTo>
                  <a:pt x="366" y="617"/>
                </a:lnTo>
                <a:lnTo>
                  <a:pt x="366" y="617"/>
                </a:lnTo>
                <a:close/>
                <a:moveTo>
                  <a:pt x="392" y="625"/>
                </a:moveTo>
                <a:lnTo>
                  <a:pt x="392" y="625"/>
                </a:lnTo>
                <a:lnTo>
                  <a:pt x="389" y="624"/>
                </a:lnTo>
                <a:lnTo>
                  <a:pt x="388" y="625"/>
                </a:lnTo>
                <a:lnTo>
                  <a:pt x="388" y="626"/>
                </a:lnTo>
                <a:lnTo>
                  <a:pt x="388" y="629"/>
                </a:lnTo>
                <a:lnTo>
                  <a:pt x="388" y="630"/>
                </a:lnTo>
                <a:lnTo>
                  <a:pt x="389" y="630"/>
                </a:lnTo>
                <a:lnTo>
                  <a:pt x="390" y="629"/>
                </a:lnTo>
                <a:lnTo>
                  <a:pt x="392" y="625"/>
                </a:lnTo>
                <a:lnTo>
                  <a:pt x="392" y="625"/>
                </a:lnTo>
                <a:lnTo>
                  <a:pt x="393" y="626"/>
                </a:lnTo>
                <a:lnTo>
                  <a:pt x="393" y="626"/>
                </a:lnTo>
                <a:lnTo>
                  <a:pt x="392" y="626"/>
                </a:lnTo>
                <a:lnTo>
                  <a:pt x="392" y="625"/>
                </a:lnTo>
                <a:lnTo>
                  <a:pt x="392" y="625"/>
                </a:lnTo>
                <a:close/>
                <a:moveTo>
                  <a:pt x="284" y="584"/>
                </a:moveTo>
                <a:lnTo>
                  <a:pt x="284" y="584"/>
                </a:lnTo>
                <a:lnTo>
                  <a:pt x="284" y="588"/>
                </a:lnTo>
                <a:lnTo>
                  <a:pt x="286" y="589"/>
                </a:lnTo>
                <a:lnTo>
                  <a:pt x="288" y="588"/>
                </a:lnTo>
                <a:lnTo>
                  <a:pt x="289" y="585"/>
                </a:lnTo>
                <a:lnTo>
                  <a:pt x="289" y="583"/>
                </a:lnTo>
                <a:lnTo>
                  <a:pt x="289" y="582"/>
                </a:lnTo>
                <a:lnTo>
                  <a:pt x="288" y="582"/>
                </a:lnTo>
                <a:lnTo>
                  <a:pt x="284" y="584"/>
                </a:lnTo>
                <a:lnTo>
                  <a:pt x="284" y="584"/>
                </a:lnTo>
                <a:lnTo>
                  <a:pt x="283" y="585"/>
                </a:lnTo>
                <a:lnTo>
                  <a:pt x="284" y="584"/>
                </a:lnTo>
                <a:lnTo>
                  <a:pt x="284" y="584"/>
                </a:lnTo>
                <a:close/>
                <a:moveTo>
                  <a:pt x="363" y="619"/>
                </a:moveTo>
                <a:lnTo>
                  <a:pt x="363" y="619"/>
                </a:lnTo>
                <a:lnTo>
                  <a:pt x="361" y="622"/>
                </a:lnTo>
                <a:lnTo>
                  <a:pt x="361" y="620"/>
                </a:lnTo>
                <a:lnTo>
                  <a:pt x="363" y="619"/>
                </a:lnTo>
                <a:lnTo>
                  <a:pt x="363" y="619"/>
                </a:lnTo>
                <a:lnTo>
                  <a:pt x="363" y="619"/>
                </a:lnTo>
                <a:lnTo>
                  <a:pt x="363" y="619"/>
                </a:lnTo>
                <a:lnTo>
                  <a:pt x="361" y="619"/>
                </a:lnTo>
                <a:lnTo>
                  <a:pt x="363" y="619"/>
                </a:lnTo>
                <a:lnTo>
                  <a:pt x="363" y="619"/>
                </a:lnTo>
                <a:close/>
                <a:moveTo>
                  <a:pt x="233" y="505"/>
                </a:moveTo>
                <a:lnTo>
                  <a:pt x="233" y="505"/>
                </a:lnTo>
                <a:lnTo>
                  <a:pt x="234" y="504"/>
                </a:lnTo>
                <a:lnTo>
                  <a:pt x="235" y="504"/>
                </a:lnTo>
                <a:lnTo>
                  <a:pt x="235" y="505"/>
                </a:lnTo>
                <a:lnTo>
                  <a:pt x="235" y="505"/>
                </a:lnTo>
                <a:lnTo>
                  <a:pt x="234" y="506"/>
                </a:lnTo>
                <a:lnTo>
                  <a:pt x="233" y="506"/>
                </a:lnTo>
                <a:lnTo>
                  <a:pt x="233" y="505"/>
                </a:lnTo>
                <a:lnTo>
                  <a:pt x="233" y="505"/>
                </a:lnTo>
                <a:close/>
                <a:moveTo>
                  <a:pt x="241" y="535"/>
                </a:moveTo>
                <a:lnTo>
                  <a:pt x="241" y="535"/>
                </a:lnTo>
                <a:lnTo>
                  <a:pt x="242" y="535"/>
                </a:lnTo>
                <a:lnTo>
                  <a:pt x="243" y="535"/>
                </a:lnTo>
                <a:lnTo>
                  <a:pt x="245" y="536"/>
                </a:lnTo>
                <a:lnTo>
                  <a:pt x="245" y="536"/>
                </a:lnTo>
                <a:lnTo>
                  <a:pt x="245" y="536"/>
                </a:lnTo>
                <a:lnTo>
                  <a:pt x="242" y="536"/>
                </a:lnTo>
                <a:lnTo>
                  <a:pt x="242" y="536"/>
                </a:lnTo>
                <a:lnTo>
                  <a:pt x="241" y="535"/>
                </a:lnTo>
                <a:lnTo>
                  <a:pt x="241" y="535"/>
                </a:lnTo>
                <a:close/>
                <a:moveTo>
                  <a:pt x="372" y="632"/>
                </a:moveTo>
                <a:lnTo>
                  <a:pt x="372" y="632"/>
                </a:lnTo>
                <a:lnTo>
                  <a:pt x="375" y="631"/>
                </a:lnTo>
                <a:lnTo>
                  <a:pt x="375" y="631"/>
                </a:lnTo>
                <a:lnTo>
                  <a:pt x="373" y="632"/>
                </a:lnTo>
                <a:lnTo>
                  <a:pt x="372" y="632"/>
                </a:lnTo>
                <a:lnTo>
                  <a:pt x="372" y="632"/>
                </a:lnTo>
                <a:lnTo>
                  <a:pt x="373" y="632"/>
                </a:lnTo>
                <a:lnTo>
                  <a:pt x="372" y="632"/>
                </a:lnTo>
                <a:lnTo>
                  <a:pt x="372" y="632"/>
                </a:lnTo>
                <a:close/>
                <a:moveTo>
                  <a:pt x="348" y="629"/>
                </a:moveTo>
                <a:lnTo>
                  <a:pt x="348" y="629"/>
                </a:lnTo>
                <a:lnTo>
                  <a:pt x="354" y="625"/>
                </a:lnTo>
                <a:lnTo>
                  <a:pt x="348" y="629"/>
                </a:lnTo>
                <a:lnTo>
                  <a:pt x="348" y="629"/>
                </a:lnTo>
                <a:lnTo>
                  <a:pt x="349" y="628"/>
                </a:lnTo>
                <a:lnTo>
                  <a:pt x="348" y="629"/>
                </a:lnTo>
                <a:lnTo>
                  <a:pt x="348" y="629"/>
                </a:lnTo>
                <a:close/>
                <a:moveTo>
                  <a:pt x="371" y="634"/>
                </a:moveTo>
                <a:lnTo>
                  <a:pt x="371" y="634"/>
                </a:lnTo>
                <a:lnTo>
                  <a:pt x="369" y="636"/>
                </a:lnTo>
                <a:lnTo>
                  <a:pt x="367" y="637"/>
                </a:lnTo>
                <a:lnTo>
                  <a:pt x="367" y="636"/>
                </a:lnTo>
                <a:lnTo>
                  <a:pt x="371" y="634"/>
                </a:lnTo>
                <a:lnTo>
                  <a:pt x="371" y="634"/>
                </a:lnTo>
                <a:lnTo>
                  <a:pt x="371" y="634"/>
                </a:lnTo>
                <a:lnTo>
                  <a:pt x="371" y="634"/>
                </a:lnTo>
                <a:lnTo>
                  <a:pt x="371" y="634"/>
                </a:lnTo>
                <a:close/>
                <a:moveTo>
                  <a:pt x="337" y="625"/>
                </a:moveTo>
                <a:lnTo>
                  <a:pt x="337" y="625"/>
                </a:lnTo>
                <a:lnTo>
                  <a:pt x="339" y="626"/>
                </a:lnTo>
                <a:lnTo>
                  <a:pt x="341" y="626"/>
                </a:lnTo>
                <a:lnTo>
                  <a:pt x="342" y="625"/>
                </a:lnTo>
                <a:lnTo>
                  <a:pt x="345" y="625"/>
                </a:lnTo>
                <a:lnTo>
                  <a:pt x="345" y="625"/>
                </a:lnTo>
                <a:lnTo>
                  <a:pt x="342" y="628"/>
                </a:lnTo>
                <a:lnTo>
                  <a:pt x="340" y="628"/>
                </a:lnTo>
                <a:lnTo>
                  <a:pt x="339" y="628"/>
                </a:lnTo>
                <a:lnTo>
                  <a:pt x="337" y="625"/>
                </a:lnTo>
                <a:lnTo>
                  <a:pt x="337" y="625"/>
                </a:lnTo>
                <a:close/>
                <a:moveTo>
                  <a:pt x="334" y="625"/>
                </a:moveTo>
                <a:lnTo>
                  <a:pt x="334" y="625"/>
                </a:lnTo>
                <a:lnTo>
                  <a:pt x="330" y="625"/>
                </a:lnTo>
                <a:lnTo>
                  <a:pt x="329" y="624"/>
                </a:lnTo>
                <a:lnTo>
                  <a:pt x="329" y="624"/>
                </a:lnTo>
                <a:lnTo>
                  <a:pt x="330" y="623"/>
                </a:lnTo>
                <a:lnTo>
                  <a:pt x="333" y="623"/>
                </a:lnTo>
                <a:lnTo>
                  <a:pt x="334" y="624"/>
                </a:lnTo>
                <a:lnTo>
                  <a:pt x="334" y="625"/>
                </a:lnTo>
                <a:lnTo>
                  <a:pt x="334" y="625"/>
                </a:lnTo>
                <a:lnTo>
                  <a:pt x="333" y="625"/>
                </a:lnTo>
                <a:lnTo>
                  <a:pt x="333" y="625"/>
                </a:lnTo>
                <a:lnTo>
                  <a:pt x="333" y="625"/>
                </a:lnTo>
                <a:lnTo>
                  <a:pt x="334" y="625"/>
                </a:lnTo>
                <a:lnTo>
                  <a:pt x="334" y="625"/>
                </a:lnTo>
                <a:close/>
                <a:moveTo>
                  <a:pt x="317" y="617"/>
                </a:moveTo>
                <a:lnTo>
                  <a:pt x="317" y="617"/>
                </a:lnTo>
                <a:lnTo>
                  <a:pt x="321" y="616"/>
                </a:lnTo>
                <a:lnTo>
                  <a:pt x="324" y="617"/>
                </a:lnTo>
                <a:lnTo>
                  <a:pt x="324" y="617"/>
                </a:lnTo>
                <a:lnTo>
                  <a:pt x="321" y="618"/>
                </a:lnTo>
                <a:lnTo>
                  <a:pt x="317" y="617"/>
                </a:lnTo>
                <a:lnTo>
                  <a:pt x="317" y="617"/>
                </a:lnTo>
                <a:close/>
                <a:moveTo>
                  <a:pt x="363" y="636"/>
                </a:moveTo>
                <a:lnTo>
                  <a:pt x="363" y="636"/>
                </a:lnTo>
                <a:lnTo>
                  <a:pt x="359" y="638"/>
                </a:lnTo>
                <a:lnTo>
                  <a:pt x="357" y="640"/>
                </a:lnTo>
                <a:lnTo>
                  <a:pt x="354" y="638"/>
                </a:lnTo>
                <a:lnTo>
                  <a:pt x="354" y="638"/>
                </a:lnTo>
                <a:lnTo>
                  <a:pt x="355" y="637"/>
                </a:lnTo>
                <a:lnTo>
                  <a:pt x="357" y="636"/>
                </a:lnTo>
                <a:lnTo>
                  <a:pt x="359" y="636"/>
                </a:lnTo>
                <a:lnTo>
                  <a:pt x="363" y="636"/>
                </a:lnTo>
                <a:lnTo>
                  <a:pt x="363" y="636"/>
                </a:lnTo>
                <a:lnTo>
                  <a:pt x="361" y="636"/>
                </a:lnTo>
                <a:lnTo>
                  <a:pt x="363" y="636"/>
                </a:lnTo>
                <a:lnTo>
                  <a:pt x="363" y="636"/>
                </a:lnTo>
                <a:close/>
                <a:moveTo>
                  <a:pt x="271" y="588"/>
                </a:moveTo>
                <a:lnTo>
                  <a:pt x="271" y="588"/>
                </a:lnTo>
                <a:lnTo>
                  <a:pt x="276" y="588"/>
                </a:lnTo>
                <a:lnTo>
                  <a:pt x="278" y="588"/>
                </a:lnTo>
                <a:lnTo>
                  <a:pt x="277" y="589"/>
                </a:lnTo>
                <a:lnTo>
                  <a:pt x="271" y="588"/>
                </a:lnTo>
                <a:lnTo>
                  <a:pt x="271" y="588"/>
                </a:lnTo>
                <a:lnTo>
                  <a:pt x="272" y="588"/>
                </a:lnTo>
                <a:lnTo>
                  <a:pt x="271" y="588"/>
                </a:lnTo>
                <a:lnTo>
                  <a:pt x="271" y="588"/>
                </a:lnTo>
                <a:close/>
                <a:moveTo>
                  <a:pt x="349" y="636"/>
                </a:moveTo>
                <a:lnTo>
                  <a:pt x="349" y="636"/>
                </a:lnTo>
                <a:lnTo>
                  <a:pt x="352" y="636"/>
                </a:lnTo>
                <a:lnTo>
                  <a:pt x="355" y="636"/>
                </a:lnTo>
                <a:lnTo>
                  <a:pt x="355" y="636"/>
                </a:lnTo>
                <a:lnTo>
                  <a:pt x="353" y="637"/>
                </a:lnTo>
                <a:lnTo>
                  <a:pt x="352" y="637"/>
                </a:lnTo>
                <a:lnTo>
                  <a:pt x="351" y="637"/>
                </a:lnTo>
                <a:lnTo>
                  <a:pt x="349" y="636"/>
                </a:lnTo>
                <a:lnTo>
                  <a:pt x="349" y="636"/>
                </a:lnTo>
                <a:close/>
                <a:moveTo>
                  <a:pt x="224" y="528"/>
                </a:moveTo>
                <a:lnTo>
                  <a:pt x="224" y="528"/>
                </a:lnTo>
                <a:lnTo>
                  <a:pt x="225" y="528"/>
                </a:lnTo>
                <a:lnTo>
                  <a:pt x="228" y="529"/>
                </a:lnTo>
                <a:lnTo>
                  <a:pt x="230" y="530"/>
                </a:lnTo>
                <a:lnTo>
                  <a:pt x="230" y="530"/>
                </a:lnTo>
                <a:lnTo>
                  <a:pt x="229" y="530"/>
                </a:lnTo>
                <a:lnTo>
                  <a:pt x="227" y="530"/>
                </a:lnTo>
                <a:lnTo>
                  <a:pt x="224" y="528"/>
                </a:lnTo>
                <a:lnTo>
                  <a:pt x="224" y="528"/>
                </a:lnTo>
                <a:close/>
                <a:moveTo>
                  <a:pt x="364" y="644"/>
                </a:moveTo>
                <a:lnTo>
                  <a:pt x="364" y="644"/>
                </a:lnTo>
                <a:lnTo>
                  <a:pt x="363" y="643"/>
                </a:lnTo>
                <a:lnTo>
                  <a:pt x="359" y="643"/>
                </a:lnTo>
                <a:lnTo>
                  <a:pt x="352" y="644"/>
                </a:lnTo>
                <a:lnTo>
                  <a:pt x="351" y="644"/>
                </a:lnTo>
                <a:lnTo>
                  <a:pt x="351" y="646"/>
                </a:lnTo>
                <a:lnTo>
                  <a:pt x="364" y="644"/>
                </a:lnTo>
                <a:lnTo>
                  <a:pt x="364" y="644"/>
                </a:lnTo>
                <a:lnTo>
                  <a:pt x="365" y="644"/>
                </a:lnTo>
                <a:lnTo>
                  <a:pt x="364" y="644"/>
                </a:lnTo>
                <a:lnTo>
                  <a:pt x="364" y="644"/>
                </a:lnTo>
                <a:close/>
                <a:moveTo>
                  <a:pt x="330" y="631"/>
                </a:moveTo>
                <a:lnTo>
                  <a:pt x="330" y="631"/>
                </a:lnTo>
                <a:lnTo>
                  <a:pt x="333" y="629"/>
                </a:lnTo>
                <a:lnTo>
                  <a:pt x="335" y="629"/>
                </a:lnTo>
                <a:lnTo>
                  <a:pt x="335" y="629"/>
                </a:lnTo>
                <a:lnTo>
                  <a:pt x="334" y="629"/>
                </a:lnTo>
                <a:lnTo>
                  <a:pt x="333" y="630"/>
                </a:lnTo>
                <a:lnTo>
                  <a:pt x="333" y="631"/>
                </a:lnTo>
                <a:lnTo>
                  <a:pt x="330" y="631"/>
                </a:lnTo>
                <a:lnTo>
                  <a:pt x="330" y="631"/>
                </a:lnTo>
                <a:close/>
                <a:moveTo>
                  <a:pt x="355" y="641"/>
                </a:moveTo>
                <a:lnTo>
                  <a:pt x="355" y="641"/>
                </a:lnTo>
                <a:lnTo>
                  <a:pt x="353" y="641"/>
                </a:lnTo>
                <a:lnTo>
                  <a:pt x="351" y="641"/>
                </a:lnTo>
                <a:lnTo>
                  <a:pt x="351" y="641"/>
                </a:lnTo>
                <a:lnTo>
                  <a:pt x="353" y="640"/>
                </a:lnTo>
                <a:lnTo>
                  <a:pt x="354" y="640"/>
                </a:lnTo>
                <a:lnTo>
                  <a:pt x="355" y="640"/>
                </a:lnTo>
                <a:lnTo>
                  <a:pt x="355" y="641"/>
                </a:lnTo>
                <a:lnTo>
                  <a:pt x="355" y="641"/>
                </a:lnTo>
                <a:close/>
                <a:moveTo>
                  <a:pt x="265" y="588"/>
                </a:moveTo>
                <a:lnTo>
                  <a:pt x="265" y="588"/>
                </a:lnTo>
                <a:lnTo>
                  <a:pt x="257" y="583"/>
                </a:lnTo>
                <a:lnTo>
                  <a:pt x="257" y="583"/>
                </a:lnTo>
                <a:lnTo>
                  <a:pt x="258" y="583"/>
                </a:lnTo>
                <a:lnTo>
                  <a:pt x="262" y="585"/>
                </a:lnTo>
                <a:lnTo>
                  <a:pt x="264" y="587"/>
                </a:lnTo>
                <a:lnTo>
                  <a:pt x="265" y="588"/>
                </a:lnTo>
                <a:lnTo>
                  <a:pt x="265" y="588"/>
                </a:lnTo>
                <a:lnTo>
                  <a:pt x="264" y="587"/>
                </a:lnTo>
                <a:lnTo>
                  <a:pt x="265" y="588"/>
                </a:lnTo>
                <a:lnTo>
                  <a:pt x="265" y="588"/>
                </a:lnTo>
                <a:close/>
                <a:moveTo>
                  <a:pt x="264" y="585"/>
                </a:moveTo>
                <a:lnTo>
                  <a:pt x="264" y="585"/>
                </a:lnTo>
                <a:lnTo>
                  <a:pt x="266" y="585"/>
                </a:lnTo>
                <a:lnTo>
                  <a:pt x="269" y="587"/>
                </a:lnTo>
                <a:lnTo>
                  <a:pt x="269" y="587"/>
                </a:lnTo>
                <a:lnTo>
                  <a:pt x="266" y="587"/>
                </a:lnTo>
                <a:lnTo>
                  <a:pt x="264" y="585"/>
                </a:lnTo>
                <a:lnTo>
                  <a:pt x="264" y="585"/>
                </a:lnTo>
                <a:close/>
                <a:moveTo>
                  <a:pt x="340" y="641"/>
                </a:moveTo>
                <a:lnTo>
                  <a:pt x="340" y="641"/>
                </a:lnTo>
                <a:lnTo>
                  <a:pt x="337" y="641"/>
                </a:lnTo>
                <a:lnTo>
                  <a:pt x="337" y="641"/>
                </a:lnTo>
                <a:lnTo>
                  <a:pt x="341" y="640"/>
                </a:lnTo>
                <a:lnTo>
                  <a:pt x="345" y="640"/>
                </a:lnTo>
                <a:lnTo>
                  <a:pt x="340" y="641"/>
                </a:lnTo>
                <a:lnTo>
                  <a:pt x="340" y="641"/>
                </a:lnTo>
                <a:lnTo>
                  <a:pt x="340" y="641"/>
                </a:lnTo>
                <a:lnTo>
                  <a:pt x="340" y="641"/>
                </a:lnTo>
                <a:lnTo>
                  <a:pt x="340" y="641"/>
                </a:lnTo>
                <a:close/>
                <a:moveTo>
                  <a:pt x="216" y="512"/>
                </a:moveTo>
                <a:lnTo>
                  <a:pt x="216" y="512"/>
                </a:lnTo>
                <a:lnTo>
                  <a:pt x="217" y="512"/>
                </a:lnTo>
                <a:lnTo>
                  <a:pt x="218" y="513"/>
                </a:lnTo>
                <a:lnTo>
                  <a:pt x="218" y="513"/>
                </a:lnTo>
                <a:lnTo>
                  <a:pt x="217" y="513"/>
                </a:lnTo>
                <a:lnTo>
                  <a:pt x="216" y="512"/>
                </a:lnTo>
                <a:lnTo>
                  <a:pt x="216" y="512"/>
                </a:lnTo>
                <a:close/>
                <a:moveTo>
                  <a:pt x="343" y="643"/>
                </a:moveTo>
                <a:lnTo>
                  <a:pt x="343" y="643"/>
                </a:lnTo>
                <a:lnTo>
                  <a:pt x="342" y="643"/>
                </a:lnTo>
                <a:lnTo>
                  <a:pt x="342" y="642"/>
                </a:lnTo>
                <a:lnTo>
                  <a:pt x="343" y="642"/>
                </a:lnTo>
                <a:lnTo>
                  <a:pt x="343" y="643"/>
                </a:lnTo>
                <a:lnTo>
                  <a:pt x="343" y="643"/>
                </a:lnTo>
                <a:lnTo>
                  <a:pt x="343" y="643"/>
                </a:lnTo>
                <a:lnTo>
                  <a:pt x="343" y="643"/>
                </a:lnTo>
                <a:lnTo>
                  <a:pt x="343" y="643"/>
                </a:lnTo>
                <a:close/>
                <a:moveTo>
                  <a:pt x="290" y="619"/>
                </a:moveTo>
                <a:lnTo>
                  <a:pt x="290" y="619"/>
                </a:lnTo>
                <a:lnTo>
                  <a:pt x="293" y="616"/>
                </a:lnTo>
                <a:lnTo>
                  <a:pt x="290" y="619"/>
                </a:lnTo>
                <a:lnTo>
                  <a:pt x="290" y="619"/>
                </a:lnTo>
                <a:lnTo>
                  <a:pt x="290" y="619"/>
                </a:lnTo>
                <a:lnTo>
                  <a:pt x="290" y="618"/>
                </a:lnTo>
                <a:lnTo>
                  <a:pt x="290" y="618"/>
                </a:lnTo>
                <a:lnTo>
                  <a:pt x="290" y="619"/>
                </a:lnTo>
                <a:lnTo>
                  <a:pt x="290" y="619"/>
                </a:lnTo>
                <a:close/>
                <a:moveTo>
                  <a:pt x="334" y="642"/>
                </a:moveTo>
                <a:lnTo>
                  <a:pt x="334" y="642"/>
                </a:lnTo>
                <a:lnTo>
                  <a:pt x="324" y="640"/>
                </a:lnTo>
                <a:lnTo>
                  <a:pt x="324" y="641"/>
                </a:lnTo>
                <a:lnTo>
                  <a:pt x="324" y="642"/>
                </a:lnTo>
                <a:lnTo>
                  <a:pt x="329" y="643"/>
                </a:lnTo>
                <a:lnTo>
                  <a:pt x="331" y="643"/>
                </a:lnTo>
                <a:lnTo>
                  <a:pt x="334" y="642"/>
                </a:lnTo>
                <a:lnTo>
                  <a:pt x="334" y="642"/>
                </a:lnTo>
                <a:lnTo>
                  <a:pt x="333" y="641"/>
                </a:lnTo>
                <a:lnTo>
                  <a:pt x="334" y="642"/>
                </a:lnTo>
                <a:lnTo>
                  <a:pt x="334" y="642"/>
                </a:lnTo>
                <a:close/>
                <a:moveTo>
                  <a:pt x="318" y="635"/>
                </a:moveTo>
                <a:lnTo>
                  <a:pt x="318" y="635"/>
                </a:lnTo>
                <a:lnTo>
                  <a:pt x="316" y="635"/>
                </a:lnTo>
                <a:lnTo>
                  <a:pt x="314" y="635"/>
                </a:lnTo>
                <a:lnTo>
                  <a:pt x="317" y="635"/>
                </a:lnTo>
                <a:lnTo>
                  <a:pt x="318" y="635"/>
                </a:lnTo>
                <a:lnTo>
                  <a:pt x="318" y="635"/>
                </a:lnTo>
                <a:lnTo>
                  <a:pt x="318" y="635"/>
                </a:lnTo>
                <a:lnTo>
                  <a:pt x="318" y="635"/>
                </a:lnTo>
                <a:lnTo>
                  <a:pt x="318" y="635"/>
                </a:lnTo>
                <a:close/>
                <a:moveTo>
                  <a:pt x="337" y="646"/>
                </a:moveTo>
                <a:lnTo>
                  <a:pt x="337" y="646"/>
                </a:lnTo>
                <a:lnTo>
                  <a:pt x="336" y="647"/>
                </a:lnTo>
                <a:lnTo>
                  <a:pt x="337" y="647"/>
                </a:lnTo>
                <a:lnTo>
                  <a:pt x="339" y="647"/>
                </a:lnTo>
                <a:lnTo>
                  <a:pt x="339" y="646"/>
                </a:lnTo>
                <a:lnTo>
                  <a:pt x="337" y="646"/>
                </a:lnTo>
                <a:lnTo>
                  <a:pt x="337" y="646"/>
                </a:lnTo>
                <a:lnTo>
                  <a:pt x="336" y="647"/>
                </a:lnTo>
                <a:lnTo>
                  <a:pt x="337" y="646"/>
                </a:lnTo>
                <a:lnTo>
                  <a:pt x="337" y="646"/>
                </a:lnTo>
                <a:lnTo>
                  <a:pt x="337" y="646"/>
                </a:lnTo>
                <a:lnTo>
                  <a:pt x="337" y="646"/>
                </a:lnTo>
                <a:close/>
                <a:moveTo>
                  <a:pt x="247" y="584"/>
                </a:moveTo>
                <a:lnTo>
                  <a:pt x="247" y="584"/>
                </a:lnTo>
                <a:lnTo>
                  <a:pt x="248" y="584"/>
                </a:lnTo>
                <a:lnTo>
                  <a:pt x="249" y="584"/>
                </a:lnTo>
                <a:lnTo>
                  <a:pt x="251" y="584"/>
                </a:lnTo>
                <a:lnTo>
                  <a:pt x="252" y="584"/>
                </a:lnTo>
                <a:lnTo>
                  <a:pt x="252" y="584"/>
                </a:lnTo>
                <a:lnTo>
                  <a:pt x="248" y="585"/>
                </a:lnTo>
                <a:lnTo>
                  <a:pt x="247" y="585"/>
                </a:lnTo>
                <a:lnTo>
                  <a:pt x="247" y="584"/>
                </a:lnTo>
                <a:lnTo>
                  <a:pt x="247" y="584"/>
                </a:lnTo>
                <a:close/>
                <a:moveTo>
                  <a:pt x="302" y="636"/>
                </a:moveTo>
                <a:lnTo>
                  <a:pt x="302" y="636"/>
                </a:lnTo>
                <a:lnTo>
                  <a:pt x="306" y="635"/>
                </a:lnTo>
                <a:lnTo>
                  <a:pt x="308" y="635"/>
                </a:lnTo>
                <a:lnTo>
                  <a:pt x="308" y="635"/>
                </a:lnTo>
                <a:lnTo>
                  <a:pt x="307" y="636"/>
                </a:lnTo>
                <a:lnTo>
                  <a:pt x="306" y="636"/>
                </a:lnTo>
                <a:lnTo>
                  <a:pt x="302" y="636"/>
                </a:lnTo>
                <a:lnTo>
                  <a:pt x="302" y="636"/>
                </a:lnTo>
                <a:close/>
                <a:moveTo>
                  <a:pt x="205" y="505"/>
                </a:moveTo>
                <a:lnTo>
                  <a:pt x="205" y="505"/>
                </a:lnTo>
                <a:lnTo>
                  <a:pt x="206" y="504"/>
                </a:lnTo>
                <a:lnTo>
                  <a:pt x="207" y="505"/>
                </a:lnTo>
                <a:lnTo>
                  <a:pt x="207" y="505"/>
                </a:lnTo>
                <a:lnTo>
                  <a:pt x="206" y="506"/>
                </a:lnTo>
                <a:lnTo>
                  <a:pt x="205" y="505"/>
                </a:lnTo>
                <a:lnTo>
                  <a:pt x="205" y="505"/>
                </a:lnTo>
                <a:close/>
                <a:moveTo>
                  <a:pt x="286" y="629"/>
                </a:moveTo>
                <a:lnTo>
                  <a:pt x="286" y="629"/>
                </a:lnTo>
                <a:lnTo>
                  <a:pt x="288" y="629"/>
                </a:lnTo>
                <a:lnTo>
                  <a:pt x="292" y="629"/>
                </a:lnTo>
                <a:lnTo>
                  <a:pt x="292" y="629"/>
                </a:lnTo>
                <a:lnTo>
                  <a:pt x="290" y="630"/>
                </a:lnTo>
                <a:lnTo>
                  <a:pt x="288" y="630"/>
                </a:lnTo>
                <a:lnTo>
                  <a:pt x="286" y="629"/>
                </a:lnTo>
                <a:lnTo>
                  <a:pt x="286" y="629"/>
                </a:lnTo>
                <a:lnTo>
                  <a:pt x="286" y="629"/>
                </a:lnTo>
                <a:close/>
                <a:moveTo>
                  <a:pt x="236" y="583"/>
                </a:moveTo>
                <a:lnTo>
                  <a:pt x="236" y="583"/>
                </a:lnTo>
                <a:lnTo>
                  <a:pt x="234" y="582"/>
                </a:lnTo>
                <a:lnTo>
                  <a:pt x="230" y="581"/>
                </a:lnTo>
                <a:lnTo>
                  <a:pt x="230" y="581"/>
                </a:lnTo>
                <a:lnTo>
                  <a:pt x="233" y="579"/>
                </a:lnTo>
                <a:lnTo>
                  <a:pt x="235" y="579"/>
                </a:lnTo>
                <a:lnTo>
                  <a:pt x="236" y="581"/>
                </a:lnTo>
                <a:lnTo>
                  <a:pt x="236" y="583"/>
                </a:lnTo>
                <a:lnTo>
                  <a:pt x="236" y="583"/>
                </a:lnTo>
                <a:close/>
                <a:moveTo>
                  <a:pt x="314" y="659"/>
                </a:moveTo>
                <a:lnTo>
                  <a:pt x="314" y="659"/>
                </a:lnTo>
                <a:lnTo>
                  <a:pt x="318" y="658"/>
                </a:lnTo>
                <a:lnTo>
                  <a:pt x="321" y="658"/>
                </a:lnTo>
                <a:lnTo>
                  <a:pt x="323" y="658"/>
                </a:lnTo>
                <a:lnTo>
                  <a:pt x="325" y="658"/>
                </a:lnTo>
                <a:lnTo>
                  <a:pt x="325" y="659"/>
                </a:lnTo>
                <a:lnTo>
                  <a:pt x="324" y="660"/>
                </a:lnTo>
                <a:lnTo>
                  <a:pt x="321" y="660"/>
                </a:lnTo>
                <a:lnTo>
                  <a:pt x="314" y="659"/>
                </a:lnTo>
                <a:lnTo>
                  <a:pt x="314" y="659"/>
                </a:lnTo>
                <a:lnTo>
                  <a:pt x="316" y="659"/>
                </a:lnTo>
                <a:lnTo>
                  <a:pt x="314" y="659"/>
                </a:lnTo>
                <a:lnTo>
                  <a:pt x="314" y="659"/>
                </a:lnTo>
                <a:close/>
                <a:moveTo>
                  <a:pt x="295" y="647"/>
                </a:moveTo>
                <a:lnTo>
                  <a:pt x="295" y="647"/>
                </a:lnTo>
                <a:lnTo>
                  <a:pt x="288" y="646"/>
                </a:lnTo>
                <a:lnTo>
                  <a:pt x="295" y="647"/>
                </a:lnTo>
                <a:lnTo>
                  <a:pt x="295" y="647"/>
                </a:lnTo>
                <a:lnTo>
                  <a:pt x="295" y="648"/>
                </a:lnTo>
                <a:lnTo>
                  <a:pt x="293" y="647"/>
                </a:lnTo>
                <a:lnTo>
                  <a:pt x="293" y="647"/>
                </a:lnTo>
                <a:lnTo>
                  <a:pt x="295" y="647"/>
                </a:lnTo>
                <a:lnTo>
                  <a:pt x="295" y="647"/>
                </a:lnTo>
                <a:close/>
                <a:moveTo>
                  <a:pt x="195" y="500"/>
                </a:moveTo>
                <a:lnTo>
                  <a:pt x="195" y="500"/>
                </a:lnTo>
                <a:lnTo>
                  <a:pt x="198" y="499"/>
                </a:lnTo>
                <a:lnTo>
                  <a:pt x="198" y="499"/>
                </a:lnTo>
                <a:lnTo>
                  <a:pt x="198" y="501"/>
                </a:lnTo>
                <a:lnTo>
                  <a:pt x="196" y="501"/>
                </a:lnTo>
                <a:lnTo>
                  <a:pt x="195" y="500"/>
                </a:lnTo>
                <a:lnTo>
                  <a:pt x="195" y="500"/>
                </a:lnTo>
                <a:lnTo>
                  <a:pt x="196" y="500"/>
                </a:lnTo>
                <a:lnTo>
                  <a:pt x="196" y="501"/>
                </a:lnTo>
                <a:lnTo>
                  <a:pt x="196" y="501"/>
                </a:lnTo>
                <a:lnTo>
                  <a:pt x="195" y="500"/>
                </a:lnTo>
                <a:lnTo>
                  <a:pt x="195" y="500"/>
                </a:lnTo>
                <a:close/>
                <a:moveTo>
                  <a:pt x="225" y="581"/>
                </a:moveTo>
                <a:lnTo>
                  <a:pt x="225" y="581"/>
                </a:lnTo>
                <a:lnTo>
                  <a:pt x="228" y="579"/>
                </a:lnTo>
                <a:lnTo>
                  <a:pt x="230" y="579"/>
                </a:lnTo>
                <a:lnTo>
                  <a:pt x="230" y="579"/>
                </a:lnTo>
                <a:lnTo>
                  <a:pt x="225" y="581"/>
                </a:lnTo>
                <a:lnTo>
                  <a:pt x="225" y="581"/>
                </a:lnTo>
                <a:close/>
                <a:moveTo>
                  <a:pt x="329" y="663"/>
                </a:moveTo>
                <a:lnTo>
                  <a:pt x="329" y="663"/>
                </a:lnTo>
                <a:lnTo>
                  <a:pt x="329" y="661"/>
                </a:lnTo>
                <a:lnTo>
                  <a:pt x="329" y="661"/>
                </a:lnTo>
                <a:lnTo>
                  <a:pt x="328" y="660"/>
                </a:lnTo>
                <a:lnTo>
                  <a:pt x="329" y="660"/>
                </a:lnTo>
                <a:lnTo>
                  <a:pt x="329" y="660"/>
                </a:lnTo>
                <a:lnTo>
                  <a:pt x="330" y="660"/>
                </a:lnTo>
                <a:lnTo>
                  <a:pt x="331" y="660"/>
                </a:lnTo>
                <a:lnTo>
                  <a:pt x="330" y="661"/>
                </a:lnTo>
                <a:lnTo>
                  <a:pt x="329" y="663"/>
                </a:lnTo>
                <a:lnTo>
                  <a:pt x="329" y="663"/>
                </a:lnTo>
                <a:close/>
                <a:moveTo>
                  <a:pt x="284" y="642"/>
                </a:moveTo>
                <a:lnTo>
                  <a:pt x="284" y="642"/>
                </a:lnTo>
                <a:lnTo>
                  <a:pt x="290" y="640"/>
                </a:lnTo>
                <a:lnTo>
                  <a:pt x="290" y="640"/>
                </a:lnTo>
                <a:lnTo>
                  <a:pt x="290" y="640"/>
                </a:lnTo>
                <a:lnTo>
                  <a:pt x="287" y="642"/>
                </a:lnTo>
                <a:lnTo>
                  <a:pt x="284" y="642"/>
                </a:lnTo>
                <a:lnTo>
                  <a:pt x="284" y="642"/>
                </a:lnTo>
                <a:lnTo>
                  <a:pt x="286" y="642"/>
                </a:lnTo>
                <a:lnTo>
                  <a:pt x="284" y="642"/>
                </a:lnTo>
                <a:lnTo>
                  <a:pt x="284" y="642"/>
                </a:lnTo>
                <a:close/>
                <a:moveTo>
                  <a:pt x="222" y="578"/>
                </a:moveTo>
                <a:lnTo>
                  <a:pt x="222" y="578"/>
                </a:lnTo>
                <a:lnTo>
                  <a:pt x="222" y="577"/>
                </a:lnTo>
                <a:lnTo>
                  <a:pt x="222" y="577"/>
                </a:lnTo>
                <a:lnTo>
                  <a:pt x="222" y="577"/>
                </a:lnTo>
                <a:lnTo>
                  <a:pt x="222" y="578"/>
                </a:lnTo>
                <a:lnTo>
                  <a:pt x="222" y="578"/>
                </a:lnTo>
                <a:lnTo>
                  <a:pt x="222" y="578"/>
                </a:lnTo>
                <a:lnTo>
                  <a:pt x="222" y="578"/>
                </a:lnTo>
                <a:lnTo>
                  <a:pt x="222" y="578"/>
                </a:lnTo>
                <a:close/>
                <a:moveTo>
                  <a:pt x="251" y="617"/>
                </a:moveTo>
                <a:lnTo>
                  <a:pt x="251" y="617"/>
                </a:lnTo>
                <a:lnTo>
                  <a:pt x="249" y="616"/>
                </a:lnTo>
                <a:lnTo>
                  <a:pt x="251" y="616"/>
                </a:lnTo>
                <a:lnTo>
                  <a:pt x="253" y="614"/>
                </a:lnTo>
                <a:lnTo>
                  <a:pt x="254" y="616"/>
                </a:lnTo>
                <a:lnTo>
                  <a:pt x="254" y="616"/>
                </a:lnTo>
                <a:lnTo>
                  <a:pt x="252" y="617"/>
                </a:lnTo>
                <a:lnTo>
                  <a:pt x="251" y="617"/>
                </a:lnTo>
                <a:lnTo>
                  <a:pt x="251" y="617"/>
                </a:lnTo>
                <a:close/>
                <a:moveTo>
                  <a:pt x="310" y="657"/>
                </a:moveTo>
                <a:lnTo>
                  <a:pt x="310" y="657"/>
                </a:lnTo>
                <a:lnTo>
                  <a:pt x="307" y="657"/>
                </a:lnTo>
                <a:lnTo>
                  <a:pt x="306" y="655"/>
                </a:lnTo>
                <a:lnTo>
                  <a:pt x="307" y="654"/>
                </a:lnTo>
                <a:lnTo>
                  <a:pt x="307" y="654"/>
                </a:lnTo>
                <a:lnTo>
                  <a:pt x="310" y="655"/>
                </a:lnTo>
                <a:lnTo>
                  <a:pt x="310" y="657"/>
                </a:lnTo>
                <a:lnTo>
                  <a:pt x="310" y="657"/>
                </a:lnTo>
                <a:lnTo>
                  <a:pt x="310" y="657"/>
                </a:lnTo>
                <a:close/>
                <a:moveTo>
                  <a:pt x="218" y="581"/>
                </a:moveTo>
                <a:lnTo>
                  <a:pt x="218" y="581"/>
                </a:lnTo>
                <a:lnTo>
                  <a:pt x="218" y="581"/>
                </a:lnTo>
                <a:lnTo>
                  <a:pt x="218" y="581"/>
                </a:lnTo>
                <a:lnTo>
                  <a:pt x="218" y="581"/>
                </a:lnTo>
                <a:lnTo>
                  <a:pt x="219" y="581"/>
                </a:lnTo>
                <a:lnTo>
                  <a:pt x="218" y="581"/>
                </a:lnTo>
                <a:lnTo>
                  <a:pt x="218" y="581"/>
                </a:lnTo>
                <a:close/>
                <a:moveTo>
                  <a:pt x="218" y="588"/>
                </a:moveTo>
                <a:lnTo>
                  <a:pt x="218" y="588"/>
                </a:lnTo>
                <a:lnTo>
                  <a:pt x="219" y="589"/>
                </a:lnTo>
                <a:lnTo>
                  <a:pt x="221" y="589"/>
                </a:lnTo>
                <a:lnTo>
                  <a:pt x="222" y="588"/>
                </a:lnTo>
                <a:lnTo>
                  <a:pt x="223" y="589"/>
                </a:lnTo>
                <a:lnTo>
                  <a:pt x="223" y="589"/>
                </a:lnTo>
                <a:lnTo>
                  <a:pt x="219" y="589"/>
                </a:lnTo>
                <a:lnTo>
                  <a:pt x="218" y="589"/>
                </a:lnTo>
                <a:lnTo>
                  <a:pt x="218" y="588"/>
                </a:lnTo>
                <a:lnTo>
                  <a:pt x="218" y="588"/>
                </a:lnTo>
                <a:close/>
                <a:moveTo>
                  <a:pt x="333" y="679"/>
                </a:moveTo>
                <a:lnTo>
                  <a:pt x="333" y="679"/>
                </a:lnTo>
                <a:lnTo>
                  <a:pt x="334" y="678"/>
                </a:lnTo>
                <a:lnTo>
                  <a:pt x="333" y="679"/>
                </a:lnTo>
                <a:lnTo>
                  <a:pt x="333" y="679"/>
                </a:lnTo>
                <a:lnTo>
                  <a:pt x="333" y="678"/>
                </a:lnTo>
                <a:lnTo>
                  <a:pt x="333" y="679"/>
                </a:lnTo>
                <a:lnTo>
                  <a:pt x="333" y="679"/>
                </a:lnTo>
                <a:close/>
                <a:moveTo>
                  <a:pt x="183" y="486"/>
                </a:moveTo>
                <a:lnTo>
                  <a:pt x="183" y="486"/>
                </a:lnTo>
                <a:lnTo>
                  <a:pt x="184" y="487"/>
                </a:lnTo>
                <a:lnTo>
                  <a:pt x="184" y="487"/>
                </a:lnTo>
                <a:lnTo>
                  <a:pt x="184" y="488"/>
                </a:lnTo>
                <a:lnTo>
                  <a:pt x="183" y="488"/>
                </a:lnTo>
                <a:lnTo>
                  <a:pt x="183" y="486"/>
                </a:lnTo>
                <a:lnTo>
                  <a:pt x="183" y="486"/>
                </a:lnTo>
                <a:lnTo>
                  <a:pt x="184" y="486"/>
                </a:lnTo>
                <a:lnTo>
                  <a:pt x="183" y="486"/>
                </a:lnTo>
                <a:lnTo>
                  <a:pt x="183" y="486"/>
                </a:lnTo>
                <a:close/>
                <a:moveTo>
                  <a:pt x="217" y="611"/>
                </a:moveTo>
                <a:lnTo>
                  <a:pt x="217" y="611"/>
                </a:lnTo>
                <a:lnTo>
                  <a:pt x="219" y="611"/>
                </a:lnTo>
                <a:lnTo>
                  <a:pt x="221" y="612"/>
                </a:lnTo>
                <a:lnTo>
                  <a:pt x="221" y="612"/>
                </a:lnTo>
                <a:lnTo>
                  <a:pt x="218" y="612"/>
                </a:lnTo>
                <a:lnTo>
                  <a:pt x="217" y="611"/>
                </a:lnTo>
                <a:lnTo>
                  <a:pt x="217" y="611"/>
                </a:lnTo>
                <a:close/>
                <a:moveTo>
                  <a:pt x="188" y="561"/>
                </a:moveTo>
                <a:lnTo>
                  <a:pt x="188" y="561"/>
                </a:lnTo>
                <a:lnTo>
                  <a:pt x="187" y="560"/>
                </a:lnTo>
                <a:lnTo>
                  <a:pt x="188" y="560"/>
                </a:lnTo>
                <a:lnTo>
                  <a:pt x="189" y="560"/>
                </a:lnTo>
                <a:lnTo>
                  <a:pt x="190" y="561"/>
                </a:lnTo>
                <a:lnTo>
                  <a:pt x="190" y="561"/>
                </a:lnTo>
                <a:lnTo>
                  <a:pt x="188" y="561"/>
                </a:lnTo>
                <a:lnTo>
                  <a:pt x="188" y="561"/>
                </a:lnTo>
                <a:lnTo>
                  <a:pt x="188" y="561"/>
                </a:lnTo>
                <a:close/>
                <a:moveTo>
                  <a:pt x="209" y="606"/>
                </a:moveTo>
                <a:lnTo>
                  <a:pt x="209" y="606"/>
                </a:lnTo>
                <a:lnTo>
                  <a:pt x="201" y="608"/>
                </a:lnTo>
                <a:lnTo>
                  <a:pt x="199" y="608"/>
                </a:lnTo>
                <a:lnTo>
                  <a:pt x="199" y="606"/>
                </a:lnTo>
                <a:lnTo>
                  <a:pt x="203" y="605"/>
                </a:lnTo>
                <a:lnTo>
                  <a:pt x="205" y="602"/>
                </a:lnTo>
                <a:lnTo>
                  <a:pt x="209" y="602"/>
                </a:lnTo>
                <a:lnTo>
                  <a:pt x="210" y="602"/>
                </a:lnTo>
                <a:lnTo>
                  <a:pt x="210" y="602"/>
                </a:lnTo>
                <a:lnTo>
                  <a:pt x="209" y="606"/>
                </a:lnTo>
                <a:lnTo>
                  <a:pt x="209" y="606"/>
                </a:lnTo>
                <a:lnTo>
                  <a:pt x="207" y="606"/>
                </a:lnTo>
                <a:lnTo>
                  <a:pt x="207" y="606"/>
                </a:lnTo>
                <a:lnTo>
                  <a:pt x="209" y="606"/>
                </a:lnTo>
                <a:lnTo>
                  <a:pt x="209" y="606"/>
                </a:lnTo>
                <a:lnTo>
                  <a:pt x="209" y="606"/>
                </a:lnTo>
                <a:close/>
                <a:moveTo>
                  <a:pt x="177" y="472"/>
                </a:moveTo>
                <a:lnTo>
                  <a:pt x="177" y="472"/>
                </a:lnTo>
                <a:lnTo>
                  <a:pt x="178" y="474"/>
                </a:lnTo>
                <a:lnTo>
                  <a:pt x="178" y="476"/>
                </a:lnTo>
                <a:lnTo>
                  <a:pt x="178" y="476"/>
                </a:lnTo>
                <a:lnTo>
                  <a:pt x="177" y="475"/>
                </a:lnTo>
                <a:lnTo>
                  <a:pt x="176" y="474"/>
                </a:lnTo>
                <a:lnTo>
                  <a:pt x="177" y="472"/>
                </a:lnTo>
                <a:lnTo>
                  <a:pt x="177" y="472"/>
                </a:lnTo>
                <a:close/>
                <a:moveTo>
                  <a:pt x="274" y="676"/>
                </a:moveTo>
                <a:lnTo>
                  <a:pt x="274" y="676"/>
                </a:lnTo>
                <a:lnTo>
                  <a:pt x="277" y="677"/>
                </a:lnTo>
                <a:lnTo>
                  <a:pt x="278" y="678"/>
                </a:lnTo>
                <a:lnTo>
                  <a:pt x="278" y="678"/>
                </a:lnTo>
                <a:lnTo>
                  <a:pt x="278" y="678"/>
                </a:lnTo>
                <a:lnTo>
                  <a:pt x="275" y="678"/>
                </a:lnTo>
                <a:lnTo>
                  <a:pt x="274" y="677"/>
                </a:lnTo>
                <a:lnTo>
                  <a:pt x="274" y="676"/>
                </a:lnTo>
                <a:lnTo>
                  <a:pt x="274" y="676"/>
                </a:lnTo>
                <a:close/>
                <a:moveTo>
                  <a:pt x="222" y="648"/>
                </a:moveTo>
                <a:lnTo>
                  <a:pt x="222" y="648"/>
                </a:lnTo>
                <a:lnTo>
                  <a:pt x="221" y="644"/>
                </a:lnTo>
                <a:lnTo>
                  <a:pt x="221" y="643"/>
                </a:lnTo>
                <a:lnTo>
                  <a:pt x="222" y="642"/>
                </a:lnTo>
                <a:lnTo>
                  <a:pt x="223" y="643"/>
                </a:lnTo>
                <a:lnTo>
                  <a:pt x="224" y="643"/>
                </a:lnTo>
                <a:lnTo>
                  <a:pt x="224" y="644"/>
                </a:lnTo>
                <a:lnTo>
                  <a:pt x="224" y="647"/>
                </a:lnTo>
                <a:lnTo>
                  <a:pt x="222" y="648"/>
                </a:lnTo>
                <a:lnTo>
                  <a:pt x="222" y="648"/>
                </a:lnTo>
                <a:lnTo>
                  <a:pt x="222" y="647"/>
                </a:lnTo>
                <a:lnTo>
                  <a:pt x="223" y="647"/>
                </a:lnTo>
                <a:lnTo>
                  <a:pt x="223" y="647"/>
                </a:lnTo>
                <a:lnTo>
                  <a:pt x="222" y="648"/>
                </a:lnTo>
                <a:lnTo>
                  <a:pt x="222" y="648"/>
                </a:lnTo>
                <a:close/>
                <a:moveTo>
                  <a:pt x="168" y="567"/>
                </a:moveTo>
                <a:lnTo>
                  <a:pt x="168" y="567"/>
                </a:lnTo>
                <a:lnTo>
                  <a:pt x="168" y="566"/>
                </a:lnTo>
                <a:lnTo>
                  <a:pt x="168" y="565"/>
                </a:lnTo>
                <a:lnTo>
                  <a:pt x="170" y="565"/>
                </a:lnTo>
                <a:lnTo>
                  <a:pt x="171" y="565"/>
                </a:lnTo>
                <a:lnTo>
                  <a:pt x="171" y="565"/>
                </a:lnTo>
                <a:lnTo>
                  <a:pt x="168" y="567"/>
                </a:lnTo>
                <a:lnTo>
                  <a:pt x="168" y="567"/>
                </a:lnTo>
                <a:lnTo>
                  <a:pt x="168" y="566"/>
                </a:lnTo>
                <a:lnTo>
                  <a:pt x="168" y="566"/>
                </a:lnTo>
                <a:lnTo>
                  <a:pt x="168" y="566"/>
                </a:lnTo>
                <a:lnTo>
                  <a:pt x="168" y="567"/>
                </a:lnTo>
                <a:lnTo>
                  <a:pt x="168" y="567"/>
                </a:lnTo>
                <a:close/>
                <a:moveTo>
                  <a:pt x="225" y="669"/>
                </a:moveTo>
                <a:lnTo>
                  <a:pt x="225" y="669"/>
                </a:lnTo>
                <a:lnTo>
                  <a:pt x="230" y="667"/>
                </a:lnTo>
                <a:lnTo>
                  <a:pt x="234" y="667"/>
                </a:lnTo>
                <a:lnTo>
                  <a:pt x="234" y="667"/>
                </a:lnTo>
                <a:lnTo>
                  <a:pt x="229" y="670"/>
                </a:lnTo>
                <a:lnTo>
                  <a:pt x="228" y="670"/>
                </a:lnTo>
                <a:lnTo>
                  <a:pt x="225" y="669"/>
                </a:lnTo>
                <a:lnTo>
                  <a:pt x="225" y="669"/>
                </a:lnTo>
                <a:close/>
                <a:moveTo>
                  <a:pt x="184" y="618"/>
                </a:moveTo>
                <a:lnTo>
                  <a:pt x="184" y="618"/>
                </a:lnTo>
                <a:lnTo>
                  <a:pt x="186" y="618"/>
                </a:lnTo>
                <a:lnTo>
                  <a:pt x="188" y="620"/>
                </a:lnTo>
                <a:lnTo>
                  <a:pt x="188" y="620"/>
                </a:lnTo>
                <a:lnTo>
                  <a:pt x="186" y="620"/>
                </a:lnTo>
                <a:lnTo>
                  <a:pt x="184" y="618"/>
                </a:lnTo>
                <a:lnTo>
                  <a:pt x="184" y="618"/>
                </a:lnTo>
                <a:close/>
                <a:moveTo>
                  <a:pt x="195" y="638"/>
                </a:moveTo>
                <a:lnTo>
                  <a:pt x="195" y="638"/>
                </a:lnTo>
                <a:lnTo>
                  <a:pt x="200" y="638"/>
                </a:lnTo>
                <a:lnTo>
                  <a:pt x="201" y="640"/>
                </a:lnTo>
                <a:lnTo>
                  <a:pt x="203" y="641"/>
                </a:lnTo>
                <a:lnTo>
                  <a:pt x="203" y="641"/>
                </a:lnTo>
                <a:lnTo>
                  <a:pt x="199" y="641"/>
                </a:lnTo>
                <a:lnTo>
                  <a:pt x="195" y="638"/>
                </a:lnTo>
                <a:lnTo>
                  <a:pt x="195" y="638"/>
                </a:lnTo>
                <a:close/>
                <a:moveTo>
                  <a:pt x="183" y="626"/>
                </a:moveTo>
                <a:lnTo>
                  <a:pt x="183" y="626"/>
                </a:lnTo>
                <a:lnTo>
                  <a:pt x="177" y="620"/>
                </a:lnTo>
                <a:lnTo>
                  <a:pt x="178" y="619"/>
                </a:lnTo>
                <a:lnTo>
                  <a:pt x="180" y="620"/>
                </a:lnTo>
                <a:lnTo>
                  <a:pt x="183" y="624"/>
                </a:lnTo>
                <a:lnTo>
                  <a:pt x="183" y="626"/>
                </a:lnTo>
                <a:lnTo>
                  <a:pt x="183" y="626"/>
                </a:lnTo>
                <a:lnTo>
                  <a:pt x="183" y="626"/>
                </a:lnTo>
                <a:lnTo>
                  <a:pt x="182" y="625"/>
                </a:lnTo>
                <a:lnTo>
                  <a:pt x="183" y="625"/>
                </a:lnTo>
                <a:lnTo>
                  <a:pt x="183" y="626"/>
                </a:lnTo>
                <a:lnTo>
                  <a:pt x="183" y="626"/>
                </a:lnTo>
                <a:lnTo>
                  <a:pt x="183" y="626"/>
                </a:lnTo>
                <a:close/>
                <a:moveTo>
                  <a:pt x="153" y="578"/>
                </a:moveTo>
                <a:lnTo>
                  <a:pt x="153" y="578"/>
                </a:lnTo>
                <a:lnTo>
                  <a:pt x="157" y="579"/>
                </a:lnTo>
                <a:lnTo>
                  <a:pt x="160" y="582"/>
                </a:lnTo>
                <a:lnTo>
                  <a:pt x="160" y="582"/>
                </a:lnTo>
                <a:lnTo>
                  <a:pt x="156" y="581"/>
                </a:lnTo>
                <a:lnTo>
                  <a:pt x="153" y="578"/>
                </a:lnTo>
                <a:lnTo>
                  <a:pt x="153" y="578"/>
                </a:lnTo>
                <a:close/>
                <a:moveTo>
                  <a:pt x="210" y="670"/>
                </a:moveTo>
                <a:lnTo>
                  <a:pt x="210" y="670"/>
                </a:lnTo>
                <a:lnTo>
                  <a:pt x="213" y="670"/>
                </a:lnTo>
                <a:lnTo>
                  <a:pt x="215" y="671"/>
                </a:lnTo>
                <a:lnTo>
                  <a:pt x="215" y="671"/>
                </a:lnTo>
                <a:lnTo>
                  <a:pt x="213" y="671"/>
                </a:lnTo>
                <a:lnTo>
                  <a:pt x="210" y="670"/>
                </a:lnTo>
                <a:lnTo>
                  <a:pt x="210" y="670"/>
                </a:lnTo>
                <a:lnTo>
                  <a:pt x="211" y="670"/>
                </a:lnTo>
                <a:lnTo>
                  <a:pt x="211" y="670"/>
                </a:lnTo>
                <a:lnTo>
                  <a:pt x="211" y="670"/>
                </a:lnTo>
                <a:lnTo>
                  <a:pt x="210" y="670"/>
                </a:lnTo>
                <a:lnTo>
                  <a:pt x="210" y="670"/>
                </a:lnTo>
                <a:close/>
                <a:moveTo>
                  <a:pt x="221" y="670"/>
                </a:moveTo>
                <a:lnTo>
                  <a:pt x="221" y="670"/>
                </a:lnTo>
                <a:lnTo>
                  <a:pt x="221" y="672"/>
                </a:lnTo>
                <a:lnTo>
                  <a:pt x="221" y="673"/>
                </a:lnTo>
                <a:lnTo>
                  <a:pt x="219" y="675"/>
                </a:lnTo>
                <a:lnTo>
                  <a:pt x="218" y="675"/>
                </a:lnTo>
                <a:lnTo>
                  <a:pt x="217" y="675"/>
                </a:lnTo>
                <a:lnTo>
                  <a:pt x="217" y="673"/>
                </a:lnTo>
                <a:lnTo>
                  <a:pt x="218" y="672"/>
                </a:lnTo>
                <a:lnTo>
                  <a:pt x="221" y="670"/>
                </a:lnTo>
                <a:lnTo>
                  <a:pt x="221" y="670"/>
                </a:lnTo>
                <a:lnTo>
                  <a:pt x="221" y="671"/>
                </a:lnTo>
                <a:lnTo>
                  <a:pt x="219" y="671"/>
                </a:lnTo>
                <a:lnTo>
                  <a:pt x="219" y="671"/>
                </a:lnTo>
                <a:lnTo>
                  <a:pt x="221" y="670"/>
                </a:lnTo>
                <a:lnTo>
                  <a:pt x="221" y="670"/>
                </a:lnTo>
                <a:close/>
                <a:moveTo>
                  <a:pt x="210" y="665"/>
                </a:moveTo>
                <a:lnTo>
                  <a:pt x="210" y="665"/>
                </a:lnTo>
                <a:lnTo>
                  <a:pt x="211" y="667"/>
                </a:lnTo>
                <a:lnTo>
                  <a:pt x="210" y="665"/>
                </a:lnTo>
                <a:lnTo>
                  <a:pt x="209" y="664"/>
                </a:lnTo>
                <a:lnTo>
                  <a:pt x="210" y="665"/>
                </a:lnTo>
                <a:lnTo>
                  <a:pt x="210" y="665"/>
                </a:lnTo>
                <a:lnTo>
                  <a:pt x="210" y="666"/>
                </a:lnTo>
                <a:lnTo>
                  <a:pt x="210" y="665"/>
                </a:lnTo>
                <a:lnTo>
                  <a:pt x="210" y="665"/>
                </a:lnTo>
                <a:close/>
                <a:moveTo>
                  <a:pt x="174" y="629"/>
                </a:moveTo>
                <a:lnTo>
                  <a:pt x="174" y="629"/>
                </a:lnTo>
                <a:lnTo>
                  <a:pt x="176" y="630"/>
                </a:lnTo>
                <a:lnTo>
                  <a:pt x="177" y="631"/>
                </a:lnTo>
                <a:lnTo>
                  <a:pt x="178" y="632"/>
                </a:lnTo>
                <a:lnTo>
                  <a:pt x="178" y="632"/>
                </a:lnTo>
                <a:lnTo>
                  <a:pt x="176" y="632"/>
                </a:lnTo>
                <a:lnTo>
                  <a:pt x="175" y="631"/>
                </a:lnTo>
                <a:lnTo>
                  <a:pt x="174" y="630"/>
                </a:lnTo>
                <a:lnTo>
                  <a:pt x="174" y="629"/>
                </a:lnTo>
                <a:lnTo>
                  <a:pt x="174" y="629"/>
                </a:lnTo>
                <a:close/>
                <a:moveTo>
                  <a:pt x="181" y="632"/>
                </a:moveTo>
                <a:lnTo>
                  <a:pt x="181" y="632"/>
                </a:lnTo>
                <a:lnTo>
                  <a:pt x="180" y="632"/>
                </a:lnTo>
                <a:lnTo>
                  <a:pt x="180" y="634"/>
                </a:lnTo>
                <a:lnTo>
                  <a:pt x="180" y="634"/>
                </a:lnTo>
                <a:lnTo>
                  <a:pt x="178" y="635"/>
                </a:lnTo>
                <a:lnTo>
                  <a:pt x="178" y="635"/>
                </a:lnTo>
                <a:lnTo>
                  <a:pt x="178" y="634"/>
                </a:lnTo>
                <a:lnTo>
                  <a:pt x="178" y="632"/>
                </a:lnTo>
                <a:lnTo>
                  <a:pt x="180" y="631"/>
                </a:lnTo>
                <a:lnTo>
                  <a:pt x="181" y="632"/>
                </a:lnTo>
                <a:lnTo>
                  <a:pt x="181" y="632"/>
                </a:lnTo>
                <a:close/>
                <a:moveTo>
                  <a:pt x="171" y="619"/>
                </a:moveTo>
                <a:lnTo>
                  <a:pt x="171" y="619"/>
                </a:lnTo>
                <a:lnTo>
                  <a:pt x="165" y="620"/>
                </a:lnTo>
                <a:lnTo>
                  <a:pt x="163" y="620"/>
                </a:lnTo>
                <a:lnTo>
                  <a:pt x="163" y="619"/>
                </a:lnTo>
                <a:lnTo>
                  <a:pt x="165" y="617"/>
                </a:lnTo>
                <a:lnTo>
                  <a:pt x="168" y="616"/>
                </a:lnTo>
                <a:lnTo>
                  <a:pt x="170" y="614"/>
                </a:lnTo>
                <a:lnTo>
                  <a:pt x="171" y="616"/>
                </a:lnTo>
                <a:lnTo>
                  <a:pt x="171" y="619"/>
                </a:lnTo>
                <a:lnTo>
                  <a:pt x="171" y="619"/>
                </a:lnTo>
                <a:lnTo>
                  <a:pt x="170" y="619"/>
                </a:lnTo>
                <a:lnTo>
                  <a:pt x="171" y="619"/>
                </a:lnTo>
                <a:lnTo>
                  <a:pt x="171" y="619"/>
                </a:lnTo>
                <a:close/>
                <a:moveTo>
                  <a:pt x="139" y="523"/>
                </a:moveTo>
                <a:lnTo>
                  <a:pt x="139" y="523"/>
                </a:lnTo>
                <a:lnTo>
                  <a:pt x="141" y="523"/>
                </a:lnTo>
                <a:lnTo>
                  <a:pt x="144" y="523"/>
                </a:lnTo>
                <a:lnTo>
                  <a:pt x="144" y="524"/>
                </a:lnTo>
                <a:lnTo>
                  <a:pt x="142" y="524"/>
                </a:lnTo>
                <a:lnTo>
                  <a:pt x="140" y="525"/>
                </a:lnTo>
                <a:lnTo>
                  <a:pt x="140" y="524"/>
                </a:lnTo>
                <a:lnTo>
                  <a:pt x="139" y="523"/>
                </a:lnTo>
                <a:lnTo>
                  <a:pt x="139" y="523"/>
                </a:lnTo>
                <a:lnTo>
                  <a:pt x="140" y="523"/>
                </a:lnTo>
                <a:lnTo>
                  <a:pt x="140" y="523"/>
                </a:lnTo>
                <a:lnTo>
                  <a:pt x="139" y="523"/>
                </a:lnTo>
                <a:lnTo>
                  <a:pt x="139" y="523"/>
                </a:lnTo>
                <a:lnTo>
                  <a:pt x="139" y="523"/>
                </a:lnTo>
                <a:close/>
                <a:moveTo>
                  <a:pt x="165" y="453"/>
                </a:moveTo>
                <a:lnTo>
                  <a:pt x="165" y="453"/>
                </a:lnTo>
                <a:lnTo>
                  <a:pt x="165" y="452"/>
                </a:lnTo>
                <a:lnTo>
                  <a:pt x="166" y="452"/>
                </a:lnTo>
                <a:lnTo>
                  <a:pt x="166" y="452"/>
                </a:lnTo>
                <a:lnTo>
                  <a:pt x="168" y="452"/>
                </a:lnTo>
                <a:lnTo>
                  <a:pt x="168" y="453"/>
                </a:lnTo>
                <a:lnTo>
                  <a:pt x="165" y="453"/>
                </a:lnTo>
                <a:lnTo>
                  <a:pt x="165" y="453"/>
                </a:lnTo>
                <a:close/>
                <a:moveTo>
                  <a:pt x="203" y="666"/>
                </a:moveTo>
                <a:lnTo>
                  <a:pt x="203" y="666"/>
                </a:lnTo>
                <a:lnTo>
                  <a:pt x="206" y="667"/>
                </a:lnTo>
                <a:lnTo>
                  <a:pt x="209" y="669"/>
                </a:lnTo>
                <a:lnTo>
                  <a:pt x="209" y="669"/>
                </a:lnTo>
                <a:lnTo>
                  <a:pt x="207" y="669"/>
                </a:lnTo>
                <a:lnTo>
                  <a:pt x="205" y="669"/>
                </a:lnTo>
                <a:lnTo>
                  <a:pt x="204" y="667"/>
                </a:lnTo>
                <a:lnTo>
                  <a:pt x="203" y="666"/>
                </a:lnTo>
                <a:lnTo>
                  <a:pt x="203" y="666"/>
                </a:lnTo>
                <a:close/>
                <a:moveTo>
                  <a:pt x="135" y="540"/>
                </a:moveTo>
                <a:lnTo>
                  <a:pt x="135" y="540"/>
                </a:lnTo>
                <a:lnTo>
                  <a:pt x="137" y="541"/>
                </a:lnTo>
                <a:lnTo>
                  <a:pt x="139" y="543"/>
                </a:lnTo>
                <a:lnTo>
                  <a:pt x="139" y="543"/>
                </a:lnTo>
                <a:lnTo>
                  <a:pt x="136" y="542"/>
                </a:lnTo>
                <a:lnTo>
                  <a:pt x="135" y="540"/>
                </a:lnTo>
                <a:lnTo>
                  <a:pt x="135" y="540"/>
                </a:lnTo>
                <a:close/>
                <a:moveTo>
                  <a:pt x="178" y="655"/>
                </a:moveTo>
                <a:lnTo>
                  <a:pt x="178" y="655"/>
                </a:lnTo>
                <a:lnTo>
                  <a:pt x="183" y="660"/>
                </a:lnTo>
                <a:lnTo>
                  <a:pt x="186" y="660"/>
                </a:lnTo>
                <a:lnTo>
                  <a:pt x="186" y="660"/>
                </a:lnTo>
                <a:lnTo>
                  <a:pt x="184" y="658"/>
                </a:lnTo>
                <a:lnTo>
                  <a:pt x="180" y="653"/>
                </a:lnTo>
                <a:lnTo>
                  <a:pt x="178" y="653"/>
                </a:lnTo>
                <a:lnTo>
                  <a:pt x="178" y="655"/>
                </a:lnTo>
                <a:lnTo>
                  <a:pt x="178" y="655"/>
                </a:lnTo>
                <a:lnTo>
                  <a:pt x="178" y="657"/>
                </a:lnTo>
                <a:lnTo>
                  <a:pt x="178" y="655"/>
                </a:lnTo>
                <a:lnTo>
                  <a:pt x="178" y="655"/>
                </a:lnTo>
                <a:close/>
                <a:moveTo>
                  <a:pt x="136" y="560"/>
                </a:moveTo>
                <a:lnTo>
                  <a:pt x="136" y="560"/>
                </a:lnTo>
                <a:lnTo>
                  <a:pt x="133" y="555"/>
                </a:lnTo>
                <a:lnTo>
                  <a:pt x="136" y="560"/>
                </a:lnTo>
                <a:lnTo>
                  <a:pt x="136" y="560"/>
                </a:lnTo>
                <a:lnTo>
                  <a:pt x="135" y="560"/>
                </a:lnTo>
                <a:lnTo>
                  <a:pt x="135" y="560"/>
                </a:lnTo>
                <a:lnTo>
                  <a:pt x="136" y="560"/>
                </a:lnTo>
                <a:lnTo>
                  <a:pt x="136" y="560"/>
                </a:lnTo>
                <a:lnTo>
                  <a:pt x="136" y="560"/>
                </a:lnTo>
                <a:close/>
                <a:moveTo>
                  <a:pt x="152" y="616"/>
                </a:moveTo>
                <a:lnTo>
                  <a:pt x="152" y="616"/>
                </a:lnTo>
                <a:lnTo>
                  <a:pt x="151" y="614"/>
                </a:lnTo>
                <a:lnTo>
                  <a:pt x="150" y="613"/>
                </a:lnTo>
                <a:lnTo>
                  <a:pt x="150" y="613"/>
                </a:lnTo>
                <a:lnTo>
                  <a:pt x="151" y="613"/>
                </a:lnTo>
                <a:lnTo>
                  <a:pt x="152" y="614"/>
                </a:lnTo>
                <a:lnTo>
                  <a:pt x="153" y="616"/>
                </a:lnTo>
                <a:lnTo>
                  <a:pt x="152" y="616"/>
                </a:lnTo>
                <a:lnTo>
                  <a:pt x="152" y="616"/>
                </a:lnTo>
                <a:close/>
                <a:moveTo>
                  <a:pt x="169" y="652"/>
                </a:moveTo>
                <a:lnTo>
                  <a:pt x="169" y="652"/>
                </a:lnTo>
                <a:lnTo>
                  <a:pt x="172" y="652"/>
                </a:lnTo>
                <a:lnTo>
                  <a:pt x="172" y="654"/>
                </a:lnTo>
                <a:lnTo>
                  <a:pt x="172" y="654"/>
                </a:lnTo>
                <a:lnTo>
                  <a:pt x="171" y="654"/>
                </a:lnTo>
                <a:lnTo>
                  <a:pt x="169" y="652"/>
                </a:lnTo>
                <a:lnTo>
                  <a:pt x="169" y="652"/>
                </a:lnTo>
                <a:lnTo>
                  <a:pt x="169" y="652"/>
                </a:lnTo>
                <a:lnTo>
                  <a:pt x="169" y="652"/>
                </a:lnTo>
                <a:lnTo>
                  <a:pt x="169" y="652"/>
                </a:lnTo>
                <a:close/>
                <a:moveTo>
                  <a:pt x="141" y="608"/>
                </a:moveTo>
                <a:lnTo>
                  <a:pt x="141" y="608"/>
                </a:lnTo>
                <a:lnTo>
                  <a:pt x="145" y="610"/>
                </a:lnTo>
                <a:lnTo>
                  <a:pt x="146" y="610"/>
                </a:lnTo>
                <a:lnTo>
                  <a:pt x="147" y="611"/>
                </a:lnTo>
                <a:lnTo>
                  <a:pt x="147" y="611"/>
                </a:lnTo>
                <a:lnTo>
                  <a:pt x="144" y="611"/>
                </a:lnTo>
                <a:lnTo>
                  <a:pt x="141" y="608"/>
                </a:lnTo>
                <a:lnTo>
                  <a:pt x="141" y="608"/>
                </a:lnTo>
                <a:close/>
                <a:moveTo>
                  <a:pt x="130" y="593"/>
                </a:moveTo>
                <a:lnTo>
                  <a:pt x="130" y="593"/>
                </a:lnTo>
                <a:lnTo>
                  <a:pt x="134" y="593"/>
                </a:lnTo>
                <a:lnTo>
                  <a:pt x="135" y="594"/>
                </a:lnTo>
                <a:lnTo>
                  <a:pt x="135" y="595"/>
                </a:lnTo>
                <a:lnTo>
                  <a:pt x="135" y="596"/>
                </a:lnTo>
                <a:lnTo>
                  <a:pt x="134" y="596"/>
                </a:lnTo>
                <a:lnTo>
                  <a:pt x="133" y="596"/>
                </a:lnTo>
                <a:lnTo>
                  <a:pt x="131" y="595"/>
                </a:lnTo>
                <a:lnTo>
                  <a:pt x="130" y="593"/>
                </a:lnTo>
                <a:lnTo>
                  <a:pt x="130" y="593"/>
                </a:lnTo>
                <a:lnTo>
                  <a:pt x="131" y="593"/>
                </a:lnTo>
                <a:lnTo>
                  <a:pt x="131" y="594"/>
                </a:lnTo>
                <a:lnTo>
                  <a:pt x="131" y="594"/>
                </a:lnTo>
                <a:lnTo>
                  <a:pt x="130" y="593"/>
                </a:lnTo>
                <a:lnTo>
                  <a:pt x="130" y="593"/>
                </a:lnTo>
                <a:close/>
                <a:moveTo>
                  <a:pt x="141" y="601"/>
                </a:moveTo>
                <a:lnTo>
                  <a:pt x="141" y="601"/>
                </a:lnTo>
                <a:lnTo>
                  <a:pt x="140" y="600"/>
                </a:lnTo>
                <a:lnTo>
                  <a:pt x="137" y="599"/>
                </a:lnTo>
                <a:lnTo>
                  <a:pt x="136" y="599"/>
                </a:lnTo>
                <a:lnTo>
                  <a:pt x="135" y="596"/>
                </a:lnTo>
                <a:lnTo>
                  <a:pt x="135" y="596"/>
                </a:lnTo>
                <a:lnTo>
                  <a:pt x="137" y="596"/>
                </a:lnTo>
                <a:lnTo>
                  <a:pt x="140" y="598"/>
                </a:lnTo>
                <a:lnTo>
                  <a:pt x="141" y="600"/>
                </a:lnTo>
                <a:lnTo>
                  <a:pt x="141" y="601"/>
                </a:lnTo>
                <a:lnTo>
                  <a:pt x="141" y="601"/>
                </a:lnTo>
                <a:close/>
                <a:moveTo>
                  <a:pt x="162" y="643"/>
                </a:moveTo>
                <a:lnTo>
                  <a:pt x="162" y="643"/>
                </a:lnTo>
                <a:lnTo>
                  <a:pt x="163" y="643"/>
                </a:lnTo>
                <a:lnTo>
                  <a:pt x="164" y="643"/>
                </a:lnTo>
                <a:lnTo>
                  <a:pt x="166" y="646"/>
                </a:lnTo>
                <a:lnTo>
                  <a:pt x="166" y="646"/>
                </a:lnTo>
                <a:lnTo>
                  <a:pt x="165" y="646"/>
                </a:lnTo>
                <a:lnTo>
                  <a:pt x="164" y="646"/>
                </a:lnTo>
                <a:lnTo>
                  <a:pt x="162" y="643"/>
                </a:lnTo>
                <a:lnTo>
                  <a:pt x="162" y="643"/>
                </a:lnTo>
                <a:close/>
                <a:moveTo>
                  <a:pt x="135" y="602"/>
                </a:moveTo>
                <a:lnTo>
                  <a:pt x="135" y="602"/>
                </a:lnTo>
                <a:lnTo>
                  <a:pt x="136" y="602"/>
                </a:lnTo>
                <a:lnTo>
                  <a:pt x="137" y="604"/>
                </a:lnTo>
                <a:lnTo>
                  <a:pt x="140" y="605"/>
                </a:lnTo>
                <a:lnTo>
                  <a:pt x="140" y="605"/>
                </a:lnTo>
                <a:lnTo>
                  <a:pt x="139" y="606"/>
                </a:lnTo>
                <a:lnTo>
                  <a:pt x="136" y="605"/>
                </a:lnTo>
                <a:lnTo>
                  <a:pt x="135" y="602"/>
                </a:lnTo>
                <a:lnTo>
                  <a:pt x="135" y="602"/>
                </a:lnTo>
                <a:close/>
                <a:moveTo>
                  <a:pt x="127" y="601"/>
                </a:moveTo>
                <a:lnTo>
                  <a:pt x="127" y="601"/>
                </a:lnTo>
                <a:lnTo>
                  <a:pt x="131" y="601"/>
                </a:lnTo>
                <a:lnTo>
                  <a:pt x="127" y="601"/>
                </a:lnTo>
                <a:lnTo>
                  <a:pt x="127" y="601"/>
                </a:lnTo>
                <a:lnTo>
                  <a:pt x="128" y="601"/>
                </a:lnTo>
                <a:lnTo>
                  <a:pt x="128" y="600"/>
                </a:lnTo>
                <a:lnTo>
                  <a:pt x="127" y="600"/>
                </a:lnTo>
                <a:lnTo>
                  <a:pt x="127" y="601"/>
                </a:lnTo>
                <a:lnTo>
                  <a:pt x="127" y="601"/>
                </a:lnTo>
                <a:close/>
                <a:moveTo>
                  <a:pt x="122" y="592"/>
                </a:moveTo>
                <a:lnTo>
                  <a:pt x="122" y="592"/>
                </a:lnTo>
                <a:lnTo>
                  <a:pt x="128" y="594"/>
                </a:lnTo>
                <a:lnTo>
                  <a:pt x="133" y="599"/>
                </a:lnTo>
                <a:lnTo>
                  <a:pt x="133" y="599"/>
                </a:lnTo>
                <a:lnTo>
                  <a:pt x="131" y="599"/>
                </a:lnTo>
                <a:lnTo>
                  <a:pt x="130" y="599"/>
                </a:lnTo>
                <a:lnTo>
                  <a:pt x="127" y="598"/>
                </a:lnTo>
                <a:lnTo>
                  <a:pt x="122" y="592"/>
                </a:lnTo>
                <a:lnTo>
                  <a:pt x="122" y="592"/>
                </a:lnTo>
                <a:close/>
                <a:moveTo>
                  <a:pt x="158" y="655"/>
                </a:moveTo>
                <a:lnTo>
                  <a:pt x="158" y="655"/>
                </a:lnTo>
                <a:lnTo>
                  <a:pt x="163" y="658"/>
                </a:lnTo>
                <a:lnTo>
                  <a:pt x="168" y="660"/>
                </a:lnTo>
                <a:lnTo>
                  <a:pt x="168" y="660"/>
                </a:lnTo>
                <a:lnTo>
                  <a:pt x="163" y="659"/>
                </a:lnTo>
                <a:lnTo>
                  <a:pt x="158" y="655"/>
                </a:lnTo>
                <a:lnTo>
                  <a:pt x="158" y="655"/>
                </a:lnTo>
                <a:close/>
                <a:moveTo>
                  <a:pt x="145" y="635"/>
                </a:moveTo>
                <a:lnTo>
                  <a:pt x="145" y="635"/>
                </a:lnTo>
                <a:lnTo>
                  <a:pt x="146" y="634"/>
                </a:lnTo>
                <a:lnTo>
                  <a:pt x="147" y="634"/>
                </a:lnTo>
                <a:lnTo>
                  <a:pt x="148" y="635"/>
                </a:lnTo>
                <a:lnTo>
                  <a:pt x="148" y="635"/>
                </a:lnTo>
                <a:lnTo>
                  <a:pt x="147" y="636"/>
                </a:lnTo>
                <a:lnTo>
                  <a:pt x="146" y="636"/>
                </a:lnTo>
                <a:lnTo>
                  <a:pt x="145" y="635"/>
                </a:lnTo>
                <a:lnTo>
                  <a:pt x="145" y="635"/>
                </a:lnTo>
                <a:close/>
                <a:moveTo>
                  <a:pt x="145" y="646"/>
                </a:moveTo>
                <a:lnTo>
                  <a:pt x="145" y="646"/>
                </a:lnTo>
                <a:lnTo>
                  <a:pt x="144" y="644"/>
                </a:lnTo>
                <a:lnTo>
                  <a:pt x="144" y="642"/>
                </a:lnTo>
                <a:lnTo>
                  <a:pt x="147" y="641"/>
                </a:lnTo>
                <a:lnTo>
                  <a:pt x="148" y="641"/>
                </a:lnTo>
                <a:lnTo>
                  <a:pt x="148" y="642"/>
                </a:lnTo>
                <a:lnTo>
                  <a:pt x="147" y="643"/>
                </a:lnTo>
                <a:lnTo>
                  <a:pt x="145" y="646"/>
                </a:lnTo>
                <a:lnTo>
                  <a:pt x="145" y="646"/>
                </a:lnTo>
                <a:lnTo>
                  <a:pt x="144" y="644"/>
                </a:lnTo>
                <a:lnTo>
                  <a:pt x="144" y="644"/>
                </a:lnTo>
                <a:lnTo>
                  <a:pt x="145" y="644"/>
                </a:lnTo>
                <a:lnTo>
                  <a:pt x="145" y="646"/>
                </a:lnTo>
                <a:lnTo>
                  <a:pt x="145" y="646"/>
                </a:lnTo>
                <a:close/>
                <a:moveTo>
                  <a:pt x="121" y="584"/>
                </a:moveTo>
                <a:lnTo>
                  <a:pt x="121" y="584"/>
                </a:lnTo>
                <a:lnTo>
                  <a:pt x="118" y="583"/>
                </a:lnTo>
                <a:lnTo>
                  <a:pt x="117" y="581"/>
                </a:lnTo>
                <a:lnTo>
                  <a:pt x="117" y="578"/>
                </a:lnTo>
                <a:lnTo>
                  <a:pt x="118" y="577"/>
                </a:lnTo>
                <a:lnTo>
                  <a:pt x="118" y="577"/>
                </a:lnTo>
                <a:lnTo>
                  <a:pt x="118" y="581"/>
                </a:lnTo>
                <a:lnTo>
                  <a:pt x="121" y="584"/>
                </a:lnTo>
                <a:lnTo>
                  <a:pt x="121" y="584"/>
                </a:lnTo>
                <a:close/>
                <a:moveTo>
                  <a:pt x="117" y="588"/>
                </a:moveTo>
                <a:lnTo>
                  <a:pt x="117" y="588"/>
                </a:lnTo>
                <a:lnTo>
                  <a:pt x="121" y="590"/>
                </a:lnTo>
                <a:lnTo>
                  <a:pt x="117" y="588"/>
                </a:lnTo>
                <a:lnTo>
                  <a:pt x="117" y="588"/>
                </a:lnTo>
                <a:lnTo>
                  <a:pt x="117" y="589"/>
                </a:lnTo>
                <a:lnTo>
                  <a:pt x="117" y="588"/>
                </a:lnTo>
                <a:lnTo>
                  <a:pt x="117" y="588"/>
                </a:lnTo>
                <a:close/>
                <a:moveTo>
                  <a:pt x="125" y="619"/>
                </a:moveTo>
                <a:lnTo>
                  <a:pt x="125" y="619"/>
                </a:lnTo>
                <a:lnTo>
                  <a:pt x="129" y="618"/>
                </a:lnTo>
                <a:lnTo>
                  <a:pt x="125" y="619"/>
                </a:lnTo>
                <a:lnTo>
                  <a:pt x="125" y="619"/>
                </a:lnTo>
                <a:lnTo>
                  <a:pt x="125" y="618"/>
                </a:lnTo>
                <a:lnTo>
                  <a:pt x="125" y="619"/>
                </a:lnTo>
                <a:lnTo>
                  <a:pt x="125" y="619"/>
                </a:lnTo>
                <a:close/>
                <a:moveTo>
                  <a:pt x="130" y="634"/>
                </a:moveTo>
                <a:lnTo>
                  <a:pt x="130" y="634"/>
                </a:lnTo>
                <a:lnTo>
                  <a:pt x="130" y="631"/>
                </a:lnTo>
                <a:lnTo>
                  <a:pt x="133" y="630"/>
                </a:lnTo>
                <a:lnTo>
                  <a:pt x="133" y="630"/>
                </a:lnTo>
                <a:lnTo>
                  <a:pt x="134" y="631"/>
                </a:lnTo>
                <a:lnTo>
                  <a:pt x="134" y="634"/>
                </a:lnTo>
                <a:lnTo>
                  <a:pt x="131" y="634"/>
                </a:lnTo>
                <a:lnTo>
                  <a:pt x="130" y="634"/>
                </a:lnTo>
                <a:lnTo>
                  <a:pt x="130" y="634"/>
                </a:lnTo>
                <a:close/>
                <a:moveTo>
                  <a:pt x="117" y="594"/>
                </a:moveTo>
                <a:lnTo>
                  <a:pt x="117" y="594"/>
                </a:lnTo>
                <a:lnTo>
                  <a:pt x="115" y="593"/>
                </a:lnTo>
                <a:lnTo>
                  <a:pt x="113" y="592"/>
                </a:lnTo>
                <a:lnTo>
                  <a:pt x="113" y="589"/>
                </a:lnTo>
                <a:lnTo>
                  <a:pt x="113" y="589"/>
                </a:lnTo>
                <a:lnTo>
                  <a:pt x="116" y="589"/>
                </a:lnTo>
                <a:lnTo>
                  <a:pt x="116" y="590"/>
                </a:lnTo>
                <a:lnTo>
                  <a:pt x="117" y="594"/>
                </a:lnTo>
                <a:lnTo>
                  <a:pt x="117" y="594"/>
                </a:lnTo>
                <a:close/>
                <a:moveTo>
                  <a:pt x="119" y="626"/>
                </a:moveTo>
                <a:lnTo>
                  <a:pt x="119" y="626"/>
                </a:lnTo>
                <a:lnTo>
                  <a:pt x="119" y="626"/>
                </a:lnTo>
                <a:lnTo>
                  <a:pt x="122" y="625"/>
                </a:lnTo>
                <a:lnTo>
                  <a:pt x="127" y="626"/>
                </a:lnTo>
                <a:lnTo>
                  <a:pt x="128" y="626"/>
                </a:lnTo>
                <a:lnTo>
                  <a:pt x="128" y="628"/>
                </a:lnTo>
                <a:lnTo>
                  <a:pt x="119" y="626"/>
                </a:lnTo>
                <a:lnTo>
                  <a:pt x="119" y="626"/>
                </a:lnTo>
                <a:lnTo>
                  <a:pt x="119" y="626"/>
                </a:lnTo>
                <a:lnTo>
                  <a:pt x="121" y="626"/>
                </a:lnTo>
                <a:lnTo>
                  <a:pt x="121" y="626"/>
                </a:lnTo>
                <a:lnTo>
                  <a:pt x="119" y="626"/>
                </a:lnTo>
                <a:lnTo>
                  <a:pt x="119" y="626"/>
                </a:lnTo>
                <a:close/>
                <a:moveTo>
                  <a:pt x="106" y="612"/>
                </a:moveTo>
                <a:lnTo>
                  <a:pt x="106" y="612"/>
                </a:lnTo>
                <a:lnTo>
                  <a:pt x="109" y="616"/>
                </a:lnTo>
                <a:lnTo>
                  <a:pt x="112" y="618"/>
                </a:lnTo>
                <a:lnTo>
                  <a:pt x="116" y="620"/>
                </a:lnTo>
                <a:lnTo>
                  <a:pt x="117" y="623"/>
                </a:lnTo>
                <a:lnTo>
                  <a:pt x="117" y="623"/>
                </a:lnTo>
                <a:lnTo>
                  <a:pt x="109" y="618"/>
                </a:lnTo>
                <a:lnTo>
                  <a:pt x="106" y="614"/>
                </a:lnTo>
                <a:lnTo>
                  <a:pt x="105" y="613"/>
                </a:lnTo>
                <a:lnTo>
                  <a:pt x="106" y="612"/>
                </a:lnTo>
                <a:lnTo>
                  <a:pt x="106" y="612"/>
                </a:lnTo>
                <a:close/>
                <a:moveTo>
                  <a:pt x="110" y="614"/>
                </a:moveTo>
                <a:lnTo>
                  <a:pt x="110" y="614"/>
                </a:lnTo>
                <a:lnTo>
                  <a:pt x="112" y="616"/>
                </a:lnTo>
                <a:lnTo>
                  <a:pt x="113" y="617"/>
                </a:lnTo>
                <a:lnTo>
                  <a:pt x="112" y="617"/>
                </a:lnTo>
                <a:lnTo>
                  <a:pt x="110" y="614"/>
                </a:lnTo>
                <a:lnTo>
                  <a:pt x="110" y="614"/>
                </a:lnTo>
                <a:lnTo>
                  <a:pt x="111" y="616"/>
                </a:lnTo>
                <a:lnTo>
                  <a:pt x="110" y="614"/>
                </a:lnTo>
                <a:lnTo>
                  <a:pt x="110" y="614"/>
                </a:lnTo>
                <a:close/>
                <a:moveTo>
                  <a:pt x="89" y="600"/>
                </a:moveTo>
                <a:lnTo>
                  <a:pt x="89" y="600"/>
                </a:lnTo>
                <a:lnTo>
                  <a:pt x="89" y="595"/>
                </a:lnTo>
                <a:lnTo>
                  <a:pt x="89" y="600"/>
                </a:lnTo>
                <a:lnTo>
                  <a:pt x="89" y="600"/>
                </a:lnTo>
                <a:lnTo>
                  <a:pt x="91" y="599"/>
                </a:lnTo>
                <a:lnTo>
                  <a:pt x="89" y="600"/>
                </a:lnTo>
                <a:lnTo>
                  <a:pt x="89" y="600"/>
                </a:lnTo>
                <a:close/>
                <a:moveTo>
                  <a:pt x="74" y="537"/>
                </a:moveTo>
                <a:lnTo>
                  <a:pt x="74" y="537"/>
                </a:lnTo>
                <a:lnTo>
                  <a:pt x="77" y="541"/>
                </a:lnTo>
                <a:lnTo>
                  <a:pt x="77" y="542"/>
                </a:lnTo>
                <a:lnTo>
                  <a:pt x="76" y="543"/>
                </a:lnTo>
                <a:lnTo>
                  <a:pt x="76" y="543"/>
                </a:lnTo>
                <a:lnTo>
                  <a:pt x="76" y="542"/>
                </a:lnTo>
                <a:lnTo>
                  <a:pt x="75" y="540"/>
                </a:lnTo>
                <a:lnTo>
                  <a:pt x="74" y="539"/>
                </a:lnTo>
                <a:lnTo>
                  <a:pt x="74" y="537"/>
                </a:lnTo>
                <a:lnTo>
                  <a:pt x="74" y="537"/>
                </a:lnTo>
                <a:close/>
                <a:moveTo>
                  <a:pt x="91" y="470"/>
                </a:moveTo>
                <a:lnTo>
                  <a:pt x="91" y="470"/>
                </a:lnTo>
                <a:lnTo>
                  <a:pt x="91" y="469"/>
                </a:lnTo>
                <a:lnTo>
                  <a:pt x="92" y="469"/>
                </a:lnTo>
                <a:lnTo>
                  <a:pt x="93" y="470"/>
                </a:lnTo>
                <a:lnTo>
                  <a:pt x="93" y="471"/>
                </a:lnTo>
                <a:lnTo>
                  <a:pt x="93" y="471"/>
                </a:lnTo>
                <a:lnTo>
                  <a:pt x="92" y="470"/>
                </a:lnTo>
                <a:lnTo>
                  <a:pt x="91" y="470"/>
                </a:lnTo>
                <a:lnTo>
                  <a:pt x="91" y="470"/>
                </a:lnTo>
                <a:close/>
                <a:moveTo>
                  <a:pt x="72" y="540"/>
                </a:moveTo>
                <a:lnTo>
                  <a:pt x="72" y="540"/>
                </a:lnTo>
                <a:lnTo>
                  <a:pt x="75" y="541"/>
                </a:lnTo>
                <a:lnTo>
                  <a:pt x="76" y="542"/>
                </a:lnTo>
                <a:lnTo>
                  <a:pt x="74" y="543"/>
                </a:lnTo>
                <a:lnTo>
                  <a:pt x="72" y="543"/>
                </a:lnTo>
                <a:lnTo>
                  <a:pt x="71" y="543"/>
                </a:lnTo>
                <a:lnTo>
                  <a:pt x="71" y="542"/>
                </a:lnTo>
                <a:lnTo>
                  <a:pt x="72" y="540"/>
                </a:lnTo>
                <a:lnTo>
                  <a:pt x="72" y="540"/>
                </a:lnTo>
                <a:lnTo>
                  <a:pt x="74" y="540"/>
                </a:lnTo>
                <a:lnTo>
                  <a:pt x="74" y="540"/>
                </a:lnTo>
                <a:lnTo>
                  <a:pt x="72" y="540"/>
                </a:lnTo>
                <a:lnTo>
                  <a:pt x="72" y="540"/>
                </a:lnTo>
                <a:lnTo>
                  <a:pt x="72" y="540"/>
                </a:lnTo>
                <a:close/>
                <a:moveTo>
                  <a:pt x="69" y="540"/>
                </a:moveTo>
                <a:lnTo>
                  <a:pt x="69" y="540"/>
                </a:lnTo>
                <a:lnTo>
                  <a:pt x="69" y="539"/>
                </a:lnTo>
                <a:lnTo>
                  <a:pt x="70" y="537"/>
                </a:lnTo>
                <a:lnTo>
                  <a:pt x="71" y="539"/>
                </a:lnTo>
                <a:lnTo>
                  <a:pt x="72" y="540"/>
                </a:lnTo>
                <a:lnTo>
                  <a:pt x="72" y="540"/>
                </a:lnTo>
                <a:lnTo>
                  <a:pt x="71" y="541"/>
                </a:lnTo>
                <a:lnTo>
                  <a:pt x="69" y="540"/>
                </a:lnTo>
                <a:lnTo>
                  <a:pt x="69" y="540"/>
                </a:lnTo>
                <a:close/>
                <a:moveTo>
                  <a:pt x="68" y="572"/>
                </a:moveTo>
                <a:lnTo>
                  <a:pt x="68" y="572"/>
                </a:lnTo>
                <a:lnTo>
                  <a:pt x="69" y="570"/>
                </a:lnTo>
                <a:lnTo>
                  <a:pt x="68" y="572"/>
                </a:lnTo>
                <a:lnTo>
                  <a:pt x="68" y="572"/>
                </a:lnTo>
                <a:lnTo>
                  <a:pt x="69" y="571"/>
                </a:lnTo>
                <a:lnTo>
                  <a:pt x="68" y="572"/>
                </a:lnTo>
                <a:lnTo>
                  <a:pt x="68" y="572"/>
                </a:lnTo>
                <a:close/>
                <a:moveTo>
                  <a:pt x="66" y="541"/>
                </a:moveTo>
                <a:lnTo>
                  <a:pt x="66" y="541"/>
                </a:lnTo>
                <a:lnTo>
                  <a:pt x="68" y="543"/>
                </a:lnTo>
                <a:lnTo>
                  <a:pt x="68" y="545"/>
                </a:lnTo>
                <a:lnTo>
                  <a:pt x="68" y="545"/>
                </a:lnTo>
                <a:lnTo>
                  <a:pt x="66" y="541"/>
                </a:lnTo>
                <a:lnTo>
                  <a:pt x="66" y="541"/>
                </a:lnTo>
                <a:lnTo>
                  <a:pt x="66" y="542"/>
                </a:lnTo>
                <a:lnTo>
                  <a:pt x="66" y="541"/>
                </a:lnTo>
                <a:lnTo>
                  <a:pt x="66" y="541"/>
                </a:lnTo>
                <a:close/>
                <a:moveTo>
                  <a:pt x="68" y="528"/>
                </a:moveTo>
                <a:lnTo>
                  <a:pt x="68" y="528"/>
                </a:lnTo>
                <a:lnTo>
                  <a:pt x="66" y="526"/>
                </a:lnTo>
                <a:lnTo>
                  <a:pt x="66" y="525"/>
                </a:lnTo>
                <a:lnTo>
                  <a:pt x="66" y="524"/>
                </a:lnTo>
                <a:lnTo>
                  <a:pt x="66" y="522"/>
                </a:lnTo>
                <a:lnTo>
                  <a:pt x="66" y="522"/>
                </a:lnTo>
                <a:lnTo>
                  <a:pt x="68" y="525"/>
                </a:lnTo>
                <a:lnTo>
                  <a:pt x="68" y="526"/>
                </a:lnTo>
                <a:lnTo>
                  <a:pt x="68" y="528"/>
                </a:lnTo>
                <a:lnTo>
                  <a:pt x="68" y="528"/>
                </a:lnTo>
                <a:close/>
                <a:moveTo>
                  <a:pt x="65" y="519"/>
                </a:moveTo>
                <a:lnTo>
                  <a:pt x="65" y="519"/>
                </a:lnTo>
                <a:lnTo>
                  <a:pt x="68" y="519"/>
                </a:lnTo>
                <a:lnTo>
                  <a:pt x="65" y="519"/>
                </a:lnTo>
                <a:lnTo>
                  <a:pt x="65" y="519"/>
                </a:lnTo>
                <a:lnTo>
                  <a:pt x="65" y="519"/>
                </a:lnTo>
                <a:lnTo>
                  <a:pt x="65" y="519"/>
                </a:lnTo>
                <a:close/>
                <a:moveTo>
                  <a:pt x="86" y="454"/>
                </a:moveTo>
                <a:lnTo>
                  <a:pt x="86" y="454"/>
                </a:lnTo>
                <a:lnTo>
                  <a:pt x="83" y="447"/>
                </a:lnTo>
                <a:lnTo>
                  <a:pt x="82" y="443"/>
                </a:lnTo>
                <a:lnTo>
                  <a:pt x="83" y="442"/>
                </a:lnTo>
                <a:lnTo>
                  <a:pt x="85" y="442"/>
                </a:lnTo>
                <a:lnTo>
                  <a:pt x="86" y="446"/>
                </a:lnTo>
                <a:lnTo>
                  <a:pt x="87" y="448"/>
                </a:lnTo>
                <a:lnTo>
                  <a:pt x="87" y="452"/>
                </a:lnTo>
                <a:lnTo>
                  <a:pt x="86" y="454"/>
                </a:lnTo>
                <a:lnTo>
                  <a:pt x="86" y="454"/>
                </a:lnTo>
                <a:lnTo>
                  <a:pt x="86" y="454"/>
                </a:lnTo>
                <a:lnTo>
                  <a:pt x="87" y="454"/>
                </a:lnTo>
                <a:lnTo>
                  <a:pt x="86" y="454"/>
                </a:lnTo>
                <a:lnTo>
                  <a:pt x="86" y="454"/>
                </a:lnTo>
                <a:lnTo>
                  <a:pt x="86" y="454"/>
                </a:lnTo>
                <a:close/>
                <a:moveTo>
                  <a:pt x="63" y="530"/>
                </a:moveTo>
                <a:lnTo>
                  <a:pt x="63" y="530"/>
                </a:lnTo>
                <a:lnTo>
                  <a:pt x="64" y="523"/>
                </a:lnTo>
                <a:lnTo>
                  <a:pt x="63" y="530"/>
                </a:lnTo>
                <a:lnTo>
                  <a:pt x="63" y="530"/>
                </a:lnTo>
                <a:lnTo>
                  <a:pt x="63" y="529"/>
                </a:lnTo>
                <a:lnTo>
                  <a:pt x="63" y="529"/>
                </a:lnTo>
                <a:lnTo>
                  <a:pt x="63" y="530"/>
                </a:lnTo>
                <a:lnTo>
                  <a:pt x="63" y="530"/>
                </a:lnTo>
                <a:lnTo>
                  <a:pt x="63" y="530"/>
                </a:lnTo>
                <a:close/>
                <a:moveTo>
                  <a:pt x="59" y="559"/>
                </a:moveTo>
                <a:lnTo>
                  <a:pt x="59" y="559"/>
                </a:lnTo>
                <a:lnTo>
                  <a:pt x="63" y="561"/>
                </a:lnTo>
                <a:lnTo>
                  <a:pt x="64" y="563"/>
                </a:lnTo>
                <a:lnTo>
                  <a:pt x="65" y="564"/>
                </a:lnTo>
                <a:lnTo>
                  <a:pt x="65" y="564"/>
                </a:lnTo>
                <a:lnTo>
                  <a:pt x="62" y="561"/>
                </a:lnTo>
                <a:lnTo>
                  <a:pt x="60" y="560"/>
                </a:lnTo>
                <a:lnTo>
                  <a:pt x="59" y="559"/>
                </a:lnTo>
                <a:lnTo>
                  <a:pt x="59" y="559"/>
                </a:lnTo>
                <a:close/>
                <a:moveTo>
                  <a:pt x="66" y="502"/>
                </a:moveTo>
                <a:lnTo>
                  <a:pt x="66" y="502"/>
                </a:lnTo>
                <a:lnTo>
                  <a:pt x="69" y="505"/>
                </a:lnTo>
                <a:lnTo>
                  <a:pt x="69" y="505"/>
                </a:lnTo>
                <a:lnTo>
                  <a:pt x="68" y="504"/>
                </a:lnTo>
                <a:lnTo>
                  <a:pt x="66" y="502"/>
                </a:lnTo>
                <a:lnTo>
                  <a:pt x="66" y="502"/>
                </a:lnTo>
                <a:lnTo>
                  <a:pt x="66" y="504"/>
                </a:lnTo>
                <a:lnTo>
                  <a:pt x="66" y="502"/>
                </a:lnTo>
                <a:lnTo>
                  <a:pt x="66" y="502"/>
                </a:lnTo>
                <a:close/>
                <a:moveTo>
                  <a:pt x="51" y="489"/>
                </a:moveTo>
                <a:lnTo>
                  <a:pt x="51" y="489"/>
                </a:lnTo>
                <a:lnTo>
                  <a:pt x="51" y="488"/>
                </a:lnTo>
                <a:lnTo>
                  <a:pt x="51" y="490"/>
                </a:lnTo>
                <a:lnTo>
                  <a:pt x="56" y="501"/>
                </a:lnTo>
                <a:lnTo>
                  <a:pt x="64" y="518"/>
                </a:lnTo>
                <a:lnTo>
                  <a:pt x="64" y="518"/>
                </a:lnTo>
                <a:lnTo>
                  <a:pt x="54" y="511"/>
                </a:lnTo>
                <a:lnTo>
                  <a:pt x="50" y="505"/>
                </a:lnTo>
                <a:lnTo>
                  <a:pt x="47" y="499"/>
                </a:lnTo>
                <a:lnTo>
                  <a:pt x="47" y="495"/>
                </a:lnTo>
                <a:lnTo>
                  <a:pt x="48" y="492"/>
                </a:lnTo>
                <a:lnTo>
                  <a:pt x="50" y="489"/>
                </a:lnTo>
                <a:lnTo>
                  <a:pt x="51" y="489"/>
                </a:lnTo>
                <a:lnTo>
                  <a:pt x="51" y="489"/>
                </a:lnTo>
                <a:lnTo>
                  <a:pt x="51" y="488"/>
                </a:lnTo>
                <a:lnTo>
                  <a:pt x="50" y="489"/>
                </a:lnTo>
                <a:lnTo>
                  <a:pt x="50" y="489"/>
                </a:lnTo>
                <a:lnTo>
                  <a:pt x="51" y="489"/>
                </a:lnTo>
                <a:lnTo>
                  <a:pt x="51" y="489"/>
                </a:lnTo>
                <a:close/>
                <a:moveTo>
                  <a:pt x="46" y="487"/>
                </a:moveTo>
                <a:lnTo>
                  <a:pt x="46" y="487"/>
                </a:lnTo>
                <a:lnTo>
                  <a:pt x="45" y="487"/>
                </a:lnTo>
                <a:lnTo>
                  <a:pt x="44" y="486"/>
                </a:lnTo>
                <a:lnTo>
                  <a:pt x="44" y="480"/>
                </a:lnTo>
                <a:lnTo>
                  <a:pt x="44" y="478"/>
                </a:lnTo>
                <a:lnTo>
                  <a:pt x="45" y="478"/>
                </a:lnTo>
                <a:lnTo>
                  <a:pt x="46" y="487"/>
                </a:lnTo>
                <a:lnTo>
                  <a:pt x="46" y="487"/>
                </a:lnTo>
                <a:lnTo>
                  <a:pt x="46" y="487"/>
                </a:lnTo>
                <a:lnTo>
                  <a:pt x="46" y="487"/>
                </a:lnTo>
                <a:lnTo>
                  <a:pt x="46" y="487"/>
                </a:lnTo>
                <a:close/>
                <a:moveTo>
                  <a:pt x="60" y="559"/>
                </a:moveTo>
                <a:lnTo>
                  <a:pt x="60" y="559"/>
                </a:lnTo>
                <a:lnTo>
                  <a:pt x="57" y="554"/>
                </a:lnTo>
                <a:lnTo>
                  <a:pt x="56" y="549"/>
                </a:lnTo>
                <a:lnTo>
                  <a:pt x="56" y="549"/>
                </a:lnTo>
                <a:lnTo>
                  <a:pt x="59" y="554"/>
                </a:lnTo>
                <a:lnTo>
                  <a:pt x="60" y="557"/>
                </a:lnTo>
                <a:lnTo>
                  <a:pt x="60" y="559"/>
                </a:lnTo>
                <a:lnTo>
                  <a:pt x="60" y="559"/>
                </a:lnTo>
                <a:close/>
                <a:moveTo>
                  <a:pt x="59" y="529"/>
                </a:moveTo>
                <a:lnTo>
                  <a:pt x="59" y="529"/>
                </a:lnTo>
                <a:lnTo>
                  <a:pt x="60" y="530"/>
                </a:lnTo>
                <a:lnTo>
                  <a:pt x="60" y="531"/>
                </a:lnTo>
                <a:lnTo>
                  <a:pt x="60" y="533"/>
                </a:lnTo>
                <a:lnTo>
                  <a:pt x="60" y="533"/>
                </a:lnTo>
                <a:lnTo>
                  <a:pt x="58" y="531"/>
                </a:lnTo>
                <a:lnTo>
                  <a:pt x="58" y="530"/>
                </a:lnTo>
                <a:lnTo>
                  <a:pt x="58" y="529"/>
                </a:lnTo>
                <a:lnTo>
                  <a:pt x="59" y="529"/>
                </a:lnTo>
                <a:lnTo>
                  <a:pt x="59" y="529"/>
                </a:lnTo>
                <a:close/>
                <a:moveTo>
                  <a:pt x="54" y="517"/>
                </a:moveTo>
                <a:lnTo>
                  <a:pt x="54" y="517"/>
                </a:lnTo>
                <a:lnTo>
                  <a:pt x="57" y="519"/>
                </a:lnTo>
                <a:lnTo>
                  <a:pt x="58" y="522"/>
                </a:lnTo>
                <a:lnTo>
                  <a:pt x="57" y="523"/>
                </a:lnTo>
                <a:lnTo>
                  <a:pt x="57" y="523"/>
                </a:lnTo>
                <a:lnTo>
                  <a:pt x="56" y="519"/>
                </a:lnTo>
                <a:lnTo>
                  <a:pt x="54" y="517"/>
                </a:lnTo>
                <a:lnTo>
                  <a:pt x="54" y="517"/>
                </a:lnTo>
                <a:close/>
                <a:moveTo>
                  <a:pt x="52" y="545"/>
                </a:moveTo>
                <a:lnTo>
                  <a:pt x="52" y="545"/>
                </a:lnTo>
                <a:lnTo>
                  <a:pt x="52" y="545"/>
                </a:lnTo>
                <a:lnTo>
                  <a:pt x="53" y="546"/>
                </a:lnTo>
                <a:lnTo>
                  <a:pt x="54" y="547"/>
                </a:lnTo>
                <a:lnTo>
                  <a:pt x="56" y="549"/>
                </a:lnTo>
                <a:lnTo>
                  <a:pt x="56" y="549"/>
                </a:lnTo>
                <a:lnTo>
                  <a:pt x="53" y="547"/>
                </a:lnTo>
                <a:lnTo>
                  <a:pt x="52" y="545"/>
                </a:lnTo>
                <a:lnTo>
                  <a:pt x="52" y="545"/>
                </a:lnTo>
                <a:close/>
                <a:moveTo>
                  <a:pt x="83" y="431"/>
                </a:moveTo>
                <a:lnTo>
                  <a:pt x="83" y="431"/>
                </a:lnTo>
                <a:lnTo>
                  <a:pt x="85" y="433"/>
                </a:lnTo>
                <a:lnTo>
                  <a:pt x="85" y="434"/>
                </a:lnTo>
                <a:lnTo>
                  <a:pt x="86" y="434"/>
                </a:lnTo>
                <a:lnTo>
                  <a:pt x="87" y="434"/>
                </a:lnTo>
                <a:lnTo>
                  <a:pt x="87" y="434"/>
                </a:lnTo>
                <a:lnTo>
                  <a:pt x="86" y="435"/>
                </a:lnTo>
                <a:lnTo>
                  <a:pt x="85" y="435"/>
                </a:lnTo>
                <a:lnTo>
                  <a:pt x="83" y="433"/>
                </a:lnTo>
                <a:lnTo>
                  <a:pt x="83" y="431"/>
                </a:lnTo>
                <a:lnTo>
                  <a:pt x="83" y="431"/>
                </a:lnTo>
                <a:close/>
                <a:moveTo>
                  <a:pt x="82" y="427"/>
                </a:moveTo>
                <a:lnTo>
                  <a:pt x="82" y="427"/>
                </a:lnTo>
                <a:lnTo>
                  <a:pt x="87" y="427"/>
                </a:lnTo>
                <a:lnTo>
                  <a:pt x="88" y="428"/>
                </a:lnTo>
                <a:lnTo>
                  <a:pt x="87" y="430"/>
                </a:lnTo>
                <a:lnTo>
                  <a:pt x="86" y="431"/>
                </a:lnTo>
                <a:lnTo>
                  <a:pt x="83" y="433"/>
                </a:lnTo>
                <a:lnTo>
                  <a:pt x="81" y="431"/>
                </a:lnTo>
                <a:lnTo>
                  <a:pt x="81" y="430"/>
                </a:lnTo>
                <a:lnTo>
                  <a:pt x="82" y="427"/>
                </a:lnTo>
                <a:lnTo>
                  <a:pt x="82" y="427"/>
                </a:lnTo>
                <a:lnTo>
                  <a:pt x="83" y="427"/>
                </a:lnTo>
                <a:lnTo>
                  <a:pt x="83" y="427"/>
                </a:lnTo>
                <a:lnTo>
                  <a:pt x="82" y="428"/>
                </a:lnTo>
                <a:lnTo>
                  <a:pt x="82" y="427"/>
                </a:lnTo>
                <a:lnTo>
                  <a:pt x="82" y="427"/>
                </a:lnTo>
                <a:close/>
                <a:moveTo>
                  <a:pt x="48" y="501"/>
                </a:moveTo>
                <a:lnTo>
                  <a:pt x="48" y="501"/>
                </a:lnTo>
                <a:lnTo>
                  <a:pt x="51" y="504"/>
                </a:lnTo>
                <a:lnTo>
                  <a:pt x="51" y="506"/>
                </a:lnTo>
                <a:lnTo>
                  <a:pt x="50" y="506"/>
                </a:lnTo>
                <a:lnTo>
                  <a:pt x="50" y="506"/>
                </a:lnTo>
                <a:lnTo>
                  <a:pt x="50" y="504"/>
                </a:lnTo>
                <a:lnTo>
                  <a:pt x="48" y="501"/>
                </a:lnTo>
                <a:lnTo>
                  <a:pt x="48" y="501"/>
                </a:lnTo>
                <a:close/>
                <a:moveTo>
                  <a:pt x="41" y="517"/>
                </a:moveTo>
                <a:lnTo>
                  <a:pt x="41" y="517"/>
                </a:lnTo>
                <a:lnTo>
                  <a:pt x="44" y="518"/>
                </a:lnTo>
                <a:lnTo>
                  <a:pt x="44" y="520"/>
                </a:lnTo>
                <a:lnTo>
                  <a:pt x="44" y="520"/>
                </a:lnTo>
                <a:lnTo>
                  <a:pt x="41" y="519"/>
                </a:lnTo>
                <a:lnTo>
                  <a:pt x="41" y="517"/>
                </a:lnTo>
                <a:lnTo>
                  <a:pt x="41" y="517"/>
                </a:lnTo>
                <a:close/>
                <a:moveTo>
                  <a:pt x="45" y="476"/>
                </a:moveTo>
                <a:lnTo>
                  <a:pt x="45" y="476"/>
                </a:lnTo>
                <a:lnTo>
                  <a:pt x="45" y="470"/>
                </a:lnTo>
                <a:lnTo>
                  <a:pt x="46" y="472"/>
                </a:lnTo>
                <a:lnTo>
                  <a:pt x="46" y="475"/>
                </a:lnTo>
                <a:lnTo>
                  <a:pt x="46" y="476"/>
                </a:lnTo>
                <a:lnTo>
                  <a:pt x="45" y="476"/>
                </a:lnTo>
                <a:lnTo>
                  <a:pt x="45" y="476"/>
                </a:lnTo>
                <a:lnTo>
                  <a:pt x="46" y="475"/>
                </a:lnTo>
                <a:lnTo>
                  <a:pt x="46" y="476"/>
                </a:lnTo>
                <a:lnTo>
                  <a:pt x="46" y="476"/>
                </a:lnTo>
                <a:lnTo>
                  <a:pt x="45" y="476"/>
                </a:lnTo>
                <a:lnTo>
                  <a:pt x="45" y="476"/>
                </a:lnTo>
                <a:close/>
                <a:moveTo>
                  <a:pt x="46" y="463"/>
                </a:moveTo>
                <a:lnTo>
                  <a:pt x="46" y="463"/>
                </a:lnTo>
                <a:lnTo>
                  <a:pt x="47" y="460"/>
                </a:lnTo>
                <a:lnTo>
                  <a:pt x="50" y="460"/>
                </a:lnTo>
                <a:lnTo>
                  <a:pt x="51" y="461"/>
                </a:lnTo>
                <a:lnTo>
                  <a:pt x="51" y="464"/>
                </a:lnTo>
                <a:lnTo>
                  <a:pt x="52" y="465"/>
                </a:lnTo>
                <a:lnTo>
                  <a:pt x="51" y="465"/>
                </a:lnTo>
                <a:lnTo>
                  <a:pt x="50" y="465"/>
                </a:lnTo>
                <a:lnTo>
                  <a:pt x="46" y="463"/>
                </a:lnTo>
                <a:lnTo>
                  <a:pt x="46" y="463"/>
                </a:lnTo>
                <a:lnTo>
                  <a:pt x="47" y="463"/>
                </a:lnTo>
                <a:lnTo>
                  <a:pt x="47" y="463"/>
                </a:lnTo>
                <a:lnTo>
                  <a:pt x="47" y="463"/>
                </a:lnTo>
                <a:lnTo>
                  <a:pt x="46" y="463"/>
                </a:lnTo>
                <a:lnTo>
                  <a:pt x="46" y="463"/>
                </a:lnTo>
                <a:close/>
                <a:moveTo>
                  <a:pt x="40" y="471"/>
                </a:moveTo>
                <a:lnTo>
                  <a:pt x="40" y="471"/>
                </a:lnTo>
                <a:lnTo>
                  <a:pt x="45" y="474"/>
                </a:lnTo>
                <a:lnTo>
                  <a:pt x="40" y="471"/>
                </a:lnTo>
                <a:lnTo>
                  <a:pt x="40" y="471"/>
                </a:lnTo>
                <a:lnTo>
                  <a:pt x="41" y="471"/>
                </a:lnTo>
                <a:lnTo>
                  <a:pt x="41" y="471"/>
                </a:lnTo>
                <a:lnTo>
                  <a:pt x="41" y="471"/>
                </a:lnTo>
                <a:lnTo>
                  <a:pt x="40" y="471"/>
                </a:lnTo>
                <a:lnTo>
                  <a:pt x="40" y="471"/>
                </a:lnTo>
                <a:close/>
                <a:moveTo>
                  <a:pt x="170" y="345"/>
                </a:moveTo>
                <a:lnTo>
                  <a:pt x="170" y="345"/>
                </a:lnTo>
                <a:lnTo>
                  <a:pt x="172" y="343"/>
                </a:lnTo>
                <a:lnTo>
                  <a:pt x="172" y="343"/>
                </a:lnTo>
                <a:lnTo>
                  <a:pt x="171" y="346"/>
                </a:lnTo>
                <a:lnTo>
                  <a:pt x="169" y="348"/>
                </a:lnTo>
                <a:lnTo>
                  <a:pt x="169" y="347"/>
                </a:lnTo>
                <a:lnTo>
                  <a:pt x="170" y="345"/>
                </a:lnTo>
                <a:lnTo>
                  <a:pt x="170" y="345"/>
                </a:lnTo>
                <a:lnTo>
                  <a:pt x="170" y="345"/>
                </a:lnTo>
                <a:lnTo>
                  <a:pt x="170" y="345"/>
                </a:lnTo>
                <a:lnTo>
                  <a:pt x="170" y="345"/>
                </a:lnTo>
                <a:close/>
                <a:moveTo>
                  <a:pt x="81" y="405"/>
                </a:moveTo>
                <a:lnTo>
                  <a:pt x="81" y="405"/>
                </a:lnTo>
                <a:lnTo>
                  <a:pt x="81" y="402"/>
                </a:lnTo>
                <a:lnTo>
                  <a:pt x="81" y="401"/>
                </a:lnTo>
                <a:lnTo>
                  <a:pt x="81" y="401"/>
                </a:lnTo>
                <a:lnTo>
                  <a:pt x="81" y="405"/>
                </a:lnTo>
                <a:lnTo>
                  <a:pt x="81" y="405"/>
                </a:lnTo>
                <a:lnTo>
                  <a:pt x="81" y="402"/>
                </a:lnTo>
                <a:lnTo>
                  <a:pt x="81" y="405"/>
                </a:lnTo>
                <a:lnTo>
                  <a:pt x="81" y="405"/>
                </a:lnTo>
                <a:close/>
                <a:moveTo>
                  <a:pt x="45" y="449"/>
                </a:moveTo>
                <a:lnTo>
                  <a:pt x="45" y="449"/>
                </a:lnTo>
                <a:lnTo>
                  <a:pt x="45" y="454"/>
                </a:lnTo>
                <a:lnTo>
                  <a:pt x="45" y="457"/>
                </a:lnTo>
                <a:lnTo>
                  <a:pt x="42" y="455"/>
                </a:lnTo>
                <a:lnTo>
                  <a:pt x="41" y="454"/>
                </a:lnTo>
                <a:lnTo>
                  <a:pt x="40" y="451"/>
                </a:lnTo>
                <a:lnTo>
                  <a:pt x="40" y="449"/>
                </a:lnTo>
                <a:lnTo>
                  <a:pt x="41" y="448"/>
                </a:lnTo>
                <a:lnTo>
                  <a:pt x="45" y="449"/>
                </a:lnTo>
                <a:lnTo>
                  <a:pt x="45" y="449"/>
                </a:lnTo>
                <a:lnTo>
                  <a:pt x="45" y="449"/>
                </a:lnTo>
                <a:lnTo>
                  <a:pt x="45" y="449"/>
                </a:lnTo>
                <a:lnTo>
                  <a:pt x="44" y="449"/>
                </a:lnTo>
                <a:lnTo>
                  <a:pt x="45" y="449"/>
                </a:lnTo>
                <a:lnTo>
                  <a:pt x="45" y="449"/>
                </a:lnTo>
                <a:close/>
                <a:moveTo>
                  <a:pt x="22" y="502"/>
                </a:moveTo>
                <a:lnTo>
                  <a:pt x="22" y="502"/>
                </a:lnTo>
                <a:lnTo>
                  <a:pt x="22" y="496"/>
                </a:lnTo>
                <a:lnTo>
                  <a:pt x="22" y="495"/>
                </a:lnTo>
                <a:lnTo>
                  <a:pt x="21" y="496"/>
                </a:lnTo>
                <a:lnTo>
                  <a:pt x="21" y="499"/>
                </a:lnTo>
                <a:lnTo>
                  <a:pt x="21" y="501"/>
                </a:lnTo>
                <a:lnTo>
                  <a:pt x="22" y="502"/>
                </a:lnTo>
                <a:lnTo>
                  <a:pt x="22" y="502"/>
                </a:lnTo>
                <a:lnTo>
                  <a:pt x="22" y="501"/>
                </a:lnTo>
                <a:lnTo>
                  <a:pt x="22" y="501"/>
                </a:lnTo>
                <a:lnTo>
                  <a:pt x="22" y="502"/>
                </a:lnTo>
                <a:lnTo>
                  <a:pt x="22" y="502"/>
                </a:lnTo>
                <a:lnTo>
                  <a:pt x="22" y="502"/>
                </a:lnTo>
                <a:close/>
                <a:moveTo>
                  <a:pt x="38" y="451"/>
                </a:moveTo>
                <a:lnTo>
                  <a:pt x="38" y="451"/>
                </a:lnTo>
                <a:lnTo>
                  <a:pt x="39" y="443"/>
                </a:lnTo>
                <a:lnTo>
                  <a:pt x="38" y="451"/>
                </a:lnTo>
                <a:lnTo>
                  <a:pt x="38" y="451"/>
                </a:lnTo>
                <a:lnTo>
                  <a:pt x="39" y="451"/>
                </a:lnTo>
                <a:lnTo>
                  <a:pt x="39" y="451"/>
                </a:lnTo>
                <a:lnTo>
                  <a:pt x="39" y="452"/>
                </a:lnTo>
                <a:lnTo>
                  <a:pt x="38" y="451"/>
                </a:lnTo>
                <a:lnTo>
                  <a:pt x="38" y="451"/>
                </a:lnTo>
                <a:close/>
                <a:moveTo>
                  <a:pt x="22" y="478"/>
                </a:moveTo>
                <a:lnTo>
                  <a:pt x="22" y="478"/>
                </a:lnTo>
                <a:lnTo>
                  <a:pt x="23" y="480"/>
                </a:lnTo>
                <a:lnTo>
                  <a:pt x="24" y="481"/>
                </a:lnTo>
                <a:lnTo>
                  <a:pt x="24" y="482"/>
                </a:lnTo>
                <a:lnTo>
                  <a:pt x="24" y="482"/>
                </a:lnTo>
                <a:lnTo>
                  <a:pt x="22" y="480"/>
                </a:lnTo>
                <a:lnTo>
                  <a:pt x="22" y="480"/>
                </a:lnTo>
                <a:lnTo>
                  <a:pt x="22" y="478"/>
                </a:lnTo>
                <a:lnTo>
                  <a:pt x="22" y="478"/>
                </a:lnTo>
                <a:close/>
                <a:moveTo>
                  <a:pt x="15" y="483"/>
                </a:moveTo>
                <a:lnTo>
                  <a:pt x="15" y="483"/>
                </a:lnTo>
                <a:lnTo>
                  <a:pt x="17" y="486"/>
                </a:lnTo>
                <a:lnTo>
                  <a:pt x="18" y="488"/>
                </a:lnTo>
                <a:lnTo>
                  <a:pt x="18" y="489"/>
                </a:lnTo>
                <a:lnTo>
                  <a:pt x="18" y="490"/>
                </a:lnTo>
                <a:lnTo>
                  <a:pt x="17" y="492"/>
                </a:lnTo>
                <a:lnTo>
                  <a:pt x="16" y="490"/>
                </a:lnTo>
                <a:lnTo>
                  <a:pt x="15" y="488"/>
                </a:lnTo>
                <a:lnTo>
                  <a:pt x="15" y="483"/>
                </a:lnTo>
                <a:lnTo>
                  <a:pt x="15" y="483"/>
                </a:lnTo>
                <a:lnTo>
                  <a:pt x="15" y="484"/>
                </a:lnTo>
                <a:lnTo>
                  <a:pt x="15" y="486"/>
                </a:lnTo>
                <a:lnTo>
                  <a:pt x="15" y="486"/>
                </a:lnTo>
                <a:lnTo>
                  <a:pt x="15" y="483"/>
                </a:lnTo>
                <a:lnTo>
                  <a:pt x="15" y="483"/>
                </a:lnTo>
                <a:close/>
                <a:moveTo>
                  <a:pt x="40" y="436"/>
                </a:moveTo>
                <a:lnTo>
                  <a:pt x="40" y="436"/>
                </a:lnTo>
                <a:lnTo>
                  <a:pt x="41" y="435"/>
                </a:lnTo>
                <a:lnTo>
                  <a:pt x="41" y="434"/>
                </a:lnTo>
                <a:lnTo>
                  <a:pt x="40" y="433"/>
                </a:lnTo>
                <a:lnTo>
                  <a:pt x="41" y="433"/>
                </a:lnTo>
                <a:lnTo>
                  <a:pt x="41" y="433"/>
                </a:lnTo>
                <a:lnTo>
                  <a:pt x="42" y="436"/>
                </a:lnTo>
                <a:lnTo>
                  <a:pt x="41" y="437"/>
                </a:lnTo>
                <a:lnTo>
                  <a:pt x="40" y="436"/>
                </a:lnTo>
                <a:lnTo>
                  <a:pt x="40" y="436"/>
                </a:lnTo>
                <a:close/>
                <a:moveTo>
                  <a:pt x="27" y="451"/>
                </a:moveTo>
                <a:lnTo>
                  <a:pt x="27" y="451"/>
                </a:lnTo>
                <a:lnTo>
                  <a:pt x="29" y="458"/>
                </a:lnTo>
                <a:lnTo>
                  <a:pt x="29" y="458"/>
                </a:lnTo>
                <a:lnTo>
                  <a:pt x="28" y="457"/>
                </a:lnTo>
                <a:lnTo>
                  <a:pt x="27" y="454"/>
                </a:lnTo>
                <a:lnTo>
                  <a:pt x="26" y="452"/>
                </a:lnTo>
                <a:lnTo>
                  <a:pt x="27" y="451"/>
                </a:lnTo>
                <a:lnTo>
                  <a:pt x="27" y="451"/>
                </a:lnTo>
                <a:close/>
                <a:moveTo>
                  <a:pt x="16" y="476"/>
                </a:moveTo>
                <a:lnTo>
                  <a:pt x="16" y="476"/>
                </a:lnTo>
                <a:lnTo>
                  <a:pt x="17" y="478"/>
                </a:lnTo>
                <a:lnTo>
                  <a:pt x="18" y="481"/>
                </a:lnTo>
                <a:lnTo>
                  <a:pt x="17" y="482"/>
                </a:lnTo>
                <a:lnTo>
                  <a:pt x="17" y="483"/>
                </a:lnTo>
                <a:lnTo>
                  <a:pt x="16" y="483"/>
                </a:lnTo>
                <a:lnTo>
                  <a:pt x="15" y="482"/>
                </a:lnTo>
                <a:lnTo>
                  <a:pt x="15" y="480"/>
                </a:lnTo>
                <a:lnTo>
                  <a:pt x="16" y="476"/>
                </a:lnTo>
                <a:lnTo>
                  <a:pt x="16" y="476"/>
                </a:lnTo>
                <a:lnTo>
                  <a:pt x="16" y="477"/>
                </a:lnTo>
                <a:lnTo>
                  <a:pt x="16" y="476"/>
                </a:lnTo>
                <a:lnTo>
                  <a:pt x="16" y="476"/>
                </a:lnTo>
                <a:close/>
                <a:moveTo>
                  <a:pt x="39" y="412"/>
                </a:moveTo>
                <a:lnTo>
                  <a:pt x="39" y="412"/>
                </a:lnTo>
                <a:lnTo>
                  <a:pt x="40" y="419"/>
                </a:lnTo>
                <a:lnTo>
                  <a:pt x="41" y="425"/>
                </a:lnTo>
                <a:lnTo>
                  <a:pt x="40" y="428"/>
                </a:lnTo>
                <a:lnTo>
                  <a:pt x="39" y="429"/>
                </a:lnTo>
                <a:lnTo>
                  <a:pt x="38" y="428"/>
                </a:lnTo>
                <a:lnTo>
                  <a:pt x="36" y="424"/>
                </a:lnTo>
                <a:lnTo>
                  <a:pt x="36" y="419"/>
                </a:lnTo>
                <a:lnTo>
                  <a:pt x="39" y="412"/>
                </a:lnTo>
                <a:lnTo>
                  <a:pt x="39" y="412"/>
                </a:lnTo>
                <a:lnTo>
                  <a:pt x="39" y="415"/>
                </a:lnTo>
                <a:lnTo>
                  <a:pt x="39" y="416"/>
                </a:lnTo>
                <a:lnTo>
                  <a:pt x="38" y="415"/>
                </a:lnTo>
                <a:lnTo>
                  <a:pt x="39" y="412"/>
                </a:lnTo>
                <a:lnTo>
                  <a:pt x="39" y="412"/>
                </a:lnTo>
                <a:close/>
                <a:moveTo>
                  <a:pt x="178" y="322"/>
                </a:moveTo>
                <a:lnTo>
                  <a:pt x="178" y="322"/>
                </a:lnTo>
                <a:lnTo>
                  <a:pt x="178" y="324"/>
                </a:lnTo>
                <a:lnTo>
                  <a:pt x="178" y="324"/>
                </a:lnTo>
                <a:lnTo>
                  <a:pt x="177" y="325"/>
                </a:lnTo>
                <a:lnTo>
                  <a:pt x="177" y="325"/>
                </a:lnTo>
                <a:lnTo>
                  <a:pt x="177" y="323"/>
                </a:lnTo>
                <a:lnTo>
                  <a:pt x="177" y="322"/>
                </a:lnTo>
                <a:lnTo>
                  <a:pt x="178" y="322"/>
                </a:lnTo>
                <a:lnTo>
                  <a:pt x="178" y="322"/>
                </a:lnTo>
                <a:close/>
                <a:moveTo>
                  <a:pt x="85" y="370"/>
                </a:moveTo>
                <a:lnTo>
                  <a:pt x="85" y="370"/>
                </a:lnTo>
                <a:lnTo>
                  <a:pt x="88" y="370"/>
                </a:lnTo>
                <a:lnTo>
                  <a:pt x="85" y="370"/>
                </a:lnTo>
                <a:lnTo>
                  <a:pt x="85" y="370"/>
                </a:lnTo>
                <a:lnTo>
                  <a:pt x="86" y="370"/>
                </a:lnTo>
                <a:lnTo>
                  <a:pt x="85" y="370"/>
                </a:lnTo>
                <a:lnTo>
                  <a:pt x="85" y="370"/>
                </a:lnTo>
                <a:close/>
                <a:moveTo>
                  <a:pt x="15" y="463"/>
                </a:moveTo>
                <a:lnTo>
                  <a:pt x="15" y="463"/>
                </a:lnTo>
                <a:lnTo>
                  <a:pt x="17" y="472"/>
                </a:lnTo>
                <a:lnTo>
                  <a:pt x="17" y="474"/>
                </a:lnTo>
                <a:lnTo>
                  <a:pt x="16" y="474"/>
                </a:lnTo>
                <a:lnTo>
                  <a:pt x="15" y="474"/>
                </a:lnTo>
                <a:lnTo>
                  <a:pt x="15" y="471"/>
                </a:lnTo>
                <a:lnTo>
                  <a:pt x="13" y="468"/>
                </a:lnTo>
                <a:lnTo>
                  <a:pt x="15" y="463"/>
                </a:lnTo>
                <a:lnTo>
                  <a:pt x="15" y="463"/>
                </a:lnTo>
                <a:lnTo>
                  <a:pt x="15" y="465"/>
                </a:lnTo>
                <a:lnTo>
                  <a:pt x="15" y="465"/>
                </a:lnTo>
                <a:lnTo>
                  <a:pt x="15" y="465"/>
                </a:lnTo>
                <a:lnTo>
                  <a:pt x="15" y="463"/>
                </a:lnTo>
                <a:lnTo>
                  <a:pt x="15" y="463"/>
                </a:lnTo>
                <a:close/>
                <a:moveTo>
                  <a:pt x="52" y="404"/>
                </a:moveTo>
                <a:lnTo>
                  <a:pt x="52" y="404"/>
                </a:lnTo>
                <a:lnTo>
                  <a:pt x="52" y="407"/>
                </a:lnTo>
                <a:lnTo>
                  <a:pt x="52" y="410"/>
                </a:lnTo>
                <a:lnTo>
                  <a:pt x="51" y="411"/>
                </a:lnTo>
                <a:lnTo>
                  <a:pt x="51" y="411"/>
                </a:lnTo>
                <a:lnTo>
                  <a:pt x="51" y="406"/>
                </a:lnTo>
                <a:lnTo>
                  <a:pt x="51" y="404"/>
                </a:lnTo>
                <a:lnTo>
                  <a:pt x="52" y="404"/>
                </a:lnTo>
                <a:lnTo>
                  <a:pt x="52" y="404"/>
                </a:lnTo>
                <a:close/>
                <a:moveTo>
                  <a:pt x="44" y="409"/>
                </a:moveTo>
                <a:lnTo>
                  <a:pt x="44" y="409"/>
                </a:lnTo>
                <a:lnTo>
                  <a:pt x="48" y="400"/>
                </a:lnTo>
                <a:lnTo>
                  <a:pt x="47" y="400"/>
                </a:lnTo>
                <a:lnTo>
                  <a:pt x="46" y="401"/>
                </a:lnTo>
                <a:lnTo>
                  <a:pt x="44" y="405"/>
                </a:lnTo>
                <a:lnTo>
                  <a:pt x="44" y="407"/>
                </a:lnTo>
                <a:lnTo>
                  <a:pt x="44" y="409"/>
                </a:lnTo>
                <a:lnTo>
                  <a:pt x="44" y="409"/>
                </a:lnTo>
                <a:lnTo>
                  <a:pt x="45" y="407"/>
                </a:lnTo>
                <a:lnTo>
                  <a:pt x="44" y="409"/>
                </a:lnTo>
                <a:lnTo>
                  <a:pt x="44" y="409"/>
                </a:lnTo>
                <a:close/>
                <a:moveTo>
                  <a:pt x="12" y="458"/>
                </a:moveTo>
                <a:lnTo>
                  <a:pt x="12" y="458"/>
                </a:lnTo>
                <a:lnTo>
                  <a:pt x="13" y="460"/>
                </a:lnTo>
                <a:lnTo>
                  <a:pt x="13" y="461"/>
                </a:lnTo>
                <a:lnTo>
                  <a:pt x="12" y="460"/>
                </a:lnTo>
                <a:lnTo>
                  <a:pt x="12" y="458"/>
                </a:lnTo>
                <a:lnTo>
                  <a:pt x="12" y="458"/>
                </a:lnTo>
                <a:lnTo>
                  <a:pt x="12" y="459"/>
                </a:lnTo>
                <a:lnTo>
                  <a:pt x="12" y="458"/>
                </a:lnTo>
                <a:lnTo>
                  <a:pt x="12" y="458"/>
                </a:lnTo>
                <a:close/>
                <a:moveTo>
                  <a:pt x="12" y="445"/>
                </a:moveTo>
                <a:lnTo>
                  <a:pt x="12" y="445"/>
                </a:lnTo>
                <a:lnTo>
                  <a:pt x="13" y="448"/>
                </a:lnTo>
                <a:lnTo>
                  <a:pt x="13" y="452"/>
                </a:lnTo>
                <a:lnTo>
                  <a:pt x="13" y="452"/>
                </a:lnTo>
                <a:lnTo>
                  <a:pt x="12" y="448"/>
                </a:lnTo>
                <a:lnTo>
                  <a:pt x="12" y="445"/>
                </a:lnTo>
                <a:lnTo>
                  <a:pt x="12" y="445"/>
                </a:lnTo>
                <a:close/>
                <a:moveTo>
                  <a:pt x="39" y="407"/>
                </a:moveTo>
                <a:lnTo>
                  <a:pt x="39" y="407"/>
                </a:lnTo>
                <a:lnTo>
                  <a:pt x="39" y="407"/>
                </a:lnTo>
                <a:lnTo>
                  <a:pt x="40" y="407"/>
                </a:lnTo>
                <a:lnTo>
                  <a:pt x="40" y="404"/>
                </a:lnTo>
                <a:lnTo>
                  <a:pt x="40" y="402"/>
                </a:lnTo>
                <a:lnTo>
                  <a:pt x="39" y="407"/>
                </a:lnTo>
                <a:lnTo>
                  <a:pt x="39" y="407"/>
                </a:lnTo>
                <a:lnTo>
                  <a:pt x="38" y="406"/>
                </a:lnTo>
                <a:lnTo>
                  <a:pt x="38" y="405"/>
                </a:lnTo>
                <a:lnTo>
                  <a:pt x="39" y="406"/>
                </a:lnTo>
                <a:lnTo>
                  <a:pt x="39" y="407"/>
                </a:lnTo>
                <a:lnTo>
                  <a:pt x="39" y="407"/>
                </a:lnTo>
                <a:close/>
                <a:moveTo>
                  <a:pt x="7" y="452"/>
                </a:moveTo>
                <a:lnTo>
                  <a:pt x="7" y="452"/>
                </a:lnTo>
                <a:lnTo>
                  <a:pt x="7" y="442"/>
                </a:lnTo>
                <a:lnTo>
                  <a:pt x="9" y="442"/>
                </a:lnTo>
                <a:lnTo>
                  <a:pt x="9" y="443"/>
                </a:lnTo>
                <a:lnTo>
                  <a:pt x="9" y="449"/>
                </a:lnTo>
                <a:lnTo>
                  <a:pt x="9" y="452"/>
                </a:lnTo>
                <a:lnTo>
                  <a:pt x="7" y="452"/>
                </a:lnTo>
                <a:lnTo>
                  <a:pt x="7" y="452"/>
                </a:lnTo>
                <a:lnTo>
                  <a:pt x="7" y="451"/>
                </a:lnTo>
                <a:lnTo>
                  <a:pt x="7" y="451"/>
                </a:lnTo>
                <a:lnTo>
                  <a:pt x="7" y="452"/>
                </a:lnTo>
                <a:lnTo>
                  <a:pt x="7" y="452"/>
                </a:lnTo>
                <a:lnTo>
                  <a:pt x="7" y="452"/>
                </a:lnTo>
                <a:close/>
                <a:moveTo>
                  <a:pt x="11" y="436"/>
                </a:moveTo>
                <a:lnTo>
                  <a:pt x="11" y="436"/>
                </a:lnTo>
                <a:lnTo>
                  <a:pt x="12" y="437"/>
                </a:lnTo>
                <a:lnTo>
                  <a:pt x="13" y="439"/>
                </a:lnTo>
                <a:lnTo>
                  <a:pt x="13" y="442"/>
                </a:lnTo>
                <a:lnTo>
                  <a:pt x="12" y="443"/>
                </a:lnTo>
                <a:lnTo>
                  <a:pt x="12" y="443"/>
                </a:lnTo>
                <a:lnTo>
                  <a:pt x="11" y="436"/>
                </a:lnTo>
                <a:lnTo>
                  <a:pt x="11" y="436"/>
                </a:lnTo>
                <a:lnTo>
                  <a:pt x="11" y="437"/>
                </a:lnTo>
                <a:lnTo>
                  <a:pt x="11" y="436"/>
                </a:lnTo>
                <a:lnTo>
                  <a:pt x="11" y="436"/>
                </a:lnTo>
                <a:close/>
                <a:moveTo>
                  <a:pt x="40" y="388"/>
                </a:moveTo>
                <a:lnTo>
                  <a:pt x="40" y="388"/>
                </a:lnTo>
                <a:lnTo>
                  <a:pt x="41" y="394"/>
                </a:lnTo>
                <a:lnTo>
                  <a:pt x="41" y="396"/>
                </a:lnTo>
                <a:lnTo>
                  <a:pt x="41" y="398"/>
                </a:lnTo>
                <a:lnTo>
                  <a:pt x="40" y="398"/>
                </a:lnTo>
                <a:lnTo>
                  <a:pt x="40" y="398"/>
                </a:lnTo>
                <a:lnTo>
                  <a:pt x="40" y="395"/>
                </a:lnTo>
                <a:lnTo>
                  <a:pt x="40" y="393"/>
                </a:lnTo>
                <a:lnTo>
                  <a:pt x="40" y="390"/>
                </a:lnTo>
                <a:lnTo>
                  <a:pt x="40" y="388"/>
                </a:lnTo>
                <a:lnTo>
                  <a:pt x="40" y="388"/>
                </a:lnTo>
                <a:close/>
                <a:moveTo>
                  <a:pt x="48" y="372"/>
                </a:moveTo>
                <a:lnTo>
                  <a:pt x="48" y="372"/>
                </a:lnTo>
                <a:lnTo>
                  <a:pt x="50" y="375"/>
                </a:lnTo>
                <a:lnTo>
                  <a:pt x="50" y="377"/>
                </a:lnTo>
                <a:lnTo>
                  <a:pt x="50" y="377"/>
                </a:lnTo>
                <a:lnTo>
                  <a:pt x="48" y="375"/>
                </a:lnTo>
                <a:lnTo>
                  <a:pt x="48" y="374"/>
                </a:lnTo>
                <a:lnTo>
                  <a:pt x="48" y="372"/>
                </a:lnTo>
                <a:lnTo>
                  <a:pt x="48" y="372"/>
                </a:lnTo>
                <a:close/>
                <a:moveTo>
                  <a:pt x="45" y="371"/>
                </a:moveTo>
                <a:lnTo>
                  <a:pt x="45" y="371"/>
                </a:lnTo>
                <a:lnTo>
                  <a:pt x="44" y="374"/>
                </a:lnTo>
                <a:lnTo>
                  <a:pt x="44" y="378"/>
                </a:lnTo>
                <a:lnTo>
                  <a:pt x="44" y="381"/>
                </a:lnTo>
                <a:lnTo>
                  <a:pt x="42" y="382"/>
                </a:lnTo>
                <a:lnTo>
                  <a:pt x="41" y="382"/>
                </a:lnTo>
                <a:lnTo>
                  <a:pt x="41" y="382"/>
                </a:lnTo>
                <a:lnTo>
                  <a:pt x="42" y="380"/>
                </a:lnTo>
                <a:lnTo>
                  <a:pt x="42" y="376"/>
                </a:lnTo>
                <a:lnTo>
                  <a:pt x="44" y="372"/>
                </a:lnTo>
                <a:lnTo>
                  <a:pt x="45" y="371"/>
                </a:lnTo>
                <a:lnTo>
                  <a:pt x="45" y="371"/>
                </a:lnTo>
                <a:close/>
                <a:moveTo>
                  <a:pt x="58" y="354"/>
                </a:moveTo>
                <a:lnTo>
                  <a:pt x="58" y="354"/>
                </a:lnTo>
                <a:lnTo>
                  <a:pt x="58" y="357"/>
                </a:lnTo>
                <a:lnTo>
                  <a:pt x="58" y="358"/>
                </a:lnTo>
                <a:lnTo>
                  <a:pt x="58" y="358"/>
                </a:lnTo>
                <a:lnTo>
                  <a:pt x="57" y="358"/>
                </a:lnTo>
                <a:lnTo>
                  <a:pt x="57" y="357"/>
                </a:lnTo>
                <a:lnTo>
                  <a:pt x="58" y="354"/>
                </a:lnTo>
                <a:lnTo>
                  <a:pt x="58" y="354"/>
                </a:lnTo>
                <a:close/>
                <a:moveTo>
                  <a:pt x="51" y="357"/>
                </a:moveTo>
                <a:lnTo>
                  <a:pt x="51" y="357"/>
                </a:lnTo>
                <a:lnTo>
                  <a:pt x="57" y="352"/>
                </a:lnTo>
                <a:lnTo>
                  <a:pt x="58" y="352"/>
                </a:lnTo>
                <a:lnTo>
                  <a:pt x="57" y="352"/>
                </a:lnTo>
                <a:lnTo>
                  <a:pt x="53" y="354"/>
                </a:lnTo>
                <a:lnTo>
                  <a:pt x="52" y="356"/>
                </a:lnTo>
                <a:lnTo>
                  <a:pt x="51" y="357"/>
                </a:lnTo>
                <a:lnTo>
                  <a:pt x="51" y="357"/>
                </a:lnTo>
                <a:lnTo>
                  <a:pt x="53" y="356"/>
                </a:lnTo>
                <a:lnTo>
                  <a:pt x="53" y="357"/>
                </a:lnTo>
                <a:lnTo>
                  <a:pt x="52" y="357"/>
                </a:lnTo>
                <a:lnTo>
                  <a:pt x="51" y="357"/>
                </a:lnTo>
                <a:lnTo>
                  <a:pt x="51" y="357"/>
                </a:lnTo>
                <a:close/>
                <a:moveTo>
                  <a:pt x="50" y="354"/>
                </a:moveTo>
                <a:lnTo>
                  <a:pt x="50" y="354"/>
                </a:lnTo>
                <a:lnTo>
                  <a:pt x="53" y="352"/>
                </a:lnTo>
                <a:lnTo>
                  <a:pt x="53" y="350"/>
                </a:lnTo>
                <a:lnTo>
                  <a:pt x="53" y="348"/>
                </a:lnTo>
                <a:lnTo>
                  <a:pt x="52" y="350"/>
                </a:lnTo>
                <a:lnTo>
                  <a:pt x="50" y="351"/>
                </a:lnTo>
                <a:lnTo>
                  <a:pt x="48" y="353"/>
                </a:lnTo>
                <a:lnTo>
                  <a:pt x="50" y="354"/>
                </a:lnTo>
                <a:lnTo>
                  <a:pt x="50" y="354"/>
                </a:lnTo>
                <a:lnTo>
                  <a:pt x="51" y="354"/>
                </a:lnTo>
                <a:lnTo>
                  <a:pt x="52" y="354"/>
                </a:lnTo>
                <a:lnTo>
                  <a:pt x="51" y="356"/>
                </a:lnTo>
                <a:lnTo>
                  <a:pt x="50" y="354"/>
                </a:lnTo>
                <a:lnTo>
                  <a:pt x="50" y="354"/>
                </a:lnTo>
                <a:close/>
                <a:moveTo>
                  <a:pt x="54" y="336"/>
                </a:moveTo>
                <a:lnTo>
                  <a:pt x="54" y="336"/>
                </a:lnTo>
                <a:lnTo>
                  <a:pt x="56" y="340"/>
                </a:lnTo>
                <a:lnTo>
                  <a:pt x="54" y="342"/>
                </a:lnTo>
                <a:lnTo>
                  <a:pt x="54" y="342"/>
                </a:lnTo>
                <a:lnTo>
                  <a:pt x="54" y="341"/>
                </a:lnTo>
                <a:lnTo>
                  <a:pt x="53" y="340"/>
                </a:lnTo>
                <a:lnTo>
                  <a:pt x="53" y="337"/>
                </a:lnTo>
                <a:lnTo>
                  <a:pt x="54" y="336"/>
                </a:lnTo>
                <a:lnTo>
                  <a:pt x="54" y="336"/>
                </a:lnTo>
                <a:close/>
                <a:moveTo>
                  <a:pt x="17" y="368"/>
                </a:moveTo>
                <a:lnTo>
                  <a:pt x="17" y="368"/>
                </a:lnTo>
                <a:lnTo>
                  <a:pt x="18" y="369"/>
                </a:lnTo>
                <a:lnTo>
                  <a:pt x="18" y="371"/>
                </a:lnTo>
                <a:lnTo>
                  <a:pt x="17" y="374"/>
                </a:lnTo>
                <a:lnTo>
                  <a:pt x="17" y="374"/>
                </a:lnTo>
                <a:lnTo>
                  <a:pt x="17" y="371"/>
                </a:lnTo>
                <a:lnTo>
                  <a:pt x="17" y="368"/>
                </a:lnTo>
                <a:lnTo>
                  <a:pt x="17" y="368"/>
                </a:lnTo>
                <a:close/>
                <a:moveTo>
                  <a:pt x="16" y="369"/>
                </a:moveTo>
                <a:lnTo>
                  <a:pt x="16" y="369"/>
                </a:lnTo>
                <a:lnTo>
                  <a:pt x="16" y="372"/>
                </a:lnTo>
                <a:lnTo>
                  <a:pt x="15" y="374"/>
                </a:lnTo>
                <a:lnTo>
                  <a:pt x="13" y="374"/>
                </a:lnTo>
                <a:lnTo>
                  <a:pt x="13" y="374"/>
                </a:lnTo>
                <a:lnTo>
                  <a:pt x="15" y="372"/>
                </a:lnTo>
                <a:lnTo>
                  <a:pt x="15" y="371"/>
                </a:lnTo>
                <a:lnTo>
                  <a:pt x="15" y="370"/>
                </a:lnTo>
                <a:lnTo>
                  <a:pt x="16" y="369"/>
                </a:lnTo>
                <a:lnTo>
                  <a:pt x="16" y="369"/>
                </a:lnTo>
                <a:close/>
                <a:moveTo>
                  <a:pt x="21" y="360"/>
                </a:moveTo>
                <a:lnTo>
                  <a:pt x="21" y="360"/>
                </a:lnTo>
                <a:lnTo>
                  <a:pt x="22" y="363"/>
                </a:lnTo>
                <a:lnTo>
                  <a:pt x="22" y="363"/>
                </a:lnTo>
                <a:lnTo>
                  <a:pt x="22" y="362"/>
                </a:lnTo>
                <a:lnTo>
                  <a:pt x="21" y="360"/>
                </a:lnTo>
                <a:lnTo>
                  <a:pt x="21" y="360"/>
                </a:lnTo>
                <a:lnTo>
                  <a:pt x="21" y="362"/>
                </a:lnTo>
                <a:lnTo>
                  <a:pt x="21" y="360"/>
                </a:lnTo>
                <a:lnTo>
                  <a:pt x="21" y="360"/>
                </a:lnTo>
                <a:close/>
                <a:moveTo>
                  <a:pt x="12" y="359"/>
                </a:moveTo>
                <a:lnTo>
                  <a:pt x="12" y="359"/>
                </a:lnTo>
                <a:lnTo>
                  <a:pt x="17" y="363"/>
                </a:lnTo>
                <a:lnTo>
                  <a:pt x="17" y="364"/>
                </a:lnTo>
                <a:lnTo>
                  <a:pt x="16" y="364"/>
                </a:lnTo>
                <a:lnTo>
                  <a:pt x="13" y="362"/>
                </a:lnTo>
                <a:lnTo>
                  <a:pt x="12" y="360"/>
                </a:lnTo>
                <a:lnTo>
                  <a:pt x="12" y="359"/>
                </a:lnTo>
                <a:lnTo>
                  <a:pt x="12" y="359"/>
                </a:lnTo>
                <a:lnTo>
                  <a:pt x="12" y="362"/>
                </a:lnTo>
                <a:lnTo>
                  <a:pt x="12" y="359"/>
                </a:lnTo>
                <a:lnTo>
                  <a:pt x="12" y="359"/>
                </a:lnTo>
                <a:close/>
                <a:moveTo>
                  <a:pt x="68" y="319"/>
                </a:moveTo>
                <a:lnTo>
                  <a:pt x="68" y="319"/>
                </a:lnTo>
                <a:lnTo>
                  <a:pt x="68" y="321"/>
                </a:lnTo>
                <a:lnTo>
                  <a:pt x="68" y="323"/>
                </a:lnTo>
                <a:lnTo>
                  <a:pt x="66" y="323"/>
                </a:lnTo>
                <a:lnTo>
                  <a:pt x="65" y="323"/>
                </a:lnTo>
                <a:lnTo>
                  <a:pt x="65" y="323"/>
                </a:lnTo>
                <a:lnTo>
                  <a:pt x="66" y="322"/>
                </a:lnTo>
                <a:lnTo>
                  <a:pt x="66" y="321"/>
                </a:lnTo>
                <a:lnTo>
                  <a:pt x="68" y="319"/>
                </a:lnTo>
                <a:lnTo>
                  <a:pt x="68" y="319"/>
                </a:lnTo>
                <a:close/>
                <a:moveTo>
                  <a:pt x="21" y="352"/>
                </a:moveTo>
                <a:lnTo>
                  <a:pt x="21" y="352"/>
                </a:lnTo>
                <a:lnTo>
                  <a:pt x="21" y="354"/>
                </a:lnTo>
                <a:lnTo>
                  <a:pt x="19" y="356"/>
                </a:lnTo>
                <a:lnTo>
                  <a:pt x="19" y="356"/>
                </a:lnTo>
                <a:lnTo>
                  <a:pt x="19" y="353"/>
                </a:lnTo>
                <a:lnTo>
                  <a:pt x="21" y="352"/>
                </a:lnTo>
                <a:lnTo>
                  <a:pt x="21" y="352"/>
                </a:lnTo>
                <a:close/>
                <a:moveTo>
                  <a:pt x="57" y="323"/>
                </a:moveTo>
                <a:lnTo>
                  <a:pt x="57" y="323"/>
                </a:lnTo>
                <a:lnTo>
                  <a:pt x="59" y="312"/>
                </a:lnTo>
                <a:lnTo>
                  <a:pt x="59" y="311"/>
                </a:lnTo>
                <a:lnTo>
                  <a:pt x="60" y="310"/>
                </a:lnTo>
                <a:lnTo>
                  <a:pt x="59" y="315"/>
                </a:lnTo>
                <a:lnTo>
                  <a:pt x="57" y="323"/>
                </a:lnTo>
                <a:lnTo>
                  <a:pt x="57" y="323"/>
                </a:lnTo>
                <a:lnTo>
                  <a:pt x="58" y="321"/>
                </a:lnTo>
                <a:lnTo>
                  <a:pt x="57" y="323"/>
                </a:lnTo>
                <a:lnTo>
                  <a:pt x="57" y="323"/>
                </a:lnTo>
                <a:close/>
                <a:moveTo>
                  <a:pt x="65" y="305"/>
                </a:moveTo>
                <a:lnTo>
                  <a:pt x="65" y="305"/>
                </a:lnTo>
                <a:lnTo>
                  <a:pt x="63" y="307"/>
                </a:lnTo>
                <a:lnTo>
                  <a:pt x="63" y="309"/>
                </a:lnTo>
                <a:lnTo>
                  <a:pt x="63" y="310"/>
                </a:lnTo>
                <a:lnTo>
                  <a:pt x="64" y="311"/>
                </a:lnTo>
                <a:lnTo>
                  <a:pt x="65" y="311"/>
                </a:lnTo>
                <a:lnTo>
                  <a:pt x="66" y="310"/>
                </a:lnTo>
                <a:lnTo>
                  <a:pt x="66" y="309"/>
                </a:lnTo>
                <a:lnTo>
                  <a:pt x="65" y="305"/>
                </a:lnTo>
                <a:lnTo>
                  <a:pt x="65" y="305"/>
                </a:lnTo>
                <a:lnTo>
                  <a:pt x="66" y="305"/>
                </a:lnTo>
                <a:lnTo>
                  <a:pt x="68" y="306"/>
                </a:lnTo>
                <a:lnTo>
                  <a:pt x="66" y="306"/>
                </a:lnTo>
                <a:lnTo>
                  <a:pt x="65" y="305"/>
                </a:lnTo>
                <a:lnTo>
                  <a:pt x="65" y="305"/>
                </a:lnTo>
                <a:close/>
                <a:moveTo>
                  <a:pt x="65" y="299"/>
                </a:moveTo>
                <a:lnTo>
                  <a:pt x="65" y="299"/>
                </a:lnTo>
                <a:lnTo>
                  <a:pt x="65" y="299"/>
                </a:lnTo>
                <a:lnTo>
                  <a:pt x="65" y="300"/>
                </a:lnTo>
                <a:lnTo>
                  <a:pt x="68" y="304"/>
                </a:lnTo>
                <a:lnTo>
                  <a:pt x="69" y="304"/>
                </a:lnTo>
                <a:lnTo>
                  <a:pt x="69" y="304"/>
                </a:lnTo>
                <a:lnTo>
                  <a:pt x="65" y="299"/>
                </a:lnTo>
                <a:lnTo>
                  <a:pt x="65" y="299"/>
                </a:lnTo>
                <a:lnTo>
                  <a:pt x="66" y="298"/>
                </a:lnTo>
                <a:lnTo>
                  <a:pt x="66" y="299"/>
                </a:lnTo>
                <a:lnTo>
                  <a:pt x="66" y="299"/>
                </a:lnTo>
                <a:lnTo>
                  <a:pt x="65" y="299"/>
                </a:lnTo>
                <a:lnTo>
                  <a:pt x="65" y="299"/>
                </a:lnTo>
                <a:close/>
                <a:moveTo>
                  <a:pt x="78" y="291"/>
                </a:moveTo>
                <a:lnTo>
                  <a:pt x="78" y="291"/>
                </a:lnTo>
                <a:lnTo>
                  <a:pt x="78" y="293"/>
                </a:lnTo>
                <a:lnTo>
                  <a:pt x="77" y="294"/>
                </a:lnTo>
                <a:lnTo>
                  <a:pt x="77" y="294"/>
                </a:lnTo>
                <a:lnTo>
                  <a:pt x="77" y="292"/>
                </a:lnTo>
                <a:lnTo>
                  <a:pt x="78" y="291"/>
                </a:lnTo>
                <a:lnTo>
                  <a:pt x="78" y="291"/>
                </a:lnTo>
                <a:close/>
                <a:moveTo>
                  <a:pt x="231" y="238"/>
                </a:moveTo>
                <a:lnTo>
                  <a:pt x="231" y="238"/>
                </a:lnTo>
                <a:lnTo>
                  <a:pt x="231" y="235"/>
                </a:lnTo>
                <a:lnTo>
                  <a:pt x="233" y="234"/>
                </a:lnTo>
                <a:lnTo>
                  <a:pt x="234" y="236"/>
                </a:lnTo>
                <a:lnTo>
                  <a:pt x="234" y="238"/>
                </a:lnTo>
                <a:lnTo>
                  <a:pt x="233" y="239"/>
                </a:lnTo>
                <a:lnTo>
                  <a:pt x="231" y="238"/>
                </a:lnTo>
                <a:lnTo>
                  <a:pt x="231" y="238"/>
                </a:lnTo>
                <a:lnTo>
                  <a:pt x="231" y="236"/>
                </a:lnTo>
                <a:lnTo>
                  <a:pt x="231" y="238"/>
                </a:lnTo>
                <a:lnTo>
                  <a:pt x="231" y="238"/>
                </a:lnTo>
                <a:close/>
                <a:moveTo>
                  <a:pt x="86" y="262"/>
                </a:moveTo>
                <a:lnTo>
                  <a:pt x="86" y="262"/>
                </a:lnTo>
                <a:lnTo>
                  <a:pt x="87" y="262"/>
                </a:lnTo>
                <a:lnTo>
                  <a:pt x="87" y="262"/>
                </a:lnTo>
                <a:lnTo>
                  <a:pt x="87" y="264"/>
                </a:lnTo>
                <a:lnTo>
                  <a:pt x="87" y="266"/>
                </a:lnTo>
                <a:lnTo>
                  <a:pt x="86" y="266"/>
                </a:lnTo>
                <a:lnTo>
                  <a:pt x="85" y="266"/>
                </a:lnTo>
                <a:lnTo>
                  <a:pt x="85" y="266"/>
                </a:lnTo>
                <a:lnTo>
                  <a:pt x="86" y="265"/>
                </a:lnTo>
                <a:lnTo>
                  <a:pt x="86" y="264"/>
                </a:lnTo>
                <a:lnTo>
                  <a:pt x="85" y="263"/>
                </a:lnTo>
                <a:lnTo>
                  <a:pt x="86" y="262"/>
                </a:lnTo>
                <a:lnTo>
                  <a:pt x="86" y="262"/>
                </a:lnTo>
                <a:close/>
                <a:moveTo>
                  <a:pt x="235" y="233"/>
                </a:moveTo>
                <a:lnTo>
                  <a:pt x="235" y="233"/>
                </a:lnTo>
                <a:lnTo>
                  <a:pt x="237" y="228"/>
                </a:lnTo>
                <a:lnTo>
                  <a:pt x="239" y="227"/>
                </a:lnTo>
                <a:lnTo>
                  <a:pt x="240" y="228"/>
                </a:lnTo>
                <a:lnTo>
                  <a:pt x="240" y="229"/>
                </a:lnTo>
                <a:lnTo>
                  <a:pt x="240" y="232"/>
                </a:lnTo>
                <a:lnTo>
                  <a:pt x="239" y="233"/>
                </a:lnTo>
                <a:lnTo>
                  <a:pt x="237" y="234"/>
                </a:lnTo>
                <a:lnTo>
                  <a:pt x="235" y="233"/>
                </a:lnTo>
                <a:lnTo>
                  <a:pt x="235" y="233"/>
                </a:lnTo>
                <a:lnTo>
                  <a:pt x="236" y="232"/>
                </a:lnTo>
                <a:lnTo>
                  <a:pt x="236" y="232"/>
                </a:lnTo>
                <a:lnTo>
                  <a:pt x="236" y="233"/>
                </a:lnTo>
                <a:lnTo>
                  <a:pt x="235" y="233"/>
                </a:lnTo>
                <a:lnTo>
                  <a:pt x="235" y="233"/>
                </a:lnTo>
                <a:close/>
                <a:moveTo>
                  <a:pt x="245" y="223"/>
                </a:moveTo>
                <a:lnTo>
                  <a:pt x="245" y="223"/>
                </a:lnTo>
                <a:lnTo>
                  <a:pt x="243" y="224"/>
                </a:lnTo>
                <a:lnTo>
                  <a:pt x="241" y="225"/>
                </a:lnTo>
                <a:lnTo>
                  <a:pt x="241" y="225"/>
                </a:lnTo>
                <a:lnTo>
                  <a:pt x="241" y="224"/>
                </a:lnTo>
                <a:lnTo>
                  <a:pt x="242" y="223"/>
                </a:lnTo>
                <a:lnTo>
                  <a:pt x="243" y="222"/>
                </a:lnTo>
                <a:lnTo>
                  <a:pt x="245" y="223"/>
                </a:lnTo>
                <a:lnTo>
                  <a:pt x="245" y="223"/>
                </a:lnTo>
                <a:close/>
                <a:moveTo>
                  <a:pt x="56" y="246"/>
                </a:moveTo>
                <a:lnTo>
                  <a:pt x="56" y="246"/>
                </a:lnTo>
                <a:lnTo>
                  <a:pt x="54" y="250"/>
                </a:lnTo>
                <a:lnTo>
                  <a:pt x="53" y="252"/>
                </a:lnTo>
                <a:lnTo>
                  <a:pt x="53" y="252"/>
                </a:lnTo>
                <a:lnTo>
                  <a:pt x="53" y="250"/>
                </a:lnTo>
                <a:lnTo>
                  <a:pt x="53" y="248"/>
                </a:lnTo>
                <a:lnTo>
                  <a:pt x="56" y="246"/>
                </a:lnTo>
                <a:lnTo>
                  <a:pt x="56" y="246"/>
                </a:lnTo>
                <a:close/>
                <a:moveTo>
                  <a:pt x="58" y="236"/>
                </a:moveTo>
                <a:lnTo>
                  <a:pt x="58" y="236"/>
                </a:lnTo>
                <a:lnTo>
                  <a:pt x="57" y="233"/>
                </a:lnTo>
                <a:lnTo>
                  <a:pt x="57" y="232"/>
                </a:lnTo>
                <a:lnTo>
                  <a:pt x="58" y="232"/>
                </a:lnTo>
                <a:lnTo>
                  <a:pt x="59" y="232"/>
                </a:lnTo>
                <a:lnTo>
                  <a:pt x="62" y="234"/>
                </a:lnTo>
                <a:lnTo>
                  <a:pt x="62" y="235"/>
                </a:lnTo>
                <a:lnTo>
                  <a:pt x="58" y="236"/>
                </a:lnTo>
                <a:lnTo>
                  <a:pt x="58" y="236"/>
                </a:lnTo>
                <a:lnTo>
                  <a:pt x="58" y="235"/>
                </a:lnTo>
                <a:lnTo>
                  <a:pt x="57" y="235"/>
                </a:lnTo>
                <a:lnTo>
                  <a:pt x="57" y="235"/>
                </a:lnTo>
                <a:lnTo>
                  <a:pt x="58" y="236"/>
                </a:lnTo>
                <a:lnTo>
                  <a:pt x="58" y="236"/>
                </a:lnTo>
                <a:close/>
                <a:moveTo>
                  <a:pt x="57" y="230"/>
                </a:moveTo>
                <a:lnTo>
                  <a:pt x="57" y="230"/>
                </a:lnTo>
                <a:lnTo>
                  <a:pt x="56" y="235"/>
                </a:lnTo>
                <a:lnTo>
                  <a:pt x="53" y="239"/>
                </a:lnTo>
                <a:lnTo>
                  <a:pt x="53" y="239"/>
                </a:lnTo>
                <a:lnTo>
                  <a:pt x="54" y="234"/>
                </a:lnTo>
                <a:lnTo>
                  <a:pt x="56" y="233"/>
                </a:lnTo>
                <a:lnTo>
                  <a:pt x="57" y="230"/>
                </a:lnTo>
                <a:lnTo>
                  <a:pt x="57" y="230"/>
                </a:lnTo>
                <a:close/>
                <a:moveTo>
                  <a:pt x="260" y="201"/>
                </a:moveTo>
                <a:lnTo>
                  <a:pt x="260" y="201"/>
                </a:lnTo>
                <a:lnTo>
                  <a:pt x="262" y="201"/>
                </a:lnTo>
                <a:lnTo>
                  <a:pt x="263" y="199"/>
                </a:lnTo>
                <a:lnTo>
                  <a:pt x="264" y="198"/>
                </a:lnTo>
                <a:lnTo>
                  <a:pt x="265" y="199"/>
                </a:lnTo>
                <a:lnTo>
                  <a:pt x="265" y="199"/>
                </a:lnTo>
                <a:lnTo>
                  <a:pt x="264" y="201"/>
                </a:lnTo>
                <a:lnTo>
                  <a:pt x="263" y="203"/>
                </a:lnTo>
                <a:lnTo>
                  <a:pt x="260" y="201"/>
                </a:lnTo>
                <a:lnTo>
                  <a:pt x="260" y="201"/>
                </a:lnTo>
                <a:close/>
                <a:moveTo>
                  <a:pt x="60" y="221"/>
                </a:moveTo>
                <a:lnTo>
                  <a:pt x="60" y="221"/>
                </a:lnTo>
                <a:lnTo>
                  <a:pt x="63" y="221"/>
                </a:lnTo>
                <a:lnTo>
                  <a:pt x="64" y="222"/>
                </a:lnTo>
                <a:lnTo>
                  <a:pt x="63" y="224"/>
                </a:lnTo>
                <a:lnTo>
                  <a:pt x="62" y="225"/>
                </a:lnTo>
                <a:lnTo>
                  <a:pt x="60" y="225"/>
                </a:lnTo>
                <a:lnTo>
                  <a:pt x="60" y="224"/>
                </a:lnTo>
                <a:lnTo>
                  <a:pt x="60" y="221"/>
                </a:lnTo>
                <a:lnTo>
                  <a:pt x="60" y="221"/>
                </a:lnTo>
                <a:lnTo>
                  <a:pt x="62" y="221"/>
                </a:lnTo>
                <a:lnTo>
                  <a:pt x="62" y="222"/>
                </a:lnTo>
                <a:lnTo>
                  <a:pt x="60" y="222"/>
                </a:lnTo>
                <a:lnTo>
                  <a:pt x="60" y="221"/>
                </a:lnTo>
                <a:lnTo>
                  <a:pt x="60" y="221"/>
                </a:lnTo>
                <a:close/>
                <a:moveTo>
                  <a:pt x="70" y="213"/>
                </a:moveTo>
                <a:lnTo>
                  <a:pt x="70" y="213"/>
                </a:lnTo>
                <a:lnTo>
                  <a:pt x="71" y="213"/>
                </a:lnTo>
                <a:lnTo>
                  <a:pt x="72" y="212"/>
                </a:lnTo>
                <a:lnTo>
                  <a:pt x="72" y="211"/>
                </a:lnTo>
                <a:lnTo>
                  <a:pt x="74" y="211"/>
                </a:lnTo>
                <a:lnTo>
                  <a:pt x="74" y="211"/>
                </a:lnTo>
                <a:lnTo>
                  <a:pt x="72" y="213"/>
                </a:lnTo>
                <a:lnTo>
                  <a:pt x="71" y="215"/>
                </a:lnTo>
                <a:lnTo>
                  <a:pt x="70" y="213"/>
                </a:lnTo>
                <a:lnTo>
                  <a:pt x="70" y="213"/>
                </a:lnTo>
                <a:close/>
                <a:moveTo>
                  <a:pt x="60" y="212"/>
                </a:moveTo>
                <a:lnTo>
                  <a:pt x="60" y="212"/>
                </a:lnTo>
                <a:lnTo>
                  <a:pt x="62" y="213"/>
                </a:lnTo>
                <a:lnTo>
                  <a:pt x="62" y="215"/>
                </a:lnTo>
                <a:lnTo>
                  <a:pt x="62" y="215"/>
                </a:lnTo>
                <a:lnTo>
                  <a:pt x="60" y="212"/>
                </a:lnTo>
                <a:lnTo>
                  <a:pt x="60" y="212"/>
                </a:lnTo>
                <a:lnTo>
                  <a:pt x="62" y="212"/>
                </a:lnTo>
                <a:lnTo>
                  <a:pt x="60" y="212"/>
                </a:lnTo>
                <a:lnTo>
                  <a:pt x="60" y="212"/>
                </a:lnTo>
                <a:close/>
                <a:moveTo>
                  <a:pt x="277" y="189"/>
                </a:moveTo>
                <a:lnTo>
                  <a:pt x="277" y="189"/>
                </a:lnTo>
                <a:lnTo>
                  <a:pt x="276" y="192"/>
                </a:lnTo>
                <a:lnTo>
                  <a:pt x="276" y="193"/>
                </a:lnTo>
                <a:lnTo>
                  <a:pt x="275" y="192"/>
                </a:lnTo>
                <a:lnTo>
                  <a:pt x="274" y="191"/>
                </a:lnTo>
                <a:lnTo>
                  <a:pt x="275" y="189"/>
                </a:lnTo>
                <a:lnTo>
                  <a:pt x="277" y="189"/>
                </a:lnTo>
                <a:lnTo>
                  <a:pt x="277" y="189"/>
                </a:lnTo>
                <a:lnTo>
                  <a:pt x="276" y="191"/>
                </a:lnTo>
                <a:lnTo>
                  <a:pt x="277" y="189"/>
                </a:lnTo>
                <a:lnTo>
                  <a:pt x="277" y="189"/>
                </a:lnTo>
                <a:close/>
                <a:moveTo>
                  <a:pt x="82" y="197"/>
                </a:moveTo>
                <a:lnTo>
                  <a:pt x="82" y="197"/>
                </a:lnTo>
                <a:lnTo>
                  <a:pt x="82" y="195"/>
                </a:lnTo>
                <a:lnTo>
                  <a:pt x="82" y="197"/>
                </a:lnTo>
                <a:lnTo>
                  <a:pt x="82" y="197"/>
                </a:lnTo>
                <a:lnTo>
                  <a:pt x="82" y="197"/>
                </a:lnTo>
                <a:lnTo>
                  <a:pt x="82" y="197"/>
                </a:lnTo>
                <a:lnTo>
                  <a:pt x="82" y="197"/>
                </a:lnTo>
                <a:close/>
                <a:moveTo>
                  <a:pt x="284" y="189"/>
                </a:moveTo>
                <a:lnTo>
                  <a:pt x="282" y="188"/>
                </a:lnTo>
                <a:lnTo>
                  <a:pt x="282" y="188"/>
                </a:lnTo>
                <a:lnTo>
                  <a:pt x="283" y="187"/>
                </a:lnTo>
                <a:lnTo>
                  <a:pt x="283" y="187"/>
                </a:lnTo>
                <a:lnTo>
                  <a:pt x="284" y="187"/>
                </a:lnTo>
                <a:lnTo>
                  <a:pt x="284" y="189"/>
                </a:lnTo>
                <a:lnTo>
                  <a:pt x="284" y="189"/>
                </a:lnTo>
                <a:close/>
                <a:moveTo>
                  <a:pt x="92" y="185"/>
                </a:moveTo>
                <a:lnTo>
                  <a:pt x="92" y="185"/>
                </a:lnTo>
                <a:lnTo>
                  <a:pt x="93" y="181"/>
                </a:lnTo>
                <a:lnTo>
                  <a:pt x="94" y="181"/>
                </a:lnTo>
                <a:lnTo>
                  <a:pt x="94" y="182"/>
                </a:lnTo>
                <a:lnTo>
                  <a:pt x="92" y="185"/>
                </a:lnTo>
                <a:lnTo>
                  <a:pt x="92" y="185"/>
                </a:lnTo>
                <a:lnTo>
                  <a:pt x="92" y="185"/>
                </a:lnTo>
                <a:lnTo>
                  <a:pt x="92" y="185"/>
                </a:lnTo>
                <a:lnTo>
                  <a:pt x="92" y="185"/>
                </a:lnTo>
                <a:close/>
                <a:moveTo>
                  <a:pt x="296" y="175"/>
                </a:moveTo>
                <a:lnTo>
                  <a:pt x="296" y="175"/>
                </a:lnTo>
                <a:lnTo>
                  <a:pt x="299" y="175"/>
                </a:lnTo>
                <a:lnTo>
                  <a:pt x="299" y="176"/>
                </a:lnTo>
                <a:lnTo>
                  <a:pt x="298" y="177"/>
                </a:lnTo>
                <a:lnTo>
                  <a:pt x="295" y="177"/>
                </a:lnTo>
                <a:lnTo>
                  <a:pt x="295" y="176"/>
                </a:lnTo>
                <a:lnTo>
                  <a:pt x="296" y="175"/>
                </a:lnTo>
                <a:lnTo>
                  <a:pt x="296" y="175"/>
                </a:lnTo>
                <a:lnTo>
                  <a:pt x="296" y="175"/>
                </a:lnTo>
                <a:lnTo>
                  <a:pt x="296" y="175"/>
                </a:lnTo>
                <a:lnTo>
                  <a:pt x="296" y="175"/>
                </a:lnTo>
                <a:lnTo>
                  <a:pt x="296" y="175"/>
                </a:lnTo>
                <a:lnTo>
                  <a:pt x="296" y="175"/>
                </a:lnTo>
                <a:close/>
                <a:moveTo>
                  <a:pt x="99" y="169"/>
                </a:moveTo>
                <a:lnTo>
                  <a:pt x="99" y="169"/>
                </a:lnTo>
                <a:lnTo>
                  <a:pt x="105" y="165"/>
                </a:lnTo>
                <a:lnTo>
                  <a:pt x="106" y="165"/>
                </a:lnTo>
                <a:lnTo>
                  <a:pt x="106" y="166"/>
                </a:lnTo>
                <a:lnTo>
                  <a:pt x="103" y="169"/>
                </a:lnTo>
                <a:lnTo>
                  <a:pt x="101" y="169"/>
                </a:lnTo>
                <a:lnTo>
                  <a:pt x="99" y="169"/>
                </a:lnTo>
                <a:lnTo>
                  <a:pt x="99" y="169"/>
                </a:lnTo>
                <a:lnTo>
                  <a:pt x="100" y="169"/>
                </a:lnTo>
                <a:lnTo>
                  <a:pt x="101" y="169"/>
                </a:lnTo>
                <a:lnTo>
                  <a:pt x="100" y="169"/>
                </a:lnTo>
                <a:lnTo>
                  <a:pt x="99" y="169"/>
                </a:lnTo>
                <a:lnTo>
                  <a:pt x="99" y="169"/>
                </a:lnTo>
                <a:close/>
                <a:moveTo>
                  <a:pt x="304" y="171"/>
                </a:moveTo>
                <a:lnTo>
                  <a:pt x="304" y="171"/>
                </a:lnTo>
                <a:lnTo>
                  <a:pt x="304" y="173"/>
                </a:lnTo>
                <a:lnTo>
                  <a:pt x="304" y="174"/>
                </a:lnTo>
                <a:lnTo>
                  <a:pt x="304" y="174"/>
                </a:lnTo>
                <a:lnTo>
                  <a:pt x="302" y="173"/>
                </a:lnTo>
                <a:lnTo>
                  <a:pt x="302" y="171"/>
                </a:lnTo>
                <a:lnTo>
                  <a:pt x="304" y="171"/>
                </a:lnTo>
                <a:lnTo>
                  <a:pt x="304" y="171"/>
                </a:lnTo>
                <a:close/>
                <a:moveTo>
                  <a:pt x="109" y="160"/>
                </a:moveTo>
                <a:lnTo>
                  <a:pt x="109" y="160"/>
                </a:lnTo>
                <a:lnTo>
                  <a:pt x="113" y="160"/>
                </a:lnTo>
                <a:lnTo>
                  <a:pt x="115" y="160"/>
                </a:lnTo>
                <a:lnTo>
                  <a:pt x="115" y="162"/>
                </a:lnTo>
                <a:lnTo>
                  <a:pt x="113" y="164"/>
                </a:lnTo>
                <a:lnTo>
                  <a:pt x="111" y="165"/>
                </a:lnTo>
                <a:lnTo>
                  <a:pt x="110" y="165"/>
                </a:lnTo>
                <a:lnTo>
                  <a:pt x="109" y="164"/>
                </a:lnTo>
                <a:lnTo>
                  <a:pt x="109" y="160"/>
                </a:lnTo>
                <a:lnTo>
                  <a:pt x="109" y="160"/>
                </a:lnTo>
                <a:lnTo>
                  <a:pt x="110" y="162"/>
                </a:lnTo>
                <a:lnTo>
                  <a:pt x="110" y="162"/>
                </a:lnTo>
                <a:lnTo>
                  <a:pt x="109" y="162"/>
                </a:lnTo>
                <a:lnTo>
                  <a:pt x="109" y="160"/>
                </a:lnTo>
                <a:lnTo>
                  <a:pt x="109" y="160"/>
                </a:lnTo>
                <a:close/>
                <a:moveTo>
                  <a:pt x="307" y="171"/>
                </a:moveTo>
                <a:lnTo>
                  <a:pt x="307" y="171"/>
                </a:lnTo>
                <a:lnTo>
                  <a:pt x="306" y="173"/>
                </a:lnTo>
                <a:lnTo>
                  <a:pt x="305" y="173"/>
                </a:lnTo>
                <a:lnTo>
                  <a:pt x="305" y="173"/>
                </a:lnTo>
                <a:lnTo>
                  <a:pt x="306" y="171"/>
                </a:lnTo>
                <a:lnTo>
                  <a:pt x="307" y="171"/>
                </a:lnTo>
                <a:lnTo>
                  <a:pt x="307" y="171"/>
                </a:lnTo>
                <a:close/>
                <a:moveTo>
                  <a:pt x="113" y="154"/>
                </a:moveTo>
                <a:lnTo>
                  <a:pt x="113" y="154"/>
                </a:lnTo>
                <a:lnTo>
                  <a:pt x="107" y="162"/>
                </a:lnTo>
                <a:lnTo>
                  <a:pt x="106" y="163"/>
                </a:lnTo>
                <a:lnTo>
                  <a:pt x="106" y="162"/>
                </a:lnTo>
                <a:lnTo>
                  <a:pt x="110" y="157"/>
                </a:lnTo>
                <a:lnTo>
                  <a:pt x="111" y="156"/>
                </a:lnTo>
                <a:lnTo>
                  <a:pt x="113" y="154"/>
                </a:lnTo>
                <a:lnTo>
                  <a:pt x="113" y="154"/>
                </a:lnTo>
                <a:lnTo>
                  <a:pt x="112" y="156"/>
                </a:lnTo>
                <a:lnTo>
                  <a:pt x="113" y="154"/>
                </a:lnTo>
                <a:lnTo>
                  <a:pt x="113" y="154"/>
                </a:lnTo>
                <a:close/>
                <a:moveTo>
                  <a:pt x="117" y="152"/>
                </a:moveTo>
                <a:lnTo>
                  <a:pt x="117" y="152"/>
                </a:lnTo>
                <a:lnTo>
                  <a:pt x="117" y="156"/>
                </a:lnTo>
                <a:lnTo>
                  <a:pt x="116" y="158"/>
                </a:lnTo>
                <a:lnTo>
                  <a:pt x="115" y="159"/>
                </a:lnTo>
                <a:lnTo>
                  <a:pt x="112" y="159"/>
                </a:lnTo>
                <a:lnTo>
                  <a:pt x="112" y="158"/>
                </a:lnTo>
                <a:lnTo>
                  <a:pt x="112" y="157"/>
                </a:lnTo>
                <a:lnTo>
                  <a:pt x="113" y="154"/>
                </a:lnTo>
                <a:lnTo>
                  <a:pt x="117" y="152"/>
                </a:lnTo>
                <a:lnTo>
                  <a:pt x="117" y="152"/>
                </a:lnTo>
                <a:lnTo>
                  <a:pt x="116" y="153"/>
                </a:lnTo>
                <a:lnTo>
                  <a:pt x="117" y="152"/>
                </a:lnTo>
                <a:lnTo>
                  <a:pt x="117" y="152"/>
                </a:lnTo>
                <a:close/>
                <a:moveTo>
                  <a:pt x="314" y="164"/>
                </a:moveTo>
                <a:lnTo>
                  <a:pt x="314" y="164"/>
                </a:lnTo>
                <a:lnTo>
                  <a:pt x="312" y="169"/>
                </a:lnTo>
                <a:lnTo>
                  <a:pt x="311" y="169"/>
                </a:lnTo>
                <a:lnTo>
                  <a:pt x="311" y="168"/>
                </a:lnTo>
                <a:lnTo>
                  <a:pt x="312" y="165"/>
                </a:lnTo>
                <a:lnTo>
                  <a:pt x="313" y="165"/>
                </a:lnTo>
                <a:lnTo>
                  <a:pt x="314" y="164"/>
                </a:lnTo>
                <a:lnTo>
                  <a:pt x="314" y="164"/>
                </a:lnTo>
                <a:lnTo>
                  <a:pt x="314" y="165"/>
                </a:lnTo>
                <a:lnTo>
                  <a:pt x="314" y="165"/>
                </a:lnTo>
                <a:lnTo>
                  <a:pt x="314" y="164"/>
                </a:lnTo>
                <a:lnTo>
                  <a:pt x="314" y="164"/>
                </a:lnTo>
                <a:lnTo>
                  <a:pt x="314" y="164"/>
                </a:lnTo>
                <a:close/>
                <a:moveTo>
                  <a:pt x="117" y="146"/>
                </a:moveTo>
                <a:lnTo>
                  <a:pt x="117" y="146"/>
                </a:lnTo>
                <a:lnTo>
                  <a:pt x="118" y="146"/>
                </a:lnTo>
                <a:lnTo>
                  <a:pt x="119" y="147"/>
                </a:lnTo>
                <a:lnTo>
                  <a:pt x="119" y="150"/>
                </a:lnTo>
                <a:lnTo>
                  <a:pt x="119" y="150"/>
                </a:lnTo>
                <a:lnTo>
                  <a:pt x="118" y="150"/>
                </a:lnTo>
                <a:lnTo>
                  <a:pt x="117" y="146"/>
                </a:lnTo>
                <a:lnTo>
                  <a:pt x="117" y="146"/>
                </a:lnTo>
                <a:lnTo>
                  <a:pt x="117" y="146"/>
                </a:lnTo>
                <a:lnTo>
                  <a:pt x="117" y="147"/>
                </a:lnTo>
                <a:lnTo>
                  <a:pt x="117" y="147"/>
                </a:lnTo>
                <a:lnTo>
                  <a:pt x="117" y="146"/>
                </a:lnTo>
                <a:lnTo>
                  <a:pt x="117" y="146"/>
                </a:lnTo>
                <a:close/>
                <a:moveTo>
                  <a:pt x="127" y="145"/>
                </a:moveTo>
                <a:lnTo>
                  <a:pt x="127" y="145"/>
                </a:lnTo>
                <a:lnTo>
                  <a:pt x="128" y="142"/>
                </a:lnTo>
                <a:lnTo>
                  <a:pt x="130" y="140"/>
                </a:lnTo>
                <a:lnTo>
                  <a:pt x="130" y="140"/>
                </a:lnTo>
                <a:lnTo>
                  <a:pt x="130" y="142"/>
                </a:lnTo>
                <a:lnTo>
                  <a:pt x="129" y="145"/>
                </a:lnTo>
                <a:lnTo>
                  <a:pt x="128" y="145"/>
                </a:lnTo>
                <a:lnTo>
                  <a:pt x="127" y="145"/>
                </a:lnTo>
                <a:lnTo>
                  <a:pt x="127" y="145"/>
                </a:lnTo>
                <a:close/>
                <a:moveTo>
                  <a:pt x="133" y="133"/>
                </a:moveTo>
                <a:lnTo>
                  <a:pt x="133" y="133"/>
                </a:lnTo>
                <a:lnTo>
                  <a:pt x="136" y="129"/>
                </a:lnTo>
                <a:lnTo>
                  <a:pt x="136" y="129"/>
                </a:lnTo>
                <a:lnTo>
                  <a:pt x="136" y="130"/>
                </a:lnTo>
                <a:lnTo>
                  <a:pt x="135" y="133"/>
                </a:lnTo>
                <a:lnTo>
                  <a:pt x="134" y="133"/>
                </a:lnTo>
                <a:lnTo>
                  <a:pt x="133" y="133"/>
                </a:lnTo>
                <a:lnTo>
                  <a:pt x="133" y="133"/>
                </a:lnTo>
                <a:lnTo>
                  <a:pt x="134" y="133"/>
                </a:lnTo>
                <a:lnTo>
                  <a:pt x="133" y="133"/>
                </a:lnTo>
                <a:lnTo>
                  <a:pt x="133" y="133"/>
                </a:lnTo>
                <a:close/>
                <a:moveTo>
                  <a:pt x="145" y="127"/>
                </a:moveTo>
                <a:lnTo>
                  <a:pt x="145" y="127"/>
                </a:lnTo>
                <a:lnTo>
                  <a:pt x="140" y="128"/>
                </a:lnTo>
                <a:lnTo>
                  <a:pt x="145" y="127"/>
                </a:lnTo>
                <a:lnTo>
                  <a:pt x="145" y="127"/>
                </a:lnTo>
                <a:lnTo>
                  <a:pt x="144" y="126"/>
                </a:lnTo>
                <a:lnTo>
                  <a:pt x="145" y="127"/>
                </a:lnTo>
                <a:lnTo>
                  <a:pt x="145" y="127"/>
                </a:lnTo>
                <a:close/>
                <a:moveTo>
                  <a:pt x="145" y="128"/>
                </a:moveTo>
                <a:lnTo>
                  <a:pt x="145" y="128"/>
                </a:lnTo>
                <a:lnTo>
                  <a:pt x="147" y="127"/>
                </a:lnTo>
                <a:lnTo>
                  <a:pt x="146" y="128"/>
                </a:lnTo>
                <a:lnTo>
                  <a:pt x="145" y="128"/>
                </a:lnTo>
                <a:lnTo>
                  <a:pt x="145" y="128"/>
                </a:lnTo>
                <a:lnTo>
                  <a:pt x="145" y="128"/>
                </a:lnTo>
                <a:lnTo>
                  <a:pt x="145" y="128"/>
                </a:lnTo>
                <a:lnTo>
                  <a:pt x="145" y="128"/>
                </a:lnTo>
                <a:lnTo>
                  <a:pt x="145" y="128"/>
                </a:lnTo>
                <a:close/>
                <a:moveTo>
                  <a:pt x="154" y="120"/>
                </a:moveTo>
                <a:lnTo>
                  <a:pt x="154" y="120"/>
                </a:lnTo>
                <a:lnTo>
                  <a:pt x="151" y="124"/>
                </a:lnTo>
                <a:lnTo>
                  <a:pt x="147" y="127"/>
                </a:lnTo>
                <a:lnTo>
                  <a:pt x="147" y="127"/>
                </a:lnTo>
                <a:lnTo>
                  <a:pt x="148" y="124"/>
                </a:lnTo>
                <a:lnTo>
                  <a:pt x="151" y="123"/>
                </a:lnTo>
                <a:lnTo>
                  <a:pt x="154" y="120"/>
                </a:lnTo>
                <a:lnTo>
                  <a:pt x="154" y="120"/>
                </a:lnTo>
                <a:close/>
                <a:moveTo>
                  <a:pt x="152" y="115"/>
                </a:moveTo>
                <a:lnTo>
                  <a:pt x="152" y="115"/>
                </a:lnTo>
                <a:lnTo>
                  <a:pt x="152" y="117"/>
                </a:lnTo>
                <a:lnTo>
                  <a:pt x="151" y="118"/>
                </a:lnTo>
                <a:lnTo>
                  <a:pt x="147" y="122"/>
                </a:lnTo>
                <a:lnTo>
                  <a:pt x="147" y="122"/>
                </a:lnTo>
                <a:lnTo>
                  <a:pt x="150" y="117"/>
                </a:lnTo>
                <a:lnTo>
                  <a:pt x="151" y="116"/>
                </a:lnTo>
                <a:lnTo>
                  <a:pt x="152" y="115"/>
                </a:lnTo>
                <a:lnTo>
                  <a:pt x="152" y="115"/>
                </a:lnTo>
                <a:close/>
                <a:moveTo>
                  <a:pt x="166" y="110"/>
                </a:moveTo>
                <a:lnTo>
                  <a:pt x="166" y="110"/>
                </a:lnTo>
                <a:lnTo>
                  <a:pt x="166" y="110"/>
                </a:lnTo>
                <a:lnTo>
                  <a:pt x="166" y="111"/>
                </a:lnTo>
                <a:lnTo>
                  <a:pt x="168" y="112"/>
                </a:lnTo>
                <a:lnTo>
                  <a:pt x="169" y="112"/>
                </a:lnTo>
                <a:lnTo>
                  <a:pt x="166" y="110"/>
                </a:lnTo>
                <a:lnTo>
                  <a:pt x="166" y="110"/>
                </a:lnTo>
                <a:lnTo>
                  <a:pt x="168" y="110"/>
                </a:lnTo>
                <a:lnTo>
                  <a:pt x="166" y="110"/>
                </a:lnTo>
                <a:lnTo>
                  <a:pt x="166" y="110"/>
                </a:lnTo>
                <a:close/>
                <a:moveTo>
                  <a:pt x="189" y="85"/>
                </a:moveTo>
                <a:lnTo>
                  <a:pt x="189" y="85"/>
                </a:lnTo>
                <a:lnTo>
                  <a:pt x="189" y="85"/>
                </a:lnTo>
                <a:lnTo>
                  <a:pt x="189" y="85"/>
                </a:lnTo>
                <a:lnTo>
                  <a:pt x="189" y="85"/>
                </a:lnTo>
                <a:lnTo>
                  <a:pt x="189" y="86"/>
                </a:lnTo>
                <a:lnTo>
                  <a:pt x="189" y="85"/>
                </a:lnTo>
                <a:lnTo>
                  <a:pt x="189" y="85"/>
                </a:lnTo>
                <a:close/>
                <a:moveTo>
                  <a:pt x="416" y="6"/>
                </a:moveTo>
                <a:lnTo>
                  <a:pt x="416" y="6"/>
                </a:lnTo>
                <a:lnTo>
                  <a:pt x="417" y="8"/>
                </a:lnTo>
                <a:lnTo>
                  <a:pt x="417" y="9"/>
                </a:lnTo>
                <a:lnTo>
                  <a:pt x="416" y="11"/>
                </a:lnTo>
                <a:lnTo>
                  <a:pt x="414" y="11"/>
                </a:lnTo>
                <a:lnTo>
                  <a:pt x="413" y="10"/>
                </a:lnTo>
                <a:lnTo>
                  <a:pt x="413" y="9"/>
                </a:lnTo>
                <a:lnTo>
                  <a:pt x="416" y="6"/>
                </a:lnTo>
                <a:lnTo>
                  <a:pt x="416" y="6"/>
                </a:lnTo>
                <a:lnTo>
                  <a:pt x="416" y="6"/>
                </a:lnTo>
                <a:lnTo>
                  <a:pt x="416" y="8"/>
                </a:lnTo>
                <a:lnTo>
                  <a:pt x="414" y="8"/>
                </a:lnTo>
                <a:lnTo>
                  <a:pt x="416" y="6"/>
                </a:lnTo>
                <a:lnTo>
                  <a:pt x="416" y="6"/>
                </a:lnTo>
                <a:close/>
                <a:moveTo>
                  <a:pt x="435" y="10"/>
                </a:moveTo>
                <a:lnTo>
                  <a:pt x="435" y="10"/>
                </a:lnTo>
                <a:lnTo>
                  <a:pt x="434" y="9"/>
                </a:lnTo>
                <a:lnTo>
                  <a:pt x="431" y="9"/>
                </a:lnTo>
                <a:lnTo>
                  <a:pt x="430" y="9"/>
                </a:lnTo>
                <a:lnTo>
                  <a:pt x="430" y="6"/>
                </a:lnTo>
                <a:lnTo>
                  <a:pt x="430" y="6"/>
                </a:lnTo>
                <a:lnTo>
                  <a:pt x="434" y="8"/>
                </a:lnTo>
                <a:lnTo>
                  <a:pt x="435" y="9"/>
                </a:lnTo>
                <a:lnTo>
                  <a:pt x="435" y="10"/>
                </a:lnTo>
                <a:lnTo>
                  <a:pt x="435" y="10"/>
                </a:lnTo>
                <a:close/>
                <a:moveTo>
                  <a:pt x="524" y="193"/>
                </a:moveTo>
                <a:lnTo>
                  <a:pt x="524" y="193"/>
                </a:lnTo>
                <a:lnTo>
                  <a:pt x="519" y="192"/>
                </a:lnTo>
                <a:lnTo>
                  <a:pt x="519" y="193"/>
                </a:lnTo>
                <a:lnTo>
                  <a:pt x="520" y="193"/>
                </a:lnTo>
                <a:lnTo>
                  <a:pt x="522" y="194"/>
                </a:lnTo>
                <a:lnTo>
                  <a:pt x="523" y="194"/>
                </a:lnTo>
                <a:lnTo>
                  <a:pt x="524" y="193"/>
                </a:lnTo>
                <a:lnTo>
                  <a:pt x="524" y="193"/>
                </a:lnTo>
                <a:lnTo>
                  <a:pt x="523" y="192"/>
                </a:lnTo>
                <a:lnTo>
                  <a:pt x="523" y="192"/>
                </a:lnTo>
                <a:lnTo>
                  <a:pt x="524" y="192"/>
                </a:lnTo>
                <a:lnTo>
                  <a:pt x="524" y="193"/>
                </a:lnTo>
                <a:lnTo>
                  <a:pt x="524" y="193"/>
                </a:lnTo>
                <a:close/>
                <a:moveTo>
                  <a:pt x="518" y="192"/>
                </a:moveTo>
                <a:lnTo>
                  <a:pt x="518" y="192"/>
                </a:lnTo>
                <a:lnTo>
                  <a:pt x="519" y="191"/>
                </a:lnTo>
                <a:lnTo>
                  <a:pt x="519" y="191"/>
                </a:lnTo>
                <a:lnTo>
                  <a:pt x="519" y="192"/>
                </a:lnTo>
                <a:lnTo>
                  <a:pt x="518" y="192"/>
                </a:lnTo>
                <a:lnTo>
                  <a:pt x="518" y="192"/>
                </a:lnTo>
                <a:lnTo>
                  <a:pt x="519" y="192"/>
                </a:lnTo>
                <a:lnTo>
                  <a:pt x="518" y="192"/>
                </a:lnTo>
                <a:lnTo>
                  <a:pt x="518" y="192"/>
                </a:lnTo>
                <a:close/>
                <a:moveTo>
                  <a:pt x="498" y="18"/>
                </a:moveTo>
                <a:lnTo>
                  <a:pt x="498" y="18"/>
                </a:lnTo>
                <a:lnTo>
                  <a:pt x="501" y="18"/>
                </a:lnTo>
                <a:lnTo>
                  <a:pt x="502" y="18"/>
                </a:lnTo>
                <a:lnTo>
                  <a:pt x="502" y="20"/>
                </a:lnTo>
                <a:lnTo>
                  <a:pt x="500" y="21"/>
                </a:lnTo>
                <a:lnTo>
                  <a:pt x="499" y="20"/>
                </a:lnTo>
                <a:lnTo>
                  <a:pt x="498" y="18"/>
                </a:lnTo>
                <a:lnTo>
                  <a:pt x="498" y="18"/>
                </a:lnTo>
                <a:lnTo>
                  <a:pt x="499" y="18"/>
                </a:lnTo>
                <a:lnTo>
                  <a:pt x="498" y="18"/>
                </a:lnTo>
                <a:lnTo>
                  <a:pt x="498" y="18"/>
                </a:lnTo>
                <a:close/>
                <a:moveTo>
                  <a:pt x="526" y="197"/>
                </a:moveTo>
                <a:lnTo>
                  <a:pt x="526" y="197"/>
                </a:lnTo>
                <a:lnTo>
                  <a:pt x="524" y="198"/>
                </a:lnTo>
                <a:lnTo>
                  <a:pt x="522" y="198"/>
                </a:lnTo>
                <a:lnTo>
                  <a:pt x="522" y="198"/>
                </a:lnTo>
                <a:lnTo>
                  <a:pt x="522" y="198"/>
                </a:lnTo>
                <a:lnTo>
                  <a:pt x="526" y="197"/>
                </a:lnTo>
                <a:lnTo>
                  <a:pt x="526" y="197"/>
                </a:lnTo>
                <a:lnTo>
                  <a:pt x="525" y="198"/>
                </a:lnTo>
                <a:lnTo>
                  <a:pt x="526" y="197"/>
                </a:lnTo>
                <a:lnTo>
                  <a:pt x="526" y="197"/>
                </a:lnTo>
                <a:close/>
                <a:moveTo>
                  <a:pt x="510" y="24"/>
                </a:moveTo>
                <a:lnTo>
                  <a:pt x="510" y="24"/>
                </a:lnTo>
                <a:lnTo>
                  <a:pt x="507" y="23"/>
                </a:lnTo>
                <a:lnTo>
                  <a:pt x="506" y="23"/>
                </a:lnTo>
                <a:lnTo>
                  <a:pt x="506" y="23"/>
                </a:lnTo>
                <a:lnTo>
                  <a:pt x="504" y="23"/>
                </a:lnTo>
                <a:lnTo>
                  <a:pt x="504" y="23"/>
                </a:lnTo>
                <a:lnTo>
                  <a:pt x="505" y="22"/>
                </a:lnTo>
                <a:lnTo>
                  <a:pt x="507" y="22"/>
                </a:lnTo>
                <a:lnTo>
                  <a:pt x="510" y="23"/>
                </a:lnTo>
                <a:lnTo>
                  <a:pt x="510" y="23"/>
                </a:lnTo>
                <a:lnTo>
                  <a:pt x="510" y="24"/>
                </a:lnTo>
                <a:lnTo>
                  <a:pt x="510" y="24"/>
                </a:lnTo>
                <a:close/>
                <a:moveTo>
                  <a:pt x="526" y="198"/>
                </a:moveTo>
                <a:lnTo>
                  <a:pt x="526" y="198"/>
                </a:lnTo>
                <a:lnTo>
                  <a:pt x="526" y="199"/>
                </a:lnTo>
                <a:lnTo>
                  <a:pt x="526" y="200"/>
                </a:lnTo>
                <a:lnTo>
                  <a:pt x="525" y="200"/>
                </a:lnTo>
                <a:lnTo>
                  <a:pt x="526" y="198"/>
                </a:lnTo>
                <a:lnTo>
                  <a:pt x="526" y="198"/>
                </a:lnTo>
                <a:lnTo>
                  <a:pt x="526" y="198"/>
                </a:lnTo>
                <a:lnTo>
                  <a:pt x="526" y="198"/>
                </a:lnTo>
                <a:lnTo>
                  <a:pt x="526" y="198"/>
                </a:lnTo>
                <a:close/>
                <a:moveTo>
                  <a:pt x="652" y="153"/>
                </a:moveTo>
                <a:lnTo>
                  <a:pt x="652" y="153"/>
                </a:lnTo>
                <a:lnTo>
                  <a:pt x="650" y="152"/>
                </a:lnTo>
                <a:lnTo>
                  <a:pt x="649" y="150"/>
                </a:lnTo>
                <a:lnTo>
                  <a:pt x="649" y="148"/>
                </a:lnTo>
                <a:lnTo>
                  <a:pt x="648" y="146"/>
                </a:lnTo>
                <a:lnTo>
                  <a:pt x="648" y="146"/>
                </a:lnTo>
                <a:lnTo>
                  <a:pt x="650" y="148"/>
                </a:lnTo>
                <a:lnTo>
                  <a:pt x="652" y="150"/>
                </a:lnTo>
                <a:lnTo>
                  <a:pt x="652" y="152"/>
                </a:lnTo>
                <a:lnTo>
                  <a:pt x="652" y="153"/>
                </a:lnTo>
                <a:lnTo>
                  <a:pt x="652" y="153"/>
                </a:lnTo>
                <a:close/>
                <a:moveTo>
                  <a:pt x="655" y="163"/>
                </a:moveTo>
                <a:lnTo>
                  <a:pt x="655" y="163"/>
                </a:lnTo>
                <a:lnTo>
                  <a:pt x="654" y="158"/>
                </a:lnTo>
                <a:lnTo>
                  <a:pt x="653" y="153"/>
                </a:lnTo>
                <a:lnTo>
                  <a:pt x="653" y="153"/>
                </a:lnTo>
                <a:lnTo>
                  <a:pt x="655" y="158"/>
                </a:lnTo>
                <a:lnTo>
                  <a:pt x="655" y="160"/>
                </a:lnTo>
                <a:lnTo>
                  <a:pt x="655" y="163"/>
                </a:lnTo>
                <a:lnTo>
                  <a:pt x="655" y="163"/>
                </a:lnTo>
                <a:close/>
                <a:moveTo>
                  <a:pt x="659" y="168"/>
                </a:moveTo>
                <a:lnTo>
                  <a:pt x="659" y="168"/>
                </a:lnTo>
                <a:lnTo>
                  <a:pt x="658" y="164"/>
                </a:lnTo>
                <a:lnTo>
                  <a:pt x="658" y="163"/>
                </a:lnTo>
                <a:lnTo>
                  <a:pt x="658" y="164"/>
                </a:lnTo>
                <a:lnTo>
                  <a:pt x="659" y="168"/>
                </a:lnTo>
                <a:lnTo>
                  <a:pt x="659" y="168"/>
                </a:lnTo>
                <a:lnTo>
                  <a:pt x="659" y="166"/>
                </a:lnTo>
                <a:lnTo>
                  <a:pt x="659" y="168"/>
                </a:lnTo>
                <a:lnTo>
                  <a:pt x="659" y="168"/>
                </a:lnTo>
                <a:close/>
                <a:moveTo>
                  <a:pt x="589" y="341"/>
                </a:moveTo>
                <a:lnTo>
                  <a:pt x="589" y="341"/>
                </a:lnTo>
                <a:lnTo>
                  <a:pt x="588" y="341"/>
                </a:lnTo>
                <a:lnTo>
                  <a:pt x="587" y="341"/>
                </a:lnTo>
                <a:lnTo>
                  <a:pt x="585" y="337"/>
                </a:lnTo>
                <a:lnTo>
                  <a:pt x="585" y="329"/>
                </a:lnTo>
                <a:lnTo>
                  <a:pt x="587" y="327"/>
                </a:lnTo>
                <a:lnTo>
                  <a:pt x="588" y="327"/>
                </a:lnTo>
                <a:lnTo>
                  <a:pt x="588" y="327"/>
                </a:lnTo>
                <a:lnTo>
                  <a:pt x="588" y="331"/>
                </a:lnTo>
                <a:lnTo>
                  <a:pt x="589" y="341"/>
                </a:lnTo>
                <a:lnTo>
                  <a:pt x="589" y="341"/>
                </a:lnTo>
                <a:lnTo>
                  <a:pt x="588" y="341"/>
                </a:lnTo>
                <a:lnTo>
                  <a:pt x="588" y="340"/>
                </a:lnTo>
                <a:lnTo>
                  <a:pt x="588" y="340"/>
                </a:lnTo>
                <a:lnTo>
                  <a:pt x="589" y="341"/>
                </a:lnTo>
                <a:lnTo>
                  <a:pt x="589" y="341"/>
                </a:lnTo>
                <a:close/>
                <a:moveTo>
                  <a:pt x="584" y="353"/>
                </a:moveTo>
                <a:lnTo>
                  <a:pt x="584" y="353"/>
                </a:lnTo>
                <a:lnTo>
                  <a:pt x="583" y="353"/>
                </a:lnTo>
                <a:lnTo>
                  <a:pt x="582" y="351"/>
                </a:lnTo>
                <a:lnTo>
                  <a:pt x="582" y="345"/>
                </a:lnTo>
                <a:lnTo>
                  <a:pt x="582" y="343"/>
                </a:lnTo>
                <a:lnTo>
                  <a:pt x="582" y="343"/>
                </a:lnTo>
                <a:lnTo>
                  <a:pt x="584" y="353"/>
                </a:lnTo>
                <a:lnTo>
                  <a:pt x="584" y="353"/>
                </a:lnTo>
                <a:lnTo>
                  <a:pt x="583" y="353"/>
                </a:lnTo>
                <a:lnTo>
                  <a:pt x="583" y="353"/>
                </a:lnTo>
                <a:lnTo>
                  <a:pt x="584" y="352"/>
                </a:lnTo>
                <a:lnTo>
                  <a:pt x="584" y="353"/>
                </a:lnTo>
                <a:lnTo>
                  <a:pt x="584" y="353"/>
                </a:lnTo>
                <a:close/>
                <a:moveTo>
                  <a:pt x="676" y="284"/>
                </a:moveTo>
                <a:lnTo>
                  <a:pt x="676" y="284"/>
                </a:lnTo>
                <a:lnTo>
                  <a:pt x="676" y="283"/>
                </a:lnTo>
                <a:lnTo>
                  <a:pt x="675" y="281"/>
                </a:lnTo>
                <a:lnTo>
                  <a:pt x="675" y="276"/>
                </a:lnTo>
                <a:lnTo>
                  <a:pt x="675" y="276"/>
                </a:lnTo>
                <a:lnTo>
                  <a:pt x="676" y="280"/>
                </a:lnTo>
                <a:lnTo>
                  <a:pt x="676" y="284"/>
                </a:lnTo>
                <a:lnTo>
                  <a:pt x="676" y="284"/>
                </a:lnTo>
                <a:close/>
                <a:moveTo>
                  <a:pt x="582" y="369"/>
                </a:moveTo>
                <a:lnTo>
                  <a:pt x="582" y="369"/>
                </a:lnTo>
                <a:lnTo>
                  <a:pt x="582" y="357"/>
                </a:lnTo>
                <a:lnTo>
                  <a:pt x="582" y="369"/>
                </a:lnTo>
                <a:lnTo>
                  <a:pt x="582" y="369"/>
                </a:lnTo>
                <a:lnTo>
                  <a:pt x="582" y="366"/>
                </a:lnTo>
                <a:lnTo>
                  <a:pt x="583" y="365"/>
                </a:lnTo>
                <a:lnTo>
                  <a:pt x="583" y="366"/>
                </a:lnTo>
                <a:lnTo>
                  <a:pt x="582" y="369"/>
                </a:lnTo>
                <a:lnTo>
                  <a:pt x="582" y="369"/>
                </a:lnTo>
                <a:close/>
                <a:moveTo>
                  <a:pt x="681" y="330"/>
                </a:moveTo>
                <a:lnTo>
                  <a:pt x="681" y="330"/>
                </a:lnTo>
                <a:lnTo>
                  <a:pt x="681" y="333"/>
                </a:lnTo>
                <a:lnTo>
                  <a:pt x="678" y="334"/>
                </a:lnTo>
                <a:lnTo>
                  <a:pt x="678" y="334"/>
                </a:lnTo>
                <a:lnTo>
                  <a:pt x="678" y="334"/>
                </a:lnTo>
                <a:lnTo>
                  <a:pt x="681" y="330"/>
                </a:lnTo>
                <a:lnTo>
                  <a:pt x="681" y="330"/>
                </a:lnTo>
                <a:lnTo>
                  <a:pt x="681" y="331"/>
                </a:lnTo>
                <a:lnTo>
                  <a:pt x="679" y="333"/>
                </a:lnTo>
                <a:lnTo>
                  <a:pt x="679" y="333"/>
                </a:lnTo>
                <a:lnTo>
                  <a:pt x="681" y="330"/>
                </a:lnTo>
                <a:lnTo>
                  <a:pt x="681" y="330"/>
                </a:lnTo>
                <a:close/>
                <a:moveTo>
                  <a:pt x="564" y="400"/>
                </a:moveTo>
                <a:lnTo>
                  <a:pt x="564" y="400"/>
                </a:lnTo>
                <a:lnTo>
                  <a:pt x="563" y="400"/>
                </a:lnTo>
                <a:lnTo>
                  <a:pt x="561" y="398"/>
                </a:lnTo>
                <a:lnTo>
                  <a:pt x="561" y="396"/>
                </a:lnTo>
                <a:lnTo>
                  <a:pt x="564" y="400"/>
                </a:lnTo>
                <a:lnTo>
                  <a:pt x="564" y="400"/>
                </a:lnTo>
                <a:lnTo>
                  <a:pt x="563" y="400"/>
                </a:lnTo>
                <a:lnTo>
                  <a:pt x="563" y="400"/>
                </a:lnTo>
                <a:lnTo>
                  <a:pt x="563" y="400"/>
                </a:lnTo>
                <a:lnTo>
                  <a:pt x="564" y="400"/>
                </a:lnTo>
                <a:lnTo>
                  <a:pt x="564" y="400"/>
                </a:lnTo>
                <a:close/>
                <a:moveTo>
                  <a:pt x="602" y="399"/>
                </a:moveTo>
                <a:lnTo>
                  <a:pt x="602" y="399"/>
                </a:lnTo>
                <a:lnTo>
                  <a:pt x="600" y="402"/>
                </a:lnTo>
                <a:lnTo>
                  <a:pt x="600" y="402"/>
                </a:lnTo>
                <a:lnTo>
                  <a:pt x="601" y="402"/>
                </a:lnTo>
                <a:lnTo>
                  <a:pt x="602" y="401"/>
                </a:lnTo>
                <a:lnTo>
                  <a:pt x="602" y="400"/>
                </a:lnTo>
                <a:lnTo>
                  <a:pt x="602" y="399"/>
                </a:lnTo>
                <a:lnTo>
                  <a:pt x="602" y="399"/>
                </a:lnTo>
                <a:lnTo>
                  <a:pt x="601" y="400"/>
                </a:lnTo>
                <a:lnTo>
                  <a:pt x="602" y="399"/>
                </a:lnTo>
                <a:lnTo>
                  <a:pt x="602" y="399"/>
                </a:lnTo>
                <a:close/>
                <a:moveTo>
                  <a:pt x="647" y="398"/>
                </a:moveTo>
                <a:lnTo>
                  <a:pt x="647" y="398"/>
                </a:lnTo>
                <a:lnTo>
                  <a:pt x="648" y="396"/>
                </a:lnTo>
                <a:lnTo>
                  <a:pt x="648" y="395"/>
                </a:lnTo>
                <a:lnTo>
                  <a:pt x="648" y="394"/>
                </a:lnTo>
                <a:lnTo>
                  <a:pt x="649" y="394"/>
                </a:lnTo>
                <a:lnTo>
                  <a:pt x="649" y="394"/>
                </a:lnTo>
                <a:lnTo>
                  <a:pt x="649" y="395"/>
                </a:lnTo>
                <a:lnTo>
                  <a:pt x="649" y="396"/>
                </a:lnTo>
                <a:lnTo>
                  <a:pt x="648" y="398"/>
                </a:lnTo>
                <a:lnTo>
                  <a:pt x="647" y="398"/>
                </a:lnTo>
                <a:lnTo>
                  <a:pt x="647" y="398"/>
                </a:lnTo>
                <a:close/>
                <a:moveTo>
                  <a:pt x="640" y="412"/>
                </a:moveTo>
                <a:lnTo>
                  <a:pt x="640" y="412"/>
                </a:lnTo>
                <a:lnTo>
                  <a:pt x="641" y="407"/>
                </a:lnTo>
                <a:lnTo>
                  <a:pt x="641" y="405"/>
                </a:lnTo>
                <a:lnTo>
                  <a:pt x="642" y="404"/>
                </a:lnTo>
                <a:lnTo>
                  <a:pt x="642" y="404"/>
                </a:lnTo>
                <a:lnTo>
                  <a:pt x="642" y="409"/>
                </a:lnTo>
                <a:lnTo>
                  <a:pt x="641" y="411"/>
                </a:lnTo>
                <a:lnTo>
                  <a:pt x="640" y="412"/>
                </a:lnTo>
                <a:lnTo>
                  <a:pt x="640" y="412"/>
                </a:lnTo>
                <a:close/>
                <a:moveTo>
                  <a:pt x="634" y="422"/>
                </a:moveTo>
                <a:lnTo>
                  <a:pt x="634" y="422"/>
                </a:lnTo>
                <a:lnTo>
                  <a:pt x="634" y="419"/>
                </a:lnTo>
                <a:lnTo>
                  <a:pt x="635" y="418"/>
                </a:lnTo>
                <a:lnTo>
                  <a:pt x="636" y="418"/>
                </a:lnTo>
                <a:lnTo>
                  <a:pt x="636" y="418"/>
                </a:lnTo>
                <a:lnTo>
                  <a:pt x="635" y="421"/>
                </a:lnTo>
                <a:lnTo>
                  <a:pt x="634" y="422"/>
                </a:lnTo>
                <a:lnTo>
                  <a:pt x="634" y="422"/>
                </a:lnTo>
                <a:close/>
                <a:moveTo>
                  <a:pt x="641" y="425"/>
                </a:moveTo>
                <a:lnTo>
                  <a:pt x="641" y="425"/>
                </a:lnTo>
                <a:lnTo>
                  <a:pt x="640" y="425"/>
                </a:lnTo>
                <a:lnTo>
                  <a:pt x="640" y="425"/>
                </a:lnTo>
                <a:lnTo>
                  <a:pt x="640" y="424"/>
                </a:lnTo>
                <a:lnTo>
                  <a:pt x="641" y="425"/>
                </a:lnTo>
                <a:lnTo>
                  <a:pt x="641" y="425"/>
                </a:lnTo>
                <a:lnTo>
                  <a:pt x="640" y="425"/>
                </a:lnTo>
                <a:lnTo>
                  <a:pt x="641" y="425"/>
                </a:lnTo>
                <a:lnTo>
                  <a:pt x="641" y="425"/>
                </a:lnTo>
                <a:close/>
                <a:moveTo>
                  <a:pt x="569" y="501"/>
                </a:moveTo>
                <a:lnTo>
                  <a:pt x="569" y="501"/>
                </a:lnTo>
                <a:lnTo>
                  <a:pt x="569" y="500"/>
                </a:lnTo>
                <a:lnTo>
                  <a:pt x="569" y="499"/>
                </a:lnTo>
                <a:lnTo>
                  <a:pt x="570" y="496"/>
                </a:lnTo>
                <a:lnTo>
                  <a:pt x="570" y="496"/>
                </a:lnTo>
                <a:lnTo>
                  <a:pt x="570" y="499"/>
                </a:lnTo>
                <a:lnTo>
                  <a:pt x="570" y="501"/>
                </a:lnTo>
                <a:lnTo>
                  <a:pt x="569" y="501"/>
                </a:lnTo>
                <a:lnTo>
                  <a:pt x="569" y="50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4780"/>
          <p:cNvSpPr>
            <a:spLocks noEditPoints="1"/>
          </p:cNvSpPr>
          <p:nvPr/>
        </p:nvSpPr>
        <p:spPr bwMode="auto">
          <a:xfrm>
            <a:off x="7849128" y="2774541"/>
            <a:ext cx="1637772" cy="1622846"/>
          </a:xfrm>
          <a:custGeom>
            <a:avLst/>
            <a:gdLst>
              <a:gd name="T0" fmla="*/ 214 w 768"/>
              <a:gd name="T1" fmla="*/ 463 h 761"/>
              <a:gd name="T2" fmla="*/ 366 w 768"/>
              <a:gd name="T3" fmla="*/ 504 h 761"/>
              <a:gd name="T4" fmla="*/ 581 w 768"/>
              <a:gd name="T5" fmla="*/ 462 h 761"/>
              <a:gd name="T6" fmla="*/ 667 w 768"/>
              <a:gd name="T7" fmla="*/ 547 h 761"/>
              <a:gd name="T8" fmla="*/ 755 w 768"/>
              <a:gd name="T9" fmla="*/ 354 h 761"/>
              <a:gd name="T10" fmla="*/ 392 w 768"/>
              <a:gd name="T11" fmla="*/ 7 h 761"/>
              <a:gd name="T12" fmla="*/ 89 w 768"/>
              <a:gd name="T13" fmla="*/ 206 h 761"/>
              <a:gd name="T14" fmla="*/ 58 w 768"/>
              <a:gd name="T15" fmla="*/ 248 h 761"/>
              <a:gd name="T16" fmla="*/ 35 w 768"/>
              <a:gd name="T17" fmla="*/ 570 h 761"/>
              <a:gd name="T18" fmla="*/ 391 w 768"/>
              <a:gd name="T19" fmla="*/ 747 h 761"/>
              <a:gd name="T20" fmla="*/ 107 w 768"/>
              <a:gd name="T21" fmla="*/ 622 h 761"/>
              <a:gd name="T22" fmla="*/ 448 w 768"/>
              <a:gd name="T23" fmla="*/ 702 h 761"/>
              <a:gd name="T24" fmla="*/ 421 w 768"/>
              <a:gd name="T25" fmla="*/ 673 h 761"/>
              <a:gd name="T26" fmla="*/ 129 w 768"/>
              <a:gd name="T27" fmla="*/ 488 h 761"/>
              <a:gd name="T28" fmla="*/ 386 w 768"/>
              <a:gd name="T29" fmla="*/ 620 h 761"/>
              <a:gd name="T30" fmla="*/ 461 w 768"/>
              <a:gd name="T31" fmla="*/ 540 h 761"/>
              <a:gd name="T32" fmla="*/ 712 w 768"/>
              <a:gd name="T33" fmla="*/ 464 h 761"/>
              <a:gd name="T34" fmla="*/ 273 w 768"/>
              <a:gd name="T35" fmla="*/ 706 h 761"/>
              <a:gd name="T36" fmla="*/ 403 w 768"/>
              <a:gd name="T37" fmla="*/ 552 h 761"/>
              <a:gd name="T38" fmla="*/ 359 w 768"/>
              <a:gd name="T39" fmla="*/ 586 h 761"/>
              <a:gd name="T40" fmla="*/ 483 w 768"/>
              <a:gd name="T41" fmla="*/ 685 h 761"/>
              <a:gd name="T42" fmla="*/ 417 w 768"/>
              <a:gd name="T43" fmla="*/ 661 h 761"/>
              <a:gd name="T44" fmla="*/ 286 w 768"/>
              <a:gd name="T45" fmla="*/ 537 h 761"/>
              <a:gd name="T46" fmla="*/ 377 w 768"/>
              <a:gd name="T47" fmla="*/ 669 h 761"/>
              <a:gd name="T48" fmla="*/ 277 w 768"/>
              <a:gd name="T49" fmla="*/ 529 h 761"/>
              <a:gd name="T50" fmla="*/ 386 w 768"/>
              <a:gd name="T51" fmla="*/ 697 h 761"/>
              <a:gd name="T52" fmla="*/ 359 w 768"/>
              <a:gd name="T53" fmla="*/ 686 h 761"/>
              <a:gd name="T54" fmla="*/ 278 w 768"/>
              <a:gd name="T55" fmla="*/ 606 h 761"/>
              <a:gd name="T56" fmla="*/ 267 w 768"/>
              <a:gd name="T57" fmla="*/ 604 h 761"/>
              <a:gd name="T58" fmla="*/ 260 w 768"/>
              <a:gd name="T59" fmla="*/ 605 h 761"/>
              <a:gd name="T60" fmla="*/ 246 w 768"/>
              <a:gd name="T61" fmla="*/ 644 h 761"/>
              <a:gd name="T62" fmla="*/ 207 w 768"/>
              <a:gd name="T63" fmla="*/ 594 h 761"/>
              <a:gd name="T64" fmla="*/ 188 w 768"/>
              <a:gd name="T65" fmla="*/ 614 h 761"/>
              <a:gd name="T66" fmla="*/ 209 w 768"/>
              <a:gd name="T67" fmla="*/ 690 h 761"/>
              <a:gd name="T68" fmla="*/ 181 w 768"/>
              <a:gd name="T69" fmla="*/ 570 h 761"/>
              <a:gd name="T70" fmla="*/ 168 w 768"/>
              <a:gd name="T71" fmla="*/ 658 h 761"/>
              <a:gd name="T72" fmla="*/ 152 w 768"/>
              <a:gd name="T73" fmla="*/ 650 h 761"/>
              <a:gd name="T74" fmla="*/ 147 w 768"/>
              <a:gd name="T75" fmla="*/ 620 h 761"/>
              <a:gd name="T76" fmla="*/ 140 w 768"/>
              <a:gd name="T77" fmla="*/ 687 h 761"/>
              <a:gd name="T78" fmla="*/ 130 w 768"/>
              <a:gd name="T79" fmla="*/ 497 h 761"/>
              <a:gd name="T80" fmla="*/ 87 w 768"/>
              <a:gd name="T81" fmla="*/ 557 h 761"/>
              <a:gd name="T82" fmla="*/ 67 w 768"/>
              <a:gd name="T83" fmla="*/ 541 h 761"/>
              <a:gd name="T84" fmla="*/ 66 w 768"/>
              <a:gd name="T85" fmla="*/ 591 h 761"/>
              <a:gd name="T86" fmla="*/ 65 w 768"/>
              <a:gd name="T87" fmla="*/ 505 h 761"/>
              <a:gd name="T88" fmla="*/ 66 w 768"/>
              <a:gd name="T89" fmla="*/ 480 h 761"/>
              <a:gd name="T90" fmla="*/ 18 w 768"/>
              <a:gd name="T91" fmla="*/ 526 h 761"/>
              <a:gd name="T92" fmla="*/ 58 w 768"/>
              <a:gd name="T93" fmla="*/ 440 h 761"/>
              <a:gd name="T94" fmla="*/ 17 w 768"/>
              <a:gd name="T95" fmla="*/ 491 h 761"/>
              <a:gd name="T96" fmla="*/ 16 w 768"/>
              <a:gd name="T97" fmla="*/ 472 h 761"/>
              <a:gd name="T98" fmla="*/ 76 w 768"/>
              <a:gd name="T99" fmla="*/ 380 h 761"/>
              <a:gd name="T100" fmla="*/ 31 w 768"/>
              <a:gd name="T101" fmla="*/ 384 h 761"/>
              <a:gd name="T102" fmla="*/ 90 w 768"/>
              <a:gd name="T103" fmla="*/ 332 h 761"/>
              <a:gd name="T104" fmla="*/ 303 w 768"/>
              <a:gd name="T105" fmla="*/ 286 h 761"/>
              <a:gd name="T106" fmla="*/ 66 w 768"/>
              <a:gd name="T107" fmla="*/ 242 h 761"/>
              <a:gd name="T108" fmla="*/ 337 w 768"/>
              <a:gd name="T109" fmla="*/ 246 h 761"/>
              <a:gd name="T110" fmla="*/ 114 w 768"/>
              <a:gd name="T111" fmla="*/ 175 h 761"/>
              <a:gd name="T112" fmla="*/ 134 w 768"/>
              <a:gd name="T113" fmla="*/ 159 h 761"/>
              <a:gd name="T114" fmla="*/ 164 w 768"/>
              <a:gd name="T115" fmla="*/ 131 h 761"/>
              <a:gd name="T116" fmla="*/ 457 w 768"/>
              <a:gd name="T117" fmla="*/ 6 h 761"/>
              <a:gd name="T118" fmla="*/ 548 w 768"/>
              <a:gd name="T119" fmla="*/ 15 h 761"/>
              <a:gd name="T120" fmla="*/ 732 w 768"/>
              <a:gd name="T121" fmla="*/ 184 h 761"/>
              <a:gd name="T122" fmla="*/ 625 w 768"/>
              <a:gd name="T123" fmla="*/ 395 h 761"/>
              <a:gd name="T124" fmla="*/ 714 w 768"/>
              <a:gd name="T125" fmla="*/ 455 h 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68" h="761">
                <a:moveTo>
                  <a:pt x="474" y="523"/>
                </a:moveTo>
                <a:lnTo>
                  <a:pt x="474" y="523"/>
                </a:lnTo>
                <a:lnTo>
                  <a:pt x="463" y="531"/>
                </a:lnTo>
                <a:lnTo>
                  <a:pt x="454" y="534"/>
                </a:lnTo>
                <a:lnTo>
                  <a:pt x="444" y="538"/>
                </a:lnTo>
                <a:lnTo>
                  <a:pt x="437" y="539"/>
                </a:lnTo>
                <a:lnTo>
                  <a:pt x="423" y="541"/>
                </a:lnTo>
                <a:lnTo>
                  <a:pt x="415" y="543"/>
                </a:lnTo>
                <a:lnTo>
                  <a:pt x="409" y="544"/>
                </a:lnTo>
                <a:lnTo>
                  <a:pt x="409" y="544"/>
                </a:lnTo>
                <a:lnTo>
                  <a:pt x="412" y="549"/>
                </a:lnTo>
                <a:lnTo>
                  <a:pt x="413" y="551"/>
                </a:lnTo>
                <a:lnTo>
                  <a:pt x="413" y="552"/>
                </a:lnTo>
                <a:lnTo>
                  <a:pt x="413" y="552"/>
                </a:lnTo>
                <a:lnTo>
                  <a:pt x="413" y="552"/>
                </a:lnTo>
                <a:lnTo>
                  <a:pt x="412" y="550"/>
                </a:lnTo>
                <a:lnTo>
                  <a:pt x="411" y="549"/>
                </a:lnTo>
                <a:lnTo>
                  <a:pt x="409" y="550"/>
                </a:lnTo>
                <a:lnTo>
                  <a:pt x="408" y="552"/>
                </a:lnTo>
                <a:lnTo>
                  <a:pt x="408" y="552"/>
                </a:lnTo>
                <a:lnTo>
                  <a:pt x="406" y="549"/>
                </a:lnTo>
                <a:lnTo>
                  <a:pt x="403" y="545"/>
                </a:lnTo>
                <a:lnTo>
                  <a:pt x="401" y="541"/>
                </a:lnTo>
                <a:lnTo>
                  <a:pt x="398" y="538"/>
                </a:lnTo>
                <a:lnTo>
                  <a:pt x="398" y="538"/>
                </a:lnTo>
                <a:lnTo>
                  <a:pt x="397" y="541"/>
                </a:lnTo>
                <a:lnTo>
                  <a:pt x="396" y="544"/>
                </a:lnTo>
                <a:lnTo>
                  <a:pt x="395" y="545"/>
                </a:lnTo>
                <a:lnTo>
                  <a:pt x="392" y="546"/>
                </a:lnTo>
                <a:lnTo>
                  <a:pt x="386" y="546"/>
                </a:lnTo>
                <a:lnTo>
                  <a:pt x="380" y="545"/>
                </a:lnTo>
                <a:lnTo>
                  <a:pt x="373" y="544"/>
                </a:lnTo>
                <a:lnTo>
                  <a:pt x="368" y="544"/>
                </a:lnTo>
                <a:lnTo>
                  <a:pt x="366" y="545"/>
                </a:lnTo>
                <a:lnTo>
                  <a:pt x="365" y="546"/>
                </a:lnTo>
                <a:lnTo>
                  <a:pt x="365" y="549"/>
                </a:lnTo>
                <a:lnTo>
                  <a:pt x="365" y="552"/>
                </a:lnTo>
                <a:lnTo>
                  <a:pt x="365" y="552"/>
                </a:lnTo>
                <a:lnTo>
                  <a:pt x="365" y="549"/>
                </a:lnTo>
                <a:lnTo>
                  <a:pt x="364" y="547"/>
                </a:lnTo>
                <a:lnTo>
                  <a:pt x="362" y="547"/>
                </a:lnTo>
                <a:lnTo>
                  <a:pt x="360" y="550"/>
                </a:lnTo>
                <a:lnTo>
                  <a:pt x="360" y="550"/>
                </a:lnTo>
                <a:lnTo>
                  <a:pt x="360" y="545"/>
                </a:lnTo>
                <a:lnTo>
                  <a:pt x="361" y="543"/>
                </a:lnTo>
                <a:lnTo>
                  <a:pt x="365" y="541"/>
                </a:lnTo>
                <a:lnTo>
                  <a:pt x="370" y="540"/>
                </a:lnTo>
                <a:lnTo>
                  <a:pt x="370" y="540"/>
                </a:lnTo>
                <a:lnTo>
                  <a:pt x="365" y="535"/>
                </a:lnTo>
                <a:lnTo>
                  <a:pt x="359" y="529"/>
                </a:lnTo>
                <a:lnTo>
                  <a:pt x="352" y="525"/>
                </a:lnTo>
                <a:lnTo>
                  <a:pt x="343" y="521"/>
                </a:lnTo>
                <a:lnTo>
                  <a:pt x="324" y="513"/>
                </a:lnTo>
                <a:lnTo>
                  <a:pt x="303" y="505"/>
                </a:lnTo>
                <a:lnTo>
                  <a:pt x="282" y="497"/>
                </a:lnTo>
                <a:lnTo>
                  <a:pt x="260" y="488"/>
                </a:lnTo>
                <a:lnTo>
                  <a:pt x="240" y="480"/>
                </a:lnTo>
                <a:lnTo>
                  <a:pt x="230" y="475"/>
                </a:lnTo>
                <a:lnTo>
                  <a:pt x="221" y="469"/>
                </a:lnTo>
                <a:lnTo>
                  <a:pt x="214" y="463"/>
                </a:lnTo>
                <a:lnTo>
                  <a:pt x="208" y="456"/>
                </a:lnTo>
                <a:lnTo>
                  <a:pt x="203" y="449"/>
                </a:lnTo>
                <a:lnTo>
                  <a:pt x="200" y="440"/>
                </a:lnTo>
                <a:lnTo>
                  <a:pt x="197" y="431"/>
                </a:lnTo>
                <a:lnTo>
                  <a:pt x="197" y="421"/>
                </a:lnTo>
                <a:lnTo>
                  <a:pt x="200" y="410"/>
                </a:lnTo>
                <a:lnTo>
                  <a:pt x="203" y="398"/>
                </a:lnTo>
                <a:lnTo>
                  <a:pt x="208" y="385"/>
                </a:lnTo>
                <a:lnTo>
                  <a:pt x="217" y="370"/>
                </a:lnTo>
                <a:lnTo>
                  <a:pt x="227" y="355"/>
                </a:lnTo>
                <a:lnTo>
                  <a:pt x="241" y="338"/>
                </a:lnTo>
                <a:lnTo>
                  <a:pt x="256" y="320"/>
                </a:lnTo>
                <a:lnTo>
                  <a:pt x="276" y="301"/>
                </a:lnTo>
                <a:lnTo>
                  <a:pt x="297" y="279"/>
                </a:lnTo>
                <a:lnTo>
                  <a:pt x="323" y="256"/>
                </a:lnTo>
                <a:lnTo>
                  <a:pt x="323" y="256"/>
                </a:lnTo>
                <a:lnTo>
                  <a:pt x="314" y="255"/>
                </a:lnTo>
                <a:lnTo>
                  <a:pt x="306" y="255"/>
                </a:lnTo>
                <a:lnTo>
                  <a:pt x="299" y="257"/>
                </a:lnTo>
                <a:lnTo>
                  <a:pt x="291" y="262"/>
                </a:lnTo>
                <a:lnTo>
                  <a:pt x="285" y="268"/>
                </a:lnTo>
                <a:lnTo>
                  <a:pt x="279" y="275"/>
                </a:lnTo>
                <a:lnTo>
                  <a:pt x="274" y="284"/>
                </a:lnTo>
                <a:lnTo>
                  <a:pt x="270" y="293"/>
                </a:lnTo>
                <a:lnTo>
                  <a:pt x="266" y="303"/>
                </a:lnTo>
                <a:lnTo>
                  <a:pt x="262" y="315"/>
                </a:lnTo>
                <a:lnTo>
                  <a:pt x="256" y="340"/>
                </a:lnTo>
                <a:lnTo>
                  <a:pt x="252" y="367"/>
                </a:lnTo>
                <a:lnTo>
                  <a:pt x="249" y="395"/>
                </a:lnTo>
                <a:lnTo>
                  <a:pt x="248" y="422"/>
                </a:lnTo>
                <a:lnTo>
                  <a:pt x="248" y="448"/>
                </a:lnTo>
                <a:lnTo>
                  <a:pt x="249" y="472"/>
                </a:lnTo>
                <a:lnTo>
                  <a:pt x="253" y="491"/>
                </a:lnTo>
                <a:lnTo>
                  <a:pt x="256" y="505"/>
                </a:lnTo>
                <a:lnTo>
                  <a:pt x="259" y="510"/>
                </a:lnTo>
                <a:lnTo>
                  <a:pt x="261" y="514"/>
                </a:lnTo>
                <a:lnTo>
                  <a:pt x="265" y="515"/>
                </a:lnTo>
                <a:lnTo>
                  <a:pt x="268" y="515"/>
                </a:lnTo>
                <a:lnTo>
                  <a:pt x="271" y="513"/>
                </a:lnTo>
                <a:lnTo>
                  <a:pt x="274" y="508"/>
                </a:lnTo>
                <a:lnTo>
                  <a:pt x="274" y="508"/>
                </a:lnTo>
                <a:lnTo>
                  <a:pt x="273" y="513"/>
                </a:lnTo>
                <a:lnTo>
                  <a:pt x="274" y="519"/>
                </a:lnTo>
                <a:lnTo>
                  <a:pt x="274" y="519"/>
                </a:lnTo>
                <a:lnTo>
                  <a:pt x="295" y="516"/>
                </a:lnTo>
                <a:lnTo>
                  <a:pt x="339" y="514"/>
                </a:lnTo>
                <a:lnTo>
                  <a:pt x="401" y="511"/>
                </a:lnTo>
                <a:lnTo>
                  <a:pt x="401" y="511"/>
                </a:lnTo>
                <a:lnTo>
                  <a:pt x="398" y="508"/>
                </a:lnTo>
                <a:lnTo>
                  <a:pt x="396" y="505"/>
                </a:lnTo>
                <a:lnTo>
                  <a:pt x="395" y="507"/>
                </a:lnTo>
                <a:lnTo>
                  <a:pt x="396" y="508"/>
                </a:lnTo>
                <a:lnTo>
                  <a:pt x="396" y="508"/>
                </a:lnTo>
                <a:lnTo>
                  <a:pt x="389" y="509"/>
                </a:lnTo>
                <a:lnTo>
                  <a:pt x="383" y="510"/>
                </a:lnTo>
                <a:lnTo>
                  <a:pt x="377" y="510"/>
                </a:lnTo>
                <a:lnTo>
                  <a:pt x="373" y="509"/>
                </a:lnTo>
                <a:lnTo>
                  <a:pt x="370" y="508"/>
                </a:lnTo>
                <a:lnTo>
                  <a:pt x="367" y="505"/>
                </a:lnTo>
                <a:lnTo>
                  <a:pt x="366" y="504"/>
                </a:lnTo>
                <a:lnTo>
                  <a:pt x="366" y="502"/>
                </a:lnTo>
                <a:lnTo>
                  <a:pt x="366" y="502"/>
                </a:lnTo>
                <a:lnTo>
                  <a:pt x="350" y="502"/>
                </a:lnTo>
                <a:lnTo>
                  <a:pt x="337" y="502"/>
                </a:lnTo>
                <a:lnTo>
                  <a:pt x="326" y="502"/>
                </a:lnTo>
                <a:lnTo>
                  <a:pt x="314" y="501"/>
                </a:lnTo>
                <a:lnTo>
                  <a:pt x="305" y="498"/>
                </a:lnTo>
                <a:lnTo>
                  <a:pt x="293" y="493"/>
                </a:lnTo>
                <a:lnTo>
                  <a:pt x="282" y="484"/>
                </a:lnTo>
                <a:lnTo>
                  <a:pt x="268" y="470"/>
                </a:lnTo>
                <a:lnTo>
                  <a:pt x="268" y="470"/>
                </a:lnTo>
                <a:lnTo>
                  <a:pt x="266" y="456"/>
                </a:lnTo>
                <a:lnTo>
                  <a:pt x="266" y="443"/>
                </a:lnTo>
                <a:lnTo>
                  <a:pt x="266" y="429"/>
                </a:lnTo>
                <a:lnTo>
                  <a:pt x="267" y="416"/>
                </a:lnTo>
                <a:lnTo>
                  <a:pt x="271" y="403"/>
                </a:lnTo>
                <a:lnTo>
                  <a:pt x="274" y="391"/>
                </a:lnTo>
                <a:lnTo>
                  <a:pt x="279" y="378"/>
                </a:lnTo>
                <a:lnTo>
                  <a:pt x="285" y="367"/>
                </a:lnTo>
                <a:lnTo>
                  <a:pt x="293" y="355"/>
                </a:lnTo>
                <a:lnTo>
                  <a:pt x="300" y="344"/>
                </a:lnTo>
                <a:lnTo>
                  <a:pt x="308" y="333"/>
                </a:lnTo>
                <a:lnTo>
                  <a:pt x="317" y="322"/>
                </a:lnTo>
                <a:lnTo>
                  <a:pt x="336" y="303"/>
                </a:lnTo>
                <a:lnTo>
                  <a:pt x="358" y="286"/>
                </a:lnTo>
                <a:lnTo>
                  <a:pt x="380" y="271"/>
                </a:lnTo>
                <a:lnTo>
                  <a:pt x="404" y="257"/>
                </a:lnTo>
                <a:lnTo>
                  <a:pt x="427" y="246"/>
                </a:lnTo>
                <a:lnTo>
                  <a:pt x="451" y="238"/>
                </a:lnTo>
                <a:lnTo>
                  <a:pt x="473" y="232"/>
                </a:lnTo>
                <a:lnTo>
                  <a:pt x="494" y="230"/>
                </a:lnTo>
                <a:lnTo>
                  <a:pt x="503" y="230"/>
                </a:lnTo>
                <a:lnTo>
                  <a:pt x="513" y="230"/>
                </a:lnTo>
                <a:lnTo>
                  <a:pt x="521" y="231"/>
                </a:lnTo>
                <a:lnTo>
                  <a:pt x="529" y="233"/>
                </a:lnTo>
                <a:lnTo>
                  <a:pt x="529" y="233"/>
                </a:lnTo>
                <a:lnTo>
                  <a:pt x="525" y="233"/>
                </a:lnTo>
                <a:lnTo>
                  <a:pt x="521" y="233"/>
                </a:lnTo>
                <a:lnTo>
                  <a:pt x="514" y="233"/>
                </a:lnTo>
                <a:lnTo>
                  <a:pt x="514" y="233"/>
                </a:lnTo>
                <a:lnTo>
                  <a:pt x="521" y="236"/>
                </a:lnTo>
                <a:lnTo>
                  <a:pt x="521" y="237"/>
                </a:lnTo>
                <a:lnTo>
                  <a:pt x="519" y="238"/>
                </a:lnTo>
                <a:lnTo>
                  <a:pt x="519" y="238"/>
                </a:lnTo>
                <a:lnTo>
                  <a:pt x="535" y="245"/>
                </a:lnTo>
                <a:lnTo>
                  <a:pt x="547" y="255"/>
                </a:lnTo>
                <a:lnTo>
                  <a:pt x="557" y="266"/>
                </a:lnTo>
                <a:lnTo>
                  <a:pt x="565" y="278"/>
                </a:lnTo>
                <a:lnTo>
                  <a:pt x="569" y="290"/>
                </a:lnTo>
                <a:lnTo>
                  <a:pt x="573" y="303"/>
                </a:lnTo>
                <a:lnTo>
                  <a:pt x="574" y="318"/>
                </a:lnTo>
                <a:lnTo>
                  <a:pt x="575" y="333"/>
                </a:lnTo>
                <a:lnTo>
                  <a:pt x="574" y="364"/>
                </a:lnTo>
                <a:lnTo>
                  <a:pt x="573" y="397"/>
                </a:lnTo>
                <a:lnTo>
                  <a:pt x="573" y="414"/>
                </a:lnTo>
                <a:lnTo>
                  <a:pt x="574" y="431"/>
                </a:lnTo>
                <a:lnTo>
                  <a:pt x="575" y="446"/>
                </a:lnTo>
                <a:lnTo>
                  <a:pt x="579" y="463"/>
                </a:lnTo>
                <a:lnTo>
                  <a:pt x="579" y="463"/>
                </a:lnTo>
                <a:lnTo>
                  <a:pt x="581" y="462"/>
                </a:lnTo>
                <a:lnTo>
                  <a:pt x="584" y="463"/>
                </a:lnTo>
                <a:lnTo>
                  <a:pt x="584" y="464"/>
                </a:lnTo>
                <a:lnTo>
                  <a:pt x="583" y="467"/>
                </a:lnTo>
                <a:lnTo>
                  <a:pt x="583" y="467"/>
                </a:lnTo>
                <a:lnTo>
                  <a:pt x="590" y="463"/>
                </a:lnTo>
                <a:lnTo>
                  <a:pt x="597" y="456"/>
                </a:lnTo>
                <a:lnTo>
                  <a:pt x="604" y="448"/>
                </a:lnTo>
                <a:lnTo>
                  <a:pt x="610" y="439"/>
                </a:lnTo>
                <a:lnTo>
                  <a:pt x="615" y="428"/>
                </a:lnTo>
                <a:lnTo>
                  <a:pt x="616" y="417"/>
                </a:lnTo>
                <a:lnTo>
                  <a:pt x="616" y="411"/>
                </a:lnTo>
                <a:lnTo>
                  <a:pt x="615" y="407"/>
                </a:lnTo>
                <a:lnTo>
                  <a:pt x="614" y="401"/>
                </a:lnTo>
                <a:lnTo>
                  <a:pt x="612" y="396"/>
                </a:lnTo>
                <a:lnTo>
                  <a:pt x="612" y="396"/>
                </a:lnTo>
                <a:lnTo>
                  <a:pt x="618" y="395"/>
                </a:lnTo>
                <a:lnTo>
                  <a:pt x="619" y="396"/>
                </a:lnTo>
                <a:lnTo>
                  <a:pt x="619" y="396"/>
                </a:lnTo>
                <a:lnTo>
                  <a:pt x="621" y="396"/>
                </a:lnTo>
                <a:lnTo>
                  <a:pt x="621" y="396"/>
                </a:lnTo>
                <a:lnTo>
                  <a:pt x="624" y="397"/>
                </a:lnTo>
                <a:lnTo>
                  <a:pt x="625" y="399"/>
                </a:lnTo>
                <a:lnTo>
                  <a:pt x="626" y="403"/>
                </a:lnTo>
                <a:lnTo>
                  <a:pt x="626" y="407"/>
                </a:lnTo>
                <a:lnTo>
                  <a:pt x="625" y="416"/>
                </a:lnTo>
                <a:lnTo>
                  <a:pt x="621" y="428"/>
                </a:lnTo>
                <a:lnTo>
                  <a:pt x="613" y="456"/>
                </a:lnTo>
                <a:lnTo>
                  <a:pt x="608" y="470"/>
                </a:lnTo>
                <a:lnTo>
                  <a:pt x="606" y="486"/>
                </a:lnTo>
                <a:lnTo>
                  <a:pt x="606" y="486"/>
                </a:lnTo>
                <a:lnTo>
                  <a:pt x="615" y="484"/>
                </a:lnTo>
                <a:lnTo>
                  <a:pt x="624" y="480"/>
                </a:lnTo>
                <a:lnTo>
                  <a:pt x="631" y="475"/>
                </a:lnTo>
                <a:lnTo>
                  <a:pt x="637" y="470"/>
                </a:lnTo>
                <a:lnTo>
                  <a:pt x="647" y="458"/>
                </a:lnTo>
                <a:lnTo>
                  <a:pt x="654" y="448"/>
                </a:lnTo>
                <a:lnTo>
                  <a:pt x="654" y="448"/>
                </a:lnTo>
                <a:lnTo>
                  <a:pt x="651" y="445"/>
                </a:lnTo>
                <a:lnTo>
                  <a:pt x="649" y="443"/>
                </a:lnTo>
                <a:lnTo>
                  <a:pt x="649" y="442"/>
                </a:lnTo>
                <a:lnTo>
                  <a:pt x="649" y="442"/>
                </a:lnTo>
                <a:lnTo>
                  <a:pt x="657" y="443"/>
                </a:lnTo>
                <a:lnTo>
                  <a:pt x="657" y="443"/>
                </a:lnTo>
                <a:lnTo>
                  <a:pt x="645" y="473"/>
                </a:lnTo>
                <a:lnTo>
                  <a:pt x="627" y="517"/>
                </a:lnTo>
                <a:lnTo>
                  <a:pt x="620" y="540"/>
                </a:lnTo>
                <a:lnTo>
                  <a:pt x="614" y="561"/>
                </a:lnTo>
                <a:lnTo>
                  <a:pt x="612" y="576"/>
                </a:lnTo>
                <a:lnTo>
                  <a:pt x="612" y="582"/>
                </a:lnTo>
                <a:lnTo>
                  <a:pt x="613" y="586"/>
                </a:lnTo>
                <a:lnTo>
                  <a:pt x="613" y="586"/>
                </a:lnTo>
                <a:lnTo>
                  <a:pt x="619" y="585"/>
                </a:lnTo>
                <a:lnTo>
                  <a:pt x="624" y="584"/>
                </a:lnTo>
                <a:lnTo>
                  <a:pt x="633" y="578"/>
                </a:lnTo>
                <a:lnTo>
                  <a:pt x="643" y="569"/>
                </a:lnTo>
                <a:lnTo>
                  <a:pt x="651" y="561"/>
                </a:lnTo>
                <a:lnTo>
                  <a:pt x="657" y="553"/>
                </a:lnTo>
                <a:lnTo>
                  <a:pt x="663" y="549"/>
                </a:lnTo>
                <a:lnTo>
                  <a:pt x="666" y="547"/>
                </a:lnTo>
                <a:lnTo>
                  <a:pt x="667" y="547"/>
                </a:lnTo>
                <a:lnTo>
                  <a:pt x="668" y="549"/>
                </a:lnTo>
                <a:lnTo>
                  <a:pt x="669" y="551"/>
                </a:lnTo>
                <a:lnTo>
                  <a:pt x="669" y="551"/>
                </a:lnTo>
                <a:lnTo>
                  <a:pt x="673" y="550"/>
                </a:lnTo>
                <a:lnTo>
                  <a:pt x="677" y="547"/>
                </a:lnTo>
                <a:lnTo>
                  <a:pt x="680" y="545"/>
                </a:lnTo>
                <a:lnTo>
                  <a:pt x="681" y="541"/>
                </a:lnTo>
                <a:lnTo>
                  <a:pt x="684" y="538"/>
                </a:lnTo>
                <a:lnTo>
                  <a:pt x="684" y="533"/>
                </a:lnTo>
                <a:lnTo>
                  <a:pt x="684" y="521"/>
                </a:lnTo>
                <a:lnTo>
                  <a:pt x="684" y="521"/>
                </a:lnTo>
                <a:lnTo>
                  <a:pt x="687" y="522"/>
                </a:lnTo>
                <a:lnTo>
                  <a:pt x="689" y="526"/>
                </a:lnTo>
                <a:lnTo>
                  <a:pt x="687" y="529"/>
                </a:lnTo>
                <a:lnTo>
                  <a:pt x="684" y="535"/>
                </a:lnTo>
                <a:lnTo>
                  <a:pt x="684" y="535"/>
                </a:lnTo>
                <a:lnTo>
                  <a:pt x="686" y="533"/>
                </a:lnTo>
                <a:lnTo>
                  <a:pt x="689" y="527"/>
                </a:lnTo>
                <a:lnTo>
                  <a:pt x="693" y="510"/>
                </a:lnTo>
                <a:lnTo>
                  <a:pt x="697" y="492"/>
                </a:lnTo>
                <a:lnTo>
                  <a:pt x="698" y="482"/>
                </a:lnTo>
                <a:lnTo>
                  <a:pt x="698" y="482"/>
                </a:lnTo>
                <a:lnTo>
                  <a:pt x="707" y="476"/>
                </a:lnTo>
                <a:lnTo>
                  <a:pt x="712" y="472"/>
                </a:lnTo>
                <a:lnTo>
                  <a:pt x="715" y="467"/>
                </a:lnTo>
                <a:lnTo>
                  <a:pt x="719" y="460"/>
                </a:lnTo>
                <a:lnTo>
                  <a:pt x="730" y="440"/>
                </a:lnTo>
                <a:lnTo>
                  <a:pt x="739" y="425"/>
                </a:lnTo>
                <a:lnTo>
                  <a:pt x="752" y="404"/>
                </a:lnTo>
                <a:lnTo>
                  <a:pt x="752" y="404"/>
                </a:lnTo>
                <a:lnTo>
                  <a:pt x="760" y="409"/>
                </a:lnTo>
                <a:lnTo>
                  <a:pt x="763" y="411"/>
                </a:lnTo>
                <a:lnTo>
                  <a:pt x="763" y="413"/>
                </a:lnTo>
                <a:lnTo>
                  <a:pt x="762" y="414"/>
                </a:lnTo>
                <a:lnTo>
                  <a:pt x="761" y="414"/>
                </a:lnTo>
                <a:lnTo>
                  <a:pt x="760" y="414"/>
                </a:lnTo>
                <a:lnTo>
                  <a:pt x="761" y="416"/>
                </a:lnTo>
                <a:lnTo>
                  <a:pt x="766" y="419"/>
                </a:lnTo>
                <a:lnTo>
                  <a:pt x="766" y="419"/>
                </a:lnTo>
                <a:lnTo>
                  <a:pt x="767" y="417"/>
                </a:lnTo>
                <a:lnTo>
                  <a:pt x="767" y="415"/>
                </a:lnTo>
                <a:lnTo>
                  <a:pt x="768" y="404"/>
                </a:lnTo>
                <a:lnTo>
                  <a:pt x="767" y="373"/>
                </a:lnTo>
                <a:lnTo>
                  <a:pt x="766" y="356"/>
                </a:lnTo>
                <a:lnTo>
                  <a:pt x="763" y="340"/>
                </a:lnTo>
                <a:lnTo>
                  <a:pt x="760" y="328"/>
                </a:lnTo>
                <a:lnTo>
                  <a:pt x="759" y="324"/>
                </a:lnTo>
                <a:lnTo>
                  <a:pt x="756" y="321"/>
                </a:lnTo>
                <a:lnTo>
                  <a:pt x="756" y="321"/>
                </a:lnTo>
                <a:lnTo>
                  <a:pt x="756" y="325"/>
                </a:lnTo>
                <a:lnTo>
                  <a:pt x="757" y="330"/>
                </a:lnTo>
                <a:lnTo>
                  <a:pt x="762" y="342"/>
                </a:lnTo>
                <a:lnTo>
                  <a:pt x="765" y="348"/>
                </a:lnTo>
                <a:lnTo>
                  <a:pt x="765" y="354"/>
                </a:lnTo>
                <a:lnTo>
                  <a:pt x="765" y="360"/>
                </a:lnTo>
                <a:lnTo>
                  <a:pt x="762" y="362"/>
                </a:lnTo>
                <a:lnTo>
                  <a:pt x="760" y="364"/>
                </a:lnTo>
                <a:lnTo>
                  <a:pt x="760" y="364"/>
                </a:lnTo>
                <a:lnTo>
                  <a:pt x="757" y="360"/>
                </a:lnTo>
                <a:lnTo>
                  <a:pt x="755" y="354"/>
                </a:lnTo>
                <a:lnTo>
                  <a:pt x="752" y="346"/>
                </a:lnTo>
                <a:lnTo>
                  <a:pt x="752" y="339"/>
                </a:lnTo>
                <a:lnTo>
                  <a:pt x="752" y="321"/>
                </a:lnTo>
                <a:lnTo>
                  <a:pt x="754" y="302"/>
                </a:lnTo>
                <a:lnTo>
                  <a:pt x="759" y="267"/>
                </a:lnTo>
                <a:lnTo>
                  <a:pt x="760" y="252"/>
                </a:lnTo>
                <a:lnTo>
                  <a:pt x="760" y="242"/>
                </a:lnTo>
                <a:lnTo>
                  <a:pt x="760" y="242"/>
                </a:lnTo>
                <a:lnTo>
                  <a:pt x="759" y="242"/>
                </a:lnTo>
                <a:lnTo>
                  <a:pt x="759" y="243"/>
                </a:lnTo>
                <a:lnTo>
                  <a:pt x="757" y="248"/>
                </a:lnTo>
                <a:lnTo>
                  <a:pt x="756" y="256"/>
                </a:lnTo>
                <a:lnTo>
                  <a:pt x="756" y="256"/>
                </a:lnTo>
                <a:lnTo>
                  <a:pt x="751" y="240"/>
                </a:lnTo>
                <a:lnTo>
                  <a:pt x="751" y="240"/>
                </a:lnTo>
                <a:lnTo>
                  <a:pt x="752" y="238"/>
                </a:lnTo>
                <a:lnTo>
                  <a:pt x="751" y="236"/>
                </a:lnTo>
                <a:lnTo>
                  <a:pt x="746" y="226"/>
                </a:lnTo>
                <a:lnTo>
                  <a:pt x="739" y="214"/>
                </a:lnTo>
                <a:lnTo>
                  <a:pt x="736" y="208"/>
                </a:lnTo>
                <a:lnTo>
                  <a:pt x="733" y="201"/>
                </a:lnTo>
                <a:lnTo>
                  <a:pt x="733" y="201"/>
                </a:lnTo>
                <a:lnTo>
                  <a:pt x="736" y="200"/>
                </a:lnTo>
                <a:lnTo>
                  <a:pt x="738" y="196"/>
                </a:lnTo>
                <a:lnTo>
                  <a:pt x="738" y="193"/>
                </a:lnTo>
                <a:lnTo>
                  <a:pt x="738" y="190"/>
                </a:lnTo>
                <a:lnTo>
                  <a:pt x="736" y="181"/>
                </a:lnTo>
                <a:lnTo>
                  <a:pt x="731" y="174"/>
                </a:lnTo>
                <a:lnTo>
                  <a:pt x="726" y="166"/>
                </a:lnTo>
                <a:lnTo>
                  <a:pt x="720" y="160"/>
                </a:lnTo>
                <a:lnTo>
                  <a:pt x="716" y="156"/>
                </a:lnTo>
                <a:lnTo>
                  <a:pt x="715" y="155"/>
                </a:lnTo>
                <a:lnTo>
                  <a:pt x="715" y="155"/>
                </a:lnTo>
                <a:lnTo>
                  <a:pt x="704" y="145"/>
                </a:lnTo>
                <a:lnTo>
                  <a:pt x="695" y="135"/>
                </a:lnTo>
                <a:lnTo>
                  <a:pt x="675" y="110"/>
                </a:lnTo>
                <a:lnTo>
                  <a:pt x="639" y="63"/>
                </a:lnTo>
                <a:lnTo>
                  <a:pt x="622" y="44"/>
                </a:lnTo>
                <a:lnTo>
                  <a:pt x="615" y="36"/>
                </a:lnTo>
                <a:lnTo>
                  <a:pt x="607" y="29"/>
                </a:lnTo>
                <a:lnTo>
                  <a:pt x="598" y="24"/>
                </a:lnTo>
                <a:lnTo>
                  <a:pt x="591" y="21"/>
                </a:lnTo>
                <a:lnTo>
                  <a:pt x="583" y="20"/>
                </a:lnTo>
                <a:lnTo>
                  <a:pt x="575" y="21"/>
                </a:lnTo>
                <a:lnTo>
                  <a:pt x="575" y="21"/>
                </a:lnTo>
                <a:lnTo>
                  <a:pt x="574" y="18"/>
                </a:lnTo>
                <a:lnTo>
                  <a:pt x="572" y="14"/>
                </a:lnTo>
                <a:lnTo>
                  <a:pt x="569" y="12"/>
                </a:lnTo>
                <a:lnTo>
                  <a:pt x="566" y="9"/>
                </a:lnTo>
                <a:lnTo>
                  <a:pt x="557" y="6"/>
                </a:lnTo>
                <a:lnTo>
                  <a:pt x="547" y="4"/>
                </a:lnTo>
                <a:lnTo>
                  <a:pt x="533" y="3"/>
                </a:lnTo>
                <a:lnTo>
                  <a:pt x="520" y="4"/>
                </a:lnTo>
                <a:lnTo>
                  <a:pt x="490" y="7"/>
                </a:lnTo>
                <a:lnTo>
                  <a:pt x="459" y="10"/>
                </a:lnTo>
                <a:lnTo>
                  <a:pt x="443" y="12"/>
                </a:lnTo>
                <a:lnTo>
                  <a:pt x="429" y="13"/>
                </a:lnTo>
                <a:lnTo>
                  <a:pt x="415" y="13"/>
                </a:lnTo>
                <a:lnTo>
                  <a:pt x="403" y="10"/>
                </a:lnTo>
                <a:lnTo>
                  <a:pt x="392" y="7"/>
                </a:lnTo>
                <a:lnTo>
                  <a:pt x="389" y="4"/>
                </a:lnTo>
                <a:lnTo>
                  <a:pt x="384" y="2"/>
                </a:lnTo>
                <a:lnTo>
                  <a:pt x="384" y="2"/>
                </a:lnTo>
                <a:lnTo>
                  <a:pt x="386" y="1"/>
                </a:lnTo>
                <a:lnTo>
                  <a:pt x="386" y="0"/>
                </a:lnTo>
                <a:lnTo>
                  <a:pt x="377" y="1"/>
                </a:lnTo>
                <a:lnTo>
                  <a:pt x="377" y="1"/>
                </a:lnTo>
                <a:lnTo>
                  <a:pt x="386" y="2"/>
                </a:lnTo>
                <a:lnTo>
                  <a:pt x="388" y="3"/>
                </a:lnTo>
                <a:lnTo>
                  <a:pt x="388" y="4"/>
                </a:lnTo>
                <a:lnTo>
                  <a:pt x="386" y="7"/>
                </a:lnTo>
                <a:lnTo>
                  <a:pt x="385" y="9"/>
                </a:lnTo>
                <a:lnTo>
                  <a:pt x="384" y="12"/>
                </a:lnTo>
                <a:lnTo>
                  <a:pt x="384" y="12"/>
                </a:lnTo>
                <a:lnTo>
                  <a:pt x="382" y="10"/>
                </a:lnTo>
                <a:lnTo>
                  <a:pt x="379" y="10"/>
                </a:lnTo>
                <a:lnTo>
                  <a:pt x="371" y="9"/>
                </a:lnTo>
                <a:lnTo>
                  <a:pt x="361" y="12"/>
                </a:lnTo>
                <a:lnTo>
                  <a:pt x="348" y="14"/>
                </a:lnTo>
                <a:lnTo>
                  <a:pt x="333" y="18"/>
                </a:lnTo>
                <a:lnTo>
                  <a:pt x="318" y="24"/>
                </a:lnTo>
                <a:lnTo>
                  <a:pt x="284" y="37"/>
                </a:lnTo>
                <a:lnTo>
                  <a:pt x="250" y="54"/>
                </a:lnTo>
                <a:lnTo>
                  <a:pt x="235" y="62"/>
                </a:lnTo>
                <a:lnTo>
                  <a:pt x="220" y="72"/>
                </a:lnTo>
                <a:lnTo>
                  <a:pt x="208" y="80"/>
                </a:lnTo>
                <a:lnTo>
                  <a:pt x="199" y="90"/>
                </a:lnTo>
                <a:lnTo>
                  <a:pt x="191" y="98"/>
                </a:lnTo>
                <a:lnTo>
                  <a:pt x="189" y="102"/>
                </a:lnTo>
                <a:lnTo>
                  <a:pt x="188" y="106"/>
                </a:lnTo>
                <a:lnTo>
                  <a:pt x="188" y="106"/>
                </a:lnTo>
                <a:lnTo>
                  <a:pt x="191" y="103"/>
                </a:lnTo>
                <a:lnTo>
                  <a:pt x="195" y="101"/>
                </a:lnTo>
                <a:lnTo>
                  <a:pt x="199" y="98"/>
                </a:lnTo>
                <a:lnTo>
                  <a:pt x="200" y="96"/>
                </a:lnTo>
                <a:lnTo>
                  <a:pt x="200" y="95"/>
                </a:lnTo>
                <a:lnTo>
                  <a:pt x="200" y="95"/>
                </a:lnTo>
                <a:lnTo>
                  <a:pt x="197" y="95"/>
                </a:lnTo>
                <a:lnTo>
                  <a:pt x="193" y="96"/>
                </a:lnTo>
                <a:lnTo>
                  <a:pt x="182" y="103"/>
                </a:lnTo>
                <a:lnTo>
                  <a:pt x="167" y="115"/>
                </a:lnTo>
                <a:lnTo>
                  <a:pt x="153" y="130"/>
                </a:lnTo>
                <a:lnTo>
                  <a:pt x="138" y="145"/>
                </a:lnTo>
                <a:lnTo>
                  <a:pt x="126" y="161"/>
                </a:lnTo>
                <a:lnTo>
                  <a:pt x="123" y="167"/>
                </a:lnTo>
                <a:lnTo>
                  <a:pt x="119" y="174"/>
                </a:lnTo>
                <a:lnTo>
                  <a:pt x="118" y="179"/>
                </a:lnTo>
                <a:lnTo>
                  <a:pt x="118" y="184"/>
                </a:lnTo>
                <a:lnTo>
                  <a:pt x="118" y="184"/>
                </a:lnTo>
                <a:lnTo>
                  <a:pt x="116" y="186"/>
                </a:lnTo>
                <a:lnTo>
                  <a:pt x="111" y="190"/>
                </a:lnTo>
                <a:lnTo>
                  <a:pt x="105" y="195"/>
                </a:lnTo>
                <a:lnTo>
                  <a:pt x="105" y="195"/>
                </a:lnTo>
                <a:lnTo>
                  <a:pt x="100" y="191"/>
                </a:lnTo>
                <a:lnTo>
                  <a:pt x="97" y="190"/>
                </a:lnTo>
                <a:lnTo>
                  <a:pt x="96" y="190"/>
                </a:lnTo>
                <a:lnTo>
                  <a:pt x="93" y="192"/>
                </a:lnTo>
                <a:lnTo>
                  <a:pt x="90" y="196"/>
                </a:lnTo>
                <a:lnTo>
                  <a:pt x="89" y="201"/>
                </a:lnTo>
                <a:lnTo>
                  <a:pt x="89" y="206"/>
                </a:lnTo>
                <a:lnTo>
                  <a:pt x="91" y="209"/>
                </a:lnTo>
                <a:lnTo>
                  <a:pt x="93" y="210"/>
                </a:lnTo>
                <a:lnTo>
                  <a:pt x="95" y="210"/>
                </a:lnTo>
                <a:lnTo>
                  <a:pt x="95" y="210"/>
                </a:lnTo>
                <a:lnTo>
                  <a:pt x="94" y="214"/>
                </a:lnTo>
                <a:lnTo>
                  <a:pt x="93" y="215"/>
                </a:lnTo>
                <a:lnTo>
                  <a:pt x="88" y="216"/>
                </a:lnTo>
                <a:lnTo>
                  <a:pt x="84" y="218"/>
                </a:lnTo>
                <a:lnTo>
                  <a:pt x="79" y="218"/>
                </a:lnTo>
                <a:lnTo>
                  <a:pt x="79" y="218"/>
                </a:lnTo>
                <a:lnTo>
                  <a:pt x="82" y="221"/>
                </a:lnTo>
                <a:lnTo>
                  <a:pt x="82" y="224"/>
                </a:lnTo>
                <a:lnTo>
                  <a:pt x="79" y="226"/>
                </a:lnTo>
                <a:lnTo>
                  <a:pt x="76" y="228"/>
                </a:lnTo>
                <a:lnTo>
                  <a:pt x="76" y="228"/>
                </a:lnTo>
                <a:lnTo>
                  <a:pt x="82" y="221"/>
                </a:lnTo>
                <a:lnTo>
                  <a:pt x="84" y="219"/>
                </a:lnTo>
                <a:lnTo>
                  <a:pt x="85" y="215"/>
                </a:lnTo>
                <a:lnTo>
                  <a:pt x="87" y="212"/>
                </a:lnTo>
                <a:lnTo>
                  <a:pt x="87" y="208"/>
                </a:lnTo>
                <a:lnTo>
                  <a:pt x="83" y="201"/>
                </a:lnTo>
                <a:lnTo>
                  <a:pt x="83" y="201"/>
                </a:lnTo>
                <a:lnTo>
                  <a:pt x="79" y="203"/>
                </a:lnTo>
                <a:lnTo>
                  <a:pt x="77" y="208"/>
                </a:lnTo>
                <a:lnTo>
                  <a:pt x="71" y="220"/>
                </a:lnTo>
                <a:lnTo>
                  <a:pt x="66" y="232"/>
                </a:lnTo>
                <a:lnTo>
                  <a:pt x="63" y="237"/>
                </a:lnTo>
                <a:lnTo>
                  <a:pt x="60" y="238"/>
                </a:lnTo>
                <a:lnTo>
                  <a:pt x="60" y="238"/>
                </a:lnTo>
                <a:lnTo>
                  <a:pt x="64" y="234"/>
                </a:lnTo>
                <a:lnTo>
                  <a:pt x="65" y="232"/>
                </a:lnTo>
                <a:lnTo>
                  <a:pt x="65" y="230"/>
                </a:lnTo>
                <a:lnTo>
                  <a:pt x="61" y="227"/>
                </a:lnTo>
                <a:lnTo>
                  <a:pt x="61" y="227"/>
                </a:lnTo>
                <a:lnTo>
                  <a:pt x="61" y="231"/>
                </a:lnTo>
                <a:lnTo>
                  <a:pt x="61" y="234"/>
                </a:lnTo>
                <a:lnTo>
                  <a:pt x="60" y="238"/>
                </a:lnTo>
                <a:lnTo>
                  <a:pt x="58" y="242"/>
                </a:lnTo>
                <a:lnTo>
                  <a:pt x="52" y="246"/>
                </a:lnTo>
                <a:lnTo>
                  <a:pt x="46" y="251"/>
                </a:lnTo>
                <a:lnTo>
                  <a:pt x="46" y="251"/>
                </a:lnTo>
                <a:lnTo>
                  <a:pt x="49" y="249"/>
                </a:lnTo>
                <a:lnTo>
                  <a:pt x="52" y="249"/>
                </a:lnTo>
                <a:lnTo>
                  <a:pt x="54" y="252"/>
                </a:lnTo>
                <a:lnTo>
                  <a:pt x="54" y="257"/>
                </a:lnTo>
                <a:lnTo>
                  <a:pt x="54" y="257"/>
                </a:lnTo>
                <a:lnTo>
                  <a:pt x="52" y="254"/>
                </a:lnTo>
                <a:lnTo>
                  <a:pt x="50" y="252"/>
                </a:lnTo>
                <a:lnTo>
                  <a:pt x="49" y="254"/>
                </a:lnTo>
                <a:lnTo>
                  <a:pt x="49" y="259"/>
                </a:lnTo>
                <a:lnTo>
                  <a:pt x="49" y="259"/>
                </a:lnTo>
                <a:lnTo>
                  <a:pt x="52" y="259"/>
                </a:lnTo>
                <a:lnTo>
                  <a:pt x="53" y="260"/>
                </a:lnTo>
                <a:lnTo>
                  <a:pt x="53" y="262"/>
                </a:lnTo>
                <a:lnTo>
                  <a:pt x="52" y="265"/>
                </a:lnTo>
                <a:lnTo>
                  <a:pt x="52" y="265"/>
                </a:lnTo>
                <a:lnTo>
                  <a:pt x="55" y="261"/>
                </a:lnTo>
                <a:lnTo>
                  <a:pt x="58" y="257"/>
                </a:lnTo>
                <a:lnTo>
                  <a:pt x="59" y="252"/>
                </a:lnTo>
                <a:lnTo>
                  <a:pt x="58" y="248"/>
                </a:lnTo>
                <a:lnTo>
                  <a:pt x="58" y="248"/>
                </a:lnTo>
                <a:lnTo>
                  <a:pt x="58" y="251"/>
                </a:lnTo>
                <a:lnTo>
                  <a:pt x="59" y="249"/>
                </a:lnTo>
                <a:lnTo>
                  <a:pt x="59" y="249"/>
                </a:lnTo>
                <a:lnTo>
                  <a:pt x="59" y="251"/>
                </a:lnTo>
                <a:lnTo>
                  <a:pt x="59" y="256"/>
                </a:lnTo>
                <a:lnTo>
                  <a:pt x="57" y="269"/>
                </a:lnTo>
                <a:lnTo>
                  <a:pt x="54" y="281"/>
                </a:lnTo>
                <a:lnTo>
                  <a:pt x="54" y="285"/>
                </a:lnTo>
                <a:lnTo>
                  <a:pt x="54" y="286"/>
                </a:lnTo>
                <a:lnTo>
                  <a:pt x="55" y="286"/>
                </a:lnTo>
                <a:lnTo>
                  <a:pt x="55" y="286"/>
                </a:lnTo>
                <a:lnTo>
                  <a:pt x="54" y="286"/>
                </a:lnTo>
                <a:lnTo>
                  <a:pt x="53" y="284"/>
                </a:lnTo>
                <a:lnTo>
                  <a:pt x="49" y="277"/>
                </a:lnTo>
                <a:lnTo>
                  <a:pt x="46" y="269"/>
                </a:lnTo>
                <a:lnTo>
                  <a:pt x="43" y="268"/>
                </a:lnTo>
                <a:lnTo>
                  <a:pt x="42" y="268"/>
                </a:lnTo>
                <a:lnTo>
                  <a:pt x="42" y="268"/>
                </a:lnTo>
                <a:lnTo>
                  <a:pt x="43" y="269"/>
                </a:lnTo>
                <a:lnTo>
                  <a:pt x="43" y="271"/>
                </a:lnTo>
                <a:lnTo>
                  <a:pt x="43" y="278"/>
                </a:lnTo>
                <a:lnTo>
                  <a:pt x="43" y="287"/>
                </a:lnTo>
                <a:lnTo>
                  <a:pt x="41" y="299"/>
                </a:lnTo>
                <a:lnTo>
                  <a:pt x="34" y="330"/>
                </a:lnTo>
                <a:lnTo>
                  <a:pt x="25" y="364"/>
                </a:lnTo>
                <a:lnTo>
                  <a:pt x="16" y="402"/>
                </a:lnTo>
                <a:lnTo>
                  <a:pt x="7" y="439"/>
                </a:lnTo>
                <a:lnTo>
                  <a:pt x="2" y="470"/>
                </a:lnTo>
                <a:lnTo>
                  <a:pt x="0" y="484"/>
                </a:lnTo>
                <a:lnTo>
                  <a:pt x="0" y="495"/>
                </a:lnTo>
                <a:lnTo>
                  <a:pt x="0" y="495"/>
                </a:lnTo>
                <a:lnTo>
                  <a:pt x="2" y="495"/>
                </a:lnTo>
                <a:lnTo>
                  <a:pt x="7" y="493"/>
                </a:lnTo>
                <a:lnTo>
                  <a:pt x="12" y="491"/>
                </a:lnTo>
                <a:lnTo>
                  <a:pt x="13" y="490"/>
                </a:lnTo>
                <a:lnTo>
                  <a:pt x="12" y="488"/>
                </a:lnTo>
                <a:lnTo>
                  <a:pt x="12" y="488"/>
                </a:lnTo>
                <a:lnTo>
                  <a:pt x="13" y="496"/>
                </a:lnTo>
                <a:lnTo>
                  <a:pt x="14" y="503"/>
                </a:lnTo>
                <a:lnTo>
                  <a:pt x="16" y="519"/>
                </a:lnTo>
                <a:lnTo>
                  <a:pt x="18" y="527"/>
                </a:lnTo>
                <a:lnTo>
                  <a:pt x="22" y="535"/>
                </a:lnTo>
                <a:lnTo>
                  <a:pt x="28" y="544"/>
                </a:lnTo>
                <a:lnTo>
                  <a:pt x="37" y="552"/>
                </a:lnTo>
                <a:lnTo>
                  <a:pt x="37" y="552"/>
                </a:lnTo>
                <a:lnTo>
                  <a:pt x="36" y="555"/>
                </a:lnTo>
                <a:lnTo>
                  <a:pt x="35" y="555"/>
                </a:lnTo>
                <a:lnTo>
                  <a:pt x="30" y="553"/>
                </a:lnTo>
                <a:lnTo>
                  <a:pt x="26" y="550"/>
                </a:lnTo>
                <a:lnTo>
                  <a:pt x="24" y="549"/>
                </a:lnTo>
                <a:lnTo>
                  <a:pt x="24" y="549"/>
                </a:lnTo>
                <a:lnTo>
                  <a:pt x="26" y="552"/>
                </a:lnTo>
                <a:lnTo>
                  <a:pt x="31" y="562"/>
                </a:lnTo>
                <a:lnTo>
                  <a:pt x="35" y="572"/>
                </a:lnTo>
                <a:lnTo>
                  <a:pt x="36" y="573"/>
                </a:lnTo>
                <a:lnTo>
                  <a:pt x="36" y="573"/>
                </a:lnTo>
                <a:lnTo>
                  <a:pt x="36" y="573"/>
                </a:lnTo>
                <a:lnTo>
                  <a:pt x="36" y="572"/>
                </a:lnTo>
                <a:lnTo>
                  <a:pt x="35" y="570"/>
                </a:lnTo>
                <a:lnTo>
                  <a:pt x="34" y="566"/>
                </a:lnTo>
                <a:lnTo>
                  <a:pt x="31" y="557"/>
                </a:lnTo>
                <a:lnTo>
                  <a:pt x="31" y="557"/>
                </a:lnTo>
                <a:lnTo>
                  <a:pt x="43" y="573"/>
                </a:lnTo>
                <a:lnTo>
                  <a:pt x="57" y="591"/>
                </a:lnTo>
                <a:lnTo>
                  <a:pt x="83" y="628"/>
                </a:lnTo>
                <a:lnTo>
                  <a:pt x="111" y="667"/>
                </a:lnTo>
                <a:lnTo>
                  <a:pt x="125" y="686"/>
                </a:lnTo>
                <a:lnTo>
                  <a:pt x="141" y="703"/>
                </a:lnTo>
                <a:lnTo>
                  <a:pt x="156" y="718"/>
                </a:lnTo>
                <a:lnTo>
                  <a:pt x="172" y="733"/>
                </a:lnTo>
                <a:lnTo>
                  <a:pt x="189" y="744"/>
                </a:lnTo>
                <a:lnTo>
                  <a:pt x="197" y="749"/>
                </a:lnTo>
                <a:lnTo>
                  <a:pt x="206" y="753"/>
                </a:lnTo>
                <a:lnTo>
                  <a:pt x="215" y="756"/>
                </a:lnTo>
                <a:lnTo>
                  <a:pt x="224" y="758"/>
                </a:lnTo>
                <a:lnTo>
                  <a:pt x="234" y="761"/>
                </a:lnTo>
                <a:lnTo>
                  <a:pt x="243" y="761"/>
                </a:lnTo>
                <a:lnTo>
                  <a:pt x="253" y="761"/>
                </a:lnTo>
                <a:lnTo>
                  <a:pt x="262" y="758"/>
                </a:lnTo>
                <a:lnTo>
                  <a:pt x="272" y="756"/>
                </a:lnTo>
                <a:lnTo>
                  <a:pt x="283" y="752"/>
                </a:lnTo>
                <a:lnTo>
                  <a:pt x="283" y="752"/>
                </a:lnTo>
                <a:lnTo>
                  <a:pt x="256" y="747"/>
                </a:lnTo>
                <a:lnTo>
                  <a:pt x="253" y="746"/>
                </a:lnTo>
                <a:lnTo>
                  <a:pt x="253" y="747"/>
                </a:lnTo>
                <a:lnTo>
                  <a:pt x="259" y="747"/>
                </a:lnTo>
                <a:lnTo>
                  <a:pt x="261" y="746"/>
                </a:lnTo>
                <a:lnTo>
                  <a:pt x="261" y="745"/>
                </a:lnTo>
                <a:lnTo>
                  <a:pt x="260" y="744"/>
                </a:lnTo>
                <a:lnTo>
                  <a:pt x="260" y="744"/>
                </a:lnTo>
                <a:lnTo>
                  <a:pt x="271" y="743"/>
                </a:lnTo>
                <a:lnTo>
                  <a:pt x="282" y="741"/>
                </a:lnTo>
                <a:lnTo>
                  <a:pt x="282" y="741"/>
                </a:lnTo>
                <a:lnTo>
                  <a:pt x="283" y="745"/>
                </a:lnTo>
                <a:lnTo>
                  <a:pt x="285" y="747"/>
                </a:lnTo>
                <a:lnTo>
                  <a:pt x="288" y="749"/>
                </a:lnTo>
                <a:lnTo>
                  <a:pt x="291" y="750"/>
                </a:lnTo>
                <a:lnTo>
                  <a:pt x="300" y="750"/>
                </a:lnTo>
                <a:lnTo>
                  <a:pt x="311" y="749"/>
                </a:lnTo>
                <a:lnTo>
                  <a:pt x="323" y="746"/>
                </a:lnTo>
                <a:lnTo>
                  <a:pt x="335" y="745"/>
                </a:lnTo>
                <a:lnTo>
                  <a:pt x="345" y="746"/>
                </a:lnTo>
                <a:lnTo>
                  <a:pt x="352" y="747"/>
                </a:lnTo>
                <a:lnTo>
                  <a:pt x="356" y="749"/>
                </a:lnTo>
                <a:lnTo>
                  <a:pt x="356" y="749"/>
                </a:lnTo>
                <a:lnTo>
                  <a:pt x="349" y="750"/>
                </a:lnTo>
                <a:lnTo>
                  <a:pt x="342" y="752"/>
                </a:lnTo>
                <a:lnTo>
                  <a:pt x="342" y="752"/>
                </a:lnTo>
                <a:lnTo>
                  <a:pt x="350" y="752"/>
                </a:lnTo>
                <a:lnTo>
                  <a:pt x="358" y="753"/>
                </a:lnTo>
                <a:lnTo>
                  <a:pt x="372" y="755"/>
                </a:lnTo>
                <a:lnTo>
                  <a:pt x="378" y="756"/>
                </a:lnTo>
                <a:lnTo>
                  <a:pt x="385" y="755"/>
                </a:lnTo>
                <a:lnTo>
                  <a:pt x="392" y="751"/>
                </a:lnTo>
                <a:lnTo>
                  <a:pt x="401" y="746"/>
                </a:lnTo>
                <a:lnTo>
                  <a:pt x="401" y="746"/>
                </a:lnTo>
                <a:lnTo>
                  <a:pt x="396" y="745"/>
                </a:lnTo>
                <a:lnTo>
                  <a:pt x="392" y="746"/>
                </a:lnTo>
                <a:lnTo>
                  <a:pt x="391" y="747"/>
                </a:lnTo>
                <a:lnTo>
                  <a:pt x="392" y="751"/>
                </a:lnTo>
                <a:lnTo>
                  <a:pt x="392" y="751"/>
                </a:lnTo>
                <a:lnTo>
                  <a:pt x="384" y="755"/>
                </a:lnTo>
                <a:lnTo>
                  <a:pt x="376" y="757"/>
                </a:lnTo>
                <a:lnTo>
                  <a:pt x="368" y="757"/>
                </a:lnTo>
                <a:lnTo>
                  <a:pt x="359" y="756"/>
                </a:lnTo>
                <a:lnTo>
                  <a:pt x="350" y="753"/>
                </a:lnTo>
                <a:lnTo>
                  <a:pt x="342" y="750"/>
                </a:lnTo>
                <a:lnTo>
                  <a:pt x="323" y="743"/>
                </a:lnTo>
                <a:lnTo>
                  <a:pt x="305" y="734"/>
                </a:lnTo>
                <a:lnTo>
                  <a:pt x="295" y="730"/>
                </a:lnTo>
                <a:lnTo>
                  <a:pt x="286" y="728"/>
                </a:lnTo>
                <a:lnTo>
                  <a:pt x="277" y="726"/>
                </a:lnTo>
                <a:lnTo>
                  <a:pt x="268" y="726"/>
                </a:lnTo>
                <a:lnTo>
                  <a:pt x="260" y="727"/>
                </a:lnTo>
                <a:lnTo>
                  <a:pt x="252" y="730"/>
                </a:lnTo>
                <a:lnTo>
                  <a:pt x="252" y="730"/>
                </a:lnTo>
                <a:lnTo>
                  <a:pt x="255" y="729"/>
                </a:lnTo>
                <a:lnTo>
                  <a:pt x="258" y="730"/>
                </a:lnTo>
                <a:lnTo>
                  <a:pt x="259" y="732"/>
                </a:lnTo>
                <a:lnTo>
                  <a:pt x="259" y="735"/>
                </a:lnTo>
                <a:lnTo>
                  <a:pt x="259" y="735"/>
                </a:lnTo>
                <a:lnTo>
                  <a:pt x="248" y="732"/>
                </a:lnTo>
                <a:lnTo>
                  <a:pt x="254" y="733"/>
                </a:lnTo>
                <a:lnTo>
                  <a:pt x="254" y="733"/>
                </a:lnTo>
                <a:lnTo>
                  <a:pt x="237" y="717"/>
                </a:lnTo>
                <a:lnTo>
                  <a:pt x="237" y="717"/>
                </a:lnTo>
                <a:lnTo>
                  <a:pt x="241" y="721"/>
                </a:lnTo>
                <a:lnTo>
                  <a:pt x="243" y="722"/>
                </a:lnTo>
                <a:lnTo>
                  <a:pt x="244" y="722"/>
                </a:lnTo>
                <a:lnTo>
                  <a:pt x="246" y="718"/>
                </a:lnTo>
                <a:lnTo>
                  <a:pt x="246" y="718"/>
                </a:lnTo>
                <a:lnTo>
                  <a:pt x="237" y="718"/>
                </a:lnTo>
                <a:lnTo>
                  <a:pt x="227" y="717"/>
                </a:lnTo>
                <a:lnTo>
                  <a:pt x="217" y="714"/>
                </a:lnTo>
                <a:lnTo>
                  <a:pt x="206" y="710"/>
                </a:lnTo>
                <a:lnTo>
                  <a:pt x="195" y="705"/>
                </a:lnTo>
                <a:lnTo>
                  <a:pt x="184" y="700"/>
                </a:lnTo>
                <a:lnTo>
                  <a:pt x="175" y="693"/>
                </a:lnTo>
                <a:lnTo>
                  <a:pt x="164" y="686"/>
                </a:lnTo>
                <a:lnTo>
                  <a:pt x="164" y="686"/>
                </a:lnTo>
                <a:lnTo>
                  <a:pt x="166" y="685"/>
                </a:lnTo>
                <a:lnTo>
                  <a:pt x="167" y="685"/>
                </a:lnTo>
                <a:lnTo>
                  <a:pt x="168" y="686"/>
                </a:lnTo>
                <a:lnTo>
                  <a:pt x="170" y="688"/>
                </a:lnTo>
                <a:lnTo>
                  <a:pt x="170" y="688"/>
                </a:lnTo>
                <a:lnTo>
                  <a:pt x="171" y="688"/>
                </a:lnTo>
                <a:lnTo>
                  <a:pt x="171" y="686"/>
                </a:lnTo>
                <a:lnTo>
                  <a:pt x="167" y="681"/>
                </a:lnTo>
                <a:lnTo>
                  <a:pt x="160" y="673"/>
                </a:lnTo>
                <a:lnTo>
                  <a:pt x="150" y="665"/>
                </a:lnTo>
                <a:lnTo>
                  <a:pt x="135" y="653"/>
                </a:lnTo>
                <a:lnTo>
                  <a:pt x="132" y="652"/>
                </a:lnTo>
                <a:lnTo>
                  <a:pt x="137" y="656"/>
                </a:lnTo>
                <a:lnTo>
                  <a:pt x="137" y="656"/>
                </a:lnTo>
                <a:lnTo>
                  <a:pt x="134" y="655"/>
                </a:lnTo>
                <a:lnTo>
                  <a:pt x="131" y="652"/>
                </a:lnTo>
                <a:lnTo>
                  <a:pt x="123" y="645"/>
                </a:lnTo>
                <a:lnTo>
                  <a:pt x="116" y="634"/>
                </a:lnTo>
                <a:lnTo>
                  <a:pt x="107" y="622"/>
                </a:lnTo>
                <a:lnTo>
                  <a:pt x="100" y="610"/>
                </a:lnTo>
                <a:lnTo>
                  <a:pt x="95" y="599"/>
                </a:lnTo>
                <a:lnTo>
                  <a:pt x="91" y="591"/>
                </a:lnTo>
                <a:lnTo>
                  <a:pt x="90" y="588"/>
                </a:lnTo>
                <a:lnTo>
                  <a:pt x="91" y="587"/>
                </a:lnTo>
                <a:lnTo>
                  <a:pt x="91" y="587"/>
                </a:lnTo>
                <a:lnTo>
                  <a:pt x="93" y="587"/>
                </a:lnTo>
                <a:lnTo>
                  <a:pt x="94" y="588"/>
                </a:lnTo>
                <a:lnTo>
                  <a:pt x="93" y="590"/>
                </a:lnTo>
                <a:lnTo>
                  <a:pt x="90" y="591"/>
                </a:lnTo>
                <a:lnTo>
                  <a:pt x="90" y="591"/>
                </a:lnTo>
                <a:lnTo>
                  <a:pt x="99" y="598"/>
                </a:lnTo>
                <a:lnTo>
                  <a:pt x="114" y="616"/>
                </a:lnTo>
                <a:lnTo>
                  <a:pt x="114" y="616"/>
                </a:lnTo>
                <a:lnTo>
                  <a:pt x="119" y="615"/>
                </a:lnTo>
                <a:lnTo>
                  <a:pt x="120" y="612"/>
                </a:lnTo>
                <a:lnTo>
                  <a:pt x="120" y="611"/>
                </a:lnTo>
                <a:lnTo>
                  <a:pt x="119" y="609"/>
                </a:lnTo>
                <a:lnTo>
                  <a:pt x="113" y="604"/>
                </a:lnTo>
                <a:lnTo>
                  <a:pt x="113" y="604"/>
                </a:lnTo>
                <a:lnTo>
                  <a:pt x="114" y="603"/>
                </a:lnTo>
                <a:lnTo>
                  <a:pt x="116" y="603"/>
                </a:lnTo>
                <a:lnTo>
                  <a:pt x="119" y="606"/>
                </a:lnTo>
                <a:lnTo>
                  <a:pt x="124" y="611"/>
                </a:lnTo>
                <a:lnTo>
                  <a:pt x="129" y="619"/>
                </a:lnTo>
                <a:lnTo>
                  <a:pt x="137" y="631"/>
                </a:lnTo>
                <a:lnTo>
                  <a:pt x="140" y="634"/>
                </a:lnTo>
                <a:lnTo>
                  <a:pt x="141" y="634"/>
                </a:lnTo>
                <a:lnTo>
                  <a:pt x="141" y="634"/>
                </a:lnTo>
                <a:lnTo>
                  <a:pt x="141" y="634"/>
                </a:lnTo>
                <a:lnTo>
                  <a:pt x="138" y="632"/>
                </a:lnTo>
                <a:lnTo>
                  <a:pt x="138" y="629"/>
                </a:lnTo>
                <a:lnTo>
                  <a:pt x="140" y="629"/>
                </a:lnTo>
                <a:lnTo>
                  <a:pt x="142" y="631"/>
                </a:lnTo>
                <a:lnTo>
                  <a:pt x="152" y="635"/>
                </a:lnTo>
                <a:lnTo>
                  <a:pt x="166" y="644"/>
                </a:lnTo>
                <a:lnTo>
                  <a:pt x="205" y="665"/>
                </a:lnTo>
                <a:lnTo>
                  <a:pt x="252" y="692"/>
                </a:lnTo>
                <a:lnTo>
                  <a:pt x="276" y="705"/>
                </a:lnTo>
                <a:lnTo>
                  <a:pt x="300" y="716"/>
                </a:lnTo>
                <a:lnTo>
                  <a:pt x="321" y="726"/>
                </a:lnTo>
                <a:lnTo>
                  <a:pt x="342" y="733"/>
                </a:lnTo>
                <a:lnTo>
                  <a:pt x="350" y="734"/>
                </a:lnTo>
                <a:lnTo>
                  <a:pt x="359" y="735"/>
                </a:lnTo>
                <a:lnTo>
                  <a:pt x="365" y="735"/>
                </a:lnTo>
                <a:lnTo>
                  <a:pt x="371" y="734"/>
                </a:lnTo>
                <a:lnTo>
                  <a:pt x="376" y="732"/>
                </a:lnTo>
                <a:lnTo>
                  <a:pt x="378" y="728"/>
                </a:lnTo>
                <a:lnTo>
                  <a:pt x="379" y="722"/>
                </a:lnTo>
                <a:lnTo>
                  <a:pt x="379" y="715"/>
                </a:lnTo>
                <a:lnTo>
                  <a:pt x="379" y="715"/>
                </a:lnTo>
                <a:lnTo>
                  <a:pt x="391" y="714"/>
                </a:lnTo>
                <a:lnTo>
                  <a:pt x="418" y="710"/>
                </a:lnTo>
                <a:lnTo>
                  <a:pt x="431" y="706"/>
                </a:lnTo>
                <a:lnTo>
                  <a:pt x="442" y="704"/>
                </a:lnTo>
                <a:lnTo>
                  <a:pt x="447" y="700"/>
                </a:lnTo>
                <a:lnTo>
                  <a:pt x="448" y="699"/>
                </a:lnTo>
                <a:lnTo>
                  <a:pt x="447" y="698"/>
                </a:lnTo>
                <a:lnTo>
                  <a:pt x="447" y="698"/>
                </a:lnTo>
                <a:lnTo>
                  <a:pt x="448" y="702"/>
                </a:lnTo>
                <a:lnTo>
                  <a:pt x="448" y="703"/>
                </a:lnTo>
                <a:lnTo>
                  <a:pt x="447" y="704"/>
                </a:lnTo>
                <a:lnTo>
                  <a:pt x="441" y="704"/>
                </a:lnTo>
                <a:lnTo>
                  <a:pt x="431" y="702"/>
                </a:lnTo>
                <a:lnTo>
                  <a:pt x="431" y="702"/>
                </a:lnTo>
                <a:lnTo>
                  <a:pt x="441" y="700"/>
                </a:lnTo>
                <a:lnTo>
                  <a:pt x="444" y="699"/>
                </a:lnTo>
                <a:lnTo>
                  <a:pt x="444" y="698"/>
                </a:lnTo>
                <a:lnTo>
                  <a:pt x="443" y="698"/>
                </a:lnTo>
                <a:lnTo>
                  <a:pt x="437" y="697"/>
                </a:lnTo>
                <a:lnTo>
                  <a:pt x="437" y="697"/>
                </a:lnTo>
                <a:lnTo>
                  <a:pt x="439" y="694"/>
                </a:lnTo>
                <a:lnTo>
                  <a:pt x="444" y="693"/>
                </a:lnTo>
                <a:lnTo>
                  <a:pt x="456" y="691"/>
                </a:lnTo>
                <a:lnTo>
                  <a:pt x="486" y="688"/>
                </a:lnTo>
                <a:lnTo>
                  <a:pt x="501" y="687"/>
                </a:lnTo>
                <a:lnTo>
                  <a:pt x="514" y="684"/>
                </a:lnTo>
                <a:lnTo>
                  <a:pt x="519" y="681"/>
                </a:lnTo>
                <a:lnTo>
                  <a:pt x="524" y="678"/>
                </a:lnTo>
                <a:lnTo>
                  <a:pt x="526" y="674"/>
                </a:lnTo>
                <a:lnTo>
                  <a:pt x="527" y="669"/>
                </a:lnTo>
                <a:lnTo>
                  <a:pt x="527" y="669"/>
                </a:lnTo>
                <a:lnTo>
                  <a:pt x="525" y="671"/>
                </a:lnTo>
                <a:lnTo>
                  <a:pt x="522" y="673"/>
                </a:lnTo>
                <a:lnTo>
                  <a:pt x="519" y="673"/>
                </a:lnTo>
                <a:lnTo>
                  <a:pt x="516" y="673"/>
                </a:lnTo>
                <a:lnTo>
                  <a:pt x="514" y="671"/>
                </a:lnTo>
                <a:lnTo>
                  <a:pt x="514" y="670"/>
                </a:lnTo>
                <a:lnTo>
                  <a:pt x="515" y="668"/>
                </a:lnTo>
                <a:lnTo>
                  <a:pt x="519" y="667"/>
                </a:lnTo>
                <a:lnTo>
                  <a:pt x="519" y="667"/>
                </a:lnTo>
                <a:lnTo>
                  <a:pt x="515" y="667"/>
                </a:lnTo>
                <a:lnTo>
                  <a:pt x="508" y="668"/>
                </a:lnTo>
                <a:lnTo>
                  <a:pt x="484" y="673"/>
                </a:lnTo>
                <a:lnTo>
                  <a:pt x="471" y="674"/>
                </a:lnTo>
                <a:lnTo>
                  <a:pt x="459" y="675"/>
                </a:lnTo>
                <a:lnTo>
                  <a:pt x="450" y="675"/>
                </a:lnTo>
                <a:lnTo>
                  <a:pt x="447" y="674"/>
                </a:lnTo>
                <a:lnTo>
                  <a:pt x="445" y="673"/>
                </a:lnTo>
                <a:lnTo>
                  <a:pt x="445" y="673"/>
                </a:lnTo>
                <a:lnTo>
                  <a:pt x="451" y="670"/>
                </a:lnTo>
                <a:lnTo>
                  <a:pt x="456" y="670"/>
                </a:lnTo>
                <a:lnTo>
                  <a:pt x="460" y="669"/>
                </a:lnTo>
                <a:lnTo>
                  <a:pt x="462" y="667"/>
                </a:lnTo>
                <a:lnTo>
                  <a:pt x="465" y="664"/>
                </a:lnTo>
                <a:lnTo>
                  <a:pt x="465" y="664"/>
                </a:lnTo>
                <a:lnTo>
                  <a:pt x="462" y="668"/>
                </a:lnTo>
                <a:lnTo>
                  <a:pt x="460" y="671"/>
                </a:lnTo>
                <a:lnTo>
                  <a:pt x="456" y="674"/>
                </a:lnTo>
                <a:lnTo>
                  <a:pt x="451" y="676"/>
                </a:lnTo>
                <a:lnTo>
                  <a:pt x="442" y="680"/>
                </a:lnTo>
                <a:lnTo>
                  <a:pt x="432" y="681"/>
                </a:lnTo>
                <a:lnTo>
                  <a:pt x="423" y="682"/>
                </a:lnTo>
                <a:lnTo>
                  <a:pt x="413" y="681"/>
                </a:lnTo>
                <a:lnTo>
                  <a:pt x="406" y="681"/>
                </a:lnTo>
                <a:lnTo>
                  <a:pt x="401" y="680"/>
                </a:lnTo>
                <a:lnTo>
                  <a:pt x="401" y="680"/>
                </a:lnTo>
                <a:lnTo>
                  <a:pt x="406" y="678"/>
                </a:lnTo>
                <a:lnTo>
                  <a:pt x="411" y="675"/>
                </a:lnTo>
                <a:lnTo>
                  <a:pt x="421" y="673"/>
                </a:lnTo>
                <a:lnTo>
                  <a:pt x="449" y="668"/>
                </a:lnTo>
                <a:lnTo>
                  <a:pt x="463" y="664"/>
                </a:lnTo>
                <a:lnTo>
                  <a:pt x="470" y="663"/>
                </a:lnTo>
                <a:lnTo>
                  <a:pt x="476" y="659"/>
                </a:lnTo>
                <a:lnTo>
                  <a:pt x="482" y="656"/>
                </a:lnTo>
                <a:lnTo>
                  <a:pt x="486" y="652"/>
                </a:lnTo>
                <a:lnTo>
                  <a:pt x="490" y="646"/>
                </a:lnTo>
                <a:lnTo>
                  <a:pt x="492" y="640"/>
                </a:lnTo>
                <a:lnTo>
                  <a:pt x="492" y="640"/>
                </a:lnTo>
                <a:lnTo>
                  <a:pt x="488" y="640"/>
                </a:lnTo>
                <a:lnTo>
                  <a:pt x="482" y="640"/>
                </a:lnTo>
                <a:lnTo>
                  <a:pt x="471" y="641"/>
                </a:lnTo>
                <a:lnTo>
                  <a:pt x="465" y="643"/>
                </a:lnTo>
                <a:lnTo>
                  <a:pt x="457" y="644"/>
                </a:lnTo>
                <a:lnTo>
                  <a:pt x="451" y="643"/>
                </a:lnTo>
                <a:lnTo>
                  <a:pt x="443" y="640"/>
                </a:lnTo>
                <a:lnTo>
                  <a:pt x="443" y="640"/>
                </a:lnTo>
                <a:lnTo>
                  <a:pt x="449" y="647"/>
                </a:lnTo>
                <a:lnTo>
                  <a:pt x="449" y="647"/>
                </a:lnTo>
                <a:lnTo>
                  <a:pt x="448" y="649"/>
                </a:lnTo>
                <a:lnTo>
                  <a:pt x="444" y="649"/>
                </a:lnTo>
                <a:lnTo>
                  <a:pt x="442" y="649"/>
                </a:lnTo>
                <a:lnTo>
                  <a:pt x="441" y="651"/>
                </a:lnTo>
                <a:lnTo>
                  <a:pt x="441" y="651"/>
                </a:lnTo>
                <a:lnTo>
                  <a:pt x="441" y="649"/>
                </a:lnTo>
                <a:lnTo>
                  <a:pt x="441" y="646"/>
                </a:lnTo>
                <a:lnTo>
                  <a:pt x="443" y="645"/>
                </a:lnTo>
                <a:lnTo>
                  <a:pt x="445" y="645"/>
                </a:lnTo>
                <a:lnTo>
                  <a:pt x="445" y="645"/>
                </a:lnTo>
                <a:lnTo>
                  <a:pt x="432" y="646"/>
                </a:lnTo>
                <a:lnTo>
                  <a:pt x="418" y="647"/>
                </a:lnTo>
                <a:lnTo>
                  <a:pt x="382" y="649"/>
                </a:lnTo>
                <a:lnTo>
                  <a:pt x="343" y="647"/>
                </a:lnTo>
                <a:lnTo>
                  <a:pt x="303" y="644"/>
                </a:lnTo>
                <a:lnTo>
                  <a:pt x="268" y="639"/>
                </a:lnTo>
                <a:lnTo>
                  <a:pt x="241" y="633"/>
                </a:lnTo>
                <a:lnTo>
                  <a:pt x="230" y="629"/>
                </a:lnTo>
                <a:lnTo>
                  <a:pt x="224" y="627"/>
                </a:lnTo>
                <a:lnTo>
                  <a:pt x="221" y="625"/>
                </a:lnTo>
                <a:lnTo>
                  <a:pt x="220" y="623"/>
                </a:lnTo>
                <a:lnTo>
                  <a:pt x="220" y="622"/>
                </a:lnTo>
                <a:lnTo>
                  <a:pt x="221" y="620"/>
                </a:lnTo>
                <a:lnTo>
                  <a:pt x="221" y="620"/>
                </a:lnTo>
                <a:lnTo>
                  <a:pt x="219" y="616"/>
                </a:lnTo>
                <a:lnTo>
                  <a:pt x="215" y="612"/>
                </a:lnTo>
                <a:lnTo>
                  <a:pt x="202" y="602"/>
                </a:lnTo>
                <a:lnTo>
                  <a:pt x="185" y="590"/>
                </a:lnTo>
                <a:lnTo>
                  <a:pt x="166" y="575"/>
                </a:lnTo>
                <a:lnTo>
                  <a:pt x="156" y="567"/>
                </a:lnTo>
                <a:lnTo>
                  <a:pt x="148" y="557"/>
                </a:lnTo>
                <a:lnTo>
                  <a:pt x="140" y="547"/>
                </a:lnTo>
                <a:lnTo>
                  <a:pt x="134" y="538"/>
                </a:lnTo>
                <a:lnTo>
                  <a:pt x="128" y="526"/>
                </a:lnTo>
                <a:lnTo>
                  <a:pt x="124" y="514"/>
                </a:lnTo>
                <a:lnTo>
                  <a:pt x="123" y="501"/>
                </a:lnTo>
                <a:lnTo>
                  <a:pt x="124" y="487"/>
                </a:lnTo>
                <a:lnTo>
                  <a:pt x="124" y="487"/>
                </a:lnTo>
                <a:lnTo>
                  <a:pt x="126" y="490"/>
                </a:lnTo>
                <a:lnTo>
                  <a:pt x="128" y="490"/>
                </a:lnTo>
                <a:lnTo>
                  <a:pt x="129" y="488"/>
                </a:lnTo>
                <a:lnTo>
                  <a:pt x="128" y="485"/>
                </a:lnTo>
                <a:lnTo>
                  <a:pt x="128" y="485"/>
                </a:lnTo>
                <a:lnTo>
                  <a:pt x="128" y="486"/>
                </a:lnTo>
                <a:lnTo>
                  <a:pt x="129" y="486"/>
                </a:lnTo>
                <a:lnTo>
                  <a:pt x="132" y="488"/>
                </a:lnTo>
                <a:lnTo>
                  <a:pt x="138" y="490"/>
                </a:lnTo>
                <a:lnTo>
                  <a:pt x="138" y="490"/>
                </a:lnTo>
                <a:lnTo>
                  <a:pt x="136" y="492"/>
                </a:lnTo>
                <a:lnTo>
                  <a:pt x="137" y="492"/>
                </a:lnTo>
                <a:lnTo>
                  <a:pt x="140" y="493"/>
                </a:lnTo>
                <a:lnTo>
                  <a:pt x="140" y="495"/>
                </a:lnTo>
                <a:lnTo>
                  <a:pt x="137" y="497"/>
                </a:lnTo>
                <a:lnTo>
                  <a:pt x="137" y="497"/>
                </a:lnTo>
                <a:lnTo>
                  <a:pt x="137" y="495"/>
                </a:lnTo>
                <a:lnTo>
                  <a:pt x="135" y="493"/>
                </a:lnTo>
                <a:lnTo>
                  <a:pt x="131" y="493"/>
                </a:lnTo>
                <a:lnTo>
                  <a:pt x="128" y="493"/>
                </a:lnTo>
                <a:lnTo>
                  <a:pt x="128" y="492"/>
                </a:lnTo>
                <a:lnTo>
                  <a:pt x="128" y="492"/>
                </a:lnTo>
                <a:lnTo>
                  <a:pt x="128" y="492"/>
                </a:lnTo>
                <a:lnTo>
                  <a:pt x="126" y="495"/>
                </a:lnTo>
                <a:lnTo>
                  <a:pt x="128" y="498"/>
                </a:lnTo>
                <a:lnTo>
                  <a:pt x="132" y="507"/>
                </a:lnTo>
                <a:lnTo>
                  <a:pt x="149" y="526"/>
                </a:lnTo>
                <a:lnTo>
                  <a:pt x="158" y="537"/>
                </a:lnTo>
                <a:lnTo>
                  <a:pt x="161" y="543"/>
                </a:lnTo>
                <a:lnTo>
                  <a:pt x="164" y="549"/>
                </a:lnTo>
                <a:lnTo>
                  <a:pt x="166" y="553"/>
                </a:lnTo>
                <a:lnTo>
                  <a:pt x="166" y="560"/>
                </a:lnTo>
                <a:lnTo>
                  <a:pt x="166" y="564"/>
                </a:lnTo>
                <a:lnTo>
                  <a:pt x="162" y="569"/>
                </a:lnTo>
                <a:lnTo>
                  <a:pt x="162" y="569"/>
                </a:lnTo>
                <a:lnTo>
                  <a:pt x="166" y="569"/>
                </a:lnTo>
                <a:lnTo>
                  <a:pt x="170" y="569"/>
                </a:lnTo>
                <a:lnTo>
                  <a:pt x="178" y="574"/>
                </a:lnTo>
                <a:lnTo>
                  <a:pt x="188" y="582"/>
                </a:lnTo>
                <a:lnTo>
                  <a:pt x="199" y="593"/>
                </a:lnTo>
                <a:lnTo>
                  <a:pt x="209" y="603"/>
                </a:lnTo>
                <a:lnTo>
                  <a:pt x="219" y="611"/>
                </a:lnTo>
                <a:lnTo>
                  <a:pt x="227" y="617"/>
                </a:lnTo>
                <a:lnTo>
                  <a:pt x="231" y="619"/>
                </a:lnTo>
                <a:lnTo>
                  <a:pt x="235" y="619"/>
                </a:lnTo>
                <a:lnTo>
                  <a:pt x="235" y="619"/>
                </a:lnTo>
                <a:lnTo>
                  <a:pt x="236" y="617"/>
                </a:lnTo>
                <a:lnTo>
                  <a:pt x="238" y="616"/>
                </a:lnTo>
                <a:lnTo>
                  <a:pt x="250" y="617"/>
                </a:lnTo>
                <a:lnTo>
                  <a:pt x="290" y="623"/>
                </a:lnTo>
                <a:lnTo>
                  <a:pt x="312" y="627"/>
                </a:lnTo>
                <a:lnTo>
                  <a:pt x="333" y="627"/>
                </a:lnTo>
                <a:lnTo>
                  <a:pt x="343" y="627"/>
                </a:lnTo>
                <a:lnTo>
                  <a:pt x="352" y="626"/>
                </a:lnTo>
                <a:lnTo>
                  <a:pt x="358" y="623"/>
                </a:lnTo>
                <a:lnTo>
                  <a:pt x="362" y="620"/>
                </a:lnTo>
                <a:lnTo>
                  <a:pt x="362" y="620"/>
                </a:lnTo>
                <a:lnTo>
                  <a:pt x="365" y="623"/>
                </a:lnTo>
                <a:lnTo>
                  <a:pt x="367" y="626"/>
                </a:lnTo>
                <a:lnTo>
                  <a:pt x="372" y="626"/>
                </a:lnTo>
                <a:lnTo>
                  <a:pt x="377" y="625"/>
                </a:lnTo>
                <a:lnTo>
                  <a:pt x="382" y="622"/>
                </a:lnTo>
                <a:lnTo>
                  <a:pt x="386" y="620"/>
                </a:lnTo>
                <a:lnTo>
                  <a:pt x="389" y="617"/>
                </a:lnTo>
                <a:lnTo>
                  <a:pt x="389" y="614"/>
                </a:lnTo>
                <a:lnTo>
                  <a:pt x="389" y="614"/>
                </a:lnTo>
                <a:lnTo>
                  <a:pt x="390" y="616"/>
                </a:lnTo>
                <a:lnTo>
                  <a:pt x="389" y="619"/>
                </a:lnTo>
                <a:lnTo>
                  <a:pt x="386" y="623"/>
                </a:lnTo>
                <a:lnTo>
                  <a:pt x="386" y="623"/>
                </a:lnTo>
                <a:lnTo>
                  <a:pt x="389" y="620"/>
                </a:lnTo>
                <a:lnTo>
                  <a:pt x="390" y="617"/>
                </a:lnTo>
                <a:lnTo>
                  <a:pt x="391" y="619"/>
                </a:lnTo>
                <a:lnTo>
                  <a:pt x="394" y="620"/>
                </a:lnTo>
                <a:lnTo>
                  <a:pt x="394" y="620"/>
                </a:lnTo>
                <a:lnTo>
                  <a:pt x="391" y="617"/>
                </a:lnTo>
                <a:lnTo>
                  <a:pt x="391" y="616"/>
                </a:lnTo>
                <a:lnTo>
                  <a:pt x="392" y="615"/>
                </a:lnTo>
                <a:lnTo>
                  <a:pt x="396" y="614"/>
                </a:lnTo>
                <a:lnTo>
                  <a:pt x="396" y="614"/>
                </a:lnTo>
                <a:lnTo>
                  <a:pt x="380" y="612"/>
                </a:lnTo>
                <a:lnTo>
                  <a:pt x="372" y="612"/>
                </a:lnTo>
                <a:lnTo>
                  <a:pt x="370" y="614"/>
                </a:lnTo>
                <a:lnTo>
                  <a:pt x="368" y="615"/>
                </a:lnTo>
                <a:lnTo>
                  <a:pt x="368" y="615"/>
                </a:lnTo>
                <a:lnTo>
                  <a:pt x="372" y="615"/>
                </a:lnTo>
                <a:lnTo>
                  <a:pt x="379" y="612"/>
                </a:lnTo>
                <a:lnTo>
                  <a:pt x="400" y="604"/>
                </a:lnTo>
                <a:lnTo>
                  <a:pt x="420" y="594"/>
                </a:lnTo>
                <a:lnTo>
                  <a:pt x="430" y="591"/>
                </a:lnTo>
                <a:lnTo>
                  <a:pt x="430" y="591"/>
                </a:lnTo>
                <a:lnTo>
                  <a:pt x="426" y="593"/>
                </a:lnTo>
                <a:lnTo>
                  <a:pt x="423" y="593"/>
                </a:lnTo>
                <a:lnTo>
                  <a:pt x="421" y="592"/>
                </a:lnTo>
                <a:lnTo>
                  <a:pt x="419" y="588"/>
                </a:lnTo>
                <a:lnTo>
                  <a:pt x="419" y="588"/>
                </a:lnTo>
                <a:lnTo>
                  <a:pt x="411" y="592"/>
                </a:lnTo>
                <a:lnTo>
                  <a:pt x="402" y="594"/>
                </a:lnTo>
                <a:lnTo>
                  <a:pt x="391" y="597"/>
                </a:lnTo>
                <a:lnTo>
                  <a:pt x="379" y="599"/>
                </a:lnTo>
                <a:lnTo>
                  <a:pt x="368" y="599"/>
                </a:lnTo>
                <a:lnTo>
                  <a:pt x="358" y="597"/>
                </a:lnTo>
                <a:lnTo>
                  <a:pt x="353" y="596"/>
                </a:lnTo>
                <a:lnTo>
                  <a:pt x="349" y="593"/>
                </a:lnTo>
                <a:lnTo>
                  <a:pt x="349" y="593"/>
                </a:lnTo>
                <a:lnTo>
                  <a:pt x="352" y="591"/>
                </a:lnTo>
                <a:lnTo>
                  <a:pt x="354" y="591"/>
                </a:lnTo>
                <a:lnTo>
                  <a:pt x="355" y="590"/>
                </a:lnTo>
                <a:lnTo>
                  <a:pt x="354" y="590"/>
                </a:lnTo>
                <a:lnTo>
                  <a:pt x="354" y="590"/>
                </a:lnTo>
                <a:lnTo>
                  <a:pt x="358" y="585"/>
                </a:lnTo>
                <a:lnTo>
                  <a:pt x="362" y="581"/>
                </a:lnTo>
                <a:lnTo>
                  <a:pt x="368" y="579"/>
                </a:lnTo>
                <a:lnTo>
                  <a:pt x="376" y="576"/>
                </a:lnTo>
                <a:lnTo>
                  <a:pt x="392" y="574"/>
                </a:lnTo>
                <a:lnTo>
                  <a:pt x="412" y="572"/>
                </a:lnTo>
                <a:lnTo>
                  <a:pt x="430" y="569"/>
                </a:lnTo>
                <a:lnTo>
                  <a:pt x="438" y="567"/>
                </a:lnTo>
                <a:lnTo>
                  <a:pt x="445" y="563"/>
                </a:lnTo>
                <a:lnTo>
                  <a:pt x="451" y="560"/>
                </a:lnTo>
                <a:lnTo>
                  <a:pt x="456" y="555"/>
                </a:lnTo>
                <a:lnTo>
                  <a:pt x="460" y="549"/>
                </a:lnTo>
                <a:lnTo>
                  <a:pt x="461" y="540"/>
                </a:lnTo>
                <a:lnTo>
                  <a:pt x="461" y="540"/>
                </a:lnTo>
                <a:lnTo>
                  <a:pt x="467" y="543"/>
                </a:lnTo>
                <a:lnTo>
                  <a:pt x="472" y="543"/>
                </a:lnTo>
                <a:lnTo>
                  <a:pt x="476" y="541"/>
                </a:lnTo>
                <a:lnTo>
                  <a:pt x="479" y="538"/>
                </a:lnTo>
                <a:lnTo>
                  <a:pt x="480" y="534"/>
                </a:lnTo>
                <a:lnTo>
                  <a:pt x="480" y="529"/>
                </a:lnTo>
                <a:lnTo>
                  <a:pt x="478" y="526"/>
                </a:lnTo>
                <a:lnTo>
                  <a:pt x="474" y="523"/>
                </a:lnTo>
                <a:lnTo>
                  <a:pt x="474" y="523"/>
                </a:lnTo>
                <a:lnTo>
                  <a:pt x="474" y="525"/>
                </a:lnTo>
                <a:lnTo>
                  <a:pt x="476" y="525"/>
                </a:lnTo>
                <a:lnTo>
                  <a:pt x="476" y="525"/>
                </a:lnTo>
                <a:lnTo>
                  <a:pt x="474" y="523"/>
                </a:lnTo>
                <a:lnTo>
                  <a:pt x="474" y="523"/>
                </a:lnTo>
                <a:close/>
                <a:moveTo>
                  <a:pt x="319" y="541"/>
                </a:moveTo>
                <a:lnTo>
                  <a:pt x="319" y="541"/>
                </a:lnTo>
                <a:lnTo>
                  <a:pt x="318" y="543"/>
                </a:lnTo>
                <a:lnTo>
                  <a:pt x="317" y="543"/>
                </a:lnTo>
                <a:lnTo>
                  <a:pt x="315" y="541"/>
                </a:lnTo>
                <a:lnTo>
                  <a:pt x="315" y="541"/>
                </a:lnTo>
                <a:lnTo>
                  <a:pt x="317" y="540"/>
                </a:lnTo>
                <a:lnTo>
                  <a:pt x="317" y="540"/>
                </a:lnTo>
                <a:lnTo>
                  <a:pt x="319" y="541"/>
                </a:lnTo>
                <a:lnTo>
                  <a:pt x="319" y="541"/>
                </a:lnTo>
                <a:close/>
                <a:moveTo>
                  <a:pt x="253" y="493"/>
                </a:moveTo>
                <a:lnTo>
                  <a:pt x="253" y="493"/>
                </a:lnTo>
                <a:lnTo>
                  <a:pt x="256" y="491"/>
                </a:lnTo>
                <a:lnTo>
                  <a:pt x="255" y="493"/>
                </a:lnTo>
                <a:lnTo>
                  <a:pt x="252" y="496"/>
                </a:lnTo>
                <a:lnTo>
                  <a:pt x="252" y="496"/>
                </a:lnTo>
                <a:lnTo>
                  <a:pt x="253" y="493"/>
                </a:lnTo>
                <a:lnTo>
                  <a:pt x="253" y="493"/>
                </a:lnTo>
                <a:lnTo>
                  <a:pt x="253" y="493"/>
                </a:lnTo>
                <a:lnTo>
                  <a:pt x="253" y="495"/>
                </a:lnTo>
                <a:lnTo>
                  <a:pt x="252" y="495"/>
                </a:lnTo>
                <a:lnTo>
                  <a:pt x="253" y="493"/>
                </a:lnTo>
                <a:lnTo>
                  <a:pt x="253" y="493"/>
                </a:lnTo>
                <a:close/>
                <a:moveTo>
                  <a:pt x="651" y="437"/>
                </a:moveTo>
                <a:lnTo>
                  <a:pt x="651" y="437"/>
                </a:lnTo>
                <a:lnTo>
                  <a:pt x="653" y="439"/>
                </a:lnTo>
                <a:lnTo>
                  <a:pt x="653" y="440"/>
                </a:lnTo>
                <a:lnTo>
                  <a:pt x="651" y="440"/>
                </a:lnTo>
                <a:lnTo>
                  <a:pt x="651" y="440"/>
                </a:lnTo>
                <a:lnTo>
                  <a:pt x="650" y="438"/>
                </a:lnTo>
                <a:lnTo>
                  <a:pt x="650" y="437"/>
                </a:lnTo>
                <a:lnTo>
                  <a:pt x="651" y="437"/>
                </a:lnTo>
                <a:lnTo>
                  <a:pt x="651" y="437"/>
                </a:lnTo>
                <a:close/>
                <a:moveTo>
                  <a:pt x="712" y="464"/>
                </a:moveTo>
                <a:lnTo>
                  <a:pt x="712" y="464"/>
                </a:lnTo>
                <a:lnTo>
                  <a:pt x="709" y="476"/>
                </a:lnTo>
                <a:lnTo>
                  <a:pt x="708" y="481"/>
                </a:lnTo>
                <a:lnTo>
                  <a:pt x="707" y="481"/>
                </a:lnTo>
                <a:lnTo>
                  <a:pt x="707" y="481"/>
                </a:lnTo>
                <a:lnTo>
                  <a:pt x="706" y="479"/>
                </a:lnTo>
                <a:lnTo>
                  <a:pt x="706" y="474"/>
                </a:lnTo>
                <a:lnTo>
                  <a:pt x="707" y="469"/>
                </a:lnTo>
                <a:lnTo>
                  <a:pt x="709" y="466"/>
                </a:lnTo>
                <a:lnTo>
                  <a:pt x="710" y="464"/>
                </a:lnTo>
                <a:lnTo>
                  <a:pt x="712" y="464"/>
                </a:lnTo>
                <a:lnTo>
                  <a:pt x="712" y="464"/>
                </a:lnTo>
                <a:lnTo>
                  <a:pt x="710" y="467"/>
                </a:lnTo>
                <a:lnTo>
                  <a:pt x="710" y="466"/>
                </a:lnTo>
                <a:lnTo>
                  <a:pt x="710" y="466"/>
                </a:lnTo>
                <a:lnTo>
                  <a:pt x="712" y="464"/>
                </a:lnTo>
                <a:lnTo>
                  <a:pt x="712" y="464"/>
                </a:lnTo>
                <a:close/>
                <a:moveTo>
                  <a:pt x="637" y="61"/>
                </a:moveTo>
                <a:lnTo>
                  <a:pt x="637" y="61"/>
                </a:lnTo>
                <a:lnTo>
                  <a:pt x="634" y="61"/>
                </a:lnTo>
                <a:lnTo>
                  <a:pt x="633" y="60"/>
                </a:lnTo>
                <a:lnTo>
                  <a:pt x="632" y="57"/>
                </a:lnTo>
                <a:lnTo>
                  <a:pt x="630" y="56"/>
                </a:lnTo>
                <a:lnTo>
                  <a:pt x="630" y="56"/>
                </a:lnTo>
                <a:lnTo>
                  <a:pt x="632" y="57"/>
                </a:lnTo>
                <a:lnTo>
                  <a:pt x="634" y="57"/>
                </a:lnTo>
                <a:lnTo>
                  <a:pt x="637" y="61"/>
                </a:lnTo>
                <a:lnTo>
                  <a:pt x="637" y="61"/>
                </a:lnTo>
                <a:close/>
                <a:moveTo>
                  <a:pt x="424" y="8"/>
                </a:moveTo>
                <a:lnTo>
                  <a:pt x="424" y="8"/>
                </a:lnTo>
                <a:lnTo>
                  <a:pt x="423" y="8"/>
                </a:lnTo>
                <a:lnTo>
                  <a:pt x="420" y="7"/>
                </a:lnTo>
                <a:lnTo>
                  <a:pt x="419" y="6"/>
                </a:lnTo>
                <a:lnTo>
                  <a:pt x="419" y="4"/>
                </a:lnTo>
                <a:lnTo>
                  <a:pt x="419" y="4"/>
                </a:lnTo>
                <a:lnTo>
                  <a:pt x="420" y="6"/>
                </a:lnTo>
                <a:lnTo>
                  <a:pt x="423" y="6"/>
                </a:lnTo>
                <a:lnTo>
                  <a:pt x="424" y="7"/>
                </a:lnTo>
                <a:lnTo>
                  <a:pt x="424" y="8"/>
                </a:lnTo>
                <a:lnTo>
                  <a:pt x="424" y="8"/>
                </a:lnTo>
                <a:close/>
                <a:moveTo>
                  <a:pt x="278" y="47"/>
                </a:moveTo>
                <a:lnTo>
                  <a:pt x="278" y="47"/>
                </a:lnTo>
                <a:lnTo>
                  <a:pt x="280" y="45"/>
                </a:lnTo>
                <a:lnTo>
                  <a:pt x="282" y="45"/>
                </a:lnTo>
                <a:lnTo>
                  <a:pt x="283" y="45"/>
                </a:lnTo>
                <a:lnTo>
                  <a:pt x="283" y="45"/>
                </a:lnTo>
                <a:lnTo>
                  <a:pt x="283" y="48"/>
                </a:lnTo>
                <a:lnTo>
                  <a:pt x="280" y="48"/>
                </a:lnTo>
                <a:lnTo>
                  <a:pt x="279" y="48"/>
                </a:lnTo>
                <a:lnTo>
                  <a:pt x="278" y="47"/>
                </a:lnTo>
                <a:lnTo>
                  <a:pt x="278" y="47"/>
                </a:lnTo>
                <a:close/>
                <a:moveTo>
                  <a:pt x="326" y="750"/>
                </a:moveTo>
                <a:lnTo>
                  <a:pt x="326" y="750"/>
                </a:lnTo>
                <a:lnTo>
                  <a:pt x="331" y="750"/>
                </a:lnTo>
                <a:lnTo>
                  <a:pt x="336" y="751"/>
                </a:lnTo>
                <a:lnTo>
                  <a:pt x="336" y="751"/>
                </a:lnTo>
                <a:lnTo>
                  <a:pt x="330" y="751"/>
                </a:lnTo>
                <a:lnTo>
                  <a:pt x="327" y="751"/>
                </a:lnTo>
                <a:lnTo>
                  <a:pt x="326" y="750"/>
                </a:lnTo>
                <a:lnTo>
                  <a:pt x="326" y="750"/>
                </a:lnTo>
                <a:close/>
                <a:moveTo>
                  <a:pt x="268" y="705"/>
                </a:moveTo>
                <a:lnTo>
                  <a:pt x="268" y="705"/>
                </a:lnTo>
                <a:lnTo>
                  <a:pt x="268" y="704"/>
                </a:lnTo>
                <a:lnTo>
                  <a:pt x="271" y="704"/>
                </a:lnTo>
                <a:lnTo>
                  <a:pt x="274" y="704"/>
                </a:lnTo>
                <a:lnTo>
                  <a:pt x="278" y="706"/>
                </a:lnTo>
                <a:lnTo>
                  <a:pt x="278" y="708"/>
                </a:lnTo>
                <a:lnTo>
                  <a:pt x="278" y="709"/>
                </a:lnTo>
                <a:lnTo>
                  <a:pt x="278" y="709"/>
                </a:lnTo>
                <a:lnTo>
                  <a:pt x="276" y="706"/>
                </a:lnTo>
                <a:lnTo>
                  <a:pt x="273" y="706"/>
                </a:lnTo>
                <a:lnTo>
                  <a:pt x="271" y="706"/>
                </a:lnTo>
                <a:lnTo>
                  <a:pt x="268" y="705"/>
                </a:lnTo>
                <a:lnTo>
                  <a:pt x="268" y="705"/>
                </a:lnTo>
                <a:close/>
                <a:moveTo>
                  <a:pt x="497" y="679"/>
                </a:moveTo>
                <a:lnTo>
                  <a:pt x="497" y="679"/>
                </a:lnTo>
                <a:lnTo>
                  <a:pt x="496" y="681"/>
                </a:lnTo>
                <a:lnTo>
                  <a:pt x="495" y="682"/>
                </a:lnTo>
                <a:lnTo>
                  <a:pt x="495" y="682"/>
                </a:lnTo>
                <a:lnTo>
                  <a:pt x="494" y="681"/>
                </a:lnTo>
                <a:lnTo>
                  <a:pt x="494" y="679"/>
                </a:lnTo>
                <a:lnTo>
                  <a:pt x="495" y="678"/>
                </a:lnTo>
                <a:lnTo>
                  <a:pt x="497" y="679"/>
                </a:lnTo>
                <a:lnTo>
                  <a:pt x="497" y="679"/>
                </a:lnTo>
                <a:lnTo>
                  <a:pt x="496" y="679"/>
                </a:lnTo>
                <a:lnTo>
                  <a:pt x="496" y="678"/>
                </a:lnTo>
                <a:lnTo>
                  <a:pt x="496" y="678"/>
                </a:lnTo>
                <a:lnTo>
                  <a:pt x="497" y="679"/>
                </a:lnTo>
                <a:lnTo>
                  <a:pt x="497" y="679"/>
                </a:lnTo>
                <a:close/>
                <a:moveTo>
                  <a:pt x="227" y="604"/>
                </a:moveTo>
                <a:lnTo>
                  <a:pt x="227" y="604"/>
                </a:lnTo>
                <a:lnTo>
                  <a:pt x="237" y="609"/>
                </a:lnTo>
                <a:lnTo>
                  <a:pt x="237" y="609"/>
                </a:lnTo>
                <a:lnTo>
                  <a:pt x="235" y="609"/>
                </a:lnTo>
                <a:lnTo>
                  <a:pt x="231" y="608"/>
                </a:lnTo>
                <a:lnTo>
                  <a:pt x="227" y="604"/>
                </a:lnTo>
                <a:lnTo>
                  <a:pt x="227" y="604"/>
                </a:lnTo>
                <a:close/>
                <a:moveTo>
                  <a:pt x="321" y="623"/>
                </a:moveTo>
                <a:lnTo>
                  <a:pt x="321" y="623"/>
                </a:lnTo>
                <a:lnTo>
                  <a:pt x="325" y="625"/>
                </a:lnTo>
                <a:lnTo>
                  <a:pt x="326" y="625"/>
                </a:lnTo>
                <a:lnTo>
                  <a:pt x="327" y="626"/>
                </a:lnTo>
                <a:lnTo>
                  <a:pt x="327" y="626"/>
                </a:lnTo>
                <a:lnTo>
                  <a:pt x="324" y="626"/>
                </a:lnTo>
                <a:lnTo>
                  <a:pt x="323" y="626"/>
                </a:lnTo>
                <a:lnTo>
                  <a:pt x="321" y="623"/>
                </a:lnTo>
                <a:lnTo>
                  <a:pt x="321" y="623"/>
                </a:lnTo>
                <a:close/>
                <a:moveTo>
                  <a:pt x="372" y="623"/>
                </a:moveTo>
                <a:lnTo>
                  <a:pt x="372" y="623"/>
                </a:lnTo>
                <a:lnTo>
                  <a:pt x="373" y="621"/>
                </a:lnTo>
                <a:lnTo>
                  <a:pt x="373" y="620"/>
                </a:lnTo>
                <a:lnTo>
                  <a:pt x="374" y="621"/>
                </a:lnTo>
                <a:lnTo>
                  <a:pt x="374" y="621"/>
                </a:lnTo>
                <a:lnTo>
                  <a:pt x="376" y="622"/>
                </a:lnTo>
                <a:lnTo>
                  <a:pt x="374" y="623"/>
                </a:lnTo>
                <a:lnTo>
                  <a:pt x="373" y="625"/>
                </a:lnTo>
                <a:lnTo>
                  <a:pt x="372" y="623"/>
                </a:lnTo>
                <a:lnTo>
                  <a:pt x="372" y="623"/>
                </a:lnTo>
                <a:close/>
                <a:moveTo>
                  <a:pt x="467" y="540"/>
                </a:moveTo>
                <a:lnTo>
                  <a:pt x="467" y="540"/>
                </a:lnTo>
                <a:lnTo>
                  <a:pt x="470" y="540"/>
                </a:lnTo>
                <a:lnTo>
                  <a:pt x="468" y="539"/>
                </a:lnTo>
                <a:lnTo>
                  <a:pt x="467" y="538"/>
                </a:lnTo>
                <a:lnTo>
                  <a:pt x="466" y="539"/>
                </a:lnTo>
                <a:lnTo>
                  <a:pt x="467" y="540"/>
                </a:lnTo>
                <a:lnTo>
                  <a:pt x="467" y="540"/>
                </a:lnTo>
                <a:lnTo>
                  <a:pt x="467" y="540"/>
                </a:lnTo>
                <a:lnTo>
                  <a:pt x="467" y="540"/>
                </a:lnTo>
                <a:lnTo>
                  <a:pt x="467" y="540"/>
                </a:lnTo>
                <a:close/>
                <a:moveTo>
                  <a:pt x="403" y="552"/>
                </a:moveTo>
                <a:lnTo>
                  <a:pt x="403" y="552"/>
                </a:lnTo>
                <a:lnTo>
                  <a:pt x="404" y="551"/>
                </a:lnTo>
                <a:lnTo>
                  <a:pt x="406" y="551"/>
                </a:lnTo>
                <a:lnTo>
                  <a:pt x="407" y="551"/>
                </a:lnTo>
                <a:lnTo>
                  <a:pt x="407" y="551"/>
                </a:lnTo>
                <a:lnTo>
                  <a:pt x="406" y="552"/>
                </a:lnTo>
                <a:lnTo>
                  <a:pt x="404" y="553"/>
                </a:lnTo>
                <a:lnTo>
                  <a:pt x="403" y="552"/>
                </a:lnTo>
                <a:lnTo>
                  <a:pt x="403" y="552"/>
                </a:lnTo>
                <a:close/>
                <a:moveTo>
                  <a:pt x="344" y="545"/>
                </a:moveTo>
                <a:lnTo>
                  <a:pt x="344" y="545"/>
                </a:lnTo>
                <a:lnTo>
                  <a:pt x="344" y="544"/>
                </a:lnTo>
                <a:lnTo>
                  <a:pt x="345" y="544"/>
                </a:lnTo>
                <a:lnTo>
                  <a:pt x="347" y="544"/>
                </a:lnTo>
                <a:lnTo>
                  <a:pt x="348" y="545"/>
                </a:lnTo>
                <a:lnTo>
                  <a:pt x="348" y="545"/>
                </a:lnTo>
                <a:lnTo>
                  <a:pt x="347" y="546"/>
                </a:lnTo>
                <a:lnTo>
                  <a:pt x="345" y="546"/>
                </a:lnTo>
                <a:lnTo>
                  <a:pt x="344" y="545"/>
                </a:lnTo>
                <a:lnTo>
                  <a:pt x="344" y="545"/>
                </a:lnTo>
                <a:close/>
                <a:moveTo>
                  <a:pt x="333" y="546"/>
                </a:moveTo>
                <a:lnTo>
                  <a:pt x="333" y="546"/>
                </a:lnTo>
                <a:lnTo>
                  <a:pt x="335" y="545"/>
                </a:lnTo>
                <a:lnTo>
                  <a:pt x="336" y="545"/>
                </a:lnTo>
                <a:lnTo>
                  <a:pt x="337" y="546"/>
                </a:lnTo>
                <a:lnTo>
                  <a:pt x="338" y="547"/>
                </a:lnTo>
                <a:lnTo>
                  <a:pt x="338" y="547"/>
                </a:lnTo>
                <a:lnTo>
                  <a:pt x="337" y="547"/>
                </a:lnTo>
                <a:lnTo>
                  <a:pt x="336" y="547"/>
                </a:lnTo>
                <a:lnTo>
                  <a:pt x="335" y="547"/>
                </a:lnTo>
                <a:lnTo>
                  <a:pt x="333" y="546"/>
                </a:lnTo>
                <a:lnTo>
                  <a:pt x="333" y="546"/>
                </a:lnTo>
                <a:close/>
                <a:moveTo>
                  <a:pt x="462" y="644"/>
                </a:moveTo>
                <a:lnTo>
                  <a:pt x="462" y="644"/>
                </a:lnTo>
                <a:lnTo>
                  <a:pt x="456" y="646"/>
                </a:lnTo>
                <a:lnTo>
                  <a:pt x="454" y="647"/>
                </a:lnTo>
                <a:lnTo>
                  <a:pt x="451" y="649"/>
                </a:lnTo>
                <a:lnTo>
                  <a:pt x="451" y="649"/>
                </a:lnTo>
                <a:lnTo>
                  <a:pt x="453" y="646"/>
                </a:lnTo>
                <a:lnTo>
                  <a:pt x="456" y="644"/>
                </a:lnTo>
                <a:lnTo>
                  <a:pt x="460" y="644"/>
                </a:lnTo>
                <a:lnTo>
                  <a:pt x="462" y="644"/>
                </a:lnTo>
                <a:lnTo>
                  <a:pt x="462" y="644"/>
                </a:lnTo>
                <a:close/>
                <a:moveTo>
                  <a:pt x="305" y="503"/>
                </a:moveTo>
                <a:lnTo>
                  <a:pt x="305" y="503"/>
                </a:lnTo>
                <a:lnTo>
                  <a:pt x="305" y="502"/>
                </a:lnTo>
                <a:lnTo>
                  <a:pt x="306" y="502"/>
                </a:lnTo>
                <a:lnTo>
                  <a:pt x="307" y="503"/>
                </a:lnTo>
                <a:lnTo>
                  <a:pt x="307" y="503"/>
                </a:lnTo>
                <a:lnTo>
                  <a:pt x="307" y="504"/>
                </a:lnTo>
                <a:lnTo>
                  <a:pt x="306" y="505"/>
                </a:lnTo>
                <a:lnTo>
                  <a:pt x="305" y="503"/>
                </a:lnTo>
                <a:lnTo>
                  <a:pt x="305" y="503"/>
                </a:lnTo>
                <a:close/>
                <a:moveTo>
                  <a:pt x="358" y="585"/>
                </a:moveTo>
                <a:lnTo>
                  <a:pt x="358" y="585"/>
                </a:lnTo>
                <a:lnTo>
                  <a:pt x="360" y="584"/>
                </a:lnTo>
                <a:lnTo>
                  <a:pt x="361" y="584"/>
                </a:lnTo>
                <a:lnTo>
                  <a:pt x="362" y="584"/>
                </a:lnTo>
                <a:lnTo>
                  <a:pt x="362" y="584"/>
                </a:lnTo>
                <a:lnTo>
                  <a:pt x="360" y="586"/>
                </a:lnTo>
                <a:lnTo>
                  <a:pt x="359" y="586"/>
                </a:lnTo>
                <a:lnTo>
                  <a:pt x="358" y="585"/>
                </a:lnTo>
                <a:lnTo>
                  <a:pt x="358" y="585"/>
                </a:lnTo>
                <a:close/>
                <a:moveTo>
                  <a:pt x="466" y="655"/>
                </a:moveTo>
                <a:lnTo>
                  <a:pt x="466" y="655"/>
                </a:lnTo>
                <a:lnTo>
                  <a:pt x="467" y="655"/>
                </a:lnTo>
                <a:lnTo>
                  <a:pt x="468" y="653"/>
                </a:lnTo>
                <a:lnTo>
                  <a:pt x="470" y="653"/>
                </a:lnTo>
                <a:lnTo>
                  <a:pt x="471" y="655"/>
                </a:lnTo>
                <a:lnTo>
                  <a:pt x="471" y="655"/>
                </a:lnTo>
                <a:lnTo>
                  <a:pt x="467" y="656"/>
                </a:lnTo>
                <a:lnTo>
                  <a:pt x="466" y="656"/>
                </a:lnTo>
                <a:lnTo>
                  <a:pt x="466" y="655"/>
                </a:lnTo>
                <a:lnTo>
                  <a:pt x="466" y="655"/>
                </a:lnTo>
                <a:close/>
                <a:moveTo>
                  <a:pt x="462" y="657"/>
                </a:moveTo>
                <a:lnTo>
                  <a:pt x="462" y="657"/>
                </a:lnTo>
                <a:lnTo>
                  <a:pt x="460" y="653"/>
                </a:lnTo>
                <a:lnTo>
                  <a:pt x="460" y="653"/>
                </a:lnTo>
                <a:lnTo>
                  <a:pt x="462" y="656"/>
                </a:lnTo>
                <a:lnTo>
                  <a:pt x="462" y="657"/>
                </a:lnTo>
                <a:lnTo>
                  <a:pt x="462" y="657"/>
                </a:lnTo>
                <a:lnTo>
                  <a:pt x="462" y="656"/>
                </a:lnTo>
                <a:lnTo>
                  <a:pt x="462" y="656"/>
                </a:lnTo>
                <a:lnTo>
                  <a:pt x="463" y="656"/>
                </a:lnTo>
                <a:lnTo>
                  <a:pt x="462" y="657"/>
                </a:lnTo>
                <a:lnTo>
                  <a:pt x="462" y="657"/>
                </a:lnTo>
                <a:close/>
                <a:moveTo>
                  <a:pt x="449" y="655"/>
                </a:moveTo>
                <a:lnTo>
                  <a:pt x="449" y="655"/>
                </a:lnTo>
                <a:lnTo>
                  <a:pt x="451" y="652"/>
                </a:lnTo>
                <a:lnTo>
                  <a:pt x="453" y="651"/>
                </a:lnTo>
                <a:lnTo>
                  <a:pt x="455" y="652"/>
                </a:lnTo>
                <a:lnTo>
                  <a:pt x="455" y="652"/>
                </a:lnTo>
                <a:lnTo>
                  <a:pt x="454" y="655"/>
                </a:lnTo>
                <a:lnTo>
                  <a:pt x="453" y="655"/>
                </a:lnTo>
                <a:lnTo>
                  <a:pt x="449" y="655"/>
                </a:lnTo>
                <a:lnTo>
                  <a:pt x="449" y="655"/>
                </a:lnTo>
                <a:close/>
                <a:moveTo>
                  <a:pt x="366" y="614"/>
                </a:moveTo>
                <a:lnTo>
                  <a:pt x="366" y="614"/>
                </a:lnTo>
                <a:lnTo>
                  <a:pt x="365" y="612"/>
                </a:lnTo>
                <a:lnTo>
                  <a:pt x="364" y="612"/>
                </a:lnTo>
                <a:lnTo>
                  <a:pt x="364" y="611"/>
                </a:lnTo>
                <a:lnTo>
                  <a:pt x="366" y="614"/>
                </a:lnTo>
                <a:lnTo>
                  <a:pt x="366" y="614"/>
                </a:lnTo>
                <a:lnTo>
                  <a:pt x="365" y="614"/>
                </a:lnTo>
                <a:lnTo>
                  <a:pt x="365" y="612"/>
                </a:lnTo>
                <a:lnTo>
                  <a:pt x="365" y="612"/>
                </a:lnTo>
                <a:lnTo>
                  <a:pt x="366" y="614"/>
                </a:lnTo>
                <a:lnTo>
                  <a:pt x="366" y="614"/>
                </a:lnTo>
                <a:close/>
                <a:moveTo>
                  <a:pt x="432" y="662"/>
                </a:moveTo>
                <a:lnTo>
                  <a:pt x="432" y="662"/>
                </a:lnTo>
                <a:lnTo>
                  <a:pt x="436" y="659"/>
                </a:lnTo>
                <a:lnTo>
                  <a:pt x="436" y="659"/>
                </a:lnTo>
                <a:lnTo>
                  <a:pt x="435" y="661"/>
                </a:lnTo>
                <a:lnTo>
                  <a:pt x="432" y="662"/>
                </a:lnTo>
                <a:lnTo>
                  <a:pt x="432" y="662"/>
                </a:lnTo>
                <a:lnTo>
                  <a:pt x="433" y="662"/>
                </a:lnTo>
                <a:lnTo>
                  <a:pt x="432" y="662"/>
                </a:lnTo>
                <a:lnTo>
                  <a:pt x="432" y="662"/>
                </a:lnTo>
                <a:close/>
                <a:moveTo>
                  <a:pt x="482" y="684"/>
                </a:moveTo>
                <a:lnTo>
                  <a:pt x="482" y="684"/>
                </a:lnTo>
                <a:lnTo>
                  <a:pt x="483" y="685"/>
                </a:lnTo>
                <a:lnTo>
                  <a:pt x="484" y="685"/>
                </a:lnTo>
                <a:lnTo>
                  <a:pt x="484" y="684"/>
                </a:lnTo>
                <a:lnTo>
                  <a:pt x="486" y="682"/>
                </a:lnTo>
                <a:lnTo>
                  <a:pt x="486" y="682"/>
                </a:lnTo>
                <a:lnTo>
                  <a:pt x="486" y="684"/>
                </a:lnTo>
                <a:lnTo>
                  <a:pt x="486" y="685"/>
                </a:lnTo>
                <a:lnTo>
                  <a:pt x="484" y="686"/>
                </a:lnTo>
                <a:lnTo>
                  <a:pt x="482" y="686"/>
                </a:lnTo>
                <a:lnTo>
                  <a:pt x="480" y="685"/>
                </a:lnTo>
                <a:lnTo>
                  <a:pt x="482" y="684"/>
                </a:lnTo>
                <a:lnTo>
                  <a:pt x="482" y="684"/>
                </a:lnTo>
                <a:close/>
                <a:moveTo>
                  <a:pt x="355" y="616"/>
                </a:moveTo>
                <a:lnTo>
                  <a:pt x="355" y="616"/>
                </a:lnTo>
                <a:lnTo>
                  <a:pt x="349" y="611"/>
                </a:lnTo>
                <a:lnTo>
                  <a:pt x="349" y="610"/>
                </a:lnTo>
                <a:lnTo>
                  <a:pt x="349" y="610"/>
                </a:lnTo>
                <a:lnTo>
                  <a:pt x="353" y="611"/>
                </a:lnTo>
                <a:lnTo>
                  <a:pt x="354" y="614"/>
                </a:lnTo>
                <a:lnTo>
                  <a:pt x="355" y="616"/>
                </a:lnTo>
                <a:lnTo>
                  <a:pt x="355" y="616"/>
                </a:lnTo>
                <a:lnTo>
                  <a:pt x="354" y="615"/>
                </a:lnTo>
                <a:lnTo>
                  <a:pt x="354" y="614"/>
                </a:lnTo>
                <a:lnTo>
                  <a:pt x="354" y="614"/>
                </a:lnTo>
                <a:lnTo>
                  <a:pt x="355" y="616"/>
                </a:lnTo>
                <a:lnTo>
                  <a:pt x="355" y="616"/>
                </a:lnTo>
                <a:close/>
                <a:moveTo>
                  <a:pt x="306" y="544"/>
                </a:moveTo>
                <a:lnTo>
                  <a:pt x="306" y="544"/>
                </a:lnTo>
                <a:lnTo>
                  <a:pt x="306" y="541"/>
                </a:lnTo>
                <a:lnTo>
                  <a:pt x="307" y="541"/>
                </a:lnTo>
                <a:lnTo>
                  <a:pt x="308" y="541"/>
                </a:lnTo>
                <a:lnTo>
                  <a:pt x="308" y="541"/>
                </a:lnTo>
                <a:lnTo>
                  <a:pt x="308" y="543"/>
                </a:lnTo>
                <a:lnTo>
                  <a:pt x="307" y="544"/>
                </a:lnTo>
                <a:lnTo>
                  <a:pt x="306" y="544"/>
                </a:lnTo>
                <a:lnTo>
                  <a:pt x="306" y="544"/>
                </a:lnTo>
                <a:lnTo>
                  <a:pt x="306" y="544"/>
                </a:lnTo>
                <a:close/>
                <a:moveTo>
                  <a:pt x="367" y="623"/>
                </a:moveTo>
                <a:lnTo>
                  <a:pt x="367" y="623"/>
                </a:lnTo>
                <a:lnTo>
                  <a:pt x="367" y="620"/>
                </a:lnTo>
                <a:lnTo>
                  <a:pt x="367" y="620"/>
                </a:lnTo>
                <a:lnTo>
                  <a:pt x="368" y="621"/>
                </a:lnTo>
                <a:lnTo>
                  <a:pt x="367" y="623"/>
                </a:lnTo>
                <a:lnTo>
                  <a:pt x="367" y="623"/>
                </a:lnTo>
                <a:lnTo>
                  <a:pt x="368" y="622"/>
                </a:lnTo>
                <a:lnTo>
                  <a:pt x="367" y="623"/>
                </a:lnTo>
                <a:lnTo>
                  <a:pt x="367" y="623"/>
                </a:lnTo>
                <a:close/>
                <a:moveTo>
                  <a:pt x="459" y="687"/>
                </a:moveTo>
                <a:lnTo>
                  <a:pt x="459" y="687"/>
                </a:lnTo>
                <a:lnTo>
                  <a:pt x="467" y="685"/>
                </a:lnTo>
                <a:lnTo>
                  <a:pt x="459" y="687"/>
                </a:lnTo>
                <a:lnTo>
                  <a:pt x="459" y="687"/>
                </a:lnTo>
                <a:lnTo>
                  <a:pt x="459" y="686"/>
                </a:lnTo>
                <a:lnTo>
                  <a:pt x="460" y="685"/>
                </a:lnTo>
                <a:lnTo>
                  <a:pt x="460" y="686"/>
                </a:lnTo>
                <a:lnTo>
                  <a:pt x="459" y="687"/>
                </a:lnTo>
                <a:lnTo>
                  <a:pt x="459" y="687"/>
                </a:lnTo>
                <a:close/>
                <a:moveTo>
                  <a:pt x="413" y="664"/>
                </a:moveTo>
                <a:lnTo>
                  <a:pt x="413" y="664"/>
                </a:lnTo>
                <a:lnTo>
                  <a:pt x="415" y="661"/>
                </a:lnTo>
                <a:lnTo>
                  <a:pt x="417" y="661"/>
                </a:lnTo>
                <a:lnTo>
                  <a:pt x="418" y="661"/>
                </a:lnTo>
                <a:lnTo>
                  <a:pt x="418" y="661"/>
                </a:lnTo>
                <a:lnTo>
                  <a:pt x="415" y="664"/>
                </a:lnTo>
                <a:lnTo>
                  <a:pt x="414" y="664"/>
                </a:lnTo>
                <a:lnTo>
                  <a:pt x="413" y="664"/>
                </a:lnTo>
                <a:lnTo>
                  <a:pt x="413" y="664"/>
                </a:lnTo>
                <a:close/>
                <a:moveTo>
                  <a:pt x="443" y="680"/>
                </a:moveTo>
                <a:lnTo>
                  <a:pt x="443" y="680"/>
                </a:lnTo>
                <a:lnTo>
                  <a:pt x="441" y="679"/>
                </a:lnTo>
                <a:lnTo>
                  <a:pt x="439" y="680"/>
                </a:lnTo>
                <a:lnTo>
                  <a:pt x="439" y="684"/>
                </a:lnTo>
                <a:lnTo>
                  <a:pt x="441" y="686"/>
                </a:lnTo>
                <a:lnTo>
                  <a:pt x="441" y="686"/>
                </a:lnTo>
                <a:lnTo>
                  <a:pt x="442" y="685"/>
                </a:lnTo>
                <a:lnTo>
                  <a:pt x="443" y="680"/>
                </a:lnTo>
                <a:lnTo>
                  <a:pt x="443" y="680"/>
                </a:lnTo>
                <a:lnTo>
                  <a:pt x="444" y="681"/>
                </a:lnTo>
                <a:lnTo>
                  <a:pt x="444" y="681"/>
                </a:lnTo>
                <a:lnTo>
                  <a:pt x="443" y="681"/>
                </a:lnTo>
                <a:lnTo>
                  <a:pt x="443" y="680"/>
                </a:lnTo>
                <a:lnTo>
                  <a:pt x="443" y="680"/>
                </a:lnTo>
                <a:close/>
                <a:moveTo>
                  <a:pt x="324" y="608"/>
                </a:moveTo>
                <a:lnTo>
                  <a:pt x="324" y="608"/>
                </a:lnTo>
                <a:lnTo>
                  <a:pt x="325" y="614"/>
                </a:lnTo>
                <a:lnTo>
                  <a:pt x="326" y="615"/>
                </a:lnTo>
                <a:lnTo>
                  <a:pt x="327" y="614"/>
                </a:lnTo>
                <a:lnTo>
                  <a:pt x="327" y="612"/>
                </a:lnTo>
                <a:lnTo>
                  <a:pt x="329" y="609"/>
                </a:lnTo>
                <a:lnTo>
                  <a:pt x="327" y="606"/>
                </a:lnTo>
                <a:lnTo>
                  <a:pt x="326" y="606"/>
                </a:lnTo>
                <a:lnTo>
                  <a:pt x="324" y="608"/>
                </a:lnTo>
                <a:lnTo>
                  <a:pt x="324" y="608"/>
                </a:lnTo>
                <a:lnTo>
                  <a:pt x="324" y="609"/>
                </a:lnTo>
                <a:lnTo>
                  <a:pt x="324" y="610"/>
                </a:lnTo>
                <a:lnTo>
                  <a:pt x="324" y="609"/>
                </a:lnTo>
                <a:lnTo>
                  <a:pt x="324" y="608"/>
                </a:lnTo>
                <a:lnTo>
                  <a:pt x="324" y="608"/>
                </a:lnTo>
                <a:close/>
                <a:moveTo>
                  <a:pt x="409" y="667"/>
                </a:moveTo>
                <a:lnTo>
                  <a:pt x="409" y="667"/>
                </a:lnTo>
                <a:lnTo>
                  <a:pt x="408" y="670"/>
                </a:lnTo>
                <a:lnTo>
                  <a:pt x="409" y="669"/>
                </a:lnTo>
                <a:lnTo>
                  <a:pt x="411" y="668"/>
                </a:lnTo>
                <a:lnTo>
                  <a:pt x="411" y="667"/>
                </a:lnTo>
                <a:lnTo>
                  <a:pt x="409" y="667"/>
                </a:lnTo>
                <a:lnTo>
                  <a:pt x="409" y="667"/>
                </a:lnTo>
                <a:lnTo>
                  <a:pt x="409" y="668"/>
                </a:lnTo>
                <a:lnTo>
                  <a:pt x="409" y="667"/>
                </a:lnTo>
                <a:lnTo>
                  <a:pt x="409" y="667"/>
                </a:lnTo>
                <a:close/>
                <a:moveTo>
                  <a:pt x="284" y="493"/>
                </a:moveTo>
                <a:lnTo>
                  <a:pt x="284" y="493"/>
                </a:lnTo>
                <a:lnTo>
                  <a:pt x="285" y="491"/>
                </a:lnTo>
                <a:lnTo>
                  <a:pt x="285" y="491"/>
                </a:lnTo>
                <a:lnTo>
                  <a:pt x="285" y="492"/>
                </a:lnTo>
                <a:lnTo>
                  <a:pt x="285" y="492"/>
                </a:lnTo>
                <a:lnTo>
                  <a:pt x="284" y="493"/>
                </a:lnTo>
                <a:lnTo>
                  <a:pt x="284" y="495"/>
                </a:lnTo>
                <a:lnTo>
                  <a:pt x="284" y="493"/>
                </a:lnTo>
                <a:lnTo>
                  <a:pt x="284" y="493"/>
                </a:lnTo>
                <a:close/>
                <a:moveTo>
                  <a:pt x="286" y="537"/>
                </a:moveTo>
                <a:lnTo>
                  <a:pt x="286" y="537"/>
                </a:lnTo>
                <a:lnTo>
                  <a:pt x="286" y="534"/>
                </a:lnTo>
                <a:lnTo>
                  <a:pt x="288" y="535"/>
                </a:lnTo>
                <a:lnTo>
                  <a:pt x="289" y="538"/>
                </a:lnTo>
                <a:lnTo>
                  <a:pt x="289" y="538"/>
                </a:lnTo>
                <a:lnTo>
                  <a:pt x="286" y="538"/>
                </a:lnTo>
                <a:lnTo>
                  <a:pt x="286" y="537"/>
                </a:lnTo>
                <a:lnTo>
                  <a:pt x="286" y="537"/>
                </a:lnTo>
                <a:lnTo>
                  <a:pt x="286" y="537"/>
                </a:lnTo>
                <a:close/>
                <a:moveTo>
                  <a:pt x="421" y="687"/>
                </a:moveTo>
                <a:lnTo>
                  <a:pt x="421" y="687"/>
                </a:lnTo>
                <a:lnTo>
                  <a:pt x="425" y="686"/>
                </a:lnTo>
                <a:lnTo>
                  <a:pt x="425" y="686"/>
                </a:lnTo>
                <a:lnTo>
                  <a:pt x="424" y="687"/>
                </a:lnTo>
                <a:lnTo>
                  <a:pt x="421" y="687"/>
                </a:lnTo>
                <a:lnTo>
                  <a:pt x="421" y="687"/>
                </a:lnTo>
                <a:lnTo>
                  <a:pt x="423" y="688"/>
                </a:lnTo>
                <a:lnTo>
                  <a:pt x="421" y="687"/>
                </a:lnTo>
                <a:lnTo>
                  <a:pt x="421" y="687"/>
                </a:lnTo>
                <a:close/>
                <a:moveTo>
                  <a:pt x="396" y="680"/>
                </a:moveTo>
                <a:lnTo>
                  <a:pt x="396" y="680"/>
                </a:lnTo>
                <a:lnTo>
                  <a:pt x="398" y="676"/>
                </a:lnTo>
                <a:lnTo>
                  <a:pt x="401" y="675"/>
                </a:lnTo>
                <a:lnTo>
                  <a:pt x="402" y="675"/>
                </a:lnTo>
                <a:lnTo>
                  <a:pt x="401" y="676"/>
                </a:lnTo>
                <a:lnTo>
                  <a:pt x="396" y="680"/>
                </a:lnTo>
                <a:lnTo>
                  <a:pt x="396" y="680"/>
                </a:lnTo>
                <a:lnTo>
                  <a:pt x="397" y="679"/>
                </a:lnTo>
                <a:lnTo>
                  <a:pt x="396" y="680"/>
                </a:lnTo>
                <a:lnTo>
                  <a:pt x="396" y="680"/>
                </a:lnTo>
                <a:close/>
                <a:moveTo>
                  <a:pt x="421" y="690"/>
                </a:moveTo>
                <a:lnTo>
                  <a:pt x="421" y="690"/>
                </a:lnTo>
                <a:lnTo>
                  <a:pt x="419" y="693"/>
                </a:lnTo>
                <a:lnTo>
                  <a:pt x="418" y="694"/>
                </a:lnTo>
                <a:lnTo>
                  <a:pt x="418" y="692"/>
                </a:lnTo>
                <a:lnTo>
                  <a:pt x="421" y="690"/>
                </a:lnTo>
                <a:lnTo>
                  <a:pt x="421" y="690"/>
                </a:lnTo>
                <a:lnTo>
                  <a:pt x="420" y="690"/>
                </a:lnTo>
                <a:lnTo>
                  <a:pt x="421" y="690"/>
                </a:lnTo>
                <a:lnTo>
                  <a:pt x="421" y="690"/>
                </a:lnTo>
                <a:close/>
                <a:moveTo>
                  <a:pt x="383" y="674"/>
                </a:moveTo>
                <a:lnTo>
                  <a:pt x="383" y="674"/>
                </a:lnTo>
                <a:lnTo>
                  <a:pt x="385" y="675"/>
                </a:lnTo>
                <a:lnTo>
                  <a:pt x="386" y="675"/>
                </a:lnTo>
                <a:lnTo>
                  <a:pt x="388" y="674"/>
                </a:lnTo>
                <a:lnTo>
                  <a:pt x="390" y="674"/>
                </a:lnTo>
                <a:lnTo>
                  <a:pt x="390" y="674"/>
                </a:lnTo>
                <a:lnTo>
                  <a:pt x="390" y="676"/>
                </a:lnTo>
                <a:lnTo>
                  <a:pt x="389" y="678"/>
                </a:lnTo>
                <a:lnTo>
                  <a:pt x="386" y="678"/>
                </a:lnTo>
                <a:lnTo>
                  <a:pt x="384" y="676"/>
                </a:lnTo>
                <a:lnTo>
                  <a:pt x="383" y="674"/>
                </a:lnTo>
                <a:lnTo>
                  <a:pt x="383" y="674"/>
                </a:lnTo>
                <a:close/>
                <a:moveTo>
                  <a:pt x="378" y="673"/>
                </a:moveTo>
                <a:lnTo>
                  <a:pt x="378" y="673"/>
                </a:lnTo>
                <a:lnTo>
                  <a:pt x="376" y="673"/>
                </a:lnTo>
                <a:lnTo>
                  <a:pt x="374" y="671"/>
                </a:lnTo>
                <a:lnTo>
                  <a:pt x="374" y="670"/>
                </a:lnTo>
                <a:lnTo>
                  <a:pt x="376" y="669"/>
                </a:lnTo>
                <a:lnTo>
                  <a:pt x="376" y="669"/>
                </a:lnTo>
                <a:lnTo>
                  <a:pt x="377" y="669"/>
                </a:lnTo>
                <a:lnTo>
                  <a:pt x="378" y="670"/>
                </a:lnTo>
                <a:lnTo>
                  <a:pt x="378" y="673"/>
                </a:lnTo>
                <a:lnTo>
                  <a:pt x="378" y="673"/>
                </a:lnTo>
                <a:lnTo>
                  <a:pt x="378" y="673"/>
                </a:lnTo>
                <a:lnTo>
                  <a:pt x="378" y="673"/>
                </a:lnTo>
                <a:lnTo>
                  <a:pt x="378" y="673"/>
                </a:lnTo>
                <a:lnTo>
                  <a:pt x="378" y="673"/>
                </a:lnTo>
                <a:lnTo>
                  <a:pt x="378" y="673"/>
                </a:lnTo>
                <a:close/>
                <a:moveTo>
                  <a:pt x="360" y="659"/>
                </a:moveTo>
                <a:lnTo>
                  <a:pt x="360" y="659"/>
                </a:lnTo>
                <a:lnTo>
                  <a:pt x="361" y="658"/>
                </a:lnTo>
                <a:lnTo>
                  <a:pt x="364" y="657"/>
                </a:lnTo>
                <a:lnTo>
                  <a:pt x="365" y="658"/>
                </a:lnTo>
                <a:lnTo>
                  <a:pt x="367" y="659"/>
                </a:lnTo>
                <a:lnTo>
                  <a:pt x="367" y="659"/>
                </a:lnTo>
                <a:lnTo>
                  <a:pt x="366" y="661"/>
                </a:lnTo>
                <a:lnTo>
                  <a:pt x="364" y="661"/>
                </a:lnTo>
                <a:lnTo>
                  <a:pt x="360" y="659"/>
                </a:lnTo>
                <a:lnTo>
                  <a:pt x="360" y="659"/>
                </a:lnTo>
                <a:close/>
                <a:moveTo>
                  <a:pt x="412" y="692"/>
                </a:moveTo>
                <a:lnTo>
                  <a:pt x="412" y="692"/>
                </a:lnTo>
                <a:lnTo>
                  <a:pt x="408" y="694"/>
                </a:lnTo>
                <a:lnTo>
                  <a:pt x="404" y="696"/>
                </a:lnTo>
                <a:lnTo>
                  <a:pt x="403" y="696"/>
                </a:lnTo>
                <a:lnTo>
                  <a:pt x="403" y="693"/>
                </a:lnTo>
                <a:lnTo>
                  <a:pt x="404" y="692"/>
                </a:lnTo>
                <a:lnTo>
                  <a:pt x="406" y="691"/>
                </a:lnTo>
                <a:lnTo>
                  <a:pt x="408" y="691"/>
                </a:lnTo>
                <a:lnTo>
                  <a:pt x="412" y="692"/>
                </a:lnTo>
                <a:lnTo>
                  <a:pt x="412" y="692"/>
                </a:lnTo>
                <a:lnTo>
                  <a:pt x="411" y="692"/>
                </a:lnTo>
                <a:lnTo>
                  <a:pt x="412" y="692"/>
                </a:lnTo>
                <a:lnTo>
                  <a:pt x="412" y="692"/>
                </a:lnTo>
                <a:close/>
                <a:moveTo>
                  <a:pt x="312" y="615"/>
                </a:moveTo>
                <a:lnTo>
                  <a:pt x="312" y="615"/>
                </a:lnTo>
                <a:lnTo>
                  <a:pt x="317" y="614"/>
                </a:lnTo>
                <a:lnTo>
                  <a:pt x="319" y="614"/>
                </a:lnTo>
                <a:lnTo>
                  <a:pt x="318" y="615"/>
                </a:lnTo>
                <a:lnTo>
                  <a:pt x="312" y="615"/>
                </a:lnTo>
                <a:lnTo>
                  <a:pt x="312" y="615"/>
                </a:lnTo>
                <a:lnTo>
                  <a:pt x="313" y="615"/>
                </a:lnTo>
                <a:lnTo>
                  <a:pt x="312" y="615"/>
                </a:lnTo>
                <a:lnTo>
                  <a:pt x="312" y="615"/>
                </a:lnTo>
                <a:close/>
                <a:moveTo>
                  <a:pt x="397" y="691"/>
                </a:moveTo>
                <a:lnTo>
                  <a:pt x="397" y="691"/>
                </a:lnTo>
                <a:lnTo>
                  <a:pt x="400" y="691"/>
                </a:lnTo>
                <a:lnTo>
                  <a:pt x="402" y="691"/>
                </a:lnTo>
                <a:lnTo>
                  <a:pt x="403" y="691"/>
                </a:lnTo>
                <a:lnTo>
                  <a:pt x="403" y="691"/>
                </a:lnTo>
                <a:lnTo>
                  <a:pt x="402" y="692"/>
                </a:lnTo>
                <a:lnTo>
                  <a:pt x="400" y="692"/>
                </a:lnTo>
                <a:lnTo>
                  <a:pt x="398" y="692"/>
                </a:lnTo>
                <a:lnTo>
                  <a:pt x="397" y="691"/>
                </a:lnTo>
                <a:lnTo>
                  <a:pt x="397" y="691"/>
                </a:lnTo>
                <a:close/>
                <a:moveTo>
                  <a:pt x="273" y="528"/>
                </a:moveTo>
                <a:lnTo>
                  <a:pt x="273" y="528"/>
                </a:lnTo>
                <a:lnTo>
                  <a:pt x="274" y="528"/>
                </a:lnTo>
                <a:lnTo>
                  <a:pt x="274" y="528"/>
                </a:lnTo>
                <a:lnTo>
                  <a:pt x="276" y="529"/>
                </a:lnTo>
                <a:lnTo>
                  <a:pt x="277" y="529"/>
                </a:lnTo>
                <a:lnTo>
                  <a:pt x="277" y="529"/>
                </a:lnTo>
                <a:lnTo>
                  <a:pt x="276" y="531"/>
                </a:lnTo>
                <a:lnTo>
                  <a:pt x="274" y="531"/>
                </a:lnTo>
                <a:lnTo>
                  <a:pt x="273" y="528"/>
                </a:lnTo>
                <a:lnTo>
                  <a:pt x="273" y="528"/>
                </a:lnTo>
                <a:close/>
                <a:moveTo>
                  <a:pt x="414" y="704"/>
                </a:moveTo>
                <a:lnTo>
                  <a:pt x="414" y="704"/>
                </a:lnTo>
                <a:lnTo>
                  <a:pt x="401" y="704"/>
                </a:lnTo>
                <a:lnTo>
                  <a:pt x="414" y="704"/>
                </a:lnTo>
                <a:lnTo>
                  <a:pt x="414" y="704"/>
                </a:lnTo>
                <a:lnTo>
                  <a:pt x="415" y="704"/>
                </a:lnTo>
                <a:lnTo>
                  <a:pt x="417" y="704"/>
                </a:lnTo>
                <a:lnTo>
                  <a:pt x="417" y="704"/>
                </a:lnTo>
                <a:lnTo>
                  <a:pt x="414" y="704"/>
                </a:lnTo>
                <a:lnTo>
                  <a:pt x="414" y="704"/>
                </a:lnTo>
                <a:close/>
                <a:moveTo>
                  <a:pt x="376" y="682"/>
                </a:moveTo>
                <a:lnTo>
                  <a:pt x="376" y="682"/>
                </a:lnTo>
                <a:lnTo>
                  <a:pt x="377" y="679"/>
                </a:lnTo>
                <a:lnTo>
                  <a:pt x="379" y="678"/>
                </a:lnTo>
                <a:lnTo>
                  <a:pt x="382" y="679"/>
                </a:lnTo>
                <a:lnTo>
                  <a:pt x="382" y="679"/>
                </a:lnTo>
                <a:lnTo>
                  <a:pt x="379" y="679"/>
                </a:lnTo>
                <a:lnTo>
                  <a:pt x="379" y="680"/>
                </a:lnTo>
                <a:lnTo>
                  <a:pt x="378" y="681"/>
                </a:lnTo>
                <a:lnTo>
                  <a:pt x="376" y="682"/>
                </a:lnTo>
                <a:lnTo>
                  <a:pt x="376" y="682"/>
                </a:lnTo>
                <a:close/>
                <a:moveTo>
                  <a:pt x="404" y="699"/>
                </a:moveTo>
                <a:lnTo>
                  <a:pt x="404" y="699"/>
                </a:lnTo>
                <a:lnTo>
                  <a:pt x="402" y="699"/>
                </a:lnTo>
                <a:lnTo>
                  <a:pt x="400" y="698"/>
                </a:lnTo>
                <a:lnTo>
                  <a:pt x="400" y="698"/>
                </a:lnTo>
                <a:lnTo>
                  <a:pt x="401" y="697"/>
                </a:lnTo>
                <a:lnTo>
                  <a:pt x="403" y="697"/>
                </a:lnTo>
                <a:lnTo>
                  <a:pt x="404" y="697"/>
                </a:lnTo>
                <a:lnTo>
                  <a:pt x="404" y="699"/>
                </a:lnTo>
                <a:lnTo>
                  <a:pt x="404" y="699"/>
                </a:lnTo>
                <a:close/>
                <a:moveTo>
                  <a:pt x="306" y="614"/>
                </a:moveTo>
                <a:lnTo>
                  <a:pt x="306" y="614"/>
                </a:lnTo>
                <a:lnTo>
                  <a:pt x="299" y="608"/>
                </a:lnTo>
                <a:lnTo>
                  <a:pt x="297" y="606"/>
                </a:lnTo>
                <a:lnTo>
                  <a:pt x="299" y="606"/>
                </a:lnTo>
                <a:lnTo>
                  <a:pt x="303" y="609"/>
                </a:lnTo>
                <a:lnTo>
                  <a:pt x="305" y="611"/>
                </a:lnTo>
                <a:lnTo>
                  <a:pt x="306" y="614"/>
                </a:lnTo>
                <a:lnTo>
                  <a:pt x="306" y="614"/>
                </a:lnTo>
                <a:lnTo>
                  <a:pt x="305" y="612"/>
                </a:lnTo>
                <a:lnTo>
                  <a:pt x="306" y="614"/>
                </a:lnTo>
                <a:lnTo>
                  <a:pt x="306" y="614"/>
                </a:lnTo>
                <a:close/>
                <a:moveTo>
                  <a:pt x="305" y="611"/>
                </a:moveTo>
                <a:lnTo>
                  <a:pt x="305" y="611"/>
                </a:lnTo>
                <a:lnTo>
                  <a:pt x="306" y="610"/>
                </a:lnTo>
                <a:lnTo>
                  <a:pt x="307" y="610"/>
                </a:lnTo>
                <a:lnTo>
                  <a:pt x="309" y="612"/>
                </a:lnTo>
                <a:lnTo>
                  <a:pt x="309" y="612"/>
                </a:lnTo>
                <a:lnTo>
                  <a:pt x="308" y="612"/>
                </a:lnTo>
                <a:lnTo>
                  <a:pt x="307" y="612"/>
                </a:lnTo>
                <a:lnTo>
                  <a:pt x="305" y="611"/>
                </a:lnTo>
                <a:lnTo>
                  <a:pt x="305" y="611"/>
                </a:lnTo>
                <a:close/>
                <a:moveTo>
                  <a:pt x="386" y="697"/>
                </a:moveTo>
                <a:lnTo>
                  <a:pt x="386" y="697"/>
                </a:lnTo>
                <a:lnTo>
                  <a:pt x="384" y="697"/>
                </a:lnTo>
                <a:lnTo>
                  <a:pt x="384" y="696"/>
                </a:lnTo>
                <a:lnTo>
                  <a:pt x="388" y="696"/>
                </a:lnTo>
                <a:lnTo>
                  <a:pt x="392" y="696"/>
                </a:lnTo>
                <a:lnTo>
                  <a:pt x="391" y="697"/>
                </a:lnTo>
                <a:lnTo>
                  <a:pt x="386" y="697"/>
                </a:lnTo>
                <a:lnTo>
                  <a:pt x="386" y="697"/>
                </a:lnTo>
                <a:lnTo>
                  <a:pt x="385" y="697"/>
                </a:lnTo>
                <a:lnTo>
                  <a:pt x="386" y="697"/>
                </a:lnTo>
                <a:lnTo>
                  <a:pt x="388" y="697"/>
                </a:lnTo>
                <a:lnTo>
                  <a:pt x="386" y="697"/>
                </a:lnTo>
                <a:lnTo>
                  <a:pt x="386" y="697"/>
                </a:lnTo>
                <a:close/>
                <a:moveTo>
                  <a:pt x="268" y="508"/>
                </a:moveTo>
                <a:lnTo>
                  <a:pt x="268" y="508"/>
                </a:lnTo>
                <a:lnTo>
                  <a:pt x="271" y="507"/>
                </a:lnTo>
                <a:lnTo>
                  <a:pt x="271" y="507"/>
                </a:lnTo>
                <a:lnTo>
                  <a:pt x="271" y="508"/>
                </a:lnTo>
                <a:lnTo>
                  <a:pt x="271" y="508"/>
                </a:lnTo>
                <a:lnTo>
                  <a:pt x="270" y="509"/>
                </a:lnTo>
                <a:lnTo>
                  <a:pt x="268" y="508"/>
                </a:lnTo>
                <a:lnTo>
                  <a:pt x="268" y="508"/>
                </a:lnTo>
                <a:close/>
                <a:moveTo>
                  <a:pt x="391" y="702"/>
                </a:moveTo>
                <a:lnTo>
                  <a:pt x="391" y="702"/>
                </a:lnTo>
                <a:lnTo>
                  <a:pt x="390" y="700"/>
                </a:lnTo>
                <a:lnTo>
                  <a:pt x="390" y="698"/>
                </a:lnTo>
                <a:lnTo>
                  <a:pt x="391" y="698"/>
                </a:lnTo>
                <a:lnTo>
                  <a:pt x="391" y="702"/>
                </a:lnTo>
                <a:lnTo>
                  <a:pt x="391" y="702"/>
                </a:lnTo>
                <a:lnTo>
                  <a:pt x="391" y="702"/>
                </a:lnTo>
                <a:lnTo>
                  <a:pt x="391" y="702"/>
                </a:lnTo>
                <a:lnTo>
                  <a:pt x="391" y="702"/>
                </a:lnTo>
                <a:close/>
                <a:moveTo>
                  <a:pt x="332" y="662"/>
                </a:moveTo>
                <a:lnTo>
                  <a:pt x="332" y="662"/>
                </a:lnTo>
                <a:lnTo>
                  <a:pt x="332" y="659"/>
                </a:lnTo>
                <a:lnTo>
                  <a:pt x="333" y="657"/>
                </a:lnTo>
                <a:lnTo>
                  <a:pt x="335" y="657"/>
                </a:lnTo>
                <a:lnTo>
                  <a:pt x="332" y="662"/>
                </a:lnTo>
                <a:lnTo>
                  <a:pt x="332" y="662"/>
                </a:lnTo>
                <a:lnTo>
                  <a:pt x="332" y="661"/>
                </a:lnTo>
                <a:lnTo>
                  <a:pt x="332" y="661"/>
                </a:lnTo>
                <a:lnTo>
                  <a:pt x="332" y="661"/>
                </a:lnTo>
                <a:lnTo>
                  <a:pt x="332" y="662"/>
                </a:lnTo>
                <a:lnTo>
                  <a:pt x="332" y="662"/>
                </a:lnTo>
                <a:close/>
                <a:moveTo>
                  <a:pt x="379" y="698"/>
                </a:moveTo>
                <a:lnTo>
                  <a:pt x="379" y="698"/>
                </a:lnTo>
                <a:lnTo>
                  <a:pt x="374" y="696"/>
                </a:lnTo>
                <a:lnTo>
                  <a:pt x="371" y="694"/>
                </a:lnTo>
                <a:lnTo>
                  <a:pt x="370" y="694"/>
                </a:lnTo>
                <a:lnTo>
                  <a:pt x="371" y="696"/>
                </a:lnTo>
                <a:lnTo>
                  <a:pt x="376" y="699"/>
                </a:lnTo>
                <a:lnTo>
                  <a:pt x="378" y="699"/>
                </a:lnTo>
                <a:lnTo>
                  <a:pt x="379" y="698"/>
                </a:lnTo>
                <a:lnTo>
                  <a:pt x="379" y="698"/>
                </a:lnTo>
                <a:lnTo>
                  <a:pt x="378" y="697"/>
                </a:lnTo>
                <a:lnTo>
                  <a:pt x="379" y="698"/>
                </a:lnTo>
                <a:lnTo>
                  <a:pt x="379" y="698"/>
                </a:lnTo>
                <a:close/>
                <a:moveTo>
                  <a:pt x="364" y="686"/>
                </a:moveTo>
                <a:lnTo>
                  <a:pt x="364" y="686"/>
                </a:lnTo>
                <a:lnTo>
                  <a:pt x="360" y="686"/>
                </a:lnTo>
                <a:lnTo>
                  <a:pt x="359" y="686"/>
                </a:lnTo>
                <a:lnTo>
                  <a:pt x="361" y="685"/>
                </a:lnTo>
                <a:lnTo>
                  <a:pt x="364" y="686"/>
                </a:lnTo>
                <a:lnTo>
                  <a:pt x="364" y="686"/>
                </a:lnTo>
                <a:lnTo>
                  <a:pt x="362" y="686"/>
                </a:lnTo>
                <a:lnTo>
                  <a:pt x="364" y="686"/>
                </a:lnTo>
                <a:lnTo>
                  <a:pt x="364" y="686"/>
                </a:lnTo>
                <a:close/>
                <a:moveTo>
                  <a:pt x="384" y="704"/>
                </a:moveTo>
                <a:lnTo>
                  <a:pt x="384" y="704"/>
                </a:lnTo>
                <a:lnTo>
                  <a:pt x="384" y="705"/>
                </a:lnTo>
                <a:lnTo>
                  <a:pt x="384" y="706"/>
                </a:lnTo>
                <a:lnTo>
                  <a:pt x="385" y="705"/>
                </a:lnTo>
                <a:lnTo>
                  <a:pt x="386" y="704"/>
                </a:lnTo>
                <a:lnTo>
                  <a:pt x="384" y="704"/>
                </a:lnTo>
                <a:lnTo>
                  <a:pt x="384" y="704"/>
                </a:lnTo>
                <a:lnTo>
                  <a:pt x="384" y="705"/>
                </a:lnTo>
                <a:lnTo>
                  <a:pt x="384" y="704"/>
                </a:lnTo>
                <a:lnTo>
                  <a:pt x="384" y="704"/>
                </a:lnTo>
                <a:lnTo>
                  <a:pt x="384" y="704"/>
                </a:lnTo>
                <a:lnTo>
                  <a:pt x="384" y="704"/>
                </a:lnTo>
                <a:close/>
                <a:moveTo>
                  <a:pt x="288" y="609"/>
                </a:moveTo>
                <a:lnTo>
                  <a:pt x="288" y="609"/>
                </a:lnTo>
                <a:lnTo>
                  <a:pt x="289" y="609"/>
                </a:lnTo>
                <a:lnTo>
                  <a:pt x="290" y="609"/>
                </a:lnTo>
                <a:lnTo>
                  <a:pt x="291" y="608"/>
                </a:lnTo>
                <a:lnTo>
                  <a:pt x="293" y="609"/>
                </a:lnTo>
                <a:lnTo>
                  <a:pt x="293" y="609"/>
                </a:lnTo>
                <a:lnTo>
                  <a:pt x="291" y="610"/>
                </a:lnTo>
                <a:lnTo>
                  <a:pt x="289" y="611"/>
                </a:lnTo>
                <a:lnTo>
                  <a:pt x="288" y="610"/>
                </a:lnTo>
                <a:lnTo>
                  <a:pt x="288" y="609"/>
                </a:lnTo>
                <a:lnTo>
                  <a:pt x="288" y="609"/>
                </a:lnTo>
                <a:close/>
                <a:moveTo>
                  <a:pt x="345" y="686"/>
                </a:moveTo>
                <a:lnTo>
                  <a:pt x="345" y="686"/>
                </a:lnTo>
                <a:lnTo>
                  <a:pt x="349" y="685"/>
                </a:lnTo>
                <a:lnTo>
                  <a:pt x="353" y="685"/>
                </a:lnTo>
                <a:lnTo>
                  <a:pt x="353" y="685"/>
                </a:lnTo>
                <a:lnTo>
                  <a:pt x="352" y="687"/>
                </a:lnTo>
                <a:lnTo>
                  <a:pt x="349" y="687"/>
                </a:lnTo>
                <a:lnTo>
                  <a:pt x="345" y="686"/>
                </a:lnTo>
                <a:lnTo>
                  <a:pt x="345" y="686"/>
                </a:lnTo>
                <a:close/>
                <a:moveTo>
                  <a:pt x="264" y="501"/>
                </a:moveTo>
                <a:lnTo>
                  <a:pt x="264" y="501"/>
                </a:lnTo>
                <a:lnTo>
                  <a:pt x="264" y="499"/>
                </a:lnTo>
                <a:lnTo>
                  <a:pt x="265" y="501"/>
                </a:lnTo>
                <a:lnTo>
                  <a:pt x="265" y="501"/>
                </a:lnTo>
                <a:lnTo>
                  <a:pt x="262" y="502"/>
                </a:lnTo>
                <a:lnTo>
                  <a:pt x="264" y="501"/>
                </a:lnTo>
                <a:lnTo>
                  <a:pt x="264" y="501"/>
                </a:lnTo>
                <a:close/>
                <a:moveTo>
                  <a:pt x="327" y="675"/>
                </a:moveTo>
                <a:lnTo>
                  <a:pt x="327" y="675"/>
                </a:lnTo>
                <a:lnTo>
                  <a:pt x="331" y="675"/>
                </a:lnTo>
                <a:lnTo>
                  <a:pt x="332" y="675"/>
                </a:lnTo>
                <a:lnTo>
                  <a:pt x="333" y="676"/>
                </a:lnTo>
                <a:lnTo>
                  <a:pt x="333" y="676"/>
                </a:lnTo>
                <a:lnTo>
                  <a:pt x="332" y="678"/>
                </a:lnTo>
                <a:lnTo>
                  <a:pt x="330" y="678"/>
                </a:lnTo>
                <a:lnTo>
                  <a:pt x="327" y="676"/>
                </a:lnTo>
                <a:lnTo>
                  <a:pt x="327" y="675"/>
                </a:lnTo>
                <a:lnTo>
                  <a:pt x="327" y="675"/>
                </a:lnTo>
                <a:close/>
                <a:moveTo>
                  <a:pt x="278" y="606"/>
                </a:moveTo>
                <a:lnTo>
                  <a:pt x="278" y="606"/>
                </a:lnTo>
                <a:lnTo>
                  <a:pt x="274" y="606"/>
                </a:lnTo>
                <a:lnTo>
                  <a:pt x="272" y="604"/>
                </a:lnTo>
                <a:lnTo>
                  <a:pt x="272" y="604"/>
                </a:lnTo>
                <a:lnTo>
                  <a:pt x="273" y="603"/>
                </a:lnTo>
                <a:lnTo>
                  <a:pt x="276" y="603"/>
                </a:lnTo>
                <a:lnTo>
                  <a:pt x="278" y="604"/>
                </a:lnTo>
                <a:lnTo>
                  <a:pt x="278" y="606"/>
                </a:lnTo>
                <a:lnTo>
                  <a:pt x="278" y="606"/>
                </a:lnTo>
                <a:close/>
                <a:moveTo>
                  <a:pt x="360" y="722"/>
                </a:moveTo>
                <a:lnTo>
                  <a:pt x="360" y="722"/>
                </a:lnTo>
                <a:lnTo>
                  <a:pt x="366" y="718"/>
                </a:lnTo>
                <a:lnTo>
                  <a:pt x="374" y="712"/>
                </a:lnTo>
                <a:lnTo>
                  <a:pt x="374" y="712"/>
                </a:lnTo>
                <a:lnTo>
                  <a:pt x="377" y="714"/>
                </a:lnTo>
                <a:lnTo>
                  <a:pt x="377" y="716"/>
                </a:lnTo>
                <a:lnTo>
                  <a:pt x="376" y="717"/>
                </a:lnTo>
                <a:lnTo>
                  <a:pt x="373" y="720"/>
                </a:lnTo>
                <a:lnTo>
                  <a:pt x="367" y="722"/>
                </a:lnTo>
                <a:lnTo>
                  <a:pt x="364" y="723"/>
                </a:lnTo>
                <a:lnTo>
                  <a:pt x="360" y="722"/>
                </a:lnTo>
                <a:lnTo>
                  <a:pt x="360" y="722"/>
                </a:lnTo>
                <a:lnTo>
                  <a:pt x="361" y="722"/>
                </a:lnTo>
                <a:lnTo>
                  <a:pt x="362" y="722"/>
                </a:lnTo>
                <a:lnTo>
                  <a:pt x="361" y="722"/>
                </a:lnTo>
                <a:lnTo>
                  <a:pt x="360" y="722"/>
                </a:lnTo>
                <a:lnTo>
                  <a:pt x="360" y="722"/>
                </a:lnTo>
                <a:close/>
                <a:moveTo>
                  <a:pt x="338" y="703"/>
                </a:moveTo>
                <a:lnTo>
                  <a:pt x="338" y="703"/>
                </a:lnTo>
                <a:lnTo>
                  <a:pt x="338" y="703"/>
                </a:lnTo>
                <a:lnTo>
                  <a:pt x="336" y="702"/>
                </a:lnTo>
                <a:lnTo>
                  <a:pt x="330" y="700"/>
                </a:lnTo>
                <a:lnTo>
                  <a:pt x="329" y="699"/>
                </a:lnTo>
                <a:lnTo>
                  <a:pt x="330" y="700"/>
                </a:lnTo>
                <a:lnTo>
                  <a:pt x="338" y="703"/>
                </a:lnTo>
                <a:lnTo>
                  <a:pt x="338" y="703"/>
                </a:lnTo>
                <a:lnTo>
                  <a:pt x="338" y="704"/>
                </a:lnTo>
                <a:lnTo>
                  <a:pt x="336" y="703"/>
                </a:lnTo>
                <a:lnTo>
                  <a:pt x="336" y="703"/>
                </a:lnTo>
                <a:lnTo>
                  <a:pt x="338" y="703"/>
                </a:lnTo>
                <a:lnTo>
                  <a:pt x="338" y="703"/>
                </a:lnTo>
                <a:close/>
                <a:moveTo>
                  <a:pt x="256" y="499"/>
                </a:moveTo>
                <a:lnTo>
                  <a:pt x="256" y="499"/>
                </a:lnTo>
                <a:lnTo>
                  <a:pt x="258" y="497"/>
                </a:lnTo>
                <a:lnTo>
                  <a:pt x="256" y="496"/>
                </a:lnTo>
                <a:lnTo>
                  <a:pt x="256" y="497"/>
                </a:lnTo>
                <a:lnTo>
                  <a:pt x="256" y="499"/>
                </a:lnTo>
                <a:lnTo>
                  <a:pt x="256" y="499"/>
                </a:lnTo>
                <a:lnTo>
                  <a:pt x="256" y="499"/>
                </a:lnTo>
                <a:lnTo>
                  <a:pt x="256" y="499"/>
                </a:lnTo>
                <a:lnTo>
                  <a:pt x="256" y="499"/>
                </a:lnTo>
                <a:lnTo>
                  <a:pt x="256" y="499"/>
                </a:lnTo>
                <a:lnTo>
                  <a:pt x="256" y="499"/>
                </a:lnTo>
                <a:close/>
                <a:moveTo>
                  <a:pt x="267" y="604"/>
                </a:moveTo>
                <a:lnTo>
                  <a:pt x="267" y="604"/>
                </a:lnTo>
                <a:lnTo>
                  <a:pt x="268" y="603"/>
                </a:lnTo>
                <a:lnTo>
                  <a:pt x="271" y="604"/>
                </a:lnTo>
                <a:lnTo>
                  <a:pt x="271" y="604"/>
                </a:lnTo>
                <a:lnTo>
                  <a:pt x="268" y="604"/>
                </a:lnTo>
                <a:lnTo>
                  <a:pt x="267" y="604"/>
                </a:lnTo>
                <a:lnTo>
                  <a:pt x="267" y="604"/>
                </a:lnTo>
                <a:close/>
                <a:moveTo>
                  <a:pt x="377" y="727"/>
                </a:moveTo>
                <a:lnTo>
                  <a:pt x="377" y="727"/>
                </a:lnTo>
                <a:lnTo>
                  <a:pt x="377" y="727"/>
                </a:lnTo>
                <a:lnTo>
                  <a:pt x="376" y="726"/>
                </a:lnTo>
                <a:lnTo>
                  <a:pt x="376" y="724"/>
                </a:lnTo>
                <a:lnTo>
                  <a:pt x="376" y="723"/>
                </a:lnTo>
                <a:lnTo>
                  <a:pt x="376" y="723"/>
                </a:lnTo>
                <a:lnTo>
                  <a:pt x="378" y="724"/>
                </a:lnTo>
                <a:lnTo>
                  <a:pt x="379" y="726"/>
                </a:lnTo>
                <a:lnTo>
                  <a:pt x="378" y="727"/>
                </a:lnTo>
                <a:lnTo>
                  <a:pt x="377" y="727"/>
                </a:lnTo>
                <a:lnTo>
                  <a:pt x="377" y="727"/>
                </a:lnTo>
                <a:close/>
                <a:moveTo>
                  <a:pt x="326" y="696"/>
                </a:moveTo>
                <a:lnTo>
                  <a:pt x="326" y="696"/>
                </a:lnTo>
                <a:lnTo>
                  <a:pt x="332" y="691"/>
                </a:lnTo>
                <a:lnTo>
                  <a:pt x="332" y="692"/>
                </a:lnTo>
                <a:lnTo>
                  <a:pt x="329" y="694"/>
                </a:lnTo>
                <a:lnTo>
                  <a:pt x="326" y="696"/>
                </a:lnTo>
                <a:lnTo>
                  <a:pt x="326" y="696"/>
                </a:lnTo>
                <a:lnTo>
                  <a:pt x="327" y="696"/>
                </a:lnTo>
                <a:lnTo>
                  <a:pt x="326" y="696"/>
                </a:lnTo>
                <a:lnTo>
                  <a:pt x="326" y="696"/>
                </a:lnTo>
                <a:close/>
                <a:moveTo>
                  <a:pt x="264" y="602"/>
                </a:moveTo>
                <a:lnTo>
                  <a:pt x="264" y="602"/>
                </a:lnTo>
                <a:lnTo>
                  <a:pt x="262" y="600"/>
                </a:lnTo>
                <a:lnTo>
                  <a:pt x="262" y="599"/>
                </a:lnTo>
                <a:lnTo>
                  <a:pt x="264" y="600"/>
                </a:lnTo>
                <a:lnTo>
                  <a:pt x="264" y="602"/>
                </a:lnTo>
                <a:lnTo>
                  <a:pt x="264" y="602"/>
                </a:lnTo>
                <a:lnTo>
                  <a:pt x="264" y="602"/>
                </a:lnTo>
                <a:lnTo>
                  <a:pt x="264" y="602"/>
                </a:lnTo>
                <a:lnTo>
                  <a:pt x="264" y="602"/>
                </a:lnTo>
                <a:close/>
                <a:moveTo>
                  <a:pt x="290" y="658"/>
                </a:moveTo>
                <a:lnTo>
                  <a:pt x="290" y="658"/>
                </a:lnTo>
                <a:lnTo>
                  <a:pt x="289" y="656"/>
                </a:lnTo>
                <a:lnTo>
                  <a:pt x="290" y="655"/>
                </a:lnTo>
                <a:lnTo>
                  <a:pt x="293" y="655"/>
                </a:lnTo>
                <a:lnTo>
                  <a:pt x="295" y="656"/>
                </a:lnTo>
                <a:lnTo>
                  <a:pt x="295" y="656"/>
                </a:lnTo>
                <a:lnTo>
                  <a:pt x="294" y="656"/>
                </a:lnTo>
                <a:lnTo>
                  <a:pt x="293" y="657"/>
                </a:lnTo>
                <a:lnTo>
                  <a:pt x="291" y="657"/>
                </a:lnTo>
                <a:lnTo>
                  <a:pt x="290" y="658"/>
                </a:lnTo>
                <a:lnTo>
                  <a:pt x="290" y="658"/>
                </a:lnTo>
                <a:close/>
                <a:moveTo>
                  <a:pt x="354" y="718"/>
                </a:moveTo>
                <a:lnTo>
                  <a:pt x="354" y="718"/>
                </a:lnTo>
                <a:lnTo>
                  <a:pt x="352" y="717"/>
                </a:lnTo>
                <a:lnTo>
                  <a:pt x="352" y="716"/>
                </a:lnTo>
                <a:lnTo>
                  <a:pt x="352" y="714"/>
                </a:lnTo>
                <a:lnTo>
                  <a:pt x="352" y="714"/>
                </a:lnTo>
                <a:lnTo>
                  <a:pt x="354" y="716"/>
                </a:lnTo>
                <a:lnTo>
                  <a:pt x="355" y="717"/>
                </a:lnTo>
                <a:lnTo>
                  <a:pt x="354" y="718"/>
                </a:lnTo>
                <a:lnTo>
                  <a:pt x="354" y="718"/>
                </a:lnTo>
                <a:close/>
                <a:moveTo>
                  <a:pt x="260" y="605"/>
                </a:moveTo>
                <a:lnTo>
                  <a:pt x="260" y="605"/>
                </a:lnTo>
                <a:lnTo>
                  <a:pt x="260" y="604"/>
                </a:lnTo>
                <a:lnTo>
                  <a:pt x="260" y="605"/>
                </a:lnTo>
                <a:lnTo>
                  <a:pt x="260" y="605"/>
                </a:lnTo>
                <a:lnTo>
                  <a:pt x="260" y="605"/>
                </a:lnTo>
                <a:lnTo>
                  <a:pt x="260" y="605"/>
                </a:lnTo>
                <a:lnTo>
                  <a:pt x="260" y="605"/>
                </a:lnTo>
                <a:close/>
                <a:moveTo>
                  <a:pt x="258" y="616"/>
                </a:moveTo>
                <a:lnTo>
                  <a:pt x="258" y="616"/>
                </a:lnTo>
                <a:lnTo>
                  <a:pt x="259" y="617"/>
                </a:lnTo>
                <a:lnTo>
                  <a:pt x="260" y="617"/>
                </a:lnTo>
                <a:lnTo>
                  <a:pt x="262" y="617"/>
                </a:lnTo>
                <a:lnTo>
                  <a:pt x="262" y="619"/>
                </a:lnTo>
                <a:lnTo>
                  <a:pt x="262" y="619"/>
                </a:lnTo>
                <a:lnTo>
                  <a:pt x="261" y="619"/>
                </a:lnTo>
                <a:lnTo>
                  <a:pt x="259" y="619"/>
                </a:lnTo>
                <a:lnTo>
                  <a:pt x="258" y="619"/>
                </a:lnTo>
                <a:lnTo>
                  <a:pt x="258" y="616"/>
                </a:lnTo>
                <a:lnTo>
                  <a:pt x="258" y="616"/>
                </a:lnTo>
                <a:close/>
                <a:moveTo>
                  <a:pt x="382" y="752"/>
                </a:moveTo>
                <a:lnTo>
                  <a:pt x="382" y="752"/>
                </a:lnTo>
                <a:lnTo>
                  <a:pt x="382" y="751"/>
                </a:lnTo>
                <a:lnTo>
                  <a:pt x="383" y="751"/>
                </a:lnTo>
                <a:lnTo>
                  <a:pt x="383" y="752"/>
                </a:lnTo>
                <a:lnTo>
                  <a:pt x="382" y="752"/>
                </a:lnTo>
                <a:lnTo>
                  <a:pt x="382" y="752"/>
                </a:lnTo>
                <a:lnTo>
                  <a:pt x="382" y="751"/>
                </a:lnTo>
                <a:lnTo>
                  <a:pt x="383" y="751"/>
                </a:lnTo>
                <a:lnTo>
                  <a:pt x="382" y="752"/>
                </a:lnTo>
                <a:lnTo>
                  <a:pt x="382" y="752"/>
                </a:lnTo>
                <a:lnTo>
                  <a:pt x="382" y="752"/>
                </a:lnTo>
                <a:close/>
                <a:moveTo>
                  <a:pt x="250" y="487"/>
                </a:moveTo>
                <a:lnTo>
                  <a:pt x="250" y="487"/>
                </a:lnTo>
                <a:lnTo>
                  <a:pt x="252" y="487"/>
                </a:lnTo>
                <a:lnTo>
                  <a:pt x="252" y="488"/>
                </a:lnTo>
                <a:lnTo>
                  <a:pt x="250" y="490"/>
                </a:lnTo>
                <a:lnTo>
                  <a:pt x="250" y="487"/>
                </a:lnTo>
                <a:lnTo>
                  <a:pt x="250" y="487"/>
                </a:lnTo>
                <a:lnTo>
                  <a:pt x="252" y="487"/>
                </a:lnTo>
                <a:lnTo>
                  <a:pt x="250" y="487"/>
                </a:lnTo>
                <a:lnTo>
                  <a:pt x="250" y="487"/>
                </a:lnTo>
                <a:lnTo>
                  <a:pt x="250" y="487"/>
                </a:lnTo>
                <a:lnTo>
                  <a:pt x="250" y="487"/>
                </a:lnTo>
                <a:close/>
                <a:moveTo>
                  <a:pt x="255" y="650"/>
                </a:moveTo>
                <a:lnTo>
                  <a:pt x="255" y="650"/>
                </a:lnTo>
                <a:lnTo>
                  <a:pt x="256" y="650"/>
                </a:lnTo>
                <a:lnTo>
                  <a:pt x="256" y="650"/>
                </a:lnTo>
                <a:lnTo>
                  <a:pt x="259" y="652"/>
                </a:lnTo>
                <a:lnTo>
                  <a:pt x="259" y="652"/>
                </a:lnTo>
                <a:lnTo>
                  <a:pt x="258" y="652"/>
                </a:lnTo>
                <a:lnTo>
                  <a:pt x="256" y="652"/>
                </a:lnTo>
                <a:lnTo>
                  <a:pt x="255" y="650"/>
                </a:lnTo>
                <a:lnTo>
                  <a:pt x="255" y="650"/>
                </a:lnTo>
                <a:close/>
                <a:moveTo>
                  <a:pt x="231" y="584"/>
                </a:moveTo>
                <a:lnTo>
                  <a:pt x="231" y="584"/>
                </a:lnTo>
                <a:lnTo>
                  <a:pt x="231" y="582"/>
                </a:lnTo>
                <a:lnTo>
                  <a:pt x="231" y="581"/>
                </a:lnTo>
                <a:lnTo>
                  <a:pt x="232" y="581"/>
                </a:lnTo>
                <a:lnTo>
                  <a:pt x="234" y="582"/>
                </a:lnTo>
                <a:lnTo>
                  <a:pt x="234" y="582"/>
                </a:lnTo>
                <a:lnTo>
                  <a:pt x="232" y="584"/>
                </a:lnTo>
                <a:lnTo>
                  <a:pt x="231" y="584"/>
                </a:lnTo>
                <a:lnTo>
                  <a:pt x="231" y="584"/>
                </a:lnTo>
                <a:close/>
                <a:moveTo>
                  <a:pt x="246" y="644"/>
                </a:moveTo>
                <a:lnTo>
                  <a:pt x="246" y="644"/>
                </a:lnTo>
                <a:lnTo>
                  <a:pt x="240" y="647"/>
                </a:lnTo>
                <a:lnTo>
                  <a:pt x="237" y="647"/>
                </a:lnTo>
                <a:lnTo>
                  <a:pt x="238" y="645"/>
                </a:lnTo>
                <a:lnTo>
                  <a:pt x="241" y="643"/>
                </a:lnTo>
                <a:lnTo>
                  <a:pt x="244" y="640"/>
                </a:lnTo>
                <a:lnTo>
                  <a:pt x="247" y="639"/>
                </a:lnTo>
                <a:lnTo>
                  <a:pt x="248" y="639"/>
                </a:lnTo>
                <a:lnTo>
                  <a:pt x="248" y="640"/>
                </a:lnTo>
                <a:lnTo>
                  <a:pt x="246" y="644"/>
                </a:lnTo>
                <a:lnTo>
                  <a:pt x="246" y="644"/>
                </a:lnTo>
                <a:lnTo>
                  <a:pt x="244" y="645"/>
                </a:lnTo>
                <a:lnTo>
                  <a:pt x="246" y="644"/>
                </a:lnTo>
                <a:lnTo>
                  <a:pt x="246" y="644"/>
                </a:lnTo>
                <a:lnTo>
                  <a:pt x="246" y="644"/>
                </a:lnTo>
                <a:lnTo>
                  <a:pt x="246" y="644"/>
                </a:lnTo>
                <a:close/>
                <a:moveTo>
                  <a:pt x="249" y="478"/>
                </a:moveTo>
                <a:lnTo>
                  <a:pt x="249" y="478"/>
                </a:lnTo>
                <a:lnTo>
                  <a:pt x="250" y="478"/>
                </a:lnTo>
                <a:lnTo>
                  <a:pt x="249" y="480"/>
                </a:lnTo>
                <a:lnTo>
                  <a:pt x="249" y="480"/>
                </a:lnTo>
                <a:lnTo>
                  <a:pt x="248" y="480"/>
                </a:lnTo>
                <a:lnTo>
                  <a:pt x="248" y="479"/>
                </a:lnTo>
                <a:lnTo>
                  <a:pt x="249" y="478"/>
                </a:lnTo>
                <a:lnTo>
                  <a:pt x="249" y="478"/>
                </a:lnTo>
                <a:close/>
                <a:moveTo>
                  <a:pt x="314" y="746"/>
                </a:moveTo>
                <a:lnTo>
                  <a:pt x="314" y="746"/>
                </a:lnTo>
                <a:lnTo>
                  <a:pt x="319" y="747"/>
                </a:lnTo>
                <a:lnTo>
                  <a:pt x="320" y="749"/>
                </a:lnTo>
                <a:lnTo>
                  <a:pt x="320" y="750"/>
                </a:lnTo>
                <a:lnTo>
                  <a:pt x="320" y="750"/>
                </a:lnTo>
                <a:lnTo>
                  <a:pt x="319" y="750"/>
                </a:lnTo>
                <a:lnTo>
                  <a:pt x="317" y="750"/>
                </a:lnTo>
                <a:lnTo>
                  <a:pt x="315" y="749"/>
                </a:lnTo>
                <a:lnTo>
                  <a:pt x="314" y="746"/>
                </a:lnTo>
                <a:lnTo>
                  <a:pt x="314" y="746"/>
                </a:lnTo>
                <a:close/>
                <a:moveTo>
                  <a:pt x="258" y="705"/>
                </a:moveTo>
                <a:lnTo>
                  <a:pt x="258" y="705"/>
                </a:lnTo>
                <a:lnTo>
                  <a:pt x="256" y="702"/>
                </a:lnTo>
                <a:lnTo>
                  <a:pt x="256" y="699"/>
                </a:lnTo>
                <a:lnTo>
                  <a:pt x="258" y="698"/>
                </a:lnTo>
                <a:lnTo>
                  <a:pt x="259" y="698"/>
                </a:lnTo>
                <a:lnTo>
                  <a:pt x="260" y="699"/>
                </a:lnTo>
                <a:lnTo>
                  <a:pt x="261" y="702"/>
                </a:lnTo>
                <a:lnTo>
                  <a:pt x="260" y="703"/>
                </a:lnTo>
                <a:lnTo>
                  <a:pt x="258" y="705"/>
                </a:lnTo>
                <a:lnTo>
                  <a:pt x="258" y="705"/>
                </a:lnTo>
                <a:lnTo>
                  <a:pt x="258" y="704"/>
                </a:lnTo>
                <a:lnTo>
                  <a:pt x="259" y="704"/>
                </a:lnTo>
                <a:lnTo>
                  <a:pt x="259" y="704"/>
                </a:lnTo>
                <a:lnTo>
                  <a:pt x="258" y="705"/>
                </a:lnTo>
                <a:lnTo>
                  <a:pt x="258" y="705"/>
                </a:lnTo>
                <a:close/>
                <a:moveTo>
                  <a:pt x="207" y="594"/>
                </a:moveTo>
                <a:lnTo>
                  <a:pt x="207" y="594"/>
                </a:lnTo>
                <a:lnTo>
                  <a:pt x="207" y="593"/>
                </a:lnTo>
                <a:lnTo>
                  <a:pt x="208" y="592"/>
                </a:lnTo>
                <a:lnTo>
                  <a:pt x="211" y="591"/>
                </a:lnTo>
                <a:lnTo>
                  <a:pt x="212" y="591"/>
                </a:lnTo>
                <a:lnTo>
                  <a:pt x="212" y="592"/>
                </a:lnTo>
                <a:lnTo>
                  <a:pt x="207" y="594"/>
                </a:lnTo>
                <a:lnTo>
                  <a:pt x="207" y="594"/>
                </a:lnTo>
                <a:lnTo>
                  <a:pt x="207" y="593"/>
                </a:lnTo>
                <a:lnTo>
                  <a:pt x="208" y="593"/>
                </a:lnTo>
                <a:lnTo>
                  <a:pt x="208" y="594"/>
                </a:lnTo>
                <a:lnTo>
                  <a:pt x="207" y="594"/>
                </a:lnTo>
                <a:lnTo>
                  <a:pt x="207" y="594"/>
                </a:lnTo>
                <a:close/>
                <a:moveTo>
                  <a:pt x="261" y="737"/>
                </a:moveTo>
                <a:lnTo>
                  <a:pt x="261" y="737"/>
                </a:lnTo>
                <a:lnTo>
                  <a:pt x="265" y="734"/>
                </a:lnTo>
                <a:lnTo>
                  <a:pt x="267" y="734"/>
                </a:lnTo>
                <a:lnTo>
                  <a:pt x="270" y="734"/>
                </a:lnTo>
                <a:lnTo>
                  <a:pt x="270" y="734"/>
                </a:lnTo>
                <a:lnTo>
                  <a:pt x="265" y="737"/>
                </a:lnTo>
                <a:lnTo>
                  <a:pt x="262" y="738"/>
                </a:lnTo>
                <a:lnTo>
                  <a:pt x="261" y="737"/>
                </a:lnTo>
                <a:lnTo>
                  <a:pt x="261" y="737"/>
                </a:lnTo>
                <a:close/>
                <a:moveTo>
                  <a:pt x="218" y="665"/>
                </a:moveTo>
                <a:lnTo>
                  <a:pt x="218" y="665"/>
                </a:lnTo>
                <a:lnTo>
                  <a:pt x="219" y="665"/>
                </a:lnTo>
                <a:lnTo>
                  <a:pt x="220" y="665"/>
                </a:lnTo>
                <a:lnTo>
                  <a:pt x="221" y="668"/>
                </a:lnTo>
                <a:lnTo>
                  <a:pt x="221" y="668"/>
                </a:lnTo>
                <a:lnTo>
                  <a:pt x="220" y="668"/>
                </a:lnTo>
                <a:lnTo>
                  <a:pt x="219" y="668"/>
                </a:lnTo>
                <a:lnTo>
                  <a:pt x="218" y="665"/>
                </a:lnTo>
                <a:lnTo>
                  <a:pt x="218" y="665"/>
                </a:lnTo>
                <a:close/>
                <a:moveTo>
                  <a:pt x="229" y="694"/>
                </a:moveTo>
                <a:lnTo>
                  <a:pt x="229" y="694"/>
                </a:lnTo>
                <a:lnTo>
                  <a:pt x="234" y="693"/>
                </a:lnTo>
                <a:lnTo>
                  <a:pt x="235" y="694"/>
                </a:lnTo>
                <a:lnTo>
                  <a:pt x="236" y="696"/>
                </a:lnTo>
                <a:lnTo>
                  <a:pt x="236" y="696"/>
                </a:lnTo>
                <a:lnTo>
                  <a:pt x="235" y="696"/>
                </a:lnTo>
                <a:lnTo>
                  <a:pt x="232" y="696"/>
                </a:lnTo>
                <a:lnTo>
                  <a:pt x="229" y="694"/>
                </a:lnTo>
                <a:lnTo>
                  <a:pt x="229" y="694"/>
                </a:lnTo>
                <a:close/>
                <a:moveTo>
                  <a:pt x="215" y="678"/>
                </a:moveTo>
                <a:lnTo>
                  <a:pt x="215" y="678"/>
                </a:lnTo>
                <a:lnTo>
                  <a:pt x="211" y="670"/>
                </a:lnTo>
                <a:lnTo>
                  <a:pt x="212" y="670"/>
                </a:lnTo>
                <a:lnTo>
                  <a:pt x="213" y="670"/>
                </a:lnTo>
                <a:lnTo>
                  <a:pt x="215" y="675"/>
                </a:lnTo>
                <a:lnTo>
                  <a:pt x="217" y="676"/>
                </a:lnTo>
                <a:lnTo>
                  <a:pt x="215" y="678"/>
                </a:lnTo>
                <a:lnTo>
                  <a:pt x="215" y="678"/>
                </a:lnTo>
                <a:lnTo>
                  <a:pt x="214" y="676"/>
                </a:lnTo>
                <a:lnTo>
                  <a:pt x="215" y="676"/>
                </a:lnTo>
                <a:lnTo>
                  <a:pt x="215" y="678"/>
                </a:lnTo>
                <a:lnTo>
                  <a:pt x="215" y="678"/>
                </a:lnTo>
                <a:lnTo>
                  <a:pt x="215" y="678"/>
                </a:lnTo>
                <a:close/>
                <a:moveTo>
                  <a:pt x="188" y="614"/>
                </a:moveTo>
                <a:lnTo>
                  <a:pt x="188" y="614"/>
                </a:lnTo>
                <a:lnTo>
                  <a:pt x="190" y="614"/>
                </a:lnTo>
                <a:lnTo>
                  <a:pt x="193" y="614"/>
                </a:lnTo>
                <a:lnTo>
                  <a:pt x="196" y="616"/>
                </a:lnTo>
                <a:lnTo>
                  <a:pt x="196" y="616"/>
                </a:lnTo>
                <a:lnTo>
                  <a:pt x="194" y="617"/>
                </a:lnTo>
                <a:lnTo>
                  <a:pt x="191" y="616"/>
                </a:lnTo>
                <a:lnTo>
                  <a:pt x="188" y="614"/>
                </a:lnTo>
                <a:lnTo>
                  <a:pt x="188" y="614"/>
                </a:lnTo>
                <a:close/>
                <a:moveTo>
                  <a:pt x="242" y="738"/>
                </a:moveTo>
                <a:lnTo>
                  <a:pt x="242" y="738"/>
                </a:lnTo>
                <a:lnTo>
                  <a:pt x="244" y="738"/>
                </a:lnTo>
                <a:lnTo>
                  <a:pt x="246" y="738"/>
                </a:lnTo>
                <a:lnTo>
                  <a:pt x="248" y="740"/>
                </a:lnTo>
                <a:lnTo>
                  <a:pt x="248" y="741"/>
                </a:lnTo>
                <a:lnTo>
                  <a:pt x="247" y="741"/>
                </a:lnTo>
                <a:lnTo>
                  <a:pt x="242" y="738"/>
                </a:lnTo>
                <a:lnTo>
                  <a:pt x="242" y="738"/>
                </a:lnTo>
                <a:lnTo>
                  <a:pt x="243" y="738"/>
                </a:lnTo>
                <a:lnTo>
                  <a:pt x="243" y="738"/>
                </a:lnTo>
                <a:lnTo>
                  <a:pt x="243" y="739"/>
                </a:lnTo>
                <a:lnTo>
                  <a:pt x="242" y="738"/>
                </a:lnTo>
                <a:lnTo>
                  <a:pt x="242" y="738"/>
                </a:lnTo>
                <a:close/>
                <a:moveTo>
                  <a:pt x="255" y="738"/>
                </a:moveTo>
                <a:lnTo>
                  <a:pt x="255" y="738"/>
                </a:lnTo>
                <a:lnTo>
                  <a:pt x="255" y="741"/>
                </a:lnTo>
                <a:lnTo>
                  <a:pt x="254" y="744"/>
                </a:lnTo>
                <a:lnTo>
                  <a:pt x="253" y="745"/>
                </a:lnTo>
                <a:lnTo>
                  <a:pt x="252" y="745"/>
                </a:lnTo>
                <a:lnTo>
                  <a:pt x="250" y="745"/>
                </a:lnTo>
                <a:lnTo>
                  <a:pt x="250" y="744"/>
                </a:lnTo>
                <a:lnTo>
                  <a:pt x="252" y="741"/>
                </a:lnTo>
                <a:lnTo>
                  <a:pt x="255" y="738"/>
                </a:lnTo>
                <a:lnTo>
                  <a:pt x="255" y="738"/>
                </a:lnTo>
                <a:lnTo>
                  <a:pt x="255" y="740"/>
                </a:lnTo>
                <a:lnTo>
                  <a:pt x="254" y="740"/>
                </a:lnTo>
                <a:lnTo>
                  <a:pt x="254" y="739"/>
                </a:lnTo>
                <a:lnTo>
                  <a:pt x="255" y="738"/>
                </a:lnTo>
                <a:lnTo>
                  <a:pt x="255" y="738"/>
                </a:lnTo>
                <a:close/>
                <a:moveTo>
                  <a:pt x="242" y="732"/>
                </a:moveTo>
                <a:lnTo>
                  <a:pt x="242" y="732"/>
                </a:lnTo>
                <a:lnTo>
                  <a:pt x="243" y="735"/>
                </a:lnTo>
                <a:lnTo>
                  <a:pt x="242" y="732"/>
                </a:lnTo>
                <a:lnTo>
                  <a:pt x="242" y="729"/>
                </a:lnTo>
                <a:lnTo>
                  <a:pt x="242" y="732"/>
                </a:lnTo>
                <a:lnTo>
                  <a:pt x="242" y="732"/>
                </a:lnTo>
                <a:lnTo>
                  <a:pt x="243" y="733"/>
                </a:lnTo>
                <a:lnTo>
                  <a:pt x="242" y="733"/>
                </a:lnTo>
                <a:lnTo>
                  <a:pt x="242" y="732"/>
                </a:lnTo>
                <a:lnTo>
                  <a:pt x="242" y="732"/>
                </a:lnTo>
                <a:lnTo>
                  <a:pt x="242" y="732"/>
                </a:lnTo>
                <a:close/>
                <a:moveTo>
                  <a:pt x="205" y="682"/>
                </a:moveTo>
                <a:lnTo>
                  <a:pt x="205" y="682"/>
                </a:lnTo>
                <a:lnTo>
                  <a:pt x="206" y="684"/>
                </a:lnTo>
                <a:lnTo>
                  <a:pt x="207" y="684"/>
                </a:lnTo>
                <a:lnTo>
                  <a:pt x="208" y="685"/>
                </a:lnTo>
                <a:lnTo>
                  <a:pt x="209" y="686"/>
                </a:lnTo>
                <a:lnTo>
                  <a:pt x="209" y="686"/>
                </a:lnTo>
                <a:lnTo>
                  <a:pt x="207" y="686"/>
                </a:lnTo>
                <a:lnTo>
                  <a:pt x="206" y="685"/>
                </a:lnTo>
                <a:lnTo>
                  <a:pt x="205" y="684"/>
                </a:lnTo>
                <a:lnTo>
                  <a:pt x="205" y="682"/>
                </a:lnTo>
                <a:lnTo>
                  <a:pt x="205" y="682"/>
                </a:lnTo>
                <a:close/>
                <a:moveTo>
                  <a:pt x="212" y="686"/>
                </a:moveTo>
                <a:lnTo>
                  <a:pt x="212" y="686"/>
                </a:lnTo>
                <a:lnTo>
                  <a:pt x="212" y="686"/>
                </a:lnTo>
                <a:lnTo>
                  <a:pt x="212" y="687"/>
                </a:lnTo>
                <a:lnTo>
                  <a:pt x="212" y="688"/>
                </a:lnTo>
                <a:lnTo>
                  <a:pt x="209" y="690"/>
                </a:lnTo>
                <a:lnTo>
                  <a:pt x="209" y="690"/>
                </a:lnTo>
                <a:lnTo>
                  <a:pt x="209" y="687"/>
                </a:lnTo>
                <a:lnTo>
                  <a:pt x="209" y="686"/>
                </a:lnTo>
                <a:lnTo>
                  <a:pt x="211" y="685"/>
                </a:lnTo>
                <a:lnTo>
                  <a:pt x="212" y="686"/>
                </a:lnTo>
                <a:lnTo>
                  <a:pt x="212" y="686"/>
                </a:lnTo>
                <a:close/>
                <a:moveTo>
                  <a:pt x="202" y="669"/>
                </a:moveTo>
                <a:lnTo>
                  <a:pt x="202" y="669"/>
                </a:lnTo>
                <a:lnTo>
                  <a:pt x="196" y="671"/>
                </a:lnTo>
                <a:lnTo>
                  <a:pt x="194" y="670"/>
                </a:lnTo>
                <a:lnTo>
                  <a:pt x="194" y="669"/>
                </a:lnTo>
                <a:lnTo>
                  <a:pt x="196" y="665"/>
                </a:lnTo>
                <a:lnTo>
                  <a:pt x="200" y="663"/>
                </a:lnTo>
                <a:lnTo>
                  <a:pt x="202" y="663"/>
                </a:lnTo>
                <a:lnTo>
                  <a:pt x="202" y="663"/>
                </a:lnTo>
                <a:lnTo>
                  <a:pt x="203" y="664"/>
                </a:lnTo>
                <a:lnTo>
                  <a:pt x="202" y="669"/>
                </a:lnTo>
                <a:lnTo>
                  <a:pt x="202" y="669"/>
                </a:lnTo>
                <a:lnTo>
                  <a:pt x="201" y="669"/>
                </a:lnTo>
                <a:lnTo>
                  <a:pt x="202" y="669"/>
                </a:lnTo>
                <a:lnTo>
                  <a:pt x="202" y="669"/>
                </a:lnTo>
                <a:close/>
                <a:moveTo>
                  <a:pt x="184" y="545"/>
                </a:moveTo>
                <a:lnTo>
                  <a:pt x="184" y="545"/>
                </a:lnTo>
                <a:lnTo>
                  <a:pt x="189" y="543"/>
                </a:lnTo>
                <a:lnTo>
                  <a:pt x="190" y="543"/>
                </a:lnTo>
                <a:lnTo>
                  <a:pt x="190" y="544"/>
                </a:lnTo>
                <a:lnTo>
                  <a:pt x="190" y="545"/>
                </a:lnTo>
                <a:lnTo>
                  <a:pt x="187" y="547"/>
                </a:lnTo>
                <a:lnTo>
                  <a:pt x="185" y="546"/>
                </a:lnTo>
                <a:lnTo>
                  <a:pt x="184" y="545"/>
                </a:lnTo>
                <a:lnTo>
                  <a:pt x="184" y="545"/>
                </a:lnTo>
                <a:lnTo>
                  <a:pt x="185" y="544"/>
                </a:lnTo>
                <a:lnTo>
                  <a:pt x="185" y="545"/>
                </a:lnTo>
                <a:lnTo>
                  <a:pt x="185" y="545"/>
                </a:lnTo>
                <a:lnTo>
                  <a:pt x="184" y="545"/>
                </a:lnTo>
                <a:lnTo>
                  <a:pt x="184" y="545"/>
                </a:lnTo>
                <a:close/>
                <a:moveTo>
                  <a:pt x="241" y="466"/>
                </a:moveTo>
                <a:lnTo>
                  <a:pt x="241" y="466"/>
                </a:lnTo>
                <a:lnTo>
                  <a:pt x="241" y="466"/>
                </a:lnTo>
                <a:lnTo>
                  <a:pt x="243" y="464"/>
                </a:lnTo>
                <a:lnTo>
                  <a:pt x="243" y="464"/>
                </a:lnTo>
                <a:lnTo>
                  <a:pt x="243" y="464"/>
                </a:lnTo>
                <a:lnTo>
                  <a:pt x="243" y="464"/>
                </a:lnTo>
                <a:lnTo>
                  <a:pt x="241" y="466"/>
                </a:lnTo>
                <a:lnTo>
                  <a:pt x="241" y="466"/>
                </a:lnTo>
                <a:close/>
                <a:moveTo>
                  <a:pt x="235" y="734"/>
                </a:moveTo>
                <a:lnTo>
                  <a:pt x="235" y="734"/>
                </a:lnTo>
                <a:lnTo>
                  <a:pt x="238" y="734"/>
                </a:lnTo>
                <a:lnTo>
                  <a:pt x="241" y="737"/>
                </a:lnTo>
                <a:lnTo>
                  <a:pt x="241" y="737"/>
                </a:lnTo>
                <a:lnTo>
                  <a:pt x="238" y="738"/>
                </a:lnTo>
                <a:lnTo>
                  <a:pt x="237" y="737"/>
                </a:lnTo>
                <a:lnTo>
                  <a:pt x="235" y="735"/>
                </a:lnTo>
                <a:lnTo>
                  <a:pt x="235" y="734"/>
                </a:lnTo>
                <a:lnTo>
                  <a:pt x="235" y="734"/>
                </a:lnTo>
                <a:close/>
                <a:moveTo>
                  <a:pt x="176" y="567"/>
                </a:moveTo>
                <a:lnTo>
                  <a:pt x="176" y="567"/>
                </a:lnTo>
                <a:lnTo>
                  <a:pt x="178" y="568"/>
                </a:lnTo>
                <a:lnTo>
                  <a:pt x="181" y="570"/>
                </a:lnTo>
                <a:lnTo>
                  <a:pt x="181" y="570"/>
                </a:lnTo>
                <a:lnTo>
                  <a:pt x="177" y="569"/>
                </a:lnTo>
                <a:lnTo>
                  <a:pt x="176" y="567"/>
                </a:lnTo>
                <a:lnTo>
                  <a:pt x="176" y="567"/>
                </a:lnTo>
                <a:close/>
                <a:moveTo>
                  <a:pt x="207" y="720"/>
                </a:moveTo>
                <a:lnTo>
                  <a:pt x="207" y="720"/>
                </a:lnTo>
                <a:lnTo>
                  <a:pt x="212" y="726"/>
                </a:lnTo>
                <a:lnTo>
                  <a:pt x="214" y="727"/>
                </a:lnTo>
                <a:lnTo>
                  <a:pt x="215" y="724"/>
                </a:lnTo>
                <a:lnTo>
                  <a:pt x="213" y="722"/>
                </a:lnTo>
                <a:lnTo>
                  <a:pt x="212" y="718"/>
                </a:lnTo>
                <a:lnTo>
                  <a:pt x="209" y="716"/>
                </a:lnTo>
                <a:lnTo>
                  <a:pt x="208" y="716"/>
                </a:lnTo>
                <a:lnTo>
                  <a:pt x="207" y="716"/>
                </a:lnTo>
                <a:lnTo>
                  <a:pt x="207" y="720"/>
                </a:lnTo>
                <a:lnTo>
                  <a:pt x="207" y="720"/>
                </a:lnTo>
                <a:lnTo>
                  <a:pt x="207" y="722"/>
                </a:lnTo>
                <a:lnTo>
                  <a:pt x="207" y="720"/>
                </a:lnTo>
                <a:lnTo>
                  <a:pt x="207" y="720"/>
                </a:lnTo>
                <a:close/>
                <a:moveTo>
                  <a:pt x="172" y="593"/>
                </a:moveTo>
                <a:lnTo>
                  <a:pt x="172" y="593"/>
                </a:lnTo>
                <a:lnTo>
                  <a:pt x="168" y="587"/>
                </a:lnTo>
                <a:lnTo>
                  <a:pt x="168" y="586"/>
                </a:lnTo>
                <a:lnTo>
                  <a:pt x="170" y="587"/>
                </a:lnTo>
                <a:lnTo>
                  <a:pt x="172" y="591"/>
                </a:lnTo>
                <a:lnTo>
                  <a:pt x="172" y="592"/>
                </a:lnTo>
                <a:lnTo>
                  <a:pt x="172" y="593"/>
                </a:lnTo>
                <a:lnTo>
                  <a:pt x="172" y="593"/>
                </a:lnTo>
                <a:lnTo>
                  <a:pt x="171" y="592"/>
                </a:lnTo>
                <a:lnTo>
                  <a:pt x="172" y="592"/>
                </a:lnTo>
                <a:lnTo>
                  <a:pt x="172" y="593"/>
                </a:lnTo>
                <a:lnTo>
                  <a:pt x="172" y="593"/>
                </a:lnTo>
                <a:lnTo>
                  <a:pt x="172" y="593"/>
                </a:lnTo>
                <a:close/>
                <a:moveTo>
                  <a:pt x="181" y="667"/>
                </a:moveTo>
                <a:lnTo>
                  <a:pt x="181" y="667"/>
                </a:lnTo>
                <a:lnTo>
                  <a:pt x="179" y="664"/>
                </a:lnTo>
                <a:lnTo>
                  <a:pt x="178" y="662"/>
                </a:lnTo>
                <a:lnTo>
                  <a:pt x="178" y="662"/>
                </a:lnTo>
                <a:lnTo>
                  <a:pt x="181" y="662"/>
                </a:lnTo>
                <a:lnTo>
                  <a:pt x="182" y="663"/>
                </a:lnTo>
                <a:lnTo>
                  <a:pt x="182" y="665"/>
                </a:lnTo>
                <a:lnTo>
                  <a:pt x="181" y="667"/>
                </a:lnTo>
                <a:lnTo>
                  <a:pt x="181" y="667"/>
                </a:lnTo>
                <a:close/>
                <a:moveTo>
                  <a:pt x="195" y="715"/>
                </a:moveTo>
                <a:lnTo>
                  <a:pt x="195" y="715"/>
                </a:lnTo>
                <a:lnTo>
                  <a:pt x="199" y="715"/>
                </a:lnTo>
                <a:lnTo>
                  <a:pt x="200" y="716"/>
                </a:lnTo>
                <a:lnTo>
                  <a:pt x="201" y="716"/>
                </a:lnTo>
                <a:lnTo>
                  <a:pt x="201" y="717"/>
                </a:lnTo>
                <a:lnTo>
                  <a:pt x="200" y="718"/>
                </a:lnTo>
                <a:lnTo>
                  <a:pt x="199" y="718"/>
                </a:lnTo>
                <a:lnTo>
                  <a:pt x="197" y="717"/>
                </a:lnTo>
                <a:lnTo>
                  <a:pt x="195" y="715"/>
                </a:lnTo>
                <a:lnTo>
                  <a:pt x="195" y="715"/>
                </a:lnTo>
                <a:lnTo>
                  <a:pt x="196" y="716"/>
                </a:lnTo>
                <a:lnTo>
                  <a:pt x="196" y="716"/>
                </a:lnTo>
                <a:lnTo>
                  <a:pt x="196" y="716"/>
                </a:lnTo>
                <a:lnTo>
                  <a:pt x="195" y="715"/>
                </a:lnTo>
                <a:lnTo>
                  <a:pt x="195" y="715"/>
                </a:lnTo>
                <a:close/>
                <a:moveTo>
                  <a:pt x="168" y="658"/>
                </a:moveTo>
                <a:lnTo>
                  <a:pt x="168" y="658"/>
                </a:lnTo>
                <a:lnTo>
                  <a:pt x="172" y="658"/>
                </a:lnTo>
                <a:lnTo>
                  <a:pt x="175" y="658"/>
                </a:lnTo>
                <a:lnTo>
                  <a:pt x="176" y="659"/>
                </a:lnTo>
                <a:lnTo>
                  <a:pt x="176" y="659"/>
                </a:lnTo>
                <a:lnTo>
                  <a:pt x="171" y="659"/>
                </a:lnTo>
                <a:lnTo>
                  <a:pt x="168" y="658"/>
                </a:lnTo>
                <a:lnTo>
                  <a:pt x="168" y="658"/>
                </a:lnTo>
                <a:close/>
                <a:moveTo>
                  <a:pt x="159" y="638"/>
                </a:moveTo>
                <a:lnTo>
                  <a:pt x="159" y="638"/>
                </a:lnTo>
                <a:lnTo>
                  <a:pt x="162" y="638"/>
                </a:lnTo>
                <a:lnTo>
                  <a:pt x="164" y="638"/>
                </a:lnTo>
                <a:lnTo>
                  <a:pt x="165" y="640"/>
                </a:lnTo>
                <a:lnTo>
                  <a:pt x="164" y="641"/>
                </a:lnTo>
                <a:lnTo>
                  <a:pt x="162" y="641"/>
                </a:lnTo>
                <a:lnTo>
                  <a:pt x="161" y="643"/>
                </a:lnTo>
                <a:lnTo>
                  <a:pt x="159" y="641"/>
                </a:lnTo>
                <a:lnTo>
                  <a:pt x="159" y="638"/>
                </a:lnTo>
                <a:lnTo>
                  <a:pt x="159" y="638"/>
                </a:lnTo>
                <a:lnTo>
                  <a:pt x="160" y="638"/>
                </a:lnTo>
                <a:lnTo>
                  <a:pt x="160" y="639"/>
                </a:lnTo>
                <a:lnTo>
                  <a:pt x="159" y="639"/>
                </a:lnTo>
                <a:lnTo>
                  <a:pt x="159" y="638"/>
                </a:lnTo>
                <a:lnTo>
                  <a:pt x="159" y="638"/>
                </a:lnTo>
                <a:close/>
                <a:moveTo>
                  <a:pt x="170" y="647"/>
                </a:moveTo>
                <a:lnTo>
                  <a:pt x="170" y="647"/>
                </a:lnTo>
                <a:lnTo>
                  <a:pt x="168" y="646"/>
                </a:lnTo>
                <a:lnTo>
                  <a:pt x="166" y="645"/>
                </a:lnTo>
                <a:lnTo>
                  <a:pt x="165" y="644"/>
                </a:lnTo>
                <a:lnTo>
                  <a:pt x="164" y="643"/>
                </a:lnTo>
                <a:lnTo>
                  <a:pt x="164" y="643"/>
                </a:lnTo>
                <a:lnTo>
                  <a:pt x="166" y="641"/>
                </a:lnTo>
                <a:lnTo>
                  <a:pt x="168" y="644"/>
                </a:lnTo>
                <a:lnTo>
                  <a:pt x="170" y="645"/>
                </a:lnTo>
                <a:lnTo>
                  <a:pt x="170" y="647"/>
                </a:lnTo>
                <a:lnTo>
                  <a:pt x="170" y="647"/>
                </a:lnTo>
                <a:close/>
                <a:moveTo>
                  <a:pt x="188" y="704"/>
                </a:moveTo>
                <a:lnTo>
                  <a:pt x="188" y="704"/>
                </a:lnTo>
                <a:lnTo>
                  <a:pt x="190" y="704"/>
                </a:lnTo>
                <a:lnTo>
                  <a:pt x="191" y="704"/>
                </a:lnTo>
                <a:lnTo>
                  <a:pt x="194" y="708"/>
                </a:lnTo>
                <a:lnTo>
                  <a:pt x="194" y="708"/>
                </a:lnTo>
                <a:lnTo>
                  <a:pt x="191" y="708"/>
                </a:lnTo>
                <a:lnTo>
                  <a:pt x="190" y="706"/>
                </a:lnTo>
                <a:lnTo>
                  <a:pt x="188" y="704"/>
                </a:lnTo>
                <a:lnTo>
                  <a:pt x="188" y="704"/>
                </a:lnTo>
                <a:close/>
                <a:moveTo>
                  <a:pt x="162" y="651"/>
                </a:moveTo>
                <a:lnTo>
                  <a:pt x="162" y="651"/>
                </a:lnTo>
                <a:lnTo>
                  <a:pt x="164" y="650"/>
                </a:lnTo>
                <a:lnTo>
                  <a:pt x="165" y="651"/>
                </a:lnTo>
                <a:lnTo>
                  <a:pt x="167" y="652"/>
                </a:lnTo>
                <a:lnTo>
                  <a:pt x="167" y="652"/>
                </a:lnTo>
                <a:lnTo>
                  <a:pt x="166" y="653"/>
                </a:lnTo>
                <a:lnTo>
                  <a:pt x="164" y="653"/>
                </a:lnTo>
                <a:lnTo>
                  <a:pt x="162" y="652"/>
                </a:lnTo>
                <a:lnTo>
                  <a:pt x="162" y="651"/>
                </a:lnTo>
                <a:lnTo>
                  <a:pt x="162" y="651"/>
                </a:lnTo>
                <a:close/>
                <a:moveTo>
                  <a:pt x="152" y="650"/>
                </a:moveTo>
                <a:lnTo>
                  <a:pt x="152" y="650"/>
                </a:lnTo>
                <a:lnTo>
                  <a:pt x="158" y="650"/>
                </a:lnTo>
                <a:lnTo>
                  <a:pt x="152" y="650"/>
                </a:lnTo>
                <a:lnTo>
                  <a:pt x="152" y="650"/>
                </a:lnTo>
                <a:lnTo>
                  <a:pt x="154" y="650"/>
                </a:lnTo>
                <a:lnTo>
                  <a:pt x="154" y="649"/>
                </a:lnTo>
                <a:lnTo>
                  <a:pt x="153" y="649"/>
                </a:lnTo>
                <a:lnTo>
                  <a:pt x="152" y="650"/>
                </a:lnTo>
                <a:lnTo>
                  <a:pt x="152" y="650"/>
                </a:lnTo>
                <a:close/>
                <a:moveTo>
                  <a:pt x="148" y="638"/>
                </a:moveTo>
                <a:lnTo>
                  <a:pt x="148" y="638"/>
                </a:lnTo>
                <a:lnTo>
                  <a:pt x="152" y="639"/>
                </a:lnTo>
                <a:lnTo>
                  <a:pt x="154" y="640"/>
                </a:lnTo>
                <a:lnTo>
                  <a:pt x="160" y="645"/>
                </a:lnTo>
                <a:lnTo>
                  <a:pt x="160" y="645"/>
                </a:lnTo>
                <a:lnTo>
                  <a:pt x="158" y="646"/>
                </a:lnTo>
                <a:lnTo>
                  <a:pt x="156" y="646"/>
                </a:lnTo>
                <a:lnTo>
                  <a:pt x="153" y="645"/>
                </a:lnTo>
                <a:lnTo>
                  <a:pt x="150" y="641"/>
                </a:lnTo>
                <a:lnTo>
                  <a:pt x="148" y="638"/>
                </a:lnTo>
                <a:lnTo>
                  <a:pt x="148" y="638"/>
                </a:lnTo>
                <a:close/>
                <a:moveTo>
                  <a:pt x="182" y="722"/>
                </a:moveTo>
                <a:lnTo>
                  <a:pt x="182" y="722"/>
                </a:lnTo>
                <a:lnTo>
                  <a:pt x="188" y="724"/>
                </a:lnTo>
                <a:lnTo>
                  <a:pt x="194" y="728"/>
                </a:lnTo>
                <a:lnTo>
                  <a:pt x="194" y="728"/>
                </a:lnTo>
                <a:lnTo>
                  <a:pt x="188" y="727"/>
                </a:lnTo>
                <a:lnTo>
                  <a:pt x="184" y="724"/>
                </a:lnTo>
                <a:lnTo>
                  <a:pt x="182" y="722"/>
                </a:lnTo>
                <a:lnTo>
                  <a:pt x="182" y="722"/>
                </a:lnTo>
                <a:close/>
                <a:moveTo>
                  <a:pt x="168" y="696"/>
                </a:moveTo>
                <a:lnTo>
                  <a:pt x="168" y="696"/>
                </a:lnTo>
                <a:lnTo>
                  <a:pt x="171" y="693"/>
                </a:lnTo>
                <a:lnTo>
                  <a:pt x="172" y="693"/>
                </a:lnTo>
                <a:lnTo>
                  <a:pt x="173" y="694"/>
                </a:lnTo>
                <a:lnTo>
                  <a:pt x="173" y="694"/>
                </a:lnTo>
                <a:lnTo>
                  <a:pt x="172" y="696"/>
                </a:lnTo>
                <a:lnTo>
                  <a:pt x="170" y="696"/>
                </a:lnTo>
                <a:lnTo>
                  <a:pt x="168" y="696"/>
                </a:lnTo>
                <a:lnTo>
                  <a:pt x="168" y="696"/>
                </a:lnTo>
                <a:close/>
                <a:moveTo>
                  <a:pt x="167" y="710"/>
                </a:moveTo>
                <a:lnTo>
                  <a:pt x="167" y="710"/>
                </a:lnTo>
                <a:lnTo>
                  <a:pt x="166" y="708"/>
                </a:lnTo>
                <a:lnTo>
                  <a:pt x="166" y="706"/>
                </a:lnTo>
                <a:lnTo>
                  <a:pt x="168" y="705"/>
                </a:lnTo>
                <a:lnTo>
                  <a:pt x="170" y="704"/>
                </a:lnTo>
                <a:lnTo>
                  <a:pt x="172" y="704"/>
                </a:lnTo>
                <a:lnTo>
                  <a:pt x="172" y="705"/>
                </a:lnTo>
                <a:lnTo>
                  <a:pt x="171" y="706"/>
                </a:lnTo>
                <a:lnTo>
                  <a:pt x="167" y="710"/>
                </a:lnTo>
                <a:lnTo>
                  <a:pt x="167" y="710"/>
                </a:lnTo>
                <a:lnTo>
                  <a:pt x="166" y="709"/>
                </a:lnTo>
                <a:lnTo>
                  <a:pt x="167" y="708"/>
                </a:lnTo>
                <a:lnTo>
                  <a:pt x="168" y="709"/>
                </a:lnTo>
                <a:lnTo>
                  <a:pt x="167" y="710"/>
                </a:lnTo>
                <a:lnTo>
                  <a:pt x="167" y="710"/>
                </a:lnTo>
                <a:close/>
                <a:moveTo>
                  <a:pt x="148" y="628"/>
                </a:moveTo>
                <a:lnTo>
                  <a:pt x="148" y="628"/>
                </a:lnTo>
                <a:lnTo>
                  <a:pt x="147" y="628"/>
                </a:lnTo>
                <a:lnTo>
                  <a:pt x="146" y="627"/>
                </a:lnTo>
                <a:lnTo>
                  <a:pt x="144" y="625"/>
                </a:lnTo>
                <a:lnTo>
                  <a:pt x="144" y="621"/>
                </a:lnTo>
                <a:lnTo>
                  <a:pt x="147" y="620"/>
                </a:lnTo>
                <a:lnTo>
                  <a:pt x="147" y="620"/>
                </a:lnTo>
                <a:lnTo>
                  <a:pt x="147" y="623"/>
                </a:lnTo>
                <a:lnTo>
                  <a:pt x="147" y="626"/>
                </a:lnTo>
                <a:lnTo>
                  <a:pt x="148" y="628"/>
                </a:lnTo>
                <a:lnTo>
                  <a:pt x="148" y="628"/>
                </a:lnTo>
                <a:close/>
                <a:moveTo>
                  <a:pt x="143" y="634"/>
                </a:moveTo>
                <a:lnTo>
                  <a:pt x="143" y="634"/>
                </a:lnTo>
                <a:lnTo>
                  <a:pt x="147" y="635"/>
                </a:lnTo>
                <a:lnTo>
                  <a:pt x="143" y="634"/>
                </a:lnTo>
                <a:lnTo>
                  <a:pt x="143" y="634"/>
                </a:lnTo>
                <a:lnTo>
                  <a:pt x="142" y="635"/>
                </a:lnTo>
                <a:lnTo>
                  <a:pt x="143" y="634"/>
                </a:lnTo>
                <a:lnTo>
                  <a:pt x="143" y="634"/>
                </a:lnTo>
                <a:close/>
                <a:moveTo>
                  <a:pt x="148" y="675"/>
                </a:moveTo>
                <a:lnTo>
                  <a:pt x="148" y="675"/>
                </a:lnTo>
                <a:lnTo>
                  <a:pt x="149" y="674"/>
                </a:lnTo>
                <a:lnTo>
                  <a:pt x="152" y="673"/>
                </a:lnTo>
                <a:lnTo>
                  <a:pt x="153" y="673"/>
                </a:lnTo>
                <a:lnTo>
                  <a:pt x="148" y="675"/>
                </a:lnTo>
                <a:lnTo>
                  <a:pt x="148" y="675"/>
                </a:lnTo>
                <a:lnTo>
                  <a:pt x="148" y="674"/>
                </a:lnTo>
                <a:lnTo>
                  <a:pt x="148" y="675"/>
                </a:lnTo>
                <a:lnTo>
                  <a:pt x="148" y="675"/>
                </a:lnTo>
                <a:close/>
                <a:moveTo>
                  <a:pt x="152" y="694"/>
                </a:moveTo>
                <a:lnTo>
                  <a:pt x="152" y="694"/>
                </a:lnTo>
                <a:lnTo>
                  <a:pt x="152" y="692"/>
                </a:lnTo>
                <a:lnTo>
                  <a:pt x="152" y="691"/>
                </a:lnTo>
                <a:lnTo>
                  <a:pt x="154" y="690"/>
                </a:lnTo>
                <a:lnTo>
                  <a:pt x="155" y="690"/>
                </a:lnTo>
                <a:lnTo>
                  <a:pt x="155" y="690"/>
                </a:lnTo>
                <a:lnTo>
                  <a:pt x="156" y="692"/>
                </a:lnTo>
                <a:lnTo>
                  <a:pt x="155" y="693"/>
                </a:lnTo>
                <a:lnTo>
                  <a:pt x="154" y="694"/>
                </a:lnTo>
                <a:lnTo>
                  <a:pt x="152" y="694"/>
                </a:lnTo>
                <a:lnTo>
                  <a:pt x="152" y="694"/>
                </a:lnTo>
                <a:close/>
                <a:moveTo>
                  <a:pt x="141" y="641"/>
                </a:moveTo>
                <a:lnTo>
                  <a:pt x="141" y="641"/>
                </a:lnTo>
                <a:lnTo>
                  <a:pt x="138" y="641"/>
                </a:lnTo>
                <a:lnTo>
                  <a:pt x="137" y="639"/>
                </a:lnTo>
                <a:lnTo>
                  <a:pt x="137" y="638"/>
                </a:lnTo>
                <a:lnTo>
                  <a:pt x="138" y="635"/>
                </a:lnTo>
                <a:lnTo>
                  <a:pt x="138" y="635"/>
                </a:lnTo>
                <a:lnTo>
                  <a:pt x="141" y="637"/>
                </a:lnTo>
                <a:lnTo>
                  <a:pt x="141" y="638"/>
                </a:lnTo>
                <a:lnTo>
                  <a:pt x="141" y="639"/>
                </a:lnTo>
                <a:lnTo>
                  <a:pt x="141" y="641"/>
                </a:lnTo>
                <a:lnTo>
                  <a:pt x="141" y="641"/>
                </a:lnTo>
                <a:close/>
                <a:moveTo>
                  <a:pt x="140" y="687"/>
                </a:moveTo>
                <a:lnTo>
                  <a:pt x="140" y="687"/>
                </a:lnTo>
                <a:lnTo>
                  <a:pt x="140" y="686"/>
                </a:lnTo>
                <a:lnTo>
                  <a:pt x="142" y="685"/>
                </a:lnTo>
                <a:lnTo>
                  <a:pt x="147" y="686"/>
                </a:lnTo>
                <a:lnTo>
                  <a:pt x="148" y="686"/>
                </a:lnTo>
                <a:lnTo>
                  <a:pt x="148" y="686"/>
                </a:lnTo>
                <a:lnTo>
                  <a:pt x="140" y="687"/>
                </a:lnTo>
                <a:lnTo>
                  <a:pt x="140" y="687"/>
                </a:lnTo>
                <a:lnTo>
                  <a:pt x="140" y="686"/>
                </a:lnTo>
                <a:lnTo>
                  <a:pt x="141" y="686"/>
                </a:lnTo>
                <a:lnTo>
                  <a:pt x="141" y="687"/>
                </a:lnTo>
                <a:lnTo>
                  <a:pt x="140" y="687"/>
                </a:lnTo>
                <a:lnTo>
                  <a:pt x="140" y="687"/>
                </a:lnTo>
                <a:close/>
                <a:moveTo>
                  <a:pt x="124" y="668"/>
                </a:moveTo>
                <a:lnTo>
                  <a:pt x="124" y="668"/>
                </a:lnTo>
                <a:lnTo>
                  <a:pt x="125" y="670"/>
                </a:lnTo>
                <a:lnTo>
                  <a:pt x="128" y="673"/>
                </a:lnTo>
                <a:lnTo>
                  <a:pt x="131" y="675"/>
                </a:lnTo>
                <a:lnTo>
                  <a:pt x="135" y="678"/>
                </a:lnTo>
                <a:lnTo>
                  <a:pt x="136" y="680"/>
                </a:lnTo>
                <a:lnTo>
                  <a:pt x="136" y="681"/>
                </a:lnTo>
                <a:lnTo>
                  <a:pt x="136" y="681"/>
                </a:lnTo>
                <a:lnTo>
                  <a:pt x="128" y="675"/>
                </a:lnTo>
                <a:lnTo>
                  <a:pt x="124" y="671"/>
                </a:lnTo>
                <a:lnTo>
                  <a:pt x="124" y="670"/>
                </a:lnTo>
                <a:lnTo>
                  <a:pt x="124" y="668"/>
                </a:lnTo>
                <a:lnTo>
                  <a:pt x="124" y="668"/>
                </a:lnTo>
                <a:close/>
                <a:moveTo>
                  <a:pt x="129" y="671"/>
                </a:moveTo>
                <a:lnTo>
                  <a:pt x="129" y="671"/>
                </a:lnTo>
                <a:lnTo>
                  <a:pt x="132" y="671"/>
                </a:lnTo>
                <a:lnTo>
                  <a:pt x="134" y="673"/>
                </a:lnTo>
                <a:lnTo>
                  <a:pt x="134" y="673"/>
                </a:lnTo>
                <a:lnTo>
                  <a:pt x="131" y="673"/>
                </a:lnTo>
                <a:lnTo>
                  <a:pt x="129" y="671"/>
                </a:lnTo>
                <a:lnTo>
                  <a:pt x="129" y="671"/>
                </a:lnTo>
                <a:lnTo>
                  <a:pt x="130" y="671"/>
                </a:lnTo>
                <a:lnTo>
                  <a:pt x="130" y="673"/>
                </a:lnTo>
                <a:lnTo>
                  <a:pt x="130" y="673"/>
                </a:lnTo>
                <a:lnTo>
                  <a:pt x="129" y="671"/>
                </a:lnTo>
                <a:lnTo>
                  <a:pt x="129" y="671"/>
                </a:lnTo>
                <a:close/>
                <a:moveTo>
                  <a:pt x="106" y="653"/>
                </a:moveTo>
                <a:lnTo>
                  <a:pt x="106" y="653"/>
                </a:lnTo>
                <a:lnTo>
                  <a:pt x="106" y="650"/>
                </a:lnTo>
                <a:lnTo>
                  <a:pt x="106" y="653"/>
                </a:lnTo>
                <a:lnTo>
                  <a:pt x="106" y="653"/>
                </a:lnTo>
                <a:lnTo>
                  <a:pt x="106" y="652"/>
                </a:lnTo>
                <a:lnTo>
                  <a:pt x="106" y="652"/>
                </a:lnTo>
                <a:lnTo>
                  <a:pt x="106" y="653"/>
                </a:lnTo>
                <a:lnTo>
                  <a:pt x="106" y="653"/>
                </a:lnTo>
                <a:lnTo>
                  <a:pt x="106" y="653"/>
                </a:lnTo>
                <a:close/>
                <a:moveTo>
                  <a:pt x="95" y="576"/>
                </a:moveTo>
                <a:lnTo>
                  <a:pt x="95" y="576"/>
                </a:lnTo>
                <a:lnTo>
                  <a:pt x="99" y="581"/>
                </a:lnTo>
                <a:lnTo>
                  <a:pt x="100" y="582"/>
                </a:lnTo>
                <a:lnTo>
                  <a:pt x="100" y="584"/>
                </a:lnTo>
                <a:lnTo>
                  <a:pt x="97" y="584"/>
                </a:lnTo>
                <a:lnTo>
                  <a:pt x="97" y="584"/>
                </a:lnTo>
                <a:lnTo>
                  <a:pt x="97" y="581"/>
                </a:lnTo>
                <a:lnTo>
                  <a:pt x="96" y="580"/>
                </a:lnTo>
                <a:lnTo>
                  <a:pt x="95" y="578"/>
                </a:lnTo>
                <a:lnTo>
                  <a:pt x="95" y="576"/>
                </a:lnTo>
                <a:lnTo>
                  <a:pt x="95" y="576"/>
                </a:lnTo>
                <a:close/>
                <a:moveTo>
                  <a:pt x="130" y="497"/>
                </a:moveTo>
                <a:lnTo>
                  <a:pt x="130" y="497"/>
                </a:lnTo>
                <a:lnTo>
                  <a:pt x="131" y="496"/>
                </a:lnTo>
                <a:lnTo>
                  <a:pt x="134" y="496"/>
                </a:lnTo>
                <a:lnTo>
                  <a:pt x="135" y="496"/>
                </a:lnTo>
                <a:lnTo>
                  <a:pt x="135" y="498"/>
                </a:lnTo>
                <a:lnTo>
                  <a:pt x="135" y="498"/>
                </a:lnTo>
                <a:lnTo>
                  <a:pt x="132" y="497"/>
                </a:lnTo>
                <a:lnTo>
                  <a:pt x="130" y="497"/>
                </a:lnTo>
                <a:lnTo>
                  <a:pt x="130" y="497"/>
                </a:lnTo>
                <a:close/>
                <a:moveTo>
                  <a:pt x="94" y="580"/>
                </a:moveTo>
                <a:lnTo>
                  <a:pt x="94" y="580"/>
                </a:lnTo>
                <a:lnTo>
                  <a:pt x="96" y="581"/>
                </a:lnTo>
                <a:lnTo>
                  <a:pt x="96" y="582"/>
                </a:lnTo>
                <a:lnTo>
                  <a:pt x="93" y="585"/>
                </a:lnTo>
                <a:lnTo>
                  <a:pt x="91" y="585"/>
                </a:lnTo>
                <a:lnTo>
                  <a:pt x="90" y="585"/>
                </a:lnTo>
                <a:lnTo>
                  <a:pt x="90" y="582"/>
                </a:lnTo>
                <a:lnTo>
                  <a:pt x="94" y="580"/>
                </a:lnTo>
                <a:lnTo>
                  <a:pt x="94" y="580"/>
                </a:lnTo>
                <a:lnTo>
                  <a:pt x="95" y="580"/>
                </a:lnTo>
                <a:lnTo>
                  <a:pt x="94" y="580"/>
                </a:lnTo>
                <a:lnTo>
                  <a:pt x="94" y="580"/>
                </a:lnTo>
                <a:lnTo>
                  <a:pt x="94" y="580"/>
                </a:lnTo>
                <a:lnTo>
                  <a:pt x="94" y="580"/>
                </a:lnTo>
                <a:close/>
                <a:moveTo>
                  <a:pt x="88" y="581"/>
                </a:moveTo>
                <a:lnTo>
                  <a:pt x="88" y="581"/>
                </a:lnTo>
                <a:lnTo>
                  <a:pt x="89" y="579"/>
                </a:lnTo>
                <a:lnTo>
                  <a:pt x="90" y="578"/>
                </a:lnTo>
                <a:lnTo>
                  <a:pt x="93" y="579"/>
                </a:lnTo>
                <a:lnTo>
                  <a:pt x="93" y="581"/>
                </a:lnTo>
                <a:lnTo>
                  <a:pt x="93" y="581"/>
                </a:lnTo>
                <a:lnTo>
                  <a:pt x="91" y="581"/>
                </a:lnTo>
                <a:lnTo>
                  <a:pt x="90" y="581"/>
                </a:lnTo>
                <a:lnTo>
                  <a:pt x="88" y="581"/>
                </a:lnTo>
                <a:lnTo>
                  <a:pt x="88" y="581"/>
                </a:lnTo>
                <a:close/>
                <a:moveTo>
                  <a:pt x="82" y="622"/>
                </a:moveTo>
                <a:lnTo>
                  <a:pt x="82" y="622"/>
                </a:lnTo>
                <a:lnTo>
                  <a:pt x="83" y="619"/>
                </a:lnTo>
                <a:lnTo>
                  <a:pt x="82" y="622"/>
                </a:lnTo>
                <a:lnTo>
                  <a:pt x="82" y="622"/>
                </a:lnTo>
                <a:lnTo>
                  <a:pt x="82" y="621"/>
                </a:lnTo>
                <a:lnTo>
                  <a:pt x="82" y="622"/>
                </a:lnTo>
                <a:lnTo>
                  <a:pt x="82" y="622"/>
                </a:lnTo>
                <a:close/>
                <a:moveTo>
                  <a:pt x="84" y="584"/>
                </a:moveTo>
                <a:lnTo>
                  <a:pt x="84" y="584"/>
                </a:lnTo>
                <a:lnTo>
                  <a:pt x="87" y="586"/>
                </a:lnTo>
                <a:lnTo>
                  <a:pt x="87" y="587"/>
                </a:lnTo>
                <a:lnTo>
                  <a:pt x="85" y="586"/>
                </a:lnTo>
                <a:lnTo>
                  <a:pt x="84" y="584"/>
                </a:lnTo>
                <a:lnTo>
                  <a:pt x="84" y="584"/>
                </a:lnTo>
                <a:lnTo>
                  <a:pt x="84" y="584"/>
                </a:lnTo>
                <a:lnTo>
                  <a:pt x="84" y="584"/>
                </a:lnTo>
                <a:lnTo>
                  <a:pt x="84" y="584"/>
                </a:lnTo>
                <a:close/>
                <a:moveTo>
                  <a:pt x="88" y="567"/>
                </a:moveTo>
                <a:lnTo>
                  <a:pt x="88" y="567"/>
                </a:lnTo>
                <a:lnTo>
                  <a:pt x="87" y="566"/>
                </a:lnTo>
                <a:lnTo>
                  <a:pt x="87" y="563"/>
                </a:lnTo>
                <a:lnTo>
                  <a:pt x="88" y="562"/>
                </a:lnTo>
                <a:lnTo>
                  <a:pt x="88" y="560"/>
                </a:lnTo>
                <a:lnTo>
                  <a:pt x="88" y="560"/>
                </a:lnTo>
                <a:lnTo>
                  <a:pt x="89" y="563"/>
                </a:lnTo>
                <a:lnTo>
                  <a:pt x="89" y="566"/>
                </a:lnTo>
                <a:lnTo>
                  <a:pt x="88" y="567"/>
                </a:lnTo>
                <a:lnTo>
                  <a:pt x="88" y="567"/>
                </a:lnTo>
                <a:close/>
                <a:moveTo>
                  <a:pt x="87" y="557"/>
                </a:moveTo>
                <a:lnTo>
                  <a:pt x="87" y="557"/>
                </a:lnTo>
                <a:lnTo>
                  <a:pt x="90" y="557"/>
                </a:lnTo>
                <a:lnTo>
                  <a:pt x="87" y="557"/>
                </a:lnTo>
                <a:lnTo>
                  <a:pt x="87" y="557"/>
                </a:lnTo>
                <a:lnTo>
                  <a:pt x="87" y="557"/>
                </a:lnTo>
                <a:lnTo>
                  <a:pt x="87" y="557"/>
                </a:lnTo>
                <a:lnTo>
                  <a:pt x="87" y="557"/>
                </a:lnTo>
                <a:close/>
                <a:moveTo>
                  <a:pt x="126" y="481"/>
                </a:moveTo>
                <a:lnTo>
                  <a:pt x="126" y="481"/>
                </a:lnTo>
                <a:lnTo>
                  <a:pt x="123" y="475"/>
                </a:lnTo>
                <a:lnTo>
                  <a:pt x="123" y="470"/>
                </a:lnTo>
                <a:lnTo>
                  <a:pt x="124" y="469"/>
                </a:lnTo>
                <a:lnTo>
                  <a:pt x="125" y="470"/>
                </a:lnTo>
                <a:lnTo>
                  <a:pt x="128" y="473"/>
                </a:lnTo>
                <a:lnTo>
                  <a:pt x="129" y="475"/>
                </a:lnTo>
                <a:lnTo>
                  <a:pt x="129" y="479"/>
                </a:lnTo>
                <a:lnTo>
                  <a:pt x="126" y="481"/>
                </a:lnTo>
                <a:lnTo>
                  <a:pt x="126" y="481"/>
                </a:lnTo>
                <a:lnTo>
                  <a:pt x="126" y="481"/>
                </a:lnTo>
                <a:lnTo>
                  <a:pt x="126" y="481"/>
                </a:lnTo>
                <a:lnTo>
                  <a:pt x="126" y="481"/>
                </a:lnTo>
                <a:lnTo>
                  <a:pt x="126" y="481"/>
                </a:lnTo>
                <a:lnTo>
                  <a:pt x="126" y="481"/>
                </a:lnTo>
                <a:close/>
                <a:moveTo>
                  <a:pt x="81" y="570"/>
                </a:moveTo>
                <a:lnTo>
                  <a:pt x="81" y="570"/>
                </a:lnTo>
                <a:lnTo>
                  <a:pt x="83" y="562"/>
                </a:lnTo>
                <a:lnTo>
                  <a:pt x="81" y="570"/>
                </a:lnTo>
                <a:lnTo>
                  <a:pt x="81" y="570"/>
                </a:lnTo>
                <a:lnTo>
                  <a:pt x="82" y="569"/>
                </a:lnTo>
                <a:lnTo>
                  <a:pt x="82" y="569"/>
                </a:lnTo>
                <a:lnTo>
                  <a:pt x="82" y="570"/>
                </a:lnTo>
                <a:lnTo>
                  <a:pt x="81" y="570"/>
                </a:lnTo>
                <a:lnTo>
                  <a:pt x="81" y="570"/>
                </a:lnTo>
                <a:close/>
                <a:moveTo>
                  <a:pt x="72" y="606"/>
                </a:moveTo>
                <a:lnTo>
                  <a:pt x="72" y="606"/>
                </a:lnTo>
                <a:lnTo>
                  <a:pt x="77" y="608"/>
                </a:lnTo>
                <a:lnTo>
                  <a:pt x="78" y="610"/>
                </a:lnTo>
                <a:lnTo>
                  <a:pt x="78" y="611"/>
                </a:lnTo>
                <a:lnTo>
                  <a:pt x="78" y="611"/>
                </a:lnTo>
                <a:lnTo>
                  <a:pt x="75" y="610"/>
                </a:lnTo>
                <a:lnTo>
                  <a:pt x="73" y="609"/>
                </a:lnTo>
                <a:lnTo>
                  <a:pt x="72" y="606"/>
                </a:lnTo>
                <a:lnTo>
                  <a:pt x="72" y="606"/>
                </a:lnTo>
                <a:close/>
                <a:moveTo>
                  <a:pt x="91" y="537"/>
                </a:moveTo>
                <a:lnTo>
                  <a:pt x="91" y="537"/>
                </a:lnTo>
                <a:lnTo>
                  <a:pt x="94" y="539"/>
                </a:lnTo>
                <a:lnTo>
                  <a:pt x="94" y="539"/>
                </a:lnTo>
                <a:lnTo>
                  <a:pt x="91" y="538"/>
                </a:lnTo>
                <a:lnTo>
                  <a:pt x="91" y="537"/>
                </a:lnTo>
                <a:lnTo>
                  <a:pt x="91" y="537"/>
                </a:lnTo>
                <a:lnTo>
                  <a:pt x="91" y="538"/>
                </a:lnTo>
                <a:lnTo>
                  <a:pt x="91" y="537"/>
                </a:lnTo>
                <a:lnTo>
                  <a:pt x="91" y="537"/>
                </a:lnTo>
                <a:close/>
                <a:moveTo>
                  <a:pt x="71" y="523"/>
                </a:moveTo>
                <a:lnTo>
                  <a:pt x="71" y="523"/>
                </a:lnTo>
                <a:lnTo>
                  <a:pt x="70" y="522"/>
                </a:lnTo>
                <a:lnTo>
                  <a:pt x="70" y="525"/>
                </a:lnTo>
                <a:lnTo>
                  <a:pt x="75" y="538"/>
                </a:lnTo>
                <a:lnTo>
                  <a:pt x="81" y="550"/>
                </a:lnTo>
                <a:lnTo>
                  <a:pt x="83" y="555"/>
                </a:lnTo>
                <a:lnTo>
                  <a:pt x="84" y="555"/>
                </a:lnTo>
                <a:lnTo>
                  <a:pt x="84" y="555"/>
                </a:lnTo>
                <a:lnTo>
                  <a:pt x="73" y="547"/>
                </a:lnTo>
                <a:lnTo>
                  <a:pt x="67" y="541"/>
                </a:lnTo>
                <a:lnTo>
                  <a:pt x="64" y="537"/>
                </a:lnTo>
                <a:lnTo>
                  <a:pt x="64" y="532"/>
                </a:lnTo>
                <a:lnTo>
                  <a:pt x="66" y="528"/>
                </a:lnTo>
                <a:lnTo>
                  <a:pt x="69" y="525"/>
                </a:lnTo>
                <a:lnTo>
                  <a:pt x="71" y="523"/>
                </a:lnTo>
                <a:lnTo>
                  <a:pt x="71" y="523"/>
                </a:lnTo>
                <a:lnTo>
                  <a:pt x="70" y="523"/>
                </a:lnTo>
                <a:lnTo>
                  <a:pt x="70" y="523"/>
                </a:lnTo>
                <a:lnTo>
                  <a:pt x="70" y="525"/>
                </a:lnTo>
                <a:lnTo>
                  <a:pt x="71" y="523"/>
                </a:lnTo>
                <a:lnTo>
                  <a:pt x="71" y="523"/>
                </a:lnTo>
                <a:close/>
                <a:moveTo>
                  <a:pt x="64" y="522"/>
                </a:moveTo>
                <a:lnTo>
                  <a:pt x="64" y="522"/>
                </a:lnTo>
                <a:lnTo>
                  <a:pt x="63" y="522"/>
                </a:lnTo>
                <a:lnTo>
                  <a:pt x="61" y="520"/>
                </a:lnTo>
                <a:lnTo>
                  <a:pt x="60" y="514"/>
                </a:lnTo>
                <a:lnTo>
                  <a:pt x="61" y="513"/>
                </a:lnTo>
                <a:lnTo>
                  <a:pt x="63" y="513"/>
                </a:lnTo>
                <a:lnTo>
                  <a:pt x="63" y="515"/>
                </a:lnTo>
                <a:lnTo>
                  <a:pt x="64" y="522"/>
                </a:lnTo>
                <a:lnTo>
                  <a:pt x="64" y="522"/>
                </a:lnTo>
                <a:lnTo>
                  <a:pt x="64" y="522"/>
                </a:lnTo>
                <a:lnTo>
                  <a:pt x="64" y="521"/>
                </a:lnTo>
                <a:lnTo>
                  <a:pt x="64" y="521"/>
                </a:lnTo>
                <a:lnTo>
                  <a:pt x="64" y="522"/>
                </a:lnTo>
                <a:lnTo>
                  <a:pt x="64" y="522"/>
                </a:lnTo>
                <a:close/>
                <a:moveTo>
                  <a:pt x="73" y="605"/>
                </a:moveTo>
                <a:lnTo>
                  <a:pt x="73" y="605"/>
                </a:lnTo>
                <a:lnTo>
                  <a:pt x="70" y="600"/>
                </a:lnTo>
                <a:lnTo>
                  <a:pt x="67" y="596"/>
                </a:lnTo>
                <a:lnTo>
                  <a:pt x="67" y="596"/>
                </a:lnTo>
                <a:lnTo>
                  <a:pt x="72" y="600"/>
                </a:lnTo>
                <a:lnTo>
                  <a:pt x="73" y="603"/>
                </a:lnTo>
                <a:lnTo>
                  <a:pt x="73" y="605"/>
                </a:lnTo>
                <a:lnTo>
                  <a:pt x="73" y="605"/>
                </a:lnTo>
                <a:close/>
                <a:moveTo>
                  <a:pt x="76" y="569"/>
                </a:moveTo>
                <a:lnTo>
                  <a:pt x="76" y="569"/>
                </a:lnTo>
                <a:lnTo>
                  <a:pt x="77" y="570"/>
                </a:lnTo>
                <a:lnTo>
                  <a:pt x="78" y="572"/>
                </a:lnTo>
                <a:lnTo>
                  <a:pt x="77" y="573"/>
                </a:lnTo>
                <a:lnTo>
                  <a:pt x="77" y="573"/>
                </a:lnTo>
                <a:lnTo>
                  <a:pt x="76" y="573"/>
                </a:lnTo>
                <a:lnTo>
                  <a:pt x="75" y="570"/>
                </a:lnTo>
                <a:lnTo>
                  <a:pt x="75" y="569"/>
                </a:lnTo>
                <a:lnTo>
                  <a:pt x="76" y="569"/>
                </a:lnTo>
                <a:lnTo>
                  <a:pt x="76" y="569"/>
                </a:lnTo>
                <a:close/>
                <a:moveTo>
                  <a:pt x="72" y="556"/>
                </a:moveTo>
                <a:lnTo>
                  <a:pt x="72" y="556"/>
                </a:lnTo>
                <a:lnTo>
                  <a:pt x="73" y="557"/>
                </a:lnTo>
                <a:lnTo>
                  <a:pt x="75" y="558"/>
                </a:lnTo>
                <a:lnTo>
                  <a:pt x="76" y="561"/>
                </a:lnTo>
                <a:lnTo>
                  <a:pt x="75" y="562"/>
                </a:lnTo>
                <a:lnTo>
                  <a:pt x="75" y="562"/>
                </a:lnTo>
                <a:lnTo>
                  <a:pt x="73" y="558"/>
                </a:lnTo>
                <a:lnTo>
                  <a:pt x="72" y="556"/>
                </a:lnTo>
                <a:lnTo>
                  <a:pt x="72" y="556"/>
                </a:lnTo>
                <a:close/>
                <a:moveTo>
                  <a:pt x="64" y="590"/>
                </a:moveTo>
                <a:lnTo>
                  <a:pt x="64" y="590"/>
                </a:lnTo>
                <a:lnTo>
                  <a:pt x="65" y="590"/>
                </a:lnTo>
                <a:lnTo>
                  <a:pt x="66" y="591"/>
                </a:lnTo>
                <a:lnTo>
                  <a:pt x="67" y="592"/>
                </a:lnTo>
                <a:lnTo>
                  <a:pt x="67" y="594"/>
                </a:lnTo>
                <a:lnTo>
                  <a:pt x="67" y="594"/>
                </a:lnTo>
                <a:lnTo>
                  <a:pt x="66" y="593"/>
                </a:lnTo>
                <a:lnTo>
                  <a:pt x="65" y="592"/>
                </a:lnTo>
                <a:lnTo>
                  <a:pt x="64" y="590"/>
                </a:lnTo>
                <a:lnTo>
                  <a:pt x="64" y="590"/>
                </a:lnTo>
                <a:close/>
                <a:moveTo>
                  <a:pt x="124" y="458"/>
                </a:moveTo>
                <a:lnTo>
                  <a:pt x="124" y="458"/>
                </a:lnTo>
                <a:lnTo>
                  <a:pt x="125" y="460"/>
                </a:lnTo>
                <a:lnTo>
                  <a:pt x="126" y="460"/>
                </a:lnTo>
                <a:lnTo>
                  <a:pt x="126" y="461"/>
                </a:lnTo>
                <a:lnTo>
                  <a:pt x="129" y="461"/>
                </a:lnTo>
                <a:lnTo>
                  <a:pt x="129" y="461"/>
                </a:lnTo>
                <a:lnTo>
                  <a:pt x="128" y="462"/>
                </a:lnTo>
                <a:lnTo>
                  <a:pt x="125" y="461"/>
                </a:lnTo>
                <a:lnTo>
                  <a:pt x="124" y="460"/>
                </a:lnTo>
                <a:lnTo>
                  <a:pt x="124" y="458"/>
                </a:lnTo>
                <a:lnTo>
                  <a:pt x="124" y="458"/>
                </a:lnTo>
                <a:close/>
                <a:moveTo>
                  <a:pt x="124" y="454"/>
                </a:moveTo>
                <a:lnTo>
                  <a:pt x="124" y="454"/>
                </a:lnTo>
                <a:lnTo>
                  <a:pt x="130" y="454"/>
                </a:lnTo>
                <a:lnTo>
                  <a:pt x="131" y="455"/>
                </a:lnTo>
                <a:lnTo>
                  <a:pt x="130" y="456"/>
                </a:lnTo>
                <a:lnTo>
                  <a:pt x="128" y="457"/>
                </a:lnTo>
                <a:lnTo>
                  <a:pt x="124" y="458"/>
                </a:lnTo>
                <a:lnTo>
                  <a:pt x="122" y="458"/>
                </a:lnTo>
                <a:lnTo>
                  <a:pt x="122" y="458"/>
                </a:lnTo>
                <a:lnTo>
                  <a:pt x="122" y="457"/>
                </a:lnTo>
                <a:lnTo>
                  <a:pt x="124" y="454"/>
                </a:lnTo>
                <a:lnTo>
                  <a:pt x="124" y="454"/>
                </a:lnTo>
                <a:lnTo>
                  <a:pt x="124" y="454"/>
                </a:lnTo>
                <a:lnTo>
                  <a:pt x="124" y="454"/>
                </a:lnTo>
                <a:lnTo>
                  <a:pt x="123" y="455"/>
                </a:lnTo>
                <a:lnTo>
                  <a:pt x="124" y="454"/>
                </a:lnTo>
                <a:lnTo>
                  <a:pt x="124" y="454"/>
                </a:lnTo>
                <a:close/>
                <a:moveTo>
                  <a:pt x="65" y="538"/>
                </a:moveTo>
                <a:lnTo>
                  <a:pt x="65" y="538"/>
                </a:lnTo>
                <a:lnTo>
                  <a:pt x="67" y="541"/>
                </a:lnTo>
                <a:lnTo>
                  <a:pt x="69" y="543"/>
                </a:lnTo>
                <a:lnTo>
                  <a:pt x="67" y="544"/>
                </a:lnTo>
                <a:lnTo>
                  <a:pt x="67" y="544"/>
                </a:lnTo>
                <a:lnTo>
                  <a:pt x="66" y="541"/>
                </a:lnTo>
                <a:lnTo>
                  <a:pt x="65" y="539"/>
                </a:lnTo>
                <a:lnTo>
                  <a:pt x="65" y="538"/>
                </a:lnTo>
                <a:lnTo>
                  <a:pt x="65" y="538"/>
                </a:lnTo>
                <a:close/>
                <a:moveTo>
                  <a:pt x="53" y="557"/>
                </a:moveTo>
                <a:lnTo>
                  <a:pt x="53" y="557"/>
                </a:lnTo>
                <a:lnTo>
                  <a:pt x="55" y="560"/>
                </a:lnTo>
                <a:lnTo>
                  <a:pt x="55" y="561"/>
                </a:lnTo>
                <a:lnTo>
                  <a:pt x="55" y="562"/>
                </a:lnTo>
                <a:lnTo>
                  <a:pt x="55" y="562"/>
                </a:lnTo>
                <a:lnTo>
                  <a:pt x="53" y="560"/>
                </a:lnTo>
                <a:lnTo>
                  <a:pt x="53" y="558"/>
                </a:lnTo>
                <a:lnTo>
                  <a:pt x="53" y="557"/>
                </a:lnTo>
                <a:lnTo>
                  <a:pt x="53" y="557"/>
                </a:lnTo>
                <a:close/>
                <a:moveTo>
                  <a:pt x="64" y="509"/>
                </a:moveTo>
                <a:lnTo>
                  <a:pt x="64" y="509"/>
                </a:lnTo>
                <a:lnTo>
                  <a:pt x="64" y="503"/>
                </a:lnTo>
                <a:lnTo>
                  <a:pt x="65" y="505"/>
                </a:lnTo>
                <a:lnTo>
                  <a:pt x="66" y="509"/>
                </a:lnTo>
                <a:lnTo>
                  <a:pt x="65" y="510"/>
                </a:lnTo>
                <a:lnTo>
                  <a:pt x="64" y="509"/>
                </a:lnTo>
                <a:lnTo>
                  <a:pt x="64" y="509"/>
                </a:lnTo>
                <a:lnTo>
                  <a:pt x="64" y="509"/>
                </a:lnTo>
                <a:lnTo>
                  <a:pt x="65" y="509"/>
                </a:lnTo>
                <a:lnTo>
                  <a:pt x="65" y="509"/>
                </a:lnTo>
                <a:lnTo>
                  <a:pt x="64" y="509"/>
                </a:lnTo>
                <a:lnTo>
                  <a:pt x="64" y="509"/>
                </a:lnTo>
                <a:close/>
                <a:moveTo>
                  <a:pt x="66" y="495"/>
                </a:moveTo>
                <a:lnTo>
                  <a:pt x="66" y="495"/>
                </a:lnTo>
                <a:lnTo>
                  <a:pt x="69" y="492"/>
                </a:lnTo>
                <a:lnTo>
                  <a:pt x="71" y="492"/>
                </a:lnTo>
                <a:lnTo>
                  <a:pt x="72" y="493"/>
                </a:lnTo>
                <a:lnTo>
                  <a:pt x="73" y="495"/>
                </a:lnTo>
                <a:lnTo>
                  <a:pt x="73" y="497"/>
                </a:lnTo>
                <a:lnTo>
                  <a:pt x="73" y="497"/>
                </a:lnTo>
                <a:lnTo>
                  <a:pt x="71" y="497"/>
                </a:lnTo>
                <a:lnTo>
                  <a:pt x="66" y="495"/>
                </a:lnTo>
                <a:lnTo>
                  <a:pt x="66" y="495"/>
                </a:lnTo>
                <a:lnTo>
                  <a:pt x="67" y="495"/>
                </a:lnTo>
                <a:lnTo>
                  <a:pt x="67" y="495"/>
                </a:lnTo>
                <a:lnTo>
                  <a:pt x="67" y="495"/>
                </a:lnTo>
                <a:lnTo>
                  <a:pt x="66" y="495"/>
                </a:lnTo>
                <a:lnTo>
                  <a:pt x="66" y="495"/>
                </a:lnTo>
                <a:close/>
                <a:moveTo>
                  <a:pt x="58" y="504"/>
                </a:moveTo>
                <a:lnTo>
                  <a:pt x="58" y="504"/>
                </a:lnTo>
                <a:lnTo>
                  <a:pt x="61" y="507"/>
                </a:lnTo>
                <a:lnTo>
                  <a:pt x="58" y="504"/>
                </a:lnTo>
                <a:lnTo>
                  <a:pt x="58" y="504"/>
                </a:lnTo>
                <a:lnTo>
                  <a:pt x="58" y="504"/>
                </a:lnTo>
                <a:lnTo>
                  <a:pt x="59" y="504"/>
                </a:lnTo>
                <a:lnTo>
                  <a:pt x="59" y="505"/>
                </a:lnTo>
                <a:lnTo>
                  <a:pt x="58" y="504"/>
                </a:lnTo>
                <a:lnTo>
                  <a:pt x="58" y="504"/>
                </a:lnTo>
                <a:close/>
                <a:moveTo>
                  <a:pt x="248" y="383"/>
                </a:moveTo>
                <a:lnTo>
                  <a:pt x="248" y="383"/>
                </a:lnTo>
                <a:lnTo>
                  <a:pt x="252" y="383"/>
                </a:lnTo>
                <a:lnTo>
                  <a:pt x="254" y="383"/>
                </a:lnTo>
                <a:lnTo>
                  <a:pt x="253" y="384"/>
                </a:lnTo>
                <a:lnTo>
                  <a:pt x="252" y="385"/>
                </a:lnTo>
                <a:lnTo>
                  <a:pt x="248" y="386"/>
                </a:lnTo>
                <a:lnTo>
                  <a:pt x="247" y="385"/>
                </a:lnTo>
                <a:lnTo>
                  <a:pt x="248" y="383"/>
                </a:lnTo>
                <a:lnTo>
                  <a:pt x="248" y="383"/>
                </a:lnTo>
                <a:lnTo>
                  <a:pt x="248" y="383"/>
                </a:lnTo>
                <a:lnTo>
                  <a:pt x="248" y="383"/>
                </a:lnTo>
                <a:lnTo>
                  <a:pt x="248" y="383"/>
                </a:lnTo>
                <a:close/>
                <a:moveTo>
                  <a:pt x="122" y="432"/>
                </a:moveTo>
                <a:lnTo>
                  <a:pt x="122" y="432"/>
                </a:lnTo>
                <a:lnTo>
                  <a:pt x="123" y="428"/>
                </a:lnTo>
                <a:lnTo>
                  <a:pt x="122" y="432"/>
                </a:lnTo>
                <a:lnTo>
                  <a:pt x="122" y="432"/>
                </a:lnTo>
                <a:lnTo>
                  <a:pt x="122" y="431"/>
                </a:lnTo>
                <a:lnTo>
                  <a:pt x="122" y="429"/>
                </a:lnTo>
                <a:lnTo>
                  <a:pt x="122" y="429"/>
                </a:lnTo>
                <a:lnTo>
                  <a:pt x="122" y="432"/>
                </a:lnTo>
                <a:lnTo>
                  <a:pt x="122" y="432"/>
                </a:lnTo>
                <a:close/>
                <a:moveTo>
                  <a:pt x="66" y="480"/>
                </a:moveTo>
                <a:lnTo>
                  <a:pt x="66" y="480"/>
                </a:lnTo>
                <a:lnTo>
                  <a:pt x="66" y="485"/>
                </a:lnTo>
                <a:lnTo>
                  <a:pt x="65" y="487"/>
                </a:lnTo>
                <a:lnTo>
                  <a:pt x="63" y="486"/>
                </a:lnTo>
                <a:lnTo>
                  <a:pt x="60" y="485"/>
                </a:lnTo>
                <a:lnTo>
                  <a:pt x="59" y="482"/>
                </a:lnTo>
                <a:lnTo>
                  <a:pt x="59" y="480"/>
                </a:lnTo>
                <a:lnTo>
                  <a:pt x="61" y="479"/>
                </a:lnTo>
                <a:lnTo>
                  <a:pt x="66" y="480"/>
                </a:lnTo>
                <a:lnTo>
                  <a:pt x="66" y="480"/>
                </a:lnTo>
                <a:lnTo>
                  <a:pt x="66" y="480"/>
                </a:lnTo>
                <a:lnTo>
                  <a:pt x="65" y="480"/>
                </a:lnTo>
                <a:lnTo>
                  <a:pt x="65" y="480"/>
                </a:lnTo>
                <a:lnTo>
                  <a:pt x="66" y="480"/>
                </a:lnTo>
                <a:lnTo>
                  <a:pt x="66" y="480"/>
                </a:lnTo>
                <a:close/>
                <a:moveTo>
                  <a:pt x="26" y="543"/>
                </a:moveTo>
                <a:lnTo>
                  <a:pt x="26" y="543"/>
                </a:lnTo>
                <a:lnTo>
                  <a:pt x="28" y="538"/>
                </a:lnTo>
                <a:lnTo>
                  <a:pt x="28" y="535"/>
                </a:lnTo>
                <a:lnTo>
                  <a:pt x="26" y="535"/>
                </a:lnTo>
                <a:lnTo>
                  <a:pt x="26" y="535"/>
                </a:lnTo>
                <a:lnTo>
                  <a:pt x="25" y="540"/>
                </a:lnTo>
                <a:lnTo>
                  <a:pt x="25" y="541"/>
                </a:lnTo>
                <a:lnTo>
                  <a:pt x="26" y="543"/>
                </a:lnTo>
                <a:lnTo>
                  <a:pt x="26" y="543"/>
                </a:lnTo>
                <a:lnTo>
                  <a:pt x="28" y="541"/>
                </a:lnTo>
                <a:lnTo>
                  <a:pt x="28" y="541"/>
                </a:lnTo>
                <a:lnTo>
                  <a:pt x="28" y="543"/>
                </a:lnTo>
                <a:lnTo>
                  <a:pt x="26" y="543"/>
                </a:lnTo>
                <a:lnTo>
                  <a:pt x="26" y="543"/>
                </a:lnTo>
                <a:close/>
                <a:moveTo>
                  <a:pt x="55" y="482"/>
                </a:moveTo>
                <a:lnTo>
                  <a:pt x="55" y="482"/>
                </a:lnTo>
                <a:lnTo>
                  <a:pt x="58" y="473"/>
                </a:lnTo>
                <a:lnTo>
                  <a:pt x="58" y="474"/>
                </a:lnTo>
                <a:lnTo>
                  <a:pt x="57" y="480"/>
                </a:lnTo>
                <a:lnTo>
                  <a:pt x="55" y="482"/>
                </a:lnTo>
                <a:lnTo>
                  <a:pt x="55" y="482"/>
                </a:lnTo>
                <a:lnTo>
                  <a:pt x="57" y="481"/>
                </a:lnTo>
                <a:lnTo>
                  <a:pt x="57" y="482"/>
                </a:lnTo>
                <a:lnTo>
                  <a:pt x="57" y="482"/>
                </a:lnTo>
                <a:lnTo>
                  <a:pt x="55" y="482"/>
                </a:lnTo>
                <a:lnTo>
                  <a:pt x="55" y="482"/>
                </a:lnTo>
                <a:close/>
                <a:moveTo>
                  <a:pt x="29" y="514"/>
                </a:moveTo>
                <a:lnTo>
                  <a:pt x="29" y="514"/>
                </a:lnTo>
                <a:lnTo>
                  <a:pt x="31" y="515"/>
                </a:lnTo>
                <a:lnTo>
                  <a:pt x="32" y="516"/>
                </a:lnTo>
                <a:lnTo>
                  <a:pt x="32" y="519"/>
                </a:lnTo>
                <a:lnTo>
                  <a:pt x="32" y="519"/>
                </a:lnTo>
                <a:lnTo>
                  <a:pt x="30" y="516"/>
                </a:lnTo>
                <a:lnTo>
                  <a:pt x="29" y="515"/>
                </a:lnTo>
                <a:lnTo>
                  <a:pt x="29" y="514"/>
                </a:lnTo>
                <a:lnTo>
                  <a:pt x="29" y="514"/>
                </a:lnTo>
                <a:close/>
                <a:moveTo>
                  <a:pt x="18" y="521"/>
                </a:moveTo>
                <a:lnTo>
                  <a:pt x="18" y="521"/>
                </a:lnTo>
                <a:lnTo>
                  <a:pt x="22" y="523"/>
                </a:lnTo>
                <a:lnTo>
                  <a:pt x="24" y="526"/>
                </a:lnTo>
                <a:lnTo>
                  <a:pt x="24" y="528"/>
                </a:lnTo>
                <a:lnTo>
                  <a:pt x="23" y="529"/>
                </a:lnTo>
                <a:lnTo>
                  <a:pt x="20" y="529"/>
                </a:lnTo>
                <a:lnTo>
                  <a:pt x="19" y="528"/>
                </a:lnTo>
                <a:lnTo>
                  <a:pt x="18" y="526"/>
                </a:lnTo>
                <a:lnTo>
                  <a:pt x="18" y="521"/>
                </a:lnTo>
                <a:lnTo>
                  <a:pt x="18" y="521"/>
                </a:lnTo>
                <a:lnTo>
                  <a:pt x="19" y="522"/>
                </a:lnTo>
                <a:lnTo>
                  <a:pt x="18" y="523"/>
                </a:lnTo>
                <a:lnTo>
                  <a:pt x="18" y="523"/>
                </a:lnTo>
                <a:lnTo>
                  <a:pt x="18" y="521"/>
                </a:lnTo>
                <a:lnTo>
                  <a:pt x="18" y="521"/>
                </a:lnTo>
                <a:close/>
                <a:moveTo>
                  <a:pt x="60" y="466"/>
                </a:moveTo>
                <a:lnTo>
                  <a:pt x="60" y="466"/>
                </a:lnTo>
                <a:lnTo>
                  <a:pt x="60" y="464"/>
                </a:lnTo>
                <a:lnTo>
                  <a:pt x="60" y="463"/>
                </a:lnTo>
                <a:lnTo>
                  <a:pt x="60" y="462"/>
                </a:lnTo>
                <a:lnTo>
                  <a:pt x="61" y="462"/>
                </a:lnTo>
                <a:lnTo>
                  <a:pt x="61" y="462"/>
                </a:lnTo>
                <a:lnTo>
                  <a:pt x="63" y="466"/>
                </a:lnTo>
                <a:lnTo>
                  <a:pt x="61" y="467"/>
                </a:lnTo>
                <a:lnTo>
                  <a:pt x="60" y="466"/>
                </a:lnTo>
                <a:lnTo>
                  <a:pt x="60" y="466"/>
                </a:lnTo>
                <a:close/>
                <a:moveTo>
                  <a:pt x="38" y="482"/>
                </a:moveTo>
                <a:lnTo>
                  <a:pt x="38" y="482"/>
                </a:lnTo>
                <a:lnTo>
                  <a:pt x="41" y="491"/>
                </a:lnTo>
                <a:lnTo>
                  <a:pt x="41" y="491"/>
                </a:lnTo>
                <a:lnTo>
                  <a:pt x="40" y="490"/>
                </a:lnTo>
                <a:lnTo>
                  <a:pt x="38" y="486"/>
                </a:lnTo>
                <a:lnTo>
                  <a:pt x="37" y="484"/>
                </a:lnTo>
                <a:lnTo>
                  <a:pt x="37" y="482"/>
                </a:lnTo>
                <a:lnTo>
                  <a:pt x="38" y="482"/>
                </a:lnTo>
                <a:lnTo>
                  <a:pt x="38" y="482"/>
                </a:lnTo>
                <a:close/>
                <a:moveTo>
                  <a:pt x="20" y="513"/>
                </a:moveTo>
                <a:lnTo>
                  <a:pt x="20" y="513"/>
                </a:lnTo>
                <a:lnTo>
                  <a:pt x="23" y="515"/>
                </a:lnTo>
                <a:lnTo>
                  <a:pt x="24" y="517"/>
                </a:lnTo>
                <a:lnTo>
                  <a:pt x="23" y="519"/>
                </a:lnTo>
                <a:lnTo>
                  <a:pt x="22" y="520"/>
                </a:lnTo>
                <a:lnTo>
                  <a:pt x="20" y="520"/>
                </a:lnTo>
                <a:lnTo>
                  <a:pt x="19" y="519"/>
                </a:lnTo>
                <a:lnTo>
                  <a:pt x="19" y="516"/>
                </a:lnTo>
                <a:lnTo>
                  <a:pt x="20" y="513"/>
                </a:lnTo>
                <a:lnTo>
                  <a:pt x="20" y="513"/>
                </a:lnTo>
                <a:lnTo>
                  <a:pt x="20" y="514"/>
                </a:lnTo>
                <a:lnTo>
                  <a:pt x="20" y="514"/>
                </a:lnTo>
                <a:lnTo>
                  <a:pt x="20" y="514"/>
                </a:lnTo>
                <a:lnTo>
                  <a:pt x="20" y="513"/>
                </a:lnTo>
                <a:lnTo>
                  <a:pt x="20" y="513"/>
                </a:lnTo>
                <a:close/>
                <a:moveTo>
                  <a:pt x="58" y="440"/>
                </a:moveTo>
                <a:lnTo>
                  <a:pt x="58" y="440"/>
                </a:lnTo>
                <a:lnTo>
                  <a:pt x="61" y="449"/>
                </a:lnTo>
                <a:lnTo>
                  <a:pt x="61" y="455"/>
                </a:lnTo>
                <a:lnTo>
                  <a:pt x="60" y="457"/>
                </a:lnTo>
                <a:lnTo>
                  <a:pt x="59" y="458"/>
                </a:lnTo>
                <a:lnTo>
                  <a:pt x="57" y="457"/>
                </a:lnTo>
                <a:lnTo>
                  <a:pt x="55" y="452"/>
                </a:lnTo>
                <a:lnTo>
                  <a:pt x="55" y="448"/>
                </a:lnTo>
                <a:lnTo>
                  <a:pt x="58" y="440"/>
                </a:lnTo>
                <a:lnTo>
                  <a:pt x="58" y="440"/>
                </a:lnTo>
                <a:lnTo>
                  <a:pt x="58" y="443"/>
                </a:lnTo>
                <a:lnTo>
                  <a:pt x="58" y="444"/>
                </a:lnTo>
                <a:lnTo>
                  <a:pt x="57" y="443"/>
                </a:lnTo>
                <a:lnTo>
                  <a:pt x="58" y="440"/>
                </a:lnTo>
                <a:lnTo>
                  <a:pt x="58" y="440"/>
                </a:lnTo>
                <a:close/>
                <a:moveTo>
                  <a:pt x="256" y="364"/>
                </a:moveTo>
                <a:lnTo>
                  <a:pt x="256" y="364"/>
                </a:lnTo>
                <a:lnTo>
                  <a:pt x="255" y="366"/>
                </a:lnTo>
                <a:lnTo>
                  <a:pt x="255" y="366"/>
                </a:lnTo>
                <a:lnTo>
                  <a:pt x="255" y="367"/>
                </a:lnTo>
                <a:lnTo>
                  <a:pt x="254" y="367"/>
                </a:lnTo>
                <a:lnTo>
                  <a:pt x="254" y="367"/>
                </a:lnTo>
                <a:lnTo>
                  <a:pt x="254" y="364"/>
                </a:lnTo>
                <a:lnTo>
                  <a:pt x="254" y="364"/>
                </a:lnTo>
                <a:lnTo>
                  <a:pt x="256" y="364"/>
                </a:lnTo>
                <a:lnTo>
                  <a:pt x="256" y="364"/>
                </a:lnTo>
                <a:close/>
                <a:moveTo>
                  <a:pt x="125" y="397"/>
                </a:moveTo>
                <a:lnTo>
                  <a:pt x="125" y="397"/>
                </a:lnTo>
                <a:lnTo>
                  <a:pt x="130" y="398"/>
                </a:lnTo>
                <a:lnTo>
                  <a:pt x="125" y="397"/>
                </a:lnTo>
                <a:lnTo>
                  <a:pt x="125" y="397"/>
                </a:lnTo>
                <a:lnTo>
                  <a:pt x="128" y="397"/>
                </a:lnTo>
                <a:lnTo>
                  <a:pt x="125" y="397"/>
                </a:lnTo>
                <a:lnTo>
                  <a:pt x="125" y="397"/>
                </a:lnTo>
                <a:close/>
                <a:moveTo>
                  <a:pt x="19" y="497"/>
                </a:moveTo>
                <a:lnTo>
                  <a:pt x="19" y="497"/>
                </a:lnTo>
                <a:lnTo>
                  <a:pt x="22" y="503"/>
                </a:lnTo>
                <a:lnTo>
                  <a:pt x="23" y="508"/>
                </a:lnTo>
                <a:lnTo>
                  <a:pt x="22" y="509"/>
                </a:lnTo>
                <a:lnTo>
                  <a:pt x="22" y="510"/>
                </a:lnTo>
                <a:lnTo>
                  <a:pt x="19" y="509"/>
                </a:lnTo>
                <a:lnTo>
                  <a:pt x="19" y="507"/>
                </a:lnTo>
                <a:lnTo>
                  <a:pt x="18" y="503"/>
                </a:lnTo>
                <a:lnTo>
                  <a:pt x="19" y="497"/>
                </a:lnTo>
                <a:lnTo>
                  <a:pt x="19" y="497"/>
                </a:lnTo>
                <a:lnTo>
                  <a:pt x="19" y="499"/>
                </a:lnTo>
                <a:lnTo>
                  <a:pt x="19" y="501"/>
                </a:lnTo>
                <a:lnTo>
                  <a:pt x="19" y="499"/>
                </a:lnTo>
                <a:lnTo>
                  <a:pt x="19" y="497"/>
                </a:lnTo>
                <a:lnTo>
                  <a:pt x="19" y="497"/>
                </a:lnTo>
                <a:close/>
                <a:moveTo>
                  <a:pt x="78" y="431"/>
                </a:moveTo>
                <a:lnTo>
                  <a:pt x="78" y="431"/>
                </a:lnTo>
                <a:lnTo>
                  <a:pt x="78" y="436"/>
                </a:lnTo>
                <a:lnTo>
                  <a:pt x="77" y="437"/>
                </a:lnTo>
                <a:lnTo>
                  <a:pt x="76" y="438"/>
                </a:lnTo>
                <a:lnTo>
                  <a:pt x="76" y="438"/>
                </a:lnTo>
                <a:lnTo>
                  <a:pt x="76" y="436"/>
                </a:lnTo>
                <a:lnTo>
                  <a:pt x="76" y="433"/>
                </a:lnTo>
                <a:lnTo>
                  <a:pt x="76" y="431"/>
                </a:lnTo>
                <a:lnTo>
                  <a:pt x="78" y="431"/>
                </a:lnTo>
                <a:lnTo>
                  <a:pt x="78" y="431"/>
                </a:lnTo>
                <a:close/>
                <a:moveTo>
                  <a:pt x="66" y="436"/>
                </a:moveTo>
                <a:lnTo>
                  <a:pt x="66" y="436"/>
                </a:lnTo>
                <a:lnTo>
                  <a:pt x="71" y="428"/>
                </a:lnTo>
                <a:lnTo>
                  <a:pt x="71" y="428"/>
                </a:lnTo>
                <a:lnTo>
                  <a:pt x="70" y="428"/>
                </a:lnTo>
                <a:lnTo>
                  <a:pt x="66" y="433"/>
                </a:lnTo>
                <a:lnTo>
                  <a:pt x="65" y="434"/>
                </a:lnTo>
                <a:lnTo>
                  <a:pt x="66" y="436"/>
                </a:lnTo>
                <a:lnTo>
                  <a:pt x="66" y="436"/>
                </a:lnTo>
                <a:lnTo>
                  <a:pt x="67" y="434"/>
                </a:lnTo>
                <a:lnTo>
                  <a:pt x="66" y="436"/>
                </a:lnTo>
                <a:lnTo>
                  <a:pt x="66" y="436"/>
                </a:lnTo>
                <a:close/>
                <a:moveTo>
                  <a:pt x="17" y="491"/>
                </a:moveTo>
                <a:lnTo>
                  <a:pt x="17" y="491"/>
                </a:lnTo>
                <a:lnTo>
                  <a:pt x="19" y="495"/>
                </a:lnTo>
                <a:lnTo>
                  <a:pt x="19" y="495"/>
                </a:lnTo>
                <a:lnTo>
                  <a:pt x="18" y="495"/>
                </a:lnTo>
                <a:lnTo>
                  <a:pt x="17" y="493"/>
                </a:lnTo>
                <a:lnTo>
                  <a:pt x="17" y="491"/>
                </a:lnTo>
                <a:lnTo>
                  <a:pt x="17" y="491"/>
                </a:lnTo>
                <a:lnTo>
                  <a:pt x="17" y="492"/>
                </a:lnTo>
                <a:lnTo>
                  <a:pt x="17" y="492"/>
                </a:lnTo>
                <a:lnTo>
                  <a:pt x="17" y="492"/>
                </a:lnTo>
                <a:lnTo>
                  <a:pt x="17" y="491"/>
                </a:lnTo>
                <a:lnTo>
                  <a:pt x="17" y="491"/>
                </a:lnTo>
                <a:close/>
                <a:moveTo>
                  <a:pt x="17" y="478"/>
                </a:moveTo>
                <a:lnTo>
                  <a:pt x="17" y="478"/>
                </a:lnTo>
                <a:lnTo>
                  <a:pt x="18" y="479"/>
                </a:lnTo>
                <a:lnTo>
                  <a:pt x="19" y="480"/>
                </a:lnTo>
                <a:lnTo>
                  <a:pt x="19" y="485"/>
                </a:lnTo>
                <a:lnTo>
                  <a:pt x="19" y="485"/>
                </a:lnTo>
                <a:lnTo>
                  <a:pt x="17" y="481"/>
                </a:lnTo>
                <a:lnTo>
                  <a:pt x="17" y="479"/>
                </a:lnTo>
                <a:lnTo>
                  <a:pt x="17" y="478"/>
                </a:lnTo>
                <a:lnTo>
                  <a:pt x="17" y="478"/>
                </a:lnTo>
                <a:close/>
                <a:moveTo>
                  <a:pt x="58" y="434"/>
                </a:moveTo>
                <a:lnTo>
                  <a:pt x="58" y="434"/>
                </a:lnTo>
                <a:lnTo>
                  <a:pt x="59" y="436"/>
                </a:lnTo>
                <a:lnTo>
                  <a:pt x="60" y="434"/>
                </a:lnTo>
                <a:lnTo>
                  <a:pt x="61" y="431"/>
                </a:lnTo>
                <a:lnTo>
                  <a:pt x="61" y="428"/>
                </a:lnTo>
                <a:lnTo>
                  <a:pt x="60" y="428"/>
                </a:lnTo>
                <a:lnTo>
                  <a:pt x="60" y="429"/>
                </a:lnTo>
                <a:lnTo>
                  <a:pt x="58" y="434"/>
                </a:lnTo>
                <a:lnTo>
                  <a:pt x="58" y="434"/>
                </a:lnTo>
                <a:lnTo>
                  <a:pt x="57" y="433"/>
                </a:lnTo>
                <a:lnTo>
                  <a:pt x="58" y="432"/>
                </a:lnTo>
                <a:lnTo>
                  <a:pt x="58" y="433"/>
                </a:lnTo>
                <a:lnTo>
                  <a:pt x="58" y="434"/>
                </a:lnTo>
                <a:lnTo>
                  <a:pt x="58" y="434"/>
                </a:lnTo>
                <a:close/>
                <a:moveTo>
                  <a:pt x="10" y="485"/>
                </a:moveTo>
                <a:lnTo>
                  <a:pt x="10" y="485"/>
                </a:lnTo>
                <a:lnTo>
                  <a:pt x="10" y="479"/>
                </a:lnTo>
                <a:lnTo>
                  <a:pt x="11" y="475"/>
                </a:lnTo>
                <a:lnTo>
                  <a:pt x="12" y="475"/>
                </a:lnTo>
                <a:lnTo>
                  <a:pt x="13" y="476"/>
                </a:lnTo>
                <a:lnTo>
                  <a:pt x="13" y="482"/>
                </a:lnTo>
                <a:lnTo>
                  <a:pt x="12" y="485"/>
                </a:lnTo>
                <a:lnTo>
                  <a:pt x="10" y="485"/>
                </a:lnTo>
                <a:lnTo>
                  <a:pt x="10" y="485"/>
                </a:lnTo>
                <a:lnTo>
                  <a:pt x="10" y="484"/>
                </a:lnTo>
                <a:lnTo>
                  <a:pt x="10" y="484"/>
                </a:lnTo>
                <a:lnTo>
                  <a:pt x="10" y="485"/>
                </a:lnTo>
                <a:lnTo>
                  <a:pt x="10" y="485"/>
                </a:lnTo>
                <a:lnTo>
                  <a:pt x="10" y="485"/>
                </a:lnTo>
                <a:close/>
                <a:moveTo>
                  <a:pt x="16" y="467"/>
                </a:moveTo>
                <a:lnTo>
                  <a:pt x="16" y="467"/>
                </a:lnTo>
                <a:lnTo>
                  <a:pt x="18" y="468"/>
                </a:lnTo>
                <a:lnTo>
                  <a:pt x="19" y="470"/>
                </a:lnTo>
                <a:lnTo>
                  <a:pt x="19" y="472"/>
                </a:lnTo>
                <a:lnTo>
                  <a:pt x="19" y="474"/>
                </a:lnTo>
                <a:lnTo>
                  <a:pt x="18" y="475"/>
                </a:lnTo>
                <a:lnTo>
                  <a:pt x="17" y="475"/>
                </a:lnTo>
                <a:lnTo>
                  <a:pt x="16" y="472"/>
                </a:lnTo>
                <a:lnTo>
                  <a:pt x="16" y="467"/>
                </a:lnTo>
                <a:lnTo>
                  <a:pt x="16" y="467"/>
                </a:lnTo>
                <a:lnTo>
                  <a:pt x="17" y="468"/>
                </a:lnTo>
                <a:lnTo>
                  <a:pt x="17" y="468"/>
                </a:lnTo>
                <a:lnTo>
                  <a:pt x="16" y="468"/>
                </a:lnTo>
                <a:lnTo>
                  <a:pt x="16" y="467"/>
                </a:lnTo>
                <a:lnTo>
                  <a:pt x="16" y="467"/>
                </a:lnTo>
                <a:close/>
                <a:moveTo>
                  <a:pt x="60" y="414"/>
                </a:moveTo>
                <a:lnTo>
                  <a:pt x="60" y="414"/>
                </a:lnTo>
                <a:lnTo>
                  <a:pt x="61" y="416"/>
                </a:lnTo>
                <a:lnTo>
                  <a:pt x="63" y="420"/>
                </a:lnTo>
                <a:lnTo>
                  <a:pt x="63" y="423"/>
                </a:lnTo>
                <a:lnTo>
                  <a:pt x="61" y="423"/>
                </a:lnTo>
                <a:lnTo>
                  <a:pt x="60" y="423"/>
                </a:lnTo>
                <a:lnTo>
                  <a:pt x="60" y="423"/>
                </a:lnTo>
                <a:lnTo>
                  <a:pt x="60" y="421"/>
                </a:lnTo>
                <a:lnTo>
                  <a:pt x="60" y="419"/>
                </a:lnTo>
                <a:lnTo>
                  <a:pt x="59" y="416"/>
                </a:lnTo>
                <a:lnTo>
                  <a:pt x="60" y="414"/>
                </a:lnTo>
                <a:lnTo>
                  <a:pt x="60" y="414"/>
                </a:lnTo>
                <a:close/>
                <a:moveTo>
                  <a:pt x="72" y="397"/>
                </a:moveTo>
                <a:lnTo>
                  <a:pt x="72" y="397"/>
                </a:lnTo>
                <a:lnTo>
                  <a:pt x="73" y="399"/>
                </a:lnTo>
                <a:lnTo>
                  <a:pt x="73" y="402"/>
                </a:lnTo>
                <a:lnTo>
                  <a:pt x="73" y="402"/>
                </a:lnTo>
                <a:lnTo>
                  <a:pt x="72" y="402"/>
                </a:lnTo>
                <a:lnTo>
                  <a:pt x="71" y="401"/>
                </a:lnTo>
                <a:lnTo>
                  <a:pt x="71" y="398"/>
                </a:lnTo>
                <a:lnTo>
                  <a:pt x="72" y="397"/>
                </a:lnTo>
                <a:lnTo>
                  <a:pt x="72" y="397"/>
                </a:lnTo>
                <a:close/>
                <a:moveTo>
                  <a:pt x="66" y="396"/>
                </a:moveTo>
                <a:lnTo>
                  <a:pt x="66" y="396"/>
                </a:lnTo>
                <a:lnTo>
                  <a:pt x="65" y="399"/>
                </a:lnTo>
                <a:lnTo>
                  <a:pt x="65" y="403"/>
                </a:lnTo>
                <a:lnTo>
                  <a:pt x="64" y="407"/>
                </a:lnTo>
                <a:lnTo>
                  <a:pt x="63" y="408"/>
                </a:lnTo>
                <a:lnTo>
                  <a:pt x="61" y="408"/>
                </a:lnTo>
                <a:lnTo>
                  <a:pt x="61" y="408"/>
                </a:lnTo>
                <a:lnTo>
                  <a:pt x="63" y="404"/>
                </a:lnTo>
                <a:lnTo>
                  <a:pt x="64" y="401"/>
                </a:lnTo>
                <a:lnTo>
                  <a:pt x="64" y="398"/>
                </a:lnTo>
                <a:lnTo>
                  <a:pt x="66" y="396"/>
                </a:lnTo>
                <a:lnTo>
                  <a:pt x="66" y="396"/>
                </a:lnTo>
                <a:close/>
                <a:moveTo>
                  <a:pt x="85" y="379"/>
                </a:moveTo>
                <a:lnTo>
                  <a:pt x="85" y="379"/>
                </a:lnTo>
                <a:lnTo>
                  <a:pt x="85" y="381"/>
                </a:lnTo>
                <a:lnTo>
                  <a:pt x="85" y="384"/>
                </a:lnTo>
                <a:lnTo>
                  <a:pt x="85" y="384"/>
                </a:lnTo>
                <a:lnTo>
                  <a:pt x="84" y="383"/>
                </a:lnTo>
                <a:lnTo>
                  <a:pt x="84" y="381"/>
                </a:lnTo>
                <a:lnTo>
                  <a:pt x="84" y="380"/>
                </a:lnTo>
                <a:lnTo>
                  <a:pt x="85" y="379"/>
                </a:lnTo>
                <a:lnTo>
                  <a:pt x="85" y="379"/>
                </a:lnTo>
                <a:close/>
                <a:moveTo>
                  <a:pt x="75" y="380"/>
                </a:moveTo>
                <a:lnTo>
                  <a:pt x="75" y="380"/>
                </a:lnTo>
                <a:lnTo>
                  <a:pt x="82" y="378"/>
                </a:lnTo>
                <a:lnTo>
                  <a:pt x="82" y="378"/>
                </a:lnTo>
                <a:lnTo>
                  <a:pt x="81" y="378"/>
                </a:lnTo>
                <a:lnTo>
                  <a:pt x="77" y="379"/>
                </a:lnTo>
                <a:lnTo>
                  <a:pt x="76" y="380"/>
                </a:lnTo>
                <a:lnTo>
                  <a:pt x="75" y="380"/>
                </a:lnTo>
                <a:lnTo>
                  <a:pt x="75" y="380"/>
                </a:lnTo>
                <a:lnTo>
                  <a:pt x="77" y="380"/>
                </a:lnTo>
                <a:lnTo>
                  <a:pt x="77" y="380"/>
                </a:lnTo>
                <a:lnTo>
                  <a:pt x="76" y="381"/>
                </a:lnTo>
                <a:lnTo>
                  <a:pt x="75" y="380"/>
                </a:lnTo>
                <a:lnTo>
                  <a:pt x="75" y="380"/>
                </a:lnTo>
                <a:close/>
                <a:moveTo>
                  <a:pt x="73" y="379"/>
                </a:moveTo>
                <a:lnTo>
                  <a:pt x="73" y="379"/>
                </a:lnTo>
                <a:lnTo>
                  <a:pt x="76" y="377"/>
                </a:lnTo>
                <a:lnTo>
                  <a:pt x="77" y="374"/>
                </a:lnTo>
                <a:lnTo>
                  <a:pt x="77" y="374"/>
                </a:lnTo>
                <a:lnTo>
                  <a:pt x="76" y="374"/>
                </a:lnTo>
                <a:lnTo>
                  <a:pt x="73" y="374"/>
                </a:lnTo>
                <a:lnTo>
                  <a:pt x="72" y="375"/>
                </a:lnTo>
                <a:lnTo>
                  <a:pt x="71" y="377"/>
                </a:lnTo>
                <a:lnTo>
                  <a:pt x="73" y="379"/>
                </a:lnTo>
                <a:lnTo>
                  <a:pt x="73" y="379"/>
                </a:lnTo>
                <a:lnTo>
                  <a:pt x="75" y="378"/>
                </a:lnTo>
                <a:lnTo>
                  <a:pt x="76" y="379"/>
                </a:lnTo>
                <a:lnTo>
                  <a:pt x="75" y="380"/>
                </a:lnTo>
                <a:lnTo>
                  <a:pt x="73" y="379"/>
                </a:lnTo>
                <a:lnTo>
                  <a:pt x="73" y="379"/>
                </a:lnTo>
                <a:close/>
                <a:moveTo>
                  <a:pt x="79" y="360"/>
                </a:moveTo>
                <a:lnTo>
                  <a:pt x="79" y="360"/>
                </a:lnTo>
                <a:lnTo>
                  <a:pt x="81" y="363"/>
                </a:lnTo>
                <a:lnTo>
                  <a:pt x="79" y="366"/>
                </a:lnTo>
                <a:lnTo>
                  <a:pt x="79" y="366"/>
                </a:lnTo>
                <a:lnTo>
                  <a:pt x="78" y="364"/>
                </a:lnTo>
                <a:lnTo>
                  <a:pt x="77" y="363"/>
                </a:lnTo>
                <a:lnTo>
                  <a:pt x="77" y="361"/>
                </a:lnTo>
                <a:lnTo>
                  <a:pt x="79" y="360"/>
                </a:lnTo>
                <a:lnTo>
                  <a:pt x="79" y="360"/>
                </a:lnTo>
                <a:close/>
                <a:moveTo>
                  <a:pt x="25" y="391"/>
                </a:moveTo>
                <a:lnTo>
                  <a:pt x="25" y="391"/>
                </a:lnTo>
                <a:lnTo>
                  <a:pt x="26" y="393"/>
                </a:lnTo>
                <a:lnTo>
                  <a:pt x="26" y="395"/>
                </a:lnTo>
                <a:lnTo>
                  <a:pt x="25" y="398"/>
                </a:lnTo>
                <a:lnTo>
                  <a:pt x="25" y="398"/>
                </a:lnTo>
                <a:lnTo>
                  <a:pt x="24" y="395"/>
                </a:lnTo>
                <a:lnTo>
                  <a:pt x="24" y="392"/>
                </a:lnTo>
                <a:lnTo>
                  <a:pt x="25" y="391"/>
                </a:lnTo>
                <a:lnTo>
                  <a:pt x="25" y="391"/>
                </a:lnTo>
                <a:close/>
                <a:moveTo>
                  <a:pt x="23" y="392"/>
                </a:moveTo>
                <a:lnTo>
                  <a:pt x="23" y="392"/>
                </a:lnTo>
                <a:lnTo>
                  <a:pt x="23" y="393"/>
                </a:lnTo>
                <a:lnTo>
                  <a:pt x="23" y="396"/>
                </a:lnTo>
                <a:lnTo>
                  <a:pt x="22" y="397"/>
                </a:lnTo>
                <a:lnTo>
                  <a:pt x="20" y="397"/>
                </a:lnTo>
                <a:lnTo>
                  <a:pt x="20" y="397"/>
                </a:lnTo>
                <a:lnTo>
                  <a:pt x="22" y="396"/>
                </a:lnTo>
                <a:lnTo>
                  <a:pt x="20" y="395"/>
                </a:lnTo>
                <a:lnTo>
                  <a:pt x="20" y="393"/>
                </a:lnTo>
                <a:lnTo>
                  <a:pt x="23" y="392"/>
                </a:lnTo>
                <a:lnTo>
                  <a:pt x="23" y="392"/>
                </a:lnTo>
                <a:close/>
                <a:moveTo>
                  <a:pt x="31" y="383"/>
                </a:moveTo>
                <a:lnTo>
                  <a:pt x="31" y="383"/>
                </a:lnTo>
                <a:lnTo>
                  <a:pt x="34" y="386"/>
                </a:lnTo>
                <a:lnTo>
                  <a:pt x="32" y="385"/>
                </a:lnTo>
                <a:lnTo>
                  <a:pt x="31" y="384"/>
                </a:lnTo>
                <a:lnTo>
                  <a:pt x="31" y="383"/>
                </a:lnTo>
                <a:lnTo>
                  <a:pt x="31" y="383"/>
                </a:lnTo>
                <a:lnTo>
                  <a:pt x="31" y="384"/>
                </a:lnTo>
                <a:lnTo>
                  <a:pt x="30" y="385"/>
                </a:lnTo>
                <a:lnTo>
                  <a:pt x="30" y="385"/>
                </a:lnTo>
                <a:lnTo>
                  <a:pt x="31" y="383"/>
                </a:lnTo>
                <a:lnTo>
                  <a:pt x="31" y="383"/>
                </a:lnTo>
                <a:close/>
                <a:moveTo>
                  <a:pt x="18" y="381"/>
                </a:moveTo>
                <a:lnTo>
                  <a:pt x="18" y="381"/>
                </a:lnTo>
                <a:lnTo>
                  <a:pt x="25" y="386"/>
                </a:lnTo>
                <a:lnTo>
                  <a:pt x="25" y="386"/>
                </a:lnTo>
                <a:lnTo>
                  <a:pt x="24" y="386"/>
                </a:lnTo>
                <a:lnTo>
                  <a:pt x="20" y="384"/>
                </a:lnTo>
                <a:lnTo>
                  <a:pt x="18" y="383"/>
                </a:lnTo>
                <a:lnTo>
                  <a:pt x="18" y="381"/>
                </a:lnTo>
                <a:lnTo>
                  <a:pt x="18" y="381"/>
                </a:lnTo>
                <a:lnTo>
                  <a:pt x="18" y="383"/>
                </a:lnTo>
                <a:lnTo>
                  <a:pt x="17" y="384"/>
                </a:lnTo>
                <a:lnTo>
                  <a:pt x="17" y="384"/>
                </a:lnTo>
                <a:lnTo>
                  <a:pt x="18" y="381"/>
                </a:lnTo>
                <a:lnTo>
                  <a:pt x="18" y="381"/>
                </a:lnTo>
                <a:close/>
                <a:moveTo>
                  <a:pt x="95" y="343"/>
                </a:moveTo>
                <a:lnTo>
                  <a:pt x="95" y="343"/>
                </a:lnTo>
                <a:lnTo>
                  <a:pt x="96" y="345"/>
                </a:lnTo>
                <a:lnTo>
                  <a:pt x="96" y="346"/>
                </a:lnTo>
                <a:lnTo>
                  <a:pt x="95" y="346"/>
                </a:lnTo>
                <a:lnTo>
                  <a:pt x="94" y="346"/>
                </a:lnTo>
                <a:lnTo>
                  <a:pt x="94" y="346"/>
                </a:lnTo>
                <a:lnTo>
                  <a:pt x="94" y="345"/>
                </a:lnTo>
                <a:lnTo>
                  <a:pt x="94" y="345"/>
                </a:lnTo>
                <a:lnTo>
                  <a:pt x="94" y="344"/>
                </a:lnTo>
                <a:lnTo>
                  <a:pt x="95" y="343"/>
                </a:lnTo>
                <a:lnTo>
                  <a:pt x="95" y="343"/>
                </a:lnTo>
                <a:close/>
                <a:moveTo>
                  <a:pt x="29" y="373"/>
                </a:moveTo>
                <a:lnTo>
                  <a:pt x="29" y="373"/>
                </a:lnTo>
                <a:lnTo>
                  <a:pt x="30" y="375"/>
                </a:lnTo>
                <a:lnTo>
                  <a:pt x="30" y="377"/>
                </a:lnTo>
                <a:lnTo>
                  <a:pt x="29" y="378"/>
                </a:lnTo>
                <a:lnTo>
                  <a:pt x="29" y="378"/>
                </a:lnTo>
                <a:lnTo>
                  <a:pt x="28" y="375"/>
                </a:lnTo>
                <a:lnTo>
                  <a:pt x="28" y="374"/>
                </a:lnTo>
                <a:lnTo>
                  <a:pt x="29" y="373"/>
                </a:lnTo>
                <a:lnTo>
                  <a:pt x="29" y="373"/>
                </a:lnTo>
                <a:close/>
                <a:moveTo>
                  <a:pt x="81" y="345"/>
                </a:moveTo>
                <a:lnTo>
                  <a:pt x="81" y="345"/>
                </a:lnTo>
                <a:lnTo>
                  <a:pt x="82" y="334"/>
                </a:lnTo>
                <a:lnTo>
                  <a:pt x="83" y="333"/>
                </a:lnTo>
                <a:lnTo>
                  <a:pt x="84" y="332"/>
                </a:lnTo>
                <a:lnTo>
                  <a:pt x="84" y="337"/>
                </a:lnTo>
                <a:lnTo>
                  <a:pt x="81" y="345"/>
                </a:lnTo>
                <a:lnTo>
                  <a:pt x="81" y="345"/>
                </a:lnTo>
                <a:lnTo>
                  <a:pt x="81" y="343"/>
                </a:lnTo>
                <a:lnTo>
                  <a:pt x="81" y="345"/>
                </a:lnTo>
                <a:lnTo>
                  <a:pt x="81" y="345"/>
                </a:lnTo>
                <a:close/>
                <a:moveTo>
                  <a:pt x="90" y="327"/>
                </a:moveTo>
                <a:lnTo>
                  <a:pt x="90" y="327"/>
                </a:lnTo>
                <a:lnTo>
                  <a:pt x="88" y="328"/>
                </a:lnTo>
                <a:lnTo>
                  <a:pt x="88" y="330"/>
                </a:lnTo>
                <a:lnTo>
                  <a:pt x="89" y="331"/>
                </a:lnTo>
                <a:lnTo>
                  <a:pt x="90" y="332"/>
                </a:lnTo>
                <a:lnTo>
                  <a:pt x="91" y="332"/>
                </a:lnTo>
                <a:lnTo>
                  <a:pt x="93" y="332"/>
                </a:lnTo>
                <a:lnTo>
                  <a:pt x="93" y="330"/>
                </a:lnTo>
                <a:lnTo>
                  <a:pt x="90" y="327"/>
                </a:lnTo>
                <a:lnTo>
                  <a:pt x="90" y="327"/>
                </a:lnTo>
                <a:lnTo>
                  <a:pt x="93" y="327"/>
                </a:lnTo>
                <a:lnTo>
                  <a:pt x="94" y="328"/>
                </a:lnTo>
                <a:lnTo>
                  <a:pt x="93" y="328"/>
                </a:lnTo>
                <a:lnTo>
                  <a:pt x="90" y="327"/>
                </a:lnTo>
                <a:lnTo>
                  <a:pt x="90" y="327"/>
                </a:lnTo>
                <a:close/>
                <a:moveTo>
                  <a:pt x="89" y="320"/>
                </a:moveTo>
                <a:lnTo>
                  <a:pt x="89" y="320"/>
                </a:lnTo>
                <a:lnTo>
                  <a:pt x="89" y="321"/>
                </a:lnTo>
                <a:lnTo>
                  <a:pt x="90" y="322"/>
                </a:lnTo>
                <a:lnTo>
                  <a:pt x="94" y="325"/>
                </a:lnTo>
                <a:lnTo>
                  <a:pt x="95" y="325"/>
                </a:lnTo>
                <a:lnTo>
                  <a:pt x="89" y="320"/>
                </a:lnTo>
                <a:lnTo>
                  <a:pt x="89" y="320"/>
                </a:lnTo>
                <a:lnTo>
                  <a:pt x="90" y="320"/>
                </a:lnTo>
                <a:lnTo>
                  <a:pt x="91" y="320"/>
                </a:lnTo>
                <a:lnTo>
                  <a:pt x="91" y="321"/>
                </a:lnTo>
                <a:lnTo>
                  <a:pt x="89" y="320"/>
                </a:lnTo>
                <a:lnTo>
                  <a:pt x="89" y="320"/>
                </a:lnTo>
                <a:close/>
                <a:moveTo>
                  <a:pt x="107" y="313"/>
                </a:moveTo>
                <a:lnTo>
                  <a:pt x="107" y="313"/>
                </a:lnTo>
                <a:lnTo>
                  <a:pt x="108" y="315"/>
                </a:lnTo>
                <a:lnTo>
                  <a:pt x="107" y="316"/>
                </a:lnTo>
                <a:lnTo>
                  <a:pt x="106" y="318"/>
                </a:lnTo>
                <a:lnTo>
                  <a:pt x="106" y="318"/>
                </a:lnTo>
                <a:lnTo>
                  <a:pt x="106" y="314"/>
                </a:lnTo>
                <a:lnTo>
                  <a:pt x="107" y="313"/>
                </a:lnTo>
                <a:lnTo>
                  <a:pt x="107" y="313"/>
                </a:lnTo>
                <a:close/>
                <a:moveTo>
                  <a:pt x="301" y="290"/>
                </a:moveTo>
                <a:lnTo>
                  <a:pt x="301" y="290"/>
                </a:lnTo>
                <a:lnTo>
                  <a:pt x="300" y="289"/>
                </a:lnTo>
                <a:lnTo>
                  <a:pt x="301" y="289"/>
                </a:lnTo>
                <a:lnTo>
                  <a:pt x="303" y="290"/>
                </a:lnTo>
                <a:lnTo>
                  <a:pt x="303" y="292"/>
                </a:lnTo>
                <a:lnTo>
                  <a:pt x="301" y="290"/>
                </a:lnTo>
                <a:lnTo>
                  <a:pt x="301" y="290"/>
                </a:lnTo>
                <a:lnTo>
                  <a:pt x="301" y="290"/>
                </a:lnTo>
                <a:lnTo>
                  <a:pt x="301" y="290"/>
                </a:lnTo>
                <a:lnTo>
                  <a:pt x="301" y="290"/>
                </a:lnTo>
                <a:lnTo>
                  <a:pt x="301" y="290"/>
                </a:lnTo>
                <a:lnTo>
                  <a:pt x="301" y="290"/>
                </a:lnTo>
                <a:close/>
                <a:moveTo>
                  <a:pt x="112" y="281"/>
                </a:moveTo>
                <a:lnTo>
                  <a:pt x="112" y="281"/>
                </a:lnTo>
                <a:lnTo>
                  <a:pt x="113" y="281"/>
                </a:lnTo>
                <a:lnTo>
                  <a:pt x="114" y="283"/>
                </a:lnTo>
                <a:lnTo>
                  <a:pt x="116" y="285"/>
                </a:lnTo>
                <a:lnTo>
                  <a:pt x="114" y="287"/>
                </a:lnTo>
                <a:lnTo>
                  <a:pt x="114" y="287"/>
                </a:lnTo>
                <a:lnTo>
                  <a:pt x="112" y="287"/>
                </a:lnTo>
                <a:lnTo>
                  <a:pt x="112" y="287"/>
                </a:lnTo>
                <a:lnTo>
                  <a:pt x="113" y="286"/>
                </a:lnTo>
                <a:lnTo>
                  <a:pt x="113" y="285"/>
                </a:lnTo>
                <a:lnTo>
                  <a:pt x="112" y="284"/>
                </a:lnTo>
                <a:lnTo>
                  <a:pt x="112" y="281"/>
                </a:lnTo>
                <a:lnTo>
                  <a:pt x="112" y="281"/>
                </a:lnTo>
                <a:close/>
                <a:moveTo>
                  <a:pt x="303" y="286"/>
                </a:moveTo>
                <a:lnTo>
                  <a:pt x="303" y="286"/>
                </a:lnTo>
                <a:lnTo>
                  <a:pt x="305" y="283"/>
                </a:lnTo>
                <a:lnTo>
                  <a:pt x="307" y="281"/>
                </a:lnTo>
                <a:lnTo>
                  <a:pt x="308" y="283"/>
                </a:lnTo>
                <a:lnTo>
                  <a:pt x="308" y="285"/>
                </a:lnTo>
                <a:lnTo>
                  <a:pt x="309" y="287"/>
                </a:lnTo>
                <a:lnTo>
                  <a:pt x="308" y="289"/>
                </a:lnTo>
                <a:lnTo>
                  <a:pt x="307" y="289"/>
                </a:lnTo>
                <a:lnTo>
                  <a:pt x="303" y="286"/>
                </a:lnTo>
                <a:lnTo>
                  <a:pt x="303" y="286"/>
                </a:lnTo>
                <a:lnTo>
                  <a:pt x="305" y="285"/>
                </a:lnTo>
                <a:lnTo>
                  <a:pt x="305" y="286"/>
                </a:lnTo>
                <a:lnTo>
                  <a:pt x="305" y="286"/>
                </a:lnTo>
                <a:lnTo>
                  <a:pt x="303" y="286"/>
                </a:lnTo>
                <a:lnTo>
                  <a:pt x="303" y="286"/>
                </a:lnTo>
                <a:close/>
                <a:moveTo>
                  <a:pt x="312" y="278"/>
                </a:moveTo>
                <a:lnTo>
                  <a:pt x="312" y="278"/>
                </a:lnTo>
                <a:lnTo>
                  <a:pt x="311" y="279"/>
                </a:lnTo>
                <a:lnTo>
                  <a:pt x="311" y="280"/>
                </a:lnTo>
                <a:lnTo>
                  <a:pt x="309" y="280"/>
                </a:lnTo>
                <a:lnTo>
                  <a:pt x="309" y="280"/>
                </a:lnTo>
                <a:lnTo>
                  <a:pt x="308" y="278"/>
                </a:lnTo>
                <a:lnTo>
                  <a:pt x="309" y="277"/>
                </a:lnTo>
                <a:lnTo>
                  <a:pt x="311" y="277"/>
                </a:lnTo>
                <a:lnTo>
                  <a:pt x="312" y="278"/>
                </a:lnTo>
                <a:lnTo>
                  <a:pt x="312" y="278"/>
                </a:lnTo>
                <a:close/>
                <a:moveTo>
                  <a:pt x="67" y="260"/>
                </a:moveTo>
                <a:lnTo>
                  <a:pt x="67" y="260"/>
                </a:lnTo>
                <a:lnTo>
                  <a:pt x="67" y="262"/>
                </a:lnTo>
                <a:lnTo>
                  <a:pt x="65" y="265"/>
                </a:lnTo>
                <a:lnTo>
                  <a:pt x="65" y="265"/>
                </a:lnTo>
                <a:lnTo>
                  <a:pt x="64" y="262"/>
                </a:lnTo>
                <a:lnTo>
                  <a:pt x="65" y="261"/>
                </a:lnTo>
                <a:lnTo>
                  <a:pt x="67" y="260"/>
                </a:lnTo>
                <a:lnTo>
                  <a:pt x="67" y="260"/>
                </a:lnTo>
                <a:close/>
                <a:moveTo>
                  <a:pt x="70" y="248"/>
                </a:moveTo>
                <a:lnTo>
                  <a:pt x="70" y="248"/>
                </a:lnTo>
                <a:lnTo>
                  <a:pt x="67" y="244"/>
                </a:lnTo>
                <a:lnTo>
                  <a:pt x="67" y="243"/>
                </a:lnTo>
                <a:lnTo>
                  <a:pt x="70" y="243"/>
                </a:lnTo>
                <a:lnTo>
                  <a:pt x="72" y="244"/>
                </a:lnTo>
                <a:lnTo>
                  <a:pt x="73" y="245"/>
                </a:lnTo>
                <a:lnTo>
                  <a:pt x="75" y="246"/>
                </a:lnTo>
                <a:lnTo>
                  <a:pt x="73" y="248"/>
                </a:lnTo>
                <a:lnTo>
                  <a:pt x="70" y="248"/>
                </a:lnTo>
                <a:lnTo>
                  <a:pt x="70" y="248"/>
                </a:lnTo>
                <a:lnTo>
                  <a:pt x="69" y="246"/>
                </a:lnTo>
                <a:lnTo>
                  <a:pt x="67" y="246"/>
                </a:lnTo>
                <a:lnTo>
                  <a:pt x="69" y="246"/>
                </a:lnTo>
                <a:lnTo>
                  <a:pt x="70" y="248"/>
                </a:lnTo>
                <a:lnTo>
                  <a:pt x="70" y="248"/>
                </a:lnTo>
                <a:close/>
                <a:moveTo>
                  <a:pt x="66" y="242"/>
                </a:moveTo>
                <a:lnTo>
                  <a:pt x="66" y="242"/>
                </a:lnTo>
                <a:lnTo>
                  <a:pt x="66" y="246"/>
                </a:lnTo>
                <a:lnTo>
                  <a:pt x="64" y="250"/>
                </a:lnTo>
                <a:lnTo>
                  <a:pt x="64" y="250"/>
                </a:lnTo>
                <a:lnTo>
                  <a:pt x="64" y="245"/>
                </a:lnTo>
                <a:lnTo>
                  <a:pt x="65" y="243"/>
                </a:lnTo>
                <a:lnTo>
                  <a:pt x="66" y="242"/>
                </a:lnTo>
                <a:lnTo>
                  <a:pt x="66" y="242"/>
                </a:lnTo>
                <a:close/>
                <a:moveTo>
                  <a:pt x="324" y="256"/>
                </a:moveTo>
                <a:lnTo>
                  <a:pt x="324" y="256"/>
                </a:lnTo>
                <a:lnTo>
                  <a:pt x="325" y="256"/>
                </a:lnTo>
                <a:lnTo>
                  <a:pt x="326" y="254"/>
                </a:lnTo>
                <a:lnTo>
                  <a:pt x="327" y="254"/>
                </a:lnTo>
                <a:lnTo>
                  <a:pt x="329" y="254"/>
                </a:lnTo>
                <a:lnTo>
                  <a:pt x="329" y="254"/>
                </a:lnTo>
                <a:lnTo>
                  <a:pt x="327" y="255"/>
                </a:lnTo>
                <a:lnTo>
                  <a:pt x="327" y="257"/>
                </a:lnTo>
                <a:lnTo>
                  <a:pt x="326" y="257"/>
                </a:lnTo>
                <a:lnTo>
                  <a:pt x="324" y="256"/>
                </a:lnTo>
                <a:lnTo>
                  <a:pt x="324" y="256"/>
                </a:lnTo>
                <a:close/>
                <a:moveTo>
                  <a:pt x="71" y="230"/>
                </a:moveTo>
                <a:lnTo>
                  <a:pt x="71" y="230"/>
                </a:lnTo>
                <a:lnTo>
                  <a:pt x="73" y="231"/>
                </a:lnTo>
                <a:lnTo>
                  <a:pt x="75" y="232"/>
                </a:lnTo>
                <a:lnTo>
                  <a:pt x="75" y="233"/>
                </a:lnTo>
                <a:lnTo>
                  <a:pt x="73" y="234"/>
                </a:lnTo>
                <a:lnTo>
                  <a:pt x="72" y="236"/>
                </a:lnTo>
                <a:lnTo>
                  <a:pt x="71" y="236"/>
                </a:lnTo>
                <a:lnTo>
                  <a:pt x="71" y="234"/>
                </a:lnTo>
                <a:lnTo>
                  <a:pt x="71" y="230"/>
                </a:lnTo>
                <a:lnTo>
                  <a:pt x="71" y="230"/>
                </a:lnTo>
                <a:lnTo>
                  <a:pt x="71" y="231"/>
                </a:lnTo>
                <a:lnTo>
                  <a:pt x="71" y="231"/>
                </a:lnTo>
                <a:lnTo>
                  <a:pt x="71" y="231"/>
                </a:lnTo>
                <a:lnTo>
                  <a:pt x="71" y="230"/>
                </a:lnTo>
                <a:lnTo>
                  <a:pt x="71" y="230"/>
                </a:lnTo>
                <a:close/>
                <a:moveTo>
                  <a:pt x="83" y="224"/>
                </a:moveTo>
                <a:lnTo>
                  <a:pt x="83" y="224"/>
                </a:lnTo>
                <a:lnTo>
                  <a:pt x="84" y="224"/>
                </a:lnTo>
                <a:lnTo>
                  <a:pt x="84" y="222"/>
                </a:lnTo>
                <a:lnTo>
                  <a:pt x="85" y="221"/>
                </a:lnTo>
                <a:lnTo>
                  <a:pt x="87" y="221"/>
                </a:lnTo>
                <a:lnTo>
                  <a:pt x="87" y="221"/>
                </a:lnTo>
                <a:lnTo>
                  <a:pt x="87" y="222"/>
                </a:lnTo>
                <a:lnTo>
                  <a:pt x="85" y="225"/>
                </a:lnTo>
                <a:lnTo>
                  <a:pt x="84" y="225"/>
                </a:lnTo>
                <a:lnTo>
                  <a:pt x="83" y="224"/>
                </a:lnTo>
                <a:lnTo>
                  <a:pt x="83" y="224"/>
                </a:lnTo>
                <a:close/>
                <a:moveTo>
                  <a:pt x="69" y="220"/>
                </a:moveTo>
                <a:lnTo>
                  <a:pt x="69" y="220"/>
                </a:lnTo>
                <a:lnTo>
                  <a:pt x="70" y="221"/>
                </a:lnTo>
                <a:lnTo>
                  <a:pt x="71" y="222"/>
                </a:lnTo>
                <a:lnTo>
                  <a:pt x="71" y="224"/>
                </a:lnTo>
                <a:lnTo>
                  <a:pt x="69" y="220"/>
                </a:lnTo>
                <a:lnTo>
                  <a:pt x="69" y="220"/>
                </a:lnTo>
                <a:lnTo>
                  <a:pt x="70" y="220"/>
                </a:lnTo>
                <a:lnTo>
                  <a:pt x="69" y="220"/>
                </a:lnTo>
                <a:lnTo>
                  <a:pt x="69" y="220"/>
                </a:lnTo>
                <a:close/>
                <a:moveTo>
                  <a:pt x="338" y="246"/>
                </a:moveTo>
                <a:lnTo>
                  <a:pt x="338" y="246"/>
                </a:lnTo>
                <a:lnTo>
                  <a:pt x="338" y="250"/>
                </a:lnTo>
                <a:lnTo>
                  <a:pt x="337" y="249"/>
                </a:lnTo>
                <a:lnTo>
                  <a:pt x="337" y="246"/>
                </a:lnTo>
                <a:lnTo>
                  <a:pt x="337" y="245"/>
                </a:lnTo>
                <a:lnTo>
                  <a:pt x="338" y="246"/>
                </a:lnTo>
                <a:lnTo>
                  <a:pt x="338" y="246"/>
                </a:lnTo>
                <a:lnTo>
                  <a:pt x="338" y="246"/>
                </a:lnTo>
                <a:lnTo>
                  <a:pt x="337" y="246"/>
                </a:lnTo>
                <a:lnTo>
                  <a:pt x="337" y="245"/>
                </a:lnTo>
                <a:lnTo>
                  <a:pt x="338" y="246"/>
                </a:lnTo>
                <a:lnTo>
                  <a:pt x="338" y="246"/>
                </a:lnTo>
                <a:close/>
                <a:moveTo>
                  <a:pt x="95" y="204"/>
                </a:moveTo>
                <a:lnTo>
                  <a:pt x="95" y="204"/>
                </a:lnTo>
                <a:lnTo>
                  <a:pt x="95" y="206"/>
                </a:lnTo>
                <a:lnTo>
                  <a:pt x="96" y="204"/>
                </a:lnTo>
                <a:lnTo>
                  <a:pt x="95" y="203"/>
                </a:lnTo>
                <a:lnTo>
                  <a:pt x="95" y="204"/>
                </a:lnTo>
                <a:lnTo>
                  <a:pt x="95" y="204"/>
                </a:lnTo>
                <a:lnTo>
                  <a:pt x="95" y="206"/>
                </a:lnTo>
                <a:lnTo>
                  <a:pt x="95" y="204"/>
                </a:lnTo>
                <a:lnTo>
                  <a:pt x="95" y="204"/>
                </a:lnTo>
                <a:close/>
                <a:moveTo>
                  <a:pt x="347" y="246"/>
                </a:moveTo>
                <a:lnTo>
                  <a:pt x="344" y="245"/>
                </a:lnTo>
                <a:lnTo>
                  <a:pt x="344" y="245"/>
                </a:lnTo>
                <a:lnTo>
                  <a:pt x="344" y="244"/>
                </a:lnTo>
                <a:lnTo>
                  <a:pt x="345" y="244"/>
                </a:lnTo>
                <a:lnTo>
                  <a:pt x="345" y="245"/>
                </a:lnTo>
                <a:lnTo>
                  <a:pt x="347" y="246"/>
                </a:lnTo>
                <a:lnTo>
                  <a:pt x="347" y="246"/>
                </a:lnTo>
                <a:close/>
                <a:moveTo>
                  <a:pt x="106" y="193"/>
                </a:moveTo>
                <a:lnTo>
                  <a:pt x="106" y="193"/>
                </a:lnTo>
                <a:lnTo>
                  <a:pt x="108" y="190"/>
                </a:lnTo>
                <a:lnTo>
                  <a:pt x="109" y="190"/>
                </a:lnTo>
                <a:lnTo>
                  <a:pt x="109" y="191"/>
                </a:lnTo>
                <a:lnTo>
                  <a:pt x="106" y="193"/>
                </a:lnTo>
                <a:lnTo>
                  <a:pt x="106" y="193"/>
                </a:lnTo>
                <a:lnTo>
                  <a:pt x="107" y="192"/>
                </a:lnTo>
                <a:lnTo>
                  <a:pt x="106" y="193"/>
                </a:lnTo>
                <a:lnTo>
                  <a:pt x="106" y="193"/>
                </a:lnTo>
                <a:close/>
                <a:moveTo>
                  <a:pt x="355" y="232"/>
                </a:moveTo>
                <a:lnTo>
                  <a:pt x="355" y="232"/>
                </a:lnTo>
                <a:lnTo>
                  <a:pt x="358" y="233"/>
                </a:lnTo>
                <a:lnTo>
                  <a:pt x="359" y="234"/>
                </a:lnTo>
                <a:lnTo>
                  <a:pt x="359" y="236"/>
                </a:lnTo>
                <a:lnTo>
                  <a:pt x="358" y="236"/>
                </a:lnTo>
                <a:lnTo>
                  <a:pt x="356" y="237"/>
                </a:lnTo>
                <a:lnTo>
                  <a:pt x="355" y="236"/>
                </a:lnTo>
                <a:lnTo>
                  <a:pt x="354" y="234"/>
                </a:lnTo>
                <a:lnTo>
                  <a:pt x="355" y="232"/>
                </a:lnTo>
                <a:lnTo>
                  <a:pt x="355" y="232"/>
                </a:lnTo>
                <a:lnTo>
                  <a:pt x="355" y="232"/>
                </a:lnTo>
                <a:lnTo>
                  <a:pt x="355" y="232"/>
                </a:lnTo>
                <a:lnTo>
                  <a:pt x="355" y="232"/>
                </a:lnTo>
                <a:lnTo>
                  <a:pt x="355" y="232"/>
                </a:lnTo>
                <a:lnTo>
                  <a:pt x="355" y="232"/>
                </a:lnTo>
                <a:close/>
                <a:moveTo>
                  <a:pt x="113" y="175"/>
                </a:moveTo>
                <a:lnTo>
                  <a:pt x="113" y="175"/>
                </a:lnTo>
                <a:lnTo>
                  <a:pt x="118" y="173"/>
                </a:lnTo>
                <a:lnTo>
                  <a:pt x="120" y="173"/>
                </a:lnTo>
                <a:lnTo>
                  <a:pt x="122" y="173"/>
                </a:lnTo>
                <a:lnTo>
                  <a:pt x="122" y="174"/>
                </a:lnTo>
                <a:lnTo>
                  <a:pt x="118" y="177"/>
                </a:lnTo>
                <a:lnTo>
                  <a:pt x="116" y="177"/>
                </a:lnTo>
                <a:lnTo>
                  <a:pt x="113" y="175"/>
                </a:lnTo>
                <a:lnTo>
                  <a:pt x="113" y="175"/>
                </a:lnTo>
                <a:lnTo>
                  <a:pt x="114" y="175"/>
                </a:lnTo>
                <a:lnTo>
                  <a:pt x="116" y="175"/>
                </a:lnTo>
                <a:lnTo>
                  <a:pt x="114" y="175"/>
                </a:lnTo>
                <a:lnTo>
                  <a:pt x="113" y="175"/>
                </a:lnTo>
                <a:lnTo>
                  <a:pt x="113" y="175"/>
                </a:lnTo>
                <a:close/>
                <a:moveTo>
                  <a:pt x="361" y="228"/>
                </a:moveTo>
                <a:lnTo>
                  <a:pt x="361" y="228"/>
                </a:lnTo>
                <a:lnTo>
                  <a:pt x="362" y="231"/>
                </a:lnTo>
                <a:lnTo>
                  <a:pt x="362" y="233"/>
                </a:lnTo>
                <a:lnTo>
                  <a:pt x="362" y="233"/>
                </a:lnTo>
                <a:lnTo>
                  <a:pt x="360" y="230"/>
                </a:lnTo>
                <a:lnTo>
                  <a:pt x="360" y="228"/>
                </a:lnTo>
                <a:lnTo>
                  <a:pt x="361" y="228"/>
                </a:lnTo>
                <a:lnTo>
                  <a:pt x="361" y="228"/>
                </a:lnTo>
                <a:close/>
                <a:moveTo>
                  <a:pt x="124" y="167"/>
                </a:moveTo>
                <a:lnTo>
                  <a:pt x="124" y="167"/>
                </a:lnTo>
                <a:lnTo>
                  <a:pt x="130" y="167"/>
                </a:lnTo>
                <a:lnTo>
                  <a:pt x="132" y="168"/>
                </a:lnTo>
                <a:lnTo>
                  <a:pt x="132" y="169"/>
                </a:lnTo>
                <a:lnTo>
                  <a:pt x="131" y="172"/>
                </a:lnTo>
                <a:lnTo>
                  <a:pt x="129" y="173"/>
                </a:lnTo>
                <a:lnTo>
                  <a:pt x="126" y="173"/>
                </a:lnTo>
                <a:lnTo>
                  <a:pt x="125" y="171"/>
                </a:lnTo>
                <a:lnTo>
                  <a:pt x="124" y="167"/>
                </a:lnTo>
                <a:lnTo>
                  <a:pt x="124" y="167"/>
                </a:lnTo>
                <a:lnTo>
                  <a:pt x="126" y="168"/>
                </a:lnTo>
                <a:lnTo>
                  <a:pt x="125" y="168"/>
                </a:lnTo>
                <a:lnTo>
                  <a:pt x="125" y="169"/>
                </a:lnTo>
                <a:lnTo>
                  <a:pt x="124" y="167"/>
                </a:lnTo>
                <a:lnTo>
                  <a:pt x="124" y="167"/>
                </a:lnTo>
                <a:close/>
                <a:moveTo>
                  <a:pt x="366" y="230"/>
                </a:moveTo>
                <a:lnTo>
                  <a:pt x="366" y="230"/>
                </a:lnTo>
                <a:lnTo>
                  <a:pt x="365" y="232"/>
                </a:lnTo>
                <a:lnTo>
                  <a:pt x="364" y="231"/>
                </a:lnTo>
                <a:lnTo>
                  <a:pt x="364" y="231"/>
                </a:lnTo>
                <a:lnTo>
                  <a:pt x="364" y="230"/>
                </a:lnTo>
                <a:lnTo>
                  <a:pt x="366" y="230"/>
                </a:lnTo>
                <a:lnTo>
                  <a:pt x="366" y="230"/>
                </a:lnTo>
                <a:close/>
                <a:moveTo>
                  <a:pt x="129" y="160"/>
                </a:moveTo>
                <a:lnTo>
                  <a:pt x="129" y="160"/>
                </a:lnTo>
                <a:lnTo>
                  <a:pt x="123" y="168"/>
                </a:lnTo>
                <a:lnTo>
                  <a:pt x="122" y="168"/>
                </a:lnTo>
                <a:lnTo>
                  <a:pt x="122" y="167"/>
                </a:lnTo>
                <a:lnTo>
                  <a:pt x="124" y="162"/>
                </a:lnTo>
                <a:lnTo>
                  <a:pt x="126" y="161"/>
                </a:lnTo>
                <a:lnTo>
                  <a:pt x="129" y="160"/>
                </a:lnTo>
                <a:lnTo>
                  <a:pt x="129" y="160"/>
                </a:lnTo>
                <a:lnTo>
                  <a:pt x="128" y="161"/>
                </a:lnTo>
                <a:lnTo>
                  <a:pt x="128" y="161"/>
                </a:lnTo>
                <a:lnTo>
                  <a:pt x="128" y="161"/>
                </a:lnTo>
                <a:lnTo>
                  <a:pt x="129" y="160"/>
                </a:lnTo>
                <a:lnTo>
                  <a:pt x="129" y="160"/>
                </a:lnTo>
                <a:close/>
                <a:moveTo>
                  <a:pt x="134" y="159"/>
                </a:moveTo>
                <a:lnTo>
                  <a:pt x="134" y="159"/>
                </a:lnTo>
                <a:lnTo>
                  <a:pt x="134" y="163"/>
                </a:lnTo>
                <a:lnTo>
                  <a:pt x="132" y="166"/>
                </a:lnTo>
                <a:lnTo>
                  <a:pt x="131" y="167"/>
                </a:lnTo>
                <a:lnTo>
                  <a:pt x="129" y="166"/>
                </a:lnTo>
                <a:lnTo>
                  <a:pt x="128" y="165"/>
                </a:lnTo>
                <a:lnTo>
                  <a:pt x="128" y="162"/>
                </a:lnTo>
                <a:lnTo>
                  <a:pt x="129" y="161"/>
                </a:lnTo>
                <a:lnTo>
                  <a:pt x="134" y="159"/>
                </a:lnTo>
                <a:lnTo>
                  <a:pt x="134" y="159"/>
                </a:lnTo>
                <a:lnTo>
                  <a:pt x="134" y="159"/>
                </a:lnTo>
                <a:lnTo>
                  <a:pt x="132" y="160"/>
                </a:lnTo>
                <a:lnTo>
                  <a:pt x="132" y="159"/>
                </a:lnTo>
                <a:lnTo>
                  <a:pt x="134" y="159"/>
                </a:lnTo>
                <a:lnTo>
                  <a:pt x="134" y="159"/>
                </a:lnTo>
                <a:close/>
                <a:moveTo>
                  <a:pt x="372" y="222"/>
                </a:moveTo>
                <a:lnTo>
                  <a:pt x="372" y="222"/>
                </a:lnTo>
                <a:lnTo>
                  <a:pt x="370" y="228"/>
                </a:lnTo>
                <a:lnTo>
                  <a:pt x="370" y="228"/>
                </a:lnTo>
                <a:lnTo>
                  <a:pt x="368" y="227"/>
                </a:lnTo>
                <a:lnTo>
                  <a:pt x="368" y="225"/>
                </a:lnTo>
                <a:lnTo>
                  <a:pt x="370" y="222"/>
                </a:lnTo>
                <a:lnTo>
                  <a:pt x="372" y="222"/>
                </a:lnTo>
                <a:lnTo>
                  <a:pt x="372" y="222"/>
                </a:lnTo>
                <a:lnTo>
                  <a:pt x="371" y="224"/>
                </a:lnTo>
                <a:lnTo>
                  <a:pt x="371" y="224"/>
                </a:lnTo>
                <a:lnTo>
                  <a:pt x="371" y="222"/>
                </a:lnTo>
                <a:lnTo>
                  <a:pt x="372" y="222"/>
                </a:lnTo>
                <a:lnTo>
                  <a:pt x="372" y="222"/>
                </a:lnTo>
                <a:close/>
                <a:moveTo>
                  <a:pt x="131" y="150"/>
                </a:moveTo>
                <a:lnTo>
                  <a:pt x="131" y="150"/>
                </a:lnTo>
                <a:lnTo>
                  <a:pt x="134" y="151"/>
                </a:lnTo>
                <a:lnTo>
                  <a:pt x="135" y="151"/>
                </a:lnTo>
                <a:lnTo>
                  <a:pt x="136" y="155"/>
                </a:lnTo>
                <a:lnTo>
                  <a:pt x="136" y="155"/>
                </a:lnTo>
                <a:lnTo>
                  <a:pt x="135" y="155"/>
                </a:lnTo>
                <a:lnTo>
                  <a:pt x="131" y="150"/>
                </a:lnTo>
                <a:lnTo>
                  <a:pt x="131" y="150"/>
                </a:lnTo>
                <a:lnTo>
                  <a:pt x="132" y="151"/>
                </a:lnTo>
                <a:lnTo>
                  <a:pt x="132" y="151"/>
                </a:lnTo>
                <a:lnTo>
                  <a:pt x="132" y="151"/>
                </a:lnTo>
                <a:lnTo>
                  <a:pt x="131" y="150"/>
                </a:lnTo>
                <a:lnTo>
                  <a:pt x="131" y="150"/>
                </a:lnTo>
                <a:close/>
                <a:moveTo>
                  <a:pt x="143" y="150"/>
                </a:moveTo>
                <a:lnTo>
                  <a:pt x="143" y="150"/>
                </a:lnTo>
                <a:lnTo>
                  <a:pt x="144" y="149"/>
                </a:lnTo>
                <a:lnTo>
                  <a:pt x="146" y="148"/>
                </a:lnTo>
                <a:lnTo>
                  <a:pt x="148" y="147"/>
                </a:lnTo>
                <a:lnTo>
                  <a:pt x="148" y="147"/>
                </a:lnTo>
                <a:lnTo>
                  <a:pt x="148" y="149"/>
                </a:lnTo>
                <a:lnTo>
                  <a:pt x="147" y="150"/>
                </a:lnTo>
                <a:lnTo>
                  <a:pt x="146" y="151"/>
                </a:lnTo>
                <a:lnTo>
                  <a:pt x="143" y="150"/>
                </a:lnTo>
                <a:lnTo>
                  <a:pt x="143" y="150"/>
                </a:lnTo>
                <a:close/>
                <a:moveTo>
                  <a:pt x="149" y="138"/>
                </a:moveTo>
                <a:lnTo>
                  <a:pt x="149" y="138"/>
                </a:lnTo>
                <a:lnTo>
                  <a:pt x="153" y="135"/>
                </a:lnTo>
                <a:lnTo>
                  <a:pt x="153" y="135"/>
                </a:lnTo>
                <a:lnTo>
                  <a:pt x="153" y="135"/>
                </a:lnTo>
                <a:lnTo>
                  <a:pt x="152" y="137"/>
                </a:lnTo>
                <a:lnTo>
                  <a:pt x="150" y="138"/>
                </a:lnTo>
                <a:lnTo>
                  <a:pt x="149" y="138"/>
                </a:lnTo>
                <a:lnTo>
                  <a:pt x="149" y="138"/>
                </a:lnTo>
                <a:lnTo>
                  <a:pt x="150" y="137"/>
                </a:lnTo>
                <a:lnTo>
                  <a:pt x="149" y="138"/>
                </a:lnTo>
                <a:lnTo>
                  <a:pt x="149" y="138"/>
                </a:lnTo>
                <a:close/>
                <a:moveTo>
                  <a:pt x="164" y="131"/>
                </a:moveTo>
                <a:lnTo>
                  <a:pt x="164" y="131"/>
                </a:lnTo>
                <a:lnTo>
                  <a:pt x="159" y="131"/>
                </a:lnTo>
                <a:lnTo>
                  <a:pt x="164" y="131"/>
                </a:lnTo>
                <a:lnTo>
                  <a:pt x="164" y="131"/>
                </a:lnTo>
                <a:lnTo>
                  <a:pt x="162" y="131"/>
                </a:lnTo>
                <a:lnTo>
                  <a:pt x="164" y="131"/>
                </a:lnTo>
                <a:lnTo>
                  <a:pt x="164" y="131"/>
                </a:lnTo>
                <a:close/>
                <a:moveTo>
                  <a:pt x="164" y="133"/>
                </a:moveTo>
                <a:lnTo>
                  <a:pt x="164" y="133"/>
                </a:lnTo>
                <a:lnTo>
                  <a:pt x="166" y="133"/>
                </a:lnTo>
                <a:lnTo>
                  <a:pt x="166" y="133"/>
                </a:lnTo>
                <a:lnTo>
                  <a:pt x="165" y="135"/>
                </a:lnTo>
                <a:lnTo>
                  <a:pt x="164" y="133"/>
                </a:lnTo>
                <a:lnTo>
                  <a:pt x="164" y="133"/>
                </a:lnTo>
                <a:lnTo>
                  <a:pt x="164" y="133"/>
                </a:lnTo>
                <a:lnTo>
                  <a:pt x="164" y="133"/>
                </a:lnTo>
                <a:lnTo>
                  <a:pt x="164" y="133"/>
                </a:lnTo>
                <a:close/>
                <a:moveTo>
                  <a:pt x="173" y="125"/>
                </a:moveTo>
                <a:lnTo>
                  <a:pt x="173" y="125"/>
                </a:lnTo>
                <a:lnTo>
                  <a:pt x="172" y="127"/>
                </a:lnTo>
                <a:lnTo>
                  <a:pt x="171" y="130"/>
                </a:lnTo>
                <a:lnTo>
                  <a:pt x="170" y="131"/>
                </a:lnTo>
                <a:lnTo>
                  <a:pt x="167" y="132"/>
                </a:lnTo>
                <a:lnTo>
                  <a:pt x="167" y="132"/>
                </a:lnTo>
                <a:lnTo>
                  <a:pt x="167" y="130"/>
                </a:lnTo>
                <a:lnTo>
                  <a:pt x="170" y="128"/>
                </a:lnTo>
                <a:lnTo>
                  <a:pt x="172" y="126"/>
                </a:lnTo>
                <a:lnTo>
                  <a:pt x="173" y="125"/>
                </a:lnTo>
                <a:lnTo>
                  <a:pt x="173" y="125"/>
                </a:lnTo>
                <a:close/>
                <a:moveTo>
                  <a:pt x="171" y="118"/>
                </a:moveTo>
                <a:lnTo>
                  <a:pt x="171" y="118"/>
                </a:lnTo>
                <a:lnTo>
                  <a:pt x="171" y="121"/>
                </a:lnTo>
                <a:lnTo>
                  <a:pt x="170" y="122"/>
                </a:lnTo>
                <a:lnTo>
                  <a:pt x="166" y="126"/>
                </a:lnTo>
                <a:lnTo>
                  <a:pt x="166" y="126"/>
                </a:lnTo>
                <a:lnTo>
                  <a:pt x="167" y="121"/>
                </a:lnTo>
                <a:lnTo>
                  <a:pt x="168" y="119"/>
                </a:lnTo>
                <a:lnTo>
                  <a:pt x="171" y="118"/>
                </a:lnTo>
                <a:lnTo>
                  <a:pt x="171" y="118"/>
                </a:lnTo>
                <a:close/>
                <a:moveTo>
                  <a:pt x="188" y="114"/>
                </a:moveTo>
                <a:lnTo>
                  <a:pt x="188" y="114"/>
                </a:lnTo>
                <a:lnTo>
                  <a:pt x="190" y="118"/>
                </a:lnTo>
                <a:lnTo>
                  <a:pt x="188" y="114"/>
                </a:lnTo>
                <a:lnTo>
                  <a:pt x="188" y="114"/>
                </a:lnTo>
                <a:lnTo>
                  <a:pt x="189" y="115"/>
                </a:lnTo>
                <a:lnTo>
                  <a:pt x="188" y="114"/>
                </a:lnTo>
                <a:lnTo>
                  <a:pt x="188" y="114"/>
                </a:lnTo>
                <a:close/>
                <a:moveTo>
                  <a:pt x="211" y="86"/>
                </a:moveTo>
                <a:lnTo>
                  <a:pt x="211" y="86"/>
                </a:lnTo>
                <a:lnTo>
                  <a:pt x="212" y="86"/>
                </a:lnTo>
                <a:lnTo>
                  <a:pt x="212" y="86"/>
                </a:lnTo>
                <a:lnTo>
                  <a:pt x="212" y="86"/>
                </a:lnTo>
                <a:lnTo>
                  <a:pt x="211" y="86"/>
                </a:lnTo>
                <a:lnTo>
                  <a:pt x="211" y="86"/>
                </a:lnTo>
                <a:lnTo>
                  <a:pt x="211" y="88"/>
                </a:lnTo>
                <a:lnTo>
                  <a:pt x="211" y="86"/>
                </a:lnTo>
                <a:lnTo>
                  <a:pt x="211" y="86"/>
                </a:lnTo>
                <a:lnTo>
                  <a:pt x="211" y="86"/>
                </a:lnTo>
                <a:lnTo>
                  <a:pt x="211" y="86"/>
                </a:lnTo>
                <a:close/>
                <a:moveTo>
                  <a:pt x="456" y="2"/>
                </a:moveTo>
                <a:lnTo>
                  <a:pt x="456" y="2"/>
                </a:lnTo>
                <a:lnTo>
                  <a:pt x="457" y="3"/>
                </a:lnTo>
                <a:lnTo>
                  <a:pt x="457" y="6"/>
                </a:lnTo>
                <a:lnTo>
                  <a:pt x="456" y="8"/>
                </a:lnTo>
                <a:lnTo>
                  <a:pt x="455" y="8"/>
                </a:lnTo>
                <a:lnTo>
                  <a:pt x="454" y="8"/>
                </a:lnTo>
                <a:lnTo>
                  <a:pt x="454" y="6"/>
                </a:lnTo>
                <a:lnTo>
                  <a:pt x="456" y="2"/>
                </a:lnTo>
                <a:lnTo>
                  <a:pt x="456" y="2"/>
                </a:lnTo>
                <a:lnTo>
                  <a:pt x="456" y="3"/>
                </a:lnTo>
                <a:lnTo>
                  <a:pt x="456" y="4"/>
                </a:lnTo>
                <a:lnTo>
                  <a:pt x="455" y="3"/>
                </a:lnTo>
                <a:lnTo>
                  <a:pt x="456" y="2"/>
                </a:lnTo>
                <a:lnTo>
                  <a:pt x="456" y="2"/>
                </a:lnTo>
                <a:close/>
                <a:moveTo>
                  <a:pt x="478" y="7"/>
                </a:moveTo>
                <a:lnTo>
                  <a:pt x="478" y="7"/>
                </a:lnTo>
                <a:lnTo>
                  <a:pt x="476" y="6"/>
                </a:lnTo>
                <a:lnTo>
                  <a:pt x="473" y="6"/>
                </a:lnTo>
                <a:lnTo>
                  <a:pt x="472" y="6"/>
                </a:lnTo>
                <a:lnTo>
                  <a:pt x="472" y="3"/>
                </a:lnTo>
                <a:lnTo>
                  <a:pt x="472" y="3"/>
                </a:lnTo>
                <a:lnTo>
                  <a:pt x="474" y="4"/>
                </a:lnTo>
                <a:lnTo>
                  <a:pt x="476" y="4"/>
                </a:lnTo>
                <a:lnTo>
                  <a:pt x="478" y="6"/>
                </a:lnTo>
                <a:lnTo>
                  <a:pt x="478" y="7"/>
                </a:lnTo>
                <a:lnTo>
                  <a:pt x="478" y="7"/>
                </a:lnTo>
                <a:close/>
                <a:moveTo>
                  <a:pt x="536" y="234"/>
                </a:moveTo>
                <a:lnTo>
                  <a:pt x="536" y="234"/>
                </a:lnTo>
                <a:lnTo>
                  <a:pt x="529" y="236"/>
                </a:lnTo>
                <a:lnTo>
                  <a:pt x="529" y="236"/>
                </a:lnTo>
                <a:lnTo>
                  <a:pt x="529" y="237"/>
                </a:lnTo>
                <a:lnTo>
                  <a:pt x="532" y="237"/>
                </a:lnTo>
                <a:lnTo>
                  <a:pt x="533" y="236"/>
                </a:lnTo>
                <a:lnTo>
                  <a:pt x="536" y="234"/>
                </a:lnTo>
                <a:lnTo>
                  <a:pt x="536" y="234"/>
                </a:lnTo>
                <a:lnTo>
                  <a:pt x="533" y="234"/>
                </a:lnTo>
                <a:lnTo>
                  <a:pt x="535" y="234"/>
                </a:lnTo>
                <a:lnTo>
                  <a:pt x="535" y="234"/>
                </a:lnTo>
                <a:lnTo>
                  <a:pt x="536" y="234"/>
                </a:lnTo>
                <a:lnTo>
                  <a:pt x="536" y="234"/>
                </a:lnTo>
                <a:close/>
                <a:moveTo>
                  <a:pt x="529" y="236"/>
                </a:moveTo>
                <a:lnTo>
                  <a:pt x="529" y="236"/>
                </a:lnTo>
                <a:lnTo>
                  <a:pt x="527" y="237"/>
                </a:lnTo>
                <a:lnTo>
                  <a:pt x="529" y="237"/>
                </a:lnTo>
                <a:lnTo>
                  <a:pt x="531" y="237"/>
                </a:lnTo>
                <a:lnTo>
                  <a:pt x="531" y="236"/>
                </a:lnTo>
                <a:lnTo>
                  <a:pt x="529" y="236"/>
                </a:lnTo>
                <a:lnTo>
                  <a:pt x="529" y="236"/>
                </a:lnTo>
                <a:lnTo>
                  <a:pt x="529" y="236"/>
                </a:lnTo>
                <a:lnTo>
                  <a:pt x="529" y="236"/>
                </a:lnTo>
                <a:lnTo>
                  <a:pt x="529" y="236"/>
                </a:lnTo>
                <a:close/>
                <a:moveTo>
                  <a:pt x="547" y="17"/>
                </a:moveTo>
                <a:lnTo>
                  <a:pt x="547" y="17"/>
                </a:lnTo>
                <a:lnTo>
                  <a:pt x="549" y="15"/>
                </a:lnTo>
                <a:lnTo>
                  <a:pt x="551" y="17"/>
                </a:lnTo>
                <a:lnTo>
                  <a:pt x="551" y="17"/>
                </a:lnTo>
                <a:lnTo>
                  <a:pt x="551" y="18"/>
                </a:lnTo>
                <a:lnTo>
                  <a:pt x="551" y="19"/>
                </a:lnTo>
                <a:lnTo>
                  <a:pt x="550" y="19"/>
                </a:lnTo>
                <a:lnTo>
                  <a:pt x="548" y="19"/>
                </a:lnTo>
                <a:lnTo>
                  <a:pt x="547" y="17"/>
                </a:lnTo>
                <a:lnTo>
                  <a:pt x="547" y="17"/>
                </a:lnTo>
                <a:lnTo>
                  <a:pt x="548" y="15"/>
                </a:lnTo>
                <a:lnTo>
                  <a:pt x="548" y="17"/>
                </a:lnTo>
                <a:lnTo>
                  <a:pt x="548" y="17"/>
                </a:lnTo>
                <a:lnTo>
                  <a:pt x="547" y="17"/>
                </a:lnTo>
                <a:lnTo>
                  <a:pt x="547" y="17"/>
                </a:lnTo>
                <a:close/>
                <a:moveTo>
                  <a:pt x="537" y="238"/>
                </a:moveTo>
                <a:lnTo>
                  <a:pt x="537" y="238"/>
                </a:lnTo>
                <a:lnTo>
                  <a:pt x="533" y="239"/>
                </a:lnTo>
                <a:lnTo>
                  <a:pt x="531" y="240"/>
                </a:lnTo>
                <a:lnTo>
                  <a:pt x="531" y="239"/>
                </a:lnTo>
                <a:lnTo>
                  <a:pt x="531" y="239"/>
                </a:lnTo>
                <a:lnTo>
                  <a:pt x="537" y="238"/>
                </a:lnTo>
                <a:lnTo>
                  <a:pt x="537" y="238"/>
                </a:lnTo>
                <a:lnTo>
                  <a:pt x="535" y="238"/>
                </a:lnTo>
                <a:lnTo>
                  <a:pt x="537" y="238"/>
                </a:lnTo>
                <a:lnTo>
                  <a:pt x="537" y="238"/>
                </a:lnTo>
                <a:close/>
                <a:moveTo>
                  <a:pt x="560" y="24"/>
                </a:moveTo>
                <a:lnTo>
                  <a:pt x="560" y="24"/>
                </a:lnTo>
                <a:lnTo>
                  <a:pt x="559" y="23"/>
                </a:lnTo>
                <a:lnTo>
                  <a:pt x="557" y="23"/>
                </a:lnTo>
                <a:lnTo>
                  <a:pt x="556" y="24"/>
                </a:lnTo>
                <a:lnTo>
                  <a:pt x="554" y="23"/>
                </a:lnTo>
                <a:lnTo>
                  <a:pt x="554" y="23"/>
                </a:lnTo>
                <a:lnTo>
                  <a:pt x="555" y="21"/>
                </a:lnTo>
                <a:lnTo>
                  <a:pt x="559" y="21"/>
                </a:lnTo>
                <a:lnTo>
                  <a:pt x="560" y="21"/>
                </a:lnTo>
                <a:lnTo>
                  <a:pt x="561" y="23"/>
                </a:lnTo>
                <a:lnTo>
                  <a:pt x="560" y="24"/>
                </a:lnTo>
                <a:lnTo>
                  <a:pt x="560" y="24"/>
                </a:lnTo>
                <a:close/>
                <a:moveTo>
                  <a:pt x="537" y="238"/>
                </a:moveTo>
                <a:lnTo>
                  <a:pt x="537" y="238"/>
                </a:lnTo>
                <a:lnTo>
                  <a:pt x="535" y="240"/>
                </a:lnTo>
                <a:lnTo>
                  <a:pt x="537" y="238"/>
                </a:lnTo>
                <a:lnTo>
                  <a:pt x="537" y="238"/>
                </a:lnTo>
                <a:lnTo>
                  <a:pt x="537" y="239"/>
                </a:lnTo>
                <a:lnTo>
                  <a:pt x="537" y="238"/>
                </a:lnTo>
                <a:lnTo>
                  <a:pt x="537" y="238"/>
                </a:lnTo>
                <a:close/>
                <a:moveTo>
                  <a:pt x="722" y="168"/>
                </a:moveTo>
                <a:lnTo>
                  <a:pt x="722" y="168"/>
                </a:lnTo>
                <a:lnTo>
                  <a:pt x="722" y="166"/>
                </a:lnTo>
                <a:lnTo>
                  <a:pt x="721" y="165"/>
                </a:lnTo>
                <a:lnTo>
                  <a:pt x="720" y="162"/>
                </a:lnTo>
                <a:lnTo>
                  <a:pt x="719" y="160"/>
                </a:lnTo>
                <a:lnTo>
                  <a:pt x="719" y="160"/>
                </a:lnTo>
                <a:lnTo>
                  <a:pt x="722" y="162"/>
                </a:lnTo>
                <a:lnTo>
                  <a:pt x="724" y="165"/>
                </a:lnTo>
                <a:lnTo>
                  <a:pt x="724" y="167"/>
                </a:lnTo>
                <a:lnTo>
                  <a:pt x="722" y="168"/>
                </a:lnTo>
                <a:lnTo>
                  <a:pt x="722" y="168"/>
                </a:lnTo>
                <a:close/>
                <a:moveTo>
                  <a:pt x="727" y="179"/>
                </a:moveTo>
                <a:lnTo>
                  <a:pt x="727" y="179"/>
                </a:lnTo>
                <a:lnTo>
                  <a:pt x="726" y="174"/>
                </a:lnTo>
                <a:lnTo>
                  <a:pt x="725" y="171"/>
                </a:lnTo>
                <a:lnTo>
                  <a:pt x="725" y="168"/>
                </a:lnTo>
                <a:lnTo>
                  <a:pt x="725" y="168"/>
                </a:lnTo>
                <a:lnTo>
                  <a:pt x="727" y="171"/>
                </a:lnTo>
                <a:lnTo>
                  <a:pt x="728" y="173"/>
                </a:lnTo>
                <a:lnTo>
                  <a:pt x="728" y="175"/>
                </a:lnTo>
                <a:lnTo>
                  <a:pt x="727" y="179"/>
                </a:lnTo>
                <a:lnTo>
                  <a:pt x="727" y="179"/>
                </a:lnTo>
                <a:close/>
                <a:moveTo>
                  <a:pt x="732" y="184"/>
                </a:moveTo>
                <a:lnTo>
                  <a:pt x="732" y="184"/>
                </a:lnTo>
                <a:lnTo>
                  <a:pt x="730" y="180"/>
                </a:lnTo>
                <a:lnTo>
                  <a:pt x="731" y="179"/>
                </a:lnTo>
                <a:lnTo>
                  <a:pt x="731" y="180"/>
                </a:lnTo>
                <a:lnTo>
                  <a:pt x="732" y="184"/>
                </a:lnTo>
                <a:lnTo>
                  <a:pt x="732" y="184"/>
                </a:lnTo>
                <a:lnTo>
                  <a:pt x="732" y="183"/>
                </a:lnTo>
                <a:lnTo>
                  <a:pt x="732" y="184"/>
                </a:lnTo>
                <a:lnTo>
                  <a:pt x="732" y="184"/>
                </a:lnTo>
                <a:close/>
                <a:moveTo>
                  <a:pt x="628" y="368"/>
                </a:moveTo>
                <a:lnTo>
                  <a:pt x="628" y="368"/>
                </a:lnTo>
                <a:lnTo>
                  <a:pt x="627" y="368"/>
                </a:lnTo>
                <a:lnTo>
                  <a:pt x="626" y="368"/>
                </a:lnTo>
                <a:lnTo>
                  <a:pt x="624" y="364"/>
                </a:lnTo>
                <a:lnTo>
                  <a:pt x="622" y="360"/>
                </a:lnTo>
                <a:lnTo>
                  <a:pt x="624" y="356"/>
                </a:lnTo>
                <a:lnTo>
                  <a:pt x="624" y="354"/>
                </a:lnTo>
                <a:lnTo>
                  <a:pt x="625" y="354"/>
                </a:lnTo>
                <a:lnTo>
                  <a:pt x="626" y="354"/>
                </a:lnTo>
                <a:lnTo>
                  <a:pt x="627" y="358"/>
                </a:lnTo>
                <a:lnTo>
                  <a:pt x="628" y="368"/>
                </a:lnTo>
                <a:lnTo>
                  <a:pt x="628" y="368"/>
                </a:lnTo>
                <a:lnTo>
                  <a:pt x="627" y="368"/>
                </a:lnTo>
                <a:lnTo>
                  <a:pt x="627" y="367"/>
                </a:lnTo>
                <a:lnTo>
                  <a:pt x="628" y="367"/>
                </a:lnTo>
                <a:lnTo>
                  <a:pt x="628" y="368"/>
                </a:lnTo>
                <a:lnTo>
                  <a:pt x="628" y="368"/>
                </a:lnTo>
                <a:close/>
                <a:moveTo>
                  <a:pt x="625" y="380"/>
                </a:moveTo>
                <a:lnTo>
                  <a:pt x="625" y="380"/>
                </a:lnTo>
                <a:lnTo>
                  <a:pt x="622" y="380"/>
                </a:lnTo>
                <a:lnTo>
                  <a:pt x="621" y="378"/>
                </a:lnTo>
                <a:lnTo>
                  <a:pt x="620" y="372"/>
                </a:lnTo>
                <a:lnTo>
                  <a:pt x="620" y="370"/>
                </a:lnTo>
                <a:lnTo>
                  <a:pt x="621" y="370"/>
                </a:lnTo>
                <a:lnTo>
                  <a:pt x="625" y="380"/>
                </a:lnTo>
                <a:lnTo>
                  <a:pt x="625" y="380"/>
                </a:lnTo>
                <a:lnTo>
                  <a:pt x="624" y="380"/>
                </a:lnTo>
                <a:lnTo>
                  <a:pt x="624" y="379"/>
                </a:lnTo>
                <a:lnTo>
                  <a:pt x="624" y="379"/>
                </a:lnTo>
                <a:lnTo>
                  <a:pt x="625" y="380"/>
                </a:lnTo>
                <a:lnTo>
                  <a:pt x="625" y="380"/>
                </a:lnTo>
                <a:close/>
                <a:moveTo>
                  <a:pt x="754" y="314"/>
                </a:moveTo>
                <a:lnTo>
                  <a:pt x="754" y="314"/>
                </a:lnTo>
                <a:lnTo>
                  <a:pt x="752" y="313"/>
                </a:lnTo>
                <a:lnTo>
                  <a:pt x="751" y="310"/>
                </a:lnTo>
                <a:lnTo>
                  <a:pt x="750" y="308"/>
                </a:lnTo>
                <a:lnTo>
                  <a:pt x="751" y="305"/>
                </a:lnTo>
                <a:lnTo>
                  <a:pt x="751" y="305"/>
                </a:lnTo>
                <a:lnTo>
                  <a:pt x="752" y="308"/>
                </a:lnTo>
                <a:lnTo>
                  <a:pt x="754" y="310"/>
                </a:lnTo>
                <a:lnTo>
                  <a:pt x="754" y="314"/>
                </a:lnTo>
                <a:lnTo>
                  <a:pt x="754" y="314"/>
                </a:lnTo>
                <a:close/>
                <a:moveTo>
                  <a:pt x="624" y="397"/>
                </a:moveTo>
                <a:lnTo>
                  <a:pt x="624" y="397"/>
                </a:lnTo>
                <a:lnTo>
                  <a:pt x="621" y="383"/>
                </a:lnTo>
                <a:lnTo>
                  <a:pt x="624" y="397"/>
                </a:lnTo>
                <a:lnTo>
                  <a:pt x="624" y="397"/>
                </a:lnTo>
                <a:lnTo>
                  <a:pt x="624" y="393"/>
                </a:lnTo>
                <a:lnTo>
                  <a:pt x="625" y="393"/>
                </a:lnTo>
                <a:lnTo>
                  <a:pt x="625" y="395"/>
                </a:lnTo>
                <a:lnTo>
                  <a:pt x="624" y="397"/>
                </a:lnTo>
                <a:lnTo>
                  <a:pt x="624" y="397"/>
                </a:lnTo>
                <a:close/>
                <a:moveTo>
                  <a:pt x="763" y="367"/>
                </a:moveTo>
                <a:lnTo>
                  <a:pt x="763" y="367"/>
                </a:lnTo>
                <a:lnTo>
                  <a:pt x="761" y="368"/>
                </a:lnTo>
                <a:lnTo>
                  <a:pt x="759" y="370"/>
                </a:lnTo>
                <a:lnTo>
                  <a:pt x="759" y="370"/>
                </a:lnTo>
                <a:lnTo>
                  <a:pt x="763" y="367"/>
                </a:lnTo>
                <a:lnTo>
                  <a:pt x="763" y="367"/>
                </a:lnTo>
                <a:lnTo>
                  <a:pt x="763" y="368"/>
                </a:lnTo>
                <a:lnTo>
                  <a:pt x="762" y="368"/>
                </a:lnTo>
                <a:lnTo>
                  <a:pt x="762" y="368"/>
                </a:lnTo>
                <a:lnTo>
                  <a:pt x="763" y="367"/>
                </a:lnTo>
                <a:lnTo>
                  <a:pt x="763" y="367"/>
                </a:lnTo>
                <a:close/>
                <a:moveTo>
                  <a:pt x="604" y="428"/>
                </a:moveTo>
                <a:lnTo>
                  <a:pt x="604" y="428"/>
                </a:lnTo>
                <a:lnTo>
                  <a:pt x="602" y="427"/>
                </a:lnTo>
                <a:lnTo>
                  <a:pt x="601" y="425"/>
                </a:lnTo>
                <a:lnTo>
                  <a:pt x="601" y="423"/>
                </a:lnTo>
                <a:lnTo>
                  <a:pt x="602" y="425"/>
                </a:lnTo>
                <a:lnTo>
                  <a:pt x="604" y="428"/>
                </a:lnTo>
                <a:lnTo>
                  <a:pt x="604" y="428"/>
                </a:lnTo>
                <a:lnTo>
                  <a:pt x="603" y="427"/>
                </a:lnTo>
                <a:lnTo>
                  <a:pt x="603" y="427"/>
                </a:lnTo>
                <a:lnTo>
                  <a:pt x="603" y="427"/>
                </a:lnTo>
                <a:lnTo>
                  <a:pt x="604" y="428"/>
                </a:lnTo>
                <a:lnTo>
                  <a:pt x="604" y="428"/>
                </a:lnTo>
                <a:close/>
                <a:moveTo>
                  <a:pt x="659" y="434"/>
                </a:moveTo>
                <a:lnTo>
                  <a:pt x="659" y="434"/>
                </a:lnTo>
                <a:lnTo>
                  <a:pt x="656" y="437"/>
                </a:lnTo>
                <a:lnTo>
                  <a:pt x="656" y="437"/>
                </a:lnTo>
                <a:lnTo>
                  <a:pt x="659" y="436"/>
                </a:lnTo>
                <a:lnTo>
                  <a:pt x="659" y="434"/>
                </a:lnTo>
                <a:lnTo>
                  <a:pt x="659" y="434"/>
                </a:lnTo>
                <a:lnTo>
                  <a:pt x="659" y="434"/>
                </a:lnTo>
                <a:lnTo>
                  <a:pt x="657" y="434"/>
                </a:lnTo>
                <a:lnTo>
                  <a:pt x="659" y="434"/>
                </a:lnTo>
                <a:lnTo>
                  <a:pt x="659" y="434"/>
                </a:lnTo>
                <a:close/>
                <a:moveTo>
                  <a:pt x="721" y="439"/>
                </a:moveTo>
                <a:lnTo>
                  <a:pt x="721" y="439"/>
                </a:lnTo>
                <a:lnTo>
                  <a:pt x="722" y="438"/>
                </a:lnTo>
                <a:lnTo>
                  <a:pt x="722" y="437"/>
                </a:lnTo>
                <a:lnTo>
                  <a:pt x="722" y="436"/>
                </a:lnTo>
                <a:lnTo>
                  <a:pt x="724" y="434"/>
                </a:lnTo>
                <a:lnTo>
                  <a:pt x="724" y="434"/>
                </a:lnTo>
                <a:lnTo>
                  <a:pt x="725" y="437"/>
                </a:lnTo>
                <a:lnTo>
                  <a:pt x="725" y="438"/>
                </a:lnTo>
                <a:lnTo>
                  <a:pt x="724" y="439"/>
                </a:lnTo>
                <a:lnTo>
                  <a:pt x="721" y="439"/>
                </a:lnTo>
                <a:lnTo>
                  <a:pt x="721" y="439"/>
                </a:lnTo>
                <a:close/>
                <a:moveTo>
                  <a:pt x="714" y="455"/>
                </a:moveTo>
                <a:lnTo>
                  <a:pt x="714" y="455"/>
                </a:lnTo>
                <a:lnTo>
                  <a:pt x="714" y="450"/>
                </a:lnTo>
                <a:lnTo>
                  <a:pt x="714" y="448"/>
                </a:lnTo>
                <a:lnTo>
                  <a:pt x="716" y="445"/>
                </a:lnTo>
                <a:lnTo>
                  <a:pt x="716" y="445"/>
                </a:lnTo>
                <a:lnTo>
                  <a:pt x="715" y="451"/>
                </a:lnTo>
                <a:lnTo>
                  <a:pt x="715" y="454"/>
                </a:lnTo>
                <a:lnTo>
                  <a:pt x="714" y="455"/>
                </a:lnTo>
                <a:lnTo>
                  <a:pt x="714" y="455"/>
                </a:lnTo>
                <a:close/>
                <a:moveTo>
                  <a:pt x="706" y="466"/>
                </a:moveTo>
                <a:lnTo>
                  <a:pt x="706" y="466"/>
                </a:lnTo>
                <a:lnTo>
                  <a:pt x="707" y="463"/>
                </a:lnTo>
                <a:lnTo>
                  <a:pt x="707" y="462"/>
                </a:lnTo>
                <a:lnTo>
                  <a:pt x="709" y="461"/>
                </a:lnTo>
                <a:lnTo>
                  <a:pt x="709" y="461"/>
                </a:lnTo>
                <a:lnTo>
                  <a:pt x="708" y="464"/>
                </a:lnTo>
                <a:lnTo>
                  <a:pt x="706" y="466"/>
                </a:lnTo>
                <a:lnTo>
                  <a:pt x="706" y="466"/>
                </a:lnTo>
                <a:close/>
                <a:moveTo>
                  <a:pt x="718" y="470"/>
                </a:moveTo>
                <a:lnTo>
                  <a:pt x="718" y="470"/>
                </a:lnTo>
                <a:lnTo>
                  <a:pt x="716" y="470"/>
                </a:lnTo>
                <a:lnTo>
                  <a:pt x="715" y="469"/>
                </a:lnTo>
                <a:lnTo>
                  <a:pt x="715" y="469"/>
                </a:lnTo>
                <a:lnTo>
                  <a:pt x="718" y="470"/>
                </a:lnTo>
                <a:lnTo>
                  <a:pt x="718" y="470"/>
                </a:lnTo>
                <a:lnTo>
                  <a:pt x="716" y="470"/>
                </a:lnTo>
                <a:lnTo>
                  <a:pt x="718" y="470"/>
                </a:lnTo>
                <a:lnTo>
                  <a:pt x="718" y="470"/>
                </a:lnTo>
                <a:close/>
                <a:moveTo>
                  <a:pt x="633" y="549"/>
                </a:moveTo>
                <a:lnTo>
                  <a:pt x="633" y="549"/>
                </a:lnTo>
                <a:lnTo>
                  <a:pt x="632" y="547"/>
                </a:lnTo>
                <a:lnTo>
                  <a:pt x="632" y="546"/>
                </a:lnTo>
                <a:lnTo>
                  <a:pt x="633" y="543"/>
                </a:lnTo>
                <a:lnTo>
                  <a:pt x="633" y="543"/>
                </a:lnTo>
                <a:lnTo>
                  <a:pt x="634" y="546"/>
                </a:lnTo>
                <a:lnTo>
                  <a:pt x="634" y="547"/>
                </a:lnTo>
                <a:lnTo>
                  <a:pt x="633" y="549"/>
                </a:lnTo>
                <a:lnTo>
                  <a:pt x="633" y="54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4781"/>
          <p:cNvSpPr>
            <a:spLocks noEditPoints="1"/>
          </p:cNvSpPr>
          <p:nvPr/>
        </p:nvSpPr>
        <p:spPr bwMode="auto">
          <a:xfrm>
            <a:off x="634609" y="4731313"/>
            <a:ext cx="1122754" cy="1579406"/>
          </a:xfrm>
          <a:custGeom>
            <a:avLst/>
            <a:gdLst>
              <a:gd name="T0" fmla="*/ 65 w 327"/>
              <a:gd name="T1" fmla="*/ 51 h 460"/>
              <a:gd name="T2" fmla="*/ 306 w 327"/>
              <a:gd name="T3" fmla="*/ 195 h 460"/>
              <a:gd name="T4" fmla="*/ 34 w 327"/>
              <a:gd name="T5" fmla="*/ 85 h 460"/>
              <a:gd name="T6" fmla="*/ 217 w 327"/>
              <a:gd name="T7" fmla="*/ 460 h 460"/>
              <a:gd name="T8" fmla="*/ 253 w 327"/>
              <a:gd name="T9" fmla="*/ 444 h 460"/>
              <a:gd name="T10" fmla="*/ 54 w 327"/>
              <a:gd name="T11" fmla="*/ 149 h 460"/>
              <a:gd name="T12" fmla="*/ 248 w 327"/>
              <a:gd name="T13" fmla="*/ 65 h 460"/>
              <a:gd name="T14" fmla="*/ 276 w 327"/>
              <a:gd name="T15" fmla="*/ 117 h 460"/>
              <a:gd name="T16" fmla="*/ 284 w 327"/>
              <a:gd name="T17" fmla="*/ 182 h 460"/>
              <a:gd name="T18" fmla="*/ 195 w 327"/>
              <a:gd name="T19" fmla="*/ 29 h 460"/>
              <a:gd name="T20" fmla="*/ 310 w 327"/>
              <a:gd name="T21" fmla="*/ 137 h 460"/>
              <a:gd name="T22" fmla="*/ 208 w 327"/>
              <a:gd name="T23" fmla="*/ 444 h 460"/>
              <a:gd name="T24" fmla="*/ 282 w 327"/>
              <a:gd name="T25" fmla="*/ 120 h 460"/>
              <a:gd name="T26" fmla="*/ 304 w 327"/>
              <a:gd name="T27" fmla="*/ 144 h 460"/>
              <a:gd name="T28" fmla="*/ 318 w 327"/>
              <a:gd name="T29" fmla="*/ 98 h 460"/>
              <a:gd name="T30" fmla="*/ 306 w 327"/>
              <a:gd name="T31" fmla="*/ 141 h 460"/>
              <a:gd name="T32" fmla="*/ 313 w 327"/>
              <a:gd name="T33" fmla="*/ 105 h 460"/>
              <a:gd name="T34" fmla="*/ 288 w 327"/>
              <a:gd name="T35" fmla="*/ 165 h 460"/>
              <a:gd name="T36" fmla="*/ 290 w 327"/>
              <a:gd name="T37" fmla="*/ 158 h 460"/>
              <a:gd name="T38" fmla="*/ 296 w 327"/>
              <a:gd name="T39" fmla="*/ 142 h 460"/>
              <a:gd name="T40" fmla="*/ 300 w 327"/>
              <a:gd name="T41" fmla="*/ 72 h 460"/>
              <a:gd name="T42" fmla="*/ 301 w 327"/>
              <a:gd name="T43" fmla="*/ 106 h 460"/>
              <a:gd name="T44" fmla="*/ 291 w 327"/>
              <a:gd name="T45" fmla="*/ 141 h 460"/>
              <a:gd name="T46" fmla="*/ 294 w 327"/>
              <a:gd name="T47" fmla="*/ 130 h 460"/>
              <a:gd name="T48" fmla="*/ 290 w 327"/>
              <a:gd name="T49" fmla="*/ 124 h 460"/>
              <a:gd name="T50" fmla="*/ 290 w 327"/>
              <a:gd name="T51" fmla="*/ 82 h 460"/>
              <a:gd name="T52" fmla="*/ 283 w 327"/>
              <a:gd name="T53" fmla="*/ 137 h 460"/>
              <a:gd name="T54" fmla="*/ 282 w 327"/>
              <a:gd name="T55" fmla="*/ 82 h 460"/>
              <a:gd name="T56" fmla="*/ 278 w 327"/>
              <a:gd name="T57" fmla="*/ 102 h 460"/>
              <a:gd name="T58" fmla="*/ 273 w 327"/>
              <a:gd name="T59" fmla="*/ 96 h 460"/>
              <a:gd name="T60" fmla="*/ 268 w 327"/>
              <a:gd name="T61" fmla="*/ 75 h 460"/>
              <a:gd name="T62" fmla="*/ 249 w 327"/>
              <a:gd name="T63" fmla="*/ 43 h 460"/>
              <a:gd name="T64" fmla="*/ 260 w 327"/>
              <a:gd name="T65" fmla="*/ 67 h 460"/>
              <a:gd name="T66" fmla="*/ 255 w 327"/>
              <a:gd name="T67" fmla="*/ 61 h 460"/>
              <a:gd name="T68" fmla="*/ 249 w 327"/>
              <a:gd name="T69" fmla="*/ 57 h 460"/>
              <a:gd name="T70" fmla="*/ 251 w 327"/>
              <a:gd name="T71" fmla="*/ 69 h 460"/>
              <a:gd name="T72" fmla="*/ 226 w 327"/>
              <a:gd name="T73" fmla="*/ 45 h 460"/>
              <a:gd name="T74" fmla="*/ 230 w 327"/>
              <a:gd name="T75" fmla="*/ 54 h 460"/>
              <a:gd name="T76" fmla="*/ 218 w 327"/>
              <a:gd name="T77" fmla="*/ 45 h 460"/>
              <a:gd name="T78" fmla="*/ 199 w 327"/>
              <a:gd name="T79" fmla="*/ 40 h 460"/>
              <a:gd name="T80" fmla="*/ 176 w 327"/>
              <a:gd name="T81" fmla="*/ 28 h 460"/>
              <a:gd name="T82" fmla="*/ 190 w 327"/>
              <a:gd name="T83" fmla="*/ 37 h 460"/>
              <a:gd name="T84" fmla="*/ 182 w 327"/>
              <a:gd name="T85" fmla="*/ 39 h 460"/>
              <a:gd name="T86" fmla="*/ 194 w 327"/>
              <a:gd name="T87" fmla="*/ 47 h 460"/>
              <a:gd name="T88" fmla="*/ 165 w 327"/>
              <a:gd name="T89" fmla="*/ 41 h 460"/>
              <a:gd name="T90" fmla="*/ 162 w 327"/>
              <a:gd name="T91" fmla="*/ 40 h 460"/>
              <a:gd name="T92" fmla="*/ 180 w 327"/>
              <a:gd name="T93" fmla="*/ 47 h 460"/>
              <a:gd name="T94" fmla="*/ 137 w 327"/>
              <a:gd name="T95" fmla="*/ 43 h 460"/>
              <a:gd name="T96" fmla="*/ 147 w 327"/>
              <a:gd name="T97" fmla="*/ 51 h 460"/>
              <a:gd name="T98" fmla="*/ 140 w 327"/>
              <a:gd name="T99" fmla="*/ 53 h 460"/>
              <a:gd name="T100" fmla="*/ 102 w 327"/>
              <a:gd name="T101" fmla="*/ 59 h 460"/>
              <a:gd name="T102" fmla="*/ 95 w 327"/>
              <a:gd name="T103" fmla="*/ 76 h 460"/>
              <a:gd name="T104" fmla="*/ 88 w 327"/>
              <a:gd name="T105" fmla="*/ 85 h 460"/>
              <a:gd name="T106" fmla="*/ 3 w 327"/>
              <a:gd name="T107" fmla="*/ 156 h 460"/>
              <a:gd name="T108" fmla="*/ 1 w 327"/>
              <a:gd name="T109" fmla="*/ 178 h 460"/>
              <a:gd name="T110" fmla="*/ 59 w 327"/>
              <a:gd name="T111" fmla="*/ 114 h 460"/>
              <a:gd name="T112" fmla="*/ 50 w 327"/>
              <a:gd name="T113" fmla="*/ 130 h 460"/>
              <a:gd name="T114" fmla="*/ 40 w 327"/>
              <a:gd name="T115" fmla="*/ 156 h 460"/>
              <a:gd name="T116" fmla="*/ 72 w 327"/>
              <a:gd name="T117" fmla="*/ 388 h 460"/>
              <a:gd name="T118" fmla="*/ 79 w 327"/>
              <a:gd name="T119" fmla="*/ 394 h 460"/>
              <a:gd name="T120" fmla="*/ 184 w 327"/>
              <a:gd name="T121" fmla="*/ 444 h 460"/>
              <a:gd name="T122" fmla="*/ 206 w 327"/>
              <a:gd name="T123" fmla="*/ 443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27" h="460">
                <a:moveTo>
                  <a:pt x="266" y="218"/>
                </a:moveTo>
                <a:lnTo>
                  <a:pt x="266" y="218"/>
                </a:lnTo>
                <a:lnTo>
                  <a:pt x="277" y="211"/>
                </a:lnTo>
                <a:lnTo>
                  <a:pt x="288" y="203"/>
                </a:lnTo>
                <a:lnTo>
                  <a:pt x="296" y="195"/>
                </a:lnTo>
                <a:lnTo>
                  <a:pt x="303" y="187"/>
                </a:lnTo>
                <a:lnTo>
                  <a:pt x="308" y="178"/>
                </a:lnTo>
                <a:lnTo>
                  <a:pt x="313" y="171"/>
                </a:lnTo>
                <a:lnTo>
                  <a:pt x="315" y="165"/>
                </a:lnTo>
                <a:lnTo>
                  <a:pt x="317" y="159"/>
                </a:lnTo>
                <a:lnTo>
                  <a:pt x="317" y="159"/>
                </a:lnTo>
                <a:lnTo>
                  <a:pt x="323" y="150"/>
                </a:lnTo>
                <a:lnTo>
                  <a:pt x="326" y="141"/>
                </a:lnTo>
                <a:lnTo>
                  <a:pt x="327" y="132"/>
                </a:lnTo>
                <a:lnTo>
                  <a:pt x="327" y="123"/>
                </a:lnTo>
                <a:lnTo>
                  <a:pt x="326" y="113"/>
                </a:lnTo>
                <a:lnTo>
                  <a:pt x="323" y="102"/>
                </a:lnTo>
                <a:lnTo>
                  <a:pt x="318" y="93"/>
                </a:lnTo>
                <a:lnTo>
                  <a:pt x="312" y="83"/>
                </a:lnTo>
                <a:lnTo>
                  <a:pt x="304" y="75"/>
                </a:lnTo>
                <a:lnTo>
                  <a:pt x="296" y="65"/>
                </a:lnTo>
                <a:lnTo>
                  <a:pt x="285" y="57"/>
                </a:lnTo>
                <a:lnTo>
                  <a:pt x="274" y="48"/>
                </a:lnTo>
                <a:lnTo>
                  <a:pt x="264" y="41"/>
                </a:lnTo>
                <a:lnTo>
                  <a:pt x="250" y="34"/>
                </a:lnTo>
                <a:lnTo>
                  <a:pt x="237" y="28"/>
                </a:lnTo>
                <a:lnTo>
                  <a:pt x="224" y="23"/>
                </a:lnTo>
                <a:lnTo>
                  <a:pt x="209" y="19"/>
                </a:lnTo>
                <a:lnTo>
                  <a:pt x="195" y="16"/>
                </a:lnTo>
                <a:lnTo>
                  <a:pt x="180" y="13"/>
                </a:lnTo>
                <a:lnTo>
                  <a:pt x="165" y="13"/>
                </a:lnTo>
                <a:lnTo>
                  <a:pt x="150" y="13"/>
                </a:lnTo>
                <a:lnTo>
                  <a:pt x="135" y="16"/>
                </a:lnTo>
                <a:lnTo>
                  <a:pt x="120" y="19"/>
                </a:lnTo>
                <a:lnTo>
                  <a:pt x="106" y="25"/>
                </a:lnTo>
                <a:lnTo>
                  <a:pt x="91" y="31"/>
                </a:lnTo>
                <a:lnTo>
                  <a:pt x="78" y="41"/>
                </a:lnTo>
                <a:lnTo>
                  <a:pt x="65" y="51"/>
                </a:lnTo>
                <a:lnTo>
                  <a:pt x="52" y="64"/>
                </a:lnTo>
                <a:lnTo>
                  <a:pt x="41" y="78"/>
                </a:lnTo>
                <a:lnTo>
                  <a:pt x="30" y="95"/>
                </a:lnTo>
                <a:lnTo>
                  <a:pt x="20" y="114"/>
                </a:lnTo>
                <a:lnTo>
                  <a:pt x="11" y="136"/>
                </a:lnTo>
                <a:lnTo>
                  <a:pt x="11" y="136"/>
                </a:lnTo>
                <a:lnTo>
                  <a:pt x="23" y="120"/>
                </a:lnTo>
                <a:lnTo>
                  <a:pt x="35" y="106"/>
                </a:lnTo>
                <a:lnTo>
                  <a:pt x="48" y="93"/>
                </a:lnTo>
                <a:lnTo>
                  <a:pt x="61" y="82"/>
                </a:lnTo>
                <a:lnTo>
                  <a:pt x="76" y="71"/>
                </a:lnTo>
                <a:lnTo>
                  <a:pt x="90" y="61"/>
                </a:lnTo>
                <a:lnTo>
                  <a:pt x="105" y="53"/>
                </a:lnTo>
                <a:lnTo>
                  <a:pt x="119" y="47"/>
                </a:lnTo>
                <a:lnTo>
                  <a:pt x="135" y="41"/>
                </a:lnTo>
                <a:lnTo>
                  <a:pt x="149" y="36"/>
                </a:lnTo>
                <a:lnTo>
                  <a:pt x="165" y="32"/>
                </a:lnTo>
                <a:lnTo>
                  <a:pt x="179" y="30"/>
                </a:lnTo>
                <a:lnTo>
                  <a:pt x="194" y="29"/>
                </a:lnTo>
                <a:lnTo>
                  <a:pt x="208" y="29"/>
                </a:lnTo>
                <a:lnTo>
                  <a:pt x="223" y="29"/>
                </a:lnTo>
                <a:lnTo>
                  <a:pt x="236" y="31"/>
                </a:lnTo>
                <a:lnTo>
                  <a:pt x="248" y="34"/>
                </a:lnTo>
                <a:lnTo>
                  <a:pt x="260" y="39"/>
                </a:lnTo>
                <a:lnTo>
                  <a:pt x="272" y="43"/>
                </a:lnTo>
                <a:lnTo>
                  <a:pt x="282" y="49"/>
                </a:lnTo>
                <a:lnTo>
                  <a:pt x="291" y="57"/>
                </a:lnTo>
                <a:lnTo>
                  <a:pt x="300" y="64"/>
                </a:lnTo>
                <a:lnTo>
                  <a:pt x="307" y="73"/>
                </a:lnTo>
                <a:lnTo>
                  <a:pt x="313" y="83"/>
                </a:lnTo>
                <a:lnTo>
                  <a:pt x="318" y="94"/>
                </a:lnTo>
                <a:lnTo>
                  <a:pt x="321" y="106"/>
                </a:lnTo>
                <a:lnTo>
                  <a:pt x="323" y="118"/>
                </a:lnTo>
                <a:lnTo>
                  <a:pt x="323" y="131"/>
                </a:lnTo>
                <a:lnTo>
                  <a:pt x="321" y="146"/>
                </a:lnTo>
                <a:lnTo>
                  <a:pt x="318" y="161"/>
                </a:lnTo>
                <a:lnTo>
                  <a:pt x="313" y="177"/>
                </a:lnTo>
                <a:lnTo>
                  <a:pt x="306" y="195"/>
                </a:lnTo>
                <a:lnTo>
                  <a:pt x="306" y="195"/>
                </a:lnTo>
                <a:lnTo>
                  <a:pt x="308" y="191"/>
                </a:lnTo>
                <a:lnTo>
                  <a:pt x="308" y="191"/>
                </a:lnTo>
                <a:lnTo>
                  <a:pt x="310" y="187"/>
                </a:lnTo>
                <a:lnTo>
                  <a:pt x="313" y="178"/>
                </a:lnTo>
                <a:lnTo>
                  <a:pt x="315" y="167"/>
                </a:lnTo>
                <a:lnTo>
                  <a:pt x="318" y="155"/>
                </a:lnTo>
                <a:lnTo>
                  <a:pt x="319" y="141"/>
                </a:lnTo>
                <a:lnTo>
                  <a:pt x="319" y="125"/>
                </a:lnTo>
                <a:lnTo>
                  <a:pt x="319" y="108"/>
                </a:lnTo>
                <a:lnTo>
                  <a:pt x="318" y="91"/>
                </a:lnTo>
                <a:lnTo>
                  <a:pt x="314" y="75"/>
                </a:lnTo>
                <a:lnTo>
                  <a:pt x="308" y="59"/>
                </a:lnTo>
                <a:lnTo>
                  <a:pt x="301" y="45"/>
                </a:lnTo>
                <a:lnTo>
                  <a:pt x="296" y="39"/>
                </a:lnTo>
                <a:lnTo>
                  <a:pt x="291" y="32"/>
                </a:lnTo>
                <a:lnTo>
                  <a:pt x="285" y="26"/>
                </a:lnTo>
                <a:lnTo>
                  <a:pt x="278" y="22"/>
                </a:lnTo>
                <a:lnTo>
                  <a:pt x="271" y="17"/>
                </a:lnTo>
                <a:lnTo>
                  <a:pt x="262" y="13"/>
                </a:lnTo>
                <a:lnTo>
                  <a:pt x="254" y="11"/>
                </a:lnTo>
                <a:lnTo>
                  <a:pt x="243" y="8"/>
                </a:lnTo>
                <a:lnTo>
                  <a:pt x="232" y="8"/>
                </a:lnTo>
                <a:lnTo>
                  <a:pt x="221" y="7"/>
                </a:lnTo>
                <a:lnTo>
                  <a:pt x="221" y="7"/>
                </a:lnTo>
                <a:lnTo>
                  <a:pt x="200" y="4"/>
                </a:lnTo>
                <a:lnTo>
                  <a:pt x="180" y="0"/>
                </a:lnTo>
                <a:lnTo>
                  <a:pt x="161" y="0"/>
                </a:lnTo>
                <a:lnTo>
                  <a:pt x="144" y="1"/>
                </a:lnTo>
                <a:lnTo>
                  <a:pt x="127" y="5"/>
                </a:lnTo>
                <a:lnTo>
                  <a:pt x="112" y="10"/>
                </a:lnTo>
                <a:lnTo>
                  <a:pt x="97" y="17"/>
                </a:lnTo>
                <a:lnTo>
                  <a:pt x="84" y="25"/>
                </a:lnTo>
                <a:lnTo>
                  <a:pt x="72" y="35"/>
                </a:lnTo>
                <a:lnTo>
                  <a:pt x="60" y="46"/>
                </a:lnTo>
                <a:lnTo>
                  <a:pt x="50" y="58"/>
                </a:lnTo>
                <a:lnTo>
                  <a:pt x="41" y="71"/>
                </a:lnTo>
                <a:lnTo>
                  <a:pt x="34" y="85"/>
                </a:lnTo>
                <a:lnTo>
                  <a:pt x="26" y="100"/>
                </a:lnTo>
                <a:lnTo>
                  <a:pt x="20" y="116"/>
                </a:lnTo>
                <a:lnTo>
                  <a:pt x="15" y="132"/>
                </a:lnTo>
                <a:lnTo>
                  <a:pt x="11" y="149"/>
                </a:lnTo>
                <a:lnTo>
                  <a:pt x="8" y="166"/>
                </a:lnTo>
                <a:lnTo>
                  <a:pt x="6" y="184"/>
                </a:lnTo>
                <a:lnTo>
                  <a:pt x="5" y="201"/>
                </a:lnTo>
                <a:lnTo>
                  <a:pt x="5" y="219"/>
                </a:lnTo>
                <a:lnTo>
                  <a:pt x="6" y="237"/>
                </a:lnTo>
                <a:lnTo>
                  <a:pt x="8" y="254"/>
                </a:lnTo>
                <a:lnTo>
                  <a:pt x="11" y="272"/>
                </a:lnTo>
                <a:lnTo>
                  <a:pt x="15" y="289"/>
                </a:lnTo>
                <a:lnTo>
                  <a:pt x="20" y="305"/>
                </a:lnTo>
                <a:lnTo>
                  <a:pt x="26" y="320"/>
                </a:lnTo>
                <a:lnTo>
                  <a:pt x="32" y="335"/>
                </a:lnTo>
                <a:lnTo>
                  <a:pt x="41" y="349"/>
                </a:lnTo>
                <a:lnTo>
                  <a:pt x="49" y="362"/>
                </a:lnTo>
                <a:lnTo>
                  <a:pt x="59" y="374"/>
                </a:lnTo>
                <a:lnTo>
                  <a:pt x="70" y="385"/>
                </a:lnTo>
                <a:lnTo>
                  <a:pt x="70" y="385"/>
                </a:lnTo>
                <a:lnTo>
                  <a:pt x="67" y="384"/>
                </a:lnTo>
                <a:lnTo>
                  <a:pt x="65" y="382"/>
                </a:lnTo>
                <a:lnTo>
                  <a:pt x="59" y="376"/>
                </a:lnTo>
                <a:lnTo>
                  <a:pt x="59" y="376"/>
                </a:lnTo>
                <a:lnTo>
                  <a:pt x="65" y="384"/>
                </a:lnTo>
                <a:lnTo>
                  <a:pt x="72" y="392"/>
                </a:lnTo>
                <a:lnTo>
                  <a:pt x="81" y="401"/>
                </a:lnTo>
                <a:lnTo>
                  <a:pt x="91" y="409"/>
                </a:lnTo>
                <a:lnTo>
                  <a:pt x="102" y="418"/>
                </a:lnTo>
                <a:lnTo>
                  <a:pt x="113" y="425"/>
                </a:lnTo>
                <a:lnTo>
                  <a:pt x="125" y="432"/>
                </a:lnTo>
                <a:lnTo>
                  <a:pt x="138" y="438"/>
                </a:lnTo>
                <a:lnTo>
                  <a:pt x="152" y="444"/>
                </a:lnTo>
                <a:lnTo>
                  <a:pt x="165" y="449"/>
                </a:lnTo>
                <a:lnTo>
                  <a:pt x="178" y="454"/>
                </a:lnTo>
                <a:lnTo>
                  <a:pt x="191" y="456"/>
                </a:lnTo>
                <a:lnTo>
                  <a:pt x="205" y="459"/>
                </a:lnTo>
                <a:lnTo>
                  <a:pt x="217" y="460"/>
                </a:lnTo>
                <a:lnTo>
                  <a:pt x="229" y="460"/>
                </a:lnTo>
                <a:lnTo>
                  <a:pt x="239" y="459"/>
                </a:lnTo>
                <a:lnTo>
                  <a:pt x="239" y="459"/>
                </a:lnTo>
                <a:lnTo>
                  <a:pt x="238" y="458"/>
                </a:lnTo>
                <a:lnTo>
                  <a:pt x="241" y="458"/>
                </a:lnTo>
                <a:lnTo>
                  <a:pt x="241" y="458"/>
                </a:lnTo>
                <a:lnTo>
                  <a:pt x="219" y="451"/>
                </a:lnTo>
                <a:lnTo>
                  <a:pt x="208" y="449"/>
                </a:lnTo>
                <a:lnTo>
                  <a:pt x="195" y="449"/>
                </a:lnTo>
                <a:lnTo>
                  <a:pt x="195" y="449"/>
                </a:lnTo>
                <a:lnTo>
                  <a:pt x="196" y="449"/>
                </a:lnTo>
                <a:lnTo>
                  <a:pt x="195" y="448"/>
                </a:lnTo>
                <a:lnTo>
                  <a:pt x="195" y="448"/>
                </a:lnTo>
                <a:lnTo>
                  <a:pt x="196" y="448"/>
                </a:lnTo>
                <a:lnTo>
                  <a:pt x="192" y="447"/>
                </a:lnTo>
                <a:lnTo>
                  <a:pt x="192" y="447"/>
                </a:lnTo>
                <a:lnTo>
                  <a:pt x="195" y="447"/>
                </a:lnTo>
                <a:lnTo>
                  <a:pt x="199" y="447"/>
                </a:lnTo>
                <a:lnTo>
                  <a:pt x="212" y="449"/>
                </a:lnTo>
                <a:lnTo>
                  <a:pt x="227" y="453"/>
                </a:lnTo>
                <a:lnTo>
                  <a:pt x="242" y="454"/>
                </a:lnTo>
                <a:lnTo>
                  <a:pt x="242" y="454"/>
                </a:lnTo>
                <a:lnTo>
                  <a:pt x="237" y="451"/>
                </a:lnTo>
                <a:lnTo>
                  <a:pt x="232" y="451"/>
                </a:lnTo>
                <a:lnTo>
                  <a:pt x="232" y="451"/>
                </a:lnTo>
                <a:lnTo>
                  <a:pt x="227" y="448"/>
                </a:lnTo>
                <a:lnTo>
                  <a:pt x="224" y="447"/>
                </a:lnTo>
                <a:lnTo>
                  <a:pt x="219" y="445"/>
                </a:lnTo>
                <a:lnTo>
                  <a:pt x="213" y="444"/>
                </a:lnTo>
                <a:lnTo>
                  <a:pt x="213" y="444"/>
                </a:lnTo>
                <a:lnTo>
                  <a:pt x="212" y="444"/>
                </a:lnTo>
                <a:lnTo>
                  <a:pt x="211" y="444"/>
                </a:lnTo>
                <a:lnTo>
                  <a:pt x="209" y="443"/>
                </a:lnTo>
                <a:lnTo>
                  <a:pt x="209" y="443"/>
                </a:lnTo>
                <a:lnTo>
                  <a:pt x="219" y="444"/>
                </a:lnTo>
                <a:lnTo>
                  <a:pt x="226" y="445"/>
                </a:lnTo>
                <a:lnTo>
                  <a:pt x="239" y="444"/>
                </a:lnTo>
                <a:lnTo>
                  <a:pt x="253" y="444"/>
                </a:lnTo>
                <a:lnTo>
                  <a:pt x="260" y="444"/>
                </a:lnTo>
                <a:lnTo>
                  <a:pt x="270" y="447"/>
                </a:lnTo>
                <a:lnTo>
                  <a:pt x="270" y="447"/>
                </a:lnTo>
                <a:lnTo>
                  <a:pt x="267" y="448"/>
                </a:lnTo>
                <a:lnTo>
                  <a:pt x="268" y="448"/>
                </a:lnTo>
                <a:lnTo>
                  <a:pt x="278" y="444"/>
                </a:lnTo>
                <a:lnTo>
                  <a:pt x="278" y="444"/>
                </a:lnTo>
                <a:lnTo>
                  <a:pt x="249" y="433"/>
                </a:lnTo>
                <a:lnTo>
                  <a:pt x="218" y="421"/>
                </a:lnTo>
                <a:lnTo>
                  <a:pt x="202" y="417"/>
                </a:lnTo>
                <a:lnTo>
                  <a:pt x="185" y="412"/>
                </a:lnTo>
                <a:lnTo>
                  <a:pt x="170" y="409"/>
                </a:lnTo>
                <a:lnTo>
                  <a:pt x="154" y="408"/>
                </a:lnTo>
                <a:lnTo>
                  <a:pt x="154" y="408"/>
                </a:lnTo>
                <a:lnTo>
                  <a:pt x="158" y="411"/>
                </a:lnTo>
                <a:lnTo>
                  <a:pt x="161" y="411"/>
                </a:lnTo>
                <a:lnTo>
                  <a:pt x="165" y="411"/>
                </a:lnTo>
                <a:lnTo>
                  <a:pt x="170" y="414"/>
                </a:lnTo>
                <a:lnTo>
                  <a:pt x="170" y="414"/>
                </a:lnTo>
                <a:lnTo>
                  <a:pt x="155" y="415"/>
                </a:lnTo>
                <a:lnTo>
                  <a:pt x="142" y="413"/>
                </a:lnTo>
                <a:lnTo>
                  <a:pt x="130" y="411"/>
                </a:lnTo>
                <a:lnTo>
                  <a:pt x="119" y="407"/>
                </a:lnTo>
                <a:lnTo>
                  <a:pt x="109" y="402"/>
                </a:lnTo>
                <a:lnTo>
                  <a:pt x="101" y="396"/>
                </a:lnTo>
                <a:lnTo>
                  <a:pt x="93" y="389"/>
                </a:lnTo>
                <a:lnTo>
                  <a:pt x="85" y="380"/>
                </a:lnTo>
                <a:lnTo>
                  <a:pt x="78" y="372"/>
                </a:lnTo>
                <a:lnTo>
                  <a:pt x="73" y="362"/>
                </a:lnTo>
                <a:lnTo>
                  <a:pt x="68" y="352"/>
                </a:lnTo>
                <a:lnTo>
                  <a:pt x="64" y="341"/>
                </a:lnTo>
                <a:lnTo>
                  <a:pt x="56" y="317"/>
                </a:lnTo>
                <a:lnTo>
                  <a:pt x="53" y="293"/>
                </a:lnTo>
                <a:lnTo>
                  <a:pt x="49" y="266"/>
                </a:lnTo>
                <a:lnTo>
                  <a:pt x="49" y="241"/>
                </a:lnTo>
                <a:lnTo>
                  <a:pt x="49" y="215"/>
                </a:lnTo>
                <a:lnTo>
                  <a:pt x="50" y="191"/>
                </a:lnTo>
                <a:lnTo>
                  <a:pt x="54" y="149"/>
                </a:lnTo>
                <a:lnTo>
                  <a:pt x="58" y="119"/>
                </a:lnTo>
                <a:lnTo>
                  <a:pt x="58" y="119"/>
                </a:lnTo>
                <a:lnTo>
                  <a:pt x="64" y="107"/>
                </a:lnTo>
                <a:lnTo>
                  <a:pt x="70" y="98"/>
                </a:lnTo>
                <a:lnTo>
                  <a:pt x="78" y="89"/>
                </a:lnTo>
                <a:lnTo>
                  <a:pt x="82" y="87"/>
                </a:lnTo>
                <a:lnTo>
                  <a:pt x="85" y="85"/>
                </a:lnTo>
                <a:lnTo>
                  <a:pt x="85" y="85"/>
                </a:lnTo>
                <a:lnTo>
                  <a:pt x="81" y="89"/>
                </a:lnTo>
                <a:lnTo>
                  <a:pt x="79" y="91"/>
                </a:lnTo>
                <a:lnTo>
                  <a:pt x="78" y="95"/>
                </a:lnTo>
                <a:lnTo>
                  <a:pt x="78" y="95"/>
                </a:lnTo>
                <a:lnTo>
                  <a:pt x="85" y="90"/>
                </a:lnTo>
                <a:lnTo>
                  <a:pt x="93" y="83"/>
                </a:lnTo>
                <a:lnTo>
                  <a:pt x="97" y="78"/>
                </a:lnTo>
                <a:lnTo>
                  <a:pt x="97" y="78"/>
                </a:lnTo>
                <a:lnTo>
                  <a:pt x="94" y="79"/>
                </a:lnTo>
                <a:lnTo>
                  <a:pt x="94" y="79"/>
                </a:lnTo>
                <a:lnTo>
                  <a:pt x="95" y="78"/>
                </a:lnTo>
                <a:lnTo>
                  <a:pt x="95" y="79"/>
                </a:lnTo>
                <a:lnTo>
                  <a:pt x="95" y="79"/>
                </a:lnTo>
                <a:lnTo>
                  <a:pt x="95" y="79"/>
                </a:lnTo>
                <a:lnTo>
                  <a:pt x="97" y="78"/>
                </a:lnTo>
                <a:lnTo>
                  <a:pt x="100" y="75"/>
                </a:lnTo>
                <a:lnTo>
                  <a:pt x="106" y="69"/>
                </a:lnTo>
                <a:lnTo>
                  <a:pt x="106" y="69"/>
                </a:lnTo>
                <a:lnTo>
                  <a:pt x="105" y="70"/>
                </a:lnTo>
                <a:lnTo>
                  <a:pt x="103" y="71"/>
                </a:lnTo>
                <a:lnTo>
                  <a:pt x="101" y="75"/>
                </a:lnTo>
                <a:lnTo>
                  <a:pt x="101" y="75"/>
                </a:lnTo>
                <a:lnTo>
                  <a:pt x="129" y="69"/>
                </a:lnTo>
                <a:lnTo>
                  <a:pt x="159" y="64"/>
                </a:lnTo>
                <a:lnTo>
                  <a:pt x="174" y="61"/>
                </a:lnTo>
                <a:lnTo>
                  <a:pt x="190" y="59"/>
                </a:lnTo>
                <a:lnTo>
                  <a:pt x="206" y="59"/>
                </a:lnTo>
                <a:lnTo>
                  <a:pt x="220" y="59"/>
                </a:lnTo>
                <a:lnTo>
                  <a:pt x="235" y="61"/>
                </a:lnTo>
                <a:lnTo>
                  <a:pt x="248" y="65"/>
                </a:lnTo>
                <a:lnTo>
                  <a:pt x="259" y="71"/>
                </a:lnTo>
                <a:lnTo>
                  <a:pt x="264" y="76"/>
                </a:lnTo>
                <a:lnTo>
                  <a:pt x="268" y="79"/>
                </a:lnTo>
                <a:lnTo>
                  <a:pt x="272" y="85"/>
                </a:lnTo>
                <a:lnTo>
                  <a:pt x="276" y="91"/>
                </a:lnTo>
                <a:lnTo>
                  <a:pt x="279" y="98"/>
                </a:lnTo>
                <a:lnTo>
                  <a:pt x="280" y="106"/>
                </a:lnTo>
                <a:lnTo>
                  <a:pt x="283" y="113"/>
                </a:lnTo>
                <a:lnTo>
                  <a:pt x="284" y="123"/>
                </a:lnTo>
                <a:lnTo>
                  <a:pt x="284" y="132"/>
                </a:lnTo>
                <a:lnTo>
                  <a:pt x="283" y="143"/>
                </a:lnTo>
                <a:lnTo>
                  <a:pt x="283" y="143"/>
                </a:lnTo>
                <a:lnTo>
                  <a:pt x="283" y="143"/>
                </a:lnTo>
                <a:lnTo>
                  <a:pt x="283" y="143"/>
                </a:lnTo>
                <a:lnTo>
                  <a:pt x="283" y="144"/>
                </a:lnTo>
                <a:lnTo>
                  <a:pt x="283" y="144"/>
                </a:lnTo>
                <a:lnTo>
                  <a:pt x="283" y="136"/>
                </a:lnTo>
                <a:lnTo>
                  <a:pt x="280" y="129"/>
                </a:lnTo>
                <a:lnTo>
                  <a:pt x="278" y="120"/>
                </a:lnTo>
                <a:lnTo>
                  <a:pt x="274" y="112"/>
                </a:lnTo>
                <a:lnTo>
                  <a:pt x="265" y="95"/>
                </a:lnTo>
                <a:lnTo>
                  <a:pt x="254" y="79"/>
                </a:lnTo>
                <a:lnTo>
                  <a:pt x="244" y="65"/>
                </a:lnTo>
                <a:lnTo>
                  <a:pt x="235" y="55"/>
                </a:lnTo>
                <a:lnTo>
                  <a:pt x="229" y="48"/>
                </a:lnTo>
                <a:lnTo>
                  <a:pt x="226" y="47"/>
                </a:lnTo>
                <a:lnTo>
                  <a:pt x="225" y="47"/>
                </a:lnTo>
                <a:lnTo>
                  <a:pt x="225" y="47"/>
                </a:lnTo>
                <a:lnTo>
                  <a:pt x="229" y="48"/>
                </a:lnTo>
                <a:lnTo>
                  <a:pt x="226" y="47"/>
                </a:lnTo>
                <a:lnTo>
                  <a:pt x="226" y="47"/>
                </a:lnTo>
                <a:lnTo>
                  <a:pt x="244" y="63"/>
                </a:lnTo>
                <a:lnTo>
                  <a:pt x="258" y="78"/>
                </a:lnTo>
                <a:lnTo>
                  <a:pt x="262" y="85"/>
                </a:lnTo>
                <a:lnTo>
                  <a:pt x="267" y="93"/>
                </a:lnTo>
                <a:lnTo>
                  <a:pt x="271" y="101"/>
                </a:lnTo>
                <a:lnTo>
                  <a:pt x="273" y="108"/>
                </a:lnTo>
                <a:lnTo>
                  <a:pt x="276" y="117"/>
                </a:lnTo>
                <a:lnTo>
                  <a:pt x="276" y="125"/>
                </a:lnTo>
                <a:lnTo>
                  <a:pt x="277" y="134"/>
                </a:lnTo>
                <a:lnTo>
                  <a:pt x="276" y="143"/>
                </a:lnTo>
                <a:lnTo>
                  <a:pt x="273" y="164"/>
                </a:lnTo>
                <a:lnTo>
                  <a:pt x="267" y="187"/>
                </a:lnTo>
                <a:lnTo>
                  <a:pt x="267" y="187"/>
                </a:lnTo>
                <a:lnTo>
                  <a:pt x="271" y="184"/>
                </a:lnTo>
                <a:lnTo>
                  <a:pt x="271" y="184"/>
                </a:lnTo>
                <a:lnTo>
                  <a:pt x="270" y="185"/>
                </a:lnTo>
                <a:lnTo>
                  <a:pt x="270" y="185"/>
                </a:lnTo>
                <a:lnTo>
                  <a:pt x="271" y="185"/>
                </a:lnTo>
                <a:lnTo>
                  <a:pt x="271" y="184"/>
                </a:lnTo>
                <a:lnTo>
                  <a:pt x="272" y="184"/>
                </a:lnTo>
                <a:lnTo>
                  <a:pt x="272" y="184"/>
                </a:lnTo>
                <a:lnTo>
                  <a:pt x="272" y="184"/>
                </a:lnTo>
                <a:lnTo>
                  <a:pt x="278" y="173"/>
                </a:lnTo>
                <a:lnTo>
                  <a:pt x="283" y="169"/>
                </a:lnTo>
                <a:lnTo>
                  <a:pt x="286" y="164"/>
                </a:lnTo>
                <a:lnTo>
                  <a:pt x="291" y="155"/>
                </a:lnTo>
                <a:lnTo>
                  <a:pt x="291" y="155"/>
                </a:lnTo>
                <a:lnTo>
                  <a:pt x="291" y="154"/>
                </a:lnTo>
                <a:lnTo>
                  <a:pt x="294" y="150"/>
                </a:lnTo>
                <a:lnTo>
                  <a:pt x="294" y="150"/>
                </a:lnTo>
                <a:lnTo>
                  <a:pt x="292" y="156"/>
                </a:lnTo>
                <a:lnTo>
                  <a:pt x="291" y="159"/>
                </a:lnTo>
                <a:lnTo>
                  <a:pt x="292" y="158"/>
                </a:lnTo>
                <a:lnTo>
                  <a:pt x="292" y="158"/>
                </a:lnTo>
                <a:lnTo>
                  <a:pt x="292" y="163"/>
                </a:lnTo>
                <a:lnTo>
                  <a:pt x="291" y="166"/>
                </a:lnTo>
                <a:lnTo>
                  <a:pt x="288" y="172"/>
                </a:lnTo>
                <a:lnTo>
                  <a:pt x="283" y="177"/>
                </a:lnTo>
                <a:lnTo>
                  <a:pt x="279" y="182"/>
                </a:lnTo>
                <a:lnTo>
                  <a:pt x="277" y="188"/>
                </a:lnTo>
                <a:lnTo>
                  <a:pt x="277" y="188"/>
                </a:lnTo>
                <a:lnTo>
                  <a:pt x="279" y="185"/>
                </a:lnTo>
                <a:lnTo>
                  <a:pt x="282" y="182"/>
                </a:lnTo>
                <a:lnTo>
                  <a:pt x="284" y="181"/>
                </a:lnTo>
                <a:lnTo>
                  <a:pt x="284" y="182"/>
                </a:lnTo>
                <a:lnTo>
                  <a:pt x="284" y="182"/>
                </a:lnTo>
                <a:lnTo>
                  <a:pt x="292" y="171"/>
                </a:lnTo>
                <a:lnTo>
                  <a:pt x="298" y="160"/>
                </a:lnTo>
                <a:lnTo>
                  <a:pt x="301" y="148"/>
                </a:lnTo>
                <a:lnTo>
                  <a:pt x="302" y="135"/>
                </a:lnTo>
                <a:lnTo>
                  <a:pt x="301" y="123"/>
                </a:lnTo>
                <a:lnTo>
                  <a:pt x="297" y="110"/>
                </a:lnTo>
                <a:lnTo>
                  <a:pt x="292" y="98"/>
                </a:lnTo>
                <a:lnTo>
                  <a:pt x="286" y="85"/>
                </a:lnTo>
                <a:lnTo>
                  <a:pt x="278" y="75"/>
                </a:lnTo>
                <a:lnTo>
                  <a:pt x="270" y="64"/>
                </a:lnTo>
                <a:lnTo>
                  <a:pt x="259" y="54"/>
                </a:lnTo>
                <a:lnTo>
                  <a:pt x="247" y="46"/>
                </a:lnTo>
                <a:lnTo>
                  <a:pt x="235" y="39"/>
                </a:lnTo>
                <a:lnTo>
                  <a:pt x="223" y="34"/>
                </a:lnTo>
                <a:lnTo>
                  <a:pt x="209" y="30"/>
                </a:lnTo>
                <a:lnTo>
                  <a:pt x="196" y="29"/>
                </a:lnTo>
                <a:lnTo>
                  <a:pt x="196" y="29"/>
                </a:lnTo>
                <a:lnTo>
                  <a:pt x="196" y="29"/>
                </a:lnTo>
                <a:lnTo>
                  <a:pt x="196" y="28"/>
                </a:lnTo>
                <a:lnTo>
                  <a:pt x="191" y="29"/>
                </a:lnTo>
                <a:lnTo>
                  <a:pt x="191" y="29"/>
                </a:lnTo>
                <a:lnTo>
                  <a:pt x="194" y="28"/>
                </a:lnTo>
                <a:lnTo>
                  <a:pt x="191" y="28"/>
                </a:lnTo>
                <a:lnTo>
                  <a:pt x="191" y="28"/>
                </a:lnTo>
                <a:lnTo>
                  <a:pt x="195" y="28"/>
                </a:lnTo>
                <a:lnTo>
                  <a:pt x="196" y="26"/>
                </a:lnTo>
                <a:lnTo>
                  <a:pt x="194" y="26"/>
                </a:lnTo>
                <a:lnTo>
                  <a:pt x="194" y="26"/>
                </a:lnTo>
                <a:lnTo>
                  <a:pt x="195" y="26"/>
                </a:lnTo>
                <a:lnTo>
                  <a:pt x="195" y="28"/>
                </a:lnTo>
                <a:lnTo>
                  <a:pt x="195" y="28"/>
                </a:lnTo>
                <a:lnTo>
                  <a:pt x="197" y="28"/>
                </a:lnTo>
                <a:lnTo>
                  <a:pt x="199" y="28"/>
                </a:lnTo>
                <a:lnTo>
                  <a:pt x="196" y="28"/>
                </a:lnTo>
                <a:lnTo>
                  <a:pt x="196" y="28"/>
                </a:lnTo>
                <a:lnTo>
                  <a:pt x="196" y="29"/>
                </a:lnTo>
                <a:lnTo>
                  <a:pt x="195" y="29"/>
                </a:lnTo>
                <a:lnTo>
                  <a:pt x="195" y="29"/>
                </a:lnTo>
                <a:lnTo>
                  <a:pt x="203" y="32"/>
                </a:lnTo>
                <a:lnTo>
                  <a:pt x="212" y="37"/>
                </a:lnTo>
                <a:lnTo>
                  <a:pt x="220" y="45"/>
                </a:lnTo>
                <a:lnTo>
                  <a:pt x="229" y="54"/>
                </a:lnTo>
                <a:lnTo>
                  <a:pt x="245" y="73"/>
                </a:lnTo>
                <a:lnTo>
                  <a:pt x="261" y="96"/>
                </a:lnTo>
                <a:lnTo>
                  <a:pt x="288" y="136"/>
                </a:lnTo>
                <a:lnTo>
                  <a:pt x="297" y="149"/>
                </a:lnTo>
                <a:lnTo>
                  <a:pt x="301" y="153"/>
                </a:lnTo>
                <a:lnTo>
                  <a:pt x="304" y="155"/>
                </a:lnTo>
                <a:lnTo>
                  <a:pt x="304" y="155"/>
                </a:lnTo>
                <a:lnTo>
                  <a:pt x="304" y="154"/>
                </a:lnTo>
                <a:lnTo>
                  <a:pt x="302" y="156"/>
                </a:lnTo>
                <a:lnTo>
                  <a:pt x="302" y="156"/>
                </a:lnTo>
                <a:lnTo>
                  <a:pt x="303" y="159"/>
                </a:lnTo>
                <a:lnTo>
                  <a:pt x="303" y="159"/>
                </a:lnTo>
                <a:lnTo>
                  <a:pt x="306" y="155"/>
                </a:lnTo>
                <a:lnTo>
                  <a:pt x="306" y="148"/>
                </a:lnTo>
                <a:lnTo>
                  <a:pt x="306" y="143"/>
                </a:lnTo>
                <a:lnTo>
                  <a:pt x="306" y="143"/>
                </a:lnTo>
                <a:lnTo>
                  <a:pt x="301" y="160"/>
                </a:lnTo>
                <a:lnTo>
                  <a:pt x="298" y="177"/>
                </a:lnTo>
                <a:lnTo>
                  <a:pt x="298" y="177"/>
                </a:lnTo>
                <a:lnTo>
                  <a:pt x="298" y="177"/>
                </a:lnTo>
                <a:lnTo>
                  <a:pt x="296" y="182"/>
                </a:lnTo>
                <a:lnTo>
                  <a:pt x="296" y="182"/>
                </a:lnTo>
                <a:lnTo>
                  <a:pt x="297" y="179"/>
                </a:lnTo>
                <a:lnTo>
                  <a:pt x="300" y="177"/>
                </a:lnTo>
                <a:lnTo>
                  <a:pt x="300" y="176"/>
                </a:lnTo>
                <a:lnTo>
                  <a:pt x="300" y="176"/>
                </a:lnTo>
                <a:lnTo>
                  <a:pt x="304" y="158"/>
                </a:lnTo>
                <a:lnTo>
                  <a:pt x="309" y="135"/>
                </a:lnTo>
                <a:lnTo>
                  <a:pt x="309" y="135"/>
                </a:lnTo>
                <a:lnTo>
                  <a:pt x="309" y="137"/>
                </a:lnTo>
                <a:lnTo>
                  <a:pt x="310" y="138"/>
                </a:lnTo>
                <a:lnTo>
                  <a:pt x="310" y="137"/>
                </a:lnTo>
                <a:lnTo>
                  <a:pt x="310" y="137"/>
                </a:lnTo>
                <a:lnTo>
                  <a:pt x="312" y="143"/>
                </a:lnTo>
                <a:lnTo>
                  <a:pt x="312" y="150"/>
                </a:lnTo>
                <a:lnTo>
                  <a:pt x="310" y="156"/>
                </a:lnTo>
                <a:lnTo>
                  <a:pt x="309" y="164"/>
                </a:lnTo>
                <a:lnTo>
                  <a:pt x="303" y="177"/>
                </a:lnTo>
                <a:lnTo>
                  <a:pt x="295" y="189"/>
                </a:lnTo>
                <a:lnTo>
                  <a:pt x="286" y="200"/>
                </a:lnTo>
                <a:lnTo>
                  <a:pt x="278" y="209"/>
                </a:lnTo>
                <a:lnTo>
                  <a:pt x="271" y="215"/>
                </a:lnTo>
                <a:lnTo>
                  <a:pt x="266" y="218"/>
                </a:lnTo>
                <a:lnTo>
                  <a:pt x="266" y="218"/>
                </a:lnTo>
                <a:lnTo>
                  <a:pt x="266" y="218"/>
                </a:lnTo>
                <a:lnTo>
                  <a:pt x="266" y="218"/>
                </a:lnTo>
                <a:lnTo>
                  <a:pt x="266" y="218"/>
                </a:lnTo>
                <a:close/>
                <a:moveTo>
                  <a:pt x="315" y="114"/>
                </a:moveTo>
                <a:lnTo>
                  <a:pt x="315" y="114"/>
                </a:lnTo>
                <a:lnTo>
                  <a:pt x="315" y="111"/>
                </a:lnTo>
                <a:lnTo>
                  <a:pt x="315" y="111"/>
                </a:lnTo>
                <a:lnTo>
                  <a:pt x="315" y="114"/>
                </a:lnTo>
                <a:lnTo>
                  <a:pt x="315" y="114"/>
                </a:lnTo>
                <a:close/>
                <a:moveTo>
                  <a:pt x="262" y="30"/>
                </a:moveTo>
                <a:lnTo>
                  <a:pt x="262" y="30"/>
                </a:lnTo>
                <a:lnTo>
                  <a:pt x="267" y="32"/>
                </a:lnTo>
                <a:lnTo>
                  <a:pt x="268" y="32"/>
                </a:lnTo>
                <a:lnTo>
                  <a:pt x="267" y="34"/>
                </a:lnTo>
                <a:lnTo>
                  <a:pt x="265" y="34"/>
                </a:lnTo>
                <a:lnTo>
                  <a:pt x="264" y="32"/>
                </a:lnTo>
                <a:lnTo>
                  <a:pt x="262" y="30"/>
                </a:lnTo>
                <a:lnTo>
                  <a:pt x="262" y="30"/>
                </a:lnTo>
                <a:lnTo>
                  <a:pt x="262" y="31"/>
                </a:lnTo>
                <a:lnTo>
                  <a:pt x="262" y="30"/>
                </a:lnTo>
                <a:lnTo>
                  <a:pt x="262" y="30"/>
                </a:lnTo>
                <a:close/>
                <a:moveTo>
                  <a:pt x="208" y="444"/>
                </a:moveTo>
                <a:lnTo>
                  <a:pt x="208" y="444"/>
                </a:lnTo>
                <a:lnTo>
                  <a:pt x="209" y="444"/>
                </a:lnTo>
                <a:lnTo>
                  <a:pt x="211" y="444"/>
                </a:lnTo>
                <a:lnTo>
                  <a:pt x="211" y="444"/>
                </a:lnTo>
                <a:lnTo>
                  <a:pt x="208" y="444"/>
                </a:lnTo>
                <a:lnTo>
                  <a:pt x="208" y="444"/>
                </a:lnTo>
                <a:close/>
                <a:moveTo>
                  <a:pt x="211" y="433"/>
                </a:moveTo>
                <a:lnTo>
                  <a:pt x="211" y="433"/>
                </a:lnTo>
                <a:lnTo>
                  <a:pt x="217" y="435"/>
                </a:lnTo>
                <a:lnTo>
                  <a:pt x="215" y="435"/>
                </a:lnTo>
                <a:lnTo>
                  <a:pt x="212" y="433"/>
                </a:lnTo>
                <a:lnTo>
                  <a:pt x="211" y="433"/>
                </a:lnTo>
                <a:lnTo>
                  <a:pt x="211" y="433"/>
                </a:lnTo>
                <a:lnTo>
                  <a:pt x="211" y="433"/>
                </a:lnTo>
                <a:lnTo>
                  <a:pt x="211" y="433"/>
                </a:lnTo>
                <a:lnTo>
                  <a:pt x="211" y="433"/>
                </a:lnTo>
                <a:close/>
                <a:moveTo>
                  <a:pt x="73" y="336"/>
                </a:moveTo>
                <a:lnTo>
                  <a:pt x="73" y="336"/>
                </a:lnTo>
                <a:lnTo>
                  <a:pt x="71" y="333"/>
                </a:lnTo>
                <a:lnTo>
                  <a:pt x="71" y="333"/>
                </a:lnTo>
                <a:lnTo>
                  <a:pt x="73" y="336"/>
                </a:lnTo>
                <a:lnTo>
                  <a:pt x="73" y="336"/>
                </a:lnTo>
                <a:close/>
                <a:moveTo>
                  <a:pt x="38" y="255"/>
                </a:moveTo>
                <a:lnTo>
                  <a:pt x="38" y="255"/>
                </a:lnTo>
                <a:lnTo>
                  <a:pt x="38" y="254"/>
                </a:lnTo>
                <a:lnTo>
                  <a:pt x="38" y="254"/>
                </a:lnTo>
                <a:lnTo>
                  <a:pt x="38" y="254"/>
                </a:lnTo>
                <a:lnTo>
                  <a:pt x="38" y="255"/>
                </a:lnTo>
                <a:lnTo>
                  <a:pt x="38" y="256"/>
                </a:lnTo>
                <a:lnTo>
                  <a:pt x="38" y="255"/>
                </a:lnTo>
                <a:lnTo>
                  <a:pt x="38" y="255"/>
                </a:lnTo>
                <a:close/>
                <a:moveTo>
                  <a:pt x="34" y="190"/>
                </a:moveTo>
                <a:lnTo>
                  <a:pt x="34" y="190"/>
                </a:lnTo>
                <a:lnTo>
                  <a:pt x="32" y="193"/>
                </a:lnTo>
                <a:lnTo>
                  <a:pt x="32" y="193"/>
                </a:lnTo>
                <a:lnTo>
                  <a:pt x="34" y="190"/>
                </a:lnTo>
                <a:lnTo>
                  <a:pt x="34" y="190"/>
                </a:lnTo>
                <a:close/>
                <a:moveTo>
                  <a:pt x="282" y="120"/>
                </a:moveTo>
                <a:lnTo>
                  <a:pt x="282" y="120"/>
                </a:lnTo>
                <a:lnTo>
                  <a:pt x="282" y="124"/>
                </a:lnTo>
                <a:lnTo>
                  <a:pt x="282" y="124"/>
                </a:lnTo>
                <a:lnTo>
                  <a:pt x="282" y="122"/>
                </a:lnTo>
                <a:lnTo>
                  <a:pt x="282" y="120"/>
                </a:lnTo>
                <a:lnTo>
                  <a:pt x="282" y="120"/>
                </a:lnTo>
                <a:close/>
                <a:moveTo>
                  <a:pt x="282" y="99"/>
                </a:moveTo>
                <a:lnTo>
                  <a:pt x="282" y="99"/>
                </a:lnTo>
                <a:lnTo>
                  <a:pt x="283" y="101"/>
                </a:lnTo>
                <a:lnTo>
                  <a:pt x="283" y="102"/>
                </a:lnTo>
                <a:lnTo>
                  <a:pt x="283" y="102"/>
                </a:lnTo>
                <a:lnTo>
                  <a:pt x="282" y="99"/>
                </a:lnTo>
                <a:lnTo>
                  <a:pt x="282" y="99"/>
                </a:lnTo>
                <a:close/>
                <a:moveTo>
                  <a:pt x="276" y="179"/>
                </a:moveTo>
                <a:lnTo>
                  <a:pt x="276" y="179"/>
                </a:lnTo>
                <a:lnTo>
                  <a:pt x="276" y="178"/>
                </a:lnTo>
                <a:lnTo>
                  <a:pt x="277" y="178"/>
                </a:lnTo>
                <a:lnTo>
                  <a:pt x="277" y="179"/>
                </a:lnTo>
                <a:lnTo>
                  <a:pt x="276" y="179"/>
                </a:lnTo>
                <a:lnTo>
                  <a:pt x="276" y="179"/>
                </a:lnTo>
                <a:lnTo>
                  <a:pt x="276" y="179"/>
                </a:lnTo>
                <a:lnTo>
                  <a:pt x="276" y="179"/>
                </a:lnTo>
                <a:lnTo>
                  <a:pt x="276" y="179"/>
                </a:lnTo>
                <a:close/>
                <a:moveTo>
                  <a:pt x="277" y="66"/>
                </a:moveTo>
                <a:lnTo>
                  <a:pt x="277" y="66"/>
                </a:lnTo>
                <a:lnTo>
                  <a:pt x="280" y="71"/>
                </a:lnTo>
                <a:lnTo>
                  <a:pt x="280" y="71"/>
                </a:lnTo>
                <a:lnTo>
                  <a:pt x="277" y="66"/>
                </a:lnTo>
                <a:lnTo>
                  <a:pt x="277" y="66"/>
                </a:lnTo>
                <a:close/>
                <a:moveTo>
                  <a:pt x="302" y="116"/>
                </a:moveTo>
                <a:lnTo>
                  <a:pt x="302" y="116"/>
                </a:lnTo>
                <a:lnTo>
                  <a:pt x="302" y="119"/>
                </a:lnTo>
                <a:lnTo>
                  <a:pt x="302" y="119"/>
                </a:lnTo>
                <a:lnTo>
                  <a:pt x="302" y="117"/>
                </a:lnTo>
                <a:lnTo>
                  <a:pt x="302" y="116"/>
                </a:lnTo>
                <a:lnTo>
                  <a:pt x="302" y="116"/>
                </a:lnTo>
                <a:close/>
                <a:moveTo>
                  <a:pt x="304" y="144"/>
                </a:moveTo>
                <a:lnTo>
                  <a:pt x="304" y="144"/>
                </a:lnTo>
                <a:lnTo>
                  <a:pt x="304" y="146"/>
                </a:lnTo>
                <a:lnTo>
                  <a:pt x="304" y="147"/>
                </a:lnTo>
                <a:lnTo>
                  <a:pt x="304" y="147"/>
                </a:lnTo>
                <a:lnTo>
                  <a:pt x="304" y="144"/>
                </a:lnTo>
                <a:lnTo>
                  <a:pt x="304" y="144"/>
                </a:lnTo>
                <a:close/>
                <a:moveTo>
                  <a:pt x="274" y="211"/>
                </a:moveTo>
                <a:lnTo>
                  <a:pt x="274" y="211"/>
                </a:lnTo>
                <a:lnTo>
                  <a:pt x="272" y="212"/>
                </a:lnTo>
                <a:lnTo>
                  <a:pt x="273" y="212"/>
                </a:lnTo>
                <a:lnTo>
                  <a:pt x="274" y="212"/>
                </a:lnTo>
                <a:lnTo>
                  <a:pt x="274" y="211"/>
                </a:lnTo>
                <a:lnTo>
                  <a:pt x="274" y="211"/>
                </a:lnTo>
                <a:lnTo>
                  <a:pt x="274" y="211"/>
                </a:lnTo>
                <a:lnTo>
                  <a:pt x="274" y="211"/>
                </a:lnTo>
                <a:lnTo>
                  <a:pt x="274" y="211"/>
                </a:lnTo>
                <a:close/>
                <a:moveTo>
                  <a:pt x="306" y="179"/>
                </a:moveTo>
                <a:lnTo>
                  <a:pt x="306" y="179"/>
                </a:lnTo>
                <a:lnTo>
                  <a:pt x="304" y="182"/>
                </a:lnTo>
                <a:lnTo>
                  <a:pt x="304" y="182"/>
                </a:lnTo>
                <a:lnTo>
                  <a:pt x="306" y="179"/>
                </a:lnTo>
                <a:lnTo>
                  <a:pt x="306" y="179"/>
                </a:lnTo>
                <a:lnTo>
                  <a:pt x="306" y="179"/>
                </a:lnTo>
                <a:close/>
                <a:moveTo>
                  <a:pt x="318" y="136"/>
                </a:moveTo>
                <a:lnTo>
                  <a:pt x="318" y="136"/>
                </a:lnTo>
                <a:lnTo>
                  <a:pt x="318" y="140"/>
                </a:lnTo>
                <a:lnTo>
                  <a:pt x="318" y="140"/>
                </a:lnTo>
                <a:lnTo>
                  <a:pt x="318" y="136"/>
                </a:lnTo>
                <a:lnTo>
                  <a:pt x="318" y="136"/>
                </a:lnTo>
                <a:close/>
                <a:moveTo>
                  <a:pt x="317" y="126"/>
                </a:moveTo>
                <a:lnTo>
                  <a:pt x="317" y="126"/>
                </a:lnTo>
                <a:lnTo>
                  <a:pt x="318" y="129"/>
                </a:lnTo>
                <a:lnTo>
                  <a:pt x="317" y="131"/>
                </a:lnTo>
                <a:lnTo>
                  <a:pt x="317" y="131"/>
                </a:lnTo>
                <a:lnTo>
                  <a:pt x="317" y="126"/>
                </a:lnTo>
                <a:lnTo>
                  <a:pt x="317" y="126"/>
                </a:lnTo>
                <a:close/>
                <a:moveTo>
                  <a:pt x="285" y="178"/>
                </a:moveTo>
                <a:lnTo>
                  <a:pt x="285" y="178"/>
                </a:lnTo>
                <a:lnTo>
                  <a:pt x="289" y="175"/>
                </a:lnTo>
                <a:lnTo>
                  <a:pt x="289" y="175"/>
                </a:lnTo>
                <a:lnTo>
                  <a:pt x="288" y="177"/>
                </a:lnTo>
                <a:lnTo>
                  <a:pt x="285" y="178"/>
                </a:lnTo>
                <a:lnTo>
                  <a:pt x="285" y="178"/>
                </a:lnTo>
                <a:close/>
                <a:moveTo>
                  <a:pt x="318" y="98"/>
                </a:moveTo>
                <a:lnTo>
                  <a:pt x="318" y="98"/>
                </a:lnTo>
                <a:lnTo>
                  <a:pt x="319" y="101"/>
                </a:lnTo>
                <a:lnTo>
                  <a:pt x="319" y="101"/>
                </a:lnTo>
                <a:lnTo>
                  <a:pt x="318" y="98"/>
                </a:lnTo>
                <a:lnTo>
                  <a:pt x="318" y="98"/>
                </a:lnTo>
                <a:close/>
                <a:moveTo>
                  <a:pt x="310" y="141"/>
                </a:moveTo>
                <a:lnTo>
                  <a:pt x="310" y="141"/>
                </a:lnTo>
                <a:lnTo>
                  <a:pt x="310" y="144"/>
                </a:lnTo>
                <a:lnTo>
                  <a:pt x="310" y="144"/>
                </a:lnTo>
                <a:lnTo>
                  <a:pt x="310" y="142"/>
                </a:lnTo>
                <a:lnTo>
                  <a:pt x="310" y="141"/>
                </a:lnTo>
                <a:lnTo>
                  <a:pt x="310" y="141"/>
                </a:lnTo>
                <a:close/>
                <a:moveTo>
                  <a:pt x="284" y="178"/>
                </a:moveTo>
                <a:lnTo>
                  <a:pt x="284" y="178"/>
                </a:lnTo>
                <a:lnTo>
                  <a:pt x="284" y="178"/>
                </a:lnTo>
                <a:lnTo>
                  <a:pt x="283" y="178"/>
                </a:lnTo>
                <a:lnTo>
                  <a:pt x="283" y="178"/>
                </a:lnTo>
                <a:lnTo>
                  <a:pt x="284" y="177"/>
                </a:lnTo>
                <a:lnTo>
                  <a:pt x="284" y="178"/>
                </a:lnTo>
                <a:lnTo>
                  <a:pt x="284" y="178"/>
                </a:lnTo>
                <a:close/>
                <a:moveTo>
                  <a:pt x="285" y="176"/>
                </a:moveTo>
                <a:lnTo>
                  <a:pt x="285" y="176"/>
                </a:lnTo>
                <a:lnTo>
                  <a:pt x="286" y="176"/>
                </a:lnTo>
                <a:lnTo>
                  <a:pt x="285" y="176"/>
                </a:lnTo>
                <a:lnTo>
                  <a:pt x="285" y="176"/>
                </a:lnTo>
                <a:lnTo>
                  <a:pt x="285" y="176"/>
                </a:lnTo>
                <a:lnTo>
                  <a:pt x="285" y="176"/>
                </a:lnTo>
                <a:lnTo>
                  <a:pt x="285" y="176"/>
                </a:lnTo>
                <a:close/>
                <a:moveTo>
                  <a:pt x="289" y="172"/>
                </a:moveTo>
                <a:lnTo>
                  <a:pt x="289" y="172"/>
                </a:lnTo>
                <a:lnTo>
                  <a:pt x="288" y="175"/>
                </a:lnTo>
                <a:lnTo>
                  <a:pt x="288" y="175"/>
                </a:lnTo>
                <a:lnTo>
                  <a:pt x="288" y="173"/>
                </a:lnTo>
                <a:lnTo>
                  <a:pt x="289" y="172"/>
                </a:lnTo>
                <a:lnTo>
                  <a:pt x="289" y="172"/>
                </a:lnTo>
                <a:close/>
                <a:moveTo>
                  <a:pt x="306" y="142"/>
                </a:moveTo>
                <a:lnTo>
                  <a:pt x="306" y="142"/>
                </a:lnTo>
                <a:lnTo>
                  <a:pt x="306" y="141"/>
                </a:lnTo>
                <a:lnTo>
                  <a:pt x="306" y="141"/>
                </a:lnTo>
                <a:lnTo>
                  <a:pt x="306" y="142"/>
                </a:lnTo>
                <a:lnTo>
                  <a:pt x="306" y="142"/>
                </a:lnTo>
                <a:lnTo>
                  <a:pt x="306" y="142"/>
                </a:lnTo>
                <a:lnTo>
                  <a:pt x="306" y="142"/>
                </a:lnTo>
                <a:lnTo>
                  <a:pt x="306" y="142"/>
                </a:lnTo>
                <a:lnTo>
                  <a:pt x="306" y="142"/>
                </a:lnTo>
                <a:close/>
                <a:moveTo>
                  <a:pt x="291" y="165"/>
                </a:moveTo>
                <a:lnTo>
                  <a:pt x="291" y="165"/>
                </a:lnTo>
                <a:lnTo>
                  <a:pt x="291" y="167"/>
                </a:lnTo>
                <a:lnTo>
                  <a:pt x="291" y="165"/>
                </a:lnTo>
                <a:lnTo>
                  <a:pt x="291" y="165"/>
                </a:lnTo>
                <a:lnTo>
                  <a:pt x="291" y="165"/>
                </a:lnTo>
                <a:lnTo>
                  <a:pt x="291" y="165"/>
                </a:lnTo>
                <a:lnTo>
                  <a:pt x="291" y="165"/>
                </a:lnTo>
                <a:close/>
                <a:moveTo>
                  <a:pt x="279" y="175"/>
                </a:moveTo>
                <a:lnTo>
                  <a:pt x="279" y="175"/>
                </a:lnTo>
                <a:lnTo>
                  <a:pt x="279" y="176"/>
                </a:lnTo>
                <a:lnTo>
                  <a:pt x="278" y="176"/>
                </a:lnTo>
                <a:lnTo>
                  <a:pt x="278" y="176"/>
                </a:lnTo>
                <a:lnTo>
                  <a:pt x="279" y="175"/>
                </a:lnTo>
                <a:lnTo>
                  <a:pt x="279" y="175"/>
                </a:lnTo>
                <a:lnTo>
                  <a:pt x="279" y="175"/>
                </a:lnTo>
                <a:lnTo>
                  <a:pt x="279" y="175"/>
                </a:lnTo>
                <a:close/>
                <a:moveTo>
                  <a:pt x="306" y="136"/>
                </a:moveTo>
                <a:lnTo>
                  <a:pt x="306" y="136"/>
                </a:lnTo>
                <a:lnTo>
                  <a:pt x="307" y="132"/>
                </a:lnTo>
                <a:lnTo>
                  <a:pt x="307" y="132"/>
                </a:lnTo>
                <a:lnTo>
                  <a:pt x="307" y="135"/>
                </a:lnTo>
                <a:lnTo>
                  <a:pt x="306" y="136"/>
                </a:lnTo>
                <a:lnTo>
                  <a:pt x="306" y="136"/>
                </a:lnTo>
                <a:lnTo>
                  <a:pt x="306" y="135"/>
                </a:lnTo>
                <a:lnTo>
                  <a:pt x="306" y="136"/>
                </a:lnTo>
                <a:lnTo>
                  <a:pt x="306" y="136"/>
                </a:lnTo>
                <a:close/>
                <a:moveTo>
                  <a:pt x="312" y="101"/>
                </a:moveTo>
                <a:lnTo>
                  <a:pt x="312" y="101"/>
                </a:lnTo>
                <a:lnTo>
                  <a:pt x="313" y="102"/>
                </a:lnTo>
                <a:lnTo>
                  <a:pt x="313" y="105"/>
                </a:lnTo>
                <a:lnTo>
                  <a:pt x="313" y="105"/>
                </a:lnTo>
                <a:lnTo>
                  <a:pt x="312" y="101"/>
                </a:lnTo>
                <a:lnTo>
                  <a:pt x="312" y="101"/>
                </a:lnTo>
                <a:close/>
                <a:moveTo>
                  <a:pt x="304" y="142"/>
                </a:moveTo>
                <a:lnTo>
                  <a:pt x="304" y="142"/>
                </a:lnTo>
                <a:lnTo>
                  <a:pt x="306" y="142"/>
                </a:lnTo>
                <a:lnTo>
                  <a:pt x="306" y="142"/>
                </a:lnTo>
                <a:lnTo>
                  <a:pt x="304" y="142"/>
                </a:lnTo>
                <a:lnTo>
                  <a:pt x="304" y="142"/>
                </a:lnTo>
                <a:lnTo>
                  <a:pt x="304" y="142"/>
                </a:lnTo>
                <a:lnTo>
                  <a:pt x="304" y="142"/>
                </a:lnTo>
                <a:lnTo>
                  <a:pt x="304" y="142"/>
                </a:lnTo>
                <a:lnTo>
                  <a:pt x="304" y="142"/>
                </a:lnTo>
                <a:close/>
                <a:moveTo>
                  <a:pt x="284" y="169"/>
                </a:moveTo>
                <a:lnTo>
                  <a:pt x="284" y="169"/>
                </a:lnTo>
                <a:lnTo>
                  <a:pt x="283" y="171"/>
                </a:lnTo>
                <a:lnTo>
                  <a:pt x="284" y="169"/>
                </a:lnTo>
                <a:lnTo>
                  <a:pt x="284" y="169"/>
                </a:lnTo>
                <a:lnTo>
                  <a:pt x="284" y="170"/>
                </a:lnTo>
                <a:lnTo>
                  <a:pt x="284" y="169"/>
                </a:lnTo>
                <a:lnTo>
                  <a:pt x="284" y="169"/>
                </a:lnTo>
                <a:close/>
                <a:moveTo>
                  <a:pt x="294" y="158"/>
                </a:moveTo>
                <a:lnTo>
                  <a:pt x="294" y="158"/>
                </a:lnTo>
                <a:lnTo>
                  <a:pt x="295" y="159"/>
                </a:lnTo>
                <a:lnTo>
                  <a:pt x="294" y="160"/>
                </a:lnTo>
                <a:lnTo>
                  <a:pt x="294" y="160"/>
                </a:lnTo>
                <a:lnTo>
                  <a:pt x="294" y="158"/>
                </a:lnTo>
                <a:lnTo>
                  <a:pt x="294" y="158"/>
                </a:lnTo>
                <a:close/>
                <a:moveTo>
                  <a:pt x="288" y="165"/>
                </a:moveTo>
                <a:lnTo>
                  <a:pt x="288" y="165"/>
                </a:lnTo>
                <a:lnTo>
                  <a:pt x="289" y="164"/>
                </a:lnTo>
                <a:lnTo>
                  <a:pt x="288" y="164"/>
                </a:lnTo>
                <a:lnTo>
                  <a:pt x="288" y="164"/>
                </a:lnTo>
                <a:lnTo>
                  <a:pt x="288" y="165"/>
                </a:lnTo>
                <a:lnTo>
                  <a:pt x="288" y="165"/>
                </a:lnTo>
                <a:lnTo>
                  <a:pt x="288" y="165"/>
                </a:lnTo>
                <a:lnTo>
                  <a:pt x="288" y="165"/>
                </a:lnTo>
                <a:lnTo>
                  <a:pt x="288" y="165"/>
                </a:lnTo>
                <a:close/>
                <a:moveTo>
                  <a:pt x="304" y="118"/>
                </a:moveTo>
                <a:lnTo>
                  <a:pt x="304" y="118"/>
                </a:lnTo>
                <a:lnTo>
                  <a:pt x="304" y="118"/>
                </a:lnTo>
                <a:lnTo>
                  <a:pt x="303" y="119"/>
                </a:lnTo>
                <a:lnTo>
                  <a:pt x="306" y="122"/>
                </a:lnTo>
                <a:lnTo>
                  <a:pt x="306" y="123"/>
                </a:lnTo>
                <a:lnTo>
                  <a:pt x="307" y="122"/>
                </a:lnTo>
                <a:lnTo>
                  <a:pt x="304" y="118"/>
                </a:lnTo>
                <a:lnTo>
                  <a:pt x="304" y="118"/>
                </a:lnTo>
                <a:lnTo>
                  <a:pt x="304" y="117"/>
                </a:lnTo>
                <a:lnTo>
                  <a:pt x="304" y="118"/>
                </a:lnTo>
                <a:lnTo>
                  <a:pt x="304" y="118"/>
                </a:lnTo>
                <a:close/>
                <a:moveTo>
                  <a:pt x="295" y="155"/>
                </a:moveTo>
                <a:lnTo>
                  <a:pt x="295" y="155"/>
                </a:lnTo>
                <a:lnTo>
                  <a:pt x="294" y="155"/>
                </a:lnTo>
                <a:lnTo>
                  <a:pt x="295" y="155"/>
                </a:lnTo>
                <a:lnTo>
                  <a:pt x="295" y="155"/>
                </a:lnTo>
                <a:lnTo>
                  <a:pt x="295" y="155"/>
                </a:lnTo>
                <a:lnTo>
                  <a:pt x="295" y="155"/>
                </a:lnTo>
                <a:lnTo>
                  <a:pt x="295" y="155"/>
                </a:lnTo>
                <a:close/>
                <a:moveTo>
                  <a:pt x="302" y="66"/>
                </a:moveTo>
                <a:lnTo>
                  <a:pt x="302" y="66"/>
                </a:lnTo>
                <a:lnTo>
                  <a:pt x="303" y="66"/>
                </a:lnTo>
                <a:lnTo>
                  <a:pt x="304" y="69"/>
                </a:lnTo>
                <a:lnTo>
                  <a:pt x="304" y="69"/>
                </a:lnTo>
                <a:lnTo>
                  <a:pt x="303" y="67"/>
                </a:lnTo>
                <a:lnTo>
                  <a:pt x="302" y="66"/>
                </a:lnTo>
                <a:lnTo>
                  <a:pt x="302" y="66"/>
                </a:lnTo>
                <a:close/>
                <a:moveTo>
                  <a:pt x="304" y="83"/>
                </a:moveTo>
                <a:lnTo>
                  <a:pt x="304" y="83"/>
                </a:lnTo>
                <a:lnTo>
                  <a:pt x="306" y="84"/>
                </a:lnTo>
                <a:lnTo>
                  <a:pt x="306" y="85"/>
                </a:lnTo>
                <a:lnTo>
                  <a:pt x="306" y="85"/>
                </a:lnTo>
                <a:lnTo>
                  <a:pt x="304" y="83"/>
                </a:lnTo>
                <a:lnTo>
                  <a:pt x="304" y="83"/>
                </a:lnTo>
                <a:close/>
                <a:moveTo>
                  <a:pt x="290" y="156"/>
                </a:moveTo>
                <a:lnTo>
                  <a:pt x="290" y="156"/>
                </a:lnTo>
                <a:lnTo>
                  <a:pt x="290" y="158"/>
                </a:lnTo>
                <a:lnTo>
                  <a:pt x="290" y="156"/>
                </a:lnTo>
                <a:lnTo>
                  <a:pt x="290" y="156"/>
                </a:lnTo>
                <a:lnTo>
                  <a:pt x="290" y="158"/>
                </a:lnTo>
                <a:lnTo>
                  <a:pt x="290" y="156"/>
                </a:lnTo>
                <a:lnTo>
                  <a:pt x="290" y="156"/>
                </a:lnTo>
                <a:close/>
                <a:moveTo>
                  <a:pt x="294" y="148"/>
                </a:moveTo>
                <a:lnTo>
                  <a:pt x="294" y="148"/>
                </a:lnTo>
                <a:lnTo>
                  <a:pt x="294" y="152"/>
                </a:lnTo>
                <a:lnTo>
                  <a:pt x="294" y="148"/>
                </a:lnTo>
                <a:lnTo>
                  <a:pt x="294" y="148"/>
                </a:lnTo>
                <a:lnTo>
                  <a:pt x="294" y="149"/>
                </a:lnTo>
                <a:lnTo>
                  <a:pt x="294" y="148"/>
                </a:lnTo>
                <a:lnTo>
                  <a:pt x="294" y="148"/>
                </a:lnTo>
                <a:close/>
                <a:moveTo>
                  <a:pt x="290" y="156"/>
                </a:moveTo>
                <a:lnTo>
                  <a:pt x="290" y="156"/>
                </a:lnTo>
                <a:lnTo>
                  <a:pt x="290" y="154"/>
                </a:lnTo>
                <a:lnTo>
                  <a:pt x="290" y="156"/>
                </a:lnTo>
                <a:lnTo>
                  <a:pt x="290" y="156"/>
                </a:lnTo>
                <a:lnTo>
                  <a:pt x="290" y="156"/>
                </a:lnTo>
                <a:lnTo>
                  <a:pt x="290" y="156"/>
                </a:lnTo>
                <a:lnTo>
                  <a:pt x="290" y="156"/>
                </a:lnTo>
                <a:close/>
                <a:moveTo>
                  <a:pt x="296" y="144"/>
                </a:moveTo>
                <a:lnTo>
                  <a:pt x="296" y="144"/>
                </a:lnTo>
                <a:lnTo>
                  <a:pt x="295" y="146"/>
                </a:lnTo>
                <a:lnTo>
                  <a:pt x="295" y="147"/>
                </a:lnTo>
                <a:lnTo>
                  <a:pt x="295" y="147"/>
                </a:lnTo>
                <a:lnTo>
                  <a:pt x="295" y="144"/>
                </a:lnTo>
                <a:lnTo>
                  <a:pt x="295" y="144"/>
                </a:lnTo>
                <a:lnTo>
                  <a:pt x="296" y="144"/>
                </a:lnTo>
                <a:lnTo>
                  <a:pt x="296" y="144"/>
                </a:lnTo>
                <a:close/>
                <a:moveTo>
                  <a:pt x="296" y="142"/>
                </a:moveTo>
                <a:lnTo>
                  <a:pt x="296" y="142"/>
                </a:lnTo>
                <a:lnTo>
                  <a:pt x="296" y="141"/>
                </a:lnTo>
                <a:lnTo>
                  <a:pt x="297" y="141"/>
                </a:lnTo>
                <a:lnTo>
                  <a:pt x="297" y="142"/>
                </a:lnTo>
                <a:lnTo>
                  <a:pt x="296" y="142"/>
                </a:lnTo>
                <a:lnTo>
                  <a:pt x="296" y="142"/>
                </a:lnTo>
                <a:lnTo>
                  <a:pt x="296" y="142"/>
                </a:lnTo>
                <a:lnTo>
                  <a:pt x="296" y="142"/>
                </a:lnTo>
                <a:lnTo>
                  <a:pt x="296" y="142"/>
                </a:lnTo>
                <a:close/>
                <a:moveTo>
                  <a:pt x="298" y="135"/>
                </a:moveTo>
                <a:lnTo>
                  <a:pt x="298" y="135"/>
                </a:lnTo>
                <a:lnTo>
                  <a:pt x="298" y="136"/>
                </a:lnTo>
                <a:lnTo>
                  <a:pt x="298" y="138"/>
                </a:lnTo>
                <a:lnTo>
                  <a:pt x="298" y="138"/>
                </a:lnTo>
                <a:lnTo>
                  <a:pt x="298" y="135"/>
                </a:lnTo>
                <a:lnTo>
                  <a:pt x="298" y="135"/>
                </a:lnTo>
                <a:close/>
                <a:moveTo>
                  <a:pt x="291" y="153"/>
                </a:moveTo>
                <a:lnTo>
                  <a:pt x="291" y="153"/>
                </a:lnTo>
                <a:lnTo>
                  <a:pt x="291" y="149"/>
                </a:lnTo>
                <a:lnTo>
                  <a:pt x="291" y="149"/>
                </a:lnTo>
                <a:lnTo>
                  <a:pt x="291" y="150"/>
                </a:lnTo>
                <a:lnTo>
                  <a:pt x="291" y="153"/>
                </a:lnTo>
                <a:lnTo>
                  <a:pt x="291" y="153"/>
                </a:lnTo>
                <a:lnTo>
                  <a:pt x="291" y="153"/>
                </a:lnTo>
                <a:lnTo>
                  <a:pt x="291" y="153"/>
                </a:lnTo>
                <a:lnTo>
                  <a:pt x="291" y="153"/>
                </a:lnTo>
                <a:close/>
                <a:moveTo>
                  <a:pt x="302" y="111"/>
                </a:moveTo>
                <a:lnTo>
                  <a:pt x="302" y="111"/>
                </a:lnTo>
                <a:lnTo>
                  <a:pt x="303" y="114"/>
                </a:lnTo>
                <a:lnTo>
                  <a:pt x="302" y="111"/>
                </a:lnTo>
                <a:lnTo>
                  <a:pt x="302" y="111"/>
                </a:lnTo>
                <a:lnTo>
                  <a:pt x="302" y="111"/>
                </a:lnTo>
                <a:lnTo>
                  <a:pt x="302" y="111"/>
                </a:lnTo>
                <a:lnTo>
                  <a:pt x="302" y="111"/>
                </a:lnTo>
                <a:close/>
                <a:moveTo>
                  <a:pt x="292" y="148"/>
                </a:moveTo>
                <a:lnTo>
                  <a:pt x="292" y="148"/>
                </a:lnTo>
                <a:lnTo>
                  <a:pt x="291" y="150"/>
                </a:lnTo>
                <a:lnTo>
                  <a:pt x="291" y="150"/>
                </a:lnTo>
                <a:lnTo>
                  <a:pt x="291" y="148"/>
                </a:lnTo>
                <a:lnTo>
                  <a:pt x="292" y="148"/>
                </a:lnTo>
                <a:lnTo>
                  <a:pt x="292" y="148"/>
                </a:lnTo>
                <a:close/>
                <a:moveTo>
                  <a:pt x="296" y="69"/>
                </a:moveTo>
                <a:lnTo>
                  <a:pt x="296" y="69"/>
                </a:lnTo>
                <a:lnTo>
                  <a:pt x="300" y="72"/>
                </a:lnTo>
                <a:lnTo>
                  <a:pt x="300" y="72"/>
                </a:lnTo>
                <a:lnTo>
                  <a:pt x="298" y="71"/>
                </a:lnTo>
                <a:lnTo>
                  <a:pt x="296" y="69"/>
                </a:lnTo>
                <a:lnTo>
                  <a:pt x="296" y="69"/>
                </a:lnTo>
                <a:close/>
                <a:moveTo>
                  <a:pt x="289" y="153"/>
                </a:moveTo>
                <a:lnTo>
                  <a:pt x="289" y="153"/>
                </a:lnTo>
                <a:lnTo>
                  <a:pt x="290" y="150"/>
                </a:lnTo>
                <a:lnTo>
                  <a:pt x="290" y="148"/>
                </a:lnTo>
                <a:lnTo>
                  <a:pt x="290" y="148"/>
                </a:lnTo>
                <a:lnTo>
                  <a:pt x="290" y="148"/>
                </a:lnTo>
                <a:lnTo>
                  <a:pt x="289" y="153"/>
                </a:lnTo>
                <a:lnTo>
                  <a:pt x="289" y="153"/>
                </a:lnTo>
                <a:lnTo>
                  <a:pt x="289" y="153"/>
                </a:lnTo>
                <a:lnTo>
                  <a:pt x="289" y="153"/>
                </a:lnTo>
                <a:lnTo>
                  <a:pt x="289" y="153"/>
                </a:lnTo>
                <a:close/>
                <a:moveTo>
                  <a:pt x="295" y="141"/>
                </a:moveTo>
                <a:lnTo>
                  <a:pt x="295" y="141"/>
                </a:lnTo>
                <a:lnTo>
                  <a:pt x="295" y="141"/>
                </a:lnTo>
                <a:lnTo>
                  <a:pt x="295" y="143"/>
                </a:lnTo>
                <a:lnTo>
                  <a:pt x="295" y="143"/>
                </a:lnTo>
                <a:lnTo>
                  <a:pt x="295" y="141"/>
                </a:lnTo>
                <a:lnTo>
                  <a:pt x="295" y="141"/>
                </a:lnTo>
                <a:close/>
                <a:moveTo>
                  <a:pt x="290" y="149"/>
                </a:moveTo>
                <a:lnTo>
                  <a:pt x="290" y="149"/>
                </a:lnTo>
                <a:lnTo>
                  <a:pt x="291" y="148"/>
                </a:lnTo>
                <a:lnTo>
                  <a:pt x="291" y="148"/>
                </a:lnTo>
                <a:lnTo>
                  <a:pt x="291" y="149"/>
                </a:lnTo>
                <a:lnTo>
                  <a:pt x="290" y="149"/>
                </a:lnTo>
                <a:lnTo>
                  <a:pt x="290" y="149"/>
                </a:lnTo>
                <a:close/>
                <a:moveTo>
                  <a:pt x="301" y="106"/>
                </a:moveTo>
                <a:lnTo>
                  <a:pt x="301" y="106"/>
                </a:lnTo>
                <a:lnTo>
                  <a:pt x="301" y="101"/>
                </a:lnTo>
                <a:lnTo>
                  <a:pt x="301" y="106"/>
                </a:lnTo>
                <a:lnTo>
                  <a:pt x="301" y="106"/>
                </a:lnTo>
                <a:lnTo>
                  <a:pt x="301" y="106"/>
                </a:lnTo>
                <a:lnTo>
                  <a:pt x="301" y="106"/>
                </a:lnTo>
                <a:lnTo>
                  <a:pt x="301" y="106"/>
                </a:lnTo>
                <a:close/>
                <a:moveTo>
                  <a:pt x="301" y="106"/>
                </a:moveTo>
                <a:lnTo>
                  <a:pt x="301" y="106"/>
                </a:lnTo>
                <a:lnTo>
                  <a:pt x="302" y="108"/>
                </a:lnTo>
                <a:lnTo>
                  <a:pt x="302" y="108"/>
                </a:lnTo>
                <a:lnTo>
                  <a:pt x="301" y="106"/>
                </a:lnTo>
                <a:lnTo>
                  <a:pt x="301" y="106"/>
                </a:lnTo>
                <a:close/>
                <a:moveTo>
                  <a:pt x="291" y="143"/>
                </a:moveTo>
                <a:lnTo>
                  <a:pt x="291" y="143"/>
                </a:lnTo>
                <a:lnTo>
                  <a:pt x="292" y="143"/>
                </a:lnTo>
                <a:lnTo>
                  <a:pt x="292" y="144"/>
                </a:lnTo>
                <a:lnTo>
                  <a:pt x="291" y="146"/>
                </a:lnTo>
                <a:lnTo>
                  <a:pt x="291" y="143"/>
                </a:lnTo>
                <a:lnTo>
                  <a:pt x="291" y="143"/>
                </a:lnTo>
                <a:lnTo>
                  <a:pt x="291" y="143"/>
                </a:lnTo>
                <a:lnTo>
                  <a:pt x="291" y="143"/>
                </a:lnTo>
                <a:lnTo>
                  <a:pt x="291" y="143"/>
                </a:lnTo>
                <a:close/>
                <a:moveTo>
                  <a:pt x="290" y="55"/>
                </a:moveTo>
                <a:lnTo>
                  <a:pt x="290" y="55"/>
                </a:lnTo>
                <a:lnTo>
                  <a:pt x="292" y="58"/>
                </a:lnTo>
                <a:lnTo>
                  <a:pt x="292" y="58"/>
                </a:lnTo>
                <a:lnTo>
                  <a:pt x="290" y="55"/>
                </a:lnTo>
                <a:lnTo>
                  <a:pt x="290" y="55"/>
                </a:lnTo>
                <a:close/>
                <a:moveTo>
                  <a:pt x="291" y="144"/>
                </a:moveTo>
                <a:lnTo>
                  <a:pt x="291" y="144"/>
                </a:lnTo>
                <a:lnTo>
                  <a:pt x="291" y="144"/>
                </a:lnTo>
                <a:lnTo>
                  <a:pt x="291" y="144"/>
                </a:lnTo>
                <a:lnTo>
                  <a:pt x="291" y="144"/>
                </a:lnTo>
                <a:lnTo>
                  <a:pt x="291" y="144"/>
                </a:lnTo>
                <a:lnTo>
                  <a:pt x="291" y="144"/>
                </a:lnTo>
                <a:lnTo>
                  <a:pt x="291" y="144"/>
                </a:lnTo>
                <a:close/>
                <a:moveTo>
                  <a:pt x="297" y="122"/>
                </a:moveTo>
                <a:lnTo>
                  <a:pt x="297" y="122"/>
                </a:lnTo>
                <a:lnTo>
                  <a:pt x="298" y="123"/>
                </a:lnTo>
                <a:lnTo>
                  <a:pt x="297" y="122"/>
                </a:lnTo>
                <a:lnTo>
                  <a:pt x="297" y="122"/>
                </a:lnTo>
                <a:lnTo>
                  <a:pt x="297" y="122"/>
                </a:lnTo>
                <a:lnTo>
                  <a:pt x="297" y="122"/>
                </a:lnTo>
                <a:lnTo>
                  <a:pt x="297" y="122"/>
                </a:lnTo>
                <a:close/>
                <a:moveTo>
                  <a:pt x="291" y="141"/>
                </a:moveTo>
                <a:lnTo>
                  <a:pt x="291" y="141"/>
                </a:lnTo>
                <a:lnTo>
                  <a:pt x="292" y="137"/>
                </a:lnTo>
                <a:lnTo>
                  <a:pt x="292" y="136"/>
                </a:lnTo>
                <a:lnTo>
                  <a:pt x="292" y="137"/>
                </a:lnTo>
                <a:lnTo>
                  <a:pt x="291" y="138"/>
                </a:lnTo>
                <a:lnTo>
                  <a:pt x="291" y="141"/>
                </a:lnTo>
                <a:lnTo>
                  <a:pt x="291" y="141"/>
                </a:lnTo>
                <a:lnTo>
                  <a:pt x="292" y="140"/>
                </a:lnTo>
                <a:lnTo>
                  <a:pt x="291" y="141"/>
                </a:lnTo>
                <a:lnTo>
                  <a:pt x="291" y="141"/>
                </a:lnTo>
                <a:close/>
                <a:moveTo>
                  <a:pt x="294" y="135"/>
                </a:moveTo>
                <a:lnTo>
                  <a:pt x="294" y="135"/>
                </a:lnTo>
                <a:lnTo>
                  <a:pt x="294" y="134"/>
                </a:lnTo>
                <a:lnTo>
                  <a:pt x="294" y="135"/>
                </a:lnTo>
                <a:lnTo>
                  <a:pt x="294" y="135"/>
                </a:lnTo>
                <a:lnTo>
                  <a:pt x="294" y="135"/>
                </a:lnTo>
                <a:lnTo>
                  <a:pt x="294" y="135"/>
                </a:lnTo>
                <a:lnTo>
                  <a:pt x="294" y="135"/>
                </a:lnTo>
                <a:close/>
                <a:moveTo>
                  <a:pt x="290" y="142"/>
                </a:moveTo>
                <a:lnTo>
                  <a:pt x="290" y="142"/>
                </a:lnTo>
                <a:lnTo>
                  <a:pt x="290" y="142"/>
                </a:lnTo>
                <a:lnTo>
                  <a:pt x="290" y="142"/>
                </a:lnTo>
                <a:lnTo>
                  <a:pt x="290" y="143"/>
                </a:lnTo>
                <a:lnTo>
                  <a:pt x="290" y="142"/>
                </a:lnTo>
                <a:lnTo>
                  <a:pt x="290" y="142"/>
                </a:lnTo>
                <a:lnTo>
                  <a:pt x="290" y="142"/>
                </a:lnTo>
                <a:lnTo>
                  <a:pt x="290" y="142"/>
                </a:lnTo>
                <a:lnTo>
                  <a:pt x="290" y="142"/>
                </a:lnTo>
                <a:close/>
                <a:moveTo>
                  <a:pt x="297" y="96"/>
                </a:moveTo>
                <a:lnTo>
                  <a:pt x="297" y="96"/>
                </a:lnTo>
                <a:lnTo>
                  <a:pt x="298" y="99"/>
                </a:lnTo>
                <a:lnTo>
                  <a:pt x="298" y="99"/>
                </a:lnTo>
                <a:lnTo>
                  <a:pt x="297" y="98"/>
                </a:lnTo>
                <a:lnTo>
                  <a:pt x="297" y="96"/>
                </a:lnTo>
                <a:lnTo>
                  <a:pt x="297" y="96"/>
                </a:lnTo>
                <a:close/>
                <a:moveTo>
                  <a:pt x="294" y="128"/>
                </a:moveTo>
                <a:lnTo>
                  <a:pt x="294" y="128"/>
                </a:lnTo>
                <a:lnTo>
                  <a:pt x="294" y="130"/>
                </a:lnTo>
                <a:lnTo>
                  <a:pt x="294" y="130"/>
                </a:lnTo>
                <a:lnTo>
                  <a:pt x="294" y="128"/>
                </a:lnTo>
                <a:lnTo>
                  <a:pt x="294" y="128"/>
                </a:lnTo>
                <a:close/>
                <a:moveTo>
                  <a:pt x="280" y="45"/>
                </a:moveTo>
                <a:lnTo>
                  <a:pt x="280" y="45"/>
                </a:lnTo>
                <a:lnTo>
                  <a:pt x="283" y="46"/>
                </a:lnTo>
                <a:lnTo>
                  <a:pt x="283" y="46"/>
                </a:lnTo>
                <a:lnTo>
                  <a:pt x="282" y="46"/>
                </a:lnTo>
                <a:lnTo>
                  <a:pt x="280" y="45"/>
                </a:lnTo>
                <a:lnTo>
                  <a:pt x="280" y="45"/>
                </a:lnTo>
                <a:close/>
                <a:moveTo>
                  <a:pt x="294" y="119"/>
                </a:moveTo>
                <a:lnTo>
                  <a:pt x="294" y="119"/>
                </a:lnTo>
                <a:lnTo>
                  <a:pt x="295" y="123"/>
                </a:lnTo>
                <a:lnTo>
                  <a:pt x="295" y="123"/>
                </a:lnTo>
                <a:lnTo>
                  <a:pt x="294" y="119"/>
                </a:lnTo>
                <a:lnTo>
                  <a:pt x="294" y="119"/>
                </a:lnTo>
                <a:close/>
                <a:moveTo>
                  <a:pt x="295" y="90"/>
                </a:moveTo>
                <a:lnTo>
                  <a:pt x="295" y="90"/>
                </a:lnTo>
                <a:lnTo>
                  <a:pt x="294" y="87"/>
                </a:lnTo>
                <a:lnTo>
                  <a:pt x="294" y="87"/>
                </a:lnTo>
                <a:lnTo>
                  <a:pt x="295" y="89"/>
                </a:lnTo>
                <a:lnTo>
                  <a:pt x="295" y="89"/>
                </a:lnTo>
                <a:lnTo>
                  <a:pt x="295" y="90"/>
                </a:lnTo>
                <a:lnTo>
                  <a:pt x="295" y="90"/>
                </a:lnTo>
                <a:close/>
                <a:moveTo>
                  <a:pt x="288" y="132"/>
                </a:moveTo>
                <a:lnTo>
                  <a:pt x="288" y="132"/>
                </a:lnTo>
                <a:lnTo>
                  <a:pt x="288" y="136"/>
                </a:lnTo>
                <a:lnTo>
                  <a:pt x="288" y="132"/>
                </a:lnTo>
                <a:lnTo>
                  <a:pt x="288" y="132"/>
                </a:lnTo>
                <a:lnTo>
                  <a:pt x="288" y="132"/>
                </a:lnTo>
                <a:lnTo>
                  <a:pt x="288" y="132"/>
                </a:lnTo>
                <a:lnTo>
                  <a:pt x="288" y="132"/>
                </a:lnTo>
                <a:close/>
                <a:moveTo>
                  <a:pt x="290" y="124"/>
                </a:moveTo>
                <a:lnTo>
                  <a:pt x="290" y="124"/>
                </a:lnTo>
                <a:lnTo>
                  <a:pt x="290" y="120"/>
                </a:lnTo>
                <a:lnTo>
                  <a:pt x="290" y="124"/>
                </a:lnTo>
                <a:lnTo>
                  <a:pt x="290" y="124"/>
                </a:lnTo>
                <a:lnTo>
                  <a:pt x="290" y="123"/>
                </a:lnTo>
                <a:lnTo>
                  <a:pt x="290" y="124"/>
                </a:lnTo>
                <a:lnTo>
                  <a:pt x="290" y="124"/>
                </a:lnTo>
                <a:close/>
                <a:moveTo>
                  <a:pt x="271" y="37"/>
                </a:moveTo>
                <a:lnTo>
                  <a:pt x="271" y="37"/>
                </a:lnTo>
                <a:lnTo>
                  <a:pt x="271" y="36"/>
                </a:lnTo>
                <a:lnTo>
                  <a:pt x="272" y="36"/>
                </a:lnTo>
                <a:lnTo>
                  <a:pt x="274" y="37"/>
                </a:lnTo>
                <a:lnTo>
                  <a:pt x="276" y="40"/>
                </a:lnTo>
                <a:lnTo>
                  <a:pt x="271" y="37"/>
                </a:lnTo>
                <a:lnTo>
                  <a:pt x="271" y="37"/>
                </a:lnTo>
                <a:lnTo>
                  <a:pt x="272" y="39"/>
                </a:lnTo>
                <a:lnTo>
                  <a:pt x="271" y="37"/>
                </a:lnTo>
                <a:lnTo>
                  <a:pt x="271" y="37"/>
                </a:lnTo>
                <a:close/>
                <a:moveTo>
                  <a:pt x="291" y="83"/>
                </a:moveTo>
                <a:lnTo>
                  <a:pt x="291" y="83"/>
                </a:lnTo>
                <a:lnTo>
                  <a:pt x="294" y="85"/>
                </a:lnTo>
                <a:lnTo>
                  <a:pt x="294" y="85"/>
                </a:lnTo>
                <a:lnTo>
                  <a:pt x="291" y="83"/>
                </a:lnTo>
                <a:lnTo>
                  <a:pt x="291" y="83"/>
                </a:lnTo>
                <a:close/>
                <a:moveTo>
                  <a:pt x="286" y="137"/>
                </a:moveTo>
                <a:lnTo>
                  <a:pt x="286" y="137"/>
                </a:lnTo>
                <a:lnTo>
                  <a:pt x="288" y="137"/>
                </a:lnTo>
                <a:lnTo>
                  <a:pt x="288" y="137"/>
                </a:lnTo>
                <a:lnTo>
                  <a:pt x="288" y="137"/>
                </a:lnTo>
                <a:lnTo>
                  <a:pt x="288" y="138"/>
                </a:lnTo>
                <a:lnTo>
                  <a:pt x="286" y="137"/>
                </a:lnTo>
                <a:lnTo>
                  <a:pt x="286" y="137"/>
                </a:lnTo>
                <a:close/>
                <a:moveTo>
                  <a:pt x="290" y="119"/>
                </a:moveTo>
                <a:lnTo>
                  <a:pt x="290" y="119"/>
                </a:lnTo>
                <a:lnTo>
                  <a:pt x="291" y="122"/>
                </a:lnTo>
                <a:lnTo>
                  <a:pt x="290" y="119"/>
                </a:lnTo>
                <a:lnTo>
                  <a:pt x="290" y="119"/>
                </a:lnTo>
                <a:lnTo>
                  <a:pt x="290" y="119"/>
                </a:lnTo>
                <a:lnTo>
                  <a:pt x="290" y="119"/>
                </a:lnTo>
                <a:lnTo>
                  <a:pt x="290" y="119"/>
                </a:lnTo>
                <a:close/>
                <a:moveTo>
                  <a:pt x="290" y="82"/>
                </a:moveTo>
                <a:lnTo>
                  <a:pt x="290" y="82"/>
                </a:lnTo>
                <a:lnTo>
                  <a:pt x="291" y="81"/>
                </a:lnTo>
                <a:lnTo>
                  <a:pt x="290" y="82"/>
                </a:lnTo>
                <a:lnTo>
                  <a:pt x="290" y="82"/>
                </a:lnTo>
                <a:lnTo>
                  <a:pt x="290" y="81"/>
                </a:lnTo>
                <a:lnTo>
                  <a:pt x="290" y="82"/>
                </a:lnTo>
                <a:lnTo>
                  <a:pt x="290" y="82"/>
                </a:lnTo>
                <a:close/>
                <a:moveTo>
                  <a:pt x="291" y="102"/>
                </a:moveTo>
                <a:lnTo>
                  <a:pt x="291" y="102"/>
                </a:lnTo>
                <a:lnTo>
                  <a:pt x="291" y="101"/>
                </a:lnTo>
                <a:lnTo>
                  <a:pt x="292" y="102"/>
                </a:lnTo>
                <a:lnTo>
                  <a:pt x="292" y="104"/>
                </a:lnTo>
                <a:lnTo>
                  <a:pt x="292" y="104"/>
                </a:lnTo>
                <a:lnTo>
                  <a:pt x="291" y="102"/>
                </a:lnTo>
                <a:lnTo>
                  <a:pt x="291" y="102"/>
                </a:lnTo>
                <a:close/>
                <a:moveTo>
                  <a:pt x="288" y="130"/>
                </a:moveTo>
                <a:lnTo>
                  <a:pt x="288" y="130"/>
                </a:lnTo>
                <a:lnTo>
                  <a:pt x="289" y="129"/>
                </a:lnTo>
                <a:lnTo>
                  <a:pt x="289" y="129"/>
                </a:lnTo>
                <a:lnTo>
                  <a:pt x="289" y="129"/>
                </a:lnTo>
                <a:lnTo>
                  <a:pt x="289" y="130"/>
                </a:lnTo>
                <a:lnTo>
                  <a:pt x="288" y="130"/>
                </a:lnTo>
                <a:lnTo>
                  <a:pt x="288" y="130"/>
                </a:lnTo>
                <a:close/>
                <a:moveTo>
                  <a:pt x="289" y="81"/>
                </a:moveTo>
                <a:lnTo>
                  <a:pt x="289" y="81"/>
                </a:lnTo>
                <a:lnTo>
                  <a:pt x="288" y="79"/>
                </a:lnTo>
                <a:lnTo>
                  <a:pt x="289" y="81"/>
                </a:lnTo>
                <a:lnTo>
                  <a:pt x="289" y="82"/>
                </a:lnTo>
                <a:lnTo>
                  <a:pt x="289" y="81"/>
                </a:lnTo>
                <a:lnTo>
                  <a:pt x="289" y="81"/>
                </a:lnTo>
                <a:lnTo>
                  <a:pt x="289" y="81"/>
                </a:lnTo>
                <a:lnTo>
                  <a:pt x="289" y="81"/>
                </a:lnTo>
                <a:lnTo>
                  <a:pt x="289" y="81"/>
                </a:lnTo>
                <a:close/>
                <a:moveTo>
                  <a:pt x="288" y="82"/>
                </a:moveTo>
                <a:lnTo>
                  <a:pt x="288" y="82"/>
                </a:lnTo>
                <a:lnTo>
                  <a:pt x="289" y="84"/>
                </a:lnTo>
                <a:lnTo>
                  <a:pt x="289" y="84"/>
                </a:lnTo>
                <a:lnTo>
                  <a:pt x="288" y="83"/>
                </a:lnTo>
                <a:lnTo>
                  <a:pt x="288" y="82"/>
                </a:lnTo>
                <a:lnTo>
                  <a:pt x="288" y="82"/>
                </a:lnTo>
                <a:close/>
                <a:moveTo>
                  <a:pt x="283" y="137"/>
                </a:moveTo>
                <a:lnTo>
                  <a:pt x="283" y="137"/>
                </a:lnTo>
                <a:lnTo>
                  <a:pt x="283" y="137"/>
                </a:lnTo>
                <a:lnTo>
                  <a:pt x="283" y="138"/>
                </a:lnTo>
                <a:lnTo>
                  <a:pt x="283" y="138"/>
                </a:lnTo>
                <a:lnTo>
                  <a:pt x="283" y="137"/>
                </a:lnTo>
                <a:lnTo>
                  <a:pt x="283" y="137"/>
                </a:lnTo>
                <a:lnTo>
                  <a:pt x="283" y="138"/>
                </a:lnTo>
                <a:lnTo>
                  <a:pt x="283" y="137"/>
                </a:lnTo>
                <a:lnTo>
                  <a:pt x="283" y="137"/>
                </a:lnTo>
                <a:close/>
                <a:moveTo>
                  <a:pt x="253" y="24"/>
                </a:moveTo>
                <a:lnTo>
                  <a:pt x="253" y="24"/>
                </a:lnTo>
                <a:lnTo>
                  <a:pt x="255" y="25"/>
                </a:lnTo>
                <a:lnTo>
                  <a:pt x="255" y="25"/>
                </a:lnTo>
                <a:lnTo>
                  <a:pt x="253" y="24"/>
                </a:lnTo>
                <a:lnTo>
                  <a:pt x="253" y="24"/>
                </a:lnTo>
                <a:close/>
                <a:moveTo>
                  <a:pt x="284" y="87"/>
                </a:moveTo>
                <a:lnTo>
                  <a:pt x="284" y="87"/>
                </a:lnTo>
                <a:lnTo>
                  <a:pt x="285" y="88"/>
                </a:lnTo>
                <a:lnTo>
                  <a:pt x="285" y="88"/>
                </a:lnTo>
                <a:lnTo>
                  <a:pt x="284" y="87"/>
                </a:lnTo>
                <a:lnTo>
                  <a:pt x="284" y="87"/>
                </a:lnTo>
                <a:close/>
                <a:moveTo>
                  <a:pt x="277" y="61"/>
                </a:moveTo>
                <a:lnTo>
                  <a:pt x="277" y="61"/>
                </a:lnTo>
                <a:lnTo>
                  <a:pt x="277" y="60"/>
                </a:lnTo>
                <a:lnTo>
                  <a:pt x="277" y="61"/>
                </a:lnTo>
                <a:lnTo>
                  <a:pt x="278" y="61"/>
                </a:lnTo>
                <a:lnTo>
                  <a:pt x="278" y="61"/>
                </a:lnTo>
                <a:lnTo>
                  <a:pt x="277" y="61"/>
                </a:lnTo>
                <a:lnTo>
                  <a:pt x="277" y="61"/>
                </a:lnTo>
                <a:close/>
                <a:moveTo>
                  <a:pt x="282" y="82"/>
                </a:moveTo>
                <a:lnTo>
                  <a:pt x="282" y="82"/>
                </a:lnTo>
                <a:lnTo>
                  <a:pt x="278" y="78"/>
                </a:lnTo>
                <a:lnTo>
                  <a:pt x="279" y="79"/>
                </a:lnTo>
                <a:lnTo>
                  <a:pt x="283" y="81"/>
                </a:lnTo>
                <a:lnTo>
                  <a:pt x="283" y="82"/>
                </a:lnTo>
                <a:lnTo>
                  <a:pt x="282" y="82"/>
                </a:lnTo>
                <a:lnTo>
                  <a:pt x="282" y="82"/>
                </a:lnTo>
                <a:lnTo>
                  <a:pt x="282" y="82"/>
                </a:lnTo>
                <a:lnTo>
                  <a:pt x="282" y="82"/>
                </a:lnTo>
                <a:lnTo>
                  <a:pt x="282" y="82"/>
                </a:lnTo>
                <a:close/>
                <a:moveTo>
                  <a:pt x="237" y="17"/>
                </a:moveTo>
                <a:lnTo>
                  <a:pt x="237" y="17"/>
                </a:lnTo>
                <a:lnTo>
                  <a:pt x="241" y="18"/>
                </a:lnTo>
                <a:lnTo>
                  <a:pt x="241" y="18"/>
                </a:lnTo>
                <a:lnTo>
                  <a:pt x="238" y="18"/>
                </a:lnTo>
                <a:lnTo>
                  <a:pt x="237" y="17"/>
                </a:lnTo>
                <a:lnTo>
                  <a:pt x="237" y="17"/>
                </a:lnTo>
                <a:close/>
                <a:moveTo>
                  <a:pt x="282" y="117"/>
                </a:moveTo>
                <a:lnTo>
                  <a:pt x="282" y="117"/>
                </a:lnTo>
                <a:lnTo>
                  <a:pt x="282" y="118"/>
                </a:lnTo>
                <a:lnTo>
                  <a:pt x="280" y="119"/>
                </a:lnTo>
                <a:lnTo>
                  <a:pt x="280" y="119"/>
                </a:lnTo>
                <a:lnTo>
                  <a:pt x="282" y="117"/>
                </a:lnTo>
                <a:lnTo>
                  <a:pt x="282" y="117"/>
                </a:lnTo>
                <a:close/>
                <a:moveTo>
                  <a:pt x="279" y="96"/>
                </a:moveTo>
                <a:lnTo>
                  <a:pt x="279" y="96"/>
                </a:lnTo>
                <a:lnTo>
                  <a:pt x="279" y="94"/>
                </a:lnTo>
                <a:lnTo>
                  <a:pt x="280" y="95"/>
                </a:lnTo>
                <a:lnTo>
                  <a:pt x="280" y="96"/>
                </a:lnTo>
                <a:lnTo>
                  <a:pt x="279" y="96"/>
                </a:lnTo>
                <a:lnTo>
                  <a:pt x="279" y="96"/>
                </a:lnTo>
                <a:lnTo>
                  <a:pt x="279" y="96"/>
                </a:lnTo>
                <a:lnTo>
                  <a:pt x="279" y="96"/>
                </a:lnTo>
                <a:lnTo>
                  <a:pt x="279" y="96"/>
                </a:lnTo>
                <a:close/>
                <a:moveTo>
                  <a:pt x="267" y="57"/>
                </a:moveTo>
                <a:lnTo>
                  <a:pt x="267" y="57"/>
                </a:lnTo>
                <a:lnTo>
                  <a:pt x="268" y="58"/>
                </a:lnTo>
                <a:lnTo>
                  <a:pt x="267" y="57"/>
                </a:lnTo>
                <a:lnTo>
                  <a:pt x="267" y="57"/>
                </a:lnTo>
                <a:lnTo>
                  <a:pt x="267" y="57"/>
                </a:lnTo>
                <a:lnTo>
                  <a:pt x="267" y="57"/>
                </a:lnTo>
                <a:lnTo>
                  <a:pt x="267" y="57"/>
                </a:lnTo>
                <a:close/>
                <a:moveTo>
                  <a:pt x="276" y="100"/>
                </a:moveTo>
                <a:lnTo>
                  <a:pt x="276" y="100"/>
                </a:lnTo>
                <a:lnTo>
                  <a:pt x="278" y="102"/>
                </a:lnTo>
                <a:lnTo>
                  <a:pt x="278" y="102"/>
                </a:lnTo>
                <a:lnTo>
                  <a:pt x="277" y="101"/>
                </a:lnTo>
                <a:lnTo>
                  <a:pt x="276" y="100"/>
                </a:lnTo>
                <a:lnTo>
                  <a:pt x="276" y="100"/>
                </a:lnTo>
                <a:close/>
                <a:moveTo>
                  <a:pt x="273" y="77"/>
                </a:moveTo>
                <a:lnTo>
                  <a:pt x="273" y="77"/>
                </a:lnTo>
                <a:lnTo>
                  <a:pt x="273" y="79"/>
                </a:lnTo>
                <a:lnTo>
                  <a:pt x="273" y="79"/>
                </a:lnTo>
                <a:lnTo>
                  <a:pt x="273" y="77"/>
                </a:lnTo>
                <a:lnTo>
                  <a:pt x="273" y="77"/>
                </a:lnTo>
                <a:close/>
                <a:moveTo>
                  <a:pt x="274" y="85"/>
                </a:moveTo>
                <a:lnTo>
                  <a:pt x="274" y="85"/>
                </a:lnTo>
                <a:lnTo>
                  <a:pt x="276" y="88"/>
                </a:lnTo>
                <a:lnTo>
                  <a:pt x="276" y="88"/>
                </a:lnTo>
                <a:lnTo>
                  <a:pt x="274" y="85"/>
                </a:lnTo>
                <a:lnTo>
                  <a:pt x="274" y="85"/>
                </a:lnTo>
                <a:close/>
                <a:moveTo>
                  <a:pt x="272" y="79"/>
                </a:moveTo>
                <a:lnTo>
                  <a:pt x="272" y="79"/>
                </a:lnTo>
                <a:lnTo>
                  <a:pt x="271" y="76"/>
                </a:lnTo>
                <a:lnTo>
                  <a:pt x="271" y="76"/>
                </a:lnTo>
                <a:lnTo>
                  <a:pt x="272" y="78"/>
                </a:lnTo>
                <a:lnTo>
                  <a:pt x="272" y="79"/>
                </a:lnTo>
                <a:lnTo>
                  <a:pt x="272" y="79"/>
                </a:lnTo>
                <a:lnTo>
                  <a:pt x="272" y="79"/>
                </a:lnTo>
                <a:lnTo>
                  <a:pt x="272" y="79"/>
                </a:lnTo>
                <a:lnTo>
                  <a:pt x="272" y="79"/>
                </a:lnTo>
                <a:lnTo>
                  <a:pt x="272" y="79"/>
                </a:lnTo>
                <a:close/>
                <a:moveTo>
                  <a:pt x="261" y="58"/>
                </a:moveTo>
                <a:lnTo>
                  <a:pt x="261" y="58"/>
                </a:lnTo>
                <a:lnTo>
                  <a:pt x="265" y="60"/>
                </a:lnTo>
                <a:lnTo>
                  <a:pt x="265" y="60"/>
                </a:lnTo>
                <a:lnTo>
                  <a:pt x="261" y="58"/>
                </a:lnTo>
                <a:lnTo>
                  <a:pt x="261" y="58"/>
                </a:lnTo>
                <a:close/>
                <a:moveTo>
                  <a:pt x="272" y="95"/>
                </a:moveTo>
                <a:lnTo>
                  <a:pt x="272" y="95"/>
                </a:lnTo>
                <a:lnTo>
                  <a:pt x="273" y="98"/>
                </a:lnTo>
                <a:lnTo>
                  <a:pt x="272" y="95"/>
                </a:lnTo>
                <a:lnTo>
                  <a:pt x="272" y="95"/>
                </a:lnTo>
                <a:lnTo>
                  <a:pt x="273" y="96"/>
                </a:lnTo>
                <a:lnTo>
                  <a:pt x="272" y="95"/>
                </a:lnTo>
                <a:lnTo>
                  <a:pt x="272" y="95"/>
                </a:lnTo>
                <a:close/>
                <a:moveTo>
                  <a:pt x="274" y="99"/>
                </a:moveTo>
                <a:lnTo>
                  <a:pt x="274" y="99"/>
                </a:lnTo>
                <a:lnTo>
                  <a:pt x="273" y="100"/>
                </a:lnTo>
                <a:lnTo>
                  <a:pt x="273" y="99"/>
                </a:lnTo>
                <a:lnTo>
                  <a:pt x="273" y="99"/>
                </a:lnTo>
                <a:lnTo>
                  <a:pt x="274" y="99"/>
                </a:lnTo>
                <a:lnTo>
                  <a:pt x="274" y="99"/>
                </a:lnTo>
                <a:lnTo>
                  <a:pt x="274" y="99"/>
                </a:lnTo>
                <a:lnTo>
                  <a:pt x="274" y="99"/>
                </a:lnTo>
                <a:lnTo>
                  <a:pt x="274" y="99"/>
                </a:lnTo>
                <a:close/>
                <a:moveTo>
                  <a:pt x="273" y="95"/>
                </a:moveTo>
                <a:lnTo>
                  <a:pt x="273" y="95"/>
                </a:lnTo>
                <a:lnTo>
                  <a:pt x="273" y="96"/>
                </a:lnTo>
                <a:lnTo>
                  <a:pt x="273" y="95"/>
                </a:lnTo>
                <a:lnTo>
                  <a:pt x="273" y="95"/>
                </a:lnTo>
                <a:lnTo>
                  <a:pt x="273" y="95"/>
                </a:lnTo>
                <a:lnTo>
                  <a:pt x="273" y="95"/>
                </a:lnTo>
                <a:lnTo>
                  <a:pt x="273" y="95"/>
                </a:lnTo>
                <a:lnTo>
                  <a:pt x="273" y="95"/>
                </a:lnTo>
                <a:lnTo>
                  <a:pt x="273" y="95"/>
                </a:lnTo>
                <a:close/>
                <a:moveTo>
                  <a:pt x="268" y="78"/>
                </a:moveTo>
                <a:lnTo>
                  <a:pt x="268" y="78"/>
                </a:lnTo>
                <a:lnTo>
                  <a:pt x="270" y="79"/>
                </a:lnTo>
                <a:lnTo>
                  <a:pt x="270" y="79"/>
                </a:lnTo>
                <a:lnTo>
                  <a:pt x="268" y="78"/>
                </a:lnTo>
                <a:lnTo>
                  <a:pt x="268" y="78"/>
                </a:lnTo>
                <a:close/>
                <a:moveTo>
                  <a:pt x="271" y="81"/>
                </a:moveTo>
                <a:lnTo>
                  <a:pt x="271" y="81"/>
                </a:lnTo>
                <a:lnTo>
                  <a:pt x="270" y="81"/>
                </a:lnTo>
                <a:lnTo>
                  <a:pt x="270" y="81"/>
                </a:lnTo>
                <a:lnTo>
                  <a:pt x="270" y="81"/>
                </a:lnTo>
                <a:lnTo>
                  <a:pt x="270" y="79"/>
                </a:lnTo>
                <a:lnTo>
                  <a:pt x="271" y="81"/>
                </a:lnTo>
                <a:lnTo>
                  <a:pt x="271" y="81"/>
                </a:lnTo>
                <a:close/>
                <a:moveTo>
                  <a:pt x="268" y="75"/>
                </a:moveTo>
                <a:lnTo>
                  <a:pt x="268" y="75"/>
                </a:lnTo>
                <a:lnTo>
                  <a:pt x="265" y="72"/>
                </a:lnTo>
                <a:lnTo>
                  <a:pt x="266" y="72"/>
                </a:lnTo>
                <a:lnTo>
                  <a:pt x="268" y="72"/>
                </a:lnTo>
                <a:lnTo>
                  <a:pt x="268" y="73"/>
                </a:lnTo>
                <a:lnTo>
                  <a:pt x="268" y="75"/>
                </a:lnTo>
                <a:lnTo>
                  <a:pt x="268" y="75"/>
                </a:lnTo>
                <a:lnTo>
                  <a:pt x="268" y="75"/>
                </a:lnTo>
                <a:lnTo>
                  <a:pt x="268" y="75"/>
                </a:lnTo>
                <a:lnTo>
                  <a:pt x="268" y="75"/>
                </a:lnTo>
                <a:close/>
                <a:moveTo>
                  <a:pt x="243" y="36"/>
                </a:moveTo>
                <a:lnTo>
                  <a:pt x="243" y="36"/>
                </a:lnTo>
                <a:lnTo>
                  <a:pt x="245" y="36"/>
                </a:lnTo>
                <a:lnTo>
                  <a:pt x="245" y="37"/>
                </a:lnTo>
                <a:lnTo>
                  <a:pt x="245" y="37"/>
                </a:lnTo>
                <a:lnTo>
                  <a:pt x="243" y="36"/>
                </a:lnTo>
                <a:lnTo>
                  <a:pt x="243" y="36"/>
                </a:lnTo>
                <a:lnTo>
                  <a:pt x="243" y="36"/>
                </a:lnTo>
                <a:lnTo>
                  <a:pt x="243" y="36"/>
                </a:lnTo>
                <a:lnTo>
                  <a:pt x="243" y="36"/>
                </a:lnTo>
                <a:close/>
                <a:moveTo>
                  <a:pt x="209" y="10"/>
                </a:moveTo>
                <a:lnTo>
                  <a:pt x="209" y="10"/>
                </a:lnTo>
                <a:lnTo>
                  <a:pt x="207" y="10"/>
                </a:lnTo>
                <a:lnTo>
                  <a:pt x="207" y="10"/>
                </a:lnTo>
                <a:lnTo>
                  <a:pt x="209" y="10"/>
                </a:lnTo>
                <a:lnTo>
                  <a:pt x="209" y="10"/>
                </a:lnTo>
                <a:lnTo>
                  <a:pt x="209" y="10"/>
                </a:lnTo>
                <a:lnTo>
                  <a:pt x="209" y="10"/>
                </a:lnTo>
                <a:close/>
                <a:moveTo>
                  <a:pt x="272" y="94"/>
                </a:moveTo>
                <a:lnTo>
                  <a:pt x="272" y="94"/>
                </a:lnTo>
                <a:lnTo>
                  <a:pt x="272" y="95"/>
                </a:lnTo>
                <a:lnTo>
                  <a:pt x="272" y="95"/>
                </a:lnTo>
                <a:lnTo>
                  <a:pt x="272" y="94"/>
                </a:lnTo>
                <a:lnTo>
                  <a:pt x="272" y="94"/>
                </a:lnTo>
                <a:lnTo>
                  <a:pt x="272" y="94"/>
                </a:lnTo>
                <a:close/>
                <a:moveTo>
                  <a:pt x="247" y="42"/>
                </a:moveTo>
                <a:lnTo>
                  <a:pt x="247" y="42"/>
                </a:lnTo>
                <a:lnTo>
                  <a:pt x="249" y="43"/>
                </a:lnTo>
                <a:lnTo>
                  <a:pt x="249" y="43"/>
                </a:lnTo>
                <a:lnTo>
                  <a:pt x="247" y="42"/>
                </a:lnTo>
                <a:lnTo>
                  <a:pt x="247" y="42"/>
                </a:lnTo>
                <a:close/>
                <a:moveTo>
                  <a:pt x="267" y="85"/>
                </a:moveTo>
                <a:lnTo>
                  <a:pt x="267" y="85"/>
                </a:lnTo>
                <a:lnTo>
                  <a:pt x="268" y="88"/>
                </a:lnTo>
                <a:lnTo>
                  <a:pt x="268" y="88"/>
                </a:lnTo>
                <a:lnTo>
                  <a:pt x="267" y="85"/>
                </a:lnTo>
                <a:lnTo>
                  <a:pt x="267" y="85"/>
                </a:lnTo>
                <a:lnTo>
                  <a:pt x="267" y="85"/>
                </a:lnTo>
                <a:lnTo>
                  <a:pt x="267" y="85"/>
                </a:lnTo>
                <a:lnTo>
                  <a:pt x="267" y="85"/>
                </a:lnTo>
                <a:lnTo>
                  <a:pt x="267" y="85"/>
                </a:lnTo>
                <a:close/>
                <a:moveTo>
                  <a:pt x="251" y="49"/>
                </a:moveTo>
                <a:lnTo>
                  <a:pt x="251" y="49"/>
                </a:lnTo>
                <a:lnTo>
                  <a:pt x="249" y="47"/>
                </a:lnTo>
                <a:lnTo>
                  <a:pt x="251" y="49"/>
                </a:lnTo>
                <a:lnTo>
                  <a:pt x="251" y="49"/>
                </a:lnTo>
                <a:lnTo>
                  <a:pt x="251" y="49"/>
                </a:lnTo>
                <a:lnTo>
                  <a:pt x="251" y="49"/>
                </a:lnTo>
                <a:lnTo>
                  <a:pt x="251" y="49"/>
                </a:lnTo>
                <a:close/>
                <a:moveTo>
                  <a:pt x="262" y="70"/>
                </a:moveTo>
                <a:lnTo>
                  <a:pt x="262" y="70"/>
                </a:lnTo>
                <a:lnTo>
                  <a:pt x="261" y="69"/>
                </a:lnTo>
                <a:lnTo>
                  <a:pt x="261" y="69"/>
                </a:lnTo>
                <a:lnTo>
                  <a:pt x="262" y="69"/>
                </a:lnTo>
                <a:lnTo>
                  <a:pt x="262" y="70"/>
                </a:lnTo>
                <a:lnTo>
                  <a:pt x="262" y="70"/>
                </a:lnTo>
                <a:close/>
                <a:moveTo>
                  <a:pt x="265" y="82"/>
                </a:moveTo>
                <a:lnTo>
                  <a:pt x="265" y="82"/>
                </a:lnTo>
                <a:lnTo>
                  <a:pt x="266" y="83"/>
                </a:lnTo>
                <a:lnTo>
                  <a:pt x="265" y="82"/>
                </a:lnTo>
                <a:lnTo>
                  <a:pt x="265" y="82"/>
                </a:lnTo>
                <a:lnTo>
                  <a:pt x="265" y="82"/>
                </a:lnTo>
                <a:lnTo>
                  <a:pt x="265" y="82"/>
                </a:lnTo>
                <a:lnTo>
                  <a:pt x="265" y="82"/>
                </a:lnTo>
                <a:close/>
                <a:moveTo>
                  <a:pt x="259" y="66"/>
                </a:moveTo>
                <a:lnTo>
                  <a:pt x="259" y="66"/>
                </a:lnTo>
                <a:lnTo>
                  <a:pt x="260" y="67"/>
                </a:lnTo>
                <a:lnTo>
                  <a:pt x="260" y="67"/>
                </a:lnTo>
                <a:lnTo>
                  <a:pt x="259" y="66"/>
                </a:lnTo>
                <a:lnTo>
                  <a:pt x="259" y="66"/>
                </a:lnTo>
                <a:close/>
                <a:moveTo>
                  <a:pt x="254" y="60"/>
                </a:moveTo>
                <a:lnTo>
                  <a:pt x="254" y="60"/>
                </a:lnTo>
                <a:lnTo>
                  <a:pt x="255" y="60"/>
                </a:lnTo>
                <a:lnTo>
                  <a:pt x="255" y="61"/>
                </a:lnTo>
                <a:lnTo>
                  <a:pt x="255" y="61"/>
                </a:lnTo>
                <a:lnTo>
                  <a:pt x="254" y="60"/>
                </a:lnTo>
                <a:lnTo>
                  <a:pt x="254" y="60"/>
                </a:lnTo>
                <a:lnTo>
                  <a:pt x="254" y="60"/>
                </a:lnTo>
                <a:lnTo>
                  <a:pt x="254" y="60"/>
                </a:lnTo>
                <a:lnTo>
                  <a:pt x="254" y="60"/>
                </a:lnTo>
                <a:close/>
                <a:moveTo>
                  <a:pt x="258" y="64"/>
                </a:moveTo>
                <a:lnTo>
                  <a:pt x="258" y="64"/>
                </a:lnTo>
                <a:lnTo>
                  <a:pt x="256" y="63"/>
                </a:lnTo>
                <a:lnTo>
                  <a:pt x="255" y="61"/>
                </a:lnTo>
                <a:lnTo>
                  <a:pt x="255" y="61"/>
                </a:lnTo>
                <a:lnTo>
                  <a:pt x="258" y="63"/>
                </a:lnTo>
                <a:lnTo>
                  <a:pt x="258" y="64"/>
                </a:lnTo>
                <a:lnTo>
                  <a:pt x="258" y="64"/>
                </a:lnTo>
                <a:close/>
                <a:moveTo>
                  <a:pt x="264" y="78"/>
                </a:moveTo>
                <a:lnTo>
                  <a:pt x="264" y="78"/>
                </a:lnTo>
                <a:lnTo>
                  <a:pt x="265" y="79"/>
                </a:lnTo>
                <a:lnTo>
                  <a:pt x="265" y="81"/>
                </a:lnTo>
                <a:lnTo>
                  <a:pt x="265" y="81"/>
                </a:lnTo>
                <a:lnTo>
                  <a:pt x="264" y="78"/>
                </a:lnTo>
                <a:lnTo>
                  <a:pt x="264" y="78"/>
                </a:lnTo>
                <a:close/>
                <a:moveTo>
                  <a:pt x="256" y="63"/>
                </a:moveTo>
                <a:lnTo>
                  <a:pt x="256" y="63"/>
                </a:lnTo>
                <a:lnTo>
                  <a:pt x="258" y="64"/>
                </a:lnTo>
                <a:lnTo>
                  <a:pt x="258" y="64"/>
                </a:lnTo>
                <a:lnTo>
                  <a:pt x="256" y="63"/>
                </a:lnTo>
                <a:lnTo>
                  <a:pt x="256" y="63"/>
                </a:lnTo>
                <a:close/>
                <a:moveTo>
                  <a:pt x="253" y="61"/>
                </a:moveTo>
                <a:lnTo>
                  <a:pt x="253" y="61"/>
                </a:lnTo>
                <a:lnTo>
                  <a:pt x="255" y="63"/>
                </a:lnTo>
                <a:lnTo>
                  <a:pt x="255" y="61"/>
                </a:lnTo>
                <a:lnTo>
                  <a:pt x="253" y="61"/>
                </a:lnTo>
                <a:lnTo>
                  <a:pt x="253" y="61"/>
                </a:lnTo>
                <a:lnTo>
                  <a:pt x="253" y="61"/>
                </a:lnTo>
                <a:lnTo>
                  <a:pt x="253" y="61"/>
                </a:lnTo>
                <a:lnTo>
                  <a:pt x="253" y="61"/>
                </a:lnTo>
                <a:lnTo>
                  <a:pt x="253" y="61"/>
                </a:lnTo>
                <a:close/>
                <a:moveTo>
                  <a:pt x="250" y="59"/>
                </a:moveTo>
                <a:lnTo>
                  <a:pt x="250" y="59"/>
                </a:lnTo>
                <a:lnTo>
                  <a:pt x="255" y="61"/>
                </a:lnTo>
                <a:lnTo>
                  <a:pt x="255" y="61"/>
                </a:lnTo>
                <a:lnTo>
                  <a:pt x="253" y="60"/>
                </a:lnTo>
                <a:lnTo>
                  <a:pt x="250" y="59"/>
                </a:lnTo>
                <a:lnTo>
                  <a:pt x="250" y="59"/>
                </a:lnTo>
                <a:close/>
                <a:moveTo>
                  <a:pt x="261" y="81"/>
                </a:moveTo>
                <a:lnTo>
                  <a:pt x="261" y="81"/>
                </a:lnTo>
                <a:lnTo>
                  <a:pt x="264" y="84"/>
                </a:lnTo>
                <a:lnTo>
                  <a:pt x="264" y="84"/>
                </a:lnTo>
                <a:lnTo>
                  <a:pt x="261" y="81"/>
                </a:lnTo>
                <a:lnTo>
                  <a:pt x="261" y="81"/>
                </a:lnTo>
                <a:close/>
                <a:moveTo>
                  <a:pt x="259" y="73"/>
                </a:moveTo>
                <a:lnTo>
                  <a:pt x="259" y="73"/>
                </a:lnTo>
                <a:lnTo>
                  <a:pt x="260" y="73"/>
                </a:lnTo>
                <a:lnTo>
                  <a:pt x="260" y="75"/>
                </a:lnTo>
                <a:lnTo>
                  <a:pt x="260" y="75"/>
                </a:lnTo>
                <a:lnTo>
                  <a:pt x="259" y="73"/>
                </a:lnTo>
                <a:lnTo>
                  <a:pt x="259" y="73"/>
                </a:lnTo>
                <a:close/>
                <a:moveTo>
                  <a:pt x="259" y="77"/>
                </a:moveTo>
                <a:lnTo>
                  <a:pt x="259" y="77"/>
                </a:lnTo>
                <a:lnTo>
                  <a:pt x="259" y="76"/>
                </a:lnTo>
                <a:lnTo>
                  <a:pt x="260" y="76"/>
                </a:lnTo>
                <a:lnTo>
                  <a:pt x="260" y="76"/>
                </a:lnTo>
                <a:lnTo>
                  <a:pt x="259" y="77"/>
                </a:lnTo>
                <a:lnTo>
                  <a:pt x="259" y="77"/>
                </a:lnTo>
                <a:lnTo>
                  <a:pt x="259" y="76"/>
                </a:lnTo>
                <a:lnTo>
                  <a:pt x="259" y="77"/>
                </a:lnTo>
                <a:lnTo>
                  <a:pt x="259" y="77"/>
                </a:lnTo>
                <a:close/>
                <a:moveTo>
                  <a:pt x="249" y="57"/>
                </a:moveTo>
                <a:lnTo>
                  <a:pt x="249" y="57"/>
                </a:lnTo>
                <a:lnTo>
                  <a:pt x="248" y="55"/>
                </a:lnTo>
                <a:lnTo>
                  <a:pt x="248" y="54"/>
                </a:lnTo>
                <a:lnTo>
                  <a:pt x="248" y="54"/>
                </a:lnTo>
                <a:lnTo>
                  <a:pt x="249" y="57"/>
                </a:lnTo>
                <a:lnTo>
                  <a:pt x="249" y="57"/>
                </a:lnTo>
                <a:close/>
                <a:moveTo>
                  <a:pt x="248" y="57"/>
                </a:moveTo>
                <a:lnTo>
                  <a:pt x="248" y="57"/>
                </a:lnTo>
                <a:lnTo>
                  <a:pt x="249" y="58"/>
                </a:lnTo>
                <a:lnTo>
                  <a:pt x="248" y="57"/>
                </a:lnTo>
                <a:lnTo>
                  <a:pt x="248" y="57"/>
                </a:lnTo>
                <a:lnTo>
                  <a:pt x="248" y="58"/>
                </a:lnTo>
                <a:lnTo>
                  <a:pt x="248" y="57"/>
                </a:lnTo>
                <a:lnTo>
                  <a:pt x="248" y="57"/>
                </a:lnTo>
                <a:close/>
                <a:moveTo>
                  <a:pt x="253" y="67"/>
                </a:moveTo>
                <a:lnTo>
                  <a:pt x="253" y="67"/>
                </a:lnTo>
                <a:lnTo>
                  <a:pt x="254" y="67"/>
                </a:lnTo>
                <a:lnTo>
                  <a:pt x="253" y="67"/>
                </a:lnTo>
                <a:lnTo>
                  <a:pt x="253" y="67"/>
                </a:lnTo>
                <a:lnTo>
                  <a:pt x="253" y="66"/>
                </a:lnTo>
                <a:lnTo>
                  <a:pt x="253" y="67"/>
                </a:lnTo>
                <a:lnTo>
                  <a:pt x="253" y="67"/>
                </a:lnTo>
                <a:close/>
                <a:moveTo>
                  <a:pt x="255" y="71"/>
                </a:moveTo>
                <a:lnTo>
                  <a:pt x="255" y="71"/>
                </a:lnTo>
                <a:lnTo>
                  <a:pt x="255" y="71"/>
                </a:lnTo>
                <a:lnTo>
                  <a:pt x="255" y="71"/>
                </a:lnTo>
                <a:lnTo>
                  <a:pt x="255" y="71"/>
                </a:lnTo>
                <a:lnTo>
                  <a:pt x="255" y="72"/>
                </a:lnTo>
                <a:lnTo>
                  <a:pt x="255" y="71"/>
                </a:lnTo>
                <a:lnTo>
                  <a:pt x="255" y="71"/>
                </a:lnTo>
                <a:close/>
                <a:moveTo>
                  <a:pt x="249" y="59"/>
                </a:moveTo>
                <a:lnTo>
                  <a:pt x="249" y="59"/>
                </a:lnTo>
                <a:lnTo>
                  <a:pt x="248" y="58"/>
                </a:lnTo>
                <a:lnTo>
                  <a:pt x="247" y="58"/>
                </a:lnTo>
                <a:lnTo>
                  <a:pt x="247" y="58"/>
                </a:lnTo>
                <a:lnTo>
                  <a:pt x="248" y="58"/>
                </a:lnTo>
                <a:lnTo>
                  <a:pt x="249" y="59"/>
                </a:lnTo>
                <a:lnTo>
                  <a:pt x="249" y="59"/>
                </a:lnTo>
                <a:close/>
                <a:moveTo>
                  <a:pt x="251" y="69"/>
                </a:moveTo>
                <a:lnTo>
                  <a:pt x="251" y="69"/>
                </a:lnTo>
                <a:lnTo>
                  <a:pt x="251" y="69"/>
                </a:lnTo>
                <a:lnTo>
                  <a:pt x="254" y="69"/>
                </a:lnTo>
                <a:lnTo>
                  <a:pt x="254" y="70"/>
                </a:lnTo>
                <a:lnTo>
                  <a:pt x="251" y="69"/>
                </a:lnTo>
                <a:lnTo>
                  <a:pt x="251" y="69"/>
                </a:lnTo>
                <a:lnTo>
                  <a:pt x="251" y="69"/>
                </a:lnTo>
                <a:lnTo>
                  <a:pt x="251" y="69"/>
                </a:lnTo>
                <a:lnTo>
                  <a:pt x="251" y="69"/>
                </a:lnTo>
                <a:close/>
                <a:moveTo>
                  <a:pt x="247" y="64"/>
                </a:moveTo>
                <a:lnTo>
                  <a:pt x="247" y="64"/>
                </a:lnTo>
                <a:lnTo>
                  <a:pt x="249" y="66"/>
                </a:lnTo>
                <a:lnTo>
                  <a:pt x="250" y="67"/>
                </a:lnTo>
                <a:lnTo>
                  <a:pt x="250" y="67"/>
                </a:lnTo>
                <a:lnTo>
                  <a:pt x="248" y="65"/>
                </a:lnTo>
                <a:lnTo>
                  <a:pt x="247" y="65"/>
                </a:lnTo>
                <a:lnTo>
                  <a:pt x="247" y="64"/>
                </a:lnTo>
                <a:lnTo>
                  <a:pt x="247" y="64"/>
                </a:lnTo>
                <a:close/>
                <a:moveTo>
                  <a:pt x="248" y="65"/>
                </a:moveTo>
                <a:lnTo>
                  <a:pt x="248" y="65"/>
                </a:lnTo>
                <a:lnTo>
                  <a:pt x="249" y="65"/>
                </a:lnTo>
                <a:lnTo>
                  <a:pt x="248" y="65"/>
                </a:lnTo>
                <a:lnTo>
                  <a:pt x="248" y="65"/>
                </a:lnTo>
                <a:lnTo>
                  <a:pt x="248" y="65"/>
                </a:lnTo>
                <a:lnTo>
                  <a:pt x="248" y="65"/>
                </a:lnTo>
                <a:lnTo>
                  <a:pt x="248" y="65"/>
                </a:lnTo>
                <a:close/>
                <a:moveTo>
                  <a:pt x="241" y="60"/>
                </a:moveTo>
                <a:lnTo>
                  <a:pt x="241" y="60"/>
                </a:lnTo>
                <a:lnTo>
                  <a:pt x="239" y="59"/>
                </a:lnTo>
                <a:lnTo>
                  <a:pt x="241" y="60"/>
                </a:lnTo>
                <a:lnTo>
                  <a:pt x="241" y="60"/>
                </a:lnTo>
                <a:lnTo>
                  <a:pt x="241" y="60"/>
                </a:lnTo>
                <a:lnTo>
                  <a:pt x="241" y="60"/>
                </a:lnTo>
                <a:lnTo>
                  <a:pt x="241" y="60"/>
                </a:lnTo>
                <a:close/>
                <a:moveTo>
                  <a:pt x="223" y="45"/>
                </a:moveTo>
                <a:lnTo>
                  <a:pt x="223" y="45"/>
                </a:lnTo>
                <a:lnTo>
                  <a:pt x="225" y="45"/>
                </a:lnTo>
                <a:lnTo>
                  <a:pt x="226" y="45"/>
                </a:lnTo>
                <a:lnTo>
                  <a:pt x="226" y="46"/>
                </a:lnTo>
                <a:lnTo>
                  <a:pt x="226" y="46"/>
                </a:lnTo>
                <a:lnTo>
                  <a:pt x="223" y="45"/>
                </a:lnTo>
                <a:lnTo>
                  <a:pt x="223" y="45"/>
                </a:lnTo>
                <a:close/>
                <a:moveTo>
                  <a:pt x="199" y="28"/>
                </a:moveTo>
                <a:lnTo>
                  <a:pt x="199" y="28"/>
                </a:lnTo>
                <a:lnTo>
                  <a:pt x="199" y="28"/>
                </a:lnTo>
                <a:lnTo>
                  <a:pt x="199" y="28"/>
                </a:lnTo>
                <a:lnTo>
                  <a:pt x="200" y="28"/>
                </a:lnTo>
                <a:lnTo>
                  <a:pt x="200" y="28"/>
                </a:lnTo>
                <a:lnTo>
                  <a:pt x="199" y="28"/>
                </a:lnTo>
                <a:lnTo>
                  <a:pt x="199" y="28"/>
                </a:lnTo>
                <a:close/>
                <a:moveTo>
                  <a:pt x="224" y="45"/>
                </a:moveTo>
                <a:lnTo>
                  <a:pt x="224" y="45"/>
                </a:lnTo>
                <a:lnTo>
                  <a:pt x="225" y="45"/>
                </a:lnTo>
                <a:lnTo>
                  <a:pt x="225" y="46"/>
                </a:lnTo>
                <a:lnTo>
                  <a:pt x="224" y="46"/>
                </a:lnTo>
                <a:lnTo>
                  <a:pt x="224" y="45"/>
                </a:lnTo>
                <a:lnTo>
                  <a:pt x="224" y="45"/>
                </a:lnTo>
                <a:lnTo>
                  <a:pt x="224" y="45"/>
                </a:lnTo>
                <a:lnTo>
                  <a:pt x="224" y="45"/>
                </a:lnTo>
                <a:lnTo>
                  <a:pt x="224" y="45"/>
                </a:lnTo>
                <a:close/>
                <a:moveTo>
                  <a:pt x="223" y="46"/>
                </a:moveTo>
                <a:lnTo>
                  <a:pt x="223" y="46"/>
                </a:lnTo>
                <a:lnTo>
                  <a:pt x="223" y="45"/>
                </a:lnTo>
                <a:lnTo>
                  <a:pt x="224" y="45"/>
                </a:lnTo>
                <a:lnTo>
                  <a:pt x="224" y="45"/>
                </a:lnTo>
                <a:lnTo>
                  <a:pt x="224" y="46"/>
                </a:lnTo>
                <a:lnTo>
                  <a:pt x="223" y="46"/>
                </a:lnTo>
                <a:lnTo>
                  <a:pt x="223" y="46"/>
                </a:lnTo>
                <a:close/>
                <a:moveTo>
                  <a:pt x="230" y="54"/>
                </a:moveTo>
                <a:lnTo>
                  <a:pt x="230" y="54"/>
                </a:lnTo>
                <a:lnTo>
                  <a:pt x="230" y="53"/>
                </a:lnTo>
                <a:lnTo>
                  <a:pt x="230" y="54"/>
                </a:lnTo>
                <a:lnTo>
                  <a:pt x="230" y="54"/>
                </a:lnTo>
                <a:lnTo>
                  <a:pt x="230" y="53"/>
                </a:lnTo>
                <a:lnTo>
                  <a:pt x="230" y="54"/>
                </a:lnTo>
                <a:lnTo>
                  <a:pt x="230" y="54"/>
                </a:lnTo>
                <a:close/>
                <a:moveTo>
                  <a:pt x="223" y="46"/>
                </a:moveTo>
                <a:lnTo>
                  <a:pt x="223" y="46"/>
                </a:lnTo>
                <a:lnTo>
                  <a:pt x="224" y="47"/>
                </a:lnTo>
                <a:lnTo>
                  <a:pt x="223" y="46"/>
                </a:lnTo>
                <a:lnTo>
                  <a:pt x="223" y="46"/>
                </a:lnTo>
                <a:lnTo>
                  <a:pt x="223" y="46"/>
                </a:lnTo>
                <a:lnTo>
                  <a:pt x="223" y="46"/>
                </a:lnTo>
                <a:lnTo>
                  <a:pt x="223" y="46"/>
                </a:lnTo>
                <a:close/>
                <a:moveTo>
                  <a:pt x="219" y="43"/>
                </a:moveTo>
                <a:lnTo>
                  <a:pt x="219" y="43"/>
                </a:lnTo>
                <a:lnTo>
                  <a:pt x="217" y="42"/>
                </a:lnTo>
                <a:lnTo>
                  <a:pt x="217" y="42"/>
                </a:lnTo>
                <a:lnTo>
                  <a:pt x="217" y="42"/>
                </a:lnTo>
                <a:lnTo>
                  <a:pt x="219" y="43"/>
                </a:lnTo>
                <a:lnTo>
                  <a:pt x="219" y="43"/>
                </a:lnTo>
                <a:close/>
                <a:moveTo>
                  <a:pt x="215" y="41"/>
                </a:moveTo>
                <a:lnTo>
                  <a:pt x="215" y="41"/>
                </a:lnTo>
                <a:lnTo>
                  <a:pt x="215" y="41"/>
                </a:lnTo>
                <a:lnTo>
                  <a:pt x="215" y="41"/>
                </a:lnTo>
                <a:lnTo>
                  <a:pt x="215" y="41"/>
                </a:lnTo>
                <a:lnTo>
                  <a:pt x="215" y="41"/>
                </a:lnTo>
                <a:lnTo>
                  <a:pt x="215" y="41"/>
                </a:lnTo>
                <a:close/>
                <a:moveTo>
                  <a:pt x="189" y="28"/>
                </a:moveTo>
                <a:lnTo>
                  <a:pt x="189" y="28"/>
                </a:lnTo>
                <a:lnTo>
                  <a:pt x="182" y="29"/>
                </a:lnTo>
                <a:lnTo>
                  <a:pt x="180" y="28"/>
                </a:lnTo>
                <a:lnTo>
                  <a:pt x="182" y="28"/>
                </a:lnTo>
                <a:lnTo>
                  <a:pt x="185" y="28"/>
                </a:lnTo>
                <a:lnTo>
                  <a:pt x="189" y="28"/>
                </a:lnTo>
                <a:lnTo>
                  <a:pt x="189" y="28"/>
                </a:lnTo>
                <a:lnTo>
                  <a:pt x="189" y="28"/>
                </a:lnTo>
                <a:lnTo>
                  <a:pt x="189" y="28"/>
                </a:lnTo>
                <a:lnTo>
                  <a:pt x="189" y="28"/>
                </a:lnTo>
                <a:close/>
                <a:moveTo>
                  <a:pt x="218" y="45"/>
                </a:moveTo>
                <a:lnTo>
                  <a:pt x="218" y="45"/>
                </a:lnTo>
                <a:lnTo>
                  <a:pt x="215" y="42"/>
                </a:lnTo>
                <a:lnTo>
                  <a:pt x="218" y="45"/>
                </a:lnTo>
                <a:lnTo>
                  <a:pt x="218" y="45"/>
                </a:lnTo>
                <a:lnTo>
                  <a:pt x="218" y="43"/>
                </a:lnTo>
                <a:lnTo>
                  <a:pt x="218" y="45"/>
                </a:lnTo>
                <a:lnTo>
                  <a:pt x="218" y="45"/>
                </a:lnTo>
                <a:close/>
                <a:moveTo>
                  <a:pt x="225" y="51"/>
                </a:moveTo>
                <a:lnTo>
                  <a:pt x="225" y="51"/>
                </a:lnTo>
                <a:lnTo>
                  <a:pt x="226" y="52"/>
                </a:lnTo>
                <a:lnTo>
                  <a:pt x="227" y="52"/>
                </a:lnTo>
                <a:lnTo>
                  <a:pt x="227" y="52"/>
                </a:lnTo>
                <a:lnTo>
                  <a:pt x="225" y="51"/>
                </a:lnTo>
                <a:lnTo>
                  <a:pt x="225" y="51"/>
                </a:lnTo>
                <a:close/>
                <a:moveTo>
                  <a:pt x="209" y="39"/>
                </a:moveTo>
                <a:lnTo>
                  <a:pt x="209" y="39"/>
                </a:lnTo>
                <a:lnTo>
                  <a:pt x="211" y="39"/>
                </a:lnTo>
                <a:lnTo>
                  <a:pt x="209" y="39"/>
                </a:lnTo>
                <a:lnTo>
                  <a:pt x="209" y="39"/>
                </a:lnTo>
                <a:lnTo>
                  <a:pt x="209" y="39"/>
                </a:lnTo>
                <a:lnTo>
                  <a:pt x="209" y="39"/>
                </a:lnTo>
                <a:lnTo>
                  <a:pt x="209" y="39"/>
                </a:lnTo>
                <a:close/>
                <a:moveTo>
                  <a:pt x="201" y="40"/>
                </a:moveTo>
                <a:lnTo>
                  <a:pt x="201" y="40"/>
                </a:lnTo>
                <a:lnTo>
                  <a:pt x="208" y="39"/>
                </a:lnTo>
                <a:lnTo>
                  <a:pt x="209" y="40"/>
                </a:lnTo>
                <a:lnTo>
                  <a:pt x="208" y="40"/>
                </a:lnTo>
                <a:lnTo>
                  <a:pt x="203" y="40"/>
                </a:lnTo>
                <a:lnTo>
                  <a:pt x="202" y="40"/>
                </a:lnTo>
                <a:lnTo>
                  <a:pt x="201" y="40"/>
                </a:lnTo>
                <a:lnTo>
                  <a:pt x="201" y="40"/>
                </a:lnTo>
                <a:lnTo>
                  <a:pt x="201" y="40"/>
                </a:lnTo>
                <a:lnTo>
                  <a:pt x="201" y="40"/>
                </a:lnTo>
                <a:lnTo>
                  <a:pt x="201" y="40"/>
                </a:lnTo>
                <a:close/>
                <a:moveTo>
                  <a:pt x="199" y="40"/>
                </a:moveTo>
                <a:lnTo>
                  <a:pt x="199" y="40"/>
                </a:lnTo>
                <a:lnTo>
                  <a:pt x="197" y="41"/>
                </a:lnTo>
                <a:lnTo>
                  <a:pt x="196" y="40"/>
                </a:lnTo>
                <a:lnTo>
                  <a:pt x="195" y="40"/>
                </a:lnTo>
                <a:lnTo>
                  <a:pt x="199" y="40"/>
                </a:lnTo>
                <a:lnTo>
                  <a:pt x="199" y="40"/>
                </a:lnTo>
                <a:lnTo>
                  <a:pt x="199" y="40"/>
                </a:lnTo>
                <a:lnTo>
                  <a:pt x="199" y="40"/>
                </a:lnTo>
                <a:lnTo>
                  <a:pt x="199" y="40"/>
                </a:lnTo>
                <a:close/>
                <a:moveTo>
                  <a:pt x="225" y="51"/>
                </a:moveTo>
                <a:lnTo>
                  <a:pt x="225" y="51"/>
                </a:lnTo>
                <a:lnTo>
                  <a:pt x="221" y="49"/>
                </a:lnTo>
                <a:lnTo>
                  <a:pt x="221" y="49"/>
                </a:lnTo>
                <a:lnTo>
                  <a:pt x="224" y="51"/>
                </a:lnTo>
                <a:lnTo>
                  <a:pt x="225" y="51"/>
                </a:lnTo>
                <a:lnTo>
                  <a:pt x="225" y="51"/>
                </a:lnTo>
                <a:close/>
                <a:moveTo>
                  <a:pt x="217" y="45"/>
                </a:moveTo>
                <a:lnTo>
                  <a:pt x="217" y="45"/>
                </a:lnTo>
                <a:lnTo>
                  <a:pt x="218" y="45"/>
                </a:lnTo>
                <a:lnTo>
                  <a:pt x="218" y="45"/>
                </a:lnTo>
                <a:lnTo>
                  <a:pt x="217" y="45"/>
                </a:lnTo>
                <a:lnTo>
                  <a:pt x="217" y="45"/>
                </a:lnTo>
                <a:lnTo>
                  <a:pt x="217" y="45"/>
                </a:lnTo>
                <a:close/>
                <a:moveTo>
                  <a:pt x="212" y="43"/>
                </a:moveTo>
                <a:lnTo>
                  <a:pt x="212" y="43"/>
                </a:lnTo>
                <a:lnTo>
                  <a:pt x="213" y="43"/>
                </a:lnTo>
                <a:lnTo>
                  <a:pt x="214" y="43"/>
                </a:lnTo>
                <a:lnTo>
                  <a:pt x="214" y="43"/>
                </a:lnTo>
                <a:lnTo>
                  <a:pt x="212" y="43"/>
                </a:lnTo>
                <a:lnTo>
                  <a:pt x="212" y="43"/>
                </a:lnTo>
                <a:close/>
                <a:moveTo>
                  <a:pt x="219" y="49"/>
                </a:moveTo>
                <a:lnTo>
                  <a:pt x="219" y="49"/>
                </a:lnTo>
                <a:lnTo>
                  <a:pt x="221" y="49"/>
                </a:lnTo>
                <a:lnTo>
                  <a:pt x="221" y="49"/>
                </a:lnTo>
                <a:lnTo>
                  <a:pt x="219" y="49"/>
                </a:lnTo>
                <a:lnTo>
                  <a:pt x="219" y="49"/>
                </a:lnTo>
                <a:close/>
                <a:moveTo>
                  <a:pt x="176" y="28"/>
                </a:moveTo>
                <a:lnTo>
                  <a:pt x="176" y="28"/>
                </a:lnTo>
                <a:lnTo>
                  <a:pt x="177" y="28"/>
                </a:lnTo>
                <a:lnTo>
                  <a:pt x="177" y="28"/>
                </a:lnTo>
                <a:lnTo>
                  <a:pt x="177" y="28"/>
                </a:lnTo>
                <a:lnTo>
                  <a:pt x="177" y="28"/>
                </a:lnTo>
                <a:lnTo>
                  <a:pt x="177" y="28"/>
                </a:lnTo>
                <a:lnTo>
                  <a:pt x="176" y="28"/>
                </a:lnTo>
                <a:lnTo>
                  <a:pt x="176" y="28"/>
                </a:lnTo>
                <a:close/>
                <a:moveTo>
                  <a:pt x="172" y="29"/>
                </a:moveTo>
                <a:lnTo>
                  <a:pt x="172" y="29"/>
                </a:lnTo>
                <a:lnTo>
                  <a:pt x="172" y="28"/>
                </a:lnTo>
                <a:lnTo>
                  <a:pt x="173" y="28"/>
                </a:lnTo>
                <a:lnTo>
                  <a:pt x="176" y="28"/>
                </a:lnTo>
                <a:lnTo>
                  <a:pt x="176" y="29"/>
                </a:lnTo>
                <a:lnTo>
                  <a:pt x="172" y="29"/>
                </a:lnTo>
                <a:lnTo>
                  <a:pt x="172" y="29"/>
                </a:lnTo>
                <a:lnTo>
                  <a:pt x="172" y="29"/>
                </a:lnTo>
                <a:lnTo>
                  <a:pt x="172" y="29"/>
                </a:lnTo>
                <a:lnTo>
                  <a:pt x="172" y="29"/>
                </a:lnTo>
                <a:close/>
                <a:moveTo>
                  <a:pt x="205" y="41"/>
                </a:moveTo>
                <a:lnTo>
                  <a:pt x="205" y="41"/>
                </a:lnTo>
                <a:lnTo>
                  <a:pt x="206" y="41"/>
                </a:lnTo>
                <a:lnTo>
                  <a:pt x="207" y="42"/>
                </a:lnTo>
                <a:lnTo>
                  <a:pt x="207" y="42"/>
                </a:lnTo>
                <a:lnTo>
                  <a:pt x="205" y="41"/>
                </a:lnTo>
                <a:lnTo>
                  <a:pt x="205" y="41"/>
                </a:lnTo>
                <a:close/>
                <a:moveTo>
                  <a:pt x="208" y="46"/>
                </a:moveTo>
                <a:lnTo>
                  <a:pt x="208" y="46"/>
                </a:lnTo>
                <a:lnTo>
                  <a:pt x="211" y="46"/>
                </a:lnTo>
                <a:lnTo>
                  <a:pt x="211" y="46"/>
                </a:lnTo>
                <a:lnTo>
                  <a:pt x="208" y="46"/>
                </a:lnTo>
                <a:lnTo>
                  <a:pt x="208" y="46"/>
                </a:lnTo>
                <a:close/>
                <a:moveTo>
                  <a:pt x="194" y="40"/>
                </a:moveTo>
                <a:lnTo>
                  <a:pt x="194" y="40"/>
                </a:lnTo>
                <a:lnTo>
                  <a:pt x="192" y="39"/>
                </a:lnTo>
                <a:lnTo>
                  <a:pt x="194" y="40"/>
                </a:lnTo>
                <a:lnTo>
                  <a:pt x="194" y="40"/>
                </a:lnTo>
                <a:lnTo>
                  <a:pt x="194" y="40"/>
                </a:lnTo>
                <a:lnTo>
                  <a:pt x="194" y="40"/>
                </a:lnTo>
                <a:lnTo>
                  <a:pt x="194" y="40"/>
                </a:lnTo>
                <a:close/>
                <a:moveTo>
                  <a:pt x="189" y="39"/>
                </a:moveTo>
                <a:lnTo>
                  <a:pt x="189" y="39"/>
                </a:lnTo>
                <a:lnTo>
                  <a:pt x="188" y="37"/>
                </a:lnTo>
                <a:lnTo>
                  <a:pt x="188" y="37"/>
                </a:lnTo>
                <a:lnTo>
                  <a:pt x="189" y="37"/>
                </a:lnTo>
                <a:lnTo>
                  <a:pt x="190" y="37"/>
                </a:lnTo>
                <a:lnTo>
                  <a:pt x="189" y="39"/>
                </a:lnTo>
                <a:lnTo>
                  <a:pt x="189" y="39"/>
                </a:lnTo>
                <a:lnTo>
                  <a:pt x="189" y="39"/>
                </a:lnTo>
                <a:lnTo>
                  <a:pt x="189" y="39"/>
                </a:lnTo>
                <a:lnTo>
                  <a:pt x="189" y="39"/>
                </a:lnTo>
                <a:close/>
                <a:moveTo>
                  <a:pt x="191" y="40"/>
                </a:moveTo>
                <a:lnTo>
                  <a:pt x="191" y="40"/>
                </a:lnTo>
                <a:lnTo>
                  <a:pt x="194" y="39"/>
                </a:lnTo>
                <a:lnTo>
                  <a:pt x="191" y="40"/>
                </a:lnTo>
                <a:lnTo>
                  <a:pt x="191" y="40"/>
                </a:lnTo>
                <a:lnTo>
                  <a:pt x="191" y="40"/>
                </a:lnTo>
                <a:lnTo>
                  <a:pt x="191" y="40"/>
                </a:lnTo>
                <a:lnTo>
                  <a:pt x="191" y="40"/>
                </a:lnTo>
                <a:close/>
                <a:moveTo>
                  <a:pt x="101" y="30"/>
                </a:moveTo>
                <a:lnTo>
                  <a:pt x="101" y="30"/>
                </a:lnTo>
                <a:lnTo>
                  <a:pt x="103" y="29"/>
                </a:lnTo>
                <a:lnTo>
                  <a:pt x="101" y="30"/>
                </a:lnTo>
                <a:lnTo>
                  <a:pt x="101" y="30"/>
                </a:lnTo>
                <a:lnTo>
                  <a:pt x="101" y="30"/>
                </a:lnTo>
                <a:lnTo>
                  <a:pt x="101" y="30"/>
                </a:lnTo>
                <a:lnTo>
                  <a:pt x="101" y="30"/>
                </a:lnTo>
                <a:close/>
                <a:moveTo>
                  <a:pt x="159" y="30"/>
                </a:moveTo>
                <a:lnTo>
                  <a:pt x="159" y="30"/>
                </a:lnTo>
                <a:lnTo>
                  <a:pt x="156" y="31"/>
                </a:lnTo>
                <a:lnTo>
                  <a:pt x="159" y="30"/>
                </a:lnTo>
                <a:lnTo>
                  <a:pt x="159" y="30"/>
                </a:lnTo>
                <a:lnTo>
                  <a:pt x="158" y="31"/>
                </a:lnTo>
                <a:lnTo>
                  <a:pt x="159" y="30"/>
                </a:lnTo>
                <a:lnTo>
                  <a:pt x="159" y="30"/>
                </a:lnTo>
                <a:close/>
                <a:moveTo>
                  <a:pt x="182" y="39"/>
                </a:moveTo>
                <a:lnTo>
                  <a:pt x="182" y="39"/>
                </a:lnTo>
                <a:lnTo>
                  <a:pt x="185" y="39"/>
                </a:lnTo>
                <a:lnTo>
                  <a:pt x="186" y="39"/>
                </a:lnTo>
                <a:lnTo>
                  <a:pt x="184" y="40"/>
                </a:lnTo>
                <a:lnTo>
                  <a:pt x="182" y="41"/>
                </a:lnTo>
                <a:lnTo>
                  <a:pt x="180" y="40"/>
                </a:lnTo>
                <a:lnTo>
                  <a:pt x="182" y="39"/>
                </a:lnTo>
                <a:lnTo>
                  <a:pt x="182" y="39"/>
                </a:lnTo>
                <a:lnTo>
                  <a:pt x="183" y="39"/>
                </a:lnTo>
                <a:lnTo>
                  <a:pt x="183" y="39"/>
                </a:lnTo>
                <a:lnTo>
                  <a:pt x="182" y="39"/>
                </a:lnTo>
                <a:lnTo>
                  <a:pt x="182" y="39"/>
                </a:lnTo>
                <a:lnTo>
                  <a:pt x="182" y="39"/>
                </a:lnTo>
                <a:close/>
                <a:moveTo>
                  <a:pt x="201" y="47"/>
                </a:moveTo>
                <a:lnTo>
                  <a:pt x="201" y="47"/>
                </a:lnTo>
                <a:lnTo>
                  <a:pt x="199" y="47"/>
                </a:lnTo>
                <a:lnTo>
                  <a:pt x="199" y="47"/>
                </a:lnTo>
                <a:lnTo>
                  <a:pt x="200" y="47"/>
                </a:lnTo>
                <a:lnTo>
                  <a:pt x="201" y="47"/>
                </a:lnTo>
                <a:lnTo>
                  <a:pt x="201" y="47"/>
                </a:lnTo>
                <a:lnTo>
                  <a:pt x="201" y="47"/>
                </a:lnTo>
                <a:lnTo>
                  <a:pt x="201" y="47"/>
                </a:lnTo>
                <a:lnTo>
                  <a:pt x="201" y="47"/>
                </a:lnTo>
                <a:close/>
                <a:moveTo>
                  <a:pt x="183" y="40"/>
                </a:moveTo>
                <a:lnTo>
                  <a:pt x="183" y="40"/>
                </a:lnTo>
                <a:lnTo>
                  <a:pt x="179" y="40"/>
                </a:lnTo>
                <a:lnTo>
                  <a:pt x="183" y="40"/>
                </a:lnTo>
                <a:lnTo>
                  <a:pt x="183" y="40"/>
                </a:lnTo>
                <a:lnTo>
                  <a:pt x="182" y="40"/>
                </a:lnTo>
                <a:lnTo>
                  <a:pt x="183" y="40"/>
                </a:lnTo>
                <a:lnTo>
                  <a:pt x="183" y="40"/>
                </a:lnTo>
                <a:lnTo>
                  <a:pt x="183" y="40"/>
                </a:lnTo>
                <a:lnTo>
                  <a:pt x="183" y="40"/>
                </a:lnTo>
                <a:close/>
                <a:moveTo>
                  <a:pt x="192" y="45"/>
                </a:moveTo>
                <a:lnTo>
                  <a:pt x="192" y="45"/>
                </a:lnTo>
                <a:lnTo>
                  <a:pt x="194" y="45"/>
                </a:lnTo>
                <a:lnTo>
                  <a:pt x="194" y="45"/>
                </a:lnTo>
                <a:lnTo>
                  <a:pt x="192" y="45"/>
                </a:lnTo>
                <a:lnTo>
                  <a:pt x="192" y="45"/>
                </a:lnTo>
                <a:close/>
                <a:moveTo>
                  <a:pt x="194" y="47"/>
                </a:moveTo>
                <a:lnTo>
                  <a:pt x="194" y="47"/>
                </a:lnTo>
                <a:lnTo>
                  <a:pt x="195" y="47"/>
                </a:lnTo>
                <a:lnTo>
                  <a:pt x="196" y="47"/>
                </a:lnTo>
                <a:lnTo>
                  <a:pt x="196" y="48"/>
                </a:lnTo>
                <a:lnTo>
                  <a:pt x="194" y="47"/>
                </a:lnTo>
                <a:lnTo>
                  <a:pt x="194" y="47"/>
                </a:lnTo>
                <a:lnTo>
                  <a:pt x="194" y="47"/>
                </a:lnTo>
                <a:lnTo>
                  <a:pt x="194" y="47"/>
                </a:lnTo>
                <a:lnTo>
                  <a:pt x="194" y="47"/>
                </a:lnTo>
                <a:close/>
                <a:moveTo>
                  <a:pt x="176" y="39"/>
                </a:moveTo>
                <a:lnTo>
                  <a:pt x="176" y="39"/>
                </a:lnTo>
                <a:lnTo>
                  <a:pt x="174" y="39"/>
                </a:lnTo>
                <a:lnTo>
                  <a:pt x="174" y="39"/>
                </a:lnTo>
                <a:lnTo>
                  <a:pt x="174" y="39"/>
                </a:lnTo>
                <a:lnTo>
                  <a:pt x="176" y="39"/>
                </a:lnTo>
                <a:lnTo>
                  <a:pt x="176" y="39"/>
                </a:lnTo>
                <a:lnTo>
                  <a:pt x="176" y="39"/>
                </a:lnTo>
                <a:lnTo>
                  <a:pt x="176" y="39"/>
                </a:lnTo>
                <a:close/>
                <a:moveTo>
                  <a:pt x="182" y="42"/>
                </a:moveTo>
                <a:lnTo>
                  <a:pt x="182" y="42"/>
                </a:lnTo>
                <a:lnTo>
                  <a:pt x="185" y="42"/>
                </a:lnTo>
                <a:lnTo>
                  <a:pt x="185" y="42"/>
                </a:lnTo>
                <a:lnTo>
                  <a:pt x="183" y="42"/>
                </a:lnTo>
                <a:lnTo>
                  <a:pt x="182" y="42"/>
                </a:lnTo>
                <a:lnTo>
                  <a:pt x="182" y="42"/>
                </a:lnTo>
                <a:close/>
                <a:moveTo>
                  <a:pt x="191" y="46"/>
                </a:moveTo>
                <a:lnTo>
                  <a:pt x="191" y="46"/>
                </a:lnTo>
                <a:lnTo>
                  <a:pt x="192" y="46"/>
                </a:lnTo>
                <a:lnTo>
                  <a:pt x="194" y="47"/>
                </a:lnTo>
                <a:lnTo>
                  <a:pt x="192" y="47"/>
                </a:lnTo>
                <a:lnTo>
                  <a:pt x="191" y="46"/>
                </a:lnTo>
                <a:lnTo>
                  <a:pt x="191" y="46"/>
                </a:lnTo>
                <a:lnTo>
                  <a:pt x="191" y="47"/>
                </a:lnTo>
                <a:lnTo>
                  <a:pt x="191" y="46"/>
                </a:lnTo>
                <a:lnTo>
                  <a:pt x="191" y="46"/>
                </a:lnTo>
                <a:close/>
                <a:moveTo>
                  <a:pt x="165" y="41"/>
                </a:moveTo>
                <a:lnTo>
                  <a:pt x="165" y="41"/>
                </a:lnTo>
                <a:lnTo>
                  <a:pt x="170" y="40"/>
                </a:lnTo>
                <a:lnTo>
                  <a:pt x="172" y="40"/>
                </a:lnTo>
                <a:lnTo>
                  <a:pt x="171" y="40"/>
                </a:lnTo>
                <a:lnTo>
                  <a:pt x="165" y="41"/>
                </a:lnTo>
                <a:lnTo>
                  <a:pt x="165" y="41"/>
                </a:lnTo>
                <a:lnTo>
                  <a:pt x="166" y="41"/>
                </a:lnTo>
                <a:lnTo>
                  <a:pt x="165" y="41"/>
                </a:lnTo>
                <a:lnTo>
                  <a:pt x="165" y="41"/>
                </a:lnTo>
                <a:close/>
                <a:moveTo>
                  <a:pt x="83" y="41"/>
                </a:moveTo>
                <a:lnTo>
                  <a:pt x="83" y="41"/>
                </a:lnTo>
                <a:lnTo>
                  <a:pt x="85" y="39"/>
                </a:lnTo>
                <a:lnTo>
                  <a:pt x="85" y="39"/>
                </a:lnTo>
                <a:lnTo>
                  <a:pt x="84" y="40"/>
                </a:lnTo>
                <a:lnTo>
                  <a:pt x="83" y="41"/>
                </a:lnTo>
                <a:lnTo>
                  <a:pt x="83" y="41"/>
                </a:lnTo>
                <a:close/>
                <a:moveTo>
                  <a:pt x="138" y="35"/>
                </a:moveTo>
                <a:lnTo>
                  <a:pt x="138" y="35"/>
                </a:lnTo>
                <a:lnTo>
                  <a:pt x="137" y="35"/>
                </a:lnTo>
                <a:lnTo>
                  <a:pt x="138" y="34"/>
                </a:lnTo>
                <a:lnTo>
                  <a:pt x="138" y="34"/>
                </a:lnTo>
                <a:lnTo>
                  <a:pt x="138" y="35"/>
                </a:lnTo>
                <a:lnTo>
                  <a:pt x="138" y="35"/>
                </a:lnTo>
                <a:lnTo>
                  <a:pt x="138" y="35"/>
                </a:lnTo>
                <a:lnTo>
                  <a:pt x="138" y="35"/>
                </a:lnTo>
                <a:lnTo>
                  <a:pt x="138" y="35"/>
                </a:lnTo>
                <a:close/>
                <a:moveTo>
                  <a:pt x="185" y="46"/>
                </a:moveTo>
                <a:lnTo>
                  <a:pt x="185" y="46"/>
                </a:lnTo>
                <a:lnTo>
                  <a:pt x="190" y="46"/>
                </a:lnTo>
                <a:lnTo>
                  <a:pt x="190" y="46"/>
                </a:lnTo>
                <a:lnTo>
                  <a:pt x="189" y="47"/>
                </a:lnTo>
                <a:lnTo>
                  <a:pt x="185" y="46"/>
                </a:lnTo>
                <a:lnTo>
                  <a:pt x="185" y="46"/>
                </a:lnTo>
                <a:lnTo>
                  <a:pt x="186" y="46"/>
                </a:lnTo>
                <a:lnTo>
                  <a:pt x="185" y="46"/>
                </a:lnTo>
                <a:lnTo>
                  <a:pt x="185" y="46"/>
                </a:lnTo>
                <a:close/>
                <a:moveTo>
                  <a:pt x="160" y="37"/>
                </a:moveTo>
                <a:lnTo>
                  <a:pt x="160" y="37"/>
                </a:lnTo>
                <a:lnTo>
                  <a:pt x="162" y="37"/>
                </a:lnTo>
                <a:lnTo>
                  <a:pt x="164" y="37"/>
                </a:lnTo>
                <a:lnTo>
                  <a:pt x="164" y="37"/>
                </a:lnTo>
                <a:lnTo>
                  <a:pt x="161" y="39"/>
                </a:lnTo>
                <a:lnTo>
                  <a:pt x="160" y="37"/>
                </a:lnTo>
                <a:lnTo>
                  <a:pt x="160" y="37"/>
                </a:lnTo>
                <a:close/>
                <a:moveTo>
                  <a:pt x="162" y="40"/>
                </a:moveTo>
                <a:lnTo>
                  <a:pt x="162" y="40"/>
                </a:lnTo>
                <a:lnTo>
                  <a:pt x="159" y="39"/>
                </a:lnTo>
                <a:lnTo>
                  <a:pt x="159" y="40"/>
                </a:lnTo>
                <a:lnTo>
                  <a:pt x="161" y="40"/>
                </a:lnTo>
                <a:lnTo>
                  <a:pt x="162" y="40"/>
                </a:lnTo>
                <a:lnTo>
                  <a:pt x="162" y="40"/>
                </a:lnTo>
                <a:lnTo>
                  <a:pt x="162" y="40"/>
                </a:lnTo>
                <a:lnTo>
                  <a:pt x="162" y="40"/>
                </a:lnTo>
                <a:lnTo>
                  <a:pt x="162" y="40"/>
                </a:lnTo>
                <a:close/>
                <a:moveTo>
                  <a:pt x="184" y="46"/>
                </a:moveTo>
                <a:lnTo>
                  <a:pt x="184" y="46"/>
                </a:lnTo>
                <a:lnTo>
                  <a:pt x="185" y="47"/>
                </a:lnTo>
                <a:lnTo>
                  <a:pt x="184" y="46"/>
                </a:lnTo>
                <a:lnTo>
                  <a:pt x="184" y="46"/>
                </a:lnTo>
                <a:lnTo>
                  <a:pt x="184" y="46"/>
                </a:lnTo>
                <a:lnTo>
                  <a:pt x="184" y="46"/>
                </a:lnTo>
                <a:lnTo>
                  <a:pt x="184" y="46"/>
                </a:lnTo>
                <a:close/>
                <a:moveTo>
                  <a:pt x="179" y="46"/>
                </a:moveTo>
                <a:lnTo>
                  <a:pt x="179" y="46"/>
                </a:lnTo>
                <a:lnTo>
                  <a:pt x="182" y="46"/>
                </a:lnTo>
                <a:lnTo>
                  <a:pt x="182" y="46"/>
                </a:lnTo>
                <a:lnTo>
                  <a:pt x="179" y="46"/>
                </a:lnTo>
                <a:lnTo>
                  <a:pt x="179" y="46"/>
                </a:lnTo>
                <a:close/>
                <a:moveTo>
                  <a:pt x="162" y="41"/>
                </a:moveTo>
                <a:lnTo>
                  <a:pt x="162" y="41"/>
                </a:lnTo>
                <a:lnTo>
                  <a:pt x="160" y="41"/>
                </a:lnTo>
                <a:lnTo>
                  <a:pt x="162" y="41"/>
                </a:lnTo>
                <a:lnTo>
                  <a:pt x="162" y="41"/>
                </a:lnTo>
                <a:lnTo>
                  <a:pt x="161" y="41"/>
                </a:lnTo>
                <a:lnTo>
                  <a:pt x="162" y="41"/>
                </a:lnTo>
                <a:lnTo>
                  <a:pt x="162" y="41"/>
                </a:lnTo>
                <a:close/>
                <a:moveTo>
                  <a:pt x="182" y="47"/>
                </a:moveTo>
                <a:lnTo>
                  <a:pt x="182" y="47"/>
                </a:lnTo>
                <a:lnTo>
                  <a:pt x="177" y="47"/>
                </a:lnTo>
                <a:lnTo>
                  <a:pt x="178" y="47"/>
                </a:lnTo>
                <a:lnTo>
                  <a:pt x="180" y="47"/>
                </a:lnTo>
                <a:lnTo>
                  <a:pt x="182" y="47"/>
                </a:lnTo>
                <a:lnTo>
                  <a:pt x="182" y="47"/>
                </a:lnTo>
                <a:lnTo>
                  <a:pt x="180" y="47"/>
                </a:lnTo>
                <a:lnTo>
                  <a:pt x="182" y="47"/>
                </a:lnTo>
                <a:lnTo>
                  <a:pt x="182" y="47"/>
                </a:lnTo>
                <a:close/>
                <a:moveTo>
                  <a:pt x="174" y="47"/>
                </a:moveTo>
                <a:lnTo>
                  <a:pt x="174" y="47"/>
                </a:lnTo>
                <a:lnTo>
                  <a:pt x="176" y="46"/>
                </a:lnTo>
                <a:lnTo>
                  <a:pt x="178" y="46"/>
                </a:lnTo>
                <a:lnTo>
                  <a:pt x="178" y="46"/>
                </a:lnTo>
                <a:lnTo>
                  <a:pt x="174" y="47"/>
                </a:lnTo>
                <a:lnTo>
                  <a:pt x="174" y="47"/>
                </a:lnTo>
                <a:lnTo>
                  <a:pt x="176" y="47"/>
                </a:lnTo>
                <a:lnTo>
                  <a:pt x="174" y="47"/>
                </a:lnTo>
                <a:lnTo>
                  <a:pt x="174" y="47"/>
                </a:lnTo>
                <a:close/>
                <a:moveTo>
                  <a:pt x="153" y="42"/>
                </a:moveTo>
                <a:lnTo>
                  <a:pt x="153" y="42"/>
                </a:lnTo>
                <a:lnTo>
                  <a:pt x="155" y="41"/>
                </a:lnTo>
                <a:lnTo>
                  <a:pt x="156" y="41"/>
                </a:lnTo>
                <a:lnTo>
                  <a:pt x="158" y="42"/>
                </a:lnTo>
                <a:lnTo>
                  <a:pt x="158" y="42"/>
                </a:lnTo>
                <a:lnTo>
                  <a:pt x="153" y="42"/>
                </a:lnTo>
                <a:lnTo>
                  <a:pt x="153" y="42"/>
                </a:lnTo>
                <a:close/>
                <a:moveTo>
                  <a:pt x="144" y="43"/>
                </a:moveTo>
                <a:lnTo>
                  <a:pt x="144" y="43"/>
                </a:lnTo>
                <a:lnTo>
                  <a:pt x="147" y="42"/>
                </a:lnTo>
                <a:lnTo>
                  <a:pt x="147" y="42"/>
                </a:lnTo>
                <a:lnTo>
                  <a:pt x="144" y="43"/>
                </a:lnTo>
                <a:lnTo>
                  <a:pt x="144" y="43"/>
                </a:lnTo>
                <a:close/>
                <a:moveTo>
                  <a:pt x="144" y="45"/>
                </a:moveTo>
                <a:lnTo>
                  <a:pt x="144" y="45"/>
                </a:lnTo>
                <a:lnTo>
                  <a:pt x="148" y="43"/>
                </a:lnTo>
                <a:lnTo>
                  <a:pt x="149" y="42"/>
                </a:lnTo>
                <a:lnTo>
                  <a:pt x="150" y="43"/>
                </a:lnTo>
                <a:lnTo>
                  <a:pt x="150" y="43"/>
                </a:lnTo>
                <a:lnTo>
                  <a:pt x="147" y="43"/>
                </a:lnTo>
                <a:lnTo>
                  <a:pt x="144" y="45"/>
                </a:lnTo>
                <a:lnTo>
                  <a:pt x="144" y="45"/>
                </a:lnTo>
                <a:close/>
                <a:moveTo>
                  <a:pt x="135" y="45"/>
                </a:moveTo>
                <a:lnTo>
                  <a:pt x="135" y="45"/>
                </a:lnTo>
                <a:lnTo>
                  <a:pt x="137" y="43"/>
                </a:lnTo>
                <a:lnTo>
                  <a:pt x="137" y="43"/>
                </a:lnTo>
                <a:lnTo>
                  <a:pt x="135" y="45"/>
                </a:lnTo>
                <a:lnTo>
                  <a:pt x="135" y="45"/>
                </a:lnTo>
                <a:close/>
                <a:moveTo>
                  <a:pt x="137" y="46"/>
                </a:moveTo>
                <a:lnTo>
                  <a:pt x="137" y="46"/>
                </a:lnTo>
                <a:lnTo>
                  <a:pt x="133" y="45"/>
                </a:lnTo>
                <a:lnTo>
                  <a:pt x="137" y="46"/>
                </a:lnTo>
                <a:lnTo>
                  <a:pt x="137" y="46"/>
                </a:lnTo>
                <a:lnTo>
                  <a:pt x="136" y="45"/>
                </a:lnTo>
                <a:lnTo>
                  <a:pt x="136" y="45"/>
                </a:lnTo>
                <a:lnTo>
                  <a:pt x="137" y="45"/>
                </a:lnTo>
                <a:lnTo>
                  <a:pt x="137" y="46"/>
                </a:lnTo>
                <a:lnTo>
                  <a:pt x="137" y="46"/>
                </a:lnTo>
                <a:close/>
                <a:moveTo>
                  <a:pt x="136" y="46"/>
                </a:moveTo>
                <a:lnTo>
                  <a:pt x="136" y="46"/>
                </a:lnTo>
                <a:lnTo>
                  <a:pt x="133" y="46"/>
                </a:lnTo>
                <a:lnTo>
                  <a:pt x="133" y="47"/>
                </a:lnTo>
                <a:lnTo>
                  <a:pt x="135" y="47"/>
                </a:lnTo>
                <a:lnTo>
                  <a:pt x="136" y="46"/>
                </a:lnTo>
                <a:lnTo>
                  <a:pt x="136" y="46"/>
                </a:lnTo>
                <a:lnTo>
                  <a:pt x="136" y="46"/>
                </a:lnTo>
                <a:lnTo>
                  <a:pt x="136" y="46"/>
                </a:lnTo>
                <a:lnTo>
                  <a:pt x="136" y="46"/>
                </a:lnTo>
                <a:lnTo>
                  <a:pt x="136" y="46"/>
                </a:lnTo>
                <a:lnTo>
                  <a:pt x="136" y="46"/>
                </a:lnTo>
                <a:close/>
                <a:moveTo>
                  <a:pt x="127" y="49"/>
                </a:moveTo>
                <a:lnTo>
                  <a:pt x="127" y="49"/>
                </a:lnTo>
                <a:lnTo>
                  <a:pt x="130" y="48"/>
                </a:lnTo>
                <a:lnTo>
                  <a:pt x="130" y="48"/>
                </a:lnTo>
                <a:lnTo>
                  <a:pt x="129" y="48"/>
                </a:lnTo>
                <a:lnTo>
                  <a:pt x="127" y="49"/>
                </a:lnTo>
                <a:lnTo>
                  <a:pt x="127" y="49"/>
                </a:lnTo>
                <a:close/>
                <a:moveTo>
                  <a:pt x="147" y="51"/>
                </a:moveTo>
                <a:lnTo>
                  <a:pt x="147" y="51"/>
                </a:lnTo>
                <a:lnTo>
                  <a:pt x="148" y="49"/>
                </a:lnTo>
                <a:lnTo>
                  <a:pt x="149" y="49"/>
                </a:lnTo>
                <a:lnTo>
                  <a:pt x="149" y="49"/>
                </a:lnTo>
                <a:lnTo>
                  <a:pt x="147" y="51"/>
                </a:lnTo>
                <a:lnTo>
                  <a:pt x="147" y="51"/>
                </a:lnTo>
                <a:close/>
                <a:moveTo>
                  <a:pt x="147" y="51"/>
                </a:moveTo>
                <a:lnTo>
                  <a:pt x="147" y="51"/>
                </a:lnTo>
                <a:lnTo>
                  <a:pt x="149" y="51"/>
                </a:lnTo>
                <a:lnTo>
                  <a:pt x="149" y="51"/>
                </a:lnTo>
                <a:lnTo>
                  <a:pt x="147" y="51"/>
                </a:lnTo>
                <a:lnTo>
                  <a:pt x="147" y="51"/>
                </a:lnTo>
                <a:close/>
                <a:moveTo>
                  <a:pt x="143" y="51"/>
                </a:moveTo>
                <a:lnTo>
                  <a:pt x="143" y="51"/>
                </a:lnTo>
                <a:lnTo>
                  <a:pt x="144" y="51"/>
                </a:lnTo>
                <a:lnTo>
                  <a:pt x="143" y="51"/>
                </a:lnTo>
                <a:lnTo>
                  <a:pt x="143" y="51"/>
                </a:lnTo>
                <a:lnTo>
                  <a:pt x="143" y="51"/>
                </a:lnTo>
                <a:lnTo>
                  <a:pt x="143" y="51"/>
                </a:lnTo>
                <a:lnTo>
                  <a:pt x="143" y="51"/>
                </a:lnTo>
                <a:close/>
                <a:moveTo>
                  <a:pt x="143" y="53"/>
                </a:moveTo>
                <a:lnTo>
                  <a:pt x="143" y="53"/>
                </a:lnTo>
                <a:lnTo>
                  <a:pt x="144" y="52"/>
                </a:lnTo>
                <a:lnTo>
                  <a:pt x="146" y="52"/>
                </a:lnTo>
                <a:lnTo>
                  <a:pt x="146" y="52"/>
                </a:lnTo>
                <a:lnTo>
                  <a:pt x="143" y="53"/>
                </a:lnTo>
                <a:lnTo>
                  <a:pt x="143" y="53"/>
                </a:lnTo>
                <a:lnTo>
                  <a:pt x="144" y="53"/>
                </a:lnTo>
                <a:lnTo>
                  <a:pt x="143" y="53"/>
                </a:lnTo>
                <a:lnTo>
                  <a:pt x="143" y="53"/>
                </a:lnTo>
                <a:close/>
                <a:moveTo>
                  <a:pt x="117" y="52"/>
                </a:moveTo>
                <a:lnTo>
                  <a:pt x="117" y="52"/>
                </a:lnTo>
                <a:lnTo>
                  <a:pt x="118" y="51"/>
                </a:lnTo>
                <a:lnTo>
                  <a:pt x="119" y="51"/>
                </a:lnTo>
                <a:lnTo>
                  <a:pt x="119" y="51"/>
                </a:lnTo>
                <a:lnTo>
                  <a:pt x="117" y="52"/>
                </a:lnTo>
                <a:lnTo>
                  <a:pt x="117" y="52"/>
                </a:lnTo>
                <a:close/>
                <a:moveTo>
                  <a:pt x="140" y="53"/>
                </a:moveTo>
                <a:lnTo>
                  <a:pt x="140" y="53"/>
                </a:lnTo>
                <a:lnTo>
                  <a:pt x="141" y="52"/>
                </a:lnTo>
                <a:lnTo>
                  <a:pt x="141" y="52"/>
                </a:lnTo>
                <a:lnTo>
                  <a:pt x="140" y="53"/>
                </a:lnTo>
                <a:lnTo>
                  <a:pt x="140" y="53"/>
                </a:lnTo>
                <a:close/>
                <a:moveTo>
                  <a:pt x="121" y="52"/>
                </a:moveTo>
                <a:lnTo>
                  <a:pt x="121" y="52"/>
                </a:lnTo>
                <a:lnTo>
                  <a:pt x="114" y="55"/>
                </a:lnTo>
                <a:lnTo>
                  <a:pt x="121" y="52"/>
                </a:lnTo>
                <a:lnTo>
                  <a:pt x="121" y="52"/>
                </a:lnTo>
                <a:lnTo>
                  <a:pt x="120" y="53"/>
                </a:lnTo>
                <a:lnTo>
                  <a:pt x="121" y="52"/>
                </a:lnTo>
                <a:lnTo>
                  <a:pt x="121" y="52"/>
                </a:lnTo>
                <a:close/>
                <a:moveTo>
                  <a:pt x="112" y="55"/>
                </a:moveTo>
                <a:lnTo>
                  <a:pt x="112" y="55"/>
                </a:lnTo>
                <a:lnTo>
                  <a:pt x="114" y="55"/>
                </a:lnTo>
                <a:lnTo>
                  <a:pt x="114" y="54"/>
                </a:lnTo>
                <a:lnTo>
                  <a:pt x="113" y="54"/>
                </a:lnTo>
                <a:lnTo>
                  <a:pt x="112" y="55"/>
                </a:lnTo>
                <a:lnTo>
                  <a:pt x="112" y="55"/>
                </a:lnTo>
                <a:lnTo>
                  <a:pt x="111" y="55"/>
                </a:lnTo>
                <a:lnTo>
                  <a:pt x="112" y="55"/>
                </a:lnTo>
                <a:lnTo>
                  <a:pt x="112" y="55"/>
                </a:lnTo>
                <a:lnTo>
                  <a:pt x="112" y="55"/>
                </a:lnTo>
                <a:lnTo>
                  <a:pt x="112" y="55"/>
                </a:lnTo>
                <a:close/>
                <a:moveTo>
                  <a:pt x="109" y="58"/>
                </a:moveTo>
                <a:lnTo>
                  <a:pt x="109" y="58"/>
                </a:lnTo>
                <a:lnTo>
                  <a:pt x="109" y="58"/>
                </a:lnTo>
                <a:lnTo>
                  <a:pt x="111" y="55"/>
                </a:lnTo>
                <a:lnTo>
                  <a:pt x="111" y="55"/>
                </a:lnTo>
                <a:lnTo>
                  <a:pt x="109" y="58"/>
                </a:lnTo>
                <a:lnTo>
                  <a:pt x="109" y="58"/>
                </a:lnTo>
                <a:lnTo>
                  <a:pt x="108" y="58"/>
                </a:lnTo>
                <a:lnTo>
                  <a:pt x="108" y="58"/>
                </a:lnTo>
                <a:lnTo>
                  <a:pt x="109" y="58"/>
                </a:lnTo>
                <a:lnTo>
                  <a:pt x="109" y="58"/>
                </a:lnTo>
                <a:lnTo>
                  <a:pt x="109" y="58"/>
                </a:lnTo>
                <a:close/>
                <a:moveTo>
                  <a:pt x="102" y="59"/>
                </a:moveTo>
                <a:lnTo>
                  <a:pt x="102" y="59"/>
                </a:lnTo>
                <a:lnTo>
                  <a:pt x="105" y="58"/>
                </a:lnTo>
                <a:lnTo>
                  <a:pt x="105" y="58"/>
                </a:lnTo>
                <a:lnTo>
                  <a:pt x="102" y="59"/>
                </a:lnTo>
                <a:lnTo>
                  <a:pt x="102" y="59"/>
                </a:lnTo>
                <a:close/>
                <a:moveTo>
                  <a:pt x="25" y="102"/>
                </a:moveTo>
                <a:lnTo>
                  <a:pt x="25" y="102"/>
                </a:lnTo>
                <a:lnTo>
                  <a:pt x="24" y="106"/>
                </a:lnTo>
                <a:lnTo>
                  <a:pt x="24" y="105"/>
                </a:lnTo>
                <a:lnTo>
                  <a:pt x="24" y="104"/>
                </a:lnTo>
                <a:lnTo>
                  <a:pt x="25" y="102"/>
                </a:lnTo>
                <a:lnTo>
                  <a:pt x="25" y="102"/>
                </a:lnTo>
                <a:lnTo>
                  <a:pt x="25" y="102"/>
                </a:lnTo>
                <a:lnTo>
                  <a:pt x="25" y="102"/>
                </a:lnTo>
                <a:lnTo>
                  <a:pt x="25" y="102"/>
                </a:lnTo>
                <a:close/>
                <a:moveTo>
                  <a:pt x="90" y="70"/>
                </a:moveTo>
                <a:lnTo>
                  <a:pt x="90" y="70"/>
                </a:lnTo>
                <a:lnTo>
                  <a:pt x="90" y="69"/>
                </a:lnTo>
                <a:lnTo>
                  <a:pt x="90" y="69"/>
                </a:lnTo>
                <a:lnTo>
                  <a:pt x="91" y="67"/>
                </a:lnTo>
                <a:lnTo>
                  <a:pt x="91" y="67"/>
                </a:lnTo>
                <a:lnTo>
                  <a:pt x="91" y="69"/>
                </a:lnTo>
                <a:lnTo>
                  <a:pt x="90" y="70"/>
                </a:lnTo>
                <a:lnTo>
                  <a:pt x="90" y="70"/>
                </a:lnTo>
                <a:close/>
                <a:moveTo>
                  <a:pt x="23" y="107"/>
                </a:moveTo>
                <a:lnTo>
                  <a:pt x="23" y="107"/>
                </a:lnTo>
                <a:lnTo>
                  <a:pt x="19" y="113"/>
                </a:lnTo>
                <a:lnTo>
                  <a:pt x="19" y="112"/>
                </a:lnTo>
                <a:lnTo>
                  <a:pt x="21" y="108"/>
                </a:lnTo>
                <a:lnTo>
                  <a:pt x="23" y="107"/>
                </a:lnTo>
                <a:lnTo>
                  <a:pt x="23" y="107"/>
                </a:lnTo>
                <a:lnTo>
                  <a:pt x="23" y="107"/>
                </a:lnTo>
                <a:lnTo>
                  <a:pt x="23" y="107"/>
                </a:lnTo>
                <a:lnTo>
                  <a:pt x="23" y="107"/>
                </a:lnTo>
                <a:close/>
                <a:moveTo>
                  <a:pt x="18" y="116"/>
                </a:moveTo>
                <a:lnTo>
                  <a:pt x="18" y="116"/>
                </a:lnTo>
                <a:lnTo>
                  <a:pt x="19" y="113"/>
                </a:lnTo>
                <a:lnTo>
                  <a:pt x="19" y="113"/>
                </a:lnTo>
                <a:lnTo>
                  <a:pt x="19" y="116"/>
                </a:lnTo>
                <a:lnTo>
                  <a:pt x="18" y="117"/>
                </a:lnTo>
                <a:lnTo>
                  <a:pt x="18" y="116"/>
                </a:lnTo>
                <a:lnTo>
                  <a:pt x="18" y="116"/>
                </a:lnTo>
                <a:close/>
                <a:moveTo>
                  <a:pt x="95" y="76"/>
                </a:moveTo>
                <a:lnTo>
                  <a:pt x="95" y="76"/>
                </a:lnTo>
                <a:lnTo>
                  <a:pt x="97" y="75"/>
                </a:lnTo>
                <a:lnTo>
                  <a:pt x="97" y="75"/>
                </a:lnTo>
                <a:lnTo>
                  <a:pt x="95" y="76"/>
                </a:lnTo>
                <a:lnTo>
                  <a:pt x="95" y="76"/>
                </a:lnTo>
                <a:close/>
                <a:moveTo>
                  <a:pt x="91" y="79"/>
                </a:moveTo>
                <a:lnTo>
                  <a:pt x="91" y="79"/>
                </a:lnTo>
                <a:lnTo>
                  <a:pt x="91" y="82"/>
                </a:lnTo>
                <a:lnTo>
                  <a:pt x="90" y="82"/>
                </a:lnTo>
                <a:lnTo>
                  <a:pt x="91" y="81"/>
                </a:lnTo>
                <a:lnTo>
                  <a:pt x="91" y="79"/>
                </a:lnTo>
                <a:lnTo>
                  <a:pt x="91" y="79"/>
                </a:lnTo>
                <a:lnTo>
                  <a:pt x="91" y="81"/>
                </a:lnTo>
                <a:lnTo>
                  <a:pt x="91" y="79"/>
                </a:lnTo>
                <a:lnTo>
                  <a:pt x="91" y="79"/>
                </a:lnTo>
                <a:close/>
                <a:moveTo>
                  <a:pt x="90" y="82"/>
                </a:moveTo>
                <a:lnTo>
                  <a:pt x="90" y="82"/>
                </a:lnTo>
                <a:lnTo>
                  <a:pt x="94" y="78"/>
                </a:lnTo>
                <a:lnTo>
                  <a:pt x="94" y="78"/>
                </a:lnTo>
                <a:lnTo>
                  <a:pt x="90" y="82"/>
                </a:lnTo>
                <a:lnTo>
                  <a:pt x="90" y="82"/>
                </a:lnTo>
                <a:close/>
                <a:moveTo>
                  <a:pt x="11" y="137"/>
                </a:moveTo>
                <a:lnTo>
                  <a:pt x="11" y="137"/>
                </a:lnTo>
                <a:lnTo>
                  <a:pt x="9" y="140"/>
                </a:lnTo>
                <a:lnTo>
                  <a:pt x="8" y="141"/>
                </a:lnTo>
                <a:lnTo>
                  <a:pt x="8" y="141"/>
                </a:lnTo>
                <a:lnTo>
                  <a:pt x="9" y="138"/>
                </a:lnTo>
                <a:lnTo>
                  <a:pt x="11" y="137"/>
                </a:lnTo>
                <a:lnTo>
                  <a:pt x="11" y="137"/>
                </a:lnTo>
                <a:close/>
                <a:moveTo>
                  <a:pt x="88" y="85"/>
                </a:moveTo>
                <a:lnTo>
                  <a:pt x="88" y="85"/>
                </a:lnTo>
                <a:lnTo>
                  <a:pt x="87" y="84"/>
                </a:lnTo>
                <a:lnTo>
                  <a:pt x="88" y="83"/>
                </a:lnTo>
                <a:lnTo>
                  <a:pt x="88" y="83"/>
                </a:lnTo>
                <a:lnTo>
                  <a:pt x="88" y="85"/>
                </a:lnTo>
                <a:lnTo>
                  <a:pt x="88" y="85"/>
                </a:lnTo>
                <a:lnTo>
                  <a:pt x="88" y="84"/>
                </a:lnTo>
                <a:lnTo>
                  <a:pt x="88" y="85"/>
                </a:lnTo>
                <a:lnTo>
                  <a:pt x="88" y="85"/>
                </a:lnTo>
                <a:close/>
                <a:moveTo>
                  <a:pt x="83" y="88"/>
                </a:moveTo>
                <a:lnTo>
                  <a:pt x="83" y="88"/>
                </a:lnTo>
                <a:lnTo>
                  <a:pt x="82" y="88"/>
                </a:lnTo>
                <a:lnTo>
                  <a:pt x="82" y="88"/>
                </a:lnTo>
                <a:lnTo>
                  <a:pt x="82" y="87"/>
                </a:lnTo>
                <a:lnTo>
                  <a:pt x="83" y="88"/>
                </a:lnTo>
                <a:lnTo>
                  <a:pt x="83" y="88"/>
                </a:lnTo>
                <a:close/>
                <a:moveTo>
                  <a:pt x="85" y="88"/>
                </a:moveTo>
                <a:lnTo>
                  <a:pt x="85" y="88"/>
                </a:lnTo>
                <a:lnTo>
                  <a:pt x="85" y="87"/>
                </a:lnTo>
                <a:lnTo>
                  <a:pt x="85" y="88"/>
                </a:lnTo>
                <a:lnTo>
                  <a:pt x="85" y="88"/>
                </a:lnTo>
                <a:lnTo>
                  <a:pt x="85" y="88"/>
                </a:lnTo>
                <a:lnTo>
                  <a:pt x="85" y="88"/>
                </a:lnTo>
                <a:lnTo>
                  <a:pt x="85" y="88"/>
                </a:lnTo>
                <a:close/>
                <a:moveTo>
                  <a:pt x="6" y="152"/>
                </a:moveTo>
                <a:lnTo>
                  <a:pt x="6" y="152"/>
                </a:lnTo>
                <a:lnTo>
                  <a:pt x="6" y="150"/>
                </a:lnTo>
                <a:lnTo>
                  <a:pt x="7" y="149"/>
                </a:lnTo>
                <a:lnTo>
                  <a:pt x="7" y="149"/>
                </a:lnTo>
                <a:lnTo>
                  <a:pt x="6" y="152"/>
                </a:lnTo>
                <a:lnTo>
                  <a:pt x="6" y="152"/>
                </a:lnTo>
                <a:lnTo>
                  <a:pt x="6" y="152"/>
                </a:lnTo>
                <a:lnTo>
                  <a:pt x="6" y="152"/>
                </a:lnTo>
                <a:lnTo>
                  <a:pt x="6" y="152"/>
                </a:lnTo>
                <a:close/>
                <a:moveTo>
                  <a:pt x="76" y="94"/>
                </a:moveTo>
                <a:lnTo>
                  <a:pt x="76" y="94"/>
                </a:lnTo>
                <a:lnTo>
                  <a:pt x="76" y="95"/>
                </a:lnTo>
                <a:lnTo>
                  <a:pt x="77" y="95"/>
                </a:lnTo>
                <a:lnTo>
                  <a:pt x="77" y="94"/>
                </a:lnTo>
                <a:lnTo>
                  <a:pt x="76" y="94"/>
                </a:lnTo>
                <a:lnTo>
                  <a:pt x="76" y="94"/>
                </a:lnTo>
                <a:lnTo>
                  <a:pt x="76" y="94"/>
                </a:lnTo>
                <a:lnTo>
                  <a:pt x="76" y="94"/>
                </a:lnTo>
                <a:lnTo>
                  <a:pt x="76" y="94"/>
                </a:lnTo>
                <a:close/>
                <a:moveTo>
                  <a:pt x="3" y="158"/>
                </a:moveTo>
                <a:lnTo>
                  <a:pt x="3" y="156"/>
                </a:lnTo>
                <a:lnTo>
                  <a:pt x="3" y="156"/>
                </a:lnTo>
                <a:lnTo>
                  <a:pt x="3" y="158"/>
                </a:lnTo>
                <a:lnTo>
                  <a:pt x="3" y="159"/>
                </a:lnTo>
                <a:lnTo>
                  <a:pt x="3" y="158"/>
                </a:lnTo>
                <a:lnTo>
                  <a:pt x="3" y="158"/>
                </a:lnTo>
                <a:close/>
                <a:moveTo>
                  <a:pt x="71" y="99"/>
                </a:moveTo>
                <a:lnTo>
                  <a:pt x="71" y="99"/>
                </a:lnTo>
                <a:lnTo>
                  <a:pt x="70" y="101"/>
                </a:lnTo>
                <a:lnTo>
                  <a:pt x="71" y="99"/>
                </a:lnTo>
                <a:lnTo>
                  <a:pt x="71" y="99"/>
                </a:lnTo>
                <a:lnTo>
                  <a:pt x="71" y="100"/>
                </a:lnTo>
                <a:lnTo>
                  <a:pt x="71" y="99"/>
                </a:lnTo>
                <a:lnTo>
                  <a:pt x="71" y="99"/>
                </a:lnTo>
                <a:close/>
                <a:moveTo>
                  <a:pt x="2" y="172"/>
                </a:moveTo>
                <a:lnTo>
                  <a:pt x="2" y="172"/>
                </a:lnTo>
                <a:lnTo>
                  <a:pt x="1" y="175"/>
                </a:lnTo>
                <a:lnTo>
                  <a:pt x="1" y="172"/>
                </a:lnTo>
                <a:lnTo>
                  <a:pt x="1" y="171"/>
                </a:lnTo>
                <a:lnTo>
                  <a:pt x="2" y="172"/>
                </a:lnTo>
                <a:lnTo>
                  <a:pt x="2" y="172"/>
                </a:lnTo>
                <a:lnTo>
                  <a:pt x="2" y="172"/>
                </a:lnTo>
                <a:lnTo>
                  <a:pt x="2" y="172"/>
                </a:lnTo>
                <a:lnTo>
                  <a:pt x="2" y="172"/>
                </a:lnTo>
                <a:close/>
                <a:moveTo>
                  <a:pt x="66" y="106"/>
                </a:moveTo>
                <a:lnTo>
                  <a:pt x="66" y="106"/>
                </a:lnTo>
                <a:lnTo>
                  <a:pt x="64" y="107"/>
                </a:lnTo>
                <a:lnTo>
                  <a:pt x="66" y="106"/>
                </a:lnTo>
                <a:lnTo>
                  <a:pt x="66" y="106"/>
                </a:lnTo>
                <a:lnTo>
                  <a:pt x="66" y="106"/>
                </a:lnTo>
                <a:lnTo>
                  <a:pt x="66" y="106"/>
                </a:lnTo>
                <a:lnTo>
                  <a:pt x="66" y="106"/>
                </a:lnTo>
                <a:close/>
                <a:moveTo>
                  <a:pt x="1" y="178"/>
                </a:moveTo>
                <a:lnTo>
                  <a:pt x="1" y="178"/>
                </a:lnTo>
                <a:lnTo>
                  <a:pt x="1" y="178"/>
                </a:lnTo>
                <a:lnTo>
                  <a:pt x="1" y="178"/>
                </a:lnTo>
                <a:lnTo>
                  <a:pt x="1" y="177"/>
                </a:lnTo>
                <a:lnTo>
                  <a:pt x="1" y="178"/>
                </a:lnTo>
                <a:lnTo>
                  <a:pt x="1" y="178"/>
                </a:lnTo>
                <a:close/>
                <a:moveTo>
                  <a:pt x="62" y="110"/>
                </a:moveTo>
                <a:lnTo>
                  <a:pt x="62" y="110"/>
                </a:lnTo>
                <a:lnTo>
                  <a:pt x="61" y="111"/>
                </a:lnTo>
                <a:lnTo>
                  <a:pt x="61" y="110"/>
                </a:lnTo>
                <a:lnTo>
                  <a:pt x="62" y="108"/>
                </a:lnTo>
                <a:lnTo>
                  <a:pt x="62" y="110"/>
                </a:lnTo>
                <a:lnTo>
                  <a:pt x="62" y="110"/>
                </a:lnTo>
                <a:lnTo>
                  <a:pt x="62" y="111"/>
                </a:lnTo>
                <a:lnTo>
                  <a:pt x="62" y="110"/>
                </a:lnTo>
                <a:lnTo>
                  <a:pt x="62" y="110"/>
                </a:lnTo>
                <a:lnTo>
                  <a:pt x="62" y="110"/>
                </a:lnTo>
                <a:lnTo>
                  <a:pt x="62" y="110"/>
                </a:lnTo>
                <a:close/>
                <a:moveTo>
                  <a:pt x="0" y="182"/>
                </a:moveTo>
                <a:lnTo>
                  <a:pt x="0" y="182"/>
                </a:lnTo>
                <a:lnTo>
                  <a:pt x="0" y="179"/>
                </a:lnTo>
                <a:lnTo>
                  <a:pt x="0" y="179"/>
                </a:lnTo>
                <a:lnTo>
                  <a:pt x="0" y="182"/>
                </a:lnTo>
                <a:lnTo>
                  <a:pt x="0" y="182"/>
                </a:lnTo>
                <a:close/>
                <a:moveTo>
                  <a:pt x="61" y="113"/>
                </a:moveTo>
                <a:lnTo>
                  <a:pt x="61" y="113"/>
                </a:lnTo>
                <a:lnTo>
                  <a:pt x="64" y="110"/>
                </a:lnTo>
                <a:lnTo>
                  <a:pt x="64" y="110"/>
                </a:lnTo>
                <a:lnTo>
                  <a:pt x="64" y="110"/>
                </a:lnTo>
                <a:lnTo>
                  <a:pt x="62" y="112"/>
                </a:lnTo>
                <a:lnTo>
                  <a:pt x="61" y="113"/>
                </a:lnTo>
                <a:lnTo>
                  <a:pt x="61" y="113"/>
                </a:lnTo>
                <a:lnTo>
                  <a:pt x="61" y="112"/>
                </a:lnTo>
                <a:lnTo>
                  <a:pt x="61" y="113"/>
                </a:lnTo>
                <a:lnTo>
                  <a:pt x="61" y="113"/>
                </a:lnTo>
                <a:close/>
                <a:moveTo>
                  <a:pt x="59" y="114"/>
                </a:moveTo>
                <a:lnTo>
                  <a:pt x="59" y="114"/>
                </a:lnTo>
                <a:lnTo>
                  <a:pt x="60" y="112"/>
                </a:lnTo>
                <a:lnTo>
                  <a:pt x="61" y="111"/>
                </a:lnTo>
                <a:lnTo>
                  <a:pt x="61" y="112"/>
                </a:lnTo>
                <a:lnTo>
                  <a:pt x="59" y="114"/>
                </a:lnTo>
                <a:lnTo>
                  <a:pt x="59" y="114"/>
                </a:lnTo>
                <a:lnTo>
                  <a:pt x="60" y="114"/>
                </a:lnTo>
                <a:lnTo>
                  <a:pt x="59" y="114"/>
                </a:lnTo>
                <a:lnTo>
                  <a:pt x="59" y="114"/>
                </a:lnTo>
                <a:close/>
                <a:moveTo>
                  <a:pt x="0" y="190"/>
                </a:moveTo>
                <a:lnTo>
                  <a:pt x="0" y="190"/>
                </a:lnTo>
                <a:lnTo>
                  <a:pt x="0" y="187"/>
                </a:lnTo>
                <a:lnTo>
                  <a:pt x="0" y="185"/>
                </a:lnTo>
                <a:lnTo>
                  <a:pt x="1" y="187"/>
                </a:lnTo>
                <a:lnTo>
                  <a:pt x="0" y="190"/>
                </a:lnTo>
                <a:lnTo>
                  <a:pt x="0" y="190"/>
                </a:lnTo>
                <a:lnTo>
                  <a:pt x="0" y="189"/>
                </a:lnTo>
                <a:lnTo>
                  <a:pt x="0" y="190"/>
                </a:lnTo>
                <a:lnTo>
                  <a:pt x="0" y="190"/>
                </a:lnTo>
                <a:close/>
                <a:moveTo>
                  <a:pt x="59" y="117"/>
                </a:moveTo>
                <a:lnTo>
                  <a:pt x="59" y="117"/>
                </a:lnTo>
                <a:lnTo>
                  <a:pt x="59" y="117"/>
                </a:lnTo>
                <a:lnTo>
                  <a:pt x="59" y="116"/>
                </a:lnTo>
                <a:lnTo>
                  <a:pt x="59" y="116"/>
                </a:lnTo>
                <a:lnTo>
                  <a:pt x="59" y="117"/>
                </a:lnTo>
                <a:lnTo>
                  <a:pt x="59" y="117"/>
                </a:lnTo>
                <a:lnTo>
                  <a:pt x="59" y="117"/>
                </a:lnTo>
                <a:lnTo>
                  <a:pt x="59" y="117"/>
                </a:lnTo>
                <a:lnTo>
                  <a:pt x="59" y="117"/>
                </a:lnTo>
                <a:close/>
                <a:moveTo>
                  <a:pt x="56" y="119"/>
                </a:moveTo>
                <a:lnTo>
                  <a:pt x="56" y="119"/>
                </a:lnTo>
                <a:lnTo>
                  <a:pt x="54" y="122"/>
                </a:lnTo>
                <a:lnTo>
                  <a:pt x="54" y="122"/>
                </a:lnTo>
                <a:lnTo>
                  <a:pt x="55" y="119"/>
                </a:lnTo>
                <a:lnTo>
                  <a:pt x="56" y="119"/>
                </a:lnTo>
                <a:lnTo>
                  <a:pt x="56" y="119"/>
                </a:lnTo>
                <a:close/>
                <a:moveTo>
                  <a:pt x="54" y="125"/>
                </a:moveTo>
                <a:lnTo>
                  <a:pt x="54" y="125"/>
                </a:lnTo>
                <a:lnTo>
                  <a:pt x="53" y="126"/>
                </a:lnTo>
                <a:lnTo>
                  <a:pt x="54" y="125"/>
                </a:lnTo>
                <a:lnTo>
                  <a:pt x="54" y="125"/>
                </a:lnTo>
                <a:lnTo>
                  <a:pt x="53" y="125"/>
                </a:lnTo>
                <a:lnTo>
                  <a:pt x="54" y="125"/>
                </a:lnTo>
                <a:lnTo>
                  <a:pt x="54" y="125"/>
                </a:lnTo>
                <a:close/>
                <a:moveTo>
                  <a:pt x="50" y="130"/>
                </a:moveTo>
                <a:lnTo>
                  <a:pt x="50" y="130"/>
                </a:lnTo>
                <a:lnTo>
                  <a:pt x="52" y="128"/>
                </a:lnTo>
                <a:lnTo>
                  <a:pt x="52" y="128"/>
                </a:lnTo>
                <a:lnTo>
                  <a:pt x="50" y="129"/>
                </a:lnTo>
                <a:lnTo>
                  <a:pt x="50" y="130"/>
                </a:lnTo>
                <a:lnTo>
                  <a:pt x="50" y="130"/>
                </a:lnTo>
                <a:close/>
                <a:moveTo>
                  <a:pt x="50" y="129"/>
                </a:moveTo>
                <a:lnTo>
                  <a:pt x="50" y="129"/>
                </a:lnTo>
                <a:lnTo>
                  <a:pt x="49" y="130"/>
                </a:lnTo>
                <a:lnTo>
                  <a:pt x="50" y="129"/>
                </a:lnTo>
                <a:lnTo>
                  <a:pt x="50" y="129"/>
                </a:lnTo>
                <a:lnTo>
                  <a:pt x="50" y="129"/>
                </a:lnTo>
                <a:lnTo>
                  <a:pt x="50" y="129"/>
                </a:lnTo>
                <a:close/>
                <a:moveTo>
                  <a:pt x="47" y="135"/>
                </a:moveTo>
                <a:lnTo>
                  <a:pt x="47" y="135"/>
                </a:lnTo>
                <a:lnTo>
                  <a:pt x="49" y="130"/>
                </a:lnTo>
                <a:lnTo>
                  <a:pt x="49" y="130"/>
                </a:lnTo>
                <a:lnTo>
                  <a:pt x="47" y="135"/>
                </a:lnTo>
                <a:lnTo>
                  <a:pt x="47" y="135"/>
                </a:lnTo>
                <a:close/>
                <a:moveTo>
                  <a:pt x="48" y="136"/>
                </a:moveTo>
                <a:lnTo>
                  <a:pt x="48" y="136"/>
                </a:lnTo>
                <a:lnTo>
                  <a:pt x="48" y="134"/>
                </a:lnTo>
                <a:lnTo>
                  <a:pt x="49" y="132"/>
                </a:lnTo>
                <a:lnTo>
                  <a:pt x="49" y="132"/>
                </a:lnTo>
                <a:lnTo>
                  <a:pt x="48" y="136"/>
                </a:lnTo>
                <a:lnTo>
                  <a:pt x="48" y="136"/>
                </a:lnTo>
                <a:close/>
                <a:moveTo>
                  <a:pt x="44" y="141"/>
                </a:moveTo>
                <a:lnTo>
                  <a:pt x="44" y="141"/>
                </a:lnTo>
                <a:lnTo>
                  <a:pt x="44" y="141"/>
                </a:lnTo>
                <a:lnTo>
                  <a:pt x="43" y="140"/>
                </a:lnTo>
                <a:lnTo>
                  <a:pt x="43" y="140"/>
                </a:lnTo>
                <a:lnTo>
                  <a:pt x="44" y="141"/>
                </a:lnTo>
                <a:lnTo>
                  <a:pt x="44" y="141"/>
                </a:lnTo>
                <a:lnTo>
                  <a:pt x="44" y="141"/>
                </a:lnTo>
                <a:lnTo>
                  <a:pt x="44" y="141"/>
                </a:lnTo>
                <a:close/>
                <a:moveTo>
                  <a:pt x="40" y="156"/>
                </a:moveTo>
                <a:lnTo>
                  <a:pt x="40" y="156"/>
                </a:lnTo>
                <a:lnTo>
                  <a:pt x="40" y="158"/>
                </a:lnTo>
                <a:lnTo>
                  <a:pt x="40" y="156"/>
                </a:lnTo>
                <a:lnTo>
                  <a:pt x="40" y="156"/>
                </a:lnTo>
                <a:lnTo>
                  <a:pt x="40" y="156"/>
                </a:lnTo>
                <a:lnTo>
                  <a:pt x="40" y="156"/>
                </a:lnTo>
                <a:lnTo>
                  <a:pt x="40" y="156"/>
                </a:lnTo>
                <a:lnTo>
                  <a:pt x="40" y="156"/>
                </a:lnTo>
                <a:lnTo>
                  <a:pt x="40" y="156"/>
                </a:lnTo>
                <a:close/>
                <a:moveTo>
                  <a:pt x="42" y="268"/>
                </a:moveTo>
                <a:lnTo>
                  <a:pt x="42" y="268"/>
                </a:lnTo>
                <a:lnTo>
                  <a:pt x="42" y="270"/>
                </a:lnTo>
                <a:lnTo>
                  <a:pt x="41" y="270"/>
                </a:lnTo>
                <a:lnTo>
                  <a:pt x="41" y="268"/>
                </a:lnTo>
                <a:lnTo>
                  <a:pt x="42" y="268"/>
                </a:lnTo>
                <a:lnTo>
                  <a:pt x="42" y="268"/>
                </a:lnTo>
                <a:lnTo>
                  <a:pt x="42" y="268"/>
                </a:lnTo>
                <a:lnTo>
                  <a:pt x="42" y="268"/>
                </a:lnTo>
                <a:lnTo>
                  <a:pt x="42" y="268"/>
                </a:lnTo>
                <a:close/>
                <a:moveTo>
                  <a:pt x="44" y="278"/>
                </a:moveTo>
                <a:lnTo>
                  <a:pt x="44" y="278"/>
                </a:lnTo>
                <a:lnTo>
                  <a:pt x="43" y="276"/>
                </a:lnTo>
                <a:lnTo>
                  <a:pt x="43" y="276"/>
                </a:lnTo>
                <a:lnTo>
                  <a:pt x="44" y="274"/>
                </a:lnTo>
                <a:lnTo>
                  <a:pt x="44" y="274"/>
                </a:lnTo>
                <a:lnTo>
                  <a:pt x="44" y="277"/>
                </a:lnTo>
                <a:lnTo>
                  <a:pt x="44" y="278"/>
                </a:lnTo>
                <a:lnTo>
                  <a:pt x="44" y="278"/>
                </a:lnTo>
                <a:close/>
                <a:moveTo>
                  <a:pt x="74" y="390"/>
                </a:moveTo>
                <a:lnTo>
                  <a:pt x="74" y="390"/>
                </a:lnTo>
                <a:lnTo>
                  <a:pt x="74" y="389"/>
                </a:lnTo>
                <a:lnTo>
                  <a:pt x="74" y="390"/>
                </a:lnTo>
                <a:lnTo>
                  <a:pt x="74" y="390"/>
                </a:lnTo>
                <a:lnTo>
                  <a:pt x="73" y="389"/>
                </a:lnTo>
                <a:lnTo>
                  <a:pt x="74" y="390"/>
                </a:lnTo>
                <a:lnTo>
                  <a:pt x="74" y="390"/>
                </a:lnTo>
                <a:close/>
                <a:moveTo>
                  <a:pt x="72" y="388"/>
                </a:moveTo>
                <a:lnTo>
                  <a:pt x="72" y="388"/>
                </a:lnTo>
                <a:lnTo>
                  <a:pt x="71" y="386"/>
                </a:lnTo>
                <a:lnTo>
                  <a:pt x="72" y="388"/>
                </a:lnTo>
                <a:lnTo>
                  <a:pt x="72" y="388"/>
                </a:lnTo>
                <a:lnTo>
                  <a:pt x="72" y="388"/>
                </a:lnTo>
                <a:lnTo>
                  <a:pt x="72" y="388"/>
                </a:lnTo>
                <a:lnTo>
                  <a:pt x="72" y="388"/>
                </a:lnTo>
                <a:close/>
                <a:moveTo>
                  <a:pt x="55" y="303"/>
                </a:moveTo>
                <a:lnTo>
                  <a:pt x="55" y="303"/>
                </a:lnTo>
                <a:lnTo>
                  <a:pt x="56" y="305"/>
                </a:lnTo>
                <a:lnTo>
                  <a:pt x="55" y="305"/>
                </a:lnTo>
                <a:lnTo>
                  <a:pt x="55" y="305"/>
                </a:lnTo>
                <a:lnTo>
                  <a:pt x="55" y="303"/>
                </a:lnTo>
                <a:lnTo>
                  <a:pt x="55" y="303"/>
                </a:lnTo>
                <a:lnTo>
                  <a:pt x="55" y="303"/>
                </a:lnTo>
                <a:lnTo>
                  <a:pt x="55" y="303"/>
                </a:lnTo>
                <a:lnTo>
                  <a:pt x="55" y="303"/>
                </a:lnTo>
                <a:close/>
                <a:moveTo>
                  <a:pt x="78" y="394"/>
                </a:moveTo>
                <a:lnTo>
                  <a:pt x="78" y="394"/>
                </a:lnTo>
                <a:lnTo>
                  <a:pt x="78" y="394"/>
                </a:lnTo>
                <a:lnTo>
                  <a:pt x="77" y="394"/>
                </a:lnTo>
                <a:lnTo>
                  <a:pt x="76" y="392"/>
                </a:lnTo>
                <a:lnTo>
                  <a:pt x="78" y="394"/>
                </a:lnTo>
                <a:lnTo>
                  <a:pt x="78" y="394"/>
                </a:lnTo>
                <a:lnTo>
                  <a:pt x="78" y="394"/>
                </a:lnTo>
                <a:lnTo>
                  <a:pt x="78" y="394"/>
                </a:lnTo>
                <a:lnTo>
                  <a:pt x="78" y="394"/>
                </a:lnTo>
                <a:close/>
                <a:moveTo>
                  <a:pt x="56" y="308"/>
                </a:moveTo>
                <a:lnTo>
                  <a:pt x="56" y="308"/>
                </a:lnTo>
                <a:lnTo>
                  <a:pt x="55" y="307"/>
                </a:lnTo>
                <a:lnTo>
                  <a:pt x="55" y="307"/>
                </a:lnTo>
                <a:lnTo>
                  <a:pt x="56" y="307"/>
                </a:lnTo>
                <a:lnTo>
                  <a:pt x="56" y="308"/>
                </a:lnTo>
                <a:lnTo>
                  <a:pt x="56" y="308"/>
                </a:lnTo>
                <a:close/>
                <a:moveTo>
                  <a:pt x="79" y="394"/>
                </a:moveTo>
                <a:lnTo>
                  <a:pt x="79" y="394"/>
                </a:lnTo>
                <a:lnTo>
                  <a:pt x="81" y="395"/>
                </a:lnTo>
                <a:lnTo>
                  <a:pt x="79" y="394"/>
                </a:lnTo>
                <a:lnTo>
                  <a:pt x="79" y="394"/>
                </a:lnTo>
                <a:lnTo>
                  <a:pt x="79" y="394"/>
                </a:lnTo>
                <a:lnTo>
                  <a:pt x="79" y="394"/>
                </a:lnTo>
                <a:lnTo>
                  <a:pt x="79" y="394"/>
                </a:lnTo>
                <a:close/>
                <a:moveTo>
                  <a:pt x="106" y="373"/>
                </a:moveTo>
                <a:lnTo>
                  <a:pt x="106" y="373"/>
                </a:lnTo>
                <a:lnTo>
                  <a:pt x="103" y="372"/>
                </a:lnTo>
                <a:lnTo>
                  <a:pt x="103" y="372"/>
                </a:lnTo>
                <a:lnTo>
                  <a:pt x="105" y="373"/>
                </a:lnTo>
                <a:lnTo>
                  <a:pt x="106" y="373"/>
                </a:lnTo>
                <a:lnTo>
                  <a:pt x="106" y="373"/>
                </a:lnTo>
                <a:close/>
                <a:moveTo>
                  <a:pt x="109" y="377"/>
                </a:moveTo>
                <a:lnTo>
                  <a:pt x="109" y="377"/>
                </a:lnTo>
                <a:lnTo>
                  <a:pt x="106" y="373"/>
                </a:lnTo>
                <a:lnTo>
                  <a:pt x="106" y="373"/>
                </a:lnTo>
                <a:lnTo>
                  <a:pt x="108" y="376"/>
                </a:lnTo>
                <a:lnTo>
                  <a:pt x="109" y="377"/>
                </a:lnTo>
                <a:lnTo>
                  <a:pt x="109" y="377"/>
                </a:lnTo>
                <a:close/>
                <a:moveTo>
                  <a:pt x="111" y="378"/>
                </a:moveTo>
                <a:lnTo>
                  <a:pt x="111" y="378"/>
                </a:lnTo>
                <a:lnTo>
                  <a:pt x="109" y="377"/>
                </a:lnTo>
                <a:lnTo>
                  <a:pt x="111" y="378"/>
                </a:lnTo>
                <a:lnTo>
                  <a:pt x="111" y="378"/>
                </a:lnTo>
                <a:lnTo>
                  <a:pt x="111" y="378"/>
                </a:lnTo>
                <a:lnTo>
                  <a:pt x="111" y="378"/>
                </a:lnTo>
                <a:lnTo>
                  <a:pt x="111" y="378"/>
                </a:lnTo>
                <a:close/>
                <a:moveTo>
                  <a:pt x="177" y="442"/>
                </a:moveTo>
                <a:lnTo>
                  <a:pt x="177" y="442"/>
                </a:lnTo>
                <a:lnTo>
                  <a:pt x="170" y="439"/>
                </a:lnTo>
                <a:lnTo>
                  <a:pt x="177" y="442"/>
                </a:lnTo>
                <a:lnTo>
                  <a:pt x="177" y="442"/>
                </a:lnTo>
                <a:lnTo>
                  <a:pt x="176" y="442"/>
                </a:lnTo>
                <a:lnTo>
                  <a:pt x="177" y="442"/>
                </a:lnTo>
                <a:lnTo>
                  <a:pt x="177" y="442"/>
                </a:lnTo>
                <a:close/>
                <a:moveTo>
                  <a:pt x="184" y="444"/>
                </a:moveTo>
                <a:lnTo>
                  <a:pt x="184" y="444"/>
                </a:lnTo>
                <a:lnTo>
                  <a:pt x="179" y="444"/>
                </a:lnTo>
                <a:lnTo>
                  <a:pt x="184" y="444"/>
                </a:lnTo>
                <a:lnTo>
                  <a:pt x="184" y="444"/>
                </a:lnTo>
                <a:lnTo>
                  <a:pt x="184" y="444"/>
                </a:lnTo>
                <a:lnTo>
                  <a:pt x="184" y="444"/>
                </a:lnTo>
                <a:lnTo>
                  <a:pt x="184" y="444"/>
                </a:lnTo>
                <a:close/>
                <a:moveTo>
                  <a:pt x="152" y="407"/>
                </a:moveTo>
                <a:lnTo>
                  <a:pt x="152" y="407"/>
                </a:lnTo>
                <a:lnTo>
                  <a:pt x="148" y="406"/>
                </a:lnTo>
                <a:lnTo>
                  <a:pt x="148" y="406"/>
                </a:lnTo>
                <a:lnTo>
                  <a:pt x="152" y="407"/>
                </a:lnTo>
                <a:lnTo>
                  <a:pt x="152" y="407"/>
                </a:lnTo>
                <a:close/>
                <a:moveTo>
                  <a:pt x="192" y="447"/>
                </a:moveTo>
                <a:lnTo>
                  <a:pt x="192" y="447"/>
                </a:lnTo>
                <a:lnTo>
                  <a:pt x="186" y="445"/>
                </a:lnTo>
                <a:lnTo>
                  <a:pt x="192" y="447"/>
                </a:lnTo>
                <a:lnTo>
                  <a:pt x="192" y="447"/>
                </a:lnTo>
                <a:lnTo>
                  <a:pt x="191" y="445"/>
                </a:lnTo>
                <a:lnTo>
                  <a:pt x="192" y="447"/>
                </a:lnTo>
                <a:lnTo>
                  <a:pt x="192" y="447"/>
                </a:lnTo>
                <a:close/>
                <a:moveTo>
                  <a:pt x="170" y="414"/>
                </a:moveTo>
                <a:lnTo>
                  <a:pt x="170" y="414"/>
                </a:lnTo>
                <a:lnTo>
                  <a:pt x="171" y="415"/>
                </a:lnTo>
                <a:lnTo>
                  <a:pt x="170" y="414"/>
                </a:lnTo>
                <a:lnTo>
                  <a:pt x="170" y="414"/>
                </a:lnTo>
                <a:lnTo>
                  <a:pt x="171" y="415"/>
                </a:lnTo>
                <a:lnTo>
                  <a:pt x="170" y="414"/>
                </a:lnTo>
                <a:lnTo>
                  <a:pt x="170" y="414"/>
                </a:lnTo>
                <a:close/>
                <a:moveTo>
                  <a:pt x="214" y="454"/>
                </a:moveTo>
                <a:lnTo>
                  <a:pt x="214" y="454"/>
                </a:lnTo>
                <a:lnTo>
                  <a:pt x="212" y="454"/>
                </a:lnTo>
                <a:lnTo>
                  <a:pt x="214" y="454"/>
                </a:lnTo>
                <a:lnTo>
                  <a:pt x="214" y="454"/>
                </a:lnTo>
                <a:lnTo>
                  <a:pt x="214" y="454"/>
                </a:lnTo>
                <a:lnTo>
                  <a:pt x="214" y="454"/>
                </a:lnTo>
                <a:lnTo>
                  <a:pt x="214" y="454"/>
                </a:lnTo>
                <a:close/>
                <a:moveTo>
                  <a:pt x="206" y="442"/>
                </a:moveTo>
                <a:lnTo>
                  <a:pt x="206" y="442"/>
                </a:lnTo>
                <a:lnTo>
                  <a:pt x="208" y="443"/>
                </a:lnTo>
                <a:lnTo>
                  <a:pt x="208" y="443"/>
                </a:lnTo>
                <a:lnTo>
                  <a:pt x="207" y="442"/>
                </a:lnTo>
                <a:lnTo>
                  <a:pt x="206" y="442"/>
                </a:lnTo>
                <a:lnTo>
                  <a:pt x="206" y="442"/>
                </a:lnTo>
                <a:lnTo>
                  <a:pt x="206" y="443"/>
                </a:lnTo>
                <a:lnTo>
                  <a:pt x="206" y="442"/>
                </a:lnTo>
                <a:lnTo>
                  <a:pt x="206" y="442"/>
                </a:lnTo>
                <a:close/>
                <a:moveTo>
                  <a:pt x="199" y="430"/>
                </a:moveTo>
                <a:lnTo>
                  <a:pt x="199" y="430"/>
                </a:lnTo>
                <a:lnTo>
                  <a:pt x="197" y="429"/>
                </a:lnTo>
                <a:lnTo>
                  <a:pt x="197" y="429"/>
                </a:lnTo>
                <a:lnTo>
                  <a:pt x="199" y="430"/>
                </a:lnTo>
                <a:lnTo>
                  <a:pt x="199" y="430"/>
                </a:lnTo>
                <a:close/>
                <a:moveTo>
                  <a:pt x="206" y="432"/>
                </a:moveTo>
                <a:lnTo>
                  <a:pt x="206" y="432"/>
                </a:lnTo>
                <a:lnTo>
                  <a:pt x="202" y="431"/>
                </a:lnTo>
                <a:lnTo>
                  <a:pt x="202" y="431"/>
                </a:lnTo>
                <a:lnTo>
                  <a:pt x="206" y="432"/>
                </a:lnTo>
                <a:lnTo>
                  <a:pt x="206" y="432"/>
                </a:lnTo>
                <a:close/>
                <a:moveTo>
                  <a:pt x="212" y="435"/>
                </a:moveTo>
                <a:lnTo>
                  <a:pt x="212" y="435"/>
                </a:lnTo>
                <a:lnTo>
                  <a:pt x="209" y="433"/>
                </a:lnTo>
                <a:lnTo>
                  <a:pt x="209" y="433"/>
                </a:lnTo>
                <a:lnTo>
                  <a:pt x="212" y="435"/>
                </a:lnTo>
                <a:lnTo>
                  <a:pt x="212" y="435"/>
                </a:lnTo>
                <a:close/>
                <a:moveTo>
                  <a:pt x="212" y="432"/>
                </a:moveTo>
                <a:lnTo>
                  <a:pt x="212" y="432"/>
                </a:lnTo>
                <a:lnTo>
                  <a:pt x="212" y="433"/>
                </a:lnTo>
                <a:lnTo>
                  <a:pt x="212" y="432"/>
                </a:lnTo>
                <a:lnTo>
                  <a:pt x="212" y="432"/>
                </a:lnTo>
                <a:lnTo>
                  <a:pt x="212" y="432"/>
                </a:lnTo>
                <a:lnTo>
                  <a:pt x="212" y="432"/>
                </a:lnTo>
                <a:lnTo>
                  <a:pt x="212" y="432"/>
                </a:lnTo>
                <a:close/>
                <a:moveTo>
                  <a:pt x="259" y="445"/>
                </a:moveTo>
                <a:lnTo>
                  <a:pt x="259" y="445"/>
                </a:lnTo>
                <a:lnTo>
                  <a:pt x="256" y="445"/>
                </a:lnTo>
                <a:lnTo>
                  <a:pt x="256" y="445"/>
                </a:lnTo>
                <a:lnTo>
                  <a:pt x="259" y="445"/>
                </a:lnTo>
                <a:lnTo>
                  <a:pt x="259" y="44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4782"/>
          <p:cNvSpPr>
            <a:spLocks noEditPoints="1"/>
          </p:cNvSpPr>
          <p:nvPr/>
        </p:nvSpPr>
        <p:spPr bwMode="auto">
          <a:xfrm>
            <a:off x="2489321" y="4772025"/>
            <a:ext cx="1137360" cy="1501068"/>
          </a:xfrm>
          <a:custGeom>
            <a:avLst/>
            <a:gdLst>
              <a:gd name="T0" fmla="*/ 43 w 369"/>
              <a:gd name="T1" fmla="*/ 98 h 487"/>
              <a:gd name="T2" fmla="*/ 345 w 369"/>
              <a:gd name="T3" fmla="*/ 223 h 487"/>
              <a:gd name="T4" fmla="*/ 11 w 369"/>
              <a:gd name="T5" fmla="*/ 204 h 487"/>
              <a:gd name="T6" fmla="*/ 256 w 369"/>
              <a:gd name="T7" fmla="*/ 475 h 487"/>
              <a:gd name="T8" fmla="*/ 211 w 369"/>
              <a:gd name="T9" fmla="*/ 416 h 487"/>
              <a:gd name="T10" fmla="*/ 120 w 369"/>
              <a:gd name="T11" fmla="*/ 121 h 487"/>
              <a:gd name="T12" fmla="*/ 286 w 369"/>
              <a:gd name="T13" fmla="*/ 156 h 487"/>
              <a:gd name="T14" fmla="*/ 297 w 369"/>
              <a:gd name="T15" fmla="*/ 164 h 487"/>
              <a:gd name="T16" fmla="*/ 293 w 369"/>
              <a:gd name="T17" fmla="*/ 201 h 487"/>
              <a:gd name="T18" fmla="*/ 324 w 369"/>
              <a:gd name="T19" fmla="*/ 160 h 487"/>
              <a:gd name="T20" fmla="*/ 340 w 369"/>
              <a:gd name="T21" fmla="*/ 185 h 487"/>
              <a:gd name="T22" fmla="*/ 235 w 369"/>
              <a:gd name="T23" fmla="*/ 459 h 487"/>
              <a:gd name="T24" fmla="*/ 285 w 369"/>
              <a:gd name="T25" fmla="*/ 148 h 487"/>
              <a:gd name="T26" fmla="*/ 327 w 369"/>
              <a:gd name="T27" fmla="*/ 166 h 487"/>
              <a:gd name="T28" fmla="*/ 353 w 369"/>
              <a:gd name="T29" fmla="*/ 147 h 487"/>
              <a:gd name="T30" fmla="*/ 303 w 369"/>
              <a:gd name="T31" fmla="*/ 189 h 487"/>
              <a:gd name="T32" fmla="*/ 330 w 369"/>
              <a:gd name="T33" fmla="*/ 157 h 487"/>
              <a:gd name="T34" fmla="*/ 299 w 369"/>
              <a:gd name="T35" fmla="*/ 182 h 487"/>
              <a:gd name="T36" fmla="*/ 341 w 369"/>
              <a:gd name="T37" fmla="*/ 100 h 487"/>
              <a:gd name="T38" fmla="*/ 312 w 369"/>
              <a:gd name="T39" fmla="*/ 164 h 487"/>
              <a:gd name="T40" fmla="*/ 333 w 369"/>
              <a:gd name="T41" fmla="*/ 82 h 487"/>
              <a:gd name="T42" fmla="*/ 327 w 369"/>
              <a:gd name="T43" fmla="*/ 127 h 487"/>
              <a:gd name="T44" fmla="*/ 315 w 369"/>
              <a:gd name="T45" fmla="*/ 145 h 487"/>
              <a:gd name="T46" fmla="*/ 307 w 369"/>
              <a:gd name="T47" fmla="*/ 153 h 487"/>
              <a:gd name="T48" fmla="*/ 301 w 369"/>
              <a:gd name="T49" fmla="*/ 146 h 487"/>
              <a:gd name="T50" fmla="*/ 317 w 369"/>
              <a:gd name="T51" fmla="*/ 103 h 487"/>
              <a:gd name="T52" fmla="*/ 312 w 369"/>
              <a:gd name="T53" fmla="*/ 104 h 487"/>
              <a:gd name="T54" fmla="*/ 303 w 369"/>
              <a:gd name="T55" fmla="*/ 107 h 487"/>
              <a:gd name="T56" fmla="*/ 282 w 369"/>
              <a:gd name="T57" fmla="*/ 132 h 487"/>
              <a:gd name="T58" fmla="*/ 283 w 369"/>
              <a:gd name="T59" fmla="*/ 83 h 487"/>
              <a:gd name="T60" fmla="*/ 283 w 369"/>
              <a:gd name="T61" fmla="*/ 111 h 487"/>
              <a:gd name="T62" fmla="*/ 271 w 369"/>
              <a:gd name="T63" fmla="*/ 64 h 487"/>
              <a:gd name="T64" fmla="*/ 275 w 369"/>
              <a:gd name="T65" fmla="*/ 117 h 487"/>
              <a:gd name="T66" fmla="*/ 275 w 369"/>
              <a:gd name="T67" fmla="*/ 95 h 487"/>
              <a:gd name="T68" fmla="*/ 269 w 369"/>
              <a:gd name="T69" fmla="*/ 113 h 487"/>
              <a:gd name="T70" fmla="*/ 265 w 369"/>
              <a:gd name="T71" fmla="*/ 89 h 487"/>
              <a:gd name="T72" fmla="*/ 245 w 369"/>
              <a:gd name="T73" fmla="*/ 77 h 487"/>
              <a:gd name="T74" fmla="*/ 247 w 369"/>
              <a:gd name="T75" fmla="*/ 92 h 487"/>
              <a:gd name="T76" fmla="*/ 239 w 369"/>
              <a:gd name="T77" fmla="*/ 79 h 487"/>
              <a:gd name="T78" fmla="*/ 223 w 369"/>
              <a:gd name="T79" fmla="*/ 74 h 487"/>
              <a:gd name="T80" fmla="*/ 200 w 369"/>
              <a:gd name="T81" fmla="*/ 50 h 487"/>
              <a:gd name="T82" fmla="*/ 214 w 369"/>
              <a:gd name="T83" fmla="*/ 70 h 487"/>
              <a:gd name="T84" fmla="*/ 211 w 369"/>
              <a:gd name="T85" fmla="*/ 71 h 487"/>
              <a:gd name="T86" fmla="*/ 220 w 369"/>
              <a:gd name="T87" fmla="*/ 89 h 487"/>
              <a:gd name="T88" fmla="*/ 191 w 369"/>
              <a:gd name="T89" fmla="*/ 73 h 487"/>
              <a:gd name="T90" fmla="*/ 189 w 369"/>
              <a:gd name="T91" fmla="*/ 70 h 487"/>
              <a:gd name="T92" fmla="*/ 206 w 369"/>
              <a:gd name="T93" fmla="*/ 88 h 487"/>
              <a:gd name="T94" fmla="*/ 173 w 369"/>
              <a:gd name="T95" fmla="*/ 75 h 487"/>
              <a:gd name="T96" fmla="*/ 156 w 369"/>
              <a:gd name="T97" fmla="*/ 79 h 487"/>
              <a:gd name="T98" fmla="*/ 145 w 369"/>
              <a:gd name="T99" fmla="*/ 80 h 487"/>
              <a:gd name="T100" fmla="*/ 138 w 369"/>
              <a:gd name="T101" fmla="*/ 87 h 487"/>
              <a:gd name="T102" fmla="*/ 31 w 369"/>
              <a:gd name="T103" fmla="*/ 121 h 487"/>
              <a:gd name="T104" fmla="*/ 18 w 369"/>
              <a:gd name="T105" fmla="*/ 152 h 487"/>
              <a:gd name="T106" fmla="*/ 14 w 369"/>
              <a:gd name="T107" fmla="*/ 170 h 487"/>
              <a:gd name="T108" fmla="*/ 105 w 369"/>
              <a:gd name="T109" fmla="*/ 139 h 487"/>
              <a:gd name="T110" fmla="*/ 102 w 369"/>
              <a:gd name="T111" fmla="*/ 141 h 487"/>
              <a:gd name="T112" fmla="*/ 93 w 369"/>
              <a:gd name="T113" fmla="*/ 151 h 487"/>
              <a:gd name="T114" fmla="*/ 87 w 369"/>
              <a:gd name="T115" fmla="*/ 163 h 487"/>
              <a:gd name="T116" fmla="*/ 88 w 369"/>
              <a:gd name="T117" fmla="*/ 423 h 487"/>
              <a:gd name="T118" fmla="*/ 96 w 369"/>
              <a:gd name="T119" fmla="*/ 323 h 487"/>
              <a:gd name="T120" fmla="*/ 199 w 369"/>
              <a:gd name="T121" fmla="*/ 464 h 487"/>
              <a:gd name="T122" fmla="*/ 204 w 369"/>
              <a:gd name="T123" fmla="*/ 417 h 487"/>
              <a:gd name="T124" fmla="*/ 239 w 369"/>
              <a:gd name="T125" fmla="*/ 439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69" h="487">
                <a:moveTo>
                  <a:pt x="293" y="245"/>
                </a:moveTo>
                <a:lnTo>
                  <a:pt x="293" y="245"/>
                </a:lnTo>
                <a:lnTo>
                  <a:pt x="305" y="237"/>
                </a:lnTo>
                <a:lnTo>
                  <a:pt x="317" y="230"/>
                </a:lnTo>
                <a:lnTo>
                  <a:pt x="327" y="221"/>
                </a:lnTo>
                <a:lnTo>
                  <a:pt x="335" y="212"/>
                </a:lnTo>
                <a:lnTo>
                  <a:pt x="342" y="203"/>
                </a:lnTo>
                <a:lnTo>
                  <a:pt x="348" y="195"/>
                </a:lnTo>
                <a:lnTo>
                  <a:pt x="351" y="188"/>
                </a:lnTo>
                <a:lnTo>
                  <a:pt x="352" y="183"/>
                </a:lnTo>
                <a:lnTo>
                  <a:pt x="352" y="183"/>
                </a:lnTo>
                <a:lnTo>
                  <a:pt x="357" y="178"/>
                </a:lnTo>
                <a:lnTo>
                  <a:pt x="360" y="171"/>
                </a:lnTo>
                <a:lnTo>
                  <a:pt x="362" y="164"/>
                </a:lnTo>
                <a:lnTo>
                  <a:pt x="360" y="156"/>
                </a:lnTo>
                <a:lnTo>
                  <a:pt x="358" y="146"/>
                </a:lnTo>
                <a:lnTo>
                  <a:pt x="354" y="135"/>
                </a:lnTo>
                <a:lnTo>
                  <a:pt x="350" y="124"/>
                </a:lnTo>
                <a:lnTo>
                  <a:pt x="344" y="113"/>
                </a:lnTo>
                <a:lnTo>
                  <a:pt x="335" y="101"/>
                </a:lnTo>
                <a:lnTo>
                  <a:pt x="327" y="89"/>
                </a:lnTo>
                <a:lnTo>
                  <a:pt x="316" y="79"/>
                </a:lnTo>
                <a:lnTo>
                  <a:pt x="305" y="67"/>
                </a:lnTo>
                <a:lnTo>
                  <a:pt x="293" y="56"/>
                </a:lnTo>
                <a:lnTo>
                  <a:pt x="281" y="45"/>
                </a:lnTo>
                <a:lnTo>
                  <a:pt x="268" y="36"/>
                </a:lnTo>
                <a:lnTo>
                  <a:pt x="253" y="27"/>
                </a:lnTo>
                <a:lnTo>
                  <a:pt x="239" y="20"/>
                </a:lnTo>
                <a:lnTo>
                  <a:pt x="223" y="14"/>
                </a:lnTo>
                <a:lnTo>
                  <a:pt x="208" y="9"/>
                </a:lnTo>
                <a:lnTo>
                  <a:pt x="192" y="5"/>
                </a:lnTo>
                <a:lnTo>
                  <a:pt x="176" y="4"/>
                </a:lnTo>
                <a:lnTo>
                  <a:pt x="161" y="4"/>
                </a:lnTo>
                <a:lnTo>
                  <a:pt x="145" y="6"/>
                </a:lnTo>
                <a:lnTo>
                  <a:pt x="129" y="11"/>
                </a:lnTo>
                <a:lnTo>
                  <a:pt x="114" y="18"/>
                </a:lnTo>
                <a:lnTo>
                  <a:pt x="99" y="29"/>
                </a:lnTo>
                <a:lnTo>
                  <a:pt x="84" y="41"/>
                </a:lnTo>
                <a:lnTo>
                  <a:pt x="69" y="57"/>
                </a:lnTo>
                <a:lnTo>
                  <a:pt x="56" y="75"/>
                </a:lnTo>
                <a:lnTo>
                  <a:pt x="43" y="98"/>
                </a:lnTo>
                <a:lnTo>
                  <a:pt x="31" y="123"/>
                </a:lnTo>
                <a:lnTo>
                  <a:pt x="20" y="152"/>
                </a:lnTo>
                <a:lnTo>
                  <a:pt x="20" y="152"/>
                </a:lnTo>
                <a:lnTo>
                  <a:pt x="43" y="128"/>
                </a:lnTo>
                <a:lnTo>
                  <a:pt x="75" y="95"/>
                </a:lnTo>
                <a:lnTo>
                  <a:pt x="94" y="77"/>
                </a:lnTo>
                <a:lnTo>
                  <a:pt x="115" y="61"/>
                </a:lnTo>
                <a:lnTo>
                  <a:pt x="136" y="44"/>
                </a:lnTo>
                <a:lnTo>
                  <a:pt x="158" y="28"/>
                </a:lnTo>
                <a:lnTo>
                  <a:pt x="181" y="16"/>
                </a:lnTo>
                <a:lnTo>
                  <a:pt x="192" y="11"/>
                </a:lnTo>
                <a:lnTo>
                  <a:pt x="203" y="6"/>
                </a:lnTo>
                <a:lnTo>
                  <a:pt x="215" y="3"/>
                </a:lnTo>
                <a:lnTo>
                  <a:pt x="226" y="2"/>
                </a:lnTo>
                <a:lnTo>
                  <a:pt x="236" y="0"/>
                </a:lnTo>
                <a:lnTo>
                  <a:pt x="247" y="0"/>
                </a:lnTo>
                <a:lnTo>
                  <a:pt x="258" y="2"/>
                </a:lnTo>
                <a:lnTo>
                  <a:pt x="268" y="5"/>
                </a:lnTo>
                <a:lnTo>
                  <a:pt x="277" y="10"/>
                </a:lnTo>
                <a:lnTo>
                  <a:pt x="287" y="16"/>
                </a:lnTo>
                <a:lnTo>
                  <a:pt x="297" y="24"/>
                </a:lnTo>
                <a:lnTo>
                  <a:pt x="305" y="35"/>
                </a:lnTo>
                <a:lnTo>
                  <a:pt x="314" y="47"/>
                </a:lnTo>
                <a:lnTo>
                  <a:pt x="321" y="61"/>
                </a:lnTo>
                <a:lnTo>
                  <a:pt x="321" y="61"/>
                </a:lnTo>
                <a:lnTo>
                  <a:pt x="326" y="61"/>
                </a:lnTo>
                <a:lnTo>
                  <a:pt x="329" y="62"/>
                </a:lnTo>
                <a:lnTo>
                  <a:pt x="333" y="63"/>
                </a:lnTo>
                <a:lnTo>
                  <a:pt x="336" y="64"/>
                </a:lnTo>
                <a:lnTo>
                  <a:pt x="342" y="70"/>
                </a:lnTo>
                <a:lnTo>
                  <a:pt x="346" y="79"/>
                </a:lnTo>
                <a:lnTo>
                  <a:pt x="350" y="89"/>
                </a:lnTo>
                <a:lnTo>
                  <a:pt x="352" y="101"/>
                </a:lnTo>
                <a:lnTo>
                  <a:pt x="353" y="115"/>
                </a:lnTo>
                <a:lnTo>
                  <a:pt x="354" y="128"/>
                </a:lnTo>
                <a:lnTo>
                  <a:pt x="353" y="157"/>
                </a:lnTo>
                <a:lnTo>
                  <a:pt x="351" y="185"/>
                </a:lnTo>
                <a:lnTo>
                  <a:pt x="347" y="209"/>
                </a:lnTo>
                <a:lnTo>
                  <a:pt x="342" y="224"/>
                </a:lnTo>
                <a:lnTo>
                  <a:pt x="342" y="224"/>
                </a:lnTo>
                <a:lnTo>
                  <a:pt x="345" y="223"/>
                </a:lnTo>
                <a:lnTo>
                  <a:pt x="346" y="221"/>
                </a:lnTo>
                <a:lnTo>
                  <a:pt x="345" y="221"/>
                </a:lnTo>
                <a:lnTo>
                  <a:pt x="345" y="221"/>
                </a:lnTo>
                <a:lnTo>
                  <a:pt x="350" y="215"/>
                </a:lnTo>
                <a:lnTo>
                  <a:pt x="352" y="207"/>
                </a:lnTo>
                <a:lnTo>
                  <a:pt x="357" y="195"/>
                </a:lnTo>
                <a:lnTo>
                  <a:pt x="359" y="191"/>
                </a:lnTo>
                <a:lnTo>
                  <a:pt x="360" y="189"/>
                </a:lnTo>
                <a:lnTo>
                  <a:pt x="362" y="191"/>
                </a:lnTo>
                <a:lnTo>
                  <a:pt x="362" y="195"/>
                </a:lnTo>
                <a:lnTo>
                  <a:pt x="362" y="195"/>
                </a:lnTo>
                <a:lnTo>
                  <a:pt x="366" y="182"/>
                </a:lnTo>
                <a:lnTo>
                  <a:pt x="369" y="166"/>
                </a:lnTo>
                <a:lnTo>
                  <a:pt x="369" y="152"/>
                </a:lnTo>
                <a:lnTo>
                  <a:pt x="368" y="135"/>
                </a:lnTo>
                <a:lnTo>
                  <a:pt x="363" y="120"/>
                </a:lnTo>
                <a:lnTo>
                  <a:pt x="358" y="104"/>
                </a:lnTo>
                <a:lnTo>
                  <a:pt x="351" y="88"/>
                </a:lnTo>
                <a:lnTo>
                  <a:pt x="341" y="74"/>
                </a:lnTo>
                <a:lnTo>
                  <a:pt x="330" y="59"/>
                </a:lnTo>
                <a:lnTo>
                  <a:pt x="317" y="46"/>
                </a:lnTo>
                <a:lnTo>
                  <a:pt x="303" y="34"/>
                </a:lnTo>
                <a:lnTo>
                  <a:pt x="287" y="24"/>
                </a:lnTo>
                <a:lnTo>
                  <a:pt x="269" y="16"/>
                </a:lnTo>
                <a:lnTo>
                  <a:pt x="251" y="9"/>
                </a:lnTo>
                <a:lnTo>
                  <a:pt x="230" y="4"/>
                </a:lnTo>
                <a:lnTo>
                  <a:pt x="209" y="2"/>
                </a:lnTo>
                <a:lnTo>
                  <a:pt x="209" y="2"/>
                </a:lnTo>
                <a:lnTo>
                  <a:pt x="177" y="18"/>
                </a:lnTo>
                <a:lnTo>
                  <a:pt x="147" y="38"/>
                </a:lnTo>
                <a:lnTo>
                  <a:pt x="120" y="59"/>
                </a:lnTo>
                <a:lnTo>
                  <a:pt x="93" y="82"/>
                </a:lnTo>
                <a:lnTo>
                  <a:pt x="81" y="94"/>
                </a:lnTo>
                <a:lnTo>
                  <a:pt x="69" y="107"/>
                </a:lnTo>
                <a:lnTo>
                  <a:pt x="58" y="121"/>
                </a:lnTo>
                <a:lnTo>
                  <a:pt x="49" y="134"/>
                </a:lnTo>
                <a:lnTo>
                  <a:pt x="39" y="147"/>
                </a:lnTo>
                <a:lnTo>
                  <a:pt x="31" y="162"/>
                </a:lnTo>
                <a:lnTo>
                  <a:pt x="23" y="175"/>
                </a:lnTo>
                <a:lnTo>
                  <a:pt x="17" y="189"/>
                </a:lnTo>
                <a:lnTo>
                  <a:pt x="11" y="204"/>
                </a:lnTo>
                <a:lnTo>
                  <a:pt x="6" y="218"/>
                </a:lnTo>
                <a:lnTo>
                  <a:pt x="3" y="234"/>
                </a:lnTo>
                <a:lnTo>
                  <a:pt x="2" y="248"/>
                </a:lnTo>
                <a:lnTo>
                  <a:pt x="0" y="263"/>
                </a:lnTo>
                <a:lnTo>
                  <a:pt x="0" y="278"/>
                </a:lnTo>
                <a:lnTo>
                  <a:pt x="2" y="293"/>
                </a:lnTo>
                <a:lnTo>
                  <a:pt x="4" y="307"/>
                </a:lnTo>
                <a:lnTo>
                  <a:pt x="9" y="322"/>
                </a:lnTo>
                <a:lnTo>
                  <a:pt x="15" y="336"/>
                </a:lnTo>
                <a:lnTo>
                  <a:pt x="22" y="351"/>
                </a:lnTo>
                <a:lnTo>
                  <a:pt x="31" y="365"/>
                </a:lnTo>
                <a:lnTo>
                  <a:pt x="40" y="378"/>
                </a:lnTo>
                <a:lnTo>
                  <a:pt x="52" y="392"/>
                </a:lnTo>
                <a:lnTo>
                  <a:pt x="67" y="405"/>
                </a:lnTo>
                <a:lnTo>
                  <a:pt x="81" y="418"/>
                </a:lnTo>
                <a:lnTo>
                  <a:pt x="81" y="418"/>
                </a:lnTo>
                <a:lnTo>
                  <a:pt x="79" y="418"/>
                </a:lnTo>
                <a:lnTo>
                  <a:pt x="75" y="416"/>
                </a:lnTo>
                <a:lnTo>
                  <a:pt x="69" y="410"/>
                </a:lnTo>
                <a:lnTo>
                  <a:pt x="69" y="410"/>
                </a:lnTo>
                <a:lnTo>
                  <a:pt x="74" y="418"/>
                </a:lnTo>
                <a:lnTo>
                  <a:pt x="81" y="427"/>
                </a:lnTo>
                <a:lnTo>
                  <a:pt x="90" y="435"/>
                </a:lnTo>
                <a:lnTo>
                  <a:pt x="100" y="443"/>
                </a:lnTo>
                <a:lnTo>
                  <a:pt x="114" y="451"/>
                </a:lnTo>
                <a:lnTo>
                  <a:pt x="127" y="458"/>
                </a:lnTo>
                <a:lnTo>
                  <a:pt x="141" y="465"/>
                </a:lnTo>
                <a:lnTo>
                  <a:pt x="156" y="471"/>
                </a:lnTo>
                <a:lnTo>
                  <a:pt x="171" y="476"/>
                </a:lnTo>
                <a:lnTo>
                  <a:pt x="186" y="481"/>
                </a:lnTo>
                <a:lnTo>
                  <a:pt x="202" y="484"/>
                </a:lnTo>
                <a:lnTo>
                  <a:pt x="216" y="486"/>
                </a:lnTo>
                <a:lnTo>
                  <a:pt x="230" y="487"/>
                </a:lnTo>
                <a:lnTo>
                  <a:pt x="242" y="487"/>
                </a:lnTo>
                <a:lnTo>
                  <a:pt x="255" y="484"/>
                </a:lnTo>
                <a:lnTo>
                  <a:pt x="264" y="481"/>
                </a:lnTo>
                <a:lnTo>
                  <a:pt x="264" y="481"/>
                </a:lnTo>
                <a:lnTo>
                  <a:pt x="263" y="480"/>
                </a:lnTo>
                <a:lnTo>
                  <a:pt x="265" y="480"/>
                </a:lnTo>
                <a:lnTo>
                  <a:pt x="265" y="480"/>
                </a:lnTo>
                <a:lnTo>
                  <a:pt x="256" y="475"/>
                </a:lnTo>
                <a:lnTo>
                  <a:pt x="244" y="471"/>
                </a:lnTo>
                <a:lnTo>
                  <a:pt x="238" y="470"/>
                </a:lnTo>
                <a:lnTo>
                  <a:pt x="232" y="470"/>
                </a:lnTo>
                <a:lnTo>
                  <a:pt x="226" y="471"/>
                </a:lnTo>
                <a:lnTo>
                  <a:pt x="220" y="472"/>
                </a:lnTo>
                <a:lnTo>
                  <a:pt x="220" y="472"/>
                </a:lnTo>
                <a:lnTo>
                  <a:pt x="221" y="471"/>
                </a:lnTo>
                <a:lnTo>
                  <a:pt x="220" y="470"/>
                </a:lnTo>
                <a:lnTo>
                  <a:pt x="220" y="470"/>
                </a:lnTo>
                <a:lnTo>
                  <a:pt x="222" y="469"/>
                </a:lnTo>
                <a:lnTo>
                  <a:pt x="218" y="469"/>
                </a:lnTo>
                <a:lnTo>
                  <a:pt x="218" y="469"/>
                </a:lnTo>
                <a:lnTo>
                  <a:pt x="220" y="467"/>
                </a:lnTo>
                <a:lnTo>
                  <a:pt x="224" y="467"/>
                </a:lnTo>
                <a:lnTo>
                  <a:pt x="236" y="469"/>
                </a:lnTo>
                <a:lnTo>
                  <a:pt x="252" y="470"/>
                </a:lnTo>
                <a:lnTo>
                  <a:pt x="261" y="471"/>
                </a:lnTo>
                <a:lnTo>
                  <a:pt x="268" y="470"/>
                </a:lnTo>
                <a:lnTo>
                  <a:pt x="268" y="470"/>
                </a:lnTo>
                <a:lnTo>
                  <a:pt x="259" y="464"/>
                </a:lnTo>
                <a:lnTo>
                  <a:pt x="253" y="461"/>
                </a:lnTo>
                <a:lnTo>
                  <a:pt x="247" y="459"/>
                </a:lnTo>
                <a:lnTo>
                  <a:pt x="240" y="458"/>
                </a:lnTo>
                <a:lnTo>
                  <a:pt x="240" y="458"/>
                </a:lnTo>
                <a:lnTo>
                  <a:pt x="239" y="459"/>
                </a:lnTo>
                <a:lnTo>
                  <a:pt x="238" y="459"/>
                </a:lnTo>
                <a:lnTo>
                  <a:pt x="238" y="459"/>
                </a:lnTo>
                <a:lnTo>
                  <a:pt x="240" y="458"/>
                </a:lnTo>
                <a:lnTo>
                  <a:pt x="247" y="458"/>
                </a:lnTo>
                <a:lnTo>
                  <a:pt x="269" y="457"/>
                </a:lnTo>
                <a:lnTo>
                  <a:pt x="281" y="457"/>
                </a:lnTo>
                <a:lnTo>
                  <a:pt x="292" y="454"/>
                </a:lnTo>
                <a:lnTo>
                  <a:pt x="299" y="452"/>
                </a:lnTo>
                <a:lnTo>
                  <a:pt x="301" y="451"/>
                </a:lnTo>
                <a:lnTo>
                  <a:pt x="303" y="448"/>
                </a:lnTo>
                <a:lnTo>
                  <a:pt x="303" y="448"/>
                </a:lnTo>
                <a:lnTo>
                  <a:pt x="295" y="445"/>
                </a:lnTo>
                <a:lnTo>
                  <a:pt x="282" y="439"/>
                </a:lnTo>
                <a:lnTo>
                  <a:pt x="247" y="427"/>
                </a:lnTo>
                <a:lnTo>
                  <a:pt x="229" y="421"/>
                </a:lnTo>
                <a:lnTo>
                  <a:pt x="211" y="416"/>
                </a:lnTo>
                <a:lnTo>
                  <a:pt x="198" y="413"/>
                </a:lnTo>
                <a:lnTo>
                  <a:pt x="192" y="413"/>
                </a:lnTo>
                <a:lnTo>
                  <a:pt x="188" y="414"/>
                </a:lnTo>
                <a:lnTo>
                  <a:pt x="188" y="414"/>
                </a:lnTo>
                <a:lnTo>
                  <a:pt x="191" y="414"/>
                </a:lnTo>
                <a:lnTo>
                  <a:pt x="192" y="414"/>
                </a:lnTo>
                <a:lnTo>
                  <a:pt x="195" y="414"/>
                </a:lnTo>
                <a:lnTo>
                  <a:pt x="200" y="414"/>
                </a:lnTo>
                <a:lnTo>
                  <a:pt x="202" y="416"/>
                </a:lnTo>
                <a:lnTo>
                  <a:pt x="204" y="418"/>
                </a:lnTo>
                <a:lnTo>
                  <a:pt x="204" y="418"/>
                </a:lnTo>
                <a:lnTo>
                  <a:pt x="192" y="423"/>
                </a:lnTo>
                <a:lnTo>
                  <a:pt x="180" y="425"/>
                </a:lnTo>
                <a:lnTo>
                  <a:pt x="170" y="427"/>
                </a:lnTo>
                <a:lnTo>
                  <a:pt x="161" y="425"/>
                </a:lnTo>
                <a:lnTo>
                  <a:pt x="152" y="423"/>
                </a:lnTo>
                <a:lnTo>
                  <a:pt x="144" y="418"/>
                </a:lnTo>
                <a:lnTo>
                  <a:pt x="136" y="412"/>
                </a:lnTo>
                <a:lnTo>
                  <a:pt x="130" y="405"/>
                </a:lnTo>
                <a:lnTo>
                  <a:pt x="124" y="396"/>
                </a:lnTo>
                <a:lnTo>
                  <a:pt x="120" y="388"/>
                </a:lnTo>
                <a:lnTo>
                  <a:pt x="115" y="377"/>
                </a:lnTo>
                <a:lnTo>
                  <a:pt x="110" y="366"/>
                </a:lnTo>
                <a:lnTo>
                  <a:pt x="104" y="341"/>
                </a:lnTo>
                <a:lnTo>
                  <a:pt x="99" y="315"/>
                </a:lnTo>
                <a:lnTo>
                  <a:pt x="96" y="288"/>
                </a:lnTo>
                <a:lnTo>
                  <a:pt x="93" y="260"/>
                </a:lnTo>
                <a:lnTo>
                  <a:pt x="93" y="235"/>
                </a:lnTo>
                <a:lnTo>
                  <a:pt x="92" y="211"/>
                </a:lnTo>
                <a:lnTo>
                  <a:pt x="93" y="174"/>
                </a:lnTo>
                <a:lnTo>
                  <a:pt x="93" y="157"/>
                </a:lnTo>
                <a:lnTo>
                  <a:pt x="93" y="157"/>
                </a:lnTo>
                <a:lnTo>
                  <a:pt x="98" y="153"/>
                </a:lnTo>
                <a:lnTo>
                  <a:pt x="103" y="147"/>
                </a:lnTo>
                <a:lnTo>
                  <a:pt x="110" y="138"/>
                </a:lnTo>
                <a:lnTo>
                  <a:pt x="114" y="128"/>
                </a:lnTo>
                <a:lnTo>
                  <a:pt x="116" y="123"/>
                </a:lnTo>
                <a:lnTo>
                  <a:pt x="116" y="123"/>
                </a:lnTo>
                <a:lnTo>
                  <a:pt x="118" y="124"/>
                </a:lnTo>
                <a:lnTo>
                  <a:pt x="118" y="122"/>
                </a:lnTo>
                <a:lnTo>
                  <a:pt x="120" y="121"/>
                </a:lnTo>
                <a:lnTo>
                  <a:pt x="122" y="121"/>
                </a:lnTo>
                <a:lnTo>
                  <a:pt x="122" y="121"/>
                </a:lnTo>
                <a:lnTo>
                  <a:pt x="118" y="122"/>
                </a:lnTo>
                <a:lnTo>
                  <a:pt x="117" y="124"/>
                </a:lnTo>
                <a:lnTo>
                  <a:pt x="116" y="127"/>
                </a:lnTo>
                <a:lnTo>
                  <a:pt x="116" y="129"/>
                </a:lnTo>
                <a:lnTo>
                  <a:pt x="116" y="129"/>
                </a:lnTo>
                <a:lnTo>
                  <a:pt x="121" y="129"/>
                </a:lnTo>
                <a:lnTo>
                  <a:pt x="124" y="127"/>
                </a:lnTo>
                <a:lnTo>
                  <a:pt x="127" y="124"/>
                </a:lnTo>
                <a:lnTo>
                  <a:pt x="128" y="122"/>
                </a:lnTo>
                <a:lnTo>
                  <a:pt x="130" y="117"/>
                </a:lnTo>
                <a:lnTo>
                  <a:pt x="130" y="116"/>
                </a:lnTo>
                <a:lnTo>
                  <a:pt x="130" y="116"/>
                </a:lnTo>
                <a:lnTo>
                  <a:pt x="132" y="116"/>
                </a:lnTo>
                <a:lnTo>
                  <a:pt x="133" y="115"/>
                </a:lnTo>
                <a:lnTo>
                  <a:pt x="135" y="111"/>
                </a:lnTo>
                <a:lnTo>
                  <a:pt x="139" y="104"/>
                </a:lnTo>
                <a:lnTo>
                  <a:pt x="139" y="104"/>
                </a:lnTo>
                <a:lnTo>
                  <a:pt x="139" y="109"/>
                </a:lnTo>
                <a:lnTo>
                  <a:pt x="138" y="111"/>
                </a:lnTo>
                <a:lnTo>
                  <a:pt x="139" y="112"/>
                </a:lnTo>
                <a:lnTo>
                  <a:pt x="139" y="112"/>
                </a:lnTo>
                <a:lnTo>
                  <a:pt x="141" y="112"/>
                </a:lnTo>
                <a:lnTo>
                  <a:pt x="147" y="111"/>
                </a:lnTo>
                <a:lnTo>
                  <a:pt x="168" y="106"/>
                </a:lnTo>
                <a:lnTo>
                  <a:pt x="194" y="100"/>
                </a:lnTo>
                <a:lnTo>
                  <a:pt x="209" y="98"/>
                </a:lnTo>
                <a:lnTo>
                  <a:pt x="223" y="97"/>
                </a:lnTo>
                <a:lnTo>
                  <a:pt x="238" y="97"/>
                </a:lnTo>
                <a:lnTo>
                  <a:pt x="251" y="98"/>
                </a:lnTo>
                <a:lnTo>
                  <a:pt x="263" y="101"/>
                </a:lnTo>
                <a:lnTo>
                  <a:pt x="269" y="104"/>
                </a:lnTo>
                <a:lnTo>
                  <a:pt x="274" y="107"/>
                </a:lnTo>
                <a:lnTo>
                  <a:pt x="277" y="112"/>
                </a:lnTo>
                <a:lnTo>
                  <a:pt x="281" y="117"/>
                </a:lnTo>
                <a:lnTo>
                  <a:pt x="283" y="123"/>
                </a:lnTo>
                <a:lnTo>
                  <a:pt x="286" y="129"/>
                </a:lnTo>
                <a:lnTo>
                  <a:pt x="287" y="138"/>
                </a:lnTo>
                <a:lnTo>
                  <a:pt x="287" y="146"/>
                </a:lnTo>
                <a:lnTo>
                  <a:pt x="286" y="156"/>
                </a:lnTo>
                <a:lnTo>
                  <a:pt x="285" y="166"/>
                </a:lnTo>
                <a:lnTo>
                  <a:pt x="285" y="166"/>
                </a:lnTo>
                <a:lnTo>
                  <a:pt x="285" y="165"/>
                </a:lnTo>
                <a:lnTo>
                  <a:pt x="285" y="165"/>
                </a:lnTo>
                <a:lnTo>
                  <a:pt x="285" y="166"/>
                </a:lnTo>
                <a:lnTo>
                  <a:pt x="285" y="166"/>
                </a:lnTo>
                <a:lnTo>
                  <a:pt x="285" y="165"/>
                </a:lnTo>
                <a:lnTo>
                  <a:pt x="285" y="166"/>
                </a:lnTo>
                <a:lnTo>
                  <a:pt x="285" y="166"/>
                </a:lnTo>
                <a:lnTo>
                  <a:pt x="285" y="157"/>
                </a:lnTo>
                <a:lnTo>
                  <a:pt x="285" y="148"/>
                </a:lnTo>
                <a:lnTo>
                  <a:pt x="282" y="141"/>
                </a:lnTo>
                <a:lnTo>
                  <a:pt x="281" y="134"/>
                </a:lnTo>
                <a:lnTo>
                  <a:pt x="274" y="122"/>
                </a:lnTo>
                <a:lnTo>
                  <a:pt x="267" y="111"/>
                </a:lnTo>
                <a:lnTo>
                  <a:pt x="251" y="95"/>
                </a:lnTo>
                <a:lnTo>
                  <a:pt x="247" y="88"/>
                </a:lnTo>
                <a:lnTo>
                  <a:pt x="246" y="85"/>
                </a:lnTo>
                <a:lnTo>
                  <a:pt x="245" y="81"/>
                </a:lnTo>
                <a:lnTo>
                  <a:pt x="245" y="81"/>
                </a:lnTo>
                <a:lnTo>
                  <a:pt x="245" y="81"/>
                </a:lnTo>
                <a:lnTo>
                  <a:pt x="246" y="81"/>
                </a:lnTo>
                <a:lnTo>
                  <a:pt x="248" y="81"/>
                </a:lnTo>
                <a:lnTo>
                  <a:pt x="250" y="81"/>
                </a:lnTo>
                <a:lnTo>
                  <a:pt x="247" y="81"/>
                </a:lnTo>
                <a:lnTo>
                  <a:pt x="247" y="81"/>
                </a:lnTo>
                <a:lnTo>
                  <a:pt x="251" y="81"/>
                </a:lnTo>
                <a:lnTo>
                  <a:pt x="251" y="81"/>
                </a:lnTo>
                <a:lnTo>
                  <a:pt x="255" y="81"/>
                </a:lnTo>
                <a:lnTo>
                  <a:pt x="257" y="81"/>
                </a:lnTo>
                <a:lnTo>
                  <a:pt x="268" y="88"/>
                </a:lnTo>
                <a:lnTo>
                  <a:pt x="268" y="88"/>
                </a:lnTo>
                <a:lnTo>
                  <a:pt x="269" y="87"/>
                </a:lnTo>
                <a:lnTo>
                  <a:pt x="270" y="87"/>
                </a:lnTo>
                <a:lnTo>
                  <a:pt x="274" y="94"/>
                </a:lnTo>
                <a:lnTo>
                  <a:pt x="279" y="105"/>
                </a:lnTo>
                <a:lnTo>
                  <a:pt x="283" y="120"/>
                </a:lnTo>
                <a:lnTo>
                  <a:pt x="293" y="148"/>
                </a:lnTo>
                <a:lnTo>
                  <a:pt x="297" y="162"/>
                </a:lnTo>
                <a:lnTo>
                  <a:pt x="297" y="162"/>
                </a:lnTo>
                <a:lnTo>
                  <a:pt x="297" y="164"/>
                </a:lnTo>
                <a:lnTo>
                  <a:pt x="297" y="169"/>
                </a:lnTo>
                <a:lnTo>
                  <a:pt x="293" y="180"/>
                </a:lnTo>
                <a:lnTo>
                  <a:pt x="289" y="185"/>
                </a:lnTo>
                <a:lnTo>
                  <a:pt x="287" y="189"/>
                </a:lnTo>
                <a:lnTo>
                  <a:pt x="283" y="192"/>
                </a:lnTo>
                <a:lnTo>
                  <a:pt x="282" y="192"/>
                </a:lnTo>
                <a:lnTo>
                  <a:pt x="281" y="192"/>
                </a:lnTo>
                <a:lnTo>
                  <a:pt x="281" y="192"/>
                </a:lnTo>
                <a:lnTo>
                  <a:pt x="280" y="192"/>
                </a:lnTo>
                <a:lnTo>
                  <a:pt x="280" y="194"/>
                </a:lnTo>
                <a:lnTo>
                  <a:pt x="280" y="194"/>
                </a:lnTo>
                <a:lnTo>
                  <a:pt x="281" y="193"/>
                </a:lnTo>
                <a:lnTo>
                  <a:pt x="282" y="193"/>
                </a:lnTo>
                <a:lnTo>
                  <a:pt x="283" y="193"/>
                </a:lnTo>
                <a:lnTo>
                  <a:pt x="282" y="194"/>
                </a:lnTo>
                <a:lnTo>
                  <a:pt x="282" y="194"/>
                </a:lnTo>
                <a:lnTo>
                  <a:pt x="283" y="195"/>
                </a:lnTo>
                <a:lnTo>
                  <a:pt x="283" y="194"/>
                </a:lnTo>
                <a:lnTo>
                  <a:pt x="283" y="193"/>
                </a:lnTo>
                <a:lnTo>
                  <a:pt x="283" y="193"/>
                </a:lnTo>
                <a:lnTo>
                  <a:pt x="283" y="193"/>
                </a:lnTo>
                <a:lnTo>
                  <a:pt x="286" y="191"/>
                </a:lnTo>
                <a:lnTo>
                  <a:pt x="294" y="185"/>
                </a:lnTo>
                <a:lnTo>
                  <a:pt x="304" y="175"/>
                </a:lnTo>
                <a:lnTo>
                  <a:pt x="304" y="175"/>
                </a:lnTo>
                <a:lnTo>
                  <a:pt x="303" y="175"/>
                </a:lnTo>
                <a:lnTo>
                  <a:pt x="303" y="174"/>
                </a:lnTo>
                <a:lnTo>
                  <a:pt x="306" y="171"/>
                </a:lnTo>
                <a:lnTo>
                  <a:pt x="306" y="171"/>
                </a:lnTo>
                <a:lnTo>
                  <a:pt x="306" y="174"/>
                </a:lnTo>
                <a:lnTo>
                  <a:pt x="305" y="176"/>
                </a:lnTo>
                <a:lnTo>
                  <a:pt x="305" y="177"/>
                </a:lnTo>
                <a:lnTo>
                  <a:pt x="306" y="177"/>
                </a:lnTo>
                <a:lnTo>
                  <a:pt x="306" y="177"/>
                </a:lnTo>
                <a:lnTo>
                  <a:pt x="306" y="181"/>
                </a:lnTo>
                <a:lnTo>
                  <a:pt x="305" y="183"/>
                </a:lnTo>
                <a:lnTo>
                  <a:pt x="300" y="187"/>
                </a:lnTo>
                <a:lnTo>
                  <a:pt x="298" y="189"/>
                </a:lnTo>
                <a:lnTo>
                  <a:pt x="295" y="192"/>
                </a:lnTo>
                <a:lnTo>
                  <a:pt x="293" y="195"/>
                </a:lnTo>
                <a:lnTo>
                  <a:pt x="293" y="201"/>
                </a:lnTo>
                <a:lnTo>
                  <a:pt x="293" y="201"/>
                </a:lnTo>
                <a:lnTo>
                  <a:pt x="299" y="200"/>
                </a:lnTo>
                <a:lnTo>
                  <a:pt x="304" y="199"/>
                </a:lnTo>
                <a:lnTo>
                  <a:pt x="309" y="198"/>
                </a:lnTo>
                <a:lnTo>
                  <a:pt x="312" y="195"/>
                </a:lnTo>
                <a:lnTo>
                  <a:pt x="316" y="192"/>
                </a:lnTo>
                <a:lnTo>
                  <a:pt x="317" y="188"/>
                </a:lnTo>
                <a:lnTo>
                  <a:pt x="320" y="183"/>
                </a:lnTo>
                <a:lnTo>
                  <a:pt x="320" y="180"/>
                </a:lnTo>
                <a:lnTo>
                  <a:pt x="320" y="169"/>
                </a:lnTo>
                <a:lnTo>
                  <a:pt x="316" y="157"/>
                </a:lnTo>
                <a:lnTo>
                  <a:pt x="311" y="145"/>
                </a:lnTo>
                <a:lnTo>
                  <a:pt x="305" y="132"/>
                </a:lnTo>
                <a:lnTo>
                  <a:pt x="297" y="118"/>
                </a:lnTo>
                <a:lnTo>
                  <a:pt x="287" y="105"/>
                </a:lnTo>
                <a:lnTo>
                  <a:pt x="276" y="93"/>
                </a:lnTo>
                <a:lnTo>
                  <a:pt x="264" y="81"/>
                </a:lnTo>
                <a:lnTo>
                  <a:pt x="252" y="71"/>
                </a:lnTo>
                <a:lnTo>
                  <a:pt x="240" y="62"/>
                </a:lnTo>
                <a:lnTo>
                  <a:pt x="228" y="56"/>
                </a:lnTo>
                <a:lnTo>
                  <a:pt x="217" y="51"/>
                </a:lnTo>
                <a:lnTo>
                  <a:pt x="217" y="51"/>
                </a:lnTo>
                <a:lnTo>
                  <a:pt x="218" y="51"/>
                </a:lnTo>
                <a:lnTo>
                  <a:pt x="216" y="50"/>
                </a:lnTo>
                <a:lnTo>
                  <a:pt x="216" y="50"/>
                </a:lnTo>
                <a:lnTo>
                  <a:pt x="217" y="51"/>
                </a:lnTo>
                <a:lnTo>
                  <a:pt x="218" y="50"/>
                </a:lnTo>
                <a:lnTo>
                  <a:pt x="221" y="47"/>
                </a:lnTo>
                <a:lnTo>
                  <a:pt x="221" y="47"/>
                </a:lnTo>
                <a:lnTo>
                  <a:pt x="222" y="48"/>
                </a:lnTo>
                <a:lnTo>
                  <a:pt x="223" y="48"/>
                </a:lnTo>
                <a:lnTo>
                  <a:pt x="221" y="50"/>
                </a:lnTo>
                <a:lnTo>
                  <a:pt x="221" y="50"/>
                </a:lnTo>
                <a:lnTo>
                  <a:pt x="221" y="51"/>
                </a:lnTo>
                <a:lnTo>
                  <a:pt x="220" y="51"/>
                </a:lnTo>
                <a:lnTo>
                  <a:pt x="220" y="51"/>
                </a:lnTo>
                <a:lnTo>
                  <a:pt x="223" y="54"/>
                </a:lnTo>
                <a:lnTo>
                  <a:pt x="238" y="69"/>
                </a:lnTo>
                <a:lnTo>
                  <a:pt x="283" y="115"/>
                </a:lnTo>
                <a:lnTo>
                  <a:pt x="306" y="139"/>
                </a:lnTo>
                <a:lnTo>
                  <a:pt x="324" y="160"/>
                </a:lnTo>
                <a:lnTo>
                  <a:pt x="329" y="168"/>
                </a:lnTo>
                <a:lnTo>
                  <a:pt x="333" y="174"/>
                </a:lnTo>
                <a:lnTo>
                  <a:pt x="333" y="176"/>
                </a:lnTo>
                <a:lnTo>
                  <a:pt x="332" y="177"/>
                </a:lnTo>
                <a:lnTo>
                  <a:pt x="330" y="177"/>
                </a:lnTo>
                <a:lnTo>
                  <a:pt x="328" y="177"/>
                </a:lnTo>
                <a:lnTo>
                  <a:pt x="328" y="177"/>
                </a:lnTo>
                <a:lnTo>
                  <a:pt x="327" y="176"/>
                </a:lnTo>
                <a:lnTo>
                  <a:pt x="324" y="177"/>
                </a:lnTo>
                <a:lnTo>
                  <a:pt x="324" y="177"/>
                </a:lnTo>
                <a:lnTo>
                  <a:pt x="327" y="180"/>
                </a:lnTo>
                <a:lnTo>
                  <a:pt x="328" y="180"/>
                </a:lnTo>
                <a:lnTo>
                  <a:pt x="329" y="176"/>
                </a:lnTo>
                <a:lnTo>
                  <a:pt x="330" y="170"/>
                </a:lnTo>
                <a:lnTo>
                  <a:pt x="330" y="165"/>
                </a:lnTo>
                <a:lnTo>
                  <a:pt x="330" y="165"/>
                </a:lnTo>
                <a:lnTo>
                  <a:pt x="330" y="166"/>
                </a:lnTo>
                <a:lnTo>
                  <a:pt x="330" y="170"/>
                </a:lnTo>
                <a:lnTo>
                  <a:pt x="327" y="181"/>
                </a:lnTo>
                <a:lnTo>
                  <a:pt x="322" y="198"/>
                </a:lnTo>
                <a:lnTo>
                  <a:pt x="322" y="198"/>
                </a:lnTo>
                <a:lnTo>
                  <a:pt x="322" y="198"/>
                </a:lnTo>
                <a:lnTo>
                  <a:pt x="321" y="199"/>
                </a:lnTo>
                <a:lnTo>
                  <a:pt x="321" y="203"/>
                </a:lnTo>
                <a:lnTo>
                  <a:pt x="321" y="203"/>
                </a:lnTo>
                <a:lnTo>
                  <a:pt x="322" y="199"/>
                </a:lnTo>
                <a:lnTo>
                  <a:pt x="323" y="199"/>
                </a:lnTo>
                <a:lnTo>
                  <a:pt x="326" y="199"/>
                </a:lnTo>
                <a:lnTo>
                  <a:pt x="326" y="199"/>
                </a:lnTo>
                <a:lnTo>
                  <a:pt x="329" y="180"/>
                </a:lnTo>
                <a:lnTo>
                  <a:pt x="334" y="166"/>
                </a:lnTo>
                <a:lnTo>
                  <a:pt x="338" y="156"/>
                </a:lnTo>
                <a:lnTo>
                  <a:pt x="338" y="156"/>
                </a:lnTo>
                <a:lnTo>
                  <a:pt x="339" y="159"/>
                </a:lnTo>
                <a:lnTo>
                  <a:pt x="339" y="160"/>
                </a:lnTo>
                <a:lnTo>
                  <a:pt x="339" y="159"/>
                </a:lnTo>
                <a:lnTo>
                  <a:pt x="339" y="159"/>
                </a:lnTo>
                <a:lnTo>
                  <a:pt x="341" y="165"/>
                </a:lnTo>
                <a:lnTo>
                  <a:pt x="342" y="171"/>
                </a:lnTo>
                <a:lnTo>
                  <a:pt x="341" y="178"/>
                </a:lnTo>
                <a:lnTo>
                  <a:pt x="340" y="185"/>
                </a:lnTo>
                <a:lnTo>
                  <a:pt x="336" y="192"/>
                </a:lnTo>
                <a:lnTo>
                  <a:pt x="333" y="199"/>
                </a:lnTo>
                <a:lnTo>
                  <a:pt x="323" y="212"/>
                </a:lnTo>
                <a:lnTo>
                  <a:pt x="312" y="225"/>
                </a:lnTo>
                <a:lnTo>
                  <a:pt x="303" y="235"/>
                </a:lnTo>
                <a:lnTo>
                  <a:pt x="293" y="245"/>
                </a:lnTo>
                <a:lnTo>
                  <a:pt x="293" y="245"/>
                </a:lnTo>
                <a:lnTo>
                  <a:pt x="293" y="245"/>
                </a:lnTo>
                <a:lnTo>
                  <a:pt x="293" y="245"/>
                </a:lnTo>
                <a:lnTo>
                  <a:pt x="293" y="245"/>
                </a:lnTo>
                <a:close/>
                <a:moveTo>
                  <a:pt x="353" y="134"/>
                </a:moveTo>
                <a:lnTo>
                  <a:pt x="353" y="134"/>
                </a:lnTo>
                <a:lnTo>
                  <a:pt x="352" y="132"/>
                </a:lnTo>
                <a:lnTo>
                  <a:pt x="352" y="129"/>
                </a:lnTo>
                <a:lnTo>
                  <a:pt x="352" y="129"/>
                </a:lnTo>
                <a:lnTo>
                  <a:pt x="353" y="132"/>
                </a:lnTo>
                <a:lnTo>
                  <a:pt x="353" y="134"/>
                </a:lnTo>
                <a:lnTo>
                  <a:pt x="353" y="134"/>
                </a:lnTo>
                <a:close/>
                <a:moveTo>
                  <a:pt x="297" y="38"/>
                </a:moveTo>
                <a:lnTo>
                  <a:pt x="297" y="38"/>
                </a:lnTo>
                <a:lnTo>
                  <a:pt x="300" y="38"/>
                </a:lnTo>
                <a:lnTo>
                  <a:pt x="303" y="39"/>
                </a:lnTo>
                <a:lnTo>
                  <a:pt x="304" y="40"/>
                </a:lnTo>
                <a:lnTo>
                  <a:pt x="303" y="40"/>
                </a:lnTo>
                <a:lnTo>
                  <a:pt x="301" y="41"/>
                </a:lnTo>
                <a:lnTo>
                  <a:pt x="299" y="41"/>
                </a:lnTo>
                <a:lnTo>
                  <a:pt x="298" y="40"/>
                </a:lnTo>
                <a:lnTo>
                  <a:pt x="297" y="38"/>
                </a:lnTo>
                <a:lnTo>
                  <a:pt x="297" y="38"/>
                </a:lnTo>
                <a:lnTo>
                  <a:pt x="297" y="38"/>
                </a:lnTo>
                <a:lnTo>
                  <a:pt x="297" y="39"/>
                </a:lnTo>
                <a:lnTo>
                  <a:pt x="297" y="39"/>
                </a:lnTo>
                <a:lnTo>
                  <a:pt x="297" y="38"/>
                </a:lnTo>
                <a:lnTo>
                  <a:pt x="297" y="38"/>
                </a:lnTo>
                <a:close/>
                <a:moveTo>
                  <a:pt x="235" y="459"/>
                </a:moveTo>
                <a:lnTo>
                  <a:pt x="235" y="459"/>
                </a:lnTo>
                <a:lnTo>
                  <a:pt x="236" y="458"/>
                </a:lnTo>
                <a:lnTo>
                  <a:pt x="238" y="459"/>
                </a:lnTo>
                <a:lnTo>
                  <a:pt x="238" y="459"/>
                </a:lnTo>
                <a:lnTo>
                  <a:pt x="236" y="459"/>
                </a:lnTo>
                <a:lnTo>
                  <a:pt x="235" y="459"/>
                </a:lnTo>
                <a:lnTo>
                  <a:pt x="235" y="459"/>
                </a:lnTo>
                <a:close/>
                <a:moveTo>
                  <a:pt x="240" y="437"/>
                </a:moveTo>
                <a:lnTo>
                  <a:pt x="240" y="437"/>
                </a:lnTo>
                <a:lnTo>
                  <a:pt x="247" y="437"/>
                </a:lnTo>
                <a:lnTo>
                  <a:pt x="247" y="437"/>
                </a:lnTo>
                <a:lnTo>
                  <a:pt x="246" y="439"/>
                </a:lnTo>
                <a:lnTo>
                  <a:pt x="242" y="439"/>
                </a:lnTo>
                <a:lnTo>
                  <a:pt x="241" y="437"/>
                </a:lnTo>
                <a:lnTo>
                  <a:pt x="240" y="437"/>
                </a:lnTo>
                <a:lnTo>
                  <a:pt x="240" y="437"/>
                </a:lnTo>
                <a:lnTo>
                  <a:pt x="241" y="437"/>
                </a:lnTo>
                <a:lnTo>
                  <a:pt x="240" y="437"/>
                </a:lnTo>
                <a:lnTo>
                  <a:pt x="240" y="437"/>
                </a:lnTo>
                <a:close/>
                <a:moveTo>
                  <a:pt x="111" y="349"/>
                </a:moveTo>
                <a:lnTo>
                  <a:pt x="111" y="349"/>
                </a:lnTo>
                <a:lnTo>
                  <a:pt x="110" y="348"/>
                </a:lnTo>
                <a:lnTo>
                  <a:pt x="109" y="347"/>
                </a:lnTo>
                <a:lnTo>
                  <a:pt x="109" y="347"/>
                </a:lnTo>
                <a:lnTo>
                  <a:pt x="111" y="348"/>
                </a:lnTo>
                <a:lnTo>
                  <a:pt x="111" y="349"/>
                </a:lnTo>
                <a:lnTo>
                  <a:pt x="111" y="349"/>
                </a:lnTo>
                <a:close/>
                <a:moveTo>
                  <a:pt x="77" y="275"/>
                </a:moveTo>
                <a:lnTo>
                  <a:pt x="77" y="275"/>
                </a:lnTo>
                <a:lnTo>
                  <a:pt x="77" y="274"/>
                </a:lnTo>
                <a:lnTo>
                  <a:pt x="79" y="272"/>
                </a:lnTo>
                <a:lnTo>
                  <a:pt x="79" y="272"/>
                </a:lnTo>
                <a:lnTo>
                  <a:pt x="77" y="274"/>
                </a:lnTo>
                <a:lnTo>
                  <a:pt x="77" y="275"/>
                </a:lnTo>
                <a:lnTo>
                  <a:pt x="77" y="275"/>
                </a:lnTo>
                <a:lnTo>
                  <a:pt x="77" y="275"/>
                </a:lnTo>
                <a:close/>
                <a:moveTo>
                  <a:pt x="74" y="213"/>
                </a:moveTo>
                <a:lnTo>
                  <a:pt x="74" y="213"/>
                </a:lnTo>
                <a:lnTo>
                  <a:pt x="74" y="215"/>
                </a:lnTo>
                <a:lnTo>
                  <a:pt x="73" y="215"/>
                </a:lnTo>
                <a:lnTo>
                  <a:pt x="73" y="215"/>
                </a:lnTo>
                <a:lnTo>
                  <a:pt x="73" y="213"/>
                </a:lnTo>
                <a:lnTo>
                  <a:pt x="74" y="213"/>
                </a:lnTo>
                <a:lnTo>
                  <a:pt x="74" y="213"/>
                </a:lnTo>
                <a:close/>
                <a:moveTo>
                  <a:pt x="285" y="147"/>
                </a:moveTo>
                <a:lnTo>
                  <a:pt x="285" y="147"/>
                </a:lnTo>
                <a:lnTo>
                  <a:pt x="285" y="148"/>
                </a:lnTo>
                <a:lnTo>
                  <a:pt x="285" y="151"/>
                </a:lnTo>
                <a:lnTo>
                  <a:pt x="285" y="151"/>
                </a:lnTo>
                <a:lnTo>
                  <a:pt x="285" y="148"/>
                </a:lnTo>
                <a:lnTo>
                  <a:pt x="285" y="147"/>
                </a:lnTo>
                <a:lnTo>
                  <a:pt x="285" y="147"/>
                </a:lnTo>
                <a:close/>
                <a:moveTo>
                  <a:pt x="292" y="128"/>
                </a:moveTo>
                <a:lnTo>
                  <a:pt x="292" y="128"/>
                </a:lnTo>
                <a:lnTo>
                  <a:pt x="294" y="129"/>
                </a:lnTo>
                <a:lnTo>
                  <a:pt x="294" y="130"/>
                </a:lnTo>
                <a:lnTo>
                  <a:pt x="293" y="130"/>
                </a:lnTo>
                <a:lnTo>
                  <a:pt x="293" y="130"/>
                </a:lnTo>
                <a:lnTo>
                  <a:pt x="293" y="129"/>
                </a:lnTo>
                <a:lnTo>
                  <a:pt x="292" y="128"/>
                </a:lnTo>
                <a:lnTo>
                  <a:pt x="292" y="128"/>
                </a:lnTo>
                <a:close/>
                <a:moveTo>
                  <a:pt x="286" y="191"/>
                </a:moveTo>
                <a:lnTo>
                  <a:pt x="286" y="191"/>
                </a:lnTo>
                <a:lnTo>
                  <a:pt x="286" y="189"/>
                </a:lnTo>
                <a:lnTo>
                  <a:pt x="286" y="189"/>
                </a:lnTo>
                <a:lnTo>
                  <a:pt x="287" y="191"/>
                </a:lnTo>
                <a:lnTo>
                  <a:pt x="286" y="191"/>
                </a:lnTo>
                <a:lnTo>
                  <a:pt x="286" y="191"/>
                </a:lnTo>
                <a:lnTo>
                  <a:pt x="287" y="191"/>
                </a:lnTo>
                <a:lnTo>
                  <a:pt x="286" y="191"/>
                </a:lnTo>
                <a:lnTo>
                  <a:pt x="286" y="191"/>
                </a:lnTo>
                <a:close/>
                <a:moveTo>
                  <a:pt x="301" y="88"/>
                </a:moveTo>
                <a:lnTo>
                  <a:pt x="301" y="88"/>
                </a:lnTo>
                <a:lnTo>
                  <a:pt x="305" y="93"/>
                </a:lnTo>
                <a:lnTo>
                  <a:pt x="305" y="93"/>
                </a:lnTo>
                <a:lnTo>
                  <a:pt x="303" y="91"/>
                </a:lnTo>
                <a:lnTo>
                  <a:pt x="301" y="88"/>
                </a:lnTo>
                <a:lnTo>
                  <a:pt x="301" y="88"/>
                </a:lnTo>
                <a:close/>
                <a:moveTo>
                  <a:pt x="326" y="139"/>
                </a:moveTo>
                <a:lnTo>
                  <a:pt x="326" y="139"/>
                </a:lnTo>
                <a:lnTo>
                  <a:pt x="326" y="140"/>
                </a:lnTo>
                <a:lnTo>
                  <a:pt x="326" y="141"/>
                </a:lnTo>
                <a:lnTo>
                  <a:pt x="326" y="141"/>
                </a:lnTo>
                <a:lnTo>
                  <a:pt x="326" y="140"/>
                </a:lnTo>
                <a:lnTo>
                  <a:pt x="326" y="139"/>
                </a:lnTo>
                <a:lnTo>
                  <a:pt x="326" y="139"/>
                </a:lnTo>
                <a:close/>
                <a:moveTo>
                  <a:pt x="327" y="166"/>
                </a:moveTo>
                <a:lnTo>
                  <a:pt x="327" y="166"/>
                </a:lnTo>
                <a:lnTo>
                  <a:pt x="328" y="168"/>
                </a:lnTo>
                <a:lnTo>
                  <a:pt x="327" y="169"/>
                </a:lnTo>
                <a:lnTo>
                  <a:pt x="327" y="169"/>
                </a:lnTo>
                <a:lnTo>
                  <a:pt x="327" y="168"/>
                </a:lnTo>
                <a:lnTo>
                  <a:pt x="327" y="166"/>
                </a:lnTo>
                <a:lnTo>
                  <a:pt x="327" y="166"/>
                </a:lnTo>
                <a:close/>
                <a:moveTo>
                  <a:pt x="303" y="236"/>
                </a:moveTo>
                <a:lnTo>
                  <a:pt x="303" y="236"/>
                </a:lnTo>
                <a:lnTo>
                  <a:pt x="299" y="237"/>
                </a:lnTo>
                <a:lnTo>
                  <a:pt x="300" y="237"/>
                </a:lnTo>
                <a:lnTo>
                  <a:pt x="301" y="237"/>
                </a:lnTo>
                <a:lnTo>
                  <a:pt x="303" y="236"/>
                </a:lnTo>
                <a:lnTo>
                  <a:pt x="303" y="236"/>
                </a:lnTo>
                <a:lnTo>
                  <a:pt x="303" y="236"/>
                </a:lnTo>
                <a:lnTo>
                  <a:pt x="301" y="236"/>
                </a:lnTo>
                <a:lnTo>
                  <a:pt x="303" y="236"/>
                </a:lnTo>
                <a:lnTo>
                  <a:pt x="303" y="236"/>
                </a:lnTo>
                <a:close/>
                <a:moveTo>
                  <a:pt x="338" y="205"/>
                </a:moveTo>
                <a:lnTo>
                  <a:pt x="338" y="205"/>
                </a:lnTo>
                <a:lnTo>
                  <a:pt x="338" y="206"/>
                </a:lnTo>
                <a:lnTo>
                  <a:pt x="336" y="207"/>
                </a:lnTo>
                <a:lnTo>
                  <a:pt x="336" y="207"/>
                </a:lnTo>
                <a:lnTo>
                  <a:pt x="336" y="205"/>
                </a:lnTo>
                <a:lnTo>
                  <a:pt x="338" y="205"/>
                </a:lnTo>
                <a:lnTo>
                  <a:pt x="338" y="205"/>
                </a:lnTo>
                <a:close/>
                <a:moveTo>
                  <a:pt x="353" y="158"/>
                </a:moveTo>
                <a:lnTo>
                  <a:pt x="353" y="158"/>
                </a:lnTo>
                <a:lnTo>
                  <a:pt x="354" y="159"/>
                </a:lnTo>
                <a:lnTo>
                  <a:pt x="354" y="162"/>
                </a:lnTo>
                <a:lnTo>
                  <a:pt x="354" y="162"/>
                </a:lnTo>
                <a:lnTo>
                  <a:pt x="353" y="159"/>
                </a:lnTo>
                <a:lnTo>
                  <a:pt x="353" y="158"/>
                </a:lnTo>
                <a:lnTo>
                  <a:pt x="353" y="158"/>
                </a:lnTo>
                <a:close/>
                <a:moveTo>
                  <a:pt x="353" y="147"/>
                </a:moveTo>
                <a:lnTo>
                  <a:pt x="353" y="147"/>
                </a:lnTo>
                <a:lnTo>
                  <a:pt x="353" y="150"/>
                </a:lnTo>
                <a:lnTo>
                  <a:pt x="353" y="152"/>
                </a:lnTo>
                <a:lnTo>
                  <a:pt x="353" y="152"/>
                </a:lnTo>
                <a:lnTo>
                  <a:pt x="353" y="150"/>
                </a:lnTo>
                <a:lnTo>
                  <a:pt x="353" y="147"/>
                </a:lnTo>
                <a:lnTo>
                  <a:pt x="353" y="147"/>
                </a:lnTo>
                <a:close/>
                <a:moveTo>
                  <a:pt x="301" y="195"/>
                </a:moveTo>
                <a:lnTo>
                  <a:pt x="301" y="195"/>
                </a:lnTo>
                <a:lnTo>
                  <a:pt x="304" y="192"/>
                </a:lnTo>
                <a:lnTo>
                  <a:pt x="304" y="192"/>
                </a:lnTo>
                <a:lnTo>
                  <a:pt x="304" y="194"/>
                </a:lnTo>
                <a:lnTo>
                  <a:pt x="301" y="195"/>
                </a:lnTo>
                <a:lnTo>
                  <a:pt x="301" y="195"/>
                </a:lnTo>
                <a:close/>
                <a:moveTo>
                  <a:pt x="360" y="113"/>
                </a:moveTo>
                <a:lnTo>
                  <a:pt x="360" y="113"/>
                </a:lnTo>
                <a:lnTo>
                  <a:pt x="362" y="115"/>
                </a:lnTo>
                <a:lnTo>
                  <a:pt x="362" y="117"/>
                </a:lnTo>
                <a:lnTo>
                  <a:pt x="362" y="117"/>
                </a:lnTo>
                <a:lnTo>
                  <a:pt x="360" y="115"/>
                </a:lnTo>
                <a:lnTo>
                  <a:pt x="360" y="113"/>
                </a:lnTo>
                <a:lnTo>
                  <a:pt x="360" y="113"/>
                </a:lnTo>
                <a:close/>
                <a:moveTo>
                  <a:pt x="340" y="163"/>
                </a:moveTo>
                <a:lnTo>
                  <a:pt x="340" y="163"/>
                </a:lnTo>
                <a:lnTo>
                  <a:pt x="340" y="165"/>
                </a:lnTo>
                <a:lnTo>
                  <a:pt x="340" y="163"/>
                </a:lnTo>
                <a:lnTo>
                  <a:pt x="340" y="163"/>
                </a:lnTo>
                <a:lnTo>
                  <a:pt x="340" y="163"/>
                </a:lnTo>
                <a:lnTo>
                  <a:pt x="340" y="163"/>
                </a:lnTo>
                <a:lnTo>
                  <a:pt x="340" y="163"/>
                </a:lnTo>
                <a:close/>
                <a:moveTo>
                  <a:pt x="299" y="193"/>
                </a:moveTo>
                <a:lnTo>
                  <a:pt x="299" y="193"/>
                </a:lnTo>
                <a:lnTo>
                  <a:pt x="298" y="194"/>
                </a:lnTo>
                <a:lnTo>
                  <a:pt x="298" y="193"/>
                </a:lnTo>
                <a:lnTo>
                  <a:pt x="298" y="193"/>
                </a:lnTo>
                <a:lnTo>
                  <a:pt x="298" y="193"/>
                </a:lnTo>
                <a:lnTo>
                  <a:pt x="299" y="193"/>
                </a:lnTo>
                <a:lnTo>
                  <a:pt x="299" y="193"/>
                </a:lnTo>
                <a:close/>
                <a:moveTo>
                  <a:pt x="299" y="192"/>
                </a:moveTo>
                <a:lnTo>
                  <a:pt x="299" y="192"/>
                </a:lnTo>
                <a:lnTo>
                  <a:pt x="300" y="192"/>
                </a:lnTo>
                <a:lnTo>
                  <a:pt x="299" y="192"/>
                </a:lnTo>
                <a:lnTo>
                  <a:pt x="299" y="192"/>
                </a:lnTo>
                <a:lnTo>
                  <a:pt x="299" y="192"/>
                </a:lnTo>
                <a:lnTo>
                  <a:pt x="299" y="192"/>
                </a:lnTo>
                <a:lnTo>
                  <a:pt x="299" y="192"/>
                </a:lnTo>
                <a:close/>
                <a:moveTo>
                  <a:pt x="303" y="189"/>
                </a:moveTo>
                <a:lnTo>
                  <a:pt x="303" y="189"/>
                </a:lnTo>
                <a:lnTo>
                  <a:pt x="303" y="191"/>
                </a:lnTo>
                <a:lnTo>
                  <a:pt x="303" y="192"/>
                </a:lnTo>
                <a:lnTo>
                  <a:pt x="303" y="192"/>
                </a:lnTo>
                <a:lnTo>
                  <a:pt x="303" y="191"/>
                </a:lnTo>
                <a:lnTo>
                  <a:pt x="303" y="189"/>
                </a:lnTo>
                <a:lnTo>
                  <a:pt x="303" y="189"/>
                </a:lnTo>
                <a:close/>
                <a:moveTo>
                  <a:pt x="330" y="164"/>
                </a:moveTo>
                <a:lnTo>
                  <a:pt x="330" y="164"/>
                </a:lnTo>
                <a:lnTo>
                  <a:pt x="330" y="163"/>
                </a:lnTo>
                <a:lnTo>
                  <a:pt x="330" y="164"/>
                </a:lnTo>
                <a:lnTo>
                  <a:pt x="330" y="164"/>
                </a:lnTo>
                <a:lnTo>
                  <a:pt x="330" y="164"/>
                </a:lnTo>
                <a:lnTo>
                  <a:pt x="330" y="164"/>
                </a:lnTo>
                <a:lnTo>
                  <a:pt x="330" y="164"/>
                </a:lnTo>
                <a:close/>
                <a:moveTo>
                  <a:pt x="305" y="183"/>
                </a:moveTo>
                <a:lnTo>
                  <a:pt x="305" y="183"/>
                </a:lnTo>
                <a:lnTo>
                  <a:pt x="305" y="185"/>
                </a:lnTo>
                <a:lnTo>
                  <a:pt x="305" y="183"/>
                </a:lnTo>
                <a:lnTo>
                  <a:pt x="305" y="183"/>
                </a:lnTo>
                <a:lnTo>
                  <a:pt x="305" y="183"/>
                </a:lnTo>
                <a:lnTo>
                  <a:pt x="305" y="183"/>
                </a:lnTo>
                <a:lnTo>
                  <a:pt x="305" y="183"/>
                </a:lnTo>
                <a:close/>
                <a:moveTo>
                  <a:pt x="289" y="187"/>
                </a:moveTo>
                <a:lnTo>
                  <a:pt x="289" y="187"/>
                </a:lnTo>
                <a:lnTo>
                  <a:pt x="288" y="187"/>
                </a:lnTo>
                <a:lnTo>
                  <a:pt x="288" y="188"/>
                </a:lnTo>
                <a:lnTo>
                  <a:pt x="288" y="188"/>
                </a:lnTo>
                <a:lnTo>
                  <a:pt x="288" y="187"/>
                </a:lnTo>
                <a:lnTo>
                  <a:pt x="288" y="187"/>
                </a:lnTo>
                <a:lnTo>
                  <a:pt x="288" y="187"/>
                </a:lnTo>
                <a:lnTo>
                  <a:pt x="289" y="187"/>
                </a:lnTo>
                <a:lnTo>
                  <a:pt x="289" y="187"/>
                </a:lnTo>
                <a:close/>
                <a:moveTo>
                  <a:pt x="330" y="158"/>
                </a:moveTo>
                <a:lnTo>
                  <a:pt x="330" y="158"/>
                </a:lnTo>
                <a:lnTo>
                  <a:pt x="332" y="154"/>
                </a:lnTo>
                <a:lnTo>
                  <a:pt x="333" y="154"/>
                </a:lnTo>
                <a:lnTo>
                  <a:pt x="333" y="154"/>
                </a:lnTo>
                <a:lnTo>
                  <a:pt x="332" y="157"/>
                </a:lnTo>
                <a:lnTo>
                  <a:pt x="330" y="158"/>
                </a:lnTo>
                <a:lnTo>
                  <a:pt x="330" y="158"/>
                </a:lnTo>
                <a:lnTo>
                  <a:pt x="330" y="157"/>
                </a:lnTo>
                <a:lnTo>
                  <a:pt x="330" y="158"/>
                </a:lnTo>
                <a:lnTo>
                  <a:pt x="330" y="158"/>
                </a:lnTo>
                <a:close/>
                <a:moveTo>
                  <a:pt x="348" y="120"/>
                </a:moveTo>
                <a:lnTo>
                  <a:pt x="348" y="120"/>
                </a:lnTo>
                <a:lnTo>
                  <a:pt x="350" y="121"/>
                </a:lnTo>
                <a:lnTo>
                  <a:pt x="350" y="123"/>
                </a:lnTo>
                <a:lnTo>
                  <a:pt x="350" y="123"/>
                </a:lnTo>
                <a:lnTo>
                  <a:pt x="348" y="122"/>
                </a:lnTo>
                <a:lnTo>
                  <a:pt x="348" y="120"/>
                </a:lnTo>
                <a:lnTo>
                  <a:pt x="348" y="120"/>
                </a:lnTo>
                <a:close/>
                <a:moveTo>
                  <a:pt x="327" y="164"/>
                </a:moveTo>
                <a:lnTo>
                  <a:pt x="327" y="164"/>
                </a:lnTo>
                <a:lnTo>
                  <a:pt x="328" y="164"/>
                </a:lnTo>
                <a:lnTo>
                  <a:pt x="327" y="164"/>
                </a:lnTo>
                <a:lnTo>
                  <a:pt x="327" y="164"/>
                </a:lnTo>
                <a:lnTo>
                  <a:pt x="328" y="164"/>
                </a:lnTo>
                <a:lnTo>
                  <a:pt x="327" y="164"/>
                </a:lnTo>
                <a:lnTo>
                  <a:pt x="327" y="164"/>
                </a:lnTo>
                <a:close/>
                <a:moveTo>
                  <a:pt x="294" y="183"/>
                </a:moveTo>
                <a:lnTo>
                  <a:pt x="294" y="183"/>
                </a:lnTo>
                <a:lnTo>
                  <a:pt x="292" y="186"/>
                </a:lnTo>
                <a:lnTo>
                  <a:pt x="294" y="183"/>
                </a:lnTo>
                <a:lnTo>
                  <a:pt x="294" y="183"/>
                </a:lnTo>
                <a:lnTo>
                  <a:pt x="294" y="185"/>
                </a:lnTo>
                <a:lnTo>
                  <a:pt x="294" y="183"/>
                </a:lnTo>
                <a:lnTo>
                  <a:pt x="294" y="183"/>
                </a:lnTo>
                <a:close/>
                <a:moveTo>
                  <a:pt x="309" y="177"/>
                </a:moveTo>
                <a:lnTo>
                  <a:pt x="309" y="177"/>
                </a:lnTo>
                <a:lnTo>
                  <a:pt x="309" y="178"/>
                </a:lnTo>
                <a:lnTo>
                  <a:pt x="309" y="180"/>
                </a:lnTo>
                <a:lnTo>
                  <a:pt x="309" y="180"/>
                </a:lnTo>
                <a:lnTo>
                  <a:pt x="309" y="178"/>
                </a:lnTo>
                <a:lnTo>
                  <a:pt x="309" y="177"/>
                </a:lnTo>
                <a:lnTo>
                  <a:pt x="309" y="177"/>
                </a:lnTo>
                <a:close/>
                <a:moveTo>
                  <a:pt x="299" y="182"/>
                </a:moveTo>
                <a:lnTo>
                  <a:pt x="299" y="182"/>
                </a:lnTo>
                <a:lnTo>
                  <a:pt x="299" y="182"/>
                </a:lnTo>
                <a:lnTo>
                  <a:pt x="298" y="181"/>
                </a:lnTo>
                <a:lnTo>
                  <a:pt x="298" y="181"/>
                </a:lnTo>
                <a:lnTo>
                  <a:pt x="299" y="182"/>
                </a:lnTo>
                <a:lnTo>
                  <a:pt x="299" y="182"/>
                </a:lnTo>
                <a:lnTo>
                  <a:pt x="298" y="182"/>
                </a:lnTo>
                <a:lnTo>
                  <a:pt x="299" y="182"/>
                </a:lnTo>
                <a:lnTo>
                  <a:pt x="299" y="182"/>
                </a:lnTo>
                <a:close/>
                <a:moveTo>
                  <a:pt x="332" y="139"/>
                </a:moveTo>
                <a:lnTo>
                  <a:pt x="332" y="139"/>
                </a:lnTo>
                <a:lnTo>
                  <a:pt x="329" y="140"/>
                </a:lnTo>
                <a:lnTo>
                  <a:pt x="329" y="141"/>
                </a:lnTo>
                <a:lnTo>
                  <a:pt x="330" y="144"/>
                </a:lnTo>
                <a:lnTo>
                  <a:pt x="332" y="144"/>
                </a:lnTo>
                <a:lnTo>
                  <a:pt x="333" y="144"/>
                </a:lnTo>
                <a:lnTo>
                  <a:pt x="333" y="141"/>
                </a:lnTo>
                <a:lnTo>
                  <a:pt x="332" y="139"/>
                </a:lnTo>
                <a:lnTo>
                  <a:pt x="332" y="139"/>
                </a:lnTo>
                <a:lnTo>
                  <a:pt x="330" y="139"/>
                </a:lnTo>
                <a:lnTo>
                  <a:pt x="332" y="139"/>
                </a:lnTo>
                <a:lnTo>
                  <a:pt x="332" y="139"/>
                </a:lnTo>
                <a:close/>
                <a:moveTo>
                  <a:pt x="309" y="176"/>
                </a:moveTo>
                <a:lnTo>
                  <a:pt x="309" y="176"/>
                </a:lnTo>
                <a:lnTo>
                  <a:pt x="307" y="175"/>
                </a:lnTo>
                <a:lnTo>
                  <a:pt x="307" y="175"/>
                </a:lnTo>
                <a:lnTo>
                  <a:pt x="309" y="176"/>
                </a:lnTo>
                <a:lnTo>
                  <a:pt x="309" y="176"/>
                </a:lnTo>
                <a:lnTo>
                  <a:pt x="309" y="176"/>
                </a:lnTo>
                <a:lnTo>
                  <a:pt x="309" y="175"/>
                </a:lnTo>
                <a:lnTo>
                  <a:pt x="309" y="176"/>
                </a:lnTo>
                <a:lnTo>
                  <a:pt x="309" y="176"/>
                </a:lnTo>
                <a:close/>
                <a:moveTo>
                  <a:pt x="344" y="76"/>
                </a:moveTo>
                <a:lnTo>
                  <a:pt x="344" y="76"/>
                </a:lnTo>
                <a:lnTo>
                  <a:pt x="345" y="77"/>
                </a:lnTo>
                <a:lnTo>
                  <a:pt x="346" y="79"/>
                </a:lnTo>
                <a:lnTo>
                  <a:pt x="346" y="79"/>
                </a:lnTo>
                <a:lnTo>
                  <a:pt x="345" y="77"/>
                </a:lnTo>
                <a:lnTo>
                  <a:pt x="344" y="76"/>
                </a:lnTo>
                <a:lnTo>
                  <a:pt x="344" y="76"/>
                </a:lnTo>
                <a:close/>
                <a:moveTo>
                  <a:pt x="341" y="99"/>
                </a:moveTo>
                <a:lnTo>
                  <a:pt x="341" y="99"/>
                </a:lnTo>
                <a:lnTo>
                  <a:pt x="342" y="99"/>
                </a:lnTo>
                <a:lnTo>
                  <a:pt x="342" y="100"/>
                </a:lnTo>
                <a:lnTo>
                  <a:pt x="342" y="101"/>
                </a:lnTo>
                <a:lnTo>
                  <a:pt x="342" y="101"/>
                </a:lnTo>
                <a:lnTo>
                  <a:pt x="341" y="100"/>
                </a:lnTo>
                <a:lnTo>
                  <a:pt x="341" y="99"/>
                </a:lnTo>
                <a:lnTo>
                  <a:pt x="341" y="99"/>
                </a:lnTo>
                <a:close/>
                <a:moveTo>
                  <a:pt x="300" y="176"/>
                </a:moveTo>
                <a:lnTo>
                  <a:pt x="300" y="176"/>
                </a:lnTo>
                <a:lnTo>
                  <a:pt x="300" y="177"/>
                </a:lnTo>
                <a:lnTo>
                  <a:pt x="300" y="176"/>
                </a:lnTo>
                <a:lnTo>
                  <a:pt x="300" y="176"/>
                </a:lnTo>
                <a:lnTo>
                  <a:pt x="300" y="176"/>
                </a:lnTo>
                <a:lnTo>
                  <a:pt x="300" y="176"/>
                </a:lnTo>
                <a:lnTo>
                  <a:pt x="300" y="176"/>
                </a:lnTo>
                <a:close/>
                <a:moveTo>
                  <a:pt x="306" y="170"/>
                </a:moveTo>
                <a:lnTo>
                  <a:pt x="306" y="170"/>
                </a:lnTo>
                <a:lnTo>
                  <a:pt x="307" y="172"/>
                </a:lnTo>
                <a:lnTo>
                  <a:pt x="306" y="170"/>
                </a:lnTo>
                <a:lnTo>
                  <a:pt x="306" y="170"/>
                </a:lnTo>
                <a:lnTo>
                  <a:pt x="306" y="170"/>
                </a:lnTo>
                <a:lnTo>
                  <a:pt x="306" y="170"/>
                </a:lnTo>
                <a:lnTo>
                  <a:pt x="306" y="170"/>
                </a:lnTo>
                <a:close/>
                <a:moveTo>
                  <a:pt x="300" y="175"/>
                </a:moveTo>
                <a:lnTo>
                  <a:pt x="300" y="175"/>
                </a:lnTo>
                <a:lnTo>
                  <a:pt x="299" y="174"/>
                </a:lnTo>
                <a:lnTo>
                  <a:pt x="300" y="175"/>
                </a:lnTo>
                <a:lnTo>
                  <a:pt x="300" y="175"/>
                </a:lnTo>
                <a:lnTo>
                  <a:pt x="300" y="175"/>
                </a:lnTo>
                <a:lnTo>
                  <a:pt x="300" y="175"/>
                </a:lnTo>
                <a:lnTo>
                  <a:pt x="300" y="175"/>
                </a:lnTo>
                <a:close/>
                <a:moveTo>
                  <a:pt x="310" y="166"/>
                </a:moveTo>
                <a:lnTo>
                  <a:pt x="310" y="166"/>
                </a:lnTo>
                <a:lnTo>
                  <a:pt x="309" y="166"/>
                </a:lnTo>
                <a:lnTo>
                  <a:pt x="309" y="166"/>
                </a:lnTo>
                <a:lnTo>
                  <a:pt x="309" y="169"/>
                </a:lnTo>
                <a:lnTo>
                  <a:pt x="309" y="169"/>
                </a:lnTo>
                <a:lnTo>
                  <a:pt x="307" y="168"/>
                </a:lnTo>
                <a:lnTo>
                  <a:pt x="307" y="166"/>
                </a:lnTo>
                <a:lnTo>
                  <a:pt x="309" y="166"/>
                </a:lnTo>
                <a:lnTo>
                  <a:pt x="310" y="166"/>
                </a:lnTo>
                <a:lnTo>
                  <a:pt x="310" y="166"/>
                </a:lnTo>
                <a:close/>
                <a:moveTo>
                  <a:pt x="310" y="164"/>
                </a:moveTo>
                <a:lnTo>
                  <a:pt x="310" y="164"/>
                </a:lnTo>
                <a:lnTo>
                  <a:pt x="311" y="163"/>
                </a:lnTo>
                <a:lnTo>
                  <a:pt x="312" y="164"/>
                </a:lnTo>
                <a:lnTo>
                  <a:pt x="312" y="164"/>
                </a:lnTo>
                <a:lnTo>
                  <a:pt x="310" y="164"/>
                </a:lnTo>
                <a:lnTo>
                  <a:pt x="310" y="164"/>
                </a:lnTo>
                <a:lnTo>
                  <a:pt x="310" y="164"/>
                </a:lnTo>
                <a:lnTo>
                  <a:pt x="310" y="164"/>
                </a:lnTo>
                <a:lnTo>
                  <a:pt x="310" y="164"/>
                </a:lnTo>
                <a:close/>
                <a:moveTo>
                  <a:pt x="316" y="157"/>
                </a:moveTo>
                <a:lnTo>
                  <a:pt x="316" y="157"/>
                </a:lnTo>
                <a:lnTo>
                  <a:pt x="316" y="159"/>
                </a:lnTo>
                <a:lnTo>
                  <a:pt x="315" y="160"/>
                </a:lnTo>
                <a:lnTo>
                  <a:pt x="315" y="160"/>
                </a:lnTo>
                <a:lnTo>
                  <a:pt x="315" y="159"/>
                </a:lnTo>
                <a:lnTo>
                  <a:pt x="316" y="157"/>
                </a:lnTo>
                <a:lnTo>
                  <a:pt x="316" y="157"/>
                </a:lnTo>
                <a:close/>
                <a:moveTo>
                  <a:pt x="300" y="172"/>
                </a:moveTo>
                <a:lnTo>
                  <a:pt x="300" y="172"/>
                </a:lnTo>
                <a:lnTo>
                  <a:pt x="300" y="170"/>
                </a:lnTo>
                <a:lnTo>
                  <a:pt x="301" y="170"/>
                </a:lnTo>
                <a:lnTo>
                  <a:pt x="301" y="171"/>
                </a:lnTo>
                <a:lnTo>
                  <a:pt x="300" y="172"/>
                </a:lnTo>
                <a:lnTo>
                  <a:pt x="300" y="172"/>
                </a:lnTo>
                <a:lnTo>
                  <a:pt x="300" y="172"/>
                </a:lnTo>
                <a:lnTo>
                  <a:pt x="300" y="172"/>
                </a:lnTo>
                <a:lnTo>
                  <a:pt x="300" y="172"/>
                </a:lnTo>
                <a:close/>
                <a:moveTo>
                  <a:pt x="328" y="133"/>
                </a:moveTo>
                <a:lnTo>
                  <a:pt x="328" y="133"/>
                </a:lnTo>
                <a:lnTo>
                  <a:pt x="329" y="136"/>
                </a:lnTo>
                <a:lnTo>
                  <a:pt x="328" y="133"/>
                </a:lnTo>
                <a:lnTo>
                  <a:pt x="328" y="133"/>
                </a:lnTo>
                <a:lnTo>
                  <a:pt x="328" y="133"/>
                </a:lnTo>
                <a:lnTo>
                  <a:pt x="328" y="133"/>
                </a:lnTo>
                <a:lnTo>
                  <a:pt x="328" y="133"/>
                </a:lnTo>
                <a:close/>
                <a:moveTo>
                  <a:pt x="303" y="169"/>
                </a:moveTo>
                <a:lnTo>
                  <a:pt x="303" y="169"/>
                </a:lnTo>
                <a:lnTo>
                  <a:pt x="303" y="170"/>
                </a:lnTo>
                <a:lnTo>
                  <a:pt x="303" y="170"/>
                </a:lnTo>
                <a:lnTo>
                  <a:pt x="301" y="169"/>
                </a:lnTo>
                <a:lnTo>
                  <a:pt x="303" y="169"/>
                </a:lnTo>
                <a:lnTo>
                  <a:pt x="303" y="169"/>
                </a:lnTo>
                <a:close/>
                <a:moveTo>
                  <a:pt x="333" y="82"/>
                </a:moveTo>
                <a:lnTo>
                  <a:pt x="333" y="82"/>
                </a:lnTo>
                <a:lnTo>
                  <a:pt x="335" y="85"/>
                </a:lnTo>
                <a:lnTo>
                  <a:pt x="336" y="87"/>
                </a:lnTo>
                <a:lnTo>
                  <a:pt x="336" y="87"/>
                </a:lnTo>
                <a:lnTo>
                  <a:pt x="335" y="87"/>
                </a:lnTo>
                <a:lnTo>
                  <a:pt x="334" y="86"/>
                </a:lnTo>
                <a:lnTo>
                  <a:pt x="333" y="82"/>
                </a:lnTo>
                <a:lnTo>
                  <a:pt x="333" y="82"/>
                </a:lnTo>
                <a:close/>
                <a:moveTo>
                  <a:pt x="297" y="172"/>
                </a:moveTo>
                <a:lnTo>
                  <a:pt x="297" y="172"/>
                </a:lnTo>
                <a:lnTo>
                  <a:pt x="297" y="171"/>
                </a:lnTo>
                <a:lnTo>
                  <a:pt x="298" y="169"/>
                </a:lnTo>
                <a:lnTo>
                  <a:pt x="299" y="168"/>
                </a:lnTo>
                <a:lnTo>
                  <a:pt x="297" y="172"/>
                </a:lnTo>
                <a:lnTo>
                  <a:pt x="297" y="172"/>
                </a:lnTo>
                <a:lnTo>
                  <a:pt x="297" y="172"/>
                </a:lnTo>
                <a:lnTo>
                  <a:pt x="297" y="172"/>
                </a:lnTo>
                <a:lnTo>
                  <a:pt x="297" y="172"/>
                </a:lnTo>
                <a:close/>
                <a:moveTo>
                  <a:pt x="307" y="163"/>
                </a:moveTo>
                <a:lnTo>
                  <a:pt x="307" y="163"/>
                </a:lnTo>
                <a:lnTo>
                  <a:pt x="309" y="163"/>
                </a:lnTo>
                <a:lnTo>
                  <a:pt x="309" y="165"/>
                </a:lnTo>
                <a:lnTo>
                  <a:pt x="309" y="165"/>
                </a:lnTo>
                <a:lnTo>
                  <a:pt x="307" y="164"/>
                </a:lnTo>
                <a:lnTo>
                  <a:pt x="307" y="163"/>
                </a:lnTo>
                <a:lnTo>
                  <a:pt x="307" y="163"/>
                </a:lnTo>
                <a:close/>
                <a:moveTo>
                  <a:pt x="299" y="170"/>
                </a:moveTo>
                <a:lnTo>
                  <a:pt x="299" y="170"/>
                </a:lnTo>
                <a:lnTo>
                  <a:pt x="300" y="169"/>
                </a:lnTo>
                <a:lnTo>
                  <a:pt x="300" y="169"/>
                </a:lnTo>
                <a:lnTo>
                  <a:pt x="300" y="170"/>
                </a:lnTo>
                <a:lnTo>
                  <a:pt x="299" y="170"/>
                </a:lnTo>
                <a:lnTo>
                  <a:pt x="299" y="170"/>
                </a:lnTo>
                <a:close/>
                <a:moveTo>
                  <a:pt x="327" y="128"/>
                </a:moveTo>
                <a:lnTo>
                  <a:pt x="327" y="128"/>
                </a:lnTo>
                <a:lnTo>
                  <a:pt x="327" y="123"/>
                </a:lnTo>
                <a:lnTo>
                  <a:pt x="327" y="128"/>
                </a:lnTo>
                <a:lnTo>
                  <a:pt x="327" y="128"/>
                </a:lnTo>
                <a:lnTo>
                  <a:pt x="327" y="128"/>
                </a:lnTo>
                <a:lnTo>
                  <a:pt x="327" y="128"/>
                </a:lnTo>
                <a:lnTo>
                  <a:pt x="327" y="128"/>
                </a:lnTo>
                <a:close/>
                <a:moveTo>
                  <a:pt x="327" y="127"/>
                </a:moveTo>
                <a:lnTo>
                  <a:pt x="327" y="127"/>
                </a:lnTo>
                <a:lnTo>
                  <a:pt x="328" y="128"/>
                </a:lnTo>
                <a:lnTo>
                  <a:pt x="328" y="130"/>
                </a:lnTo>
                <a:lnTo>
                  <a:pt x="328" y="130"/>
                </a:lnTo>
                <a:lnTo>
                  <a:pt x="327" y="129"/>
                </a:lnTo>
                <a:lnTo>
                  <a:pt x="327" y="127"/>
                </a:lnTo>
                <a:lnTo>
                  <a:pt x="327" y="127"/>
                </a:lnTo>
                <a:close/>
                <a:moveTo>
                  <a:pt x="301" y="165"/>
                </a:moveTo>
                <a:lnTo>
                  <a:pt x="301" y="165"/>
                </a:lnTo>
                <a:lnTo>
                  <a:pt x="303" y="165"/>
                </a:lnTo>
                <a:lnTo>
                  <a:pt x="303" y="165"/>
                </a:lnTo>
                <a:lnTo>
                  <a:pt x="303" y="166"/>
                </a:lnTo>
                <a:lnTo>
                  <a:pt x="303" y="166"/>
                </a:lnTo>
                <a:lnTo>
                  <a:pt x="301" y="165"/>
                </a:lnTo>
                <a:lnTo>
                  <a:pt x="301" y="165"/>
                </a:lnTo>
                <a:lnTo>
                  <a:pt x="301" y="165"/>
                </a:lnTo>
                <a:lnTo>
                  <a:pt x="301" y="165"/>
                </a:lnTo>
                <a:lnTo>
                  <a:pt x="301" y="165"/>
                </a:lnTo>
                <a:close/>
                <a:moveTo>
                  <a:pt x="328" y="67"/>
                </a:moveTo>
                <a:lnTo>
                  <a:pt x="328" y="67"/>
                </a:lnTo>
                <a:lnTo>
                  <a:pt x="329" y="67"/>
                </a:lnTo>
                <a:lnTo>
                  <a:pt x="330" y="68"/>
                </a:lnTo>
                <a:lnTo>
                  <a:pt x="330" y="68"/>
                </a:lnTo>
                <a:lnTo>
                  <a:pt x="329" y="68"/>
                </a:lnTo>
                <a:lnTo>
                  <a:pt x="328" y="67"/>
                </a:lnTo>
                <a:lnTo>
                  <a:pt x="328" y="67"/>
                </a:lnTo>
                <a:close/>
                <a:moveTo>
                  <a:pt x="300" y="166"/>
                </a:moveTo>
                <a:lnTo>
                  <a:pt x="300" y="166"/>
                </a:lnTo>
                <a:lnTo>
                  <a:pt x="301" y="166"/>
                </a:lnTo>
                <a:lnTo>
                  <a:pt x="300" y="166"/>
                </a:lnTo>
                <a:lnTo>
                  <a:pt x="300" y="166"/>
                </a:lnTo>
                <a:lnTo>
                  <a:pt x="300" y="166"/>
                </a:lnTo>
                <a:lnTo>
                  <a:pt x="300" y="166"/>
                </a:lnTo>
                <a:lnTo>
                  <a:pt x="300" y="166"/>
                </a:lnTo>
                <a:close/>
                <a:moveTo>
                  <a:pt x="315" y="145"/>
                </a:moveTo>
                <a:lnTo>
                  <a:pt x="315" y="145"/>
                </a:lnTo>
                <a:lnTo>
                  <a:pt x="316" y="146"/>
                </a:lnTo>
                <a:lnTo>
                  <a:pt x="315" y="145"/>
                </a:lnTo>
                <a:lnTo>
                  <a:pt x="315" y="145"/>
                </a:lnTo>
                <a:lnTo>
                  <a:pt x="315" y="145"/>
                </a:lnTo>
                <a:lnTo>
                  <a:pt x="315" y="145"/>
                </a:lnTo>
                <a:lnTo>
                  <a:pt x="315" y="145"/>
                </a:lnTo>
                <a:close/>
                <a:moveTo>
                  <a:pt x="301" y="163"/>
                </a:moveTo>
                <a:lnTo>
                  <a:pt x="301" y="163"/>
                </a:lnTo>
                <a:lnTo>
                  <a:pt x="304" y="160"/>
                </a:lnTo>
                <a:lnTo>
                  <a:pt x="303" y="160"/>
                </a:lnTo>
                <a:lnTo>
                  <a:pt x="301" y="162"/>
                </a:lnTo>
                <a:lnTo>
                  <a:pt x="301" y="163"/>
                </a:lnTo>
                <a:lnTo>
                  <a:pt x="301" y="163"/>
                </a:lnTo>
                <a:lnTo>
                  <a:pt x="303" y="163"/>
                </a:lnTo>
                <a:lnTo>
                  <a:pt x="301" y="163"/>
                </a:lnTo>
                <a:lnTo>
                  <a:pt x="301" y="163"/>
                </a:lnTo>
                <a:close/>
                <a:moveTo>
                  <a:pt x="306" y="158"/>
                </a:moveTo>
                <a:lnTo>
                  <a:pt x="306" y="158"/>
                </a:lnTo>
                <a:lnTo>
                  <a:pt x="306" y="157"/>
                </a:lnTo>
                <a:lnTo>
                  <a:pt x="306" y="158"/>
                </a:lnTo>
                <a:lnTo>
                  <a:pt x="306" y="158"/>
                </a:lnTo>
                <a:lnTo>
                  <a:pt x="306" y="157"/>
                </a:lnTo>
                <a:lnTo>
                  <a:pt x="306" y="158"/>
                </a:lnTo>
                <a:lnTo>
                  <a:pt x="306" y="158"/>
                </a:lnTo>
                <a:close/>
                <a:moveTo>
                  <a:pt x="300" y="164"/>
                </a:moveTo>
                <a:lnTo>
                  <a:pt x="300" y="164"/>
                </a:lnTo>
                <a:lnTo>
                  <a:pt x="299" y="164"/>
                </a:lnTo>
                <a:lnTo>
                  <a:pt x="299" y="165"/>
                </a:lnTo>
                <a:lnTo>
                  <a:pt x="300" y="165"/>
                </a:lnTo>
                <a:lnTo>
                  <a:pt x="300" y="164"/>
                </a:lnTo>
                <a:lnTo>
                  <a:pt x="300" y="164"/>
                </a:lnTo>
                <a:lnTo>
                  <a:pt x="299" y="164"/>
                </a:lnTo>
                <a:lnTo>
                  <a:pt x="300" y="164"/>
                </a:lnTo>
                <a:lnTo>
                  <a:pt x="300" y="164"/>
                </a:lnTo>
                <a:close/>
                <a:moveTo>
                  <a:pt x="323" y="117"/>
                </a:moveTo>
                <a:lnTo>
                  <a:pt x="323" y="117"/>
                </a:lnTo>
                <a:lnTo>
                  <a:pt x="324" y="118"/>
                </a:lnTo>
                <a:lnTo>
                  <a:pt x="324" y="120"/>
                </a:lnTo>
                <a:lnTo>
                  <a:pt x="324" y="120"/>
                </a:lnTo>
                <a:lnTo>
                  <a:pt x="323" y="118"/>
                </a:lnTo>
                <a:lnTo>
                  <a:pt x="323" y="118"/>
                </a:lnTo>
                <a:lnTo>
                  <a:pt x="323" y="117"/>
                </a:lnTo>
                <a:lnTo>
                  <a:pt x="323" y="117"/>
                </a:lnTo>
                <a:close/>
                <a:moveTo>
                  <a:pt x="306" y="151"/>
                </a:moveTo>
                <a:lnTo>
                  <a:pt x="306" y="151"/>
                </a:lnTo>
                <a:lnTo>
                  <a:pt x="307" y="153"/>
                </a:lnTo>
                <a:lnTo>
                  <a:pt x="307" y="153"/>
                </a:lnTo>
                <a:lnTo>
                  <a:pt x="306" y="152"/>
                </a:lnTo>
                <a:lnTo>
                  <a:pt x="306" y="151"/>
                </a:lnTo>
                <a:lnTo>
                  <a:pt x="306" y="151"/>
                </a:lnTo>
                <a:close/>
                <a:moveTo>
                  <a:pt x="317" y="53"/>
                </a:moveTo>
                <a:lnTo>
                  <a:pt x="317" y="53"/>
                </a:lnTo>
                <a:lnTo>
                  <a:pt x="318" y="54"/>
                </a:lnTo>
                <a:lnTo>
                  <a:pt x="320" y="56"/>
                </a:lnTo>
                <a:lnTo>
                  <a:pt x="320" y="56"/>
                </a:lnTo>
                <a:lnTo>
                  <a:pt x="318" y="54"/>
                </a:lnTo>
                <a:lnTo>
                  <a:pt x="317" y="53"/>
                </a:lnTo>
                <a:lnTo>
                  <a:pt x="317" y="53"/>
                </a:lnTo>
                <a:close/>
                <a:moveTo>
                  <a:pt x="310" y="144"/>
                </a:moveTo>
                <a:lnTo>
                  <a:pt x="310" y="144"/>
                </a:lnTo>
                <a:lnTo>
                  <a:pt x="310" y="145"/>
                </a:lnTo>
                <a:lnTo>
                  <a:pt x="310" y="146"/>
                </a:lnTo>
                <a:lnTo>
                  <a:pt x="310" y="146"/>
                </a:lnTo>
                <a:lnTo>
                  <a:pt x="309" y="145"/>
                </a:lnTo>
                <a:lnTo>
                  <a:pt x="310" y="144"/>
                </a:lnTo>
                <a:lnTo>
                  <a:pt x="310" y="144"/>
                </a:lnTo>
                <a:close/>
                <a:moveTo>
                  <a:pt x="321" y="111"/>
                </a:moveTo>
                <a:lnTo>
                  <a:pt x="321" y="111"/>
                </a:lnTo>
                <a:lnTo>
                  <a:pt x="320" y="107"/>
                </a:lnTo>
                <a:lnTo>
                  <a:pt x="320" y="107"/>
                </a:lnTo>
                <a:lnTo>
                  <a:pt x="322" y="110"/>
                </a:lnTo>
                <a:lnTo>
                  <a:pt x="322" y="111"/>
                </a:lnTo>
                <a:lnTo>
                  <a:pt x="321" y="111"/>
                </a:lnTo>
                <a:lnTo>
                  <a:pt x="321" y="111"/>
                </a:lnTo>
                <a:close/>
                <a:moveTo>
                  <a:pt x="294" y="156"/>
                </a:moveTo>
                <a:lnTo>
                  <a:pt x="294" y="156"/>
                </a:lnTo>
                <a:lnTo>
                  <a:pt x="295" y="158"/>
                </a:lnTo>
                <a:lnTo>
                  <a:pt x="295" y="159"/>
                </a:lnTo>
                <a:lnTo>
                  <a:pt x="294" y="159"/>
                </a:lnTo>
                <a:lnTo>
                  <a:pt x="294" y="156"/>
                </a:lnTo>
                <a:lnTo>
                  <a:pt x="294" y="156"/>
                </a:lnTo>
                <a:lnTo>
                  <a:pt x="294" y="157"/>
                </a:lnTo>
                <a:lnTo>
                  <a:pt x="294" y="156"/>
                </a:lnTo>
                <a:lnTo>
                  <a:pt x="294" y="156"/>
                </a:lnTo>
                <a:close/>
                <a:moveTo>
                  <a:pt x="300" y="148"/>
                </a:moveTo>
                <a:lnTo>
                  <a:pt x="300" y="148"/>
                </a:lnTo>
                <a:lnTo>
                  <a:pt x="301" y="146"/>
                </a:lnTo>
                <a:lnTo>
                  <a:pt x="300" y="148"/>
                </a:lnTo>
                <a:lnTo>
                  <a:pt x="300" y="148"/>
                </a:lnTo>
                <a:lnTo>
                  <a:pt x="300" y="148"/>
                </a:lnTo>
                <a:lnTo>
                  <a:pt x="300" y="148"/>
                </a:lnTo>
                <a:lnTo>
                  <a:pt x="300" y="148"/>
                </a:lnTo>
                <a:close/>
                <a:moveTo>
                  <a:pt x="306" y="46"/>
                </a:moveTo>
                <a:lnTo>
                  <a:pt x="306" y="46"/>
                </a:lnTo>
                <a:lnTo>
                  <a:pt x="307" y="44"/>
                </a:lnTo>
                <a:lnTo>
                  <a:pt x="309" y="44"/>
                </a:lnTo>
                <a:lnTo>
                  <a:pt x="310" y="46"/>
                </a:lnTo>
                <a:lnTo>
                  <a:pt x="310" y="47"/>
                </a:lnTo>
                <a:lnTo>
                  <a:pt x="309" y="47"/>
                </a:lnTo>
                <a:lnTo>
                  <a:pt x="306" y="46"/>
                </a:lnTo>
                <a:lnTo>
                  <a:pt x="306" y="46"/>
                </a:lnTo>
                <a:lnTo>
                  <a:pt x="307" y="46"/>
                </a:lnTo>
                <a:lnTo>
                  <a:pt x="306" y="46"/>
                </a:lnTo>
                <a:lnTo>
                  <a:pt x="306" y="46"/>
                </a:lnTo>
                <a:close/>
                <a:moveTo>
                  <a:pt x="317" y="105"/>
                </a:moveTo>
                <a:lnTo>
                  <a:pt x="317" y="105"/>
                </a:lnTo>
                <a:lnTo>
                  <a:pt x="318" y="105"/>
                </a:lnTo>
                <a:lnTo>
                  <a:pt x="320" y="107"/>
                </a:lnTo>
                <a:lnTo>
                  <a:pt x="320" y="107"/>
                </a:lnTo>
                <a:lnTo>
                  <a:pt x="317" y="105"/>
                </a:lnTo>
                <a:lnTo>
                  <a:pt x="317" y="105"/>
                </a:lnTo>
                <a:close/>
                <a:moveTo>
                  <a:pt x="292" y="160"/>
                </a:moveTo>
                <a:lnTo>
                  <a:pt x="292" y="160"/>
                </a:lnTo>
                <a:lnTo>
                  <a:pt x="293" y="160"/>
                </a:lnTo>
                <a:lnTo>
                  <a:pt x="293" y="160"/>
                </a:lnTo>
                <a:lnTo>
                  <a:pt x="293" y="160"/>
                </a:lnTo>
                <a:lnTo>
                  <a:pt x="293" y="162"/>
                </a:lnTo>
                <a:lnTo>
                  <a:pt x="292" y="160"/>
                </a:lnTo>
                <a:lnTo>
                  <a:pt x="292" y="160"/>
                </a:lnTo>
                <a:close/>
                <a:moveTo>
                  <a:pt x="303" y="145"/>
                </a:moveTo>
                <a:lnTo>
                  <a:pt x="303" y="145"/>
                </a:lnTo>
                <a:lnTo>
                  <a:pt x="304" y="146"/>
                </a:lnTo>
                <a:lnTo>
                  <a:pt x="303" y="145"/>
                </a:lnTo>
                <a:lnTo>
                  <a:pt x="303" y="145"/>
                </a:lnTo>
                <a:lnTo>
                  <a:pt x="303" y="145"/>
                </a:lnTo>
                <a:lnTo>
                  <a:pt x="303" y="145"/>
                </a:lnTo>
                <a:lnTo>
                  <a:pt x="303" y="145"/>
                </a:lnTo>
                <a:close/>
                <a:moveTo>
                  <a:pt x="317" y="103"/>
                </a:moveTo>
                <a:lnTo>
                  <a:pt x="317" y="103"/>
                </a:lnTo>
                <a:lnTo>
                  <a:pt x="317" y="101"/>
                </a:lnTo>
                <a:lnTo>
                  <a:pt x="317" y="103"/>
                </a:lnTo>
                <a:lnTo>
                  <a:pt x="317" y="103"/>
                </a:lnTo>
                <a:lnTo>
                  <a:pt x="317" y="103"/>
                </a:lnTo>
                <a:lnTo>
                  <a:pt x="317" y="103"/>
                </a:lnTo>
                <a:lnTo>
                  <a:pt x="317" y="103"/>
                </a:lnTo>
                <a:close/>
                <a:moveTo>
                  <a:pt x="310" y="127"/>
                </a:moveTo>
                <a:lnTo>
                  <a:pt x="310" y="127"/>
                </a:lnTo>
                <a:lnTo>
                  <a:pt x="310" y="127"/>
                </a:lnTo>
                <a:lnTo>
                  <a:pt x="311" y="127"/>
                </a:lnTo>
                <a:lnTo>
                  <a:pt x="311" y="128"/>
                </a:lnTo>
                <a:lnTo>
                  <a:pt x="311" y="128"/>
                </a:lnTo>
                <a:lnTo>
                  <a:pt x="310" y="127"/>
                </a:lnTo>
                <a:lnTo>
                  <a:pt x="310" y="127"/>
                </a:lnTo>
                <a:close/>
                <a:moveTo>
                  <a:pt x="295" y="154"/>
                </a:moveTo>
                <a:lnTo>
                  <a:pt x="295" y="154"/>
                </a:lnTo>
                <a:lnTo>
                  <a:pt x="297" y="153"/>
                </a:lnTo>
                <a:lnTo>
                  <a:pt x="298" y="153"/>
                </a:lnTo>
                <a:lnTo>
                  <a:pt x="298" y="153"/>
                </a:lnTo>
                <a:lnTo>
                  <a:pt x="297" y="154"/>
                </a:lnTo>
                <a:lnTo>
                  <a:pt x="295" y="154"/>
                </a:lnTo>
                <a:lnTo>
                  <a:pt x="295" y="154"/>
                </a:lnTo>
                <a:close/>
                <a:moveTo>
                  <a:pt x="315" y="101"/>
                </a:moveTo>
                <a:lnTo>
                  <a:pt x="315" y="101"/>
                </a:lnTo>
                <a:lnTo>
                  <a:pt x="315" y="101"/>
                </a:lnTo>
                <a:lnTo>
                  <a:pt x="315" y="101"/>
                </a:lnTo>
                <a:lnTo>
                  <a:pt x="315" y="103"/>
                </a:lnTo>
                <a:lnTo>
                  <a:pt x="315" y="101"/>
                </a:lnTo>
                <a:lnTo>
                  <a:pt x="315" y="101"/>
                </a:lnTo>
                <a:lnTo>
                  <a:pt x="315" y="101"/>
                </a:lnTo>
                <a:lnTo>
                  <a:pt x="315" y="101"/>
                </a:lnTo>
                <a:lnTo>
                  <a:pt x="315" y="101"/>
                </a:lnTo>
                <a:close/>
                <a:moveTo>
                  <a:pt x="312" y="104"/>
                </a:moveTo>
                <a:lnTo>
                  <a:pt x="312" y="104"/>
                </a:lnTo>
                <a:lnTo>
                  <a:pt x="312" y="105"/>
                </a:lnTo>
                <a:lnTo>
                  <a:pt x="314" y="106"/>
                </a:lnTo>
                <a:lnTo>
                  <a:pt x="314" y="106"/>
                </a:lnTo>
                <a:lnTo>
                  <a:pt x="312" y="105"/>
                </a:lnTo>
                <a:lnTo>
                  <a:pt x="311" y="105"/>
                </a:lnTo>
                <a:lnTo>
                  <a:pt x="312" y="104"/>
                </a:lnTo>
                <a:lnTo>
                  <a:pt x="312" y="104"/>
                </a:lnTo>
                <a:close/>
                <a:moveTo>
                  <a:pt x="283" y="162"/>
                </a:moveTo>
                <a:lnTo>
                  <a:pt x="283" y="162"/>
                </a:lnTo>
                <a:lnTo>
                  <a:pt x="285" y="162"/>
                </a:lnTo>
                <a:lnTo>
                  <a:pt x="283" y="162"/>
                </a:lnTo>
                <a:lnTo>
                  <a:pt x="283" y="162"/>
                </a:lnTo>
                <a:lnTo>
                  <a:pt x="285" y="162"/>
                </a:lnTo>
                <a:lnTo>
                  <a:pt x="283" y="162"/>
                </a:lnTo>
                <a:lnTo>
                  <a:pt x="283" y="162"/>
                </a:lnTo>
                <a:close/>
                <a:moveTo>
                  <a:pt x="286" y="30"/>
                </a:moveTo>
                <a:lnTo>
                  <a:pt x="286" y="30"/>
                </a:lnTo>
                <a:lnTo>
                  <a:pt x="287" y="30"/>
                </a:lnTo>
                <a:lnTo>
                  <a:pt x="288" y="32"/>
                </a:lnTo>
                <a:lnTo>
                  <a:pt x="288" y="32"/>
                </a:lnTo>
                <a:lnTo>
                  <a:pt x="287" y="32"/>
                </a:lnTo>
                <a:lnTo>
                  <a:pt x="286" y="30"/>
                </a:lnTo>
                <a:lnTo>
                  <a:pt x="286" y="30"/>
                </a:lnTo>
                <a:close/>
                <a:moveTo>
                  <a:pt x="304" y="112"/>
                </a:moveTo>
                <a:lnTo>
                  <a:pt x="304" y="112"/>
                </a:lnTo>
                <a:lnTo>
                  <a:pt x="304" y="112"/>
                </a:lnTo>
                <a:lnTo>
                  <a:pt x="304" y="113"/>
                </a:lnTo>
                <a:lnTo>
                  <a:pt x="304" y="113"/>
                </a:lnTo>
                <a:lnTo>
                  <a:pt x="304" y="113"/>
                </a:lnTo>
                <a:lnTo>
                  <a:pt x="304" y="112"/>
                </a:lnTo>
                <a:lnTo>
                  <a:pt x="304" y="112"/>
                </a:lnTo>
                <a:close/>
                <a:moveTo>
                  <a:pt x="304" y="81"/>
                </a:moveTo>
                <a:lnTo>
                  <a:pt x="304" y="81"/>
                </a:lnTo>
                <a:lnTo>
                  <a:pt x="304" y="81"/>
                </a:lnTo>
                <a:lnTo>
                  <a:pt x="304" y="81"/>
                </a:lnTo>
                <a:lnTo>
                  <a:pt x="305" y="82"/>
                </a:lnTo>
                <a:lnTo>
                  <a:pt x="305" y="82"/>
                </a:lnTo>
                <a:lnTo>
                  <a:pt x="304" y="82"/>
                </a:lnTo>
                <a:lnTo>
                  <a:pt x="304" y="81"/>
                </a:lnTo>
                <a:lnTo>
                  <a:pt x="304" y="81"/>
                </a:lnTo>
                <a:close/>
                <a:moveTo>
                  <a:pt x="303" y="107"/>
                </a:moveTo>
                <a:lnTo>
                  <a:pt x="303" y="107"/>
                </a:lnTo>
                <a:lnTo>
                  <a:pt x="298" y="105"/>
                </a:lnTo>
                <a:lnTo>
                  <a:pt x="300" y="105"/>
                </a:lnTo>
                <a:lnTo>
                  <a:pt x="304" y="106"/>
                </a:lnTo>
                <a:lnTo>
                  <a:pt x="304" y="106"/>
                </a:lnTo>
                <a:lnTo>
                  <a:pt x="303" y="107"/>
                </a:lnTo>
                <a:lnTo>
                  <a:pt x="303" y="107"/>
                </a:lnTo>
                <a:lnTo>
                  <a:pt x="301" y="107"/>
                </a:lnTo>
                <a:lnTo>
                  <a:pt x="303" y="107"/>
                </a:lnTo>
                <a:lnTo>
                  <a:pt x="303" y="107"/>
                </a:lnTo>
                <a:close/>
                <a:moveTo>
                  <a:pt x="268" y="21"/>
                </a:moveTo>
                <a:lnTo>
                  <a:pt x="268" y="21"/>
                </a:lnTo>
                <a:lnTo>
                  <a:pt x="270" y="22"/>
                </a:lnTo>
                <a:lnTo>
                  <a:pt x="273" y="23"/>
                </a:lnTo>
                <a:lnTo>
                  <a:pt x="273" y="23"/>
                </a:lnTo>
                <a:lnTo>
                  <a:pt x="269" y="22"/>
                </a:lnTo>
                <a:lnTo>
                  <a:pt x="268" y="21"/>
                </a:lnTo>
                <a:lnTo>
                  <a:pt x="268" y="21"/>
                </a:lnTo>
                <a:close/>
                <a:moveTo>
                  <a:pt x="286" y="145"/>
                </a:moveTo>
                <a:lnTo>
                  <a:pt x="286" y="145"/>
                </a:lnTo>
                <a:lnTo>
                  <a:pt x="285" y="146"/>
                </a:lnTo>
                <a:lnTo>
                  <a:pt x="285" y="146"/>
                </a:lnTo>
                <a:lnTo>
                  <a:pt x="285" y="146"/>
                </a:lnTo>
                <a:lnTo>
                  <a:pt x="285" y="146"/>
                </a:lnTo>
                <a:lnTo>
                  <a:pt x="286" y="145"/>
                </a:lnTo>
                <a:lnTo>
                  <a:pt x="286" y="145"/>
                </a:lnTo>
                <a:close/>
                <a:moveTo>
                  <a:pt x="291" y="126"/>
                </a:moveTo>
                <a:lnTo>
                  <a:pt x="291" y="126"/>
                </a:lnTo>
                <a:lnTo>
                  <a:pt x="292" y="123"/>
                </a:lnTo>
                <a:lnTo>
                  <a:pt x="292" y="124"/>
                </a:lnTo>
                <a:lnTo>
                  <a:pt x="292" y="126"/>
                </a:lnTo>
                <a:lnTo>
                  <a:pt x="291" y="126"/>
                </a:lnTo>
                <a:lnTo>
                  <a:pt x="291" y="126"/>
                </a:lnTo>
                <a:lnTo>
                  <a:pt x="291" y="124"/>
                </a:lnTo>
                <a:lnTo>
                  <a:pt x="291" y="126"/>
                </a:lnTo>
                <a:lnTo>
                  <a:pt x="291" y="126"/>
                </a:lnTo>
                <a:close/>
                <a:moveTo>
                  <a:pt x="292" y="80"/>
                </a:moveTo>
                <a:lnTo>
                  <a:pt x="292" y="80"/>
                </a:lnTo>
                <a:lnTo>
                  <a:pt x="292" y="79"/>
                </a:lnTo>
                <a:lnTo>
                  <a:pt x="293" y="79"/>
                </a:lnTo>
                <a:lnTo>
                  <a:pt x="294" y="80"/>
                </a:lnTo>
                <a:lnTo>
                  <a:pt x="292" y="80"/>
                </a:lnTo>
                <a:lnTo>
                  <a:pt x="292" y="80"/>
                </a:lnTo>
                <a:lnTo>
                  <a:pt x="292" y="79"/>
                </a:lnTo>
                <a:lnTo>
                  <a:pt x="292" y="80"/>
                </a:lnTo>
                <a:lnTo>
                  <a:pt x="292" y="80"/>
                </a:lnTo>
                <a:close/>
                <a:moveTo>
                  <a:pt x="282" y="132"/>
                </a:moveTo>
                <a:lnTo>
                  <a:pt x="282" y="132"/>
                </a:lnTo>
                <a:lnTo>
                  <a:pt x="283" y="132"/>
                </a:lnTo>
                <a:lnTo>
                  <a:pt x="285" y="133"/>
                </a:lnTo>
                <a:lnTo>
                  <a:pt x="285" y="133"/>
                </a:lnTo>
                <a:lnTo>
                  <a:pt x="283" y="133"/>
                </a:lnTo>
                <a:lnTo>
                  <a:pt x="282" y="132"/>
                </a:lnTo>
                <a:lnTo>
                  <a:pt x="282" y="132"/>
                </a:lnTo>
                <a:close/>
                <a:moveTo>
                  <a:pt x="289" y="106"/>
                </a:moveTo>
                <a:lnTo>
                  <a:pt x="289" y="106"/>
                </a:lnTo>
                <a:lnTo>
                  <a:pt x="291" y="106"/>
                </a:lnTo>
                <a:lnTo>
                  <a:pt x="291" y="107"/>
                </a:lnTo>
                <a:lnTo>
                  <a:pt x="291" y="107"/>
                </a:lnTo>
                <a:lnTo>
                  <a:pt x="289" y="107"/>
                </a:lnTo>
                <a:lnTo>
                  <a:pt x="289" y="106"/>
                </a:lnTo>
                <a:lnTo>
                  <a:pt x="289" y="106"/>
                </a:lnTo>
                <a:close/>
                <a:moveTo>
                  <a:pt x="287" y="116"/>
                </a:moveTo>
                <a:lnTo>
                  <a:pt x="287" y="116"/>
                </a:lnTo>
                <a:lnTo>
                  <a:pt x="288" y="117"/>
                </a:lnTo>
                <a:lnTo>
                  <a:pt x="288" y="118"/>
                </a:lnTo>
                <a:lnTo>
                  <a:pt x="288" y="118"/>
                </a:lnTo>
                <a:lnTo>
                  <a:pt x="287" y="117"/>
                </a:lnTo>
                <a:lnTo>
                  <a:pt x="287" y="116"/>
                </a:lnTo>
                <a:lnTo>
                  <a:pt x="287" y="116"/>
                </a:lnTo>
                <a:close/>
                <a:moveTo>
                  <a:pt x="287" y="109"/>
                </a:moveTo>
                <a:lnTo>
                  <a:pt x="287" y="109"/>
                </a:lnTo>
                <a:lnTo>
                  <a:pt x="287" y="106"/>
                </a:lnTo>
                <a:lnTo>
                  <a:pt x="287" y="106"/>
                </a:lnTo>
                <a:lnTo>
                  <a:pt x="287" y="109"/>
                </a:lnTo>
                <a:lnTo>
                  <a:pt x="287" y="109"/>
                </a:lnTo>
                <a:lnTo>
                  <a:pt x="287" y="109"/>
                </a:lnTo>
                <a:lnTo>
                  <a:pt x="287" y="109"/>
                </a:lnTo>
                <a:lnTo>
                  <a:pt x="287" y="109"/>
                </a:lnTo>
                <a:lnTo>
                  <a:pt x="287" y="109"/>
                </a:lnTo>
                <a:close/>
                <a:moveTo>
                  <a:pt x="283" y="83"/>
                </a:moveTo>
                <a:lnTo>
                  <a:pt x="283" y="83"/>
                </a:lnTo>
                <a:lnTo>
                  <a:pt x="285" y="85"/>
                </a:lnTo>
                <a:lnTo>
                  <a:pt x="287" y="86"/>
                </a:lnTo>
                <a:lnTo>
                  <a:pt x="287" y="86"/>
                </a:lnTo>
                <a:lnTo>
                  <a:pt x="285" y="85"/>
                </a:lnTo>
                <a:lnTo>
                  <a:pt x="283" y="83"/>
                </a:lnTo>
                <a:lnTo>
                  <a:pt x="283" y="83"/>
                </a:lnTo>
                <a:close/>
                <a:moveTo>
                  <a:pt x="279" y="128"/>
                </a:moveTo>
                <a:lnTo>
                  <a:pt x="279" y="128"/>
                </a:lnTo>
                <a:lnTo>
                  <a:pt x="280" y="129"/>
                </a:lnTo>
                <a:lnTo>
                  <a:pt x="280" y="130"/>
                </a:lnTo>
                <a:lnTo>
                  <a:pt x="279" y="130"/>
                </a:lnTo>
                <a:lnTo>
                  <a:pt x="279" y="128"/>
                </a:lnTo>
                <a:lnTo>
                  <a:pt x="279" y="128"/>
                </a:lnTo>
                <a:lnTo>
                  <a:pt x="279" y="129"/>
                </a:lnTo>
                <a:lnTo>
                  <a:pt x="279" y="128"/>
                </a:lnTo>
                <a:lnTo>
                  <a:pt x="279" y="128"/>
                </a:lnTo>
                <a:close/>
                <a:moveTo>
                  <a:pt x="281" y="130"/>
                </a:moveTo>
                <a:lnTo>
                  <a:pt x="281" y="130"/>
                </a:lnTo>
                <a:lnTo>
                  <a:pt x="280" y="132"/>
                </a:lnTo>
                <a:lnTo>
                  <a:pt x="279" y="132"/>
                </a:lnTo>
                <a:lnTo>
                  <a:pt x="279" y="130"/>
                </a:lnTo>
                <a:lnTo>
                  <a:pt x="281" y="130"/>
                </a:lnTo>
                <a:lnTo>
                  <a:pt x="281" y="130"/>
                </a:lnTo>
                <a:lnTo>
                  <a:pt x="280" y="132"/>
                </a:lnTo>
                <a:lnTo>
                  <a:pt x="281" y="130"/>
                </a:lnTo>
                <a:lnTo>
                  <a:pt x="281" y="130"/>
                </a:lnTo>
                <a:close/>
                <a:moveTo>
                  <a:pt x="281" y="128"/>
                </a:moveTo>
                <a:lnTo>
                  <a:pt x="281" y="128"/>
                </a:lnTo>
                <a:lnTo>
                  <a:pt x="281" y="127"/>
                </a:lnTo>
                <a:lnTo>
                  <a:pt x="281" y="128"/>
                </a:lnTo>
                <a:lnTo>
                  <a:pt x="281" y="128"/>
                </a:lnTo>
                <a:lnTo>
                  <a:pt x="281" y="128"/>
                </a:lnTo>
                <a:lnTo>
                  <a:pt x="281" y="128"/>
                </a:lnTo>
                <a:lnTo>
                  <a:pt x="281" y="128"/>
                </a:lnTo>
                <a:close/>
                <a:moveTo>
                  <a:pt x="282" y="109"/>
                </a:moveTo>
                <a:lnTo>
                  <a:pt x="282" y="109"/>
                </a:lnTo>
                <a:lnTo>
                  <a:pt x="283" y="110"/>
                </a:lnTo>
                <a:lnTo>
                  <a:pt x="283" y="110"/>
                </a:lnTo>
                <a:lnTo>
                  <a:pt x="283" y="110"/>
                </a:lnTo>
                <a:lnTo>
                  <a:pt x="282" y="110"/>
                </a:lnTo>
                <a:lnTo>
                  <a:pt x="282" y="109"/>
                </a:lnTo>
                <a:lnTo>
                  <a:pt x="282" y="109"/>
                </a:lnTo>
                <a:close/>
                <a:moveTo>
                  <a:pt x="285" y="111"/>
                </a:moveTo>
                <a:lnTo>
                  <a:pt x="285" y="111"/>
                </a:lnTo>
                <a:lnTo>
                  <a:pt x="283" y="111"/>
                </a:lnTo>
                <a:lnTo>
                  <a:pt x="283" y="111"/>
                </a:lnTo>
                <a:lnTo>
                  <a:pt x="283" y="111"/>
                </a:lnTo>
                <a:lnTo>
                  <a:pt x="283" y="111"/>
                </a:lnTo>
                <a:lnTo>
                  <a:pt x="285" y="111"/>
                </a:lnTo>
                <a:lnTo>
                  <a:pt x="285" y="111"/>
                </a:lnTo>
                <a:close/>
                <a:moveTo>
                  <a:pt x="285" y="104"/>
                </a:moveTo>
                <a:lnTo>
                  <a:pt x="285" y="104"/>
                </a:lnTo>
                <a:lnTo>
                  <a:pt x="281" y="104"/>
                </a:lnTo>
                <a:lnTo>
                  <a:pt x="282" y="103"/>
                </a:lnTo>
                <a:lnTo>
                  <a:pt x="285" y="103"/>
                </a:lnTo>
                <a:lnTo>
                  <a:pt x="285" y="103"/>
                </a:lnTo>
                <a:lnTo>
                  <a:pt x="285" y="104"/>
                </a:lnTo>
                <a:lnTo>
                  <a:pt x="285" y="104"/>
                </a:lnTo>
                <a:lnTo>
                  <a:pt x="283" y="104"/>
                </a:lnTo>
                <a:lnTo>
                  <a:pt x="285" y="104"/>
                </a:lnTo>
                <a:lnTo>
                  <a:pt x="285" y="104"/>
                </a:lnTo>
                <a:close/>
                <a:moveTo>
                  <a:pt x="269" y="54"/>
                </a:moveTo>
                <a:lnTo>
                  <a:pt x="269" y="54"/>
                </a:lnTo>
                <a:lnTo>
                  <a:pt x="273" y="54"/>
                </a:lnTo>
                <a:lnTo>
                  <a:pt x="273" y="56"/>
                </a:lnTo>
                <a:lnTo>
                  <a:pt x="271" y="56"/>
                </a:lnTo>
                <a:lnTo>
                  <a:pt x="269" y="54"/>
                </a:lnTo>
                <a:lnTo>
                  <a:pt x="269" y="54"/>
                </a:lnTo>
                <a:lnTo>
                  <a:pt x="270" y="54"/>
                </a:lnTo>
                <a:lnTo>
                  <a:pt x="269" y="54"/>
                </a:lnTo>
                <a:lnTo>
                  <a:pt x="269" y="54"/>
                </a:lnTo>
                <a:close/>
                <a:moveTo>
                  <a:pt x="236" y="14"/>
                </a:moveTo>
                <a:lnTo>
                  <a:pt x="236" y="14"/>
                </a:lnTo>
                <a:lnTo>
                  <a:pt x="235" y="14"/>
                </a:lnTo>
                <a:lnTo>
                  <a:pt x="234" y="12"/>
                </a:lnTo>
                <a:lnTo>
                  <a:pt x="234" y="12"/>
                </a:lnTo>
                <a:lnTo>
                  <a:pt x="236" y="12"/>
                </a:lnTo>
                <a:lnTo>
                  <a:pt x="236" y="14"/>
                </a:lnTo>
                <a:lnTo>
                  <a:pt x="236" y="14"/>
                </a:lnTo>
                <a:lnTo>
                  <a:pt x="236" y="14"/>
                </a:lnTo>
                <a:close/>
                <a:moveTo>
                  <a:pt x="279" y="127"/>
                </a:moveTo>
                <a:lnTo>
                  <a:pt x="279" y="127"/>
                </a:lnTo>
                <a:lnTo>
                  <a:pt x="279" y="128"/>
                </a:lnTo>
                <a:lnTo>
                  <a:pt x="279" y="128"/>
                </a:lnTo>
                <a:lnTo>
                  <a:pt x="279" y="127"/>
                </a:lnTo>
                <a:lnTo>
                  <a:pt x="279" y="127"/>
                </a:lnTo>
                <a:lnTo>
                  <a:pt x="279" y="127"/>
                </a:lnTo>
                <a:close/>
                <a:moveTo>
                  <a:pt x="271" y="64"/>
                </a:moveTo>
                <a:lnTo>
                  <a:pt x="271" y="64"/>
                </a:lnTo>
                <a:lnTo>
                  <a:pt x="274" y="64"/>
                </a:lnTo>
                <a:lnTo>
                  <a:pt x="275" y="65"/>
                </a:lnTo>
                <a:lnTo>
                  <a:pt x="275" y="65"/>
                </a:lnTo>
                <a:lnTo>
                  <a:pt x="273" y="65"/>
                </a:lnTo>
                <a:lnTo>
                  <a:pt x="271" y="64"/>
                </a:lnTo>
                <a:lnTo>
                  <a:pt x="271" y="64"/>
                </a:lnTo>
                <a:close/>
                <a:moveTo>
                  <a:pt x="276" y="120"/>
                </a:moveTo>
                <a:lnTo>
                  <a:pt x="276" y="120"/>
                </a:lnTo>
                <a:lnTo>
                  <a:pt x="276" y="122"/>
                </a:lnTo>
                <a:lnTo>
                  <a:pt x="277" y="121"/>
                </a:lnTo>
                <a:lnTo>
                  <a:pt x="277" y="118"/>
                </a:lnTo>
                <a:lnTo>
                  <a:pt x="277" y="118"/>
                </a:lnTo>
                <a:lnTo>
                  <a:pt x="276" y="120"/>
                </a:lnTo>
                <a:lnTo>
                  <a:pt x="276" y="120"/>
                </a:lnTo>
                <a:lnTo>
                  <a:pt x="276" y="120"/>
                </a:lnTo>
                <a:lnTo>
                  <a:pt x="276" y="120"/>
                </a:lnTo>
                <a:lnTo>
                  <a:pt x="276" y="120"/>
                </a:lnTo>
                <a:close/>
                <a:moveTo>
                  <a:pt x="275" y="75"/>
                </a:moveTo>
                <a:lnTo>
                  <a:pt x="275" y="75"/>
                </a:lnTo>
                <a:lnTo>
                  <a:pt x="273" y="73"/>
                </a:lnTo>
                <a:lnTo>
                  <a:pt x="275" y="75"/>
                </a:lnTo>
                <a:lnTo>
                  <a:pt x="275" y="75"/>
                </a:lnTo>
                <a:lnTo>
                  <a:pt x="275" y="74"/>
                </a:lnTo>
                <a:lnTo>
                  <a:pt x="275" y="75"/>
                </a:lnTo>
                <a:lnTo>
                  <a:pt x="275" y="75"/>
                </a:lnTo>
                <a:close/>
                <a:moveTo>
                  <a:pt x="277" y="101"/>
                </a:moveTo>
                <a:lnTo>
                  <a:pt x="277" y="101"/>
                </a:lnTo>
                <a:lnTo>
                  <a:pt x="277" y="99"/>
                </a:lnTo>
                <a:lnTo>
                  <a:pt x="277" y="99"/>
                </a:lnTo>
                <a:lnTo>
                  <a:pt x="279" y="100"/>
                </a:lnTo>
                <a:lnTo>
                  <a:pt x="277" y="101"/>
                </a:lnTo>
                <a:lnTo>
                  <a:pt x="277" y="101"/>
                </a:lnTo>
                <a:close/>
                <a:moveTo>
                  <a:pt x="275" y="117"/>
                </a:moveTo>
                <a:lnTo>
                  <a:pt x="275" y="117"/>
                </a:lnTo>
                <a:lnTo>
                  <a:pt x="276" y="117"/>
                </a:lnTo>
                <a:lnTo>
                  <a:pt x="275" y="117"/>
                </a:lnTo>
                <a:lnTo>
                  <a:pt x="275" y="117"/>
                </a:lnTo>
                <a:lnTo>
                  <a:pt x="275" y="117"/>
                </a:lnTo>
                <a:lnTo>
                  <a:pt x="275" y="117"/>
                </a:lnTo>
                <a:lnTo>
                  <a:pt x="275" y="117"/>
                </a:lnTo>
                <a:lnTo>
                  <a:pt x="275" y="117"/>
                </a:lnTo>
                <a:lnTo>
                  <a:pt x="275" y="117"/>
                </a:lnTo>
                <a:close/>
                <a:moveTo>
                  <a:pt x="275" y="98"/>
                </a:moveTo>
                <a:lnTo>
                  <a:pt x="275" y="98"/>
                </a:lnTo>
                <a:lnTo>
                  <a:pt x="276" y="98"/>
                </a:lnTo>
                <a:lnTo>
                  <a:pt x="276" y="99"/>
                </a:lnTo>
                <a:lnTo>
                  <a:pt x="276" y="99"/>
                </a:lnTo>
                <a:lnTo>
                  <a:pt x="275" y="98"/>
                </a:lnTo>
                <a:lnTo>
                  <a:pt x="275" y="98"/>
                </a:lnTo>
                <a:close/>
                <a:moveTo>
                  <a:pt x="271" y="91"/>
                </a:moveTo>
                <a:lnTo>
                  <a:pt x="271" y="91"/>
                </a:lnTo>
                <a:lnTo>
                  <a:pt x="274" y="91"/>
                </a:lnTo>
                <a:lnTo>
                  <a:pt x="274" y="92"/>
                </a:lnTo>
                <a:lnTo>
                  <a:pt x="273" y="92"/>
                </a:lnTo>
                <a:lnTo>
                  <a:pt x="271" y="91"/>
                </a:lnTo>
                <a:lnTo>
                  <a:pt x="271" y="91"/>
                </a:lnTo>
                <a:lnTo>
                  <a:pt x="273" y="91"/>
                </a:lnTo>
                <a:lnTo>
                  <a:pt x="271" y="91"/>
                </a:lnTo>
                <a:lnTo>
                  <a:pt x="271" y="91"/>
                </a:lnTo>
                <a:close/>
                <a:moveTo>
                  <a:pt x="276" y="94"/>
                </a:moveTo>
                <a:lnTo>
                  <a:pt x="276" y="94"/>
                </a:lnTo>
                <a:lnTo>
                  <a:pt x="275" y="93"/>
                </a:lnTo>
                <a:lnTo>
                  <a:pt x="274" y="93"/>
                </a:lnTo>
                <a:lnTo>
                  <a:pt x="274" y="92"/>
                </a:lnTo>
                <a:lnTo>
                  <a:pt x="274" y="92"/>
                </a:lnTo>
                <a:lnTo>
                  <a:pt x="275" y="93"/>
                </a:lnTo>
                <a:lnTo>
                  <a:pt x="276" y="94"/>
                </a:lnTo>
                <a:lnTo>
                  <a:pt x="276" y="94"/>
                </a:lnTo>
                <a:close/>
                <a:moveTo>
                  <a:pt x="275" y="113"/>
                </a:moveTo>
                <a:lnTo>
                  <a:pt x="275" y="113"/>
                </a:lnTo>
                <a:lnTo>
                  <a:pt x="276" y="113"/>
                </a:lnTo>
                <a:lnTo>
                  <a:pt x="275" y="115"/>
                </a:lnTo>
                <a:lnTo>
                  <a:pt x="275" y="115"/>
                </a:lnTo>
                <a:lnTo>
                  <a:pt x="275" y="113"/>
                </a:lnTo>
                <a:lnTo>
                  <a:pt x="275" y="113"/>
                </a:lnTo>
                <a:lnTo>
                  <a:pt x="275" y="113"/>
                </a:lnTo>
                <a:close/>
                <a:moveTo>
                  <a:pt x="273" y="94"/>
                </a:moveTo>
                <a:lnTo>
                  <a:pt x="273" y="94"/>
                </a:lnTo>
                <a:lnTo>
                  <a:pt x="274" y="95"/>
                </a:lnTo>
                <a:lnTo>
                  <a:pt x="275" y="95"/>
                </a:lnTo>
                <a:lnTo>
                  <a:pt x="275" y="95"/>
                </a:lnTo>
                <a:lnTo>
                  <a:pt x="274" y="95"/>
                </a:lnTo>
                <a:lnTo>
                  <a:pt x="273" y="94"/>
                </a:lnTo>
                <a:lnTo>
                  <a:pt x="273" y="94"/>
                </a:lnTo>
                <a:close/>
                <a:moveTo>
                  <a:pt x="270" y="94"/>
                </a:moveTo>
                <a:lnTo>
                  <a:pt x="270" y="94"/>
                </a:lnTo>
                <a:lnTo>
                  <a:pt x="271" y="94"/>
                </a:lnTo>
                <a:lnTo>
                  <a:pt x="270" y="94"/>
                </a:lnTo>
                <a:lnTo>
                  <a:pt x="270" y="94"/>
                </a:lnTo>
                <a:lnTo>
                  <a:pt x="270" y="94"/>
                </a:lnTo>
                <a:lnTo>
                  <a:pt x="270" y="94"/>
                </a:lnTo>
                <a:lnTo>
                  <a:pt x="270" y="94"/>
                </a:lnTo>
                <a:close/>
                <a:moveTo>
                  <a:pt x="268" y="91"/>
                </a:moveTo>
                <a:lnTo>
                  <a:pt x="268" y="91"/>
                </a:lnTo>
                <a:lnTo>
                  <a:pt x="270" y="92"/>
                </a:lnTo>
                <a:lnTo>
                  <a:pt x="273" y="93"/>
                </a:lnTo>
                <a:lnTo>
                  <a:pt x="273" y="93"/>
                </a:lnTo>
                <a:lnTo>
                  <a:pt x="271" y="93"/>
                </a:lnTo>
                <a:lnTo>
                  <a:pt x="270" y="93"/>
                </a:lnTo>
                <a:lnTo>
                  <a:pt x="268" y="91"/>
                </a:lnTo>
                <a:lnTo>
                  <a:pt x="268" y="91"/>
                </a:lnTo>
                <a:close/>
                <a:moveTo>
                  <a:pt x="270" y="117"/>
                </a:moveTo>
                <a:lnTo>
                  <a:pt x="270" y="117"/>
                </a:lnTo>
                <a:lnTo>
                  <a:pt x="271" y="120"/>
                </a:lnTo>
                <a:lnTo>
                  <a:pt x="271" y="120"/>
                </a:lnTo>
                <a:lnTo>
                  <a:pt x="270" y="118"/>
                </a:lnTo>
                <a:lnTo>
                  <a:pt x="270" y="117"/>
                </a:lnTo>
                <a:lnTo>
                  <a:pt x="270" y="117"/>
                </a:lnTo>
                <a:close/>
                <a:moveTo>
                  <a:pt x="271" y="109"/>
                </a:moveTo>
                <a:lnTo>
                  <a:pt x="271" y="109"/>
                </a:lnTo>
                <a:lnTo>
                  <a:pt x="271" y="109"/>
                </a:lnTo>
                <a:lnTo>
                  <a:pt x="273" y="109"/>
                </a:lnTo>
                <a:lnTo>
                  <a:pt x="273" y="109"/>
                </a:lnTo>
                <a:lnTo>
                  <a:pt x="271" y="110"/>
                </a:lnTo>
                <a:lnTo>
                  <a:pt x="271" y="109"/>
                </a:lnTo>
                <a:lnTo>
                  <a:pt x="271" y="109"/>
                </a:lnTo>
                <a:close/>
                <a:moveTo>
                  <a:pt x="269" y="113"/>
                </a:moveTo>
                <a:lnTo>
                  <a:pt x="269" y="113"/>
                </a:lnTo>
                <a:lnTo>
                  <a:pt x="269" y="112"/>
                </a:lnTo>
                <a:lnTo>
                  <a:pt x="270" y="111"/>
                </a:lnTo>
                <a:lnTo>
                  <a:pt x="270" y="112"/>
                </a:lnTo>
                <a:lnTo>
                  <a:pt x="269" y="113"/>
                </a:lnTo>
                <a:lnTo>
                  <a:pt x="269" y="113"/>
                </a:lnTo>
                <a:lnTo>
                  <a:pt x="269" y="112"/>
                </a:lnTo>
                <a:lnTo>
                  <a:pt x="269" y="113"/>
                </a:lnTo>
                <a:lnTo>
                  <a:pt x="269" y="113"/>
                </a:lnTo>
                <a:close/>
                <a:moveTo>
                  <a:pt x="268" y="87"/>
                </a:moveTo>
                <a:lnTo>
                  <a:pt x="268" y="87"/>
                </a:lnTo>
                <a:lnTo>
                  <a:pt x="267" y="87"/>
                </a:lnTo>
                <a:lnTo>
                  <a:pt x="267" y="86"/>
                </a:lnTo>
                <a:lnTo>
                  <a:pt x="268" y="85"/>
                </a:lnTo>
                <a:lnTo>
                  <a:pt x="268" y="85"/>
                </a:lnTo>
                <a:lnTo>
                  <a:pt x="268" y="86"/>
                </a:lnTo>
                <a:lnTo>
                  <a:pt x="268" y="87"/>
                </a:lnTo>
                <a:lnTo>
                  <a:pt x="268" y="87"/>
                </a:lnTo>
                <a:close/>
                <a:moveTo>
                  <a:pt x="267" y="89"/>
                </a:moveTo>
                <a:lnTo>
                  <a:pt x="267" y="89"/>
                </a:lnTo>
                <a:lnTo>
                  <a:pt x="268" y="89"/>
                </a:lnTo>
                <a:lnTo>
                  <a:pt x="267" y="89"/>
                </a:lnTo>
                <a:lnTo>
                  <a:pt x="267" y="89"/>
                </a:lnTo>
                <a:lnTo>
                  <a:pt x="267" y="89"/>
                </a:lnTo>
                <a:lnTo>
                  <a:pt x="267" y="89"/>
                </a:lnTo>
                <a:lnTo>
                  <a:pt x="267" y="89"/>
                </a:lnTo>
                <a:close/>
                <a:moveTo>
                  <a:pt x="268" y="103"/>
                </a:moveTo>
                <a:lnTo>
                  <a:pt x="268" y="103"/>
                </a:lnTo>
                <a:lnTo>
                  <a:pt x="269" y="101"/>
                </a:lnTo>
                <a:lnTo>
                  <a:pt x="268" y="103"/>
                </a:lnTo>
                <a:lnTo>
                  <a:pt x="268" y="103"/>
                </a:lnTo>
                <a:lnTo>
                  <a:pt x="267" y="101"/>
                </a:lnTo>
                <a:lnTo>
                  <a:pt x="268" y="103"/>
                </a:lnTo>
                <a:lnTo>
                  <a:pt x="268" y="103"/>
                </a:lnTo>
                <a:close/>
                <a:moveTo>
                  <a:pt x="267" y="107"/>
                </a:moveTo>
                <a:lnTo>
                  <a:pt x="267" y="107"/>
                </a:lnTo>
                <a:lnTo>
                  <a:pt x="267" y="107"/>
                </a:lnTo>
                <a:lnTo>
                  <a:pt x="268" y="106"/>
                </a:lnTo>
                <a:lnTo>
                  <a:pt x="268" y="106"/>
                </a:lnTo>
                <a:lnTo>
                  <a:pt x="268" y="107"/>
                </a:lnTo>
                <a:lnTo>
                  <a:pt x="267" y="107"/>
                </a:lnTo>
                <a:lnTo>
                  <a:pt x="267" y="107"/>
                </a:lnTo>
                <a:close/>
                <a:moveTo>
                  <a:pt x="267" y="92"/>
                </a:moveTo>
                <a:lnTo>
                  <a:pt x="267" y="92"/>
                </a:lnTo>
                <a:lnTo>
                  <a:pt x="265" y="91"/>
                </a:lnTo>
                <a:lnTo>
                  <a:pt x="265" y="89"/>
                </a:lnTo>
                <a:lnTo>
                  <a:pt x="265" y="89"/>
                </a:lnTo>
                <a:lnTo>
                  <a:pt x="267" y="91"/>
                </a:lnTo>
                <a:lnTo>
                  <a:pt x="267" y="92"/>
                </a:lnTo>
                <a:lnTo>
                  <a:pt x="267" y="92"/>
                </a:lnTo>
                <a:close/>
                <a:moveTo>
                  <a:pt x="264" y="106"/>
                </a:moveTo>
                <a:lnTo>
                  <a:pt x="264" y="106"/>
                </a:lnTo>
                <a:lnTo>
                  <a:pt x="265" y="105"/>
                </a:lnTo>
                <a:lnTo>
                  <a:pt x="264" y="106"/>
                </a:lnTo>
                <a:lnTo>
                  <a:pt x="264" y="106"/>
                </a:lnTo>
                <a:lnTo>
                  <a:pt x="264" y="106"/>
                </a:lnTo>
                <a:lnTo>
                  <a:pt x="264" y="106"/>
                </a:lnTo>
                <a:lnTo>
                  <a:pt x="264" y="106"/>
                </a:lnTo>
                <a:close/>
                <a:moveTo>
                  <a:pt x="261" y="100"/>
                </a:moveTo>
                <a:lnTo>
                  <a:pt x="261" y="100"/>
                </a:lnTo>
                <a:lnTo>
                  <a:pt x="262" y="101"/>
                </a:lnTo>
                <a:lnTo>
                  <a:pt x="263" y="103"/>
                </a:lnTo>
                <a:lnTo>
                  <a:pt x="263" y="104"/>
                </a:lnTo>
                <a:lnTo>
                  <a:pt x="264" y="104"/>
                </a:lnTo>
                <a:lnTo>
                  <a:pt x="264" y="104"/>
                </a:lnTo>
                <a:lnTo>
                  <a:pt x="262" y="103"/>
                </a:lnTo>
                <a:lnTo>
                  <a:pt x="261" y="101"/>
                </a:lnTo>
                <a:lnTo>
                  <a:pt x="261" y="100"/>
                </a:lnTo>
                <a:lnTo>
                  <a:pt x="261" y="100"/>
                </a:lnTo>
                <a:close/>
                <a:moveTo>
                  <a:pt x="262" y="101"/>
                </a:moveTo>
                <a:lnTo>
                  <a:pt x="262" y="101"/>
                </a:lnTo>
                <a:lnTo>
                  <a:pt x="263" y="101"/>
                </a:lnTo>
                <a:lnTo>
                  <a:pt x="262" y="101"/>
                </a:lnTo>
                <a:lnTo>
                  <a:pt x="262" y="101"/>
                </a:lnTo>
                <a:lnTo>
                  <a:pt x="262" y="101"/>
                </a:lnTo>
                <a:lnTo>
                  <a:pt x="262" y="101"/>
                </a:lnTo>
                <a:lnTo>
                  <a:pt x="262" y="101"/>
                </a:lnTo>
                <a:close/>
                <a:moveTo>
                  <a:pt x="256" y="98"/>
                </a:moveTo>
                <a:lnTo>
                  <a:pt x="256" y="98"/>
                </a:lnTo>
                <a:lnTo>
                  <a:pt x="256" y="97"/>
                </a:lnTo>
                <a:lnTo>
                  <a:pt x="256" y="98"/>
                </a:lnTo>
                <a:lnTo>
                  <a:pt x="256" y="98"/>
                </a:lnTo>
                <a:lnTo>
                  <a:pt x="256" y="98"/>
                </a:lnTo>
                <a:lnTo>
                  <a:pt x="256" y="98"/>
                </a:lnTo>
                <a:lnTo>
                  <a:pt x="256" y="98"/>
                </a:lnTo>
                <a:close/>
                <a:moveTo>
                  <a:pt x="245" y="77"/>
                </a:moveTo>
                <a:lnTo>
                  <a:pt x="245" y="77"/>
                </a:lnTo>
                <a:lnTo>
                  <a:pt x="246" y="77"/>
                </a:lnTo>
                <a:lnTo>
                  <a:pt x="247" y="77"/>
                </a:lnTo>
                <a:lnTo>
                  <a:pt x="246" y="79"/>
                </a:lnTo>
                <a:lnTo>
                  <a:pt x="246" y="79"/>
                </a:lnTo>
                <a:lnTo>
                  <a:pt x="245" y="77"/>
                </a:lnTo>
                <a:lnTo>
                  <a:pt x="245" y="77"/>
                </a:lnTo>
                <a:lnTo>
                  <a:pt x="245" y="77"/>
                </a:lnTo>
                <a:close/>
                <a:moveTo>
                  <a:pt x="223" y="51"/>
                </a:moveTo>
                <a:lnTo>
                  <a:pt x="223" y="51"/>
                </a:lnTo>
                <a:lnTo>
                  <a:pt x="223" y="50"/>
                </a:lnTo>
                <a:lnTo>
                  <a:pt x="223" y="50"/>
                </a:lnTo>
                <a:lnTo>
                  <a:pt x="224" y="50"/>
                </a:lnTo>
                <a:lnTo>
                  <a:pt x="224" y="50"/>
                </a:lnTo>
                <a:lnTo>
                  <a:pt x="223" y="51"/>
                </a:lnTo>
                <a:lnTo>
                  <a:pt x="223" y="51"/>
                </a:lnTo>
                <a:close/>
                <a:moveTo>
                  <a:pt x="245" y="79"/>
                </a:moveTo>
                <a:lnTo>
                  <a:pt x="245" y="79"/>
                </a:lnTo>
                <a:lnTo>
                  <a:pt x="246" y="79"/>
                </a:lnTo>
                <a:lnTo>
                  <a:pt x="245" y="80"/>
                </a:lnTo>
                <a:lnTo>
                  <a:pt x="245" y="80"/>
                </a:lnTo>
                <a:lnTo>
                  <a:pt x="245" y="79"/>
                </a:lnTo>
                <a:lnTo>
                  <a:pt x="245" y="79"/>
                </a:lnTo>
                <a:lnTo>
                  <a:pt x="245" y="79"/>
                </a:lnTo>
                <a:lnTo>
                  <a:pt x="245" y="79"/>
                </a:lnTo>
                <a:lnTo>
                  <a:pt x="245" y="79"/>
                </a:lnTo>
                <a:close/>
                <a:moveTo>
                  <a:pt x="244" y="80"/>
                </a:moveTo>
                <a:lnTo>
                  <a:pt x="244" y="80"/>
                </a:lnTo>
                <a:lnTo>
                  <a:pt x="244" y="79"/>
                </a:lnTo>
                <a:lnTo>
                  <a:pt x="245" y="79"/>
                </a:lnTo>
                <a:lnTo>
                  <a:pt x="245" y="79"/>
                </a:lnTo>
                <a:lnTo>
                  <a:pt x="245" y="80"/>
                </a:lnTo>
                <a:lnTo>
                  <a:pt x="244" y="80"/>
                </a:lnTo>
                <a:lnTo>
                  <a:pt x="244" y="80"/>
                </a:lnTo>
                <a:close/>
                <a:moveTo>
                  <a:pt x="247" y="92"/>
                </a:moveTo>
                <a:lnTo>
                  <a:pt x="247" y="92"/>
                </a:lnTo>
                <a:lnTo>
                  <a:pt x="247" y="91"/>
                </a:lnTo>
                <a:lnTo>
                  <a:pt x="247" y="92"/>
                </a:lnTo>
                <a:lnTo>
                  <a:pt x="247" y="92"/>
                </a:lnTo>
                <a:lnTo>
                  <a:pt x="247" y="92"/>
                </a:lnTo>
                <a:lnTo>
                  <a:pt x="247" y="92"/>
                </a:lnTo>
                <a:lnTo>
                  <a:pt x="247" y="92"/>
                </a:lnTo>
                <a:close/>
                <a:moveTo>
                  <a:pt x="242" y="81"/>
                </a:moveTo>
                <a:lnTo>
                  <a:pt x="242" y="81"/>
                </a:lnTo>
                <a:lnTo>
                  <a:pt x="244" y="81"/>
                </a:lnTo>
                <a:lnTo>
                  <a:pt x="242" y="81"/>
                </a:lnTo>
                <a:lnTo>
                  <a:pt x="242" y="81"/>
                </a:lnTo>
                <a:lnTo>
                  <a:pt x="242" y="81"/>
                </a:lnTo>
                <a:lnTo>
                  <a:pt x="242" y="81"/>
                </a:lnTo>
                <a:lnTo>
                  <a:pt x="242" y="81"/>
                </a:lnTo>
                <a:close/>
                <a:moveTo>
                  <a:pt x="240" y="76"/>
                </a:moveTo>
                <a:lnTo>
                  <a:pt x="240" y="76"/>
                </a:lnTo>
                <a:lnTo>
                  <a:pt x="240" y="76"/>
                </a:lnTo>
                <a:lnTo>
                  <a:pt x="239" y="76"/>
                </a:lnTo>
                <a:lnTo>
                  <a:pt x="239" y="75"/>
                </a:lnTo>
                <a:lnTo>
                  <a:pt x="239" y="75"/>
                </a:lnTo>
                <a:lnTo>
                  <a:pt x="240" y="75"/>
                </a:lnTo>
                <a:lnTo>
                  <a:pt x="240" y="76"/>
                </a:lnTo>
                <a:lnTo>
                  <a:pt x="240" y="76"/>
                </a:lnTo>
                <a:close/>
                <a:moveTo>
                  <a:pt x="238" y="74"/>
                </a:moveTo>
                <a:lnTo>
                  <a:pt x="238" y="74"/>
                </a:lnTo>
                <a:lnTo>
                  <a:pt x="238" y="74"/>
                </a:lnTo>
                <a:lnTo>
                  <a:pt x="238" y="74"/>
                </a:lnTo>
                <a:lnTo>
                  <a:pt x="238" y="74"/>
                </a:lnTo>
                <a:lnTo>
                  <a:pt x="238" y="74"/>
                </a:lnTo>
                <a:lnTo>
                  <a:pt x="238" y="74"/>
                </a:lnTo>
                <a:close/>
                <a:moveTo>
                  <a:pt x="214" y="51"/>
                </a:moveTo>
                <a:lnTo>
                  <a:pt x="214" y="51"/>
                </a:lnTo>
                <a:lnTo>
                  <a:pt x="206" y="51"/>
                </a:lnTo>
                <a:lnTo>
                  <a:pt x="206" y="51"/>
                </a:lnTo>
                <a:lnTo>
                  <a:pt x="206" y="50"/>
                </a:lnTo>
                <a:lnTo>
                  <a:pt x="211" y="50"/>
                </a:lnTo>
                <a:lnTo>
                  <a:pt x="212" y="50"/>
                </a:lnTo>
                <a:lnTo>
                  <a:pt x="214" y="51"/>
                </a:lnTo>
                <a:lnTo>
                  <a:pt x="214" y="51"/>
                </a:lnTo>
                <a:lnTo>
                  <a:pt x="214" y="50"/>
                </a:lnTo>
                <a:lnTo>
                  <a:pt x="214" y="51"/>
                </a:lnTo>
                <a:lnTo>
                  <a:pt x="214" y="51"/>
                </a:lnTo>
                <a:close/>
                <a:moveTo>
                  <a:pt x="239" y="79"/>
                </a:moveTo>
                <a:lnTo>
                  <a:pt x="239" y="79"/>
                </a:lnTo>
                <a:lnTo>
                  <a:pt x="238" y="76"/>
                </a:lnTo>
                <a:lnTo>
                  <a:pt x="239" y="79"/>
                </a:lnTo>
                <a:lnTo>
                  <a:pt x="239" y="79"/>
                </a:lnTo>
                <a:lnTo>
                  <a:pt x="239" y="79"/>
                </a:lnTo>
                <a:lnTo>
                  <a:pt x="239" y="79"/>
                </a:lnTo>
                <a:lnTo>
                  <a:pt x="239" y="79"/>
                </a:lnTo>
                <a:close/>
                <a:moveTo>
                  <a:pt x="244" y="89"/>
                </a:moveTo>
                <a:lnTo>
                  <a:pt x="244" y="89"/>
                </a:lnTo>
                <a:lnTo>
                  <a:pt x="245" y="89"/>
                </a:lnTo>
                <a:lnTo>
                  <a:pt x="246" y="89"/>
                </a:lnTo>
                <a:lnTo>
                  <a:pt x="246" y="89"/>
                </a:lnTo>
                <a:lnTo>
                  <a:pt x="245" y="89"/>
                </a:lnTo>
                <a:lnTo>
                  <a:pt x="244" y="89"/>
                </a:lnTo>
                <a:lnTo>
                  <a:pt x="244" y="89"/>
                </a:lnTo>
                <a:close/>
                <a:moveTo>
                  <a:pt x="233" y="69"/>
                </a:moveTo>
                <a:lnTo>
                  <a:pt x="233" y="69"/>
                </a:lnTo>
                <a:lnTo>
                  <a:pt x="234" y="69"/>
                </a:lnTo>
                <a:lnTo>
                  <a:pt x="233" y="69"/>
                </a:lnTo>
                <a:lnTo>
                  <a:pt x="233" y="69"/>
                </a:lnTo>
                <a:lnTo>
                  <a:pt x="233" y="69"/>
                </a:lnTo>
                <a:lnTo>
                  <a:pt x="233" y="69"/>
                </a:lnTo>
                <a:lnTo>
                  <a:pt x="233" y="69"/>
                </a:lnTo>
                <a:close/>
                <a:moveTo>
                  <a:pt x="224" y="73"/>
                </a:moveTo>
                <a:lnTo>
                  <a:pt x="224" y="73"/>
                </a:lnTo>
                <a:lnTo>
                  <a:pt x="229" y="71"/>
                </a:lnTo>
                <a:lnTo>
                  <a:pt x="230" y="71"/>
                </a:lnTo>
                <a:lnTo>
                  <a:pt x="232" y="73"/>
                </a:lnTo>
                <a:lnTo>
                  <a:pt x="230" y="74"/>
                </a:lnTo>
                <a:lnTo>
                  <a:pt x="229" y="75"/>
                </a:lnTo>
                <a:lnTo>
                  <a:pt x="227" y="76"/>
                </a:lnTo>
                <a:lnTo>
                  <a:pt x="226" y="75"/>
                </a:lnTo>
                <a:lnTo>
                  <a:pt x="224" y="73"/>
                </a:lnTo>
                <a:lnTo>
                  <a:pt x="224" y="73"/>
                </a:lnTo>
                <a:lnTo>
                  <a:pt x="224" y="73"/>
                </a:lnTo>
                <a:lnTo>
                  <a:pt x="224" y="73"/>
                </a:lnTo>
                <a:lnTo>
                  <a:pt x="224" y="73"/>
                </a:lnTo>
                <a:close/>
                <a:moveTo>
                  <a:pt x="223" y="74"/>
                </a:moveTo>
                <a:lnTo>
                  <a:pt x="223" y="74"/>
                </a:lnTo>
                <a:lnTo>
                  <a:pt x="223" y="75"/>
                </a:lnTo>
                <a:lnTo>
                  <a:pt x="222" y="75"/>
                </a:lnTo>
                <a:lnTo>
                  <a:pt x="220" y="74"/>
                </a:lnTo>
                <a:lnTo>
                  <a:pt x="220" y="74"/>
                </a:lnTo>
                <a:lnTo>
                  <a:pt x="223" y="74"/>
                </a:lnTo>
                <a:lnTo>
                  <a:pt x="223" y="74"/>
                </a:lnTo>
                <a:lnTo>
                  <a:pt x="223" y="74"/>
                </a:lnTo>
                <a:lnTo>
                  <a:pt x="223" y="74"/>
                </a:lnTo>
                <a:lnTo>
                  <a:pt x="223" y="74"/>
                </a:lnTo>
                <a:close/>
                <a:moveTo>
                  <a:pt x="244" y="89"/>
                </a:moveTo>
                <a:lnTo>
                  <a:pt x="244" y="89"/>
                </a:lnTo>
                <a:lnTo>
                  <a:pt x="241" y="88"/>
                </a:lnTo>
                <a:lnTo>
                  <a:pt x="241" y="88"/>
                </a:lnTo>
                <a:lnTo>
                  <a:pt x="242" y="88"/>
                </a:lnTo>
                <a:lnTo>
                  <a:pt x="244" y="89"/>
                </a:lnTo>
                <a:lnTo>
                  <a:pt x="244" y="89"/>
                </a:lnTo>
                <a:close/>
                <a:moveTo>
                  <a:pt x="238" y="80"/>
                </a:moveTo>
                <a:lnTo>
                  <a:pt x="238" y="80"/>
                </a:lnTo>
                <a:lnTo>
                  <a:pt x="239" y="80"/>
                </a:lnTo>
                <a:lnTo>
                  <a:pt x="239" y="80"/>
                </a:lnTo>
                <a:lnTo>
                  <a:pt x="239" y="80"/>
                </a:lnTo>
                <a:lnTo>
                  <a:pt x="238" y="80"/>
                </a:lnTo>
                <a:lnTo>
                  <a:pt x="238" y="80"/>
                </a:lnTo>
                <a:lnTo>
                  <a:pt x="238" y="80"/>
                </a:lnTo>
                <a:close/>
                <a:moveTo>
                  <a:pt x="234" y="77"/>
                </a:moveTo>
                <a:lnTo>
                  <a:pt x="234" y="77"/>
                </a:lnTo>
                <a:lnTo>
                  <a:pt x="235" y="77"/>
                </a:lnTo>
                <a:lnTo>
                  <a:pt x="236" y="79"/>
                </a:lnTo>
                <a:lnTo>
                  <a:pt x="236" y="79"/>
                </a:lnTo>
                <a:lnTo>
                  <a:pt x="234" y="77"/>
                </a:lnTo>
                <a:lnTo>
                  <a:pt x="234" y="77"/>
                </a:lnTo>
                <a:close/>
                <a:moveTo>
                  <a:pt x="239" y="87"/>
                </a:moveTo>
                <a:lnTo>
                  <a:pt x="239" y="87"/>
                </a:lnTo>
                <a:lnTo>
                  <a:pt x="240" y="87"/>
                </a:lnTo>
                <a:lnTo>
                  <a:pt x="241" y="87"/>
                </a:lnTo>
                <a:lnTo>
                  <a:pt x="241" y="87"/>
                </a:lnTo>
                <a:lnTo>
                  <a:pt x="240" y="88"/>
                </a:lnTo>
                <a:lnTo>
                  <a:pt x="239" y="87"/>
                </a:lnTo>
                <a:lnTo>
                  <a:pt x="239" y="87"/>
                </a:lnTo>
                <a:close/>
                <a:moveTo>
                  <a:pt x="200" y="50"/>
                </a:moveTo>
                <a:lnTo>
                  <a:pt x="200" y="50"/>
                </a:lnTo>
                <a:lnTo>
                  <a:pt x="202" y="50"/>
                </a:lnTo>
                <a:lnTo>
                  <a:pt x="202" y="48"/>
                </a:lnTo>
                <a:lnTo>
                  <a:pt x="202" y="48"/>
                </a:lnTo>
                <a:lnTo>
                  <a:pt x="203" y="50"/>
                </a:lnTo>
                <a:lnTo>
                  <a:pt x="202" y="50"/>
                </a:lnTo>
                <a:lnTo>
                  <a:pt x="200" y="50"/>
                </a:lnTo>
                <a:lnTo>
                  <a:pt x="200" y="50"/>
                </a:lnTo>
                <a:close/>
                <a:moveTo>
                  <a:pt x="197" y="51"/>
                </a:moveTo>
                <a:lnTo>
                  <a:pt x="197" y="51"/>
                </a:lnTo>
                <a:lnTo>
                  <a:pt x="197" y="48"/>
                </a:lnTo>
                <a:lnTo>
                  <a:pt x="198" y="48"/>
                </a:lnTo>
                <a:lnTo>
                  <a:pt x="200" y="50"/>
                </a:lnTo>
                <a:lnTo>
                  <a:pt x="200" y="51"/>
                </a:lnTo>
                <a:lnTo>
                  <a:pt x="199" y="51"/>
                </a:lnTo>
                <a:lnTo>
                  <a:pt x="197" y="51"/>
                </a:lnTo>
                <a:lnTo>
                  <a:pt x="197" y="51"/>
                </a:lnTo>
                <a:lnTo>
                  <a:pt x="198" y="51"/>
                </a:lnTo>
                <a:lnTo>
                  <a:pt x="197" y="51"/>
                </a:lnTo>
                <a:lnTo>
                  <a:pt x="197" y="51"/>
                </a:lnTo>
                <a:close/>
                <a:moveTo>
                  <a:pt x="228" y="76"/>
                </a:moveTo>
                <a:lnTo>
                  <a:pt x="228" y="76"/>
                </a:lnTo>
                <a:lnTo>
                  <a:pt x="229" y="76"/>
                </a:lnTo>
                <a:lnTo>
                  <a:pt x="230" y="76"/>
                </a:lnTo>
                <a:lnTo>
                  <a:pt x="230" y="76"/>
                </a:lnTo>
                <a:lnTo>
                  <a:pt x="230" y="76"/>
                </a:lnTo>
                <a:lnTo>
                  <a:pt x="229" y="76"/>
                </a:lnTo>
                <a:lnTo>
                  <a:pt x="228" y="76"/>
                </a:lnTo>
                <a:lnTo>
                  <a:pt x="228" y="76"/>
                </a:lnTo>
                <a:close/>
                <a:moveTo>
                  <a:pt x="230" y="83"/>
                </a:moveTo>
                <a:lnTo>
                  <a:pt x="230" y="83"/>
                </a:lnTo>
                <a:lnTo>
                  <a:pt x="232" y="82"/>
                </a:lnTo>
                <a:lnTo>
                  <a:pt x="233" y="83"/>
                </a:lnTo>
                <a:lnTo>
                  <a:pt x="233" y="83"/>
                </a:lnTo>
                <a:lnTo>
                  <a:pt x="232" y="83"/>
                </a:lnTo>
                <a:lnTo>
                  <a:pt x="230" y="83"/>
                </a:lnTo>
                <a:lnTo>
                  <a:pt x="230" y="83"/>
                </a:lnTo>
                <a:close/>
                <a:moveTo>
                  <a:pt x="218" y="73"/>
                </a:moveTo>
                <a:lnTo>
                  <a:pt x="218" y="73"/>
                </a:lnTo>
                <a:lnTo>
                  <a:pt x="217" y="73"/>
                </a:lnTo>
                <a:lnTo>
                  <a:pt x="217" y="71"/>
                </a:lnTo>
                <a:lnTo>
                  <a:pt x="218" y="73"/>
                </a:lnTo>
                <a:lnTo>
                  <a:pt x="218" y="73"/>
                </a:lnTo>
                <a:lnTo>
                  <a:pt x="218" y="73"/>
                </a:lnTo>
                <a:lnTo>
                  <a:pt x="218" y="73"/>
                </a:lnTo>
                <a:lnTo>
                  <a:pt x="218" y="73"/>
                </a:lnTo>
                <a:lnTo>
                  <a:pt x="218" y="73"/>
                </a:lnTo>
                <a:close/>
                <a:moveTo>
                  <a:pt x="214" y="70"/>
                </a:moveTo>
                <a:lnTo>
                  <a:pt x="214" y="70"/>
                </a:lnTo>
                <a:lnTo>
                  <a:pt x="212" y="70"/>
                </a:lnTo>
                <a:lnTo>
                  <a:pt x="214" y="69"/>
                </a:lnTo>
                <a:lnTo>
                  <a:pt x="215" y="68"/>
                </a:lnTo>
                <a:lnTo>
                  <a:pt x="215" y="69"/>
                </a:lnTo>
                <a:lnTo>
                  <a:pt x="214" y="70"/>
                </a:lnTo>
                <a:lnTo>
                  <a:pt x="214" y="70"/>
                </a:lnTo>
                <a:lnTo>
                  <a:pt x="214" y="70"/>
                </a:lnTo>
                <a:lnTo>
                  <a:pt x="214" y="70"/>
                </a:lnTo>
                <a:lnTo>
                  <a:pt x="214" y="70"/>
                </a:lnTo>
                <a:close/>
                <a:moveTo>
                  <a:pt x="216" y="75"/>
                </a:moveTo>
                <a:lnTo>
                  <a:pt x="216" y="75"/>
                </a:lnTo>
                <a:lnTo>
                  <a:pt x="217" y="73"/>
                </a:lnTo>
                <a:lnTo>
                  <a:pt x="216" y="75"/>
                </a:lnTo>
                <a:lnTo>
                  <a:pt x="216" y="75"/>
                </a:lnTo>
                <a:lnTo>
                  <a:pt x="217" y="74"/>
                </a:lnTo>
                <a:lnTo>
                  <a:pt x="216" y="75"/>
                </a:lnTo>
                <a:lnTo>
                  <a:pt x="216" y="75"/>
                </a:lnTo>
                <a:close/>
                <a:moveTo>
                  <a:pt x="117" y="34"/>
                </a:moveTo>
                <a:lnTo>
                  <a:pt x="117" y="34"/>
                </a:lnTo>
                <a:lnTo>
                  <a:pt x="116" y="34"/>
                </a:lnTo>
                <a:lnTo>
                  <a:pt x="116" y="34"/>
                </a:lnTo>
                <a:lnTo>
                  <a:pt x="118" y="33"/>
                </a:lnTo>
                <a:lnTo>
                  <a:pt x="121" y="33"/>
                </a:lnTo>
                <a:lnTo>
                  <a:pt x="117" y="34"/>
                </a:lnTo>
                <a:lnTo>
                  <a:pt x="117" y="34"/>
                </a:lnTo>
                <a:lnTo>
                  <a:pt x="117" y="34"/>
                </a:lnTo>
                <a:lnTo>
                  <a:pt x="117" y="34"/>
                </a:lnTo>
                <a:lnTo>
                  <a:pt x="117" y="34"/>
                </a:lnTo>
                <a:close/>
                <a:moveTo>
                  <a:pt x="183" y="52"/>
                </a:moveTo>
                <a:lnTo>
                  <a:pt x="183" y="52"/>
                </a:lnTo>
                <a:lnTo>
                  <a:pt x="182" y="53"/>
                </a:lnTo>
                <a:lnTo>
                  <a:pt x="183" y="52"/>
                </a:lnTo>
                <a:lnTo>
                  <a:pt x="183" y="52"/>
                </a:lnTo>
                <a:lnTo>
                  <a:pt x="182" y="53"/>
                </a:lnTo>
                <a:lnTo>
                  <a:pt x="183" y="52"/>
                </a:lnTo>
                <a:lnTo>
                  <a:pt x="183" y="52"/>
                </a:lnTo>
                <a:close/>
                <a:moveTo>
                  <a:pt x="208" y="70"/>
                </a:moveTo>
                <a:lnTo>
                  <a:pt x="208" y="70"/>
                </a:lnTo>
                <a:lnTo>
                  <a:pt x="210" y="70"/>
                </a:lnTo>
                <a:lnTo>
                  <a:pt x="211" y="71"/>
                </a:lnTo>
                <a:lnTo>
                  <a:pt x="210" y="73"/>
                </a:lnTo>
                <a:lnTo>
                  <a:pt x="208" y="73"/>
                </a:lnTo>
                <a:lnTo>
                  <a:pt x="208" y="71"/>
                </a:lnTo>
                <a:lnTo>
                  <a:pt x="208" y="70"/>
                </a:lnTo>
                <a:lnTo>
                  <a:pt x="208" y="70"/>
                </a:lnTo>
                <a:lnTo>
                  <a:pt x="208" y="70"/>
                </a:lnTo>
                <a:lnTo>
                  <a:pt x="208" y="70"/>
                </a:lnTo>
                <a:lnTo>
                  <a:pt x="208" y="70"/>
                </a:lnTo>
                <a:close/>
                <a:moveTo>
                  <a:pt x="224" y="88"/>
                </a:moveTo>
                <a:lnTo>
                  <a:pt x="224" y="88"/>
                </a:lnTo>
                <a:lnTo>
                  <a:pt x="223" y="87"/>
                </a:lnTo>
                <a:lnTo>
                  <a:pt x="222" y="88"/>
                </a:lnTo>
                <a:lnTo>
                  <a:pt x="223" y="88"/>
                </a:lnTo>
                <a:lnTo>
                  <a:pt x="224" y="88"/>
                </a:lnTo>
                <a:lnTo>
                  <a:pt x="224" y="88"/>
                </a:lnTo>
                <a:lnTo>
                  <a:pt x="223" y="88"/>
                </a:lnTo>
                <a:lnTo>
                  <a:pt x="224" y="88"/>
                </a:lnTo>
                <a:lnTo>
                  <a:pt x="224" y="88"/>
                </a:lnTo>
                <a:close/>
                <a:moveTo>
                  <a:pt x="208" y="74"/>
                </a:moveTo>
                <a:lnTo>
                  <a:pt x="208" y="74"/>
                </a:lnTo>
                <a:lnTo>
                  <a:pt x="205" y="73"/>
                </a:lnTo>
                <a:lnTo>
                  <a:pt x="208" y="74"/>
                </a:lnTo>
                <a:lnTo>
                  <a:pt x="208" y="74"/>
                </a:lnTo>
                <a:lnTo>
                  <a:pt x="208" y="74"/>
                </a:lnTo>
                <a:lnTo>
                  <a:pt x="208" y="73"/>
                </a:lnTo>
                <a:lnTo>
                  <a:pt x="209" y="73"/>
                </a:lnTo>
                <a:lnTo>
                  <a:pt x="208" y="74"/>
                </a:lnTo>
                <a:lnTo>
                  <a:pt x="208" y="74"/>
                </a:lnTo>
                <a:close/>
                <a:moveTo>
                  <a:pt x="217" y="85"/>
                </a:moveTo>
                <a:lnTo>
                  <a:pt x="217" y="85"/>
                </a:lnTo>
                <a:lnTo>
                  <a:pt x="217" y="83"/>
                </a:lnTo>
                <a:lnTo>
                  <a:pt x="218" y="83"/>
                </a:lnTo>
                <a:lnTo>
                  <a:pt x="218" y="83"/>
                </a:lnTo>
                <a:lnTo>
                  <a:pt x="217" y="85"/>
                </a:lnTo>
                <a:lnTo>
                  <a:pt x="217" y="85"/>
                </a:lnTo>
                <a:lnTo>
                  <a:pt x="217" y="85"/>
                </a:lnTo>
                <a:close/>
                <a:moveTo>
                  <a:pt x="218" y="88"/>
                </a:moveTo>
                <a:lnTo>
                  <a:pt x="218" y="88"/>
                </a:lnTo>
                <a:lnTo>
                  <a:pt x="220" y="87"/>
                </a:lnTo>
                <a:lnTo>
                  <a:pt x="220" y="88"/>
                </a:lnTo>
                <a:lnTo>
                  <a:pt x="220" y="89"/>
                </a:lnTo>
                <a:lnTo>
                  <a:pt x="218" y="88"/>
                </a:lnTo>
                <a:lnTo>
                  <a:pt x="218" y="88"/>
                </a:lnTo>
                <a:lnTo>
                  <a:pt x="218" y="88"/>
                </a:lnTo>
                <a:lnTo>
                  <a:pt x="218" y="88"/>
                </a:lnTo>
                <a:lnTo>
                  <a:pt x="218" y="88"/>
                </a:lnTo>
                <a:close/>
                <a:moveTo>
                  <a:pt x="202" y="71"/>
                </a:moveTo>
                <a:lnTo>
                  <a:pt x="202" y="71"/>
                </a:lnTo>
                <a:lnTo>
                  <a:pt x="200" y="71"/>
                </a:lnTo>
                <a:lnTo>
                  <a:pt x="200" y="71"/>
                </a:lnTo>
                <a:lnTo>
                  <a:pt x="200" y="71"/>
                </a:lnTo>
                <a:lnTo>
                  <a:pt x="200" y="71"/>
                </a:lnTo>
                <a:lnTo>
                  <a:pt x="202" y="71"/>
                </a:lnTo>
                <a:lnTo>
                  <a:pt x="202" y="71"/>
                </a:lnTo>
                <a:lnTo>
                  <a:pt x="202" y="71"/>
                </a:lnTo>
                <a:lnTo>
                  <a:pt x="202" y="71"/>
                </a:lnTo>
                <a:close/>
                <a:moveTo>
                  <a:pt x="208" y="79"/>
                </a:moveTo>
                <a:lnTo>
                  <a:pt x="208" y="79"/>
                </a:lnTo>
                <a:lnTo>
                  <a:pt x="210" y="79"/>
                </a:lnTo>
                <a:lnTo>
                  <a:pt x="210" y="79"/>
                </a:lnTo>
                <a:lnTo>
                  <a:pt x="209" y="80"/>
                </a:lnTo>
                <a:lnTo>
                  <a:pt x="208" y="79"/>
                </a:lnTo>
                <a:lnTo>
                  <a:pt x="208" y="79"/>
                </a:lnTo>
                <a:close/>
                <a:moveTo>
                  <a:pt x="216" y="87"/>
                </a:moveTo>
                <a:lnTo>
                  <a:pt x="216" y="87"/>
                </a:lnTo>
                <a:lnTo>
                  <a:pt x="217" y="86"/>
                </a:lnTo>
                <a:lnTo>
                  <a:pt x="218" y="87"/>
                </a:lnTo>
                <a:lnTo>
                  <a:pt x="217" y="88"/>
                </a:lnTo>
                <a:lnTo>
                  <a:pt x="216" y="87"/>
                </a:lnTo>
                <a:lnTo>
                  <a:pt x="216" y="87"/>
                </a:lnTo>
                <a:lnTo>
                  <a:pt x="216" y="87"/>
                </a:lnTo>
                <a:lnTo>
                  <a:pt x="216" y="87"/>
                </a:lnTo>
                <a:lnTo>
                  <a:pt x="216" y="87"/>
                </a:lnTo>
                <a:close/>
                <a:moveTo>
                  <a:pt x="191" y="73"/>
                </a:moveTo>
                <a:lnTo>
                  <a:pt x="191" y="73"/>
                </a:lnTo>
                <a:lnTo>
                  <a:pt x="197" y="71"/>
                </a:lnTo>
                <a:lnTo>
                  <a:pt x="198" y="71"/>
                </a:lnTo>
                <a:lnTo>
                  <a:pt x="199" y="73"/>
                </a:lnTo>
                <a:lnTo>
                  <a:pt x="198" y="73"/>
                </a:lnTo>
                <a:lnTo>
                  <a:pt x="197" y="74"/>
                </a:lnTo>
                <a:lnTo>
                  <a:pt x="191" y="73"/>
                </a:lnTo>
                <a:lnTo>
                  <a:pt x="191" y="73"/>
                </a:lnTo>
                <a:lnTo>
                  <a:pt x="193" y="73"/>
                </a:lnTo>
                <a:lnTo>
                  <a:pt x="191" y="73"/>
                </a:lnTo>
                <a:lnTo>
                  <a:pt x="191" y="73"/>
                </a:lnTo>
                <a:close/>
                <a:moveTo>
                  <a:pt x="97" y="46"/>
                </a:moveTo>
                <a:lnTo>
                  <a:pt x="97" y="46"/>
                </a:lnTo>
                <a:lnTo>
                  <a:pt x="98" y="45"/>
                </a:lnTo>
                <a:lnTo>
                  <a:pt x="100" y="44"/>
                </a:lnTo>
                <a:lnTo>
                  <a:pt x="100" y="44"/>
                </a:lnTo>
                <a:lnTo>
                  <a:pt x="98" y="46"/>
                </a:lnTo>
                <a:lnTo>
                  <a:pt x="97" y="46"/>
                </a:lnTo>
                <a:lnTo>
                  <a:pt x="97" y="46"/>
                </a:lnTo>
                <a:lnTo>
                  <a:pt x="97" y="46"/>
                </a:lnTo>
                <a:close/>
                <a:moveTo>
                  <a:pt x="163" y="57"/>
                </a:moveTo>
                <a:lnTo>
                  <a:pt x="163" y="57"/>
                </a:lnTo>
                <a:lnTo>
                  <a:pt x="163" y="56"/>
                </a:lnTo>
                <a:lnTo>
                  <a:pt x="163" y="57"/>
                </a:lnTo>
                <a:lnTo>
                  <a:pt x="163" y="57"/>
                </a:lnTo>
                <a:lnTo>
                  <a:pt x="163" y="57"/>
                </a:lnTo>
                <a:lnTo>
                  <a:pt x="163" y="57"/>
                </a:lnTo>
                <a:lnTo>
                  <a:pt x="163" y="57"/>
                </a:lnTo>
                <a:close/>
                <a:moveTo>
                  <a:pt x="211" y="86"/>
                </a:moveTo>
                <a:lnTo>
                  <a:pt x="211" y="86"/>
                </a:lnTo>
                <a:lnTo>
                  <a:pt x="214" y="86"/>
                </a:lnTo>
                <a:lnTo>
                  <a:pt x="215" y="87"/>
                </a:lnTo>
                <a:lnTo>
                  <a:pt x="214" y="87"/>
                </a:lnTo>
                <a:lnTo>
                  <a:pt x="211" y="86"/>
                </a:lnTo>
                <a:lnTo>
                  <a:pt x="211" y="86"/>
                </a:lnTo>
                <a:lnTo>
                  <a:pt x="211" y="86"/>
                </a:lnTo>
                <a:lnTo>
                  <a:pt x="211" y="86"/>
                </a:lnTo>
                <a:lnTo>
                  <a:pt x="211" y="86"/>
                </a:lnTo>
                <a:close/>
                <a:moveTo>
                  <a:pt x="186" y="67"/>
                </a:moveTo>
                <a:lnTo>
                  <a:pt x="186" y="67"/>
                </a:lnTo>
                <a:lnTo>
                  <a:pt x="188" y="67"/>
                </a:lnTo>
                <a:lnTo>
                  <a:pt x="189" y="68"/>
                </a:lnTo>
                <a:lnTo>
                  <a:pt x="189" y="68"/>
                </a:lnTo>
                <a:lnTo>
                  <a:pt x="187" y="68"/>
                </a:lnTo>
                <a:lnTo>
                  <a:pt x="186" y="68"/>
                </a:lnTo>
                <a:lnTo>
                  <a:pt x="186" y="67"/>
                </a:lnTo>
                <a:lnTo>
                  <a:pt x="186" y="67"/>
                </a:lnTo>
                <a:close/>
                <a:moveTo>
                  <a:pt x="189" y="70"/>
                </a:moveTo>
                <a:lnTo>
                  <a:pt x="189" y="70"/>
                </a:lnTo>
                <a:lnTo>
                  <a:pt x="185" y="69"/>
                </a:lnTo>
                <a:lnTo>
                  <a:pt x="186" y="70"/>
                </a:lnTo>
                <a:lnTo>
                  <a:pt x="188" y="71"/>
                </a:lnTo>
                <a:lnTo>
                  <a:pt x="188" y="71"/>
                </a:lnTo>
                <a:lnTo>
                  <a:pt x="189" y="70"/>
                </a:lnTo>
                <a:lnTo>
                  <a:pt x="189" y="70"/>
                </a:lnTo>
                <a:lnTo>
                  <a:pt x="188" y="70"/>
                </a:lnTo>
                <a:lnTo>
                  <a:pt x="189" y="70"/>
                </a:lnTo>
                <a:lnTo>
                  <a:pt x="189" y="70"/>
                </a:lnTo>
                <a:close/>
                <a:moveTo>
                  <a:pt x="209" y="87"/>
                </a:moveTo>
                <a:lnTo>
                  <a:pt x="209" y="87"/>
                </a:lnTo>
                <a:lnTo>
                  <a:pt x="210" y="86"/>
                </a:lnTo>
                <a:lnTo>
                  <a:pt x="209" y="87"/>
                </a:lnTo>
                <a:lnTo>
                  <a:pt x="209" y="87"/>
                </a:lnTo>
                <a:lnTo>
                  <a:pt x="210" y="87"/>
                </a:lnTo>
                <a:lnTo>
                  <a:pt x="209" y="87"/>
                </a:lnTo>
                <a:lnTo>
                  <a:pt x="209" y="87"/>
                </a:lnTo>
                <a:close/>
                <a:moveTo>
                  <a:pt x="205" y="86"/>
                </a:moveTo>
                <a:lnTo>
                  <a:pt x="205" y="86"/>
                </a:lnTo>
                <a:lnTo>
                  <a:pt x="206" y="86"/>
                </a:lnTo>
                <a:lnTo>
                  <a:pt x="208" y="86"/>
                </a:lnTo>
                <a:lnTo>
                  <a:pt x="208" y="86"/>
                </a:lnTo>
                <a:lnTo>
                  <a:pt x="206" y="86"/>
                </a:lnTo>
                <a:lnTo>
                  <a:pt x="205" y="86"/>
                </a:lnTo>
                <a:lnTo>
                  <a:pt x="205" y="86"/>
                </a:lnTo>
                <a:close/>
                <a:moveTo>
                  <a:pt x="189" y="74"/>
                </a:moveTo>
                <a:lnTo>
                  <a:pt x="189" y="74"/>
                </a:lnTo>
                <a:lnTo>
                  <a:pt x="189" y="73"/>
                </a:lnTo>
                <a:lnTo>
                  <a:pt x="188" y="73"/>
                </a:lnTo>
                <a:lnTo>
                  <a:pt x="187" y="73"/>
                </a:lnTo>
                <a:lnTo>
                  <a:pt x="186" y="73"/>
                </a:lnTo>
                <a:lnTo>
                  <a:pt x="189" y="74"/>
                </a:lnTo>
                <a:lnTo>
                  <a:pt x="189" y="74"/>
                </a:lnTo>
                <a:lnTo>
                  <a:pt x="188" y="74"/>
                </a:lnTo>
                <a:lnTo>
                  <a:pt x="189" y="74"/>
                </a:lnTo>
                <a:lnTo>
                  <a:pt x="189" y="74"/>
                </a:lnTo>
                <a:close/>
                <a:moveTo>
                  <a:pt x="208" y="89"/>
                </a:moveTo>
                <a:lnTo>
                  <a:pt x="208" y="89"/>
                </a:lnTo>
                <a:lnTo>
                  <a:pt x="204" y="88"/>
                </a:lnTo>
                <a:lnTo>
                  <a:pt x="205" y="87"/>
                </a:lnTo>
                <a:lnTo>
                  <a:pt x="206" y="88"/>
                </a:lnTo>
                <a:lnTo>
                  <a:pt x="208" y="89"/>
                </a:lnTo>
                <a:lnTo>
                  <a:pt x="208" y="89"/>
                </a:lnTo>
                <a:lnTo>
                  <a:pt x="206" y="88"/>
                </a:lnTo>
                <a:lnTo>
                  <a:pt x="208" y="89"/>
                </a:lnTo>
                <a:lnTo>
                  <a:pt x="208" y="89"/>
                </a:lnTo>
                <a:close/>
                <a:moveTo>
                  <a:pt x="202" y="86"/>
                </a:moveTo>
                <a:lnTo>
                  <a:pt x="202" y="86"/>
                </a:lnTo>
                <a:lnTo>
                  <a:pt x="203" y="86"/>
                </a:lnTo>
                <a:lnTo>
                  <a:pt x="204" y="86"/>
                </a:lnTo>
                <a:lnTo>
                  <a:pt x="204" y="86"/>
                </a:lnTo>
                <a:lnTo>
                  <a:pt x="202" y="86"/>
                </a:lnTo>
                <a:lnTo>
                  <a:pt x="202" y="86"/>
                </a:lnTo>
                <a:lnTo>
                  <a:pt x="203" y="86"/>
                </a:lnTo>
                <a:lnTo>
                  <a:pt x="202" y="86"/>
                </a:lnTo>
                <a:lnTo>
                  <a:pt x="202" y="86"/>
                </a:lnTo>
                <a:close/>
                <a:moveTo>
                  <a:pt x="180" y="75"/>
                </a:moveTo>
                <a:lnTo>
                  <a:pt x="180" y="75"/>
                </a:lnTo>
                <a:lnTo>
                  <a:pt x="182" y="74"/>
                </a:lnTo>
                <a:lnTo>
                  <a:pt x="183" y="73"/>
                </a:lnTo>
                <a:lnTo>
                  <a:pt x="185" y="74"/>
                </a:lnTo>
                <a:lnTo>
                  <a:pt x="185" y="74"/>
                </a:lnTo>
                <a:lnTo>
                  <a:pt x="182" y="74"/>
                </a:lnTo>
                <a:lnTo>
                  <a:pt x="180" y="75"/>
                </a:lnTo>
                <a:lnTo>
                  <a:pt x="180" y="75"/>
                </a:lnTo>
                <a:close/>
                <a:moveTo>
                  <a:pt x="171" y="73"/>
                </a:moveTo>
                <a:lnTo>
                  <a:pt x="171" y="73"/>
                </a:lnTo>
                <a:lnTo>
                  <a:pt x="174" y="73"/>
                </a:lnTo>
                <a:lnTo>
                  <a:pt x="174" y="73"/>
                </a:lnTo>
                <a:lnTo>
                  <a:pt x="174" y="73"/>
                </a:lnTo>
                <a:lnTo>
                  <a:pt x="171" y="73"/>
                </a:lnTo>
                <a:lnTo>
                  <a:pt x="171" y="73"/>
                </a:lnTo>
                <a:close/>
                <a:moveTo>
                  <a:pt x="173" y="75"/>
                </a:moveTo>
                <a:lnTo>
                  <a:pt x="173" y="75"/>
                </a:lnTo>
                <a:lnTo>
                  <a:pt x="175" y="74"/>
                </a:lnTo>
                <a:lnTo>
                  <a:pt x="177" y="74"/>
                </a:lnTo>
                <a:lnTo>
                  <a:pt x="177" y="75"/>
                </a:lnTo>
                <a:lnTo>
                  <a:pt x="177" y="75"/>
                </a:lnTo>
                <a:lnTo>
                  <a:pt x="175" y="75"/>
                </a:lnTo>
                <a:lnTo>
                  <a:pt x="173" y="75"/>
                </a:lnTo>
                <a:lnTo>
                  <a:pt x="173" y="75"/>
                </a:lnTo>
                <a:lnTo>
                  <a:pt x="173" y="75"/>
                </a:lnTo>
                <a:close/>
                <a:moveTo>
                  <a:pt x="162" y="73"/>
                </a:moveTo>
                <a:lnTo>
                  <a:pt x="162" y="73"/>
                </a:lnTo>
                <a:lnTo>
                  <a:pt x="163" y="73"/>
                </a:lnTo>
                <a:lnTo>
                  <a:pt x="164" y="71"/>
                </a:lnTo>
                <a:lnTo>
                  <a:pt x="164" y="71"/>
                </a:lnTo>
                <a:lnTo>
                  <a:pt x="163" y="73"/>
                </a:lnTo>
                <a:lnTo>
                  <a:pt x="162" y="73"/>
                </a:lnTo>
                <a:lnTo>
                  <a:pt x="162" y="73"/>
                </a:lnTo>
                <a:close/>
                <a:moveTo>
                  <a:pt x="164" y="75"/>
                </a:moveTo>
                <a:lnTo>
                  <a:pt x="164" y="75"/>
                </a:lnTo>
                <a:lnTo>
                  <a:pt x="162" y="74"/>
                </a:lnTo>
                <a:lnTo>
                  <a:pt x="162" y="74"/>
                </a:lnTo>
                <a:lnTo>
                  <a:pt x="163" y="75"/>
                </a:lnTo>
                <a:lnTo>
                  <a:pt x="164" y="75"/>
                </a:lnTo>
                <a:lnTo>
                  <a:pt x="164" y="75"/>
                </a:lnTo>
                <a:lnTo>
                  <a:pt x="164" y="75"/>
                </a:lnTo>
                <a:lnTo>
                  <a:pt x="164" y="75"/>
                </a:lnTo>
                <a:lnTo>
                  <a:pt x="164" y="75"/>
                </a:lnTo>
                <a:lnTo>
                  <a:pt x="164" y="75"/>
                </a:lnTo>
                <a:lnTo>
                  <a:pt x="164" y="75"/>
                </a:lnTo>
                <a:close/>
                <a:moveTo>
                  <a:pt x="164" y="76"/>
                </a:moveTo>
                <a:lnTo>
                  <a:pt x="164" y="76"/>
                </a:lnTo>
                <a:lnTo>
                  <a:pt x="162" y="76"/>
                </a:lnTo>
                <a:lnTo>
                  <a:pt x="162" y="76"/>
                </a:lnTo>
                <a:lnTo>
                  <a:pt x="163" y="77"/>
                </a:lnTo>
                <a:lnTo>
                  <a:pt x="163" y="77"/>
                </a:lnTo>
                <a:lnTo>
                  <a:pt x="164" y="76"/>
                </a:lnTo>
                <a:lnTo>
                  <a:pt x="164" y="76"/>
                </a:lnTo>
                <a:lnTo>
                  <a:pt x="163" y="76"/>
                </a:lnTo>
                <a:lnTo>
                  <a:pt x="164" y="75"/>
                </a:lnTo>
                <a:lnTo>
                  <a:pt x="164" y="75"/>
                </a:lnTo>
                <a:lnTo>
                  <a:pt x="164" y="76"/>
                </a:lnTo>
                <a:lnTo>
                  <a:pt x="164" y="76"/>
                </a:lnTo>
                <a:close/>
                <a:moveTo>
                  <a:pt x="156" y="79"/>
                </a:moveTo>
                <a:lnTo>
                  <a:pt x="156" y="79"/>
                </a:lnTo>
                <a:lnTo>
                  <a:pt x="156" y="77"/>
                </a:lnTo>
                <a:lnTo>
                  <a:pt x="157" y="77"/>
                </a:lnTo>
                <a:lnTo>
                  <a:pt x="157" y="77"/>
                </a:lnTo>
                <a:lnTo>
                  <a:pt x="157" y="79"/>
                </a:lnTo>
                <a:lnTo>
                  <a:pt x="156" y="79"/>
                </a:lnTo>
                <a:lnTo>
                  <a:pt x="156" y="79"/>
                </a:lnTo>
                <a:close/>
                <a:moveTo>
                  <a:pt x="176" y="88"/>
                </a:moveTo>
                <a:lnTo>
                  <a:pt x="176" y="88"/>
                </a:lnTo>
                <a:lnTo>
                  <a:pt x="177" y="87"/>
                </a:lnTo>
                <a:lnTo>
                  <a:pt x="179" y="87"/>
                </a:lnTo>
                <a:lnTo>
                  <a:pt x="179" y="87"/>
                </a:lnTo>
                <a:lnTo>
                  <a:pt x="177" y="88"/>
                </a:lnTo>
                <a:lnTo>
                  <a:pt x="176" y="88"/>
                </a:lnTo>
                <a:lnTo>
                  <a:pt x="176" y="88"/>
                </a:lnTo>
                <a:close/>
                <a:moveTo>
                  <a:pt x="176" y="89"/>
                </a:moveTo>
                <a:lnTo>
                  <a:pt x="176" y="89"/>
                </a:lnTo>
                <a:lnTo>
                  <a:pt x="177" y="88"/>
                </a:lnTo>
                <a:lnTo>
                  <a:pt x="179" y="89"/>
                </a:lnTo>
                <a:lnTo>
                  <a:pt x="179" y="89"/>
                </a:lnTo>
                <a:lnTo>
                  <a:pt x="177" y="89"/>
                </a:lnTo>
                <a:lnTo>
                  <a:pt x="176" y="89"/>
                </a:lnTo>
                <a:lnTo>
                  <a:pt x="176" y="89"/>
                </a:lnTo>
                <a:close/>
                <a:moveTo>
                  <a:pt x="173" y="88"/>
                </a:moveTo>
                <a:lnTo>
                  <a:pt x="173" y="88"/>
                </a:lnTo>
                <a:lnTo>
                  <a:pt x="173" y="87"/>
                </a:lnTo>
                <a:lnTo>
                  <a:pt x="173" y="88"/>
                </a:lnTo>
                <a:lnTo>
                  <a:pt x="173" y="88"/>
                </a:lnTo>
                <a:lnTo>
                  <a:pt x="173" y="88"/>
                </a:lnTo>
                <a:lnTo>
                  <a:pt x="173" y="88"/>
                </a:lnTo>
                <a:lnTo>
                  <a:pt x="173" y="88"/>
                </a:lnTo>
                <a:close/>
                <a:moveTo>
                  <a:pt x="174" y="92"/>
                </a:moveTo>
                <a:lnTo>
                  <a:pt x="174" y="92"/>
                </a:lnTo>
                <a:lnTo>
                  <a:pt x="174" y="89"/>
                </a:lnTo>
                <a:lnTo>
                  <a:pt x="174" y="89"/>
                </a:lnTo>
                <a:lnTo>
                  <a:pt x="174" y="91"/>
                </a:lnTo>
                <a:lnTo>
                  <a:pt x="174" y="92"/>
                </a:lnTo>
                <a:lnTo>
                  <a:pt x="174" y="92"/>
                </a:lnTo>
                <a:lnTo>
                  <a:pt x="175" y="92"/>
                </a:lnTo>
                <a:lnTo>
                  <a:pt x="174" y="92"/>
                </a:lnTo>
                <a:lnTo>
                  <a:pt x="174" y="92"/>
                </a:lnTo>
                <a:close/>
                <a:moveTo>
                  <a:pt x="145" y="80"/>
                </a:moveTo>
                <a:lnTo>
                  <a:pt x="145" y="80"/>
                </a:lnTo>
                <a:lnTo>
                  <a:pt x="146" y="79"/>
                </a:lnTo>
                <a:lnTo>
                  <a:pt x="147" y="79"/>
                </a:lnTo>
                <a:lnTo>
                  <a:pt x="147" y="79"/>
                </a:lnTo>
                <a:lnTo>
                  <a:pt x="146" y="79"/>
                </a:lnTo>
                <a:lnTo>
                  <a:pt x="145" y="80"/>
                </a:lnTo>
                <a:lnTo>
                  <a:pt x="145" y="80"/>
                </a:lnTo>
                <a:close/>
                <a:moveTo>
                  <a:pt x="169" y="89"/>
                </a:moveTo>
                <a:lnTo>
                  <a:pt x="169" y="89"/>
                </a:lnTo>
                <a:lnTo>
                  <a:pt x="170" y="89"/>
                </a:lnTo>
                <a:lnTo>
                  <a:pt x="171" y="89"/>
                </a:lnTo>
                <a:lnTo>
                  <a:pt x="171" y="89"/>
                </a:lnTo>
                <a:lnTo>
                  <a:pt x="170" y="91"/>
                </a:lnTo>
                <a:lnTo>
                  <a:pt x="169" y="89"/>
                </a:lnTo>
                <a:lnTo>
                  <a:pt x="169" y="89"/>
                </a:lnTo>
                <a:close/>
                <a:moveTo>
                  <a:pt x="150" y="82"/>
                </a:moveTo>
                <a:lnTo>
                  <a:pt x="150" y="82"/>
                </a:lnTo>
                <a:lnTo>
                  <a:pt x="145" y="85"/>
                </a:lnTo>
                <a:lnTo>
                  <a:pt x="144" y="85"/>
                </a:lnTo>
                <a:lnTo>
                  <a:pt x="146" y="83"/>
                </a:lnTo>
                <a:lnTo>
                  <a:pt x="150" y="82"/>
                </a:lnTo>
                <a:lnTo>
                  <a:pt x="150" y="82"/>
                </a:lnTo>
                <a:lnTo>
                  <a:pt x="149" y="82"/>
                </a:lnTo>
                <a:lnTo>
                  <a:pt x="150" y="82"/>
                </a:lnTo>
                <a:lnTo>
                  <a:pt x="150" y="82"/>
                </a:lnTo>
                <a:close/>
                <a:moveTo>
                  <a:pt x="140" y="85"/>
                </a:moveTo>
                <a:lnTo>
                  <a:pt x="140" y="85"/>
                </a:lnTo>
                <a:lnTo>
                  <a:pt x="143" y="85"/>
                </a:lnTo>
                <a:lnTo>
                  <a:pt x="143" y="83"/>
                </a:lnTo>
                <a:lnTo>
                  <a:pt x="141" y="83"/>
                </a:lnTo>
                <a:lnTo>
                  <a:pt x="140" y="85"/>
                </a:lnTo>
                <a:lnTo>
                  <a:pt x="140" y="85"/>
                </a:lnTo>
                <a:lnTo>
                  <a:pt x="140" y="85"/>
                </a:lnTo>
                <a:lnTo>
                  <a:pt x="140" y="85"/>
                </a:lnTo>
                <a:lnTo>
                  <a:pt x="140" y="85"/>
                </a:lnTo>
                <a:lnTo>
                  <a:pt x="140" y="85"/>
                </a:lnTo>
                <a:lnTo>
                  <a:pt x="140" y="85"/>
                </a:lnTo>
                <a:close/>
                <a:moveTo>
                  <a:pt x="139" y="88"/>
                </a:moveTo>
                <a:lnTo>
                  <a:pt x="139" y="88"/>
                </a:lnTo>
                <a:lnTo>
                  <a:pt x="139" y="87"/>
                </a:lnTo>
                <a:lnTo>
                  <a:pt x="139" y="85"/>
                </a:lnTo>
                <a:lnTo>
                  <a:pt x="139" y="85"/>
                </a:lnTo>
                <a:lnTo>
                  <a:pt x="139" y="88"/>
                </a:lnTo>
                <a:lnTo>
                  <a:pt x="139" y="88"/>
                </a:lnTo>
                <a:lnTo>
                  <a:pt x="138" y="87"/>
                </a:lnTo>
                <a:lnTo>
                  <a:pt x="138" y="87"/>
                </a:lnTo>
                <a:lnTo>
                  <a:pt x="138" y="87"/>
                </a:lnTo>
                <a:lnTo>
                  <a:pt x="139" y="88"/>
                </a:lnTo>
                <a:lnTo>
                  <a:pt x="139" y="88"/>
                </a:lnTo>
                <a:close/>
                <a:moveTo>
                  <a:pt x="130" y="87"/>
                </a:moveTo>
                <a:lnTo>
                  <a:pt x="130" y="87"/>
                </a:lnTo>
                <a:lnTo>
                  <a:pt x="132" y="86"/>
                </a:lnTo>
                <a:lnTo>
                  <a:pt x="133" y="86"/>
                </a:lnTo>
                <a:lnTo>
                  <a:pt x="133" y="86"/>
                </a:lnTo>
                <a:lnTo>
                  <a:pt x="132" y="87"/>
                </a:lnTo>
                <a:lnTo>
                  <a:pt x="130" y="87"/>
                </a:lnTo>
                <a:lnTo>
                  <a:pt x="130" y="87"/>
                </a:lnTo>
                <a:close/>
                <a:moveTo>
                  <a:pt x="33" y="115"/>
                </a:moveTo>
                <a:lnTo>
                  <a:pt x="33" y="115"/>
                </a:lnTo>
                <a:lnTo>
                  <a:pt x="33" y="118"/>
                </a:lnTo>
                <a:lnTo>
                  <a:pt x="32" y="117"/>
                </a:lnTo>
                <a:lnTo>
                  <a:pt x="32" y="115"/>
                </a:lnTo>
                <a:lnTo>
                  <a:pt x="33" y="115"/>
                </a:lnTo>
                <a:lnTo>
                  <a:pt x="33" y="115"/>
                </a:lnTo>
                <a:lnTo>
                  <a:pt x="33" y="115"/>
                </a:lnTo>
                <a:lnTo>
                  <a:pt x="33" y="115"/>
                </a:lnTo>
                <a:lnTo>
                  <a:pt x="33" y="115"/>
                </a:lnTo>
                <a:lnTo>
                  <a:pt x="33" y="115"/>
                </a:lnTo>
                <a:close/>
                <a:moveTo>
                  <a:pt x="120" y="98"/>
                </a:moveTo>
                <a:lnTo>
                  <a:pt x="120" y="98"/>
                </a:lnTo>
                <a:lnTo>
                  <a:pt x="118" y="97"/>
                </a:lnTo>
                <a:lnTo>
                  <a:pt x="120" y="95"/>
                </a:lnTo>
                <a:lnTo>
                  <a:pt x="120" y="95"/>
                </a:lnTo>
                <a:lnTo>
                  <a:pt x="121" y="95"/>
                </a:lnTo>
                <a:lnTo>
                  <a:pt x="121" y="95"/>
                </a:lnTo>
                <a:lnTo>
                  <a:pt x="121" y="97"/>
                </a:lnTo>
                <a:lnTo>
                  <a:pt x="120" y="98"/>
                </a:lnTo>
                <a:lnTo>
                  <a:pt x="120" y="98"/>
                </a:lnTo>
                <a:close/>
                <a:moveTo>
                  <a:pt x="31" y="120"/>
                </a:moveTo>
                <a:lnTo>
                  <a:pt x="31" y="120"/>
                </a:lnTo>
                <a:lnTo>
                  <a:pt x="28" y="126"/>
                </a:lnTo>
                <a:lnTo>
                  <a:pt x="27" y="126"/>
                </a:lnTo>
                <a:lnTo>
                  <a:pt x="27" y="124"/>
                </a:lnTo>
                <a:lnTo>
                  <a:pt x="28" y="121"/>
                </a:lnTo>
                <a:lnTo>
                  <a:pt x="29" y="120"/>
                </a:lnTo>
                <a:lnTo>
                  <a:pt x="31" y="120"/>
                </a:lnTo>
                <a:lnTo>
                  <a:pt x="31" y="120"/>
                </a:lnTo>
                <a:lnTo>
                  <a:pt x="31" y="121"/>
                </a:lnTo>
                <a:lnTo>
                  <a:pt x="31" y="120"/>
                </a:lnTo>
                <a:lnTo>
                  <a:pt x="31" y="120"/>
                </a:lnTo>
                <a:lnTo>
                  <a:pt x="31" y="120"/>
                </a:lnTo>
                <a:lnTo>
                  <a:pt x="31" y="120"/>
                </a:lnTo>
                <a:close/>
                <a:moveTo>
                  <a:pt x="26" y="129"/>
                </a:moveTo>
                <a:lnTo>
                  <a:pt x="26" y="129"/>
                </a:lnTo>
                <a:lnTo>
                  <a:pt x="27" y="127"/>
                </a:lnTo>
                <a:lnTo>
                  <a:pt x="27" y="127"/>
                </a:lnTo>
                <a:lnTo>
                  <a:pt x="27" y="128"/>
                </a:lnTo>
                <a:lnTo>
                  <a:pt x="27" y="129"/>
                </a:lnTo>
                <a:lnTo>
                  <a:pt x="26" y="130"/>
                </a:lnTo>
                <a:lnTo>
                  <a:pt x="26" y="129"/>
                </a:lnTo>
                <a:lnTo>
                  <a:pt x="26" y="129"/>
                </a:lnTo>
                <a:close/>
                <a:moveTo>
                  <a:pt x="129" y="111"/>
                </a:moveTo>
                <a:lnTo>
                  <a:pt x="129" y="111"/>
                </a:lnTo>
                <a:lnTo>
                  <a:pt x="130" y="110"/>
                </a:lnTo>
                <a:lnTo>
                  <a:pt x="132" y="110"/>
                </a:lnTo>
                <a:lnTo>
                  <a:pt x="132" y="110"/>
                </a:lnTo>
                <a:lnTo>
                  <a:pt x="130" y="111"/>
                </a:lnTo>
                <a:lnTo>
                  <a:pt x="129" y="111"/>
                </a:lnTo>
                <a:lnTo>
                  <a:pt x="129" y="111"/>
                </a:lnTo>
                <a:close/>
                <a:moveTo>
                  <a:pt x="127" y="115"/>
                </a:moveTo>
                <a:lnTo>
                  <a:pt x="127" y="115"/>
                </a:lnTo>
                <a:lnTo>
                  <a:pt x="127" y="116"/>
                </a:lnTo>
                <a:lnTo>
                  <a:pt x="126" y="116"/>
                </a:lnTo>
                <a:lnTo>
                  <a:pt x="126" y="115"/>
                </a:lnTo>
                <a:lnTo>
                  <a:pt x="127" y="115"/>
                </a:lnTo>
                <a:lnTo>
                  <a:pt x="127" y="115"/>
                </a:lnTo>
                <a:lnTo>
                  <a:pt x="127" y="115"/>
                </a:lnTo>
                <a:lnTo>
                  <a:pt x="127" y="115"/>
                </a:lnTo>
                <a:lnTo>
                  <a:pt x="127" y="115"/>
                </a:lnTo>
                <a:close/>
                <a:moveTo>
                  <a:pt x="127" y="117"/>
                </a:moveTo>
                <a:lnTo>
                  <a:pt x="127" y="117"/>
                </a:lnTo>
                <a:lnTo>
                  <a:pt x="128" y="116"/>
                </a:lnTo>
                <a:lnTo>
                  <a:pt x="129" y="115"/>
                </a:lnTo>
                <a:lnTo>
                  <a:pt x="129" y="115"/>
                </a:lnTo>
                <a:lnTo>
                  <a:pt x="128" y="116"/>
                </a:lnTo>
                <a:lnTo>
                  <a:pt x="127" y="117"/>
                </a:lnTo>
                <a:lnTo>
                  <a:pt x="127" y="117"/>
                </a:lnTo>
                <a:close/>
                <a:moveTo>
                  <a:pt x="18" y="152"/>
                </a:moveTo>
                <a:lnTo>
                  <a:pt x="18" y="152"/>
                </a:lnTo>
                <a:lnTo>
                  <a:pt x="17" y="156"/>
                </a:lnTo>
                <a:lnTo>
                  <a:pt x="17" y="157"/>
                </a:lnTo>
                <a:lnTo>
                  <a:pt x="16" y="158"/>
                </a:lnTo>
                <a:lnTo>
                  <a:pt x="16" y="158"/>
                </a:lnTo>
                <a:lnTo>
                  <a:pt x="17" y="154"/>
                </a:lnTo>
                <a:lnTo>
                  <a:pt x="17" y="153"/>
                </a:lnTo>
                <a:lnTo>
                  <a:pt x="18" y="152"/>
                </a:lnTo>
                <a:lnTo>
                  <a:pt x="18" y="152"/>
                </a:lnTo>
                <a:close/>
                <a:moveTo>
                  <a:pt x="124" y="121"/>
                </a:moveTo>
                <a:lnTo>
                  <a:pt x="124" y="121"/>
                </a:lnTo>
                <a:lnTo>
                  <a:pt x="123" y="120"/>
                </a:lnTo>
                <a:lnTo>
                  <a:pt x="123" y="118"/>
                </a:lnTo>
                <a:lnTo>
                  <a:pt x="124" y="118"/>
                </a:lnTo>
                <a:lnTo>
                  <a:pt x="124" y="121"/>
                </a:lnTo>
                <a:lnTo>
                  <a:pt x="124" y="121"/>
                </a:lnTo>
                <a:lnTo>
                  <a:pt x="124" y="120"/>
                </a:lnTo>
                <a:lnTo>
                  <a:pt x="124" y="121"/>
                </a:lnTo>
                <a:lnTo>
                  <a:pt x="124" y="121"/>
                </a:lnTo>
                <a:close/>
                <a:moveTo>
                  <a:pt x="120" y="122"/>
                </a:moveTo>
                <a:lnTo>
                  <a:pt x="120" y="122"/>
                </a:lnTo>
                <a:lnTo>
                  <a:pt x="118" y="122"/>
                </a:lnTo>
                <a:lnTo>
                  <a:pt x="117" y="122"/>
                </a:lnTo>
                <a:lnTo>
                  <a:pt x="117" y="122"/>
                </a:lnTo>
                <a:lnTo>
                  <a:pt x="118" y="121"/>
                </a:lnTo>
                <a:lnTo>
                  <a:pt x="118" y="121"/>
                </a:lnTo>
                <a:lnTo>
                  <a:pt x="120" y="122"/>
                </a:lnTo>
                <a:lnTo>
                  <a:pt x="120" y="122"/>
                </a:lnTo>
                <a:close/>
                <a:moveTo>
                  <a:pt x="123" y="123"/>
                </a:moveTo>
                <a:lnTo>
                  <a:pt x="123" y="123"/>
                </a:lnTo>
                <a:lnTo>
                  <a:pt x="123" y="122"/>
                </a:lnTo>
                <a:lnTo>
                  <a:pt x="123" y="123"/>
                </a:lnTo>
                <a:lnTo>
                  <a:pt x="123" y="123"/>
                </a:lnTo>
                <a:lnTo>
                  <a:pt x="123" y="123"/>
                </a:lnTo>
                <a:lnTo>
                  <a:pt x="123" y="123"/>
                </a:lnTo>
                <a:lnTo>
                  <a:pt x="123" y="123"/>
                </a:lnTo>
                <a:close/>
                <a:moveTo>
                  <a:pt x="14" y="170"/>
                </a:moveTo>
                <a:lnTo>
                  <a:pt x="14" y="170"/>
                </a:lnTo>
                <a:lnTo>
                  <a:pt x="12" y="168"/>
                </a:lnTo>
                <a:lnTo>
                  <a:pt x="14" y="166"/>
                </a:lnTo>
                <a:lnTo>
                  <a:pt x="15" y="168"/>
                </a:lnTo>
                <a:lnTo>
                  <a:pt x="14" y="170"/>
                </a:lnTo>
                <a:lnTo>
                  <a:pt x="14" y="170"/>
                </a:lnTo>
                <a:lnTo>
                  <a:pt x="14" y="169"/>
                </a:lnTo>
                <a:lnTo>
                  <a:pt x="14" y="170"/>
                </a:lnTo>
                <a:lnTo>
                  <a:pt x="14" y="170"/>
                </a:lnTo>
                <a:close/>
                <a:moveTo>
                  <a:pt x="114" y="128"/>
                </a:moveTo>
                <a:lnTo>
                  <a:pt x="114" y="128"/>
                </a:lnTo>
                <a:lnTo>
                  <a:pt x="112" y="128"/>
                </a:lnTo>
                <a:lnTo>
                  <a:pt x="114" y="128"/>
                </a:lnTo>
                <a:lnTo>
                  <a:pt x="114" y="128"/>
                </a:lnTo>
                <a:lnTo>
                  <a:pt x="114" y="128"/>
                </a:lnTo>
                <a:lnTo>
                  <a:pt x="114" y="128"/>
                </a:lnTo>
                <a:close/>
                <a:moveTo>
                  <a:pt x="10" y="175"/>
                </a:moveTo>
                <a:lnTo>
                  <a:pt x="11" y="174"/>
                </a:lnTo>
                <a:lnTo>
                  <a:pt x="11" y="174"/>
                </a:lnTo>
                <a:lnTo>
                  <a:pt x="11" y="176"/>
                </a:lnTo>
                <a:lnTo>
                  <a:pt x="10" y="176"/>
                </a:lnTo>
                <a:lnTo>
                  <a:pt x="10" y="175"/>
                </a:lnTo>
                <a:lnTo>
                  <a:pt x="10" y="175"/>
                </a:lnTo>
                <a:close/>
                <a:moveTo>
                  <a:pt x="108" y="132"/>
                </a:moveTo>
                <a:lnTo>
                  <a:pt x="108" y="132"/>
                </a:lnTo>
                <a:lnTo>
                  <a:pt x="108" y="133"/>
                </a:lnTo>
                <a:lnTo>
                  <a:pt x="106" y="133"/>
                </a:lnTo>
                <a:lnTo>
                  <a:pt x="106" y="133"/>
                </a:lnTo>
                <a:lnTo>
                  <a:pt x="108" y="132"/>
                </a:lnTo>
                <a:lnTo>
                  <a:pt x="108" y="132"/>
                </a:lnTo>
                <a:lnTo>
                  <a:pt x="108" y="132"/>
                </a:lnTo>
                <a:lnTo>
                  <a:pt x="108" y="132"/>
                </a:lnTo>
                <a:lnTo>
                  <a:pt x="108" y="132"/>
                </a:lnTo>
                <a:close/>
                <a:moveTo>
                  <a:pt x="10" y="192"/>
                </a:moveTo>
                <a:lnTo>
                  <a:pt x="10" y="192"/>
                </a:lnTo>
                <a:lnTo>
                  <a:pt x="8" y="193"/>
                </a:lnTo>
                <a:lnTo>
                  <a:pt x="8" y="192"/>
                </a:lnTo>
                <a:lnTo>
                  <a:pt x="9" y="189"/>
                </a:lnTo>
                <a:lnTo>
                  <a:pt x="9" y="191"/>
                </a:lnTo>
                <a:lnTo>
                  <a:pt x="10" y="192"/>
                </a:lnTo>
                <a:lnTo>
                  <a:pt x="10" y="192"/>
                </a:lnTo>
                <a:lnTo>
                  <a:pt x="9" y="192"/>
                </a:lnTo>
                <a:lnTo>
                  <a:pt x="10" y="192"/>
                </a:lnTo>
                <a:lnTo>
                  <a:pt x="10" y="192"/>
                </a:lnTo>
                <a:close/>
                <a:moveTo>
                  <a:pt x="105" y="139"/>
                </a:moveTo>
                <a:lnTo>
                  <a:pt x="105" y="139"/>
                </a:lnTo>
                <a:lnTo>
                  <a:pt x="103" y="139"/>
                </a:lnTo>
                <a:lnTo>
                  <a:pt x="102" y="139"/>
                </a:lnTo>
                <a:lnTo>
                  <a:pt x="103" y="138"/>
                </a:lnTo>
                <a:lnTo>
                  <a:pt x="105" y="139"/>
                </a:lnTo>
                <a:lnTo>
                  <a:pt x="105" y="139"/>
                </a:lnTo>
                <a:lnTo>
                  <a:pt x="104" y="139"/>
                </a:lnTo>
                <a:lnTo>
                  <a:pt x="105" y="139"/>
                </a:lnTo>
                <a:lnTo>
                  <a:pt x="105" y="139"/>
                </a:lnTo>
                <a:close/>
                <a:moveTo>
                  <a:pt x="9" y="199"/>
                </a:moveTo>
                <a:lnTo>
                  <a:pt x="9" y="199"/>
                </a:lnTo>
                <a:lnTo>
                  <a:pt x="8" y="198"/>
                </a:lnTo>
                <a:lnTo>
                  <a:pt x="8" y="198"/>
                </a:lnTo>
                <a:lnTo>
                  <a:pt x="9" y="198"/>
                </a:lnTo>
                <a:lnTo>
                  <a:pt x="9" y="199"/>
                </a:lnTo>
                <a:lnTo>
                  <a:pt x="9" y="199"/>
                </a:lnTo>
                <a:close/>
                <a:moveTo>
                  <a:pt x="100" y="141"/>
                </a:moveTo>
                <a:lnTo>
                  <a:pt x="100" y="141"/>
                </a:lnTo>
                <a:lnTo>
                  <a:pt x="98" y="141"/>
                </a:lnTo>
                <a:lnTo>
                  <a:pt x="99" y="140"/>
                </a:lnTo>
                <a:lnTo>
                  <a:pt x="100" y="140"/>
                </a:lnTo>
                <a:lnTo>
                  <a:pt x="100" y="140"/>
                </a:lnTo>
                <a:lnTo>
                  <a:pt x="100" y="141"/>
                </a:lnTo>
                <a:lnTo>
                  <a:pt x="100" y="141"/>
                </a:lnTo>
                <a:lnTo>
                  <a:pt x="100" y="141"/>
                </a:lnTo>
                <a:lnTo>
                  <a:pt x="100" y="141"/>
                </a:lnTo>
                <a:lnTo>
                  <a:pt x="100" y="141"/>
                </a:lnTo>
                <a:lnTo>
                  <a:pt x="100" y="141"/>
                </a:lnTo>
                <a:lnTo>
                  <a:pt x="100" y="141"/>
                </a:lnTo>
                <a:close/>
                <a:moveTo>
                  <a:pt x="6" y="201"/>
                </a:moveTo>
                <a:lnTo>
                  <a:pt x="6" y="201"/>
                </a:lnTo>
                <a:lnTo>
                  <a:pt x="6" y="200"/>
                </a:lnTo>
                <a:lnTo>
                  <a:pt x="8" y="199"/>
                </a:lnTo>
                <a:lnTo>
                  <a:pt x="8" y="199"/>
                </a:lnTo>
                <a:lnTo>
                  <a:pt x="8" y="200"/>
                </a:lnTo>
                <a:lnTo>
                  <a:pt x="6" y="201"/>
                </a:lnTo>
                <a:lnTo>
                  <a:pt x="6" y="201"/>
                </a:lnTo>
                <a:close/>
                <a:moveTo>
                  <a:pt x="99" y="145"/>
                </a:moveTo>
                <a:lnTo>
                  <a:pt x="99" y="145"/>
                </a:lnTo>
                <a:lnTo>
                  <a:pt x="102" y="141"/>
                </a:lnTo>
                <a:lnTo>
                  <a:pt x="102" y="141"/>
                </a:lnTo>
                <a:lnTo>
                  <a:pt x="102" y="141"/>
                </a:lnTo>
                <a:lnTo>
                  <a:pt x="100" y="144"/>
                </a:lnTo>
                <a:lnTo>
                  <a:pt x="99" y="145"/>
                </a:lnTo>
                <a:lnTo>
                  <a:pt x="99" y="145"/>
                </a:lnTo>
                <a:lnTo>
                  <a:pt x="100" y="144"/>
                </a:lnTo>
                <a:lnTo>
                  <a:pt x="99" y="145"/>
                </a:lnTo>
                <a:lnTo>
                  <a:pt x="99" y="145"/>
                </a:lnTo>
                <a:close/>
                <a:moveTo>
                  <a:pt x="98" y="146"/>
                </a:moveTo>
                <a:lnTo>
                  <a:pt x="98" y="146"/>
                </a:lnTo>
                <a:lnTo>
                  <a:pt x="98" y="142"/>
                </a:lnTo>
                <a:lnTo>
                  <a:pt x="99" y="142"/>
                </a:lnTo>
                <a:lnTo>
                  <a:pt x="99" y="144"/>
                </a:lnTo>
                <a:lnTo>
                  <a:pt x="98" y="146"/>
                </a:lnTo>
                <a:lnTo>
                  <a:pt x="98" y="146"/>
                </a:lnTo>
                <a:lnTo>
                  <a:pt x="98" y="145"/>
                </a:lnTo>
                <a:lnTo>
                  <a:pt x="98" y="146"/>
                </a:lnTo>
                <a:lnTo>
                  <a:pt x="98" y="146"/>
                </a:lnTo>
                <a:close/>
                <a:moveTo>
                  <a:pt x="8" y="211"/>
                </a:moveTo>
                <a:lnTo>
                  <a:pt x="8" y="211"/>
                </a:lnTo>
                <a:lnTo>
                  <a:pt x="6" y="207"/>
                </a:lnTo>
                <a:lnTo>
                  <a:pt x="8" y="206"/>
                </a:lnTo>
                <a:lnTo>
                  <a:pt x="8" y="207"/>
                </a:lnTo>
                <a:lnTo>
                  <a:pt x="8" y="211"/>
                </a:lnTo>
                <a:lnTo>
                  <a:pt x="8" y="211"/>
                </a:lnTo>
                <a:lnTo>
                  <a:pt x="8" y="210"/>
                </a:lnTo>
                <a:lnTo>
                  <a:pt x="8" y="211"/>
                </a:lnTo>
                <a:lnTo>
                  <a:pt x="8" y="211"/>
                </a:lnTo>
                <a:close/>
                <a:moveTo>
                  <a:pt x="98" y="148"/>
                </a:moveTo>
                <a:lnTo>
                  <a:pt x="98" y="148"/>
                </a:lnTo>
                <a:lnTo>
                  <a:pt x="98" y="148"/>
                </a:lnTo>
                <a:lnTo>
                  <a:pt x="97" y="147"/>
                </a:lnTo>
                <a:lnTo>
                  <a:pt x="97" y="147"/>
                </a:lnTo>
                <a:lnTo>
                  <a:pt x="98" y="148"/>
                </a:lnTo>
                <a:lnTo>
                  <a:pt x="98" y="148"/>
                </a:lnTo>
                <a:lnTo>
                  <a:pt x="98" y="148"/>
                </a:lnTo>
                <a:lnTo>
                  <a:pt x="98" y="148"/>
                </a:lnTo>
                <a:lnTo>
                  <a:pt x="98" y="148"/>
                </a:lnTo>
                <a:close/>
                <a:moveTo>
                  <a:pt x="94" y="150"/>
                </a:moveTo>
                <a:lnTo>
                  <a:pt x="94" y="150"/>
                </a:lnTo>
                <a:lnTo>
                  <a:pt x="94" y="151"/>
                </a:lnTo>
                <a:lnTo>
                  <a:pt x="93" y="151"/>
                </a:lnTo>
                <a:lnTo>
                  <a:pt x="93" y="151"/>
                </a:lnTo>
                <a:lnTo>
                  <a:pt x="93" y="150"/>
                </a:lnTo>
                <a:lnTo>
                  <a:pt x="94" y="150"/>
                </a:lnTo>
                <a:lnTo>
                  <a:pt x="94" y="150"/>
                </a:lnTo>
                <a:close/>
                <a:moveTo>
                  <a:pt x="93" y="154"/>
                </a:moveTo>
                <a:lnTo>
                  <a:pt x="93" y="154"/>
                </a:lnTo>
                <a:lnTo>
                  <a:pt x="92" y="157"/>
                </a:lnTo>
                <a:lnTo>
                  <a:pt x="92" y="156"/>
                </a:lnTo>
                <a:lnTo>
                  <a:pt x="92" y="156"/>
                </a:lnTo>
                <a:lnTo>
                  <a:pt x="93" y="154"/>
                </a:lnTo>
                <a:lnTo>
                  <a:pt x="93" y="154"/>
                </a:lnTo>
                <a:lnTo>
                  <a:pt x="93" y="154"/>
                </a:lnTo>
                <a:lnTo>
                  <a:pt x="93" y="154"/>
                </a:lnTo>
                <a:lnTo>
                  <a:pt x="93" y="154"/>
                </a:lnTo>
                <a:close/>
                <a:moveTo>
                  <a:pt x="88" y="159"/>
                </a:moveTo>
                <a:lnTo>
                  <a:pt x="88" y="159"/>
                </a:lnTo>
                <a:lnTo>
                  <a:pt x="90" y="158"/>
                </a:lnTo>
                <a:lnTo>
                  <a:pt x="91" y="157"/>
                </a:lnTo>
                <a:lnTo>
                  <a:pt x="91" y="157"/>
                </a:lnTo>
                <a:lnTo>
                  <a:pt x="90" y="158"/>
                </a:lnTo>
                <a:lnTo>
                  <a:pt x="88" y="159"/>
                </a:lnTo>
                <a:lnTo>
                  <a:pt x="88" y="159"/>
                </a:lnTo>
                <a:close/>
                <a:moveTo>
                  <a:pt x="88" y="158"/>
                </a:moveTo>
                <a:lnTo>
                  <a:pt x="88" y="158"/>
                </a:lnTo>
                <a:lnTo>
                  <a:pt x="87" y="158"/>
                </a:lnTo>
                <a:lnTo>
                  <a:pt x="87" y="158"/>
                </a:lnTo>
                <a:lnTo>
                  <a:pt x="88" y="158"/>
                </a:lnTo>
                <a:lnTo>
                  <a:pt x="88" y="158"/>
                </a:lnTo>
                <a:lnTo>
                  <a:pt x="88" y="158"/>
                </a:lnTo>
                <a:lnTo>
                  <a:pt x="88" y="158"/>
                </a:lnTo>
                <a:lnTo>
                  <a:pt x="88" y="158"/>
                </a:lnTo>
                <a:close/>
                <a:moveTo>
                  <a:pt x="86" y="163"/>
                </a:moveTo>
                <a:lnTo>
                  <a:pt x="86" y="163"/>
                </a:lnTo>
                <a:lnTo>
                  <a:pt x="86" y="160"/>
                </a:lnTo>
                <a:lnTo>
                  <a:pt x="87" y="159"/>
                </a:lnTo>
                <a:lnTo>
                  <a:pt x="87" y="159"/>
                </a:lnTo>
                <a:lnTo>
                  <a:pt x="87" y="162"/>
                </a:lnTo>
                <a:lnTo>
                  <a:pt x="86" y="163"/>
                </a:lnTo>
                <a:lnTo>
                  <a:pt x="86" y="163"/>
                </a:lnTo>
                <a:close/>
                <a:moveTo>
                  <a:pt x="87" y="164"/>
                </a:moveTo>
                <a:lnTo>
                  <a:pt x="87" y="164"/>
                </a:lnTo>
                <a:lnTo>
                  <a:pt x="87" y="163"/>
                </a:lnTo>
                <a:lnTo>
                  <a:pt x="88" y="162"/>
                </a:lnTo>
                <a:lnTo>
                  <a:pt x="88" y="162"/>
                </a:lnTo>
                <a:lnTo>
                  <a:pt x="88" y="163"/>
                </a:lnTo>
                <a:lnTo>
                  <a:pt x="87" y="164"/>
                </a:lnTo>
                <a:lnTo>
                  <a:pt x="87" y="164"/>
                </a:lnTo>
                <a:close/>
                <a:moveTo>
                  <a:pt x="82" y="169"/>
                </a:moveTo>
                <a:lnTo>
                  <a:pt x="82" y="169"/>
                </a:lnTo>
                <a:lnTo>
                  <a:pt x="81" y="168"/>
                </a:lnTo>
                <a:lnTo>
                  <a:pt x="82" y="169"/>
                </a:lnTo>
                <a:lnTo>
                  <a:pt x="82" y="169"/>
                </a:lnTo>
                <a:lnTo>
                  <a:pt x="82" y="169"/>
                </a:lnTo>
                <a:lnTo>
                  <a:pt x="82" y="169"/>
                </a:lnTo>
                <a:lnTo>
                  <a:pt x="82" y="169"/>
                </a:lnTo>
                <a:close/>
                <a:moveTo>
                  <a:pt x="80" y="183"/>
                </a:moveTo>
                <a:lnTo>
                  <a:pt x="80" y="183"/>
                </a:lnTo>
                <a:lnTo>
                  <a:pt x="80" y="183"/>
                </a:lnTo>
                <a:lnTo>
                  <a:pt x="80" y="183"/>
                </a:lnTo>
                <a:lnTo>
                  <a:pt x="80" y="183"/>
                </a:lnTo>
                <a:lnTo>
                  <a:pt x="80" y="183"/>
                </a:lnTo>
                <a:lnTo>
                  <a:pt x="80" y="183"/>
                </a:lnTo>
                <a:close/>
                <a:moveTo>
                  <a:pt x="82" y="287"/>
                </a:moveTo>
                <a:lnTo>
                  <a:pt x="82" y="287"/>
                </a:lnTo>
                <a:lnTo>
                  <a:pt x="81" y="288"/>
                </a:lnTo>
                <a:lnTo>
                  <a:pt x="80" y="287"/>
                </a:lnTo>
                <a:lnTo>
                  <a:pt x="80" y="287"/>
                </a:lnTo>
                <a:lnTo>
                  <a:pt x="82" y="287"/>
                </a:lnTo>
                <a:lnTo>
                  <a:pt x="82" y="287"/>
                </a:lnTo>
                <a:lnTo>
                  <a:pt x="81" y="287"/>
                </a:lnTo>
                <a:lnTo>
                  <a:pt x="82" y="287"/>
                </a:lnTo>
                <a:lnTo>
                  <a:pt x="82" y="287"/>
                </a:lnTo>
                <a:close/>
                <a:moveTo>
                  <a:pt x="84" y="295"/>
                </a:moveTo>
                <a:lnTo>
                  <a:pt x="84" y="295"/>
                </a:lnTo>
                <a:lnTo>
                  <a:pt x="82" y="293"/>
                </a:lnTo>
                <a:lnTo>
                  <a:pt x="82" y="293"/>
                </a:lnTo>
                <a:lnTo>
                  <a:pt x="84" y="293"/>
                </a:lnTo>
                <a:lnTo>
                  <a:pt x="84" y="293"/>
                </a:lnTo>
                <a:lnTo>
                  <a:pt x="84" y="294"/>
                </a:lnTo>
                <a:lnTo>
                  <a:pt x="84" y="294"/>
                </a:lnTo>
                <a:lnTo>
                  <a:pt x="84" y="295"/>
                </a:lnTo>
                <a:lnTo>
                  <a:pt x="84" y="295"/>
                </a:lnTo>
                <a:close/>
                <a:moveTo>
                  <a:pt x="88" y="423"/>
                </a:moveTo>
                <a:lnTo>
                  <a:pt x="88" y="423"/>
                </a:lnTo>
                <a:lnTo>
                  <a:pt x="86" y="423"/>
                </a:lnTo>
                <a:lnTo>
                  <a:pt x="88" y="423"/>
                </a:lnTo>
                <a:lnTo>
                  <a:pt x="88" y="423"/>
                </a:lnTo>
                <a:lnTo>
                  <a:pt x="86" y="422"/>
                </a:lnTo>
                <a:lnTo>
                  <a:pt x="88" y="423"/>
                </a:lnTo>
                <a:lnTo>
                  <a:pt x="88" y="423"/>
                </a:lnTo>
                <a:close/>
                <a:moveTo>
                  <a:pt x="84" y="422"/>
                </a:moveTo>
                <a:lnTo>
                  <a:pt x="84" y="422"/>
                </a:lnTo>
                <a:lnTo>
                  <a:pt x="84" y="421"/>
                </a:lnTo>
                <a:lnTo>
                  <a:pt x="84" y="422"/>
                </a:lnTo>
                <a:lnTo>
                  <a:pt x="84" y="422"/>
                </a:lnTo>
                <a:lnTo>
                  <a:pt x="85" y="422"/>
                </a:lnTo>
                <a:lnTo>
                  <a:pt x="84" y="422"/>
                </a:lnTo>
                <a:lnTo>
                  <a:pt x="84" y="422"/>
                </a:lnTo>
                <a:close/>
                <a:moveTo>
                  <a:pt x="93" y="318"/>
                </a:moveTo>
                <a:lnTo>
                  <a:pt x="93" y="318"/>
                </a:lnTo>
                <a:lnTo>
                  <a:pt x="94" y="319"/>
                </a:lnTo>
                <a:lnTo>
                  <a:pt x="94" y="321"/>
                </a:lnTo>
                <a:lnTo>
                  <a:pt x="93" y="321"/>
                </a:lnTo>
                <a:lnTo>
                  <a:pt x="93" y="318"/>
                </a:lnTo>
                <a:lnTo>
                  <a:pt x="93" y="318"/>
                </a:lnTo>
                <a:lnTo>
                  <a:pt x="93" y="319"/>
                </a:lnTo>
                <a:lnTo>
                  <a:pt x="93" y="318"/>
                </a:lnTo>
                <a:lnTo>
                  <a:pt x="93" y="318"/>
                </a:lnTo>
                <a:close/>
                <a:moveTo>
                  <a:pt x="92" y="427"/>
                </a:moveTo>
                <a:lnTo>
                  <a:pt x="92" y="427"/>
                </a:lnTo>
                <a:lnTo>
                  <a:pt x="91" y="428"/>
                </a:lnTo>
                <a:lnTo>
                  <a:pt x="88" y="428"/>
                </a:lnTo>
                <a:lnTo>
                  <a:pt x="88" y="427"/>
                </a:lnTo>
                <a:lnTo>
                  <a:pt x="92" y="427"/>
                </a:lnTo>
                <a:lnTo>
                  <a:pt x="92" y="427"/>
                </a:lnTo>
                <a:lnTo>
                  <a:pt x="91" y="427"/>
                </a:lnTo>
                <a:lnTo>
                  <a:pt x="92" y="427"/>
                </a:lnTo>
                <a:lnTo>
                  <a:pt x="92" y="427"/>
                </a:lnTo>
                <a:close/>
                <a:moveTo>
                  <a:pt x="96" y="324"/>
                </a:moveTo>
                <a:lnTo>
                  <a:pt x="96" y="324"/>
                </a:lnTo>
                <a:lnTo>
                  <a:pt x="94" y="323"/>
                </a:lnTo>
                <a:lnTo>
                  <a:pt x="94" y="322"/>
                </a:lnTo>
                <a:lnTo>
                  <a:pt x="94" y="322"/>
                </a:lnTo>
                <a:lnTo>
                  <a:pt x="96" y="323"/>
                </a:lnTo>
                <a:lnTo>
                  <a:pt x="96" y="323"/>
                </a:lnTo>
                <a:lnTo>
                  <a:pt x="96" y="324"/>
                </a:lnTo>
                <a:lnTo>
                  <a:pt x="96" y="324"/>
                </a:lnTo>
                <a:close/>
                <a:moveTo>
                  <a:pt x="92" y="428"/>
                </a:moveTo>
                <a:lnTo>
                  <a:pt x="92" y="428"/>
                </a:lnTo>
                <a:lnTo>
                  <a:pt x="93" y="428"/>
                </a:lnTo>
                <a:lnTo>
                  <a:pt x="93" y="429"/>
                </a:lnTo>
                <a:lnTo>
                  <a:pt x="92" y="429"/>
                </a:lnTo>
                <a:lnTo>
                  <a:pt x="92" y="428"/>
                </a:lnTo>
                <a:lnTo>
                  <a:pt x="92" y="428"/>
                </a:lnTo>
                <a:lnTo>
                  <a:pt x="92" y="428"/>
                </a:lnTo>
                <a:lnTo>
                  <a:pt x="92" y="428"/>
                </a:lnTo>
                <a:lnTo>
                  <a:pt x="92" y="428"/>
                </a:lnTo>
                <a:close/>
                <a:moveTo>
                  <a:pt x="143" y="384"/>
                </a:moveTo>
                <a:lnTo>
                  <a:pt x="143" y="384"/>
                </a:lnTo>
                <a:lnTo>
                  <a:pt x="141" y="383"/>
                </a:lnTo>
                <a:lnTo>
                  <a:pt x="140" y="382"/>
                </a:lnTo>
                <a:lnTo>
                  <a:pt x="140" y="382"/>
                </a:lnTo>
                <a:lnTo>
                  <a:pt x="143" y="383"/>
                </a:lnTo>
                <a:lnTo>
                  <a:pt x="143" y="384"/>
                </a:lnTo>
                <a:lnTo>
                  <a:pt x="143" y="384"/>
                </a:lnTo>
                <a:close/>
                <a:moveTo>
                  <a:pt x="145" y="387"/>
                </a:moveTo>
                <a:lnTo>
                  <a:pt x="145" y="387"/>
                </a:lnTo>
                <a:lnTo>
                  <a:pt x="144" y="386"/>
                </a:lnTo>
                <a:lnTo>
                  <a:pt x="143" y="383"/>
                </a:lnTo>
                <a:lnTo>
                  <a:pt x="143" y="383"/>
                </a:lnTo>
                <a:lnTo>
                  <a:pt x="145" y="384"/>
                </a:lnTo>
                <a:lnTo>
                  <a:pt x="145" y="387"/>
                </a:lnTo>
                <a:lnTo>
                  <a:pt x="145" y="387"/>
                </a:lnTo>
                <a:close/>
                <a:moveTo>
                  <a:pt x="147" y="387"/>
                </a:moveTo>
                <a:lnTo>
                  <a:pt x="147" y="387"/>
                </a:lnTo>
                <a:lnTo>
                  <a:pt x="146" y="387"/>
                </a:lnTo>
                <a:lnTo>
                  <a:pt x="147" y="387"/>
                </a:lnTo>
                <a:lnTo>
                  <a:pt x="147" y="387"/>
                </a:lnTo>
                <a:lnTo>
                  <a:pt x="147" y="387"/>
                </a:lnTo>
                <a:lnTo>
                  <a:pt x="147" y="387"/>
                </a:lnTo>
                <a:lnTo>
                  <a:pt x="147" y="387"/>
                </a:lnTo>
                <a:close/>
                <a:moveTo>
                  <a:pt x="202" y="464"/>
                </a:moveTo>
                <a:lnTo>
                  <a:pt x="202" y="464"/>
                </a:lnTo>
                <a:lnTo>
                  <a:pt x="202" y="464"/>
                </a:lnTo>
                <a:lnTo>
                  <a:pt x="199" y="464"/>
                </a:lnTo>
                <a:lnTo>
                  <a:pt x="194" y="464"/>
                </a:lnTo>
                <a:lnTo>
                  <a:pt x="193" y="463"/>
                </a:lnTo>
                <a:lnTo>
                  <a:pt x="193" y="463"/>
                </a:lnTo>
                <a:lnTo>
                  <a:pt x="202" y="464"/>
                </a:lnTo>
                <a:lnTo>
                  <a:pt x="202" y="464"/>
                </a:lnTo>
                <a:lnTo>
                  <a:pt x="202" y="464"/>
                </a:lnTo>
                <a:lnTo>
                  <a:pt x="202" y="464"/>
                </a:lnTo>
                <a:lnTo>
                  <a:pt x="200" y="464"/>
                </a:lnTo>
                <a:lnTo>
                  <a:pt x="202" y="464"/>
                </a:lnTo>
                <a:lnTo>
                  <a:pt x="202" y="464"/>
                </a:lnTo>
                <a:close/>
                <a:moveTo>
                  <a:pt x="209" y="466"/>
                </a:moveTo>
                <a:lnTo>
                  <a:pt x="209" y="466"/>
                </a:lnTo>
                <a:lnTo>
                  <a:pt x="208" y="467"/>
                </a:lnTo>
                <a:lnTo>
                  <a:pt x="204" y="467"/>
                </a:lnTo>
                <a:lnTo>
                  <a:pt x="203" y="466"/>
                </a:lnTo>
                <a:lnTo>
                  <a:pt x="209" y="466"/>
                </a:lnTo>
                <a:lnTo>
                  <a:pt x="209" y="466"/>
                </a:lnTo>
                <a:lnTo>
                  <a:pt x="209" y="466"/>
                </a:lnTo>
                <a:lnTo>
                  <a:pt x="209" y="466"/>
                </a:lnTo>
                <a:lnTo>
                  <a:pt x="209" y="466"/>
                </a:lnTo>
                <a:close/>
                <a:moveTo>
                  <a:pt x="186" y="413"/>
                </a:moveTo>
                <a:lnTo>
                  <a:pt x="186" y="413"/>
                </a:lnTo>
                <a:lnTo>
                  <a:pt x="185" y="413"/>
                </a:lnTo>
                <a:lnTo>
                  <a:pt x="182" y="413"/>
                </a:lnTo>
                <a:lnTo>
                  <a:pt x="182" y="413"/>
                </a:lnTo>
                <a:lnTo>
                  <a:pt x="185" y="413"/>
                </a:lnTo>
                <a:lnTo>
                  <a:pt x="186" y="413"/>
                </a:lnTo>
                <a:lnTo>
                  <a:pt x="186" y="413"/>
                </a:lnTo>
                <a:close/>
                <a:moveTo>
                  <a:pt x="218" y="467"/>
                </a:moveTo>
                <a:lnTo>
                  <a:pt x="218" y="467"/>
                </a:lnTo>
                <a:lnTo>
                  <a:pt x="211" y="467"/>
                </a:lnTo>
                <a:lnTo>
                  <a:pt x="218" y="467"/>
                </a:lnTo>
                <a:lnTo>
                  <a:pt x="218" y="467"/>
                </a:lnTo>
                <a:lnTo>
                  <a:pt x="216" y="467"/>
                </a:lnTo>
                <a:lnTo>
                  <a:pt x="218" y="467"/>
                </a:lnTo>
                <a:lnTo>
                  <a:pt x="218" y="467"/>
                </a:lnTo>
                <a:close/>
                <a:moveTo>
                  <a:pt x="204" y="417"/>
                </a:moveTo>
                <a:lnTo>
                  <a:pt x="204" y="417"/>
                </a:lnTo>
                <a:lnTo>
                  <a:pt x="205" y="419"/>
                </a:lnTo>
                <a:lnTo>
                  <a:pt x="204" y="417"/>
                </a:lnTo>
                <a:lnTo>
                  <a:pt x="204" y="417"/>
                </a:lnTo>
                <a:lnTo>
                  <a:pt x="205" y="418"/>
                </a:lnTo>
                <a:lnTo>
                  <a:pt x="204" y="417"/>
                </a:lnTo>
                <a:lnTo>
                  <a:pt x="204" y="417"/>
                </a:lnTo>
                <a:close/>
                <a:moveTo>
                  <a:pt x="239" y="475"/>
                </a:moveTo>
                <a:lnTo>
                  <a:pt x="239" y="475"/>
                </a:lnTo>
                <a:lnTo>
                  <a:pt x="238" y="477"/>
                </a:lnTo>
                <a:lnTo>
                  <a:pt x="239" y="475"/>
                </a:lnTo>
                <a:lnTo>
                  <a:pt x="239" y="475"/>
                </a:lnTo>
                <a:lnTo>
                  <a:pt x="239" y="476"/>
                </a:lnTo>
                <a:lnTo>
                  <a:pt x="239" y="475"/>
                </a:lnTo>
                <a:lnTo>
                  <a:pt x="239" y="475"/>
                </a:lnTo>
                <a:close/>
                <a:moveTo>
                  <a:pt x="233" y="457"/>
                </a:moveTo>
                <a:lnTo>
                  <a:pt x="233" y="457"/>
                </a:lnTo>
                <a:lnTo>
                  <a:pt x="235" y="457"/>
                </a:lnTo>
                <a:lnTo>
                  <a:pt x="235" y="457"/>
                </a:lnTo>
                <a:lnTo>
                  <a:pt x="234" y="455"/>
                </a:lnTo>
                <a:lnTo>
                  <a:pt x="233" y="457"/>
                </a:lnTo>
                <a:lnTo>
                  <a:pt x="233" y="457"/>
                </a:lnTo>
                <a:lnTo>
                  <a:pt x="233" y="457"/>
                </a:lnTo>
                <a:lnTo>
                  <a:pt x="233" y="457"/>
                </a:lnTo>
                <a:lnTo>
                  <a:pt x="233" y="457"/>
                </a:lnTo>
                <a:close/>
                <a:moveTo>
                  <a:pt x="230" y="434"/>
                </a:moveTo>
                <a:lnTo>
                  <a:pt x="230" y="434"/>
                </a:lnTo>
                <a:lnTo>
                  <a:pt x="229" y="434"/>
                </a:lnTo>
                <a:lnTo>
                  <a:pt x="228" y="434"/>
                </a:lnTo>
                <a:lnTo>
                  <a:pt x="228" y="434"/>
                </a:lnTo>
                <a:lnTo>
                  <a:pt x="229" y="434"/>
                </a:lnTo>
                <a:lnTo>
                  <a:pt x="230" y="434"/>
                </a:lnTo>
                <a:lnTo>
                  <a:pt x="230" y="434"/>
                </a:lnTo>
                <a:close/>
                <a:moveTo>
                  <a:pt x="236" y="437"/>
                </a:moveTo>
                <a:lnTo>
                  <a:pt x="236" y="437"/>
                </a:lnTo>
                <a:lnTo>
                  <a:pt x="234" y="437"/>
                </a:lnTo>
                <a:lnTo>
                  <a:pt x="233" y="436"/>
                </a:lnTo>
                <a:lnTo>
                  <a:pt x="233" y="436"/>
                </a:lnTo>
                <a:lnTo>
                  <a:pt x="235" y="436"/>
                </a:lnTo>
                <a:lnTo>
                  <a:pt x="236" y="437"/>
                </a:lnTo>
                <a:lnTo>
                  <a:pt x="236" y="437"/>
                </a:lnTo>
                <a:close/>
                <a:moveTo>
                  <a:pt x="241" y="439"/>
                </a:moveTo>
                <a:lnTo>
                  <a:pt x="241" y="439"/>
                </a:lnTo>
                <a:lnTo>
                  <a:pt x="240" y="439"/>
                </a:lnTo>
                <a:lnTo>
                  <a:pt x="239" y="439"/>
                </a:lnTo>
                <a:lnTo>
                  <a:pt x="239" y="439"/>
                </a:lnTo>
                <a:lnTo>
                  <a:pt x="240" y="439"/>
                </a:lnTo>
                <a:lnTo>
                  <a:pt x="241" y="439"/>
                </a:lnTo>
                <a:lnTo>
                  <a:pt x="241" y="439"/>
                </a:lnTo>
                <a:close/>
                <a:moveTo>
                  <a:pt x="242" y="435"/>
                </a:moveTo>
                <a:lnTo>
                  <a:pt x="242" y="435"/>
                </a:lnTo>
                <a:lnTo>
                  <a:pt x="242" y="436"/>
                </a:lnTo>
                <a:lnTo>
                  <a:pt x="242" y="435"/>
                </a:lnTo>
                <a:lnTo>
                  <a:pt x="242" y="435"/>
                </a:lnTo>
                <a:lnTo>
                  <a:pt x="242" y="435"/>
                </a:lnTo>
                <a:lnTo>
                  <a:pt x="242" y="435"/>
                </a:lnTo>
                <a:lnTo>
                  <a:pt x="242" y="435"/>
                </a:lnTo>
                <a:close/>
                <a:moveTo>
                  <a:pt x="285" y="452"/>
                </a:moveTo>
                <a:lnTo>
                  <a:pt x="285" y="452"/>
                </a:lnTo>
                <a:lnTo>
                  <a:pt x="285" y="452"/>
                </a:lnTo>
                <a:lnTo>
                  <a:pt x="282" y="452"/>
                </a:lnTo>
                <a:lnTo>
                  <a:pt x="282" y="452"/>
                </a:lnTo>
                <a:lnTo>
                  <a:pt x="283" y="452"/>
                </a:lnTo>
                <a:lnTo>
                  <a:pt x="285" y="452"/>
                </a:lnTo>
                <a:lnTo>
                  <a:pt x="285" y="45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4783"/>
          <p:cNvSpPr>
            <a:spLocks noEditPoints="1"/>
          </p:cNvSpPr>
          <p:nvPr/>
        </p:nvSpPr>
        <p:spPr bwMode="auto">
          <a:xfrm>
            <a:off x="4268316" y="4680608"/>
            <a:ext cx="1332384" cy="1689212"/>
          </a:xfrm>
          <a:custGeom>
            <a:avLst/>
            <a:gdLst>
              <a:gd name="T0" fmla="*/ 22 w 407"/>
              <a:gd name="T1" fmla="*/ 168 h 516"/>
              <a:gd name="T2" fmla="*/ 400 w 407"/>
              <a:gd name="T3" fmla="*/ 212 h 516"/>
              <a:gd name="T4" fmla="*/ 0 w 407"/>
              <a:gd name="T5" fmla="*/ 262 h 516"/>
              <a:gd name="T6" fmla="*/ 238 w 407"/>
              <a:gd name="T7" fmla="*/ 496 h 516"/>
              <a:gd name="T8" fmla="*/ 271 w 407"/>
              <a:gd name="T9" fmla="*/ 446 h 516"/>
              <a:gd name="T10" fmla="*/ 110 w 407"/>
              <a:gd name="T11" fmla="*/ 209 h 516"/>
              <a:gd name="T12" fmla="*/ 168 w 407"/>
              <a:gd name="T13" fmla="*/ 151 h 516"/>
              <a:gd name="T14" fmla="*/ 287 w 407"/>
              <a:gd name="T15" fmla="*/ 145 h 516"/>
              <a:gd name="T16" fmla="*/ 287 w 407"/>
              <a:gd name="T17" fmla="*/ 203 h 516"/>
              <a:gd name="T18" fmla="*/ 325 w 407"/>
              <a:gd name="T19" fmla="*/ 208 h 516"/>
              <a:gd name="T20" fmla="*/ 345 w 407"/>
              <a:gd name="T21" fmla="*/ 200 h 516"/>
              <a:gd name="T22" fmla="*/ 365 w 407"/>
              <a:gd name="T23" fmla="*/ 200 h 516"/>
              <a:gd name="T24" fmla="*/ 258 w 407"/>
              <a:gd name="T25" fmla="*/ 474 h 516"/>
              <a:gd name="T26" fmla="*/ 282 w 407"/>
              <a:gd name="T27" fmla="*/ 176 h 516"/>
              <a:gd name="T28" fmla="*/ 344 w 407"/>
              <a:gd name="T29" fmla="*/ 162 h 516"/>
              <a:gd name="T30" fmla="*/ 383 w 407"/>
              <a:gd name="T31" fmla="*/ 174 h 516"/>
              <a:gd name="T32" fmla="*/ 307 w 407"/>
              <a:gd name="T33" fmla="*/ 208 h 516"/>
              <a:gd name="T34" fmla="*/ 348 w 407"/>
              <a:gd name="T35" fmla="*/ 181 h 516"/>
              <a:gd name="T36" fmla="*/ 304 w 407"/>
              <a:gd name="T37" fmla="*/ 200 h 516"/>
              <a:gd name="T38" fmla="*/ 371 w 407"/>
              <a:gd name="T39" fmla="*/ 115 h 516"/>
              <a:gd name="T40" fmla="*/ 318 w 407"/>
              <a:gd name="T41" fmla="*/ 187 h 516"/>
              <a:gd name="T42" fmla="*/ 299 w 407"/>
              <a:gd name="T43" fmla="*/ 192 h 516"/>
              <a:gd name="T44" fmla="*/ 347 w 407"/>
              <a:gd name="T45" fmla="*/ 150 h 516"/>
              <a:gd name="T46" fmla="*/ 306 w 407"/>
              <a:gd name="T47" fmla="*/ 186 h 516"/>
              <a:gd name="T48" fmla="*/ 350 w 407"/>
              <a:gd name="T49" fmla="*/ 65 h 516"/>
              <a:gd name="T50" fmla="*/ 336 w 407"/>
              <a:gd name="T51" fmla="*/ 53 h 516"/>
              <a:gd name="T52" fmla="*/ 322 w 407"/>
              <a:gd name="T53" fmla="*/ 152 h 516"/>
              <a:gd name="T54" fmla="*/ 316 w 407"/>
              <a:gd name="T55" fmla="*/ 39 h 516"/>
              <a:gd name="T56" fmla="*/ 293 w 407"/>
              <a:gd name="T57" fmla="*/ 26 h 516"/>
              <a:gd name="T58" fmla="*/ 300 w 407"/>
              <a:gd name="T59" fmla="*/ 135 h 516"/>
              <a:gd name="T60" fmla="*/ 281 w 407"/>
              <a:gd name="T61" fmla="*/ 163 h 516"/>
              <a:gd name="T62" fmla="*/ 291 w 407"/>
              <a:gd name="T63" fmla="*/ 74 h 516"/>
              <a:gd name="T64" fmla="*/ 291 w 407"/>
              <a:gd name="T65" fmla="*/ 98 h 516"/>
              <a:gd name="T66" fmla="*/ 285 w 407"/>
              <a:gd name="T67" fmla="*/ 123 h 516"/>
              <a:gd name="T68" fmla="*/ 282 w 407"/>
              <a:gd name="T69" fmla="*/ 126 h 516"/>
              <a:gd name="T70" fmla="*/ 278 w 407"/>
              <a:gd name="T71" fmla="*/ 123 h 516"/>
              <a:gd name="T72" fmla="*/ 270 w 407"/>
              <a:gd name="T73" fmla="*/ 143 h 516"/>
              <a:gd name="T74" fmla="*/ 260 w 407"/>
              <a:gd name="T75" fmla="*/ 112 h 516"/>
              <a:gd name="T76" fmla="*/ 254 w 407"/>
              <a:gd name="T77" fmla="*/ 108 h 516"/>
              <a:gd name="T78" fmla="*/ 242 w 407"/>
              <a:gd name="T79" fmla="*/ 106 h 516"/>
              <a:gd name="T80" fmla="*/ 250 w 407"/>
              <a:gd name="T81" fmla="*/ 114 h 516"/>
              <a:gd name="T82" fmla="*/ 247 w 407"/>
              <a:gd name="T83" fmla="*/ 112 h 516"/>
              <a:gd name="T84" fmla="*/ 127 w 407"/>
              <a:gd name="T85" fmla="*/ 40 h 516"/>
              <a:gd name="T86" fmla="*/ 228 w 407"/>
              <a:gd name="T87" fmla="*/ 109 h 516"/>
              <a:gd name="T88" fmla="*/ 227 w 407"/>
              <a:gd name="T89" fmla="*/ 117 h 516"/>
              <a:gd name="T90" fmla="*/ 182 w 407"/>
              <a:gd name="T91" fmla="*/ 80 h 516"/>
              <a:gd name="T92" fmla="*/ 227 w 407"/>
              <a:gd name="T93" fmla="*/ 127 h 516"/>
              <a:gd name="T94" fmla="*/ 203 w 407"/>
              <a:gd name="T95" fmla="*/ 108 h 516"/>
              <a:gd name="T96" fmla="*/ 185 w 407"/>
              <a:gd name="T97" fmla="*/ 109 h 516"/>
              <a:gd name="T98" fmla="*/ 198 w 407"/>
              <a:gd name="T99" fmla="*/ 132 h 516"/>
              <a:gd name="T100" fmla="*/ 163 w 407"/>
              <a:gd name="T101" fmla="*/ 114 h 516"/>
              <a:gd name="T102" fmla="*/ 33 w 407"/>
              <a:gd name="T103" fmla="*/ 133 h 516"/>
              <a:gd name="T104" fmla="*/ 157 w 407"/>
              <a:gd name="T105" fmla="*/ 153 h 516"/>
              <a:gd name="T106" fmla="*/ 15 w 407"/>
              <a:gd name="T107" fmla="*/ 188 h 516"/>
              <a:gd name="T108" fmla="*/ 10 w 407"/>
              <a:gd name="T109" fmla="*/ 210 h 516"/>
              <a:gd name="T110" fmla="*/ 8 w 407"/>
              <a:gd name="T111" fmla="*/ 222 h 516"/>
              <a:gd name="T112" fmla="*/ 132 w 407"/>
              <a:gd name="T113" fmla="*/ 180 h 516"/>
              <a:gd name="T114" fmla="*/ 120 w 407"/>
              <a:gd name="T115" fmla="*/ 189 h 516"/>
              <a:gd name="T116" fmla="*/ 117 w 407"/>
              <a:gd name="T117" fmla="*/ 311 h 516"/>
              <a:gd name="T118" fmla="*/ 98 w 407"/>
              <a:gd name="T119" fmla="*/ 462 h 516"/>
              <a:gd name="T120" fmla="*/ 179 w 407"/>
              <a:gd name="T121" fmla="*/ 398 h 516"/>
              <a:gd name="T122" fmla="*/ 238 w 407"/>
              <a:gd name="T123" fmla="*/ 490 h 516"/>
              <a:gd name="T124" fmla="*/ 254 w 407"/>
              <a:gd name="T125" fmla="*/ 440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07" h="516">
                <a:moveTo>
                  <a:pt x="315" y="273"/>
                </a:moveTo>
                <a:lnTo>
                  <a:pt x="315" y="273"/>
                </a:lnTo>
                <a:lnTo>
                  <a:pt x="328" y="265"/>
                </a:lnTo>
                <a:lnTo>
                  <a:pt x="340" y="257"/>
                </a:lnTo>
                <a:lnTo>
                  <a:pt x="352" y="247"/>
                </a:lnTo>
                <a:lnTo>
                  <a:pt x="362" y="238"/>
                </a:lnTo>
                <a:lnTo>
                  <a:pt x="371" y="228"/>
                </a:lnTo>
                <a:lnTo>
                  <a:pt x="377" y="220"/>
                </a:lnTo>
                <a:lnTo>
                  <a:pt x="381" y="214"/>
                </a:lnTo>
                <a:lnTo>
                  <a:pt x="382" y="209"/>
                </a:lnTo>
                <a:lnTo>
                  <a:pt x="382" y="209"/>
                </a:lnTo>
                <a:lnTo>
                  <a:pt x="386" y="205"/>
                </a:lnTo>
                <a:lnTo>
                  <a:pt x="388" y="199"/>
                </a:lnTo>
                <a:lnTo>
                  <a:pt x="388" y="192"/>
                </a:lnTo>
                <a:lnTo>
                  <a:pt x="387" y="182"/>
                </a:lnTo>
                <a:lnTo>
                  <a:pt x="384" y="173"/>
                </a:lnTo>
                <a:lnTo>
                  <a:pt x="380" y="161"/>
                </a:lnTo>
                <a:lnTo>
                  <a:pt x="374" y="149"/>
                </a:lnTo>
                <a:lnTo>
                  <a:pt x="366" y="136"/>
                </a:lnTo>
                <a:lnTo>
                  <a:pt x="358" y="122"/>
                </a:lnTo>
                <a:lnTo>
                  <a:pt x="350" y="109"/>
                </a:lnTo>
                <a:lnTo>
                  <a:pt x="339" y="94"/>
                </a:lnTo>
                <a:lnTo>
                  <a:pt x="327" y="81"/>
                </a:lnTo>
                <a:lnTo>
                  <a:pt x="315" y="68"/>
                </a:lnTo>
                <a:lnTo>
                  <a:pt x="301" y="56"/>
                </a:lnTo>
                <a:lnTo>
                  <a:pt x="287" y="44"/>
                </a:lnTo>
                <a:lnTo>
                  <a:pt x="272" y="33"/>
                </a:lnTo>
                <a:lnTo>
                  <a:pt x="257" y="23"/>
                </a:lnTo>
                <a:lnTo>
                  <a:pt x="241" y="15"/>
                </a:lnTo>
                <a:lnTo>
                  <a:pt x="226" y="8"/>
                </a:lnTo>
                <a:lnTo>
                  <a:pt x="209" y="3"/>
                </a:lnTo>
                <a:lnTo>
                  <a:pt x="193" y="0"/>
                </a:lnTo>
                <a:lnTo>
                  <a:pt x="176" y="0"/>
                </a:lnTo>
                <a:lnTo>
                  <a:pt x="159" y="2"/>
                </a:lnTo>
                <a:lnTo>
                  <a:pt x="142" y="6"/>
                </a:lnTo>
                <a:lnTo>
                  <a:pt x="126" y="15"/>
                </a:lnTo>
                <a:lnTo>
                  <a:pt x="110" y="26"/>
                </a:lnTo>
                <a:lnTo>
                  <a:pt x="94" y="40"/>
                </a:lnTo>
                <a:lnTo>
                  <a:pt x="79" y="57"/>
                </a:lnTo>
                <a:lnTo>
                  <a:pt x="63" y="79"/>
                </a:lnTo>
                <a:lnTo>
                  <a:pt x="49" y="104"/>
                </a:lnTo>
                <a:lnTo>
                  <a:pt x="35" y="134"/>
                </a:lnTo>
                <a:lnTo>
                  <a:pt x="22" y="168"/>
                </a:lnTo>
                <a:lnTo>
                  <a:pt x="22" y="168"/>
                </a:lnTo>
                <a:lnTo>
                  <a:pt x="50" y="147"/>
                </a:lnTo>
                <a:lnTo>
                  <a:pt x="74" y="127"/>
                </a:lnTo>
                <a:lnTo>
                  <a:pt x="115" y="92"/>
                </a:lnTo>
                <a:lnTo>
                  <a:pt x="132" y="76"/>
                </a:lnTo>
                <a:lnTo>
                  <a:pt x="148" y="63"/>
                </a:lnTo>
                <a:lnTo>
                  <a:pt x="163" y="52"/>
                </a:lnTo>
                <a:lnTo>
                  <a:pt x="179" y="43"/>
                </a:lnTo>
                <a:lnTo>
                  <a:pt x="194" y="37"/>
                </a:lnTo>
                <a:lnTo>
                  <a:pt x="203" y="34"/>
                </a:lnTo>
                <a:lnTo>
                  <a:pt x="211" y="33"/>
                </a:lnTo>
                <a:lnTo>
                  <a:pt x="219" y="33"/>
                </a:lnTo>
                <a:lnTo>
                  <a:pt x="229" y="33"/>
                </a:lnTo>
                <a:lnTo>
                  <a:pt x="239" y="34"/>
                </a:lnTo>
                <a:lnTo>
                  <a:pt x="250" y="35"/>
                </a:lnTo>
                <a:lnTo>
                  <a:pt x="272" y="41"/>
                </a:lnTo>
                <a:lnTo>
                  <a:pt x="298" y="51"/>
                </a:lnTo>
                <a:lnTo>
                  <a:pt x="328" y="64"/>
                </a:lnTo>
                <a:lnTo>
                  <a:pt x="362" y="82"/>
                </a:lnTo>
                <a:lnTo>
                  <a:pt x="362" y="82"/>
                </a:lnTo>
                <a:lnTo>
                  <a:pt x="370" y="88"/>
                </a:lnTo>
                <a:lnTo>
                  <a:pt x="377" y="96"/>
                </a:lnTo>
                <a:lnTo>
                  <a:pt x="383" y="104"/>
                </a:lnTo>
                <a:lnTo>
                  <a:pt x="387" y="114"/>
                </a:lnTo>
                <a:lnTo>
                  <a:pt x="389" y="124"/>
                </a:lnTo>
                <a:lnTo>
                  <a:pt x="392" y="136"/>
                </a:lnTo>
                <a:lnTo>
                  <a:pt x="392" y="149"/>
                </a:lnTo>
                <a:lnTo>
                  <a:pt x="392" y="161"/>
                </a:lnTo>
                <a:lnTo>
                  <a:pt x="389" y="187"/>
                </a:lnTo>
                <a:lnTo>
                  <a:pt x="384" y="212"/>
                </a:lnTo>
                <a:lnTo>
                  <a:pt x="378" y="235"/>
                </a:lnTo>
                <a:lnTo>
                  <a:pt x="374" y="256"/>
                </a:lnTo>
                <a:lnTo>
                  <a:pt x="374" y="256"/>
                </a:lnTo>
                <a:lnTo>
                  <a:pt x="376" y="253"/>
                </a:lnTo>
                <a:lnTo>
                  <a:pt x="377" y="252"/>
                </a:lnTo>
                <a:lnTo>
                  <a:pt x="377" y="252"/>
                </a:lnTo>
                <a:lnTo>
                  <a:pt x="376" y="252"/>
                </a:lnTo>
                <a:lnTo>
                  <a:pt x="376" y="252"/>
                </a:lnTo>
                <a:lnTo>
                  <a:pt x="384" y="241"/>
                </a:lnTo>
                <a:lnTo>
                  <a:pt x="389" y="233"/>
                </a:lnTo>
                <a:lnTo>
                  <a:pt x="394" y="223"/>
                </a:lnTo>
                <a:lnTo>
                  <a:pt x="399" y="210"/>
                </a:lnTo>
                <a:lnTo>
                  <a:pt x="399" y="210"/>
                </a:lnTo>
                <a:lnTo>
                  <a:pt x="399" y="211"/>
                </a:lnTo>
                <a:lnTo>
                  <a:pt x="400" y="212"/>
                </a:lnTo>
                <a:lnTo>
                  <a:pt x="401" y="208"/>
                </a:lnTo>
                <a:lnTo>
                  <a:pt x="401" y="208"/>
                </a:lnTo>
                <a:lnTo>
                  <a:pt x="399" y="215"/>
                </a:lnTo>
                <a:lnTo>
                  <a:pt x="398" y="223"/>
                </a:lnTo>
                <a:lnTo>
                  <a:pt x="398" y="223"/>
                </a:lnTo>
                <a:lnTo>
                  <a:pt x="403" y="208"/>
                </a:lnTo>
                <a:lnTo>
                  <a:pt x="406" y="192"/>
                </a:lnTo>
                <a:lnTo>
                  <a:pt x="407" y="175"/>
                </a:lnTo>
                <a:lnTo>
                  <a:pt x="405" y="157"/>
                </a:lnTo>
                <a:lnTo>
                  <a:pt x="401" y="139"/>
                </a:lnTo>
                <a:lnTo>
                  <a:pt x="395" y="121"/>
                </a:lnTo>
                <a:lnTo>
                  <a:pt x="388" y="103"/>
                </a:lnTo>
                <a:lnTo>
                  <a:pt x="377" y="86"/>
                </a:lnTo>
                <a:lnTo>
                  <a:pt x="366" y="70"/>
                </a:lnTo>
                <a:lnTo>
                  <a:pt x="352" y="55"/>
                </a:lnTo>
                <a:lnTo>
                  <a:pt x="336" y="40"/>
                </a:lnTo>
                <a:lnTo>
                  <a:pt x="318" y="28"/>
                </a:lnTo>
                <a:lnTo>
                  <a:pt x="299" y="18"/>
                </a:lnTo>
                <a:lnTo>
                  <a:pt x="278" y="10"/>
                </a:lnTo>
                <a:lnTo>
                  <a:pt x="268" y="6"/>
                </a:lnTo>
                <a:lnTo>
                  <a:pt x="256" y="4"/>
                </a:lnTo>
                <a:lnTo>
                  <a:pt x="244" y="3"/>
                </a:lnTo>
                <a:lnTo>
                  <a:pt x="232" y="2"/>
                </a:lnTo>
                <a:lnTo>
                  <a:pt x="232" y="2"/>
                </a:lnTo>
                <a:lnTo>
                  <a:pt x="209" y="0"/>
                </a:lnTo>
                <a:lnTo>
                  <a:pt x="187" y="3"/>
                </a:lnTo>
                <a:lnTo>
                  <a:pt x="165" y="6"/>
                </a:lnTo>
                <a:lnTo>
                  <a:pt x="146" y="12"/>
                </a:lnTo>
                <a:lnTo>
                  <a:pt x="128" y="20"/>
                </a:lnTo>
                <a:lnTo>
                  <a:pt x="111" y="29"/>
                </a:lnTo>
                <a:lnTo>
                  <a:pt x="95" y="39"/>
                </a:lnTo>
                <a:lnTo>
                  <a:pt x="81" y="51"/>
                </a:lnTo>
                <a:lnTo>
                  <a:pt x="68" y="64"/>
                </a:lnTo>
                <a:lnTo>
                  <a:pt x="56" y="79"/>
                </a:lnTo>
                <a:lnTo>
                  <a:pt x="45" y="94"/>
                </a:lnTo>
                <a:lnTo>
                  <a:pt x="34" y="111"/>
                </a:lnTo>
                <a:lnTo>
                  <a:pt x="26" y="128"/>
                </a:lnTo>
                <a:lnTo>
                  <a:pt x="18" y="146"/>
                </a:lnTo>
                <a:lnTo>
                  <a:pt x="12" y="164"/>
                </a:lnTo>
                <a:lnTo>
                  <a:pt x="8" y="183"/>
                </a:lnTo>
                <a:lnTo>
                  <a:pt x="4" y="203"/>
                </a:lnTo>
                <a:lnTo>
                  <a:pt x="2" y="222"/>
                </a:lnTo>
                <a:lnTo>
                  <a:pt x="0" y="242"/>
                </a:lnTo>
                <a:lnTo>
                  <a:pt x="0" y="262"/>
                </a:lnTo>
                <a:lnTo>
                  <a:pt x="2" y="281"/>
                </a:lnTo>
                <a:lnTo>
                  <a:pt x="4" y="300"/>
                </a:lnTo>
                <a:lnTo>
                  <a:pt x="6" y="319"/>
                </a:lnTo>
                <a:lnTo>
                  <a:pt x="11" y="338"/>
                </a:lnTo>
                <a:lnTo>
                  <a:pt x="17" y="356"/>
                </a:lnTo>
                <a:lnTo>
                  <a:pt x="23" y="372"/>
                </a:lnTo>
                <a:lnTo>
                  <a:pt x="32" y="388"/>
                </a:lnTo>
                <a:lnTo>
                  <a:pt x="40" y="404"/>
                </a:lnTo>
                <a:lnTo>
                  <a:pt x="51" y="418"/>
                </a:lnTo>
                <a:lnTo>
                  <a:pt x="62" y="430"/>
                </a:lnTo>
                <a:lnTo>
                  <a:pt x="74" y="442"/>
                </a:lnTo>
                <a:lnTo>
                  <a:pt x="87" y="453"/>
                </a:lnTo>
                <a:lnTo>
                  <a:pt x="87" y="453"/>
                </a:lnTo>
                <a:lnTo>
                  <a:pt x="86" y="453"/>
                </a:lnTo>
                <a:lnTo>
                  <a:pt x="85" y="453"/>
                </a:lnTo>
                <a:lnTo>
                  <a:pt x="80" y="451"/>
                </a:lnTo>
                <a:lnTo>
                  <a:pt x="73" y="445"/>
                </a:lnTo>
                <a:lnTo>
                  <a:pt x="73" y="445"/>
                </a:lnTo>
                <a:lnTo>
                  <a:pt x="77" y="453"/>
                </a:lnTo>
                <a:lnTo>
                  <a:pt x="85" y="462"/>
                </a:lnTo>
                <a:lnTo>
                  <a:pt x="94" y="470"/>
                </a:lnTo>
                <a:lnTo>
                  <a:pt x="106" y="478"/>
                </a:lnTo>
                <a:lnTo>
                  <a:pt x="120" y="486"/>
                </a:lnTo>
                <a:lnTo>
                  <a:pt x="134" y="493"/>
                </a:lnTo>
                <a:lnTo>
                  <a:pt x="151" y="499"/>
                </a:lnTo>
                <a:lnTo>
                  <a:pt x="168" y="504"/>
                </a:lnTo>
                <a:lnTo>
                  <a:pt x="185" y="509"/>
                </a:lnTo>
                <a:lnTo>
                  <a:pt x="201" y="512"/>
                </a:lnTo>
                <a:lnTo>
                  <a:pt x="218" y="515"/>
                </a:lnTo>
                <a:lnTo>
                  <a:pt x="234" y="516"/>
                </a:lnTo>
                <a:lnTo>
                  <a:pt x="248" y="515"/>
                </a:lnTo>
                <a:lnTo>
                  <a:pt x="262" y="513"/>
                </a:lnTo>
                <a:lnTo>
                  <a:pt x="274" y="510"/>
                </a:lnTo>
                <a:lnTo>
                  <a:pt x="283" y="505"/>
                </a:lnTo>
                <a:lnTo>
                  <a:pt x="283" y="505"/>
                </a:lnTo>
                <a:lnTo>
                  <a:pt x="282" y="503"/>
                </a:lnTo>
                <a:lnTo>
                  <a:pt x="285" y="501"/>
                </a:lnTo>
                <a:lnTo>
                  <a:pt x="285" y="501"/>
                </a:lnTo>
                <a:lnTo>
                  <a:pt x="275" y="496"/>
                </a:lnTo>
                <a:lnTo>
                  <a:pt x="263" y="493"/>
                </a:lnTo>
                <a:lnTo>
                  <a:pt x="257" y="492"/>
                </a:lnTo>
                <a:lnTo>
                  <a:pt x="250" y="493"/>
                </a:lnTo>
                <a:lnTo>
                  <a:pt x="244" y="494"/>
                </a:lnTo>
                <a:lnTo>
                  <a:pt x="238" y="496"/>
                </a:lnTo>
                <a:lnTo>
                  <a:pt x="238" y="496"/>
                </a:lnTo>
                <a:lnTo>
                  <a:pt x="240" y="494"/>
                </a:lnTo>
                <a:lnTo>
                  <a:pt x="240" y="493"/>
                </a:lnTo>
                <a:lnTo>
                  <a:pt x="239" y="492"/>
                </a:lnTo>
                <a:lnTo>
                  <a:pt x="239" y="492"/>
                </a:lnTo>
                <a:lnTo>
                  <a:pt x="241" y="490"/>
                </a:lnTo>
                <a:lnTo>
                  <a:pt x="239" y="492"/>
                </a:lnTo>
                <a:lnTo>
                  <a:pt x="236" y="492"/>
                </a:lnTo>
                <a:lnTo>
                  <a:pt x="236" y="492"/>
                </a:lnTo>
                <a:lnTo>
                  <a:pt x="239" y="489"/>
                </a:lnTo>
                <a:lnTo>
                  <a:pt x="242" y="488"/>
                </a:lnTo>
                <a:lnTo>
                  <a:pt x="254" y="489"/>
                </a:lnTo>
                <a:lnTo>
                  <a:pt x="270" y="490"/>
                </a:lnTo>
                <a:lnTo>
                  <a:pt x="278" y="489"/>
                </a:lnTo>
                <a:lnTo>
                  <a:pt x="287" y="487"/>
                </a:lnTo>
                <a:lnTo>
                  <a:pt x="287" y="487"/>
                </a:lnTo>
                <a:lnTo>
                  <a:pt x="283" y="483"/>
                </a:lnTo>
                <a:lnTo>
                  <a:pt x="281" y="481"/>
                </a:lnTo>
                <a:lnTo>
                  <a:pt x="274" y="476"/>
                </a:lnTo>
                <a:lnTo>
                  <a:pt x="268" y="474"/>
                </a:lnTo>
                <a:lnTo>
                  <a:pt x="262" y="471"/>
                </a:lnTo>
                <a:lnTo>
                  <a:pt x="262" y="471"/>
                </a:lnTo>
                <a:lnTo>
                  <a:pt x="260" y="474"/>
                </a:lnTo>
                <a:lnTo>
                  <a:pt x="258" y="475"/>
                </a:lnTo>
                <a:lnTo>
                  <a:pt x="258" y="475"/>
                </a:lnTo>
                <a:lnTo>
                  <a:pt x="259" y="472"/>
                </a:lnTo>
                <a:lnTo>
                  <a:pt x="260" y="471"/>
                </a:lnTo>
                <a:lnTo>
                  <a:pt x="268" y="470"/>
                </a:lnTo>
                <a:lnTo>
                  <a:pt x="289" y="468"/>
                </a:lnTo>
                <a:lnTo>
                  <a:pt x="300" y="466"/>
                </a:lnTo>
                <a:lnTo>
                  <a:pt x="311" y="464"/>
                </a:lnTo>
                <a:lnTo>
                  <a:pt x="315" y="463"/>
                </a:lnTo>
                <a:lnTo>
                  <a:pt x="318" y="460"/>
                </a:lnTo>
                <a:lnTo>
                  <a:pt x="321" y="458"/>
                </a:lnTo>
                <a:lnTo>
                  <a:pt x="322" y="454"/>
                </a:lnTo>
                <a:lnTo>
                  <a:pt x="322" y="454"/>
                </a:lnTo>
                <a:lnTo>
                  <a:pt x="316" y="450"/>
                </a:lnTo>
                <a:lnTo>
                  <a:pt x="309" y="446"/>
                </a:lnTo>
                <a:lnTo>
                  <a:pt x="301" y="444"/>
                </a:lnTo>
                <a:lnTo>
                  <a:pt x="294" y="442"/>
                </a:lnTo>
                <a:lnTo>
                  <a:pt x="287" y="441"/>
                </a:lnTo>
                <a:lnTo>
                  <a:pt x="280" y="442"/>
                </a:lnTo>
                <a:lnTo>
                  <a:pt x="275" y="444"/>
                </a:lnTo>
                <a:lnTo>
                  <a:pt x="271" y="446"/>
                </a:lnTo>
                <a:lnTo>
                  <a:pt x="271" y="446"/>
                </a:lnTo>
                <a:lnTo>
                  <a:pt x="264" y="435"/>
                </a:lnTo>
                <a:lnTo>
                  <a:pt x="258" y="429"/>
                </a:lnTo>
                <a:lnTo>
                  <a:pt x="252" y="423"/>
                </a:lnTo>
                <a:lnTo>
                  <a:pt x="244" y="418"/>
                </a:lnTo>
                <a:lnTo>
                  <a:pt x="236" y="416"/>
                </a:lnTo>
                <a:lnTo>
                  <a:pt x="232" y="416"/>
                </a:lnTo>
                <a:lnTo>
                  <a:pt x="227" y="416"/>
                </a:lnTo>
                <a:lnTo>
                  <a:pt x="222" y="418"/>
                </a:lnTo>
                <a:lnTo>
                  <a:pt x="217" y="421"/>
                </a:lnTo>
                <a:lnTo>
                  <a:pt x="217" y="421"/>
                </a:lnTo>
                <a:lnTo>
                  <a:pt x="219" y="421"/>
                </a:lnTo>
                <a:lnTo>
                  <a:pt x="224" y="419"/>
                </a:lnTo>
                <a:lnTo>
                  <a:pt x="229" y="419"/>
                </a:lnTo>
                <a:lnTo>
                  <a:pt x="230" y="421"/>
                </a:lnTo>
                <a:lnTo>
                  <a:pt x="232" y="423"/>
                </a:lnTo>
                <a:lnTo>
                  <a:pt x="232" y="423"/>
                </a:lnTo>
                <a:lnTo>
                  <a:pt x="229" y="424"/>
                </a:lnTo>
                <a:lnTo>
                  <a:pt x="228" y="424"/>
                </a:lnTo>
                <a:lnTo>
                  <a:pt x="222" y="423"/>
                </a:lnTo>
                <a:lnTo>
                  <a:pt x="217" y="421"/>
                </a:lnTo>
                <a:lnTo>
                  <a:pt x="212" y="417"/>
                </a:lnTo>
                <a:lnTo>
                  <a:pt x="203" y="410"/>
                </a:lnTo>
                <a:lnTo>
                  <a:pt x="198" y="405"/>
                </a:lnTo>
                <a:lnTo>
                  <a:pt x="198" y="405"/>
                </a:lnTo>
                <a:lnTo>
                  <a:pt x="192" y="406"/>
                </a:lnTo>
                <a:lnTo>
                  <a:pt x="186" y="406"/>
                </a:lnTo>
                <a:lnTo>
                  <a:pt x="180" y="405"/>
                </a:lnTo>
                <a:lnTo>
                  <a:pt x="174" y="403"/>
                </a:lnTo>
                <a:lnTo>
                  <a:pt x="169" y="399"/>
                </a:lnTo>
                <a:lnTo>
                  <a:pt x="163" y="394"/>
                </a:lnTo>
                <a:lnTo>
                  <a:pt x="153" y="383"/>
                </a:lnTo>
                <a:lnTo>
                  <a:pt x="144" y="369"/>
                </a:lnTo>
                <a:lnTo>
                  <a:pt x="135" y="353"/>
                </a:lnTo>
                <a:lnTo>
                  <a:pt x="127" y="335"/>
                </a:lnTo>
                <a:lnTo>
                  <a:pt x="121" y="316"/>
                </a:lnTo>
                <a:lnTo>
                  <a:pt x="115" y="298"/>
                </a:lnTo>
                <a:lnTo>
                  <a:pt x="110" y="279"/>
                </a:lnTo>
                <a:lnTo>
                  <a:pt x="106" y="260"/>
                </a:lnTo>
                <a:lnTo>
                  <a:pt x="105" y="244"/>
                </a:lnTo>
                <a:lnTo>
                  <a:pt x="105" y="230"/>
                </a:lnTo>
                <a:lnTo>
                  <a:pt x="106" y="218"/>
                </a:lnTo>
                <a:lnTo>
                  <a:pt x="109" y="211"/>
                </a:lnTo>
                <a:lnTo>
                  <a:pt x="110" y="209"/>
                </a:lnTo>
                <a:lnTo>
                  <a:pt x="112" y="208"/>
                </a:lnTo>
                <a:lnTo>
                  <a:pt x="112" y="208"/>
                </a:lnTo>
                <a:lnTo>
                  <a:pt x="118" y="200"/>
                </a:lnTo>
                <a:lnTo>
                  <a:pt x="124" y="193"/>
                </a:lnTo>
                <a:lnTo>
                  <a:pt x="134" y="177"/>
                </a:lnTo>
                <a:lnTo>
                  <a:pt x="141" y="164"/>
                </a:lnTo>
                <a:lnTo>
                  <a:pt x="144" y="161"/>
                </a:lnTo>
                <a:lnTo>
                  <a:pt x="146" y="158"/>
                </a:lnTo>
                <a:lnTo>
                  <a:pt x="146" y="158"/>
                </a:lnTo>
                <a:lnTo>
                  <a:pt x="146" y="157"/>
                </a:lnTo>
                <a:lnTo>
                  <a:pt x="146" y="157"/>
                </a:lnTo>
                <a:lnTo>
                  <a:pt x="150" y="159"/>
                </a:lnTo>
                <a:lnTo>
                  <a:pt x="150" y="158"/>
                </a:lnTo>
                <a:lnTo>
                  <a:pt x="150" y="156"/>
                </a:lnTo>
                <a:lnTo>
                  <a:pt x="151" y="156"/>
                </a:lnTo>
                <a:lnTo>
                  <a:pt x="152" y="156"/>
                </a:lnTo>
                <a:lnTo>
                  <a:pt x="152" y="156"/>
                </a:lnTo>
                <a:lnTo>
                  <a:pt x="150" y="158"/>
                </a:lnTo>
                <a:lnTo>
                  <a:pt x="147" y="161"/>
                </a:lnTo>
                <a:lnTo>
                  <a:pt x="147" y="162"/>
                </a:lnTo>
                <a:lnTo>
                  <a:pt x="148" y="165"/>
                </a:lnTo>
                <a:lnTo>
                  <a:pt x="148" y="165"/>
                </a:lnTo>
                <a:lnTo>
                  <a:pt x="151" y="165"/>
                </a:lnTo>
                <a:lnTo>
                  <a:pt x="152" y="164"/>
                </a:lnTo>
                <a:lnTo>
                  <a:pt x="156" y="161"/>
                </a:lnTo>
                <a:lnTo>
                  <a:pt x="159" y="157"/>
                </a:lnTo>
                <a:lnTo>
                  <a:pt x="163" y="156"/>
                </a:lnTo>
                <a:lnTo>
                  <a:pt x="165" y="155"/>
                </a:lnTo>
                <a:lnTo>
                  <a:pt x="165" y="155"/>
                </a:lnTo>
                <a:lnTo>
                  <a:pt x="164" y="151"/>
                </a:lnTo>
                <a:lnTo>
                  <a:pt x="163" y="151"/>
                </a:lnTo>
                <a:lnTo>
                  <a:pt x="163" y="151"/>
                </a:lnTo>
                <a:lnTo>
                  <a:pt x="162" y="152"/>
                </a:lnTo>
                <a:lnTo>
                  <a:pt x="160" y="152"/>
                </a:lnTo>
                <a:lnTo>
                  <a:pt x="160" y="152"/>
                </a:lnTo>
                <a:lnTo>
                  <a:pt x="162" y="152"/>
                </a:lnTo>
                <a:lnTo>
                  <a:pt x="162" y="151"/>
                </a:lnTo>
                <a:lnTo>
                  <a:pt x="164" y="147"/>
                </a:lnTo>
                <a:lnTo>
                  <a:pt x="167" y="140"/>
                </a:lnTo>
                <a:lnTo>
                  <a:pt x="167" y="140"/>
                </a:lnTo>
                <a:lnTo>
                  <a:pt x="168" y="143"/>
                </a:lnTo>
                <a:lnTo>
                  <a:pt x="168" y="146"/>
                </a:lnTo>
                <a:lnTo>
                  <a:pt x="168" y="150"/>
                </a:lnTo>
                <a:lnTo>
                  <a:pt x="168" y="151"/>
                </a:lnTo>
                <a:lnTo>
                  <a:pt x="169" y="151"/>
                </a:lnTo>
                <a:lnTo>
                  <a:pt x="169" y="151"/>
                </a:lnTo>
                <a:lnTo>
                  <a:pt x="168" y="147"/>
                </a:lnTo>
                <a:lnTo>
                  <a:pt x="169" y="145"/>
                </a:lnTo>
                <a:lnTo>
                  <a:pt x="171" y="143"/>
                </a:lnTo>
                <a:lnTo>
                  <a:pt x="175" y="140"/>
                </a:lnTo>
                <a:lnTo>
                  <a:pt x="186" y="138"/>
                </a:lnTo>
                <a:lnTo>
                  <a:pt x="200" y="134"/>
                </a:lnTo>
                <a:lnTo>
                  <a:pt x="228" y="130"/>
                </a:lnTo>
                <a:lnTo>
                  <a:pt x="239" y="129"/>
                </a:lnTo>
                <a:lnTo>
                  <a:pt x="244" y="128"/>
                </a:lnTo>
                <a:lnTo>
                  <a:pt x="244" y="128"/>
                </a:lnTo>
                <a:lnTo>
                  <a:pt x="248" y="138"/>
                </a:lnTo>
                <a:lnTo>
                  <a:pt x="254" y="146"/>
                </a:lnTo>
                <a:lnTo>
                  <a:pt x="260" y="152"/>
                </a:lnTo>
                <a:lnTo>
                  <a:pt x="265" y="158"/>
                </a:lnTo>
                <a:lnTo>
                  <a:pt x="271" y="163"/>
                </a:lnTo>
                <a:lnTo>
                  <a:pt x="275" y="169"/>
                </a:lnTo>
                <a:lnTo>
                  <a:pt x="278" y="177"/>
                </a:lnTo>
                <a:lnTo>
                  <a:pt x="280" y="188"/>
                </a:lnTo>
                <a:lnTo>
                  <a:pt x="280" y="188"/>
                </a:lnTo>
                <a:lnTo>
                  <a:pt x="282" y="181"/>
                </a:lnTo>
                <a:lnTo>
                  <a:pt x="282" y="174"/>
                </a:lnTo>
                <a:lnTo>
                  <a:pt x="283" y="168"/>
                </a:lnTo>
                <a:lnTo>
                  <a:pt x="282" y="162"/>
                </a:lnTo>
                <a:lnTo>
                  <a:pt x="278" y="152"/>
                </a:lnTo>
                <a:lnTo>
                  <a:pt x="274" y="144"/>
                </a:lnTo>
                <a:lnTo>
                  <a:pt x="263" y="129"/>
                </a:lnTo>
                <a:lnTo>
                  <a:pt x="260" y="123"/>
                </a:lnTo>
                <a:lnTo>
                  <a:pt x="259" y="120"/>
                </a:lnTo>
                <a:lnTo>
                  <a:pt x="260" y="116"/>
                </a:lnTo>
                <a:lnTo>
                  <a:pt x="260" y="116"/>
                </a:lnTo>
                <a:lnTo>
                  <a:pt x="262" y="117"/>
                </a:lnTo>
                <a:lnTo>
                  <a:pt x="262" y="117"/>
                </a:lnTo>
                <a:lnTo>
                  <a:pt x="262" y="115"/>
                </a:lnTo>
                <a:lnTo>
                  <a:pt x="262" y="115"/>
                </a:lnTo>
                <a:lnTo>
                  <a:pt x="264" y="117"/>
                </a:lnTo>
                <a:lnTo>
                  <a:pt x="265" y="118"/>
                </a:lnTo>
                <a:lnTo>
                  <a:pt x="268" y="117"/>
                </a:lnTo>
                <a:lnTo>
                  <a:pt x="272" y="117"/>
                </a:lnTo>
                <a:lnTo>
                  <a:pt x="275" y="118"/>
                </a:lnTo>
                <a:lnTo>
                  <a:pt x="280" y="121"/>
                </a:lnTo>
                <a:lnTo>
                  <a:pt x="280" y="121"/>
                </a:lnTo>
                <a:lnTo>
                  <a:pt x="287" y="145"/>
                </a:lnTo>
                <a:lnTo>
                  <a:pt x="292" y="167"/>
                </a:lnTo>
                <a:lnTo>
                  <a:pt x="293" y="179"/>
                </a:lnTo>
                <a:lnTo>
                  <a:pt x="293" y="189"/>
                </a:lnTo>
                <a:lnTo>
                  <a:pt x="293" y="189"/>
                </a:lnTo>
                <a:lnTo>
                  <a:pt x="294" y="188"/>
                </a:lnTo>
                <a:lnTo>
                  <a:pt x="293" y="188"/>
                </a:lnTo>
                <a:lnTo>
                  <a:pt x="293" y="188"/>
                </a:lnTo>
                <a:lnTo>
                  <a:pt x="294" y="188"/>
                </a:lnTo>
                <a:lnTo>
                  <a:pt x="295" y="187"/>
                </a:lnTo>
                <a:lnTo>
                  <a:pt x="295" y="186"/>
                </a:lnTo>
                <a:lnTo>
                  <a:pt x="298" y="186"/>
                </a:lnTo>
                <a:lnTo>
                  <a:pt x="298" y="186"/>
                </a:lnTo>
                <a:lnTo>
                  <a:pt x="297" y="186"/>
                </a:lnTo>
                <a:lnTo>
                  <a:pt x="297" y="187"/>
                </a:lnTo>
                <a:lnTo>
                  <a:pt x="298" y="189"/>
                </a:lnTo>
                <a:lnTo>
                  <a:pt x="298" y="189"/>
                </a:lnTo>
                <a:lnTo>
                  <a:pt x="298" y="188"/>
                </a:lnTo>
                <a:lnTo>
                  <a:pt x="298" y="188"/>
                </a:lnTo>
                <a:lnTo>
                  <a:pt x="298" y="188"/>
                </a:lnTo>
                <a:lnTo>
                  <a:pt x="295" y="189"/>
                </a:lnTo>
                <a:lnTo>
                  <a:pt x="289" y="191"/>
                </a:lnTo>
                <a:lnTo>
                  <a:pt x="289" y="191"/>
                </a:lnTo>
                <a:lnTo>
                  <a:pt x="294" y="193"/>
                </a:lnTo>
                <a:lnTo>
                  <a:pt x="295" y="194"/>
                </a:lnTo>
                <a:lnTo>
                  <a:pt x="295" y="194"/>
                </a:lnTo>
                <a:lnTo>
                  <a:pt x="298" y="197"/>
                </a:lnTo>
                <a:lnTo>
                  <a:pt x="298" y="197"/>
                </a:lnTo>
                <a:lnTo>
                  <a:pt x="297" y="197"/>
                </a:lnTo>
                <a:lnTo>
                  <a:pt x="297" y="197"/>
                </a:lnTo>
                <a:lnTo>
                  <a:pt x="297" y="197"/>
                </a:lnTo>
                <a:lnTo>
                  <a:pt x="293" y="198"/>
                </a:lnTo>
                <a:lnTo>
                  <a:pt x="291" y="199"/>
                </a:lnTo>
                <a:lnTo>
                  <a:pt x="289" y="200"/>
                </a:lnTo>
                <a:lnTo>
                  <a:pt x="288" y="200"/>
                </a:lnTo>
                <a:lnTo>
                  <a:pt x="288" y="200"/>
                </a:lnTo>
                <a:lnTo>
                  <a:pt x="288" y="200"/>
                </a:lnTo>
                <a:lnTo>
                  <a:pt x="287" y="200"/>
                </a:lnTo>
                <a:lnTo>
                  <a:pt x="286" y="199"/>
                </a:lnTo>
                <a:lnTo>
                  <a:pt x="286" y="199"/>
                </a:lnTo>
                <a:lnTo>
                  <a:pt x="286" y="200"/>
                </a:lnTo>
                <a:lnTo>
                  <a:pt x="286" y="201"/>
                </a:lnTo>
                <a:lnTo>
                  <a:pt x="285" y="200"/>
                </a:lnTo>
                <a:lnTo>
                  <a:pt x="285" y="200"/>
                </a:lnTo>
                <a:lnTo>
                  <a:pt x="287" y="203"/>
                </a:lnTo>
                <a:lnTo>
                  <a:pt x="288" y="204"/>
                </a:lnTo>
                <a:lnTo>
                  <a:pt x="288" y="204"/>
                </a:lnTo>
                <a:lnTo>
                  <a:pt x="288" y="204"/>
                </a:lnTo>
                <a:lnTo>
                  <a:pt x="289" y="205"/>
                </a:lnTo>
                <a:lnTo>
                  <a:pt x="289" y="205"/>
                </a:lnTo>
                <a:lnTo>
                  <a:pt x="288" y="203"/>
                </a:lnTo>
                <a:lnTo>
                  <a:pt x="288" y="203"/>
                </a:lnTo>
                <a:lnTo>
                  <a:pt x="291" y="206"/>
                </a:lnTo>
                <a:lnTo>
                  <a:pt x="293" y="206"/>
                </a:lnTo>
                <a:lnTo>
                  <a:pt x="294" y="206"/>
                </a:lnTo>
                <a:lnTo>
                  <a:pt x="297" y="205"/>
                </a:lnTo>
                <a:lnTo>
                  <a:pt x="300" y="204"/>
                </a:lnTo>
                <a:lnTo>
                  <a:pt x="303" y="204"/>
                </a:lnTo>
                <a:lnTo>
                  <a:pt x="304" y="206"/>
                </a:lnTo>
                <a:lnTo>
                  <a:pt x="304" y="206"/>
                </a:lnTo>
                <a:lnTo>
                  <a:pt x="304" y="204"/>
                </a:lnTo>
                <a:lnTo>
                  <a:pt x="304" y="203"/>
                </a:lnTo>
                <a:lnTo>
                  <a:pt x="306" y="198"/>
                </a:lnTo>
                <a:lnTo>
                  <a:pt x="312" y="193"/>
                </a:lnTo>
                <a:lnTo>
                  <a:pt x="312" y="193"/>
                </a:lnTo>
                <a:lnTo>
                  <a:pt x="313" y="195"/>
                </a:lnTo>
                <a:lnTo>
                  <a:pt x="312" y="197"/>
                </a:lnTo>
                <a:lnTo>
                  <a:pt x="312" y="198"/>
                </a:lnTo>
                <a:lnTo>
                  <a:pt x="315" y="199"/>
                </a:lnTo>
                <a:lnTo>
                  <a:pt x="315" y="199"/>
                </a:lnTo>
                <a:lnTo>
                  <a:pt x="311" y="199"/>
                </a:lnTo>
                <a:lnTo>
                  <a:pt x="315" y="200"/>
                </a:lnTo>
                <a:lnTo>
                  <a:pt x="315" y="200"/>
                </a:lnTo>
                <a:lnTo>
                  <a:pt x="313" y="201"/>
                </a:lnTo>
                <a:lnTo>
                  <a:pt x="312" y="203"/>
                </a:lnTo>
                <a:lnTo>
                  <a:pt x="307" y="205"/>
                </a:lnTo>
                <a:lnTo>
                  <a:pt x="303" y="210"/>
                </a:lnTo>
                <a:lnTo>
                  <a:pt x="301" y="212"/>
                </a:lnTo>
                <a:lnTo>
                  <a:pt x="303" y="216"/>
                </a:lnTo>
                <a:lnTo>
                  <a:pt x="303" y="216"/>
                </a:lnTo>
                <a:lnTo>
                  <a:pt x="305" y="215"/>
                </a:lnTo>
                <a:lnTo>
                  <a:pt x="309" y="214"/>
                </a:lnTo>
                <a:lnTo>
                  <a:pt x="313" y="212"/>
                </a:lnTo>
                <a:lnTo>
                  <a:pt x="318" y="211"/>
                </a:lnTo>
                <a:lnTo>
                  <a:pt x="318" y="211"/>
                </a:lnTo>
                <a:lnTo>
                  <a:pt x="321" y="211"/>
                </a:lnTo>
                <a:lnTo>
                  <a:pt x="323" y="210"/>
                </a:lnTo>
                <a:lnTo>
                  <a:pt x="324" y="209"/>
                </a:lnTo>
                <a:lnTo>
                  <a:pt x="325" y="208"/>
                </a:lnTo>
                <a:lnTo>
                  <a:pt x="327" y="203"/>
                </a:lnTo>
                <a:lnTo>
                  <a:pt x="325" y="195"/>
                </a:lnTo>
                <a:lnTo>
                  <a:pt x="323" y="186"/>
                </a:lnTo>
                <a:lnTo>
                  <a:pt x="319" y="176"/>
                </a:lnTo>
                <a:lnTo>
                  <a:pt x="315" y="165"/>
                </a:lnTo>
                <a:lnTo>
                  <a:pt x="309" y="153"/>
                </a:lnTo>
                <a:lnTo>
                  <a:pt x="301" y="141"/>
                </a:lnTo>
                <a:lnTo>
                  <a:pt x="294" y="129"/>
                </a:lnTo>
                <a:lnTo>
                  <a:pt x="286" y="117"/>
                </a:lnTo>
                <a:lnTo>
                  <a:pt x="276" y="106"/>
                </a:lnTo>
                <a:lnTo>
                  <a:pt x="266" y="97"/>
                </a:lnTo>
                <a:lnTo>
                  <a:pt x="257" y="87"/>
                </a:lnTo>
                <a:lnTo>
                  <a:pt x="246" y="80"/>
                </a:lnTo>
                <a:lnTo>
                  <a:pt x="235" y="75"/>
                </a:lnTo>
                <a:lnTo>
                  <a:pt x="235" y="75"/>
                </a:lnTo>
                <a:lnTo>
                  <a:pt x="238" y="73"/>
                </a:lnTo>
                <a:lnTo>
                  <a:pt x="236" y="73"/>
                </a:lnTo>
                <a:lnTo>
                  <a:pt x="235" y="73"/>
                </a:lnTo>
                <a:lnTo>
                  <a:pt x="236" y="71"/>
                </a:lnTo>
                <a:lnTo>
                  <a:pt x="236" y="71"/>
                </a:lnTo>
                <a:lnTo>
                  <a:pt x="240" y="71"/>
                </a:lnTo>
                <a:lnTo>
                  <a:pt x="239" y="71"/>
                </a:lnTo>
                <a:lnTo>
                  <a:pt x="238" y="70"/>
                </a:lnTo>
                <a:lnTo>
                  <a:pt x="238" y="69"/>
                </a:lnTo>
                <a:lnTo>
                  <a:pt x="239" y="69"/>
                </a:lnTo>
                <a:lnTo>
                  <a:pt x="239" y="69"/>
                </a:lnTo>
                <a:lnTo>
                  <a:pt x="240" y="73"/>
                </a:lnTo>
                <a:lnTo>
                  <a:pt x="240" y="74"/>
                </a:lnTo>
                <a:lnTo>
                  <a:pt x="239" y="74"/>
                </a:lnTo>
                <a:lnTo>
                  <a:pt x="239" y="74"/>
                </a:lnTo>
                <a:lnTo>
                  <a:pt x="236" y="71"/>
                </a:lnTo>
                <a:lnTo>
                  <a:pt x="239" y="73"/>
                </a:lnTo>
                <a:lnTo>
                  <a:pt x="252" y="85"/>
                </a:lnTo>
                <a:lnTo>
                  <a:pt x="275" y="105"/>
                </a:lnTo>
                <a:lnTo>
                  <a:pt x="301" y="132"/>
                </a:lnTo>
                <a:lnTo>
                  <a:pt x="327" y="158"/>
                </a:lnTo>
                <a:lnTo>
                  <a:pt x="337" y="170"/>
                </a:lnTo>
                <a:lnTo>
                  <a:pt x="346" y="181"/>
                </a:lnTo>
                <a:lnTo>
                  <a:pt x="351" y="189"/>
                </a:lnTo>
                <a:lnTo>
                  <a:pt x="353" y="197"/>
                </a:lnTo>
                <a:lnTo>
                  <a:pt x="353" y="198"/>
                </a:lnTo>
                <a:lnTo>
                  <a:pt x="351" y="200"/>
                </a:lnTo>
                <a:lnTo>
                  <a:pt x="348" y="200"/>
                </a:lnTo>
                <a:lnTo>
                  <a:pt x="345" y="200"/>
                </a:lnTo>
                <a:lnTo>
                  <a:pt x="345" y="200"/>
                </a:lnTo>
                <a:lnTo>
                  <a:pt x="344" y="199"/>
                </a:lnTo>
                <a:lnTo>
                  <a:pt x="342" y="199"/>
                </a:lnTo>
                <a:lnTo>
                  <a:pt x="341" y="197"/>
                </a:lnTo>
                <a:lnTo>
                  <a:pt x="341" y="197"/>
                </a:lnTo>
                <a:lnTo>
                  <a:pt x="342" y="199"/>
                </a:lnTo>
                <a:lnTo>
                  <a:pt x="342" y="200"/>
                </a:lnTo>
                <a:lnTo>
                  <a:pt x="341" y="200"/>
                </a:lnTo>
                <a:lnTo>
                  <a:pt x="341" y="200"/>
                </a:lnTo>
                <a:lnTo>
                  <a:pt x="344" y="201"/>
                </a:lnTo>
                <a:lnTo>
                  <a:pt x="345" y="201"/>
                </a:lnTo>
                <a:lnTo>
                  <a:pt x="346" y="200"/>
                </a:lnTo>
                <a:lnTo>
                  <a:pt x="347" y="198"/>
                </a:lnTo>
                <a:lnTo>
                  <a:pt x="348" y="192"/>
                </a:lnTo>
                <a:lnTo>
                  <a:pt x="348" y="188"/>
                </a:lnTo>
                <a:lnTo>
                  <a:pt x="348" y="188"/>
                </a:lnTo>
                <a:lnTo>
                  <a:pt x="348" y="188"/>
                </a:lnTo>
                <a:lnTo>
                  <a:pt x="350" y="189"/>
                </a:lnTo>
                <a:lnTo>
                  <a:pt x="350" y="192"/>
                </a:lnTo>
                <a:lnTo>
                  <a:pt x="347" y="204"/>
                </a:lnTo>
                <a:lnTo>
                  <a:pt x="344" y="216"/>
                </a:lnTo>
                <a:lnTo>
                  <a:pt x="341" y="220"/>
                </a:lnTo>
                <a:lnTo>
                  <a:pt x="340" y="221"/>
                </a:lnTo>
                <a:lnTo>
                  <a:pt x="340" y="221"/>
                </a:lnTo>
                <a:lnTo>
                  <a:pt x="339" y="221"/>
                </a:lnTo>
                <a:lnTo>
                  <a:pt x="339" y="222"/>
                </a:lnTo>
                <a:lnTo>
                  <a:pt x="340" y="226"/>
                </a:lnTo>
                <a:lnTo>
                  <a:pt x="340" y="226"/>
                </a:lnTo>
                <a:lnTo>
                  <a:pt x="341" y="223"/>
                </a:lnTo>
                <a:lnTo>
                  <a:pt x="341" y="222"/>
                </a:lnTo>
                <a:lnTo>
                  <a:pt x="344" y="222"/>
                </a:lnTo>
                <a:lnTo>
                  <a:pt x="345" y="223"/>
                </a:lnTo>
                <a:lnTo>
                  <a:pt x="345" y="223"/>
                </a:lnTo>
                <a:lnTo>
                  <a:pt x="350" y="204"/>
                </a:lnTo>
                <a:lnTo>
                  <a:pt x="354" y="189"/>
                </a:lnTo>
                <a:lnTo>
                  <a:pt x="360" y="179"/>
                </a:lnTo>
                <a:lnTo>
                  <a:pt x="360" y="179"/>
                </a:lnTo>
                <a:lnTo>
                  <a:pt x="360" y="182"/>
                </a:lnTo>
                <a:lnTo>
                  <a:pt x="362" y="183"/>
                </a:lnTo>
                <a:lnTo>
                  <a:pt x="362" y="182"/>
                </a:lnTo>
                <a:lnTo>
                  <a:pt x="362" y="182"/>
                </a:lnTo>
                <a:lnTo>
                  <a:pt x="365" y="188"/>
                </a:lnTo>
                <a:lnTo>
                  <a:pt x="366" y="194"/>
                </a:lnTo>
                <a:lnTo>
                  <a:pt x="365" y="200"/>
                </a:lnTo>
                <a:lnTo>
                  <a:pt x="364" y="208"/>
                </a:lnTo>
                <a:lnTo>
                  <a:pt x="360" y="215"/>
                </a:lnTo>
                <a:lnTo>
                  <a:pt x="356" y="222"/>
                </a:lnTo>
                <a:lnTo>
                  <a:pt x="345" y="236"/>
                </a:lnTo>
                <a:lnTo>
                  <a:pt x="333" y="250"/>
                </a:lnTo>
                <a:lnTo>
                  <a:pt x="323" y="262"/>
                </a:lnTo>
                <a:lnTo>
                  <a:pt x="316" y="269"/>
                </a:lnTo>
                <a:lnTo>
                  <a:pt x="315" y="271"/>
                </a:lnTo>
                <a:lnTo>
                  <a:pt x="315" y="273"/>
                </a:lnTo>
                <a:lnTo>
                  <a:pt x="315" y="273"/>
                </a:lnTo>
                <a:lnTo>
                  <a:pt x="315" y="273"/>
                </a:lnTo>
                <a:lnTo>
                  <a:pt x="315" y="273"/>
                </a:lnTo>
                <a:lnTo>
                  <a:pt x="315" y="273"/>
                </a:lnTo>
                <a:lnTo>
                  <a:pt x="315" y="273"/>
                </a:lnTo>
                <a:lnTo>
                  <a:pt x="315" y="273"/>
                </a:lnTo>
                <a:close/>
                <a:moveTo>
                  <a:pt x="383" y="153"/>
                </a:moveTo>
                <a:lnTo>
                  <a:pt x="383" y="153"/>
                </a:lnTo>
                <a:lnTo>
                  <a:pt x="383" y="152"/>
                </a:lnTo>
                <a:lnTo>
                  <a:pt x="383" y="152"/>
                </a:lnTo>
                <a:lnTo>
                  <a:pt x="383" y="150"/>
                </a:lnTo>
                <a:lnTo>
                  <a:pt x="383" y="150"/>
                </a:lnTo>
                <a:lnTo>
                  <a:pt x="384" y="151"/>
                </a:lnTo>
                <a:lnTo>
                  <a:pt x="383" y="153"/>
                </a:lnTo>
                <a:lnTo>
                  <a:pt x="383" y="153"/>
                </a:lnTo>
                <a:close/>
                <a:moveTo>
                  <a:pt x="324" y="46"/>
                </a:moveTo>
                <a:lnTo>
                  <a:pt x="324" y="46"/>
                </a:lnTo>
                <a:lnTo>
                  <a:pt x="330" y="45"/>
                </a:lnTo>
                <a:lnTo>
                  <a:pt x="333" y="46"/>
                </a:lnTo>
                <a:lnTo>
                  <a:pt x="333" y="47"/>
                </a:lnTo>
                <a:lnTo>
                  <a:pt x="331" y="49"/>
                </a:lnTo>
                <a:lnTo>
                  <a:pt x="330" y="50"/>
                </a:lnTo>
                <a:lnTo>
                  <a:pt x="328" y="50"/>
                </a:lnTo>
                <a:lnTo>
                  <a:pt x="325" y="49"/>
                </a:lnTo>
                <a:lnTo>
                  <a:pt x="324" y="46"/>
                </a:lnTo>
                <a:lnTo>
                  <a:pt x="324" y="46"/>
                </a:lnTo>
                <a:lnTo>
                  <a:pt x="325" y="46"/>
                </a:lnTo>
                <a:lnTo>
                  <a:pt x="325" y="46"/>
                </a:lnTo>
                <a:lnTo>
                  <a:pt x="325" y="46"/>
                </a:lnTo>
                <a:lnTo>
                  <a:pt x="324" y="46"/>
                </a:lnTo>
                <a:lnTo>
                  <a:pt x="324" y="46"/>
                </a:lnTo>
                <a:close/>
                <a:moveTo>
                  <a:pt x="256" y="474"/>
                </a:moveTo>
                <a:lnTo>
                  <a:pt x="256" y="474"/>
                </a:lnTo>
                <a:lnTo>
                  <a:pt x="257" y="474"/>
                </a:lnTo>
                <a:lnTo>
                  <a:pt x="258" y="474"/>
                </a:lnTo>
                <a:lnTo>
                  <a:pt x="258" y="474"/>
                </a:lnTo>
                <a:lnTo>
                  <a:pt x="257" y="475"/>
                </a:lnTo>
                <a:lnTo>
                  <a:pt x="256" y="474"/>
                </a:lnTo>
                <a:lnTo>
                  <a:pt x="256" y="474"/>
                </a:lnTo>
                <a:close/>
                <a:moveTo>
                  <a:pt x="264" y="442"/>
                </a:moveTo>
                <a:lnTo>
                  <a:pt x="264" y="442"/>
                </a:lnTo>
                <a:lnTo>
                  <a:pt x="271" y="441"/>
                </a:lnTo>
                <a:lnTo>
                  <a:pt x="271" y="442"/>
                </a:lnTo>
                <a:lnTo>
                  <a:pt x="270" y="442"/>
                </a:lnTo>
                <a:lnTo>
                  <a:pt x="266" y="444"/>
                </a:lnTo>
                <a:lnTo>
                  <a:pt x="265" y="444"/>
                </a:lnTo>
                <a:lnTo>
                  <a:pt x="264" y="442"/>
                </a:lnTo>
                <a:lnTo>
                  <a:pt x="264" y="442"/>
                </a:lnTo>
                <a:lnTo>
                  <a:pt x="265" y="442"/>
                </a:lnTo>
                <a:lnTo>
                  <a:pt x="265" y="442"/>
                </a:lnTo>
                <a:lnTo>
                  <a:pt x="264" y="442"/>
                </a:lnTo>
                <a:lnTo>
                  <a:pt x="264" y="442"/>
                </a:lnTo>
                <a:lnTo>
                  <a:pt x="264" y="442"/>
                </a:lnTo>
                <a:close/>
                <a:moveTo>
                  <a:pt x="142" y="364"/>
                </a:moveTo>
                <a:lnTo>
                  <a:pt x="142" y="364"/>
                </a:lnTo>
                <a:lnTo>
                  <a:pt x="142" y="363"/>
                </a:lnTo>
                <a:lnTo>
                  <a:pt x="141" y="362"/>
                </a:lnTo>
                <a:lnTo>
                  <a:pt x="141" y="362"/>
                </a:lnTo>
                <a:lnTo>
                  <a:pt x="142" y="362"/>
                </a:lnTo>
                <a:lnTo>
                  <a:pt x="142" y="364"/>
                </a:lnTo>
                <a:lnTo>
                  <a:pt x="142" y="364"/>
                </a:lnTo>
                <a:close/>
                <a:moveTo>
                  <a:pt x="110" y="294"/>
                </a:moveTo>
                <a:lnTo>
                  <a:pt x="110" y="294"/>
                </a:lnTo>
                <a:lnTo>
                  <a:pt x="111" y="293"/>
                </a:lnTo>
                <a:lnTo>
                  <a:pt x="112" y="292"/>
                </a:lnTo>
                <a:lnTo>
                  <a:pt x="112" y="292"/>
                </a:lnTo>
                <a:lnTo>
                  <a:pt x="111" y="294"/>
                </a:lnTo>
                <a:lnTo>
                  <a:pt x="111" y="294"/>
                </a:lnTo>
                <a:lnTo>
                  <a:pt x="110" y="294"/>
                </a:lnTo>
                <a:lnTo>
                  <a:pt x="110" y="294"/>
                </a:lnTo>
                <a:close/>
                <a:moveTo>
                  <a:pt x="109" y="238"/>
                </a:moveTo>
                <a:lnTo>
                  <a:pt x="109" y="238"/>
                </a:lnTo>
                <a:lnTo>
                  <a:pt x="109" y="238"/>
                </a:lnTo>
                <a:lnTo>
                  <a:pt x="108" y="239"/>
                </a:lnTo>
                <a:lnTo>
                  <a:pt x="108" y="239"/>
                </a:lnTo>
                <a:lnTo>
                  <a:pt x="108" y="238"/>
                </a:lnTo>
                <a:lnTo>
                  <a:pt x="109" y="238"/>
                </a:lnTo>
                <a:lnTo>
                  <a:pt x="109" y="238"/>
                </a:lnTo>
                <a:close/>
                <a:moveTo>
                  <a:pt x="282" y="176"/>
                </a:moveTo>
                <a:lnTo>
                  <a:pt x="282" y="176"/>
                </a:lnTo>
                <a:lnTo>
                  <a:pt x="282" y="177"/>
                </a:lnTo>
                <a:lnTo>
                  <a:pt x="282" y="177"/>
                </a:lnTo>
                <a:lnTo>
                  <a:pt x="282" y="177"/>
                </a:lnTo>
                <a:lnTo>
                  <a:pt x="281" y="177"/>
                </a:lnTo>
                <a:lnTo>
                  <a:pt x="282" y="176"/>
                </a:lnTo>
                <a:lnTo>
                  <a:pt x="282" y="176"/>
                </a:lnTo>
                <a:close/>
                <a:moveTo>
                  <a:pt x="298" y="157"/>
                </a:moveTo>
                <a:lnTo>
                  <a:pt x="298" y="157"/>
                </a:lnTo>
                <a:lnTo>
                  <a:pt x="299" y="157"/>
                </a:lnTo>
                <a:lnTo>
                  <a:pt x="299" y="158"/>
                </a:lnTo>
                <a:lnTo>
                  <a:pt x="299" y="159"/>
                </a:lnTo>
                <a:lnTo>
                  <a:pt x="298" y="161"/>
                </a:lnTo>
                <a:lnTo>
                  <a:pt x="298" y="161"/>
                </a:lnTo>
                <a:lnTo>
                  <a:pt x="298" y="159"/>
                </a:lnTo>
                <a:lnTo>
                  <a:pt x="298" y="158"/>
                </a:lnTo>
                <a:lnTo>
                  <a:pt x="298" y="158"/>
                </a:lnTo>
                <a:lnTo>
                  <a:pt x="298" y="157"/>
                </a:lnTo>
                <a:lnTo>
                  <a:pt x="298" y="157"/>
                </a:lnTo>
                <a:close/>
                <a:moveTo>
                  <a:pt x="291" y="201"/>
                </a:moveTo>
                <a:lnTo>
                  <a:pt x="291" y="201"/>
                </a:lnTo>
                <a:lnTo>
                  <a:pt x="289" y="201"/>
                </a:lnTo>
                <a:lnTo>
                  <a:pt x="291" y="201"/>
                </a:lnTo>
                <a:lnTo>
                  <a:pt x="291" y="201"/>
                </a:lnTo>
                <a:lnTo>
                  <a:pt x="291" y="203"/>
                </a:lnTo>
                <a:lnTo>
                  <a:pt x="291" y="201"/>
                </a:lnTo>
                <a:lnTo>
                  <a:pt x="291" y="201"/>
                </a:lnTo>
                <a:close/>
                <a:moveTo>
                  <a:pt x="319" y="111"/>
                </a:moveTo>
                <a:lnTo>
                  <a:pt x="319" y="111"/>
                </a:lnTo>
                <a:lnTo>
                  <a:pt x="323" y="116"/>
                </a:lnTo>
                <a:lnTo>
                  <a:pt x="323" y="116"/>
                </a:lnTo>
                <a:lnTo>
                  <a:pt x="321" y="115"/>
                </a:lnTo>
                <a:lnTo>
                  <a:pt x="319" y="111"/>
                </a:lnTo>
                <a:lnTo>
                  <a:pt x="319" y="111"/>
                </a:lnTo>
                <a:close/>
                <a:moveTo>
                  <a:pt x="344" y="162"/>
                </a:moveTo>
                <a:lnTo>
                  <a:pt x="344" y="162"/>
                </a:lnTo>
                <a:lnTo>
                  <a:pt x="344" y="163"/>
                </a:lnTo>
                <a:lnTo>
                  <a:pt x="344" y="164"/>
                </a:lnTo>
                <a:lnTo>
                  <a:pt x="344" y="165"/>
                </a:lnTo>
                <a:lnTo>
                  <a:pt x="344" y="165"/>
                </a:lnTo>
                <a:lnTo>
                  <a:pt x="342" y="163"/>
                </a:lnTo>
                <a:lnTo>
                  <a:pt x="342" y="162"/>
                </a:lnTo>
                <a:lnTo>
                  <a:pt x="344" y="162"/>
                </a:lnTo>
                <a:lnTo>
                  <a:pt x="344" y="162"/>
                </a:lnTo>
                <a:close/>
                <a:moveTo>
                  <a:pt x="344" y="189"/>
                </a:moveTo>
                <a:lnTo>
                  <a:pt x="344" y="189"/>
                </a:lnTo>
                <a:lnTo>
                  <a:pt x="345" y="191"/>
                </a:lnTo>
                <a:lnTo>
                  <a:pt x="345" y="191"/>
                </a:lnTo>
                <a:lnTo>
                  <a:pt x="344" y="192"/>
                </a:lnTo>
                <a:lnTo>
                  <a:pt x="344" y="192"/>
                </a:lnTo>
                <a:lnTo>
                  <a:pt x="344" y="191"/>
                </a:lnTo>
                <a:lnTo>
                  <a:pt x="344" y="189"/>
                </a:lnTo>
                <a:lnTo>
                  <a:pt x="344" y="189"/>
                </a:lnTo>
                <a:close/>
                <a:moveTo>
                  <a:pt x="323" y="263"/>
                </a:moveTo>
                <a:lnTo>
                  <a:pt x="323" y="263"/>
                </a:lnTo>
                <a:lnTo>
                  <a:pt x="321" y="263"/>
                </a:lnTo>
                <a:lnTo>
                  <a:pt x="322" y="264"/>
                </a:lnTo>
                <a:lnTo>
                  <a:pt x="323" y="264"/>
                </a:lnTo>
                <a:lnTo>
                  <a:pt x="323" y="263"/>
                </a:lnTo>
                <a:lnTo>
                  <a:pt x="323" y="263"/>
                </a:lnTo>
                <a:lnTo>
                  <a:pt x="323" y="263"/>
                </a:lnTo>
                <a:lnTo>
                  <a:pt x="323" y="262"/>
                </a:lnTo>
                <a:lnTo>
                  <a:pt x="323" y="263"/>
                </a:lnTo>
                <a:lnTo>
                  <a:pt x="323" y="263"/>
                </a:lnTo>
                <a:close/>
                <a:moveTo>
                  <a:pt x="363" y="230"/>
                </a:moveTo>
                <a:lnTo>
                  <a:pt x="363" y="230"/>
                </a:lnTo>
                <a:lnTo>
                  <a:pt x="363" y="232"/>
                </a:lnTo>
                <a:lnTo>
                  <a:pt x="362" y="233"/>
                </a:lnTo>
                <a:lnTo>
                  <a:pt x="362" y="233"/>
                </a:lnTo>
                <a:lnTo>
                  <a:pt x="362" y="232"/>
                </a:lnTo>
                <a:lnTo>
                  <a:pt x="362" y="232"/>
                </a:lnTo>
                <a:lnTo>
                  <a:pt x="363" y="230"/>
                </a:lnTo>
                <a:lnTo>
                  <a:pt x="363" y="230"/>
                </a:lnTo>
                <a:close/>
                <a:moveTo>
                  <a:pt x="384" y="180"/>
                </a:moveTo>
                <a:lnTo>
                  <a:pt x="384" y="180"/>
                </a:lnTo>
                <a:lnTo>
                  <a:pt x="384" y="181"/>
                </a:lnTo>
                <a:lnTo>
                  <a:pt x="384" y="181"/>
                </a:lnTo>
                <a:lnTo>
                  <a:pt x="384" y="185"/>
                </a:lnTo>
                <a:lnTo>
                  <a:pt x="384" y="185"/>
                </a:lnTo>
                <a:lnTo>
                  <a:pt x="383" y="182"/>
                </a:lnTo>
                <a:lnTo>
                  <a:pt x="384" y="180"/>
                </a:lnTo>
                <a:lnTo>
                  <a:pt x="384" y="180"/>
                </a:lnTo>
                <a:close/>
                <a:moveTo>
                  <a:pt x="383" y="169"/>
                </a:moveTo>
                <a:lnTo>
                  <a:pt x="383" y="169"/>
                </a:lnTo>
                <a:lnTo>
                  <a:pt x="384" y="171"/>
                </a:lnTo>
                <a:lnTo>
                  <a:pt x="383" y="173"/>
                </a:lnTo>
                <a:lnTo>
                  <a:pt x="383" y="174"/>
                </a:lnTo>
                <a:lnTo>
                  <a:pt x="383" y="174"/>
                </a:lnTo>
                <a:lnTo>
                  <a:pt x="383" y="171"/>
                </a:lnTo>
                <a:lnTo>
                  <a:pt x="383" y="169"/>
                </a:lnTo>
                <a:lnTo>
                  <a:pt x="383" y="169"/>
                </a:lnTo>
                <a:close/>
                <a:moveTo>
                  <a:pt x="311" y="212"/>
                </a:moveTo>
                <a:lnTo>
                  <a:pt x="311" y="212"/>
                </a:lnTo>
                <a:lnTo>
                  <a:pt x="312" y="211"/>
                </a:lnTo>
                <a:lnTo>
                  <a:pt x="313" y="210"/>
                </a:lnTo>
                <a:lnTo>
                  <a:pt x="313" y="210"/>
                </a:lnTo>
                <a:lnTo>
                  <a:pt x="313" y="211"/>
                </a:lnTo>
                <a:lnTo>
                  <a:pt x="313" y="212"/>
                </a:lnTo>
                <a:lnTo>
                  <a:pt x="311" y="212"/>
                </a:lnTo>
                <a:lnTo>
                  <a:pt x="311" y="212"/>
                </a:lnTo>
                <a:close/>
                <a:moveTo>
                  <a:pt x="397" y="129"/>
                </a:moveTo>
                <a:lnTo>
                  <a:pt x="397" y="129"/>
                </a:lnTo>
                <a:lnTo>
                  <a:pt x="398" y="130"/>
                </a:lnTo>
                <a:lnTo>
                  <a:pt x="399" y="132"/>
                </a:lnTo>
                <a:lnTo>
                  <a:pt x="399" y="134"/>
                </a:lnTo>
                <a:lnTo>
                  <a:pt x="399" y="134"/>
                </a:lnTo>
                <a:lnTo>
                  <a:pt x="397" y="132"/>
                </a:lnTo>
                <a:lnTo>
                  <a:pt x="397" y="129"/>
                </a:lnTo>
                <a:lnTo>
                  <a:pt x="397" y="129"/>
                </a:lnTo>
                <a:close/>
                <a:moveTo>
                  <a:pt x="364" y="186"/>
                </a:moveTo>
                <a:lnTo>
                  <a:pt x="364" y="186"/>
                </a:lnTo>
                <a:lnTo>
                  <a:pt x="363" y="188"/>
                </a:lnTo>
                <a:lnTo>
                  <a:pt x="364" y="186"/>
                </a:lnTo>
                <a:lnTo>
                  <a:pt x="364" y="186"/>
                </a:lnTo>
                <a:lnTo>
                  <a:pt x="364" y="186"/>
                </a:lnTo>
                <a:lnTo>
                  <a:pt x="364" y="186"/>
                </a:lnTo>
                <a:lnTo>
                  <a:pt x="364" y="186"/>
                </a:lnTo>
                <a:close/>
                <a:moveTo>
                  <a:pt x="307" y="210"/>
                </a:moveTo>
                <a:lnTo>
                  <a:pt x="307" y="210"/>
                </a:lnTo>
                <a:lnTo>
                  <a:pt x="306" y="210"/>
                </a:lnTo>
                <a:lnTo>
                  <a:pt x="305" y="210"/>
                </a:lnTo>
                <a:lnTo>
                  <a:pt x="305" y="210"/>
                </a:lnTo>
                <a:lnTo>
                  <a:pt x="306" y="209"/>
                </a:lnTo>
                <a:lnTo>
                  <a:pt x="307" y="210"/>
                </a:lnTo>
                <a:lnTo>
                  <a:pt x="307" y="210"/>
                </a:lnTo>
                <a:close/>
                <a:moveTo>
                  <a:pt x="307" y="208"/>
                </a:moveTo>
                <a:lnTo>
                  <a:pt x="307" y="208"/>
                </a:lnTo>
                <a:lnTo>
                  <a:pt x="309" y="210"/>
                </a:lnTo>
                <a:lnTo>
                  <a:pt x="307" y="208"/>
                </a:lnTo>
                <a:lnTo>
                  <a:pt x="307" y="208"/>
                </a:lnTo>
                <a:lnTo>
                  <a:pt x="307" y="209"/>
                </a:lnTo>
                <a:lnTo>
                  <a:pt x="307" y="208"/>
                </a:lnTo>
                <a:lnTo>
                  <a:pt x="307" y="208"/>
                </a:lnTo>
                <a:close/>
                <a:moveTo>
                  <a:pt x="312" y="208"/>
                </a:moveTo>
                <a:lnTo>
                  <a:pt x="312" y="208"/>
                </a:lnTo>
                <a:lnTo>
                  <a:pt x="312" y="209"/>
                </a:lnTo>
                <a:lnTo>
                  <a:pt x="311" y="209"/>
                </a:lnTo>
                <a:lnTo>
                  <a:pt x="311" y="209"/>
                </a:lnTo>
                <a:lnTo>
                  <a:pt x="311" y="208"/>
                </a:lnTo>
                <a:lnTo>
                  <a:pt x="312" y="208"/>
                </a:lnTo>
                <a:lnTo>
                  <a:pt x="312" y="208"/>
                </a:lnTo>
                <a:close/>
                <a:moveTo>
                  <a:pt x="350" y="187"/>
                </a:moveTo>
                <a:lnTo>
                  <a:pt x="350" y="187"/>
                </a:lnTo>
                <a:lnTo>
                  <a:pt x="348" y="187"/>
                </a:lnTo>
                <a:lnTo>
                  <a:pt x="350" y="186"/>
                </a:lnTo>
                <a:lnTo>
                  <a:pt x="350" y="186"/>
                </a:lnTo>
                <a:lnTo>
                  <a:pt x="350" y="187"/>
                </a:lnTo>
                <a:lnTo>
                  <a:pt x="350" y="187"/>
                </a:lnTo>
                <a:lnTo>
                  <a:pt x="350" y="187"/>
                </a:lnTo>
                <a:lnTo>
                  <a:pt x="350" y="187"/>
                </a:lnTo>
                <a:lnTo>
                  <a:pt x="350" y="187"/>
                </a:lnTo>
                <a:close/>
                <a:moveTo>
                  <a:pt x="313" y="203"/>
                </a:moveTo>
                <a:lnTo>
                  <a:pt x="313" y="203"/>
                </a:lnTo>
                <a:lnTo>
                  <a:pt x="313" y="204"/>
                </a:lnTo>
                <a:lnTo>
                  <a:pt x="313" y="203"/>
                </a:lnTo>
                <a:lnTo>
                  <a:pt x="313" y="203"/>
                </a:lnTo>
                <a:lnTo>
                  <a:pt x="313" y="203"/>
                </a:lnTo>
                <a:lnTo>
                  <a:pt x="313" y="203"/>
                </a:lnTo>
                <a:close/>
                <a:moveTo>
                  <a:pt x="293" y="200"/>
                </a:moveTo>
                <a:lnTo>
                  <a:pt x="293" y="200"/>
                </a:lnTo>
                <a:lnTo>
                  <a:pt x="292" y="200"/>
                </a:lnTo>
                <a:lnTo>
                  <a:pt x="292" y="201"/>
                </a:lnTo>
                <a:lnTo>
                  <a:pt x="292" y="201"/>
                </a:lnTo>
                <a:lnTo>
                  <a:pt x="292" y="200"/>
                </a:lnTo>
                <a:lnTo>
                  <a:pt x="293" y="200"/>
                </a:lnTo>
                <a:lnTo>
                  <a:pt x="293" y="200"/>
                </a:lnTo>
                <a:close/>
                <a:moveTo>
                  <a:pt x="348" y="181"/>
                </a:moveTo>
                <a:lnTo>
                  <a:pt x="348" y="181"/>
                </a:lnTo>
                <a:lnTo>
                  <a:pt x="351" y="177"/>
                </a:lnTo>
                <a:lnTo>
                  <a:pt x="352" y="177"/>
                </a:lnTo>
                <a:lnTo>
                  <a:pt x="352" y="177"/>
                </a:lnTo>
                <a:lnTo>
                  <a:pt x="351" y="180"/>
                </a:lnTo>
                <a:lnTo>
                  <a:pt x="348" y="181"/>
                </a:lnTo>
                <a:lnTo>
                  <a:pt x="348" y="181"/>
                </a:lnTo>
                <a:lnTo>
                  <a:pt x="350" y="180"/>
                </a:lnTo>
                <a:lnTo>
                  <a:pt x="348" y="181"/>
                </a:lnTo>
                <a:lnTo>
                  <a:pt x="348" y="181"/>
                </a:lnTo>
                <a:close/>
                <a:moveTo>
                  <a:pt x="378" y="139"/>
                </a:moveTo>
                <a:lnTo>
                  <a:pt x="378" y="139"/>
                </a:lnTo>
                <a:lnTo>
                  <a:pt x="380" y="139"/>
                </a:lnTo>
                <a:lnTo>
                  <a:pt x="380" y="140"/>
                </a:lnTo>
                <a:lnTo>
                  <a:pt x="381" y="141"/>
                </a:lnTo>
                <a:lnTo>
                  <a:pt x="381" y="141"/>
                </a:lnTo>
                <a:lnTo>
                  <a:pt x="380" y="141"/>
                </a:lnTo>
                <a:lnTo>
                  <a:pt x="378" y="139"/>
                </a:lnTo>
                <a:lnTo>
                  <a:pt x="378" y="139"/>
                </a:lnTo>
                <a:close/>
                <a:moveTo>
                  <a:pt x="344" y="187"/>
                </a:moveTo>
                <a:lnTo>
                  <a:pt x="344" y="187"/>
                </a:lnTo>
                <a:lnTo>
                  <a:pt x="346" y="187"/>
                </a:lnTo>
                <a:lnTo>
                  <a:pt x="346" y="187"/>
                </a:lnTo>
                <a:lnTo>
                  <a:pt x="345" y="187"/>
                </a:lnTo>
                <a:lnTo>
                  <a:pt x="344" y="187"/>
                </a:lnTo>
                <a:lnTo>
                  <a:pt x="344" y="187"/>
                </a:lnTo>
                <a:lnTo>
                  <a:pt x="345" y="188"/>
                </a:lnTo>
                <a:lnTo>
                  <a:pt x="344" y="187"/>
                </a:lnTo>
                <a:lnTo>
                  <a:pt x="344" y="187"/>
                </a:lnTo>
                <a:close/>
                <a:moveTo>
                  <a:pt x="298" y="199"/>
                </a:moveTo>
                <a:lnTo>
                  <a:pt x="298" y="199"/>
                </a:lnTo>
                <a:lnTo>
                  <a:pt x="295" y="200"/>
                </a:lnTo>
                <a:lnTo>
                  <a:pt x="298" y="199"/>
                </a:lnTo>
                <a:lnTo>
                  <a:pt x="298" y="199"/>
                </a:lnTo>
                <a:lnTo>
                  <a:pt x="298" y="200"/>
                </a:lnTo>
                <a:lnTo>
                  <a:pt x="298" y="199"/>
                </a:lnTo>
                <a:lnTo>
                  <a:pt x="298" y="199"/>
                </a:lnTo>
                <a:close/>
                <a:moveTo>
                  <a:pt x="317" y="198"/>
                </a:moveTo>
                <a:lnTo>
                  <a:pt x="317" y="198"/>
                </a:lnTo>
                <a:lnTo>
                  <a:pt x="318" y="199"/>
                </a:lnTo>
                <a:lnTo>
                  <a:pt x="317" y="199"/>
                </a:lnTo>
                <a:lnTo>
                  <a:pt x="317" y="199"/>
                </a:lnTo>
                <a:lnTo>
                  <a:pt x="317" y="199"/>
                </a:lnTo>
                <a:lnTo>
                  <a:pt x="317" y="198"/>
                </a:lnTo>
                <a:lnTo>
                  <a:pt x="317" y="198"/>
                </a:lnTo>
                <a:lnTo>
                  <a:pt x="317" y="198"/>
                </a:lnTo>
                <a:close/>
                <a:moveTo>
                  <a:pt x="304" y="200"/>
                </a:moveTo>
                <a:lnTo>
                  <a:pt x="304" y="200"/>
                </a:lnTo>
                <a:lnTo>
                  <a:pt x="301" y="199"/>
                </a:lnTo>
                <a:lnTo>
                  <a:pt x="304" y="200"/>
                </a:lnTo>
                <a:lnTo>
                  <a:pt x="304" y="200"/>
                </a:lnTo>
                <a:lnTo>
                  <a:pt x="303" y="199"/>
                </a:lnTo>
                <a:lnTo>
                  <a:pt x="304" y="200"/>
                </a:lnTo>
                <a:lnTo>
                  <a:pt x="304" y="200"/>
                </a:lnTo>
                <a:close/>
                <a:moveTo>
                  <a:pt x="352" y="162"/>
                </a:moveTo>
                <a:lnTo>
                  <a:pt x="352" y="162"/>
                </a:lnTo>
                <a:lnTo>
                  <a:pt x="348" y="163"/>
                </a:lnTo>
                <a:lnTo>
                  <a:pt x="347" y="164"/>
                </a:lnTo>
                <a:lnTo>
                  <a:pt x="348" y="164"/>
                </a:lnTo>
                <a:lnTo>
                  <a:pt x="350" y="165"/>
                </a:lnTo>
                <a:lnTo>
                  <a:pt x="353" y="165"/>
                </a:lnTo>
                <a:lnTo>
                  <a:pt x="353" y="164"/>
                </a:lnTo>
                <a:lnTo>
                  <a:pt x="352" y="162"/>
                </a:lnTo>
                <a:lnTo>
                  <a:pt x="352" y="162"/>
                </a:lnTo>
                <a:lnTo>
                  <a:pt x="351" y="162"/>
                </a:lnTo>
                <a:lnTo>
                  <a:pt x="352" y="162"/>
                </a:lnTo>
                <a:lnTo>
                  <a:pt x="352" y="162"/>
                </a:lnTo>
                <a:close/>
                <a:moveTo>
                  <a:pt x="317" y="197"/>
                </a:moveTo>
                <a:lnTo>
                  <a:pt x="317" y="197"/>
                </a:lnTo>
                <a:lnTo>
                  <a:pt x="315" y="195"/>
                </a:lnTo>
                <a:lnTo>
                  <a:pt x="316" y="197"/>
                </a:lnTo>
                <a:lnTo>
                  <a:pt x="317" y="198"/>
                </a:lnTo>
                <a:lnTo>
                  <a:pt x="317" y="197"/>
                </a:lnTo>
                <a:lnTo>
                  <a:pt x="317" y="197"/>
                </a:lnTo>
                <a:lnTo>
                  <a:pt x="316" y="197"/>
                </a:lnTo>
                <a:lnTo>
                  <a:pt x="317" y="197"/>
                </a:lnTo>
                <a:lnTo>
                  <a:pt x="317" y="197"/>
                </a:lnTo>
                <a:close/>
                <a:moveTo>
                  <a:pt x="380" y="88"/>
                </a:moveTo>
                <a:lnTo>
                  <a:pt x="380" y="88"/>
                </a:lnTo>
                <a:lnTo>
                  <a:pt x="380" y="88"/>
                </a:lnTo>
                <a:lnTo>
                  <a:pt x="381" y="88"/>
                </a:lnTo>
                <a:lnTo>
                  <a:pt x="382" y="90"/>
                </a:lnTo>
                <a:lnTo>
                  <a:pt x="382" y="91"/>
                </a:lnTo>
                <a:lnTo>
                  <a:pt x="382" y="91"/>
                </a:lnTo>
                <a:lnTo>
                  <a:pt x="380" y="90"/>
                </a:lnTo>
                <a:lnTo>
                  <a:pt x="380" y="90"/>
                </a:lnTo>
                <a:lnTo>
                  <a:pt x="380" y="88"/>
                </a:lnTo>
                <a:lnTo>
                  <a:pt x="380" y="88"/>
                </a:lnTo>
                <a:close/>
                <a:moveTo>
                  <a:pt x="371" y="115"/>
                </a:moveTo>
                <a:lnTo>
                  <a:pt x="371" y="115"/>
                </a:lnTo>
                <a:lnTo>
                  <a:pt x="372" y="116"/>
                </a:lnTo>
                <a:lnTo>
                  <a:pt x="374" y="117"/>
                </a:lnTo>
                <a:lnTo>
                  <a:pt x="372" y="118"/>
                </a:lnTo>
                <a:lnTo>
                  <a:pt x="372" y="118"/>
                </a:lnTo>
                <a:lnTo>
                  <a:pt x="372" y="117"/>
                </a:lnTo>
                <a:lnTo>
                  <a:pt x="371" y="115"/>
                </a:lnTo>
                <a:lnTo>
                  <a:pt x="371" y="115"/>
                </a:lnTo>
                <a:close/>
                <a:moveTo>
                  <a:pt x="305" y="195"/>
                </a:moveTo>
                <a:lnTo>
                  <a:pt x="305" y="195"/>
                </a:lnTo>
                <a:lnTo>
                  <a:pt x="305" y="197"/>
                </a:lnTo>
                <a:lnTo>
                  <a:pt x="305" y="195"/>
                </a:lnTo>
                <a:lnTo>
                  <a:pt x="305" y="195"/>
                </a:lnTo>
                <a:lnTo>
                  <a:pt x="304" y="195"/>
                </a:lnTo>
                <a:lnTo>
                  <a:pt x="305" y="195"/>
                </a:lnTo>
                <a:lnTo>
                  <a:pt x="305" y="195"/>
                </a:lnTo>
                <a:close/>
                <a:moveTo>
                  <a:pt x="313" y="192"/>
                </a:moveTo>
                <a:lnTo>
                  <a:pt x="313" y="192"/>
                </a:lnTo>
                <a:lnTo>
                  <a:pt x="315" y="193"/>
                </a:lnTo>
                <a:lnTo>
                  <a:pt x="313" y="192"/>
                </a:lnTo>
                <a:lnTo>
                  <a:pt x="313" y="192"/>
                </a:lnTo>
                <a:lnTo>
                  <a:pt x="313" y="192"/>
                </a:lnTo>
                <a:lnTo>
                  <a:pt x="313" y="192"/>
                </a:lnTo>
                <a:lnTo>
                  <a:pt x="313" y="192"/>
                </a:lnTo>
                <a:close/>
                <a:moveTo>
                  <a:pt x="305" y="195"/>
                </a:moveTo>
                <a:lnTo>
                  <a:pt x="305" y="195"/>
                </a:lnTo>
                <a:lnTo>
                  <a:pt x="303" y="194"/>
                </a:lnTo>
                <a:lnTo>
                  <a:pt x="305" y="195"/>
                </a:lnTo>
                <a:lnTo>
                  <a:pt x="305" y="195"/>
                </a:lnTo>
                <a:lnTo>
                  <a:pt x="304" y="195"/>
                </a:lnTo>
                <a:lnTo>
                  <a:pt x="305" y="195"/>
                </a:lnTo>
                <a:lnTo>
                  <a:pt x="305" y="195"/>
                </a:lnTo>
                <a:close/>
                <a:moveTo>
                  <a:pt x="317" y="189"/>
                </a:moveTo>
                <a:lnTo>
                  <a:pt x="317" y="189"/>
                </a:lnTo>
                <a:lnTo>
                  <a:pt x="317" y="189"/>
                </a:lnTo>
                <a:lnTo>
                  <a:pt x="317" y="189"/>
                </a:lnTo>
                <a:lnTo>
                  <a:pt x="317" y="191"/>
                </a:lnTo>
                <a:lnTo>
                  <a:pt x="317" y="191"/>
                </a:lnTo>
                <a:lnTo>
                  <a:pt x="315" y="191"/>
                </a:lnTo>
                <a:lnTo>
                  <a:pt x="315" y="189"/>
                </a:lnTo>
                <a:lnTo>
                  <a:pt x="317" y="189"/>
                </a:lnTo>
                <a:lnTo>
                  <a:pt x="317" y="189"/>
                </a:lnTo>
                <a:close/>
                <a:moveTo>
                  <a:pt x="318" y="187"/>
                </a:moveTo>
                <a:lnTo>
                  <a:pt x="318" y="187"/>
                </a:lnTo>
                <a:lnTo>
                  <a:pt x="319" y="187"/>
                </a:lnTo>
                <a:lnTo>
                  <a:pt x="321" y="187"/>
                </a:lnTo>
                <a:lnTo>
                  <a:pt x="321" y="188"/>
                </a:lnTo>
                <a:lnTo>
                  <a:pt x="318" y="187"/>
                </a:lnTo>
                <a:lnTo>
                  <a:pt x="318" y="187"/>
                </a:lnTo>
                <a:lnTo>
                  <a:pt x="318" y="187"/>
                </a:lnTo>
                <a:lnTo>
                  <a:pt x="318" y="187"/>
                </a:lnTo>
                <a:lnTo>
                  <a:pt x="318" y="187"/>
                </a:lnTo>
                <a:close/>
                <a:moveTo>
                  <a:pt x="327" y="181"/>
                </a:moveTo>
                <a:lnTo>
                  <a:pt x="327" y="181"/>
                </a:lnTo>
                <a:lnTo>
                  <a:pt x="328" y="182"/>
                </a:lnTo>
                <a:lnTo>
                  <a:pt x="327" y="183"/>
                </a:lnTo>
                <a:lnTo>
                  <a:pt x="327" y="183"/>
                </a:lnTo>
                <a:lnTo>
                  <a:pt x="325" y="182"/>
                </a:lnTo>
                <a:lnTo>
                  <a:pt x="327" y="181"/>
                </a:lnTo>
                <a:lnTo>
                  <a:pt x="327" y="181"/>
                </a:lnTo>
                <a:close/>
                <a:moveTo>
                  <a:pt x="305" y="193"/>
                </a:moveTo>
                <a:lnTo>
                  <a:pt x="305" y="193"/>
                </a:lnTo>
                <a:lnTo>
                  <a:pt x="305" y="192"/>
                </a:lnTo>
                <a:lnTo>
                  <a:pt x="305" y="192"/>
                </a:lnTo>
                <a:lnTo>
                  <a:pt x="306" y="193"/>
                </a:lnTo>
                <a:lnTo>
                  <a:pt x="305" y="193"/>
                </a:lnTo>
                <a:lnTo>
                  <a:pt x="305" y="193"/>
                </a:lnTo>
                <a:lnTo>
                  <a:pt x="305" y="193"/>
                </a:lnTo>
                <a:lnTo>
                  <a:pt x="305" y="193"/>
                </a:lnTo>
                <a:lnTo>
                  <a:pt x="305" y="193"/>
                </a:lnTo>
                <a:close/>
                <a:moveTo>
                  <a:pt x="347" y="156"/>
                </a:moveTo>
                <a:lnTo>
                  <a:pt x="347" y="156"/>
                </a:lnTo>
                <a:lnTo>
                  <a:pt x="348" y="159"/>
                </a:lnTo>
                <a:lnTo>
                  <a:pt x="347" y="156"/>
                </a:lnTo>
                <a:lnTo>
                  <a:pt x="347" y="156"/>
                </a:lnTo>
                <a:lnTo>
                  <a:pt x="347" y="156"/>
                </a:lnTo>
                <a:lnTo>
                  <a:pt x="347" y="156"/>
                </a:lnTo>
                <a:lnTo>
                  <a:pt x="347" y="156"/>
                </a:lnTo>
                <a:close/>
                <a:moveTo>
                  <a:pt x="307" y="191"/>
                </a:moveTo>
                <a:lnTo>
                  <a:pt x="307" y="191"/>
                </a:lnTo>
                <a:lnTo>
                  <a:pt x="306" y="192"/>
                </a:lnTo>
                <a:lnTo>
                  <a:pt x="306" y="192"/>
                </a:lnTo>
                <a:lnTo>
                  <a:pt x="306" y="191"/>
                </a:lnTo>
                <a:lnTo>
                  <a:pt x="307" y="191"/>
                </a:lnTo>
                <a:lnTo>
                  <a:pt x="307" y="191"/>
                </a:lnTo>
                <a:close/>
                <a:moveTo>
                  <a:pt x="363" y="97"/>
                </a:moveTo>
                <a:lnTo>
                  <a:pt x="363" y="97"/>
                </a:lnTo>
                <a:lnTo>
                  <a:pt x="365" y="99"/>
                </a:lnTo>
                <a:lnTo>
                  <a:pt x="366" y="103"/>
                </a:lnTo>
                <a:lnTo>
                  <a:pt x="366" y="103"/>
                </a:lnTo>
                <a:lnTo>
                  <a:pt x="365" y="102"/>
                </a:lnTo>
                <a:lnTo>
                  <a:pt x="364" y="100"/>
                </a:lnTo>
                <a:lnTo>
                  <a:pt x="363" y="97"/>
                </a:lnTo>
                <a:lnTo>
                  <a:pt x="363" y="97"/>
                </a:lnTo>
                <a:close/>
                <a:moveTo>
                  <a:pt x="299" y="192"/>
                </a:moveTo>
                <a:lnTo>
                  <a:pt x="299" y="192"/>
                </a:lnTo>
                <a:lnTo>
                  <a:pt x="298" y="192"/>
                </a:lnTo>
                <a:lnTo>
                  <a:pt x="298" y="192"/>
                </a:lnTo>
                <a:lnTo>
                  <a:pt x="300" y="189"/>
                </a:lnTo>
                <a:lnTo>
                  <a:pt x="301" y="189"/>
                </a:lnTo>
                <a:lnTo>
                  <a:pt x="299" y="192"/>
                </a:lnTo>
                <a:lnTo>
                  <a:pt x="299" y="192"/>
                </a:lnTo>
                <a:lnTo>
                  <a:pt x="298" y="192"/>
                </a:lnTo>
                <a:lnTo>
                  <a:pt x="299" y="192"/>
                </a:lnTo>
                <a:lnTo>
                  <a:pt x="299" y="192"/>
                </a:lnTo>
                <a:close/>
                <a:moveTo>
                  <a:pt x="315" y="186"/>
                </a:moveTo>
                <a:lnTo>
                  <a:pt x="315" y="186"/>
                </a:lnTo>
                <a:lnTo>
                  <a:pt x="316" y="187"/>
                </a:lnTo>
                <a:lnTo>
                  <a:pt x="316" y="188"/>
                </a:lnTo>
                <a:lnTo>
                  <a:pt x="316" y="188"/>
                </a:lnTo>
                <a:lnTo>
                  <a:pt x="316" y="187"/>
                </a:lnTo>
                <a:lnTo>
                  <a:pt x="315" y="187"/>
                </a:lnTo>
                <a:lnTo>
                  <a:pt x="315" y="187"/>
                </a:lnTo>
                <a:lnTo>
                  <a:pt x="315" y="186"/>
                </a:lnTo>
                <a:lnTo>
                  <a:pt x="315" y="186"/>
                </a:lnTo>
                <a:close/>
                <a:moveTo>
                  <a:pt x="303" y="192"/>
                </a:moveTo>
                <a:lnTo>
                  <a:pt x="303" y="192"/>
                </a:lnTo>
                <a:lnTo>
                  <a:pt x="304" y="191"/>
                </a:lnTo>
                <a:lnTo>
                  <a:pt x="304" y="191"/>
                </a:lnTo>
                <a:lnTo>
                  <a:pt x="304" y="192"/>
                </a:lnTo>
                <a:lnTo>
                  <a:pt x="303" y="192"/>
                </a:lnTo>
                <a:lnTo>
                  <a:pt x="303" y="192"/>
                </a:lnTo>
                <a:close/>
                <a:moveTo>
                  <a:pt x="346" y="151"/>
                </a:moveTo>
                <a:lnTo>
                  <a:pt x="346" y="151"/>
                </a:lnTo>
                <a:lnTo>
                  <a:pt x="347" y="145"/>
                </a:lnTo>
                <a:lnTo>
                  <a:pt x="347" y="145"/>
                </a:lnTo>
                <a:lnTo>
                  <a:pt x="347" y="146"/>
                </a:lnTo>
                <a:lnTo>
                  <a:pt x="347" y="149"/>
                </a:lnTo>
                <a:lnTo>
                  <a:pt x="346" y="151"/>
                </a:lnTo>
                <a:lnTo>
                  <a:pt x="346" y="151"/>
                </a:lnTo>
                <a:lnTo>
                  <a:pt x="346" y="151"/>
                </a:lnTo>
                <a:lnTo>
                  <a:pt x="346" y="151"/>
                </a:lnTo>
                <a:lnTo>
                  <a:pt x="346" y="151"/>
                </a:lnTo>
                <a:close/>
                <a:moveTo>
                  <a:pt x="347" y="150"/>
                </a:moveTo>
                <a:lnTo>
                  <a:pt x="347" y="150"/>
                </a:lnTo>
                <a:lnTo>
                  <a:pt x="348" y="151"/>
                </a:lnTo>
                <a:lnTo>
                  <a:pt x="347" y="153"/>
                </a:lnTo>
                <a:lnTo>
                  <a:pt x="347" y="153"/>
                </a:lnTo>
                <a:lnTo>
                  <a:pt x="347" y="151"/>
                </a:lnTo>
                <a:lnTo>
                  <a:pt x="347" y="150"/>
                </a:lnTo>
                <a:lnTo>
                  <a:pt x="347" y="150"/>
                </a:lnTo>
                <a:close/>
                <a:moveTo>
                  <a:pt x="306" y="188"/>
                </a:moveTo>
                <a:lnTo>
                  <a:pt x="306" y="188"/>
                </a:lnTo>
                <a:lnTo>
                  <a:pt x="307" y="189"/>
                </a:lnTo>
                <a:lnTo>
                  <a:pt x="307" y="189"/>
                </a:lnTo>
                <a:lnTo>
                  <a:pt x="307" y="188"/>
                </a:lnTo>
                <a:lnTo>
                  <a:pt x="307" y="189"/>
                </a:lnTo>
                <a:lnTo>
                  <a:pt x="306" y="189"/>
                </a:lnTo>
                <a:lnTo>
                  <a:pt x="306" y="188"/>
                </a:lnTo>
                <a:lnTo>
                  <a:pt x="306" y="188"/>
                </a:lnTo>
                <a:lnTo>
                  <a:pt x="306" y="188"/>
                </a:lnTo>
                <a:lnTo>
                  <a:pt x="306" y="188"/>
                </a:lnTo>
                <a:close/>
                <a:moveTo>
                  <a:pt x="359" y="77"/>
                </a:moveTo>
                <a:lnTo>
                  <a:pt x="359" y="77"/>
                </a:lnTo>
                <a:lnTo>
                  <a:pt x="362" y="79"/>
                </a:lnTo>
                <a:lnTo>
                  <a:pt x="362" y="80"/>
                </a:lnTo>
                <a:lnTo>
                  <a:pt x="362" y="80"/>
                </a:lnTo>
                <a:lnTo>
                  <a:pt x="360" y="80"/>
                </a:lnTo>
                <a:lnTo>
                  <a:pt x="359" y="77"/>
                </a:lnTo>
                <a:lnTo>
                  <a:pt x="359" y="77"/>
                </a:lnTo>
                <a:close/>
                <a:moveTo>
                  <a:pt x="303" y="189"/>
                </a:moveTo>
                <a:lnTo>
                  <a:pt x="303" y="189"/>
                </a:lnTo>
                <a:lnTo>
                  <a:pt x="305" y="189"/>
                </a:lnTo>
                <a:lnTo>
                  <a:pt x="303" y="189"/>
                </a:lnTo>
                <a:lnTo>
                  <a:pt x="303" y="189"/>
                </a:lnTo>
                <a:lnTo>
                  <a:pt x="304" y="189"/>
                </a:lnTo>
                <a:lnTo>
                  <a:pt x="303" y="189"/>
                </a:lnTo>
                <a:lnTo>
                  <a:pt x="303" y="189"/>
                </a:lnTo>
                <a:close/>
                <a:moveTo>
                  <a:pt x="325" y="170"/>
                </a:moveTo>
                <a:lnTo>
                  <a:pt x="325" y="170"/>
                </a:lnTo>
                <a:lnTo>
                  <a:pt x="328" y="170"/>
                </a:lnTo>
                <a:lnTo>
                  <a:pt x="325" y="170"/>
                </a:lnTo>
                <a:lnTo>
                  <a:pt x="325" y="170"/>
                </a:lnTo>
                <a:lnTo>
                  <a:pt x="327" y="170"/>
                </a:lnTo>
                <a:lnTo>
                  <a:pt x="325" y="170"/>
                </a:lnTo>
                <a:lnTo>
                  <a:pt x="325" y="170"/>
                </a:lnTo>
                <a:close/>
                <a:moveTo>
                  <a:pt x="306" y="186"/>
                </a:moveTo>
                <a:lnTo>
                  <a:pt x="306" y="186"/>
                </a:lnTo>
                <a:lnTo>
                  <a:pt x="307" y="185"/>
                </a:lnTo>
                <a:lnTo>
                  <a:pt x="306" y="186"/>
                </a:lnTo>
                <a:lnTo>
                  <a:pt x="306" y="186"/>
                </a:lnTo>
                <a:lnTo>
                  <a:pt x="306" y="186"/>
                </a:lnTo>
                <a:lnTo>
                  <a:pt x="306" y="186"/>
                </a:lnTo>
                <a:lnTo>
                  <a:pt x="306" y="186"/>
                </a:lnTo>
                <a:close/>
                <a:moveTo>
                  <a:pt x="313" y="181"/>
                </a:moveTo>
                <a:lnTo>
                  <a:pt x="313" y="181"/>
                </a:lnTo>
                <a:lnTo>
                  <a:pt x="313" y="181"/>
                </a:lnTo>
                <a:lnTo>
                  <a:pt x="313" y="181"/>
                </a:lnTo>
                <a:lnTo>
                  <a:pt x="313" y="181"/>
                </a:lnTo>
                <a:lnTo>
                  <a:pt x="313" y="181"/>
                </a:lnTo>
                <a:lnTo>
                  <a:pt x="313" y="181"/>
                </a:lnTo>
                <a:lnTo>
                  <a:pt x="313" y="181"/>
                </a:lnTo>
                <a:lnTo>
                  <a:pt x="313" y="181"/>
                </a:lnTo>
                <a:lnTo>
                  <a:pt x="313" y="181"/>
                </a:lnTo>
                <a:close/>
                <a:moveTo>
                  <a:pt x="303" y="187"/>
                </a:moveTo>
                <a:lnTo>
                  <a:pt x="303" y="187"/>
                </a:lnTo>
                <a:lnTo>
                  <a:pt x="303" y="187"/>
                </a:lnTo>
                <a:lnTo>
                  <a:pt x="303" y="188"/>
                </a:lnTo>
                <a:lnTo>
                  <a:pt x="303" y="188"/>
                </a:lnTo>
                <a:lnTo>
                  <a:pt x="303" y="187"/>
                </a:lnTo>
                <a:lnTo>
                  <a:pt x="303" y="187"/>
                </a:lnTo>
                <a:lnTo>
                  <a:pt x="303" y="187"/>
                </a:lnTo>
                <a:lnTo>
                  <a:pt x="303" y="187"/>
                </a:lnTo>
                <a:lnTo>
                  <a:pt x="303" y="187"/>
                </a:lnTo>
                <a:close/>
                <a:moveTo>
                  <a:pt x="344" y="140"/>
                </a:moveTo>
                <a:lnTo>
                  <a:pt x="344" y="140"/>
                </a:lnTo>
                <a:lnTo>
                  <a:pt x="345" y="141"/>
                </a:lnTo>
                <a:lnTo>
                  <a:pt x="345" y="141"/>
                </a:lnTo>
                <a:lnTo>
                  <a:pt x="345" y="143"/>
                </a:lnTo>
                <a:lnTo>
                  <a:pt x="345" y="143"/>
                </a:lnTo>
                <a:lnTo>
                  <a:pt x="344" y="141"/>
                </a:lnTo>
                <a:lnTo>
                  <a:pt x="342" y="140"/>
                </a:lnTo>
                <a:lnTo>
                  <a:pt x="344" y="140"/>
                </a:lnTo>
                <a:lnTo>
                  <a:pt x="344" y="140"/>
                </a:lnTo>
                <a:close/>
                <a:moveTo>
                  <a:pt x="313" y="176"/>
                </a:moveTo>
                <a:lnTo>
                  <a:pt x="313" y="176"/>
                </a:lnTo>
                <a:lnTo>
                  <a:pt x="315" y="177"/>
                </a:lnTo>
                <a:lnTo>
                  <a:pt x="315" y="179"/>
                </a:lnTo>
                <a:lnTo>
                  <a:pt x="315" y="179"/>
                </a:lnTo>
                <a:lnTo>
                  <a:pt x="313" y="177"/>
                </a:lnTo>
                <a:lnTo>
                  <a:pt x="313" y="176"/>
                </a:lnTo>
                <a:lnTo>
                  <a:pt x="313" y="176"/>
                </a:lnTo>
                <a:close/>
                <a:moveTo>
                  <a:pt x="348" y="63"/>
                </a:moveTo>
                <a:lnTo>
                  <a:pt x="348" y="63"/>
                </a:lnTo>
                <a:lnTo>
                  <a:pt x="350" y="64"/>
                </a:lnTo>
                <a:lnTo>
                  <a:pt x="351" y="65"/>
                </a:lnTo>
                <a:lnTo>
                  <a:pt x="351" y="65"/>
                </a:lnTo>
                <a:lnTo>
                  <a:pt x="350" y="65"/>
                </a:lnTo>
                <a:lnTo>
                  <a:pt x="348" y="63"/>
                </a:lnTo>
                <a:lnTo>
                  <a:pt x="348" y="63"/>
                </a:lnTo>
                <a:close/>
                <a:moveTo>
                  <a:pt x="319" y="169"/>
                </a:moveTo>
                <a:lnTo>
                  <a:pt x="319" y="169"/>
                </a:lnTo>
                <a:lnTo>
                  <a:pt x="319" y="170"/>
                </a:lnTo>
                <a:lnTo>
                  <a:pt x="318" y="171"/>
                </a:lnTo>
                <a:lnTo>
                  <a:pt x="318" y="171"/>
                </a:lnTo>
                <a:lnTo>
                  <a:pt x="318" y="170"/>
                </a:lnTo>
                <a:lnTo>
                  <a:pt x="318" y="170"/>
                </a:lnTo>
                <a:lnTo>
                  <a:pt x="319" y="169"/>
                </a:lnTo>
                <a:lnTo>
                  <a:pt x="319" y="169"/>
                </a:lnTo>
                <a:close/>
                <a:moveTo>
                  <a:pt x="341" y="134"/>
                </a:moveTo>
                <a:lnTo>
                  <a:pt x="341" y="134"/>
                </a:lnTo>
                <a:lnTo>
                  <a:pt x="340" y="129"/>
                </a:lnTo>
                <a:lnTo>
                  <a:pt x="340" y="129"/>
                </a:lnTo>
                <a:lnTo>
                  <a:pt x="342" y="132"/>
                </a:lnTo>
                <a:lnTo>
                  <a:pt x="342" y="133"/>
                </a:lnTo>
                <a:lnTo>
                  <a:pt x="341" y="134"/>
                </a:lnTo>
                <a:lnTo>
                  <a:pt x="341" y="134"/>
                </a:lnTo>
                <a:close/>
                <a:moveTo>
                  <a:pt x="295" y="181"/>
                </a:moveTo>
                <a:lnTo>
                  <a:pt x="295" y="181"/>
                </a:lnTo>
                <a:lnTo>
                  <a:pt x="299" y="183"/>
                </a:lnTo>
                <a:lnTo>
                  <a:pt x="299" y="185"/>
                </a:lnTo>
                <a:lnTo>
                  <a:pt x="298" y="185"/>
                </a:lnTo>
                <a:lnTo>
                  <a:pt x="295" y="183"/>
                </a:lnTo>
                <a:lnTo>
                  <a:pt x="294" y="182"/>
                </a:lnTo>
                <a:lnTo>
                  <a:pt x="295" y="181"/>
                </a:lnTo>
                <a:lnTo>
                  <a:pt x="295" y="181"/>
                </a:lnTo>
                <a:lnTo>
                  <a:pt x="295" y="181"/>
                </a:lnTo>
                <a:lnTo>
                  <a:pt x="295" y="181"/>
                </a:lnTo>
                <a:lnTo>
                  <a:pt x="295" y="181"/>
                </a:lnTo>
                <a:close/>
                <a:moveTo>
                  <a:pt x="305" y="175"/>
                </a:moveTo>
                <a:lnTo>
                  <a:pt x="305" y="175"/>
                </a:lnTo>
                <a:lnTo>
                  <a:pt x="307" y="171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5" y="174"/>
                </a:lnTo>
                <a:lnTo>
                  <a:pt x="305" y="174"/>
                </a:lnTo>
                <a:lnTo>
                  <a:pt x="305" y="175"/>
                </a:lnTo>
                <a:lnTo>
                  <a:pt x="305" y="175"/>
                </a:lnTo>
                <a:close/>
                <a:moveTo>
                  <a:pt x="336" y="55"/>
                </a:moveTo>
                <a:lnTo>
                  <a:pt x="336" y="55"/>
                </a:lnTo>
                <a:lnTo>
                  <a:pt x="336" y="53"/>
                </a:lnTo>
                <a:lnTo>
                  <a:pt x="337" y="52"/>
                </a:lnTo>
                <a:lnTo>
                  <a:pt x="340" y="55"/>
                </a:lnTo>
                <a:lnTo>
                  <a:pt x="340" y="56"/>
                </a:lnTo>
                <a:lnTo>
                  <a:pt x="340" y="57"/>
                </a:lnTo>
                <a:lnTo>
                  <a:pt x="339" y="57"/>
                </a:lnTo>
                <a:lnTo>
                  <a:pt x="336" y="55"/>
                </a:lnTo>
                <a:lnTo>
                  <a:pt x="336" y="55"/>
                </a:lnTo>
                <a:lnTo>
                  <a:pt x="336" y="56"/>
                </a:lnTo>
                <a:lnTo>
                  <a:pt x="336" y="55"/>
                </a:lnTo>
                <a:lnTo>
                  <a:pt x="336" y="55"/>
                </a:lnTo>
                <a:close/>
                <a:moveTo>
                  <a:pt x="337" y="127"/>
                </a:moveTo>
                <a:lnTo>
                  <a:pt x="337" y="127"/>
                </a:lnTo>
                <a:lnTo>
                  <a:pt x="340" y="128"/>
                </a:lnTo>
                <a:lnTo>
                  <a:pt x="340" y="129"/>
                </a:lnTo>
                <a:lnTo>
                  <a:pt x="340" y="129"/>
                </a:lnTo>
                <a:lnTo>
                  <a:pt x="337" y="127"/>
                </a:lnTo>
                <a:lnTo>
                  <a:pt x="337" y="127"/>
                </a:lnTo>
                <a:close/>
                <a:moveTo>
                  <a:pt x="292" y="185"/>
                </a:moveTo>
                <a:lnTo>
                  <a:pt x="292" y="185"/>
                </a:lnTo>
                <a:lnTo>
                  <a:pt x="294" y="185"/>
                </a:lnTo>
                <a:lnTo>
                  <a:pt x="294" y="185"/>
                </a:lnTo>
                <a:lnTo>
                  <a:pt x="293" y="186"/>
                </a:lnTo>
                <a:lnTo>
                  <a:pt x="292" y="185"/>
                </a:lnTo>
                <a:lnTo>
                  <a:pt x="292" y="185"/>
                </a:lnTo>
                <a:close/>
                <a:moveTo>
                  <a:pt x="309" y="170"/>
                </a:moveTo>
                <a:lnTo>
                  <a:pt x="309" y="170"/>
                </a:lnTo>
                <a:lnTo>
                  <a:pt x="311" y="171"/>
                </a:lnTo>
                <a:lnTo>
                  <a:pt x="311" y="171"/>
                </a:lnTo>
                <a:lnTo>
                  <a:pt x="310" y="171"/>
                </a:lnTo>
                <a:lnTo>
                  <a:pt x="309" y="170"/>
                </a:lnTo>
                <a:lnTo>
                  <a:pt x="309" y="170"/>
                </a:lnTo>
                <a:lnTo>
                  <a:pt x="309" y="171"/>
                </a:lnTo>
                <a:lnTo>
                  <a:pt x="309" y="170"/>
                </a:lnTo>
                <a:lnTo>
                  <a:pt x="309" y="170"/>
                </a:lnTo>
                <a:close/>
                <a:moveTo>
                  <a:pt x="337" y="124"/>
                </a:moveTo>
                <a:lnTo>
                  <a:pt x="337" y="124"/>
                </a:lnTo>
                <a:lnTo>
                  <a:pt x="337" y="123"/>
                </a:lnTo>
                <a:lnTo>
                  <a:pt x="337" y="124"/>
                </a:lnTo>
                <a:lnTo>
                  <a:pt x="337" y="124"/>
                </a:lnTo>
                <a:lnTo>
                  <a:pt x="337" y="124"/>
                </a:lnTo>
                <a:lnTo>
                  <a:pt x="337" y="124"/>
                </a:lnTo>
                <a:lnTo>
                  <a:pt x="337" y="124"/>
                </a:lnTo>
                <a:close/>
                <a:moveTo>
                  <a:pt x="322" y="152"/>
                </a:moveTo>
                <a:lnTo>
                  <a:pt x="322" y="152"/>
                </a:lnTo>
                <a:lnTo>
                  <a:pt x="323" y="152"/>
                </a:lnTo>
                <a:lnTo>
                  <a:pt x="324" y="152"/>
                </a:lnTo>
                <a:lnTo>
                  <a:pt x="324" y="153"/>
                </a:lnTo>
                <a:lnTo>
                  <a:pt x="324" y="153"/>
                </a:lnTo>
                <a:lnTo>
                  <a:pt x="323" y="153"/>
                </a:lnTo>
                <a:lnTo>
                  <a:pt x="322" y="152"/>
                </a:lnTo>
                <a:lnTo>
                  <a:pt x="322" y="152"/>
                </a:lnTo>
                <a:close/>
                <a:moveTo>
                  <a:pt x="298" y="180"/>
                </a:moveTo>
                <a:lnTo>
                  <a:pt x="298" y="180"/>
                </a:lnTo>
                <a:lnTo>
                  <a:pt x="298" y="179"/>
                </a:lnTo>
                <a:lnTo>
                  <a:pt x="300" y="179"/>
                </a:lnTo>
                <a:lnTo>
                  <a:pt x="300" y="179"/>
                </a:lnTo>
                <a:lnTo>
                  <a:pt x="298" y="180"/>
                </a:lnTo>
                <a:lnTo>
                  <a:pt x="298" y="180"/>
                </a:lnTo>
                <a:close/>
                <a:moveTo>
                  <a:pt x="335" y="124"/>
                </a:moveTo>
                <a:lnTo>
                  <a:pt x="335" y="124"/>
                </a:lnTo>
                <a:lnTo>
                  <a:pt x="335" y="124"/>
                </a:lnTo>
                <a:lnTo>
                  <a:pt x="335" y="124"/>
                </a:lnTo>
                <a:lnTo>
                  <a:pt x="335" y="124"/>
                </a:lnTo>
                <a:lnTo>
                  <a:pt x="335" y="124"/>
                </a:lnTo>
                <a:lnTo>
                  <a:pt x="335" y="124"/>
                </a:lnTo>
                <a:close/>
                <a:moveTo>
                  <a:pt x="330" y="128"/>
                </a:moveTo>
                <a:lnTo>
                  <a:pt x="330" y="128"/>
                </a:lnTo>
                <a:lnTo>
                  <a:pt x="330" y="128"/>
                </a:lnTo>
                <a:lnTo>
                  <a:pt x="330" y="129"/>
                </a:lnTo>
                <a:lnTo>
                  <a:pt x="331" y="129"/>
                </a:lnTo>
                <a:lnTo>
                  <a:pt x="331" y="130"/>
                </a:lnTo>
                <a:lnTo>
                  <a:pt x="331" y="130"/>
                </a:lnTo>
                <a:lnTo>
                  <a:pt x="329" y="129"/>
                </a:lnTo>
                <a:lnTo>
                  <a:pt x="329" y="128"/>
                </a:lnTo>
                <a:lnTo>
                  <a:pt x="330" y="128"/>
                </a:lnTo>
                <a:lnTo>
                  <a:pt x="330" y="128"/>
                </a:lnTo>
                <a:close/>
                <a:moveTo>
                  <a:pt x="278" y="186"/>
                </a:moveTo>
                <a:lnTo>
                  <a:pt x="278" y="186"/>
                </a:lnTo>
                <a:lnTo>
                  <a:pt x="281" y="186"/>
                </a:lnTo>
                <a:lnTo>
                  <a:pt x="278" y="186"/>
                </a:lnTo>
                <a:lnTo>
                  <a:pt x="278" y="186"/>
                </a:lnTo>
                <a:lnTo>
                  <a:pt x="280" y="186"/>
                </a:lnTo>
                <a:lnTo>
                  <a:pt x="278" y="186"/>
                </a:lnTo>
                <a:lnTo>
                  <a:pt x="278" y="186"/>
                </a:lnTo>
                <a:close/>
                <a:moveTo>
                  <a:pt x="312" y="37"/>
                </a:moveTo>
                <a:lnTo>
                  <a:pt x="312" y="37"/>
                </a:lnTo>
                <a:lnTo>
                  <a:pt x="315" y="38"/>
                </a:lnTo>
                <a:lnTo>
                  <a:pt x="316" y="39"/>
                </a:lnTo>
                <a:lnTo>
                  <a:pt x="316" y="39"/>
                </a:lnTo>
                <a:lnTo>
                  <a:pt x="313" y="39"/>
                </a:lnTo>
                <a:lnTo>
                  <a:pt x="312" y="37"/>
                </a:lnTo>
                <a:lnTo>
                  <a:pt x="312" y="37"/>
                </a:lnTo>
                <a:close/>
                <a:moveTo>
                  <a:pt x="317" y="138"/>
                </a:moveTo>
                <a:lnTo>
                  <a:pt x="317" y="138"/>
                </a:lnTo>
                <a:lnTo>
                  <a:pt x="318" y="139"/>
                </a:lnTo>
                <a:lnTo>
                  <a:pt x="317" y="140"/>
                </a:lnTo>
                <a:lnTo>
                  <a:pt x="317" y="140"/>
                </a:lnTo>
                <a:lnTo>
                  <a:pt x="317" y="139"/>
                </a:lnTo>
                <a:lnTo>
                  <a:pt x="317" y="138"/>
                </a:lnTo>
                <a:lnTo>
                  <a:pt x="317" y="138"/>
                </a:lnTo>
                <a:close/>
                <a:moveTo>
                  <a:pt x="324" y="103"/>
                </a:moveTo>
                <a:lnTo>
                  <a:pt x="324" y="103"/>
                </a:lnTo>
                <a:lnTo>
                  <a:pt x="324" y="102"/>
                </a:lnTo>
                <a:lnTo>
                  <a:pt x="325" y="102"/>
                </a:lnTo>
                <a:lnTo>
                  <a:pt x="325" y="102"/>
                </a:lnTo>
                <a:lnTo>
                  <a:pt x="327" y="103"/>
                </a:lnTo>
                <a:lnTo>
                  <a:pt x="327" y="103"/>
                </a:lnTo>
                <a:lnTo>
                  <a:pt x="325" y="103"/>
                </a:lnTo>
                <a:lnTo>
                  <a:pt x="324" y="103"/>
                </a:lnTo>
                <a:lnTo>
                  <a:pt x="324" y="103"/>
                </a:lnTo>
                <a:close/>
                <a:moveTo>
                  <a:pt x="316" y="134"/>
                </a:moveTo>
                <a:lnTo>
                  <a:pt x="316" y="134"/>
                </a:lnTo>
                <a:lnTo>
                  <a:pt x="312" y="133"/>
                </a:lnTo>
                <a:lnTo>
                  <a:pt x="315" y="132"/>
                </a:lnTo>
                <a:lnTo>
                  <a:pt x="318" y="132"/>
                </a:lnTo>
                <a:lnTo>
                  <a:pt x="318" y="133"/>
                </a:lnTo>
                <a:lnTo>
                  <a:pt x="316" y="134"/>
                </a:lnTo>
                <a:lnTo>
                  <a:pt x="316" y="134"/>
                </a:lnTo>
                <a:lnTo>
                  <a:pt x="316" y="134"/>
                </a:lnTo>
                <a:lnTo>
                  <a:pt x="316" y="133"/>
                </a:lnTo>
                <a:lnTo>
                  <a:pt x="316" y="134"/>
                </a:lnTo>
                <a:lnTo>
                  <a:pt x="316" y="134"/>
                </a:lnTo>
                <a:lnTo>
                  <a:pt x="316" y="134"/>
                </a:lnTo>
                <a:close/>
                <a:moveTo>
                  <a:pt x="293" y="26"/>
                </a:moveTo>
                <a:lnTo>
                  <a:pt x="293" y="26"/>
                </a:lnTo>
                <a:lnTo>
                  <a:pt x="297" y="27"/>
                </a:lnTo>
                <a:lnTo>
                  <a:pt x="299" y="28"/>
                </a:lnTo>
                <a:lnTo>
                  <a:pt x="299" y="28"/>
                </a:lnTo>
                <a:lnTo>
                  <a:pt x="295" y="28"/>
                </a:lnTo>
                <a:lnTo>
                  <a:pt x="294" y="27"/>
                </a:lnTo>
                <a:lnTo>
                  <a:pt x="293" y="26"/>
                </a:lnTo>
                <a:lnTo>
                  <a:pt x="293" y="26"/>
                </a:lnTo>
                <a:close/>
                <a:moveTo>
                  <a:pt x="283" y="174"/>
                </a:moveTo>
                <a:lnTo>
                  <a:pt x="283" y="174"/>
                </a:lnTo>
                <a:lnTo>
                  <a:pt x="283" y="175"/>
                </a:lnTo>
                <a:lnTo>
                  <a:pt x="282" y="175"/>
                </a:lnTo>
                <a:lnTo>
                  <a:pt x="282" y="175"/>
                </a:lnTo>
                <a:lnTo>
                  <a:pt x="282" y="175"/>
                </a:lnTo>
                <a:lnTo>
                  <a:pt x="283" y="174"/>
                </a:lnTo>
                <a:lnTo>
                  <a:pt x="283" y="174"/>
                </a:lnTo>
                <a:close/>
                <a:moveTo>
                  <a:pt x="295" y="156"/>
                </a:moveTo>
                <a:lnTo>
                  <a:pt x="295" y="156"/>
                </a:lnTo>
                <a:lnTo>
                  <a:pt x="298" y="155"/>
                </a:lnTo>
                <a:lnTo>
                  <a:pt x="299" y="155"/>
                </a:lnTo>
                <a:lnTo>
                  <a:pt x="298" y="155"/>
                </a:lnTo>
                <a:lnTo>
                  <a:pt x="295" y="156"/>
                </a:lnTo>
                <a:lnTo>
                  <a:pt x="295" y="156"/>
                </a:lnTo>
                <a:lnTo>
                  <a:pt x="297" y="155"/>
                </a:lnTo>
                <a:lnTo>
                  <a:pt x="295" y="156"/>
                </a:lnTo>
                <a:lnTo>
                  <a:pt x="295" y="156"/>
                </a:lnTo>
                <a:close/>
                <a:moveTo>
                  <a:pt x="310" y="103"/>
                </a:moveTo>
                <a:lnTo>
                  <a:pt x="310" y="103"/>
                </a:lnTo>
                <a:lnTo>
                  <a:pt x="311" y="102"/>
                </a:lnTo>
                <a:lnTo>
                  <a:pt x="312" y="102"/>
                </a:lnTo>
                <a:lnTo>
                  <a:pt x="312" y="102"/>
                </a:lnTo>
                <a:lnTo>
                  <a:pt x="310" y="103"/>
                </a:lnTo>
                <a:lnTo>
                  <a:pt x="310" y="103"/>
                </a:lnTo>
                <a:lnTo>
                  <a:pt x="311" y="102"/>
                </a:lnTo>
                <a:lnTo>
                  <a:pt x="310" y="103"/>
                </a:lnTo>
                <a:lnTo>
                  <a:pt x="310" y="103"/>
                </a:lnTo>
                <a:close/>
                <a:moveTo>
                  <a:pt x="283" y="164"/>
                </a:moveTo>
                <a:lnTo>
                  <a:pt x="283" y="164"/>
                </a:lnTo>
                <a:lnTo>
                  <a:pt x="285" y="164"/>
                </a:lnTo>
                <a:lnTo>
                  <a:pt x="286" y="164"/>
                </a:lnTo>
                <a:lnTo>
                  <a:pt x="286" y="164"/>
                </a:lnTo>
                <a:lnTo>
                  <a:pt x="283" y="164"/>
                </a:lnTo>
                <a:lnTo>
                  <a:pt x="283" y="164"/>
                </a:lnTo>
                <a:lnTo>
                  <a:pt x="283" y="164"/>
                </a:lnTo>
                <a:lnTo>
                  <a:pt x="283" y="164"/>
                </a:lnTo>
                <a:close/>
                <a:moveTo>
                  <a:pt x="300" y="135"/>
                </a:moveTo>
                <a:lnTo>
                  <a:pt x="300" y="135"/>
                </a:lnTo>
                <a:lnTo>
                  <a:pt x="301" y="136"/>
                </a:lnTo>
                <a:lnTo>
                  <a:pt x="300" y="138"/>
                </a:lnTo>
                <a:lnTo>
                  <a:pt x="300" y="138"/>
                </a:lnTo>
                <a:lnTo>
                  <a:pt x="300" y="136"/>
                </a:lnTo>
                <a:lnTo>
                  <a:pt x="300" y="135"/>
                </a:lnTo>
                <a:lnTo>
                  <a:pt x="300" y="135"/>
                </a:lnTo>
                <a:close/>
                <a:moveTo>
                  <a:pt x="294" y="147"/>
                </a:moveTo>
                <a:lnTo>
                  <a:pt x="294" y="147"/>
                </a:lnTo>
                <a:lnTo>
                  <a:pt x="295" y="147"/>
                </a:lnTo>
                <a:lnTo>
                  <a:pt x="295" y="149"/>
                </a:lnTo>
                <a:lnTo>
                  <a:pt x="295" y="149"/>
                </a:lnTo>
                <a:lnTo>
                  <a:pt x="294" y="149"/>
                </a:lnTo>
                <a:lnTo>
                  <a:pt x="294" y="147"/>
                </a:lnTo>
                <a:lnTo>
                  <a:pt x="294" y="147"/>
                </a:lnTo>
                <a:close/>
                <a:moveTo>
                  <a:pt x="295" y="140"/>
                </a:moveTo>
                <a:lnTo>
                  <a:pt x="295" y="140"/>
                </a:lnTo>
                <a:lnTo>
                  <a:pt x="297" y="138"/>
                </a:lnTo>
                <a:lnTo>
                  <a:pt x="297" y="139"/>
                </a:lnTo>
                <a:lnTo>
                  <a:pt x="297" y="139"/>
                </a:lnTo>
                <a:lnTo>
                  <a:pt x="295" y="140"/>
                </a:lnTo>
                <a:lnTo>
                  <a:pt x="295" y="140"/>
                </a:lnTo>
                <a:lnTo>
                  <a:pt x="295" y="139"/>
                </a:lnTo>
                <a:lnTo>
                  <a:pt x="295" y="140"/>
                </a:lnTo>
                <a:lnTo>
                  <a:pt x="295" y="140"/>
                </a:lnTo>
                <a:close/>
                <a:moveTo>
                  <a:pt x="299" y="110"/>
                </a:moveTo>
                <a:lnTo>
                  <a:pt x="299" y="110"/>
                </a:lnTo>
                <a:lnTo>
                  <a:pt x="301" y="111"/>
                </a:lnTo>
                <a:lnTo>
                  <a:pt x="303" y="112"/>
                </a:lnTo>
                <a:lnTo>
                  <a:pt x="303" y="112"/>
                </a:lnTo>
                <a:lnTo>
                  <a:pt x="300" y="111"/>
                </a:lnTo>
                <a:lnTo>
                  <a:pt x="299" y="110"/>
                </a:lnTo>
                <a:lnTo>
                  <a:pt x="299" y="110"/>
                </a:lnTo>
                <a:close/>
                <a:moveTo>
                  <a:pt x="280" y="162"/>
                </a:moveTo>
                <a:lnTo>
                  <a:pt x="280" y="162"/>
                </a:lnTo>
                <a:lnTo>
                  <a:pt x="280" y="163"/>
                </a:lnTo>
                <a:lnTo>
                  <a:pt x="278" y="164"/>
                </a:lnTo>
                <a:lnTo>
                  <a:pt x="278" y="164"/>
                </a:lnTo>
                <a:lnTo>
                  <a:pt x="280" y="162"/>
                </a:lnTo>
                <a:lnTo>
                  <a:pt x="280" y="162"/>
                </a:lnTo>
                <a:lnTo>
                  <a:pt x="280" y="163"/>
                </a:lnTo>
                <a:lnTo>
                  <a:pt x="280" y="162"/>
                </a:lnTo>
                <a:lnTo>
                  <a:pt x="280" y="162"/>
                </a:lnTo>
                <a:close/>
                <a:moveTo>
                  <a:pt x="281" y="163"/>
                </a:moveTo>
                <a:lnTo>
                  <a:pt x="281" y="163"/>
                </a:lnTo>
                <a:lnTo>
                  <a:pt x="278" y="164"/>
                </a:lnTo>
                <a:lnTo>
                  <a:pt x="281" y="163"/>
                </a:lnTo>
                <a:lnTo>
                  <a:pt x="281" y="163"/>
                </a:lnTo>
                <a:lnTo>
                  <a:pt x="281" y="164"/>
                </a:lnTo>
                <a:lnTo>
                  <a:pt x="281" y="163"/>
                </a:lnTo>
                <a:lnTo>
                  <a:pt x="281" y="163"/>
                </a:lnTo>
                <a:close/>
                <a:moveTo>
                  <a:pt x="282" y="161"/>
                </a:moveTo>
                <a:lnTo>
                  <a:pt x="282" y="161"/>
                </a:lnTo>
                <a:lnTo>
                  <a:pt x="282" y="161"/>
                </a:lnTo>
                <a:lnTo>
                  <a:pt x="282" y="161"/>
                </a:lnTo>
                <a:lnTo>
                  <a:pt x="282" y="161"/>
                </a:lnTo>
                <a:lnTo>
                  <a:pt x="282" y="161"/>
                </a:lnTo>
                <a:lnTo>
                  <a:pt x="282" y="161"/>
                </a:lnTo>
                <a:lnTo>
                  <a:pt x="282" y="161"/>
                </a:lnTo>
                <a:close/>
                <a:moveTo>
                  <a:pt x="291" y="141"/>
                </a:moveTo>
                <a:lnTo>
                  <a:pt x="291" y="141"/>
                </a:lnTo>
                <a:lnTo>
                  <a:pt x="291" y="141"/>
                </a:lnTo>
                <a:lnTo>
                  <a:pt x="292" y="143"/>
                </a:lnTo>
                <a:lnTo>
                  <a:pt x="292" y="143"/>
                </a:lnTo>
                <a:lnTo>
                  <a:pt x="291" y="141"/>
                </a:lnTo>
                <a:lnTo>
                  <a:pt x="291" y="141"/>
                </a:lnTo>
                <a:lnTo>
                  <a:pt x="291" y="141"/>
                </a:lnTo>
                <a:close/>
                <a:moveTo>
                  <a:pt x="292" y="143"/>
                </a:moveTo>
                <a:lnTo>
                  <a:pt x="292" y="143"/>
                </a:lnTo>
                <a:lnTo>
                  <a:pt x="292" y="144"/>
                </a:lnTo>
                <a:lnTo>
                  <a:pt x="291" y="144"/>
                </a:lnTo>
                <a:lnTo>
                  <a:pt x="291" y="144"/>
                </a:lnTo>
                <a:lnTo>
                  <a:pt x="291" y="143"/>
                </a:lnTo>
                <a:lnTo>
                  <a:pt x="292" y="143"/>
                </a:lnTo>
                <a:lnTo>
                  <a:pt x="292" y="143"/>
                </a:lnTo>
                <a:close/>
                <a:moveTo>
                  <a:pt x="294" y="135"/>
                </a:moveTo>
                <a:lnTo>
                  <a:pt x="294" y="135"/>
                </a:lnTo>
                <a:lnTo>
                  <a:pt x="292" y="135"/>
                </a:lnTo>
                <a:lnTo>
                  <a:pt x="293" y="134"/>
                </a:lnTo>
                <a:lnTo>
                  <a:pt x="295" y="133"/>
                </a:lnTo>
                <a:lnTo>
                  <a:pt x="294" y="135"/>
                </a:lnTo>
                <a:lnTo>
                  <a:pt x="294" y="135"/>
                </a:lnTo>
                <a:lnTo>
                  <a:pt x="294" y="135"/>
                </a:lnTo>
                <a:lnTo>
                  <a:pt x="294" y="135"/>
                </a:lnTo>
                <a:lnTo>
                  <a:pt x="294" y="135"/>
                </a:lnTo>
                <a:close/>
                <a:moveTo>
                  <a:pt x="289" y="74"/>
                </a:moveTo>
                <a:lnTo>
                  <a:pt x="289" y="74"/>
                </a:lnTo>
                <a:lnTo>
                  <a:pt x="293" y="74"/>
                </a:lnTo>
                <a:lnTo>
                  <a:pt x="293" y="75"/>
                </a:lnTo>
                <a:lnTo>
                  <a:pt x="292" y="75"/>
                </a:lnTo>
                <a:lnTo>
                  <a:pt x="291" y="75"/>
                </a:lnTo>
                <a:lnTo>
                  <a:pt x="289" y="74"/>
                </a:lnTo>
                <a:lnTo>
                  <a:pt x="289" y="74"/>
                </a:lnTo>
                <a:lnTo>
                  <a:pt x="291" y="74"/>
                </a:lnTo>
                <a:lnTo>
                  <a:pt x="291" y="75"/>
                </a:lnTo>
                <a:lnTo>
                  <a:pt x="291" y="75"/>
                </a:lnTo>
                <a:lnTo>
                  <a:pt x="289" y="74"/>
                </a:lnTo>
                <a:lnTo>
                  <a:pt x="289" y="74"/>
                </a:lnTo>
                <a:close/>
                <a:moveTo>
                  <a:pt x="258" y="17"/>
                </a:moveTo>
                <a:lnTo>
                  <a:pt x="258" y="17"/>
                </a:lnTo>
                <a:lnTo>
                  <a:pt x="257" y="17"/>
                </a:lnTo>
                <a:lnTo>
                  <a:pt x="256" y="16"/>
                </a:lnTo>
                <a:lnTo>
                  <a:pt x="256" y="16"/>
                </a:lnTo>
                <a:lnTo>
                  <a:pt x="257" y="16"/>
                </a:lnTo>
                <a:lnTo>
                  <a:pt x="258" y="16"/>
                </a:lnTo>
                <a:lnTo>
                  <a:pt x="258" y="17"/>
                </a:lnTo>
                <a:lnTo>
                  <a:pt x="258" y="17"/>
                </a:lnTo>
                <a:lnTo>
                  <a:pt x="258" y="17"/>
                </a:lnTo>
                <a:close/>
                <a:moveTo>
                  <a:pt x="280" y="161"/>
                </a:moveTo>
                <a:lnTo>
                  <a:pt x="280" y="161"/>
                </a:lnTo>
                <a:lnTo>
                  <a:pt x="280" y="162"/>
                </a:lnTo>
                <a:lnTo>
                  <a:pt x="280" y="162"/>
                </a:lnTo>
                <a:lnTo>
                  <a:pt x="278" y="162"/>
                </a:lnTo>
                <a:lnTo>
                  <a:pt x="280" y="162"/>
                </a:lnTo>
                <a:lnTo>
                  <a:pt x="280" y="161"/>
                </a:lnTo>
                <a:lnTo>
                  <a:pt x="280" y="161"/>
                </a:lnTo>
                <a:close/>
                <a:moveTo>
                  <a:pt x="291" y="87"/>
                </a:moveTo>
                <a:lnTo>
                  <a:pt x="291" y="87"/>
                </a:lnTo>
                <a:lnTo>
                  <a:pt x="292" y="87"/>
                </a:lnTo>
                <a:lnTo>
                  <a:pt x="293" y="88"/>
                </a:lnTo>
                <a:lnTo>
                  <a:pt x="293" y="88"/>
                </a:lnTo>
                <a:lnTo>
                  <a:pt x="292" y="88"/>
                </a:lnTo>
                <a:lnTo>
                  <a:pt x="291" y="87"/>
                </a:lnTo>
                <a:lnTo>
                  <a:pt x="291" y="87"/>
                </a:lnTo>
                <a:close/>
                <a:moveTo>
                  <a:pt x="280" y="155"/>
                </a:moveTo>
                <a:lnTo>
                  <a:pt x="280" y="155"/>
                </a:lnTo>
                <a:lnTo>
                  <a:pt x="280" y="155"/>
                </a:lnTo>
                <a:lnTo>
                  <a:pt x="280" y="155"/>
                </a:lnTo>
                <a:lnTo>
                  <a:pt x="281" y="153"/>
                </a:lnTo>
                <a:lnTo>
                  <a:pt x="280" y="155"/>
                </a:lnTo>
                <a:lnTo>
                  <a:pt x="280" y="155"/>
                </a:lnTo>
                <a:lnTo>
                  <a:pt x="278" y="155"/>
                </a:lnTo>
                <a:lnTo>
                  <a:pt x="280" y="155"/>
                </a:lnTo>
                <a:lnTo>
                  <a:pt x="280" y="155"/>
                </a:lnTo>
                <a:close/>
                <a:moveTo>
                  <a:pt x="292" y="100"/>
                </a:moveTo>
                <a:lnTo>
                  <a:pt x="292" y="100"/>
                </a:lnTo>
                <a:lnTo>
                  <a:pt x="289" y="98"/>
                </a:lnTo>
                <a:lnTo>
                  <a:pt x="291" y="98"/>
                </a:lnTo>
                <a:lnTo>
                  <a:pt x="292" y="99"/>
                </a:lnTo>
                <a:lnTo>
                  <a:pt x="292" y="100"/>
                </a:lnTo>
                <a:lnTo>
                  <a:pt x="292" y="100"/>
                </a:lnTo>
                <a:lnTo>
                  <a:pt x="292" y="100"/>
                </a:lnTo>
                <a:lnTo>
                  <a:pt x="292" y="100"/>
                </a:lnTo>
                <a:lnTo>
                  <a:pt x="292" y="100"/>
                </a:lnTo>
                <a:close/>
                <a:moveTo>
                  <a:pt x="287" y="134"/>
                </a:moveTo>
                <a:lnTo>
                  <a:pt x="287" y="134"/>
                </a:lnTo>
                <a:lnTo>
                  <a:pt x="287" y="132"/>
                </a:lnTo>
                <a:lnTo>
                  <a:pt x="287" y="132"/>
                </a:lnTo>
                <a:lnTo>
                  <a:pt x="288" y="132"/>
                </a:lnTo>
                <a:lnTo>
                  <a:pt x="288" y="133"/>
                </a:lnTo>
                <a:lnTo>
                  <a:pt x="287" y="134"/>
                </a:lnTo>
                <a:lnTo>
                  <a:pt x="287" y="134"/>
                </a:lnTo>
                <a:close/>
                <a:moveTo>
                  <a:pt x="278" y="152"/>
                </a:moveTo>
                <a:lnTo>
                  <a:pt x="278" y="152"/>
                </a:lnTo>
                <a:lnTo>
                  <a:pt x="280" y="152"/>
                </a:lnTo>
                <a:lnTo>
                  <a:pt x="280" y="152"/>
                </a:lnTo>
                <a:lnTo>
                  <a:pt x="278" y="153"/>
                </a:lnTo>
                <a:lnTo>
                  <a:pt x="278" y="152"/>
                </a:lnTo>
                <a:lnTo>
                  <a:pt x="278" y="152"/>
                </a:lnTo>
                <a:lnTo>
                  <a:pt x="278" y="152"/>
                </a:lnTo>
                <a:lnTo>
                  <a:pt x="278" y="152"/>
                </a:lnTo>
                <a:lnTo>
                  <a:pt x="278" y="152"/>
                </a:lnTo>
                <a:close/>
                <a:moveTo>
                  <a:pt x="285" y="130"/>
                </a:moveTo>
                <a:lnTo>
                  <a:pt x="285" y="130"/>
                </a:lnTo>
                <a:lnTo>
                  <a:pt x="286" y="130"/>
                </a:lnTo>
                <a:lnTo>
                  <a:pt x="287" y="130"/>
                </a:lnTo>
                <a:lnTo>
                  <a:pt x="287" y="130"/>
                </a:lnTo>
                <a:lnTo>
                  <a:pt x="287" y="130"/>
                </a:lnTo>
                <a:lnTo>
                  <a:pt x="286" y="130"/>
                </a:lnTo>
                <a:lnTo>
                  <a:pt x="285" y="130"/>
                </a:lnTo>
                <a:lnTo>
                  <a:pt x="285" y="130"/>
                </a:lnTo>
                <a:close/>
                <a:moveTo>
                  <a:pt x="285" y="122"/>
                </a:moveTo>
                <a:lnTo>
                  <a:pt x="285" y="122"/>
                </a:lnTo>
                <a:lnTo>
                  <a:pt x="287" y="122"/>
                </a:lnTo>
                <a:lnTo>
                  <a:pt x="286" y="123"/>
                </a:lnTo>
                <a:lnTo>
                  <a:pt x="285" y="123"/>
                </a:lnTo>
                <a:lnTo>
                  <a:pt x="285" y="123"/>
                </a:lnTo>
                <a:lnTo>
                  <a:pt x="285" y="122"/>
                </a:lnTo>
                <a:lnTo>
                  <a:pt x="285" y="122"/>
                </a:lnTo>
                <a:lnTo>
                  <a:pt x="285" y="122"/>
                </a:lnTo>
                <a:lnTo>
                  <a:pt x="285" y="122"/>
                </a:lnTo>
                <a:lnTo>
                  <a:pt x="285" y="123"/>
                </a:lnTo>
                <a:lnTo>
                  <a:pt x="285" y="122"/>
                </a:lnTo>
                <a:lnTo>
                  <a:pt x="285" y="122"/>
                </a:lnTo>
                <a:close/>
                <a:moveTo>
                  <a:pt x="287" y="126"/>
                </a:moveTo>
                <a:lnTo>
                  <a:pt x="287" y="126"/>
                </a:lnTo>
                <a:lnTo>
                  <a:pt x="287" y="126"/>
                </a:lnTo>
                <a:lnTo>
                  <a:pt x="286" y="124"/>
                </a:lnTo>
                <a:lnTo>
                  <a:pt x="286" y="124"/>
                </a:lnTo>
                <a:lnTo>
                  <a:pt x="286" y="123"/>
                </a:lnTo>
                <a:lnTo>
                  <a:pt x="286" y="123"/>
                </a:lnTo>
                <a:lnTo>
                  <a:pt x="287" y="123"/>
                </a:lnTo>
                <a:lnTo>
                  <a:pt x="287" y="124"/>
                </a:lnTo>
                <a:lnTo>
                  <a:pt x="287" y="126"/>
                </a:lnTo>
                <a:lnTo>
                  <a:pt x="287" y="126"/>
                </a:lnTo>
                <a:close/>
                <a:moveTo>
                  <a:pt x="280" y="149"/>
                </a:moveTo>
                <a:lnTo>
                  <a:pt x="280" y="149"/>
                </a:lnTo>
                <a:lnTo>
                  <a:pt x="281" y="149"/>
                </a:lnTo>
                <a:lnTo>
                  <a:pt x="280" y="150"/>
                </a:lnTo>
                <a:lnTo>
                  <a:pt x="280" y="150"/>
                </a:lnTo>
                <a:lnTo>
                  <a:pt x="280" y="150"/>
                </a:lnTo>
                <a:lnTo>
                  <a:pt x="280" y="149"/>
                </a:lnTo>
                <a:lnTo>
                  <a:pt x="280" y="149"/>
                </a:lnTo>
                <a:close/>
                <a:moveTo>
                  <a:pt x="283" y="127"/>
                </a:moveTo>
                <a:lnTo>
                  <a:pt x="283" y="127"/>
                </a:lnTo>
                <a:lnTo>
                  <a:pt x="285" y="127"/>
                </a:lnTo>
                <a:lnTo>
                  <a:pt x="286" y="128"/>
                </a:lnTo>
                <a:lnTo>
                  <a:pt x="286" y="128"/>
                </a:lnTo>
                <a:lnTo>
                  <a:pt x="285" y="128"/>
                </a:lnTo>
                <a:lnTo>
                  <a:pt x="283" y="127"/>
                </a:lnTo>
                <a:lnTo>
                  <a:pt x="283" y="127"/>
                </a:lnTo>
                <a:close/>
                <a:moveTo>
                  <a:pt x="281" y="128"/>
                </a:moveTo>
                <a:lnTo>
                  <a:pt x="281" y="128"/>
                </a:lnTo>
                <a:lnTo>
                  <a:pt x="282" y="128"/>
                </a:lnTo>
                <a:lnTo>
                  <a:pt x="281" y="128"/>
                </a:lnTo>
                <a:lnTo>
                  <a:pt x="281" y="128"/>
                </a:lnTo>
                <a:lnTo>
                  <a:pt x="281" y="127"/>
                </a:lnTo>
                <a:lnTo>
                  <a:pt x="281" y="128"/>
                </a:lnTo>
                <a:lnTo>
                  <a:pt x="281" y="128"/>
                </a:lnTo>
                <a:close/>
                <a:moveTo>
                  <a:pt x="281" y="123"/>
                </a:moveTo>
                <a:lnTo>
                  <a:pt x="281" y="123"/>
                </a:lnTo>
                <a:lnTo>
                  <a:pt x="282" y="123"/>
                </a:lnTo>
                <a:lnTo>
                  <a:pt x="283" y="126"/>
                </a:lnTo>
                <a:lnTo>
                  <a:pt x="283" y="126"/>
                </a:lnTo>
                <a:lnTo>
                  <a:pt x="282" y="126"/>
                </a:lnTo>
                <a:lnTo>
                  <a:pt x="282" y="126"/>
                </a:lnTo>
                <a:lnTo>
                  <a:pt x="281" y="123"/>
                </a:lnTo>
                <a:lnTo>
                  <a:pt x="281" y="123"/>
                </a:lnTo>
                <a:close/>
                <a:moveTo>
                  <a:pt x="272" y="155"/>
                </a:moveTo>
                <a:lnTo>
                  <a:pt x="272" y="155"/>
                </a:lnTo>
                <a:lnTo>
                  <a:pt x="274" y="156"/>
                </a:lnTo>
                <a:lnTo>
                  <a:pt x="274" y="157"/>
                </a:lnTo>
                <a:lnTo>
                  <a:pt x="274" y="157"/>
                </a:lnTo>
                <a:lnTo>
                  <a:pt x="272" y="156"/>
                </a:lnTo>
                <a:lnTo>
                  <a:pt x="272" y="155"/>
                </a:lnTo>
                <a:lnTo>
                  <a:pt x="272" y="155"/>
                </a:lnTo>
                <a:close/>
                <a:moveTo>
                  <a:pt x="277" y="145"/>
                </a:moveTo>
                <a:lnTo>
                  <a:pt x="277" y="145"/>
                </a:lnTo>
                <a:lnTo>
                  <a:pt x="278" y="144"/>
                </a:lnTo>
                <a:lnTo>
                  <a:pt x="278" y="144"/>
                </a:lnTo>
                <a:lnTo>
                  <a:pt x="278" y="145"/>
                </a:lnTo>
                <a:lnTo>
                  <a:pt x="278" y="145"/>
                </a:lnTo>
                <a:lnTo>
                  <a:pt x="277" y="145"/>
                </a:lnTo>
                <a:lnTo>
                  <a:pt x="277" y="145"/>
                </a:lnTo>
                <a:lnTo>
                  <a:pt x="277" y="145"/>
                </a:lnTo>
                <a:close/>
                <a:moveTo>
                  <a:pt x="272" y="151"/>
                </a:moveTo>
                <a:lnTo>
                  <a:pt x="272" y="151"/>
                </a:lnTo>
                <a:lnTo>
                  <a:pt x="274" y="150"/>
                </a:lnTo>
                <a:lnTo>
                  <a:pt x="275" y="149"/>
                </a:lnTo>
                <a:lnTo>
                  <a:pt x="275" y="149"/>
                </a:lnTo>
                <a:lnTo>
                  <a:pt x="272" y="151"/>
                </a:lnTo>
                <a:lnTo>
                  <a:pt x="272" y="151"/>
                </a:lnTo>
                <a:lnTo>
                  <a:pt x="274" y="150"/>
                </a:lnTo>
                <a:lnTo>
                  <a:pt x="272" y="151"/>
                </a:lnTo>
                <a:lnTo>
                  <a:pt x="272" y="151"/>
                </a:lnTo>
                <a:close/>
                <a:moveTo>
                  <a:pt x="281" y="118"/>
                </a:moveTo>
                <a:lnTo>
                  <a:pt x="281" y="118"/>
                </a:lnTo>
                <a:lnTo>
                  <a:pt x="280" y="118"/>
                </a:lnTo>
                <a:lnTo>
                  <a:pt x="280" y="118"/>
                </a:lnTo>
                <a:lnTo>
                  <a:pt x="281" y="115"/>
                </a:lnTo>
                <a:lnTo>
                  <a:pt x="281" y="115"/>
                </a:lnTo>
                <a:lnTo>
                  <a:pt x="281" y="117"/>
                </a:lnTo>
                <a:lnTo>
                  <a:pt x="281" y="118"/>
                </a:lnTo>
                <a:lnTo>
                  <a:pt x="281" y="118"/>
                </a:lnTo>
                <a:close/>
                <a:moveTo>
                  <a:pt x="278" y="122"/>
                </a:moveTo>
                <a:lnTo>
                  <a:pt x="278" y="122"/>
                </a:lnTo>
                <a:lnTo>
                  <a:pt x="281" y="122"/>
                </a:lnTo>
                <a:lnTo>
                  <a:pt x="278" y="122"/>
                </a:lnTo>
                <a:lnTo>
                  <a:pt x="278" y="122"/>
                </a:lnTo>
                <a:lnTo>
                  <a:pt x="278" y="123"/>
                </a:lnTo>
                <a:lnTo>
                  <a:pt x="278" y="122"/>
                </a:lnTo>
                <a:lnTo>
                  <a:pt x="278" y="122"/>
                </a:lnTo>
                <a:close/>
                <a:moveTo>
                  <a:pt x="275" y="139"/>
                </a:moveTo>
                <a:lnTo>
                  <a:pt x="275" y="139"/>
                </a:lnTo>
                <a:lnTo>
                  <a:pt x="276" y="138"/>
                </a:lnTo>
                <a:lnTo>
                  <a:pt x="275" y="139"/>
                </a:lnTo>
                <a:lnTo>
                  <a:pt x="275" y="139"/>
                </a:lnTo>
                <a:lnTo>
                  <a:pt x="275" y="138"/>
                </a:lnTo>
                <a:lnTo>
                  <a:pt x="275" y="139"/>
                </a:lnTo>
                <a:lnTo>
                  <a:pt x="275" y="139"/>
                </a:lnTo>
                <a:close/>
                <a:moveTo>
                  <a:pt x="272" y="146"/>
                </a:moveTo>
                <a:lnTo>
                  <a:pt x="272" y="146"/>
                </a:lnTo>
                <a:lnTo>
                  <a:pt x="275" y="144"/>
                </a:lnTo>
                <a:lnTo>
                  <a:pt x="275" y="144"/>
                </a:lnTo>
                <a:lnTo>
                  <a:pt x="274" y="145"/>
                </a:lnTo>
                <a:lnTo>
                  <a:pt x="272" y="146"/>
                </a:lnTo>
                <a:lnTo>
                  <a:pt x="272" y="146"/>
                </a:lnTo>
                <a:close/>
                <a:moveTo>
                  <a:pt x="277" y="126"/>
                </a:moveTo>
                <a:lnTo>
                  <a:pt x="277" y="126"/>
                </a:lnTo>
                <a:lnTo>
                  <a:pt x="277" y="126"/>
                </a:lnTo>
                <a:lnTo>
                  <a:pt x="276" y="126"/>
                </a:lnTo>
                <a:lnTo>
                  <a:pt x="277" y="123"/>
                </a:lnTo>
                <a:lnTo>
                  <a:pt x="277" y="123"/>
                </a:lnTo>
                <a:lnTo>
                  <a:pt x="277" y="123"/>
                </a:lnTo>
                <a:lnTo>
                  <a:pt x="277" y="123"/>
                </a:lnTo>
                <a:lnTo>
                  <a:pt x="277" y="126"/>
                </a:lnTo>
                <a:lnTo>
                  <a:pt x="277" y="126"/>
                </a:lnTo>
                <a:close/>
                <a:moveTo>
                  <a:pt x="270" y="144"/>
                </a:moveTo>
                <a:lnTo>
                  <a:pt x="270" y="144"/>
                </a:lnTo>
                <a:lnTo>
                  <a:pt x="271" y="144"/>
                </a:lnTo>
                <a:lnTo>
                  <a:pt x="272" y="143"/>
                </a:lnTo>
                <a:lnTo>
                  <a:pt x="272" y="144"/>
                </a:lnTo>
                <a:lnTo>
                  <a:pt x="270" y="144"/>
                </a:lnTo>
                <a:lnTo>
                  <a:pt x="270" y="144"/>
                </a:lnTo>
                <a:lnTo>
                  <a:pt x="271" y="144"/>
                </a:lnTo>
                <a:lnTo>
                  <a:pt x="270" y="144"/>
                </a:lnTo>
                <a:lnTo>
                  <a:pt x="270" y="144"/>
                </a:lnTo>
                <a:close/>
                <a:moveTo>
                  <a:pt x="269" y="139"/>
                </a:moveTo>
                <a:lnTo>
                  <a:pt x="269" y="139"/>
                </a:lnTo>
                <a:lnTo>
                  <a:pt x="269" y="140"/>
                </a:lnTo>
                <a:lnTo>
                  <a:pt x="270" y="140"/>
                </a:lnTo>
                <a:lnTo>
                  <a:pt x="271" y="141"/>
                </a:lnTo>
                <a:lnTo>
                  <a:pt x="270" y="143"/>
                </a:lnTo>
                <a:lnTo>
                  <a:pt x="270" y="143"/>
                </a:lnTo>
                <a:lnTo>
                  <a:pt x="269" y="141"/>
                </a:lnTo>
                <a:lnTo>
                  <a:pt x="269" y="140"/>
                </a:lnTo>
                <a:lnTo>
                  <a:pt x="269" y="139"/>
                </a:lnTo>
                <a:lnTo>
                  <a:pt x="269" y="139"/>
                </a:lnTo>
                <a:close/>
                <a:moveTo>
                  <a:pt x="270" y="139"/>
                </a:moveTo>
                <a:lnTo>
                  <a:pt x="270" y="139"/>
                </a:lnTo>
                <a:lnTo>
                  <a:pt x="271" y="139"/>
                </a:lnTo>
                <a:lnTo>
                  <a:pt x="270" y="139"/>
                </a:lnTo>
                <a:lnTo>
                  <a:pt x="270" y="139"/>
                </a:lnTo>
                <a:lnTo>
                  <a:pt x="270" y="140"/>
                </a:lnTo>
                <a:lnTo>
                  <a:pt x="270" y="139"/>
                </a:lnTo>
                <a:lnTo>
                  <a:pt x="270" y="139"/>
                </a:lnTo>
                <a:close/>
                <a:moveTo>
                  <a:pt x="265" y="136"/>
                </a:moveTo>
                <a:lnTo>
                  <a:pt x="265" y="136"/>
                </a:lnTo>
                <a:lnTo>
                  <a:pt x="265" y="135"/>
                </a:lnTo>
                <a:lnTo>
                  <a:pt x="265" y="136"/>
                </a:lnTo>
                <a:lnTo>
                  <a:pt x="265" y="136"/>
                </a:lnTo>
                <a:lnTo>
                  <a:pt x="265" y="136"/>
                </a:lnTo>
                <a:lnTo>
                  <a:pt x="265" y="136"/>
                </a:lnTo>
                <a:lnTo>
                  <a:pt x="265" y="136"/>
                </a:lnTo>
                <a:close/>
                <a:moveTo>
                  <a:pt x="259" y="111"/>
                </a:moveTo>
                <a:lnTo>
                  <a:pt x="259" y="111"/>
                </a:lnTo>
                <a:lnTo>
                  <a:pt x="262" y="111"/>
                </a:lnTo>
                <a:lnTo>
                  <a:pt x="262" y="111"/>
                </a:lnTo>
                <a:lnTo>
                  <a:pt x="262" y="112"/>
                </a:lnTo>
                <a:lnTo>
                  <a:pt x="262" y="112"/>
                </a:lnTo>
                <a:lnTo>
                  <a:pt x="262" y="112"/>
                </a:lnTo>
                <a:lnTo>
                  <a:pt x="260" y="111"/>
                </a:lnTo>
                <a:lnTo>
                  <a:pt x="259" y="111"/>
                </a:lnTo>
                <a:lnTo>
                  <a:pt x="259" y="111"/>
                </a:lnTo>
                <a:lnTo>
                  <a:pt x="259" y="111"/>
                </a:lnTo>
                <a:close/>
                <a:moveTo>
                  <a:pt x="242" y="74"/>
                </a:moveTo>
                <a:lnTo>
                  <a:pt x="242" y="74"/>
                </a:lnTo>
                <a:lnTo>
                  <a:pt x="241" y="73"/>
                </a:lnTo>
                <a:lnTo>
                  <a:pt x="242" y="73"/>
                </a:lnTo>
                <a:lnTo>
                  <a:pt x="242" y="71"/>
                </a:lnTo>
                <a:lnTo>
                  <a:pt x="244" y="73"/>
                </a:lnTo>
                <a:lnTo>
                  <a:pt x="244" y="73"/>
                </a:lnTo>
                <a:lnTo>
                  <a:pt x="242" y="73"/>
                </a:lnTo>
                <a:lnTo>
                  <a:pt x="242" y="74"/>
                </a:lnTo>
                <a:lnTo>
                  <a:pt x="242" y="74"/>
                </a:lnTo>
                <a:close/>
                <a:moveTo>
                  <a:pt x="259" y="112"/>
                </a:moveTo>
                <a:lnTo>
                  <a:pt x="259" y="112"/>
                </a:lnTo>
                <a:lnTo>
                  <a:pt x="260" y="112"/>
                </a:lnTo>
                <a:lnTo>
                  <a:pt x="260" y="112"/>
                </a:lnTo>
                <a:lnTo>
                  <a:pt x="259" y="115"/>
                </a:lnTo>
                <a:lnTo>
                  <a:pt x="259" y="115"/>
                </a:lnTo>
                <a:lnTo>
                  <a:pt x="259" y="112"/>
                </a:lnTo>
                <a:lnTo>
                  <a:pt x="259" y="112"/>
                </a:lnTo>
                <a:lnTo>
                  <a:pt x="260" y="112"/>
                </a:lnTo>
                <a:lnTo>
                  <a:pt x="259" y="112"/>
                </a:lnTo>
                <a:lnTo>
                  <a:pt x="259" y="112"/>
                </a:lnTo>
                <a:close/>
                <a:moveTo>
                  <a:pt x="258" y="115"/>
                </a:moveTo>
                <a:lnTo>
                  <a:pt x="258" y="115"/>
                </a:lnTo>
                <a:lnTo>
                  <a:pt x="258" y="114"/>
                </a:lnTo>
                <a:lnTo>
                  <a:pt x="259" y="112"/>
                </a:lnTo>
                <a:lnTo>
                  <a:pt x="259" y="114"/>
                </a:lnTo>
                <a:lnTo>
                  <a:pt x="259" y="114"/>
                </a:lnTo>
                <a:lnTo>
                  <a:pt x="259" y="114"/>
                </a:lnTo>
                <a:lnTo>
                  <a:pt x="258" y="115"/>
                </a:lnTo>
                <a:lnTo>
                  <a:pt x="258" y="115"/>
                </a:lnTo>
                <a:close/>
                <a:moveTo>
                  <a:pt x="259" y="132"/>
                </a:moveTo>
                <a:lnTo>
                  <a:pt x="259" y="132"/>
                </a:lnTo>
                <a:lnTo>
                  <a:pt x="260" y="129"/>
                </a:lnTo>
                <a:lnTo>
                  <a:pt x="259" y="132"/>
                </a:lnTo>
                <a:lnTo>
                  <a:pt x="259" y="132"/>
                </a:lnTo>
                <a:lnTo>
                  <a:pt x="259" y="130"/>
                </a:lnTo>
                <a:lnTo>
                  <a:pt x="259" y="132"/>
                </a:lnTo>
                <a:lnTo>
                  <a:pt x="259" y="132"/>
                </a:lnTo>
                <a:close/>
                <a:moveTo>
                  <a:pt x="258" y="117"/>
                </a:moveTo>
                <a:lnTo>
                  <a:pt x="258" y="117"/>
                </a:lnTo>
                <a:lnTo>
                  <a:pt x="259" y="117"/>
                </a:lnTo>
                <a:lnTo>
                  <a:pt x="258" y="117"/>
                </a:lnTo>
                <a:lnTo>
                  <a:pt x="258" y="117"/>
                </a:lnTo>
                <a:lnTo>
                  <a:pt x="258" y="117"/>
                </a:lnTo>
                <a:lnTo>
                  <a:pt x="258" y="117"/>
                </a:lnTo>
                <a:lnTo>
                  <a:pt x="258" y="117"/>
                </a:lnTo>
                <a:close/>
                <a:moveTo>
                  <a:pt x="256" y="110"/>
                </a:moveTo>
                <a:lnTo>
                  <a:pt x="256" y="110"/>
                </a:lnTo>
                <a:lnTo>
                  <a:pt x="256" y="110"/>
                </a:lnTo>
                <a:lnTo>
                  <a:pt x="256" y="110"/>
                </a:lnTo>
                <a:lnTo>
                  <a:pt x="254" y="109"/>
                </a:lnTo>
                <a:lnTo>
                  <a:pt x="254" y="109"/>
                </a:lnTo>
                <a:lnTo>
                  <a:pt x="256" y="109"/>
                </a:lnTo>
                <a:lnTo>
                  <a:pt x="256" y="110"/>
                </a:lnTo>
                <a:lnTo>
                  <a:pt x="256" y="110"/>
                </a:lnTo>
                <a:close/>
                <a:moveTo>
                  <a:pt x="254" y="108"/>
                </a:moveTo>
                <a:lnTo>
                  <a:pt x="254" y="108"/>
                </a:lnTo>
                <a:lnTo>
                  <a:pt x="254" y="106"/>
                </a:lnTo>
                <a:lnTo>
                  <a:pt x="254" y="108"/>
                </a:lnTo>
                <a:lnTo>
                  <a:pt x="254" y="108"/>
                </a:lnTo>
                <a:lnTo>
                  <a:pt x="254" y="108"/>
                </a:lnTo>
                <a:lnTo>
                  <a:pt x="254" y="108"/>
                </a:lnTo>
                <a:close/>
                <a:moveTo>
                  <a:pt x="233" y="74"/>
                </a:moveTo>
                <a:lnTo>
                  <a:pt x="233" y="74"/>
                </a:lnTo>
                <a:lnTo>
                  <a:pt x="228" y="75"/>
                </a:lnTo>
                <a:lnTo>
                  <a:pt x="226" y="74"/>
                </a:lnTo>
                <a:lnTo>
                  <a:pt x="226" y="74"/>
                </a:lnTo>
                <a:lnTo>
                  <a:pt x="226" y="73"/>
                </a:lnTo>
                <a:lnTo>
                  <a:pt x="229" y="71"/>
                </a:lnTo>
                <a:lnTo>
                  <a:pt x="232" y="73"/>
                </a:lnTo>
                <a:lnTo>
                  <a:pt x="233" y="74"/>
                </a:lnTo>
                <a:lnTo>
                  <a:pt x="233" y="74"/>
                </a:lnTo>
                <a:lnTo>
                  <a:pt x="233" y="73"/>
                </a:lnTo>
                <a:lnTo>
                  <a:pt x="233" y="74"/>
                </a:lnTo>
                <a:lnTo>
                  <a:pt x="233" y="74"/>
                </a:lnTo>
                <a:close/>
                <a:moveTo>
                  <a:pt x="254" y="114"/>
                </a:moveTo>
                <a:lnTo>
                  <a:pt x="254" y="114"/>
                </a:lnTo>
                <a:lnTo>
                  <a:pt x="254" y="111"/>
                </a:lnTo>
                <a:lnTo>
                  <a:pt x="254" y="114"/>
                </a:lnTo>
                <a:lnTo>
                  <a:pt x="254" y="114"/>
                </a:lnTo>
                <a:lnTo>
                  <a:pt x="254" y="114"/>
                </a:lnTo>
                <a:lnTo>
                  <a:pt x="254" y="114"/>
                </a:lnTo>
                <a:lnTo>
                  <a:pt x="254" y="114"/>
                </a:lnTo>
                <a:close/>
                <a:moveTo>
                  <a:pt x="257" y="129"/>
                </a:moveTo>
                <a:lnTo>
                  <a:pt x="257" y="129"/>
                </a:lnTo>
                <a:lnTo>
                  <a:pt x="258" y="128"/>
                </a:lnTo>
                <a:lnTo>
                  <a:pt x="258" y="128"/>
                </a:lnTo>
                <a:lnTo>
                  <a:pt x="258" y="128"/>
                </a:lnTo>
                <a:lnTo>
                  <a:pt x="257" y="129"/>
                </a:lnTo>
                <a:lnTo>
                  <a:pt x="257" y="129"/>
                </a:lnTo>
                <a:lnTo>
                  <a:pt x="257" y="129"/>
                </a:lnTo>
                <a:lnTo>
                  <a:pt x="257" y="129"/>
                </a:lnTo>
                <a:close/>
                <a:moveTo>
                  <a:pt x="250" y="100"/>
                </a:moveTo>
                <a:lnTo>
                  <a:pt x="250" y="100"/>
                </a:lnTo>
                <a:lnTo>
                  <a:pt x="251" y="100"/>
                </a:lnTo>
                <a:lnTo>
                  <a:pt x="250" y="100"/>
                </a:lnTo>
                <a:lnTo>
                  <a:pt x="250" y="100"/>
                </a:lnTo>
                <a:lnTo>
                  <a:pt x="250" y="100"/>
                </a:lnTo>
                <a:lnTo>
                  <a:pt x="250" y="100"/>
                </a:lnTo>
                <a:lnTo>
                  <a:pt x="250" y="100"/>
                </a:lnTo>
                <a:close/>
                <a:moveTo>
                  <a:pt x="242" y="106"/>
                </a:moveTo>
                <a:lnTo>
                  <a:pt x="242" y="106"/>
                </a:lnTo>
                <a:lnTo>
                  <a:pt x="246" y="105"/>
                </a:lnTo>
                <a:lnTo>
                  <a:pt x="247" y="105"/>
                </a:lnTo>
                <a:lnTo>
                  <a:pt x="247" y="108"/>
                </a:lnTo>
                <a:lnTo>
                  <a:pt x="247" y="109"/>
                </a:lnTo>
                <a:lnTo>
                  <a:pt x="246" y="111"/>
                </a:lnTo>
                <a:lnTo>
                  <a:pt x="245" y="111"/>
                </a:lnTo>
                <a:lnTo>
                  <a:pt x="244" y="110"/>
                </a:lnTo>
                <a:lnTo>
                  <a:pt x="242" y="106"/>
                </a:lnTo>
                <a:lnTo>
                  <a:pt x="242" y="106"/>
                </a:lnTo>
                <a:lnTo>
                  <a:pt x="242" y="108"/>
                </a:lnTo>
                <a:lnTo>
                  <a:pt x="242" y="106"/>
                </a:lnTo>
                <a:lnTo>
                  <a:pt x="242" y="106"/>
                </a:lnTo>
                <a:close/>
                <a:moveTo>
                  <a:pt x="241" y="109"/>
                </a:moveTo>
                <a:lnTo>
                  <a:pt x="241" y="109"/>
                </a:lnTo>
                <a:lnTo>
                  <a:pt x="241" y="110"/>
                </a:lnTo>
                <a:lnTo>
                  <a:pt x="240" y="110"/>
                </a:lnTo>
                <a:lnTo>
                  <a:pt x="239" y="110"/>
                </a:lnTo>
                <a:lnTo>
                  <a:pt x="239" y="109"/>
                </a:lnTo>
                <a:lnTo>
                  <a:pt x="241" y="109"/>
                </a:lnTo>
                <a:lnTo>
                  <a:pt x="241" y="109"/>
                </a:lnTo>
                <a:lnTo>
                  <a:pt x="241" y="109"/>
                </a:lnTo>
                <a:lnTo>
                  <a:pt x="241" y="109"/>
                </a:lnTo>
                <a:lnTo>
                  <a:pt x="241" y="109"/>
                </a:lnTo>
                <a:close/>
                <a:moveTo>
                  <a:pt x="257" y="128"/>
                </a:moveTo>
                <a:lnTo>
                  <a:pt x="257" y="128"/>
                </a:lnTo>
                <a:lnTo>
                  <a:pt x="256" y="128"/>
                </a:lnTo>
                <a:lnTo>
                  <a:pt x="254" y="127"/>
                </a:lnTo>
                <a:lnTo>
                  <a:pt x="254" y="127"/>
                </a:lnTo>
                <a:lnTo>
                  <a:pt x="256" y="127"/>
                </a:lnTo>
                <a:lnTo>
                  <a:pt x="257" y="127"/>
                </a:lnTo>
                <a:lnTo>
                  <a:pt x="257" y="128"/>
                </a:lnTo>
                <a:lnTo>
                  <a:pt x="257" y="128"/>
                </a:lnTo>
                <a:close/>
                <a:moveTo>
                  <a:pt x="253" y="115"/>
                </a:moveTo>
                <a:lnTo>
                  <a:pt x="253" y="115"/>
                </a:lnTo>
                <a:lnTo>
                  <a:pt x="254" y="116"/>
                </a:lnTo>
                <a:lnTo>
                  <a:pt x="254" y="116"/>
                </a:lnTo>
                <a:lnTo>
                  <a:pt x="254" y="116"/>
                </a:lnTo>
                <a:lnTo>
                  <a:pt x="254" y="117"/>
                </a:lnTo>
                <a:lnTo>
                  <a:pt x="253" y="116"/>
                </a:lnTo>
                <a:lnTo>
                  <a:pt x="253" y="115"/>
                </a:lnTo>
                <a:lnTo>
                  <a:pt x="253" y="115"/>
                </a:lnTo>
                <a:close/>
                <a:moveTo>
                  <a:pt x="250" y="114"/>
                </a:moveTo>
                <a:lnTo>
                  <a:pt x="250" y="114"/>
                </a:lnTo>
                <a:lnTo>
                  <a:pt x="252" y="112"/>
                </a:lnTo>
                <a:lnTo>
                  <a:pt x="252" y="114"/>
                </a:lnTo>
                <a:lnTo>
                  <a:pt x="252" y="114"/>
                </a:lnTo>
                <a:lnTo>
                  <a:pt x="252" y="114"/>
                </a:lnTo>
                <a:lnTo>
                  <a:pt x="250" y="114"/>
                </a:lnTo>
                <a:lnTo>
                  <a:pt x="250" y="114"/>
                </a:lnTo>
                <a:close/>
                <a:moveTo>
                  <a:pt x="253" y="127"/>
                </a:moveTo>
                <a:lnTo>
                  <a:pt x="253" y="127"/>
                </a:lnTo>
                <a:lnTo>
                  <a:pt x="254" y="126"/>
                </a:lnTo>
                <a:lnTo>
                  <a:pt x="254" y="127"/>
                </a:lnTo>
                <a:lnTo>
                  <a:pt x="254" y="127"/>
                </a:lnTo>
                <a:lnTo>
                  <a:pt x="253" y="127"/>
                </a:lnTo>
                <a:lnTo>
                  <a:pt x="253" y="127"/>
                </a:lnTo>
                <a:lnTo>
                  <a:pt x="253" y="127"/>
                </a:lnTo>
                <a:close/>
                <a:moveTo>
                  <a:pt x="219" y="73"/>
                </a:moveTo>
                <a:lnTo>
                  <a:pt x="219" y="73"/>
                </a:lnTo>
                <a:lnTo>
                  <a:pt x="219" y="73"/>
                </a:lnTo>
                <a:lnTo>
                  <a:pt x="221" y="71"/>
                </a:lnTo>
                <a:lnTo>
                  <a:pt x="221" y="70"/>
                </a:lnTo>
                <a:lnTo>
                  <a:pt x="221" y="70"/>
                </a:lnTo>
                <a:lnTo>
                  <a:pt x="221" y="71"/>
                </a:lnTo>
                <a:lnTo>
                  <a:pt x="221" y="73"/>
                </a:lnTo>
                <a:lnTo>
                  <a:pt x="219" y="73"/>
                </a:lnTo>
                <a:lnTo>
                  <a:pt x="219" y="73"/>
                </a:lnTo>
                <a:lnTo>
                  <a:pt x="219" y="73"/>
                </a:lnTo>
                <a:close/>
                <a:moveTo>
                  <a:pt x="216" y="74"/>
                </a:moveTo>
                <a:lnTo>
                  <a:pt x="216" y="74"/>
                </a:lnTo>
                <a:lnTo>
                  <a:pt x="216" y="70"/>
                </a:lnTo>
                <a:lnTo>
                  <a:pt x="217" y="69"/>
                </a:lnTo>
                <a:lnTo>
                  <a:pt x="218" y="71"/>
                </a:lnTo>
                <a:lnTo>
                  <a:pt x="219" y="74"/>
                </a:lnTo>
                <a:lnTo>
                  <a:pt x="218" y="75"/>
                </a:lnTo>
                <a:lnTo>
                  <a:pt x="216" y="74"/>
                </a:lnTo>
                <a:lnTo>
                  <a:pt x="216" y="74"/>
                </a:lnTo>
                <a:lnTo>
                  <a:pt x="216" y="73"/>
                </a:lnTo>
                <a:lnTo>
                  <a:pt x="216" y="74"/>
                </a:lnTo>
                <a:lnTo>
                  <a:pt x="216" y="74"/>
                </a:lnTo>
                <a:lnTo>
                  <a:pt x="216" y="74"/>
                </a:lnTo>
                <a:lnTo>
                  <a:pt x="216" y="74"/>
                </a:lnTo>
                <a:close/>
                <a:moveTo>
                  <a:pt x="245" y="111"/>
                </a:moveTo>
                <a:lnTo>
                  <a:pt x="245" y="111"/>
                </a:lnTo>
                <a:lnTo>
                  <a:pt x="246" y="111"/>
                </a:lnTo>
                <a:lnTo>
                  <a:pt x="247" y="111"/>
                </a:lnTo>
                <a:lnTo>
                  <a:pt x="247" y="112"/>
                </a:lnTo>
                <a:lnTo>
                  <a:pt x="247" y="112"/>
                </a:lnTo>
                <a:lnTo>
                  <a:pt x="246" y="112"/>
                </a:lnTo>
                <a:lnTo>
                  <a:pt x="245" y="111"/>
                </a:lnTo>
                <a:lnTo>
                  <a:pt x="245" y="111"/>
                </a:lnTo>
                <a:close/>
                <a:moveTo>
                  <a:pt x="247" y="122"/>
                </a:moveTo>
                <a:lnTo>
                  <a:pt x="247" y="122"/>
                </a:lnTo>
                <a:lnTo>
                  <a:pt x="247" y="121"/>
                </a:lnTo>
                <a:lnTo>
                  <a:pt x="248" y="122"/>
                </a:lnTo>
                <a:lnTo>
                  <a:pt x="248" y="122"/>
                </a:lnTo>
                <a:lnTo>
                  <a:pt x="247" y="122"/>
                </a:lnTo>
                <a:lnTo>
                  <a:pt x="247" y="122"/>
                </a:lnTo>
                <a:lnTo>
                  <a:pt x="247" y="122"/>
                </a:lnTo>
                <a:close/>
                <a:moveTo>
                  <a:pt x="238" y="108"/>
                </a:moveTo>
                <a:lnTo>
                  <a:pt x="238" y="108"/>
                </a:lnTo>
                <a:lnTo>
                  <a:pt x="235" y="106"/>
                </a:lnTo>
                <a:lnTo>
                  <a:pt x="236" y="105"/>
                </a:lnTo>
                <a:lnTo>
                  <a:pt x="238" y="106"/>
                </a:lnTo>
                <a:lnTo>
                  <a:pt x="238" y="108"/>
                </a:lnTo>
                <a:lnTo>
                  <a:pt x="238" y="108"/>
                </a:lnTo>
                <a:lnTo>
                  <a:pt x="238" y="106"/>
                </a:lnTo>
                <a:lnTo>
                  <a:pt x="238" y="108"/>
                </a:lnTo>
                <a:lnTo>
                  <a:pt x="238" y="108"/>
                </a:lnTo>
                <a:close/>
                <a:moveTo>
                  <a:pt x="233" y="104"/>
                </a:moveTo>
                <a:lnTo>
                  <a:pt x="233" y="104"/>
                </a:lnTo>
                <a:lnTo>
                  <a:pt x="232" y="103"/>
                </a:lnTo>
                <a:lnTo>
                  <a:pt x="233" y="102"/>
                </a:lnTo>
                <a:lnTo>
                  <a:pt x="234" y="102"/>
                </a:lnTo>
                <a:lnTo>
                  <a:pt x="234" y="102"/>
                </a:lnTo>
                <a:lnTo>
                  <a:pt x="234" y="102"/>
                </a:lnTo>
                <a:lnTo>
                  <a:pt x="233" y="104"/>
                </a:lnTo>
                <a:lnTo>
                  <a:pt x="233" y="104"/>
                </a:lnTo>
                <a:lnTo>
                  <a:pt x="233" y="104"/>
                </a:lnTo>
                <a:lnTo>
                  <a:pt x="233" y="104"/>
                </a:lnTo>
                <a:lnTo>
                  <a:pt x="233" y="104"/>
                </a:lnTo>
                <a:close/>
                <a:moveTo>
                  <a:pt x="235" y="110"/>
                </a:moveTo>
                <a:lnTo>
                  <a:pt x="235" y="110"/>
                </a:lnTo>
                <a:lnTo>
                  <a:pt x="235" y="108"/>
                </a:lnTo>
                <a:lnTo>
                  <a:pt x="235" y="110"/>
                </a:lnTo>
                <a:lnTo>
                  <a:pt x="235" y="110"/>
                </a:lnTo>
                <a:lnTo>
                  <a:pt x="235" y="109"/>
                </a:lnTo>
                <a:lnTo>
                  <a:pt x="235" y="110"/>
                </a:lnTo>
                <a:lnTo>
                  <a:pt x="235" y="110"/>
                </a:lnTo>
                <a:close/>
                <a:moveTo>
                  <a:pt x="127" y="40"/>
                </a:moveTo>
                <a:lnTo>
                  <a:pt x="127" y="40"/>
                </a:lnTo>
                <a:lnTo>
                  <a:pt x="126" y="40"/>
                </a:lnTo>
                <a:lnTo>
                  <a:pt x="126" y="39"/>
                </a:lnTo>
                <a:lnTo>
                  <a:pt x="128" y="38"/>
                </a:lnTo>
                <a:lnTo>
                  <a:pt x="130" y="38"/>
                </a:lnTo>
                <a:lnTo>
                  <a:pt x="127" y="40"/>
                </a:lnTo>
                <a:lnTo>
                  <a:pt x="127" y="40"/>
                </a:lnTo>
                <a:lnTo>
                  <a:pt x="127" y="40"/>
                </a:lnTo>
                <a:lnTo>
                  <a:pt x="127" y="40"/>
                </a:lnTo>
                <a:lnTo>
                  <a:pt x="127" y="40"/>
                </a:lnTo>
                <a:close/>
                <a:moveTo>
                  <a:pt x="203" y="75"/>
                </a:moveTo>
                <a:lnTo>
                  <a:pt x="203" y="75"/>
                </a:lnTo>
                <a:lnTo>
                  <a:pt x="201" y="76"/>
                </a:lnTo>
                <a:lnTo>
                  <a:pt x="203" y="75"/>
                </a:lnTo>
                <a:lnTo>
                  <a:pt x="203" y="75"/>
                </a:lnTo>
                <a:lnTo>
                  <a:pt x="201" y="76"/>
                </a:lnTo>
                <a:lnTo>
                  <a:pt x="203" y="75"/>
                </a:lnTo>
                <a:lnTo>
                  <a:pt x="203" y="75"/>
                </a:lnTo>
                <a:close/>
                <a:moveTo>
                  <a:pt x="227" y="103"/>
                </a:moveTo>
                <a:lnTo>
                  <a:pt x="227" y="103"/>
                </a:lnTo>
                <a:lnTo>
                  <a:pt x="229" y="103"/>
                </a:lnTo>
                <a:lnTo>
                  <a:pt x="230" y="104"/>
                </a:lnTo>
                <a:lnTo>
                  <a:pt x="229" y="106"/>
                </a:lnTo>
                <a:lnTo>
                  <a:pt x="227" y="106"/>
                </a:lnTo>
                <a:lnTo>
                  <a:pt x="227" y="105"/>
                </a:lnTo>
                <a:lnTo>
                  <a:pt x="227" y="103"/>
                </a:lnTo>
                <a:lnTo>
                  <a:pt x="227" y="103"/>
                </a:lnTo>
                <a:lnTo>
                  <a:pt x="227" y="104"/>
                </a:lnTo>
                <a:lnTo>
                  <a:pt x="227" y="103"/>
                </a:lnTo>
                <a:lnTo>
                  <a:pt x="227" y="103"/>
                </a:lnTo>
                <a:close/>
                <a:moveTo>
                  <a:pt x="241" y="130"/>
                </a:moveTo>
                <a:lnTo>
                  <a:pt x="241" y="130"/>
                </a:lnTo>
                <a:lnTo>
                  <a:pt x="241" y="129"/>
                </a:lnTo>
                <a:lnTo>
                  <a:pt x="241" y="130"/>
                </a:lnTo>
                <a:lnTo>
                  <a:pt x="241" y="130"/>
                </a:lnTo>
                <a:lnTo>
                  <a:pt x="241" y="129"/>
                </a:lnTo>
                <a:lnTo>
                  <a:pt x="241" y="130"/>
                </a:lnTo>
                <a:lnTo>
                  <a:pt x="241" y="130"/>
                </a:lnTo>
                <a:close/>
                <a:moveTo>
                  <a:pt x="228" y="109"/>
                </a:moveTo>
                <a:lnTo>
                  <a:pt x="228" y="109"/>
                </a:lnTo>
                <a:lnTo>
                  <a:pt x="224" y="106"/>
                </a:lnTo>
                <a:lnTo>
                  <a:pt x="226" y="106"/>
                </a:lnTo>
                <a:lnTo>
                  <a:pt x="227" y="108"/>
                </a:lnTo>
                <a:lnTo>
                  <a:pt x="228" y="109"/>
                </a:lnTo>
                <a:lnTo>
                  <a:pt x="228" y="109"/>
                </a:lnTo>
                <a:lnTo>
                  <a:pt x="227" y="108"/>
                </a:lnTo>
                <a:lnTo>
                  <a:pt x="228" y="108"/>
                </a:lnTo>
                <a:lnTo>
                  <a:pt x="228" y="108"/>
                </a:lnTo>
                <a:lnTo>
                  <a:pt x="228" y="109"/>
                </a:lnTo>
                <a:lnTo>
                  <a:pt x="228" y="109"/>
                </a:lnTo>
                <a:close/>
                <a:moveTo>
                  <a:pt x="235" y="124"/>
                </a:moveTo>
                <a:lnTo>
                  <a:pt x="235" y="124"/>
                </a:lnTo>
                <a:lnTo>
                  <a:pt x="236" y="123"/>
                </a:lnTo>
                <a:lnTo>
                  <a:pt x="236" y="123"/>
                </a:lnTo>
                <a:lnTo>
                  <a:pt x="236" y="123"/>
                </a:lnTo>
                <a:lnTo>
                  <a:pt x="236" y="124"/>
                </a:lnTo>
                <a:lnTo>
                  <a:pt x="235" y="124"/>
                </a:lnTo>
                <a:lnTo>
                  <a:pt x="235" y="124"/>
                </a:lnTo>
                <a:close/>
                <a:moveTo>
                  <a:pt x="236" y="130"/>
                </a:moveTo>
                <a:lnTo>
                  <a:pt x="236" y="130"/>
                </a:lnTo>
                <a:lnTo>
                  <a:pt x="238" y="128"/>
                </a:lnTo>
                <a:lnTo>
                  <a:pt x="238" y="129"/>
                </a:lnTo>
                <a:lnTo>
                  <a:pt x="238" y="130"/>
                </a:lnTo>
                <a:lnTo>
                  <a:pt x="236" y="130"/>
                </a:lnTo>
                <a:lnTo>
                  <a:pt x="236" y="130"/>
                </a:lnTo>
                <a:lnTo>
                  <a:pt x="236" y="130"/>
                </a:lnTo>
                <a:lnTo>
                  <a:pt x="236" y="130"/>
                </a:lnTo>
                <a:lnTo>
                  <a:pt x="236" y="132"/>
                </a:lnTo>
                <a:lnTo>
                  <a:pt x="236" y="130"/>
                </a:lnTo>
                <a:lnTo>
                  <a:pt x="236" y="130"/>
                </a:lnTo>
                <a:close/>
                <a:moveTo>
                  <a:pt x="222" y="105"/>
                </a:moveTo>
                <a:lnTo>
                  <a:pt x="222" y="105"/>
                </a:lnTo>
                <a:lnTo>
                  <a:pt x="221" y="105"/>
                </a:lnTo>
                <a:lnTo>
                  <a:pt x="221" y="105"/>
                </a:lnTo>
                <a:lnTo>
                  <a:pt x="219" y="105"/>
                </a:lnTo>
                <a:lnTo>
                  <a:pt x="219" y="105"/>
                </a:lnTo>
                <a:lnTo>
                  <a:pt x="219" y="105"/>
                </a:lnTo>
                <a:lnTo>
                  <a:pt x="221" y="104"/>
                </a:lnTo>
                <a:lnTo>
                  <a:pt x="222" y="104"/>
                </a:lnTo>
                <a:lnTo>
                  <a:pt x="222" y="105"/>
                </a:lnTo>
                <a:lnTo>
                  <a:pt x="222" y="105"/>
                </a:lnTo>
                <a:close/>
                <a:moveTo>
                  <a:pt x="227" y="117"/>
                </a:moveTo>
                <a:lnTo>
                  <a:pt x="227" y="117"/>
                </a:lnTo>
                <a:lnTo>
                  <a:pt x="229" y="116"/>
                </a:lnTo>
                <a:lnTo>
                  <a:pt x="229" y="116"/>
                </a:lnTo>
                <a:lnTo>
                  <a:pt x="228" y="117"/>
                </a:lnTo>
                <a:lnTo>
                  <a:pt x="228" y="117"/>
                </a:lnTo>
                <a:lnTo>
                  <a:pt x="227" y="117"/>
                </a:lnTo>
                <a:lnTo>
                  <a:pt x="227" y="117"/>
                </a:lnTo>
                <a:close/>
                <a:moveTo>
                  <a:pt x="235" y="128"/>
                </a:moveTo>
                <a:lnTo>
                  <a:pt x="235" y="128"/>
                </a:lnTo>
                <a:lnTo>
                  <a:pt x="236" y="127"/>
                </a:lnTo>
                <a:lnTo>
                  <a:pt x="236" y="128"/>
                </a:lnTo>
                <a:lnTo>
                  <a:pt x="235" y="129"/>
                </a:lnTo>
                <a:lnTo>
                  <a:pt x="235" y="128"/>
                </a:lnTo>
                <a:lnTo>
                  <a:pt x="235" y="128"/>
                </a:lnTo>
                <a:lnTo>
                  <a:pt x="235" y="129"/>
                </a:lnTo>
                <a:lnTo>
                  <a:pt x="235" y="128"/>
                </a:lnTo>
                <a:lnTo>
                  <a:pt x="235" y="128"/>
                </a:lnTo>
                <a:close/>
                <a:moveTo>
                  <a:pt x="211" y="106"/>
                </a:moveTo>
                <a:lnTo>
                  <a:pt x="211" y="106"/>
                </a:lnTo>
                <a:lnTo>
                  <a:pt x="215" y="105"/>
                </a:lnTo>
                <a:lnTo>
                  <a:pt x="217" y="104"/>
                </a:lnTo>
                <a:lnTo>
                  <a:pt x="218" y="104"/>
                </a:lnTo>
                <a:lnTo>
                  <a:pt x="218" y="105"/>
                </a:lnTo>
                <a:lnTo>
                  <a:pt x="218" y="106"/>
                </a:lnTo>
                <a:lnTo>
                  <a:pt x="217" y="108"/>
                </a:lnTo>
                <a:lnTo>
                  <a:pt x="215" y="108"/>
                </a:lnTo>
                <a:lnTo>
                  <a:pt x="211" y="106"/>
                </a:lnTo>
                <a:lnTo>
                  <a:pt x="211" y="106"/>
                </a:lnTo>
                <a:lnTo>
                  <a:pt x="212" y="106"/>
                </a:lnTo>
                <a:lnTo>
                  <a:pt x="213" y="106"/>
                </a:lnTo>
                <a:lnTo>
                  <a:pt x="212" y="108"/>
                </a:lnTo>
                <a:lnTo>
                  <a:pt x="211" y="106"/>
                </a:lnTo>
                <a:lnTo>
                  <a:pt x="211" y="106"/>
                </a:lnTo>
                <a:close/>
                <a:moveTo>
                  <a:pt x="105" y="52"/>
                </a:moveTo>
                <a:lnTo>
                  <a:pt x="105" y="52"/>
                </a:lnTo>
                <a:lnTo>
                  <a:pt x="106" y="51"/>
                </a:lnTo>
                <a:lnTo>
                  <a:pt x="106" y="51"/>
                </a:lnTo>
                <a:lnTo>
                  <a:pt x="108" y="51"/>
                </a:lnTo>
                <a:lnTo>
                  <a:pt x="108" y="51"/>
                </a:lnTo>
                <a:lnTo>
                  <a:pt x="106" y="52"/>
                </a:lnTo>
                <a:lnTo>
                  <a:pt x="105" y="53"/>
                </a:lnTo>
                <a:lnTo>
                  <a:pt x="105" y="52"/>
                </a:lnTo>
                <a:lnTo>
                  <a:pt x="105" y="52"/>
                </a:lnTo>
                <a:close/>
                <a:moveTo>
                  <a:pt x="182" y="80"/>
                </a:moveTo>
                <a:lnTo>
                  <a:pt x="182" y="80"/>
                </a:lnTo>
                <a:lnTo>
                  <a:pt x="182" y="77"/>
                </a:lnTo>
                <a:lnTo>
                  <a:pt x="182" y="80"/>
                </a:lnTo>
                <a:lnTo>
                  <a:pt x="182" y="80"/>
                </a:lnTo>
                <a:lnTo>
                  <a:pt x="182" y="79"/>
                </a:lnTo>
                <a:lnTo>
                  <a:pt x="182" y="80"/>
                </a:lnTo>
                <a:lnTo>
                  <a:pt x="182" y="80"/>
                </a:lnTo>
                <a:close/>
                <a:moveTo>
                  <a:pt x="230" y="128"/>
                </a:moveTo>
                <a:lnTo>
                  <a:pt x="230" y="128"/>
                </a:lnTo>
                <a:lnTo>
                  <a:pt x="232" y="127"/>
                </a:lnTo>
                <a:lnTo>
                  <a:pt x="233" y="127"/>
                </a:lnTo>
                <a:lnTo>
                  <a:pt x="234" y="128"/>
                </a:lnTo>
                <a:lnTo>
                  <a:pt x="233" y="129"/>
                </a:lnTo>
                <a:lnTo>
                  <a:pt x="232" y="129"/>
                </a:lnTo>
                <a:lnTo>
                  <a:pt x="230" y="128"/>
                </a:lnTo>
                <a:lnTo>
                  <a:pt x="230" y="128"/>
                </a:lnTo>
                <a:lnTo>
                  <a:pt x="230" y="128"/>
                </a:lnTo>
                <a:lnTo>
                  <a:pt x="230" y="128"/>
                </a:lnTo>
                <a:close/>
                <a:moveTo>
                  <a:pt x="206" y="97"/>
                </a:moveTo>
                <a:lnTo>
                  <a:pt x="206" y="97"/>
                </a:lnTo>
                <a:lnTo>
                  <a:pt x="209" y="97"/>
                </a:lnTo>
                <a:lnTo>
                  <a:pt x="209" y="97"/>
                </a:lnTo>
                <a:lnTo>
                  <a:pt x="210" y="98"/>
                </a:lnTo>
                <a:lnTo>
                  <a:pt x="210" y="98"/>
                </a:lnTo>
                <a:lnTo>
                  <a:pt x="207" y="98"/>
                </a:lnTo>
                <a:lnTo>
                  <a:pt x="206" y="98"/>
                </a:lnTo>
                <a:lnTo>
                  <a:pt x="206" y="97"/>
                </a:lnTo>
                <a:lnTo>
                  <a:pt x="206" y="97"/>
                </a:lnTo>
                <a:close/>
                <a:moveTo>
                  <a:pt x="210" y="103"/>
                </a:moveTo>
                <a:lnTo>
                  <a:pt x="210" y="103"/>
                </a:lnTo>
                <a:lnTo>
                  <a:pt x="206" y="100"/>
                </a:lnTo>
                <a:lnTo>
                  <a:pt x="206" y="102"/>
                </a:lnTo>
                <a:lnTo>
                  <a:pt x="209" y="103"/>
                </a:lnTo>
                <a:lnTo>
                  <a:pt x="209" y="103"/>
                </a:lnTo>
                <a:lnTo>
                  <a:pt x="210" y="103"/>
                </a:lnTo>
                <a:lnTo>
                  <a:pt x="210" y="103"/>
                </a:lnTo>
                <a:lnTo>
                  <a:pt x="209" y="103"/>
                </a:lnTo>
                <a:lnTo>
                  <a:pt x="210" y="103"/>
                </a:lnTo>
                <a:lnTo>
                  <a:pt x="210" y="103"/>
                </a:lnTo>
                <a:close/>
                <a:moveTo>
                  <a:pt x="229" y="128"/>
                </a:moveTo>
                <a:lnTo>
                  <a:pt x="229" y="128"/>
                </a:lnTo>
                <a:lnTo>
                  <a:pt x="229" y="127"/>
                </a:lnTo>
                <a:lnTo>
                  <a:pt x="229" y="128"/>
                </a:lnTo>
                <a:lnTo>
                  <a:pt x="229" y="128"/>
                </a:lnTo>
                <a:lnTo>
                  <a:pt x="229" y="128"/>
                </a:lnTo>
                <a:lnTo>
                  <a:pt x="229" y="128"/>
                </a:lnTo>
                <a:lnTo>
                  <a:pt x="229" y="128"/>
                </a:lnTo>
                <a:close/>
                <a:moveTo>
                  <a:pt x="226" y="127"/>
                </a:moveTo>
                <a:lnTo>
                  <a:pt x="226" y="127"/>
                </a:lnTo>
                <a:lnTo>
                  <a:pt x="227" y="126"/>
                </a:lnTo>
                <a:lnTo>
                  <a:pt x="227" y="127"/>
                </a:lnTo>
                <a:lnTo>
                  <a:pt x="227" y="127"/>
                </a:lnTo>
                <a:lnTo>
                  <a:pt x="227" y="127"/>
                </a:lnTo>
                <a:lnTo>
                  <a:pt x="226" y="127"/>
                </a:lnTo>
                <a:lnTo>
                  <a:pt x="226" y="127"/>
                </a:lnTo>
                <a:close/>
                <a:moveTo>
                  <a:pt x="210" y="106"/>
                </a:moveTo>
                <a:lnTo>
                  <a:pt x="210" y="106"/>
                </a:lnTo>
                <a:lnTo>
                  <a:pt x="210" y="106"/>
                </a:lnTo>
                <a:lnTo>
                  <a:pt x="210" y="105"/>
                </a:lnTo>
                <a:lnTo>
                  <a:pt x="207" y="105"/>
                </a:lnTo>
                <a:lnTo>
                  <a:pt x="206" y="105"/>
                </a:lnTo>
                <a:lnTo>
                  <a:pt x="210" y="106"/>
                </a:lnTo>
                <a:lnTo>
                  <a:pt x="210" y="106"/>
                </a:lnTo>
                <a:lnTo>
                  <a:pt x="209" y="108"/>
                </a:lnTo>
                <a:lnTo>
                  <a:pt x="210" y="106"/>
                </a:lnTo>
                <a:lnTo>
                  <a:pt x="210" y="106"/>
                </a:lnTo>
                <a:close/>
                <a:moveTo>
                  <a:pt x="228" y="132"/>
                </a:moveTo>
                <a:lnTo>
                  <a:pt x="228" y="132"/>
                </a:lnTo>
                <a:lnTo>
                  <a:pt x="226" y="130"/>
                </a:lnTo>
                <a:lnTo>
                  <a:pt x="226" y="129"/>
                </a:lnTo>
                <a:lnTo>
                  <a:pt x="227" y="129"/>
                </a:lnTo>
                <a:lnTo>
                  <a:pt x="228" y="132"/>
                </a:lnTo>
                <a:lnTo>
                  <a:pt x="228" y="132"/>
                </a:lnTo>
                <a:lnTo>
                  <a:pt x="227" y="130"/>
                </a:lnTo>
                <a:lnTo>
                  <a:pt x="228" y="132"/>
                </a:lnTo>
                <a:lnTo>
                  <a:pt x="228" y="132"/>
                </a:lnTo>
                <a:close/>
                <a:moveTo>
                  <a:pt x="222" y="127"/>
                </a:moveTo>
                <a:lnTo>
                  <a:pt x="222" y="127"/>
                </a:lnTo>
                <a:lnTo>
                  <a:pt x="223" y="126"/>
                </a:lnTo>
                <a:lnTo>
                  <a:pt x="224" y="126"/>
                </a:lnTo>
                <a:lnTo>
                  <a:pt x="224" y="127"/>
                </a:lnTo>
                <a:lnTo>
                  <a:pt x="222" y="127"/>
                </a:lnTo>
                <a:lnTo>
                  <a:pt x="222" y="127"/>
                </a:lnTo>
                <a:lnTo>
                  <a:pt x="223" y="127"/>
                </a:lnTo>
                <a:lnTo>
                  <a:pt x="222" y="127"/>
                </a:lnTo>
                <a:lnTo>
                  <a:pt x="222" y="127"/>
                </a:lnTo>
                <a:close/>
                <a:moveTo>
                  <a:pt x="201" y="108"/>
                </a:moveTo>
                <a:lnTo>
                  <a:pt x="201" y="108"/>
                </a:lnTo>
                <a:lnTo>
                  <a:pt x="204" y="106"/>
                </a:lnTo>
                <a:lnTo>
                  <a:pt x="205" y="105"/>
                </a:lnTo>
                <a:lnTo>
                  <a:pt x="205" y="106"/>
                </a:lnTo>
                <a:lnTo>
                  <a:pt x="205" y="106"/>
                </a:lnTo>
                <a:lnTo>
                  <a:pt x="204" y="106"/>
                </a:lnTo>
                <a:lnTo>
                  <a:pt x="204" y="108"/>
                </a:lnTo>
                <a:lnTo>
                  <a:pt x="203" y="108"/>
                </a:lnTo>
                <a:lnTo>
                  <a:pt x="201" y="108"/>
                </a:lnTo>
                <a:lnTo>
                  <a:pt x="201" y="108"/>
                </a:lnTo>
                <a:close/>
                <a:moveTo>
                  <a:pt x="193" y="104"/>
                </a:moveTo>
                <a:lnTo>
                  <a:pt x="193" y="104"/>
                </a:lnTo>
                <a:lnTo>
                  <a:pt x="194" y="103"/>
                </a:lnTo>
                <a:lnTo>
                  <a:pt x="195" y="103"/>
                </a:lnTo>
                <a:lnTo>
                  <a:pt x="195" y="103"/>
                </a:lnTo>
                <a:lnTo>
                  <a:pt x="194" y="104"/>
                </a:lnTo>
                <a:lnTo>
                  <a:pt x="193" y="104"/>
                </a:lnTo>
                <a:lnTo>
                  <a:pt x="193" y="104"/>
                </a:lnTo>
                <a:close/>
                <a:moveTo>
                  <a:pt x="194" y="108"/>
                </a:moveTo>
                <a:lnTo>
                  <a:pt x="194" y="108"/>
                </a:lnTo>
                <a:lnTo>
                  <a:pt x="197" y="106"/>
                </a:lnTo>
                <a:lnTo>
                  <a:pt x="198" y="106"/>
                </a:lnTo>
                <a:lnTo>
                  <a:pt x="199" y="108"/>
                </a:lnTo>
                <a:lnTo>
                  <a:pt x="199" y="108"/>
                </a:lnTo>
                <a:lnTo>
                  <a:pt x="198" y="108"/>
                </a:lnTo>
                <a:lnTo>
                  <a:pt x="197" y="108"/>
                </a:lnTo>
                <a:lnTo>
                  <a:pt x="194" y="108"/>
                </a:lnTo>
                <a:lnTo>
                  <a:pt x="194" y="108"/>
                </a:lnTo>
                <a:lnTo>
                  <a:pt x="194" y="108"/>
                </a:lnTo>
                <a:close/>
                <a:moveTo>
                  <a:pt x="183" y="103"/>
                </a:moveTo>
                <a:lnTo>
                  <a:pt x="183" y="103"/>
                </a:lnTo>
                <a:lnTo>
                  <a:pt x="183" y="102"/>
                </a:lnTo>
                <a:lnTo>
                  <a:pt x="185" y="102"/>
                </a:lnTo>
                <a:lnTo>
                  <a:pt x="185" y="102"/>
                </a:lnTo>
                <a:lnTo>
                  <a:pt x="185" y="103"/>
                </a:lnTo>
                <a:lnTo>
                  <a:pt x="183" y="103"/>
                </a:lnTo>
                <a:lnTo>
                  <a:pt x="183" y="103"/>
                </a:lnTo>
                <a:close/>
                <a:moveTo>
                  <a:pt x="186" y="106"/>
                </a:moveTo>
                <a:lnTo>
                  <a:pt x="186" y="106"/>
                </a:lnTo>
                <a:lnTo>
                  <a:pt x="183" y="104"/>
                </a:lnTo>
                <a:lnTo>
                  <a:pt x="186" y="106"/>
                </a:lnTo>
                <a:lnTo>
                  <a:pt x="186" y="106"/>
                </a:lnTo>
                <a:lnTo>
                  <a:pt x="186" y="105"/>
                </a:lnTo>
                <a:lnTo>
                  <a:pt x="186" y="105"/>
                </a:lnTo>
                <a:lnTo>
                  <a:pt x="186" y="105"/>
                </a:lnTo>
                <a:lnTo>
                  <a:pt x="186" y="106"/>
                </a:lnTo>
                <a:lnTo>
                  <a:pt x="186" y="106"/>
                </a:lnTo>
                <a:close/>
                <a:moveTo>
                  <a:pt x="186" y="108"/>
                </a:moveTo>
                <a:lnTo>
                  <a:pt x="186" y="108"/>
                </a:lnTo>
                <a:lnTo>
                  <a:pt x="183" y="106"/>
                </a:lnTo>
                <a:lnTo>
                  <a:pt x="183" y="108"/>
                </a:lnTo>
                <a:lnTo>
                  <a:pt x="185" y="109"/>
                </a:lnTo>
                <a:lnTo>
                  <a:pt x="186" y="109"/>
                </a:lnTo>
                <a:lnTo>
                  <a:pt x="186" y="108"/>
                </a:lnTo>
                <a:lnTo>
                  <a:pt x="186" y="108"/>
                </a:lnTo>
                <a:lnTo>
                  <a:pt x="185" y="106"/>
                </a:lnTo>
                <a:lnTo>
                  <a:pt x="186" y="106"/>
                </a:lnTo>
                <a:lnTo>
                  <a:pt x="186" y="106"/>
                </a:lnTo>
                <a:lnTo>
                  <a:pt x="186" y="108"/>
                </a:lnTo>
                <a:lnTo>
                  <a:pt x="186" y="108"/>
                </a:lnTo>
                <a:close/>
                <a:moveTo>
                  <a:pt x="177" y="110"/>
                </a:moveTo>
                <a:lnTo>
                  <a:pt x="177" y="110"/>
                </a:lnTo>
                <a:lnTo>
                  <a:pt x="179" y="109"/>
                </a:lnTo>
                <a:lnTo>
                  <a:pt x="180" y="108"/>
                </a:lnTo>
                <a:lnTo>
                  <a:pt x="180" y="108"/>
                </a:lnTo>
                <a:lnTo>
                  <a:pt x="179" y="110"/>
                </a:lnTo>
                <a:lnTo>
                  <a:pt x="179" y="110"/>
                </a:lnTo>
                <a:lnTo>
                  <a:pt x="177" y="110"/>
                </a:lnTo>
                <a:lnTo>
                  <a:pt x="177" y="110"/>
                </a:lnTo>
                <a:close/>
                <a:moveTo>
                  <a:pt x="199" y="127"/>
                </a:moveTo>
                <a:lnTo>
                  <a:pt x="199" y="127"/>
                </a:lnTo>
                <a:lnTo>
                  <a:pt x="200" y="126"/>
                </a:lnTo>
                <a:lnTo>
                  <a:pt x="201" y="126"/>
                </a:lnTo>
                <a:lnTo>
                  <a:pt x="201" y="126"/>
                </a:lnTo>
                <a:lnTo>
                  <a:pt x="200" y="127"/>
                </a:lnTo>
                <a:lnTo>
                  <a:pt x="199" y="127"/>
                </a:lnTo>
                <a:lnTo>
                  <a:pt x="199" y="127"/>
                </a:lnTo>
                <a:close/>
                <a:moveTo>
                  <a:pt x="200" y="128"/>
                </a:moveTo>
                <a:lnTo>
                  <a:pt x="200" y="128"/>
                </a:lnTo>
                <a:lnTo>
                  <a:pt x="201" y="128"/>
                </a:lnTo>
                <a:lnTo>
                  <a:pt x="201" y="128"/>
                </a:lnTo>
                <a:lnTo>
                  <a:pt x="201" y="128"/>
                </a:lnTo>
                <a:lnTo>
                  <a:pt x="201" y="129"/>
                </a:lnTo>
                <a:lnTo>
                  <a:pt x="200" y="128"/>
                </a:lnTo>
                <a:lnTo>
                  <a:pt x="200" y="128"/>
                </a:lnTo>
                <a:close/>
                <a:moveTo>
                  <a:pt x="197" y="126"/>
                </a:moveTo>
                <a:lnTo>
                  <a:pt x="197" y="126"/>
                </a:lnTo>
                <a:lnTo>
                  <a:pt x="197" y="123"/>
                </a:lnTo>
                <a:lnTo>
                  <a:pt x="197" y="124"/>
                </a:lnTo>
                <a:lnTo>
                  <a:pt x="195" y="126"/>
                </a:lnTo>
                <a:lnTo>
                  <a:pt x="197" y="126"/>
                </a:lnTo>
                <a:lnTo>
                  <a:pt x="197" y="126"/>
                </a:lnTo>
                <a:lnTo>
                  <a:pt x="197" y="126"/>
                </a:lnTo>
                <a:lnTo>
                  <a:pt x="197" y="126"/>
                </a:lnTo>
                <a:lnTo>
                  <a:pt x="197" y="126"/>
                </a:lnTo>
                <a:close/>
                <a:moveTo>
                  <a:pt x="198" y="132"/>
                </a:moveTo>
                <a:lnTo>
                  <a:pt x="198" y="132"/>
                </a:lnTo>
                <a:lnTo>
                  <a:pt x="198" y="128"/>
                </a:lnTo>
                <a:lnTo>
                  <a:pt x="198" y="132"/>
                </a:lnTo>
                <a:lnTo>
                  <a:pt x="198" y="132"/>
                </a:lnTo>
                <a:lnTo>
                  <a:pt x="199" y="132"/>
                </a:lnTo>
                <a:lnTo>
                  <a:pt x="198" y="132"/>
                </a:lnTo>
                <a:lnTo>
                  <a:pt x="198" y="132"/>
                </a:lnTo>
                <a:close/>
                <a:moveTo>
                  <a:pt x="167" y="109"/>
                </a:moveTo>
                <a:lnTo>
                  <a:pt x="167" y="109"/>
                </a:lnTo>
                <a:lnTo>
                  <a:pt x="168" y="106"/>
                </a:lnTo>
                <a:lnTo>
                  <a:pt x="169" y="108"/>
                </a:lnTo>
                <a:lnTo>
                  <a:pt x="169" y="108"/>
                </a:lnTo>
                <a:lnTo>
                  <a:pt x="168" y="109"/>
                </a:lnTo>
                <a:lnTo>
                  <a:pt x="167" y="109"/>
                </a:lnTo>
                <a:lnTo>
                  <a:pt x="167" y="109"/>
                </a:lnTo>
                <a:close/>
                <a:moveTo>
                  <a:pt x="194" y="128"/>
                </a:moveTo>
                <a:lnTo>
                  <a:pt x="194" y="128"/>
                </a:lnTo>
                <a:lnTo>
                  <a:pt x="194" y="127"/>
                </a:lnTo>
                <a:lnTo>
                  <a:pt x="195" y="128"/>
                </a:lnTo>
                <a:lnTo>
                  <a:pt x="195" y="128"/>
                </a:lnTo>
                <a:lnTo>
                  <a:pt x="194" y="128"/>
                </a:lnTo>
                <a:lnTo>
                  <a:pt x="194" y="128"/>
                </a:lnTo>
                <a:lnTo>
                  <a:pt x="194" y="128"/>
                </a:lnTo>
                <a:close/>
                <a:moveTo>
                  <a:pt x="173" y="114"/>
                </a:moveTo>
                <a:lnTo>
                  <a:pt x="173" y="114"/>
                </a:lnTo>
                <a:lnTo>
                  <a:pt x="168" y="116"/>
                </a:lnTo>
                <a:lnTo>
                  <a:pt x="167" y="116"/>
                </a:lnTo>
                <a:lnTo>
                  <a:pt x="168" y="115"/>
                </a:lnTo>
                <a:lnTo>
                  <a:pt x="173" y="114"/>
                </a:lnTo>
                <a:lnTo>
                  <a:pt x="173" y="114"/>
                </a:lnTo>
                <a:lnTo>
                  <a:pt x="171" y="114"/>
                </a:lnTo>
                <a:lnTo>
                  <a:pt x="173" y="114"/>
                </a:lnTo>
                <a:lnTo>
                  <a:pt x="173" y="114"/>
                </a:lnTo>
                <a:close/>
                <a:moveTo>
                  <a:pt x="163" y="115"/>
                </a:moveTo>
                <a:lnTo>
                  <a:pt x="163" y="115"/>
                </a:lnTo>
                <a:lnTo>
                  <a:pt x="164" y="116"/>
                </a:lnTo>
                <a:lnTo>
                  <a:pt x="165" y="115"/>
                </a:lnTo>
                <a:lnTo>
                  <a:pt x="164" y="114"/>
                </a:lnTo>
                <a:lnTo>
                  <a:pt x="164" y="112"/>
                </a:lnTo>
                <a:lnTo>
                  <a:pt x="163" y="115"/>
                </a:lnTo>
                <a:lnTo>
                  <a:pt x="163" y="115"/>
                </a:lnTo>
                <a:lnTo>
                  <a:pt x="162" y="115"/>
                </a:lnTo>
                <a:lnTo>
                  <a:pt x="163" y="114"/>
                </a:lnTo>
                <a:lnTo>
                  <a:pt x="163" y="114"/>
                </a:lnTo>
                <a:lnTo>
                  <a:pt x="163" y="115"/>
                </a:lnTo>
                <a:lnTo>
                  <a:pt x="163" y="115"/>
                </a:lnTo>
                <a:close/>
                <a:moveTo>
                  <a:pt x="162" y="118"/>
                </a:moveTo>
                <a:lnTo>
                  <a:pt x="162" y="118"/>
                </a:lnTo>
                <a:lnTo>
                  <a:pt x="162" y="115"/>
                </a:lnTo>
                <a:lnTo>
                  <a:pt x="162" y="118"/>
                </a:lnTo>
                <a:lnTo>
                  <a:pt x="162" y="118"/>
                </a:lnTo>
                <a:lnTo>
                  <a:pt x="160" y="117"/>
                </a:lnTo>
                <a:lnTo>
                  <a:pt x="160" y="117"/>
                </a:lnTo>
                <a:lnTo>
                  <a:pt x="162" y="117"/>
                </a:lnTo>
                <a:lnTo>
                  <a:pt x="162" y="118"/>
                </a:lnTo>
                <a:lnTo>
                  <a:pt x="162" y="118"/>
                </a:lnTo>
                <a:close/>
                <a:moveTo>
                  <a:pt x="152" y="115"/>
                </a:moveTo>
                <a:lnTo>
                  <a:pt x="152" y="115"/>
                </a:lnTo>
                <a:lnTo>
                  <a:pt x="153" y="114"/>
                </a:lnTo>
                <a:lnTo>
                  <a:pt x="154" y="114"/>
                </a:lnTo>
                <a:lnTo>
                  <a:pt x="154" y="114"/>
                </a:lnTo>
                <a:lnTo>
                  <a:pt x="153" y="115"/>
                </a:lnTo>
                <a:lnTo>
                  <a:pt x="152" y="115"/>
                </a:lnTo>
                <a:lnTo>
                  <a:pt x="152" y="115"/>
                </a:lnTo>
                <a:close/>
                <a:moveTo>
                  <a:pt x="35" y="128"/>
                </a:moveTo>
                <a:lnTo>
                  <a:pt x="35" y="128"/>
                </a:lnTo>
                <a:lnTo>
                  <a:pt x="35" y="130"/>
                </a:lnTo>
                <a:lnTo>
                  <a:pt x="35" y="130"/>
                </a:lnTo>
                <a:lnTo>
                  <a:pt x="34" y="129"/>
                </a:lnTo>
                <a:lnTo>
                  <a:pt x="34" y="128"/>
                </a:lnTo>
                <a:lnTo>
                  <a:pt x="34" y="127"/>
                </a:lnTo>
                <a:lnTo>
                  <a:pt x="35" y="128"/>
                </a:lnTo>
                <a:lnTo>
                  <a:pt x="35" y="128"/>
                </a:lnTo>
                <a:lnTo>
                  <a:pt x="35" y="128"/>
                </a:lnTo>
                <a:lnTo>
                  <a:pt x="35" y="128"/>
                </a:lnTo>
                <a:lnTo>
                  <a:pt x="35" y="128"/>
                </a:lnTo>
                <a:close/>
                <a:moveTo>
                  <a:pt x="144" y="127"/>
                </a:moveTo>
                <a:lnTo>
                  <a:pt x="144" y="127"/>
                </a:lnTo>
                <a:lnTo>
                  <a:pt x="142" y="126"/>
                </a:lnTo>
                <a:lnTo>
                  <a:pt x="142" y="124"/>
                </a:lnTo>
                <a:lnTo>
                  <a:pt x="144" y="123"/>
                </a:lnTo>
                <a:lnTo>
                  <a:pt x="144" y="124"/>
                </a:lnTo>
                <a:lnTo>
                  <a:pt x="144" y="124"/>
                </a:lnTo>
                <a:lnTo>
                  <a:pt x="144" y="124"/>
                </a:lnTo>
                <a:lnTo>
                  <a:pt x="144" y="124"/>
                </a:lnTo>
                <a:lnTo>
                  <a:pt x="144" y="127"/>
                </a:lnTo>
                <a:lnTo>
                  <a:pt x="144" y="127"/>
                </a:lnTo>
                <a:close/>
                <a:moveTo>
                  <a:pt x="33" y="133"/>
                </a:moveTo>
                <a:lnTo>
                  <a:pt x="33" y="133"/>
                </a:lnTo>
                <a:lnTo>
                  <a:pt x="32" y="138"/>
                </a:lnTo>
                <a:lnTo>
                  <a:pt x="30" y="140"/>
                </a:lnTo>
                <a:lnTo>
                  <a:pt x="29" y="140"/>
                </a:lnTo>
                <a:lnTo>
                  <a:pt x="29" y="138"/>
                </a:lnTo>
                <a:lnTo>
                  <a:pt x="30" y="134"/>
                </a:lnTo>
                <a:lnTo>
                  <a:pt x="32" y="133"/>
                </a:lnTo>
                <a:lnTo>
                  <a:pt x="33" y="133"/>
                </a:lnTo>
                <a:lnTo>
                  <a:pt x="33" y="133"/>
                </a:lnTo>
                <a:lnTo>
                  <a:pt x="33" y="134"/>
                </a:lnTo>
                <a:lnTo>
                  <a:pt x="32" y="134"/>
                </a:lnTo>
                <a:lnTo>
                  <a:pt x="32" y="133"/>
                </a:lnTo>
                <a:lnTo>
                  <a:pt x="33" y="133"/>
                </a:lnTo>
                <a:lnTo>
                  <a:pt x="33" y="133"/>
                </a:lnTo>
                <a:close/>
                <a:moveTo>
                  <a:pt x="27" y="144"/>
                </a:moveTo>
                <a:lnTo>
                  <a:pt x="27" y="144"/>
                </a:lnTo>
                <a:lnTo>
                  <a:pt x="28" y="143"/>
                </a:lnTo>
                <a:lnTo>
                  <a:pt x="28" y="141"/>
                </a:lnTo>
                <a:lnTo>
                  <a:pt x="28" y="141"/>
                </a:lnTo>
                <a:lnTo>
                  <a:pt x="29" y="143"/>
                </a:lnTo>
                <a:lnTo>
                  <a:pt x="29" y="144"/>
                </a:lnTo>
                <a:lnTo>
                  <a:pt x="28" y="145"/>
                </a:lnTo>
                <a:lnTo>
                  <a:pt x="27" y="144"/>
                </a:lnTo>
                <a:lnTo>
                  <a:pt x="27" y="144"/>
                </a:lnTo>
                <a:close/>
                <a:moveTo>
                  <a:pt x="158" y="146"/>
                </a:moveTo>
                <a:lnTo>
                  <a:pt x="158" y="146"/>
                </a:lnTo>
                <a:lnTo>
                  <a:pt x="158" y="145"/>
                </a:lnTo>
                <a:lnTo>
                  <a:pt x="159" y="145"/>
                </a:lnTo>
                <a:lnTo>
                  <a:pt x="159" y="145"/>
                </a:lnTo>
                <a:lnTo>
                  <a:pt x="159" y="146"/>
                </a:lnTo>
                <a:lnTo>
                  <a:pt x="158" y="146"/>
                </a:lnTo>
                <a:lnTo>
                  <a:pt x="158" y="146"/>
                </a:lnTo>
                <a:close/>
                <a:moveTo>
                  <a:pt x="156" y="150"/>
                </a:moveTo>
                <a:lnTo>
                  <a:pt x="156" y="150"/>
                </a:lnTo>
                <a:lnTo>
                  <a:pt x="157" y="152"/>
                </a:lnTo>
                <a:lnTo>
                  <a:pt x="156" y="151"/>
                </a:lnTo>
                <a:lnTo>
                  <a:pt x="154" y="150"/>
                </a:lnTo>
                <a:lnTo>
                  <a:pt x="156" y="150"/>
                </a:lnTo>
                <a:lnTo>
                  <a:pt x="156" y="150"/>
                </a:lnTo>
                <a:lnTo>
                  <a:pt x="157" y="151"/>
                </a:lnTo>
                <a:lnTo>
                  <a:pt x="156" y="150"/>
                </a:lnTo>
                <a:lnTo>
                  <a:pt x="156" y="150"/>
                </a:lnTo>
                <a:close/>
                <a:moveTo>
                  <a:pt x="157" y="153"/>
                </a:moveTo>
                <a:lnTo>
                  <a:pt x="157" y="153"/>
                </a:lnTo>
                <a:lnTo>
                  <a:pt x="158" y="152"/>
                </a:lnTo>
                <a:lnTo>
                  <a:pt x="159" y="151"/>
                </a:lnTo>
                <a:lnTo>
                  <a:pt x="159" y="151"/>
                </a:lnTo>
                <a:lnTo>
                  <a:pt x="158" y="152"/>
                </a:lnTo>
                <a:lnTo>
                  <a:pt x="157" y="153"/>
                </a:lnTo>
                <a:lnTo>
                  <a:pt x="157" y="153"/>
                </a:lnTo>
                <a:close/>
                <a:moveTo>
                  <a:pt x="21" y="169"/>
                </a:moveTo>
                <a:lnTo>
                  <a:pt x="21" y="169"/>
                </a:lnTo>
                <a:lnTo>
                  <a:pt x="20" y="171"/>
                </a:lnTo>
                <a:lnTo>
                  <a:pt x="20" y="173"/>
                </a:lnTo>
                <a:lnTo>
                  <a:pt x="20" y="175"/>
                </a:lnTo>
                <a:lnTo>
                  <a:pt x="18" y="175"/>
                </a:lnTo>
                <a:lnTo>
                  <a:pt x="18" y="175"/>
                </a:lnTo>
                <a:lnTo>
                  <a:pt x="18" y="171"/>
                </a:lnTo>
                <a:lnTo>
                  <a:pt x="20" y="170"/>
                </a:lnTo>
                <a:lnTo>
                  <a:pt x="21" y="169"/>
                </a:lnTo>
                <a:lnTo>
                  <a:pt x="21" y="169"/>
                </a:lnTo>
                <a:close/>
                <a:moveTo>
                  <a:pt x="154" y="157"/>
                </a:moveTo>
                <a:lnTo>
                  <a:pt x="154" y="157"/>
                </a:lnTo>
                <a:lnTo>
                  <a:pt x="153" y="156"/>
                </a:lnTo>
                <a:lnTo>
                  <a:pt x="153" y="155"/>
                </a:lnTo>
                <a:lnTo>
                  <a:pt x="154" y="155"/>
                </a:lnTo>
                <a:lnTo>
                  <a:pt x="154" y="157"/>
                </a:lnTo>
                <a:lnTo>
                  <a:pt x="154" y="157"/>
                </a:lnTo>
                <a:lnTo>
                  <a:pt x="154" y="156"/>
                </a:lnTo>
                <a:lnTo>
                  <a:pt x="154" y="157"/>
                </a:lnTo>
                <a:lnTo>
                  <a:pt x="154" y="157"/>
                </a:lnTo>
                <a:close/>
                <a:moveTo>
                  <a:pt x="150" y="156"/>
                </a:moveTo>
                <a:lnTo>
                  <a:pt x="150" y="156"/>
                </a:lnTo>
                <a:lnTo>
                  <a:pt x="148" y="157"/>
                </a:lnTo>
                <a:lnTo>
                  <a:pt x="147" y="157"/>
                </a:lnTo>
                <a:lnTo>
                  <a:pt x="147" y="157"/>
                </a:lnTo>
                <a:lnTo>
                  <a:pt x="148" y="156"/>
                </a:lnTo>
                <a:lnTo>
                  <a:pt x="150" y="156"/>
                </a:lnTo>
                <a:lnTo>
                  <a:pt x="150" y="156"/>
                </a:lnTo>
                <a:close/>
                <a:moveTo>
                  <a:pt x="154" y="161"/>
                </a:moveTo>
                <a:lnTo>
                  <a:pt x="154" y="161"/>
                </a:lnTo>
                <a:lnTo>
                  <a:pt x="154" y="159"/>
                </a:lnTo>
                <a:lnTo>
                  <a:pt x="154" y="161"/>
                </a:lnTo>
                <a:lnTo>
                  <a:pt x="154" y="161"/>
                </a:lnTo>
                <a:lnTo>
                  <a:pt x="154" y="161"/>
                </a:lnTo>
                <a:lnTo>
                  <a:pt x="154" y="161"/>
                </a:lnTo>
                <a:lnTo>
                  <a:pt x="154" y="161"/>
                </a:lnTo>
                <a:close/>
                <a:moveTo>
                  <a:pt x="15" y="188"/>
                </a:moveTo>
                <a:lnTo>
                  <a:pt x="15" y="188"/>
                </a:lnTo>
                <a:lnTo>
                  <a:pt x="14" y="186"/>
                </a:lnTo>
                <a:lnTo>
                  <a:pt x="15" y="185"/>
                </a:lnTo>
                <a:lnTo>
                  <a:pt x="16" y="186"/>
                </a:lnTo>
                <a:lnTo>
                  <a:pt x="16" y="187"/>
                </a:lnTo>
                <a:lnTo>
                  <a:pt x="15" y="188"/>
                </a:lnTo>
                <a:lnTo>
                  <a:pt x="15" y="188"/>
                </a:lnTo>
                <a:lnTo>
                  <a:pt x="15" y="187"/>
                </a:lnTo>
                <a:lnTo>
                  <a:pt x="15" y="188"/>
                </a:lnTo>
                <a:lnTo>
                  <a:pt x="15" y="188"/>
                </a:lnTo>
                <a:close/>
                <a:moveTo>
                  <a:pt x="144" y="162"/>
                </a:moveTo>
                <a:lnTo>
                  <a:pt x="144" y="162"/>
                </a:lnTo>
                <a:lnTo>
                  <a:pt x="144" y="162"/>
                </a:lnTo>
                <a:lnTo>
                  <a:pt x="144" y="162"/>
                </a:lnTo>
                <a:lnTo>
                  <a:pt x="144" y="162"/>
                </a:lnTo>
                <a:lnTo>
                  <a:pt x="144" y="162"/>
                </a:lnTo>
                <a:lnTo>
                  <a:pt x="144" y="162"/>
                </a:lnTo>
                <a:lnTo>
                  <a:pt x="144" y="162"/>
                </a:lnTo>
                <a:lnTo>
                  <a:pt x="144" y="162"/>
                </a:lnTo>
                <a:lnTo>
                  <a:pt x="144" y="162"/>
                </a:lnTo>
                <a:close/>
                <a:moveTo>
                  <a:pt x="10" y="194"/>
                </a:moveTo>
                <a:lnTo>
                  <a:pt x="12" y="193"/>
                </a:lnTo>
                <a:lnTo>
                  <a:pt x="12" y="193"/>
                </a:lnTo>
                <a:lnTo>
                  <a:pt x="12" y="194"/>
                </a:lnTo>
                <a:lnTo>
                  <a:pt x="11" y="195"/>
                </a:lnTo>
                <a:lnTo>
                  <a:pt x="11" y="195"/>
                </a:lnTo>
                <a:lnTo>
                  <a:pt x="10" y="194"/>
                </a:lnTo>
                <a:lnTo>
                  <a:pt x="10" y="194"/>
                </a:lnTo>
                <a:close/>
                <a:moveTo>
                  <a:pt x="139" y="165"/>
                </a:moveTo>
                <a:lnTo>
                  <a:pt x="139" y="165"/>
                </a:lnTo>
                <a:lnTo>
                  <a:pt x="139" y="167"/>
                </a:lnTo>
                <a:lnTo>
                  <a:pt x="138" y="165"/>
                </a:lnTo>
                <a:lnTo>
                  <a:pt x="138" y="165"/>
                </a:lnTo>
                <a:lnTo>
                  <a:pt x="139" y="165"/>
                </a:lnTo>
                <a:lnTo>
                  <a:pt x="139" y="165"/>
                </a:lnTo>
                <a:lnTo>
                  <a:pt x="139" y="165"/>
                </a:lnTo>
                <a:lnTo>
                  <a:pt x="139" y="165"/>
                </a:lnTo>
                <a:lnTo>
                  <a:pt x="139" y="165"/>
                </a:lnTo>
                <a:close/>
                <a:moveTo>
                  <a:pt x="11" y="212"/>
                </a:moveTo>
                <a:lnTo>
                  <a:pt x="11" y="212"/>
                </a:lnTo>
                <a:lnTo>
                  <a:pt x="10" y="214"/>
                </a:lnTo>
                <a:lnTo>
                  <a:pt x="9" y="214"/>
                </a:lnTo>
                <a:lnTo>
                  <a:pt x="9" y="212"/>
                </a:lnTo>
                <a:lnTo>
                  <a:pt x="10" y="210"/>
                </a:lnTo>
                <a:lnTo>
                  <a:pt x="10" y="210"/>
                </a:lnTo>
                <a:lnTo>
                  <a:pt x="11" y="212"/>
                </a:lnTo>
                <a:lnTo>
                  <a:pt x="11" y="212"/>
                </a:lnTo>
                <a:lnTo>
                  <a:pt x="11" y="212"/>
                </a:lnTo>
                <a:lnTo>
                  <a:pt x="11" y="211"/>
                </a:lnTo>
                <a:lnTo>
                  <a:pt x="11" y="211"/>
                </a:lnTo>
                <a:lnTo>
                  <a:pt x="11" y="212"/>
                </a:lnTo>
                <a:lnTo>
                  <a:pt x="11" y="212"/>
                </a:lnTo>
                <a:close/>
                <a:moveTo>
                  <a:pt x="138" y="171"/>
                </a:moveTo>
                <a:lnTo>
                  <a:pt x="138" y="171"/>
                </a:lnTo>
                <a:lnTo>
                  <a:pt x="134" y="171"/>
                </a:lnTo>
                <a:lnTo>
                  <a:pt x="134" y="171"/>
                </a:lnTo>
                <a:lnTo>
                  <a:pt x="135" y="170"/>
                </a:lnTo>
                <a:lnTo>
                  <a:pt x="138" y="171"/>
                </a:lnTo>
                <a:lnTo>
                  <a:pt x="138" y="171"/>
                </a:lnTo>
                <a:lnTo>
                  <a:pt x="136" y="171"/>
                </a:lnTo>
                <a:lnTo>
                  <a:pt x="138" y="171"/>
                </a:lnTo>
                <a:lnTo>
                  <a:pt x="138" y="171"/>
                </a:lnTo>
                <a:close/>
                <a:moveTo>
                  <a:pt x="10" y="220"/>
                </a:moveTo>
                <a:lnTo>
                  <a:pt x="10" y="220"/>
                </a:lnTo>
                <a:lnTo>
                  <a:pt x="9" y="220"/>
                </a:lnTo>
                <a:lnTo>
                  <a:pt x="8" y="218"/>
                </a:lnTo>
                <a:lnTo>
                  <a:pt x="8" y="218"/>
                </a:lnTo>
                <a:lnTo>
                  <a:pt x="10" y="218"/>
                </a:lnTo>
                <a:lnTo>
                  <a:pt x="10" y="218"/>
                </a:lnTo>
                <a:lnTo>
                  <a:pt x="10" y="220"/>
                </a:lnTo>
                <a:lnTo>
                  <a:pt x="10" y="220"/>
                </a:lnTo>
                <a:close/>
                <a:moveTo>
                  <a:pt x="133" y="174"/>
                </a:moveTo>
                <a:lnTo>
                  <a:pt x="133" y="174"/>
                </a:lnTo>
                <a:lnTo>
                  <a:pt x="129" y="174"/>
                </a:lnTo>
                <a:lnTo>
                  <a:pt x="129" y="173"/>
                </a:lnTo>
                <a:lnTo>
                  <a:pt x="129" y="173"/>
                </a:lnTo>
                <a:lnTo>
                  <a:pt x="132" y="171"/>
                </a:lnTo>
                <a:lnTo>
                  <a:pt x="133" y="173"/>
                </a:lnTo>
                <a:lnTo>
                  <a:pt x="133" y="174"/>
                </a:lnTo>
                <a:lnTo>
                  <a:pt x="133" y="174"/>
                </a:lnTo>
                <a:lnTo>
                  <a:pt x="133" y="174"/>
                </a:lnTo>
                <a:lnTo>
                  <a:pt x="133" y="174"/>
                </a:lnTo>
                <a:lnTo>
                  <a:pt x="133" y="174"/>
                </a:lnTo>
                <a:lnTo>
                  <a:pt x="133" y="174"/>
                </a:lnTo>
                <a:lnTo>
                  <a:pt x="133" y="174"/>
                </a:lnTo>
                <a:close/>
                <a:moveTo>
                  <a:pt x="8" y="223"/>
                </a:moveTo>
                <a:lnTo>
                  <a:pt x="8" y="223"/>
                </a:lnTo>
                <a:lnTo>
                  <a:pt x="8" y="222"/>
                </a:lnTo>
                <a:lnTo>
                  <a:pt x="8" y="220"/>
                </a:lnTo>
                <a:lnTo>
                  <a:pt x="8" y="220"/>
                </a:lnTo>
                <a:lnTo>
                  <a:pt x="9" y="222"/>
                </a:lnTo>
                <a:lnTo>
                  <a:pt x="8" y="223"/>
                </a:lnTo>
                <a:lnTo>
                  <a:pt x="8" y="223"/>
                </a:lnTo>
                <a:close/>
                <a:moveTo>
                  <a:pt x="132" y="176"/>
                </a:moveTo>
                <a:lnTo>
                  <a:pt x="132" y="176"/>
                </a:lnTo>
                <a:lnTo>
                  <a:pt x="134" y="174"/>
                </a:lnTo>
                <a:lnTo>
                  <a:pt x="134" y="174"/>
                </a:lnTo>
                <a:lnTo>
                  <a:pt x="134" y="176"/>
                </a:lnTo>
                <a:lnTo>
                  <a:pt x="132" y="176"/>
                </a:lnTo>
                <a:lnTo>
                  <a:pt x="132" y="176"/>
                </a:lnTo>
                <a:lnTo>
                  <a:pt x="133" y="176"/>
                </a:lnTo>
                <a:lnTo>
                  <a:pt x="132" y="176"/>
                </a:lnTo>
                <a:lnTo>
                  <a:pt x="132" y="176"/>
                </a:lnTo>
                <a:close/>
                <a:moveTo>
                  <a:pt x="130" y="177"/>
                </a:moveTo>
                <a:lnTo>
                  <a:pt x="130" y="177"/>
                </a:lnTo>
                <a:lnTo>
                  <a:pt x="129" y="175"/>
                </a:lnTo>
                <a:lnTo>
                  <a:pt x="129" y="175"/>
                </a:lnTo>
                <a:lnTo>
                  <a:pt x="130" y="174"/>
                </a:lnTo>
                <a:lnTo>
                  <a:pt x="132" y="176"/>
                </a:lnTo>
                <a:lnTo>
                  <a:pt x="132" y="176"/>
                </a:lnTo>
                <a:lnTo>
                  <a:pt x="130" y="177"/>
                </a:lnTo>
                <a:lnTo>
                  <a:pt x="130" y="177"/>
                </a:lnTo>
                <a:lnTo>
                  <a:pt x="130" y="177"/>
                </a:lnTo>
                <a:lnTo>
                  <a:pt x="130" y="177"/>
                </a:lnTo>
                <a:lnTo>
                  <a:pt x="130" y="177"/>
                </a:lnTo>
                <a:close/>
                <a:moveTo>
                  <a:pt x="9" y="233"/>
                </a:moveTo>
                <a:lnTo>
                  <a:pt x="9" y="233"/>
                </a:lnTo>
                <a:lnTo>
                  <a:pt x="8" y="228"/>
                </a:lnTo>
                <a:lnTo>
                  <a:pt x="8" y="228"/>
                </a:lnTo>
                <a:lnTo>
                  <a:pt x="9" y="228"/>
                </a:lnTo>
                <a:lnTo>
                  <a:pt x="9" y="229"/>
                </a:lnTo>
                <a:lnTo>
                  <a:pt x="9" y="233"/>
                </a:lnTo>
                <a:lnTo>
                  <a:pt x="9" y="233"/>
                </a:lnTo>
                <a:lnTo>
                  <a:pt x="9" y="232"/>
                </a:lnTo>
                <a:lnTo>
                  <a:pt x="9" y="233"/>
                </a:lnTo>
                <a:lnTo>
                  <a:pt x="9" y="233"/>
                </a:lnTo>
                <a:close/>
                <a:moveTo>
                  <a:pt x="132" y="180"/>
                </a:moveTo>
                <a:lnTo>
                  <a:pt x="132" y="180"/>
                </a:lnTo>
                <a:lnTo>
                  <a:pt x="130" y="180"/>
                </a:lnTo>
                <a:lnTo>
                  <a:pt x="129" y="179"/>
                </a:lnTo>
                <a:lnTo>
                  <a:pt x="130" y="179"/>
                </a:lnTo>
                <a:lnTo>
                  <a:pt x="132" y="180"/>
                </a:lnTo>
                <a:lnTo>
                  <a:pt x="132" y="180"/>
                </a:lnTo>
                <a:lnTo>
                  <a:pt x="132" y="180"/>
                </a:lnTo>
                <a:lnTo>
                  <a:pt x="132" y="180"/>
                </a:lnTo>
                <a:lnTo>
                  <a:pt x="132" y="180"/>
                </a:lnTo>
                <a:close/>
                <a:moveTo>
                  <a:pt x="127" y="180"/>
                </a:moveTo>
                <a:lnTo>
                  <a:pt x="127" y="180"/>
                </a:lnTo>
                <a:lnTo>
                  <a:pt x="126" y="181"/>
                </a:lnTo>
                <a:lnTo>
                  <a:pt x="126" y="182"/>
                </a:lnTo>
                <a:lnTo>
                  <a:pt x="126" y="182"/>
                </a:lnTo>
                <a:lnTo>
                  <a:pt x="126" y="180"/>
                </a:lnTo>
                <a:lnTo>
                  <a:pt x="127" y="180"/>
                </a:lnTo>
                <a:lnTo>
                  <a:pt x="127" y="180"/>
                </a:lnTo>
                <a:close/>
                <a:moveTo>
                  <a:pt x="126" y="186"/>
                </a:moveTo>
                <a:lnTo>
                  <a:pt x="126" y="186"/>
                </a:lnTo>
                <a:lnTo>
                  <a:pt x="126" y="187"/>
                </a:lnTo>
                <a:lnTo>
                  <a:pt x="124" y="187"/>
                </a:lnTo>
                <a:lnTo>
                  <a:pt x="126" y="186"/>
                </a:lnTo>
                <a:lnTo>
                  <a:pt x="126" y="186"/>
                </a:lnTo>
                <a:lnTo>
                  <a:pt x="126" y="186"/>
                </a:lnTo>
                <a:lnTo>
                  <a:pt x="126" y="186"/>
                </a:lnTo>
                <a:lnTo>
                  <a:pt x="126" y="186"/>
                </a:lnTo>
                <a:lnTo>
                  <a:pt x="126" y="186"/>
                </a:lnTo>
                <a:close/>
                <a:moveTo>
                  <a:pt x="122" y="188"/>
                </a:moveTo>
                <a:lnTo>
                  <a:pt x="122" y="188"/>
                </a:lnTo>
                <a:lnTo>
                  <a:pt x="122" y="188"/>
                </a:lnTo>
                <a:lnTo>
                  <a:pt x="123" y="187"/>
                </a:lnTo>
                <a:lnTo>
                  <a:pt x="123" y="187"/>
                </a:lnTo>
                <a:lnTo>
                  <a:pt x="123" y="188"/>
                </a:lnTo>
                <a:lnTo>
                  <a:pt x="122" y="188"/>
                </a:lnTo>
                <a:lnTo>
                  <a:pt x="122" y="188"/>
                </a:lnTo>
                <a:close/>
                <a:moveTo>
                  <a:pt x="121" y="188"/>
                </a:moveTo>
                <a:lnTo>
                  <a:pt x="121" y="188"/>
                </a:lnTo>
                <a:lnTo>
                  <a:pt x="120" y="188"/>
                </a:lnTo>
                <a:lnTo>
                  <a:pt x="120" y="188"/>
                </a:lnTo>
                <a:lnTo>
                  <a:pt x="121" y="187"/>
                </a:lnTo>
                <a:lnTo>
                  <a:pt x="121" y="188"/>
                </a:lnTo>
                <a:lnTo>
                  <a:pt x="121" y="188"/>
                </a:lnTo>
                <a:lnTo>
                  <a:pt x="121" y="188"/>
                </a:lnTo>
                <a:lnTo>
                  <a:pt x="121" y="188"/>
                </a:lnTo>
                <a:close/>
                <a:moveTo>
                  <a:pt x="118" y="192"/>
                </a:moveTo>
                <a:lnTo>
                  <a:pt x="118" y="192"/>
                </a:lnTo>
                <a:lnTo>
                  <a:pt x="118" y="191"/>
                </a:lnTo>
                <a:lnTo>
                  <a:pt x="120" y="189"/>
                </a:lnTo>
                <a:lnTo>
                  <a:pt x="120" y="189"/>
                </a:lnTo>
                <a:lnTo>
                  <a:pt x="120" y="191"/>
                </a:lnTo>
                <a:lnTo>
                  <a:pt x="118" y="192"/>
                </a:lnTo>
                <a:lnTo>
                  <a:pt x="118" y="192"/>
                </a:lnTo>
                <a:close/>
                <a:moveTo>
                  <a:pt x="121" y="194"/>
                </a:moveTo>
                <a:lnTo>
                  <a:pt x="121" y="194"/>
                </a:lnTo>
                <a:lnTo>
                  <a:pt x="120" y="193"/>
                </a:lnTo>
                <a:lnTo>
                  <a:pt x="121" y="191"/>
                </a:lnTo>
                <a:lnTo>
                  <a:pt x="121" y="191"/>
                </a:lnTo>
                <a:lnTo>
                  <a:pt x="122" y="193"/>
                </a:lnTo>
                <a:lnTo>
                  <a:pt x="121" y="194"/>
                </a:lnTo>
                <a:lnTo>
                  <a:pt x="121" y="194"/>
                </a:lnTo>
                <a:close/>
                <a:moveTo>
                  <a:pt x="115" y="198"/>
                </a:moveTo>
                <a:lnTo>
                  <a:pt x="115" y="198"/>
                </a:lnTo>
                <a:lnTo>
                  <a:pt x="114" y="197"/>
                </a:lnTo>
                <a:lnTo>
                  <a:pt x="115" y="198"/>
                </a:lnTo>
                <a:lnTo>
                  <a:pt x="115" y="198"/>
                </a:lnTo>
                <a:lnTo>
                  <a:pt x="115" y="198"/>
                </a:lnTo>
                <a:lnTo>
                  <a:pt x="115" y="198"/>
                </a:lnTo>
                <a:lnTo>
                  <a:pt x="115" y="198"/>
                </a:lnTo>
                <a:close/>
                <a:moveTo>
                  <a:pt x="115" y="211"/>
                </a:moveTo>
                <a:lnTo>
                  <a:pt x="115" y="211"/>
                </a:lnTo>
                <a:lnTo>
                  <a:pt x="114" y="211"/>
                </a:lnTo>
                <a:lnTo>
                  <a:pt x="115" y="211"/>
                </a:lnTo>
                <a:lnTo>
                  <a:pt x="115" y="211"/>
                </a:lnTo>
                <a:lnTo>
                  <a:pt x="115" y="210"/>
                </a:lnTo>
                <a:lnTo>
                  <a:pt x="115" y="211"/>
                </a:lnTo>
                <a:lnTo>
                  <a:pt x="115" y="211"/>
                </a:lnTo>
                <a:close/>
                <a:moveTo>
                  <a:pt x="116" y="305"/>
                </a:moveTo>
                <a:lnTo>
                  <a:pt x="116" y="305"/>
                </a:lnTo>
                <a:lnTo>
                  <a:pt x="115" y="306"/>
                </a:lnTo>
                <a:lnTo>
                  <a:pt x="114" y="306"/>
                </a:lnTo>
                <a:lnTo>
                  <a:pt x="114" y="305"/>
                </a:lnTo>
                <a:lnTo>
                  <a:pt x="116" y="305"/>
                </a:lnTo>
                <a:lnTo>
                  <a:pt x="116" y="305"/>
                </a:lnTo>
                <a:lnTo>
                  <a:pt x="115" y="305"/>
                </a:lnTo>
                <a:lnTo>
                  <a:pt x="116" y="305"/>
                </a:lnTo>
                <a:lnTo>
                  <a:pt x="116" y="305"/>
                </a:lnTo>
                <a:close/>
                <a:moveTo>
                  <a:pt x="116" y="313"/>
                </a:moveTo>
                <a:lnTo>
                  <a:pt x="116" y="313"/>
                </a:lnTo>
                <a:lnTo>
                  <a:pt x="116" y="312"/>
                </a:lnTo>
                <a:lnTo>
                  <a:pt x="116" y="312"/>
                </a:lnTo>
                <a:lnTo>
                  <a:pt x="116" y="311"/>
                </a:lnTo>
                <a:lnTo>
                  <a:pt x="117" y="311"/>
                </a:lnTo>
                <a:lnTo>
                  <a:pt x="117" y="311"/>
                </a:lnTo>
                <a:lnTo>
                  <a:pt x="117" y="312"/>
                </a:lnTo>
                <a:lnTo>
                  <a:pt x="117" y="313"/>
                </a:lnTo>
                <a:lnTo>
                  <a:pt x="116" y="313"/>
                </a:lnTo>
                <a:lnTo>
                  <a:pt x="116" y="313"/>
                </a:lnTo>
                <a:close/>
                <a:moveTo>
                  <a:pt x="94" y="457"/>
                </a:moveTo>
                <a:lnTo>
                  <a:pt x="94" y="457"/>
                </a:lnTo>
                <a:lnTo>
                  <a:pt x="92" y="457"/>
                </a:lnTo>
                <a:lnTo>
                  <a:pt x="92" y="458"/>
                </a:lnTo>
                <a:lnTo>
                  <a:pt x="94" y="458"/>
                </a:lnTo>
                <a:lnTo>
                  <a:pt x="94" y="458"/>
                </a:lnTo>
                <a:lnTo>
                  <a:pt x="94" y="457"/>
                </a:lnTo>
                <a:lnTo>
                  <a:pt x="94" y="457"/>
                </a:lnTo>
                <a:lnTo>
                  <a:pt x="93" y="457"/>
                </a:lnTo>
                <a:lnTo>
                  <a:pt x="93" y="456"/>
                </a:lnTo>
                <a:lnTo>
                  <a:pt x="94" y="457"/>
                </a:lnTo>
                <a:lnTo>
                  <a:pt x="94" y="457"/>
                </a:lnTo>
                <a:lnTo>
                  <a:pt x="94" y="457"/>
                </a:lnTo>
                <a:close/>
                <a:moveTo>
                  <a:pt x="89" y="457"/>
                </a:moveTo>
                <a:lnTo>
                  <a:pt x="89" y="457"/>
                </a:lnTo>
                <a:lnTo>
                  <a:pt x="89" y="454"/>
                </a:lnTo>
                <a:lnTo>
                  <a:pt x="89" y="457"/>
                </a:lnTo>
                <a:lnTo>
                  <a:pt x="89" y="457"/>
                </a:lnTo>
                <a:lnTo>
                  <a:pt x="91" y="457"/>
                </a:lnTo>
                <a:lnTo>
                  <a:pt x="89" y="457"/>
                </a:lnTo>
                <a:lnTo>
                  <a:pt x="89" y="457"/>
                </a:lnTo>
                <a:close/>
                <a:moveTo>
                  <a:pt x="127" y="335"/>
                </a:moveTo>
                <a:lnTo>
                  <a:pt x="127" y="335"/>
                </a:lnTo>
                <a:lnTo>
                  <a:pt x="127" y="336"/>
                </a:lnTo>
                <a:lnTo>
                  <a:pt x="127" y="338"/>
                </a:lnTo>
                <a:lnTo>
                  <a:pt x="126" y="338"/>
                </a:lnTo>
                <a:lnTo>
                  <a:pt x="127" y="335"/>
                </a:lnTo>
                <a:lnTo>
                  <a:pt x="127" y="335"/>
                </a:lnTo>
                <a:lnTo>
                  <a:pt x="127" y="335"/>
                </a:lnTo>
                <a:lnTo>
                  <a:pt x="127" y="335"/>
                </a:lnTo>
                <a:lnTo>
                  <a:pt x="127" y="335"/>
                </a:lnTo>
                <a:close/>
                <a:moveTo>
                  <a:pt x="98" y="462"/>
                </a:moveTo>
                <a:lnTo>
                  <a:pt x="98" y="462"/>
                </a:lnTo>
                <a:lnTo>
                  <a:pt x="97" y="463"/>
                </a:lnTo>
                <a:lnTo>
                  <a:pt x="95" y="463"/>
                </a:lnTo>
                <a:lnTo>
                  <a:pt x="94" y="463"/>
                </a:lnTo>
                <a:lnTo>
                  <a:pt x="95" y="463"/>
                </a:lnTo>
                <a:lnTo>
                  <a:pt x="98" y="462"/>
                </a:lnTo>
                <a:lnTo>
                  <a:pt x="98" y="462"/>
                </a:lnTo>
                <a:lnTo>
                  <a:pt x="98" y="462"/>
                </a:lnTo>
                <a:lnTo>
                  <a:pt x="98" y="462"/>
                </a:lnTo>
                <a:lnTo>
                  <a:pt x="98" y="462"/>
                </a:lnTo>
                <a:lnTo>
                  <a:pt x="98" y="462"/>
                </a:lnTo>
                <a:lnTo>
                  <a:pt x="98" y="462"/>
                </a:lnTo>
                <a:close/>
                <a:moveTo>
                  <a:pt x="127" y="340"/>
                </a:moveTo>
                <a:lnTo>
                  <a:pt x="127" y="340"/>
                </a:lnTo>
                <a:lnTo>
                  <a:pt x="127" y="340"/>
                </a:lnTo>
                <a:lnTo>
                  <a:pt x="127" y="340"/>
                </a:lnTo>
                <a:lnTo>
                  <a:pt x="126" y="340"/>
                </a:lnTo>
                <a:lnTo>
                  <a:pt x="126" y="339"/>
                </a:lnTo>
                <a:lnTo>
                  <a:pt x="126" y="339"/>
                </a:lnTo>
                <a:lnTo>
                  <a:pt x="128" y="339"/>
                </a:lnTo>
                <a:lnTo>
                  <a:pt x="128" y="340"/>
                </a:lnTo>
                <a:lnTo>
                  <a:pt x="127" y="340"/>
                </a:lnTo>
                <a:lnTo>
                  <a:pt x="127" y="340"/>
                </a:lnTo>
                <a:close/>
                <a:moveTo>
                  <a:pt x="99" y="462"/>
                </a:moveTo>
                <a:lnTo>
                  <a:pt x="99" y="462"/>
                </a:lnTo>
                <a:lnTo>
                  <a:pt x="100" y="463"/>
                </a:lnTo>
                <a:lnTo>
                  <a:pt x="100" y="464"/>
                </a:lnTo>
                <a:lnTo>
                  <a:pt x="99" y="464"/>
                </a:lnTo>
                <a:lnTo>
                  <a:pt x="99" y="462"/>
                </a:lnTo>
                <a:lnTo>
                  <a:pt x="99" y="462"/>
                </a:lnTo>
                <a:lnTo>
                  <a:pt x="99" y="463"/>
                </a:lnTo>
                <a:lnTo>
                  <a:pt x="99" y="462"/>
                </a:lnTo>
                <a:lnTo>
                  <a:pt x="99" y="462"/>
                </a:lnTo>
                <a:close/>
                <a:moveTo>
                  <a:pt x="173" y="395"/>
                </a:moveTo>
                <a:lnTo>
                  <a:pt x="173" y="395"/>
                </a:lnTo>
                <a:lnTo>
                  <a:pt x="173" y="394"/>
                </a:lnTo>
                <a:lnTo>
                  <a:pt x="171" y="394"/>
                </a:lnTo>
                <a:lnTo>
                  <a:pt x="171" y="393"/>
                </a:lnTo>
                <a:lnTo>
                  <a:pt x="171" y="393"/>
                </a:lnTo>
                <a:lnTo>
                  <a:pt x="173" y="394"/>
                </a:lnTo>
                <a:lnTo>
                  <a:pt x="174" y="394"/>
                </a:lnTo>
                <a:lnTo>
                  <a:pt x="173" y="395"/>
                </a:lnTo>
                <a:lnTo>
                  <a:pt x="173" y="395"/>
                </a:lnTo>
                <a:close/>
                <a:moveTo>
                  <a:pt x="176" y="398"/>
                </a:moveTo>
                <a:lnTo>
                  <a:pt x="176" y="398"/>
                </a:lnTo>
                <a:lnTo>
                  <a:pt x="175" y="397"/>
                </a:lnTo>
                <a:lnTo>
                  <a:pt x="174" y="395"/>
                </a:lnTo>
                <a:lnTo>
                  <a:pt x="174" y="395"/>
                </a:lnTo>
                <a:lnTo>
                  <a:pt x="175" y="395"/>
                </a:lnTo>
                <a:lnTo>
                  <a:pt x="176" y="398"/>
                </a:lnTo>
                <a:lnTo>
                  <a:pt x="176" y="398"/>
                </a:lnTo>
                <a:close/>
                <a:moveTo>
                  <a:pt x="179" y="398"/>
                </a:moveTo>
                <a:lnTo>
                  <a:pt x="179" y="398"/>
                </a:lnTo>
                <a:lnTo>
                  <a:pt x="176" y="397"/>
                </a:lnTo>
                <a:lnTo>
                  <a:pt x="179" y="398"/>
                </a:lnTo>
                <a:lnTo>
                  <a:pt x="179" y="398"/>
                </a:lnTo>
                <a:lnTo>
                  <a:pt x="177" y="398"/>
                </a:lnTo>
                <a:lnTo>
                  <a:pt x="179" y="398"/>
                </a:lnTo>
                <a:lnTo>
                  <a:pt x="179" y="398"/>
                </a:lnTo>
                <a:close/>
                <a:moveTo>
                  <a:pt x="221" y="487"/>
                </a:moveTo>
                <a:lnTo>
                  <a:pt x="221" y="487"/>
                </a:lnTo>
                <a:lnTo>
                  <a:pt x="219" y="488"/>
                </a:lnTo>
                <a:lnTo>
                  <a:pt x="218" y="488"/>
                </a:lnTo>
                <a:lnTo>
                  <a:pt x="213" y="488"/>
                </a:lnTo>
                <a:lnTo>
                  <a:pt x="211" y="488"/>
                </a:lnTo>
                <a:lnTo>
                  <a:pt x="211" y="487"/>
                </a:lnTo>
                <a:lnTo>
                  <a:pt x="221" y="487"/>
                </a:lnTo>
                <a:lnTo>
                  <a:pt x="221" y="487"/>
                </a:lnTo>
                <a:lnTo>
                  <a:pt x="221" y="487"/>
                </a:lnTo>
                <a:lnTo>
                  <a:pt x="219" y="487"/>
                </a:lnTo>
                <a:lnTo>
                  <a:pt x="219" y="487"/>
                </a:lnTo>
                <a:lnTo>
                  <a:pt x="221" y="487"/>
                </a:lnTo>
                <a:lnTo>
                  <a:pt x="221" y="487"/>
                </a:lnTo>
                <a:close/>
                <a:moveTo>
                  <a:pt x="228" y="489"/>
                </a:moveTo>
                <a:lnTo>
                  <a:pt x="228" y="489"/>
                </a:lnTo>
                <a:lnTo>
                  <a:pt x="226" y="490"/>
                </a:lnTo>
                <a:lnTo>
                  <a:pt x="223" y="492"/>
                </a:lnTo>
                <a:lnTo>
                  <a:pt x="222" y="492"/>
                </a:lnTo>
                <a:lnTo>
                  <a:pt x="228" y="489"/>
                </a:lnTo>
                <a:lnTo>
                  <a:pt x="228" y="489"/>
                </a:lnTo>
                <a:lnTo>
                  <a:pt x="227" y="490"/>
                </a:lnTo>
                <a:lnTo>
                  <a:pt x="228" y="489"/>
                </a:lnTo>
                <a:lnTo>
                  <a:pt x="228" y="489"/>
                </a:lnTo>
                <a:close/>
                <a:moveTo>
                  <a:pt x="215" y="421"/>
                </a:moveTo>
                <a:lnTo>
                  <a:pt x="215" y="421"/>
                </a:lnTo>
                <a:lnTo>
                  <a:pt x="212" y="422"/>
                </a:lnTo>
                <a:lnTo>
                  <a:pt x="211" y="421"/>
                </a:lnTo>
                <a:lnTo>
                  <a:pt x="211" y="421"/>
                </a:lnTo>
                <a:lnTo>
                  <a:pt x="213" y="421"/>
                </a:lnTo>
                <a:lnTo>
                  <a:pt x="215" y="421"/>
                </a:lnTo>
                <a:lnTo>
                  <a:pt x="215" y="421"/>
                </a:lnTo>
                <a:close/>
                <a:moveTo>
                  <a:pt x="238" y="490"/>
                </a:moveTo>
                <a:lnTo>
                  <a:pt x="238" y="490"/>
                </a:lnTo>
                <a:lnTo>
                  <a:pt x="229" y="492"/>
                </a:lnTo>
                <a:lnTo>
                  <a:pt x="238" y="490"/>
                </a:lnTo>
                <a:lnTo>
                  <a:pt x="238" y="490"/>
                </a:lnTo>
                <a:lnTo>
                  <a:pt x="235" y="490"/>
                </a:lnTo>
                <a:lnTo>
                  <a:pt x="235" y="489"/>
                </a:lnTo>
                <a:lnTo>
                  <a:pt x="235" y="489"/>
                </a:lnTo>
                <a:lnTo>
                  <a:pt x="238" y="490"/>
                </a:lnTo>
                <a:lnTo>
                  <a:pt x="238" y="490"/>
                </a:lnTo>
                <a:close/>
                <a:moveTo>
                  <a:pt x="233" y="421"/>
                </a:moveTo>
                <a:lnTo>
                  <a:pt x="233" y="421"/>
                </a:lnTo>
                <a:lnTo>
                  <a:pt x="233" y="422"/>
                </a:lnTo>
                <a:lnTo>
                  <a:pt x="233" y="424"/>
                </a:lnTo>
                <a:lnTo>
                  <a:pt x="234" y="424"/>
                </a:lnTo>
                <a:lnTo>
                  <a:pt x="233" y="421"/>
                </a:lnTo>
                <a:lnTo>
                  <a:pt x="233" y="421"/>
                </a:lnTo>
                <a:lnTo>
                  <a:pt x="234" y="422"/>
                </a:lnTo>
                <a:lnTo>
                  <a:pt x="233" y="421"/>
                </a:lnTo>
                <a:lnTo>
                  <a:pt x="233" y="421"/>
                </a:lnTo>
                <a:close/>
                <a:moveTo>
                  <a:pt x="258" y="498"/>
                </a:moveTo>
                <a:lnTo>
                  <a:pt x="258" y="498"/>
                </a:lnTo>
                <a:lnTo>
                  <a:pt x="257" y="499"/>
                </a:lnTo>
                <a:lnTo>
                  <a:pt x="257" y="500"/>
                </a:lnTo>
                <a:lnTo>
                  <a:pt x="256" y="500"/>
                </a:lnTo>
                <a:lnTo>
                  <a:pt x="258" y="498"/>
                </a:lnTo>
                <a:lnTo>
                  <a:pt x="258" y="498"/>
                </a:lnTo>
                <a:lnTo>
                  <a:pt x="258" y="499"/>
                </a:lnTo>
                <a:lnTo>
                  <a:pt x="258" y="498"/>
                </a:lnTo>
                <a:lnTo>
                  <a:pt x="258" y="498"/>
                </a:lnTo>
                <a:close/>
                <a:moveTo>
                  <a:pt x="254" y="471"/>
                </a:moveTo>
                <a:lnTo>
                  <a:pt x="254" y="471"/>
                </a:lnTo>
                <a:lnTo>
                  <a:pt x="256" y="472"/>
                </a:lnTo>
                <a:lnTo>
                  <a:pt x="256" y="471"/>
                </a:lnTo>
                <a:lnTo>
                  <a:pt x="256" y="470"/>
                </a:lnTo>
                <a:lnTo>
                  <a:pt x="254" y="471"/>
                </a:lnTo>
                <a:lnTo>
                  <a:pt x="254" y="471"/>
                </a:lnTo>
                <a:lnTo>
                  <a:pt x="254" y="471"/>
                </a:lnTo>
                <a:lnTo>
                  <a:pt x="254" y="471"/>
                </a:lnTo>
                <a:lnTo>
                  <a:pt x="254" y="471"/>
                </a:lnTo>
                <a:close/>
                <a:moveTo>
                  <a:pt x="254" y="440"/>
                </a:moveTo>
                <a:lnTo>
                  <a:pt x="254" y="440"/>
                </a:lnTo>
                <a:lnTo>
                  <a:pt x="254" y="440"/>
                </a:lnTo>
                <a:lnTo>
                  <a:pt x="253" y="440"/>
                </a:lnTo>
                <a:lnTo>
                  <a:pt x="253" y="439"/>
                </a:lnTo>
                <a:lnTo>
                  <a:pt x="253" y="439"/>
                </a:lnTo>
                <a:lnTo>
                  <a:pt x="254" y="439"/>
                </a:lnTo>
                <a:lnTo>
                  <a:pt x="254" y="440"/>
                </a:lnTo>
                <a:lnTo>
                  <a:pt x="254" y="440"/>
                </a:lnTo>
                <a:close/>
                <a:moveTo>
                  <a:pt x="260" y="442"/>
                </a:moveTo>
                <a:lnTo>
                  <a:pt x="260" y="442"/>
                </a:lnTo>
                <a:lnTo>
                  <a:pt x="259" y="442"/>
                </a:lnTo>
                <a:lnTo>
                  <a:pt x="257" y="442"/>
                </a:lnTo>
                <a:lnTo>
                  <a:pt x="257" y="442"/>
                </a:lnTo>
                <a:lnTo>
                  <a:pt x="259" y="441"/>
                </a:lnTo>
                <a:lnTo>
                  <a:pt x="260" y="441"/>
                </a:lnTo>
                <a:lnTo>
                  <a:pt x="260" y="442"/>
                </a:lnTo>
                <a:lnTo>
                  <a:pt x="260" y="442"/>
                </a:lnTo>
                <a:close/>
                <a:moveTo>
                  <a:pt x="265" y="445"/>
                </a:moveTo>
                <a:lnTo>
                  <a:pt x="265" y="445"/>
                </a:lnTo>
                <a:lnTo>
                  <a:pt x="264" y="445"/>
                </a:lnTo>
                <a:lnTo>
                  <a:pt x="263" y="444"/>
                </a:lnTo>
                <a:lnTo>
                  <a:pt x="263" y="444"/>
                </a:lnTo>
                <a:lnTo>
                  <a:pt x="264" y="444"/>
                </a:lnTo>
                <a:lnTo>
                  <a:pt x="265" y="445"/>
                </a:lnTo>
                <a:lnTo>
                  <a:pt x="265" y="445"/>
                </a:lnTo>
                <a:close/>
                <a:moveTo>
                  <a:pt x="266" y="439"/>
                </a:moveTo>
                <a:lnTo>
                  <a:pt x="266" y="439"/>
                </a:lnTo>
                <a:lnTo>
                  <a:pt x="266" y="440"/>
                </a:lnTo>
                <a:lnTo>
                  <a:pt x="266" y="439"/>
                </a:lnTo>
                <a:lnTo>
                  <a:pt x="266" y="439"/>
                </a:lnTo>
                <a:lnTo>
                  <a:pt x="266" y="439"/>
                </a:lnTo>
                <a:lnTo>
                  <a:pt x="266" y="439"/>
                </a:lnTo>
                <a:lnTo>
                  <a:pt x="266" y="439"/>
                </a:lnTo>
                <a:close/>
                <a:moveTo>
                  <a:pt x="305" y="459"/>
                </a:moveTo>
                <a:lnTo>
                  <a:pt x="305" y="459"/>
                </a:lnTo>
                <a:lnTo>
                  <a:pt x="304" y="460"/>
                </a:lnTo>
                <a:lnTo>
                  <a:pt x="303" y="460"/>
                </a:lnTo>
                <a:lnTo>
                  <a:pt x="303" y="460"/>
                </a:lnTo>
                <a:lnTo>
                  <a:pt x="304" y="459"/>
                </a:lnTo>
                <a:lnTo>
                  <a:pt x="305" y="458"/>
                </a:lnTo>
                <a:lnTo>
                  <a:pt x="305" y="459"/>
                </a:lnTo>
                <a:lnTo>
                  <a:pt x="305" y="45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4784"/>
          <p:cNvSpPr>
            <a:spLocks noEditPoints="1"/>
          </p:cNvSpPr>
          <p:nvPr/>
        </p:nvSpPr>
        <p:spPr bwMode="auto">
          <a:xfrm>
            <a:off x="6144271" y="4788598"/>
            <a:ext cx="1207471" cy="1477599"/>
          </a:xfrm>
          <a:custGeom>
            <a:avLst/>
            <a:gdLst>
              <a:gd name="T0" fmla="*/ 168 w 447"/>
              <a:gd name="T1" fmla="*/ 4 h 547"/>
              <a:gd name="T2" fmla="*/ 429 w 447"/>
              <a:gd name="T3" fmla="*/ 157 h 547"/>
              <a:gd name="T4" fmla="*/ 205 w 447"/>
              <a:gd name="T5" fmla="*/ 4 h 547"/>
              <a:gd name="T6" fmla="*/ 220 w 447"/>
              <a:gd name="T7" fmla="*/ 546 h 547"/>
              <a:gd name="T8" fmla="*/ 285 w 447"/>
              <a:gd name="T9" fmla="*/ 487 h 547"/>
              <a:gd name="T10" fmla="*/ 248 w 447"/>
              <a:gd name="T11" fmla="*/ 429 h 547"/>
              <a:gd name="T12" fmla="*/ 157 w 447"/>
              <a:gd name="T13" fmla="*/ 230 h 547"/>
              <a:gd name="T14" fmla="*/ 198 w 447"/>
              <a:gd name="T15" fmla="*/ 182 h 547"/>
              <a:gd name="T16" fmla="*/ 283 w 447"/>
              <a:gd name="T17" fmla="*/ 201 h 547"/>
              <a:gd name="T18" fmla="*/ 287 w 447"/>
              <a:gd name="T19" fmla="*/ 151 h 547"/>
              <a:gd name="T20" fmla="*/ 315 w 447"/>
              <a:gd name="T21" fmla="*/ 217 h 547"/>
              <a:gd name="T22" fmla="*/ 260 w 447"/>
              <a:gd name="T23" fmla="*/ 95 h 547"/>
              <a:gd name="T24" fmla="*/ 370 w 447"/>
              <a:gd name="T25" fmla="*/ 213 h 547"/>
              <a:gd name="T26" fmla="*/ 417 w 447"/>
              <a:gd name="T27" fmla="*/ 175 h 547"/>
              <a:gd name="T28" fmla="*/ 177 w 447"/>
              <a:gd name="T29" fmla="*/ 381 h 547"/>
              <a:gd name="T30" fmla="*/ 298 w 447"/>
              <a:gd name="T31" fmla="*/ 216 h 547"/>
              <a:gd name="T32" fmla="*/ 392 w 447"/>
              <a:gd name="T33" fmla="*/ 260 h 547"/>
              <a:gd name="T34" fmla="*/ 390 w 447"/>
              <a:gd name="T35" fmla="*/ 211 h 547"/>
              <a:gd name="T36" fmla="*/ 300 w 447"/>
              <a:gd name="T37" fmla="*/ 216 h 547"/>
              <a:gd name="T38" fmla="*/ 328 w 447"/>
              <a:gd name="T39" fmla="*/ 220 h 547"/>
              <a:gd name="T40" fmla="*/ 421 w 447"/>
              <a:gd name="T41" fmla="*/ 104 h 547"/>
              <a:gd name="T42" fmla="*/ 325 w 447"/>
              <a:gd name="T43" fmla="*/ 214 h 547"/>
              <a:gd name="T44" fmla="*/ 397 w 447"/>
              <a:gd name="T45" fmla="*/ 113 h 547"/>
              <a:gd name="T46" fmla="*/ 369 w 447"/>
              <a:gd name="T47" fmla="*/ 176 h 547"/>
              <a:gd name="T48" fmla="*/ 313 w 447"/>
              <a:gd name="T49" fmla="*/ 211 h 547"/>
              <a:gd name="T50" fmla="*/ 324 w 447"/>
              <a:gd name="T51" fmla="*/ 202 h 547"/>
              <a:gd name="T52" fmla="*/ 312 w 447"/>
              <a:gd name="T53" fmla="*/ 202 h 547"/>
              <a:gd name="T54" fmla="*/ 360 w 447"/>
              <a:gd name="T55" fmla="*/ 148 h 547"/>
              <a:gd name="T56" fmla="*/ 277 w 447"/>
              <a:gd name="T57" fmla="*/ 212 h 547"/>
              <a:gd name="T58" fmla="*/ 328 w 447"/>
              <a:gd name="T59" fmla="*/ 36 h 547"/>
              <a:gd name="T60" fmla="*/ 313 w 447"/>
              <a:gd name="T61" fmla="*/ 168 h 547"/>
              <a:gd name="T62" fmla="*/ 285 w 447"/>
              <a:gd name="T63" fmla="*/ 199 h 547"/>
              <a:gd name="T64" fmla="*/ 313 w 447"/>
              <a:gd name="T65" fmla="*/ 96 h 547"/>
              <a:gd name="T66" fmla="*/ 311 w 447"/>
              <a:gd name="T67" fmla="*/ 129 h 547"/>
              <a:gd name="T68" fmla="*/ 300 w 447"/>
              <a:gd name="T69" fmla="*/ 158 h 547"/>
              <a:gd name="T70" fmla="*/ 286 w 447"/>
              <a:gd name="T71" fmla="*/ 183 h 547"/>
              <a:gd name="T72" fmla="*/ 281 w 447"/>
              <a:gd name="T73" fmla="*/ 186 h 547"/>
              <a:gd name="T74" fmla="*/ 279 w 447"/>
              <a:gd name="T75" fmla="*/ 147 h 547"/>
              <a:gd name="T76" fmla="*/ 274 w 447"/>
              <a:gd name="T77" fmla="*/ 172 h 547"/>
              <a:gd name="T78" fmla="*/ 274 w 447"/>
              <a:gd name="T79" fmla="*/ 152 h 547"/>
              <a:gd name="T80" fmla="*/ 271 w 447"/>
              <a:gd name="T81" fmla="*/ 168 h 547"/>
              <a:gd name="T82" fmla="*/ 240 w 447"/>
              <a:gd name="T83" fmla="*/ 95 h 547"/>
              <a:gd name="T84" fmla="*/ 254 w 447"/>
              <a:gd name="T85" fmla="*/ 140 h 547"/>
              <a:gd name="T86" fmla="*/ 260 w 447"/>
              <a:gd name="T87" fmla="*/ 175 h 547"/>
              <a:gd name="T88" fmla="*/ 245 w 447"/>
              <a:gd name="T89" fmla="*/ 140 h 547"/>
              <a:gd name="T90" fmla="*/ 204 w 447"/>
              <a:gd name="T91" fmla="*/ 105 h 547"/>
              <a:gd name="T92" fmla="*/ 250 w 447"/>
              <a:gd name="T93" fmla="*/ 169 h 547"/>
              <a:gd name="T94" fmla="*/ 228 w 447"/>
              <a:gd name="T95" fmla="*/ 142 h 547"/>
              <a:gd name="T96" fmla="*/ 211 w 447"/>
              <a:gd name="T97" fmla="*/ 141 h 547"/>
              <a:gd name="T98" fmla="*/ 224 w 447"/>
              <a:gd name="T99" fmla="*/ 169 h 547"/>
              <a:gd name="T100" fmla="*/ 189 w 447"/>
              <a:gd name="T101" fmla="*/ 147 h 547"/>
              <a:gd name="T102" fmla="*/ 34 w 447"/>
              <a:gd name="T103" fmla="*/ 149 h 547"/>
              <a:gd name="T104" fmla="*/ 26 w 447"/>
              <a:gd name="T105" fmla="*/ 188 h 547"/>
              <a:gd name="T106" fmla="*/ 20 w 447"/>
              <a:gd name="T107" fmla="*/ 208 h 547"/>
              <a:gd name="T108" fmla="*/ 170 w 447"/>
              <a:gd name="T109" fmla="*/ 206 h 547"/>
              <a:gd name="T110" fmla="*/ 165 w 447"/>
              <a:gd name="T111" fmla="*/ 211 h 547"/>
              <a:gd name="T112" fmla="*/ 161 w 447"/>
              <a:gd name="T113" fmla="*/ 219 h 547"/>
              <a:gd name="T114" fmla="*/ 151 w 447"/>
              <a:gd name="T115" fmla="*/ 228 h 547"/>
              <a:gd name="T116" fmla="*/ 98 w 447"/>
              <a:gd name="T117" fmla="*/ 494 h 547"/>
              <a:gd name="T118" fmla="*/ 109 w 447"/>
              <a:gd name="T119" fmla="*/ 501 h 547"/>
              <a:gd name="T120" fmla="*/ 242 w 447"/>
              <a:gd name="T121" fmla="*/ 512 h 547"/>
              <a:gd name="T122" fmla="*/ 277 w 447"/>
              <a:gd name="T123" fmla="*/ 525 h 547"/>
              <a:gd name="T124" fmla="*/ 293 w 447"/>
              <a:gd name="T125" fmla="*/ 446 h 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47" h="547">
                <a:moveTo>
                  <a:pt x="340" y="302"/>
                </a:moveTo>
                <a:lnTo>
                  <a:pt x="340" y="302"/>
                </a:lnTo>
                <a:lnTo>
                  <a:pt x="350" y="298"/>
                </a:lnTo>
                <a:lnTo>
                  <a:pt x="359" y="292"/>
                </a:lnTo>
                <a:lnTo>
                  <a:pt x="366" y="285"/>
                </a:lnTo>
                <a:lnTo>
                  <a:pt x="371" y="281"/>
                </a:lnTo>
                <a:lnTo>
                  <a:pt x="380" y="271"/>
                </a:lnTo>
                <a:lnTo>
                  <a:pt x="386" y="265"/>
                </a:lnTo>
                <a:lnTo>
                  <a:pt x="386" y="265"/>
                </a:lnTo>
                <a:lnTo>
                  <a:pt x="387" y="265"/>
                </a:lnTo>
                <a:lnTo>
                  <a:pt x="392" y="265"/>
                </a:lnTo>
                <a:lnTo>
                  <a:pt x="400" y="264"/>
                </a:lnTo>
                <a:lnTo>
                  <a:pt x="400" y="264"/>
                </a:lnTo>
                <a:lnTo>
                  <a:pt x="401" y="257"/>
                </a:lnTo>
                <a:lnTo>
                  <a:pt x="405" y="241"/>
                </a:lnTo>
                <a:lnTo>
                  <a:pt x="407" y="234"/>
                </a:lnTo>
                <a:lnTo>
                  <a:pt x="410" y="230"/>
                </a:lnTo>
                <a:lnTo>
                  <a:pt x="411" y="229"/>
                </a:lnTo>
                <a:lnTo>
                  <a:pt x="412" y="229"/>
                </a:lnTo>
                <a:lnTo>
                  <a:pt x="415" y="235"/>
                </a:lnTo>
                <a:lnTo>
                  <a:pt x="415" y="235"/>
                </a:lnTo>
                <a:lnTo>
                  <a:pt x="417" y="234"/>
                </a:lnTo>
                <a:lnTo>
                  <a:pt x="418" y="233"/>
                </a:lnTo>
                <a:lnTo>
                  <a:pt x="419" y="226"/>
                </a:lnTo>
                <a:lnTo>
                  <a:pt x="419" y="219"/>
                </a:lnTo>
                <a:lnTo>
                  <a:pt x="418" y="210"/>
                </a:lnTo>
                <a:lnTo>
                  <a:pt x="415" y="199"/>
                </a:lnTo>
                <a:lnTo>
                  <a:pt x="410" y="186"/>
                </a:lnTo>
                <a:lnTo>
                  <a:pt x="404" y="172"/>
                </a:lnTo>
                <a:lnTo>
                  <a:pt x="395" y="158"/>
                </a:lnTo>
                <a:lnTo>
                  <a:pt x="387" y="142"/>
                </a:lnTo>
                <a:lnTo>
                  <a:pt x="377" y="127"/>
                </a:lnTo>
                <a:lnTo>
                  <a:pt x="365" y="111"/>
                </a:lnTo>
                <a:lnTo>
                  <a:pt x="353" y="95"/>
                </a:lnTo>
                <a:lnTo>
                  <a:pt x="340" y="81"/>
                </a:lnTo>
                <a:lnTo>
                  <a:pt x="325" y="65"/>
                </a:lnTo>
                <a:lnTo>
                  <a:pt x="311" y="52"/>
                </a:lnTo>
                <a:lnTo>
                  <a:pt x="295" y="39"/>
                </a:lnTo>
                <a:lnTo>
                  <a:pt x="280" y="28"/>
                </a:lnTo>
                <a:lnTo>
                  <a:pt x="263" y="18"/>
                </a:lnTo>
                <a:lnTo>
                  <a:pt x="246" y="10"/>
                </a:lnTo>
                <a:lnTo>
                  <a:pt x="229" y="4"/>
                </a:lnTo>
                <a:lnTo>
                  <a:pt x="211" y="0"/>
                </a:lnTo>
                <a:lnTo>
                  <a:pt x="194" y="0"/>
                </a:lnTo>
                <a:lnTo>
                  <a:pt x="185" y="0"/>
                </a:lnTo>
                <a:lnTo>
                  <a:pt x="176" y="1"/>
                </a:lnTo>
                <a:lnTo>
                  <a:pt x="168" y="4"/>
                </a:lnTo>
                <a:lnTo>
                  <a:pt x="158" y="6"/>
                </a:lnTo>
                <a:lnTo>
                  <a:pt x="150" y="10"/>
                </a:lnTo>
                <a:lnTo>
                  <a:pt x="140" y="15"/>
                </a:lnTo>
                <a:lnTo>
                  <a:pt x="132" y="21"/>
                </a:lnTo>
                <a:lnTo>
                  <a:pt x="123" y="27"/>
                </a:lnTo>
                <a:lnTo>
                  <a:pt x="115" y="34"/>
                </a:lnTo>
                <a:lnTo>
                  <a:pt x="106" y="42"/>
                </a:lnTo>
                <a:lnTo>
                  <a:pt x="98" y="52"/>
                </a:lnTo>
                <a:lnTo>
                  <a:pt x="89" y="63"/>
                </a:lnTo>
                <a:lnTo>
                  <a:pt x="81" y="74"/>
                </a:lnTo>
                <a:lnTo>
                  <a:pt x="73" y="87"/>
                </a:lnTo>
                <a:lnTo>
                  <a:pt x="57" y="116"/>
                </a:lnTo>
                <a:lnTo>
                  <a:pt x="41" y="148"/>
                </a:lnTo>
                <a:lnTo>
                  <a:pt x="27" y="187"/>
                </a:lnTo>
                <a:lnTo>
                  <a:pt x="27" y="187"/>
                </a:lnTo>
                <a:lnTo>
                  <a:pt x="43" y="177"/>
                </a:lnTo>
                <a:lnTo>
                  <a:pt x="55" y="165"/>
                </a:lnTo>
                <a:lnTo>
                  <a:pt x="67" y="153"/>
                </a:lnTo>
                <a:lnTo>
                  <a:pt x="76" y="140"/>
                </a:lnTo>
                <a:lnTo>
                  <a:pt x="93" y="113"/>
                </a:lnTo>
                <a:lnTo>
                  <a:pt x="110" y="87"/>
                </a:lnTo>
                <a:lnTo>
                  <a:pt x="120" y="74"/>
                </a:lnTo>
                <a:lnTo>
                  <a:pt x="130" y="63"/>
                </a:lnTo>
                <a:lnTo>
                  <a:pt x="142" y="52"/>
                </a:lnTo>
                <a:lnTo>
                  <a:pt x="157" y="42"/>
                </a:lnTo>
                <a:lnTo>
                  <a:pt x="174" y="35"/>
                </a:lnTo>
                <a:lnTo>
                  <a:pt x="193" y="29"/>
                </a:lnTo>
                <a:lnTo>
                  <a:pt x="216" y="25"/>
                </a:lnTo>
                <a:lnTo>
                  <a:pt x="244" y="24"/>
                </a:lnTo>
                <a:lnTo>
                  <a:pt x="244" y="24"/>
                </a:lnTo>
                <a:lnTo>
                  <a:pt x="254" y="24"/>
                </a:lnTo>
                <a:lnTo>
                  <a:pt x="265" y="27"/>
                </a:lnTo>
                <a:lnTo>
                  <a:pt x="276" y="29"/>
                </a:lnTo>
                <a:lnTo>
                  <a:pt x="287" y="33"/>
                </a:lnTo>
                <a:lnTo>
                  <a:pt x="306" y="41"/>
                </a:lnTo>
                <a:lnTo>
                  <a:pt x="324" y="52"/>
                </a:lnTo>
                <a:lnTo>
                  <a:pt x="360" y="76"/>
                </a:lnTo>
                <a:lnTo>
                  <a:pt x="378" y="87"/>
                </a:lnTo>
                <a:lnTo>
                  <a:pt x="397" y="96"/>
                </a:lnTo>
                <a:lnTo>
                  <a:pt x="397" y="96"/>
                </a:lnTo>
                <a:lnTo>
                  <a:pt x="401" y="99"/>
                </a:lnTo>
                <a:lnTo>
                  <a:pt x="406" y="102"/>
                </a:lnTo>
                <a:lnTo>
                  <a:pt x="415" y="111"/>
                </a:lnTo>
                <a:lnTo>
                  <a:pt x="421" y="119"/>
                </a:lnTo>
                <a:lnTo>
                  <a:pt x="425" y="131"/>
                </a:lnTo>
                <a:lnTo>
                  <a:pt x="428" y="143"/>
                </a:lnTo>
                <a:lnTo>
                  <a:pt x="429" y="157"/>
                </a:lnTo>
                <a:lnTo>
                  <a:pt x="429" y="170"/>
                </a:lnTo>
                <a:lnTo>
                  <a:pt x="429" y="184"/>
                </a:lnTo>
                <a:lnTo>
                  <a:pt x="424" y="214"/>
                </a:lnTo>
                <a:lnTo>
                  <a:pt x="418" y="242"/>
                </a:lnTo>
                <a:lnTo>
                  <a:pt x="407" y="289"/>
                </a:lnTo>
                <a:lnTo>
                  <a:pt x="407" y="289"/>
                </a:lnTo>
                <a:lnTo>
                  <a:pt x="411" y="287"/>
                </a:lnTo>
                <a:lnTo>
                  <a:pt x="412" y="284"/>
                </a:lnTo>
                <a:lnTo>
                  <a:pt x="412" y="284"/>
                </a:lnTo>
                <a:lnTo>
                  <a:pt x="411" y="284"/>
                </a:lnTo>
                <a:lnTo>
                  <a:pt x="411" y="284"/>
                </a:lnTo>
                <a:lnTo>
                  <a:pt x="421" y="272"/>
                </a:lnTo>
                <a:lnTo>
                  <a:pt x="427" y="264"/>
                </a:lnTo>
                <a:lnTo>
                  <a:pt x="431" y="253"/>
                </a:lnTo>
                <a:lnTo>
                  <a:pt x="436" y="237"/>
                </a:lnTo>
                <a:lnTo>
                  <a:pt x="436" y="237"/>
                </a:lnTo>
                <a:lnTo>
                  <a:pt x="437" y="240"/>
                </a:lnTo>
                <a:lnTo>
                  <a:pt x="439" y="240"/>
                </a:lnTo>
                <a:lnTo>
                  <a:pt x="440" y="235"/>
                </a:lnTo>
                <a:lnTo>
                  <a:pt x="440" y="235"/>
                </a:lnTo>
                <a:lnTo>
                  <a:pt x="437" y="243"/>
                </a:lnTo>
                <a:lnTo>
                  <a:pt x="436" y="253"/>
                </a:lnTo>
                <a:lnTo>
                  <a:pt x="436" y="253"/>
                </a:lnTo>
                <a:lnTo>
                  <a:pt x="440" y="245"/>
                </a:lnTo>
                <a:lnTo>
                  <a:pt x="442" y="236"/>
                </a:lnTo>
                <a:lnTo>
                  <a:pt x="446" y="218"/>
                </a:lnTo>
                <a:lnTo>
                  <a:pt x="447" y="199"/>
                </a:lnTo>
                <a:lnTo>
                  <a:pt x="446" y="180"/>
                </a:lnTo>
                <a:lnTo>
                  <a:pt x="442" y="159"/>
                </a:lnTo>
                <a:lnTo>
                  <a:pt x="436" y="139"/>
                </a:lnTo>
                <a:lnTo>
                  <a:pt x="428" y="119"/>
                </a:lnTo>
                <a:lnTo>
                  <a:pt x="417" y="100"/>
                </a:lnTo>
                <a:lnTo>
                  <a:pt x="404" y="81"/>
                </a:lnTo>
                <a:lnTo>
                  <a:pt x="389" y="64"/>
                </a:lnTo>
                <a:lnTo>
                  <a:pt x="371" y="47"/>
                </a:lnTo>
                <a:lnTo>
                  <a:pt x="352" y="34"/>
                </a:lnTo>
                <a:lnTo>
                  <a:pt x="342" y="28"/>
                </a:lnTo>
                <a:lnTo>
                  <a:pt x="330" y="22"/>
                </a:lnTo>
                <a:lnTo>
                  <a:pt x="319" y="17"/>
                </a:lnTo>
                <a:lnTo>
                  <a:pt x="307" y="12"/>
                </a:lnTo>
                <a:lnTo>
                  <a:pt x="295" y="9"/>
                </a:lnTo>
                <a:lnTo>
                  <a:pt x="282" y="6"/>
                </a:lnTo>
                <a:lnTo>
                  <a:pt x="269" y="4"/>
                </a:lnTo>
                <a:lnTo>
                  <a:pt x="256" y="3"/>
                </a:lnTo>
                <a:lnTo>
                  <a:pt x="256" y="3"/>
                </a:lnTo>
                <a:lnTo>
                  <a:pt x="229" y="3"/>
                </a:lnTo>
                <a:lnTo>
                  <a:pt x="205" y="4"/>
                </a:lnTo>
                <a:lnTo>
                  <a:pt x="183" y="9"/>
                </a:lnTo>
                <a:lnTo>
                  <a:pt x="162" y="15"/>
                </a:lnTo>
                <a:lnTo>
                  <a:pt x="141" y="23"/>
                </a:lnTo>
                <a:lnTo>
                  <a:pt x="123" y="33"/>
                </a:lnTo>
                <a:lnTo>
                  <a:pt x="105" y="43"/>
                </a:lnTo>
                <a:lnTo>
                  <a:pt x="89" y="57"/>
                </a:lnTo>
                <a:lnTo>
                  <a:pt x="75" y="71"/>
                </a:lnTo>
                <a:lnTo>
                  <a:pt x="62" y="88"/>
                </a:lnTo>
                <a:lnTo>
                  <a:pt x="50" y="105"/>
                </a:lnTo>
                <a:lnTo>
                  <a:pt x="39" y="123"/>
                </a:lnTo>
                <a:lnTo>
                  <a:pt x="29" y="141"/>
                </a:lnTo>
                <a:lnTo>
                  <a:pt x="21" y="161"/>
                </a:lnTo>
                <a:lnTo>
                  <a:pt x="15" y="181"/>
                </a:lnTo>
                <a:lnTo>
                  <a:pt x="9" y="202"/>
                </a:lnTo>
                <a:lnTo>
                  <a:pt x="5" y="223"/>
                </a:lnTo>
                <a:lnTo>
                  <a:pt x="2" y="245"/>
                </a:lnTo>
                <a:lnTo>
                  <a:pt x="0" y="265"/>
                </a:lnTo>
                <a:lnTo>
                  <a:pt x="0" y="287"/>
                </a:lnTo>
                <a:lnTo>
                  <a:pt x="2" y="308"/>
                </a:lnTo>
                <a:lnTo>
                  <a:pt x="3" y="329"/>
                </a:lnTo>
                <a:lnTo>
                  <a:pt x="6" y="349"/>
                </a:lnTo>
                <a:lnTo>
                  <a:pt x="11" y="369"/>
                </a:lnTo>
                <a:lnTo>
                  <a:pt x="18" y="388"/>
                </a:lnTo>
                <a:lnTo>
                  <a:pt x="26" y="406"/>
                </a:lnTo>
                <a:lnTo>
                  <a:pt x="34" y="423"/>
                </a:lnTo>
                <a:lnTo>
                  <a:pt x="44" y="438"/>
                </a:lnTo>
                <a:lnTo>
                  <a:pt x="55" y="454"/>
                </a:lnTo>
                <a:lnTo>
                  <a:pt x="68" y="467"/>
                </a:lnTo>
                <a:lnTo>
                  <a:pt x="81" y="479"/>
                </a:lnTo>
                <a:lnTo>
                  <a:pt x="97" y="489"/>
                </a:lnTo>
                <a:lnTo>
                  <a:pt x="97" y="489"/>
                </a:lnTo>
                <a:lnTo>
                  <a:pt x="94" y="490"/>
                </a:lnTo>
                <a:lnTo>
                  <a:pt x="93" y="490"/>
                </a:lnTo>
                <a:lnTo>
                  <a:pt x="88" y="488"/>
                </a:lnTo>
                <a:lnTo>
                  <a:pt x="80" y="482"/>
                </a:lnTo>
                <a:lnTo>
                  <a:pt x="80" y="482"/>
                </a:lnTo>
                <a:lnTo>
                  <a:pt x="81" y="487"/>
                </a:lnTo>
                <a:lnTo>
                  <a:pt x="83" y="491"/>
                </a:lnTo>
                <a:lnTo>
                  <a:pt x="91" y="500"/>
                </a:lnTo>
                <a:lnTo>
                  <a:pt x="102" y="508"/>
                </a:lnTo>
                <a:lnTo>
                  <a:pt x="114" y="517"/>
                </a:lnTo>
                <a:lnTo>
                  <a:pt x="129" y="524"/>
                </a:lnTo>
                <a:lnTo>
                  <a:pt x="146" y="530"/>
                </a:lnTo>
                <a:lnTo>
                  <a:pt x="163" y="535"/>
                </a:lnTo>
                <a:lnTo>
                  <a:pt x="182" y="540"/>
                </a:lnTo>
                <a:lnTo>
                  <a:pt x="200" y="543"/>
                </a:lnTo>
                <a:lnTo>
                  <a:pt x="220" y="546"/>
                </a:lnTo>
                <a:lnTo>
                  <a:pt x="238" y="547"/>
                </a:lnTo>
                <a:lnTo>
                  <a:pt x="254" y="546"/>
                </a:lnTo>
                <a:lnTo>
                  <a:pt x="270" y="544"/>
                </a:lnTo>
                <a:lnTo>
                  <a:pt x="285" y="541"/>
                </a:lnTo>
                <a:lnTo>
                  <a:pt x="295" y="536"/>
                </a:lnTo>
                <a:lnTo>
                  <a:pt x="300" y="534"/>
                </a:lnTo>
                <a:lnTo>
                  <a:pt x="305" y="530"/>
                </a:lnTo>
                <a:lnTo>
                  <a:pt x="305" y="530"/>
                </a:lnTo>
                <a:lnTo>
                  <a:pt x="304" y="528"/>
                </a:lnTo>
                <a:lnTo>
                  <a:pt x="304" y="526"/>
                </a:lnTo>
                <a:lnTo>
                  <a:pt x="306" y="526"/>
                </a:lnTo>
                <a:lnTo>
                  <a:pt x="306" y="526"/>
                </a:lnTo>
                <a:lnTo>
                  <a:pt x="297" y="520"/>
                </a:lnTo>
                <a:lnTo>
                  <a:pt x="292" y="518"/>
                </a:lnTo>
                <a:lnTo>
                  <a:pt x="285" y="517"/>
                </a:lnTo>
                <a:lnTo>
                  <a:pt x="279" y="517"/>
                </a:lnTo>
                <a:lnTo>
                  <a:pt x="271" y="517"/>
                </a:lnTo>
                <a:lnTo>
                  <a:pt x="265" y="519"/>
                </a:lnTo>
                <a:lnTo>
                  <a:pt x="259" y="523"/>
                </a:lnTo>
                <a:lnTo>
                  <a:pt x="259" y="523"/>
                </a:lnTo>
                <a:lnTo>
                  <a:pt x="260" y="521"/>
                </a:lnTo>
                <a:lnTo>
                  <a:pt x="262" y="520"/>
                </a:lnTo>
                <a:lnTo>
                  <a:pt x="262" y="518"/>
                </a:lnTo>
                <a:lnTo>
                  <a:pt x="260" y="517"/>
                </a:lnTo>
                <a:lnTo>
                  <a:pt x="260" y="517"/>
                </a:lnTo>
                <a:lnTo>
                  <a:pt x="263" y="515"/>
                </a:lnTo>
                <a:lnTo>
                  <a:pt x="260" y="515"/>
                </a:lnTo>
                <a:lnTo>
                  <a:pt x="259" y="517"/>
                </a:lnTo>
                <a:lnTo>
                  <a:pt x="259" y="517"/>
                </a:lnTo>
                <a:lnTo>
                  <a:pt x="262" y="513"/>
                </a:lnTo>
                <a:lnTo>
                  <a:pt x="265" y="512"/>
                </a:lnTo>
                <a:lnTo>
                  <a:pt x="276" y="512"/>
                </a:lnTo>
                <a:lnTo>
                  <a:pt x="283" y="512"/>
                </a:lnTo>
                <a:lnTo>
                  <a:pt x="292" y="512"/>
                </a:lnTo>
                <a:lnTo>
                  <a:pt x="300" y="511"/>
                </a:lnTo>
                <a:lnTo>
                  <a:pt x="310" y="507"/>
                </a:lnTo>
                <a:lnTo>
                  <a:pt x="310" y="507"/>
                </a:lnTo>
                <a:lnTo>
                  <a:pt x="307" y="502"/>
                </a:lnTo>
                <a:lnTo>
                  <a:pt x="304" y="499"/>
                </a:lnTo>
                <a:lnTo>
                  <a:pt x="298" y="494"/>
                </a:lnTo>
                <a:lnTo>
                  <a:pt x="286" y="488"/>
                </a:lnTo>
                <a:lnTo>
                  <a:pt x="286" y="488"/>
                </a:lnTo>
                <a:lnTo>
                  <a:pt x="285" y="490"/>
                </a:lnTo>
                <a:lnTo>
                  <a:pt x="282" y="493"/>
                </a:lnTo>
                <a:lnTo>
                  <a:pt x="282" y="493"/>
                </a:lnTo>
                <a:lnTo>
                  <a:pt x="283" y="489"/>
                </a:lnTo>
                <a:lnTo>
                  <a:pt x="285" y="487"/>
                </a:lnTo>
                <a:lnTo>
                  <a:pt x="288" y="485"/>
                </a:lnTo>
                <a:lnTo>
                  <a:pt x="292" y="483"/>
                </a:lnTo>
                <a:lnTo>
                  <a:pt x="301" y="482"/>
                </a:lnTo>
                <a:lnTo>
                  <a:pt x="312" y="481"/>
                </a:lnTo>
                <a:lnTo>
                  <a:pt x="323" y="478"/>
                </a:lnTo>
                <a:lnTo>
                  <a:pt x="333" y="476"/>
                </a:lnTo>
                <a:lnTo>
                  <a:pt x="338" y="473"/>
                </a:lnTo>
                <a:lnTo>
                  <a:pt x="340" y="470"/>
                </a:lnTo>
                <a:lnTo>
                  <a:pt x="342" y="466"/>
                </a:lnTo>
                <a:lnTo>
                  <a:pt x="344" y="461"/>
                </a:lnTo>
                <a:lnTo>
                  <a:pt x="344" y="461"/>
                </a:lnTo>
                <a:lnTo>
                  <a:pt x="341" y="455"/>
                </a:lnTo>
                <a:lnTo>
                  <a:pt x="336" y="450"/>
                </a:lnTo>
                <a:lnTo>
                  <a:pt x="336" y="450"/>
                </a:lnTo>
                <a:lnTo>
                  <a:pt x="334" y="454"/>
                </a:lnTo>
                <a:lnTo>
                  <a:pt x="330" y="455"/>
                </a:lnTo>
                <a:lnTo>
                  <a:pt x="328" y="454"/>
                </a:lnTo>
                <a:lnTo>
                  <a:pt x="324" y="453"/>
                </a:lnTo>
                <a:lnTo>
                  <a:pt x="318" y="447"/>
                </a:lnTo>
                <a:lnTo>
                  <a:pt x="315" y="444"/>
                </a:lnTo>
                <a:lnTo>
                  <a:pt x="315" y="444"/>
                </a:lnTo>
                <a:lnTo>
                  <a:pt x="315" y="448"/>
                </a:lnTo>
                <a:lnTo>
                  <a:pt x="313" y="449"/>
                </a:lnTo>
                <a:lnTo>
                  <a:pt x="311" y="450"/>
                </a:lnTo>
                <a:lnTo>
                  <a:pt x="309" y="450"/>
                </a:lnTo>
                <a:lnTo>
                  <a:pt x="303" y="450"/>
                </a:lnTo>
                <a:lnTo>
                  <a:pt x="300" y="450"/>
                </a:lnTo>
                <a:lnTo>
                  <a:pt x="298" y="453"/>
                </a:lnTo>
                <a:lnTo>
                  <a:pt x="298" y="453"/>
                </a:lnTo>
                <a:lnTo>
                  <a:pt x="295" y="449"/>
                </a:lnTo>
                <a:lnTo>
                  <a:pt x="293" y="447"/>
                </a:lnTo>
                <a:lnTo>
                  <a:pt x="287" y="442"/>
                </a:lnTo>
                <a:lnTo>
                  <a:pt x="280" y="438"/>
                </a:lnTo>
                <a:lnTo>
                  <a:pt x="277" y="435"/>
                </a:lnTo>
                <a:lnTo>
                  <a:pt x="275" y="432"/>
                </a:lnTo>
                <a:lnTo>
                  <a:pt x="275" y="432"/>
                </a:lnTo>
                <a:lnTo>
                  <a:pt x="279" y="426"/>
                </a:lnTo>
                <a:lnTo>
                  <a:pt x="279" y="426"/>
                </a:lnTo>
                <a:lnTo>
                  <a:pt x="280" y="426"/>
                </a:lnTo>
                <a:lnTo>
                  <a:pt x="281" y="423"/>
                </a:lnTo>
                <a:lnTo>
                  <a:pt x="281" y="423"/>
                </a:lnTo>
                <a:lnTo>
                  <a:pt x="280" y="424"/>
                </a:lnTo>
                <a:lnTo>
                  <a:pt x="277" y="425"/>
                </a:lnTo>
                <a:lnTo>
                  <a:pt x="268" y="425"/>
                </a:lnTo>
                <a:lnTo>
                  <a:pt x="257" y="426"/>
                </a:lnTo>
                <a:lnTo>
                  <a:pt x="252" y="428"/>
                </a:lnTo>
                <a:lnTo>
                  <a:pt x="248" y="429"/>
                </a:lnTo>
                <a:lnTo>
                  <a:pt x="248" y="429"/>
                </a:lnTo>
                <a:lnTo>
                  <a:pt x="254" y="426"/>
                </a:lnTo>
                <a:lnTo>
                  <a:pt x="254" y="426"/>
                </a:lnTo>
                <a:lnTo>
                  <a:pt x="254" y="429"/>
                </a:lnTo>
                <a:lnTo>
                  <a:pt x="254" y="429"/>
                </a:lnTo>
                <a:lnTo>
                  <a:pt x="256" y="426"/>
                </a:lnTo>
                <a:lnTo>
                  <a:pt x="258" y="426"/>
                </a:lnTo>
                <a:lnTo>
                  <a:pt x="260" y="428"/>
                </a:lnTo>
                <a:lnTo>
                  <a:pt x="263" y="429"/>
                </a:lnTo>
                <a:lnTo>
                  <a:pt x="263" y="429"/>
                </a:lnTo>
                <a:lnTo>
                  <a:pt x="262" y="430"/>
                </a:lnTo>
                <a:lnTo>
                  <a:pt x="259" y="431"/>
                </a:lnTo>
                <a:lnTo>
                  <a:pt x="254" y="431"/>
                </a:lnTo>
                <a:lnTo>
                  <a:pt x="248" y="429"/>
                </a:lnTo>
                <a:lnTo>
                  <a:pt x="244" y="426"/>
                </a:lnTo>
                <a:lnTo>
                  <a:pt x="235" y="418"/>
                </a:lnTo>
                <a:lnTo>
                  <a:pt x="232" y="414"/>
                </a:lnTo>
                <a:lnTo>
                  <a:pt x="232" y="414"/>
                </a:lnTo>
                <a:lnTo>
                  <a:pt x="224" y="417"/>
                </a:lnTo>
                <a:lnTo>
                  <a:pt x="217" y="417"/>
                </a:lnTo>
                <a:lnTo>
                  <a:pt x="210" y="414"/>
                </a:lnTo>
                <a:lnTo>
                  <a:pt x="203" y="410"/>
                </a:lnTo>
                <a:lnTo>
                  <a:pt x="195" y="403"/>
                </a:lnTo>
                <a:lnTo>
                  <a:pt x="188" y="396"/>
                </a:lnTo>
                <a:lnTo>
                  <a:pt x="182" y="388"/>
                </a:lnTo>
                <a:lnTo>
                  <a:pt x="176" y="378"/>
                </a:lnTo>
                <a:lnTo>
                  <a:pt x="167" y="357"/>
                </a:lnTo>
                <a:lnTo>
                  <a:pt x="158" y="336"/>
                </a:lnTo>
                <a:lnTo>
                  <a:pt x="156" y="325"/>
                </a:lnTo>
                <a:lnTo>
                  <a:pt x="154" y="316"/>
                </a:lnTo>
                <a:lnTo>
                  <a:pt x="153" y="307"/>
                </a:lnTo>
                <a:lnTo>
                  <a:pt x="153" y="299"/>
                </a:lnTo>
                <a:lnTo>
                  <a:pt x="153" y="299"/>
                </a:lnTo>
                <a:lnTo>
                  <a:pt x="151" y="302"/>
                </a:lnTo>
                <a:lnTo>
                  <a:pt x="150" y="302"/>
                </a:lnTo>
                <a:lnTo>
                  <a:pt x="148" y="302"/>
                </a:lnTo>
                <a:lnTo>
                  <a:pt x="146" y="300"/>
                </a:lnTo>
                <a:lnTo>
                  <a:pt x="144" y="299"/>
                </a:lnTo>
                <a:lnTo>
                  <a:pt x="144" y="299"/>
                </a:lnTo>
                <a:lnTo>
                  <a:pt x="145" y="289"/>
                </a:lnTo>
                <a:lnTo>
                  <a:pt x="150" y="267"/>
                </a:lnTo>
                <a:lnTo>
                  <a:pt x="151" y="246"/>
                </a:lnTo>
                <a:lnTo>
                  <a:pt x="151" y="239"/>
                </a:lnTo>
                <a:lnTo>
                  <a:pt x="151" y="237"/>
                </a:lnTo>
                <a:lnTo>
                  <a:pt x="150" y="236"/>
                </a:lnTo>
                <a:lnTo>
                  <a:pt x="150" y="236"/>
                </a:lnTo>
                <a:lnTo>
                  <a:pt x="157" y="230"/>
                </a:lnTo>
                <a:lnTo>
                  <a:pt x="165" y="222"/>
                </a:lnTo>
                <a:lnTo>
                  <a:pt x="168" y="217"/>
                </a:lnTo>
                <a:lnTo>
                  <a:pt x="170" y="211"/>
                </a:lnTo>
                <a:lnTo>
                  <a:pt x="170" y="207"/>
                </a:lnTo>
                <a:lnTo>
                  <a:pt x="169" y="202"/>
                </a:lnTo>
                <a:lnTo>
                  <a:pt x="169" y="202"/>
                </a:lnTo>
                <a:lnTo>
                  <a:pt x="169" y="205"/>
                </a:lnTo>
                <a:lnTo>
                  <a:pt x="171" y="205"/>
                </a:lnTo>
                <a:lnTo>
                  <a:pt x="175" y="205"/>
                </a:lnTo>
                <a:lnTo>
                  <a:pt x="179" y="202"/>
                </a:lnTo>
                <a:lnTo>
                  <a:pt x="181" y="201"/>
                </a:lnTo>
                <a:lnTo>
                  <a:pt x="182" y="199"/>
                </a:lnTo>
                <a:lnTo>
                  <a:pt x="182" y="196"/>
                </a:lnTo>
                <a:lnTo>
                  <a:pt x="180" y="195"/>
                </a:lnTo>
                <a:lnTo>
                  <a:pt x="180" y="195"/>
                </a:lnTo>
                <a:lnTo>
                  <a:pt x="180" y="198"/>
                </a:lnTo>
                <a:lnTo>
                  <a:pt x="177" y="195"/>
                </a:lnTo>
                <a:lnTo>
                  <a:pt x="177" y="195"/>
                </a:lnTo>
                <a:lnTo>
                  <a:pt x="177" y="194"/>
                </a:lnTo>
                <a:lnTo>
                  <a:pt x="179" y="194"/>
                </a:lnTo>
                <a:lnTo>
                  <a:pt x="180" y="195"/>
                </a:lnTo>
                <a:lnTo>
                  <a:pt x="182" y="198"/>
                </a:lnTo>
                <a:lnTo>
                  <a:pt x="182" y="198"/>
                </a:lnTo>
                <a:lnTo>
                  <a:pt x="182" y="195"/>
                </a:lnTo>
                <a:lnTo>
                  <a:pt x="182" y="195"/>
                </a:lnTo>
                <a:lnTo>
                  <a:pt x="185" y="196"/>
                </a:lnTo>
                <a:lnTo>
                  <a:pt x="183" y="194"/>
                </a:lnTo>
                <a:lnTo>
                  <a:pt x="183" y="194"/>
                </a:lnTo>
                <a:lnTo>
                  <a:pt x="183" y="195"/>
                </a:lnTo>
                <a:lnTo>
                  <a:pt x="183" y="196"/>
                </a:lnTo>
                <a:lnTo>
                  <a:pt x="183" y="198"/>
                </a:lnTo>
                <a:lnTo>
                  <a:pt x="182" y="200"/>
                </a:lnTo>
                <a:lnTo>
                  <a:pt x="186" y="202"/>
                </a:lnTo>
                <a:lnTo>
                  <a:pt x="186" y="202"/>
                </a:lnTo>
                <a:lnTo>
                  <a:pt x="187" y="201"/>
                </a:lnTo>
                <a:lnTo>
                  <a:pt x="189" y="198"/>
                </a:lnTo>
                <a:lnTo>
                  <a:pt x="194" y="196"/>
                </a:lnTo>
                <a:lnTo>
                  <a:pt x="197" y="195"/>
                </a:lnTo>
                <a:lnTo>
                  <a:pt x="199" y="196"/>
                </a:lnTo>
                <a:lnTo>
                  <a:pt x="199" y="196"/>
                </a:lnTo>
                <a:lnTo>
                  <a:pt x="197" y="192"/>
                </a:lnTo>
                <a:lnTo>
                  <a:pt x="195" y="192"/>
                </a:lnTo>
                <a:lnTo>
                  <a:pt x="195" y="192"/>
                </a:lnTo>
                <a:lnTo>
                  <a:pt x="194" y="192"/>
                </a:lnTo>
                <a:lnTo>
                  <a:pt x="194" y="192"/>
                </a:lnTo>
                <a:lnTo>
                  <a:pt x="197" y="186"/>
                </a:lnTo>
                <a:lnTo>
                  <a:pt x="198" y="182"/>
                </a:lnTo>
                <a:lnTo>
                  <a:pt x="197" y="180"/>
                </a:lnTo>
                <a:lnTo>
                  <a:pt x="197" y="180"/>
                </a:lnTo>
                <a:lnTo>
                  <a:pt x="199" y="182"/>
                </a:lnTo>
                <a:lnTo>
                  <a:pt x="199" y="186"/>
                </a:lnTo>
                <a:lnTo>
                  <a:pt x="200" y="189"/>
                </a:lnTo>
                <a:lnTo>
                  <a:pt x="200" y="190"/>
                </a:lnTo>
                <a:lnTo>
                  <a:pt x="201" y="192"/>
                </a:lnTo>
                <a:lnTo>
                  <a:pt x="201" y="192"/>
                </a:lnTo>
                <a:lnTo>
                  <a:pt x="200" y="190"/>
                </a:lnTo>
                <a:lnTo>
                  <a:pt x="200" y="188"/>
                </a:lnTo>
                <a:lnTo>
                  <a:pt x="200" y="187"/>
                </a:lnTo>
                <a:lnTo>
                  <a:pt x="203" y="187"/>
                </a:lnTo>
                <a:lnTo>
                  <a:pt x="203" y="187"/>
                </a:lnTo>
                <a:lnTo>
                  <a:pt x="201" y="186"/>
                </a:lnTo>
                <a:lnTo>
                  <a:pt x="201" y="184"/>
                </a:lnTo>
                <a:lnTo>
                  <a:pt x="205" y="183"/>
                </a:lnTo>
                <a:lnTo>
                  <a:pt x="211" y="182"/>
                </a:lnTo>
                <a:lnTo>
                  <a:pt x="220" y="181"/>
                </a:lnTo>
                <a:lnTo>
                  <a:pt x="238" y="181"/>
                </a:lnTo>
                <a:lnTo>
                  <a:pt x="246" y="181"/>
                </a:lnTo>
                <a:lnTo>
                  <a:pt x="252" y="182"/>
                </a:lnTo>
                <a:lnTo>
                  <a:pt x="252" y="182"/>
                </a:lnTo>
                <a:lnTo>
                  <a:pt x="252" y="178"/>
                </a:lnTo>
                <a:lnTo>
                  <a:pt x="252" y="176"/>
                </a:lnTo>
                <a:lnTo>
                  <a:pt x="253" y="176"/>
                </a:lnTo>
                <a:lnTo>
                  <a:pt x="254" y="175"/>
                </a:lnTo>
                <a:lnTo>
                  <a:pt x="258" y="175"/>
                </a:lnTo>
                <a:lnTo>
                  <a:pt x="260" y="174"/>
                </a:lnTo>
                <a:lnTo>
                  <a:pt x="263" y="171"/>
                </a:lnTo>
                <a:lnTo>
                  <a:pt x="263" y="171"/>
                </a:lnTo>
                <a:lnTo>
                  <a:pt x="265" y="176"/>
                </a:lnTo>
                <a:lnTo>
                  <a:pt x="270" y="182"/>
                </a:lnTo>
                <a:lnTo>
                  <a:pt x="276" y="186"/>
                </a:lnTo>
                <a:lnTo>
                  <a:pt x="279" y="187"/>
                </a:lnTo>
                <a:lnTo>
                  <a:pt x="281" y="187"/>
                </a:lnTo>
                <a:lnTo>
                  <a:pt x="281" y="187"/>
                </a:lnTo>
                <a:lnTo>
                  <a:pt x="280" y="189"/>
                </a:lnTo>
                <a:lnTo>
                  <a:pt x="279" y="193"/>
                </a:lnTo>
                <a:lnTo>
                  <a:pt x="279" y="199"/>
                </a:lnTo>
                <a:lnTo>
                  <a:pt x="280" y="204"/>
                </a:lnTo>
                <a:lnTo>
                  <a:pt x="280" y="204"/>
                </a:lnTo>
                <a:lnTo>
                  <a:pt x="281" y="201"/>
                </a:lnTo>
                <a:lnTo>
                  <a:pt x="283" y="200"/>
                </a:lnTo>
                <a:lnTo>
                  <a:pt x="285" y="199"/>
                </a:lnTo>
                <a:lnTo>
                  <a:pt x="285" y="200"/>
                </a:lnTo>
                <a:lnTo>
                  <a:pt x="285" y="200"/>
                </a:lnTo>
                <a:lnTo>
                  <a:pt x="283" y="201"/>
                </a:lnTo>
                <a:lnTo>
                  <a:pt x="286" y="201"/>
                </a:lnTo>
                <a:lnTo>
                  <a:pt x="286" y="201"/>
                </a:lnTo>
                <a:lnTo>
                  <a:pt x="283" y="202"/>
                </a:lnTo>
                <a:lnTo>
                  <a:pt x="282" y="204"/>
                </a:lnTo>
                <a:lnTo>
                  <a:pt x="283" y="205"/>
                </a:lnTo>
                <a:lnTo>
                  <a:pt x="286" y="204"/>
                </a:lnTo>
                <a:lnTo>
                  <a:pt x="286" y="204"/>
                </a:lnTo>
                <a:lnTo>
                  <a:pt x="282" y="207"/>
                </a:lnTo>
                <a:lnTo>
                  <a:pt x="281" y="210"/>
                </a:lnTo>
                <a:lnTo>
                  <a:pt x="280" y="211"/>
                </a:lnTo>
                <a:lnTo>
                  <a:pt x="275" y="212"/>
                </a:lnTo>
                <a:lnTo>
                  <a:pt x="275" y="212"/>
                </a:lnTo>
                <a:lnTo>
                  <a:pt x="276" y="212"/>
                </a:lnTo>
                <a:lnTo>
                  <a:pt x="275" y="212"/>
                </a:lnTo>
                <a:lnTo>
                  <a:pt x="275" y="212"/>
                </a:lnTo>
                <a:lnTo>
                  <a:pt x="276" y="213"/>
                </a:lnTo>
                <a:lnTo>
                  <a:pt x="280" y="214"/>
                </a:lnTo>
                <a:lnTo>
                  <a:pt x="288" y="217"/>
                </a:lnTo>
                <a:lnTo>
                  <a:pt x="295" y="216"/>
                </a:lnTo>
                <a:lnTo>
                  <a:pt x="295" y="214"/>
                </a:lnTo>
                <a:lnTo>
                  <a:pt x="294" y="213"/>
                </a:lnTo>
                <a:lnTo>
                  <a:pt x="294" y="213"/>
                </a:lnTo>
                <a:lnTo>
                  <a:pt x="293" y="214"/>
                </a:lnTo>
                <a:lnTo>
                  <a:pt x="292" y="216"/>
                </a:lnTo>
                <a:lnTo>
                  <a:pt x="286" y="216"/>
                </a:lnTo>
                <a:lnTo>
                  <a:pt x="280" y="214"/>
                </a:lnTo>
                <a:lnTo>
                  <a:pt x="279" y="213"/>
                </a:lnTo>
                <a:lnTo>
                  <a:pt x="277" y="212"/>
                </a:lnTo>
                <a:lnTo>
                  <a:pt x="277" y="212"/>
                </a:lnTo>
                <a:lnTo>
                  <a:pt x="277" y="212"/>
                </a:lnTo>
                <a:lnTo>
                  <a:pt x="277" y="211"/>
                </a:lnTo>
                <a:lnTo>
                  <a:pt x="279" y="204"/>
                </a:lnTo>
                <a:lnTo>
                  <a:pt x="280" y="181"/>
                </a:lnTo>
                <a:lnTo>
                  <a:pt x="280" y="158"/>
                </a:lnTo>
                <a:lnTo>
                  <a:pt x="279" y="152"/>
                </a:lnTo>
                <a:lnTo>
                  <a:pt x="279" y="152"/>
                </a:lnTo>
                <a:lnTo>
                  <a:pt x="277" y="153"/>
                </a:lnTo>
                <a:lnTo>
                  <a:pt x="277" y="153"/>
                </a:lnTo>
                <a:lnTo>
                  <a:pt x="279" y="154"/>
                </a:lnTo>
                <a:lnTo>
                  <a:pt x="280" y="154"/>
                </a:lnTo>
                <a:lnTo>
                  <a:pt x="280" y="152"/>
                </a:lnTo>
                <a:lnTo>
                  <a:pt x="280" y="152"/>
                </a:lnTo>
                <a:lnTo>
                  <a:pt x="281" y="153"/>
                </a:lnTo>
                <a:lnTo>
                  <a:pt x="283" y="154"/>
                </a:lnTo>
                <a:lnTo>
                  <a:pt x="286" y="154"/>
                </a:lnTo>
                <a:lnTo>
                  <a:pt x="287" y="151"/>
                </a:lnTo>
                <a:lnTo>
                  <a:pt x="287" y="151"/>
                </a:lnTo>
                <a:lnTo>
                  <a:pt x="286" y="152"/>
                </a:lnTo>
                <a:lnTo>
                  <a:pt x="287" y="149"/>
                </a:lnTo>
                <a:lnTo>
                  <a:pt x="287" y="149"/>
                </a:lnTo>
                <a:lnTo>
                  <a:pt x="291" y="152"/>
                </a:lnTo>
                <a:lnTo>
                  <a:pt x="295" y="155"/>
                </a:lnTo>
                <a:lnTo>
                  <a:pt x="295" y="155"/>
                </a:lnTo>
                <a:lnTo>
                  <a:pt x="295" y="158"/>
                </a:lnTo>
                <a:lnTo>
                  <a:pt x="295" y="164"/>
                </a:lnTo>
                <a:lnTo>
                  <a:pt x="298" y="178"/>
                </a:lnTo>
                <a:lnTo>
                  <a:pt x="299" y="187"/>
                </a:lnTo>
                <a:lnTo>
                  <a:pt x="299" y="195"/>
                </a:lnTo>
                <a:lnTo>
                  <a:pt x="299" y="205"/>
                </a:lnTo>
                <a:lnTo>
                  <a:pt x="297" y="213"/>
                </a:lnTo>
                <a:lnTo>
                  <a:pt x="297" y="213"/>
                </a:lnTo>
                <a:lnTo>
                  <a:pt x="300" y="212"/>
                </a:lnTo>
                <a:lnTo>
                  <a:pt x="301" y="212"/>
                </a:lnTo>
                <a:lnTo>
                  <a:pt x="301" y="213"/>
                </a:lnTo>
                <a:lnTo>
                  <a:pt x="301" y="213"/>
                </a:lnTo>
                <a:lnTo>
                  <a:pt x="299" y="214"/>
                </a:lnTo>
                <a:lnTo>
                  <a:pt x="297" y="214"/>
                </a:lnTo>
                <a:lnTo>
                  <a:pt x="304" y="217"/>
                </a:lnTo>
                <a:lnTo>
                  <a:pt x="304" y="217"/>
                </a:lnTo>
                <a:lnTo>
                  <a:pt x="303" y="216"/>
                </a:lnTo>
                <a:lnTo>
                  <a:pt x="303" y="216"/>
                </a:lnTo>
                <a:lnTo>
                  <a:pt x="299" y="214"/>
                </a:lnTo>
                <a:lnTo>
                  <a:pt x="303" y="217"/>
                </a:lnTo>
                <a:lnTo>
                  <a:pt x="303" y="217"/>
                </a:lnTo>
                <a:lnTo>
                  <a:pt x="295" y="213"/>
                </a:lnTo>
                <a:lnTo>
                  <a:pt x="295" y="213"/>
                </a:lnTo>
                <a:lnTo>
                  <a:pt x="297" y="214"/>
                </a:lnTo>
                <a:lnTo>
                  <a:pt x="297" y="214"/>
                </a:lnTo>
                <a:lnTo>
                  <a:pt x="295" y="213"/>
                </a:lnTo>
                <a:lnTo>
                  <a:pt x="295" y="213"/>
                </a:lnTo>
                <a:lnTo>
                  <a:pt x="294" y="213"/>
                </a:lnTo>
                <a:lnTo>
                  <a:pt x="294" y="213"/>
                </a:lnTo>
                <a:lnTo>
                  <a:pt x="295" y="213"/>
                </a:lnTo>
                <a:lnTo>
                  <a:pt x="295" y="213"/>
                </a:lnTo>
                <a:lnTo>
                  <a:pt x="300" y="217"/>
                </a:lnTo>
                <a:lnTo>
                  <a:pt x="306" y="220"/>
                </a:lnTo>
                <a:lnTo>
                  <a:pt x="311" y="222"/>
                </a:lnTo>
                <a:lnTo>
                  <a:pt x="315" y="224"/>
                </a:lnTo>
                <a:lnTo>
                  <a:pt x="315" y="224"/>
                </a:lnTo>
                <a:lnTo>
                  <a:pt x="313" y="223"/>
                </a:lnTo>
                <a:lnTo>
                  <a:pt x="313" y="222"/>
                </a:lnTo>
                <a:lnTo>
                  <a:pt x="316" y="219"/>
                </a:lnTo>
                <a:lnTo>
                  <a:pt x="317" y="217"/>
                </a:lnTo>
                <a:lnTo>
                  <a:pt x="315" y="217"/>
                </a:lnTo>
                <a:lnTo>
                  <a:pt x="315" y="217"/>
                </a:lnTo>
                <a:lnTo>
                  <a:pt x="322" y="219"/>
                </a:lnTo>
                <a:lnTo>
                  <a:pt x="325" y="222"/>
                </a:lnTo>
                <a:lnTo>
                  <a:pt x="325" y="222"/>
                </a:lnTo>
                <a:lnTo>
                  <a:pt x="321" y="220"/>
                </a:lnTo>
                <a:lnTo>
                  <a:pt x="325" y="223"/>
                </a:lnTo>
                <a:lnTo>
                  <a:pt x="325" y="223"/>
                </a:lnTo>
                <a:lnTo>
                  <a:pt x="323" y="222"/>
                </a:lnTo>
                <a:lnTo>
                  <a:pt x="324" y="224"/>
                </a:lnTo>
                <a:lnTo>
                  <a:pt x="324" y="224"/>
                </a:lnTo>
                <a:lnTo>
                  <a:pt x="319" y="224"/>
                </a:lnTo>
                <a:lnTo>
                  <a:pt x="318" y="225"/>
                </a:lnTo>
                <a:lnTo>
                  <a:pt x="318" y="226"/>
                </a:lnTo>
                <a:lnTo>
                  <a:pt x="316" y="225"/>
                </a:lnTo>
                <a:lnTo>
                  <a:pt x="316" y="225"/>
                </a:lnTo>
                <a:lnTo>
                  <a:pt x="317" y="228"/>
                </a:lnTo>
                <a:lnTo>
                  <a:pt x="316" y="228"/>
                </a:lnTo>
                <a:lnTo>
                  <a:pt x="313" y="228"/>
                </a:lnTo>
                <a:lnTo>
                  <a:pt x="313" y="228"/>
                </a:lnTo>
                <a:lnTo>
                  <a:pt x="312" y="229"/>
                </a:lnTo>
                <a:lnTo>
                  <a:pt x="312" y="229"/>
                </a:lnTo>
                <a:lnTo>
                  <a:pt x="317" y="233"/>
                </a:lnTo>
                <a:lnTo>
                  <a:pt x="321" y="233"/>
                </a:lnTo>
                <a:lnTo>
                  <a:pt x="333" y="231"/>
                </a:lnTo>
                <a:lnTo>
                  <a:pt x="333" y="231"/>
                </a:lnTo>
                <a:lnTo>
                  <a:pt x="336" y="231"/>
                </a:lnTo>
                <a:lnTo>
                  <a:pt x="339" y="229"/>
                </a:lnTo>
                <a:lnTo>
                  <a:pt x="339" y="225"/>
                </a:lnTo>
                <a:lnTo>
                  <a:pt x="338" y="218"/>
                </a:lnTo>
                <a:lnTo>
                  <a:pt x="336" y="210"/>
                </a:lnTo>
                <a:lnTo>
                  <a:pt x="333" y="201"/>
                </a:lnTo>
                <a:lnTo>
                  <a:pt x="324" y="180"/>
                </a:lnTo>
                <a:lnTo>
                  <a:pt x="311" y="157"/>
                </a:lnTo>
                <a:lnTo>
                  <a:pt x="304" y="145"/>
                </a:lnTo>
                <a:lnTo>
                  <a:pt x="295" y="134"/>
                </a:lnTo>
                <a:lnTo>
                  <a:pt x="286" y="124"/>
                </a:lnTo>
                <a:lnTo>
                  <a:pt x="277" y="115"/>
                </a:lnTo>
                <a:lnTo>
                  <a:pt x="268" y="107"/>
                </a:lnTo>
                <a:lnTo>
                  <a:pt x="258" y="101"/>
                </a:lnTo>
                <a:lnTo>
                  <a:pt x="258" y="101"/>
                </a:lnTo>
                <a:lnTo>
                  <a:pt x="259" y="99"/>
                </a:lnTo>
                <a:lnTo>
                  <a:pt x="258" y="98"/>
                </a:lnTo>
                <a:lnTo>
                  <a:pt x="257" y="99"/>
                </a:lnTo>
                <a:lnTo>
                  <a:pt x="258" y="96"/>
                </a:lnTo>
                <a:lnTo>
                  <a:pt x="258" y="96"/>
                </a:lnTo>
                <a:lnTo>
                  <a:pt x="262" y="96"/>
                </a:lnTo>
                <a:lnTo>
                  <a:pt x="260" y="95"/>
                </a:lnTo>
                <a:lnTo>
                  <a:pt x="259" y="94"/>
                </a:lnTo>
                <a:lnTo>
                  <a:pt x="259" y="93"/>
                </a:lnTo>
                <a:lnTo>
                  <a:pt x="262" y="93"/>
                </a:lnTo>
                <a:lnTo>
                  <a:pt x="262" y="93"/>
                </a:lnTo>
                <a:lnTo>
                  <a:pt x="260" y="95"/>
                </a:lnTo>
                <a:lnTo>
                  <a:pt x="263" y="94"/>
                </a:lnTo>
                <a:lnTo>
                  <a:pt x="263" y="94"/>
                </a:lnTo>
                <a:lnTo>
                  <a:pt x="264" y="94"/>
                </a:lnTo>
                <a:lnTo>
                  <a:pt x="265" y="95"/>
                </a:lnTo>
                <a:lnTo>
                  <a:pt x="264" y="96"/>
                </a:lnTo>
                <a:lnTo>
                  <a:pt x="262" y="99"/>
                </a:lnTo>
                <a:lnTo>
                  <a:pt x="260" y="100"/>
                </a:lnTo>
                <a:lnTo>
                  <a:pt x="260" y="100"/>
                </a:lnTo>
                <a:lnTo>
                  <a:pt x="258" y="95"/>
                </a:lnTo>
                <a:lnTo>
                  <a:pt x="258" y="95"/>
                </a:lnTo>
                <a:lnTo>
                  <a:pt x="260" y="95"/>
                </a:lnTo>
                <a:lnTo>
                  <a:pt x="265" y="99"/>
                </a:lnTo>
                <a:lnTo>
                  <a:pt x="274" y="105"/>
                </a:lnTo>
                <a:lnTo>
                  <a:pt x="295" y="125"/>
                </a:lnTo>
                <a:lnTo>
                  <a:pt x="323" y="152"/>
                </a:lnTo>
                <a:lnTo>
                  <a:pt x="348" y="180"/>
                </a:lnTo>
                <a:lnTo>
                  <a:pt x="358" y="193"/>
                </a:lnTo>
                <a:lnTo>
                  <a:pt x="366" y="204"/>
                </a:lnTo>
                <a:lnTo>
                  <a:pt x="372" y="213"/>
                </a:lnTo>
                <a:lnTo>
                  <a:pt x="374" y="217"/>
                </a:lnTo>
                <a:lnTo>
                  <a:pt x="375" y="220"/>
                </a:lnTo>
                <a:lnTo>
                  <a:pt x="374" y="223"/>
                </a:lnTo>
                <a:lnTo>
                  <a:pt x="372" y="224"/>
                </a:lnTo>
                <a:lnTo>
                  <a:pt x="369" y="225"/>
                </a:lnTo>
                <a:lnTo>
                  <a:pt x="365" y="224"/>
                </a:lnTo>
                <a:lnTo>
                  <a:pt x="365" y="224"/>
                </a:lnTo>
                <a:lnTo>
                  <a:pt x="364" y="224"/>
                </a:lnTo>
                <a:lnTo>
                  <a:pt x="363" y="223"/>
                </a:lnTo>
                <a:lnTo>
                  <a:pt x="360" y="222"/>
                </a:lnTo>
                <a:lnTo>
                  <a:pt x="360" y="222"/>
                </a:lnTo>
                <a:lnTo>
                  <a:pt x="363" y="224"/>
                </a:lnTo>
                <a:lnTo>
                  <a:pt x="362" y="225"/>
                </a:lnTo>
                <a:lnTo>
                  <a:pt x="360" y="225"/>
                </a:lnTo>
                <a:lnTo>
                  <a:pt x="360" y="225"/>
                </a:lnTo>
                <a:lnTo>
                  <a:pt x="363" y="226"/>
                </a:lnTo>
                <a:lnTo>
                  <a:pt x="365" y="226"/>
                </a:lnTo>
                <a:lnTo>
                  <a:pt x="366" y="224"/>
                </a:lnTo>
                <a:lnTo>
                  <a:pt x="368" y="222"/>
                </a:lnTo>
                <a:lnTo>
                  <a:pt x="370" y="217"/>
                </a:lnTo>
                <a:lnTo>
                  <a:pt x="369" y="213"/>
                </a:lnTo>
                <a:lnTo>
                  <a:pt x="369" y="213"/>
                </a:lnTo>
                <a:lnTo>
                  <a:pt x="370" y="213"/>
                </a:lnTo>
                <a:lnTo>
                  <a:pt x="371" y="214"/>
                </a:lnTo>
                <a:lnTo>
                  <a:pt x="371" y="217"/>
                </a:lnTo>
                <a:lnTo>
                  <a:pt x="369" y="229"/>
                </a:lnTo>
                <a:lnTo>
                  <a:pt x="365" y="241"/>
                </a:lnTo>
                <a:lnTo>
                  <a:pt x="363" y="245"/>
                </a:lnTo>
                <a:lnTo>
                  <a:pt x="363" y="246"/>
                </a:lnTo>
                <a:lnTo>
                  <a:pt x="362" y="246"/>
                </a:lnTo>
                <a:lnTo>
                  <a:pt x="362" y="246"/>
                </a:lnTo>
                <a:lnTo>
                  <a:pt x="359" y="246"/>
                </a:lnTo>
                <a:lnTo>
                  <a:pt x="359" y="246"/>
                </a:lnTo>
                <a:lnTo>
                  <a:pt x="362" y="251"/>
                </a:lnTo>
                <a:lnTo>
                  <a:pt x="362" y="251"/>
                </a:lnTo>
                <a:lnTo>
                  <a:pt x="363" y="248"/>
                </a:lnTo>
                <a:lnTo>
                  <a:pt x="364" y="247"/>
                </a:lnTo>
                <a:lnTo>
                  <a:pt x="365" y="247"/>
                </a:lnTo>
                <a:lnTo>
                  <a:pt x="368" y="248"/>
                </a:lnTo>
                <a:lnTo>
                  <a:pt x="368" y="248"/>
                </a:lnTo>
                <a:lnTo>
                  <a:pt x="374" y="230"/>
                </a:lnTo>
                <a:lnTo>
                  <a:pt x="378" y="214"/>
                </a:lnTo>
                <a:lnTo>
                  <a:pt x="382" y="208"/>
                </a:lnTo>
                <a:lnTo>
                  <a:pt x="386" y="204"/>
                </a:lnTo>
                <a:lnTo>
                  <a:pt x="386" y="204"/>
                </a:lnTo>
                <a:lnTo>
                  <a:pt x="387" y="206"/>
                </a:lnTo>
                <a:lnTo>
                  <a:pt x="387" y="207"/>
                </a:lnTo>
                <a:lnTo>
                  <a:pt x="387" y="208"/>
                </a:lnTo>
                <a:lnTo>
                  <a:pt x="387" y="207"/>
                </a:lnTo>
                <a:lnTo>
                  <a:pt x="387" y="207"/>
                </a:lnTo>
                <a:lnTo>
                  <a:pt x="392" y="212"/>
                </a:lnTo>
                <a:lnTo>
                  <a:pt x="393" y="218"/>
                </a:lnTo>
                <a:lnTo>
                  <a:pt x="393" y="225"/>
                </a:lnTo>
                <a:lnTo>
                  <a:pt x="390" y="233"/>
                </a:lnTo>
                <a:lnTo>
                  <a:pt x="387" y="240"/>
                </a:lnTo>
                <a:lnTo>
                  <a:pt x="382" y="247"/>
                </a:lnTo>
                <a:lnTo>
                  <a:pt x="370" y="263"/>
                </a:lnTo>
                <a:lnTo>
                  <a:pt x="346" y="289"/>
                </a:lnTo>
                <a:lnTo>
                  <a:pt x="339" y="298"/>
                </a:lnTo>
                <a:lnTo>
                  <a:pt x="339" y="301"/>
                </a:lnTo>
                <a:lnTo>
                  <a:pt x="340" y="302"/>
                </a:lnTo>
                <a:lnTo>
                  <a:pt x="340" y="302"/>
                </a:lnTo>
                <a:lnTo>
                  <a:pt x="340" y="302"/>
                </a:lnTo>
                <a:lnTo>
                  <a:pt x="339" y="302"/>
                </a:lnTo>
                <a:lnTo>
                  <a:pt x="339" y="302"/>
                </a:lnTo>
                <a:lnTo>
                  <a:pt x="340" y="302"/>
                </a:lnTo>
                <a:lnTo>
                  <a:pt x="340" y="302"/>
                </a:lnTo>
                <a:close/>
                <a:moveTo>
                  <a:pt x="418" y="176"/>
                </a:moveTo>
                <a:lnTo>
                  <a:pt x="418" y="176"/>
                </a:lnTo>
                <a:lnTo>
                  <a:pt x="417" y="175"/>
                </a:lnTo>
                <a:lnTo>
                  <a:pt x="417" y="174"/>
                </a:lnTo>
                <a:lnTo>
                  <a:pt x="417" y="171"/>
                </a:lnTo>
                <a:lnTo>
                  <a:pt x="417" y="171"/>
                </a:lnTo>
                <a:lnTo>
                  <a:pt x="418" y="174"/>
                </a:lnTo>
                <a:lnTo>
                  <a:pt x="418" y="176"/>
                </a:lnTo>
                <a:lnTo>
                  <a:pt x="418" y="176"/>
                </a:lnTo>
                <a:close/>
                <a:moveTo>
                  <a:pt x="356" y="56"/>
                </a:moveTo>
                <a:lnTo>
                  <a:pt x="356" y="56"/>
                </a:lnTo>
                <a:lnTo>
                  <a:pt x="362" y="54"/>
                </a:lnTo>
                <a:lnTo>
                  <a:pt x="365" y="56"/>
                </a:lnTo>
                <a:lnTo>
                  <a:pt x="365" y="57"/>
                </a:lnTo>
                <a:lnTo>
                  <a:pt x="364" y="58"/>
                </a:lnTo>
                <a:lnTo>
                  <a:pt x="362" y="60"/>
                </a:lnTo>
                <a:lnTo>
                  <a:pt x="359" y="60"/>
                </a:lnTo>
                <a:lnTo>
                  <a:pt x="357" y="59"/>
                </a:lnTo>
                <a:lnTo>
                  <a:pt x="356" y="56"/>
                </a:lnTo>
                <a:lnTo>
                  <a:pt x="356" y="56"/>
                </a:lnTo>
                <a:lnTo>
                  <a:pt x="357" y="56"/>
                </a:lnTo>
                <a:lnTo>
                  <a:pt x="357" y="57"/>
                </a:lnTo>
                <a:lnTo>
                  <a:pt x="357" y="57"/>
                </a:lnTo>
                <a:lnTo>
                  <a:pt x="356" y="56"/>
                </a:lnTo>
                <a:lnTo>
                  <a:pt x="356" y="56"/>
                </a:lnTo>
                <a:close/>
                <a:moveTo>
                  <a:pt x="280" y="491"/>
                </a:moveTo>
                <a:lnTo>
                  <a:pt x="280" y="491"/>
                </a:lnTo>
                <a:lnTo>
                  <a:pt x="281" y="490"/>
                </a:lnTo>
                <a:lnTo>
                  <a:pt x="282" y="490"/>
                </a:lnTo>
                <a:lnTo>
                  <a:pt x="282" y="491"/>
                </a:lnTo>
                <a:lnTo>
                  <a:pt x="282" y="491"/>
                </a:lnTo>
                <a:lnTo>
                  <a:pt x="281" y="493"/>
                </a:lnTo>
                <a:lnTo>
                  <a:pt x="281" y="493"/>
                </a:lnTo>
                <a:lnTo>
                  <a:pt x="280" y="491"/>
                </a:lnTo>
                <a:lnTo>
                  <a:pt x="280" y="491"/>
                </a:lnTo>
                <a:close/>
                <a:moveTo>
                  <a:pt x="292" y="449"/>
                </a:moveTo>
                <a:lnTo>
                  <a:pt x="292" y="449"/>
                </a:lnTo>
                <a:lnTo>
                  <a:pt x="298" y="448"/>
                </a:lnTo>
                <a:lnTo>
                  <a:pt x="298" y="448"/>
                </a:lnTo>
                <a:lnTo>
                  <a:pt x="297" y="449"/>
                </a:lnTo>
                <a:lnTo>
                  <a:pt x="293" y="450"/>
                </a:lnTo>
                <a:lnTo>
                  <a:pt x="292" y="450"/>
                </a:lnTo>
                <a:lnTo>
                  <a:pt x="292" y="449"/>
                </a:lnTo>
                <a:lnTo>
                  <a:pt x="292" y="449"/>
                </a:lnTo>
                <a:lnTo>
                  <a:pt x="292" y="449"/>
                </a:lnTo>
                <a:lnTo>
                  <a:pt x="292" y="449"/>
                </a:lnTo>
                <a:lnTo>
                  <a:pt x="292" y="449"/>
                </a:lnTo>
                <a:lnTo>
                  <a:pt x="292" y="449"/>
                </a:lnTo>
                <a:lnTo>
                  <a:pt x="292" y="449"/>
                </a:lnTo>
                <a:close/>
                <a:moveTo>
                  <a:pt x="177" y="381"/>
                </a:moveTo>
                <a:lnTo>
                  <a:pt x="177" y="381"/>
                </a:lnTo>
                <a:lnTo>
                  <a:pt x="177" y="379"/>
                </a:lnTo>
                <a:lnTo>
                  <a:pt x="177" y="379"/>
                </a:lnTo>
                <a:lnTo>
                  <a:pt x="176" y="378"/>
                </a:lnTo>
                <a:lnTo>
                  <a:pt x="176" y="378"/>
                </a:lnTo>
                <a:lnTo>
                  <a:pt x="177" y="378"/>
                </a:lnTo>
                <a:lnTo>
                  <a:pt x="177" y="381"/>
                </a:lnTo>
                <a:lnTo>
                  <a:pt x="177" y="381"/>
                </a:lnTo>
                <a:close/>
                <a:moveTo>
                  <a:pt x="146" y="316"/>
                </a:moveTo>
                <a:lnTo>
                  <a:pt x="146" y="316"/>
                </a:lnTo>
                <a:lnTo>
                  <a:pt x="147" y="314"/>
                </a:lnTo>
                <a:lnTo>
                  <a:pt x="150" y="314"/>
                </a:lnTo>
                <a:lnTo>
                  <a:pt x="150" y="314"/>
                </a:lnTo>
                <a:lnTo>
                  <a:pt x="148" y="316"/>
                </a:lnTo>
                <a:lnTo>
                  <a:pt x="147" y="316"/>
                </a:lnTo>
                <a:lnTo>
                  <a:pt x="146" y="316"/>
                </a:lnTo>
                <a:lnTo>
                  <a:pt x="146" y="316"/>
                </a:lnTo>
                <a:close/>
                <a:moveTo>
                  <a:pt x="146" y="264"/>
                </a:moveTo>
                <a:lnTo>
                  <a:pt x="146" y="264"/>
                </a:lnTo>
                <a:lnTo>
                  <a:pt x="146" y="264"/>
                </a:lnTo>
                <a:lnTo>
                  <a:pt x="145" y="265"/>
                </a:lnTo>
                <a:lnTo>
                  <a:pt x="145" y="265"/>
                </a:lnTo>
                <a:lnTo>
                  <a:pt x="144" y="264"/>
                </a:lnTo>
                <a:lnTo>
                  <a:pt x="146" y="264"/>
                </a:lnTo>
                <a:lnTo>
                  <a:pt x="146" y="264"/>
                </a:lnTo>
                <a:close/>
                <a:moveTo>
                  <a:pt x="283" y="206"/>
                </a:moveTo>
                <a:lnTo>
                  <a:pt x="283" y="206"/>
                </a:lnTo>
                <a:lnTo>
                  <a:pt x="282" y="207"/>
                </a:lnTo>
                <a:lnTo>
                  <a:pt x="281" y="207"/>
                </a:lnTo>
                <a:lnTo>
                  <a:pt x="281" y="207"/>
                </a:lnTo>
                <a:lnTo>
                  <a:pt x="281" y="207"/>
                </a:lnTo>
                <a:lnTo>
                  <a:pt x="283" y="206"/>
                </a:lnTo>
                <a:lnTo>
                  <a:pt x="283" y="206"/>
                </a:lnTo>
                <a:close/>
                <a:moveTo>
                  <a:pt x="306" y="189"/>
                </a:moveTo>
                <a:lnTo>
                  <a:pt x="306" y="189"/>
                </a:lnTo>
                <a:lnTo>
                  <a:pt x="307" y="189"/>
                </a:lnTo>
                <a:lnTo>
                  <a:pt x="307" y="189"/>
                </a:lnTo>
                <a:lnTo>
                  <a:pt x="307" y="190"/>
                </a:lnTo>
                <a:lnTo>
                  <a:pt x="306" y="192"/>
                </a:lnTo>
                <a:lnTo>
                  <a:pt x="306" y="192"/>
                </a:lnTo>
                <a:lnTo>
                  <a:pt x="306" y="190"/>
                </a:lnTo>
                <a:lnTo>
                  <a:pt x="306" y="190"/>
                </a:lnTo>
                <a:lnTo>
                  <a:pt x="305" y="190"/>
                </a:lnTo>
                <a:lnTo>
                  <a:pt x="306" y="189"/>
                </a:lnTo>
                <a:lnTo>
                  <a:pt x="306" y="189"/>
                </a:lnTo>
                <a:close/>
                <a:moveTo>
                  <a:pt x="298" y="216"/>
                </a:moveTo>
                <a:lnTo>
                  <a:pt x="298" y="216"/>
                </a:lnTo>
                <a:lnTo>
                  <a:pt x="297" y="214"/>
                </a:lnTo>
                <a:lnTo>
                  <a:pt x="298" y="216"/>
                </a:lnTo>
                <a:lnTo>
                  <a:pt x="298" y="216"/>
                </a:lnTo>
                <a:lnTo>
                  <a:pt x="299" y="216"/>
                </a:lnTo>
                <a:lnTo>
                  <a:pt x="298" y="216"/>
                </a:lnTo>
                <a:lnTo>
                  <a:pt x="298" y="216"/>
                </a:lnTo>
                <a:close/>
                <a:moveTo>
                  <a:pt x="341" y="136"/>
                </a:moveTo>
                <a:lnTo>
                  <a:pt x="341" y="136"/>
                </a:lnTo>
                <a:lnTo>
                  <a:pt x="345" y="142"/>
                </a:lnTo>
                <a:lnTo>
                  <a:pt x="345" y="142"/>
                </a:lnTo>
                <a:lnTo>
                  <a:pt x="342" y="140"/>
                </a:lnTo>
                <a:lnTo>
                  <a:pt x="341" y="136"/>
                </a:lnTo>
                <a:lnTo>
                  <a:pt x="341" y="136"/>
                </a:lnTo>
                <a:close/>
                <a:moveTo>
                  <a:pt x="364" y="187"/>
                </a:moveTo>
                <a:lnTo>
                  <a:pt x="364" y="187"/>
                </a:lnTo>
                <a:lnTo>
                  <a:pt x="364" y="189"/>
                </a:lnTo>
                <a:lnTo>
                  <a:pt x="364" y="189"/>
                </a:lnTo>
                <a:lnTo>
                  <a:pt x="364" y="190"/>
                </a:lnTo>
                <a:lnTo>
                  <a:pt x="364" y="190"/>
                </a:lnTo>
                <a:lnTo>
                  <a:pt x="363" y="188"/>
                </a:lnTo>
                <a:lnTo>
                  <a:pt x="363" y="188"/>
                </a:lnTo>
                <a:lnTo>
                  <a:pt x="364" y="187"/>
                </a:lnTo>
                <a:lnTo>
                  <a:pt x="364" y="187"/>
                </a:lnTo>
                <a:close/>
                <a:moveTo>
                  <a:pt x="363" y="214"/>
                </a:moveTo>
                <a:lnTo>
                  <a:pt x="363" y="214"/>
                </a:lnTo>
                <a:lnTo>
                  <a:pt x="364" y="216"/>
                </a:lnTo>
                <a:lnTo>
                  <a:pt x="365" y="216"/>
                </a:lnTo>
                <a:lnTo>
                  <a:pt x="364" y="216"/>
                </a:lnTo>
                <a:lnTo>
                  <a:pt x="364" y="216"/>
                </a:lnTo>
                <a:lnTo>
                  <a:pt x="363" y="216"/>
                </a:lnTo>
                <a:lnTo>
                  <a:pt x="363" y="214"/>
                </a:lnTo>
                <a:lnTo>
                  <a:pt x="363" y="214"/>
                </a:lnTo>
                <a:lnTo>
                  <a:pt x="363" y="214"/>
                </a:lnTo>
                <a:close/>
                <a:moveTo>
                  <a:pt x="347" y="292"/>
                </a:moveTo>
                <a:lnTo>
                  <a:pt x="347" y="292"/>
                </a:lnTo>
                <a:lnTo>
                  <a:pt x="345" y="292"/>
                </a:lnTo>
                <a:lnTo>
                  <a:pt x="346" y="292"/>
                </a:lnTo>
                <a:lnTo>
                  <a:pt x="347" y="293"/>
                </a:lnTo>
                <a:lnTo>
                  <a:pt x="348" y="292"/>
                </a:lnTo>
                <a:lnTo>
                  <a:pt x="347" y="292"/>
                </a:lnTo>
                <a:lnTo>
                  <a:pt x="347" y="292"/>
                </a:lnTo>
                <a:lnTo>
                  <a:pt x="347" y="290"/>
                </a:lnTo>
                <a:lnTo>
                  <a:pt x="347" y="292"/>
                </a:lnTo>
                <a:lnTo>
                  <a:pt x="347" y="292"/>
                </a:lnTo>
                <a:close/>
                <a:moveTo>
                  <a:pt x="392" y="259"/>
                </a:moveTo>
                <a:lnTo>
                  <a:pt x="392" y="259"/>
                </a:lnTo>
                <a:lnTo>
                  <a:pt x="392" y="260"/>
                </a:lnTo>
                <a:lnTo>
                  <a:pt x="390" y="261"/>
                </a:lnTo>
                <a:lnTo>
                  <a:pt x="390" y="261"/>
                </a:lnTo>
                <a:lnTo>
                  <a:pt x="390" y="261"/>
                </a:lnTo>
                <a:lnTo>
                  <a:pt x="389" y="260"/>
                </a:lnTo>
                <a:lnTo>
                  <a:pt x="390" y="259"/>
                </a:lnTo>
                <a:lnTo>
                  <a:pt x="392" y="259"/>
                </a:lnTo>
                <a:lnTo>
                  <a:pt x="392" y="259"/>
                </a:lnTo>
                <a:close/>
                <a:moveTo>
                  <a:pt x="417" y="205"/>
                </a:moveTo>
                <a:lnTo>
                  <a:pt x="417" y="205"/>
                </a:lnTo>
                <a:lnTo>
                  <a:pt x="418" y="205"/>
                </a:lnTo>
                <a:lnTo>
                  <a:pt x="418" y="206"/>
                </a:lnTo>
                <a:lnTo>
                  <a:pt x="417" y="208"/>
                </a:lnTo>
                <a:lnTo>
                  <a:pt x="417" y="208"/>
                </a:lnTo>
                <a:lnTo>
                  <a:pt x="417" y="207"/>
                </a:lnTo>
                <a:lnTo>
                  <a:pt x="417" y="206"/>
                </a:lnTo>
                <a:lnTo>
                  <a:pt x="417" y="205"/>
                </a:lnTo>
                <a:lnTo>
                  <a:pt x="417" y="205"/>
                </a:lnTo>
                <a:close/>
                <a:moveTo>
                  <a:pt x="417" y="193"/>
                </a:moveTo>
                <a:lnTo>
                  <a:pt x="417" y="193"/>
                </a:lnTo>
                <a:lnTo>
                  <a:pt x="418" y="195"/>
                </a:lnTo>
                <a:lnTo>
                  <a:pt x="417" y="196"/>
                </a:lnTo>
                <a:lnTo>
                  <a:pt x="416" y="198"/>
                </a:lnTo>
                <a:lnTo>
                  <a:pt x="416" y="198"/>
                </a:lnTo>
                <a:lnTo>
                  <a:pt x="416" y="195"/>
                </a:lnTo>
                <a:lnTo>
                  <a:pt x="416" y="194"/>
                </a:lnTo>
                <a:lnTo>
                  <a:pt x="417" y="193"/>
                </a:lnTo>
                <a:lnTo>
                  <a:pt x="417" y="193"/>
                </a:lnTo>
                <a:close/>
                <a:moveTo>
                  <a:pt x="324" y="231"/>
                </a:moveTo>
                <a:lnTo>
                  <a:pt x="324" y="231"/>
                </a:lnTo>
                <a:lnTo>
                  <a:pt x="325" y="230"/>
                </a:lnTo>
                <a:lnTo>
                  <a:pt x="327" y="230"/>
                </a:lnTo>
                <a:lnTo>
                  <a:pt x="327" y="230"/>
                </a:lnTo>
                <a:lnTo>
                  <a:pt x="327" y="231"/>
                </a:lnTo>
                <a:lnTo>
                  <a:pt x="327" y="231"/>
                </a:lnTo>
                <a:lnTo>
                  <a:pt x="324" y="231"/>
                </a:lnTo>
                <a:lnTo>
                  <a:pt x="324" y="231"/>
                </a:lnTo>
                <a:close/>
                <a:moveTo>
                  <a:pt x="436" y="148"/>
                </a:moveTo>
                <a:lnTo>
                  <a:pt x="436" y="148"/>
                </a:lnTo>
                <a:lnTo>
                  <a:pt x="437" y="148"/>
                </a:lnTo>
                <a:lnTo>
                  <a:pt x="439" y="149"/>
                </a:lnTo>
                <a:lnTo>
                  <a:pt x="439" y="153"/>
                </a:lnTo>
                <a:lnTo>
                  <a:pt x="439" y="153"/>
                </a:lnTo>
                <a:lnTo>
                  <a:pt x="437" y="152"/>
                </a:lnTo>
                <a:lnTo>
                  <a:pt x="436" y="151"/>
                </a:lnTo>
                <a:lnTo>
                  <a:pt x="436" y="148"/>
                </a:lnTo>
                <a:lnTo>
                  <a:pt x="436" y="148"/>
                </a:lnTo>
                <a:close/>
                <a:moveTo>
                  <a:pt x="390" y="211"/>
                </a:moveTo>
                <a:lnTo>
                  <a:pt x="390" y="211"/>
                </a:lnTo>
                <a:lnTo>
                  <a:pt x="389" y="213"/>
                </a:lnTo>
                <a:lnTo>
                  <a:pt x="390" y="211"/>
                </a:lnTo>
                <a:lnTo>
                  <a:pt x="390" y="211"/>
                </a:lnTo>
                <a:lnTo>
                  <a:pt x="389" y="211"/>
                </a:lnTo>
                <a:lnTo>
                  <a:pt x="390" y="211"/>
                </a:lnTo>
                <a:lnTo>
                  <a:pt x="390" y="211"/>
                </a:lnTo>
                <a:close/>
                <a:moveTo>
                  <a:pt x="318" y="228"/>
                </a:moveTo>
                <a:lnTo>
                  <a:pt x="318" y="228"/>
                </a:lnTo>
                <a:lnTo>
                  <a:pt x="318" y="228"/>
                </a:lnTo>
                <a:lnTo>
                  <a:pt x="317" y="228"/>
                </a:lnTo>
                <a:lnTo>
                  <a:pt x="317" y="228"/>
                </a:lnTo>
                <a:lnTo>
                  <a:pt x="317" y="228"/>
                </a:lnTo>
                <a:lnTo>
                  <a:pt x="318" y="228"/>
                </a:lnTo>
                <a:lnTo>
                  <a:pt x="318" y="228"/>
                </a:lnTo>
                <a:close/>
                <a:moveTo>
                  <a:pt x="318" y="226"/>
                </a:moveTo>
                <a:lnTo>
                  <a:pt x="318" y="226"/>
                </a:lnTo>
                <a:lnTo>
                  <a:pt x="321" y="229"/>
                </a:lnTo>
                <a:lnTo>
                  <a:pt x="318" y="226"/>
                </a:lnTo>
                <a:lnTo>
                  <a:pt x="318" y="226"/>
                </a:lnTo>
                <a:lnTo>
                  <a:pt x="318" y="228"/>
                </a:lnTo>
                <a:lnTo>
                  <a:pt x="318" y="226"/>
                </a:lnTo>
                <a:lnTo>
                  <a:pt x="318" y="226"/>
                </a:lnTo>
                <a:close/>
                <a:moveTo>
                  <a:pt x="324" y="228"/>
                </a:moveTo>
                <a:lnTo>
                  <a:pt x="324" y="228"/>
                </a:lnTo>
                <a:lnTo>
                  <a:pt x="324" y="229"/>
                </a:lnTo>
                <a:lnTo>
                  <a:pt x="323" y="229"/>
                </a:lnTo>
                <a:lnTo>
                  <a:pt x="323" y="229"/>
                </a:lnTo>
                <a:lnTo>
                  <a:pt x="322" y="228"/>
                </a:lnTo>
                <a:lnTo>
                  <a:pt x="324" y="228"/>
                </a:lnTo>
                <a:lnTo>
                  <a:pt x="324" y="228"/>
                </a:lnTo>
                <a:close/>
                <a:moveTo>
                  <a:pt x="370" y="212"/>
                </a:moveTo>
                <a:lnTo>
                  <a:pt x="370" y="212"/>
                </a:lnTo>
                <a:lnTo>
                  <a:pt x="371" y="211"/>
                </a:lnTo>
                <a:lnTo>
                  <a:pt x="370" y="212"/>
                </a:lnTo>
                <a:lnTo>
                  <a:pt x="370" y="212"/>
                </a:lnTo>
                <a:lnTo>
                  <a:pt x="371" y="212"/>
                </a:lnTo>
                <a:lnTo>
                  <a:pt x="370" y="212"/>
                </a:lnTo>
                <a:lnTo>
                  <a:pt x="370" y="212"/>
                </a:lnTo>
                <a:close/>
                <a:moveTo>
                  <a:pt x="324" y="224"/>
                </a:moveTo>
                <a:lnTo>
                  <a:pt x="324" y="224"/>
                </a:lnTo>
                <a:lnTo>
                  <a:pt x="325" y="225"/>
                </a:lnTo>
                <a:lnTo>
                  <a:pt x="324" y="224"/>
                </a:lnTo>
                <a:lnTo>
                  <a:pt x="324" y="224"/>
                </a:lnTo>
                <a:lnTo>
                  <a:pt x="324" y="224"/>
                </a:lnTo>
                <a:lnTo>
                  <a:pt x="324" y="224"/>
                </a:lnTo>
                <a:close/>
                <a:moveTo>
                  <a:pt x="300" y="216"/>
                </a:moveTo>
                <a:lnTo>
                  <a:pt x="300" y="216"/>
                </a:lnTo>
                <a:lnTo>
                  <a:pt x="299" y="216"/>
                </a:lnTo>
                <a:lnTo>
                  <a:pt x="299" y="216"/>
                </a:lnTo>
                <a:lnTo>
                  <a:pt x="300" y="216"/>
                </a:lnTo>
                <a:lnTo>
                  <a:pt x="300" y="216"/>
                </a:lnTo>
                <a:close/>
                <a:moveTo>
                  <a:pt x="370" y="206"/>
                </a:moveTo>
                <a:lnTo>
                  <a:pt x="370" y="206"/>
                </a:lnTo>
                <a:lnTo>
                  <a:pt x="374" y="202"/>
                </a:lnTo>
                <a:lnTo>
                  <a:pt x="374" y="202"/>
                </a:lnTo>
                <a:lnTo>
                  <a:pt x="374" y="202"/>
                </a:lnTo>
                <a:lnTo>
                  <a:pt x="372" y="205"/>
                </a:lnTo>
                <a:lnTo>
                  <a:pt x="370" y="206"/>
                </a:lnTo>
                <a:lnTo>
                  <a:pt x="370" y="206"/>
                </a:lnTo>
                <a:lnTo>
                  <a:pt x="371" y="205"/>
                </a:lnTo>
                <a:lnTo>
                  <a:pt x="371" y="205"/>
                </a:lnTo>
                <a:lnTo>
                  <a:pt x="371" y="206"/>
                </a:lnTo>
                <a:lnTo>
                  <a:pt x="370" y="206"/>
                </a:lnTo>
                <a:lnTo>
                  <a:pt x="370" y="206"/>
                </a:lnTo>
                <a:close/>
                <a:moveTo>
                  <a:pt x="412" y="159"/>
                </a:moveTo>
                <a:lnTo>
                  <a:pt x="412" y="159"/>
                </a:lnTo>
                <a:lnTo>
                  <a:pt x="413" y="160"/>
                </a:lnTo>
                <a:lnTo>
                  <a:pt x="415" y="160"/>
                </a:lnTo>
                <a:lnTo>
                  <a:pt x="415" y="163"/>
                </a:lnTo>
                <a:lnTo>
                  <a:pt x="415" y="163"/>
                </a:lnTo>
                <a:lnTo>
                  <a:pt x="413" y="163"/>
                </a:lnTo>
                <a:lnTo>
                  <a:pt x="412" y="161"/>
                </a:lnTo>
                <a:lnTo>
                  <a:pt x="412" y="159"/>
                </a:lnTo>
                <a:lnTo>
                  <a:pt x="412" y="159"/>
                </a:lnTo>
                <a:close/>
                <a:moveTo>
                  <a:pt x="364" y="212"/>
                </a:moveTo>
                <a:lnTo>
                  <a:pt x="364" y="212"/>
                </a:lnTo>
                <a:lnTo>
                  <a:pt x="366" y="212"/>
                </a:lnTo>
                <a:lnTo>
                  <a:pt x="366" y="212"/>
                </a:lnTo>
                <a:lnTo>
                  <a:pt x="365" y="212"/>
                </a:lnTo>
                <a:lnTo>
                  <a:pt x="364" y="212"/>
                </a:lnTo>
                <a:lnTo>
                  <a:pt x="364" y="212"/>
                </a:lnTo>
                <a:lnTo>
                  <a:pt x="364" y="213"/>
                </a:lnTo>
                <a:lnTo>
                  <a:pt x="364" y="212"/>
                </a:lnTo>
                <a:lnTo>
                  <a:pt x="364" y="212"/>
                </a:lnTo>
                <a:close/>
                <a:moveTo>
                  <a:pt x="304" y="217"/>
                </a:moveTo>
                <a:lnTo>
                  <a:pt x="304" y="217"/>
                </a:lnTo>
                <a:lnTo>
                  <a:pt x="301" y="217"/>
                </a:lnTo>
                <a:lnTo>
                  <a:pt x="304" y="217"/>
                </a:lnTo>
                <a:lnTo>
                  <a:pt x="304" y="217"/>
                </a:lnTo>
                <a:lnTo>
                  <a:pt x="304" y="218"/>
                </a:lnTo>
                <a:lnTo>
                  <a:pt x="304" y="217"/>
                </a:lnTo>
                <a:lnTo>
                  <a:pt x="304" y="217"/>
                </a:lnTo>
                <a:close/>
                <a:moveTo>
                  <a:pt x="328" y="220"/>
                </a:moveTo>
                <a:lnTo>
                  <a:pt x="328" y="220"/>
                </a:lnTo>
                <a:lnTo>
                  <a:pt x="330" y="222"/>
                </a:lnTo>
                <a:lnTo>
                  <a:pt x="330" y="222"/>
                </a:lnTo>
                <a:lnTo>
                  <a:pt x="329" y="222"/>
                </a:lnTo>
                <a:lnTo>
                  <a:pt x="329" y="222"/>
                </a:lnTo>
                <a:lnTo>
                  <a:pt x="328" y="222"/>
                </a:lnTo>
                <a:lnTo>
                  <a:pt x="328" y="220"/>
                </a:lnTo>
                <a:lnTo>
                  <a:pt x="328" y="220"/>
                </a:lnTo>
                <a:lnTo>
                  <a:pt x="328" y="220"/>
                </a:lnTo>
                <a:close/>
                <a:moveTo>
                  <a:pt x="312" y="219"/>
                </a:moveTo>
                <a:lnTo>
                  <a:pt x="312" y="219"/>
                </a:lnTo>
                <a:lnTo>
                  <a:pt x="309" y="218"/>
                </a:lnTo>
                <a:lnTo>
                  <a:pt x="312" y="219"/>
                </a:lnTo>
                <a:lnTo>
                  <a:pt x="312" y="219"/>
                </a:lnTo>
                <a:lnTo>
                  <a:pt x="311" y="219"/>
                </a:lnTo>
                <a:lnTo>
                  <a:pt x="312" y="219"/>
                </a:lnTo>
                <a:lnTo>
                  <a:pt x="312" y="219"/>
                </a:lnTo>
                <a:close/>
                <a:moveTo>
                  <a:pt x="375" y="187"/>
                </a:moveTo>
                <a:lnTo>
                  <a:pt x="375" y="187"/>
                </a:lnTo>
                <a:lnTo>
                  <a:pt x="371" y="188"/>
                </a:lnTo>
                <a:lnTo>
                  <a:pt x="370" y="188"/>
                </a:lnTo>
                <a:lnTo>
                  <a:pt x="370" y="189"/>
                </a:lnTo>
                <a:lnTo>
                  <a:pt x="372" y="189"/>
                </a:lnTo>
                <a:lnTo>
                  <a:pt x="376" y="189"/>
                </a:lnTo>
                <a:lnTo>
                  <a:pt x="376" y="188"/>
                </a:lnTo>
                <a:lnTo>
                  <a:pt x="375" y="187"/>
                </a:lnTo>
                <a:lnTo>
                  <a:pt x="375" y="187"/>
                </a:lnTo>
                <a:lnTo>
                  <a:pt x="374" y="187"/>
                </a:lnTo>
                <a:lnTo>
                  <a:pt x="375" y="187"/>
                </a:lnTo>
                <a:lnTo>
                  <a:pt x="375" y="187"/>
                </a:lnTo>
                <a:close/>
                <a:moveTo>
                  <a:pt x="328" y="219"/>
                </a:moveTo>
                <a:lnTo>
                  <a:pt x="328" y="219"/>
                </a:lnTo>
                <a:lnTo>
                  <a:pt x="325" y="219"/>
                </a:lnTo>
                <a:lnTo>
                  <a:pt x="327" y="220"/>
                </a:lnTo>
                <a:lnTo>
                  <a:pt x="329" y="220"/>
                </a:lnTo>
                <a:lnTo>
                  <a:pt x="328" y="219"/>
                </a:lnTo>
                <a:lnTo>
                  <a:pt x="328" y="219"/>
                </a:lnTo>
                <a:lnTo>
                  <a:pt x="328" y="219"/>
                </a:lnTo>
                <a:lnTo>
                  <a:pt x="328" y="219"/>
                </a:lnTo>
                <a:lnTo>
                  <a:pt x="328" y="219"/>
                </a:lnTo>
                <a:close/>
                <a:moveTo>
                  <a:pt x="418" y="101"/>
                </a:moveTo>
                <a:lnTo>
                  <a:pt x="418" y="101"/>
                </a:lnTo>
                <a:lnTo>
                  <a:pt x="419" y="101"/>
                </a:lnTo>
                <a:lnTo>
                  <a:pt x="421" y="101"/>
                </a:lnTo>
                <a:lnTo>
                  <a:pt x="421" y="102"/>
                </a:lnTo>
                <a:lnTo>
                  <a:pt x="421" y="104"/>
                </a:lnTo>
                <a:lnTo>
                  <a:pt x="421" y="104"/>
                </a:lnTo>
                <a:lnTo>
                  <a:pt x="418" y="104"/>
                </a:lnTo>
                <a:lnTo>
                  <a:pt x="418" y="102"/>
                </a:lnTo>
                <a:lnTo>
                  <a:pt x="418" y="101"/>
                </a:lnTo>
                <a:lnTo>
                  <a:pt x="418" y="101"/>
                </a:lnTo>
                <a:close/>
                <a:moveTo>
                  <a:pt x="405" y="134"/>
                </a:moveTo>
                <a:lnTo>
                  <a:pt x="405" y="134"/>
                </a:lnTo>
                <a:lnTo>
                  <a:pt x="406" y="135"/>
                </a:lnTo>
                <a:lnTo>
                  <a:pt x="407" y="136"/>
                </a:lnTo>
                <a:lnTo>
                  <a:pt x="407" y="137"/>
                </a:lnTo>
                <a:lnTo>
                  <a:pt x="406" y="137"/>
                </a:lnTo>
                <a:lnTo>
                  <a:pt x="406" y="137"/>
                </a:lnTo>
                <a:lnTo>
                  <a:pt x="405" y="136"/>
                </a:lnTo>
                <a:lnTo>
                  <a:pt x="405" y="135"/>
                </a:lnTo>
                <a:lnTo>
                  <a:pt x="405" y="134"/>
                </a:lnTo>
                <a:lnTo>
                  <a:pt x="405" y="134"/>
                </a:lnTo>
                <a:close/>
                <a:moveTo>
                  <a:pt x="312" y="217"/>
                </a:moveTo>
                <a:lnTo>
                  <a:pt x="312" y="217"/>
                </a:lnTo>
                <a:lnTo>
                  <a:pt x="313" y="218"/>
                </a:lnTo>
                <a:lnTo>
                  <a:pt x="312" y="217"/>
                </a:lnTo>
                <a:lnTo>
                  <a:pt x="312" y="217"/>
                </a:lnTo>
                <a:lnTo>
                  <a:pt x="312" y="217"/>
                </a:lnTo>
                <a:lnTo>
                  <a:pt x="312" y="217"/>
                </a:lnTo>
                <a:lnTo>
                  <a:pt x="312" y="217"/>
                </a:lnTo>
                <a:close/>
                <a:moveTo>
                  <a:pt x="323" y="216"/>
                </a:moveTo>
                <a:lnTo>
                  <a:pt x="323" y="216"/>
                </a:lnTo>
                <a:lnTo>
                  <a:pt x="325" y="217"/>
                </a:lnTo>
                <a:lnTo>
                  <a:pt x="323" y="216"/>
                </a:lnTo>
                <a:lnTo>
                  <a:pt x="323" y="216"/>
                </a:lnTo>
                <a:lnTo>
                  <a:pt x="323" y="216"/>
                </a:lnTo>
                <a:lnTo>
                  <a:pt x="323" y="216"/>
                </a:lnTo>
                <a:lnTo>
                  <a:pt x="323" y="216"/>
                </a:lnTo>
                <a:close/>
                <a:moveTo>
                  <a:pt x="312" y="217"/>
                </a:moveTo>
                <a:lnTo>
                  <a:pt x="312" y="217"/>
                </a:lnTo>
                <a:lnTo>
                  <a:pt x="310" y="217"/>
                </a:lnTo>
                <a:lnTo>
                  <a:pt x="312" y="217"/>
                </a:lnTo>
                <a:lnTo>
                  <a:pt x="312" y="217"/>
                </a:lnTo>
                <a:lnTo>
                  <a:pt x="311" y="217"/>
                </a:lnTo>
                <a:lnTo>
                  <a:pt x="312" y="217"/>
                </a:lnTo>
                <a:lnTo>
                  <a:pt x="312" y="217"/>
                </a:lnTo>
                <a:close/>
                <a:moveTo>
                  <a:pt x="329" y="213"/>
                </a:moveTo>
                <a:lnTo>
                  <a:pt x="329" y="213"/>
                </a:lnTo>
                <a:lnTo>
                  <a:pt x="327" y="214"/>
                </a:lnTo>
                <a:lnTo>
                  <a:pt x="328" y="214"/>
                </a:lnTo>
                <a:lnTo>
                  <a:pt x="327" y="216"/>
                </a:lnTo>
                <a:lnTo>
                  <a:pt x="327" y="216"/>
                </a:lnTo>
                <a:lnTo>
                  <a:pt x="325" y="214"/>
                </a:lnTo>
                <a:lnTo>
                  <a:pt x="325" y="214"/>
                </a:lnTo>
                <a:lnTo>
                  <a:pt x="329" y="213"/>
                </a:lnTo>
                <a:lnTo>
                  <a:pt x="329" y="213"/>
                </a:lnTo>
                <a:close/>
                <a:moveTo>
                  <a:pt x="329" y="212"/>
                </a:moveTo>
                <a:lnTo>
                  <a:pt x="329" y="212"/>
                </a:lnTo>
                <a:lnTo>
                  <a:pt x="331" y="212"/>
                </a:lnTo>
                <a:lnTo>
                  <a:pt x="333" y="212"/>
                </a:lnTo>
                <a:lnTo>
                  <a:pt x="334" y="213"/>
                </a:lnTo>
                <a:lnTo>
                  <a:pt x="333" y="213"/>
                </a:lnTo>
                <a:lnTo>
                  <a:pt x="329" y="212"/>
                </a:lnTo>
                <a:lnTo>
                  <a:pt x="329" y="212"/>
                </a:lnTo>
                <a:lnTo>
                  <a:pt x="330" y="212"/>
                </a:lnTo>
                <a:lnTo>
                  <a:pt x="329" y="212"/>
                </a:lnTo>
                <a:lnTo>
                  <a:pt x="329" y="212"/>
                </a:lnTo>
                <a:close/>
                <a:moveTo>
                  <a:pt x="340" y="206"/>
                </a:moveTo>
                <a:lnTo>
                  <a:pt x="340" y="206"/>
                </a:lnTo>
                <a:lnTo>
                  <a:pt x="341" y="208"/>
                </a:lnTo>
                <a:lnTo>
                  <a:pt x="340" y="210"/>
                </a:lnTo>
                <a:lnTo>
                  <a:pt x="340" y="210"/>
                </a:lnTo>
                <a:lnTo>
                  <a:pt x="340" y="208"/>
                </a:lnTo>
                <a:lnTo>
                  <a:pt x="340" y="206"/>
                </a:lnTo>
                <a:lnTo>
                  <a:pt x="340" y="206"/>
                </a:lnTo>
                <a:close/>
                <a:moveTo>
                  <a:pt x="312" y="216"/>
                </a:moveTo>
                <a:lnTo>
                  <a:pt x="312" y="216"/>
                </a:lnTo>
                <a:lnTo>
                  <a:pt x="313" y="216"/>
                </a:lnTo>
                <a:lnTo>
                  <a:pt x="312" y="216"/>
                </a:lnTo>
                <a:lnTo>
                  <a:pt x="312" y="216"/>
                </a:lnTo>
                <a:lnTo>
                  <a:pt x="312" y="216"/>
                </a:lnTo>
                <a:lnTo>
                  <a:pt x="312" y="216"/>
                </a:lnTo>
                <a:lnTo>
                  <a:pt x="312" y="216"/>
                </a:lnTo>
                <a:close/>
                <a:moveTo>
                  <a:pt x="369" y="180"/>
                </a:moveTo>
                <a:lnTo>
                  <a:pt x="369" y="180"/>
                </a:lnTo>
                <a:lnTo>
                  <a:pt x="370" y="183"/>
                </a:lnTo>
                <a:lnTo>
                  <a:pt x="370" y="184"/>
                </a:lnTo>
                <a:lnTo>
                  <a:pt x="370" y="183"/>
                </a:lnTo>
                <a:lnTo>
                  <a:pt x="369" y="180"/>
                </a:lnTo>
                <a:lnTo>
                  <a:pt x="369" y="180"/>
                </a:lnTo>
                <a:lnTo>
                  <a:pt x="369" y="181"/>
                </a:lnTo>
                <a:lnTo>
                  <a:pt x="369" y="180"/>
                </a:lnTo>
                <a:lnTo>
                  <a:pt x="369" y="180"/>
                </a:lnTo>
                <a:close/>
                <a:moveTo>
                  <a:pt x="316" y="214"/>
                </a:moveTo>
                <a:lnTo>
                  <a:pt x="316" y="214"/>
                </a:lnTo>
                <a:lnTo>
                  <a:pt x="315" y="216"/>
                </a:lnTo>
                <a:lnTo>
                  <a:pt x="315" y="216"/>
                </a:lnTo>
                <a:lnTo>
                  <a:pt x="313" y="214"/>
                </a:lnTo>
                <a:lnTo>
                  <a:pt x="316" y="214"/>
                </a:lnTo>
                <a:lnTo>
                  <a:pt x="316" y="214"/>
                </a:lnTo>
                <a:close/>
                <a:moveTo>
                  <a:pt x="397" y="113"/>
                </a:moveTo>
                <a:lnTo>
                  <a:pt x="397" y="113"/>
                </a:lnTo>
                <a:lnTo>
                  <a:pt x="398" y="115"/>
                </a:lnTo>
                <a:lnTo>
                  <a:pt x="399" y="117"/>
                </a:lnTo>
                <a:lnTo>
                  <a:pt x="400" y="119"/>
                </a:lnTo>
                <a:lnTo>
                  <a:pt x="400" y="119"/>
                </a:lnTo>
                <a:lnTo>
                  <a:pt x="399" y="119"/>
                </a:lnTo>
                <a:lnTo>
                  <a:pt x="398" y="118"/>
                </a:lnTo>
                <a:lnTo>
                  <a:pt x="397" y="113"/>
                </a:lnTo>
                <a:lnTo>
                  <a:pt x="397" y="113"/>
                </a:lnTo>
                <a:close/>
                <a:moveTo>
                  <a:pt x="304" y="214"/>
                </a:moveTo>
                <a:lnTo>
                  <a:pt x="304" y="214"/>
                </a:lnTo>
                <a:lnTo>
                  <a:pt x="303" y="216"/>
                </a:lnTo>
                <a:lnTo>
                  <a:pt x="303" y="216"/>
                </a:lnTo>
                <a:lnTo>
                  <a:pt x="305" y="216"/>
                </a:lnTo>
                <a:lnTo>
                  <a:pt x="307" y="214"/>
                </a:lnTo>
                <a:lnTo>
                  <a:pt x="304" y="214"/>
                </a:lnTo>
                <a:lnTo>
                  <a:pt x="304" y="214"/>
                </a:lnTo>
                <a:lnTo>
                  <a:pt x="304" y="214"/>
                </a:lnTo>
                <a:lnTo>
                  <a:pt x="304" y="214"/>
                </a:lnTo>
                <a:lnTo>
                  <a:pt x="304" y="214"/>
                </a:lnTo>
                <a:close/>
                <a:moveTo>
                  <a:pt x="324" y="211"/>
                </a:moveTo>
                <a:lnTo>
                  <a:pt x="324" y="211"/>
                </a:lnTo>
                <a:lnTo>
                  <a:pt x="327" y="212"/>
                </a:lnTo>
                <a:lnTo>
                  <a:pt x="327" y="212"/>
                </a:lnTo>
                <a:lnTo>
                  <a:pt x="325" y="213"/>
                </a:lnTo>
                <a:lnTo>
                  <a:pt x="325" y="213"/>
                </a:lnTo>
                <a:lnTo>
                  <a:pt x="325" y="212"/>
                </a:lnTo>
                <a:lnTo>
                  <a:pt x="324" y="212"/>
                </a:lnTo>
                <a:lnTo>
                  <a:pt x="324" y="212"/>
                </a:lnTo>
                <a:lnTo>
                  <a:pt x="324" y="211"/>
                </a:lnTo>
                <a:lnTo>
                  <a:pt x="324" y="211"/>
                </a:lnTo>
                <a:close/>
                <a:moveTo>
                  <a:pt x="309" y="214"/>
                </a:moveTo>
                <a:lnTo>
                  <a:pt x="309" y="214"/>
                </a:lnTo>
                <a:lnTo>
                  <a:pt x="310" y="214"/>
                </a:lnTo>
                <a:lnTo>
                  <a:pt x="310" y="214"/>
                </a:lnTo>
                <a:lnTo>
                  <a:pt x="311" y="214"/>
                </a:lnTo>
                <a:lnTo>
                  <a:pt x="309" y="214"/>
                </a:lnTo>
                <a:lnTo>
                  <a:pt x="309" y="214"/>
                </a:lnTo>
                <a:close/>
                <a:moveTo>
                  <a:pt x="368" y="176"/>
                </a:moveTo>
                <a:lnTo>
                  <a:pt x="368" y="176"/>
                </a:lnTo>
                <a:lnTo>
                  <a:pt x="370" y="171"/>
                </a:lnTo>
                <a:lnTo>
                  <a:pt x="371" y="170"/>
                </a:lnTo>
                <a:lnTo>
                  <a:pt x="371" y="171"/>
                </a:lnTo>
                <a:lnTo>
                  <a:pt x="370" y="174"/>
                </a:lnTo>
                <a:lnTo>
                  <a:pt x="368" y="176"/>
                </a:lnTo>
                <a:lnTo>
                  <a:pt x="368" y="176"/>
                </a:lnTo>
                <a:lnTo>
                  <a:pt x="369" y="176"/>
                </a:lnTo>
                <a:lnTo>
                  <a:pt x="368" y="176"/>
                </a:lnTo>
                <a:lnTo>
                  <a:pt x="368" y="176"/>
                </a:lnTo>
                <a:close/>
                <a:moveTo>
                  <a:pt x="370" y="175"/>
                </a:moveTo>
                <a:lnTo>
                  <a:pt x="370" y="175"/>
                </a:lnTo>
                <a:lnTo>
                  <a:pt x="371" y="176"/>
                </a:lnTo>
                <a:lnTo>
                  <a:pt x="370" y="177"/>
                </a:lnTo>
                <a:lnTo>
                  <a:pt x="370" y="177"/>
                </a:lnTo>
                <a:lnTo>
                  <a:pt x="369" y="176"/>
                </a:lnTo>
                <a:lnTo>
                  <a:pt x="370" y="175"/>
                </a:lnTo>
                <a:lnTo>
                  <a:pt x="370" y="175"/>
                </a:lnTo>
                <a:close/>
                <a:moveTo>
                  <a:pt x="312" y="213"/>
                </a:moveTo>
                <a:lnTo>
                  <a:pt x="312" y="213"/>
                </a:lnTo>
                <a:lnTo>
                  <a:pt x="315" y="213"/>
                </a:lnTo>
                <a:lnTo>
                  <a:pt x="312" y="213"/>
                </a:lnTo>
                <a:lnTo>
                  <a:pt x="312" y="213"/>
                </a:lnTo>
                <a:lnTo>
                  <a:pt x="312" y="213"/>
                </a:lnTo>
                <a:lnTo>
                  <a:pt x="312" y="213"/>
                </a:lnTo>
                <a:close/>
                <a:moveTo>
                  <a:pt x="394" y="92"/>
                </a:moveTo>
                <a:lnTo>
                  <a:pt x="394" y="92"/>
                </a:lnTo>
                <a:lnTo>
                  <a:pt x="397" y="93"/>
                </a:lnTo>
                <a:lnTo>
                  <a:pt x="398" y="94"/>
                </a:lnTo>
                <a:lnTo>
                  <a:pt x="398" y="94"/>
                </a:lnTo>
                <a:lnTo>
                  <a:pt x="395" y="93"/>
                </a:lnTo>
                <a:lnTo>
                  <a:pt x="394" y="92"/>
                </a:lnTo>
                <a:lnTo>
                  <a:pt x="394" y="92"/>
                </a:lnTo>
                <a:close/>
                <a:moveTo>
                  <a:pt x="310" y="213"/>
                </a:moveTo>
                <a:lnTo>
                  <a:pt x="310" y="213"/>
                </a:lnTo>
                <a:lnTo>
                  <a:pt x="311" y="213"/>
                </a:lnTo>
                <a:lnTo>
                  <a:pt x="310" y="213"/>
                </a:lnTo>
                <a:lnTo>
                  <a:pt x="310" y="213"/>
                </a:lnTo>
                <a:lnTo>
                  <a:pt x="310" y="213"/>
                </a:lnTo>
                <a:lnTo>
                  <a:pt x="310" y="213"/>
                </a:lnTo>
                <a:lnTo>
                  <a:pt x="310" y="213"/>
                </a:lnTo>
                <a:close/>
                <a:moveTo>
                  <a:pt x="340" y="196"/>
                </a:moveTo>
                <a:lnTo>
                  <a:pt x="340" y="196"/>
                </a:lnTo>
                <a:lnTo>
                  <a:pt x="341" y="195"/>
                </a:lnTo>
                <a:lnTo>
                  <a:pt x="342" y="196"/>
                </a:lnTo>
                <a:lnTo>
                  <a:pt x="342" y="196"/>
                </a:lnTo>
                <a:lnTo>
                  <a:pt x="340" y="196"/>
                </a:lnTo>
                <a:lnTo>
                  <a:pt x="340" y="196"/>
                </a:lnTo>
                <a:lnTo>
                  <a:pt x="341" y="196"/>
                </a:lnTo>
                <a:lnTo>
                  <a:pt x="340" y="196"/>
                </a:lnTo>
                <a:lnTo>
                  <a:pt x="340" y="196"/>
                </a:lnTo>
                <a:close/>
                <a:moveTo>
                  <a:pt x="313" y="211"/>
                </a:moveTo>
                <a:lnTo>
                  <a:pt x="313" y="211"/>
                </a:lnTo>
                <a:lnTo>
                  <a:pt x="315" y="211"/>
                </a:lnTo>
                <a:lnTo>
                  <a:pt x="313" y="211"/>
                </a:lnTo>
                <a:lnTo>
                  <a:pt x="313" y="211"/>
                </a:lnTo>
                <a:lnTo>
                  <a:pt x="315" y="211"/>
                </a:lnTo>
                <a:lnTo>
                  <a:pt x="313" y="211"/>
                </a:lnTo>
                <a:lnTo>
                  <a:pt x="313" y="211"/>
                </a:lnTo>
                <a:close/>
                <a:moveTo>
                  <a:pt x="323" y="207"/>
                </a:moveTo>
                <a:lnTo>
                  <a:pt x="323" y="207"/>
                </a:lnTo>
                <a:lnTo>
                  <a:pt x="323" y="206"/>
                </a:lnTo>
                <a:lnTo>
                  <a:pt x="323" y="206"/>
                </a:lnTo>
                <a:lnTo>
                  <a:pt x="323" y="207"/>
                </a:lnTo>
                <a:lnTo>
                  <a:pt x="323" y="207"/>
                </a:lnTo>
                <a:lnTo>
                  <a:pt x="323" y="207"/>
                </a:lnTo>
                <a:lnTo>
                  <a:pt x="323" y="207"/>
                </a:lnTo>
                <a:lnTo>
                  <a:pt x="323" y="207"/>
                </a:lnTo>
                <a:lnTo>
                  <a:pt x="323" y="207"/>
                </a:lnTo>
                <a:close/>
                <a:moveTo>
                  <a:pt x="309" y="212"/>
                </a:moveTo>
                <a:lnTo>
                  <a:pt x="309" y="212"/>
                </a:lnTo>
                <a:lnTo>
                  <a:pt x="307" y="211"/>
                </a:lnTo>
                <a:lnTo>
                  <a:pt x="309" y="212"/>
                </a:lnTo>
                <a:lnTo>
                  <a:pt x="310" y="212"/>
                </a:lnTo>
                <a:lnTo>
                  <a:pt x="309" y="213"/>
                </a:lnTo>
                <a:lnTo>
                  <a:pt x="309" y="213"/>
                </a:lnTo>
                <a:lnTo>
                  <a:pt x="309" y="214"/>
                </a:lnTo>
                <a:lnTo>
                  <a:pt x="309" y="213"/>
                </a:lnTo>
                <a:lnTo>
                  <a:pt x="309" y="212"/>
                </a:lnTo>
                <a:lnTo>
                  <a:pt x="309" y="212"/>
                </a:lnTo>
                <a:lnTo>
                  <a:pt x="309" y="212"/>
                </a:lnTo>
                <a:lnTo>
                  <a:pt x="309" y="212"/>
                </a:lnTo>
                <a:lnTo>
                  <a:pt x="309" y="212"/>
                </a:lnTo>
                <a:close/>
                <a:moveTo>
                  <a:pt x="366" y="165"/>
                </a:moveTo>
                <a:lnTo>
                  <a:pt x="366" y="165"/>
                </a:lnTo>
                <a:lnTo>
                  <a:pt x="366" y="165"/>
                </a:lnTo>
                <a:lnTo>
                  <a:pt x="368" y="165"/>
                </a:lnTo>
                <a:lnTo>
                  <a:pt x="368" y="166"/>
                </a:lnTo>
                <a:lnTo>
                  <a:pt x="368" y="168"/>
                </a:lnTo>
                <a:lnTo>
                  <a:pt x="368" y="168"/>
                </a:lnTo>
                <a:lnTo>
                  <a:pt x="365" y="166"/>
                </a:lnTo>
                <a:lnTo>
                  <a:pt x="365" y="165"/>
                </a:lnTo>
                <a:lnTo>
                  <a:pt x="366" y="165"/>
                </a:lnTo>
                <a:lnTo>
                  <a:pt x="366" y="165"/>
                </a:lnTo>
                <a:close/>
                <a:moveTo>
                  <a:pt x="324" y="202"/>
                </a:moveTo>
                <a:lnTo>
                  <a:pt x="324" y="202"/>
                </a:lnTo>
                <a:lnTo>
                  <a:pt x="324" y="204"/>
                </a:lnTo>
                <a:lnTo>
                  <a:pt x="324" y="205"/>
                </a:lnTo>
                <a:lnTo>
                  <a:pt x="324" y="205"/>
                </a:lnTo>
                <a:lnTo>
                  <a:pt x="323" y="204"/>
                </a:lnTo>
                <a:lnTo>
                  <a:pt x="324" y="202"/>
                </a:lnTo>
                <a:lnTo>
                  <a:pt x="324" y="202"/>
                </a:lnTo>
                <a:close/>
                <a:moveTo>
                  <a:pt x="382" y="75"/>
                </a:moveTo>
                <a:lnTo>
                  <a:pt x="382" y="75"/>
                </a:lnTo>
                <a:lnTo>
                  <a:pt x="383" y="76"/>
                </a:lnTo>
                <a:lnTo>
                  <a:pt x="384" y="77"/>
                </a:lnTo>
                <a:lnTo>
                  <a:pt x="384" y="77"/>
                </a:lnTo>
                <a:lnTo>
                  <a:pt x="383" y="77"/>
                </a:lnTo>
                <a:lnTo>
                  <a:pt x="383" y="77"/>
                </a:lnTo>
                <a:lnTo>
                  <a:pt x="382" y="76"/>
                </a:lnTo>
                <a:lnTo>
                  <a:pt x="382" y="75"/>
                </a:lnTo>
                <a:lnTo>
                  <a:pt x="382" y="75"/>
                </a:lnTo>
                <a:close/>
                <a:moveTo>
                  <a:pt x="331" y="196"/>
                </a:moveTo>
                <a:lnTo>
                  <a:pt x="331" y="196"/>
                </a:lnTo>
                <a:lnTo>
                  <a:pt x="331" y="198"/>
                </a:lnTo>
                <a:lnTo>
                  <a:pt x="330" y="199"/>
                </a:lnTo>
                <a:lnTo>
                  <a:pt x="330" y="199"/>
                </a:lnTo>
                <a:lnTo>
                  <a:pt x="329" y="198"/>
                </a:lnTo>
                <a:lnTo>
                  <a:pt x="330" y="198"/>
                </a:lnTo>
                <a:lnTo>
                  <a:pt x="331" y="196"/>
                </a:lnTo>
                <a:lnTo>
                  <a:pt x="331" y="196"/>
                </a:lnTo>
                <a:close/>
                <a:moveTo>
                  <a:pt x="364" y="158"/>
                </a:moveTo>
                <a:lnTo>
                  <a:pt x="364" y="158"/>
                </a:lnTo>
                <a:lnTo>
                  <a:pt x="363" y="157"/>
                </a:lnTo>
                <a:lnTo>
                  <a:pt x="363" y="154"/>
                </a:lnTo>
                <a:lnTo>
                  <a:pt x="363" y="154"/>
                </a:lnTo>
                <a:lnTo>
                  <a:pt x="364" y="154"/>
                </a:lnTo>
                <a:lnTo>
                  <a:pt x="365" y="155"/>
                </a:lnTo>
                <a:lnTo>
                  <a:pt x="365" y="158"/>
                </a:lnTo>
                <a:lnTo>
                  <a:pt x="364" y="158"/>
                </a:lnTo>
                <a:lnTo>
                  <a:pt x="364" y="158"/>
                </a:lnTo>
                <a:close/>
                <a:moveTo>
                  <a:pt x="299" y="208"/>
                </a:moveTo>
                <a:lnTo>
                  <a:pt x="299" y="208"/>
                </a:lnTo>
                <a:lnTo>
                  <a:pt x="303" y="210"/>
                </a:lnTo>
                <a:lnTo>
                  <a:pt x="304" y="210"/>
                </a:lnTo>
                <a:lnTo>
                  <a:pt x="304" y="211"/>
                </a:lnTo>
                <a:lnTo>
                  <a:pt x="303" y="211"/>
                </a:lnTo>
                <a:lnTo>
                  <a:pt x="299" y="211"/>
                </a:lnTo>
                <a:lnTo>
                  <a:pt x="298" y="210"/>
                </a:lnTo>
                <a:lnTo>
                  <a:pt x="299" y="208"/>
                </a:lnTo>
                <a:lnTo>
                  <a:pt x="299" y="208"/>
                </a:lnTo>
                <a:lnTo>
                  <a:pt x="299" y="208"/>
                </a:lnTo>
                <a:lnTo>
                  <a:pt x="299" y="208"/>
                </a:lnTo>
                <a:lnTo>
                  <a:pt x="299" y="208"/>
                </a:lnTo>
                <a:close/>
                <a:moveTo>
                  <a:pt x="312" y="202"/>
                </a:moveTo>
                <a:lnTo>
                  <a:pt x="312" y="202"/>
                </a:lnTo>
                <a:lnTo>
                  <a:pt x="316" y="199"/>
                </a:lnTo>
                <a:lnTo>
                  <a:pt x="312" y="202"/>
                </a:lnTo>
                <a:lnTo>
                  <a:pt x="312" y="202"/>
                </a:lnTo>
                <a:lnTo>
                  <a:pt x="312" y="202"/>
                </a:lnTo>
                <a:lnTo>
                  <a:pt x="312" y="202"/>
                </a:lnTo>
                <a:lnTo>
                  <a:pt x="313" y="201"/>
                </a:lnTo>
                <a:lnTo>
                  <a:pt x="312" y="202"/>
                </a:lnTo>
                <a:lnTo>
                  <a:pt x="312" y="202"/>
                </a:lnTo>
                <a:close/>
                <a:moveTo>
                  <a:pt x="369" y="66"/>
                </a:moveTo>
                <a:lnTo>
                  <a:pt x="369" y="66"/>
                </a:lnTo>
                <a:lnTo>
                  <a:pt x="370" y="64"/>
                </a:lnTo>
                <a:lnTo>
                  <a:pt x="370" y="64"/>
                </a:lnTo>
                <a:lnTo>
                  <a:pt x="372" y="65"/>
                </a:lnTo>
                <a:lnTo>
                  <a:pt x="372" y="68"/>
                </a:lnTo>
                <a:lnTo>
                  <a:pt x="372" y="68"/>
                </a:lnTo>
                <a:lnTo>
                  <a:pt x="370" y="68"/>
                </a:lnTo>
                <a:lnTo>
                  <a:pt x="369" y="66"/>
                </a:lnTo>
                <a:lnTo>
                  <a:pt x="369" y="66"/>
                </a:lnTo>
                <a:lnTo>
                  <a:pt x="369" y="66"/>
                </a:lnTo>
                <a:lnTo>
                  <a:pt x="369" y="66"/>
                </a:lnTo>
                <a:lnTo>
                  <a:pt x="369" y="68"/>
                </a:lnTo>
                <a:lnTo>
                  <a:pt x="369" y="66"/>
                </a:lnTo>
                <a:lnTo>
                  <a:pt x="369" y="66"/>
                </a:lnTo>
                <a:close/>
                <a:moveTo>
                  <a:pt x="360" y="152"/>
                </a:moveTo>
                <a:lnTo>
                  <a:pt x="360" y="152"/>
                </a:lnTo>
                <a:lnTo>
                  <a:pt x="363" y="152"/>
                </a:lnTo>
                <a:lnTo>
                  <a:pt x="363" y="153"/>
                </a:lnTo>
                <a:lnTo>
                  <a:pt x="363" y="153"/>
                </a:lnTo>
                <a:lnTo>
                  <a:pt x="360" y="152"/>
                </a:lnTo>
                <a:lnTo>
                  <a:pt x="360" y="152"/>
                </a:lnTo>
                <a:close/>
                <a:moveTo>
                  <a:pt x="294" y="211"/>
                </a:moveTo>
                <a:lnTo>
                  <a:pt x="294" y="211"/>
                </a:lnTo>
                <a:lnTo>
                  <a:pt x="297" y="211"/>
                </a:lnTo>
                <a:lnTo>
                  <a:pt x="297" y="211"/>
                </a:lnTo>
                <a:lnTo>
                  <a:pt x="295" y="211"/>
                </a:lnTo>
                <a:lnTo>
                  <a:pt x="294" y="211"/>
                </a:lnTo>
                <a:lnTo>
                  <a:pt x="294" y="211"/>
                </a:lnTo>
                <a:close/>
                <a:moveTo>
                  <a:pt x="318" y="199"/>
                </a:moveTo>
                <a:lnTo>
                  <a:pt x="318" y="199"/>
                </a:lnTo>
                <a:lnTo>
                  <a:pt x="322" y="199"/>
                </a:lnTo>
                <a:lnTo>
                  <a:pt x="321" y="200"/>
                </a:lnTo>
                <a:lnTo>
                  <a:pt x="318" y="199"/>
                </a:lnTo>
                <a:lnTo>
                  <a:pt x="318" y="199"/>
                </a:lnTo>
                <a:lnTo>
                  <a:pt x="318" y="199"/>
                </a:lnTo>
                <a:lnTo>
                  <a:pt x="318" y="199"/>
                </a:lnTo>
                <a:lnTo>
                  <a:pt x="318" y="199"/>
                </a:lnTo>
                <a:lnTo>
                  <a:pt x="317" y="199"/>
                </a:lnTo>
                <a:lnTo>
                  <a:pt x="318" y="199"/>
                </a:lnTo>
                <a:lnTo>
                  <a:pt x="318" y="199"/>
                </a:lnTo>
                <a:close/>
                <a:moveTo>
                  <a:pt x="360" y="148"/>
                </a:moveTo>
                <a:lnTo>
                  <a:pt x="360" y="148"/>
                </a:lnTo>
                <a:lnTo>
                  <a:pt x="362" y="147"/>
                </a:lnTo>
                <a:lnTo>
                  <a:pt x="360" y="148"/>
                </a:lnTo>
                <a:lnTo>
                  <a:pt x="360" y="148"/>
                </a:lnTo>
                <a:lnTo>
                  <a:pt x="360" y="148"/>
                </a:lnTo>
                <a:lnTo>
                  <a:pt x="360" y="148"/>
                </a:lnTo>
                <a:lnTo>
                  <a:pt x="360" y="148"/>
                </a:lnTo>
                <a:close/>
                <a:moveTo>
                  <a:pt x="338" y="180"/>
                </a:moveTo>
                <a:lnTo>
                  <a:pt x="338" y="180"/>
                </a:lnTo>
                <a:lnTo>
                  <a:pt x="339" y="180"/>
                </a:lnTo>
                <a:lnTo>
                  <a:pt x="340" y="180"/>
                </a:lnTo>
                <a:lnTo>
                  <a:pt x="340" y="180"/>
                </a:lnTo>
                <a:lnTo>
                  <a:pt x="340" y="181"/>
                </a:lnTo>
                <a:lnTo>
                  <a:pt x="340" y="181"/>
                </a:lnTo>
                <a:lnTo>
                  <a:pt x="339" y="181"/>
                </a:lnTo>
                <a:lnTo>
                  <a:pt x="338" y="180"/>
                </a:lnTo>
                <a:lnTo>
                  <a:pt x="338" y="180"/>
                </a:lnTo>
                <a:close/>
                <a:moveTo>
                  <a:pt x="303" y="207"/>
                </a:moveTo>
                <a:lnTo>
                  <a:pt x="303" y="207"/>
                </a:lnTo>
                <a:lnTo>
                  <a:pt x="304" y="206"/>
                </a:lnTo>
                <a:lnTo>
                  <a:pt x="305" y="206"/>
                </a:lnTo>
                <a:lnTo>
                  <a:pt x="305" y="206"/>
                </a:lnTo>
                <a:lnTo>
                  <a:pt x="303" y="207"/>
                </a:lnTo>
                <a:lnTo>
                  <a:pt x="303" y="207"/>
                </a:lnTo>
                <a:close/>
                <a:moveTo>
                  <a:pt x="358" y="148"/>
                </a:moveTo>
                <a:lnTo>
                  <a:pt x="358" y="148"/>
                </a:lnTo>
                <a:lnTo>
                  <a:pt x="358" y="148"/>
                </a:lnTo>
                <a:lnTo>
                  <a:pt x="358" y="148"/>
                </a:lnTo>
                <a:lnTo>
                  <a:pt x="358" y="148"/>
                </a:lnTo>
                <a:lnTo>
                  <a:pt x="358" y="148"/>
                </a:lnTo>
                <a:lnTo>
                  <a:pt x="358" y="148"/>
                </a:lnTo>
                <a:lnTo>
                  <a:pt x="358" y="148"/>
                </a:lnTo>
                <a:close/>
                <a:moveTo>
                  <a:pt x="351" y="153"/>
                </a:moveTo>
                <a:lnTo>
                  <a:pt x="351" y="153"/>
                </a:lnTo>
                <a:lnTo>
                  <a:pt x="351" y="154"/>
                </a:lnTo>
                <a:lnTo>
                  <a:pt x="352" y="154"/>
                </a:lnTo>
                <a:lnTo>
                  <a:pt x="353" y="154"/>
                </a:lnTo>
                <a:lnTo>
                  <a:pt x="352" y="155"/>
                </a:lnTo>
                <a:lnTo>
                  <a:pt x="352" y="155"/>
                </a:lnTo>
                <a:lnTo>
                  <a:pt x="351" y="154"/>
                </a:lnTo>
                <a:lnTo>
                  <a:pt x="351" y="154"/>
                </a:lnTo>
                <a:lnTo>
                  <a:pt x="351" y="153"/>
                </a:lnTo>
                <a:lnTo>
                  <a:pt x="351" y="153"/>
                </a:lnTo>
                <a:close/>
                <a:moveTo>
                  <a:pt x="277" y="212"/>
                </a:moveTo>
                <a:lnTo>
                  <a:pt x="277" y="212"/>
                </a:lnTo>
                <a:lnTo>
                  <a:pt x="280" y="212"/>
                </a:lnTo>
                <a:lnTo>
                  <a:pt x="277" y="212"/>
                </a:lnTo>
                <a:lnTo>
                  <a:pt x="277" y="212"/>
                </a:lnTo>
                <a:lnTo>
                  <a:pt x="277" y="212"/>
                </a:lnTo>
                <a:lnTo>
                  <a:pt x="277" y="212"/>
                </a:lnTo>
                <a:lnTo>
                  <a:pt x="277" y="212"/>
                </a:lnTo>
                <a:close/>
                <a:moveTo>
                  <a:pt x="344" y="46"/>
                </a:moveTo>
                <a:lnTo>
                  <a:pt x="344" y="46"/>
                </a:lnTo>
                <a:lnTo>
                  <a:pt x="345" y="46"/>
                </a:lnTo>
                <a:lnTo>
                  <a:pt x="345" y="46"/>
                </a:lnTo>
                <a:lnTo>
                  <a:pt x="346" y="47"/>
                </a:lnTo>
                <a:lnTo>
                  <a:pt x="346" y="47"/>
                </a:lnTo>
                <a:lnTo>
                  <a:pt x="345" y="47"/>
                </a:lnTo>
                <a:lnTo>
                  <a:pt x="344" y="46"/>
                </a:lnTo>
                <a:lnTo>
                  <a:pt x="344" y="46"/>
                </a:lnTo>
                <a:close/>
                <a:moveTo>
                  <a:pt x="334" y="166"/>
                </a:moveTo>
                <a:lnTo>
                  <a:pt x="334" y="166"/>
                </a:lnTo>
                <a:lnTo>
                  <a:pt x="334" y="168"/>
                </a:lnTo>
                <a:lnTo>
                  <a:pt x="334" y="169"/>
                </a:lnTo>
                <a:lnTo>
                  <a:pt x="334" y="169"/>
                </a:lnTo>
                <a:lnTo>
                  <a:pt x="333" y="168"/>
                </a:lnTo>
                <a:lnTo>
                  <a:pt x="334" y="166"/>
                </a:lnTo>
                <a:lnTo>
                  <a:pt x="334" y="166"/>
                </a:lnTo>
                <a:close/>
                <a:moveTo>
                  <a:pt x="348" y="125"/>
                </a:moveTo>
                <a:lnTo>
                  <a:pt x="348" y="125"/>
                </a:lnTo>
                <a:lnTo>
                  <a:pt x="348" y="124"/>
                </a:lnTo>
                <a:lnTo>
                  <a:pt x="350" y="124"/>
                </a:lnTo>
                <a:lnTo>
                  <a:pt x="351" y="124"/>
                </a:lnTo>
                <a:lnTo>
                  <a:pt x="351" y="125"/>
                </a:lnTo>
                <a:lnTo>
                  <a:pt x="351" y="125"/>
                </a:lnTo>
                <a:lnTo>
                  <a:pt x="350" y="125"/>
                </a:lnTo>
                <a:lnTo>
                  <a:pt x="348" y="125"/>
                </a:lnTo>
                <a:lnTo>
                  <a:pt x="348" y="125"/>
                </a:lnTo>
                <a:close/>
                <a:moveTo>
                  <a:pt x="333" y="161"/>
                </a:moveTo>
                <a:lnTo>
                  <a:pt x="333" y="161"/>
                </a:lnTo>
                <a:lnTo>
                  <a:pt x="330" y="161"/>
                </a:lnTo>
                <a:lnTo>
                  <a:pt x="333" y="160"/>
                </a:lnTo>
                <a:lnTo>
                  <a:pt x="335" y="160"/>
                </a:lnTo>
                <a:lnTo>
                  <a:pt x="333" y="161"/>
                </a:lnTo>
                <a:lnTo>
                  <a:pt x="333" y="161"/>
                </a:lnTo>
                <a:lnTo>
                  <a:pt x="333" y="161"/>
                </a:lnTo>
                <a:lnTo>
                  <a:pt x="333" y="161"/>
                </a:lnTo>
                <a:lnTo>
                  <a:pt x="334" y="161"/>
                </a:lnTo>
                <a:lnTo>
                  <a:pt x="333" y="161"/>
                </a:lnTo>
                <a:lnTo>
                  <a:pt x="333" y="161"/>
                </a:lnTo>
                <a:close/>
                <a:moveTo>
                  <a:pt x="322" y="33"/>
                </a:moveTo>
                <a:lnTo>
                  <a:pt x="322" y="33"/>
                </a:lnTo>
                <a:lnTo>
                  <a:pt x="324" y="34"/>
                </a:lnTo>
                <a:lnTo>
                  <a:pt x="328" y="36"/>
                </a:lnTo>
                <a:lnTo>
                  <a:pt x="328" y="36"/>
                </a:lnTo>
                <a:lnTo>
                  <a:pt x="323" y="35"/>
                </a:lnTo>
                <a:lnTo>
                  <a:pt x="322" y="34"/>
                </a:lnTo>
                <a:lnTo>
                  <a:pt x="322" y="33"/>
                </a:lnTo>
                <a:lnTo>
                  <a:pt x="322" y="33"/>
                </a:lnTo>
                <a:close/>
                <a:moveTo>
                  <a:pt x="285" y="205"/>
                </a:moveTo>
                <a:lnTo>
                  <a:pt x="285" y="205"/>
                </a:lnTo>
                <a:lnTo>
                  <a:pt x="282" y="206"/>
                </a:lnTo>
                <a:lnTo>
                  <a:pt x="282" y="206"/>
                </a:lnTo>
                <a:lnTo>
                  <a:pt x="285" y="205"/>
                </a:lnTo>
                <a:lnTo>
                  <a:pt x="285" y="205"/>
                </a:lnTo>
                <a:close/>
                <a:moveTo>
                  <a:pt x="304" y="188"/>
                </a:moveTo>
                <a:lnTo>
                  <a:pt x="304" y="188"/>
                </a:lnTo>
                <a:lnTo>
                  <a:pt x="306" y="187"/>
                </a:lnTo>
                <a:lnTo>
                  <a:pt x="307" y="186"/>
                </a:lnTo>
                <a:lnTo>
                  <a:pt x="306" y="187"/>
                </a:lnTo>
                <a:lnTo>
                  <a:pt x="304" y="188"/>
                </a:lnTo>
                <a:lnTo>
                  <a:pt x="304" y="188"/>
                </a:lnTo>
                <a:lnTo>
                  <a:pt x="305" y="187"/>
                </a:lnTo>
                <a:lnTo>
                  <a:pt x="304" y="188"/>
                </a:lnTo>
                <a:lnTo>
                  <a:pt x="304" y="188"/>
                </a:lnTo>
                <a:close/>
                <a:moveTo>
                  <a:pt x="331" y="128"/>
                </a:moveTo>
                <a:lnTo>
                  <a:pt x="331" y="128"/>
                </a:lnTo>
                <a:lnTo>
                  <a:pt x="333" y="127"/>
                </a:lnTo>
                <a:lnTo>
                  <a:pt x="334" y="127"/>
                </a:lnTo>
                <a:lnTo>
                  <a:pt x="334" y="127"/>
                </a:lnTo>
                <a:lnTo>
                  <a:pt x="331" y="128"/>
                </a:lnTo>
                <a:lnTo>
                  <a:pt x="331" y="128"/>
                </a:lnTo>
                <a:lnTo>
                  <a:pt x="333" y="128"/>
                </a:lnTo>
                <a:lnTo>
                  <a:pt x="331" y="128"/>
                </a:lnTo>
                <a:lnTo>
                  <a:pt x="331" y="128"/>
                </a:lnTo>
                <a:close/>
                <a:moveTo>
                  <a:pt x="287" y="198"/>
                </a:moveTo>
                <a:lnTo>
                  <a:pt x="287" y="198"/>
                </a:lnTo>
                <a:lnTo>
                  <a:pt x="288" y="198"/>
                </a:lnTo>
                <a:lnTo>
                  <a:pt x="289" y="198"/>
                </a:lnTo>
                <a:lnTo>
                  <a:pt x="289" y="198"/>
                </a:lnTo>
                <a:lnTo>
                  <a:pt x="287" y="199"/>
                </a:lnTo>
                <a:lnTo>
                  <a:pt x="287" y="199"/>
                </a:lnTo>
                <a:lnTo>
                  <a:pt x="287" y="198"/>
                </a:lnTo>
                <a:lnTo>
                  <a:pt x="287" y="198"/>
                </a:lnTo>
                <a:close/>
                <a:moveTo>
                  <a:pt x="313" y="168"/>
                </a:moveTo>
                <a:lnTo>
                  <a:pt x="313" y="168"/>
                </a:lnTo>
                <a:lnTo>
                  <a:pt x="315" y="168"/>
                </a:lnTo>
                <a:lnTo>
                  <a:pt x="313" y="169"/>
                </a:lnTo>
                <a:lnTo>
                  <a:pt x="313" y="169"/>
                </a:lnTo>
                <a:lnTo>
                  <a:pt x="313" y="169"/>
                </a:lnTo>
                <a:lnTo>
                  <a:pt x="313" y="168"/>
                </a:lnTo>
                <a:lnTo>
                  <a:pt x="313" y="168"/>
                </a:lnTo>
                <a:close/>
                <a:moveTo>
                  <a:pt x="304" y="181"/>
                </a:moveTo>
                <a:lnTo>
                  <a:pt x="304" y="181"/>
                </a:lnTo>
                <a:lnTo>
                  <a:pt x="305" y="181"/>
                </a:lnTo>
                <a:lnTo>
                  <a:pt x="305" y="182"/>
                </a:lnTo>
                <a:lnTo>
                  <a:pt x="305" y="182"/>
                </a:lnTo>
                <a:lnTo>
                  <a:pt x="304" y="182"/>
                </a:lnTo>
                <a:lnTo>
                  <a:pt x="304" y="181"/>
                </a:lnTo>
                <a:lnTo>
                  <a:pt x="304" y="181"/>
                </a:lnTo>
                <a:close/>
                <a:moveTo>
                  <a:pt x="307" y="172"/>
                </a:moveTo>
                <a:lnTo>
                  <a:pt x="307" y="172"/>
                </a:lnTo>
                <a:lnTo>
                  <a:pt x="309" y="171"/>
                </a:lnTo>
                <a:lnTo>
                  <a:pt x="309" y="171"/>
                </a:lnTo>
                <a:lnTo>
                  <a:pt x="309" y="172"/>
                </a:lnTo>
                <a:lnTo>
                  <a:pt x="307" y="172"/>
                </a:lnTo>
                <a:lnTo>
                  <a:pt x="307" y="172"/>
                </a:lnTo>
                <a:lnTo>
                  <a:pt x="309" y="172"/>
                </a:lnTo>
                <a:lnTo>
                  <a:pt x="307" y="172"/>
                </a:lnTo>
                <a:lnTo>
                  <a:pt x="307" y="172"/>
                </a:lnTo>
                <a:close/>
                <a:moveTo>
                  <a:pt x="318" y="139"/>
                </a:moveTo>
                <a:lnTo>
                  <a:pt x="318" y="139"/>
                </a:lnTo>
                <a:lnTo>
                  <a:pt x="319" y="140"/>
                </a:lnTo>
                <a:lnTo>
                  <a:pt x="321" y="141"/>
                </a:lnTo>
                <a:lnTo>
                  <a:pt x="321" y="141"/>
                </a:lnTo>
                <a:lnTo>
                  <a:pt x="319" y="141"/>
                </a:lnTo>
                <a:lnTo>
                  <a:pt x="318" y="139"/>
                </a:lnTo>
                <a:lnTo>
                  <a:pt x="318" y="139"/>
                </a:lnTo>
                <a:close/>
                <a:moveTo>
                  <a:pt x="283" y="198"/>
                </a:moveTo>
                <a:lnTo>
                  <a:pt x="283" y="198"/>
                </a:lnTo>
                <a:lnTo>
                  <a:pt x="283" y="198"/>
                </a:lnTo>
                <a:lnTo>
                  <a:pt x="283" y="199"/>
                </a:lnTo>
                <a:lnTo>
                  <a:pt x="282" y="200"/>
                </a:lnTo>
                <a:lnTo>
                  <a:pt x="281" y="200"/>
                </a:lnTo>
                <a:lnTo>
                  <a:pt x="283" y="198"/>
                </a:lnTo>
                <a:lnTo>
                  <a:pt x="283" y="198"/>
                </a:lnTo>
                <a:lnTo>
                  <a:pt x="283" y="198"/>
                </a:lnTo>
                <a:lnTo>
                  <a:pt x="283" y="198"/>
                </a:lnTo>
                <a:lnTo>
                  <a:pt x="283" y="198"/>
                </a:lnTo>
                <a:lnTo>
                  <a:pt x="283" y="198"/>
                </a:lnTo>
                <a:lnTo>
                  <a:pt x="283" y="198"/>
                </a:lnTo>
                <a:close/>
                <a:moveTo>
                  <a:pt x="285" y="199"/>
                </a:moveTo>
                <a:lnTo>
                  <a:pt x="285" y="199"/>
                </a:lnTo>
                <a:lnTo>
                  <a:pt x="281" y="200"/>
                </a:lnTo>
                <a:lnTo>
                  <a:pt x="285" y="199"/>
                </a:lnTo>
                <a:lnTo>
                  <a:pt x="285" y="199"/>
                </a:lnTo>
                <a:lnTo>
                  <a:pt x="283" y="199"/>
                </a:lnTo>
                <a:lnTo>
                  <a:pt x="285" y="199"/>
                </a:lnTo>
                <a:lnTo>
                  <a:pt x="285" y="199"/>
                </a:lnTo>
                <a:close/>
                <a:moveTo>
                  <a:pt x="287" y="196"/>
                </a:moveTo>
                <a:lnTo>
                  <a:pt x="287" y="196"/>
                </a:lnTo>
                <a:lnTo>
                  <a:pt x="287" y="195"/>
                </a:lnTo>
                <a:lnTo>
                  <a:pt x="287" y="196"/>
                </a:lnTo>
                <a:lnTo>
                  <a:pt x="287" y="196"/>
                </a:lnTo>
                <a:lnTo>
                  <a:pt x="286" y="196"/>
                </a:lnTo>
                <a:lnTo>
                  <a:pt x="287" y="196"/>
                </a:lnTo>
                <a:lnTo>
                  <a:pt x="287" y="196"/>
                </a:lnTo>
                <a:close/>
                <a:moveTo>
                  <a:pt x="303" y="175"/>
                </a:moveTo>
                <a:lnTo>
                  <a:pt x="303" y="175"/>
                </a:lnTo>
                <a:lnTo>
                  <a:pt x="303" y="176"/>
                </a:lnTo>
                <a:lnTo>
                  <a:pt x="303" y="176"/>
                </a:lnTo>
                <a:lnTo>
                  <a:pt x="303" y="176"/>
                </a:lnTo>
                <a:lnTo>
                  <a:pt x="301" y="176"/>
                </a:lnTo>
                <a:lnTo>
                  <a:pt x="303" y="175"/>
                </a:lnTo>
                <a:lnTo>
                  <a:pt x="303" y="175"/>
                </a:lnTo>
                <a:close/>
                <a:moveTo>
                  <a:pt x="303" y="176"/>
                </a:moveTo>
                <a:lnTo>
                  <a:pt x="303" y="176"/>
                </a:lnTo>
                <a:lnTo>
                  <a:pt x="301" y="177"/>
                </a:lnTo>
                <a:lnTo>
                  <a:pt x="300" y="178"/>
                </a:lnTo>
                <a:lnTo>
                  <a:pt x="300" y="178"/>
                </a:lnTo>
                <a:lnTo>
                  <a:pt x="301" y="176"/>
                </a:lnTo>
                <a:lnTo>
                  <a:pt x="303" y="176"/>
                </a:lnTo>
                <a:lnTo>
                  <a:pt x="303" y="176"/>
                </a:lnTo>
                <a:close/>
                <a:moveTo>
                  <a:pt x="307" y="169"/>
                </a:moveTo>
                <a:lnTo>
                  <a:pt x="307" y="169"/>
                </a:lnTo>
                <a:lnTo>
                  <a:pt x="305" y="169"/>
                </a:lnTo>
                <a:lnTo>
                  <a:pt x="307" y="168"/>
                </a:lnTo>
                <a:lnTo>
                  <a:pt x="309" y="166"/>
                </a:lnTo>
                <a:lnTo>
                  <a:pt x="307" y="169"/>
                </a:lnTo>
                <a:lnTo>
                  <a:pt x="307" y="169"/>
                </a:lnTo>
                <a:lnTo>
                  <a:pt x="306" y="169"/>
                </a:lnTo>
                <a:lnTo>
                  <a:pt x="307" y="169"/>
                </a:lnTo>
                <a:lnTo>
                  <a:pt x="307" y="169"/>
                </a:lnTo>
                <a:close/>
                <a:moveTo>
                  <a:pt x="313" y="96"/>
                </a:moveTo>
                <a:lnTo>
                  <a:pt x="313" y="96"/>
                </a:lnTo>
                <a:lnTo>
                  <a:pt x="317" y="94"/>
                </a:lnTo>
                <a:lnTo>
                  <a:pt x="317" y="95"/>
                </a:lnTo>
                <a:lnTo>
                  <a:pt x="317" y="95"/>
                </a:lnTo>
                <a:lnTo>
                  <a:pt x="316" y="98"/>
                </a:lnTo>
                <a:lnTo>
                  <a:pt x="315" y="96"/>
                </a:lnTo>
                <a:lnTo>
                  <a:pt x="313" y="96"/>
                </a:lnTo>
                <a:lnTo>
                  <a:pt x="313" y="96"/>
                </a:lnTo>
                <a:lnTo>
                  <a:pt x="315" y="95"/>
                </a:lnTo>
                <a:lnTo>
                  <a:pt x="315" y="96"/>
                </a:lnTo>
                <a:lnTo>
                  <a:pt x="313" y="96"/>
                </a:lnTo>
                <a:lnTo>
                  <a:pt x="313" y="96"/>
                </a:lnTo>
                <a:lnTo>
                  <a:pt x="313" y="96"/>
                </a:lnTo>
                <a:close/>
                <a:moveTo>
                  <a:pt x="282" y="24"/>
                </a:moveTo>
                <a:lnTo>
                  <a:pt x="282" y="24"/>
                </a:lnTo>
                <a:lnTo>
                  <a:pt x="281" y="24"/>
                </a:lnTo>
                <a:lnTo>
                  <a:pt x="280" y="23"/>
                </a:lnTo>
                <a:lnTo>
                  <a:pt x="280" y="23"/>
                </a:lnTo>
                <a:lnTo>
                  <a:pt x="280" y="23"/>
                </a:lnTo>
                <a:lnTo>
                  <a:pt x="281" y="22"/>
                </a:lnTo>
                <a:lnTo>
                  <a:pt x="282" y="22"/>
                </a:lnTo>
                <a:lnTo>
                  <a:pt x="283" y="23"/>
                </a:lnTo>
                <a:lnTo>
                  <a:pt x="282" y="24"/>
                </a:lnTo>
                <a:lnTo>
                  <a:pt x="282" y="24"/>
                </a:lnTo>
                <a:close/>
                <a:moveTo>
                  <a:pt x="285" y="196"/>
                </a:moveTo>
                <a:lnTo>
                  <a:pt x="285" y="196"/>
                </a:lnTo>
                <a:lnTo>
                  <a:pt x="283" y="198"/>
                </a:lnTo>
                <a:lnTo>
                  <a:pt x="283" y="198"/>
                </a:lnTo>
                <a:lnTo>
                  <a:pt x="283" y="198"/>
                </a:lnTo>
                <a:lnTo>
                  <a:pt x="283" y="198"/>
                </a:lnTo>
                <a:lnTo>
                  <a:pt x="285" y="196"/>
                </a:lnTo>
                <a:lnTo>
                  <a:pt x="285" y="196"/>
                </a:lnTo>
                <a:close/>
                <a:moveTo>
                  <a:pt x="312" y="112"/>
                </a:moveTo>
                <a:lnTo>
                  <a:pt x="312" y="112"/>
                </a:lnTo>
                <a:lnTo>
                  <a:pt x="315" y="112"/>
                </a:lnTo>
                <a:lnTo>
                  <a:pt x="316" y="113"/>
                </a:lnTo>
                <a:lnTo>
                  <a:pt x="316" y="113"/>
                </a:lnTo>
                <a:lnTo>
                  <a:pt x="313" y="113"/>
                </a:lnTo>
                <a:lnTo>
                  <a:pt x="312" y="112"/>
                </a:lnTo>
                <a:lnTo>
                  <a:pt x="312" y="112"/>
                </a:lnTo>
                <a:close/>
                <a:moveTo>
                  <a:pt x="286" y="192"/>
                </a:moveTo>
                <a:lnTo>
                  <a:pt x="286" y="192"/>
                </a:lnTo>
                <a:lnTo>
                  <a:pt x="287" y="190"/>
                </a:lnTo>
                <a:lnTo>
                  <a:pt x="286" y="192"/>
                </a:lnTo>
                <a:lnTo>
                  <a:pt x="286" y="192"/>
                </a:lnTo>
                <a:lnTo>
                  <a:pt x="285" y="192"/>
                </a:lnTo>
                <a:lnTo>
                  <a:pt x="286" y="192"/>
                </a:lnTo>
                <a:lnTo>
                  <a:pt x="286" y="192"/>
                </a:lnTo>
                <a:close/>
                <a:moveTo>
                  <a:pt x="311" y="129"/>
                </a:moveTo>
                <a:lnTo>
                  <a:pt x="311" y="129"/>
                </a:lnTo>
                <a:lnTo>
                  <a:pt x="310" y="125"/>
                </a:lnTo>
                <a:lnTo>
                  <a:pt x="311" y="125"/>
                </a:lnTo>
                <a:lnTo>
                  <a:pt x="312" y="128"/>
                </a:lnTo>
                <a:lnTo>
                  <a:pt x="311" y="129"/>
                </a:lnTo>
                <a:lnTo>
                  <a:pt x="311" y="129"/>
                </a:lnTo>
                <a:lnTo>
                  <a:pt x="311" y="128"/>
                </a:lnTo>
                <a:lnTo>
                  <a:pt x="311" y="129"/>
                </a:lnTo>
                <a:lnTo>
                  <a:pt x="311" y="129"/>
                </a:lnTo>
                <a:close/>
                <a:moveTo>
                  <a:pt x="300" y="168"/>
                </a:moveTo>
                <a:lnTo>
                  <a:pt x="300" y="168"/>
                </a:lnTo>
                <a:lnTo>
                  <a:pt x="300" y="166"/>
                </a:lnTo>
                <a:lnTo>
                  <a:pt x="300" y="166"/>
                </a:lnTo>
                <a:lnTo>
                  <a:pt x="301" y="166"/>
                </a:lnTo>
                <a:lnTo>
                  <a:pt x="301" y="166"/>
                </a:lnTo>
                <a:lnTo>
                  <a:pt x="300" y="168"/>
                </a:lnTo>
                <a:lnTo>
                  <a:pt x="300" y="168"/>
                </a:lnTo>
                <a:close/>
                <a:moveTo>
                  <a:pt x="285" y="189"/>
                </a:moveTo>
                <a:lnTo>
                  <a:pt x="285" y="189"/>
                </a:lnTo>
                <a:lnTo>
                  <a:pt x="287" y="189"/>
                </a:lnTo>
                <a:lnTo>
                  <a:pt x="286" y="189"/>
                </a:lnTo>
                <a:lnTo>
                  <a:pt x="286" y="190"/>
                </a:lnTo>
                <a:lnTo>
                  <a:pt x="285" y="189"/>
                </a:lnTo>
                <a:lnTo>
                  <a:pt x="285" y="189"/>
                </a:lnTo>
                <a:lnTo>
                  <a:pt x="285" y="190"/>
                </a:lnTo>
                <a:lnTo>
                  <a:pt x="285" y="189"/>
                </a:lnTo>
                <a:lnTo>
                  <a:pt x="285" y="189"/>
                </a:lnTo>
                <a:close/>
                <a:moveTo>
                  <a:pt x="299" y="165"/>
                </a:moveTo>
                <a:lnTo>
                  <a:pt x="299" y="165"/>
                </a:lnTo>
                <a:lnTo>
                  <a:pt x="300" y="165"/>
                </a:lnTo>
                <a:lnTo>
                  <a:pt x="300" y="165"/>
                </a:lnTo>
                <a:lnTo>
                  <a:pt x="300" y="165"/>
                </a:lnTo>
                <a:lnTo>
                  <a:pt x="300" y="165"/>
                </a:lnTo>
                <a:lnTo>
                  <a:pt x="299" y="165"/>
                </a:lnTo>
                <a:lnTo>
                  <a:pt x="299" y="165"/>
                </a:lnTo>
                <a:lnTo>
                  <a:pt x="299" y="165"/>
                </a:lnTo>
                <a:close/>
                <a:moveTo>
                  <a:pt x="299" y="155"/>
                </a:moveTo>
                <a:lnTo>
                  <a:pt x="299" y="155"/>
                </a:lnTo>
                <a:lnTo>
                  <a:pt x="301" y="155"/>
                </a:lnTo>
                <a:lnTo>
                  <a:pt x="301" y="157"/>
                </a:lnTo>
                <a:lnTo>
                  <a:pt x="300" y="157"/>
                </a:lnTo>
                <a:lnTo>
                  <a:pt x="299" y="157"/>
                </a:lnTo>
                <a:lnTo>
                  <a:pt x="299" y="155"/>
                </a:lnTo>
                <a:lnTo>
                  <a:pt x="299" y="155"/>
                </a:lnTo>
                <a:lnTo>
                  <a:pt x="300" y="155"/>
                </a:lnTo>
                <a:lnTo>
                  <a:pt x="300" y="157"/>
                </a:lnTo>
                <a:lnTo>
                  <a:pt x="299" y="157"/>
                </a:lnTo>
                <a:lnTo>
                  <a:pt x="299" y="155"/>
                </a:lnTo>
                <a:lnTo>
                  <a:pt x="299" y="155"/>
                </a:lnTo>
                <a:close/>
                <a:moveTo>
                  <a:pt x="301" y="159"/>
                </a:moveTo>
                <a:lnTo>
                  <a:pt x="301" y="159"/>
                </a:lnTo>
                <a:lnTo>
                  <a:pt x="301" y="159"/>
                </a:lnTo>
                <a:lnTo>
                  <a:pt x="301" y="159"/>
                </a:lnTo>
                <a:lnTo>
                  <a:pt x="300" y="158"/>
                </a:lnTo>
                <a:lnTo>
                  <a:pt x="300" y="158"/>
                </a:lnTo>
                <a:lnTo>
                  <a:pt x="300" y="158"/>
                </a:lnTo>
                <a:lnTo>
                  <a:pt x="301" y="157"/>
                </a:lnTo>
                <a:lnTo>
                  <a:pt x="303" y="158"/>
                </a:lnTo>
                <a:lnTo>
                  <a:pt x="301" y="159"/>
                </a:lnTo>
                <a:lnTo>
                  <a:pt x="301" y="159"/>
                </a:lnTo>
                <a:close/>
                <a:moveTo>
                  <a:pt x="288" y="186"/>
                </a:moveTo>
                <a:lnTo>
                  <a:pt x="288" y="186"/>
                </a:lnTo>
                <a:lnTo>
                  <a:pt x="289" y="186"/>
                </a:lnTo>
                <a:lnTo>
                  <a:pt x="288" y="187"/>
                </a:lnTo>
                <a:lnTo>
                  <a:pt x="288" y="187"/>
                </a:lnTo>
                <a:lnTo>
                  <a:pt x="287" y="187"/>
                </a:lnTo>
                <a:lnTo>
                  <a:pt x="287" y="187"/>
                </a:lnTo>
                <a:lnTo>
                  <a:pt x="288" y="186"/>
                </a:lnTo>
                <a:lnTo>
                  <a:pt x="288" y="186"/>
                </a:lnTo>
                <a:close/>
                <a:moveTo>
                  <a:pt x="298" y="161"/>
                </a:moveTo>
                <a:lnTo>
                  <a:pt x="298" y="161"/>
                </a:lnTo>
                <a:lnTo>
                  <a:pt x="299" y="161"/>
                </a:lnTo>
                <a:lnTo>
                  <a:pt x="299" y="163"/>
                </a:lnTo>
                <a:lnTo>
                  <a:pt x="299" y="163"/>
                </a:lnTo>
                <a:lnTo>
                  <a:pt x="298" y="163"/>
                </a:lnTo>
                <a:lnTo>
                  <a:pt x="298" y="161"/>
                </a:lnTo>
                <a:lnTo>
                  <a:pt x="298" y="161"/>
                </a:lnTo>
                <a:close/>
                <a:moveTo>
                  <a:pt x="294" y="163"/>
                </a:moveTo>
                <a:lnTo>
                  <a:pt x="294" y="163"/>
                </a:lnTo>
                <a:lnTo>
                  <a:pt x="295" y="163"/>
                </a:lnTo>
                <a:lnTo>
                  <a:pt x="294" y="163"/>
                </a:lnTo>
                <a:lnTo>
                  <a:pt x="294" y="163"/>
                </a:lnTo>
                <a:lnTo>
                  <a:pt x="295" y="163"/>
                </a:lnTo>
                <a:lnTo>
                  <a:pt x="294" y="163"/>
                </a:lnTo>
                <a:lnTo>
                  <a:pt x="294" y="163"/>
                </a:lnTo>
                <a:close/>
                <a:moveTo>
                  <a:pt x="295" y="158"/>
                </a:moveTo>
                <a:lnTo>
                  <a:pt x="295" y="158"/>
                </a:lnTo>
                <a:lnTo>
                  <a:pt x="298" y="158"/>
                </a:lnTo>
                <a:lnTo>
                  <a:pt x="299" y="159"/>
                </a:lnTo>
                <a:lnTo>
                  <a:pt x="299" y="159"/>
                </a:lnTo>
                <a:lnTo>
                  <a:pt x="297" y="160"/>
                </a:lnTo>
                <a:lnTo>
                  <a:pt x="297" y="160"/>
                </a:lnTo>
                <a:lnTo>
                  <a:pt x="295" y="158"/>
                </a:lnTo>
                <a:lnTo>
                  <a:pt x="295" y="158"/>
                </a:lnTo>
                <a:close/>
                <a:moveTo>
                  <a:pt x="279" y="194"/>
                </a:moveTo>
                <a:lnTo>
                  <a:pt x="279" y="194"/>
                </a:lnTo>
                <a:lnTo>
                  <a:pt x="279" y="194"/>
                </a:lnTo>
                <a:lnTo>
                  <a:pt x="279" y="195"/>
                </a:lnTo>
                <a:lnTo>
                  <a:pt x="279" y="195"/>
                </a:lnTo>
                <a:lnTo>
                  <a:pt x="279" y="195"/>
                </a:lnTo>
                <a:lnTo>
                  <a:pt x="279" y="194"/>
                </a:lnTo>
                <a:lnTo>
                  <a:pt x="279" y="194"/>
                </a:lnTo>
                <a:close/>
                <a:moveTo>
                  <a:pt x="286" y="183"/>
                </a:moveTo>
                <a:lnTo>
                  <a:pt x="286" y="183"/>
                </a:lnTo>
                <a:lnTo>
                  <a:pt x="287" y="182"/>
                </a:lnTo>
                <a:lnTo>
                  <a:pt x="288" y="182"/>
                </a:lnTo>
                <a:lnTo>
                  <a:pt x="288" y="182"/>
                </a:lnTo>
                <a:lnTo>
                  <a:pt x="288" y="182"/>
                </a:lnTo>
                <a:lnTo>
                  <a:pt x="287" y="183"/>
                </a:lnTo>
                <a:lnTo>
                  <a:pt x="286" y="183"/>
                </a:lnTo>
                <a:lnTo>
                  <a:pt x="286" y="183"/>
                </a:lnTo>
                <a:close/>
                <a:moveTo>
                  <a:pt x="280" y="190"/>
                </a:moveTo>
                <a:lnTo>
                  <a:pt x="280" y="190"/>
                </a:lnTo>
                <a:lnTo>
                  <a:pt x="282" y="188"/>
                </a:lnTo>
                <a:lnTo>
                  <a:pt x="280" y="190"/>
                </a:lnTo>
                <a:lnTo>
                  <a:pt x="280" y="190"/>
                </a:lnTo>
                <a:lnTo>
                  <a:pt x="281" y="189"/>
                </a:lnTo>
                <a:lnTo>
                  <a:pt x="280" y="190"/>
                </a:lnTo>
                <a:lnTo>
                  <a:pt x="280" y="190"/>
                </a:lnTo>
                <a:close/>
                <a:moveTo>
                  <a:pt x="297" y="153"/>
                </a:moveTo>
                <a:lnTo>
                  <a:pt x="297" y="153"/>
                </a:lnTo>
                <a:lnTo>
                  <a:pt x="295" y="153"/>
                </a:lnTo>
                <a:lnTo>
                  <a:pt x="295" y="152"/>
                </a:lnTo>
                <a:lnTo>
                  <a:pt x="298" y="148"/>
                </a:lnTo>
                <a:lnTo>
                  <a:pt x="298" y="148"/>
                </a:lnTo>
                <a:lnTo>
                  <a:pt x="297" y="151"/>
                </a:lnTo>
                <a:lnTo>
                  <a:pt x="297" y="153"/>
                </a:lnTo>
                <a:lnTo>
                  <a:pt x="297" y="153"/>
                </a:lnTo>
                <a:close/>
                <a:moveTo>
                  <a:pt x="294" y="157"/>
                </a:moveTo>
                <a:lnTo>
                  <a:pt x="294" y="157"/>
                </a:lnTo>
                <a:lnTo>
                  <a:pt x="295" y="157"/>
                </a:lnTo>
                <a:lnTo>
                  <a:pt x="294" y="157"/>
                </a:lnTo>
                <a:lnTo>
                  <a:pt x="294" y="157"/>
                </a:lnTo>
                <a:lnTo>
                  <a:pt x="293" y="158"/>
                </a:lnTo>
                <a:lnTo>
                  <a:pt x="294" y="157"/>
                </a:lnTo>
                <a:lnTo>
                  <a:pt x="294" y="157"/>
                </a:lnTo>
                <a:close/>
                <a:moveTo>
                  <a:pt x="286" y="177"/>
                </a:moveTo>
                <a:lnTo>
                  <a:pt x="286" y="177"/>
                </a:lnTo>
                <a:lnTo>
                  <a:pt x="288" y="175"/>
                </a:lnTo>
                <a:lnTo>
                  <a:pt x="286" y="177"/>
                </a:lnTo>
                <a:lnTo>
                  <a:pt x="286" y="177"/>
                </a:lnTo>
                <a:lnTo>
                  <a:pt x="287" y="176"/>
                </a:lnTo>
                <a:lnTo>
                  <a:pt x="286" y="177"/>
                </a:lnTo>
                <a:lnTo>
                  <a:pt x="286" y="177"/>
                </a:lnTo>
                <a:close/>
                <a:moveTo>
                  <a:pt x="281" y="186"/>
                </a:moveTo>
                <a:lnTo>
                  <a:pt x="281" y="186"/>
                </a:lnTo>
                <a:lnTo>
                  <a:pt x="285" y="182"/>
                </a:lnTo>
                <a:lnTo>
                  <a:pt x="285" y="182"/>
                </a:lnTo>
                <a:lnTo>
                  <a:pt x="282" y="184"/>
                </a:lnTo>
                <a:lnTo>
                  <a:pt x="281" y="186"/>
                </a:lnTo>
                <a:lnTo>
                  <a:pt x="281" y="186"/>
                </a:lnTo>
                <a:close/>
                <a:moveTo>
                  <a:pt x="292" y="161"/>
                </a:moveTo>
                <a:lnTo>
                  <a:pt x="292" y="161"/>
                </a:lnTo>
                <a:lnTo>
                  <a:pt x="292" y="161"/>
                </a:lnTo>
                <a:lnTo>
                  <a:pt x="291" y="161"/>
                </a:lnTo>
                <a:lnTo>
                  <a:pt x="292" y="159"/>
                </a:lnTo>
                <a:lnTo>
                  <a:pt x="292" y="159"/>
                </a:lnTo>
                <a:lnTo>
                  <a:pt x="293" y="159"/>
                </a:lnTo>
                <a:lnTo>
                  <a:pt x="293" y="159"/>
                </a:lnTo>
                <a:lnTo>
                  <a:pt x="292" y="161"/>
                </a:lnTo>
                <a:lnTo>
                  <a:pt x="292" y="161"/>
                </a:lnTo>
                <a:close/>
                <a:moveTo>
                  <a:pt x="280" y="184"/>
                </a:moveTo>
                <a:lnTo>
                  <a:pt x="280" y="184"/>
                </a:lnTo>
                <a:lnTo>
                  <a:pt x="282" y="182"/>
                </a:lnTo>
                <a:lnTo>
                  <a:pt x="280" y="184"/>
                </a:lnTo>
                <a:lnTo>
                  <a:pt x="280" y="184"/>
                </a:lnTo>
                <a:lnTo>
                  <a:pt x="281" y="183"/>
                </a:lnTo>
                <a:lnTo>
                  <a:pt x="280" y="184"/>
                </a:lnTo>
                <a:lnTo>
                  <a:pt x="280" y="184"/>
                </a:lnTo>
                <a:close/>
                <a:moveTo>
                  <a:pt x="281" y="178"/>
                </a:moveTo>
                <a:lnTo>
                  <a:pt x="281" y="178"/>
                </a:lnTo>
                <a:lnTo>
                  <a:pt x="280" y="181"/>
                </a:lnTo>
                <a:lnTo>
                  <a:pt x="281" y="181"/>
                </a:lnTo>
                <a:lnTo>
                  <a:pt x="281" y="181"/>
                </a:lnTo>
                <a:lnTo>
                  <a:pt x="281" y="182"/>
                </a:lnTo>
                <a:lnTo>
                  <a:pt x="281" y="182"/>
                </a:lnTo>
                <a:lnTo>
                  <a:pt x="280" y="182"/>
                </a:lnTo>
                <a:lnTo>
                  <a:pt x="280" y="181"/>
                </a:lnTo>
                <a:lnTo>
                  <a:pt x="281" y="178"/>
                </a:lnTo>
                <a:lnTo>
                  <a:pt x="281" y="178"/>
                </a:lnTo>
                <a:close/>
                <a:moveTo>
                  <a:pt x="281" y="180"/>
                </a:moveTo>
                <a:lnTo>
                  <a:pt x="281" y="180"/>
                </a:lnTo>
                <a:lnTo>
                  <a:pt x="283" y="178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close/>
                <a:moveTo>
                  <a:pt x="277" y="178"/>
                </a:moveTo>
                <a:lnTo>
                  <a:pt x="277" y="178"/>
                </a:lnTo>
                <a:lnTo>
                  <a:pt x="279" y="176"/>
                </a:lnTo>
                <a:lnTo>
                  <a:pt x="277" y="178"/>
                </a:lnTo>
                <a:lnTo>
                  <a:pt x="277" y="178"/>
                </a:lnTo>
                <a:lnTo>
                  <a:pt x="279" y="177"/>
                </a:lnTo>
                <a:lnTo>
                  <a:pt x="277" y="178"/>
                </a:lnTo>
                <a:lnTo>
                  <a:pt x="277" y="178"/>
                </a:lnTo>
                <a:close/>
                <a:moveTo>
                  <a:pt x="279" y="147"/>
                </a:moveTo>
                <a:lnTo>
                  <a:pt x="279" y="147"/>
                </a:lnTo>
                <a:lnTo>
                  <a:pt x="280" y="147"/>
                </a:lnTo>
                <a:lnTo>
                  <a:pt x="280" y="147"/>
                </a:lnTo>
                <a:lnTo>
                  <a:pt x="280" y="148"/>
                </a:lnTo>
                <a:lnTo>
                  <a:pt x="280" y="148"/>
                </a:lnTo>
                <a:lnTo>
                  <a:pt x="280" y="148"/>
                </a:lnTo>
                <a:lnTo>
                  <a:pt x="279" y="147"/>
                </a:lnTo>
                <a:lnTo>
                  <a:pt x="279" y="147"/>
                </a:lnTo>
                <a:lnTo>
                  <a:pt x="279" y="147"/>
                </a:lnTo>
                <a:lnTo>
                  <a:pt x="279" y="147"/>
                </a:lnTo>
                <a:close/>
                <a:moveTo>
                  <a:pt x="264" y="99"/>
                </a:moveTo>
                <a:lnTo>
                  <a:pt x="264" y="99"/>
                </a:lnTo>
                <a:lnTo>
                  <a:pt x="264" y="98"/>
                </a:lnTo>
                <a:lnTo>
                  <a:pt x="264" y="96"/>
                </a:lnTo>
                <a:lnTo>
                  <a:pt x="265" y="96"/>
                </a:lnTo>
                <a:lnTo>
                  <a:pt x="265" y="96"/>
                </a:lnTo>
                <a:lnTo>
                  <a:pt x="265" y="96"/>
                </a:lnTo>
                <a:lnTo>
                  <a:pt x="265" y="98"/>
                </a:lnTo>
                <a:lnTo>
                  <a:pt x="264" y="99"/>
                </a:lnTo>
                <a:lnTo>
                  <a:pt x="264" y="99"/>
                </a:lnTo>
                <a:close/>
                <a:moveTo>
                  <a:pt x="279" y="148"/>
                </a:moveTo>
                <a:lnTo>
                  <a:pt x="279" y="148"/>
                </a:lnTo>
                <a:lnTo>
                  <a:pt x="277" y="152"/>
                </a:lnTo>
                <a:lnTo>
                  <a:pt x="279" y="148"/>
                </a:lnTo>
                <a:lnTo>
                  <a:pt x="279" y="148"/>
                </a:lnTo>
                <a:lnTo>
                  <a:pt x="279" y="148"/>
                </a:lnTo>
                <a:lnTo>
                  <a:pt x="279" y="149"/>
                </a:lnTo>
                <a:lnTo>
                  <a:pt x="279" y="149"/>
                </a:lnTo>
                <a:lnTo>
                  <a:pt x="279" y="148"/>
                </a:lnTo>
                <a:lnTo>
                  <a:pt x="279" y="148"/>
                </a:lnTo>
                <a:close/>
                <a:moveTo>
                  <a:pt x="276" y="152"/>
                </a:moveTo>
                <a:lnTo>
                  <a:pt x="276" y="152"/>
                </a:lnTo>
                <a:lnTo>
                  <a:pt x="277" y="149"/>
                </a:lnTo>
                <a:lnTo>
                  <a:pt x="277" y="149"/>
                </a:lnTo>
                <a:lnTo>
                  <a:pt x="277" y="149"/>
                </a:lnTo>
                <a:lnTo>
                  <a:pt x="277" y="149"/>
                </a:lnTo>
                <a:lnTo>
                  <a:pt x="277" y="151"/>
                </a:lnTo>
                <a:lnTo>
                  <a:pt x="276" y="152"/>
                </a:lnTo>
                <a:lnTo>
                  <a:pt x="276" y="152"/>
                </a:lnTo>
                <a:close/>
                <a:moveTo>
                  <a:pt x="274" y="172"/>
                </a:moveTo>
                <a:lnTo>
                  <a:pt x="274" y="172"/>
                </a:lnTo>
                <a:lnTo>
                  <a:pt x="275" y="171"/>
                </a:lnTo>
                <a:lnTo>
                  <a:pt x="274" y="172"/>
                </a:lnTo>
                <a:lnTo>
                  <a:pt x="274" y="172"/>
                </a:lnTo>
                <a:lnTo>
                  <a:pt x="275" y="172"/>
                </a:lnTo>
                <a:lnTo>
                  <a:pt x="274" y="172"/>
                </a:lnTo>
                <a:lnTo>
                  <a:pt x="274" y="172"/>
                </a:lnTo>
                <a:close/>
                <a:moveTo>
                  <a:pt x="275" y="155"/>
                </a:moveTo>
                <a:lnTo>
                  <a:pt x="275" y="155"/>
                </a:lnTo>
                <a:lnTo>
                  <a:pt x="276" y="154"/>
                </a:lnTo>
                <a:lnTo>
                  <a:pt x="275" y="155"/>
                </a:lnTo>
                <a:lnTo>
                  <a:pt x="275" y="155"/>
                </a:lnTo>
                <a:lnTo>
                  <a:pt x="275" y="155"/>
                </a:lnTo>
                <a:lnTo>
                  <a:pt x="275" y="155"/>
                </a:lnTo>
                <a:close/>
                <a:moveTo>
                  <a:pt x="275" y="146"/>
                </a:moveTo>
                <a:lnTo>
                  <a:pt x="275" y="146"/>
                </a:lnTo>
                <a:lnTo>
                  <a:pt x="274" y="147"/>
                </a:lnTo>
                <a:lnTo>
                  <a:pt x="274" y="146"/>
                </a:lnTo>
                <a:lnTo>
                  <a:pt x="274" y="143"/>
                </a:lnTo>
                <a:lnTo>
                  <a:pt x="274" y="143"/>
                </a:lnTo>
                <a:lnTo>
                  <a:pt x="275" y="145"/>
                </a:lnTo>
                <a:lnTo>
                  <a:pt x="275" y="146"/>
                </a:lnTo>
                <a:lnTo>
                  <a:pt x="275" y="146"/>
                </a:lnTo>
                <a:close/>
                <a:moveTo>
                  <a:pt x="274" y="143"/>
                </a:moveTo>
                <a:lnTo>
                  <a:pt x="274" y="143"/>
                </a:lnTo>
                <a:lnTo>
                  <a:pt x="274" y="142"/>
                </a:lnTo>
                <a:lnTo>
                  <a:pt x="274" y="143"/>
                </a:lnTo>
                <a:lnTo>
                  <a:pt x="274" y="143"/>
                </a:lnTo>
                <a:lnTo>
                  <a:pt x="274" y="143"/>
                </a:lnTo>
                <a:lnTo>
                  <a:pt x="274" y="143"/>
                </a:lnTo>
                <a:close/>
                <a:moveTo>
                  <a:pt x="254" y="99"/>
                </a:moveTo>
                <a:lnTo>
                  <a:pt x="254" y="99"/>
                </a:lnTo>
                <a:lnTo>
                  <a:pt x="251" y="100"/>
                </a:lnTo>
                <a:lnTo>
                  <a:pt x="248" y="100"/>
                </a:lnTo>
                <a:lnTo>
                  <a:pt x="247" y="99"/>
                </a:lnTo>
                <a:lnTo>
                  <a:pt x="248" y="98"/>
                </a:lnTo>
                <a:lnTo>
                  <a:pt x="250" y="96"/>
                </a:lnTo>
                <a:lnTo>
                  <a:pt x="252" y="96"/>
                </a:lnTo>
                <a:lnTo>
                  <a:pt x="253" y="96"/>
                </a:lnTo>
                <a:lnTo>
                  <a:pt x="254" y="99"/>
                </a:lnTo>
                <a:lnTo>
                  <a:pt x="254" y="99"/>
                </a:lnTo>
                <a:lnTo>
                  <a:pt x="254" y="99"/>
                </a:lnTo>
                <a:lnTo>
                  <a:pt x="254" y="99"/>
                </a:lnTo>
                <a:lnTo>
                  <a:pt x="254" y="99"/>
                </a:lnTo>
                <a:close/>
                <a:moveTo>
                  <a:pt x="274" y="152"/>
                </a:moveTo>
                <a:lnTo>
                  <a:pt x="274" y="152"/>
                </a:lnTo>
                <a:lnTo>
                  <a:pt x="274" y="147"/>
                </a:lnTo>
                <a:lnTo>
                  <a:pt x="274" y="147"/>
                </a:lnTo>
                <a:lnTo>
                  <a:pt x="274" y="147"/>
                </a:lnTo>
                <a:lnTo>
                  <a:pt x="274" y="149"/>
                </a:lnTo>
                <a:lnTo>
                  <a:pt x="274" y="152"/>
                </a:lnTo>
                <a:lnTo>
                  <a:pt x="274" y="152"/>
                </a:lnTo>
                <a:lnTo>
                  <a:pt x="274" y="151"/>
                </a:lnTo>
                <a:lnTo>
                  <a:pt x="274" y="152"/>
                </a:lnTo>
                <a:lnTo>
                  <a:pt x="274" y="152"/>
                </a:lnTo>
                <a:close/>
                <a:moveTo>
                  <a:pt x="272" y="170"/>
                </a:moveTo>
                <a:lnTo>
                  <a:pt x="272" y="170"/>
                </a:lnTo>
                <a:lnTo>
                  <a:pt x="274" y="169"/>
                </a:lnTo>
                <a:lnTo>
                  <a:pt x="274" y="169"/>
                </a:lnTo>
                <a:lnTo>
                  <a:pt x="274" y="169"/>
                </a:lnTo>
                <a:lnTo>
                  <a:pt x="274" y="169"/>
                </a:lnTo>
                <a:lnTo>
                  <a:pt x="272" y="170"/>
                </a:lnTo>
                <a:lnTo>
                  <a:pt x="272" y="171"/>
                </a:lnTo>
                <a:lnTo>
                  <a:pt x="272" y="170"/>
                </a:lnTo>
                <a:lnTo>
                  <a:pt x="272" y="170"/>
                </a:lnTo>
                <a:close/>
                <a:moveTo>
                  <a:pt x="270" y="134"/>
                </a:moveTo>
                <a:lnTo>
                  <a:pt x="270" y="134"/>
                </a:lnTo>
                <a:lnTo>
                  <a:pt x="271" y="134"/>
                </a:lnTo>
                <a:lnTo>
                  <a:pt x="270" y="134"/>
                </a:lnTo>
                <a:lnTo>
                  <a:pt x="270" y="134"/>
                </a:lnTo>
                <a:lnTo>
                  <a:pt x="270" y="135"/>
                </a:lnTo>
                <a:lnTo>
                  <a:pt x="270" y="134"/>
                </a:lnTo>
                <a:lnTo>
                  <a:pt x="270" y="134"/>
                </a:lnTo>
                <a:close/>
                <a:moveTo>
                  <a:pt x="263" y="142"/>
                </a:moveTo>
                <a:lnTo>
                  <a:pt x="263" y="142"/>
                </a:lnTo>
                <a:lnTo>
                  <a:pt x="265" y="141"/>
                </a:lnTo>
                <a:lnTo>
                  <a:pt x="266" y="142"/>
                </a:lnTo>
                <a:lnTo>
                  <a:pt x="268" y="143"/>
                </a:lnTo>
                <a:lnTo>
                  <a:pt x="266" y="146"/>
                </a:lnTo>
                <a:lnTo>
                  <a:pt x="265" y="148"/>
                </a:lnTo>
                <a:lnTo>
                  <a:pt x="264" y="148"/>
                </a:lnTo>
                <a:lnTo>
                  <a:pt x="264" y="147"/>
                </a:lnTo>
                <a:lnTo>
                  <a:pt x="263" y="142"/>
                </a:lnTo>
                <a:lnTo>
                  <a:pt x="263" y="142"/>
                </a:lnTo>
                <a:lnTo>
                  <a:pt x="263" y="143"/>
                </a:lnTo>
                <a:lnTo>
                  <a:pt x="263" y="142"/>
                </a:lnTo>
                <a:lnTo>
                  <a:pt x="263" y="142"/>
                </a:lnTo>
                <a:close/>
                <a:moveTo>
                  <a:pt x="262" y="146"/>
                </a:moveTo>
                <a:lnTo>
                  <a:pt x="262" y="146"/>
                </a:lnTo>
                <a:lnTo>
                  <a:pt x="260" y="148"/>
                </a:lnTo>
                <a:lnTo>
                  <a:pt x="260" y="147"/>
                </a:lnTo>
                <a:lnTo>
                  <a:pt x="259" y="146"/>
                </a:lnTo>
                <a:lnTo>
                  <a:pt x="262" y="146"/>
                </a:lnTo>
                <a:lnTo>
                  <a:pt x="262" y="146"/>
                </a:lnTo>
                <a:lnTo>
                  <a:pt x="262" y="146"/>
                </a:lnTo>
                <a:lnTo>
                  <a:pt x="262" y="146"/>
                </a:lnTo>
                <a:lnTo>
                  <a:pt x="262" y="146"/>
                </a:lnTo>
                <a:close/>
                <a:moveTo>
                  <a:pt x="272" y="170"/>
                </a:moveTo>
                <a:lnTo>
                  <a:pt x="272" y="170"/>
                </a:lnTo>
                <a:lnTo>
                  <a:pt x="271" y="169"/>
                </a:lnTo>
                <a:lnTo>
                  <a:pt x="271" y="168"/>
                </a:lnTo>
                <a:lnTo>
                  <a:pt x="271" y="168"/>
                </a:lnTo>
                <a:lnTo>
                  <a:pt x="272" y="168"/>
                </a:lnTo>
                <a:lnTo>
                  <a:pt x="272" y="170"/>
                </a:lnTo>
                <a:lnTo>
                  <a:pt x="272" y="170"/>
                </a:lnTo>
                <a:close/>
                <a:moveTo>
                  <a:pt x="272" y="153"/>
                </a:moveTo>
                <a:lnTo>
                  <a:pt x="272" y="153"/>
                </a:lnTo>
                <a:lnTo>
                  <a:pt x="272" y="153"/>
                </a:lnTo>
                <a:lnTo>
                  <a:pt x="272" y="154"/>
                </a:lnTo>
                <a:lnTo>
                  <a:pt x="272" y="154"/>
                </a:lnTo>
                <a:lnTo>
                  <a:pt x="272" y="155"/>
                </a:lnTo>
                <a:lnTo>
                  <a:pt x="271" y="155"/>
                </a:lnTo>
                <a:lnTo>
                  <a:pt x="272" y="153"/>
                </a:lnTo>
                <a:lnTo>
                  <a:pt x="272" y="153"/>
                </a:lnTo>
                <a:close/>
                <a:moveTo>
                  <a:pt x="269" y="151"/>
                </a:moveTo>
                <a:lnTo>
                  <a:pt x="269" y="151"/>
                </a:lnTo>
                <a:lnTo>
                  <a:pt x="270" y="151"/>
                </a:lnTo>
                <a:lnTo>
                  <a:pt x="271" y="152"/>
                </a:lnTo>
                <a:lnTo>
                  <a:pt x="271" y="152"/>
                </a:lnTo>
                <a:lnTo>
                  <a:pt x="270" y="152"/>
                </a:lnTo>
                <a:lnTo>
                  <a:pt x="269" y="151"/>
                </a:lnTo>
                <a:lnTo>
                  <a:pt x="269" y="151"/>
                </a:lnTo>
                <a:close/>
                <a:moveTo>
                  <a:pt x="270" y="168"/>
                </a:moveTo>
                <a:lnTo>
                  <a:pt x="270" y="168"/>
                </a:lnTo>
                <a:lnTo>
                  <a:pt x="271" y="166"/>
                </a:lnTo>
                <a:lnTo>
                  <a:pt x="271" y="168"/>
                </a:lnTo>
                <a:lnTo>
                  <a:pt x="271" y="168"/>
                </a:lnTo>
                <a:lnTo>
                  <a:pt x="270" y="169"/>
                </a:lnTo>
                <a:lnTo>
                  <a:pt x="270" y="168"/>
                </a:lnTo>
                <a:lnTo>
                  <a:pt x="270" y="168"/>
                </a:lnTo>
                <a:close/>
                <a:moveTo>
                  <a:pt x="241" y="98"/>
                </a:moveTo>
                <a:lnTo>
                  <a:pt x="241" y="98"/>
                </a:lnTo>
                <a:lnTo>
                  <a:pt x="241" y="96"/>
                </a:lnTo>
                <a:lnTo>
                  <a:pt x="242" y="96"/>
                </a:lnTo>
                <a:lnTo>
                  <a:pt x="242" y="96"/>
                </a:lnTo>
                <a:lnTo>
                  <a:pt x="242" y="95"/>
                </a:lnTo>
                <a:lnTo>
                  <a:pt x="242" y="95"/>
                </a:lnTo>
                <a:lnTo>
                  <a:pt x="242" y="96"/>
                </a:lnTo>
                <a:lnTo>
                  <a:pt x="242" y="98"/>
                </a:lnTo>
                <a:lnTo>
                  <a:pt x="242" y="98"/>
                </a:lnTo>
                <a:lnTo>
                  <a:pt x="241" y="98"/>
                </a:lnTo>
                <a:lnTo>
                  <a:pt x="241" y="98"/>
                </a:lnTo>
                <a:close/>
                <a:moveTo>
                  <a:pt x="238" y="99"/>
                </a:moveTo>
                <a:lnTo>
                  <a:pt x="238" y="99"/>
                </a:lnTo>
                <a:lnTo>
                  <a:pt x="238" y="94"/>
                </a:lnTo>
                <a:lnTo>
                  <a:pt x="239" y="93"/>
                </a:lnTo>
                <a:lnTo>
                  <a:pt x="239" y="94"/>
                </a:lnTo>
                <a:lnTo>
                  <a:pt x="240" y="95"/>
                </a:lnTo>
                <a:lnTo>
                  <a:pt x="241" y="100"/>
                </a:lnTo>
                <a:lnTo>
                  <a:pt x="240" y="100"/>
                </a:lnTo>
                <a:lnTo>
                  <a:pt x="238" y="99"/>
                </a:lnTo>
                <a:lnTo>
                  <a:pt x="238" y="99"/>
                </a:lnTo>
                <a:lnTo>
                  <a:pt x="238" y="98"/>
                </a:lnTo>
                <a:lnTo>
                  <a:pt x="239" y="98"/>
                </a:lnTo>
                <a:lnTo>
                  <a:pt x="239" y="99"/>
                </a:lnTo>
                <a:lnTo>
                  <a:pt x="238" y="99"/>
                </a:lnTo>
                <a:lnTo>
                  <a:pt x="238" y="99"/>
                </a:lnTo>
                <a:close/>
                <a:moveTo>
                  <a:pt x="265" y="149"/>
                </a:moveTo>
                <a:lnTo>
                  <a:pt x="265" y="149"/>
                </a:lnTo>
                <a:lnTo>
                  <a:pt x="266" y="149"/>
                </a:lnTo>
                <a:lnTo>
                  <a:pt x="266" y="149"/>
                </a:lnTo>
                <a:lnTo>
                  <a:pt x="266" y="151"/>
                </a:lnTo>
                <a:lnTo>
                  <a:pt x="266" y="151"/>
                </a:lnTo>
                <a:lnTo>
                  <a:pt x="266" y="151"/>
                </a:lnTo>
                <a:lnTo>
                  <a:pt x="265" y="149"/>
                </a:lnTo>
                <a:lnTo>
                  <a:pt x="265" y="149"/>
                </a:lnTo>
                <a:close/>
                <a:moveTo>
                  <a:pt x="265" y="163"/>
                </a:moveTo>
                <a:lnTo>
                  <a:pt x="265" y="163"/>
                </a:lnTo>
                <a:lnTo>
                  <a:pt x="266" y="161"/>
                </a:lnTo>
                <a:lnTo>
                  <a:pt x="266" y="163"/>
                </a:lnTo>
                <a:lnTo>
                  <a:pt x="266" y="163"/>
                </a:lnTo>
                <a:lnTo>
                  <a:pt x="266" y="164"/>
                </a:lnTo>
                <a:lnTo>
                  <a:pt x="265" y="163"/>
                </a:lnTo>
                <a:lnTo>
                  <a:pt x="265" y="163"/>
                </a:lnTo>
                <a:close/>
                <a:moveTo>
                  <a:pt x="259" y="143"/>
                </a:moveTo>
                <a:lnTo>
                  <a:pt x="259" y="143"/>
                </a:lnTo>
                <a:lnTo>
                  <a:pt x="258" y="142"/>
                </a:lnTo>
                <a:lnTo>
                  <a:pt x="258" y="141"/>
                </a:lnTo>
                <a:lnTo>
                  <a:pt x="259" y="142"/>
                </a:lnTo>
                <a:lnTo>
                  <a:pt x="259" y="143"/>
                </a:lnTo>
                <a:lnTo>
                  <a:pt x="259" y="143"/>
                </a:lnTo>
                <a:lnTo>
                  <a:pt x="259" y="143"/>
                </a:lnTo>
                <a:lnTo>
                  <a:pt x="259" y="143"/>
                </a:lnTo>
                <a:lnTo>
                  <a:pt x="259" y="143"/>
                </a:lnTo>
                <a:close/>
                <a:moveTo>
                  <a:pt x="254" y="140"/>
                </a:moveTo>
                <a:lnTo>
                  <a:pt x="254" y="140"/>
                </a:lnTo>
                <a:lnTo>
                  <a:pt x="254" y="139"/>
                </a:lnTo>
                <a:lnTo>
                  <a:pt x="254" y="136"/>
                </a:lnTo>
                <a:lnTo>
                  <a:pt x="256" y="135"/>
                </a:lnTo>
                <a:lnTo>
                  <a:pt x="257" y="135"/>
                </a:lnTo>
                <a:lnTo>
                  <a:pt x="257" y="136"/>
                </a:lnTo>
                <a:lnTo>
                  <a:pt x="254" y="140"/>
                </a:lnTo>
                <a:lnTo>
                  <a:pt x="254" y="140"/>
                </a:lnTo>
                <a:lnTo>
                  <a:pt x="254" y="139"/>
                </a:lnTo>
                <a:lnTo>
                  <a:pt x="254" y="140"/>
                </a:lnTo>
                <a:lnTo>
                  <a:pt x="254" y="140"/>
                </a:lnTo>
                <a:close/>
                <a:moveTo>
                  <a:pt x="257" y="147"/>
                </a:moveTo>
                <a:lnTo>
                  <a:pt x="257" y="147"/>
                </a:lnTo>
                <a:lnTo>
                  <a:pt x="257" y="145"/>
                </a:lnTo>
                <a:lnTo>
                  <a:pt x="257" y="147"/>
                </a:lnTo>
                <a:lnTo>
                  <a:pt x="257" y="147"/>
                </a:lnTo>
                <a:lnTo>
                  <a:pt x="257" y="146"/>
                </a:lnTo>
                <a:lnTo>
                  <a:pt x="257" y="147"/>
                </a:lnTo>
                <a:lnTo>
                  <a:pt x="257" y="147"/>
                </a:lnTo>
                <a:close/>
                <a:moveTo>
                  <a:pt x="140" y="47"/>
                </a:moveTo>
                <a:lnTo>
                  <a:pt x="140" y="47"/>
                </a:lnTo>
                <a:lnTo>
                  <a:pt x="138" y="47"/>
                </a:lnTo>
                <a:lnTo>
                  <a:pt x="138" y="46"/>
                </a:lnTo>
                <a:lnTo>
                  <a:pt x="140" y="45"/>
                </a:lnTo>
                <a:lnTo>
                  <a:pt x="144" y="45"/>
                </a:lnTo>
                <a:lnTo>
                  <a:pt x="144" y="46"/>
                </a:lnTo>
                <a:lnTo>
                  <a:pt x="140" y="47"/>
                </a:lnTo>
                <a:lnTo>
                  <a:pt x="140" y="47"/>
                </a:lnTo>
                <a:lnTo>
                  <a:pt x="139" y="47"/>
                </a:lnTo>
                <a:lnTo>
                  <a:pt x="140" y="47"/>
                </a:lnTo>
                <a:lnTo>
                  <a:pt x="140" y="47"/>
                </a:lnTo>
                <a:lnTo>
                  <a:pt x="140" y="47"/>
                </a:lnTo>
                <a:lnTo>
                  <a:pt x="140" y="47"/>
                </a:lnTo>
                <a:close/>
                <a:moveTo>
                  <a:pt x="224" y="101"/>
                </a:moveTo>
                <a:lnTo>
                  <a:pt x="224" y="101"/>
                </a:lnTo>
                <a:lnTo>
                  <a:pt x="224" y="100"/>
                </a:lnTo>
                <a:lnTo>
                  <a:pt x="223" y="100"/>
                </a:lnTo>
                <a:lnTo>
                  <a:pt x="222" y="100"/>
                </a:lnTo>
                <a:lnTo>
                  <a:pt x="224" y="101"/>
                </a:lnTo>
                <a:lnTo>
                  <a:pt x="224" y="101"/>
                </a:lnTo>
                <a:lnTo>
                  <a:pt x="223" y="101"/>
                </a:lnTo>
                <a:lnTo>
                  <a:pt x="224" y="101"/>
                </a:lnTo>
                <a:lnTo>
                  <a:pt x="224" y="101"/>
                </a:lnTo>
                <a:close/>
                <a:moveTo>
                  <a:pt x="250" y="137"/>
                </a:moveTo>
                <a:lnTo>
                  <a:pt x="250" y="137"/>
                </a:lnTo>
                <a:lnTo>
                  <a:pt x="252" y="139"/>
                </a:lnTo>
                <a:lnTo>
                  <a:pt x="252" y="140"/>
                </a:lnTo>
                <a:lnTo>
                  <a:pt x="251" y="141"/>
                </a:lnTo>
                <a:lnTo>
                  <a:pt x="251" y="142"/>
                </a:lnTo>
                <a:lnTo>
                  <a:pt x="250" y="142"/>
                </a:lnTo>
                <a:lnTo>
                  <a:pt x="250" y="141"/>
                </a:lnTo>
                <a:lnTo>
                  <a:pt x="250" y="137"/>
                </a:lnTo>
                <a:lnTo>
                  <a:pt x="250" y="137"/>
                </a:lnTo>
                <a:lnTo>
                  <a:pt x="250" y="139"/>
                </a:lnTo>
                <a:lnTo>
                  <a:pt x="250" y="137"/>
                </a:lnTo>
                <a:lnTo>
                  <a:pt x="250" y="137"/>
                </a:lnTo>
                <a:close/>
                <a:moveTo>
                  <a:pt x="260" y="175"/>
                </a:moveTo>
                <a:lnTo>
                  <a:pt x="260" y="175"/>
                </a:lnTo>
                <a:lnTo>
                  <a:pt x="262" y="176"/>
                </a:lnTo>
                <a:lnTo>
                  <a:pt x="262" y="175"/>
                </a:lnTo>
                <a:lnTo>
                  <a:pt x="262" y="174"/>
                </a:lnTo>
                <a:lnTo>
                  <a:pt x="260" y="175"/>
                </a:lnTo>
                <a:lnTo>
                  <a:pt x="260" y="175"/>
                </a:lnTo>
                <a:lnTo>
                  <a:pt x="260" y="174"/>
                </a:lnTo>
                <a:lnTo>
                  <a:pt x="260" y="175"/>
                </a:lnTo>
                <a:lnTo>
                  <a:pt x="260" y="175"/>
                </a:lnTo>
                <a:close/>
                <a:moveTo>
                  <a:pt x="250" y="146"/>
                </a:moveTo>
                <a:lnTo>
                  <a:pt x="250" y="146"/>
                </a:lnTo>
                <a:lnTo>
                  <a:pt x="247" y="143"/>
                </a:lnTo>
                <a:lnTo>
                  <a:pt x="248" y="143"/>
                </a:lnTo>
                <a:lnTo>
                  <a:pt x="250" y="145"/>
                </a:lnTo>
                <a:lnTo>
                  <a:pt x="250" y="146"/>
                </a:lnTo>
                <a:lnTo>
                  <a:pt x="250" y="146"/>
                </a:lnTo>
                <a:lnTo>
                  <a:pt x="250" y="145"/>
                </a:lnTo>
                <a:lnTo>
                  <a:pt x="250" y="146"/>
                </a:lnTo>
                <a:lnTo>
                  <a:pt x="250" y="146"/>
                </a:lnTo>
                <a:close/>
                <a:moveTo>
                  <a:pt x="257" y="168"/>
                </a:moveTo>
                <a:lnTo>
                  <a:pt x="257" y="168"/>
                </a:lnTo>
                <a:lnTo>
                  <a:pt x="258" y="165"/>
                </a:lnTo>
                <a:lnTo>
                  <a:pt x="258" y="165"/>
                </a:lnTo>
                <a:lnTo>
                  <a:pt x="258" y="165"/>
                </a:lnTo>
                <a:lnTo>
                  <a:pt x="258" y="165"/>
                </a:lnTo>
                <a:lnTo>
                  <a:pt x="258" y="166"/>
                </a:lnTo>
                <a:lnTo>
                  <a:pt x="257" y="168"/>
                </a:lnTo>
                <a:lnTo>
                  <a:pt x="257" y="168"/>
                </a:lnTo>
                <a:close/>
                <a:moveTo>
                  <a:pt x="258" y="176"/>
                </a:moveTo>
                <a:lnTo>
                  <a:pt x="258" y="176"/>
                </a:lnTo>
                <a:lnTo>
                  <a:pt x="258" y="172"/>
                </a:lnTo>
                <a:lnTo>
                  <a:pt x="258" y="176"/>
                </a:lnTo>
                <a:lnTo>
                  <a:pt x="258" y="176"/>
                </a:lnTo>
                <a:lnTo>
                  <a:pt x="258" y="175"/>
                </a:lnTo>
                <a:lnTo>
                  <a:pt x="258" y="176"/>
                </a:lnTo>
                <a:lnTo>
                  <a:pt x="258" y="176"/>
                </a:lnTo>
                <a:lnTo>
                  <a:pt x="258" y="176"/>
                </a:lnTo>
                <a:lnTo>
                  <a:pt x="258" y="176"/>
                </a:lnTo>
                <a:close/>
                <a:moveTo>
                  <a:pt x="245" y="141"/>
                </a:moveTo>
                <a:lnTo>
                  <a:pt x="245" y="141"/>
                </a:lnTo>
                <a:lnTo>
                  <a:pt x="244" y="141"/>
                </a:lnTo>
                <a:lnTo>
                  <a:pt x="244" y="141"/>
                </a:lnTo>
                <a:lnTo>
                  <a:pt x="244" y="141"/>
                </a:lnTo>
                <a:lnTo>
                  <a:pt x="242" y="140"/>
                </a:lnTo>
                <a:lnTo>
                  <a:pt x="242" y="140"/>
                </a:lnTo>
                <a:lnTo>
                  <a:pt x="244" y="140"/>
                </a:lnTo>
                <a:lnTo>
                  <a:pt x="245" y="140"/>
                </a:lnTo>
                <a:lnTo>
                  <a:pt x="245" y="141"/>
                </a:lnTo>
                <a:lnTo>
                  <a:pt x="245" y="141"/>
                </a:lnTo>
                <a:close/>
                <a:moveTo>
                  <a:pt x="250" y="157"/>
                </a:moveTo>
                <a:lnTo>
                  <a:pt x="250" y="157"/>
                </a:lnTo>
                <a:lnTo>
                  <a:pt x="252" y="155"/>
                </a:lnTo>
                <a:lnTo>
                  <a:pt x="252" y="155"/>
                </a:lnTo>
                <a:lnTo>
                  <a:pt x="251" y="157"/>
                </a:lnTo>
                <a:lnTo>
                  <a:pt x="250" y="157"/>
                </a:lnTo>
                <a:lnTo>
                  <a:pt x="250" y="157"/>
                </a:lnTo>
                <a:lnTo>
                  <a:pt x="250" y="157"/>
                </a:lnTo>
                <a:close/>
                <a:moveTo>
                  <a:pt x="257" y="172"/>
                </a:moveTo>
                <a:lnTo>
                  <a:pt x="257" y="172"/>
                </a:lnTo>
                <a:lnTo>
                  <a:pt x="257" y="170"/>
                </a:lnTo>
                <a:lnTo>
                  <a:pt x="257" y="171"/>
                </a:lnTo>
                <a:lnTo>
                  <a:pt x="257" y="172"/>
                </a:lnTo>
                <a:lnTo>
                  <a:pt x="257" y="172"/>
                </a:lnTo>
                <a:lnTo>
                  <a:pt x="257" y="172"/>
                </a:lnTo>
                <a:lnTo>
                  <a:pt x="257" y="172"/>
                </a:lnTo>
                <a:lnTo>
                  <a:pt x="257" y="172"/>
                </a:lnTo>
                <a:lnTo>
                  <a:pt x="257" y="172"/>
                </a:lnTo>
                <a:close/>
                <a:moveTo>
                  <a:pt x="235" y="142"/>
                </a:moveTo>
                <a:lnTo>
                  <a:pt x="235" y="142"/>
                </a:lnTo>
                <a:lnTo>
                  <a:pt x="239" y="140"/>
                </a:lnTo>
                <a:lnTo>
                  <a:pt x="240" y="139"/>
                </a:lnTo>
                <a:lnTo>
                  <a:pt x="241" y="140"/>
                </a:lnTo>
                <a:lnTo>
                  <a:pt x="242" y="141"/>
                </a:lnTo>
                <a:lnTo>
                  <a:pt x="241" y="142"/>
                </a:lnTo>
                <a:lnTo>
                  <a:pt x="240" y="143"/>
                </a:lnTo>
                <a:lnTo>
                  <a:pt x="239" y="143"/>
                </a:lnTo>
                <a:lnTo>
                  <a:pt x="235" y="142"/>
                </a:lnTo>
                <a:lnTo>
                  <a:pt x="235" y="142"/>
                </a:lnTo>
                <a:lnTo>
                  <a:pt x="236" y="142"/>
                </a:lnTo>
                <a:lnTo>
                  <a:pt x="236" y="142"/>
                </a:lnTo>
                <a:lnTo>
                  <a:pt x="236" y="142"/>
                </a:lnTo>
                <a:lnTo>
                  <a:pt x="235" y="142"/>
                </a:lnTo>
                <a:lnTo>
                  <a:pt x="235" y="142"/>
                </a:lnTo>
                <a:close/>
                <a:moveTo>
                  <a:pt x="116" y="62"/>
                </a:moveTo>
                <a:lnTo>
                  <a:pt x="116" y="62"/>
                </a:lnTo>
                <a:lnTo>
                  <a:pt x="117" y="59"/>
                </a:lnTo>
                <a:lnTo>
                  <a:pt x="118" y="59"/>
                </a:lnTo>
                <a:lnTo>
                  <a:pt x="120" y="59"/>
                </a:lnTo>
                <a:lnTo>
                  <a:pt x="120" y="59"/>
                </a:lnTo>
                <a:lnTo>
                  <a:pt x="117" y="62"/>
                </a:lnTo>
                <a:lnTo>
                  <a:pt x="116" y="62"/>
                </a:lnTo>
                <a:lnTo>
                  <a:pt x="116" y="62"/>
                </a:lnTo>
                <a:lnTo>
                  <a:pt x="116" y="62"/>
                </a:lnTo>
                <a:close/>
                <a:moveTo>
                  <a:pt x="204" y="105"/>
                </a:moveTo>
                <a:lnTo>
                  <a:pt x="204" y="105"/>
                </a:lnTo>
                <a:lnTo>
                  <a:pt x="204" y="101"/>
                </a:lnTo>
                <a:lnTo>
                  <a:pt x="204" y="105"/>
                </a:lnTo>
                <a:lnTo>
                  <a:pt x="204" y="105"/>
                </a:lnTo>
                <a:lnTo>
                  <a:pt x="204" y="104"/>
                </a:lnTo>
                <a:lnTo>
                  <a:pt x="204" y="105"/>
                </a:lnTo>
                <a:lnTo>
                  <a:pt x="204" y="105"/>
                </a:lnTo>
                <a:close/>
                <a:moveTo>
                  <a:pt x="252" y="171"/>
                </a:moveTo>
                <a:lnTo>
                  <a:pt x="252" y="171"/>
                </a:lnTo>
                <a:lnTo>
                  <a:pt x="253" y="169"/>
                </a:lnTo>
                <a:lnTo>
                  <a:pt x="254" y="169"/>
                </a:lnTo>
                <a:lnTo>
                  <a:pt x="254" y="171"/>
                </a:lnTo>
                <a:lnTo>
                  <a:pt x="254" y="174"/>
                </a:lnTo>
                <a:lnTo>
                  <a:pt x="252" y="171"/>
                </a:lnTo>
                <a:lnTo>
                  <a:pt x="252" y="171"/>
                </a:lnTo>
                <a:lnTo>
                  <a:pt x="252" y="171"/>
                </a:lnTo>
                <a:lnTo>
                  <a:pt x="252" y="171"/>
                </a:lnTo>
                <a:close/>
                <a:moveTo>
                  <a:pt x="229" y="129"/>
                </a:moveTo>
                <a:lnTo>
                  <a:pt x="229" y="129"/>
                </a:lnTo>
                <a:lnTo>
                  <a:pt x="232" y="129"/>
                </a:lnTo>
                <a:lnTo>
                  <a:pt x="233" y="129"/>
                </a:lnTo>
                <a:lnTo>
                  <a:pt x="233" y="130"/>
                </a:lnTo>
                <a:lnTo>
                  <a:pt x="233" y="130"/>
                </a:lnTo>
                <a:lnTo>
                  <a:pt x="232" y="130"/>
                </a:lnTo>
                <a:lnTo>
                  <a:pt x="232" y="130"/>
                </a:lnTo>
                <a:lnTo>
                  <a:pt x="230" y="130"/>
                </a:lnTo>
                <a:lnTo>
                  <a:pt x="229" y="129"/>
                </a:lnTo>
                <a:lnTo>
                  <a:pt x="229" y="129"/>
                </a:lnTo>
                <a:close/>
                <a:moveTo>
                  <a:pt x="233" y="137"/>
                </a:moveTo>
                <a:lnTo>
                  <a:pt x="233" y="137"/>
                </a:lnTo>
                <a:lnTo>
                  <a:pt x="230" y="135"/>
                </a:lnTo>
                <a:lnTo>
                  <a:pt x="233" y="137"/>
                </a:lnTo>
                <a:lnTo>
                  <a:pt x="233" y="137"/>
                </a:lnTo>
                <a:lnTo>
                  <a:pt x="233" y="136"/>
                </a:lnTo>
                <a:lnTo>
                  <a:pt x="233" y="137"/>
                </a:lnTo>
                <a:lnTo>
                  <a:pt x="233" y="137"/>
                </a:lnTo>
                <a:close/>
                <a:moveTo>
                  <a:pt x="252" y="171"/>
                </a:moveTo>
                <a:lnTo>
                  <a:pt x="252" y="171"/>
                </a:lnTo>
                <a:lnTo>
                  <a:pt x="252" y="170"/>
                </a:lnTo>
                <a:lnTo>
                  <a:pt x="252" y="171"/>
                </a:lnTo>
                <a:lnTo>
                  <a:pt x="252" y="171"/>
                </a:lnTo>
                <a:lnTo>
                  <a:pt x="252" y="171"/>
                </a:lnTo>
                <a:lnTo>
                  <a:pt x="252" y="171"/>
                </a:lnTo>
                <a:lnTo>
                  <a:pt x="252" y="171"/>
                </a:lnTo>
                <a:close/>
                <a:moveTo>
                  <a:pt x="248" y="170"/>
                </a:moveTo>
                <a:lnTo>
                  <a:pt x="248" y="170"/>
                </a:lnTo>
                <a:lnTo>
                  <a:pt x="250" y="169"/>
                </a:lnTo>
                <a:lnTo>
                  <a:pt x="251" y="170"/>
                </a:lnTo>
                <a:lnTo>
                  <a:pt x="251" y="170"/>
                </a:lnTo>
                <a:lnTo>
                  <a:pt x="250" y="170"/>
                </a:lnTo>
                <a:lnTo>
                  <a:pt x="248" y="170"/>
                </a:lnTo>
                <a:lnTo>
                  <a:pt x="248" y="170"/>
                </a:lnTo>
                <a:close/>
                <a:moveTo>
                  <a:pt x="234" y="142"/>
                </a:moveTo>
                <a:lnTo>
                  <a:pt x="234" y="142"/>
                </a:lnTo>
                <a:lnTo>
                  <a:pt x="234" y="141"/>
                </a:lnTo>
                <a:lnTo>
                  <a:pt x="233" y="140"/>
                </a:lnTo>
                <a:lnTo>
                  <a:pt x="232" y="140"/>
                </a:lnTo>
                <a:lnTo>
                  <a:pt x="230" y="140"/>
                </a:lnTo>
                <a:lnTo>
                  <a:pt x="230" y="141"/>
                </a:lnTo>
                <a:lnTo>
                  <a:pt x="234" y="142"/>
                </a:lnTo>
                <a:lnTo>
                  <a:pt x="234" y="142"/>
                </a:lnTo>
                <a:lnTo>
                  <a:pt x="233" y="143"/>
                </a:lnTo>
                <a:lnTo>
                  <a:pt x="233" y="143"/>
                </a:lnTo>
                <a:lnTo>
                  <a:pt x="233" y="142"/>
                </a:lnTo>
                <a:lnTo>
                  <a:pt x="234" y="142"/>
                </a:lnTo>
                <a:lnTo>
                  <a:pt x="234" y="142"/>
                </a:lnTo>
                <a:close/>
                <a:moveTo>
                  <a:pt x="251" y="176"/>
                </a:moveTo>
                <a:lnTo>
                  <a:pt x="251" y="176"/>
                </a:lnTo>
                <a:lnTo>
                  <a:pt x="248" y="174"/>
                </a:lnTo>
                <a:lnTo>
                  <a:pt x="248" y="174"/>
                </a:lnTo>
                <a:lnTo>
                  <a:pt x="250" y="174"/>
                </a:lnTo>
                <a:lnTo>
                  <a:pt x="251" y="176"/>
                </a:lnTo>
                <a:lnTo>
                  <a:pt x="251" y="176"/>
                </a:lnTo>
                <a:lnTo>
                  <a:pt x="250" y="175"/>
                </a:lnTo>
                <a:lnTo>
                  <a:pt x="251" y="176"/>
                </a:lnTo>
                <a:lnTo>
                  <a:pt x="251" y="176"/>
                </a:lnTo>
                <a:close/>
                <a:moveTo>
                  <a:pt x="246" y="170"/>
                </a:moveTo>
                <a:lnTo>
                  <a:pt x="246" y="170"/>
                </a:lnTo>
                <a:lnTo>
                  <a:pt x="247" y="168"/>
                </a:lnTo>
                <a:lnTo>
                  <a:pt x="247" y="169"/>
                </a:lnTo>
                <a:lnTo>
                  <a:pt x="248" y="170"/>
                </a:lnTo>
                <a:lnTo>
                  <a:pt x="247" y="170"/>
                </a:lnTo>
                <a:lnTo>
                  <a:pt x="246" y="170"/>
                </a:lnTo>
                <a:lnTo>
                  <a:pt x="246" y="170"/>
                </a:lnTo>
                <a:lnTo>
                  <a:pt x="246" y="170"/>
                </a:lnTo>
                <a:lnTo>
                  <a:pt x="246" y="170"/>
                </a:lnTo>
                <a:lnTo>
                  <a:pt x="246" y="170"/>
                </a:lnTo>
                <a:close/>
                <a:moveTo>
                  <a:pt x="226" y="142"/>
                </a:moveTo>
                <a:lnTo>
                  <a:pt x="226" y="142"/>
                </a:lnTo>
                <a:lnTo>
                  <a:pt x="228" y="141"/>
                </a:lnTo>
                <a:lnTo>
                  <a:pt x="229" y="141"/>
                </a:lnTo>
                <a:lnTo>
                  <a:pt x="229" y="142"/>
                </a:lnTo>
                <a:lnTo>
                  <a:pt x="229" y="142"/>
                </a:lnTo>
                <a:lnTo>
                  <a:pt x="228" y="142"/>
                </a:lnTo>
                <a:lnTo>
                  <a:pt x="228" y="142"/>
                </a:lnTo>
                <a:lnTo>
                  <a:pt x="227" y="143"/>
                </a:lnTo>
                <a:lnTo>
                  <a:pt x="226" y="142"/>
                </a:lnTo>
                <a:lnTo>
                  <a:pt x="226" y="142"/>
                </a:lnTo>
                <a:close/>
                <a:moveTo>
                  <a:pt x="217" y="137"/>
                </a:moveTo>
                <a:lnTo>
                  <a:pt x="217" y="137"/>
                </a:lnTo>
                <a:lnTo>
                  <a:pt x="218" y="136"/>
                </a:lnTo>
                <a:lnTo>
                  <a:pt x="220" y="136"/>
                </a:lnTo>
                <a:lnTo>
                  <a:pt x="220" y="136"/>
                </a:lnTo>
                <a:lnTo>
                  <a:pt x="218" y="137"/>
                </a:lnTo>
                <a:lnTo>
                  <a:pt x="217" y="137"/>
                </a:lnTo>
                <a:lnTo>
                  <a:pt x="217" y="137"/>
                </a:lnTo>
                <a:close/>
                <a:moveTo>
                  <a:pt x="218" y="142"/>
                </a:moveTo>
                <a:lnTo>
                  <a:pt x="218" y="142"/>
                </a:lnTo>
                <a:lnTo>
                  <a:pt x="220" y="141"/>
                </a:lnTo>
                <a:lnTo>
                  <a:pt x="221" y="141"/>
                </a:lnTo>
                <a:lnTo>
                  <a:pt x="223" y="141"/>
                </a:lnTo>
                <a:lnTo>
                  <a:pt x="223" y="143"/>
                </a:lnTo>
                <a:lnTo>
                  <a:pt x="223" y="143"/>
                </a:lnTo>
                <a:lnTo>
                  <a:pt x="222" y="142"/>
                </a:lnTo>
                <a:lnTo>
                  <a:pt x="221" y="142"/>
                </a:lnTo>
                <a:lnTo>
                  <a:pt x="220" y="142"/>
                </a:lnTo>
                <a:lnTo>
                  <a:pt x="218" y="142"/>
                </a:lnTo>
                <a:lnTo>
                  <a:pt x="218" y="142"/>
                </a:lnTo>
                <a:close/>
                <a:moveTo>
                  <a:pt x="207" y="134"/>
                </a:moveTo>
                <a:lnTo>
                  <a:pt x="207" y="134"/>
                </a:lnTo>
                <a:lnTo>
                  <a:pt x="207" y="133"/>
                </a:lnTo>
                <a:lnTo>
                  <a:pt x="209" y="133"/>
                </a:lnTo>
                <a:lnTo>
                  <a:pt x="209" y="133"/>
                </a:lnTo>
                <a:lnTo>
                  <a:pt x="209" y="134"/>
                </a:lnTo>
                <a:lnTo>
                  <a:pt x="207" y="134"/>
                </a:lnTo>
                <a:lnTo>
                  <a:pt x="207" y="134"/>
                </a:lnTo>
                <a:close/>
                <a:moveTo>
                  <a:pt x="211" y="140"/>
                </a:moveTo>
                <a:lnTo>
                  <a:pt x="211" y="140"/>
                </a:lnTo>
                <a:lnTo>
                  <a:pt x="209" y="136"/>
                </a:lnTo>
                <a:lnTo>
                  <a:pt x="211" y="140"/>
                </a:lnTo>
                <a:lnTo>
                  <a:pt x="211" y="140"/>
                </a:lnTo>
                <a:lnTo>
                  <a:pt x="210" y="137"/>
                </a:lnTo>
                <a:lnTo>
                  <a:pt x="211" y="140"/>
                </a:lnTo>
                <a:lnTo>
                  <a:pt x="211" y="140"/>
                </a:lnTo>
                <a:close/>
                <a:moveTo>
                  <a:pt x="211" y="141"/>
                </a:moveTo>
                <a:lnTo>
                  <a:pt x="211" y="141"/>
                </a:lnTo>
                <a:lnTo>
                  <a:pt x="210" y="140"/>
                </a:lnTo>
                <a:lnTo>
                  <a:pt x="210" y="141"/>
                </a:lnTo>
                <a:lnTo>
                  <a:pt x="210" y="141"/>
                </a:lnTo>
                <a:lnTo>
                  <a:pt x="211" y="141"/>
                </a:lnTo>
                <a:lnTo>
                  <a:pt x="211" y="141"/>
                </a:lnTo>
                <a:lnTo>
                  <a:pt x="210" y="140"/>
                </a:lnTo>
                <a:lnTo>
                  <a:pt x="210" y="140"/>
                </a:lnTo>
                <a:lnTo>
                  <a:pt x="211" y="140"/>
                </a:lnTo>
                <a:lnTo>
                  <a:pt x="211" y="141"/>
                </a:lnTo>
                <a:lnTo>
                  <a:pt x="211" y="141"/>
                </a:lnTo>
                <a:close/>
                <a:moveTo>
                  <a:pt x="203" y="142"/>
                </a:moveTo>
                <a:lnTo>
                  <a:pt x="203" y="142"/>
                </a:lnTo>
                <a:lnTo>
                  <a:pt x="204" y="141"/>
                </a:lnTo>
                <a:lnTo>
                  <a:pt x="204" y="141"/>
                </a:lnTo>
                <a:lnTo>
                  <a:pt x="204" y="141"/>
                </a:lnTo>
                <a:lnTo>
                  <a:pt x="204" y="142"/>
                </a:lnTo>
                <a:lnTo>
                  <a:pt x="204" y="143"/>
                </a:lnTo>
                <a:lnTo>
                  <a:pt x="203" y="142"/>
                </a:lnTo>
                <a:lnTo>
                  <a:pt x="203" y="142"/>
                </a:lnTo>
                <a:close/>
                <a:moveTo>
                  <a:pt x="226" y="168"/>
                </a:moveTo>
                <a:lnTo>
                  <a:pt x="226" y="168"/>
                </a:lnTo>
                <a:lnTo>
                  <a:pt x="227" y="166"/>
                </a:lnTo>
                <a:lnTo>
                  <a:pt x="228" y="168"/>
                </a:lnTo>
                <a:lnTo>
                  <a:pt x="228" y="168"/>
                </a:lnTo>
                <a:lnTo>
                  <a:pt x="227" y="168"/>
                </a:lnTo>
                <a:lnTo>
                  <a:pt x="226" y="168"/>
                </a:lnTo>
                <a:lnTo>
                  <a:pt x="226" y="168"/>
                </a:lnTo>
                <a:close/>
                <a:moveTo>
                  <a:pt x="227" y="170"/>
                </a:moveTo>
                <a:lnTo>
                  <a:pt x="227" y="170"/>
                </a:lnTo>
                <a:lnTo>
                  <a:pt x="228" y="169"/>
                </a:lnTo>
                <a:lnTo>
                  <a:pt x="228" y="170"/>
                </a:lnTo>
                <a:lnTo>
                  <a:pt x="228" y="170"/>
                </a:lnTo>
                <a:lnTo>
                  <a:pt x="228" y="170"/>
                </a:lnTo>
                <a:lnTo>
                  <a:pt x="228" y="170"/>
                </a:lnTo>
                <a:lnTo>
                  <a:pt x="228" y="170"/>
                </a:lnTo>
                <a:lnTo>
                  <a:pt x="227" y="170"/>
                </a:lnTo>
                <a:lnTo>
                  <a:pt x="227" y="170"/>
                </a:lnTo>
                <a:close/>
                <a:moveTo>
                  <a:pt x="223" y="166"/>
                </a:moveTo>
                <a:lnTo>
                  <a:pt x="223" y="166"/>
                </a:lnTo>
                <a:lnTo>
                  <a:pt x="223" y="163"/>
                </a:lnTo>
                <a:lnTo>
                  <a:pt x="222" y="163"/>
                </a:lnTo>
                <a:lnTo>
                  <a:pt x="222" y="165"/>
                </a:lnTo>
                <a:lnTo>
                  <a:pt x="223" y="166"/>
                </a:lnTo>
                <a:lnTo>
                  <a:pt x="223" y="166"/>
                </a:lnTo>
                <a:lnTo>
                  <a:pt x="223" y="165"/>
                </a:lnTo>
                <a:lnTo>
                  <a:pt x="223" y="166"/>
                </a:lnTo>
                <a:lnTo>
                  <a:pt x="223" y="166"/>
                </a:lnTo>
                <a:close/>
                <a:moveTo>
                  <a:pt x="226" y="174"/>
                </a:moveTo>
                <a:lnTo>
                  <a:pt x="226" y="174"/>
                </a:lnTo>
                <a:lnTo>
                  <a:pt x="224" y="169"/>
                </a:lnTo>
                <a:lnTo>
                  <a:pt x="224" y="169"/>
                </a:lnTo>
                <a:lnTo>
                  <a:pt x="224" y="169"/>
                </a:lnTo>
                <a:lnTo>
                  <a:pt x="224" y="172"/>
                </a:lnTo>
                <a:lnTo>
                  <a:pt x="226" y="174"/>
                </a:lnTo>
                <a:lnTo>
                  <a:pt x="226" y="174"/>
                </a:lnTo>
                <a:lnTo>
                  <a:pt x="227" y="175"/>
                </a:lnTo>
                <a:lnTo>
                  <a:pt x="226" y="174"/>
                </a:lnTo>
                <a:lnTo>
                  <a:pt x="226" y="174"/>
                </a:lnTo>
                <a:close/>
                <a:moveTo>
                  <a:pt x="192" y="139"/>
                </a:moveTo>
                <a:lnTo>
                  <a:pt x="192" y="139"/>
                </a:lnTo>
                <a:lnTo>
                  <a:pt x="192" y="139"/>
                </a:lnTo>
                <a:lnTo>
                  <a:pt x="192" y="137"/>
                </a:lnTo>
                <a:lnTo>
                  <a:pt x="193" y="139"/>
                </a:lnTo>
                <a:lnTo>
                  <a:pt x="193" y="139"/>
                </a:lnTo>
                <a:lnTo>
                  <a:pt x="193" y="140"/>
                </a:lnTo>
                <a:lnTo>
                  <a:pt x="192" y="140"/>
                </a:lnTo>
                <a:lnTo>
                  <a:pt x="192" y="139"/>
                </a:lnTo>
                <a:lnTo>
                  <a:pt x="192" y="139"/>
                </a:lnTo>
                <a:close/>
                <a:moveTo>
                  <a:pt x="221" y="169"/>
                </a:moveTo>
                <a:lnTo>
                  <a:pt x="221" y="169"/>
                </a:lnTo>
                <a:lnTo>
                  <a:pt x="221" y="168"/>
                </a:lnTo>
                <a:lnTo>
                  <a:pt x="222" y="168"/>
                </a:lnTo>
                <a:lnTo>
                  <a:pt x="222" y="168"/>
                </a:lnTo>
                <a:lnTo>
                  <a:pt x="222" y="169"/>
                </a:lnTo>
                <a:lnTo>
                  <a:pt x="221" y="169"/>
                </a:lnTo>
                <a:lnTo>
                  <a:pt x="221" y="169"/>
                </a:lnTo>
                <a:close/>
                <a:moveTo>
                  <a:pt x="198" y="146"/>
                </a:moveTo>
                <a:lnTo>
                  <a:pt x="198" y="146"/>
                </a:lnTo>
                <a:lnTo>
                  <a:pt x="194" y="148"/>
                </a:lnTo>
                <a:lnTo>
                  <a:pt x="193" y="148"/>
                </a:lnTo>
                <a:lnTo>
                  <a:pt x="193" y="147"/>
                </a:lnTo>
                <a:lnTo>
                  <a:pt x="198" y="146"/>
                </a:lnTo>
                <a:lnTo>
                  <a:pt x="198" y="146"/>
                </a:lnTo>
                <a:lnTo>
                  <a:pt x="197" y="147"/>
                </a:lnTo>
                <a:lnTo>
                  <a:pt x="198" y="146"/>
                </a:lnTo>
                <a:lnTo>
                  <a:pt x="198" y="146"/>
                </a:lnTo>
                <a:close/>
                <a:moveTo>
                  <a:pt x="189" y="147"/>
                </a:moveTo>
                <a:lnTo>
                  <a:pt x="189" y="147"/>
                </a:lnTo>
                <a:lnTo>
                  <a:pt x="189" y="147"/>
                </a:lnTo>
                <a:lnTo>
                  <a:pt x="191" y="147"/>
                </a:lnTo>
                <a:lnTo>
                  <a:pt x="189" y="146"/>
                </a:lnTo>
                <a:lnTo>
                  <a:pt x="189" y="145"/>
                </a:lnTo>
                <a:lnTo>
                  <a:pt x="189" y="147"/>
                </a:lnTo>
                <a:lnTo>
                  <a:pt x="189" y="147"/>
                </a:lnTo>
                <a:lnTo>
                  <a:pt x="188" y="146"/>
                </a:lnTo>
                <a:lnTo>
                  <a:pt x="188" y="146"/>
                </a:lnTo>
                <a:lnTo>
                  <a:pt x="188" y="146"/>
                </a:lnTo>
                <a:lnTo>
                  <a:pt x="189" y="147"/>
                </a:lnTo>
                <a:lnTo>
                  <a:pt x="189" y="147"/>
                </a:lnTo>
                <a:close/>
                <a:moveTo>
                  <a:pt x="188" y="151"/>
                </a:moveTo>
                <a:lnTo>
                  <a:pt x="188" y="151"/>
                </a:lnTo>
                <a:lnTo>
                  <a:pt x="187" y="147"/>
                </a:lnTo>
                <a:lnTo>
                  <a:pt x="188" y="151"/>
                </a:lnTo>
                <a:lnTo>
                  <a:pt x="188" y="151"/>
                </a:lnTo>
                <a:lnTo>
                  <a:pt x="187" y="149"/>
                </a:lnTo>
                <a:lnTo>
                  <a:pt x="188" y="151"/>
                </a:lnTo>
                <a:lnTo>
                  <a:pt x="188" y="151"/>
                </a:lnTo>
                <a:close/>
                <a:moveTo>
                  <a:pt x="177" y="146"/>
                </a:moveTo>
                <a:lnTo>
                  <a:pt x="177" y="146"/>
                </a:lnTo>
                <a:lnTo>
                  <a:pt x="179" y="145"/>
                </a:lnTo>
                <a:lnTo>
                  <a:pt x="180" y="145"/>
                </a:lnTo>
                <a:lnTo>
                  <a:pt x="180" y="145"/>
                </a:lnTo>
                <a:lnTo>
                  <a:pt x="180" y="146"/>
                </a:lnTo>
                <a:lnTo>
                  <a:pt x="177" y="146"/>
                </a:lnTo>
                <a:lnTo>
                  <a:pt x="177" y="146"/>
                </a:lnTo>
                <a:close/>
                <a:moveTo>
                  <a:pt x="41" y="142"/>
                </a:moveTo>
                <a:lnTo>
                  <a:pt x="41" y="142"/>
                </a:lnTo>
                <a:lnTo>
                  <a:pt x="41" y="146"/>
                </a:lnTo>
                <a:lnTo>
                  <a:pt x="40" y="146"/>
                </a:lnTo>
                <a:lnTo>
                  <a:pt x="39" y="145"/>
                </a:lnTo>
                <a:lnTo>
                  <a:pt x="39" y="142"/>
                </a:lnTo>
                <a:lnTo>
                  <a:pt x="39" y="142"/>
                </a:lnTo>
                <a:lnTo>
                  <a:pt x="41" y="142"/>
                </a:lnTo>
                <a:lnTo>
                  <a:pt x="41" y="142"/>
                </a:lnTo>
                <a:lnTo>
                  <a:pt x="41" y="143"/>
                </a:lnTo>
                <a:lnTo>
                  <a:pt x="41" y="142"/>
                </a:lnTo>
                <a:lnTo>
                  <a:pt x="41" y="142"/>
                </a:lnTo>
                <a:close/>
                <a:moveTo>
                  <a:pt x="170" y="158"/>
                </a:moveTo>
                <a:lnTo>
                  <a:pt x="170" y="158"/>
                </a:lnTo>
                <a:lnTo>
                  <a:pt x="169" y="157"/>
                </a:lnTo>
                <a:lnTo>
                  <a:pt x="169" y="154"/>
                </a:lnTo>
                <a:lnTo>
                  <a:pt x="169" y="154"/>
                </a:lnTo>
                <a:lnTo>
                  <a:pt x="170" y="154"/>
                </a:lnTo>
                <a:lnTo>
                  <a:pt x="170" y="154"/>
                </a:lnTo>
                <a:lnTo>
                  <a:pt x="170" y="155"/>
                </a:lnTo>
                <a:lnTo>
                  <a:pt x="170" y="155"/>
                </a:lnTo>
                <a:lnTo>
                  <a:pt x="170" y="158"/>
                </a:lnTo>
                <a:lnTo>
                  <a:pt x="170" y="158"/>
                </a:lnTo>
                <a:close/>
                <a:moveTo>
                  <a:pt x="38" y="148"/>
                </a:moveTo>
                <a:lnTo>
                  <a:pt x="38" y="148"/>
                </a:lnTo>
                <a:lnTo>
                  <a:pt x="36" y="153"/>
                </a:lnTo>
                <a:lnTo>
                  <a:pt x="35" y="155"/>
                </a:lnTo>
                <a:lnTo>
                  <a:pt x="34" y="155"/>
                </a:lnTo>
                <a:lnTo>
                  <a:pt x="34" y="154"/>
                </a:lnTo>
                <a:lnTo>
                  <a:pt x="34" y="152"/>
                </a:lnTo>
                <a:lnTo>
                  <a:pt x="34" y="149"/>
                </a:lnTo>
                <a:lnTo>
                  <a:pt x="35" y="148"/>
                </a:lnTo>
                <a:lnTo>
                  <a:pt x="38" y="148"/>
                </a:lnTo>
                <a:lnTo>
                  <a:pt x="38" y="148"/>
                </a:lnTo>
                <a:lnTo>
                  <a:pt x="38" y="149"/>
                </a:lnTo>
                <a:lnTo>
                  <a:pt x="38" y="149"/>
                </a:lnTo>
                <a:lnTo>
                  <a:pt x="38" y="148"/>
                </a:lnTo>
                <a:lnTo>
                  <a:pt x="38" y="148"/>
                </a:lnTo>
                <a:lnTo>
                  <a:pt x="38" y="148"/>
                </a:lnTo>
                <a:close/>
                <a:moveTo>
                  <a:pt x="32" y="160"/>
                </a:moveTo>
                <a:lnTo>
                  <a:pt x="32" y="160"/>
                </a:lnTo>
                <a:lnTo>
                  <a:pt x="33" y="159"/>
                </a:lnTo>
                <a:lnTo>
                  <a:pt x="33" y="158"/>
                </a:lnTo>
                <a:lnTo>
                  <a:pt x="33" y="158"/>
                </a:lnTo>
                <a:lnTo>
                  <a:pt x="34" y="159"/>
                </a:lnTo>
                <a:lnTo>
                  <a:pt x="34" y="160"/>
                </a:lnTo>
                <a:lnTo>
                  <a:pt x="33" y="161"/>
                </a:lnTo>
                <a:lnTo>
                  <a:pt x="32" y="160"/>
                </a:lnTo>
                <a:lnTo>
                  <a:pt x="32" y="160"/>
                </a:lnTo>
                <a:close/>
                <a:moveTo>
                  <a:pt x="189" y="184"/>
                </a:moveTo>
                <a:lnTo>
                  <a:pt x="189" y="184"/>
                </a:lnTo>
                <a:lnTo>
                  <a:pt x="191" y="183"/>
                </a:lnTo>
                <a:lnTo>
                  <a:pt x="192" y="183"/>
                </a:lnTo>
                <a:lnTo>
                  <a:pt x="192" y="183"/>
                </a:lnTo>
                <a:lnTo>
                  <a:pt x="191" y="184"/>
                </a:lnTo>
                <a:lnTo>
                  <a:pt x="189" y="184"/>
                </a:lnTo>
                <a:lnTo>
                  <a:pt x="189" y="184"/>
                </a:lnTo>
                <a:close/>
                <a:moveTo>
                  <a:pt x="188" y="188"/>
                </a:moveTo>
                <a:lnTo>
                  <a:pt x="188" y="188"/>
                </a:lnTo>
                <a:lnTo>
                  <a:pt x="189" y="190"/>
                </a:lnTo>
                <a:lnTo>
                  <a:pt x="188" y="189"/>
                </a:lnTo>
                <a:lnTo>
                  <a:pt x="187" y="187"/>
                </a:lnTo>
                <a:lnTo>
                  <a:pt x="187" y="187"/>
                </a:lnTo>
                <a:lnTo>
                  <a:pt x="188" y="188"/>
                </a:lnTo>
                <a:lnTo>
                  <a:pt x="188" y="188"/>
                </a:lnTo>
                <a:lnTo>
                  <a:pt x="189" y="189"/>
                </a:lnTo>
                <a:lnTo>
                  <a:pt x="188" y="188"/>
                </a:lnTo>
                <a:lnTo>
                  <a:pt x="188" y="188"/>
                </a:lnTo>
                <a:close/>
                <a:moveTo>
                  <a:pt x="189" y="192"/>
                </a:moveTo>
                <a:lnTo>
                  <a:pt x="189" y="192"/>
                </a:lnTo>
                <a:lnTo>
                  <a:pt x="191" y="190"/>
                </a:lnTo>
                <a:lnTo>
                  <a:pt x="192" y="189"/>
                </a:lnTo>
                <a:lnTo>
                  <a:pt x="192" y="189"/>
                </a:lnTo>
                <a:lnTo>
                  <a:pt x="192" y="192"/>
                </a:lnTo>
                <a:lnTo>
                  <a:pt x="191" y="192"/>
                </a:lnTo>
                <a:lnTo>
                  <a:pt x="189" y="192"/>
                </a:lnTo>
                <a:lnTo>
                  <a:pt x="189" y="192"/>
                </a:lnTo>
                <a:close/>
                <a:moveTo>
                  <a:pt x="26" y="188"/>
                </a:moveTo>
                <a:lnTo>
                  <a:pt x="26" y="188"/>
                </a:lnTo>
                <a:lnTo>
                  <a:pt x="24" y="190"/>
                </a:lnTo>
                <a:lnTo>
                  <a:pt x="24" y="192"/>
                </a:lnTo>
                <a:lnTo>
                  <a:pt x="24" y="194"/>
                </a:lnTo>
                <a:lnTo>
                  <a:pt x="23" y="194"/>
                </a:lnTo>
                <a:lnTo>
                  <a:pt x="23" y="194"/>
                </a:lnTo>
                <a:lnTo>
                  <a:pt x="23" y="190"/>
                </a:lnTo>
                <a:lnTo>
                  <a:pt x="24" y="189"/>
                </a:lnTo>
                <a:lnTo>
                  <a:pt x="26" y="188"/>
                </a:lnTo>
                <a:lnTo>
                  <a:pt x="26" y="188"/>
                </a:lnTo>
                <a:close/>
                <a:moveTo>
                  <a:pt x="188" y="195"/>
                </a:moveTo>
                <a:lnTo>
                  <a:pt x="188" y="195"/>
                </a:lnTo>
                <a:lnTo>
                  <a:pt x="187" y="193"/>
                </a:lnTo>
                <a:lnTo>
                  <a:pt x="187" y="192"/>
                </a:lnTo>
                <a:lnTo>
                  <a:pt x="188" y="193"/>
                </a:lnTo>
                <a:lnTo>
                  <a:pt x="188" y="195"/>
                </a:lnTo>
                <a:lnTo>
                  <a:pt x="188" y="195"/>
                </a:lnTo>
                <a:lnTo>
                  <a:pt x="188" y="194"/>
                </a:lnTo>
                <a:lnTo>
                  <a:pt x="188" y="195"/>
                </a:lnTo>
                <a:lnTo>
                  <a:pt x="188" y="195"/>
                </a:lnTo>
                <a:close/>
                <a:moveTo>
                  <a:pt x="182" y="193"/>
                </a:moveTo>
                <a:lnTo>
                  <a:pt x="182" y="193"/>
                </a:lnTo>
                <a:lnTo>
                  <a:pt x="182" y="193"/>
                </a:lnTo>
                <a:lnTo>
                  <a:pt x="182" y="194"/>
                </a:lnTo>
                <a:lnTo>
                  <a:pt x="181" y="193"/>
                </a:lnTo>
                <a:lnTo>
                  <a:pt x="181" y="193"/>
                </a:lnTo>
                <a:lnTo>
                  <a:pt x="181" y="193"/>
                </a:lnTo>
                <a:lnTo>
                  <a:pt x="182" y="193"/>
                </a:lnTo>
                <a:lnTo>
                  <a:pt x="182" y="193"/>
                </a:lnTo>
                <a:close/>
                <a:moveTo>
                  <a:pt x="189" y="199"/>
                </a:moveTo>
                <a:lnTo>
                  <a:pt x="189" y="199"/>
                </a:lnTo>
                <a:lnTo>
                  <a:pt x="188" y="198"/>
                </a:lnTo>
                <a:lnTo>
                  <a:pt x="189" y="199"/>
                </a:lnTo>
                <a:lnTo>
                  <a:pt x="189" y="199"/>
                </a:lnTo>
                <a:lnTo>
                  <a:pt x="189" y="199"/>
                </a:lnTo>
                <a:lnTo>
                  <a:pt x="189" y="199"/>
                </a:lnTo>
                <a:lnTo>
                  <a:pt x="189" y="199"/>
                </a:lnTo>
                <a:close/>
                <a:moveTo>
                  <a:pt x="20" y="208"/>
                </a:moveTo>
                <a:lnTo>
                  <a:pt x="20" y="208"/>
                </a:lnTo>
                <a:lnTo>
                  <a:pt x="18" y="207"/>
                </a:lnTo>
                <a:lnTo>
                  <a:pt x="17" y="206"/>
                </a:lnTo>
                <a:lnTo>
                  <a:pt x="20" y="205"/>
                </a:lnTo>
                <a:lnTo>
                  <a:pt x="21" y="206"/>
                </a:lnTo>
                <a:lnTo>
                  <a:pt x="21" y="207"/>
                </a:lnTo>
                <a:lnTo>
                  <a:pt x="20" y="208"/>
                </a:lnTo>
                <a:lnTo>
                  <a:pt x="20" y="208"/>
                </a:lnTo>
                <a:lnTo>
                  <a:pt x="20" y="208"/>
                </a:lnTo>
                <a:lnTo>
                  <a:pt x="20" y="208"/>
                </a:lnTo>
                <a:lnTo>
                  <a:pt x="20" y="208"/>
                </a:lnTo>
                <a:close/>
                <a:moveTo>
                  <a:pt x="179" y="198"/>
                </a:moveTo>
                <a:lnTo>
                  <a:pt x="179" y="198"/>
                </a:lnTo>
                <a:lnTo>
                  <a:pt x="177" y="198"/>
                </a:lnTo>
                <a:lnTo>
                  <a:pt x="177" y="198"/>
                </a:lnTo>
                <a:lnTo>
                  <a:pt x="177" y="199"/>
                </a:lnTo>
                <a:lnTo>
                  <a:pt x="179" y="198"/>
                </a:lnTo>
                <a:lnTo>
                  <a:pt x="179" y="198"/>
                </a:lnTo>
                <a:lnTo>
                  <a:pt x="177" y="198"/>
                </a:lnTo>
                <a:lnTo>
                  <a:pt x="179" y="198"/>
                </a:lnTo>
                <a:lnTo>
                  <a:pt x="179" y="198"/>
                </a:lnTo>
                <a:close/>
                <a:moveTo>
                  <a:pt x="14" y="214"/>
                </a:moveTo>
                <a:lnTo>
                  <a:pt x="16" y="213"/>
                </a:lnTo>
                <a:lnTo>
                  <a:pt x="16" y="213"/>
                </a:lnTo>
                <a:lnTo>
                  <a:pt x="16" y="214"/>
                </a:lnTo>
                <a:lnTo>
                  <a:pt x="16" y="216"/>
                </a:lnTo>
                <a:lnTo>
                  <a:pt x="15" y="216"/>
                </a:lnTo>
                <a:lnTo>
                  <a:pt x="14" y="214"/>
                </a:lnTo>
                <a:lnTo>
                  <a:pt x="14" y="214"/>
                </a:lnTo>
                <a:close/>
                <a:moveTo>
                  <a:pt x="174" y="200"/>
                </a:moveTo>
                <a:lnTo>
                  <a:pt x="174" y="200"/>
                </a:lnTo>
                <a:lnTo>
                  <a:pt x="173" y="201"/>
                </a:lnTo>
                <a:lnTo>
                  <a:pt x="173" y="201"/>
                </a:lnTo>
                <a:lnTo>
                  <a:pt x="171" y="200"/>
                </a:lnTo>
                <a:lnTo>
                  <a:pt x="174" y="200"/>
                </a:lnTo>
                <a:lnTo>
                  <a:pt x="174" y="200"/>
                </a:lnTo>
                <a:lnTo>
                  <a:pt x="174" y="200"/>
                </a:lnTo>
                <a:lnTo>
                  <a:pt x="174" y="200"/>
                </a:lnTo>
                <a:lnTo>
                  <a:pt x="174" y="200"/>
                </a:lnTo>
                <a:close/>
                <a:moveTo>
                  <a:pt x="16" y="235"/>
                </a:moveTo>
                <a:lnTo>
                  <a:pt x="16" y="235"/>
                </a:lnTo>
                <a:lnTo>
                  <a:pt x="14" y="236"/>
                </a:lnTo>
                <a:lnTo>
                  <a:pt x="12" y="236"/>
                </a:lnTo>
                <a:lnTo>
                  <a:pt x="12" y="234"/>
                </a:lnTo>
                <a:lnTo>
                  <a:pt x="14" y="233"/>
                </a:lnTo>
                <a:lnTo>
                  <a:pt x="15" y="233"/>
                </a:lnTo>
                <a:lnTo>
                  <a:pt x="16" y="235"/>
                </a:lnTo>
                <a:lnTo>
                  <a:pt x="16" y="235"/>
                </a:lnTo>
                <a:lnTo>
                  <a:pt x="15" y="235"/>
                </a:lnTo>
                <a:lnTo>
                  <a:pt x="15" y="234"/>
                </a:lnTo>
                <a:lnTo>
                  <a:pt x="15" y="234"/>
                </a:lnTo>
                <a:lnTo>
                  <a:pt x="16" y="235"/>
                </a:lnTo>
                <a:lnTo>
                  <a:pt x="16" y="235"/>
                </a:lnTo>
                <a:close/>
                <a:moveTo>
                  <a:pt x="173" y="207"/>
                </a:moveTo>
                <a:lnTo>
                  <a:pt x="173" y="207"/>
                </a:lnTo>
                <a:lnTo>
                  <a:pt x="170" y="206"/>
                </a:lnTo>
                <a:lnTo>
                  <a:pt x="169" y="205"/>
                </a:lnTo>
                <a:lnTo>
                  <a:pt x="169" y="205"/>
                </a:lnTo>
                <a:lnTo>
                  <a:pt x="173" y="207"/>
                </a:lnTo>
                <a:lnTo>
                  <a:pt x="173" y="207"/>
                </a:lnTo>
                <a:lnTo>
                  <a:pt x="171" y="206"/>
                </a:lnTo>
                <a:lnTo>
                  <a:pt x="173" y="207"/>
                </a:lnTo>
                <a:lnTo>
                  <a:pt x="173" y="207"/>
                </a:lnTo>
                <a:close/>
                <a:moveTo>
                  <a:pt x="15" y="242"/>
                </a:moveTo>
                <a:lnTo>
                  <a:pt x="15" y="242"/>
                </a:lnTo>
                <a:lnTo>
                  <a:pt x="12" y="242"/>
                </a:lnTo>
                <a:lnTo>
                  <a:pt x="11" y="241"/>
                </a:lnTo>
                <a:lnTo>
                  <a:pt x="11" y="241"/>
                </a:lnTo>
                <a:lnTo>
                  <a:pt x="14" y="241"/>
                </a:lnTo>
                <a:lnTo>
                  <a:pt x="15" y="241"/>
                </a:lnTo>
                <a:lnTo>
                  <a:pt x="15" y="242"/>
                </a:lnTo>
                <a:lnTo>
                  <a:pt x="15" y="242"/>
                </a:lnTo>
                <a:close/>
                <a:moveTo>
                  <a:pt x="168" y="208"/>
                </a:moveTo>
                <a:lnTo>
                  <a:pt x="168" y="208"/>
                </a:lnTo>
                <a:lnTo>
                  <a:pt x="164" y="207"/>
                </a:lnTo>
                <a:lnTo>
                  <a:pt x="163" y="206"/>
                </a:lnTo>
                <a:lnTo>
                  <a:pt x="164" y="206"/>
                </a:lnTo>
                <a:lnTo>
                  <a:pt x="167" y="206"/>
                </a:lnTo>
                <a:lnTo>
                  <a:pt x="168" y="207"/>
                </a:lnTo>
                <a:lnTo>
                  <a:pt x="168" y="208"/>
                </a:lnTo>
                <a:lnTo>
                  <a:pt x="168" y="208"/>
                </a:lnTo>
                <a:lnTo>
                  <a:pt x="168" y="207"/>
                </a:lnTo>
                <a:lnTo>
                  <a:pt x="168" y="208"/>
                </a:lnTo>
                <a:lnTo>
                  <a:pt x="168" y="208"/>
                </a:lnTo>
                <a:close/>
                <a:moveTo>
                  <a:pt x="11" y="246"/>
                </a:moveTo>
                <a:lnTo>
                  <a:pt x="11" y="246"/>
                </a:lnTo>
                <a:lnTo>
                  <a:pt x="11" y="245"/>
                </a:lnTo>
                <a:lnTo>
                  <a:pt x="11" y="243"/>
                </a:lnTo>
                <a:lnTo>
                  <a:pt x="11" y="243"/>
                </a:lnTo>
                <a:lnTo>
                  <a:pt x="12" y="245"/>
                </a:lnTo>
                <a:lnTo>
                  <a:pt x="11" y="246"/>
                </a:lnTo>
                <a:lnTo>
                  <a:pt x="11" y="246"/>
                </a:lnTo>
                <a:close/>
                <a:moveTo>
                  <a:pt x="168" y="211"/>
                </a:moveTo>
                <a:lnTo>
                  <a:pt x="168" y="211"/>
                </a:lnTo>
                <a:lnTo>
                  <a:pt x="169" y="208"/>
                </a:lnTo>
                <a:lnTo>
                  <a:pt x="169" y="210"/>
                </a:lnTo>
                <a:lnTo>
                  <a:pt x="169" y="211"/>
                </a:lnTo>
                <a:lnTo>
                  <a:pt x="168" y="211"/>
                </a:lnTo>
                <a:lnTo>
                  <a:pt x="168" y="211"/>
                </a:lnTo>
                <a:lnTo>
                  <a:pt x="168" y="211"/>
                </a:lnTo>
                <a:lnTo>
                  <a:pt x="168" y="211"/>
                </a:lnTo>
                <a:lnTo>
                  <a:pt x="168" y="211"/>
                </a:lnTo>
                <a:close/>
                <a:moveTo>
                  <a:pt x="165" y="211"/>
                </a:moveTo>
                <a:lnTo>
                  <a:pt x="165" y="211"/>
                </a:lnTo>
                <a:lnTo>
                  <a:pt x="164" y="210"/>
                </a:lnTo>
                <a:lnTo>
                  <a:pt x="164" y="208"/>
                </a:lnTo>
                <a:lnTo>
                  <a:pt x="165" y="208"/>
                </a:lnTo>
                <a:lnTo>
                  <a:pt x="168" y="210"/>
                </a:lnTo>
                <a:lnTo>
                  <a:pt x="167" y="211"/>
                </a:lnTo>
                <a:lnTo>
                  <a:pt x="165" y="211"/>
                </a:lnTo>
                <a:lnTo>
                  <a:pt x="165" y="211"/>
                </a:lnTo>
                <a:lnTo>
                  <a:pt x="165" y="211"/>
                </a:lnTo>
                <a:lnTo>
                  <a:pt x="165" y="211"/>
                </a:lnTo>
                <a:lnTo>
                  <a:pt x="165" y="211"/>
                </a:lnTo>
                <a:close/>
                <a:moveTo>
                  <a:pt x="14" y="257"/>
                </a:moveTo>
                <a:lnTo>
                  <a:pt x="14" y="257"/>
                </a:lnTo>
                <a:lnTo>
                  <a:pt x="11" y="252"/>
                </a:lnTo>
                <a:lnTo>
                  <a:pt x="11" y="251"/>
                </a:lnTo>
                <a:lnTo>
                  <a:pt x="12" y="251"/>
                </a:lnTo>
                <a:lnTo>
                  <a:pt x="14" y="253"/>
                </a:lnTo>
                <a:lnTo>
                  <a:pt x="14" y="254"/>
                </a:lnTo>
                <a:lnTo>
                  <a:pt x="14" y="257"/>
                </a:lnTo>
                <a:lnTo>
                  <a:pt x="14" y="257"/>
                </a:lnTo>
                <a:lnTo>
                  <a:pt x="12" y="255"/>
                </a:lnTo>
                <a:lnTo>
                  <a:pt x="14" y="255"/>
                </a:lnTo>
                <a:lnTo>
                  <a:pt x="14" y="255"/>
                </a:lnTo>
                <a:lnTo>
                  <a:pt x="14" y="257"/>
                </a:lnTo>
                <a:lnTo>
                  <a:pt x="14" y="257"/>
                </a:lnTo>
                <a:close/>
                <a:moveTo>
                  <a:pt x="168" y="214"/>
                </a:moveTo>
                <a:lnTo>
                  <a:pt x="168" y="214"/>
                </a:lnTo>
                <a:lnTo>
                  <a:pt x="167" y="214"/>
                </a:lnTo>
                <a:lnTo>
                  <a:pt x="165" y="213"/>
                </a:lnTo>
                <a:lnTo>
                  <a:pt x="165" y="212"/>
                </a:lnTo>
                <a:lnTo>
                  <a:pt x="168" y="214"/>
                </a:lnTo>
                <a:lnTo>
                  <a:pt x="168" y="214"/>
                </a:lnTo>
                <a:lnTo>
                  <a:pt x="168" y="214"/>
                </a:lnTo>
                <a:lnTo>
                  <a:pt x="168" y="214"/>
                </a:lnTo>
                <a:lnTo>
                  <a:pt x="168" y="214"/>
                </a:lnTo>
                <a:close/>
                <a:moveTo>
                  <a:pt x="162" y="213"/>
                </a:moveTo>
                <a:lnTo>
                  <a:pt x="162" y="213"/>
                </a:lnTo>
                <a:lnTo>
                  <a:pt x="162" y="214"/>
                </a:lnTo>
                <a:lnTo>
                  <a:pt x="161" y="216"/>
                </a:lnTo>
                <a:lnTo>
                  <a:pt x="161" y="216"/>
                </a:lnTo>
                <a:lnTo>
                  <a:pt x="161" y="213"/>
                </a:lnTo>
                <a:lnTo>
                  <a:pt x="162" y="213"/>
                </a:lnTo>
                <a:lnTo>
                  <a:pt x="162" y="213"/>
                </a:lnTo>
                <a:close/>
                <a:moveTo>
                  <a:pt x="162" y="218"/>
                </a:moveTo>
                <a:lnTo>
                  <a:pt x="162" y="218"/>
                </a:lnTo>
                <a:lnTo>
                  <a:pt x="162" y="219"/>
                </a:lnTo>
                <a:lnTo>
                  <a:pt x="161" y="219"/>
                </a:lnTo>
                <a:lnTo>
                  <a:pt x="161" y="218"/>
                </a:lnTo>
                <a:lnTo>
                  <a:pt x="162" y="218"/>
                </a:lnTo>
                <a:lnTo>
                  <a:pt x="162" y="218"/>
                </a:lnTo>
                <a:lnTo>
                  <a:pt x="162" y="219"/>
                </a:lnTo>
                <a:lnTo>
                  <a:pt x="162" y="218"/>
                </a:lnTo>
                <a:lnTo>
                  <a:pt x="162" y="218"/>
                </a:lnTo>
                <a:close/>
                <a:moveTo>
                  <a:pt x="157" y="220"/>
                </a:moveTo>
                <a:lnTo>
                  <a:pt x="157" y="220"/>
                </a:lnTo>
                <a:lnTo>
                  <a:pt x="158" y="220"/>
                </a:lnTo>
                <a:lnTo>
                  <a:pt x="159" y="219"/>
                </a:lnTo>
                <a:lnTo>
                  <a:pt x="159" y="219"/>
                </a:lnTo>
                <a:lnTo>
                  <a:pt x="159" y="220"/>
                </a:lnTo>
                <a:lnTo>
                  <a:pt x="157" y="220"/>
                </a:lnTo>
                <a:lnTo>
                  <a:pt x="157" y="220"/>
                </a:lnTo>
                <a:close/>
                <a:moveTo>
                  <a:pt x="157" y="220"/>
                </a:moveTo>
                <a:lnTo>
                  <a:pt x="157" y="220"/>
                </a:lnTo>
                <a:lnTo>
                  <a:pt x="156" y="220"/>
                </a:lnTo>
                <a:lnTo>
                  <a:pt x="154" y="219"/>
                </a:lnTo>
                <a:lnTo>
                  <a:pt x="156" y="219"/>
                </a:lnTo>
                <a:lnTo>
                  <a:pt x="157" y="220"/>
                </a:lnTo>
                <a:lnTo>
                  <a:pt x="157" y="220"/>
                </a:lnTo>
                <a:lnTo>
                  <a:pt x="157" y="220"/>
                </a:lnTo>
                <a:lnTo>
                  <a:pt x="157" y="220"/>
                </a:lnTo>
                <a:lnTo>
                  <a:pt x="157" y="220"/>
                </a:lnTo>
                <a:close/>
                <a:moveTo>
                  <a:pt x="154" y="224"/>
                </a:moveTo>
                <a:lnTo>
                  <a:pt x="154" y="224"/>
                </a:lnTo>
                <a:lnTo>
                  <a:pt x="153" y="222"/>
                </a:lnTo>
                <a:lnTo>
                  <a:pt x="154" y="220"/>
                </a:lnTo>
                <a:lnTo>
                  <a:pt x="154" y="220"/>
                </a:lnTo>
                <a:lnTo>
                  <a:pt x="156" y="222"/>
                </a:lnTo>
                <a:lnTo>
                  <a:pt x="154" y="223"/>
                </a:lnTo>
                <a:lnTo>
                  <a:pt x="154" y="224"/>
                </a:lnTo>
                <a:lnTo>
                  <a:pt x="154" y="224"/>
                </a:lnTo>
                <a:close/>
                <a:moveTo>
                  <a:pt x="158" y="226"/>
                </a:moveTo>
                <a:lnTo>
                  <a:pt x="158" y="226"/>
                </a:lnTo>
                <a:lnTo>
                  <a:pt x="157" y="224"/>
                </a:lnTo>
                <a:lnTo>
                  <a:pt x="157" y="223"/>
                </a:lnTo>
                <a:lnTo>
                  <a:pt x="157" y="223"/>
                </a:lnTo>
                <a:lnTo>
                  <a:pt x="158" y="225"/>
                </a:lnTo>
                <a:lnTo>
                  <a:pt x="158" y="225"/>
                </a:lnTo>
                <a:lnTo>
                  <a:pt x="158" y="226"/>
                </a:lnTo>
                <a:lnTo>
                  <a:pt x="158" y="226"/>
                </a:lnTo>
                <a:close/>
                <a:moveTo>
                  <a:pt x="151" y="228"/>
                </a:moveTo>
                <a:lnTo>
                  <a:pt x="151" y="228"/>
                </a:lnTo>
                <a:lnTo>
                  <a:pt x="148" y="228"/>
                </a:lnTo>
                <a:lnTo>
                  <a:pt x="151" y="228"/>
                </a:lnTo>
                <a:lnTo>
                  <a:pt x="151" y="228"/>
                </a:lnTo>
                <a:lnTo>
                  <a:pt x="150" y="228"/>
                </a:lnTo>
                <a:lnTo>
                  <a:pt x="151" y="228"/>
                </a:lnTo>
                <a:lnTo>
                  <a:pt x="151" y="228"/>
                </a:lnTo>
                <a:close/>
                <a:moveTo>
                  <a:pt x="152" y="241"/>
                </a:moveTo>
                <a:lnTo>
                  <a:pt x="152" y="241"/>
                </a:lnTo>
                <a:lnTo>
                  <a:pt x="150" y="240"/>
                </a:lnTo>
                <a:lnTo>
                  <a:pt x="152" y="241"/>
                </a:lnTo>
                <a:lnTo>
                  <a:pt x="152" y="241"/>
                </a:lnTo>
                <a:lnTo>
                  <a:pt x="151" y="240"/>
                </a:lnTo>
                <a:lnTo>
                  <a:pt x="152" y="241"/>
                </a:lnTo>
                <a:lnTo>
                  <a:pt x="152" y="241"/>
                </a:lnTo>
                <a:close/>
                <a:moveTo>
                  <a:pt x="152" y="326"/>
                </a:moveTo>
                <a:lnTo>
                  <a:pt x="152" y="326"/>
                </a:lnTo>
                <a:lnTo>
                  <a:pt x="151" y="326"/>
                </a:lnTo>
                <a:lnTo>
                  <a:pt x="148" y="326"/>
                </a:lnTo>
                <a:lnTo>
                  <a:pt x="148" y="326"/>
                </a:lnTo>
                <a:lnTo>
                  <a:pt x="152" y="326"/>
                </a:lnTo>
                <a:lnTo>
                  <a:pt x="152" y="326"/>
                </a:lnTo>
                <a:lnTo>
                  <a:pt x="151" y="326"/>
                </a:lnTo>
                <a:lnTo>
                  <a:pt x="152" y="326"/>
                </a:lnTo>
                <a:lnTo>
                  <a:pt x="152" y="326"/>
                </a:lnTo>
                <a:close/>
                <a:moveTo>
                  <a:pt x="152" y="334"/>
                </a:moveTo>
                <a:lnTo>
                  <a:pt x="152" y="334"/>
                </a:lnTo>
                <a:lnTo>
                  <a:pt x="152" y="332"/>
                </a:lnTo>
                <a:lnTo>
                  <a:pt x="152" y="332"/>
                </a:lnTo>
                <a:lnTo>
                  <a:pt x="152" y="331"/>
                </a:lnTo>
                <a:lnTo>
                  <a:pt x="153" y="331"/>
                </a:lnTo>
                <a:lnTo>
                  <a:pt x="153" y="331"/>
                </a:lnTo>
                <a:lnTo>
                  <a:pt x="153" y="332"/>
                </a:lnTo>
                <a:lnTo>
                  <a:pt x="153" y="334"/>
                </a:lnTo>
                <a:lnTo>
                  <a:pt x="152" y="334"/>
                </a:lnTo>
                <a:lnTo>
                  <a:pt x="152" y="334"/>
                </a:lnTo>
                <a:close/>
                <a:moveTo>
                  <a:pt x="105" y="494"/>
                </a:moveTo>
                <a:lnTo>
                  <a:pt x="105" y="494"/>
                </a:lnTo>
                <a:lnTo>
                  <a:pt x="100" y="494"/>
                </a:lnTo>
                <a:lnTo>
                  <a:pt x="100" y="494"/>
                </a:lnTo>
                <a:lnTo>
                  <a:pt x="100" y="494"/>
                </a:lnTo>
                <a:lnTo>
                  <a:pt x="103" y="495"/>
                </a:lnTo>
                <a:lnTo>
                  <a:pt x="104" y="495"/>
                </a:lnTo>
                <a:lnTo>
                  <a:pt x="105" y="494"/>
                </a:lnTo>
                <a:lnTo>
                  <a:pt x="105" y="494"/>
                </a:lnTo>
                <a:lnTo>
                  <a:pt x="103" y="493"/>
                </a:lnTo>
                <a:lnTo>
                  <a:pt x="103" y="493"/>
                </a:lnTo>
                <a:lnTo>
                  <a:pt x="104" y="493"/>
                </a:lnTo>
                <a:lnTo>
                  <a:pt x="105" y="494"/>
                </a:lnTo>
                <a:lnTo>
                  <a:pt x="105" y="494"/>
                </a:lnTo>
                <a:close/>
                <a:moveTo>
                  <a:pt x="98" y="494"/>
                </a:moveTo>
                <a:lnTo>
                  <a:pt x="98" y="494"/>
                </a:lnTo>
                <a:lnTo>
                  <a:pt x="99" y="491"/>
                </a:lnTo>
                <a:lnTo>
                  <a:pt x="98" y="494"/>
                </a:lnTo>
                <a:lnTo>
                  <a:pt x="98" y="494"/>
                </a:lnTo>
                <a:lnTo>
                  <a:pt x="99" y="494"/>
                </a:lnTo>
                <a:lnTo>
                  <a:pt x="98" y="494"/>
                </a:lnTo>
                <a:lnTo>
                  <a:pt x="98" y="494"/>
                </a:lnTo>
                <a:close/>
                <a:moveTo>
                  <a:pt x="162" y="354"/>
                </a:moveTo>
                <a:lnTo>
                  <a:pt x="162" y="354"/>
                </a:lnTo>
                <a:lnTo>
                  <a:pt x="163" y="354"/>
                </a:lnTo>
                <a:lnTo>
                  <a:pt x="163" y="354"/>
                </a:lnTo>
                <a:lnTo>
                  <a:pt x="162" y="355"/>
                </a:lnTo>
                <a:lnTo>
                  <a:pt x="161" y="357"/>
                </a:lnTo>
                <a:lnTo>
                  <a:pt x="162" y="354"/>
                </a:lnTo>
                <a:lnTo>
                  <a:pt x="162" y="354"/>
                </a:lnTo>
                <a:lnTo>
                  <a:pt x="163" y="354"/>
                </a:lnTo>
                <a:lnTo>
                  <a:pt x="162" y="354"/>
                </a:lnTo>
                <a:lnTo>
                  <a:pt x="162" y="354"/>
                </a:lnTo>
                <a:close/>
                <a:moveTo>
                  <a:pt x="109" y="497"/>
                </a:moveTo>
                <a:lnTo>
                  <a:pt x="109" y="497"/>
                </a:lnTo>
                <a:lnTo>
                  <a:pt x="106" y="500"/>
                </a:lnTo>
                <a:lnTo>
                  <a:pt x="105" y="500"/>
                </a:lnTo>
                <a:lnTo>
                  <a:pt x="104" y="500"/>
                </a:lnTo>
                <a:lnTo>
                  <a:pt x="104" y="500"/>
                </a:lnTo>
                <a:lnTo>
                  <a:pt x="109" y="497"/>
                </a:lnTo>
                <a:lnTo>
                  <a:pt x="109" y="497"/>
                </a:lnTo>
                <a:lnTo>
                  <a:pt x="108" y="499"/>
                </a:lnTo>
                <a:lnTo>
                  <a:pt x="108" y="499"/>
                </a:lnTo>
                <a:lnTo>
                  <a:pt x="108" y="497"/>
                </a:lnTo>
                <a:lnTo>
                  <a:pt x="109" y="497"/>
                </a:lnTo>
                <a:lnTo>
                  <a:pt x="109" y="497"/>
                </a:lnTo>
                <a:close/>
                <a:moveTo>
                  <a:pt x="163" y="359"/>
                </a:moveTo>
                <a:lnTo>
                  <a:pt x="163" y="359"/>
                </a:lnTo>
                <a:lnTo>
                  <a:pt x="163" y="358"/>
                </a:lnTo>
                <a:lnTo>
                  <a:pt x="162" y="358"/>
                </a:lnTo>
                <a:lnTo>
                  <a:pt x="162" y="358"/>
                </a:lnTo>
                <a:lnTo>
                  <a:pt x="162" y="358"/>
                </a:lnTo>
                <a:lnTo>
                  <a:pt x="162" y="358"/>
                </a:lnTo>
                <a:lnTo>
                  <a:pt x="163" y="358"/>
                </a:lnTo>
                <a:lnTo>
                  <a:pt x="164" y="358"/>
                </a:lnTo>
                <a:lnTo>
                  <a:pt x="163" y="359"/>
                </a:lnTo>
                <a:lnTo>
                  <a:pt x="163" y="359"/>
                </a:lnTo>
                <a:close/>
                <a:moveTo>
                  <a:pt x="109" y="499"/>
                </a:moveTo>
                <a:lnTo>
                  <a:pt x="109" y="499"/>
                </a:lnTo>
                <a:lnTo>
                  <a:pt x="110" y="499"/>
                </a:lnTo>
                <a:lnTo>
                  <a:pt x="110" y="500"/>
                </a:lnTo>
                <a:lnTo>
                  <a:pt x="109" y="501"/>
                </a:lnTo>
                <a:lnTo>
                  <a:pt x="109" y="499"/>
                </a:lnTo>
                <a:lnTo>
                  <a:pt x="109" y="499"/>
                </a:lnTo>
                <a:lnTo>
                  <a:pt x="109" y="499"/>
                </a:lnTo>
                <a:lnTo>
                  <a:pt x="109" y="499"/>
                </a:lnTo>
                <a:lnTo>
                  <a:pt x="109" y="499"/>
                </a:lnTo>
                <a:close/>
                <a:moveTo>
                  <a:pt x="206" y="408"/>
                </a:moveTo>
                <a:lnTo>
                  <a:pt x="206" y="408"/>
                </a:lnTo>
                <a:lnTo>
                  <a:pt x="206" y="408"/>
                </a:lnTo>
                <a:lnTo>
                  <a:pt x="205" y="407"/>
                </a:lnTo>
                <a:lnTo>
                  <a:pt x="205" y="407"/>
                </a:lnTo>
                <a:lnTo>
                  <a:pt x="205" y="407"/>
                </a:lnTo>
                <a:lnTo>
                  <a:pt x="205" y="407"/>
                </a:lnTo>
                <a:lnTo>
                  <a:pt x="206" y="407"/>
                </a:lnTo>
                <a:lnTo>
                  <a:pt x="207" y="407"/>
                </a:lnTo>
                <a:lnTo>
                  <a:pt x="206" y="408"/>
                </a:lnTo>
                <a:lnTo>
                  <a:pt x="206" y="408"/>
                </a:lnTo>
                <a:close/>
                <a:moveTo>
                  <a:pt x="210" y="411"/>
                </a:moveTo>
                <a:lnTo>
                  <a:pt x="210" y="411"/>
                </a:lnTo>
                <a:lnTo>
                  <a:pt x="207" y="410"/>
                </a:lnTo>
                <a:lnTo>
                  <a:pt x="207" y="408"/>
                </a:lnTo>
                <a:lnTo>
                  <a:pt x="207" y="408"/>
                </a:lnTo>
                <a:lnTo>
                  <a:pt x="210" y="408"/>
                </a:lnTo>
                <a:lnTo>
                  <a:pt x="210" y="411"/>
                </a:lnTo>
                <a:lnTo>
                  <a:pt x="210" y="411"/>
                </a:lnTo>
                <a:close/>
                <a:moveTo>
                  <a:pt x="212" y="411"/>
                </a:moveTo>
                <a:lnTo>
                  <a:pt x="212" y="411"/>
                </a:lnTo>
                <a:lnTo>
                  <a:pt x="210" y="410"/>
                </a:lnTo>
                <a:lnTo>
                  <a:pt x="212" y="411"/>
                </a:lnTo>
                <a:lnTo>
                  <a:pt x="212" y="411"/>
                </a:lnTo>
                <a:lnTo>
                  <a:pt x="212" y="410"/>
                </a:lnTo>
                <a:lnTo>
                  <a:pt x="212" y="411"/>
                </a:lnTo>
                <a:lnTo>
                  <a:pt x="212" y="411"/>
                </a:lnTo>
                <a:close/>
                <a:moveTo>
                  <a:pt x="242" y="512"/>
                </a:moveTo>
                <a:lnTo>
                  <a:pt x="242" y="512"/>
                </a:lnTo>
                <a:lnTo>
                  <a:pt x="242" y="513"/>
                </a:lnTo>
                <a:lnTo>
                  <a:pt x="240" y="514"/>
                </a:lnTo>
                <a:lnTo>
                  <a:pt x="234" y="514"/>
                </a:lnTo>
                <a:lnTo>
                  <a:pt x="233" y="514"/>
                </a:lnTo>
                <a:lnTo>
                  <a:pt x="233" y="513"/>
                </a:lnTo>
                <a:lnTo>
                  <a:pt x="236" y="512"/>
                </a:lnTo>
                <a:lnTo>
                  <a:pt x="242" y="512"/>
                </a:lnTo>
                <a:lnTo>
                  <a:pt x="242" y="512"/>
                </a:lnTo>
                <a:lnTo>
                  <a:pt x="242" y="512"/>
                </a:lnTo>
                <a:lnTo>
                  <a:pt x="241" y="512"/>
                </a:lnTo>
                <a:lnTo>
                  <a:pt x="241" y="512"/>
                </a:lnTo>
                <a:lnTo>
                  <a:pt x="242" y="512"/>
                </a:lnTo>
                <a:lnTo>
                  <a:pt x="242" y="512"/>
                </a:lnTo>
                <a:close/>
                <a:moveTo>
                  <a:pt x="250" y="514"/>
                </a:moveTo>
                <a:lnTo>
                  <a:pt x="250" y="514"/>
                </a:lnTo>
                <a:lnTo>
                  <a:pt x="250" y="515"/>
                </a:lnTo>
                <a:lnTo>
                  <a:pt x="248" y="517"/>
                </a:lnTo>
                <a:lnTo>
                  <a:pt x="245" y="518"/>
                </a:lnTo>
                <a:lnTo>
                  <a:pt x="244" y="518"/>
                </a:lnTo>
                <a:lnTo>
                  <a:pt x="244" y="517"/>
                </a:lnTo>
                <a:lnTo>
                  <a:pt x="250" y="514"/>
                </a:lnTo>
                <a:lnTo>
                  <a:pt x="250" y="514"/>
                </a:lnTo>
                <a:lnTo>
                  <a:pt x="248" y="515"/>
                </a:lnTo>
                <a:lnTo>
                  <a:pt x="250" y="514"/>
                </a:lnTo>
                <a:lnTo>
                  <a:pt x="250" y="514"/>
                </a:lnTo>
                <a:close/>
                <a:moveTo>
                  <a:pt x="246" y="430"/>
                </a:moveTo>
                <a:lnTo>
                  <a:pt x="246" y="430"/>
                </a:lnTo>
                <a:lnTo>
                  <a:pt x="244" y="431"/>
                </a:lnTo>
                <a:lnTo>
                  <a:pt x="244" y="431"/>
                </a:lnTo>
                <a:lnTo>
                  <a:pt x="242" y="430"/>
                </a:lnTo>
                <a:lnTo>
                  <a:pt x="242" y="430"/>
                </a:lnTo>
                <a:lnTo>
                  <a:pt x="245" y="430"/>
                </a:lnTo>
                <a:lnTo>
                  <a:pt x="246" y="430"/>
                </a:lnTo>
                <a:lnTo>
                  <a:pt x="246" y="430"/>
                </a:lnTo>
                <a:close/>
                <a:moveTo>
                  <a:pt x="259" y="514"/>
                </a:moveTo>
                <a:lnTo>
                  <a:pt x="259" y="514"/>
                </a:lnTo>
                <a:lnTo>
                  <a:pt x="251" y="517"/>
                </a:lnTo>
                <a:lnTo>
                  <a:pt x="259" y="514"/>
                </a:lnTo>
                <a:lnTo>
                  <a:pt x="259" y="514"/>
                </a:lnTo>
                <a:lnTo>
                  <a:pt x="258" y="514"/>
                </a:lnTo>
                <a:lnTo>
                  <a:pt x="257" y="514"/>
                </a:lnTo>
                <a:lnTo>
                  <a:pt x="258" y="513"/>
                </a:lnTo>
                <a:lnTo>
                  <a:pt x="259" y="514"/>
                </a:lnTo>
                <a:lnTo>
                  <a:pt x="259" y="514"/>
                </a:lnTo>
                <a:close/>
                <a:moveTo>
                  <a:pt x="265" y="426"/>
                </a:moveTo>
                <a:lnTo>
                  <a:pt x="265" y="426"/>
                </a:lnTo>
                <a:lnTo>
                  <a:pt x="264" y="429"/>
                </a:lnTo>
                <a:lnTo>
                  <a:pt x="264" y="431"/>
                </a:lnTo>
                <a:lnTo>
                  <a:pt x="264" y="431"/>
                </a:lnTo>
                <a:lnTo>
                  <a:pt x="264" y="431"/>
                </a:lnTo>
                <a:lnTo>
                  <a:pt x="265" y="426"/>
                </a:lnTo>
                <a:lnTo>
                  <a:pt x="265" y="426"/>
                </a:lnTo>
                <a:lnTo>
                  <a:pt x="265" y="428"/>
                </a:lnTo>
                <a:lnTo>
                  <a:pt x="265" y="426"/>
                </a:lnTo>
                <a:lnTo>
                  <a:pt x="265" y="426"/>
                </a:lnTo>
                <a:close/>
                <a:moveTo>
                  <a:pt x="280" y="523"/>
                </a:moveTo>
                <a:lnTo>
                  <a:pt x="280" y="523"/>
                </a:lnTo>
                <a:lnTo>
                  <a:pt x="280" y="524"/>
                </a:lnTo>
                <a:lnTo>
                  <a:pt x="279" y="525"/>
                </a:lnTo>
                <a:lnTo>
                  <a:pt x="277" y="525"/>
                </a:lnTo>
                <a:lnTo>
                  <a:pt x="280" y="523"/>
                </a:lnTo>
                <a:lnTo>
                  <a:pt x="280" y="523"/>
                </a:lnTo>
                <a:lnTo>
                  <a:pt x="280" y="524"/>
                </a:lnTo>
                <a:lnTo>
                  <a:pt x="280" y="523"/>
                </a:lnTo>
                <a:lnTo>
                  <a:pt x="280" y="523"/>
                </a:lnTo>
                <a:close/>
                <a:moveTo>
                  <a:pt x="279" y="488"/>
                </a:moveTo>
                <a:lnTo>
                  <a:pt x="279" y="488"/>
                </a:lnTo>
                <a:lnTo>
                  <a:pt x="280" y="489"/>
                </a:lnTo>
                <a:lnTo>
                  <a:pt x="280" y="488"/>
                </a:lnTo>
                <a:lnTo>
                  <a:pt x="280" y="488"/>
                </a:lnTo>
                <a:lnTo>
                  <a:pt x="279" y="488"/>
                </a:lnTo>
                <a:lnTo>
                  <a:pt x="279" y="488"/>
                </a:lnTo>
                <a:lnTo>
                  <a:pt x="279" y="488"/>
                </a:lnTo>
                <a:lnTo>
                  <a:pt x="279" y="488"/>
                </a:lnTo>
                <a:lnTo>
                  <a:pt x="279" y="488"/>
                </a:lnTo>
                <a:close/>
                <a:moveTo>
                  <a:pt x="282" y="447"/>
                </a:moveTo>
                <a:lnTo>
                  <a:pt x="282" y="447"/>
                </a:lnTo>
                <a:lnTo>
                  <a:pt x="282" y="447"/>
                </a:lnTo>
                <a:lnTo>
                  <a:pt x="282" y="447"/>
                </a:lnTo>
                <a:lnTo>
                  <a:pt x="282" y="447"/>
                </a:lnTo>
                <a:lnTo>
                  <a:pt x="281" y="447"/>
                </a:lnTo>
                <a:lnTo>
                  <a:pt x="281" y="447"/>
                </a:lnTo>
                <a:lnTo>
                  <a:pt x="282" y="446"/>
                </a:lnTo>
                <a:lnTo>
                  <a:pt x="283" y="446"/>
                </a:lnTo>
                <a:lnTo>
                  <a:pt x="282" y="447"/>
                </a:lnTo>
                <a:lnTo>
                  <a:pt x="282" y="447"/>
                </a:lnTo>
                <a:close/>
                <a:moveTo>
                  <a:pt x="288" y="449"/>
                </a:moveTo>
                <a:lnTo>
                  <a:pt x="288" y="449"/>
                </a:lnTo>
                <a:lnTo>
                  <a:pt x="286" y="450"/>
                </a:lnTo>
                <a:lnTo>
                  <a:pt x="286" y="450"/>
                </a:lnTo>
                <a:lnTo>
                  <a:pt x="285" y="449"/>
                </a:lnTo>
                <a:lnTo>
                  <a:pt x="285" y="449"/>
                </a:lnTo>
                <a:lnTo>
                  <a:pt x="287" y="449"/>
                </a:lnTo>
                <a:lnTo>
                  <a:pt x="287" y="449"/>
                </a:lnTo>
                <a:lnTo>
                  <a:pt x="288" y="449"/>
                </a:lnTo>
                <a:lnTo>
                  <a:pt x="288" y="449"/>
                </a:lnTo>
                <a:close/>
                <a:moveTo>
                  <a:pt x="292" y="452"/>
                </a:moveTo>
                <a:lnTo>
                  <a:pt x="292" y="452"/>
                </a:lnTo>
                <a:lnTo>
                  <a:pt x="291" y="453"/>
                </a:lnTo>
                <a:lnTo>
                  <a:pt x="291" y="452"/>
                </a:lnTo>
                <a:lnTo>
                  <a:pt x="291" y="452"/>
                </a:lnTo>
                <a:lnTo>
                  <a:pt x="292" y="450"/>
                </a:lnTo>
                <a:lnTo>
                  <a:pt x="292" y="452"/>
                </a:lnTo>
                <a:lnTo>
                  <a:pt x="292" y="452"/>
                </a:lnTo>
                <a:close/>
                <a:moveTo>
                  <a:pt x="294" y="444"/>
                </a:moveTo>
                <a:lnTo>
                  <a:pt x="294" y="444"/>
                </a:lnTo>
                <a:lnTo>
                  <a:pt x="293" y="446"/>
                </a:lnTo>
                <a:lnTo>
                  <a:pt x="294" y="444"/>
                </a:lnTo>
                <a:lnTo>
                  <a:pt x="294" y="444"/>
                </a:lnTo>
                <a:lnTo>
                  <a:pt x="294" y="444"/>
                </a:lnTo>
                <a:lnTo>
                  <a:pt x="294" y="444"/>
                </a:lnTo>
                <a:lnTo>
                  <a:pt x="294" y="444"/>
                </a:lnTo>
                <a:close/>
                <a:moveTo>
                  <a:pt x="328" y="469"/>
                </a:moveTo>
                <a:lnTo>
                  <a:pt x="328" y="469"/>
                </a:lnTo>
                <a:lnTo>
                  <a:pt x="328" y="470"/>
                </a:lnTo>
                <a:lnTo>
                  <a:pt x="325" y="470"/>
                </a:lnTo>
                <a:lnTo>
                  <a:pt x="325" y="470"/>
                </a:lnTo>
                <a:lnTo>
                  <a:pt x="327" y="469"/>
                </a:lnTo>
                <a:lnTo>
                  <a:pt x="328" y="467"/>
                </a:lnTo>
                <a:lnTo>
                  <a:pt x="328" y="469"/>
                </a:lnTo>
                <a:lnTo>
                  <a:pt x="328" y="46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4785"/>
          <p:cNvSpPr>
            <a:spLocks noEditPoints="1"/>
          </p:cNvSpPr>
          <p:nvPr/>
        </p:nvSpPr>
        <p:spPr bwMode="auto">
          <a:xfrm>
            <a:off x="7963429" y="4785192"/>
            <a:ext cx="1409172" cy="1527742"/>
          </a:xfrm>
          <a:custGeom>
            <a:avLst/>
            <a:gdLst>
              <a:gd name="T0" fmla="*/ 542 w 618"/>
              <a:gd name="T1" fmla="*/ 356 h 670"/>
              <a:gd name="T2" fmla="*/ 259 w 618"/>
              <a:gd name="T3" fmla="*/ 44 h 670"/>
              <a:gd name="T4" fmla="*/ 557 w 618"/>
              <a:gd name="T5" fmla="*/ 147 h 670"/>
              <a:gd name="T6" fmla="*/ 615 w 618"/>
              <a:gd name="T7" fmla="*/ 239 h 670"/>
              <a:gd name="T8" fmla="*/ 3 w 618"/>
              <a:gd name="T9" fmla="*/ 366 h 670"/>
              <a:gd name="T10" fmla="*/ 394 w 618"/>
              <a:gd name="T11" fmla="*/ 611 h 670"/>
              <a:gd name="T12" fmla="*/ 436 w 618"/>
              <a:gd name="T13" fmla="*/ 469 h 670"/>
              <a:gd name="T14" fmla="*/ 408 w 618"/>
              <a:gd name="T15" fmla="*/ 435 h 670"/>
              <a:gd name="T16" fmla="*/ 374 w 618"/>
              <a:gd name="T17" fmla="*/ 452 h 670"/>
              <a:gd name="T18" fmla="*/ 325 w 618"/>
              <a:gd name="T19" fmla="*/ 413 h 670"/>
              <a:gd name="T20" fmla="*/ 317 w 618"/>
              <a:gd name="T21" fmla="*/ 378 h 670"/>
              <a:gd name="T22" fmla="*/ 314 w 618"/>
              <a:gd name="T23" fmla="*/ 348 h 670"/>
              <a:gd name="T24" fmla="*/ 329 w 618"/>
              <a:gd name="T25" fmla="*/ 334 h 670"/>
              <a:gd name="T26" fmla="*/ 339 w 618"/>
              <a:gd name="T27" fmla="*/ 330 h 670"/>
              <a:gd name="T28" fmla="*/ 355 w 618"/>
              <a:gd name="T29" fmla="*/ 310 h 670"/>
              <a:gd name="T30" fmla="*/ 355 w 618"/>
              <a:gd name="T31" fmla="*/ 304 h 670"/>
              <a:gd name="T32" fmla="*/ 357 w 618"/>
              <a:gd name="T33" fmla="*/ 303 h 670"/>
              <a:gd name="T34" fmla="*/ 418 w 618"/>
              <a:gd name="T35" fmla="*/ 299 h 670"/>
              <a:gd name="T36" fmla="*/ 374 w 618"/>
              <a:gd name="T37" fmla="*/ 190 h 670"/>
              <a:gd name="T38" fmla="*/ 455 w 618"/>
              <a:gd name="T39" fmla="*/ 301 h 670"/>
              <a:gd name="T40" fmla="*/ 498 w 618"/>
              <a:gd name="T41" fmla="*/ 293 h 670"/>
              <a:gd name="T42" fmla="*/ 567 w 618"/>
              <a:gd name="T43" fmla="*/ 252 h 670"/>
              <a:gd name="T44" fmla="*/ 327 w 618"/>
              <a:gd name="T45" fmla="*/ 435 h 670"/>
              <a:gd name="T46" fmla="*/ 453 w 618"/>
              <a:gd name="T47" fmla="*/ 305 h 670"/>
              <a:gd name="T48" fmla="*/ 562 w 618"/>
              <a:gd name="T49" fmla="*/ 278 h 670"/>
              <a:gd name="T50" fmla="*/ 468 w 618"/>
              <a:gd name="T51" fmla="*/ 303 h 670"/>
              <a:gd name="T52" fmla="*/ 395 w 618"/>
              <a:gd name="T53" fmla="*/ 304 h 670"/>
              <a:gd name="T54" fmla="*/ 551 w 618"/>
              <a:gd name="T55" fmla="*/ 200 h 670"/>
              <a:gd name="T56" fmla="*/ 394 w 618"/>
              <a:gd name="T57" fmla="*/ 304 h 670"/>
              <a:gd name="T58" fmla="*/ 477 w 618"/>
              <a:gd name="T59" fmla="*/ 262 h 670"/>
              <a:gd name="T60" fmla="*/ 354 w 618"/>
              <a:gd name="T61" fmla="*/ 303 h 670"/>
              <a:gd name="T62" fmla="*/ 532 w 618"/>
              <a:gd name="T63" fmla="*/ 116 h 670"/>
              <a:gd name="T64" fmla="*/ 509 w 618"/>
              <a:gd name="T65" fmla="*/ 102 h 670"/>
              <a:gd name="T66" fmla="*/ 461 w 618"/>
              <a:gd name="T67" fmla="*/ 236 h 670"/>
              <a:gd name="T68" fmla="*/ 457 w 618"/>
              <a:gd name="T69" fmla="*/ 208 h 670"/>
              <a:gd name="T70" fmla="*/ 379 w 618"/>
              <a:gd name="T71" fmla="*/ 286 h 670"/>
              <a:gd name="T72" fmla="*/ 357 w 618"/>
              <a:gd name="T73" fmla="*/ 302 h 670"/>
              <a:gd name="T74" fmla="*/ 402 w 618"/>
              <a:gd name="T75" fmla="*/ 232 h 670"/>
              <a:gd name="T76" fmla="*/ 366 w 618"/>
              <a:gd name="T77" fmla="*/ 291 h 670"/>
              <a:gd name="T78" fmla="*/ 366 w 618"/>
              <a:gd name="T79" fmla="*/ 289 h 670"/>
              <a:gd name="T80" fmla="*/ 365 w 618"/>
              <a:gd name="T81" fmla="*/ 186 h 670"/>
              <a:gd name="T82" fmla="*/ 354 w 618"/>
              <a:gd name="T83" fmla="*/ 191 h 670"/>
              <a:gd name="T84" fmla="*/ 357 w 618"/>
              <a:gd name="T85" fmla="*/ 285 h 670"/>
              <a:gd name="T86" fmla="*/ 357 w 618"/>
              <a:gd name="T87" fmla="*/ 291 h 670"/>
              <a:gd name="T88" fmla="*/ 207 w 618"/>
              <a:gd name="T89" fmla="*/ 66 h 670"/>
              <a:gd name="T90" fmla="*/ 351 w 618"/>
              <a:gd name="T91" fmla="*/ 284 h 670"/>
              <a:gd name="T92" fmla="*/ 341 w 618"/>
              <a:gd name="T93" fmla="*/ 275 h 670"/>
              <a:gd name="T94" fmla="*/ 354 w 618"/>
              <a:gd name="T95" fmla="*/ 336 h 670"/>
              <a:gd name="T96" fmla="*/ 335 w 618"/>
              <a:gd name="T97" fmla="*/ 274 h 670"/>
              <a:gd name="T98" fmla="*/ 320 w 618"/>
              <a:gd name="T99" fmla="*/ 262 h 670"/>
              <a:gd name="T100" fmla="*/ 302 w 618"/>
              <a:gd name="T101" fmla="*/ 254 h 670"/>
              <a:gd name="T102" fmla="*/ 290 w 618"/>
              <a:gd name="T103" fmla="*/ 257 h 670"/>
              <a:gd name="T104" fmla="*/ 66 w 618"/>
              <a:gd name="T105" fmla="*/ 215 h 670"/>
              <a:gd name="T106" fmla="*/ 335 w 618"/>
              <a:gd name="T107" fmla="*/ 339 h 670"/>
              <a:gd name="T108" fmla="*/ 321 w 618"/>
              <a:gd name="T109" fmla="*/ 333 h 670"/>
              <a:gd name="T110" fmla="*/ 320 w 618"/>
              <a:gd name="T111" fmla="*/ 337 h 670"/>
              <a:gd name="T112" fmla="*/ 324 w 618"/>
              <a:gd name="T113" fmla="*/ 342 h 670"/>
              <a:gd name="T114" fmla="*/ 313 w 618"/>
              <a:gd name="T115" fmla="*/ 342 h 670"/>
              <a:gd name="T116" fmla="*/ 155 w 618"/>
              <a:gd name="T117" fmla="*/ 629 h 670"/>
              <a:gd name="T118" fmla="*/ 317 w 618"/>
              <a:gd name="T119" fmla="*/ 422 h 670"/>
              <a:gd name="T120" fmla="*/ 331 w 618"/>
              <a:gd name="T121" fmla="*/ 609 h 670"/>
              <a:gd name="T122" fmla="*/ 379 w 618"/>
              <a:gd name="T123" fmla="*/ 614 h 670"/>
              <a:gd name="T124" fmla="*/ 415 w 618"/>
              <a:gd name="T125" fmla="*/ 457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8" h="670">
                <a:moveTo>
                  <a:pt x="448" y="414"/>
                </a:moveTo>
                <a:lnTo>
                  <a:pt x="448" y="414"/>
                </a:lnTo>
                <a:lnTo>
                  <a:pt x="454" y="411"/>
                </a:lnTo>
                <a:lnTo>
                  <a:pt x="457" y="408"/>
                </a:lnTo>
                <a:lnTo>
                  <a:pt x="465" y="403"/>
                </a:lnTo>
                <a:lnTo>
                  <a:pt x="468" y="401"/>
                </a:lnTo>
                <a:lnTo>
                  <a:pt x="473" y="401"/>
                </a:lnTo>
                <a:lnTo>
                  <a:pt x="479" y="401"/>
                </a:lnTo>
                <a:lnTo>
                  <a:pt x="487" y="402"/>
                </a:lnTo>
                <a:lnTo>
                  <a:pt x="487" y="402"/>
                </a:lnTo>
                <a:lnTo>
                  <a:pt x="485" y="399"/>
                </a:lnTo>
                <a:lnTo>
                  <a:pt x="484" y="398"/>
                </a:lnTo>
                <a:lnTo>
                  <a:pt x="484" y="396"/>
                </a:lnTo>
                <a:lnTo>
                  <a:pt x="485" y="395"/>
                </a:lnTo>
                <a:lnTo>
                  <a:pt x="490" y="390"/>
                </a:lnTo>
                <a:lnTo>
                  <a:pt x="496" y="386"/>
                </a:lnTo>
                <a:lnTo>
                  <a:pt x="509" y="380"/>
                </a:lnTo>
                <a:lnTo>
                  <a:pt x="515" y="378"/>
                </a:lnTo>
                <a:lnTo>
                  <a:pt x="515" y="378"/>
                </a:lnTo>
                <a:lnTo>
                  <a:pt x="513" y="375"/>
                </a:lnTo>
                <a:lnTo>
                  <a:pt x="512" y="375"/>
                </a:lnTo>
                <a:lnTo>
                  <a:pt x="512" y="375"/>
                </a:lnTo>
                <a:lnTo>
                  <a:pt x="512" y="376"/>
                </a:lnTo>
                <a:lnTo>
                  <a:pt x="513" y="378"/>
                </a:lnTo>
                <a:lnTo>
                  <a:pt x="514" y="379"/>
                </a:lnTo>
                <a:lnTo>
                  <a:pt x="515" y="378"/>
                </a:lnTo>
                <a:lnTo>
                  <a:pt x="518" y="375"/>
                </a:lnTo>
                <a:lnTo>
                  <a:pt x="518" y="375"/>
                </a:lnTo>
                <a:lnTo>
                  <a:pt x="512" y="373"/>
                </a:lnTo>
                <a:lnTo>
                  <a:pt x="508" y="370"/>
                </a:lnTo>
                <a:lnTo>
                  <a:pt x="508" y="369"/>
                </a:lnTo>
                <a:lnTo>
                  <a:pt x="508" y="369"/>
                </a:lnTo>
                <a:lnTo>
                  <a:pt x="508" y="369"/>
                </a:lnTo>
                <a:lnTo>
                  <a:pt x="512" y="372"/>
                </a:lnTo>
                <a:lnTo>
                  <a:pt x="514" y="372"/>
                </a:lnTo>
                <a:lnTo>
                  <a:pt x="514" y="369"/>
                </a:lnTo>
                <a:lnTo>
                  <a:pt x="513" y="366"/>
                </a:lnTo>
                <a:lnTo>
                  <a:pt x="513" y="366"/>
                </a:lnTo>
                <a:lnTo>
                  <a:pt x="519" y="367"/>
                </a:lnTo>
                <a:lnTo>
                  <a:pt x="524" y="369"/>
                </a:lnTo>
                <a:lnTo>
                  <a:pt x="530" y="372"/>
                </a:lnTo>
                <a:lnTo>
                  <a:pt x="536" y="372"/>
                </a:lnTo>
                <a:lnTo>
                  <a:pt x="536" y="372"/>
                </a:lnTo>
                <a:lnTo>
                  <a:pt x="531" y="367"/>
                </a:lnTo>
                <a:lnTo>
                  <a:pt x="530" y="362"/>
                </a:lnTo>
                <a:lnTo>
                  <a:pt x="531" y="360"/>
                </a:lnTo>
                <a:lnTo>
                  <a:pt x="533" y="357"/>
                </a:lnTo>
                <a:lnTo>
                  <a:pt x="537" y="356"/>
                </a:lnTo>
                <a:lnTo>
                  <a:pt x="539" y="356"/>
                </a:lnTo>
                <a:lnTo>
                  <a:pt x="542" y="356"/>
                </a:lnTo>
                <a:lnTo>
                  <a:pt x="542" y="356"/>
                </a:lnTo>
                <a:lnTo>
                  <a:pt x="545" y="356"/>
                </a:lnTo>
                <a:lnTo>
                  <a:pt x="548" y="355"/>
                </a:lnTo>
                <a:lnTo>
                  <a:pt x="551" y="350"/>
                </a:lnTo>
                <a:lnTo>
                  <a:pt x="553" y="344"/>
                </a:lnTo>
                <a:lnTo>
                  <a:pt x="554" y="338"/>
                </a:lnTo>
                <a:lnTo>
                  <a:pt x="554" y="332"/>
                </a:lnTo>
                <a:lnTo>
                  <a:pt x="551" y="326"/>
                </a:lnTo>
                <a:lnTo>
                  <a:pt x="549" y="322"/>
                </a:lnTo>
                <a:lnTo>
                  <a:pt x="546" y="320"/>
                </a:lnTo>
                <a:lnTo>
                  <a:pt x="546" y="320"/>
                </a:lnTo>
                <a:lnTo>
                  <a:pt x="550" y="321"/>
                </a:lnTo>
                <a:lnTo>
                  <a:pt x="554" y="321"/>
                </a:lnTo>
                <a:lnTo>
                  <a:pt x="554" y="319"/>
                </a:lnTo>
                <a:lnTo>
                  <a:pt x="551" y="315"/>
                </a:lnTo>
                <a:lnTo>
                  <a:pt x="551" y="315"/>
                </a:lnTo>
                <a:lnTo>
                  <a:pt x="555" y="315"/>
                </a:lnTo>
                <a:lnTo>
                  <a:pt x="557" y="316"/>
                </a:lnTo>
                <a:lnTo>
                  <a:pt x="560" y="317"/>
                </a:lnTo>
                <a:lnTo>
                  <a:pt x="561" y="320"/>
                </a:lnTo>
                <a:lnTo>
                  <a:pt x="560" y="326"/>
                </a:lnTo>
                <a:lnTo>
                  <a:pt x="557" y="334"/>
                </a:lnTo>
                <a:lnTo>
                  <a:pt x="557" y="334"/>
                </a:lnTo>
                <a:lnTo>
                  <a:pt x="561" y="332"/>
                </a:lnTo>
                <a:lnTo>
                  <a:pt x="565" y="327"/>
                </a:lnTo>
                <a:lnTo>
                  <a:pt x="567" y="320"/>
                </a:lnTo>
                <a:lnTo>
                  <a:pt x="568" y="310"/>
                </a:lnTo>
                <a:lnTo>
                  <a:pt x="569" y="301"/>
                </a:lnTo>
                <a:lnTo>
                  <a:pt x="569" y="290"/>
                </a:lnTo>
                <a:lnTo>
                  <a:pt x="568" y="266"/>
                </a:lnTo>
                <a:lnTo>
                  <a:pt x="566" y="242"/>
                </a:lnTo>
                <a:lnTo>
                  <a:pt x="562" y="220"/>
                </a:lnTo>
                <a:lnTo>
                  <a:pt x="557" y="206"/>
                </a:lnTo>
                <a:lnTo>
                  <a:pt x="555" y="201"/>
                </a:lnTo>
                <a:lnTo>
                  <a:pt x="553" y="198"/>
                </a:lnTo>
                <a:lnTo>
                  <a:pt x="553" y="198"/>
                </a:lnTo>
                <a:lnTo>
                  <a:pt x="551" y="198"/>
                </a:lnTo>
                <a:lnTo>
                  <a:pt x="548" y="196"/>
                </a:lnTo>
                <a:lnTo>
                  <a:pt x="536" y="185"/>
                </a:lnTo>
                <a:lnTo>
                  <a:pt x="518" y="169"/>
                </a:lnTo>
                <a:lnTo>
                  <a:pt x="494" y="149"/>
                </a:lnTo>
                <a:lnTo>
                  <a:pt x="466" y="126"/>
                </a:lnTo>
                <a:lnTo>
                  <a:pt x="433" y="103"/>
                </a:lnTo>
                <a:lnTo>
                  <a:pt x="415" y="92"/>
                </a:lnTo>
                <a:lnTo>
                  <a:pt x="397" y="82"/>
                </a:lnTo>
                <a:lnTo>
                  <a:pt x="379" y="72"/>
                </a:lnTo>
                <a:lnTo>
                  <a:pt x="360" y="63"/>
                </a:lnTo>
                <a:lnTo>
                  <a:pt x="339" y="56"/>
                </a:lnTo>
                <a:lnTo>
                  <a:pt x="320" y="50"/>
                </a:lnTo>
                <a:lnTo>
                  <a:pt x="300" y="45"/>
                </a:lnTo>
                <a:lnTo>
                  <a:pt x="279" y="44"/>
                </a:lnTo>
                <a:lnTo>
                  <a:pt x="259" y="44"/>
                </a:lnTo>
                <a:lnTo>
                  <a:pt x="238" y="47"/>
                </a:lnTo>
                <a:lnTo>
                  <a:pt x="218" y="51"/>
                </a:lnTo>
                <a:lnTo>
                  <a:pt x="208" y="55"/>
                </a:lnTo>
                <a:lnTo>
                  <a:pt x="199" y="60"/>
                </a:lnTo>
                <a:lnTo>
                  <a:pt x="188" y="65"/>
                </a:lnTo>
                <a:lnTo>
                  <a:pt x="178" y="71"/>
                </a:lnTo>
                <a:lnTo>
                  <a:pt x="168" y="77"/>
                </a:lnTo>
                <a:lnTo>
                  <a:pt x="159" y="85"/>
                </a:lnTo>
                <a:lnTo>
                  <a:pt x="150" y="94"/>
                </a:lnTo>
                <a:lnTo>
                  <a:pt x="141" y="103"/>
                </a:lnTo>
                <a:lnTo>
                  <a:pt x="132" y="113"/>
                </a:lnTo>
                <a:lnTo>
                  <a:pt x="123" y="125"/>
                </a:lnTo>
                <a:lnTo>
                  <a:pt x="114" y="137"/>
                </a:lnTo>
                <a:lnTo>
                  <a:pt x="106" y="150"/>
                </a:lnTo>
                <a:lnTo>
                  <a:pt x="97" y="165"/>
                </a:lnTo>
                <a:lnTo>
                  <a:pt x="89" y="180"/>
                </a:lnTo>
                <a:lnTo>
                  <a:pt x="73" y="215"/>
                </a:lnTo>
                <a:lnTo>
                  <a:pt x="59" y="254"/>
                </a:lnTo>
                <a:lnTo>
                  <a:pt x="59" y="254"/>
                </a:lnTo>
                <a:lnTo>
                  <a:pt x="58" y="254"/>
                </a:lnTo>
                <a:lnTo>
                  <a:pt x="56" y="252"/>
                </a:lnTo>
                <a:lnTo>
                  <a:pt x="59" y="248"/>
                </a:lnTo>
                <a:lnTo>
                  <a:pt x="64" y="239"/>
                </a:lnTo>
                <a:lnTo>
                  <a:pt x="72" y="227"/>
                </a:lnTo>
                <a:lnTo>
                  <a:pt x="95" y="196"/>
                </a:lnTo>
                <a:lnTo>
                  <a:pt x="124" y="160"/>
                </a:lnTo>
                <a:lnTo>
                  <a:pt x="154" y="125"/>
                </a:lnTo>
                <a:lnTo>
                  <a:pt x="180" y="95"/>
                </a:lnTo>
                <a:lnTo>
                  <a:pt x="199" y="74"/>
                </a:lnTo>
                <a:lnTo>
                  <a:pt x="203" y="69"/>
                </a:lnTo>
                <a:lnTo>
                  <a:pt x="205" y="69"/>
                </a:lnTo>
                <a:lnTo>
                  <a:pt x="206" y="69"/>
                </a:lnTo>
                <a:lnTo>
                  <a:pt x="206" y="69"/>
                </a:lnTo>
                <a:lnTo>
                  <a:pt x="211" y="71"/>
                </a:lnTo>
                <a:lnTo>
                  <a:pt x="218" y="72"/>
                </a:lnTo>
                <a:lnTo>
                  <a:pt x="226" y="71"/>
                </a:lnTo>
                <a:lnTo>
                  <a:pt x="237" y="69"/>
                </a:lnTo>
                <a:lnTo>
                  <a:pt x="261" y="65"/>
                </a:lnTo>
                <a:lnTo>
                  <a:pt x="288" y="57"/>
                </a:lnTo>
                <a:lnTo>
                  <a:pt x="342" y="42"/>
                </a:lnTo>
                <a:lnTo>
                  <a:pt x="363" y="36"/>
                </a:lnTo>
                <a:lnTo>
                  <a:pt x="380" y="32"/>
                </a:lnTo>
                <a:lnTo>
                  <a:pt x="380" y="32"/>
                </a:lnTo>
                <a:lnTo>
                  <a:pt x="384" y="36"/>
                </a:lnTo>
                <a:lnTo>
                  <a:pt x="390" y="42"/>
                </a:lnTo>
                <a:lnTo>
                  <a:pt x="413" y="57"/>
                </a:lnTo>
                <a:lnTo>
                  <a:pt x="443" y="75"/>
                </a:lnTo>
                <a:lnTo>
                  <a:pt x="475" y="96"/>
                </a:lnTo>
                <a:lnTo>
                  <a:pt x="536" y="131"/>
                </a:lnTo>
                <a:lnTo>
                  <a:pt x="554" y="143"/>
                </a:lnTo>
                <a:lnTo>
                  <a:pt x="557" y="147"/>
                </a:lnTo>
                <a:lnTo>
                  <a:pt x="557" y="148"/>
                </a:lnTo>
                <a:lnTo>
                  <a:pt x="557" y="148"/>
                </a:lnTo>
                <a:lnTo>
                  <a:pt x="557" y="148"/>
                </a:lnTo>
                <a:lnTo>
                  <a:pt x="555" y="151"/>
                </a:lnTo>
                <a:lnTo>
                  <a:pt x="553" y="153"/>
                </a:lnTo>
                <a:lnTo>
                  <a:pt x="553" y="153"/>
                </a:lnTo>
                <a:lnTo>
                  <a:pt x="551" y="153"/>
                </a:lnTo>
                <a:lnTo>
                  <a:pt x="551" y="163"/>
                </a:lnTo>
                <a:lnTo>
                  <a:pt x="551" y="163"/>
                </a:lnTo>
                <a:lnTo>
                  <a:pt x="555" y="163"/>
                </a:lnTo>
                <a:lnTo>
                  <a:pt x="559" y="165"/>
                </a:lnTo>
                <a:lnTo>
                  <a:pt x="566" y="168"/>
                </a:lnTo>
                <a:lnTo>
                  <a:pt x="571" y="174"/>
                </a:lnTo>
                <a:lnTo>
                  <a:pt x="575" y="183"/>
                </a:lnTo>
                <a:lnTo>
                  <a:pt x="579" y="192"/>
                </a:lnTo>
                <a:lnTo>
                  <a:pt x="583" y="203"/>
                </a:lnTo>
                <a:lnTo>
                  <a:pt x="586" y="226"/>
                </a:lnTo>
                <a:lnTo>
                  <a:pt x="590" y="251"/>
                </a:lnTo>
                <a:lnTo>
                  <a:pt x="592" y="273"/>
                </a:lnTo>
                <a:lnTo>
                  <a:pt x="595" y="291"/>
                </a:lnTo>
                <a:lnTo>
                  <a:pt x="596" y="298"/>
                </a:lnTo>
                <a:lnTo>
                  <a:pt x="598" y="302"/>
                </a:lnTo>
                <a:lnTo>
                  <a:pt x="598" y="302"/>
                </a:lnTo>
                <a:lnTo>
                  <a:pt x="596" y="303"/>
                </a:lnTo>
                <a:lnTo>
                  <a:pt x="593" y="308"/>
                </a:lnTo>
                <a:lnTo>
                  <a:pt x="587" y="320"/>
                </a:lnTo>
                <a:lnTo>
                  <a:pt x="573" y="358"/>
                </a:lnTo>
                <a:lnTo>
                  <a:pt x="555" y="413"/>
                </a:lnTo>
                <a:lnTo>
                  <a:pt x="555" y="413"/>
                </a:lnTo>
                <a:lnTo>
                  <a:pt x="571" y="393"/>
                </a:lnTo>
                <a:lnTo>
                  <a:pt x="580" y="379"/>
                </a:lnTo>
                <a:lnTo>
                  <a:pt x="590" y="364"/>
                </a:lnTo>
                <a:lnTo>
                  <a:pt x="602" y="339"/>
                </a:lnTo>
                <a:lnTo>
                  <a:pt x="602" y="339"/>
                </a:lnTo>
                <a:lnTo>
                  <a:pt x="603" y="343"/>
                </a:lnTo>
                <a:lnTo>
                  <a:pt x="604" y="343"/>
                </a:lnTo>
                <a:lnTo>
                  <a:pt x="607" y="342"/>
                </a:lnTo>
                <a:lnTo>
                  <a:pt x="608" y="337"/>
                </a:lnTo>
                <a:lnTo>
                  <a:pt x="608" y="337"/>
                </a:lnTo>
                <a:lnTo>
                  <a:pt x="605" y="343"/>
                </a:lnTo>
                <a:lnTo>
                  <a:pt x="603" y="349"/>
                </a:lnTo>
                <a:lnTo>
                  <a:pt x="602" y="356"/>
                </a:lnTo>
                <a:lnTo>
                  <a:pt x="603" y="363"/>
                </a:lnTo>
                <a:lnTo>
                  <a:pt x="603" y="363"/>
                </a:lnTo>
                <a:lnTo>
                  <a:pt x="607" y="351"/>
                </a:lnTo>
                <a:lnTo>
                  <a:pt x="610" y="334"/>
                </a:lnTo>
                <a:lnTo>
                  <a:pt x="614" y="313"/>
                </a:lnTo>
                <a:lnTo>
                  <a:pt x="616" y="290"/>
                </a:lnTo>
                <a:lnTo>
                  <a:pt x="618" y="268"/>
                </a:lnTo>
                <a:lnTo>
                  <a:pt x="616" y="248"/>
                </a:lnTo>
                <a:lnTo>
                  <a:pt x="615" y="239"/>
                </a:lnTo>
                <a:lnTo>
                  <a:pt x="613" y="232"/>
                </a:lnTo>
                <a:lnTo>
                  <a:pt x="610" y="227"/>
                </a:lnTo>
                <a:lnTo>
                  <a:pt x="608" y="224"/>
                </a:lnTo>
                <a:lnTo>
                  <a:pt x="608" y="224"/>
                </a:lnTo>
                <a:lnTo>
                  <a:pt x="613" y="207"/>
                </a:lnTo>
                <a:lnTo>
                  <a:pt x="616" y="191"/>
                </a:lnTo>
                <a:lnTo>
                  <a:pt x="618" y="175"/>
                </a:lnTo>
                <a:lnTo>
                  <a:pt x="618" y="162"/>
                </a:lnTo>
                <a:lnTo>
                  <a:pt x="615" y="149"/>
                </a:lnTo>
                <a:lnTo>
                  <a:pt x="610" y="138"/>
                </a:lnTo>
                <a:lnTo>
                  <a:pt x="605" y="127"/>
                </a:lnTo>
                <a:lnTo>
                  <a:pt x="598" y="118"/>
                </a:lnTo>
                <a:lnTo>
                  <a:pt x="589" y="108"/>
                </a:lnTo>
                <a:lnTo>
                  <a:pt x="579" y="100"/>
                </a:lnTo>
                <a:lnTo>
                  <a:pt x="568" y="92"/>
                </a:lnTo>
                <a:lnTo>
                  <a:pt x="556" y="86"/>
                </a:lnTo>
                <a:lnTo>
                  <a:pt x="543" y="79"/>
                </a:lnTo>
                <a:lnTo>
                  <a:pt x="530" y="74"/>
                </a:lnTo>
                <a:lnTo>
                  <a:pt x="500" y="65"/>
                </a:lnTo>
                <a:lnTo>
                  <a:pt x="469" y="56"/>
                </a:lnTo>
                <a:lnTo>
                  <a:pt x="437" y="48"/>
                </a:lnTo>
                <a:lnTo>
                  <a:pt x="376" y="35"/>
                </a:lnTo>
                <a:lnTo>
                  <a:pt x="348" y="27"/>
                </a:lnTo>
                <a:lnTo>
                  <a:pt x="324" y="20"/>
                </a:lnTo>
                <a:lnTo>
                  <a:pt x="312" y="15"/>
                </a:lnTo>
                <a:lnTo>
                  <a:pt x="302" y="10"/>
                </a:lnTo>
                <a:lnTo>
                  <a:pt x="294" y="6"/>
                </a:lnTo>
                <a:lnTo>
                  <a:pt x="288" y="0"/>
                </a:lnTo>
                <a:lnTo>
                  <a:pt x="288" y="0"/>
                </a:lnTo>
                <a:lnTo>
                  <a:pt x="259" y="20"/>
                </a:lnTo>
                <a:lnTo>
                  <a:pt x="230" y="38"/>
                </a:lnTo>
                <a:lnTo>
                  <a:pt x="173" y="73"/>
                </a:lnTo>
                <a:lnTo>
                  <a:pt x="146" y="89"/>
                </a:lnTo>
                <a:lnTo>
                  <a:pt x="120" y="106"/>
                </a:lnTo>
                <a:lnTo>
                  <a:pt x="96" y="122"/>
                </a:lnTo>
                <a:lnTo>
                  <a:pt x="74" y="141"/>
                </a:lnTo>
                <a:lnTo>
                  <a:pt x="64" y="150"/>
                </a:lnTo>
                <a:lnTo>
                  <a:pt x="54" y="161"/>
                </a:lnTo>
                <a:lnTo>
                  <a:pt x="46" y="172"/>
                </a:lnTo>
                <a:lnTo>
                  <a:pt x="37" y="183"/>
                </a:lnTo>
                <a:lnTo>
                  <a:pt x="30" y="195"/>
                </a:lnTo>
                <a:lnTo>
                  <a:pt x="23" y="208"/>
                </a:lnTo>
                <a:lnTo>
                  <a:pt x="17" y="221"/>
                </a:lnTo>
                <a:lnTo>
                  <a:pt x="12" y="236"/>
                </a:lnTo>
                <a:lnTo>
                  <a:pt x="7" y="251"/>
                </a:lnTo>
                <a:lnTo>
                  <a:pt x="5" y="267"/>
                </a:lnTo>
                <a:lnTo>
                  <a:pt x="2" y="285"/>
                </a:lnTo>
                <a:lnTo>
                  <a:pt x="1" y="303"/>
                </a:lnTo>
                <a:lnTo>
                  <a:pt x="0" y="322"/>
                </a:lnTo>
                <a:lnTo>
                  <a:pt x="1" y="344"/>
                </a:lnTo>
                <a:lnTo>
                  <a:pt x="3" y="366"/>
                </a:lnTo>
                <a:lnTo>
                  <a:pt x="6" y="390"/>
                </a:lnTo>
                <a:lnTo>
                  <a:pt x="6" y="390"/>
                </a:lnTo>
                <a:lnTo>
                  <a:pt x="9" y="411"/>
                </a:lnTo>
                <a:lnTo>
                  <a:pt x="13" y="432"/>
                </a:lnTo>
                <a:lnTo>
                  <a:pt x="18" y="452"/>
                </a:lnTo>
                <a:lnTo>
                  <a:pt x="24" y="472"/>
                </a:lnTo>
                <a:lnTo>
                  <a:pt x="30" y="491"/>
                </a:lnTo>
                <a:lnTo>
                  <a:pt x="37" y="509"/>
                </a:lnTo>
                <a:lnTo>
                  <a:pt x="46" y="526"/>
                </a:lnTo>
                <a:lnTo>
                  <a:pt x="54" y="541"/>
                </a:lnTo>
                <a:lnTo>
                  <a:pt x="64" y="556"/>
                </a:lnTo>
                <a:lnTo>
                  <a:pt x="73" y="570"/>
                </a:lnTo>
                <a:lnTo>
                  <a:pt x="83" y="582"/>
                </a:lnTo>
                <a:lnTo>
                  <a:pt x="94" y="594"/>
                </a:lnTo>
                <a:lnTo>
                  <a:pt x="106" y="604"/>
                </a:lnTo>
                <a:lnTo>
                  <a:pt x="118" y="612"/>
                </a:lnTo>
                <a:lnTo>
                  <a:pt x="130" y="620"/>
                </a:lnTo>
                <a:lnTo>
                  <a:pt x="143" y="626"/>
                </a:lnTo>
                <a:lnTo>
                  <a:pt x="143" y="626"/>
                </a:lnTo>
                <a:lnTo>
                  <a:pt x="141" y="627"/>
                </a:lnTo>
                <a:lnTo>
                  <a:pt x="137" y="628"/>
                </a:lnTo>
                <a:lnTo>
                  <a:pt x="131" y="627"/>
                </a:lnTo>
                <a:lnTo>
                  <a:pt x="118" y="621"/>
                </a:lnTo>
                <a:lnTo>
                  <a:pt x="118" y="621"/>
                </a:lnTo>
                <a:lnTo>
                  <a:pt x="119" y="628"/>
                </a:lnTo>
                <a:lnTo>
                  <a:pt x="121" y="634"/>
                </a:lnTo>
                <a:lnTo>
                  <a:pt x="125" y="640"/>
                </a:lnTo>
                <a:lnTo>
                  <a:pt x="130" y="645"/>
                </a:lnTo>
                <a:lnTo>
                  <a:pt x="136" y="650"/>
                </a:lnTo>
                <a:lnTo>
                  <a:pt x="142" y="653"/>
                </a:lnTo>
                <a:lnTo>
                  <a:pt x="150" y="657"/>
                </a:lnTo>
                <a:lnTo>
                  <a:pt x="159" y="661"/>
                </a:lnTo>
                <a:lnTo>
                  <a:pt x="178" y="665"/>
                </a:lnTo>
                <a:lnTo>
                  <a:pt x="201" y="669"/>
                </a:lnTo>
                <a:lnTo>
                  <a:pt x="225" y="670"/>
                </a:lnTo>
                <a:lnTo>
                  <a:pt x="250" y="670"/>
                </a:lnTo>
                <a:lnTo>
                  <a:pt x="276" y="668"/>
                </a:lnTo>
                <a:lnTo>
                  <a:pt x="301" y="664"/>
                </a:lnTo>
                <a:lnTo>
                  <a:pt x="325" y="659"/>
                </a:lnTo>
                <a:lnTo>
                  <a:pt x="347" y="653"/>
                </a:lnTo>
                <a:lnTo>
                  <a:pt x="367" y="645"/>
                </a:lnTo>
                <a:lnTo>
                  <a:pt x="384" y="637"/>
                </a:lnTo>
                <a:lnTo>
                  <a:pt x="391" y="632"/>
                </a:lnTo>
                <a:lnTo>
                  <a:pt x="397" y="626"/>
                </a:lnTo>
                <a:lnTo>
                  <a:pt x="402" y="620"/>
                </a:lnTo>
                <a:lnTo>
                  <a:pt x="406" y="614"/>
                </a:lnTo>
                <a:lnTo>
                  <a:pt x="406" y="614"/>
                </a:lnTo>
                <a:lnTo>
                  <a:pt x="403" y="611"/>
                </a:lnTo>
                <a:lnTo>
                  <a:pt x="400" y="611"/>
                </a:lnTo>
                <a:lnTo>
                  <a:pt x="395" y="611"/>
                </a:lnTo>
                <a:lnTo>
                  <a:pt x="394" y="611"/>
                </a:lnTo>
                <a:lnTo>
                  <a:pt x="394" y="610"/>
                </a:lnTo>
                <a:lnTo>
                  <a:pt x="398" y="600"/>
                </a:lnTo>
                <a:lnTo>
                  <a:pt x="398" y="600"/>
                </a:lnTo>
                <a:lnTo>
                  <a:pt x="386" y="603"/>
                </a:lnTo>
                <a:lnTo>
                  <a:pt x="376" y="605"/>
                </a:lnTo>
                <a:lnTo>
                  <a:pt x="369" y="608"/>
                </a:lnTo>
                <a:lnTo>
                  <a:pt x="365" y="611"/>
                </a:lnTo>
                <a:lnTo>
                  <a:pt x="360" y="615"/>
                </a:lnTo>
                <a:lnTo>
                  <a:pt x="356" y="619"/>
                </a:lnTo>
                <a:lnTo>
                  <a:pt x="356" y="619"/>
                </a:lnTo>
                <a:lnTo>
                  <a:pt x="357" y="606"/>
                </a:lnTo>
                <a:lnTo>
                  <a:pt x="357" y="604"/>
                </a:lnTo>
                <a:lnTo>
                  <a:pt x="359" y="606"/>
                </a:lnTo>
                <a:lnTo>
                  <a:pt x="359" y="606"/>
                </a:lnTo>
                <a:lnTo>
                  <a:pt x="362" y="599"/>
                </a:lnTo>
                <a:lnTo>
                  <a:pt x="366" y="596"/>
                </a:lnTo>
                <a:lnTo>
                  <a:pt x="371" y="596"/>
                </a:lnTo>
                <a:lnTo>
                  <a:pt x="376" y="596"/>
                </a:lnTo>
                <a:lnTo>
                  <a:pt x="383" y="594"/>
                </a:lnTo>
                <a:lnTo>
                  <a:pt x="391" y="592"/>
                </a:lnTo>
                <a:lnTo>
                  <a:pt x="401" y="586"/>
                </a:lnTo>
                <a:lnTo>
                  <a:pt x="412" y="576"/>
                </a:lnTo>
                <a:lnTo>
                  <a:pt x="412" y="576"/>
                </a:lnTo>
                <a:lnTo>
                  <a:pt x="410" y="569"/>
                </a:lnTo>
                <a:lnTo>
                  <a:pt x="408" y="566"/>
                </a:lnTo>
                <a:lnTo>
                  <a:pt x="404" y="560"/>
                </a:lnTo>
                <a:lnTo>
                  <a:pt x="402" y="553"/>
                </a:lnTo>
                <a:lnTo>
                  <a:pt x="401" y="550"/>
                </a:lnTo>
                <a:lnTo>
                  <a:pt x="401" y="544"/>
                </a:lnTo>
                <a:lnTo>
                  <a:pt x="401" y="544"/>
                </a:lnTo>
                <a:lnTo>
                  <a:pt x="396" y="547"/>
                </a:lnTo>
                <a:lnTo>
                  <a:pt x="392" y="551"/>
                </a:lnTo>
                <a:lnTo>
                  <a:pt x="390" y="552"/>
                </a:lnTo>
                <a:lnTo>
                  <a:pt x="390" y="552"/>
                </a:lnTo>
                <a:lnTo>
                  <a:pt x="391" y="545"/>
                </a:lnTo>
                <a:lnTo>
                  <a:pt x="394" y="539"/>
                </a:lnTo>
                <a:lnTo>
                  <a:pt x="396" y="533"/>
                </a:lnTo>
                <a:lnTo>
                  <a:pt x="400" y="529"/>
                </a:lnTo>
                <a:lnTo>
                  <a:pt x="408" y="522"/>
                </a:lnTo>
                <a:lnTo>
                  <a:pt x="416" y="516"/>
                </a:lnTo>
                <a:lnTo>
                  <a:pt x="424" y="508"/>
                </a:lnTo>
                <a:lnTo>
                  <a:pt x="428" y="503"/>
                </a:lnTo>
                <a:lnTo>
                  <a:pt x="431" y="498"/>
                </a:lnTo>
                <a:lnTo>
                  <a:pt x="435" y="491"/>
                </a:lnTo>
                <a:lnTo>
                  <a:pt x="437" y="482"/>
                </a:lnTo>
                <a:lnTo>
                  <a:pt x="438" y="473"/>
                </a:lnTo>
                <a:lnTo>
                  <a:pt x="438" y="461"/>
                </a:lnTo>
                <a:lnTo>
                  <a:pt x="438" y="461"/>
                </a:lnTo>
                <a:lnTo>
                  <a:pt x="437" y="467"/>
                </a:lnTo>
                <a:lnTo>
                  <a:pt x="436" y="469"/>
                </a:lnTo>
                <a:lnTo>
                  <a:pt x="436" y="469"/>
                </a:lnTo>
                <a:lnTo>
                  <a:pt x="436" y="468"/>
                </a:lnTo>
                <a:lnTo>
                  <a:pt x="436" y="462"/>
                </a:lnTo>
                <a:lnTo>
                  <a:pt x="436" y="462"/>
                </a:lnTo>
                <a:lnTo>
                  <a:pt x="426" y="473"/>
                </a:lnTo>
                <a:lnTo>
                  <a:pt x="426" y="473"/>
                </a:lnTo>
                <a:lnTo>
                  <a:pt x="426" y="473"/>
                </a:lnTo>
                <a:lnTo>
                  <a:pt x="426" y="470"/>
                </a:lnTo>
                <a:lnTo>
                  <a:pt x="427" y="466"/>
                </a:lnTo>
                <a:lnTo>
                  <a:pt x="430" y="460"/>
                </a:lnTo>
                <a:lnTo>
                  <a:pt x="431" y="454"/>
                </a:lnTo>
                <a:lnTo>
                  <a:pt x="431" y="454"/>
                </a:lnTo>
                <a:lnTo>
                  <a:pt x="426" y="466"/>
                </a:lnTo>
                <a:lnTo>
                  <a:pt x="425" y="467"/>
                </a:lnTo>
                <a:lnTo>
                  <a:pt x="425" y="464"/>
                </a:lnTo>
                <a:lnTo>
                  <a:pt x="427" y="451"/>
                </a:lnTo>
                <a:lnTo>
                  <a:pt x="427" y="451"/>
                </a:lnTo>
                <a:lnTo>
                  <a:pt x="426" y="455"/>
                </a:lnTo>
                <a:lnTo>
                  <a:pt x="425" y="460"/>
                </a:lnTo>
                <a:lnTo>
                  <a:pt x="422" y="467"/>
                </a:lnTo>
                <a:lnTo>
                  <a:pt x="422" y="467"/>
                </a:lnTo>
                <a:lnTo>
                  <a:pt x="424" y="462"/>
                </a:lnTo>
                <a:lnTo>
                  <a:pt x="424" y="462"/>
                </a:lnTo>
                <a:lnTo>
                  <a:pt x="422" y="462"/>
                </a:lnTo>
                <a:lnTo>
                  <a:pt x="420" y="468"/>
                </a:lnTo>
                <a:lnTo>
                  <a:pt x="420" y="468"/>
                </a:lnTo>
                <a:lnTo>
                  <a:pt x="420" y="464"/>
                </a:lnTo>
                <a:lnTo>
                  <a:pt x="419" y="469"/>
                </a:lnTo>
                <a:lnTo>
                  <a:pt x="419" y="469"/>
                </a:lnTo>
                <a:lnTo>
                  <a:pt x="418" y="462"/>
                </a:lnTo>
                <a:lnTo>
                  <a:pt x="414" y="473"/>
                </a:lnTo>
                <a:lnTo>
                  <a:pt x="414" y="473"/>
                </a:lnTo>
                <a:lnTo>
                  <a:pt x="414" y="460"/>
                </a:lnTo>
                <a:lnTo>
                  <a:pt x="415" y="450"/>
                </a:lnTo>
                <a:lnTo>
                  <a:pt x="419" y="434"/>
                </a:lnTo>
                <a:lnTo>
                  <a:pt x="419" y="434"/>
                </a:lnTo>
                <a:lnTo>
                  <a:pt x="414" y="439"/>
                </a:lnTo>
                <a:lnTo>
                  <a:pt x="410" y="443"/>
                </a:lnTo>
                <a:lnTo>
                  <a:pt x="410" y="445"/>
                </a:lnTo>
                <a:lnTo>
                  <a:pt x="410" y="445"/>
                </a:lnTo>
                <a:lnTo>
                  <a:pt x="410" y="440"/>
                </a:lnTo>
                <a:lnTo>
                  <a:pt x="407" y="444"/>
                </a:lnTo>
                <a:lnTo>
                  <a:pt x="407" y="444"/>
                </a:lnTo>
                <a:lnTo>
                  <a:pt x="413" y="432"/>
                </a:lnTo>
                <a:lnTo>
                  <a:pt x="416" y="423"/>
                </a:lnTo>
                <a:lnTo>
                  <a:pt x="416" y="423"/>
                </a:lnTo>
                <a:lnTo>
                  <a:pt x="412" y="435"/>
                </a:lnTo>
                <a:lnTo>
                  <a:pt x="412" y="435"/>
                </a:lnTo>
                <a:lnTo>
                  <a:pt x="412" y="434"/>
                </a:lnTo>
                <a:lnTo>
                  <a:pt x="412" y="428"/>
                </a:lnTo>
                <a:lnTo>
                  <a:pt x="412" y="428"/>
                </a:lnTo>
                <a:lnTo>
                  <a:pt x="408" y="435"/>
                </a:lnTo>
                <a:lnTo>
                  <a:pt x="404" y="442"/>
                </a:lnTo>
                <a:lnTo>
                  <a:pt x="404" y="442"/>
                </a:lnTo>
                <a:lnTo>
                  <a:pt x="408" y="431"/>
                </a:lnTo>
                <a:lnTo>
                  <a:pt x="408" y="431"/>
                </a:lnTo>
                <a:lnTo>
                  <a:pt x="403" y="440"/>
                </a:lnTo>
                <a:lnTo>
                  <a:pt x="403" y="440"/>
                </a:lnTo>
                <a:lnTo>
                  <a:pt x="403" y="439"/>
                </a:lnTo>
                <a:lnTo>
                  <a:pt x="403" y="438"/>
                </a:lnTo>
                <a:lnTo>
                  <a:pt x="402" y="439"/>
                </a:lnTo>
                <a:lnTo>
                  <a:pt x="400" y="442"/>
                </a:lnTo>
                <a:lnTo>
                  <a:pt x="395" y="448"/>
                </a:lnTo>
                <a:lnTo>
                  <a:pt x="395" y="448"/>
                </a:lnTo>
                <a:lnTo>
                  <a:pt x="397" y="442"/>
                </a:lnTo>
                <a:lnTo>
                  <a:pt x="386" y="455"/>
                </a:lnTo>
                <a:lnTo>
                  <a:pt x="386" y="455"/>
                </a:lnTo>
                <a:lnTo>
                  <a:pt x="394" y="446"/>
                </a:lnTo>
                <a:lnTo>
                  <a:pt x="395" y="446"/>
                </a:lnTo>
                <a:lnTo>
                  <a:pt x="394" y="448"/>
                </a:lnTo>
                <a:lnTo>
                  <a:pt x="392" y="451"/>
                </a:lnTo>
                <a:lnTo>
                  <a:pt x="392" y="451"/>
                </a:lnTo>
                <a:lnTo>
                  <a:pt x="394" y="449"/>
                </a:lnTo>
                <a:lnTo>
                  <a:pt x="396" y="446"/>
                </a:lnTo>
                <a:lnTo>
                  <a:pt x="400" y="445"/>
                </a:lnTo>
                <a:lnTo>
                  <a:pt x="400" y="445"/>
                </a:lnTo>
                <a:lnTo>
                  <a:pt x="384" y="458"/>
                </a:lnTo>
                <a:lnTo>
                  <a:pt x="384" y="458"/>
                </a:lnTo>
                <a:lnTo>
                  <a:pt x="390" y="450"/>
                </a:lnTo>
                <a:lnTo>
                  <a:pt x="390" y="448"/>
                </a:lnTo>
                <a:lnTo>
                  <a:pt x="390" y="446"/>
                </a:lnTo>
                <a:lnTo>
                  <a:pt x="385" y="449"/>
                </a:lnTo>
                <a:lnTo>
                  <a:pt x="379" y="455"/>
                </a:lnTo>
                <a:lnTo>
                  <a:pt x="379" y="455"/>
                </a:lnTo>
                <a:lnTo>
                  <a:pt x="380" y="452"/>
                </a:lnTo>
                <a:lnTo>
                  <a:pt x="379" y="451"/>
                </a:lnTo>
                <a:lnTo>
                  <a:pt x="376" y="454"/>
                </a:lnTo>
                <a:lnTo>
                  <a:pt x="374" y="455"/>
                </a:lnTo>
                <a:lnTo>
                  <a:pt x="374" y="454"/>
                </a:lnTo>
                <a:lnTo>
                  <a:pt x="383" y="444"/>
                </a:lnTo>
                <a:lnTo>
                  <a:pt x="383" y="444"/>
                </a:lnTo>
                <a:lnTo>
                  <a:pt x="378" y="446"/>
                </a:lnTo>
                <a:lnTo>
                  <a:pt x="378" y="446"/>
                </a:lnTo>
                <a:lnTo>
                  <a:pt x="379" y="444"/>
                </a:lnTo>
                <a:lnTo>
                  <a:pt x="379" y="444"/>
                </a:lnTo>
                <a:lnTo>
                  <a:pt x="377" y="446"/>
                </a:lnTo>
                <a:lnTo>
                  <a:pt x="377" y="446"/>
                </a:lnTo>
                <a:lnTo>
                  <a:pt x="378" y="448"/>
                </a:lnTo>
                <a:lnTo>
                  <a:pt x="378" y="448"/>
                </a:lnTo>
                <a:lnTo>
                  <a:pt x="377" y="450"/>
                </a:lnTo>
                <a:lnTo>
                  <a:pt x="374" y="452"/>
                </a:lnTo>
                <a:lnTo>
                  <a:pt x="374" y="452"/>
                </a:lnTo>
                <a:lnTo>
                  <a:pt x="374" y="452"/>
                </a:lnTo>
                <a:lnTo>
                  <a:pt x="378" y="445"/>
                </a:lnTo>
                <a:lnTo>
                  <a:pt x="378" y="445"/>
                </a:lnTo>
                <a:lnTo>
                  <a:pt x="367" y="454"/>
                </a:lnTo>
                <a:lnTo>
                  <a:pt x="361" y="456"/>
                </a:lnTo>
                <a:lnTo>
                  <a:pt x="357" y="457"/>
                </a:lnTo>
                <a:lnTo>
                  <a:pt x="357" y="457"/>
                </a:lnTo>
                <a:lnTo>
                  <a:pt x="363" y="450"/>
                </a:lnTo>
                <a:lnTo>
                  <a:pt x="361" y="452"/>
                </a:lnTo>
                <a:lnTo>
                  <a:pt x="359" y="454"/>
                </a:lnTo>
                <a:lnTo>
                  <a:pt x="365" y="446"/>
                </a:lnTo>
                <a:lnTo>
                  <a:pt x="365" y="446"/>
                </a:lnTo>
                <a:lnTo>
                  <a:pt x="360" y="444"/>
                </a:lnTo>
                <a:lnTo>
                  <a:pt x="355" y="445"/>
                </a:lnTo>
                <a:lnTo>
                  <a:pt x="350" y="448"/>
                </a:lnTo>
                <a:lnTo>
                  <a:pt x="344" y="452"/>
                </a:lnTo>
                <a:lnTo>
                  <a:pt x="344" y="452"/>
                </a:lnTo>
                <a:lnTo>
                  <a:pt x="347" y="449"/>
                </a:lnTo>
                <a:lnTo>
                  <a:pt x="347" y="448"/>
                </a:lnTo>
                <a:lnTo>
                  <a:pt x="347" y="445"/>
                </a:lnTo>
                <a:lnTo>
                  <a:pt x="345" y="444"/>
                </a:lnTo>
                <a:lnTo>
                  <a:pt x="342" y="443"/>
                </a:lnTo>
                <a:lnTo>
                  <a:pt x="338" y="442"/>
                </a:lnTo>
                <a:lnTo>
                  <a:pt x="333" y="440"/>
                </a:lnTo>
                <a:lnTo>
                  <a:pt x="332" y="438"/>
                </a:lnTo>
                <a:lnTo>
                  <a:pt x="332" y="437"/>
                </a:lnTo>
                <a:lnTo>
                  <a:pt x="332" y="435"/>
                </a:lnTo>
                <a:lnTo>
                  <a:pt x="337" y="432"/>
                </a:lnTo>
                <a:lnTo>
                  <a:pt x="337" y="432"/>
                </a:lnTo>
                <a:lnTo>
                  <a:pt x="330" y="433"/>
                </a:lnTo>
                <a:lnTo>
                  <a:pt x="325" y="432"/>
                </a:lnTo>
                <a:lnTo>
                  <a:pt x="321" y="431"/>
                </a:lnTo>
                <a:lnTo>
                  <a:pt x="315" y="431"/>
                </a:lnTo>
                <a:lnTo>
                  <a:pt x="315" y="431"/>
                </a:lnTo>
                <a:lnTo>
                  <a:pt x="319" y="427"/>
                </a:lnTo>
                <a:lnTo>
                  <a:pt x="321" y="425"/>
                </a:lnTo>
                <a:lnTo>
                  <a:pt x="320" y="425"/>
                </a:lnTo>
                <a:lnTo>
                  <a:pt x="319" y="425"/>
                </a:lnTo>
                <a:lnTo>
                  <a:pt x="318" y="425"/>
                </a:lnTo>
                <a:lnTo>
                  <a:pt x="318" y="423"/>
                </a:lnTo>
                <a:lnTo>
                  <a:pt x="326" y="420"/>
                </a:lnTo>
                <a:lnTo>
                  <a:pt x="326" y="420"/>
                </a:lnTo>
                <a:lnTo>
                  <a:pt x="323" y="420"/>
                </a:lnTo>
                <a:lnTo>
                  <a:pt x="321" y="420"/>
                </a:lnTo>
                <a:lnTo>
                  <a:pt x="323" y="419"/>
                </a:lnTo>
                <a:lnTo>
                  <a:pt x="325" y="416"/>
                </a:lnTo>
                <a:lnTo>
                  <a:pt x="325" y="416"/>
                </a:lnTo>
                <a:lnTo>
                  <a:pt x="319" y="417"/>
                </a:lnTo>
                <a:lnTo>
                  <a:pt x="313" y="417"/>
                </a:lnTo>
                <a:lnTo>
                  <a:pt x="313" y="417"/>
                </a:lnTo>
                <a:lnTo>
                  <a:pt x="319" y="416"/>
                </a:lnTo>
                <a:lnTo>
                  <a:pt x="325" y="413"/>
                </a:lnTo>
                <a:lnTo>
                  <a:pt x="325" y="413"/>
                </a:lnTo>
                <a:lnTo>
                  <a:pt x="320" y="414"/>
                </a:lnTo>
                <a:lnTo>
                  <a:pt x="317" y="415"/>
                </a:lnTo>
                <a:lnTo>
                  <a:pt x="315" y="415"/>
                </a:lnTo>
                <a:lnTo>
                  <a:pt x="315" y="414"/>
                </a:lnTo>
                <a:lnTo>
                  <a:pt x="320" y="413"/>
                </a:lnTo>
                <a:lnTo>
                  <a:pt x="320" y="413"/>
                </a:lnTo>
                <a:lnTo>
                  <a:pt x="318" y="411"/>
                </a:lnTo>
                <a:lnTo>
                  <a:pt x="315" y="411"/>
                </a:lnTo>
                <a:lnTo>
                  <a:pt x="313" y="413"/>
                </a:lnTo>
                <a:lnTo>
                  <a:pt x="312" y="415"/>
                </a:lnTo>
                <a:lnTo>
                  <a:pt x="312" y="415"/>
                </a:lnTo>
                <a:lnTo>
                  <a:pt x="313" y="414"/>
                </a:lnTo>
                <a:lnTo>
                  <a:pt x="315" y="413"/>
                </a:lnTo>
                <a:lnTo>
                  <a:pt x="309" y="414"/>
                </a:lnTo>
                <a:lnTo>
                  <a:pt x="309" y="414"/>
                </a:lnTo>
                <a:lnTo>
                  <a:pt x="313" y="410"/>
                </a:lnTo>
                <a:lnTo>
                  <a:pt x="314" y="408"/>
                </a:lnTo>
                <a:lnTo>
                  <a:pt x="315" y="404"/>
                </a:lnTo>
                <a:lnTo>
                  <a:pt x="314" y="402"/>
                </a:lnTo>
                <a:lnTo>
                  <a:pt x="312" y="399"/>
                </a:lnTo>
                <a:lnTo>
                  <a:pt x="308" y="398"/>
                </a:lnTo>
                <a:lnTo>
                  <a:pt x="303" y="397"/>
                </a:lnTo>
                <a:lnTo>
                  <a:pt x="303" y="397"/>
                </a:lnTo>
                <a:lnTo>
                  <a:pt x="303" y="396"/>
                </a:lnTo>
                <a:lnTo>
                  <a:pt x="304" y="396"/>
                </a:lnTo>
                <a:lnTo>
                  <a:pt x="309" y="393"/>
                </a:lnTo>
                <a:lnTo>
                  <a:pt x="310" y="392"/>
                </a:lnTo>
                <a:lnTo>
                  <a:pt x="312" y="390"/>
                </a:lnTo>
                <a:lnTo>
                  <a:pt x="309" y="389"/>
                </a:lnTo>
                <a:lnTo>
                  <a:pt x="306" y="386"/>
                </a:lnTo>
                <a:lnTo>
                  <a:pt x="306" y="386"/>
                </a:lnTo>
                <a:lnTo>
                  <a:pt x="314" y="385"/>
                </a:lnTo>
                <a:lnTo>
                  <a:pt x="318" y="383"/>
                </a:lnTo>
                <a:lnTo>
                  <a:pt x="320" y="380"/>
                </a:lnTo>
                <a:lnTo>
                  <a:pt x="320" y="380"/>
                </a:lnTo>
                <a:lnTo>
                  <a:pt x="315" y="384"/>
                </a:lnTo>
                <a:lnTo>
                  <a:pt x="314" y="385"/>
                </a:lnTo>
                <a:lnTo>
                  <a:pt x="312" y="384"/>
                </a:lnTo>
                <a:lnTo>
                  <a:pt x="304" y="384"/>
                </a:lnTo>
                <a:lnTo>
                  <a:pt x="304" y="384"/>
                </a:lnTo>
                <a:lnTo>
                  <a:pt x="309" y="381"/>
                </a:lnTo>
                <a:lnTo>
                  <a:pt x="310" y="381"/>
                </a:lnTo>
                <a:lnTo>
                  <a:pt x="301" y="381"/>
                </a:lnTo>
                <a:lnTo>
                  <a:pt x="301" y="381"/>
                </a:lnTo>
                <a:lnTo>
                  <a:pt x="310" y="380"/>
                </a:lnTo>
                <a:lnTo>
                  <a:pt x="312" y="380"/>
                </a:lnTo>
                <a:lnTo>
                  <a:pt x="310" y="380"/>
                </a:lnTo>
                <a:lnTo>
                  <a:pt x="309" y="379"/>
                </a:lnTo>
                <a:lnTo>
                  <a:pt x="309" y="379"/>
                </a:lnTo>
                <a:lnTo>
                  <a:pt x="317" y="378"/>
                </a:lnTo>
                <a:lnTo>
                  <a:pt x="317" y="378"/>
                </a:lnTo>
                <a:lnTo>
                  <a:pt x="314" y="376"/>
                </a:lnTo>
                <a:lnTo>
                  <a:pt x="312" y="375"/>
                </a:lnTo>
                <a:lnTo>
                  <a:pt x="310" y="373"/>
                </a:lnTo>
                <a:lnTo>
                  <a:pt x="310" y="370"/>
                </a:lnTo>
                <a:lnTo>
                  <a:pt x="310" y="366"/>
                </a:lnTo>
                <a:lnTo>
                  <a:pt x="309" y="361"/>
                </a:lnTo>
                <a:lnTo>
                  <a:pt x="309" y="361"/>
                </a:lnTo>
                <a:lnTo>
                  <a:pt x="309" y="362"/>
                </a:lnTo>
                <a:lnTo>
                  <a:pt x="312" y="362"/>
                </a:lnTo>
                <a:lnTo>
                  <a:pt x="312" y="362"/>
                </a:lnTo>
                <a:lnTo>
                  <a:pt x="306" y="362"/>
                </a:lnTo>
                <a:lnTo>
                  <a:pt x="304" y="361"/>
                </a:lnTo>
                <a:lnTo>
                  <a:pt x="310" y="361"/>
                </a:lnTo>
                <a:lnTo>
                  <a:pt x="310" y="361"/>
                </a:lnTo>
                <a:lnTo>
                  <a:pt x="307" y="360"/>
                </a:lnTo>
                <a:lnTo>
                  <a:pt x="303" y="361"/>
                </a:lnTo>
                <a:lnTo>
                  <a:pt x="303" y="361"/>
                </a:lnTo>
                <a:lnTo>
                  <a:pt x="304" y="360"/>
                </a:lnTo>
                <a:lnTo>
                  <a:pt x="306" y="360"/>
                </a:lnTo>
                <a:lnTo>
                  <a:pt x="309" y="358"/>
                </a:lnTo>
                <a:lnTo>
                  <a:pt x="310" y="358"/>
                </a:lnTo>
                <a:lnTo>
                  <a:pt x="309" y="358"/>
                </a:lnTo>
                <a:lnTo>
                  <a:pt x="303" y="357"/>
                </a:lnTo>
                <a:lnTo>
                  <a:pt x="303" y="357"/>
                </a:lnTo>
                <a:lnTo>
                  <a:pt x="309" y="357"/>
                </a:lnTo>
                <a:lnTo>
                  <a:pt x="304" y="356"/>
                </a:lnTo>
                <a:lnTo>
                  <a:pt x="304" y="356"/>
                </a:lnTo>
                <a:lnTo>
                  <a:pt x="309" y="357"/>
                </a:lnTo>
                <a:lnTo>
                  <a:pt x="306" y="356"/>
                </a:lnTo>
                <a:lnTo>
                  <a:pt x="306" y="356"/>
                </a:lnTo>
                <a:lnTo>
                  <a:pt x="308" y="356"/>
                </a:lnTo>
                <a:lnTo>
                  <a:pt x="312" y="355"/>
                </a:lnTo>
                <a:lnTo>
                  <a:pt x="314" y="354"/>
                </a:lnTo>
                <a:lnTo>
                  <a:pt x="318" y="354"/>
                </a:lnTo>
                <a:lnTo>
                  <a:pt x="318" y="354"/>
                </a:lnTo>
                <a:lnTo>
                  <a:pt x="313" y="351"/>
                </a:lnTo>
                <a:lnTo>
                  <a:pt x="318" y="352"/>
                </a:lnTo>
                <a:lnTo>
                  <a:pt x="318" y="352"/>
                </a:lnTo>
                <a:lnTo>
                  <a:pt x="314" y="349"/>
                </a:lnTo>
                <a:lnTo>
                  <a:pt x="314" y="349"/>
                </a:lnTo>
                <a:lnTo>
                  <a:pt x="318" y="350"/>
                </a:lnTo>
                <a:lnTo>
                  <a:pt x="318" y="350"/>
                </a:lnTo>
                <a:lnTo>
                  <a:pt x="314" y="348"/>
                </a:lnTo>
                <a:lnTo>
                  <a:pt x="317" y="348"/>
                </a:lnTo>
                <a:lnTo>
                  <a:pt x="317" y="348"/>
                </a:lnTo>
                <a:lnTo>
                  <a:pt x="313" y="345"/>
                </a:lnTo>
                <a:lnTo>
                  <a:pt x="312" y="345"/>
                </a:lnTo>
                <a:lnTo>
                  <a:pt x="310" y="346"/>
                </a:lnTo>
                <a:lnTo>
                  <a:pt x="310" y="346"/>
                </a:lnTo>
                <a:lnTo>
                  <a:pt x="314" y="348"/>
                </a:lnTo>
                <a:lnTo>
                  <a:pt x="306" y="346"/>
                </a:lnTo>
                <a:lnTo>
                  <a:pt x="306" y="346"/>
                </a:lnTo>
                <a:lnTo>
                  <a:pt x="310" y="345"/>
                </a:lnTo>
                <a:lnTo>
                  <a:pt x="309" y="344"/>
                </a:lnTo>
                <a:lnTo>
                  <a:pt x="308" y="344"/>
                </a:lnTo>
                <a:lnTo>
                  <a:pt x="308" y="344"/>
                </a:lnTo>
                <a:lnTo>
                  <a:pt x="312" y="345"/>
                </a:lnTo>
                <a:lnTo>
                  <a:pt x="312" y="345"/>
                </a:lnTo>
                <a:lnTo>
                  <a:pt x="312" y="344"/>
                </a:lnTo>
                <a:lnTo>
                  <a:pt x="310" y="343"/>
                </a:lnTo>
                <a:lnTo>
                  <a:pt x="309" y="342"/>
                </a:lnTo>
                <a:lnTo>
                  <a:pt x="309" y="342"/>
                </a:lnTo>
                <a:lnTo>
                  <a:pt x="324" y="348"/>
                </a:lnTo>
                <a:lnTo>
                  <a:pt x="324" y="348"/>
                </a:lnTo>
                <a:lnTo>
                  <a:pt x="320" y="345"/>
                </a:lnTo>
                <a:lnTo>
                  <a:pt x="320" y="344"/>
                </a:lnTo>
                <a:lnTo>
                  <a:pt x="320" y="344"/>
                </a:lnTo>
                <a:lnTo>
                  <a:pt x="323" y="343"/>
                </a:lnTo>
                <a:lnTo>
                  <a:pt x="326" y="344"/>
                </a:lnTo>
                <a:lnTo>
                  <a:pt x="326" y="344"/>
                </a:lnTo>
                <a:lnTo>
                  <a:pt x="325" y="342"/>
                </a:lnTo>
                <a:lnTo>
                  <a:pt x="329" y="345"/>
                </a:lnTo>
                <a:lnTo>
                  <a:pt x="329" y="345"/>
                </a:lnTo>
                <a:lnTo>
                  <a:pt x="326" y="342"/>
                </a:lnTo>
                <a:lnTo>
                  <a:pt x="325" y="340"/>
                </a:lnTo>
                <a:lnTo>
                  <a:pt x="326" y="340"/>
                </a:lnTo>
                <a:lnTo>
                  <a:pt x="330" y="343"/>
                </a:lnTo>
                <a:lnTo>
                  <a:pt x="330" y="343"/>
                </a:lnTo>
                <a:lnTo>
                  <a:pt x="318" y="332"/>
                </a:lnTo>
                <a:lnTo>
                  <a:pt x="318" y="332"/>
                </a:lnTo>
                <a:lnTo>
                  <a:pt x="323" y="334"/>
                </a:lnTo>
                <a:lnTo>
                  <a:pt x="324" y="334"/>
                </a:lnTo>
                <a:lnTo>
                  <a:pt x="321" y="333"/>
                </a:lnTo>
                <a:lnTo>
                  <a:pt x="321" y="333"/>
                </a:lnTo>
                <a:lnTo>
                  <a:pt x="327" y="339"/>
                </a:lnTo>
                <a:lnTo>
                  <a:pt x="333" y="344"/>
                </a:lnTo>
                <a:lnTo>
                  <a:pt x="333" y="344"/>
                </a:lnTo>
                <a:lnTo>
                  <a:pt x="330" y="340"/>
                </a:lnTo>
                <a:lnTo>
                  <a:pt x="333" y="343"/>
                </a:lnTo>
                <a:lnTo>
                  <a:pt x="333" y="343"/>
                </a:lnTo>
                <a:lnTo>
                  <a:pt x="327" y="334"/>
                </a:lnTo>
                <a:lnTo>
                  <a:pt x="327" y="334"/>
                </a:lnTo>
                <a:lnTo>
                  <a:pt x="325" y="332"/>
                </a:lnTo>
                <a:lnTo>
                  <a:pt x="325" y="332"/>
                </a:lnTo>
                <a:lnTo>
                  <a:pt x="326" y="334"/>
                </a:lnTo>
                <a:lnTo>
                  <a:pt x="323" y="331"/>
                </a:lnTo>
                <a:lnTo>
                  <a:pt x="323" y="331"/>
                </a:lnTo>
                <a:lnTo>
                  <a:pt x="329" y="336"/>
                </a:lnTo>
                <a:lnTo>
                  <a:pt x="330" y="338"/>
                </a:lnTo>
                <a:lnTo>
                  <a:pt x="329" y="334"/>
                </a:lnTo>
                <a:lnTo>
                  <a:pt x="329" y="334"/>
                </a:lnTo>
                <a:lnTo>
                  <a:pt x="341" y="348"/>
                </a:lnTo>
                <a:lnTo>
                  <a:pt x="341" y="348"/>
                </a:lnTo>
                <a:lnTo>
                  <a:pt x="336" y="342"/>
                </a:lnTo>
                <a:lnTo>
                  <a:pt x="343" y="350"/>
                </a:lnTo>
                <a:lnTo>
                  <a:pt x="343" y="350"/>
                </a:lnTo>
                <a:lnTo>
                  <a:pt x="339" y="344"/>
                </a:lnTo>
                <a:lnTo>
                  <a:pt x="337" y="339"/>
                </a:lnTo>
                <a:lnTo>
                  <a:pt x="337" y="339"/>
                </a:lnTo>
                <a:lnTo>
                  <a:pt x="339" y="343"/>
                </a:lnTo>
                <a:lnTo>
                  <a:pt x="339" y="344"/>
                </a:lnTo>
                <a:lnTo>
                  <a:pt x="339" y="344"/>
                </a:lnTo>
                <a:lnTo>
                  <a:pt x="344" y="349"/>
                </a:lnTo>
                <a:lnTo>
                  <a:pt x="344" y="349"/>
                </a:lnTo>
                <a:lnTo>
                  <a:pt x="339" y="342"/>
                </a:lnTo>
                <a:lnTo>
                  <a:pt x="347" y="350"/>
                </a:lnTo>
                <a:lnTo>
                  <a:pt x="347" y="350"/>
                </a:lnTo>
                <a:lnTo>
                  <a:pt x="343" y="344"/>
                </a:lnTo>
                <a:lnTo>
                  <a:pt x="342" y="339"/>
                </a:lnTo>
                <a:lnTo>
                  <a:pt x="338" y="336"/>
                </a:lnTo>
                <a:lnTo>
                  <a:pt x="333" y="333"/>
                </a:lnTo>
                <a:lnTo>
                  <a:pt x="333" y="333"/>
                </a:lnTo>
                <a:lnTo>
                  <a:pt x="336" y="332"/>
                </a:lnTo>
                <a:lnTo>
                  <a:pt x="333" y="330"/>
                </a:lnTo>
                <a:lnTo>
                  <a:pt x="333" y="330"/>
                </a:lnTo>
                <a:lnTo>
                  <a:pt x="332" y="327"/>
                </a:lnTo>
                <a:lnTo>
                  <a:pt x="331" y="324"/>
                </a:lnTo>
                <a:lnTo>
                  <a:pt x="331" y="324"/>
                </a:lnTo>
                <a:lnTo>
                  <a:pt x="335" y="330"/>
                </a:lnTo>
                <a:lnTo>
                  <a:pt x="337" y="334"/>
                </a:lnTo>
                <a:lnTo>
                  <a:pt x="341" y="340"/>
                </a:lnTo>
                <a:lnTo>
                  <a:pt x="344" y="346"/>
                </a:lnTo>
                <a:lnTo>
                  <a:pt x="344" y="346"/>
                </a:lnTo>
                <a:lnTo>
                  <a:pt x="339" y="339"/>
                </a:lnTo>
                <a:lnTo>
                  <a:pt x="336" y="331"/>
                </a:lnTo>
                <a:lnTo>
                  <a:pt x="336" y="331"/>
                </a:lnTo>
                <a:lnTo>
                  <a:pt x="337" y="333"/>
                </a:lnTo>
                <a:lnTo>
                  <a:pt x="336" y="331"/>
                </a:lnTo>
                <a:lnTo>
                  <a:pt x="336" y="331"/>
                </a:lnTo>
                <a:lnTo>
                  <a:pt x="341" y="338"/>
                </a:lnTo>
                <a:lnTo>
                  <a:pt x="339" y="334"/>
                </a:lnTo>
                <a:lnTo>
                  <a:pt x="337" y="332"/>
                </a:lnTo>
                <a:lnTo>
                  <a:pt x="341" y="337"/>
                </a:lnTo>
                <a:lnTo>
                  <a:pt x="341" y="337"/>
                </a:lnTo>
                <a:lnTo>
                  <a:pt x="337" y="326"/>
                </a:lnTo>
                <a:lnTo>
                  <a:pt x="337" y="326"/>
                </a:lnTo>
                <a:lnTo>
                  <a:pt x="339" y="331"/>
                </a:lnTo>
                <a:lnTo>
                  <a:pt x="342" y="337"/>
                </a:lnTo>
                <a:lnTo>
                  <a:pt x="342" y="337"/>
                </a:lnTo>
                <a:lnTo>
                  <a:pt x="338" y="326"/>
                </a:lnTo>
                <a:lnTo>
                  <a:pt x="338" y="326"/>
                </a:lnTo>
                <a:lnTo>
                  <a:pt x="339" y="330"/>
                </a:lnTo>
                <a:lnTo>
                  <a:pt x="339" y="326"/>
                </a:lnTo>
                <a:lnTo>
                  <a:pt x="339" y="326"/>
                </a:lnTo>
                <a:lnTo>
                  <a:pt x="343" y="333"/>
                </a:lnTo>
                <a:lnTo>
                  <a:pt x="343" y="333"/>
                </a:lnTo>
                <a:lnTo>
                  <a:pt x="342" y="333"/>
                </a:lnTo>
                <a:lnTo>
                  <a:pt x="344" y="337"/>
                </a:lnTo>
                <a:lnTo>
                  <a:pt x="344" y="337"/>
                </a:lnTo>
                <a:lnTo>
                  <a:pt x="343" y="333"/>
                </a:lnTo>
                <a:lnTo>
                  <a:pt x="344" y="334"/>
                </a:lnTo>
                <a:lnTo>
                  <a:pt x="347" y="340"/>
                </a:lnTo>
                <a:lnTo>
                  <a:pt x="347" y="340"/>
                </a:lnTo>
                <a:lnTo>
                  <a:pt x="343" y="332"/>
                </a:lnTo>
                <a:lnTo>
                  <a:pt x="343" y="332"/>
                </a:lnTo>
                <a:lnTo>
                  <a:pt x="345" y="337"/>
                </a:lnTo>
                <a:lnTo>
                  <a:pt x="347" y="337"/>
                </a:lnTo>
                <a:lnTo>
                  <a:pt x="348" y="337"/>
                </a:lnTo>
                <a:lnTo>
                  <a:pt x="349" y="334"/>
                </a:lnTo>
                <a:lnTo>
                  <a:pt x="347" y="332"/>
                </a:lnTo>
                <a:lnTo>
                  <a:pt x="347" y="332"/>
                </a:lnTo>
                <a:lnTo>
                  <a:pt x="349" y="340"/>
                </a:lnTo>
                <a:lnTo>
                  <a:pt x="348" y="331"/>
                </a:lnTo>
                <a:lnTo>
                  <a:pt x="348" y="331"/>
                </a:lnTo>
                <a:lnTo>
                  <a:pt x="348" y="336"/>
                </a:lnTo>
                <a:lnTo>
                  <a:pt x="349" y="337"/>
                </a:lnTo>
                <a:lnTo>
                  <a:pt x="350" y="339"/>
                </a:lnTo>
                <a:lnTo>
                  <a:pt x="351" y="343"/>
                </a:lnTo>
                <a:lnTo>
                  <a:pt x="351" y="343"/>
                </a:lnTo>
                <a:lnTo>
                  <a:pt x="351" y="336"/>
                </a:lnTo>
                <a:lnTo>
                  <a:pt x="353" y="338"/>
                </a:lnTo>
                <a:lnTo>
                  <a:pt x="354" y="350"/>
                </a:lnTo>
                <a:lnTo>
                  <a:pt x="354" y="350"/>
                </a:lnTo>
                <a:lnTo>
                  <a:pt x="353" y="346"/>
                </a:lnTo>
                <a:lnTo>
                  <a:pt x="353" y="344"/>
                </a:lnTo>
                <a:lnTo>
                  <a:pt x="353" y="344"/>
                </a:lnTo>
                <a:lnTo>
                  <a:pt x="351" y="334"/>
                </a:lnTo>
                <a:lnTo>
                  <a:pt x="351" y="334"/>
                </a:lnTo>
                <a:lnTo>
                  <a:pt x="355" y="357"/>
                </a:lnTo>
                <a:lnTo>
                  <a:pt x="355" y="357"/>
                </a:lnTo>
                <a:lnTo>
                  <a:pt x="354" y="342"/>
                </a:lnTo>
                <a:lnTo>
                  <a:pt x="354" y="342"/>
                </a:lnTo>
                <a:lnTo>
                  <a:pt x="353" y="344"/>
                </a:lnTo>
                <a:lnTo>
                  <a:pt x="353" y="344"/>
                </a:lnTo>
                <a:lnTo>
                  <a:pt x="354" y="338"/>
                </a:lnTo>
                <a:lnTo>
                  <a:pt x="354" y="338"/>
                </a:lnTo>
                <a:lnTo>
                  <a:pt x="354" y="342"/>
                </a:lnTo>
                <a:lnTo>
                  <a:pt x="355" y="345"/>
                </a:lnTo>
                <a:lnTo>
                  <a:pt x="356" y="345"/>
                </a:lnTo>
                <a:lnTo>
                  <a:pt x="357" y="345"/>
                </a:lnTo>
                <a:lnTo>
                  <a:pt x="357" y="345"/>
                </a:lnTo>
                <a:lnTo>
                  <a:pt x="355" y="324"/>
                </a:lnTo>
                <a:lnTo>
                  <a:pt x="355" y="310"/>
                </a:lnTo>
                <a:lnTo>
                  <a:pt x="356" y="303"/>
                </a:lnTo>
                <a:lnTo>
                  <a:pt x="356" y="303"/>
                </a:lnTo>
                <a:lnTo>
                  <a:pt x="355" y="304"/>
                </a:lnTo>
                <a:lnTo>
                  <a:pt x="355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4" y="305"/>
                </a:lnTo>
                <a:lnTo>
                  <a:pt x="355" y="307"/>
                </a:lnTo>
                <a:lnTo>
                  <a:pt x="367" y="307"/>
                </a:lnTo>
                <a:lnTo>
                  <a:pt x="392" y="304"/>
                </a:lnTo>
                <a:lnTo>
                  <a:pt x="392" y="304"/>
                </a:lnTo>
                <a:lnTo>
                  <a:pt x="353" y="305"/>
                </a:lnTo>
                <a:lnTo>
                  <a:pt x="353" y="305"/>
                </a:lnTo>
                <a:lnTo>
                  <a:pt x="354" y="303"/>
                </a:lnTo>
                <a:lnTo>
                  <a:pt x="354" y="303"/>
                </a:lnTo>
                <a:lnTo>
                  <a:pt x="354" y="304"/>
                </a:lnTo>
                <a:lnTo>
                  <a:pt x="354" y="303"/>
                </a:lnTo>
                <a:lnTo>
                  <a:pt x="354" y="303"/>
                </a:lnTo>
                <a:lnTo>
                  <a:pt x="354" y="304"/>
                </a:lnTo>
                <a:lnTo>
                  <a:pt x="355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5"/>
                </a:lnTo>
                <a:lnTo>
                  <a:pt x="355" y="305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6" y="304"/>
                </a:lnTo>
                <a:lnTo>
                  <a:pt x="356" y="302"/>
                </a:lnTo>
                <a:lnTo>
                  <a:pt x="356" y="302"/>
                </a:lnTo>
                <a:lnTo>
                  <a:pt x="355" y="304"/>
                </a:lnTo>
                <a:lnTo>
                  <a:pt x="356" y="303"/>
                </a:lnTo>
                <a:lnTo>
                  <a:pt x="356" y="303"/>
                </a:lnTo>
                <a:lnTo>
                  <a:pt x="355" y="304"/>
                </a:lnTo>
                <a:lnTo>
                  <a:pt x="356" y="302"/>
                </a:lnTo>
                <a:lnTo>
                  <a:pt x="356" y="302"/>
                </a:lnTo>
                <a:lnTo>
                  <a:pt x="355" y="304"/>
                </a:lnTo>
                <a:lnTo>
                  <a:pt x="356" y="303"/>
                </a:lnTo>
                <a:lnTo>
                  <a:pt x="357" y="301"/>
                </a:lnTo>
                <a:lnTo>
                  <a:pt x="357" y="301"/>
                </a:lnTo>
                <a:lnTo>
                  <a:pt x="356" y="301"/>
                </a:lnTo>
                <a:lnTo>
                  <a:pt x="356" y="299"/>
                </a:lnTo>
                <a:lnTo>
                  <a:pt x="357" y="296"/>
                </a:lnTo>
                <a:lnTo>
                  <a:pt x="359" y="292"/>
                </a:lnTo>
                <a:lnTo>
                  <a:pt x="360" y="292"/>
                </a:lnTo>
                <a:lnTo>
                  <a:pt x="361" y="293"/>
                </a:lnTo>
                <a:lnTo>
                  <a:pt x="361" y="293"/>
                </a:lnTo>
                <a:lnTo>
                  <a:pt x="365" y="289"/>
                </a:lnTo>
                <a:lnTo>
                  <a:pt x="366" y="283"/>
                </a:lnTo>
                <a:lnTo>
                  <a:pt x="366" y="283"/>
                </a:lnTo>
                <a:lnTo>
                  <a:pt x="365" y="285"/>
                </a:lnTo>
                <a:lnTo>
                  <a:pt x="368" y="280"/>
                </a:lnTo>
                <a:lnTo>
                  <a:pt x="368" y="280"/>
                </a:lnTo>
                <a:lnTo>
                  <a:pt x="366" y="285"/>
                </a:lnTo>
                <a:lnTo>
                  <a:pt x="366" y="285"/>
                </a:lnTo>
                <a:lnTo>
                  <a:pt x="369" y="284"/>
                </a:lnTo>
                <a:lnTo>
                  <a:pt x="369" y="284"/>
                </a:lnTo>
                <a:lnTo>
                  <a:pt x="366" y="290"/>
                </a:lnTo>
                <a:lnTo>
                  <a:pt x="366" y="284"/>
                </a:lnTo>
                <a:lnTo>
                  <a:pt x="366" y="284"/>
                </a:lnTo>
                <a:lnTo>
                  <a:pt x="362" y="291"/>
                </a:lnTo>
                <a:lnTo>
                  <a:pt x="360" y="298"/>
                </a:lnTo>
                <a:lnTo>
                  <a:pt x="360" y="298"/>
                </a:lnTo>
                <a:lnTo>
                  <a:pt x="357" y="303"/>
                </a:lnTo>
                <a:lnTo>
                  <a:pt x="357" y="303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65" y="296"/>
                </a:lnTo>
                <a:lnTo>
                  <a:pt x="365" y="296"/>
                </a:lnTo>
                <a:lnTo>
                  <a:pt x="360" y="299"/>
                </a:lnTo>
                <a:lnTo>
                  <a:pt x="365" y="296"/>
                </a:lnTo>
                <a:lnTo>
                  <a:pt x="365" y="296"/>
                </a:lnTo>
                <a:lnTo>
                  <a:pt x="361" y="299"/>
                </a:lnTo>
                <a:lnTo>
                  <a:pt x="362" y="298"/>
                </a:lnTo>
                <a:lnTo>
                  <a:pt x="362" y="298"/>
                </a:lnTo>
                <a:lnTo>
                  <a:pt x="357" y="303"/>
                </a:lnTo>
                <a:lnTo>
                  <a:pt x="361" y="299"/>
                </a:lnTo>
                <a:lnTo>
                  <a:pt x="361" y="299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5" y="304"/>
                </a:lnTo>
                <a:lnTo>
                  <a:pt x="354" y="304"/>
                </a:lnTo>
                <a:lnTo>
                  <a:pt x="354" y="303"/>
                </a:lnTo>
                <a:lnTo>
                  <a:pt x="354" y="303"/>
                </a:lnTo>
                <a:lnTo>
                  <a:pt x="353" y="305"/>
                </a:lnTo>
                <a:lnTo>
                  <a:pt x="353" y="305"/>
                </a:lnTo>
                <a:lnTo>
                  <a:pt x="392" y="304"/>
                </a:lnTo>
                <a:lnTo>
                  <a:pt x="392" y="304"/>
                </a:lnTo>
                <a:lnTo>
                  <a:pt x="353" y="305"/>
                </a:lnTo>
                <a:lnTo>
                  <a:pt x="353" y="305"/>
                </a:lnTo>
                <a:lnTo>
                  <a:pt x="354" y="304"/>
                </a:lnTo>
                <a:lnTo>
                  <a:pt x="354" y="303"/>
                </a:lnTo>
                <a:lnTo>
                  <a:pt x="354" y="303"/>
                </a:lnTo>
                <a:lnTo>
                  <a:pt x="354" y="303"/>
                </a:lnTo>
                <a:lnTo>
                  <a:pt x="354" y="303"/>
                </a:lnTo>
                <a:lnTo>
                  <a:pt x="353" y="305"/>
                </a:lnTo>
                <a:lnTo>
                  <a:pt x="353" y="305"/>
                </a:ln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lnTo>
                  <a:pt x="395" y="304"/>
                </a:lnTo>
                <a:lnTo>
                  <a:pt x="395" y="304"/>
                </a:lnTo>
                <a:lnTo>
                  <a:pt x="394" y="304"/>
                </a:lnTo>
                <a:lnTo>
                  <a:pt x="394" y="304"/>
                </a:lnTo>
                <a:lnTo>
                  <a:pt x="398" y="307"/>
                </a:lnTo>
                <a:lnTo>
                  <a:pt x="395" y="304"/>
                </a:lnTo>
                <a:lnTo>
                  <a:pt x="395" y="304"/>
                </a:lnTo>
                <a:lnTo>
                  <a:pt x="402" y="309"/>
                </a:lnTo>
                <a:lnTo>
                  <a:pt x="403" y="309"/>
                </a:lnTo>
                <a:lnTo>
                  <a:pt x="404" y="308"/>
                </a:lnTo>
                <a:lnTo>
                  <a:pt x="404" y="305"/>
                </a:lnTo>
                <a:lnTo>
                  <a:pt x="407" y="304"/>
                </a:lnTo>
                <a:lnTo>
                  <a:pt x="410" y="302"/>
                </a:lnTo>
                <a:lnTo>
                  <a:pt x="418" y="299"/>
                </a:lnTo>
                <a:lnTo>
                  <a:pt x="418" y="299"/>
                </a:lnTo>
                <a:lnTo>
                  <a:pt x="416" y="297"/>
                </a:lnTo>
                <a:lnTo>
                  <a:pt x="416" y="292"/>
                </a:lnTo>
                <a:lnTo>
                  <a:pt x="416" y="275"/>
                </a:lnTo>
                <a:lnTo>
                  <a:pt x="418" y="256"/>
                </a:lnTo>
                <a:lnTo>
                  <a:pt x="420" y="249"/>
                </a:lnTo>
                <a:lnTo>
                  <a:pt x="421" y="242"/>
                </a:lnTo>
                <a:lnTo>
                  <a:pt x="421" y="242"/>
                </a:lnTo>
                <a:lnTo>
                  <a:pt x="419" y="245"/>
                </a:lnTo>
                <a:lnTo>
                  <a:pt x="415" y="248"/>
                </a:lnTo>
                <a:lnTo>
                  <a:pt x="414" y="248"/>
                </a:lnTo>
                <a:lnTo>
                  <a:pt x="413" y="246"/>
                </a:lnTo>
                <a:lnTo>
                  <a:pt x="409" y="244"/>
                </a:lnTo>
                <a:lnTo>
                  <a:pt x="407" y="244"/>
                </a:lnTo>
                <a:lnTo>
                  <a:pt x="403" y="245"/>
                </a:lnTo>
                <a:lnTo>
                  <a:pt x="403" y="245"/>
                </a:lnTo>
                <a:lnTo>
                  <a:pt x="407" y="239"/>
                </a:lnTo>
                <a:lnTo>
                  <a:pt x="407" y="233"/>
                </a:lnTo>
                <a:lnTo>
                  <a:pt x="407" y="228"/>
                </a:lnTo>
                <a:lnTo>
                  <a:pt x="404" y="225"/>
                </a:lnTo>
                <a:lnTo>
                  <a:pt x="401" y="221"/>
                </a:lnTo>
                <a:lnTo>
                  <a:pt x="396" y="218"/>
                </a:lnTo>
                <a:lnTo>
                  <a:pt x="385" y="210"/>
                </a:lnTo>
                <a:lnTo>
                  <a:pt x="374" y="206"/>
                </a:lnTo>
                <a:lnTo>
                  <a:pt x="365" y="200"/>
                </a:lnTo>
                <a:lnTo>
                  <a:pt x="360" y="196"/>
                </a:lnTo>
                <a:lnTo>
                  <a:pt x="357" y="193"/>
                </a:lnTo>
                <a:lnTo>
                  <a:pt x="356" y="190"/>
                </a:lnTo>
                <a:lnTo>
                  <a:pt x="357" y="186"/>
                </a:lnTo>
                <a:lnTo>
                  <a:pt x="357" y="186"/>
                </a:lnTo>
                <a:lnTo>
                  <a:pt x="361" y="186"/>
                </a:lnTo>
                <a:lnTo>
                  <a:pt x="359" y="185"/>
                </a:lnTo>
                <a:lnTo>
                  <a:pt x="357" y="181"/>
                </a:lnTo>
                <a:lnTo>
                  <a:pt x="359" y="180"/>
                </a:lnTo>
                <a:lnTo>
                  <a:pt x="361" y="178"/>
                </a:lnTo>
                <a:lnTo>
                  <a:pt x="361" y="178"/>
                </a:lnTo>
                <a:lnTo>
                  <a:pt x="360" y="184"/>
                </a:lnTo>
                <a:lnTo>
                  <a:pt x="362" y="180"/>
                </a:lnTo>
                <a:lnTo>
                  <a:pt x="362" y="180"/>
                </a:lnTo>
                <a:lnTo>
                  <a:pt x="363" y="181"/>
                </a:lnTo>
                <a:lnTo>
                  <a:pt x="363" y="183"/>
                </a:lnTo>
                <a:lnTo>
                  <a:pt x="362" y="187"/>
                </a:lnTo>
                <a:lnTo>
                  <a:pt x="360" y="193"/>
                </a:lnTo>
                <a:lnTo>
                  <a:pt x="360" y="193"/>
                </a:lnTo>
                <a:lnTo>
                  <a:pt x="361" y="196"/>
                </a:lnTo>
                <a:lnTo>
                  <a:pt x="362" y="196"/>
                </a:lnTo>
                <a:lnTo>
                  <a:pt x="365" y="195"/>
                </a:lnTo>
                <a:lnTo>
                  <a:pt x="366" y="192"/>
                </a:lnTo>
                <a:lnTo>
                  <a:pt x="371" y="184"/>
                </a:lnTo>
                <a:lnTo>
                  <a:pt x="371" y="184"/>
                </a:lnTo>
                <a:lnTo>
                  <a:pt x="373" y="187"/>
                </a:lnTo>
                <a:lnTo>
                  <a:pt x="374" y="190"/>
                </a:lnTo>
                <a:lnTo>
                  <a:pt x="378" y="191"/>
                </a:lnTo>
                <a:lnTo>
                  <a:pt x="380" y="192"/>
                </a:lnTo>
                <a:lnTo>
                  <a:pt x="383" y="191"/>
                </a:lnTo>
                <a:lnTo>
                  <a:pt x="384" y="190"/>
                </a:lnTo>
                <a:lnTo>
                  <a:pt x="385" y="187"/>
                </a:lnTo>
                <a:lnTo>
                  <a:pt x="385" y="185"/>
                </a:lnTo>
                <a:lnTo>
                  <a:pt x="385" y="185"/>
                </a:lnTo>
                <a:lnTo>
                  <a:pt x="384" y="186"/>
                </a:lnTo>
                <a:lnTo>
                  <a:pt x="386" y="189"/>
                </a:lnTo>
                <a:lnTo>
                  <a:pt x="394" y="196"/>
                </a:lnTo>
                <a:lnTo>
                  <a:pt x="397" y="200"/>
                </a:lnTo>
                <a:lnTo>
                  <a:pt x="401" y="203"/>
                </a:lnTo>
                <a:lnTo>
                  <a:pt x="402" y="208"/>
                </a:lnTo>
                <a:lnTo>
                  <a:pt x="401" y="214"/>
                </a:lnTo>
                <a:lnTo>
                  <a:pt x="401" y="214"/>
                </a:lnTo>
                <a:lnTo>
                  <a:pt x="403" y="212"/>
                </a:lnTo>
                <a:lnTo>
                  <a:pt x="404" y="212"/>
                </a:lnTo>
                <a:lnTo>
                  <a:pt x="410" y="212"/>
                </a:lnTo>
                <a:lnTo>
                  <a:pt x="416" y="213"/>
                </a:lnTo>
                <a:lnTo>
                  <a:pt x="422" y="216"/>
                </a:lnTo>
                <a:lnTo>
                  <a:pt x="433" y="224"/>
                </a:lnTo>
                <a:lnTo>
                  <a:pt x="437" y="227"/>
                </a:lnTo>
                <a:lnTo>
                  <a:pt x="438" y="230"/>
                </a:lnTo>
                <a:lnTo>
                  <a:pt x="438" y="230"/>
                </a:lnTo>
                <a:lnTo>
                  <a:pt x="432" y="233"/>
                </a:lnTo>
                <a:lnTo>
                  <a:pt x="428" y="237"/>
                </a:lnTo>
                <a:lnTo>
                  <a:pt x="427" y="238"/>
                </a:lnTo>
                <a:lnTo>
                  <a:pt x="427" y="238"/>
                </a:lnTo>
                <a:lnTo>
                  <a:pt x="431" y="236"/>
                </a:lnTo>
                <a:lnTo>
                  <a:pt x="433" y="236"/>
                </a:lnTo>
                <a:lnTo>
                  <a:pt x="432" y="237"/>
                </a:lnTo>
                <a:lnTo>
                  <a:pt x="430" y="242"/>
                </a:lnTo>
                <a:lnTo>
                  <a:pt x="430" y="242"/>
                </a:lnTo>
                <a:lnTo>
                  <a:pt x="435" y="240"/>
                </a:lnTo>
                <a:lnTo>
                  <a:pt x="438" y="240"/>
                </a:lnTo>
                <a:lnTo>
                  <a:pt x="442" y="243"/>
                </a:lnTo>
                <a:lnTo>
                  <a:pt x="445" y="245"/>
                </a:lnTo>
                <a:lnTo>
                  <a:pt x="448" y="250"/>
                </a:lnTo>
                <a:lnTo>
                  <a:pt x="449" y="254"/>
                </a:lnTo>
                <a:lnTo>
                  <a:pt x="453" y="266"/>
                </a:lnTo>
                <a:lnTo>
                  <a:pt x="456" y="286"/>
                </a:lnTo>
                <a:lnTo>
                  <a:pt x="459" y="293"/>
                </a:lnTo>
                <a:lnTo>
                  <a:pt x="460" y="295"/>
                </a:lnTo>
                <a:lnTo>
                  <a:pt x="461" y="295"/>
                </a:lnTo>
                <a:lnTo>
                  <a:pt x="461" y="295"/>
                </a:lnTo>
                <a:lnTo>
                  <a:pt x="453" y="296"/>
                </a:lnTo>
                <a:lnTo>
                  <a:pt x="453" y="296"/>
                </a:lnTo>
                <a:lnTo>
                  <a:pt x="453" y="297"/>
                </a:lnTo>
                <a:lnTo>
                  <a:pt x="460" y="301"/>
                </a:lnTo>
                <a:lnTo>
                  <a:pt x="460" y="301"/>
                </a:lnTo>
                <a:lnTo>
                  <a:pt x="455" y="301"/>
                </a:lnTo>
                <a:lnTo>
                  <a:pt x="456" y="299"/>
                </a:lnTo>
                <a:lnTo>
                  <a:pt x="448" y="301"/>
                </a:lnTo>
                <a:lnTo>
                  <a:pt x="448" y="301"/>
                </a:lnTo>
                <a:lnTo>
                  <a:pt x="450" y="303"/>
                </a:lnTo>
                <a:lnTo>
                  <a:pt x="451" y="304"/>
                </a:lnTo>
                <a:lnTo>
                  <a:pt x="451" y="308"/>
                </a:lnTo>
                <a:lnTo>
                  <a:pt x="451" y="310"/>
                </a:lnTo>
                <a:lnTo>
                  <a:pt x="453" y="313"/>
                </a:lnTo>
                <a:lnTo>
                  <a:pt x="455" y="314"/>
                </a:lnTo>
                <a:lnTo>
                  <a:pt x="457" y="315"/>
                </a:lnTo>
                <a:lnTo>
                  <a:pt x="457" y="315"/>
                </a:lnTo>
                <a:lnTo>
                  <a:pt x="453" y="314"/>
                </a:lnTo>
                <a:lnTo>
                  <a:pt x="450" y="313"/>
                </a:lnTo>
                <a:lnTo>
                  <a:pt x="448" y="311"/>
                </a:lnTo>
                <a:lnTo>
                  <a:pt x="448" y="311"/>
                </a:lnTo>
                <a:lnTo>
                  <a:pt x="453" y="314"/>
                </a:lnTo>
                <a:lnTo>
                  <a:pt x="451" y="314"/>
                </a:lnTo>
                <a:lnTo>
                  <a:pt x="449" y="314"/>
                </a:lnTo>
                <a:lnTo>
                  <a:pt x="449" y="314"/>
                </a:lnTo>
                <a:lnTo>
                  <a:pt x="451" y="314"/>
                </a:lnTo>
                <a:lnTo>
                  <a:pt x="454" y="314"/>
                </a:lnTo>
                <a:lnTo>
                  <a:pt x="455" y="315"/>
                </a:lnTo>
                <a:lnTo>
                  <a:pt x="456" y="317"/>
                </a:lnTo>
                <a:lnTo>
                  <a:pt x="456" y="317"/>
                </a:lnTo>
                <a:lnTo>
                  <a:pt x="461" y="314"/>
                </a:lnTo>
                <a:lnTo>
                  <a:pt x="465" y="311"/>
                </a:lnTo>
                <a:lnTo>
                  <a:pt x="466" y="308"/>
                </a:lnTo>
                <a:lnTo>
                  <a:pt x="466" y="307"/>
                </a:lnTo>
                <a:lnTo>
                  <a:pt x="467" y="305"/>
                </a:lnTo>
                <a:lnTo>
                  <a:pt x="467" y="304"/>
                </a:lnTo>
                <a:lnTo>
                  <a:pt x="474" y="307"/>
                </a:lnTo>
                <a:lnTo>
                  <a:pt x="474" y="307"/>
                </a:lnTo>
                <a:lnTo>
                  <a:pt x="472" y="317"/>
                </a:lnTo>
                <a:lnTo>
                  <a:pt x="467" y="327"/>
                </a:lnTo>
                <a:lnTo>
                  <a:pt x="463" y="330"/>
                </a:lnTo>
                <a:lnTo>
                  <a:pt x="461" y="332"/>
                </a:lnTo>
                <a:lnTo>
                  <a:pt x="457" y="333"/>
                </a:lnTo>
                <a:lnTo>
                  <a:pt x="453" y="334"/>
                </a:lnTo>
                <a:lnTo>
                  <a:pt x="453" y="334"/>
                </a:lnTo>
                <a:lnTo>
                  <a:pt x="456" y="339"/>
                </a:lnTo>
                <a:lnTo>
                  <a:pt x="460" y="340"/>
                </a:lnTo>
                <a:lnTo>
                  <a:pt x="469" y="340"/>
                </a:lnTo>
                <a:lnTo>
                  <a:pt x="469" y="340"/>
                </a:lnTo>
                <a:lnTo>
                  <a:pt x="469" y="339"/>
                </a:lnTo>
                <a:lnTo>
                  <a:pt x="472" y="336"/>
                </a:lnTo>
                <a:lnTo>
                  <a:pt x="477" y="322"/>
                </a:lnTo>
                <a:lnTo>
                  <a:pt x="481" y="314"/>
                </a:lnTo>
                <a:lnTo>
                  <a:pt x="486" y="307"/>
                </a:lnTo>
                <a:lnTo>
                  <a:pt x="491" y="299"/>
                </a:lnTo>
                <a:lnTo>
                  <a:pt x="498" y="293"/>
                </a:lnTo>
                <a:lnTo>
                  <a:pt x="498" y="293"/>
                </a:lnTo>
                <a:lnTo>
                  <a:pt x="500" y="296"/>
                </a:lnTo>
                <a:lnTo>
                  <a:pt x="501" y="298"/>
                </a:lnTo>
                <a:lnTo>
                  <a:pt x="501" y="299"/>
                </a:lnTo>
                <a:lnTo>
                  <a:pt x="502" y="297"/>
                </a:lnTo>
                <a:lnTo>
                  <a:pt x="502" y="297"/>
                </a:lnTo>
                <a:lnTo>
                  <a:pt x="503" y="299"/>
                </a:lnTo>
                <a:lnTo>
                  <a:pt x="502" y="302"/>
                </a:lnTo>
                <a:lnTo>
                  <a:pt x="501" y="307"/>
                </a:lnTo>
                <a:lnTo>
                  <a:pt x="501" y="307"/>
                </a:lnTo>
                <a:lnTo>
                  <a:pt x="503" y="304"/>
                </a:lnTo>
                <a:lnTo>
                  <a:pt x="503" y="304"/>
                </a:lnTo>
                <a:lnTo>
                  <a:pt x="502" y="316"/>
                </a:lnTo>
                <a:lnTo>
                  <a:pt x="498" y="328"/>
                </a:lnTo>
                <a:lnTo>
                  <a:pt x="495" y="340"/>
                </a:lnTo>
                <a:lnTo>
                  <a:pt x="490" y="351"/>
                </a:lnTo>
                <a:lnTo>
                  <a:pt x="484" y="361"/>
                </a:lnTo>
                <a:lnTo>
                  <a:pt x="475" y="368"/>
                </a:lnTo>
                <a:lnTo>
                  <a:pt x="466" y="375"/>
                </a:lnTo>
                <a:lnTo>
                  <a:pt x="454" y="381"/>
                </a:lnTo>
                <a:lnTo>
                  <a:pt x="454" y="381"/>
                </a:lnTo>
                <a:lnTo>
                  <a:pt x="455" y="384"/>
                </a:lnTo>
                <a:lnTo>
                  <a:pt x="457" y="387"/>
                </a:lnTo>
                <a:lnTo>
                  <a:pt x="460" y="392"/>
                </a:lnTo>
                <a:lnTo>
                  <a:pt x="461" y="396"/>
                </a:lnTo>
                <a:lnTo>
                  <a:pt x="461" y="396"/>
                </a:lnTo>
                <a:lnTo>
                  <a:pt x="454" y="391"/>
                </a:lnTo>
                <a:lnTo>
                  <a:pt x="451" y="391"/>
                </a:lnTo>
                <a:lnTo>
                  <a:pt x="450" y="391"/>
                </a:lnTo>
                <a:lnTo>
                  <a:pt x="449" y="392"/>
                </a:lnTo>
                <a:lnTo>
                  <a:pt x="444" y="389"/>
                </a:lnTo>
                <a:lnTo>
                  <a:pt x="444" y="389"/>
                </a:lnTo>
                <a:lnTo>
                  <a:pt x="444" y="393"/>
                </a:lnTo>
                <a:lnTo>
                  <a:pt x="443" y="401"/>
                </a:lnTo>
                <a:lnTo>
                  <a:pt x="443" y="404"/>
                </a:lnTo>
                <a:lnTo>
                  <a:pt x="443" y="408"/>
                </a:lnTo>
                <a:lnTo>
                  <a:pt x="445" y="410"/>
                </a:lnTo>
                <a:lnTo>
                  <a:pt x="448" y="414"/>
                </a:lnTo>
                <a:lnTo>
                  <a:pt x="448" y="414"/>
                </a:lnTo>
                <a:lnTo>
                  <a:pt x="448" y="413"/>
                </a:lnTo>
                <a:lnTo>
                  <a:pt x="448" y="413"/>
                </a:lnTo>
                <a:lnTo>
                  <a:pt x="447" y="413"/>
                </a:lnTo>
                <a:lnTo>
                  <a:pt x="448" y="414"/>
                </a:lnTo>
                <a:lnTo>
                  <a:pt x="448" y="414"/>
                </a:lnTo>
                <a:close/>
                <a:moveTo>
                  <a:pt x="566" y="255"/>
                </a:moveTo>
                <a:lnTo>
                  <a:pt x="566" y="255"/>
                </a:lnTo>
                <a:lnTo>
                  <a:pt x="563" y="254"/>
                </a:lnTo>
                <a:lnTo>
                  <a:pt x="563" y="252"/>
                </a:lnTo>
                <a:lnTo>
                  <a:pt x="566" y="249"/>
                </a:lnTo>
                <a:lnTo>
                  <a:pt x="566" y="249"/>
                </a:lnTo>
                <a:lnTo>
                  <a:pt x="567" y="250"/>
                </a:lnTo>
                <a:lnTo>
                  <a:pt x="567" y="252"/>
                </a:lnTo>
                <a:lnTo>
                  <a:pt x="566" y="255"/>
                </a:lnTo>
                <a:lnTo>
                  <a:pt x="566" y="255"/>
                </a:lnTo>
                <a:close/>
                <a:moveTo>
                  <a:pt x="492" y="86"/>
                </a:moveTo>
                <a:lnTo>
                  <a:pt x="492" y="86"/>
                </a:lnTo>
                <a:lnTo>
                  <a:pt x="502" y="84"/>
                </a:lnTo>
                <a:lnTo>
                  <a:pt x="504" y="83"/>
                </a:lnTo>
                <a:lnTo>
                  <a:pt x="506" y="84"/>
                </a:lnTo>
                <a:lnTo>
                  <a:pt x="506" y="84"/>
                </a:lnTo>
                <a:lnTo>
                  <a:pt x="506" y="86"/>
                </a:lnTo>
                <a:lnTo>
                  <a:pt x="503" y="89"/>
                </a:lnTo>
                <a:lnTo>
                  <a:pt x="500" y="92"/>
                </a:lnTo>
                <a:lnTo>
                  <a:pt x="496" y="94"/>
                </a:lnTo>
                <a:lnTo>
                  <a:pt x="494" y="94"/>
                </a:lnTo>
                <a:lnTo>
                  <a:pt x="492" y="92"/>
                </a:lnTo>
                <a:lnTo>
                  <a:pt x="492" y="90"/>
                </a:lnTo>
                <a:lnTo>
                  <a:pt x="492" y="86"/>
                </a:lnTo>
                <a:lnTo>
                  <a:pt x="492" y="86"/>
                </a:lnTo>
                <a:lnTo>
                  <a:pt x="494" y="86"/>
                </a:lnTo>
                <a:lnTo>
                  <a:pt x="495" y="88"/>
                </a:lnTo>
                <a:lnTo>
                  <a:pt x="494" y="89"/>
                </a:lnTo>
                <a:lnTo>
                  <a:pt x="492" y="89"/>
                </a:lnTo>
                <a:lnTo>
                  <a:pt x="492" y="86"/>
                </a:lnTo>
                <a:lnTo>
                  <a:pt x="492" y="86"/>
                </a:lnTo>
                <a:close/>
                <a:moveTo>
                  <a:pt x="388" y="552"/>
                </a:moveTo>
                <a:lnTo>
                  <a:pt x="388" y="552"/>
                </a:lnTo>
                <a:lnTo>
                  <a:pt x="389" y="550"/>
                </a:lnTo>
                <a:lnTo>
                  <a:pt x="390" y="550"/>
                </a:lnTo>
                <a:lnTo>
                  <a:pt x="390" y="551"/>
                </a:lnTo>
                <a:lnTo>
                  <a:pt x="390" y="551"/>
                </a:lnTo>
                <a:lnTo>
                  <a:pt x="389" y="553"/>
                </a:lnTo>
                <a:lnTo>
                  <a:pt x="388" y="553"/>
                </a:lnTo>
                <a:lnTo>
                  <a:pt x="388" y="552"/>
                </a:lnTo>
                <a:lnTo>
                  <a:pt x="388" y="552"/>
                </a:lnTo>
                <a:close/>
                <a:moveTo>
                  <a:pt x="412" y="468"/>
                </a:moveTo>
                <a:lnTo>
                  <a:pt x="412" y="468"/>
                </a:lnTo>
                <a:lnTo>
                  <a:pt x="418" y="462"/>
                </a:lnTo>
                <a:lnTo>
                  <a:pt x="415" y="466"/>
                </a:lnTo>
                <a:lnTo>
                  <a:pt x="412" y="470"/>
                </a:lnTo>
                <a:lnTo>
                  <a:pt x="412" y="470"/>
                </a:lnTo>
                <a:lnTo>
                  <a:pt x="412" y="468"/>
                </a:lnTo>
                <a:lnTo>
                  <a:pt x="412" y="468"/>
                </a:lnTo>
                <a:lnTo>
                  <a:pt x="412" y="468"/>
                </a:lnTo>
                <a:lnTo>
                  <a:pt x="412" y="468"/>
                </a:lnTo>
                <a:lnTo>
                  <a:pt x="412" y="469"/>
                </a:lnTo>
                <a:lnTo>
                  <a:pt x="412" y="468"/>
                </a:lnTo>
                <a:lnTo>
                  <a:pt x="412" y="468"/>
                </a:lnTo>
                <a:close/>
                <a:moveTo>
                  <a:pt x="329" y="437"/>
                </a:moveTo>
                <a:lnTo>
                  <a:pt x="329" y="437"/>
                </a:lnTo>
                <a:lnTo>
                  <a:pt x="327" y="437"/>
                </a:lnTo>
                <a:lnTo>
                  <a:pt x="327" y="437"/>
                </a:lnTo>
                <a:lnTo>
                  <a:pt x="327" y="435"/>
                </a:lnTo>
                <a:lnTo>
                  <a:pt x="327" y="435"/>
                </a:lnTo>
                <a:lnTo>
                  <a:pt x="327" y="435"/>
                </a:lnTo>
                <a:lnTo>
                  <a:pt x="330" y="435"/>
                </a:lnTo>
                <a:lnTo>
                  <a:pt x="329" y="437"/>
                </a:lnTo>
                <a:lnTo>
                  <a:pt x="329" y="437"/>
                </a:lnTo>
                <a:close/>
                <a:moveTo>
                  <a:pt x="303" y="395"/>
                </a:moveTo>
                <a:lnTo>
                  <a:pt x="303" y="395"/>
                </a:lnTo>
                <a:lnTo>
                  <a:pt x="306" y="392"/>
                </a:lnTo>
                <a:lnTo>
                  <a:pt x="308" y="392"/>
                </a:lnTo>
                <a:lnTo>
                  <a:pt x="308" y="392"/>
                </a:lnTo>
                <a:lnTo>
                  <a:pt x="306" y="393"/>
                </a:lnTo>
                <a:lnTo>
                  <a:pt x="303" y="395"/>
                </a:lnTo>
                <a:lnTo>
                  <a:pt x="303" y="395"/>
                </a:lnTo>
                <a:close/>
                <a:moveTo>
                  <a:pt x="307" y="358"/>
                </a:moveTo>
                <a:lnTo>
                  <a:pt x="307" y="358"/>
                </a:lnTo>
                <a:lnTo>
                  <a:pt x="307" y="358"/>
                </a:lnTo>
                <a:lnTo>
                  <a:pt x="306" y="360"/>
                </a:lnTo>
                <a:lnTo>
                  <a:pt x="306" y="360"/>
                </a:lnTo>
                <a:lnTo>
                  <a:pt x="304" y="358"/>
                </a:lnTo>
                <a:lnTo>
                  <a:pt x="307" y="358"/>
                </a:lnTo>
                <a:lnTo>
                  <a:pt x="307" y="358"/>
                </a:lnTo>
                <a:close/>
                <a:moveTo>
                  <a:pt x="356" y="304"/>
                </a:moveTo>
                <a:lnTo>
                  <a:pt x="356" y="304"/>
                </a:lnTo>
                <a:lnTo>
                  <a:pt x="356" y="304"/>
                </a:lnTo>
                <a:close/>
                <a:moveTo>
                  <a:pt x="356" y="304"/>
                </a:moveTo>
                <a:lnTo>
                  <a:pt x="356" y="304"/>
                </a:lnTo>
                <a:lnTo>
                  <a:pt x="356" y="304"/>
                </a:lnTo>
                <a:close/>
                <a:moveTo>
                  <a:pt x="394" y="304"/>
                </a:move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close/>
                <a:moveTo>
                  <a:pt x="439" y="228"/>
                </a:moveTo>
                <a:lnTo>
                  <a:pt x="439" y="228"/>
                </a:lnTo>
                <a:lnTo>
                  <a:pt x="441" y="231"/>
                </a:lnTo>
                <a:lnTo>
                  <a:pt x="442" y="234"/>
                </a:lnTo>
                <a:lnTo>
                  <a:pt x="442" y="234"/>
                </a:lnTo>
                <a:lnTo>
                  <a:pt x="441" y="234"/>
                </a:lnTo>
                <a:lnTo>
                  <a:pt x="439" y="233"/>
                </a:lnTo>
                <a:lnTo>
                  <a:pt x="439" y="228"/>
                </a:lnTo>
                <a:lnTo>
                  <a:pt x="439" y="228"/>
                </a:lnTo>
                <a:close/>
                <a:moveTo>
                  <a:pt x="459" y="279"/>
                </a:moveTo>
                <a:lnTo>
                  <a:pt x="459" y="279"/>
                </a:lnTo>
                <a:lnTo>
                  <a:pt x="459" y="281"/>
                </a:lnTo>
                <a:lnTo>
                  <a:pt x="459" y="281"/>
                </a:lnTo>
                <a:lnTo>
                  <a:pt x="456" y="283"/>
                </a:lnTo>
                <a:lnTo>
                  <a:pt x="456" y="283"/>
                </a:lnTo>
                <a:lnTo>
                  <a:pt x="456" y="280"/>
                </a:lnTo>
                <a:lnTo>
                  <a:pt x="456" y="280"/>
                </a:lnTo>
                <a:lnTo>
                  <a:pt x="459" y="279"/>
                </a:lnTo>
                <a:lnTo>
                  <a:pt x="459" y="279"/>
                </a:lnTo>
                <a:close/>
                <a:moveTo>
                  <a:pt x="453" y="305"/>
                </a:moveTo>
                <a:lnTo>
                  <a:pt x="453" y="305"/>
                </a:lnTo>
                <a:lnTo>
                  <a:pt x="455" y="305"/>
                </a:lnTo>
                <a:lnTo>
                  <a:pt x="456" y="307"/>
                </a:lnTo>
                <a:lnTo>
                  <a:pt x="455" y="307"/>
                </a:lnTo>
                <a:lnTo>
                  <a:pt x="455" y="307"/>
                </a:lnTo>
                <a:lnTo>
                  <a:pt x="451" y="307"/>
                </a:lnTo>
                <a:lnTo>
                  <a:pt x="451" y="305"/>
                </a:lnTo>
                <a:lnTo>
                  <a:pt x="453" y="305"/>
                </a:lnTo>
                <a:lnTo>
                  <a:pt x="453" y="305"/>
                </a:lnTo>
                <a:close/>
                <a:moveTo>
                  <a:pt x="456" y="396"/>
                </a:moveTo>
                <a:lnTo>
                  <a:pt x="456" y="396"/>
                </a:lnTo>
                <a:lnTo>
                  <a:pt x="454" y="396"/>
                </a:lnTo>
                <a:lnTo>
                  <a:pt x="455" y="396"/>
                </a:lnTo>
                <a:lnTo>
                  <a:pt x="456" y="397"/>
                </a:lnTo>
                <a:lnTo>
                  <a:pt x="456" y="396"/>
                </a:lnTo>
                <a:lnTo>
                  <a:pt x="456" y="396"/>
                </a:lnTo>
                <a:lnTo>
                  <a:pt x="455" y="395"/>
                </a:lnTo>
                <a:lnTo>
                  <a:pt x="456" y="396"/>
                </a:lnTo>
                <a:lnTo>
                  <a:pt x="456" y="396"/>
                </a:lnTo>
                <a:close/>
                <a:moveTo>
                  <a:pt x="518" y="362"/>
                </a:moveTo>
                <a:lnTo>
                  <a:pt x="518" y="362"/>
                </a:lnTo>
                <a:lnTo>
                  <a:pt x="518" y="364"/>
                </a:lnTo>
                <a:lnTo>
                  <a:pt x="516" y="366"/>
                </a:lnTo>
                <a:lnTo>
                  <a:pt x="515" y="366"/>
                </a:lnTo>
                <a:lnTo>
                  <a:pt x="515" y="366"/>
                </a:lnTo>
                <a:lnTo>
                  <a:pt x="514" y="363"/>
                </a:lnTo>
                <a:lnTo>
                  <a:pt x="515" y="363"/>
                </a:lnTo>
                <a:lnTo>
                  <a:pt x="518" y="362"/>
                </a:lnTo>
                <a:lnTo>
                  <a:pt x="518" y="362"/>
                </a:lnTo>
                <a:close/>
                <a:moveTo>
                  <a:pt x="562" y="293"/>
                </a:moveTo>
                <a:lnTo>
                  <a:pt x="562" y="293"/>
                </a:lnTo>
                <a:lnTo>
                  <a:pt x="563" y="293"/>
                </a:lnTo>
                <a:lnTo>
                  <a:pt x="563" y="295"/>
                </a:lnTo>
                <a:lnTo>
                  <a:pt x="563" y="297"/>
                </a:lnTo>
                <a:lnTo>
                  <a:pt x="561" y="299"/>
                </a:lnTo>
                <a:lnTo>
                  <a:pt x="561" y="299"/>
                </a:lnTo>
                <a:lnTo>
                  <a:pt x="560" y="297"/>
                </a:lnTo>
                <a:lnTo>
                  <a:pt x="560" y="296"/>
                </a:lnTo>
                <a:lnTo>
                  <a:pt x="562" y="293"/>
                </a:lnTo>
                <a:lnTo>
                  <a:pt x="562" y="293"/>
                </a:lnTo>
                <a:close/>
                <a:moveTo>
                  <a:pt x="562" y="278"/>
                </a:moveTo>
                <a:lnTo>
                  <a:pt x="562" y="278"/>
                </a:lnTo>
                <a:lnTo>
                  <a:pt x="563" y="279"/>
                </a:lnTo>
                <a:lnTo>
                  <a:pt x="563" y="281"/>
                </a:lnTo>
                <a:lnTo>
                  <a:pt x="562" y="283"/>
                </a:lnTo>
                <a:lnTo>
                  <a:pt x="559" y="284"/>
                </a:lnTo>
                <a:lnTo>
                  <a:pt x="559" y="284"/>
                </a:lnTo>
                <a:lnTo>
                  <a:pt x="560" y="283"/>
                </a:lnTo>
                <a:lnTo>
                  <a:pt x="560" y="281"/>
                </a:lnTo>
                <a:lnTo>
                  <a:pt x="560" y="279"/>
                </a:lnTo>
                <a:lnTo>
                  <a:pt x="562" y="278"/>
                </a:lnTo>
                <a:lnTo>
                  <a:pt x="562" y="278"/>
                </a:lnTo>
                <a:close/>
                <a:moveTo>
                  <a:pt x="394" y="304"/>
                </a:moveTo>
                <a:lnTo>
                  <a:pt x="395" y="304"/>
                </a:lnTo>
                <a:lnTo>
                  <a:pt x="394" y="304"/>
                </a:lnTo>
                <a:close/>
                <a:moveTo>
                  <a:pt x="607" y="214"/>
                </a:moveTo>
                <a:lnTo>
                  <a:pt x="607" y="214"/>
                </a:lnTo>
                <a:lnTo>
                  <a:pt x="609" y="214"/>
                </a:lnTo>
                <a:lnTo>
                  <a:pt x="610" y="215"/>
                </a:lnTo>
                <a:lnTo>
                  <a:pt x="610" y="218"/>
                </a:lnTo>
                <a:lnTo>
                  <a:pt x="610" y="220"/>
                </a:lnTo>
                <a:lnTo>
                  <a:pt x="610" y="220"/>
                </a:lnTo>
                <a:lnTo>
                  <a:pt x="607" y="219"/>
                </a:lnTo>
                <a:lnTo>
                  <a:pt x="605" y="218"/>
                </a:lnTo>
                <a:lnTo>
                  <a:pt x="607" y="215"/>
                </a:lnTo>
                <a:lnTo>
                  <a:pt x="607" y="214"/>
                </a:lnTo>
                <a:lnTo>
                  <a:pt x="607" y="214"/>
                </a:lnTo>
                <a:close/>
                <a:moveTo>
                  <a:pt x="507" y="302"/>
                </a:moveTo>
                <a:lnTo>
                  <a:pt x="507" y="302"/>
                </a:lnTo>
                <a:lnTo>
                  <a:pt x="507" y="304"/>
                </a:lnTo>
                <a:lnTo>
                  <a:pt x="506" y="304"/>
                </a:lnTo>
                <a:lnTo>
                  <a:pt x="507" y="303"/>
                </a:lnTo>
                <a:lnTo>
                  <a:pt x="507" y="302"/>
                </a:lnTo>
                <a:lnTo>
                  <a:pt x="507" y="302"/>
                </a:lnTo>
                <a:lnTo>
                  <a:pt x="507" y="302"/>
                </a:lnTo>
                <a:lnTo>
                  <a:pt x="507" y="302"/>
                </a:lnTo>
                <a:lnTo>
                  <a:pt x="507" y="302"/>
                </a:lnTo>
                <a:close/>
                <a:moveTo>
                  <a:pt x="394" y="304"/>
                </a:move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close/>
                <a:moveTo>
                  <a:pt x="394" y="304"/>
                </a:move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close/>
                <a:moveTo>
                  <a:pt x="395" y="304"/>
                </a:moveTo>
                <a:lnTo>
                  <a:pt x="395" y="304"/>
                </a:lnTo>
                <a:lnTo>
                  <a:pt x="395" y="304"/>
                </a:lnTo>
                <a:close/>
                <a:moveTo>
                  <a:pt x="468" y="303"/>
                </a:moveTo>
                <a:lnTo>
                  <a:pt x="468" y="303"/>
                </a:lnTo>
                <a:lnTo>
                  <a:pt x="469" y="302"/>
                </a:lnTo>
                <a:lnTo>
                  <a:pt x="472" y="302"/>
                </a:lnTo>
                <a:lnTo>
                  <a:pt x="473" y="301"/>
                </a:lnTo>
                <a:lnTo>
                  <a:pt x="468" y="303"/>
                </a:lnTo>
                <a:lnTo>
                  <a:pt x="468" y="303"/>
                </a:lnTo>
                <a:lnTo>
                  <a:pt x="468" y="303"/>
                </a:lnTo>
                <a:lnTo>
                  <a:pt x="468" y="303"/>
                </a:lnTo>
                <a:lnTo>
                  <a:pt x="469" y="303"/>
                </a:lnTo>
                <a:lnTo>
                  <a:pt x="468" y="303"/>
                </a:lnTo>
                <a:lnTo>
                  <a:pt x="468" y="303"/>
                </a:lnTo>
                <a:close/>
                <a:moveTo>
                  <a:pt x="395" y="304"/>
                </a:moveTo>
                <a:lnTo>
                  <a:pt x="395" y="304"/>
                </a:lnTo>
                <a:lnTo>
                  <a:pt x="395" y="304"/>
                </a:lnTo>
                <a:lnTo>
                  <a:pt x="395" y="304"/>
                </a:lnTo>
                <a:lnTo>
                  <a:pt x="395" y="304"/>
                </a:lnTo>
                <a:close/>
                <a:moveTo>
                  <a:pt x="394" y="304"/>
                </a:move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close/>
                <a:moveTo>
                  <a:pt x="467" y="297"/>
                </a:moveTo>
                <a:lnTo>
                  <a:pt x="467" y="297"/>
                </a:lnTo>
                <a:lnTo>
                  <a:pt x="473" y="295"/>
                </a:lnTo>
                <a:lnTo>
                  <a:pt x="474" y="293"/>
                </a:lnTo>
                <a:lnTo>
                  <a:pt x="475" y="295"/>
                </a:lnTo>
                <a:lnTo>
                  <a:pt x="473" y="296"/>
                </a:lnTo>
                <a:lnTo>
                  <a:pt x="467" y="297"/>
                </a:lnTo>
                <a:lnTo>
                  <a:pt x="467" y="297"/>
                </a:lnTo>
                <a:lnTo>
                  <a:pt x="469" y="296"/>
                </a:lnTo>
                <a:lnTo>
                  <a:pt x="469" y="296"/>
                </a:lnTo>
                <a:lnTo>
                  <a:pt x="469" y="297"/>
                </a:lnTo>
                <a:lnTo>
                  <a:pt x="467" y="297"/>
                </a:lnTo>
                <a:lnTo>
                  <a:pt x="467" y="297"/>
                </a:lnTo>
                <a:close/>
                <a:moveTo>
                  <a:pt x="557" y="234"/>
                </a:moveTo>
                <a:lnTo>
                  <a:pt x="557" y="234"/>
                </a:lnTo>
                <a:lnTo>
                  <a:pt x="560" y="234"/>
                </a:lnTo>
                <a:lnTo>
                  <a:pt x="561" y="236"/>
                </a:lnTo>
                <a:lnTo>
                  <a:pt x="561" y="239"/>
                </a:lnTo>
                <a:lnTo>
                  <a:pt x="561" y="239"/>
                </a:lnTo>
                <a:lnTo>
                  <a:pt x="560" y="239"/>
                </a:lnTo>
                <a:lnTo>
                  <a:pt x="557" y="238"/>
                </a:lnTo>
                <a:lnTo>
                  <a:pt x="557" y="237"/>
                </a:lnTo>
                <a:lnTo>
                  <a:pt x="557" y="234"/>
                </a:lnTo>
                <a:lnTo>
                  <a:pt x="557" y="234"/>
                </a:lnTo>
                <a:close/>
                <a:moveTo>
                  <a:pt x="455" y="303"/>
                </a:moveTo>
                <a:lnTo>
                  <a:pt x="455" y="303"/>
                </a:lnTo>
                <a:lnTo>
                  <a:pt x="459" y="303"/>
                </a:lnTo>
                <a:lnTo>
                  <a:pt x="459" y="303"/>
                </a:lnTo>
                <a:lnTo>
                  <a:pt x="459" y="304"/>
                </a:lnTo>
                <a:lnTo>
                  <a:pt x="457" y="304"/>
                </a:lnTo>
                <a:lnTo>
                  <a:pt x="455" y="303"/>
                </a:lnTo>
                <a:lnTo>
                  <a:pt x="455" y="303"/>
                </a:lnTo>
                <a:lnTo>
                  <a:pt x="455" y="304"/>
                </a:lnTo>
                <a:lnTo>
                  <a:pt x="455" y="303"/>
                </a:lnTo>
                <a:lnTo>
                  <a:pt x="455" y="303"/>
                </a:lnTo>
                <a:close/>
                <a:moveTo>
                  <a:pt x="395" y="304"/>
                </a:moveTo>
                <a:lnTo>
                  <a:pt x="395" y="304"/>
                </a:lnTo>
                <a:lnTo>
                  <a:pt x="395" y="304"/>
                </a:lnTo>
                <a:lnTo>
                  <a:pt x="395" y="304"/>
                </a:lnTo>
                <a:lnTo>
                  <a:pt x="395" y="304"/>
                </a:lnTo>
                <a:close/>
                <a:moveTo>
                  <a:pt x="395" y="304"/>
                </a:moveTo>
                <a:lnTo>
                  <a:pt x="395" y="304"/>
                </a:lnTo>
                <a:lnTo>
                  <a:pt x="395" y="304"/>
                </a:lnTo>
                <a:close/>
                <a:moveTo>
                  <a:pt x="395" y="304"/>
                </a:moveTo>
                <a:lnTo>
                  <a:pt x="395" y="304"/>
                </a:lnTo>
                <a:lnTo>
                  <a:pt x="395" y="304"/>
                </a:lnTo>
                <a:lnTo>
                  <a:pt x="395" y="304"/>
                </a:lnTo>
                <a:lnTo>
                  <a:pt x="395" y="304"/>
                </a:lnTo>
                <a:lnTo>
                  <a:pt x="395" y="304"/>
                </a:lnTo>
                <a:close/>
                <a:moveTo>
                  <a:pt x="479" y="277"/>
                </a:moveTo>
                <a:lnTo>
                  <a:pt x="479" y="277"/>
                </a:lnTo>
                <a:lnTo>
                  <a:pt x="472" y="278"/>
                </a:lnTo>
                <a:lnTo>
                  <a:pt x="471" y="278"/>
                </a:lnTo>
                <a:lnTo>
                  <a:pt x="472" y="278"/>
                </a:lnTo>
                <a:lnTo>
                  <a:pt x="475" y="277"/>
                </a:lnTo>
                <a:lnTo>
                  <a:pt x="479" y="277"/>
                </a:lnTo>
                <a:lnTo>
                  <a:pt x="479" y="277"/>
                </a:lnTo>
                <a:lnTo>
                  <a:pt x="477" y="277"/>
                </a:lnTo>
                <a:lnTo>
                  <a:pt x="479" y="277"/>
                </a:lnTo>
                <a:lnTo>
                  <a:pt x="479" y="277"/>
                </a:lnTo>
                <a:close/>
                <a:moveTo>
                  <a:pt x="395" y="304"/>
                </a:moveTo>
                <a:lnTo>
                  <a:pt x="395" y="304"/>
                </a:lnTo>
                <a:lnTo>
                  <a:pt x="395" y="304"/>
                </a:lnTo>
                <a:lnTo>
                  <a:pt x="395" y="304"/>
                </a:lnTo>
                <a:lnTo>
                  <a:pt x="395" y="304"/>
                </a:lnTo>
                <a:lnTo>
                  <a:pt x="395" y="304"/>
                </a:lnTo>
                <a:close/>
                <a:moveTo>
                  <a:pt x="584" y="147"/>
                </a:moveTo>
                <a:lnTo>
                  <a:pt x="584" y="147"/>
                </a:lnTo>
                <a:lnTo>
                  <a:pt x="585" y="145"/>
                </a:lnTo>
                <a:lnTo>
                  <a:pt x="587" y="147"/>
                </a:lnTo>
                <a:lnTo>
                  <a:pt x="589" y="148"/>
                </a:lnTo>
                <a:lnTo>
                  <a:pt x="587" y="150"/>
                </a:lnTo>
                <a:lnTo>
                  <a:pt x="587" y="150"/>
                </a:lnTo>
                <a:lnTo>
                  <a:pt x="584" y="149"/>
                </a:lnTo>
                <a:lnTo>
                  <a:pt x="583" y="149"/>
                </a:lnTo>
                <a:lnTo>
                  <a:pt x="584" y="147"/>
                </a:lnTo>
                <a:lnTo>
                  <a:pt x="584" y="147"/>
                </a:lnTo>
                <a:close/>
                <a:moveTo>
                  <a:pt x="551" y="200"/>
                </a:moveTo>
                <a:lnTo>
                  <a:pt x="551" y="200"/>
                </a:lnTo>
                <a:lnTo>
                  <a:pt x="553" y="200"/>
                </a:lnTo>
                <a:lnTo>
                  <a:pt x="554" y="201"/>
                </a:lnTo>
                <a:lnTo>
                  <a:pt x="554" y="203"/>
                </a:lnTo>
                <a:lnTo>
                  <a:pt x="553" y="206"/>
                </a:lnTo>
                <a:lnTo>
                  <a:pt x="553" y="206"/>
                </a:lnTo>
                <a:lnTo>
                  <a:pt x="553" y="206"/>
                </a:lnTo>
                <a:lnTo>
                  <a:pt x="553" y="206"/>
                </a:lnTo>
                <a:lnTo>
                  <a:pt x="551" y="204"/>
                </a:lnTo>
                <a:lnTo>
                  <a:pt x="550" y="203"/>
                </a:lnTo>
                <a:lnTo>
                  <a:pt x="550" y="202"/>
                </a:lnTo>
                <a:lnTo>
                  <a:pt x="551" y="200"/>
                </a:lnTo>
                <a:lnTo>
                  <a:pt x="551" y="200"/>
                </a:lnTo>
                <a:close/>
                <a:moveTo>
                  <a:pt x="395" y="304"/>
                </a:moveTo>
                <a:lnTo>
                  <a:pt x="395" y="304"/>
                </a:lnTo>
                <a:lnTo>
                  <a:pt x="395" y="304"/>
                </a:lnTo>
                <a:lnTo>
                  <a:pt x="395" y="304"/>
                </a:lnTo>
                <a:close/>
                <a:moveTo>
                  <a:pt x="394" y="304"/>
                </a:move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close/>
                <a:moveTo>
                  <a:pt x="395" y="304"/>
                </a:moveTo>
                <a:lnTo>
                  <a:pt x="395" y="304"/>
                </a:lnTo>
                <a:lnTo>
                  <a:pt x="395" y="304"/>
                </a:lnTo>
                <a:lnTo>
                  <a:pt x="395" y="304"/>
                </a:lnTo>
                <a:lnTo>
                  <a:pt x="395" y="304"/>
                </a:lnTo>
                <a:lnTo>
                  <a:pt x="395" y="304"/>
                </a:lnTo>
                <a:close/>
                <a:moveTo>
                  <a:pt x="392" y="304"/>
                </a:moveTo>
                <a:lnTo>
                  <a:pt x="394" y="304"/>
                </a:lnTo>
                <a:lnTo>
                  <a:pt x="394" y="304"/>
                </a:lnTo>
                <a:lnTo>
                  <a:pt x="392" y="304"/>
                </a:lnTo>
                <a:lnTo>
                  <a:pt x="392" y="304"/>
                </a:lnTo>
                <a:close/>
                <a:moveTo>
                  <a:pt x="386" y="304"/>
                </a:moveTo>
                <a:lnTo>
                  <a:pt x="386" y="304"/>
                </a:lnTo>
                <a:lnTo>
                  <a:pt x="388" y="303"/>
                </a:lnTo>
                <a:lnTo>
                  <a:pt x="390" y="303"/>
                </a:lnTo>
                <a:lnTo>
                  <a:pt x="392" y="303"/>
                </a:lnTo>
                <a:lnTo>
                  <a:pt x="392" y="304"/>
                </a:lnTo>
                <a:lnTo>
                  <a:pt x="392" y="304"/>
                </a:lnTo>
                <a:lnTo>
                  <a:pt x="391" y="305"/>
                </a:lnTo>
                <a:lnTo>
                  <a:pt x="390" y="305"/>
                </a:lnTo>
                <a:lnTo>
                  <a:pt x="386" y="304"/>
                </a:lnTo>
                <a:lnTo>
                  <a:pt x="386" y="304"/>
                </a:lnTo>
                <a:lnTo>
                  <a:pt x="388" y="304"/>
                </a:lnTo>
                <a:lnTo>
                  <a:pt x="386" y="304"/>
                </a:lnTo>
                <a:lnTo>
                  <a:pt x="386" y="304"/>
                </a:lnTo>
                <a:close/>
                <a:moveTo>
                  <a:pt x="408" y="301"/>
                </a:moveTo>
                <a:lnTo>
                  <a:pt x="408" y="301"/>
                </a:lnTo>
                <a:lnTo>
                  <a:pt x="410" y="301"/>
                </a:lnTo>
                <a:lnTo>
                  <a:pt x="407" y="302"/>
                </a:lnTo>
                <a:lnTo>
                  <a:pt x="407" y="302"/>
                </a:lnTo>
                <a:lnTo>
                  <a:pt x="406" y="301"/>
                </a:lnTo>
                <a:lnTo>
                  <a:pt x="408" y="301"/>
                </a:lnTo>
                <a:lnTo>
                  <a:pt x="408" y="301"/>
                </a:lnTo>
                <a:close/>
                <a:moveTo>
                  <a:pt x="394" y="304"/>
                </a:move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close/>
                <a:moveTo>
                  <a:pt x="469" y="271"/>
                </a:moveTo>
                <a:lnTo>
                  <a:pt x="469" y="271"/>
                </a:lnTo>
                <a:lnTo>
                  <a:pt x="472" y="273"/>
                </a:lnTo>
                <a:lnTo>
                  <a:pt x="472" y="274"/>
                </a:lnTo>
                <a:lnTo>
                  <a:pt x="472" y="274"/>
                </a:lnTo>
                <a:lnTo>
                  <a:pt x="471" y="273"/>
                </a:lnTo>
                <a:lnTo>
                  <a:pt x="469" y="271"/>
                </a:lnTo>
                <a:lnTo>
                  <a:pt x="469" y="271"/>
                </a:lnTo>
                <a:lnTo>
                  <a:pt x="469" y="272"/>
                </a:lnTo>
                <a:lnTo>
                  <a:pt x="469" y="271"/>
                </a:lnTo>
                <a:lnTo>
                  <a:pt x="469" y="271"/>
                </a:lnTo>
                <a:close/>
                <a:moveTo>
                  <a:pt x="394" y="304"/>
                </a:moveTo>
                <a:lnTo>
                  <a:pt x="394" y="304"/>
                </a:lnTo>
                <a:lnTo>
                  <a:pt x="394" y="304"/>
                </a:lnTo>
                <a:close/>
                <a:moveTo>
                  <a:pt x="542" y="172"/>
                </a:moveTo>
                <a:lnTo>
                  <a:pt x="542" y="172"/>
                </a:lnTo>
                <a:lnTo>
                  <a:pt x="543" y="174"/>
                </a:lnTo>
                <a:lnTo>
                  <a:pt x="544" y="177"/>
                </a:lnTo>
                <a:lnTo>
                  <a:pt x="545" y="178"/>
                </a:lnTo>
                <a:lnTo>
                  <a:pt x="546" y="180"/>
                </a:lnTo>
                <a:lnTo>
                  <a:pt x="546" y="180"/>
                </a:lnTo>
                <a:lnTo>
                  <a:pt x="543" y="180"/>
                </a:lnTo>
                <a:lnTo>
                  <a:pt x="542" y="178"/>
                </a:lnTo>
                <a:lnTo>
                  <a:pt x="542" y="172"/>
                </a:lnTo>
                <a:lnTo>
                  <a:pt x="542" y="172"/>
                </a:lnTo>
                <a:close/>
                <a:moveTo>
                  <a:pt x="394" y="304"/>
                </a:moveTo>
                <a:lnTo>
                  <a:pt x="394" y="304"/>
                </a:lnTo>
                <a:lnTo>
                  <a:pt x="392" y="304"/>
                </a:lnTo>
                <a:lnTo>
                  <a:pt x="394" y="304"/>
                </a:lnTo>
                <a:lnTo>
                  <a:pt x="394" y="304"/>
                </a:lnTo>
                <a:close/>
                <a:moveTo>
                  <a:pt x="374" y="303"/>
                </a:moveTo>
                <a:lnTo>
                  <a:pt x="374" y="303"/>
                </a:lnTo>
                <a:lnTo>
                  <a:pt x="379" y="303"/>
                </a:lnTo>
                <a:lnTo>
                  <a:pt x="379" y="303"/>
                </a:lnTo>
                <a:lnTo>
                  <a:pt x="379" y="304"/>
                </a:lnTo>
                <a:lnTo>
                  <a:pt x="377" y="304"/>
                </a:lnTo>
                <a:lnTo>
                  <a:pt x="374" y="303"/>
                </a:lnTo>
                <a:lnTo>
                  <a:pt x="374" y="303"/>
                </a:lnTo>
                <a:lnTo>
                  <a:pt x="376" y="303"/>
                </a:lnTo>
                <a:lnTo>
                  <a:pt x="374" y="303"/>
                </a:lnTo>
                <a:lnTo>
                  <a:pt x="374" y="303"/>
                </a:lnTo>
                <a:close/>
                <a:moveTo>
                  <a:pt x="394" y="304"/>
                </a:move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close/>
                <a:moveTo>
                  <a:pt x="469" y="266"/>
                </a:moveTo>
                <a:lnTo>
                  <a:pt x="469" y="266"/>
                </a:lnTo>
                <a:lnTo>
                  <a:pt x="474" y="262"/>
                </a:lnTo>
                <a:lnTo>
                  <a:pt x="477" y="261"/>
                </a:lnTo>
                <a:lnTo>
                  <a:pt x="477" y="262"/>
                </a:lnTo>
                <a:lnTo>
                  <a:pt x="475" y="263"/>
                </a:lnTo>
                <a:lnTo>
                  <a:pt x="469" y="266"/>
                </a:lnTo>
                <a:lnTo>
                  <a:pt x="469" y="266"/>
                </a:lnTo>
                <a:lnTo>
                  <a:pt x="471" y="266"/>
                </a:lnTo>
                <a:lnTo>
                  <a:pt x="469" y="266"/>
                </a:lnTo>
                <a:lnTo>
                  <a:pt x="469" y="266"/>
                </a:lnTo>
                <a:close/>
                <a:moveTo>
                  <a:pt x="473" y="265"/>
                </a:moveTo>
                <a:lnTo>
                  <a:pt x="473" y="265"/>
                </a:lnTo>
                <a:lnTo>
                  <a:pt x="474" y="265"/>
                </a:lnTo>
                <a:lnTo>
                  <a:pt x="474" y="266"/>
                </a:lnTo>
                <a:lnTo>
                  <a:pt x="472" y="268"/>
                </a:lnTo>
                <a:lnTo>
                  <a:pt x="472" y="268"/>
                </a:lnTo>
                <a:lnTo>
                  <a:pt x="471" y="267"/>
                </a:lnTo>
                <a:lnTo>
                  <a:pt x="472" y="266"/>
                </a:lnTo>
                <a:lnTo>
                  <a:pt x="473" y="265"/>
                </a:lnTo>
                <a:lnTo>
                  <a:pt x="473" y="265"/>
                </a:lnTo>
                <a:close/>
                <a:moveTo>
                  <a:pt x="392" y="304"/>
                </a:moveTo>
                <a:lnTo>
                  <a:pt x="392" y="304"/>
                </a:lnTo>
                <a:lnTo>
                  <a:pt x="356" y="305"/>
                </a:lnTo>
                <a:lnTo>
                  <a:pt x="392" y="304"/>
                </a:lnTo>
                <a:lnTo>
                  <a:pt x="392" y="304"/>
                </a:lnTo>
                <a:lnTo>
                  <a:pt x="359" y="305"/>
                </a:lnTo>
                <a:lnTo>
                  <a:pt x="392" y="304"/>
                </a:lnTo>
                <a:lnTo>
                  <a:pt x="392" y="304"/>
                </a:lnTo>
                <a:close/>
                <a:moveTo>
                  <a:pt x="544" y="137"/>
                </a:moveTo>
                <a:lnTo>
                  <a:pt x="544" y="137"/>
                </a:lnTo>
                <a:lnTo>
                  <a:pt x="548" y="138"/>
                </a:lnTo>
                <a:lnTo>
                  <a:pt x="549" y="139"/>
                </a:lnTo>
                <a:lnTo>
                  <a:pt x="549" y="141"/>
                </a:lnTo>
                <a:lnTo>
                  <a:pt x="549" y="141"/>
                </a:lnTo>
                <a:lnTo>
                  <a:pt x="546" y="141"/>
                </a:lnTo>
                <a:lnTo>
                  <a:pt x="545" y="139"/>
                </a:lnTo>
                <a:lnTo>
                  <a:pt x="544" y="137"/>
                </a:lnTo>
                <a:lnTo>
                  <a:pt x="544" y="137"/>
                </a:lnTo>
                <a:close/>
                <a:moveTo>
                  <a:pt x="392" y="304"/>
                </a:moveTo>
                <a:lnTo>
                  <a:pt x="392" y="304"/>
                </a:lnTo>
                <a:lnTo>
                  <a:pt x="392" y="304"/>
                </a:lnTo>
                <a:lnTo>
                  <a:pt x="392" y="304"/>
                </a:lnTo>
                <a:lnTo>
                  <a:pt x="392" y="304"/>
                </a:lnTo>
                <a:close/>
                <a:moveTo>
                  <a:pt x="409" y="293"/>
                </a:moveTo>
                <a:lnTo>
                  <a:pt x="409" y="293"/>
                </a:lnTo>
                <a:lnTo>
                  <a:pt x="413" y="292"/>
                </a:lnTo>
                <a:lnTo>
                  <a:pt x="409" y="293"/>
                </a:lnTo>
                <a:lnTo>
                  <a:pt x="409" y="293"/>
                </a:lnTo>
                <a:lnTo>
                  <a:pt x="412" y="293"/>
                </a:lnTo>
                <a:lnTo>
                  <a:pt x="409" y="293"/>
                </a:lnTo>
                <a:lnTo>
                  <a:pt x="409" y="293"/>
                </a:lnTo>
                <a:close/>
                <a:moveTo>
                  <a:pt x="354" y="303"/>
                </a:moveTo>
                <a:lnTo>
                  <a:pt x="354" y="303"/>
                </a:lnTo>
                <a:lnTo>
                  <a:pt x="356" y="303"/>
                </a:lnTo>
                <a:lnTo>
                  <a:pt x="354" y="303"/>
                </a:lnTo>
                <a:lnTo>
                  <a:pt x="354" y="303"/>
                </a:lnTo>
                <a:lnTo>
                  <a:pt x="355" y="303"/>
                </a:lnTo>
                <a:lnTo>
                  <a:pt x="354" y="303"/>
                </a:lnTo>
                <a:lnTo>
                  <a:pt x="354" y="303"/>
                </a:lnTo>
                <a:close/>
                <a:moveTo>
                  <a:pt x="372" y="303"/>
                </a:moveTo>
                <a:lnTo>
                  <a:pt x="372" y="303"/>
                </a:lnTo>
                <a:lnTo>
                  <a:pt x="371" y="301"/>
                </a:lnTo>
                <a:lnTo>
                  <a:pt x="373" y="301"/>
                </a:lnTo>
                <a:lnTo>
                  <a:pt x="374" y="302"/>
                </a:lnTo>
                <a:lnTo>
                  <a:pt x="374" y="302"/>
                </a:lnTo>
                <a:lnTo>
                  <a:pt x="372" y="303"/>
                </a:lnTo>
                <a:lnTo>
                  <a:pt x="372" y="303"/>
                </a:lnTo>
                <a:lnTo>
                  <a:pt x="373" y="303"/>
                </a:lnTo>
                <a:lnTo>
                  <a:pt x="372" y="303"/>
                </a:lnTo>
                <a:lnTo>
                  <a:pt x="372" y="303"/>
                </a:lnTo>
                <a:close/>
                <a:moveTo>
                  <a:pt x="353" y="304"/>
                </a:moveTo>
                <a:lnTo>
                  <a:pt x="353" y="304"/>
                </a:lnTo>
                <a:lnTo>
                  <a:pt x="354" y="305"/>
                </a:lnTo>
                <a:lnTo>
                  <a:pt x="357" y="305"/>
                </a:lnTo>
                <a:lnTo>
                  <a:pt x="369" y="305"/>
                </a:lnTo>
                <a:lnTo>
                  <a:pt x="392" y="304"/>
                </a:lnTo>
                <a:lnTo>
                  <a:pt x="392" y="304"/>
                </a:lnTo>
                <a:lnTo>
                  <a:pt x="353" y="304"/>
                </a:lnTo>
                <a:lnTo>
                  <a:pt x="353" y="304"/>
                </a:lnTo>
                <a:lnTo>
                  <a:pt x="353" y="304"/>
                </a:lnTo>
                <a:lnTo>
                  <a:pt x="353" y="304"/>
                </a:lnTo>
                <a:close/>
                <a:moveTo>
                  <a:pt x="469" y="254"/>
                </a:moveTo>
                <a:lnTo>
                  <a:pt x="469" y="254"/>
                </a:lnTo>
                <a:lnTo>
                  <a:pt x="469" y="255"/>
                </a:lnTo>
                <a:lnTo>
                  <a:pt x="471" y="255"/>
                </a:lnTo>
                <a:lnTo>
                  <a:pt x="472" y="255"/>
                </a:lnTo>
                <a:lnTo>
                  <a:pt x="472" y="256"/>
                </a:lnTo>
                <a:lnTo>
                  <a:pt x="472" y="256"/>
                </a:lnTo>
                <a:lnTo>
                  <a:pt x="468" y="256"/>
                </a:lnTo>
                <a:lnTo>
                  <a:pt x="468" y="255"/>
                </a:lnTo>
                <a:lnTo>
                  <a:pt x="469" y="254"/>
                </a:lnTo>
                <a:lnTo>
                  <a:pt x="469" y="254"/>
                </a:lnTo>
                <a:close/>
                <a:moveTo>
                  <a:pt x="376" y="301"/>
                </a:moveTo>
                <a:lnTo>
                  <a:pt x="376" y="301"/>
                </a:lnTo>
                <a:lnTo>
                  <a:pt x="377" y="302"/>
                </a:lnTo>
                <a:lnTo>
                  <a:pt x="377" y="302"/>
                </a:lnTo>
                <a:lnTo>
                  <a:pt x="377" y="302"/>
                </a:lnTo>
                <a:lnTo>
                  <a:pt x="374" y="302"/>
                </a:lnTo>
                <a:lnTo>
                  <a:pt x="376" y="301"/>
                </a:lnTo>
                <a:lnTo>
                  <a:pt x="376" y="301"/>
                </a:lnTo>
                <a:close/>
                <a:moveTo>
                  <a:pt x="528" y="114"/>
                </a:moveTo>
                <a:lnTo>
                  <a:pt x="528" y="114"/>
                </a:lnTo>
                <a:lnTo>
                  <a:pt x="532" y="114"/>
                </a:lnTo>
                <a:lnTo>
                  <a:pt x="532" y="115"/>
                </a:lnTo>
                <a:lnTo>
                  <a:pt x="532" y="116"/>
                </a:lnTo>
                <a:lnTo>
                  <a:pt x="532" y="116"/>
                </a:lnTo>
                <a:lnTo>
                  <a:pt x="531" y="118"/>
                </a:lnTo>
                <a:lnTo>
                  <a:pt x="530" y="118"/>
                </a:lnTo>
                <a:lnTo>
                  <a:pt x="528" y="116"/>
                </a:lnTo>
                <a:lnTo>
                  <a:pt x="528" y="114"/>
                </a:lnTo>
                <a:lnTo>
                  <a:pt x="528" y="114"/>
                </a:lnTo>
                <a:close/>
                <a:moveTo>
                  <a:pt x="392" y="296"/>
                </a:moveTo>
                <a:lnTo>
                  <a:pt x="392" y="296"/>
                </a:lnTo>
                <a:lnTo>
                  <a:pt x="392" y="296"/>
                </a:lnTo>
                <a:lnTo>
                  <a:pt x="390" y="297"/>
                </a:lnTo>
                <a:lnTo>
                  <a:pt x="390" y="297"/>
                </a:lnTo>
                <a:lnTo>
                  <a:pt x="389" y="297"/>
                </a:lnTo>
                <a:lnTo>
                  <a:pt x="389" y="297"/>
                </a:lnTo>
                <a:lnTo>
                  <a:pt x="392" y="296"/>
                </a:lnTo>
                <a:lnTo>
                  <a:pt x="392" y="296"/>
                </a:lnTo>
                <a:close/>
                <a:moveTo>
                  <a:pt x="468" y="246"/>
                </a:moveTo>
                <a:lnTo>
                  <a:pt x="468" y="246"/>
                </a:lnTo>
                <a:lnTo>
                  <a:pt x="467" y="244"/>
                </a:lnTo>
                <a:lnTo>
                  <a:pt x="467" y="242"/>
                </a:lnTo>
                <a:lnTo>
                  <a:pt x="467" y="242"/>
                </a:lnTo>
                <a:lnTo>
                  <a:pt x="469" y="242"/>
                </a:lnTo>
                <a:lnTo>
                  <a:pt x="471" y="243"/>
                </a:lnTo>
                <a:lnTo>
                  <a:pt x="471" y="245"/>
                </a:lnTo>
                <a:lnTo>
                  <a:pt x="468" y="246"/>
                </a:lnTo>
                <a:lnTo>
                  <a:pt x="468" y="246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close/>
                <a:moveTo>
                  <a:pt x="356" y="304"/>
                </a:moveTo>
                <a:lnTo>
                  <a:pt x="356" y="304"/>
                </a:lnTo>
                <a:lnTo>
                  <a:pt x="367" y="302"/>
                </a:lnTo>
                <a:lnTo>
                  <a:pt x="356" y="304"/>
                </a:lnTo>
                <a:lnTo>
                  <a:pt x="356" y="304"/>
                </a:lnTo>
                <a:close/>
                <a:moveTo>
                  <a:pt x="509" y="102"/>
                </a:moveTo>
                <a:lnTo>
                  <a:pt x="509" y="102"/>
                </a:lnTo>
                <a:lnTo>
                  <a:pt x="512" y="98"/>
                </a:lnTo>
                <a:lnTo>
                  <a:pt x="513" y="97"/>
                </a:lnTo>
                <a:lnTo>
                  <a:pt x="514" y="98"/>
                </a:lnTo>
                <a:lnTo>
                  <a:pt x="514" y="100"/>
                </a:lnTo>
                <a:lnTo>
                  <a:pt x="514" y="102"/>
                </a:lnTo>
                <a:lnTo>
                  <a:pt x="513" y="103"/>
                </a:lnTo>
                <a:lnTo>
                  <a:pt x="512" y="103"/>
                </a:lnTo>
                <a:lnTo>
                  <a:pt x="509" y="102"/>
                </a:lnTo>
                <a:lnTo>
                  <a:pt x="509" y="102"/>
                </a:lnTo>
                <a:lnTo>
                  <a:pt x="510" y="102"/>
                </a:lnTo>
                <a:lnTo>
                  <a:pt x="510" y="103"/>
                </a:lnTo>
                <a:lnTo>
                  <a:pt x="510" y="103"/>
                </a:lnTo>
                <a:lnTo>
                  <a:pt x="509" y="102"/>
                </a:lnTo>
                <a:lnTo>
                  <a:pt x="509" y="102"/>
                </a:lnTo>
                <a:close/>
                <a:moveTo>
                  <a:pt x="465" y="239"/>
                </a:moveTo>
                <a:lnTo>
                  <a:pt x="465" y="239"/>
                </a:lnTo>
                <a:lnTo>
                  <a:pt x="468" y="239"/>
                </a:lnTo>
                <a:lnTo>
                  <a:pt x="468" y="239"/>
                </a:lnTo>
                <a:lnTo>
                  <a:pt x="468" y="242"/>
                </a:lnTo>
                <a:lnTo>
                  <a:pt x="468" y="242"/>
                </a:lnTo>
                <a:lnTo>
                  <a:pt x="466" y="240"/>
                </a:lnTo>
                <a:lnTo>
                  <a:pt x="465" y="239"/>
                </a:lnTo>
                <a:lnTo>
                  <a:pt x="465" y="239"/>
                </a:lnTo>
                <a:close/>
                <a:moveTo>
                  <a:pt x="354" y="304"/>
                </a:moveTo>
                <a:lnTo>
                  <a:pt x="354" y="304"/>
                </a:lnTo>
                <a:lnTo>
                  <a:pt x="354" y="304"/>
                </a:lnTo>
                <a:lnTo>
                  <a:pt x="354" y="304"/>
                </a:lnTo>
                <a:lnTo>
                  <a:pt x="354" y="304"/>
                </a:lnTo>
                <a:lnTo>
                  <a:pt x="354" y="304"/>
                </a:lnTo>
                <a:close/>
                <a:moveTo>
                  <a:pt x="366" y="302"/>
                </a:moveTo>
                <a:lnTo>
                  <a:pt x="366" y="302"/>
                </a:lnTo>
                <a:lnTo>
                  <a:pt x="372" y="301"/>
                </a:lnTo>
                <a:lnTo>
                  <a:pt x="366" y="302"/>
                </a:lnTo>
                <a:lnTo>
                  <a:pt x="366" y="302"/>
                </a:lnTo>
                <a:lnTo>
                  <a:pt x="366" y="302"/>
                </a:lnTo>
                <a:lnTo>
                  <a:pt x="366" y="302"/>
                </a:lnTo>
                <a:lnTo>
                  <a:pt x="366" y="302"/>
                </a:lnTo>
                <a:close/>
                <a:moveTo>
                  <a:pt x="465" y="237"/>
                </a:moveTo>
                <a:lnTo>
                  <a:pt x="465" y="237"/>
                </a:lnTo>
                <a:lnTo>
                  <a:pt x="468" y="233"/>
                </a:lnTo>
                <a:lnTo>
                  <a:pt x="465" y="237"/>
                </a:lnTo>
                <a:lnTo>
                  <a:pt x="465" y="237"/>
                </a:lnTo>
                <a:lnTo>
                  <a:pt x="466" y="236"/>
                </a:lnTo>
                <a:lnTo>
                  <a:pt x="465" y="237"/>
                </a:lnTo>
                <a:lnTo>
                  <a:pt x="465" y="237"/>
                </a:lnTo>
                <a:close/>
                <a:moveTo>
                  <a:pt x="412" y="281"/>
                </a:moveTo>
                <a:lnTo>
                  <a:pt x="412" y="281"/>
                </a:lnTo>
                <a:lnTo>
                  <a:pt x="415" y="280"/>
                </a:lnTo>
                <a:lnTo>
                  <a:pt x="416" y="280"/>
                </a:lnTo>
                <a:lnTo>
                  <a:pt x="415" y="281"/>
                </a:lnTo>
                <a:lnTo>
                  <a:pt x="415" y="281"/>
                </a:lnTo>
                <a:lnTo>
                  <a:pt x="413" y="281"/>
                </a:lnTo>
                <a:lnTo>
                  <a:pt x="412" y="281"/>
                </a:lnTo>
                <a:lnTo>
                  <a:pt x="412" y="281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close/>
                <a:moveTo>
                  <a:pt x="460" y="237"/>
                </a:moveTo>
                <a:lnTo>
                  <a:pt x="460" y="237"/>
                </a:lnTo>
                <a:lnTo>
                  <a:pt x="461" y="237"/>
                </a:lnTo>
                <a:lnTo>
                  <a:pt x="461" y="236"/>
                </a:lnTo>
                <a:lnTo>
                  <a:pt x="461" y="236"/>
                </a:lnTo>
                <a:lnTo>
                  <a:pt x="460" y="237"/>
                </a:lnTo>
                <a:lnTo>
                  <a:pt x="460" y="237"/>
                </a:lnTo>
                <a:lnTo>
                  <a:pt x="460" y="237"/>
                </a:lnTo>
                <a:lnTo>
                  <a:pt x="460" y="237"/>
                </a:lnTo>
                <a:lnTo>
                  <a:pt x="460" y="237"/>
                </a:lnTo>
                <a:close/>
                <a:moveTo>
                  <a:pt x="448" y="246"/>
                </a:moveTo>
                <a:lnTo>
                  <a:pt x="448" y="246"/>
                </a:lnTo>
                <a:lnTo>
                  <a:pt x="447" y="246"/>
                </a:lnTo>
                <a:lnTo>
                  <a:pt x="448" y="248"/>
                </a:lnTo>
                <a:lnTo>
                  <a:pt x="449" y="248"/>
                </a:lnTo>
                <a:lnTo>
                  <a:pt x="449" y="249"/>
                </a:lnTo>
                <a:lnTo>
                  <a:pt x="449" y="249"/>
                </a:lnTo>
                <a:lnTo>
                  <a:pt x="445" y="249"/>
                </a:lnTo>
                <a:lnTo>
                  <a:pt x="445" y="248"/>
                </a:lnTo>
                <a:lnTo>
                  <a:pt x="448" y="246"/>
                </a:lnTo>
                <a:lnTo>
                  <a:pt x="448" y="246"/>
                </a:lnTo>
                <a:close/>
                <a:moveTo>
                  <a:pt x="354" y="304"/>
                </a:moveTo>
                <a:lnTo>
                  <a:pt x="354" y="304"/>
                </a:lnTo>
                <a:lnTo>
                  <a:pt x="354" y="304"/>
                </a:lnTo>
                <a:lnTo>
                  <a:pt x="354" y="304"/>
                </a:lnTo>
                <a:lnTo>
                  <a:pt x="354" y="304"/>
                </a:lnTo>
                <a:lnTo>
                  <a:pt x="354" y="304"/>
                </a:lnTo>
                <a:lnTo>
                  <a:pt x="354" y="304"/>
                </a:lnTo>
                <a:close/>
                <a:moveTo>
                  <a:pt x="475" y="72"/>
                </a:moveTo>
                <a:lnTo>
                  <a:pt x="475" y="72"/>
                </a:lnTo>
                <a:lnTo>
                  <a:pt x="478" y="72"/>
                </a:lnTo>
                <a:lnTo>
                  <a:pt x="479" y="72"/>
                </a:lnTo>
                <a:lnTo>
                  <a:pt x="480" y="74"/>
                </a:lnTo>
                <a:lnTo>
                  <a:pt x="480" y="74"/>
                </a:lnTo>
                <a:lnTo>
                  <a:pt x="478" y="75"/>
                </a:lnTo>
                <a:lnTo>
                  <a:pt x="477" y="75"/>
                </a:lnTo>
                <a:lnTo>
                  <a:pt x="475" y="74"/>
                </a:lnTo>
                <a:lnTo>
                  <a:pt x="475" y="72"/>
                </a:lnTo>
                <a:lnTo>
                  <a:pt x="475" y="72"/>
                </a:lnTo>
                <a:close/>
                <a:moveTo>
                  <a:pt x="410" y="271"/>
                </a:moveTo>
                <a:lnTo>
                  <a:pt x="410" y="271"/>
                </a:lnTo>
                <a:lnTo>
                  <a:pt x="412" y="271"/>
                </a:lnTo>
                <a:lnTo>
                  <a:pt x="410" y="273"/>
                </a:lnTo>
                <a:lnTo>
                  <a:pt x="410" y="273"/>
                </a:lnTo>
                <a:lnTo>
                  <a:pt x="409" y="273"/>
                </a:lnTo>
                <a:lnTo>
                  <a:pt x="410" y="271"/>
                </a:lnTo>
                <a:lnTo>
                  <a:pt x="410" y="271"/>
                </a:lnTo>
                <a:close/>
                <a:moveTo>
                  <a:pt x="456" y="208"/>
                </a:moveTo>
                <a:lnTo>
                  <a:pt x="456" y="208"/>
                </a:lnTo>
                <a:lnTo>
                  <a:pt x="457" y="207"/>
                </a:lnTo>
                <a:lnTo>
                  <a:pt x="459" y="206"/>
                </a:lnTo>
                <a:lnTo>
                  <a:pt x="460" y="206"/>
                </a:lnTo>
                <a:lnTo>
                  <a:pt x="459" y="207"/>
                </a:lnTo>
                <a:lnTo>
                  <a:pt x="459" y="207"/>
                </a:lnTo>
                <a:lnTo>
                  <a:pt x="457" y="208"/>
                </a:lnTo>
                <a:lnTo>
                  <a:pt x="456" y="208"/>
                </a:lnTo>
                <a:lnTo>
                  <a:pt x="456" y="208"/>
                </a:lnTo>
                <a:close/>
                <a:moveTo>
                  <a:pt x="413" y="266"/>
                </a:moveTo>
                <a:lnTo>
                  <a:pt x="413" y="266"/>
                </a:lnTo>
                <a:lnTo>
                  <a:pt x="415" y="265"/>
                </a:lnTo>
                <a:lnTo>
                  <a:pt x="413" y="266"/>
                </a:lnTo>
                <a:lnTo>
                  <a:pt x="413" y="266"/>
                </a:lnTo>
                <a:lnTo>
                  <a:pt x="412" y="266"/>
                </a:lnTo>
                <a:lnTo>
                  <a:pt x="413" y="266"/>
                </a:lnTo>
                <a:lnTo>
                  <a:pt x="414" y="266"/>
                </a:lnTo>
                <a:lnTo>
                  <a:pt x="413" y="266"/>
                </a:lnTo>
                <a:lnTo>
                  <a:pt x="413" y="266"/>
                </a:lnTo>
                <a:close/>
                <a:moveTo>
                  <a:pt x="447" y="53"/>
                </a:moveTo>
                <a:lnTo>
                  <a:pt x="447" y="53"/>
                </a:lnTo>
                <a:lnTo>
                  <a:pt x="451" y="53"/>
                </a:lnTo>
                <a:lnTo>
                  <a:pt x="453" y="54"/>
                </a:lnTo>
                <a:lnTo>
                  <a:pt x="454" y="56"/>
                </a:lnTo>
                <a:lnTo>
                  <a:pt x="454" y="56"/>
                </a:lnTo>
                <a:lnTo>
                  <a:pt x="451" y="57"/>
                </a:lnTo>
                <a:lnTo>
                  <a:pt x="449" y="56"/>
                </a:lnTo>
                <a:lnTo>
                  <a:pt x="447" y="55"/>
                </a:lnTo>
                <a:lnTo>
                  <a:pt x="447" y="53"/>
                </a:lnTo>
                <a:lnTo>
                  <a:pt x="447" y="53"/>
                </a:lnTo>
                <a:close/>
                <a:moveTo>
                  <a:pt x="356" y="304"/>
                </a:move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close/>
                <a:moveTo>
                  <a:pt x="356" y="304"/>
                </a:move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close/>
                <a:moveTo>
                  <a:pt x="430" y="221"/>
                </a:moveTo>
                <a:lnTo>
                  <a:pt x="430" y="221"/>
                </a:lnTo>
                <a:lnTo>
                  <a:pt x="432" y="216"/>
                </a:lnTo>
                <a:lnTo>
                  <a:pt x="433" y="215"/>
                </a:lnTo>
                <a:lnTo>
                  <a:pt x="432" y="218"/>
                </a:lnTo>
                <a:lnTo>
                  <a:pt x="430" y="221"/>
                </a:lnTo>
                <a:lnTo>
                  <a:pt x="430" y="221"/>
                </a:lnTo>
                <a:lnTo>
                  <a:pt x="431" y="219"/>
                </a:lnTo>
                <a:lnTo>
                  <a:pt x="430" y="221"/>
                </a:lnTo>
                <a:lnTo>
                  <a:pt x="430" y="221"/>
                </a:lnTo>
                <a:close/>
                <a:moveTo>
                  <a:pt x="356" y="304"/>
                </a:moveTo>
                <a:lnTo>
                  <a:pt x="356" y="304"/>
                </a:lnTo>
                <a:lnTo>
                  <a:pt x="356" y="304"/>
                </a:lnTo>
                <a:close/>
                <a:moveTo>
                  <a:pt x="379" y="285"/>
                </a:moveTo>
                <a:lnTo>
                  <a:pt x="379" y="285"/>
                </a:lnTo>
                <a:lnTo>
                  <a:pt x="380" y="284"/>
                </a:lnTo>
                <a:lnTo>
                  <a:pt x="379" y="286"/>
                </a:lnTo>
                <a:lnTo>
                  <a:pt x="379" y="286"/>
                </a:lnTo>
                <a:lnTo>
                  <a:pt x="378" y="286"/>
                </a:lnTo>
                <a:lnTo>
                  <a:pt x="379" y="285"/>
                </a:lnTo>
                <a:lnTo>
                  <a:pt x="379" y="285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6" y="304"/>
                </a:lnTo>
                <a:lnTo>
                  <a:pt x="355" y="304"/>
                </a:lnTo>
                <a:lnTo>
                  <a:pt x="355" y="304"/>
                </a:lnTo>
                <a:close/>
                <a:moveTo>
                  <a:pt x="367" y="296"/>
                </a:moveTo>
                <a:lnTo>
                  <a:pt x="367" y="296"/>
                </a:lnTo>
                <a:lnTo>
                  <a:pt x="371" y="292"/>
                </a:lnTo>
                <a:lnTo>
                  <a:pt x="367" y="296"/>
                </a:lnTo>
                <a:lnTo>
                  <a:pt x="367" y="296"/>
                </a:lnTo>
                <a:lnTo>
                  <a:pt x="368" y="295"/>
                </a:lnTo>
                <a:lnTo>
                  <a:pt x="367" y="296"/>
                </a:lnTo>
                <a:lnTo>
                  <a:pt x="367" y="296"/>
                </a:lnTo>
                <a:close/>
                <a:moveTo>
                  <a:pt x="404" y="245"/>
                </a:moveTo>
                <a:lnTo>
                  <a:pt x="404" y="245"/>
                </a:lnTo>
                <a:lnTo>
                  <a:pt x="407" y="244"/>
                </a:lnTo>
                <a:lnTo>
                  <a:pt x="408" y="245"/>
                </a:lnTo>
                <a:lnTo>
                  <a:pt x="408" y="245"/>
                </a:lnTo>
                <a:lnTo>
                  <a:pt x="404" y="246"/>
                </a:lnTo>
                <a:lnTo>
                  <a:pt x="404" y="245"/>
                </a:lnTo>
                <a:lnTo>
                  <a:pt x="404" y="245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close/>
                <a:moveTo>
                  <a:pt x="356" y="304"/>
                </a:move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close/>
                <a:moveTo>
                  <a:pt x="359" y="302"/>
                </a:moveTo>
                <a:lnTo>
                  <a:pt x="359" y="302"/>
                </a:lnTo>
                <a:lnTo>
                  <a:pt x="356" y="303"/>
                </a:lnTo>
                <a:lnTo>
                  <a:pt x="356" y="303"/>
                </a:lnTo>
                <a:lnTo>
                  <a:pt x="359" y="302"/>
                </a:lnTo>
                <a:lnTo>
                  <a:pt x="359" y="302"/>
                </a:lnTo>
                <a:close/>
                <a:moveTo>
                  <a:pt x="357" y="302"/>
                </a:moveTo>
                <a:lnTo>
                  <a:pt x="357" y="302"/>
                </a:lnTo>
                <a:lnTo>
                  <a:pt x="355" y="304"/>
                </a:lnTo>
                <a:lnTo>
                  <a:pt x="357" y="302"/>
                </a:lnTo>
                <a:lnTo>
                  <a:pt x="357" y="302"/>
                </a:lnTo>
                <a:lnTo>
                  <a:pt x="359" y="302"/>
                </a:lnTo>
                <a:lnTo>
                  <a:pt x="357" y="302"/>
                </a:lnTo>
                <a:lnTo>
                  <a:pt x="357" y="302"/>
                </a:lnTo>
                <a:close/>
                <a:moveTo>
                  <a:pt x="371" y="291"/>
                </a:moveTo>
                <a:lnTo>
                  <a:pt x="371" y="291"/>
                </a:lnTo>
                <a:lnTo>
                  <a:pt x="368" y="292"/>
                </a:lnTo>
                <a:lnTo>
                  <a:pt x="372" y="290"/>
                </a:lnTo>
                <a:lnTo>
                  <a:pt x="374" y="287"/>
                </a:lnTo>
                <a:lnTo>
                  <a:pt x="371" y="291"/>
                </a:lnTo>
                <a:lnTo>
                  <a:pt x="371" y="291"/>
                </a:lnTo>
                <a:lnTo>
                  <a:pt x="369" y="292"/>
                </a:lnTo>
                <a:lnTo>
                  <a:pt x="371" y="291"/>
                </a:lnTo>
                <a:lnTo>
                  <a:pt x="371" y="291"/>
                </a:lnTo>
                <a:close/>
                <a:moveTo>
                  <a:pt x="419" y="174"/>
                </a:moveTo>
                <a:lnTo>
                  <a:pt x="419" y="174"/>
                </a:lnTo>
                <a:lnTo>
                  <a:pt x="425" y="168"/>
                </a:lnTo>
                <a:lnTo>
                  <a:pt x="425" y="169"/>
                </a:lnTo>
                <a:lnTo>
                  <a:pt x="424" y="171"/>
                </a:lnTo>
                <a:lnTo>
                  <a:pt x="421" y="174"/>
                </a:lnTo>
                <a:lnTo>
                  <a:pt x="420" y="175"/>
                </a:lnTo>
                <a:lnTo>
                  <a:pt x="419" y="174"/>
                </a:lnTo>
                <a:lnTo>
                  <a:pt x="419" y="174"/>
                </a:lnTo>
                <a:lnTo>
                  <a:pt x="420" y="173"/>
                </a:lnTo>
                <a:lnTo>
                  <a:pt x="420" y="174"/>
                </a:lnTo>
                <a:lnTo>
                  <a:pt x="419" y="174"/>
                </a:lnTo>
                <a:lnTo>
                  <a:pt x="419" y="174"/>
                </a:lnTo>
                <a:lnTo>
                  <a:pt x="419" y="174"/>
                </a:lnTo>
                <a:close/>
                <a:moveTo>
                  <a:pt x="391" y="41"/>
                </a:moveTo>
                <a:lnTo>
                  <a:pt x="391" y="41"/>
                </a:lnTo>
                <a:lnTo>
                  <a:pt x="389" y="39"/>
                </a:lnTo>
                <a:lnTo>
                  <a:pt x="389" y="39"/>
                </a:lnTo>
                <a:lnTo>
                  <a:pt x="389" y="37"/>
                </a:lnTo>
                <a:lnTo>
                  <a:pt x="389" y="37"/>
                </a:lnTo>
                <a:lnTo>
                  <a:pt x="390" y="37"/>
                </a:lnTo>
                <a:lnTo>
                  <a:pt x="391" y="37"/>
                </a:lnTo>
                <a:lnTo>
                  <a:pt x="392" y="38"/>
                </a:lnTo>
                <a:lnTo>
                  <a:pt x="391" y="41"/>
                </a:lnTo>
                <a:lnTo>
                  <a:pt x="391" y="41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5" y="304"/>
                </a:lnTo>
                <a:close/>
                <a:moveTo>
                  <a:pt x="412" y="202"/>
                </a:moveTo>
                <a:lnTo>
                  <a:pt x="412" y="202"/>
                </a:lnTo>
                <a:lnTo>
                  <a:pt x="414" y="202"/>
                </a:lnTo>
                <a:lnTo>
                  <a:pt x="414" y="204"/>
                </a:lnTo>
                <a:lnTo>
                  <a:pt x="414" y="204"/>
                </a:lnTo>
                <a:lnTo>
                  <a:pt x="413" y="204"/>
                </a:lnTo>
                <a:lnTo>
                  <a:pt x="412" y="202"/>
                </a:lnTo>
                <a:lnTo>
                  <a:pt x="412" y="202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close/>
                <a:moveTo>
                  <a:pt x="402" y="232"/>
                </a:moveTo>
                <a:lnTo>
                  <a:pt x="402" y="232"/>
                </a:lnTo>
                <a:lnTo>
                  <a:pt x="403" y="230"/>
                </a:lnTo>
                <a:lnTo>
                  <a:pt x="404" y="228"/>
                </a:lnTo>
                <a:lnTo>
                  <a:pt x="404" y="230"/>
                </a:lnTo>
                <a:lnTo>
                  <a:pt x="402" y="232"/>
                </a:lnTo>
                <a:lnTo>
                  <a:pt x="402" y="232"/>
                </a:lnTo>
                <a:lnTo>
                  <a:pt x="402" y="231"/>
                </a:lnTo>
                <a:lnTo>
                  <a:pt x="402" y="232"/>
                </a:lnTo>
                <a:lnTo>
                  <a:pt x="402" y="232"/>
                </a:lnTo>
                <a:close/>
                <a:moveTo>
                  <a:pt x="362" y="297"/>
                </a:moveTo>
                <a:lnTo>
                  <a:pt x="362" y="297"/>
                </a:lnTo>
                <a:lnTo>
                  <a:pt x="365" y="295"/>
                </a:lnTo>
                <a:lnTo>
                  <a:pt x="365" y="295"/>
                </a:lnTo>
                <a:lnTo>
                  <a:pt x="362" y="297"/>
                </a:lnTo>
                <a:lnTo>
                  <a:pt x="362" y="297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close/>
                <a:moveTo>
                  <a:pt x="363" y="295"/>
                </a:moveTo>
                <a:lnTo>
                  <a:pt x="363" y="295"/>
                </a:lnTo>
                <a:lnTo>
                  <a:pt x="366" y="293"/>
                </a:lnTo>
                <a:lnTo>
                  <a:pt x="366" y="292"/>
                </a:lnTo>
                <a:lnTo>
                  <a:pt x="366" y="293"/>
                </a:lnTo>
                <a:lnTo>
                  <a:pt x="366" y="293"/>
                </a:lnTo>
                <a:lnTo>
                  <a:pt x="363" y="295"/>
                </a:lnTo>
                <a:lnTo>
                  <a:pt x="363" y="295"/>
                </a:lnTo>
                <a:close/>
                <a:moveTo>
                  <a:pt x="372" y="283"/>
                </a:moveTo>
                <a:lnTo>
                  <a:pt x="372" y="283"/>
                </a:lnTo>
                <a:lnTo>
                  <a:pt x="374" y="280"/>
                </a:lnTo>
                <a:lnTo>
                  <a:pt x="372" y="283"/>
                </a:lnTo>
                <a:lnTo>
                  <a:pt x="372" y="283"/>
                </a:lnTo>
                <a:lnTo>
                  <a:pt x="373" y="281"/>
                </a:lnTo>
                <a:lnTo>
                  <a:pt x="372" y="283"/>
                </a:lnTo>
                <a:lnTo>
                  <a:pt x="372" y="283"/>
                </a:lnTo>
                <a:lnTo>
                  <a:pt x="372" y="283"/>
                </a:lnTo>
                <a:lnTo>
                  <a:pt x="372" y="283"/>
                </a:lnTo>
                <a:close/>
                <a:moveTo>
                  <a:pt x="372" y="285"/>
                </a:moveTo>
                <a:lnTo>
                  <a:pt x="372" y="285"/>
                </a:lnTo>
                <a:lnTo>
                  <a:pt x="372" y="284"/>
                </a:lnTo>
                <a:lnTo>
                  <a:pt x="372" y="285"/>
                </a:lnTo>
                <a:lnTo>
                  <a:pt x="371" y="285"/>
                </a:lnTo>
                <a:lnTo>
                  <a:pt x="372" y="283"/>
                </a:lnTo>
                <a:lnTo>
                  <a:pt x="372" y="283"/>
                </a:lnTo>
                <a:lnTo>
                  <a:pt x="374" y="281"/>
                </a:lnTo>
                <a:lnTo>
                  <a:pt x="372" y="285"/>
                </a:lnTo>
                <a:lnTo>
                  <a:pt x="372" y="285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5" y="304"/>
                </a:lnTo>
                <a:close/>
                <a:moveTo>
                  <a:pt x="366" y="291"/>
                </a:moveTo>
                <a:lnTo>
                  <a:pt x="366" y="291"/>
                </a:lnTo>
                <a:lnTo>
                  <a:pt x="367" y="290"/>
                </a:lnTo>
                <a:lnTo>
                  <a:pt x="367" y="291"/>
                </a:lnTo>
                <a:lnTo>
                  <a:pt x="367" y="291"/>
                </a:lnTo>
                <a:lnTo>
                  <a:pt x="365" y="293"/>
                </a:lnTo>
                <a:lnTo>
                  <a:pt x="366" y="291"/>
                </a:lnTo>
                <a:lnTo>
                  <a:pt x="366" y="291"/>
                </a:lnTo>
                <a:close/>
                <a:moveTo>
                  <a:pt x="361" y="296"/>
                </a:moveTo>
                <a:lnTo>
                  <a:pt x="361" y="296"/>
                </a:lnTo>
                <a:lnTo>
                  <a:pt x="363" y="295"/>
                </a:lnTo>
                <a:lnTo>
                  <a:pt x="361" y="296"/>
                </a:lnTo>
                <a:lnTo>
                  <a:pt x="361" y="296"/>
                </a:lnTo>
                <a:lnTo>
                  <a:pt x="362" y="295"/>
                </a:lnTo>
                <a:lnTo>
                  <a:pt x="361" y="296"/>
                </a:lnTo>
                <a:lnTo>
                  <a:pt x="361" y="296"/>
                </a:lnTo>
                <a:close/>
                <a:moveTo>
                  <a:pt x="367" y="287"/>
                </a:moveTo>
                <a:lnTo>
                  <a:pt x="367" y="287"/>
                </a:lnTo>
                <a:lnTo>
                  <a:pt x="368" y="286"/>
                </a:lnTo>
                <a:lnTo>
                  <a:pt x="368" y="287"/>
                </a:lnTo>
                <a:lnTo>
                  <a:pt x="368" y="287"/>
                </a:lnTo>
                <a:lnTo>
                  <a:pt x="365" y="291"/>
                </a:lnTo>
                <a:lnTo>
                  <a:pt x="367" y="287"/>
                </a:lnTo>
                <a:lnTo>
                  <a:pt x="367" y="287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5" y="304"/>
                </a:lnTo>
                <a:close/>
                <a:moveTo>
                  <a:pt x="355" y="305"/>
                </a:moveTo>
                <a:lnTo>
                  <a:pt x="355" y="304"/>
                </a:lnTo>
                <a:lnTo>
                  <a:pt x="355" y="305"/>
                </a:lnTo>
                <a:close/>
                <a:moveTo>
                  <a:pt x="355" y="305"/>
                </a:moveTo>
                <a:lnTo>
                  <a:pt x="355" y="305"/>
                </a:lnTo>
                <a:lnTo>
                  <a:pt x="355" y="305"/>
                </a:lnTo>
                <a:lnTo>
                  <a:pt x="355" y="304"/>
                </a:lnTo>
                <a:lnTo>
                  <a:pt x="355" y="304"/>
                </a:lnTo>
                <a:lnTo>
                  <a:pt x="355" y="305"/>
                </a:lnTo>
                <a:lnTo>
                  <a:pt x="355" y="305"/>
                </a:lnTo>
                <a:lnTo>
                  <a:pt x="355" y="305"/>
                </a:lnTo>
                <a:lnTo>
                  <a:pt x="355" y="305"/>
                </a:lnTo>
                <a:close/>
                <a:moveTo>
                  <a:pt x="372" y="279"/>
                </a:moveTo>
                <a:lnTo>
                  <a:pt x="372" y="279"/>
                </a:lnTo>
                <a:lnTo>
                  <a:pt x="371" y="280"/>
                </a:lnTo>
                <a:lnTo>
                  <a:pt x="372" y="279"/>
                </a:lnTo>
                <a:lnTo>
                  <a:pt x="376" y="273"/>
                </a:lnTo>
                <a:lnTo>
                  <a:pt x="376" y="273"/>
                </a:lnTo>
                <a:lnTo>
                  <a:pt x="372" y="279"/>
                </a:lnTo>
                <a:lnTo>
                  <a:pt x="372" y="279"/>
                </a:lnTo>
                <a:close/>
                <a:moveTo>
                  <a:pt x="366" y="289"/>
                </a:moveTo>
                <a:lnTo>
                  <a:pt x="366" y="289"/>
                </a:lnTo>
                <a:lnTo>
                  <a:pt x="368" y="285"/>
                </a:lnTo>
                <a:lnTo>
                  <a:pt x="366" y="289"/>
                </a:lnTo>
                <a:lnTo>
                  <a:pt x="366" y="289"/>
                </a:lnTo>
                <a:lnTo>
                  <a:pt x="365" y="290"/>
                </a:lnTo>
                <a:lnTo>
                  <a:pt x="366" y="289"/>
                </a:lnTo>
                <a:lnTo>
                  <a:pt x="366" y="289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close/>
                <a:moveTo>
                  <a:pt x="361" y="296"/>
                </a:moveTo>
                <a:lnTo>
                  <a:pt x="361" y="296"/>
                </a:lnTo>
                <a:lnTo>
                  <a:pt x="363" y="292"/>
                </a:lnTo>
                <a:lnTo>
                  <a:pt x="363" y="292"/>
                </a:lnTo>
                <a:lnTo>
                  <a:pt x="361" y="296"/>
                </a:lnTo>
                <a:lnTo>
                  <a:pt x="361" y="296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5" y="304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close/>
                <a:moveTo>
                  <a:pt x="363" y="281"/>
                </a:moveTo>
                <a:lnTo>
                  <a:pt x="363" y="281"/>
                </a:lnTo>
                <a:lnTo>
                  <a:pt x="363" y="280"/>
                </a:lnTo>
                <a:lnTo>
                  <a:pt x="362" y="284"/>
                </a:lnTo>
                <a:lnTo>
                  <a:pt x="362" y="284"/>
                </a:lnTo>
                <a:lnTo>
                  <a:pt x="362" y="283"/>
                </a:lnTo>
                <a:lnTo>
                  <a:pt x="363" y="281"/>
                </a:lnTo>
                <a:lnTo>
                  <a:pt x="363" y="281"/>
                </a:lnTo>
                <a:close/>
                <a:moveTo>
                  <a:pt x="363" y="191"/>
                </a:moveTo>
                <a:lnTo>
                  <a:pt x="363" y="191"/>
                </a:lnTo>
                <a:lnTo>
                  <a:pt x="362" y="189"/>
                </a:lnTo>
                <a:lnTo>
                  <a:pt x="363" y="187"/>
                </a:lnTo>
                <a:lnTo>
                  <a:pt x="363" y="186"/>
                </a:lnTo>
                <a:lnTo>
                  <a:pt x="365" y="186"/>
                </a:lnTo>
                <a:lnTo>
                  <a:pt x="365" y="186"/>
                </a:lnTo>
                <a:lnTo>
                  <a:pt x="363" y="189"/>
                </a:lnTo>
                <a:lnTo>
                  <a:pt x="363" y="191"/>
                </a:lnTo>
                <a:lnTo>
                  <a:pt x="363" y="191"/>
                </a:lnTo>
                <a:close/>
                <a:moveTo>
                  <a:pt x="362" y="285"/>
                </a:moveTo>
                <a:lnTo>
                  <a:pt x="362" y="285"/>
                </a:lnTo>
                <a:lnTo>
                  <a:pt x="360" y="291"/>
                </a:lnTo>
                <a:lnTo>
                  <a:pt x="362" y="285"/>
                </a:lnTo>
                <a:lnTo>
                  <a:pt x="362" y="285"/>
                </a:lnTo>
                <a:lnTo>
                  <a:pt x="362" y="285"/>
                </a:lnTo>
                <a:lnTo>
                  <a:pt x="362" y="285"/>
                </a:lnTo>
                <a:lnTo>
                  <a:pt x="362" y="286"/>
                </a:lnTo>
                <a:lnTo>
                  <a:pt x="362" y="285"/>
                </a:lnTo>
                <a:lnTo>
                  <a:pt x="362" y="285"/>
                </a:lnTo>
                <a:close/>
                <a:moveTo>
                  <a:pt x="360" y="292"/>
                </a:moveTo>
                <a:lnTo>
                  <a:pt x="360" y="292"/>
                </a:lnTo>
                <a:lnTo>
                  <a:pt x="361" y="286"/>
                </a:lnTo>
                <a:lnTo>
                  <a:pt x="361" y="286"/>
                </a:lnTo>
                <a:lnTo>
                  <a:pt x="360" y="292"/>
                </a:lnTo>
                <a:lnTo>
                  <a:pt x="360" y="292"/>
                </a:lnTo>
                <a:close/>
                <a:moveTo>
                  <a:pt x="356" y="304"/>
                </a:move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close/>
                <a:moveTo>
                  <a:pt x="357" y="298"/>
                </a:moveTo>
                <a:lnTo>
                  <a:pt x="357" y="298"/>
                </a:lnTo>
                <a:lnTo>
                  <a:pt x="359" y="295"/>
                </a:lnTo>
                <a:lnTo>
                  <a:pt x="357" y="298"/>
                </a:lnTo>
                <a:lnTo>
                  <a:pt x="357" y="298"/>
                </a:lnTo>
                <a:lnTo>
                  <a:pt x="357" y="298"/>
                </a:lnTo>
                <a:lnTo>
                  <a:pt x="357" y="298"/>
                </a:lnTo>
                <a:lnTo>
                  <a:pt x="357" y="298"/>
                </a:lnTo>
                <a:close/>
                <a:moveTo>
                  <a:pt x="362" y="281"/>
                </a:moveTo>
                <a:lnTo>
                  <a:pt x="362" y="281"/>
                </a:lnTo>
                <a:lnTo>
                  <a:pt x="361" y="283"/>
                </a:lnTo>
                <a:lnTo>
                  <a:pt x="361" y="281"/>
                </a:lnTo>
                <a:lnTo>
                  <a:pt x="362" y="278"/>
                </a:lnTo>
                <a:lnTo>
                  <a:pt x="362" y="278"/>
                </a:lnTo>
                <a:lnTo>
                  <a:pt x="362" y="278"/>
                </a:lnTo>
                <a:lnTo>
                  <a:pt x="362" y="278"/>
                </a:lnTo>
                <a:lnTo>
                  <a:pt x="362" y="281"/>
                </a:lnTo>
                <a:lnTo>
                  <a:pt x="362" y="281"/>
                </a:lnTo>
                <a:close/>
                <a:moveTo>
                  <a:pt x="362" y="277"/>
                </a:moveTo>
                <a:lnTo>
                  <a:pt x="362" y="277"/>
                </a:lnTo>
                <a:lnTo>
                  <a:pt x="363" y="274"/>
                </a:lnTo>
                <a:lnTo>
                  <a:pt x="362" y="277"/>
                </a:lnTo>
                <a:lnTo>
                  <a:pt x="362" y="277"/>
                </a:lnTo>
                <a:lnTo>
                  <a:pt x="362" y="277"/>
                </a:lnTo>
                <a:lnTo>
                  <a:pt x="362" y="277"/>
                </a:lnTo>
                <a:lnTo>
                  <a:pt x="362" y="277"/>
                </a:lnTo>
                <a:close/>
                <a:moveTo>
                  <a:pt x="354" y="191"/>
                </a:moveTo>
                <a:lnTo>
                  <a:pt x="354" y="191"/>
                </a:lnTo>
                <a:lnTo>
                  <a:pt x="350" y="192"/>
                </a:lnTo>
                <a:lnTo>
                  <a:pt x="348" y="192"/>
                </a:lnTo>
                <a:lnTo>
                  <a:pt x="348" y="190"/>
                </a:lnTo>
                <a:lnTo>
                  <a:pt x="348" y="187"/>
                </a:lnTo>
                <a:lnTo>
                  <a:pt x="349" y="185"/>
                </a:lnTo>
                <a:lnTo>
                  <a:pt x="350" y="185"/>
                </a:lnTo>
                <a:lnTo>
                  <a:pt x="353" y="186"/>
                </a:lnTo>
                <a:lnTo>
                  <a:pt x="354" y="191"/>
                </a:lnTo>
                <a:lnTo>
                  <a:pt x="354" y="191"/>
                </a:lnTo>
                <a:lnTo>
                  <a:pt x="354" y="190"/>
                </a:lnTo>
                <a:lnTo>
                  <a:pt x="354" y="191"/>
                </a:lnTo>
                <a:lnTo>
                  <a:pt x="354" y="191"/>
                </a:lnTo>
                <a:close/>
                <a:moveTo>
                  <a:pt x="359" y="292"/>
                </a:moveTo>
                <a:lnTo>
                  <a:pt x="359" y="292"/>
                </a:lnTo>
                <a:lnTo>
                  <a:pt x="361" y="284"/>
                </a:lnTo>
                <a:lnTo>
                  <a:pt x="359" y="292"/>
                </a:lnTo>
                <a:lnTo>
                  <a:pt x="359" y="292"/>
                </a:lnTo>
                <a:lnTo>
                  <a:pt x="360" y="290"/>
                </a:lnTo>
                <a:lnTo>
                  <a:pt x="359" y="292"/>
                </a:lnTo>
                <a:lnTo>
                  <a:pt x="359" y="292"/>
                </a:lnTo>
                <a:close/>
                <a:moveTo>
                  <a:pt x="356" y="303"/>
                </a:moveTo>
                <a:lnTo>
                  <a:pt x="356" y="303"/>
                </a:lnTo>
                <a:lnTo>
                  <a:pt x="356" y="303"/>
                </a:lnTo>
                <a:close/>
                <a:moveTo>
                  <a:pt x="363" y="260"/>
                </a:moveTo>
                <a:lnTo>
                  <a:pt x="363" y="260"/>
                </a:lnTo>
                <a:lnTo>
                  <a:pt x="365" y="257"/>
                </a:lnTo>
                <a:lnTo>
                  <a:pt x="363" y="260"/>
                </a:lnTo>
                <a:lnTo>
                  <a:pt x="363" y="260"/>
                </a:lnTo>
                <a:lnTo>
                  <a:pt x="363" y="261"/>
                </a:lnTo>
                <a:lnTo>
                  <a:pt x="363" y="260"/>
                </a:lnTo>
                <a:lnTo>
                  <a:pt x="363" y="260"/>
                </a:lnTo>
                <a:close/>
                <a:moveTo>
                  <a:pt x="357" y="278"/>
                </a:moveTo>
                <a:lnTo>
                  <a:pt x="357" y="278"/>
                </a:lnTo>
                <a:lnTo>
                  <a:pt x="359" y="277"/>
                </a:lnTo>
                <a:lnTo>
                  <a:pt x="359" y="279"/>
                </a:lnTo>
                <a:lnTo>
                  <a:pt x="357" y="286"/>
                </a:lnTo>
                <a:lnTo>
                  <a:pt x="357" y="289"/>
                </a:lnTo>
                <a:lnTo>
                  <a:pt x="357" y="278"/>
                </a:lnTo>
                <a:lnTo>
                  <a:pt x="357" y="278"/>
                </a:lnTo>
                <a:lnTo>
                  <a:pt x="357" y="280"/>
                </a:lnTo>
                <a:lnTo>
                  <a:pt x="357" y="278"/>
                </a:lnTo>
                <a:lnTo>
                  <a:pt x="357" y="278"/>
                </a:lnTo>
                <a:close/>
                <a:moveTo>
                  <a:pt x="357" y="285"/>
                </a:moveTo>
                <a:lnTo>
                  <a:pt x="357" y="285"/>
                </a:lnTo>
                <a:lnTo>
                  <a:pt x="356" y="289"/>
                </a:lnTo>
                <a:lnTo>
                  <a:pt x="357" y="285"/>
                </a:lnTo>
                <a:lnTo>
                  <a:pt x="357" y="285"/>
                </a:lnTo>
                <a:lnTo>
                  <a:pt x="357" y="286"/>
                </a:lnTo>
                <a:lnTo>
                  <a:pt x="357" y="285"/>
                </a:lnTo>
                <a:lnTo>
                  <a:pt x="357" y="285"/>
                </a:lnTo>
                <a:close/>
                <a:moveTo>
                  <a:pt x="356" y="303"/>
                </a:moveTo>
                <a:lnTo>
                  <a:pt x="356" y="303"/>
                </a:lnTo>
                <a:lnTo>
                  <a:pt x="356" y="303"/>
                </a:lnTo>
                <a:lnTo>
                  <a:pt x="356" y="303"/>
                </a:lnTo>
                <a:lnTo>
                  <a:pt x="356" y="303"/>
                </a:lnTo>
                <a:lnTo>
                  <a:pt x="356" y="303"/>
                </a:lnTo>
                <a:close/>
                <a:moveTo>
                  <a:pt x="357" y="296"/>
                </a:moveTo>
                <a:lnTo>
                  <a:pt x="357" y="296"/>
                </a:lnTo>
                <a:lnTo>
                  <a:pt x="357" y="298"/>
                </a:lnTo>
                <a:lnTo>
                  <a:pt x="357" y="298"/>
                </a:lnTo>
                <a:lnTo>
                  <a:pt x="357" y="296"/>
                </a:lnTo>
                <a:lnTo>
                  <a:pt x="357" y="296"/>
                </a:lnTo>
                <a:close/>
                <a:moveTo>
                  <a:pt x="357" y="293"/>
                </a:moveTo>
                <a:lnTo>
                  <a:pt x="357" y="293"/>
                </a:lnTo>
                <a:lnTo>
                  <a:pt x="359" y="291"/>
                </a:lnTo>
                <a:lnTo>
                  <a:pt x="357" y="295"/>
                </a:lnTo>
                <a:lnTo>
                  <a:pt x="357" y="295"/>
                </a:lnTo>
                <a:lnTo>
                  <a:pt x="357" y="293"/>
                </a:lnTo>
                <a:lnTo>
                  <a:pt x="357" y="293"/>
                </a:lnTo>
                <a:close/>
                <a:moveTo>
                  <a:pt x="356" y="303"/>
                </a:moveTo>
                <a:lnTo>
                  <a:pt x="356" y="303"/>
                </a:lnTo>
                <a:lnTo>
                  <a:pt x="356" y="303"/>
                </a:lnTo>
                <a:lnTo>
                  <a:pt x="356" y="303"/>
                </a:lnTo>
                <a:lnTo>
                  <a:pt x="356" y="303"/>
                </a:lnTo>
                <a:lnTo>
                  <a:pt x="356" y="303"/>
                </a:lnTo>
                <a:close/>
                <a:moveTo>
                  <a:pt x="339" y="189"/>
                </a:moveTo>
                <a:lnTo>
                  <a:pt x="339" y="189"/>
                </a:lnTo>
                <a:lnTo>
                  <a:pt x="341" y="186"/>
                </a:lnTo>
                <a:lnTo>
                  <a:pt x="341" y="186"/>
                </a:lnTo>
                <a:lnTo>
                  <a:pt x="342" y="185"/>
                </a:lnTo>
                <a:lnTo>
                  <a:pt x="341" y="183"/>
                </a:lnTo>
                <a:lnTo>
                  <a:pt x="341" y="183"/>
                </a:lnTo>
                <a:lnTo>
                  <a:pt x="342" y="185"/>
                </a:lnTo>
                <a:lnTo>
                  <a:pt x="342" y="187"/>
                </a:lnTo>
                <a:lnTo>
                  <a:pt x="341" y="189"/>
                </a:lnTo>
                <a:lnTo>
                  <a:pt x="339" y="189"/>
                </a:lnTo>
                <a:lnTo>
                  <a:pt x="339" y="189"/>
                </a:lnTo>
                <a:close/>
                <a:moveTo>
                  <a:pt x="337" y="189"/>
                </a:moveTo>
                <a:lnTo>
                  <a:pt x="337" y="189"/>
                </a:lnTo>
                <a:lnTo>
                  <a:pt x="337" y="179"/>
                </a:lnTo>
                <a:lnTo>
                  <a:pt x="338" y="183"/>
                </a:lnTo>
                <a:lnTo>
                  <a:pt x="338" y="190"/>
                </a:lnTo>
                <a:lnTo>
                  <a:pt x="338" y="191"/>
                </a:lnTo>
                <a:lnTo>
                  <a:pt x="337" y="189"/>
                </a:lnTo>
                <a:lnTo>
                  <a:pt x="337" y="189"/>
                </a:lnTo>
                <a:lnTo>
                  <a:pt x="337" y="187"/>
                </a:lnTo>
                <a:lnTo>
                  <a:pt x="337" y="189"/>
                </a:lnTo>
                <a:lnTo>
                  <a:pt x="337" y="190"/>
                </a:lnTo>
                <a:lnTo>
                  <a:pt x="337" y="189"/>
                </a:lnTo>
                <a:lnTo>
                  <a:pt x="337" y="189"/>
                </a:lnTo>
                <a:close/>
                <a:moveTo>
                  <a:pt x="357" y="291"/>
                </a:moveTo>
                <a:lnTo>
                  <a:pt x="357" y="291"/>
                </a:lnTo>
                <a:lnTo>
                  <a:pt x="357" y="290"/>
                </a:lnTo>
                <a:lnTo>
                  <a:pt x="357" y="292"/>
                </a:lnTo>
                <a:lnTo>
                  <a:pt x="357" y="292"/>
                </a:lnTo>
                <a:lnTo>
                  <a:pt x="357" y="292"/>
                </a:lnTo>
                <a:lnTo>
                  <a:pt x="357" y="291"/>
                </a:lnTo>
                <a:lnTo>
                  <a:pt x="357" y="291"/>
                </a:lnTo>
                <a:close/>
                <a:moveTo>
                  <a:pt x="356" y="304"/>
                </a:moveTo>
                <a:lnTo>
                  <a:pt x="356" y="304"/>
                </a:lnTo>
                <a:lnTo>
                  <a:pt x="356" y="304"/>
                </a:lnTo>
                <a:close/>
                <a:moveTo>
                  <a:pt x="356" y="280"/>
                </a:moveTo>
                <a:lnTo>
                  <a:pt x="356" y="280"/>
                </a:lnTo>
                <a:lnTo>
                  <a:pt x="356" y="278"/>
                </a:lnTo>
                <a:lnTo>
                  <a:pt x="356" y="275"/>
                </a:lnTo>
                <a:lnTo>
                  <a:pt x="356" y="275"/>
                </a:lnTo>
                <a:lnTo>
                  <a:pt x="356" y="275"/>
                </a:lnTo>
                <a:lnTo>
                  <a:pt x="356" y="280"/>
                </a:lnTo>
                <a:lnTo>
                  <a:pt x="356" y="280"/>
                </a:lnTo>
                <a:lnTo>
                  <a:pt x="356" y="280"/>
                </a:lnTo>
                <a:lnTo>
                  <a:pt x="356" y="280"/>
                </a:lnTo>
                <a:lnTo>
                  <a:pt x="356" y="280"/>
                </a:lnTo>
                <a:close/>
                <a:moveTo>
                  <a:pt x="354" y="272"/>
                </a:moveTo>
                <a:lnTo>
                  <a:pt x="354" y="272"/>
                </a:lnTo>
                <a:lnTo>
                  <a:pt x="354" y="269"/>
                </a:lnTo>
                <a:lnTo>
                  <a:pt x="354" y="267"/>
                </a:lnTo>
                <a:lnTo>
                  <a:pt x="355" y="263"/>
                </a:lnTo>
                <a:lnTo>
                  <a:pt x="355" y="263"/>
                </a:lnTo>
                <a:lnTo>
                  <a:pt x="356" y="266"/>
                </a:lnTo>
                <a:lnTo>
                  <a:pt x="354" y="272"/>
                </a:lnTo>
                <a:lnTo>
                  <a:pt x="354" y="272"/>
                </a:lnTo>
                <a:lnTo>
                  <a:pt x="354" y="271"/>
                </a:lnTo>
                <a:lnTo>
                  <a:pt x="354" y="272"/>
                </a:lnTo>
                <a:lnTo>
                  <a:pt x="354" y="272"/>
                </a:lnTo>
                <a:close/>
                <a:moveTo>
                  <a:pt x="355" y="287"/>
                </a:moveTo>
                <a:lnTo>
                  <a:pt x="355" y="287"/>
                </a:lnTo>
                <a:lnTo>
                  <a:pt x="355" y="284"/>
                </a:lnTo>
                <a:lnTo>
                  <a:pt x="355" y="287"/>
                </a:lnTo>
                <a:lnTo>
                  <a:pt x="355" y="287"/>
                </a:lnTo>
                <a:lnTo>
                  <a:pt x="356" y="285"/>
                </a:lnTo>
                <a:lnTo>
                  <a:pt x="355" y="287"/>
                </a:lnTo>
                <a:lnTo>
                  <a:pt x="355" y="287"/>
                </a:lnTo>
                <a:close/>
                <a:moveTo>
                  <a:pt x="202" y="68"/>
                </a:moveTo>
                <a:lnTo>
                  <a:pt x="202" y="68"/>
                </a:lnTo>
                <a:lnTo>
                  <a:pt x="197" y="66"/>
                </a:lnTo>
                <a:lnTo>
                  <a:pt x="196" y="65"/>
                </a:lnTo>
                <a:lnTo>
                  <a:pt x="199" y="63"/>
                </a:lnTo>
                <a:lnTo>
                  <a:pt x="202" y="63"/>
                </a:lnTo>
                <a:lnTo>
                  <a:pt x="205" y="63"/>
                </a:lnTo>
                <a:lnTo>
                  <a:pt x="207" y="65"/>
                </a:lnTo>
                <a:lnTo>
                  <a:pt x="207" y="66"/>
                </a:lnTo>
                <a:lnTo>
                  <a:pt x="207" y="66"/>
                </a:lnTo>
                <a:lnTo>
                  <a:pt x="202" y="68"/>
                </a:lnTo>
                <a:lnTo>
                  <a:pt x="202" y="68"/>
                </a:lnTo>
                <a:lnTo>
                  <a:pt x="202" y="68"/>
                </a:lnTo>
                <a:lnTo>
                  <a:pt x="202" y="68"/>
                </a:lnTo>
                <a:lnTo>
                  <a:pt x="203" y="68"/>
                </a:lnTo>
                <a:lnTo>
                  <a:pt x="202" y="68"/>
                </a:lnTo>
                <a:lnTo>
                  <a:pt x="202" y="68"/>
                </a:lnTo>
                <a:close/>
                <a:moveTo>
                  <a:pt x="324" y="192"/>
                </a:moveTo>
                <a:lnTo>
                  <a:pt x="324" y="192"/>
                </a:lnTo>
                <a:lnTo>
                  <a:pt x="324" y="190"/>
                </a:lnTo>
                <a:lnTo>
                  <a:pt x="324" y="189"/>
                </a:lnTo>
                <a:lnTo>
                  <a:pt x="320" y="187"/>
                </a:lnTo>
                <a:lnTo>
                  <a:pt x="320" y="187"/>
                </a:lnTo>
                <a:lnTo>
                  <a:pt x="319" y="189"/>
                </a:lnTo>
                <a:lnTo>
                  <a:pt x="320" y="190"/>
                </a:lnTo>
                <a:lnTo>
                  <a:pt x="324" y="192"/>
                </a:lnTo>
                <a:lnTo>
                  <a:pt x="324" y="192"/>
                </a:lnTo>
                <a:lnTo>
                  <a:pt x="323" y="192"/>
                </a:lnTo>
                <a:lnTo>
                  <a:pt x="323" y="192"/>
                </a:lnTo>
                <a:lnTo>
                  <a:pt x="323" y="191"/>
                </a:lnTo>
                <a:lnTo>
                  <a:pt x="324" y="192"/>
                </a:lnTo>
                <a:lnTo>
                  <a:pt x="324" y="192"/>
                </a:lnTo>
                <a:close/>
                <a:moveTo>
                  <a:pt x="350" y="269"/>
                </a:moveTo>
                <a:lnTo>
                  <a:pt x="350" y="269"/>
                </a:lnTo>
                <a:lnTo>
                  <a:pt x="353" y="269"/>
                </a:lnTo>
                <a:lnTo>
                  <a:pt x="353" y="272"/>
                </a:lnTo>
                <a:lnTo>
                  <a:pt x="353" y="277"/>
                </a:lnTo>
                <a:lnTo>
                  <a:pt x="351" y="278"/>
                </a:lnTo>
                <a:lnTo>
                  <a:pt x="351" y="277"/>
                </a:lnTo>
                <a:lnTo>
                  <a:pt x="350" y="269"/>
                </a:lnTo>
                <a:lnTo>
                  <a:pt x="350" y="269"/>
                </a:lnTo>
                <a:lnTo>
                  <a:pt x="350" y="271"/>
                </a:lnTo>
                <a:lnTo>
                  <a:pt x="350" y="269"/>
                </a:lnTo>
                <a:lnTo>
                  <a:pt x="350" y="269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5" y="305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close/>
                <a:moveTo>
                  <a:pt x="351" y="284"/>
                </a:moveTo>
                <a:lnTo>
                  <a:pt x="351" y="284"/>
                </a:lnTo>
                <a:lnTo>
                  <a:pt x="350" y="280"/>
                </a:lnTo>
                <a:lnTo>
                  <a:pt x="350" y="279"/>
                </a:lnTo>
                <a:lnTo>
                  <a:pt x="351" y="280"/>
                </a:lnTo>
                <a:lnTo>
                  <a:pt x="351" y="284"/>
                </a:lnTo>
                <a:lnTo>
                  <a:pt x="351" y="284"/>
                </a:lnTo>
                <a:lnTo>
                  <a:pt x="351" y="283"/>
                </a:lnTo>
                <a:lnTo>
                  <a:pt x="351" y="284"/>
                </a:lnTo>
                <a:lnTo>
                  <a:pt x="351" y="284"/>
                </a:lnTo>
                <a:close/>
                <a:moveTo>
                  <a:pt x="355" y="307"/>
                </a:moveTo>
                <a:lnTo>
                  <a:pt x="355" y="307"/>
                </a:lnTo>
                <a:lnTo>
                  <a:pt x="355" y="307"/>
                </a:lnTo>
                <a:close/>
                <a:moveTo>
                  <a:pt x="355" y="307"/>
                </a:moveTo>
                <a:lnTo>
                  <a:pt x="355" y="307"/>
                </a:lnTo>
                <a:lnTo>
                  <a:pt x="355" y="305"/>
                </a:lnTo>
                <a:lnTo>
                  <a:pt x="355" y="307"/>
                </a:lnTo>
                <a:lnTo>
                  <a:pt x="355" y="307"/>
                </a:lnTo>
                <a:close/>
                <a:moveTo>
                  <a:pt x="348" y="275"/>
                </a:moveTo>
                <a:lnTo>
                  <a:pt x="348" y="275"/>
                </a:lnTo>
                <a:lnTo>
                  <a:pt x="347" y="273"/>
                </a:lnTo>
                <a:lnTo>
                  <a:pt x="347" y="274"/>
                </a:lnTo>
                <a:lnTo>
                  <a:pt x="347" y="274"/>
                </a:lnTo>
                <a:lnTo>
                  <a:pt x="347" y="272"/>
                </a:lnTo>
                <a:lnTo>
                  <a:pt x="347" y="272"/>
                </a:lnTo>
                <a:lnTo>
                  <a:pt x="347" y="272"/>
                </a:lnTo>
                <a:lnTo>
                  <a:pt x="348" y="275"/>
                </a:lnTo>
                <a:lnTo>
                  <a:pt x="348" y="275"/>
                </a:lnTo>
                <a:close/>
                <a:moveTo>
                  <a:pt x="353" y="305"/>
                </a:moveTo>
                <a:lnTo>
                  <a:pt x="353" y="305"/>
                </a:lnTo>
                <a:lnTo>
                  <a:pt x="353" y="304"/>
                </a:lnTo>
                <a:lnTo>
                  <a:pt x="353" y="307"/>
                </a:lnTo>
                <a:lnTo>
                  <a:pt x="353" y="308"/>
                </a:lnTo>
                <a:lnTo>
                  <a:pt x="353" y="305"/>
                </a:lnTo>
                <a:lnTo>
                  <a:pt x="353" y="305"/>
                </a:lnTo>
                <a:lnTo>
                  <a:pt x="353" y="305"/>
                </a:lnTo>
                <a:lnTo>
                  <a:pt x="353" y="305"/>
                </a:lnTo>
                <a:lnTo>
                  <a:pt x="353" y="307"/>
                </a:lnTo>
                <a:lnTo>
                  <a:pt x="353" y="305"/>
                </a:lnTo>
                <a:lnTo>
                  <a:pt x="353" y="305"/>
                </a:lnTo>
                <a:close/>
                <a:moveTo>
                  <a:pt x="355" y="307"/>
                </a:moveTo>
                <a:lnTo>
                  <a:pt x="355" y="307"/>
                </a:lnTo>
                <a:lnTo>
                  <a:pt x="355" y="307"/>
                </a:lnTo>
                <a:lnTo>
                  <a:pt x="355" y="307"/>
                </a:lnTo>
                <a:lnTo>
                  <a:pt x="355" y="307"/>
                </a:lnTo>
                <a:close/>
                <a:moveTo>
                  <a:pt x="341" y="275"/>
                </a:moveTo>
                <a:lnTo>
                  <a:pt x="341" y="275"/>
                </a:lnTo>
                <a:lnTo>
                  <a:pt x="343" y="271"/>
                </a:lnTo>
                <a:lnTo>
                  <a:pt x="344" y="268"/>
                </a:lnTo>
                <a:lnTo>
                  <a:pt x="345" y="271"/>
                </a:lnTo>
                <a:lnTo>
                  <a:pt x="347" y="273"/>
                </a:lnTo>
                <a:lnTo>
                  <a:pt x="347" y="277"/>
                </a:lnTo>
                <a:lnTo>
                  <a:pt x="345" y="279"/>
                </a:lnTo>
                <a:lnTo>
                  <a:pt x="344" y="279"/>
                </a:lnTo>
                <a:lnTo>
                  <a:pt x="344" y="279"/>
                </a:lnTo>
                <a:lnTo>
                  <a:pt x="341" y="275"/>
                </a:lnTo>
                <a:lnTo>
                  <a:pt x="341" y="275"/>
                </a:lnTo>
                <a:lnTo>
                  <a:pt x="342" y="275"/>
                </a:lnTo>
                <a:lnTo>
                  <a:pt x="342" y="277"/>
                </a:lnTo>
                <a:lnTo>
                  <a:pt x="342" y="277"/>
                </a:lnTo>
                <a:lnTo>
                  <a:pt x="341" y="275"/>
                </a:lnTo>
                <a:lnTo>
                  <a:pt x="341" y="275"/>
                </a:lnTo>
                <a:close/>
                <a:moveTo>
                  <a:pt x="170" y="86"/>
                </a:moveTo>
                <a:lnTo>
                  <a:pt x="170" y="86"/>
                </a:lnTo>
                <a:lnTo>
                  <a:pt x="171" y="85"/>
                </a:lnTo>
                <a:lnTo>
                  <a:pt x="172" y="84"/>
                </a:lnTo>
                <a:lnTo>
                  <a:pt x="173" y="83"/>
                </a:lnTo>
                <a:lnTo>
                  <a:pt x="174" y="83"/>
                </a:lnTo>
                <a:lnTo>
                  <a:pt x="174" y="83"/>
                </a:lnTo>
                <a:lnTo>
                  <a:pt x="173" y="86"/>
                </a:lnTo>
                <a:lnTo>
                  <a:pt x="172" y="88"/>
                </a:lnTo>
                <a:lnTo>
                  <a:pt x="170" y="86"/>
                </a:lnTo>
                <a:lnTo>
                  <a:pt x="170" y="86"/>
                </a:lnTo>
                <a:close/>
                <a:moveTo>
                  <a:pt x="302" y="195"/>
                </a:moveTo>
                <a:lnTo>
                  <a:pt x="302" y="195"/>
                </a:lnTo>
                <a:lnTo>
                  <a:pt x="301" y="187"/>
                </a:lnTo>
                <a:lnTo>
                  <a:pt x="302" y="195"/>
                </a:lnTo>
                <a:lnTo>
                  <a:pt x="302" y="195"/>
                </a:lnTo>
                <a:lnTo>
                  <a:pt x="302" y="192"/>
                </a:lnTo>
                <a:lnTo>
                  <a:pt x="302" y="195"/>
                </a:lnTo>
                <a:lnTo>
                  <a:pt x="302" y="195"/>
                </a:lnTo>
                <a:close/>
                <a:moveTo>
                  <a:pt x="353" y="334"/>
                </a:moveTo>
                <a:lnTo>
                  <a:pt x="353" y="334"/>
                </a:lnTo>
                <a:lnTo>
                  <a:pt x="353" y="337"/>
                </a:lnTo>
                <a:lnTo>
                  <a:pt x="353" y="334"/>
                </a:lnTo>
                <a:lnTo>
                  <a:pt x="353" y="334"/>
                </a:lnTo>
                <a:lnTo>
                  <a:pt x="353" y="336"/>
                </a:lnTo>
                <a:lnTo>
                  <a:pt x="353" y="334"/>
                </a:lnTo>
                <a:lnTo>
                  <a:pt x="353" y="334"/>
                </a:lnTo>
                <a:close/>
                <a:moveTo>
                  <a:pt x="333" y="249"/>
                </a:moveTo>
                <a:lnTo>
                  <a:pt x="333" y="249"/>
                </a:lnTo>
                <a:lnTo>
                  <a:pt x="336" y="249"/>
                </a:lnTo>
                <a:lnTo>
                  <a:pt x="336" y="250"/>
                </a:lnTo>
                <a:lnTo>
                  <a:pt x="337" y="252"/>
                </a:lnTo>
                <a:lnTo>
                  <a:pt x="337" y="252"/>
                </a:lnTo>
                <a:lnTo>
                  <a:pt x="336" y="251"/>
                </a:lnTo>
                <a:lnTo>
                  <a:pt x="336" y="251"/>
                </a:lnTo>
                <a:lnTo>
                  <a:pt x="335" y="251"/>
                </a:lnTo>
                <a:lnTo>
                  <a:pt x="333" y="249"/>
                </a:lnTo>
                <a:lnTo>
                  <a:pt x="333" y="249"/>
                </a:lnTo>
                <a:close/>
                <a:moveTo>
                  <a:pt x="338" y="265"/>
                </a:moveTo>
                <a:lnTo>
                  <a:pt x="338" y="265"/>
                </a:lnTo>
                <a:lnTo>
                  <a:pt x="337" y="261"/>
                </a:lnTo>
                <a:lnTo>
                  <a:pt x="338" y="265"/>
                </a:lnTo>
                <a:lnTo>
                  <a:pt x="338" y="265"/>
                </a:lnTo>
                <a:lnTo>
                  <a:pt x="338" y="263"/>
                </a:lnTo>
                <a:lnTo>
                  <a:pt x="338" y="265"/>
                </a:lnTo>
                <a:lnTo>
                  <a:pt x="338" y="265"/>
                </a:lnTo>
                <a:close/>
                <a:moveTo>
                  <a:pt x="354" y="336"/>
                </a:moveTo>
                <a:lnTo>
                  <a:pt x="354" y="336"/>
                </a:lnTo>
                <a:lnTo>
                  <a:pt x="354" y="332"/>
                </a:lnTo>
                <a:lnTo>
                  <a:pt x="354" y="336"/>
                </a:lnTo>
                <a:lnTo>
                  <a:pt x="354" y="336"/>
                </a:lnTo>
                <a:lnTo>
                  <a:pt x="354" y="337"/>
                </a:lnTo>
                <a:lnTo>
                  <a:pt x="354" y="336"/>
                </a:lnTo>
                <a:lnTo>
                  <a:pt x="354" y="336"/>
                </a:lnTo>
                <a:close/>
                <a:moveTo>
                  <a:pt x="353" y="333"/>
                </a:moveTo>
                <a:lnTo>
                  <a:pt x="353" y="333"/>
                </a:lnTo>
                <a:lnTo>
                  <a:pt x="353" y="331"/>
                </a:lnTo>
                <a:lnTo>
                  <a:pt x="354" y="332"/>
                </a:lnTo>
                <a:lnTo>
                  <a:pt x="354" y="332"/>
                </a:lnTo>
                <a:lnTo>
                  <a:pt x="354" y="333"/>
                </a:lnTo>
                <a:lnTo>
                  <a:pt x="353" y="333"/>
                </a:lnTo>
                <a:lnTo>
                  <a:pt x="353" y="333"/>
                </a:lnTo>
                <a:close/>
                <a:moveTo>
                  <a:pt x="339" y="275"/>
                </a:moveTo>
                <a:lnTo>
                  <a:pt x="339" y="275"/>
                </a:lnTo>
                <a:lnTo>
                  <a:pt x="339" y="273"/>
                </a:lnTo>
                <a:lnTo>
                  <a:pt x="339" y="271"/>
                </a:lnTo>
                <a:lnTo>
                  <a:pt x="337" y="268"/>
                </a:lnTo>
                <a:lnTo>
                  <a:pt x="337" y="269"/>
                </a:lnTo>
                <a:lnTo>
                  <a:pt x="337" y="271"/>
                </a:lnTo>
                <a:lnTo>
                  <a:pt x="339" y="275"/>
                </a:lnTo>
                <a:lnTo>
                  <a:pt x="339" y="275"/>
                </a:lnTo>
                <a:lnTo>
                  <a:pt x="339" y="277"/>
                </a:lnTo>
                <a:lnTo>
                  <a:pt x="339" y="277"/>
                </a:lnTo>
                <a:lnTo>
                  <a:pt x="339" y="275"/>
                </a:lnTo>
                <a:lnTo>
                  <a:pt x="339" y="275"/>
                </a:lnTo>
                <a:lnTo>
                  <a:pt x="339" y="275"/>
                </a:lnTo>
                <a:close/>
                <a:moveTo>
                  <a:pt x="354" y="345"/>
                </a:moveTo>
                <a:lnTo>
                  <a:pt x="354" y="345"/>
                </a:lnTo>
                <a:lnTo>
                  <a:pt x="353" y="338"/>
                </a:lnTo>
                <a:lnTo>
                  <a:pt x="354" y="345"/>
                </a:lnTo>
                <a:lnTo>
                  <a:pt x="354" y="345"/>
                </a:lnTo>
                <a:lnTo>
                  <a:pt x="354" y="344"/>
                </a:lnTo>
                <a:lnTo>
                  <a:pt x="354" y="345"/>
                </a:lnTo>
                <a:lnTo>
                  <a:pt x="354" y="345"/>
                </a:lnTo>
                <a:close/>
                <a:moveTo>
                  <a:pt x="353" y="332"/>
                </a:moveTo>
                <a:lnTo>
                  <a:pt x="353" y="332"/>
                </a:lnTo>
                <a:lnTo>
                  <a:pt x="351" y="328"/>
                </a:lnTo>
                <a:lnTo>
                  <a:pt x="353" y="332"/>
                </a:lnTo>
                <a:lnTo>
                  <a:pt x="353" y="332"/>
                </a:lnTo>
                <a:lnTo>
                  <a:pt x="353" y="332"/>
                </a:lnTo>
                <a:lnTo>
                  <a:pt x="353" y="332"/>
                </a:lnTo>
                <a:lnTo>
                  <a:pt x="353" y="332"/>
                </a:lnTo>
                <a:close/>
                <a:moveTo>
                  <a:pt x="335" y="274"/>
                </a:moveTo>
                <a:lnTo>
                  <a:pt x="335" y="274"/>
                </a:lnTo>
                <a:lnTo>
                  <a:pt x="336" y="271"/>
                </a:lnTo>
                <a:lnTo>
                  <a:pt x="336" y="271"/>
                </a:lnTo>
                <a:lnTo>
                  <a:pt x="337" y="274"/>
                </a:lnTo>
                <a:lnTo>
                  <a:pt x="337" y="274"/>
                </a:lnTo>
                <a:lnTo>
                  <a:pt x="336" y="273"/>
                </a:lnTo>
                <a:lnTo>
                  <a:pt x="336" y="274"/>
                </a:lnTo>
                <a:lnTo>
                  <a:pt x="335" y="274"/>
                </a:lnTo>
                <a:lnTo>
                  <a:pt x="335" y="274"/>
                </a:lnTo>
                <a:lnTo>
                  <a:pt x="335" y="274"/>
                </a:lnTo>
                <a:close/>
                <a:moveTo>
                  <a:pt x="326" y="261"/>
                </a:moveTo>
                <a:lnTo>
                  <a:pt x="326" y="261"/>
                </a:lnTo>
                <a:lnTo>
                  <a:pt x="326" y="260"/>
                </a:lnTo>
                <a:lnTo>
                  <a:pt x="327" y="260"/>
                </a:lnTo>
                <a:lnTo>
                  <a:pt x="327" y="260"/>
                </a:lnTo>
                <a:lnTo>
                  <a:pt x="327" y="262"/>
                </a:lnTo>
                <a:lnTo>
                  <a:pt x="326" y="262"/>
                </a:lnTo>
                <a:lnTo>
                  <a:pt x="326" y="261"/>
                </a:lnTo>
                <a:lnTo>
                  <a:pt x="326" y="261"/>
                </a:lnTo>
                <a:close/>
                <a:moveTo>
                  <a:pt x="329" y="269"/>
                </a:moveTo>
                <a:lnTo>
                  <a:pt x="329" y="269"/>
                </a:lnTo>
                <a:lnTo>
                  <a:pt x="330" y="269"/>
                </a:lnTo>
                <a:lnTo>
                  <a:pt x="330" y="269"/>
                </a:lnTo>
                <a:lnTo>
                  <a:pt x="331" y="269"/>
                </a:lnTo>
                <a:lnTo>
                  <a:pt x="332" y="274"/>
                </a:lnTo>
                <a:lnTo>
                  <a:pt x="332" y="274"/>
                </a:lnTo>
                <a:lnTo>
                  <a:pt x="331" y="272"/>
                </a:lnTo>
                <a:lnTo>
                  <a:pt x="330" y="272"/>
                </a:lnTo>
                <a:lnTo>
                  <a:pt x="330" y="272"/>
                </a:lnTo>
                <a:lnTo>
                  <a:pt x="329" y="269"/>
                </a:lnTo>
                <a:lnTo>
                  <a:pt x="329" y="269"/>
                </a:lnTo>
                <a:close/>
                <a:moveTo>
                  <a:pt x="315" y="251"/>
                </a:moveTo>
                <a:lnTo>
                  <a:pt x="315" y="251"/>
                </a:lnTo>
                <a:lnTo>
                  <a:pt x="315" y="249"/>
                </a:lnTo>
                <a:lnTo>
                  <a:pt x="317" y="249"/>
                </a:lnTo>
                <a:lnTo>
                  <a:pt x="317" y="249"/>
                </a:lnTo>
                <a:lnTo>
                  <a:pt x="317" y="251"/>
                </a:lnTo>
                <a:lnTo>
                  <a:pt x="315" y="251"/>
                </a:lnTo>
                <a:lnTo>
                  <a:pt x="315" y="251"/>
                </a:lnTo>
                <a:close/>
                <a:moveTo>
                  <a:pt x="321" y="262"/>
                </a:moveTo>
                <a:lnTo>
                  <a:pt x="321" y="262"/>
                </a:lnTo>
                <a:lnTo>
                  <a:pt x="319" y="257"/>
                </a:lnTo>
                <a:lnTo>
                  <a:pt x="319" y="257"/>
                </a:lnTo>
                <a:lnTo>
                  <a:pt x="319" y="257"/>
                </a:lnTo>
                <a:lnTo>
                  <a:pt x="320" y="260"/>
                </a:lnTo>
                <a:lnTo>
                  <a:pt x="321" y="262"/>
                </a:lnTo>
                <a:lnTo>
                  <a:pt x="321" y="262"/>
                </a:lnTo>
                <a:lnTo>
                  <a:pt x="320" y="260"/>
                </a:lnTo>
                <a:lnTo>
                  <a:pt x="321" y="262"/>
                </a:lnTo>
                <a:lnTo>
                  <a:pt x="321" y="262"/>
                </a:lnTo>
                <a:close/>
                <a:moveTo>
                  <a:pt x="321" y="266"/>
                </a:moveTo>
                <a:lnTo>
                  <a:pt x="321" y="266"/>
                </a:lnTo>
                <a:lnTo>
                  <a:pt x="323" y="266"/>
                </a:lnTo>
                <a:lnTo>
                  <a:pt x="323" y="266"/>
                </a:lnTo>
                <a:lnTo>
                  <a:pt x="321" y="263"/>
                </a:lnTo>
                <a:lnTo>
                  <a:pt x="321" y="262"/>
                </a:lnTo>
                <a:lnTo>
                  <a:pt x="321" y="266"/>
                </a:lnTo>
                <a:lnTo>
                  <a:pt x="321" y="266"/>
                </a:lnTo>
                <a:lnTo>
                  <a:pt x="320" y="262"/>
                </a:lnTo>
                <a:lnTo>
                  <a:pt x="321" y="266"/>
                </a:lnTo>
                <a:lnTo>
                  <a:pt x="321" y="266"/>
                </a:lnTo>
                <a:close/>
                <a:moveTo>
                  <a:pt x="315" y="265"/>
                </a:moveTo>
                <a:lnTo>
                  <a:pt x="315" y="265"/>
                </a:lnTo>
                <a:lnTo>
                  <a:pt x="314" y="262"/>
                </a:lnTo>
                <a:lnTo>
                  <a:pt x="315" y="262"/>
                </a:lnTo>
                <a:lnTo>
                  <a:pt x="315" y="262"/>
                </a:lnTo>
                <a:lnTo>
                  <a:pt x="317" y="266"/>
                </a:lnTo>
                <a:lnTo>
                  <a:pt x="317" y="267"/>
                </a:lnTo>
                <a:lnTo>
                  <a:pt x="315" y="265"/>
                </a:lnTo>
                <a:lnTo>
                  <a:pt x="315" y="265"/>
                </a:lnTo>
                <a:close/>
                <a:moveTo>
                  <a:pt x="344" y="322"/>
                </a:moveTo>
                <a:lnTo>
                  <a:pt x="344" y="322"/>
                </a:lnTo>
                <a:lnTo>
                  <a:pt x="343" y="320"/>
                </a:lnTo>
                <a:lnTo>
                  <a:pt x="344" y="321"/>
                </a:lnTo>
                <a:lnTo>
                  <a:pt x="344" y="321"/>
                </a:lnTo>
                <a:lnTo>
                  <a:pt x="344" y="322"/>
                </a:lnTo>
                <a:lnTo>
                  <a:pt x="344" y="324"/>
                </a:lnTo>
                <a:lnTo>
                  <a:pt x="344" y="322"/>
                </a:lnTo>
                <a:lnTo>
                  <a:pt x="344" y="322"/>
                </a:lnTo>
                <a:close/>
                <a:moveTo>
                  <a:pt x="344" y="326"/>
                </a:moveTo>
                <a:lnTo>
                  <a:pt x="344" y="326"/>
                </a:lnTo>
                <a:lnTo>
                  <a:pt x="344" y="325"/>
                </a:lnTo>
                <a:lnTo>
                  <a:pt x="345" y="327"/>
                </a:lnTo>
                <a:lnTo>
                  <a:pt x="345" y="327"/>
                </a:lnTo>
                <a:lnTo>
                  <a:pt x="345" y="327"/>
                </a:lnTo>
                <a:lnTo>
                  <a:pt x="345" y="327"/>
                </a:lnTo>
                <a:lnTo>
                  <a:pt x="344" y="326"/>
                </a:lnTo>
                <a:lnTo>
                  <a:pt x="344" y="326"/>
                </a:lnTo>
                <a:close/>
                <a:moveTo>
                  <a:pt x="341" y="316"/>
                </a:moveTo>
                <a:lnTo>
                  <a:pt x="341" y="316"/>
                </a:lnTo>
                <a:lnTo>
                  <a:pt x="339" y="311"/>
                </a:lnTo>
                <a:lnTo>
                  <a:pt x="339" y="311"/>
                </a:lnTo>
                <a:lnTo>
                  <a:pt x="339" y="314"/>
                </a:lnTo>
                <a:lnTo>
                  <a:pt x="341" y="316"/>
                </a:lnTo>
                <a:lnTo>
                  <a:pt x="341" y="316"/>
                </a:lnTo>
                <a:lnTo>
                  <a:pt x="341" y="316"/>
                </a:lnTo>
                <a:lnTo>
                  <a:pt x="341" y="316"/>
                </a:lnTo>
                <a:lnTo>
                  <a:pt x="342" y="317"/>
                </a:lnTo>
                <a:lnTo>
                  <a:pt x="341" y="316"/>
                </a:lnTo>
                <a:lnTo>
                  <a:pt x="341" y="316"/>
                </a:lnTo>
                <a:close/>
                <a:moveTo>
                  <a:pt x="347" y="333"/>
                </a:moveTo>
                <a:lnTo>
                  <a:pt x="347" y="333"/>
                </a:lnTo>
                <a:lnTo>
                  <a:pt x="342" y="321"/>
                </a:lnTo>
                <a:lnTo>
                  <a:pt x="347" y="333"/>
                </a:lnTo>
                <a:lnTo>
                  <a:pt x="347" y="333"/>
                </a:lnTo>
                <a:lnTo>
                  <a:pt x="347" y="334"/>
                </a:lnTo>
                <a:lnTo>
                  <a:pt x="347" y="333"/>
                </a:lnTo>
                <a:lnTo>
                  <a:pt x="347" y="333"/>
                </a:lnTo>
                <a:close/>
                <a:moveTo>
                  <a:pt x="302" y="254"/>
                </a:moveTo>
                <a:lnTo>
                  <a:pt x="302" y="254"/>
                </a:lnTo>
                <a:lnTo>
                  <a:pt x="302" y="252"/>
                </a:lnTo>
                <a:lnTo>
                  <a:pt x="302" y="251"/>
                </a:lnTo>
                <a:lnTo>
                  <a:pt x="304" y="254"/>
                </a:lnTo>
                <a:lnTo>
                  <a:pt x="304" y="254"/>
                </a:lnTo>
                <a:lnTo>
                  <a:pt x="303" y="254"/>
                </a:lnTo>
                <a:lnTo>
                  <a:pt x="303" y="255"/>
                </a:lnTo>
                <a:lnTo>
                  <a:pt x="303" y="255"/>
                </a:lnTo>
                <a:lnTo>
                  <a:pt x="302" y="254"/>
                </a:lnTo>
                <a:lnTo>
                  <a:pt x="302" y="254"/>
                </a:lnTo>
                <a:close/>
                <a:moveTo>
                  <a:pt x="342" y="321"/>
                </a:moveTo>
                <a:lnTo>
                  <a:pt x="342" y="321"/>
                </a:lnTo>
                <a:lnTo>
                  <a:pt x="341" y="319"/>
                </a:lnTo>
                <a:lnTo>
                  <a:pt x="342" y="320"/>
                </a:lnTo>
                <a:lnTo>
                  <a:pt x="342" y="320"/>
                </a:lnTo>
                <a:lnTo>
                  <a:pt x="342" y="322"/>
                </a:lnTo>
                <a:lnTo>
                  <a:pt x="342" y="321"/>
                </a:lnTo>
                <a:lnTo>
                  <a:pt x="342" y="321"/>
                </a:lnTo>
                <a:close/>
                <a:moveTo>
                  <a:pt x="312" y="269"/>
                </a:moveTo>
                <a:lnTo>
                  <a:pt x="312" y="269"/>
                </a:lnTo>
                <a:lnTo>
                  <a:pt x="306" y="267"/>
                </a:lnTo>
                <a:lnTo>
                  <a:pt x="312" y="269"/>
                </a:lnTo>
                <a:lnTo>
                  <a:pt x="312" y="269"/>
                </a:lnTo>
                <a:lnTo>
                  <a:pt x="312" y="269"/>
                </a:lnTo>
                <a:lnTo>
                  <a:pt x="312" y="269"/>
                </a:lnTo>
                <a:lnTo>
                  <a:pt x="312" y="269"/>
                </a:lnTo>
                <a:close/>
                <a:moveTo>
                  <a:pt x="303" y="267"/>
                </a:moveTo>
                <a:lnTo>
                  <a:pt x="303" y="267"/>
                </a:lnTo>
                <a:lnTo>
                  <a:pt x="302" y="263"/>
                </a:lnTo>
                <a:lnTo>
                  <a:pt x="303" y="267"/>
                </a:lnTo>
                <a:lnTo>
                  <a:pt x="303" y="267"/>
                </a:lnTo>
                <a:lnTo>
                  <a:pt x="302" y="265"/>
                </a:lnTo>
                <a:lnTo>
                  <a:pt x="301" y="263"/>
                </a:lnTo>
                <a:lnTo>
                  <a:pt x="302" y="263"/>
                </a:lnTo>
                <a:lnTo>
                  <a:pt x="303" y="267"/>
                </a:lnTo>
                <a:lnTo>
                  <a:pt x="303" y="267"/>
                </a:lnTo>
                <a:close/>
                <a:moveTo>
                  <a:pt x="304" y="272"/>
                </a:moveTo>
                <a:lnTo>
                  <a:pt x="304" y="272"/>
                </a:lnTo>
                <a:lnTo>
                  <a:pt x="301" y="265"/>
                </a:lnTo>
                <a:lnTo>
                  <a:pt x="304" y="272"/>
                </a:lnTo>
                <a:lnTo>
                  <a:pt x="304" y="272"/>
                </a:lnTo>
                <a:lnTo>
                  <a:pt x="302" y="269"/>
                </a:lnTo>
                <a:lnTo>
                  <a:pt x="304" y="272"/>
                </a:lnTo>
                <a:lnTo>
                  <a:pt x="304" y="272"/>
                </a:lnTo>
                <a:close/>
                <a:moveTo>
                  <a:pt x="290" y="257"/>
                </a:moveTo>
                <a:lnTo>
                  <a:pt x="290" y="257"/>
                </a:lnTo>
                <a:lnTo>
                  <a:pt x="290" y="256"/>
                </a:lnTo>
                <a:lnTo>
                  <a:pt x="290" y="255"/>
                </a:lnTo>
                <a:lnTo>
                  <a:pt x="291" y="256"/>
                </a:lnTo>
                <a:lnTo>
                  <a:pt x="291" y="256"/>
                </a:lnTo>
                <a:lnTo>
                  <a:pt x="291" y="259"/>
                </a:lnTo>
                <a:lnTo>
                  <a:pt x="290" y="257"/>
                </a:lnTo>
                <a:lnTo>
                  <a:pt x="290" y="257"/>
                </a:lnTo>
                <a:close/>
                <a:moveTo>
                  <a:pt x="73" y="193"/>
                </a:moveTo>
                <a:lnTo>
                  <a:pt x="73" y="193"/>
                </a:lnTo>
                <a:lnTo>
                  <a:pt x="74" y="197"/>
                </a:lnTo>
                <a:lnTo>
                  <a:pt x="73" y="198"/>
                </a:lnTo>
                <a:lnTo>
                  <a:pt x="70" y="196"/>
                </a:lnTo>
                <a:lnTo>
                  <a:pt x="68" y="193"/>
                </a:lnTo>
                <a:lnTo>
                  <a:pt x="68" y="192"/>
                </a:lnTo>
                <a:lnTo>
                  <a:pt x="70" y="192"/>
                </a:lnTo>
                <a:lnTo>
                  <a:pt x="73" y="193"/>
                </a:lnTo>
                <a:lnTo>
                  <a:pt x="73" y="193"/>
                </a:lnTo>
                <a:lnTo>
                  <a:pt x="74" y="195"/>
                </a:lnTo>
                <a:lnTo>
                  <a:pt x="73" y="195"/>
                </a:lnTo>
                <a:lnTo>
                  <a:pt x="73" y="193"/>
                </a:lnTo>
                <a:lnTo>
                  <a:pt x="73" y="193"/>
                </a:lnTo>
                <a:lnTo>
                  <a:pt x="73" y="193"/>
                </a:lnTo>
                <a:close/>
                <a:moveTo>
                  <a:pt x="288" y="273"/>
                </a:moveTo>
                <a:lnTo>
                  <a:pt x="288" y="273"/>
                </a:lnTo>
                <a:lnTo>
                  <a:pt x="285" y="271"/>
                </a:lnTo>
                <a:lnTo>
                  <a:pt x="284" y="268"/>
                </a:lnTo>
                <a:lnTo>
                  <a:pt x="284" y="267"/>
                </a:lnTo>
                <a:lnTo>
                  <a:pt x="286" y="269"/>
                </a:lnTo>
                <a:lnTo>
                  <a:pt x="286" y="269"/>
                </a:lnTo>
                <a:lnTo>
                  <a:pt x="286" y="269"/>
                </a:lnTo>
                <a:lnTo>
                  <a:pt x="286" y="271"/>
                </a:lnTo>
                <a:lnTo>
                  <a:pt x="288" y="273"/>
                </a:lnTo>
                <a:lnTo>
                  <a:pt x="288" y="273"/>
                </a:lnTo>
                <a:close/>
                <a:moveTo>
                  <a:pt x="70" y="202"/>
                </a:moveTo>
                <a:lnTo>
                  <a:pt x="70" y="202"/>
                </a:lnTo>
                <a:lnTo>
                  <a:pt x="68" y="208"/>
                </a:lnTo>
                <a:lnTo>
                  <a:pt x="67" y="210"/>
                </a:lnTo>
                <a:lnTo>
                  <a:pt x="65" y="209"/>
                </a:lnTo>
                <a:lnTo>
                  <a:pt x="64" y="207"/>
                </a:lnTo>
                <a:lnTo>
                  <a:pt x="62" y="204"/>
                </a:lnTo>
                <a:lnTo>
                  <a:pt x="64" y="202"/>
                </a:lnTo>
                <a:lnTo>
                  <a:pt x="64" y="201"/>
                </a:lnTo>
                <a:lnTo>
                  <a:pt x="66" y="201"/>
                </a:lnTo>
                <a:lnTo>
                  <a:pt x="70" y="202"/>
                </a:lnTo>
                <a:lnTo>
                  <a:pt x="70" y="202"/>
                </a:lnTo>
                <a:lnTo>
                  <a:pt x="70" y="203"/>
                </a:lnTo>
                <a:lnTo>
                  <a:pt x="68" y="203"/>
                </a:lnTo>
                <a:lnTo>
                  <a:pt x="68" y="202"/>
                </a:lnTo>
                <a:lnTo>
                  <a:pt x="70" y="202"/>
                </a:lnTo>
                <a:lnTo>
                  <a:pt x="70" y="202"/>
                </a:lnTo>
                <a:close/>
                <a:moveTo>
                  <a:pt x="61" y="218"/>
                </a:moveTo>
                <a:lnTo>
                  <a:pt x="61" y="218"/>
                </a:lnTo>
                <a:lnTo>
                  <a:pt x="62" y="215"/>
                </a:lnTo>
                <a:lnTo>
                  <a:pt x="62" y="214"/>
                </a:lnTo>
                <a:lnTo>
                  <a:pt x="64" y="214"/>
                </a:lnTo>
                <a:lnTo>
                  <a:pt x="64" y="214"/>
                </a:lnTo>
                <a:lnTo>
                  <a:pt x="66" y="215"/>
                </a:lnTo>
                <a:lnTo>
                  <a:pt x="66" y="218"/>
                </a:lnTo>
                <a:lnTo>
                  <a:pt x="64" y="219"/>
                </a:lnTo>
                <a:lnTo>
                  <a:pt x="61" y="218"/>
                </a:lnTo>
                <a:lnTo>
                  <a:pt x="61" y="218"/>
                </a:lnTo>
                <a:close/>
                <a:moveTo>
                  <a:pt x="327" y="326"/>
                </a:moveTo>
                <a:lnTo>
                  <a:pt x="327" y="326"/>
                </a:lnTo>
                <a:lnTo>
                  <a:pt x="327" y="325"/>
                </a:lnTo>
                <a:lnTo>
                  <a:pt x="329" y="326"/>
                </a:lnTo>
                <a:lnTo>
                  <a:pt x="329" y="326"/>
                </a:lnTo>
                <a:lnTo>
                  <a:pt x="330" y="327"/>
                </a:lnTo>
                <a:lnTo>
                  <a:pt x="327" y="326"/>
                </a:lnTo>
                <a:lnTo>
                  <a:pt x="327" y="326"/>
                </a:lnTo>
                <a:close/>
                <a:moveTo>
                  <a:pt x="329" y="330"/>
                </a:moveTo>
                <a:lnTo>
                  <a:pt x="329" y="330"/>
                </a:lnTo>
                <a:lnTo>
                  <a:pt x="333" y="336"/>
                </a:lnTo>
                <a:lnTo>
                  <a:pt x="331" y="332"/>
                </a:lnTo>
                <a:lnTo>
                  <a:pt x="327" y="327"/>
                </a:lnTo>
                <a:lnTo>
                  <a:pt x="329" y="330"/>
                </a:lnTo>
                <a:lnTo>
                  <a:pt x="329" y="330"/>
                </a:lnTo>
                <a:lnTo>
                  <a:pt x="331" y="333"/>
                </a:lnTo>
                <a:lnTo>
                  <a:pt x="329" y="330"/>
                </a:lnTo>
                <a:lnTo>
                  <a:pt x="329" y="330"/>
                </a:lnTo>
                <a:close/>
                <a:moveTo>
                  <a:pt x="333" y="337"/>
                </a:moveTo>
                <a:lnTo>
                  <a:pt x="333" y="337"/>
                </a:lnTo>
                <a:lnTo>
                  <a:pt x="333" y="334"/>
                </a:lnTo>
                <a:lnTo>
                  <a:pt x="333" y="334"/>
                </a:lnTo>
                <a:lnTo>
                  <a:pt x="333" y="334"/>
                </a:lnTo>
                <a:lnTo>
                  <a:pt x="335" y="337"/>
                </a:lnTo>
                <a:lnTo>
                  <a:pt x="333" y="337"/>
                </a:lnTo>
                <a:lnTo>
                  <a:pt x="333" y="337"/>
                </a:lnTo>
                <a:close/>
                <a:moveTo>
                  <a:pt x="56" y="255"/>
                </a:moveTo>
                <a:lnTo>
                  <a:pt x="56" y="255"/>
                </a:lnTo>
                <a:lnTo>
                  <a:pt x="56" y="257"/>
                </a:lnTo>
                <a:lnTo>
                  <a:pt x="56" y="260"/>
                </a:lnTo>
                <a:lnTo>
                  <a:pt x="55" y="262"/>
                </a:lnTo>
                <a:lnTo>
                  <a:pt x="55" y="263"/>
                </a:lnTo>
                <a:lnTo>
                  <a:pt x="53" y="262"/>
                </a:lnTo>
                <a:lnTo>
                  <a:pt x="53" y="262"/>
                </a:lnTo>
                <a:lnTo>
                  <a:pt x="53" y="260"/>
                </a:lnTo>
                <a:lnTo>
                  <a:pt x="53" y="257"/>
                </a:lnTo>
                <a:lnTo>
                  <a:pt x="54" y="255"/>
                </a:lnTo>
                <a:lnTo>
                  <a:pt x="56" y="255"/>
                </a:lnTo>
                <a:lnTo>
                  <a:pt x="56" y="255"/>
                </a:lnTo>
                <a:close/>
                <a:moveTo>
                  <a:pt x="335" y="339"/>
                </a:moveTo>
                <a:lnTo>
                  <a:pt x="335" y="339"/>
                </a:lnTo>
                <a:lnTo>
                  <a:pt x="331" y="334"/>
                </a:lnTo>
                <a:lnTo>
                  <a:pt x="335" y="339"/>
                </a:lnTo>
                <a:lnTo>
                  <a:pt x="335" y="339"/>
                </a:lnTo>
                <a:lnTo>
                  <a:pt x="335" y="338"/>
                </a:lnTo>
                <a:lnTo>
                  <a:pt x="335" y="339"/>
                </a:lnTo>
                <a:lnTo>
                  <a:pt x="335" y="339"/>
                </a:lnTo>
                <a:close/>
                <a:moveTo>
                  <a:pt x="327" y="332"/>
                </a:moveTo>
                <a:lnTo>
                  <a:pt x="327" y="332"/>
                </a:lnTo>
                <a:lnTo>
                  <a:pt x="326" y="332"/>
                </a:lnTo>
                <a:lnTo>
                  <a:pt x="325" y="331"/>
                </a:lnTo>
                <a:lnTo>
                  <a:pt x="325" y="331"/>
                </a:lnTo>
                <a:lnTo>
                  <a:pt x="325" y="330"/>
                </a:lnTo>
                <a:lnTo>
                  <a:pt x="325" y="330"/>
                </a:lnTo>
                <a:lnTo>
                  <a:pt x="327" y="332"/>
                </a:lnTo>
                <a:lnTo>
                  <a:pt x="327" y="332"/>
                </a:lnTo>
                <a:close/>
                <a:moveTo>
                  <a:pt x="341" y="345"/>
                </a:moveTo>
                <a:lnTo>
                  <a:pt x="341" y="345"/>
                </a:lnTo>
                <a:lnTo>
                  <a:pt x="337" y="343"/>
                </a:lnTo>
                <a:lnTo>
                  <a:pt x="341" y="345"/>
                </a:lnTo>
                <a:lnTo>
                  <a:pt x="341" y="345"/>
                </a:lnTo>
                <a:lnTo>
                  <a:pt x="339" y="345"/>
                </a:lnTo>
                <a:lnTo>
                  <a:pt x="341" y="345"/>
                </a:lnTo>
                <a:lnTo>
                  <a:pt x="341" y="345"/>
                </a:lnTo>
                <a:close/>
                <a:moveTo>
                  <a:pt x="48" y="281"/>
                </a:moveTo>
                <a:lnTo>
                  <a:pt x="48" y="281"/>
                </a:lnTo>
                <a:lnTo>
                  <a:pt x="46" y="279"/>
                </a:lnTo>
                <a:lnTo>
                  <a:pt x="46" y="277"/>
                </a:lnTo>
                <a:lnTo>
                  <a:pt x="46" y="277"/>
                </a:lnTo>
                <a:lnTo>
                  <a:pt x="48" y="277"/>
                </a:lnTo>
                <a:lnTo>
                  <a:pt x="50" y="279"/>
                </a:lnTo>
                <a:lnTo>
                  <a:pt x="50" y="280"/>
                </a:lnTo>
                <a:lnTo>
                  <a:pt x="48" y="281"/>
                </a:lnTo>
                <a:lnTo>
                  <a:pt x="48" y="281"/>
                </a:lnTo>
                <a:lnTo>
                  <a:pt x="48" y="280"/>
                </a:lnTo>
                <a:lnTo>
                  <a:pt x="49" y="280"/>
                </a:lnTo>
                <a:lnTo>
                  <a:pt x="49" y="280"/>
                </a:lnTo>
                <a:lnTo>
                  <a:pt x="48" y="281"/>
                </a:lnTo>
                <a:lnTo>
                  <a:pt x="48" y="281"/>
                </a:lnTo>
                <a:close/>
                <a:moveTo>
                  <a:pt x="326" y="334"/>
                </a:moveTo>
                <a:lnTo>
                  <a:pt x="326" y="334"/>
                </a:lnTo>
                <a:lnTo>
                  <a:pt x="324" y="333"/>
                </a:lnTo>
                <a:lnTo>
                  <a:pt x="324" y="334"/>
                </a:lnTo>
                <a:lnTo>
                  <a:pt x="324" y="334"/>
                </a:lnTo>
                <a:lnTo>
                  <a:pt x="326" y="334"/>
                </a:lnTo>
                <a:lnTo>
                  <a:pt x="326" y="334"/>
                </a:lnTo>
                <a:lnTo>
                  <a:pt x="325" y="334"/>
                </a:lnTo>
                <a:lnTo>
                  <a:pt x="326" y="334"/>
                </a:lnTo>
                <a:lnTo>
                  <a:pt x="326" y="334"/>
                </a:lnTo>
                <a:close/>
                <a:moveTo>
                  <a:pt x="40" y="289"/>
                </a:moveTo>
                <a:lnTo>
                  <a:pt x="43" y="287"/>
                </a:lnTo>
                <a:lnTo>
                  <a:pt x="43" y="287"/>
                </a:lnTo>
                <a:lnTo>
                  <a:pt x="44" y="290"/>
                </a:lnTo>
                <a:lnTo>
                  <a:pt x="43" y="290"/>
                </a:lnTo>
                <a:lnTo>
                  <a:pt x="41" y="290"/>
                </a:lnTo>
                <a:lnTo>
                  <a:pt x="40" y="289"/>
                </a:lnTo>
                <a:lnTo>
                  <a:pt x="40" y="289"/>
                </a:lnTo>
                <a:close/>
                <a:moveTo>
                  <a:pt x="321" y="333"/>
                </a:moveTo>
                <a:lnTo>
                  <a:pt x="321" y="333"/>
                </a:lnTo>
                <a:lnTo>
                  <a:pt x="320" y="332"/>
                </a:lnTo>
                <a:lnTo>
                  <a:pt x="321" y="333"/>
                </a:lnTo>
                <a:lnTo>
                  <a:pt x="321" y="333"/>
                </a:lnTo>
                <a:lnTo>
                  <a:pt x="321" y="333"/>
                </a:lnTo>
                <a:lnTo>
                  <a:pt x="321" y="333"/>
                </a:lnTo>
                <a:lnTo>
                  <a:pt x="321" y="333"/>
                </a:lnTo>
                <a:close/>
                <a:moveTo>
                  <a:pt x="46" y="315"/>
                </a:moveTo>
                <a:lnTo>
                  <a:pt x="46" y="315"/>
                </a:lnTo>
                <a:lnTo>
                  <a:pt x="42" y="316"/>
                </a:lnTo>
                <a:lnTo>
                  <a:pt x="40" y="316"/>
                </a:lnTo>
                <a:lnTo>
                  <a:pt x="38" y="315"/>
                </a:lnTo>
                <a:lnTo>
                  <a:pt x="38" y="314"/>
                </a:lnTo>
                <a:lnTo>
                  <a:pt x="40" y="311"/>
                </a:lnTo>
                <a:lnTo>
                  <a:pt x="41" y="311"/>
                </a:lnTo>
                <a:lnTo>
                  <a:pt x="43" y="311"/>
                </a:lnTo>
                <a:lnTo>
                  <a:pt x="46" y="315"/>
                </a:lnTo>
                <a:lnTo>
                  <a:pt x="46" y="315"/>
                </a:lnTo>
                <a:lnTo>
                  <a:pt x="44" y="315"/>
                </a:lnTo>
                <a:lnTo>
                  <a:pt x="44" y="314"/>
                </a:lnTo>
                <a:lnTo>
                  <a:pt x="44" y="314"/>
                </a:lnTo>
                <a:lnTo>
                  <a:pt x="46" y="315"/>
                </a:lnTo>
                <a:lnTo>
                  <a:pt x="46" y="315"/>
                </a:lnTo>
                <a:close/>
                <a:moveTo>
                  <a:pt x="325" y="339"/>
                </a:moveTo>
                <a:lnTo>
                  <a:pt x="325" y="339"/>
                </a:lnTo>
                <a:lnTo>
                  <a:pt x="317" y="332"/>
                </a:lnTo>
                <a:lnTo>
                  <a:pt x="325" y="339"/>
                </a:lnTo>
                <a:lnTo>
                  <a:pt x="325" y="339"/>
                </a:lnTo>
                <a:lnTo>
                  <a:pt x="324" y="338"/>
                </a:lnTo>
                <a:lnTo>
                  <a:pt x="325" y="339"/>
                </a:lnTo>
                <a:lnTo>
                  <a:pt x="325" y="339"/>
                </a:lnTo>
                <a:close/>
                <a:moveTo>
                  <a:pt x="43" y="326"/>
                </a:moveTo>
                <a:lnTo>
                  <a:pt x="43" y="326"/>
                </a:lnTo>
                <a:lnTo>
                  <a:pt x="41" y="325"/>
                </a:lnTo>
                <a:lnTo>
                  <a:pt x="38" y="324"/>
                </a:lnTo>
                <a:lnTo>
                  <a:pt x="38" y="324"/>
                </a:lnTo>
                <a:lnTo>
                  <a:pt x="43" y="324"/>
                </a:lnTo>
                <a:lnTo>
                  <a:pt x="44" y="324"/>
                </a:lnTo>
                <a:lnTo>
                  <a:pt x="43" y="326"/>
                </a:lnTo>
                <a:lnTo>
                  <a:pt x="43" y="326"/>
                </a:lnTo>
                <a:close/>
                <a:moveTo>
                  <a:pt x="320" y="337"/>
                </a:moveTo>
                <a:lnTo>
                  <a:pt x="320" y="337"/>
                </a:lnTo>
                <a:lnTo>
                  <a:pt x="312" y="332"/>
                </a:lnTo>
                <a:lnTo>
                  <a:pt x="310" y="332"/>
                </a:lnTo>
                <a:lnTo>
                  <a:pt x="312" y="332"/>
                </a:lnTo>
                <a:lnTo>
                  <a:pt x="315" y="334"/>
                </a:lnTo>
                <a:lnTo>
                  <a:pt x="320" y="337"/>
                </a:lnTo>
                <a:lnTo>
                  <a:pt x="320" y="337"/>
                </a:lnTo>
                <a:lnTo>
                  <a:pt x="318" y="336"/>
                </a:lnTo>
                <a:lnTo>
                  <a:pt x="320" y="337"/>
                </a:lnTo>
                <a:lnTo>
                  <a:pt x="320" y="337"/>
                </a:lnTo>
                <a:close/>
                <a:moveTo>
                  <a:pt x="38" y="330"/>
                </a:moveTo>
                <a:lnTo>
                  <a:pt x="38" y="330"/>
                </a:lnTo>
                <a:lnTo>
                  <a:pt x="37" y="327"/>
                </a:lnTo>
                <a:lnTo>
                  <a:pt x="37" y="327"/>
                </a:lnTo>
                <a:lnTo>
                  <a:pt x="38" y="326"/>
                </a:lnTo>
                <a:lnTo>
                  <a:pt x="38" y="326"/>
                </a:lnTo>
                <a:lnTo>
                  <a:pt x="41" y="328"/>
                </a:lnTo>
                <a:lnTo>
                  <a:pt x="40" y="328"/>
                </a:lnTo>
                <a:lnTo>
                  <a:pt x="38" y="330"/>
                </a:lnTo>
                <a:lnTo>
                  <a:pt x="38" y="330"/>
                </a:lnTo>
                <a:close/>
                <a:moveTo>
                  <a:pt x="321" y="339"/>
                </a:moveTo>
                <a:lnTo>
                  <a:pt x="321" y="339"/>
                </a:lnTo>
                <a:lnTo>
                  <a:pt x="324" y="340"/>
                </a:lnTo>
                <a:lnTo>
                  <a:pt x="321" y="339"/>
                </a:lnTo>
                <a:lnTo>
                  <a:pt x="321" y="339"/>
                </a:lnTo>
                <a:lnTo>
                  <a:pt x="321" y="339"/>
                </a:lnTo>
                <a:lnTo>
                  <a:pt x="321" y="339"/>
                </a:lnTo>
                <a:lnTo>
                  <a:pt x="321" y="339"/>
                </a:lnTo>
                <a:close/>
                <a:moveTo>
                  <a:pt x="318" y="338"/>
                </a:moveTo>
                <a:lnTo>
                  <a:pt x="318" y="338"/>
                </a:lnTo>
                <a:lnTo>
                  <a:pt x="314" y="334"/>
                </a:lnTo>
                <a:lnTo>
                  <a:pt x="317" y="336"/>
                </a:lnTo>
                <a:lnTo>
                  <a:pt x="320" y="338"/>
                </a:lnTo>
                <a:lnTo>
                  <a:pt x="320" y="338"/>
                </a:lnTo>
                <a:lnTo>
                  <a:pt x="318" y="338"/>
                </a:lnTo>
                <a:lnTo>
                  <a:pt x="318" y="338"/>
                </a:lnTo>
                <a:lnTo>
                  <a:pt x="318" y="338"/>
                </a:lnTo>
                <a:lnTo>
                  <a:pt x="318" y="338"/>
                </a:lnTo>
                <a:lnTo>
                  <a:pt x="318" y="338"/>
                </a:lnTo>
                <a:close/>
                <a:moveTo>
                  <a:pt x="42" y="344"/>
                </a:moveTo>
                <a:lnTo>
                  <a:pt x="42" y="344"/>
                </a:lnTo>
                <a:lnTo>
                  <a:pt x="38" y="339"/>
                </a:lnTo>
                <a:lnTo>
                  <a:pt x="37" y="337"/>
                </a:lnTo>
                <a:lnTo>
                  <a:pt x="37" y="336"/>
                </a:lnTo>
                <a:lnTo>
                  <a:pt x="38" y="336"/>
                </a:lnTo>
                <a:lnTo>
                  <a:pt x="41" y="337"/>
                </a:lnTo>
                <a:lnTo>
                  <a:pt x="42" y="339"/>
                </a:lnTo>
                <a:lnTo>
                  <a:pt x="43" y="342"/>
                </a:lnTo>
                <a:lnTo>
                  <a:pt x="42" y="344"/>
                </a:lnTo>
                <a:lnTo>
                  <a:pt x="42" y="344"/>
                </a:lnTo>
                <a:lnTo>
                  <a:pt x="42" y="343"/>
                </a:lnTo>
                <a:lnTo>
                  <a:pt x="42" y="342"/>
                </a:lnTo>
                <a:lnTo>
                  <a:pt x="43" y="343"/>
                </a:lnTo>
                <a:lnTo>
                  <a:pt x="42" y="344"/>
                </a:lnTo>
                <a:lnTo>
                  <a:pt x="42" y="344"/>
                </a:lnTo>
                <a:close/>
                <a:moveTo>
                  <a:pt x="325" y="343"/>
                </a:moveTo>
                <a:lnTo>
                  <a:pt x="325" y="343"/>
                </a:lnTo>
                <a:lnTo>
                  <a:pt x="319" y="339"/>
                </a:lnTo>
                <a:lnTo>
                  <a:pt x="325" y="343"/>
                </a:lnTo>
                <a:lnTo>
                  <a:pt x="325" y="343"/>
                </a:lnTo>
                <a:lnTo>
                  <a:pt x="324" y="342"/>
                </a:lnTo>
                <a:lnTo>
                  <a:pt x="325" y="343"/>
                </a:lnTo>
                <a:lnTo>
                  <a:pt x="325" y="343"/>
                </a:lnTo>
                <a:close/>
                <a:moveTo>
                  <a:pt x="314" y="337"/>
                </a:moveTo>
                <a:lnTo>
                  <a:pt x="314" y="337"/>
                </a:lnTo>
                <a:lnTo>
                  <a:pt x="314" y="338"/>
                </a:lnTo>
                <a:lnTo>
                  <a:pt x="314" y="338"/>
                </a:lnTo>
                <a:lnTo>
                  <a:pt x="314" y="338"/>
                </a:lnTo>
                <a:lnTo>
                  <a:pt x="312" y="336"/>
                </a:lnTo>
                <a:lnTo>
                  <a:pt x="314" y="337"/>
                </a:lnTo>
                <a:lnTo>
                  <a:pt x="314" y="337"/>
                </a:lnTo>
                <a:close/>
                <a:moveTo>
                  <a:pt x="319" y="342"/>
                </a:moveTo>
                <a:lnTo>
                  <a:pt x="319" y="342"/>
                </a:lnTo>
                <a:lnTo>
                  <a:pt x="318" y="342"/>
                </a:lnTo>
                <a:lnTo>
                  <a:pt x="315" y="340"/>
                </a:lnTo>
                <a:lnTo>
                  <a:pt x="315" y="340"/>
                </a:lnTo>
                <a:lnTo>
                  <a:pt x="319" y="342"/>
                </a:lnTo>
                <a:lnTo>
                  <a:pt x="319" y="342"/>
                </a:lnTo>
                <a:lnTo>
                  <a:pt x="318" y="342"/>
                </a:lnTo>
                <a:lnTo>
                  <a:pt x="319" y="342"/>
                </a:lnTo>
                <a:lnTo>
                  <a:pt x="319" y="342"/>
                </a:lnTo>
                <a:close/>
                <a:moveTo>
                  <a:pt x="312" y="340"/>
                </a:moveTo>
                <a:lnTo>
                  <a:pt x="312" y="340"/>
                </a:lnTo>
                <a:lnTo>
                  <a:pt x="313" y="340"/>
                </a:lnTo>
                <a:lnTo>
                  <a:pt x="314" y="340"/>
                </a:lnTo>
                <a:lnTo>
                  <a:pt x="314" y="340"/>
                </a:lnTo>
                <a:lnTo>
                  <a:pt x="315" y="342"/>
                </a:lnTo>
                <a:lnTo>
                  <a:pt x="312" y="340"/>
                </a:lnTo>
                <a:lnTo>
                  <a:pt x="312" y="340"/>
                </a:lnTo>
                <a:close/>
                <a:moveTo>
                  <a:pt x="310" y="339"/>
                </a:moveTo>
                <a:lnTo>
                  <a:pt x="310" y="339"/>
                </a:lnTo>
                <a:lnTo>
                  <a:pt x="308" y="338"/>
                </a:lnTo>
                <a:lnTo>
                  <a:pt x="310" y="339"/>
                </a:lnTo>
                <a:lnTo>
                  <a:pt x="310" y="339"/>
                </a:lnTo>
                <a:lnTo>
                  <a:pt x="310" y="339"/>
                </a:lnTo>
                <a:lnTo>
                  <a:pt x="310" y="339"/>
                </a:lnTo>
                <a:lnTo>
                  <a:pt x="310" y="339"/>
                </a:lnTo>
                <a:close/>
                <a:moveTo>
                  <a:pt x="308" y="340"/>
                </a:moveTo>
                <a:lnTo>
                  <a:pt x="308" y="340"/>
                </a:lnTo>
                <a:lnTo>
                  <a:pt x="306" y="338"/>
                </a:lnTo>
                <a:lnTo>
                  <a:pt x="308" y="338"/>
                </a:lnTo>
                <a:lnTo>
                  <a:pt x="308" y="338"/>
                </a:lnTo>
                <a:lnTo>
                  <a:pt x="309" y="339"/>
                </a:lnTo>
                <a:lnTo>
                  <a:pt x="308" y="339"/>
                </a:lnTo>
                <a:lnTo>
                  <a:pt x="308" y="340"/>
                </a:lnTo>
                <a:lnTo>
                  <a:pt x="308" y="340"/>
                </a:lnTo>
                <a:lnTo>
                  <a:pt x="308" y="340"/>
                </a:lnTo>
                <a:close/>
                <a:moveTo>
                  <a:pt x="317" y="344"/>
                </a:moveTo>
                <a:lnTo>
                  <a:pt x="317" y="344"/>
                </a:lnTo>
                <a:lnTo>
                  <a:pt x="312" y="342"/>
                </a:lnTo>
                <a:lnTo>
                  <a:pt x="313" y="342"/>
                </a:lnTo>
                <a:lnTo>
                  <a:pt x="313" y="342"/>
                </a:lnTo>
                <a:lnTo>
                  <a:pt x="317" y="344"/>
                </a:lnTo>
                <a:lnTo>
                  <a:pt x="317" y="344"/>
                </a:lnTo>
                <a:lnTo>
                  <a:pt x="317" y="344"/>
                </a:lnTo>
                <a:lnTo>
                  <a:pt x="317" y="344"/>
                </a:lnTo>
                <a:close/>
                <a:moveTo>
                  <a:pt x="304" y="342"/>
                </a:moveTo>
                <a:lnTo>
                  <a:pt x="304" y="342"/>
                </a:lnTo>
                <a:lnTo>
                  <a:pt x="301" y="340"/>
                </a:lnTo>
                <a:lnTo>
                  <a:pt x="304" y="342"/>
                </a:lnTo>
                <a:lnTo>
                  <a:pt x="304" y="342"/>
                </a:lnTo>
                <a:lnTo>
                  <a:pt x="303" y="340"/>
                </a:lnTo>
                <a:lnTo>
                  <a:pt x="304" y="342"/>
                </a:lnTo>
                <a:lnTo>
                  <a:pt x="304" y="342"/>
                </a:lnTo>
                <a:close/>
                <a:moveTo>
                  <a:pt x="312" y="350"/>
                </a:moveTo>
                <a:lnTo>
                  <a:pt x="312" y="350"/>
                </a:lnTo>
                <a:lnTo>
                  <a:pt x="309" y="349"/>
                </a:lnTo>
                <a:lnTo>
                  <a:pt x="312" y="350"/>
                </a:lnTo>
                <a:lnTo>
                  <a:pt x="312" y="350"/>
                </a:lnTo>
                <a:lnTo>
                  <a:pt x="312" y="349"/>
                </a:lnTo>
                <a:lnTo>
                  <a:pt x="312" y="350"/>
                </a:lnTo>
                <a:lnTo>
                  <a:pt x="312" y="350"/>
                </a:lnTo>
                <a:close/>
                <a:moveTo>
                  <a:pt x="310" y="399"/>
                </a:moveTo>
                <a:lnTo>
                  <a:pt x="310" y="399"/>
                </a:lnTo>
                <a:lnTo>
                  <a:pt x="307" y="402"/>
                </a:lnTo>
                <a:lnTo>
                  <a:pt x="304" y="402"/>
                </a:lnTo>
                <a:lnTo>
                  <a:pt x="304" y="402"/>
                </a:lnTo>
                <a:lnTo>
                  <a:pt x="310" y="399"/>
                </a:lnTo>
                <a:lnTo>
                  <a:pt x="310" y="399"/>
                </a:lnTo>
                <a:lnTo>
                  <a:pt x="308" y="401"/>
                </a:lnTo>
                <a:lnTo>
                  <a:pt x="310" y="399"/>
                </a:lnTo>
                <a:lnTo>
                  <a:pt x="310" y="399"/>
                </a:lnTo>
                <a:close/>
                <a:moveTo>
                  <a:pt x="307" y="407"/>
                </a:moveTo>
                <a:lnTo>
                  <a:pt x="307" y="407"/>
                </a:lnTo>
                <a:lnTo>
                  <a:pt x="308" y="405"/>
                </a:lnTo>
                <a:lnTo>
                  <a:pt x="308" y="405"/>
                </a:lnTo>
                <a:lnTo>
                  <a:pt x="308" y="404"/>
                </a:lnTo>
                <a:lnTo>
                  <a:pt x="310" y="404"/>
                </a:lnTo>
                <a:lnTo>
                  <a:pt x="310" y="404"/>
                </a:lnTo>
                <a:lnTo>
                  <a:pt x="309" y="405"/>
                </a:lnTo>
                <a:lnTo>
                  <a:pt x="307" y="407"/>
                </a:lnTo>
                <a:lnTo>
                  <a:pt x="307" y="407"/>
                </a:lnTo>
                <a:close/>
                <a:moveTo>
                  <a:pt x="155" y="629"/>
                </a:moveTo>
                <a:lnTo>
                  <a:pt x="155" y="629"/>
                </a:lnTo>
                <a:lnTo>
                  <a:pt x="149" y="631"/>
                </a:lnTo>
                <a:lnTo>
                  <a:pt x="147" y="632"/>
                </a:lnTo>
                <a:lnTo>
                  <a:pt x="147" y="632"/>
                </a:lnTo>
                <a:lnTo>
                  <a:pt x="148" y="633"/>
                </a:lnTo>
                <a:lnTo>
                  <a:pt x="149" y="633"/>
                </a:lnTo>
                <a:lnTo>
                  <a:pt x="152" y="633"/>
                </a:lnTo>
                <a:lnTo>
                  <a:pt x="154" y="632"/>
                </a:lnTo>
                <a:lnTo>
                  <a:pt x="155" y="629"/>
                </a:lnTo>
                <a:lnTo>
                  <a:pt x="155" y="629"/>
                </a:lnTo>
                <a:lnTo>
                  <a:pt x="153" y="629"/>
                </a:lnTo>
                <a:lnTo>
                  <a:pt x="153" y="628"/>
                </a:lnTo>
                <a:lnTo>
                  <a:pt x="154" y="628"/>
                </a:lnTo>
                <a:lnTo>
                  <a:pt x="155" y="628"/>
                </a:lnTo>
                <a:lnTo>
                  <a:pt x="155" y="629"/>
                </a:lnTo>
                <a:lnTo>
                  <a:pt x="155" y="629"/>
                </a:lnTo>
                <a:close/>
                <a:moveTo>
                  <a:pt x="146" y="632"/>
                </a:moveTo>
                <a:lnTo>
                  <a:pt x="146" y="632"/>
                </a:lnTo>
                <a:lnTo>
                  <a:pt x="147" y="631"/>
                </a:lnTo>
                <a:lnTo>
                  <a:pt x="147" y="631"/>
                </a:lnTo>
                <a:lnTo>
                  <a:pt x="147" y="632"/>
                </a:lnTo>
                <a:lnTo>
                  <a:pt x="146" y="632"/>
                </a:lnTo>
                <a:lnTo>
                  <a:pt x="146" y="632"/>
                </a:lnTo>
                <a:lnTo>
                  <a:pt x="147" y="632"/>
                </a:lnTo>
                <a:lnTo>
                  <a:pt x="146" y="632"/>
                </a:lnTo>
                <a:lnTo>
                  <a:pt x="146" y="632"/>
                </a:lnTo>
                <a:close/>
                <a:moveTo>
                  <a:pt x="317" y="420"/>
                </a:moveTo>
                <a:lnTo>
                  <a:pt x="317" y="420"/>
                </a:lnTo>
                <a:lnTo>
                  <a:pt x="318" y="420"/>
                </a:lnTo>
                <a:lnTo>
                  <a:pt x="317" y="420"/>
                </a:lnTo>
                <a:lnTo>
                  <a:pt x="314" y="422"/>
                </a:lnTo>
                <a:lnTo>
                  <a:pt x="313" y="422"/>
                </a:lnTo>
                <a:lnTo>
                  <a:pt x="317" y="420"/>
                </a:lnTo>
                <a:lnTo>
                  <a:pt x="317" y="420"/>
                </a:lnTo>
                <a:lnTo>
                  <a:pt x="318" y="420"/>
                </a:lnTo>
                <a:lnTo>
                  <a:pt x="317" y="420"/>
                </a:lnTo>
                <a:lnTo>
                  <a:pt x="317" y="420"/>
                </a:lnTo>
                <a:lnTo>
                  <a:pt x="317" y="420"/>
                </a:lnTo>
                <a:lnTo>
                  <a:pt x="317" y="420"/>
                </a:lnTo>
                <a:close/>
                <a:moveTo>
                  <a:pt x="160" y="634"/>
                </a:moveTo>
                <a:lnTo>
                  <a:pt x="160" y="634"/>
                </a:lnTo>
                <a:lnTo>
                  <a:pt x="159" y="637"/>
                </a:lnTo>
                <a:lnTo>
                  <a:pt x="156" y="638"/>
                </a:lnTo>
                <a:lnTo>
                  <a:pt x="154" y="639"/>
                </a:lnTo>
                <a:lnTo>
                  <a:pt x="153" y="639"/>
                </a:lnTo>
                <a:lnTo>
                  <a:pt x="154" y="638"/>
                </a:lnTo>
                <a:lnTo>
                  <a:pt x="160" y="634"/>
                </a:lnTo>
                <a:lnTo>
                  <a:pt x="160" y="634"/>
                </a:lnTo>
                <a:lnTo>
                  <a:pt x="159" y="635"/>
                </a:lnTo>
                <a:lnTo>
                  <a:pt x="158" y="635"/>
                </a:lnTo>
                <a:lnTo>
                  <a:pt x="159" y="635"/>
                </a:lnTo>
                <a:lnTo>
                  <a:pt x="160" y="634"/>
                </a:lnTo>
                <a:lnTo>
                  <a:pt x="160" y="634"/>
                </a:lnTo>
                <a:close/>
                <a:moveTo>
                  <a:pt x="315" y="423"/>
                </a:moveTo>
                <a:lnTo>
                  <a:pt x="315" y="423"/>
                </a:lnTo>
                <a:lnTo>
                  <a:pt x="315" y="423"/>
                </a:lnTo>
                <a:lnTo>
                  <a:pt x="314" y="423"/>
                </a:lnTo>
                <a:lnTo>
                  <a:pt x="313" y="423"/>
                </a:lnTo>
                <a:lnTo>
                  <a:pt x="313" y="423"/>
                </a:lnTo>
                <a:lnTo>
                  <a:pt x="313" y="423"/>
                </a:lnTo>
                <a:lnTo>
                  <a:pt x="317" y="422"/>
                </a:lnTo>
                <a:lnTo>
                  <a:pt x="318" y="422"/>
                </a:lnTo>
                <a:lnTo>
                  <a:pt x="315" y="423"/>
                </a:lnTo>
                <a:lnTo>
                  <a:pt x="315" y="423"/>
                </a:lnTo>
                <a:close/>
                <a:moveTo>
                  <a:pt x="160" y="635"/>
                </a:moveTo>
                <a:lnTo>
                  <a:pt x="160" y="635"/>
                </a:lnTo>
                <a:lnTo>
                  <a:pt x="161" y="635"/>
                </a:lnTo>
                <a:lnTo>
                  <a:pt x="161" y="637"/>
                </a:lnTo>
                <a:lnTo>
                  <a:pt x="160" y="639"/>
                </a:lnTo>
                <a:lnTo>
                  <a:pt x="160" y="639"/>
                </a:lnTo>
                <a:lnTo>
                  <a:pt x="160" y="635"/>
                </a:lnTo>
                <a:lnTo>
                  <a:pt x="160" y="635"/>
                </a:lnTo>
                <a:lnTo>
                  <a:pt x="161" y="635"/>
                </a:lnTo>
                <a:lnTo>
                  <a:pt x="161" y="635"/>
                </a:lnTo>
                <a:lnTo>
                  <a:pt x="160" y="637"/>
                </a:lnTo>
                <a:lnTo>
                  <a:pt x="160" y="635"/>
                </a:lnTo>
                <a:lnTo>
                  <a:pt x="160" y="635"/>
                </a:lnTo>
                <a:close/>
                <a:moveTo>
                  <a:pt x="353" y="452"/>
                </a:moveTo>
                <a:lnTo>
                  <a:pt x="353" y="452"/>
                </a:lnTo>
                <a:lnTo>
                  <a:pt x="353" y="451"/>
                </a:lnTo>
                <a:lnTo>
                  <a:pt x="351" y="452"/>
                </a:lnTo>
                <a:lnTo>
                  <a:pt x="351" y="452"/>
                </a:lnTo>
                <a:lnTo>
                  <a:pt x="351" y="451"/>
                </a:lnTo>
                <a:lnTo>
                  <a:pt x="351" y="451"/>
                </a:lnTo>
                <a:lnTo>
                  <a:pt x="354" y="450"/>
                </a:lnTo>
                <a:lnTo>
                  <a:pt x="353" y="452"/>
                </a:lnTo>
                <a:lnTo>
                  <a:pt x="353" y="452"/>
                </a:lnTo>
                <a:close/>
                <a:moveTo>
                  <a:pt x="355" y="454"/>
                </a:moveTo>
                <a:lnTo>
                  <a:pt x="355" y="454"/>
                </a:lnTo>
                <a:lnTo>
                  <a:pt x="354" y="452"/>
                </a:lnTo>
                <a:lnTo>
                  <a:pt x="354" y="452"/>
                </a:lnTo>
                <a:lnTo>
                  <a:pt x="354" y="451"/>
                </a:lnTo>
                <a:lnTo>
                  <a:pt x="354" y="451"/>
                </a:lnTo>
                <a:lnTo>
                  <a:pt x="356" y="450"/>
                </a:lnTo>
                <a:lnTo>
                  <a:pt x="355" y="454"/>
                </a:lnTo>
                <a:lnTo>
                  <a:pt x="355" y="454"/>
                </a:lnTo>
                <a:close/>
                <a:moveTo>
                  <a:pt x="357" y="451"/>
                </a:moveTo>
                <a:lnTo>
                  <a:pt x="357" y="451"/>
                </a:lnTo>
                <a:lnTo>
                  <a:pt x="355" y="452"/>
                </a:lnTo>
                <a:lnTo>
                  <a:pt x="357" y="451"/>
                </a:lnTo>
                <a:lnTo>
                  <a:pt x="357" y="451"/>
                </a:lnTo>
                <a:lnTo>
                  <a:pt x="359" y="451"/>
                </a:lnTo>
                <a:lnTo>
                  <a:pt x="357" y="451"/>
                </a:lnTo>
                <a:lnTo>
                  <a:pt x="357" y="451"/>
                </a:lnTo>
                <a:close/>
                <a:moveTo>
                  <a:pt x="341" y="603"/>
                </a:moveTo>
                <a:lnTo>
                  <a:pt x="341" y="603"/>
                </a:lnTo>
                <a:lnTo>
                  <a:pt x="339" y="606"/>
                </a:lnTo>
                <a:lnTo>
                  <a:pt x="337" y="610"/>
                </a:lnTo>
                <a:lnTo>
                  <a:pt x="335" y="611"/>
                </a:lnTo>
                <a:lnTo>
                  <a:pt x="331" y="611"/>
                </a:lnTo>
                <a:lnTo>
                  <a:pt x="330" y="611"/>
                </a:lnTo>
                <a:lnTo>
                  <a:pt x="331" y="609"/>
                </a:lnTo>
                <a:lnTo>
                  <a:pt x="333" y="606"/>
                </a:lnTo>
                <a:lnTo>
                  <a:pt x="341" y="603"/>
                </a:lnTo>
                <a:lnTo>
                  <a:pt x="341" y="603"/>
                </a:lnTo>
                <a:lnTo>
                  <a:pt x="341" y="604"/>
                </a:lnTo>
                <a:lnTo>
                  <a:pt x="339" y="605"/>
                </a:lnTo>
                <a:lnTo>
                  <a:pt x="339" y="604"/>
                </a:lnTo>
                <a:lnTo>
                  <a:pt x="341" y="603"/>
                </a:lnTo>
                <a:lnTo>
                  <a:pt x="341" y="603"/>
                </a:lnTo>
                <a:close/>
                <a:moveTo>
                  <a:pt x="349" y="606"/>
                </a:moveTo>
                <a:lnTo>
                  <a:pt x="349" y="606"/>
                </a:lnTo>
                <a:lnTo>
                  <a:pt x="348" y="608"/>
                </a:lnTo>
                <a:lnTo>
                  <a:pt x="347" y="610"/>
                </a:lnTo>
                <a:lnTo>
                  <a:pt x="343" y="612"/>
                </a:lnTo>
                <a:lnTo>
                  <a:pt x="342" y="612"/>
                </a:lnTo>
                <a:lnTo>
                  <a:pt x="342" y="612"/>
                </a:lnTo>
                <a:lnTo>
                  <a:pt x="349" y="606"/>
                </a:lnTo>
                <a:lnTo>
                  <a:pt x="349" y="606"/>
                </a:lnTo>
                <a:lnTo>
                  <a:pt x="348" y="608"/>
                </a:lnTo>
                <a:lnTo>
                  <a:pt x="349" y="606"/>
                </a:lnTo>
                <a:lnTo>
                  <a:pt x="349" y="606"/>
                </a:lnTo>
                <a:close/>
                <a:moveTo>
                  <a:pt x="384" y="457"/>
                </a:moveTo>
                <a:lnTo>
                  <a:pt x="384" y="457"/>
                </a:lnTo>
                <a:lnTo>
                  <a:pt x="382" y="461"/>
                </a:lnTo>
                <a:lnTo>
                  <a:pt x="380" y="461"/>
                </a:lnTo>
                <a:lnTo>
                  <a:pt x="380" y="461"/>
                </a:lnTo>
                <a:lnTo>
                  <a:pt x="380" y="461"/>
                </a:lnTo>
                <a:lnTo>
                  <a:pt x="383" y="458"/>
                </a:lnTo>
                <a:lnTo>
                  <a:pt x="384" y="457"/>
                </a:lnTo>
                <a:lnTo>
                  <a:pt x="384" y="457"/>
                </a:lnTo>
                <a:close/>
                <a:moveTo>
                  <a:pt x="360" y="603"/>
                </a:moveTo>
                <a:lnTo>
                  <a:pt x="360" y="603"/>
                </a:lnTo>
                <a:lnTo>
                  <a:pt x="349" y="611"/>
                </a:lnTo>
                <a:lnTo>
                  <a:pt x="360" y="603"/>
                </a:lnTo>
                <a:lnTo>
                  <a:pt x="360" y="603"/>
                </a:lnTo>
                <a:lnTo>
                  <a:pt x="357" y="604"/>
                </a:lnTo>
                <a:lnTo>
                  <a:pt x="357" y="603"/>
                </a:lnTo>
                <a:lnTo>
                  <a:pt x="357" y="602"/>
                </a:lnTo>
                <a:lnTo>
                  <a:pt x="360" y="603"/>
                </a:lnTo>
                <a:lnTo>
                  <a:pt x="360" y="603"/>
                </a:lnTo>
                <a:close/>
                <a:moveTo>
                  <a:pt x="402" y="442"/>
                </a:moveTo>
                <a:lnTo>
                  <a:pt x="402" y="442"/>
                </a:lnTo>
                <a:lnTo>
                  <a:pt x="403" y="440"/>
                </a:lnTo>
                <a:lnTo>
                  <a:pt x="403" y="443"/>
                </a:lnTo>
                <a:lnTo>
                  <a:pt x="401" y="449"/>
                </a:lnTo>
                <a:lnTo>
                  <a:pt x="400" y="451"/>
                </a:lnTo>
                <a:lnTo>
                  <a:pt x="402" y="442"/>
                </a:lnTo>
                <a:lnTo>
                  <a:pt x="402" y="442"/>
                </a:lnTo>
                <a:lnTo>
                  <a:pt x="402" y="443"/>
                </a:lnTo>
                <a:lnTo>
                  <a:pt x="402" y="442"/>
                </a:lnTo>
                <a:lnTo>
                  <a:pt x="402" y="442"/>
                </a:lnTo>
                <a:close/>
                <a:moveTo>
                  <a:pt x="379" y="614"/>
                </a:moveTo>
                <a:lnTo>
                  <a:pt x="379" y="614"/>
                </a:lnTo>
                <a:lnTo>
                  <a:pt x="378" y="617"/>
                </a:lnTo>
                <a:lnTo>
                  <a:pt x="378" y="619"/>
                </a:lnTo>
                <a:lnTo>
                  <a:pt x="377" y="617"/>
                </a:lnTo>
                <a:lnTo>
                  <a:pt x="379" y="614"/>
                </a:lnTo>
                <a:lnTo>
                  <a:pt x="379" y="614"/>
                </a:lnTo>
                <a:lnTo>
                  <a:pt x="378" y="615"/>
                </a:lnTo>
                <a:lnTo>
                  <a:pt x="379" y="614"/>
                </a:lnTo>
                <a:lnTo>
                  <a:pt x="379" y="614"/>
                </a:lnTo>
                <a:close/>
                <a:moveTo>
                  <a:pt x="388" y="545"/>
                </a:moveTo>
                <a:lnTo>
                  <a:pt x="388" y="545"/>
                </a:lnTo>
                <a:lnTo>
                  <a:pt x="386" y="544"/>
                </a:lnTo>
                <a:lnTo>
                  <a:pt x="386" y="545"/>
                </a:lnTo>
                <a:lnTo>
                  <a:pt x="386" y="546"/>
                </a:lnTo>
                <a:lnTo>
                  <a:pt x="388" y="545"/>
                </a:lnTo>
                <a:lnTo>
                  <a:pt x="388" y="545"/>
                </a:lnTo>
                <a:lnTo>
                  <a:pt x="388" y="546"/>
                </a:lnTo>
                <a:lnTo>
                  <a:pt x="388" y="545"/>
                </a:lnTo>
                <a:lnTo>
                  <a:pt x="388" y="545"/>
                </a:lnTo>
                <a:close/>
                <a:moveTo>
                  <a:pt x="406" y="468"/>
                </a:moveTo>
                <a:lnTo>
                  <a:pt x="406" y="468"/>
                </a:lnTo>
                <a:lnTo>
                  <a:pt x="406" y="468"/>
                </a:lnTo>
                <a:lnTo>
                  <a:pt x="406" y="468"/>
                </a:lnTo>
                <a:lnTo>
                  <a:pt x="406" y="468"/>
                </a:lnTo>
                <a:lnTo>
                  <a:pt x="406" y="467"/>
                </a:lnTo>
                <a:lnTo>
                  <a:pt x="406" y="467"/>
                </a:lnTo>
                <a:lnTo>
                  <a:pt x="407" y="466"/>
                </a:lnTo>
                <a:lnTo>
                  <a:pt x="406" y="468"/>
                </a:lnTo>
                <a:lnTo>
                  <a:pt x="406" y="468"/>
                </a:lnTo>
                <a:close/>
                <a:moveTo>
                  <a:pt x="409" y="470"/>
                </a:moveTo>
                <a:lnTo>
                  <a:pt x="409" y="470"/>
                </a:lnTo>
                <a:lnTo>
                  <a:pt x="407" y="473"/>
                </a:lnTo>
                <a:lnTo>
                  <a:pt x="407" y="473"/>
                </a:lnTo>
                <a:lnTo>
                  <a:pt x="407" y="472"/>
                </a:lnTo>
                <a:lnTo>
                  <a:pt x="407" y="472"/>
                </a:lnTo>
                <a:lnTo>
                  <a:pt x="408" y="470"/>
                </a:lnTo>
                <a:lnTo>
                  <a:pt x="408" y="469"/>
                </a:lnTo>
                <a:lnTo>
                  <a:pt x="409" y="470"/>
                </a:lnTo>
                <a:lnTo>
                  <a:pt x="409" y="470"/>
                </a:lnTo>
                <a:close/>
                <a:moveTo>
                  <a:pt x="410" y="474"/>
                </a:moveTo>
                <a:lnTo>
                  <a:pt x="410" y="474"/>
                </a:lnTo>
                <a:lnTo>
                  <a:pt x="409" y="475"/>
                </a:lnTo>
                <a:lnTo>
                  <a:pt x="409" y="473"/>
                </a:lnTo>
                <a:lnTo>
                  <a:pt x="409" y="473"/>
                </a:lnTo>
                <a:lnTo>
                  <a:pt x="410" y="472"/>
                </a:lnTo>
                <a:lnTo>
                  <a:pt x="410" y="474"/>
                </a:lnTo>
                <a:lnTo>
                  <a:pt x="410" y="474"/>
                </a:lnTo>
                <a:close/>
                <a:moveTo>
                  <a:pt x="415" y="457"/>
                </a:moveTo>
                <a:lnTo>
                  <a:pt x="415" y="457"/>
                </a:lnTo>
                <a:lnTo>
                  <a:pt x="414" y="461"/>
                </a:lnTo>
                <a:lnTo>
                  <a:pt x="415" y="457"/>
                </a:lnTo>
                <a:lnTo>
                  <a:pt x="415" y="457"/>
                </a:lnTo>
                <a:lnTo>
                  <a:pt x="414" y="460"/>
                </a:lnTo>
                <a:lnTo>
                  <a:pt x="415" y="457"/>
                </a:lnTo>
                <a:lnTo>
                  <a:pt x="415" y="457"/>
                </a:lnTo>
                <a:close/>
                <a:moveTo>
                  <a:pt x="432" y="497"/>
                </a:moveTo>
                <a:lnTo>
                  <a:pt x="432" y="497"/>
                </a:lnTo>
                <a:lnTo>
                  <a:pt x="431" y="501"/>
                </a:lnTo>
                <a:lnTo>
                  <a:pt x="430" y="501"/>
                </a:lnTo>
                <a:lnTo>
                  <a:pt x="430" y="501"/>
                </a:lnTo>
                <a:lnTo>
                  <a:pt x="431" y="497"/>
                </a:lnTo>
                <a:lnTo>
                  <a:pt x="431" y="496"/>
                </a:lnTo>
                <a:lnTo>
                  <a:pt x="432" y="497"/>
                </a:lnTo>
                <a:lnTo>
                  <a:pt x="432" y="49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771"/>
          <p:cNvSpPr>
            <a:spLocks noEditPoints="1"/>
          </p:cNvSpPr>
          <p:nvPr/>
        </p:nvSpPr>
        <p:spPr bwMode="auto">
          <a:xfrm flipH="1">
            <a:off x="477964" y="889115"/>
            <a:ext cx="1558637" cy="1564040"/>
          </a:xfrm>
          <a:custGeom>
            <a:avLst/>
            <a:gdLst>
              <a:gd name="T0" fmla="*/ 56 w 577"/>
              <a:gd name="T1" fmla="*/ 373 h 579"/>
              <a:gd name="T2" fmla="*/ 504 w 577"/>
              <a:gd name="T3" fmla="*/ 422 h 579"/>
              <a:gd name="T4" fmla="*/ 46 w 577"/>
              <a:gd name="T5" fmla="*/ 330 h 579"/>
              <a:gd name="T6" fmla="*/ 516 w 577"/>
              <a:gd name="T7" fmla="*/ 162 h 579"/>
              <a:gd name="T8" fmla="*/ 569 w 577"/>
              <a:gd name="T9" fmla="*/ 279 h 579"/>
              <a:gd name="T10" fmla="*/ 418 w 577"/>
              <a:gd name="T11" fmla="*/ 26 h 579"/>
              <a:gd name="T12" fmla="*/ 2 w 577"/>
              <a:gd name="T13" fmla="*/ 257 h 579"/>
              <a:gd name="T14" fmla="*/ 44 w 577"/>
              <a:gd name="T15" fmla="*/ 437 h 579"/>
              <a:gd name="T16" fmla="*/ 474 w 577"/>
              <a:gd name="T17" fmla="*/ 509 h 579"/>
              <a:gd name="T18" fmla="*/ 297 w 577"/>
              <a:gd name="T19" fmla="*/ 563 h 579"/>
              <a:gd name="T20" fmla="*/ 543 w 577"/>
              <a:gd name="T21" fmla="*/ 416 h 579"/>
              <a:gd name="T22" fmla="*/ 233 w 577"/>
              <a:gd name="T23" fmla="*/ 555 h 579"/>
              <a:gd name="T24" fmla="*/ 497 w 577"/>
              <a:gd name="T25" fmla="*/ 457 h 579"/>
              <a:gd name="T26" fmla="*/ 433 w 577"/>
              <a:gd name="T27" fmla="*/ 496 h 579"/>
              <a:gd name="T28" fmla="*/ 108 w 577"/>
              <a:gd name="T29" fmla="*/ 62 h 579"/>
              <a:gd name="T30" fmla="*/ 444 w 577"/>
              <a:gd name="T31" fmla="*/ 505 h 579"/>
              <a:gd name="T32" fmla="*/ 454 w 577"/>
              <a:gd name="T33" fmla="*/ 481 h 579"/>
              <a:gd name="T34" fmla="*/ 533 w 577"/>
              <a:gd name="T35" fmla="*/ 423 h 579"/>
              <a:gd name="T36" fmla="*/ 469 w 577"/>
              <a:gd name="T37" fmla="*/ 481 h 579"/>
              <a:gd name="T38" fmla="*/ 519 w 577"/>
              <a:gd name="T39" fmla="*/ 449 h 579"/>
              <a:gd name="T40" fmla="*/ 398 w 577"/>
              <a:gd name="T41" fmla="*/ 516 h 579"/>
              <a:gd name="T42" fmla="*/ 485 w 577"/>
              <a:gd name="T43" fmla="*/ 481 h 579"/>
              <a:gd name="T44" fmla="*/ 377 w 577"/>
              <a:gd name="T45" fmla="*/ 525 h 579"/>
              <a:gd name="T46" fmla="*/ 428 w 577"/>
              <a:gd name="T47" fmla="*/ 513 h 579"/>
              <a:gd name="T48" fmla="*/ 480 w 577"/>
              <a:gd name="T49" fmla="*/ 492 h 579"/>
              <a:gd name="T50" fmla="*/ 336 w 577"/>
              <a:gd name="T51" fmla="*/ 532 h 579"/>
              <a:gd name="T52" fmla="*/ 320 w 577"/>
              <a:gd name="T53" fmla="*/ 533 h 579"/>
              <a:gd name="T54" fmla="*/ 389 w 577"/>
              <a:gd name="T55" fmla="*/ 533 h 579"/>
              <a:gd name="T56" fmla="*/ 487 w 577"/>
              <a:gd name="T57" fmla="*/ 498 h 579"/>
              <a:gd name="T58" fmla="*/ 266 w 577"/>
              <a:gd name="T59" fmla="*/ 534 h 579"/>
              <a:gd name="T60" fmla="*/ 369 w 577"/>
              <a:gd name="T61" fmla="*/ 552 h 579"/>
              <a:gd name="T62" fmla="*/ 408 w 577"/>
              <a:gd name="T63" fmla="*/ 551 h 579"/>
              <a:gd name="T64" fmla="*/ 359 w 577"/>
              <a:gd name="T65" fmla="*/ 557 h 579"/>
              <a:gd name="T66" fmla="*/ 377 w 577"/>
              <a:gd name="T67" fmla="*/ 560 h 579"/>
              <a:gd name="T68" fmla="*/ 330 w 577"/>
              <a:gd name="T69" fmla="*/ 562 h 579"/>
              <a:gd name="T70" fmla="*/ 371 w 577"/>
              <a:gd name="T71" fmla="*/ 563 h 579"/>
              <a:gd name="T72" fmla="*/ 331 w 577"/>
              <a:gd name="T73" fmla="*/ 568 h 579"/>
              <a:gd name="T74" fmla="*/ 315 w 577"/>
              <a:gd name="T75" fmla="*/ 572 h 579"/>
              <a:gd name="T76" fmla="*/ 251 w 577"/>
              <a:gd name="T77" fmla="*/ 564 h 579"/>
              <a:gd name="T78" fmla="*/ 188 w 577"/>
              <a:gd name="T79" fmla="*/ 535 h 579"/>
              <a:gd name="T80" fmla="*/ 229 w 577"/>
              <a:gd name="T81" fmla="*/ 558 h 579"/>
              <a:gd name="T82" fmla="*/ 245 w 577"/>
              <a:gd name="T83" fmla="*/ 568 h 579"/>
              <a:gd name="T84" fmla="*/ 190 w 577"/>
              <a:gd name="T85" fmla="*/ 549 h 579"/>
              <a:gd name="T86" fmla="*/ 142 w 577"/>
              <a:gd name="T87" fmla="*/ 513 h 579"/>
              <a:gd name="T88" fmla="*/ 192 w 577"/>
              <a:gd name="T89" fmla="*/ 555 h 579"/>
              <a:gd name="T90" fmla="*/ 155 w 577"/>
              <a:gd name="T91" fmla="*/ 533 h 579"/>
              <a:gd name="T92" fmla="*/ 140 w 577"/>
              <a:gd name="T93" fmla="*/ 522 h 579"/>
              <a:gd name="T94" fmla="*/ 155 w 577"/>
              <a:gd name="T95" fmla="*/ 540 h 579"/>
              <a:gd name="T96" fmla="*/ 101 w 577"/>
              <a:gd name="T97" fmla="*/ 491 h 579"/>
              <a:gd name="T98" fmla="*/ 105 w 577"/>
              <a:gd name="T99" fmla="*/ 504 h 579"/>
              <a:gd name="T100" fmla="*/ 67 w 577"/>
              <a:gd name="T101" fmla="*/ 454 h 579"/>
              <a:gd name="T102" fmla="*/ 37 w 577"/>
              <a:gd name="T103" fmla="*/ 293 h 579"/>
              <a:gd name="T104" fmla="*/ 26 w 577"/>
              <a:gd name="T105" fmla="*/ 407 h 579"/>
              <a:gd name="T106" fmla="*/ 19 w 577"/>
              <a:gd name="T107" fmla="*/ 391 h 579"/>
              <a:gd name="T108" fmla="*/ 53 w 577"/>
              <a:gd name="T109" fmla="*/ 195 h 579"/>
              <a:gd name="T110" fmla="*/ 56 w 577"/>
              <a:gd name="T111" fmla="*/ 183 h 579"/>
              <a:gd name="T112" fmla="*/ 1 w 577"/>
              <a:gd name="T113" fmla="*/ 313 h 579"/>
              <a:gd name="T114" fmla="*/ 1 w 577"/>
              <a:gd name="T115" fmla="*/ 268 h 579"/>
              <a:gd name="T116" fmla="*/ 147 w 577"/>
              <a:gd name="T117" fmla="*/ 37 h 579"/>
              <a:gd name="T118" fmla="*/ 345 w 577"/>
              <a:gd name="T119" fmla="*/ 38 h 579"/>
              <a:gd name="T120" fmla="*/ 492 w 577"/>
              <a:gd name="T121" fmla="*/ 110 h 579"/>
              <a:gd name="T122" fmla="*/ 534 w 577"/>
              <a:gd name="T123" fmla="*/ 177 h 579"/>
              <a:gd name="T124" fmla="*/ 545 w 577"/>
              <a:gd name="T125" fmla="*/ 156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77" h="579">
                <a:moveTo>
                  <a:pt x="544" y="344"/>
                </a:moveTo>
                <a:lnTo>
                  <a:pt x="544" y="344"/>
                </a:lnTo>
                <a:lnTo>
                  <a:pt x="534" y="381"/>
                </a:lnTo>
                <a:lnTo>
                  <a:pt x="530" y="396"/>
                </a:lnTo>
                <a:lnTo>
                  <a:pt x="524" y="409"/>
                </a:lnTo>
                <a:lnTo>
                  <a:pt x="516" y="421"/>
                </a:lnTo>
                <a:lnTo>
                  <a:pt x="507" y="432"/>
                </a:lnTo>
                <a:lnTo>
                  <a:pt x="495" y="445"/>
                </a:lnTo>
                <a:lnTo>
                  <a:pt x="479" y="460"/>
                </a:lnTo>
                <a:lnTo>
                  <a:pt x="479" y="460"/>
                </a:lnTo>
                <a:lnTo>
                  <a:pt x="478" y="458"/>
                </a:lnTo>
                <a:lnTo>
                  <a:pt x="478" y="457"/>
                </a:lnTo>
                <a:lnTo>
                  <a:pt x="484" y="452"/>
                </a:lnTo>
                <a:lnTo>
                  <a:pt x="487" y="450"/>
                </a:lnTo>
                <a:lnTo>
                  <a:pt x="485" y="450"/>
                </a:lnTo>
                <a:lnTo>
                  <a:pt x="485" y="450"/>
                </a:lnTo>
                <a:lnTo>
                  <a:pt x="473" y="468"/>
                </a:lnTo>
                <a:lnTo>
                  <a:pt x="460" y="484"/>
                </a:lnTo>
                <a:lnTo>
                  <a:pt x="447" y="497"/>
                </a:lnTo>
                <a:lnTo>
                  <a:pt x="431" y="509"/>
                </a:lnTo>
                <a:lnTo>
                  <a:pt x="414" y="519"/>
                </a:lnTo>
                <a:lnTo>
                  <a:pt x="397" y="526"/>
                </a:lnTo>
                <a:lnTo>
                  <a:pt x="379" y="532"/>
                </a:lnTo>
                <a:lnTo>
                  <a:pt x="361" y="537"/>
                </a:lnTo>
                <a:lnTo>
                  <a:pt x="342" y="539"/>
                </a:lnTo>
                <a:lnTo>
                  <a:pt x="323" y="540"/>
                </a:lnTo>
                <a:lnTo>
                  <a:pt x="303" y="539"/>
                </a:lnTo>
                <a:lnTo>
                  <a:pt x="283" y="537"/>
                </a:lnTo>
                <a:lnTo>
                  <a:pt x="264" y="533"/>
                </a:lnTo>
                <a:lnTo>
                  <a:pt x="244" y="528"/>
                </a:lnTo>
                <a:lnTo>
                  <a:pt x="224" y="522"/>
                </a:lnTo>
                <a:lnTo>
                  <a:pt x="205" y="514"/>
                </a:lnTo>
                <a:lnTo>
                  <a:pt x="186" y="505"/>
                </a:lnTo>
                <a:lnTo>
                  <a:pt x="168" y="495"/>
                </a:lnTo>
                <a:lnTo>
                  <a:pt x="150" y="482"/>
                </a:lnTo>
                <a:lnTo>
                  <a:pt x="133" y="470"/>
                </a:lnTo>
                <a:lnTo>
                  <a:pt x="118" y="456"/>
                </a:lnTo>
                <a:lnTo>
                  <a:pt x="103" y="442"/>
                </a:lnTo>
                <a:lnTo>
                  <a:pt x="89" y="426"/>
                </a:lnTo>
                <a:lnTo>
                  <a:pt x="77" y="409"/>
                </a:lnTo>
                <a:lnTo>
                  <a:pt x="66" y="391"/>
                </a:lnTo>
                <a:lnTo>
                  <a:pt x="56" y="373"/>
                </a:lnTo>
                <a:lnTo>
                  <a:pt x="48" y="354"/>
                </a:lnTo>
                <a:lnTo>
                  <a:pt x="42" y="334"/>
                </a:lnTo>
                <a:lnTo>
                  <a:pt x="38" y="314"/>
                </a:lnTo>
                <a:lnTo>
                  <a:pt x="36" y="292"/>
                </a:lnTo>
                <a:lnTo>
                  <a:pt x="36" y="271"/>
                </a:lnTo>
                <a:lnTo>
                  <a:pt x="37" y="249"/>
                </a:lnTo>
                <a:lnTo>
                  <a:pt x="37" y="249"/>
                </a:lnTo>
                <a:lnTo>
                  <a:pt x="34" y="262"/>
                </a:lnTo>
                <a:lnTo>
                  <a:pt x="30" y="275"/>
                </a:lnTo>
                <a:lnTo>
                  <a:pt x="28" y="287"/>
                </a:lnTo>
                <a:lnTo>
                  <a:pt x="26" y="301"/>
                </a:lnTo>
                <a:lnTo>
                  <a:pt x="25" y="313"/>
                </a:lnTo>
                <a:lnTo>
                  <a:pt x="25" y="325"/>
                </a:lnTo>
                <a:lnTo>
                  <a:pt x="25" y="336"/>
                </a:lnTo>
                <a:lnTo>
                  <a:pt x="26" y="348"/>
                </a:lnTo>
                <a:lnTo>
                  <a:pt x="31" y="368"/>
                </a:lnTo>
                <a:lnTo>
                  <a:pt x="37" y="389"/>
                </a:lnTo>
                <a:lnTo>
                  <a:pt x="47" y="408"/>
                </a:lnTo>
                <a:lnTo>
                  <a:pt x="59" y="425"/>
                </a:lnTo>
                <a:lnTo>
                  <a:pt x="72" y="440"/>
                </a:lnTo>
                <a:lnTo>
                  <a:pt x="88" y="456"/>
                </a:lnTo>
                <a:lnTo>
                  <a:pt x="105" y="469"/>
                </a:lnTo>
                <a:lnTo>
                  <a:pt x="123" y="481"/>
                </a:lnTo>
                <a:lnTo>
                  <a:pt x="142" y="491"/>
                </a:lnTo>
                <a:lnTo>
                  <a:pt x="162" y="501"/>
                </a:lnTo>
                <a:lnTo>
                  <a:pt x="184" y="508"/>
                </a:lnTo>
                <a:lnTo>
                  <a:pt x="207" y="514"/>
                </a:lnTo>
                <a:lnTo>
                  <a:pt x="230" y="519"/>
                </a:lnTo>
                <a:lnTo>
                  <a:pt x="253" y="522"/>
                </a:lnTo>
                <a:lnTo>
                  <a:pt x="276" y="523"/>
                </a:lnTo>
                <a:lnTo>
                  <a:pt x="300" y="523"/>
                </a:lnTo>
                <a:lnTo>
                  <a:pt x="323" y="522"/>
                </a:lnTo>
                <a:lnTo>
                  <a:pt x="345" y="520"/>
                </a:lnTo>
                <a:lnTo>
                  <a:pt x="367" y="515"/>
                </a:lnTo>
                <a:lnTo>
                  <a:pt x="389" y="509"/>
                </a:lnTo>
                <a:lnTo>
                  <a:pt x="409" y="502"/>
                </a:lnTo>
                <a:lnTo>
                  <a:pt x="430" y="492"/>
                </a:lnTo>
                <a:lnTo>
                  <a:pt x="448" y="481"/>
                </a:lnTo>
                <a:lnTo>
                  <a:pt x="465" y="469"/>
                </a:lnTo>
                <a:lnTo>
                  <a:pt x="479" y="455"/>
                </a:lnTo>
                <a:lnTo>
                  <a:pt x="492" y="439"/>
                </a:lnTo>
                <a:lnTo>
                  <a:pt x="504" y="422"/>
                </a:lnTo>
                <a:lnTo>
                  <a:pt x="513" y="403"/>
                </a:lnTo>
                <a:lnTo>
                  <a:pt x="513" y="403"/>
                </a:lnTo>
                <a:lnTo>
                  <a:pt x="510" y="408"/>
                </a:lnTo>
                <a:lnTo>
                  <a:pt x="510" y="408"/>
                </a:lnTo>
                <a:lnTo>
                  <a:pt x="504" y="417"/>
                </a:lnTo>
                <a:lnTo>
                  <a:pt x="498" y="427"/>
                </a:lnTo>
                <a:lnTo>
                  <a:pt x="481" y="446"/>
                </a:lnTo>
                <a:lnTo>
                  <a:pt x="481" y="446"/>
                </a:lnTo>
                <a:lnTo>
                  <a:pt x="481" y="446"/>
                </a:lnTo>
                <a:lnTo>
                  <a:pt x="483" y="444"/>
                </a:lnTo>
                <a:lnTo>
                  <a:pt x="486" y="440"/>
                </a:lnTo>
                <a:lnTo>
                  <a:pt x="490" y="436"/>
                </a:lnTo>
                <a:lnTo>
                  <a:pt x="490" y="436"/>
                </a:lnTo>
                <a:lnTo>
                  <a:pt x="475" y="450"/>
                </a:lnTo>
                <a:lnTo>
                  <a:pt x="460" y="464"/>
                </a:lnTo>
                <a:lnTo>
                  <a:pt x="443" y="478"/>
                </a:lnTo>
                <a:lnTo>
                  <a:pt x="424" y="490"/>
                </a:lnTo>
                <a:lnTo>
                  <a:pt x="404" y="501"/>
                </a:lnTo>
                <a:lnTo>
                  <a:pt x="383" y="510"/>
                </a:lnTo>
                <a:lnTo>
                  <a:pt x="361" y="519"/>
                </a:lnTo>
                <a:lnTo>
                  <a:pt x="337" y="523"/>
                </a:lnTo>
                <a:lnTo>
                  <a:pt x="313" y="527"/>
                </a:lnTo>
                <a:lnTo>
                  <a:pt x="288" y="528"/>
                </a:lnTo>
                <a:lnTo>
                  <a:pt x="262" y="527"/>
                </a:lnTo>
                <a:lnTo>
                  <a:pt x="237" y="523"/>
                </a:lnTo>
                <a:lnTo>
                  <a:pt x="224" y="520"/>
                </a:lnTo>
                <a:lnTo>
                  <a:pt x="211" y="516"/>
                </a:lnTo>
                <a:lnTo>
                  <a:pt x="197" y="511"/>
                </a:lnTo>
                <a:lnTo>
                  <a:pt x="184" y="505"/>
                </a:lnTo>
                <a:lnTo>
                  <a:pt x="171" y="499"/>
                </a:lnTo>
                <a:lnTo>
                  <a:pt x="158" y="492"/>
                </a:lnTo>
                <a:lnTo>
                  <a:pt x="144" y="484"/>
                </a:lnTo>
                <a:lnTo>
                  <a:pt x="131" y="475"/>
                </a:lnTo>
                <a:lnTo>
                  <a:pt x="131" y="475"/>
                </a:lnTo>
                <a:lnTo>
                  <a:pt x="113" y="458"/>
                </a:lnTo>
                <a:lnTo>
                  <a:pt x="97" y="442"/>
                </a:lnTo>
                <a:lnTo>
                  <a:pt x="83" y="423"/>
                </a:lnTo>
                <a:lnTo>
                  <a:pt x="72" y="405"/>
                </a:lnTo>
                <a:lnTo>
                  <a:pt x="62" y="387"/>
                </a:lnTo>
                <a:lnTo>
                  <a:pt x="55" y="368"/>
                </a:lnTo>
                <a:lnTo>
                  <a:pt x="49" y="349"/>
                </a:lnTo>
                <a:lnTo>
                  <a:pt x="46" y="330"/>
                </a:lnTo>
                <a:lnTo>
                  <a:pt x="43" y="310"/>
                </a:lnTo>
                <a:lnTo>
                  <a:pt x="43" y="292"/>
                </a:lnTo>
                <a:lnTo>
                  <a:pt x="44" y="273"/>
                </a:lnTo>
                <a:lnTo>
                  <a:pt x="48" y="254"/>
                </a:lnTo>
                <a:lnTo>
                  <a:pt x="53" y="236"/>
                </a:lnTo>
                <a:lnTo>
                  <a:pt x="59" y="216"/>
                </a:lnTo>
                <a:lnTo>
                  <a:pt x="66" y="198"/>
                </a:lnTo>
                <a:lnTo>
                  <a:pt x="74" y="181"/>
                </a:lnTo>
                <a:lnTo>
                  <a:pt x="84" y="165"/>
                </a:lnTo>
                <a:lnTo>
                  <a:pt x="95" y="149"/>
                </a:lnTo>
                <a:lnTo>
                  <a:pt x="107" y="133"/>
                </a:lnTo>
                <a:lnTo>
                  <a:pt x="120" y="119"/>
                </a:lnTo>
                <a:lnTo>
                  <a:pt x="133" y="104"/>
                </a:lnTo>
                <a:lnTo>
                  <a:pt x="149" y="92"/>
                </a:lnTo>
                <a:lnTo>
                  <a:pt x="165" y="80"/>
                </a:lnTo>
                <a:lnTo>
                  <a:pt x="180" y="70"/>
                </a:lnTo>
                <a:lnTo>
                  <a:pt x="197" y="60"/>
                </a:lnTo>
                <a:lnTo>
                  <a:pt x="215" y="53"/>
                </a:lnTo>
                <a:lnTo>
                  <a:pt x="233" y="45"/>
                </a:lnTo>
                <a:lnTo>
                  <a:pt x="251" y="41"/>
                </a:lnTo>
                <a:lnTo>
                  <a:pt x="271" y="37"/>
                </a:lnTo>
                <a:lnTo>
                  <a:pt x="289" y="35"/>
                </a:lnTo>
                <a:lnTo>
                  <a:pt x="308" y="35"/>
                </a:lnTo>
                <a:lnTo>
                  <a:pt x="327" y="36"/>
                </a:lnTo>
                <a:lnTo>
                  <a:pt x="327" y="36"/>
                </a:lnTo>
                <a:lnTo>
                  <a:pt x="325" y="36"/>
                </a:lnTo>
                <a:lnTo>
                  <a:pt x="319" y="36"/>
                </a:lnTo>
                <a:lnTo>
                  <a:pt x="307" y="35"/>
                </a:lnTo>
                <a:lnTo>
                  <a:pt x="307" y="35"/>
                </a:lnTo>
                <a:lnTo>
                  <a:pt x="330" y="39"/>
                </a:lnTo>
                <a:lnTo>
                  <a:pt x="350" y="44"/>
                </a:lnTo>
                <a:lnTo>
                  <a:pt x="371" y="50"/>
                </a:lnTo>
                <a:lnTo>
                  <a:pt x="389" y="56"/>
                </a:lnTo>
                <a:lnTo>
                  <a:pt x="407" y="63"/>
                </a:lnTo>
                <a:lnTo>
                  <a:pt x="424" y="72"/>
                </a:lnTo>
                <a:lnTo>
                  <a:pt x="439" y="82"/>
                </a:lnTo>
                <a:lnTo>
                  <a:pt x="454" y="92"/>
                </a:lnTo>
                <a:lnTo>
                  <a:pt x="467" y="104"/>
                </a:lnTo>
                <a:lnTo>
                  <a:pt x="481" y="116"/>
                </a:lnTo>
                <a:lnTo>
                  <a:pt x="494" y="131"/>
                </a:lnTo>
                <a:lnTo>
                  <a:pt x="506" y="145"/>
                </a:lnTo>
                <a:lnTo>
                  <a:pt x="516" y="162"/>
                </a:lnTo>
                <a:lnTo>
                  <a:pt x="527" y="179"/>
                </a:lnTo>
                <a:lnTo>
                  <a:pt x="538" y="198"/>
                </a:lnTo>
                <a:lnTo>
                  <a:pt x="549" y="219"/>
                </a:lnTo>
                <a:lnTo>
                  <a:pt x="549" y="219"/>
                </a:lnTo>
                <a:lnTo>
                  <a:pt x="549" y="216"/>
                </a:lnTo>
                <a:lnTo>
                  <a:pt x="550" y="220"/>
                </a:lnTo>
                <a:lnTo>
                  <a:pt x="550" y="220"/>
                </a:lnTo>
                <a:lnTo>
                  <a:pt x="546" y="201"/>
                </a:lnTo>
                <a:lnTo>
                  <a:pt x="544" y="192"/>
                </a:lnTo>
                <a:lnTo>
                  <a:pt x="542" y="184"/>
                </a:lnTo>
                <a:lnTo>
                  <a:pt x="538" y="174"/>
                </a:lnTo>
                <a:lnTo>
                  <a:pt x="532" y="166"/>
                </a:lnTo>
                <a:lnTo>
                  <a:pt x="526" y="156"/>
                </a:lnTo>
                <a:lnTo>
                  <a:pt x="518" y="148"/>
                </a:lnTo>
                <a:lnTo>
                  <a:pt x="518" y="148"/>
                </a:lnTo>
                <a:lnTo>
                  <a:pt x="520" y="149"/>
                </a:lnTo>
                <a:lnTo>
                  <a:pt x="519" y="145"/>
                </a:lnTo>
                <a:lnTo>
                  <a:pt x="519" y="145"/>
                </a:lnTo>
                <a:lnTo>
                  <a:pt x="521" y="149"/>
                </a:lnTo>
                <a:lnTo>
                  <a:pt x="516" y="143"/>
                </a:lnTo>
                <a:lnTo>
                  <a:pt x="516" y="143"/>
                </a:lnTo>
                <a:lnTo>
                  <a:pt x="519" y="143"/>
                </a:lnTo>
                <a:lnTo>
                  <a:pt x="520" y="144"/>
                </a:lnTo>
                <a:lnTo>
                  <a:pt x="525" y="151"/>
                </a:lnTo>
                <a:lnTo>
                  <a:pt x="530" y="160"/>
                </a:lnTo>
                <a:lnTo>
                  <a:pt x="536" y="172"/>
                </a:lnTo>
                <a:lnTo>
                  <a:pt x="546" y="198"/>
                </a:lnTo>
                <a:lnTo>
                  <a:pt x="555" y="221"/>
                </a:lnTo>
                <a:lnTo>
                  <a:pt x="555" y="221"/>
                </a:lnTo>
                <a:lnTo>
                  <a:pt x="554" y="212"/>
                </a:lnTo>
                <a:lnTo>
                  <a:pt x="550" y="203"/>
                </a:lnTo>
                <a:lnTo>
                  <a:pt x="544" y="189"/>
                </a:lnTo>
                <a:lnTo>
                  <a:pt x="540" y="181"/>
                </a:lnTo>
                <a:lnTo>
                  <a:pt x="538" y="175"/>
                </a:lnTo>
                <a:lnTo>
                  <a:pt x="537" y="169"/>
                </a:lnTo>
                <a:lnTo>
                  <a:pt x="538" y="162"/>
                </a:lnTo>
                <a:lnTo>
                  <a:pt x="538" y="162"/>
                </a:lnTo>
                <a:lnTo>
                  <a:pt x="542" y="174"/>
                </a:lnTo>
                <a:lnTo>
                  <a:pt x="546" y="190"/>
                </a:lnTo>
                <a:lnTo>
                  <a:pt x="556" y="230"/>
                </a:lnTo>
                <a:lnTo>
                  <a:pt x="566" y="267"/>
                </a:lnTo>
                <a:lnTo>
                  <a:pt x="569" y="279"/>
                </a:lnTo>
                <a:lnTo>
                  <a:pt x="572" y="283"/>
                </a:lnTo>
                <a:lnTo>
                  <a:pt x="574" y="285"/>
                </a:lnTo>
                <a:lnTo>
                  <a:pt x="574" y="285"/>
                </a:lnTo>
                <a:lnTo>
                  <a:pt x="577" y="259"/>
                </a:lnTo>
                <a:lnTo>
                  <a:pt x="577" y="234"/>
                </a:lnTo>
                <a:lnTo>
                  <a:pt x="575" y="224"/>
                </a:lnTo>
                <a:lnTo>
                  <a:pt x="574" y="213"/>
                </a:lnTo>
                <a:lnTo>
                  <a:pt x="572" y="203"/>
                </a:lnTo>
                <a:lnTo>
                  <a:pt x="568" y="194"/>
                </a:lnTo>
                <a:lnTo>
                  <a:pt x="559" y="173"/>
                </a:lnTo>
                <a:lnTo>
                  <a:pt x="548" y="151"/>
                </a:lnTo>
                <a:lnTo>
                  <a:pt x="533" y="130"/>
                </a:lnTo>
                <a:lnTo>
                  <a:pt x="515" y="103"/>
                </a:lnTo>
                <a:lnTo>
                  <a:pt x="515" y="103"/>
                </a:lnTo>
                <a:lnTo>
                  <a:pt x="526" y="106"/>
                </a:lnTo>
                <a:lnTo>
                  <a:pt x="525" y="107"/>
                </a:lnTo>
                <a:lnTo>
                  <a:pt x="522" y="107"/>
                </a:lnTo>
                <a:lnTo>
                  <a:pt x="518" y="107"/>
                </a:lnTo>
                <a:lnTo>
                  <a:pt x="521" y="108"/>
                </a:lnTo>
                <a:lnTo>
                  <a:pt x="521" y="108"/>
                </a:lnTo>
                <a:lnTo>
                  <a:pt x="519" y="102"/>
                </a:lnTo>
                <a:lnTo>
                  <a:pt x="515" y="96"/>
                </a:lnTo>
                <a:lnTo>
                  <a:pt x="503" y="85"/>
                </a:lnTo>
                <a:lnTo>
                  <a:pt x="490" y="74"/>
                </a:lnTo>
                <a:lnTo>
                  <a:pt x="477" y="66"/>
                </a:lnTo>
                <a:lnTo>
                  <a:pt x="477" y="66"/>
                </a:lnTo>
                <a:lnTo>
                  <a:pt x="480" y="66"/>
                </a:lnTo>
                <a:lnTo>
                  <a:pt x="479" y="65"/>
                </a:lnTo>
                <a:lnTo>
                  <a:pt x="468" y="60"/>
                </a:lnTo>
                <a:lnTo>
                  <a:pt x="468" y="60"/>
                </a:lnTo>
                <a:lnTo>
                  <a:pt x="474" y="65"/>
                </a:lnTo>
                <a:lnTo>
                  <a:pt x="480" y="68"/>
                </a:lnTo>
                <a:lnTo>
                  <a:pt x="486" y="72"/>
                </a:lnTo>
                <a:lnTo>
                  <a:pt x="494" y="80"/>
                </a:lnTo>
                <a:lnTo>
                  <a:pt x="494" y="80"/>
                </a:lnTo>
                <a:lnTo>
                  <a:pt x="481" y="73"/>
                </a:lnTo>
                <a:lnTo>
                  <a:pt x="472" y="66"/>
                </a:lnTo>
                <a:lnTo>
                  <a:pt x="454" y="51"/>
                </a:lnTo>
                <a:lnTo>
                  <a:pt x="437" y="38"/>
                </a:lnTo>
                <a:lnTo>
                  <a:pt x="428" y="32"/>
                </a:lnTo>
                <a:lnTo>
                  <a:pt x="418" y="26"/>
                </a:lnTo>
                <a:lnTo>
                  <a:pt x="418" y="26"/>
                </a:lnTo>
                <a:lnTo>
                  <a:pt x="422" y="29"/>
                </a:lnTo>
                <a:lnTo>
                  <a:pt x="426" y="32"/>
                </a:lnTo>
                <a:lnTo>
                  <a:pt x="426" y="32"/>
                </a:lnTo>
                <a:lnTo>
                  <a:pt x="418" y="25"/>
                </a:lnTo>
                <a:lnTo>
                  <a:pt x="408" y="20"/>
                </a:lnTo>
                <a:lnTo>
                  <a:pt x="397" y="17"/>
                </a:lnTo>
                <a:lnTo>
                  <a:pt x="386" y="14"/>
                </a:lnTo>
                <a:lnTo>
                  <a:pt x="366" y="9"/>
                </a:lnTo>
                <a:lnTo>
                  <a:pt x="359" y="8"/>
                </a:lnTo>
                <a:lnTo>
                  <a:pt x="353" y="6"/>
                </a:lnTo>
                <a:lnTo>
                  <a:pt x="353" y="6"/>
                </a:lnTo>
                <a:lnTo>
                  <a:pt x="323" y="3"/>
                </a:lnTo>
                <a:lnTo>
                  <a:pt x="291" y="3"/>
                </a:lnTo>
                <a:lnTo>
                  <a:pt x="261" y="6"/>
                </a:lnTo>
                <a:lnTo>
                  <a:pt x="231" y="11"/>
                </a:lnTo>
                <a:lnTo>
                  <a:pt x="201" y="17"/>
                </a:lnTo>
                <a:lnTo>
                  <a:pt x="172" y="26"/>
                </a:lnTo>
                <a:lnTo>
                  <a:pt x="144" y="37"/>
                </a:lnTo>
                <a:lnTo>
                  <a:pt x="118" y="51"/>
                </a:lnTo>
                <a:lnTo>
                  <a:pt x="105" y="59"/>
                </a:lnTo>
                <a:lnTo>
                  <a:pt x="94" y="67"/>
                </a:lnTo>
                <a:lnTo>
                  <a:pt x="82" y="76"/>
                </a:lnTo>
                <a:lnTo>
                  <a:pt x="71" y="85"/>
                </a:lnTo>
                <a:lnTo>
                  <a:pt x="61" y="95"/>
                </a:lnTo>
                <a:lnTo>
                  <a:pt x="52" y="106"/>
                </a:lnTo>
                <a:lnTo>
                  <a:pt x="43" y="116"/>
                </a:lnTo>
                <a:lnTo>
                  <a:pt x="35" y="128"/>
                </a:lnTo>
                <a:lnTo>
                  <a:pt x="28" y="142"/>
                </a:lnTo>
                <a:lnTo>
                  <a:pt x="21" y="154"/>
                </a:lnTo>
                <a:lnTo>
                  <a:pt x="15" y="168"/>
                </a:lnTo>
                <a:lnTo>
                  <a:pt x="12" y="181"/>
                </a:lnTo>
                <a:lnTo>
                  <a:pt x="8" y="197"/>
                </a:lnTo>
                <a:lnTo>
                  <a:pt x="6" y="212"/>
                </a:lnTo>
                <a:lnTo>
                  <a:pt x="5" y="228"/>
                </a:lnTo>
                <a:lnTo>
                  <a:pt x="3" y="245"/>
                </a:lnTo>
                <a:lnTo>
                  <a:pt x="3" y="245"/>
                </a:lnTo>
                <a:lnTo>
                  <a:pt x="1" y="248"/>
                </a:lnTo>
                <a:lnTo>
                  <a:pt x="2" y="244"/>
                </a:lnTo>
                <a:lnTo>
                  <a:pt x="7" y="232"/>
                </a:lnTo>
                <a:lnTo>
                  <a:pt x="7" y="232"/>
                </a:lnTo>
                <a:lnTo>
                  <a:pt x="3" y="244"/>
                </a:lnTo>
                <a:lnTo>
                  <a:pt x="2" y="257"/>
                </a:lnTo>
                <a:lnTo>
                  <a:pt x="0" y="281"/>
                </a:lnTo>
                <a:lnTo>
                  <a:pt x="1" y="303"/>
                </a:lnTo>
                <a:lnTo>
                  <a:pt x="3" y="325"/>
                </a:lnTo>
                <a:lnTo>
                  <a:pt x="7" y="344"/>
                </a:lnTo>
                <a:lnTo>
                  <a:pt x="11" y="361"/>
                </a:lnTo>
                <a:lnTo>
                  <a:pt x="18" y="385"/>
                </a:lnTo>
                <a:lnTo>
                  <a:pt x="18" y="385"/>
                </a:lnTo>
                <a:lnTo>
                  <a:pt x="20" y="389"/>
                </a:lnTo>
                <a:lnTo>
                  <a:pt x="21" y="393"/>
                </a:lnTo>
                <a:lnTo>
                  <a:pt x="21" y="393"/>
                </a:lnTo>
                <a:lnTo>
                  <a:pt x="18" y="383"/>
                </a:lnTo>
                <a:lnTo>
                  <a:pt x="12" y="372"/>
                </a:lnTo>
                <a:lnTo>
                  <a:pt x="12" y="372"/>
                </a:lnTo>
                <a:lnTo>
                  <a:pt x="13" y="381"/>
                </a:lnTo>
                <a:lnTo>
                  <a:pt x="14" y="387"/>
                </a:lnTo>
                <a:lnTo>
                  <a:pt x="17" y="393"/>
                </a:lnTo>
                <a:lnTo>
                  <a:pt x="19" y="397"/>
                </a:lnTo>
                <a:lnTo>
                  <a:pt x="24" y="407"/>
                </a:lnTo>
                <a:lnTo>
                  <a:pt x="31" y="421"/>
                </a:lnTo>
                <a:lnTo>
                  <a:pt x="31" y="421"/>
                </a:lnTo>
                <a:lnTo>
                  <a:pt x="31" y="417"/>
                </a:lnTo>
                <a:lnTo>
                  <a:pt x="34" y="422"/>
                </a:lnTo>
                <a:lnTo>
                  <a:pt x="34" y="422"/>
                </a:lnTo>
                <a:lnTo>
                  <a:pt x="34" y="420"/>
                </a:lnTo>
                <a:lnTo>
                  <a:pt x="35" y="422"/>
                </a:lnTo>
                <a:lnTo>
                  <a:pt x="37" y="427"/>
                </a:lnTo>
                <a:lnTo>
                  <a:pt x="37" y="427"/>
                </a:lnTo>
                <a:lnTo>
                  <a:pt x="34" y="420"/>
                </a:lnTo>
                <a:lnTo>
                  <a:pt x="30" y="414"/>
                </a:lnTo>
                <a:lnTo>
                  <a:pt x="30" y="414"/>
                </a:lnTo>
                <a:lnTo>
                  <a:pt x="31" y="416"/>
                </a:lnTo>
                <a:lnTo>
                  <a:pt x="30" y="415"/>
                </a:lnTo>
                <a:lnTo>
                  <a:pt x="30" y="415"/>
                </a:lnTo>
                <a:lnTo>
                  <a:pt x="30" y="416"/>
                </a:lnTo>
                <a:lnTo>
                  <a:pt x="31" y="420"/>
                </a:lnTo>
                <a:lnTo>
                  <a:pt x="37" y="428"/>
                </a:lnTo>
                <a:lnTo>
                  <a:pt x="47" y="440"/>
                </a:lnTo>
                <a:lnTo>
                  <a:pt x="47" y="440"/>
                </a:lnTo>
                <a:lnTo>
                  <a:pt x="46" y="436"/>
                </a:lnTo>
                <a:lnTo>
                  <a:pt x="46" y="437"/>
                </a:lnTo>
                <a:lnTo>
                  <a:pt x="46" y="437"/>
                </a:lnTo>
                <a:lnTo>
                  <a:pt x="44" y="437"/>
                </a:lnTo>
                <a:lnTo>
                  <a:pt x="38" y="430"/>
                </a:lnTo>
                <a:lnTo>
                  <a:pt x="38" y="430"/>
                </a:lnTo>
                <a:lnTo>
                  <a:pt x="43" y="443"/>
                </a:lnTo>
                <a:lnTo>
                  <a:pt x="50" y="455"/>
                </a:lnTo>
                <a:lnTo>
                  <a:pt x="59" y="466"/>
                </a:lnTo>
                <a:lnTo>
                  <a:pt x="68" y="478"/>
                </a:lnTo>
                <a:lnTo>
                  <a:pt x="79" y="488"/>
                </a:lnTo>
                <a:lnTo>
                  <a:pt x="91" y="498"/>
                </a:lnTo>
                <a:lnTo>
                  <a:pt x="105" y="509"/>
                </a:lnTo>
                <a:lnTo>
                  <a:pt x="118" y="519"/>
                </a:lnTo>
                <a:lnTo>
                  <a:pt x="146" y="535"/>
                </a:lnTo>
                <a:lnTo>
                  <a:pt x="174" y="549"/>
                </a:lnTo>
                <a:lnTo>
                  <a:pt x="201" y="560"/>
                </a:lnTo>
                <a:lnTo>
                  <a:pt x="226" y="567"/>
                </a:lnTo>
                <a:lnTo>
                  <a:pt x="226" y="567"/>
                </a:lnTo>
                <a:lnTo>
                  <a:pt x="231" y="572"/>
                </a:lnTo>
                <a:lnTo>
                  <a:pt x="239" y="574"/>
                </a:lnTo>
                <a:lnTo>
                  <a:pt x="249" y="576"/>
                </a:lnTo>
                <a:lnTo>
                  <a:pt x="261" y="578"/>
                </a:lnTo>
                <a:lnTo>
                  <a:pt x="274" y="578"/>
                </a:lnTo>
                <a:lnTo>
                  <a:pt x="289" y="578"/>
                </a:lnTo>
                <a:lnTo>
                  <a:pt x="320" y="574"/>
                </a:lnTo>
                <a:lnTo>
                  <a:pt x="353" y="569"/>
                </a:lnTo>
                <a:lnTo>
                  <a:pt x="383" y="561"/>
                </a:lnTo>
                <a:lnTo>
                  <a:pt x="397" y="556"/>
                </a:lnTo>
                <a:lnTo>
                  <a:pt x="409" y="551"/>
                </a:lnTo>
                <a:lnTo>
                  <a:pt x="420" y="546"/>
                </a:lnTo>
                <a:lnTo>
                  <a:pt x="428" y="540"/>
                </a:lnTo>
                <a:lnTo>
                  <a:pt x="428" y="540"/>
                </a:lnTo>
                <a:lnTo>
                  <a:pt x="407" y="552"/>
                </a:lnTo>
                <a:lnTo>
                  <a:pt x="406" y="554"/>
                </a:lnTo>
                <a:lnTo>
                  <a:pt x="408" y="552"/>
                </a:lnTo>
                <a:lnTo>
                  <a:pt x="415" y="547"/>
                </a:lnTo>
                <a:lnTo>
                  <a:pt x="418" y="546"/>
                </a:lnTo>
                <a:lnTo>
                  <a:pt x="414" y="546"/>
                </a:lnTo>
                <a:lnTo>
                  <a:pt x="414" y="546"/>
                </a:lnTo>
                <a:lnTo>
                  <a:pt x="428" y="539"/>
                </a:lnTo>
                <a:lnTo>
                  <a:pt x="443" y="529"/>
                </a:lnTo>
                <a:lnTo>
                  <a:pt x="457" y="520"/>
                </a:lnTo>
                <a:lnTo>
                  <a:pt x="473" y="510"/>
                </a:lnTo>
                <a:lnTo>
                  <a:pt x="473" y="510"/>
                </a:lnTo>
                <a:lnTo>
                  <a:pt x="474" y="509"/>
                </a:lnTo>
                <a:lnTo>
                  <a:pt x="479" y="507"/>
                </a:lnTo>
                <a:lnTo>
                  <a:pt x="487" y="499"/>
                </a:lnTo>
                <a:lnTo>
                  <a:pt x="498" y="487"/>
                </a:lnTo>
                <a:lnTo>
                  <a:pt x="498" y="487"/>
                </a:lnTo>
                <a:lnTo>
                  <a:pt x="494" y="492"/>
                </a:lnTo>
                <a:lnTo>
                  <a:pt x="490" y="495"/>
                </a:lnTo>
                <a:lnTo>
                  <a:pt x="492" y="495"/>
                </a:lnTo>
                <a:lnTo>
                  <a:pt x="492" y="495"/>
                </a:lnTo>
                <a:lnTo>
                  <a:pt x="469" y="504"/>
                </a:lnTo>
                <a:lnTo>
                  <a:pt x="438" y="519"/>
                </a:lnTo>
                <a:lnTo>
                  <a:pt x="400" y="537"/>
                </a:lnTo>
                <a:lnTo>
                  <a:pt x="359" y="554"/>
                </a:lnTo>
                <a:lnTo>
                  <a:pt x="339" y="562"/>
                </a:lnTo>
                <a:lnTo>
                  <a:pt x="320" y="569"/>
                </a:lnTo>
                <a:lnTo>
                  <a:pt x="303" y="574"/>
                </a:lnTo>
                <a:lnTo>
                  <a:pt x="288" y="578"/>
                </a:lnTo>
                <a:lnTo>
                  <a:pt x="274" y="579"/>
                </a:lnTo>
                <a:lnTo>
                  <a:pt x="270" y="579"/>
                </a:lnTo>
                <a:lnTo>
                  <a:pt x="265" y="578"/>
                </a:lnTo>
                <a:lnTo>
                  <a:pt x="261" y="576"/>
                </a:lnTo>
                <a:lnTo>
                  <a:pt x="259" y="574"/>
                </a:lnTo>
                <a:lnTo>
                  <a:pt x="258" y="570"/>
                </a:lnTo>
                <a:lnTo>
                  <a:pt x="256" y="566"/>
                </a:lnTo>
                <a:lnTo>
                  <a:pt x="256" y="566"/>
                </a:lnTo>
                <a:lnTo>
                  <a:pt x="265" y="567"/>
                </a:lnTo>
                <a:lnTo>
                  <a:pt x="258" y="566"/>
                </a:lnTo>
                <a:lnTo>
                  <a:pt x="258" y="566"/>
                </a:lnTo>
                <a:lnTo>
                  <a:pt x="264" y="567"/>
                </a:lnTo>
                <a:lnTo>
                  <a:pt x="271" y="567"/>
                </a:lnTo>
                <a:lnTo>
                  <a:pt x="283" y="566"/>
                </a:lnTo>
                <a:lnTo>
                  <a:pt x="283" y="566"/>
                </a:lnTo>
                <a:lnTo>
                  <a:pt x="278" y="564"/>
                </a:lnTo>
                <a:lnTo>
                  <a:pt x="284" y="564"/>
                </a:lnTo>
                <a:lnTo>
                  <a:pt x="296" y="564"/>
                </a:lnTo>
                <a:lnTo>
                  <a:pt x="307" y="566"/>
                </a:lnTo>
                <a:lnTo>
                  <a:pt x="307" y="566"/>
                </a:lnTo>
                <a:lnTo>
                  <a:pt x="303" y="568"/>
                </a:lnTo>
                <a:lnTo>
                  <a:pt x="298" y="568"/>
                </a:lnTo>
                <a:lnTo>
                  <a:pt x="292" y="568"/>
                </a:lnTo>
                <a:lnTo>
                  <a:pt x="288" y="566"/>
                </a:lnTo>
                <a:lnTo>
                  <a:pt x="288" y="566"/>
                </a:lnTo>
                <a:lnTo>
                  <a:pt x="297" y="563"/>
                </a:lnTo>
                <a:lnTo>
                  <a:pt x="312" y="560"/>
                </a:lnTo>
                <a:lnTo>
                  <a:pt x="347" y="552"/>
                </a:lnTo>
                <a:lnTo>
                  <a:pt x="389" y="543"/>
                </a:lnTo>
                <a:lnTo>
                  <a:pt x="410" y="538"/>
                </a:lnTo>
                <a:lnTo>
                  <a:pt x="432" y="532"/>
                </a:lnTo>
                <a:lnTo>
                  <a:pt x="453" y="525"/>
                </a:lnTo>
                <a:lnTo>
                  <a:pt x="472" y="517"/>
                </a:lnTo>
                <a:lnTo>
                  <a:pt x="489" y="509"/>
                </a:lnTo>
                <a:lnTo>
                  <a:pt x="503" y="498"/>
                </a:lnTo>
                <a:lnTo>
                  <a:pt x="510" y="493"/>
                </a:lnTo>
                <a:lnTo>
                  <a:pt x="515" y="487"/>
                </a:lnTo>
                <a:lnTo>
                  <a:pt x="520" y="481"/>
                </a:lnTo>
                <a:lnTo>
                  <a:pt x="524" y="475"/>
                </a:lnTo>
                <a:lnTo>
                  <a:pt x="526" y="468"/>
                </a:lnTo>
                <a:lnTo>
                  <a:pt x="527" y="462"/>
                </a:lnTo>
                <a:lnTo>
                  <a:pt x="527" y="454"/>
                </a:lnTo>
                <a:lnTo>
                  <a:pt x="526" y="446"/>
                </a:lnTo>
                <a:lnTo>
                  <a:pt x="526" y="446"/>
                </a:lnTo>
                <a:lnTo>
                  <a:pt x="524" y="448"/>
                </a:lnTo>
                <a:lnTo>
                  <a:pt x="524" y="449"/>
                </a:lnTo>
                <a:lnTo>
                  <a:pt x="524" y="449"/>
                </a:lnTo>
                <a:lnTo>
                  <a:pt x="516" y="462"/>
                </a:lnTo>
                <a:lnTo>
                  <a:pt x="519" y="458"/>
                </a:lnTo>
                <a:lnTo>
                  <a:pt x="522" y="451"/>
                </a:lnTo>
                <a:lnTo>
                  <a:pt x="522" y="451"/>
                </a:lnTo>
                <a:lnTo>
                  <a:pt x="522" y="451"/>
                </a:lnTo>
                <a:lnTo>
                  <a:pt x="519" y="454"/>
                </a:lnTo>
                <a:lnTo>
                  <a:pt x="519" y="454"/>
                </a:lnTo>
                <a:lnTo>
                  <a:pt x="525" y="444"/>
                </a:lnTo>
                <a:lnTo>
                  <a:pt x="531" y="436"/>
                </a:lnTo>
                <a:lnTo>
                  <a:pt x="543" y="420"/>
                </a:lnTo>
                <a:lnTo>
                  <a:pt x="549" y="413"/>
                </a:lnTo>
                <a:lnTo>
                  <a:pt x="553" y="404"/>
                </a:lnTo>
                <a:lnTo>
                  <a:pt x="556" y="396"/>
                </a:lnTo>
                <a:lnTo>
                  <a:pt x="557" y="386"/>
                </a:lnTo>
                <a:lnTo>
                  <a:pt x="557" y="386"/>
                </a:lnTo>
                <a:lnTo>
                  <a:pt x="554" y="393"/>
                </a:lnTo>
                <a:lnTo>
                  <a:pt x="553" y="395"/>
                </a:lnTo>
                <a:lnTo>
                  <a:pt x="555" y="390"/>
                </a:lnTo>
                <a:lnTo>
                  <a:pt x="555" y="390"/>
                </a:lnTo>
                <a:lnTo>
                  <a:pt x="551" y="399"/>
                </a:lnTo>
                <a:lnTo>
                  <a:pt x="543" y="416"/>
                </a:lnTo>
                <a:lnTo>
                  <a:pt x="532" y="433"/>
                </a:lnTo>
                <a:lnTo>
                  <a:pt x="527" y="438"/>
                </a:lnTo>
                <a:lnTo>
                  <a:pt x="526" y="440"/>
                </a:lnTo>
                <a:lnTo>
                  <a:pt x="524" y="440"/>
                </a:lnTo>
                <a:lnTo>
                  <a:pt x="524" y="440"/>
                </a:lnTo>
                <a:lnTo>
                  <a:pt x="530" y="433"/>
                </a:lnTo>
                <a:lnTo>
                  <a:pt x="533" y="425"/>
                </a:lnTo>
                <a:lnTo>
                  <a:pt x="533" y="425"/>
                </a:lnTo>
                <a:lnTo>
                  <a:pt x="527" y="440"/>
                </a:lnTo>
                <a:lnTo>
                  <a:pt x="520" y="450"/>
                </a:lnTo>
                <a:lnTo>
                  <a:pt x="514" y="456"/>
                </a:lnTo>
                <a:lnTo>
                  <a:pt x="508" y="462"/>
                </a:lnTo>
                <a:lnTo>
                  <a:pt x="508" y="462"/>
                </a:lnTo>
                <a:lnTo>
                  <a:pt x="504" y="466"/>
                </a:lnTo>
                <a:lnTo>
                  <a:pt x="500" y="470"/>
                </a:lnTo>
                <a:lnTo>
                  <a:pt x="500" y="470"/>
                </a:lnTo>
                <a:lnTo>
                  <a:pt x="513" y="455"/>
                </a:lnTo>
                <a:lnTo>
                  <a:pt x="526" y="440"/>
                </a:lnTo>
                <a:lnTo>
                  <a:pt x="532" y="432"/>
                </a:lnTo>
                <a:lnTo>
                  <a:pt x="537" y="422"/>
                </a:lnTo>
                <a:lnTo>
                  <a:pt x="542" y="410"/>
                </a:lnTo>
                <a:lnTo>
                  <a:pt x="546" y="396"/>
                </a:lnTo>
                <a:lnTo>
                  <a:pt x="546" y="396"/>
                </a:lnTo>
                <a:lnTo>
                  <a:pt x="533" y="415"/>
                </a:lnTo>
                <a:lnTo>
                  <a:pt x="527" y="423"/>
                </a:lnTo>
                <a:lnTo>
                  <a:pt x="522" y="436"/>
                </a:lnTo>
                <a:lnTo>
                  <a:pt x="522" y="436"/>
                </a:lnTo>
                <a:lnTo>
                  <a:pt x="485" y="466"/>
                </a:lnTo>
                <a:lnTo>
                  <a:pt x="449" y="495"/>
                </a:lnTo>
                <a:lnTo>
                  <a:pt x="431" y="509"/>
                </a:lnTo>
                <a:lnTo>
                  <a:pt x="413" y="521"/>
                </a:lnTo>
                <a:lnTo>
                  <a:pt x="395" y="533"/>
                </a:lnTo>
                <a:lnTo>
                  <a:pt x="376" y="543"/>
                </a:lnTo>
                <a:lnTo>
                  <a:pt x="357" y="551"/>
                </a:lnTo>
                <a:lnTo>
                  <a:pt x="337" y="558"/>
                </a:lnTo>
                <a:lnTo>
                  <a:pt x="317" y="562"/>
                </a:lnTo>
                <a:lnTo>
                  <a:pt x="295" y="563"/>
                </a:lnTo>
                <a:lnTo>
                  <a:pt x="283" y="563"/>
                </a:lnTo>
                <a:lnTo>
                  <a:pt x="272" y="562"/>
                </a:lnTo>
                <a:lnTo>
                  <a:pt x="260" y="561"/>
                </a:lnTo>
                <a:lnTo>
                  <a:pt x="247" y="557"/>
                </a:lnTo>
                <a:lnTo>
                  <a:pt x="233" y="555"/>
                </a:lnTo>
                <a:lnTo>
                  <a:pt x="220" y="550"/>
                </a:lnTo>
                <a:lnTo>
                  <a:pt x="192" y="538"/>
                </a:lnTo>
                <a:lnTo>
                  <a:pt x="192" y="538"/>
                </a:lnTo>
                <a:lnTo>
                  <a:pt x="196" y="539"/>
                </a:lnTo>
                <a:lnTo>
                  <a:pt x="192" y="538"/>
                </a:lnTo>
                <a:lnTo>
                  <a:pt x="192" y="538"/>
                </a:lnTo>
                <a:lnTo>
                  <a:pt x="199" y="539"/>
                </a:lnTo>
                <a:lnTo>
                  <a:pt x="200" y="539"/>
                </a:lnTo>
                <a:lnTo>
                  <a:pt x="196" y="538"/>
                </a:lnTo>
                <a:lnTo>
                  <a:pt x="196" y="538"/>
                </a:lnTo>
                <a:lnTo>
                  <a:pt x="200" y="538"/>
                </a:lnTo>
                <a:lnTo>
                  <a:pt x="199" y="539"/>
                </a:lnTo>
                <a:lnTo>
                  <a:pt x="199" y="539"/>
                </a:lnTo>
                <a:lnTo>
                  <a:pt x="207" y="541"/>
                </a:lnTo>
                <a:lnTo>
                  <a:pt x="207" y="541"/>
                </a:lnTo>
                <a:lnTo>
                  <a:pt x="203" y="540"/>
                </a:lnTo>
                <a:lnTo>
                  <a:pt x="201" y="540"/>
                </a:lnTo>
                <a:lnTo>
                  <a:pt x="200" y="540"/>
                </a:lnTo>
                <a:lnTo>
                  <a:pt x="199" y="540"/>
                </a:lnTo>
                <a:lnTo>
                  <a:pt x="199" y="540"/>
                </a:lnTo>
                <a:lnTo>
                  <a:pt x="209" y="545"/>
                </a:lnTo>
                <a:lnTo>
                  <a:pt x="223" y="550"/>
                </a:lnTo>
                <a:lnTo>
                  <a:pt x="238" y="554"/>
                </a:lnTo>
                <a:lnTo>
                  <a:pt x="255" y="556"/>
                </a:lnTo>
                <a:lnTo>
                  <a:pt x="273" y="557"/>
                </a:lnTo>
                <a:lnTo>
                  <a:pt x="292" y="557"/>
                </a:lnTo>
                <a:lnTo>
                  <a:pt x="313" y="556"/>
                </a:lnTo>
                <a:lnTo>
                  <a:pt x="333" y="554"/>
                </a:lnTo>
                <a:lnTo>
                  <a:pt x="354" y="549"/>
                </a:lnTo>
                <a:lnTo>
                  <a:pt x="374" y="544"/>
                </a:lnTo>
                <a:lnTo>
                  <a:pt x="394" y="537"/>
                </a:lnTo>
                <a:lnTo>
                  <a:pt x="413" y="528"/>
                </a:lnTo>
                <a:lnTo>
                  <a:pt x="431" y="519"/>
                </a:lnTo>
                <a:lnTo>
                  <a:pt x="448" y="507"/>
                </a:lnTo>
                <a:lnTo>
                  <a:pt x="463" y="493"/>
                </a:lnTo>
                <a:lnTo>
                  <a:pt x="477" y="479"/>
                </a:lnTo>
                <a:lnTo>
                  <a:pt x="477" y="479"/>
                </a:lnTo>
                <a:lnTo>
                  <a:pt x="477" y="480"/>
                </a:lnTo>
                <a:lnTo>
                  <a:pt x="478" y="480"/>
                </a:lnTo>
                <a:lnTo>
                  <a:pt x="480" y="479"/>
                </a:lnTo>
                <a:lnTo>
                  <a:pt x="486" y="472"/>
                </a:lnTo>
                <a:lnTo>
                  <a:pt x="497" y="457"/>
                </a:lnTo>
                <a:lnTo>
                  <a:pt x="497" y="457"/>
                </a:lnTo>
                <a:lnTo>
                  <a:pt x="496" y="457"/>
                </a:lnTo>
                <a:lnTo>
                  <a:pt x="496" y="456"/>
                </a:lnTo>
                <a:lnTo>
                  <a:pt x="500" y="454"/>
                </a:lnTo>
                <a:lnTo>
                  <a:pt x="500" y="454"/>
                </a:lnTo>
                <a:lnTo>
                  <a:pt x="494" y="458"/>
                </a:lnTo>
                <a:lnTo>
                  <a:pt x="481" y="473"/>
                </a:lnTo>
                <a:lnTo>
                  <a:pt x="481" y="473"/>
                </a:lnTo>
                <a:lnTo>
                  <a:pt x="490" y="464"/>
                </a:lnTo>
                <a:lnTo>
                  <a:pt x="501" y="452"/>
                </a:lnTo>
                <a:lnTo>
                  <a:pt x="512" y="438"/>
                </a:lnTo>
                <a:lnTo>
                  <a:pt x="518" y="427"/>
                </a:lnTo>
                <a:lnTo>
                  <a:pt x="518" y="427"/>
                </a:lnTo>
                <a:lnTo>
                  <a:pt x="516" y="427"/>
                </a:lnTo>
                <a:lnTo>
                  <a:pt x="518" y="425"/>
                </a:lnTo>
                <a:lnTo>
                  <a:pt x="521" y="419"/>
                </a:lnTo>
                <a:lnTo>
                  <a:pt x="521" y="419"/>
                </a:lnTo>
                <a:lnTo>
                  <a:pt x="512" y="434"/>
                </a:lnTo>
                <a:lnTo>
                  <a:pt x="500" y="451"/>
                </a:lnTo>
                <a:lnTo>
                  <a:pt x="492" y="460"/>
                </a:lnTo>
                <a:lnTo>
                  <a:pt x="484" y="467"/>
                </a:lnTo>
                <a:lnTo>
                  <a:pt x="475" y="474"/>
                </a:lnTo>
                <a:lnTo>
                  <a:pt x="467" y="481"/>
                </a:lnTo>
                <a:lnTo>
                  <a:pt x="467" y="481"/>
                </a:lnTo>
                <a:lnTo>
                  <a:pt x="471" y="478"/>
                </a:lnTo>
                <a:lnTo>
                  <a:pt x="472" y="475"/>
                </a:lnTo>
                <a:lnTo>
                  <a:pt x="471" y="476"/>
                </a:lnTo>
                <a:lnTo>
                  <a:pt x="471" y="476"/>
                </a:lnTo>
                <a:lnTo>
                  <a:pt x="483" y="458"/>
                </a:lnTo>
                <a:lnTo>
                  <a:pt x="495" y="439"/>
                </a:lnTo>
                <a:lnTo>
                  <a:pt x="516" y="401"/>
                </a:lnTo>
                <a:lnTo>
                  <a:pt x="533" y="367"/>
                </a:lnTo>
                <a:lnTo>
                  <a:pt x="544" y="344"/>
                </a:lnTo>
                <a:lnTo>
                  <a:pt x="544" y="344"/>
                </a:lnTo>
                <a:lnTo>
                  <a:pt x="544" y="344"/>
                </a:lnTo>
                <a:lnTo>
                  <a:pt x="544" y="344"/>
                </a:lnTo>
                <a:lnTo>
                  <a:pt x="544" y="344"/>
                </a:lnTo>
                <a:close/>
                <a:moveTo>
                  <a:pt x="438" y="492"/>
                </a:moveTo>
                <a:lnTo>
                  <a:pt x="438" y="492"/>
                </a:lnTo>
                <a:lnTo>
                  <a:pt x="436" y="495"/>
                </a:lnTo>
                <a:lnTo>
                  <a:pt x="433" y="496"/>
                </a:lnTo>
                <a:lnTo>
                  <a:pt x="433" y="496"/>
                </a:lnTo>
                <a:lnTo>
                  <a:pt x="438" y="492"/>
                </a:lnTo>
                <a:lnTo>
                  <a:pt x="438" y="492"/>
                </a:lnTo>
                <a:close/>
                <a:moveTo>
                  <a:pt x="301" y="537"/>
                </a:moveTo>
                <a:lnTo>
                  <a:pt x="301" y="537"/>
                </a:lnTo>
                <a:lnTo>
                  <a:pt x="308" y="534"/>
                </a:lnTo>
                <a:lnTo>
                  <a:pt x="309" y="534"/>
                </a:lnTo>
                <a:lnTo>
                  <a:pt x="309" y="535"/>
                </a:lnTo>
                <a:lnTo>
                  <a:pt x="306" y="537"/>
                </a:lnTo>
                <a:lnTo>
                  <a:pt x="303" y="537"/>
                </a:lnTo>
                <a:lnTo>
                  <a:pt x="301" y="537"/>
                </a:lnTo>
                <a:lnTo>
                  <a:pt x="301" y="537"/>
                </a:lnTo>
                <a:lnTo>
                  <a:pt x="302" y="537"/>
                </a:lnTo>
                <a:lnTo>
                  <a:pt x="301" y="537"/>
                </a:lnTo>
                <a:lnTo>
                  <a:pt x="301" y="537"/>
                </a:lnTo>
                <a:close/>
                <a:moveTo>
                  <a:pt x="536" y="161"/>
                </a:moveTo>
                <a:lnTo>
                  <a:pt x="536" y="161"/>
                </a:lnTo>
                <a:lnTo>
                  <a:pt x="537" y="162"/>
                </a:lnTo>
                <a:lnTo>
                  <a:pt x="537" y="163"/>
                </a:lnTo>
                <a:lnTo>
                  <a:pt x="537" y="163"/>
                </a:lnTo>
                <a:lnTo>
                  <a:pt x="536" y="161"/>
                </a:lnTo>
                <a:lnTo>
                  <a:pt x="536" y="161"/>
                </a:lnTo>
                <a:close/>
                <a:moveTo>
                  <a:pt x="544" y="154"/>
                </a:moveTo>
                <a:lnTo>
                  <a:pt x="544" y="154"/>
                </a:lnTo>
                <a:lnTo>
                  <a:pt x="550" y="166"/>
                </a:lnTo>
                <a:lnTo>
                  <a:pt x="549" y="165"/>
                </a:lnTo>
                <a:lnTo>
                  <a:pt x="546" y="159"/>
                </a:lnTo>
                <a:lnTo>
                  <a:pt x="544" y="154"/>
                </a:lnTo>
                <a:lnTo>
                  <a:pt x="544" y="154"/>
                </a:lnTo>
                <a:lnTo>
                  <a:pt x="545" y="155"/>
                </a:lnTo>
                <a:lnTo>
                  <a:pt x="544" y="154"/>
                </a:lnTo>
                <a:lnTo>
                  <a:pt x="544" y="154"/>
                </a:lnTo>
                <a:close/>
                <a:moveTo>
                  <a:pt x="267" y="0"/>
                </a:moveTo>
                <a:lnTo>
                  <a:pt x="267" y="0"/>
                </a:lnTo>
                <a:lnTo>
                  <a:pt x="261" y="1"/>
                </a:lnTo>
                <a:lnTo>
                  <a:pt x="261" y="1"/>
                </a:lnTo>
                <a:lnTo>
                  <a:pt x="267" y="0"/>
                </a:lnTo>
                <a:lnTo>
                  <a:pt x="267" y="0"/>
                </a:lnTo>
                <a:close/>
                <a:moveTo>
                  <a:pt x="111" y="61"/>
                </a:moveTo>
                <a:lnTo>
                  <a:pt x="111" y="61"/>
                </a:lnTo>
                <a:lnTo>
                  <a:pt x="109" y="62"/>
                </a:lnTo>
                <a:lnTo>
                  <a:pt x="108" y="62"/>
                </a:lnTo>
                <a:lnTo>
                  <a:pt x="108" y="62"/>
                </a:lnTo>
                <a:lnTo>
                  <a:pt x="111" y="61"/>
                </a:lnTo>
                <a:lnTo>
                  <a:pt x="111" y="61"/>
                </a:lnTo>
                <a:lnTo>
                  <a:pt x="111" y="61"/>
                </a:lnTo>
                <a:lnTo>
                  <a:pt x="111" y="61"/>
                </a:lnTo>
                <a:close/>
                <a:moveTo>
                  <a:pt x="30" y="160"/>
                </a:moveTo>
                <a:lnTo>
                  <a:pt x="30" y="160"/>
                </a:lnTo>
                <a:lnTo>
                  <a:pt x="32" y="156"/>
                </a:lnTo>
                <a:lnTo>
                  <a:pt x="32" y="156"/>
                </a:lnTo>
                <a:lnTo>
                  <a:pt x="30" y="160"/>
                </a:lnTo>
                <a:lnTo>
                  <a:pt x="30" y="160"/>
                </a:lnTo>
                <a:close/>
                <a:moveTo>
                  <a:pt x="455" y="523"/>
                </a:moveTo>
                <a:lnTo>
                  <a:pt x="455" y="523"/>
                </a:lnTo>
                <a:lnTo>
                  <a:pt x="461" y="520"/>
                </a:lnTo>
                <a:lnTo>
                  <a:pt x="461" y="520"/>
                </a:lnTo>
                <a:lnTo>
                  <a:pt x="457" y="522"/>
                </a:lnTo>
                <a:lnTo>
                  <a:pt x="455" y="523"/>
                </a:lnTo>
                <a:lnTo>
                  <a:pt x="455" y="523"/>
                </a:lnTo>
                <a:close/>
                <a:moveTo>
                  <a:pt x="413" y="540"/>
                </a:moveTo>
                <a:lnTo>
                  <a:pt x="413" y="540"/>
                </a:lnTo>
                <a:lnTo>
                  <a:pt x="418" y="538"/>
                </a:lnTo>
                <a:lnTo>
                  <a:pt x="420" y="537"/>
                </a:lnTo>
                <a:lnTo>
                  <a:pt x="420" y="537"/>
                </a:lnTo>
                <a:lnTo>
                  <a:pt x="416" y="538"/>
                </a:lnTo>
                <a:lnTo>
                  <a:pt x="413" y="540"/>
                </a:lnTo>
                <a:lnTo>
                  <a:pt x="413" y="540"/>
                </a:lnTo>
                <a:close/>
                <a:moveTo>
                  <a:pt x="546" y="409"/>
                </a:moveTo>
                <a:lnTo>
                  <a:pt x="546" y="409"/>
                </a:lnTo>
                <a:lnTo>
                  <a:pt x="545" y="411"/>
                </a:lnTo>
                <a:lnTo>
                  <a:pt x="544" y="413"/>
                </a:lnTo>
                <a:lnTo>
                  <a:pt x="544" y="413"/>
                </a:lnTo>
                <a:lnTo>
                  <a:pt x="546" y="409"/>
                </a:lnTo>
                <a:lnTo>
                  <a:pt x="546" y="409"/>
                </a:lnTo>
                <a:lnTo>
                  <a:pt x="546" y="410"/>
                </a:lnTo>
                <a:lnTo>
                  <a:pt x="546" y="409"/>
                </a:lnTo>
                <a:lnTo>
                  <a:pt x="546" y="409"/>
                </a:lnTo>
                <a:close/>
                <a:moveTo>
                  <a:pt x="355" y="546"/>
                </a:moveTo>
                <a:lnTo>
                  <a:pt x="366" y="543"/>
                </a:lnTo>
                <a:lnTo>
                  <a:pt x="366" y="543"/>
                </a:lnTo>
                <a:lnTo>
                  <a:pt x="355" y="546"/>
                </a:lnTo>
                <a:lnTo>
                  <a:pt x="355" y="546"/>
                </a:lnTo>
                <a:close/>
                <a:moveTo>
                  <a:pt x="444" y="505"/>
                </a:moveTo>
                <a:lnTo>
                  <a:pt x="444" y="505"/>
                </a:lnTo>
                <a:lnTo>
                  <a:pt x="449" y="502"/>
                </a:lnTo>
                <a:lnTo>
                  <a:pt x="449" y="502"/>
                </a:lnTo>
                <a:lnTo>
                  <a:pt x="447" y="504"/>
                </a:lnTo>
                <a:lnTo>
                  <a:pt x="444" y="505"/>
                </a:lnTo>
                <a:lnTo>
                  <a:pt x="444" y="505"/>
                </a:lnTo>
                <a:close/>
                <a:moveTo>
                  <a:pt x="484" y="473"/>
                </a:moveTo>
                <a:lnTo>
                  <a:pt x="484" y="473"/>
                </a:lnTo>
                <a:lnTo>
                  <a:pt x="484" y="472"/>
                </a:lnTo>
                <a:lnTo>
                  <a:pt x="485" y="470"/>
                </a:lnTo>
                <a:lnTo>
                  <a:pt x="485" y="470"/>
                </a:lnTo>
                <a:lnTo>
                  <a:pt x="484" y="473"/>
                </a:lnTo>
                <a:lnTo>
                  <a:pt x="484" y="473"/>
                </a:lnTo>
                <a:close/>
                <a:moveTo>
                  <a:pt x="542" y="361"/>
                </a:moveTo>
                <a:lnTo>
                  <a:pt x="542" y="361"/>
                </a:lnTo>
                <a:lnTo>
                  <a:pt x="543" y="356"/>
                </a:lnTo>
                <a:lnTo>
                  <a:pt x="543" y="356"/>
                </a:lnTo>
                <a:lnTo>
                  <a:pt x="542" y="357"/>
                </a:lnTo>
                <a:lnTo>
                  <a:pt x="540" y="360"/>
                </a:lnTo>
                <a:lnTo>
                  <a:pt x="540" y="361"/>
                </a:lnTo>
                <a:lnTo>
                  <a:pt x="542" y="361"/>
                </a:lnTo>
                <a:lnTo>
                  <a:pt x="542" y="361"/>
                </a:lnTo>
                <a:lnTo>
                  <a:pt x="542" y="361"/>
                </a:lnTo>
                <a:lnTo>
                  <a:pt x="542" y="361"/>
                </a:lnTo>
                <a:lnTo>
                  <a:pt x="542" y="361"/>
                </a:lnTo>
                <a:close/>
                <a:moveTo>
                  <a:pt x="509" y="423"/>
                </a:moveTo>
                <a:lnTo>
                  <a:pt x="509" y="423"/>
                </a:lnTo>
                <a:lnTo>
                  <a:pt x="512" y="420"/>
                </a:lnTo>
                <a:lnTo>
                  <a:pt x="512" y="420"/>
                </a:lnTo>
                <a:lnTo>
                  <a:pt x="510" y="422"/>
                </a:lnTo>
                <a:lnTo>
                  <a:pt x="509" y="423"/>
                </a:lnTo>
                <a:lnTo>
                  <a:pt x="509" y="423"/>
                </a:lnTo>
                <a:close/>
                <a:moveTo>
                  <a:pt x="465" y="473"/>
                </a:moveTo>
                <a:lnTo>
                  <a:pt x="465" y="473"/>
                </a:lnTo>
                <a:lnTo>
                  <a:pt x="468" y="469"/>
                </a:lnTo>
                <a:lnTo>
                  <a:pt x="468" y="469"/>
                </a:lnTo>
                <a:lnTo>
                  <a:pt x="465" y="473"/>
                </a:lnTo>
                <a:lnTo>
                  <a:pt x="465" y="473"/>
                </a:lnTo>
                <a:close/>
                <a:moveTo>
                  <a:pt x="454" y="481"/>
                </a:moveTo>
                <a:lnTo>
                  <a:pt x="454" y="481"/>
                </a:lnTo>
                <a:lnTo>
                  <a:pt x="459" y="479"/>
                </a:lnTo>
                <a:lnTo>
                  <a:pt x="459" y="479"/>
                </a:lnTo>
                <a:lnTo>
                  <a:pt x="454" y="481"/>
                </a:lnTo>
                <a:lnTo>
                  <a:pt x="454" y="481"/>
                </a:lnTo>
                <a:close/>
                <a:moveTo>
                  <a:pt x="533" y="419"/>
                </a:moveTo>
                <a:lnTo>
                  <a:pt x="533" y="419"/>
                </a:lnTo>
                <a:lnTo>
                  <a:pt x="528" y="427"/>
                </a:lnTo>
                <a:lnTo>
                  <a:pt x="528" y="427"/>
                </a:lnTo>
                <a:lnTo>
                  <a:pt x="533" y="419"/>
                </a:lnTo>
                <a:lnTo>
                  <a:pt x="533" y="419"/>
                </a:lnTo>
                <a:close/>
                <a:moveTo>
                  <a:pt x="416" y="499"/>
                </a:moveTo>
                <a:lnTo>
                  <a:pt x="416" y="499"/>
                </a:lnTo>
                <a:lnTo>
                  <a:pt x="420" y="497"/>
                </a:lnTo>
                <a:lnTo>
                  <a:pt x="420" y="497"/>
                </a:lnTo>
                <a:lnTo>
                  <a:pt x="419" y="498"/>
                </a:lnTo>
                <a:lnTo>
                  <a:pt x="416" y="499"/>
                </a:lnTo>
                <a:lnTo>
                  <a:pt x="416" y="499"/>
                </a:lnTo>
                <a:close/>
                <a:moveTo>
                  <a:pt x="474" y="473"/>
                </a:moveTo>
                <a:lnTo>
                  <a:pt x="474" y="473"/>
                </a:lnTo>
                <a:lnTo>
                  <a:pt x="478" y="469"/>
                </a:lnTo>
                <a:lnTo>
                  <a:pt x="478" y="469"/>
                </a:lnTo>
                <a:lnTo>
                  <a:pt x="475" y="472"/>
                </a:lnTo>
                <a:lnTo>
                  <a:pt x="474" y="473"/>
                </a:lnTo>
                <a:lnTo>
                  <a:pt x="474" y="473"/>
                </a:lnTo>
                <a:close/>
                <a:moveTo>
                  <a:pt x="534" y="420"/>
                </a:moveTo>
                <a:lnTo>
                  <a:pt x="534" y="420"/>
                </a:lnTo>
                <a:lnTo>
                  <a:pt x="536" y="417"/>
                </a:lnTo>
                <a:lnTo>
                  <a:pt x="537" y="417"/>
                </a:lnTo>
                <a:lnTo>
                  <a:pt x="537" y="417"/>
                </a:lnTo>
                <a:lnTo>
                  <a:pt x="536" y="420"/>
                </a:lnTo>
                <a:lnTo>
                  <a:pt x="534" y="420"/>
                </a:lnTo>
                <a:lnTo>
                  <a:pt x="534" y="420"/>
                </a:lnTo>
                <a:lnTo>
                  <a:pt x="534" y="420"/>
                </a:lnTo>
                <a:close/>
                <a:moveTo>
                  <a:pt x="533" y="423"/>
                </a:moveTo>
                <a:lnTo>
                  <a:pt x="533" y="423"/>
                </a:lnTo>
                <a:lnTo>
                  <a:pt x="530" y="425"/>
                </a:lnTo>
                <a:lnTo>
                  <a:pt x="531" y="423"/>
                </a:lnTo>
                <a:lnTo>
                  <a:pt x="532" y="422"/>
                </a:lnTo>
                <a:lnTo>
                  <a:pt x="533" y="423"/>
                </a:lnTo>
                <a:lnTo>
                  <a:pt x="533" y="423"/>
                </a:lnTo>
                <a:lnTo>
                  <a:pt x="533" y="423"/>
                </a:lnTo>
                <a:lnTo>
                  <a:pt x="533" y="422"/>
                </a:lnTo>
                <a:lnTo>
                  <a:pt x="533" y="422"/>
                </a:lnTo>
                <a:lnTo>
                  <a:pt x="533" y="423"/>
                </a:lnTo>
                <a:lnTo>
                  <a:pt x="533" y="423"/>
                </a:lnTo>
                <a:close/>
                <a:moveTo>
                  <a:pt x="527" y="431"/>
                </a:moveTo>
                <a:lnTo>
                  <a:pt x="527" y="431"/>
                </a:lnTo>
                <a:lnTo>
                  <a:pt x="530" y="426"/>
                </a:lnTo>
                <a:lnTo>
                  <a:pt x="530" y="426"/>
                </a:lnTo>
                <a:lnTo>
                  <a:pt x="528" y="428"/>
                </a:lnTo>
                <a:lnTo>
                  <a:pt x="527" y="431"/>
                </a:lnTo>
                <a:lnTo>
                  <a:pt x="527" y="431"/>
                </a:lnTo>
                <a:close/>
                <a:moveTo>
                  <a:pt x="479" y="474"/>
                </a:moveTo>
                <a:lnTo>
                  <a:pt x="479" y="474"/>
                </a:lnTo>
                <a:lnTo>
                  <a:pt x="478" y="478"/>
                </a:lnTo>
                <a:lnTo>
                  <a:pt x="478" y="476"/>
                </a:lnTo>
                <a:lnTo>
                  <a:pt x="479" y="474"/>
                </a:lnTo>
                <a:lnTo>
                  <a:pt x="480" y="474"/>
                </a:lnTo>
                <a:lnTo>
                  <a:pt x="479" y="474"/>
                </a:lnTo>
                <a:lnTo>
                  <a:pt x="479" y="474"/>
                </a:lnTo>
                <a:lnTo>
                  <a:pt x="478" y="475"/>
                </a:lnTo>
                <a:lnTo>
                  <a:pt x="479" y="474"/>
                </a:lnTo>
                <a:lnTo>
                  <a:pt x="479" y="474"/>
                </a:lnTo>
                <a:close/>
                <a:moveTo>
                  <a:pt x="518" y="445"/>
                </a:moveTo>
                <a:lnTo>
                  <a:pt x="518" y="445"/>
                </a:lnTo>
                <a:lnTo>
                  <a:pt x="520" y="442"/>
                </a:lnTo>
                <a:lnTo>
                  <a:pt x="518" y="445"/>
                </a:lnTo>
                <a:lnTo>
                  <a:pt x="518" y="445"/>
                </a:lnTo>
                <a:lnTo>
                  <a:pt x="519" y="444"/>
                </a:lnTo>
                <a:lnTo>
                  <a:pt x="518" y="445"/>
                </a:lnTo>
                <a:lnTo>
                  <a:pt x="518" y="445"/>
                </a:lnTo>
                <a:close/>
                <a:moveTo>
                  <a:pt x="540" y="421"/>
                </a:moveTo>
                <a:lnTo>
                  <a:pt x="540" y="421"/>
                </a:lnTo>
                <a:lnTo>
                  <a:pt x="540" y="420"/>
                </a:lnTo>
                <a:lnTo>
                  <a:pt x="542" y="417"/>
                </a:lnTo>
                <a:lnTo>
                  <a:pt x="542" y="417"/>
                </a:lnTo>
                <a:lnTo>
                  <a:pt x="540" y="421"/>
                </a:lnTo>
                <a:lnTo>
                  <a:pt x="539" y="422"/>
                </a:lnTo>
                <a:lnTo>
                  <a:pt x="540" y="421"/>
                </a:lnTo>
                <a:lnTo>
                  <a:pt x="540" y="421"/>
                </a:lnTo>
                <a:close/>
                <a:moveTo>
                  <a:pt x="471" y="482"/>
                </a:moveTo>
                <a:lnTo>
                  <a:pt x="471" y="482"/>
                </a:lnTo>
                <a:lnTo>
                  <a:pt x="465" y="486"/>
                </a:lnTo>
                <a:lnTo>
                  <a:pt x="465" y="485"/>
                </a:lnTo>
                <a:lnTo>
                  <a:pt x="465" y="484"/>
                </a:lnTo>
                <a:lnTo>
                  <a:pt x="468" y="481"/>
                </a:lnTo>
                <a:lnTo>
                  <a:pt x="469" y="481"/>
                </a:lnTo>
                <a:lnTo>
                  <a:pt x="471" y="482"/>
                </a:lnTo>
                <a:lnTo>
                  <a:pt x="471" y="482"/>
                </a:lnTo>
                <a:lnTo>
                  <a:pt x="469" y="482"/>
                </a:lnTo>
                <a:lnTo>
                  <a:pt x="471" y="482"/>
                </a:lnTo>
                <a:lnTo>
                  <a:pt x="471" y="482"/>
                </a:lnTo>
                <a:close/>
                <a:moveTo>
                  <a:pt x="422" y="504"/>
                </a:moveTo>
                <a:lnTo>
                  <a:pt x="422" y="504"/>
                </a:lnTo>
                <a:lnTo>
                  <a:pt x="424" y="503"/>
                </a:lnTo>
                <a:lnTo>
                  <a:pt x="426" y="502"/>
                </a:lnTo>
                <a:lnTo>
                  <a:pt x="426" y="502"/>
                </a:lnTo>
                <a:lnTo>
                  <a:pt x="422" y="504"/>
                </a:lnTo>
                <a:lnTo>
                  <a:pt x="422" y="504"/>
                </a:lnTo>
                <a:close/>
                <a:moveTo>
                  <a:pt x="480" y="476"/>
                </a:moveTo>
                <a:lnTo>
                  <a:pt x="480" y="476"/>
                </a:lnTo>
                <a:lnTo>
                  <a:pt x="478" y="475"/>
                </a:lnTo>
                <a:lnTo>
                  <a:pt x="479" y="475"/>
                </a:lnTo>
                <a:lnTo>
                  <a:pt x="480" y="475"/>
                </a:lnTo>
                <a:lnTo>
                  <a:pt x="480" y="476"/>
                </a:lnTo>
                <a:lnTo>
                  <a:pt x="480" y="476"/>
                </a:lnTo>
                <a:lnTo>
                  <a:pt x="480" y="475"/>
                </a:lnTo>
                <a:lnTo>
                  <a:pt x="480" y="476"/>
                </a:lnTo>
                <a:lnTo>
                  <a:pt x="480" y="476"/>
                </a:lnTo>
                <a:close/>
                <a:moveTo>
                  <a:pt x="530" y="437"/>
                </a:moveTo>
                <a:lnTo>
                  <a:pt x="530" y="437"/>
                </a:lnTo>
                <a:lnTo>
                  <a:pt x="533" y="431"/>
                </a:lnTo>
                <a:lnTo>
                  <a:pt x="530" y="437"/>
                </a:lnTo>
                <a:lnTo>
                  <a:pt x="530" y="437"/>
                </a:lnTo>
                <a:lnTo>
                  <a:pt x="531" y="436"/>
                </a:lnTo>
                <a:lnTo>
                  <a:pt x="530" y="437"/>
                </a:lnTo>
                <a:lnTo>
                  <a:pt x="530" y="437"/>
                </a:lnTo>
                <a:close/>
                <a:moveTo>
                  <a:pt x="507" y="458"/>
                </a:moveTo>
                <a:lnTo>
                  <a:pt x="507" y="458"/>
                </a:lnTo>
                <a:lnTo>
                  <a:pt x="508" y="456"/>
                </a:lnTo>
                <a:lnTo>
                  <a:pt x="510" y="455"/>
                </a:lnTo>
                <a:lnTo>
                  <a:pt x="510" y="455"/>
                </a:lnTo>
                <a:lnTo>
                  <a:pt x="509" y="456"/>
                </a:lnTo>
                <a:lnTo>
                  <a:pt x="507" y="458"/>
                </a:lnTo>
                <a:lnTo>
                  <a:pt x="507" y="458"/>
                </a:lnTo>
                <a:close/>
                <a:moveTo>
                  <a:pt x="522" y="444"/>
                </a:moveTo>
                <a:lnTo>
                  <a:pt x="522" y="444"/>
                </a:lnTo>
                <a:lnTo>
                  <a:pt x="519" y="448"/>
                </a:lnTo>
                <a:lnTo>
                  <a:pt x="519" y="449"/>
                </a:lnTo>
                <a:lnTo>
                  <a:pt x="521" y="448"/>
                </a:lnTo>
                <a:lnTo>
                  <a:pt x="522" y="444"/>
                </a:lnTo>
                <a:lnTo>
                  <a:pt x="522" y="444"/>
                </a:lnTo>
                <a:lnTo>
                  <a:pt x="524" y="444"/>
                </a:lnTo>
                <a:lnTo>
                  <a:pt x="522" y="444"/>
                </a:lnTo>
                <a:lnTo>
                  <a:pt x="522" y="445"/>
                </a:lnTo>
                <a:lnTo>
                  <a:pt x="522" y="444"/>
                </a:lnTo>
                <a:lnTo>
                  <a:pt x="522" y="444"/>
                </a:lnTo>
                <a:close/>
                <a:moveTo>
                  <a:pt x="445" y="501"/>
                </a:moveTo>
                <a:lnTo>
                  <a:pt x="445" y="501"/>
                </a:lnTo>
                <a:lnTo>
                  <a:pt x="447" y="501"/>
                </a:lnTo>
                <a:lnTo>
                  <a:pt x="448" y="499"/>
                </a:lnTo>
                <a:lnTo>
                  <a:pt x="451" y="496"/>
                </a:lnTo>
                <a:lnTo>
                  <a:pt x="453" y="496"/>
                </a:lnTo>
                <a:lnTo>
                  <a:pt x="451" y="496"/>
                </a:lnTo>
                <a:lnTo>
                  <a:pt x="445" y="501"/>
                </a:lnTo>
                <a:lnTo>
                  <a:pt x="445" y="501"/>
                </a:lnTo>
                <a:lnTo>
                  <a:pt x="445" y="502"/>
                </a:lnTo>
                <a:lnTo>
                  <a:pt x="445" y="501"/>
                </a:lnTo>
                <a:lnTo>
                  <a:pt x="445" y="501"/>
                </a:lnTo>
                <a:close/>
                <a:moveTo>
                  <a:pt x="504" y="462"/>
                </a:moveTo>
                <a:lnTo>
                  <a:pt x="504" y="462"/>
                </a:lnTo>
                <a:lnTo>
                  <a:pt x="503" y="464"/>
                </a:lnTo>
                <a:lnTo>
                  <a:pt x="504" y="463"/>
                </a:lnTo>
                <a:lnTo>
                  <a:pt x="506" y="461"/>
                </a:lnTo>
                <a:lnTo>
                  <a:pt x="506" y="461"/>
                </a:lnTo>
                <a:lnTo>
                  <a:pt x="504" y="462"/>
                </a:lnTo>
                <a:lnTo>
                  <a:pt x="504" y="462"/>
                </a:lnTo>
                <a:lnTo>
                  <a:pt x="504" y="462"/>
                </a:lnTo>
                <a:lnTo>
                  <a:pt x="504" y="462"/>
                </a:lnTo>
                <a:lnTo>
                  <a:pt x="504" y="462"/>
                </a:lnTo>
                <a:close/>
                <a:moveTo>
                  <a:pt x="373" y="519"/>
                </a:moveTo>
                <a:lnTo>
                  <a:pt x="373" y="519"/>
                </a:lnTo>
                <a:lnTo>
                  <a:pt x="373" y="519"/>
                </a:lnTo>
                <a:lnTo>
                  <a:pt x="376" y="517"/>
                </a:lnTo>
                <a:lnTo>
                  <a:pt x="376" y="517"/>
                </a:lnTo>
                <a:lnTo>
                  <a:pt x="374" y="519"/>
                </a:lnTo>
                <a:lnTo>
                  <a:pt x="373" y="519"/>
                </a:lnTo>
                <a:lnTo>
                  <a:pt x="373" y="519"/>
                </a:lnTo>
                <a:close/>
                <a:moveTo>
                  <a:pt x="395" y="517"/>
                </a:moveTo>
                <a:lnTo>
                  <a:pt x="395" y="517"/>
                </a:lnTo>
                <a:lnTo>
                  <a:pt x="398" y="516"/>
                </a:lnTo>
                <a:lnTo>
                  <a:pt x="400" y="515"/>
                </a:lnTo>
                <a:lnTo>
                  <a:pt x="400" y="515"/>
                </a:lnTo>
                <a:lnTo>
                  <a:pt x="395" y="517"/>
                </a:lnTo>
                <a:lnTo>
                  <a:pt x="395" y="517"/>
                </a:lnTo>
                <a:close/>
                <a:moveTo>
                  <a:pt x="512" y="460"/>
                </a:moveTo>
                <a:lnTo>
                  <a:pt x="512" y="460"/>
                </a:lnTo>
                <a:lnTo>
                  <a:pt x="513" y="458"/>
                </a:lnTo>
                <a:lnTo>
                  <a:pt x="512" y="460"/>
                </a:lnTo>
                <a:lnTo>
                  <a:pt x="512" y="460"/>
                </a:lnTo>
                <a:lnTo>
                  <a:pt x="512" y="460"/>
                </a:lnTo>
                <a:lnTo>
                  <a:pt x="512" y="460"/>
                </a:lnTo>
                <a:lnTo>
                  <a:pt x="512" y="460"/>
                </a:lnTo>
                <a:close/>
                <a:moveTo>
                  <a:pt x="496" y="474"/>
                </a:moveTo>
                <a:lnTo>
                  <a:pt x="496" y="474"/>
                </a:lnTo>
                <a:lnTo>
                  <a:pt x="500" y="468"/>
                </a:lnTo>
                <a:lnTo>
                  <a:pt x="496" y="474"/>
                </a:lnTo>
                <a:lnTo>
                  <a:pt x="496" y="474"/>
                </a:lnTo>
                <a:lnTo>
                  <a:pt x="497" y="473"/>
                </a:lnTo>
                <a:lnTo>
                  <a:pt x="496" y="474"/>
                </a:lnTo>
                <a:lnTo>
                  <a:pt x="496" y="474"/>
                </a:lnTo>
                <a:close/>
                <a:moveTo>
                  <a:pt x="510" y="461"/>
                </a:moveTo>
                <a:lnTo>
                  <a:pt x="510" y="461"/>
                </a:lnTo>
                <a:lnTo>
                  <a:pt x="508" y="466"/>
                </a:lnTo>
                <a:lnTo>
                  <a:pt x="510" y="461"/>
                </a:lnTo>
                <a:lnTo>
                  <a:pt x="510" y="461"/>
                </a:lnTo>
                <a:lnTo>
                  <a:pt x="510" y="461"/>
                </a:lnTo>
                <a:lnTo>
                  <a:pt x="510" y="461"/>
                </a:lnTo>
                <a:lnTo>
                  <a:pt x="510" y="461"/>
                </a:lnTo>
                <a:close/>
                <a:moveTo>
                  <a:pt x="489" y="479"/>
                </a:moveTo>
                <a:lnTo>
                  <a:pt x="489" y="479"/>
                </a:lnTo>
                <a:lnTo>
                  <a:pt x="491" y="478"/>
                </a:lnTo>
                <a:lnTo>
                  <a:pt x="494" y="475"/>
                </a:lnTo>
                <a:lnTo>
                  <a:pt x="494" y="475"/>
                </a:lnTo>
                <a:lnTo>
                  <a:pt x="491" y="479"/>
                </a:lnTo>
                <a:lnTo>
                  <a:pt x="490" y="480"/>
                </a:lnTo>
                <a:lnTo>
                  <a:pt x="489" y="479"/>
                </a:lnTo>
                <a:lnTo>
                  <a:pt x="489" y="479"/>
                </a:lnTo>
                <a:close/>
                <a:moveTo>
                  <a:pt x="486" y="482"/>
                </a:moveTo>
                <a:lnTo>
                  <a:pt x="486" y="482"/>
                </a:lnTo>
                <a:lnTo>
                  <a:pt x="483" y="485"/>
                </a:lnTo>
                <a:lnTo>
                  <a:pt x="484" y="484"/>
                </a:lnTo>
                <a:lnTo>
                  <a:pt x="485" y="481"/>
                </a:lnTo>
                <a:lnTo>
                  <a:pt x="486" y="481"/>
                </a:lnTo>
                <a:lnTo>
                  <a:pt x="486" y="482"/>
                </a:lnTo>
                <a:lnTo>
                  <a:pt x="486" y="482"/>
                </a:lnTo>
                <a:lnTo>
                  <a:pt x="485" y="482"/>
                </a:lnTo>
                <a:lnTo>
                  <a:pt x="486" y="482"/>
                </a:lnTo>
                <a:lnTo>
                  <a:pt x="486" y="482"/>
                </a:lnTo>
                <a:close/>
                <a:moveTo>
                  <a:pt x="474" y="490"/>
                </a:moveTo>
                <a:lnTo>
                  <a:pt x="474" y="490"/>
                </a:lnTo>
                <a:lnTo>
                  <a:pt x="479" y="485"/>
                </a:lnTo>
                <a:lnTo>
                  <a:pt x="479" y="485"/>
                </a:lnTo>
                <a:lnTo>
                  <a:pt x="474" y="490"/>
                </a:lnTo>
                <a:lnTo>
                  <a:pt x="474" y="490"/>
                </a:lnTo>
                <a:close/>
                <a:moveTo>
                  <a:pt x="506" y="467"/>
                </a:moveTo>
                <a:lnTo>
                  <a:pt x="506" y="467"/>
                </a:lnTo>
                <a:lnTo>
                  <a:pt x="501" y="473"/>
                </a:lnTo>
                <a:lnTo>
                  <a:pt x="501" y="473"/>
                </a:lnTo>
                <a:lnTo>
                  <a:pt x="502" y="470"/>
                </a:lnTo>
                <a:lnTo>
                  <a:pt x="506" y="467"/>
                </a:lnTo>
                <a:lnTo>
                  <a:pt x="506" y="467"/>
                </a:lnTo>
                <a:lnTo>
                  <a:pt x="504" y="468"/>
                </a:lnTo>
                <a:lnTo>
                  <a:pt x="506" y="467"/>
                </a:lnTo>
                <a:lnTo>
                  <a:pt x="506" y="467"/>
                </a:lnTo>
                <a:close/>
                <a:moveTo>
                  <a:pt x="436" y="509"/>
                </a:moveTo>
                <a:lnTo>
                  <a:pt x="436" y="509"/>
                </a:lnTo>
                <a:lnTo>
                  <a:pt x="442" y="505"/>
                </a:lnTo>
                <a:lnTo>
                  <a:pt x="436" y="509"/>
                </a:lnTo>
                <a:lnTo>
                  <a:pt x="436" y="509"/>
                </a:lnTo>
                <a:lnTo>
                  <a:pt x="437" y="509"/>
                </a:lnTo>
                <a:lnTo>
                  <a:pt x="436" y="509"/>
                </a:lnTo>
                <a:lnTo>
                  <a:pt x="436" y="509"/>
                </a:lnTo>
                <a:close/>
                <a:moveTo>
                  <a:pt x="497" y="475"/>
                </a:moveTo>
                <a:lnTo>
                  <a:pt x="497" y="475"/>
                </a:lnTo>
                <a:lnTo>
                  <a:pt x="501" y="472"/>
                </a:lnTo>
                <a:lnTo>
                  <a:pt x="501" y="472"/>
                </a:lnTo>
                <a:lnTo>
                  <a:pt x="498" y="474"/>
                </a:lnTo>
                <a:lnTo>
                  <a:pt x="497" y="475"/>
                </a:lnTo>
                <a:lnTo>
                  <a:pt x="497" y="475"/>
                </a:lnTo>
                <a:close/>
                <a:moveTo>
                  <a:pt x="373" y="526"/>
                </a:moveTo>
                <a:lnTo>
                  <a:pt x="373" y="526"/>
                </a:lnTo>
                <a:lnTo>
                  <a:pt x="380" y="523"/>
                </a:lnTo>
                <a:lnTo>
                  <a:pt x="380" y="523"/>
                </a:lnTo>
                <a:lnTo>
                  <a:pt x="377" y="525"/>
                </a:lnTo>
                <a:lnTo>
                  <a:pt x="373" y="526"/>
                </a:lnTo>
                <a:lnTo>
                  <a:pt x="373" y="526"/>
                </a:lnTo>
                <a:close/>
                <a:moveTo>
                  <a:pt x="507" y="469"/>
                </a:moveTo>
                <a:lnTo>
                  <a:pt x="507" y="469"/>
                </a:lnTo>
                <a:lnTo>
                  <a:pt x="502" y="470"/>
                </a:lnTo>
                <a:lnTo>
                  <a:pt x="498" y="472"/>
                </a:lnTo>
                <a:lnTo>
                  <a:pt x="496" y="474"/>
                </a:lnTo>
                <a:lnTo>
                  <a:pt x="496" y="475"/>
                </a:lnTo>
                <a:lnTo>
                  <a:pt x="497" y="475"/>
                </a:lnTo>
                <a:lnTo>
                  <a:pt x="500" y="475"/>
                </a:lnTo>
                <a:lnTo>
                  <a:pt x="502" y="473"/>
                </a:lnTo>
                <a:lnTo>
                  <a:pt x="507" y="469"/>
                </a:lnTo>
                <a:lnTo>
                  <a:pt x="507" y="469"/>
                </a:lnTo>
                <a:lnTo>
                  <a:pt x="507" y="468"/>
                </a:lnTo>
                <a:lnTo>
                  <a:pt x="507" y="469"/>
                </a:lnTo>
                <a:lnTo>
                  <a:pt x="507" y="469"/>
                </a:lnTo>
                <a:close/>
                <a:moveTo>
                  <a:pt x="484" y="486"/>
                </a:moveTo>
                <a:lnTo>
                  <a:pt x="484" y="486"/>
                </a:lnTo>
                <a:lnTo>
                  <a:pt x="485" y="484"/>
                </a:lnTo>
                <a:lnTo>
                  <a:pt x="487" y="481"/>
                </a:lnTo>
                <a:lnTo>
                  <a:pt x="487" y="481"/>
                </a:lnTo>
                <a:lnTo>
                  <a:pt x="486" y="484"/>
                </a:lnTo>
                <a:lnTo>
                  <a:pt x="484" y="486"/>
                </a:lnTo>
                <a:lnTo>
                  <a:pt x="484" y="486"/>
                </a:lnTo>
                <a:close/>
                <a:moveTo>
                  <a:pt x="501" y="474"/>
                </a:moveTo>
                <a:lnTo>
                  <a:pt x="501" y="474"/>
                </a:lnTo>
                <a:lnTo>
                  <a:pt x="498" y="476"/>
                </a:lnTo>
                <a:lnTo>
                  <a:pt x="498" y="476"/>
                </a:lnTo>
                <a:lnTo>
                  <a:pt x="500" y="474"/>
                </a:lnTo>
                <a:lnTo>
                  <a:pt x="501" y="473"/>
                </a:lnTo>
                <a:lnTo>
                  <a:pt x="501" y="474"/>
                </a:lnTo>
                <a:lnTo>
                  <a:pt x="501" y="474"/>
                </a:lnTo>
                <a:close/>
                <a:moveTo>
                  <a:pt x="430" y="513"/>
                </a:moveTo>
                <a:lnTo>
                  <a:pt x="430" y="513"/>
                </a:lnTo>
                <a:lnTo>
                  <a:pt x="421" y="516"/>
                </a:lnTo>
                <a:lnTo>
                  <a:pt x="430" y="513"/>
                </a:lnTo>
                <a:lnTo>
                  <a:pt x="430" y="513"/>
                </a:lnTo>
                <a:lnTo>
                  <a:pt x="430" y="513"/>
                </a:lnTo>
                <a:lnTo>
                  <a:pt x="430" y="513"/>
                </a:lnTo>
                <a:lnTo>
                  <a:pt x="430" y="513"/>
                </a:lnTo>
                <a:close/>
                <a:moveTo>
                  <a:pt x="428" y="513"/>
                </a:moveTo>
                <a:lnTo>
                  <a:pt x="428" y="513"/>
                </a:lnTo>
                <a:lnTo>
                  <a:pt x="432" y="510"/>
                </a:lnTo>
                <a:lnTo>
                  <a:pt x="432" y="510"/>
                </a:lnTo>
                <a:lnTo>
                  <a:pt x="428" y="513"/>
                </a:lnTo>
                <a:lnTo>
                  <a:pt x="428" y="513"/>
                </a:lnTo>
                <a:close/>
                <a:moveTo>
                  <a:pt x="491" y="484"/>
                </a:moveTo>
                <a:lnTo>
                  <a:pt x="491" y="484"/>
                </a:lnTo>
                <a:lnTo>
                  <a:pt x="492" y="481"/>
                </a:lnTo>
                <a:lnTo>
                  <a:pt x="491" y="484"/>
                </a:lnTo>
                <a:lnTo>
                  <a:pt x="491" y="484"/>
                </a:lnTo>
                <a:lnTo>
                  <a:pt x="491" y="484"/>
                </a:lnTo>
                <a:lnTo>
                  <a:pt x="491" y="484"/>
                </a:lnTo>
                <a:lnTo>
                  <a:pt x="491" y="484"/>
                </a:lnTo>
                <a:close/>
                <a:moveTo>
                  <a:pt x="353" y="528"/>
                </a:moveTo>
                <a:lnTo>
                  <a:pt x="353" y="528"/>
                </a:lnTo>
                <a:lnTo>
                  <a:pt x="356" y="527"/>
                </a:lnTo>
                <a:lnTo>
                  <a:pt x="356" y="527"/>
                </a:lnTo>
                <a:lnTo>
                  <a:pt x="353" y="528"/>
                </a:lnTo>
                <a:lnTo>
                  <a:pt x="353" y="528"/>
                </a:lnTo>
                <a:close/>
                <a:moveTo>
                  <a:pt x="494" y="481"/>
                </a:moveTo>
                <a:lnTo>
                  <a:pt x="494" y="481"/>
                </a:lnTo>
                <a:lnTo>
                  <a:pt x="492" y="481"/>
                </a:lnTo>
                <a:lnTo>
                  <a:pt x="492" y="480"/>
                </a:lnTo>
                <a:lnTo>
                  <a:pt x="494" y="480"/>
                </a:lnTo>
                <a:lnTo>
                  <a:pt x="494" y="481"/>
                </a:lnTo>
                <a:lnTo>
                  <a:pt x="494" y="481"/>
                </a:lnTo>
                <a:lnTo>
                  <a:pt x="494" y="481"/>
                </a:lnTo>
                <a:lnTo>
                  <a:pt x="494" y="481"/>
                </a:lnTo>
                <a:lnTo>
                  <a:pt x="494" y="481"/>
                </a:lnTo>
                <a:close/>
                <a:moveTo>
                  <a:pt x="454" y="505"/>
                </a:moveTo>
                <a:lnTo>
                  <a:pt x="454" y="505"/>
                </a:lnTo>
                <a:lnTo>
                  <a:pt x="454" y="505"/>
                </a:lnTo>
                <a:lnTo>
                  <a:pt x="454" y="505"/>
                </a:lnTo>
                <a:lnTo>
                  <a:pt x="456" y="502"/>
                </a:lnTo>
                <a:lnTo>
                  <a:pt x="457" y="501"/>
                </a:lnTo>
                <a:lnTo>
                  <a:pt x="454" y="505"/>
                </a:lnTo>
                <a:lnTo>
                  <a:pt x="454" y="505"/>
                </a:lnTo>
                <a:lnTo>
                  <a:pt x="455" y="505"/>
                </a:lnTo>
                <a:lnTo>
                  <a:pt x="454" y="505"/>
                </a:lnTo>
                <a:lnTo>
                  <a:pt x="454" y="505"/>
                </a:lnTo>
                <a:close/>
                <a:moveTo>
                  <a:pt x="486" y="487"/>
                </a:moveTo>
                <a:lnTo>
                  <a:pt x="486" y="487"/>
                </a:lnTo>
                <a:lnTo>
                  <a:pt x="480" y="492"/>
                </a:lnTo>
                <a:lnTo>
                  <a:pt x="479" y="493"/>
                </a:lnTo>
                <a:lnTo>
                  <a:pt x="480" y="492"/>
                </a:lnTo>
                <a:lnTo>
                  <a:pt x="484" y="490"/>
                </a:lnTo>
                <a:lnTo>
                  <a:pt x="486" y="487"/>
                </a:lnTo>
                <a:lnTo>
                  <a:pt x="486" y="487"/>
                </a:lnTo>
                <a:lnTo>
                  <a:pt x="486" y="487"/>
                </a:lnTo>
                <a:lnTo>
                  <a:pt x="486" y="487"/>
                </a:lnTo>
                <a:lnTo>
                  <a:pt x="486" y="487"/>
                </a:lnTo>
                <a:close/>
                <a:moveTo>
                  <a:pt x="475" y="493"/>
                </a:moveTo>
                <a:lnTo>
                  <a:pt x="475" y="493"/>
                </a:lnTo>
                <a:lnTo>
                  <a:pt x="473" y="496"/>
                </a:lnTo>
                <a:lnTo>
                  <a:pt x="475" y="493"/>
                </a:lnTo>
                <a:lnTo>
                  <a:pt x="475" y="493"/>
                </a:lnTo>
                <a:lnTo>
                  <a:pt x="475" y="495"/>
                </a:lnTo>
                <a:lnTo>
                  <a:pt x="475" y="493"/>
                </a:lnTo>
                <a:lnTo>
                  <a:pt x="475" y="493"/>
                </a:lnTo>
                <a:close/>
                <a:moveTo>
                  <a:pt x="489" y="486"/>
                </a:moveTo>
                <a:lnTo>
                  <a:pt x="489" y="486"/>
                </a:lnTo>
                <a:lnTo>
                  <a:pt x="489" y="487"/>
                </a:lnTo>
                <a:lnTo>
                  <a:pt x="491" y="486"/>
                </a:lnTo>
                <a:lnTo>
                  <a:pt x="491" y="484"/>
                </a:lnTo>
                <a:lnTo>
                  <a:pt x="489" y="486"/>
                </a:lnTo>
                <a:lnTo>
                  <a:pt x="489" y="486"/>
                </a:lnTo>
                <a:lnTo>
                  <a:pt x="489" y="486"/>
                </a:lnTo>
                <a:lnTo>
                  <a:pt x="489" y="486"/>
                </a:lnTo>
                <a:lnTo>
                  <a:pt x="489" y="486"/>
                </a:lnTo>
                <a:close/>
                <a:moveTo>
                  <a:pt x="413" y="522"/>
                </a:moveTo>
                <a:lnTo>
                  <a:pt x="413" y="522"/>
                </a:lnTo>
                <a:lnTo>
                  <a:pt x="418" y="520"/>
                </a:lnTo>
                <a:lnTo>
                  <a:pt x="418" y="520"/>
                </a:lnTo>
                <a:lnTo>
                  <a:pt x="415" y="521"/>
                </a:lnTo>
                <a:lnTo>
                  <a:pt x="413" y="522"/>
                </a:lnTo>
                <a:lnTo>
                  <a:pt x="413" y="522"/>
                </a:lnTo>
                <a:close/>
                <a:moveTo>
                  <a:pt x="465" y="503"/>
                </a:moveTo>
                <a:lnTo>
                  <a:pt x="465" y="503"/>
                </a:lnTo>
                <a:lnTo>
                  <a:pt x="469" y="499"/>
                </a:lnTo>
                <a:lnTo>
                  <a:pt x="469" y="499"/>
                </a:lnTo>
                <a:lnTo>
                  <a:pt x="465" y="503"/>
                </a:lnTo>
                <a:lnTo>
                  <a:pt x="465" y="503"/>
                </a:lnTo>
                <a:close/>
                <a:moveTo>
                  <a:pt x="332" y="532"/>
                </a:moveTo>
                <a:lnTo>
                  <a:pt x="332" y="532"/>
                </a:lnTo>
                <a:lnTo>
                  <a:pt x="336" y="532"/>
                </a:lnTo>
                <a:lnTo>
                  <a:pt x="336" y="532"/>
                </a:lnTo>
                <a:lnTo>
                  <a:pt x="335" y="532"/>
                </a:lnTo>
                <a:lnTo>
                  <a:pt x="332" y="532"/>
                </a:lnTo>
                <a:lnTo>
                  <a:pt x="332" y="532"/>
                </a:lnTo>
                <a:close/>
                <a:moveTo>
                  <a:pt x="451" y="510"/>
                </a:moveTo>
                <a:lnTo>
                  <a:pt x="451" y="510"/>
                </a:lnTo>
                <a:lnTo>
                  <a:pt x="456" y="508"/>
                </a:lnTo>
                <a:lnTo>
                  <a:pt x="456" y="508"/>
                </a:lnTo>
                <a:lnTo>
                  <a:pt x="454" y="510"/>
                </a:lnTo>
                <a:lnTo>
                  <a:pt x="451" y="510"/>
                </a:lnTo>
                <a:lnTo>
                  <a:pt x="451" y="510"/>
                </a:lnTo>
                <a:close/>
                <a:moveTo>
                  <a:pt x="403" y="527"/>
                </a:moveTo>
                <a:lnTo>
                  <a:pt x="403" y="527"/>
                </a:lnTo>
                <a:lnTo>
                  <a:pt x="397" y="529"/>
                </a:lnTo>
                <a:lnTo>
                  <a:pt x="397" y="529"/>
                </a:lnTo>
                <a:lnTo>
                  <a:pt x="401" y="527"/>
                </a:lnTo>
                <a:lnTo>
                  <a:pt x="403" y="526"/>
                </a:lnTo>
                <a:lnTo>
                  <a:pt x="403" y="527"/>
                </a:lnTo>
                <a:lnTo>
                  <a:pt x="403" y="527"/>
                </a:lnTo>
                <a:close/>
                <a:moveTo>
                  <a:pt x="474" y="503"/>
                </a:moveTo>
                <a:lnTo>
                  <a:pt x="474" y="503"/>
                </a:lnTo>
                <a:lnTo>
                  <a:pt x="481" y="498"/>
                </a:lnTo>
                <a:lnTo>
                  <a:pt x="474" y="503"/>
                </a:lnTo>
                <a:lnTo>
                  <a:pt x="474" y="503"/>
                </a:lnTo>
                <a:lnTo>
                  <a:pt x="475" y="502"/>
                </a:lnTo>
                <a:lnTo>
                  <a:pt x="474" y="503"/>
                </a:lnTo>
                <a:lnTo>
                  <a:pt x="474" y="503"/>
                </a:lnTo>
                <a:close/>
                <a:moveTo>
                  <a:pt x="461" y="510"/>
                </a:moveTo>
                <a:lnTo>
                  <a:pt x="461" y="510"/>
                </a:lnTo>
                <a:lnTo>
                  <a:pt x="459" y="511"/>
                </a:lnTo>
                <a:lnTo>
                  <a:pt x="454" y="514"/>
                </a:lnTo>
                <a:lnTo>
                  <a:pt x="454" y="515"/>
                </a:lnTo>
                <a:lnTo>
                  <a:pt x="461" y="510"/>
                </a:lnTo>
                <a:lnTo>
                  <a:pt x="461" y="510"/>
                </a:lnTo>
                <a:lnTo>
                  <a:pt x="459" y="511"/>
                </a:lnTo>
                <a:lnTo>
                  <a:pt x="461" y="510"/>
                </a:lnTo>
                <a:lnTo>
                  <a:pt x="461" y="510"/>
                </a:lnTo>
                <a:close/>
                <a:moveTo>
                  <a:pt x="317" y="535"/>
                </a:moveTo>
                <a:lnTo>
                  <a:pt x="317" y="535"/>
                </a:lnTo>
                <a:lnTo>
                  <a:pt x="314" y="534"/>
                </a:lnTo>
                <a:lnTo>
                  <a:pt x="315" y="533"/>
                </a:lnTo>
                <a:lnTo>
                  <a:pt x="320" y="533"/>
                </a:lnTo>
                <a:lnTo>
                  <a:pt x="323" y="533"/>
                </a:lnTo>
                <a:lnTo>
                  <a:pt x="324" y="534"/>
                </a:lnTo>
                <a:lnTo>
                  <a:pt x="321" y="534"/>
                </a:lnTo>
                <a:lnTo>
                  <a:pt x="317" y="535"/>
                </a:lnTo>
                <a:lnTo>
                  <a:pt x="317" y="535"/>
                </a:lnTo>
                <a:lnTo>
                  <a:pt x="318" y="535"/>
                </a:lnTo>
                <a:lnTo>
                  <a:pt x="317" y="535"/>
                </a:lnTo>
                <a:lnTo>
                  <a:pt x="317" y="535"/>
                </a:lnTo>
                <a:close/>
                <a:moveTo>
                  <a:pt x="392" y="532"/>
                </a:moveTo>
                <a:lnTo>
                  <a:pt x="392" y="532"/>
                </a:lnTo>
                <a:lnTo>
                  <a:pt x="396" y="529"/>
                </a:lnTo>
                <a:lnTo>
                  <a:pt x="396" y="529"/>
                </a:lnTo>
                <a:lnTo>
                  <a:pt x="392" y="532"/>
                </a:lnTo>
                <a:lnTo>
                  <a:pt x="392" y="532"/>
                </a:lnTo>
                <a:close/>
                <a:moveTo>
                  <a:pt x="485" y="496"/>
                </a:moveTo>
                <a:lnTo>
                  <a:pt x="485" y="496"/>
                </a:lnTo>
                <a:lnTo>
                  <a:pt x="485" y="496"/>
                </a:lnTo>
                <a:lnTo>
                  <a:pt x="484" y="496"/>
                </a:lnTo>
                <a:lnTo>
                  <a:pt x="484" y="496"/>
                </a:lnTo>
                <a:lnTo>
                  <a:pt x="484" y="495"/>
                </a:lnTo>
                <a:lnTo>
                  <a:pt x="484" y="495"/>
                </a:lnTo>
                <a:lnTo>
                  <a:pt x="486" y="495"/>
                </a:lnTo>
                <a:lnTo>
                  <a:pt x="485" y="496"/>
                </a:lnTo>
                <a:lnTo>
                  <a:pt x="485" y="496"/>
                </a:lnTo>
                <a:close/>
                <a:moveTo>
                  <a:pt x="451" y="515"/>
                </a:moveTo>
                <a:lnTo>
                  <a:pt x="451" y="515"/>
                </a:lnTo>
                <a:lnTo>
                  <a:pt x="456" y="511"/>
                </a:lnTo>
                <a:lnTo>
                  <a:pt x="451" y="515"/>
                </a:lnTo>
                <a:lnTo>
                  <a:pt x="451" y="515"/>
                </a:lnTo>
                <a:lnTo>
                  <a:pt x="453" y="514"/>
                </a:lnTo>
                <a:lnTo>
                  <a:pt x="451" y="515"/>
                </a:lnTo>
                <a:lnTo>
                  <a:pt x="451" y="515"/>
                </a:lnTo>
                <a:close/>
                <a:moveTo>
                  <a:pt x="389" y="533"/>
                </a:moveTo>
                <a:lnTo>
                  <a:pt x="389" y="533"/>
                </a:lnTo>
                <a:lnTo>
                  <a:pt x="388" y="533"/>
                </a:lnTo>
                <a:lnTo>
                  <a:pt x="388" y="532"/>
                </a:lnTo>
                <a:lnTo>
                  <a:pt x="388" y="532"/>
                </a:lnTo>
                <a:lnTo>
                  <a:pt x="389" y="533"/>
                </a:lnTo>
                <a:lnTo>
                  <a:pt x="389" y="533"/>
                </a:lnTo>
                <a:lnTo>
                  <a:pt x="388" y="533"/>
                </a:lnTo>
                <a:lnTo>
                  <a:pt x="389" y="533"/>
                </a:lnTo>
                <a:lnTo>
                  <a:pt x="389" y="533"/>
                </a:lnTo>
                <a:close/>
                <a:moveTo>
                  <a:pt x="422" y="526"/>
                </a:moveTo>
                <a:lnTo>
                  <a:pt x="422" y="526"/>
                </a:lnTo>
                <a:lnTo>
                  <a:pt x="421" y="526"/>
                </a:lnTo>
                <a:lnTo>
                  <a:pt x="422" y="526"/>
                </a:lnTo>
                <a:lnTo>
                  <a:pt x="425" y="523"/>
                </a:lnTo>
                <a:lnTo>
                  <a:pt x="425" y="523"/>
                </a:lnTo>
                <a:lnTo>
                  <a:pt x="422" y="526"/>
                </a:lnTo>
                <a:lnTo>
                  <a:pt x="422" y="526"/>
                </a:lnTo>
                <a:close/>
                <a:moveTo>
                  <a:pt x="471" y="505"/>
                </a:moveTo>
                <a:lnTo>
                  <a:pt x="471" y="505"/>
                </a:lnTo>
                <a:lnTo>
                  <a:pt x="469" y="505"/>
                </a:lnTo>
                <a:lnTo>
                  <a:pt x="469" y="505"/>
                </a:lnTo>
                <a:lnTo>
                  <a:pt x="469" y="505"/>
                </a:lnTo>
                <a:lnTo>
                  <a:pt x="469" y="505"/>
                </a:lnTo>
                <a:lnTo>
                  <a:pt x="471" y="504"/>
                </a:lnTo>
                <a:lnTo>
                  <a:pt x="471" y="505"/>
                </a:lnTo>
                <a:lnTo>
                  <a:pt x="471" y="505"/>
                </a:lnTo>
                <a:close/>
                <a:moveTo>
                  <a:pt x="385" y="534"/>
                </a:moveTo>
                <a:lnTo>
                  <a:pt x="385" y="534"/>
                </a:lnTo>
                <a:lnTo>
                  <a:pt x="384" y="537"/>
                </a:lnTo>
                <a:lnTo>
                  <a:pt x="386" y="535"/>
                </a:lnTo>
                <a:lnTo>
                  <a:pt x="388" y="534"/>
                </a:lnTo>
                <a:lnTo>
                  <a:pt x="385" y="534"/>
                </a:lnTo>
                <a:lnTo>
                  <a:pt x="385" y="534"/>
                </a:lnTo>
                <a:lnTo>
                  <a:pt x="386" y="534"/>
                </a:lnTo>
                <a:lnTo>
                  <a:pt x="385" y="534"/>
                </a:lnTo>
                <a:lnTo>
                  <a:pt x="385" y="534"/>
                </a:lnTo>
                <a:close/>
                <a:moveTo>
                  <a:pt x="388" y="535"/>
                </a:moveTo>
                <a:lnTo>
                  <a:pt x="388" y="535"/>
                </a:lnTo>
                <a:lnTo>
                  <a:pt x="392" y="534"/>
                </a:lnTo>
                <a:lnTo>
                  <a:pt x="392" y="534"/>
                </a:lnTo>
                <a:lnTo>
                  <a:pt x="389" y="535"/>
                </a:lnTo>
                <a:lnTo>
                  <a:pt x="388" y="535"/>
                </a:lnTo>
                <a:lnTo>
                  <a:pt x="388" y="535"/>
                </a:lnTo>
                <a:close/>
                <a:moveTo>
                  <a:pt x="487" y="498"/>
                </a:moveTo>
                <a:lnTo>
                  <a:pt x="487" y="498"/>
                </a:lnTo>
                <a:lnTo>
                  <a:pt x="487" y="501"/>
                </a:lnTo>
                <a:lnTo>
                  <a:pt x="487" y="501"/>
                </a:lnTo>
                <a:lnTo>
                  <a:pt x="489" y="498"/>
                </a:lnTo>
                <a:lnTo>
                  <a:pt x="490" y="497"/>
                </a:lnTo>
                <a:lnTo>
                  <a:pt x="487" y="498"/>
                </a:lnTo>
                <a:lnTo>
                  <a:pt x="487" y="498"/>
                </a:lnTo>
                <a:lnTo>
                  <a:pt x="489" y="498"/>
                </a:lnTo>
                <a:lnTo>
                  <a:pt x="487" y="498"/>
                </a:lnTo>
                <a:lnTo>
                  <a:pt x="487" y="498"/>
                </a:lnTo>
                <a:close/>
                <a:moveTo>
                  <a:pt x="284" y="535"/>
                </a:moveTo>
                <a:lnTo>
                  <a:pt x="284" y="535"/>
                </a:lnTo>
                <a:lnTo>
                  <a:pt x="286" y="535"/>
                </a:lnTo>
                <a:lnTo>
                  <a:pt x="288" y="537"/>
                </a:lnTo>
                <a:lnTo>
                  <a:pt x="286" y="537"/>
                </a:lnTo>
                <a:lnTo>
                  <a:pt x="284" y="535"/>
                </a:lnTo>
                <a:lnTo>
                  <a:pt x="284" y="535"/>
                </a:lnTo>
                <a:lnTo>
                  <a:pt x="285" y="535"/>
                </a:lnTo>
                <a:lnTo>
                  <a:pt x="284" y="535"/>
                </a:lnTo>
                <a:lnTo>
                  <a:pt x="284" y="535"/>
                </a:lnTo>
                <a:close/>
                <a:moveTo>
                  <a:pt x="392" y="540"/>
                </a:moveTo>
                <a:lnTo>
                  <a:pt x="392" y="540"/>
                </a:lnTo>
                <a:lnTo>
                  <a:pt x="396" y="538"/>
                </a:lnTo>
                <a:lnTo>
                  <a:pt x="396" y="538"/>
                </a:lnTo>
                <a:lnTo>
                  <a:pt x="392" y="540"/>
                </a:lnTo>
                <a:lnTo>
                  <a:pt x="392" y="540"/>
                </a:lnTo>
                <a:close/>
                <a:moveTo>
                  <a:pt x="349" y="544"/>
                </a:moveTo>
                <a:lnTo>
                  <a:pt x="349" y="544"/>
                </a:lnTo>
                <a:lnTo>
                  <a:pt x="348" y="544"/>
                </a:lnTo>
                <a:lnTo>
                  <a:pt x="348" y="544"/>
                </a:lnTo>
                <a:lnTo>
                  <a:pt x="350" y="544"/>
                </a:lnTo>
                <a:lnTo>
                  <a:pt x="350" y="544"/>
                </a:lnTo>
                <a:lnTo>
                  <a:pt x="349" y="544"/>
                </a:lnTo>
                <a:lnTo>
                  <a:pt x="349" y="544"/>
                </a:lnTo>
                <a:close/>
                <a:moveTo>
                  <a:pt x="384" y="543"/>
                </a:moveTo>
                <a:lnTo>
                  <a:pt x="384" y="543"/>
                </a:lnTo>
                <a:lnTo>
                  <a:pt x="376" y="547"/>
                </a:lnTo>
                <a:lnTo>
                  <a:pt x="378" y="545"/>
                </a:lnTo>
                <a:lnTo>
                  <a:pt x="383" y="543"/>
                </a:lnTo>
                <a:lnTo>
                  <a:pt x="384" y="541"/>
                </a:lnTo>
                <a:lnTo>
                  <a:pt x="384" y="543"/>
                </a:lnTo>
                <a:lnTo>
                  <a:pt x="384" y="543"/>
                </a:lnTo>
                <a:lnTo>
                  <a:pt x="384" y="543"/>
                </a:lnTo>
                <a:lnTo>
                  <a:pt x="384" y="543"/>
                </a:lnTo>
                <a:lnTo>
                  <a:pt x="384" y="543"/>
                </a:lnTo>
                <a:close/>
                <a:moveTo>
                  <a:pt x="260" y="534"/>
                </a:moveTo>
                <a:lnTo>
                  <a:pt x="260" y="534"/>
                </a:lnTo>
                <a:lnTo>
                  <a:pt x="266" y="534"/>
                </a:lnTo>
                <a:lnTo>
                  <a:pt x="266" y="534"/>
                </a:lnTo>
                <a:lnTo>
                  <a:pt x="262" y="534"/>
                </a:lnTo>
                <a:lnTo>
                  <a:pt x="260" y="534"/>
                </a:lnTo>
                <a:lnTo>
                  <a:pt x="260" y="534"/>
                </a:lnTo>
                <a:close/>
                <a:moveTo>
                  <a:pt x="448" y="527"/>
                </a:moveTo>
                <a:lnTo>
                  <a:pt x="448" y="527"/>
                </a:lnTo>
                <a:lnTo>
                  <a:pt x="450" y="526"/>
                </a:lnTo>
                <a:lnTo>
                  <a:pt x="453" y="526"/>
                </a:lnTo>
                <a:lnTo>
                  <a:pt x="453" y="526"/>
                </a:lnTo>
                <a:lnTo>
                  <a:pt x="448" y="527"/>
                </a:lnTo>
                <a:lnTo>
                  <a:pt x="448" y="527"/>
                </a:lnTo>
                <a:close/>
                <a:moveTo>
                  <a:pt x="407" y="544"/>
                </a:moveTo>
                <a:lnTo>
                  <a:pt x="407" y="544"/>
                </a:lnTo>
                <a:lnTo>
                  <a:pt x="403" y="544"/>
                </a:lnTo>
                <a:lnTo>
                  <a:pt x="402" y="544"/>
                </a:lnTo>
                <a:lnTo>
                  <a:pt x="404" y="541"/>
                </a:lnTo>
                <a:lnTo>
                  <a:pt x="408" y="541"/>
                </a:lnTo>
                <a:lnTo>
                  <a:pt x="408" y="541"/>
                </a:lnTo>
                <a:lnTo>
                  <a:pt x="407" y="544"/>
                </a:lnTo>
                <a:lnTo>
                  <a:pt x="407" y="544"/>
                </a:lnTo>
                <a:lnTo>
                  <a:pt x="406" y="544"/>
                </a:lnTo>
                <a:lnTo>
                  <a:pt x="407" y="543"/>
                </a:lnTo>
                <a:lnTo>
                  <a:pt x="407" y="543"/>
                </a:lnTo>
                <a:lnTo>
                  <a:pt x="407" y="544"/>
                </a:lnTo>
                <a:lnTo>
                  <a:pt x="407" y="544"/>
                </a:lnTo>
                <a:close/>
                <a:moveTo>
                  <a:pt x="333" y="551"/>
                </a:moveTo>
                <a:lnTo>
                  <a:pt x="333" y="551"/>
                </a:lnTo>
                <a:lnTo>
                  <a:pt x="336" y="549"/>
                </a:lnTo>
                <a:lnTo>
                  <a:pt x="333" y="551"/>
                </a:lnTo>
                <a:lnTo>
                  <a:pt x="333" y="551"/>
                </a:lnTo>
                <a:lnTo>
                  <a:pt x="332" y="551"/>
                </a:lnTo>
                <a:lnTo>
                  <a:pt x="333" y="551"/>
                </a:lnTo>
                <a:lnTo>
                  <a:pt x="333" y="551"/>
                </a:lnTo>
                <a:lnTo>
                  <a:pt x="333" y="551"/>
                </a:lnTo>
                <a:lnTo>
                  <a:pt x="333" y="551"/>
                </a:lnTo>
                <a:close/>
                <a:moveTo>
                  <a:pt x="413" y="546"/>
                </a:moveTo>
                <a:lnTo>
                  <a:pt x="413" y="546"/>
                </a:lnTo>
                <a:lnTo>
                  <a:pt x="419" y="543"/>
                </a:lnTo>
                <a:lnTo>
                  <a:pt x="419" y="543"/>
                </a:lnTo>
                <a:lnTo>
                  <a:pt x="416" y="544"/>
                </a:lnTo>
                <a:lnTo>
                  <a:pt x="413" y="546"/>
                </a:lnTo>
                <a:lnTo>
                  <a:pt x="413" y="546"/>
                </a:lnTo>
                <a:close/>
                <a:moveTo>
                  <a:pt x="369" y="552"/>
                </a:moveTo>
                <a:lnTo>
                  <a:pt x="369" y="552"/>
                </a:lnTo>
                <a:lnTo>
                  <a:pt x="372" y="551"/>
                </a:lnTo>
                <a:lnTo>
                  <a:pt x="372" y="551"/>
                </a:lnTo>
                <a:lnTo>
                  <a:pt x="369" y="552"/>
                </a:lnTo>
                <a:lnTo>
                  <a:pt x="369" y="552"/>
                </a:lnTo>
                <a:close/>
                <a:moveTo>
                  <a:pt x="384" y="552"/>
                </a:moveTo>
                <a:lnTo>
                  <a:pt x="384" y="552"/>
                </a:lnTo>
                <a:lnTo>
                  <a:pt x="390" y="550"/>
                </a:lnTo>
                <a:lnTo>
                  <a:pt x="390" y="550"/>
                </a:lnTo>
                <a:lnTo>
                  <a:pt x="384" y="552"/>
                </a:lnTo>
                <a:lnTo>
                  <a:pt x="384" y="552"/>
                </a:lnTo>
                <a:close/>
                <a:moveTo>
                  <a:pt x="371" y="555"/>
                </a:moveTo>
                <a:lnTo>
                  <a:pt x="371" y="555"/>
                </a:lnTo>
                <a:lnTo>
                  <a:pt x="362" y="555"/>
                </a:lnTo>
                <a:lnTo>
                  <a:pt x="365" y="554"/>
                </a:lnTo>
                <a:lnTo>
                  <a:pt x="371" y="554"/>
                </a:lnTo>
                <a:lnTo>
                  <a:pt x="372" y="554"/>
                </a:lnTo>
                <a:lnTo>
                  <a:pt x="371" y="555"/>
                </a:lnTo>
                <a:lnTo>
                  <a:pt x="371" y="555"/>
                </a:lnTo>
                <a:lnTo>
                  <a:pt x="371" y="554"/>
                </a:lnTo>
                <a:lnTo>
                  <a:pt x="371" y="555"/>
                </a:lnTo>
                <a:lnTo>
                  <a:pt x="371" y="555"/>
                </a:lnTo>
                <a:close/>
                <a:moveTo>
                  <a:pt x="327" y="556"/>
                </a:moveTo>
                <a:lnTo>
                  <a:pt x="327" y="556"/>
                </a:lnTo>
                <a:lnTo>
                  <a:pt x="335" y="555"/>
                </a:lnTo>
                <a:lnTo>
                  <a:pt x="335" y="555"/>
                </a:lnTo>
                <a:lnTo>
                  <a:pt x="327" y="556"/>
                </a:lnTo>
                <a:lnTo>
                  <a:pt x="327" y="556"/>
                </a:lnTo>
                <a:close/>
                <a:moveTo>
                  <a:pt x="402" y="552"/>
                </a:moveTo>
                <a:lnTo>
                  <a:pt x="402" y="552"/>
                </a:lnTo>
                <a:lnTo>
                  <a:pt x="406" y="550"/>
                </a:lnTo>
                <a:lnTo>
                  <a:pt x="402" y="552"/>
                </a:lnTo>
                <a:lnTo>
                  <a:pt x="402" y="552"/>
                </a:lnTo>
                <a:lnTo>
                  <a:pt x="403" y="551"/>
                </a:lnTo>
                <a:lnTo>
                  <a:pt x="402" y="552"/>
                </a:lnTo>
                <a:lnTo>
                  <a:pt x="402" y="552"/>
                </a:lnTo>
                <a:close/>
                <a:moveTo>
                  <a:pt x="410" y="547"/>
                </a:moveTo>
                <a:lnTo>
                  <a:pt x="410" y="547"/>
                </a:lnTo>
                <a:lnTo>
                  <a:pt x="413" y="549"/>
                </a:lnTo>
                <a:lnTo>
                  <a:pt x="413" y="550"/>
                </a:lnTo>
                <a:lnTo>
                  <a:pt x="410" y="551"/>
                </a:lnTo>
                <a:lnTo>
                  <a:pt x="408" y="551"/>
                </a:lnTo>
                <a:lnTo>
                  <a:pt x="408" y="550"/>
                </a:lnTo>
                <a:lnTo>
                  <a:pt x="410" y="547"/>
                </a:lnTo>
                <a:lnTo>
                  <a:pt x="410" y="547"/>
                </a:lnTo>
                <a:lnTo>
                  <a:pt x="410" y="549"/>
                </a:lnTo>
                <a:lnTo>
                  <a:pt x="410" y="547"/>
                </a:lnTo>
                <a:lnTo>
                  <a:pt x="410" y="547"/>
                </a:lnTo>
                <a:close/>
                <a:moveTo>
                  <a:pt x="401" y="551"/>
                </a:moveTo>
                <a:lnTo>
                  <a:pt x="401" y="551"/>
                </a:lnTo>
                <a:lnTo>
                  <a:pt x="402" y="551"/>
                </a:lnTo>
                <a:lnTo>
                  <a:pt x="401" y="551"/>
                </a:lnTo>
                <a:lnTo>
                  <a:pt x="401" y="551"/>
                </a:lnTo>
                <a:lnTo>
                  <a:pt x="402" y="551"/>
                </a:lnTo>
                <a:lnTo>
                  <a:pt x="401" y="551"/>
                </a:lnTo>
                <a:lnTo>
                  <a:pt x="401" y="551"/>
                </a:lnTo>
                <a:close/>
                <a:moveTo>
                  <a:pt x="365" y="557"/>
                </a:moveTo>
                <a:lnTo>
                  <a:pt x="365" y="557"/>
                </a:lnTo>
                <a:lnTo>
                  <a:pt x="369" y="556"/>
                </a:lnTo>
                <a:lnTo>
                  <a:pt x="369" y="556"/>
                </a:lnTo>
                <a:lnTo>
                  <a:pt x="365" y="557"/>
                </a:lnTo>
                <a:lnTo>
                  <a:pt x="365" y="557"/>
                </a:lnTo>
                <a:close/>
                <a:moveTo>
                  <a:pt x="371" y="556"/>
                </a:moveTo>
                <a:lnTo>
                  <a:pt x="371" y="556"/>
                </a:lnTo>
                <a:lnTo>
                  <a:pt x="371" y="556"/>
                </a:lnTo>
                <a:lnTo>
                  <a:pt x="371" y="556"/>
                </a:lnTo>
                <a:lnTo>
                  <a:pt x="372" y="556"/>
                </a:lnTo>
                <a:lnTo>
                  <a:pt x="371" y="557"/>
                </a:lnTo>
                <a:lnTo>
                  <a:pt x="371" y="557"/>
                </a:lnTo>
                <a:lnTo>
                  <a:pt x="369" y="556"/>
                </a:lnTo>
                <a:lnTo>
                  <a:pt x="371" y="556"/>
                </a:lnTo>
                <a:lnTo>
                  <a:pt x="371" y="556"/>
                </a:lnTo>
                <a:close/>
                <a:moveTo>
                  <a:pt x="359" y="557"/>
                </a:moveTo>
                <a:lnTo>
                  <a:pt x="359" y="557"/>
                </a:lnTo>
                <a:lnTo>
                  <a:pt x="353" y="560"/>
                </a:lnTo>
                <a:lnTo>
                  <a:pt x="353" y="560"/>
                </a:lnTo>
                <a:lnTo>
                  <a:pt x="353" y="558"/>
                </a:lnTo>
                <a:lnTo>
                  <a:pt x="356" y="556"/>
                </a:lnTo>
                <a:lnTo>
                  <a:pt x="359" y="556"/>
                </a:lnTo>
                <a:lnTo>
                  <a:pt x="359" y="557"/>
                </a:lnTo>
                <a:lnTo>
                  <a:pt x="359" y="557"/>
                </a:lnTo>
                <a:lnTo>
                  <a:pt x="359" y="557"/>
                </a:lnTo>
                <a:lnTo>
                  <a:pt x="359" y="557"/>
                </a:lnTo>
                <a:lnTo>
                  <a:pt x="359" y="557"/>
                </a:lnTo>
                <a:close/>
                <a:moveTo>
                  <a:pt x="279" y="550"/>
                </a:moveTo>
                <a:lnTo>
                  <a:pt x="279" y="550"/>
                </a:lnTo>
                <a:lnTo>
                  <a:pt x="283" y="550"/>
                </a:lnTo>
                <a:lnTo>
                  <a:pt x="284" y="551"/>
                </a:lnTo>
                <a:lnTo>
                  <a:pt x="283" y="551"/>
                </a:lnTo>
                <a:lnTo>
                  <a:pt x="279" y="550"/>
                </a:lnTo>
                <a:lnTo>
                  <a:pt x="279" y="550"/>
                </a:lnTo>
                <a:lnTo>
                  <a:pt x="280" y="550"/>
                </a:lnTo>
                <a:lnTo>
                  <a:pt x="279" y="550"/>
                </a:lnTo>
                <a:lnTo>
                  <a:pt x="279" y="550"/>
                </a:lnTo>
                <a:close/>
                <a:moveTo>
                  <a:pt x="221" y="527"/>
                </a:moveTo>
                <a:lnTo>
                  <a:pt x="221" y="527"/>
                </a:lnTo>
                <a:lnTo>
                  <a:pt x="220" y="526"/>
                </a:lnTo>
                <a:lnTo>
                  <a:pt x="220" y="526"/>
                </a:lnTo>
                <a:lnTo>
                  <a:pt x="221" y="527"/>
                </a:lnTo>
                <a:lnTo>
                  <a:pt x="223" y="527"/>
                </a:lnTo>
                <a:lnTo>
                  <a:pt x="221" y="527"/>
                </a:lnTo>
                <a:lnTo>
                  <a:pt x="221" y="527"/>
                </a:lnTo>
                <a:close/>
                <a:moveTo>
                  <a:pt x="397" y="554"/>
                </a:moveTo>
                <a:lnTo>
                  <a:pt x="397" y="554"/>
                </a:lnTo>
                <a:lnTo>
                  <a:pt x="402" y="552"/>
                </a:lnTo>
                <a:lnTo>
                  <a:pt x="402" y="552"/>
                </a:lnTo>
                <a:lnTo>
                  <a:pt x="398" y="554"/>
                </a:lnTo>
                <a:lnTo>
                  <a:pt x="397" y="554"/>
                </a:lnTo>
                <a:lnTo>
                  <a:pt x="397" y="554"/>
                </a:lnTo>
                <a:close/>
                <a:moveTo>
                  <a:pt x="289" y="555"/>
                </a:moveTo>
                <a:lnTo>
                  <a:pt x="289" y="555"/>
                </a:lnTo>
                <a:lnTo>
                  <a:pt x="296" y="554"/>
                </a:lnTo>
                <a:lnTo>
                  <a:pt x="296" y="554"/>
                </a:lnTo>
                <a:lnTo>
                  <a:pt x="289" y="555"/>
                </a:lnTo>
                <a:lnTo>
                  <a:pt x="289" y="555"/>
                </a:lnTo>
                <a:close/>
                <a:moveTo>
                  <a:pt x="377" y="560"/>
                </a:moveTo>
                <a:lnTo>
                  <a:pt x="377" y="560"/>
                </a:lnTo>
                <a:lnTo>
                  <a:pt x="383" y="558"/>
                </a:lnTo>
                <a:lnTo>
                  <a:pt x="384" y="560"/>
                </a:lnTo>
                <a:lnTo>
                  <a:pt x="384" y="560"/>
                </a:lnTo>
                <a:lnTo>
                  <a:pt x="380" y="560"/>
                </a:lnTo>
                <a:lnTo>
                  <a:pt x="377" y="560"/>
                </a:lnTo>
                <a:lnTo>
                  <a:pt x="377" y="560"/>
                </a:lnTo>
                <a:lnTo>
                  <a:pt x="378" y="560"/>
                </a:lnTo>
                <a:lnTo>
                  <a:pt x="377" y="560"/>
                </a:lnTo>
                <a:lnTo>
                  <a:pt x="377" y="560"/>
                </a:lnTo>
                <a:close/>
                <a:moveTo>
                  <a:pt x="304" y="557"/>
                </a:moveTo>
                <a:lnTo>
                  <a:pt x="304" y="557"/>
                </a:lnTo>
                <a:lnTo>
                  <a:pt x="297" y="557"/>
                </a:lnTo>
                <a:lnTo>
                  <a:pt x="304" y="557"/>
                </a:lnTo>
                <a:lnTo>
                  <a:pt x="304" y="557"/>
                </a:lnTo>
                <a:lnTo>
                  <a:pt x="303" y="557"/>
                </a:lnTo>
                <a:lnTo>
                  <a:pt x="304" y="557"/>
                </a:lnTo>
                <a:lnTo>
                  <a:pt x="304" y="557"/>
                </a:lnTo>
                <a:close/>
                <a:moveTo>
                  <a:pt x="344" y="562"/>
                </a:moveTo>
                <a:lnTo>
                  <a:pt x="344" y="562"/>
                </a:lnTo>
                <a:lnTo>
                  <a:pt x="341" y="562"/>
                </a:lnTo>
                <a:lnTo>
                  <a:pt x="341" y="562"/>
                </a:lnTo>
                <a:lnTo>
                  <a:pt x="344" y="561"/>
                </a:lnTo>
                <a:lnTo>
                  <a:pt x="344" y="562"/>
                </a:lnTo>
                <a:lnTo>
                  <a:pt x="344" y="562"/>
                </a:lnTo>
                <a:lnTo>
                  <a:pt x="344" y="562"/>
                </a:lnTo>
                <a:close/>
                <a:moveTo>
                  <a:pt x="368" y="562"/>
                </a:moveTo>
                <a:lnTo>
                  <a:pt x="368" y="562"/>
                </a:lnTo>
                <a:lnTo>
                  <a:pt x="373" y="561"/>
                </a:lnTo>
                <a:lnTo>
                  <a:pt x="368" y="562"/>
                </a:lnTo>
                <a:lnTo>
                  <a:pt x="368" y="562"/>
                </a:lnTo>
                <a:lnTo>
                  <a:pt x="369" y="562"/>
                </a:lnTo>
                <a:lnTo>
                  <a:pt x="368" y="562"/>
                </a:lnTo>
                <a:lnTo>
                  <a:pt x="368" y="562"/>
                </a:lnTo>
                <a:close/>
                <a:moveTo>
                  <a:pt x="333" y="563"/>
                </a:moveTo>
                <a:lnTo>
                  <a:pt x="333" y="563"/>
                </a:lnTo>
                <a:lnTo>
                  <a:pt x="338" y="562"/>
                </a:lnTo>
                <a:lnTo>
                  <a:pt x="338" y="562"/>
                </a:lnTo>
                <a:lnTo>
                  <a:pt x="333" y="563"/>
                </a:lnTo>
                <a:lnTo>
                  <a:pt x="333" y="563"/>
                </a:lnTo>
                <a:close/>
                <a:moveTo>
                  <a:pt x="319" y="563"/>
                </a:moveTo>
                <a:lnTo>
                  <a:pt x="319" y="563"/>
                </a:lnTo>
                <a:lnTo>
                  <a:pt x="321" y="563"/>
                </a:lnTo>
                <a:lnTo>
                  <a:pt x="324" y="563"/>
                </a:lnTo>
                <a:lnTo>
                  <a:pt x="323" y="563"/>
                </a:lnTo>
                <a:lnTo>
                  <a:pt x="319" y="563"/>
                </a:lnTo>
                <a:lnTo>
                  <a:pt x="319" y="563"/>
                </a:lnTo>
                <a:lnTo>
                  <a:pt x="320" y="563"/>
                </a:lnTo>
                <a:lnTo>
                  <a:pt x="319" y="563"/>
                </a:lnTo>
                <a:lnTo>
                  <a:pt x="319" y="563"/>
                </a:lnTo>
                <a:close/>
                <a:moveTo>
                  <a:pt x="330" y="562"/>
                </a:moveTo>
                <a:lnTo>
                  <a:pt x="330" y="562"/>
                </a:lnTo>
                <a:lnTo>
                  <a:pt x="327" y="563"/>
                </a:lnTo>
                <a:lnTo>
                  <a:pt x="324" y="563"/>
                </a:lnTo>
                <a:lnTo>
                  <a:pt x="324" y="563"/>
                </a:lnTo>
                <a:lnTo>
                  <a:pt x="327" y="562"/>
                </a:lnTo>
                <a:lnTo>
                  <a:pt x="330" y="562"/>
                </a:lnTo>
                <a:lnTo>
                  <a:pt x="330" y="562"/>
                </a:lnTo>
                <a:close/>
                <a:moveTo>
                  <a:pt x="361" y="563"/>
                </a:moveTo>
                <a:lnTo>
                  <a:pt x="361" y="563"/>
                </a:lnTo>
                <a:lnTo>
                  <a:pt x="363" y="562"/>
                </a:lnTo>
                <a:lnTo>
                  <a:pt x="366" y="562"/>
                </a:lnTo>
                <a:lnTo>
                  <a:pt x="366" y="562"/>
                </a:lnTo>
                <a:lnTo>
                  <a:pt x="361" y="563"/>
                </a:lnTo>
                <a:lnTo>
                  <a:pt x="361" y="563"/>
                </a:lnTo>
                <a:close/>
                <a:moveTo>
                  <a:pt x="326" y="564"/>
                </a:moveTo>
                <a:lnTo>
                  <a:pt x="326" y="564"/>
                </a:lnTo>
                <a:lnTo>
                  <a:pt x="331" y="563"/>
                </a:lnTo>
                <a:lnTo>
                  <a:pt x="331" y="563"/>
                </a:lnTo>
                <a:lnTo>
                  <a:pt x="329" y="564"/>
                </a:lnTo>
                <a:lnTo>
                  <a:pt x="326" y="564"/>
                </a:lnTo>
                <a:lnTo>
                  <a:pt x="326" y="564"/>
                </a:lnTo>
                <a:close/>
                <a:moveTo>
                  <a:pt x="320" y="566"/>
                </a:moveTo>
                <a:lnTo>
                  <a:pt x="320" y="566"/>
                </a:lnTo>
                <a:lnTo>
                  <a:pt x="325" y="564"/>
                </a:lnTo>
                <a:lnTo>
                  <a:pt x="323" y="563"/>
                </a:lnTo>
                <a:lnTo>
                  <a:pt x="319" y="564"/>
                </a:lnTo>
                <a:lnTo>
                  <a:pt x="319" y="566"/>
                </a:lnTo>
                <a:lnTo>
                  <a:pt x="320" y="566"/>
                </a:lnTo>
                <a:lnTo>
                  <a:pt x="320" y="566"/>
                </a:lnTo>
                <a:lnTo>
                  <a:pt x="320" y="566"/>
                </a:lnTo>
                <a:lnTo>
                  <a:pt x="320" y="566"/>
                </a:lnTo>
                <a:lnTo>
                  <a:pt x="320" y="566"/>
                </a:lnTo>
                <a:close/>
                <a:moveTo>
                  <a:pt x="312" y="566"/>
                </a:moveTo>
                <a:lnTo>
                  <a:pt x="312" y="566"/>
                </a:lnTo>
                <a:lnTo>
                  <a:pt x="323" y="564"/>
                </a:lnTo>
                <a:lnTo>
                  <a:pt x="323" y="564"/>
                </a:lnTo>
                <a:lnTo>
                  <a:pt x="319" y="566"/>
                </a:lnTo>
                <a:lnTo>
                  <a:pt x="312" y="566"/>
                </a:lnTo>
                <a:lnTo>
                  <a:pt x="312" y="566"/>
                </a:lnTo>
                <a:close/>
                <a:moveTo>
                  <a:pt x="363" y="566"/>
                </a:moveTo>
                <a:lnTo>
                  <a:pt x="363" y="566"/>
                </a:lnTo>
                <a:lnTo>
                  <a:pt x="371" y="563"/>
                </a:lnTo>
                <a:lnTo>
                  <a:pt x="371" y="563"/>
                </a:lnTo>
                <a:lnTo>
                  <a:pt x="363" y="566"/>
                </a:lnTo>
                <a:lnTo>
                  <a:pt x="363" y="566"/>
                </a:lnTo>
                <a:close/>
                <a:moveTo>
                  <a:pt x="347" y="567"/>
                </a:moveTo>
                <a:lnTo>
                  <a:pt x="347" y="567"/>
                </a:lnTo>
                <a:lnTo>
                  <a:pt x="348" y="566"/>
                </a:lnTo>
                <a:lnTo>
                  <a:pt x="350" y="566"/>
                </a:lnTo>
                <a:lnTo>
                  <a:pt x="350" y="566"/>
                </a:lnTo>
                <a:lnTo>
                  <a:pt x="347" y="567"/>
                </a:lnTo>
                <a:lnTo>
                  <a:pt x="347" y="567"/>
                </a:lnTo>
                <a:close/>
                <a:moveTo>
                  <a:pt x="350" y="568"/>
                </a:moveTo>
                <a:lnTo>
                  <a:pt x="350" y="568"/>
                </a:lnTo>
                <a:lnTo>
                  <a:pt x="348" y="568"/>
                </a:lnTo>
                <a:lnTo>
                  <a:pt x="348" y="567"/>
                </a:lnTo>
                <a:lnTo>
                  <a:pt x="351" y="566"/>
                </a:lnTo>
                <a:lnTo>
                  <a:pt x="354" y="564"/>
                </a:lnTo>
                <a:lnTo>
                  <a:pt x="354" y="566"/>
                </a:lnTo>
                <a:lnTo>
                  <a:pt x="350" y="568"/>
                </a:lnTo>
                <a:lnTo>
                  <a:pt x="350" y="568"/>
                </a:lnTo>
                <a:lnTo>
                  <a:pt x="349" y="568"/>
                </a:lnTo>
                <a:lnTo>
                  <a:pt x="350" y="568"/>
                </a:lnTo>
                <a:lnTo>
                  <a:pt x="350" y="568"/>
                </a:lnTo>
                <a:lnTo>
                  <a:pt x="350" y="568"/>
                </a:lnTo>
                <a:lnTo>
                  <a:pt x="350" y="568"/>
                </a:lnTo>
                <a:close/>
                <a:moveTo>
                  <a:pt x="308" y="564"/>
                </a:moveTo>
                <a:lnTo>
                  <a:pt x="308" y="564"/>
                </a:lnTo>
                <a:lnTo>
                  <a:pt x="303" y="564"/>
                </a:lnTo>
                <a:lnTo>
                  <a:pt x="302" y="564"/>
                </a:lnTo>
                <a:lnTo>
                  <a:pt x="302" y="563"/>
                </a:lnTo>
                <a:lnTo>
                  <a:pt x="302" y="563"/>
                </a:lnTo>
                <a:lnTo>
                  <a:pt x="308" y="564"/>
                </a:lnTo>
                <a:lnTo>
                  <a:pt x="308" y="564"/>
                </a:lnTo>
                <a:close/>
                <a:moveTo>
                  <a:pt x="307" y="566"/>
                </a:moveTo>
                <a:lnTo>
                  <a:pt x="307" y="566"/>
                </a:lnTo>
                <a:lnTo>
                  <a:pt x="310" y="566"/>
                </a:lnTo>
                <a:lnTo>
                  <a:pt x="307" y="566"/>
                </a:lnTo>
                <a:lnTo>
                  <a:pt x="307" y="566"/>
                </a:lnTo>
                <a:lnTo>
                  <a:pt x="308" y="566"/>
                </a:lnTo>
                <a:lnTo>
                  <a:pt x="307" y="566"/>
                </a:lnTo>
                <a:lnTo>
                  <a:pt x="307" y="566"/>
                </a:lnTo>
                <a:close/>
                <a:moveTo>
                  <a:pt x="327" y="568"/>
                </a:moveTo>
                <a:lnTo>
                  <a:pt x="327" y="568"/>
                </a:lnTo>
                <a:lnTo>
                  <a:pt x="331" y="568"/>
                </a:lnTo>
                <a:lnTo>
                  <a:pt x="327" y="568"/>
                </a:lnTo>
                <a:lnTo>
                  <a:pt x="327" y="568"/>
                </a:lnTo>
                <a:lnTo>
                  <a:pt x="327" y="568"/>
                </a:lnTo>
                <a:lnTo>
                  <a:pt x="327" y="568"/>
                </a:lnTo>
                <a:lnTo>
                  <a:pt x="327" y="568"/>
                </a:lnTo>
                <a:close/>
                <a:moveTo>
                  <a:pt x="337" y="569"/>
                </a:moveTo>
                <a:lnTo>
                  <a:pt x="337" y="569"/>
                </a:lnTo>
                <a:lnTo>
                  <a:pt x="336" y="569"/>
                </a:lnTo>
                <a:lnTo>
                  <a:pt x="337" y="568"/>
                </a:lnTo>
                <a:lnTo>
                  <a:pt x="337" y="568"/>
                </a:lnTo>
                <a:lnTo>
                  <a:pt x="338" y="569"/>
                </a:lnTo>
                <a:lnTo>
                  <a:pt x="337" y="569"/>
                </a:lnTo>
                <a:lnTo>
                  <a:pt x="337" y="569"/>
                </a:lnTo>
                <a:close/>
                <a:moveTo>
                  <a:pt x="309" y="567"/>
                </a:moveTo>
                <a:lnTo>
                  <a:pt x="309" y="567"/>
                </a:lnTo>
                <a:lnTo>
                  <a:pt x="307" y="567"/>
                </a:lnTo>
                <a:lnTo>
                  <a:pt x="306" y="567"/>
                </a:lnTo>
                <a:lnTo>
                  <a:pt x="306" y="567"/>
                </a:lnTo>
                <a:lnTo>
                  <a:pt x="308" y="567"/>
                </a:lnTo>
                <a:lnTo>
                  <a:pt x="309" y="567"/>
                </a:lnTo>
                <a:lnTo>
                  <a:pt x="309" y="567"/>
                </a:lnTo>
                <a:close/>
                <a:moveTo>
                  <a:pt x="327" y="572"/>
                </a:moveTo>
                <a:lnTo>
                  <a:pt x="327" y="572"/>
                </a:lnTo>
                <a:lnTo>
                  <a:pt x="326" y="570"/>
                </a:lnTo>
                <a:lnTo>
                  <a:pt x="327" y="570"/>
                </a:lnTo>
                <a:lnTo>
                  <a:pt x="332" y="569"/>
                </a:lnTo>
                <a:lnTo>
                  <a:pt x="335" y="568"/>
                </a:lnTo>
                <a:lnTo>
                  <a:pt x="327" y="572"/>
                </a:lnTo>
                <a:lnTo>
                  <a:pt x="327" y="572"/>
                </a:lnTo>
                <a:lnTo>
                  <a:pt x="329" y="570"/>
                </a:lnTo>
                <a:lnTo>
                  <a:pt x="327" y="572"/>
                </a:lnTo>
                <a:lnTo>
                  <a:pt x="327" y="572"/>
                </a:lnTo>
                <a:close/>
                <a:moveTo>
                  <a:pt x="313" y="572"/>
                </a:moveTo>
                <a:lnTo>
                  <a:pt x="313" y="572"/>
                </a:lnTo>
                <a:lnTo>
                  <a:pt x="319" y="572"/>
                </a:lnTo>
                <a:lnTo>
                  <a:pt x="324" y="572"/>
                </a:lnTo>
                <a:lnTo>
                  <a:pt x="324" y="572"/>
                </a:lnTo>
                <a:lnTo>
                  <a:pt x="317" y="572"/>
                </a:lnTo>
                <a:lnTo>
                  <a:pt x="314" y="572"/>
                </a:lnTo>
                <a:lnTo>
                  <a:pt x="313" y="572"/>
                </a:lnTo>
                <a:lnTo>
                  <a:pt x="313" y="572"/>
                </a:lnTo>
                <a:close/>
                <a:moveTo>
                  <a:pt x="315" y="572"/>
                </a:moveTo>
                <a:lnTo>
                  <a:pt x="315" y="572"/>
                </a:lnTo>
                <a:lnTo>
                  <a:pt x="319" y="572"/>
                </a:lnTo>
                <a:lnTo>
                  <a:pt x="315" y="572"/>
                </a:lnTo>
                <a:lnTo>
                  <a:pt x="315" y="572"/>
                </a:lnTo>
                <a:lnTo>
                  <a:pt x="317" y="572"/>
                </a:lnTo>
                <a:lnTo>
                  <a:pt x="315" y="572"/>
                </a:lnTo>
                <a:lnTo>
                  <a:pt x="315" y="572"/>
                </a:lnTo>
                <a:close/>
                <a:moveTo>
                  <a:pt x="297" y="573"/>
                </a:moveTo>
                <a:lnTo>
                  <a:pt x="297" y="573"/>
                </a:lnTo>
                <a:lnTo>
                  <a:pt x="294" y="572"/>
                </a:lnTo>
                <a:lnTo>
                  <a:pt x="297" y="573"/>
                </a:lnTo>
                <a:lnTo>
                  <a:pt x="297" y="573"/>
                </a:lnTo>
                <a:lnTo>
                  <a:pt x="296" y="573"/>
                </a:lnTo>
                <a:lnTo>
                  <a:pt x="297" y="573"/>
                </a:lnTo>
                <a:lnTo>
                  <a:pt x="297" y="573"/>
                </a:lnTo>
                <a:close/>
                <a:moveTo>
                  <a:pt x="250" y="563"/>
                </a:moveTo>
                <a:lnTo>
                  <a:pt x="250" y="563"/>
                </a:lnTo>
                <a:lnTo>
                  <a:pt x="255" y="563"/>
                </a:lnTo>
                <a:lnTo>
                  <a:pt x="256" y="564"/>
                </a:lnTo>
                <a:lnTo>
                  <a:pt x="256" y="564"/>
                </a:lnTo>
                <a:lnTo>
                  <a:pt x="256" y="564"/>
                </a:lnTo>
                <a:lnTo>
                  <a:pt x="250" y="563"/>
                </a:lnTo>
                <a:lnTo>
                  <a:pt x="250" y="563"/>
                </a:lnTo>
                <a:close/>
                <a:moveTo>
                  <a:pt x="203" y="541"/>
                </a:moveTo>
                <a:lnTo>
                  <a:pt x="203" y="541"/>
                </a:lnTo>
                <a:lnTo>
                  <a:pt x="203" y="541"/>
                </a:lnTo>
                <a:lnTo>
                  <a:pt x="203" y="541"/>
                </a:lnTo>
                <a:lnTo>
                  <a:pt x="206" y="541"/>
                </a:lnTo>
                <a:lnTo>
                  <a:pt x="206" y="541"/>
                </a:lnTo>
                <a:lnTo>
                  <a:pt x="203" y="541"/>
                </a:lnTo>
                <a:lnTo>
                  <a:pt x="203" y="541"/>
                </a:lnTo>
                <a:close/>
                <a:moveTo>
                  <a:pt x="251" y="564"/>
                </a:moveTo>
                <a:lnTo>
                  <a:pt x="251" y="564"/>
                </a:lnTo>
                <a:lnTo>
                  <a:pt x="255" y="564"/>
                </a:lnTo>
                <a:lnTo>
                  <a:pt x="256" y="564"/>
                </a:lnTo>
                <a:lnTo>
                  <a:pt x="255" y="564"/>
                </a:lnTo>
                <a:lnTo>
                  <a:pt x="254" y="566"/>
                </a:lnTo>
                <a:lnTo>
                  <a:pt x="251" y="564"/>
                </a:lnTo>
                <a:lnTo>
                  <a:pt x="251" y="564"/>
                </a:lnTo>
                <a:lnTo>
                  <a:pt x="253" y="564"/>
                </a:lnTo>
                <a:lnTo>
                  <a:pt x="251" y="564"/>
                </a:lnTo>
                <a:lnTo>
                  <a:pt x="251" y="564"/>
                </a:lnTo>
                <a:close/>
                <a:moveTo>
                  <a:pt x="250" y="564"/>
                </a:moveTo>
                <a:lnTo>
                  <a:pt x="250" y="564"/>
                </a:lnTo>
                <a:lnTo>
                  <a:pt x="249" y="564"/>
                </a:lnTo>
                <a:lnTo>
                  <a:pt x="249" y="564"/>
                </a:lnTo>
                <a:lnTo>
                  <a:pt x="251" y="564"/>
                </a:lnTo>
                <a:lnTo>
                  <a:pt x="251" y="564"/>
                </a:lnTo>
                <a:lnTo>
                  <a:pt x="251" y="564"/>
                </a:lnTo>
                <a:lnTo>
                  <a:pt x="250" y="564"/>
                </a:lnTo>
                <a:lnTo>
                  <a:pt x="250" y="564"/>
                </a:lnTo>
                <a:close/>
                <a:moveTo>
                  <a:pt x="271" y="572"/>
                </a:moveTo>
                <a:lnTo>
                  <a:pt x="271" y="572"/>
                </a:lnTo>
                <a:lnTo>
                  <a:pt x="268" y="572"/>
                </a:lnTo>
                <a:lnTo>
                  <a:pt x="271" y="572"/>
                </a:lnTo>
                <a:lnTo>
                  <a:pt x="271" y="572"/>
                </a:lnTo>
                <a:lnTo>
                  <a:pt x="270" y="572"/>
                </a:lnTo>
                <a:lnTo>
                  <a:pt x="271" y="572"/>
                </a:lnTo>
                <a:lnTo>
                  <a:pt x="271" y="572"/>
                </a:lnTo>
                <a:close/>
                <a:moveTo>
                  <a:pt x="249" y="566"/>
                </a:moveTo>
                <a:lnTo>
                  <a:pt x="249" y="566"/>
                </a:lnTo>
                <a:lnTo>
                  <a:pt x="253" y="566"/>
                </a:lnTo>
                <a:lnTo>
                  <a:pt x="249" y="566"/>
                </a:lnTo>
                <a:lnTo>
                  <a:pt x="249" y="566"/>
                </a:lnTo>
                <a:lnTo>
                  <a:pt x="250" y="566"/>
                </a:lnTo>
                <a:lnTo>
                  <a:pt x="249" y="566"/>
                </a:lnTo>
                <a:lnTo>
                  <a:pt x="249" y="566"/>
                </a:lnTo>
                <a:close/>
                <a:moveTo>
                  <a:pt x="241" y="562"/>
                </a:moveTo>
                <a:lnTo>
                  <a:pt x="241" y="562"/>
                </a:lnTo>
                <a:lnTo>
                  <a:pt x="238" y="562"/>
                </a:lnTo>
                <a:lnTo>
                  <a:pt x="236" y="561"/>
                </a:lnTo>
                <a:lnTo>
                  <a:pt x="236" y="561"/>
                </a:lnTo>
                <a:lnTo>
                  <a:pt x="241" y="562"/>
                </a:lnTo>
                <a:lnTo>
                  <a:pt x="241" y="562"/>
                </a:lnTo>
                <a:close/>
                <a:moveTo>
                  <a:pt x="235" y="561"/>
                </a:moveTo>
                <a:lnTo>
                  <a:pt x="235" y="561"/>
                </a:lnTo>
                <a:lnTo>
                  <a:pt x="235" y="561"/>
                </a:lnTo>
                <a:lnTo>
                  <a:pt x="236" y="561"/>
                </a:lnTo>
                <a:lnTo>
                  <a:pt x="236" y="560"/>
                </a:lnTo>
                <a:lnTo>
                  <a:pt x="235" y="561"/>
                </a:lnTo>
                <a:lnTo>
                  <a:pt x="235" y="561"/>
                </a:lnTo>
                <a:lnTo>
                  <a:pt x="235" y="561"/>
                </a:lnTo>
                <a:lnTo>
                  <a:pt x="235" y="561"/>
                </a:lnTo>
                <a:close/>
                <a:moveTo>
                  <a:pt x="188" y="535"/>
                </a:moveTo>
                <a:lnTo>
                  <a:pt x="188" y="535"/>
                </a:lnTo>
                <a:lnTo>
                  <a:pt x="176" y="532"/>
                </a:lnTo>
                <a:lnTo>
                  <a:pt x="174" y="531"/>
                </a:lnTo>
                <a:lnTo>
                  <a:pt x="177" y="531"/>
                </a:lnTo>
                <a:lnTo>
                  <a:pt x="183" y="533"/>
                </a:lnTo>
                <a:lnTo>
                  <a:pt x="186" y="534"/>
                </a:lnTo>
                <a:lnTo>
                  <a:pt x="188" y="535"/>
                </a:lnTo>
                <a:lnTo>
                  <a:pt x="188" y="535"/>
                </a:lnTo>
                <a:lnTo>
                  <a:pt x="189" y="535"/>
                </a:lnTo>
                <a:lnTo>
                  <a:pt x="188" y="535"/>
                </a:lnTo>
                <a:lnTo>
                  <a:pt x="188" y="535"/>
                </a:lnTo>
                <a:close/>
                <a:moveTo>
                  <a:pt x="241" y="563"/>
                </a:moveTo>
                <a:lnTo>
                  <a:pt x="241" y="563"/>
                </a:lnTo>
                <a:lnTo>
                  <a:pt x="235" y="561"/>
                </a:lnTo>
                <a:lnTo>
                  <a:pt x="241" y="563"/>
                </a:lnTo>
                <a:lnTo>
                  <a:pt x="241" y="563"/>
                </a:lnTo>
                <a:lnTo>
                  <a:pt x="239" y="563"/>
                </a:lnTo>
                <a:lnTo>
                  <a:pt x="241" y="563"/>
                </a:lnTo>
                <a:lnTo>
                  <a:pt x="241" y="563"/>
                </a:lnTo>
                <a:lnTo>
                  <a:pt x="241" y="563"/>
                </a:lnTo>
                <a:lnTo>
                  <a:pt x="241" y="563"/>
                </a:lnTo>
                <a:close/>
                <a:moveTo>
                  <a:pt x="258" y="570"/>
                </a:moveTo>
                <a:lnTo>
                  <a:pt x="258" y="570"/>
                </a:lnTo>
                <a:lnTo>
                  <a:pt x="261" y="570"/>
                </a:lnTo>
                <a:lnTo>
                  <a:pt x="264" y="570"/>
                </a:lnTo>
                <a:lnTo>
                  <a:pt x="264" y="570"/>
                </a:lnTo>
                <a:lnTo>
                  <a:pt x="258" y="570"/>
                </a:lnTo>
                <a:lnTo>
                  <a:pt x="258" y="570"/>
                </a:lnTo>
                <a:close/>
                <a:moveTo>
                  <a:pt x="221" y="556"/>
                </a:moveTo>
                <a:lnTo>
                  <a:pt x="221" y="556"/>
                </a:lnTo>
                <a:lnTo>
                  <a:pt x="225" y="557"/>
                </a:lnTo>
                <a:lnTo>
                  <a:pt x="221" y="556"/>
                </a:lnTo>
                <a:lnTo>
                  <a:pt x="221" y="556"/>
                </a:lnTo>
                <a:lnTo>
                  <a:pt x="223" y="556"/>
                </a:lnTo>
                <a:lnTo>
                  <a:pt x="221" y="556"/>
                </a:lnTo>
                <a:lnTo>
                  <a:pt x="221" y="556"/>
                </a:lnTo>
                <a:close/>
                <a:moveTo>
                  <a:pt x="206" y="554"/>
                </a:moveTo>
                <a:lnTo>
                  <a:pt x="206" y="554"/>
                </a:lnTo>
                <a:lnTo>
                  <a:pt x="221" y="556"/>
                </a:lnTo>
                <a:lnTo>
                  <a:pt x="230" y="558"/>
                </a:lnTo>
                <a:lnTo>
                  <a:pt x="230" y="558"/>
                </a:lnTo>
                <a:lnTo>
                  <a:pt x="229" y="558"/>
                </a:lnTo>
                <a:lnTo>
                  <a:pt x="224" y="560"/>
                </a:lnTo>
                <a:lnTo>
                  <a:pt x="224" y="560"/>
                </a:lnTo>
                <a:lnTo>
                  <a:pt x="213" y="555"/>
                </a:lnTo>
                <a:lnTo>
                  <a:pt x="208" y="552"/>
                </a:lnTo>
                <a:lnTo>
                  <a:pt x="206" y="552"/>
                </a:lnTo>
                <a:lnTo>
                  <a:pt x="206" y="554"/>
                </a:lnTo>
                <a:lnTo>
                  <a:pt x="206" y="554"/>
                </a:lnTo>
                <a:lnTo>
                  <a:pt x="206" y="554"/>
                </a:lnTo>
                <a:lnTo>
                  <a:pt x="206" y="554"/>
                </a:lnTo>
                <a:lnTo>
                  <a:pt x="206" y="554"/>
                </a:lnTo>
                <a:close/>
                <a:moveTo>
                  <a:pt x="203" y="554"/>
                </a:moveTo>
                <a:lnTo>
                  <a:pt x="203" y="554"/>
                </a:lnTo>
                <a:lnTo>
                  <a:pt x="200" y="554"/>
                </a:lnTo>
                <a:lnTo>
                  <a:pt x="196" y="551"/>
                </a:lnTo>
                <a:lnTo>
                  <a:pt x="195" y="551"/>
                </a:lnTo>
                <a:lnTo>
                  <a:pt x="203" y="554"/>
                </a:lnTo>
                <a:lnTo>
                  <a:pt x="203" y="554"/>
                </a:lnTo>
                <a:lnTo>
                  <a:pt x="202" y="554"/>
                </a:lnTo>
                <a:lnTo>
                  <a:pt x="203" y="554"/>
                </a:lnTo>
                <a:lnTo>
                  <a:pt x="203" y="554"/>
                </a:lnTo>
                <a:close/>
                <a:moveTo>
                  <a:pt x="258" y="570"/>
                </a:moveTo>
                <a:lnTo>
                  <a:pt x="258" y="570"/>
                </a:lnTo>
                <a:lnTo>
                  <a:pt x="250" y="569"/>
                </a:lnTo>
                <a:lnTo>
                  <a:pt x="250" y="569"/>
                </a:lnTo>
                <a:lnTo>
                  <a:pt x="255" y="569"/>
                </a:lnTo>
                <a:lnTo>
                  <a:pt x="258" y="570"/>
                </a:lnTo>
                <a:lnTo>
                  <a:pt x="258" y="570"/>
                </a:lnTo>
                <a:close/>
                <a:moveTo>
                  <a:pt x="237" y="563"/>
                </a:moveTo>
                <a:lnTo>
                  <a:pt x="237" y="563"/>
                </a:lnTo>
                <a:lnTo>
                  <a:pt x="241" y="564"/>
                </a:lnTo>
                <a:lnTo>
                  <a:pt x="241" y="564"/>
                </a:lnTo>
                <a:lnTo>
                  <a:pt x="238" y="564"/>
                </a:lnTo>
                <a:lnTo>
                  <a:pt x="237" y="563"/>
                </a:lnTo>
                <a:lnTo>
                  <a:pt x="237" y="563"/>
                </a:lnTo>
                <a:close/>
                <a:moveTo>
                  <a:pt x="227" y="561"/>
                </a:moveTo>
                <a:lnTo>
                  <a:pt x="227" y="561"/>
                </a:lnTo>
                <a:lnTo>
                  <a:pt x="231" y="562"/>
                </a:lnTo>
                <a:lnTo>
                  <a:pt x="232" y="562"/>
                </a:lnTo>
                <a:lnTo>
                  <a:pt x="232" y="562"/>
                </a:lnTo>
                <a:lnTo>
                  <a:pt x="227" y="561"/>
                </a:lnTo>
                <a:lnTo>
                  <a:pt x="227" y="561"/>
                </a:lnTo>
                <a:close/>
                <a:moveTo>
                  <a:pt x="245" y="568"/>
                </a:moveTo>
                <a:lnTo>
                  <a:pt x="245" y="568"/>
                </a:lnTo>
                <a:lnTo>
                  <a:pt x="249" y="569"/>
                </a:lnTo>
                <a:lnTo>
                  <a:pt x="249" y="569"/>
                </a:lnTo>
                <a:lnTo>
                  <a:pt x="245" y="568"/>
                </a:lnTo>
                <a:lnTo>
                  <a:pt x="245" y="568"/>
                </a:lnTo>
                <a:close/>
                <a:moveTo>
                  <a:pt x="167" y="526"/>
                </a:moveTo>
                <a:lnTo>
                  <a:pt x="167" y="526"/>
                </a:lnTo>
                <a:lnTo>
                  <a:pt x="168" y="527"/>
                </a:lnTo>
                <a:lnTo>
                  <a:pt x="170" y="527"/>
                </a:lnTo>
                <a:lnTo>
                  <a:pt x="170" y="527"/>
                </a:lnTo>
                <a:lnTo>
                  <a:pt x="171" y="527"/>
                </a:lnTo>
                <a:lnTo>
                  <a:pt x="170" y="527"/>
                </a:lnTo>
                <a:lnTo>
                  <a:pt x="167" y="526"/>
                </a:lnTo>
                <a:lnTo>
                  <a:pt x="167" y="526"/>
                </a:lnTo>
                <a:close/>
                <a:moveTo>
                  <a:pt x="162" y="523"/>
                </a:moveTo>
                <a:lnTo>
                  <a:pt x="162" y="523"/>
                </a:lnTo>
                <a:lnTo>
                  <a:pt x="164" y="523"/>
                </a:lnTo>
                <a:lnTo>
                  <a:pt x="165" y="523"/>
                </a:lnTo>
                <a:lnTo>
                  <a:pt x="167" y="526"/>
                </a:lnTo>
                <a:lnTo>
                  <a:pt x="167" y="527"/>
                </a:lnTo>
                <a:lnTo>
                  <a:pt x="167" y="527"/>
                </a:lnTo>
                <a:lnTo>
                  <a:pt x="162" y="523"/>
                </a:lnTo>
                <a:lnTo>
                  <a:pt x="162" y="523"/>
                </a:lnTo>
                <a:lnTo>
                  <a:pt x="162" y="523"/>
                </a:lnTo>
                <a:lnTo>
                  <a:pt x="162" y="523"/>
                </a:lnTo>
                <a:lnTo>
                  <a:pt x="162" y="523"/>
                </a:lnTo>
                <a:close/>
                <a:moveTo>
                  <a:pt x="214" y="557"/>
                </a:moveTo>
                <a:lnTo>
                  <a:pt x="214" y="557"/>
                </a:lnTo>
                <a:lnTo>
                  <a:pt x="217" y="558"/>
                </a:lnTo>
                <a:lnTo>
                  <a:pt x="218" y="558"/>
                </a:lnTo>
                <a:lnTo>
                  <a:pt x="218" y="558"/>
                </a:lnTo>
                <a:lnTo>
                  <a:pt x="214" y="557"/>
                </a:lnTo>
                <a:lnTo>
                  <a:pt x="214" y="557"/>
                </a:lnTo>
                <a:close/>
                <a:moveTo>
                  <a:pt x="223" y="563"/>
                </a:moveTo>
                <a:lnTo>
                  <a:pt x="223" y="563"/>
                </a:lnTo>
                <a:lnTo>
                  <a:pt x="226" y="563"/>
                </a:lnTo>
                <a:lnTo>
                  <a:pt x="226" y="563"/>
                </a:lnTo>
                <a:lnTo>
                  <a:pt x="223" y="563"/>
                </a:lnTo>
                <a:lnTo>
                  <a:pt x="223" y="563"/>
                </a:lnTo>
                <a:close/>
                <a:moveTo>
                  <a:pt x="194" y="550"/>
                </a:moveTo>
                <a:lnTo>
                  <a:pt x="194" y="550"/>
                </a:lnTo>
                <a:lnTo>
                  <a:pt x="190" y="549"/>
                </a:lnTo>
                <a:lnTo>
                  <a:pt x="194" y="550"/>
                </a:lnTo>
                <a:lnTo>
                  <a:pt x="194" y="550"/>
                </a:lnTo>
                <a:lnTo>
                  <a:pt x="194" y="550"/>
                </a:lnTo>
                <a:lnTo>
                  <a:pt x="194" y="550"/>
                </a:lnTo>
                <a:lnTo>
                  <a:pt x="194" y="550"/>
                </a:lnTo>
                <a:lnTo>
                  <a:pt x="194" y="550"/>
                </a:lnTo>
                <a:lnTo>
                  <a:pt x="194" y="550"/>
                </a:lnTo>
                <a:close/>
                <a:moveTo>
                  <a:pt x="184" y="545"/>
                </a:moveTo>
                <a:lnTo>
                  <a:pt x="184" y="545"/>
                </a:lnTo>
                <a:lnTo>
                  <a:pt x="183" y="544"/>
                </a:lnTo>
                <a:lnTo>
                  <a:pt x="183" y="544"/>
                </a:lnTo>
                <a:lnTo>
                  <a:pt x="186" y="544"/>
                </a:lnTo>
                <a:lnTo>
                  <a:pt x="188" y="545"/>
                </a:lnTo>
                <a:lnTo>
                  <a:pt x="184" y="545"/>
                </a:lnTo>
                <a:lnTo>
                  <a:pt x="184" y="545"/>
                </a:lnTo>
                <a:lnTo>
                  <a:pt x="184" y="545"/>
                </a:lnTo>
                <a:lnTo>
                  <a:pt x="184" y="545"/>
                </a:lnTo>
                <a:lnTo>
                  <a:pt x="184" y="545"/>
                </a:lnTo>
                <a:close/>
                <a:moveTo>
                  <a:pt x="189" y="549"/>
                </a:moveTo>
                <a:lnTo>
                  <a:pt x="189" y="549"/>
                </a:lnTo>
                <a:lnTo>
                  <a:pt x="188" y="549"/>
                </a:lnTo>
                <a:lnTo>
                  <a:pt x="189" y="549"/>
                </a:lnTo>
                <a:lnTo>
                  <a:pt x="194" y="549"/>
                </a:lnTo>
                <a:lnTo>
                  <a:pt x="195" y="550"/>
                </a:lnTo>
                <a:lnTo>
                  <a:pt x="189" y="549"/>
                </a:lnTo>
                <a:lnTo>
                  <a:pt x="189" y="549"/>
                </a:lnTo>
                <a:lnTo>
                  <a:pt x="189" y="549"/>
                </a:lnTo>
                <a:lnTo>
                  <a:pt x="189" y="549"/>
                </a:lnTo>
                <a:lnTo>
                  <a:pt x="189" y="549"/>
                </a:lnTo>
                <a:close/>
                <a:moveTo>
                  <a:pt x="93" y="442"/>
                </a:moveTo>
                <a:lnTo>
                  <a:pt x="93" y="442"/>
                </a:lnTo>
                <a:lnTo>
                  <a:pt x="94" y="444"/>
                </a:lnTo>
                <a:lnTo>
                  <a:pt x="93" y="442"/>
                </a:lnTo>
                <a:lnTo>
                  <a:pt x="93" y="442"/>
                </a:lnTo>
                <a:lnTo>
                  <a:pt x="93" y="442"/>
                </a:lnTo>
                <a:lnTo>
                  <a:pt x="93" y="442"/>
                </a:lnTo>
                <a:lnTo>
                  <a:pt x="93" y="442"/>
                </a:lnTo>
                <a:close/>
                <a:moveTo>
                  <a:pt x="142" y="513"/>
                </a:moveTo>
                <a:lnTo>
                  <a:pt x="142" y="513"/>
                </a:lnTo>
                <a:lnTo>
                  <a:pt x="138" y="510"/>
                </a:lnTo>
                <a:lnTo>
                  <a:pt x="142" y="513"/>
                </a:lnTo>
                <a:lnTo>
                  <a:pt x="142" y="513"/>
                </a:lnTo>
                <a:lnTo>
                  <a:pt x="141" y="511"/>
                </a:lnTo>
                <a:lnTo>
                  <a:pt x="142" y="513"/>
                </a:lnTo>
                <a:lnTo>
                  <a:pt x="142" y="513"/>
                </a:lnTo>
                <a:close/>
                <a:moveTo>
                  <a:pt x="173" y="540"/>
                </a:moveTo>
                <a:lnTo>
                  <a:pt x="173" y="540"/>
                </a:lnTo>
                <a:lnTo>
                  <a:pt x="180" y="544"/>
                </a:lnTo>
                <a:lnTo>
                  <a:pt x="182" y="545"/>
                </a:lnTo>
                <a:lnTo>
                  <a:pt x="179" y="545"/>
                </a:lnTo>
                <a:lnTo>
                  <a:pt x="176" y="545"/>
                </a:lnTo>
                <a:lnTo>
                  <a:pt x="167" y="541"/>
                </a:lnTo>
                <a:lnTo>
                  <a:pt x="167" y="540"/>
                </a:lnTo>
                <a:lnTo>
                  <a:pt x="167" y="540"/>
                </a:lnTo>
                <a:lnTo>
                  <a:pt x="173" y="540"/>
                </a:lnTo>
                <a:lnTo>
                  <a:pt x="173" y="540"/>
                </a:lnTo>
                <a:lnTo>
                  <a:pt x="173" y="540"/>
                </a:lnTo>
                <a:lnTo>
                  <a:pt x="173" y="540"/>
                </a:lnTo>
                <a:lnTo>
                  <a:pt x="172" y="540"/>
                </a:lnTo>
                <a:lnTo>
                  <a:pt x="173" y="540"/>
                </a:lnTo>
                <a:lnTo>
                  <a:pt x="173" y="540"/>
                </a:lnTo>
                <a:close/>
                <a:moveTo>
                  <a:pt x="206" y="562"/>
                </a:moveTo>
                <a:lnTo>
                  <a:pt x="206" y="562"/>
                </a:lnTo>
                <a:lnTo>
                  <a:pt x="200" y="560"/>
                </a:lnTo>
                <a:lnTo>
                  <a:pt x="200" y="560"/>
                </a:lnTo>
                <a:lnTo>
                  <a:pt x="200" y="560"/>
                </a:lnTo>
                <a:lnTo>
                  <a:pt x="202" y="561"/>
                </a:lnTo>
                <a:lnTo>
                  <a:pt x="206" y="562"/>
                </a:lnTo>
                <a:lnTo>
                  <a:pt x="206" y="562"/>
                </a:lnTo>
                <a:lnTo>
                  <a:pt x="205" y="562"/>
                </a:lnTo>
                <a:lnTo>
                  <a:pt x="206" y="562"/>
                </a:lnTo>
                <a:lnTo>
                  <a:pt x="206" y="562"/>
                </a:lnTo>
                <a:close/>
                <a:moveTo>
                  <a:pt x="172" y="541"/>
                </a:moveTo>
                <a:lnTo>
                  <a:pt x="172" y="541"/>
                </a:lnTo>
                <a:lnTo>
                  <a:pt x="166" y="539"/>
                </a:lnTo>
                <a:lnTo>
                  <a:pt x="172" y="541"/>
                </a:lnTo>
                <a:lnTo>
                  <a:pt x="172" y="541"/>
                </a:lnTo>
                <a:lnTo>
                  <a:pt x="173" y="543"/>
                </a:lnTo>
                <a:lnTo>
                  <a:pt x="172" y="541"/>
                </a:lnTo>
                <a:lnTo>
                  <a:pt x="172" y="541"/>
                </a:lnTo>
                <a:close/>
                <a:moveTo>
                  <a:pt x="188" y="555"/>
                </a:moveTo>
                <a:lnTo>
                  <a:pt x="188" y="555"/>
                </a:lnTo>
                <a:lnTo>
                  <a:pt x="192" y="555"/>
                </a:lnTo>
                <a:lnTo>
                  <a:pt x="192" y="555"/>
                </a:lnTo>
                <a:lnTo>
                  <a:pt x="188" y="555"/>
                </a:lnTo>
                <a:lnTo>
                  <a:pt x="188" y="555"/>
                </a:lnTo>
                <a:close/>
                <a:moveTo>
                  <a:pt x="190" y="557"/>
                </a:moveTo>
                <a:lnTo>
                  <a:pt x="190" y="557"/>
                </a:lnTo>
                <a:lnTo>
                  <a:pt x="194" y="558"/>
                </a:lnTo>
                <a:lnTo>
                  <a:pt x="196" y="560"/>
                </a:lnTo>
                <a:lnTo>
                  <a:pt x="197" y="560"/>
                </a:lnTo>
                <a:lnTo>
                  <a:pt x="196" y="560"/>
                </a:lnTo>
                <a:lnTo>
                  <a:pt x="190" y="557"/>
                </a:lnTo>
                <a:lnTo>
                  <a:pt x="190" y="557"/>
                </a:lnTo>
                <a:lnTo>
                  <a:pt x="191" y="557"/>
                </a:lnTo>
                <a:lnTo>
                  <a:pt x="190" y="557"/>
                </a:lnTo>
                <a:lnTo>
                  <a:pt x="190" y="557"/>
                </a:lnTo>
                <a:close/>
                <a:moveTo>
                  <a:pt x="161" y="535"/>
                </a:moveTo>
                <a:lnTo>
                  <a:pt x="161" y="535"/>
                </a:lnTo>
                <a:lnTo>
                  <a:pt x="160" y="534"/>
                </a:lnTo>
                <a:lnTo>
                  <a:pt x="159" y="533"/>
                </a:lnTo>
                <a:lnTo>
                  <a:pt x="159" y="533"/>
                </a:lnTo>
                <a:lnTo>
                  <a:pt x="161" y="535"/>
                </a:lnTo>
                <a:lnTo>
                  <a:pt x="162" y="535"/>
                </a:lnTo>
                <a:lnTo>
                  <a:pt x="161" y="535"/>
                </a:lnTo>
                <a:lnTo>
                  <a:pt x="161" y="535"/>
                </a:lnTo>
                <a:close/>
                <a:moveTo>
                  <a:pt x="170" y="544"/>
                </a:moveTo>
                <a:lnTo>
                  <a:pt x="176" y="546"/>
                </a:lnTo>
                <a:lnTo>
                  <a:pt x="176" y="546"/>
                </a:lnTo>
                <a:lnTo>
                  <a:pt x="172" y="545"/>
                </a:lnTo>
                <a:lnTo>
                  <a:pt x="170" y="544"/>
                </a:lnTo>
                <a:lnTo>
                  <a:pt x="170" y="544"/>
                </a:lnTo>
                <a:close/>
                <a:moveTo>
                  <a:pt x="185" y="555"/>
                </a:moveTo>
                <a:lnTo>
                  <a:pt x="185" y="555"/>
                </a:lnTo>
                <a:lnTo>
                  <a:pt x="189" y="556"/>
                </a:lnTo>
                <a:lnTo>
                  <a:pt x="190" y="557"/>
                </a:lnTo>
                <a:lnTo>
                  <a:pt x="190" y="557"/>
                </a:lnTo>
                <a:lnTo>
                  <a:pt x="185" y="555"/>
                </a:lnTo>
                <a:lnTo>
                  <a:pt x="185" y="555"/>
                </a:lnTo>
                <a:lnTo>
                  <a:pt x="186" y="555"/>
                </a:lnTo>
                <a:lnTo>
                  <a:pt x="185" y="555"/>
                </a:lnTo>
                <a:lnTo>
                  <a:pt x="185" y="555"/>
                </a:lnTo>
                <a:close/>
                <a:moveTo>
                  <a:pt x="142" y="525"/>
                </a:moveTo>
                <a:lnTo>
                  <a:pt x="142" y="525"/>
                </a:lnTo>
                <a:lnTo>
                  <a:pt x="152" y="529"/>
                </a:lnTo>
                <a:lnTo>
                  <a:pt x="155" y="533"/>
                </a:lnTo>
                <a:lnTo>
                  <a:pt x="153" y="532"/>
                </a:lnTo>
                <a:lnTo>
                  <a:pt x="142" y="525"/>
                </a:lnTo>
                <a:lnTo>
                  <a:pt x="142" y="525"/>
                </a:lnTo>
                <a:lnTo>
                  <a:pt x="144" y="527"/>
                </a:lnTo>
                <a:lnTo>
                  <a:pt x="142" y="525"/>
                </a:lnTo>
                <a:lnTo>
                  <a:pt x="142" y="525"/>
                </a:lnTo>
                <a:close/>
                <a:moveTo>
                  <a:pt x="74" y="416"/>
                </a:moveTo>
                <a:lnTo>
                  <a:pt x="74" y="416"/>
                </a:lnTo>
                <a:lnTo>
                  <a:pt x="77" y="420"/>
                </a:lnTo>
                <a:lnTo>
                  <a:pt x="77" y="420"/>
                </a:lnTo>
                <a:lnTo>
                  <a:pt x="74" y="416"/>
                </a:lnTo>
                <a:lnTo>
                  <a:pt x="74" y="416"/>
                </a:lnTo>
                <a:close/>
                <a:moveTo>
                  <a:pt x="113" y="491"/>
                </a:moveTo>
                <a:lnTo>
                  <a:pt x="113" y="491"/>
                </a:lnTo>
                <a:lnTo>
                  <a:pt x="113" y="488"/>
                </a:lnTo>
                <a:lnTo>
                  <a:pt x="114" y="488"/>
                </a:lnTo>
                <a:lnTo>
                  <a:pt x="114" y="490"/>
                </a:lnTo>
                <a:lnTo>
                  <a:pt x="113" y="491"/>
                </a:lnTo>
                <a:lnTo>
                  <a:pt x="113" y="491"/>
                </a:lnTo>
                <a:lnTo>
                  <a:pt x="113" y="490"/>
                </a:lnTo>
                <a:lnTo>
                  <a:pt x="113" y="491"/>
                </a:lnTo>
                <a:lnTo>
                  <a:pt x="113" y="491"/>
                </a:lnTo>
                <a:close/>
                <a:moveTo>
                  <a:pt x="176" y="550"/>
                </a:moveTo>
                <a:lnTo>
                  <a:pt x="176" y="550"/>
                </a:lnTo>
                <a:lnTo>
                  <a:pt x="184" y="554"/>
                </a:lnTo>
                <a:lnTo>
                  <a:pt x="176" y="550"/>
                </a:lnTo>
                <a:lnTo>
                  <a:pt x="176" y="550"/>
                </a:lnTo>
                <a:lnTo>
                  <a:pt x="177" y="551"/>
                </a:lnTo>
                <a:lnTo>
                  <a:pt x="176" y="550"/>
                </a:lnTo>
                <a:lnTo>
                  <a:pt x="176" y="550"/>
                </a:lnTo>
                <a:close/>
                <a:moveTo>
                  <a:pt x="137" y="517"/>
                </a:moveTo>
                <a:lnTo>
                  <a:pt x="137" y="517"/>
                </a:lnTo>
                <a:lnTo>
                  <a:pt x="141" y="520"/>
                </a:lnTo>
                <a:lnTo>
                  <a:pt x="143" y="522"/>
                </a:lnTo>
                <a:lnTo>
                  <a:pt x="143" y="522"/>
                </a:lnTo>
                <a:lnTo>
                  <a:pt x="140" y="520"/>
                </a:lnTo>
                <a:lnTo>
                  <a:pt x="137" y="517"/>
                </a:lnTo>
                <a:lnTo>
                  <a:pt x="137" y="517"/>
                </a:lnTo>
                <a:close/>
                <a:moveTo>
                  <a:pt x="140" y="522"/>
                </a:moveTo>
                <a:lnTo>
                  <a:pt x="140" y="522"/>
                </a:lnTo>
                <a:lnTo>
                  <a:pt x="135" y="517"/>
                </a:lnTo>
                <a:lnTo>
                  <a:pt x="140" y="522"/>
                </a:lnTo>
                <a:lnTo>
                  <a:pt x="140" y="522"/>
                </a:lnTo>
                <a:lnTo>
                  <a:pt x="140" y="521"/>
                </a:lnTo>
                <a:lnTo>
                  <a:pt x="140" y="522"/>
                </a:lnTo>
                <a:lnTo>
                  <a:pt x="140" y="522"/>
                </a:lnTo>
                <a:close/>
                <a:moveTo>
                  <a:pt x="171" y="549"/>
                </a:moveTo>
                <a:lnTo>
                  <a:pt x="171" y="549"/>
                </a:lnTo>
                <a:lnTo>
                  <a:pt x="174" y="550"/>
                </a:lnTo>
                <a:lnTo>
                  <a:pt x="171" y="549"/>
                </a:lnTo>
                <a:lnTo>
                  <a:pt x="171" y="549"/>
                </a:lnTo>
                <a:lnTo>
                  <a:pt x="172" y="549"/>
                </a:lnTo>
                <a:lnTo>
                  <a:pt x="171" y="549"/>
                </a:lnTo>
                <a:lnTo>
                  <a:pt x="171" y="549"/>
                </a:lnTo>
                <a:close/>
                <a:moveTo>
                  <a:pt x="162" y="544"/>
                </a:moveTo>
                <a:lnTo>
                  <a:pt x="162" y="544"/>
                </a:lnTo>
                <a:lnTo>
                  <a:pt x="167" y="546"/>
                </a:lnTo>
                <a:lnTo>
                  <a:pt x="167" y="546"/>
                </a:lnTo>
                <a:lnTo>
                  <a:pt x="162" y="544"/>
                </a:lnTo>
                <a:lnTo>
                  <a:pt x="162" y="544"/>
                </a:lnTo>
                <a:close/>
                <a:moveTo>
                  <a:pt x="138" y="522"/>
                </a:moveTo>
                <a:lnTo>
                  <a:pt x="138" y="522"/>
                </a:lnTo>
                <a:lnTo>
                  <a:pt x="135" y="520"/>
                </a:lnTo>
                <a:lnTo>
                  <a:pt x="138" y="522"/>
                </a:lnTo>
                <a:lnTo>
                  <a:pt x="138" y="522"/>
                </a:lnTo>
                <a:lnTo>
                  <a:pt x="137" y="521"/>
                </a:lnTo>
                <a:lnTo>
                  <a:pt x="138" y="522"/>
                </a:lnTo>
                <a:lnTo>
                  <a:pt x="138" y="522"/>
                </a:lnTo>
                <a:close/>
                <a:moveTo>
                  <a:pt x="166" y="547"/>
                </a:moveTo>
                <a:lnTo>
                  <a:pt x="166" y="547"/>
                </a:lnTo>
                <a:lnTo>
                  <a:pt x="159" y="543"/>
                </a:lnTo>
                <a:lnTo>
                  <a:pt x="166" y="547"/>
                </a:lnTo>
                <a:lnTo>
                  <a:pt x="166" y="547"/>
                </a:lnTo>
                <a:lnTo>
                  <a:pt x="165" y="546"/>
                </a:lnTo>
                <a:lnTo>
                  <a:pt x="166" y="547"/>
                </a:lnTo>
                <a:lnTo>
                  <a:pt x="166" y="547"/>
                </a:lnTo>
                <a:close/>
                <a:moveTo>
                  <a:pt x="155" y="540"/>
                </a:moveTo>
                <a:lnTo>
                  <a:pt x="155" y="540"/>
                </a:lnTo>
                <a:lnTo>
                  <a:pt x="158" y="541"/>
                </a:lnTo>
                <a:lnTo>
                  <a:pt x="161" y="543"/>
                </a:lnTo>
                <a:lnTo>
                  <a:pt x="161" y="543"/>
                </a:lnTo>
                <a:lnTo>
                  <a:pt x="160" y="543"/>
                </a:lnTo>
                <a:lnTo>
                  <a:pt x="155" y="540"/>
                </a:lnTo>
                <a:lnTo>
                  <a:pt x="155" y="540"/>
                </a:lnTo>
                <a:lnTo>
                  <a:pt x="156" y="541"/>
                </a:lnTo>
                <a:lnTo>
                  <a:pt x="155" y="540"/>
                </a:lnTo>
                <a:lnTo>
                  <a:pt x="155" y="540"/>
                </a:lnTo>
                <a:close/>
                <a:moveTo>
                  <a:pt x="124" y="513"/>
                </a:moveTo>
                <a:lnTo>
                  <a:pt x="124" y="513"/>
                </a:lnTo>
                <a:lnTo>
                  <a:pt x="129" y="515"/>
                </a:lnTo>
                <a:lnTo>
                  <a:pt x="131" y="516"/>
                </a:lnTo>
                <a:lnTo>
                  <a:pt x="131" y="517"/>
                </a:lnTo>
                <a:lnTo>
                  <a:pt x="131" y="517"/>
                </a:lnTo>
                <a:lnTo>
                  <a:pt x="127" y="515"/>
                </a:lnTo>
                <a:lnTo>
                  <a:pt x="124" y="513"/>
                </a:lnTo>
                <a:lnTo>
                  <a:pt x="124" y="513"/>
                </a:lnTo>
                <a:close/>
                <a:moveTo>
                  <a:pt x="113" y="502"/>
                </a:moveTo>
                <a:lnTo>
                  <a:pt x="113" y="502"/>
                </a:lnTo>
                <a:lnTo>
                  <a:pt x="117" y="504"/>
                </a:lnTo>
                <a:lnTo>
                  <a:pt x="117" y="504"/>
                </a:lnTo>
                <a:lnTo>
                  <a:pt x="113" y="502"/>
                </a:lnTo>
                <a:lnTo>
                  <a:pt x="113" y="502"/>
                </a:lnTo>
                <a:close/>
                <a:moveTo>
                  <a:pt x="112" y="502"/>
                </a:moveTo>
                <a:lnTo>
                  <a:pt x="112" y="502"/>
                </a:lnTo>
                <a:lnTo>
                  <a:pt x="117" y="507"/>
                </a:lnTo>
                <a:lnTo>
                  <a:pt x="119" y="508"/>
                </a:lnTo>
                <a:lnTo>
                  <a:pt x="119" y="509"/>
                </a:lnTo>
                <a:lnTo>
                  <a:pt x="119" y="509"/>
                </a:lnTo>
                <a:lnTo>
                  <a:pt x="115" y="505"/>
                </a:lnTo>
                <a:lnTo>
                  <a:pt x="112" y="502"/>
                </a:lnTo>
                <a:lnTo>
                  <a:pt x="112" y="502"/>
                </a:lnTo>
                <a:close/>
                <a:moveTo>
                  <a:pt x="100" y="488"/>
                </a:moveTo>
                <a:lnTo>
                  <a:pt x="100" y="488"/>
                </a:lnTo>
                <a:lnTo>
                  <a:pt x="103" y="491"/>
                </a:lnTo>
                <a:lnTo>
                  <a:pt x="103" y="491"/>
                </a:lnTo>
                <a:lnTo>
                  <a:pt x="100" y="488"/>
                </a:lnTo>
                <a:lnTo>
                  <a:pt x="100" y="488"/>
                </a:lnTo>
                <a:close/>
                <a:moveTo>
                  <a:pt x="101" y="492"/>
                </a:moveTo>
                <a:lnTo>
                  <a:pt x="101" y="492"/>
                </a:lnTo>
                <a:lnTo>
                  <a:pt x="96" y="484"/>
                </a:lnTo>
                <a:lnTo>
                  <a:pt x="99" y="485"/>
                </a:lnTo>
                <a:lnTo>
                  <a:pt x="101" y="490"/>
                </a:lnTo>
                <a:lnTo>
                  <a:pt x="102" y="492"/>
                </a:lnTo>
                <a:lnTo>
                  <a:pt x="101" y="492"/>
                </a:lnTo>
                <a:lnTo>
                  <a:pt x="101" y="492"/>
                </a:lnTo>
                <a:lnTo>
                  <a:pt x="101" y="491"/>
                </a:lnTo>
                <a:lnTo>
                  <a:pt x="101" y="491"/>
                </a:lnTo>
                <a:lnTo>
                  <a:pt x="101" y="492"/>
                </a:lnTo>
                <a:lnTo>
                  <a:pt x="101" y="492"/>
                </a:lnTo>
                <a:lnTo>
                  <a:pt x="101" y="492"/>
                </a:lnTo>
                <a:close/>
                <a:moveTo>
                  <a:pt x="100" y="491"/>
                </a:moveTo>
                <a:lnTo>
                  <a:pt x="100" y="491"/>
                </a:lnTo>
                <a:lnTo>
                  <a:pt x="96" y="486"/>
                </a:lnTo>
                <a:lnTo>
                  <a:pt x="95" y="486"/>
                </a:lnTo>
                <a:lnTo>
                  <a:pt x="95" y="486"/>
                </a:lnTo>
                <a:lnTo>
                  <a:pt x="97" y="488"/>
                </a:lnTo>
                <a:lnTo>
                  <a:pt x="100" y="491"/>
                </a:lnTo>
                <a:lnTo>
                  <a:pt x="100" y="491"/>
                </a:lnTo>
                <a:lnTo>
                  <a:pt x="100" y="490"/>
                </a:lnTo>
                <a:lnTo>
                  <a:pt x="100" y="491"/>
                </a:lnTo>
                <a:lnTo>
                  <a:pt x="100" y="491"/>
                </a:lnTo>
                <a:lnTo>
                  <a:pt x="100" y="491"/>
                </a:lnTo>
                <a:lnTo>
                  <a:pt x="100" y="491"/>
                </a:lnTo>
                <a:close/>
                <a:moveTo>
                  <a:pt x="88" y="479"/>
                </a:moveTo>
                <a:lnTo>
                  <a:pt x="88" y="479"/>
                </a:lnTo>
                <a:lnTo>
                  <a:pt x="91" y="481"/>
                </a:lnTo>
                <a:lnTo>
                  <a:pt x="91" y="481"/>
                </a:lnTo>
                <a:lnTo>
                  <a:pt x="89" y="480"/>
                </a:lnTo>
                <a:lnTo>
                  <a:pt x="88" y="479"/>
                </a:lnTo>
                <a:lnTo>
                  <a:pt x="88" y="479"/>
                </a:lnTo>
                <a:close/>
                <a:moveTo>
                  <a:pt x="107" y="507"/>
                </a:moveTo>
                <a:lnTo>
                  <a:pt x="107" y="507"/>
                </a:lnTo>
                <a:lnTo>
                  <a:pt x="112" y="510"/>
                </a:lnTo>
                <a:lnTo>
                  <a:pt x="112" y="510"/>
                </a:lnTo>
                <a:lnTo>
                  <a:pt x="107" y="507"/>
                </a:lnTo>
                <a:lnTo>
                  <a:pt x="107" y="507"/>
                </a:lnTo>
                <a:close/>
                <a:moveTo>
                  <a:pt x="107" y="508"/>
                </a:moveTo>
                <a:lnTo>
                  <a:pt x="107" y="508"/>
                </a:lnTo>
                <a:lnTo>
                  <a:pt x="111" y="511"/>
                </a:lnTo>
                <a:lnTo>
                  <a:pt x="111" y="511"/>
                </a:lnTo>
                <a:lnTo>
                  <a:pt x="107" y="508"/>
                </a:lnTo>
                <a:lnTo>
                  <a:pt x="107" y="508"/>
                </a:lnTo>
                <a:close/>
                <a:moveTo>
                  <a:pt x="102" y="502"/>
                </a:moveTo>
                <a:lnTo>
                  <a:pt x="102" y="502"/>
                </a:lnTo>
                <a:lnTo>
                  <a:pt x="102" y="502"/>
                </a:lnTo>
                <a:lnTo>
                  <a:pt x="102" y="502"/>
                </a:lnTo>
                <a:lnTo>
                  <a:pt x="103" y="504"/>
                </a:lnTo>
                <a:lnTo>
                  <a:pt x="105" y="504"/>
                </a:lnTo>
                <a:lnTo>
                  <a:pt x="102" y="502"/>
                </a:lnTo>
                <a:lnTo>
                  <a:pt x="102" y="502"/>
                </a:lnTo>
                <a:lnTo>
                  <a:pt x="103" y="503"/>
                </a:lnTo>
                <a:lnTo>
                  <a:pt x="102" y="502"/>
                </a:lnTo>
                <a:lnTo>
                  <a:pt x="102" y="502"/>
                </a:lnTo>
                <a:close/>
                <a:moveTo>
                  <a:pt x="101" y="504"/>
                </a:moveTo>
                <a:lnTo>
                  <a:pt x="101" y="504"/>
                </a:lnTo>
                <a:lnTo>
                  <a:pt x="103" y="507"/>
                </a:lnTo>
                <a:lnTo>
                  <a:pt x="101" y="504"/>
                </a:lnTo>
                <a:lnTo>
                  <a:pt x="101" y="504"/>
                </a:lnTo>
                <a:lnTo>
                  <a:pt x="102" y="505"/>
                </a:lnTo>
                <a:lnTo>
                  <a:pt x="101" y="504"/>
                </a:lnTo>
                <a:lnTo>
                  <a:pt x="101" y="504"/>
                </a:lnTo>
                <a:close/>
                <a:moveTo>
                  <a:pt x="76" y="463"/>
                </a:moveTo>
                <a:lnTo>
                  <a:pt x="76" y="463"/>
                </a:lnTo>
                <a:lnTo>
                  <a:pt x="78" y="466"/>
                </a:lnTo>
                <a:lnTo>
                  <a:pt x="78" y="466"/>
                </a:lnTo>
                <a:lnTo>
                  <a:pt x="76" y="463"/>
                </a:lnTo>
                <a:lnTo>
                  <a:pt x="76" y="463"/>
                </a:lnTo>
                <a:close/>
                <a:moveTo>
                  <a:pt x="96" y="497"/>
                </a:moveTo>
                <a:lnTo>
                  <a:pt x="96" y="497"/>
                </a:lnTo>
                <a:lnTo>
                  <a:pt x="99" y="499"/>
                </a:lnTo>
                <a:lnTo>
                  <a:pt x="99" y="499"/>
                </a:lnTo>
                <a:lnTo>
                  <a:pt x="96" y="497"/>
                </a:lnTo>
                <a:lnTo>
                  <a:pt x="96" y="497"/>
                </a:lnTo>
                <a:close/>
                <a:moveTo>
                  <a:pt x="78" y="469"/>
                </a:moveTo>
                <a:lnTo>
                  <a:pt x="78" y="469"/>
                </a:lnTo>
                <a:lnTo>
                  <a:pt x="70" y="460"/>
                </a:lnTo>
                <a:lnTo>
                  <a:pt x="78" y="469"/>
                </a:lnTo>
                <a:lnTo>
                  <a:pt x="78" y="469"/>
                </a:lnTo>
                <a:lnTo>
                  <a:pt x="77" y="467"/>
                </a:lnTo>
                <a:lnTo>
                  <a:pt x="78" y="469"/>
                </a:lnTo>
                <a:lnTo>
                  <a:pt x="78" y="469"/>
                </a:lnTo>
                <a:close/>
                <a:moveTo>
                  <a:pt x="67" y="454"/>
                </a:moveTo>
                <a:lnTo>
                  <a:pt x="67" y="454"/>
                </a:lnTo>
                <a:lnTo>
                  <a:pt x="68" y="457"/>
                </a:lnTo>
                <a:lnTo>
                  <a:pt x="70" y="458"/>
                </a:lnTo>
                <a:lnTo>
                  <a:pt x="70" y="456"/>
                </a:lnTo>
                <a:lnTo>
                  <a:pt x="67" y="454"/>
                </a:lnTo>
                <a:lnTo>
                  <a:pt x="67" y="454"/>
                </a:lnTo>
                <a:lnTo>
                  <a:pt x="66" y="454"/>
                </a:lnTo>
                <a:lnTo>
                  <a:pt x="67" y="454"/>
                </a:lnTo>
                <a:lnTo>
                  <a:pt x="67" y="455"/>
                </a:lnTo>
                <a:lnTo>
                  <a:pt x="67" y="454"/>
                </a:lnTo>
                <a:lnTo>
                  <a:pt x="67" y="454"/>
                </a:lnTo>
                <a:close/>
                <a:moveTo>
                  <a:pt x="62" y="450"/>
                </a:moveTo>
                <a:lnTo>
                  <a:pt x="62" y="450"/>
                </a:lnTo>
                <a:lnTo>
                  <a:pt x="65" y="451"/>
                </a:lnTo>
                <a:lnTo>
                  <a:pt x="66" y="452"/>
                </a:lnTo>
                <a:lnTo>
                  <a:pt x="67" y="452"/>
                </a:lnTo>
                <a:lnTo>
                  <a:pt x="66" y="451"/>
                </a:lnTo>
                <a:lnTo>
                  <a:pt x="62" y="450"/>
                </a:lnTo>
                <a:lnTo>
                  <a:pt x="62" y="450"/>
                </a:lnTo>
                <a:lnTo>
                  <a:pt x="62" y="449"/>
                </a:lnTo>
                <a:lnTo>
                  <a:pt x="62" y="449"/>
                </a:lnTo>
                <a:lnTo>
                  <a:pt x="62" y="450"/>
                </a:lnTo>
                <a:lnTo>
                  <a:pt x="62" y="450"/>
                </a:lnTo>
                <a:lnTo>
                  <a:pt x="62" y="450"/>
                </a:lnTo>
                <a:close/>
                <a:moveTo>
                  <a:pt x="58" y="438"/>
                </a:moveTo>
                <a:lnTo>
                  <a:pt x="58" y="438"/>
                </a:lnTo>
                <a:lnTo>
                  <a:pt x="60" y="442"/>
                </a:lnTo>
                <a:lnTo>
                  <a:pt x="60" y="442"/>
                </a:lnTo>
                <a:lnTo>
                  <a:pt x="58" y="438"/>
                </a:lnTo>
                <a:lnTo>
                  <a:pt x="58" y="438"/>
                </a:lnTo>
                <a:close/>
                <a:moveTo>
                  <a:pt x="37" y="301"/>
                </a:moveTo>
                <a:lnTo>
                  <a:pt x="37" y="301"/>
                </a:lnTo>
                <a:lnTo>
                  <a:pt x="36" y="296"/>
                </a:lnTo>
                <a:lnTo>
                  <a:pt x="37" y="297"/>
                </a:lnTo>
                <a:lnTo>
                  <a:pt x="37" y="299"/>
                </a:lnTo>
                <a:lnTo>
                  <a:pt x="37" y="301"/>
                </a:lnTo>
                <a:lnTo>
                  <a:pt x="37" y="301"/>
                </a:lnTo>
                <a:lnTo>
                  <a:pt x="37" y="301"/>
                </a:lnTo>
                <a:lnTo>
                  <a:pt x="37" y="301"/>
                </a:lnTo>
                <a:lnTo>
                  <a:pt x="37" y="301"/>
                </a:lnTo>
                <a:lnTo>
                  <a:pt x="37" y="301"/>
                </a:lnTo>
                <a:close/>
                <a:moveTo>
                  <a:pt x="42" y="414"/>
                </a:moveTo>
                <a:lnTo>
                  <a:pt x="42" y="414"/>
                </a:lnTo>
                <a:lnTo>
                  <a:pt x="42" y="414"/>
                </a:lnTo>
                <a:lnTo>
                  <a:pt x="43" y="415"/>
                </a:lnTo>
                <a:lnTo>
                  <a:pt x="44" y="419"/>
                </a:lnTo>
                <a:lnTo>
                  <a:pt x="44" y="419"/>
                </a:lnTo>
                <a:lnTo>
                  <a:pt x="42" y="414"/>
                </a:lnTo>
                <a:lnTo>
                  <a:pt x="42" y="414"/>
                </a:lnTo>
                <a:close/>
                <a:moveTo>
                  <a:pt x="37" y="293"/>
                </a:moveTo>
                <a:lnTo>
                  <a:pt x="37" y="293"/>
                </a:lnTo>
                <a:lnTo>
                  <a:pt x="36" y="284"/>
                </a:lnTo>
                <a:lnTo>
                  <a:pt x="36" y="283"/>
                </a:lnTo>
                <a:lnTo>
                  <a:pt x="36" y="285"/>
                </a:lnTo>
                <a:lnTo>
                  <a:pt x="37" y="290"/>
                </a:lnTo>
                <a:lnTo>
                  <a:pt x="37" y="292"/>
                </a:lnTo>
                <a:lnTo>
                  <a:pt x="37" y="293"/>
                </a:lnTo>
                <a:lnTo>
                  <a:pt x="37" y="293"/>
                </a:lnTo>
                <a:lnTo>
                  <a:pt x="37" y="292"/>
                </a:lnTo>
                <a:lnTo>
                  <a:pt x="37" y="293"/>
                </a:lnTo>
                <a:lnTo>
                  <a:pt x="37" y="293"/>
                </a:lnTo>
                <a:close/>
                <a:moveTo>
                  <a:pt x="36" y="278"/>
                </a:moveTo>
                <a:lnTo>
                  <a:pt x="36" y="278"/>
                </a:lnTo>
                <a:lnTo>
                  <a:pt x="36" y="283"/>
                </a:lnTo>
                <a:lnTo>
                  <a:pt x="36" y="283"/>
                </a:lnTo>
                <a:lnTo>
                  <a:pt x="36" y="279"/>
                </a:lnTo>
                <a:lnTo>
                  <a:pt x="36" y="278"/>
                </a:lnTo>
                <a:lnTo>
                  <a:pt x="36" y="278"/>
                </a:lnTo>
                <a:lnTo>
                  <a:pt x="36" y="278"/>
                </a:lnTo>
                <a:close/>
                <a:moveTo>
                  <a:pt x="34" y="417"/>
                </a:moveTo>
                <a:lnTo>
                  <a:pt x="34" y="417"/>
                </a:lnTo>
                <a:lnTo>
                  <a:pt x="36" y="422"/>
                </a:lnTo>
                <a:lnTo>
                  <a:pt x="36" y="422"/>
                </a:lnTo>
                <a:lnTo>
                  <a:pt x="35" y="420"/>
                </a:lnTo>
                <a:lnTo>
                  <a:pt x="34" y="417"/>
                </a:lnTo>
                <a:lnTo>
                  <a:pt x="34" y="417"/>
                </a:lnTo>
                <a:close/>
                <a:moveTo>
                  <a:pt x="29" y="409"/>
                </a:moveTo>
                <a:lnTo>
                  <a:pt x="29" y="409"/>
                </a:lnTo>
                <a:lnTo>
                  <a:pt x="25" y="407"/>
                </a:lnTo>
                <a:lnTo>
                  <a:pt x="24" y="405"/>
                </a:lnTo>
                <a:lnTo>
                  <a:pt x="24" y="407"/>
                </a:lnTo>
                <a:lnTo>
                  <a:pt x="24" y="408"/>
                </a:lnTo>
                <a:lnTo>
                  <a:pt x="28" y="410"/>
                </a:lnTo>
                <a:lnTo>
                  <a:pt x="29" y="410"/>
                </a:lnTo>
                <a:lnTo>
                  <a:pt x="29" y="409"/>
                </a:lnTo>
                <a:lnTo>
                  <a:pt x="29" y="409"/>
                </a:lnTo>
                <a:lnTo>
                  <a:pt x="29" y="409"/>
                </a:lnTo>
                <a:lnTo>
                  <a:pt x="29" y="409"/>
                </a:lnTo>
                <a:lnTo>
                  <a:pt x="29" y="409"/>
                </a:lnTo>
                <a:lnTo>
                  <a:pt x="29" y="409"/>
                </a:lnTo>
                <a:lnTo>
                  <a:pt x="29" y="409"/>
                </a:lnTo>
                <a:close/>
                <a:moveTo>
                  <a:pt x="26" y="407"/>
                </a:moveTo>
                <a:lnTo>
                  <a:pt x="26" y="407"/>
                </a:lnTo>
                <a:lnTo>
                  <a:pt x="30" y="414"/>
                </a:lnTo>
                <a:lnTo>
                  <a:pt x="30" y="414"/>
                </a:lnTo>
                <a:lnTo>
                  <a:pt x="29" y="410"/>
                </a:lnTo>
                <a:lnTo>
                  <a:pt x="26" y="407"/>
                </a:lnTo>
                <a:lnTo>
                  <a:pt x="26" y="407"/>
                </a:lnTo>
                <a:close/>
                <a:moveTo>
                  <a:pt x="38" y="246"/>
                </a:moveTo>
                <a:lnTo>
                  <a:pt x="38" y="246"/>
                </a:lnTo>
                <a:lnTo>
                  <a:pt x="38" y="243"/>
                </a:lnTo>
                <a:lnTo>
                  <a:pt x="40" y="239"/>
                </a:lnTo>
                <a:lnTo>
                  <a:pt x="40" y="239"/>
                </a:lnTo>
                <a:lnTo>
                  <a:pt x="38" y="244"/>
                </a:lnTo>
                <a:lnTo>
                  <a:pt x="38" y="246"/>
                </a:lnTo>
                <a:lnTo>
                  <a:pt x="38" y="246"/>
                </a:lnTo>
                <a:close/>
                <a:moveTo>
                  <a:pt x="23" y="397"/>
                </a:moveTo>
                <a:lnTo>
                  <a:pt x="23" y="397"/>
                </a:lnTo>
                <a:lnTo>
                  <a:pt x="23" y="396"/>
                </a:lnTo>
                <a:lnTo>
                  <a:pt x="23" y="396"/>
                </a:lnTo>
                <a:lnTo>
                  <a:pt x="24" y="398"/>
                </a:lnTo>
                <a:lnTo>
                  <a:pt x="24" y="401"/>
                </a:lnTo>
                <a:lnTo>
                  <a:pt x="23" y="397"/>
                </a:lnTo>
                <a:lnTo>
                  <a:pt x="23" y="397"/>
                </a:lnTo>
                <a:lnTo>
                  <a:pt x="23" y="398"/>
                </a:lnTo>
                <a:lnTo>
                  <a:pt x="23" y="397"/>
                </a:lnTo>
                <a:lnTo>
                  <a:pt x="23" y="397"/>
                </a:lnTo>
                <a:close/>
                <a:moveTo>
                  <a:pt x="20" y="387"/>
                </a:moveTo>
                <a:lnTo>
                  <a:pt x="20" y="387"/>
                </a:lnTo>
                <a:lnTo>
                  <a:pt x="19" y="384"/>
                </a:lnTo>
                <a:lnTo>
                  <a:pt x="19" y="384"/>
                </a:lnTo>
                <a:lnTo>
                  <a:pt x="20" y="387"/>
                </a:lnTo>
                <a:lnTo>
                  <a:pt x="20" y="387"/>
                </a:lnTo>
                <a:lnTo>
                  <a:pt x="20" y="387"/>
                </a:lnTo>
                <a:lnTo>
                  <a:pt x="20" y="387"/>
                </a:lnTo>
                <a:close/>
                <a:moveTo>
                  <a:pt x="19" y="392"/>
                </a:moveTo>
                <a:lnTo>
                  <a:pt x="19" y="392"/>
                </a:lnTo>
                <a:lnTo>
                  <a:pt x="19" y="391"/>
                </a:lnTo>
                <a:lnTo>
                  <a:pt x="19" y="392"/>
                </a:lnTo>
                <a:lnTo>
                  <a:pt x="20" y="393"/>
                </a:lnTo>
                <a:lnTo>
                  <a:pt x="21" y="393"/>
                </a:lnTo>
                <a:lnTo>
                  <a:pt x="19" y="392"/>
                </a:lnTo>
                <a:lnTo>
                  <a:pt x="19" y="392"/>
                </a:lnTo>
                <a:lnTo>
                  <a:pt x="19" y="391"/>
                </a:lnTo>
                <a:lnTo>
                  <a:pt x="19" y="392"/>
                </a:lnTo>
                <a:lnTo>
                  <a:pt x="19" y="392"/>
                </a:lnTo>
                <a:close/>
                <a:moveTo>
                  <a:pt x="43" y="224"/>
                </a:moveTo>
                <a:lnTo>
                  <a:pt x="43" y="224"/>
                </a:lnTo>
                <a:lnTo>
                  <a:pt x="42" y="226"/>
                </a:lnTo>
                <a:lnTo>
                  <a:pt x="41" y="227"/>
                </a:lnTo>
                <a:lnTo>
                  <a:pt x="41" y="227"/>
                </a:lnTo>
                <a:lnTo>
                  <a:pt x="43" y="224"/>
                </a:lnTo>
                <a:lnTo>
                  <a:pt x="43" y="224"/>
                </a:lnTo>
                <a:lnTo>
                  <a:pt x="42" y="224"/>
                </a:lnTo>
                <a:lnTo>
                  <a:pt x="43" y="224"/>
                </a:lnTo>
                <a:lnTo>
                  <a:pt x="43" y="224"/>
                </a:lnTo>
                <a:close/>
                <a:moveTo>
                  <a:pt x="13" y="369"/>
                </a:moveTo>
                <a:lnTo>
                  <a:pt x="13" y="369"/>
                </a:lnTo>
                <a:lnTo>
                  <a:pt x="11" y="367"/>
                </a:lnTo>
                <a:lnTo>
                  <a:pt x="12" y="369"/>
                </a:lnTo>
                <a:lnTo>
                  <a:pt x="13" y="372"/>
                </a:lnTo>
                <a:lnTo>
                  <a:pt x="14" y="372"/>
                </a:lnTo>
                <a:lnTo>
                  <a:pt x="13" y="369"/>
                </a:lnTo>
                <a:lnTo>
                  <a:pt x="13" y="369"/>
                </a:lnTo>
                <a:lnTo>
                  <a:pt x="13" y="369"/>
                </a:lnTo>
                <a:lnTo>
                  <a:pt x="13" y="369"/>
                </a:lnTo>
                <a:lnTo>
                  <a:pt x="13" y="369"/>
                </a:lnTo>
                <a:close/>
                <a:moveTo>
                  <a:pt x="46" y="215"/>
                </a:moveTo>
                <a:lnTo>
                  <a:pt x="44" y="218"/>
                </a:lnTo>
                <a:lnTo>
                  <a:pt x="44" y="218"/>
                </a:lnTo>
                <a:lnTo>
                  <a:pt x="46" y="215"/>
                </a:lnTo>
                <a:lnTo>
                  <a:pt x="46" y="215"/>
                </a:lnTo>
                <a:lnTo>
                  <a:pt x="46" y="215"/>
                </a:lnTo>
                <a:lnTo>
                  <a:pt x="46" y="215"/>
                </a:lnTo>
                <a:close/>
                <a:moveTo>
                  <a:pt x="9" y="356"/>
                </a:moveTo>
                <a:lnTo>
                  <a:pt x="9" y="356"/>
                </a:lnTo>
                <a:lnTo>
                  <a:pt x="8" y="351"/>
                </a:lnTo>
                <a:lnTo>
                  <a:pt x="9" y="356"/>
                </a:lnTo>
                <a:lnTo>
                  <a:pt x="9" y="356"/>
                </a:lnTo>
                <a:lnTo>
                  <a:pt x="9" y="355"/>
                </a:lnTo>
                <a:lnTo>
                  <a:pt x="9" y="356"/>
                </a:lnTo>
                <a:lnTo>
                  <a:pt x="9" y="356"/>
                </a:lnTo>
                <a:close/>
                <a:moveTo>
                  <a:pt x="52" y="195"/>
                </a:moveTo>
                <a:lnTo>
                  <a:pt x="52" y="195"/>
                </a:lnTo>
                <a:lnTo>
                  <a:pt x="53" y="192"/>
                </a:lnTo>
                <a:lnTo>
                  <a:pt x="53" y="195"/>
                </a:lnTo>
                <a:lnTo>
                  <a:pt x="50" y="197"/>
                </a:lnTo>
                <a:lnTo>
                  <a:pt x="52" y="195"/>
                </a:lnTo>
                <a:lnTo>
                  <a:pt x="52" y="195"/>
                </a:lnTo>
                <a:lnTo>
                  <a:pt x="52" y="196"/>
                </a:lnTo>
                <a:lnTo>
                  <a:pt x="52" y="195"/>
                </a:lnTo>
                <a:lnTo>
                  <a:pt x="52" y="195"/>
                </a:lnTo>
                <a:close/>
                <a:moveTo>
                  <a:pt x="6" y="339"/>
                </a:moveTo>
                <a:lnTo>
                  <a:pt x="6" y="339"/>
                </a:lnTo>
                <a:lnTo>
                  <a:pt x="5" y="332"/>
                </a:lnTo>
                <a:lnTo>
                  <a:pt x="5" y="332"/>
                </a:lnTo>
                <a:lnTo>
                  <a:pt x="6" y="333"/>
                </a:lnTo>
                <a:lnTo>
                  <a:pt x="6" y="337"/>
                </a:lnTo>
                <a:lnTo>
                  <a:pt x="6" y="339"/>
                </a:lnTo>
                <a:lnTo>
                  <a:pt x="6" y="339"/>
                </a:lnTo>
                <a:lnTo>
                  <a:pt x="6" y="339"/>
                </a:lnTo>
                <a:lnTo>
                  <a:pt x="6" y="339"/>
                </a:lnTo>
                <a:lnTo>
                  <a:pt x="6" y="339"/>
                </a:lnTo>
                <a:close/>
                <a:moveTo>
                  <a:pt x="55" y="186"/>
                </a:moveTo>
                <a:lnTo>
                  <a:pt x="55" y="186"/>
                </a:lnTo>
                <a:lnTo>
                  <a:pt x="55" y="187"/>
                </a:lnTo>
                <a:lnTo>
                  <a:pt x="55" y="187"/>
                </a:lnTo>
                <a:lnTo>
                  <a:pt x="54" y="187"/>
                </a:lnTo>
                <a:lnTo>
                  <a:pt x="55" y="186"/>
                </a:lnTo>
                <a:lnTo>
                  <a:pt x="55" y="186"/>
                </a:lnTo>
                <a:close/>
                <a:moveTo>
                  <a:pt x="5" y="328"/>
                </a:moveTo>
                <a:lnTo>
                  <a:pt x="5" y="328"/>
                </a:lnTo>
                <a:lnTo>
                  <a:pt x="5" y="326"/>
                </a:lnTo>
                <a:lnTo>
                  <a:pt x="5" y="328"/>
                </a:lnTo>
                <a:lnTo>
                  <a:pt x="5" y="330"/>
                </a:lnTo>
                <a:lnTo>
                  <a:pt x="5" y="328"/>
                </a:lnTo>
                <a:lnTo>
                  <a:pt x="5" y="328"/>
                </a:lnTo>
                <a:lnTo>
                  <a:pt x="5" y="327"/>
                </a:lnTo>
                <a:lnTo>
                  <a:pt x="5" y="328"/>
                </a:lnTo>
                <a:lnTo>
                  <a:pt x="5" y="330"/>
                </a:lnTo>
                <a:lnTo>
                  <a:pt x="5" y="328"/>
                </a:lnTo>
                <a:lnTo>
                  <a:pt x="5" y="328"/>
                </a:lnTo>
                <a:close/>
                <a:moveTo>
                  <a:pt x="56" y="183"/>
                </a:moveTo>
                <a:lnTo>
                  <a:pt x="56" y="183"/>
                </a:lnTo>
                <a:lnTo>
                  <a:pt x="55" y="185"/>
                </a:lnTo>
                <a:lnTo>
                  <a:pt x="55" y="185"/>
                </a:lnTo>
                <a:lnTo>
                  <a:pt x="56" y="183"/>
                </a:lnTo>
                <a:lnTo>
                  <a:pt x="56" y="183"/>
                </a:lnTo>
                <a:close/>
                <a:moveTo>
                  <a:pt x="3" y="321"/>
                </a:moveTo>
                <a:lnTo>
                  <a:pt x="3" y="321"/>
                </a:lnTo>
                <a:lnTo>
                  <a:pt x="5" y="330"/>
                </a:lnTo>
                <a:lnTo>
                  <a:pt x="5" y="331"/>
                </a:lnTo>
                <a:lnTo>
                  <a:pt x="3" y="330"/>
                </a:lnTo>
                <a:lnTo>
                  <a:pt x="3" y="326"/>
                </a:lnTo>
                <a:lnTo>
                  <a:pt x="3" y="321"/>
                </a:lnTo>
                <a:lnTo>
                  <a:pt x="3" y="321"/>
                </a:lnTo>
                <a:lnTo>
                  <a:pt x="3" y="322"/>
                </a:lnTo>
                <a:lnTo>
                  <a:pt x="3" y="321"/>
                </a:lnTo>
                <a:lnTo>
                  <a:pt x="3" y="321"/>
                </a:lnTo>
                <a:close/>
                <a:moveTo>
                  <a:pt x="3" y="318"/>
                </a:moveTo>
                <a:lnTo>
                  <a:pt x="3" y="318"/>
                </a:lnTo>
                <a:lnTo>
                  <a:pt x="5" y="322"/>
                </a:lnTo>
                <a:lnTo>
                  <a:pt x="5" y="325"/>
                </a:lnTo>
                <a:lnTo>
                  <a:pt x="3" y="324"/>
                </a:lnTo>
                <a:lnTo>
                  <a:pt x="3" y="318"/>
                </a:lnTo>
                <a:lnTo>
                  <a:pt x="3" y="318"/>
                </a:lnTo>
                <a:lnTo>
                  <a:pt x="3" y="319"/>
                </a:lnTo>
                <a:lnTo>
                  <a:pt x="3" y="318"/>
                </a:lnTo>
                <a:lnTo>
                  <a:pt x="3" y="318"/>
                </a:lnTo>
                <a:close/>
                <a:moveTo>
                  <a:pt x="61" y="172"/>
                </a:moveTo>
                <a:lnTo>
                  <a:pt x="61" y="172"/>
                </a:lnTo>
                <a:lnTo>
                  <a:pt x="59" y="178"/>
                </a:lnTo>
                <a:lnTo>
                  <a:pt x="61" y="172"/>
                </a:lnTo>
                <a:lnTo>
                  <a:pt x="61" y="172"/>
                </a:lnTo>
                <a:lnTo>
                  <a:pt x="61" y="173"/>
                </a:lnTo>
                <a:lnTo>
                  <a:pt x="61" y="172"/>
                </a:lnTo>
                <a:lnTo>
                  <a:pt x="61" y="172"/>
                </a:lnTo>
                <a:close/>
                <a:moveTo>
                  <a:pt x="1" y="313"/>
                </a:moveTo>
                <a:lnTo>
                  <a:pt x="1" y="313"/>
                </a:lnTo>
                <a:lnTo>
                  <a:pt x="2" y="312"/>
                </a:lnTo>
                <a:lnTo>
                  <a:pt x="2" y="312"/>
                </a:lnTo>
                <a:lnTo>
                  <a:pt x="3" y="314"/>
                </a:lnTo>
                <a:lnTo>
                  <a:pt x="3" y="315"/>
                </a:lnTo>
                <a:lnTo>
                  <a:pt x="1" y="313"/>
                </a:lnTo>
                <a:lnTo>
                  <a:pt x="1" y="313"/>
                </a:lnTo>
                <a:lnTo>
                  <a:pt x="1" y="313"/>
                </a:lnTo>
                <a:lnTo>
                  <a:pt x="2" y="313"/>
                </a:lnTo>
                <a:lnTo>
                  <a:pt x="2" y="314"/>
                </a:lnTo>
                <a:lnTo>
                  <a:pt x="1" y="313"/>
                </a:lnTo>
                <a:lnTo>
                  <a:pt x="1" y="313"/>
                </a:lnTo>
                <a:close/>
                <a:moveTo>
                  <a:pt x="2" y="305"/>
                </a:moveTo>
                <a:lnTo>
                  <a:pt x="2" y="305"/>
                </a:lnTo>
                <a:lnTo>
                  <a:pt x="2" y="301"/>
                </a:lnTo>
                <a:lnTo>
                  <a:pt x="2" y="301"/>
                </a:lnTo>
                <a:lnTo>
                  <a:pt x="2" y="304"/>
                </a:lnTo>
                <a:lnTo>
                  <a:pt x="2" y="305"/>
                </a:lnTo>
                <a:lnTo>
                  <a:pt x="2" y="305"/>
                </a:lnTo>
                <a:close/>
                <a:moveTo>
                  <a:pt x="1" y="293"/>
                </a:moveTo>
                <a:lnTo>
                  <a:pt x="1" y="293"/>
                </a:lnTo>
                <a:lnTo>
                  <a:pt x="1" y="290"/>
                </a:lnTo>
                <a:lnTo>
                  <a:pt x="1" y="293"/>
                </a:lnTo>
                <a:lnTo>
                  <a:pt x="1" y="293"/>
                </a:lnTo>
                <a:lnTo>
                  <a:pt x="1" y="293"/>
                </a:lnTo>
                <a:lnTo>
                  <a:pt x="1" y="293"/>
                </a:lnTo>
                <a:lnTo>
                  <a:pt x="1" y="293"/>
                </a:lnTo>
                <a:close/>
                <a:moveTo>
                  <a:pt x="2" y="281"/>
                </a:moveTo>
                <a:lnTo>
                  <a:pt x="2" y="281"/>
                </a:lnTo>
                <a:lnTo>
                  <a:pt x="1" y="286"/>
                </a:lnTo>
                <a:lnTo>
                  <a:pt x="1" y="286"/>
                </a:lnTo>
                <a:lnTo>
                  <a:pt x="1" y="286"/>
                </a:lnTo>
                <a:lnTo>
                  <a:pt x="2" y="284"/>
                </a:lnTo>
                <a:lnTo>
                  <a:pt x="2" y="281"/>
                </a:lnTo>
                <a:lnTo>
                  <a:pt x="2" y="281"/>
                </a:lnTo>
                <a:lnTo>
                  <a:pt x="1" y="281"/>
                </a:lnTo>
                <a:lnTo>
                  <a:pt x="2" y="281"/>
                </a:lnTo>
                <a:lnTo>
                  <a:pt x="2" y="281"/>
                </a:lnTo>
                <a:close/>
                <a:moveTo>
                  <a:pt x="2" y="283"/>
                </a:moveTo>
                <a:lnTo>
                  <a:pt x="2" y="283"/>
                </a:lnTo>
                <a:lnTo>
                  <a:pt x="2" y="281"/>
                </a:lnTo>
                <a:lnTo>
                  <a:pt x="2" y="283"/>
                </a:lnTo>
                <a:lnTo>
                  <a:pt x="2" y="283"/>
                </a:lnTo>
                <a:lnTo>
                  <a:pt x="2" y="283"/>
                </a:lnTo>
                <a:lnTo>
                  <a:pt x="2" y="283"/>
                </a:lnTo>
                <a:lnTo>
                  <a:pt x="2" y="283"/>
                </a:lnTo>
                <a:close/>
                <a:moveTo>
                  <a:pt x="2" y="271"/>
                </a:moveTo>
                <a:lnTo>
                  <a:pt x="2" y="271"/>
                </a:lnTo>
                <a:lnTo>
                  <a:pt x="2" y="279"/>
                </a:lnTo>
                <a:lnTo>
                  <a:pt x="2" y="279"/>
                </a:lnTo>
                <a:lnTo>
                  <a:pt x="2" y="271"/>
                </a:lnTo>
                <a:lnTo>
                  <a:pt x="2" y="271"/>
                </a:lnTo>
                <a:close/>
                <a:moveTo>
                  <a:pt x="1" y="268"/>
                </a:moveTo>
                <a:lnTo>
                  <a:pt x="1" y="268"/>
                </a:lnTo>
                <a:lnTo>
                  <a:pt x="2" y="272"/>
                </a:lnTo>
                <a:lnTo>
                  <a:pt x="1" y="275"/>
                </a:lnTo>
                <a:lnTo>
                  <a:pt x="1" y="275"/>
                </a:lnTo>
                <a:lnTo>
                  <a:pt x="1" y="272"/>
                </a:lnTo>
                <a:lnTo>
                  <a:pt x="1" y="268"/>
                </a:lnTo>
                <a:lnTo>
                  <a:pt x="1" y="268"/>
                </a:lnTo>
                <a:close/>
                <a:moveTo>
                  <a:pt x="3" y="255"/>
                </a:moveTo>
                <a:lnTo>
                  <a:pt x="3" y="255"/>
                </a:lnTo>
                <a:lnTo>
                  <a:pt x="3" y="259"/>
                </a:lnTo>
                <a:lnTo>
                  <a:pt x="5" y="259"/>
                </a:lnTo>
                <a:lnTo>
                  <a:pt x="6" y="257"/>
                </a:lnTo>
                <a:lnTo>
                  <a:pt x="3" y="255"/>
                </a:lnTo>
                <a:lnTo>
                  <a:pt x="3" y="255"/>
                </a:lnTo>
                <a:lnTo>
                  <a:pt x="5" y="255"/>
                </a:lnTo>
                <a:lnTo>
                  <a:pt x="3" y="255"/>
                </a:lnTo>
                <a:lnTo>
                  <a:pt x="3" y="255"/>
                </a:lnTo>
                <a:close/>
                <a:moveTo>
                  <a:pt x="8" y="224"/>
                </a:moveTo>
                <a:lnTo>
                  <a:pt x="8" y="224"/>
                </a:lnTo>
                <a:lnTo>
                  <a:pt x="7" y="221"/>
                </a:lnTo>
                <a:lnTo>
                  <a:pt x="7" y="224"/>
                </a:lnTo>
                <a:lnTo>
                  <a:pt x="7" y="225"/>
                </a:lnTo>
                <a:lnTo>
                  <a:pt x="8" y="224"/>
                </a:lnTo>
                <a:lnTo>
                  <a:pt x="8" y="224"/>
                </a:lnTo>
                <a:lnTo>
                  <a:pt x="7" y="225"/>
                </a:lnTo>
                <a:lnTo>
                  <a:pt x="8" y="224"/>
                </a:lnTo>
                <a:lnTo>
                  <a:pt x="8" y="224"/>
                </a:lnTo>
                <a:close/>
                <a:moveTo>
                  <a:pt x="132" y="45"/>
                </a:moveTo>
                <a:lnTo>
                  <a:pt x="132" y="45"/>
                </a:lnTo>
                <a:lnTo>
                  <a:pt x="135" y="44"/>
                </a:lnTo>
                <a:lnTo>
                  <a:pt x="136" y="44"/>
                </a:lnTo>
                <a:lnTo>
                  <a:pt x="133" y="47"/>
                </a:lnTo>
                <a:lnTo>
                  <a:pt x="131" y="49"/>
                </a:lnTo>
                <a:lnTo>
                  <a:pt x="130" y="48"/>
                </a:lnTo>
                <a:lnTo>
                  <a:pt x="132" y="45"/>
                </a:lnTo>
                <a:lnTo>
                  <a:pt x="132" y="45"/>
                </a:lnTo>
                <a:lnTo>
                  <a:pt x="132" y="45"/>
                </a:lnTo>
                <a:lnTo>
                  <a:pt x="132" y="45"/>
                </a:lnTo>
                <a:lnTo>
                  <a:pt x="131" y="45"/>
                </a:lnTo>
                <a:lnTo>
                  <a:pt x="132" y="45"/>
                </a:lnTo>
                <a:lnTo>
                  <a:pt x="132" y="45"/>
                </a:lnTo>
                <a:close/>
                <a:moveTo>
                  <a:pt x="147" y="37"/>
                </a:moveTo>
                <a:lnTo>
                  <a:pt x="147" y="37"/>
                </a:lnTo>
                <a:lnTo>
                  <a:pt x="144" y="38"/>
                </a:lnTo>
                <a:lnTo>
                  <a:pt x="143" y="39"/>
                </a:lnTo>
                <a:lnTo>
                  <a:pt x="143" y="38"/>
                </a:lnTo>
                <a:lnTo>
                  <a:pt x="143" y="38"/>
                </a:lnTo>
                <a:lnTo>
                  <a:pt x="146" y="37"/>
                </a:lnTo>
                <a:lnTo>
                  <a:pt x="147" y="37"/>
                </a:lnTo>
                <a:lnTo>
                  <a:pt x="147" y="37"/>
                </a:lnTo>
                <a:close/>
                <a:moveTo>
                  <a:pt x="339" y="37"/>
                </a:moveTo>
                <a:lnTo>
                  <a:pt x="339" y="37"/>
                </a:lnTo>
                <a:lnTo>
                  <a:pt x="336" y="36"/>
                </a:lnTo>
                <a:lnTo>
                  <a:pt x="339" y="37"/>
                </a:lnTo>
                <a:lnTo>
                  <a:pt x="339" y="37"/>
                </a:lnTo>
                <a:lnTo>
                  <a:pt x="337" y="36"/>
                </a:lnTo>
                <a:lnTo>
                  <a:pt x="339" y="37"/>
                </a:lnTo>
                <a:lnTo>
                  <a:pt x="339" y="37"/>
                </a:lnTo>
                <a:close/>
                <a:moveTo>
                  <a:pt x="333" y="37"/>
                </a:moveTo>
                <a:lnTo>
                  <a:pt x="333" y="37"/>
                </a:lnTo>
                <a:lnTo>
                  <a:pt x="331" y="36"/>
                </a:lnTo>
                <a:lnTo>
                  <a:pt x="333" y="37"/>
                </a:lnTo>
                <a:lnTo>
                  <a:pt x="333" y="37"/>
                </a:lnTo>
                <a:lnTo>
                  <a:pt x="335" y="37"/>
                </a:lnTo>
                <a:lnTo>
                  <a:pt x="333" y="37"/>
                </a:lnTo>
                <a:lnTo>
                  <a:pt x="333" y="37"/>
                </a:lnTo>
                <a:close/>
                <a:moveTo>
                  <a:pt x="195" y="14"/>
                </a:moveTo>
                <a:lnTo>
                  <a:pt x="195" y="14"/>
                </a:lnTo>
                <a:lnTo>
                  <a:pt x="200" y="13"/>
                </a:lnTo>
                <a:lnTo>
                  <a:pt x="195" y="14"/>
                </a:lnTo>
                <a:lnTo>
                  <a:pt x="195" y="14"/>
                </a:lnTo>
                <a:lnTo>
                  <a:pt x="196" y="14"/>
                </a:lnTo>
                <a:lnTo>
                  <a:pt x="195" y="14"/>
                </a:lnTo>
                <a:lnTo>
                  <a:pt x="195" y="14"/>
                </a:lnTo>
                <a:close/>
                <a:moveTo>
                  <a:pt x="345" y="38"/>
                </a:moveTo>
                <a:lnTo>
                  <a:pt x="345" y="38"/>
                </a:lnTo>
                <a:lnTo>
                  <a:pt x="347" y="38"/>
                </a:lnTo>
                <a:lnTo>
                  <a:pt x="345" y="39"/>
                </a:lnTo>
                <a:lnTo>
                  <a:pt x="344" y="39"/>
                </a:lnTo>
                <a:lnTo>
                  <a:pt x="343" y="39"/>
                </a:lnTo>
                <a:lnTo>
                  <a:pt x="345" y="38"/>
                </a:lnTo>
                <a:lnTo>
                  <a:pt x="345" y="38"/>
                </a:lnTo>
                <a:lnTo>
                  <a:pt x="347" y="38"/>
                </a:lnTo>
                <a:lnTo>
                  <a:pt x="345" y="38"/>
                </a:lnTo>
                <a:lnTo>
                  <a:pt x="345" y="38"/>
                </a:lnTo>
                <a:lnTo>
                  <a:pt x="345" y="38"/>
                </a:lnTo>
                <a:lnTo>
                  <a:pt x="345" y="38"/>
                </a:lnTo>
                <a:close/>
                <a:moveTo>
                  <a:pt x="206" y="12"/>
                </a:moveTo>
                <a:lnTo>
                  <a:pt x="206" y="12"/>
                </a:lnTo>
                <a:lnTo>
                  <a:pt x="202" y="13"/>
                </a:lnTo>
                <a:lnTo>
                  <a:pt x="202" y="13"/>
                </a:lnTo>
                <a:lnTo>
                  <a:pt x="205" y="12"/>
                </a:lnTo>
                <a:lnTo>
                  <a:pt x="206" y="12"/>
                </a:lnTo>
                <a:lnTo>
                  <a:pt x="206" y="12"/>
                </a:lnTo>
                <a:close/>
                <a:moveTo>
                  <a:pt x="348" y="38"/>
                </a:moveTo>
                <a:lnTo>
                  <a:pt x="348" y="38"/>
                </a:lnTo>
                <a:lnTo>
                  <a:pt x="350" y="39"/>
                </a:lnTo>
                <a:lnTo>
                  <a:pt x="348" y="38"/>
                </a:lnTo>
                <a:lnTo>
                  <a:pt x="348" y="38"/>
                </a:lnTo>
                <a:lnTo>
                  <a:pt x="348" y="39"/>
                </a:lnTo>
                <a:lnTo>
                  <a:pt x="348" y="38"/>
                </a:lnTo>
                <a:lnTo>
                  <a:pt x="348" y="38"/>
                </a:lnTo>
                <a:close/>
                <a:moveTo>
                  <a:pt x="363" y="8"/>
                </a:moveTo>
                <a:lnTo>
                  <a:pt x="363" y="8"/>
                </a:lnTo>
                <a:lnTo>
                  <a:pt x="357" y="7"/>
                </a:lnTo>
                <a:lnTo>
                  <a:pt x="357" y="7"/>
                </a:lnTo>
                <a:lnTo>
                  <a:pt x="361" y="8"/>
                </a:lnTo>
                <a:lnTo>
                  <a:pt x="363" y="8"/>
                </a:lnTo>
                <a:lnTo>
                  <a:pt x="363" y="8"/>
                </a:lnTo>
                <a:close/>
                <a:moveTo>
                  <a:pt x="372" y="11"/>
                </a:moveTo>
                <a:lnTo>
                  <a:pt x="372" y="11"/>
                </a:lnTo>
                <a:lnTo>
                  <a:pt x="363" y="8"/>
                </a:lnTo>
                <a:lnTo>
                  <a:pt x="363" y="8"/>
                </a:lnTo>
                <a:lnTo>
                  <a:pt x="367" y="9"/>
                </a:lnTo>
                <a:lnTo>
                  <a:pt x="372" y="11"/>
                </a:lnTo>
                <a:lnTo>
                  <a:pt x="372" y="11"/>
                </a:lnTo>
                <a:close/>
                <a:moveTo>
                  <a:pt x="376" y="12"/>
                </a:moveTo>
                <a:lnTo>
                  <a:pt x="376" y="12"/>
                </a:lnTo>
                <a:lnTo>
                  <a:pt x="372" y="11"/>
                </a:lnTo>
                <a:lnTo>
                  <a:pt x="376" y="12"/>
                </a:lnTo>
                <a:lnTo>
                  <a:pt x="376" y="12"/>
                </a:lnTo>
                <a:lnTo>
                  <a:pt x="374" y="12"/>
                </a:lnTo>
                <a:lnTo>
                  <a:pt x="376" y="12"/>
                </a:lnTo>
                <a:lnTo>
                  <a:pt x="376" y="12"/>
                </a:lnTo>
                <a:close/>
                <a:moveTo>
                  <a:pt x="500" y="119"/>
                </a:moveTo>
                <a:lnTo>
                  <a:pt x="500" y="119"/>
                </a:lnTo>
                <a:lnTo>
                  <a:pt x="492" y="110"/>
                </a:lnTo>
                <a:lnTo>
                  <a:pt x="500" y="119"/>
                </a:lnTo>
                <a:lnTo>
                  <a:pt x="500" y="119"/>
                </a:lnTo>
                <a:lnTo>
                  <a:pt x="500" y="119"/>
                </a:lnTo>
                <a:lnTo>
                  <a:pt x="500" y="119"/>
                </a:lnTo>
                <a:lnTo>
                  <a:pt x="500" y="119"/>
                </a:lnTo>
                <a:close/>
                <a:moveTo>
                  <a:pt x="508" y="131"/>
                </a:moveTo>
                <a:lnTo>
                  <a:pt x="508" y="131"/>
                </a:lnTo>
                <a:lnTo>
                  <a:pt x="508" y="131"/>
                </a:lnTo>
                <a:lnTo>
                  <a:pt x="507" y="130"/>
                </a:lnTo>
                <a:lnTo>
                  <a:pt x="502" y="125"/>
                </a:lnTo>
                <a:lnTo>
                  <a:pt x="501" y="122"/>
                </a:lnTo>
                <a:lnTo>
                  <a:pt x="508" y="131"/>
                </a:lnTo>
                <a:lnTo>
                  <a:pt x="508" y="131"/>
                </a:lnTo>
                <a:lnTo>
                  <a:pt x="508" y="130"/>
                </a:lnTo>
                <a:lnTo>
                  <a:pt x="508" y="131"/>
                </a:lnTo>
                <a:lnTo>
                  <a:pt x="508" y="131"/>
                </a:lnTo>
                <a:close/>
                <a:moveTo>
                  <a:pt x="463" y="56"/>
                </a:moveTo>
                <a:lnTo>
                  <a:pt x="463" y="56"/>
                </a:lnTo>
                <a:lnTo>
                  <a:pt x="457" y="53"/>
                </a:lnTo>
                <a:lnTo>
                  <a:pt x="457" y="53"/>
                </a:lnTo>
                <a:lnTo>
                  <a:pt x="463" y="56"/>
                </a:lnTo>
                <a:lnTo>
                  <a:pt x="463" y="56"/>
                </a:lnTo>
                <a:close/>
                <a:moveTo>
                  <a:pt x="518" y="143"/>
                </a:moveTo>
                <a:lnTo>
                  <a:pt x="518" y="143"/>
                </a:lnTo>
                <a:lnTo>
                  <a:pt x="512" y="135"/>
                </a:lnTo>
                <a:lnTo>
                  <a:pt x="510" y="133"/>
                </a:lnTo>
                <a:lnTo>
                  <a:pt x="514" y="137"/>
                </a:lnTo>
                <a:lnTo>
                  <a:pt x="518" y="143"/>
                </a:lnTo>
                <a:lnTo>
                  <a:pt x="518" y="143"/>
                </a:lnTo>
                <a:lnTo>
                  <a:pt x="515" y="139"/>
                </a:lnTo>
                <a:lnTo>
                  <a:pt x="518" y="143"/>
                </a:lnTo>
                <a:lnTo>
                  <a:pt x="518" y="143"/>
                </a:lnTo>
                <a:close/>
                <a:moveTo>
                  <a:pt x="495" y="80"/>
                </a:moveTo>
                <a:lnTo>
                  <a:pt x="495" y="80"/>
                </a:lnTo>
                <a:lnTo>
                  <a:pt x="497" y="82"/>
                </a:lnTo>
                <a:lnTo>
                  <a:pt x="495" y="80"/>
                </a:lnTo>
                <a:lnTo>
                  <a:pt x="495" y="80"/>
                </a:lnTo>
                <a:lnTo>
                  <a:pt x="496" y="82"/>
                </a:lnTo>
                <a:lnTo>
                  <a:pt x="495" y="80"/>
                </a:lnTo>
                <a:lnTo>
                  <a:pt x="495" y="80"/>
                </a:lnTo>
                <a:close/>
                <a:moveTo>
                  <a:pt x="534" y="177"/>
                </a:moveTo>
                <a:lnTo>
                  <a:pt x="534" y="177"/>
                </a:lnTo>
                <a:lnTo>
                  <a:pt x="532" y="174"/>
                </a:lnTo>
                <a:lnTo>
                  <a:pt x="534" y="177"/>
                </a:lnTo>
                <a:lnTo>
                  <a:pt x="534" y="177"/>
                </a:lnTo>
                <a:lnTo>
                  <a:pt x="534" y="177"/>
                </a:lnTo>
                <a:lnTo>
                  <a:pt x="534" y="177"/>
                </a:lnTo>
                <a:lnTo>
                  <a:pt x="534" y="177"/>
                </a:lnTo>
                <a:lnTo>
                  <a:pt x="534" y="177"/>
                </a:lnTo>
                <a:lnTo>
                  <a:pt x="534" y="177"/>
                </a:lnTo>
                <a:close/>
                <a:moveTo>
                  <a:pt x="533" y="156"/>
                </a:moveTo>
                <a:lnTo>
                  <a:pt x="533" y="156"/>
                </a:lnTo>
                <a:lnTo>
                  <a:pt x="536" y="160"/>
                </a:lnTo>
                <a:lnTo>
                  <a:pt x="536" y="160"/>
                </a:lnTo>
                <a:lnTo>
                  <a:pt x="536" y="160"/>
                </a:lnTo>
                <a:lnTo>
                  <a:pt x="536" y="157"/>
                </a:lnTo>
                <a:lnTo>
                  <a:pt x="533" y="156"/>
                </a:lnTo>
                <a:lnTo>
                  <a:pt x="533" y="156"/>
                </a:lnTo>
                <a:lnTo>
                  <a:pt x="533" y="156"/>
                </a:lnTo>
                <a:lnTo>
                  <a:pt x="533" y="156"/>
                </a:lnTo>
                <a:lnTo>
                  <a:pt x="533" y="156"/>
                </a:lnTo>
                <a:close/>
                <a:moveTo>
                  <a:pt x="532" y="133"/>
                </a:moveTo>
                <a:lnTo>
                  <a:pt x="532" y="133"/>
                </a:lnTo>
                <a:lnTo>
                  <a:pt x="531" y="131"/>
                </a:lnTo>
                <a:lnTo>
                  <a:pt x="531" y="131"/>
                </a:lnTo>
                <a:lnTo>
                  <a:pt x="532" y="133"/>
                </a:lnTo>
                <a:lnTo>
                  <a:pt x="532" y="133"/>
                </a:lnTo>
                <a:close/>
                <a:moveTo>
                  <a:pt x="540" y="147"/>
                </a:moveTo>
                <a:lnTo>
                  <a:pt x="540" y="147"/>
                </a:lnTo>
                <a:lnTo>
                  <a:pt x="536" y="141"/>
                </a:lnTo>
                <a:lnTo>
                  <a:pt x="536" y="141"/>
                </a:lnTo>
                <a:lnTo>
                  <a:pt x="540" y="147"/>
                </a:lnTo>
                <a:lnTo>
                  <a:pt x="540" y="147"/>
                </a:lnTo>
                <a:close/>
                <a:moveTo>
                  <a:pt x="545" y="157"/>
                </a:moveTo>
                <a:lnTo>
                  <a:pt x="545" y="157"/>
                </a:lnTo>
                <a:lnTo>
                  <a:pt x="543" y="153"/>
                </a:lnTo>
                <a:lnTo>
                  <a:pt x="543" y="153"/>
                </a:lnTo>
                <a:lnTo>
                  <a:pt x="545" y="157"/>
                </a:lnTo>
                <a:lnTo>
                  <a:pt x="545" y="157"/>
                </a:lnTo>
                <a:close/>
                <a:moveTo>
                  <a:pt x="546" y="155"/>
                </a:moveTo>
                <a:lnTo>
                  <a:pt x="546" y="155"/>
                </a:lnTo>
                <a:lnTo>
                  <a:pt x="546" y="157"/>
                </a:lnTo>
                <a:lnTo>
                  <a:pt x="546" y="157"/>
                </a:lnTo>
                <a:lnTo>
                  <a:pt x="545" y="156"/>
                </a:lnTo>
                <a:lnTo>
                  <a:pt x="546" y="155"/>
                </a:lnTo>
                <a:lnTo>
                  <a:pt x="546" y="155"/>
                </a:lnTo>
                <a:lnTo>
                  <a:pt x="546" y="156"/>
                </a:lnTo>
                <a:lnTo>
                  <a:pt x="546" y="155"/>
                </a:lnTo>
                <a:lnTo>
                  <a:pt x="546" y="155"/>
                </a:lnTo>
                <a:close/>
                <a:moveTo>
                  <a:pt x="571" y="249"/>
                </a:moveTo>
                <a:lnTo>
                  <a:pt x="571" y="249"/>
                </a:lnTo>
                <a:lnTo>
                  <a:pt x="569" y="244"/>
                </a:lnTo>
                <a:lnTo>
                  <a:pt x="569" y="244"/>
                </a:lnTo>
                <a:lnTo>
                  <a:pt x="569" y="245"/>
                </a:lnTo>
                <a:lnTo>
                  <a:pt x="571" y="249"/>
                </a:lnTo>
                <a:lnTo>
                  <a:pt x="571" y="24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4772"/>
          <p:cNvSpPr>
            <a:spLocks noEditPoints="1"/>
          </p:cNvSpPr>
          <p:nvPr/>
        </p:nvSpPr>
        <p:spPr bwMode="auto">
          <a:xfrm flipH="1">
            <a:off x="2301839" y="863715"/>
            <a:ext cx="1650480" cy="1663986"/>
          </a:xfrm>
          <a:custGeom>
            <a:avLst/>
            <a:gdLst>
              <a:gd name="T0" fmla="*/ 137 w 611"/>
              <a:gd name="T1" fmla="*/ 424 h 616"/>
              <a:gd name="T2" fmla="*/ 493 w 611"/>
              <a:gd name="T3" fmla="*/ 447 h 616"/>
              <a:gd name="T4" fmla="*/ 133 w 611"/>
              <a:gd name="T5" fmla="*/ 185 h 616"/>
              <a:gd name="T6" fmla="*/ 534 w 611"/>
              <a:gd name="T7" fmla="*/ 161 h 616"/>
              <a:gd name="T8" fmla="*/ 604 w 611"/>
              <a:gd name="T9" fmla="*/ 202 h 616"/>
              <a:gd name="T10" fmla="*/ 444 w 611"/>
              <a:gd name="T11" fmla="*/ 24 h 616"/>
              <a:gd name="T12" fmla="*/ 15 w 611"/>
              <a:gd name="T13" fmla="*/ 394 h 616"/>
              <a:gd name="T14" fmla="*/ 66 w 611"/>
              <a:gd name="T15" fmla="*/ 504 h 616"/>
              <a:gd name="T16" fmla="*/ 523 w 611"/>
              <a:gd name="T17" fmla="*/ 527 h 616"/>
              <a:gd name="T18" fmla="*/ 539 w 611"/>
              <a:gd name="T19" fmla="*/ 523 h 616"/>
              <a:gd name="T20" fmla="*/ 531 w 611"/>
              <a:gd name="T21" fmla="*/ 486 h 616"/>
              <a:gd name="T22" fmla="*/ 219 w 611"/>
              <a:gd name="T23" fmla="*/ 555 h 616"/>
              <a:gd name="T24" fmla="*/ 528 w 611"/>
              <a:gd name="T25" fmla="*/ 449 h 616"/>
              <a:gd name="T26" fmla="*/ 560 w 611"/>
              <a:gd name="T27" fmla="*/ 176 h 616"/>
              <a:gd name="T28" fmla="*/ 490 w 611"/>
              <a:gd name="T29" fmla="*/ 554 h 616"/>
              <a:gd name="T30" fmla="*/ 503 w 611"/>
              <a:gd name="T31" fmla="*/ 488 h 616"/>
              <a:gd name="T32" fmla="*/ 558 w 611"/>
              <a:gd name="T33" fmla="*/ 439 h 616"/>
              <a:gd name="T34" fmla="*/ 494 w 611"/>
              <a:gd name="T35" fmla="*/ 491 h 616"/>
              <a:gd name="T36" fmla="*/ 433 w 611"/>
              <a:gd name="T37" fmla="*/ 508 h 616"/>
              <a:gd name="T38" fmla="*/ 463 w 611"/>
              <a:gd name="T39" fmla="*/ 517 h 616"/>
              <a:gd name="T40" fmla="*/ 521 w 611"/>
              <a:gd name="T41" fmla="*/ 497 h 616"/>
              <a:gd name="T42" fmla="*/ 494 w 611"/>
              <a:gd name="T43" fmla="*/ 512 h 616"/>
              <a:gd name="T44" fmla="*/ 535 w 611"/>
              <a:gd name="T45" fmla="*/ 496 h 616"/>
              <a:gd name="T46" fmla="*/ 517 w 611"/>
              <a:gd name="T47" fmla="*/ 509 h 616"/>
              <a:gd name="T48" fmla="*/ 498 w 611"/>
              <a:gd name="T49" fmla="*/ 520 h 616"/>
              <a:gd name="T50" fmla="*/ 473 w 611"/>
              <a:gd name="T51" fmla="*/ 535 h 616"/>
              <a:gd name="T52" fmla="*/ 514 w 611"/>
              <a:gd name="T53" fmla="*/ 526 h 616"/>
              <a:gd name="T54" fmla="*/ 498 w 611"/>
              <a:gd name="T55" fmla="*/ 535 h 616"/>
              <a:gd name="T56" fmla="*/ 414 w 611"/>
              <a:gd name="T57" fmla="*/ 560 h 616"/>
              <a:gd name="T58" fmla="*/ 428 w 611"/>
              <a:gd name="T59" fmla="*/ 573 h 616"/>
              <a:gd name="T60" fmla="*/ 408 w 611"/>
              <a:gd name="T61" fmla="*/ 580 h 616"/>
              <a:gd name="T62" fmla="*/ 434 w 611"/>
              <a:gd name="T63" fmla="*/ 583 h 616"/>
              <a:gd name="T64" fmla="*/ 299 w 611"/>
              <a:gd name="T65" fmla="*/ 562 h 616"/>
              <a:gd name="T66" fmla="*/ 320 w 611"/>
              <a:gd name="T67" fmla="*/ 577 h 616"/>
              <a:gd name="T68" fmla="*/ 348 w 611"/>
              <a:gd name="T69" fmla="*/ 590 h 616"/>
              <a:gd name="T70" fmla="*/ 367 w 611"/>
              <a:gd name="T71" fmla="*/ 600 h 616"/>
              <a:gd name="T72" fmla="*/ 356 w 611"/>
              <a:gd name="T73" fmla="*/ 604 h 616"/>
              <a:gd name="T74" fmla="*/ 334 w 611"/>
              <a:gd name="T75" fmla="*/ 606 h 616"/>
              <a:gd name="T76" fmla="*/ 266 w 611"/>
              <a:gd name="T77" fmla="*/ 592 h 616"/>
              <a:gd name="T78" fmla="*/ 203 w 611"/>
              <a:gd name="T79" fmla="*/ 553 h 616"/>
              <a:gd name="T80" fmla="*/ 218 w 611"/>
              <a:gd name="T81" fmla="*/ 580 h 616"/>
              <a:gd name="T82" fmla="*/ 263 w 611"/>
              <a:gd name="T83" fmla="*/ 602 h 616"/>
              <a:gd name="T84" fmla="*/ 202 w 611"/>
              <a:gd name="T85" fmla="*/ 574 h 616"/>
              <a:gd name="T86" fmla="*/ 157 w 611"/>
              <a:gd name="T87" fmla="*/ 529 h 616"/>
              <a:gd name="T88" fmla="*/ 199 w 611"/>
              <a:gd name="T89" fmla="*/ 591 h 616"/>
              <a:gd name="T90" fmla="*/ 153 w 611"/>
              <a:gd name="T91" fmla="*/ 550 h 616"/>
              <a:gd name="T92" fmla="*/ 145 w 611"/>
              <a:gd name="T93" fmla="*/ 539 h 616"/>
              <a:gd name="T94" fmla="*/ 162 w 611"/>
              <a:gd name="T95" fmla="*/ 572 h 616"/>
              <a:gd name="T96" fmla="*/ 110 w 611"/>
              <a:gd name="T97" fmla="*/ 509 h 616"/>
              <a:gd name="T98" fmla="*/ 114 w 611"/>
              <a:gd name="T99" fmla="*/ 539 h 616"/>
              <a:gd name="T100" fmla="*/ 87 w 611"/>
              <a:gd name="T101" fmla="*/ 491 h 616"/>
              <a:gd name="T102" fmla="*/ 50 w 611"/>
              <a:gd name="T103" fmla="*/ 433 h 616"/>
              <a:gd name="T104" fmla="*/ 30 w 611"/>
              <a:gd name="T105" fmla="*/ 432 h 616"/>
              <a:gd name="T106" fmla="*/ 19 w 611"/>
              <a:gd name="T107" fmla="*/ 417 h 616"/>
              <a:gd name="T108" fmla="*/ 85 w 611"/>
              <a:gd name="T109" fmla="*/ 218 h 616"/>
              <a:gd name="T110" fmla="*/ 89 w 611"/>
              <a:gd name="T111" fmla="*/ 206 h 616"/>
              <a:gd name="T112" fmla="*/ 2 w 611"/>
              <a:gd name="T113" fmla="*/ 323 h 616"/>
              <a:gd name="T114" fmla="*/ 1 w 611"/>
              <a:gd name="T115" fmla="*/ 291 h 616"/>
              <a:gd name="T116" fmla="*/ 154 w 611"/>
              <a:gd name="T117" fmla="*/ 40 h 616"/>
              <a:gd name="T118" fmla="*/ 213 w 611"/>
              <a:gd name="T119" fmla="*/ 14 h 616"/>
              <a:gd name="T120" fmla="*/ 504 w 611"/>
              <a:gd name="T121" fmla="*/ 125 h 616"/>
              <a:gd name="T122" fmla="*/ 526 w 611"/>
              <a:gd name="T123" fmla="*/ 82 h 616"/>
              <a:gd name="T124" fmla="*/ 576 w 611"/>
              <a:gd name="T125" fmla="*/ 165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1" h="616">
                <a:moveTo>
                  <a:pt x="555" y="359"/>
                </a:moveTo>
                <a:lnTo>
                  <a:pt x="555" y="359"/>
                </a:lnTo>
                <a:lnTo>
                  <a:pt x="550" y="378"/>
                </a:lnTo>
                <a:lnTo>
                  <a:pt x="545" y="394"/>
                </a:lnTo>
                <a:lnTo>
                  <a:pt x="539" y="408"/>
                </a:lnTo>
                <a:lnTo>
                  <a:pt x="533" y="421"/>
                </a:lnTo>
                <a:lnTo>
                  <a:pt x="525" y="435"/>
                </a:lnTo>
                <a:lnTo>
                  <a:pt x="515" y="446"/>
                </a:lnTo>
                <a:lnTo>
                  <a:pt x="502" y="458"/>
                </a:lnTo>
                <a:lnTo>
                  <a:pt x="487" y="468"/>
                </a:lnTo>
                <a:lnTo>
                  <a:pt x="487" y="468"/>
                </a:lnTo>
                <a:lnTo>
                  <a:pt x="486" y="466"/>
                </a:lnTo>
                <a:lnTo>
                  <a:pt x="487" y="462"/>
                </a:lnTo>
                <a:lnTo>
                  <a:pt x="490" y="460"/>
                </a:lnTo>
                <a:lnTo>
                  <a:pt x="494" y="458"/>
                </a:lnTo>
                <a:lnTo>
                  <a:pt x="494" y="458"/>
                </a:lnTo>
                <a:lnTo>
                  <a:pt x="486" y="460"/>
                </a:lnTo>
                <a:lnTo>
                  <a:pt x="478" y="464"/>
                </a:lnTo>
                <a:lnTo>
                  <a:pt x="469" y="467"/>
                </a:lnTo>
                <a:lnTo>
                  <a:pt x="462" y="472"/>
                </a:lnTo>
                <a:lnTo>
                  <a:pt x="449" y="483"/>
                </a:lnTo>
                <a:lnTo>
                  <a:pt x="435" y="496"/>
                </a:lnTo>
                <a:lnTo>
                  <a:pt x="422" y="507"/>
                </a:lnTo>
                <a:lnTo>
                  <a:pt x="409" y="518"/>
                </a:lnTo>
                <a:lnTo>
                  <a:pt x="402" y="521"/>
                </a:lnTo>
                <a:lnTo>
                  <a:pt x="393" y="525"/>
                </a:lnTo>
                <a:lnTo>
                  <a:pt x="385" y="527"/>
                </a:lnTo>
                <a:lnTo>
                  <a:pt x="376" y="529"/>
                </a:lnTo>
                <a:lnTo>
                  <a:pt x="376" y="529"/>
                </a:lnTo>
                <a:lnTo>
                  <a:pt x="358" y="539"/>
                </a:lnTo>
                <a:lnTo>
                  <a:pt x="342" y="547"/>
                </a:lnTo>
                <a:lnTo>
                  <a:pt x="325" y="553"/>
                </a:lnTo>
                <a:lnTo>
                  <a:pt x="309" y="556"/>
                </a:lnTo>
                <a:lnTo>
                  <a:pt x="293" y="557"/>
                </a:lnTo>
                <a:lnTo>
                  <a:pt x="279" y="557"/>
                </a:lnTo>
                <a:lnTo>
                  <a:pt x="266" y="555"/>
                </a:lnTo>
                <a:lnTo>
                  <a:pt x="252" y="551"/>
                </a:lnTo>
                <a:lnTo>
                  <a:pt x="240" y="547"/>
                </a:lnTo>
                <a:lnTo>
                  <a:pt x="228" y="541"/>
                </a:lnTo>
                <a:lnTo>
                  <a:pt x="216" y="532"/>
                </a:lnTo>
                <a:lnTo>
                  <a:pt x="205" y="524"/>
                </a:lnTo>
                <a:lnTo>
                  <a:pt x="196" y="514"/>
                </a:lnTo>
                <a:lnTo>
                  <a:pt x="185" y="503"/>
                </a:lnTo>
                <a:lnTo>
                  <a:pt x="177" y="491"/>
                </a:lnTo>
                <a:lnTo>
                  <a:pt x="167" y="479"/>
                </a:lnTo>
                <a:lnTo>
                  <a:pt x="151" y="453"/>
                </a:lnTo>
                <a:lnTo>
                  <a:pt x="137" y="424"/>
                </a:lnTo>
                <a:lnTo>
                  <a:pt x="122" y="395"/>
                </a:lnTo>
                <a:lnTo>
                  <a:pt x="110" y="366"/>
                </a:lnTo>
                <a:lnTo>
                  <a:pt x="90" y="312"/>
                </a:lnTo>
                <a:lnTo>
                  <a:pt x="80" y="288"/>
                </a:lnTo>
                <a:lnTo>
                  <a:pt x="72" y="267"/>
                </a:lnTo>
                <a:lnTo>
                  <a:pt x="72" y="267"/>
                </a:lnTo>
                <a:lnTo>
                  <a:pt x="66" y="294"/>
                </a:lnTo>
                <a:lnTo>
                  <a:pt x="63" y="318"/>
                </a:lnTo>
                <a:lnTo>
                  <a:pt x="63" y="341"/>
                </a:lnTo>
                <a:lnTo>
                  <a:pt x="66" y="362"/>
                </a:lnTo>
                <a:lnTo>
                  <a:pt x="71" y="382"/>
                </a:lnTo>
                <a:lnTo>
                  <a:pt x="79" y="401"/>
                </a:lnTo>
                <a:lnTo>
                  <a:pt x="89" y="419"/>
                </a:lnTo>
                <a:lnTo>
                  <a:pt x="100" y="436"/>
                </a:lnTo>
                <a:lnTo>
                  <a:pt x="114" y="450"/>
                </a:lnTo>
                <a:lnTo>
                  <a:pt x="128" y="465"/>
                </a:lnTo>
                <a:lnTo>
                  <a:pt x="145" y="477"/>
                </a:lnTo>
                <a:lnTo>
                  <a:pt x="163" y="489"/>
                </a:lnTo>
                <a:lnTo>
                  <a:pt x="181" y="498"/>
                </a:lnTo>
                <a:lnTo>
                  <a:pt x="202" y="507"/>
                </a:lnTo>
                <a:lnTo>
                  <a:pt x="222" y="514"/>
                </a:lnTo>
                <a:lnTo>
                  <a:pt x="243" y="519"/>
                </a:lnTo>
                <a:lnTo>
                  <a:pt x="265" y="524"/>
                </a:lnTo>
                <a:lnTo>
                  <a:pt x="286" y="526"/>
                </a:lnTo>
                <a:lnTo>
                  <a:pt x="308" y="527"/>
                </a:lnTo>
                <a:lnTo>
                  <a:pt x="330" y="527"/>
                </a:lnTo>
                <a:lnTo>
                  <a:pt x="351" y="526"/>
                </a:lnTo>
                <a:lnTo>
                  <a:pt x="372" y="524"/>
                </a:lnTo>
                <a:lnTo>
                  <a:pt x="392" y="519"/>
                </a:lnTo>
                <a:lnTo>
                  <a:pt x="411" y="513"/>
                </a:lnTo>
                <a:lnTo>
                  <a:pt x="431" y="506"/>
                </a:lnTo>
                <a:lnTo>
                  <a:pt x="448" y="497"/>
                </a:lnTo>
                <a:lnTo>
                  <a:pt x="463" y="486"/>
                </a:lnTo>
                <a:lnTo>
                  <a:pt x="478" y="474"/>
                </a:lnTo>
                <a:lnTo>
                  <a:pt x="490" y="461"/>
                </a:lnTo>
                <a:lnTo>
                  <a:pt x="501" y="447"/>
                </a:lnTo>
                <a:lnTo>
                  <a:pt x="509" y="430"/>
                </a:lnTo>
                <a:lnTo>
                  <a:pt x="516" y="412"/>
                </a:lnTo>
                <a:lnTo>
                  <a:pt x="516" y="412"/>
                </a:lnTo>
                <a:lnTo>
                  <a:pt x="514" y="414"/>
                </a:lnTo>
                <a:lnTo>
                  <a:pt x="513" y="417"/>
                </a:lnTo>
                <a:lnTo>
                  <a:pt x="513" y="417"/>
                </a:lnTo>
                <a:lnTo>
                  <a:pt x="513" y="417"/>
                </a:lnTo>
                <a:lnTo>
                  <a:pt x="513" y="417"/>
                </a:lnTo>
                <a:lnTo>
                  <a:pt x="505" y="429"/>
                </a:lnTo>
                <a:lnTo>
                  <a:pt x="497" y="442"/>
                </a:lnTo>
                <a:lnTo>
                  <a:pt x="493" y="447"/>
                </a:lnTo>
                <a:lnTo>
                  <a:pt x="490" y="449"/>
                </a:lnTo>
                <a:lnTo>
                  <a:pt x="490" y="448"/>
                </a:lnTo>
                <a:lnTo>
                  <a:pt x="490" y="447"/>
                </a:lnTo>
                <a:lnTo>
                  <a:pt x="491" y="441"/>
                </a:lnTo>
                <a:lnTo>
                  <a:pt x="491" y="441"/>
                </a:lnTo>
                <a:lnTo>
                  <a:pt x="485" y="447"/>
                </a:lnTo>
                <a:lnTo>
                  <a:pt x="474" y="455"/>
                </a:lnTo>
                <a:lnTo>
                  <a:pt x="460" y="465"/>
                </a:lnTo>
                <a:lnTo>
                  <a:pt x="443" y="477"/>
                </a:lnTo>
                <a:lnTo>
                  <a:pt x="423" y="488"/>
                </a:lnTo>
                <a:lnTo>
                  <a:pt x="402" y="500"/>
                </a:lnTo>
                <a:lnTo>
                  <a:pt x="379" y="511"/>
                </a:lnTo>
                <a:lnTo>
                  <a:pt x="355" y="520"/>
                </a:lnTo>
                <a:lnTo>
                  <a:pt x="331" y="529"/>
                </a:lnTo>
                <a:lnTo>
                  <a:pt x="307" y="533"/>
                </a:lnTo>
                <a:lnTo>
                  <a:pt x="295" y="536"/>
                </a:lnTo>
                <a:lnTo>
                  <a:pt x="283" y="536"/>
                </a:lnTo>
                <a:lnTo>
                  <a:pt x="271" y="537"/>
                </a:lnTo>
                <a:lnTo>
                  <a:pt x="258" y="536"/>
                </a:lnTo>
                <a:lnTo>
                  <a:pt x="248" y="533"/>
                </a:lnTo>
                <a:lnTo>
                  <a:pt x="237" y="531"/>
                </a:lnTo>
                <a:lnTo>
                  <a:pt x="226" y="526"/>
                </a:lnTo>
                <a:lnTo>
                  <a:pt x="216" y="521"/>
                </a:lnTo>
                <a:lnTo>
                  <a:pt x="207" y="515"/>
                </a:lnTo>
                <a:lnTo>
                  <a:pt x="198" y="507"/>
                </a:lnTo>
                <a:lnTo>
                  <a:pt x="191" y="497"/>
                </a:lnTo>
                <a:lnTo>
                  <a:pt x="184" y="486"/>
                </a:lnTo>
                <a:lnTo>
                  <a:pt x="184" y="486"/>
                </a:lnTo>
                <a:lnTo>
                  <a:pt x="161" y="477"/>
                </a:lnTo>
                <a:lnTo>
                  <a:pt x="142" y="465"/>
                </a:lnTo>
                <a:lnTo>
                  <a:pt x="125" y="453"/>
                </a:lnTo>
                <a:lnTo>
                  <a:pt x="110" y="439"/>
                </a:lnTo>
                <a:lnTo>
                  <a:pt x="98" y="425"/>
                </a:lnTo>
                <a:lnTo>
                  <a:pt x="90" y="409"/>
                </a:lnTo>
                <a:lnTo>
                  <a:pt x="83" y="394"/>
                </a:lnTo>
                <a:lnTo>
                  <a:pt x="77" y="377"/>
                </a:lnTo>
                <a:lnTo>
                  <a:pt x="74" y="360"/>
                </a:lnTo>
                <a:lnTo>
                  <a:pt x="73" y="343"/>
                </a:lnTo>
                <a:lnTo>
                  <a:pt x="73" y="325"/>
                </a:lnTo>
                <a:lnTo>
                  <a:pt x="75" y="307"/>
                </a:lnTo>
                <a:lnTo>
                  <a:pt x="80" y="289"/>
                </a:lnTo>
                <a:lnTo>
                  <a:pt x="85" y="271"/>
                </a:lnTo>
                <a:lnTo>
                  <a:pt x="92" y="254"/>
                </a:lnTo>
                <a:lnTo>
                  <a:pt x="101" y="236"/>
                </a:lnTo>
                <a:lnTo>
                  <a:pt x="110" y="219"/>
                </a:lnTo>
                <a:lnTo>
                  <a:pt x="121" y="202"/>
                </a:lnTo>
                <a:lnTo>
                  <a:pt x="133" y="185"/>
                </a:lnTo>
                <a:lnTo>
                  <a:pt x="146" y="170"/>
                </a:lnTo>
                <a:lnTo>
                  <a:pt x="160" y="155"/>
                </a:lnTo>
                <a:lnTo>
                  <a:pt x="174" y="141"/>
                </a:lnTo>
                <a:lnTo>
                  <a:pt x="190" y="128"/>
                </a:lnTo>
                <a:lnTo>
                  <a:pt x="205" y="116"/>
                </a:lnTo>
                <a:lnTo>
                  <a:pt x="221" y="105"/>
                </a:lnTo>
                <a:lnTo>
                  <a:pt x="238" y="95"/>
                </a:lnTo>
                <a:lnTo>
                  <a:pt x="255" y="87"/>
                </a:lnTo>
                <a:lnTo>
                  <a:pt x="272" y="79"/>
                </a:lnTo>
                <a:lnTo>
                  <a:pt x="290" y="75"/>
                </a:lnTo>
                <a:lnTo>
                  <a:pt x="307" y="71"/>
                </a:lnTo>
                <a:lnTo>
                  <a:pt x="324" y="69"/>
                </a:lnTo>
                <a:lnTo>
                  <a:pt x="340" y="69"/>
                </a:lnTo>
                <a:lnTo>
                  <a:pt x="340" y="69"/>
                </a:lnTo>
                <a:lnTo>
                  <a:pt x="339" y="70"/>
                </a:lnTo>
                <a:lnTo>
                  <a:pt x="338" y="70"/>
                </a:lnTo>
                <a:lnTo>
                  <a:pt x="333" y="70"/>
                </a:lnTo>
                <a:lnTo>
                  <a:pt x="321" y="70"/>
                </a:lnTo>
                <a:lnTo>
                  <a:pt x="321" y="70"/>
                </a:lnTo>
                <a:lnTo>
                  <a:pt x="366" y="83"/>
                </a:lnTo>
                <a:lnTo>
                  <a:pt x="402" y="95"/>
                </a:lnTo>
                <a:lnTo>
                  <a:pt x="419" y="102"/>
                </a:lnTo>
                <a:lnTo>
                  <a:pt x="433" y="110"/>
                </a:lnTo>
                <a:lnTo>
                  <a:pt x="448" y="117"/>
                </a:lnTo>
                <a:lnTo>
                  <a:pt x="461" y="124"/>
                </a:lnTo>
                <a:lnTo>
                  <a:pt x="473" y="134"/>
                </a:lnTo>
                <a:lnTo>
                  <a:pt x="486" y="143"/>
                </a:lnTo>
                <a:lnTo>
                  <a:pt x="498" y="155"/>
                </a:lnTo>
                <a:lnTo>
                  <a:pt x="510" y="167"/>
                </a:lnTo>
                <a:lnTo>
                  <a:pt x="522" y="182"/>
                </a:lnTo>
                <a:lnTo>
                  <a:pt x="535" y="197"/>
                </a:lnTo>
                <a:lnTo>
                  <a:pt x="563" y="235"/>
                </a:lnTo>
                <a:lnTo>
                  <a:pt x="563" y="235"/>
                </a:lnTo>
                <a:lnTo>
                  <a:pt x="564" y="232"/>
                </a:lnTo>
                <a:lnTo>
                  <a:pt x="566" y="236"/>
                </a:lnTo>
                <a:lnTo>
                  <a:pt x="566" y="236"/>
                </a:lnTo>
                <a:lnTo>
                  <a:pt x="564" y="217"/>
                </a:lnTo>
                <a:lnTo>
                  <a:pt x="562" y="207"/>
                </a:lnTo>
                <a:lnTo>
                  <a:pt x="558" y="197"/>
                </a:lnTo>
                <a:lnTo>
                  <a:pt x="555" y="189"/>
                </a:lnTo>
                <a:lnTo>
                  <a:pt x="549" y="179"/>
                </a:lnTo>
                <a:lnTo>
                  <a:pt x="541" y="171"/>
                </a:lnTo>
                <a:lnTo>
                  <a:pt x="532" y="164"/>
                </a:lnTo>
                <a:lnTo>
                  <a:pt x="532" y="164"/>
                </a:lnTo>
                <a:lnTo>
                  <a:pt x="534" y="165"/>
                </a:lnTo>
                <a:lnTo>
                  <a:pt x="535" y="165"/>
                </a:lnTo>
                <a:lnTo>
                  <a:pt x="534" y="161"/>
                </a:lnTo>
                <a:lnTo>
                  <a:pt x="534" y="161"/>
                </a:lnTo>
                <a:lnTo>
                  <a:pt x="538" y="164"/>
                </a:lnTo>
                <a:lnTo>
                  <a:pt x="533" y="159"/>
                </a:lnTo>
                <a:lnTo>
                  <a:pt x="533" y="159"/>
                </a:lnTo>
                <a:lnTo>
                  <a:pt x="534" y="159"/>
                </a:lnTo>
                <a:lnTo>
                  <a:pt x="537" y="160"/>
                </a:lnTo>
                <a:lnTo>
                  <a:pt x="541" y="166"/>
                </a:lnTo>
                <a:lnTo>
                  <a:pt x="547" y="175"/>
                </a:lnTo>
                <a:lnTo>
                  <a:pt x="553" y="187"/>
                </a:lnTo>
                <a:lnTo>
                  <a:pt x="566" y="213"/>
                </a:lnTo>
                <a:lnTo>
                  <a:pt x="575" y="236"/>
                </a:lnTo>
                <a:lnTo>
                  <a:pt x="575" y="236"/>
                </a:lnTo>
                <a:lnTo>
                  <a:pt x="575" y="226"/>
                </a:lnTo>
                <a:lnTo>
                  <a:pt x="574" y="218"/>
                </a:lnTo>
                <a:lnTo>
                  <a:pt x="570" y="208"/>
                </a:lnTo>
                <a:lnTo>
                  <a:pt x="567" y="200"/>
                </a:lnTo>
                <a:lnTo>
                  <a:pt x="562" y="184"/>
                </a:lnTo>
                <a:lnTo>
                  <a:pt x="561" y="178"/>
                </a:lnTo>
                <a:lnTo>
                  <a:pt x="561" y="177"/>
                </a:lnTo>
                <a:lnTo>
                  <a:pt x="562" y="175"/>
                </a:lnTo>
                <a:lnTo>
                  <a:pt x="562" y="175"/>
                </a:lnTo>
                <a:lnTo>
                  <a:pt x="566" y="185"/>
                </a:lnTo>
                <a:lnTo>
                  <a:pt x="572" y="202"/>
                </a:lnTo>
                <a:lnTo>
                  <a:pt x="586" y="244"/>
                </a:lnTo>
                <a:lnTo>
                  <a:pt x="598" y="283"/>
                </a:lnTo>
                <a:lnTo>
                  <a:pt x="603" y="295"/>
                </a:lnTo>
                <a:lnTo>
                  <a:pt x="605" y="299"/>
                </a:lnTo>
                <a:lnTo>
                  <a:pt x="606" y="301"/>
                </a:lnTo>
                <a:lnTo>
                  <a:pt x="606" y="301"/>
                </a:lnTo>
                <a:lnTo>
                  <a:pt x="609" y="291"/>
                </a:lnTo>
                <a:lnTo>
                  <a:pt x="610" y="283"/>
                </a:lnTo>
                <a:lnTo>
                  <a:pt x="610" y="275"/>
                </a:lnTo>
                <a:lnTo>
                  <a:pt x="609" y="267"/>
                </a:lnTo>
                <a:lnTo>
                  <a:pt x="606" y="252"/>
                </a:lnTo>
                <a:lnTo>
                  <a:pt x="602" y="230"/>
                </a:lnTo>
                <a:lnTo>
                  <a:pt x="602" y="230"/>
                </a:lnTo>
                <a:lnTo>
                  <a:pt x="610" y="236"/>
                </a:lnTo>
                <a:lnTo>
                  <a:pt x="611" y="237"/>
                </a:lnTo>
                <a:lnTo>
                  <a:pt x="611" y="236"/>
                </a:lnTo>
                <a:lnTo>
                  <a:pt x="610" y="232"/>
                </a:lnTo>
                <a:lnTo>
                  <a:pt x="605" y="226"/>
                </a:lnTo>
                <a:lnTo>
                  <a:pt x="597" y="216"/>
                </a:lnTo>
                <a:lnTo>
                  <a:pt x="604" y="223"/>
                </a:lnTo>
                <a:lnTo>
                  <a:pt x="604" y="223"/>
                </a:lnTo>
                <a:lnTo>
                  <a:pt x="605" y="216"/>
                </a:lnTo>
                <a:lnTo>
                  <a:pt x="605" y="208"/>
                </a:lnTo>
                <a:lnTo>
                  <a:pt x="604" y="202"/>
                </a:lnTo>
                <a:lnTo>
                  <a:pt x="602" y="195"/>
                </a:lnTo>
                <a:lnTo>
                  <a:pt x="597" y="182"/>
                </a:lnTo>
                <a:lnTo>
                  <a:pt x="590" y="169"/>
                </a:lnTo>
                <a:lnTo>
                  <a:pt x="570" y="140"/>
                </a:lnTo>
                <a:lnTo>
                  <a:pt x="558" y="124"/>
                </a:lnTo>
                <a:lnTo>
                  <a:pt x="547" y="106"/>
                </a:lnTo>
                <a:lnTo>
                  <a:pt x="547" y="106"/>
                </a:lnTo>
                <a:lnTo>
                  <a:pt x="555" y="106"/>
                </a:lnTo>
                <a:lnTo>
                  <a:pt x="557" y="106"/>
                </a:lnTo>
                <a:lnTo>
                  <a:pt x="557" y="107"/>
                </a:lnTo>
                <a:lnTo>
                  <a:pt x="556" y="107"/>
                </a:lnTo>
                <a:lnTo>
                  <a:pt x="552" y="110"/>
                </a:lnTo>
                <a:lnTo>
                  <a:pt x="557" y="110"/>
                </a:lnTo>
                <a:lnTo>
                  <a:pt x="557" y="110"/>
                </a:lnTo>
                <a:lnTo>
                  <a:pt x="555" y="105"/>
                </a:lnTo>
                <a:lnTo>
                  <a:pt x="550" y="99"/>
                </a:lnTo>
                <a:lnTo>
                  <a:pt x="544" y="93"/>
                </a:lnTo>
                <a:lnTo>
                  <a:pt x="535" y="87"/>
                </a:lnTo>
                <a:lnTo>
                  <a:pt x="520" y="75"/>
                </a:lnTo>
                <a:lnTo>
                  <a:pt x="507" y="66"/>
                </a:lnTo>
                <a:lnTo>
                  <a:pt x="507" y="66"/>
                </a:lnTo>
                <a:lnTo>
                  <a:pt x="509" y="66"/>
                </a:lnTo>
                <a:lnTo>
                  <a:pt x="509" y="65"/>
                </a:lnTo>
                <a:lnTo>
                  <a:pt x="509" y="65"/>
                </a:lnTo>
                <a:lnTo>
                  <a:pt x="494" y="60"/>
                </a:lnTo>
                <a:lnTo>
                  <a:pt x="494" y="60"/>
                </a:lnTo>
                <a:lnTo>
                  <a:pt x="499" y="64"/>
                </a:lnTo>
                <a:lnTo>
                  <a:pt x="503" y="65"/>
                </a:lnTo>
                <a:lnTo>
                  <a:pt x="510" y="67"/>
                </a:lnTo>
                <a:lnTo>
                  <a:pt x="514" y="70"/>
                </a:lnTo>
                <a:lnTo>
                  <a:pt x="517" y="72"/>
                </a:lnTo>
                <a:lnTo>
                  <a:pt x="520" y="76"/>
                </a:lnTo>
                <a:lnTo>
                  <a:pt x="523" y="82"/>
                </a:lnTo>
                <a:lnTo>
                  <a:pt x="523" y="82"/>
                </a:lnTo>
                <a:lnTo>
                  <a:pt x="511" y="77"/>
                </a:lnTo>
                <a:lnTo>
                  <a:pt x="501" y="70"/>
                </a:lnTo>
                <a:lnTo>
                  <a:pt x="490" y="63"/>
                </a:lnTo>
                <a:lnTo>
                  <a:pt x="480" y="54"/>
                </a:lnTo>
                <a:lnTo>
                  <a:pt x="462" y="37"/>
                </a:lnTo>
                <a:lnTo>
                  <a:pt x="452" y="30"/>
                </a:lnTo>
                <a:lnTo>
                  <a:pt x="443" y="25"/>
                </a:lnTo>
                <a:lnTo>
                  <a:pt x="443" y="25"/>
                </a:lnTo>
                <a:lnTo>
                  <a:pt x="446" y="28"/>
                </a:lnTo>
                <a:lnTo>
                  <a:pt x="451" y="31"/>
                </a:lnTo>
                <a:lnTo>
                  <a:pt x="451" y="31"/>
                </a:lnTo>
                <a:lnTo>
                  <a:pt x="448" y="28"/>
                </a:lnTo>
                <a:lnTo>
                  <a:pt x="444" y="24"/>
                </a:lnTo>
                <a:lnTo>
                  <a:pt x="433" y="19"/>
                </a:lnTo>
                <a:lnTo>
                  <a:pt x="421" y="16"/>
                </a:lnTo>
                <a:lnTo>
                  <a:pt x="409" y="13"/>
                </a:lnTo>
                <a:lnTo>
                  <a:pt x="385" y="10"/>
                </a:lnTo>
                <a:lnTo>
                  <a:pt x="376" y="8"/>
                </a:lnTo>
                <a:lnTo>
                  <a:pt x="372" y="6"/>
                </a:lnTo>
                <a:lnTo>
                  <a:pt x="372" y="6"/>
                </a:lnTo>
                <a:lnTo>
                  <a:pt x="324" y="5"/>
                </a:lnTo>
                <a:lnTo>
                  <a:pt x="283" y="5"/>
                </a:lnTo>
                <a:lnTo>
                  <a:pt x="265" y="5"/>
                </a:lnTo>
                <a:lnTo>
                  <a:pt x="246" y="6"/>
                </a:lnTo>
                <a:lnTo>
                  <a:pt x="230" y="7"/>
                </a:lnTo>
                <a:lnTo>
                  <a:pt x="214" y="11"/>
                </a:lnTo>
                <a:lnTo>
                  <a:pt x="198" y="14"/>
                </a:lnTo>
                <a:lnTo>
                  <a:pt x="183" y="19"/>
                </a:lnTo>
                <a:lnTo>
                  <a:pt x="167" y="27"/>
                </a:lnTo>
                <a:lnTo>
                  <a:pt x="153" y="35"/>
                </a:lnTo>
                <a:lnTo>
                  <a:pt x="137" y="45"/>
                </a:lnTo>
                <a:lnTo>
                  <a:pt x="120" y="57"/>
                </a:lnTo>
                <a:lnTo>
                  <a:pt x="103" y="71"/>
                </a:lnTo>
                <a:lnTo>
                  <a:pt x="85" y="88"/>
                </a:lnTo>
                <a:lnTo>
                  <a:pt x="85" y="88"/>
                </a:lnTo>
                <a:lnTo>
                  <a:pt x="78" y="95"/>
                </a:lnTo>
                <a:lnTo>
                  <a:pt x="66" y="111"/>
                </a:lnTo>
                <a:lnTo>
                  <a:pt x="51" y="130"/>
                </a:lnTo>
                <a:lnTo>
                  <a:pt x="36" y="154"/>
                </a:lnTo>
                <a:lnTo>
                  <a:pt x="21" y="182"/>
                </a:lnTo>
                <a:lnTo>
                  <a:pt x="15" y="195"/>
                </a:lnTo>
                <a:lnTo>
                  <a:pt x="10" y="210"/>
                </a:lnTo>
                <a:lnTo>
                  <a:pt x="7" y="224"/>
                </a:lnTo>
                <a:lnTo>
                  <a:pt x="3" y="237"/>
                </a:lnTo>
                <a:lnTo>
                  <a:pt x="2" y="252"/>
                </a:lnTo>
                <a:lnTo>
                  <a:pt x="3" y="265"/>
                </a:lnTo>
                <a:lnTo>
                  <a:pt x="3" y="265"/>
                </a:lnTo>
                <a:lnTo>
                  <a:pt x="4" y="254"/>
                </a:lnTo>
                <a:lnTo>
                  <a:pt x="6" y="249"/>
                </a:lnTo>
                <a:lnTo>
                  <a:pt x="8" y="246"/>
                </a:lnTo>
                <a:lnTo>
                  <a:pt x="8" y="246"/>
                </a:lnTo>
                <a:lnTo>
                  <a:pt x="4" y="256"/>
                </a:lnTo>
                <a:lnTo>
                  <a:pt x="2" y="267"/>
                </a:lnTo>
                <a:lnTo>
                  <a:pt x="1" y="279"/>
                </a:lnTo>
                <a:lnTo>
                  <a:pt x="1" y="291"/>
                </a:lnTo>
                <a:lnTo>
                  <a:pt x="2" y="317"/>
                </a:lnTo>
                <a:lnTo>
                  <a:pt x="4" y="341"/>
                </a:lnTo>
                <a:lnTo>
                  <a:pt x="8" y="361"/>
                </a:lnTo>
                <a:lnTo>
                  <a:pt x="12" y="378"/>
                </a:lnTo>
                <a:lnTo>
                  <a:pt x="15" y="394"/>
                </a:lnTo>
                <a:lnTo>
                  <a:pt x="15" y="394"/>
                </a:lnTo>
                <a:lnTo>
                  <a:pt x="19" y="405"/>
                </a:lnTo>
                <a:lnTo>
                  <a:pt x="20" y="412"/>
                </a:lnTo>
                <a:lnTo>
                  <a:pt x="21" y="417"/>
                </a:lnTo>
                <a:lnTo>
                  <a:pt x="21" y="417"/>
                </a:lnTo>
                <a:lnTo>
                  <a:pt x="20" y="409"/>
                </a:lnTo>
                <a:lnTo>
                  <a:pt x="18" y="403"/>
                </a:lnTo>
                <a:lnTo>
                  <a:pt x="14" y="399"/>
                </a:lnTo>
                <a:lnTo>
                  <a:pt x="10" y="394"/>
                </a:lnTo>
                <a:lnTo>
                  <a:pt x="10" y="394"/>
                </a:lnTo>
                <a:lnTo>
                  <a:pt x="10" y="402"/>
                </a:lnTo>
                <a:lnTo>
                  <a:pt x="10" y="409"/>
                </a:lnTo>
                <a:lnTo>
                  <a:pt x="13" y="415"/>
                </a:lnTo>
                <a:lnTo>
                  <a:pt x="16" y="420"/>
                </a:lnTo>
                <a:lnTo>
                  <a:pt x="22" y="431"/>
                </a:lnTo>
                <a:lnTo>
                  <a:pt x="26" y="437"/>
                </a:lnTo>
                <a:lnTo>
                  <a:pt x="30" y="446"/>
                </a:lnTo>
                <a:lnTo>
                  <a:pt x="30" y="446"/>
                </a:lnTo>
                <a:lnTo>
                  <a:pt x="28" y="443"/>
                </a:lnTo>
                <a:lnTo>
                  <a:pt x="30" y="442"/>
                </a:lnTo>
                <a:lnTo>
                  <a:pt x="33" y="447"/>
                </a:lnTo>
                <a:lnTo>
                  <a:pt x="33" y="447"/>
                </a:lnTo>
                <a:lnTo>
                  <a:pt x="33" y="446"/>
                </a:lnTo>
                <a:lnTo>
                  <a:pt x="33" y="447"/>
                </a:lnTo>
                <a:lnTo>
                  <a:pt x="35" y="449"/>
                </a:lnTo>
                <a:lnTo>
                  <a:pt x="37" y="452"/>
                </a:lnTo>
                <a:lnTo>
                  <a:pt x="37" y="452"/>
                </a:lnTo>
                <a:lnTo>
                  <a:pt x="33" y="444"/>
                </a:lnTo>
                <a:lnTo>
                  <a:pt x="28" y="438"/>
                </a:lnTo>
                <a:lnTo>
                  <a:pt x="28" y="438"/>
                </a:lnTo>
                <a:lnTo>
                  <a:pt x="31" y="441"/>
                </a:lnTo>
                <a:lnTo>
                  <a:pt x="30" y="438"/>
                </a:lnTo>
                <a:lnTo>
                  <a:pt x="30" y="438"/>
                </a:lnTo>
                <a:lnTo>
                  <a:pt x="28" y="441"/>
                </a:lnTo>
                <a:lnTo>
                  <a:pt x="31" y="444"/>
                </a:lnTo>
                <a:lnTo>
                  <a:pt x="38" y="453"/>
                </a:lnTo>
                <a:lnTo>
                  <a:pt x="49" y="465"/>
                </a:lnTo>
                <a:lnTo>
                  <a:pt x="49" y="465"/>
                </a:lnTo>
                <a:lnTo>
                  <a:pt x="48" y="462"/>
                </a:lnTo>
                <a:lnTo>
                  <a:pt x="45" y="460"/>
                </a:lnTo>
                <a:lnTo>
                  <a:pt x="43" y="459"/>
                </a:lnTo>
                <a:lnTo>
                  <a:pt x="38" y="455"/>
                </a:lnTo>
                <a:lnTo>
                  <a:pt x="38" y="455"/>
                </a:lnTo>
                <a:lnTo>
                  <a:pt x="41" y="468"/>
                </a:lnTo>
                <a:lnTo>
                  <a:pt x="47" y="480"/>
                </a:lnTo>
                <a:lnTo>
                  <a:pt x="55" y="492"/>
                </a:lnTo>
                <a:lnTo>
                  <a:pt x="66" y="504"/>
                </a:lnTo>
                <a:lnTo>
                  <a:pt x="78" y="517"/>
                </a:lnTo>
                <a:lnTo>
                  <a:pt x="91" y="529"/>
                </a:lnTo>
                <a:lnTo>
                  <a:pt x="106" y="539"/>
                </a:lnTo>
                <a:lnTo>
                  <a:pt x="121" y="549"/>
                </a:lnTo>
                <a:lnTo>
                  <a:pt x="137" y="559"/>
                </a:lnTo>
                <a:lnTo>
                  <a:pt x="154" y="568"/>
                </a:lnTo>
                <a:lnTo>
                  <a:pt x="185" y="583"/>
                </a:lnTo>
                <a:lnTo>
                  <a:pt x="214" y="595"/>
                </a:lnTo>
                <a:lnTo>
                  <a:pt x="237" y="602"/>
                </a:lnTo>
                <a:lnTo>
                  <a:pt x="237" y="602"/>
                </a:lnTo>
                <a:lnTo>
                  <a:pt x="226" y="600"/>
                </a:lnTo>
                <a:lnTo>
                  <a:pt x="226" y="600"/>
                </a:lnTo>
                <a:lnTo>
                  <a:pt x="289" y="607"/>
                </a:lnTo>
                <a:lnTo>
                  <a:pt x="320" y="610"/>
                </a:lnTo>
                <a:lnTo>
                  <a:pt x="350" y="612"/>
                </a:lnTo>
                <a:lnTo>
                  <a:pt x="366" y="610"/>
                </a:lnTo>
                <a:lnTo>
                  <a:pt x="380" y="609"/>
                </a:lnTo>
                <a:lnTo>
                  <a:pt x="393" y="607"/>
                </a:lnTo>
                <a:lnTo>
                  <a:pt x="408" y="603"/>
                </a:lnTo>
                <a:lnTo>
                  <a:pt x="421" y="598"/>
                </a:lnTo>
                <a:lnTo>
                  <a:pt x="433" y="592"/>
                </a:lnTo>
                <a:lnTo>
                  <a:pt x="445" y="585"/>
                </a:lnTo>
                <a:lnTo>
                  <a:pt x="456" y="576"/>
                </a:lnTo>
                <a:lnTo>
                  <a:pt x="456" y="576"/>
                </a:lnTo>
                <a:lnTo>
                  <a:pt x="434" y="586"/>
                </a:lnTo>
                <a:lnTo>
                  <a:pt x="432" y="588"/>
                </a:lnTo>
                <a:lnTo>
                  <a:pt x="434" y="588"/>
                </a:lnTo>
                <a:lnTo>
                  <a:pt x="440" y="584"/>
                </a:lnTo>
                <a:lnTo>
                  <a:pt x="442" y="583"/>
                </a:lnTo>
                <a:lnTo>
                  <a:pt x="439" y="583"/>
                </a:lnTo>
                <a:lnTo>
                  <a:pt x="439" y="583"/>
                </a:lnTo>
                <a:lnTo>
                  <a:pt x="454" y="573"/>
                </a:lnTo>
                <a:lnTo>
                  <a:pt x="469" y="563"/>
                </a:lnTo>
                <a:lnTo>
                  <a:pt x="485" y="553"/>
                </a:lnTo>
                <a:lnTo>
                  <a:pt x="493" y="548"/>
                </a:lnTo>
                <a:lnTo>
                  <a:pt x="503" y="543"/>
                </a:lnTo>
                <a:lnTo>
                  <a:pt x="503" y="543"/>
                </a:lnTo>
                <a:lnTo>
                  <a:pt x="494" y="550"/>
                </a:lnTo>
                <a:lnTo>
                  <a:pt x="494" y="550"/>
                </a:lnTo>
                <a:lnTo>
                  <a:pt x="516" y="533"/>
                </a:lnTo>
                <a:lnTo>
                  <a:pt x="526" y="526"/>
                </a:lnTo>
                <a:lnTo>
                  <a:pt x="527" y="524"/>
                </a:lnTo>
                <a:lnTo>
                  <a:pt x="526" y="525"/>
                </a:lnTo>
                <a:lnTo>
                  <a:pt x="526" y="525"/>
                </a:lnTo>
                <a:lnTo>
                  <a:pt x="522" y="527"/>
                </a:lnTo>
                <a:lnTo>
                  <a:pt x="523" y="527"/>
                </a:lnTo>
                <a:lnTo>
                  <a:pt x="523" y="527"/>
                </a:lnTo>
                <a:lnTo>
                  <a:pt x="511" y="530"/>
                </a:lnTo>
                <a:lnTo>
                  <a:pt x="496" y="535"/>
                </a:lnTo>
                <a:lnTo>
                  <a:pt x="480" y="542"/>
                </a:lnTo>
                <a:lnTo>
                  <a:pt x="462" y="550"/>
                </a:lnTo>
                <a:lnTo>
                  <a:pt x="425" y="570"/>
                </a:lnTo>
                <a:lnTo>
                  <a:pt x="386" y="590"/>
                </a:lnTo>
                <a:lnTo>
                  <a:pt x="367" y="600"/>
                </a:lnTo>
                <a:lnTo>
                  <a:pt x="349" y="607"/>
                </a:lnTo>
                <a:lnTo>
                  <a:pt x="331" y="613"/>
                </a:lnTo>
                <a:lnTo>
                  <a:pt x="315" y="616"/>
                </a:lnTo>
                <a:lnTo>
                  <a:pt x="308" y="616"/>
                </a:lnTo>
                <a:lnTo>
                  <a:pt x="301" y="616"/>
                </a:lnTo>
                <a:lnTo>
                  <a:pt x="293" y="615"/>
                </a:lnTo>
                <a:lnTo>
                  <a:pt x="287" y="613"/>
                </a:lnTo>
                <a:lnTo>
                  <a:pt x="281" y="610"/>
                </a:lnTo>
                <a:lnTo>
                  <a:pt x="277" y="606"/>
                </a:lnTo>
                <a:lnTo>
                  <a:pt x="273" y="601"/>
                </a:lnTo>
                <a:lnTo>
                  <a:pt x="268" y="595"/>
                </a:lnTo>
                <a:lnTo>
                  <a:pt x="268" y="595"/>
                </a:lnTo>
                <a:lnTo>
                  <a:pt x="271" y="594"/>
                </a:lnTo>
                <a:lnTo>
                  <a:pt x="271" y="595"/>
                </a:lnTo>
                <a:lnTo>
                  <a:pt x="271" y="595"/>
                </a:lnTo>
                <a:lnTo>
                  <a:pt x="280" y="596"/>
                </a:lnTo>
                <a:lnTo>
                  <a:pt x="290" y="596"/>
                </a:lnTo>
                <a:lnTo>
                  <a:pt x="295" y="595"/>
                </a:lnTo>
                <a:lnTo>
                  <a:pt x="298" y="594"/>
                </a:lnTo>
                <a:lnTo>
                  <a:pt x="298" y="594"/>
                </a:lnTo>
                <a:lnTo>
                  <a:pt x="295" y="591"/>
                </a:lnTo>
                <a:lnTo>
                  <a:pt x="298" y="591"/>
                </a:lnTo>
                <a:lnTo>
                  <a:pt x="309" y="592"/>
                </a:lnTo>
                <a:lnTo>
                  <a:pt x="324" y="592"/>
                </a:lnTo>
                <a:lnTo>
                  <a:pt x="324" y="592"/>
                </a:lnTo>
                <a:lnTo>
                  <a:pt x="320" y="596"/>
                </a:lnTo>
                <a:lnTo>
                  <a:pt x="315" y="597"/>
                </a:lnTo>
                <a:lnTo>
                  <a:pt x="309" y="597"/>
                </a:lnTo>
                <a:lnTo>
                  <a:pt x="303" y="594"/>
                </a:lnTo>
                <a:lnTo>
                  <a:pt x="303" y="594"/>
                </a:lnTo>
                <a:lnTo>
                  <a:pt x="309" y="591"/>
                </a:lnTo>
                <a:lnTo>
                  <a:pt x="321" y="588"/>
                </a:lnTo>
                <a:lnTo>
                  <a:pt x="358" y="579"/>
                </a:lnTo>
                <a:lnTo>
                  <a:pt x="404" y="570"/>
                </a:lnTo>
                <a:lnTo>
                  <a:pt x="429" y="563"/>
                </a:lnTo>
                <a:lnTo>
                  <a:pt x="455" y="557"/>
                </a:lnTo>
                <a:lnTo>
                  <a:pt x="479" y="550"/>
                </a:lnTo>
                <a:lnTo>
                  <a:pt x="502" y="542"/>
                </a:lnTo>
                <a:lnTo>
                  <a:pt x="522" y="532"/>
                </a:lnTo>
                <a:lnTo>
                  <a:pt x="539" y="523"/>
                </a:lnTo>
                <a:lnTo>
                  <a:pt x="546" y="518"/>
                </a:lnTo>
                <a:lnTo>
                  <a:pt x="551" y="512"/>
                </a:lnTo>
                <a:lnTo>
                  <a:pt x="556" y="506"/>
                </a:lnTo>
                <a:lnTo>
                  <a:pt x="560" y="500"/>
                </a:lnTo>
                <a:lnTo>
                  <a:pt x="561" y="494"/>
                </a:lnTo>
                <a:lnTo>
                  <a:pt x="561" y="486"/>
                </a:lnTo>
                <a:lnTo>
                  <a:pt x="560" y="480"/>
                </a:lnTo>
                <a:lnTo>
                  <a:pt x="556" y="473"/>
                </a:lnTo>
                <a:lnTo>
                  <a:pt x="556" y="473"/>
                </a:lnTo>
                <a:lnTo>
                  <a:pt x="547" y="480"/>
                </a:lnTo>
                <a:lnTo>
                  <a:pt x="549" y="479"/>
                </a:lnTo>
                <a:lnTo>
                  <a:pt x="547" y="480"/>
                </a:lnTo>
                <a:lnTo>
                  <a:pt x="547" y="480"/>
                </a:lnTo>
                <a:lnTo>
                  <a:pt x="553" y="471"/>
                </a:lnTo>
                <a:lnTo>
                  <a:pt x="561" y="461"/>
                </a:lnTo>
                <a:lnTo>
                  <a:pt x="576" y="444"/>
                </a:lnTo>
                <a:lnTo>
                  <a:pt x="582" y="437"/>
                </a:lnTo>
                <a:lnTo>
                  <a:pt x="588" y="427"/>
                </a:lnTo>
                <a:lnTo>
                  <a:pt x="591" y="419"/>
                </a:lnTo>
                <a:lnTo>
                  <a:pt x="592" y="414"/>
                </a:lnTo>
                <a:lnTo>
                  <a:pt x="592" y="408"/>
                </a:lnTo>
                <a:lnTo>
                  <a:pt x="592" y="408"/>
                </a:lnTo>
                <a:lnTo>
                  <a:pt x="590" y="412"/>
                </a:lnTo>
                <a:lnTo>
                  <a:pt x="587" y="417"/>
                </a:lnTo>
                <a:lnTo>
                  <a:pt x="586" y="418"/>
                </a:lnTo>
                <a:lnTo>
                  <a:pt x="587" y="413"/>
                </a:lnTo>
                <a:lnTo>
                  <a:pt x="587" y="413"/>
                </a:lnTo>
                <a:lnTo>
                  <a:pt x="582" y="421"/>
                </a:lnTo>
                <a:lnTo>
                  <a:pt x="572" y="439"/>
                </a:lnTo>
                <a:lnTo>
                  <a:pt x="560" y="458"/>
                </a:lnTo>
                <a:lnTo>
                  <a:pt x="555" y="462"/>
                </a:lnTo>
                <a:lnTo>
                  <a:pt x="552" y="464"/>
                </a:lnTo>
                <a:lnTo>
                  <a:pt x="551" y="464"/>
                </a:lnTo>
                <a:lnTo>
                  <a:pt x="551" y="464"/>
                </a:lnTo>
                <a:lnTo>
                  <a:pt x="557" y="456"/>
                </a:lnTo>
                <a:lnTo>
                  <a:pt x="560" y="452"/>
                </a:lnTo>
                <a:lnTo>
                  <a:pt x="561" y="447"/>
                </a:lnTo>
                <a:lnTo>
                  <a:pt x="561" y="447"/>
                </a:lnTo>
                <a:lnTo>
                  <a:pt x="558" y="456"/>
                </a:lnTo>
                <a:lnTo>
                  <a:pt x="556" y="464"/>
                </a:lnTo>
                <a:lnTo>
                  <a:pt x="551" y="471"/>
                </a:lnTo>
                <a:lnTo>
                  <a:pt x="546" y="477"/>
                </a:lnTo>
                <a:lnTo>
                  <a:pt x="541" y="482"/>
                </a:lnTo>
                <a:lnTo>
                  <a:pt x="535" y="486"/>
                </a:lnTo>
                <a:lnTo>
                  <a:pt x="525" y="495"/>
                </a:lnTo>
                <a:lnTo>
                  <a:pt x="525" y="495"/>
                </a:lnTo>
                <a:lnTo>
                  <a:pt x="531" y="486"/>
                </a:lnTo>
                <a:lnTo>
                  <a:pt x="538" y="478"/>
                </a:lnTo>
                <a:lnTo>
                  <a:pt x="553" y="462"/>
                </a:lnTo>
                <a:lnTo>
                  <a:pt x="561" y="454"/>
                </a:lnTo>
                <a:lnTo>
                  <a:pt x="566" y="443"/>
                </a:lnTo>
                <a:lnTo>
                  <a:pt x="570" y="431"/>
                </a:lnTo>
                <a:lnTo>
                  <a:pt x="574" y="417"/>
                </a:lnTo>
                <a:lnTo>
                  <a:pt x="574" y="417"/>
                </a:lnTo>
                <a:lnTo>
                  <a:pt x="564" y="426"/>
                </a:lnTo>
                <a:lnTo>
                  <a:pt x="557" y="436"/>
                </a:lnTo>
                <a:lnTo>
                  <a:pt x="551" y="446"/>
                </a:lnTo>
                <a:lnTo>
                  <a:pt x="546" y="456"/>
                </a:lnTo>
                <a:lnTo>
                  <a:pt x="546" y="456"/>
                </a:lnTo>
                <a:lnTo>
                  <a:pt x="525" y="467"/>
                </a:lnTo>
                <a:lnTo>
                  <a:pt x="504" y="479"/>
                </a:lnTo>
                <a:lnTo>
                  <a:pt x="485" y="491"/>
                </a:lnTo>
                <a:lnTo>
                  <a:pt x="466" y="506"/>
                </a:lnTo>
                <a:lnTo>
                  <a:pt x="429" y="533"/>
                </a:lnTo>
                <a:lnTo>
                  <a:pt x="413" y="547"/>
                </a:lnTo>
                <a:lnTo>
                  <a:pt x="395" y="559"/>
                </a:lnTo>
                <a:lnTo>
                  <a:pt x="375" y="570"/>
                </a:lnTo>
                <a:lnTo>
                  <a:pt x="356" y="577"/>
                </a:lnTo>
                <a:lnTo>
                  <a:pt x="346" y="580"/>
                </a:lnTo>
                <a:lnTo>
                  <a:pt x="336" y="583"/>
                </a:lnTo>
                <a:lnTo>
                  <a:pt x="325" y="585"/>
                </a:lnTo>
                <a:lnTo>
                  <a:pt x="314" y="585"/>
                </a:lnTo>
                <a:lnTo>
                  <a:pt x="303" y="585"/>
                </a:lnTo>
                <a:lnTo>
                  <a:pt x="291" y="584"/>
                </a:lnTo>
                <a:lnTo>
                  <a:pt x="279" y="583"/>
                </a:lnTo>
                <a:lnTo>
                  <a:pt x="266" y="579"/>
                </a:lnTo>
                <a:lnTo>
                  <a:pt x="252" y="576"/>
                </a:lnTo>
                <a:lnTo>
                  <a:pt x="238" y="570"/>
                </a:lnTo>
                <a:lnTo>
                  <a:pt x="224" y="563"/>
                </a:lnTo>
                <a:lnTo>
                  <a:pt x="208" y="555"/>
                </a:lnTo>
                <a:lnTo>
                  <a:pt x="208" y="555"/>
                </a:lnTo>
                <a:lnTo>
                  <a:pt x="212" y="555"/>
                </a:lnTo>
                <a:lnTo>
                  <a:pt x="208" y="554"/>
                </a:lnTo>
                <a:lnTo>
                  <a:pt x="208" y="554"/>
                </a:lnTo>
                <a:lnTo>
                  <a:pt x="210" y="554"/>
                </a:lnTo>
                <a:lnTo>
                  <a:pt x="214" y="554"/>
                </a:lnTo>
                <a:lnTo>
                  <a:pt x="215" y="554"/>
                </a:lnTo>
                <a:lnTo>
                  <a:pt x="212" y="553"/>
                </a:lnTo>
                <a:lnTo>
                  <a:pt x="212" y="553"/>
                </a:lnTo>
                <a:lnTo>
                  <a:pt x="216" y="554"/>
                </a:lnTo>
                <a:lnTo>
                  <a:pt x="220" y="555"/>
                </a:lnTo>
                <a:lnTo>
                  <a:pt x="222" y="556"/>
                </a:lnTo>
                <a:lnTo>
                  <a:pt x="222" y="556"/>
                </a:lnTo>
                <a:lnTo>
                  <a:pt x="219" y="555"/>
                </a:lnTo>
                <a:lnTo>
                  <a:pt x="216" y="556"/>
                </a:lnTo>
                <a:lnTo>
                  <a:pt x="215" y="556"/>
                </a:lnTo>
                <a:lnTo>
                  <a:pt x="214" y="556"/>
                </a:lnTo>
                <a:lnTo>
                  <a:pt x="214" y="556"/>
                </a:lnTo>
                <a:lnTo>
                  <a:pt x="222" y="562"/>
                </a:lnTo>
                <a:lnTo>
                  <a:pt x="236" y="567"/>
                </a:lnTo>
                <a:lnTo>
                  <a:pt x="250" y="571"/>
                </a:lnTo>
                <a:lnTo>
                  <a:pt x="267" y="573"/>
                </a:lnTo>
                <a:lnTo>
                  <a:pt x="286" y="574"/>
                </a:lnTo>
                <a:lnTo>
                  <a:pt x="305" y="576"/>
                </a:lnTo>
                <a:lnTo>
                  <a:pt x="327" y="573"/>
                </a:lnTo>
                <a:lnTo>
                  <a:pt x="349" y="571"/>
                </a:lnTo>
                <a:lnTo>
                  <a:pt x="370" y="567"/>
                </a:lnTo>
                <a:lnTo>
                  <a:pt x="392" y="561"/>
                </a:lnTo>
                <a:lnTo>
                  <a:pt x="413" y="555"/>
                </a:lnTo>
                <a:lnTo>
                  <a:pt x="433" y="545"/>
                </a:lnTo>
                <a:lnTo>
                  <a:pt x="451" y="536"/>
                </a:lnTo>
                <a:lnTo>
                  <a:pt x="467" y="524"/>
                </a:lnTo>
                <a:lnTo>
                  <a:pt x="475" y="518"/>
                </a:lnTo>
                <a:lnTo>
                  <a:pt x="481" y="511"/>
                </a:lnTo>
                <a:lnTo>
                  <a:pt x="487" y="503"/>
                </a:lnTo>
                <a:lnTo>
                  <a:pt x="493" y="495"/>
                </a:lnTo>
                <a:lnTo>
                  <a:pt x="493" y="495"/>
                </a:lnTo>
                <a:lnTo>
                  <a:pt x="494" y="496"/>
                </a:lnTo>
                <a:lnTo>
                  <a:pt x="497" y="495"/>
                </a:lnTo>
                <a:lnTo>
                  <a:pt x="504" y="489"/>
                </a:lnTo>
                <a:lnTo>
                  <a:pt x="510" y="480"/>
                </a:lnTo>
                <a:lnTo>
                  <a:pt x="515" y="476"/>
                </a:lnTo>
                <a:lnTo>
                  <a:pt x="515" y="476"/>
                </a:lnTo>
                <a:lnTo>
                  <a:pt x="514" y="474"/>
                </a:lnTo>
                <a:lnTo>
                  <a:pt x="514" y="473"/>
                </a:lnTo>
                <a:lnTo>
                  <a:pt x="516" y="471"/>
                </a:lnTo>
                <a:lnTo>
                  <a:pt x="516" y="471"/>
                </a:lnTo>
                <a:lnTo>
                  <a:pt x="510" y="476"/>
                </a:lnTo>
                <a:lnTo>
                  <a:pt x="502" y="484"/>
                </a:lnTo>
                <a:lnTo>
                  <a:pt x="497" y="490"/>
                </a:lnTo>
                <a:lnTo>
                  <a:pt x="497" y="490"/>
                </a:lnTo>
                <a:lnTo>
                  <a:pt x="504" y="483"/>
                </a:lnTo>
                <a:lnTo>
                  <a:pt x="516" y="468"/>
                </a:lnTo>
                <a:lnTo>
                  <a:pt x="528" y="453"/>
                </a:lnTo>
                <a:lnTo>
                  <a:pt x="532" y="447"/>
                </a:lnTo>
                <a:lnTo>
                  <a:pt x="533" y="443"/>
                </a:lnTo>
                <a:lnTo>
                  <a:pt x="533" y="443"/>
                </a:lnTo>
                <a:lnTo>
                  <a:pt x="534" y="442"/>
                </a:lnTo>
                <a:lnTo>
                  <a:pt x="537" y="435"/>
                </a:lnTo>
                <a:lnTo>
                  <a:pt x="537" y="435"/>
                </a:lnTo>
                <a:lnTo>
                  <a:pt x="528" y="449"/>
                </a:lnTo>
                <a:lnTo>
                  <a:pt x="515" y="466"/>
                </a:lnTo>
                <a:lnTo>
                  <a:pt x="507" y="474"/>
                </a:lnTo>
                <a:lnTo>
                  <a:pt x="498" y="483"/>
                </a:lnTo>
                <a:lnTo>
                  <a:pt x="490" y="489"/>
                </a:lnTo>
                <a:lnTo>
                  <a:pt x="480" y="495"/>
                </a:lnTo>
                <a:lnTo>
                  <a:pt x="480" y="495"/>
                </a:lnTo>
                <a:lnTo>
                  <a:pt x="484" y="491"/>
                </a:lnTo>
                <a:lnTo>
                  <a:pt x="485" y="489"/>
                </a:lnTo>
                <a:lnTo>
                  <a:pt x="484" y="490"/>
                </a:lnTo>
                <a:lnTo>
                  <a:pt x="484" y="490"/>
                </a:lnTo>
                <a:lnTo>
                  <a:pt x="501" y="456"/>
                </a:lnTo>
                <a:lnTo>
                  <a:pt x="525" y="413"/>
                </a:lnTo>
                <a:lnTo>
                  <a:pt x="555" y="359"/>
                </a:lnTo>
                <a:lnTo>
                  <a:pt x="555" y="359"/>
                </a:lnTo>
                <a:lnTo>
                  <a:pt x="555" y="359"/>
                </a:lnTo>
                <a:lnTo>
                  <a:pt x="555" y="359"/>
                </a:lnTo>
                <a:lnTo>
                  <a:pt x="555" y="358"/>
                </a:lnTo>
                <a:lnTo>
                  <a:pt x="555" y="359"/>
                </a:lnTo>
                <a:lnTo>
                  <a:pt x="555" y="359"/>
                </a:lnTo>
                <a:close/>
                <a:moveTo>
                  <a:pt x="446" y="498"/>
                </a:moveTo>
                <a:lnTo>
                  <a:pt x="446" y="498"/>
                </a:lnTo>
                <a:lnTo>
                  <a:pt x="444" y="501"/>
                </a:lnTo>
                <a:lnTo>
                  <a:pt x="442" y="501"/>
                </a:lnTo>
                <a:lnTo>
                  <a:pt x="442" y="501"/>
                </a:lnTo>
                <a:lnTo>
                  <a:pt x="444" y="500"/>
                </a:lnTo>
                <a:lnTo>
                  <a:pt x="446" y="498"/>
                </a:lnTo>
                <a:lnTo>
                  <a:pt x="446" y="498"/>
                </a:lnTo>
                <a:close/>
                <a:moveTo>
                  <a:pt x="315" y="535"/>
                </a:moveTo>
                <a:lnTo>
                  <a:pt x="315" y="535"/>
                </a:lnTo>
                <a:lnTo>
                  <a:pt x="320" y="532"/>
                </a:lnTo>
                <a:lnTo>
                  <a:pt x="322" y="531"/>
                </a:lnTo>
                <a:lnTo>
                  <a:pt x="324" y="532"/>
                </a:lnTo>
                <a:lnTo>
                  <a:pt x="324" y="533"/>
                </a:lnTo>
                <a:lnTo>
                  <a:pt x="322" y="535"/>
                </a:lnTo>
                <a:lnTo>
                  <a:pt x="320" y="536"/>
                </a:lnTo>
                <a:lnTo>
                  <a:pt x="317" y="536"/>
                </a:lnTo>
                <a:lnTo>
                  <a:pt x="315" y="535"/>
                </a:lnTo>
                <a:lnTo>
                  <a:pt x="315" y="535"/>
                </a:lnTo>
                <a:lnTo>
                  <a:pt x="316" y="535"/>
                </a:lnTo>
                <a:lnTo>
                  <a:pt x="316" y="535"/>
                </a:lnTo>
                <a:lnTo>
                  <a:pt x="316" y="535"/>
                </a:lnTo>
                <a:lnTo>
                  <a:pt x="315" y="535"/>
                </a:lnTo>
                <a:lnTo>
                  <a:pt x="315" y="535"/>
                </a:lnTo>
                <a:close/>
                <a:moveTo>
                  <a:pt x="557" y="173"/>
                </a:moveTo>
                <a:lnTo>
                  <a:pt x="557" y="173"/>
                </a:lnTo>
                <a:lnTo>
                  <a:pt x="560" y="175"/>
                </a:lnTo>
                <a:lnTo>
                  <a:pt x="560" y="176"/>
                </a:lnTo>
                <a:lnTo>
                  <a:pt x="560" y="176"/>
                </a:lnTo>
                <a:lnTo>
                  <a:pt x="558" y="176"/>
                </a:lnTo>
                <a:lnTo>
                  <a:pt x="557" y="173"/>
                </a:lnTo>
                <a:lnTo>
                  <a:pt x="557" y="173"/>
                </a:lnTo>
                <a:close/>
                <a:moveTo>
                  <a:pt x="576" y="161"/>
                </a:moveTo>
                <a:lnTo>
                  <a:pt x="576" y="161"/>
                </a:lnTo>
                <a:lnTo>
                  <a:pt x="584" y="173"/>
                </a:lnTo>
                <a:lnTo>
                  <a:pt x="584" y="175"/>
                </a:lnTo>
                <a:lnTo>
                  <a:pt x="582" y="172"/>
                </a:lnTo>
                <a:lnTo>
                  <a:pt x="578" y="166"/>
                </a:lnTo>
                <a:lnTo>
                  <a:pt x="576" y="164"/>
                </a:lnTo>
                <a:lnTo>
                  <a:pt x="576" y="161"/>
                </a:lnTo>
                <a:lnTo>
                  <a:pt x="576" y="161"/>
                </a:lnTo>
                <a:lnTo>
                  <a:pt x="578" y="163"/>
                </a:lnTo>
                <a:lnTo>
                  <a:pt x="576" y="161"/>
                </a:lnTo>
                <a:lnTo>
                  <a:pt x="576" y="161"/>
                </a:lnTo>
                <a:close/>
                <a:moveTo>
                  <a:pt x="281" y="0"/>
                </a:moveTo>
                <a:lnTo>
                  <a:pt x="281" y="0"/>
                </a:lnTo>
                <a:lnTo>
                  <a:pt x="278" y="1"/>
                </a:lnTo>
                <a:lnTo>
                  <a:pt x="275" y="1"/>
                </a:lnTo>
                <a:lnTo>
                  <a:pt x="275" y="1"/>
                </a:lnTo>
                <a:lnTo>
                  <a:pt x="278" y="0"/>
                </a:lnTo>
                <a:lnTo>
                  <a:pt x="281" y="0"/>
                </a:lnTo>
                <a:lnTo>
                  <a:pt x="281" y="0"/>
                </a:lnTo>
                <a:close/>
                <a:moveTo>
                  <a:pt x="118" y="66"/>
                </a:moveTo>
                <a:lnTo>
                  <a:pt x="118" y="66"/>
                </a:lnTo>
                <a:lnTo>
                  <a:pt x="115" y="66"/>
                </a:lnTo>
                <a:lnTo>
                  <a:pt x="114" y="67"/>
                </a:lnTo>
                <a:lnTo>
                  <a:pt x="114" y="67"/>
                </a:lnTo>
                <a:lnTo>
                  <a:pt x="114" y="67"/>
                </a:lnTo>
                <a:lnTo>
                  <a:pt x="116" y="65"/>
                </a:lnTo>
                <a:lnTo>
                  <a:pt x="118" y="65"/>
                </a:lnTo>
                <a:lnTo>
                  <a:pt x="118" y="66"/>
                </a:lnTo>
                <a:lnTo>
                  <a:pt x="118" y="66"/>
                </a:lnTo>
                <a:close/>
                <a:moveTo>
                  <a:pt x="32" y="169"/>
                </a:moveTo>
                <a:lnTo>
                  <a:pt x="32" y="169"/>
                </a:lnTo>
                <a:lnTo>
                  <a:pt x="33" y="166"/>
                </a:lnTo>
                <a:lnTo>
                  <a:pt x="35" y="165"/>
                </a:lnTo>
                <a:lnTo>
                  <a:pt x="35" y="165"/>
                </a:lnTo>
                <a:lnTo>
                  <a:pt x="33" y="167"/>
                </a:lnTo>
                <a:lnTo>
                  <a:pt x="32" y="169"/>
                </a:lnTo>
                <a:lnTo>
                  <a:pt x="32" y="169"/>
                </a:lnTo>
                <a:lnTo>
                  <a:pt x="32" y="169"/>
                </a:lnTo>
                <a:close/>
                <a:moveTo>
                  <a:pt x="484" y="557"/>
                </a:moveTo>
                <a:lnTo>
                  <a:pt x="484" y="557"/>
                </a:lnTo>
                <a:lnTo>
                  <a:pt x="486" y="555"/>
                </a:lnTo>
                <a:lnTo>
                  <a:pt x="490" y="554"/>
                </a:lnTo>
                <a:lnTo>
                  <a:pt x="490" y="554"/>
                </a:lnTo>
                <a:lnTo>
                  <a:pt x="486" y="556"/>
                </a:lnTo>
                <a:lnTo>
                  <a:pt x="485" y="557"/>
                </a:lnTo>
                <a:lnTo>
                  <a:pt x="484" y="557"/>
                </a:lnTo>
                <a:lnTo>
                  <a:pt x="484" y="557"/>
                </a:lnTo>
                <a:close/>
                <a:moveTo>
                  <a:pt x="435" y="570"/>
                </a:moveTo>
                <a:lnTo>
                  <a:pt x="435" y="570"/>
                </a:lnTo>
                <a:lnTo>
                  <a:pt x="440" y="567"/>
                </a:lnTo>
                <a:lnTo>
                  <a:pt x="443" y="566"/>
                </a:lnTo>
                <a:lnTo>
                  <a:pt x="444" y="566"/>
                </a:lnTo>
                <a:lnTo>
                  <a:pt x="444" y="566"/>
                </a:lnTo>
                <a:lnTo>
                  <a:pt x="444" y="566"/>
                </a:lnTo>
                <a:lnTo>
                  <a:pt x="439" y="568"/>
                </a:lnTo>
                <a:lnTo>
                  <a:pt x="435" y="570"/>
                </a:lnTo>
                <a:lnTo>
                  <a:pt x="435" y="570"/>
                </a:lnTo>
                <a:close/>
                <a:moveTo>
                  <a:pt x="579" y="433"/>
                </a:moveTo>
                <a:lnTo>
                  <a:pt x="579" y="433"/>
                </a:lnTo>
                <a:lnTo>
                  <a:pt x="578" y="436"/>
                </a:lnTo>
                <a:lnTo>
                  <a:pt x="576" y="437"/>
                </a:lnTo>
                <a:lnTo>
                  <a:pt x="576" y="436"/>
                </a:lnTo>
                <a:lnTo>
                  <a:pt x="579" y="433"/>
                </a:lnTo>
                <a:lnTo>
                  <a:pt x="579" y="433"/>
                </a:lnTo>
                <a:lnTo>
                  <a:pt x="578" y="433"/>
                </a:lnTo>
                <a:lnTo>
                  <a:pt x="579" y="433"/>
                </a:lnTo>
                <a:lnTo>
                  <a:pt x="579" y="433"/>
                </a:lnTo>
                <a:close/>
                <a:moveTo>
                  <a:pt x="370" y="562"/>
                </a:moveTo>
                <a:lnTo>
                  <a:pt x="370" y="562"/>
                </a:lnTo>
                <a:lnTo>
                  <a:pt x="381" y="560"/>
                </a:lnTo>
                <a:lnTo>
                  <a:pt x="381" y="560"/>
                </a:lnTo>
                <a:lnTo>
                  <a:pt x="376" y="561"/>
                </a:lnTo>
                <a:lnTo>
                  <a:pt x="370" y="562"/>
                </a:lnTo>
                <a:lnTo>
                  <a:pt x="370" y="562"/>
                </a:lnTo>
                <a:close/>
                <a:moveTo>
                  <a:pt x="461" y="523"/>
                </a:moveTo>
                <a:lnTo>
                  <a:pt x="461" y="523"/>
                </a:lnTo>
                <a:lnTo>
                  <a:pt x="463" y="520"/>
                </a:lnTo>
                <a:lnTo>
                  <a:pt x="466" y="519"/>
                </a:lnTo>
                <a:lnTo>
                  <a:pt x="466" y="519"/>
                </a:lnTo>
                <a:lnTo>
                  <a:pt x="463" y="521"/>
                </a:lnTo>
                <a:lnTo>
                  <a:pt x="461" y="523"/>
                </a:lnTo>
                <a:lnTo>
                  <a:pt x="461" y="523"/>
                </a:lnTo>
                <a:lnTo>
                  <a:pt x="461" y="523"/>
                </a:lnTo>
                <a:close/>
                <a:moveTo>
                  <a:pt x="501" y="490"/>
                </a:moveTo>
                <a:lnTo>
                  <a:pt x="501" y="490"/>
                </a:lnTo>
                <a:lnTo>
                  <a:pt x="501" y="489"/>
                </a:lnTo>
                <a:lnTo>
                  <a:pt x="502" y="488"/>
                </a:lnTo>
                <a:lnTo>
                  <a:pt x="502" y="488"/>
                </a:lnTo>
                <a:lnTo>
                  <a:pt x="503" y="488"/>
                </a:lnTo>
                <a:lnTo>
                  <a:pt x="502" y="489"/>
                </a:lnTo>
                <a:lnTo>
                  <a:pt x="501" y="490"/>
                </a:lnTo>
                <a:lnTo>
                  <a:pt x="501" y="490"/>
                </a:lnTo>
                <a:close/>
                <a:moveTo>
                  <a:pt x="552" y="376"/>
                </a:moveTo>
                <a:lnTo>
                  <a:pt x="552" y="376"/>
                </a:lnTo>
                <a:lnTo>
                  <a:pt x="555" y="372"/>
                </a:lnTo>
                <a:lnTo>
                  <a:pt x="555" y="372"/>
                </a:lnTo>
                <a:lnTo>
                  <a:pt x="553" y="372"/>
                </a:lnTo>
                <a:lnTo>
                  <a:pt x="552" y="374"/>
                </a:lnTo>
                <a:lnTo>
                  <a:pt x="552" y="376"/>
                </a:lnTo>
                <a:lnTo>
                  <a:pt x="552" y="376"/>
                </a:lnTo>
                <a:lnTo>
                  <a:pt x="552" y="376"/>
                </a:lnTo>
                <a:lnTo>
                  <a:pt x="553" y="376"/>
                </a:lnTo>
                <a:lnTo>
                  <a:pt x="552" y="376"/>
                </a:lnTo>
                <a:lnTo>
                  <a:pt x="552" y="376"/>
                </a:lnTo>
                <a:close/>
                <a:moveTo>
                  <a:pt x="519" y="436"/>
                </a:moveTo>
                <a:lnTo>
                  <a:pt x="519" y="436"/>
                </a:lnTo>
                <a:lnTo>
                  <a:pt x="520" y="433"/>
                </a:lnTo>
                <a:lnTo>
                  <a:pt x="521" y="432"/>
                </a:lnTo>
                <a:lnTo>
                  <a:pt x="521" y="432"/>
                </a:lnTo>
                <a:lnTo>
                  <a:pt x="520" y="435"/>
                </a:lnTo>
                <a:lnTo>
                  <a:pt x="519" y="436"/>
                </a:lnTo>
                <a:lnTo>
                  <a:pt x="519" y="436"/>
                </a:lnTo>
                <a:close/>
                <a:moveTo>
                  <a:pt x="472" y="480"/>
                </a:moveTo>
                <a:lnTo>
                  <a:pt x="472" y="480"/>
                </a:lnTo>
                <a:lnTo>
                  <a:pt x="473" y="479"/>
                </a:lnTo>
                <a:lnTo>
                  <a:pt x="475" y="477"/>
                </a:lnTo>
                <a:lnTo>
                  <a:pt x="475" y="477"/>
                </a:lnTo>
                <a:lnTo>
                  <a:pt x="474" y="479"/>
                </a:lnTo>
                <a:lnTo>
                  <a:pt x="472" y="480"/>
                </a:lnTo>
                <a:lnTo>
                  <a:pt x="472" y="480"/>
                </a:lnTo>
                <a:close/>
                <a:moveTo>
                  <a:pt x="462" y="489"/>
                </a:moveTo>
                <a:lnTo>
                  <a:pt x="462" y="489"/>
                </a:lnTo>
                <a:lnTo>
                  <a:pt x="464" y="486"/>
                </a:lnTo>
                <a:lnTo>
                  <a:pt x="467" y="486"/>
                </a:lnTo>
                <a:lnTo>
                  <a:pt x="467" y="486"/>
                </a:lnTo>
                <a:lnTo>
                  <a:pt x="464" y="488"/>
                </a:lnTo>
                <a:lnTo>
                  <a:pt x="462" y="489"/>
                </a:lnTo>
                <a:lnTo>
                  <a:pt x="462" y="489"/>
                </a:lnTo>
                <a:close/>
                <a:moveTo>
                  <a:pt x="558" y="439"/>
                </a:moveTo>
                <a:lnTo>
                  <a:pt x="558" y="439"/>
                </a:lnTo>
                <a:lnTo>
                  <a:pt x="556" y="444"/>
                </a:lnTo>
                <a:lnTo>
                  <a:pt x="552" y="449"/>
                </a:lnTo>
                <a:lnTo>
                  <a:pt x="552" y="449"/>
                </a:lnTo>
                <a:lnTo>
                  <a:pt x="555" y="443"/>
                </a:lnTo>
                <a:lnTo>
                  <a:pt x="558" y="439"/>
                </a:lnTo>
                <a:lnTo>
                  <a:pt x="558" y="439"/>
                </a:lnTo>
                <a:close/>
                <a:moveTo>
                  <a:pt x="422" y="500"/>
                </a:moveTo>
                <a:lnTo>
                  <a:pt x="422" y="500"/>
                </a:lnTo>
                <a:lnTo>
                  <a:pt x="423" y="497"/>
                </a:lnTo>
                <a:lnTo>
                  <a:pt x="426" y="496"/>
                </a:lnTo>
                <a:lnTo>
                  <a:pt x="426" y="496"/>
                </a:lnTo>
                <a:lnTo>
                  <a:pt x="425" y="498"/>
                </a:lnTo>
                <a:lnTo>
                  <a:pt x="422" y="500"/>
                </a:lnTo>
                <a:lnTo>
                  <a:pt x="422" y="500"/>
                </a:lnTo>
                <a:close/>
                <a:moveTo>
                  <a:pt x="486" y="485"/>
                </a:moveTo>
                <a:lnTo>
                  <a:pt x="486" y="485"/>
                </a:lnTo>
                <a:lnTo>
                  <a:pt x="488" y="483"/>
                </a:lnTo>
                <a:lnTo>
                  <a:pt x="490" y="482"/>
                </a:lnTo>
                <a:lnTo>
                  <a:pt x="490" y="482"/>
                </a:lnTo>
                <a:lnTo>
                  <a:pt x="488" y="484"/>
                </a:lnTo>
                <a:lnTo>
                  <a:pt x="487" y="485"/>
                </a:lnTo>
                <a:lnTo>
                  <a:pt x="486" y="485"/>
                </a:lnTo>
                <a:lnTo>
                  <a:pt x="486" y="485"/>
                </a:lnTo>
                <a:close/>
                <a:moveTo>
                  <a:pt x="561" y="442"/>
                </a:moveTo>
                <a:lnTo>
                  <a:pt x="561" y="442"/>
                </a:lnTo>
                <a:lnTo>
                  <a:pt x="562" y="439"/>
                </a:lnTo>
                <a:lnTo>
                  <a:pt x="563" y="438"/>
                </a:lnTo>
                <a:lnTo>
                  <a:pt x="563" y="439"/>
                </a:lnTo>
                <a:lnTo>
                  <a:pt x="563" y="439"/>
                </a:lnTo>
                <a:lnTo>
                  <a:pt x="562" y="442"/>
                </a:lnTo>
                <a:lnTo>
                  <a:pt x="562" y="442"/>
                </a:lnTo>
                <a:lnTo>
                  <a:pt x="561" y="442"/>
                </a:lnTo>
                <a:lnTo>
                  <a:pt x="561" y="442"/>
                </a:lnTo>
                <a:close/>
                <a:moveTo>
                  <a:pt x="560" y="446"/>
                </a:moveTo>
                <a:lnTo>
                  <a:pt x="560" y="446"/>
                </a:lnTo>
                <a:lnTo>
                  <a:pt x="557" y="446"/>
                </a:lnTo>
                <a:lnTo>
                  <a:pt x="560" y="446"/>
                </a:lnTo>
                <a:lnTo>
                  <a:pt x="560" y="446"/>
                </a:lnTo>
                <a:lnTo>
                  <a:pt x="560" y="446"/>
                </a:lnTo>
                <a:lnTo>
                  <a:pt x="560" y="444"/>
                </a:lnTo>
                <a:lnTo>
                  <a:pt x="560" y="444"/>
                </a:lnTo>
                <a:lnTo>
                  <a:pt x="560" y="446"/>
                </a:lnTo>
                <a:lnTo>
                  <a:pt x="560" y="446"/>
                </a:lnTo>
                <a:close/>
                <a:moveTo>
                  <a:pt x="552" y="453"/>
                </a:moveTo>
                <a:lnTo>
                  <a:pt x="552" y="453"/>
                </a:lnTo>
                <a:lnTo>
                  <a:pt x="553" y="450"/>
                </a:lnTo>
                <a:lnTo>
                  <a:pt x="555" y="448"/>
                </a:lnTo>
                <a:lnTo>
                  <a:pt x="555" y="448"/>
                </a:lnTo>
                <a:lnTo>
                  <a:pt x="553" y="450"/>
                </a:lnTo>
                <a:lnTo>
                  <a:pt x="552" y="453"/>
                </a:lnTo>
                <a:lnTo>
                  <a:pt x="552" y="453"/>
                </a:lnTo>
                <a:close/>
                <a:moveTo>
                  <a:pt x="494" y="491"/>
                </a:moveTo>
                <a:lnTo>
                  <a:pt x="494" y="491"/>
                </a:lnTo>
                <a:lnTo>
                  <a:pt x="493" y="494"/>
                </a:lnTo>
                <a:lnTo>
                  <a:pt x="494" y="492"/>
                </a:lnTo>
                <a:lnTo>
                  <a:pt x="494" y="491"/>
                </a:lnTo>
                <a:lnTo>
                  <a:pt x="494" y="491"/>
                </a:lnTo>
                <a:lnTo>
                  <a:pt x="494" y="491"/>
                </a:lnTo>
                <a:lnTo>
                  <a:pt x="494" y="491"/>
                </a:lnTo>
                <a:lnTo>
                  <a:pt x="494" y="491"/>
                </a:lnTo>
                <a:lnTo>
                  <a:pt x="494" y="491"/>
                </a:lnTo>
                <a:close/>
                <a:moveTo>
                  <a:pt x="543" y="467"/>
                </a:moveTo>
                <a:lnTo>
                  <a:pt x="543" y="467"/>
                </a:lnTo>
                <a:lnTo>
                  <a:pt x="545" y="465"/>
                </a:lnTo>
                <a:lnTo>
                  <a:pt x="543" y="467"/>
                </a:lnTo>
                <a:lnTo>
                  <a:pt x="543" y="467"/>
                </a:lnTo>
                <a:lnTo>
                  <a:pt x="543" y="467"/>
                </a:lnTo>
                <a:lnTo>
                  <a:pt x="543" y="467"/>
                </a:lnTo>
                <a:lnTo>
                  <a:pt x="543" y="467"/>
                </a:lnTo>
                <a:close/>
                <a:moveTo>
                  <a:pt x="572" y="447"/>
                </a:moveTo>
                <a:lnTo>
                  <a:pt x="572" y="447"/>
                </a:lnTo>
                <a:lnTo>
                  <a:pt x="572" y="446"/>
                </a:lnTo>
                <a:lnTo>
                  <a:pt x="573" y="444"/>
                </a:lnTo>
                <a:lnTo>
                  <a:pt x="574" y="442"/>
                </a:lnTo>
                <a:lnTo>
                  <a:pt x="574" y="442"/>
                </a:lnTo>
                <a:lnTo>
                  <a:pt x="574" y="443"/>
                </a:lnTo>
                <a:lnTo>
                  <a:pt x="573" y="446"/>
                </a:lnTo>
                <a:lnTo>
                  <a:pt x="572" y="448"/>
                </a:lnTo>
                <a:lnTo>
                  <a:pt x="572" y="447"/>
                </a:lnTo>
                <a:lnTo>
                  <a:pt x="572" y="447"/>
                </a:lnTo>
                <a:close/>
                <a:moveTo>
                  <a:pt x="487" y="498"/>
                </a:moveTo>
                <a:lnTo>
                  <a:pt x="487" y="498"/>
                </a:lnTo>
                <a:lnTo>
                  <a:pt x="480" y="501"/>
                </a:lnTo>
                <a:lnTo>
                  <a:pt x="480" y="501"/>
                </a:lnTo>
                <a:lnTo>
                  <a:pt x="481" y="501"/>
                </a:lnTo>
                <a:lnTo>
                  <a:pt x="484" y="498"/>
                </a:lnTo>
                <a:lnTo>
                  <a:pt x="486" y="498"/>
                </a:lnTo>
                <a:lnTo>
                  <a:pt x="487" y="498"/>
                </a:lnTo>
                <a:lnTo>
                  <a:pt x="487" y="498"/>
                </a:lnTo>
                <a:lnTo>
                  <a:pt x="486" y="500"/>
                </a:lnTo>
                <a:lnTo>
                  <a:pt x="486" y="498"/>
                </a:lnTo>
                <a:lnTo>
                  <a:pt x="486" y="498"/>
                </a:lnTo>
                <a:lnTo>
                  <a:pt x="487" y="498"/>
                </a:lnTo>
                <a:lnTo>
                  <a:pt x="487" y="498"/>
                </a:lnTo>
                <a:close/>
                <a:moveTo>
                  <a:pt x="431" y="509"/>
                </a:moveTo>
                <a:lnTo>
                  <a:pt x="431" y="509"/>
                </a:lnTo>
                <a:lnTo>
                  <a:pt x="432" y="508"/>
                </a:lnTo>
                <a:lnTo>
                  <a:pt x="434" y="507"/>
                </a:lnTo>
                <a:lnTo>
                  <a:pt x="434" y="507"/>
                </a:lnTo>
                <a:lnTo>
                  <a:pt x="433" y="508"/>
                </a:lnTo>
                <a:lnTo>
                  <a:pt x="431" y="509"/>
                </a:lnTo>
                <a:lnTo>
                  <a:pt x="431" y="509"/>
                </a:lnTo>
                <a:close/>
                <a:moveTo>
                  <a:pt x="497" y="494"/>
                </a:moveTo>
                <a:lnTo>
                  <a:pt x="497" y="494"/>
                </a:lnTo>
                <a:lnTo>
                  <a:pt x="496" y="492"/>
                </a:lnTo>
                <a:lnTo>
                  <a:pt x="496" y="492"/>
                </a:lnTo>
                <a:lnTo>
                  <a:pt x="497" y="492"/>
                </a:lnTo>
                <a:lnTo>
                  <a:pt x="497" y="494"/>
                </a:lnTo>
                <a:lnTo>
                  <a:pt x="497" y="494"/>
                </a:lnTo>
                <a:lnTo>
                  <a:pt x="497" y="492"/>
                </a:lnTo>
                <a:lnTo>
                  <a:pt x="497" y="494"/>
                </a:lnTo>
                <a:lnTo>
                  <a:pt x="497" y="494"/>
                </a:lnTo>
                <a:close/>
                <a:moveTo>
                  <a:pt x="560" y="462"/>
                </a:moveTo>
                <a:lnTo>
                  <a:pt x="560" y="462"/>
                </a:lnTo>
                <a:lnTo>
                  <a:pt x="564" y="455"/>
                </a:lnTo>
                <a:lnTo>
                  <a:pt x="560" y="462"/>
                </a:lnTo>
                <a:lnTo>
                  <a:pt x="560" y="462"/>
                </a:lnTo>
                <a:lnTo>
                  <a:pt x="560" y="460"/>
                </a:lnTo>
                <a:lnTo>
                  <a:pt x="560" y="462"/>
                </a:lnTo>
                <a:lnTo>
                  <a:pt x="560" y="462"/>
                </a:lnTo>
                <a:close/>
                <a:moveTo>
                  <a:pt x="531" y="480"/>
                </a:moveTo>
                <a:lnTo>
                  <a:pt x="531" y="480"/>
                </a:lnTo>
                <a:lnTo>
                  <a:pt x="532" y="478"/>
                </a:lnTo>
                <a:lnTo>
                  <a:pt x="534" y="477"/>
                </a:lnTo>
                <a:lnTo>
                  <a:pt x="534" y="477"/>
                </a:lnTo>
                <a:lnTo>
                  <a:pt x="533" y="479"/>
                </a:lnTo>
                <a:lnTo>
                  <a:pt x="531" y="480"/>
                </a:lnTo>
                <a:lnTo>
                  <a:pt x="531" y="480"/>
                </a:lnTo>
                <a:close/>
                <a:moveTo>
                  <a:pt x="550" y="468"/>
                </a:moveTo>
                <a:lnTo>
                  <a:pt x="550" y="468"/>
                </a:lnTo>
                <a:lnTo>
                  <a:pt x="549" y="470"/>
                </a:lnTo>
                <a:lnTo>
                  <a:pt x="547" y="471"/>
                </a:lnTo>
                <a:lnTo>
                  <a:pt x="547" y="473"/>
                </a:lnTo>
                <a:lnTo>
                  <a:pt x="549" y="473"/>
                </a:lnTo>
                <a:lnTo>
                  <a:pt x="549" y="473"/>
                </a:lnTo>
                <a:lnTo>
                  <a:pt x="550" y="472"/>
                </a:lnTo>
                <a:lnTo>
                  <a:pt x="550" y="468"/>
                </a:lnTo>
                <a:lnTo>
                  <a:pt x="550" y="468"/>
                </a:lnTo>
                <a:lnTo>
                  <a:pt x="551" y="468"/>
                </a:lnTo>
                <a:lnTo>
                  <a:pt x="551" y="468"/>
                </a:lnTo>
                <a:lnTo>
                  <a:pt x="551" y="470"/>
                </a:lnTo>
                <a:lnTo>
                  <a:pt x="550" y="468"/>
                </a:lnTo>
                <a:lnTo>
                  <a:pt x="550" y="468"/>
                </a:lnTo>
                <a:close/>
                <a:moveTo>
                  <a:pt x="461" y="515"/>
                </a:moveTo>
                <a:lnTo>
                  <a:pt x="461" y="515"/>
                </a:lnTo>
                <a:lnTo>
                  <a:pt x="462" y="517"/>
                </a:lnTo>
                <a:lnTo>
                  <a:pt x="463" y="517"/>
                </a:lnTo>
                <a:lnTo>
                  <a:pt x="467" y="512"/>
                </a:lnTo>
                <a:lnTo>
                  <a:pt x="467" y="511"/>
                </a:lnTo>
                <a:lnTo>
                  <a:pt x="466" y="511"/>
                </a:lnTo>
                <a:lnTo>
                  <a:pt x="464" y="512"/>
                </a:lnTo>
                <a:lnTo>
                  <a:pt x="461" y="515"/>
                </a:lnTo>
                <a:lnTo>
                  <a:pt x="461" y="515"/>
                </a:lnTo>
                <a:lnTo>
                  <a:pt x="461" y="517"/>
                </a:lnTo>
                <a:lnTo>
                  <a:pt x="461" y="515"/>
                </a:lnTo>
                <a:lnTo>
                  <a:pt x="461" y="515"/>
                </a:lnTo>
                <a:close/>
                <a:moveTo>
                  <a:pt x="529" y="484"/>
                </a:moveTo>
                <a:lnTo>
                  <a:pt x="529" y="484"/>
                </a:lnTo>
                <a:lnTo>
                  <a:pt x="528" y="486"/>
                </a:lnTo>
                <a:lnTo>
                  <a:pt x="529" y="486"/>
                </a:lnTo>
                <a:lnTo>
                  <a:pt x="529" y="484"/>
                </a:lnTo>
                <a:lnTo>
                  <a:pt x="529" y="484"/>
                </a:lnTo>
                <a:lnTo>
                  <a:pt x="529" y="484"/>
                </a:lnTo>
                <a:lnTo>
                  <a:pt x="529" y="484"/>
                </a:lnTo>
                <a:lnTo>
                  <a:pt x="529" y="485"/>
                </a:lnTo>
                <a:lnTo>
                  <a:pt x="529" y="484"/>
                </a:lnTo>
                <a:lnTo>
                  <a:pt x="529" y="484"/>
                </a:lnTo>
                <a:close/>
                <a:moveTo>
                  <a:pt x="381" y="517"/>
                </a:moveTo>
                <a:lnTo>
                  <a:pt x="381" y="517"/>
                </a:lnTo>
                <a:lnTo>
                  <a:pt x="383" y="515"/>
                </a:lnTo>
                <a:lnTo>
                  <a:pt x="384" y="514"/>
                </a:lnTo>
                <a:lnTo>
                  <a:pt x="384" y="514"/>
                </a:lnTo>
                <a:lnTo>
                  <a:pt x="383" y="515"/>
                </a:lnTo>
                <a:lnTo>
                  <a:pt x="381" y="517"/>
                </a:lnTo>
                <a:lnTo>
                  <a:pt x="381" y="517"/>
                </a:lnTo>
                <a:close/>
                <a:moveTo>
                  <a:pt x="405" y="521"/>
                </a:moveTo>
                <a:lnTo>
                  <a:pt x="405" y="521"/>
                </a:lnTo>
                <a:lnTo>
                  <a:pt x="407" y="520"/>
                </a:lnTo>
                <a:lnTo>
                  <a:pt x="408" y="520"/>
                </a:lnTo>
                <a:lnTo>
                  <a:pt x="409" y="520"/>
                </a:lnTo>
                <a:lnTo>
                  <a:pt x="409" y="520"/>
                </a:lnTo>
                <a:lnTo>
                  <a:pt x="407" y="520"/>
                </a:lnTo>
                <a:lnTo>
                  <a:pt x="405" y="521"/>
                </a:lnTo>
                <a:lnTo>
                  <a:pt x="405" y="521"/>
                </a:lnTo>
                <a:close/>
                <a:moveTo>
                  <a:pt x="538" y="485"/>
                </a:moveTo>
                <a:lnTo>
                  <a:pt x="538" y="485"/>
                </a:lnTo>
                <a:lnTo>
                  <a:pt x="540" y="483"/>
                </a:lnTo>
                <a:lnTo>
                  <a:pt x="538" y="485"/>
                </a:lnTo>
                <a:lnTo>
                  <a:pt x="538" y="485"/>
                </a:lnTo>
                <a:lnTo>
                  <a:pt x="539" y="485"/>
                </a:lnTo>
                <a:lnTo>
                  <a:pt x="538" y="485"/>
                </a:lnTo>
                <a:lnTo>
                  <a:pt x="538" y="485"/>
                </a:lnTo>
                <a:close/>
                <a:moveTo>
                  <a:pt x="521" y="497"/>
                </a:moveTo>
                <a:lnTo>
                  <a:pt x="521" y="497"/>
                </a:lnTo>
                <a:lnTo>
                  <a:pt x="525" y="492"/>
                </a:lnTo>
                <a:lnTo>
                  <a:pt x="521" y="497"/>
                </a:lnTo>
                <a:lnTo>
                  <a:pt x="521" y="497"/>
                </a:lnTo>
                <a:lnTo>
                  <a:pt x="522" y="497"/>
                </a:lnTo>
                <a:lnTo>
                  <a:pt x="521" y="497"/>
                </a:lnTo>
                <a:lnTo>
                  <a:pt x="521" y="497"/>
                </a:lnTo>
                <a:close/>
                <a:moveTo>
                  <a:pt x="538" y="486"/>
                </a:moveTo>
                <a:lnTo>
                  <a:pt x="538" y="486"/>
                </a:lnTo>
                <a:lnTo>
                  <a:pt x="537" y="490"/>
                </a:lnTo>
                <a:lnTo>
                  <a:pt x="535" y="491"/>
                </a:lnTo>
                <a:lnTo>
                  <a:pt x="535" y="490"/>
                </a:lnTo>
                <a:lnTo>
                  <a:pt x="538" y="486"/>
                </a:lnTo>
                <a:lnTo>
                  <a:pt x="538" y="486"/>
                </a:lnTo>
                <a:lnTo>
                  <a:pt x="538" y="486"/>
                </a:lnTo>
                <a:lnTo>
                  <a:pt x="538" y="486"/>
                </a:lnTo>
                <a:lnTo>
                  <a:pt x="538" y="486"/>
                </a:lnTo>
                <a:close/>
                <a:moveTo>
                  <a:pt x="513" y="503"/>
                </a:moveTo>
                <a:lnTo>
                  <a:pt x="513" y="503"/>
                </a:lnTo>
                <a:lnTo>
                  <a:pt x="514" y="502"/>
                </a:lnTo>
                <a:lnTo>
                  <a:pt x="515" y="502"/>
                </a:lnTo>
                <a:lnTo>
                  <a:pt x="517" y="498"/>
                </a:lnTo>
                <a:lnTo>
                  <a:pt x="517" y="498"/>
                </a:lnTo>
                <a:lnTo>
                  <a:pt x="516" y="501"/>
                </a:lnTo>
                <a:lnTo>
                  <a:pt x="515" y="502"/>
                </a:lnTo>
                <a:lnTo>
                  <a:pt x="513" y="503"/>
                </a:lnTo>
                <a:lnTo>
                  <a:pt x="513" y="503"/>
                </a:lnTo>
                <a:lnTo>
                  <a:pt x="513" y="503"/>
                </a:lnTo>
                <a:close/>
                <a:moveTo>
                  <a:pt x="509" y="506"/>
                </a:moveTo>
                <a:lnTo>
                  <a:pt x="509" y="506"/>
                </a:lnTo>
                <a:lnTo>
                  <a:pt x="505" y="508"/>
                </a:lnTo>
                <a:lnTo>
                  <a:pt x="507" y="506"/>
                </a:lnTo>
                <a:lnTo>
                  <a:pt x="508" y="504"/>
                </a:lnTo>
                <a:lnTo>
                  <a:pt x="509" y="504"/>
                </a:lnTo>
                <a:lnTo>
                  <a:pt x="509" y="506"/>
                </a:lnTo>
                <a:lnTo>
                  <a:pt x="509" y="506"/>
                </a:lnTo>
                <a:lnTo>
                  <a:pt x="509" y="506"/>
                </a:lnTo>
                <a:lnTo>
                  <a:pt x="509" y="506"/>
                </a:lnTo>
                <a:lnTo>
                  <a:pt x="509" y="506"/>
                </a:lnTo>
                <a:lnTo>
                  <a:pt x="509" y="506"/>
                </a:lnTo>
                <a:lnTo>
                  <a:pt x="509" y="506"/>
                </a:lnTo>
                <a:close/>
                <a:moveTo>
                  <a:pt x="494" y="512"/>
                </a:moveTo>
                <a:lnTo>
                  <a:pt x="494" y="512"/>
                </a:lnTo>
                <a:lnTo>
                  <a:pt x="497" y="509"/>
                </a:lnTo>
                <a:lnTo>
                  <a:pt x="501" y="507"/>
                </a:lnTo>
                <a:lnTo>
                  <a:pt x="501" y="507"/>
                </a:lnTo>
                <a:lnTo>
                  <a:pt x="498" y="509"/>
                </a:lnTo>
                <a:lnTo>
                  <a:pt x="494" y="512"/>
                </a:lnTo>
                <a:lnTo>
                  <a:pt x="494" y="512"/>
                </a:lnTo>
                <a:close/>
                <a:moveTo>
                  <a:pt x="533" y="492"/>
                </a:moveTo>
                <a:lnTo>
                  <a:pt x="533" y="492"/>
                </a:lnTo>
                <a:lnTo>
                  <a:pt x="528" y="498"/>
                </a:lnTo>
                <a:lnTo>
                  <a:pt x="527" y="500"/>
                </a:lnTo>
                <a:lnTo>
                  <a:pt x="527" y="500"/>
                </a:lnTo>
                <a:lnTo>
                  <a:pt x="528" y="496"/>
                </a:lnTo>
                <a:lnTo>
                  <a:pt x="533" y="492"/>
                </a:lnTo>
                <a:lnTo>
                  <a:pt x="533" y="492"/>
                </a:lnTo>
                <a:lnTo>
                  <a:pt x="532" y="494"/>
                </a:lnTo>
                <a:lnTo>
                  <a:pt x="533" y="492"/>
                </a:lnTo>
                <a:lnTo>
                  <a:pt x="533" y="492"/>
                </a:lnTo>
                <a:close/>
                <a:moveTo>
                  <a:pt x="451" y="525"/>
                </a:moveTo>
                <a:lnTo>
                  <a:pt x="451" y="525"/>
                </a:lnTo>
                <a:lnTo>
                  <a:pt x="457" y="521"/>
                </a:lnTo>
                <a:lnTo>
                  <a:pt x="451" y="525"/>
                </a:lnTo>
                <a:lnTo>
                  <a:pt x="451" y="525"/>
                </a:lnTo>
                <a:lnTo>
                  <a:pt x="452" y="524"/>
                </a:lnTo>
                <a:lnTo>
                  <a:pt x="451" y="525"/>
                </a:lnTo>
                <a:lnTo>
                  <a:pt x="451" y="525"/>
                </a:lnTo>
                <a:close/>
                <a:moveTo>
                  <a:pt x="523" y="501"/>
                </a:moveTo>
                <a:lnTo>
                  <a:pt x="523" y="501"/>
                </a:lnTo>
                <a:lnTo>
                  <a:pt x="527" y="497"/>
                </a:lnTo>
                <a:lnTo>
                  <a:pt x="527" y="497"/>
                </a:lnTo>
                <a:lnTo>
                  <a:pt x="525" y="500"/>
                </a:lnTo>
                <a:lnTo>
                  <a:pt x="523" y="501"/>
                </a:lnTo>
                <a:lnTo>
                  <a:pt x="523" y="501"/>
                </a:lnTo>
                <a:lnTo>
                  <a:pt x="523" y="501"/>
                </a:lnTo>
                <a:close/>
                <a:moveTo>
                  <a:pt x="384" y="529"/>
                </a:moveTo>
                <a:lnTo>
                  <a:pt x="384" y="529"/>
                </a:lnTo>
                <a:lnTo>
                  <a:pt x="387" y="527"/>
                </a:lnTo>
                <a:lnTo>
                  <a:pt x="391" y="526"/>
                </a:lnTo>
                <a:lnTo>
                  <a:pt x="391" y="526"/>
                </a:lnTo>
                <a:lnTo>
                  <a:pt x="390" y="527"/>
                </a:lnTo>
                <a:lnTo>
                  <a:pt x="387" y="527"/>
                </a:lnTo>
                <a:lnTo>
                  <a:pt x="384" y="529"/>
                </a:lnTo>
                <a:lnTo>
                  <a:pt x="384" y="529"/>
                </a:lnTo>
                <a:close/>
                <a:moveTo>
                  <a:pt x="535" y="496"/>
                </a:moveTo>
                <a:lnTo>
                  <a:pt x="535" y="496"/>
                </a:lnTo>
                <a:lnTo>
                  <a:pt x="532" y="496"/>
                </a:lnTo>
                <a:lnTo>
                  <a:pt x="528" y="498"/>
                </a:lnTo>
                <a:lnTo>
                  <a:pt x="525" y="502"/>
                </a:lnTo>
                <a:lnTo>
                  <a:pt x="525" y="503"/>
                </a:lnTo>
                <a:lnTo>
                  <a:pt x="526" y="503"/>
                </a:lnTo>
                <a:lnTo>
                  <a:pt x="529" y="501"/>
                </a:lnTo>
                <a:lnTo>
                  <a:pt x="535" y="496"/>
                </a:lnTo>
                <a:lnTo>
                  <a:pt x="535" y="496"/>
                </a:lnTo>
                <a:lnTo>
                  <a:pt x="537" y="495"/>
                </a:lnTo>
                <a:lnTo>
                  <a:pt x="535" y="496"/>
                </a:lnTo>
                <a:lnTo>
                  <a:pt x="535" y="496"/>
                </a:lnTo>
                <a:close/>
                <a:moveTo>
                  <a:pt x="509" y="511"/>
                </a:moveTo>
                <a:lnTo>
                  <a:pt x="509" y="511"/>
                </a:lnTo>
                <a:lnTo>
                  <a:pt x="509" y="508"/>
                </a:lnTo>
                <a:lnTo>
                  <a:pt x="511" y="506"/>
                </a:lnTo>
                <a:lnTo>
                  <a:pt x="511" y="506"/>
                </a:lnTo>
                <a:lnTo>
                  <a:pt x="510" y="508"/>
                </a:lnTo>
                <a:lnTo>
                  <a:pt x="509" y="511"/>
                </a:lnTo>
                <a:lnTo>
                  <a:pt x="509" y="511"/>
                </a:lnTo>
                <a:close/>
                <a:moveTo>
                  <a:pt x="528" y="500"/>
                </a:moveTo>
                <a:lnTo>
                  <a:pt x="528" y="500"/>
                </a:lnTo>
                <a:lnTo>
                  <a:pt x="525" y="502"/>
                </a:lnTo>
                <a:lnTo>
                  <a:pt x="525" y="502"/>
                </a:lnTo>
                <a:lnTo>
                  <a:pt x="527" y="500"/>
                </a:lnTo>
                <a:lnTo>
                  <a:pt x="528" y="500"/>
                </a:lnTo>
                <a:lnTo>
                  <a:pt x="528" y="500"/>
                </a:lnTo>
                <a:lnTo>
                  <a:pt x="528" y="500"/>
                </a:lnTo>
                <a:close/>
                <a:moveTo>
                  <a:pt x="445" y="529"/>
                </a:moveTo>
                <a:lnTo>
                  <a:pt x="445" y="529"/>
                </a:lnTo>
                <a:lnTo>
                  <a:pt x="435" y="531"/>
                </a:lnTo>
                <a:lnTo>
                  <a:pt x="437" y="531"/>
                </a:lnTo>
                <a:lnTo>
                  <a:pt x="442" y="529"/>
                </a:lnTo>
                <a:lnTo>
                  <a:pt x="445" y="529"/>
                </a:lnTo>
                <a:lnTo>
                  <a:pt x="445" y="529"/>
                </a:lnTo>
                <a:lnTo>
                  <a:pt x="444" y="529"/>
                </a:lnTo>
                <a:lnTo>
                  <a:pt x="445" y="529"/>
                </a:lnTo>
                <a:lnTo>
                  <a:pt x="445" y="529"/>
                </a:lnTo>
                <a:close/>
                <a:moveTo>
                  <a:pt x="443" y="529"/>
                </a:moveTo>
                <a:lnTo>
                  <a:pt x="443" y="529"/>
                </a:lnTo>
                <a:lnTo>
                  <a:pt x="445" y="526"/>
                </a:lnTo>
                <a:lnTo>
                  <a:pt x="448" y="526"/>
                </a:lnTo>
                <a:lnTo>
                  <a:pt x="448" y="526"/>
                </a:lnTo>
                <a:lnTo>
                  <a:pt x="445" y="527"/>
                </a:lnTo>
                <a:lnTo>
                  <a:pt x="443" y="529"/>
                </a:lnTo>
                <a:lnTo>
                  <a:pt x="443" y="529"/>
                </a:lnTo>
                <a:close/>
                <a:moveTo>
                  <a:pt x="517" y="509"/>
                </a:moveTo>
                <a:lnTo>
                  <a:pt x="517" y="509"/>
                </a:lnTo>
                <a:lnTo>
                  <a:pt x="516" y="509"/>
                </a:lnTo>
                <a:lnTo>
                  <a:pt x="519" y="508"/>
                </a:lnTo>
                <a:lnTo>
                  <a:pt x="520" y="507"/>
                </a:lnTo>
                <a:lnTo>
                  <a:pt x="517" y="509"/>
                </a:lnTo>
                <a:lnTo>
                  <a:pt x="517" y="509"/>
                </a:lnTo>
                <a:lnTo>
                  <a:pt x="516" y="509"/>
                </a:lnTo>
                <a:lnTo>
                  <a:pt x="517" y="509"/>
                </a:lnTo>
                <a:lnTo>
                  <a:pt x="517" y="509"/>
                </a:lnTo>
                <a:close/>
                <a:moveTo>
                  <a:pt x="363" y="529"/>
                </a:moveTo>
                <a:lnTo>
                  <a:pt x="363" y="529"/>
                </a:lnTo>
                <a:lnTo>
                  <a:pt x="366" y="527"/>
                </a:lnTo>
                <a:lnTo>
                  <a:pt x="367" y="527"/>
                </a:lnTo>
                <a:lnTo>
                  <a:pt x="367" y="527"/>
                </a:lnTo>
                <a:lnTo>
                  <a:pt x="366" y="527"/>
                </a:lnTo>
                <a:lnTo>
                  <a:pt x="363" y="529"/>
                </a:lnTo>
                <a:lnTo>
                  <a:pt x="363" y="529"/>
                </a:lnTo>
                <a:close/>
                <a:moveTo>
                  <a:pt x="521" y="508"/>
                </a:moveTo>
                <a:lnTo>
                  <a:pt x="521" y="508"/>
                </a:lnTo>
                <a:lnTo>
                  <a:pt x="520" y="508"/>
                </a:lnTo>
                <a:lnTo>
                  <a:pt x="520" y="507"/>
                </a:lnTo>
                <a:lnTo>
                  <a:pt x="520" y="507"/>
                </a:lnTo>
                <a:lnTo>
                  <a:pt x="521" y="508"/>
                </a:lnTo>
                <a:lnTo>
                  <a:pt x="521" y="508"/>
                </a:lnTo>
                <a:lnTo>
                  <a:pt x="520" y="508"/>
                </a:lnTo>
                <a:lnTo>
                  <a:pt x="521" y="508"/>
                </a:lnTo>
                <a:lnTo>
                  <a:pt x="521" y="508"/>
                </a:lnTo>
                <a:close/>
                <a:moveTo>
                  <a:pt x="474" y="527"/>
                </a:moveTo>
                <a:lnTo>
                  <a:pt x="474" y="527"/>
                </a:lnTo>
                <a:lnTo>
                  <a:pt x="474" y="526"/>
                </a:lnTo>
                <a:lnTo>
                  <a:pt x="476" y="524"/>
                </a:lnTo>
                <a:lnTo>
                  <a:pt x="476" y="523"/>
                </a:lnTo>
                <a:lnTo>
                  <a:pt x="474" y="527"/>
                </a:lnTo>
                <a:lnTo>
                  <a:pt x="474" y="527"/>
                </a:lnTo>
                <a:lnTo>
                  <a:pt x="474" y="527"/>
                </a:lnTo>
                <a:lnTo>
                  <a:pt x="474" y="527"/>
                </a:lnTo>
                <a:lnTo>
                  <a:pt x="475" y="527"/>
                </a:lnTo>
                <a:lnTo>
                  <a:pt x="474" y="527"/>
                </a:lnTo>
                <a:lnTo>
                  <a:pt x="474" y="527"/>
                </a:lnTo>
                <a:close/>
                <a:moveTo>
                  <a:pt x="513" y="514"/>
                </a:moveTo>
                <a:lnTo>
                  <a:pt x="513" y="514"/>
                </a:lnTo>
                <a:lnTo>
                  <a:pt x="505" y="518"/>
                </a:lnTo>
                <a:lnTo>
                  <a:pt x="504" y="519"/>
                </a:lnTo>
                <a:lnTo>
                  <a:pt x="505" y="519"/>
                </a:lnTo>
                <a:lnTo>
                  <a:pt x="509" y="517"/>
                </a:lnTo>
                <a:lnTo>
                  <a:pt x="511" y="515"/>
                </a:lnTo>
                <a:lnTo>
                  <a:pt x="513" y="514"/>
                </a:lnTo>
                <a:lnTo>
                  <a:pt x="513" y="514"/>
                </a:lnTo>
                <a:lnTo>
                  <a:pt x="511" y="514"/>
                </a:lnTo>
                <a:lnTo>
                  <a:pt x="513" y="514"/>
                </a:lnTo>
                <a:lnTo>
                  <a:pt x="513" y="514"/>
                </a:lnTo>
                <a:close/>
                <a:moveTo>
                  <a:pt x="499" y="519"/>
                </a:moveTo>
                <a:lnTo>
                  <a:pt x="499" y="519"/>
                </a:lnTo>
                <a:lnTo>
                  <a:pt x="498" y="520"/>
                </a:lnTo>
                <a:lnTo>
                  <a:pt x="497" y="520"/>
                </a:lnTo>
                <a:lnTo>
                  <a:pt x="498" y="520"/>
                </a:lnTo>
                <a:lnTo>
                  <a:pt x="499" y="519"/>
                </a:lnTo>
                <a:lnTo>
                  <a:pt x="499" y="519"/>
                </a:lnTo>
                <a:lnTo>
                  <a:pt x="499" y="519"/>
                </a:lnTo>
                <a:lnTo>
                  <a:pt x="499" y="519"/>
                </a:lnTo>
                <a:lnTo>
                  <a:pt x="499" y="519"/>
                </a:lnTo>
                <a:close/>
                <a:moveTo>
                  <a:pt x="516" y="513"/>
                </a:moveTo>
                <a:lnTo>
                  <a:pt x="516" y="513"/>
                </a:lnTo>
                <a:lnTo>
                  <a:pt x="516" y="514"/>
                </a:lnTo>
                <a:lnTo>
                  <a:pt x="516" y="514"/>
                </a:lnTo>
                <a:lnTo>
                  <a:pt x="517" y="513"/>
                </a:lnTo>
                <a:lnTo>
                  <a:pt x="517" y="512"/>
                </a:lnTo>
                <a:lnTo>
                  <a:pt x="516" y="513"/>
                </a:lnTo>
                <a:lnTo>
                  <a:pt x="516" y="513"/>
                </a:lnTo>
                <a:lnTo>
                  <a:pt x="516" y="513"/>
                </a:lnTo>
                <a:lnTo>
                  <a:pt x="516" y="513"/>
                </a:lnTo>
                <a:lnTo>
                  <a:pt x="516" y="513"/>
                </a:lnTo>
                <a:close/>
                <a:moveTo>
                  <a:pt x="428" y="537"/>
                </a:moveTo>
                <a:lnTo>
                  <a:pt x="428" y="537"/>
                </a:lnTo>
                <a:lnTo>
                  <a:pt x="429" y="536"/>
                </a:lnTo>
                <a:lnTo>
                  <a:pt x="432" y="535"/>
                </a:lnTo>
                <a:lnTo>
                  <a:pt x="432" y="535"/>
                </a:lnTo>
                <a:lnTo>
                  <a:pt x="429" y="537"/>
                </a:lnTo>
                <a:lnTo>
                  <a:pt x="428" y="537"/>
                </a:lnTo>
                <a:lnTo>
                  <a:pt x="428" y="537"/>
                </a:lnTo>
                <a:lnTo>
                  <a:pt x="428" y="537"/>
                </a:lnTo>
                <a:close/>
                <a:moveTo>
                  <a:pt x="488" y="529"/>
                </a:moveTo>
                <a:lnTo>
                  <a:pt x="488" y="529"/>
                </a:lnTo>
                <a:lnTo>
                  <a:pt x="492" y="524"/>
                </a:lnTo>
                <a:lnTo>
                  <a:pt x="492" y="524"/>
                </a:lnTo>
                <a:lnTo>
                  <a:pt x="491" y="526"/>
                </a:lnTo>
                <a:lnTo>
                  <a:pt x="488" y="529"/>
                </a:lnTo>
                <a:lnTo>
                  <a:pt x="488" y="529"/>
                </a:lnTo>
                <a:close/>
                <a:moveTo>
                  <a:pt x="345" y="531"/>
                </a:moveTo>
                <a:lnTo>
                  <a:pt x="345" y="531"/>
                </a:lnTo>
                <a:lnTo>
                  <a:pt x="346" y="530"/>
                </a:lnTo>
                <a:lnTo>
                  <a:pt x="348" y="530"/>
                </a:lnTo>
                <a:lnTo>
                  <a:pt x="348" y="530"/>
                </a:lnTo>
                <a:lnTo>
                  <a:pt x="346" y="531"/>
                </a:lnTo>
                <a:lnTo>
                  <a:pt x="345" y="531"/>
                </a:lnTo>
                <a:lnTo>
                  <a:pt x="345" y="531"/>
                </a:lnTo>
                <a:close/>
                <a:moveTo>
                  <a:pt x="473" y="535"/>
                </a:moveTo>
                <a:lnTo>
                  <a:pt x="473" y="535"/>
                </a:lnTo>
                <a:lnTo>
                  <a:pt x="475" y="532"/>
                </a:lnTo>
                <a:lnTo>
                  <a:pt x="478" y="531"/>
                </a:lnTo>
                <a:lnTo>
                  <a:pt x="478" y="531"/>
                </a:lnTo>
                <a:lnTo>
                  <a:pt x="475" y="533"/>
                </a:lnTo>
                <a:lnTo>
                  <a:pt x="473" y="535"/>
                </a:lnTo>
                <a:lnTo>
                  <a:pt x="473" y="535"/>
                </a:lnTo>
                <a:close/>
                <a:moveTo>
                  <a:pt x="419" y="542"/>
                </a:moveTo>
                <a:lnTo>
                  <a:pt x="419" y="542"/>
                </a:lnTo>
                <a:lnTo>
                  <a:pt x="411" y="544"/>
                </a:lnTo>
                <a:lnTo>
                  <a:pt x="411" y="544"/>
                </a:lnTo>
                <a:lnTo>
                  <a:pt x="415" y="542"/>
                </a:lnTo>
                <a:lnTo>
                  <a:pt x="417" y="541"/>
                </a:lnTo>
                <a:lnTo>
                  <a:pt x="419" y="542"/>
                </a:lnTo>
                <a:lnTo>
                  <a:pt x="419" y="542"/>
                </a:lnTo>
                <a:close/>
                <a:moveTo>
                  <a:pt x="502" y="532"/>
                </a:moveTo>
                <a:lnTo>
                  <a:pt x="502" y="532"/>
                </a:lnTo>
                <a:lnTo>
                  <a:pt x="510" y="527"/>
                </a:lnTo>
                <a:lnTo>
                  <a:pt x="502" y="532"/>
                </a:lnTo>
                <a:lnTo>
                  <a:pt x="502" y="532"/>
                </a:lnTo>
                <a:lnTo>
                  <a:pt x="503" y="531"/>
                </a:lnTo>
                <a:lnTo>
                  <a:pt x="502" y="532"/>
                </a:lnTo>
                <a:lnTo>
                  <a:pt x="502" y="532"/>
                </a:lnTo>
                <a:close/>
                <a:moveTo>
                  <a:pt x="485" y="537"/>
                </a:moveTo>
                <a:lnTo>
                  <a:pt x="485" y="537"/>
                </a:lnTo>
                <a:lnTo>
                  <a:pt x="479" y="541"/>
                </a:lnTo>
                <a:lnTo>
                  <a:pt x="485" y="537"/>
                </a:lnTo>
                <a:lnTo>
                  <a:pt x="485" y="537"/>
                </a:lnTo>
                <a:lnTo>
                  <a:pt x="484" y="538"/>
                </a:lnTo>
                <a:lnTo>
                  <a:pt x="485" y="537"/>
                </a:lnTo>
                <a:lnTo>
                  <a:pt x="485" y="537"/>
                </a:lnTo>
                <a:close/>
                <a:moveTo>
                  <a:pt x="330" y="535"/>
                </a:moveTo>
                <a:lnTo>
                  <a:pt x="330" y="535"/>
                </a:lnTo>
                <a:lnTo>
                  <a:pt x="330" y="532"/>
                </a:lnTo>
                <a:lnTo>
                  <a:pt x="330" y="531"/>
                </a:lnTo>
                <a:lnTo>
                  <a:pt x="333" y="531"/>
                </a:lnTo>
                <a:lnTo>
                  <a:pt x="334" y="532"/>
                </a:lnTo>
                <a:lnTo>
                  <a:pt x="334" y="533"/>
                </a:lnTo>
                <a:lnTo>
                  <a:pt x="333" y="533"/>
                </a:lnTo>
                <a:lnTo>
                  <a:pt x="330" y="535"/>
                </a:lnTo>
                <a:lnTo>
                  <a:pt x="330" y="535"/>
                </a:lnTo>
                <a:lnTo>
                  <a:pt x="331" y="533"/>
                </a:lnTo>
                <a:lnTo>
                  <a:pt x="330" y="535"/>
                </a:lnTo>
                <a:lnTo>
                  <a:pt x="330" y="535"/>
                </a:lnTo>
                <a:close/>
                <a:moveTo>
                  <a:pt x="407" y="547"/>
                </a:moveTo>
                <a:lnTo>
                  <a:pt x="407" y="547"/>
                </a:lnTo>
                <a:lnTo>
                  <a:pt x="409" y="544"/>
                </a:lnTo>
                <a:lnTo>
                  <a:pt x="411" y="544"/>
                </a:lnTo>
                <a:lnTo>
                  <a:pt x="411" y="544"/>
                </a:lnTo>
                <a:lnTo>
                  <a:pt x="407" y="547"/>
                </a:lnTo>
                <a:lnTo>
                  <a:pt x="407" y="547"/>
                </a:lnTo>
                <a:close/>
                <a:moveTo>
                  <a:pt x="514" y="526"/>
                </a:moveTo>
                <a:lnTo>
                  <a:pt x="514" y="526"/>
                </a:lnTo>
                <a:lnTo>
                  <a:pt x="514" y="525"/>
                </a:lnTo>
                <a:lnTo>
                  <a:pt x="513" y="525"/>
                </a:lnTo>
                <a:lnTo>
                  <a:pt x="513" y="525"/>
                </a:lnTo>
                <a:lnTo>
                  <a:pt x="513" y="525"/>
                </a:lnTo>
                <a:lnTo>
                  <a:pt x="513" y="525"/>
                </a:lnTo>
                <a:lnTo>
                  <a:pt x="514" y="524"/>
                </a:lnTo>
                <a:lnTo>
                  <a:pt x="515" y="524"/>
                </a:lnTo>
                <a:lnTo>
                  <a:pt x="515" y="525"/>
                </a:lnTo>
                <a:lnTo>
                  <a:pt x="514" y="526"/>
                </a:lnTo>
                <a:lnTo>
                  <a:pt x="514" y="526"/>
                </a:lnTo>
                <a:close/>
                <a:moveTo>
                  <a:pt x="475" y="541"/>
                </a:moveTo>
                <a:lnTo>
                  <a:pt x="475" y="541"/>
                </a:lnTo>
                <a:lnTo>
                  <a:pt x="479" y="537"/>
                </a:lnTo>
                <a:lnTo>
                  <a:pt x="480" y="537"/>
                </a:lnTo>
                <a:lnTo>
                  <a:pt x="478" y="539"/>
                </a:lnTo>
                <a:lnTo>
                  <a:pt x="475" y="541"/>
                </a:lnTo>
                <a:lnTo>
                  <a:pt x="475" y="541"/>
                </a:lnTo>
                <a:lnTo>
                  <a:pt x="476" y="541"/>
                </a:lnTo>
                <a:lnTo>
                  <a:pt x="475" y="541"/>
                </a:lnTo>
                <a:lnTo>
                  <a:pt x="475" y="541"/>
                </a:lnTo>
                <a:close/>
                <a:moveTo>
                  <a:pt x="403" y="548"/>
                </a:moveTo>
                <a:lnTo>
                  <a:pt x="403" y="548"/>
                </a:lnTo>
                <a:lnTo>
                  <a:pt x="402" y="547"/>
                </a:lnTo>
                <a:lnTo>
                  <a:pt x="402" y="547"/>
                </a:lnTo>
                <a:lnTo>
                  <a:pt x="403" y="547"/>
                </a:lnTo>
                <a:lnTo>
                  <a:pt x="403" y="548"/>
                </a:lnTo>
                <a:lnTo>
                  <a:pt x="403" y="548"/>
                </a:lnTo>
                <a:lnTo>
                  <a:pt x="403" y="548"/>
                </a:lnTo>
                <a:lnTo>
                  <a:pt x="403" y="548"/>
                </a:lnTo>
                <a:lnTo>
                  <a:pt x="403" y="548"/>
                </a:lnTo>
                <a:close/>
                <a:moveTo>
                  <a:pt x="442" y="548"/>
                </a:moveTo>
                <a:lnTo>
                  <a:pt x="442" y="548"/>
                </a:lnTo>
                <a:lnTo>
                  <a:pt x="440" y="548"/>
                </a:lnTo>
                <a:lnTo>
                  <a:pt x="440" y="547"/>
                </a:lnTo>
                <a:lnTo>
                  <a:pt x="444" y="545"/>
                </a:lnTo>
                <a:lnTo>
                  <a:pt x="444" y="545"/>
                </a:lnTo>
                <a:lnTo>
                  <a:pt x="442" y="548"/>
                </a:lnTo>
                <a:lnTo>
                  <a:pt x="442" y="548"/>
                </a:lnTo>
                <a:close/>
                <a:moveTo>
                  <a:pt x="498" y="535"/>
                </a:moveTo>
                <a:lnTo>
                  <a:pt x="498" y="535"/>
                </a:lnTo>
                <a:lnTo>
                  <a:pt x="496" y="535"/>
                </a:lnTo>
                <a:lnTo>
                  <a:pt x="496" y="535"/>
                </a:lnTo>
                <a:lnTo>
                  <a:pt x="496" y="535"/>
                </a:lnTo>
                <a:lnTo>
                  <a:pt x="496" y="535"/>
                </a:lnTo>
                <a:lnTo>
                  <a:pt x="497" y="533"/>
                </a:lnTo>
                <a:lnTo>
                  <a:pt x="498" y="533"/>
                </a:lnTo>
                <a:lnTo>
                  <a:pt x="498" y="535"/>
                </a:lnTo>
                <a:lnTo>
                  <a:pt x="498" y="535"/>
                </a:lnTo>
                <a:close/>
                <a:moveTo>
                  <a:pt x="401" y="549"/>
                </a:moveTo>
                <a:lnTo>
                  <a:pt x="401" y="549"/>
                </a:lnTo>
                <a:lnTo>
                  <a:pt x="399" y="551"/>
                </a:lnTo>
                <a:lnTo>
                  <a:pt x="402" y="550"/>
                </a:lnTo>
                <a:lnTo>
                  <a:pt x="402" y="550"/>
                </a:lnTo>
                <a:lnTo>
                  <a:pt x="401" y="549"/>
                </a:lnTo>
                <a:lnTo>
                  <a:pt x="401" y="549"/>
                </a:lnTo>
                <a:lnTo>
                  <a:pt x="401" y="549"/>
                </a:lnTo>
                <a:lnTo>
                  <a:pt x="401" y="549"/>
                </a:lnTo>
                <a:lnTo>
                  <a:pt x="401" y="549"/>
                </a:lnTo>
                <a:close/>
                <a:moveTo>
                  <a:pt x="403" y="553"/>
                </a:moveTo>
                <a:lnTo>
                  <a:pt x="403" y="553"/>
                </a:lnTo>
                <a:lnTo>
                  <a:pt x="405" y="551"/>
                </a:lnTo>
                <a:lnTo>
                  <a:pt x="408" y="551"/>
                </a:lnTo>
                <a:lnTo>
                  <a:pt x="408" y="551"/>
                </a:lnTo>
                <a:lnTo>
                  <a:pt x="405" y="553"/>
                </a:lnTo>
                <a:lnTo>
                  <a:pt x="404" y="553"/>
                </a:lnTo>
                <a:lnTo>
                  <a:pt x="403" y="553"/>
                </a:lnTo>
                <a:lnTo>
                  <a:pt x="403" y="553"/>
                </a:lnTo>
                <a:close/>
                <a:moveTo>
                  <a:pt x="520" y="532"/>
                </a:moveTo>
                <a:lnTo>
                  <a:pt x="520" y="532"/>
                </a:lnTo>
                <a:lnTo>
                  <a:pt x="520" y="533"/>
                </a:lnTo>
                <a:lnTo>
                  <a:pt x="520" y="533"/>
                </a:lnTo>
                <a:lnTo>
                  <a:pt x="521" y="531"/>
                </a:lnTo>
                <a:lnTo>
                  <a:pt x="522" y="530"/>
                </a:lnTo>
                <a:lnTo>
                  <a:pt x="520" y="532"/>
                </a:lnTo>
                <a:lnTo>
                  <a:pt x="520" y="532"/>
                </a:lnTo>
                <a:lnTo>
                  <a:pt x="520" y="531"/>
                </a:lnTo>
                <a:lnTo>
                  <a:pt x="520" y="532"/>
                </a:lnTo>
                <a:lnTo>
                  <a:pt x="520" y="532"/>
                </a:lnTo>
                <a:close/>
                <a:moveTo>
                  <a:pt x="301" y="533"/>
                </a:moveTo>
                <a:lnTo>
                  <a:pt x="301" y="533"/>
                </a:lnTo>
                <a:lnTo>
                  <a:pt x="302" y="533"/>
                </a:lnTo>
                <a:lnTo>
                  <a:pt x="303" y="533"/>
                </a:lnTo>
                <a:lnTo>
                  <a:pt x="303" y="533"/>
                </a:lnTo>
                <a:lnTo>
                  <a:pt x="303" y="533"/>
                </a:lnTo>
                <a:lnTo>
                  <a:pt x="303" y="535"/>
                </a:lnTo>
                <a:lnTo>
                  <a:pt x="301" y="533"/>
                </a:lnTo>
                <a:lnTo>
                  <a:pt x="301" y="533"/>
                </a:lnTo>
                <a:lnTo>
                  <a:pt x="301" y="533"/>
                </a:lnTo>
                <a:lnTo>
                  <a:pt x="301" y="533"/>
                </a:lnTo>
                <a:lnTo>
                  <a:pt x="301" y="533"/>
                </a:lnTo>
                <a:close/>
                <a:moveTo>
                  <a:pt x="410" y="561"/>
                </a:moveTo>
                <a:lnTo>
                  <a:pt x="410" y="561"/>
                </a:lnTo>
                <a:lnTo>
                  <a:pt x="413" y="561"/>
                </a:lnTo>
                <a:lnTo>
                  <a:pt x="414" y="560"/>
                </a:lnTo>
                <a:lnTo>
                  <a:pt x="414" y="560"/>
                </a:lnTo>
                <a:lnTo>
                  <a:pt x="413" y="561"/>
                </a:lnTo>
                <a:lnTo>
                  <a:pt x="410" y="561"/>
                </a:lnTo>
                <a:lnTo>
                  <a:pt x="410" y="561"/>
                </a:lnTo>
                <a:close/>
                <a:moveTo>
                  <a:pt x="363" y="557"/>
                </a:moveTo>
                <a:lnTo>
                  <a:pt x="363" y="557"/>
                </a:lnTo>
                <a:lnTo>
                  <a:pt x="362" y="557"/>
                </a:lnTo>
                <a:lnTo>
                  <a:pt x="363" y="556"/>
                </a:lnTo>
                <a:lnTo>
                  <a:pt x="366" y="556"/>
                </a:lnTo>
                <a:lnTo>
                  <a:pt x="366" y="556"/>
                </a:lnTo>
                <a:lnTo>
                  <a:pt x="364" y="557"/>
                </a:lnTo>
                <a:lnTo>
                  <a:pt x="363" y="557"/>
                </a:lnTo>
                <a:lnTo>
                  <a:pt x="363" y="557"/>
                </a:lnTo>
                <a:close/>
                <a:moveTo>
                  <a:pt x="402" y="563"/>
                </a:moveTo>
                <a:lnTo>
                  <a:pt x="402" y="563"/>
                </a:lnTo>
                <a:lnTo>
                  <a:pt x="396" y="568"/>
                </a:lnTo>
                <a:lnTo>
                  <a:pt x="393" y="570"/>
                </a:lnTo>
                <a:lnTo>
                  <a:pt x="393" y="568"/>
                </a:lnTo>
                <a:lnTo>
                  <a:pt x="396" y="567"/>
                </a:lnTo>
                <a:lnTo>
                  <a:pt x="401" y="562"/>
                </a:lnTo>
                <a:lnTo>
                  <a:pt x="402" y="562"/>
                </a:lnTo>
                <a:lnTo>
                  <a:pt x="402" y="563"/>
                </a:lnTo>
                <a:lnTo>
                  <a:pt x="402" y="563"/>
                </a:lnTo>
                <a:lnTo>
                  <a:pt x="402" y="565"/>
                </a:lnTo>
                <a:lnTo>
                  <a:pt x="402" y="563"/>
                </a:lnTo>
                <a:lnTo>
                  <a:pt x="402" y="563"/>
                </a:lnTo>
                <a:close/>
                <a:moveTo>
                  <a:pt x="278" y="531"/>
                </a:moveTo>
                <a:lnTo>
                  <a:pt x="278" y="531"/>
                </a:lnTo>
                <a:lnTo>
                  <a:pt x="280" y="531"/>
                </a:lnTo>
                <a:lnTo>
                  <a:pt x="284" y="532"/>
                </a:lnTo>
                <a:lnTo>
                  <a:pt x="284" y="532"/>
                </a:lnTo>
                <a:lnTo>
                  <a:pt x="280" y="532"/>
                </a:lnTo>
                <a:lnTo>
                  <a:pt x="279" y="532"/>
                </a:lnTo>
                <a:lnTo>
                  <a:pt x="278" y="531"/>
                </a:lnTo>
                <a:lnTo>
                  <a:pt x="278" y="531"/>
                </a:lnTo>
                <a:close/>
                <a:moveTo>
                  <a:pt x="475" y="561"/>
                </a:moveTo>
                <a:lnTo>
                  <a:pt x="475" y="561"/>
                </a:lnTo>
                <a:lnTo>
                  <a:pt x="479" y="560"/>
                </a:lnTo>
                <a:lnTo>
                  <a:pt x="480" y="560"/>
                </a:lnTo>
                <a:lnTo>
                  <a:pt x="480" y="560"/>
                </a:lnTo>
                <a:lnTo>
                  <a:pt x="480" y="560"/>
                </a:lnTo>
                <a:lnTo>
                  <a:pt x="478" y="561"/>
                </a:lnTo>
                <a:lnTo>
                  <a:pt x="476" y="561"/>
                </a:lnTo>
                <a:lnTo>
                  <a:pt x="475" y="561"/>
                </a:lnTo>
                <a:lnTo>
                  <a:pt x="475" y="561"/>
                </a:lnTo>
                <a:close/>
                <a:moveTo>
                  <a:pt x="428" y="573"/>
                </a:moveTo>
                <a:lnTo>
                  <a:pt x="428" y="573"/>
                </a:lnTo>
                <a:lnTo>
                  <a:pt x="426" y="573"/>
                </a:lnTo>
                <a:lnTo>
                  <a:pt x="425" y="572"/>
                </a:lnTo>
                <a:lnTo>
                  <a:pt x="425" y="571"/>
                </a:lnTo>
                <a:lnTo>
                  <a:pt x="426" y="571"/>
                </a:lnTo>
                <a:lnTo>
                  <a:pt x="429" y="571"/>
                </a:lnTo>
                <a:lnTo>
                  <a:pt x="429" y="572"/>
                </a:lnTo>
                <a:lnTo>
                  <a:pt x="428" y="573"/>
                </a:lnTo>
                <a:lnTo>
                  <a:pt x="428" y="573"/>
                </a:lnTo>
                <a:lnTo>
                  <a:pt x="428" y="573"/>
                </a:lnTo>
                <a:lnTo>
                  <a:pt x="428" y="573"/>
                </a:lnTo>
                <a:lnTo>
                  <a:pt x="429" y="573"/>
                </a:lnTo>
                <a:lnTo>
                  <a:pt x="428" y="573"/>
                </a:lnTo>
                <a:lnTo>
                  <a:pt x="428" y="573"/>
                </a:lnTo>
                <a:close/>
                <a:moveTo>
                  <a:pt x="349" y="567"/>
                </a:moveTo>
                <a:lnTo>
                  <a:pt x="349" y="567"/>
                </a:lnTo>
                <a:lnTo>
                  <a:pt x="349" y="566"/>
                </a:lnTo>
                <a:lnTo>
                  <a:pt x="351" y="565"/>
                </a:lnTo>
                <a:lnTo>
                  <a:pt x="352" y="565"/>
                </a:lnTo>
                <a:lnTo>
                  <a:pt x="349" y="567"/>
                </a:lnTo>
                <a:lnTo>
                  <a:pt x="349" y="567"/>
                </a:lnTo>
                <a:lnTo>
                  <a:pt x="348" y="567"/>
                </a:lnTo>
                <a:lnTo>
                  <a:pt x="349" y="567"/>
                </a:lnTo>
                <a:lnTo>
                  <a:pt x="349" y="567"/>
                </a:lnTo>
                <a:lnTo>
                  <a:pt x="349" y="567"/>
                </a:lnTo>
                <a:lnTo>
                  <a:pt x="349" y="567"/>
                </a:lnTo>
                <a:close/>
                <a:moveTo>
                  <a:pt x="438" y="580"/>
                </a:moveTo>
                <a:lnTo>
                  <a:pt x="438" y="580"/>
                </a:lnTo>
                <a:lnTo>
                  <a:pt x="440" y="578"/>
                </a:lnTo>
                <a:lnTo>
                  <a:pt x="444" y="577"/>
                </a:lnTo>
                <a:lnTo>
                  <a:pt x="444" y="577"/>
                </a:lnTo>
                <a:lnTo>
                  <a:pt x="440" y="579"/>
                </a:lnTo>
                <a:lnTo>
                  <a:pt x="438" y="580"/>
                </a:lnTo>
                <a:lnTo>
                  <a:pt x="438" y="580"/>
                </a:lnTo>
                <a:close/>
                <a:moveTo>
                  <a:pt x="387" y="579"/>
                </a:moveTo>
                <a:lnTo>
                  <a:pt x="387" y="579"/>
                </a:lnTo>
                <a:lnTo>
                  <a:pt x="390" y="578"/>
                </a:lnTo>
                <a:lnTo>
                  <a:pt x="391" y="578"/>
                </a:lnTo>
                <a:lnTo>
                  <a:pt x="391" y="578"/>
                </a:lnTo>
                <a:lnTo>
                  <a:pt x="390" y="579"/>
                </a:lnTo>
                <a:lnTo>
                  <a:pt x="387" y="579"/>
                </a:lnTo>
                <a:lnTo>
                  <a:pt x="387" y="579"/>
                </a:lnTo>
                <a:close/>
                <a:moveTo>
                  <a:pt x="405" y="582"/>
                </a:moveTo>
                <a:lnTo>
                  <a:pt x="405" y="582"/>
                </a:lnTo>
                <a:lnTo>
                  <a:pt x="408" y="580"/>
                </a:lnTo>
                <a:lnTo>
                  <a:pt x="411" y="579"/>
                </a:lnTo>
                <a:lnTo>
                  <a:pt x="411" y="579"/>
                </a:lnTo>
                <a:lnTo>
                  <a:pt x="408" y="580"/>
                </a:lnTo>
                <a:lnTo>
                  <a:pt x="405" y="582"/>
                </a:lnTo>
                <a:lnTo>
                  <a:pt x="405" y="582"/>
                </a:lnTo>
                <a:close/>
                <a:moveTo>
                  <a:pt x="391" y="583"/>
                </a:moveTo>
                <a:lnTo>
                  <a:pt x="391" y="583"/>
                </a:lnTo>
                <a:lnTo>
                  <a:pt x="381" y="582"/>
                </a:lnTo>
                <a:lnTo>
                  <a:pt x="384" y="580"/>
                </a:lnTo>
                <a:lnTo>
                  <a:pt x="390" y="580"/>
                </a:lnTo>
                <a:lnTo>
                  <a:pt x="391" y="582"/>
                </a:lnTo>
                <a:lnTo>
                  <a:pt x="391" y="583"/>
                </a:lnTo>
                <a:lnTo>
                  <a:pt x="391" y="583"/>
                </a:lnTo>
                <a:lnTo>
                  <a:pt x="390" y="582"/>
                </a:lnTo>
                <a:lnTo>
                  <a:pt x="390" y="582"/>
                </a:lnTo>
                <a:lnTo>
                  <a:pt x="391" y="582"/>
                </a:lnTo>
                <a:lnTo>
                  <a:pt x="391" y="583"/>
                </a:lnTo>
                <a:lnTo>
                  <a:pt x="391" y="583"/>
                </a:lnTo>
                <a:close/>
                <a:moveTo>
                  <a:pt x="343" y="577"/>
                </a:moveTo>
                <a:lnTo>
                  <a:pt x="343" y="577"/>
                </a:lnTo>
                <a:lnTo>
                  <a:pt x="348" y="576"/>
                </a:lnTo>
                <a:lnTo>
                  <a:pt x="351" y="576"/>
                </a:lnTo>
                <a:lnTo>
                  <a:pt x="351" y="576"/>
                </a:lnTo>
                <a:lnTo>
                  <a:pt x="348" y="577"/>
                </a:lnTo>
                <a:lnTo>
                  <a:pt x="343" y="577"/>
                </a:lnTo>
                <a:lnTo>
                  <a:pt x="343" y="577"/>
                </a:lnTo>
                <a:close/>
                <a:moveTo>
                  <a:pt x="426" y="588"/>
                </a:moveTo>
                <a:lnTo>
                  <a:pt x="426" y="588"/>
                </a:lnTo>
                <a:lnTo>
                  <a:pt x="428" y="585"/>
                </a:lnTo>
                <a:lnTo>
                  <a:pt x="429" y="585"/>
                </a:lnTo>
                <a:lnTo>
                  <a:pt x="429" y="586"/>
                </a:lnTo>
                <a:lnTo>
                  <a:pt x="426" y="588"/>
                </a:lnTo>
                <a:lnTo>
                  <a:pt x="426" y="588"/>
                </a:lnTo>
                <a:lnTo>
                  <a:pt x="427" y="586"/>
                </a:lnTo>
                <a:lnTo>
                  <a:pt x="426" y="588"/>
                </a:lnTo>
                <a:lnTo>
                  <a:pt x="426" y="588"/>
                </a:lnTo>
                <a:close/>
                <a:moveTo>
                  <a:pt x="434" y="583"/>
                </a:moveTo>
                <a:lnTo>
                  <a:pt x="434" y="583"/>
                </a:lnTo>
                <a:lnTo>
                  <a:pt x="437" y="584"/>
                </a:lnTo>
                <a:lnTo>
                  <a:pt x="437" y="585"/>
                </a:lnTo>
                <a:lnTo>
                  <a:pt x="434" y="588"/>
                </a:lnTo>
                <a:lnTo>
                  <a:pt x="433" y="588"/>
                </a:lnTo>
                <a:lnTo>
                  <a:pt x="433" y="586"/>
                </a:lnTo>
                <a:lnTo>
                  <a:pt x="433" y="585"/>
                </a:lnTo>
                <a:lnTo>
                  <a:pt x="434" y="583"/>
                </a:lnTo>
                <a:lnTo>
                  <a:pt x="434" y="583"/>
                </a:lnTo>
                <a:lnTo>
                  <a:pt x="434" y="583"/>
                </a:lnTo>
                <a:lnTo>
                  <a:pt x="434" y="584"/>
                </a:lnTo>
                <a:lnTo>
                  <a:pt x="434" y="584"/>
                </a:lnTo>
                <a:lnTo>
                  <a:pt x="434" y="583"/>
                </a:lnTo>
                <a:lnTo>
                  <a:pt x="434" y="583"/>
                </a:lnTo>
                <a:close/>
                <a:moveTo>
                  <a:pt x="425" y="585"/>
                </a:moveTo>
                <a:lnTo>
                  <a:pt x="425" y="585"/>
                </a:lnTo>
                <a:lnTo>
                  <a:pt x="426" y="586"/>
                </a:lnTo>
                <a:lnTo>
                  <a:pt x="425" y="585"/>
                </a:lnTo>
                <a:lnTo>
                  <a:pt x="423" y="585"/>
                </a:lnTo>
                <a:lnTo>
                  <a:pt x="425" y="585"/>
                </a:lnTo>
                <a:lnTo>
                  <a:pt x="425" y="585"/>
                </a:lnTo>
                <a:lnTo>
                  <a:pt x="425" y="585"/>
                </a:lnTo>
                <a:lnTo>
                  <a:pt x="425" y="585"/>
                </a:lnTo>
                <a:lnTo>
                  <a:pt x="425" y="585"/>
                </a:lnTo>
                <a:close/>
                <a:moveTo>
                  <a:pt x="385" y="586"/>
                </a:moveTo>
                <a:lnTo>
                  <a:pt x="385" y="586"/>
                </a:lnTo>
                <a:lnTo>
                  <a:pt x="386" y="586"/>
                </a:lnTo>
                <a:lnTo>
                  <a:pt x="389" y="586"/>
                </a:lnTo>
                <a:lnTo>
                  <a:pt x="389" y="586"/>
                </a:lnTo>
                <a:lnTo>
                  <a:pt x="386" y="588"/>
                </a:lnTo>
                <a:lnTo>
                  <a:pt x="385" y="586"/>
                </a:lnTo>
                <a:lnTo>
                  <a:pt x="385" y="586"/>
                </a:lnTo>
                <a:close/>
                <a:moveTo>
                  <a:pt x="391" y="585"/>
                </a:moveTo>
                <a:lnTo>
                  <a:pt x="391" y="585"/>
                </a:lnTo>
                <a:lnTo>
                  <a:pt x="391" y="585"/>
                </a:lnTo>
                <a:lnTo>
                  <a:pt x="391" y="586"/>
                </a:lnTo>
                <a:lnTo>
                  <a:pt x="391" y="586"/>
                </a:lnTo>
                <a:lnTo>
                  <a:pt x="391" y="586"/>
                </a:lnTo>
                <a:lnTo>
                  <a:pt x="391" y="586"/>
                </a:lnTo>
                <a:lnTo>
                  <a:pt x="390" y="586"/>
                </a:lnTo>
                <a:lnTo>
                  <a:pt x="389" y="586"/>
                </a:lnTo>
                <a:lnTo>
                  <a:pt x="391" y="585"/>
                </a:lnTo>
                <a:lnTo>
                  <a:pt x="391" y="585"/>
                </a:lnTo>
                <a:close/>
                <a:moveTo>
                  <a:pt x="378" y="584"/>
                </a:moveTo>
                <a:lnTo>
                  <a:pt x="378" y="584"/>
                </a:lnTo>
                <a:lnTo>
                  <a:pt x="374" y="588"/>
                </a:lnTo>
                <a:lnTo>
                  <a:pt x="372" y="589"/>
                </a:lnTo>
                <a:lnTo>
                  <a:pt x="370" y="588"/>
                </a:lnTo>
                <a:lnTo>
                  <a:pt x="372" y="586"/>
                </a:lnTo>
                <a:lnTo>
                  <a:pt x="375" y="583"/>
                </a:lnTo>
                <a:lnTo>
                  <a:pt x="376" y="583"/>
                </a:lnTo>
                <a:lnTo>
                  <a:pt x="378" y="584"/>
                </a:lnTo>
                <a:lnTo>
                  <a:pt x="378" y="584"/>
                </a:lnTo>
                <a:lnTo>
                  <a:pt x="378" y="585"/>
                </a:lnTo>
                <a:lnTo>
                  <a:pt x="378" y="584"/>
                </a:lnTo>
                <a:lnTo>
                  <a:pt x="378" y="584"/>
                </a:lnTo>
                <a:close/>
                <a:moveTo>
                  <a:pt x="295" y="562"/>
                </a:moveTo>
                <a:lnTo>
                  <a:pt x="295" y="562"/>
                </a:lnTo>
                <a:lnTo>
                  <a:pt x="298" y="561"/>
                </a:lnTo>
                <a:lnTo>
                  <a:pt x="299" y="562"/>
                </a:lnTo>
                <a:lnTo>
                  <a:pt x="298" y="563"/>
                </a:lnTo>
                <a:lnTo>
                  <a:pt x="295" y="562"/>
                </a:lnTo>
                <a:lnTo>
                  <a:pt x="295" y="562"/>
                </a:lnTo>
                <a:lnTo>
                  <a:pt x="296" y="562"/>
                </a:lnTo>
                <a:lnTo>
                  <a:pt x="295" y="562"/>
                </a:lnTo>
                <a:lnTo>
                  <a:pt x="295" y="562"/>
                </a:lnTo>
                <a:close/>
                <a:moveTo>
                  <a:pt x="243" y="525"/>
                </a:moveTo>
                <a:lnTo>
                  <a:pt x="243" y="525"/>
                </a:lnTo>
                <a:lnTo>
                  <a:pt x="240" y="524"/>
                </a:lnTo>
                <a:lnTo>
                  <a:pt x="240" y="524"/>
                </a:lnTo>
                <a:lnTo>
                  <a:pt x="240" y="524"/>
                </a:lnTo>
                <a:lnTo>
                  <a:pt x="243" y="524"/>
                </a:lnTo>
                <a:lnTo>
                  <a:pt x="243" y="525"/>
                </a:lnTo>
                <a:lnTo>
                  <a:pt x="243" y="525"/>
                </a:lnTo>
                <a:lnTo>
                  <a:pt x="243" y="525"/>
                </a:lnTo>
                <a:close/>
                <a:moveTo>
                  <a:pt x="420" y="589"/>
                </a:moveTo>
                <a:lnTo>
                  <a:pt x="420" y="589"/>
                </a:lnTo>
                <a:lnTo>
                  <a:pt x="426" y="588"/>
                </a:lnTo>
                <a:lnTo>
                  <a:pt x="426" y="588"/>
                </a:lnTo>
                <a:lnTo>
                  <a:pt x="425" y="589"/>
                </a:lnTo>
                <a:lnTo>
                  <a:pt x="422" y="589"/>
                </a:lnTo>
                <a:lnTo>
                  <a:pt x="420" y="589"/>
                </a:lnTo>
                <a:lnTo>
                  <a:pt x="420" y="589"/>
                </a:lnTo>
                <a:close/>
                <a:moveTo>
                  <a:pt x="305" y="570"/>
                </a:moveTo>
                <a:lnTo>
                  <a:pt x="305" y="570"/>
                </a:lnTo>
                <a:lnTo>
                  <a:pt x="308" y="570"/>
                </a:lnTo>
                <a:lnTo>
                  <a:pt x="311" y="570"/>
                </a:lnTo>
                <a:lnTo>
                  <a:pt x="311" y="570"/>
                </a:lnTo>
                <a:lnTo>
                  <a:pt x="308" y="571"/>
                </a:lnTo>
                <a:lnTo>
                  <a:pt x="305" y="570"/>
                </a:lnTo>
                <a:lnTo>
                  <a:pt x="305" y="570"/>
                </a:lnTo>
                <a:close/>
                <a:moveTo>
                  <a:pt x="398" y="595"/>
                </a:moveTo>
                <a:lnTo>
                  <a:pt x="398" y="595"/>
                </a:lnTo>
                <a:lnTo>
                  <a:pt x="407" y="594"/>
                </a:lnTo>
                <a:lnTo>
                  <a:pt x="404" y="594"/>
                </a:lnTo>
                <a:lnTo>
                  <a:pt x="399" y="594"/>
                </a:lnTo>
                <a:lnTo>
                  <a:pt x="398" y="595"/>
                </a:lnTo>
                <a:lnTo>
                  <a:pt x="398" y="595"/>
                </a:lnTo>
                <a:lnTo>
                  <a:pt x="398" y="595"/>
                </a:lnTo>
                <a:lnTo>
                  <a:pt x="399" y="595"/>
                </a:lnTo>
                <a:lnTo>
                  <a:pt x="398" y="595"/>
                </a:lnTo>
                <a:lnTo>
                  <a:pt x="398" y="595"/>
                </a:lnTo>
                <a:close/>
                <a:moveTo>
                  <a:pt x="320" y="577"/>
                </a:moveTo>
                <a:lnTo>
                  <a:pt x="320" y="577"/>
                </a:lnTo>
                <a:lnTo>
                  <a:pt x="313" y="577"/>
                </a:lnTo>
                <a:lnTo>
                  <a:pt x="320" y="577"/>
                </a:lnTo>
                <a:lnTo>
                  <a:pt x="320" y="577"/>
                </a:lnTo>
                <a:lnTo>
                  <a:pt x="319" y="577"/>
                </a:lnTo>
                <a:lnTo>
                  <a:pt x="320" y="577"/>
                </a:lnTo>
                <a:lnTo>
                  <a:pt x="320" y="577"/>
                </a:lnTo>
                <a:close/>
                <a:moveTo>
                  <a:pt x="362" y="591"/>
                </a:moveTo>
                <a:lnTo>
                  <a:pt x="362" y="591"/>
                </a:lnTo>
                <a:lnTo>
                  <a:pt x="358" y="590"/>
                </a:lnTo>
                <a:lnTo>
                  <a:pt x="358" y="590"/>
                </a:lnTo>
                <a:lnTo>
                  <a:pt x="362" y="590"/>
                </a:lnTo>
                <a:lnTo>
                  <a:pt x="362" y="590"/>
                </a:lnTo>
                <a:lnTo>
                  <a:pt x="362" y="591"/>
                </a:lnTo>
                <a:lnTo>
                  <a:pt x="362" y="591"/>
                </a:lnTo>
                <a:close/>
                <a:moveTo>
                  <a:pt x="390" y="597"/>
                </a:moveTo>
                <a:lnTo>
                  <a:pt x="390" y="597"/>
                </a:lnTo>
                <a:lnTo>
                  <a:pt x="392" y="596"/>
                </a:lnTo>
                <a:lnTo>
                  <a:pt x="395" y="596"/>
                </a:lnTo>
                <a:lnTo>
                  <a:pt x="393" y="597"/>
                </a:lnTo>
                <a:lnTo>
                  <a:pt x="390" y="597"/>
                </a:lnTo>
                <a:lnTo>
                  <a:pt x="390" y="597"/>
                </a:lnTo>
                <a:lnTo>
                  <a:pt x="391" y="597"/>
                </a:lnTo>
                <a:lnTo>
                  <a:pt x="390" y="597"/>
                </a:lnTo>
                <a:lnTo>
                  <a:pt x="390" y="597"/>
                </a:lnTo>
                <a:close/>
                <a:moveTo>
                  <a:pt x="351" y="592"/>
                </a:moveTo>
                <a:lnTo>
                  <a:pt x="351" y="592"/>
                </a:lnTo>
                <a:lnTo>
                  <a:pt x="354" y="591"/>
                </a:lnTo>
                <a:lnTo>
                  <a:pt x="356" y="591"/>
                </a:lnTo>
                <a:lnTo>
                  <a:pt x="356" y="591"/>
                </a:lnTo>
                <a:lnTo>
                  <a:pt x="351" y="592"/>
                </a:lnTo>
                <a:lnTo>
                  <a:pt x="351" y="592"/>
                </a:lnTo>
                <a:close/>
                <a:moveTo>
                  <a:pt x="336" y="590"/>
                </a:moveTo>
                <a:lnTo>
                  <a:pt x="336" y="590"/>
                </a:lnTo>
                <a:lnTo>
                  <a:pt x="339" y="589"/>
                </a:lnTo>
                <a:lnTo>
                  <a:pt x="340" y="590"/>
                </a:lnTo>
                <a:lnTo>
                  <a:pt x="339" y="591"/>
                </a:lnTo>
                <a:lnTo>
                  <a:pt x="336" y="590"/>
                </a:lnTo>
                <a:lnTo>
                  <a:pt x="336" y="590"/>
                </a:lnTo>
                <a:lnTo>
                  <a:pt x="337" y="590"/>
                </a:lnTo>
                <a:lnTo>
                  <a:pt x="336" y="590"/>
                </a:lnTo>
                <a:lnTo>
                  <a:pt x="336" y="590"/>
                </a:lnTo>
                <a:close/>
                <a:moveTo>
                  <a:pt x="348" y="590"/>
                </a:moveTo>
                <a:lnTo>
                  <a:pt x="348" y="590"/>
                </a:lnTo>
                <a:lnTo>
                  <a:pt x="344" y="590"/>
                </a:lnTo>
                <a:lnTo>
                  <a:pt x="343" y="590"/>
                </a:lnTo>
                <a:lnTo>
                  <a:pt x="340" y="590"/>
                </a:lnTo>
                <a:lnTo>
                  <a:pt x="340" y="590"/>
                </a:lnTo>
                <a:lnTo>
                  <a:pt x="345" y="589"/>
                </a:lnTo>
                <a:lnTo>
                  <a:pt x="346" y="589"/>
                </a:lnTo>
                <a:lnTo>
                  <a:pt x="348" y="590"/>
                </a:lnTo>
                <a:lnTo>
                  <a:pt x="348" y="590"/>
                </a:lnTo>
                <a:close/>
                <a:moveTo>
                  <a:pt x="381" y="597"/>
                </a:moveTo>
                <a:lnTo>
                  <a:pt x="381" y="597"/>
                </a:lnTo>
                <a:lnTo>
                  <a:pt x="384" y="596"/>
                </a:lnTo>
                <a:lnTo>
                  <a:pt x="386" y="596"/>
                </a:lnTo>
                <a:lnTo>
                  <a:pt x="386" y="596"/>
                </a:lnTo>
                <a:lnTo>
                  <a:pt x="384" y="597"/>
                </a:lnTo>
                <a:lnTo>
                  <a:pt x="381" y="597"/>
                </a:lnTo>
                <a:lnTo>
                  <a:pt x="381" y="597"/>
                </a:lnTo>
                <a:close/>
                <a:moveTo>
                  <a:pt x="344" y="592"/>
                </a:moveTo>
                <a:lnTo>
                  <a:pt x="344" y="592"/>
                </a:lnTo>
                <a:lnTo>
                  <a:pt x="345" y="591"/>
                </a:lnTo>
                <a:lnTo>
                  <a:pt x="348" y="591"/>
                </a:lnTo>
                <a:lnTo>
                  <a:pt x="348" y="591"/>
                </a:lnTo>
                <a:lnTo>
                  <a:pt x="346" y="592"/>
                </a:lnTo>
                <a:lnTo>
                  <a:pt x="344" y="592"/>
                </a:lnTo>
                <a:lnTo>
                  <a:pt x="344" y="592"/>
                </a:lnTo>
                <a:close/>
                <a:moveTo>
                  <a:pt x="337" y="595"/>
                </a:moveTo>
                <a:lnTo>
                  <a:pt x="337" y="595"/>
                </a:lnTo>
                <a:lnTo>
                  <a:pt x="342" y="592"/>
                </a:lnTo>
                <a:lnTo>
                  <a:pt x="340" y="592"/>
                </a:lnTo>
                <a:lnTo>
                  <a:pt x="337" y="594"/>
                </a:lnTo>
                <a:lnTo>
                  <a:pt x="337" y="594"/>
                </a:lnTo>
                <a:lnTo>
                  <a:pt x="337" y="595"/>
                </a:lnTo>
                <a:lnTo>
                  <a:pt x="337" y="595"/>
                </a:lnTo>
                <a:lnTo>
                  <a:pt x="338" y="594"/>
                </a:lnTo>
                <a:lnTo>
                  <a:pt x="337" y="595"/>
                </a:lnTo>
                <a:lnTo>
                  <a:pt x="337" y="595"/>
                </a:lnTo>
                <a:close/>
                <a:moveTo>
                  <a:pt x="328" y="594"/>
                </a:moveTo>
                <a:lnTo>
                  <a:pt x="328" y="594"/>
                </a:lnTo>
                <a:lnTo>
                  <a:pt x="334" y="592"/>
                </a:lnTo>
                <a:lnTo>
                  <a:pt x="339" y="591"/>
                </a:lnTo>
                <a:lnTo>
                  <a:pt x="339" y="591"/>
                </a:lnTo>
                <a:lnTo>
                  <a:pt x="338" y="592"/>
                </a:lnTo>
                <a:lnTo>
                  <a:pt x="336" y="594"/>
                </a:lnTo>
                <a:lnTo>
                  <a:pt x="328" y="594"/>
                </a:lnTo>
                <a:lnTo>
                  <a:pt x="328" y="594"/>
                </a:lnTo>
                <a:close/>
                <a:moveTo>
                  <a:pt x="384" y="602"/>
                </a:moveTo>
                <a:lnTo>
                  <a:pt x="384" y="602"/>
                </a:lnTo>
                <a:lnTo>
                  <a:pt x="393" y="601"/>
                </a:lnTo>
                <a:lnTo>
                  <a:pt x="393" y="601"/>
                </a:lnTo>
                <a:lnTo>
                  <a:pt x="389" y="602"/>
                </a:lnTo>
                <a:lnTo>
                  <a:pt x="384" y="602"/>
                </a:lnTo>
                <a:lnTo>
                  <a:pt x="384" y="602"/>
                </a:lnTo>
                <a:close/>
                <a:moveTo>
                  <a:pt x="367" y="601"/>
                </a:moveTo>
                <a:lnTo>
                  <a:pt x="367" y="601"/>
                </a:lnTo>
                <a:lnTo>
                  <a:pt x="367" y="600"/>
                </a:lnTo>
                <a:lnTo>
                  <a:pt x="369" y="598"/>
                </a:lnTo>
                <a:lnTo>
                  <a:pt x="369" y="598"/>
                </a:lnTo>
                <a:lnTo>
                  <a:pt x="368" y="600"/>
                </a:lnTo>
                <a:lnTo>
                  <a:pt x="367" y="601"/>
                </a:lnTo>
                <a:lnTo>
                  <a:pt x="367" y="601"/>
                </a:lnTo>
                <a:close/>
                <a:moveTo>
                  <a:pt x="370" y="604"/>
                </a:moveTo>
                <a:lnTo>
                  <a:pt x="370" y="604"/>
                </a:lnTo>
                <a:lnTo>
                  <a:pt x="369" y="604"/>
                </a:lnTo>
                <a:lnTo>
                  <a:pt x="368" y="603"/>
                </a:lnTo>
                <a:lnTo>
                  <a:pt x="370" y="601"/>
                </a:lnTo>
                <a:lnTo>
                  <a:pt x="372" y="600"/>
                </a:lnTo>
                <a:lnTo>
                  <a:pt x="373" y="600"/>
                </a:lnTo>
                <a:lnTo>
                  <a:pt x="373" y="601"/>
                </a:lnTo>
                <a:lnTo>
                  <a:pt x="370" y="604"/>
                </a:lnTo>
                <a:lnTo>
                  <a:pt x="370" y="604"/>
                </a:lnTo>
                <a:lnTo>
                  <a:pt x="369" y="604"/>
                </a:lnTo>
                <a:lnTo>
                  <a:pt x="370" y="603"/>
                </a:lnTo>
                <a:lnTo>
                  <a:pt x="370" y="603"/>
                </a:lnTo>
                <a:lnTo>
                  <a:pt x="370" y="604"/>
                </a:lnTo>
                <a:lnTo>
                  <a:pt x="370" y="604"/>
                </a:lnTo>
                <a:close/>
                <a:moveTo>
                  <a:pt x="325" y="591"/>
                </a:moveTo>
                <a:lnTo>
                  <a:pt x="325" y="591"/>
                </a:lnTo>
                <a:lnTo>
                  <a:pt x="321" y="591"/>
                </a:lnTo>
                <a:lnTo>
                  <a:pt x="320" y="591"/>
                </a:lnTo>
                <a:lnTo>
                  <a:pt x="319" y="590"/>
                </a:lnTo>
                <a:lnTo>
                  <a:pt x="319" y="589"/>
                </a:lnTo>
                <a:lnTo>
                  <a:pt x="319" y="589"/>
                </a:lnTo>
                <a:lnTo>
                  <a:pt x="320" y="590"/>
                </a:lnTo>
                <a:lnTo>
                  <a:pt x="325" y="591"/>
                </a:lnTo>
                <a:lnTo>
                  <a:pt x="325" y="591"/>
                </a:lnTo>
                <a:close/>
                <a:moveTo>
                  <a:pt x="324" y="594"/>
                </a:moveTo>
                <a:lnTo>
                  <a:pt x="324" y="594"/>
                </a:lnTo>
                <a:lnTo>
                  <a:pt x="327" y="594"/>
                </a:lnTo>
                <a:lnTo>
                  <a:pt x="324" y="594"/>
                </a:lnTo>
                <a:lnTo>
                  <a:pt x="324" y="594"/>
                </a:lnTo>
                <a:lnTo>
                  <a:pt x="324" y="594"/>
                </a:lnTo>
                <a:lnTo>
                  <a:pt x="324" y="594"/>
                </a:lnTo>
                <a:lnTo>
                  <a:pt x="324" y="594"/>
                </a:lnTo>
                <a:close/>
                <a:moveTo>
                  <a:pt x="346" y="602"/>
                </a:moveTo>
                <a:lnTo>
                  <a:pt x="346" y="602"/>
                </a:lnTo>
                <a:lnTo>
                  <a:pt x="348" y="600"/>
                </a:lnTo>
                <a:lnTo>
                  <a:pt x="346" y="602"/>
                </a:lnTo>
                <a:lnTo>
                  <a:pt x="346" y="602"/>
                </a:lnTo>
                <a:lnTo>
                  <a:pt x="345" y="601"/>
                </a:lnTo>
                <a:lnTo>
                  <a:pt x="346" y="602"/>
                </a:lnTo>
                <a:lnTo>
                  <a:pt x="346" y="602"/>
                </a:lnTo>
                <a:close/>
                <a:moveTo>
                  <a:pt x="356" y="604"/>
                </a:moveTo>
                <a:lnTo>
                  <a:pt x="356" y="604"/>
                </a:lnTo>
                <a:lnTo>
                  <a:pt x="355" y="603"/>
                </a:lnTo>
                <a:lnTo>
                  <a:pt x="356" y="602"/>
                </a:lnTo>
                <a:lnTo>
                  <a:pt x="356" y="602"/>
                </a:lnTo>
                <a:lnTo>
                  <a:pt x="357" y="603"/>
                </a:lnTo>
                <a:lnTo>
                  <a:pt x="357" y="603"/>
                </a:lnTo>
                <a:lnTo>
                  <a:pt x="356" y="604"/>
                </a:lnTo>
                <a:lnTo>
                  <a:pt x="356" y="604"/>
                </a:lnTo>
                <a:close/>
                <a:moveTo>
                  <a:pt x="326" y="596"/>
                </a:moveTo>
                <a:lnTo>
                  <a:pt x="326" y="596"/>
                </a:lnTo>
                <a:lnTo>
                  <a:pt x="324" y="596"/>
                </a:lnTo>
                <a:lnTo>
                  <a:pt x="322" y="595"/>
                </a:lnTo>
                <a:lnTo>
                  <a:pt x="322" y="595"/>
                </a:lnTo>
                <a:lnTo>
                  <a:pt x="325" y="595"/>
                </a:lnTo>
                <a:lnTo>
                  <a:pt x="326" y="596"/>
                </a:lnTo>
                <a:lnTo>
                  <a:pt x="326" y="596"/>
                </a:lnTo>
                <a:close/>
                <a:moveTo>
                  <a:pt x="346" y="607"/>
                </a:moveTo>
                <a:lnTo>
                  <a:pt x="346" y="607"/>
                </a:lnTo>
                <a:lnTo>
                  <a:pt x="345" y="606"/>
                </a:lnTo>
                <a:lnTo>
                  <a:pt x="346" y="604"/>
                </a:lnTo>
                <a:lnTo>
                  <a:pt x="350" y="603"/>
                </a:lnTo>
                <a:lnTo>
                  <a:pt x="352" y="603"/>
                </a:lnTo>
                <a:lnTo>
                  <a:pt x="346" y="607"/>
                </a:lnTo>
                <a:lnTo>
                  <a:pt x="346" y="607"/>
                </a:lnTo>
                <a:lnTo>
                  <a:pt x="346" y="606"/>
                </a:lnTo>
                <a:lnTo>
                  <a:pt x="346" y="607"/>
                </a:lnTo>
                <a:lnTo>
                  <a:pt x="346" y="607"/>
                </a:lnTo>
                <a:close/>
                <a:moveTo>
                  <a:pt x="330" y="606"/>
                </a:moveTo>
                <a:lnTo>
                  <a:pt x="330" y="606"/>
                </a:lnTo>
                <a:lnTo>
                  <a:pt x="333" y="606"/>
                </a:lnTo>
                <a:lnTo>
                  <a:pt x="337" y="606"/>
                </a:lnTo>
                <a:lnTo>
                  <a:pt x="339" y="606"/>
                </a:lnTo>
                <a:lnTo>
                  <a:pt x="342" y="606"/>
                </a:lnTo>
                <a:lnTo>
                  <a:pt x="342" y="606"/>
                </a:lnTo>
                <a:lnTo>
                  <a:pt x="334" y="607"/>
                </a:lnTo>
                <a:lnTo>
                  <a:pt x="331" y="607"/>
                </a:lnTo>
                <a:lnTo>
                  <a:pt x="330" y="607"/>
                </a:lnTo>
                <a:lnTo>
                  <a:pt x="330" y="606"/>
                </a:lnTo>
                <a:lnTo>
                  <a:pt x="330" y="606"/>
                </a:lnTo>
                <a:close/>
                <a:moveTo>
                  <a:pt x="333" y="606"/>
                </a:moveTo>
                <a:lnTo>
                  <a:pt x="333" y="606"/>
                </a:lnTo>
                <a:lnTo>
                  <a:pt x="336" y="606"/>
                </a:lnTo>
                <a:lnTo>
                  <a:pt x="337" y="606"/>
                </a:lnTo>
                <a:lnTo>
                  <a:pt x="337" y="606"/>
                </a:lnTo>
                <a:lnTo>
                  <a:pt x="333" y="606"/>
                </a:lnTo>
                <a:lnTo>
                  <a:pt x="333" y="606"/>
                </a:lnTo>
                <a:lnTo>
                  <a:pt x="334" y="606"/>
                </a:lnTo>
                <a:lnTo>
                  <a:pt x="333" y="606"/>
                </a:lnTo>
                <a:lnTo>
                  <a:pt x="333" y="606"/>
                </a:lnTo>
                <a:close/>
                <a:moveTo>
                  <a:pt x="313" y="607"/>
                </a:moveTo>
                <a:lnTo>
                  <a:pt x="313" y="607"/>
                </a:lnTo>
                <a:lnTo>
                  <a:pt x="310" y="606"/>
                </a:lnTo>
                <a:lnTo>
                  <a:pt x="313" y="607"/>
                </a:lnTo>
                <a:lnTo>
                  <a:pt x="313" y="607"/>
                </a:lnTo>
                <a:lnTo>
                  <a:pt x="313" y="607"/>
                </a:lnTo>
                <a:lnTo>
                  <a:pt x="313" y="607"/>
                </a:lnTo>
                <a:lnTo>
                  <a:pt x="313" y="607"/>
                </a:lnTo>
                <a:close/>
                <a:moveTo>
                  <a:pt x="265" y="591"/>
                </a:moveTo>
                <a:lnTo>
                  <a:pt x="265" y="591"/>
                </a:lnTo>
                <a:lnTo>
                  <a:pt x="269" y="591"/>
                </a:lnTo>
                <a:lnTo>
                  <a:pt x="271" y="591"/>
                </a:lnTo>
                <a:lnTo>
                  <a:pt x="271" y="592"/>
                </a:lnTo>
                <a:lnTo>
                  <a:pt x="271" y="592"/>
                </a:lnTo>
                <a:lnTo>
                  <a:pt x="267" y="591"/>
                </a:lnTo>
                <a:lnTo>
                  <a:pt x="265" y="591"/>
                </a:lnTo>
                <a:lnTo>
                  <a:pt x="265" y="591"/>
                </a:lnTo>
                <a:close/>
                <a:moveTo>
                  <a:pt x="219" y="557"/>
                </a:moveTo>
                <a:lnTo>
                  <a:pt x="219" y="557"/>
                </a:lnTo>
                <a:lnTo>
                  <a:pt x="219" y="557"/>
                </a:lnTo>
                <a:lnTo>
                  <a:pt x="219" y="556"/>
                </a:lnTo>
                <a:lnTo>
                  <a:pt x="221" y="557"/>
                </a:lnTo>
                <a:lnTo>
                  <a:pt x="221" y="557"/>
                </a:lnTo>
                <a:lnTo>
                  <a:pt x="220" y="557"/>
                </a:lnTo>
                <a:lnTo>
                  <a:pt x="219" y="557"/>
                </a:lnTo>
                <a:lnTo>
                  <a:pt x="219" y="557"/>
                </a:lnTo>
                <a:close/>
                <a:moveTo>
                  <a:pt x="266" y="592"/>
                </a:moveTo>
                <a:lnTo>
                  <a:pt x="266" y="592"/>
                </a:lnTo>
                <a:lnTo>
                  <a:pt x="269" y="591"/>
                </a:lnTo>
                <a:lnTo>
                  <a:pt x="269" y="592"/>
                </a:lnTo>
                <a:lnTo>
                  <a:pt x="269" y="592"/>
                </a:lnTo>
                <a:lnTo>
                  <a:pt x="267" y="594"/>
                </a:lnTo>
                <a:lnTo>
                  <a:pt x="267" y="594"/>
                </a:lnTo>
                <a:lnTo>
                  <a:pt x="266" y="592"/>
                </a:lnTo>
                <a:lnTo>
                  <a:pt x="266" y="592"/>
                </a:lnTo>
                <a:lnTo>
                  <a:pt x="267" y="592"/>
                </a:lnTo>
                <a:lnTo>
                  <a:pt x="266" y="592"/>
                </a:lnTo>
                <a:lnTo>
                  <a:pt x="266" y="592"/>
                </a:lnTo>
                <a:close/>
                <a:moveTo>
                  <a:pt x="263" y="594"/>
                </a:moveTo>
                <a:lnTo>
                  <a:pt x="263" y="594"/>
                </a:lnTo>
                <a:lnTo>
                  <a:pt x="263" y="592"/>
                </a:lnTo>
                <a:lnTo>
                  <a:pt x="263" y="592"/>
                </a:lnTo>
                <a:lnTo>
                  <a:pt x="266" y="592"/>
                </a:lnTo>
                <a:lnTo>
                  <a:pt x="266" y="592"/>
                </a:lnTo>
                <a:lnTo>
                  <a:pt x="266" y="592"/>
                </a:lnTo>
                <a:lnTo>
                  <a:pt x="263" y="594"/>
                </a:lnTo>
                <a:lnTo>
                  <a:pt x="263" y="594"/>
                </a:lnTo>
                <a:close/>
                <a:moveTo>
                  <a:pt x="285" y="606"/>
                </a:moveTo>
                <a:lnTo>
                  <a:pt x="285" y="606"/>
                </a:lnTo>
                <a:lnTo>
                  <a:pt x="281" y="602"/>
                </a:lnTo>
                <a:lnTo>
                  <a:pt x="284" y="604"/>
                </a:lnTo>
                <a:lnTo>
                  <a:pt x="286" y="607"/>
                </a:lnTo>
                <a:lnTo>
                  <a:pt x="285" y="606"/>
                </a:lnTo>
                <a:lnTo>
                  <a:pt x="285" y="606"/>
                </a:lnTo>
                <a:lnTo>
                  <a:pt x="284" y="604"/>
                </a:lnTo>
                <a:lnTo>
                  <a:pt x="285" y="606"/>
                </a:lnTo>
                <a:lnTo>
                  <a:pt x="285" y="606"/>
                </a:lnTo>
                <a:close/>
                <a:moveTo>
                  <a:pt x="263" y="595"/>
                </a:moveTo>
                <a:lnTo>
                  <a:pt x="263" y="595"/>
                </a:lnTo>
                <a:lnTo>
                  <a:pt x="267" y="596"/>
                </a:lnTo>
                <a:lnTo>
                  <a:pt x="263" y="595"/>
                </a:lnTo>
                <a:lnTo>
                  <a:pt x="263" y="595"/>
                </a:lnTo>
                <a:lnTo>
                  <a:pt x="263" y="595"/>
                </a:lnTo>
                <a:lnTo>
                  <a:pt x="263" y="595"/>
                </a:lnTo>
                <a:lnTo>
                  <a:pt x="263" y="595"/>
                </a:lnTo>
                <a:close/>
                <a:moveTo>
                  <a:pt x="255" y="590"/>
                </a:moveTo>
                <a:lnTo>
                  <a:pt x="255" y="590"/>
                </a:lnTo>
                <a:lnTo>
                  <a:pt x="252" y="590"/>
                </a:lnTo>
                <a:lnTo>
                  <a:pt x="252" y="589"/>
                </a:lnTo>
                <a:lnTo>
                  <a:pt x="249" y="588"/>
                </a:lnTo>
                <a:lnTo>
                  <a:pt x="249" y="588"/>
                </a:lnTo>
                <a:lnTo>
                  <a:pt x="252" y="589"/>
                </a:lnTo>
                <a:lnTo>
                  <a:pt x="255" y="590"/>
                </a:lnTo>
                <a:lnTo>
                  <a:pt x="255" y="590"/>
                </a:lnTo>
                <a:close/>
                <a:moveTo>
                  <a:pt x="248" y="588"/>
                </a:moveTo>
                <a:lnTo>
                  <a:pt x="248" y="588"/>
                </a:lnTo>
                <a:lnTo>
                  <a:pt x="249" y="586"/>
                </a:lnTo>
                <a:lnTo>
                  <a:pt x="248" y="588"/>
                </a:lnTo>
                <a:lnTo>
                  <a:pt x="248" y="588"/>
                </a:lnTo>
                <a:lnTo>
                  <a:pt x="248" y="588"/>
                </a:lnTo>
                <a:lnTo>
                  <a:pt x="248" y="588"/>
                </a:lnTo>
                <a:close/>
                <a:moveTo>
                  <a:pt x="203" y="553"/>
                </a:moveTo>
                <a:lnTo>
                  <a:pt x="203" y="553"/>
                </a:lnTo>
                <a:lnTo>
                  <a:pt x="191" y="548"/>
                </a:lnTo>
                <a:lnTo>
                  <a:pt x="191" y="547"/>
                </a:lnTo>
                <a:lnTo>
                  <a:pt x="192" y="547"/>
                </a:lnTo>
                <a:lnTo>
                  <a:pt x="198" y="549"/>
                </a:lnTo>
                <a:lnTo>
                  <a:pt x="202" y="550"/>
                </a:lnTo>
                <a:lnTo>
                  <a:pt x="203" y="553"/>
                </a:lnTo>
                <a:lnTo>
                  <a:pt x="203" y="553"/>
                </a:lnTo>
                <a:lnTo>
                  <a:pt x="204" y="553"/>
                </a:lnTo>
                <a:lnTo>
                  <a:pt x="203" y="553"/>
                </a:lnTo>
                <a:lnTo>
                  <a:pt x="203" y="553"/>
                </a:lnTo>
                <a:close/>
                <a:moveTo>
                  <a:pt x="254" y="592"/>
                </a:moveTo>
                <a:lnTo>
                  <a:pt x="254" y="592"/>
                </a:lnTo>
                <a:lnTo>
                  <a:pt x="249" y="589"/>
                </a:lnTo>
                <a:lnTo>
                  <a:pt x="254" y="592"/>
                </a:lnTo>
                <a:lnTo>
                  <a:pt x="254" y="592"/>
                </a:lnTo>
                <a:lnTo>
                  <a:pt x="254" y="591"/>
                </a:lnTo>
                <a:lnTo>
                  <a:pt x="254" y="591"/>
                </a:lnTo>
                <a:lnTo>
                  <a:pt x="254" y="592"/>
                </a:lnTo>
                <a:lnTo>
                  <a:pt x="254" y="592"/>
                </a:lnTo>
                <a:lnTo>
                  <a:pt x="254" y="592"/>
                </a:lnTo>
                <a:close/>
                <a:moveTo>
                  <a:pt x="272" y="603"/>
                </a:moveTo>
                <a:lnTo>
                  <a:pt x="272" y="603"/>
                </a:lnTo>
                <a:lnTo>
                  <a:pt x="274" y="603"/>
                </a:lnTo>
                <a:lnTo>
                  <a:pt x="278" y="603"/>
                </a:lnTo>
                <a:lnTo>
                  <a:pt x="278" y="603"/>
                </a:lnTo>
                <a:lnTo>
                  <a:pt x="274" y="603"/>
                </a:lnTo>
                <a:lnTo>
                  <a:pt x="272" y="603"/>
                </a:lnTo>
                <a:lnTo>
                  <a:pt x="272" y="603"/>
                </a:lnTo>
                <a:close/>
                <a:moveTo>
                  <a:pt x="236" y="580"/>
                </a:moveTo>
                <a:lnTo>
                  <a:pt x="236" y="580"/>
                </a:lnTo>
                <a:lnTo>
                  <a:pt x="238" y="580"/>
                </a:lnTo>
                <a:lnTo>
                  <a:pt x="238" y="580"/>
                </a:lnTo>
                <a:lnTo>
                  <a:pt x="237" y="580"/>
                </a:lnTo>
                <a:lnTo>
                  <a:pt x="236" y="580"/>
                </a:lnTo>
                <a:lnTo>
                  <a:pt x="236" y="580"/>
                </a:lnTo>
                <a:lnTo>
                  <a:pt x="236" y="580"/>
                </a:lnTo>
                <a:lnTo>
                  <a:pt x="236" y="580"/>
                </a:lnTo>
                <a:lnTo>
                  <a:pt x="236" y="580"/>
                </a:lnTo>
                <a:close/>
                <a:moveTo>
                  <a:pt x="218" y="580"/>
                </a:moveTo>
                <a:lnTo>
                  <a:pt x="218" y="580"/>
                </a:lnTo>
                <a:lnTo>
                  <a:pt x="224" y="580"/>
                </a:lnTo>
                <a:lnTo>
                  <a:pt x="234" y="582"/>
                </a:lnTo>
                <a:lnTo>
                  <a:pt x="239" y="583"/>
                </a:lnTo>
                <a:lnTo>
                  <a:pt x="242" y="584"/>
                </a:lnTo>
                <a:lnTo>
                  <a:pt x="242" y="585"/>
                </a:lnTo>
                <a:lnTo>
                  <a:pt x="240" y="586"/>
                </a:lnTo>
                <a:lnTo>
                  <a:pt x="237" y="588"/>
                </a:lnTo>
                <a:lnTo>
                  <a:pt x="237" y="588"/>
                </a:lnTo>
                <a:lnTo>
                  <a:pt x="231" y="583"/>
                </a:lnTo>
                <a:lnTo>
                  <a:pt x="226" y="580"/>
                </a:lnTo>
                <a:lnTo>
                  <a:pt x="224" y="580"/>
                </a:lnTo>
                <a:lnTo>
                  <a:pt x="221" y="580"/>
                </a:lnTo>
                <a:lnTo>
                  <a:pt x="219" y="582"/>
                </a:lnTo>
                <a:lnTo>
                  <a:pt x="219" y="582"/>
                </a:lnTo>
                <a:lnTo>
                  <a:pt x="218" y="580"/>
                </a:lnTo>
                <a:lnTo>
                  <a:pt x="218" y="580"/>
                </a:lnTo>
                <a:lnTo>
                  <a:pt x="218" y="580"/>
                </a:lnTo>
                <a:lnTo>
                  <a:pt x="218" y="580"/>
                </a:lnTo>
                <a:lnTo>
                  <a:pt x="218" y="580"/>
                </a:lnTo>
                <a:lnTo>
                  <a:pt x="218" y="580"/>
                </a:lnTo>
                <a:lnTo>
                  <a:pt x="218" y="580"/>
                </a:lnTo>
                <a:close/>
                <a:moveTo>
                  <a:pt x="215" y="582"/>
                </a:moveTo>
                <a:lnTo>
                  <a:pt x="215" y="582"/>
                </a:lnTo>
                <a:lnTo>
                  <a:pt x="214" y="582"/>
                </a:lnTo>
                <a:lnTo>
                  <a:pt x="212" y="582"/>
                </a:lnTo>
                <a:lnTo>
                  <a:pt x="208" y="579"/>
                </a:lnTo>
                <a:lnTo>
                  <a:pt x="207" y="578"/>
                </a:lnTo>
                <a:lnTo>
                  <a:pt x="207" y="578"/>
                </a:lnTo>
                <a:lnTo>
                  <a:pt x="215" y="582"/>
                </a:lnTo>
                <a:lnTo>
                  <a:pt x="215" y="582"/>
                </a:lnTo>
                <a:lnTo>
                  <a:pt x="214" y="580"/>
                </a:lnTo>
                <a:lnTo>
                  <a:pt x="215" y="582"/>
                </a:lnTo>
                <a:lnTo>
                  <a:pt x="215" y="582"/>
                </a:lnTo>
                <a:close/>
                <a:moveTo>
                  <a:pt x="272" y="603"/>
                </a:moveTo>
                <a:lnTo>
                  <a:pt x="272" y="603"/>
                </a:lnTo>
                <a:lnTo>
                  <a:pt x="263" y="602"/>
                </a:lnTo>
                <a:lnTo>
                  <a:pt x="263" y="602"/>
                </a:lnTo>
                <a:lnTo>
                  <a:pt x="268" y="602"/>
                </a:lnTo>
                <a:lnTo>
                  <a:pt x="271" y="602"/>
                </a:lnTo>
                <a:lnTo>
                  <a:pt x="272" y="603"/>
                </a:lnTo>
                <a:lnTo>
                  <a:pt x="272" y="603"/>
                </a:lnTo>
                <a:close/>
                <a:moveTo>
                  <a:pt x="251" y="592"/>
                </a:moveTo>
                <a:lnTo>
                  <a:pt x="251" y="592"/>
                </a:lnTo>
                <a:lnTo>
                  <a:pt x="252" y="592"/>
                </a:lnTo>
                <a:lnTo>
                  <a:pt x="254" y="594"/>
                </a:lnTo>
                <a:lnTo>
                  <a:pt x="254" y="594"/>
                </a:lnTo>
                <a:lnTo>
                  <a:pt x="251" y="594"/>
                </a:lnTo>
                <a:lnTo>
                  <a:pt x="250" y="594"/>
                </a:lnTo>
                <a:lnTo>
                  <a:pt x="251" y="592"/>
                </a:lnTo>
                <a:lnTo>
                  <a:pt x="251" y="592"/>
                </a:lnTo>
                <a:close/>
                <a:moveTo>
                  <a:pt x="240" y="590"/>
                </a:moveTo>
                <a:lnTo>
                  <a:pt x="240" y="590"/>
                </a:lnTo>
                <a:lnTo>
                  <a:pt x="244" y="590"/>
                </a:lnTo>
                <a:lnTo>
                  <a:pt x="245" y="590"/>
                </a:lnTo>
                <a:lnTo>
                  <a:pt x="245" y="591"/>
                </a:lnTo>
                <a:lnTo>
                  <a:pt x="245" y="591"/>
                </a:lnTo>
                <a:lnTo>
                  <a:pt x="240" y="590"/>
                </a:lnTo>
                <a:lnTo>
                  <a:pt x="240" y="590"/>
                </a:lnTo>
                <a:close/>
                <a:moveTo>
                  <a:pt x="258" y="601"/>
                </a:moveTo>
                <a:lnTo>
                  <a:pt x="258" y="601"/>
                </a:lnTo>
                <a:lnTo>
                  <a:pt x="260" y="601"/>
                </a:lnTo>
                <a:lnTo>
                  <a:pt x="263" y="602"/>
                </a:lnTo>
                <a:lnTo>
                  <a:pt x="263" y="602"/>
                </a:lnTo>
                <a:lnTo>
                  <a:pt x="261" y="602"/>
                </a:lnTo>
                <a:lnTo>
                  <a:pt x="258" y="601"/>
                </a:lnTo>
                <a:lnTo>
                  <a:pt x="258" y="601"/>
                </a:lnTo>
                <a:close/>
                <a:moveTo>
                  <a:pt x="183" y="542"/>
                </a:moveTo>
                <a:lnTo>
                  <a:pt x="183" y="542"/>
                </a:lnTo>
                <a:lnTo>
                  <a:pt x="184" y="542"/>
                </a:lnTo>
                <a:lnTo>
                  <a:pt x="185" y="543"/>
                </a:lnTo>
                <a:lnTo>
                  <a:pt x="186" y="542"/>
                </a:lnTo>
                <a:lnTo>
                  <a:pt x="186" y="542"/>
                </a:lnTo>
                <a:lnTo>
                  <a:pt x="186" y="543"/>
                </a:lnTo>
                <a:lnTo>
                  <a:pt x="185" y="543"/>
                </a:lnTo>
                <a:lnTo>
                  <a:pt x="183" y="542"/>
                </a:lnTo>
                <a:lnTo>
                  <a:pt x="183" y="542"/>
                </a:lnTo>
                <a:close/>
                <a:moveTo>
                  <a:pt x="178" y="539"/>
                </a:moveTo>
                <a:lnTo>
                  <a:pt x="178" y="539"/>
                </a:lnTo>
                <a:lnTo>
                  <a:pt x="179" y="538"/>
                </a:lnTo>
                <a:lnTo>
                  <a:pt x="180" y="538"/>
                </a:lnTo>
                <a:lnTo>
                  <a:pt x="183" y="542"/>
                </a:lnTo>
                <a:lnTo>
                  <a:pt x="183" y="543"/>
                </a:lnTo>
                <a:lnTo>
                  <a:pt x="183" y="543"/>
                </a:lnTo>
                <a:lnTo>
                  <a:pt x="180" y="543"/>
                </a:lnTo>
                <a:lnTo>
                  <a:pt x="178" y="539"/>
                </a:lnTo>
                <a:lnTo>
                  <a:pt x="178" y="539"/>
                </a:lnTo>
                <a:lnTo>
                  <a:pt x="178" y="539"/>
                </a:lnTo>
                <a:lnTo>
                  <a:pt x="178" y="539"/>
                </a:lnTo>
                <a:lnTo>
                  <a:pt x="178" y="539"/>
                </a:lnTo>
                <a:close/>
                <a:moveTo>
                  <a:pt x="226" y="586"/>
                </a:moveTo>
                <a:lnTo>
                  <a:pt x="226" y="586"/>
                </a:lnTo>
                <a:lnTo>
                  <a:pt x="230" y="586"/>
                </a:lnTo>
                <a:lnTo>
                  <a:pt x="231" y="586"/>
                </a:lnTo>
                <a:lnTo>
                  <a:pt x="231" y="588"/>
                </a:lnTo>
                <a:lnTo>
                  <a:pt x="231" y="588"/>
                </a:lnTo>
                <a:lnTo>
                  <a:pt x="228" y="586"/>
                </a:lnTo>
                <a:lnTo>
                  <a:pt x="226" y="586"/>
                </a:lnTo>
                <a:lnTo>
                  <a:pt x="226" y="586"/>
                </a:lnTo>
                <a:close/>
                <a:moveTo>
                  <a:pt x="234" y="595"/>
                </a:moveTo>
                <a:lnTo>
                  <a:pt x="234" y="595"/>
                </a:lnTo>
                <a:lnTo>
                  <a:pt x="236" y="595"/>
                </a:lnTo>
                <a:lnTo>
                  <a:pt x="238" y="595"/>
                </a:lnTo>
                <a:lnTo>
                  <a:pt x="238" y="595"/>
                </a:lnTo>
                <a:lnTo>
                  <a:pt x="236" y="595"/>
                </a:lnTo>
                <a:lnTo>
                  <a:pt x="234" y="595"/>
                </a:lnTo>
                <a:lnTo>
                  <a:pt x="234" y="595"/>
                </a:lnTo>
                <a:close/>
                <a:moveTo>
                  <a:pt x="205" y="577"/>
                </a:moveTo>
                <a:lnTo>
                  <a:pt x="205" y="577"/>
                </a:lnTo>
                <a:lnTo>
                  <a:pt x="201" y="574"/>
                </a:lnTo>
                <a:lnTo>
                  <a:pt x="202" y="574"/>
                </a:lnTo>
                <a:lnTo>
                  <a:pt x="204" y="576"/>
                </a:lnTo>
                <a:lnTo>
                  <a:pt x="205" y="577"/>
                </a:lnTo>
                <a:lnTo>
                  <a:pt x="205" y="577"/>
                </a:lnTo>
                <a:lnTo>
                  <a:pt x="204" y="577"/>
                </a:lnTo>
                <a:lnTo>
                  <a:pt x="205" y="577"/>
                </a:lnTo>
                <a:lnTo>
                  <a:pt x="205" y="577"/>
                </a:lnTo>
                <a:lnTo>
                  <a:pt x="205" y="577"/>
                </a:lnTo>
                <a:lnTo>
                  <a:pt x="205" y="577"/>
                </a:lnTo>
                <a:close/>
                <a:moveTo>
                  <a:pt x="196" y="571"/>
                </a:moveTo>
                <a:lnTo>
                  <a:pt x="196" y="571"/>
                </a:lnTo>
                <a:lnTo>
                  <a:pt x="195" y="570"/>
                </a:lnTo>
                <a:lnTo>
                  <a:pt x="195" y="568"/>
                </a:lnTo>
                <a:lnTo>
                  <a:pt x="198" y="568"/>
                </a:lnTo>
                <a:lnTo>
                  <a:pt x="199" y="571"/>
                </a:lnTo>
                <a:lnTo>
                  <a:pt x="198" y="571"/>
                </a:lnTo>
                <a:lnTo>
                  <a:pt x="196" y="571"/>
                </a:lnTo>
                <a:lnTo>
                  <a:pt x="196" y="571"/>
                </a:lnTo>
                <a:lnTo>
                  <a:pt x="196" y="571"/>
                </a:lnTo>
                <a:lnTo>
                  <a:pt x="196" y="571"/>
                </a:lnTo>
                <a:lnTo>
                  <a:pt x="196" y="571"/>
                </a:lnTo>
                <a:close/>
                <a:moveTo>
                  <a:pt x="199" y="577"/>
                </a:moveTo>
                <a:lnTo>
                  <a:pt x="199" y="577"/>
                </a:lnTo>
                <a:lnTo>
                  <a:pt x="204" y="576"/>
                </a:lnTo>
                <a:lnTo>
                  <a:pt x="199" y="577"/>
                </a:lnTo>
                <a:lnTo>
                  <a:pt x="199" y="577"/>
                </a:lnTo>
                <a:lnTo>
                  <a:pt x="201" y="577"/>
                </a:lnTo>
                <a:lnTo>
                  <a:pt x="199" y="577"/>
                </a:lnTo>
                <a:lnTo>
                  <a:pt x="199" y="577"/>
                </a:lnTo>
                <a:close/>
                <a:moveTo>
                  <a:pt x="122" y="444"/>
                </a:moveTo>
                <a:lnTo>
                  <a:pt x="122" y="444"/>
                </a:lnTo>
                <a:lnTo>
                  <a:pt x="122" y="444"/>
                </a:lnTo>
                <a:lnTo>
                  <a:pt x="124" y="444"/>
                </a:lnTo>
                <a:lnTo>
                  <a:pt x="125" y="447"/>
                </a:lnTo>
                <a:lnTo>
                  <a:pt x="125" y="448"/>
                </a:lnTo>
                <a:lnTo>
                  <a:pt x="122" y="444"/>
                </a:lnTo>
                <a:lnTo>
                  <a:pt x="122" y="444"/>
                </a:lnTo>
                <a:lnTo>
                  <a:pt x="122" y="444"/>
                </a:lnTo>
                <a:lnTo>
                  <a:pt x="122" y="444"/>
                </a:lnTo>
                <a:lnTo>
                  <a:pt x="122" y="444"/>
                </a:lnTo>
                <a:close/>
                <a:moveTo>
                  <a:pt x="157" y="529"/>
                </a:moveTo>
                <a:lnTo>
                  <a:pt x="157" y="529"/>
                </a:lnTo>
                <a:lnTo>
                  <a:pt x="154" y="526"/>
                </a:lnTo>
                <a:lnTo>
                  <a:pt x="157" y="529"/>
                </a:lnTo>
                <a:lnTo>
                  <a:pt x="157" y="529"/>
                </a:lnTo>
                <a:lnTo>
                  <a:pt x="156" y="527"/>
                </a:lnTo>
                <a:lnTo>
                  <a:pt x="157" y="529"/>
                </a:lnTo>
                <a:lnTo>
                  <a:pt x="157" y="529"/>
                </a:lnTo>
                <a:close/>
                <a:moveTo>
                  <a:pt x="184" y="565"/>
                </a:moveTo>
                <a:lnTo>
                  <a:pt x="184" y="565"/>
                </a:lnTo>
                <a:lnTo>
                  <a:pt x="190" y="568"/>
                </a:lnTo>
                <a:lnTo>
                  <a:pt x="191" y="570"/>
                </a:lnTo>
                <a:lnTo>
                  <a:pt x="190" y="571"/>
                </a:lnTo>
                <a:lnTo>
                  <a:pt x="186" y="571"/>
                </a:lnTo>
                <a:lnTo>
                  <a:pt x="183" y="570"/>
                </a:lnTo>
                <a:lnTo>
                  <a:pt x="180" y="568"/>
                </a:lnTo>
                <a:lnTo>
                  <a:pt x="180" y="567"/>
                </a:lnTo>
                <a:lnTo>
                  <a:pt x="180" y="567"/>
                </a:lnTo>
                <a:lnTo>
                  <a:pt x="184" y="565"/>
                </a:lnTo>
                <a:lnTo>
                  <a:pt x="184" y="565"/>
                </a:lnTo>
                <a:lnTo>
                  <a:pt x="185" y="566"/>
                </a:lnTo>
                <a:lnTo>
                  <a:pt x="184" y="566"/>
                </a:lnTo>
                <a:lnTo>
                  <a:pt x="184" y="566"/>
                </a:lnTo>
                <a:lnTo>
                  <a:pt x="184" y="565"/>
                </a:lnTo>
                <a:lnTo>
                  <a:pt x="184" y="565"/>
                </a:lnTo>
                <a:close/>
                <a:moveTo>
                  <a:pt x="216" y="596"/>
                </a:moveTo>
                <a:lnTo>
                  <a:pt x="216" y="596"/>
                </a:lnTo>
                <a:lnTo>
                  <a:pt x="210" y="594"/>
                </a:lnTo>
                <a:lnTo>
                  <a:pt x="210" y="594"/>
                </a:lnTo>
                <a:lnTo>
                  <a:pt x="210" y="594"/>
                </a:lnTo>
                <a:lnTo>
                  <a:pt x="213" y="596"/>
                </a:lnTo>
                <a:lnTo>
                  <a:pt x="216" y="596"/>
                </a:lnTo>
                <a:lnTo>
                  <a:pt x="216" y="596"/>
                </a:lnTo>
                <a:lnTo>
                  <a:pt x="215" y="596"/>
                </a:lnTo>
                <a:lnTo>
                  <a:pt x="216" y="596"/>
                </a:lnTo>
                <a:lnTo>
                  <a:pt x="216" y="596"/>
                </a:lnTo>
                <a:close/>
                <a:moveTo>
                  <a:pt x="183" y="568"/>
                </a:moveTo>
                <a:lnTo>
                  <a:pt x="183" y="568"/>
                </a:lnTo>
                <a:lnTo>
                  <a:pt x="177" y="565"/>
                </a:lnTo>
                <a:lnTo>
                  <a:pt x="183" y="568"/>
                </a:lnTo>
                <a:lnTo>
                  <a:pt x="183" y="568"/>
                </a:lnTo>
                <a:lnTo>
                  <a:pt x="183" y="568"/>
                </a:lnTo>
                <a:lnTo>
                  <a:pt x="184" y="568"/>
                </a:lnTo>
                <a:lnTo>
                  <a:pt x="184" y="568"/>
                </a:lnTo>
                <a:lnTo>
                  <a:pt x="183" y="568"/>
                </a:lnTo>
                <a:lnTo>
                  <a:pt x="183" y="568"/>
                </a:lnTo>
                <a:close/>
                <a:moveTo>
                  <a:pt x="197" y="586"/>
                </a:moveTo>
                <a:lnTo>
                  <a:pt x="197" y="586"/>
                </a:lnTo>
                <a:lnTo>
                  <a:pt x="199" y="586"/>
                </a:lnTo>
                <a:lnTo>
                  <a:pt x="202" y="586"/>
                </a:lnTo>
                <a:lnTo>
                  <a:pt x="202" y="586"/>
                </a:lnTo>
                <a:lnTo>
                  <a:pt x="199" y="586"/>
                </a:lnTo>
                <a:lnTo>
                  <a:pt x="197" y="586"/>
                </a:lnTo>
                <a:lnTo>
                  <a:pt x="197" y="586"/>
                </a:lnTo>
                <a:close/>
                <a:moveTo>
                  <a:pt x="199" y="591"/>
                </a:moveTo>
                <a:lnTo>
                  <a:pt x="199" y="591"/>
                </a:lnTo>
                <a:lnTo>
                  <a:pt x="203" y="592"/>
                </a:lnTo>
                <a:lnTo>
                  <a:pt x="205" y="594"/>
                </a:lnTo>
                <a:lnTo>
                  <a:pt x="205" y="595"/>
                </a:lnTo>
                <a:lnTo>
                  <a:pt x="205" y="595"/>
                </a:lnTo>
                <a:lnTo>
                  <a:pt x="199" y="591"/>
                </a:lnTo>
                <a:lnTo>
                  <a:pt x="199" y="591"/>
                </a:lnTo>
                <a:lnTo>
                  <a:pt x="201" y="592"/>
                </a:lnTo>
                <a:lnTo>
                  <a:pt x="199" y="591"/>
                </a:lnTo>
                <a:lnTo>
                  <a:pt x="199" y="591"/>
                </a:lnTo>
                <a:close/>
                <a:moveTo>
                  <a:pt x="173" y="561"/>
                </a:moveTo>
                <a:lnTo>
                  <a:pt x="173" y="561"/>
                </a:lnTo>
                <a:lnTo>
                  <a:pt x="171" y="560"/>
                </a:lnTo>
                <a:lnTo>
                  <a:pt x="169" y="559"/>
                </a:lnTo>
                <a:lnTo>
                  <a:pt x="169" y="559"/>
                </a:lnTo>
                <a:lnTo>
                  <a:pt x="169" y="559"/>
                </a:lnTo>
                <a:lnTo>
                  <a:pt x="172" y="560"/>
                </a:lnTo>
                <a:lnTo>
                  <a:pt x="173" y="561"/>
                </a:lnTo>
                <a:lnTo>
                  <a:pt x="173" y="561"/>
                </a:lnTo>
                <a:lnTo>
                  <a:pt x="173" y="561"/>
                </a:lnTo>
                <a:close/>
                <a:moveTo>
                  <a:pt x="179" y="573"/>
                </a:moveTo>
                <a:lnTo>
                  <a:pt x="179" y="573"/>
                </a:lnTo>
                <a:lnTo>
                  <a:pt x="185" y="576"/>
                </a:lnTo>
                <a:lnTo>
                  <a:pt x="185" y="576"/>
                </a:lnTo>
                <a:lnTo>
                  <a:pt x="181" y="574"/>
                </a:lnTo>
                <a:lnTo>
                  <a:pt x="179" y="573"/>
                </a:lnTo>
                <a:lnTo>
                  <a:pt x="179" y="573"/>
                </a:lnTo>
                <a:lnTo>
                  <a:pt x="179" y="573"/>
                </a:lnTo>
                <a:close/>
                <a:moveTo>
                  <a:pt x="195" y="588"/>
                </a:moveTo>
                <a:lnTo>
                  <a:pt x="195" y="588"/>
                </a:lnTo>
                <a:lnTo>
                  <a:pt x="198" y="589"/>
                </a:lnTo>
                <a:lnTo>
                  <a:pt x="199" y="591"/>
                </a:lnTo>
                <a:lnTo>
                  <a:pt x="199" y="591"/>
                </a:lnTo>
                <a:lnTo>
                  <a:pt x="198" y="591"/>
                </a:lnTo>
                <a:lnTo>
                  <a:pt x="195" y="588"/>
                </a:lnTo>
                <a:lnTo>
                  <a:pt x="195" y="588"/>
                </a:lnTo>
                <a:lnTo>
                  <a:pt x="195" y="589"/>
                </a:lnTo>
                <a:lnTo>
                  <a:pt x="195" y="588"/>
                </a:lnTo>
                <a:lnTo>
                  <a:pt x="195" y="588"/>
                </a:lnTo>
                <a:close/>
                <a:moveTo>
                  <a:pt x="153" y="550"/>
                </a:moveTo>
                <a:lnTo>
                  <a:pt x="153" y="550"/>
                </a:lnTo>
                <a:lnTo>
                  <a:pt x="162" y="555"/>
                </a:lnTo>
                <a:lnTo>
                  <a:pt x="165" y="557"/>
                </a:lnTo>
                <a:lnTo>
                  <a:pt x="166" y="559"/>
                </a:lnTo>
                <a:lnTo>
                  <a:pt x="165" y="559"/>
                </a:lnTo>
                <a:lnTo>
                  <a:pt x="162" y="557"/>
                </a:lnTo>
                <a:lnTo>
                  <a:pt x="153" y="550"/>
                </a:lnTo>
                <a:lnTo>
                  <a:pt x="153" y="550"/>
                </a:lnTo>
                <a:lnTo>
                  <a:pt x="155" y="551"/>
                </a:lnTo>
                <a:lnTo>
                  <a:pt x="153" y="550"/>
                </a:lnTo>
                <a:lnTo>
                  <a:pt x="153" y="550"/>
                </a:lnTo>
                <a:close/>
                <a:moveTo>
                  <a:pt x="107" y="421"/>
                </a:moveTo>
                <a:lnTo>
                  <a:pt x="107" y="421"/>
                </a:lnTo>
                <a:lnTo>
                  <a:pt x="108" y="424"/>
                </a:lnTo>
                <a:lnTo>
                  <a:pt x="109" y="425"/>
                </a:lnTo>
                <a:lnTo>
                  <a:pt x="109" y="425"/>
                </a:lnTo>
                <a:lnTo>
                  <a:pt x="107" y="423"/>
                </a:lnTo>
                <a:lnTo>
                  <a:pt x="107" y="423"/>
                </a:lnTo>
                <a:lnTo>
                  <a:pt x="107" y="421"/>
                </a:lnTo>
                <a:lnTo>
                  <a:pt x="107" y="421"/>
                </a:lnTo>
                <a:close/>
                <a:moveTo>
                  <a:pt x="128" y="506"/>
                </a:moveTo>
                <a:lnTo>
                  <a:pt x="128" y="506"/>
                </a:lnTo>
                <a:lnTo>
                  <a:pt x="130" y="504"/>
                </a:lnTo>
                <a:lnTo>
                  <a:pt x="130" y="504"/>
                </a:lnTo>
                <a:lnTo>
                  <a:pt x="131" y="504"/>
                </a:lnTo>
                <a:lnTo>
                  <a:pt x="128" y="506"/>
                </a:lnTo>
                <a:lnTo>
                  <a:pt x="128" y="506"/>
                </a:lnTo>
                <a:lnTo>
                  <a:pt x="128" y="506"/>
                </a:lnTo>
                <a:lnTo>
                  <a:pt x="128" y="506"/>
                </a:lnTo>
                <a:lnTo>
                  <a:pt x="128" y="506"/>
                </a:lnTo>
                <a:close/>
                <a:moveTo>
                  <a:pt x="184" y="583"/>
                </a:moveTo>
                <a:lnTo>
                  <a:pt x="184" y="583"/>
                </a:lnTo>
                <a:lnTo>
                  <a:pt x="192" y="585"/>
                </a:lnTo>
                <a:lnTo>
                  <a:pt x="193" y="586"/>
                </a:lnTo>
                <a:lnTo>
                  <a:pt x="193" y="586"/>
                </a:lnTo>
                <a:lnTo>
                  <a:pt x="190" y="586"/>
                </a:lnTo>
                <a:lnTo>
                  <a:pt x="184" y="583"/>
                </a:lnTo>
                <a:lnTo>
                  <a:pt x="184" y="583"/>
                </a:lnTo>
                <a:lnTo>
                  <a:pt x="186" y="584"/>
                </a:lnTo>
                <a:lnTo>
                  <a:pt x="184" y="583"/>
                </a:lnTo>
                <a:lnTo>
                  <a:pt x="184" y="583"/>
                </a:lnTo>
                <a:close/>
                <a:moveTo>
                  <a:pt x="149" y="539"/>
                </a:moveTo>
                <a:lnTo>
                  <a:pt x="149" y="539"/>
                </a:lnTo>
                <a:lnTo>
                  <a:pt x="153" y="542"/>
                </a:lnTo>
                <a:lnTo>
                  <a:pt x="154" y="543"/>
                </a:lnTo>
                <a:lnTo>
                  <a:pt x="155" y="544"/>
                </a:lnTo>
                <a:lnTo>
                  <a:pt x="155" y="544"/>
                </a:lnTo>
                <a:lnTo>
                  <a:pt x="151" y="542"/>
                </a:lnTo>
                <a:lnTo>
                  <a:pt x="149" y="541"/>
                </a:lnTo>
                <a:lnTo>
                  <a:pt x="149" y="539"/>
                </a:lnTo>
                <a:lnTo>
                  <a:pt x="149" y="539"/>
                </a:lnTo>
                <a:close/>
                <a:moveTo>
                  <a:pt x="150" y="545"/>
                </a:moveTo>
                <a:lnTo>
                  <a:pt x="150" y="545"/>
                </a:lnTo>
                <a:lnTo>
                  <a:pt x="145" y="539"/>
                </a:lnTo>
                <a:lnTo>
                  <a:pt x="144" y="539"/>
                </a:lnTo>
                <a:lnTo>
                  <a:pt x="145" y="541"/>
                </a:lnTo>
                <a:lnTo>
                  <a:pt x="148" y="544"/>
                </a:lnTo>
                <a:lnTo>
                  <a:pt x="150" y="545"/>
                </a:lnTo>
                <a:lnTo>
                  <a:pt x="150" y="545"/>
                </a:lnTo>
                <a:lnTo>
                  <a:pt x="150" y="545"/>
                </a:lnTo>
                <a:lnTo>
                  <a:pt x="150" y="545"/>
                </a:lnTo>
                <a:lnTo>
                  <a:pt x="150" y="545"/>
                </a:lnTo>
                <a:close/>
                <a:moveTo>
                  <a:pt x="179" y="582"/>
                </a:moveTo>
                <a:lnTo>
                  <a:pt x="179" y="582"/>
                </a:lnTo>
                <a:lnTo>
                  <a:pt x="181" y="583"/>
                </a:lnTo>
                <a:lnTo>
                  <a:pt x="183" y="583"/>
                </a:lnTo>
                <a:lnTo>
                  <a:pt x="181" y="584"/>
                </a:lnTo>
                <a:lnTo>
                  <a:pt x="179" y="582"/>
                </a:lnTo>
                <a:lnTo>
                  <a:pt x="179" y="582"/>
                </a:lnTo>
                <a:lnTo>
                  <a:pt x="180" y="582"/>
                </a:lnTo>
                <a:lnTo>
                  <a:pt x="179" y="582"/>
                </a:lnTo>
                <a:lnTo>
                  <a:pt x="179" y="582"/>
                </a:lnTo>
                <a:close/>
                <a:moveTo>
                  <a:pt x="169" y="576"/>
                </a:moveTo>
                <a:lnTo>
                  <a:pt x="169" y="576"/>
                </a:lnTo>
                <a:lnTo>
                  <a:pt x="173" y="577"/>
                </a:lnTo>
                <a:lnTo>
                  <a:pt x="175" y="578"/>
                </a:lnTo>
                <a:lnTo>
                  <a:pt x="175" y="578"/>
                </a:lnTo>
                <a:lnTo>
                  <a:pt x="172" y="578"/>
                </a:lnTo>
                <a:lnTo>
                  <a:pt x="169" y="576"/>
                </a:lnTo>
                <a:lnTo>
                  <a:pt x="169" y="576"/>
                </a:lnTo>
                <a:close/>
                <a:moveTo>
                  <a:pt x="149" y="548"/>
                </a:moveTo>
                <a:lnTo>
                  <a:pt x="149" y="548"/>
                </a:lnTo>
                <a:lnTo>
                  <a:pt x="145" y="545"/>
                </a:lnTo>
                <a:lnTo>
                  <a:pt x="149" y="548"/>
                </a:lnTo>
                <a:lnTo>
                  <a:pt x="149" y="548"/>
                </a:lnTo>
                <a:lnTo>
                  <a:pt x="146" y="547"/>
                </a:lnTo>
                <a:lnTo>
                  <a:pt x="149" y="548"/>
                </a:lnTo>
                <a:lnTo>
                  <a:pt x="149" y="548"/>
                </a:lnTo>
                <a:close/>
                <a:moveTo>
                  <a:pt x="173" y="582"/>
                </a:moveTo>
                <a:lnTo>
                  <a:pt x="173" y="582"/>
                </a:lnTo>
                <a:lnTo>
                  <a:pt x="166" y="576"/>
                </a:lnTo>
                <a:lnTo>
                  <a:pt x="165" y="576"/>
                </a:lnTo>
                <a:lnTo>
                  <a:pt x="167" y="577"/>
                </a:lnTo>
                <a:lnTo>
                  <a:pt x="172" y="579"/>
                </a:lnTo>
                <a:lnTo>
                  <a:pt x="173" y="580"/>
                </a:lnTo>
                <a:lnTo>
                  <a:pt x="173" y="582"/>
                </a:lnTo>
                <a:lnTo>
                  <a:pt x="173" y="582"/>
                </a:lnTo>
                <a:lnTo>
                  <a:pt x="173" y="580"/>
                </a:lnTo>
                <a:lnTo>
                  <a:pt x="173" y="582"/>
                </a:lnTo>
                <a:lnTo>
                  <a:pt x="173" y="582"/>
                </a:lnTo>
                <a:close/>
                <a:moveTo>
                  <a:pt x="162" y="572"/>
                </a:moveTo>
                <a:lnTo>
                  <a:pt x="162" y="572"/>
                </a:lnTo>
                <a:lnTo>
                  <a:pt x="165" y="572"/>
                </a:lnTo>
                <a:lnTo>
                  <a:pt x="166" y="573"/>
                </a:lnTo>
                <a:lnTo>
                  <a:pt x="168" y="574"/>
                </a:lnTo>
                <a:lnTo>
                  <a:pt x="168" y="576"/>
                </a:lnTo>
                <a:lnTo>
                  <a:pt x="168" y="576"/>
                </a:lnTo>
                <a:lnTo>
                  <a:pt x="162" y="572"/>
                </a:lnTo>
                <a:lnTo>
                  <a:pt x="162" y="572"/>
                </a:lnTo>
                <a:lnTo>
                  <a:pt x="163" y="573"/>
                </a:lnTo>
                <a:lnTo>
                  <a:pt x="162" y="572"/>
                </a:lnTo>
                <a:lnTo>
                  <a:pt x="162" y="572"/>
                </a:lnTo>
                <a:close/>
                <a:moveTo>
                  <a:pt x="133" y="537"/>
                </a:moveTo>
                <a:lnTo>
                  <a:pt x="133" y="537"/>
                </a:lnTo>
                <a:lnTo>
                  <a:pt x="138" y="539"/>
                </a:lnTo>
                <a:lnTo>
                  <a:pt x="140" y="541"/>
                </a:lnTo>
                <a:lnTo>
                  <a:pt x="140" y="542"/>
                </a:lnTo>
                <a:lnTo>
                  <a:pt x="140" y="542"/>
                </a:lnTo>
                <a:lnTo>
                  <a:pt x="140" y="542"/>
                </a:lnTo>
                <a:lnTo>
                  <a:pt x="137" y="539"/>
                </a:lnTo>
                <a:lnTo>
                  <a:pt x="134" y="538"/>
                </a:lnTo>
                <a:lnTo>
                  <a:pt x="133" y="537"/>
                </a:lnTo>
                <a:lnTo>
                  <a:pt x="133" y="537"/>
                </a:lnTo>
                <a:close/>
                <a:moveTo>
                  <a:pt x="122" y="524"/>
                </a:moveTo>
                <a:lnTo>
                  <a:pt x="122" y="524"/>
                </a:lnTo>
                <a:lnTo>
                  <a:pt x="126" y="526"/>
                </a:lnTo>
                <a:lnTo>
                  <a:pt x="126" y="526"/>
                </a:lnTo>
                <a:lnTo>
                  <a:pt x="125" y="526"/>
                </a:lnTo>
                <a:lnTo>
                  <a:pt x="122" y="524"/>
                </a:lnTo>
                <a:lnTo>
                  <a:pt x="122" y="524"/>
                </a:lnTo>
                <a:close/>
                <a:moveTo>
                  <a:pt x="121" y="525"/>
                </a:moveTo>
                <a:lnTo>
                  <a:pt x="121" y="525"/>
                </a:lnTo>
                <a:lnTo>
                  <a:pt x="126" y="530"/>
                </a:lnTo>
                <a:lnTo>
                  <a:pt x="128" y="532"/>
                </a:lnTo>
                <a:lnTo>
                  <a:pt x="128" y="533"/>
                </a:lnTo>
                <a:lnTo>
                  <a:pt x="128" y="533"/>
                </a:lnTo>
                <a:lnTo>
                  <a:pt x="125" y="529"/>
                </a:lnTo>
                <a:lnTo>
                  <a:pt x="122" y="527"/>
                </a:lnTo>
                <a:lnTo>
                  <a:pt x="121" y="525"/>
                </a:lnTo>
                <a:lnTo>
                  <a:pt x="121" y="525"/>
                </a:lnTo>
                <a:close/>
                <a:moveTo>
                  <a:pt x="110" y="509"/>
                </a:moveTo>
                <a:lnTo>
                  <a:pt x="110" y="509"/>
                </a:lnTo>
                <a:lnTo>
                  <a:pt x="113" y="511"/>
                </a:lnTo>
                <a:lnTo>
                  <a:pt x="114" y="512"/>
                </a:lnTo>
                <a:lnTo>
                  <a:pt x="114" y="512"/>
                </a:lnTo>
                <a:lnTo>
                  <a:pt x="113" y="512"/>
                </a:lnTo>
                <a:lnTo>
                  <a:pt x="110" y="509"/>
                </a:lnTo>
                <a:lnTo>
                  <a:pt x="110" y="509"/>
                </a:lnTo>
                <a:close/>
                <a:moveTo>
                  <a:pt x="110" y="514"/>
                </a:moveTo>
                <a:lnTo>
                  <a:pt x="110" y="514"/>
                </a:lnTo>
                <a:lnTo>
                  <a:pt x="109" y="507"/>
                </a:lnTo>
                <a:lnTo>
                  <a:pt x="110" y="514"/>
                </a:lnTo>
                <a:lnTo>
                  <a:pt x="110" y="514"/>
                </a:lnTo>
                <a:lnTo>
                  <a:pt x="110" y="513"/>
                </a:lnTo>
                <a:lnTo>
                  <a:pt x="112" y="513"/>
                </a:lnTo>
                <a:lnTo>
                  <a:pt x="112" y="514"/>
                </a:lnTo>
                <a:lnTo>
                  <a:pt x="110" y="514"/>
                </a:lnTo>
                <a:lnTo>
                  <a:pt x="110" y="514"/>
                </a:lnTo>
                <a:close/>
                <a:moveTo>
                  <a:pt x="109" y="514"/>
                </a:moveTo>
                <a:lnTo>
                  <a:pt x="109" y="514"/>
                </a:lnTo>
                <a:lnTo>
                  <a:pt x="106" y="508"/>
                </a:lnTo>
                <a:lnTo>
                  <a:pt x="106" y="508"/>
                </a:lnTo>
                <a:lnTo>
                  <a:pt x="106" y="508"/>
                </a:lnTo>
                <a:lnTo>
                  <a:pt x="107" y="512"/>
                </a:lnTo>
                <a:lnTo>
                  <a:pt x="108" y="513"/>
                </a:lnTo>
                <a:lnTo>
                  <a:pt x="109" y="514"/>
                </a:lnTo>
                <a:lnTo>
                  <a:pt x="109" y="514"/>
                </a:lnTo>
                <a:lnTo>
                  <a:pt x="109" y="513"/>
                </a:lnTo>
                <a:lnTo>
                  <a:pt x="109" y="513"/>
                </a:lnTo>
                <a:lnTo>
                  <a:pt x="110" y="513"/>
                </a:lnTo>
                <a:lnTo>
                  <a:pt x="109" y="514"/>
                </a:lnTo>
                <a:lnTo>
                  <a:pt x="109" y="514"/>
                </a:lnTo>
                <a:close/>
                <a:moveTo>
                  <a:pt x="97" y="501"/>
                </a:moveTo>
                <a:lnTo>
                  <a:pt x="97" y="501"/>
                </a:lnTo>
                <a:lnTo>
                  <a:pt x="100" y="502"/>
                </a:lnTo>
                <a:lnTo>
                  <a:pt x="101" y="503"/>
                </a:lnTo>
                <a:lnTo>
                  <a:pt x="101" y="503"/>
                </a:lnTo>
                <a:lnTo>
                  <a:pt x="98" y="503"/>
                </a:lnTo>
                <a:lnTo>
                  <a:pt x="97" y="501"/>
                </a:lnTo>
                <a:lnTo>
                  <a:pt x="97" y="501"/>
                </a:lnTo>
                <a:close/>
                <a:moveTo>
                  <a:pt x="112" y="536"/>
                </a:moveTo>
                <a:lnTo>
                  <a:pt x="112" y="536"/>
                </a:lnTo>
                <a:lnTo>
                  <a:pt x="115" y="537"/>
                </a:lnTo>
                <a:lnTo>
                  <a:pt x="116" y="539"/>
                </a:lnTo>
                <a:lnTo>
                  <a:pt x="116" y="539"/>
                </a:lnTo>
                <a:lnTo>
                  <a:pt x="114" y="538"/>
                </a:lnTo>
                <a:lnTo>
                  <a:pt x="112" y="536"/>
                </a:lnTo>
                <a:lnTo>
                  <a:pt x="112" y="536"/>
                </a:lnTo>
                <a:close/>
                <a:moveTo>
                  <a:pt x="113" y="537"/>
                </a:moveTo>
                <a:lnTo>
                  <a:pt x="113" y="537"/>
                </a:lnTo>
                <a:lnTo>
                  <a:pt x="115" y="539"/>
                </a:lnTo>
                <a:lnTo>
                  <a:pt x="115" y="539"/>
                </a:lnTo>
                <a:lnTo>
                  <a:pt x="115" y="541"/>
                </a:lnTo>
                <a:lnTo>
                  <a:pt x="115" y="541"/>
                </a:lnTo>
                <a:lnTo>
                  <a:pt x="114" y="539"/>
                </a:lnTo>
                <a:lnTo>
                  <a:pt x="113" y="537"/>
                </a:lnTo>
                <a:lnTo>
                  <a:pt x="113" y="537"/>
                </a:lnTo>
                <a:close/>
                <a:moveTo>
                  <a:pt x="108" y="530"/>
                </a:moveTo>
                <a:lnTo>
                  <a:pt x="108" y="530"/>
                </a:lnTo>
                <a:lnTo>
                  <a:pt x="109" y="532"/>
                </a:lnTo>
                <a:lnTo>
                  <a:pt x="108" y="530"/>
                </a:lnTo>
                <a:lnTo>
                  <a:pt x="108" y="530"/>
                </a:lnTo>
                <a:lnTo>
                  <a:pt x="109" y="531"/>
                </a:lnTo>
                <a:lnTo>
                  <a:pt x="108" y="530"/>
                </a:lnTo>
                <a:lnTo>
                  <a:pt x="108" y="530"/>
                </a:lnTo>
                <a:close/>
                <a:moveTo>
                  <a:pt x="104" y="533"/>
                </a:moveTo>
                <a:lnTo>
                  <a:pt x="104" y="533"/>
                </a:lnTo>
                <a:lnTo>
                  <a:pt x="108" y="533"/>
                </a:lnTo>
                <a:lnTo>
                  <a:pt x="108" y="536"/>
                </a:lnTo>
                <a:lnTo>
                  <a:pt x="108" y="536"/>
                </a:lnTo>
                <a:lnTo>
                  <a:pt x="104" y="533"/>
                </a:lnTo>
                <a:lnTo>
                  <a:pt x="104" y="533"/>
                </a:lnTo>
                <a:lnTo>
                  <a:pt x="106" y="535"/>
                </a:lnTo>
                <a:lnTo>
                  <a:pt x="104" y="533"/>
                </a:lnTo>
                <a:lnTo>
                  <a:pt x="104" y="533"/>
                </a:lnTo>
                <a:close/>
                <a:moveTo>
                  <a:pt x="86" y="483"/>
                </a:moveTo>
                <a:lnTo>
                  <a:pt x="86" y="483"/>
                </a:lnTo>
                <a:lnTo>
                  <a:pt x="89" y="485"/>
                </a:lnTo>
                <a:lnTo>
                  <a:pt x="89" y="486"/>
                </a:lnTo>
                <a:lnTo>
                  <a:pt x="89" y="486"/>
                </a:lnTo>
                <a:lnTo>
                  <a:pt x="89" y="486"/>
                </a:lnTo>
                <a:lnTo>
                  <a:pt x="87" y="485"/>
                </a:lnTo>
                <a:lnTo>
                  <a:pt x="86" y="483"/>
                </a:lnTo>
                <a:lnTo>
                  <a:pt x="86" y="483"/>
                </a:lnTo>
                <a:close/>
                <a:moveTo>
                  <a:pt x="101" y="525"/>
                </a:moveTo>
                <a:lnTo>
                  <a:pt x="101" y="525"/>
                </a:lnTo>
                <a:lnTo>
                  <a:pt x="102" y="526"/>
                </a:lnTo>
                <a:lnTo>
                  <a:pt x="103" y="529"/>
                </a:lnTo>
                <a:lnTo>
                  <a:pt x="103" y="529"/>
                </a:lnTo>
                <a:lnTo>
                  <a:pt x="102" y="527"/>
                </a:lnTo>
                <a:lnTo>
                  <a:pt x="101" y="525"/>
                </a:lnTo>
                <a:lnTo>
                  <a:pt x="101" y="525"/>
                </a:lnTo>
                <a:close/>
                <a:moveTo>
                  <a:pt x="87" y="491"/>
                </a:moveTo>
                <a:lnTo>
                  <a:pt x="87" y="491"/>
                </a:lnTo>
                <a:lnTo>
                  <a:pt x="79" y="483"/>
                </a:lnTo>
                <a:lnTo>
                  <a:pt x="78" y="480"/>
                </a:lnTo>
                <a:lnTo>
                  <a:pt x="81" y="484"/>
                </a:lnTo>
                <a:lnTo>
                  <a:pt x="87" y="491"/>
                </a:lnTo>
                <a:lnTo>
                  <a:pt x="87" y="491"/>
                </a:lnTo>
                <a:lnTo>
                  <a:pt x="85" y="489"/>
                </a:lnTo>
                <a:lnTo>
                  <a:pt x="87" y="491"/>
                </a:lnTo>
                <a:lnTo>
                  <a:pt x="87" y="491"/>
                </a:lnTo>
                <a:close/>
                <a:moveTo>
                  <a:pt x="75" y="474"/>
                </a:moveTo>
                <a:lnTo>
                  <a:pt x="75" y="474"/>
                </a:lnTo>
                <a:lnTo>
                  <a:pt x="78" y="478"/>
                </a:lnTo>
                <a:lnTo>
                  <a:pt x="79" y="479"/>
                </a:lnTo>
                <a:lnTo>
                  <a:pt x="79" y="477"/>
                </a:lnTo>
                <a:lnTo>
                  <a:pt x="75" y="474"/>
                </a:lnTo>
                <a:lnTo>
                  <a:pt x="75" y="474"/>
                </a:lnTo>
                <a:lnTo>
                  <a:pt x="75" y="473"/>
                </a:lnTo>
                <a:lnTo>
                  <a:pt x="77" y="474"/>
                </a:lnTo>
                <a:lnTo>
                  <a:pt x="77" y="474"/>
                </a:lnTo>
                <a:lnTo>
                  <a:pt x="75" y="474"/>
                </a:lnTo>
                <a:lnTo>
                  <a:pt x="75" y="474"/>
                </a:lnTo>
                <a:close/>
                <a:moveTo>
                  <a:pt x="71" y="471"/>
                </a:moveTo>
                <a:lnTo>
                  <a:pt x="71" y="471"/>
                </a:lnTo>
                <a:lnTo>
                  <a:pt x="73" y="472"/>
                </a:lnTo>
                <a:lnTo>
                  <a:pt x="75" y="472"/>
                </a:lnTo>
                <a:lnTo>
                  <a:pt x="77" y="472"/>
                </a:lnTo>
                <a:lnTo>
                  <a:pt x="75" y="472"/>
                </a:lnTo>
                <a:lnTo>
                  <a:pt x="71" y="471"/>
                </a:lnTo>
                <a:lnTo>
                  <a:pt x="71" y="471"/>
                </a:lnTo>
                <a:lnTo>
                  <a:pt x="71" y="470"/>
                </a:lnTo>
                <a:lnTo>
                  <a:pt x="72" y="470"/>
                </a:lnTo>
                <a:lnTo>
                  <a:pt x="72" y="471"/>
                </a:lnTo>
                <a:lnTo>
                  <a:pt x="71" y="471"/>
                </a:lnTo>
                <a:lnTo>
                  <a:pt x="71" y="471"/>
                </a:lnTo>
                <a:close/>
                <a:moveTo>
                  <a:pt x="68" y="458"/>
                </a:moveTo>
                <a:lnTo>
                  <a:pt x="68" y="458"/>
                </a:lnTo>
                <a:lnTo>
                  <a:pt x="69" y="459"/>
                </a:lnTo>
                <a:lnTo>
                  <a:pt x="71" y="461"/>
                </a:lnTo>
                <a:lnTo>
                  <a:pt x="71" y="461"/>
                </a:lnTo>
                <a:lnTo>
                  <a:pt x="68" y="460"/>
                </a:lnTo>
                <a:lnTo>
                  <a:pt x="68" y="458"/>
                </a:lnTo>
                <a:lnTo>
                  <a:pt x="68" y="458"/>
                </a:lnTo>
                <a:close/>
                <a:moveTo>
                  <a:pt x="72" y="315"/>
                </a:moveTo>
                <a:lnTo>
                  <a:pt x="72" y="315"/>
                </a:lnTo>
                <a:lnTo>
                  <a:pt x="71" y="312"/>
                </a:lnTo>
                <a:lnTo>
                  <a:pt x="71" y="312"/>
                </a:lnTo>
                <a:lnTo>
                  <a:pt x="72" y="312"/>
                </a:lnTo>
                <a:lnTo>
                  <a:pt x="73" y="314"/>
                </a:lnTo>
                <a:lnTo>
                  <a:pt x="73" y="315"/>
                </a:lnTo>
                <a:lnTo>
                  <a:pt x="72" y="315"/>
                </a:lnTo>
                <a:lnTo>
                  <a:pt x="72" y="315"/>
                </a:lnTo>
                <a:lnTo>
                  <a:pt x="72" y="315"/>
                </a:lnTo>
                <a:lnTo>
                  <a:pt x="72" y="315"/>
                </a:lnTo>
                <a:lnTo>
                  <a:pt x="72" y="315"/>
                </a:lnTo>
                <a:close/>
                <a:moveTo>
                  <a:pt x="50" y="433"/>
                </a:moveTo>
                <a:lnTo>
                  <a:pt x="50" y="433"/>
                </a:lnTo>
                <a:lnTo>
                  <a:pt x="50" y="432"/>
                </a:lnTo>
                <a:lnTo>
                  <a:pt x="51" y="432"/>
                </a:lnTo>
                <a:lnTo>
                  <a:pt x="53" y="435"/>
                </a:lnTo>
                <a:lnTo>
                  <a:pt x="54" y="436"/>
                </a:lnTo>
                <a:lnTo>
                  <a:pt x="54" y="437"/>
                </a:lnTo>
                <a:lnTo>
                  <a:pt x="54" y="437"/>
                </a:lnTo>
                <a:lnTo>
                  <a:pt x="53" y="436"/>
                </a:lnTo>
                <a:lnTo>
                  <a:pt x="50" y="433"/>
                </a:lnTo>
                <a:lnTo>
                  <a:pt x="50" y="433"/>
                </a:lnTo>
                <a:close/>
                <a:moveTo>
                  <a:pt x="72" y="308"/>
                </a:moveTo>
                <a:lnTo>
                  <a:pt x="72" y="308"/>
                </a:lnTo>
                <a:lnTo>
                  <a:pt x="71" y="300"/>
                </a:lnTo>
                <a:lnTo>
                  <a:pt x="71" y="300"/>
                </a:lnTo>
                <a:lnTo>
                  <a:pt x="72" y="301"/>
                </a:lnTo>
                <a:lnTo>
                  <a:pt x="73" y="306"/>
                </a:lnTo>
                <a:lnTo>
                  <a:pt x="73" y="308"/>
                </a:lnTo>
                <a:lnTo>
                  <a:pt x="72" y="308"/>
                </a:lnTo>
                <a:lnTo>
                  <a:pt x="72" y="308"/>
                </a:lnTo>
                <a:lnTo>
                  <a:pt x="72" y="307"/>
                </a:lnTo>
                <a:lnTo>
                  <a:pt x="72" y="307"/>
                </a:lnTo>
                <a:lnTo>
                  <a:pt x="72" y="308"/>
                </a:lnTo>
                <a:lnTo>
                  <a:pt x="72" y="308"/>
                </a:lnTo>
                <a:lnTo>
                  <a:pt x="72" y="308"/>
                </a:lnTo>
                <a:close/>
                <a:moveTo>
                  <a:pt x="72" y="295"/>
                </a:moveTo>
                <a:lnTo>
                  <a:pt x="72" y="295"/>
                </a:lnTo>
                <a:lnTo>
                  <a:pt x="71" y="299"/>
                </a:lnTo>
                <a:lnTo>
                  <a:pt x="71" y="299"/>
                </a:lnTo>
                <a:lnTo>
                  <a:pt x="71" y="297"/>
                </a:lnTo>
                <a:lnTo>
                  <a:pt x="71" y="296"/>
                </a:lnTo>
                <a:lnTo>
                  <a:pt x="71" y="294"/>
                </a:lnTo>
                <a:lnTo>
                  <a:pt x="72" y="295"/>
                </a:lnTo>
                <a:lnTo>
                  <a:pt x="72" y="295"/>
                </a:lnTo>
                <a:close/>
                <a:moveTo>
                  <a:pt x="36" y="441"/>
                </a:moveTo>
                <a:lnTo>
                  <a:pt x="36" y="441"/>
                </a:lnTo>
                <a:lnTo>
                  <a:pt x="37" y="443"/>
                </a:lnTo>
                <a:lnTo>
                  <a:pt x="38" y="446"/>
                </a:lnTo>
                <a:lnTo>
                  <a:pt x="38" y="446"/>
                </a:lnTo>
                <a:lnTo>
                  <a:pt x="36" y="443"/>
                </a:lnTo>
                <a:lnTo>
                  <a:pt x="36" y="441"/>
                </a:lnTo>
                <a:lnTo>
                  <a:pt x="36" y="441"/>
                </a:lnTo>
                <a:close/>
                <a:moveTo>
                  <a:pt x="30" y="432"/>
                </a:moveTo>
                <a:lnTo>
                  <a:pt x="30" y="432"/>
                </a:lnTo>
                <a:lnTo>
                  <a:pt x="25" y="430"/>
                </a:lnTo>
                <a:lnTo>
                  <a:pt x="26" y="430"/>
                </a:lnTo>
                <a:lnTo>
                  <a:pt x="28" y="431"/>
                </a:lnTo>
                <a:lnTo>
                  <a:pt x="30" y="432"/>
                </a:lnTo>
                <a:lnTo>
                  <a:pt x="30" y="432"/>
                </a:lnTo>
                <a:lnTo>
                  <a:pt x="28" y="432"/>
                </a:lnTo>
                <a:lnTo>
                  <a:pt x="28" y="432"/>
                </a:lnTo>
                <a:lnTo>
                  <a:pt x="30" y="432"/>
                </a:lnTo>
                <a:lnTo>
                  <a:pt x="30" y="432"/>
                </a:lnTo>
                <a:lnTo>
                  <a:pt x="30" y="432"/>
                </a:lnTo>
                <a:close/>
                <a:moveTo>
                  <a:pt x="26" y="430"/>
                </a:moveTo>
                <a:lnTo>
                  <a:pt x="26" y="430"/>
                </a:lnTo>
                <a:lnTo>
                  <a:pt x="31" y="437"/>
                </a:lnTo>
                <a:lnTo>
                  <a:pt x="31" y="437"/>
                </a:lnTo>
                <a:lnTo>
                  <a:pt x="28" y="433"/>
                </a:lnTo>
                <a:lnTo>
                  <a:pt x="26" y="430"/>
                </a:lnTo>
                <a:lnTo>
                  <a:pt x="26" y="430"/>
                </a:lnTo>
                <a:close/>
                <a:moveTo>
                  <a:pt x="72" y="265"/>
                </a:moveTo>
                <a:lnTo>
                  <a:pt x="72" y="265"/>
                </a:lnTo>
                <a:lnTo>
                  <a:pt x="72" y="261"/>
                </a:lnTo>
                <a:lnTo>
                  <a:pt x="72" y="260"/>
                </a:lnTo>
                <a:lnTo>
                  <a:pt x="73" y="259"/>
                </a:lnTo>
                <a:lnTo>
                  <a:pt x="73" y="259"/>
                </a:lnTo>
                <a:lnTo>
                  <a:pt x="72" y="262"/>
                </a:lnTo>
                <a:lnTo>
                  <a:pt x="72" y="265"/>
                </a:lnTo>
                <a:lnTo>
                  <a:pt x="72" y="265"/>
                </a:lnTo>
                <a:lnTo>
                  <a:pt x="72" y="265"/>
                </a:lnTo>
                <a:close/>
                <a:moveTo>
                  <a:pt x="21" y="420"/>
                </a:moveTo>
                <a:lnTo>
                  <a:pt x="21" y="420"/>
                </a:lnTo>
                <a:lnTo>
                  <a:pt x="22" y="419"/>
                </a:lnTo>
                <a:lnTo>
                  <a:pt x="22" y="419"/>
                </a:lnTo>
                <a:lnTo>
                  <a:pt x="24" y="421"/>
                </a:lnTo>
                <a:lnTo>
                  <a:pt x="25" y="424"/>
                </a:lnTo>
                <a:lnTo>
                  <a:pt x="21" y="420"/>
                </a:lnTo>
                <a:lnTo>
                  <a:pt x="21" y="420"/>
                </a:lnTo>
                <a:lnTo>
                  <a:pt x="22" y="420"/>
                </a:lnTo>
                <a:lnTo>
                  <a:pt x="21" y="420"/>
                </a:lnTo>
                <a:lnTo>
                  <a:pt x="21" y="420"/>
                </a:lnTo>
                <a:close/>
                <a:moveTo>
                  <a:pt x="20" y="409"/>
                </a:moveTo>
                <a:lnTo>
                  <a:pt x="20" y="409"/>
                </a:lnTo>
                <a:lnTo>
                  <a:pt x="19" y="407"/>
                </a:lnTo>
                <a:lnTo>
                  <a:pt x="19" y="406"/>
                </a:lnTo>
                <a:lnTo>
                  <a:pt x="19" y="406"/>
                </a:lnTo>
                <a:lnTo>
                  <a:pt x="20" y="408"/>
                </a:lnTo>
                <a:lnTo>
                  <a:pt x="20" y="409"/>
                </a:lnTo>
                <a:lnTo>
                  <a:pt x="20" y="409"/>
                </a:lnTo>
                <a:lnTo>
                  <a:pt x="20" y="409"/>
                </a:lnTo>
                <a:close/>
                <a:moveTo>
                  <a:pt x="16" y="415"/>
                </a:moveTo>
                <a:lnTo>
                  <a:pt x="16" y="415"/>
                </a:lnTo>
                <a:lnTo>
                  <a:pt x="18" y="414"/>
                </a:lnTo>
                <a:lnTo>
                  <a:pt x="19" y="415"/>
                </a:lnTo>
                <a:lnTo>
                  <a:pt x="19" y="417"/>
                </a:lnTo>
                <a:lnTo>
                  <a:pt x="16" y="415"/>
                </a:lnTo>
                <a:lnTo>
                  <a:pt x="16" y="415"/>
                </a:lnTo>
                <a:lnTo>
                  <a:pt x="16" y="414"/>
                </a:lnTo>
                <a:lnTo>
                  <a:pt x="16" y="415"/>
                </a:lnTo>
                <a:lnTo>
                  <a:pt x="16" y="415"/>
                </a:lnTo>
                <a:close/>
                <a:moveTo>
                  <a:pt x="75" y="243"/>
                </a:moveTo>
                <a:lnTo>
                  <a:pt x="75" y="243"/>
                </a:lnTo>
                <a:lnTo>
                  <a:pt x="75" y="247"/>
                </a:lnTo>
                <a:lnTo>
                  <a:pt x="74" y="248"/>
                </a:lnTo>
                <a:lnTo>
                  <a:pt x="74" y="247"/>
                </a:lnTo>
                <a:lnTo>
                  <a:pt x="75" y="243"/>
                </a:lnTo>
                <a:lnTo>
                  <a:pt x="75" y="243"/>
                </a:lnTo>
                <a:lnTo>
                  <a:pt x="75" y="244"/>
                </a:lnTo>
                <a:lnTo>
                  <a:pt x="75" y="243"/>
                </a:lnTo>
                <a:lnTo>
                  <a:pt x="75" y="243"/>
                </a:lnTo>
                <a:close/>
                <a:moveTo>
                  <a:pt x="13" y="390"/>
                </a:moveTo>
                <a:lnTo>
                  <a:pt x="13" y="390"/>
                </a:lnTo>
                <a:lnTo>
                  <a:pt x="10" y="389"/>
                </a:lnTo>
                <a:lnTo>
                  <a:pt x="12" y="390"/>
                </a:lnTo>
                <a:lnTo>
                  <a:pt x="13" y="391"/>
                </a:lnTo>
                <a:lnTo>
                  <a:pt x="13" y="391"/>
                </a:lnTo>
                <a:lnTo>
                  <a:pt x="13" y="390"/>
                </a:lnTo>
                <a:lnTo>
                  <a:pt x="13" y="390"/>
                </a:lnTo>
                <a:lnTo>
                  <a:pt x="13" y="390"/>
                </a:lnTo>
                <a:lnTo>
                  <a:pt x="13" y="390"/>
                </a:lnTo>
                <a:lnTo>
                  <a:pt x="13" y="390"/>
                </a:lnTo>
                <a:close/>
                <a:moveTo>
                  <a:pt x="79" y="237"/>
                </a:moveTo>
                <a:lnTo>
                  <a:pt x="78" y="238"/>
                </a:lnTo>
                <a:lnTo>
                  <a:pt x="78" y="238"/>
                </a:lnTo>
                <a:lnTo>
                  <a:pt x="79" y="236"/>
                </a:lnTo>
                <a:lnTo>
                  <a:pt x="79" y="236"/>
                </a:lnTo>
                <a:lnTo>
                  <a:pt x="79" y="237"/>
                </a:lnTo>
                <a:lnTo>
                  <a:pt x="79" y="237"/>
                </a:lnTo>
                <a:close/>
                <a:moveTo>
                  <a:pt x="10" y="376"/>
                </a:moveTo>
                <a:lnTo>
                  <a:pt x="10" y="376"/>
                </a:lnTo>
                <a:lnTo>
                  <a:pt x="8" y="372"/>
                </a:lnTo>
                <a:lnTo>
                  <a:pt x="9" y="371"/>
                </a:lnTo>
                <a:lnTo>
                  <a:pt x="9" y="372"/>
                </a:lnTo>
                <a:lnTo>
                  <a:pt x="10" y="376"/>
                </a:lnTo>
                <a:lnTo>
                  <a:pt x="10" y="376"/>
                </a:lnTo>
                <a:lnTo>
                  <a:pt x="9" y="374"/>
                </a:lnTo>
                <a:lnTo>
                  <a:pt x="10" y="376"/>
                </a:lnTo>
                <a:lnTo>
                  <a:pt x="10" y="376"/>
                </a:lnTo>
                <a:close/>
                <a:moveTo>
                  <a:pt x="83" y="217"/>
                </a:moveTo>
                <a:lnTo>
                  <a:pt x="83" y="217"/>
                </a:lnTo>
                <a:lnTo>
                  <a:pt x="85" y="216"/>
                </a:lnTo>
                <a:lnTo>
                  <a:pt x="85" y="218"/>
                </a:lnTo>
                <a:lnTo>
                  <a:pt x="84" y="219"/>
                </a:lnTo>
                <a:lnTo>
                  <a:pt x="83" y="219"/>
                </a:lnTo>
                <a:lnTo>
                  <a:pt x="83" y="217"/>
                </a:lnTo>
                <a:lnTo>
                  <a:pt x="83" y="217"/>
                </a:lnTo>
                <a:lnTo>
                  <a:pt x="83" y="218"/>
                </a:lnTo>
                <a:lnTo>
                  <a:pt x="83" y="217"/>
                </a:lnTo>
                <a:lnTo>
                  <a:pt x="83" y="217"/>
                </a:lnTo>
                <a:close/>
                <a:moveTo>
                  <a:pt x="4" y="359"/>
                </a:moveTo>
                <a:lnTo>
                  <a:pt x="4" y="359"/>
                </a:lnTo>
                <a:lnTo>
                  <a:pt x="4" y="352"/>
                </a:lnTo>
                <a:lnTo>
                  <a:pt x="4" y="350"/>
                </a:lnTo>
                <a:lnTo>
                  <a:pt x="6" y="352"/>
                </a:lnTo>
                <a:lnTo>
                  <a:pt x="6" y="356"/>
                </a:lnTo>
                <a:lnTo>
                  <a:pt x="4" y="359"/>
                </a:lnTo>
                <a:lnTo>
                  <a:pt x="4" y="359"/>
                </a:lnTo>
                <a:lnTo>
                  <a:pt x="4" y="358"/>
                </a:lnTo>
                <a:lnTo>
                  <a:pt x="4" y="359"/>
                </a:lnTo>
                <a:lnTo>
                  <a:pt x="4" y="359"/>
                </a:lnTo>
                <a:close/>
                <a:moveTo>
                  <a:pt x="86" y="210"/>
                </a:moveTo>
                <a:lnTo>
                  <a:pt x="86" y="210"/>
                </a:lnTo>
                <a:lnTo>
                  <a:pt x="87" y="210"/>
                </a:lnTo>
                <a:lnTo>
                  <a:pt x="87" y="211"/>
                </a:lnTo>
                <a:lnTo>
                  <a:pt x="87" y="211"/>
                </a:lnTo>
                <a:lnTo>
                  <a:pt x="86" y="211"/>
                </a:lnTo>
                <a:lnTo>
                  <a:pt x="86" y="210"/>
                </a:lnTo>
                <a:lnTo>
                  <a:pt x="86" y="210"/>
                </a:lnTo>
                <a:close/>
                <a:moveTo>
                  <a:pt x="3" y="347"/>
                </a:moveTo>
                <a:lnTo>
                  <a:pt x="3" y="347"/>
                </a:lnTo>
                <a:lnTo>
                  <a:pt x="4" y="343"/>
                </a:lnTo>
                <a:lnTo>
                  <a:pt x="6" y="346"/>
                </a:lnTo>
                <a:lnTo>
                  <a:pt x="6" y="349"/>
                </a:lnTo>
                <a:lnTo>
                  <a:pt x="4" y="349"/>
                </a:lnTo>
                <a:lnTo>
                  <a:pt x="3" y="347"/>
                </a:lnTo>
                <a:lnTo>
                  <a:pt x="3" y="347"/>
                </a:lnTo>
                <a:lnTo>
                  <a:pt x="4" y="346"/>
                </a:lnTo>
                <a:lnTo>
                  <a:pt x="4" y="347"/>
                </a:lnTo>
                <a:lnTo>
                  <a:pt x="4" y="348"/>
                </a:lnTo>
                <a:lnTo>
                  <a:pt x="3" y="347"/>
                </a:lnTo>
                <a:lnTo>
                  <a:pt x="3" y="347"/>
                </a:lnTo>
                <a:close/>
                <a:moveTo>
                  <a:pt x="89" y="206"/>
                </a:moveTo>
                <a:lnTo>
                  <a:pt x="89" y="206"/>
                </a:lnTo>
                <a:lnTo>
                  <a:pt x="89" y="207"/>
                </a:lnTo>
                <a:lnTo>
                  <a:pt x="87" y="208"/>
                </a:lnTo>
                <a:lnTo>
                  <a:pt x="87" y="208"/>
                </a:lnTo>
                <a:lnTo>
                  <a:pt x="87" y="207"/>
                </a:lnTo>
                <a:lnTo>
                  <a:pt x="89" y="206"/>
                </a:lnTo>
                <a:lnTo>
                  <a:pt x="89" y="206"/>
                </a:lnTo>
                <a:close/>
                <a:moveTo>
                  <a:pt x="2" y="340"/>
                </a:moveTo>
                <a:lnTo>
                  <a:pt x="2" y="340"/>
                </a:lnTo>
                <a:lnTo>
                  <a:pt x="3" y="349"/>
                </a:lnTo>
                <a:lnTo>
                  <a:pt x="3" y="349"/>
                </a:lnTo>
                <a:lnTo>
                  <a:pt x="3" y="349"/>
                </a:lnTo>
                <a:lnTo>
                  <a:pt x="2" y="344"/>
                </a:lnTo>
                <a:lnTo>
                  <a:pt x="2" y="340"/>
                </a:lnTo>
                <a:lnTo>
                  <a:pt x="2" y="340"/>
                </a:lnTo>
                <a:lnTo>
                  <a:pt x="2" y="341"/>
                </a:lnTo>
                <a:lnTo>
                  <a:pt x="2" y="340"/>
                </a:lnTo>
                <a:lnTo>
                  <a:pt x="2" y="340"/>
                </a:lnTo>
                <a:close/>
                <a:moveTo>
                  <a:pt x="2" y="335"/>
                </a:moveTo>
                <a:lnTo>
                  <a:pt x="2" y="335"/>
                </a:lnTo>
                <a:lnTo>
                  <a:pt x="4" y="341"/>
                </a:lnTo>
                <a:lnTo>
                  <a:pt x="4" y="343"/>
                </a:lnTo>
                <a:lnTo>
                  <a:pt x="3" y="343"/>
                </a:lnTo>
                <a:lnTo>
                  <a:pt x="3" y="342"/>
                </a:lnTo>
                <a:lnTo>
                  <a:pt x="2" y="335"/>
                </a:lnTo>
                <a:lnTo>
                  <a:pt x="2" y="335"/>
                </a:lnTo>
                <a:lnTo>
                  <a:pt x="2" y="336"/>
                </a:lnTo>
                <a:lnTo>
                  <a:pt x="2" y="335"/>
                </a:lnTo>
                <a:lnTo>
                  <a:pt x="2" y="335"/>
                </a:lnTo>
                <a:close/>
                <a:moveTo>
                  <a:pt x="92" y="195"/>
                </a:moveTo>
                <a:lnTo>
                  <a:pt x="92" y="195"/>
                </a:lnTo>
                <a:lnTo>
                  <a:pt x="91" y="200"/>
                </a:lnTo>
                <a:lnTo>
                  <a:pt x="90" y="201"/>
                </a:lnTo>
                <a:lnTo>
                  <a:pt x="90" y="200"/>
                </a:lnTo>
                <a:lnTo>
                  <a:pt x="92" y="195"/>
                </a:lnTo>
                <a:lnTo>
                  <a:pt x="92" y="195"/>
                </a:lnTo>
                <a:lnTo>
                  <a:pt x="92" y="196"/>
                </a:lnTo>
                <a:lnTo>
                  <a:pt x="92" y="195"/>
                </a:lnTo>
                <a:lnTo>
                  <a:pt x="92" y="195"/>
                </a:lnTo>
                <a:close/>
                <a:moveTo>
                  <a:pt x="0" y="331"/>
                </a:moveTo>
                <a:lnTo>
                  <a:pt x="0" y="331"/>
                </a:lnTo>
                <a:lnTo>
                  <a:pt x="1" y="330"/>
                </a:lnTo>
                <a:lnTo>
                  <a:pt x="1" y="330"/>
                </a:lnTo>
                <a:lnTo>
                  <a:pt x="2" y="331"/>
                </a:lnTo>
                <a:lnTo>
                  <a:pt x="2" y="332"/>
                </a:lnTo>
                <a:lnTo>
                  <a:pt x="0" y="331"/>
                </a:lnTo>
                <a:lnTo>
                  <a:pt x="0" y="331"/>
                </a:lnTo>
                <a:lnTo>
                  <a:pt x="0" y="331"/>
                </a:lnTo>
                <a:lnTo>
                  <a:pt x="1" y="331"/>
                </a:lnTo>
                <a:lnTo>
                  <a:pt x="1" y="331"/>
                </a:lnTo>
                <a:lnTo>
                  <a:pt x="0" y="331"/>
                </a:lnTo>
                <a:lnTo>
                  <a:pt x="0" y="331"/>
                </a:lnTo>
                <a:close/>
                <a:moveTo>
                  <a:pt x="2" y="323"/>
                </a:moveTo>
                <a:lnTo>
                  <a:pt x="2" y="323"/>
                </a:lnTo>
                <a:lnTo>
                  <a:pt x="2" y="320"/>
                </a:lnTo>
                <a:lnTo>
                  <a:pt x="2" y="318"/>
                </a:lnTo>
                <a:lnTo>
                  <a:pt x="2" y="318"/>
                </a:lnTo>
                <a:lnTo>
                  <a:pt x="3" y="321"/>
                </a:lnTo>
                <a:lnTo>
                  <a:pt x="3" y="323"/>
                </a:lnTo>
                <a:lnTo>
                  <a:pt x="2" y="323"/>
                </a:lnTo>
                <a:lnTo>
                  <a:pt x="2" y="323"/>
                </a:lnTo>
                <a:close/>
                <a:moveTo>
                  <a:pt x="0" y="311"/>
                </a:moveTo>
                <a:lnTo>
                  <a:pt x="0" y="311"/>
                </a:lnTo>
                <a:lnTo>
                  <a:pt x="0" y="306"/>
                </a:lnTo>
                <a:lnTo>
                  <a:pt x="0" y="306"/>
                </a:lnTo>
                <a:lnTo>
                  <a:pt x="1" y="308"/>
                </a:lnTo>
                <a:lnTo>
                  <a:pt x="0" y="311"/>
                </a:lnTo>
                <a:lnTo>
                  <a:pt x="0" y="311"/>
                </a:lnTo>
                <a:lnTo>
                  <a:pt x="0" y="309"/>
                </a:lnTo>
                <a:lnTo>
                  <a:pt x="0" y="311"/>
                </a:lnTo>
                <a:lnTo>
                  <a:pt x="0" y="311"/>
                </a:lnTo>
                <a:close/>
                <a:moveTo>
                  <a:pt x="2" y="297"/>
                </a:moveTo>
                <a:lnTo>
                  <a:pt x="2" y="297"/>
                </a:lnTo>
                <a:lnTo>
                  <a:pt x="1" y="302"/>
                </a:lnTo>
                <a:lnTo>
                  <a:pt x="1" y="301"/>
                </a:lnTo>
                <a:lnTo>
                  <a:pt x="2" y="299"/>
                </a:lnTo>
                <a:lnTo>
                  <a:pt x="2" y="297"/>
                </a:lnTo>
                <a:lnTo>
                  <a:pt x="2" y="297"/>
                </a:lnTo>
                <a:lnTo>
                  <a:pt x="1" y="297"/>
                </a:lnTo>
                <a:lnTo>
                  <a:pt x="2" y="297"/>
                </a:lnTo>
                <a:lnTo>
                  <a:pt x="2" y="297"/>
                </a:lnTo>
                <a:close/>
                <a:moveTo>
                  <a:pt x="2" y="299"/>
                </a:moveTo>
                <a:lnTo>
                  <a:pt x="2" y="299"/>
                </a:lnTo>
                <a:lnTo>
                  <a:pt x="3" y="296"/>
                </a:lnTo>
                <a:lnTo>
                  <a:pt x="2" y="299"/>
                </a:lnTo>
                <a:lnTo>
                  <a:pt x="2" y="299"/>
                </a:lnTo>
                <a:lnTo>
                  <a:pt x="2" y="299"/>
                </a:lnTo>
                <a:lnTo>
                  <a:pt x="2" y="299"/>
                </a:lnTo>
                <a:lnTo>
                  <a:pt x="2" y="299"/>
                </a:lnTo>
                <a:close/>
                <a:moveTo>
                  <a:pt x="3" y="285"/>
                </a:moveTo>
                <a:lnTo>
                  <a:pt x="3" y="285"/>
                </a:lnTo>
                <a:lnTo>
                  <a:pt x="4" y="294"/>
                </a:lnTo>
                <a:lnTo>
                  <a:pt x="3" y="285"/>
                </a:lnTo>
                <a:lnTo>
                  <a:pt x="3" y="285"/>
                </a:lnTo>
                <a:lnTo>
                  <a:pt x="3" y="288"/>
                </a:lnTo>
                <a:lnTo>
                  <a:pt x="3" y="285"/>
                </a:lnTo>
                <a:lnTo>
                  <a:pt x="3" y="285"/>
                </a:lnTo>
                <a:close/>
                <a:moveTo>
                  <a:pt x="1" y="283"/>
                </a:moveTo>
                <a:lnTo>
                  <a:pt x="1" y="283"/>
                </a:lnTo>
                <a:lnTo>
                  <a:pt x="2" y="287"/>
                </a:lnTo>
                <a:lnTo>
                  <a:pt x="1" y="291"/>
                </a:lnTo>
                <a:lnTo>
                  <a:pt x="1" y="291"/>
                </a:lnTo>
                <a:lnTo>
                  <a:pt x="1" y="288"/>
                </a:lnTo>
                <a:lnTo>
                  <a:pt x="1" y="283"/>
                </a:lnTo>
                <a:lnTo>
                  <a:pt x="1" y="283"/>
                </a:lnTo>
                <a:close/>
                <a:moveTo>
                  <a:pt x="4" y="270"/>
                </a:moveTo>
                <a:lnTo>
                  <a:pt x="4" y="270"/>
                </a:lnTo>
                <a:lnTo>
                  <a:pt x="4" y="271"/>
                </a:lnTo>
                <a:lnTo>
                  <a:pt x="4" y="272"/>
                </a:lnTo>
                <a:lnTo>
                  <a:pt x="6" y="272"/>
                </a:lnTo>
                <a:lnTo>
                  <a:pt x="7" y="272"/>
                </a:lnTo>
                <a:lnTo>
                  <a:pt x="7" y="271"/>
                </a:lnTo>
                <a:lnTo>
                  <a:pt x="4" y="270"/>
                </a:lnTo>
                <a:lnTo>
                  <a:pt x="4" y="270"/>
                </a:lnTo>
                <a:lnTo>
                  <a:pt x="6" y="270"/>
                </a:lnTo>
                <a:lnTo>
                  <a:pt x="4" y="270"/>
                </a:lnTo>
                <a:lnTo>
                  <a:pt x="4" y="270"/>
                </a:lnTo>
                <a:close/>
                <a:moveTo>
                  <a:pt x="8" y="236"/>
                </a:moveTo>
                <a:lnTo>
                  <a:pt x="8" y="236"/>
                </a:lnTo>
                <a:lnTo>
                  <a:pt x="7" y="235"/>
                </a:lnTo>
                <a:lnTo>
                  <a:pt x="7" y="236"/>
                </a:lnTo>
                <a:lnTo>
                  <a:pt x="7" y="237"/>
                </a:lnTo>
                <a:lnTo>
                  <a:pt x="8" y="236"/>
                </a:lnTo>
                <a:lnTo>
                  <a:pt x="8" y="236"/>
                </a:lnTo>
                <a:lnTo>
                  <a:pt x="8" y="237"/>
                </a:lnTo>
                <a:lnTo>
                  <a:pt x="8" y="236"/>
                </a:lnTo>
                <a:lnTo>
                  <a:pt x="8" y="236"/>
                </a:lnTo>
                <a:close/>
                <a:moveTo>
                  <a:pt x="139" y="48"/>
                </a:moveTo>
                <a:lnTo>
                  <a:pt x="139" y="48"/>
                </a:lnTo>
                <a:lnTo>
                  <a:pt x="142" y="48"/>
                </a:lnTo>
                <a:lnTo>
                  <a:pt x="142" y="48"/>
                </a:lnTo>
                <a:lnTo>
                  <a:pt x="140" y="51"/>
                </a:lnTo>
                <a:lnTo>
                  <a:pt x="139" y="52"/>
                </a:lnTo>
                <a:lnTo>
                  <a:pt x="138" y="51"/>
                </a:lnTo>
                <a:lnTo>
                  <a:pt x="139" y="48"/>
                </a:lnTo>
                <a:lnTo>
                  <a:pt x="139" y="48"/>
                </a:lnTo>
                <a:lnTo>
                  <a:pt x="139" y="48"/>
                </a:lnTo>
                <a:lnTo>
                  <a:pt x="139" y="49"/>
                </a:lnTo>
                <a:lnTo>
                  <a:pt x="139" y="49"/>
                </a:lnTo>
                <a:lnTo>
                  <a:pt x="139" y="48"/>
                </a:lnTo>
                <a:lnTo>
                  <a:pt x="139" y="48"/>
                </a:lnTo>
                <a:close/>
                <a:moveTo>
                  <a:pt x="155" y="40"/>
                </a:moveTo>
                <a:lnTo>
                  <a:pt x="155" y="40"/>
                </a:lnTo>
                <a:lnTo>
                  <a:pt x="153" y="41"/>
                </a:lnTo>
                <a:lnTo>
                  <a:pt x="151" y="42"/>
                </a:lnTo>
                <a:lnTo>
                  <a:pt x="150" y="41"/>
                </a:lnTo>
                <a:lnTo>
                  <a:pt x="150" y="41"/>
                </a:lnTo>
                <a:lnTo>
                  <a:pt x="154" y="40"/>
                </a:lnTo>
                <a:lnTo>
                  <a:pt x="155" y="40"/>
                </a:lnTo>
                <a:lnTo>
                  <a:pt x="155" y="40"/>
                </a:lnTo>
                <a:lnTo>
                  <a:pt x="155" y="40"/>
                </a:lnTo>
                <a:close/>
                <a:moveTo>
                  <a:pt x="351" y="69"/>
                </a:moveTo>
                <a:lnTo>
                  <a:pt x="351" y="69"/>
                </a:lnTo>
                <a:lnTo>
                  <a:pt x="349" y="69"/>
                </a:lnTo>
                <a:lnTo>
                  <a:pt x="351" y="69"/>
                </a:lnTo>
                <a:lnTo>
                  <a:pt x="351" y="69"/>
                </a:lnTo>
                <a:lnTo>
                  <a:pt x="349" y="69"/>
                </a:lnTo>
                <a:lnTo>
                  <a:pt x="351" y="69"/>
                </a:lnTo>
                <a:lnTo>
                  <a:pt x="351" y="69"/>
                </a:lnTo>
                <a:close/>
                <a:moveTo>
                  <a:pt x="346" y="70"/>
                </a:moveTo>
                <a:lnTo>
                  <a:pt x="346" y="70"/>
                </a:lnTo>
                <a:lnTo>
                  <a:pt x="344" y="69"/>
                </a:lnTo>
                <a:lnTo>
                  <a:pt x="346" y="70"/>
                </a:lnTo>
                <a:lnTo>
                  <a:pt x="346" y="70"/>
                </a:lnTo>
                <a:lnTo>
                  <a:pt x="346" y="70"/>
                </a:lnTo>
                <a:lnTo>
                  <a:pt x="346" y="70"/>
                </a:lnTo>
                <a:lnTo>
                  <a:pt x="346" y="70"/>
                </a:lnTo>
                <a:close/>
                <a:moveTo>
                  <a:pt x="205" y="16"/>
                </a:moveTo>
                <a:lnTo>
                  <a:pt x="205" y="16"/>
                </a:lnTo>
                <a:lnTo>
                  <a:pt x="209" y="14"/>
                </a:lnTo>
                <a:lnTo>
                  <a:pt x="210" y="14"/>
                </a:lnTo>
                <a:lnTo>
                  <a:pt x="209" y="16"/>
                </a:lnTo>
                <a:lnTo>
                  <a:pt x="205" y="16"/>
                </a:lnTo>
                <a:lnTo>
                  <a:pt x="205" y="16"/>
                </a:lnTo>
                <a:lnTo>
                  <a:pt x="207" y="16"/>
                </a:lnTo>
                <a:lnTo>
                  <a:pt x="205" y="16"/>
                </a:lnTo>
                <a:lnTo>
                  <a:pt x="205" y="16"/>
                </a:lnTo>
                <a:close/>
                <a:moveTo>
                  <a:pt x="357" y="70"/>
                </a:moveTo>
                <a:lnTo>
                  <a:pt x="357" y="70"/>
                </a:lnTo>
                <a:lnTo>
                  <a:pt x="358" y="71"/>
                </a:lnTo>
                <a:lnTo>
                  <a:pt x="357" y="72"/>
                </a:lnTo>
                <a:lnTo>
                  <a:pt x="356" y="72"/>
                </a:lnTo>
                <a:lnTo>
                  <a:pt x="355" y="72"/>
                </a:lnTo>
                <a:lnTo>
                  <a:pt x="357" y="70"/>
                </a:lnTo>
                <a:lnTo>
                  <a:pt x="357" y="70"/>
                </a:lnTo>
                <a:lnTo>
                  <a:pt x="358" y="71"/>
                </a:lnTo>
                <a:lnTo>
                  <a:pt x="357" y="71"/>
                </a:lnTo>
                <a:lnTo>
                  <a:pt x="357" y="71"/>
                </a:lnTo>
                <a:lnTo>
                  <a:pt x="357" y="70"/>
                </a:lnTo>
                <a:lnTo>
                  <a:pt x="357" y="70"/>
                </a:lnTo>
                <a:close/>
                <a:moveTo>
                  <a:pt x="218" y="13"/>
                </a:moveTo>
                <a:lnTo>
                  <a:pt x="218" y="13"/>
                </a:lnTo>
                <a:lnTo>
                  <a:pt x="215" y="14"/>
                </a:lnTo>
                <a:lnTo>
                  <a:pt x="213" y="14"/>
                </a:lnTo>
                <a:lnTo>
                  <a:pt x="213" y="14"/>
                </a:lnTo>
                <a:lnTo>
                  <a:pt x="215" y="13"/>
                </a:lnTo>
                <a:lnTo>
                  <a:pt x="216" y="13"/>
                </a:lnTo>
                <a:lnTo>
                  <a:pt x="218" y="13"/>
                </a:lnTo>
                <a:lnTo>
                  <a:pt x="218" y="13"/>
                </a:lnTo>
                <a:close/>
                <a:moveTo>
                  <a:pt x="358" y="71"/>
                </a:moveTo>
                <a:lnTo>
                  <a:pt x="358" y="71"/>
                </a:lnTo>
                <a:lnTo>
                  <a:pt x="361" y="71"/>
                </a:lnTo>
                <a:lnTo>
                  <a:pt x="361" y="71"/>
                </a:lnTo>
                <a:lnTo>
                  <a:pt x="361" y="71"/>
                </a:lnTo>
                <a:lnTo>
                  <a:pt x="358" y="71"/>
                </a:lnTo>
                <a:lnTo>
                  <a:pt x="358" y="71"/>
                </a:lnTo>
                <a:lnTo>
                  <a:pt x="360" y="71"/>
                </a:lnTo>
                <a:lnTo>
                  <a:pt x="358" y="71"/>
                </a:lnTo>
                <a:lnTo>
                  <a:pt x="358" y="71"/>
                </a:lnTo>
                <a:close/>
                <a:moveTo>
                  <a:pt x="383" y="8"/>
                </a:moveTo>
                <a:lnTo>
                  <a:pt x="383" y="8"/>
                </a:lnTo>
                <a:lnTo>
                  <a:pt x="380" y="7"/>
                </a:lnTo>
                <a:lnTo>
                  <a:pt x="376" y="7"/>
                </a:lnTo>
                <a:lnTo>
                  <a:pt x="376" y="7"/>
                </a:lnTo>
                <a:lnTo>
                  <a:pt x="381" y="7"/>
                </a:lnTo>
                <a:lnTo>
                  <a:pt x="383" y="7"/>
                </a:lnTo>
                <a:lnTo>
                  <a:pt x="383" y="8"/>
                </a:lnTo>
                <a:lnTo>
                  <a:pt x="383" y="8"/>
                </a:lnTo>
                <a:close/>
                <a:moveTo>
                  <a:pt x="392" y="11"/>
                </a:moveTo>
                <a:lnTo>
                  <a:pt x="392" y="11"/>
                </a:lnTo>
                <a:lnTo>
                  <a:pt x="387" y="10"/>
                </a:lnTo>
                <a:lnTo>
                  <a:pt x="384" y="8"/>
                </a:lnTo>
                <a:lnTo>
                  <a:pt x="384" y="8"/>
                </a:lnTo>
                <a:lnTo>
                  <a:pt x="389" y="8"/>
                </a:lnTo>
                <a:lnTo>
                  <a:pt x="392" y="11"/>
                </a:lnTo>
                <a:lnTo>
                  <a:pt x="392" y="11"/>
                </a:lnTo>
                <a:close/>
                <a:moveTo>
                  <a:pt x="396" y="11"/>
                </a:moveTo>
                <a:lnTo>
                  <a:pt x="396" y="11"/>
                </a:lnTo>
                <a:lnTo>
                  <a:pt x="392" y="10"/>
                </a:lnTo>
                <a:lnTo>
                  <a:pt x="396" y="11"/>
                </a:lnTo>
                <a:lnTo>
                  <a:pt x="396" y="11"/>
                </a:lnTo>
                <a:lnTo>
                  <a:pt x="396" y="11"/>
                </a:lnTo>
                <a:lnTo>
                  <a:pt x="396" y="11"/>
                </a:lnTo>
                <a:lnTo>
                  <a:pt x="396" y="11"/>
                </a:lnTo>
                <a:close/>
                <a:moveTo>
                  <a:pt x="515" y="135"/>
                </a:moveTo>
                <a:lnTo>
                  <a:pt x="515" y="135"/>
                </a:lnTo>
                <a:lnTo>
                  <a:pt x="515" y="136"/>
                </a:lnTo>
                <a:lnTo>
                  <a:pt x="515" y="136"/>
                </a:lnTo>
                <a:lnTo>
                  <a:pt x="513" y="134"/>
                </a:lnTo>
                <a:lnTo>
                  <a:pt x="507" y="128"/>
                </a:lnTo>
                <a:lnTo>
                  <a:pt x="504" y="125"/>
                </a:lnTo>
                <a:lnTo>
                  <a:pt x="504" y="125"/>
                </a:lnTo>
                <a:lnTo>
                  <a:pt x="504" y="125"/>
                </a:lnTo>
                <a:lnTo>
                  <a:pt x="515" y="135"/>
                </a:lnTo>
                <a:lnTo>
                  <a:pt x="515" y="135"/>
                </a:lnTo>
                <a:lnTo>
                  <a:pt x="515" y="136"/>
                </a:lnTo>
                <a:lnTo>
                  <a:pt x="515" y="135"/>
                </a:lnTo>
                <a:lnTo>
                  <a:pt x="514" y="135"/>
                </a:lnTo>
                <a:lnTo>
                  <a:pt x="515" y="135"/>
                </a:lnTo>
                <a:lnTo>
                  <a:pt x="515" y="135"/>
                </a:lnTo>
                <a:close/>
                <a:moveTo>
                  <a:pt x="523" y="147"/>
                </a:moveTo>
                <a:lnTo>
                  <a:pt x="523" y="147"/>
                </a:lnTo>
                <a:lnTo>
                  <a:pt x="523" y="147"/>
                </a:lnTo>
                <a:lnTo>
                  <a:pt x="521" y="146"/>
                </a:lnTo>
                <a:lnTo>
                  <a:pt x="516" y="141"/>
                </a:lnTo>
                <a:lnTo>
                  <a:pt x="516" y="140"/>
                </a:lnTo>
                <a:lnTo>
                  <a:pt x="523" y="147"/>
                </a:lnTo>
                <a:lnTo>
                  <a:pt x="523" y="147"/>
                </a:lnTo>
                <a:lnTo>
                  <a:pt x="522" y="146"/>
                </a:lnTo>
                <a:lnTo>
                  <a:pt x="523" y="147"/>
                </a:lnTo>
                <a:lnTo>
                  <a:pt x="523" y="147"/>
                </a:lnTo>
                <a:close/>
                <a:moveTo>
                  <a:pt x="491" y="58"/>
                </a:moveTo>
                <a:lnTo>
                  <a:pt x="491" y="58"/>
                </a:lnTo>
                <a:lnTo>
                  <a:pt x="487" y="57"/>
                </a:lnTo>
                <a:lnTo>
                  <a:pt x="484" y="54"/>
                </a:lnTo>
                <a:lnTo>
                  <a:pt x="484" y="54"/>
                </a:lnTo>
                <a:lnTo>
                  <a:pt x="487" y="57"/>
                </a:lnTo>
                <a:lnTo>
                  <a:pt x="491" y="58"/>
                </a:lnTo>
                <a:lnTo>
                  <a:pt x="491" y="58"/>
                </a:lnTo>
                <a:close/>
                <a:moveTo>
                  <a:pt x="533" y="159"/>
                </a:moveTo>
                <a:lnTo>
                  <a:pt x="533" y="159"/>
                </a:lnTo>
                <a:lnTo>
                  <a:pt x="526" y="151"/>
                </a:lnTo>
                <a:lnTo>
                  <a:pt x="525" y="149"/>
                </a:lnTo>
                <a:lnTo>
                  <a:pt x="526" y="151"/>
                </a:lnTo>
                <a:lnTo>
                  <a:pt x="531" y="154"/>
                </a:lnTo>
                <a:lnTo>
                  <a:pt x="533" y="159"/>
                </a:lnTo>
                <a:lnTo>
                  <a:pt x="533" y="159"/>
                </a:lnTo>
                <a:lnTo>
                  <a:pt x="532" y="155"/>
                </a:lnTo>
                <a:lnTo>
                  <a:pt x="533" y="159"/>
                </a:lnTo>
                <a:lnTo>
                  <a:pt x="533" y="159"/>
                </a:lnTo>
                <a:close/>
                <a:moveTo>
                  <a:pt x="526" y="82"/>
                </a:moveTo>
                <a:lnTo>
                  <a:pt x="526" y="82"/>
                </a:lnTo>
                <a:lnTo>
                  <a:pt x="528" y="83"/>
                </a:lnTo>
                <a:lnTo>
                  <a:pt x="528" y="83"/>
                </a:lnTo>
                <a:lnTo>
                  <a:pt x="527" y="83"/>
                </a:lnTo>
                <a:lnTo>
                  <a:pt x="526" y="82"/>
                </a:lnTo>
                <a:lnTo>
                  <a:pt x="526" y="82"/>
                </a:lnTo>
                <a:lnTo>
                  <a:pt x="527" y="83"/>
                </a:lnTo>
                <a:lnTo>
                  <a:pt x="526" y="82"/>
                </a:lnTo>
                <a:lnTo>
                  <a:pt x="526" y="82"/>
                </a:lnTo>
                <a:close/>
                <a:moveTo>
                  <a:pt x="550" y="193"/>
                </a:moveTo>
                <a:lnTo>
                  <a:pt x="550" y="193"/>
                </a:lnTo>
                <a:lnTo>
                  <a:pt x="547" y="190"/>
                </a:lnTo>
                <a:lnTo>
                  <a:pt x="550" y="193"/>
                </a:lnTo>
                <a:lnTo>
                  <a:pt x="550" y="193"/>
                </a:lnTo>
                <a:lnTo>
                  <a:pt x="550" y="193"/>
                </a:lnTo>
                <a:lnTo>
                  <a:pt x="550" y="193"/>
                </a:lnTo>
                <a:lnTo>
                  <a:pt x="550" y="193"/>
                </a:lnTo>
                <a:lnTo>
                  <a:pt x="550" y="193"/>
                </a:lnTo>
                <a:lnTo>
                  <a:pt x="550" y="193"/>
                </a:lnTo>
                <a:close/>
                <a:moveTo>
                  <a:pt x="557" y="167"/>
                </a:moveTo>
                <a:lnTo>
                  <a:pt x="557" y="167"/>
                </a:lnTo>
                <a:lnTo>
                  <a:pt x="558" y="172"/>
                </a:lnTo>
                <a:lnTo>
                  <a:pt x="558" y="172"/>
                </a:lnTo>
                <a:lnTo>
                  <a:pt x="558" y="171"/>
                </a:lnTo>
                <a:lnTo>
                  <a:pt x="558" y="169"/>
                </a:lnTo>
                <a:lnTo>
                  <a:pt x="557" y="167"/>
                </a:lnTo>
                <a:lnTo>
                  <a:pt x="557" y="167"/>
                </a:lnTo>
                <a:lnTo>
                  <a:pt x="557" y="169"/>
                </a:lnTo>
                <a:lnTo>
                  <a:pt x="557" y="167"/>
                </a:lnTo>
                <a:lnTo>
                  <a:pt x="557" y="167"/>
                </a:lnTo>
                <a:close/>
                <a:moveTo>
                  <a:pt x="564" y="140"/>
                </a:moveTo>
                <a:lnTo>
                  <a:pt x="564" y="140"/>
                </a:lnTo>
                <a:lnTo>
                  <a:pt x="563" y="138"/>
                </a:lnTo>
                <a:lnTo>
                  <a:pt x="562" y="136"/>
                </a:lnTo>
                <a:lnTo>
                  <a:pt x="562" y="136"/>
                </a:lnTo>
                <a:lnTo>
                  <a:pt x="564" y="138"/>
                </a:lnTo>
                <a:lnTo>
                  <a:pt x="564" y="140"/>
                </a:lnTo>
                <a:lnTo>
                  <a:pt x="564" y="140"/>
                </a:lnTo>
                <a:lnTo>
                  <a:pt x="564" y="140"/>
                </a:lnTo>
                <a:close/>
                <a:moveTo>
                  <a:pt x="572" y="154"/>
                </a:moveTo>
                <a:lnTo>
                  <a:pt x="572" y="154"/>
                </a:lnTo>
                <a:lnTo>
                  <a:pt x="569" y="151"/>
                </a:lnTo>
                <a:lnTo>
                  <a:pt x="567" y="147"/>
                </a:lnTo>
                <a:lnTo>
                  <a:pt x="567" y="147"/>
                </a:lnTo>
                <a:lnTo>
                  <a:pt x="570" y="151"/>
                </a:lnTo>
                <a:lnTo>
                  <a:pt x="572" y="154"/>
                </a:lnTo>
                <a:lnTo>
                  <a:pt x="572" y="154"/>
                </a:lnTo>
                <a:close/>
                <a:moveTo>
                  <a:pt x="576" y="165"/>
                </a:moveTo>
                <a:lnTo>
                  <a:pt x="576" y="165"/>
                </a:lnTo>
                <a:lnTo>
                  <a:pt x="575" y="163"/>
                </a:lnTo>
                <a:lnTo>
                  <a:pt x="575" y="160"/>
                </a:lnTo>
                <a:lnTo>
                  <a:pt x="575" y="160"/>
                </a:lnTo>
                <a:lnTo>
                  <a:pt x="576" y="163"/>
                </a:lnTo>
                <a:lnTo>
                  <a:pt x="576" y="165"/>
                </a:lnTo>
                <a:lnTo>
                  <a:pt x="576" y="165"/>
                </a:lnTo>
                <a:close/>
                <a:moveTo>
                  <a:pt x="580" y="163"/>
                </a:moveTo>
                <a:lnTo>
                  <a:pt x="580" y="163"/>
                </a:lnTo>
                <a:lnTo>
                  <a:pt x="580" y="164"/>
                </a:lnTo>
                <a:lnTo>
                  <a:pt x="579" y="164"/>
                </a:lnTo>
                <a:lnTo>
                  <a:pt x="579" y="163"/>
                </a:lnTo>
                <a:lnTo>
                  <a:pt x="580" y="163"/>
                </a:lnTo>
                <a:lnTo>
                  <a:pt x="580" y="163"/>
                </a:lnTo>
                <a:lnTo>
                  <a:pt x="580" y="163"/>
                </a:lnTo>
                <a:lnTo>
                  <a:pt x="580" y="163"/>
                </a:lnTo>
                <a:lnTo>
                  <a:pt x="580" y="163"/>
                </a:lnTo>
                <a:close/>
                <a:moveTo>
                  <a:pt x="602" y="262"/>
                </a:moveTo>
                <a:lnTo>
                  <a:pt x="602" y="262"/>
                </a:lnTo>
                <a:lnTo>
                  <a:pt x="600" y="261"/>
                </a:lnTo>
                <a:lnTo>
                  <a:pt x="599" y="258"/>
                </a:lnTo>
                <a:lnTo>
                  <a:pt x="599" y="258"/>
                </a:lnTo>
                <a:lnTo>
                  <a:pt x="600" y="260"/>
                </a:lnTo>
                <a:lnTo>
                  <a:pt x="602" y="262"/>
                </a:lnTo>
                <a:lnTo>
                  <a:pt x="602" y="26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4773"/>
          <p:cNvSpPr>
            <a:spLocks noEditPoints="1"/>
          </p:cNvSpPr>
          <p:nvPr/>
        </p:nvSpPr>
        <p:spPr bwMode="auto">
          <a:xfrm flipH="1">
            <a:off x="4139729" y="921322"/>
            <a:ext cx="1589560" cy="1587114"/>
          </a:xfrm>
          <a:custGeom>
            <a:avLst/>
            <a:gdLst>
              <a:gd name="T0" fmla="*/ 108 w 650"/>
              <a:gd name="T1" fmla="*/ 287 h 649"/>
              <a:gd name="T2" fmla="*/ 495 w 650"/>
              <a:gd name="T3" fmla="*/ 446 h 649"/>
              <a:gd name="T4" fmla="*/ 352 w 650"/>
              <a:gd name="T5" fmla="*/ 104 h 649"/>
              <a:gd name="T6" fmla="*/ 587 w 650"/>
              <a:gd name="T7" fmla="*/ 192 h 649"/>
              <a:gd name="T8" fmla="*/ 551 w 650"/>
              <a:gd name="T9" fmla="*/ 75 h 649"/>
              <a:gd name="T10" fmla="*/ 91 w 650"/>
              <a:gd name="T11" fmla="*/ 92 h 649"/>
              <a:gd name="T12" fmla="*/ 10 w 650"/>
              <a:gd name="T13" fmla="*/ 416 h 649"/>
              <a:gd name="T14" fmla="*/ 224 w 650"/>
              <a:gd name="T15" fmla="*/ 630 h 649"/>
              <a:gd name="T16" fmla="*/ 557 w 650"/>
              <a:gd name="T17" fmla="*/ 559 h 649"/>
              <a:gd name="T18" fmla="*/ 492 w 650"/>
              <a:gd name="T19" fmla="*/ 592 h 649"/>
              <a:gd name="T20" fmla="*/ 586 w 650"/>
              <a:gd name="T21" fmla="*/ 487 h 649"/>
              <a:gd name="T22" fmla="*/ 233 w 650"/>
              <a:gd name="T23" fmla="*/ 570 h 649"/>
              <a:gd name="T24" fmla="*/ 515 w 650"/>
              <a:gd name="T25" fmla="*/ 506 h 649"/>
              <a:gd name="T26" fmla="*/ 336 w 650"/>
              <a:gd name="T27" fmla="*/ 529 h 649"/>
              <a:gd name="T28" fmla="*/ 125 w 650"/>
              <a:gd name="T29" fmla="*/ 69 h 649"/>
              <a:gd name="T30" fmla="*/ 389 w 650"/>
              <a:gd name="T31" fmla="*/ 578 h 649"/>
              <a:gd name="T32" fmla="*/ 472 w 650"/>
              <a:gd name="T33" fmla="*/ 496 h 649"/>
              <a:gd name="T34" fmla="*/ 588 w 650"/>
              <a:gd name="T35" fmla="*/ 466 h 649"/>
              <a:gd name="T36" fmla="*/ 505 w 650"/>
              <a:gd name="T37" fmla="*/ 516 h 649"/>
              <a:gd name="T38" fmla="*/ 581 w 650"/>
              <a:gd name="T39" fmla="*/ 493 h 649"/>
              <a:gd name="T40" fmla="*/ 569 w 650"/>
              <a:gd name="T41" fmla="*/ 508 h 649"/>
              <a:gd name="T42" fmla="*/ 520 w 650"/>
              <a:gd name="T43" fmla="*/ 530 h 649"/>
              <a:gd name="T44" fmla="*/ 566 w 650"/>
              <a:gd name="T45" fmla="*/ 523 h 649"/>
              <a:gd name="T46" fmla="*/ 545 w 650"/>
              <a:gd name="T47" fmla="*/ 536 h 649"/>
              <a:gd name="T48" fmla="*/ 545 w 650"/>
              <a:gd name="T49" fmla="*/ 541 h 649"/>
              <a:gd name="T50" fmla="*/ 433 w 650"/>
              <a:gd name="T51" fmla="*/ 555 h 649"/>
              <a:gd name="T52" fmla="*/ 545 w 650"/>
              <a:gd name="T53" fmla="*/ 553 h 649"/>
              <a:gd name="T54" fmla="*/ 419 w 650"/>
              <a:gd name="T55" fmla="*/ 564 h 649"/>
              <a:gd name="T56" fmla="*/ 380 w 650"/>
              <a:gd name="T57" fmla="*/ 571 h 649"/>
              <a:gd name="T58" fmla="*/ 367 w 650"/>
              <a:gd name="T59" fmla="*/ 584 h 649"/>
              <a:gd name="T60" fmla="*/ 362 w 650"/>
              <a:gd name="T61" fmla="*/ 598 h 649"/>
              <a:gd name="T62" fmla="*/ 413 w 650"/>
              <a:gd name="T63" fmla="*/ 614 h 649"/>
              <a:gd name="T64" fmla="*/ 446 w 650"/>
              <a:gd name="T65" fmla="*/ 624 h 649"/>
              <a:gd name="T66" fmla="*/ 413 w 650"/>
              <a:gd name="T67" fmla="*/ 632 h 649"/>
              <a:gd name="T68" fmla="*/ 368 w 650"/>
              <a:gd name="T69" fmla="*/ 619 h 649"/>
              <a:gd name="T70" fmla="*/ 393 w 650"/>
              <a:gd name="T71" fmla="*/ 641 h 649"/>
              <a:gd name="T72" fmla="*/ 345 w 650"/>
              <a:gd name="T73" fmla="*/ 625 h 649"/>
              <a:gd name="T74" fmla="*/ 283 w 650"/>
              <a:gd name="T75" fmla="*/ 619 h 649"/>
              <a:gd name="T76" fmla="*/ 279 w 650"/>
              <a:gd name="T77" fmla="*/ 624 h 649"/>
              <a:gd name="T78" fmla="*/ 287 w 650"/>
              <a:gd name="T79" fmla="*/ 637 h 649"/>
              <a:gd name="T80" fmla="*/ 284 w 650"/>
              <a:gd name="T81" fmla="*/ 635 h 649"/>
              <a:gd name="T82" fmla="*/ 196 w 650"/>
              <a:gd name="T83" fmla="*/ 555 h 649"/>
              <a:gd name="T84" fmla="*/ 213 w 650"/>
              <a:gd name="T85" fmla="*/ 604 h 649"/>
              <a:gd name="T86" fmla="*/ 228 w 650"/>
              <a:gd name="T87" fmla="*/ 631 h 649"/>
              <a:gd name="T88" fmla="*/ 190 w 650"/>
              <a:gd name="T89" fmla="*/ 602 h 649"/>
              <a:gd name="T90" fmla="*/ 147 w 650"/>
              <a:gd name="T91" fmla="*/ 522 h 649"/>
              <a:gd name="T92" fmla="*/ 183 w 650"/>
              <a:gd name="T93" fmla="*/ 610 h 649"/>
              <a:gd name="T94" fmla="*/ 139 w 650"/>
              <a:gd name="T95" fmla="*/ 549 h 649"/>
              <a:gd name="T96" fmla="*/ 121 w 650"/>
              <a:gd name="T97" fmla="*/ 536 h 649"/>
              <a:gd name="T98" fmla="*/ 102 w 650"/>
              <a:gd name="T99" fmla="*/ 506 h 649"/>
              <a:gd name="T100" fmla="*/ 82 w 650"/>
              <a:gd name="T101" fmla="*/ 492 h 649"/>
              <a:gd name="T102" fmla="*/ 108 w 650"/>
              <a:gd name="T103" fmla="*/ 315 h 649"/>
              <a:gd name="T104" fmla="*/ 25 w 650"/>
              <a:gd name="T105" fmla="*/ 441 h 649"/>
              <a:gd name="T106" fmla="*/ 115 w 650"/>
              <a:gd name="T107" fmla="*/ 258 h 649"/>
              <a:gd name="T108" fmla="*/ 120 w 650"/>
              <a:gd name="T109" fmla="*/ 233 h 649"/>
              <a:gd name="T110" fmla="*/ 126 w 650"/>
              <a:gd name="T111" fmla="*/ 219 h 649"/>
              <a:gd name="T112" fmla="*/ 3 w 650"/>
              <a:gd name="T113" fmla="*/ 313 h 649"/>
              <a:gd name="T114" fmla="*/ 148 w 650"/>
              <a:gd name="T115" fmla="*/ 51 h 649"/>
              <a:gd name="T116" fmla="*/ 222 w 650"/>
              <a:gd name="T117" fmla="*/ 17 h 649"/>
              <a:gd name="T118" fmla="*/ 415 w 650"/>
              <a:gd name="T119" fmla="*/ 11 h 649"/>
              <a:gd name="T120" fmla="*/ 520 w 650"/>
              <a:gd name="T121" fmla="*/ 59 h 649"/>
              <a:gd name="T122" fmla="*/ 597 w 650"/>
              <a:gd name="T123" fmla="*/ 144 h 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50" h="649">
                <a:moveTo>
                  <a:pt x="567" y="374"/>
                </a:moveTo>
                <a:lnTo>
                  <a:pt x="567" y="374"/>
                </a:lnTo>
                <a:lnTo>
                  <a:pt x="562" y="390"/>
                </a:lnTo>
                <a:lnTo>
                  <a:pt x="556" y="407"/>
                </a:lnTo>
                <a:lnTo>
                  <a:pt x="550" y="422"/>
                </a:lnTo>
                <a:lnTo>
                  <a:pt x="543" y="435"/>
                </a:lnTo>
                <a:lnTo>
                  <a:pt x="534" y="447"/>
                </a:lnTo>
                <a:lnTo>
                  <a:pt x="525" y="459"/>
                </a:lnTo>
                <a:lnTo>
                  <a:pt x="511" y="469"/>
                </a:lnTo>
                <a:lnTo>
                  <a:pt x="497" y="478"/>
                </a:lnTo>
                <a:lnTo>
                  <a:pt x="497" y="478"/>
                </a:lnTo>
                <a:lnTo>
                  <a:pt x="496" y="475"/>
                </a:lnTo>
                <a:lnTo>
                  <a:pt x="496" y="472"/>
                </a:lnTo>
                <a:lnTo>
                  <a:pt x="498" y="469"/>
                </a:lnTo>
                <a:lnTo>
                  <a:pt x="503" y="466"/>
                </a:lnTo>
                <a:lnTo>
                  <a:pt x="503" y="466"/>
                </a:lnTo>
                <a:lnTo>
                  <a:pt x="493" y="466"/>
                </a:lnTo>
                <a:lnTo>
                  <a:pt x="482" y="469"/>
                </a:lnTo>
                <a:lnTo>
                  <a:pt x="473" y="472"/>
                </a:lnTo>
                <a:lnTo>
                  <a:pt x="463" y="477"/>
                </a:lnTo>
                <a:lnTo>
                  <a:pt x="443" y="489"/>
                </a:lnTo>
                <a:lnTo>
                  <a:pt x="423" y="504"/>
                </a:lnTo>
                <a:lnTo>
                  <a:pt x="402" y="517"/>
                </a:lnTo>
                <a:lnTo>
                  <a:pt x="391" y="523"/>
                </a:lnTo>
                <a:lnTo>
                  <a:pt x="379" y="529"/>
                </a:lnTo>
                <a:lnTo>
                  <a:pt x="367" y="533"/>
                </a:lnTo>
                <a:lnTo>
                  <a:pt x="354" y="536"/>
                </a:lnTo>
                <a:lnTo>
                  <a:pt x="340" y="539"/>
                </a:lnTo>
                <a:lnTo>
                  <a:pt x="325" y="539"/>
                </a:lnTo>
                <a:lnTo>
                  <a:pt x="325" y="539"/>
                </a:lnTo>
                <a:lnTo>
                  <a:pt x="309" y="536"/>
                </a:lnTo>
                <a:lnTo>
                  <a:pt x="293" y="534"/>
                </a:lnTo>
                <a:lnTo>
                  <a:pt x="280" y="531"/>
                </a:lnTo>
                <a:lnTo>
                  <a:pt x="267" y="527"/>
                </a:lnTo>
                <a:lnTo>
                  <a:pt x="255" y="522"/>
                </a:lnTo>
                <a:lnTo>
                  <a:pt x="244" y="516"/>
                </a:lnTo>
                <a:lnTo>
                  <a:pt x="233" y="510"/>
                </a:lnTo>
                <a:lnTo>
                  <a:pt x="224" y="502"/>
                </a:lnTo>
                <a:lnTo>
                  <a:pt x="215" y="495"/>
                </a:lnTo>
                <a:lnTo>
                  <a:pt x="207" y="488"/>
                </a:lnTo>
                <a:lnTo>
                  <a:pt x="200" y="480"/>
                </a:lnTo>
                <a:lnTo>
                  <a:pt x="192" y="471"/>
                </a:lnTo>
                <a:lnTo>
                  <a:pt x="180" y="452"/>
                </a:lnTo>
                <a:lnTo>
                  <a:pt x="169" y="433"/>
                </a:lnTo>
                <a:lnTo>
                  <a:pt x="161" y="412"/>
                </a:lnTo>
                <a:lnTo>
                  <a:pt x="154" y="392"/>
                </a:lnTo>
                <a:lnTo>
                  <a:pt x="139" y="352"/>
                </a:lnTo>
                <a:lnTo>
                  <a:pt x="133" y="334"/>
                </a:lnTo>
                <a:lnTo>
                  <a:pt x="126" y="316"/>
                </a:lnTo>
                <a:lnTo>
                  <a:pt x="118" y="300"/>
                </a:lnTo>
                <a:lnTo>
                  <a:pt x="108" y="287"/>
                </a:lnTo>
                <a:lnTo>
                  <a:pt x="108" y="287"/>
                </a:lnTo>
                <a:lnTo>
                  <a:pt x="104" y="298"/>
                </a:lnTo>
                <a:lnTo>
                  <a:pt x="102" y="310"/>
                </a:lnTo>
                <a:lnTo>
                  <a:pt x="100" y="321"/>
                </a:lnTo>
                <a:lnTo>
                  <a:pt x="100" y="333"/>
                </a:lnTo>
                <a:lnTo>
                  <a:pt x="101" y="344"/>
                </a:lnTo>
                <a:lnTo>
                  <a:pt x="102" y="356"/>
                </a:lnTo>
                <a:lnTo>
                  <a:pt x="104" y="366"/>
                </a:lnTo>
                <a:lnTo>
                  <a:pt x="108" y="377"/>
                </a:lnTo>
                <a:lnTo>
                  <a:pt x="113" y="388"/>
                </a:lnTo>
                <a:lnTo>
                  <a:pt x="118" y="398"/>
                </a:lnTo>
                <a:lnTo>
                  <a:pt x="130" y="418"/>
                </a:lnTo>
                <a:lnTo>
                  <a:pt x="144" y="437"/>
                </a:lnTo>
                <a:lnTo>
                  <a:pt x="161" y="455"/>
                </a:lnTo>
                <a:lnTo>
                  <a:pt x="180" y="472"/>
                </a:lnTo>
                <a:lnTo>
                  <a:pt x="200" y="487"/>
                </a:lnTo>
                <a:lnTo>
                  <a:pt x="220" y="500"/>
                </a:lnTo>
                <a:lnTo>
                  <a:pt x="240" y="511"/>
                </a:lnTo>
                <a:lnTo>
                  <a:pt x="262" y="520"/>
                </a:lnTo>
                <a:lnTo>
                  <a:pt x="283" y="528"/>
                </a:lnTo>
                <a:lnTo>
                  <a:pt x="302" y="533"/>
                </a:lnTo>
                <a:lnTo>
                  <a:pt x="321" y="534"/>
                </a:lnTo>
                <a:lnTo>
                  <a:pt x="321" y="534"/>
                </a:lnTo>
                <a:lnTo>
                  <a:pt x="333" y="534"/>
                </a:lnTo>
                <a:lnTo>
                  <a:pt x="348" y="533"/>
                </a:lnTo>
                <a:lnTo>
                  <a:pt x="362" y="530"/>
                </a:lnTo>
                <a:lnTo>
                  <a:pt x="378" y="527"/>
                </a:lnTo>
                <a:lnTo>
                  <a:pt x="393" y="523"/>
                </a:lnTo>
                <a:lnTo>
                  <a:pt x="409" y="517"/>
                </a:lnTo>
                <a:lnTo>
                  <a:pt x="425" y="511"/>
                </a:lnTo>
                <a:lnTo>
                  <a:pt x="440" y="505"/>
                </a:lnTo>
                <a:lnTo>
                  <a:pt x="455" y="496"/>
                </a:lnTo>
                <a:lnTo>
                  <a:pt x="469" y="488"/>
                </a:lnTo>
                <a:lnTo>
                  <a:pt x="482" y="478"/>
                </a:lnTo>
                <a:lnTo>
                  <a:pt x="493" y="469"/>
                </a:lnTo>
                <a:lnTo>
                  <a:pt x="504" y="458"/>
                </a:lnTo>
                <a:lnTo>
                  <a:pt x="511" y="446"/>
                </a:lnTo>
                <a:lnTo>
                  <a:pt x="517" y="434"/>
                </a:lnTo>
                <a:lnTo>
                  <a:pt x="521" y="422"/>
                </a:lnTo>
                <a:lnTo>
                  <a:pt x="521" y="422"/>
                </a:lnTo>
                <a:lnTo>
                  <a:pt x="517" y="423"/>
                </a:lnTo>
                <a:lnTo>
                  <a:pt x="516" y="425"/>
                </a:lnTo>
                <a:lnTo>
                  <a:pt x="517" y="425"/>
                </a:lnTo>
                <a:lnTo>
                  <a:pt x="517" y="425"/>
                </a:lnTo>
                <a:lnTo>
                  <a:pt x="517" y="425"/>
                </a:lnTo>
                <a:lnTo>
                  <a:pt x="510" y="437"/>
                </a:lnTo>
                <a:lnTo>
                  <a:pt x="502" y="448"/>
                </a:lnTo>
                <a:lnTo>
                  <a:pt x="498" y="451"/>
                </a:lnTo>
                <a:lnTo>
                  <a:pt x="496" y="452"/>
                </a:lnTo>
                <a:lnTo>
                  <a:pt x="496" y="452"/>
                </a:lnTo>
                <a:lnTo>
                  <a:pt x="495" y="451"/>
                </a:lnTo>
                <a:lnTo>
                  <a:pt x="495" y="446"/>
                </a:lnTo>
                <a:lnTo>
                  <a:pt x="495" y="446"/>
                </a:lnTo>
                <a:lnTo>
                  <a:pt x="480" y="459"/>
                </a:lnTo>
                <a:lnTo>
                  <a:pt x="464" y="471"/>
                </a:lnTo>
                <a:lnTo>
                  <a:pt x="450" y="481"/>
                </a:lnTo>
                <a:lnTo>
                  <a:pt x="434" y="490"/>
                </a:lnTo>
                <a:lnTo>
                  <a:pt x="419" y="498"/>
                </a:lnTo>
                <a:lnTo>
                  <a:pt x="402" y="504"/>
                </a:lnTo>
                <a:lnTo>
                  <a:pt x="385" y="508"/>
                </a:lnTo>
                <a:lnTo>
                  <a:pt x="367" y="511"/>
                </a:lnTo>
                <a:lnTo>
                  <a:pt x="349" y="512"/>
                </a:lnTo>
                <a:lnTo>
                  <a:pt x="330" y="512"/>
                </a:lnTo>
                <a:lnTo>
                  <a:pt x="309" y="510"/>
                </a:lnTo>
                <a:lnTo>
                  <a:pt x="289" y="506"/>
                </a:lnTo>
                <a:lnTo>
                  <a:pt x="267" y="500"/>
                </a:lnTo>
                <a:lnTo>
                  <a:pt x="244" y="492"/>
                </a:lnTo>
                <a:lnTo>
                  <a:pt x="220" y="482"/>
                </a:lnTo>
                <a:lnTo>
                  <a:pt x="196" y="469"/>
                </a:lnTo>
                <a:lnTo>
                  <a:pt x="196" y="469"/>
                </a:lnTo>
                <a:lnTo>
                  <a:pt x="179" y="454"/>
                </a:lnTo>
                <a:lnTo>
                  <a:pt x="166" y="440"/>
                </a:lnTo>
                <a:lnTo>
                  <a:pt x="154" y="424"/>
                </a:lnTo>
                <a:lnTo>
                  <a:pt x="143" y="409"/>
                </a:lnTo>
                <a:lnTo>
                  <a:pt x="136" y="393"/>
                </a:lnTo>
                <a:lnTo>
                  <a:pt x="128" y="377"/>
                </a:lnTo>
                <a:lnTo>
                  <a:pt x="125" y="362"/>
                </a:lnTo>
                <a:lnTo>
                  <a:pt x="121" y="346"/>
                </a:lnTo>
                <a:lnTo>
                  <a:pt x="120" y="331"/>
                </a:lnTo>
                <a:lnTo>
                  <a:pt x="121" y="316"/>
                </a:lnTo>
                <a:lnTo>
                  <a:pt x="122" y="300"/>
                </a:lnTo>
                <a:lnTo>
                  <a:pt x="126" y="286"/>
                </a:lnTo>
                <a:lnTo>
                  <a:pt x="130" y="270"/>
                </a:lnTo>
                <a:lnTo>
                  <a:pt x="136" y="257"/>
                </a:lnTo>
                <a:lnTo>
                  <a:pt x="142" y="242"/>
                </a:lnTo>
                <a:lnTo>
                  <a:pt x="150" y="228"/>
                </a:lnTo>
                <a:lnTo>
                  <a:pt x="159" y="215"/>
                </a:lnTo>
                <a:lnTo>
                  <a:pt x="168" y="203"/>
                </a:lnTo>
                <a:lnTo>
                  <a:pt x="179" y="191"/>
                </a:lnTo>
                <a:lnTo>
                  <a:pt x="190" y="179"/>
                </a:lnTo>
                <a:lnTo>
                  <a:pt x="202" y="168"/>
                </a:lnTo>
                <a:lnTo>
                  <a:pt x="214" y="157"/>
                </a:lnTo>
                <a:lnTo>
                  <a:pt x="227" y="147"/>
                </a:lnTo>
                <a:lnTo>
                  <a:pt x="240" y="139"/>
                </a:lnTo>
                <a:lnTo>
                  <a:pt x="255" y="130"/>
                </a:lnTo>
                <a:lnTo>
                  <a:pt x="269" y="124"/>
                </a:lnTo>
                <a:lnTo>
                  <a:pt x="284" y="117"/>
                </a:lnTo>
                <a:lnTo>
                  <a:pt x="298" y="112"/>
                </a:lnTo>
                <a:lnTo>
                  <a:pt x="313" y="108"/>
                </a:lnTo>
                <a:lnTo>
                  <a:pt x="327" y="105"/>
                </a:lnTo>
                <a:lnTo>
                  <a:pt x="342" y="103"/>
                </a:lnTo>
                <a:lnTo>
                  <a:pt x="356" y="102"/>
                </a:lnTo>
                <a:lnTo>
                  <a:pt x="356" y="102"/>
                </a:lnTo>
                <a:lnTo>
                  <a:pt x="355" y="103"/>
                </a:lnTo>
                <a:lnTo>
                  <a:pt x="352" y="104"/>
                </a:lnTo>
                <a:lnTo>
                  <a:pt x="348" y="104"/>
                </a:lnTo>
                <a:lnTo>
                  <a:pt x="338" y="105"/>
                </a:lnTo>
                <a:lnTo>
                  <a:pt x="338" y="105"/>
                </a:lnTo>
                <a:lnTo>
                  <a:pt x="379" y="122"/>
                </a:lnTo>
                <a:lnTo>
                  <a:pt x="413" y="135"/>
                </a:lnTo>
                <a:lnTo>
                  <a:pt x="442" y="147"/>
                </a:lnTo>
                <a:lnTo>
                  <a:pt x="467" y="159"/>
                </a:lnTo>
                <a:lnTo>
                  <a:pt x="480" y="167"/>
                </a:lnTo>
                <a:lnTo>
                  <a:pt x="492" y="174"/>
                </a:lnTo>
                <a:lnTo>
                  <a:pt x="504" y="183"/>
                </a:lnTo>
                <a:lnTo>
                  <a:pt x="517" y="193"/>
                </a:lnTo>
                <a:lnTo>
                  <a:pt x="546" y="218"/>
                </a:lnTo>
                <a:lnTo>
                  <a:pt x="581" y="251"/>
                </a:lnTo>
                <a:lnTo>
                  <a:pt x="581" y="251"/>
                </a:lnTo>
                <a:lnTo>
                  <a:pt x="581" y="248"/>
                </a:lnTo>
                <a:lnTo>
                  <a:pt x="582" y="248"/>
                </a:lnTo>
                <a:lnTo>
                  <a:pt x="585" y="252"/>
                </a:lnTo>
                <a:lnTo>
                  <a:pt x="585" y="252"/>
                </a:lnTo>
                <a:lnTo>
                  <a:pt x="584" y="242"/>
                </a:lnTo>
                <a:lnTo>
                  <a:pt x="582" y="233"/>
                </a:lnTo>
                <a:lnTo>
                  <a:pt x="581" y="223"/>
                </a:lnTo>
                <a:lnTo>
                  <a:pt x="578" y="212"/>
                </a:lnTo>
                <a:lnTo>
                  <a:pt x="573" y="203"/>
                </a:lnTo>
                <a:lnTo>
                  <a:pt x="567" y="194"/>
                </a:lnTo>
                <a:lnTo>
                  <a:pt x="558" y="187"/>
                </a:lnTo>
                <a:lnTo>
                  <a:pt x="549" y="181"/>
                </a:lnTo>
                <a:lnTo>
                  <a:pt x="549" y="181"/>
                </a:lnTo>
                <a:lnTo>
                  <a:pt x="551" y="182"/>
                </a:lnTo>
                <a:lnTo>
                  <a:pt x="552" y="181"/>
                </a:lnTo>
                <a:lnTo>
                  <a:pt x="554" y="180"/>
                </a:lnTo>
                <a:lnTo>
                  <a:pt x="552" y="177"/>
                </a:lnTo>
                <a:lnTo>
                  <a:pt x="552" y="177"/>
                </a:lnTo>
                <a:lnTo>
                  <a:pt x="556" y="180"/>
                </a:lnTo>
                <a:lnTo>
                  <a:pt x="552" y="177"/>
                </a:lnTo>
                <a:lnTo>
                  <a:pt x="551" y="175"/>
                </a:lnTo>
                <a:lnTo>
                  <a:pt x="551" y="175"/>
                </a:lnTo>
                <a:lnTo>
                  <a:pt x="552" y="175"/>
                </a:lnTo>
                <a:lnTo>
                  <a:pt x="555" y="176"/>
                </a:lnTo>
                <a:lnTo>
                  <a:pt x="561" y="181"/>
                </a:lnTo>
                <a:lnTo>
                  <a:pt x="567" y="189"/>
                </a:lnTo>
                <a:lnTo>
                  <a:pt x="573" y="201"/>
                </a:lnTo>
                <a:lnTo>
                  <a:pt x="587" y="227"/>
                </a:lnTo>
                <a:lnTo>
                  <a:pt x="599" y="250"/>
                </a:lnTo>
                <a:lnTo>
                  <a:pt x="599" y="250"/>
                </a:lnTo>
                <a:lnTo>
                  <a:pt x="600" y="240"/>
                </a:lnTo>
                <a:lnTo>
                  <a:pt x="602" y="232"/>
                </a:lnTo>
                <a:lnTo>
                  <a:pt x="600" y="224"/>
                </a:lnTo>
                <a:lnTo>
                  <a:pt x="599" y="217"/>
                </a:lnTo>
                <a:lnTo>
                  <a:pt x="594" y="205"/>
                </a:lnTo>
                <a:lnTo>
                  <a:pt x="590" y="192"/>
                </a:lnTo>
                <a:lnTo>
                  <a:pt x="590" y="192"/>
                </a:lnTo>
                <a:lnTo>
                  <a:pt x="587" y="192"/>
                </a:lnTo>
                <a:lnTo>
                  <a:pt x="585" y="191"/>
                </a:lnTo>
                <a:lnTo>
                  <a:pt x="585" y="191"/>
                </a:lnTo>
                <a:lnTo>
                  <a:pt x="585" y="189"/>
                </a:lnTo>
                <a:lnTo>
                  <a:pt x="587" y="187"/>
                </a:lnTo>
                <a:lnTo>
                  <a:pt x="587" y="187"/>
                </a:lnTo>
                <a:lnTo>
                  <a:pt x="592" y="198"/>
                </a:lnTo>
                <a:lnTo>
                  <a:pt x="599" y="215"/>
                </a:lnTo>
                <a:lnTo>
                  <a:pt x="616" y="258"/>
                </a:lnTo>
                <a:lnTo>
                  <a:pt x="632" y="299"/>
                </a:lnTo>
                <a:lnTo>
                  <a:pt x="638" y="311"/>
                </a:lnTo>
                <a:lnTo>
                  <a:pt x="640" y="315"/>
                </a:lnTo>
                <a:lnTo>
                  <a:pt x="643" y="317"/>
                </a:lnTo>
                <a:lnTo>
                  <a:pt x="643" y="317"/>
                </a:lnTo>
                <a:lnTo>
                  <a:pt x="646" y="306"/>
                </a:lnTo>
                <a:lnTo>
                  <a:pt x="647" y="298"/>
                </a:lnTo>
                <a:lnTo>
                  <a:pt x="647" y="289"/>
                </a:lnTo>
                <a:lnTo>
                  <a:pt x="647" y="282"/>
                </a:lnTo>
                <a:lnTo>
                  <a:pt x="643" y="265"/>
                </a:lnTo>
                <a:lnTo>
                  <a:pt x="638" y="242"/>
                </a:lnTo>
                <a:lnTo>
                  <a:pt x="638" y="242"/>
                </a:lnTo>
                <a:lnTo>
                  <a:pt x="647" y="247"/>
                </a:lnTo>
                <a:lnTo>
                  <a:pt x="650" y="247"/>
                </a:lnTo>
                <a:lnTo>
                  <a:pt x="650" y="246"/>
                </a:lnTo>
                <a:lnTo>
                  <a:pt x="647" y="242"/>
                </a:lnTo>
                <a:lnTo>
                  <a:pt x="643" y="236"/>
                </a:lnTo>
                <a:lnTo>
                  <a:pt x="634" y="228"/>
                </a:lnTo>
                <a:lnTo>
                  <a:pt x="633" y="227"/>
                </a:lnTo>
                <a:lnTo>
                  <a:pt x="634" y="228"/>
                </a:lnTo>
                <a:lnTo>
                  <a:pt x="643" y="234"/>
                </a:lnTo>
                <a:lnTo>
                  <a:pt x="643" y="234"/>
                </a:lnTo>
                <a:lnTo>
                  <a:pt x="644" y="227"/>
                </a:lnTo>
                <a:lnTo>
                  <a:pt x="644" y="221"/>
                </a:lnTo>
                <a:lnTo>
                  <a:pt x="643" y="213"/>
                </a:lnTo>
                <a:lnTo>
                  <a:pt x="641" y="206"/>
                </a:lnTo>
                <a:lnTo>
                  <a:pt x="635" y="193"/>
                </a:lnTo>
                <a:lnTo>
                  <a:pt x="626" y="177"/>
                </a:lnTo>
                <a:lnTo>
                  <a:pt x="604" y="145"/>
                </a:lnTo>
                <a:lnTo>
                  <a:pt x="593" y="128"/>
                </a:lnTo>
                <a:lnTo>
                  <a:pt x="581" y="109"/>
                </a:lnTo>
                <a:lnTo>
                  <a:pt x="581" y="109"/>
                </a:lnTo>
                <a:lnTo>
                  <a:pt x="588" y="108"/>
                </a:lnTo>
                <a:lnTo>
                  <a:pt x="592" y="108"/>
                </a:lnTo>
                <a:lnTo>
                  <a:pt x="592" y="108"/>
                </a:lnTo>
                <a:lnTo>
                  <a:pt x="591" y="109"/>
                </a:lnTo>
                <a:lnTo>
                  <a:pt x="588" y="111"/>
                </a:lnTo>
                <a:lnTo>
                  <a:pt x="590" y="111"/>
                </a:lnTo>
                <a:lnTo>
                  <a:pt x="593" y="111"/>
                </a:lnTo>
                <a:lnTo>
                  <a:pt x="593" y="111"/>
                </a:lnTo>
                <a:lnTo>
                  <a:pt x="592" y="106"/>
                </a:lnTo>
                <a:lnTo>
                  <a:pt x="587" y="102"/>
                </a:lnTo>
                <a:lnTo>
                  <a:pt x="570" y="88"/>
                </a:lnTo>
                <a:lnTo>
                  <a:pt x="551" y="75"/>
                </a:lnTo>
                <a:lnTo>
                  <a:pt x="537" y="67"/>
                </a:lnTo>
                <a:lnTo>
                  <a:pt x="537" y="67"/>
                </a:lnTo>
                <a:lnTo>
                  <a:pt x="540" y="65"/>
                </a:lnTo>
                <a:lnTo>
                  <a:pt x="540" y="65"/>
                </a:lnTo>
                <a:lnTo>
                  <a:pt x="540" y="64"/>
                </a:lnTo>
                <a:lnTo>
                  <a:pt x="534" y="63"/>
                </a:lnTo>
                <a:lnTo>
                  <a:pt x="525" y="62"/>
                </a:lnTo>
                <a:lnTo>
                  <a:pt x="525" y="62"/>
                </a:lnTo>
                <a:lnTo>
                  <a:pt x="528" y="65"/>
                </a:lnTo>
                <a:lnTo>
                  <a:pt x="533" y="67"/>
                </a:lnTo>
                <a:lnTo>
                  <a:pt x="541" y="68"/>
                </a:lnTo>
                <a:lnTo>
                  <a:pt x="545" y="69"/>
                </a:lnTo>
                <a:lnTo>
                  <a:pt x="550" y="71"/>
                </a:lnTo>
                <a:lnTo>
                  <a:pt x="554" y="76"/>
                </a:lnTo>
                <a:lnTo>
                  <a:pt x="556" y="82"/>
                </a:lnTo>
                <a:lnTo>
                  <a:pt x="556" y="82"/>
                </a:lnTo>
                <a:lnTo>
                  <a:pt x="550" y="81"/>
                </a:lnTo>
                <a:lnTo>
                  <a:pt x="544" y="80"/>
                </a:lnTo>
                <a:lnTo>
                  <a:pt x="532" y="73"/>
                </a:lnTo>
                <a:lnTo>
                  <a:pt x="521" y="65"/>
                </a:lnTo>
                <a:lnTo>
                  <a:pt x="509" y="56"/>
                </a:lnTo>
                <a:lnTo>
                  <a:pt x="489" y="36"/>
                </a:lnTo>
                <a:lnTo>
                  <a:pt x="479" y="29"/>
                </a:lnTo>
                <a:lnTo>
                  <a:pt x="469" y="23"/>
                </a:lnTo>
                <a:lnTo>
                  <a:pt x="469" y="23"/>
                </a:lnTo>
                <a:lnTo>
                  <a:pt x="470" y="27"/>
                </a:lnTo>
                <a:lnTo>
                  <a:pt x="475" y="28"/>
                </a:lnTo>
                <a:lnTo>
                  <a:pt x="475" y="28"/>
                </a:lnTo>
                <a:lnTo>
                  <a:pt x="452" y="22"/>
                </a:lnTo>
                <a:lnTo>
                  <a:pt x="421" y="11"/>
                </a:lnTo>
                <a:lnTo>
                  <a:pt x="421" y="11"/>
                </a:lnTo>
                <a:lnTo>
                  <a:pt x="421" y="12"/>
                </a:lnTo>
                <a:lnTo>
                  <a:pt x="420" y="14"/>
                </a:lnTo>
                <a:lnTo>
                  <a:pt x="416" y="12"/>
                </a:lnTo>
                <a:lnTo>
                  <a:pt x="404" y="8"/>
                </a:lnTo>
                <a:lnTo>
                  <a:pt x="393" y="4"/>
                </a:lnTo>
                <a:lnTo>
                  <a:pt x="391" y="4"/>
                </a:lnTo>
                <a:lnTo>
                  <a:pt x="393" y="6"/>
                </a:lnTo>
                <a:lnTo>
                  <a:pt x="393" y="6"/>
                </a:lnTo>
                <a:lnTo>
                  <a:pt x="342" y="9"/>
                </a:lnTo>
                <a:lnTo>
                  <a:pt x="299" y="9"/>
                </a:lnTo>
                <a:lnTo>
                  <a:pt x="262" y="10"/>
                </a:lnTo>
                <a:lnTo>
                  <a:pt x="244" y="11"/>
                </a:lnTo>
                <a:lnTo>
                  <a:pt x="228" y="14"/>
                </a:lnTo>
                <a:lnTo>
                  <a:pt x="212" y="17"/>
                </a:lnTo>
                <a:lnTo>
                  <a:pt x="196" y="22"/>
                </a:lnTo>
                <a:lnTo>
                  <a:pt x="180" y="28"/>
                </a:lnTo>
                <a:lnTo>
                  <a:pt x="163" y="36"/>
                </a:lnTo>
                <a:lnTo>
                  <a:pt x="148" y="46"/>
                </a:lnTo>
                <a:lnTo>
                  <a:pt x="130" y="59"/>
                </a:lnTo>
                <a:lnTo>
                  <a:pt x="110" y="74"/>
                </a:lnTo>
                <a:lnTo>
                  <a:pt x="91" y="92"/>
                </a:lnTo>
                <a:lnTo>
                  <a:pt x="91" y="92"/>
                </a:lnTo>
                <a:lnTo>
                  <a:pt x="84" y="99"/>
                </a:lnTo>
                <a:lnTo>
                  <a:pt x="72" y="114"/>
                </a:lnTo>
                <a:lnTo>
                  <a:pt x="56" y="136"/>
                </a:lnTo>
                <a:lnTo>
                  <a:pt x="39" y="163"/>
                </a:lnTo>
                <a:lnTo>
                  <a:pt x="31" y="177"/>
                </a:lnTo>
                <a:lnTo>
                  <a:pt x="24" y="192"/>
                </a:lnTo>
                <a:lnTo>
                  <a:pt x="16" y="207"/>
                </a:lnTo>
                <a:lnTo>
                  <a:pt x="10" y="222"/>
                </a:lnTo>
                <a:lnTo>
                  <a:pt x="7" y="238"/>
                </a:lnTo>
                <a:lnTo>
                  <a:pt x="4" y="252"/>
                </a:lnTo>
                <a:lnTo>
                  <a:pt x="3" y="265"/>
                </a:lnTo>
                <a:lnTo>
                  <a:pt x="6" y="278"/>
                </a:lnTo>
                <a:lnTo>
                  <a:pt x="6" y="278"/>
                </a:lnTo>
                <a:lnTo>
                  <a:pt x="6" y="268"/>
                </a:lnTo>
                <a:lnTo>
                  <a:pt x="8" y="263"/>
                </a:lnTo>
                <a:lnTo>
                  <a:pt x="10" y="258"/>
                </a:lnTo>
                <a:lnTo>
                  <a:pt x="10" y="258"/>
                </a:lnTo>
                <a:lnTo>
                  <a:pt x="4" y="276"/>
                </a:lnTo>
                <a:lnTo>
                  <a:pt x="1" y="294"/>
                </a:lnTo>
                <a:lnTo>
                  <a:pt x="0" y="312"/>
                </a:lnTo>
                <a:lnTo>
                  <a:pt x="1" y="330"/>
                </a:lnTo>
                <a:lnTo>
                  <a:pt x="3" y="348"/>
                </a:lnTo>
                <a:lnTo>
                  <a:pt x="6" y="365"/>
                </a:lnTo>
                <a:lnTo>
                  <a:pt x="13" y="398"/>
                </a:lnTo>
                <a:lnTo>
                  <a:pt x="13" y="398"/>
                </a:lnTo>
                <a:lnTo>
                  <a:pt x="9" y="398"/>
                </a:lnTo>
                <a:lnTo>
                  <a:pt x="8" y="398"/>
                </a:lnTo>
                <a:lnTo>
                  <a:pt x="7" y="400"/>
                </a:lnTo>
                <a:lnTo>
                  <a:pt x="7" y="404"/>
                </a:lnTo>
                <a:lnTo>
                  <a:pt x="8" y="407"/>
                </a:lnTo>
                <a:lnTo>
                  <a:pt x="10" y="412"/>
                </a:lnTo>
                <a:lnTo>
                  <a:pt x="13" y="415"/>
                </a:lnTo>
                <a:lnTo>
                  <a:pt x="15" y="417"/>
                </a:lnTo>
                <a:lnTo>
                  <a:pt x="16" y="416"/>
                </a:lnTo>
                <a:lnTo>
                  <a:pt x="18" y="415"/>
                </a:lnTo>
                <a:lnTo>
                  <a:pt x="18" y="415"/>
                </a:lnTo>
                <a:lnTo>
                  <a:pt x="20" y="419"/>
                </a:lnTo>
                <a:lnTo>
                  <a:pt x="20" y="423"/>
                </a:lnTo>
                <a:lnTo>
                  <a:pt x="19" y="425"/>
                </a:lnTo>
                <a:lnTo>
                  <a:pt x="19" y="429"/>
                </a:lnTo>
                <a:lnTo>
                  <a:pt x="19" y="429"/>
                </a:lnTo>
                <a:lnTo>
                  <a:pt x="21" y="431"/>
                </a:lnTo>
                <a:lnTo>
                  <a:pt x="23" y="433"/>
                </a:lnTo>
                <a:lnTo>
                  <a:pt x="23" y="435"/>
                </a:lnTo>
                <a:lnTo>
                  <a:pt x="23" y="439"/>
                </a:lnTo>
                <a:lnTo>
                  <a:pt x="23" y="439"/>
                </a:lnTo>
                <a:lnTo>
                  <a:pt x="23" y="431"/>
                </a:lnTo>
                <a:lnTo>
                  <a:pt x="20" y="425"/>
                </a:lnTo>
                <a:lnTo>
                  <a:pt x="15" y="419"/>
                </a:lnTo>
                <a:lnTo>
                  <a:pt x="10" y="416"/>
                </a:lnTo>
                <a:lnTo>
                  <a:pt x="10" y="416"/>
                </a:lnTo>
                <a:lnTo>
                  <a:pt x="10" y="421"/>
                </a:lnTo>
                <a:lnTo>
                  <a:pt x="12" y="425"/>
                </a:lnTo>
                <a:lnTo>
                  <a:pt x="14" y="430"/>
                </a:lnTo>
                <a:lnTo>
                  <a:pt x="18" y="435"/>
                </a:lnTo>
                <a:lnTo>
                  <a:pt x="21" y="440"/>
                </a:lnTo>
                <a:lnTo>
                  <a:pt x="25" y="445"/>
                </a:lnTo>
                <a:lnTo>
                  <a:pt x="26" y="449"/>
                </a:lnTo>
                <a:lnTo>
                  <a:pt x="25" y="455"/>
                </a:lnTo>
                <a:lnTo>
                  <a:pt x="25" y="455"/>
                </a:lnTo>
                <a:lnTo>
                  <a:pt x="23" y="448"/>
                </a:lnTo>
                <a:lnTo>
                  <a:pt x="25" y="454"/>
                </a:lnTo>
                <a:lnTo>
                  <a:pt x="31" y="465"/>
                </a:lnTo>
                <a:lnTo>
                  <a:pt x="36" y="471"/>
                </a:lnTo>
                <a:lnTo>
                  <a:pt x="36" y="471"/>
                </a:lnTo>
                <a:lnTo>
                  <a:pt x="36" y="471"/>
                </a:lnTo>
                <a:lnTo>
                  <a:pt x="35" y="472"/>
                </a:lnTo>
                <a:lnTo>
                  <a:pt x="36" y="475"/>
                </a:lnTo>
                <a:lnTo>
                  <a:pt x="39" y="477"/>
                </a:lnTo>
                <a:lnTo>
                  <a:pt x="39" y="477"/>
                </a:lnTo>
                <a:lnTo>
                  <a:pt x="36" y="469"/>
                </a:lnTo>
                <a:lnTo>
                  <a:pt x="30" y="462"/>
                </a:lnTo>
                <a:lnTo>
                  <a:pt x="30" y="462"/>
                </a:lnTo>
                <a:lnTo>
                  <a:pt x="32" y="465"/>
                </a:lnTo>
                <a:lnTo>
                  <a:pt x="31" y="463"/>
                </a:lnTo>
                <a:lnTo>
                  <a:pt x="31" y="463"/>
                </a:lnTo>
                <a:lnTo>
                  <a:pt x="31" y="464"/>
                </a:lnTo>
                <a:lnTo>
                  <a:pt x="31" y="465"/>
                </a:lnTo>
                <a:lnTo>
                  <a:pt x="32" y="469"/>
                </a:lnTo>
                <a:lnTo>
                  <a:pt x="41" y="477"/>
                </a:lnTo>
                <a:lnTo>
                  <a:pt x="54" y="489"/>
                </a:lnTo>
                <a:lnTo>
                  <a:pt x="54" y="489"/>
                </a:lnTo>
                <a:lnTo>
                  <a:pt x="53" y="487"/>
                </a:lnTo>
                <a:lnTo>
                  <a:pt x="49" y="484"/>
                </a:lnTo>
                <a:lnTo>
                  <a:pt x="48" y="484"/>
                </a:lnTo>
                <a:lnTo>
                  <a:pt x="47" y="486"/>
                </a:lnTo>
                <a:lnTo>
                  <a:pt x="47" y="487"/>
                </a:lnTo>
                <a:lnTo>
                  <a:pt x="48" y="490"/>
                </a:lnTo>
                <a:lnTo>
                  <a:pt x="48" y="490"/>
                </a:lnTo>
                <a:lnTo>
                  <a:pt x="43" y="484"/>
                </a:lnTo>
                <a:lnTo>
                  <a:pt x="43" y="484"/>
                </a:lnTo>
                <a:lnTo>
                  <a:pt x="55" y="504"/>
                </a:lnTo>
                <a:lnTo>
                  <a:pt x="73" y="528"/>
                </a:lnTo>
                <a:lnTo>
                  <a:pt x="96" y="552"/>
                </a:lnTo>
                <a:lnTo>
                  <a:pt x="108" y="564"/>
                </a:lnTo>
                <a:lnTo>
                  <a:pt x="121" y="576"/>
                </a:lnTo>
                <a:lnTo>
                  <a:pt x="134" y="588"/>
                </a:lnTo>
                <a:lnTo>
                  <a:pt x="149" y="598"/>
                </a:lnTo>
                <a:lnTo>
                  <a:pt x="163" y="607"/>
                </a:lnTo>
                <a:lnTo>
                  <a:pt x="178" y="616"/>
                </a:lnTo>
                <a:lnTo>
                  <a:pt x="193" y="623"/>
                </a:lnTo>
                <a:lnTo>
                  <a:pt x="208" y="628"/>
                </a:lnTo>
                <a:lnTo>
                  <a:pt x="224" y="630"/>
                </a:lnTo>
                <a:lnTo>
                  <a:pt x="238" y="630"/>
                </a:lnTo>
                <a:lnTo>
                  <a:pt x="238" y="630"/>
                </a:lnTo>
                <a:lnTo>
                  <a:pt x="239" y="631"/>
                </a:lnTo>
                <a:lnTo>
                  <a:pt x="239" y="632"/>
                </a:lnTo>
                <a:lnTo>
                  <a:pt x="236" y="632"/>
                </a:lnTo>
                <a:lnTo>
                  <a:pt x="232" y="632"/>
                </a:lnTo>
                <a:lnTo>
                  <a:pt x="231" y="634"/>
                </a:lnTo>
                <a:lnTo>
                  <a:pt x="231" y="634"/>
                </a:lnTo>
                <a:lnTo>
                  <a:pt x="251" y="637"/>
                </a:lnTo>
                <a:lnTo>
                  <a:pt x="251" y="637"/>
                </a:lnTo>
                <a:lnTo>
                  <a:pt x="245" y="636"/>
                </a:lnTo>
                <a:lnTo>
                  <a:pt x="239" y="634"/>
                </a:lnTo>
                <a:lnTo>
                  <a:pt x="239" y="634"/>
                </a:lnTo>
                <a:lnTo>
                  <a:pt x="273" y="637"/>
                </a:lnTo>
                <a:lnTo>
                  <a:pt x="307" y="642"/>
                </a:lnTo>
                <a:lnTo>
                  <a:pt x="340" y="646"/>
                </a:lnTo>
                <a:lnTo>
                  <a:pt x="373" y="648"/>
                </a:lnTo>
                <a:lnTo>
                  <a:pt x="390" y="649"/>
                </a:lnTo>
                <a:lnTo>
                  <a:pt x="404" y="648"/>
                </a:lnTo>
                <a:lnTo>
                  <a:pt x="420" y="646"/>
                </a:lnTo>
                <a:lnTo>
                  <a:pt x="434" y="642"/>
                </a:lnTo>
                <a:lnTo>
                  <a:pt x="448" y="637"/>
                </a:lnTo>
                <a:lnTo>
                  <a:pt x="461" y="631"/>
                </a:lnTo>
                <a:lnTo>
                  <a:pt x="473" y="623"/>
                </a:lnTo>
                <a:lnTo>
                  <a:pt x="485" y="612"/>
                </a:lnTo>
                <a:lnTo>
                  <a:pt x="485" y="612"/>
                </a:lnTo>
                <a:lnTo>
                  <a:pt x="463" y="622"/>
                </a:lnTo>
                <a:lnTo>
                  <a:pt x="461" y="623"/>
                </a:lnTo>
                <a:lnTo>
                  <a:pt x="462" y="623"/>
                </a:lnTo>
                <a:lnTo>
                  <a:pt x="467" y="620"/>
                </a:lnTo>
                <a:lnTo>
                  <a:pt x="468" y="619"/>
                </a:lnTo>
                <a:lnTo>
                  <a:pt x="467" y="618"/>
                </a:lnTo>
                <a:lnTo>
                  <a:pt x="467" y="618"/>
                </a:lnTo>
                <a:lnTo>
                  <a:pt x="474" y="614"/>
                </a:lnTo>
                <a:lnTo>
                  <a:pt x="481" y="608"/>
                </a:lnTo>
                <a:lnTo>
                  <a:pt x="498" y="598"/>
                </a:lnTo>
                <a:lnTo>
                  <a:pt x="516" y="586"/>
                </a:lnTo>
                <a:lnTo>
                  <a:pt x="526" y="581"/>
                </a:lnTo>
                <a:lnTo>
                  <a:pt x="535" y="576"/>
                </a:lnTo>
                <a:lnTo>
                  <a:pt x="535" y="576"/>
                </a:lnTo>
                <a:lnTo>
                  <a:pt x="531" y="581"/>
                </a:lnTo>
                <a:lnTo>
                  <a:pt x="526" y="584"/>
                </a:lnTo>
                <a:lnTo>
                  <a:pt x="526" y="584"/>
                </a:lnTo>
                <a:lnTo>
                  <a:pt x="538" y="577"/>
                </a:lnTo>
                <a:lnTo>
                  <a:pt x="548" y="571"/>
                </a:lnTo>
                <a:lnTo>
                  <a:pt x="552" y="567"/>
                </a:lnTo>
                <a:lnTo>
                  <a:pt x="557" y="564"/>
                </a:lnTo>
                <a:lnTo>
                  <a:pt x="561" y="558"/>
                </a:lnTo>
                <a:lnTo>
                  <a:pt x="566" y="552"/>
                </a:lnTo>
                <a:lnTo>
                  <a:pt x="566" y="552"/>
                </a:lnTo>
                <a:lnTo>
                  <a:pt x="560" y="558"/>
                </a:lnTo>
                <a:lnTo>
                  <a:pt x="557" y="559"/>
                </a:lnTo>
                <a:lnTo>
                  <a:pt x="557" y="560"/>
                </a:lnTo>
                <a:lnTo>
                  <a:pt x="558" y="560"/>
                </a:lnTo>
                <a:lnTo>
                  <a:pt x="558" y="560"/>
                </a:lnTo>
                <a:lnTo>
                  <a:pt x="545" y="559"/>
                </a:lnTo>
                <a:lnTo>
                  <a:pt x="533" y="560"/>
                </a:lnTo>
                <a:lnTo>
                  <a:pt x="521" y="564"/>
                </a:lnTo>
                <a:lnTo>
                  <a:pt x="509" y="567"/>
                </a:lnTo>
                <a:lnTo>
                  <a:pt x="498" y="572"/>
                </a:lnTo>
                <a:lnTo>
                  <a:pt x="487" y="578"/>
                </a:lnTo>
                <a:lnTo>
                  <a:pt x="466" y="592"/>
                </a:lnTo>
                <a:lnTo>
                  <a:pt x="445" y="606"/>
                </a:lnTo>
                <a:lnTo>
                  <a:pt x="425" y="618"/>
                </a:lnTo>
                <a:lnTo>
                  <a:pt x="414" y="624"/>
                </a:lnTo>
                <a:lnTo>
                  <a:pt x="403" y="628"/>
                </a:lnTo>
                <a:lnTo>
                  <a:pt x="392" y="631"/>
                </a:lnTo>
                <a:lnTo>
                  <a:pt x="381" y="632"/>
                </a:lnTo>
                <a:lnTo>
                  <a:pt x="381" y="632"/>
                </a:lnTo>
                <a:lnTo>
                  <a:pt x="368" y="634"/>
                </a:lnTo>
                <a:lnTo>
                  <a:pt x="336" y="634"/>
                </a:lnTo>
                <a:lnTo>
                  <a:pt x="318" y="632"/>
                </a:lnTo>
                <a:lnTo>
                  <a:pt x="302" y="631"/>
                </a:lnTo>
                <a:lnTo>
                  <a:pt x="291" y="628"/>
                </a:lnTo>
                <a:lnTo>
                  <a:pt x="287" y="625"/>
                </a:lnTo>
                <a:lnTo>
                  <a:pt x="285" y="623"/>
                </a:lnTo>
                <a:lnTo>
                  <a:pt x="285" y="623"/>
                </a:lnTo>
                <a:lnTo>
                  <a:pt x="287" y="623"/>
                </a:lnTo>
                <a:lnTo>
                  <a:pt x="287" y="625"/>
                </a:lnTo>
                <a:lnTo>
                  <a:pt x="287" y="625"/>
                </a:lnTo>
                <a:lnTo>
                  <a:pt x="297" y="625"/>
                </a:lnTo>
                <a:lnTo>
                  <a:pt x="308" y="624"/>
                </a:lnTo>
                <a:lnTo>
                  <a:pt x="313" y="623"/>
                </a:lnTo>
                <a:lnTo>
                  <a:pt x="316" y="622"/>
                </a:lnTo>
                <a:lnTo>
                  <a:pt x="316" y="622"/>
                </a:lnTo>
                <a:lnTo>
                  <a:pt x="314" y="619"/>
                </a:lnTo>
                <a:lnTo>
                  <a:pt x="314" y="618"/>
                </a:lnTo>
                <a:lnTo>
                  <a:pt x="315" y="617"/>
                </a:lnTo>
                <a:lnTo>
                  <a:pt x="318" y="616"/>
                </a:lnTo>
                <a:lnTo>
                  <a:pt x="324" y="616"/>
                </a:lnTo>
                <a:lnTo>
                  <a:pt x="331" y="617"/>
                </a:lnTo>
                <a:lnTo>
                  <a:pt x="337" y="618"/>
                </a:lnTo>
                <a:lnTo>
                  <a:pt x="338" y="618"/>
                </a:lnTo>
                <a:lnTo>
                  <a:pt x="338" y="619"/>
                </a:lnTo>
                <a:lnTo>
                  <a:pt x="333" y="620"/>
                </a:lnTo>
                <a:lnTo>
                  <a:pt x="320" y="622"/>
                </a:lnTo>
                <a:lnTo>
                  <a:pt x="320" y="622"/>
                </a:lnTo>
                <a:lnTo>
                  <a:pt x="325" y="619"/>
                </a:lnTo>
                <a:lnTo>
                  <a:pt x="334" y="618"/>
                </a:lnTo>
                <a:lnTo>
                  <a:pt x="364" y="613"/>
                </a:lnTo>
                <a:lnTo>
                  <a:pt x="405" y="607"/>
                </a:lnTo>
                <a:lnTo>
                  <a:pt x="450" y="601"/>
                </a:lnTo>
                <a:lnTo>
                  <a:pt x="472" y="596"/>
                </a:lnTo>
                <a:lnTo>
                  <a:pt x="492" y="592"/>
                </a:lnTo>
                <a:lnTo>
                  <a:pt x="510" y="587"/>
                </a:lnTo>
                <a:lnTo>
                  <a:pt x="526" y="581"/>
                </a:lnTo>
                <a:lnTo>
                  <a:pt x="538" y="573"/>
                </a:lnTo>
                <a:lnTo>
                  <a:pt x="543" y="570"/>
                </a:lnTo>
                <a:lnTo>
                  <a:pt x="545" y="566"/>
                </a:lnTo>
                <a:lnTo>
                  <a:pt x="548" y="563"/>
                </a:lnTo>
                <a:lnTo>
                  <a:pt x="548" y="558"/>
                </a:lnTo>
                <a:lnTo>
                  <a:pt x="546" y="553"/>
                </a:lnTo>
                <a:lnTo>
                  <a:pt x="544" y="548"/>
                </a:lnTo>
                <a:lnTo>
                  <a:pt x="544" y="548"/>
                </a:lnTo>
                <a:lnTo>
                  <a:pt x="548" y="545"/>
                </a:lnTo>
                <a:lnTo>
                  <a:pt x="554" y="539"/>
                </a:lnTo>
                <a:lnTo>
                  <a:pt x="572" y="524"/>
                </a:lnTo>
                <a:lnTo>
                  <a:pt x="580" y="517"/>
                </a:lnTo>
                <a:lnTo>
                  <a:pt x="586" y="510"/>
                </a:lnTo>
                <a:lnTo>
                  <a:pt x="590" y="504"/>
                </a:lnTo>
                <a:lnTo>
                  <a:pt x="591" y="501"/>
                </a:lnTo>
                <a:lnTo>
                  <a:pt x="590" y="499"/>
                </a:lnTo>
                <a:lnTo>
                  <a:pt x="590" y="499"/>
                </a:lnTo>
                <a:lnTo>
                  <a:pt x="580" y="507"/>
                </a:lnTo>
                <a:lnTo>
                  <a:pt x="580" y="506"/>
                </a:lnTo>
                <a:lnTo>
                  <a:pt x="579" y="506"/>
                </a:lnTo>
                <a:lnTo>
                  <a:pt x="579" y="506"/>
                </a:lnTo>
                <a:lnTo>
                  <a:pt x="585" y="496"/>
                </a:lnTo>
                <a:lnTo>
                  <a:pt x="592" y="488"/>
                </a:lnTo>
                <a:lnTo>
                  <a:pt x="610" y="470"/>
                </a:lnTo>
                <a:lnTo>
                  <a:pt x="619" y="460"/>
                </a:lnTo>
                <a:lnTo>
                  <a:pt x="625" y="452"/>
                </a:lnTo>
                <a:lnTo>
                  <a:pt x="627" y="447"/>
                </a:lnTo>
                <a:lnTo>
                  <a:pt x="628" y="442"/>
                </a:lnTo>
                <a:lnTo>
                  <a:pt x="628" y="436"/>
                </a:lnTo>
                <a:lnTo>
                  <a:pt x="628" y="431"/>
                </a:lnTo>
                <a:lnTo>
                  <a:pt x="628" y="431"/>
                </a:lnTo>
                <a:lnTo>
                  <a:pt x="626" y="436"/>
                </a:lnTo>
                <a:lnTo>
                  <a:pt x="622" y="440"/>
                </a:lnTo>
                <a:lnTo>
                  <a:pt x="621" y="441"/>
                </a:lnTo>
                <a:lnTo>
                  <a:pt x="621" y="440"/>
                </a:lnTo>
                <a:lnTo>
                  <a:pt x="622" y="436"/>
                </a:lnTo>
                <a:lnTo>
                  <a:pt x="622" y="436"/>
                </a:lnTo>
                <a:lnTo>
                  <a:pt x="617" y="445"/>
                </a:lnTo>
                <a:lnTo>
                  <a:pt x="604" y="463"/>
                </a:lnTo>
                <a:lnTo>
                  <a:pt x="590" y="481"/>
                </a:lnTo>
                <a:lnTo>
                  <a:pt x="584" y="487"/>
                </a:lnTo>
                <a:lnTo>
                  <a:pt x="582" y="488"/>
                </a:lnTo>
                <a:lnTo>
                  <a:pt x="580" y="488"/>
                </a:lnTo>
                <a:lnTo>
                  <a:pt x="580" y="488"/>
                </a:lnTo>
                <a:lnTo>
                  <a:pt x="586" y="480"/>
                </a:lnTo>
                <a:lnTo>
                  <a:pt x="590" y="475"/>
                </a:lnTo>
                <a:lnTo>
                  <a:pt x="591" y="470"/>
                </a:lnTo>
                <a:lnTo>
                  <a:pt x="591" y="470"/>
                </a:lnTo>
                <a:lnTo>
                  <a:pt x="590" y="478"/>
                </a:lnTo>
                <a:lnTo>
                  <a:pt x="586" y="487"/>
                </a:lnTo>
                <a:lnTo>
                  <a:pt x="581" y="494"/>
                </a:lnTo>
                <a:lnTo>
                  <a:pt x="575" y="501"/>
                </a:lnTo>
                <a:lnTo>
                  <a:pt x="569" y="507"/>
                </a:lnTo>
                <a:lnTo>
                  <a:pt x="563" y="512"/>
                </a:lnTo>
                <a:lnTo>
                  <a:pt x="552" y="518"/>
                </a:lnTo>
                <a:lnTo>
                  <a:pt x="552" y="518"/>
                </a:lnTo>
                <a:lnTo>
                  <a:pt x="558" y="510"/>
                </a:lnTo>
                <a:lnTo>
                  <a:pt x="566" y="502"/>
                </a:lnTo>
                <a:lnTo>
                  <a:pt x="582" y="486"/>
                </a:lnTo>
                <a:lnTo>
                  <a:pt x="591" y="476"/>
                </a:lnTo>
                <a:lnTo>
                  <a:pt x="597" y="464"/>
                </a:lnTo>
                <a:lnTo>
                  <a:pt x="599" y="458"/>
                </a:lnTo>
                <a:lnTo>
                  <a:pt x="602" y="452"/>
                </a:lnTo>
                <a:lnTo>
                  <a:pt x="602" y="445"/>
                </a:lnTo>
                <a:lnTo>
                  <a:pt x="603" y="437"/>
                </a:lnTo>
                <a:lnTo>
                  <a:pt x="603" y="437"/>
                </a:lnTo>
                <a:lnTo>
                  <a:pt x="593" y="446"/>
                </a:lnTo>
                <a:lnTo>
                  <a:pt x="584" y="457"/>
                </a:lnTo>
                <a:lnTo>
                  <a:pt x="576" y="468"/>
                </a:lnTo>
                <a:lnTo>
                  <a:pt x="574" y="474"/>
                </a:lnTo>
                <a:lnTo>
                  <a:pt x="573" y="478"/>
                </a:lnTo>
                <a:lnTo>
                  <a:pt x="573" y="478"/>
                </a:lnTo>
                <a:lnTo>
                  <a:pt x="562" y="481"/>
                </a:lnTo>
                <a:lnTo>
                  <a:pt x="550" y="484"/>
                </a:lnTo>
                <a:lnTo>
                  <a:pt x="539" y="489"/>
                </a:lnTo>
                <a:lnTo>
                  <a:pt x="528" y="494"/>
                </a:lnTo>
                <a:lnTo>
                  <a:pt x="509" y="506"/>
                </a:lnTo>
                <a:lnTo>
                  <a:pt x="490" y="519"/>
                </a:lnTo>
                <a:lnTo>
                  <a:pt x="470" y="533"/>
                </a:lnTo>
                <a:lnTo>
                  <a:pt x="452" y="548"/>
                </a:lnTo>
                <a:lnTo>
                  <a:pt x="434" y="563"/>
                </a:lnTo>
                <a:lnTo>
                  <a:pt x="415" y="576"/>
                </a:lnTo>
                <a:lnTo>
                  <a:pt x="397" y="588"/>
                </a:lnTo>
                <a:lnTo>
                  <a:pt x="377" y="598"/>
                </a:lnTo>
                <a:lnTo>
                  <a:pt x="367" y="601"/>
                </a:lnTo>
                <a:lnTo>
                  <a:pt x="356" y="604"/>
                </a:lnTo>
                <a:lnTo>
                  <a:pt x="345" y="606"/>
                </a:lnTo>
                <a:lnTo>
                  <a:pt x="333" y="607"/>
                </a:lnTo>
                <a:lnTo>
                  <a:pt x="322" y="607"/>
                </a:lnTo>
                <a:lnTo>
                  <a:pt x="310" y="606"/>
                </a:lnTo>
                <a:lnTo>
                  <a:pt x="297" y="604"/>
                </a:lnTo>
                <a:lnTo>
                  <a:pt x="284" y="600"/>
                </a:lnTo>
                <a:lnTo>
                  <a:pt x="271" y="595"/>
                </a:lnTo>
                <a:lnTo>
                  <a:pt x="256" y="589"/>
                </a:lnTo>
                <a:lnTo>
                  <a:pt x="242" y="581"/>
                </a:lnTo>
                <a:lnTo>
                  <a:pt x="226" y="572"/>
                </a:lnTo>
                <a:lnTo>
                  <a:pt x="226" y="572"/>
                </a:lnTo>
                <a:lnTo>
                  <a:pt x="230" y="571"/>
                </a:lnTo>
                <a:lnTo>
                  <a:pt x="225" y="570"/>
                </a:lnTo>
                <a:lnTo>
                  <a:pt x="225" y="570"/>
                </a:lnTo>
                <a:lnTo>
                  <a:pt x="231" y="570"/>
                </a:lnTo>
                <a:lnTo>
                  <a:pt x="233" y="570"/>
                </a:lnTo>
                <a:lnTo>
                  <a:pt x="230" y="569"/>
                </a:lnTo>
                <a:lnTo>
                  <a:pt x="230" y="569"/>
                </a:lnTo>
                <a:lnTo>
                  <a:pt x="234" y="569"/>
                </a:lnTo>
                <a:lnTo>
                  <a:pt x="238" y="570"/>
                </a:lnTo>
                <a:lnTo>
                  <a:pt x="240" y="572"/>
                </a:lnTo>
                <a:lnTo>
                  <a:pt x="240" y="572"/>
                </a:lnTo>
                <a:lnTo>
                  <a:pt x="237" y="571"/>
                </a:lnTo>
                <a:lnTo>
                  <a:pt x="234" y="572"/>
                </a:lnTo>
                <a:lnTo>
                  <a:pt x="232" y="573"/>
                </a:lnTo>
                <a:lnTo>
                  <a:pt x="231" y="573"/>
                </a:lnTo>
                <a:lnTo>
                  <a:pt x="231" y="573"/>
                </a:lnTo>
                <a:lnTo>
                  <a:pt x="233" y="575"/>
                </a:lnTo>
                <a:lnTo>
                  <a:pt x="239" y="577"/>
                </a:lnTo>
                <a:lnTo>
                  <a:pt x="256" y="582"/>
                </a:lnTo>
                <a:lnTo>
                  <a:pt x="279" y="587"/>
                </a:lnTo>
                <a:lnTo>
                  <a:pt x="305" y="590"/>
                </a:lnTo>
                <a:lnTo>
                  <a:pt x="333" y="593"/>
                </a:lnTo>
                <a:lnTo>
                  <a:pt x="348" y="593"/>
                </a:lnTo>
                <a:lnTo>
                  <a:pt x="361" y="593"/>
                </a:lnTo>
                <a:lnTo>
                  <a:pt x="373" y="592"/>
                </a:lnTo>
                <a:lnTo>
                  <a:pt x="384" y="589"/>
                </a:lnTo>
                <a:lnTo>
                  <a:pt x="393" y="586"/>
                </a:lnTo>
                <a:lnTo>
                  <a:pt x="402" y="581"/>
                </a:lnTo>
                <a:lnTo>
                  <a:pt x="402" y="581"/>
                </a:lnTo>
                <a:lnTo>
                  <a:pt x="416" y="573"/>
                </a:lnTo>
                <a:lnTo>
                  <a:pt x="451" y="557"/>
                </a:lnTo>
                <a:lnTo>
                  <a:pt x="470" y="546"/>
                </a:lnTo>
                <a:lnTo>
                  <a:pt x="489" y="535"/>
                </a:lnTo>
                <a:lnTo>
                  <a:pt x="503" y="523"/>
                </a:lnTo>
                <a:lnTo>
                  <a:pt x="508" y="518"/>
                </a:lnTo>
                <a:lnTo>
                  <a:pt x="511" y="512"/>
                </a:lnTo>
                <a:lnTo>
                  <a:pt x="511" y="512"/>
                </a:lnTo>
                <a:lnTo>
                  <a:pt x="513" y="513"/>
                </a:lnTo>
                <a:lnTo>
                  <a:pt x="515" y="514"/>
                </a:lnTo>
                <a:lnTo>
                  <a:pt x="517" y="513"/>
                </a:lnTo>
                <a:lnTo>
                  <a:pt x="521" y="511"/>
                </a:lnTo>
                <a:lnTo>
                  <a:pt x="523" y="506"/>
                </a:lnTo>
                <a:lnTo>
                  <a:pt x="529" y="498"/>
                </a:lnTo>
                <a:lnTo>
                  <a:pt x="531" y="493"/>
                </a:lnTo>
                <a:lnTo>
                  <a:pt x="531" y="493"/>
                </a:lnTo>
                <a:lnTo>
                  <a:pt x="529" y="494"/>
                </a:lnTo>
                <a:lnTo>
                  <a:pt x="531" y="494"/>
                </a:lnTo>
                <a:lnTo>
                  <a:pt x="535" y="493"/>
                </a:lnTo>
                <a:lnTo>
                  <a:pt x="535" y="493"/>
                </a:lnTo>
                <a:lnTo>
                  <a:pt x="533" y="492"/>
                </a:lnTo>
                <a:lnTo>
                  <a:pt x="533" y="490"/>
                </a:lnTo>
                <a:lnTo>
                  <a:pt x="533" y="489"/>
                </a:lnTo>
                <a:lnTo>
                  <a:pt x="535" y="488"/>
                </a:lnTo>
                <a:lnTo>
                  <a:pt x="535" y="488"/>
                </a:lnTo>
                <a:lnTo>
                  <a:pt x="527" y="494"/>
                </a:lnTo>
                <a:lnTo>
                  <a:pt x="520" y="501"/>
                </a:lnTo>
                <a:lnTo>
                  <a:pt x="515" y="506"/>
                </a:lnTo>
                <a:lnTo>
                  <a:pt x="515" y="506"/>
                </a:lnTo>
                <a:lnTo>
                  <a:pt x="534" y="484"/>
                </a:lnTo>
                <a:lnTo>
                  <a:pt x="546" y="469"/>
                </a:lnTo>
                <a:lnTo>
                  <a:pt x="550" y="463"/>
                </a:lnTo>
                <a:lnTo>
                  <a:pt x="552" y="459"/>
                </a:lnTo>
                <a:lnTo>
                  <a:pt x="552" y="459"/>
                </a:lnTo>
                <a:lnTo>
                  <a:pt x="554" y="459"/>
                </a:lnTo>
                <a:lnTo>
                  <a:pt x="554" y="458"/>
                </a:lnTo>
                <a:lnTo>
                  <a:pt x="555" y="451"/>
                </a:lnTo>
                <a:lnTo>
                  <a:pt x="555" y="451"/>
                </a:lnTo>
                <a:lnTo>
                  <a:pt x="554" y="455"/>
                </a:lnTo>
                <a:lnTo>
                  <a:pt x="552" y="458"/>
                </a:lnTo>
                <a:lnTo>
                  <a:pt x="550" y="458"/>
                </a:lnTo>
                <a:lnTo>
                  <a:pt x="548" y="457"/>
                </a:lnTo>
                <a:lnTo>
                  <a:pt x="548" y="457"/>
                </a:lnTo>
                <a:lnTo>
                  <a:pt x="546" y="462"/>
                </a:lnTo>
                <a:lnTo>
                  <a:pt x="541" y="468"/>
                </a:lnTo>
                <a:lnTo>
                  <a:pt x="528" y="483"/>
                </a:lnTo>
                <a:lnTo>
                  <a:pt x="520" y="492"/>
                </a:lnTo>
                <a:lnTo>
                  <a:pt x="511" y="499"/>
                </a:lnTo>
                <a:lnTo>
                  <a:pt x="503" y="505"/>
                </a:lnTo>
                <a:lnTo>
                  <a:pt x="496" y="508"/>
                </a:lnTo>
                <a:lnTo>
                  <a:pt x="496" y="508"/>
                </a:lnTo>
                <a:lnTo>
                  <a:pt x="499" y="504"/>
                </a:lnTo>
                <a:lnTo>
                  <a:pt x="501" y="502"/>
                </a:lnTo>
                <a:lnTo>
                  <a:pt x="498" y="504"/>
                </a:lnTo>
                <a:lnTo>
                  <a:pt x="498" y="504"/>
                </a:lnTo>
                <a:lnTo>
                  <a:pt x="503" y="493"/>
                </a:lnTo>
                <a:lnTo>
                  <a:pt x="513" y="475"/>
                </a:lnTo>
                <a:lnTo>
                  <a:pt x="540" y="427"/>
                </a:lnTo>
                <a:lnTo>
                  <a:pt x="563" y="386"/>
                </a:lnTo>
                <a:lnTo>
                  <a:pt x="569" y="374"/>
                </a:lnTo>
                <a:lnTo>
                  <a:pt x="569" y="372"/>
                </a:lnTo>
                <a:lnTo>
                  <a:pt x="567" y="374"/>
                </a:lnTo>
                <a:lnTo>
                  <a:pt x="567" y="374"/>
                </a:lnTo>
                <a:lnTo>
                  <a:pt x="567" y="374"/>
                </a:lnTo>
                <a:lnTo>
                  <a:pt x="567" y="374"/>
                </a:lnTo>
                <a:lnTo>
                  <a:pt x="568" y="372"/>
                </a:lnTo>
                <a:lnTo>
                  <a:pt x="567" y="374"/>
                </a:lnTo>
                <a:lnTo>
                  <a:pt x="567" y="374"/>
                </a:lnTo>
                <a:close/>
                <a:moveTo>
                  <a:pt x="457" y="505"/>
                </a:moveTo>
                <a:lnTo>
                  <a:pt x="457" y="505"/>
                </a:lnTo>
                <a:lnTo>
                  <a:pt x="456" y="506"/>
                </a:lnTo>
                <a:lnTo>
                  <a:pt x="455" y="506"/>
                </a:lnTo>
                <a:lnTo>
                  <a:pt x="452" y="507"/>
                </a:lnTo>
                <a:lnTo>
                  <a:pt x="452" y="507"/>
                </a:lnTo>
                <a:lnTo>
                  <a:pt x="455" y="505"/>
                </a:lnTo>
                <a:lnTo>
                  <a:pt x="457" y="505"/>
                </a:lnTo>
                <a:lnTo>
                  <a:pt x="457" y="505"/>
                </a:lnTo>
                <a:close/>
                <a:moveTo>
                  <a:pt x="332" y="533"/>
                </a:moveTo>
                <a:lnTo>
                  <a:pt x="332" y="533"/>
                </a:lnTo>
                <a:lnTo>
                  <a:pt x="336" y="529"/>
                </a:lnTo>
                <a:lnTo>
                  <a:pt x="338" y="529"/>
                </a:lnTo>
                <a:lnTo>
                  <a:pt x="339" y="529"/>
                </a:lnTo>
                <a:lnTo>
                  <a:pt x="339" y="531"/>
                </a:lnTo>
                <a:lnTo>
                  <a:pt x="338" y="533"/>
                </a:lnTo>
                <a:lnTo>
                  <a:pt x="336" y="535"/>
                </a:lnTo>
                <a:lnTo>
                  <a:pt x="334" y="535"/>
                </a:lnTo>
                <a:lnTo>
                  <a:pt x="332" y="533"/>
                </a:lnTo>
                <a:lnTo>
                  <a:pt x="332" y="533"/>
                </a:lnTo>
                <a:lnTo>
                  <a:pt x="332" y="533"/>
                </a:lnTo>
                <a:lnTo>
                  <a:pt x="333" y="533"/>
                </a:lnTo>
                <a:lnTo>
                  <a:pt x="333" y="534"/>
                </a:lnTo>
                <a:lnTo>
                  <a:pt x="332" y="533"/>
                </a:lnTo>
                <a:lnTo>
                  <a:pt x="332" y="533"/>
                </a:lnTo>
                <a:close/>
                <a:moveTo>
                  <a:pt x="582" y="186"/>
                </a:moveTo>
                <a:lnTo>
                  <a:pt x="582" y="186"/>
                </a:lnTo>
                <a:lnTo>
                  <a:pt x="585" y="187"/>
                </a:lnTo>
                <a:lnTo>
                  <a:pt x="585" y="189"/>
                </a:lnTo>
                <a:lnTo>
                  <a:pt x="585" y="189"/>
                </a:lnTo>
                <a:lnTo>
                  <a:pt x="584" y="188"/>
                </a:lnTo>
                <a:lnTo>
                  <a:pt x="582" y="186"/>
                </a:lnTo>
                <a:lnTo>
                  <a:pt x="582" y="186"/>
                </a:lnTo>
                <a:close/>
                <a:moveTo>
                  <a:pt x="611" y="169"/>
                </a:moveTo>
                <a:lnTo>
                  <a:pt x="611" y="169"/>
                </a:lnTo>
                <a:lnTo>
                  <a:pt x="620" y="182"/>
                </a:lnTo>
                <a:lnTo>
                  <a:pt x="620" y="182"/>
                </a:lnTo>
                <a:lnTo>
                  <a:pt x="620" y="182"/>
                </a:lnTo>
                <a:lnTo>
                  <a:pt x="617" y="181"/>
                </a:lnTo>
                <a:lnTo>
                  <a:pt x="613" y="174"/>
                </a:lnTo>
                <a:lnTo>
                  <a:pt x="611" y="171"/>
                </a:lnTo>
                <a:lnTo>
                  <a:pt x="610" y="170"/>
                </a:lnTo>
                <a:lnTo>
                  <a:pt x="611" y="169"/>
                </a:lnTo>
                <a:lnTo>
                  <a:pt x="611" y="169"/>
                </a:lnTo>
                <a:lnTo>
                  <a:pt x="613" y="170"/>
                </a:lnTo>
                <a:lnTo>
                  <a:pt x="611" y="170"/>
                </a:lnTo>
                <a:lnTo>
                  <a:pt x="611" y="170"/>
                </a:lnTo>
                <a:lnTo>
                  <a:pt x="611" y="169"/>
                </a:lnTo>
                <a:lnTo>
                  <a:pt x="611" y="169"/>
                </a:lnTo>
                <a:close/>
                <a:moveTo>
                  <a:pt x="298" y="2"/>
                </a:moveTo>
                <a:lnTo>
                  <a:pt x="298" y="2"/>
                </a:lnTo>
                <a:lnTo>
                  <a:pt x="295" y="2"/>
                </a:lnTo>
                <a:lnTo>
                  <a:pt x="291" y="2"/>
                </a:lnTo>
                <a:lnTo>
                  <a:pt x="291" y="2"/>
                </a:lnTo>
                <a:lnTo>
                  <a:pt x="295" y="0"/>
                </a:lnTo>
                <a:lnTo>
                  <a:pt x="298" y="2"/>
                </a:lnTo>
                <a:lnTo>
                  <a:pt x="298" y="2"/>
                </a:lnTo>
                <a:close/>
                <a:moveTo>
                  <a:pt x="126" y="70"/>
                </a:moveTo>
                <a:lnTo>
                  <a:pt x="126" y="70"/>
                </a:lnTo>
                <a:lnTo>
                  <a:pt x="124" y="71"/>
                </a:lnTo>
                <a:lnTo>
                  <a:pt x="122" y="71"/>
                </a:lnTo>
                <a:lnTo>
                  <a:pt x="121" y="71"/>
                </a:lnTo>
                <a:lnTo>
                  <a:pt x="121" y="71"/>
                </a:lnTo>
                <a:lnTo>
                  <a:pt x="125" y="69"/>
                </a:lnTo>
                <a:lnTo>
                  <a:pt x="126" y="69"/>
                </a:lnTo>
                <a:lnTo>
                  <a:pt x="126" y="70"/>
                </a:lnTo>
                <a:lnTo>
                  <a:pt x="126" y="70"/>
                </a:lnTo>
                <a:close/>
                <a:moveTo>
                  <a:pt x="36" y="177"/>
                </a:moveTo>
                <a:lnTo>
                  <a:pt x="36" y="177"/>
                </a:lnTo>
                <a:lnTo>
                  <a:pt x="37" y="176"/>
                </a:lnTo>
                <a:lnTo>
                  <a:pt x="38" y="174"/>
                </a:lnTo>
                <a:lnTo>
                  <a:pt x="38" y="174"/>
                </a:lnTo>
                <a:lnTo>
                  <a:pt x="37" y="177"/>
                </a:lnTo>
                <a:lnTo>
                  <a:pt x="37" y="177"/>
                </a:lnTo>
                <a:lnTo>
                  <a:pt x="36" y="177"/>
                </a:lnTo>
                <a:lnTo>
                  <a:pt x="36" y="177"/>
                </a:lnTo>
                <a:close/>
                <a:moveTo>
                  <a:pt x="514" y="592"/>
                </a:moveTo>
                <a:lnTo>
                  <a:pt x="514" y="592"/>
                </a:lnTo>
                <a:lnTo>
                  <a:pt x="517" y="589"/>
                </a:lnTo>
                <a:lnTo>
                  <a:pt x="521" y="588"/>
                </a:lnTo>
                <a:lnTo>
                  <a:pt x="521" y="588"/>
                </a:lnTo>
                <a:lnTo>
                  <a:pt x="517" y="590"/>
                </a:lnTo>
                <a:lnTo>
                  <a:pt x="515" y="592"/>
                </a:lnTo>
                <a:lnTo>
                  <a:pt x="514" y="592"/>
                </a:lnTo>
                <a:lnTo>
                  <a:pt x="514" y="592"/>
                </a:lnTo>
                <a:close/>
                <a:moveTo>
                  <a:pt x="460" y="599"/>
                </a:moveTo>
                <a:lnTo>
                  <a:pt x="460" y="599"/>
                </a:lnTo>
                <a:lnTo>
                  <a:pt x="461" y="598"/>
                </a:lnTo>
                <a:lnTo>
                  <a:pt x="464" y="596"/>
                </a:lnTo>
                <a:lnTo>
                  <a:pt x="467" y="595"/>
                </a:lnTo>
                <a:lnTo>
                  <a:pt x="468" y="595"/>
                </a:lnTo>
                <a:lnTo>
                  <a:pt x="468" y="596"/>
                </a:lnTo>
                <a:lnTo>
                  <a:pt x="468" y="596"/>
                </a:lnTo>
                <a:lnTo>
                  <a:pt x="466" y="596"/>
                </a:lnTo>
                <a:lnTo>
                  <a:pt x="464" y="598"/>
                </a:lnTo>
                <a:lnTo>
                  <a:pt x="462" y="599"/>
                </a:lnTo>
                <a:lnTo>
                  <a:pt x="460" y="599"/>
                </a:lnTo>
                <a:lnTo>
                  <a:pt x="460" y="599"/>
                </a:lnTo>
                <a:close/>
                <a:moveTo>
                  <a:pt x="613" y="457"/>
                </a:moveTo>
                <a:lnTo>
                  <a:pt x="613" y="457"/>
                </a:lnTo>
                <a:lnTo>
                  <a:pt x="613" y="460"/>
                </a:lnTo>
                <a:lnTo>
                  <a:pt x="611" y="460"/>
                </a:lnTo>
                <a:lnTo>
                  <a:pt x="610" y="459"/>
                </a:lnTo>
                <a:lnTo>
                  <a:pt x="611" y="458"/>
                </a:lnTo>
                <a:lnTo>
                  <a:pt x="613" y="457"/>
                </a:lnTo>
                <a:lnTo>
                  <a:pt x="613" y="457"/>
                </a:lnTo>
                <a:lnTo>
                  <a:pt x="613" y="458"/>
                </a:lnTo>
                <a:lnTo>
                  <a:pt x="613" y="457"/>
                </a:lnTo>
                <a:lnTo>
                  <a:pt x="613" y="457"/>
                </a:lnTo>
                <a:close/>
                <a:moveTo>
                  <a:pt x="389" y="578"/>
                </a:moveTo>
                <a:lnTo>
                  <a:pt x="389" y="578"/>
                </a:lnTo>
                <a:lnTo>
                  <a:pt x="399" y="576"/>
                </a:lnTo>
                <a:lnTo>
                  <a:pt x="399" y="576"/>
                </a:lnTo>
                <a:lnTo>
                  <a:pt x="393" y="578"/>
                </a:lnTo>
                <a:lnTo>
                  <a:pt x="389" y="578"/>
                </a:lnTo>
                <a:lnTo>
                  <a:pt x="389" y="578"/>
                </a:lnTo>
                <a:close/>
                <a:moveTo>
                  <a:pt x="479" y="539"/>
                </a:moveTo>
                <a:lnTo>
                  <a:pt x="479" y="539"/>
                </a:lnTo>
                <a:lnTo>
                  <a:pt x="481" y="537"/>
                </a:lnTo>
                <a:lnTo>
                  <a:pt x="484" y="536"/>
                </a:lnTo>
                <a:lnTo>
                  <a:pt x="484" y="536"/>
                </a:lnTo>
                <a:lnTo>
                  <a:pt x="484" y="536"/>
                </a:lnTo>
                <a:lnTo>
                  <a:pt x="481" y="539"/>
                </a:lnTo>
                <a:lnTo>
                  <a:pt x="480" y="540"/>
                </a:lnTo>
                <a:lnTo>
                  <a:pt x="479" y="539"/>
                </a:lnTo>
                <a:lnTo>
                  <a:pt x="479" y="539"/>
                </a:lnTo>
                <a:close/>
                <a:moveTo>
                  <a:pt x="520" y="508"/>
                </a:moveTo>
                <a:lnTo>
                  <a:pt x="520" y="508"/>
                </a:lnTo>
                <a:lnTo>
                  <a:pt x="520" y="506"/>
                </a:lnTo>
                <a:lnTo>
                  <a:pt x="520" y="506"/>
                </a:lnTo>
                <a:lnTo>
                  <a:pt x="521" y="505"/>
                </a:lnTo>
                <a:lnTo>
                  <a:pt x="521" y="505"/>
                </a:lnTo>
                <a:lnTo>
                  <a:pt x="522" y="506"/>
                </a:lnTo>
                <a:lnTo>
                  <a:pt x="521" y="507"/>
                </a:lnTo>
                <a:lnTo>
                  <a:pt x="520" y="508"/>
                </a:lnTo>
                <a:lnTo>
                  <a:pt x="520" y="508"/>
                </a:lnTo>
                <a:close/>
                <a:moveTo>
                  <a:pt x="567" y="390"/>
                </a:moveTo>
                <a:lnTo>
                  <a:pt x="567" y="390"/>
                </a:lnTo>
                <a:lnTo>
                  <a:pt x="569" y="387"/>
                </a:lnTo>
                <a:lnTo>
                  <a:pt x="568" y="387"/>
                </a:lnTo>
                <a:lnTo>
                  <a:pt x="568" y="387"/>
                </a:lnTo>
                <a:lnTo>
                  <a:pt x="566" y="389"/>
                </a:lnTo>
                <a:lnTo>
                  <a:pt x="566" y="390"/>
                </a:lnTo>
                <a:lnTo>
                  <a:pt x="567" y="390"/>
                </a:lnTo>
                <a:lnTo>
                  <a:pt x="567" y="390"/>
                </a:lnTo>
                <a:lnTo>
                  <a:pt x="567" y="390"/>
                </a:lnTo>
                <a:lnTo>
                  <a:pt x="567" y="390"/>
                </a:lnTo>
                <a:lnTo>
                  <a:pt x="567" y="390"/>
                </a:lnTo>
                <a:close/>
                <a:moveTo>
                  <a:pt x="531" y="447"/>
                </a:moveTo>
                <a:lnTo>
                  <a:pt x="531" y="447"/>
                </a:lnTo>
                <a:lnTo>
                  <a:pt x="531" y="446"/>
                </a:lnTo>
                <a:lnTo>
                  <a:pt x="532" y="445"/>
                </a:lnTo>
                <a:lnTo>
                  <a:pt x="532" y="445"/>
                </a:lnTo>
                <a:lnTo>
                  <a:pt x="532" y="446"/>
                </a:lnTo>
                <a:lnTo>
                  <a:pt x="532" y="447"/>
                </a:lnTo>
                <a:lnTo>
                  <a:pt x="531" y="447"/>
                </a:lnTo>
                <a:lnTo>
                  <a:pt x="531" y="447"/>
                </a:lnTo>
                <a:close/>
                <a:moveTo>
                  <a:pt x="481" y="488"/>
                </a:moveTo>
                <a:lnTo>
                  <a:pt x="481" y="488"/>
                </a:lnTo>
                <a:lnTo>
                  <a:pt x="481" y="487"/>
                </a:lnTo>
                <a:lnTo>
                  <a:pt x="482" y="487"/>
                </a:lnTo>
                <a:lnTo>
                  <a:pt x="485" y="486"/>
                </a:lnTo>
                <a:lnTo>
                  <a:pt x="485" y="486"/>
                </a:lnTo>
                <a:lnTo>
                  <a:pt x="484" y="487"/>
                </a:lnTo>
                <a:lnTo>
                  <a:pt x="481" y="488"/>
                </a:lnTo>
                <a:lnTo>
                  <a:pt x="481" y="488"/>
                </a:lnTo>
                <a:close/>
                <a:moveTo>
                  <a:pt x="472" y="496"/>
                </a:moveTo>
                <a:lnTo>
                  <a:pt x="472" y="496"/>
                </a:lnTo>
                <a:lnTo>
                  <a:pt x="474" y="494"/>
                </a:lnTo>
                <a:lnTo>
                  <a:pt x="475" y="493"/>
                </a:lnTo>
                <a:lnTo>
                  <a:pt x="476" y="494"/>
                </a:lnTo>
                <a:lnTo>
                  <a:pt x="476" y="494"/>
                </a:lnTo>
                <a:lnTo>
                  <a:pt x="474" y="495"/>
                </a:lnTo>
                <a:lnTo>
                  <a:pt x="473" y="496"/>
                </a:lnTo>
                <a:lnTo>
                  <a:pt x="472" y="496"/>
                </a:lnTo>
                <a:lnTo>
                  <a:pt x="472" y="496"/>
                </a:lnTo>
                <a:close/>
                <a:moveTo>
                  <a:pt x="585" y="460"/>
                </a:moveTo>
                <a:lnTo>
                  <a:pt x="585" y="460"/>
                </a:lnTo>
                <a:lnTo>
                  <a:pt x="582" y="465"/>
                </a:lnTo>
                <a:lnTo>
                  <a:pt x="579" y="470"/>
                </a:lnTo>
                <a:lnTo>
                  <a:pt x="579" y="470"/>
                </a:lnTo>
                <a:lnTo>
                  <a:pt x="581" y="464"/>
                </a:lnTo>
                <a:lnTo>
                  <a:pt x="585" y="460"/>
                </a:lnTo>
                <a:lnTo>
                  <a:pt x="585" y="460"/>
                </a:lnTo>
                <a:close/>
                <a:moveTo>
                  <a:pt x="430" y="499"/>
                </a:moveTo>
                <a:lnTo>
                  <a:pt x="430" y="499"/>
                </a:lnTo>
                <a:lnTo>
                  <a:pt x="430" y="498"/>
                </a:lnTo>
                <a:lnTo>
                  <a:pt x="431" y="498"/>
                </a:lnTo>
                <a:lnTo>
                  <a:pt x="433" y="496"/>
                </a:lnTo>
                <a:lnTo>
                  <a:pt x="433" y="496"/>
                </a:lnTo>
                <a:lnTo>
                  <a:pt x="432" y="499"/>
                </a:lnTo>
                <a:lnTo>
                  <a:pt x="430" y="499"/>
                </a:lnTo>
                <a:lnTo>
                  <a:pt x="430" y="499"/>
                </a:lnTo>
                <a:close/>
                <a:moveTo>
                  <a:pt x="501" y="498"/>
                </a:moveTo>
                <a:lnTo>
                  <a:pt x="501" y="498"/>
                </a:lnTo>
                <a:lnTo>
                  <a:pt x="503" y="496"/>
                </a:lnTo>
                <a:lnTo>
                  <a:pt x="504" y="495"/>
                </a:lnTo>
                <a:lnTo>
                  <a:pt x="504" y="495"/>
                </a:lnTo>
                <a:lnTo>
                  <a:pt x="503" y="498"/>
                </a:lnTo>
                <a:lnTo>
                  <a:pt x="502" y="499"/>
                </a:lnTo>
                <a:lnTo>
                  <a:pt x="501" y="498"/>
                </a:lnTo>
                <a:lnTo>
                  <a:pt x="501" y="498"/>
                </a:lnTo>
                <a:close/>
                <a:moveTo>
                  <a:pt x="590" y="464"/>
                </a:moveTo>
                <a:lnTo>
                  <a:pt x="590" y="464"/>
                </a:lnTo>
                <a:lnTo>
                  <a:pt x="591" y="462"/>
                </a:lnTo>
                <a:lnTo>
                  <a:pt x="592" y="460"/>
                </a:lnTo>
                <a:lnTo>
                  <a:pt x="592" y="462"/>
                </a:lnTo>
                <a:lnTo>
                  <a:pt x="592" y="462"/>
                </a:lnTo>
                <a:lnTo>
                  <a:pt x="591" y="464"/>
                </a:lnTo>
                <a:lnTo>
                  <a:pt x="591" y="464"/>
                </a:lnTo>
                <a:lnTo>
                  <a:pt x="590" y="464"/>
                </a:lnTo>
                <a:lnTo>
                  <a:pt x="590" y="464"/>
                </a:lnTo>
                <a:close/>
                <a:moveTo>
                  <a:pt x="588" y="468"/>
                </a:moveTo>
                <a:lnTo>
                  <a:pt x="588" y="468"/>
                </a:lnTo>
                <a:lnTo>
                  <a:pt x="585" y="468"/>
                </a:lnTo>
                <a:lnTo>
                  <a:pt x="588" y="468"/>
                </a:lnTo>
                <a:lnTo>
                  <a:pt x="588" y="468"/>
                </a:lnTo>
                <a:lnTo>
                  <a:pt x="587" y="468"/>
                </a:lnTo>
                <a:lnTo>
                  <a:pt x="587" y="466"/>
                </a:lnTo>
                <a:lnTo>
                  <a:pt x="588" y="466"/>
                </a:lnTo>
                <a:lnTo>
                  <a:pt x="588" y="468"/>
                </a:lnTo>
                <a:lnTo>
                  <a:pt x="588" y="468"/>
                </a:lnTo>
                <a:close/>
                <a:moveTo>
                  <a:pt x="579" y="475"/>
                </a:moveTo>
                <a:lnTo>
                  <a:pt x="579" y="475"/>
                </a:lnTo>
                <a:lnTo>
                  <a:pt x="580" y="472"/>
                </a:lnTo>
                <a:lnTo>
                  <a:pt x="582" y="470"/>
                </a:lnTo>
                <a:lnTo>
                  <a:pt x="582" y="470"/>
                </a:lnTo>
                <a:lnTo>
                  <a:pt x="581" y="472"/>
                </a:lnTo>
                <a:lnTo>
                  <a:pt x="579" y="475"/>
                </a:lnTo>
                <a:lnTo>
                  <a:pt x="579" y="475"/>
                </a:lnTo>
                <a:close/>
                <a:moveTo>
                  <a:pt x="513" y="507"/>
                </a:moveTo>
                <a:lnTo>
                  <a:pt x="513" y="507"/>
                </a:lnTo>
                <a:lnTo>
                  <a:pt x="513" y="508"/>
                </a:lnTo>
                <a:lnTo>
                  <a:pt x="513" y="507"/>
                </a:lnTo>
                <a:lnTo>
                  <a:pt x="513" y="507"/>
                </a:lnTo>
                <a:lnTo>
                  <a:pt x="511" y="507"/>
                </a:lnTo>
                <a:lnTo>
                  <a:pt x="513" y="507"/>
                </a:lnTo>
                <a:lnTo>
                  <a:pt x="513" y="507"/>
                </a:lnTo>
                <a:close/>
                <a:moveTo>
                  <a:pt x="570" y="489"/>
                </a:moveTo>
                <a:lnTo>
                  <a:pt x="570" y="489"/>
                </a:lnTo>
                <a:lnTo>
                  <a:pt x="572" y="487"/>
                </a:lnTo>
                <a:lnTo>
                  <a:pt x="570" y="489"/>
                </a:lnTo>
                <a:lnTo>
                  <a:pt x="570" y="489"/>
                </a:lnTo>
                <a:lnTo>
                  <a:pt x="570" y="489"/>
                </a:lnTo>
                <a:lnTo>
                  <a:pt x="570" y="489"/>
                </a:lnTo>
                <a:lnTo>
                  <a:pt x="570" y="489"/>
                </a:lnTo>
                <a:close/>
                <a:moveTo>
                  <a:pt x="604" y="471"/>
                </a:moveTo>
                <a:lnTo>
                  <a:pt x="604" y="471"/>
                </a:lnTo>
                <a:lnTo>
                  <a:pt x="605" y="470"/>
                </a:lnTo>
                <a:lnTo>
                  <a:pt x="607" y="470"/>
                </a:lnTo>
                <a:lnTo>
                  <a:pt x="608" y="466"/>
                </a:lnTo>
                <a:lnTo>
                  <a:pt x="608" y="466"/>
                </a:lnTo>
                <a:lnTo>
                  <a:pt x="608" y="469"/>
                </a:lnTo>
                <a:lnTo>
                  <a:pt x="607" y="471"/>
                </a:lnTo>
                <a:lnTo>
                  <a:pt x="605" y="472"/>
                </a:lnTo>
                <a:lnTo>
                  <a:pt x="605" y="472"/>
                </a:lnTo>
                <a:lnTo>
                  <a:pt x="604" y="471"/>
                </a:lnTo>
                <a:lnTo>
                  <a:pt x="604" y="471"/>
                </a:lnTo>
                <a:close/>
                <a:moveTo>
                  <a:pt x="505" y="516"/>
                </a:moveTo>
                <a:lnTo>
                  <a:pt x="505" y="516"/>
                </a:lnTo>
                <a:lnTo>
                  <a:pt x="498" y="517"/>
                </a:lnTo>
                <a:lnTo>
                  <a:pt x="498" y="517"/>
                </a:lnTo>
                <a:lnTo>
                  <a:pt x="498" y="516"/>
                </a:lnTo>
                <a:lnTo>
                  <a:pt x="502" y="514"/>
                </a:lnTo>
                <a:lnTo>
                  <a:pt x="504" y="514"/>
                </a:lnTo>
                <a:lnTo>
                  <a:pt x="505" y="516"/>
                </a:lnTo>
                <a:lnTo>
                  <a:pt x="505" y="516"/>
                </a:lnTo>
                <a:lnTo>
                  <a:pt x="503" y="516"/>
                </a:lnTo>
                <a:lnTo>
                  <a:pt x="503" y="516"/>
                </a:lnTo>
                <a:lnTo>
                  <a:pt x="504" y="514"/>
                </a:lnTo>
                <a:lnTo>
                  <a:pt x="505" y="516"/>
                </a:lnTo>
                <a:lnTo>
                  <a:pt x="505" y="516"/>
                </a:lnTo>
                <a:close/>
                <a:moveTo>
                  <a:pt x="443" y="514"/>
                </a:moveTo>
                <a:lnTo>
                  <a:pt x="443" y="514"/>
                </a:lnTo>
                <a:lnTo>
                  <a:pt x="443" y="514"/>
                </a:lnTo>
                <a:lnTo>
                  <a:pt x="443" y="513"/>
                </a:lnTo>
                <a:lnTo>
                  <a:pt x="445" y="512"/>
                </a:lnTo>
                <a:lnTo>
                  <a:pt x="445" y="512"/>
                </a:lnTo>
                <a:lnTo>
                  <a:pt x="445" y="513"/>
                </a:lnTo>
                <a:lnTo>
                  <a:pt x="443" y="514"/>
                </a:lnTo>
                <a:lnTo>
                  <a:pt x="443" y="514"/>
                </a:lnTo>
                <a:close/>
                <a:moveTo>
                  <a:pt x="516" y="511"/>
                </a:moveTo>
                <a:lnTo>
                  <a:pt x="516" y="511"/>
                </a:lnTo>
                <a:lnTo>
                  <a:pt x="515" y="510"/>
                </a:lnTo>
                <a:lnTo>
                  <a:pt x="515" y="510"/>
                </a:lnTo>
                <a:lnTo>
                  <a:pt x="516" y="510"/>
                </a:lnTo>
                <a:lnTo>
                  <a:pt x="516" y="511"/>
                </a:lnTo>
                <a:lnTo>
                  <a:pt x="516" y="511"/>
                </a:lnTo>
                <a:lnTo>
                  <a:pt x="516" y="510"/>
                </a:lnTo>
                <a:lnTo>
                  <a:pt x="516" y="511"/>
                </a:lnTo>
                <a:lnTo>
                  <a:pt x="516" y="511"/>
                </a:lnTo>
                <a:close/>
                <a:moveTo>
                  <a:pt x="591" y="487"/>
                </a:moveTo>
                <a:lnTo>
                  <a:pt x="591" y="487"/>
                </a:lnTo>
                <a:lnTo>
                  <a:pt x="597" y="481"/>
                </a:lnTo>
                <a:lnTo>
                  <a:pt x="591" y="487"/>
                </a:lnTo>
                <a:lnTo>
                  <a:pt x="591" y="487"/>
                </a:lnTo>
                <a:lnTo>
                  <a:pt x="592" y="486"/>
                </a:lnTo>
                <a:lnTo>
                  <a:pt x="592" y="486"/>
                </a:lnTo>
                <a:lnTo>
                  <a:pt x="592" y="486"/>
                </a:lnTo>
                <a:lnTo>
                  <a:pt x="591" y="487"/>
                </a:lnTo>
                <a:lnTo>
                  <a:pt x="591" y="487"/>
                </a:lnTo>
                <a:close/>
                <a:moveTo>
                  <a:pt x="557" y="504"/>
                </a:moveTo>
                <a:lnTo>
                  <a:pt x="557" y="504"/>
                </a:lnTo>
                <a:lnTo>
                  <a:pt x="558" y="501"/>
                </a:lnTo>
                <a:lnTo>
                  <a:pt x="558" y="500"/>
                </a:lnTo>
                <a:lnTo>
                  <a:pt x="560" y="499"/>
                </a:lnTo>
                <a:lnTo>
                  <a:pt x="560" y="499"/>
                </a:lnTo>
                <a:lnTo>
                  <a:pt x="558" y="501"/>
                </a:lnTo>
                <a:lnTo>
                  <a:pt x="558" y="502"/>
                </a:lnTo>
                <a:lnTo>
                  <a:pt x="557" y="504"/>
                </a:lnTo>
                <a:lnTo>
                  <a:pt x="557" y="504"/>
                </a:lnTo>
                <a:close/>
                <a:moveTo>
                  <a:pt x="580" y="493"/>
                </a:moveTo>
                <a:lnTo>
                  <a:pt x="580" y="493"/>
                </a:lnTo>
                <a:lnTo>
                  <a:pt x="578" y="494"/>
                </a:lnTo>
                <a:lnTo>
                  <a:pt x="576" y="495"/>
                </a:lnTo>
                <a:lnTo>
                  <a:pt x="578" y="496"/>
                </a:lnTo>
                <a:lnTo>
                  <a:pt x="578" y="498"/>
                </a:lnTo>
                <a:lnTo>
                  <a:pt x="579" y="499"/>
                </a:lnTo>
                <a:lnTo>
                  <a:pt x="580" y="498"/>
                </a:lnTo>
                <a:lnTo>
                  <a:pt x="580" y="496"/>
                </a:lnTo>
                <a:lnTo>
                  <a:pt x="580" y="493"/>
                </a:lnTo>
                <a:lnTo>
                  <a:pt x="580" y="493"/>
                </a:lnTo>
                <a:lnTo>
                  <a:pt x="581" y="493"/>
                </a:lnTo>
                <a:lnTo>
                  <a:pt x="581" y="493"/>
                </a:lnTo>
                <a:lnTo>
                  <a:pt x="581" y="494"/>
                </a:lnTo>
                <a:lnTo>
                  <a:pt x="580" y="493"/>
                </a:lnTo>
                <a:lnTo>
                  <a:pt x="580" y="493"/>
                </a:lnTo>
                <a:close/>
                <a:moveTo>
                  <a:pt x="478" y="530"/>
                </a:moveTo>
                <a:lnTo>
                  <a:pt x="478" y="530"/>
                </a:lnTo>
                <a:lnTo>
                  <a:pt x="480" y="533"/>
                </a:lnTo>
                <a:lnTo>
                  <a:pt x="481" y="533"/>
                </a:lnTo>
                <a:lnTo>
                  <a:pt x="482" y="530"/>
                </a:lnTo>
                <a:lnTo>
                  <a:pt x="484" y="528"/>
                </a:lnTo>
                <a:lnTo>
                  <a:pt x="482" y="525"/>
                </a:lnTo>
                <a:lnTo>
                  <a:pt x="482" y="525"/>
                </a:lnTo>
                <a:lnTo>
                  <a:pt x="480" y="527"/>
                </a:lnTo>
                <a:lnTo>
                  <a:pt x="478" y="530"/>
                </a:lnTo>
                <a:lnTo>
                  <a:pt x="478" y="530"/>
                </a:lnTo>
                <a:lnTo>
                  <a:pt x="478" y="531"/>
                </a:lnTo>
                <a:lnTo>
                  <a:pt x="478" y="530"/>
                </a:lnTo>
                <a:lnTo>
                  <a:pt x="478" y="530"/>
                </a:lnTo>
                <a:close/>
                <a:moveTo>
                  <a:pt x="555" y="507"/>
                </a:moveTo>
                <a:lnTo>
                  <a:pt x="555" y="507"/>
                </a:lnTo>
                <a:lnTo>
                  <a:pt x="555" y="510"/>
                </a:lnTo>
                <a:lnTo>
                  <a:pt x="556" y="508"/>
                </a:lnTo>
                <a:lnTo>
                  <a:pt x="556" y="507"/>
                </a:lnTo>
                <a:lnTo>
                  <a:pt x="556" y="507"/>
                </a:lnTo>
                <a:lnTo>
                  <a:pt x="555" y="507"/>
                </a:lnTo>
                <a:lnTo>
                  <a:pt x="555" y="507"/>
                </a:lnTo>
                <a:lnTo>
                  <a:pt x="555" y="507"/>
                </a:lnTo>
                <a:lnTo>
                  <a:pt x="555" y="507"/>
                </a:lnTo>
                <a:lnTo>
                  <a:pt x="555" y="507"/>
                </a:lnTo>
                <a:close/>
                <a:moveTo>
                  <a:pt x="392" y="513"/>
                </a:moveTo>
                <a:lnTo>
                  <a:pt x="392" y="513"/>
                </a:lnTo>
                <a:lnTo>
                  <a:pt x="392" y="512"/>
                </a:lnTo>
                <a:lnTo>
                  <a:pt x="392" y="512"/>
                </a:lnTo>
                <a:lnTo>
                  <a:pt x="393" y="511"/>
                </a:lnTo>
                <a:lnTo>
                  <a:pt x="395" y="511"/>
                </a:lnTo>
                <a:lnTo>
                  <a:pt x="395" y="511"/>
                </a:lnTo>
                <a:lnTo>
                  <a:pt x="393" y="513"/>
                </a:lnTo>
                <a:lnTo>
                  <a:pt x="393" y="513"/>
                </a:lnTo>
                <a:lnTo>
                  <a:pt x="392" y="513"/>
                </a:lnTo>
                <a:lnTo>
                  <a:pt x="392" y="513"/>
                </a:lnTo>
                <a:close/>
                <a:moveTo>
                  <a:pt x="417" y="525"/>
                </a:moveTo>
                <a:lnTo>
                  <a:pt x="417" y="525"/>
                </a:lnTo>
                <a:lnTo>
                  <a:pt x="419" y="524"/>
                </a:lnTo>
                <a:lnTo>
                  <a:pt x="420" y="524"/>
                </a:lnTo>
                <a:lnTo>
                  <a:pt x="421" y="524"/>
                </a:lnTo>
                <a:lnTo>
                  <a:pt x="421" y="524"/>
                </a:lnTo>
                <a:lnTo>
                  <a:pt x="420" y="525"/>
                </a:lnTo>
                <a:lnTo>
                  <a:pt x="417" y="525"/>
                </a:lnTo>
                <a:lnTo>
                  <a:pt x="417" y="525"/>
                </a:lnTo>
                <a:close/>
                <a:moveTo>
                  <a:pt x="568" y="510"/>
                </a:moveTo>
                <a:lnTo>
                  <a:pt x="568" y="510"/>
                </a:lnTo>
                <a:lnTo>
                  <a:pt x="569" y="507"/>
                </a:lnTo>
                <a:lnTo>
                  <a:pt x="569" y="508"/>
                </a:lnTo>
                <a:lnTo>
                  <a:pt x="569" y="510"/>
                </a:lnTo>
                <a:lnTo>
                  <a:pt x="568" y="510"/>
                </a:lnTo>
                <a:lnTo>
                  <a:pt x="568" y="510"/>
                </a:lnTo>
                <a:lnTo>
                  <a:pt x="568" y="510"/>
                </a:lnTo>
                <a:lnTo>
                  <a:pt x="568" y="510"/>
                </a:lnTo>
                <a:lnTo>
                  <a:pt x="568" y="510"/>
                </a:lnTo>
                <a:close/>
                <a:moveTo>
                  <a:pt x="548" y="522"/>
                </a:moveTo>
                <a:lnTo>
                  <a:pt x="548" y="522"/>
                </a:lnTo>
                <a:lnTo>
                  <a:pt x="552" y="516"/>
                </a:lnTo>
                <a:lnTo>
                  <a:pt x="548" y="522"/>
                </a:lnTo>
                <a:lnTo>
                  <a:pt x="548" y="522"/>
                </a:lnTo>
                <a:lnTo>
                  <a:pt x="549" y="520"/>
                </a:lnTo>
                <a:lnTo>
                  <a:pt x="548" y="522"/>
                </a:lnTo>
                <a:lnTo>
                  <a:pt x="548" y="522"/>
                </a:lnTo>
                <a:close/>
                <a:moveTo>
                  <a:pt x="567" y="512"/>
                </a:moveTo>
                <a:lnTo>
                  <a:pt x="567" y="512"/>
                </a:lnTo>
                <a:lnTo>
                  <a:pt x="567" y="516"/>
                </a:lnTo>
                <a:lnTo>
                  <a:pt x="566" y="517"/>
                </a:lnTo>
                <a:lnTo>
                  <a:pt x="566" y="516"/>
                </a:lnTo>
                <a:lnTo>
                  <a:pt x="567" y="512"/>
                </a:lnTo>
                <a:lnTo>
                  <a:pt x="567" y="512"/>
                </a:lnTo>
                <a:lnTo>
                  <a:pt x="567" y="512"/>
                </a:lnTo>
                <a:lnTo>
                  <a:pt x="567" y="512"/>
                </a:lnTo>
                <a:lnTo>
                  <a:pt x="567" y="512"/>
                </a:lnTo>
                <a:close/>
                <a:moveTo>
                  <a:pt x="538" y="527"/>
                </a:moveTo>
                <a:lnTo>
                  <a:pt x="538" y="527"/>
                </a:lnTo>
                <a:lnTo>
                  <a:pt x="539" y="527"/>
                </a:lnTo>
                <a:lnTo>
                  <a:pt x="540" y="525"/>
                </a:lnTo>
                <a:lnTo>
                  <a:pt x="543" y="523"/>
                </a:lnTo>
                <a:lnTo>
                  <a:pt x="543" y="523"/>
                </a:lnTo>
                <a:lnTo>
                  <a:pt x="543" y="525"/>
                </a:lnTo>
                <a:lnTo>
                  <a:pt x="541" y="527"/>
                </a:lnTo>
                <a:lnTo>
                  <a:pt x="539" y="528"/>
                </a:lnTo>
                <a:lnTo>
                  <a:pt x="538" y="527"/>
                </a:lnTo>
                <a:lnTo>
                  <a:pt x="538" y="527"/>
                </a:lnTo>
                <a:close/>
                <a:moveTo>
                  <a:pt x="534" y="529"/>
                </a:moveTo>
                <a:lnTo>
                  <a:pt x="534" y="529"/>
                </a:lnTo>
                <a:lnTo>
                  <a:pt x="531" y="530"/>
                </a:lnTo>
                <a:lnTo>
                  <a:pt x="531" y="530"/>
                </a:lnTo>
                <a:lnTo>
                  <a:pt x="531" y="529"/>
                </a:lnTo>
                <a:lnTo>
                  <a:pt x="533" y="528"/>
                </a:lnTo>
                <a:lnTo>
                  <a:pt x="533" y="528"/>
                </a:lnTo>
                <a:lnTo>
                  <a:pt x="534" y="529"/>
                </a:lnTo>
                <a:lnTo>
                  <a:pt x="534" y="529"/>
                </a:lnTo>
                <a:lnTo>
                  <a:pt x="533" y="529"/>
                </a:lnTo>
                <a:lnTo>
                  <a:pt x="533" y="529"/>
                </a:lnTo>
                <a:lnTo>
                  <a:pt x="534" y="529"/>
                </a:lnTo>
                <a:lnTo>
                  <a:pt x="534" y="529"/>
                </a:lnTo>
                <a:lnTo>
                  <a:pt x="534" y="529"/>
                </a:lnTo>
                <a:close/>
                <a:moveTo>
                  <a:pt x="517" y="534"/>
                </a:moveTo>
                <a:lnTo>
                  <a:pt x="517" y="534"/>
                </a:lnTo>
                <a:lnTo>
                  <a:pt x="520" y="530"/>
                </a:lnTo>
                <a:lnTo>
                  <a:pt x="523" y="529"/>
                </a:lnTo>
                <a:lnTo>
                  <a:pt x="523" y="529"/>
                </a:lnTo>
                <a:lnTo>
                  <a:pt x="521" y="531"/>
                </a:lnTo>
                <a:lnTo>
                  <a:pt x="517" y="534"/>
                </a:lnTo>
                <a:lnTo>
                  <a:pt x="517" y="534"/>
                </a:lnTo>
                <a:close/>
                <a:moveTo>
                  <a:pt x="562" y="518"/>
                </a:moveTo>
                <a:lnTo>
                  <a:pt x="562" y="518"/>
                </a:lnTo>
                <a:lnTo>
                  <a:pt x="557" y="525"/>
                </a:lnTo>
                <a:lnTo>
                  <a:pt x="556" y="525"/>
                </a:lnTo>
                <a:lnTo>
                  <a:pt x="556" y="525"/>
                </a:lnTo>
                <a:lnTo>
                  <a:pt x="557" y="522"/>
                </a:lnTo>
                <a:lnTo>
                  <a:pt x="560" y="520"/>
                </a:lnTo>
                <a:lnTo>
                  <a:pt x="562" y="518"/>
                </a:lnTo>
                <a:lnTo>
                  <a:pt x="562" y="518"/>
                </a:lnTo>
                <a:lnTo>
                  <a:pt x="561" y="519"/>
                </a:lnTo>
                <a:lnTo>
                  <a:pt x="562" y="518"/>
                </a:lnTo>
                <a:lnTo>
                  <a:pt x="562" y="518"/>
                </a:lnTo>
                <a:close/>
                <a:moveTo>
                  <a:pt x="468" y="540"/>
                </a:moveTo>
                <a:lnTo>
                  <a:pt x="468" y="540"/>
                </a:lnTo>
                <a:lnTo>
                  <a:pt x="474" y="536"/>
                </a:lnTo>
                <a:lnTo>
                  <a:pt x="468" y="540"/>
                </a:lnTo>
                <a:lnTo>
                  <a:pt x="468" y="540"/>
                </a:lnTo>
                <a:lnTo>
                  <a:pt x="469" y="540"/>
                </a:lnTo>
                <a:lnTo>
                  <a:pt x="468" y="540"/>
                </a:lnTo>
                <a:lnTo>
                  <a:pt x="468" y="540"/>
                </a:lnTo>
                <a:close/>
                <a:moveTo>
                  <a:pt x="551" y="527"/>
                </a:moveTo>
                <a:lnTo>
                  <a:pt x="551" y="527"/>
                </a:lnTo>
                <a:lnTo>
                  <a:pt x="554" y="525"/>
                </a:lnTo>
                <a:lnTo>
                  <a:pt x="556" y="523"/>
                </a:lnTo>
                <a:lnTo>
                  <a:pt x="556" y="523"/>
                </a:lnTo>
                <a:lnTo>
                  <a:pt x="554" y="527"/>
                </a:lnTo>
                <a:lnTo>
                  <a:pt x="552" y="527"/>
                </a:lnTo>
                <a:lnTo>
                  <a:pt x="551" y="527"/>
                </a:lnTo>
                <a:lnTo>
                  <a:pt x="551" y="527"/>
                </a:lnTo>
                <a:close/>
                <a:moveTo>
                  <a:pt x="397" y="531"/>
                </a:moveTo>
                <a:lnTo>
                  <a:pt x="397" y="531"/>
                </a:lnTo>
                <a:lnTo>
                  <a:pt x="399" y="530"/>
                </a:lnTo>
                <a:lnTo>
                  <a:pt x="403" y="529"/>
                </a:lnTo>
                <a:lnTo>
                  <a:pt x="403" y="529"/>
                </a:lnTo>
                <a:lnTo>
                  <a:pt x="402" y="530"/>
                </a:lnTo>
                <a:lnTo>
                  <a:pt x="401" y="531"/>
                </a:lnTo>
                <a:lnTo>
                  <a:pt x="397" y="531"/>
                </a:lnTo>
                <a:lnTo>
                  <a:pt x="397" y="531"/>
                </a:lnTo>
                <a:close/>
                <a:moveTo>
                  <a:pt x="566" y="523"/>
                </a:moveTo>
                <a:lnTo>
                  <a:pt x="566" y="523"/>
                </a:lnTo>
                <a:lnTo>
                  <a:pt x="563" y="523"/>
                </a:lnTo>
                <a:lnTo>
                  <a:pt x="561" y="525"/>
                </a:lnTo>
                <a:lnTo>
                  <a:pt x="556" y="530"/>
                </a:lnTo>
                <a:lnTo>
                  <a:pt x="555" y="531"/>
                </a:lnTo>
                <a:lnTo>
                  <a:pt x="556" y="531"/>
                </a:lnTo>
                <a:lnTo>
                  <a:pt x="566" y="523"/>
                </a:lnTo>
                <a:lnTo>
                  <a:pt x="566" y="523"/>
                </a:lnTo>
                <a:lnTo>
                  <a:pt x="567" y="523"/>
                </a:lnTo>
                <a:lnTo>
                  <a:pt x="566" y="523"/>
                </a:lnTo>
                <a:lnTo>
                  <a:pt x="566" y="523"/>
                </a:lnTo>
                <a:close/>
                <a:moveTo>
                  <a:pt x="534" y="535"/>
                </a:moveTo>
                <a:lnTo>
                  <a:pt x="534" y="535"/>
                </a:lnTo>
                <a:lnTo>
                  <a:pt x="534" y="533"/>
                </a:lnTo>
                <a:lnTo>
                  <a:pt x="538" y="530"/>
                </a:lnTo>
                <a:lnTo>
                  <a:pt x="538" y="530"/>
                </a:lnTo>
                <a:lnTo>
                  <a:pt x="537" y="531"/>
                </a:lnTo>
                <a:lnTo>
                  <a:pt x="535" y="533"/>
                </a:lnTo>
                <a:lnTo>
                  <a:pt x="535" y="534"/>
                </a:lnTo>
                <a:lnTo>
                  <a:pt x="534" y="535"/>
                </a:lnTo>
                <a:lnTo>
                  <a:pt x="534" y="535"/>
                </a:lnTo>
                <a:close/>
                <a:moveTo>
                  <a:pt x="558" y="527"/>
                </a:moveTo>
                <a:lnTo>
                  <a:pt x="558" y="527"/>
                </a:lnTo>
                <a:lnTo>
                  <a:pt x="556" y="528"/>
                </a:lnTo>
                <a:lnTo>
                  <a:pt x="555" y="529"/>
                </a:lnTo>
                <a:lnTo>
                  <a:pt x="555" y="529"/>
                </a:lnTo>
                <a:lnTo>
                  <a:pt x="556" y="527"/>
                </a:lnTo>
                <a:lnTo>
                  <a:pt x="557" y="525"/>
                </a:lnTo>
                <a:lnTo>
                  <a:pt x="558" y="527"/>
                </a:lnTo>
                <a:lnTo>
                  <a:pt x="558" y="527"/>
                </a:lnTo>
                <a:close/>
                <a:moveTo>
                  <a:pt x="462" y="545"/>
                </a:moveTo>
                <a:lnTo>
                  <a:pt x="462" y="545"/>
                </a:lnTo>
                <a:lnTo>
                  <a:pt x="452" y="546"/>
                </a:lnTo>
                <a:lnTo>
                  <a:pt x="452" y="546"/>
                </a:lnTo>
                <a:lnTo>
                  <a:pt x="454" y="546"/>
                </a:lnTo>
                <a:lnTo>
                  <a:pt x="458" y="545"/>
                </a:lnTo>
                <a:lnTo>
                  <a:pt x="462" y="545"/>
                </a:lnTo>
                <a:lnTo>
                  <a:pt x="462" y="545"/>
                </a:lnTo>
                <a:lnTo>
                  <a:pt x="462" y="543"/>
                </a:lnTo>
                <a:lnTo>
                  <a:pt x="462" y="545"/>
                </a:lnTo>
                <a:lnTo>
                  <a:pt x="462" y="545"/>
                </a:lnTo>
                <a:close/>
                <a:moveTo>
                  <a:pt x="461" y="543"/>
                </a:moveTo>
                <a:lnTo>
                  <a:pt x="461" y="543"/>
                </a:lnTo>
                <a:lnTo>
                  <a:pt x="462" y="542"/>
                </a:lnTo>
                <a:lnTo>
                  <a:pt x="464" y="541"/>
                </a:lnTo>
                <a:lnTo>
                  <a:pt x="464" y="541"/>
                </a:lnTo>
                <a:lnTo>
                  <a:pt x="463" y="542"/>
                </a:lnTo>
                <a:lnTo>
                  <a:pt x="461" y="543"/>
                </a:lnTo>
                <a:lnTo>
                  <a:pt x="461" y="543"/>
                </a:lnTo>
                <a:close/>
                <a:moveTo>
                  <a:pt x="545" y="536"/>
                </a:moveTo>
                <a:lnTo>
                  <a:pt x="545" y="536"/>
                </a:lnTo>
                <a:lnTo>
                  <a:pt x="544" y="536"/>
                </a:lnTo>
                <a:lnTo>
                  <a:pt x="544" y="536"/>
                </a:lnTo>
                <a:lnTo>
                  <a:pt x="546" y="534"/>
                </a:lnTo>
                <a:lnTo>
                  <a:pt x="549" y="533"/>
                </a:lnTo>
                <a:lnTo>
                  <a:pt x="545" y="536"/>
                </a:lnTo>
                <a:lnTo>
                  <a:pt x="545" y="536"/>
                </a:lnTo>
                <a:lnTo>
                  <a:pt x="545" y="536"/>
                </a:lnTo>
                <a:lnTo>
                  <a:pt x="545" y="536"/>
                </a:lnTo>
                <a:lnTo>
                  <a:pt x="545" y="536"/>
                </a:lnTo>
                <a:close/>
                <a:moveTo>
                  <a:pt x="377" y="528"/>
                </a:moveTo>
                <a:lnTo>
                  <a:pt x="377" y="528"/>
                </a:lnTo>
                <a:lnTo>
                  <a:pt x="379" y="527"/>
                </a:lnTo>
                <a:lnTo>
                  <a:pt x="380" y="527"/>
                </a:lnTo>
                <a:lnTo>
                  <a:pt x="380" y="527"/>
                </a:lnTo>
                <a:lnTo>
                  <a:pt x="379" y="528"/>
                </a:lnTo>
                <a:lnTo>
                  <a:pt x="377" y="528"/>
                </a:lnTo>
                <a:lnTo>
                  <a:pt x="377" y="528"/>
                </a:lnTo>
                <a:close/>
                <a:moveTo>
                  <a:pt x="550" y="535"/>
                </a:moveTo>
                <a:lnTo>
                  <a:pt x="550" y="535"/>
                </a:lnTo>
                <a:lnTo>
                  <a:pt x="549" y="535"/>
                </a:lnTo>
                <a:lnTo>
                  <a:pt x="548" y="534"/>
                </a:lnTo>
                <a:lnTo>
                  <a:pt x="549" y="534"/>
                </a:lnTo>
                <a:lnTo>
                  <a:pt x="550" y="535"/>
                </a:lnTo>
                <a:lnTo>
                  <a:pt x="550" y="535"/>
                </a:lnTo>
                <a:lnTo>
                  <a:pt x="549" y="535"/>
                </a:lnTo>
                <a:lnTo>
                  <a:pt x="550" y="535"/>
                </a:lnTo>
                <a:lnTo>
                  <a:pt x="550" y="535"/>
                </a:lnTo>
                <a:close/>
                <a:moveTo>
                  <a:pt x="497" y="549"/>
                </a:moveTo>
                <a:lnTo>
                  <a:pt x="497" y="549"/>
                </a:lnTo>
                <a:lnTo>
                  <a:pt x="498" y="546"/>
                </a:lnTo>
                <a:lnTo>
                  <a:pt x="497" y="549"/>
                </a:lnTo>
                <a:lnTo>
                  <a:pt x="497" y="549"/>
                </a:lnTo>
                <a:lnTo>
                  <a:pt x="497" y="549"/>
                </a:lnTo>
                <a:lnTo>
                  <a:pt x="497" y="549"/>
                </a:lnTo>
                <a:lnTo>
                  <a:pt x="497" y="549"/>
                </a:lnTo>
                <a:lnTo>
                  <a:pt x="497" y="549"/>
                </a:lnTo>
                <a:lnTo>
                  <a:pt x="497" y="549"/>
                </a:lnTo>
                <a:close/>
                <a:moveTo>
                  <a:pt x="540" y="540"/>
                </a:moveTo>
                <a:lnTo>
                  <a:pt x="540" y="540"/>
                </a:lnTo>
                <a:lnTo>
                  <a:pt x="532" y="545"/>
                </a:lnTo>
                <a:lnTo>
                  <a:pt x="532" y="545"/>
                </a:lnTo>
                <a:lnTo>
                  <a:pt x="533" y="545"/>
                </a:lnTo>
                <a:lnTo>
                  <a:pt x="538" y="543"/>
                </a:lnTo>
                <a:lnTo>
                  <a:pt x="539" y="542"/>
                </a:lnTo>
                <a:lnTo>
                  <a:pt x="540" y="540"/>
                </a:lnTo>
                <a:lnTo>
                  <a:pt x="540" y="540"/>
                </a:lnTo>
                <a:lnTo>
                  <a:pt x="539" y="540"/>
                </a:lnTo>
                <a:lnTo>
                  <a:pt x="540" y="540"/>
                </a:lnTo>
                <a:lnTo>
                  <a:pt x="540" y="540"/>
                </a:lnTo>
                <a:close/>
                <a:moveTo>
                  <a:pt x="526" y="545"/>
                </a:moveTo>
                <a:lnTo>
                  <a:pt x="526" y="545"/>
                </a:lnTo>
                <a:lnTo>
                  <a:pt x="523" y="546"/>
                </a:lnTo>
                <a:lnTo>
                  <a:pt x="522" y="546"/>
                </a:lnTo>
                <a:lnTo>
                  <a:pt x="523" y="545"/>
                </a:lnTo>
                <a:lnTo>
                  <a:pt x="526" y="545"/>
                </a:lnTo>
                <a:lnTo>
                  <a:pt x="526" y="545"/>
                </a:lnTo>
                <a:lnTo>
                  <a:pt x="525" y="545"/>
                </a:lnTo>
                <a:lnTo>
                  <a:pt x="526" y="545"/>
                </a:lnTo>
                <a:lnTo>
                  <a:pt x="526" y="545"/>
                </a:lnTo>
                <a:close/>
                <a:moveTo>
                  <a:pt x="545" y="541"/>
                </a:moveTo>
                <a:lnTo>
                  <a:pt x="545" y="541"/>
                </a:lnTo>
                <a:lnTo>
                  <a:pt x="545" y="542"/>
                </a:lnTo>
                <a:lnTo>
                  <a:pt x="545" y="542"/>
                </a:lnTo>
                <a:lnTo>
                  <a:pt x="546" y="540"/>
                </a:lnTo>
                <a:lnTo>
                  <a:pt x="546" y="539"/>
                </a:lnTo>
                <a:lnTo>
                  <a:pt x="545" y="541"/>
                </a:lnTo>
                <a:lnTo>
                  <a:pt x="545" y="541"/>
                </a:lnTo>
                <a:lnTo>
                  <a:pt x="545" y="541"/>
                </a:lnTo>
                <a:lnTo>
                  <a:pt x="545" y="541"/>
                </a:lnTo>
                <a:lnTo>
                  <a:pt x="545" y="541"/>
                </a:lnTo>
                <a:lnTo>
                  <a:pt x="545" y="541"/>
                </a:lnTo>
                <a:lnTo>
                  <a:pt x="545" y="541"/>
                </a:lnTo>
                <a:close/>
                <a:moveTo>
                  <a:pt x="445" y="552"/>
                </a:moveTo>
                <a:lnTo>
                  <a:pt x="445" y="552"/>
                </a:lnTo>
                <a:lnTo>
                  <a:pt x="448" y="551"/>
                </a:lnTo>
                <a:lnTo>
                  <a:pt x="448" y="549"/>
                </a:lnTo>
                <a:lnTo>
                  <a:pt x="449" y="549"/>
                </a:lnTo>
                <a:lnTo>
                  <a:pt x="449" y="549"/>
                </a:lnTo>
                <a:lnTo>
                  <a:pt x="448" y="552"/>
                </a:lnTo>
                <a:lnTo>
                  <a:pt x="446" y="552"/>
                </a:lnTo>
                <a:lnTo>
                  <a:pt x="445" y="552"/>
                </a:lnTo>
                <a:lnTo>
                  <a:pt x="445" y="552"/>
                </a:lnTo>
                <a:close/>
                <a:moveTo>
                  <a:pt x="513" y="553"/>
                </a:moveTo>
                <a:lnTo>
                  <a:pt x="513" y="553"/>
                </a:lnTo>
                <a:lnTo>
                  <a:pt x="515" y="551"/>
                </a:lnTo>
                <a:lnTo>
                  <a:pt x="517" y="549"/>
                </a:lnTo>
                <a:lnTo>
                  <a:pt x="517" y="549"/>
                </a:lnTo>
                <a:lnTo>
                  <a:pt x="516" y="552"/>
                </a:lnTo>
                <a:lnTo>
                  <a:pt x="513" y="553"/>
                </a:lnTo>
                <a:lnTo>
                  <a:pt x="513" y="553"/>
                </a:lnTo>
                <a:close/>
                <a:moveTo>
                  <a:pt x="360" y="529"/>
                </a:moveTo>
                <a:lnTo>
                  <a:pt x="360" y="529"/>
                </a:lnTo>
                <a:lnTo>
                  <a:pt x="361" y="529"/>
                </a:lnTo>
                <a:lnTo>
                  <a:pt x="362" y="529"/>
                </a:lnTo>
                <a:lnTo>
                  <a:pt x="362" y="529"/>
                </a:lnTo>
                <a:lnTo>
                  <a:pt x="361" y="530"/>
                </a:lnTo>
                <a:lnTo>
                  <a:pt x="360" y="529"/>
                </a:lnTo>
                <a:lnTo>
                  <a:pt x="360" y="529"/>
                </a:lnTo>
                <a:close/>
                <a:moveTo>
                  <a:pt x="496" y="558"/>
                </a:moveTo>
                <a:lnTo>
                  <a:pt x="496" y="558"/>
                </a:lnTo>
                <a:lnTo>
                  <a:pt x="498" y="557"/>
                </a:lnTo>
                <a:lnTo>
                  <a:pt x="502" y="555"/>
                </a:lnTo>
                <a:lnTo>
                  <a:pt x="502" y="555"/>
                </a:lnTo>
                <a:lnTo>
                  <a:pt x="501" y="557"/>
                </a:lnTo>
                <a:lnTo>
                  <a:pt x="498" y="558"/>
                </a:lnTo>
                <a:lnTo>
                  <a:pt x="497" y="559"/>
                </a:lnTo>
                <a:lnTo>
                  <a:pt x="496" y="558"/>
                </a:lnTo>
                <a:lnTo>
                  <a:pt x="496" y="558"/>
                </a:lnTo>
                <a:close/>
                <a:moveTo>
                  <a:pt x="436" y="557"/>
                </a:moveTo>
                <a:lnTo>
                  <a:pt x="436" y="557"/>
                </a:lnTo>
                <a:lnTo>
                  <a:pt x="428" y="559"/>
                </a:lnTo>
                <a:lnTo>
                  <a:pt x="428" y="559"/>
                </a:lnTo>
                <a:lnTo>
                  <a:pt x="433" y="555"/>
                </a:lnTo>
                <a:lnTo>
                  <a:pt x="434" y="555"/>
                </a:lnTo>
                <a:lnTo>
                  <a:pt x="436" y="557"/>
                </a:lnTo>
                <a:lnTo>
                  <a:pt x="436" y="557"/>
                </a:lnTo>
                <a:close/>
                <a:moveTo>
                  <a:pt x="532" y="563"/>
                </a:moveTo>
                <a:lnTo>
                  <a:pt x="532" y="563"/>
                </a:lnTo>
                <a:lnTo>
                  <a:pt x="533" y="560"/>
                </a:lnTo>
                <a:lnTo>
                  <a:pt x="535" y="559"/>
                </a:lnTo>
                <a:lnTo>
                  <a:pt x="540" y="557"/>
                </a:lnTo>
                <a:lnTo>
                  <a:pt x="540" y="557"/>
                </a:lnTo>
                <a:lnTo>
                  <a:pt x="540" y="557"/>
                </a:lnTo>
                <a:lnTo>
                  <a:pt x="532" y="563"/>
                </a:lnTo>
                <a:lnTo>
                  <a:pt x="532" y="563"/>
                </a:lnTo>
                <a:lnTo>
                  <a:pt x="533" y="561"/>
                </a:lnTo>
                <a:lnTo>
                  <a:pt x="532" y="563"/>
                </a:lnTo>
                <a:lnTo>
                  <a:pt x="532" y="563"/>
                </a:lnTo>
                <a:close/>
                <a:moveTo>
                  <a:pt x="511" y="565"/>
                </a:moveTo>
                <a:lnTo>
                  <a:pt x="511" y="565"/>
                </a:lnTo>
                <a:lnTo>
                  <a:pt x="504" y="567"/>
                </a:lnTo>
                <a:lnTo>
                  <a:pt x="511" y="565"/>
                </a:lnTo>
                <a:lnTo>
                  <a:pt x="511" y="565"/>
                </a:lnTo>
                <a:lnTo>
                  <a:pt x="511" y="565"/>
                </a:lnTo>
                <a:lnTo>
                  <a:pt x="510" y="566"/>
                </a:lnTo>
                <a:lnTo>
                  <a:pt x="510" y="566"/>
                </a:lnTo>
                <a:lnTo>
                  <a:pt x="511" y="565"/>
                </a:lnTo>
                <a:lnTo>
                  <a:pt x="511" y="565"/>
                </a:lnTo>
                <a:close/>
                <a:moveTo>
                  <a:pt x="345" y="533"/>
                </a:moveTo>
                <a:lnTo>
                  <a:pt x="345" y="533"/>
                </a:lnTo>
                <a:lnTo>
                  <a:pt x="345" y="531"/>
                </a:lnTo>
                <a:lnTo>
                  <a:pt x="345" y="530"/>
                </a:lnTo>
                <a:lnTo>
                  <a:pt x="348" y="530"/>
                </a:lnTo>
                <a:lnTo>
                  <a:pt x="349" y="533"/>
                </a:lnTo>
                <a:lnTo>
                  <a:pt x="349" y="533"/>
                </a:lnTo>
                <a:lnTo>
                  <a:pt x="345" y="533"/>
                </a:lnTo>
                <a:lnTo>
                  <a:pt x="345" y="533"/>
                </a:lnTo>
                <a:lnTo>
                  <a:pt x="346" y="533"/>
                </a:lnTo>
                <a:lnTo>
                  <a:pt x="345" y="533"/>
                </a:lnTo>
                <a:lnTo>
                  <a:pt x="345" y="533"/>
                </a:lnTo>
                <a:close/>
                <a:moveTo>
                  <a:pt x="425" y="561"/>
                </a:moveTo>
                <a:lnTo>
                  <a:pt x="425" y="561"/>
                </a:lnTo>
                <a:lnTo>
                  <a:pt x="426" y="559"/>
                </a:lnTo>
                <a:lnTo>
                  <a:pt x="428" y="558"/>
                </a:lnTo>
                <a:lnTo>
                  <a:pt x="428" y="558"/>
                </a:lnTo>
                <a:lnTo>
                  <a:pt x="425" y="561"/>
                </a:lnTo>
                <a:lnTo>
                  <a:pt x="425" y="561"/>
                </a:lnTo>
                <a:close/>
                <a:moveTo>
                  <a:pt x="545" y="555"/>
                </a:moveTo>
                <a:lnTo>
                  <a:pt x="545" y="555"/>
                </a:lnTo>
                <a:lnTo>
                  <a:pt x="544" y="555"/>
                </a:lnTo>
                <a:lnTo>
                  <a:pt x="544" y="555"/>
                </a:lnTo>
                <a:lnTo>
                  <a:pt x="543" y="555"/>
                </a:lnTo>
                <a:lnTo>
                  <a:pt x="544" y="554"/>
                </a:lnTo>
                <a:lnTo>
                  <a:pt x="544" y="554"/>
                </a:lnTo>
                <a:lnTo>
                  <a:pt x="545" y="553"/>
                </a:lnTo>
                <a:lnTo>
                  <a:pt x="545" y="554"/>
                </a:lnTo>
                <a:lnTo>
                  <a:pt x="545" y="554"/>
                </a:lnTo>
                <a:lnTo>
                  <a:pt x="545" y="555"/>
                </a:lnTo>
                <a:lnTo>
                  <a:pt x="545" y="555"/>
                </a:lnTo>
                <a:close/>
                <a:moveTo>
                  <a:pt x="501" y="567"/>
                </a:moveTo>
                <a:lnTo>
                  <a:pt x="501" y="567"/>
                </a:lnTo>
                <a:lnTo>
                  <a:pt x="504" y="563"/>
                </a:lnTo>
                <a:lnTo>
                  <a:pt x="504" y="563"/>
                </a:lnTo>
                <a:lnTo>
                  <a:pt x="504" y="564"/>
                </a:lnTo>
                <a:lnTo>
                  <a:pt x="503" y="566"/>
                </a:lnTo>
                <a:lnTo>
                  <a:pt x="501" y="567"/>
                </a:lnTo>
                <a:lnTo>
                  <a:pt x="501" y="567"/>
                </a:lnTo>
                <a:lnTo>
                  <a:pt x="502" y="567"/>
                </a:lnTo>
                <a:lnTo>
                  <a:pt x="501" y="567"/>
                </a:lnTo>
                <a:lnTo>
                  <a:pt x="501" y="567"/>
                </a:lnTo>
                <a:close/>
                <a:moveTo>
                  <a:pt x="420" y="561"/>
                </a:moveTo>
                <a:lnTo>
                  <a:pt x="420" y="561"/>
                </a:lnTo>
                <a:lnTo>
                  <a:pt x="419" y="561"/>
                </a:lnTo>
                <a:lnTo>
                  <a:pt x="419" y="560"/>
                </a:lnTo>
                <a:lnTo>
                  <a:pt x="420" y="560"/>
                </a:lnTo>
                <a:lnTo>
                  <a:pt x="420" y="561"/>
                </a:lnTo>
                <a:lnTo>
                  <a:pt x="420" y="561"/>
                </a:lnTo>
                <a:lnTo>
                  <a:pt x="420" y="561"/>
                </a:lnTo>
                <a:lnTo>
                  <a:pt x="420" y="561"/>
                </a:lnTo>
                <a:lnTo>
                  <a:pt x="420" y="561"/>
                </a:lnTo>
                <a:close/>
                <a:moveTo>
                  <a:pt x="462" y="570"/>
                </a:moveTo>
                <a:lnTo>
                  <a:pt x="462" y="570"/>
                </a:lnTo>
                <a:lnTo>
                  <a:pt x="461" y="570"/>
                </a:lnTo>
                <a:lnTo>
                  <a:pt x="462" y="569"/>
                </a:lnTo>
                <a:lnTo>
                  <a:pt x="464" y="567"/>
                </a:lnTo>
                <a:lnTo>
                  <a:pt x="464" y="567"/>
                </a:lnTo>
                <a:lnTo>
                  <a:pt x="463" y="569"/>
                </a:lnTo>
                <a:lnTo>
                  <a:pt x="462" y="570"/>
                </a:lnTo>
                <a:lnTo>
                  <a:pt x="462" y="570"/>
                </a:lnTo>
                <a:close/>
                <a:moveTo>
                  <a:pt x="527" y="564"/>
                </a:moveTo>
                <a:lnTo>
                  <a:pt x="527" y="564"/>
                </a:lnTo>
                <a:lnTo>
                  <a:pt x="525" y="564"/>
                </a:lnTo>
                <a:lnTo>
                  <a:pt x="523" y="564"/>
                </a:lnTo>
                <a:lnTo>
                  <a:pt x="523" y="563"/>
                </a:lnTo>
                <a:lnTo>
                  <a:pt x="523" y="563"/>
                </a:lnTo>
                <a:lnTo>
                  <a:pt x="526" y="563"/>
                </a:lnTo>
                <a:lnTo>
                  <a:pt x="527" y="563"/>
                </a:lnTo>
                <a:lnTo>
                  <a:pt x="527" y="564"/>
                </a:lnTo>
                <a:lnTo>
                  <a:pt x="527" y="564"/>
                </a:lnTo>
                <a:close/>
                <a:moveTo>
                  <a:pt x="417" y="565"/>
                </a:moveTo>
                <a:lnTo>
                  <a:pt x="417" y="565"/>
                </a:lnTo>
                <a:lnTo>
                  <a:pt x="417" y="565"/>
                </a:lnTo>
                <a:lnTo>
                  <a:pt x="419" y="565"/>
                </a:lnTo>
                <a:lnTo>
                  <a:pt x="419" y="565"/>
                </a:lnTo>
                <a:lnTo>
                  <a:pt x="417" y="565"/>
                </a:lnTo>
                <a:lnTo>
                  <a:pt x="417" y="565"/>
                </a:lnTo>
                <a:lnTo>
                  <a:pt x="419" y="564"/>
                </a:lnTo>
                <a:lnTo>
                  <a:pt x="417" y="565"/>
                </a:lnTo>
                <a:lnTo>
                  <a:pt x="417" y="565"/>
                </a:lnTo>
                <a:close/>
                <a:moveTo>
                  <a:pt x="421" y="570"/>
                </a:moveTo>
                <a:lnTo>
                  <a:pt x="421" y="570"/>
                </a:lnTo>
                <a:lnTo>
                  <a:pt x="422" y="570"/>
                </a:lnTo>
                <a:lnTo>
                  <a:pt x="423" y="569"/>
                </a:lnTo>
                <a:lnTo>
                  <a:pt x="425" y="567"/>
                </a:lnTo>
                <a:lnTo>
                  <a:pt x="426" y="567"/>
                </a:lnTo>
                <a:lnTo>
                  <a:pt x="426" y="567"/>
                </a:lnTo>
                <a:lnTo>
                  <a:pt x="423" y="570"/>
                </a:lnTo>
                <a:lnTo>
                  <a:pt x="422" y="570"/>
                </a:lnTo>
                <a:lnTo>
                  <a:pt x="421" y="570"/>
                </a:lnTo>
                <a:lnTo>
                  <a:pt x="421" y="570"/>
                </a:lnTo>
                <a:close/>
                <a:moveTo>
                  <a:pt x="554" y="565"/>
                </a:moveTo>
                <a:lnTo>
                  <a:pt x="554" y="565"/>
                </a:lnTo>
                <a:lnTo>
                  <a:pt x="554" y="566"/>
                </a:lnTo>
                <a:lnTo>
                  <a:pt x="554" y="565"/>
                </a:lnTo>
                <a:lnTo>
                  <a:pt x="555" y="564"/>
                </a:lnTo>
                <a:lnTo>
                  <a:pt x="556" y="564"/>
                </a:lnTo>
                <a:lnTo>
                  <a:pt x="554" y="565"/>
                </a:lnTo>
                <a:lnTo>
                  <a:pt x="554" y="565"/>
                </a:lnTo>
                <a:lnTo>
                  <a:pt x="554" y="564"/>
                </a:lnTo>
                <a:lnTo>
                  <a:pt x="554" y="565"/>
                </a:lnTo>
                <a:lnTo>
                  <a:pt x="554" y="565"/>
                </a:lnTo>
                <a:close/>
                <a:moveTo>
                  <a:pt x="318" y="531"/>
                </a:moveTo>
                <a:lnTo>
                  <a:pt x="318" y="531"/>
                </a:lnTo>
                <a:lnTo>
                  <a:pt x="320" y="531"/>
                </a:lnTo>
                <a:lnTo>
                  <a:pt x="320" y="531"/>
                </a:lnTo>
                <a:lnTo>
                  <a:pt x="320" y="533"/>
                </a:lnTo>
                <a:lnTo>
                  <a:pt x="320" y="533"/>
                </a:lnTo>
                <a:lnTo>
                  <a:pt x="318" y="531"/>
                </a:lnTo>
                <a:lnTo>
                  <a:pt x="318" y="531"/>
                </a:lnTo>
                <a:lnTo>
                  <a:pt x="319" y="531"/>
                </a:lnTo>
                <a:lnTo>
                  <a:pt x="318" y="531"/>
                </a:lnTo>
                <a:lnTo>
                  <a:pt x="318" y="531"/>
                </a:lnTo>
                <a:close/>
                <a:moveTo>
                  <a:pt x="431" y="583"/>
                </a:moveTo>
                <a:lnTo>
                  <a:pt x="431" y="583"/>
                </a:lnTo>
                <a:lnTo>
                  <a:pt x="433" y="582"/>
                </a:lnTo>
                <a:lnTo>
                  <a:pt x="434" y="582"/>
                </a:lnTo>
                <a:lnTo>
                  <a:pt x="434" y="582"/>
                </a:lnTo>
                <a:lnTo>
                  <a:pt x="433" y="583"/>
                </a:lnTo>
                <a:lnTo>
                  <a:pt x="431" y="583"/>
                </a:lnTo>
                <a:lnTo>
                  <a:pt x="431" y="583"/>
                </a:lnTo>
                <a:close/>
                <a:moveTo>
                  <a:pt x="380" y="571"/>
                </a:moveTo>
                <a:lnTo>
                  <a:pt x="380" y="571"/>
                </a:lnTo>
                <a:lnTo>
                  <a:pt x="380" y="570"/>
                </a:lnTo>
                <a:lnTo>
                  <a:pt x="380" y="569"/>
                </a:lnTo>
                <a:lnTo>
                  <a:pt x="381" y="569"/>
                </a:lnTo>
                <a:lnTo>
                  <a:pt x="383" y="569"/>
                </a:lnTo>
                <a:lnTo>
                  <a:pt x="383" y="569"/>
                </a:lnTo>
                <a:lnTo>
                  <a:pt x="381" y="570"/>
                </a:lnTo>
                <a:lnTo>
                  <a:pt x="380" y="571"/>
                </a:lnTo>
                <a:lnTo>
                  <a:pt x="380" y="571"/>
                </a:lnTo>
                <a:close/>
                <a:moveTo>
                  <a:pt x="422" y="586"/>
                </a:moveTo>
                <a:lnTo>
                  <a:pt x="422" y="586"/>
                </a:lnTo>
                <a:lnTo>
                  <a:pt x="416" y="590"/>
                </a:lnTo>
                <a:lnTo>
                  <a:pt x="414" y="592"/>
                </a:lnTo>
                <a:lnTo>
                  <a:pt x="414" y="590"/>
                </a:lnTo>
                <a:lnTo>
                  <a:pt x="415" y="588"/>
                </a:lnTo>
                <a:lnTo>
                  <a:pt x="420" y="582"/>
                </a:lnTo>
                <a:lnTo>
                  <a:pt x="421" y="582"/>
                </a:lnTo>
                <a:lnTo>
                  <a:pt x="422" y="586"/>
                </a:lnTo>
                <a:lnTo>
                  <a:pt x="422" y="586"/>
                </a:lnTo>
                <a:lnTo>
                  <a:pt x="421" y="586"/>
                </a:lnTo>
                <a:lnTo>
                  <a:pt x="421" y="586"/>
                </a:lnTo>
                <a:lnTo>
                  <a:pt x="421" y="586"/>
                </a:lnTo>
                <a:lnTo>
                  <a:pt x="422" y="586"/>
                </a:lnTo>
                <a:lnTo>
                  <a:pt x="422" y="586"/>
                </a:lnTo>
                <a:close/>
                <a:moveTo>
                  <a:pt x="297" y="528"/>
                </a:moveTo>
                <a:lnTo>
                  <a:pt x="297" y="528"/>
                </a:lnTo>
                <a:lnTo>
                  <a:pt x="301" y="528"/>
                </a:lnTo>
                <a:lnTo>
                  <a:pt x="303" y="529"/>
                </a:lnTo>
                <a:lnTo>
                  <a:pt x="303" y="529"/>
                </a:lnTo>
                <a:lnTo>
                  <a:pt x="299" y="529"/>
                </a:lnTo>
                <a:lnTo>
                  <a:pt x="298" y="529"/>
                </a:lnTo>
                <a:lnTo>
                  <a:pt x="297" y="528"/>
                </a:lnTo>
                <a:lnTo>
                  <a:pt x="297" y="528"/>
                </a:lnTo>
                <a:close/>
                <a:moveTo>
                  <a:pt x="505" y="595"/>
                </a:moveTo>
                <a:lnTo>
                  <a:pt x="505" y="595"/>
                </a:lnTo>
                <a:lnTo>
                  <a:pt x="508" y="594"/>
                </a:lnTo>
                <a:lnTo>
                  <a:pt x="510" y="594"/>
                </a:lnTo>
                <a:lnTo>
                  <a:pt x="510" y="594"/>
                </a:lnTo>
                <a:lnTo>
                  <a:pt x="510" y="594"/>
                </a:lnTo>
                <a:lnTo>
                  <a:pt x="508" y="595"/>
                </a:lnTo>
                <a:lnTo>
                  <a:pt x="505" y="595"/>
                </a:lnTo>
                <a:lnTo>
                  <a:pt x="505" y="595"/>
                </a:lnTo>
                <a:lnTo>
                  <a:pt x="505" y="595"/>
                </a:lnTo>
                <a:close/>
                <a:moveTo>
                  <a:pt x="452" y="604"/>
                </a:moveTo>
                <a:lnTo>
                  <a:pt x="452" y="604"/>
                </a:lnTo>
                <a:lnTo>
                  <a:pt x="450" y="602"/>
                </a:lnTo>
                <a:lnTo>
                  <a:pt x="449" y="601"/>
                </a:lnTo>
                <a:lnTo>
                  <a:pt x="449" y="600"/>
                </a:lnTo>
                <a:lnTo>
                  <a:pt x="450" y="600"/>
                </a:lnTo>
                <a:lnTo>
                  <a:pt x="454" y="600"/>
                </a:lnTo>
                <a:lnTo>
                  <a:pt x="454" y="601"/>
                </a:lnTo>
                <a:lnTo>
                  <a:pt x="452" y="604"/>
                </a:lnTo>
                <a:lnTo>
                  <a:pt x="452" y="604"/>
                </a:lnTo>
                <a:lnTo>
                  <a:pt x="452" y="602"/>
                </a:lnTo>
                <a:lnTo>
                  <a:pt x="452" y="602"/>
                </a:lnTo>
                <a:lnTo>
                  <a:pt x="454" y="602"/>
                </a:lnTo>
                <a:lnTo>
                  <a:pt x="452" y="604"/>
                </a:lnTo>
                <a:lnTo>
                  <a:pt x="452" y="604"/>
                </a:lnTo>
                <a:close/>
                <a:moveTo>
                  <a:pt x="367" y="584"/>
                </a:moveTo>
                <a:lnTo>
                  <a:pt x="367" y="584"/>
                </a:lnTo>
                <a:lnTo>
                  <a:pt x="366" y="583"/>
                </a:lnTo>
                <a:lnTo>
                  <a:pt x="367" y="583"/>
                </a:lnTo>
                <a:lnTo>
                  <a:pt x="368" y="581"/>
                </a:lnTo>
                <a:lnTo>
                  <a:pt x="369" y="581"/>
                </a:lnTo>
                <a:lnTo>
                  <a:pt x="367" y="584"/>
                </a:lnTo>
                <a:lnTo>
                  <a:pt x="367" y="584"/>
                </a:lnTo>
                <a:lnTo>
                  <a:pt x="366" y="583"/>
                </a:lnTo>
                <a:lnTo>
                  <a:pt x="366" y="583"/>
                </a:lnTo>
                <a:lnTo>
                  <a:pt x="367" y="583"/>
                </a:lnTo>
                <a:lnTo>
                  <a:pt x="367" y="584"/>
                </a:lnTo>
                <a:lnTo>
                  <a:pt x="367" y="584"/>
                </a:lnTo>
                <a:close/>
                <a:moveTo>
                  <a:pt x="464" y="614"/>
                </a:moveTo>
                <a:lnTo>
                  <a:pt x="464" y="614"/>
                </a:lnTo>
                <a:lnTo>
                  <a:pt x="467" y="612"/>
                </a:lnTo>
                <a:lnTo>
                  <a:pt x="470" y="610"/>
                </a:lnTo>
                <a:lnTo>
                  <a:pt x="470" y="610"/>
                </a:lnTo>
                <a:lnTo>
                  <a:pt x="468" y="613"/>
                </a:lnTo>
                <a:lnTo>
                  <a:pt x="466" y="614"/>
                </a:lnTo>
                <a:lnTo>
                  <a:pt x="464" y="614"/>
                </a:lnTo>
                <a:lnTo>
                  <a:pt x="464" y="614"/>
                </a:lnTo>
                <a:close/>
                <a:moveTo>
                  <a:pt x="408" y="605"/>
                </a:moveTo>
                <a:lnTo>
                  <a:pt x="408" y="605"/>
                </a:lnTo>
                <a:lnTo>
                  <a:pt x="410" y="604"/>
                </a:lnTo>
                <a:lnTo>
                  <a:pt x="413" y="604"/>
                </a:lnTo>
                <a:lnTo>
                  <a:pt x="413" y="604"/>
                </a:lnTo>
                <a:lnTo>
                  <a:pt x="410" y="605"/>
                </a:lnTo>
                <a:lnTo>
                  <a:pt x="408" y="605"/>
                </a:lnTo>
                <a:lnTo>
                  <a:pt x="408" y="605"/>
                </a:lnTo>
                <a:close/>
                <a:moveTo>
                  <a:pt x="428" y="611"/>
                </a:moveTo>
                <a:lnTo>
                  <a:pt x="428" y="611"/>
                </a:lnTo>
                <a:lnTo>
                  <a:pt x="431" y="610"/>
                </a:lnTo>
                <a:lnTo>
                  <a:pt x="434" y="608"/>
                </a:lnTo>
                <a:lnTo>
                  <a:pt x="434" y="608"/>
                </a:lnTo>
                <a:lnTo>
                  <a:pt x="431" y="611"/>
                </a:lnTo>
                <a:lnTo>
                  <a:pt x="428" y="611"/>
                </a:lnTo>
                <a:lnTo>
                  <a:pt x="428" y="611"/>
                </a:lnTo>
                <a:close/>
                <a:moveTo>
                  <a:pt x="411" y="611"/>
                </a:moveTo>
                <a:lnTo>
                  <a:pt x="411" y="611"/>
                </a:lnTo>
                <a:lnTo>
                  <a:pt x="403" y="608"/>
                </a:lnTo>
                <a:lnTo>
                  <a:pt x="403" y="608"/>
                </a:lnTo>
                <a:lnTo>
                  <a:pt x="405" y="608"/>
                </a:lnTo>
                <a:lnTo>
                  <a:pt x="410" y="608"/>
                </a:lnTo>
                <a:lnTo>
                  <a:pt x="413" y="610"/>
                </a:lnTo>
                <a:lnTo>
                  <a:pt x="411" y="611"/>
                </a:lnTo>
                <a:lnTo>
                  <a:pt x="411" y="611"/>
                </a:lnTo>
                <a:lnTo>
                  <a:pt x="410" y="610"/>
                </a:lnTo>
                <a:lnTo>
                  <a:pt x="411" y="610"/>
                </a:lnTo>
                <a:lnTo>
                  <a:pt x="411" y="610"/>
                </a:lnTo>
                <a:lnTo>
                  <a:pt x="411" y="611"/>
                </a:lnTo>
                <a:lnTo>
                  <a:pt x="411" y="611"/>
                </a:lnTo>
                <a:close/>
                <a:moveTo>
                  <a:pt x="362" y="598"/>
                </a:moveTo>
                <a:lnTo>
                  <a:pt x="362" y="598"/>
                </a:lnTo>
                <a:lnTo>
                  <a:pt x="366" y="596"/>
                </a:lnTo>
                <a:lnTo>
                  <a:pt x="369" y="596"/>
                </a:lnTo>
                <a:lnTo>
                  <a:pt x="369" y="596"/>
                </a:lnTo>
                <a:lnTo>
                  <a:pt x="366" y="598"/>
                </a:lnTo>
                <a:lnTo>
                  <a:pt x="362" y="598"/>
                </a:lnTo>
                <a:lnTo>
                  <a:pt x="362" y="598"/>
                </a:lnTo>
                <a:close/>
                <a:moveTo>
                  <a:pt x="452" y="623"/>
                </a:moveTo>
                <a:lnTo>
                  <a:pt x="452" y="623"/>
                </a:lnTo>
                <a:lnTo>
                  <a:pt x="455" y="620"/>
                </a:lnTo>
                <a:lnTo>
                  <a:pt x="456" y="622"/>
                </a:lnTo>
                <a:lnTo>
                  <a:pt x="456" y="622"/>
                </a:lnTo>
                <a:lnTo>
                  <a:pt x="452" y="623"/>
                </a:lnTo>
                <a:lnTo>
                  <a:pt x="452" y="623"/>
                </a:lnTo>
                <a:lnTo>
                  <a:pt x="454" y="622"/>
                </a:lnTo>
                <a:lnTo>
                  <a:pt x="452" y="623"/>
                </a:lnTo>
                <a:lnTo>
                  <a:pt x="452" y="623"/>
                </a:lnTo>
                <a:close/>
                <a:moveTo>
                  <a:pt x="461" y="618"/>
                </a:moveTo>
                <a:lnTo>
                  <a:pt x="461" y="618"/>
                </a:lnTo>
                <a:lnTo>
                  <a:pt x="462" y="619"/>
                </a:lnTo>
                <a:lnTo>
                  <a:pt x="463" y="620"/>
                </a:lnTo>
                <a:lnTo>
                  <a:pt x="462" y="622"/>
                </a:lnTo>
                <a:lnTo>
                  <a:pt x="461" y="623"/>
                </a:lnTo>
                <a:lnTo>
                  <a:pt x="461" y="623"/>
                </a:lnTo>
                <a:lnTo>
                  <a:pt x="460" y="622"/>
                </a:lnTo>
                <a:lnTo>
                  <a:pt x="460" y="620"/>
                </a:lnTo>
                <a:lnTo>
                  <a:pt x="461" y="618"/>
                </a:lnTo>
                <a:lnTo>
                  <a:pt x="461" y="618"/>
                </a:lnTo>
                <a:lnTo>
                  <a:pt x="461" y="618"/>
                </a:lnTo>
                <a:lnTo>
                  <a:pt x="461" y="619"/>
                </a:lnTo>
                <a:lnTo>
                  <a:pt x="461" y="618"/>
                </a:lnTo>
                <a:lnTo>
                  <a:pt x="461" y="618"/>
                </a:lnTo>
                <a:lnTo>
                  <a:pt x="461" y="618"/>
                </a:lnTo>
                <a:close/>
                <a:moveTo>
                  <a:pt x="451" y="620"/>
                </a:moveTo>
                <a:lnTo>
                  <a:pt x="451" y="620"/>
                </a:lnTo>
                <a:lnTo>
                  <a:pt x="452" y="622"/>
                </a:lnTo>
                <a:lnTo>
                  <a:pt x="451" y="620"/>
                </a:lnTo>
                <a:lnTo>
                  <a:pt x="449" y="619"/>
                </a:lnTo>
                <a:lnTo>
                  <a:pt x="451" y="620"/>
                </a:lnTo>
                <a:lnTo>
                  <a:pt x="451" y="620"/>
                </a:lnTo>
                <a:lnTo>
                  <a:pt x="451" y="620"/>
                </a:lnTo>
                <a:lnTo>
                  <a:pt x="451" y="620"/>
                </a:lnTo>
                <a:lnTo>
                  <a:pt x="451" y="620"/>
                </a:lnTo>
                <a:close/>
                <a:moveTo>
                  <a:pt x="405" y="617"/>
                </a:moveTo>
                <a:lnTo>
                  <a:pt x="405" y="617"/>
                </a:lnTo>
                <a:lnTo>
                  <a:pt x="408" y="616"/>
                </a:lnTo>
                <a:lnTo>
                  <a:pt x="410" y="616"/>
                </a:lnTo>
                <a:lnTo>
                  <a:pt x="410" y="616"/>
                </a:lnTo>
                <a:lnTo>
                  <a:pt x="408" y="617"/>
                </a:lnTo>
                <a:lnTo>
                  <a:pt x="407" y="617"/>
                </a:lnTo>
                <a:lnTo>
                  <a:pt x="405" y="617"/>
                </a:lnTo>
                <a:lnTo>
                  <a:pt x="405" y="617"/>
                </a:lnTo>
                <a:close/>
                <a:moveTo>
                  <a:pt x="413" y="614"/>
                </a:moveTo>
                <a:lnTo>
                  <a:pt x="413" y="614"/>
                </a:lnTo>
                <a:lnTo>
                  <a:pt x="413" y="616"/>
                </a:lnTo>
                <a:lnTo>
                  <a:pt x="413" y="616"/>
                </a:lnTo>
                <a:lnTo>
                  <a:pt x="414" y="616"/>
                </a:lnTo>
                <a:lnTo>
                  <a:pt x="413" y="617"/>
                </a:lnTo>
                <a:lnTo>
                  <a:pt x="413" y="617"/>
                </a:lnTo>
                <a:lnTo>
                  <a:pt x="411" y="617"/>
                </a:lnTo>
                <a:lnTo>
                  <a:pt x="411" y="616"/>
                </a:lnTo>
                <a:lnTo>
                  <a:pt x="411" y="614"/>
                </a:lnTo>
                <a:lnTo>
                  <a:pt x="413" y="614"/>
                </a:lnTo>
                <a:lnTo>
                  <a:pt x="413" y="614"/>
                </a:lnTo>
                <a:close/>
                <a:moveTo>
                  <a:pt x="398" y="612"/>
                </a:moveTo>
                <a:lnTo>
                  <a:pt x="398" y="612"/>
                </a:lnTo>
                <a:lnTo>
                  <a:pt x="395" y="616"/>
                </a:lnTo>
                <a:lnTo>
                  <a:pt x="392" y="617"/>
                </a:lnTo>
                <a:lnTo>
                  <a:pt x="392" y="616"/>
                </a:lnTo>
                <a:lnTo>
                  <a:pt x="392" y="613"/>
                </a:lnTo>
                <a:lnTo>
                  <a:pt x="393" y="611"/>
                </a:lnTo>
                <a:lnTo>
                  <a:pt x="396" y="610"/>
                </a:lnTo>
                <a:lnTo>
                  <a:pt x="397" y="610"/>
                </a:lnTo>
                <a:lnTo>
                  <a:pt x="398" y="612"/>
                </a:lnTo>
                <a:lnTo>
                  <a:pt x="398" y="612"/>
                </a:lnTo>
                <a:lnTo>
                  <a:pt x="398" y="612"/>
                </a:lnTo>
                <a:lnTo>
                  <a:pt x="398" y="612"/>
                </a:lnTo>
                <a:lnTo>
                  <a:pt x="398" y="612"/>
                </a:lnTo>
                <a:close/>
                <a:moveTo>
                  <a:pt x="313" y="575"/>
                </a:moveTo>
                <a:lnTo>
                  <a:pt x="313" y="575"/>
                </a:lnTo>
                <a:lnTo>
                  <a:pt x="315" y="573"/>
                </a:lnTo>
                <a:lnTo>
                  <a:pt x="316" y="573"/>
                </a:lnTo>
                <a:lnTo>
                  <a:pt x="318" y="573"/>
                </a:lnTo>
                <a:lnTo>
                  <a:pt x="318" y="575"/>
                </a:lnTo>
                <a:lnTo>
                  <a:pt x="316" y="576"/>
                </a:lnTo>
                <a:lnTo>
                  <a:pt x="315" y="576"/>
                </a:lnTo>
                <a:lnTo>
                  <a:pt x="313" y="575"/>
                </a:lnTo>
                <a:lnTo>
                  <a:pt x="313" y="575"/>
                </a:lnTo>
                <a:lnTo>
                  <a:pt x="314" y="575"/>
                </a:lnTo>
                <a:lnTo>
                  <a:pt x="314" y="575"/>
                </a:lnTo>
                <a:lnTo>
                  <a:pt x="314" y="576"/>
                </a:lnTo>
                <a:lnTo>
                  <a:pt x="313" y="575"/>
                </a:lnTo>
                <a:lnTo>
                  <a:pt x="313" y="575"/>
                </a:lnTo>
                <a:close/>
                <a:moveTo>
                  <a:pt x="265" y="523"/>
                </a:moveTo>
                <a:lnTo>
                  <a:pt x="265" y="523"/>
                </a:lnTo>
                <a:lnTo>
                  <a:pt x="263" y="522"/>
                </a:lnTo>
                <a:lnTo>
                  <a:pt x="263" y="522"/>
                </a:lnTo>
                <a:lnTo>
                  <a:pt x="263" y="522"/>
                </a:lnTo>
                <a:lnTo>
                  <a:pt x="265" y="520"/>
                </a:lnTo>
                <a:lnTo>
                  <a:pt x="265" y="522"/>
                </a:lnTo>
                <a:lnTo>
                  <a:pt x="266" y="522"/>
                </a:lnTo>
                <a:lnTo>
                  <a:pt x="265" y="523"/>
                </a:lnTo>
                <a:lnTo>
                  <a:pt x="265" y="523"/>
                </a:lnTo>
                <a:close/>
                <a:moveTo>
                  <a:pt x="446" y="624"/>
                </a:moveTo>
                <a:lnTo>
                  <a:pt x="446" y="624"/>
                </a:lnTo>
                <a:lnTo>
                  <a:pt x="451" y="623"/>
                </a:lnTo>
                <a:lnTo>
                  <a:pt x="451" y="623"/>
                </a:lnTo>
                <a:lnTo>
                  <a:pt x="450" y="624"/>
                </a:lnTo>
                <a:lnTo>
                  <a:pt x="448" y="624"/>
                </a:lnTo>
                <a:lnTo>
                  <a:pt x="446" y="624"/>
                </a:lnTo>
                <a:lnTo>
                  <a:pt x="446" y="624"/>
                </a:lnTo>
                <a:close/>
                <a:moveTo>
                  <a:pt x="322" y="586"/>
                </a:moveTo>
                <a:lnTo>
                  <a:pt x="322" y="586"/>
                </a:lnTo>
                <a:lnTo>
                  <a:pt x="326" y="586"/>
                </a:lnTo>
                <a:lnTo>
                  <a:pt x="328" y="586"/>
                </a:lnTo>
                <a:lnTo>
                  <a:pt x="328" y="586"/>
                </a:lnTo>
                <a:lnTo>
                  <a:pt x="326" y="587"/>
                </a:lnTo>
                <a:lnTo>
                  <a:pt x="322" y="586"/>
                </a:lnTo>
                <a:lnTo>
                  <a:pt x="322" y="586"/>
                </a:lnTo>
                <a:close/>
                <a:moveTo>
                  <a:pt x="422" y="630"/>
                </a:moveTo>
                <a:lnTo>
                  <a:pt x="422" y="630"/>
                </a:lnTo>
                <a:lnTo>
                  <a:pt x="431" y="629"/>
                </a:lnTo>
                <a:lnTo>
                  <a:pt x="431" y="629"/>
                </a:lnTo>
                <a:lnTo>
                  <a:pt x="428" y="628"/>
                </a:lnTo>
                <a:lnTo>
                  <a:pt x="423" y="628"/>
                </a:lnTo>
                <a:lnTo>
                  <a:pt x="421" y="628"/>
                </a:lnTo>
                <a:lnTo>
                  <a:pt x="422" y="630"/>
                </a:lnTo>
                <a:lnTo>
                  <a:pt x="422" y="630"/>
                </a:lnTo>
                <a:lnTo>
                  <a:pt x="423" y="630"/>
                </a:lnTo>
                <a:lnTo>
                  <a:pt x="422" y="630"/>
                </a:lnTo>
                <a:lnTo>
                  <a:pt x="422" y="630"/>
                </a:lnTo>
                <a:close/>
                <a:moveTo>
                  <a:pt x="338" y="596"/>
                </a:moveTo>
                <a:lnTo>
                  <a:pt x="338" y="596"/>
                </a:lnTo>
                <a:lnTo>
                  <a:pt x="332" y="596"/>
                </a:lnTo>
                <a:lnTo>
                  <a:pt x="338" y="596"/>
                </a:lnTo>
                <a:lnTo>
                  <a:pt x="338" y="596"/>
                </a:lnTo>
                <a:lnTo>
                  <a:pt x="337" y="596"/>
                </a:lnTo>
                <a:lnTo>
                  <a:pt x="337" y="596"/>
                </a:lnTo>
                <a:lnTo>
                  <a:pt x="338" y="596"/>
                </a:lnTo>
                <a:lnTo>
                  <a:pt x="338" y="596"/>
                </a:lnTo>
                <a:lnTo>
                  <a:pt x="338" y="596"/>
                </a:lnTo>
                <a:close/>
                <a:moveTo>
                  <a:pt x="383" y="619"/>
                </a:moveTo>
                <a:lnTo>
                  <a:pt x="383" y="619"/>
                </a:lnTo>
                <a:lnTo>
                  <a:pt x="379" y="619"/>
                </a:lnTo>
                <a:lnTo>
                  <a:pt x="379" y="619"/>
                </a:lnTo>
                <a:lnTo>
                  <a:pt x="380" y="618"/>
                </a:lnTo>
                <a:lnTo>
                  <a:pt x="383" y="618"/>
                </a:lnTo>
                <a:lnTo>
                  <a:pt x="383" y="619"/>
                </a:lnTo>
                <a:lnTo>
                  <a:pt x="383" y="619"/>
                </a:lnTo>
                <a:lnTo>
                  <a:pt x="383" y="619"/>
                </a:lnTo>
                <a:close/>
                <a:moveTo>
                  <a:pt x="413" y="632"/>
                </a:moveTo>
                <a:lnTo>
                  <a:pt x="413" y="632"/>
                </a:lnTo>
                <a:lnTo>
                  <a:pt x="416" y="630"/>
                </a:lnTo>
                <a:lnTo>
                  <a:pt x="417" y="631"/>
                </a:lnTo>
                <a:lnTo>
                  <a:pt x="417" y="632"/>
                </a:lnTo>
                <a:lnTo>
                  <a:pt x="413" y="632"/>
                </a:lnTo>
                <a:lnTo>
                  <a:pt x="413" y="632"/>
                </a:lnTo>
                <a:lnTo>
                  <a:pt x="414" y="631"/>
                </a:lnTo>
                <a:lnTo>
                  <a:pt x="413" y="632"/>
                </a:lnTo>
                <a:lnTo>
                  <a:pt x="413" y="632"/>
                </a:lnTo>
                <a:close/>
                <a:moveTo>
                  <a:pt x="371" y="620"/>
                </a:moveTo>
                <a:lnTo>
                  <a:pt x="371" y="620"/>
                </a:lnTo>
                <a:lnTo>
                  <a:pt x="374" y="619"/>
                </a:lnTo>
                <a:lnTo>
                  <a:pt x="375" y="619"/>
                </a:lnTo>
                <a:lnTo>
                  <a:pt x="377" y="619"/>
                </a:lnTo>
                <a:lnTo>
                  <a:pt x="377" y="619"/>
                </a:lnTo>
                <a:lnTo>
                  <a:pt x="374" y="620"/>
                </a:lnTo>
                <a:lnTo>
                  <a:pt x="371" y="620"/>
                </a:lnTo>
                <a:lnTo>
                  <a:pt x="371" y="620"/>
                </a:lnTo>
                <a:close/>
                <a:moveTo>
                  <a:pt x="354" y="617"/>
                </a:moveTo>
                <a:lnTo>
                  <a:pt x="354" y="617"/>
                </a:lnTo>
                <a:lnTo>
                  <a:pt x="356" y="616"/>
                </a:lnTo>
                <a:lnTo>
                  <a:pt x="358" y="616"/>
                </a:lnTo>
                <a:lnTo>
                  <a:pt x="358" y="616"/>
                </a:lnTo>
                <a:lnTo>
                  <a:pt x="360" y="617"/>
                </a:lnTo>
                <a:lnTo>
                  <a:pt x="358" y="618"/>
                </a:lnTo>
                <a:lnTo>
                  <a:pt x="356" y="618"/>
                </a:lnTo>
                <a:lnTo>
                  <a:pt x="354" y="617"/>
                </a:lnTo>
                <a:lnTo>
                  <a:pt x="354" y="617"/>
                </a:lnTo>
                <a:lnTo>
                  <a:pt x="355" y="617"/>
                </a:lnTo>
                <a:lnTo>
                  <a:pt x="356" y="617"/>
                </a:lnTo>
                <a:lnTo>
                  <a:pt x="355" y="618"/>
                </a:lnTo>
                <a:lnTo>
                  <a:pt x="354" y="617"/>
                </a:lnTo>
                <a:lnTo>
                  <a:pt x="354" y="617"/>
                </a:lnTo>
                <a:close/>
                <a:moveTo>
                  <a:pt x="367" y="617"/>
                </a:moveTo>
                <a:lnTo>
                  <a:pt x="367" y="617"/>
                </a:lnTo>
                <a:lnTo>
                  <a:pt x="364" y="617"/>
                </a:lnTo>
                <a:lnTo>
                  <a:pt x="363" y="617"/>
                </a:lnTo>
                <a:lnTo>
                  <a:pt x="362" y="617"/>
                </a:lnTo>
                <a:lnTo>
                  <a:pt x="360" y="617"/>
                </a:lnTo>
                <a:lnTo>
                  <a:pt x="360" y="617"/>
                </a:lnTo>
                <a:lnTo>
                  <a:pt x="362" y="616"/>
                </a:lnTo>
                <a:lnTo>
                  <a:pt x="364" y="616"/>
                </a:lnTo>
                <a:lnTo>
                  <a:pt x="366" y="616"/>
                </a:lnTo>
                <a:lnTo>
                  <a:pt x="367" y="617"/>
                </a:lnTo>
                <a:lnTo>
                  <a:pt x="367" y="617"/>
                </a:lnTo>
                <a:close/>
                <a:moveTo>
                  <a:pt x="404" y="630"/>
                </a:moveTo>
                <a:lnTo>
                  <a:pt x="404" y="630"/>
                </a:lnTo>
                <a:lnTo>
                  <a:pt x="405" y="629"/>
                </a:lnTo>
                <a:lnTo>
                  <a:pt x="407" y="629"/>
                </a:lnTo>
                <a:lnTo>
                  <a:pt x="409" y="630"/>
                </a:lnTo>
                <a:lnTo>
                  <a:pt x="409" y="630"/>
                </a:lnTo>
                <a:lnTo>
                  <a:pt x="407" y="630"/>
                </a:lnTo>
                <a:lnTo>
                  <a:pt x="404" y="630"/>
                </a:lnTo>
                <a:lnTo>
                  <a:pt x="404" y="630"/>
                </a:lnTo>
                <a:close/>
                <a:moveTo>
                  <a:pt x="363" y="620"/>
                </a:moveTo>
                <a:lnTo>
                  <a:pt x="363" y="620"/>
                </a:lnTo>
                <a:lnTo>
                  <a:pt x="366" y="619"/>
                </a:lnTo>
                <a:lnTo>
                  <a:pt x="368" y="619"/>
                </a:lnTo>
                <a:lnTo>
                  <a:pt x="368" y="619"/>
                </a:lnTo>
                <a:lnTo>
                  <a:pt x="367" y="620"/>
                </a:lnTo>
                <a:lnTo>
                  <a:pt x="366" y="620"/>
                </a:lnTo>
                <a:lnTo>
                  <a:pt x="363" y="620"/>
                </a:lnTo>
                <a:lnTo>
                  <a:pt x="363" y="620"/>
                </a:lnTo>
                <a:close/>
                <a:moveTo>
                  <a:pt x="356" y="624"/>
                </a:moveTo>
                <a:lnTo>
                  <a:pt x="356" y="624"/>
                </a:lnTo>
                <a:lnTo>
                  <a:pt x="361" y="622"/>
                </a:lnTo>
                <a:lnTo>
                  <a:pt x="360" y="622"/>
                </a:lnTo>
                <a:lnTo>
                  <a:pt x="357" y="623"/>
                </a:lnTo>
                <a:lnTo>
                  <a:pt x="356" y="624"/>
                </a:lnTo>
                <a:lnTo>
                  <a:pt x="356" y="624"/>
                </a:lnTo>
                <a:lnTo>
                  <a:pt x="357" y="623"/>
                </a:lnTo>
                <a:lnTo>
                  <a:pt x="357" y="623"/>
                </a:lnTo>
                <a:lnTo>
                  <a:pt x="356" y="623"/>
                </a:lnTo>
                <a:lnTo>
                  <a:pt x="356" y="624"/>
                </a:lnTo>
                <a:lnTo>
                  <a:pt x="356" y="624"/>
                </a:lnTo>
                <a:close/>
                <a:moveTo>
                  <a:pt x="348" y="620"/>
                </a:moveTo>
                <a:lnTo>
                  <a:pt x="348" y="620"/>
                </a:lnTo>
                <a:lnTo>
                  <a:pt x="354" y="619"/>
                </a:lnTo>
                <a:lnTo>
                  <a:pt x="358" y="619"/>
                </a:lnTo>
                <a:lnTo>
                  <a:pt x="358" y="619"/>
                </a:lnTo>
                <a:lnTo>
                  <a:pt x="357" y="622"/>
                </a:lnTo>
                <a:lnTo>
                  <a:pt x="355" y="622"/>
                </a:lnTo>
                <a:lnTo>
                  <a:pt x="348" y="620"/>
                </a:lnTo>
                <a:lnTo>
                  <a:pt x="348" y="620"/>
                </a:lnTo>
                <a:close/>
                <a:moveTo>
                  <a:pt x="408" y="640"/>
                </a:moveTo>
                <a:lnTo>
                  <a:pt x="408" y="640"/>
                </a:lnTo>
                <a:lnTo>
                  <a:pt x="413" y="638"/>
                </a:lnTo>
                <a:lnTo>
                  <a:pt x="416" y="637"/>
                </a:lnTo>
                <a:lnTo>
                  <a:pt x="416" y="637"/>
                </a:lnTo>
                <a:lnTo>
                  <a:pt x="413" y="638"/>
                </a:lnTo>
                <a:lnTo>
                  <a:pt x="408" y="640"/>
                </a:lnTo>
                <a:lnTo>
                  <a:pt x="408" y="640"/>
                </a:lnTo>
                <a:close/>
                <a:moveTo>
                  <a:pt x="387" y="634"/>
                </a:moveTo>
                <a:lnTo>
                  <a:pt x="387" y="634"/>
                </a:lnTo>
                <a:lnTo>
                  <a:pt x="389" y="632"/>
                </a:lnTo>
                <a:lnTo>
                  <a:pt x="390" y="632"/>
                </a:lnTo>
                <a:lnTo>
                  <a:pt x="391" y="632"/>
                </a:lnTo>
                <a:lnTo>
                  <a:pt x="391" y="632"/>
                </a:lnTo>
                <a:lnTo>
                  <a:pt x="390" y="634"/>
                </a:lnTo>
                <a:lnTo>
                  <a:pt x="387" y="634"/>
                </a:lnTo>
                <a:lnTo>
                  <a:pt x="387" y="634"/>
                </a:lnTo>
                <a:close/>
                <a:moveTo>
                  <a:pt x="393" y="641"/>
                </a:moveTo>
                <a:lnTo>
                  <a:pt x="393" y="641"/>
                </a:lnTo>
                <a:lnTo>
                  <a:pt x="391" y="640"/>
                </a:lnTo>
                <a:lnTo>
                  <a:pt x="391" y="638"/>
                </a:lnTo>
                <a:lnTo>
                  <a:pt x="392" y="636"/>
                </a:lnTo>
                <a:lnTo>
                  <a:pt x="393" y="635"/>
                </a:lnTo>
                <a:lnTo>
                  <a:pt x="395" y="635"/>
                </a:lnTo>
                <a:lnTo>
                  <a:pt x="395" y="637"/>
                </a:lnTo>
                <a:lnTo>
                  <a:pt x="393" y="641"/>
                </a:lnTo>
                <a:lnTo>
                  <a:pt x="393" y="641"/>
                </a:lnTo>
                <a:lnTo>
                  <a:pt x="392" y="640"/>
                </a:lnTo>
                <a:lnTo>
                  <a:pt x="392" y="640"/>
                </a:lnTo>
                <a:lnTo>
                  <a:pt x="393" y="640"/>
                </a:lnTo>
                <a:lnTo>
                  <a:pt x="393" y="641"/>
                </a:lnTo>
                <a:lnTo>
                  <a:pt x="393" y="641"/>
                </a:lnTo>
                <a:close/>
                <a:moveTo>
                  <a:pt x="343" y="618"/>
                </a:moveTo>
                <a:lnTo>
                  <a:pt x="343" y="618"/>
                </a:lnTo>
                <a:lnTo>
                  <a:pt x="340" y="618"/>
                </a:lnTo>
                <a:lnTo>
                  <a:pt x="338" y="618"/>
                </a:lnTo>
                <a:lnTo>
                  <a:pt x="337" y="617"/>
                </a:lnTo>
                <a:lnTo>
                  <a:pt x="337" y="616"/>
                </a:lnTo>
                <a:lnTo>
                  <a:pt x="337" y="616"/>
                </a:lnTo>
                <a:lnTo>
                  <a:pt x="338" y="617"/>
                </a:lnTo>
                <a:lnTo>
                  <a:pt x="343" y="618"/>
                </a:lnTo>
                <a:lnTo>
                  <a:pt x="343" y="618"/>
                </a:lnTo>
                <a:close/>
                <a:moveTo>
                  <a:pt x="342" y="622"/>
                </a:moveTo>
                <a:lnTo>
                  <a:pt x="342" y="622"/>
                </a:lnTo>
                <a:lnTo>
                  <a:pt x="345" y="620"/>
                </a:lnTo>
                <a:lnTo>
                  <a:pt x="342" y="622"/>
                </a:lnTo>
                <a:lnTo>
                  <a:pt x="342" y="622"/>
                </a:lnTo>
                <a:lnTo>
                  <a:pt x="343" y="622"/>
                </a:lnTo>
                <a:lnTo>
                  <a:pt x="342" y="622"/>
                </a:lnTo>
                <a:lnTo>
                  <a:pt x="342" y="622"/>
                </a:lnTo>
                <a:close/>
                <a:moveTo>
                  <a:pt x="366" y="635"/>
                </a:moveTo>
                <a:lnTo>
                  <a:pt x="366" y="635"/>
                </a:lnTo>
                <a:lnTo>
                  <a:pt x="368" y="632"/>
                </a:lnTo>
                <a:lnTo>
                  <a:pt x="366" y="635"/>
                </a:lnTo>
                <a:lnTo>
                  <a:pt x="366" y="635"/>
                </a:lnTo>
                <a:lnTo>
                  <a:pt x="366" y="634"/>
                </a:lnTo>
                <a:lnTo>
                  <a:pt x="366" y="635"/>
                </a:lnTo>
                <a:lnTo>
                  <a:pt x="366" y="635"/>
                </a:lnTo>
                <a:close/>
                <a:moveTo>
                  <a:pt x="377" y="640"/>
                </a:moveTo>
                <a:lnTo>
                  <a:pt x="377" y="640"/>
                </a:lnTo>
                <a:lnTo>
                  <a:pt x="375" y="638"/>
                </a:lnTo>
                <a:lnTo>
                  <a:pt x="377" y="636"/>
                </a:lnTo>
                <a:lnTo>
                  <a:pt x="377" y="636"/>
                </a:lnTo>
                <a:lnTo>
                  <a:pt x="379" y="637"/>
                </a:lnTo>
                <a:lnTo>
                  <a:pt x="379" y="638"/>
                </a:lnTo>
                <a:lnTo>
                  <a:pt x="378" y="640"/>
                </a:lnTo>
                <a:lnTo>
                  <a:pt x="377" y="640"/>
                </a:lnTo>
                <a:lnTo>
                  <a:pt x="377" y="640"/>
                </a:lnTo>
                <a:close/>
                <a:moveTo>
                  <a:pt x="345" y="625"/>
                </a:moveTo>
                <a:lnTo>
                  <a:pt x="345" y="625"/>
                </a:lnTo>
                <a:lnTo>
                  <a:pt x="344" y="625"/>
                </a:lnTo>
                <a:lnTo>
                  <a:pt x="342" y="625"/>
                </a:lnTo>
                <a:lnTo>
                  <a:pt x="340" y="624"/>
                </a:lnTo>
                <a:lnTo>
                  <a:pt x="340" y="624"/>
                </a:lnTo>
                <a:lnTo>
                  <a:pt x="342" y="623"/>
                </a:lnTo>
                <a:lnTo>
                  <a:pt x="343" y="623"/>
                </a:lnTo>
                <a:lnTo>
                  <a:pt x="345" y="625"/>
                </a:lnTo>
                <a:lnTo>
                  <a:pt x="345" y="625"/>
                </a:lnTo>
                <a:close/>
                <a:moveTo>
                  <a:pt x="366" y="642"/>
                </a:moveTo>
                <a:lnTo>
                  <a:pt x="366" y="642"/>
                </a:lnTo>
                <a:lnTo>
                  <a:pt x="366" y="641"/>
                </a:lnTo>
                <a:lnTo>
                  <a:pt x="367" y="640"/>
                </a:lnTo>
                <a:lnTo>
                  <a:pt x="371" y="637"/>
                </a:lnTo>
                <a:lnTo>
                  <a:pt x="372" y="637"/>
                </a:lnTo>
                <a:lnTo>
                  <a:pt x="372" y="637"/>
                </a:lnTo>
                <a:lnTo>
                  <a:pt x="366" y="642"/>
                </a:lnTo>
                <a:lnTo>
                  <a:pt x="366" y="642"/>
                </a:lnTo>
                <a:lnTo>
                  <a:pt x="366" y="641"/>
                </a:lnTo>
                <a:lnTo>
                  <a:pt x="367" y="641"/>
                </a:lnTo>
                <a:lnTo>
                  <a:pt x="367" y="641"/>
                </a:lnTo>
                <a:lnTo>
                  <a:pt x="366" y="642"/>
                </a:lnTo>
                <a:lnTo>
                  <a:pt x="366" y="642"/>
                </a:lnTo>
                <a:close/>
                <a:moveTo>
                  <a:pt x="349" y="640"/>
                </a:moveTo>
                <a:lnTo>
                  <a:pt x="349" y="640"/>
                </a:lnTo>
                <a:lnTo>
                  <a:pt x="352" y="641"/>
                </a:lnTo>
                <a:lnTo>
                  <a:pt x="356" y="641"/>
                </a:lnTo>
                <a:lnTo>
                  <a:pt x="360" y="640"/>
                </a:lnTo>
                <a:lnTo>
                  <a:pt x="362" y="641"/>
                </a:lnTo>
                <a:lnTo>
                  <a:pt x="362" y="641"/>
                </a:lnTo>
                <a:lnTo>
                  <a:pt x="354" y="642"/>
                </a:lnTo>
                <a:lnTo>
                  <a:pt x="350" y="642"/>
                </a:lnTo>
                <a:lnTo>
                  <a:pt x="349" y="641"/>
                </a:lnTo>
                <a:lnTo>
                  <a:pt x="349" y="640"/>
                </a:lnTo>
                <a:lnTo>
                  <a:pt x="349" y="640"/>
                </a:lnTo>
                <a:close/>
                <a:moveTo>
                  <a:pt x="352" y="640"/>
                </a:moveTo>
                <a:lnTo>
                  <a:pt x="352" y="640"/>
                </a:lnTo>
                <a:lnTo>
                  <a:pt x="355" y="638"/>
                </a:lnTo>
                <a:lnTo>
                  <a:pt x="356" y="640"/>
                </a:lnTo>
                <a:lnTo>
                  <a:pt x="356" y="640"/>
                </a:lnTo>
                <a:lnTo>
                  <a:pt x="352" y="640"/>
                </a:lnTo>
                <a:lnTo>
                  <a:pt x="352" y="640"/>
                </a:lnTo>
                <a:lnTo>
                  <a:pt x="354" y="640"/>
                </a:lnTo>
                <a:lnTo>
                  <a:pt x="352" y="640"/>
                </a:lnTo>
                <a:lnTo>
                  <a:pt x="352" y="640"/>
                </a:lnTo>
                <a:close/>
                <a:moveTo>
                  <a:pt x="331" y="642"/>
                </a:moveTo>
                <a:lnTo>
                  <a:pt x="331" y="642"/>
                </a:lnTo>
                <a:lnTo>
                  <a:pt x="328" y="640"/>
                </a:lnTo>
                <a:lnTo>
                  <a:pt x="331" y="642"/>
                </a:lnTo>
                <a:lnTo>
                  <a:pt x="331" y="642"/>
                </a:lnTo>
                <a:lnTo>
                  <a:pt x="331" y="641"/>
                </a:lnTo>
                <a:lnTo>
                  <a:pt x="331" y="642"/>
                </a:lnTo>
                <a:lnTo>
                  <a:pt x="331" y="642"/>
                </a:lnTo>
                <a:close/>
                <a:moveTo>
                  <a:pt x="281" y="618"/>
                </a:moveTo>
                <a:lnTo>
                  <a:pt x="281" y="618"/>
                </a:lnTo>
                <a:lnTo>
                  <a:pt x="285" y="618"/>
                </a:lnTo>
                <a:lnTo>
                  <a:pt x="287" y="618"/>
                </a:lnTo>
                <a:lnTo>
                  <a:pt x="287" y="619"/>
                </a:lnTo>
                <a:lnTo>
                  <a:pt x="287" y="619"/>
                </a:lnTo>
                <a:lnTo>
                  <a:pt x="285" y="619"/>
                </a:lnTo>
                <a:lnTo>
                  <a:pt x="283" y="619"/>
                </a:lnTo>
                <a:lnTo>
                  <a:pt x="281" y="618"/>
                </a:lnTo>
                <a:lnTo>
                  <a:pt x="281" y="618"/>
                </a:lnTo>
                <a:lnTo>
                  <a:pt x="281" y="618"/>
                </a:lnTo>
                <a:close/>
                <a:moveTo>
                  <a:pt x="237" y="573"/>
                </a:moveTo>
                <a:lnTo>
                  <a:pt x="237" y="573"/>
                </a:lnTo>
                <a:lnTo>
                  <a:pt x="236" y="573"/>
                </a:lnTo>
                <a:lnTo>
                  <a:pt x="237" y="572"/>
                </a:lnTo>
                <a:lnTo>
                  <a:pt x="238" y="572"/>
                </a:lnTo>
                <a:lnTo>
                  <a:pt x="239" y="573"/>
                </a:lnTo>
                <a:lnTo>
                  <a:pt x="239" y="573"/>
                </a:lnTo>
                <a:lnTo>
                  <a:pt x="238" y="573"/>
                </a:lnTo>
                <a:lnTo>
                  <a:pt x="237" y="573"/>
                </a:lnTo>
                <a:lnTo>
                  <a:pt x="237" y="573"/>
                </a:lnTo>
                <a:close/>
                <a:moveTo>
                  <a:pt x="283" y="619"/>
                </a:moveTo>
                <a:lnTo>
                  <a:pt x="283" y="619"/>
                </a:lnTo>
                <a:lnTo>
                  <a:pt x="285" y="619"/>
                </a:lnTo>
                <a:lnTo>
                  <a:pt x="286" y="619"/>
                </a:lnTo>
                <a:lnTo>
                  <a:pt x="285" y="622"/>
                </a:lnTo>
                <a:lnTo>
                  <a:pt x="284" y="623"/>
                </a:lnTo>
                <a:lnTo>
                  <a:pt x="283" y="622"/>
                </a:lnTo>
                <a:lnTo>
                  <a:pt x="283" y="619"/>
                </a:lnTo>
                <a:lnTo>
                  <a:pt x="283" y="619"/>
                </a:lnTo>
                <a:lnTo>
                  <a:pt x="283" y="619"/>
                </a:lnTo>
                <a:lnTo>
                  <a:pt x="283" y="619"/>
                </a:lnTo>
                <a:lnTo>
                  <a:pt x="283" y="619"/>
                </a:lnTo>
                <a:close/>
                <a:moveTo>
                  <a:pt x="280" y="622"/>
                </a:moveTo>
                <a:lnTo>
                  <a:pt x="280" y="622"/>
                </a:lnTo>
                <a:lnTo>
                  <a:pt x="279" y="622"/>
                </a:lnTo>
                <a:lnTo>
                  <a:pt x="279" y="620"/>
                </a:lnTo>
                <a:lnTo>
                  <a:pt x="280" y="620"/>
                </a:lnTo>
                <a:lnTo>
                  <a:pt x="283" y="620"/>
                </a:lnTo>
                <a:lnTo>
                  <a:pt x="283" y="620"/>
                </a:lnTo>
                <a:lnTo>
                  <a:pt x="281" y="622"/>
                </a:lnTo>
                <a:lnTo>
                  <a:pt x="280" y="622"/>
                </a:lnTo>
                <a:lnTo>
                  <a:pt x="280" y="622"/>
                </a:lnTo>
                <a:close/>
                <a:moveTo>
                  <a:pt x="302" y="640"/>
                </a:moveTo>
                <a:lnTo>
                  <a:pt x="302" y="640"/>
                </a:lnTo>
                <a:lnTo>
                  <a:pt x="298" y="636"/>
                </a:lnTo>
                <a:lnTo>
                  <a:pt x="299" y="637"/>
                </a:lnTo>
                <a:lnTo>
                  <a:pt x="302" y="640"/>
                </a:lnTo>
                <a:lnTo>
                  <a:pt x="302" y="640"/>
                </a:lnTo>
                <a:lnTo>
                  <a:pt x="302" y="640"/>
                </a:lnTo>
                <a:lnTo>
                  <a:pt x="301" y="638"/>
                </a:lnTo>
                <a:lnTo>
                  <a:pt x="302" y="640"/>
                </a:lnTo>
                <a:lnTo>
                  <a:pt x="302" y="640"/>
                </a:lnTo>
                <a:close/>
                <a:moveTo>
                  <a:pt x="279" y="624"/>
                </a:moveTo>
                <a:lnTo>
                  <a:pt x="279" y="624"/>
                </a:lnTo>
                <a:lnTo>
                  <a:pt x="283" y="625"/>
                </a:lnTo>
                <a:lnTo>
                  <a:pt x="279" y="624"/>
                </a:lnTo>
                <a:lnTo>
                  <a:pt x="279" y="624"/>
                </a:lnTo>
                <a:lnTo>
                  <a:pt x="280" y="625"/>
                </a:lnTo>
                <a:lnTo>
                  <a:pt x="279" y="624"/>
                </a:lnTo>
                <a:lnTo>
                  <a:pt x="279" y="624"/>
                </a:lnTo>
                <a:close/>
                <a:moveTo>
                  <a:pt x="271" y="617"/>
                </a:moveTo>
                <a:lnTo>
                  <a:pt x="271" y="617"/>
                </a:lnTo>
                <a:lnTo>
                  <a:pt x="268" y="617"/>
                </a:lnTo>
                <a:lnTo>
                  <a:pt x="268" y="617"/>
                </a:lnTo>
                <a:lnTo>
                  <a:pt x="267" y="616"/>
                </a:lnTo>
                <a:lnTo>
                  <a:pt x="266" y="614"/>
                </a:lnTo>
                <a:lnTo>
                  <a:pt x="266" y="614"/>
                </a:lnTo>
                <a:lnTo>
                  <a:pt x="268" y="616"/>
                </a:lnTo>
                <a:lnTo>
                  <a:pt x="271" y="616"/>
                </a:lnTo>
                <a:lnTo>
                  <a:pt x="271" y="617"/>
                </a:lnTo>
                <a:lnTo>
                  <a:pt x="271" y="617"/>
                </a:lnTo>
                <a:close/>
                <a:moveTo>
                  <a:pt x="263" y="613"/>
                </a:moveTo>
                <a:lnTo>
                  <a:pt x="263" y="613"/>
                </a:lnTo>
                <a:lnTo>
                  <a:pt x="265" y="612"/>
                </a:lnTo>
                <a:lnTo>
                  <a:pt x="263" y="613"/>
                </a:lnTo>
                <a:lnTo>
                  <a:pt x="263" y="613"/>
                </a:lnTo>
                <a:lnTo>
                  <a:pt x="263" y="613"/>
                </a:lnTo>
                <a:lnTo>
                  <a:pt x="263" y="613"/>
                </a:lnTo>
                <a:close/>
                <a:moveTo>
                  <a:pt x="221" y="569"/>
                </a:moveTo>
                <a:lnTo>
                  <a:pt x="221" y="569"/>
                </a:lnTo>
                <a:lnTo>
                  <a:pt x="213" y="566"/>
                </a:lnTo>
                <a:lnTo>
                  <a:pt x="209" y="565"/>
                </a:lnTo>
                <a:lnTo>
                  <a:pt x="208" y="564"/>
                </a:lnTo>
                <a:lnTo>
                  <a:pt x="210" y="563"/>
                </a:lnTo>
                <a:lnTo>
                  <a:pt x="216" y="564"/>
                </a:lnTo>
                <a:lnTo>
                  <a:pt x="220" y="566"/>
                </a:lnTo>
                <a:lnTo>
                  <a:pt x="221" y="569"/>
                </a:lnTo>
                <a:lnTo>
                  <a:pt x="221" y="569"/>
                </a:lnTo>
                <a:lnTo>
                  <a:pt x="221" y="569"/>
                </a:lnTo>
                <a:lnTo>
                  <a:pt x="221" y="569"/>
                </a:lnTo>
                <a:lnTo>
                  <a:pt x="221" y="569"/>
                </a:lnTo>
                <a:lnTo>
                  <a:pt x="221" y="569"/>
                </a:lnTo>
                <a:lnTo>
                  <a:pt x="221" y="569"/>
                </a:lnTo>
                <a:close/>
                <a:moveTo>
                  <a:pt x="269" y="620"/>
                </a:moveTo>
                <a:lnTo>
                  <a:pt x="269" y="620"/>
                </a:lnTo>
                <a:lnTo>
                  <a:pt x="265" y="617"/>
                </a:lnTo>
                <a:lnTo>
                  <a:pt x="269" y="620"/>
                </a:lnTo>
                <a:lnTo>
                  <a:pt x="269" y="620"/>
                </a:lnTo>
                <a:lnTo>
                  <a:pt x="268" y="620"/>
                </a:lnTo>
                <a:lnTo>
                  <a:pt x="269" y="620"/>
                </a:lnTo>
                <a:lnTo>
                  <a:pt x="269" y="620"/>
                </a:lnTo>
                <a:lnTo>
                  <a:pt x="269" y="620"/>
                </a:lnTo>
                <a:lnTo>
                  <a:pt x="269" y="620"/>
                </a:lnTo>
                <a:close/>
                <a:moveTo>
                  <a:pt x="287" y="637"/>
                </a:moveTo>
                <a:lnTo>
                  <a:pt x="287" y="637"/>
                </a:lnTo>
                <a:lnTo>
                  <a:pt x="291" y="636"/>
                </a:lnTo>
                <a:lnTo>
                  <a:pt x="293" y="636"/>
                </a:lnTo>
                <a:lnTo>
                  <a:pt x="293" y="636"/>
                </a:lnTo>
                <a:lnTo>
                  <a:pt x="291" y="637"/>
                </a:lnTo>
                <a:lnTo>
                  <a:pt x="289" y="637"/>
                </a:lnTo>
                <a:lnTo>
                  <a:pt x="287" y="637"/>
                </a:lnTo>
                <a:lnTo>
                  <a:pt x="287" y="637"/>
                </a:lnTo>
                <a:close/>
                <a:moveTo>
                  <a:pt x="251" y="605"/>
                </a:moveTo>
                <a:lnTo>
                  <a:pt x="251" y="605"/>
                </a:lnTo>
                <a:lnTo>
                  <a:pt x="254" y="605"/>
                </a:lnTo>
                <a:lnTo>
                  <a:pt x="254" y="605"/>
                </a:lnTo>
                <a:lnTo>
                  <a:pt x="252" y="605"/>
                </a:lnTo>
                <a:lnTo>
                  <a:pt x="251" y="605"/>
                </a:lnTo>
                <a:lnTo>
                  <a:pt x="251" y="605"/>
                </a:lnTo>
                <a:lnTo>
                  <a:pt x="251" y="605"/>
                </a:lnTo>
                <a:lnTo>
                  <a:pt x="251" y="605"/>
                </a:lnTo>
                <a:lnTo>
                  <a:pt x="251" y="605"/>
                </a:lnTo>
                <a:close/>
                <a:moveTo>
                  <a:pt x="232" y="606"/>
                </a:moveTo>
                <a:lnTo>
                  <a:pt x="232" y="606"/>
                </a:lnTo>
                <a:lnTo>
                  <a:pt x="238" y="607"/>
                </a:lnTo>
                <a:lnTo>
                  <a:pt x="249" y="608"/>
                </a:lnTo>
                <a:lnTo>
                  <a:pt x="252" y="610"/>
                </a:lnTo>
                <a:lnTo>
                  <a:pt x="256" y="611"/>
                </a:lnTo>
                <a:lnTo>
                  <a:pt x="256" y="612"/>
                </a:lnTo>
                <a:lnTo>
                  <a:pt x="255" y="613"/>
                </a:lnTo>
                <a:lnTo>
                  <a:pt x="251" y="617"/>
                </a:lnTo>
                <a:lnTo>
                  <a:pt x="251" y="617"/>
                </a:lnTo>
                <a:lnTo>
                  <a:pt x="246" y="611"/>
                </a:lnTo>
                <a:lnTo>
                  <a:pt x="242" y="608"/>
                </a:lnTo>
                <a:lnTo>
                  <a:pt x="239" y="607"/>
                </a:lnTo>
                <a:lnTo>
                  <a:pt x="237" y="608"/>
                </a:lnTo>
                <a:lnTo>
                  <a:pt x="234" y="611"/>
                </a:lnTo>
                <a:lnTo>
                  <a:pt x="233" y="610"/>
                </a:lnTo>
                <a:lnTo>
                  <a:pt x="232" y="606"/>
                </a:lnTo>
                <a:lnTo>
                  <a:pt x="232" y="606"/>
                </a:lnTo>
                <a:lnTo>
                  <a:pt x="232" y="607"/>
                </a:lnTo>
                <a:lnTo>
                  <a:pt x="232" y="607"/>
                </a:lnTo>
                <a:lnTo>
                  <a:pt x="232" y="607"/>
                </a:lnTo>
                <a:lnTo>
                  <a:pt x="232" y="606"/>
                </a:lnTo>
                <a:lnTo>
                  <a:pt x="232" y="606"/>
                </a:lnTo>
                <a:close/>
                <a:moveTo>
                  <a:pt x="228" y="608"/>
                </a:moveTo>
                <a:lnTo>
                  <a:pt x="228" y="608"/>
                </a:lnTo>
                <a:lnTo>
                  <a:pt x="227" y="610"/>
                </a:lnTo>
                <a:lnTo>
                  <a:pt x="226" y="608"/>
                </a:lnTo>
                <a:lnTo>
                  <a:pt x="221" y="607"/>
                </a:lnTo>
                <a:lnTo>
                  <a:pt x="220" y="606"/>
                </a:lnTo>
                <a:lnTo>
                  <a:pt x="221" y="606"/>
                </a:lnTo>
                <a:lnTo>
                  <a:pt x="228" y="608"/>
                </a:lnTo>
                <a:lnTo>
                  <a:pt x="228" y="608"/>
                </a:lnTo>
                <a:lnTo>
                  <a:pt x="228" y="608"/>
                </a:lnTo>
                <a:lnTo>
                  <a:pt x="228" y="608"/>
                </a:lnTo>
                <a:lnTo>
                  <a:pt x="228" y="608"/>
                </a:lnTo>
                <a:close/>
                <a:moveTo>
                  <a:pt x="287" y="636"/>
                </a:moveTo>
                <a:lnTo>
                  <a:pt x="287" y="636"/>
                </a:lnTo>
                <a:lnTo>
                  <a:pt x="284" y="636"/>
                </a:lnTo>
                <a:lnTo>
                  <a:pt x="279" y="635"/>
                </a:lnTo>
                <a:lnTo>
                  <a:pt x="279" y="635"/>
                </a:lnTo>
                <a:lnTo>
                  <a:pt x="284" y="635"/>
                </a:lnTo>
                <a:lnTo>
                  <a:pt x="286" y="635"/>
                </a:lnTo>
                <a:lnTo>
                  <a:pt x="287" y="636"/>
                </a:lnTo>
                <a:lnTo>
                  <a:pt x="287" y="636"/>
                </a:lnTo>
                <a:close/>
                <a:moveTo>
                  <a:pt x="266" y="622"/>
                </a:moveTo>
                <a:lnTo>
                  <a:pt x="266" y="622"/>
                </a:lnTo>
                <a:lnTo>
                  <a:pt x="268" y="622"/>
                </a:lnTo>
                <a:lnTo>
                  <a:pt x="269" y="623"/>
                </a:lnTo>
                <a:lnTo>
                  <a:pt x="269" y="623"/>
                </a:lnTo>
                <a:lnTo>
                  <a:pt x="268" y="624"/>
                </a:lnTo>
                <a:lnTo>
                  <a:pt x="267" y="623"/>
                </a:lnTo>
                <a:lnTo>
                  <a:pt x="266" y="623"/>
                </a:lnTo>
                <a:lnTo>
                  <a:pt x="266" y="622"/>
                </a:lnTo>
                <a:lnTo>
                  <a:pt x="266" y="622"/>
                </a:lnTo>
                <a:close/>
                <a:moveTo>
                  <a:pt x="256" y="618"/>
                </a:moveTo>
                <a:lnTo>
                  <a:pt x="256" y="618"/>
                </a:lnTo>
                <a:lnTo>
                  <a:pt x="259" y="618"/>
                </a:lnTo>
                <a:lnTo>
                  <a:pt x="261" y="619"/>
                </a:lnTo>
                <a:lnTo>
                  <a:pt x="261" y="620"/>
                </a:lnTo>
                <a:lnTo>
                  <a:pt x="261" y="620"/>
                </a:lnTo>
                <a:lnTo>
                  <a:pt x="256" y="618"/>
                </a:lnTo>
                <a:lnTo>
                  <a:pt x="256" y="618"/>
                </a:lnTo>
                <a:close/>
                <a:moveTo>
                  <a:pt x="273" y="634"/>
                </a:moveTo>
                <a:lnTo>
                  <a:pt x="273" y="634"/>
                </a:lnTo>
                <a:lnTo>
                  <a:pt x="275" y="634"/>
                </a:lnTo>
                <a:lnTo>
                  <a:pt x="278" y="635"/>
                </a:lnTo>
                <a:lnTo>
                  <a:pt x="278" y="635"/>
                </a:lnTo>
                <a:lnTo>
                  <a:pt x="275" y="635"/>
                </a:lnTo>
                <a:lnTo>
                  <a:pt x="273" y="634"/>
                </a:lnTo>
                <a:lnTo>
                  <a:pt x="273" y="634"/>
                </a:lnTo>
                <a:close/>
                <a:moveTo>
                  <a:pt x="201" y="558"/>
                </a:moveTo>
                <a:lnTo>
                  <a:pt x="201" y="558"/>
                </a:lnTo>
                <a:lnTo>
                  <a:pt x="201" y="558"/>
                </a:lnTo>
                <a:lnTo>
                  <a:pt x="202" y="558"/>
                </a:lnTo>
                <a:lnTo>
                  <a:pt x="203" y="558"/>
                </a:lnTo>
                <a:lnTo>
                  <a:pt x="204" y="558"/>
                </a:lnTo>
                <a:lnTo>
                  <a:pt x="204" y="558"/>
                </a:lnTo>
                <a:lnTo>
                  <a:pt x="204" y="558"/>
                </a:lnTo>
                <a:lnTo>
                  <a:pt x="203" y="559"/>
                </a:lnTo>
                <a:lnTo>
                  <a:pt x="202" y="559"/>
                </a:lnTo>
                <a:lnTo>
                  <a:pt x="201" y="558"/>
                </a:lnTo>
                <a:lnTo>
                  <a:pt x="201" y="558"/>
                </a:lnTo>
                <a:close/>
                <a:moveTo>
                  <a:pt x="196" y="555"/>
                </a:moveTo>
                <a:lnTo>
                  <a:pt x="196" y="555"/>
                </a:lnTo>
                <a:lnTo>
                  <a:pt x="197" y="553"/>
                </a:lnTo>
                <a:lnTo>
                  <a:pt x="200" y="553"/>
                </a:lnTo>
                <a:lnTo>
                  <a:pt x="201" y="554"/>
                </a:lnTo>
                <a:lnTo>
                  <a:pt x="201" y="557"/>
                </a:lnTo>
                <a:lnTo>
                  <a:pt x="201" y="559"/>
                </a:lnTo>
                <a:lnTo>
                  <a:pt x="200" y="560"/>
                </a:lnTo>
                <a:lnTo>
                  <a:pt x="198" y="559"/>
                </a:lnTo>
                <a:lnTo>
                  <a:pt x="196" y="555"/>
                </a:lnTo>
                <a:lnTo>
                  <a:pt x="196" y="555"/>
                </a:lnTo>
                <a:lnTo>
                  <a:pt x="196" y="555"/>
                </a:lnTo>
                <a:lnTo>
                  <a:pt x="196" y="555"/>
                </a:lnTo>
                <a:lnTo>
                  <a:pt x="196" y="557"/>
                </a:lnTo>
                <a:lnTo>
                  <a:pt x="196" y="555"/>
                </a:lnTo>
                <a:lnTo>
                  <a:pt x="196" y="555"/>
                </a:lnTo>
                <a:close/>
                <a:moveTo>
                  <a:pt x="240" y="614"/>
                </a:moveTo>
                <a:lnTo>
                  <a:pt x="240" y="614"/>
                </a:lnTo>
                <a:lnTo>
                  <a:pt x="244" y="614"/>
                </a:lnTo>
                <a:lnTo>
                  <a:pt x="245" y="616"/>
                </a:lnTo>
                <a:lnTo>
                  <a:pt x="245" y="616"/>
                </a:lnTo>
                <a:lnTo>
                  <a:pt x="245" y="616"/>
                </a:lnTo>
                <a:lnTo>
                  <a:pt x="243" y="616"/>
                </a:lnTo>
                <a:lnTo>
                  <a:pt x="240" y="614"/>
                </a:lnTo>
                <a:lnTo>
                  <a:pt x="240" y="614"/>
                </a:lnTo>
                <a:close/>
                <a:moveTo>
                  <a:pt x="248" y="626"/>
                </a:moveTo>
                <a:lnTo>
                  <a:pt x="248" y="626"/>
                </a:lnTo>
                <a:lnTo>
                  <a:pt x="250" y="626"/>
                </a:lnTo>
                <a:lnTo>
                  <a:pt x="252" y="626"/>
                </a:lnTo>
                <a:lnTo>
                  <a:pt x="252" y="626"/>
                </a:lnTo>
                <a:lnTo>
                  <a:pt x="250" y="628"/>
                </a:lnTo>
                <a:lnTo>
                  <a:pt x="248" y="626"/>
                </a:lnTo>
                <a:lnTo>
                  <a:pt x="248" y="626"/>
                </a:lnTo>
                <a:close/>
                <a:moveTo>
                  <a:pt x="219" y="604"/>
                </a:moveTo>
                <a:lnTo>
                  <a:pt x="219" y="604"/>
                </a:lnTo>
                <a:lnTo>
                  <a:pt x="215" y="601"/>
                </a:lnTo>
                <a:lnTo>
                  <a:pt x="216" y="601"/>
                </a:lnTo>
                <a:lnTo>
                  <a:pt x="219" y="602"/>
                </a:lnTo>
                <a:lnTo>
                  <a:pt x="220" y="604"/>
                </a:lnTo>
                <a:lnTo>
                  <a:pt x="219" y="604"/>
                </a:lnTo>
                <a:lnTo>
                  <a:pt x="219" y="604"/>
                </a:lnTo>
                <a:lnTo>
                  <a:pt x="219" y="604"/>
                </a:lnTo>
                <a:lnTo>
                  <a:pt x="219" y="604"/>
                </a:lnTo>
                <a:lnTo>
                  <a:pt x="220" y="604"/>
                </a:lnTo>
                <a:lnTo>
                  <a:pt x="219" y="604"/>
                </a:lnTo>
                <a:lnTo>
                  <a:pt x="219" y="604"/>
                </a:lnTo>
                <a:close/>
                <a:moveTo>
                  <a:pt x="209" y="596"/>
                </a:moveTo>
                <a:lnTo>
                  <a:pt x="209" y="596"/>
                </a:lnTo>
                <a:lnTo>
                  <a:pt x="208" y="595"/>
                </a:lnTo>
                <a:lnTo>
                  <a:pt x="209" y="594"/>
                </a:lnTo>
                <a:lnTo>
                  <a:pt x="213" y="594"/>
                </a:lnTo>
                <a:lnTo>
                  <a:pt x="214" y="594"/>
                </a:lnTo>
                <a:lnTo>
                  <a:pt x="214" y="595"/>
                </a:lnTo>
                <a:lnTo>
                  <a:pt x="213" y="596"/>
                </a:lnTo>
                <a:lnTo>
                  <a:pt x="209" y="596"/>
                </a:lnTo>
                <a:lnTo>
                  <a:pt x="209" y="596"/>
                </a:lnTo>
                <a:lnTo>
                  <a:pt x="209" y="596"/>
                </a:lnTo>
                <a:lnTo>
                  <a:pt x="210" y="596"/>
                </a:lnTo>
                <a:lnTo>
                  <a:pt x="210" y="596"/>
                </a:lnTo>
                <a:lnTo>
                  <a:pt x="209" y="596"/>
                </a:lnTo>
                <a:lnTo>
                  <a:pt x="209" y="596"/>
                </a:lnTo>
                <a:close/>
                <a:moveTo>
                  <a:pt x="213" y="604"/>
                </a:moveTo>
                <a:lnTo>
                  <a:pt x="213" y="604"/>
                </a:lnTo>
                <a:lnTo>
                  <a:pt x="218" y="604"/>
                </a:lnTo>
                <a:lnTo>
                  <a:pt x="213" y="604"/>
                </a:lnTo>
                <a:lnTo>
                  <a:pt x="213" y="604"/>
                </a:lnTo>
                <a:lnTo>
                  <a:pt x="214" y="604"/>
                </a:lnTo>
                <a:lnTo>
                  <a:pt x="213" y="604"/>
                </a:lnTo>
                <a:lnTo>
                  <a:pt x="213" y="604"/>
                </a:lnTo>
                <a:close/>
                <a:moveTo>
                  <a:pt x="156" y="448"/>
                </a:moveTo>
                <a:lnTo>
                  <a:pt x="156" y="448"/>
                </a:lnTo>
                <a:lnTo>
                  <a:pt x="156" y="447"/>
                </a:lnTo>
                <a:lnTo>
                  <a:pt x="156" y="446"/>
                </a:lnTo>
                <a:lnTo>
                  <a:pt x="159" y="449"/>
                </a:lnTo>
                <a:lnTo>
                  <a:pt x="159" y="452"/>
                </a:lnTo>
                <a:lnTo>
                  <a:pt x="156" y="448"/>
                </a:lnTo>
                <a:lnTo>
                  <a:pt x="156" y="448"/>
                </a:lnTo>
                <a:lnTo>
                  <a:pt x="156" y="448"/>
                </a:lnTo>
                <a:lnTo>
                  <a:pt x="156" y="448"/>
                </a:lnTo>
                <a:lnTo>
                  <a:pt x="156" y="448"/>
                </a:lnTo>
                <a:close/>
                <a:moveTo>
                  <a:pt x="175" y="545"/>
                </a:moveTo>
                <a:lnTo>
                  <a:pt x="175" y="545"/>
                </a:lnTo>
                <a:lnTo>
                  <a:pt x="172" y="543"/>
                </a:lnTo>
                <a:lnTo>
                  <a:pt x="172" y="542"/>
                </a:lnTo>
                <a:lnTo>
                  <a:pt x="173" y="543"/>
                </a:lnTo>
                <a:lnTo>
                  <a:pt x="175" y="545"/>
                </a:lnTo>
                <a:lnTo>
                  <a:pt x="175" y="545"/>
                </a:lnTo>
                <a:lnTo>
                  <a:pt x="174" y="543"/>
                </a:lnTo>
                <a:lnTo>
                  <a:pt x="175" y="545"/>
                </a:lnTo>
                <a:lnTo>
                  <a:pt x="175" y="545"/>
                </a:lnTo>
                <a:close/>
                <a:moveTo>
                  <a:pt x="198" y="590"/>
                </a:moveTo>
                <a:lnTo>
                  <a:pt x="198" y="590"/>
                </a:lnTo>
                <a:lnTo>
                  <a:pt x="202" y="593"/>
                </a:lnTo>
                <a:lnTo>
                  <a:pt x="203" y="595"/>
                </a:lnTo>
                <a:lnTo>
                  <a:pt x="202" y="595"/>
                </a:lnTo>
                <a:lnTo>
                  <a:pt x="200" y="596"/>
                </a:lnTo>
                <a:lnTo>
                  <a:pt x="196" y="595"/>
                </a:lnTo>
                <a:lnTo>
                  <a:pt x="195" y="594"/>
                </a:lnTo>
                <a:lnTo>
                  <a:pt x="195" y="593"/>
                </a:lnTo>
                <a:lnTo>
                  <a:pt x="198" y="590"/>
                </a:lnTo>
                <a:lnTo>
                  <a:pt x="198" y="590"/>
                </a:lnTo>
                <a:lnTo>
                  <a:pt x="198" y="590"/>
                </a:lnTo>
                <a:lnTo>
                  <a:pt x="197" y="592"/>
                </a:lnTo>
                <a:lnTo>
                  <a:pt x="197" y="590"/>
                </a:lnTo>
                <a:lnTo>
                  <a:pt x="198" y="590"/>
                </a:lnTo>
                <a:lnTo>
                  <a:pt x="198" y="590"/>
                </a:lnTo>
                <a:close/>
                <a:moveTo>
                  <a:pt x="228" y="631"/>
                </a:moveTo>
                <a:lnTo>
                  <a:pt x="228" y="631"/>
                </a:lnTo>
                <a:lnTo>
                  <a:pt x="224" y="628"/>
                </a:lnTo>
                <a:lnTo>
                  <a:pt x="222" y="628"/>
                </a:lnTo>
                <a:lnTo>
                  <a:pt x="222" y="628"/>
                </a:lnTo>
                <a:lnTo>
                  <a:pt x="225" y="630"/>
                </a:lnTo>
                <a:lnTo>
                  <a:pt x="226" y="631"/>
                </a:lnTo>
                <a:lnTo>
                  <a:pt x="228" y="631"/>
                </a:lnTo>
                <a:lnTo>
                  <a:pt x="228" y="631"/>
                </a:lnTo>
                <a:lnTo>
                  <a:pt x="227" y="630"/>
                </a:lnTo>
                <a:lnTo>
                  <a:pt x="227" y="630"/>
                </a:lnTo>
                <a:lnTo>
                  <a:pt x="228" y="630"/>
                </a:lnTo>
                <a:lnTo>
                  <a:pt x="228" y="631"/>
                </a:lnTo>
                <a:lnTo>
                  <a:pt x="228" y="631"/>
                </a:lnTo>
                <a:close/>
                <a:moveTo>
                  <a:pt x="196" y="595"/>
                </a:moveTo>
                <a:lnTo>
                  <a:pt x="196" y="595"/>
                </a:lnTo>
                <a:lnTo>
                  <a:pt x="190" y="592"/>
                </a:lnTo>
                <a:lnTo>
                  <a:pt x="196" y="595"/>
                </a:lnTo>
                <a:lnTo>
                  <a:pt x="196" y="595"/>
                </a:lnTo>
                <a:lnTo>
                  <a:pt x="196" y="595"/>
                </a:lnTo>
                <a:lnTo>
                  <a:pt x="196" y="595"/>
                </a:lnTo>
                <a:lnTo>
                  <a:pt x="197" y="595"/>
                </a:lnTo>
                <a:lnTo>
                  <a:pt x="196" y="595"/>
                </a:lnTo>
                <a:lnTo>
                  <a:pt x="196" y="595"/>
                </a:lnTo>
                <a:close/>
                <a:moveTo>
                  <a:pt x="209" y="619"/>
                </a:moveTo>
                <a:lnTo>
                  <a:pt x="209" y="619"/>
                </a:lnTo>
                <a:lnTo>
                  <a:pt x="212" y="618"/>
                </a:lnTo>
                <a:lnTo>
                  <a:pt x="214" y="619"/>
                </a:lnTo>
                <a:lnTo>
                  <a:pt x="214" y="619"/>
                </a:lnTo>
                <a:lnTo>
                  <a:pt x="212" y="619"/>
                </a:lnTo>
                <a:lnTo>
                  <a:pt x="209" y="619"/>
                </a:lnTo>
                <a:lnTo>
                  <a:pt x="209" y="619"/>
                </a:lnTo>
                <a:close/>
                <a:moveTo>
                  <a:pt x="210" y="625"/>
                </a:moveTo>
                <a:lnTo>
                  <a:pt x="210" y="625"/>
                </a:lnTo>
                <a:lnTo>
                  <a:pt x="213" y="625"/>
                </a:lnTo>
                <a:lnTo>
                  <a:pt x="215" y="625"/>
                </a:lnTo>
                <a:lnTo>
                  <a:pt x="216" y="626"/>
                </a:lnTo>
                <a:lnTo>
                  <a:pt x="218" y="628"/>
                </a:lnTo>
                <a:lnTo>
                  <a:pt x="218" y="629"/>
                </a:lnTo>
                <a:lnTo>
                  <a:pt x="216" y="629"/>
                </a:lnTo>
                <a:lnTo>
                  <a:pt x="214" y="628"/>
                </a:lnTo>
                <a:lnTo>
                  <a:pt x="210" y="625"/>
                </a:lnTo>
                <a:lnTo>
                  <a:pt x="210" y="625"/>
                </a:lnTo>
                <a:lnTo>
                  <a:pt x="212" y="625"/>
                </a:lnTo>
                <a:lnTo>
                  <a:pt x="212" y="626"/>
                </a:lnTo>
                <a:lnTo>
                  <a:pt x="212" y="626"/>
                </a:lnTo>
                <a:lnTo>
                  <a:pt x="210" y="625"/>
                </a:lnTo>
                <a:lnTo>
                  <a:pt x="210" y="625"/>
                </a:lnTo>
                <a:close/>
                <a:moveTo>
                  <a:pt x="185" y="587"/>
                </a:moveTo>
                <a:lnTo>
                  <a:pt x="185" y="587"/>
                </a:lnTo>
                <a:lnTo>
                  <a:pt x="185" y="586"/>
                </a:lnTo>
                <a:lnTo>
                  <a:pt x="183" y="586"/>
                </a:lnTo>
                <a:lnTo>
                  <a:pt x="181" y="584"/>
                </a:lnTo>
                <a:lnTo>
                  <a:pt x="183" y="584"/>
                </a:lnTo>
                <a:lnTo>
                  <a:pt x="183" y="584"/>
                </a:lnTo>
                <a:lnTo>
                  <a:pt x="185" y="586"/>
                </a:lnTo>
                <a:lnTo>
                  <a:pt x="186" y="586"/>
                </a:lnTo>
                <a:lnTo>
                  <a:pt x="185" y="587"/>
                </a:lnTo>
                <a:lnTo>
                  <a:pt x="185" y="587"/>
                </a:lnTo>
                <a:close/>
                <a:moveTo>
                  <a:pt x="190" y="602"/>
                </a:moveTo>
                <a:lnTo>
                  <a:pt x="190" y="602"/>
                </a:lnTo>
                <a:lnTo>
                  <a:pt x="197" y="605"/>
                </a:lnTo>
                <a:lnTo>
                  <a:pt x="197" y="605"/>
                </a:lnTo>
                <a:lnTo>
                  <a:pt x="193" y="604"/>
                </a:lnTo>
                <a:lnTo>
                  <a:pt x="191" y="604"/>
                </a:lnTo>
                <a:lnTo>
                  <a:pt x="190" y="602"/>
                </a:lnTo>
                <a:lnTo>
                  <a:pt x="190" y="602"/>
                </a:lnTo>
                <a:close/>
                <a:moveTo>
                  <a:pt x="206" y="622"/>
                </a:moveTo>
                <a:lnTo>
                  <a:pt x="206" y="622"/>
                </a:lnTo>
                <a:lnTo>
                  <a:pt x="208" y="622"/>
                </a:lnTo>
                <a:lnTo>
                  <a:pt x="210" y="622"/>
                </a:lnTo>
                <a:lnTo>
                  <a:pt x="210" y="624"/>
                </a:lnTo>
                <a:lnTo>
                  <a:pt x="210" y="625"/>
                </a:lnTo>
                <a:lnTo>
                  <a:pt x="209" y="624"/>
                </a:lnTo>
                <a:lnTo>
                  <a:pt x="208" y="624"/>
                </a:lnTo>
                <a:lnTo>
                  <a:pt x="206" y="622"/>
                </a:lnTo>
                <a:lnTo>
                  <a:pt x="206" y="622"/>
                </a:lnTo>
                <a:lnTo>
                  <a:pt x="207" y="622"/>
                </a:lnTo>
                <a:lnTo>
                  <a:pt x="206" y="622"/>
                </a:lnTo>
                <a:lnTo>
                  <a:pt x="206" y="622"/>
                </a:lnTo>
                <a:close/>
                <a:moveTo>
                  <a:pt x="165" y="575"/>
                </a:moveTo>
                <a:lnTo>
                  <a:pt x="165" y="575"/>
                </a:lnTo>
                <a:lnTo>
                  <a:pt x="171" y="578"/>
                </a:lnTo>
                <a:lnTo>
                  <a:pt x="175" y="581"/>
                </a:lnTo>
                <a:lnTo>
                  <a:pt x="178" y="583"/>
                </a:lnTo>
                <a:lnTo>
                  <a:pt x="178" y="584"/>
                </a:lnTo>
                <a:lnTo>
                  <a:pt x="177" y="584"/>
                </a:lnTo>
                <a:lnTo>
                  <a:pt x="174" y="583"/>
                </a:lnTo>
                <a:lnTo>
                  <a:pt x="169" y="579"/>
                </a:lnTo>
                <a:lnTo>
                  <a:pt x="165" y="575"/>
                </a:lnTo>
                <a:lnTo>
                  <a:pt x="165" y="575"/>
                </a:lnTo>
                <a:lnTo>
                  <a:pt x="166" y="576"/>
                </a:lnTo>
                <a:lnTo>
                  <a:pt x="167" y="577"/>
                </a:lnTo>
                <a:lnTo>
                  <a:pt x="167" y="577"/>
                </a:lnTo>
                <a:lnTo>
                  <a:pt x="165" y="575"/>
                </a:lnTo>
                <a:lnTo>
                  <a:pt x="165" y="575"/>
                </a:lnTo>
                <a:close/>
                <a:moveTo>
                  <a:pt x="142" y="427"/>
                </a:moveTo>
                <a:lnTo>
                  <a:pt x="142" y="427"/>
                </a:lnTo>
                <a:lnTo>
                  <a:pt x="143" y="429"/>
                </a:lnTo>
                <a:lnTo>
                  <a:pt x="143" y="429"/>
                </a:lnTo>
                <a:lnTo>
                  <a:pt x="143" y="430"/>
                </a:lnTo>
                <a:lnTo>
                  <a:pt x="143" y="430"/>
                </a:lnTo>
                <a:lnTo>
                  <a:pt x="142" y="429"/>
                </a:lnTo>
                <a:lnTo>
                  <a:pt x="141" y="428"/>
                </a:lnTo>
                <a:lnTo>
                  <a:pt x="142" y="427"/>
                </a:lnTo>
                <a:lnTo>
                  <a:pt x="142" y="427"/>
                </a:lnTo>
                <a:close/>
                <a:moveTo>
                  <a:pt x="147" y="522"/>
                </a:moveTo>
                <a:lnTo>
                  <a:pt x="147" y="522"/>
                </a:lnTo>
                <a:lnTo>
                  <a:pt x="148" y="520"/>
                </a:lnTo>
                <a:lnTo>
                  <a:pt x="149" y="520"/>
                </a:lnTo>
                <a:lnTo>
                  <a:pt x="149" y="520"/>
                </a:lnTo>
                <a:lnTo>
                  <a:pt x="147" y="522"/>
                </a:lnTo>
                <a:lnTo>
                  <a:pt x="147" y="522"/>
                </a:lnTo>
                <a:lnTo>
                  <a:pt x="147" y="522"/>
                </a:lnTo>
                <a:lnTo>
                  <a:pt x="147" y="522"/>
                </a:lnTo>
                <a:lnTo>
                  <a:pt x="147" y="522"/>
                </a:lnTo>
                <a:close/>
                <a:moveTo>
                  <a:pt x="195" y="616"/>
                </a:moveTo>
                <a:lnTo>
                  <a:pt x="195" y="616"/>
                </a:lnTo>
                <a:lnTo>
                  <a:pt x="203" y="618"/>
                </a:lnTo>
                <a:lnTo>
                  <a:pt x="204" y="619"/>
                </a:lnTo>
                <a:lnTo>
                  <a:pt x="204" y="620"/>
                </a:lnTo>
                <a:lnTo>
                  <a:pt x="201" y="619"/>
                </a:lnTo>
                <a:lnTo>
                  <a:pt x="195" y="616"/>
                </a:lnTo>
                <a:lnTo>
                  <a:pt x="195" y="616"/>
                </a:lnTo>
                <a:lnTo>
                  <a:pt x="197" y="617"/>
                </a:lnTo>
                <a:lnTo>
                  <a:pt x="195" y="616"/>
                </a:lnTo>
                <a:lnTo>
                  <a:pt x="195" y="616"/>
                </a:lnTo>
                <a:close/>
                <a:moveTo>
                  <a:pt x="162" y="561"/>
                </a:moveTo>
                <a:lnTo>
                  <a:pt x="162" y="561"/>
                </a:lnTo>
                <a:lnTo>
                  <a:pt x="166" y="564"/>
                </a:lnTo>
                <a:lnTo>
                  <a:pt x="168" y="566"/>
                </a:lnTo>
                <a:lnTo>
                  <a:pt x="168" y="567"/>
                </a:lnTo>
                <a:lnTo>
                  <a:pt x="168" y="567"/>
                </a:lnTo>
                <a:lnTo>
                  <a:pt x="165" y="565"/>
                </a:lnTo>
                <a:lnTo>
                  <a:pt x="162" y="563"/>
                </a:lnTo>
                <a:lnTo>
                  <a:pt x="162" y="561"/>
                </a:lnTo>
                <a:lnTo>
                  <a:pt x="162" y="561"/>
                </a:lnTo>
                <a:close/>
                <a:moveTo>
                  <a:pt x="163" y="570"/>
                </a:moveTo>
                <a:lnTo>
                  <a:pt x="163" y="570"/>
                </a:lnTo>
                <a:lnTo>
                  <a:pt x="159" y="563"/>
                </a:lnTo>
                <a:lnTo>
                  <a:pt x="157" y="563"/>
                </a:lnTo>
                <a:lnTo>
                  <a:pt x="159" y="564"/>
                </a:lnTo>
                <a:lnTo>
                  <a:pt x="161" y="569"/>
                </a:lnTo>
                <a:lnTo>
                  <a:pt x="162" y="570"/>
                </a:lnTo>
                <a:lnTo>
                  <a:pt x="163" y="570"/>
                </a:lnTo>
                <a:lnTo>
                  <a:pt x="163" y="570"/>
                </a:lnTo>
                <a:lnTo>
                  <a:pt x="163" y="569"/>
                </a:lnTo>
                <a:lnTo>
                  <a:pt x="163" y="570"/>
                </a:lnTo>
                <a:lnTo>
                  <a:pt x="163" y="570"/>
                </a:lnTo>
                <a:close/>
                <a:moveTo>
                  <a:pt x="190" y="614"/>
                </a:moveTo>
                <a:lnTo>
                  <a:pt x="190" y="614"/>
                </a:lnTo>
                <a:lnTo>
                  <a:pt x="192" y="614"/>
                </a:lnTo>
                <a:lnTo>
                  <a:pt x="192" y="616"/>
                </a:lnTo>
                <a:lnTo>
                  <a:pt x="192" y="616"/>
                </a:lnTo>
                <a:lnTo>
                  <a:pt x="190" y="614"/>
                </a:lnTo>
                <a:lnTo>
                  <a:pt x="190" y="614"/>
                </a:lnTo>
                <a:lnTo>
                  <a:pt x="191" y="614"/>
                </a:lnTo>
                <a:lnTo>
                  <a:pt x="190" y="614"/>
                </a:lnTo>
                <a:lnTo>
                  <a:pt x="190" y="614"/>
                </a:lnTo>
                <a:close/>
                <a:moveTo>
                  <a:pt x="180" y="608"/>
                </a:moveTo>
                <a:lnTo>
                  <a:pt x="180" y="608"/>
                </a:lnTo>
                <a:lnTo>
                  <a:pt x="183" y="608"/>
                </a:lnTo>
                <a:lnTo>
                  <a:pt x="185" y="611"/>
                </a:lnTo>
                <a:lnTo>
                  <a:pt x="185" y="611"/>
                </a:lnTo>
                <a:lnTo>
                  <a:pt x="183" y="610"/>
                </a:lnTo>
                <a:lnTo>
                  <a:pt x="180" y="608"/>
                </a:lnTo>
                <a:lnTo>
                  <a:pt x="180" y="608"/>
                </a:lnTo>
                <a:close/>
                <a:moveTo>
                  <a:pt x="161" y="572"/>
                </a:moveTo>
                <a:lnTo>
                  <a:pt x="161" y="572"/>
                </a:lnTo>
                <a:lnTo>
                  <a:pt x="157" y="570"/>
                </a:lnTo>
                <a:lnTo>
                  <a:pt x="161" y="572"/>
                </a:lnTo>
                <a:lnTo>
                  <a:pt x="161" y="572"/>
                </a:lnTo>
                <a:lnTo>
                  <a:pt x="159" y="571"/>
                </a:lnTo>
                <a:lnTo>
                  <a:pt x="161" y="572"/>
                </a:lnTo>
                <a:lnTo>
                  <a:pt x="161" y="572"/>
                </a:lnTo>
                <a:close/>
                <a:moveTo>
                  <a:pt x="183" y="614"/>
                </a:moveTo>
                <a:lnTo>
                  <a:pt x="183" y="614"/>
                </a:lnTo>
                <a:lnTo>
                  <a:pt x="175" y="610"/>
                </a:lnTo>
                <a:lnTo>
                  <a:pt x="175" y="608"/>
                </a:lnTo>
                <a:lnTo>
                  <a:pt x="177" y="610"/>
                </a:lnTo>
                <a:lnTo>
                  <a:pt x="181" y="612"/>
                </a:lnTo>
                <a:lnTo>
                  <a:pt x="183" y="613"/>
                </a:lnTo>
                <a:lnTo>
                  <a:pt x="183" y="614"/>
                </a:lnTo>
                <a:lnTo>
                  <a:pt x="183" y="614"/>
                </a:lnTo>
                <a:lnTo>
                  <a:pt x="181" y="614"/>
                </a:lnTo>
                <a:lnTo>
                  <a:pt x="183" y="614"/>
                </a:lnTo>
                <a:lnTo>
                  <a:pt x="183" y="614"/>
                </a:lnTo>
                <a:lnTo>
                  <a:pt x="183" y="614"/>
                </a:lnTo>
                <a:lnTo>
                  <a:pt x="183" y="614"/>
                </a:lnTo>
                <a:close/>
                <a:moveTo>
                  <a:pt x="172" y="605"/>
                </a:moveTo>
                <a:lnTo>
                  <a:pt x="172" y="605"/>
                </a:lnTo>
                <a:lnTo>
                  <a:pt x="174" y="604"/>
                </a:lnTo>
                <a:lnTo>
                  <a:pt x="175" y="605"/>
                </a:lnTo>
                <a:lnTo>
                  <a:pt x="178" y="606"/>
                </a:lnTo>
                <a:lnTo>
                  <a:pt x="179" y="607"/>
                </a:lnTo>
                <a:lnTo>
                  <a:pt x="178" y="607"/>
                </a:lnTo>
                <a:lnTo>
                  <a:pt x="172" y="605"/>
                </a:lnTo>
                <a:lnTo>
                  <a:pt x="172" y="605"/>
                </a:lnTo>
                <a:lnTo>
                  <a:pt x="173" y="605"/>
                </a:lnTo>
                <a:lnTo>
                  <a:pt x="172" y="605"/>
                </a:lnTo>
                <a:lnTo>
                  <a:pt x="172" y="605"/>
                </a:lnTo>
                <a:close/>
                <a:moveTo>
                  <a:pt x="145" y="561"/>
                </a:moveTo>
                <a:lnTo>
                  <a:pt x="145" y="561"/>
                </a:lnTo>
                <a:lnTo>
                  <a:pt x="150" y="564"/>
                </a:lnTo>
                <a:lnTo>
                  <a:pt x="153" y="565"/>
                </a:lnTo>
                <a:lnTo>
                  <a:pt x="153" y="566"/>
                </a:lnTo>
                <a:lnTo>
                  <a:pt x="153" y="566"/>
                </a:lnTo>
                <a:lnTo>
                  <a:pt x="153" y="566"/>
                </a:lnTo>
                <a:lnTo>
                  <a:pt x="151" y="565"/>
                </a:lnTo>
                <a:lnTo>
                  <a:pt x="149" y="564"/>
                </a:lnTo>
                <a:lnTo>
                  <a:pt x="147" y="563"/>
                </a:lnTo>
                <a:lnTo>
                  <a:pt x="145" y="561"/>
                </a:lnTo>
                <a:lnTo>
                  <a:pt x="145" y="561"/>
                </a:lnTo>
                <a:close/>
                <a:moveTo>
                  <a:pt x="136" y="547"/>
                </a:moveTo>
                <a:lnTo>
                  <a:pt x="136" y="547"/>
                </a:lnTo>
                <a:lnTo>
                  <a:pt x="137" y="548"/>
                </a:lnTo>
                <a:lnTo>
                  <a:pt x="139" y="549"/>
                </a:lnTo>
                <a:lnTo>
                  <a:pt x="139" y="549"/>
                </a:lnTo>
                <a:lnTo>
                  <a:pt x="137" y="549"/>
                </a:lnTo>
                <a:lnTo>
                  <a:pt x="136" y="547"/>
                </a:lnTo>
                <a:lnTo>
                  <a:pt x="136" y="547"/>
                </a:lnTo>
                <a:close/>
                <a:moveTo>
                  <a:pt x="132" y="549"/>
                </a:moveTo>
                <a:lnTo>
                  <a:pt x="132" y="549"/>
                </a:lnTo>
                <a:lnTo>
                  <a:pt x="138" y="553"/>
                </a:lnTo>
                <a:lnTo>
                  <a:pt x="141" y="555"/>
                </a:lnTo>
                <a:lnTo>
                  <a:pt x="141" y="557"/>
                </a:lnTo>
                <a:lnTo>
                  <a:pt x="141" y="558"/>
                </a:lnTo>
                <a:lnTo>
                  <a:pt x="141" y="558"/>
                </a:lnTo>
                <a:lnTo>
                  <a:pt x="138" y="555"/>
                </a:lnTo>
                <a:lnTo>
                  <a:pt x="136" y="553"/>
                </a:lnTo>
                <a:lnTo>
                  <a:pt x="133" y="551"/>
                </a:lnTo>
                <a:lnTo>
                  <a:pt x="132" y="549"/>
                </a:lnTo>
                <a:lnTo>
                  <a:pt x="132" y="549"/>
                </a:lnTo>
                <a:close/>
                <a:moveTo>
                  <a:pt x="124" y="530"/>
                </a:moveTo>
                <a:lnTo>
                  <a:pt x="124" y="530"/>
                </a:lnTo>
                <a:lnTo>
                  <a:pt x="126" y="531"/>
                </a:lnTo>
                <a:lnTo>
                  <a:pt x="127" y="533"/>
                </a:lnTo>
                <a:lnTo>
                  <a:pt x="127" y="533"/>
                </a:lnTo>
                <a:lnTo>
                  <a:pt x="125" y="533"/>
                </a:lnTo>
                <a:lnTo>
                  <a:pt x="124" y="530"/>
                </a:lnTo>
                <a:lnTo>
                  <a:pt x="124" y="530"/>
                </a:lnTo>
                <a:close/>
                <a:moveTo>
                  <a:pt x="122" y="536"/>
                </a:moveTo>
                <a:lnTo>
                  <a:pt x="122" y="536"/>
                </a:lnTo>
                <a:lnTo>
                  <a:pt x="122" y="529"/>
                </a:lnTo>
                <a:lnTo>
                  <a:pt x="121" y="528"/>
                </a:lnTo>
                <a:lnTo>
                  <a:pt x="121" y="529"/>
                </a:lnTo>
                <a:lnTo>
                  <a:pt x="122" y="534"/>
                </a:lnTo>
                <a:lnTo>
                  <a:pt x="122" y="536"/>
                </a:lnTo>
                <a:lnTo>
                  <a:pt x="122" y="536"/>
                </a:lnTo>
                <a:lnTo>
                  <a:pt x="124" y="535"/>
                </a:lnTo>
                <a:lnTo>
                  <a:pt x="124" y="535"/>
                </a:lnTo>
                <a:lnTo>
                  <a:pt x="124" y="536"/>
                </a:lnTo>
                <a:lnTo>
                  <a:pt x="122" y="536"/>
                </a:lnTo>
                <a:lnTo>
                  <a:pt x="122" y="536"/>
                </a:lnTo>
                <a:close/>
                <a:moveTo>
                  <a:pt x="121" y="536"/>
                </a:moveTo>
                <a:lnTo>
                  <a:pt x="121" y="536"/>
                </a:lnTo>
                <a:lnTo>
                  <a:pt x="120" y="533"/>
                </a:lnTo>
                <a:lnTo>
                  <a:pt x="119" y="530"/>
                </a:lnTo>
                <a:lnTo>
                  <a:pt x="118" y="530"/>
                </a:lnTo>
                <a:lnTo>
                  <a:pt x="118" y="531"/>
                </a:lnTo>
                <a:lnTo>
                  <a:pt x="118" y="534"/>
                </a:lnTo>
                <a:lnTo>
                  <a:pt x="119" y="536"/>
                </a:lnTo>
                <a:lnTo>
                  <a:pt x="121" y="536"/>
                </a:lnTo>
                <a:lnTo>
                  <a:pt x="121" y="536"/>
                </a:lnTo>
                <a:lnTo>
                  <a:pt x="121" y="535"/>
                </a:lnTo>
                <a:lnTo>
                  <a:pt x="121" y="535"/>
                </a:lnTo>
                <a:lnTo>
                  <a:pt x="122" y="536"/>
                </a:lnTo>
                <a:lnTo>
                  <a:pt x="121" y="536"/>
                </a:lnTo>
                <a:lnTo>
                  <a:pt x="121" y="536"/>
                </a:lnTo>
                <a:close/>
                <a:moveTo>
                  <a:pt x="108" y="522"/>
                </a:moveTo>
                <a:lnTo>
                  <a:pt x="108" y="522"/>
                </a:lnTo>
                <a:lnTo>
                  <a:pt x="110" y="523"/>
                </a:lnTo>
                <a:lnTo>
                  <a:pt x="113" y="525"/>
                </a:lnTo>
                <a:lnTo>
                  <a:pt x="113" y="525"/>
                </a:lnTo>
                <a:lnTo>
                  <a:pt x="110" y="525"/>
                </a:lnTo>
                <a:lnTo>
                  <a:pt x="109" y="524"/>
                </a:lnTo>
                <a:lnTo>
                  <a:pt x="108" y="522"/>
                </a:lnTo>
                <a:lnTo>
                  <a:pt x="108" y="522"/>
                </a:lnTo>
                <a:close/>
                <a:moveTo>
                  <a:pt x="119" y="565"/>
                </a:moveTo>
                <a:lnTo>
                  <a:pt x="119" y="565"/>
                </a:lnTo>
                <a:lnTo>
                  <a:pt x="122" y="566"/>
                </a:lnTo>
                <a:lnTo>
                  <a:pt x="125" y="569"/>
                </a:lnTo>
                <a:lnTo>
                  <a:pt x="125" y="569"/>
                </a:lnTo>
                <a:lnTo>
                  <a:pt x="121" y="566"/>
                </a:lnTo>
                <a:lnTo>
                  <a:pt x="119" y="565"/>
                </a:lnTo>
                <a:lnTo>
                  <a:pt x="119" y="565"/>
                </a:lnTo>
                <a:close/>
                <a:moveTo>
                  <a:pt x="120" y="566"/>
                </a:moveTo>
                <a:lnTo>
                  <a:pt x="120" y="566"/>
                </a:lnTo>
                <a:lnTo>
                  <a:pt x="122" y="567"/>
                </a:lnTo>
                <a:lnTo>
                  <a:pt x="124" y="569"/>
                </a:lnTo>
                <a:lnTo>
                  <a:pt x="122" y="570"/>
                </a:lnTo>
                <a:lnTo>
                  <a:pt x="122" y="570"/>
                </a:lnTo>
                <a:lnTo>
                  <a:pt x="121" y="569"/>
                </a:lnTo>
                <a:lnTo>
                  <a:pt x="120" y="567"/>
                </a:lnTo>
                <a:lnTo>
                  <a:pt x="120" y="566"/>
                </a:lnTo>
                <a:lnTo>
                  <a:pt x="120" y="566"/>
                </a:lnTo>
                <a:close/>
                <a:moveTo>
                  <a:pt x="115" y="558"/>
                </a:moveTo>
                <a:lnTo>
                  <a:pt x="115" y="558"/>
                </a:lnTo>
                <a:lnTo>
                  <a:pt x="116" y="559"/>
                </a:lnTo>
                <a:lnTo>
                  <a:pt x="115" y="558"/>
                </a:lnTo>
                <a:lnTo>
                  <a:pt x="115" y="558"/>
                </a:lnTo>
                <a:lnTo>
                  <a:pt x="116" y="559"/>
                </a:lnTo>
                <a:lnTo>
                  <a:pt x="115" y="558"/>
                </a:lnTo>
                <a:lnTo>
                  <a:pt x="115" y="558"/>
                </a:lnTo>
                <a:close/>
                <a:moveTo>
                  <a:pt x="110" y="563"/>
                </a:moveTo>
                <a:lnTo>
                  <a:pt x="110" y="563"/>
                </a:lnTo>
                <a:lnTo>
                  <a:pt x="115" y="563"/>
                </a:lnTo>
                <a:lnTo>
                  <a:pt x="116" y="563"/>
                </a:lnTo>
                <a:lnTo>
                  <a:pt x="115" y="564"/>
                </a:lnTo>
                <a:lnTo>
                  <a:pt x="114" y="565"/>
                </a:lnTo>
                <a:lnTo>
                  <a:pt x="112" y="564"/>
                </a:lnTo>
                <a:lnTo>
                  <a:pt x="110" y="563"/>
                </a:lnTo>
                <a:lnTo>
                  <a:pt x="110" y="563"/>
                </a:lnTo>
                <a:lnTo>
                  <a:pt x="113" y="565"/>
                </a:lnTo>
                <a:lnTo>
                  <a:pt x="110" y="563"/>
                </a:lnTo>
                <a:lnTo>
                  <a:pt x="110" y="563"/>
                </a:lnTo>
                <a:close/>
                <a:moveTo>
                  <a:pt x="100" y="504"/>
                </a:moveTo>
                <a:lnTo>
                  <a:pt x="100" y="504"/>
                </a:lnTo>
                <a:lnTo>
                  <a:pt x="101" y="504"/>
                </a:lnTo>
                <a:lnTo>
                  <a:pt x="102" y="505"/>
                </a:lnTo>
                <a:lnTo>
                  <a:pt x="102" y="506"/>
                </a:lnTo>
                <a:lnTo>
                  <a:pt x="102" y="507"/>
                </a:lnTo>
                <a:lnTo>
                  <a:pt x="102" y="507"/>
                </a:lnTo>
                <a:lnTo>
                  <a:pt x="100" y="505"/>
                </a:lnTo>
                <a:lnTo>
                  <a:pt x="100" y="504"/>
                </a:lnTo>
                <a:lnTo>
                  <a:pt x="100" y="504"/>
                </a:lnTo>
                <a:close/>
                <a:moveTo>
                  <a:pt x="108" y="554"/>
                </a:moveTo>
                <a:lnTo>
                  <a:pt x="108" y="554"/>
                </a:lnTo>
                <a:lnTo>
                  <a:pt x="109" y="554"/>
                </a:lnTo>
                <a:lnTo>
                  <a:pt x="110" y="557"/>
                </a:lnTo>
                <a:lnTo>
                  <a:pt x="110" y="557"/>
                </a:lnTo>
                <a:lnTo>
                  <a:pt x="109" y="555"/>
                </a:lnTo>
                <a:lnTo>
                  <a:pt x="108" y="554"/>
                </a:lnTo>
                <a:lnTo>
                  <a:pt x="108" y="554"/>
                </a:lnTo>
                <a:close/>
                <a:moveTo>
                  <a:pt x="98" y="513"/>
                </a:moveTo>
                <a:lnTo>
                  <a:pt x="98" y="513"/>
                </a:lnTo>
                <a:lnTo>
                  <a:pt x="90" y="505"/>
                </a:lnTo>
                <a:lnTo>
                  <a:pt x="89" y="502"/>
                </a:lnTo>
                <a:lnTo>
                  <a:pt x="92" y="506"/>
                </a:lnTo>
                <a:lnTo>
                  <a:pt x="98" y="513"/>
                </a:lnTo>
                <a:lnTo>
                  <a:pt x="98" y="513"/>
                </a:lnTo>
                <a:lnTo>
                  <a:pt x="96" y="511"/>
                </a:lnTo>
                <a:lnTo>
                  <a:pt x="98" y="513"/>
                </a:lnTo>
                <a:lnTo>
                  <a:pt x="98" y="513"/>
                </a:lnTo>
                <a:close/>
                <a:moveTo>
                  <a:pt x="88" y="496"/>
                </a:moveTo>
                <a:lnTo>
                  <a:pt x="88" y="496"/>
                </a:lnTo>
                <a:lnTo>
                  <a:pt x="88" y="499"/>
                </a:lnTo>
                <a:lnTo>
                  <a:pt x="89" y="500"/>
                </a:lnTo>
                <a:lnTo>
                  <a:pt x="90" y="500"/>
                </a:lnTo>
                <a:lnTo>
                  <a:pt x="91" y="500"/>
                </a:lnTo>
                <a:lnTo>
                  <a:pt x="91" y="499"/>
                </a:lnTo>
                <a:lnTo>
                  <a:pt x="91" y="498"/>
                </a:lnTo>
                <a:lnTo>
                  <a:pt x="90" y="496"/>
                </a:lnTo>
                <a:lnTo>
                  <a:pt x="88" y="496"/>
                </a:lnTo>
                <a:lnTo>
                  <a:pt x="88" y="496"/>
                </a:lnTo>
                <a:lnTo>
                  <a:pt x="88" y="494"/>
                </a:lnTo>
                <a:lnTo>
                  <a:pt x="89" y="495"/>
                </a:lnTo>
                <a:lnTo>
                  <a:pt x="89" y="495"/>
                </a:lnTo>
                <a:lnTo>
                  <a:pt x="88" y="496"/>
                </a:lnTo>
                <a:lnTo>
                  <a:pt x="88" y="496"/>
                </a:lnTo>
                <a:close/>
                <a:moveTo>
                  <a:pt x="82" y="492"/>
                </a:moveTo>
                <a:lnTo>
                  <a:pt x="82" y="492"/>
                </a:lnTo>
                <a:lnTo>
                  <a:pt x="84" y="493"/>
                </a:lnTo>
                <a:lnTo>
                  <a:pt x="88" y="493"/>
                </a:lnTo>
                <a:lnTo>
                  <a:pt x="88" y="493"/>
                </a:lnTo>
                <a:lnTo>
                  <a:pt x="88" y="492"/>
                </a:lnTo>
                <a:lnTo>
                  <a:pt x="82" y="492"/>
                </a:lnTo>
                <a:lnTo>
                  <a:pt x="82" y="492"/>
                </a:lnTo>
                <a:lnTo>
                  <a:pt x="82" y="490"/>
                </a:lnTo>
                <a:lnTo>
                  <a:pt x="83" y="490"/>
                </a:lnTo>
                <a:lnTo>
                  <a:pt x="83" y="492"/>
                </a:lnTo>
                <a:lnTo>
                  <a:pt x="82" y="492"/>
                </a:lnTo>
                <a:lnTo>
                  <a:pt x="82" y="492"/>
                </a:lnTo>
                <a:close/>
                <a:moveTo>
                  <a:pt x="80" y="477"/>
                </a:moveTo>
                <a:lnTo>
                  <a:pt x="80" y="477"/>
                </a:lnTo>
                <a:lnTo>
                  <a:pt x="83" y="478"/>
                </a:lnTo>
                <a:lnTo>
                  <a:pt x="83" y="481"/>
                </a:lnTo>
                <a:lnTo>
                  <a:pt x="83" y="481"/>
                </a:lnTo>
                <a:lnTo>
                  <a:pt x="82" y="480"/>
                </a:lnTo>
                <a:lnTo>
                  <a:pt x="80" y="477"/>
                </a:lnTo>
                <a:lnTo>
                  <a:pt x="80" y="477"/>
                </a:lnTo>
                <a:close/>
                <a:moveTo>
                  <a:pt x="109" y="330"/>
                </a:moveTo>
                <a:lnTo>
                  <a:pt x="109" y="330"/>
                </a:lnTo>
                <a:lnTo>
                  <a:pt x="108" y="328"/>
                </a:lnTo>
                <a:lnTo>
                  <a:pt x="108" y="327"/>
                </a:lnTo>
                <a:lnTo>
                  <a:pt x="109" y="327"/>
                </a:lnTo>
                <a:lnTo>
                  <a:pt x="110" y="329"/>
                </a:lnTo>
                <a:lnTo>
                  <a:pt x="110" y="330"/>
                </a:lnTo>
                <a:lnTo>
                  <a:pt x="109" y="330"/>
                </a:lnTo>
                <a:lnTo>
                  <a:pt x="109" y="330"/>
                </a:lnTo>
                <a:lnTo>
                  <a:pt x="109" y="330"/>
                </a:lnTo>
                <a:lnTo>
                  <a:pt x="109" y="330"/>
                </a:lnTo>
                <a:lnTo>
                  <a:pt x="109" y="330"/>
                </a:lnTo>
                <a:close/>
                <a:moveTo>
                  <a:pt x="61" y="453"/>
                </a:moveTo>
                <a:lnTo>
                  <a:pt x="61" y="453"/>
                </a:lnTo>
                <a:lnTo>
                  <a:pt x="61" y="452"/>
                </a:lnTo>
                <a:lnTo>
                  <a:pt x="62" y="452"/>
                </a:lnTo>
                <a:lnTo>
                  <a:pt x="65" y="453"/>
                </a:lnTo>
                <a:lnTo>
                  <a:pt x="66" y="455"/>
                </a:lnTo>
                <a:lnTo>
                  <a:pt x="66" y="457"/>
                </a:lnTo>
                <a:lnTo>
                  <a:pt x="65" y="457"/>
                </a:lnTo>
                <a:lnTo>
                  <a:pt x="65" y="457"/>
                </a:lnTo>
                <a:lnTo>
                  <a:pt x="65" y="455"/>
                </a:lnTo>
                <a:lnTo>
                  <a:pt x="63" y="455"/>
                </a:lnTo>
                <a:lnTo>
                  <a:pt x="61" y="453"/>
                </a:lnTo>
                <a:lnTo>
                  <a:pt x="61" y="453"/>
                </a:lnTo>
                <a:close/>
                <a:moveTo>
                  <a:pt x="108" y="324"/>
                </a:moveTo>
                <a:lnTo>
                  <a:pt x="108" y="324"/>
                </a:lnTo>
                <a:lnTo>
                  <a:pt x="107" y="319"/>
                </a:lnTo>
                <a:lnTo>
                  <a:pt x="107" y="317"/>
                </a:lnTo>
                <a:lnTo>
                  <a:pt x="108" y="317"/>
                </a:lnTo>
                <a:lnTo>
                  <a:pt x="109" y="318"/>
                </a:lnTo>
                <a:lnTo>
                  <a:pt x="110" y="322"/>
                </a:lnTo>
                <a:lnTo>
                  <a:pt x="110" y="323"/>
                </a:lnTo>
                <a:lnTo>
                  <a:pt x="108" y="324"/>
                </a:lnTo>
                <a:lnTo>
                  <a:pt x="108" y="324"/>
                </a:lnTo>
                <a:lnTo>
                  <a:pt x="108" y="323"/>
                </a:lnTo>
                <a:lnTo>
                  <a:pt x="109" y="323"/>
                </a:lnTo>
                <a:lnTo>
                  <a:pt x="109" y="323"/>
                </a:lnTo>
                <a:lnTo>
                  <a:pt x="108" y="324"/>
                </a:lnTo>
                <a:lnTo>
                  <a:pt x="108" y="324"/>
                </a:lnTo>
                <a:close/>
                <a:moveTo>
                  <a:pt x="108" y="311"/>
                </a:moveTo>
                <a:lnTo>
                  <a:pt x="108" y="311"/>
                </a:lnTo>
                <a:lnTo>
                  <a:pt x="108" y="312"/>
                </a:lnTo>
                <a:lnTo>
                  <a:pt x="108" y="315"/>
                </a:lnTo>
                <a:lnTo>
                  <a:pt x="108" y="315"/>
                </a:lnTo>
                <a:lnTo>
                  <a:pt x="107" y="313"/>
                </a:lnTo>
                <a:lnTo>
                  <a:pt x="107" y="312"/>
                </a:lnTo>
                <a:lnTo>
                  <a:pt x="108" y="311"/>
                </a:lnTo>
                <a:lnTo>
                  <a:pt x="108" y="311"/>
                </a:lnTo>
                <a:lnTo>
                  <a:pt x="108" y="311"/>
                </a:lnTo>
                <a:close/>
                <a:moveTo>
                  <a:pt x="39" y="464"/>
                </a:moveTo>
                <a:lnTo>
                  <a:pt x="39" y="464"/>
                </a:lnTo>
                <a:lnTo>
                  <a:pt x="41" y="466"/>
                </a:lnTo>
                <a:lnTo>
                  <a:pt x="42" y="470"/>
                </a:lnTo>
                <a:lnTo>
                  <a:pt x="42" y="470"/>
                </a:lnTo>
                <a:lnTo>
                  <a:pt x="39" y="468"/>
                </a:lnTo>
                <a:lnTo>
                  <a:pt x="39" y="464"/>
                </a:lnTo>
                <a:lnTo>
                  <a:pt x="39" y="464"/>
                </a:lnTo>
                <a:close/>
                <a:moveTo>
                  <a:pt x="32" y="455"/>
                </a:moveTo>
                <a:lnTo>
                  <a:pt x="32" y="455"/>
                </a:lnTo>
                <a:lnTo>
                  <a:pt x="30" y="454"/>
                </a:lnTo>
                <a:lnTo>
                  <a:pt x="29" y="453"/>
                </a:lnTo>
                <a:lnTo>
                  <a:pt x="29" y="453"/>
                </a:lnTo>
                <a:lnTo>
                  <a:pt x="30" y="452"/>
                </a:lnTo>
                <a:lnTo>
                  <a:pt x="32" y="452"/>
                </a:lnTo>
                <a:lnTo>
                  <a:pt x="33" y="453"/>
                </a:lnTo>
                <a:lnTo>
                  <a:pt x="32" y="455"/>
                </a:lnTo>
                <a:lnTo>
                  <a:pt x="32" y="455"/>
                </a:lnTo>
                <a:lnTo>
                  <a:pt x="31" y="455"/>
                </a:lnTo>
                <a:lnTo>
                  <a:pt x="31" y="455"/>
                </a:lnTo>
                <a:lnTo>
                  <a:pt x="32" y="455"/>
                </a:lnTo>
                <a:lnTo>
                  <a:pt x="32" y="455"/>
                </a:lnTo>
                <a:lnTo>
                  <a:pt x="32" y="455"/>
                </a:lnTo>
                <a:close/>
                <a:moveTo>
                  <a:pt x="29" y="453"/>
                </a:moveTo>
                <a:lnTo>
                  <a:pt x="29" y="453"/>
                </a:lnTo>
                <a:lnTo>
                  <a:pt x="31" y="457"/>
                </a:lnTo>
                <a:lnTo>
                  <a:pt x="33" y="460"/>
                </a:lnTo>
                <a:lnTo>
                  <a:pt x="33" y="460"/>
                </a:lnTo>
                <a:lnTo>
                  <a:pt x="30" y="457"/>
                </a:lnTo>
                <a:lnTo>
                  <a:pt x="29" y="453"/>
                </a:lnTo>
                <a:lnTo>
                  <a:pt x="29" y="453"/>
                </a:lnTo>
                <a:close/>
                <a:moveTo>
                  <a:pt x="107" y="285"/>
                </a:moveTo>
                <a:lnTo>
                  <a:pt x="107" y="285"/>
                </a:lnTo>
                <a:lnTo>
                  <a:pt x="107" y="282"/>
                </a:lnTo>
                <a:lnTo>
                  <a:pt x="107" y="281"/>
                </a:lnTo>
                <a:lnTo>
                  <a:pt x="107" y="278"/>
                </a:lnTo>
                <a:lnTo>
                  <a:pt x="108" y="278"/>
                </a:lnTo>
                <a:lnTo>
                  <a:pt x="108" y="278"/>
                </a:lnTo>
                <a:lnTo>
                  <a:pt x="108" y="282"/>
                </a:lnTo>
                <a:lnTo>
                  <a:pt x="108" y="283"/>
                </a:lnTo>
                <a:lnTo>
                  <a:pt x="107" y="285"/>
                </a:lnTo>
                <a:lnTo>
                  <a:pt x="107" y="285"/>
                </a:lnTo>
                <a:close/>
                <a:moveTo>
                  <a:pt x="23" y="443"/>
                </a:moveTo>
                <a:lnTo>
                  <a:pt x="23" y="443"/>
                </a:lnTo>
                <a:lnTo>
                  <a:pt x="24" y="441"/>
                </a:lnTo>
                <a:lnTo>
                  <a:pt x="25" y="441"/>
                </a:lnTo>
                <a:lnTo>
                  <a:pt x="26" y="445"/>
                </a:lnTo>
                <a:lnTo>
                  <a:pt x="26" y="446"/>
                </a:lnTo>
                <a:lnTo>
                  <a:pt x="25" y="446"/>
                </a:lnTo>
                <a:lnTo>
                  <a:pt x="23" y="443"/>
                </a:lnTo>
                <a:lnTo>
                  <a:pt x="23" y="443"/>
                </a:lnTo>
                <a:lnTo>
                  <a:pt x="24" y="443"/>
                </a:lnTo>
                <a:lnTo>
                  <a:pt x="23" y="443"/>
                </a:lnTo>
                <a:lnTo>
                  <a:pt x="23" y="443"/>
                </a:lnTo>
                <a:close/>
                <a:moveTo>
                  <a:pt x="23" y="431"/>
                </a:moveTo>
                <a:lnTo>
                  <a:pt x="23" y="431"/>
                </a:lnTo>
                <a:lnTo>
                  <a:pt x="23" y="430"/>
                </a:lnTo>
                <a:lnTo>
                  <a:pt x="21" y="429"/>
                </a:lnTo>
                <a:lnTo>
                  <a:pt x="21" y="428"/>
                </a:lnTo>
                <a:lnTo>
                  <a:pt x="21" y="427"/>
                </a:lnTo>
                <a:lnTo>
                  <a:pt x="21" y="427"/>
                </a:lnTo>
                <a:lnTo>
                  <a:pt x="23" y="430"/>
                </a:lnTo>
                <a:lnTo>
                  <a:pt x="23" y="431"/>
                </a:lnTo>
                <a:lnTo>
                  <a:pt x="23" y="431"/>
                </a:lnTo>
                <a:lnTo>
                  <a:pt x="23" y="431"/>
                </a:lnTo>
                <a:close/>
                <a:moveTo>
                  <a:pt x="18" y="437"/>
                </a:moveTo>
                <a:lnTo>
                  <a:pt x="18" y="437"/>
                </a:lnTo>
                <a:lnTo>
                  <a:pt x="18" y="437"/>
                </a:lnTo>
                <a:lnTo>
                  <a:pt x="20" y="439"/>
                </a:lnTo>
                <a:lnTo>
                  <a:pt x="20" y="439"/>
                </a:lnTo>
                <a:lnTo>
                  <a:pt x="18" y="437"/>
                </a:lnTo>
                <a:lnTo>
                  <a:pt x="18" y="437"/>
                </a:lnTo>
                <a:lnTo>
                  <a:pt x="18" y="437"/>
                </a:lnTo>
                <a:lnTo>
                  <a:pt x="18" y="437"/>
                </a:lnTo>
                <a:lnTo>
                  <a:pt x="18" y="437"/>
                </a:lnTo>
                <a:close/>
                <a:moveTo>
                  <a:pt x="110" y="264"/>
                </a:moveTo>
                <a:lnTo>
                  <a:pt x="110" y="264"/>
                </a:lnTo>
                <a:lnTo>
                  <a:pt x="112" y="265"/>
                </a:lnTo>
                <a:lnTo>
                  <a:pt x="112" y="266"/>
                </a:lnTo>
                <a:lnTo>
                  <a:pt x="110" y="268"/>
                </a:lnTo>
                <a:lnTo>
                  <a:pt x="109" y="266"/>
                </a:lnTo>
                <a:lnTo>
                  <a:pt x="109" y="265"/>
                </a:lnTo>
                <a:lnTo>
                  <a:pt x="110" y="264"/>
                </a:lnTo>
                <a:lnTo>
                  <a:pt x="110" y="264"/>
                </a:lnTo>
                <a:lnTo>
                  <a:pt x="110" y="265"/>
                </a:lnTo>
                <a:lnTo>
                  <a:pt x="110" y="264"/>
                </a:lnTo>
                <a:lnTo>
                  <a:pt x="110" y="264"/>
                </a:lnTo>
                <a:close/>
                <a:moveTo>
                  <a:pt x="15" y="411"/>
                </a:moveTo>
                <a:lnTo>
                  <a:pt x="15" y="411"/>
                </a:lnTo>
                <a:lnTo>
                  <a:pt x="14" y="411"/>
                </a:lnTo>
                <a:lnTo>
                  <a:pt x="14" y="411"/>
                </a:lnTo>
                <a:lnTo>
                  <a:pt x="14" y="411"/>
                </a:lnTo>
                <a:lnTo>
                  <a:pt x="15" y="411"/>
                </a:lnTo>
                <a:lnTo>
                  <a:pt x="15" y="411"/>
                </a:lnTo>
                <a:lnTo>
                  <a:pt x="15" y="411"/>
                </a:lnTo>
                <a:lnTo>
                  <a:pt x="15" y="411"/>
                </a:lnTo>
                <a:lnTo>
                  <a:pt x="15" y="411"/>
                </a:lnTo>
                <a:close/>
                <a:moveTo>
                  <a:pt x="115" y="258"/>
                </a:moveTo>
                <a:lnTo>
                  <a:pt x="114" y="259"/>
                </a:lnTo>
                <a:lnTo>
                  <a:pt x="114" y="259"/>
                </a:lnTo>
                <a:lnTo>
                  <a:pt x="114" y="258"/>
                </a:lnTo>
                <a:lnTo>
                  <a:pt x="114" y="257"/>
                </a:lnTo>
                <a:lnTo>
                  <a:pt x="115" y="257"/>
                </a:lnTo>
                <a:lnTo>
                  <a:pt x="115" y="258"/>
                </a:lnTo>
                <a:lnTo>
                  <a:pt x="115" y="258"/>
                </a:lnTo>
                <a:close/>
                <a:moveTo>
                  <a:pt x="12" y="395"/>
                </a:moveTo>
                <a:lnTo>
                  <a:pt x="12" y="395"/>
                </a:lnTo>
                <a:lnTo>
                  <a:pt x="10" y="392"/>
                </a:lnTo>
                <a:lnTo>
                  <a:pt x="10" y="390"/>
                </a:lnTo>
                <a:lnTo>
                  <a:pt x="12" y="392"/>
                </a:lnTo>
                <a:lnTo>
                  <a:pt x="12" y="395"/>
                </a:lnTo>
                <a:lnTo>
                  <a:pt x="12" y="395"/>
                </a:lnTo>
                <a:lnTo>
                  <a:pt x="12" y="394"/>
                </a:lnTo>
                <a:lnTo>
                  <a:pt x="12" y="395"/>
                </a:lnTo>
                <a:lnTo>
                  <a:pt x="12" y="395"/>
                </a:lnTo>
                <a:close/>
                <a:moveTo>
                  <a:pt x="118" y="240"/>
                </a:moveTo>
                <a:lnTo>
                  <a:pt x="118" y="240"/>
                </a:lnTo>
                <a:lnTo>
                  <a:pt x="119" y="238"/>
                </a:lnTo>
                <a:lnTo>
                  <a:pt x="120" y="238"/>
                </a:lnTo>
                <a:lnTo>
                  <a:pt x="120" y="240"/>
                </a:lnTo>
                <a:lnTo>
                  <a:pt x="118" y="242"/>
                </a:lnTo>
                <a:lnTo>
                  <a:pt x="118" y="241"/>
                </a:lnTo>
                <a:lnTo>
                  <a:pt x="118" y="240"/>
                </a:lnTo>
                <a:lnTo>
                  <a:pt x="118" y="240"/>
                </a:lnTo>
                <a:lnTo>
                  <a:pt x="118" y="240"/>
                </a:lnTo>
                <a:lnTo>
                  <a:pt x="118" y="240"/>
                </a:lnTo>
                <a:lnTo>
                  <a:pt x="118" y="240"/>
                </a:lnTo>
                <a:lnTo>
                  <a:pt x="118" y="240"/>
                </a:lnTo>
                <a:lnTo>
                  <a:pt x="118" y="240"/>
                </a:lnTo>
                <a:close/>
                <a:moveTo>
                  <a:pt x="6" y="378"/>
                </a:moveTo>
                <a:lnTo>
                  <a:pt x="6" y="378"/>
                </a:lnTo>
                <a:lnTo>
                  <a:pt x="7" y="370"/>
                </a:lnTo>
                <a:lnTo>
                  <a:pt x="7" y="370"/>
                </a:lnTo>
                <a:lnTo>
                  <a:pt x="7" y="371"/>
                </a:lnTo>
                <a:lnTo>
                  <a:pt x="7" y="375"/>
                </a:lnTo>
                <a:lnTo>
                  <a:pt x="7" y="377"/>
                </a:lnTo>
                <a:lnTo>
                  <a:pt x="6" y="378"/>
                </a:lnTo>
                <a:lnTo>
                  <a:pt x="6" y="378"/>
                </a:lnTo>
                <a:lnTo>
                  <a:pt x="6" y="377"/>
                </a:lnTo>
                <a:lnTo>
                  <a:pt x="6" y="377"/>
                </a:lnTo>
                <a:lnTo>
                  <a:pt x="6" y="377"/>
                </a:lnTo>
                <a:lnTo>
                  <a:pt x="6" y="378"/>
                </a:lnTo>
                <a:lnTo>
                  <a:pt x="6" y="378"/>
                </a:lnTo>
                <a:close/>
                <a:moveTo>
                  <a:pt x="120" y="232"/>
                </a:moveTo>
                <a:lnTo>
                  <a:pt x="120" y="232"/>
                </a:lnTo>
                <a:lnTo>
                  <a:pt x="121" y="233"/>
                </a:lnTo>
                <a:lnTo>
                  <a:pt x="121" y="234"/>
                </a:lnTo>
                <a:lnTo>
                  <a:pt x="121" y="234"/>
                </a:lnTo>
                <a:lnTo>
                  <a:pt x="120" y="234"/>
                </a:lnTo>
                <a:lnTo>
                  <a:pt x="120" y="233"/>
                </a:lnTo>
                <a:lnTo>
                  <a:pt x="120" y="232"/>
                </a:lnTo>
                <a:lnTo>
                  <a:pt x="120" y="232"/>
                </a:lnTo>
                <a:close/>
                <a:moveTo>
                  <a:pt x="6" y="365"/>
                </a:moveTo>
                <a:lnTo>
                  <a:pt x="6" y="365"/>
                </a:lnTo>
                <a:lnTo>
                  <a:pt x="7" y="362"/>
                </a:lnTo>
                <a:lnTo>
                  <a:pt x="8" y="362"/>
                </a:lnTo>
                <a:lnTo>
                  <a:pt x="8" y="362"/>
                </a:lnTo>
                <a:lnTo>
                  <a:pt x="9" y="364"/>
                </a:lnTo>
                <a:lnTo>
                  <a:pt x="8" y="368"/>
                </a:lnTo>
                <a:lnTo>
                  <a:pt x="7" y="368"/>
                </a:lnTo>
                <a:lnTo>
                  <a:pt x="6" y="365"/>
                </a:lnTo>
                <a:lnTo>
                  <a:pt x="6" y="365"/>
                </a:lnTo>
                <a:lnTo>
                  <a:pt x="6" y="364"/>
                </a:lnTo>
                <a:lnTo>
                  <a:pt x="6" y="365"/>
                </a:lnTo>
                <a:lnTo>
                  <a:pt x="6" y="366"/>
                </a:lnTo>
                <a:lnTo>
                  <a:pt x="6" y="365"/>
                </a:lnTo>
                <a:lnTo>
                  <a:pt x="6" y="365"/>
                </a:lnTo>
                <a:close/>
                <a:moveTo>
                  <a:pt x="124" y="229"/>
                </a:moveTo>
                <a:lnTo>
                  <a:pt x="124" y="229"/>
                </a:lnTo>
                <a:lnTo>
                  <a:pt x="124" y="230"/>
                </a:lnTo>
                <a:lnTo>
                  <a:pt x="122" y="232"/>
                </a:lnTo>
                <a:lnTo>
                  <a:pt x="122" y="232"/>
                </a:lnTo>
                <a:lnTo>
                  <a:pt x="122" y="230"/>
                </a:lnTo>
                <a:lnTo>
                  <a:pt x="124" y="229"/>
                </a:lnTo>
                <a:lnTo>
                  <a:pt x="124" y="229"/>
                </a:lnTo>
                <a:close/>
                <a:moveTo>
                  <a:pt x="3" y="358"/>
                </a:moveTo>
                <a:lnTo>
                  <a:pt x="3" y="358"/>
                </a:lnTo>
                <a:lnTo>
                  <a:pt x="6" y="368"/>
                </a:lnTo>
                <a:lnTo>
                  <a:pt x="4" y="368"/>
                </a:lnTo>
                <a:lnTo>
                  <a:pt x="4" y="368"/>
                </a:lnTo>
                <a:lnTo>
                  <a:pt x="3" y="363"/>
                </a:lnTo>
                <a:lnTo>
                  <a:pt x="3" y="359"/>
                </a:lnTo>
                <a:lnTo>
                  <a:pt x="3" y="358"/>
                </a:lnTo>
                <a:lnTo>
                  <a:pt x="3" y="358"/>
                </a:lnTo>
                <a:lnTo>
                  <a:pt x="3" y="359"/>
                </a:lnTo>
                <a:lnTo>
                  <a:pt x="3" y="358"/>
                </a:lnTo>
                <a:lnTo>
                  <a:pt x="3" y="358"/>
                </a:lnTo>
                <a:close/>
                <a:moveTo>
                  <a:pt x="4" y="353"/>
                </a:moveTo>
                <a:lnTo>
                  <a:pt x="4" y="353"/>
                </a:lnTo>
                <a:lnTo>
                  <a:pt x="7" y="356"/>
                </a:lnTo>
                <a:lnTo>
                  <a:pt x="7" y="358"/>
                </a:lnTo>
                <a:lnTo>
                  <a:pt x="7" y="360"/>
                </a:lnTo>
                <a:lnTo>
                  <a:pt x="6" y="362"/>
                </a:lnTo>
                <a:lnTo>
                  <a:pt x="6" y="362"/>
                </a:lnTo>
                <a:lnTo>
                  <a:pt x="4" y="359"/>
                </a:lnTo>
                <a:lnTo>
                  <a:pt x="4" y="357"/>
                </a:lnTo>
                <a:lnTo>
                  <a:pt x="4" y="353"/>
                </a:lnTo>
                <a:lnTo>
                  <a:pt x="4" y="353"/>
                </a:lnTo>
                <a:lnTo>
                  <a:pt x="4" y="354"/>
                </a:lnTo>
                <a:lnTo>
                  <a:pt x="4" y="353"/>
                </a:lnTo>
                <a:lnTo>
                  <a:pt x="4" y="353"/>
                </a:lnTo>
                <a:close/>
                <a:moveTo>
                  <a:pt x="126" y="219"/>
                </a:moveTo>
                <a:lnTo>
                  <a:pt x="126" y="219"/>
                </a:lnTo>
                <a:lnTo>
                  <a:pt x="126" y="224"/>
                </a:lnTo>
                <a:lnTo>
                  <a:pt x="125" y="224"/>
                </a:lnTo>
                <a:lnTo>
                  <a:pt x="125" y="224"/>
                </a:lnTo>
                <a:lnTo>
                  <a:pt x="124" y="223"/>
                </a:lnTo>
                <a:lnTo>
                  <a:pt x="126" y="219"/>
                </a:lnTo>
                <a:lnTo>
                  <a:pt x="126" y="219"/>
                </a:lnTo>
                <a:lnTo>
                  <a:pt x="126" y="221"/>
                </a:lnTo>
                <a:lnTo>
                  <a:pt x="126" y="219"/>
                </a:lnTo>
                <a:lnTo>
                  <a:pt x="126" y="219"/>
                </a:lnTo>
                <a:close/>
                <a:moveTo>
                  <a:pt x="1" y="348"/>
                </a:moveTo>
                <a:lnTo>
                  <a:pt x="1" y="348"/>
                </a:lnTo>
                <a:lnTo>
                  <a:pt x="1" y="347"/>
                </a:lnTo>
                <a:lnTo>
                  <a:pt x="2" y="347"/>
                </a:lnTo>
                <a:lnTo>
                  <a:pt x="4" y="348"/>
                </a:lnTo>
                <a:lnTo>
                  <a:pt x="4" y="350"/>
                </a:lnTo>
                <a:lnTo>
                  <a:pt x="1" y="348"/>
                </a:lnTo>
                <a:lnTo>
                  <a:pt x="1" y="348"/>
                </a:lnTo>
                <a:lnTo>
                  <a:pt x="1" y="348"/>
                </a:lnTo>
                <a:lnTo>
                  <a:pt x="1" y="348"/>
                </a:lnTo>
                <a:lnTo>
                  <a:pt x="1" y="348"/>
                </a:lnTo>
                <a:lnTo>
                  <a:pt x="1" y="348"/>
                </a:lnTo>
                <a:lnTo>
                  <a:pt x="1" y="348"/>
                </a:lnTo>
                <a:close/>
                <a:moveTo>
                  <a:pt x="4" y="340"/>
                </a:moveTo>
                <a:lnTo>
                  <a:pt x="4" y="340"/>
                </a:lnTo>
                <a:lnTo>
                  <a:pt x="4" y="337"/>
                </a:lnTo>
                <a:lnTo>
                  <a:pt x="4" y="334"/>
                </a:lnTo>
                <a:lnTo>
                  <a:pt x="4" y="334"/>
                </a:lnTo>
                <a:lnTo>
                  <a:pt x="6" y="337"/>
                </a:lnTo>
                <a:lnTo>
                  <a:pt x="6" y="340"/>
                </a:lnTo>
                <a:lnTo>
                  <a:pt x="4" y="340"/>
                </a:lnTo>
                <a:lnTo>
                  <a:pt x="4" y="340"/>
                </a:lnTo>
                <a:close/>
                <a:moveTo>
                  <a:pt x="2" y="327"/>
                </a:moveTo>
                <a:lnTo>
                  <a:pt x="2" y="327"/>
                </a:lnTo>
                <a:lnTo>
                  <a:pt x="1" y="322"/>
                </a:lnTo>
                <a:lnTo>
                  <a:pt x="1" y="322"/>
                </a:lnTo>
                <a:lnTo>
                  <a:pt x="2" y="322"/>
                </a:lnTo>
                <a:lnTo>
                  <a:pt x="2" y="325"/>
                </a:lnTo>
                <a:lnTo>
                  <a:pt x="2" y="327"/>
                </a:lnTo>
                <a:lnTo>
                  <a:pt x="2" y="327"/>
                </a:lnTo>
                <a:lnTo>
                  <a:pt x="2" y="327"/>
                </a:lnTo>
                <a:lnTo>
                  <a:pt x="2" y="327"/>
                </a:lnTo>
                <a:lnTo>
                  <a:pt x="2" y="327"/>
                </a:lnTo>
                <a:close/>
                <a:moveTo>
                  <a:pt x="3" y="313"/>
                </a:moveTo>
                <a:lnTo>
                  <a:pt x="3" y="313"/>
                </a:lnTo>
                <a:lnTo>
                  <a:pt x="2" y="318"/>
                </a:lnTo>
                <a:lnTo>
                  <a:pt x="2" y="317"/>
                </a:lnTo>
                <a:lnTo>
                  <a:pt x="3" y="315"/>
                </a:lnTo>
                <a:lnTo>
                  <a:pt x="3" y="313"/>
                </a:lnTo>
                <a:lnTo>
                  <a:pt x="3" y="313"/>
                </a:lnTo>
                <a:lnTo>
                  <a:pt x="3" y="313"/>
                </a:lnTo>
                <a:lnTo>
                  <a:pt x="3" y="313"/>
                </a:lnTo>
                <a:lnTo>
                  <a:pt x="3" y="313"/>
                </a:lnTo>
                <a:close/>
                <a:moveTo>
                  <a:pt x="4" y="315"/>
                </a:moveTo>
                <a:lnTo>
                  <a:pt x="4" y="315"/>
                </a:lnTo>
                <a:lnTo>
                  <a:pt x="6" y="312"/>
                </a:lnTo>
                <a:lnTo>
                  <a:pt x="6" y="312"/>
                </a:lnTo>
                <a:lnTo>
                  <a:pt x="6" y="315"/>
                </a:lnTo>
                <a:lnTo>
                  <a:pt x="4" y="315"/>
                </a:lnTo>
                <a:lnTo>
                  <a:pt x="4" y="315"/>
                </a:lnTo>
                <a:lnTo>
                  <a:pt x="4" y="315"/>
                </a:lnTo>
                <a:lnTo>
                  <a:pt x="4" y="315"/>
                </a:lnTo>
                <a:lnTo>
                  <a:pt x="4" y="315"/>
                </a:lnTo>
                <a:close/>
                <a:moveTo>
                  <a:pt x="6" y="301"/>
                </a:moveTo>
                <a:lnTo>
                  <a:pt x="6" y="301"/>
                </a:lnTo>
                <a:lnTo>
                  <a:pt x="7" y="306"/>
                </a:lnTo>
                <a:lnTo>
                  <a:pt x="7" y="309"/>
                </a:lnTo>
                <a:lnTo>
                  <a:pt x="7" y="307"/>
                </a:lnTo>
                <a:lnTo>
                  <a:pt x="6" y="301"/>
                </a:lnTo>
                <a:lnTo>
                  <a:pt x="6" y="301"/>
                </a:lnTo>
                <a:lnTo>
                  <a:pt x="6" y="303"/>
                </a:lnTo>
                <a:lnTo>
                  <a:pt x="6" y="301"/>
                </a:lnTo>
                <a:lnTo>
                  <a:pt x="6" y="301"/>
                </a:lnTo>
                <a:close/>
                <a:moveTo>
                  <a:pt x="2" y="299"/>
                </a:moveTo>
                <a:lnTo>
                  <a:pt x="2" y="299"/>
                </a:lnTo>
                <a:lnTo>
                  <a:pt x="3" y="300"/>
                </a:lnTo>
                <a:lnTo>
                  <a:pt x="3" y="303"/>
                </a:lnTo>
                <a:lnTo>
                  <a:pt x="3" y="307"/>
                </a:lnTo>
                <a:lnTo>
                  <a:pt x="3" y="307"/>
                </a:lnTo>
                <a:lnTo>
                  <a:pt x="2" y="303"/>
                </a:lnTo>
                <a:lnTo>
                  <a:pt x="2" y="299"/>
                </a:lnTo>
                <a:lnTo>
                  <a:pt x="2" y="299"/>
                </a:lnTo>
                <a:close/>
                <a:moveTo>
                  <a:pt x="8" y="285"/>
                </a:moveTo>
                <a:lnTo>
                  <a:pt x="8" y="285"/>
                </a:lnTo>
                <a:lnTo>
                  <a:pt x="7" y="286"/>
                </a:lnTo>
                <a:lnTo>
                  <a:pt x="7" y="286"/>
                </a:lnTo>
                <a:lnTo>
                  <a:pt x="9" y="287"/>
                </a:lnTo>
                <a:lnTo>
                  <a:pt x="10" y="286"/>
                </a:lnTo>
                <a:lnTo>
                  <a:pt x="8" y="285"/>
                </a:lnTo>
                <a:lnTo>
                  <a:pt x="8" y="285"/>
                </a:lnTo>
                <a:lnTo>
                  <a:pt x="8" y="285"/>
                </a:lnTo>
                <a:lnTo>
                  <a:pt x="8" y="285"/>
                </a:lnTo>
                <a:lnTo>
                  <a:pt x="8" y="285"/>
                </a:lnTo>
                <a:close/>
                <a:moveTo>
                  <a:pt x="9" y="248"/>
                </a:moveTo>
                <a:lnTo>
                  <a:pt x="9" y="248"/>
                </a:lnTo>
                <a:lnTo>
                  <a:pt x="9" y="247"/>
                </a:lnTo>
                <a:lnTo>
                  <a:pt x="9" y="248"/>
                </a:lnTo>
                <a:lnTo>
                  <a:pt x="9" y="250"/>
                </a:lnTo>
                <a:lnTo>
                  <a:pt x="9" y="248"/>
                </a:lnTo>
                <a:lnTo>
                  <a:pt x="9" y="248"/>
                </a:lnTo>
                <a:lnTo>
                  <a:pt x="9" y="250"/>
                </a:lnTo>
                <a:lnTo>
                  <a:pt x="9" y="248"/>
                </a:lnTo>
                <a:lnTo>
                  <a:pt x="9" y="248"/>
                </a:lnTo>
                <a:close/>
                <a:moveTo>
                  <a:pt x="148" y="51"/>
                </a:moveTo>
                <a:lnTo>
                  <a:pt x="148" y="51"/>
                </a:lnTo>
                <a:lnTo>
                  <a:pt x="150" y="51"/>
                </a:lnTo>
                <a:lnTo>
                  <a:pt x="151" y="52"/>
                </a:lnTo>
                <a:lnTo>
                  <a:pt x="150" y="55"/>
                </a:lnTo>
                <a:lnTo>
                  <a:pt x="150" y="56"/>
                </a:lnTo>
                <a:lnTo>
                  <a:pt x="149" y="56"/>
                </a:lnTo>
                <a:lnTo>
                  <a:pt x="148" y="55"/>
                </a:lnTo>
                <a:lnTo>
                  <a:pt x="148" y="51"/>
                </a:lnTo>
                <a:lnTo>
                  <a:pt x="148" y="51"/>
                </a:lnTo>
                <a:lnTo>
                  <a:pt x="149" y="52"/>
                </a:lnTo>
                <a:lnTo>
                  <a:pt x="149" y="52"/>
                </a:lnTo>
                <a:lnTo>
                  <a:pt x="148" y="52"/>
                </a:lnTo>
                <a:lnTo>
                  <a:pt x="148" y="51"/>
                </a:lnTo>
                <a:lnTo>
                  <a:pt x="148" y="51"/>
                </a:lnTo>
                <a:close/>
                <a:moveTo>
                  <a:pt x="166" y="43"/>
                </a:moveTo>
                <a:lnTo>
                  <a:pt x="166" y="43"/>
                </a:lnTo>
                <a:lnTo>
                  <a:pt x="163" y="44"/>
                </a:lnTo>
                <a:lnTo>
                  <a:pt x="162" y="45"/>
                </a:lnTo>
                <a:lnTo>
                  <a:pt x="161" y="45"/>
                </a:lnTo>
                <a:lnTo>
                  <a:pt x="161" y="44"/>
                </a:lnTo>
                <a:lnTo>
                  <a:pt x="161" y="44"/>
                </a:lnTo>
                <a:lnTo>
                  <a:pt x="163" y="43"/>
                </a:lnTo>
                <a:lnTo>
                  <a:pt x="166" y="43"/>
                </a:lnTo>
                <a:lnTo>
                  <a:pt x="166" y="43"/>
                </a:lnTo>
                <a:lnTo>
                  <a:pt x="166" y="43"/>
                </a:lnTo>
                <a:close/>
                <a:moveTo>
                  <a:pt x="366" y="102"/>
                </a:moveTo>
                <a:lnTo>
                  <a:pt x="366" y="102"/>
                </a:lnTo>
                <a:lnTo>
                  <a:pt x="362" y="102"/>
                </a:lnTo>
                <a:lnTo>
                  <a:pt x="363" y="103"/>
                </a:lnTo>
                <a:lnTo>
                  <a:pt x="366" y="102"/>
                </a:lnTo>
                <a:lnTo>
                  <a:pt x="366" y="102"/>
                </a:lnTo>
                <a:lnTo>
                  <a:pt x="366" y="102"/>
                </a:lnTo>
                <a:lnTo>
                  <a:pt x="366" y="102"/>
                </a:lnTo>
                <a:lnTo>
                  <a:pt x="363" y="102"/>
                </a:lnTo>
                <a:lnTo>
                  <a:pt x="363" y="102"/>
                </a:lnTo>
                <a:lnTo>
                  <a:pt x="364" y="100"/>
                </a:lnTo>
                <a:lnTo>
                  <a:pt x="366" y="102"/>
                </a:lnTo>
                <a:lnTo>
                  <a:pt x="366" y="102"/>
                </a:lnTo>
                <a:close/>
                <a:moveTo>
                  <a:pt x="361" y="104"/>
                </a:moveTo>
                <a:lnTo>
                  <a:pt x="361" y="104"/>
                </a:lnTo>
                <a:lnTo>
                  <a:pt x="358" y="102"/>
                </a:lnTo>
                <a:lnTo>
                  <a:pt x="361" y="104"/>
                </a:lnTo>
                <a:lnTo>
                  <a:pt x="361" y="104"/>
                </a:lnTo>
                <a:lnTo>
                  <a:pt x="361" y="103"/>
                </a:lnTo>
                <a:lnTo>
                  <a:pt x="361" y="104"/>
                </a:lnTo>
                <a:lnTo>
                  <a:pt x="361" y="104"/>
                </a:lnTo>
                <a:close/>
                <a:moveTo>
                  <a:pt x="219" y="17"/>
                </a:moveTo>
                <a:lnTo>
                  <a:pt x="219" y="17"/>
                </a:lnTo>
                <a:lnTo>
                  <a:pt x="222" y="15"/>
                </a:lnTo>
                <a:lnTo>
                  <a:pt x="224" y="16"/>
                </a:lnTo>
                <a:lnTo>
                  <a:pt x="224" y="16"/>
                </a:lnTo>
                <a:lnTo>
                  <a:pt x="222" y="17"/>
                </a:lnTo>
                <a:lnTo>
                  <a:pt x="219" y="17"/>
                </a:lnTo>
                <a:lnTo>
                  <a:pt x="219" y="17"/>
                </a:lnTo>
                <a:lnTo>
                  <a:pt x="220" y="17"/>
                </a:lnTo>
                <a:lnTo>
                  <a:pt x="219" y="17"/>
                </a:lnTo>
                <a:lnTo>
                  <a:pt x="219" y="17"/>
                </a:lnTo>
                <a:close/>
                <a:moveTo>
                  <a:pt x="372" y="103"/>
                </a:moveTo>
                <a:lnTo>
                  <a:pt x="372" y="103"/>
                </a:lnTo>
                <a:lnTo>
                  <a:pt x="372" y="104"/>
                </a:lnTo>
                <a:lnTo>
                  <a:pt x="372" y="104"/>
                </a:lnTo>
                <a:lnTo>
                  <a:pt x="369" y="105"/>
                </a:lnTo>
                <a:lnTo>
                  <a:pt x="369" y="105"/>
                </a:lnTo>
                <a:lnTo>
                  <a:pt x="369" y="105"/>
                </a:lnTo>
                <a:lnTo>
                  <a:pt x="372" y="103"/>
                </a:lnTo>
                <a:lnTo>
                  <a:pt x="372" y="103"/>
                </a:lnTo>
                <a:lnTo>
                  <a:pt x="372" y="103"/>
                </a:lnTo>
                <a:lnTo>
                  <a:pt x="372" y="103"/>
                </a:lnTo>
                <a:lnTo>
                  <a:pt x="371" y="103"/>
                </a:lnTo>
                <a:lnTo>
                  <a:pt x="372" y="103"/>
                </a:lnTo>
                <a:lnTo>
                  <a:pt x="372" y="103"/>
                </a:lnTo>
                <a:close/>
                <a:moveTo>
                  <a:pt x="231" y="15"/>
                </a:moveTo>
                <a:lnTo>
                  <a:pt x="231" y="15"/>
                </a:lnTo>
                <a:lnTo>
                  <a:pt x="230" y="16"/>
                </a:lnTo>
                <a:lnTo>
                  <a:pt x="228" y="16"/>
                </a:lnTo>
                <a:lnTo>
                  <a:pt x="228" y="17"/>
                </a:lnTo>
                <a:lnTo>
                  <a:pt x="226" y="17"/>
                </a:lnTo>
                <a:lnTo>
                  <a:pt x="226" y="17"/>
                </a:lnTo>
                <a:lnTo>
                  <a:pt x="228" y="15"/>
                </a:lnTo>
                <a:lnTo>
                  <a:pt x="231" y="15"/>
                </a:lnTo>
                <a:lnTo>
                  <a:pt x="231" y="15"/>
                </a:lnTo>
                <a:lnTo>
                  <a:pt x="231" y="15"/>
                </a:lnTo>
                <a:close/>
                <a:moveTo>
                  <a:pt x="373" y="103"/>
                </a:moveTo>
                <a:lnTo>
                  <a:pt x="373" y="103"/>
                </a:lnTo>
                <a:lnTo>
                  <a:pt x="374" y="103"/>
                </a:lnTo>
                <a:lnTo>
                  <a:pt x="374" y="104"/>
                </a:lnTo>
                <a:lnTo>
                  <a:pt x="374" y="104"/>
                </a:lnTo>
                <a:lnTo>
                  <a:pt x="373" y="103"/>
                </a:lnTo>
                <a:lnTo>
                  <a:pt x="373" y="103"/>
                </a:lnTo>
                <a:lnTo>
                  <a:pt x="373" y="103"/>
                </a:lnTo>
                <a:lnTo>
                  <a:pt x="373" y="103"/>
                </a:lnTo>
                <a:lnTo>
                  <a:pt x="373" y="103"/>
                </a:lnTo>
                <a:close/>
                <a:moveTo>
                  <a:pt x="405" y="9"/>
                </a:moveTo>
                <a:lnTo>
                  <a:pt x="405" y="9"/>
                </a:lnTo>
                <a:lnTo>
                  <a:pt x="403" y="8"/>
                </a:lnTo>
                <a:lnTo>
                  <a:pt x="402" y="8"/>
                </a:lnTo>
                <a:lnTo>
                  <a:pt x="398" y="6"/>
                </a:lnTo>
                <a:lnTo>
                  <a:pt x="398" y="6"/>
                </a:lnTo>
                <a:lnTo>
                  <a:pt x="401" y="6"/>
                </a:lnTo>
                <a:lnTo>
                  <a:pt x="403" y="6"/>
                </a:lnTo>
                <a:lnTo>
                  <a:pt x="404" y="8"/>
                </a:lnTo>
                <a:lnTo>
                  <a:pt x="405" y="9"/>
                </a:lnTo>
                <a:lnTo>
                  <a:pt x="405" y="9"/>
                </a:lnTo>
                <a:close/>
                <a:moveTo>
                  <a:pt x="415" y="11"/>
                </a:moveTo>
                <a:lnTo>
                  <a:pt x="415" y="11"/>
                </a:lnTo>
                <a:lnTo>
                  <a:pt x="410" y="10"/>
                </a:lnTo>
                <a:lnTo>
                  <a:pt x="405" y="8"/>
                </a:lnTo>
                <a:lnTo>
                  <a:pt x="405" y="8"/>
                </a:lnTo>
                <a:lnTo>
                  <a:pt x="410" y="9"/>
                </a:lnTo>
                <a:lnTo>
                  <a:pt x="415" y="11"/>
                </a:lnTo>
                <a:lnTo>
                  <a:pt x="415" y="11"/>
                </a:lnTo>
                <a:close/>
                <a:moveTo>
                  <a:pt x="419" y="11"/>
                </a:moveTo>
                <a:lnTo>
                  <a:pt x="419" y="11"/>
                </a:lnTo>
                <a:lnTo>
                  <a:pt x="415" y="10"/>
                </a:lnTo>
                <a:lnTo>
                  <a:pt x="419" y="11"/>
                </a:lnTo>
                <a:lnTo>
                  <a:pt x="419" y="11"/>
                </a:lnTo>
                <a:lnTo>
                  <a:pt x="419" y="11"/>
                </a:lnTo>
                <a:lnTo>
                  <a:pt x="419" y="11"/>
                </a:lnTo>
                <a:lnTo>
                  <a:pt x="419" y="11"/>
                </a:lnTo>
                <a:close/>
                <a:moveTo>
                  <a:pt x="533" y="152"/>
                </a:moveTo>
                <a:lnTo>
                  <a:pt x="533" y="152"/>
                </a:lnTo>
                <a:lnTo>
                  <a:pt x="533" y="152"/>
                </a:lnTo>
                <a:lnTo>
                  <a:pt x="532" y="152"/>
                </a:lnTo>
                <a:lnTo>
                  <a:pt x="529" y="151"/>
                </a:lnTo>
                <a:lnTo>
                  <a:pt x="522" y="145"/>
                </a:lnTo>
                <a:lnTo>
                  <a:pt x="521" y="144"/>
                </a:lnTo>
                <a:lnTo>
                  <a:pt x="521" y="142"/>
                </a:lnTo>
                <a:lnTo>
                  <a:pt x="521" y="142"/>
                </a:lnTo>
                <a:lnTo>
                  <a:pt x="533" y="152"/>
                </a:lnTo>
                <a:lnTo>
                  <a:pt x="533" y="152"/>
                </a:lnTo>
                <a:lnTo>
                  <a:pt x="533" y="152"/>
                </a:lnTo>
                <a:lnTo>
                  <a:pt x="532" y="151"/>
                </a:lnTo>
                <a:lnTo>
                  <a:pt x="532" y="151"/>
                </a:lnTo>
                <a:lnTo>
                  <a:pt x="533" y="152"/>
                </a:lnTo>
                <a:lnTo>
                  <a:pt x="533" y="152"/>
                </a:lnTo>
                <a:close/>
                <a:moveTo>
                  <a:pt x="541" y="163"/>
                </a:moveTo>
                <a:lnTo>
                  <a:pt x="541" y="163"/>
                </a:lnTo>
                <a:lnTo>
                  <a:pt x="540" y="163"/>
                </a:lnTo>
                <a:lnTo>
                  <a:pt x="538" y="162"/>
                </a:lnTo>
                <a:lnTo>
                  <a:pt x="533" y="158"/>
                </a:lnTo>
                <a:lnTo>
                  <a:pt x="532" y="157"/>
                </a:lnTo>
                <a:lnTo>
                  <a:pt x="533" y="157"/>
                </a:lnTo>
                <a:lnTo>
                  <a:pt x="541" y="163"/>
                </a:lnTo>
                <a:lnTo>
                  <a:pt x="541" y="163"/>
                </a:lnTo>
                <a:lnTo>
                  <a:pt x="540" y="163"/>
                </a:lnTo>
                <a:lnTo>
                  <a:pt x="540" y="163"/>
                </a:lnTo>
                <a:lnTo>
                  <a:pt x="540" y="162"/>
                </a:lnTo>
                <a:lnTo>
                  <a:pt x="541" y="163"/>
                </a:lnTo>
                <a:lnTo>
                  <a:pt x="541" y="163"/>
                </a:lnTo>
                <a:close/>
                <a:moveTo>
                  <a:pt x="520" y="59"/>
                </a:moveTo>
                <a:lnTo>
                  <a:pt x="520" y="59"/>
                </a:lnTo>
                <a:lnTo>
                  <a:pt x="516" y="58"/>
                </a:lnTo>
                <a:lnTo>
                  <a:pt x="513" y="56"/>
                </a:lnTo>
                <a:lnTo>
                  <a:pt x="513" y="56"/>
                </a:lnTo>
                <a:lnTo>
                  <a:pt x="516" y="57"/>
                </a:lnTo>
                <a:lnTo>
                  <a:pt x="520" y="59"/>
                </a:lnTo>
                <a:lnTo>
                  <a:pt x="520" y="59"/>
                </a:lnTo>
                <a:close/>
                <a:moveTo>
                  <a:pt x="552" y="174"/>
                </a:moveTo>
                <a:lnTo>
                  <a:pt x="552" y="174"/>
                </a:lnTo>
                <a:lnTo>
                  <a:pt x="543" y="167"/>
                </a:lnTo>
                <a:lnTo>
                  <a:pt x="552" y="174"/>
                </a:lnTo>
                <a:lnTo>
                  <a:pt x="552" y="174"/>
                </a:lnTo>
                <a:lnTo>
                  <a:pt x="550" y="173"/>
                </a:lnTo>
                <a:lnTo>
                  <a:pt x="550" y="171"/>
                </a:lnTo>
                <a:lnTo>
                  <a:pt x="551" y="171"/>
                </a:lnTo>
                <a:lnTo>
                  <a:pt x="552" y="174"/>
                </a:lnTo>
                <a:lnTo>
                  <a:pt x="552" y="174"/>
                </a:lnTo>
                <a:close/>
                <a:moveTo>
                  <a:pt x="558" y="82"/>
                </a:moveTo>
                <a:lnTo>
                  <a:pt x="558" y="82"/>
                </a:lnTo>
                <a:lnTo>
                  <a:pt x="561" y="83"/>
                </a:lnTo>
                <a:lnTo>
                  <a:pt x="561" y="85"/>
                </a:lnTo>
                <a:lnTo>
                  <a:pt x="560" y="85"/>
                </a:lnTo>
                <a:lnTo>
                  <a:pt x="558" y="82"/>
                </a:lnTo>
                <a:lnTo>
                  <a:pt x="558" y="82"/>
                </a:lnTo>
                <a:lnTo>
                  <a:pt x="560" y="83"/>
                </a:lnTo>
                <a:lnTo>
                  <a:pt x="558" y="82"/>
                </a:lnTo>
                <a:lnTo>
                  <a:pt x="558" y="82"/>
                </a:lnTo>
                <a:close/>
                <a:moveTo>
                  <a:pt x="568" y="209"/>
                </a:moveTo>
                <a:lnTo>
                  <a:pt x="568" y="209"/>
                </a:lnTo>
                <a:lnTo>
                  <a:pt x="567" y="209"/>
                </a:lnTo>
                <a:lnTo>
                  <a:pt x="564" y="207"/>
                </a:lnTo>
                <a:lnTo>
                  <a:pt x="564" y="207"/>
                </a:lnTo>
                <a:lnTo>
                  <a:pt x="568" y="209"/>
                </a:lnTo>
                <a:lnTo>
                  <a:pt x="568" y="209"/>
                </a:lnTo>
                <a:lnTo>
                  <a:pt x="568" y="209"/>
                </a:lnTo>
                <a:lnTo>
                  <a:pt x="567" y="209"/>
                </a:lnTo>
                <a:lnTo>
                  <a:pt x="567" y="209"/>
                </a:lnTo>
                <a:lnTo>
                  <a:pt x="568" y="209"/>
                </a:lnTo>
                <a:lnTo>
                  <a:pt x="568" y="209"/>
                </a:lnTo>
                <a:close/>
                <a:moveTo>
                  <a:pt x="582" y="180"/>
                </a:moveTo>
                <a:lnTo>
                  <a:pt x="582" y="180"/>
                </a:lnTo>
                <a:lnTo>
                  <a:pt x="584" y="185"/>
                </a:lnTo>
                <a:lnTo>
                  <a:pt x="584" y="185"/>
                </a:lnTo>
                <a:lnTo>
                  <a:pt x="584" y="183"/>
                </a:lnTo>
                <a:lnTo>
                  <a:pt x="584" y="181"/>
                </a:lnTo>
                <a:lnTo>
                  <a:pt x="584" y="180"/>
                </a:lnTo>
                <a:lnTo>
                  <a:pt x="582" y="180"/>
                </a:lnTo>
                <a:lnTo>
                  <a:pt x="582" y="180"/>
                </a:lnTo>
                <a:lnTo>
                  <a:pt x="582" y="181"/>
                </a:lnTo>
                <a:lnTo>
                  <a:pt x="582" y="180"/>
                </a:lnTo>
                <a:lnTo>
                  <a:pt x="582" y="180"/>
                </a:lnTo>
                <a:close/>
                <a:moveTo>
                  <a:pt x="598" y="146"/>
                </a:moveTo>
                <a:lnTo>
                  <a:pt x="598" y="146"/>
                </a:lnTo>
                <a:lnTo>
                  <a:pt x="597" y="145"/>
                </a:lnTo>
                <a:lnTo>
                  <a:pt x="596" y="144"/>
                </a:lnTo>
                <a:lnTo>
                  <a:pt x="596" y="142"/>
                </a:lnTo>
                <a:lnTo>
                  <a:pt x="596" y="142"/>
                </a:lnTo>
                <a:lnTo>
                  <a:pt x="597" y="144"/>
                </a:lnTo>
                <a:lnTo>
                  <a:pt x="598" y="145"/>
                </a:lnTo>
                <a:lnTo>
                  <a:pt x="598" y="146"/>
                </a:lnTo>
                <a:lnTo>
                  <a:pt x="598" y="146"/>
                </a:lnTo>
                <a:lnTo>
                  <a:pt x="598" y="146"/>
                </a:lnTo>
                <a:close/>
                <a:moveTo>
                  <a:pt x="605" y="162"/>
                </a:moveTo>
                <a:lnTo>
                  <a:pt x="605" y="162"/>
                </a:lnTo>
                <a:lnTo>
                  <a:pt x="603" y="158"/>
                </a:lnTo>
                <a:lnTo>
                  <a:pt x="600" y="153"/>
                </a:lnTo>
                <a:lnTo>
                  <a:pt x="600" y="153"/>
                </a:lnTo>
                <a:lnTo>
                  <a:pt x="604" y="158"/>
                </a:lnTo>
                <a:lnTo>
                  <a:pt x="605" y="159"/>
                </a:lnTo>
                <a:lnTo>
                  <a:pt x="605" y="162"/>
                </a:lnTo>
                <a:lnTo>
                  <a:pt x="605" y="162"/>
                </a:lnTo>
                <a:close/>
                <a:moveTo>
                  <a:pt x="610" y="173"/>
                </a:moveTo>
                <a:lnTo>
                  <a:pt x="610" y="173"/>
                </a:lnTo>
                <a:lnTo>
                  <a:pt x="609" y="171"/>
                </a:lnTo>
                <a:lnTo>
                  <a:pt x="609" y="169"/>
                </a:lnTo>
                <a:lnTo>
                  <a:pt x="609" y="169"/>
                </a:lnTo>
                <a:lnTo>
                  <a:pt x="610" y="170"/>
                </a:lnTo>
                <a:lnTo>
                  <a:pt x="610" y="173"/>
                </a:lnTo>
                <a:lnTo>
                  <a:pt x="610" y="173"/>
                </a:lnTo>
                <a:close/>
                <a:moveTo>
                  <a:pt x="616" y="170"/>
                </a:moveTo>
                <a:lnTo>
                  <a:pt x="616" y="170"/>
                </a:lnTo>
                <a:lnTo>
                  <a:pt x="615" y="171"/>
                </a:lnTo>
                <a:lnTo>
                  <a:pt x="615" y="171"/>
                </a:lnTo>
                <a:lnTo>
                  <a:pt x="615" y="170"/>
                </a:lnTo>
                <a:lnTo>
                  <a:pt x="616" y="170"/>
                </a:lnTo>
                <a:lnTo>
                  <a:pt x="616" y="170"/>
                </a:lnTo>
                <a:lnTo>
                  <a:pt x="615" y="170"/>
                </a:lnTo>
                <a:lnTo>
                  <a:pt x="616" y="170"/>
                </a:lnTo>
                <a:lnTo>
                  <a:pt x="616" y="170"/>
                </a:lnTo>
                <a:close/>
                <a:moveTo>
                  <a:pt x="634" y="277"/>
                </a:moveTo>
                <a:lnTo>
                  <a:pt x="634" y="277"/>
                </a:lnTo>
                <a:lnTo>
                  <a:pt x="633" y="275"/>
                </a:lnTo>
                <a:lnTo>
                  <a:pt x="632" y="272"/>
                </a:lnTo>
                <a:lnTo>
                  <a:pt x="632" y="272"/>
                </a:lnTo>
                <a:lnTo>
                  <a:pt x="634" y="274"/>
                </a:lnTo>
                <a:lnTo>
                  <a:pt x="634" y="275"/>
                </a:lnTo>
                <a:lnTo>
                  <a:pt x="634" y="277"/>
                </a:lnTo>
                <a:lnTo>
                  <a:pt x="634" y="27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4774"/>
          <p:cNvSpPr>
            <a:spLocks noEditPoints="1"/>
          </p:cNvSpPr>
          <p:nvPr/>
        </p:nvSpPr>
        <p:spPr bwMode="auto">
          <a:xfrm flipH="1">
            <a:off x="6127993" y="957264"/>
            <a:ext cx="1562982" cy="1567552"/>
          </a:xfrm>
          <a:custGeom>
            <a:avLst/>
            <a:gdLst>
              <a:gd name="T0" fmla="*/ 150 w 684"/>
              <a:gd name="T1" fmla="*/ 386 h 686"/>
              <a:gd name="T2" fmla="*/ 499 w 684"/>
              <a:gd name="T3" fmla="*/ 454 h 686"/>
              <a:gd name="T4" fmla="*/ 301 w 684"/>
              <a:gd name="T5" fmla="*/ 148 h 686"/>
              <a:gd name="T6" fmla="*/ 622 w 684"/>
              <a:gd name="T7" fmla="*/ 263 h 686"/>
              <a:gd name="T8" fmla="*/ 626 w 684"/>
              <a:gd name="T9" fmla="*/ 108 h 686"/>
              <a:gd name="T10" fmla="*/ 414 w 684"/>
              <a:gd name="T11" fmla="*/ 6 h 686"/>
              <a:gd name="T12" fmla="*/ 10 w 684"/>
              <a:gd name="T13" fmla="*/ 416 h 686"/>
              <a:gd name="T14" fmla="*/ 58 w 684"/>
              <a:gd name="T15" fmla="*/ 513 h 686"/>
              <a:gd name="T16" fmla="*/ 495 w 684"/>
              <a:gd name="T17" fmla="*/ 653 h 686"/>
              <a:gd name="T18" fmla="*/ 304 w 684"/>
              <a:gd name="T19" fmla="*/ 651 h 686"/>
              <a:gd name="T20" fmla="*/ 665 w 684"/>
              <a:gd name="T21" fmla="*/ 463 h 686"/>
              <a:gd name="T22" fmla="*/ 534 w 684"/>
              <a:gd name="T23" fmla="*/ 521 h 686"/>
              <a:gd name="T24" fmla="*/ 423 w 684"/>
              <a:gd name="T25" fmla="*/ 596 h 686"/>
              <a:gd name="T26" fmla="*/ 514 w 684"/>
              <a:gd name="T27" fmla="*/ 516 h 686"/>
              <a:gd name="T28" fmla="*/ 646 w 684"/>
              <a:gd name="T29" fmla="*/ 175 h 686"/>
              <a:gd name="T30" fmla="*/ 544 w 684"/>
              <a:gd name="T31" fmla="*/ 625 h 686"/>
              <a:gd name="T32" fmla="*/ 581 w 684"/>
              <a:gd name="T33" fmla="*/ 404 h 686"/>
              <a:gd name="T34" fmla="*/ 441 w 684"/>
              <a:gd name="T35" fmla="*/ 496 h 686"/>
              <a:gd name="T36" fmla="*/ 531 w 684"/>
              <a:gd name="T37" fmla="*/ 522 h 686"/>
              <a:gd name="T38" fmla="*/ 535 w 684"/>
              <a:gd name="T39" fmla="*/ 527 h 686"/>
              <a:gd name="T40" fmla="*/ 582 w 684"/>
              <a:gd name="T41" fmla="*/ 529 h 686"/>
              <a:gd name="T42" fmla="*/ 595 w 684"/>
              <a:gd name="T43" fmla="*/ 540 h 686"/>
              <a:gd name="T44" fmla="*/ 485 w 684"/>
              <a:gd name="T45" fmla="*/ 555 h 686"/>
              <a:gd name="T46" fmla="*/ 583 w 684"/>
              <a:gd name="T47" fmla="*/ 555 h 686"/>
              <a:gd name="T48" fmla="*/ 578 w 684"/>
              <a:gd name="T49" fmla="*/ 561 h 686"/>
              <a:gd name="T50" fmla="*/ 463 w 684"/>
              <a:gd name="T51" fmla="*/ 566 h 686"/>
              <a:gd name="T52" fmla="*/ 538 w 684"/>
              <a:gd name="T53" fmla="*/ 591 h 686"/>
              <a:gd name="T54" fmla="*/ 436 w 684"/>
              <a:gd name="T55" fmla="*/ 574 h 686"/>
              <a:gd name="T56" fmla="*/ 336 w 684"/>
              <a:gd name="T57" fmla="*/ 528 h 686"/>
              <a:gd name="T58" fmla="*/ 535 w 684"/>
              <a:gd name="T59" fmla="*/ 628 h 686"/>
              <a:gd name="T60" fmla="*/ 429 w 684"/>
              <a:gd name="T61" fmla="*/ 629 h 686"/>
              <a:gd name="T62" fmla="*/ 488 w 684"/>
              <a:gd name="T63" fmla="*/ 651 h 686"/>
              <a:gd name="T64" fmla="*/ 330 w 684"/>
              <a:gd name="T65" fmla="*/ 586 h 686"/>
              <a:gd name="T66" fmla="*/ 355 w 684"/>
              <a:gd name="T67" fmla="*/ 616 h 686"/>
              <a:gd name="T68" fmla="*/ 373 w 684"/>
              <a:gd name="T69" fmla="*/ 644 h 686"/>
              <a:gd name="T70" fmla="*/ 436 w 684"/>
              <a:gd name="T71" fmla="*/ 674 h 686"/>
              <a:gd name="T72" fmla="*/ 386 w 684"/>
              <a:gd name="T73" fmla="*/ 666 h 686"/>
              <a:gd name="T74" fmla="*/ 372 w 684"/>
              <a:gd name="T75" fmla="*/ 673 h 686"/>
              <a:gd name="T76" fmla="*/ 298 w 684"/>
              <a:gd name="T77" fmla="*/ 649 h 686"/>
              <a:gd name="T78" fmla="*/ 284 w 684"/>
              <a:gd name="T79" fmla="*/ 649 h 686"/>
              <a:gd name="T80" fmla="*/ 242 w 684"/>
              <a:gd name="T81" fmla="*/ 635 h 686"/>
              <a:gd name="T82" fmla="*/ 222 w 684"/>
              <a:gd name="T83" fmla="*/ 572 h 686"/>
              <a:gd name="T84" fmla="*/ 223 w 684"/>
              <a:gd name="T85" fmla="*/ 617 h 686"/>
              <a:gd name="T86" fmla="*/ 211 w 684"/>
              <a:gd name="T87" fmla="*/ 615 h 686"/>
              <a:gd name="T88" fmla="*/ 222 w 684"/>
              <a:gd name="T89" fmla="*/ 660 h 686"/>
              <a:gd name="T90" fmla="*/ 177 w 684"/>
              <a:gd name="T91" fmla="*/ 434 h 686"/>
              <a:gd name="T92" fmla="*/ 201 w 684"/>
              <a:gd name="T93" fmla="*/ 647 h 686"/>
              <a:gd name="T94" fmla="*/ 163 w 684"/>
              <a:gd name="T95" fmla="*/ 587 h 686"/>
              <a:gd name="T96" fmla="*/ 133 w 684"/>
              <a:gd name="T97" fmla="*/ 558 h 686"/>
              <a:gd name="T98" fmla="*/ 117 w 684"/>
              <a:gd name="T99" fmla="*/ 592 h 686"/>
              <a:gd name="T100" fmla="*/ 100 w 684"/>
              <a:gd name="T101" fmla="*/ 515 h 686"/>
              <a:gd name="T102" fmla="*/ 145 w 684"/>
              <a:gd name="T103" fmla="*/ 332 h 686"/>
              <a:gd name="T104" fmla="*/ 30 w 684"/>
              <a:gd name="T105" fmla="*/ 475 h 686"/>
              <a:gd name="T106" fmla="*/ 146 w 684"/>
              <a:gd name="T107" fmla="*/ 284 h 686"/>
              <a:gd name="T108" fmla="*/ 7 w 684"/>
              <a:gd name="T109" fmla="*/ 395 h 686"/>
              <a:gd name="T110" fmla="*/ 6 w 684"/>
              <a:gd name="T111" fmla="*/ 378 h 686"/>
              <a:gd name="T112" fmla="*/ 3 w 684"/>
              <a:gd name="T113" fmla="*/ 342 h 686"/>
              <a:gd name="T114" fmla="*/ 11 w 684"/>
              <a:gd name="T115" fmla="*/ 260 h 686"/>
              <a:gd name="T116" fmla="*/ 231 w 684"/>
              <a:gd name="T117" fmla="*/ 18 h 686"/>
              <a:gd name="T118" fmla="*/ 425 w 684"/>
              <a:gd name="T119" fmla="*/ 6 h 686"/>
              <a:gd name="T120" fmla="*/ 548 w 684"/>
              <a:gd name="T121" fmla="*/ 60 h 686"/>
              <a:gd name="T122" fmla="*/ 607 w 684"/>
              <a:gd name="T123" fmla="*/ 191 h 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84" h="686">
                <a:moveTo>
                  <a:pt x="578" y="387"/>
                </a:moveTo>
                <a:lnTo>
                  <a:pt x="578" y="387"/>
                </a:lnTo>
                <a:lnTo>
                  <a:pt x="576" y="398"/>
                </a:lnTo>
                <a:lnTo>
                  <a:pt x="571" y="409"/>
                </a:lnTo>
                <a:lnTo>
                  <a:pt x="563" y="430"/>
                </a:lnTo>
                <a:lnTo>
                  <a:pt x="554" y="444"/>
                </a:lnTo>
                <a:lnTo>
                  <a:pt x="549" y="452"/>
                </a:lnTo>
                <a:lnTo>
                  <a:pt x="549" y="452"/>
                </a:lnTo>
                <a:lnTo>
                  <a:pt x="548" y="450"/>
                </a:lnTo>
                <a:lnTo>
                  <a:pt x="547" y="450"/>
                </a:lnTo>
                <a:lnTo>
                  <a:pt x="542" y="451"/>
                </a:lnTo>
                <a:lnTo>
                  <a:pt x="536" y="455"/>
                </a:lnTo>
                <a:lnTo>
                  <a:pt x="529" y="461"/>
                </a:lnTo>
                <a:lnTo>
                  <a:pt x="522" y="468"/>
                </a:lnTo>
                <a:lnTo>
                  <a:pt x="516" y="475"/>
                </a:lnTo>
                <a:lnTo>
                  <a:pt x="512" y="481"/>
                </a:lnTo>
                <a:lnTo>
                  <a:pt x="511" y="484"/>
                </a:lnTo>
                <a:lnTo>
                  <a:pt x="512" y="485"/>
                </a:lnTo>
                <a:lnTo>
                  <a:pt x="512" y="485"/>
                </a:lnTo>
                <a:lnTo>
                  <a:pt x="510" y="483"/>
                </a:lnTo>
                <a:lnTo>
                  <a:pt x="508" y="483"/>
                </a:lnTo>
                <a:lnTo>
                  <a:pt x="507" y="484"/>
                </a:lnTo>
                <a:lnTo>
                  <a:pt x="507" y="486"/>
                </a:lnTo>
                <a:lnTo>
                  <a:pt x="507" y="486"/>
                </a:lnTo>
                <a:lnTo>
                  <a:pt x="505" y="484"/>
                </a:lnTo>
                <a:lnTo>
                  <a:pt x="505" y="480"/>
                </a:lnTo>
                <a:lnTo>
                  <a:pt x="507" y="477"/>
                </a:lnTo>
                <a:lnTo>
                  <a:pt x="512" y="474"/>
                </a:lnTo>
                <a:lnTo>
                  <a:pt x="512" y="474"/>
                </a:lnTo>
                <a:lnTo>
                  <a:pt x="505" y="474"/>
                </a:lnTo>
                <a:lnTo>
                  <a:pt x="496" y="475"/>
                </a:lnTo>
                <a:lnTo>
                  <a:pt x="487" y="478"/>
                </a:lnTo>
                <a:lnTo>
                  <a:pt x="477" y="483"/>
                </a:lnTo>
                <a:lnTo>
                  <a:pt x="458" y="493"/>
                </a:lnTo>
                <a:lnTo>
                  <a:pt x="436" y="505"/>
                </a:lnTo>
                <a:lnTo>
                  <a:pt x="413" y="519"/>
                </a:lnTo>
                <a:lnTo>
                  <a:pt x="401" y="525"/>
                </a:lnTo>
                <a:lnTo>
                  <a:pt x="389" y="529"/>
                </a:lnTo>
                <a:lnTo>
                  <a:pt x="377" y="533"/>
                </a:lnTo>
                <a:lnTo>
                  <a:pt x="364" y="537"/>
                </a:lnTo>
                <a:lnTo>
                  <a:pt x="352" y="538"/>
                </a:lnTo>
                <a:lnTo>
                  <a:pt x="339" y="537"/>
                </a:lnTo>
                <a:lnTo>
                  <a:pt x="339" y="537"/>
                </a:lnTo>
                <a:lnTo>
                  <a:pt x="317" y="533"/>
                </a:lnTo>
                <a:lnTo>
                  <a:pt x="296" y="528"/>
                </a:lnTo>
                <a:lnTo>
                  <a:pt x="277" y="521"/>
                </a:lnTo>
                <a:lnTo>
                  <a:pt x="258" y="511"/>
                </a:lnTo>
                <a:lnTo>
                  <a:pt x="240" y="501"/>
                </a:lnTo>
                <a:lnTo>
                  <a:pt x="223" y="487"/>
                </a:lnTo>
                <a:lnTo>
                  <a:pt x="206" y="474"/>
                </a:lnTo>
                <a:lnTo>
                  <a:pt x="192" y="458"/>
                </a:lnTo>
                <a:lnTo>
                  <a:pt x="178" y="442"/>
                </a:lnTo>
                <a:lnTo>
                  <a:pt x="168" y="425"/>
                </a:lnTo>
                <a:lnTo>
                  <a:pt x="158" y="405"/>
                </a:lnTo>
                <a:lnTo>
                  <a:pt x="150" y="386"/>
                </a:lnTo>
                <a:lnTo>
                  <a:pt x="143" y="366"/>
                </a:lnTo>
                <a:lnTo>
                  <a:pt x="141" y="345"/>
                </a:lnTo>
                <a:lnTo>
                  <a:pt x="140" y="325"/>
                </a:lnTo>
                <a:lnTo>
                  <a:pt x="141" y="303"/>
                </a:lnTo>
                <a:lnTo>
                  <a:pt x="141" y="303"/>
                </a:lnTo>
                <a:lnTo>
                  <a:pt x="134" y="310"/>
                </a:lnTo>
                <a:lnTo>
                  <a:pt x="128" y="318"/>
                </a:lnTo>
                <a:lnTo>
                  <a:pt x="124" y="325"/>
                </a:lnTo>
                <a:lnTo>
                  <a:pt x="123" y="333"/>
                </a:lnTo>
                <a:lnTo>
                  <a:pt x="122" y="340"/>
                </a:lnTo>
                <a:lnTo>
                  <a:pt x="123" y="350"/>
                </a:lnTo>
                <a:lnTo>
                  <a:pt x="125" y="359"/>
                </a:lnTo>
                <a:lnTo>
                  <a:pt x="129" y="368"/>
                </a:lnTo>
                <a:lnTo>
                  <a:pt x="134" y="377"/>
                </a:lnTo>
                <a:lnTo>
                  <a:pt x="139" y="386"/>
                </a:lnTo>
                <a:lnTo>
                  <a:pt x="153" y="405"/>
                </a:lnTo>
                <a:lnTo>
                  <a:pt x="170" y="424"/>
                </a:lnTo>
                <a:lnTo>
                  <a:pt x="190" y="443"/>
                </a:lnTo>
                <a:lnTo>
                  <a:pt x="211" y="460"/>
                </a:lnTo>
                <a:lnTo>
                  <a:pt x="233" y="477"/>
                </a:lnTo>
                <a:lnTo>
                  <a:pt x="255" y="491"/>
                </a:lnTo>
                <a:lnTo>
                  <a:pt x="276" y="504"/>
                </a:lnTo>
                <a:lnTo>
                  <a:pt x="296" y="516"/>
                </a:lnTo>
                <a:lnTo>
                  <a:pt x="313" y="525"/>
                </a:lnTo>
                <a:lnTo>
                  <a:pt x="328" y="529"/>
                </a:lnTo>
                <a:lnTo>
                  <a:pt x="339" y="532"/>
                </a:lnTo>
                <a:lnTo>
                  <a:pt x="339" y="532"/>
                </a:lnTo>
                <a:lnTo>
                  <a:pt x="349" y="532"/>
                </a:lnTo>
                <a:lnTo>
                  <a:pt x="363" y="531"/>
                </a:lnTo>
                <a:lnTo>
                  <a:pt x="376" y="528"/>
                </a:lnTo>
                <a:lnTo>
                  <a:pt x="390" y="525"/>
                </a:lnTo>
                <a:lnTo>
                  <a:pt x="406" y="521"/>
                </a:lnTo>
                <a:lnTo>
                  <a:pt x="422" y="516"/>
                </a:lnTo>
                <a:lnTo>
                  <a:pt x="437" y="510"/>
                </a:lnTo>
                <a:lnTo>
                  <a:pt x="452" y="504"/>
                </a:lnTo>
                <a:lnTo>
                  <a:pt x="466" y="497"/>
                </a:lnTo>
                <a:lnTo>
                  <a:pt x="479" y="489"/>
                </a:lnTo>
                <a:lnTo>
                  <a:pt x="493" y="480"/>
                </a:lnTo>
                <a:lnTo>
                  <a:pt x="504" y="472"/>
                </a:lnTo>
                <a:lnTo>
                  <a:pt x="512" y="462"/>
                </a:lnTo>
                <a:lnTo>
                  <a:pt x="519" y="451"/>
                </a:lnTo>
                <a:lnTo>
                  <a:pt x="524" y="440"/>
                </a:lnTo>
                <a:lnTo>
                  <a:pt x="525" y="436"/>
                </a:lnTo>
                <a:lnTo>
                  <a:pt x="525" y="430"/>
                </a:lnTo>
                <a:lnTo>
                  <a:pt x="525" y="430"/>
                </a:lnTo>
                <a:lnTo>
                  <a:pt x="523" y="431"/>
                </a:lnTo>
                <a:lnTo>
                  <a:pt x="520" y="433"/>
                </a:lnTo>
                <a:lnTo>
                  <a:pt x="522" y="433"/>
                </a:lnTo>
                <a:lnTo>
                  <a:pt x="523" y="433"/>
                </a:lnTo>
                <a:lnTo>
                  <a:pt x="523" y="433"/>
                </a:lnTo>
                <a:lnTo>
                  <a:pt x="514" y="444"/>
                </a:lnTo>
                <a:lnTo>
                  <a:pt x="506" y="452"/>
                </a:lnTo>
                <a:lnTo>
                  <a:pt x="504" y="455"/>
                </a:lnTo>
                <a:lnTo>
                  <a:pt x="501" y="455"/>
                </a:lnTo>
                <a:lnTo>
                  <a:pt x="499" y="454"/>
                </a:lnTo>
                <a:lnTo>
                  <a:pt x="499" y="451"/>
                </a:lnTo>
                <a:lnTo>
                  <a:pt x="499" y="451"/>
                </a:lnTo>
                <a:lnTo>
                  <a:pt x="499" y="450"/>
                </a:lnTo>
                <a:lnTo>
                  <a:pt x="498" y="451"/>
                </a:lnTo>
                <a:lnTo>
                  <a:pt x="491" y="454"/>
                </a:lnTo>
                <a:lnTo>
                  <a:pt x="465" y="467"/>
                </a:lnTo>
                <a:lnTo>
                  <a:pt x="426" y="485"/>
                </a:lnTo>
                <a:lnTo>
                  <a:pt x="404" y="495"/>
                </a:lnTo>
                <a:lnTo>
                  <a:pt x="379" y="503"/>
                </a:lnTo>
                <a:lnTo>
                  <a:pt x="355" y="510"/>
                </a:lnTo>
                <a:lnTo>
                  <a:pt x="333" y="516"/>
                </a:lnTo>
                <a:lnTo>
                  <a:pt x="311" y="520"/>
                </a:lnTo>
                <a:lnTo>
                  <a:pt x="300" y="520"/>
                </a:lnTo>
                <a:lnTo>
                  <a:pt x="290" y="520"/>
                </a:lnTo>
                <a:lnTo>
                  <a:pt x="281" y="519"/>
                </a:lnTo>
                <a:lnTo>
                  <a:pt x="274" y="516"/>
                </a:lnTo>
                <a:lnTo>
                  <a:pt x="265" y="513"/>
                </a:lnTo>
                <a:lnTo>
                  <a:pt x="259" y="508"/>
                </a:lnTo>
                <a:lnTo>
                  <a:pt x="254" y="502"/>
                </a:lnTo>
                <a:lnTo>
                  <a:pt x="249" y="495"/>
                </a:lnTo>
                <a:lnTo>
                  <a:pt x="247" y="486"/>
                </a:lnTo>
                <a:lnTo>
                  <a:pt x="245" y="477"/>
                </a:lnTo>
                <a:lnTo>
                  <a:pt x="245" y="477"/>
                </a:lnTo>
                <a:lnTo>
                  <a:pt x="230" y="473"/>
                </a:lnTo>
                <a:lnTo>
                  <a:pt x="218" y="468"/>
                </a:lnTo>
                <a:lnTo>
                  <a:pt x="206" y="462"/>
                </a:lnTo>
                <a:lnTo>
                  <a:pt x="196" y="454"/>
                </a:lnTo>
                <a:lnTo>
                  <a:pt x="188" y="444"/>
                </a:lnTo>
                <a:lnTo>
                  <a:pt x="182" y="433"/>
                </a:lnTo>
                <a:lnTo>
                  <a:pt x="176" y="421"/>
                </a:lnTo>
                <a:lnTo>
                  <a:pt x="171" y="408"/>
                </a:lnTo>
                <a:lnTo>
                  <a:pt x="169" y="393"/>
                </a:lnTo>
                <a:lnTo>
                  <a:pt x="166" y="379"/>
                </a:lnTo>
                <a:lnTo>
                  <a:pt x="166" y="363"/>
                </a:lnTo>
                <a:lnTo>
                  <a:pt x="166" y="348"/>
                </a:lnTo>
                <a:lnTo>
                  <a:pt x="168" y="331"/>
                </a:lnTo>
                <a:lnTo>
                  <a:pt x="169" y="314"/>
                </a:lnTo>
                <a:lnTo>
                  <a:pt x="172" y="298"/>
                </a:lnTo>
                <a:lnTo>
                  <a:pt x="176" y="281"/>
                </a:lnTo>
                <a:lnTo>
                  <a:pt x="181" y="266"/>
                </a:lnTo>
                <a:lnTo>
                  <a:pt x="186" y="250"/>
                </a:lnTo>
                <a:lnTo>
                  <a:pt x="192" y="234"/>
                </a:lnTo>
                <a:lnTo>
                  <a:pt x="198" y="220"/>
                </a:lnTo>
                <a:lnTo>
                  <a:pt x="205" y="206"/>
                </a:lnTo>
                <a:lnTo>
                  <a:pt x="212" y="194"/>
                </a:lnTo>
                <a:lnTo>
                  <a:pt x="221" y="182"/>
                </a:lnTo>
                <a:lnTo>
                  <a:pt x="229" y="171"/>
                </a:lnTo>
                <a:lnTo>
                  <a:pt x="237" y="162"/>
                </a:lnTo>
                <a:lnTo>
                  <a:pt x="246" y="154"/>
                </a:lnTo>
                <a:lnTo>
                  <a:pt x="255" y="148"/>
                </a:lnTo>
                <a:lnTo>
                  <a:pt x="264" y="144"/>
                </a:lnTo>
                <a:lnTo>
                  <a:pt x="274" y="142"/>
                </a:lnTo>
                <a:lnTo>
                  <a:pt x="282" y="142"/>
                </a:lnTo>
                <a:lnTo>
                  <a:pt x="292" y="143"/>
                </a:lnTo>
                <a:lnTo>
                  <a:pt x="301" y="148"/>
                </a:lnTo>
                <a:lnTo>
                  <a:pt x="301" y="148"/>
                </a:lnTo>
                <a:lnTo>
                  <a:pt x="305" y="144"/>
                </a:lnTo>
                <a:lnTo>
                  <a:pt x="311" y="141"/>
                </a:lnTo>
                <a:lnTo>
                  <a:pt x="319" y="138"/>
                </a:lnTo>
                <a:lnTo>
                  <a:pt x="329" y="137"/>
                </a:lnTo>
                <a:lnTo>
                  <a:pt x="370" y="133"/>
                </a:lnTo>
                <a:lnTo>
                  <a:pt x="370" y="133"/>
                </a:lnTo>
                <a:lnTo>
                  <a:pt x="370" y="135"/>
                </a:lnTo>
                <a:lnTo>
                  <a:pt x="367" y="136"/>
                </a:lnTo>
                <a:lnTo>
                  <a:pt x="363" y="138"/>
                </a:lnTo>
                <a:lnTo>
                  <a:pt x="353" y="139"/>
                </a:lnTo>
                <a:lnTo>
                  <a:pt x="353" y="139"/>
                </a:lnTo>
                <a:lnTo>
                  <a:pt x="384" y="157"/>
                </a:lnTo>
                <a:lnTo>
                  <a:pt x="414" y="171"/>
                </a:lnTo>
                <a:lnTo>
                  <a:pt x="472" y="195"/>
                </a:lnTo>
                <a:lnTo>
                  <a:pt x="501" y="208"/>
                </a:lnTo>
                <a:lnTo>
                  <a:pt x="531" y="222"/>
                </a:lnTo>
                <a:lnTo>
                  <a:pt x="548" y="232"/>
                </a:lnTo>
                <a:lnTo>
                  <a:pt x="564" y="242"/>
                </a:lnTo>
                <a:lnTo>
                  <a:pt x="581" y="254"/>
                </a:lnTo>
                <a:lnTo>
                  <a:pt x="599" y="267"/>
                </a:lnTo>
                <a:lnTo>
                  <a:pt x="599" y="267"/>
                </a:lnTo>
                <a:lnTo>
                  <a:pt x="600" y="263"/>
                </a:lnTo>
                <a:lnTo>
                  <a:pt x="600" y="263"/>
                </a:lnTo>
                <a:lnTo>
                  <a:pt x="601" y="263"/>
                </a:lnTo>
                <a:lnTo>
                  <a:pt x="602" y="267"/>
                </a:lnTo>
                <a:lnTo>
                  <a:pt x="602" y="267"/>
                </a:lnTo>
                <a:lnTo>
                  <a:pt x="602" y="257"/>
                </a:lnTo>
                <a:lnTo>
                  <a:pt x="602" y="248"/>
                </a:lnTo>
                <a:lnTo>
                  <a:pt x="600" y="237"/>
                </a:lnTo>
                <a:lnTo>
                  <a:pt x="596" y="227"/>
                </a:lnTo>
                <a:lnTo>
                  <a:pt x="591" y="216"/>
                </a:lnTo>
                <a:lnTo>
                  <a:pt x="584" y="208"/>
                </a:lnTo>
                <a:lnTo>
                  <a:pt x="581" y="204"/>
                </a:lnTo>
                <a:lnTo>
                  <a:pt x="576" y="201"/>
                </a:lnTo>
                <a:lnTo>
                  <a:pt x="571" y="198"/>
                </a:lnTo>
                <a:lnTo>
                  <a:pt x="565" y="196"/>
                </a:lnTo>
                <a:lnTo>
                  <a:pt x="565" y="196"/>
                </a:lnTo>
                <a:lnTo>
                  <a:pt x="569" y="197"/>
                </a:lnTo>
                <a:lnTo>
                  <a:pt x="570" y="196"/>
                </a:lnTo>
                <a:lnTo>
                  <a:pt x="571" y="195"/>
                </a:lnTo>
                <a:lnTo>
                  <a:pt x="570" y="192"/>
                </a:lnTo>
                <a:lnTo>
                  <a:pt x="570" y="192"/>
                </a:lnTo>
                <a:lnTo>
                  <a:pt x="575" y="194"/>
                </a:lnTo>
                <a:lnTo>
                  <a:pt x="571" y="192"/>
                </a:lnTo>
                <a:lnTo>
                  <a:pt x="569" y="190"/>
                </a:lnTo>
                <a:lnTo>
                  <a:pt x="569" y="190"/>
                </a:lnTo>
                <a:lnTo>
                  <a:pt x="571" y="189"/>
                </a:lnTo>
                <a:lnTo>
                  <a:pt x="573" y="190"/>
                </a:lnTo>
                <a:lnTo>
                  <a:pt x="579" y="195"/>
                </a:lnTo>
                <a:lnTo>
                  <a:pt x="585" y="203"/>
                </a:lnTo>
                <a:lnTo>
                  <a:pt x="593" y="214"/>
                </a:lnTo>
                <a:lnTo>
                  <a:pt x="608" y="241"/>
                </a:lnTo>
                <a:lnTo>
                  <a:pt x="622" y="263"/>
                </a:lnTo>
                <a:lnTo>
                  <a:pt x="622" y="263"/>
                </a:lnTo>
                <a:lnTo>
                  <a:pt x="625" y="254"/>
                </a:lnTo>
                <a:lnTo>
                  <a:pt x="626" y="245"/>
                </a:lnTo>
                <a:lnTo>
                  <a:pt x="626" y="237"/>
                </a:lnTo>
                <a:lnTo>
                  <a:pt x="625" y="230"/>
                </a:lnTo>
                <a:lnTo>
                  <a:pt x="620" y="216"/>
                </a:lnTo>
                <a:lnTo>
                  <a:pt x="616" y="203"/>
                </a:lnTo>
                <a:lnTo>
                  <a:pt x="616" y="203"/>
                </a:lnTo>
                <a:lnTo>
                  <a:pt x="613" y="203"/>
                </a:lnTo>
                <a:lnTo>
                  <a:pt x="609" y="203"/>
                </a:lnTo>
                <a:lnTo>
                  <a:pt x="609" y="202"/>
                </a:lnTo>
                <a:lnTo>
                  <a:pt x="609" y="202"/>
                </a:lnTo>
                <a:lnTo>
                  <a:pt x="613" y="197"/>
                </a:lnTo>
                <a:lnTo>
                  <a:pt x="613" y="197"/>
                </a:lnTo>
                <a:lnTo>
                  <a:pt x="619" y="209"/>
                </a:lnTo>
                <a:lnTo>
                  <a:pt x="626" y="227"/>
                </a:lnTo>
                <a:lnTo>
                  <a:pt x="646" y="272"/>
                </a:lnTo>
                <a:lnTo>
                  <a:pt x="665" y="313"/>
                </a:lnTo>
                <a:lnTo>
                  <a:pt x="672" y="326"/>
                </a:lnTo>
                <a:lnTo>
                  <a:pt x="675" y="330"/>
                </a:lnTo>
                <a:lnTo>
                  <a:pt x="677" y="332"/>
                </a:lnTo>
                <a:lnTo>
                  <a:pt x="677" y="332"/>
                </a:lnTo>
                <a:lnTo>
                  <a:pt x="679" y="327"/>
                </a:lnTo>
                <a:lnTo>
                  <a:pt x="681" y="321"/>
                </a:lnTo>
                <a:lnTo>
                  <a:pt x="682" y="309"/>
                </a:lnTo>
                <a:lnTo>
                  <a:pt x="682" y="297"/>
                </a:lnTo>
                <a:lnTo>
                  <a:pt x="681" y="285"/>
                </a:lnTo>
                <a:lnTo>
                  <a:pt x="679" y="267"/>
                </a:lnTo>
                <a:lnTo>
                  <a:pt x="679" y="265"/>
                </a:lnTo>
                <a:lnTo>
                  <a:pt x="681" y="263"/>
                </a:lnTo>
                <a:lnTo>
                  <a:pt x="682" y="263"/>
                </a:lnTo>
                <a:lnTo>
                  <a:pt x="683" y="265"/>
                </a:lnTo>
                <a:lnTo>
                  <a:pt x="683" y="265"/>
                </a:lnTo>
                <a:lnTo>
                  <a:pt x="684" y="257"/>
                </a:lnTo>
                <a:lnTo>
                  <a:pt x="683" y="249"/>
                </a:lnTo>
                <a:lnTo>
                  <a:pt x="679" y="241"/>
                </a:lnTo>
                <a:lnTo>
                  <a:pt x="672" y="233"/>
                </a:lnTo>
                <a:lnTo>
                  <a:pt x="672" y="233"/>
                </a:lnTo>
                <a:lnTo>
                  <a:pt x="675" y="232"/>
                </a:lnTo>
                <a:lnTo>
                  <a:pt x="677" y="233"/>
                </a:lnTo>
                <a:lnTo>
                  <a:pt x="678" y="237"/>
                </a:lnTo>
                <a:lnTo>
                  <a:pt x="681" y="243"/>
                </a:lnTo>
                <a:lnTo>
                  <a:pt x="681" y="243"/>
                </a:lnTo>
                <a:lnTo>
                  <a:pt x="681" y="239"/>
                </a:lnTo>
                <a:lnTo>
                  <a:pt x="678" y="233"/>
                </a:lnTo>
                <a:lnTo>
                  <a:pt x="668" y="218"/>
                </a:lnTo>
                <a:lnTo>
                  <a:pt x="659" y="203"/>
                </a:lnTo>
                <a:lnTo>
                  <a:pt x="653" y="197"/>
                </a:lnTo>
                <a:lnTo>
                  <a:pt x="653" y="197"/>
                </a:lnTo>
                <a:lnTo>
                  <a:pt x="652" y="190"/>
                </a:lnTo>
                <a:lnTo>
                  <a:pt x="650" y="184"/>
                </a:lnTo>
                <a:lnTo>
                  <a:pt x="644" y="169"/>
                </a:lnTo>
                <a:lnTo>
                  <a:pt x="616" y="110"/>
                </a:lnTo>
                <a:lnTo>
                  <a:pt x="616" y="110"/>
                </a:lnTo>
                <a:lnTo>
                  <a:pt x="623" y="108"/>
                </a:lnTo>
                <a:lnTo>
                  <a:pt x="626" y="108"/>
                </a:lnTo>
                <a:lnTo>
                  <a:pt x="628" y="108"/>
                </a:lnTo>
                <a:lnTo>
                  <a:pt x="626" y="110"/>
                </a:lnTo>
                <a:lnTo>
                  <a:pt x="625" y="113"/>
                </a:lnTo>
                <a:lnTo>
                  <a:pt x="626" y="113"/>
                </a:lnTo>
                <a:lnTo>
                  <a:pt x="630" y="110"/>
                </a:lnTo>
                <a:lnTo>
                  <a:pt x="630" y="110"/>
                </a:lnTo>
                <a:lnTo>
                  <a:pt x="630" y="109"/>
                </a:lnTo>
                <a:lnTo>
                  <a:pt x="629" y="108"/>
                </a:lnTo>
                <a:lnTo>
                  <a:pt x="623" y="102"/>
                </a:lnTo>
                <a:lnTo>
                  <a:pt x="605" y="88"/>
                </a:lnTo>
                <a:lnTo>
                  <a:pt x="583" y="74"/>
                </a:lnTo>
                <a:lnTo>
                  <a:pt x="575" y="70"/>
                </a:lnTo>
                <a:lnTo>
                  <a:pt x="569" y="67"/>
                </a:lnTo>
                <a:lnTo>
                  <a:pt x="569" y="67"/>
                </a:lnTo>
                <a:lnTo>
                  <a:pt x="572" y="65"/>
                </a:lnTo>
                <a:lnTo>
                  <a:pt x="572" y="64"/>
                </a:lnTo>
                <a:lnTo>
                  <a:pt x="571" y="64"/>
                </a:lnTo>
                <a:lnTo>
                  <a:pt x="565" y="62"/>
                </a:lnTo>
                <a:lnTo>
                  <a:pt x="554" y="62"/>
                </a:lnTo>
                <a:lnTo>
                  <a:pt x="554" y="62"/>
                </a:lnTo>
                <a:lnTo>
                  <a:pt x="558" y="65"/>
                </a:lnTo>
                <a:lnTo>
                  <a:pt x="563" y="66"/>
                </a:lnTo>
                <a:lnTo>
                  <a:pt x="573" y="67"/>
                </a:lnTo>
                <a:lnTo>
                  <a:pt x="578" y="68"/>
                </a:lnTo>
                <a:lnTo>
                  <a:pt x="582" y="71"/>
                </a:lnTo>
                <a:lnTo>
                  <a:pt x="585" y="76"/>
                </a:lnTo>
                <a:lnTo>
                  <a:pt x="589" y="83"/>
                </a:lnTo>
                <a:lnTo>
                  <a:pt x="589" y="83"/>
                </a:lnTo>
                <a:lnTo>
                  <a:pt x="583" y="83"/>
                </a:lnTo>
                <a:lnTo>
                  <a:pt x="577" y="80"/>
                </a:lnTo>
                <a:lnTo>
                  <a:pt x="564" y="74"/>
                </a:lnTo>
                <a:lnTo>
                  <a:pt x="552" y="66"/>
                </a:lnTo>
                <a:lnTo>
                  <a:pt x="538" y="55"/>
                </a:lnTo>
                <a:lnTo>
                  <a:pt x="514" y="35"/>
                </a:lnTo>
                <a:lnTo>
                  <a:pt x="505" y="26"/>
                </a:lnTo>
                <a:lnTo>
                  <a:pt x="495" y="21"/>
                </a:lnTo>
                <a:lnTo>
                  <a:pt x="495" y="21"/>
                </a:lnTo>
                <a:lnTo>
                  <a:pt x="496" y="24"/>
                </a:lnTo>
                <a:lnTo>
                  <a:pt x="498" y="25"/>
                </a:lnTo>
                <a:lnTo>
                  <a:pt x="499" y="26"/>
                </a:lnTo>
                <a:lnTo>
                  <a:pt x="501" y="26"/>
                </a:lnTo>
                <a:lnTo>
                  <a:pt x="501" y="26"/>
                </a:lnTo>
                <a:lnTo>
                  <a:pt x="494" y="25"/>
                </a:lnTo>
                <a:lnTo>
                  <a:pt x="477" y="21"/>
                </a:lnTo>
                <a:lnTo>
                  <a:pt x="443" y="11"/>
                </a:lnTo>
                <a:lnTo>
                  <a:pt x="443" y="11"/>
                </a:lnTo>
                <a:lnTo>
                  <a:pt x="443" y="11"/>
                </a:lnTo>
                <a:lnTo>
                  <a:pt x="442" y="11"/>
                </a:lnTo>
                <a:lnTo>
                  <a:pt x="438" y="9"/>
                </a:lnTo>
                <a:lnTo>
                  <a:pt x="425" y="5"/>
                </a:lnTo>
                <a:lnTo>
                  <a:pt x="414" y="2"/>
                </a:lnTo>
                <a:lnTo>
                  <a:pt x="413" y="2"/>
                </a:lnTo>
                <a:lnTo>
                  <a:pt x="412" y="2"/>
                </a:lnTo>
                <a:lnTo>
                  <a:pt x="414" y="6"/>
                </a:lnTo>
                <a:lnTo>
                  <a:pt x="414" y="6"/>
                </a:lnTo>
                <a:lnTo>
                  <a:pt x="370" y="9"/>
                </a:lnTo>
                <a:lnTo>
                  <a:pt x="320" y="13"/>
                </a:lnTo>
                <a:lnTo>
                  <a:pt x="276" y="15"/>
                </a:lnTo>
                <a:lnTo>
                  <a:pt x="247" y="14"/>
                </a:lnTo>
                <a:lnTo>
                  <a:pt x="247" y="14"/>
                </a:lnTo>
                <a:lnTo>
                  <a:pt x="242" y="11"/>
                </a:lnTo>
                <a:lnTo>
                  <a:pt x="235" y="9"/>
                </a:lnTo>
                <a:lnTo>
                  <a:pt x="229" y="11"/>
                </a:lnTo>
                <a:lnTo>
                  <a:pt x="221" y="14"/>
                </a:lnTo>
                <a:lnTo>
                  <a:pt x="213" y="19"/>
                </a:lnTo>
                <a:lnTo>
                  <a:pt x="205" y="26"/>
                </a:lnTo>
                <a:lnTo>
                  <a:pt x="187" y="42"/>
                </a:lnTo>
                <a:lnTo>
                  <a:pt x="166" y="59"/>
                </a:lnTo>
                <a:lnTo>
                  <a:pt x="157" y="67"/>
                </a:lnTo>
                <a:lnTo>
                  <a:pt x="146" y="74"/>
                </a:lnTo>
                <a:lnTo>
                  <a:pt x="135" y="82"/>
                </a:lnTo>
                <a:lnTo>
                  <a:pt x="124" y="86"/>
                </a:lnTo>
                <a:lnTo>
                  <a:pt x="113" y="90"/>
                </a:lnTo>
                <a:lnTo>
                  <a:pt x="103" y="91"/>
                </a:lnTo>
                <a:lnTo>
                  <a:pt x="103" y="91"/>
                </a:lnTo>
                <a:lnTo>
                  <a:pt x="104" y="89"/>
                </a:lnTo>
                <a:lnTo>
                  <a:pt x="103" y="89"/>
                </a:lnTo>
                <a:lnTo>
                  <a:pt x="97" y="95"/>
                </a:lnTo>
                <a:lnTo>
                  <a:pt x="97" y="95"/>
                </a:lnTo>
                <a:lnTo>
                  <a:pt x="91" y="101"/>
                </a:lnTo>
                <a:lnTo>
                  <a:pt x="78" y="117"/>
                </a:lnTo>
                <a:lnTo>
                  <a:pt x="62" y="141"/>
                </a:lnTo>
                <a:lnTo>
                  <a:pt x="44" y="169"/>
                </a:lnTo>
                <a:lnTo>
                  <a:pt x="34" y="185"/>
                </a:lnTo>
                <a:lnTo>
                  <a:pt x="25" y="201"/>
                </a:lnTo>
                <a:lnTo>
                  <a:pt x="18" y="218"/>
                </a:lnTo>
                <a:lnTo>
                  <a:pt x="12" y="233"/>
                </a:lnTo>
                <a:lnTo>
                  <a:pt x="7" y="250"/>
                </a:lnTo>
                <a:lnTo>
                  <a:pt x="5" y="265"/>
                </a:lnTo>
                <a:lnTo>
                  <a:pt x="4" y="279"/>
                </a:lnTo>
                <a:lnTo>
                  <a:pt x="5" y="285"/>
                </a:lnTo>
                <a:lnTo>
                  <a:pt x="7" y="291"/>
                </a:lnTo>
                <a:lnTo>
                  <a:pt x="7" y="291"/>
                </a:lnTo>
                <a:lnTo>
                  <a:pt x="7" y="285"/>
                </a:lnTo>
                <a:lnTo>
                  <a:pt x="7" y="280"/>
                </a:lnTo>
                <a:lnTo>
                  <a:pt x="10" y="274"/>
                </a:lnTo>
                <a:lnTo>
                  <a:pt x="13" y="271"/>
                </a:lnTo>
                <a:lnTo>
                  <a:pt x="13" y="271"/>
                </a:lnTo>
                <a:lnTo>
                  <a:pt x="9" y="280"/>
                </a:lnTo>
                <a:lnTo>
                  <a:pt x="6" y="289"/>
                </a:lnTo>
                <a:lnTo>
                  <a:pt x="4" y="298"/>
                </a:lnTo>
                <a:lnTo>
                  <a:pt x="3" y="308"/>
                </a:lnTo>
                <a:lnTo>
                  <a:pt x="0" y="327"/>
                </a:lnTo>
                <a:lnTo>
                  <a:pt x="1" y="346"/>
                </a:lnTo>
                <a:lnTo>
                  <a:pt x="4" y="365"/>
                </a:lnTo>
                <a:lnTo>
                  <a:pt x="7" y="384"/>
                </a:lnTo>
                <a:lnTo>
                  <a:pt x="15" y="416"/>
                </a:lnTo>
                <a:lnTo>
                  <a:pt x="15" y="416"/>
                </a:lnTo>
                <a:lnTo>
                  <a:pt x="12" y="416"/>
                </a:lnTo>
                <a:lnTo>
                  <a:pt x="10" y="416"/>
                </a:lnTo>
                <a:lnTo>
                  <a:pt x="9" y="418"/>
                </a:lnTo>
                <a:lnTo>
                  <a:pt x="7" y="419"/>
                </a:lnTo>
                <a:lnTo>
                  <a:pt x="7" y="424"/>
                </a:lnTo>
                <a:lnTo>
                  <a:pt x="9" y="427"/>
                </a:lnTo>
                <a:lnTo>
                  <a:pt x="11" y="432"/>
                </a:lnTo>
                <a:lnTo>
                  <a:pt x="15" y="436"/>
                </a:lnTo>
                <a:lnTo>
                  <a:pt x="17" y="437"/>
                </a:lnTo>
                <a:lnTo>
                  <a:pt x="19" y="436"/>
                </a:lnTo>
                <a:lnTo>
                  <a:pt x="21" y="436"/>
                </a:lnTo>
                <a:lnTo>
                  <a:pt x="21" y="436"/>
                </a:lnTo>
                <a:lnTo>
                  <a:pt x="22" y="446"/>
                </a:lnTo>
                <a:lnTo>
                  <a:pt x="24" y="461"/>
                </a:lnTo>
                <a:lnTo>
                  <a:pt x="24" y="461"/>
                </a:lnTo>
                <a:lnTo>
                  <a:pt x="23" y="452"/>
                </a:lnTo>
                <a:lnTo>
                  <a:pt x="21" y="445"/>
                </a:lnTo>
                <a:lnTo>
                  <a:pt x="17" y="440"/>
                </a:lnTo>
                <a:lnTo>
                  <a:pt x="11" y="436"/>
                </a:lnTo>
                <a:lnTo>
                  <a:pt x="11" y="436"/>
                </a:lnTo>
                <a:lnTo>
                  <a:pt x="10" y="442"/>
                </a:lnTo>
                <a:lnTo>
                  <a:pt x="11" y="446"/>
                </a:lnTo>
                <a:lnTo>
                  <a:pt x="15" y="451"/>
                </a:lnTo>
                <a:lnTo>
                  <a:pt x="18" y="457"/>
                </a:lnTo>
                <a:lnTo>
                  <a:pt x="22" y="462"/>
                </a:lnTo>
                <a:lnTo>
                  <a:pt x="25" y="468"/>
                </a:lnTo>
                <a:lnTo>
                  <a:pt x="27" y="473"/>
                </a:lnTo>
                <a:lnTo>
                  <a:pt x="25" y="478"/>
                </a:lnTo>
                <a:lnTo>
                  <a:pt x="25" y="478"/>
                </a:lnTo>
                <a:lnTo>
                  <a:pt x="22" y="469"/>
                </a:lnTo>
                <a:lnTo>
                  <a:pt x="23" y="474"/>
                </a:lnTo>
                <a:lnTo>
                  <a:pt x="27" y="486"/>
                </a:lnTo>
                <a:lnTo>
                  <a:pt x="30" y="496"/>
                </a:lnTo>
                <a:lnTo>
                  <a:pt x="30" y="496"/>
                </a:lnTo>
                <a:lnTo>
                  <a:pt x="29" y="492"/>
                </a:lnTo>
                <a:lnTo>
                  <a:pt x="30" y="491"/>
                </a:lnTo>
                <a:lnTo>
                  <a:pt x="33" y="492"/>
                </a:lnTo>
                <a:lnTo>
                  <a:pt x="38" y="495"/>
                </a:lnTo>
                <a:lnTo>
                  <a:pt x="38" y="495"/>
                </a:lnTo>
                <a:lnTo>
                  <a:pt x="36" y="495"/>
                </a:lnTo>
                <a:lnTo>
                  <a:pt x="36" y="497"/>
                </a:lnTo>
                <a:lnTo>
                  <a:pt x="36" y="498"/>
                </a:lnTo>
                <a:lnTo>
                  <a:pt x="41" y="501"/>
                </a:lnTo>
                <a:lnTo>
                  <a:pt x="41" y="501"/>
                </a:lnTo>
                <a:lnTo>
                  <a:pt x="40" y="496"/>
                </a:lnTo>
                <a:lnTo>
                  <a:pt x="38" y="492"/>
                </a:lnTo>
                <a:lnTo>
                  <a:pt x="35" y="489"/>
                </a:lnTo>
                <a:lnTo>
                  <a:pt x="32" y="485"/>
                </a:lnTo>
                <a:lnTo>
                  <a:pt x="32" y="485"/>
                </a:lnTo>
                <a:lnTo>
                  <a:pt x="34" y="489"/>
                </a:lnTo>
                <a:lnTo>
                  <a:pt x="33" y="486"/>
                </a:lnTo>
                <a:lnTo>
                  <a:pt x="33" y="486"/>
                </a:lnTo>
                <a:lnTo>
                  <a:pt x="45" y="501"/>
                </a:lnTo>
                <a:lnTo>
                  <a:pt x="53" y="510"/>
                </a:lnTo>
                <a:lnTo>
                  <a:pt x="57" y="513"/>
                </a:lnTo>
                <a:lnTo>
                  <a:pt x="58" y="513"/>
                </a:lnTo>
                <a:lnTo>
                  <a:pt x="58" y="513"/>
                </a:lnTo>
                <a:lnTo>
                  <a:pt x="41" y="505"/>
                </a:lnTo>
                <a:lnTo>
                  <a:pt x="41" y="505"/>
                </a:lnTo>
                <a:lnTo>
                  <a:pt x="42" y="510"/>
                </a:lnTo>
                <a:lnTo>
                  <a:pt x="45" y="517"/>
                </a:lnTo>
                <a:lnTo>
                  <a:pt x="51" y="526"/>
                </a:lnTo>
                <a:lnTo>
                  <a:pt x="58" y="535"/>
                </a:lnTo>
                <a:lnTo>
                  <a:pt x="77" y="557"/>
                </a:lnTo>
                <a:lnTo>
                  <a:pt x="100" y="581"/>
                </a:lnTo>
                <a:lnTo>
                  <a:pt x="125" y="604"/>
                </a:lnTo>
                <a:lnTo>
                  <a:pt x="152" y="626"/>
                </a:lnTo>
                <a:lnTo>
                  <a:pt x="175" y="644"/>
                </a:lnTo>
                <a:lnTo>
                  <a:pt x="195" y="656"/>
                </a:lnTo>
                <a:lnTo>
                  <a:pt x="195" y="656"/>
                </a:lnTo>
                <a:lnTo>
                  <a:pt x="196" y="657"/>
                </a:lnTo>
                <a:lnTo>
                  <a:pt x="196" y="656"/>
                </a:lnTo>
                <a:lnTo>
                  <a:pt x="198" y="652"/>
                </a:lnTo>
                <a:lnTo>
                  <a:pt x="196" y="649"/>
                </a:lnTo>
                <a:lnTo>
                  <a:pt x="195" y="649"/>
                </a:lnTo>
                <a:lnTo>
                  <a:pt x="194" y="650"/>
                </a:lnTo>
                <a:lnTo>
                  <a:pt x="194" y="650"/>
                </a:lnTo>
                <a:lnTo>
                  <a:pt x="217" y="657"/>
                </a:lnTo>
                <a:lnTo>
                  <a:pt x="236" y="662"/>
                </a:lnTo>
                <a:lnTo>
                  <a:pt x="245" y="663"/>
                </a:lnTo>
                <a:lnTo>
                  <a:pt x="252" y="663"/>
                </a:lnTo>
                <a:lnTo>
                  <a:pt x="252" y="663"/>
                </a:lnTo>
                <a:lnTo>
                  <a:pt x="252" y="664"/>
                </a:lnTo>
                <a:lnTo>
                  <a:pt x="251" y="664"/>
                </a:lnTo>
                <a:lnTo>
                  <a:pt x="249" y="666"/>
                </a:lnTo>
                <a:lnTo>
                  <a:pt x="249" y="667"/>
                </a:lnTo>
                <a:lnTo>
                  <a:pt x="252" y="668"/>
                </a:lnTo>
                <a:lnTo>
                  <a:pt x="264" y="672"/>
                </a:lnTo>
                <a:lnTo>
                  <a:pt x="264" y="672"/>
                </a:lnTo>
                <a:lnTo>
                  <a:pt x="263" y="672"/>
                </a:lnTo>
                <a:lnTo>
                  <a:pt x="258" y="670"/>
                </a:lnTo>
                <a:lnTo>
                  <a:pt x="252" y="668"/>
                </a:lnTo>
                <a:lnTo>
                  <a:pt x="252" y="668"/>
                </a:lnTo>
                <a:lnTo>
                  <a:pt x="269" y="668"/>
                </a:lnTo>
                <a:lnTo>
                  <a:pt x="287" y="670"/>
                </a:lnTo>
                <a:lnTo>
                  <a:pt x="323" y="675"/>
                </a:lnTo>
                <a:lnTo>
                  <a:pt x="360" y="681"/>
                </a:lnTo>
                <a:lnTo>
                  <a:pt x="395" y="685"/>
                </a:lnTo>
                <a:lnTo>
                  <a:pt x="412" y="686"/>
                </a:lnTo>
                <a:lnTo>
                  <a:pt x="429" y="685"/>
                </a:lnTo>
                <a:lnTo>
                  <a:pt x="446" y="684"/>
                </a:lnTo>
                <a:lnTo>
                  <a:pt x="461" y="680"/>
                </a:lnTo>
                <a:lnTo>
                  <a:pt x="476" y="675"/>
                </a:lnTo>
                <a:lnTo>
                  <a:pt x="489" y="668"/>
                </a:lnTo>
                <a:lnTo>
                  <a:pt x="501" y="658"/>
                </a:lnTo>
                <a:lnTo>
                  <a:pt x="513" y="646"/>
                </a:lnTo>
                <a:lnTo>
                  <a:pt x="513" y="646"/>
                </a:lnTo>
                <a:lnTo>
                  <a:pt x="490" y="656"/>
                </a:lnTo>
                <a:lnTo>
                  <a:pt x="488" y="658"/>
                </a:lnTo>
                <a:lnTo>
                  <a:pt x="489" y="658"/>
                </a:lnTo>
                <a:lnTo>
                  <a:pt x="494" y="655"/>
                </a:lnTo>
                <a:lnTo>
                  <a:pt x="495" y="653"/>
                </a:lnTo>
                <a:lnTo>
                  <a:pt x="494" y="652"/>
                </a:lnTo>
                <a:lnTo>
                  <a:pt x="494" y="652"/>
                </a:lnTo>
                <a:lnTo>
                  <a:pt x="500" y="649"/>
                </a:lnTo>
                <a:lnTo>
                  <a:pt x="508" y="643"/>
                </a:lnTo>
                <a:lnTo>
                  <a:pt x="526" y="629"/>
                </a:lnTo>
                <a:lnTo>
                  <a:pt x="536" y="623"/>
                </a:lnTo>
                <a:lnTo>
                  <a:pt x="547" y="617"/>
                </a:lnTo>
                <a:lnTo>
                  <a:pt x="557" y="613"/>
                </a:lnTo>
                <a:lnTo>
                  <a:pt x="567" y="609"/>
                </a:lnTo>
                <a:lnTo>
                  <a:pt x="567" y="609"/>
                </a:lnTo>
                <a:lnTo>
                  <a:pt x="561" y="613"/>
                </a:lnTo>
                <a:lnTo>
                  <a:pt x="558" y="617"/>
                </a:lnTo>
                <a:lnTo>
                  <a:pt x="558" y="617"/>
                </a:lnTo>
                <a:lnTo>
                  <a:pt x="564" y="614"/>
                </a:lnTo>
                <a:lnTo>
                  <a:pt x="570" y="610"/>
                </a:lnTo>
                <a:lnTo>
                  <a:pt x="581" y="604"/>
                </a:lnTo>
                <a:lnTo>
                  <a:pt x="585" y="601"/>
                </a:lnTo>
                <a:lnTo>
                  <a:pt x="590" y="596"/>
                </a:lnTo>
                <a:lnTo>
                  <a:pt x="595" y="591"/>
                </a:lnTo>
                <a:lnTo>
                  <a:pt x="600" y="582"/>
                </a:lnTo>
                <a:lnTo>
                  <a:pt x="600" y="582"/>
                </a:lnTo>
                <a:lnTo>
                  <a:pt x="596" y="585"/>
                </a:lnTo>
                <a:lnTo>
                  <a:pt x="594" y="586"/>
                </a:lnTo>
                <a:lnTo>
                  <a:pt x="593" y="588"/>
                </a:lnTo>
                <a:lnTo>
                  <a:pt x="595" y="591"/>
                </a:lnTo>
                <a:lnTo>
                  <a:pt x="595" y="591"/>
                </a:lnTo>
                <a:lnTo>
                  <a:pt x="590" y="597"/>
                </a:lnTo>
                <a:lnTo>
                  <a:pt x="584" y="603"/>
                </a:lnTo>
                <a:lnTo>
                  <a:pt x="578" y="608"/>
                </a:lnTo>
                <a:lnTo>
                  <a:pt x="571" y="611"/>
                </a:lnTo>
                <a:lnTo>
                  <a:pt x="557" y="616"/>
                </a:lnTo>
                <a:lnTo>
                  <a:pt x="540" y="620"/>
                </a:lnTo>
                <a:lnTo>
                  <a:pt x="524" y="625"/>
                </a:lnTo>
                <a:lnTo>
                  <a:pt x="507" y="629"/>
                </a:lnTo>
                <a:lnTo>
                  <a:pt x="500" y="633"/>
                </a:lnTo>
                <a:lnTo>
                  <a:pt x="494" y="637"/>
                </a:lnTo>
                <a:lnTo>
                  <a:pt x="488" y="643"/>
                </a:lnTo>
                <a:lnTo>
                  <a:pt x="482" y="649"/>
                </a:lnTo>
                <a:lnTo>
                  <a:pt x="482" y="649"/>
                </a:lnTo>
                <a:lnTo>
                  <a:pt x="476" y="651"/>
                </a:lnTo>
                <a:lnTo>
                  <a:pt x="458" y="656"/>
                </a:lnTo>
                <a:lnTo>
                  <a:pt x="432" y="661"/>
                </a:lnTo>
                <a:lnTo>
                  <a:pt x="418" y="663"/>
                </a:lnTo>
                <a:lnTo>
                  <a:pt x="402" y="664"/>
                </a:lnTo>
                <a:lnTo>
                  <a:pt x="402" y="664"/>
                </a:lnTo>
                <a:lnTo>
                  <a:pt x="399" y="666"/>
                </a:lnTo>
                <a:lnTo>
                  <a:pt x="388" y="666"/>
                </a:lnTo>
                <a:lnTo>
                  <a:pt x="354" y="664"/>
                </a:lnTo>
                <a:lnTo>
                  <a:pt x="335" y="662"/>
                </a:lnTo>
                <a:lnTo>
                  <a:pt x="318" y="660"/>
                </a:lnTo>
                <a:lnTo>
                  <a:pt x="306" y="656"/>
                </a:lnTo>
                <a:lnTo>
                  <a:pt x="302" y="653"/>
                </a:lnTo>
                <a:lnTo>
                  <a:pt x="301" y="651"/>
                </a:lnTo>
                <a:lnTo>
                  <a:pt x="301" y="651"/>
                </a:lnTo>
                <a:lnTo>
                  <a:pt x="304" y="651"/>
                </a:lnTo>
                <a:lnTo>
                  <a:pt x="304" y="653"/>
                </a:lnTo>
                <a:lnTo>
                  <a:pt x="304" y="653"/>
                </a:lnTo>
                <a:lnTo>
                  <a:pt x="311" y="652"/>
                </a:lnTo>
                <a:lnTo>
                  <a:pt x="319" y="650"/>
                </a:lnTo>
                <a:lnTo>
                  <a:pt x="324" y="647"/>
                </a:lnTo>
                <a:lnTo>
                  <a:pt x="327" y="646"/>
                </a:lnTo>
                <a:lnTo>
                  <a:pt x="327" y="646"/>
                </a:lnTo>
                <a:lnTo>
                  <a:pt x="345" y="646"/>
                </a:lnTo>
                <a:lnTo>
                  <a:pt x="354" y="647"/>
                </a:lnTo>
                <a:lnTo>
                  <a:pt x="359" y="650"/>
                </a:lnTo>
                <a:lnTo>
                  <a:pt x="359" y="650"/>
                </a:lnTo>
                <a:lnTo>
                  <a:pt x="357" y="649"/>
                </a:lnTo>
                <a:lnTo>
                  <a:pt x="360" y="647"/>
                </a:lnTo>
                <a:lnTo>
                  <a:pt x="383" y="644"/>
                </a:lnTo>
                <a:lnTo>
                  <a:pt x="422" y="639"/>
                </a:lnTo>
                <a:lnTo>
                  <a:pt x="467" y="631"/>
                </a:lnTo>
                <a:lnTo>
                  <a:pt x="490" y="626"/>
                </a:lnTo>
                <a:lnTo>
                  <a:pt x="513" y="621"/>
                </a:lnTo>
                <a:lnTo>
                  <a:pt x="534" y="615"/>
                </a:lnTo>
                <a:lnTo>
                  <a:pt x="550" y="608"/>
                </a:lnTo>
                <a:lnTo>
                  <a:pt x="565" y="601"/>
                </a:lnTo>
                <a:lnTo>
                  <a:pt x="570" y="597"/>
                </a:lnTo>
                <a:lnTo>
                  <a:pt x="573" y="593"/>
                </a:lnTo>
                <a:lnTo>
                  <a:pt x="576" y="590"/>
                </a:lnTo>
                <a:lnTo>
                  <a:pt x="577" y="585"/>
                </a:lnTo>
                <a:lnTo>
                  <a:pt x="576" y="580"/>
                </a:lnTo>
                <a:lnTo>
                  <a:pt x="573" y="576"/>
                </a:lnTo>
                <a:lnTo>
                  <a:pt x="573" y="576"/>
                </a:lnTo>
                <a:lnTo>
                  <a:pt x="577" y="572"/>
                </a:lnTo>
                <a:lnTo>
                  <a:pt x="583" y="566"/>
                </a:lnTo>
                <a:lnTo>
                  <a:pt x="602" y="551"/>
                </a:lnTo>
                <a:lnTo>
                  <a:pt x="612" y="544"/>
                </a:lnTo>
                <a:lnTo>
                  <a:pt x="619" y="537"/>
                </a:lnTo>
                <a:lnTo>
                  <a:pt x="622" y="533"/>
                </a:lnTo>
                <a:lnTo>
                  <a:pt x="623" y="529"/>
                </a:lnTo>
                <a:lnTo>
                  <a:pt x="624" y="527"/>
                </a:lnTo>
                <a:lnTo>
                  <a:pt x="623" y="525"/>
                </a:lnTo>
                <a:lnTo>
                  <a:pt x="623" y="525"/>
                </a:lnTo>
                <a:lnTo>
                  <a:pt x="624" y="523"/>
                </a:lnTo>
                <a:lnTo>
                  <a:pt x="625" y="522"/>
                </a:lnTo>
                <a:lnTo>
                  <a:pt x="624" y="523"/>
                </a:lnTo>
                <a:lnTo>
                  <a:pt x="608" y="538"/>
                </a:lnTo>
                <a:lnTo>
                  <a:pt x="608" y="538"/>
                </a:lnTo>
                <a:lnTo>
                  <a:pt x="617" y="527"/>
                </a:lnTo>
                <a:lnTo>
                  <a:pt x="616" y="528"/>
                </a:lnTo>
                <a:lnTo>
                  <a:pt x="611" y="532"/>
                </a:lnTo>
                <a:lnTo>
                  <a:pt x="611" y="532"/>
                </a:lnTo>
                <a:lnTo>
                  <a:pt x="613" y="527"/>
                </a:lnTo>
                <a:lnTo>
                  <a:pt x="616" y="522"/>
                </a:lnTo>
                <a:lnTo>
                  <a:pt x="624" y="513"/>
                </a:lnTo>
                <a:lnTo>
                  <a:pt x="644" y="493"/>
                </a:lnTo>
                <a:lnTo>
                  <a:pt x="654" y="484"/>
                </a:lnTo>
                <a:lnTo>
                  <a:pt x="661" y="474"/>
                </a:lnTo>
                <a:lnTo>
                  <a:pt x="664" y="469"/>
                </a:lnTo>
                <a:lnTo>
                  <a:pt x="665" y="463"/>
                </a:lnTo>
                <a:lnTo>
                  <a:pt x="665" y="458"/>
                </a:lnTo>
                <a:lnTo>
                  <a:pt x="664" y="454"/>
                </a:lnTo>
                <a:lnTo>
                  <a:pt x="664" y="454"/>
                </a:lnTo>
                <a:lnTo>
                  <a:pt x="662" y="456"/>
                </a:lnTo>
                <a:lnTo>
                  <a:pt x="661" y="458"/>
                </a:lnTo>
                <a:lnTo>
                  <a:pt x="658" y="462"/>
                </a:lnTo>
                <a:lnTo>
                  <a:pt x="656" y="463"/>
                </a:lnTo>
                <a:lnTo>
                  <a:pt x="655" y="462"/>
                </a:lnTo>
                <a:lnTo>
                  <a:pt x="655" y="461"/>
                </a:lnTo>
                <a:lnTo>
                  <a:pt x="658" y="457"/>
                </a:lnTo>
                <a:lnTo>
                  <a:pt x="658" y="457"/>
                </a:lnTo>
                <a:lnTo>
                  <a:pt x="650" y="467"/>
                </a:lnTo>
                <a:lnTo>
                  <a:pt x="636" y="485"/>
                </a:lnTo>
                <a:lnTo>
                  <a:pt x="620" y="503"/>
                </a:lnTo>
                <a:lnTo>
                  <a:pt x="613" y="509"/>
                </a:lnTo>
                <a:lnTo>
                  <a:pt x="612" y="510"/>
                </a:lnTo>
                <a:lnTo>
                  <a:pt x="609" y="510"/>
                </a:lnTo>
                <a:lnTo>
                  <a:pt x="609" y="510"/>
                </a:lnTo>
                <a:lnTo>
                  <a:pt x="613" y="505"/>
                </a:lnTo>
                <a:lnTo>
                  <a:pt x="617" y="502"/>
                </a:lnTo>
                <a:lnTo>
                  <a:pt x="619" y="497"/>
                </a:lnTo>
                <a:lnTo>
                  <a:pt x="620" y="492"/>
                </a:lnTo>
                <a:lnTo>
                  <a:pt x="620" y="492"/>
                </a:lnTo>
                <a:lnTo>
                  <a:pt x="619" y="501"/>
                </a:lnTo>
                <a:lnTo>
                  <a:pt x="616" y="509"/>
                </a:lnTo>
                <a:lnTo>
                  <a:pt x="611" y="517"/>
                </a:lnTo>
                <a:lnTo>
                  <a:pt x="605" y="525"/>
                </a:lnTo>
                <a:lnTo>
                  <a:pt x="597" y="531"/>
                </a:lnTo>
                <a:lnTo>
                  <a:pt x="590" y="535"/>
                </a:lnTo>
                <a:lnTo>
                  <a:pt x="584" y="539"/>
                </a:lnTo>
                <a:lnTo>
                  <a:pt x="579" y="542"/>
                </a:lnTo>
                <a:lnTo>
                  <a:pt x="579" y="542"/>
                </a:lnTo>
                <a:lnTo>
                  <a:pt x="584" y="533"/>
                </a:lnTo>
                <a:lnTo>
                  <a:pt x="593" y="525"/>
                </a:lnTo>
                <a:lnTo>
                  <a:pt x="612" y="507"/>
                </a:lnTo>
                <a:lnTo>
                  <a:pt x="620" y="496"/>
                </a:lnTo>
                <a:lnTo>
                  <a:pt x="628" y="485"/>
                </a:lnTo>
                <a:lnTo>
                  <a:pt x="630" y="479"/>
                </a:lnTo>
                <a:lnTo>
                  <a:pt x="631" y="472"/>
                </a:lnTo>
                <a:lnTo>
                  <a:pt x="632" y="464"/>
                </a:lnTo>
                <a:lnTo>
                  <a:pt x="631" y="457"/>
                </a:lnTo>
                <a:lnTo>
                  <a:pt x="631" y="457"/>
                </a:lnTo>
                <a:lnTo>
                  <a:pt x="620" y="466"/>
                </a:lnTo>
                <a:lnTo>
                  <a:pt x="611" y="477"/>
                </a:lnTo>
                <a:lnTo>
                  <a:pt x="606" y="483"/>
                </a:lnTo>
                <a:lnTo>
                  <a:pt x="602" y="489"/>
                </a:lnTo>
                <a:lnTo>
                  <a:pt x="600" y="493"/>
                </a:lnTo>
                <a:lnTo>
                  <a:pt x="599" y="499"/>
                </a:lnTo>
                <a:lnTo>
                  <a:pt x="599" y="499"/>
                </a:lnTo>
                <a:lnTo>
                  <a:pt x="588" y="501"/>
                </a:lnTo>
                <a:lnTo>
                  <a:pt x="576" y="503"/>
                </a:lnTo>
                <a:lnTo>
                  <a:pt x="565" y="505"/>
                </a:lnTo>
                <a:lnTo>
                  <a:pt x="554" y="510"/>
                </a:lnTo>
                <a:lnTo>
                  <a:pt x="544" y="515"/>
                </a:lnTo>
                <a:lnTo>
                  <a:pt x="534" y="521"/>
                </a:lnTo>
                <a:lnTo>
                  <a:pt x="514" y="533"/>
                </a:lnTo>
                <a:lnTo>
                  <a:pt x="494" y="549"/>
                </a:lnTo>
                <a:lnTo>
                  <a:pt x="476" y="563"/>
                </a:lnTo>
                <a:lnTo>
                  <a:pt x="457" y="579"/>
                </a:lnTo>
                <a:lnTo>
                  <a:pt x="436" y="593"/>
                </a:lnTo>
                <a:lnTo>
                  <a:pt x="417" y="607"/>
                </a:lnTo>
                <a:lnTo>
                  <a:pt x="406" y="611"/>
                </a:lnTo>
                <a:lnTo>
                  <a:pt x="396" y="616"/>
                </a:lnTo>
                <a:lnTo>
                  <a:pt x="386" y="621"/>
                </a:lnTo>
                <a:lnTo>
                  <a:pt x="375" y="625"/>
                </a:lnTo>
                <a:lnTo>
                  <a:pt x="363" y="626"/>
                </a:lnTo>
                <a:lnTo>
                  <a:pt x="352" y="628"/>
                </a:lnTo>
                <a:lnTo>
                  <a:pt x="340" y="628"/>
                </a:lnTo>
                <a:lnTo>
                  <a:pt x="327" y="627"/>
                </a:lnTo>
                <a:lnTo>
                  <a:pt x="314" y="623"/>
                </a:lnTo>
                <a:lnTo>
                  <a:pt x="301" y="620"/>
                </a:lnTo>
                <a:lnTo>
                  <a:pt x="287" y="615"/>
                </a:lnTo>
                <a:lnTo>
                  <a:pt x="274" y="608"/>
                </a:lnTo>
                <a:lnTo>
                  <a:pt x="258" y="598"/>
                </a:lnTo>
                <a:lnTo>
                  <a:pt x="242" y="587"/>
                </a:lnTo>
                <a:lnTo>
                  <a:pt x="242" y="587"/>
                </a:lnTo>
                <a:lnTo>
                  <a:pt x="247" y="587"/>
                </a:lnTo>
                <a:lnTo>
                  <a:pt x="242" y="585"/>
                </a:lnTo>
                <a:lnTo>
                  <a:pt x="242" y="585"/>
                </a:lnTo>
                <a:lnTo>
                  <a:pt x="243" y="586"/>
                </a:lnTo>
                <a:lnTo>
                  <a:pt x="245" y="586"/>
                </a:lnTo>
                <a:lnTo>
                  <a:pt x="247" y="585"/>
                </a:lnTo>
                <a:lnTo>
                  <a:pt x="252" y="581"/>
                </a:lnTo>
                <a:lnTo>
                  <a:pt x="252" y="581"/>
                </a:lnTo>
                <a:lnTo>
                  <a:pt x="253" y="584"/>
                </a:lnTo>
                <a:lnTo>
                  <a:pt x="254" y="582"/>
                </a:lnTo>
                <a:lnTo>
                  <a:pt x="255" y="582"/>
                </a:lnTo>
                <a:lnTo>
                  <a:pt x="258" y="586"/>
                </a:lnTo>
                <a:lnTo>
                  <a:pt x="258" y="586"/>
                </a:lnTo>
                <a:lnTo>
                  <a:pt x="255" y="585"/>
                </a:lnTo>
                <a:lnTo>
                  <a:pt x="254" y="585"/>
                </a:lnTo>
                <a:lnTo>
                  <a:pt x="252" y="587"/>
                </a:lnTo>
                <a:lnTo>
                  <a:pt x="249" y="588"/>
                </a:lnTo>
                <a:lnTo>
                  <a:pt x="249" y="588"/>
                </a:lnTo>
                <a:lnTo>
                  <a:pt x="248" y="588"/>
                </a:lnTo>
                <a:lnTo>
                  <a:pt x="248" y="588"/>
                </a:lnTo>
                <a:lnTo>
                  <a:pt x="255" y="591"/>
                </a:lnTo>
                <a:lnTo>
                  <a:pt x="272" y="596"/>
                </a:lnTo>
                <a:lnTo>
                  <a:pt x="296" y="601"/>
                </a:lnTo>
                <a:lnTo>
                  <a:pt x="324" y="605"/>
                </a:lnTo>
                <a:lnTo>
                  <a:pt x="353" y="609"/>
                </a:lnTo>
                <a:lnTo>
                  <a:pt x="367" y="609"/>
                </a:lnTo>
                <a:lnTo>
                  <a:pt x="381" y="609"/>
                </a:lnTo>
                <a:lnTo>
                  <a:pt x="393" y="608"/>
                </a:lnTo>
                <a:lnTo>
                  <a:pt x="404" y="607"/>
                </a:lnTo>
                <a:lnTo>
                  <a:pt x="413" y="603"/>
                </a:lnTo>
                <a:lnTo>
                  <a:pt x="419" y="598"/>
                </a:lnTo>
                <a:lnTo>
                  <a:pt x="419" y="598"/>
                </a:lnTo>
                <a:lnTo>
                  <a:pt x="420" y="597"/>
                </a:lnTo>
                <a:lnTo>
                  <a:pt x="423" y="596"/>
                </a:lnTo>
                <a:lnTo>
                  <a:pt x="434" y="590"/>
                </a:lnTo>
                <a:lnTo>
                  <a:pt x="469" y="573"/>
                </a:lnTo>
                <a:lnTo>
                  <a:pt x="489" y="562"/>
                </a:lnTo>
                <a:lnTo>
                  <a:pt x="508" y="551"/>
                </a:lnTo>
                <a:lnTo>
                  <a:pt x="516" y="545"/>
                </a:lnTo>
                <a:lnTo>
                  <a:pt x="523" y="539"/>
                </a:lnTo>
                <a:lnTo>
                  <a:pt x="528" y="534"/>
                </a:lnTo>
                <a:lnTo>
                  <a:pt x="530" y="528"/>
                </a:lnTo>
                <a:lnTo>
                  <a:pt x="530" y="528"/>
                </a:lnTo>
                <a:lnTo>
                  <a:pt x="531" y="529"/>
                </a:lnTo>
                <a:lnTo>
                  <a:pt x="534" y="531"/>
                </a:lnTo>
                <a:lnTo>
                  <a:pt x="536" y="529"/>
                </a:lnTo>
                <a:lnTo>
                  <a:pt x="540" y="527"/>
                </a:lnTo>
                <a:lnTo>
                  <a:pt x="543" y="522"/>
                </a:lnTo>
                <a:lnTo>
                  <a:pt x="548" y="514"/>
                </a:lnTo>
                <a:lnTo>
                  <a:pt x="549" y="510"/>
                </a:lnTo>
                <a:lnTo>
                  <a:pt x="549" y="509"/>
                </a:lnTo>
                <a:lnTo>
                  <a:pt x="549" y="509"/>
                </a:lnTo>
                <a:lnTo>
                  <a:pt x="549" y="509"/>
                </a:lnTo>
                <a:lnTo>
                  <a:pt x="549" y="509"/>
                </a:lnTo>
                <a:lnTo>
                  <a:pt x="550" y="510"/>
                </a:lnTo>
                <a:lnTo>
                  <a:pt x="554" y="509"/>
                </a:lnTo>
                <a:lnTo>
                  <a:pt x="554" y="509"/>
                </a:lnTo>
                <a:lnTo>
                  <a:pt x="553" y="509"/>
                </a:lnTo>
                <a:lnTo>
                  <a:pt x="552" y="508"/>
                </a:lnTo>
                <a:lnTo>
                  <a:pt x="553" y="505"/>
                </a:lnTo>
                <a:lnTo>
                  <a:pt x="554" y="504"/>
                </a:lnTo>
                <a:lnTo>
                  <a:pt x="554" y="504"/>
                </a:lnTo>
                <a:lnTo>
                  <a:pt x="544" y="511"/>
                </a:lnTo>
                <a:lnTo>
                  <a:pt x="537" y="517"/>
                </a:lnTo>
                <a:lnTo>
                  <a:pt x="535" y="520"/>
                </a:lnTo>
                <a:lnTo>
                  <a:pt x="534" y="521"/>
                </a:lnTo>
                <a:lnTo>
                  <a:pt x="534" y="521"/>
                </a:lnTo>
                <a:lnTo>
                  <a:pt x="552" y="499"/>
                </a:lnTo>
                <a:lnTo>
                  <a:pt x="564" y="484"/>
                </a:lnTo>
                <a:lnTo>
                  <a:pt x="570" y="475"/>
                </a:lnTo>
                <a:lnTo>
                  <a:pt x="570" y="475"/>
                </a:lnTo>
                <a:lnTo>
                  <a:pt x="572" y="475"/>
                </a:lnTo>
                <a:lnTo>
                  <a:pt x="572" y="474"/>
                </a:lnTo>
                <a:lnTo>
                  <a:pt x="572" y="466"/>
                </a:lnTo>
                <a:lnTo>
                  <a:pt x="572" y="466"/>
                </a:lnTo>
                <a:lnTo>
                  <a:pt x="571" y="470"/>
                </a:lnTo>
                <a:lnTo>
                  <a:pt x="570" y="473"/>
                </a:lnTo>
                <a:lnTo>
                  <a:pt x="567" y="473"/>
                </a:lnTo>
                <a:lnTo>
                  <a:pt x="565" y="472"/>
                </a:lnTo>
                <a:lnTo>
                  <a:pt x="565" y="472"/>
                </a:lnTo>
                <a:lnTo>
                  <a:pt x="564" y="475"/>
                </a:lnTo>
                <a:lnTo>
                  <a:pt x="559" y="481"/>
                </a:lnTo>
                <a:lnTo>
                  <a:pt x="546" y="497"/>
                </a:lnTo>
                <a:lnTo>
                  <a:pt x="537" y="505"/>
                </a:lnTo>
                <a:lnTo>
                  <a:pt x="528" y="513"/>
                </a:lnTo>
                <a:lnTo>
                  <a:pt x="519" y="517"/>
                </a:lnTo>
                <a:lnTo>
                  <a:pt x="511" y="521"/>
                </a:lnTo>
                <a:lnTo>
                  <a:pt x="511" y="521"/>
                </a:lnTo>
                <a:lnTo>
                  <a:pt x="514" y="516"/>
                </a:lnTo>
                <a:lnTo>
                  <a:pt x="514" y="515"/>
                </a:lnTo>
                <a:lnTo>
                  <a:pt x="513" y="515"/>
                </a:lnTo>
                <a:lnTo>
                  <a:pt x="513" y="515"/>
                </a:lnTo>
                <a:lnTo>
                  <a:pt x="518" y="508"/>
                </a:lnTo>
                <a:lnTo>
                  <a:pt x="528" y="490"/>
                </a:lnTo>
                <a:lnTo>
                  <a:pt x="558" y="442"/>
                </a:lnTo>
                <a:lnTo>
                  <a:pt x="571" y="418"/>
                </a:lnTo>
                <a:lnTo>
                  <a:pt x="582" y="398"/>
                </a:lnTo>
                <a:lnTo>
                  <a:pt x="584" y="391"/>
                </a:lnTo>
                <a:lnTo>
                  <a:pt x="584" y="386"/>
                </a:lnTo>
                <a:lnTo>
                  <a:pt x="584" y="385"/>
                </a:lnTo>
                <a:lnTo>
                  <a:pt x="583" y="385"/>
                </a:lnTo>
                <a:lnTo>
                  <a:pt x="578" y="387"/>
                </a:lnTo>
                <a:lnTo>
                  <a:pt x="578" y="387"/>
                </a:lnTo>
                <a:lnTo>
                  <a:pt x="579" y="387"/>
                </a:lnTo>
                <a:lnTo>
                  <a:pt x="579" y="387"/>
                </a:lnTo>
                <a:lnTo>
                  <a:pt x="579" y="386"/>
                </a:lnTo>
                <a:lnTo>
                  <a:pt x="578" y="387"/>
                </a:lnTo>
                <a:lnTo>
                  <a:pt x="578" y="387"/>
                </a:lnTo>
                <a:close/>
                <a:moveTo>
                  <a:pt x="467" y="509"/>
                </a:moveTo>
                <a:lnTo>
                  <a:pt x="467" y="509"/>
                </a:lnTo>
                <a:lnTo>
                  <a:pt x="466" y="510"/>
                </a:lnTo>
                <a:lnTo>
                  <a:pt x="465" y="511"/>
                </a:lnTo>
                <a:lnTo>
                  <a:pt x="463" y="511"/>
                </a:lnTo>
                <a:lnTo>
                  <a:pt x="463" y="511"/>
                </a:lnTo>
                <a:lnTo>
                  <a:pt x="464" y="510"/>
                </a:lnTo>
                <a:lnTo>
                  <a:pt x="467" y="509"/>
                </a:lnTo>
                <a:lnTo>
                  <a:pt x="467" y="509"/>
                </a:lnTo>
                <a:close/>
                <a:moveTo>
                  <a:pt x="348" y="531"/>
                </a:moveTo>
                <a:lnTo>
                  <a:pt x="348" y="531"/>
                </a:lnTo>
                <a:lnTo>
                  <a:pt x="352" y="526"/>
                </a:lnTo>
                <a:lnTo>
                  <a:pt x="353" y="525"/>
                </a:lnTo>
                <a:lnTo>
                  <a:pt x="354" y="526"/>
                </a:lnTo>
                <a:lnTo>
                  <a:pt x="354" y="528"/>
                </a:lnTo>
                <a:lnTo>
                  <a:pt x="353" y="531"/>
                </a:lnTo>
                <a:lnTo>
                  <a:pt x="352" y="532"/>
                </a:lnTo>
                <a:lnTo>
                  <a:pt x="351" y="533"/>
                </a:lnTo>
                <a:lnTo>
                  <a:pt x="348" y="531"/>
                </a:lnTo>
                <a:lnTo>
                  <a:pt x="348" y="531"/>
                </a:lnTo>
                <a:lnTo>
                  <a:pt x="349" y="529"/>
                </a:lnTo>
                <a:lnTo>
                  <a:pt x="349" y="531"/>
                </a:lnTo>
                <a:lnTo>
                  <a:pt x="349" y="531"/>
                </a:lnTo>
                <a:lnTo>
                  <a:pt x="348" y="531"/>
                </a:lnTo>
                <a:lnTo>
                  <a:pt x="348" y="531"/>
                </a:lnTo>
                <a:close/>
                <a:moveTo>
                  <a:pt x="607" y="197"/>
                </a:moveTo>
                <a:lnTo>
                  <a:pt x="607" y="197"/>
                </a:lnTo>
                <a:lnTo>
                  <a:pt x="609" y="198"/>
                </a:lnTo>
                <a:lnTo>
                  <a:pt x="609" y="198"/>
                </a:lnTo>
                <a:lnTo>
                  <a:pt x="609" y="201"/>
                </a:lnTo>
                <a:lnTo>
                  <a:pt x="609" y="201"/>
                </a:lnTo>
                <a:lnTo>
                  <a:pt x="607" y="200"/>
                </a:lnTo>
                <a:lnTo>
                  <a:pt x="607" y="198"/>
                </a:lnTo>
                <a:lnTo>
                  <a:pt x="607" y="197"/>
                </a:lnTo>
                <a:lnTo>
                  <a:pt x="607" y="197"/>
                </a:lnTo>
                <a:close/>
                <a:moveTo>
                  <a:pt x="646" y="175"/>
                </a:moveTo>
                <a:lnTo>
                  <a:pt x="646" y="175"/>
                </a:lnTo>
                <a:lnTo>
                  <a:pt x="652" y="184"/>
                </a:lnTo>
                <a:lnTo>
                  <a:pt x="655" y="189"/>
                </a:lnTo>
                <a:lnTo>
                  <a:pt x="655" y="190"/>
                </a:lnTo>
                <a:lnTo>
                  <a:pt x="654" y="190"/>
                </a:lnTo>
                <a:lnTo>
                  <a:pt x="653" y="189"/>
                </a:lnTo>
                <a:lnTo>
                  <a:pt x="647" y="182"/>
                </a:lnTo>
                <a:lnTo>
                  <a:pt x="644" y="178"/>
                </a:lnTo>
                <a:lnTo>
                  <a:pt x="644" y="177"/>
                </a:lnTo>
                <a:lnTo>
                  <a:pt x="646" y="175"/>
                </a:lnTo>
                <a:lnTo>
                  <a:pt x="646" y="175"/>
                </a:lnTo>
                <a:lnTo>
                  <a:pt x="647" y="177"/>
                </a:lnTo>
                <a:lnTo>
                  <a:pt x="646" y="177"/>
                </a:lnTo>
                <a:lnTo>
                  <a:pt x="646" y="177"/>
                </a:lnTo>
                <a:lnTo>
                  <a:pt x="646" y="175"/>
                </a:lnTo>
                <a:lnTo>
                  <a:pt x="646" y="175"/>
                </a:lnTo>
                <a:close/>
                <a:moveTo>
                  <a:pt x="314" y="1"/>
                </a:moveTo>
                <a:lnTo>
                  <a:pt x="314" y="1"/>
                </a:lnTo>
                <a:lnTo>
                  <a:pt x="312" y="1"/>
                </a:lnTo>
                <a:lnTo>
                  <a:pt x="311" y="1"/>
                </a:lnTo>
                <a:lnTo>
                  <a:pt x="307" y="1"/>
                </a:lnTo>
                <a:lnTo>
                  <a:pt x="307" y="1"/>
                </a:lnTo>
                <a:lnTo>
                  <a:pt x="311" y="0"/>
                </a:lnTo>
                <a:lnTo>
                  <a:pt x="314" y="1"/>
                </a:lnTo>
                <a:lnTo>
                  <a:pt x="314" y="1"/>
                </a:lnTo>
                <a:close/>
                <a:moveTo>
                  <a:pt x="135" y="73"/>
                </a:moveTo>
                <a:lnTo>
                  <a:pt x="135" y="73"/>
                </a:lnTo>
                <a:lnTo>
                  <a:pt x="131" y="74"/>
                </a:lnTo>
                <a:lnTo>
                  <a:pt x="130" y="74"/>
                </a:lnTo>
                <a:lnTo>
                  <a:pt x="129" y="74"/>
                </a:lnTo>
                <a:lnTo>
                  <a:pt x="129" y="74"/>
                </a:lnTo>
                <a:lnTo>
                  <a:pt x="131" y="73"/>
                </a:lnTo>
                <a:lnTo>
                  <a:pt x="133" y="73"/>
                </a:lnTo>
                <a:lnTo>
                  <a:pt x="134" y="72"/>
                </a:lnTo>
                <a:lnTo>
                  <a:pt x="135" y="73"/>
                </a:lnTo>
                <a:lnTo>
                  <a:pt x="135" y="73"/>
                </a:lnTo>
                <a:close/>
                <a:moveTo>
                  <a:pt x="39" y="186"/>
                </a:moveTo>
                <a:lnTo>
                  <a:pt x="39" y="186"/>
                </a:lnTo>
                <a:lnTo>
                  <a:pt x="40" y="184"/>
                </a:lnTo>
                <a:lnTo>
                  <a:pt x="41" y="183"/>
                </a:lnTo>
                <a:lnTo>
                  <a:pt x="42" y="182"/>
                </a:lnTo>
                <a:lnTo>
                  <a:pt x="42" y="182"/>
                </a:lnTo>
                <a:lnTo>
                  <a:pt x="41" y="185"/>
                </a:lnTo>
                <a:lnTo>
                  <a:pt x="40" y="186"/>
                </a:lnTo>
                <a:lnTo>
                  <a:pt x="39" y="186"/>
                </a:lnTo>
                <a:lnTo>
                  <a:pt x="39" y="186"/>
                </a:lnTo>
                <a:close/>
                <a:moveTo>
                  <a:pt x="544" y="625"/>
                </a:moveTo>
                <a:lnTo>
                  <a:pt x="544" y="625"/>
                </a:lnTo>
                <a:lnTo>
                  <a:pt x="548" y="622"/>
                </a:lnTo>
                <a:lnTo>
                  <a:pt x="552" y="621"/>
                </a:lnTo>
                <a:lnTo>
                  <a:pt x="552" y="621"/>
                </a:lnTo>
                <a:lnTo>
                  <a:pt x="548" y="623"/>
                </a:lnTo>
                <a:lnTo>
                  <a:pt x="546" y="625"/>
                </a:lnTo>
                <a:lnTo>
                  <a:pt x="544" y="625"/>
                </a:lnTo>
                <a:lnTo>
                  <a:pt x="544" y="625"/>
                </a:lnTo>
                <a:close/>
                <a:moveTo>
                  <a:pt x="484" y="627"/>
                </a:moveTo>
                <a:lnTo>
                  <a:pt x="484" y="627"/>
                </a:lnTo>
                <a:lnTo>
                  <a:pt x="485" y="626"/>
                </a:lnTo>
                <a:lnTo>
                  <a:pt x="489" y="625"/>
                </a:lnTo>
                <a:lnTo>
                  <a:pt x="491" y="623"/>
                </a:lnTo>
                <a:lnTo>
                  <a:pt x="493" y="623"/>
                </a:lnTo>
                <a:lnTo>
                  <a:pt x="493" y="625"/>
                </a:lnTo>
                <a:lnTo>
                  <a:pt x="493" y="625"/>
                </a:lnTo>
                <a:lnTo>
                  <a:pt x="490" y="625"/>
                </a:lnTo>
                <a:lnTo>
                  <a:pt x="489" y="626"/>
                </a:lnTo>
                <a:lnTo>
                  <a:pt x="487" y="627"/>
                </a:lnTo>
                <a:lnTo>
                  <a:pt x="484" y="627"/>
                </a:lnTo>
                <a:lnTo>
                  <a:pt x="484" y="627"/>
                </a:lnTo>
                <a:close/>
                <a:moveTo>
                  <a:pt x="647" y="480"/>
                </a:moveTo>
                <a:lnTo>
                  <a:pt x="647" y="480"/>
                </a:lnTo>
                <a:lnTo>
                  <a:pt x="647" y="483"/>
                </a:lnTo>
                <a:lnTo>
                  <a:pt x="647" y="484"/>
                </a:lnTo>
                <a:lnTo>
                  <a:pt x="646" y="484"/>
                </a:lnTo>
                <a:lnTo>
                  <a:pt x="646" y="484"/>
                </a:lnTo>
                <a:lnTo>
                  <a:pt x="644" y="483"/>
                </a:lnTo>
                <a:lnTo>
                  <a:pt x="646" y="481"/>
                </a:lnTo>
                <a:lnTo>
                  <a:pt x="647" y="480"/>
                </a:lnTo>
                <a:lnTo>
                  <a:pt x="647" y="480"/>
                </a:lnTo>
                <a:lnTo>
                  <a:pt x="646" y="480"/>
                </a:lnTo>
                <a:lnTo>
                  <a:pt x="647" y="480"/>
                </a:lnTo>
                <a:lnTo>
                  <a:pt x="647" y="480"/>
                </a:lnTo>
                <a:close/>
                <a:moveTo>
                  <a:pt x="406" y="594"/>
                </a:moveTo>
                <a:lnTo>
                  <a:pt x="406" y="594"/>
                </a:lnTo>
                <a:lnTo>
                  <a:pt x="417" y="592"/>
                </a:lnTo>
                <a:lnTo>
                  <a:pt x="417" y="592"/>
                </a:lnTo>
                <a:lnTo>
                  <a:pt x="412" y="594"/>
                </a:lnTo>
                <a:lnTo>
                  <a:pt x="406" y="594"/>
                </a:lnTo>
                <a:lnTo>
                  <a:pt x="406" y="594"/>
                </a:lnTo>
                <a:close/>
                <a:moveTo>
                  <a:pt x="498" y="555"/>
                </a:moveTo>
                <a:lnTo>
                  <a:pt x="498" y="555"/>
                </a:lnTo>
                <a:lnTo>
                  <a:pt x="500" y="554"/>
                </a:lnTo>
                <a:lnTo>
                  <a:pt x="501" y="552"/>
                </a:lnTo>
                <a:lnTo>
                  <a:pt x="502" y="552"/>
                </a:lnTo>
                <a:lnTo>
                  <a:pt x="502" y="552"/>
                </a:lnTo>
                <a:lnTo>
                  <a:pt x="500" y="555"/>
                </a:lnTo>
                <a:lnTo>
                  <a:pt x="499" y="556"/>
                </a:lnTo>
                <a:lnTo>
                  <a:pt x="498" y="555"/>
                </a:lnTo>
                <a:lnTo>
                  <a:pt x="498" y="555"/>
                </a:lnTo>
                <a:close/>
                <a:moveTo>
                  <a:pt x="540" y="525"/>
                </a:moveTo>
                <a:lnTo>
                  <a:pt x="540" y="525"/>
                </a:lnTo>
                <a:lnTo>
                  <a:pt x="538" y="523"/>
                </a:lnTo>
                <a:lnTo>
                  <a:pt x="540" y="522"/>
                </a:lnTo>
                <a:lnTo>
                  <a:pt x="541" y="521"/>
                </a:lnTo>
                <a:lnTo>
                  <a:pt x="541" y="521"/>
                </a:lnTo>
                <a:lnTo>
                  <a:pt x="541" y="522"/>
                </a:lnTo>
                <a:lnTo>
                  <a:pt x="541" y="523"/>
                </a:lnTo>
                <a:lnTo>
                  <a:pt x="540" y="525"/>
                </a:lnTo>
                <a:lnTo>
                  <a:pt x="540" y="525"/>
                </a:lnTo>
                <a:lnTo>
                  <a:pt x="540" y="525"/>
                </a:lnTo>
                <a:close/>
                <a:moveTo>
                  <a:pt x="581" y="404"/>
                </a:moveTo>
                <a:lnTo>
                  <a:pt x="581" y="404"/>
                </a:lnTo>
                <a:lnTo>
                  <a:pt x="583" y="402"/>
                </a:lnTo>
                <a:lnTo>
                  <a:pt x="581" y="402"/>
                </a:lnTo>
                <a:lnTo>
                  <a:pt x="579" y="403"/>
                </a:lnTo>
                <a:lnTo>
                  <a:pt x="579" y="404"/>
                </a:lnTo>
                <a:lnTo>
                  <a:pt x="581" y="404"/>
                </a:lnTo>
                <a:lnTo>
                  <a:pt x="581" y="404"/>
                </a:lnTo>
                <a:lnTo>
                  <a:pt x="581" y="404"/>
                </a:lnTo>
                <a:lnTo>
                  <a:pt x="581" y="404"/>
                </a:lnTo>
                <a:lnTo>
                  <a:pt x="581" y="404"/>
                </a:lnTo>
                <a:close/>
                <a:moveTo>
                  <a:pt x="542" y="458"/>
                </a:moveTo>
                <a:lnTo>
                  <a:pt x="542" y="458"/>
                </a:lnTo>
                <a:lnTo>
                  <a:pt x="542" y="457"/>
                </a:lnTo>
                <a:lnTo>
                  <a:pt x="542" y="456"/>
                </a:lnTo>
                <a:lnTo>
                  <a:pt x="543" y="456"/>
                </a:lnTo>
                <a:lnTo>
                  <a:pt x="543" y="456"/>
                </a:lnTo>
                <a:lnTo>
                  <a:pt x="543" y="457"/>
                </a:lnTo>
                <a:lnTo>
                  <a:pt x="543" y="458"/>
                </a:lnTo>
                <a:lnTo>
                  <a:pt x="542" y="458"/>
                </a:lnTo>
                <a:lnTo>
                  <a:pt x="542" y="458"/>
                </a:lnTo>
                <a:close/>
                <a:moveTo>
                  <a:pt x="491" y="495"/>
                </a:moveTo>
                <a:lnTo>
                  <a:pt x="491" y="495"/>
                </a:lnTo>
                <a:lnTo>
                  <a:pt x="491" y="493"/>
                </a:lnTo>
                <a:lnTo>
                  <a:pt x="491" y="493"/>
                </a:lnTo>
                <a:lnTo>
                  <a:pt x="495" y="492"/>
                </a:lnTo>
                <a:lnTo>
                  <a:pt x="495" y="492"/>
                </a:lnTo>
                <a:lnTo>
                  <a:pt x="495" y="493"/>
                </a:lnTo>
                <a:lnTo>
                  <a:pt x="494" y="495"/>
                </a:lnTo>
                <a:lnTo>
                  <a:pt x="491" y="495"/>
                </a:lnTo>
                <a:lnTo>
                  <a:pt x="491" y="495"/>
                </a:lnTo>
                <a:close/>
                <a:moveTo>
                  <a:pt x="482" y="502"/>
                </a:moveTo>
                <a:lnTo>
                  <a:pt x="482" y="502"/>
                </a:lnTo>
                <a:lnTo>
                  <a:pt x="484" y="501"/>
                </a:lnTo>
                <a:lnTo>
                  <a:pt x="485" y="499"/>
                </a:lnTo>
                <a:lnTo>
                  <a:pt x="487" y="501"/>
                </a:lnTo>
                <a:lnTo>
                  <a:pt x="487" y="501"/>
                </a:lnTo>
                <a:lnTo>
                  <a:pt x="484" y="502"/>
                </a:lnTo>
                <a:lnTo>
                  <a:pt x="483" y="502"/>
                </a:lnTo>
                <a:lnTo>
                  <a:pt x="482" y="502"/>
                </a:lnTo>
                <a:lnTo>
                  <a:pt x="482" y="502"/>
                </a:lnTo>
                <a:close/>
                <a:moveTo>
                  <a:pt x="612" y="480"/>
                </a:moveTo>
                <a:lnTo>
                  <a:pt x="612" y="480"/>
                </a:lnTo>
                <a:lnTo>
                  <a:pt x="609" y="486"/>
                </a:lnTo>
                <a:lnTo>
                  <a:pt x="606" y="491"/>
                </a:lnTo>
                <a:lnTo>
                  <a:pt x="606" y="491"/>
                </a:lnTo>
                <a:lnTo>
                  <a:pt x="607" y="487"/>
                </a:lnTo>
                <a:lnTo>
                  <a:pt x="608" y="484"/>
                </a:lnTo>
                <a:lnTo>
                  <a:pt x="609" y="481"/>
                </a:lnTo>
                <a:lnTo>
                  <a:pt x="612" y="480"/>
                </a:lnTo>
                <a:lnTo>
                  <a:pt x="612" y="480"/>
                </a:lnTo>
                <a:close/>
                <a:moveTo>
                  <a:pt x="437" y="498"/>
                </a:moveTo>
                <a:lnTo>
                  <a:pt x="437" y="498"/>
                </a:lnTo>
                <a:lnTo>
                  <a:pt x="437" y="497"/>
                </a:lnTo>
                <a:lnTo>
                  <a:pt x="438" y="496"/>
                </a:lnTo>
                <a:lnTo>
                  <a:pt x="441" y="496"/>
                </a:lnTo>
                <a:lnTo>
                  <a:pt x="441" y="496"/>
                </a:lnTo>
                <a:lnTo>
                  <a:pt x="441" y="497"/>
                </a:lnTo>
                <a:lnTo>
                  <a:pt x="440" y="498"/>
                </a:lnTo>
                <a:lnTo>
                  <a:pt x="437" y="498"/>
                </a:lnTo>
                <a:lnTo>
                  <a:pt x="437" y="498"/>
                </a:lnTo>
                <a:close/>
                <a:moveTo>
                  <a:pt x="516" y="510"/>
                </a:moveTo>
                <a:lnTo>
                  <a:pt x="516" y="510"/>
                </a:lnTo>
                <a:lnTo>
                  <a:pt x="517" y="508"/>
                </a:lnTo>
                <a:lnTo>
                  <a:pt x="518" y="507"/>
                </a:lnTo>
                <a:lnTo>
                  <a:pt x="519" y="507"/>
                </a:lnTo>
                <a:lnTo>
                  <a:pt x="519" y="507"/>
                </a:lnTo>
                <a:lnTo>
                  <a:pt x="518" y="509"/>
                </a:lnTo>
                <a:lnTo>
                  <a:pt x="517" y="510"/>
                </a:lnTo>
                <a:lnTo>
                  <a:pt x="516" y="510"/>
                </a:lnTo>
                <a:lnTo>
                  <a:pt x="516" y="510"/>
                </a:lnTo>
                <a:close/>
                <a:moveTo>
                  <a:pt x="618" y="485"/>
                </a:moveTo>
                <a:lnTo>
                  <a:pt x="618" y="485"/>
                </a:lnTo>
                <a:lnTo>
                  <a:pt x="619" y="484"/>
                </a:lnTo>
                <a:lnTo>
                  <a:pt x="620" y="483"/>
                </a:lnTo>
                <a:lnTo>
                  <a:pt x="620" y="481"/>
                </a:lnTo>
                <a:lnTo>
                  <a:pt x="622" y="483"/>
                </a:lnTo>
                <a:lnTo>
                  <a:pt x="622" y="483"/>
                </a:lnTo>
                <a:lnTo>
                  <a:pt x="620" y="485"/>
                </a:lnTo>
                <a:lnTo>
                  <a:pt x="619" y="485"/>
                </a:lnTo>
                <a:lnTo>
                  <a:pt x="618" y="485"/>
                </a:lnTo>
                <a:lnTo>
                  <a:pt x="618" y="485"/>
                </a:lnTo>
                <a:close/>
                <a:moveTo>
                  <a:pt x="617" y="489"/>
                </a:moveTo>
                <a:lnTo>
                  <a:pt x="617" y="489"/>
                </a:lnTo>
                <a:lnTo>
                  <a:pt x="613" y="489"/>
                </a:lnTo>
                <a:lnTo>
                  <a:pt x="617" y="489"/>
                </a:lnTo>
                <a:lnTo>
                  <a:pt x="617" y="489"/>
                </a:lnTo>
                <a:lnTo>
                  <a:pt x="616" y="489"/>
                </a:lnTo>
                <a:lnTo>
                  <a:pt x="617" y="489"/>
                </a:lnTo>
                <a:lnTo>
                  <a:pt x="617" y="489"/>
                </a:lnTo>
                <a:lnTo>
                  <a:pt x="617" y="489"/>
                </a:lnTo>
                <a:lnTo>
                  <a:pt x="617" y="489"/>
                </a:lnTo>
                <a:close/>
                <a:moveTo>
                  <a:pt x="607" y="496"/>
                </a:moveTo>
                <a:lnTo>
                  <a:pt x="607" y="496"/>
                </a:lnTo>
                <a:lnTo>
                  <a:pt x="607" y="492"/>
                </a:lnTo>
                <a:lnTo>
                  <a:pt x="608" y="491"/>
                </a:lnTo>
                <a:lnTo>
                  <a:pt x="609" y="491"/>
                </a:lnTo>
                <a:lnTo>
                  <a:pt x="609" y="491"/>
                </a:lnTo>
                <a:lnTo>
                  <a:pt x="609" y="492"/>
                </a:lnTo>
                <a:lnTo>
                  <a:pt x="609" y="493"/>
                </a:lnTo>
                <a:lnTo>
                  <a:pt x="607" y="496"/>
                </a:lnTo>
                <a:lnTo>
                  <a:pt x="607" y="496"/>
                </a:lnTo>
                <a:close/>
                <a:moveTo>
                  <a:pt x="531" y="522"/>
                </a:moveTo>
                <a:lnTo>
                  <a:pt x="531" y="522"/>
                </a:lnTo>
                <a:lnTo>
                  <a:pt x="530" y="523"/>
                </a:lnTo>
                <a:lnTo>
                  <a:pt x="529" y="523"/>
                </a:lnTo>
                <a:lnTo>
                  <a:pt x="529" y="523"/>
                </a:lnTo>
                <a:lnTo>
                  <a:pt x="531" y="522"/>
                </a:lnTo>
                <a:lnTo>
                  <a:pt x="531" y="522"/>
                </a:lnTo>
                <a:lnTo>
                  <a:pt x="530" y="523"/>
                </a:lnTo>
                <a:lnTo>
                  <a:pt x="531" y="522"/>
                </a:lnTo>
                <a:lnTo>
                  <a:pt x="531" y="522"/>
                </a:lnTo>
                <a:close/>
                <a:moveTo>
                  <a:pt x="597" y="511"/>
                </a:moveTo>
                <a:lnTo>
                  <a:pt x="597" y="511"/>
                </a:lnTo>
                <a:lnTo>
                  <a:pt x="599" y="509"/>
                </a:lnTo>
                <a:lnTo>
                  <a:pt x="599" y="508"/>
                </a:lnTo>
                <a:lnTo>
                  <a:pt x="599" y="509"/>
                </a:lnTo>
                <a:lnTo>
                  <a:pt x="597" y="511"/>
                </a:lnTo>
                <a:lnTo>
                  <a:pt x="597" y="511"/>
                </a:lnTo>
                <a:lnTo>
                  <a:pt x="597" y="511"/>
                </a:lnTo>
                <a:lnTo>
                  <a:pt x="597" y="511"/>
                </a:lnTo>
                <a:lnTo>
                  <a:pt x="597" y="511"/>
                </a:lnTo>
                <a:close/>
                <a:moveTo>
                  <a:pt x="638" y="495"/>
                </a:moveTo>
                <a:lnTo>
                  <a:pt x="638" y="495"/>
                </a:lnTo>
                <a:lnTo>
                  <a:pt x="640" y="495"/>
                </a:lnTo>
                <a:lnTo>
                  <a:pt x="640" y="493"/>
                </a:lnTo>
                <a:lnTo>
                  <a:pt x="641" y="492"/>
                </a:lnTo>
                <a:lnTo>
                  <a:pt x="641" y="490"/>
                </a:lnTo>
                <a:lnTo>
                  <a:pt x="641" y="490"/>
                </a:lnTo>
                <a:lnTo>
                  <a:pt x="642" y="491"/>
                </a:lnTo>
                <a:lnTo>
                  <a:pt x="642" y="492"/>
                </a:lnTo>
                <a:lnTo>
                  <a:pt x="641" y="495"/>
                </a:lnTo>
                <a:lnTo>
                  <a:pt x="638" y="496"/>
                </a:lnTo>
                <a:lnTo>
                  <a:pt x="638" y="496"/>
                </a:lnTo>
                <a:lnTo>
                  <a:pt x="638" y="495"/>
                </a:lnTo>
                <a:lnTo>
                  <a:pt x="638" y="495"/>
                </a:lnTo>
                <a:close/>
                <a:moveTo>
                  <a:pt x="523" y="531"/>
                </a:moveTo>
                <a:lnTo>
                  <a:pt x="523" y="531"/>
                </a:lnTo>
                <a:lnTo>
                  <a:pt x="516" y="532"/>
                </a:lnTo>
                <a:lnTo>
                  <a:pt x="514" y="531"/>
                </a:lnTo>
                <a:lnTo>
                  <a:pt x="516" y="531"/>
                </a:lnTo>
                <a:lnTo>
                  <a:pt x="519" y="529"/>
                </a:lnTo>
                <a:lnTo>
                  <a:pt x="522" y="529"/>
                </a:lnTo>
                <a:lnTo>
                  <a:pt x="523" y="531"/>
                </a:lnTo>
                <a:lnTo>
                  <a:pt x="523" y="531"/>
                </a:lnTo>
                <a:lnTo>
                  <a:pt x="522" y="531"/>
                </a:lnTo>
                <a:lnTo>
                  <a:pt x="520" y="531"/>
                </a:lnTo>
                <a:lnTo>
                  <a:pt x="522" y="529"/>
                </a:lnTo>
                <a:lnTo>
                  <a:pt x="523" y="531"/>
                </a:lnTo>
                <a:lnTo>
                  <a:pt x="523" y="531"/>
                </a:lnTo>
                <a:close/>
                <a:moveTo>
                  <a:pt x="453" y="520"/>
                </a:moveTo>
                <a:lnTo>
                  <a:pt x="453" y="520"/>
                </a:lnTo>
                <a:lnTo>
                  <a:pt x="453" y="519"/>
                </a:lnTo>
                <a:lnTo>
                  <a:pt x="454" y="517"/>
                </a:lnTo>
                <a:lnTo>
                  <a:pt x="457" y="516"/>
                </a:lnTo>
                <a:lnTo>
                  <a:pt x="457" y="516"/>
                </a:lnTo>
                <a:lnTo>
                  <a:pt x="457" y="517"/>
                </a:lnTo>
                <a:lnTo>
                  <a:pt x="455" y="519"/>
                </a:lnTo>
                <a:lnTo>
                  <a:pt x="453" y="520"/>
                </a:lnTo>
                <a:lnTo>
                  <a:pt x="453" y="520"/>
                </a:lnTo>
                <a:close/>
                <a:moveTo>
                  <a:pt x="535" y="527"/>
                </a:moveTo>
                <a:lnTo>
                  <a:pt x="535" y="527"/>
                </a:lnTo>
                <a:lnTo>
                  <a:pt x="534" y="526"/>
                </a:lnTo>
                <a:lnTo>
                  <a:pt x="534" y="526"/>
                </a:lnTo>
                <a:lnTo>
                  <a:pt x="535" y="526"/>
                </a:lnTo>
                <a:lnTo>
                  <a:pt x="535" y="527"/>
                </a:lnTo>
                <a:lnTo>
                  <a:pt x="535" y="527"/>
                </a:lnTo>
                <a:lnTo>
                  <a:pt x="536" y="526"/>
                </a:lnTo>
                <a:lnTo>
                  <a:pt x="535" y="527"/>
                </a:lnTo>
                <a:lnTo>
                  <a:pt x="535" y="527"/>
                </a:lnTo>
                <a:close/>
                <a:moveTo>
                  <a:pt x="623" y="511"/>
                </a:moveTo>
                <a:lnTo>
                  <a:pt x="623" y="511"/>
                </a:lnTo>
                <a:lnTo>
                  <a:pt x="629" y="504"/>
                </a:lnTo>
                <a:lnTo>
                  <a:pt x="623" y="511"/>
                </a:lnTo>
                <a:lnTo>
                  <a:pt x="623" y="511"/>
                </a:lnTo>
                <a:lnTo>
                  <a:pt x="623" y="510"/>
                </a:lnTo>
                <a:lnTo>
                  <a:pt x="624" y="509"/>
                </a:lnTo>
                <a:lnTo>
                  <a:pt x="624" y="509"/>
                </a:lnTo>
                <a:lnTo>
                  <a:pt x="623" y="511"/>
                </a:lnTo>
                <a:lnTo>
                  <a:pt x="623" y="511"/>
                </a:lnTo>
                <a:close/>
                <a:moveTo>
                  <a:pt x="583" y="525"/>
                </a:moveTo>
                <a:lnTo>
                  <a:pt x="583" y="525"/>
                </a:lnTo>
                <a:lnTo>
                  <a:pt x="583" y="522"/>
                </a:lnTo>
                <a:lnTo>
                  <a:pt x="584" y="521"/>
                </a:lnTo>
                <a:lnTo>
                  <a:pt x="585" y="520"/>
                </a:lnTo>
                <a:lnTo>
                  <a:pt x="585" y="520"/>
                </a:lnTo>
                <a:lnTo>
                  <a:pt x="585" y="523"/>
                </a:lnTo>
                <a:lnTo>
                  <a:pt x="584" y="525"/>
                </a:lnTo>
                <a:lnTo>
                  <a:pt x="583" y="525"/>
                </a:lnTo>
                <a:lnTo>
                  <a:pt x="583" y="525"/>
                </a:lnTo>
                <a:close/>
                <a:moveTo>
                  <a:pt x="609" y="516"/>
                </a:moveTo>
                <a:lnTo>
                  <a:pt x="609" y="516"/>
                </a:lnTo>
                <a:lnTo>
                  <a:pt x="607" y="517"/>
                </a:lnTo>
                <a:lnTo>
                  <a:pt x="607" y="519"/>
                </a:lnTo>
                <a:lnTo>
                  <a:pt x="607" y="520"/>
                </a:lnTo>
                <a:lnTo>
                  <a:pt x="608" y="521"/>
                </a:lnTo>
                <a:lnTo>
                  <a:pt x="609" y="522"/>
                </a:lnTo>
                <a:lnTo>
                  <a:pt x="611" y="522"/>
                </a:lnTo>
                <a:lnTo>
                  <a:pt x="611" y="520"/>
                </a:lnTo>
                <a:lnTo>
                  <a:pt x="609" y="516"/>
                </a:lnTo>
                <a:lnTo>
                  <a:pt x="609" y="516"/>
                </a:lnTo>
                <a:lnTo>
                  <a:pt x="612" y="516"/>
                </a:lnTo>
                <a:lnTo>
                  <a:pt x="612" y="516"/>
                </a:lnTo>
                <a:lnTo>
                  <a:pt x="611" y="517"/>
                </a:lnTo>
                <a:lnTo>
                  <a:pt x="609" y="516"/>
                </a:lnTo>
                <a:lnTo>
                  <a:pt x="609" y="516"/>
                </a:lnTo>
                <a:close/>
                <a:moveTo>
                  <a:pt x="494" y="544"/>
                </a:moveTo>
                <a:lnTo>
                  <a:pt x="494" y="544"/>
                </a:lnTo>
                <a:lnTo>
                  <a:pt x="496" y="548"/>
                </a:lnTo>
                <a:lnTo>
                  <a:pt x="499" y="548"/>
                </a:lnTo>
                <a:lnTo>
                  <a:pt x="500" y="545"/>
                </a:lnTo>
                <a:lnTo>
                  <a:pt x="500" y="543"/>
                </a:lnTo>
                <a:lnTo>
                  <a:pt x="499" y="540"/>
                </a:lnTo>
                <a:lnTo>
                  <a:pt x="498" y="539"/>
                </a:lnTo>
                <a:lnTo>
                  <a:pt x="496" y="540"/>
                </a:lnTo>
                <a:lnTo>
                  <a:pt x="494" y="544"/>
                </a:lnTo>
                <a:lnTo>
                  <a:pt x="494" y="544"/>
                </a:lnTo>
                <a:lnTo>
                  <a:pt x="494" y="545"/>
                </a:lnTo>
                <a:lnTo>
                  <a:pt x="494" y="544"/>
                </a:lnTo>
                <a:lnTo>
                  <a:pt x="494" y="544"/>
                </a:lnTo>
                <a:close/>
                <a:moveTo>
                  <a:pt x="582" y="529"/>
                </a:moveTo>
                <a:lnTo>
                  <a:pt x="582" y="529"/>
                </a:lnTo>
                <a:lnTo>
                  <a:pt x="582" y="532"/>
                </a:lnTo>
                <a:lnTo>
                  <a:pt x="582" y="531"/>
                </a:lnTo>
                <a:lnTo>
                  <a:pt x="582" y="529"/>
                </a:lnTo>
                <a:lnTo>
                  <a:pt x="582" y="528"/>
                </a:lnTo>
                <a:lnTo>
                  <a:pt x="582" y="529"/>
                </a:lnTo>
                <a:lnTo>
                  <a:pt x="582" y="529"/>
                </a:lnTo>
                <a:lnTo>
                  <a:pt x="582" y="529"/>
                </a:lnTo>
                <a:lnTo>
                  <a:pt x="582" y="529"/>
                </a:lnTo>
                <a:lnTo>
                  <a:pt x="582" y="529"/>
                </a:lnTo>
                <a:close/>
                <a:moveTo>
                  <a:pt x="402" y="509"/>
                </a:moveTo>
                <a:lnTo>
                  <a:pt x="402" y="509"/>
                </a:lnTo>
                <a:lnTo>
                  <a:pt x="402" y="508"/>
                </a:lnTo>
                <a:lnTo>
                  <a:pt x="402" y="508"/>
                </a:lnTo>
                <a:lnTo>
                  <a:pt x="404" y="507"/>
                </a:lnTo>
                <a:lnTo>
                  <a:pt x="405" y="508"/>
                </a:lnTo>
                <a:lnTo>
                  <a:pt x="405" y="508"/>
                </a:lnTo>
                <a:lnTo>
                  <a:pt x="404" y="509"/>
                </a:lnTo>
                <a:lnTo>
                  <a:pt x="404" y="509"/>
                </a:lnTo>
                <a:lnTo>
                  <a:pt x="402" y="509"/>
                </a:lnTo>
                <a:lnTo>
                  <a:pt x="402" y="509"/>
                </a:lnTo>
                <a:close/>
                <a:moveTo>
                  <a:pt x="429" y="528"/>
                </a:moveTo>
                <a:lnTo>
                  <a:pt x="429" y="528"/>
                </a:lnTo>
                <a:lnTo>
                  <a:pt x="430" y="527"/>
                </a:lnTo>
                <a:lnTo>
                  <a:pt x="431" y="527"/>
                </a:lnTo>
                <a:lnTo>
                  <a:pt x="432" y="527"/>
                </a:lnTo>
                <a:lnTo>
                  <a:pt x="432" y="527"/>
                </a:lnTo>
                <a:lnTo>
                  <a:pt x="432" y="527"/>
                </a:lnTo>
                <a:lnTo>
                  <a:pt x="431" y="528"/>
                </a:lnTo>
                <a:lnTo>
                  <a:pt x="430" y="528"/>
                </a:lnTo>
                <a:lnTo>
                  <a:pt x="429" y="528"/>
                </a:lnTo>
                <a:lnTo>
                  <a:pt x="429" y="528"/>
                </a:lnTo>
                <a:close/>
                <a:moveTo>
                  <a:pt x="597" y="534"/>
                </a:moveTo>
                <a:lnTo>
                  <a:pt x="597" y="534"/>
                </a:lnTo>
                <a:lnTo>
                  <a:pt x="599" y="532"/>
                </a:lnTo>
                <a:lnTo>
                  <a:pt x="599" y="532"/>
                </a:lnTo>
                <a:lnTo>
                  <a:pt x="597" y="533"/>
                </a:lnTo>
                <a:lnTo>
                  <a:pt x="597" y="534"/>
                </a:lnTo>
                <a:lnTo>
                  <a:pt x="597" y="534"/>
                </a:lnTo>
                <a:lnTo>
                  <a:pt x="597" y="534"/>
                </a:lnTo>
                <a:lnTo>
                  <a:pt x="597" y="534"/>
                </a:lnTo>
                <a:lnTo>
                  <a:pt x="597" y="534"/>
                </a:lnTo>
                <a:close/>
                <a:moveTo>
                  <a:pt x="575" y="545"/>
                </a:moveTo>
                <a:lnTo>
                  <a:pt x="575" y="545"/>
                </a:lnTo>
                <a:lnTo>
                  <a:pt x="578" y="539"/>
                </a:lnTo>
                <a:lnTo>
                  <a:pt x="575" y="545"/>
                </a:lnTo>
                <a:lnTo>
                  <a:pt x="575" y="545"/>
                </a:lnTo>
                <a:lnTo>
                  <a:pt x="576" y="544"/>
                </a:lnTo>
                <a:lnTo>
                  <a:pt x="575" y="545"/>
                </a:lnTo>
                <a:lnTo>
                  <a:pt x="575" y="545"/>
                </a:lnTo>
                <a:close/>
                <a:moveTo>
                  <a:pt x="596" y="535"/>
                </a:moveTo>
                <a:lnTo>
                  <a:pt x="596" y="535"/>
                </a:lnTo>
                <a:lnTo>
                  <a:pt x="596" y="540"/>
                </a:lnTo>
                <a:lnTo>
                  <a:pt x="595" y="542"/>
                </a:lnTo>
                <a:lnTo>
                  <a:pt x="595" y="540"/>
                </a:lnTo>
                <a:lnTo>
                  <a:pt x="596" y="535"/>
                </a:lnTo>
                <a:lnTo>
                  <a:pt x="596" y="535"/>
                </a:lnTo>
                <a:lnTo>
                  <a:pt x="596" y="537"/>
                </a:lnTo>
                <a:lnTo>
                  <a:pt x="596" y="535"/>
                </a:lnTo>
                <a:lnTo>
                  <a:pt x="596" y="535"/>
                </a:lnTo>
                <a:close/>
                <a:moveTo>
                  <a:pt x="564" y="549"/>
                </a:moveTo>
                <a:lnTo>
                  <a:pt x="564" y="549"/>
                </a:lnTo>
                <a:lnTo>
                  <a:pt x="565" y="549"/>
                </a:lnTo>
                <a:lnTo>
                  <a:pt x="566" y="548"/>
                </a:lnTo>
                <a:lnTo>
                  <a:pt x="567" y="546"/>
                </a:lnTo>
                <a:lnTo>
                  <a:pt x="569" y="545"/>
                </a:lnTo>
                <a:lnTo>
                  <a:pt x="569" y="545"/>
                </a:lnTo>
                <a:lnTo>
                  <a:pt x="569" y="548"/>
                </a:lnTo>
                <a:lnTo>
                  <a:pt x="567" y="550"/>
                </a:lnTo>
                <a:lnTo>
                  <a:pt x="565" y="550"/>
                </a:lnTo>
                <a:lnTo>
                  <a:pt x="564" y="549"/>
                </a:lnTo>
                <a:lnTo>
                  <a:pt x="564" y="549"/>
                </a:lnTo>
                <a:close/>
                <a:moveTo>
                  <a:pt x="559" y="551"/>
                </a:moveTo>
                <a:lnTo>
                  <a:pt x="559" y="551"/>
                </a:lnTo>
                <a:lnTo>
                  <a:pt x="557" y="552"/>
                </a:lnTo>
                <a:lnTo>
                  <a:pt x="555" y="552"/>
                </a:lnTo>
                <a:lnTo>
                  <a:pt x="555" y="552"/>
                </a:lnTo>
                <a:lnTo>
                  <a:pt x="555" y="551"/>
                </a:lnTo>
                <a:lnTo>
                  <a:pt x="558" y="550"/>
                </a:lnTo>
                <a:lnTo>
                  <a:pt x="559" y="550"/>
                </a:lnTo>
                <a:lnTo>
                  <a:pt x="559" y="551"/>
                </a:lnTo>
                <a:lnTo>
                  <a:pt x="559" y="551"/>
                </a:lnTo>
                <a:lnTo>
                  <a:pt x="559" y="552"/>
                </a:lnTo>
                <a:lnTo>
                  <a:pt x="559" y="551"/>
                </a:lnTo>
                <a:lnTo>
                  <a:pt x="559" y="551"/>
                </a:lnTo>
                <a:lnTo>
                  <a:pt x="559" y="551"/>
                </a:lnTo>
                <a:lnTo>
                  <a:pt x="559" y="551"/>
                </a:lnTo>
                <a:close/>
                <a:moveTo>
                  <a:pt x="541" y="555"/>
                </a:moveTo>
                <a:lnTo>
                  <a:pt x="541" y="555"/>
                </a:lnTo>
                <a:lnTo>
                  <a:pt x="542" y="551"/>
                </a:lnTo>
                <a:lnTo>
                  <a:pt x="547" y="550"/>
                </a:lnTo>
                <a:lnTo>
                  <a:pt x="547" y="550"/>
                </a:lnTo>
                <a:lnTo>
                  <a:pt x="544" y="552"/>
                </a:lnTo>
                <a:lnTo>
                  <a:pt x="541" y="555"/>
                </a:lnTo>
                <a:lnTo>
                  <a:pt x="541" y="555"/>
                </a:lnTo>
                <a:close/>
                <a:moveTo>
                  <a:pt x="590" y="543"/>
                </a:moveTo>
                <a:lnTo>
                  <a:pt x="590" y="543"/>
                </a:lnTo>
                <a:lnTo>
                  <a:pt x="589" y="548"/>
                </a:lnTo>
                <a:lnTo>
                  <a:pt x="587" y="550"/>
                </a:lnTo>
                <a:lnTo>
                  <a:pt x="585" y="550"/>
                </a:lnTo>
                <a:lnTo>
                  <a:pt x="585" y="550"/>
                </a:lnTo>
                <a:lnTo>
                  <a:pt x="585" y="549"/>
                </a:lnTo>
                <a:lnTo>
                  <a:pt x="585" y="546"/>
                </a:lnTo>
                <a:lnTo>
                  <a:pt x="588" y="545"/>
                </a:lnTo>
                <a:lnTo>
                  <a:pt x="590" y="543"/>
                </a:lnTo>
                <a:lnTo>
                  <a:pt x="590" y="543"/>
                </a:lnTo>
                <a:lnTo>
                  <a:pt x="590" y="544"/>
                </a:lnTo>
                <a:lnTo>
                  <a:pt x="590" y="543"/>
                </a:lnTo>
                <a:lnTo>
                  <a:pt x="590" y="543"/>
                </a:lnTo>
                <a:close/>
                <a:moveTo>
                  <a:pt x="485" y="555"/>
                </a:moveTo>
                <a:lnTo>
                  <a:pt x="485" y="555"/>
                </a:lnTo>
                <a:lnTo>
                  <a:pt x="489" y="552"/>
                </a:lnTo>
                <a:lnTo>
                  <a:pt x="491" y="551"/>
                </a:lnTo>
                <a:lnTo>
                  <a:pt x="491" y="552"/>
                </a:lnTo>
                <a:lnTo>
                  <a:pt x="485" y="555"/>
                </a:lnTo>
                <a:lnTo>
                  <a:pt x="485" y="555"/>
                </a:lnTo>
                <a:lnTo>
                  <a:pt x="487" y="555"/>
                </a:lnTo>
                <a:lnTo>
                  <a:pt x="485" y="555"/>
                </a:lnTo>
                <a:lnTo>
                  <a:pt x="485" y="555"/>
                </a:lnTo>
                <a:close/>
                <a:moveTo>
                  <a:pt x="579" y="551"/>
                </a:moveTo>
                <a:lnTo>
                  <a:pt x="579" y="551"/>
                </a:lnTo>
                <a:lnTo>
                  <a:pt x="582" y="549"/>
                </a:lnTo>
                <a:lnTo>
                  <a:pt x="584" y="548"/>
                </a:lnTo>
                <a:lnTo>
                  <a:pt x="584" y="548"/>
                </a:lnTo>
                <a:lnTo>
                  <a:pt x="583" y="550"/>
                </a:lnTo>
                <a:lnTo>
                  <a:pt x="582" y="551"/>
                </a:lnTo>
                <a:lnTo>
                  <a:pt x="581" y="551"/>
                </a:lnTo>
                <a:lnTo>
                  <a:pt x="579" y="551"/>
                </a:lnTo>
                <a:lnTo>
                  <a:pt x="579" y="551"/>
                </a:lnTo>
                <a:close/>
                <a:moveTo>
                  <a:pt x="410" y="533"/>
                </a:moveTo>
                <a:lnTo>
                  <a:pt x="410" y="533"/>
                </a:lnTo>
                <a:lnTo>
                  <a:pt x="411" y="532"/>
                </a:lnTo>
                <a:lnTo>
                  <a:pt x="412" y="532"/>
                </a:lnTo>
                <a:lnTo>
                  <a:pt x="416" y="531"/>
                </a:lnTo>
                <a:lnTo>
                  <a:pt x="416" y="531"/>
                </a:lnTo>
                <a:lnTo>
                  <a:pt x="414" y="532"/>
                </a:lnTo>
                <a:lnTo>
                  <a:pt x="413" y="533"/>
                </a:lnTo>
                <a:lnTo>
                  <a:pt x="410" y="533"/>
                </a:lnTo>
                <a:lnTo>
                  <a:pt x="410" y="533"/>
                </a:lnTo>
                <a:close/>
                <a:moveTo>
                  <a:pt x="596" y="549"/>
                </a:moveTo>
                <a:lnTo>
                  <a:pt x="596" y="549"/>
                </a:lnTo>
                <a:lnTo>
                  <a:pt x="595" y="550"/>
                </a:lnTo>
                <a:lnTo>
                  <a:pt x="591" y="551"/>
                </a:lnTo>
                <a:lnTo>
                  <a:pt x="585" y="556"/>
                </a:lnTo>
                <a:lnTo>
                  <a:pt x="584" y="558"/>
                </a:lnTo>
                <a:lnTo>
                  <a:pt x="585" y="557"/>
                </a:lnTo>
                <a:lnTo>
                  <a:pt x="596" y="549"/>
                </a:lnTo>
                <a:lnTo>
                  <a:pt x="596" y="549"/>
                </a:lnTo>
                <a:lnTo>
                  <a:pt x="597" y="549"/>
                </a:lnTo>
                <a:lnTo>
                  <a:pt x="596" y="549"/>
                </a:lnTo>
                <a:lnTo>
                  <a:pt x="596" y="549"/>
                </a:lnTo>
                <a:close/>
                <a:moveTo>
                  <a:pt x="560" y="558"/>
                </a:moveTo>
                <a:lnTo>
                  <a:pt x="560" y="558"/>
                </a:lnTo>
                <a:lnTo>
                  <a:pt x="560" y="556"/>
                </a:lnTo>
                <a:lnTo>
                  <a:pt x="563" y="554"/>
                </a:lnTo>
                <a:lnTo>
                  <a:pt x="563" y="554"/>
                </a:lnTo>
                <a:lnTo>
                  <a:pt x="561" y="555"/>
                </a:lnTo>
                <a:lnTo>
                  <a:pt x="561" y="556"/>
                </a:lnTo>
                <a:lnTo>
                  <a:pt x="561" y="557"/>
                </a:lnTo>
                <a:lnTo>
                  <a:pt x="560" y="558"/>
                </a:lnTo>
                <a:lnTo>
                  <a:pt x="560" y="558"/>
                </a:lnTo>
                <a:close/>
                <a:moveTo>
                  <a:pt x="587" y="552"/>
                </a:moveTo>
                <a:lnTo>
                  <a:pt x="587" y="552"/>
                </a:lnTo>
                <a:lnTo>
                  <a:pt x="585" y="554"/>
                </a:lnTo>
                <a:lnTo>
                  <a:pt x="583" y="555"/>
                </a:lnTo>
                <a:lnTo>
                  <a:pt x="583" y="555"/>
                </a:lnTo>
                <a:lnTo>
                  <a:pt x="584" y="552"/>
                </a:lnTo>
                <a:lnTo>
                  <a:pt x="585" y="551"/>
                </a:lnTo>
                <a:lnTo>
                  <a:pt x="587" y="551"/>
                </a:lnTo>
                <a:lnTo>
                  <a:pt x="587" y="552"/>
                </a:lnTo>
                <a:lnTo>
                  <a:pt x="587" y="552"/>
                </a:lnTo>
                <a:close/>
                <a:moveTo>
                  <a:pt x="479" y="558"/>
                </a:moveTo>
                <a:lnTo>
                  <a:pt x="479" y="558"/>
                </a:lnTo>
                <a:lnTo>
                  <a:pt x="470" y="560"/>
                </a:lnTo>
                <a:lnTo>
                  <a:pt x="469" y="560"/>
                </a:lnTo>
                <a:lnTo>
                  <a:pt x="470" y="558"/>
                </a:lnTo>
                <a:lnTo>
                  <a:pt x="476" y="558"/>
                </a:lnTo>
                <a:lnTo>
                  <a:pt x="478" y="558"/>
                </a:lnTo>
                <a:lnTo>
                  <a:pt x="479" y="558"/>
                </a:lnTo>
                <a:lnTo>
                  <a:pt x="479" y="558"/>
                </a:lnTo>
                <a:lnTo>
                  <a:pt x="479" y="558"/>
                </a:lnTo>
                <a:lnTo>
                  <a:pt x="479" y="558"/>
                </a:lnTo>
                <a:lnTo>
                  <a:pt x="479" y="558"/>
                </a:lnTo>
                <a:close/>
                <a:moveTo>
                  <a:pt x="477" y="557"/>
                </a:moveTo>
                <a:lnTo>
                  <a:pt x="477" y="557"/>
                </a:lnTo>
                <a:lnTo>
                  <a:pt x="479" y="556"/>
                </a:lnTo>
                <a:lnTo>
                  <a:pt x="482" y="556"/>
                </a:lnTo>
                <a:lnTo>
                  <a:pt x="482" y="556"/>
                </a:lnTo>
                <a:lnTo>
                  <a:pt x="479" y="557"/>
                </a:lnTo>
                <a:lnTo>
                  <a:pt x="477" y="557"/>
                </a:lnTo>
                <a:lnTo>
                  <a:pt x="477" y="557"/>
                </a:lnTo>
                <a:close/>
                <a:moveTo>
                  <a:pt x="573" y="561"/>
                </a:moveTo>
                <a:lnTo>
                  <a:pt x="573" y="561"/>
                </a:lnTo>
                <a:lnTo>
                  <a:pt x="571" y="562"/>
                </a:lnTo>
                <a:lnTo>
                  <a:pt x="571" y="562"/>
                </a:lnTo>
                <a:lnTo>
                  <a:pt x="575" y="560"/>
                </a:lnTo>
                <a:lnTo>
                  <a:pt x="577" y="557"/>
                </a:lnTo>
                <a:lnTo>
                  <a:pt x="573" y="561"/>
                </a:lnTo>
                <a:lnTo>
                  <a:pt x="573" y="561"/>
                </a:lnTo>
                <a:lnTo>
                  <a:pt x="573" y="561"/>
                </a:lnTo>
                <a:lnTo>
                  <a:pt x="573" y="561"/>
                </a:lnTo>
                <a:lnTo>
                  <a:pt x="573" y="561"/>
                </a:lnTo>
                <a:close/>
                <a:moveTo>
                  <a:pt x="390" y="526"/>
                </a:moveTo>
                <a:lnTo>
                  <a:pt x="390" y="526"/>
                </a:lnTo>
                <a:lnTo>
                  <a:pt x="392" y="525"/>
                </a:lnTo>
                <a:lnTo>
                  <a:pt x="393" y="525"/>
                </a:lnTo>
                <a:lnTo>
                  <a:pt x="393" y="525"/>
                </a:lnTo>
                <a:lnTo>
                  <a:pt x="392" y="526"/>
                </a:lnTo>
                <a:lnTo>
                  <a:pt x="390" y="526"/>
                </a:lnTo>
                <a:lnTo>
                  <a:pt x="390" y="526"/>
                </a:lnTo>
                <a:close/>
                <a:moveTo>
                  <a:pt x="578" y="561"/>
                </a:moveTo>
                <a:lnTo>
                  <a:pt x="578" y="561"/>
                </a:lnTo>
                <a:lnTo>
                  <a:pt x="577" y="561"/>
                </a:lnTo>
                <a:lnTo>
                  <a:pt x="577" y="560"/>
                </a:lnTo>
                <a:lnTo>
                  <a:pt x="577" y="560"/>
                </a:lnTo>
                <a:lnTo>
                  <a:pt x="578" y="561"/>
                </a:lnTo>
                <a:lnTo>
                  <a:pt x="578" y="561"/>
                </a:lnTo>
                <a:lnTo>
                  <a:pt x="578" y="561"/>
                </a:lnTo>
                <a:lnTo>
                  <a:pt x="578" y="561"/>
                </a:lnTo>
                <a:lnTo>
                  <a:pt x="578" y="561"/>
                </a:lnTo>
                <a:close/>
                <a:moveTo>
                  <a:pt x="519" y="570"/>
                </a:moveTo>
                <a:lnTo>
                  <a:pt x="519" y="570"/>
                </a:lnTo>
                <a:lnTo>
                  <a:pt x="519" y="567"/>
                </a:lnTo>
                <a:lnTo>
                  <a:pt x="519" y="570"/>
                </a:lnTo>
                <a:lnTo>
                  <a:pt x="519" y="570"/>
                </a:lnTo>
                <a:lnTo>
                  <a:pt x="518" y="570"/>
                </a:lnTo>
                <a:lnTo>
                  <a:pt x="519" y="570"/>
                </a:lnTo>
                <a:lnTo>
                  <a:pt x="519" y="569"/>
                </a:lnTo>
                <a:lnTo>
                  <a:pt x="519" y="570"/>
                </a:lnTo>
                <a:lnTo>
                  <a:pt x="519" y="570"/>
                </a:lnTo>
                <a:close/>
                <a:moveTo>
                  <a:pt x="569" y="566"/>
                </a:moveTo>
                <a:lnTo>
                  <a:pt x="569" y="566"/>
                </a:lnTo>
                <a:lnTo>
                  <a:pt x="560" y="569"/>
                </a:lnTo>
                <a:lnTo>
                  <a:pt x="559" y="570"/>
                </a:lnTo>
                <a:lnTo>
                  <a:pt x="560" y="570"/>
                </a:lnTo>
                <a:lnTo>
                  <a:pt x="565" y="569"/>
                </a:lnTo>
                <a:lnTo>
                  <a:pt x="567" y="568"/>
                </a:lnTo>
                <a:lnTo>
                  <a:pt x="569" y="566"/>
                </a:lnTo>
                <a:lnTo>
                  <a:pt x="569" y="566"/>
                </a:lnTo>
                <a:lnTo>
                  <a:pt x="567" y="566"/>
                </a:lnTo>
                <a:lnTo>
                  <a:pt x="569" y="566"/>
                </a:lnTo>
                <a:lnTo>
                  <a:pt x="569" y="566"/>
                </a:lnTo>
                <a:close/>
                <a:moveTo>
                  <a:pt x="552" y="568"/>
                </a:moveTo>
                <a:lnTo>
                  <a:pt x="552" y="568"/>
                </a:lnTo>
                <a:lnTo>
                  <a:pt x="549" y="570"/>
                </a:lnTo>
                <a:lnTo>
                  <a:pt x="548" y="569"/>
                </a:lnTo>
                <a:lnTo>
                  <a:pt x="549" y="569"/>
                </a:lnTo>
                <a:lnTo>
                  <a:pt x="552" y="568"/>
                </a:lnTo>
                <a:lnTo>
                  <a:pt x="552" y="568"/>
                </a:lnTo>
                <a:lnTo>
                  <a:pt x="550" y="568"/>
                </a:lnTo>
                <a:lnTo>
                  <a:pt x="552" y="568"/>
                </a:lnTo>
                <a:lnTo>
                  <a:pt x="552" y="568"/>
                </a:lnTo>
                <a:close/>
                <a:moveTo>
                  <a:pt x="573" y="567"/>
                </a:moveTo>
                <a:lnTo>
                  <a:pt x="573" y="567"/>
                </a:lnTo>
                <a:lnTo>
                  <a:pt x="573" y="568"/>
                </a:lnTo>
                <a:lnTo>
                  <a:pt x="575" y="568"/>
                </a:lnTo>
                <a:lnTo>
                  <a:pt x="576" y="567"/>
                </a:lnTo>
                <a:lnTo>
                  <a:pt x="576" y="566"/>
                </a:lnTo>
                <a:lnTo>
                  <a:pt x="573" y="567"/>
                </a:lnTo>
                <a:lnTo>
                  <a:pt x="573" y="567"/>
                </a:lnTo>
                <a:lnTo>
                  <a:pt x="573" y="567"/>
                </a:lnTo>
                <a:lnTo>
                  <a:pt x="573" y="567"/>
                </a:lnTo>
                <a:lnTo>
                  <a:pt x="573" y="567"/>
                </a:lnTo>
                <a:lnTo>
                  <a:pt x="573" y="567"/>
                </a:lnTo>
                <a:lnTo>
                  <a:pt x="573" y="567"/>
                </a:lnTo>
                <a:close/>
                <a:moveTo>
                  <a:pt x="463" y="566"/>
                </a:moveTo>
                <a:lnTo>
                  <a:pt x="463" y="566"/>
                </a:lnTo>
                <a:lnTo>
                  <a:pt x="464" y="566"/>
                </a:lnTo>
                <a:lnTo>
                  <a:pt x="464" y="564"/>
                </a:lnTo>
                <a:lnTo>
                  <a:pt x="465" y="563"/>
                </a:lnTo>
                <a:lnTo>
                  <a:pt x="466" y="563"/>
                </a:lnTo>
                <a:lnTo>
                  <a:pt x="466" y="563"/>
                </a:lnTo>
                <a:lnTo>
                  <a:pt x="464" y="566"/>
                </a:lnTo>
                <a:lnTo>
                  <a:pt x="463" y="567"/>
                </a:lnTo>
                <a:lnTo>
                  <a:pt x="463" y="566"/>
                </a:lnTo>
                <a:lnTo>
                  <a:pt x="463" y="566"/>
                </a:lnTo>
                <a:close/>
                <a:moveTo>
                  <a:pt x="538" y="578"/>
                </a:moveTo>
                <a:lnTo>
                  <a:pt x="538" y="578"/>
                </a:lnTo>
                <a:lnTo>
                  <a:pt x="541" y="575"/>
                </a:lnTo>
                <a:lnTo>
                  <a:pt x="543" y="573"/>
                </a:lnTo>
                <a:lnTo>
                  <a:pt x="543" y="573"/>
                </a:lnTo>
                <a:lnTo>
                  <a:pt x="542" y="575"/>
                </a:lnTo>
                <a:lnTo>
                  <a:pt x="541" y="576"/>
                </a:lnTo>
                <a:lnTo>
                  <a:pt x="538" y="578"/>
                </a:lnTo>
                <a:lnTo>
                  <a:pt x="538" y="578"/>
                </a:lnTo>
                <a:close/>
                <a:moveTo>
                  <a:pt x="373" y="527"/>
                </a:moveTo>
                <a:lnTo>
                  <a:pt x="373" y="527"/>
                </a:lnTo>
                <a:lnTo>
                  <a:pt x="375" y="526"/>
                </a:lnTo>
                <a:lnTo>
                  <a:pt x="376" y="526"/>
                </a:lnTo>
                <a:lnTo>
                  <a:pt x="376" y="526"/>
                </a:lnTo>
                <a:lnTo>
                  <a:pt x="376" y="528"/>
                </a:lnTo>
                <a:lnTo>
                  <a:pt x="375" y="528"/>
                </a:lnTo>
                <a:lnTo>
                  <a:pt x="373" y="527"/>
                </a:lnTo>
                <a:lnTo>
                  <a:pt x="373" y="527"/>
                </a:lnTo>
                <a:close/>
                <a:moveTo>
                  <a:pt x="519" y="581"/>
                </a:moveTo>
                <a:lnTo>
                  <a:pt x="519" y="581"/>
                </a:lnTo>
                <a:lnTo>
                  <a:pt x="522" y="579"/>
                </a:lnTo>
                <a:lnTo>
                  <a:pt x="525" y="579"/>
                </a:lnTo>
                <a:lnTo>
                  <a:pt x="525" y="579"/>
                </a:lnTo>
                <a:lnTo>
                  <a:pt x="524" y="580"/>
                </a:lnTo>
                <a:lnTo>
                  <a:pt x="523" y="581"/>
                </a:lnTo>
                <a:lnTo>
                  <a:pt x="520" y="581"/>
                </a:lnTo>
                <a:lnTo>
                  <a:pt x="519" y="581"/>
                </a:lnTo>
                <a:lnTo>
                  <a:pt x="519" y="581"/>
                </a:lnTo>
                <a:close/>
                <a:moveTo>
                  <a:pt x="452" y="570"/>
                </a:moveTo>
                <a:lnTo>
                  <a:pt x="452" y="570"/>
                </a:lnTo>
                <a:lnTo>
                  <a:pt x="449" y="572"/>
                </a:lnTo>
                <a:lnTo>
                  <a:pt x="446" y="572"/>
                </a:lnTo>
                <a:lnTo>
                  <a:pt x="446" y="572"/>
                </a:lnTo>
                <a:lnTo>
                  <a:pt x="447" y="570"/>
                </a:lnTo>
                <a:lnTo>
                  <a:pt x="449" y="569"/>
                </a:lnTo>
                <a:lnTo>
                  <a:pt x="452" y="569"/>
                </a:lnTo>
                <a:lnTo>
                  <a:pt x="452" y="570"/>
                </a:lnTo>
                <a:lnTo>
                  <a:pt x="452" y="570"/>
                </a:lnTo>
                <a:close/>
                <a:moveTo>
                  <a:pt x="561" y="591"/>
                </a:moveTo>
                <a:lnTo>
                  <a:pt x="561" y="591"/>
                </a:lnTo>
                <a:lnTo>
                  <a:pt x="563" y="588"/>
                </a:lnTo>
                <a:lnTo>
                  <a:pt x="566" y="586"/>
                </a:lnTo>
                <a:lnTo>
                  <a:pt x="569" y="585"/>
                </a:lnTo>
                <a:lnTo>
                  <a:pt x="570" y="584"/>
                </a:lnTo>
                <a:lnTo>
                  <a:pt x="571" y="585"/>
                </a:lnTo>
                <a:lnTo>
                  <a:pt x="570" y="586"/>
                </a:lnTo>
                <a:lnTo>
                  <a:pt x="567" y="588"/>
                </a:lnTo>
                <a:lnTo>
                  <a:pt x="561" y="591"/>
                </a:lnTo>
                <a:lnTo>
                  <a:pt x="561" y="591"/>
                </a:lnTo>
                <a:lnTo>
                  <a:pt x="563" y="590"/>
                </a:lnTo>
                <a:lnTo>
                  <a:pt x="561" y="591"/>
                </a:lnTo>
                <a:lnTo>
                  <a:pt x="561" y="591"/>
                </a:lnTo>
                <a:close/>
                <a:moveTo>
                  <a:pt x="538" y="591"/>
                </a:moveTo>
                <a:lnTo>
                  <a:pt x="538" y="591"/>
                </a:lnTo>
                <a:lnTo>
                  <a:pt x="531" y="594"/>
                </a:lnTo>
                <a:lnTo>
                  <a:pt x="538" y="591"/>
                </a:lnTo>
                <a:lnTo>
                  <a:pt x="538" y="591"/>
                </a:lnTo>
                <a:lnTo>
                  <a:pt x="537" y="592"/>
                </a:lnTo>
                <a:lnTo>
                  <a:pt x="536" y="592"/>
                </a:lnTo>
                <a:lnTo>
                  <a:pt x="536" y="592"/>
                </a:lnTo>
                <a:lnTo>
                  <a:pt x="538" y="591"/>
                </a:lnTo>
                <a:lnTo>
                  <a:pt x="538" y="591"/>
                </a:lnTo>
                <a:close/>
                <a:moveTo>
                  <a:pt x="361" y="531"/>
                </a:moveTo>
                <a:lnTo>
                  <a:pt x="361" y="531"/>
                </a:lnTo>
                <a:lnTo>
                  <a:pt x="360" y="528"/>
                </a:lnTo>
                <a:lnTo>
                  <a:pt x="361" y="527"/>
                </a:lnTo>
                <a:lnTo>
                  <a:pt x="363" y="528"/>
                </a:lnTo>
                <a:lnTo>
                  <a:pt x="364" y="529"/>
                </a:lnTo>
                <a:lnTo>
                  <a:pt x="363" y="531"/>
                </a:lnTo>
                <a:lnTo>
                  <a:pt x="361" y="531"/>
                </a:lnTo>
                <a:lnTo>
                  <a:pt x="361" y="531"/>
                </a:lnTo>
                <a:lnTo>
                  <a:pt x="361" y="531"/>
                </a:lnTo>
                <a:lnTo>
                  <a:pt x="363" y="531"/>
                </a:lnTo>
                <a:lnTo>
                  <a:pt x="363" y="531"/>
                </a:lnTo>
                <a:lnTo>
                  <a:pt x="361" y="531"/>
                </a:lnTo>
                <a:lnTo>
                  <a:pt x="361" y="531"/>
                </a:lnTo>
                <a:close/>
                <a:moveTo>
                  <a:pt x="441" y="574"/>
                </a:moveTo>
                <a:lnTo>
                  <a:pt x="441" y="574"/>
                </a:lnTo>
                <a:lnTo>
                  <a:pt x="442" y="573"/>
                </a:lnTo>
                <a:lnTo>
                  <a:pt x="445" y="572"/>
                </a:lnTo>
                <a:lnTo>
                  <a:pt x="445" y="572"/>
                </a:lnTo>
                <a:lnTo>
                  <a:pt x="441" y="574"/>
                </a:lnTo>
                <a:lnTo>
                  <a:pt x="441" y="574"/>
                </a:lnTo>
                <a:close/>
                <a:moveTo>
                  <a:pt x="576" y="585"/>
                </a:moveTo>
                <a:lnTo>
                  <a:pt x="576" y="585"/>
                </a:lnTo>
                <a:lnTo>
                  <a:pt x="575" y="585"/>
                </a:lnTo>
                <a:lnTo>
                  <a:pt x="575" y="585"/>
                </a:lnTo>
                <a:lnTo>
                  <a:pt x="573" y="584"/>
                </a:lnTo>
                <a:lnTo>
                  <a:pt x="573" y="584"/>
                </a:lnTo>
                <a:lnTo>
                  <a:pt x="573" y="584"/>
                </a:lnTo>
                <a:lnTo>
                  <a:pt x="576" y="582"/>
                </a:lnTo>
                <a:lnTo>
                  <a:pt x="576" y="582"/>
                </a:lnTo>
                <a:lnTo>
                  <a:pt x="577" y="584"/>
                </a:lnTo>
                <a:lnTo>
                  <a:pt x="576" y="585"/>
                </a:lnTo>
                <a:lnTo>
                  <a:pt x="576" y="585"/>
                </a:lnTo>
                <a:close/>
                <a:moveTo>
                  <a:pt x="525" y="593"/>
                </a:moveTo>
                <a:lnTo>
                  <a:pt x="525" y="593"/>
                </a:lnTo>
                <a:lnTo>
                  <a:pt x="529" y="588"/>
                </a:lnTo>
                <a:lnTo>
                  <a:pt x="530" y="587"/>
                </a:lnTo>
                <a:lnTo>
                  <a:pt x="530" y="588"/>
                </a:lnTo>
                <a:lnTo>
                  <a:pt x="528" y="591"/>
                </a:lnTo>
                <a:lnTo>
                  <a:pt x="525" y="593"/>
                </a:lnTo>
                <a:lnTo>
                  <a:pt x="525" y="593"/>
                </a:lnTo>
                <a:lnTo>
                  <a:pt x="526" y="593"/>
                </a:lnTo>
                <a:lnTo>
                  <a:pt x="525" y="593"/>
                </a:lnTo>
                <a:lnTo>
                  <a:pt x="525" y="593"/>
                </a:lnTo>
                <a:close/>
                <a:moveTo>
                  <a:pt x="437" y="575"/>
                </a:moveTo>
                <a:lnTo>
                  <a:pt x="437" y="575"/>
                </a:lnTo>
                <a:lnTo>
                  <a:pt x="436" y="574"/>
                </a:lnTo>
                <a:lnTo>
                  <a:pt x="436" y="574"/>
                </a:lnTo>
                <a:lnTo>
                  <a:pt x="436" y="574"/>
                </a:lnTo>
                <a:lnTo>
                  <a:pt x="437" y="575"/>
                </a:lnTo>
                <a:lnTo>
                  <a:pt x="437" y="575"/>
                </a:lnTo>
                <a:lnTo>
                  <a:pt x="436" y="575"/>
                </a:lnTo>
                <a:lnTo>
                  <a:pt x="437" y="575"/>
                </a:lnTo>
                <a:lnTo>
                  <a:pt x="437" y="575"/>
                </a:lnTo>
                <a:close/>
                <a:moveTo>
                  <a:pt x="483" y="591"/>
                </a:moveTo>
                <a:lnTo>
                  <a:pt x="483" y="591"/>
                </a:lnTo>
                <a:lnTo>
                  <a:pt x="482" y="591"/>
                </a:lnTo>
                <a:lnTo>
                  <a:pt x="482" y="590"/>
                </a:lnTo>
                <a:lnTo>
                  <a:pt x="484" y="588"/>
                </a:lnTo>
                <a:lnTo>
                  <a:pt x="485" y="587"/>
                </a:lnTo>
                <a:lnTo>
                  <a:pt x="485" y="587"/>
                </a:lnTo>
                <a:lnTo>
                  <a:pt x="484" y="590"/>
                </a:lnTo>
                <a:lnTo>
                  <a:pt x="483" y="591"/>
                </a:lnTo>
                <a:lnTo>
                  <a:pt x="483" y="591"/>
                </a:lnTo>
                <a:close/>
                <a:moveTo>
                  <a:pt x="555" y="592"/>
                </a:moveTo>
                <a:lnTo>
                  <a:pt x="555" y="592"/>
                </a:lnTo>
                <a:lnTo>
                  <a:pt x="553" y="592"/>
                </a:lnTo>
                <a:lnTo>
                  <a:pt x="552" y="592"/>
                </a:lnTo>
                <a:lnTo>
                  <a:pt x="552" y="591"/>
                </a:lnTo>
                <a:lnTo>
                  <a:pt x="552" y="591"/>
                </a:lnTo>
                <a:lnTo>
                  <a:pt x="554" y="591"/>
                </a:lnTo>
                <a:lnTo>
                  <a:pt x="555" y="591"/>
                </a:lnTo>
                <a:lnTo>
                  <a:pt x="555" y="592"/>
                </a:lnTo>
                <a:lnTo>
                  <a:pt x="555" y="592"/>
                </a:lnTo>
                <a:close/>
                <a:moveTo>
                  <a:pt x="435" y="579"/>
                </a:moveTo>
                <a:lnTo>
                  <a:pt x="435" y="579"/>
                </a:lnTo>
                <a:lnTo>
                  <a:pt x="435" y="579"/>
                </a:lnTo>
                <a:lnTo>
                  <a:pt x="435" y="579"/>
                </a:lnTo>
                <a:lnTo>
                  <a:pt x="435" y="579"/>
                </a:lnTo>
                <a:lnTo>
                  <a:pt x="436" y="579"/>
                </a:lnTo>
                <a:lnTo>
                  <a:pt x="435" y="579"/>
                </a:lnTo>
                <a:lnTo>
                  <a:pt x="435" y="579"/>
                </a:lnTo>
                <a:close/>
                <a:moveTo>
                  <a:pt x="438" y="585"/>
                </a:moveTo>
                <a:lnTo>
                  <a:pt x="438" y="585"/>
                </a:lnTo>
                <a:lnTo>
                  <a:pt x="440" y="585"/>
                </a:lnTo>
                <a:lnTo>
                  <a:pt x="441" y="585"/>
                </a:lnTo>
                <a:lnTo>
                  <a:pt x="442" y="584"/>
                </a:lnTo>
                <a:lnTo>
                  <a:pt x="443" y="584"/>
                </a:lnTo>
                <a:lnTo>
                  <a:pt x="443" y="584"/>
                </a:lnTo>
                <a:lnTo>
                  <a:pt x="441" y="586"/>
                </a:lnTo>
                <a:lnTo>
                  <a:pt x="440" y="586"/>
                </a:lnTo>
                <a:lnTo>
                  <a:pt x="438" y="585"/>
                </a:lnTo>
                <a:lnTo>
                  <a:pt x="438" y="585"/>
                </a:lnTo>
                <a:close/>
                <a:moveTo>
                  <a:pt x="587" y="598"/>
                </a:moveTo>
                <a:lnTo>
                  <a:pt x="587" y="598"/>
                </a:lnTo>
                <a:lnTo>
                  <a:pt x="589" y="596"/>
                </a:lnTo>
                <a:lnTo>
                  <a:pt x="587" y="598"/>
                </a:lnTo>
                <a:lnTo>
                  <a:pt x="587" y="598"/>
                </a:lnTo>
                <a:lnTo>
                  <a:pt x="588" y="596"/>
                </a:lnTo>
                <a:lnTo>
                  <a:pt x="587" y="598"/>
                </a:lnTo>
                <a:lnTo>
                  <a:pt x="587" y="598"/>
                </a:lnTo>
                <a:close/>
                <a:moveTo>
                  <a:pt x="336" y="528"/>
                </a:moveTo>
                <a:lnTo>
                  <a:pt x="336" y="528"/>
                </a:lnTo>
                <a:lnTo>
                  <a:pt x="337" y="528"/>
                </a:lnTo>
                <a:lnTo>
                  <a:pt x="337" y="528"/>
                </a:lnTo>
                <a:lnTo>
                  <a:pt x="337" y="529"/>
                </a:lnTo>
                <a:lnTo>
                  <a:pt x="337" y="529"/>
                </a:lnTo>
                <a:lnTo>
                  <a:pt x="336" y="528"/>
                </a:lnTo>
                <a:lnTo>
                  <a:pt x="336" y="528"/>
                </a:lnTo>
                <a:lnTo>
                  <a:pt x="336" y="528"/>
                </a:lnTo>
                <a:lnTo>
                  <a:pt x="336" y="528"/>
                </a:lnTo>
                <a:lnTo>
                  <a:pt x="336" y="528"/>
                </a:lnTo>
                <a:close/>
                <a:moveTo>
                  <a:pt x="451" y="604"/>
                </a:moveTo>
                <a:lnTo>
                  <a:pt x="451" y="604"/>
                </a:lnTo>
                <a:lnTo>
                  <a:pt x="453" y="603"/>
                </a:lnTo>
                <a:lnTo>
                  <a:pt x="455" y="603"/>
                </a:lnTo>
                <a:lnTo>
                  <a:pt x="455" y="603"/>
                </a:lnTo>
                <a:lnTo>
                  <a:pt x="453" y="605"/>
                </a:lnTo>
                <a:lnTo>
                  <a:pt x="451" y="604"/>
                </a:lnTo>
                <a:lnTo>
                  <a:pt x="451" y="604"/>
                </a:lnTo>
                <a:close/>
                <a:moveTo>
                  <a:pt x="398" y="582"/>
                </a:moveTo>
                <a:lnTo>
                  <a:pt x="398" y="582"/>
                </a:lnTo>
                <a:lnTo>
                  <a:pt x="396" y="582"/>
                </a:lnTo>
                <a:lnTo>
                  <a:pt x="396" y="581"/>
                </a:lnTo>
                <a:lnTo>
                  <a:pt x="398" y="580"/>
                </a:lnTo>
                <a:lnTo>
                  <a:pt x="399" y="581"/>
                </a:lnTo>
                <a:lnTo>
                  <a:pt x="399" y="581"/>
                </a:lnTo>
                <a:lnTo>
                  <a:pt x="399" y="582"/>
                </a:lnTo>
                <a:lnTo>
                  <a:pt x="398" y="582"/>
                </a:lnTo>
                <a:lnTo>
                  <a:pt x="398" y="582"/>
                </a:lnTo>
                <a:close/>
                <a:moveTo>
                  <a:pt x="441" y="605"/>
                </a:moveTo>
                <a:lnTo>
                  <a:pt x="441" y="605"/>
                </a:lnTo>
                <a:lnTo>
                  <a:pt x="437" y="611"/>
                </a:lnTo>
                <a:lnTo>
                  <a:pt x="435" y="613"/>
                </a:lnTo>
                <a:lnTo>
                  <a:pt x="435" y="611"/>
                </a:lnTo>
                <a:lnTo>
                  <a:pt x="435" y="608"/>
                </a:lnTo>
                <a:lnTo>
                  <a:pt x="437" y="604"/>
                </a:lnTo>
                <a:lnTo>
                  <a:pt x="438" y="602"/>
                </a:lnTo>
                <a:lnTo>
                  <a:pt x="440" y="602"/>
                </a:lnTo>
                <a:lnTo>
                  <a:pt x="441" y="602"/>
                </a:lnTo>
                <a:lnTo>
                  <a:pt x="441" y="605"/>
                </a:lnTo>
                <a:lnTo>
                  <a:pt x="441" y="605"/>
                </a:lnTo>
                <a:lnTo>
                  <a:pt x="441" y="607"/>
                </a:lnTo>
                <a:lnTo>
                  <a:pt x="441" y="607"/>
                </a:lnTo>
                <a:lnTo>
                  <a:pt x="441" y="605"/>
                </a:lnTo>
                <a:lnTo>
                  <a:pt x="441" y="605"/>
                </a:lnTo>
                <a:lnTo>
                  <a:pt x="441" y="605"/>
                </a:lnTo>
                <a:close/>
                <a:moveTo>
                  <a:pt x="317" y="525"/>
                </a:moveTo>
                <a:lnTo>
                  <a:pt x="317" y="525"/>
                </a:lnTo>
                <a:lnTo>
                  <a:pt x="319" y="523"/>
                </a:lnTo>
                <a:lnTo>
                  <a:pt x="322" y="525"/>
                </a:lnTo>
                <a:lnTo>
                  <a:pt x="322" y="525"/>
                </a:lnTo>
                <a:lnTo>
                  <a:pt x="319" y="526"/>
                </a:lnTo>
                <a:lnTo>
                  <a:pt x="318" y="526"/>
                </a:lnTo>
                <a:lnTo>
                  <a:pt x="317" y="525"/>
                </a:lnTo>
                <a:lnTo>
                  <a:pt x="317" y="525"/>
                </a:lnTo>
                <a:close/>
                <a:moveTo>
                  <a:pt x="535" y="628"/>
                </a:moveTo>
                <a:lnTo>
                  <a:pt x="535" y="628"/>
                </a:lnTo>
                <a:lnTo>
                  <a:pt x="538" y="627"/>
                </a:lnTo>
                <a:lnTo>
                  <a:pt x="540" y="627"/>
                </a:lnTo>
                <a:lnTo>
                  <a:pt x="541" y="627"/>
                </a:lnTo>
                <a:lnTo>
                  <a:pt x="541" y="627"/>
                </a:lnTo>
                <a:lnTo>
                  <a:pt x="537" y="629"/>
                </a:lnTo>
                <a:lnTo>
                  <a:pt x="536" y="629"/>
                </a:lnTo>
                <a:lnTo>
                  <a:pt x="535" y="628"/>
                </a:lnTo>
                <a:lnTo>
                  <a:pt x="535" y="628"/>
                </a:lnTo>
                <a:close/>
                <a:moveTo>
                  <a:pt x="477" y="633"/>
                </a:moveTo>
                <a:lnTo>
                  <a:pt x="477" y="633"/>
                </a:lnTo>
                <a:lnTo>
                  <a:pt x="473" y="631"/>
                </a:lnTo>
                <a:lnTo>
                  <a:pt x="472" y="629"/>
                </a:lnTo>
                <a:lnTo>
                  <a:pt x="473" y="628"/>
                </a:lnTo>
                <a:lnTo>
                  <a:pt x="475" y="628"/>
                </a:lnTo>
                <a:lnTo>
                  <a:pt x="476" y="628"/>
                </a:lnTo>
                <a:lnTo>
                  <a:pt x="477" y="628"/>
                </a:lnTo>
                <a:lnTo>
                  <a:pt x="477" y="631"/>
                </a:lnTo>
                <a:lnTo>
                  <a:pt x="477" y="633"/>
                </a:lnTo>
                <a:lnTo>
                  <a:pt x="477" y="633"/>
                </a:lnTo>
                <a:lnTo>
                  <a:pt x="476" y="632"/>
                </a:lnTo>
                <a:lnTo>
                  <a:pt x="476" y="631"/>
                </a:lnTo>
                <a:lnTo>
                  <a:pt x="477" y="632"/>
                </a:lnTo>
                <a:lnTo>
                  <a:pt x="477" y="633"/>
                </a:lnTo>
                <a:lnTo>
                  <a:pt x="477" y="633"/>
                </a:lnTo>
                <a:close/>
                <a:moveTo>
                  <a:pt x="384" y="599"/>
                </a:moveTo>
                <a:lnTo>
                  <a:pt x="384" y="599"/>
                </a:lnTo>
                <a:lnTo>
                  <a:pt x="383" y="599"/>
                </a:lnTo>
                <a:lnTo>
                  <a:pt x="383" y="598"/>
                </a:lnTo>
                <a:lnTo>
                  <a:pt x="386" y="596"/>
                </a:lnTo>
                <a:lnTo>
                  <a:pt x="386" y="596"/>
                </a:lnTo>
                <a:lnTo>
                  <a:pt x="387" y="596"/>
                </a:lnTo>
                <a:lnTo>
                  <a:pt x="384" y="599"/>
                </a:lnTo>
                <a:lnTo>
                  <a:pt x="384" y="599"/>
                </a:lnTo>
                <a:lnTo>
                  <a:pt x="383" y="599"/>
                </a:lnTo>
                <a:lnTo>
                  <a:pt x="384" y="598"/>
                </a:lnTo>
                <a:lnTo>
                  <a:pt x="384" y="598"/>
                </a:lnTo>
                <a:lnTo>
                  <a:pt x="384" y="599"/>
                </a:lnTo>
                <a:lnTo>
                  <a:pt x="384" y="599"/>
                </a:lnTo>
                <a:close/>
                <a:moveTo>
                  <a:pt x="490" y="647"/>
                </a:moveTo>
                <a:lnTo>
                  <a:pt x="490" y="647"/>
                </a:lnTo>
                <a:lnTo>
                  <a:pt x="494" y="645"/>
                </a:lnTo>
                <a:lnTo>
                  <a:pt x="496" y="643"/>
                </a:lnTo>
                <a:lnTo>
                  <a:pt x="496" y="643"/>
                </a:lnTo>
                <a:lnTo>
                  <a:pt x="494" y="646"/>
                </a:lnTo>
                <a:lnTo>
                  <a:pt x="493" y="647"/>
                </a:lnTo>
                <a:lnTo>
                  <a:pt x="490" y="647"/>
                </a:lnTo>
                <a:lnTo>
                  <a:pt x="490" y="647"/>
                </a:lnTo>
                <a:close/>
                <a:moveTo>
                  <a:pt x="429" y="629"/>
                </a:moveTo>
                <a:lnTo>
                  <a:pt x="429" y="629"/>
                </a:lnTo>
                <a:lnTo>
                  <a:pt x="431" y="628"/>
                </a:lnTo>
                <a:lnTo>
                  <a:pt x="432" y="629"/>
                </a:lnTo>
                <a:lnTo>
                  <a:pt x="432" y="629"/>
                </a:lnTo>
                <a:lnTo>
                  <a:pt x="431" y="631"/>
                </a:lnTo>
                <a:lnTo>
                  <a:pt x="429" y="629"/>
                </a:lnTo>
                <a:lnTo>
                  <a:pt x="429" y="629"/>
                </a:lnTo>
                <a:close/>
                <a:moveTo>
                  <a:pt x="451" y="640"/>
                </a:moveTo>
                <a:lnTo>
                  <a:pt x="451" y="640"/>
                </a:lnTo>
                <a:lnTo>
                  <a:pt x="453" y="638"/>
                </a:lnTo>
                <a:lnTo>
                  <a:pt x="455" y="637"/>
                </a:lnTo>
                <a:lnTo>
                  <a:pt x="457" y="638"/>
                </a:lnTo>
                <a:lnTo>
                  <a:pt x="457" y="638"/>
                </a:lnTo>
                <a:lnTo>
                  <a:pt x="454" y="639"/>
                </a:lnTo>
                <a:lnTo>
                  <a:pt x="451" y="640"/>
                </a:lnTo>
                <a:lnTo>
                  <a:pt x="451" y="640"/>
                </a:lnTo>
                <a:close/>
                <a:moveTo>
                  <a:pt x="434" y="638"/>
                </a:moveTo>
                <a:lnTo>
                  <a:pt x="434" y="638"/>
                </a:lnTo>
                <a:lnTo>
                  <a:pt x="425" y="635"/>
                </a:lnTo>
                <a:lnTo>
                  <a:pt x="425" y="634"/>
                </a:lnTo>
                <a:lnTo>
                  <a:pt x="426" y="634"/>
                </a:lnTo>
                <a:lnTo>
                  <a:pt x="431" y="635"/>
                </a:lnTo>
                <a:lnTo>
                  <a:pt x="434" y="637"/>
                </a:lnTo>
                <a:lnTo>
                  <a:pt x="434" y="638"/>
                </a:lnTo>
                <a:lnTo>
                  <a:pt x="434" y="638"/>
                </a:lnTo>
                <a:lnTo>
                  <a:pt x="432" y="637"/>
                </a:lnTo>
                <a:lnTo>
                  <a:pt x="432" y="637"/>
                </a:lnTo>
                <a:lnTo>
                  <a:pt x="434" y="637"/>
                </a:lnTo>
                <a:lnTo>
                  <a:pt x="434" y="638"/>
                </a:lnTo>
                <a:lnTo>
                  <a:pt x="434" y="638"/>
                </a:lnTo>
                <a:close/>
                <a:moveTo>
                  <a:pt x="379" y="617"/>
                </a:moveTo>
                <a:lnTo>
                  <a:pt x="379" y="617"/>
                </a:lnTo>
                <a:lnTo>
                  <a:pt x="384" y="616"/>
                </a:lnTo>
                <a:lnTo>
                  <a:pt x="388" y="615"/>
                </a:lnTo>
                <a:lnTo>
                  <a:pt x="388" y="615"/>
                </a:lnTo>
                <a:lnTo>
                  <a:pt x="384" y="617"/>
                </a:lnTo>
                <a:lnTo>
                  <a:pt x="379" y="617"/>
                </a:lnTo>
                <a:lnTo>
                  <a:pt x="379" y="617"/>
                </a:lnTo>
                <a:close/>
                <a:moveTo>
                  <a:pt x="478" y="657"/>
                </a:moveTo>
                <a:lnTo>
                  <a:pt x="478" y="657"/>
                </a:lnTo>
                <a:lnTo>
                  <a:pt x="481" y="656"/>
                </a:lnTo>
                <a:lnTo>
                  <a:pt x="483" y="656"/>
                </a:lnTo>
                <a:lnTo>
                  <a:pt x="483" y="656"/>
                </a:lnTo>
                <a:lnTo>
                  <a:pt x="483" y="657"/>
                </a:lnTo>
                <a:lnTo>
                  <a:pt x="478" y="657"/>
                </a:lnTo>
                <a:lnTo>
                  <a:pt x="478" y="657"/>
                </a:lnTo>
                <a:lnTo>
                  <a:pt x="479" y="657"/>
                </a:lnTo>
                <a:lnTo>
                  <a:pt x="479" y="657"/>
                </a:lnTo>
                <a:lnTo>
                  <a:pt x="479" y="657"/>
                </a:lnTo>
                <a:lnTo>
                  <a:pt x="478" y="657"/>
                </a:lnTo>
                <a:lnTo>
                  <a:pt x="478" y="657"/>
                </a:lnTo>
                <a:close/>
                <a:moveTo>
                  <a:pt x="488" y="651"/>
                </a:moveTo>
                <a:lnTo>
                  <a:pt x="488" y="651"/>
                </a:lnTo>
                <a:lnTo>
                  <a:pt x="489" y="653"/>
                </a:lnTo>
                <a:lnTo>
                  <a:pt x="489" y="655"/>
                </a:lnTo>
                <a:lnTo>
                  <a:pt x="489" y="657"/>
                </a:lnTo>
                <a:lnTo>
                  <a:pt x="488" y="657"/>
                </a:lnTo>
                <a:lnTo>
                  <a:pt x="487" y="657"/>
                </a:lnTo>
                <a:lnTo>
                  <a:pt x="487" y="657"/>
                </a:lnTo>
                <a:lnTo>
                  <a:pt x="487" y="655"/>
                </a:lnTo>
                <a:lnTo>
                  <a:pt x="488" y="651"/>
                </a:lnTo>
                <a:lnTo>
                  <a:pt x="488" y="651"/>
                </a:lnTo>
                <a:lnTo>
                  <a:pt x="488" y="652"/>
                </a:lnTo>
                <a:lnTo>
                  <a:pt x="488" y="653"/>
                </a:lnTo>
                <a:lnTo>
                  <a:pt x="487" y="652"/>
                </a:lnTo>
                <a:lnTo>
                  <a:pt x="488" y="651"/>
                </a:lnTo>
                <a:lnTo>
                  <a:pt x="488" y="651"/>
                </a:lnTo>
                <a:close/>
                <a:moveTo>
                  <a:pt x="476" y="653"/>
                </a:moveTo>
                <a:lnTo>
                  <a:pt x="476" y="653"/>
                </a:lnTo>
                <a:lnTo>
                  <a:pt x="478" y="655"/>
                </a:lnTo>
                <a:lnTo>
                  <a:pt x="476" y="653"/>
                </a:lnTo>
                <a:lnTo>
                  <a:pt x="475" y="652"/>
                </a:lnTo>
                <a:lnTo>
                  <a:pt x="476" y="653"/>
                </a:lnTo>
                <a:lnTo>
                  <a:pt x="476" y="653"/>
                </a:lnTo>
                <a:lnTo>
                  <a:pt x="476" y="653"/>
                </a:lnTo>
                <a:lnTo>
                  <a:pt x="476" y="653"/>
                </a:lnTo>
                <a:lnTo>
                  <a:pt x="476" y="653"/>
                </a:lnTo>
                <a:close/>
                <a:moveTo>
                  <a:pt x="428" y="645"/>
                </a:moveTo>
                <a:lnTo>
                  <a:pt x="428" y="645"/>
                </a:lnTo>
                <a:lnTo>
                  <a:pt x="430" y="644"/>
                </a:lnTo>
                <a:lnTo>
                  <a:pt x="431" y="644"/>
                </a:lnTo>
                <a:lnTo>
                  <a:pt x="432" y="644"/>
                </a:lnTo>
                <a:lnTo>
                  <a:pt x="432" y="644"/>
                </a:lnTo>
                <a:lnTo>
                  <a:pt x="431" y="645"/>
                </a:lnTo>
                <a:lnTo>
                  <a:pt x="429" y="646"/>
                </a:lnTo>
                <a:lnTo>
                  <a:pt x="428" y="645"/>
                </a:lnTo>
                <a:lnTo>
                  <a:pt x="428" y="645"/>
                </a:lnTo>
                <a:lnTo>
                  <a:pt x="428" y="645"/>
                </a:lnTo>
                <a:close/>
                <a:moveTo>
                  <a:pt x="435" y="643"/>
                </a:moveTo>
                <a:lnTo>
                  <a:pt x="435" y="643"/>
                </a:lnTo>
                <a:lnTo>
                  <a:pt x="434" y="644"/>
                </a:lnTo>
                <a:lnTo>
                  <a:pt x="435" y="644"/>
                </a:lnTo>
                <a:lnTo>
                  <a:pt x="435" y="645"/>
                </a:lnTo>
                <a:lnTo>
                  <a:pt x="435" y="646"/>
                </a:lnTo>
                <a:lnTo>
                  <a:pt x="435" y="646"/>
                </a:lnTo>
                <a:lnTo>
                  <a:pt x="432" y="645"/>
                </a:lnTo>
                <a:lnTo>
                  <a:pt x="432" y="644"/>
                </a:lnTo>
                <a:lnTo>
                  <a:pt x="432" y="644"/>
                </a:lnTo>
                <a:lnTo>
                  <a:pt x="435" y="643"/>
                </a:lnTo>
                <a:lnTo>
                  <a:pt x="435" y="643"/>
                </a:lnTo>
                <a:close/>
                <a:moveTo>
                  <a:pt x="419" y="639"/>
                </a:moveTo>
                <a:lnTo>
                  <a:pt x="419" y="639"/>
                </a:lnTo>
                <a:lnTo>
                  <a:pt x="416" y="643"/>
                </a:lnTo>
                <a:lnTo>
                  <a:pt x="413" y="644"/>
                </a:lnTo>
                <a:lnTo>
                  <a:pt x="413" y="643"/>
                </a:lnTo>
                <a:lnTo>
                  <a:pt x="413" y="640"/>
                </a:lnTo>
                <a:lnTo>
                  <a:pt x="414" y="638"/>
                </a:lnTo>
                <a:lnTo>
                  <a:pt x="416" y="635"/>
                </a:lnTo>
                <a:lnTo>
                  <a:pt x="418" y="635"/>
                </a:lnTo>
                <a:lnTo>
                  <a:pt x="419" y="639"/>
                </a:lnTo>
                <a:lnTo>
                  <a:pt x="419" y="639"/>
                </a:lnTo>
                <a:lnTo>
                  <a:pt x="419" y="639"/>
                </a:lnTo>
                <a:lnTo>
                  <a:pt x="419" y="639"/>
                </a:lnTo>
                <a:lnTo>
                  <a:pt x="419" y="639"/>
                </a:lnTo>
                <a:close/>
                <a:moveTo>
                  <a:pt x="330" y="586"/>
                </a:moveTo>
                <a:lnTo>
                  <a:pt x="330" y="586"/>
                </a:lnTo>
                <a:lnTo>
                  <a:pt x="333" y="584"/>
                </a:lnTo>
                <a:lnTo>
                  <a:pt x="334" y="584"/>
                </a:lnTo>
                <a:lnTo>
                  <a:pt x="335" y="584"/>
                </a:lnTo>
                <a:lnTo>
                  <a:pt x="335" y="585"/>
                </a:lnTo>
                <a:lnTo>
                  <a:pt x="334" y="587"/>
                </a:lnTo>
                <a:lnTo>
                  <a:pt x="333" y="587"/>
                </a:lnTo>
                <a:lnTo>
                  <a:pt x="330" y="586"/>
                </a:lnTo>
                <a:lnTo>
                  <a:pt x="330" y="586"/>
                </a:lnTo>
                <a:lnTo>
                  <a:pt x="331" y="586"/>
                </a:lnTo>
                <a:lnTo>
                  <a:pt x="331" y="586"/>
                </a:lnTo>
                <a:lnTo>
                  <a:pt x="331" y="587"/>
                </a:lnTo>
                <a:lnTo>
                  <a:pt x="330" y="586"/>
                </a:lnTo>
                <a:lnTo>
                  <a:pt x="330" y="586"/>
                </a:lnTo>
                <a:close/>
                <a:moveTo>
                  <a:pt x="287" y="520"/>
                </a:moveTo>
                <a:lnTo>
                  <a:pt x="287" y="520"/>
                </a:lnTo>
                <a:lnTo>
                  <a:pt x="286" y="519"/>
                </a:lnTo>
                <a:lnTo>
                  <a:pt x="286" y="517"/>
                </a:lnTo>
                <a:lnTo>
                  <a:pt x="286" y="517"/>
                </a:lnTo>
                <a:lnTo>
                  <a:pt x="287" y="517"/>
                </a:lnTo>
                <a:lnTo>
                  <a:pt x="288" y="517"/>
                </a:lnTo>
                <a:lnTo>
                  <a:pt x="288" y="519"/>
                </a:lnTo>
                <a:lnTo>
                  <a:pt x="287" y="520"/>
                </a:lnTo>
                <a:lnTo>
                  <a:pt x="287" y="520"/>
                </a:lnTo>
                <a:close/>
                <a:moveTo>
                  <a:pt x="471" y="658"/>
                </a:moveTo>
                <a:lnTo>
                  <a:pt x="471" y="658"/>
                </a:lnTo>
                <a:lnTo>
                  <a:pt x="475" y="657"/>
                </a:lnTo>
                <a:lnTo>
                  <a:pt x="477" y="657"/>
                </a:lnTo>
                <a:lnTo>
                  <a:pt x="477" y="657"/>
                </a:lnTo>
                <a:lnTo>
                  <a:pt x="476" y="658"/>
                </a:lnTo>
                <a:lnTo>
                  <a:pt x="473" y="658"/>
                </a:lnTo>
                <a:lnTo>
                  <a:pt x="471" y="658"/>
                </a:lnTo>
                <a:lnTo>
                  <a:pt x="471" y="658"/>
                </a:lnTo>
                <a:close/>
                <a:moveTo>
                  <a:pt x="340" y="601"/>
                </a:moveTo>
                <a:lnTo>
                  <a:pt x="340" y="601"/>
                </a:lnTo>
                <a:lnTo>
                  <a:pt x="343" y="601"/>
                </a:lnTo>
                <a:lnTo>
                  <a:pt x="346" y="601"/>
                </a:lnTo>
                <a:lnTo>
                  <a:pt x="346" y="601"/>
                </a:lnTo>
                <a:lnTo>
                  <a:pt x="343" y="602"/>
                </a:lnTo>
                <a:lnTo>
                  <a:pt x="340" y="601"/>
                </a:lnTo>
                <a:lnTo>
                  <a:pt x="340" y="601"/>
                </a:lnTo>
                <a:close/>
                <a:moveTo>
                  <a:pt x="446" y="663"/>
                </a:moveTo>
                <a:lnTo>
                  <a:pt x="446" y="663"/>
                </a:lnTo>
                <a:lnTo>
                  <a:pt x="452" y="663"/>
                </a:lnTo>
                <a:lnTo>
                  <a:pt x="454" y="663"/>
                </a:lnTo>
                <a:lnTo>
                  <a:pt x="454" y="662"/>
                </a:lnTo>
                <a:lnTo>
                  <a:pt x="452" y="661"/>
                </a:lnTo>
                <a:lnTo>
                  <a:pt x="446" y="661"/>
                </a:lnTo>
                <a:lnTo>
                  <a:pt x="445" y="661"/>
                </a:lnTo>
                <a:lnTo>
                  <a:pt x="446" y="663"/>
                </a:lnTo>
                <a:lnTo>
                  <a:pt x="446" y="663"/>
                </a:lnTo>
                <a:lnTo>
                  <a:pt x="447" y="664"/>
                </a:lnTo>
                <a:lnTo>
                  <a:pt x="446" y="663"/>
                </a:lnTo>
                <a:lnTo>
                  <a:pt x="446" y="663"/>
                </a:lnTo>
                <a:close/>
                <a:moveTo>
                  <a:pt x="355" y="616"/>
                </a:moveTo>
                <a:lnTo>
                  <a:pt x="355" y="616"/>
                </a:lnTo>
                <a:lnTo>
                  <a:pt x="348" y="614"/>
                </a:lnTo>
                <a:lnTo>
                  <a:pt x="349" y="614"/>
                </a:lnTo>
                <a:lnTo>
                  <a:pt x="353" y="615"/>
                </a:lnTo>
                <a:lnTo>
                  <a:pt x="355" y="616"/>
                </a:lnTo>
                <a:lnTo>
                  <a:pt x="355" y="616"/>
                </a:lnTo>
                <a:lnTo>
                  <a:pt x="354" y="615"/>
                </a:lnTo>
                <a:lnTo>
                  <a:pt x="355" y="615"/>
                </a:lnTo>
                <a:lnTo>
                  <a:pt x="355" y="615"/>
                </a:lnTo>
                <a:lnTo>
                  <a:pt x="355" y="616"/>
                </a:lnTo>
                <a:lnTo>
                  <a:pt x="355" y="616"/>
                </a:lnTo>
                <a:close/>
                <a:moveTo>
                  <a:pt x="402" y="647"/>
                </a:moveTo>
                <a:lnTo>
                  <a:pt x="402" y="647"/>
                </a:lnTo>
                <a:lnTo>
                  <a:pt x="401" y="647"/>
                </a:lnTo>
                <a:lnTo>
                  <a:pt x="399" y="646"/>
                </a:lnTo>
                <a:lnTo>
                  <a:pt x="399" y="646"/>
                </a:lnTo>
                <a:lnTo>
                  <a:pt x="400" y="645"/>
                </a:lnTo>
                <a:lnTo>
                  <a:pt x="402" y="645"/>
                </a:lnTo>
                <a:lnTo>
                  <a:pt x="404" y="646"/>
                </a:lnTo>
                <a:lnTo>
                  <a:pt x="402" y="647"/>
                </a:lnTo>
                <a:lnTo>
                  <a:pt x="402" y="647"/>
                </a:lnTo>
                <a:close/>
                <a:moveTo>
                  <a:pt x="436" y="666"/>
                </a:moveTo>
                <a:lnTo>
                  <a:pt x="436" y="666"/>
                </a:lnTo>
                <a:lnTo>
                  <a:pt x="440" y="664"/>
                </a:lnTo>
                <a:lnTo>
                  <a:pt x="441" y="664"/>
                </a:lnTo>
                <a:lnTo>
                  <a:pt x="440" y="666"/>
                </a:lnTo>
                <a:lnTo>
                  <a:pt x="436" y="666"/>
                </a:lnTo>
                <a:lnTo>
                  <a:pt x="436" y="666"/>
                </a:lnTo>
                <a:lnTo>
                  <a:pt x="437" y="666"/>
                </a:lnTo>
                <a:lnTo>
                  <a:pt x="436" y="666"/>
                </a:lnTo>
                <a:lnTo>
                  <a:pt x="436" y="666"/>
                </a:lnTo>
                <a:close/>
                <a:moveTo>
                  <a:pt x="390" y="649"/>
                </a:moveTo>
                <a:lnTo>
                  <a:pt x="390" y="649"/>
                </a:lnTo>
                <a:lnTo>
                  <a:pt x="393" y="646"/>
                </a:lnTo>
                <a:lnTo>
                  <a:pt x="395" y="646"/>
                </a:lnTo>
                <a:lnTo>
                  <a:pt x="396" y="646"/>
                </a:lnTo>
                <a:lnTo>
                  <a:pt x="396" y="646"/>
                </a:lnTo>
                <a:lnTo>
                  <a:pt x="394" y="649"/>
                </a:lnTo>
                <a:lnTo>
                  <a:pt x="390" y="649"/>
                </a:lnTo>
                <a:lnTo>
                  <a:pt x="390" y="649"/>
                </a:lnTo>
                <a:close/>
                <a:moveTo>
                  <a:pt x="373" y="644"/>
                </a:moveTo>
                <a:lnTo>
                  <a:pt x="373" y="644"/>
                </a:lnTo>
                <a:lnTo>
                  <a:pt x="376" y="641"/>
                </a:lnTo>
                <a:lnTo>
                  <a:pt x="377" y="641"/>
                </a:lnTo>
                <a:lnTo>
                  <a:pt x="378" y="641"/>
                </a:lnTo>
                <a:lnTo>
                  <a:pt x="378" y="643"/>
                </a:lnTo>
                <a:lnTo>
                  <a:pt x="378" y="644"/>
                </a:lnTo>
                <a:lnTo>
                  <a:pt x="377" y="644"/>
                </a:lnTo>
                <a:lnTo>
                  <a:pt x="375" y="644"/>
                </a:lnTo>
                <a:lnTo>
                  <a:pt x="373" y="644"/>
                </a:lnTo>
                <a:lnTo>
                  <a:pt x="373" y="644"/>
                </a:lnTo>
                <a:lnTo>
                  <a:pt x="375" y="643"/>
                </a:lnTo>
                <a:lnTo>
                  <a:pt x="375" y="643"/>
                </a:lnTo>
                <a:lnTo>
                  <a:pt x="375" y="644"/>
                </a:lnTo>
                <a:lnTo>
                  <a:pt x="373" y="644"/>
                </a:lnTo>
                <a:lnTo>
                  <a:pt x="373" y="644"/>
                </a:lnTo>
                <a:close/>
                <a:moveTo>
                  <a:pt x="386" y="643"/>
                </a:moveTo>
                <a:lnTo>
                  <a:pt x="386" y="643"/>
                </a:lnTo>
                <a:lnTo>
                  <a:pt x="384" y="643"/>
                </a:lnTo>
                <a:lnTo>
                  <a:pt x="382" y="643"/>
                </a:lnTo>
                <a:lnTo>
                  <a:pt x="381" y="644"/>
                </a:lnTo>
                <a:lnTo>
                  <a:pt x="378" y="643"/>
                </a:lnTo>
                <a:lnTo>
                  <a:pt x="378" y="643"/>
                </a:lnTo>
                <a:lnTo>
                  <a:pt x="381" y="641"/>
                </a:lnTo>
                <a:lnTo>
                  <a:pt x="383" y="641"/>
                </a:lnTo>
                <a:lnTo>
                  <a:pt x="386" y="641"/>
                </a:lnTo>
                <a:lnTo>
                  <a:pt x="386" y="643"/>
                </a:lnTo>
                <a:lnTo>
                  <a:pt x="386" y="643"/>
                </a:lnTo>
                <a:close/>
                <a:moveTo>
                  <a:pt x="426" y="663"/>
                </a:moveTo>
                <a:lnTo>
                  <a:pt x="426" y="663"/>
                </a:lnTo>
                <a:lnTo>
                  <a:pt x="428" y="662"/>
                </a:lnTo>
                <a:lnTo>
                  <a:pt x="429" y="662"/>
                </a:lnTo>
                <a:lnTo>
                  <a:pt x="431" y="663"/>
                </a:lnTo>
                <a:lnTo>
                  <a:pt x="431" y="663"/>
                </a:lnTo>
                <a:lnTo>
                  <a:pt x="430" y="663"/>
                </a:lnTo>
                <a:lnTo>
                  <a:pt x="429" y="663"/>
                </a:lnTo>
                <a:lnTo>
                  <a:pt x="426" y="663"/>
                </a:lnTo>
                <a:lnTo>
                  <a:pt x="426" y="663"/>
                </a:lnTo>
                <a:close/>
                <a:moveTo>
                  <a:pt x="382" y="647"/>
                </a:moveTo>
                <a:lnTo>
                  <a:pt x="382" y="647"/>
                </a:lnTo>
                <a:lnTo>
                  <a:pt x="383" y="647"/>
                </a:lnTo>
                <a:lnTo>
                  <a:pt x="384" y="646"/>
                </a:lnTo>
                <a:lnTo>
                  <a:pt x="387" y="646"/>
                </a:lnTo>
                <a:lnTo>
                  <a:pt x="387" y="646"/>
                </a:lnTo>
                <a:lnTo>
                  <a:pt x="387" y="647"/>
                </a:lnTo>
                <a:lnTo>
                  <a:pt x="386" y="649"/>
                </a:lnTo>
                <a:lnTo>
                  <a:pt x="382" y="647"/>
                </a:lnTo>
                <a:lnTo>
                  <a:pt x="382" y="647"/>
                </a:lnTo>
                <a:close/>
                <a:moveTo>
                  <a:pt x="375" y="652"/>
                </a:moveTo>
                <a:lnTo>
                  <a:pt x="375" y="652"/>
                </a:lnTo>
                <a:lnTo>
                  <a:pt x="378" y="649"/>
                </a:lnTo>
                <a:lnTo>
                  <a:pt x="375" y="652"/>
                </a:lnTo>
                <a:lnTo>
                  <a:pt x="375" y="652"/>
                </a:lnTo>
                <a:lnTo>
                  <a:pt x="376" y="651"/>
                </a:lnTo>
                <a:lnTo>
                  <a:pt x="376" y="651"/>
                </a:lnTo>
                <a:lnTo>
                  <a:pt x="375" y="651"/>
                </a:lnTo>
                <a:lnTo>
                  <a:pt x="375" y="652"/>
                </a:lnTo>
                <a:lnTo>
                  <a:pt x="375" y="652"/>
                </a:lnTo>
                <a:close/>
                <a:moveTo>
                  <a:pt x="366" y="647"/>
                </a:moveTo>
                <a:lnTo>
                  <a:pt x="366" y="647"/>
                </a:lnTo>
                <a:lnTo>
                  <a:pt x="372" y="646"/>
                </a:lnTo>
                <a:lnTo>
                  <a:pt x="378" y="646"/>
                </a:lnTo>
                <a:lnTo>
                  <a:pt x="378" y="646"/>
                </a:lnTo>
                <a:lnTo>
                  <a:pt x="377" y="647"/>
                </a:lnTo>
                <a:lnTo>
                  <a:pt x="376" y="649"/>
                </a:lnTo>
                <a:lnTo>
                  <a:pt x="373" y="649"/>
                </a:lnTo>
                <a:lnTo>
                  <a:pt x="366" y="647"/>
                </a:lnTo>
                <a:lnTo>
                  <a:pt x="366" y="647"/>
                </a:lnTo>
                <a:close/>
                <a:moveTo>
                  <a:pt x="430" y="675"/>
                </a:moveTo>
                <a:lnTo>
                  <a:pt x="430" y="675"/>
                </a:lnTo>
                <a:lnTo>
                  <a:pt x="436" y="674"/>
                </a:lnTo>
                <a:lnTo>
                  <a:pt x="441" y="673"/>
                </a:lnTo>
                <a:lnTo>
                  <a:pt x="441" y="673"/>
                </a:lnTo>
                <a:lnTo>
                  <a:pt x="436" y="675"/>
                </a:lnTo>
                <a:lnTo>
                  <a:pt x="434" y="675"/>
                </a:lnTo>
                <a:lnTo>
                  <a:pt x="430" y="675"/>
                </a:lnTo>
                <a:lnTo>
                  <a:pt x="430" y="675"/>
                </a:lnTo>
                <a:close/>
                <a:moveTo>
                  <a:pt x="410" y="667"/>
                </a:moveTo>
                <a:lnTo>
                  <a:pt x="410" y="667"/>
                </a:lnTo>
                <a:lnTo>
                  <a:pt x="410" y="666"/>
                </a:lnTo>
                <a:lnTo>
                  <a:pt x="411" y="664"/>
                </a:lnTo>
                <a:lnTo>
                  <a:pt x="412" y="664"/>
                </a:lnTo>
                <a:lnTo>
                  <a:pt x="412" y="664"/>
                </a:lnTo>
                <a:lnTo>
                  <a:pt x="412" y="667"/>
                </a:lnTo>
                <a:lnTo>
                  <a:pt x="411" y="667"/>
                </a:lnTo>
                <a:lnTo>
                  <a:pt x="410" y="667"/>
                </a:lnTo>
                <a:lnTo>
                  <a:pt x="410" y="667"/>
                </a:lnTo>
                <a:close/>
                <a:moveTo>
                  <a:pt x="416" y="675"/>
                </a:moveTo>
                <a:lnTo>
                  <a:pt x="416" y="675"/>
                </a:lnTo>
                <a:lnTo>
                  <a:pt x="413" y="675"/>
                </a:lnTo>
                <a:lnTo>
                  <a:pt x="413" y="674"/>
                </a:lnTo>
                <a:lnTo>
                  <a:pt x="414" y="670"/>
                </a:lnTo>
                <a:lnTo>
                  <a:pt x="416" y="669"/>
                </a:lnTo>
                <a:lnTo>
                  <a:pt x="416" y="670"/>
                </a:lnTo>
                <a:lnTo>
                  <a:pt x="417" y="672"/>
                </a:lnTo>
                <a:lnTo>
                  <a:pt x="416" y="675"/>
                </a:lnTo>
                <a:lnTo>
                  <a:pt x="416" y="675"/>
                </a:lnTo>
                <a:lnTo>
                  <a:pt x="413" y="675"/>
                </a:lnTo>
                <a:lnTo>
                  <a:pt x="414" y="674"/>
                </a:lnTo>
                <a:lnTo>
                  <a:pt x="416" y="674"/>
                </a:lnTo>
                <a:lnTo>
                  <a:pt x="416" y="675"/>
                </a:lnTo>
                <a:lnTo>
                  <a:pt x="416" y="675"/>
                </a:lnTo>
                <a:close/>
                <a:moveTo>
                  <a:pt x="361" y="643"/>
                </a:moveTo>
                <a:lnTo>
                  <a:pt x="361" y="643"/>
                </a:lnTo>
                <a:lnTo>
                  <a:pt x="358" y="644"/>
                </a:lnTo>
                <a:lnTo>
                  <a:pt x="355" y="644"/>
                </a:lnTo>
                <a:lnTo>
                  <a:pt x="354" y="641"/>
                </a:lnTo>
                <a:lnTo>
                  <a:pt x="354" y="640"/>
                </a:lnTo>
                <a:lnTo>
                  <a:pt x="354" y="640"/>
                </a:lnTo>
                <a:lnTo>
                  <a:pt x="357" y="641"/>
                </a:lnTo>
                <a:lnTo>
                  <a:pt x="361" y="643"/>
                </a:lnTo>
                <a:lnTo>
                  <a:pt x="361" y="643"/>
                </a:lnTo>
                <a:close/>
                <a:moveTo>
                  <a:pt x="360" y="649"/>
                </a:moveTo>
                <a:lnTo>
                  <a:pt x="360" y="649"/>
                </a:lnTo>
                <a:lnTo>
                  <a:pt x="364" y="647"/>
                </a:lnTo>
                <a:lnTo>
                  <a:pt x="360" y="649"/>
                </a:lnTo>
                <a:lnTo>
                  <a:pt x="360" y="649"/>
                </a:lnTo>
                <a:lnTo>
                  <a:pt x="361" y="650"/>
                </a:lnTo>
                <a:lnTo>
                  <a:pt x="360" y="649"/>
                </a:lnTo>
                <a:lnTo>
                  <a:pt x="360" y="649"/>
                </a:lnTo>
                <a:close/>
                <a:moveTo>
                  <a:pt x="386" y="667"/>
                </a:moveTo>
                <a:lnTo>
                  <a:pt x="386" y="667"/>
                </a:lnTo>
                <a:lnTo>
                  <a:pt x="388" y="663"/>
                </a:lnTo>
                <a:lnTo>
                  <a:pt x="386" y="667"/>
                </a:lnTo>
                <a:lnTo>
                  <a:pt x="386" y="667"/>
                </a:lnTo>
                <a:lnTo>
                  <a:pt x="386" y="666"/>
                </a:lnTo>
                <a:lnTo>
                  <a:pt x="386" y="667"/>
                </a:lnTo>
                <a:lnTo>
                  <a:pt x="386" y="667"/>
                </a:lnTo>
                <a:close/>
                <a:moveTo>
                  <a:pt x="398" y="674"/>
                </a:moveTo>
                <a:lnTo>
                  <a:pt x="398" y="674"/>
                </a:lnTo>
                <a:lnTo>
                  <a:pt x="396" y="673"/>
                </a:lnTo>
                <a:lnTo>
                  <a:pt x="398" y="670"/>
                </a:lnTo>
                <a:lnTo>
                  <a:pt x="398" y="670"/>
                </a:lnTo>
                <a:lnTo>
                  <a:pt x="400" y="670"/>
                </a:lnTo>
                <a:lnTo>
                  <a:pt x="400" y="673"/>
                </a:lnTo>
                <a:lnTo>
                  <a:pt x="399" y="674"/>
                </a:lnTo>
                <a:lnTo>
                  <a:pt x="398" y="674"/>
                </a:lnTo>
                <a:lnTo>
                  <a:pt x="398" y="674"/>
                </a:lnTo>
                <a:close/>
                <a:moveTo>
                  <a:pt x="364" y="653"/>
                </a:moveTo>
                <a:lnTo>
                  <a:pt x="364" y="653"/>
                </a:lnTo>
                <a:lnTo>
                  <a:pt x="363" y="653"/>
                </a:lnTo>
                <a:lnTo>
                  <a:pt x="360" y="653"/>
                </a:lnTo>
                <a:lnTo>
                  <a:pt x="359" y="651"/>
                </a:lnTo>
                <a:lnTo>
                  <a:pt x="359" y="651"/>
                </a:lnTo>
                <a:lnTo>
                  <a:pt x="360" y="651"/>
                </a:lnTo>
                <a:lnTo>
                  <a:pt x="361" y="651"/>
                </a:lnTo>
                <a:lnTo>
                  <a:pt x="364" y="653"/>
                </a:lnTo>
                <a:lnTo>
                  <a:pt x="364" y="653"/>
                </a:lnTo>
                <a:close/>
                <a:moveTo>
                  <a:pt x="387" y="676"/>
                </a:moveTo>
                <a:lnTo>
                  <a:pt x="387" y="676"/>
                </a:lnTo>
                <a:lnTo>
                  <a:pt x="387" y="675"/>
                </a:lnTo>
                <a:lnTo>
                  <a:pt x="387" y="674"/>
                </a:lnTo>
                <a:lnTo>
                  <a:pt x="390" y="672"/>
                </a:lnTo>
                <a:lnTo>
                  <a:pt x="392" y="672"/>
                </a:lnTo>
                <a:lnTo>
                  <a:pt x="393" y="672"/>
                </a:lnTo>
                <a:lnTo>
                  <a:pt x="387" y="676"/>
                </a:lnTo>
                <a:lnTo>
                  <a:pt x="387" y="676"/>
                </a:lnTo>
                <a:lnTo>
                  <a:pt x="387" y="675"/>
                </a:lnTo>
                <a:lnTo>
                  <a:pt x="387" y="675"/>
                </a:lnTo>
                <a:lnTo>
                  <a:pt x="388" y="675"/>
                </a:lnTo>
                <a:lnTo>
                  <a:pt x="387" y="676"/>
                </a:lnTo>
                <a:lnTo>
                  <a:pt x="387" y="676"/>
                </a:lnTo>
                <a:close/>
                <a:moveTo>
                  <a:pt x="369" y="674"/>
                </a:moveTo>
                <a:lnTo>
                  <a:pt x="369" y="674"/>
                </a:lnTo>
                <a:lnTo>
                  <a:pt x="372" y="674"/>
                </a:lnTo>
                <a:lnTo>
                  <a:pt x="376" y="674"/>
                </a:lnTo>
                <a:lnTo>
                  <a:pt x="379" y="674"/>
                </a:lnTo>
                <a:lnTo>
                  <a:pt x="382" y="675"/>
                </a:lnTo>
                <a:lnTo>
                  <a:pt x="382" y="675"/>
                </a:lnTo>
                <a:lnTo>
                  <a:pt x="373" y="676"/>
                </a:lnTo>
                <a:lnTo>
                  <a:pt x="370" y="675"/>
                </a:lnTo>
                <a:lnTo>
                  <a:pt x="369" y="675"/>
                </a:lnTo>
                <a:lnTo>
                  <a:pt x="369" y="674"/>
                </a:lnTo>
                <a:lnTo>
                  <a:pt x="369" y="674"/>
                </a:lnTo>
                <a:close/>
                <a:moveTo>
                  <a:pt x="372" y="673"/>
                </a:moveTo>
                <a:lnTo>
                  <a:pt x="372" y="673"/>
                </a:lnTo>
                <a:lnTo>
                  <a:pt x="375" y="672"/>
                </a:lnTo>
                <a:lnTo>
                  <a:pt x="376" y="673"/>
                </a:lnTo>
                <a:lnTo>
                  <a:pt x="375" y="673"/>
                </a:lnTo>
                <a:lnTo>
                  <a:pt x="372" y="673"/>
                </a:lnTo>
                <a:lnTo>
                  <a:pt x="372" y="673"/>
                </a:lnTo>
                <a:lnTo>
                  <a:pt x="373" y="673"/>
                </a:lnTo>
                <a:lnTo>
                  <a:pt x="372" y="673"/>
                </a:lnTo>
                <a:lnTo>
                  <a:pt x="372" y="673"/>
                </a:lnTo>
                <a:close/>
                <a:moveTo>
                  <a:pt x="349" y="675"/>
                </a:moveTo>
                <a:lnTo>
                  <a:pt x="349" y="675"/>
                </a:lnTo>
                <a:lnTo>
                  <a:pt x="347" y="673"/>
                </a:lnTo>
                <a:lnTo>
                  <a:pt x="349" y="675"/>
                </a:lnTo>
                <a:lnTo>
                  <a:pt x="349" y="675"/>
                </a:lnTo>
                <a:lnTo>
                  <a:pt x="349" y="674"/>
                </a:lnTo>
                <a:lnTo>
                  <a:pt x="349" y="675"/>
                </a:lnTo>
                <a:lnTo>
                  <a:pt x="349" y="675"/>
                </a:lnTo>
                <a:close/>
                <a:moveTo>
                  <a:pt x="296" y="644"/>
                </a:moveTo>
                <a:lnTo>
                  <a:pt x="296" y="644"/>
                </a:lnTo>
                <a:lnTo>
                  <a:pt x="301" y="644"/>
                </a:lnTo>
                <a:lnTo>
                  <a:pt x="304" y="645"/>
                </a:lnTo>
                <a:lnTo>
                  <a:pt x="304" y="646"/>
                </a:lnTo>
                <a:lnTo>
                  <a:pt x="304" y="646"/>
                </a:lnTo>
                <a:lnTo>
                  <a:pt x="301" y="645"/>
                </a:lnTo>
                <a:lnTo>
                  <a:pt x="299" y="645"/>
                </a:lnTo>
                <a:lnTo>
                  <a:pt x="298" y="645"/>
                </a:lnTo>
                <a:lnTo>
                  <a:pt x="296" y="644"/>
                </a:lnTo>
                <a:lnTo>
                  <a:pt x="296" y="644"/>
                </a:lnTo>
                <a:close/>
                <a:moveTo>
                  <a:pt x="254" y="590"/>
                </a:moveTo>
                <a:lnTo>
                  <a:pt x="254" y="590"/>
                </a:lnTo>
                <a:lnTo>
                  <a:pt x="254" y="588"/>
                </a:lnTo>
                <a:lnTo>
                  <a:pt x="254" y="587"/>
                </a:lnTo>
                <a:lnTo>
                  <a:pt x="255" y="587"/>
                </a:lnTo>
                <a:lnTo>
                  <a:pt x="257" y="587"/>
                </a:lnTo>
                <a:lnTo>
                  <a:pt x="257" y="587"/>
                </a:lnTo>
                <a:lnTo>
                  <a:pt x="255" y="588"/>
                </a:lnTo>
                <a:lnTo>
                  <a:pt x="254" y="590"/>
                </a:lnTo>
                <a:lnTo>
                  <a:pt x="254" y="590"/>
                </a:lnTo>
                <a:close/>
                <a:moveTo>
                  <a:pt x="299" y="646"/>
                </a:moveTo>
                <a:lnTo>
                  <a:pt x="299" y="646"/>
                </a:lnTo>
                <a:lnTo>
                  <a:pt x="300" y="645"/>
                </a:lnTo>
                <a:lnTo>
                  <a:pt x="301" y="646"/>
                </a:lnTo>
                <a:lnTo>
                  <a:pt x="301" y="649"/>
                </a:lnTo>
                <a:lnTo>
                  <a:pt x="300" y="650"/>
                </a:lnTo>
                <a:lnTo>
                  <a:pt x="299" y="650"/>
                </a:lnTo>
                <a:lnTo>
                  <a:pt x="299" y="650"/>
                </a:lnTo>
                <a:lnTo>
                  <a:pt x="299" y="646"/>
                </a:lnTo>
                <a:lnTo>
                  <a:pt x="299" y="646"/>
                </a:lnTo>
                <a:lnTo>
                  <a:pt x="299" y="646"/>
                </a:lnTo>
                <a:lnTo>
                  <a:pt x="299" y="646"/>
                </a:lnTo>
                <a:lnTo>
                  <a:pt x="299" y="646"/>
                </a:lnTo>
                <a:lnTo>
                  <a:pt x="299" y="646"/>
                </a:lnTo>
                <a:lnTo>
                  <a:pt x="299" y="646"/>
                </a:lnTo>
                <a:close/>
                <a:moveTo>
                  <a:pt x="295" y="650"/>
                </a:moveTo>
                <a:lnTo>
                  <a:pt x="295" y="650"/>
                </a:lnTo>
                <a:lnTo>
                  <a:pt x="295" y="649"/>
                </a:lnTo>
                <a:lnTo>
                  <a:pt x="295" y="647"/>
                </a:lnTo>
                <a:lnTo>
                  <a:pt x="296" y="646"/>
                </a:lnTo>
                <a:lnTo>
                  <a:pt x="298" y="647"/>
                </a:lnTo>
                <a:lnTo>
                  <a:pt x="298" y="647"/>
                </a:lnTo>
                <a:lnTo>
                  <a:pt x="298" y="649"/>
                </a:lnTo>
                <a:lnTo>
                  <a:pt x="295" y="650"/>
                </a:lnTo>
                <a:lnTo>
                  <a:pt x="295" y="650"/>
                </a:lnTo>
                <a:close/>
                <a:moveTo>
                  <a:pt x="318" y="672"/>
                </a:moveTo>
                <a:lnTo>
                  <a:pt x="318" y="672"/>
                </a:lnTo>
                <a:lnTo>
                  <a:pt x="316" y="669"/>
                </a:lnTo>
                <a:lnTo>
                  <a:pt x="318" y="672"/>
                </a:lnTo>
                <a:lnTo>
                  <a:pt x="318" y="672"/>
                </a:lnTo>
                <a:lnTo>
                  <a:pt x="317" y="672"/>
                </a:lnTo>
                <a:lnTo>
                  <a:pt x="318" y="672"/>
                </a:lnTo>
                <a:lnTo>
                  <a:pt x="318" y="672"/>
                </a:lnTo>
                <a:close/>
                <a:moveTo>
                  <a:pt x="295" y="653"/>
                </a:moveTo>
                <a:lnTo>
                  <a:pt x="295" y="653"/>
                </a:lnTo>
                <a:lnTo>
                  <a:pt x="298" y="653"/>
                </a:lnTo>
                <a:lnTo>
                  <a:pt x="299" y="653"/>
                </a:lnTo>
                <a:lnTo>
                  <a:pt x="298" y="653"/>
                </a:lnTo>
                <a:lnTo>
                  <a:pt x="295" y="653"/>
                </a:lnTo>
                <a:lnTo>
                  <a:pt x="295" y="653"/>
                </a:lnTo>
                <a:lnTo>
                  <a:pt x="295" y="653"/>
                </a:lnTo>
                <a:lnTo>
                  <a:pt x="295" y="653"/>
                </a:lnTo>
                <a:lnTo>
                  <a:pt x="295" y="653"/>
                </a:lnTo>
                <a:close/>
                <a:moveTo>
                  <a:pt x="286" y="643"/>
                </a:moveTo>
                <a:lnTo>
                  <a:pt x="286" y="643"/>
                </a:lnTo>
                <a:lnTo>
                  <a:pt x="284" y="644"/>
                </a:lnTo>
                <a:lnTo>
                  <a:pt x="283" y="643"/>
                </a:lnTo>
                <a:lnTo>
                  <a:pt x="282" y="641"/>
                </a:lnTo>
                <a:lnTo>
                  <a:pt x="281" y="640"/>
                </a:lnTo>
                <a:lnTo>
                  <a:pt x="281" y="640"/>
                </a:lnTo>
                <a:lnTo>
                  <a:pt x="284" y="641"/>
                </a:lnTo>
                <a:lnTo>
                  <a:pt x="286" y="641"/>
                </a:lnTo>
                <a:lnTo>
                  <a:pt x="286" y="643"/>
                </a:lnTo>
                <a:lnTo>
                  <a:pt x="286" y="643"/>
                </a:lnTo>
                <a:close/>
                <a:moveTo>
                  <a:pt x="280" y="639"/>
                </a:moveTo>
                <a:lnTo>
                  <a:pt x="280" y="639"/>
                </a:lnTo>
                <a:lnTo>
                  <a:pt x="281" y="638"/>
                </a:lnTo>
                <a:lnTo>
                  <a:pt x="280" y="639"/>
                </a:lnTo>
                <a:lnTo>
                  <a:pt x="280" y="639"/>
                </a:lnTo>
                <a:lnTo>
                  <a:pt x="280" y="639"/>
                </a:lnTo>
                <a:lnTo>
                  <a:pt x="280" y="639"/>
                </a:lnTo>
                <a:close/>
                <a:moveTo>
                  <a:pt x="239" y="584"/>
                </a:moveTo>
                <a:lnTo>
                  <a:pt x="239" y="584"/>
                </a:lnTo>
                <a:lnTo>
                  <a:pt x="230" y="582"/>
                </a:lnTo>
                <a:lnTo>
                  <a:pt x="227" y="580"/>
                </a:lnTo>
                <a:lnTo>
                  <a:pt x="227" y="579"/>
                </a:lnTo>
                <a:lnTo>
                  <a:pt x="228" y="579"/>
                </a:lnTo>
                <a:lnTo>
                  <a:pt x="231" y="579"/>
                </a:lnTo>
                <a:lnTo>
                  <a:pt x="235" y="579"/>
                </a:lnTo>
                <a:lnTo>
                  <a:pt x="237" y="581"/>
                </a:lnTo>
                <a:lnTo>
                  <a:pt x="239" y="584"/>
                </a:lnTo>
                <a:lnTo>
                  <a:pt x="239" y="584"/>
                </a:lnTo>
                <a:lnTo>
                  <a:pt x="239" y="584"/>
                </a:lnTo>
                <a:lnTo>
                  <a:pt x="239" y="584"/>
                </a:lnTo>
                <a:lnTo>
                  <a:pt x="239" y="584"/>
                </a:lnTo>
                <a:lnTo>
                  <a:pt x="239" y="584"/>
                </a:lnTo>
                <a:lnTo>
                  <a:pt x="239" y="584"/>
                </a:lnTo>
                <a:close/>
                <a:moveTo>
                  <a:pt x="284" y="649"/>
                </a:moveTo>
                <a:lnTo>
                  <a:pt x="284" y="649"/>
                </a:lnTo>
                <a:lnTo>
                  <a:pt x="281" y="644"/>
                </a:lnTo>
                <a:lnTo>
                  <a:pt x="284" y="649"/>
                </a:lnTo>
                <a:lnTo>
                  <a:pt x="284" y="649"/>
                </a:lnTo>
                <a:lnTo>
                  <a:pt x="284" y="647"/>
                </a:lnTo>
                <a:lnTo>
                  <a:pt x="284" y="647"/>
                </a:lnTo>
                <a:lnTo>
                  <a:pt x="286" y="647"/>
                </a:lnTo>
                <a:lnTo>
                  <a:pt x="284" y="649"/>
                </a:lnTo>
                <a:lnTo>
                  <a:pt x="284" y="649"/>
                </a:lnTo>
                <a:close/>
                <a:moveTo>
                  <a:pt x="304" y="669"/>
                </a:moveTo>
                <a:lnTo>
                  <a:pt x="304" y="669"/>
                </a:lnTo>
                <a:lnTo>
                  <a:pt x="307" y="668"/>
                </a:lnTo>
                <a:lnTo>
                  <a:pt x="308" y="668"/>
                </a:lnTo>
                <a:lnTo>
                  <a:pt x="310" y="668"/>
                </a:lnTo>
                <a:lnTo>
                  <a:pt x="310" y="668"/>
                </a:lnTo>
                <a:lnTo>
                  <a:pt x="306" y="669"/>
                </a:lnTo>
                <a:lnTo>
                  <a:pt x="305" y="670"/>
                </a:lnTo>
                <a:lnTo>
                  <a:pt x="304" y="669"/>
                </a:lnTo>
                <a:lnTo>
                  <a:pt x="304" y="669"/>
                </a:lnTo>
                <a:close/>
                <a:moveTo>
                  <a:pt x="266" y="628"/>
                </a:moveTo>
                <a:lnTo>
                  <a:pt x="266" y="628"/>
                </a:lnTo>
                <a:lnTo>
                  <a:pt x="270" y="628"/>
                </a:lnTo>
                <a:lnTo>
                  <a:pt x="270" y="628"/>
                </a:lnTo>
                <a:lnTo>
                  <a:pt x="268" y="628"/>
                </a:lnTo>
                <a:lnTo>
                  <a:pt x="266" y="628"/>
                </a:lnTo>
                <a:lnTo>
                  <a:pt x="266" y="628"/>
                </a:lnTo>
                <a:lnTo>
                  <a:pt x="268" y="628"/>
                </a:lnTo>
                <a:lnTo>
                  <a:pt x="266" y="628"/>
                </a:lnTo>
                <a:lnTo>
                  <a:pt x="266" y="628"/>
                </a:lnTo>
                <a:close/>
                <a:moveTo>
                  <a:pt x="247" y="632"/>
                </a:moveTo>
                <a:lnTo>
                  <a:pt x="247" y="632"/>
                </a:lnTo>
                <a:lnTo>
                  <a:pt x="253" y="632"/>
                </a:lnTo>
                <a:lnTo>
                  <a:pt x="263" y="634"/>
                </a:lnTo>
                <a:lnTo>
                  <a:pt x="268" y="635"/>
                </a:lnTo>
                <a:lnTo>
                  <a:pt x="270" y="637"/>
                </a:lnTo>
                <a:lnTo>
                  <a:pt x="270" y="638"/>
                </a:lnTo>
                <a:lnTo>
                  <a:pt x="270" y="640"/>
                </a:lnTo>
                <a:lnTo>
                  <a:pt x="266" y="644"/>
                </a:lnTo>
                <a:lnTo>
                  <a:pt x="266" y="644"/>
                </a:lnTo>
                <a:lnTo>
                  <a:pt x="261" y="638"/>
                </a:lnTo>
                <a:lnTo>
                  <a:pt x="258" y="634"/>
                </a:lnTo>
                <a:lnTo>
                  <a:pt x="254" y="634"/>
                </a:lnTo>
                <a:lnTo>
                  <a:pt x="252" y="635"/>
                </a:lnTo>
                <a:lnTo>
                  <a:pt x="249" y="637"/>
                </a:lnTo>
                <a:lnTo>
                  <a:pt x="248" y="638"/>
                </a:lnTo>
                <a:lnTo>
                  <a:pt x="247" y="637"/>
                </a:lnTo>
                <a:lnTo>
                  <a:pt x="247" y="632"/>
                </a:lnTo>
                <a:lnTo>
                  <a:pt x="247" y="632"/>
                </a:lnTo>
                <a:lnTo>
                  <a:pt x="246" y="633"/>
                </a:lnTo>
                <a:lnTo>
                  <a:pt x="246" y="633"/>
                </a:lnTo>
                <a:lnTo>
                  <a:pt x="247" y="633"/>
                </a:lnTo>
                <a:lnTo>
                  <a:pt x="247" y="632"/>
                </a:lnTo>
                <a:lnTo>
                  <a:pt x="247" y="632"/>
                </a:lnTo>
                <a:close/>
                <a:moveTo>
                  <a:pt x="242" y="635"/>
                </a:moveTo>
                <a:lnTo>
                  <a:pt x="242" y="635"/>
                </a:lnTo>
                <a:lnTo>
                  <a:pt x="241" y="637"/>
                </a:lnTo>
                <a:lnTo>
                  <a:pt x="240" y="635"/>
                </a:lnTo>
                <a:lnTo>
                  <a:pt x="235" y="633"/>
                </a:lnTo>
                <a:lnTo>
                  <a:pt x="234" y="632"/>
                </a:lnTo>
                <a:lnTo>
                  <a:pt x="235" y="632"/>
                </a:lnTo>
                <a:lnTo>
                  <a:pt x="242" y="635"/>
                </a:lnTo>
                <a:lnTo>
                  <a:pt x="242" y="635"/>
                </a:lnTo>
                <a:lnTo>
                  <a:pt x="242" y="635"/>
                </a:lnTo>
                <a:lnTo>
                  <a:pt x="242" y="635"/>
                </a:lnTo>
                <a:lnTo>
                  <a:pt x="242" y="635"/>
                </a:lnTo>
                <a:close/>
                <a:moveTo>
                  <a:pt x="304" y="668"/>
                </a:moveTo>
                <a:lnTo>
                  <a:pt x="304" y="668"/>
                </a:lnTo>
                <a:lnTo>
                  <a:pt x="299" y="668"/>
                </a:lnTo>
                <a:lnTo>
                  <a:pt x="294" y="667"/>
                </a:lnTo>
                <a:lnTo>
                  <a:pt x="294" y="667"/>
                </a:lnTo>
                <a:lnTo>
                  <a:pt x="300" y="667"/>
                </a:lnTo>
                <a:lnTo>
                  <a:pt x="302" y="667"/>
                </a:lnTo>
                <a:lnTo>
                  <a:pt x="304" y="668"/>
                </a:lnTo>
                <a:lnTo>
                  <a:pt x="304" y="668"/>
                </a:lnTo>
                <a:close/>
                <a:moveTo>
                  <a:pt x="281" y="650"/>
                </a:moveTo>
                <a:lnTo>
                  <a:pt x="281" y="650"/>
                </a:lnTo>
                <a:lnTo>
                  <a:pt x="283" y="650"/>
                </a:lnTo>
                <a:lnTo>
                  <a:pt x="284" y="651"/>
                </a:lnTo>
                <a:lnTo>
                  <a:pt x="284" y="651"/>
                </a:lnTo>
                <a:lnTo>
                  <a:pt x="284" y="651"/>
                </a:lnTo>
                <a:lnTo>
                  <a:pt x="283" y="652"/>
                </a:lnTo>
                <a:lnTo>
                  <a:pt x="282" y="652"/>
                </a:lnTo>
                <a:lnTo>
                  <a:pt x="281" y="651"/>
                </a:lnTo>
                <a:lnTo>
                  <a:pt x="281" y="650"/>
                </a:lnTo>
                <a:lnTo>
                  <a:pt x="281" y="650"/>
                </a:lnTo>
                <a:close/>
                <a:moveTo>
                  <a:pt x="270" y="646"/>
                </a:moveTo>
                <a:lnTo>
                  <a:pt x="270" y="646"/>
                </a:lnTo>
                <a:lnTo>
                  <a:pt x="274" y="646"/>
                </a:lnTo>
                <a:lnTo>
                  <a:pt x="276" y="646"/>
                </a:lnTo>
                <a:lnTo>
                  <a:pt x="276" y="647"/>
                </a:lnTo>
                <a:lnTo>
                  <a:pt x="276" y="647"/>
                </a:lnTo>
                <a:lnTo>
                  <a:pt x="272" y="647"/>
                </a:lnTo>
                <a:lnTo>
                  <a:pt x="270" y="646"/>
                </a:lnTo>
                <a:lnTo>
                  <a:pt x="270" y="646"/>
                </a:lnTo>
                <a:close/>
                <a:moveTo>
                  <a:pt x="288" y="666"/>
                </a:moveTo>
                <a:lnTo>
                  <a:pt x="288" y="666"/>
                </a:lnTo>
                <a:lnTo>
                  <a:pt x="290" y="666"/>
                </a:lnTo>
                <a:lnTo>
                  <a:pt x="293" y="666"/>
                </a:lnTo>
                <a:lnTo>
                  <a:pt x="294" y="666"/>
                </a:lnTo>
                <a:lnTo>
                  <a:pt x="294" y="666"/>
                </a:lnTo>
                <a:lnTo>
                  <a:pt x="290" y="667"/>
                </a:lnTo>
                <a:lnTo>
                  <a:pt x="288" y="666"/>
                </a:lnTo>
                <a:lnTo>
                  <a:pt x="288" y="666"/>
                </a:lnTo>
                <a:close/>
                <a:moveTo>
                  <a:pt x="218" y="573"/>
                </a:moveTo>
                <a:lnTo>
                  <a:pt x="218" y="573"/>
                </a:lnTo>
                <a:lnTo>
                  <a:pt x="219" y="573"/>
                </a:lnTo>
                <a:lnTo>
                  <a:pt x="221" y="573"/>
                </a:lnTo>
                <a:lnTo>
                  <a:pt x="221" y="573"/>
                </a:lnTo>
                <a:lnTo>
                  <a:pt x="222" y="572"/>
                </a:lnTo>
                <a:lnTo>
                  <a:pt x="222" y="572"/>
                </a:lnTo>
                <a:lnTo>
                  <a:pt x="222" y="573"/>
                </a:lnTo>
                <a:lnTo>
                  <a:pt x="221" y="574"/>
                </a:lnTo>
                <a:lnTo>
                  <a:pt x="219" y="574"/>
                </a:lnTo>
                <a:lnTo>
                  <a:pt x="218" y="573"/>
                </a:lnTo>
                <a:lnTo>
                  <a:pt x="218" y="573"/>
                </a:lnTo>
                <a:close/>
                <a:moveTo>
                  <a:pt x="213" y="570"/>
                </a:moveTo>
                <a:lnTo>
                  <a:pt x="213" y="570"/>
                </a:lnTo>
                <a:lnTo>
                  <a:pt x="216" y="567"/>
                </a:lnTo>
                <a:lnTo>
                  <a:pt x="217" y="567"/>
                </a:lnTo>
                <a:lnTo>
                  <a:pt x="218" y="568"/>
                </a:lnTo>
                <a:lnTo>
                  <a:pt x="218" y="572"/>
                </a:lnTo>
                <a:lnTo>
                  <a:pt x="218" y="574"/>
                </a:lnTo>
                <a:lnTo>
                  <a:pt x="217" y="575"/>
                </a:lnTo>
                <a:lnTo>
                  <a:pt x="216" y="574"/>
                </a:lnTo>
                <a:lnTo>
                  <a:pt x="213" y="570"/>
                </a:lnTo>
                <a:lnTo>
                  <a:pt x="213" y="570"/>
                </a:lnTo>
                <a:lnTo>
                  <a:pt x="213" y="570"/>
                </a:lnTo>
                <a:lnTo>
                  <a:pt x="213" y="570"/>
                </a:lnTo>
                <a:lnTo>
                  <a:pt x="213" y="572"/>
                </a:lnTo>
                <a:lnTo>
                  <a:pt x="213" y="570"/>
                </a:lnTo>
                <a:lnTo>
                  <a:pt x="213" y="570"/>
                </a:lnTo>
                <a:close/>
                <a:moveTo>
                  <a:pt x="254" y="641"/>
                </a:moveTo>
                <a:lnTo>
                  <a:pt x="254" y="641"/>
                </a:lnTo>
                <a:lnTo>
                  <a:pt x="258" y="641"/>
                </a:lnTo>
                <a:lnTo>
                  <a:pt x="259" y="643"/>
                </a:lnTo>
                <a:lnTo>
                  <a:pt x="260" y="644"/>
                </a:lnTo>
                <a:lnTo>
                  <a:pt x="260" y="644"/>
                </a:lnTo>
                <a:lnTo>
                  <a:pt x="257" y="643"/>
                </a:lnTo>
                <a:lnTo>
                  <a:pt x="254" y="641"/>
                </a:lnTo>
                <a:lnTo>
                  <a:pt x="254" y="641"/>
                </a:lnTo>
                <a:close/>
                <a:moveTo>
                  <a:pt x="261" y="657"/>
                </a:moveTo>
                <a:lnTo>
                  <a:pt x="261" y="657"/>
                </a:lnTo>
                <a:lnTo>
                  <a:pt x="264" y="656"/>
                </a:lnTo>
                <a:lnTo>
                  <a:pt x="266" y="657"/>
                </a:lnTo>
                <a:lnTo>
                  <a:pt x="266" y="657"/>
                </a:lnTo>
                <a:lnTo>
                  <a:pt x="264" y="658"/>
                </a:lnTo>
                <a:lnTo>
                  <a:pt x="261" y="657"/>
                </a:lnTo>
                <a:lnTo>
                  <a:pt x="261" y="657"/>
                </a:lnTo>
                <a:close/>
                <a:moveTo>
                  <a:pt x="233" y="629"/>
                </a:moveTo>
                <a:lnTo>
                  <a:pt x="233" y="629"/>
                </a:lnTo>
                <a:lnTo>
                  <a:pt x="229" y="627"/>
                </a:lnTo>
                <a:lnTo>
                  <a:pt x="230" y="627"/>
                </a:lnTo>
                <a:lnTo>
                  <a:pt x="234" y="628"/>
                </a:lnTo>
                <a:lnTo>
                  <a:pt x="234" y="629"/>
                </a:lnTo>
                <a:lnTo>
                  <a:pt x="233" y="629"/>
                </a:lnTo>
                <a:lnTo>
                  <a:pt x="233" y="629"/>
                </a:lnTo>
                <a:lnTo>
                  <a:pt x="233" y="629"/>
                </a:lnTo>
                <a:lnTo>
                  <a:pt x="233" y="629"/>
                </a:lnTo>
                <a:lnTo>
                  <a:pt x="234" y="629"/>
                </a:lnTo>
                <a:lnTo>
                  <a:pt x="233" y="629"/>
                </a:lnTo>
                <a:lnTo>
                  <a:pt x="233" y="629"/>
                </a:lnTo>
                <a:close/>
                <a:moveTo>
                  <a:pt x="223" y="621"/>
                </a:moveTo>
                <a:lnTo>
                  <a:pt x="223" y="621"/>
                </a:lnTo>
                <a:lnTo>
                  <a:pt x="222" y="619"/>
                </a:lnTo>
                <a:lnTo>
                  <a:pt x="223" y="617"/>
                </a:lnTo>
                <a:lnTo>
                  <a:pt x="224" y="617"/>
                </a:lnTo>
                <a:lnTo>
                  <a:pt x="227" y="617"/>
                </a:lnTo>
                <a:lnTo>
                  <a:pt x="228" y="619"/>
                </a:lnTo>
                <a:lnTo>
                  <a:pt x="228" y="619"/>
                </a:lnTo>
                <a:lnTo>
                  <a:pt x="227" y="620"/>
                </a:lnTo>
                <a:lnTo>
                  <a:pt x="223" y="621"/>
                </a:lnTo>
                <a:lnTo>
                  <a:pt x="223" y="621"/>
                </a:lnTo>
                <a:lnTo>
                  <a:pt x="223" y="621"/>
                </a:lnTo>
                <a:lnTo>
                  <a:pt x="224" y="621"/>
                </a:lnTo>
                <a:lnTo>
                  <a:pt x="224" y="621"/>
                </a:lnTo>
                <a:lnTo>
                  <a:pt x="223" y="621"/>
                </a:lnTo>
                <a:lnTo>
                  <a:pt x="223" y="621"/>
                </a:lnTo>
                <a:close/>
                <a:moveTo>
                  <a:pt x="227" y="631"/>
                </a:moveTo>
                <a:lnTo>
                  <a:pt x="227" y="631"/>
                </a:lnTo>
                <a:lnTo>
                  <a:pt x="231" y="629"/>
                </a:lnTo>
                <a:lnTo>
                  <a:pt x="227" y="631"/>
                </a:lnTo>
                <a:lnTo>
                  <a:pt x="227" y="631"/>
                </a:lnTo>
                <a:lnTo>
                  <a:pt x="227" y="631"/>
                </a:lnTo>
                <a:lnTo>
                  <a:pt x="227" y="629"/>
                </a:lnTo>
                <a:lnTo>
                  <a:pt x="228" y="631"/>
                </a:lnTo>
                <a:lnTo>
                  <a:pt x="227" y="631"/>
                </a:lnTo>
                <a:lnTo>
                  <a:pt x="227" y="631"/>
                </a:lnTo>
                <a:close/>
                <a:moveTo>
                  <a:pt x="189" y="451"/>
                </a:moveTo>
                <a:lnTo>
                  <a:pt x="189" y="451"/>
                </a:lnTo>
                <a:lnTo>
                  <a:pt x="189" y="449"/>
                </a:lnTo>
                <a:lnTo>
                  <a:pt x="190" y="448"/>
                </a:lnTo>
                <a:lnTo>
                  <a:pt x="192" y="451"/>
                </a:lnTo>
                <a:lnTo>
                  <a:pt x="192" y="454"/>
                </a:lnTo>
                <a:lnTo>
                  <a:pt x="190" y="454"/>
                </a:lnTo>
                <a:lnTo>
                  <a:pt x="189" y="451"/>
                </a:lnTo>
                <a:lnTo>
                  <a:pt x="189" y="451"/>
                </a:lnTo>
                <a:lnTo>
                  <a:pt x="189" y="451"/>
                </a:lnTo>
                <a:lnTo>
                  <a:pt x="189" y="451"/>
                </a:lnTo>
                <a:lnTo>
                  <a:pt x="189" y="451"/>
                </a:lnTo>
                <a:close/>
                <a:moveTo>
                  <a:pt x="193" y="560"/>
                </a:moveTo>
                <a:lnTo>
                  <a:pt x="193" y="560"/>
                </a:lnTo>
                <a:lnTo>
                  <a:pt x="190" y="558"/>
                </a:lnTo>
                <a:lnTo>
                  <a:pt x="190" y="557"/>
                </a:lnTo>
                <a:lnTo>
                  <a:pt x="190" y="557"/>
                </a:lnTo>
                <a:lnTo>
                  <a:pt x="193" y="560"/>
                </a:lnTo>
                <a:lnTo>
                  <a:pt x="193" y="560"/>
                </a:lnTo>
                <a:lnTo>
                  <a:pt x="192" y="558"/>
                </a:lnTo>
                <a:lnTo>
                  <a:pt x="193" y="560"/>
                </a:lnTo>
                <a:lnTo>
                  <a:pt x="193" y="560"/>
                </a:lnTo>
                <a:close/>
                <a:moveTo>
                  <a:pt x="211" y="615"/>
                </a:moveTo>
                <a:lnTo>
                  <a:pt x="211" y="615"/>
                </a:lnTo>
                <a:lnTo>
                  <a:pt x="216" y="617"/>
                </a:lnTo>
                <a:lnTo>
                  <a:pt x="217" y="619"/>
                </a:lnTo>
                <a:lnTo>
                  <a:pt x="216" y="620"/>
                </a:lnTo>
                <a:lnTo>
                  <a:pt x="212" y="621"/>
                </a:lnTo>
                <a:lnTo>
                  <a:pt x="210" y="620"/>
                </a:lnTo>
                <a:lnTo>
                  <a:pt x="207" y="619"/>
                </a:lnTo>
                <a:lnTo>
                  <a:pt x="209" y="617"/>
                </a:lnTo>
                <a:lnTo>
                  <a:pt x="211" y="615"/>
                </a:lnTo>
                <a:lnTo>
                  <a:pt x="211" y="615"/>
                </a:lnTo>
                <a:lnTo>
                  <a:pt x="212" y="615"/>
                </a:lnTo>
                <a:lnTo>
                  <a:pt x="211" y="615"/>
                </a:lnTo>
                <a:lnTo>
                  <a:pt x="211" y="615"/>
                </a:lnTo>
                <a:lnTo>
                  <a:pt x="211" y="615"/>
                </a:lnTo>
                <a:lnTo>
                  <a:pt x="211" y="615"/>
                </a:lnTo>
                <a:close/>
                <a:moveTo>
                  <a:pt x="240" y="664"/>
                </a:moveTo>
                <a:lnTo>
                  <a:pt x="240" y="664"/>
                </a:lnTo>
                <a:lnTo>
                  <a:pt x="235" y="660"/>
                </a:lnTo>
                <a:lnTo>
                  <a:pt x="235" y="660"/>
                </a:lnTo>
                <a:lnTo>
                  <a:pt x="235" y="661"/>
                </a:lnTo>
                <a:lnTo>
                  <a:pt x="237" y="663"/>
                </a:lnTo>
                <a:lnTo>
                  <a:pt x="239" y="664"/>
                </a:lnTo>
                <a:lnTo>
                  <a:pt x="240" y="664"/>
                </a:lnTo>
                <a:lnTo>
                  <a:pt x="240" y="664"/>
                </a:lnTo>
                <a:lnTo>
                  <a:pt x="240" y="663"/>
                </a:lnTo>
                <a:lnTo>
                  <a:pt x="240" y="663"/>
                </a:lnTo>
                <a:lnTo>
                  <a:pt x="241" y="663"/>
                </a:lnTo>
                <a:lnTo>
                  <a:pt x="240" y="664"/>
                </a:lnTo>
                <a:lnTo>
                  <a:pt x="240" y="664"/>
                </a:lnTo>
                <a:close/>
                <a:moveTo>
                  <a:pt x="209" y="621"/>
                </a:moveTo>
                <a:lnTo>
                  <a:pt x="209" y="621"/>
                </a:lnTo>
                <a:lnTo>
                  <a:pt x="204" y="616"/>
                </a:lnTo>
                <a:lnTo>
                  <a:pt x="209" y="621"/>
                </a:lnTo>
                <a:lnTo>
                  <a:pt x="209" y="621"/>
                </a:lnTo>
                <a:lnTo>
                  <a:pt x="209" y="621"/>
                </a:lnTo>
                <a:lnTo>
                  <a:pt x="210" y="621"/>
                </a:lnTo>
                <a:lnTo>
                  <a:pt x="210" y="621"/>
                </a:lnTo>
                <a:lnTo>
                  <a:pt x="209" y="621"/>
                </a:lnTo>
                <a:lnTo>
                  <a:pt x="209" y="621"/>
                </a:lnTo>
                <a:close/>
                <a:moveTo>
                  <a:pt x="221" y="650"/>
                </a:moveTo>
                <a:lnTo>
                  <a:pt x="221" y="650"/>
                </a:lnTo>
                <a:lnTo>
                  <a:pt x="223" y="649"/>
                </a:lnTo>
                <a:lnTo>
                  <a:pt x="224" y="649"/>
                </a:lnTo>
                <a:lnTo>
                  <a:pt x="225" y="650"/>
                </a:lnTo>
                <a:lnTo>
                  <a:pt x="225" y="650"/>
                </a:lnTo>
                <a:lnTo>
                  <a:pt x="223" y="650"/>
                </a:lnTo>
                <a:lnTo>
                  <a:pt x="222" y="651"/>
                </a:lnTo>
                <a:lnTo>
                  <a:pt x="221" y="650"/>
                </a:lnTo>
                <a:lnTo>
                  <a:pt x="221" y="650"/>
                </a:lnTo>
                <a:close/>
                <a:moveTo>
                  <a:pt x="222" y="660"/>
                </a:moveTo>
                <a:lnTo>
                  <a:pt x="222" y="660"/>
                </a:lnTo>
                <a:lnTo>
                  <a:pt x="224" y="658"/>
                </a:lnTo>
                <a:lnTo>
                  <a:pt x="227" y="658"/>
                </a:lnTo>
                <a:lnTo>
                  <a:pt x="229" y="660"/>
                </a:lnTo>
                <a:lnTo>
                  <a:pt x="229" y="661"/>
                </a:lnTo>
                <a:lnTo>
                  <a:pt x="229" y="662"/>
                </a:lnTo>
                <a:lnTo>
                  <a:pt x="227" y="662"/>
                </a:lnTo>
                <a:lnTo>
                  <a:pt x="224" y="661"/>
                </a:lnTo>
                <a:lnTo>
                  <a:pt x="222" y="660"/>
                </a:lnTo>
                <a:lnTo>
                  <a:pt x="222" y="660"/>
                </a:lnTo>
                <a:lnTo>
                  <a:pt x="223" y="660"/>
                </a:lnTo>
                <a:lnTo>
                  <a:pt x="223" y="660"/>
                </a:lnTo>
                <a:lnTo>
                  <a:pt x="223" y="660"/>
                </a:lnTo>
                <a:lnTo>
                  <a:pt x="222" y="660"/>
                </a:lnTo>
                <a:lnTo>
                  <a:pt x="222" y="660"/>
                </a:lnTo>
                <a:close/>
                <a:moveTo>
                  <a:pt x="198" y="611"/>
                </a:moveTo>
                <a:lnTo>
                  <a:pt x="198" y="611"/>
                </a:lnTo>
                <a:lnTo>
                  <a:pt x="198" y="610"/>
                </a:lnTo>
                <a:lnTo>
                  <a:pt x="195" y="610"/>
                </a:lnTo>
                <a:lnTo>
                  <a:pt x="195" y="609"/>
                </a:lnTo>
                <a:lnTo>
                  <a:pt x="195" y="608"/>
                </a:lnTo>
                <a:lnTo>
                  <a:pt x="195" y="608"/>
                </a:lnTo>
                <a:lnTo>
                  <a:pt x="198" y="609"/>
                </a:lnTo>
                <a:lnTo>
                  <a:pt x="199" y="610"/>
                </a:lnTo>
                <a:lnTo>
                  <a:pt x="198" y="611"/>
                </a:lnTo>
                <a:lnTo>
                  <a:pt x="198" y="611"/>
                </a:lnTo>
                <a:close/>
                <a:moveTo>
                  <a:pt x="202" y="631"/>
                </a:moveTo>
                <a:lnTo>
                  <a:pt x="202" y="631"/>
                </a:lnTo>
                <a:lnTo>
                  <a:pt x="209" y="633"/>
                </a:lnTo>
                <a:lnTo>
                  <a:pt x="209" y="633"/>
                </a:lnTo>
                <a:lnTo>
                  <a:pt x="205" y="633"/>
                </a:lnTo>
                <a:lnTo>
                  <a:pt x="202" y="632"/>
                </a:lnTo>
                <a:lnTo>
                  <a:pt x="202" y="631"/>
                </a:lnTo>
                <a:lnTo>
                  <a:pt x="202" y="631"/>
                </a:lnTo>
                <a:close/>
                <a:moveTo>
                  <a:pt x="217" y="653"/>
                </a:moveTo>
                <a:lnTo>
                  <a:pt x="217" y="653"/>
                </a:lnTo>
                <a:lnTo>
                  <a:pt x="219" y="653"/>
                </a:lnTo>
                <a:lnTo>
                  <a:pt x="222" y="655"/>
                </a:lnTo>
                <a:lnTo>
                  <a:pt x="222" y="656"/>
                </a:lnTo>
                <a:lnTo>
                  <a:pt x="222" y="657"/>
                </a:lnTo>
                <a:lnTo>
                  <a:pt x="222" y="657"/>
                </a:lnTo>
                <a:lnTo>
                  <a:pt x="221" y="657"/>
                </a:lnTo>
                <a:lnTo>
                  <a:pt x="218" y="656"/>
                </a:lnTo>
                <a:lnTo>
                  <a:pt x="217" y="653"/>
                </a:lnTo>
                <a:lnTo>
                  <a:pt x="217" y="653"/>
                </a:lnTo>
                <a:lnTo>
                  <a:pt x="217" y="655"/>
                </a:lnTo>
                <a:lnTo>
                  <a:pt x="217" y="653"/>
                </a:lnTo>
                <a:lnTo>
                  <a:pt x="217" y="653"/>
                </a:lnTo>
                <a:close/>
                <a:moveTo>
                  <a:pt x="176" y="599"/>
                </a:moveTo>
                <a:lnTo>
                  <a:pt x="176" y="599"/>
                </a:lnTo>
                <a:lnTo>
                  <a:pt x="184" y="602"/>
                </a:lnTo>
                <a:lnTo>
                  <a:pt x="189" y="604"/>
                </a:lnTo>
                <a:lnTo>
                  <a:pt x="190" y="607"/>
                </a:lnTo>
                <a:lnTo>
                  <a:pt x="190" y="608"/>
                </a:lnTo>
                <a:lnTo>
                  <a:pt x="189" y="609"/>
                </a:lnTo>
                <a:lnTo>
                  <a:pt x="186" y="608"/>
                </a:lnTo>
                <a:lnTo>
                  <a:pt x="182" y="604"/>
                </a:lnTo>
                <a:lnTo>
                  <a:pt x="176" y="599"/>
                </a:lnTo>
                <a:lnTo>
                  <a:pt x="176" y="599"/>
                </a:lnTo>
                <a:lnTo>
                  <a:pt x="178" y="601"/>
                </a:lnTo>
                <a:lnTo>
                  <a:pt x="180" y="602"/>
                </a:lnTo>
                <a:lnTo>
                  <a:pt x="178" y="602"/>
                </a:lnTo>
                <a:lnTo>
                  <a:pt x="176" y="599"/>
                </a:lnTo>
                <a:lnTo>
                  <a:pt x="176" y="599"/>
                </a:lnTo>
                <a:close/>
                <a:moveTo>
                  <a:pt x="176" y="432"/>
                </a:moveTo>
                <a:lnTo>
                  <a:pt x="176" y="432"/>
                </a:lnTo>
                <a:lnTo>
                  <a:pt x="177" y="433"/>
                </a:lnTo>
                <a:lnTo>
                  <a:pt x="178" y="433"/>
                </a:lnTo>
                <a:lnTo>
                  <a:pt x="177" y="434"/>
                </a:lnTo>
                <a:lnTo>
                  <a:pt x="177" y="434"/>
                </a:lnTo>
                <a:lnTo>
                  <a:pt x="176" y="433"/>
                </a:lnTo>
                <a:lnTo>
                  <a:pt x="175" y="432"/>
                </a:lnTo>
                <a:lnTo>
                  <a:pt x="176" y="432"/>
                </a:lnTo>
                <a:lnTo>
                  <a:pt x="176" y="432"/>
                </a:lnTo>
                <a:close/>
                <a:moveTo>
                  <a:pt x="164" y="537"/>
                </a:moveTo>
                <a:lnTo>
                  <a:pt x="164" y="537"/>
                </a:lnTo>
                <a:lnTo>
                  <a:pt x="166" y="534"/>
                </a:lnTo>
                <a:lnTo>
                  <a:pt x="164" y="537"/>
                </a:lnTo>
                <a:lnTo>
                  <a:pt x="164" y="537"/>
                </a:lnTo>
                <a:lnTo>
                  <a:pt x="165" y="535"/>
                </a:lnTo>
                <a:lnTo>
                  <a:pt x="164" y="537"/>
                </a:lnTo>
                <a:lnTo>
                  <a:pt x="164" y="537"/>
                </a:lnTo>
                <a:close/>
                <a:moveTo>
                  <a:pt x="205" y="647"/>
                </a:moveTo>
                <a:lnTo>
                  <a:pt x="205" y="647"/>
                </a:lnTo>
                <a:lnTo>
                  <a:pt x="210" y="649"/>
                </a:lnTo>
                <a:lnTo>
                  <a:pt x="213" y="650"/>
                </a:lnTo>
                <a:lnTo>
                  <a:pt x="215" y="651"/>
                </a:lnTo>
                <a:lnTo>
                  <a:pt x="215" y="652"/>
                </a:lnTo>
                <a:lnTo>
                  <a:pt x="213" y="652"/>
                </a:lnTo>
                <a:lnTo>
                  <a:pt x="211" y="652"/>
                </a:lnTo>
                <a:lnTo>
                  <a:pt x="209" y="650"/>
                </a:lnTo>
                <a:lnTo>
                  <a:pt x="205" y="647"/>
                </a:lnTo>
                <a:lnTo>
                  <a:pt x="205" y="647"/>
                </a:lnTo>
                <a:lnTo>
                  <a:pt x="207" y="649"/>
                </a:lnTo>
                <a:lnTo>
                  <a:pt x="207" y="649"/>
                </a:lnTo>
                <a:lnTo>
                  <a:pt x="206" y="649"/>
                </a:lnTo>
                <a:lnTo>
                  <a:pt x="205" y="647"/>
                </a:lnTo>
                <a:lnTo>
                  <a:pt x="205" y="647"/>
                </a:lnTo>
                <a:close/>
                <a:moveTo>
                  <a:pt x="176" y="582"/>
                </a:moveTo>
                <a:lnTo>
                  <a:pt x="176" y="582"/>
                </a:lnTo>
                <a:lnTo>
                  <a:pt x="180" y="586"/>
                </a:lnTo>
                <a:lnTo>
                  <a:pt x="182" y="587"/>
                </a:lnTo>
                <a:lnTo>
                  <a:pt x="182" y="588"/>
                </a:lnTo>
                <a:lnTo>
                  <a:pt x="182" y="588"/>
                </a:lnTo>
                <a:lnTo>
                  <a:pt x="178" y="586"/>
                </a:lnTo>
                <a:lnTo>
                  <a:pt x="176" y="585"/>
                </a:lnTo>
                <a:lnTo>
                  <a:pt x="176" y="582"/>
                </a:lnTo>
                <a:lnTo>
                  <a:pt x="176" y="582"/>
                </a:lnTo>
                <a:close/>
                <a:moveTo>
                  <a:pt x="176" y="593"/>
                </a:moveTo>
                <a:lnTo>
                  <a:pt x="176" y="593"/>
                </a:lnTo>
                <a:lnTo>
                  <a:pt x="171" y="585"/>
                </a:lnTo>
                <a:lnTo>
                  <a:pt x="171" y="585"/>
                </a:lnTo>
                <a:lnTo>
                  <a:pt x="171" y="586"/>
                </a:lnTo>
                <a:lnTo>
                  <a:pt x="174" y="591"/>
                </a:lnTo>
                <a:lnTo>
                  <a:pt x="175" y="593"/>
                </a:lnTo>
                <a:lnTo>
                  <a:pt x="176" y="593"/>
                </a:lnTo>
                <a:lnTo>
                  <a:pt x="176" y="593"/>
                </a:lnTo>
                <a:lnTo>
                  <a:pt x="176" y="591"/>
                </a:lnTo>
                <a:lnTo>
                  <a:pt x="176" y="593"/>
                </a:lnTo>
                <a:lnTo>
                  <a:pt x="176" y="593"/>
                </a:lnTo>
                <a:close/>
                <a:moveTo>
                  <a:pt x="200" y="646"/>
                </a:moveTo>
                <a:lnTo>
                  <a:pt x="200" y="646"/>
                </a:lnTo>
                <a:lnTo>
                  <a:pt x="202" y="646"/>
                </a:lnTo>
                <a:lnTo>
                  <a:pt x="202" y="647"/>
                </a:lnTo>
                <a:lnTo>
                  <a:pt x="201" y="647"/>
                </a:lnTo>
                <a:lnTo>
                  <a:pt x="200" y="646"/>
                </a:lnTo>
                <a:lnTo>
                  <a:pt x="200" y="646"/>
                </a:lnTo>
                <a:lnTo>
                  <a:pt x="201" y="646"/>
                </a:lnTo>
                <a:lnTo>
                  <a:pt x="200" y="646"/>
                </a:lnTo>
                <a:lnTo>
                  <a:pt x="200" y="646"/>
                </a:lnTo>
                <a:close/>
                <a:moveTo>
                  <a:pt x="189" y="639"/>
                </a:moveTo>
                <a:lnTo>
                  <a:pt x="189" y="639"/>
                </a:lnTo>
                <a:lnTo>
                  <a:pt x="193" y="640"/>
                </a:lnTo>
                <a:lnTo>
                  <a:pt x="195" y="641"/>
                </a:lnTo>
                <a:lnTo>
                  <a:pt x="195" y="641"/>
                </a:lnTo>
                <a:lnTo>
                  <a:pt x="192" y="641"/>
                </a:lnTo>
                <a:lnTo>
                  <a:pt x="189" y="639"/>
                </a:lnTo>
                <a:lnTo>
                  <a:pt x="189" y="639"/>
                </a:lnTo>
                <a:close/>
                <a:moveTo>
                  <a:pt x="172" y="597"/>
                </a:moveTo>
                <a:lnTo>
                  <a:pt x="172" y="597"/>
                </a:lnTo>
                <a:lnTo>
                  <a:pt x="174" y="597"/>
                </a:lnTo>
                <a:lnTo>
                  <a:pt x="172" y="596"/>
                </a:lnTo>
                <a:lnTo>
                  <a:pt x="170" y="593"/>
                </a:lnTo>
                <a:lnTo>
                  <a:pt x="169" y="592"/>
                </a:lnTo>
                <a:lnTo>
                  <a:pt x="172" y="597"/>
                </a:lnTo>
                <a:lnTo>
                  <a:pt x="172" y="597"/>
                </a:lnTo>
                <a:lnTo>
                  <a:pt x="170" y="596"/>
                </a:lnTo>
                <a:lnTo>
                  <a:pt x="170" y="596"/>
                </a:lnTo>
                <a:lnTo>
                  <a:pt x="171" y="596"/>
                </a:lnTo>
                <a:lnTo>
                  <a:pt x="172" y="597"/>
                </a:lnTo>
                <a:lnTo>
                  <a:pt x="172" y="597"/>
                </a:lnTo>
                <a:close/>
                <a:moveTo>
                  <a:pt x="193" y="647"/>
                </a:moveTo>
                <a:lnTo>
                  <a:pt x="193" y="647"/>
                </a:lnTo>
                <a:lnTo>
                  <a:pt x="184" y="641"/>
                </a:lnTo>
                <a:lnTo>
                  <a:pt x="184" y="641"/>
                </a:lnTo>
                <a:lnTo>
                  <a:pt x="187" y="641"/>
                </a:lnTo>
                <a:lnTo>
                  <a:pt x="192" y="644"/>
                </a:lnTo>
                <a:lnTo>
                  <a:pt x="193" y="646"/>
                </a:lnTo>
                <a:lnTo>
                  <a:pt x="193" y="647"/>
                </a:lnTo>
                <a:lnTo>
                  <a:pt x="193" y="647"/>
                </a:lnTo>
                <a:lnTo>
                  <a:pt x="192" y="646"/>
                </a:lnTo>
                <a:lnTo>
                  <a:pt x="192" y="646"/>
                </a:lnTo>
                <a:lnTo>
                  <a:pt x="193" y="646"/>
                </a:lnTo>
                <a:lnTo>
                  <a:pt x="193" y="647"/>
                </a:lnTo>
                <a:lnTo>
                  <a:pt x="193" y="647"/>
                </a:lnTo>
                <a:close/>
                <a:moveTo>
                  <a:pt x="182" y="635"/>
                </a:moveTo>
                <a:lnTo>
                  <a:pt x="182" y="635"/>
                </a:lnTo>
                <a:lnTo>
                  <a:pt x="183" y="634"/>
                </a:lnTo>
                <a:lnTo>
                  <a:pt x="184" y="635"/>
                </a:lnTo>
                <a:lnTo>
                  <a:pt x="188" y="638"/>
                </a:lnTo>
                <a:lnTo>
                  <a:pt x="188" y="638"/>
                </a:lnTo>
                <a:lnTo>
                  <a:pt x="188" y="639"/>
                </a:lnTo>
                <a:lnTo>
                  <a:pt x="182" y="635"/>
                </a:lnTo>
                <a:lnTo>
                  <a:pt x="182" y="635"/>
                </a:lnTo>
                <a:lnTo>
                  <a:pt x="183" y="635"/>
                </a:lnTo>
                <a:lnTo>
                  <a:pt x="182" y="635"/>
                </a:lnTo>
                <a:lnTo>
                  <a:pt x="182" y="635"/>
                </a:lnTo>
                <a:close/>
                <a:moveTo>
                  <a:pt x="157" y="585"/>
                </a:moveTo>
                <a:lnTo>
                  <a:pt x="157" y="585"/>
                </a:lnTo>
                <a:lnTo>
                  <a:pt x="163" y="587"/>
                </a:lnTo>
                <a:lnTo>
                  <a:pt x="165" y="588"/>
                </a:lnTo>
                <a:lnTo>
                  <a:pt x="165" y="590"/>
                </a:lnTo>
                <a:lnTo>
                  <a:pt x="164" y="590"/>
                </a:lnTo>
                <a:lnTo>
                  <a:pt x="164" y="590"/>
                </a:lnTo>
                <a:lnTo>
                  <a:pt x="163" y="588"/>
                </a:lnTo>
                <a:lnTo>
                  <a:pt x="160" y="587"/>
                </a:lnTo>
                <a:lnTo>
                  <a:pt x="158" y="586"/>
                </a:lnTo>
                <a:lnTo>
                  <a:pt x="157" y="585"/>
                </a:lnTo>
                <a:lnTo>
                  <a:pt x="157" y="585"/>
                </a:lnTo>
                <a:close/>
                <a:moveTo>
                  <a:pt x="147" y="568"/>
                </a:moveTo>
                <a:lnTo>
                  <a:pt x="147" y="568"/>
                </a:lnTo>
                <a:lnTo>
                  <a:pt x="150" y="569"/>
                </a:lnTo>
                <a:lnTo>
                  <a:pt x="152" y="570"/>
                </a:lnTo>
                <a:lnTo>
                  <a:pt x="152" y="570"/>
                </a:lnTo>
                <a:lnTo>
                  <a:pt x="150" y="570"/>
                </a:lnTo>
                <a:lnTo>
                  <a:pt x="148" y="569"/>
                </a:lnTo>
                <a:lnTo>
                  <a:pt x="147" y="568"/>
                </a:lnTo>
                <a:lnTo>
                  <a:pt x="147" y="568"/>
                </a:lnTo>
                <a:close/>
                <a:moveTo>
                  <a:pt x="143" y="572"/>
                </a:moveTo>
                <a:lnTo>
                  <a:pt x="143" y="572"/>
                </a:lnTo>
                <a:lnTo>
                  <a:pt x="146" y="574"/>
                </a:lnTo>
                <a:lnTo>
                  <a:pt x="150" y="576"/>
                </a:lnTo>
                <a:lnTo>
                  <a:pt x="152" y="579"/>
                </a:lnTo>
                <a:lnTo>
                  <a:pt x="153" y="580"/>
                </a:lnTo>
                <a:lnTo>
                  <a:pt x="152" y="581"/>
                </a:lnTo>
                <a:lnTo>
                  <a:pt x="152" y="581"/>
                </a:lnTo>
                <a:lnTo>
                  <a:pt x="150" y="578"/>
                </a:lnTo>
                <a:lnTo>
                  <a:pt x="147" y="575"/>
                </a:lnTo>
                <a:lnTo>
                  <a:pt x="145" y="574"/>
                </a:lnTo>
                <a:lnTo>
                  <a:pt x="143" y="572"/>
                </a:lnTo>
                <a:lnTo>
                  <a:pt x="143" y="572"/>
                </a:lnTo>
                <a:close/>
                <a:moveTo>
                  <a:pt x="136" y="550"/>
                </a:moveTo>
                <a:lnTo>
                  <a:pt x="136" y="550"/>
                </a:lnTo>
                <a:lnTo>
                  <a:pt x="139" y="551"/>
                </a:lnTo>
                <a:lnTo>
                  <a:pt x="140" y="554"/>
                </a:lnTo>
                <a:lnTo>
                  <a:pt x="140" y="554"/>
                </a:lnTo>
                <a:lnTo>
                  <a:pt x="140" y="554"/>
                </a:lnTo>
                <a:lnTo>
                  <a:pt x="139" y="552"/>
                </a:lnTo>
                <a:lnTo>
                  <a:pt x="136" y="550"/>
                </a:lnTo>
                <a:lnTo>
                  <a:pt x="136" y="550"/>
                </a:lnTo>
                <a:close/>
                <a:moveTo>
                  <a:pt x="135" y="557"/>
                </a:moveTo>
                <a:lnTo>
                  <a:pt x="135" y="557"/>
                </a:lnTo>
                <a:lnTo>
                  <a:pt x="135" y="550"/>
                </a:lnTo>
                <a:lnTo>
                  <a:pt x="134" y="550"/>
                </a:lnTo>
                <a:lnTo>
                  <a:pt x="134" y="550"/>
                </a:lnTo>
                <a:lnTo>
                  <a:pt x="134" y="555"/>
                </a:lnTo>
                <a:lnTo>
                  <a:pt x="134" y="556"/>
                </a:lnTo>
                <a:lnTo>
                  <a:pt x="135" y="557"/>
                </a:lnTo>
                <a:lnTo>
                  <a:pt x="135" y="557"/>
                </a:lnTo>
                <a:lnTo>
                  <a:pt x="135" y="556"/>
                </a:lnTo>
                <a:lnTo>
                  <a:pt x="136" y="556"/>
                </a:lnTo>
                <a:lnTo>
                  <a:pt x="136" y="557"/>
                </a:lnTo>
                <a:lnTo>
                  <a:pt x="135" y="557"/>
                </a:lnTo>
                <a:lnTo>
                  <a:pt x="135" y="557"/>
                </a:lnTo>
                <a:close/>
                <a:moveTo>
                  <a:pt x="133" y="558"/>
                </a:moveTo>
                <a:lnTo>
                  <a:pt x="133" y="558"/>
                </a:lnTo>
                <a:lnTo>
                  <a:pt x="131" y="554"/>
                </a:lnTo>
                <a:lnTo>
                  <a:pt x="130" y="551"/>
                </a:lnTo>
                <a:lnTo>
                  <a:pt x="129" y="551"/>
                </a:lnTo>
                <a:lnTo>
                  <a:pt x="129" y="552"/>
                </a:lnTo>
                <a:lnTo>
                  <a:pt x="129" y="556"/>
                </a:lnTo>
                <a:lnTo>
                  <a:pt x="130" y="557"/>
                </a:lnTo>
                <a:lnTo>
                  <a:pt x="133" y="558"/>
                </a:lnTo>
                <a:lnTo>
                  <a:pt x="133" y="558"/>
                </a:lnTo>
                <a:lnTo>
                  <a:pt x="133" y="556"/>
                </a:lnTo>
                <a:lnTo>
                  <a:pt x="134" y="556"/>
                </a:lnTo>
                <a:lnTo>
                  <a:pt x="134" y="557"/>
                </a:lnTo>
                <a:lnTo>
                  <a:pt x="133" y="558"/>
                </a:lnTo>
                <a:lnTo>
                  <a:pt x="133" y="558"/>
                </a:lnTo>
                <a:close/>
                <a:moveTo>
                  <a:pt x="119" y="543"/>
                </a:moveTo>
                <a:lnTo>
                  <a:pt x="119" y="543"/>
                </a:lnTo>
                <a:lnTo>
                  <a:pt x="123" y="544"/>
                </a:lnTo>
                <a:lnTo>
                  <a:pt x="124" y="546"/>
                </a:lnTo>
                <a:lnTo>
                  <a:pt x="124" y="546"/>
                </a:lnTo>
                <a:lnTo>
                  <a:pt x="123" y="546"/>
                </a:lnTo>
                <a:lnTo>
                  <a:pt x="122" y="546"/>
                </a:lnTo>
                <a:lnTo>
                  <a:pt x="121" y="545"/>
                </a:lnTo>
                <a:lnTo>
                  <a:pt x="119" y="543"/>
                </a:lnTo>
                <a:lnTo>
                  <a:pt x="119" y="543"/>
                </a:lnTo>
                <a:close/>
                <a:moveTo>
                  <a:pt x="127" y="592"/>
                </a:moveTo>
                <a:lnTo>
                  <a:pt x="127" y="592"/>
                </a:lnTo>
                <a:lnTo>
                  <a:pt x="129" y="593"/>
                </a:lnTo>
                <a:lnTo>
                  <a:pt x="130" y="593"/>
                </a:lnTo>
                <a:lnTo>
                  <a:pt x="131" y="596"/>
                </a:lnTo>
                <a:lnTo>
                  <a:pt x="131" y="596"/>
                </a:lnTo>
                <a:lnTo>
                  <a:pt x="129" y="594"/>
                </a:lnTo>
                <a:lnTo>
                  <a:pt x="127" y="592"/>
                </a:lnTo>
                <a:lnTo>
                  <a:pt x="127" y="592"/>
                </a:lnTo>
                <a:close/>
                <a:moveTo>
                  <a:pt x="127" y="594"/>
                </a:moveTo>
                <a:lnTo>
                  <a:pt x="127" y="594"/>
                </a:lnTo>
                <a:lnTo>
                  <a:pt x="129" y="596"/>
                </a:lnTo>
                <a:lnTo>
                  <a:pt x="130" y="598"/>
                </a:lnTo>
                <a:lnTo>
                  <a:pt x="130" y="598"/>
                </a:lnTo>
                <a:lnTo>
                  <a:pt x="130" y="598"/>
                </a:lnTo>
                <a:lnTo>
                  <a:pt x="129" y="597"/>
                </a:lnTo>
                <a:lnTo>
                  <a:pt x="128" y="597"/>
                </a:lnTo>
                <a:lnTo>
                  <a:pt x="127" y="596"/>
                </a:lnTo>
                <a:lnTo>
                  <a:pt x="127" y="594"/>
                </a:lnTo>
                <a:lnTo>
                  <a:pt x="127" y="594"/>
                </a:lnTo>
                <a:close/>
                <a:moveTo>
                  <a:pt x="122" y="585"/>
                </a:moveTo>
                <a:lnTo>
                  <a:pt x="122" y="585"/>
                </a:lnTo>
                <a:lnTo>
                  <a:pt x="124" y="585"/>
                </a:lnTo>
                <a:lnTo>
                  <a:pt x="124" y="586"/>
                </a:lnTo>
                <a:lnTo>
                  <a:pt x="123" y="586"/>
                </a:lnTo>
                <a:lnTo>
                  <a:pt x="122" y="585"/>
                </a:lnTo>
                <a:lnTo>
                  <a:pt x="122" y="585"/>
                </a:lnTo>
                <a:lnTo>
                  <a:pt x="124" y="586"/>
                </a:lnTo>
                <a:lnTo>
                  <a:pt x="122" y="585"/>
                </a:lnTo>
                <a:lnTo>
                  <a:pt x="122" y="585"/>
                </a:lnTo>
                <a:close/>
                <a:moveTo>
                  <a:pt x="117" y="592"/>
                </a:moveTo>
                <a:lnTo>
                  <a:pt x="117" y="592"/>
                </a:lnTo>
                <a:lnTo>
                  <a:pt x="123" y="590"/>
                </a:lnTo>
                <a:lnTo>
                  <a:pt x="123" y="590"/>
                </a:lnTo>
                <a:lnTo>
                  <a:pt x="123" y="591"/>
                </a:lnTo>
                <a:lnTo>
                  <a:pt x="119" y="592"/>
                </a:lnTo>
                <a:lnTo>
                  <a:pt x="118" y="592"/>
                </a:lnTo>
                <a:lnTo>
                  <a:pt x="117" y="592"/>
                </a:lnTo>
                <a:lnTo>
                  <a:pt x="117" y="592"/>
                </a:lnTo>
                <a:lnTo>
                  <a:pt x="118" y="593"/>
                </a:lnTo>
                <a:lnTo>
                  <a:pt x="117" y="592"/>
                </a:lnTo>
                <a:lnTo>
                  <a:pt x="117" y="592"/>
                </a:lnTo>
                <a:close/>
                <a:moveTo>
                  <a:pt x="112" y="523"/>
                </a:moveTo>
                <a:lnTo>
                  <a:pt x="112" y="523"/>
                </a:lnTo>
                <a:lnTo>
                  <a:pt x="113" y="523"/>
                </a:lnTo>
                <a:lnTo>
                  <a:pt x="115" y="525"/>
                </a:lnTo>
                <a:lnTo>
                  <a:pt x="115" y="526"/>
                </a:lnTo>
                <a:lnTo>
                  <a:pt x="113" y="526"/>
                </a:lnTo>
                <a:lnTo>
                  <a:pt x="113" y="526"/>
                </a:lnTo>
                <a:lnTo>
                  <a:pt x="112" y="525"/>
                </a:lnTo>
                <a:lnTo>
                  <a:pt x="112" y="523"/>
                </a:lnTo>
                <a:lnTo>
                  <a:pt x="112" y="523"/>
                </a:lnTo>
                <a:lnTo>
                  <a:pt x="112" y="523"/>
                </a:lnTo>
                <a:close/>
                <a:moveTo>
                  <a:pt x="115" y="581"/>
                </a:moveTo>
                <a:lnTo>
                  <a:pt x="115" y="581"/>
                </a:lnTo>
                <a:lnTo>
                  <a:pt x="117" y="581"/>
                </a:lnTo>
                <a:lnTo>
                  <a:pt x="118" y="584"/>
                </a:lnTo>
                <a:lnTo>
                  <a:pt x="118" y="584"/>
                </a:lnTo>
                <a:lnTo>
                  <a:pt x="116" y="582"/>
                </a:lnTo>
                <a:lnTo>
                  <a:pt x="115" y="581"/>
                </a:lnTo>
                <a:lnTo>
                  <a:pt x="115" y="581"/>
                </a:lnTo>
                <a:close/>
                <a:moveTo>
                  <a:pt x="109" y="533"/>
                </a:moveTo>
                <a:lnTo>
                  <a:pt x="109" y="533"/>
                </a:lnTo>
                <a:lnTo>
                  <a:pt x="101" y="526"/>
                </a:lnTo>
                <a:lnTo>
                  <a:pt x="99" y="523"/>
                </a:lnTo>
                <a:lnTo>
                  <a:pt x="100" y="523"/>
                </a:lnTo>
                <a:lnTo>
                  <a:pt x="103" y="526"/>
                </a:lnTo>
                <a:lnTo>
                  <a:pt x="109" y="533"/>
                </a:lnTo>
                <a:lnTo>
                  <a:pt x="109" y="533"/>
                </a:lnTo>
                <a:lnTo>
                  <a:pt x="107" y="532"/>
                </a:lnTo>
                <a:lnTo>
                  <a:pt x="109" y="533"/>
                </a:lnTo>
                <a:lnTo>
                  <a:pt x="109" y="533"/>
                </a:lnTo>
                <a:close/>
                <a:moveTo>
                  <a:pt x="98" y="516"/>
                </a:moveTo>
                <a:lnTo>
                  <a:pt x="98" y="516"/>
                </a:lnTo>
                <a:lnTo>
                  <a:pt x="99" y="519"/>
                </a:lnTo>
                <a:lnTo>
                  <a:pt x="100" y="520"/>
                </a:lnTo>
                <a:lnTo>
                  <a:pt x="101" y="520"/>
                </a:lnTo>
                <a:lnTo>
                  <a:pt x="103" y="520"/>
                </a:lnTo>
                <a:lnTo>
                  <a:pt x="103" y="519"/>
                </a:lnTo>
                <a:lnTo>
                  <a:pt x="103" y="517"/>
                </a:lnTo>
                <a:lnTo>
                  <a:pt x="101" y="516"/>
                </a:lnTo>
                <a:lnTo>
                  <a:pt x="98" y="516"/>
                </a:lnTo>
                <a:lnTo>
                  <a:pt x="98" y="516"/>
                </a:lnTo>
                <a:lnTo>
                  <a:pt x="99" y="514"/>
                </a:lnTo>
                <a:lnTo>
                  <a:pt x="100" y="514"/>
                </a:lnTo>
                <a:lnTo>
                  <a:pt x="100" y="515"/>
                </a:lnTo>
                <a:lnTo>
                  <a:pt x="98" y="516"/>
                </a:lnTo>
                <a:lnTo>
                  <a:pt x="98" y="516"/>
                </a:lnTo>
                <a:close/>
                <a:moveTo>
                  <a:pt x="92" y="513"/>
                </a:moveTo>
                <a:lnTo>
                  <a:pt x="92" y="513"/>
                </a:lnTo>
                <a:lnTo>
                  <a:pt x="93" y="513"/>
                </a:lnTo>
                <a:lnTo>
                  <a:pt x="94" y="513"/>
                </a:lnTo>
                <a:lnTo>
                  <a:pt x="98" y="513"/>
                </a:lnTo>
                <a:lnTo>
                  <a:pt x="99" y="511"/>
                </a:lnTo>
                <a:lnTo>
                  <a:pt x="99" y="511"/>
                </a:lnTo>
                <a:lnTo>
                  <a:pt x="92" y="513"/>
                </a:lnTo>
                <a:lnTo>
                  <a:pt x="92" y="513"/>
                </a:lnTo>
                <a:lnTo>
                  <a:pt x="93" y="510"/>
                </a:lnTo>
                <a:lnTo>
                  <a:pt x="93" y="510"/>
                </a:lnTo>
                <a:lnTo>
                  <a:pt x="94" y="511"/>
                </a:lnTo>
                <a:lnTo>
                  <a:pt x="92" y="513"/>
                </a:lnTo>
                <a:lnTo>
                  <a:pt x="92" y="513"/>
                </a:lnTo>
                <a:close/>
                <a:moveTo>
                  <a:pt x="93" y="496"/>
                </a:moveTo>
                <a:lnTo>
                  <a:pt x="93" y="496"/>
                </a:lnTo>
                <a:lnTo>
                  <a:pt x="94" y="497"/>
                </a:lnTo>
                <a:lnTo>
                  <a:pt x="95" y="499"/>
                </a:lnTo>
                <a:lnTo>
                  <a:pt x="95" y="499"/>
                </a:lnTo>
                <a:lnTo>
                  <a:pt x="93" y="498"/>
                </a:lnTo>
                <a:lnTo>
                  <a:pt x="93" y="496"/>
                </a:lnTo>
                <a:lnTo>
                  <a:pt x="93" y="496"/>
                </a:lnTo>
                <a:close/>
                <a:moveTo>
                  <a:pt x="146" y="344"/>
                </a:moveTo>
                <a:lnTo>
                  <a:pt x="146" y="344"/>
                </a:lnTo>
                <a:lnTo>
                  <a:pt x="145" y="343"/>
                </a:lnTo>
                <a:lnTo>
                  <a:pt x="145" y="342"/>
                </a:lnTo>
                <a:lnTo>
                  <a:pt x="147" y="342"/>
                </a:lnTo>
                <a:lnTo>
                  <a:pt x="148" y="343"/>
                </a:lnTo>
                <a:lnTo>
                  <a:pt x="148" y="344"/>
                </a:lnTo>
                <a:lnTo>
                  <a:pt x="146" y="344"/>
                </a:lnTo>
                <a:lnTo>
                  <a:pt x="146" y="344"/>
                </a:lnTo>
                <a:lnTo>
                  <a:pt x="146" y="344"/>
                </a:lnTo>
                <a:lnTo>
                  <a:pt x="146" y="344"/>
                </a:lnTo>
                <a:lnTo>
                  <a:pt x="146" y="344"/>
                </a:lnTo>
                <a:close/>
                <a:moveTo>
                  <a:pt x="72" y="472"/>
                </a:moveTo>
                <a:lnTo>
                  <a:pt x="72" y="472"/>
                </a:lnTo>
                <a:lnTo>
                  <a:pt x="72" y="470"/>
                </a:lnTo>
                <a:lnTo>
                  <a:pt x="74" y="470"/>
                </a:lnTo>
                <a:lnTo>
                  <a:pt x="76" y="472"/>
                </a:lnTo>
                <a:lnTo>
                  <a:pt x="77" y="474"/>
                </a:lnTo>
                <a:lnTo>
                  <a:pt x="77" y="475"/>
                </a:lnTo>
                <a:lnTo>
                  <a:pt x="76" y="475"/>
                </a:lnTo>
                <a:lnTo>
                  <a:pt x="76" y="475"/>
                </a:lnTo>
                <a:lnTo>
                  <a:pt x="76" y="474"/>
                </a:lnTo>
                <a:lnTo>
                  <a:pt x="75" y="474"/>
                </a:lnTo>
                <a:lnTo>
                  <a:pt x="74" y="473"/>
                </a:lnTo>
                <a:lnTo>
                  <a:pt x="72" y="472"/>
                </a:lnTo>
                <a:lnTo>
                  <a:pt x="72" y="472"/>
                </a:lnTo>
                <a:close/>
                <a:moveTo>
                  <a:pt x="145" y="338"/>
                </a:moveTo>
                <a:lnTo>
                  <a:pt x="145" y="338"/>
                </a:lnTo>
                <a:lnTo>
                  <a:pt x="143" y="334"/>
                </a:lnTo>
                <a:lnTo>
                  <a:pt x="143" y="332"/>
                </a:lnTo>
                <a:lnTo>
                  <a:pt x="145" y="332"/>
                </a:lnTo>
                <a:lnTo>
                  <a:pt x="146" y="333"/>
                </a:lnTo>
                <a:lnTo>
                  <a:pt x="147" y="334"/>
                </a:lnTo>
                <a:lnTo>
                  <a:pt x="148" y="337"/>
                </a:lnTo>
                <a:lnTo>
                  <a:pt x="147" y="338"/>
                </a:lnTo>
                <a:lnTo>
                  <a:pt x="145" y="338"/>
                </a:lnTo>
                <a:lnTo>
                  <a:pt x="145" y="338"/>
                </a:lnTo>
                <a:lnTo>
                  <a:pt x="145" y="337"/>
                </a:lnTo>
                <a:lnTo>
                  <a:pt x="146" y="338"/>
                </a:lnTo>
                <a:lnTo>
                  <a:pt x="146" y="338"/>
                </a:lnTo>
                <a:lnTo>
                  <a:pt x="145" y="338"/>
                </a:lnTo>
                <a:lnTo>
                  <a:pt x="145" y="338"/>
                </a:lnTo>
                <a:close/>
                <a:moveTo>
                  <a:pt x="145" y="326"/>
                </a:moveTo>
                <a:lnTo>
                  <a:pt x="145" y="326"/>
                </a:lnTo>
                <a:lnTo>
                  <a:pt x="145" y="328"/>
                </a:lnTo>
                <a:lnTo>
                  <a:pt x="145" y="330"/>
                </a:lnTo>
                <a:lnTo>
                  <a:pt x="145" y="330"/>
                </a:lnTo>
                <a:lnTo>
                  <a:pt x="143" y="330"/>
                </a:lnTo>
                <a:lnTo>
                  <a:pt x="143" y="327"/>
                </a:lnTo>
                <a:lnTo>
                  <a:pt x="143" y="326"/>
                </a:lnTo>
                <a:lnTo>
                  <a:pt x="145" y="326"/>
                </a:lnTo>
                <a:lnTo>
                  <a:pt x="145" y="326"/>
                </a:lnTo>
                <a:close/>
                <a:moveTo>
                  <a:pt x="42" y="486"/>
                </a:moveTo>
                <a:lnTo>
                  <a:pt x="42" y="486"/>
                </a:lnTo>
                <a:lnTo>
                  <a:pt x="45" y="490"/>
                </a:lnTo>
                <a:lnTo>
                  <a:pt x="45" y="492"/>
                </a:lnTo>
                <a:lnTo>
                  <a:pt x="45" y="492"/>
                </a:lnTo>
                <a:lnTo>
                  <a:pt x="44" y="491"/>
                </a:lnTo>
                <a:lnTo>
                  <a:pt x="44" y="490"/>
                </a:lnTo>
                <a:lnTo>
                  <a:pt x="42" y="486"/>
                </a:lnTo>
                <a:lnTo>
                  <a:pt x="42" y="486"/>
                </a:lnTo>
                <a:close/>
                <a:moveTo>
                  <a:pt x="35" y="478"/>
                </a:moveTo>
                <a:lnTo>
                  <a:pt x="35" y="478"/>
                </a:lnTo>
                <a:lnTo>
                  <a:pt x="32" y="477"/>
                </a:lnTo>
                <a:lnTo>
                  <a:pt x="30" y="475"/>
                </a:lnTo>
                <a:lnTo>
                  <a:pt x="30" y="474"/>
                </a:lnTo>
                <a:lnTo>
                  <a:pt x="33" y="474"/>
                </a:lnTo>
                <a:lnTo>
                  <a:pt x="34" y="473"/>
                </a:lnTo>
                <a:lnTo>
                  <a:pt x="35" y="474"/>
                </a:lnTo>
                <a:lnTo>
                  <a:pt x="36" y="475"/>
                </a:lnTo>
                <a:lnTo>
                  <a:pt x="35" y="478"/>
                </a:lnTo>
                <a:lnTo>
                  <a:pt x="35" y="478"/>
                </a:lnTo>
                <a:lnTo>
                  <a:pt x="34" y="478"/>
                </a:lnTo>
                <a:lnTo>
                  <a:pt x="34" y="478"/>
                </a:lnTo>
                <a:lnTo>
                  <a:pt x="34" y="478"/>
                </a:lnTo>
                <a:lnTo>
                  <a:pt x="35" y="478"/>
                </a:lnTo>
                <a:lnTo>
                  <a:pt x="35" y="478"/>
                </a:lnTo>
                <a:close/>
                <a:moveTo>
                  <a:pt x="30" y="475"/>
                </a:moveTo>
                <a:lnTo>
                  <a:pt x="30" y="475"/>
                </a:lnTo>
                <a:lnTo>
                  <a:pt x="33" y="479"/>
                </a:lnTo>
                <a:lnTo>
                  <a:pt x="35" y="484"/>
                </a:lnTo>
                <a:lnTo>
                  <a:pt x="35" y="484"/>
                </a:lnTo>
                <a:lnTo>
                  <a:pt x="32" y="480"/>
                </a:lnTo>
                <a:lnTo>
                  <a:pt x="30" y="478"/>
                </a:lnTo>
                <a:lnTo>
                  <a:pt x="30" y="475"/>
                </a:lnTo>
                <a:lnTo>
                  <a:pt x="30" y="475"/>
                </a:lnTo>
                <a:close/>
                <a:moveTo>
                  <a:pt x="142" y="302"/>
                </a:moveTo>
                <a:lnTo>
                  <a:pt x="142" y="302"/>
                </a:lnTo>
                <a:lnTo>
                  <a:pt x="142" y="301"/>
                </a:lnTo>
                <a:lnTo>
                  <a:pt x="142" y="298"/>
                </a:lnTo>
                <a:lnTo>
                  <a:pt x="142" y="297"/>
                </a:lnTo>
                <a:lnTo>
                  <a:pt x="143" y="296"/>
                </a:lnTo>
                <a:lnTo>
                  <a:pt x="143" y="296"/>
                </a:lnTo>
                <a:lnTo>
                  <a:pt x="143" y="300"/>
                </a:lnTo>
                <a:lnTo>
                  <a:pt x="143" y="301"/>
                </a:lnTo>
                <a:lnTo>
                  <a:pt x="142" y="302"/>
                </a:lnTo>
                <a:lnTo>
                  <a:pt x="142" y="302"/>
                </a:lnTo>
                <a:close/>
                <a:moveTo>
                  <a:pt x="24" y="466"/>
                </a:moveTo>
                <a:lnTo>
                  <a:pt x="24" y="466"/>
                </a:lnTo>
                <a:lnTo>
                  <a:pt x="25" y="463"/>
                </a:lnTo>
                <a:lnTo>
                  <a:pt x="27" y="463"/>
                </a:lnTo>
                <a:lnTo>
                  <a:pt x="28" y="466"/>
                </a:lnTo>
                <a:lnTo>
                  <a:pt x="29" y="468"/>
                </a:lnTo>
                <a:lnTo>
                  <a:pt x="28" y="468"/>
                </a:lnTo>
                <a:lnTo>
                  <a:pt x="27" y="468"/>
                </a:lnTo>
                <a:lnTo>
                  <a:pt x="24" y="466"/>
                </a:lnTo>
                <a:lnTo>
                  <a:pt x="24" y="466"/>
                </a:lnTo>
                <a:lnTo>
                  <a:pt x="24" y="464"/>
                </a:lnTo>
                <a:lnTo>
                  <a:pt x="24" y="466"/>
                </a:lnTo>
                <a:lnTo>
                  <a:pt x="24" y="466"/>
                </a:lnTo>
                <a:lnTo>
                  <a:pt x="24" y="466"/>
                </a:lnTo>
                <a:lnTo>
                  <a:pt x="24" y="466"/>
                </a:lnTo>
                <a:close/>
                <a:moveTo>
                  <a:pt x="24" y="452"/>
                </a:moveTo>
                <a:lnTo>
                  <a:pt x="24" y="452"/>
                </a:lnTo>
                <a:lnTo>
                  <a:pt x="24" y="451"/>
                </a:lnTo>
                <a:lnTo>
                  <a:pt x="24" y="450"/>
                </a:lnTo>
                <a:lnTo>
                  <a:pt x="23" y="449"/>
                </a:lnTo>
                <a:lnTo>
                  <a:pt x="24" y="448"/>
                </a:lnTo>
                <a:lnTo>
                  <a:pt x="24" y="448"/>
                </a:lnTo>
                <a:lnTo>
                  <a:pt x="25" y="451"/>
                </a:lnTo>
                <a:lnTo>
                  <a:pt x="25" y="452"/>
                </a:lnTo>
                <a:lnTo>
                  <a:pt x="24" y="452"/>
                </a:lnTo>
                <a:lnTo>
                  <a:pt x="24" y="452"/>
                </a:lnTo>
                <a:close/>
                <a:moveTo>
                  <a:pt x="17" y="460"/>
                </a:moveTo>
                <a:lnTo>
                  <a:pt x="17" y="460"/>
                </a:lnTo>
                <a:lnTo>
                  <a:pt x="18" y="460"/>
                </a:lnTo>
                <a:lnTo>
                  <a:pt x="21" y="460"/>
                </a:lnTo>
                <a:lnTo>
                  <a:pt x="21" y="461"/>
                </a:lnTo>
                <a:lnTo>
                  <a:pt x="17" y="460"/>
                </a:lnTo>
                <a:lnTo>
                  <a:pt x="17" y="460"/>
                </a:lnTo>
                <a:lnTo>
                  <a:pt x="17" y="460"/>
                </a:lnTo>
                <a:lnTo>
                  <a:pt x="17" y="460"/>
                </a:lnTo>
                <a:lnTo>
                  <a:pt x="17" y="460"/>
                </a:lnTo>
                <a:close/>
                <a:moveTo>
                  <a:pt x="146" y="284"/>
                </a:moveTo>
                <a:lnTo>
                  <a:pt x="146" y="284"/>
                </a:lnTo>
                <a:lnTo>
                  <a:pt x="147" y="285"/>
                </a:lnTo>
                <a:lnTo>
                  <a:pt x="147" y="286"/>
                </a:lnTo>
                <a:lnTo>
                  <a:pt x="146" y="286"/>
                </a:lnTo>
                <a:lnTo>
                  <a:pt x="145" y="285"/>
                </a:lnTo>
                <a:lnTo>
                  <a:pt x="145" y="284"/>
                </a:lnTo>
                <a:lnTo>
                  <a:pt x="146" y="284"/>
                </a:lnTo>
                <a:lnTo>
                  <a:pt x="146" y="284"/>
                </a:lnTo>
                <a:lnTo>
                  <a:pt x="146" y="284"/>
                </a:lnTo>
                <a:lnTo>
                  <a:pt x="146" y="284"/>
                </a:lnTo>
                <a:lnTo>
                  <a:pt x="146" y="284"/>
                </a:lnTo>
                <a:close/>
                <a:moveTo>
                  <a:pt x="17" y="431"/>
                </a:moveTo>
                <a:lnTo>
                  <a:pt x="17" y="431"/>
                </a:lnTo>
                <a:lnTo>
                  <a:pt x="16" y="431"/>
                </a:lnTo>
                <a:lnTo>
                  <a:pt x="17" y="431"/>
                </a:lnTo>
                <a:lnTo>
                  <a:pt x="17" y="431"/>
                </a:lnTo>
                <a:lnTo>
                  <a:pt x="17" y="431"/>
                </a:lnTo>
                <a:lnTo>
                  <a:pt x="17" y="431"/>
                </a:lnTo>
                <a:lnTo>
                  <a:pt x="17" y="431"/>
                </a:lnTo>
                <a:close/>
                <a:moveTo>
                  <a:pt x="151" y="278"/>
                </a:moveTo>
                <a:lnTo>
                  <a:pt x="150" y="279"/>
                </a:lnTo>
                <a:lnTo>
                  <a:pt x="150" y="279"/>
                </a:lnTo>
                <a:lnTo>
                  <a:pt x="148" y="278"/>
                </a:lnTo>
                <a:lnTo>
                  <a:pt x="150" y="277"/>
                </a:lnTo>
                <a:lnTo>
                  <a:pt x="151" y="277"/>
                </a:lnTo>
                <a:lnTo>
                  <a:pt x="151" y="278"/>
                </a:lnTo>
                <a:lnTo>
                  <a:pt x="151" y="278"/>
                </a:lnTo>
                <a:close/>
                <a:moveTo>
                  <a:pt x="15" y="414"/>
                </a:moveTo>
                <a:lnTo>
                  <a:pt x="15" y="414"/>
                </a:lnTo>
                <a:lnTo>
                  <a:pt x="12" y="410"/>
                </a:lnTo>
                <a:lnTo>
                  <a:pt x="13" y="409"/>
                </a:lnTo>
                <a:lnTo>
                  <a:pt x="15" y="410"/>
                </a:lnTo>
                <a:lnTo>
                  <a:pt x="15" y="414"/>
                </a:lnTo>
                <a:lnTo>
                  <a:pt x="15" y="414"/>
                </a:lnTo>
                <a:lnTo>
                  <a:pt x="13" y="414"/>
                </a:lnTo>
                <a:lnTo>
                  <a:pt x="15" y="414"/>
                </a:lnTo>
                <a:lnTo>
                  <a:pt x="15" y="414"/>
                </a:lnTo>
                <a:close/>
                <a:moveTo>
                  <a:pt x="151" y="261"/>
                </a:moveTo>
                <a:lnTo>
                  <a:pt x="151" y="261"/>
                </a:lnTo>
                <a:lnTo>
                  <a:pt x="153" y="260"/>
                </a:lnTo>
                <a:lnTo>
                  <a:pt x="154" y="260"/>
                </a:lnTo>
                <a:lnTo>
                  <a:pt x="154" y="262"/>
                </a:lnTo>
                <a:lnTo>
                  <a:pt x="152" y="263"/>
                </a:lnTo>
                <a:lnTo>
                  <a:pt x="152" y="262"/>
                </a:lnTo>
                <a:lnTo>
                  <a:pt x="151" y="261"/>
                </a:lnTo>
                <a:lnTo>
                  <a:pt x="151" y="261"/>
                </a:lnTo>
                <a:lnTo>
                  <a:pt x="152" y="261"/>
                </a:lnTo>
                <a:lnTo>
                  <a:pt x="152" y="261"/>
                </a:lnTo>
                <a:lnTo>
                  <a:pt x="151" y="261"/>
                </a:lnTo>
                <a:lnTo>
                  <a:pt x="151" y="261"/>
                </a:lnTo>
                <a:lnTo>
                  <a:pt x="151" y="261"/>
                </a:lnTo>
                <a:close/>
                <a:moveTo>
                  <a:pt x="6" y="396"/>
                </a:moveTo>
                <a:lnTo>
                  <a:pt x="6" y="396"/>
                </a:lnTo>
                <a:lnTo>
                  <a:pt x="9" y="389"/>
                </a:lnTo>
                <a:lnTo>
                  <a:pt x="9" y="389"/>
                </a:lnTo>
                <a:lnTo>
                  <a:pt x="9" y="389"/>
                </a:lnTo>
                <a:lnTo>
                  <a:pt x="9" y="393"/>
                </a:lnTo>
                <a:lnTo>
                  <a:pt x="7" y="395"/>
                </a:lnTo>
                <a:lnTo>
                  <a:pt x="6" y="396"/>
                </a:lnTo>
                <a:lnTo>
                  <a:pt x="6" y="396"/>
                </a:lnTo>
                <a:lnTo>
                  <a:pt x="7" y="395"/>
                </a:lnTo>
                <a:lnTo>
                  <a:pt x="7" y="395"/>
                </a:lnTo>
                <a:lnTo>
                  <a:pt x="7" y="396"/>
                </a:lnTo>
                <a:lnTo>
                  <a:pt x="6" y="396"/>
                </a:lnTo>
                <a:lnTo>
                  <a:pt x="6" y="396"/>
                </a:lnTo>
                <a:close/>
                <a:moveTo>
                  <a:pt x="154" y="254"/>
                </a:moveTo>
                <a:lnTo>
                  <a:pt x="154" y="254"/>
                </a:lnTo>
                <a:lnTo>
                  <a:pt x="156" y="255"/>
                </a:lnTo>
                <a:lnTo>
                  <a:pt x="157" y="256"/>
                </a:lnTo>
                <a:lnTo>
                  <a:pt x="157" y="256"/>
                </a:lnTo>
                <a:lnTo>
                  <a:pt x="154" y="255"/>
                </a:lnTo>
                <a:lnTo>
                  <a:pt x="153" y="255"/>
                </a:lnTo>
                <a:lnTo>
                  <a:pt x="154" y="254"/>
                </a:lnTo>
                <a:lnTo>
                  <a:pt x="154" y="254"/>
                </a:lnTo>
                <a:close/>
                <a:moveTo>
                  <a:pt x="6" y="383"/>
                </a:moveTo>
                <a:lnTo>
                  <a:pt x="6" y="383"/>
                </a:lnTo>
                <a:lnTo>
                  <a:pt x="9" y="379"/>
                </a:lnTo>
                <a:lnTo>
                  <a:pt x="10" y="378"/>
                </a:lnTo>
                <a:lnTo>
                  <a:pt x="11" y="379"/>
                </a:lnTo>
                <a:lnTo>
                  <a:pt x="11" y="381"/>
                </a:lnTo>
                <a:lnTo>
                  <a:pt x="11" y="384"/>
                </a:lnTo>
                <a:lnTo>
                  <a:pt x="10" y="385"/>
                </a:lnTo>
                <a:lnTo>
                  <a:pt x="9" y="385"/>
                </a:lnTo>
                <a:lnTo>
                  <a:pt x="6" y="383"/>
                </a:lnTo>
                <a:lnTo>
                  <a:pt x="6" y="383"/>
                </a:lnTo>
                <a:lnTo>
                  <a:pt x="7" y="381"/>
                </a:lnTo>
                <a:lnTo>
                  <a:pt x="7" y="383"/>
                </a:lnTo>
                <a:lnTo>
                  <a:pt x="7" y="384"/>
                </a:lnTo>
                <a:lnTo>
                  <a:pt x="6" y="383"/>
                </a:lnTo>
                <a:lnTo>
                  <a:pt x="6" y="383"/>
                </a:lnTo>
                <a:close/>
                <a:moveTo>
                  <a:pt x="158" y="251"/>
                </a:moveTo>
                <a:lnTo>
                  <a:pt x="158" y="251"/>
                </a:lnTo>
                <a:lnTo>
                  <a:pt x="158" y="254"/>
                </a:lnTo>
                <a:lnTo>
                  <a:pt x="157" y="254"/>
                </a:lnTo>
                <a:lnTo>
                  <a:pt x="157" y="254"/>
                </a:lnTo>
                <a:lnTo>
                  <a:pt x="157" y="253"/>
                </a:lnTo>
                <a:lnTo>
                  <a:pt x="158" y="251"/>
                </a:lnTo>
                <a:lnTo>
                  <a:pt x="158" y="251"/>
                </a:lnTo>
                <a:close/>
                <a:moveTo>
                  <a:pt x="5" y="374"/>
                </a:moveTo>
                <a:lnTo>
                  <a:pt x="5" y="374"/>
                </a:lnTo>
                <a:lnTo>
                  <a:pt x="6" y="385"/>
                </a:lnTo>
                <a:lnTo>
                  <a:pt x="6" y="386"/>
                </a:lnTo>
                <a:lnTo>
                  <a:pt x="5" y="385"/>
                </a:lnTo>
                <a:lnTo>
                  <a:pt x="4" y="379"/>
                </a:lnTo>
                <a:lnTo>
                  <a:pt x="4" y="377"/>
                </a:lnTo>
                <a:lnTo>
                  <a:pt x="5" y="374"/>
                </a:lnTo>
                <a:lnTo>
                  <a:pt x="5" y="374"/>
                </a:lnTo>
                <a:lnTo>
                  <a:pt x="5" y="377"/>
                </a:lnTo>
                <a:lnTo>
                  <a:pt x="5" y="374"/>
                </a:lnTo>
                <a:lnTo>
                  <a:pt x="5" y="374"/>
                </a:lnTo>
                <a:close/>
                <a:moveTo>
                  <a:pt x="6" y="369"/>
                </a:moveTo>
                <a:lnTo>
                  <a:pt x="6" y="369"/>
                </a:lnTo>
                <a:lnTo>
                  <a:pt x="9" y="373"/>
                </a:lnTo>
                <a:lnTo>
                  <a:pt x="10" y="375"/>
                </a:lnTo>
                <a:lnTo>
                  <a:pt x="9" y="378"/>
                </a:lnTo>
                <a:lnTo>
                  <a:pt x="9" y="379"/>
                </a:lnTo>
                <a:lnTo>
                  <a:pt x="6" y="378"/>
                </a:lnTo>
                <a:lnTo>
                  <a:pt x="6" y="377"/>
                </a:lnTo>
                <a:lnTo>
                  <a:pt x="5" y="374"/>
                </a:lnTo>
                <a:lnTo>
                  <a:pt x="6" y="369"/>
                </a:lnTo>
                <a:lnTo>
                  <a:pt x="6" y="369"/>
                </a:lnTo>
                <a:lnTo>
                  <a:pt x="6" y="371"/>
                </a:lnTo>
                <a:lnTo>
                  <a:pt x="6" y="369"/>
                </a:lnTo>
                <a:lnTo>
                  <a:pt x="6" y="369"/>
                </a:lnTo>
                <a:close/>
                <a:moveTo>
                  <a:pt x="159" y="242"/>
                </a:moveTo>
                <a:lnTo>
                  <a:pt x="159" y="242"/>
                </a:lnTo>
                <a:lnTo>
                  <a:pt x="159" y="247"/>
                </a:lnTo>
                <a:lnTo>
                  <a:pt x="159" y="248"/>
                </a:lnTo>
                <a:lnTo>
                  <a:pt x="158" y="248"/>
                </a:lnTo>
                <a:lnTo>
                  <a:pt x="158" y="245"/>
                </a:lnTo>
                <a:lnTo>
                  <a:pt x="158" y="244"/>
                </a:lnTo>
                <a:lnTo>
                  <a:pt x="159" y="242"/>
                </a:lnTo>
                <a:lnTo>
                  <a:pt x="159" y="242"/>
                </a:lnTo>
                <a:lnTo>
                  <a:pt x="159" y="243"/>
                </a:lnTo>
                <a:lnTo>
                  <a:pt x="159" y="243"/>
                </a:lnTo>
                <a:lnTo>
                  <a:pt x="159" y="243"/>
                </a:lnTo>
                <a:lnTo>
                  <a:pt x="159" y="242"/>
                </a:lnTo>
                <a:lnTo>
                  <a:pt x="159" y="242"/>
                </a:lnTo>
                <a:close/>
                <a:moveTo>
                  <a:pt x="1" y="366"/>
                </a:moveTo>
                <a:lnTo>
                  <a:pt x="1" y="366"/>
                </a:lnTo>
                <a:lnTo>
                  <a:pt x="1" y="365"/>
                </a:lnTo>
                <a:lnTo>
                  <a:pt x="3" y="365"/>
                </a:lnTo>
                <a:lnTo>
                  <a:pt x="5" y="366"/>
                </a:lnTo>
                <a:lnTo>
                  <a:pt x="5" y="366"/>
                </a:lnTo>
                <a:lnTo>
                  <a:pt x="5" y="367"/>
                </a:lnTo>
                <a:lnTo>
                  <a:pt x="1" y="366"/>
                </a:lnTo>
                <a:lnTo>
                  <a:pt x="1" y="366"/>
                </a:lnTo>
                <a:lnTo>
                  <a:pt x="1" y="365"/>
                </a:lnTo>
                <a:lnTo>
                  <a:pt x="1" y="365"/>
                </a:lnTo>
                <a:lnTo>
                  <a:pt x="1" y="366"/>
                </a:lnTo>
                <a:lnTo>
                  <a:pt x="1" y="366"/>
                </a:lnTo>
                <a:lnTo>
                  <a:pt x="1" y="366"/>
                </a:lnTo>
                <a:close/>
                <a:moveTo>
                  <a:pt x="6" y="356"/>
                </a:moveTo>
                <a:lnTo>
                  <a:pt x="6" y="356"/>
                </a:lnTo>
                <a:lnTo>
                  <a:pt x="6" y="354"/>
                </a:lnTo>
                <a:lnTo>
                  <a:pt x="6" y="350"/>
                </a:lnTo>
                <a:lnTo>
                  <a:pt x="6" y="350"/>
                </a:lnTo>
                <a:lnTo>
                  <a:pt x="7" y="352"/>
                </a:lnTo>
                <a:lnTo>
                  <a:pt x="7" y="354"/>
                </a:lnTo>
                <a:lnTo>
                  <a:pt x="7" y="356"/>
                </a:lnTo>
                <a:lnTo>
                  <a:pt x="6" y="356"/>
                </a:lnTo>
                <a:lnTo>
                  <a:pt x="6" y="356"/>
                </a:lnTo>
                <a:close/>
                <a:moveTo>
                  <a:pt x="3" y="343"/>
                </a:moveTo>
                <a:lnTo>
                  <a:pt x="3" y="343"/>
                </a:lnTo>
                <a:lnTo>
                  <a:pt x="3" y="337"/>
                </a:lnTo>
                <a:lnTo>
                  <a:pt x="3" y="337"/>
                </a:lnTo>
                <a:lnTo>
                  <a:pt x="3" y="338"/>
                </a:lnTo>
                <a:lnTo>
                  <a:pt x="4" y="340"/>
                </a:lnTo>
                <a:lnTo>
                  <a:pt x="4" y="342"/>
                </a:lnTo>
                <a:lnTo>
                  <a:pt x="3" y="343"/>
                </a:lnTo>
                <a:lnTo>
                  <a:pt x="3" y="343"/>
                </a:lnTo>
                <a:lnTo>
                  <a:pt x="3" y="342"/>
                </a:lnTo>
                <a:lnTo>
                  <a:pt x="3" y="343"/>
                </a:lnTo>
                <a:lnTo>
                  <a:pt x="3" y="343"/>
                </a:lnTo>
                <a:close/>
                <a:moveTo>
                  <a:pt x="6" y="328"/>
                </a:moveTo>
                <a:lnTo>
                  <a:pt x="6" y="328"/>
                </a:lnTo>
                <a:lnTo>
                  <a:pt x="4" y="332"/>
                </a:lnTo>
                <a:lnTo>
                  <a:pt x="4" y="332"/>
                </a:lnTo>
                <a:lnTo>
                  <a:pt x="5" y="330"/>
                </a:lnTo>
                <a:lnTo>
                  <a:pt x="6" y="328"/>
                </a:lnTo>
                <a:lnTo>
                  <a:pt x="6" y="328"/>
                </a:lnTo>
                <a:lnTo>
                  <a:pt x="5" y="328"/>
                </a:lnTo>
                <a:lnTo>
                  <a:pt x="6" y="328"/>
                </a:lnTo>
                <a:lnTo>
                  <a:pt x="6" y="328"/>
                </a:lnTo>
                <a:close/>
                <a:moveTo>
                  <a:pt x="6" y="330"/>
                </a:moveTo>
                <a:lnTo>
                  <a:pt x="6" y="330"/>
                </a:lnTo>
                <a:lnTo>
                  <a:pt x="9" y="327"/>
                </a:lnTo>
                <a:lnTo>
                  <a:pt x="9" y="327"/>
                </a:lnTo>
                <a:lnTo>
                  <a:pt x="7" y="328"/>
                </a:lnTo>
                <a:lnTo>
                  <a:pt x="6" y="330"/>
                </a:lnTo>
                <a:lnTo>
                  <a:pt x="6" y="330"/>
                </a:lnTo>
                <a:lnTo>
                  <a:pt x="7" y="330"/>
                </a:lnTo>
                <a:lnTo>
                  <a:pt x="6" y="330"/>
                </a:lnTo>
                <a:lnTo>
                  <a:pt x="6" y="330"/>
                </a:lnTo>
                <a:close/>
                <a:moveTo>
                  <a:pt x="7" y="315"/>
                </a:moveTo>
                <a:lnTo>
                  <a:pt x="7" y="315"/>
                </a:lnTo>
                <a:lnTo>
                  <a:pt x="10" y="320"/>
                </a:lnTo>
                <a:lnTo>
                  <a:pt x="10" y="324"/>
                </a:lnTo>
                <a:lnTo>
                  <a:pt x="9" y="322"/>
                </a:lnTo>
                <a:lnTo>
                  <a:pt x="7" y="315"/>
                </a:lnTo>
                <a:lnTo>
                  <a:pt x="7" y="315"/>
                </a:lnTo>
                <a:lnTo>
                  <a:pt x="9" y="316"/>
                </a:lnTo>
                <a:lnTo>
                  <a:pt x="7" y="315"/>
                </a:lnTo>
                <a:lnTo>
                  <a:pt x="7" y="315"/>
                </a:lnTo>
                <a:close/>
                <a:moveTo>
                  <a:pt x="4" y="313"/>
                </a:moveTo>
                <a:lnTo>
                  <a:pt x="4" y="313"/>
                </a:lnTo>
                <a:lnTo>
                  <a:pt x="5" y="314"/>
                </a:lnTo>
                <a:lnTo>
                  <a:pt x="5" y="316"/>
                </a:lnTo>
                <a:lnTo>
                  <a:pt x="5" y="321"/>
                </a:lnTo>
                <a:lnTo>
                  <a:pt x="5" y="321"/>
                </a:lnTo>
                <a:lnTo>
                  <a:pt x="3" y="318"/>
                </a:lnTo>
                <a:lnTo>
                  <a:pt x="3" y="315"/>
                </a:lnTo>
                <a:lnTo>
                  <a:pt x="4" y="313"/>
                </a:lnTo>
                <a:lnTo>
                  <a:pt x="4" y="313"/>
                </a:lnTo>
                <a:close/>
                <a:moveTo>
                  <a:pt x="11" y="298"/>
                </a:moveTo>
                <a:lnTo>
                  <a:pt x="11" y="298"/>
                </a:lnTo>
                <a:lnTo>
                  <a:pt x="10" y="298"/>
                </a:lnTo>
                <a:lnTo>
                  <a:pt x="11" y="300"/>
                </a:lnTo>
                <a:lnTo>
                  <a:pt x="12" y="300"/>
                </a:lnTo>
                <a:lnTo>
                  <a:pt x="13" y="300"/>
                </a:lnTo>
                <a:lnTo>
                  <a:pt x="11" y="298"/>
                </a:lnTo>
                <a:lnTo>
                  <a:pt x="11" y="298"/>
                </a:lnTo>
                <a:lnTo>
                  <a:pt x="11" y="298"/>
                </a:lnTo>
                <a:lnTo>
                  <a:pt x="11" y="298"/>
                </a:lnTo>
                <a:lnTo>
                  <a:pt x="11" y="298"/>
                </a:lnTo>
                <a:close/>
                <a:moveTo>
                  <a:pt x="11" y="260"/>
                </a:moveTo>
                <a:lnTo>
                  <a:pt x="11" y="260"/>
                </a:lnTo>
                <a:lnTo>
                  <a:pt x="11" y="260"/>
                </a:lnTo>
                <a:lnTo>
                  <a:pt x="11" y="260"/>
                </a:lnTo>
                <a:lnTo>
                  <a:pt x="11" y="260"/>
                </a:lnTo>
                <a:lnTo>
                  <a:pt x="11" y="261"/>
                </a:lnTo>
                <a:lnTo>
                  <a:pt x="11" y="260"/>
                </a:lnTo>
                <a:lnTo>
                  <a:pt x="11" y="260"/>
                </a:lnTo>
                <a:close/>
                <a:moveTo>
                  <a:pt x="157" y="54"/>
                </a:moveTo>
                <a:lnTo>
                  <a:pt x="157" y="54"/>
                </a:lnTo>
                <a:lnTo>
                  <a:pt x="159" y="54"/>
                </a:lnTo>
                <a:lnTo>
                  <a:pt x="160" y="54"/>
                </a:lnTo>
                <a:lnTo>
                  <a:pt x="160" y="58"/>
                </a:lnTo>
                <a:lnTo>
                  <a:pt x="159" y="58"/>
                </a:lnTo>
                <a:lnTo>
                  <a:pt x="158" y="58"/>
                </a:lnTo>
                <a:lnTo>
                  <a:pt x="158" y="56"/>
                </a:lnTo>
                <a:lnTo>
                  <a:pt x="157" y="54"/>
                </a:lnTo>
                <a:lnTo>
                  <a:pt x="157" y="54"/>
                </a:lnTo>
                <a:lnTo>
                  <a:pt x="158" y="54"/>
                </a:lnTo>
                <a:lnTo>
                  <a:pt x="158" y="54"/>
                </a:lnTo>
                <a:lnTo>
                  <a:pt x="158" y="55"/>
                </a:lnTo>
                <a:lnTo>
                  <a:pt x="157" y="54"/>
                </a:lnTo>
                <a:lnTo>
                  <a:pt x="157" y="54"/>
                </a:lnTo>
                <a:close/>
                <a:moveTo>
                  <a:pt x="176" y="45"/>
                </a:moveTo>
                <a:lnTo>
                  <a:pt x="176" y="45"/>
                </a:lnTo>
                <a:lnTo>
                  <a:pt x="174" y="45"/>
                </a:lnTo>
                <a:lnTo>
                  <a:pt x="172" y="47"/>
                </a:lnTo>
                <a:lnTo>
                  <a:pt x="171" y="48"/>
                </a:lnTo>
                <a:lnTo>
                  <a:pt x="170" y="45"/>
                </a:lnTo>
                <a:lnTo>
                  <a:pt x="170" y="45"/>
                </a:lnTo>
                <a:lnTo>
                  <a:pt x="174" y="44"/>
                </a:lnTo>
                <a:lnTo>
                  <a:pt x="175" y="44"/>
                </a:lnTo>
                <a:lnTo>
                  <a:pt x="176" y="45"/>
                </a:lnTo>
                <a:lnTo>
                  <a:pt x="176" y="45"/>
                </a:lnTo>
                <a:close/>
                <a:moveTo>
                  <a:pt x="379" y="132"/>
                </a:moveTo>
                <a:lnTo>
                  <a:pt x="379" y="132"/>
                </a:lnTo>
                <a:lnTo>
                  <a:pt x="376" y="135"/>
                </a:lnTo>
                <a:lnTo>
                  <a:pt x="376" y="135"/>
                </a:lnTo>
                <a:lnTo>
                  <a:pt x="377" y="135"/>
                </a:lnTo>
                <a:lnTo>
                  <a:pt x="379" y="135"/>
                </a:lnTo>
                <a:lnTo>
                  <a:pt x="379" y="133"/>
                </a:lnTo>
                <a:lnTo>
                  <a:pt x="379" y="132"/>
                </a:lnTo>
                <a:lnTo>
                  <a:pt x="379" y="132"/>
                </a:lnTo>
                <a:lnTo>
                  <a:pt x="378" y="132"/>
                </a:lnTo>
                <a:lnTo>
                  <a:pt x="377" y="132"/>
                </a:lnTo>
                <a:lnTo>
                  <a:pt x="378" y="132"/>
                </a:lnTo>
                <a:lnTo>
                  <a:pt x="379" y="132"/>
                </a:lnTo>
                <a:lnTo>
                  <a:pt x="379" y="132"/>
                </a:lnTo>
                <a:close/>
                <a:moveTo>
                  <a:pt x="375" y="136"/>
                </a:moveTo>
                <a:lnTo>
                  <a:pt x="375" y="136"/>
                </a:lnTo>
                <a:lnTo>
                  <a:pt x="373" y="135"/>
                </a:lnTo>
                <a:lnTo>
                  <a:pt x="375" y="136"/>
                </a:lnTo>
                <a:lnTo>
                  <a:pt x="375" y="136"/>
                </a:lnTo>
                <a:lnTo>
                  <a:pt x="376" y="136"/>
                </a:lnTo>
                <a:lnTo>
                  <a:pt x="375" y="136"/>
                </a:lnTo>
                <a:lnTo>
                  <a:pt x="375" y="136"/>
                </a:lnTo>
                <a:close/>
                <a:moveTo>
                  <a:pt x="231" y="18"/>
                </a:moveTo>
                <a:lnTo>
                  <a:pt x="231" y="18"/>
                </a:lnTo>
                <a:lnTo>
                  <a:pt x="235" y="15"/>
                </a:lnTo>
                <a:lnTo>
                  <a:pt x="236" y="15"/>
                </a:lnTo>
                <a:lnTo>
                  <a:pt x="236" y="17"/>
                </a:lnTo>
                <a:lnTo>
                  <a:pt x="235" y="18"/>
                </a:lnTo>
                <a:lnTo>
                  <a:pt x="234" y="19"/>
                </a:lnTo>
                <a:lnTo>
                  <a:pt x="231" y="18"/>
                </a:lnTo>
                <a:lnTo>
                  <a:pt x="231" y="18"/>
                </a:lnTo>
                <a:lnTo>
                  <a:pt x="233" y="18"/>
                </a:lnTo>
                <a:lnTo>
                  <a:pt x="231" y="18"/>
                </a:lnTo>
                <a:lnTo>
                  <a:pt x="231" y="18"/>
                </a:lnTo>
                <a:close/>
                <a:moveTo>
                  <a:pt x="386" y="133"/>
                </a:moveTo>
                <a:lnTo>
                  <a:pt x="386" y="133"/>
                </a:lnTo>
                <a:lnTo>
                  <a:pt x="386" y="136"/>
                </a:lnTo>
                <a:lnTo>
                  <a:pt x="383" y="137"/>
                </a:lnTo>
                <a:lnTo>
                  <a:pt x="383" y="137"/>
                </a:lnTo>
                <a:lnTo>
                  <a:pt x="383" y="137"/>
                </a:lnTo>
                <a:lnTo>
                  <a:pt x="386" y="133"/>
                </a:lnTo>
                <a:lnTo>
                  <a:pt x="386" y="133"/>
                </a:lnTo>
                <a:lnTo>
                  <a:pt x="386" y="135"/>
                </a:lnTo>
                <a:lnTo>
                  <a:pt x="386" y="135"/>
                </a:lnTo>
                <a:lnTo>
                  <a:pt x="384" y="135"/>
                </a:lnTo>
                <a:lnTo>
                  <a:pt x="386" y="133"/>
                </a:lnTo>
                <a:lnTo>
                  <a:pt x="386" y="133"/>
                </a:lnTo>
                <a:close/>
                <a:moveTo>
                  <a:pt x="245" y="15"/>
                </a:moveTo>
                <a:lnTo>
                  <a:pt x="245" y="15"/>
                </a:lnTo>
                <a:lnTo>
                  <a:pt x="242" y="17"/>
                </a:lnTo>
                <a:lnTo>
                  <a:pt x="242" y="17"/>
                </a:lnTo>
                <a:lnTo>
                  <a:pt x="241" y="18"/>
                </a:lnTo>
                <a:lnTo>
                  <a:pt x="240" y="18"/>
                </a:lnTo>
                <a:lnTo>
                  <a:pt x="240" y="18"/>
                </a:lnTo>
                <a:lnTo>
                  <a:pt x="240" y="17"/>
                </a:lnTo>
                <a:lnTo>
                  <a:pt x="242" y="15"/>
                </a:lnTo>
                <a:lnTo>
                  <a:pt x="243" y="15"/>
                </a:lnTo>
                <a:lnTo>
                  <a:pt x="245" y="15"/>
                </a:lnTo>
                <a:lnTo>
                  <a:pt x="245" y="15"/>
                </a:lnTo>
                <a:close/>
                <a:moveTo>
                  <a:pt x="387" y="135"/>
                </a:moveTo>
                <a:lnTo>
                  <a:pt x="387" y="135"/>
                </a:lnTo>
                <a:lnTo>
                  <a:pt x="388" y="135"/>
                </a:lnTo>
                <a:lnTo>
                  <a:pt x="388" y="135"/>
                </a:lnTo>
                <a:lnTo>
                  <a:pt x="388" y="136"/>
                </a:lnTo>
                <a:lnTo>
                  <a:pt x="387" y="135"/>
                </a:lnTo>
                <a:lnTo>
                  <a:pt x="387" y="135"/>
                </a:lnTo>
                <a:lnTo>
                  <a:pt x="387" y="135"/>
                </a:lnTo>
                <a:lnTo>
                  <a:pt x="387" y="135"/>
                </a:lnTo>
                <a:lnTo>
                  <a:pt x="387" y="135"/>
                </a:lnTo>
                <a:close/>
                <a:moveTo>
                  <a:pt x="426" y="7"/>
                </a:moveTo>
                <a:lnTo>
                  <a:pt x="426" y="7"/>
                </a:lnTo>
                <a:lnTo>
                  <a:pt x="425" y="7"/>
                </a:lnTo>
                <a:lnTo>
                  <a:pt x="424" y="7"/>
                </a:lnTo>
                <a:lnTo>
                  <a:pt x="422" y="7"/>
                </a:lnTo>
                <a:lnTo>
                  <a:pt x="420" y="6"/>
                </a:lnTo>
                <a:lnTo>
                  <a:pt x="420" y="6"/>
                </a:lnTo>
                <a:lnTo>
                  <a:pt x="423" y="6"/>
                </a:lnTo>
                <a:lnTo>
                  <a:pt x="425" y="6"/>
                </a:lnTo>
                <a:lnTo>
                  <a:pt x="426" y="6"/>
                </a:lnTo>
                <a:lnTo>
                  <a:pt x="426" y="7"/>
                </a:lnTo>
                <a:lnTo>
                  <a:pt x="426" y="7"/>
                </a:lnTo>
                <a:close/>
                <a:moveTo>
                  <a:pt x="437" y="9"/>
                </a:moveTo>
                <a:lnTo>
                  <a:pt x="437" y="9"/>
                </a:lnTo>
                <a:lnTo>
                  <a:pt x="432" y="8"/>
                </a:lnTo>
                <a:lnTo>
                  <a:pt x="428" y="7"/>
                </a:lnTo>
                <a:lnTo>
                  <a:pt x="428" y="7"/>
                </a:lnTo>
                <a:lnTo>
                  <a:pt x="432" y="7"/>
                </a:lnTo>
                <a:lnTo>
                  <a:pt x="435" y="8"/>
                </a:lnTo>
                <a:lnTo>
                  <a:pt x="437" y="9"/>
                </a:lnTo>
                <a:lnTo>
                  <a:pt x="437" y="9"/>
                </a:lnTo>
                <a:close/>
                <a:moveTo>
                  <a:pt x="442" y="9"/>
                </a:moveTo>
                <a:lnTo>
                  <a:pt x="442" y="9"/>
                </a:lnTo>
                <a:lnTo>
                  <a:pt x="438" y="9"/>
                </a:lnTo>
                <a:lnTo>
                  <a:pt x="438" y="8"/>
                </a:lnTo>
                <a:lnTo>
                  <a:pt x="440" y="8"/>
                </a:lnTo>
                <a:lnTo>
                  <a:pt x="442" y="9"/>
                </a:lnTo>
                <a:lnTo>
                  <a:pt x="442" y="9"/>
                </a:lnTo>
                <a:lnTo>
                  <a:pt x="441" y="9"/>
                </a:lnTo>
                <a:lnTo>
                  <a:pt x="442" y="9"/>
                </a:lnTo>
                <a:lnTo>
                  <a:pt x="442" y="9"/>
                </a:lnTo>
                <a:close/>
                <a:moveTo>
                  <a:pt x="550" y="167"/>
                </a:moveTo>
                <a:lnTo>
                  <a:pt x="550" y="167"/>
                </a:lnTo>
                <a:lnTo>
                  <a:pt x="550" y="168"/>
                </a:lnTo>
                <a:lnTo>
                  <a:pt x="549" y="168"/>
                </a:lnTo>
                <a:lnTo>
                  <a:pt x="546" y="167"/>
                </a:lnTo>
                <a:lnTo>
                  <a:pt x="540" y="162"/>
                </a:lnTo>
                <a:lnTo>
                  <a:pt x="537" y="160"/>
                </a:lnTo>
                <a:lnTo>
                  <a:pt x="537" y="159"/>
                </a:lnTo>
                <a:lnTo>
                  <a:pt x="538" y="159"/>
                </a:lnTo>
                <a:lnTo>
                  <a:pt x="542" y="161"/>
                </a:lnTo>
                <a:lnTo>
                  <a:pt x="550" y="167"/>
                </a:lnTo>
                <a:lnTo>
                  <a:pt x="550" y="167"/>
                </a:lnTo>
                <a:lnTo>
                  <a:pt x="550" y="167"/>
                </a:lnTo>
                <a:lnTo>
                  <a:pt x="549" y="166"/>
                </a:lnTo>
                <a:lnTo>
                  <a:pt x="549" y="166"/>
                </a:lnTo>
                <a:lnTo>
                  <a:pt x="550" y="167"/>
                </a:lnTo>
                <a:lnTo>
                  <a:pt x="550" y="167"/>
                </a:lnTo>
                <a:close/>
                <a:moveTo>
                  <a:pt x="559" y="178"/>
                </a:moveTo>
                <a:lnTo>
                  <a:pt x="559" y="178"/>
                </a:lnTo>
                <a:lnTo>
                  <a:pt x="558" y="178"/>
                </a:lnTo>
                <a:lnTo>
                  <a:pt x="555" y="178"/>
                </a:lnTo>
                <a:lnTo>
                  <a:pt x="550" y="174"/>
                </a:lnTo>
                <a:lnTo>
                  <a:pt x="549" y="173"/>
                </a:lnTo>
                <a:lnTo>
                  <a:pt x="549" y="173"/>
                </a:lnTo>
                <a:lnTo>
                  <a:pt x="559" y="178"/>
                </a:lnTo>
                <a:lnTo>
                  <a:pt x="559" y="178"/>
                </a:lnTo>
                <a:lnTo>
                  <a:pt x="558" y="178"/>
                </a:lnTo>
                <a:lnTo>
                  <a:pt x="558" y="178"/>
                </a:lnTo>
                <a:lnTo>
                  <a:pt x="558" y="177"/>
                </a:lnTo>
                <a:lnTo>
                  <a:pt x="559" y="178"/>
                </a:lnTo>
                <a:lnTo>
                  <a:pt x="559" y="178"/>
                </a:lnTo>
                <a:close/>
                <a:moveTo>
                  <a:pt x="548" y="60"/>
                </a:moveTo>
                <a:lnTo>
                  <a:pt x="548" y="60"/>
                </a:lnTo>
                <a:lnTo>
                  <a:pt x="547" y="60"/>
                </a:lnTo>
                <a:lnTo>
                  <a:pt x="544" y="60"/>
                </a:lnTo>
                <a:lnTo>
                  <a:pt x="542" y="59"/>
                </a:lnTo>
                <a:lnTo>
                  <a:pt x="541" y="56"/>
                </a:lnTo>
                <a:lnTo>
                  <a:pt x="541" y="56"/>
                </a:lnTo>
                <a:lnTo>
                  <a:pt x="544" y="58"/>
                </a:lnTo>
                <a:lnTo>
                  <a:pt x="548" y="60"/>
                </a:lnTo>
                <a:lnTo>
                  <a:pt x="548" y="60"/>
                </a:lnTo>
                <a:close/>
                <a:moveTo>
                  <a:pt x="570" y="189"/>
                </a:moveTo>
                <a:lnTo>
                  <a:pt x="570" y="189"/>
                </a:lnTo>
                <a:lnTo>
                  <a:pt x="560" y="182"/>
                </a:lnTo>
                <a:lnTo>
                  <a:pt x="570" y="189"/>
                </a:lnTo>
                <a:lnTo>
                  <a:pt x="570" y="189"/>
                </a:lnTo>
                <a:lnTo>
                  <a:pt x="569" y="186"/>
                </a:lnTo>
                <a:lnTo>
                  <a:pt x="567" y="185"/>
                </a:lnTo>
                <a:lnTo>
                  <a:pt x="569" y="186"/>
                </a:lnTo>
                <a:lnTo>
                  <a:pt x="570" y="189"/>
                </a:lnTo>
                <a:lnTo>
                  <a:pt x="570" y="189"/>
                </a:lnTo>
                <a:close/>
                <a:moveTo>
                  <a:pt x="591" y="83"/>
                </a:moveTo>
                <a:lnTo>
                  <a:pt x="591" y="83"/>
                </a:lnTo>
                <a:lnTo>
                  <a:pt x="593" y="84"/>
                </a:lnTo>
                <a:lnTo>
                  <a:pt x="593" y="86"/>
                </a:lnTo>
                <a:lnTo>
                  <a:pt x="593" y="86"/>
                </a:lnTo>
                <a:lnTo>
                  <a:pt x="593" y="86"/>
                </a:lnTo>
                <a:lnTo>
                  <a:pt x="591" y="83"/>
                </a:lnTo>
                <a:lnTo>
                  <a:pt x="591" y="83"/>
                </a:lnTo>
                <a:lnTo>
                  <a:pt x="593" y="83"/>
                </a:lnTo>
                <a:lnTo>
                  <a:pt x="593" y="84"/>
                </a:lnTo>
                <a:lnTo>
                  <a:pt x="591" y="84"/>
                </a:lnTo>
                <a:lnTo>
                  <a:pt x="591" y="83"/>
                </a:lnTo>
                <a:lnTo>
                  <a:pt x="591" y="83"/>
                </a:lnTo>
                <a:close/>
                <a:moveTo>
                  <a:pt x="585" y="224"/>
                </a:moveTo>
                <a:lnTo>
                  <a:pt x="585" y="224"/>
                </a:lnTo>
                <a:lnTo>
                  <a:pt x="584" y="224"/>
                </a:lnTo>
                <a:lnTo>
                  <a:pt x="582" y="224"/>
                </a:lnTo>
                <a:lnTo>
                  <a:pt x="582" y="222"/>
                </a:lnTo>
                <a:lnTo>
                  <a:pt x="585" y="224"/>
                </a:lnTo>
                <a:lnTo>
                  <a:pt x="585" y="224"/>
                </a:lnTo>
                <a:lnTo>
                  <a:pt x="585" y="224"/>
                </a:lnTo>
                <a:lnTo>
                  <a:pt x="584" y="224"/>
                </a:lnTo>
                <a:lnTo>
                  <a:pt x="584" y="224"/>
                </a:lnTo>
                <a:lnTo>
                  <a:pt x="585" y="224"/>
                </a:lnTo>
                <a:lnTo>
                  <a:pt x="585" y="224"/>
                </a:lnTo>
                <a:close/>
                <a:moveTo>
                  <a:pt x="607" y="191"/>
                </a:moveTo>
                <a:lnTo>
                  <a:pt x="607" y="191"/>
                </a:lnTo>
                <a:lnTo>
                  <a:pt x="608" y="195"/>
                </a:lnTo>
                <a:lnTo>
                  <a:pt x="609" y="195"/>
                </a:lnTo>
                <a:lnTo>
                  <a:pt x="609" y="195"/>
                </a:lnTo>
                <a:lnTo>
                  <a:pt x="609" y="192"/>
                </a:lnTo>
                <a:lnTo>
                  <a:pt x="608" y="191"/>
                </a:lnTo>
                <a:lnTo>
                  <a:pt x="607" y="191"/>
                </a:lnTo>
                <a:lnTo>
                  <a:pt x="607" y="191"/>
                </a:lnTo>
                <a:lnTo>
                  <a:pt x="607" y="191"/>
                </a:lnTo>
                <a:lnTo>
                  <a:pt x="607" y="191"/>
                </a:lnTo>
                <a:lnTo>
                  <a:pt x="607" y="191"/>
                </a:lnTo>
                <a:close/>
                <a:moveTo>
                  <a:pt x="631" y="151"/>
                </a:moveTo>
                <a:lnTo>
                  <a:pt x="631" y="151"/>
                </a:lnTo>
                <a:lnTo>
                  <a:pt x="630" y="150"/>
                </a:lnTo>
                <a:lnTo>
                  <a:pt x="630" y="150"/>
                </a:lnTo>
                <a:lnTo>
                  <a:pt x="629" y="149"/>
                </a:lnTo>
                <a:lnTo>
                  <a:pt x="629" y="148"/>
                </a:lnTo>
                <a:lnTo>
                  <a:pt x="629" y="148"/>
                </a:lnTo>
                <a:lnTo>
                  <a:pt x="630" y="148"/>
                </a:lnTo>
                <a:lnTo>
                  <a:pt x="631" y="150"/>
                </a:lnTo>
                <a:lnTo>
                  <a:pt x="631" y="151"/>
                </a:lnTo>
                <a:lnTo>
                  <a:pt x="631" y="151"/>
                </a:lnTo>
                <a:lnTo>
                  <a:pt x="631" y="151"/>
                </a:lnTo>
                <a:close/>
                <a:moveTo>
                  <a:pt x="640" y="168"/>
                </a:moveTo>
                <a:lnTo>
                  <a:pt x="640" y="168"/>
                </a:lnTo>
                <a:lnTo>
                  <a:pt x="636" y="165"/>
                </a:lnTo>
                <a:lnTo>
                  <a:pt x="635" y="162"/>
                </a:lnTo>
                <a:lnTo>
                  <a:pt x="634" y="160"/>
                </a:lnTo>
                <a:lnTo>
                  <a:pt x="634" y="160"/>
                </a:lnTo>
                <a:lnTo>
                  <a:pt x="637" y="163"/>
                </a:lnTo>
                <a:lnTo>
                  <a:pt x="638" y="166"/>
                </a:lnTo>
                <a:lnTo>
                  <a:pt x="640" y="168"/>
                </a:lnTo>
                <a:lnTo>
                  <a:pt x="640" y="168"/>
                </a:lnTo>
                <a:close/>
                <a:moveTo>
                  <a:pt x="644" y="180"/>
                </a:moveTo>
                <a:lnTo>
                  <a:pt x="644" y="180"/>
                </a:lnTo>
                <a:lnTo>
                  <a:pt x="642" y="178"/>
                </a:lnTo>
                <a:lnTo>
                  <a:pt x="642" y="177"/>
                </a:lnTo>
                <a:lnTo>
                  <a:pt x="642" y="175"/>
                </a:lnTo>
                <a:lnTo>
                  <a:pt x="642" y="175"/>
                </a:lnTo>
                <a:lnTo>
                  <a:pt x="644" y="177"/>
                </a:lnTo>
                <a:lnTo>
                  <a:pt x="644" y="180"/>
                </a:lnTo>
                <a:lnTo>
                  <a:pt x="644" y="180"/>
                </a:lnTo>
                <a:close/>
                <a:moveTo>
                  <a:pt x="652" y="175"/>
                </a:moveTo>
                <a:lnTo>
                  <a:pt x="652" y="175"/>
                </a:lnTo>
                <a:lnTo>
                  <a:pt x="650" y="177"/>
                </a:lnTo>
                <a:lnTo>
                  <a:pt x="650" y="177"/>
                </a:lnTo>
                <a:lnTo>
                  <a:pt x="650" y="177"/>
                </a:lnTo>
                <a:lnTo>
                  <a:pt x="652" y="175"/>
                </a:lnTo>
                <a:lnTo>
                  <a:pt x="652" y="175"/>
                </a:lnTo>
                <a:lnTo>
                  <a:pt x="650" y="177"/>
                </a:lnTo>
                <a:lnTo>
                  <a:pt x="652" y="175"/>
                </a:lnTo>
                <a:lnTo>
                  <a:pt x="652" y="175"/>
                </a:lnTo>
                <a:close/>
                <a:moveTo>
                  <a:pt x="667" y="290"/>
                </a:moveTo>
                <a:lnTo>
                  <a:pt x="667" y="290"/>
                </a:lnTo>
                <a:lnTo>
                  <a:pt x="666" y="289"/>
                </a:lnTo>
                <a:lnTo>
                  <a:pt x="666" y="287"/>
                </a:lnTo>
                <a:lnTo>
                  <a:pt x="665" y="285"/>
                </a:lnTo>
                <a:lnTo>
                  <a:pt x="665" y="285"/>
                </a:lnTo>
                <a:lnTo>
                  <a:pt x="667" y="286"/>
                </a:lnTo>
                <a:lnTo>
                  <a:pt x="667" y="289"/>
                </a:lnTo>
                <a:lnTo>
                  <a:pt x="667" y="290"/>
                </a:lnTo>
                <a:lnTo>
                  <a:pt x="667" y="29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4775"/>
          <p:cNvSpPr>
            <a:spLocks noEditPoints="1"/>
          </p:cNvSpPr>
          <p:nvPr/>
        </p:nvSpPr>
        <p:spPr bwMode="auto">
          <a:xfrm flipH="1">
            <a:off x="7845645" y="964377"/>
            <a:ext cx="1655544" cy="1653376"/>
          </a:xfrm>
          <a:custGeom>
            <a:avLst/>
            <a:gdLst>
              <a:gd name="T0" fmla="*/ 304 w 764"/>
              <a:gd name="T1" fmla="*/ 548 h 763"/>
              <a:gd name="T2" fmla="*/ 527 w 764"/>
              <a:gd name="T3" fmla="*/ 458 h 763"/>
              <a:gd name="T4" fmla="*/ 637 w 764"/>
              <a:gd name="T5" fmla="*/ 300 h 763"/>
              <a:gd name="T6" fmla="*/ 753 w 764"/>
              <a:gd name="T7" fmla="*/ 290 h 763"/>
              <a:gd name="T8" fmla="*/ 652 w 764"/>
              <a:gd name="T9" fmla="*/ 88 h 763"/>
              <a:gd name="T10" fmla="*/ 297 w 764"/>
              <a:gd name="T11" fmla="*/ 0 h 763"/>
              <a:gd name="T12" fmla="*/ 5 w 764"/>
              <a:gd name="T13" fmla="*/ 414 h 763"/>
              <a:gd name="T14" fmla="*/ 34 w 764"/>
              <a:gd name="T15" fmla="*/ 548 h 763"/>
              <a:gd name="T16" fmla="*/ 265 w 764"/>
              <a:gd name="T17" fmla="*/ 733 h 763"/>
              <a:gd name="T18" fmla="*/ 610 w 764"/>
              <a:gd name="T19" fmla="*/ 686 h 763"/>
              <a:gd name="T20" fmla="*/ 447 w 764"/>
              <a:gd name="T21" fmla="*/ 731 h 763"/>
              <a:gd name="T22" fmla="*/ 633 w 764"/>
              <a:gd name="T23" fmla="*/ 636 h 763"/>
              <a:gd name="T24" fmla="*/ 669 w 764"/>
              <a:gd name="T25" fmla="*/ 567 h 763"/>
              <a:gd name="T26" fmla="*/ 309 w 764"/>
              <a:gd name="T27" fmla="*/ 642 h 763"/>
              <a:gd name="T28" fmla="*/ 566 w 764"/>
              <a:gd name="T29" fmla="*/ 565 h 763"/>
              <a:gd name="T30" fmla="*/ 568 w 764"/>
              <a:gd name="T31" fmla="*/ 508 h 763"/>
              <a:gd name="T32" fmla="*/ 713 w 764"/>
              <a:gd name="T33" fmla="*/ 193 h 763"/>
              <a:gd name="T34" fmla="*/ 531 w 764"/>
              <a:gd name="T35" fmla="*/ 689 h 763"/>
              <a:gd name="T36" fmla="*/ 605 w 764"/>
              <a:gd name="T37" fmla="*/ 435 h 763"/>
              <a:gd name="T38" fmla="*/ 452 w 764"/>
              <a:gd name="T39" fmla="*/ 500 h 763"/>
              <a:gd name="T40" fmla="*/ 649 w 764"/>
              <a:gd name="T41" fmla="*/ 559 h 763"/>
              <a:gd name="T42" fmla="*/ 687 w 764"/>
              <a:gd name="T43" fmla="*/ 561 h 763"/>
              <a:gd name="T44" fmla="*/ 424 w 764"/>
              <a:gd name="T45" fmla="*/ 503 h 763"/>
              <a:gd name="T46" fmla="*/ 609 w 764"/>
              <a:gd name="T47" fmla="*/ 601 h 763"/>
              <a:gd name="T48" fmla="*/ 634 w 764"/>
              <a:gd name="T49" fmla="*/ 604 h 763"/>
              <a:gd name="T50" fmla="*/ 512 w 764"/>
              <a:gd name="T51" fmla="*/ 588 h 763"/>
              <a:gd name="T52" fmla="*/ 623 w 764"/>
              <a:gd name="T53" fmla="*/ 620 h 763"/>
              <a:gd name="T54" fmla="*/ 565 w 764"/>
              <a:gd name="T55" fmla="*/ 631 h 763"/>
              <a:gd name="T56" fmla="*/ 392 w 764"/>
              <a:gd name="T57" fmla="*/ 530 h 763"/>
              <a:gd name="T58" fmla="*/ 607 w 764"/>
              <a:gd name="T59" fmla="*/ 650 h 763"/>
              <a:gd name="T60" fmla="*/ 430 w 764"/>
              <a:gd name="T61" fmla="*/ 612 h 763"/>
              <a:gd name="T62" fmla="*/ 524 w 764"/>
              <a:gd name="T63" fmla="*/ 692 h 763"/>
              <a:gd name="T64" fmla="*/ 416 w 764"/>
              <a:gd name="T65" fmla="*/ 661 h 763"/>
              <a:gd name="T66" fmla="*/ 470 w 764"/>
              <a:gd name="T67" fmla="*/ 707 h 763"/>
              <a:gd name="T68" fmla="*/ 522 w 764"/>
              <a:gd name="T69" fmla="*/ 731 h 763"/>
              <a:gd name="T70" fmla="*/ 482 w 764"/>
              <a:gd name="T71" fmla="*/ 737 h 763"/>
              <a:gd name="T72" fmla="*/ 419 w 764"/>
              <a:gd name="T73" fmla="*/ 707 h 763"/>
              <a:gd name="T74" fmla="*/ 394 w 764"/>
              <a:gd name="T75" fmla="*/ 700 h 763"/>
              <a:gd name="T76" fmla="*/ 425 w 764"/>
              <a:gd name="T77" fmla="*/ 749 h 763"/>
              <a:gd name="T78" fmla="*/ 332 w 764"/>
              <a:gd name="T79" fmla="*/ 703 h 763"/>
              <a:gd name="T80" fmla="*/ 309 w 764"/>
              <a:gd name="T81" fmla="*/ 695 h 763"/>
              <a:gd name="T82" fmla="*/ 306 w 764"/>
              <a:gd name="T83" fmla="*/ 696 h 763"/>
              <a:gd name="T84" fmla="*/ 318 w 764"/>
              <a:gd name="T85" fmla="*/ 733 h 763"/>
              <a:gd name="T86" fmla="*/ 257 w 764"/>
              <a:gd name="T87" fmla="*/ 681 h 763"/>
              <a:gd name="T88" fmla="*/ 241 w 764"/>
              <a:gd name="T89" fmla="*/ 669 h 763"/>
              <a:gd name="T90" fmla="*/ 242 w 764"/>
              <a:gd name="T91" fmla="*/ 730 h 763"/>
              <a:gd name="T92" fmla="*/ 244 w 764"/>
              <a:gd name="T93" fmla="*/ 444 h 763"/>
              <a:gd name="T94" fmla="*/ 221 w 764"/>
              <a:gd name="T95" fmla="*/ 715 h 763"/>
              <a:gd name="T96" fmla="*/ 200 w 764"/>
              <a:gd name="T97" fmla="*/ 702 h 763"/>
              <a:gd name="T98" fmla="*/ 158 w 764"/>
              <a:gd name="T99" fmla="*/ 603 h 763"/>
              <a:gd name="T100" fmla="*/ 128 w 764"/>
              <a:gd name="T101" fmla="*/ 653 h 763"/>
              <a:gd name="T102" fmla="*/ 120 w 764"/>
              <a:gd name="T103" fmla="*/ 560 h 763"/>
              <a:gd name="T104" fmla="*/ 217 w 764"/>
              <a:gd name="T105" fmla="*/ 371 h 763"/>
              <a:gd name="T106" fmla="*/ 211 w 764"/>
              <a:gd name="T107" fmla="*/ 341 h 763"/>
              <a:gd name="T108" fmla="*/ 19 w 764"/>
              <a:gd name="T109" fmla="*/ 474 h 763"/>
              <a:gd name="T110" fmla="*/ 9 w 764"/>
              <a:gd name="T111" fmla="*/ 421 h 763"/>
              <a:gd name="T112" fmla="*/ 224 w 764"/>
              <a:gd name="T113" fmla="*/ 291 h 763"/>
              <a:gd name="T114" fmla="*/ 10 w 764"/>
              <a:gd name="T115" fmla="*/ 362 h 763"/>
              <a:gd name="T116" fmla="*/ 188 w 764"/>
              <a:gd name="T117" fmla="*/ 54 h 763"/>
              <a:gd name="T118" fmla="*/ 267 w 764"/>
              <a:gd name="T119" fmla="*/ 24 h 763"/>
              <a:gd name="T120" fmla="*/ 569 w 764"/>
              <a:gd name="T121" fmla="*/ 196 h 763"/>
              <a:gd name="T122" fmla="*/ 616 w 764"/>
              <a:gd name="T123" fmla="*/ 258 h 763"/>
              <a:gd name="T124" fmla="*/ 722 w 764"/>
              <a:gd name="T125" fmla="*/ 191 h 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64" h="763">
                <a:moveTo>
                  <a:pt x="601" y="419"/>
                </a:moveTo>
                <a:lnTo>
                  <a:pt x="601" y="419"/>
                </a:lnTo>
                <a:lnTo>
                  <a:pt x="598" y="431"/>
                </a:lnTo>
                <a:lnTo>
                  <a:pt x="593" y="441"/>
                </a:lnTo>
                <a:lnTo>
                  <a:pt x="588" y="448"/>
                </a:lnTo>
                <a:lnTo>
                  <a:pt x="582" y="454"/>
                </a:lnTo>
                <a:lnTo>
                  <a:pt x="572" y="465"/>
                </a:lnTo>
                <a:lnTo>
                  <a:pt x="568" y="470"/>
                </a:lnTo>
                <a:lnTo>
                  <a:pt x="564" y="474"/>
                </a:lnTo>
                <a:lnTo>
                  <a:pt x="564" y="474"/>
                </a:lnTo>
                <a:lnTo>
                  <a:pt x="568" y="477"/>
                </a:lnTo>
                <a:lnTo>
                  <a:pt x="571" y="478"/>
                </a:lnTo>
                <a:lnTo>
                  <a:pt x="571" y="479"/>
                </a:lnTo>
                <a:lnTo>
                  <a:pt x="571" y="479"/>
                </a:lnTo>
                <a:lnTo>
                  <a:pt x="571" y="479"/>
                </a:lnTo>
                <a:lnTo>
                  <a:pt x="569" y="478"/>
                </a:lnTo>
                <a:lnTo>
                  <a:pt x="566" y="478"/>
                </a:lnTo>
                <a:lnTo>
                  <a:pt x="566" y="479"/>
                </a:lnTo>
                <a:lnTo>
                  <a:pt x="566" y="482"/>
                </a:lnTo>
                <a:lnTo>
                  <a:pt x="566" y="482"/>
                </a:lnTo>
                <a:lnTo>
                  <a:pt x="563" y="480"/>
                </a:lnTo>
                <a:lnTo>
                  <a:pt x="559" y="479"/>
                </a:lnTo>
                <a:lnTo>
                  <a:pt x="554" y="477"/>
                </a:lnTo>
                <a:lnTo>
                  <a:pt x="551" y="476"/>
                </a:lnTo>
                <a:lnTo>
                  <a:pt x="551" y="476"/>
                </a:lnTo>
                <a:lnTo>
                  <a:pt x="552" y="479"/>
                </a:lnTo>
                <a:lnTo>
                  <a:pt x="553" y="482"/>
                </a:lnTo>
                <a:lnTo>
                  <a:pt x="552" y="484"/>
                </a:lnTo>
                <a:lnTo>
                  <a:pt x="551" y="485"/>
                </a:lnTo>
                <a:lnTo>
                  <a:pt x="546" y="489"/>
                </a:lnTo>
                <a:lnTo>
                  <a:pt x="540" y="492"/>
                </a:lnTo>
                <a:lnTo>
                  <a:pt x="534" y="495"/>
                </a:lnTo>
                <a:lnTo>
                  <a:pt x="529" y="497"/>
                </a:lnTo>
                <a:lnTo>
                  <a:pt x="528" y="500"/>
                </a:lnTo>
                <a:lnTo>
                  <a:pt x="528" y="501"/>
                </a:lnTo>
                <a:lnTo>
                  <a:pt x="529" y="503"/>
                </a:lnTo>
                <a:lnTo>
                  <a:pt x="531" y="506"/>
                </a:lnTo>
                <a:lnTo>
                  <a:pt x="531" y="506"/>
                </a:lnTo>
                <a:lnTo>
                  <a:pt x="529" y="503"/>
                </a:lnTo>
                <a:lnTo>
                  <a:pt x="528" y="502"/>
                </a:lnTo>
                <a:lnTo>
                  <a:pt x="527" y="503"/>
                </a:lnTo>
                <a:lnTo>
                  <a:pt x="527" y="507"/>
                </a:lnTo>
                <a:lnTo>
                  <a:pt x="527" y="507"/>
                </a:lnTo>
                <a:lnTo>
                  <a:pt x="523" y="503"/>
                </a:lnTo>
                <a:lnTo>
                  <a:pt x="523" y="501"/>
                </a:lnTo>
                <a:lnTo>
                  <a:pt x="525" y="497"/>
                </a:lnTo>
                <a:lnTo>
                  <a:pt x="529" y="494"/>
                </a:lnTo>
                <a:lnTo>
                  <a:pt x="529" y="494"/>
                </a:lnTo>
                <a:lnTo>
                  <a:pt x="522" y="492"/>
                </a:lnTo>
                <a:lnTo>
                  <a:pt x="515" y="492"/>
                </a:lnTo>
                <a:lnTo>
                  <a:pt x="505" y="492"/>
                </a:lnTo>
                <a:lnTo>
                  <a:pt x="495" y="495"/>
                </a:lnTo>
                <a:lnTo>
                  <a:pt x="474" y="501"/>
                </a:lnTo>
                <a:lnTo>
                  <a:pt x="450" y="509"/>
                </a:lnTo>
                <a:lnTo>
                  <a:pt x="397" y="530"/>
                </a:lnTo>
                <a:lnTo>
                  <a:pt x="370" y="538"/>
                </a:lnTo>
                <a:lnTo>
                  <a:pt x="356" y="542"/>
                </a:lnTo>
                <a:lnTo>
                  <a:pt x="342" y="544"/>
                </a:lnTo>
                <a:lnTo>
                  <a:pt x="329" y="547"/>
                </a:lnTo>
                <a:lnTo>
                  <a:pt x="316" y="548"/>
                </a:lnTo>
                <a:lnTo>
                  <a:pt x="304" y="548"/>
                </a:lnTo>
                <a:lnTo>
                  <a:pt x="291" y="545"/>
                </a:lnTo>
                <a:lnTo>
                  <a:pt x="280" y="543"/>
                </a:lnTo>
                <a:lnTo>
                  <a:pt x="269" y="538"/>
                </a:lnTo>
                <a:lnTo>
                  <a:pt x="258" y="531"/>
                </a:lnTo>
                <a:lnTo>
                  <a:pt x="248" y="523"/>
                </a:lnTo>
                <a:lnTo>
                  <a:pt x="240" y="512"/>
                </a:lnTo>
                <a:lnTo>
                  <a:pt x="232" y="500"/>
                </a:lnTo>
                <a:lnTo>
                  <a:pt x="226" y="484"/>
                </a:lnTo>
                <a:lnTo>
                  <a:pt x="220" y="466"/>
                </a:lnTo>
                <a:lnTo>
                  <a:pt x="215" y="445"/>
                </a:lnTo>
                <a:lnTo>
                  <a:pt x="211" y="423"/>
                </a:lnTo>
                <a:lnTo>
                  <a:pt x="210" y="396"/>
                </a:lnTo>
                <a:lnTo>
                  <a:pt x="209" y="367"/>
                </a:lnTo>
                <a:lnTo>
                  <a:pt x="209" y="367"/>
                </a:lnTo>
                <a:lnTo>
                  <a:pt x="209" y="354"/>
                </a:lnTo>
                <a:lnTo>
                  <a:pt x="210" y="342"/>
                </a:lnTo>
                <a:lnTo>
                  <a:pt x="210" y="342"/>
                </a:lnTo>
                <a:lnTo>
                  <a:pt x="209" y="343"/>
                </a:lnTo>
                <a:lnTo>
                  <a:pt x="208" y="346"/>
                </a:lnTo>
                <a:lnTo>
                  <a:pt x="206" y="353"/>
                </a:lnTo>
                <a:lnTo>
                  <a:pt x="208" y="362"/>
                </a:lnTo>
                <a:lnTo>
                  <a:pt x="211" y="374"/>
                </a:lnTo>
                <a:lnTo>
                  <a:pt x="215" y="388"/>
                </a:lnTo>
                <a:lnTo>
                  <a:pt x="221" y="403"/>
                </a:lnTo>
                <a:lnTo>
                  <a:pt x="227" y="420"/>
                </a:lnTo>
                <a:lnTo>
                  <a:pt x="234" y="436"/>
                </a:lnTo>
                <a:lnTo>
                  <a:pt x="242" y="453"/>
                </a:lnTo>
                <a:lnTo>
                  <a:pt x="252" y="467"/>
                </a:lnTo>
                <a:lnTo>
                  <a:pt x="262" y="482"/>
                </a:lnTo>
                <a:lnTo>
                  <a:pt x="273" y="494"/>
                </a:lnTo>
                <a:lnTo>
                  <a:pt x="283" y="503"/>
                </a:lnTo>
                <a:lnTo>
                  <a:pt x="288" y="507"/>
                </a:lnTo>
                <a:lnTo>
                  <a:pt x="294" y="511"/>
                </a:lnTo>
                <a:lnTo>
                  <a:pt x="299" y="512"/>
                </a:lnTo>
                <a:lnTo>
                  <a:pt x="305" y="513"/>
                </a:lnTo>
                <a:lnTo>
                  <a:pt x="310" y="513"/>
                </a:lnTo>
                <a:lnTo>
                  <a:pt x="316" y="512"/>
                </a:lnTo>
                <a:lnTo>
                  <a:pt x="316" y="512"/>
                </a:lnTo>
                <a:lnTo>
                  <a:pt x="317" y="517"/>
                </a:lnTo>
                <a:lnTo>
                  <a:pt x="322" y="519"/>
                </a:lnTo>
                <a:lnTo>
                  <a:pt x="328" y="523"/>
                </a:lnTo>
                <a:lnTo>
                  <a:pt x="335" y="525"/>
                </a:lnTo>
                <a:lnTo>
                  <a:pt x="354" y="529"/>
                </a:lnTo>
                <a:lnTo>
                  <a:pt x="376" y="531"/>
                </a:lnTo>
                <a:lnTo>
                  <a:pt x="398" y="532"/>
                </a:lnTo>
                <a:lnTo>
                  <a:pt x="415" y="533"/>
                </a:lnTo>
                <a:lnTo>
                  <a:pt x="427" y="532"/>
                </a:lnTo>
                <a:lnTo>
                  <a:pt x="429" y="532"/>
                </a:lnTo>
                <a:lnTo>
                  <a:pt x="429" y="531"/>
                </a:lnTo>
                <a:lnTo>
                  <a:pt x="429" y="531"/>
                </a:lnTo>
                <a:lnTo>
                  <a:pt x="435" y="526"/>
                </a:lnTo>
                <a:lnTo>
                  <a:pt x="447" y="517"/>
                </a:lnTo>
                <a:lnTo>
                  <a:pt x="486" y="490"/>
                </a:lnTo>
                <a:lnTo>
                  <a:pt x="537" y="453"/>
                </a:lnTo>
                <a:lnTo>
                  <a:pt x="537" y="453"/>
                </a:lnTo>
                <a:lnTo>
                  <a:pt x="534" y="452"/>
                </a:lnTo>
                <a:lnTo>
                  <a:pt x="530" y="452"/>
                </a:lnTo>
                <a:lnTo>
                  <a:pt x="529" y="453"/>
                </a:lnTo>
                <a:lnTo>
                  <a:pt x="530" y="453"/>
                </a:lnTo>
                <a:lnTo>
                  <a:pt x="530" y="453"/>
                </a:lnTo>
                <a:lnTo>
                  <a:pt x="527" y="458"/>
                </a:lnTo>
                <a:lnTo>
                  <a:pt x="522" y="462"/>
                </a:lnTo>
                <a:lnTo>
                  <a:pt x="517" y="465"/>
                </a:lnTo>
                <a:lnTo>
                  <a:pt x="513" y="466"/>
                </a:lnTo>
                <a:lnTo>
                  <a:pt x="510" y="466"/>
                </a:lnTo>
                <a:lnTo>
                  <a:pt x="507" y="466"/>
                </a:lnTo>
                <a:lnTo>
                  <a:pt x="505" y="465"/>
                </a:lnTo>
                <a:lnTo>
                  <a:pt x="505" y="464"/>
                </a:lnTo>
                <a:lnTo>
                  <a:pt x="505" y="464"/>
                </a:lnTo>
                <a:lnTo>
                  <a:pt x="486" y="472"/>
                </a:lnTo>
                <a:lnTo>
                  <a:pt x="468" y="479"/>
                </a:lnTo>
                <a:lnTo>
                  <a:pt x="450" y="483"/>
                </a:lnTo>
                <a:lnTo>
                  <a:pt x="433" y="485"/>
                </a:lnTo>
                <a:lnTo>
                  <a:pt x="416" y="485"/>
                </a:lnTo>
                <a:lnTo>
                  <a:pt x="399" y="485"/>
                </a:lnTo>
                <a:lnTo>
                  <a:pt x="383" y="482"/>
                </a:lnTo>
                <a:lnTo>
                  <a:pt x="369" y="478"/>
                </a:lnTo>
                <a:lnTo>
                  <a:pt x="354" y="472"/>
                </a:lnTo>
                <a:lnTo>
                  <a:pt x="341" y="466"/>
                </a:lnTo>
                <a:lnTo>
                  <a:pt x="328" y="458"/>
                </a:lnTo>
                <a:lnTo>
                  <a:pt x="317" y="448"/>
                </a:lnTo>
                <a:lnTo>
                  <a:pt x="306" y="438"/>
                </a:lnTo>
                <a:lnTo>
                  <a:pt x="297" y="427"/>
                </a:lnTo>
                <a:lnTo>
                  <a:pt x="288" y="415"/>
                </a:lnTo>
                <a:lnTo>
                  <a:pt x="282" y="403"/>
                </a:lnTo>
                <a:lnTo>
                  <a:pt x="276" y="390"/>
                </a:lnTo>
                <a:lnTo>
                  <a:pt x="271" y="377"/>
                </a:lnTo>
                <a:lnTo>
                  <a:pt x="269" y="364"/>
                </a:lnTo>
                <a:lnTo>
                  <a:pt x="268" y="349"/>
                </a:lnTo>
                <a:lnTo>
                  <a:pt x="268" y="336"/>
                </a:lnTo>
                <a:lnTo>
                  <a:pt x="270" y="321"/>
                </a:lnTo>
                <a:lnTo>
                  <a:pt x="274" y="308"/>
                </a:lnTo>
                <a:lnTo>
                  <a:pt x="280" y="294"/>
                </a:lnTo>
                <a:lnTo>
                  <a:pt x="287" y="281"/>
                </a:lnTo>
                <a:lnTo>
                  <a:pt x="297" y="267"/>
                </a:lnTo>
                <a:lnTo>
                  <a:pt x="309" y="254"/>
                </a:lnTo>
                <a:lnTo>
                  <a:pt x="322" y="242"/>
                </a:lnTo>
                <a:lnTo>
                  <a:pt x="338" y="231"/>
                </a:lnTo>
                <a:lnTo>
                  <a:pt x="356" y="220"/>
                </a:lnTo>
                <a:lnTo>
                  <a:pt x="376" y="211"/>
                </a:lnTo>
                <a:lnTo>
                  <a:pt x="399" y="202"/>
                </a:lnTo>
                <a:lnTo>
                  <a:pt x="399" y="202"/>
                </a:lnTo>
                <a:lnTo>
                  <a:pt x="398" y="203"/>
                </a:lnTo>
                <a:lnTo>
                  <a:pt x="397" y="206"/>
                </a:lnTo>
                <a:lnTo>
                  <a:pt x="393" y="208"/>
                </a:lnTo>
                <a:lnTo>
                  <a:pt x="388" y="211"/>
                </a:lnTo>
                <a:lnTo>
                  <a:pt x="385" y="212"/>
                </a:lnTo>
                <a:lnTo>
                  <a:pt x="385" y="212"/>
                </a:lnTo>
                <a:lnTo>
                  <a:pt x="385" y="212"/>
                </a:lnTo>
                <a:lnTo>
                  <a:pt x="386" y="212"/>
                </a:lnTo>
                <a:lnTo>
                  <a:pt x="391" y="213"/>
                </a:lnTo>
                <a:lnTo>
                  <a:pt x="415" y="220"/>
                </a:lnTo>
                <a:lnTo>
                  <a:pt x="494" y="248"/>
                </a:lnTo>
                <a:lnTo>
                  <a:pt x="580" y="279"/>
                </a:lnTo>
                <a:lnTo>
                  <a:pt x="613" y="293"/>
                </a:lnTo>
                <a:lnTo>
                  <a:pt x="631" y="301"/>
                </a:lnTo>
                <a:lnTo>
                  <a:pt x="631" y="301"/>
                </a:lnTo>
                <a:lnTo>
                  <a:pt x="634" y="297"/>
                </a:lnTo>
                <a:lnTo>
                  <a:pt x="635" y="296"/>
                </a:lnTo>
                <a:lnTo>
                  <a:pt x="636" y="297"/>
                </a:lnTo>
                <a:lnTo>
                  <a:pt x="637" y="300"/>
                </a:lnTo>
                <a:lnTo>
                  <a:pt x="637" y="300"/>
                </a:lnTo>
                <a:lnTo>
                  <a:pt x="639" y="291"/>
                </a:lnTo>
                <a:lnTo>
                  <a:pt x="639" y="282"/>
                </a:lnTo>
                <a:lnTo>
                  <a:pt x="636" y="271"/>
                </a:lnTo>
                <a:lnTo>
                  <a:pt x="633" y="259"/>
                </a:lnTo>
                <a:lnTo>
                  <a:pt x="627" y="249"/>
                </a:lnTo>
                <a:lnTo>
                  <a:pt x="623" y="244"/>
                </a:lnTo>
                <a:lnTo>
                  <a:pt x="619" y="241"/>
                </a:lnTo>
                <a:lnTo>
                  <a:pt x="615" y="237"/>
                </a:lnTo>
                <a:lnTo>
                  <a:pt x="610" y="235"/>
                </a:lnTo>
                <a:lnTo>
                  <a:pt x="604" y="232"/>
                </a:lnTo>
                <a:lnTo>
                  <a:pt x="598" y="231"/>
                </a:lnTo>
                <a:lnTo>
                  <a:pt x="598" y="231"/>
                </a:lnTo>
                <a:lnTo>
                  <a:pt x="600" y="226"/>
                </a:lnTo>
                <a:lnTo>
                  <a:pt x="601" y="225"/>
                </a:lnTo>
                <a:lnTo>
                  <a:pt x="603" y="225"/>
                </a:lnTo>
                <a:lnTo>
                  <a:pt x="603" y="226"/>
                </a:lnTo>
                <a:lnTo>
                  <a:pt x="604" y="223"/>
                </a:lnTo>
                <a:lnTo>
                  <a:pt x="604" y="223"/>
                </a:lnTo>
                <a:lnTo>
                  <a:pt x="606" y="223"/>
                </a:lnTo>
                <a:lnTo>
                  <a:pt x="609" y="223"/>
                </a:lnTo>
                <a:lnTo>
                  <a:pt x="612" y="224"/>
                </a:lnTo>
                <a:lnTo>
                  <a:pt x="616" y="226"/>
                </a:lnTo>
                <a:lnTo>
                  <a:pt x="623" y="234"/>
                </a:lnTo>
                <a:lnTo>
                  <a:pt x="631" y="244"/>
                </a:lnTo>
                <a:lnTo>
                  <a:pt x="648" y="270"/>
                </a:lnTo>
                <a:lnTo>
                  <a:pt x="657" y="283"/>
                </a:lnTo>
                <a:lnTo>
                  <a:pt x="666" y="295"/>
                </a:lnTo>
                <a:lnTo>
                  <a:pt x="666" y="295"/>
                </a:lnTo>
                <a:lnTo>
                  <a:pt x="671" y="285"/>
                </a:lnTo>
                <a:lnTo>
                  <a:pt x="674" y="277"/>
                </a:lnTo>
                <a:lnTo>
                  <a:pt x="675" y="267"/>
                </a:lnTo>
                <a:lnTo>
                  <a:pt x="674" y="259"/>
                </a:lnTo>
                <a:lnTo>
                  <a:pt x="672" y="252"/>
                </a:lnTo>
                <a:lnTo>
                  <a:pt x="670" y="243"/>
                </a:lnTo>
                <a:lnTo>
                  <a:pt x="665" y="230"/>
                </a:lnTo>
                <a:lnTo>
                  <a:pt x="665" y="230"/>
                </a:lnTo>
                <a:lnTo>
                  <a:pt x="662" y="230"/>
                </a:lnTo>
                <a:lnTo>
                  <a:pt x="658" y="230"/>
                </a:lnTo>
                <a:lnTo>
                  <a:pt x="657" y="230"/>
                </a:lnTo>
                <a:lnTo>
                  <a:pt x="658" y="229"/>
                </a:lnTo>
                <a:lnTo>
                  <a:pt x="663" y="224"/>
                </a:lnTo>
                <a:lnTo>
                  <a:pt x="663" y="224"/>
                </a:lnTo>
                <a:lnTo>
                  <a:pt x="670" y="236"/>
                </a:lnTo>
                <a:lnTo>
                  <a:pt x="680" y="255"/>
                </a:lnTo>
                <a:lnTo>
                  <a:pt x="704" y="302"/>
                </a:lnTo>
                <a:lnTo>
                  <a:pt x="716" y="325"/>
                </a:lnTo>
                <a:lnTo>
                  <a:pt x="728" y="346"/>
                </a:lnTo>
                <a:lnTo>
                  <a:pt x="739" y="360"/>
                </a:lnTo>
                <a:lnTo>
                  <a:pt x="742" y="364"/>
                </a:lnTo>
                <a:lnTo>
                  <a:pt x="746" y="366"/>
                </a:lnTo>
                <a:lnTo>
                  <a:pt x="746" y="366"/>
                </a:lnTo>
                <a:lnTo>
                  <a:pt x="749" y="360"/>
                </a:lnTo>
                <a:lnTo>
                  <a:pt x="752" y="354"/>
                </a:lnTo>
                <a:lnTo>
                  <a:pt x="753" y="348"/>
                </a:lnTo>
                <a:lnTo>
                  <a:pt x="754" y="341"/>
                </a:lnTo>
                <a:lnTo>
                  <a:pt x="754" y="327"/>
                </a:lnTo>
                <a:lnTo>
                  <a:pt x="753" y="314"/>
                </a:lnTo>
                <a:lnTo>
                  <a:pt x="752" y="303"/>
                </a:lnTo>
                <a:lnTo>
                  <a:pt x="752" y="295"/>
                </a:lnTo>
                <a:lnTo>
                  <a:pt x="753" y="291"/>
                </a:lnTo>
                <a:lnTo>
                  <a:pt x="753" y="290"/>
                </a:lnTo>
                <a:lnTo>
                  <a:pt x="755" y="290"/>
                </a:lnTo>
                <a:lnTo>
                  <a:pt x="758" y="291"/>
                </a:lnTo>
                <a:lnTo>
                  <a:pt x="758" y="291"/>
                </a:lnTo>
                <a:lnTo>
                  <a:pt x="761" y="285"/>
                </a:lnTo>
                <a:lnTo>
                  <a:pt x="764" y="281"/>
                </a:lnTo>
                <a:lnTo>
                  <a:pt x="764" y="276"/>
                </a:lnTo>
                <a:lnTo>
                  <a:pt x="763" y="272"/>
                </a:lnTo>
                <a:lnTo>
                  <a:pt x="761" y="268"/>
                </a:lnTo>
                <a:lnTo>
                  <a:pt x="758" y="265"/>
                </a:lnTo>
                <a:lnTo>
                  <a:pt x="752" y="261"/>
                </a:lnTo>
                <a:lnTo>
                  <a:pt x="746" y="259"/>
                </a:lnTo>
                <a:lnTo>
                  <a:pt x="742" y="259"/>
                </a:lnTo>
                <a:lnTo>
                  <a:pt x="742" y="260"/>
                </a:lnTo>
                <a:lnTo>
                  <a:pt x="745" y="261"/>
                </a:lnTo>
                <a:lnTo>
                  <a:pt x="755" y="267"/>
                </a:lnTo>
                <a:lnTo>
                  <a:pt x="755" y="267"/>
                </a:lnTo>
                <a:lnTo>
                  <a:pt x="755" y="265"/>
                </a:lnTo>
                <a:lnTo>
                  <a:pt x="754" y="264"/>
                </a:lnTo>
                <a:lnTo>
                  <a:pt x="752" y="256"/>
                </a:lnTo>
                <a:lnTo>
                  <a:pt x="740" y="240"/>
                </a:lnTo>
                <a:lnTo>
                  <a:pt x="728" y="224"/>
                </a:lnTo>
                <a:lnTo>
                  <a:pt x="721" y="217"/>
                </a:lnTo>
                <a:lnTo>
                  <a:pt x="721" y="217"/>
                </a:lnTo>
                <a:lnTo>
                  <a:pt x="721" y="206"/>
                </a:lnTo>
                <a:lnTo>
                  <a:pt x="719" y="199"/>
                </a:lnTo>
                <a:lnTo>
                  <a:pt x="717" y="191"/>
                </a:lnTo>
                <a:lnTo>
                  <a:pt x="713" y="184"/>
                </a:lnTo>
                <a:lnTo>
                  <a:pt x="702" y="161"/>
                </a:lnTo>
                <a:lnTo>
                  <a:pt x="694" y="143"/>
                </a:lnTo>
                <a:lnTo>
                  <a:pt x="683" y="118"/>
                </a:lnTo>
                <a:lnTo>
                  <a:pt x="683" y="118"/>
                </a:lnTo>
                <a:lnTo>
                  <a:pt x="692" y="114"/>
                </a:lnTo>
                <a:lnTo>
                  <a:pt x="695" y="113"/>
                </a:lnTo>
                <a:lnTo>
                  <a:pt x="696" y="114"/>
                </a:lnTo>
                <a:lnTo>
                  <a:pt x="696" y="116"/>
                </a:lnTo>
                <a:lnTo>
                  <a:pt x="695" y="117"/>
                </a:lnTo>
                <a:lnTo>
                  <a:pt x="695" y="118"/>
                </a:lnTo>
                <a:lnTo>
                  <a:pt x="698" y="118"/>
                </a:lnTo>
                <a:lnTo>
                  <a:pt x="704" y="116"/>
                </a:lnTo>
                <a:lnTo>
                  <a:pt x="704" y="116"/>
                </a:lnTo>
                <a:lnTo>
                  <a:pt x="702" y="114"/>
                </a:lnTo>
                <a:lnTo>
                  <a:pt x="700" y="112"/>
                </a:lnTo>
                <a:lnTo>
                  <a:pt x="692" y="105"/>
                </a:lnTo>
                <a:lnTo>
                  <a:pt x="680" y="96"/>
                </a:lnTo>
                <a:lnTo>
                  <a:pt x="664" y="87"/>
                </a:lnTo>
                <a:lnTo>
                  <a:pt x="648" y="78"/>
                </a:lnTo>
                <a:lnTo>
                  <a:pt x="633" y="71"/>
                </a:lnTo>
                <a:lnTo>
                  <a:pt x="621" y="67"/>
                </a:lnTo>
                <a:lnTo>
                  <a:pt x="616" y="66"/>
                </a:lnTo>
                <a:lnTo>
                  <a:pt x="612" y="66"/>
                </a:lnTo>
                <a:lnTo>
                  <a:pt x="612" y="66"/>
                </a:lnTo>
                <a:lnTo>
                  <a:pt x="616" y="69"/>
                </a:lnTo>
                <a:lnTo>
                  <a:pt x="622" y="70"/>
                </a:lnTo>
                <a:lnTo>
                  <a:pt x="634" y="71"/>
                </a:lnTo>
                <a:lnTo>
                  <a:pt x="640" y="72"/>
                </a:lnTo>
                <a:lnTo>
                  <a:pt x="646" y="75"/>
                </a:lnTo>
                <a:lnTo>
                  <a:pt x="648" y="77"/>
                </a:lnTo>
                <a:lnTo>
                  <a:pt x="649" y="79"/>
                </a:lnTo>
                <a:lnTo>
                  <a:pt x="652" y="83"/>
                </a:lnTo>
                <a:lnTo>
                  <a:pt x="652" y="88"/>
                </a:lnTo>
                <a:lnTo>
                  <a:pt x="652" y="88"/>
                </a:lnTo>
                <a:lnTo>
                  <a:pt x="646" y="88"/>
                </a:lnTo>
                <a:lnTo>
                  <a:pt x="640" y="87"/>
                </a:lnTo>
                <a:lnTo>
                  <a:pt x="633" y="83"/>
                </a:lnTo>
                <a:lnTo>
                  <a:pt x="625" y="79"/>
                </a:lnTo>
                <a:lnTo>
                  <a:pt x="610" y="70"/>
                </a:lnTo>
                <a:lnTo>
                  <a:pt x="595" y="58"/>
                </a:lnTo>
                <a:lnTo>
                  <a:pt x="568" y="35"/>
                </a:lnTo>
                <a:lnTo>
                  <a:pt x="557" y="25"/>
                </a:lnTo>
                <a:lnTo>
                  <a:pt x="547" y="20"/>
                </a:lnTo>
                <a:lnTo>
                  <a:pt x="547" y="20"/>
                </a:lnTo>
                <a:lnTo>
                  <a:pt x="547" y="20"/>
                </a:lnTo>
                <a:lnTo>
                  <a:pt x="548" y="22"/>
                </a:lnTo>
                <a:lnTo>
                  <a:pt x="551" y="25"/>
                </a:lnTo>
                <a:lnTo>
                  <a:pt x="557" y="31"/>
                </a:lnTo>
                <a:lnTo>
                  <a:pt x="557" y="31"/>
                </a:lnTo>
                <a:lnTo>
                  <a:pt x="541" y="26"/>
                </a:lnTo>
                <a:lnTo>
                  <a:pt x="541" y="26"/>
                </a:lnTo>
                <a:lnTo>
                  <a:pt x="541" y="24"/>
                </a:lnTo>
                <a:lnTo>
                  <a:pt x="537" y="23"/>
                </a:lnTo>
                <a:lnTo>
                  <a:pt x="528" y="23"/>
                </a:lnTo>
                <a:lnTo>
                  <a:pt x="515" y="22"/>
                </a:lnTo>
                <a:lnTo>
                  <a:pt x="507" y="22"/>
                </a:lnTo>
                <a:lnTo>
                  <a:pt x="500" y="19"/>
                </a:lnTo>
                <a:lnTo>
                  <a:pt x="500" y="19"/>
                </a:lnTo>
                <a:lnTo>
                  <a:pt x="501" y="17"/>
                </a:lnTo>
                <a:lnTo>
                  <a:pt x="503" y="16"/>
                </a:lnTo>
                <a:lnTo>
                  <a:pt x="507" y="16"/>
                </a:lnTo>
                <a:lnTo>
                  <a:pt x="512" y="17"/>
                </a:lnTo>
                <a:lnTo>
                  <a:pt x="516" y="18"/>
                </a:lnTo>
                <a:lnTo>
                  <a:pt x="517" y="19"/>
                </a:lnTo>
                <a:lnTo>
                  <a:pt x="513" y="19"/>
                </a:lnTo>
                <a:lnTo>
                  <a:pt x="505" y="17"/>
                </a:lnTo>
                <a:lnTo>
                  <a:pt x="488" y="12"/>
                </a:lnTo>
                <a:lnTo>
                  <a:pt x="488" y="12"/>
                </a:lnTo>
                <a:lnTo>
                  <a:pt x="487" y="10"/>
                </a:lnTo>
                <a:lnTo>
                  <a:pt x="486" y="8"/>
                </a:lnTo>
                <a:lnTo>
                  <a:pt x="481" y="10"/>
                </a:lnTo>
                <a:lnTo>
                  <a:pt x="477" y="10"/>
                </a:lnTo>
                <a:lnTo>
                  <a:pt x="472" y="8"/>
                </a:lnTo>
                <a:lnTo>
                  <a:pt x="466" y="5"/>
                </a:lnTo>
                <a:lnTo>
                  <a:pt x="458" y="0"/>
                </a:lnTo>
                <a:lnTo>
                  <a:pt x="458" y="0"/>
                </a:lnTo>
                <a:lnTo>
                  <a:pt x="456" y="4"/>
                </a:lnTo>
                <a:lnTo>
                  <a:pt x="453" y="6"/>
                </a:lnTo>
                <a:lnTo>
                  <a:pt x="452" y="6"/>
                </a:lnTo>
                <a:lnTo>
                  <a:pt x="451" y="5"/>
                </a:lnTo>
                <a:lnTo>
                  <a:pt x="451" y="4"/>
                </a:lnTo>
                <a:lnTo>
                  <a:pt x="452" y="4"/>
                </a:lnTo>
                <a:lnTo>
                  <a:pt x="453" y="5"/>
                </a:lnTo>
                <a:lnTo>
                  <a:pt x="456" y="7"/>
                </a:lnTo>
                <a:lnTo>
                  <a:pt x="456" y="7"/>
                </a:lnTo>
                <a:lnTo>
                  <a:pt x="442" y="10"/>
                </a:lnTo>
                <a:lnTo>
                  <a:pt x="429" y="11"/>
                </a:lnTo>
                <a:lnTo>
                  <a:pt x="416" y="11"/>
                </a:lnTo>
                <a:lnTo>
                  <a:pt x="403" y="11"/>
                </a:lnTo>
                <a:lnTo>
                  <a:pt x="375" y="7"/>
                </a:lnTo>
                <a:lnTo>
                  <a:pt x="348" y="4"/>
                </a:lnTo>
                <a:lnTo>
                  <a:pt x="326" y="0"/>
                </a:lnTo>
                <a:lnTo>
                  <a:pt x="315" y="0"/>
                </a:lnTo>
                <a:lnTo>
                  <a:pt x="305" y="0"/>
                </a:lnTo>
                <a:lnTo>
                  <a:pt x="297" y="0"/>
                </a:lnTo>
                <a:lnTo>
                  <a:pt x="289" y="2"/>
                </a:lnTo>
                <a:lnTo>
                  <a:pt x="285" y="6"/>
                </a:lnTo>
                <a:lnTo>
                  <a:pt x="280" y="11"/>
                </a:lnTo>
                <a:lnTo>
                  <a:pt x="280" y="11"/>
                </a:lnTo>
                <a:lnTo>
                  <a:pt x="277" y="10"/>
                </a:lnTo>
                <a:lnTo>
                  <a:pt x="274" y="7"/>
                </a:lnTo>
                <a:lnTo>
                  <a:pt x="270" y="7"/>
                </a:lnTo>
                <a:lnTo>
                  <a:pt x="265" y="7"/>
                </a:lnTo>
                <a:lnTo>
                  <a:pt x="257" y="10"/>
                </a:lnTo>
                <a:lnTo>
                  <a:pt x="247" y="14"/>
                </a:lnTo>
                <a:lnTo>
                  <a:pt x="238" y="22"/>
                </a:lnTo>
                <a:lnTo>
                  <a:pt x="227" y="29"/>
                </a:lnTo>
                <a:lnTo>
                  <a:pt x="204" y="48"/>
                </a:lnTo>
                <a:lnTo>
                  <a:pt x="180" y="69"/>
                </a:lnTo>
                <a:lnTo>
                  <a:pt x="168" y="78"/>
                </a:lnTo>
                <a:lnTo>
                  <a:pt x="156" y="87"/>
                </a:lnTo>
                <a:lnTo>
                  <a:pt x="144" y="93"/>
                </a:lnTo>
                <a:lnTo>
                  <a:pt x="133" y="99"/>
                </a:lnTo>
                <a:lnTo>
                  <a:pt x="122" y="101"/>
                </a:lnTo>
                <a:lnTo>
                  <a:pt x="117" y="101"/>
                </a:lnTo>
                <a:lnTo>
                  <a:pt x="112" y="101"/>
                </a:lnTo>
                <a:lnTo>
                  <a:pt x="112" y="101"/>
                </a:lnTo>
                <a:lnTo>
                  <a:pt x="114" y="99"/>
                </a:lnTo>
                <a:lnTo>
                  <a:pt x="114" y="99"/>
                </a:lnTo>
                <a:lnTo>
                  <a:pt x="105" y="105"/>
                </a:lnTo>
                <a:lnTo>
                  <a:pt x="105" y="105"/>
                </a:lnTo>
                <a:lnTo>
                  <a:pt x="115" y="100"/>
                </a:lnTo>
                <a:lnTo>
                  <a:pt x="116" y="100"/>
                </a:lnTo>
                <a:lnTo>
                  <a:pt x="117" y="101"/>
                </a:lnTo>
                <a:lnTo>
                  <a:pt x="117" y="105"/>
                </a:lnTo>
                <a:lnTo>
                  <a:pt x="117" y="107"/>
                </a:lnTo>
                <a:lnTo>
                  <a:pt x="118" y="111"/>
                </a:lnTo>
                <a:lnTo>
                  <a:pt x="118" y="111"/>
                </a:lnTo>
                <a:lnTo>
                  <a:pt x="112" y="110"/>
                </a:lnTo>
                <a:lnTo>
                  <a:pt x="108" y="111"/>
                </a:lnTo>
                <a:lnTo>
                  <a:pt x="102" y="113"/>
                </a:lnTo>
                <a:lnTo>
                  <a:pt x="97" y="116"/>
                </a:lnTo>
                <a:lnTo>
                  <a:pt x="92" y="119"/>
                </a:lnTo>
                <a:lnTo>
                  <a:pt x="87" y="124"/>
                </a:lnTo>
                <a:lnTo>
                  <a:pt x="76" y="136"/>
                </a:lnTo>
                <a:lnTo>
                  <a:pt x="68" y="151"/>
                </a:lnTo>
                <a:lnTo>
                  <a:pt x="59" y="167"/>
                </a:lnTo>
                <a:lnTo>
                  <a:pt x="51" y="184"/>
                </a:lnTo>
                <a:lnTo>
                  <a:pt x="44" y="202"/>
                </a:lnTo>
                <a:lnTo>
                  <a:pt x="31" y="240"/>
                </a:lnTo>
                <a:lnTo>
                  <a:pt x="21" y="272"/>
                </a:lnTo>
                <a:lnTo>
                  <a:pt x="15" y="296"/>
                </a:lnTo>
                <a:lnTo>
                  <a:pt x="12" y="306"/>
                </a:lnTo>
                <a:lnTo>
                  <a:pt x="12" y="306"/>
                </a:lnTo>
                <a:lnTo>
                  <a:pt x="11" y="307"/>
                </a:lnTo>
                <a:lnTo>
                  <a:pt x="11" y="307"/>
                </a:lnTo>
                <a:lnTo>
                  <a:pt x="11" y="303"/>
                </a:lnTo>
                <a:lnTo>
                  <a:pt x="11" y="303"/>
                </a:lnTo>
                <a:lnTo>
                  <a:pt x="8" y="306"/>
                </a:lnTo>
                <a:lnTo>
                  <a:pt x="6" y="311"/>
                </a:lnTo>
                <a:lnTo>
                  <a:pt x="4" y="317"/>
                </a:lnTo>
                <a:lnTo>
                  <a:pt x="3" y="325"/>
                </a:lnTo>
                <a:lnTo>
                  <a:pt x="0" y="346"/>
                </a:lnTo>
                <a:lnTo>
                  <a:pt x="0" y="370"/>
                </a:lnTo>
                <a:lnTo>
                  <a:pt x="2" y="393"/>
                </a:lnTo>
                <a:lnTo>
                  <a:pt x="5" y="414"/>
                </a:lnTo>
                <a:lnTo>
                  <a:pt x="8" y="423"/>
                </a:lnTo>
                <a:lnTo>
                  <a:pt x="10" y="430"/>
                </a:lnTo>
                <a:lnTo>
                  <a:pt x="12" y="436"/>
                </a:lnTo>
                <a:lnTo>
                  <a:pt x="16" y="439"/>
                </a:lnTo>
                <a:lnTo>
                  <a:pt x="16" y="439"/>
                </a:lnTo>
                <a:lnTo>
                  <a:pt x="17" y="444"/>
                </a:lnTo>
                <a:lnTo>
                  <a:pt x="17" y="449"/>
                </a:lnTo>
                <a:lnTo>
                  <a:pt x="17" y="459"/>
                </a:lnTo>
                <a:lnTo>
                  <a:pt x="17" y="459"/>
                </a:lnTo>
                <a:lnTo>
                  <a:pt x="14" y="459"/>
                </a:lnTo>
                <a:lnTo>
                  <a:pt x="11" y="460"/>
                </a:lnTo>
                <a:lnTo>
                  <a:pt x="9" y="461"/>
                </a:lnTo>
                <a:lnTo>
                  <a:pt x="8" y="462"/>
                </a:lnTo>
                <a:lnTo>
                  <a:pt x="8" y="467"/>
                </a:lnTo>
                <a:lnTo>
                  <a:pt x="9" y="472"/>
                </a:lnTo>
                <a:lnTo>
                  <a:pt x="11" y="476"/>
                </a:lnTo>
                <a:lnTo>
                  <a:pt x="16" y="479"/>
                </a:lnTo>
                <a:lnTo>
                  <a:pt x="20" y="480"/>
                </a:lnTo>
                <a:lnTo>
                  <a:pt x="22" y="480"/>
                </a:lnTo>
                <a:lnTo>
                  <a:pt x="25" y="479"/>
                </a:lnTo>
                <a:lnTo>
                  <a:pt x="25" y="479"/>
                </a:lnTo>
                <a:lnTo>
                  <a:pt x="26" y="482"/>
                </a:lnTo>
                <a:lnTo>
                  <a:pt x="27" y="484"/>
                </a:lnTo>
                <a:lnTo>
                  <a:pt x="26" y="486"/>
                </a:lnTo>
                <a:lnTo>
                  <a:pt x="26" y="489"/>
                </a:lnTo>
                <a:lnTo>
                  <a:pt x="22" y="492"/>
                </a:lnTo>
                <a:lnTo>
                  <a:pt x="21" y="496"/>
                </a:lnTo>
                <a:lnTo>
                  <a:pt x="21" y="496"/>
                </a:lnTo>
                <a:lnTo>
                  <a:pt x="25" y="497"/>
                </a:lnTo>
                <a:lnTo>
                  <a:pt x="27" y="500"/>
                </a:lnTo>
                <a:lnTo>
                  <a:pt x="28" y="503"/>
                </a:lnTo>
                <a:lnTo>
                  <a:pt x="27" y="507"/>
                </a:lnTo>
                <a:lnTo>
                  <a:pt x="27" y="507"/>
                </a:lnTo>
                <a:lnTo>
                  <a:pt x="26" y="497"/>
                </a:lnTo>
                <a:lnTo>
                  <a:pt x="25" y="494"/>
                </a:lnTo>
                <a:lnTo>
                  <a:pt x="22" y="490"/>
                </a:lnTo>
                <a:lnTo>
                  <a:pt x="20" y="486"/>
                </a:lnTo>
                <a:lnTo>
                  <a:pt x="17" y="484"/>
                </a:lnTo>
                <a:lnTo>
                  <a:pt x="14" y="483"/>
                </a:lnTo>
                <a:lnTo>
                  <a:pt x="9" y="482"/>
                </a:lnTo>
                <a:lnTo>
                  <a:pt x="9" y="482"/>
                </a:lnTo>
                <a:lnTo>
                  <a:pt x="10" y="489"/>
                </a:lnTo>
                <a:lnTo>
                  <a:pt x="12" y="503"/>
                </a:lnTo>
                <a:lnTo>
                  <a:pt x="16" y="512"/>
                </a:lnTo>
                <a:lnTo>
                  <a:pt x="20" y="518"/>
                </a:lnTo>
                <a:lnTo>
                  <a:pt x="25" y="524"/>
                </a:lnTo>
                <a:lnTo>
                  <a:pt x="27" y="525"/>
                </a:lnTo>
                <a:lnTo>
                  <a:pt x="29" y="526"/>
                </a:lnTo>
                <a:lnTo>
                  <a:pt x="29" y="526"/>
                </a:lnTo>
                <a:lnTo>
                  <a:pt x="29" y="523"/>
                </a:lnTo>
                <a:lnTo>
                  <a:pt x="28" y="523"/>
                </a:lnTo>
                <a:lnTo>
                  <a:pt x="26" y="524"/>
                </a:lnTo>
                <a:lnTo>
                  <a:pt x="25" y="527"/>
                </a:lnTo>
                <a:lnTo>
                  <a:pt x="25" y="532"/>
                </a:lnTo>
                <a:lnTo>
                  <a:pt x="27" y="537"/>
                </a:lnTo>
                <a:lnTo>
                  <a:pt x="32" y="542"/>
                </a:lnTo>
                <a:lnTo>
                  <a:pt x="40" y="545"/>
                </a:lnTo>
                <a:lnTo>
                  <a:pt x="40" y="545"/>
                </a:lnTo>
                <a:lnTo>
                  <a:pt x="35" y="545"/>
                </a:lnTo>
                <a:lnTo>
                  <a:pt x="33" y="545"/>
                </a:lnTo>
                <a:lnTo>
                  <a:pt x="34" y="548"/>
                </a:lnTo>
                <a:lnTo>
                  <a:pt x="38" y="551"/>
                </a:lnTo>
                <a:lnTo>
                  <a:pt x="38" y="551"/>
                </a:lnTo>
                <a:lnTo>
                  <a:pt x="39" y="549"/>
                </a:lnTo>
                <a:lnTo>
                  <a:pt x="41" y="548"/>
                </a:lnTo>
                <a:lnTo>
                  <a:pt x="43" y="550"/>
                </a:lnTo>
                <a:lnTo>
                  <a:pt x="44" y="553"/>
                </a:lnTo>
                <a:lnTo>
                  <a:pt x="44" y="553"/>
                </a:lnTo>
                <a:lnTo>
                  <a:pt x="43" y="548"/>
                </a:lnTo>
                <a:lnTo>
                  <a:pt x="40" y="543"/>
                </a:lnTo>
                <a:lnTo>
                  <a:pt x="38" y="538"/>
                </a:lnTo>
                <a:lnTo>
                  <a:pt x="33" y="536"/>
                </a:lnTo>
                <a:lnTo>
                  <a:pt x="33" y="536"/>
                </a:lnTo>
                <a:lnTo>
                  <a:pt x="35" y="539"/>
                </a:lnTo>
                <a:lnTo>
                  <a:pt x="34" y="536"/>
                </a:lnTo>
                <a:lnTo>
                  <a:pt x="34" y="536"/>
                </a:lnTo>
                <a:lnTo>
                  <a:pt x="37" y="536"/>
                </a:lnTo>
                <a:lnTo>
                  <a:pt x="39" y="536"/>
                </a:lnTo>
                <a:lnTo>
                  <a:pt x="41" y="536"/>
                </a:lnTo>
                <a:lnTo>
                  <a:pt x="43" y="538"/>
                </a:lnTo>
                <a:lnTo>
                  <a:pt x="45" y="543"/>
                </a:lnTo>
                <a:lnTo>
                  <a:pt x="46" y="549"/>
                </a:lnTo>
                <a:lnTo>
                  <a:pt x="47" y="555"/>
                </a:lnTo>
                <a:lnTo>
                  <a:pt x="49" y="559"/>
                </a:lnTo>
                <a:lnTo>
                  <a:pt x="50" y="559"/>
                </a:lnTo>
                <a:lnTo>
                  <a:pt x="51" y="559"/>
                </a:lnTo>
                <a:lnTo>
                  <a:pt x="53" y="555"/>
                </a:lnTo>
                <a:lnTo>
                  <a:pt x="53" y="555"/>
                </a:lnTo>
                <a:lnTo>
                  <a:pt x="58" y="560"/>
                </a:lnTo>
                <a:lnTo>
                  <a:pt x="65" y="565"/>
                </a:lnTo>
                <a:lnTo>
                  <a:pt x="65" y="565"/>
                </a:lnTo>
                <a:lnTo>
                  <a:pt x="64" y="565"/>
                </a:lnTo>
                <a:lnTo>
                  <a:pt x="61" y="565"/>
                </a:lnTo>
                <a:lnTo>
                  <a:pt x="52" y="562"/>
                </a:lnTo>
                <a:lnTo>
                  <a:pt x="45" y="561"/>
                </a:lnTo>
                <a:lnTo>
                  <a:pt x="43" y="562"/>
                </a:lnTo>
                <a:lnTo>
                  <a:pt x="41" y="563"/>
                </a:lnTo>
                <a:lnTo>
                  <a:pt x="41" y="563"/>
                </a:lnTo>
                <a:lnTo>
                  <a:pt x="43" y="563"/>
                </a:lnTo>
                <a:lnTo>
                  <a:pt x="45" y="563"/>
                </a:lnTo>
                <a:lnTo>
                  <a:pt x="50" y="567"/>
                </a:lnTo>
                <a:lnTo>
                  <a:pt x="67" y="583"/>
                </a:lnTo>
                <a:lnTo>
                  <a:pt x="88" y="607"/>
                </a:lnTo>
                <a:lnTo>
                  <a:pt x="115" y="635"/>
                </a:lnTo>
                <a:lnTo>
                  <a:pt x="143" y="665"/>
                </a:lnTo>
                <a:lnTo>
                  <a:pt x="169" y="692"/>
                </a:lnTo>
                <a:lnTo>
                  <a:pt x="193" y="715"/>
                </a:lnTo>
                <a:lnTo>
                  <a:pt x="203" y="724"/>
                </a:lnTo>
                <a:lnTo>
                  <a:pt x="212" y="728"/>
                </a:lnTo>
                <a:lnTo>
                  <a:pt x="212" y="728"/>
                </a:lnTo>
                <a:lnTo>
                  <a:pt x="214" y="727"/>
                </a:lnTo>
                <a:lnTo>
                  <a:pt x="215" y="722"/>
                </a:lnTo>
                <a:lnTo>
                  <a:pt x="216" y="718"/>
                </a:lnTo>
                <a:lnTo>
                  <a:pt x="215" y="716"/>
                </a:lnTo>
                <a:lnTo>
                  <a:pt x="214" y="716"/>
                </a:lnTo>
                <a:lnTo>
                  <a:pt x="214" y="716"/>
                </a:lnTo>
                <a:lnTo>
                  <a:pt x="220" y="719"/>
                </a:lnTo>
                <a:lnTo>
                  <a:pt x="227" y="722"/>
                </a:lnTo>
                <a:lnTo>
                  <a:pt x="239" y="730"/>
                </a:lnTo>
                <a:lnTo>
                  <a:pt x="246" y="732"/>
                </a:lnTo>
                <a:lnTo>
                  <a:pt x="255" y="733"/>
                </a:lnTo>
                <a:lnTo>
                  <a:pt x="265" y="733"/>
                </a:lnTo>
                <a:lnTo>
                  <a:pt x="276" y="732"/>
                </a:lnTo>
                <a:lnTo>
                  <a:pt x="276" y="732"/>
                </a:lnTo>
                <a:lnTo>
                  <a:pt x="277" y="734"/>
                </a:lnTo>
                <a:lnTo>
                  <a:pt x="276" y="736"/>
                </a:lnTo>
                <a:lnTo>
                  <a:pt x="273" y="738"/>
                </a:lnTo>
                <a:lnTo>
                  <a:pt x="269" y="739"/>
                </a:lnTo>
                <a:lnTo>
                  <a:pt x="267" y="739"/>
                </a:lnTo>
                <a:lnTo>
                  <a:pt x="267" y="739"/>
                </a:lnTo>
                <a:lnTo>
                  <a:pt x="267" y="740"/>
                </a:lnTo>
                <a:lnTo>
                  <a:pt x="270" y="740"/>
                </a:lnTo>
                <a:lnTo>
                  <a:pt x="280" y="743"/>
                </a:lnTo>
                <a:lnTo>
                  <a:pt x="289" y="744"/>
                </a:lnTo>
                <a:lnTo>
                  <a:pt x="291" y="744"/>
                </a:lnTo>
                <a:lnTo>
                  <a:pt x="289" y="744"/>
                </a:lnTo>
                <a:lnTo>
                  <a:pt x="289" y="744"/>
                </a:lnTo>
                <a:lnTo>
                  <a:pt x="289" y="744"/>
                </a:lnTo>
                <a:lnTo>
                  <a:pt x="288" y="744"/>
                </a:lnTo>
                <a:lnTo>
                  <a:pt x="283" y="743"/>
                </a:lnTo>
                <a:lnTo>
                  <a:pt x="276" y="739"/>
                </a:lnTo>
                <a:lnTo>
                  <a:pt x="276" y="739"/>
                </a:lnTo>
                <a:lnTo>
                  <a:pt x="295" y="739"/>
                </a:lnTo>
                <a:lnTo>
                  <a:pt x="315" y="740"/>
                </a:lnTo>
                <a:lnTo>
                  <a:pt x="335" y="743"/>
                </a:lnTo>
                <a:lnTo>
                  <a:pt x="356" y="746"/>
                </a:lnTo>
                <a:lnTo>
                  <a:pt x="398" y="754"/>
                </a:lnTo>
                <a:lnTo>
                  <a:pt x="439" y="761"/>
                </a:lnTo>
                <a:lnTo>
                  <a:pt x="458" y="762"/>
                </a:lnTo>
                <a:lnTo>
                  <a:pt x="477" y="763"/>
                </a:lnTo>
                <a:lnTo>
                  <a:pt x="495" y="762"/>
                </a:lnTo>
                <a:lnTo>
                  <a:pt x="513" y="760"/>
                </a:lnTo>
                <a:lnTo>
                  <a:pt x="522" y="757"/>
                </a:lnTo>
                <a:lnTo>
                  <a:pt x="529" y="754"/>
                </a:lnTo>
                <a:lnTo>
                  <a:pt x="537" y="750"/>
                </a:lnTo>
                <a:lnTo>
                  <a:pt x="545" y="746"/>
                </a:lnTo>
                <a:lnTo>
                  <a:pt x="551" y="740"/>
                </a:lnTo>
                <a:lnTo>
                  <a:pt x="558" y="734"/>
                </a:lnTo>
                <a:lnTo>
                  <a:pt x="564" y="728"/>
                </a:lnTo>
                <a:lnTo>
                  <a:pt x="569" y="720"/>
                </a:lnTo>
                <a:lnTo>
                  <a:pt x="569" y="720"/>
                </a:lnTo>
                <a:lnTo>
                  <a:pt x="545" y="730"/>
                </a:lnTo>
                <a:lnTo>
                  <a:pt x="542" y="732"/>
                </a:lnTo>
                <a:lnTo>
                  <a:pt x="542" y="732"/>
                </a:lnTo>
                <a:lnTo>
                  <a:pt x="547" y="728"/>
                </a:lnTo>
                <a:lnTo>
                  <a:pt x="548" y="727"/>
                </a:lnTo>
                <a:lnTo>
                  <a:pt x="548" y="726"/>
                </a:lnTo>
                <a:lnTo>
                  <a:pt x="546" y="726"/>
                </a:lnTo>
                <a:lnTo>
                  <a:pt x="546" y="726"/>
                </a:lnTo>
                <a:lnTo>
                  <a:pt x="550" y="722"/>
                </a:lnTo>
                <a:lnTo>
                  <a:pt x="553" y="719"/>
                </a:lnTo>
                <a:lnTo>
                  <a:pt x="558" y="714"/>
                </a:lnTo>
                <a:lnTo>
                  <a:pt x="560" y="713"/>
                </a:lnTo>
                <a:lnTo>
                  <a:pt x="563" y="712"/>
                </a:lnTo>
                <a:lnTo>
                  <a:pt x="563" y="712"/>
                </a:lnTo>
                <a:lnTo>
                  <a:pt x="565" y="714"/>
                </a:lnTo>
                <a:lnTo>
                  <a:pt x="569" y="715"/>
                </a:lnTo>
                <a:lnTo>
                  <a:pt x="571" y="715"/>
                </a:lnTo>
                <a:lnTo>
                  <a:pt x="575" y="714"/>
                </a:lnTo>
                <a:lnTo>
                  <a:pt x="582" y="709"/>
                </a:lnTo>
                <a:lnTo>
                  <a:pt x="590" y="702"/>
                </a:lnTo>
                <a:lnTo>
                  <a:pt x="600" y="694"/>
                </a:lnTo>
                <a:lnTo>
                  <a:pt x="610" y="686"/>
                </a:lnTo>
                <a:lnTo>
                  <a:pt x="619" y="680"/>
                </a:lnTo>
                <a:lnTo>
                  <a:pt x="624" y="678"/>
                </a:lnTo>
                <a:lnTo>
                  <a:pt x="630" y="677"/>
                </a:lnTo>
                <a:lnTo>
                  <a:pt x="630" y="677"/>
                </a:lnTo>
                <a:lnTo>
                  <a:pt x="624" y="681"/>
                </a:lnTo>
                <a:lnTo>
                  <a:pt x="619" y="689"/>
                </a:lnTo>
                <a:lnTo>
                  <a:pt x="619" y="689"/>
                </a:lnTo>
                <a:lnTo>
                  <a:pt x="627" y="683"/>
                </a:lnTo>
                <a:lnTo>
                  <a:pt x="634" y="679"/>
                </a:lnTo>
                <a:lnTo>
                  <a:pt x="647" y="673"/>
                </a:lnTo>
                <a:lnTo>
                  <a:pt x="652" y="669"/>
                </a:lnTo>
                <a:lnTo>
                  <a:pt x="658" y="665"/>
                </a:lnTo>
                <a:lnTo>
                  <a:pt x="663" y="659"/>
                </a:lnTo>
                <a:lnTo>
                  <a:pt x="668" y="649"/>
                </a:lnTo>
                <a:lnTo>
                  <a:pt x="668" y="649"/>
                </a:lnTo>
                <a:lnTo>
                  <a:pt x="663" y="651"/>
                </a:lnTo>
                <a:lnTo>
                  <a:pt x="660" y="654"/>
                </a:lnTo>
                <a:lnTo>
                  <a:pt x="660" y="656"/>
                </a:lnTo>
                <a:lnTo>
                  <a:pt x="662" y="659"/>
                </a:lnTo>
                <a:lnTo>
                  <a:pt x="662" y="659"/>
                </a:lnTo>
                <a:lnTo>
                  <a:pt x="658" y="666"/>
                </a:lnTo>
                <a:lnTo>
                  <a:pt x="652" y="672"/>
                </a:lnTo>
                <a:lnTo>
                  <a:pt x="645" y="677"/>
                </a:lnTo>
                <a:lnTo>
                  <a:pt x="636" y="680"/>
                </a:lnTo>
                <a:lnTo>
                  <a:pt x="628" y="683"/>
                </a:lnTo>
                <a:lnTo>
                  <a:pt x="618" y="685"/>
                </a:lnTo>
                <a:lnTo>
                  <a:pt x="598" y="689"/>
                </a:lnTo>
                <a:lnTo>
                  <a:pt x="577" y="692"/>
                </a:lnTo>
                <a:lnTo>
                  <a:pt x="568" y="695"/>
                </a:lnTo>
                <a:lnTo>
                  <a:pt x="559" y="697"/>
                </a:lnTo>
                <a:lnTo>
                  <a:pt x="551" y="701"/>
                </a:lnTo>
                <a:lnTo>
                  <a:pt x="543" y="706"/>
                </a:lnTo>
                <a:lnTo>
                  <a:pt x="537" y="712"/>
                </a:lnTo>
                <a:lnTo>
                  <a:pt x="533" y="718"/>
                </a:lnTo>
                <a:lnTo>
                  <a:pt x="533" y="718"/>
                </a:lnTo>
                <a:lnTo>
                  <a:pt x="535" y="715"/>
                </a:lnTo>
                <a:lnTo>
                  <a:pt x="537" y="715"/>
                </a:lnTo>
                <a:lnTo>
                  <a:pt x="539" y="716"/>
                </a:lnTo>
                <a:lnTo>
                  <a:pt x="540" y="719"/>
                </a:lnTo>
                <a:lnTo>
                  <a:pt x="540" y="719"/>
                </a:lnTo>
                <a:lnTo>
                  <a:pt x="530" y="721"/>
                </a:lnTo>
                <a:lnTo>
                  <a:pt x="536" y="719"/>
                </a:lnTo>
                <a:lnTo>
                  <a:pt x="536" y="719"/>
                </a:lnTo>
                <a:lnTo>
                  <a:pt x="515" y="716"/>
                </a:lnTo>
                <a:lnTo>
                  <a:pt x="515" y="716"/>
                </a:lnTo>
                <a:lnTo>
                  <a:pt x="519" y="716"/>
                </a:lnTo>
                <a:lnTo>
                  <a:pt x="522" y="716"/>
                </a:lnTo>
                <a:lnTo>
                  <a:pt x="522" y="715"/>
                </a:lnTo>
                <a:lnTo>
                  <a:pt x="521" y="712"/>
                </a:lnTo>
                <a:lnTo>
                  <a:pt x="521" y="712"/>
                </a:lnTo>
                <a:lnTo>
                  <a:pt x="515" y="716"/>
                </a:lnTo>
                <a:lnTo>
                  <a:pt x="506" y="721"/>
                </a:lnTo>
                <a:lnTo>
                  <a:pt x="497" y="725"/>
                </a:lnTo>
                <a:lnTo>
                  <a:pt x="487" y="727"/>
                </a:lnTo>
                <a:lnTo>
                  <a:pt x="465" y="731"/>
                </a:lnTo>
                <a:lnTo>
                  <a:pt x="442" y="733"/>
                </a:lnTo>
                <a:lnTo>
                  <a:pt x="442" y="733"/>
                </a:lnTo>
                <a:lnTo>
                  <a:pt x="442" y="731"/>
                </a:lnTo>
                <a:lnTo>
                  <a:pt x="444" y="730"/>
                </a:lnTo>
                <a:lnTo>
                  <a:pt x="445" y="730"/>
                </a:lnTo>
                <a:lnTo>
                  <a:pt x="447" y="731"/>
                </a:lnTo>
                <a:lnTo>
                  <a:pt x="447" y="731"/>
                </a:lnTo>
                <a:lnTo>
                  <a:pt x="448" y="730"/>
                </a:lnTo>
                <a:lnTo>
                  <a:pt x="447" y="728"/>
                </a:lnTo>
                <a:lnTo>
                  <a:pt x="441" y="726"/>
                </a:lnTo>
                <a:lnTo>
                  <a:pt x="433" y="726"/>
                </a:lnTo>
                <a:lnTo>
                  <a:pt x="421" y="725"/>
                </a:lnTo>
                <a:lnTo>
                  <a:pt x="403" y="726"/>
                </a:lnTo>
                <a:lnTo>
                  <a:pt x="400" y="726"/>
                </a:lnTo>
                <a:lnTo>
                  <a:pt x="405" y="726"/>
                </a:lnTo>
                <a:lnTo>
                  <a:pt x="405" y="726"/>
                </a:lnTo>
                <a:lnTo>
                  <a:pt x="404" y="727"/>
                </a:lnTo>
                <a:lnTo>
                  <a:pt x="400" y="728"/>
                </a:lnTo>
                <a:lnTo>
                  <a:pt x="391" y="727"/>
                </a:lnTo>
                <a:lnTo>
                  <a:pt x="379" y="726"/>
                </a:lnTo>
                <a:lnTo>
                  <a:pt x="366" y="722"/>
                </a:lnTo>
                <a:lnTo>
                  <a:pt x="342" y="716"/>
                </a:lnTo>
                <a:lnTo>
                  <a:pt x="335" y="713"/>
                </a:lnTo>
                <a:lnTo>
                  <a:pt x="332" y="710"/>
                </a:lnTo>
                <a:lnTo>
                  <a:pt x="332" y="710"/>
                </a:lnTo>
                <a:lnTo>
                  <a:pt x="334" y="710"/>
                </a:lnTo>
                <a:lnTo>
                  <a:pt x="335" y="710"/>
                </a:lnTo>
                <a:lnTo>
                  <a:pt x="334" y="714"/>
                </a:lnTo>
                <a:lnTo>
                  <a:pt x="334" y="714"/>
                </a:lnTo>
                <a:lnTo>
                  <a:pt x="345" y="713"/>
                </a:lnTo>
                <a:lnTo>
                  <a:pt x="353" y="713"/>
                </a:lnTo>
                <a:lnTo>
                  <a:pt x="366" y="713"/>
                </a:lnTo>
                <a:lnTo>
                  <a:pt x="366" y="713"/>
                </a:lnTo>
                <a:lnTo>
                  <a:pt x="368" y="709"/>
                </a:lnTo>
                <a:lnTo>
                  <a:pt x="369" y="707"/>
                </a:lnTo>
                <a:lnTo>
                  <a:pt x="368" y="706"/>
                </a:lnTo>
                <a:lnTo>
                  <a:pt x="365" y="706"/>
                </a:lnTo>
                <a:lnTo>
                  <a:pt x="360" y="706"/>
                </a:lnTo>
                <a:lnTo>
                  <a:pt x="357" y="706"/>
                </a:lnTo>
                <a:lnTo>
                  <a:pt x="357" y="706"/>
                </a:lnTo>
                <a:lnTo>
                  <a:pt x="358" y="704"/>
                </a:lnTo>
                <a:lnTo>
                  <a:pt x="359" y="703"/>
                </a:lnTo>
                <a:lnTo>
                  <a:pt x="363" y="702"/>
                </a:lnTo>
                <a:lnTo>
                  <a:pt x="370" y="703"/>
                </a:lnTo>
                <a:lnTo>
                  <a:pt x="377" y="704"/>
                </a:lnTo>
                <a:lnTo>
                  <a:pt x="391" y="708"/>
                </a:lnTo>
                <a:lnTo>
                  <a:pt x="394" y="708"/>
                </a:lnTo>
                <a:lnTo>
                  <a:pt x="395" y="708"/>
                </a:lnTo>
                <a:lnTo>
                  <a:pt x="395" y="708"/>
                </a:lnTo>
                <a:lnTo>
                  <a:pt x="395" y="708"/>
                </a:lnTo>
                <a:lnTo>
                  <a:pt x="391" y="707"/>
                </a:lnTo>
                <a:lnTo>
                  <a:pt x="394" y="706"/>
                </a:lnTo>
                <a:lnTo>
                  <a:pt x="419" y="703"/>
                </a:lnTo>
                <a:lnTo>
                  <a:pt x="463" y="698"/>
                </a:lnTo>
                <a:lnTo>
                  <a:pt x="513" y="691"/>
                </a:lnTo>
                <a:lnTo>
                  <a:pt x="540" y="687"/>
                </a:lnTo>
                <a:lnTo>
                  <a:pt x="565" y="681"/>
                </a:lnTo>
                <a:lnTo>
                  <a:pt x="588" y="677"/>
                </a:lnTo>
                <a:lnTo>
                  <a:pt x="609" y="669"/>
                </a:lnTo>
                <a:lnTo>
                  <a:pt x="616" y="666"/>
                </a:lnTo>
                <a:lnTo>
                  <a:pt x="623" y="662"/>
                </a:lnTo>
                <a:lnTo>
                  <a:pt x="629" y="659"/>
                </a:lnTo>
                <a:lnTo>
                  <a:pt x="633" y="655"/>
                </a:lnTo>
                <a:lnTo>
                  <a:pt x="636" y="650"/>
                </a:lnTo>
                <a:lnTo>
                  <a:pt x="636" y="645"/>
                </a:lnTo>
                <a:lnTo>
                  <a:pt x="635" y="641"/>
                </a:lnTo>
                <a:lnTo>
                  <a:pt x="633" y="636"/>
                </a:lnTo>
                <a:lnTo>
                  <a:pt x="633" y="636"/>
                </a:lnTo>
                <a:lnTo>
                  <a:pt x="642" y="627"/>
                </a:lnTo>
                <a:lnTo>
                  <a:pt x="663" y="607"/>
                </a:lnTo>
                <a:lnTo>
                  <a:pt x="672" y="597"/>
                </a:lnTo>
                <a:lnTo>
                  <a:pt x="680" y="588"/>
                </a:lnTo>
                <a:lnTo>
                  <a:pt x="683" y="582"/>
                </a:lnTo>
                <a:lnTo>
                  <a:pt x="683" y="580"/>
                </a:lnTo>
                <a:lnTo>
                  <a:pt x="682" y="580"/>
                </a:lnTo>
                <a:lnTo>
                  <a:pt x="682" y="580"/>
                </a:lnTo>
                <a:lnTo>
                  <a:pt x="686" y="583"/>
                </a:lnTo>
                <a:lnTo>
                  <a:pt x="686" y="584"/>
                </a:lnTo>
                <a:lnTo>
                  <a:pt x="684" y="585"/>
                </a:lnTo>
                <a:lnTo>
                  <a:pt x="680" y="589"/>
                </a:lnTo>
                <a:lnTo>
                  <a:pt x="670" y="592"/>
                </a:lnTo>
                <a:lnTo>
                  <a:pt x="670" y="592"/>
                </a:lnTo>
                <a:lnTo>
                  <a:pt x="677" y="585"/>
                </a:lnTo>
                <a:lnTo>
                  <a:pt x="680" y="582"/>
                </a:lnTo>
                <a:lnTo>
                  <a:pt x="680" y="582"/>
                </a:lnTo>
                <a:lnTo>
                  <a:pt x="678" y="582"/>
                </a:lnTo>
                <a:lnTo>
                  <a:pt x="672" y="586"/>
                </a:lnTo>
                <a:lnTo>
                  <a:pt x="672" y="586"/>
                </a:lnTo>
                <a:lnTo>
                  <a:pt x="674" y="582"/>
                </a:lnTo>
                <a:lnTo>
                  <a:pt x="677" y="577"/>
                </a:lnTo>
                <a:lnTo>
                  <a:pt x="687" y="567"/>
                </a:lnTo>
                <a:lnTo>
                  <a:pt x="711" y="545"/>
                </a:lnTo>
                <a:lnTo>
                  <a:pt x="723" y="535"/>
                </a:lnTo>
                <a:lnTo>
                  <a:pt x="728" y="529"/>
                </a:lnTo>
                <a:lnTo>
                  <a:pt x="731" y="523"/>
                </a:lnTo>
                <a:lnTo>
                  <a:pt x="735" y="518"/>
                </a:lnTo>
                <a:lnTo>
                  <a:pt x="736" y="512"/>
                </a:lnTo>
                <a:lnTo>
                  <a:pt x="736" y="507"/>
                </a:lnTo>
                <a:lnTo>
                  <a:pt x="734" y="501"/>
                </a:lnTo>
                <a:lnTo>
                  <a:pt x="734" y="501"/>
                </a:lnTo>
                <a:lnTo>
                  <a:pt x="734" y="504"/>
                </a:lnTo>
                <a:lnTo>
                  <a:pt x="733" y="507"/>
                </a:lnTo>
                <a:lnTo>
                  <a:pt x="729" y="509"/>
                </a:lnTo>
                <a:lnTo>
                  <a:pt x="727" y="511"/>
                </a:lnTo>
                <a:lnTo>
                  <a:pt x="724" y="512"/>
                </a:lnTo>
                <a:lnTo>
                  <a:pt x="723" y="511"/>
                </a:lnTo>
                <a:lnTo>
                  <a:pt x="723" y="509"/>
                </a:lnTo>
                <a:lnTo>
                  <a:pt x="725" y="506"/>
                </a:lnTo>
                <a:lnTo>
                  <a:pt x="725" y="506"/>
                </a:lnTo>
                <a:lnTo>
                  <a:pt x="718" y="514"/>
                </a:lnTo>
                <a:lnTo>
                  <a:pt x="700" y="533"/>
                </a:lnTo>
                <a:lnTo>
                  <a:pt x="689" y="544"/>
                </a:lnTo>
                <a:lnTo>
                  <a:pt x="680" y="553"/>
                </a:lnTo>
                <a:lnTo>
                  <a:pt x="672" y="559"/>
                </a:lnTo>
                <a:lnTo>
                  <a:pt x="669" y="560"/>
                </a:lnTo>
                <a:lnTo>
                  <a:pt x="666" y="560"/>
                </a:lnTo>
                <a:lnTo>
                  <a:pt x="666" y="560"/>
                </a:lnTo>
                <a:lnTo>
                  <a:pt x="671" y="554"/>
                </a:lnTo>
                <a:lnTo>
                  <a:pt x="675" y="550"/>
                </a:lnTo>
                <a:lnTo>
                  <a:pt x="677" y="547"/>
                </a:lnTo>
                <a:lnTo>
                  <a:pt x="678" y="543"/>
                </a:lnTo>
                <a:lnTo>
                  <a:pt x="678" y="539"/>
                </a:lnTo>
                <a:lnTo>
                  <a:pt x="678" y="539"/>
                </a:lnTo>
                <a:lnTo>
                  <a:pt x="678" y="544"/>
                </a:lnTo>
                <a:lnTo>
                  <a:pt x="678" y="549"/>
                </a:lnTo>
                <a:lnTo>
                  <a:pt x="677" y="554"/>
                </a:lnTo>
                <a:lnTo>
                  <a:pt x="675" y="559"/>
                </a:lnTo>
                <a:lnTo>
                  <a:pt x="669" y="567"/>
                </a:lnTo>
                <a:lnTo>
                  <a:pt x="660" y="574"/>
                </a:lnTo>
                <a:lnTo>
                  <a:pt x="652" y="582"/>
                </a:lnTo>
                <a:lnTo>
                  <a:pt x="643" y="586"/>
                </a:lnTo>
                <a:lnTo>
                  <a:pt x="636" y="590"/>
                </a:lnTo>
                <a:lnTo>
                  <a:pt x="631" y="592"/>
                </a:lnTo>
                <a:lnTo>
                  <a:pt x="631" y="592"/>
                </a:lnTo>
                <a:lnTo>
                  <a:pt x="634" y="588"/>
                </a:lnTo>
                <a:lnTo>
                  <a:pt x="637" y="584"/>
                </a:lnTo>
                <a:lnTo>
                  <a:pt x="646" y="574"/>
                </a:lnTo>
                <a:lnTo>
                  <a:pt x="668" y="554"/>
                </a:lnTo>
                <a:lnTo>
                  <a:pt x="677" y="542"/>
                </a:lnTo>
                <a:lnTo>
                  <a:pt x="682" y="536"/>
                </a:lnTo>
                <a:lnTo>
                  <a:pt x="686" y="529"/>
                </a:lnTo>
                <a:lnTo>
                  <a:pt x="688" y="523"/>
                </a:lnTo>
                <a:lnTo>
                  <a:pt x="689" y="515"/>
                </a:lnTo>
                <a:lnTo>
                  <a:pt x="689" y="508"/>
                </a:lnTo>
                <a:lnTo>
                  <a:pt x="688" y="501"/>
                </a:lnTo>
                <a:lnTo>
                  <a:pt x="688" y="501"/>
                </a:lnTo>
                <a:lnTo>
                  <a:pt x="683" y="504"/>
                </a:lnTo>
                <a:lnTo>
                  <a:pt x="678" y="508"/>
                </a:lnTo>
                <a:lnTo>
                  <a:pt x="671" y="518"/>
                </a:lnTo>
                <a:lnTo>
                  <a:pt x="666" y="521"/>
                </a:lnTo>
                <a:lnTo>
                  <a:pt x="662" y="526"/>
                </a:lnTo>
                <a:lnTo>
                  <a:pt x="655" y="531"/>
                </a:lnTo>
                <a:lnTo>
                  <a:pt x="647" y="533"/>
                </a:lnTo>
                <a:lnTo>
                  <a:pt x="647" y="533"/>
                </a:lnTo>
                <a:lnTo>
                  <a:pt x="655" y="536"/>
                </a:lnTo>
                <a:lnTo>
                  <a:pt x="655" y="536"/>
                </a:lnTo>
                <a:lnTo>
                  <a:pt x="655" y="537"/>
                </a:lnTo>
                <a:lnTo>
                  <a:pt x="652" y="539"/>
                </a:lnTo>
                <a:lnTo>
                  <a:pt x="651" y="541"/>
                </a:lnTo>
                <a:lnTo>
                  <a:pt x="651" y="544"/>
                </a:lnTo>
                <a:lnTo>
                  <a:pt x="651" y="544"/>
                </a:lnTo>
                <a:lnTo>
                  <a:pt x="648" y="542"/>
                </a:lnTo>
                <a:lnTo>
                  <a:pt x="648" y="539"/>
                </a:lnTo>
                <a:lnTo>
                  <a:pt x="648" y="538"/>
                </a:lnTo>
                <a:lnTo>
                  <a:pt x="651" y="536"/>
                </a:lnTo>
                <a:lnTo>
                  <a:pt x="651" y="536"/>
                </a:lnTo>
                <a:lnTo>
                  <a:pt x="641" y="545"/>
                </a:lnTo>
                <a:lnTo>
                  <a:pt x="629" y="555"/>
                </a:lnTo>
                <a:lnTo>
                  <a:pt x="615" y="566"/>
                </a:lnTo>
                <a:lnTo>
                  <a:pt x="599" y="577"/>
                </a:lnTo>
                <a:lnTo>
                  <a:pt x="565" y="598"/>
                </a:lnTo>
                <a:lnTo>
                  <a:pt x="530" y="618"/>
                </a:lnTo>
                <a:lnTo>
                  <a:pt x="497" y="635"/>
                </a:lnTo>
                <a:lnTo>
                  <a:pt x="470" y="645"/>
                </a:lnTo>
                <a:lnTo>
                  <a:pt x="459" y="648"/>
                </a:lnTo>
                <a:lnTo>
                  <a:pt x="452" y="649"/>
                </a:lnTo>
                <a:lnTo>
                  <a:pt x="447" y="649"/>
                </a:lnTo>
                <a:lnTo>
                  <a:pt x="446" y="648"/>
                </a:lnTo>
                <a:lnTo>
                  <a:pt x="446" y="645"/>
                </a:lnTo>
                <a:lnTo>
                  <a:pt x="446" y="645"/>
                </a:lnTo>
                <a:lnTo>
                  <a:pt x="442" y="644"/>
                </a:lnTo>
                <a:lnTo>
                  <a:pt x="436" y="643"/>
                </a:lnTo>
                <a:lnTo>
                  <a:pt x="419" y="644"/>
                </a:lnTo>
                <a:lnTo>
                  <a:pt x="399" y="645"/>
                </a:lnTo>
                <a:lnTo>
                  <a:pt x="374" y="648"/>
                </a:lnTo>
                <a:lnTo>
                  <a:pt x="347" y="648"/>
                </a:lnTo>
                <a:lnTo>
                  <a:pt x="334" y="647"/>
                </a:lnTo>
                <a:lnTo>
                  <a:pt x="321" y="644"/>
                </a:lnTo>
                <a:lnTo>
                  <a:pt x="309" y="642"/>
                </a:lnTo>
                <a:lnTo>
                  <a:pt x="297" y="637"/>
                </a:lnTo>
                <a:lnTo>
                  <a:pt x="286" y="631"/>
                </a:lnTo>
                <a:lnTo>
                  <a:pt x="276" y="622"/>
                </a:lnTo>
                <a:lnTo>
                  <a:pt x="276" y="622"/>
                </a:lnTo>
                <a:lnTo>
                  <a:pt x="280" y="622"/>
                </a:lnTo>
                <a:lnTo>
                  <a:pt x="281" y="621"/>
                </a:lnTo>
                <a:lnTo>
                  <a:pt x="280" y="620"/>
                </a:lnTo>
                <a:lnTo>
                  <a:pt x="276" y="619"/>
                </a:lnTo>
                <a:lnTo>
                  <a:pt x="276" y="619"/>
                </a:lnTo>
                <a:lnTo>
                  <a:pt x="277" y="620"/>
                </a:lnTo>
                <a:lnTo>
                  <a:pt x="279" y="619"/>
                </a:lnTo>
                <a:lnTo>
                  <a:pt x="282" y="618"/>
                </a:lnTo>
                <a:lnTo>
                  <a:pt x="286" y="613"/>
                </a:lnTo>
                <a:lnTo>
                  <a:pt x="286" y="613"/>
                </a:lnTo>
                <a:lnTo>
                  <a:pt x="287" y="616"/>
                </a:lnTo>
                <a:lnTo>
                  <a:pt x="289" y="615"/>
                </a:lnTo>
                <a:lnTo>
                  <a:pt x="289" y="615"/>
                </a:lnTo>
                <a:lnTo>
                  <a:pt x="291" y="614"/>
                </a:lnTo>
                <a:lnTo>
                  <a:pt x="292" y="615"/>
                </a:lnTo>
                <a:lnTo>
                  <a:pt x="293" y="619"/>
                </a:lnTo>
                <a:lnTo>
                  <a:pt x="293" y="619"/>
                </a:lnTo>
                <a:lnTo>
                  <a:pt x="291" y="618"/>
                </a:lnTo>
                <a:lnTo>
                  <a:pt x="288" y="618"/>
                </a:lnTo>
                <a:lnTo>
                  <a:pt x="286" y="620"/>
                </a:lnTo>
                <a:lnTo>
                  <a:pt x="283" y="624"/>
                </a:lnTo>
                <a:lnTo>
                  <a:pt x="283" y="624"/>
                </a:lnTo>
                <a:lnTo>
                  <a:pt x="282" y="624"/>
                </a:lnTo>
                <a:lnTo>
                  <a:pt x="282" y="624"/>
                </a:lnTo>
                <a:lnTo>
                  <a:pt x="283" y="625"/>
                </a:lnTo>
                <a:lnTo>
                  <a:pt x="287" y="626"/>
                </a:lnTo>
                <a:lnTo>
                  <a:pt x="297" y="627"/>
                </a:lnTo>
                <a:lnTo>
                  <a:pt x="324" y="627"/>
                </a:lnTo>
                <a:lnTo>
                  <a:pt x="339" y="628"/>
                </a:lnTo>
                <a:lnTo>
                  <a:pt x="352" y="631"/>
                </a:lnTo>
                <a:lnTo>
                  <a:pt x="358" y="633"/>
                </a:lnTo>
                <a:lnTo>
                  <a:pt x="362" y="637"/>
                </a:lnTo>
                <a:lnTo>
                  <a:pt x="365" y="641"/>
                </a:lnTo>
                <a:lnTo>
                  <a:pt x="366" y="645"/>
                </a:lnTo>
                <a:lnTo>
                  <a:pt x="366" y="645"/>
                </a:lnTo>
                <a:lnTo>
                  <a:pt x="369" y="643"/>
                </a:lnTo>
                <a:lnTo>
                  <a:pt x="373" y="641"/>
                </a:lnTo>
                <a:lnTo>
                  <a:pt x="376" y="639"/>
                </a:lnTo>
                <a:lnTo>
                  <a:pt x="382" y="638"/>
                </a:lnTo>
                <a:lnTo>
                  <a:pt x="395" y="638"/>
                </a:lnTo>
                <a:lnTo>
                  <a:pt x="410" y="639"/>
                </a:lnTo>
                <a:lnTo>
                  <a:pt x="424" y="641"/>
                </a:lnTo>
                <a:lnTo>
                  <a:pt x="439" y="641"/>
                </a:lnTo>
                <a:lnTo>
                  <a:pt x="450" y="639"/>
                </a:lnTo>
                <a:lnTo>
                  <a:pt x="453" y="638"/>
                </a:lnTo>
                <a:lnTo>
                  <a:pt x="456" y="637"/>
                </a:lnTo>
                <a:lnTo>
                  <a:pt x="456" y="637"/>
                </a:lnTo>
                <a:lnTo>
                  <a:pt x="454" y="635"/>
                </a:lnTo>
                <a:lnTo>
                  <a:pt x="457" y="632"/>
                </a:lnTo>
                <a:lnTo>
                  <a:pt x="468" y="626"/>
                </a:lnTo>
                <a:lnTo>
                  <a:pt x="505" y="609"/>
                </a:lnTo>
                <a:lnTo>
                  <a:pt x="525" y="598"/>
                </a:lnTo>
                <a:lnTo>
                  <a:pt x="545" y="588"/>
                </a:lnTo>
                <a:lnTo>
                  <a:pt x="553" y="582"/>
                </a:lnTo>
                <a:lnTo>
                  <a:pt x="559" y="576"/>
                </a:lnTo>
                <a:lnTo>
                  <a:pt x="564" y="569"/>
                </a:lnTo>
                <a:lnTo>
                  <a:pt x="566" y="565"/>
                </a:lnTo>
                <a:lnTo>
                  <a:pt x="566" y="565"/>
                </a:lnTo>
                <a:lnTo>
                  <a:pt x="568" y="566"/>
                </a:lnTo>
                <a:lnTo>
                  <a:pt x="570" y="567"/>
                </a:lnTo>
                <a:lnTo>
                  <a:pt x="574" y="566"/>
                </a:lnTo>
                <a:lnTo>
                  <a:pt x="577" y="563"/>
                </a:lnTo>
                <a:lnTo>
                  <a:pt x="581" y="560"/>
                </a:lnTo>
                <a:lnTo>
                  <a:pt x="584" y="555"/>
                </a:lnTo>
                <a:lnTo>
                  <a:pt x="586" y="551"/>
                </a:lnTo>
                <a:lnTo>
                  <a:pt x="587" y="547"/>
                </a:lnTo>
                <a:lnTo>
                  <a:pt x="586" y="544"/>
                </a:lnTo>
                <a:lnTo>
                  <a:pt x="586" y="544"/>
                </a:lnTo>
                <a:lnTo>
                  <a:pt x="588" y="545"/>
                </a:lnTo>
                <a:lnTo>
                  <a:pt x="588" y="548"/>
                </a:lnTo>
                <a:lnTo>
                  <a:pt x="588" y="554"/>
                </a:lnTo>
                <a:lnTo>
                  <a:pt x="588" y="554"/>
                </a:lnTo>
                <a:lnTo>
                  <a:pt x="588" y="549"/>
                </a:lnTo>
                <a:lnTo>
                  <a:pt x="589" y="547"/>
                </a:lnTo>
                <a:lnTo>
                  <a:pt x="590" y="547"/>
                </a:lnTo>
                <a:lnTo>
                  <a:pt x="593" y="547"/>
                </a:lnTo>
                <a:lnTo>
                  <a:pt x="593" y="547"/>
                </a:lnTo>
                <a:lnTo>
                  <a:pt x="590" y="545"/>
                </a:lnTo>
                <a:lnTo>
                  <a:pt x="589" y="544"/>
                </a:lnTo>
                <a:lnTo>
                  <a:pt x="589" y="542"/>
                </a:lnTo>
                <a:lnTo>
                  <a:pt x="590" y="539"/>
                </a:lnTo>
                <a:lnTo>
                  <a:pt x="590" y="539"/>
                </a:lnTo>
                <a:lnTo>
                  <a:pt x="577" y="548"/>
                </a:lnTo>
                <a:lnTo>
                  <a:pt x="571" y="553"/>
                </a:lnTo>
                <a:lnTo>
                  <a:pt x="569" y="555"/>
                </a:lnTo>
                <a:lnTo>
                  <a:pt x="569" y="556"/>
                </a:lnTo>
                <a:lnTo>
                  <a:pt x="569" y="556"/>
                </a:lnTo>
                <a:lnTo>
                  <a:pt x="570" y="556"/>
                </a:lnTo>
                <a:lnTo>
                  <a:pt x="572" y="554"/>
                </a:lnTo>
                <a:lnTo>
                  <a:pt x="577" y="548"/>
                </a:lnTo>
                <a:lnTo>
                  <a:pt x="590" y="529"/>
                </a:lnTo>
                <a:lnTo>
                  <a:pt x="601" y="509"/>
                </a:lnTo>
                <a:lnTo>
                  <a:pt x="607" y="500"/>
                </a:lnTo>
                <a:lnTo>
                  <a:pt x="607" y="500"/>
                </a:lnTo>
                <a:lnTo>
                  <a:pt x="605" y="504"/>
                </a:lnTo>
                <a:lnTo>
                  <a:pt x="603" y="507"/>
                </a:lnTo>
                <a:lnTo>
                  <a:pt x="600" y="507"/>
                </a:lnTo>
                <a:lnTo>
                  <a:pt x="598" y="504"/>
                </a:lnTo>
                <a:lnTo>
                  <a:pt x="598" y="504"/>
                </a:lnTo>
                <a:lnTo>
                  <a:pt x="592" y="513"/>
                </a:lnTo>
                <a:lnTo>
                  <a:pt x="586" y="520"/>
                </a:lnTo>
                <a:lnTo>
                  <a:pt x="578" y="529"/>
                </a:lnTo>
                <a:lnTo>
                  <a:pt x="570" y="537"/>
                </a:lnTo>
                <a:lnTo>
                  <a:pt x="560" y="543"/>
                </a:lnTo>
                <a:lnTo>
                  <a:pt x="550" y="548"/>
                </a:lnTo>
                <a:lnTo>
                  <a:pt x="545" y="549"/>
                </a:lnTo>
                <a:lnTo>
                  <a:pt x="540" y="549"/>
                </a:lnTo>
                <a:lnTo>
                  <a:pt x="540" y="549"/>
                </a:lnTo>
                <a:lnTo>
                  <a:pt x="541" y="547"/>
                </a:lnTo>
                <a:lnTo>
                  <a:pt x="543" y="544"/>
                </a:lnTo>
                <a:lnTo>
                  <a:pt x="543" y="543"/>
                </a:lnTo>
                <a:lnTo>
                  <a:pt x="542" y="544"/>
                </a:lnTo>
                <a:lnTo>
                  <a:pt x="542" y="544"/>
                </a:lnTo>
                <a:lnTo>
                  <a:pt x="542" y="538"/>
                </a:lnTo>
                <a:lnTo>
                  <a:pt x="545" y="532"/>
                </a:lnTo>
                <a:lnTo>
                  <a:pt x="550" y="526"/>
                </a:lnTo>
                <a:lnTo>
                  <a:pt x="554" y="520"/>
                </a:lnTo>
                <a:lnTo>
                  <a:pt x="568" y="508"/>
                </a:lnTo>
                <a:lnTo>
                  <a:pt x="582" y="496"/>
                </a:lnTo>
                <a:lnTo>
                  <a:pt x="595" y="483"/>
                </a:lnTo>
                <a:lnTo>
                  <a:pt x="600" y="476"/>
                </a:lnTo>
                <a:lnTo>
                  <a:pt x="604" y="468"/>
                </a:lnTo>
                <a:lnTo>
                  <a:pt x="607" y="462"/>
                </a:lnTo>
                <a:lnTo>
                  <a:pt x="607" y="455"/>
                </a:lnTo>
                <a:lnTo>
                  <a:pt x="606" y="448"/>
                </a:lnTo>
                <a:lnTo>
                  <a:pt x="603" y="441"/>
                </a:lnTo>
                <a:lnTo>
                  <a:pt x="603" y="441"/>
                </a:lnTo>
                <a:lnTo>
                  <a:pt x="609" y="438"/>
                </a:lnTo>
                <a:lnTo>
                  <a:pt x="612" y="436"/>
                </a:lnTo>
                <a:lnTo>
                  <a:pt x="615" y="431"/>
                </a:lnTo>
                <a:lnTo>
                  <a:pt x="615" y="427"/>
                </a:lnTo>
                <a:lnTo>
                  <a:pt x="613" y="423"/>
                </a:lnTo>
                <a:lnTo>
                  <a:pt x="610" y="420"/>
                </a:lnTo>
                <a:lnTo>
                  <a:pt x="606" y="418"/>
                </a:lnTo>
                <a:lnTo>
                  <a:pt x="601" y="419"/>
                </a:lnTo>
                <a:lnTo>
                  <a:pt x="601" y="419"/>
                </a:lnTo>
                <a:lnTo>
                  <a:pt x="603" y="419"/>
                </a:lnTo>
                <a:lnTo>
                  <a:pt x="603" y="419"/>
                </a:lnTo>
                <a:lnTo>
                  <a:pt x="604" y="418"/>
                </a:lnTo>
                <a:lnTo>
                  <a:pt x="601" y="419"/>
                </a:lnTo>
                <a:lnTo>
                  <a:pt x="601" y="419"/>
                </a:lnTo>
                <a:close/>
                <a:moveTo>
                  <a:pt x="486" y="524"/>
                </a:moveTo>
                <a:lnTo>
                  <a:pt x="486" y="524"/>
                </a:lnTo>
                <a:lnTo>
                  <a:pt x="486" y="525"/>
                </a:lnTo>
                <a:lnTo>
                  <a:pt x="484" y="525"/>
                </a:lnTo>
                <a:lnTo>
                  <a:pt x="482" y="525"/>
                </a:lnTo>
                <a:lnTo>
                  <a:pt x="482" y="525"/>
                </a:lnTo>
                <a:lnTo>
                  <a:pt x="482" y="524"/>
                </a:lnTo>
                <a:lnTo>
                  <a:pt x="483" y="523"/>
                </a:lnTo>
                <a:lnTo>
                  <a:pt x="486" y="524"/>
                </a:lnTo>
                <a:lnTo>
                  <a:pt x="486" y="524"/>
                </a:lnTo>
                <a:close/>
                <a:moveTo>
                  <a:pt x="381" y="529"/>
                </a:moveTo>
                <a:lnTo>
                  <a:pt x="381" y="529"/>
                </a:lnTo>
                <a:lnTo>
                  <a:pt x="382" y="524"/>
                </a:lnTo>
                <a:lnTo>
                  <a:pt x="383" y="523"/>
                </a:lnTo>
                <a:lnTo>
                  <a:pt x="385" y="524"/>
                </a:lnTo>
                <a:lnTo>
                  <a:pt x="385" y="526"/>
                </a:lnTo>
                <a:lnTo>
                  <a:pt x="383" y="531"/>
                </a:lnTo>
                <a:lnTo>
                  <a:pt x="382" y="532"/>
                </a:lnTo>
                <a:lnTo>
                  <a:pt x="381" y="529"/>
                </a:lnTo>
                <a:lnTo>
                  <a:pt x="381" y="529"/>
                </a:lnTo>
                <a:lnTo>
                  <a:pt x="381" y="529"/>
                </a:lnTo>
                <a:lnTo>
                  <a:pt x="381" y="530"/>
                </a:lnTo>
                <a:lnTo>
                  <a:pt x="381" y="530"/>
                </a:lnTo>
                <a:lnTo>
                  <a:pt x="381" y="529"/>
                </a:lnTo>
                <a:lnTo>
                  <a:pt x="381" y="529"/>
                </a:lnTo>
                <a:close/>
                <a:moveTo>
                  <a:pt x="654" y="224"/>
                </a:moveTo>
                <a:lnTo>
                  <a:pt x="654" y="224"/>
                </a:lnTo>
                <a:lnTo>
                  <a:pt x="658" y="225"/>
                </a:lnTo>
                <a:lnTo>
                  <a:pt x="658" y="225"/>
                </a:lnTo>
                <a:lnTo>
                  <a:pt x="658" y="228"/>
                </a:lnTo>
                <a:lnTo>
                  <a:pt x="658" y="228"/>
                </a:lnTo>
                <a:lnTo>
                  <a:pt x="657" y="228"/>
                </a:lnTo>
                <a:lnTo>
                  <a:pt x="655" y="226"/>
                </a:lnTo>
                <a:lnTo>
                  <a:pt x="654" y="226"/>
                </a:lnTo>
                <a:lnTo>
                  <a:pt x="654" y="224"/>
                </a:lnTo>
                <a:lnTo>
                  <a:pt x="654" y="224"/>
                </a:lnTo>
                <a:close/>
                <a:moveTo>
                  <a:pt x="713" y="193"/>
                </a:moveTo>
                <a:lnTo>
                  <a:pt x="713" y="193"/>
                </a:lnTo>
                <a:lnTo>
                  <a:pt x="722" y="202"/>
                </a:lnTo>
                <a:lnTo>
                  <a:pt x="724" y="207"/>
                </a:lnTo>
                <a:lnTo>
                  <a:pt x="725" y="208"/>
                </a:lnTo>
                <a:lnTo>
                  <a:pt x="724" y="208"/>
                </a:lnTo>
                <a:lnTo>
                  <a:pt x="721" y="207"/>
                </a:lnTo>
                <a:lnTo>
                  <a:pt x="717" y="203"/>
                </a:lnTo>
                <a:lnTo>
                  <a:pt x="713" y="199"/>
                </a:lnTo>
                <a:lnTo>
                  <a:pt x="712" y="195"/>
                </a:lnTo>
                <a:lnTo>
                  <a:pt x="712" y="194"/>
                </a:lnTo>
                <a:lnTo>
                  <a:pt x="713" y="193"/>
                </a:lnTo>
                <a:lnTo>
                  <a:pt x="713" y="193"/>
                </a:lnTo>
                <a:lnTo>
                  <a:pt x="714" y="194"/>
                </a:lnTo>
                <a:lnTo>
                  <a:pt x="713" y="195"/>
                </a:lnTo>
                <a:lnTo>
                  <a:pt x="713" y="194"/>
                </a:lnTo>
                <a:lnTo>
                  <a:pt x="713" y="193"/>
                </a:lnTo>
                <a:lnTo>
                  <a:pt x="713" y="193"/>
                </a:lnTo>
                <a:close/>
                <a:moveTo>
                  <a:pt x="346" y="4"/>
                </a:moveTo>
                <a:lnTo>
                  <a:pt x="346" y="4"/>
                </a:lnTo>
                <a:lnTo>
                  <a:pt x="344" y="5"/>
                </a:lnTo>
                <a:lnTo>
                  <a:pt x="342" y="5"/>
                </a:lnTo>
                <a:lnTo>
                  <a:pt x="340" y="4"/>
                </a:lnTo>
                <a:lnTo>
                  <a:pt x="339" y="5"/>
                </a:lnTo>
                <a:lnTo>
                  <a:pt x="339" y="5"/>
                </a:lnTo>
                <a:lnTo>
                  <a:pt x="340" y="4"/>
                </a:lnTo>
                <a:lnTo>
                  <a:pt x="342" y="2"/>
                </a:lnTo>
                <a:lnTo>
                  <a:pt x="346" y="4"/>
                </a:lnTo>
                <a:lnTo>
                  <a:pt x="346" y="4"/>
                </a:lnTo>
                <a:close/>
                <a:moveTo>
                  <a:pt x="151" y="84"/>
                </a:moveTo>
                <a:lnTo>
                  <a:pt x="151" y="84"/>
                </a:lnTo>
                <a:lnTo>
                  <a:pt x="149" y="84"/>
                </a:lnTo>
                <a:lnTo>
                  <a:pt x="147" y="85"/>
                </a:lnTo>
                <a:lnTo>
                  <a:pt x="145" y="85"/>
                </a:lnTo>
                <a:lnTo>
                  <a:pt x="144" y="84"/>
                </a:lnTo>
                <a:lnTo>
                  <a:pt x="144" y="84"/>
                </a:lnTo>
                <a:lnTo>
                  <a:pt x="146" y="84"/>
                </a:lnTo>
                <a:lnTo>
                  <a:pt x="149" y="83"/>
                </a:lnTo>
                <a:lnTo>
                  <a:pt x="150" y="83"/>
                </a:lnTo>
                <a:lnTo>
                  <a:pt x="151" y="84"/>
                </a:lnTo>
                <a:lnTo>
                  <a:pt x="151" y="84"/>
                </a:lnTo>
                <a:close/>
                <a:moveTo>
                  <a:pt x="45" y="206"/>
                </a:moveTo>
                <a:lnTo>
                  <a:pt x="45" y="206"/>
                </a:lnTo>
                <a:lnTo>
                  <a:pt x="46" y="203"/>
                </a:lnTo>
                <a:lnTo>
                  <a:pt x="47" y="202"/>
                </a:lnTo>
                <a:lnTo>
                  <a:pt x="49" y="202"/>
                </a:lnTo>
                <a:lnTo>
                  <a:pt x="49" y="202"/>
                </a:lnTo>
                <a:lnTo>
                  <a:pt x="49" y="203"/>
                </a:lnTo>
                <a:lnTo>
                  <a:pt x="47" y="206"/>
                </a:lnTo>
                <a:lnTo>
                  <a:pt x="46" y="207"/>
                </a:lnTo>
                <a:lnTo>
                  <a:pt x="45" y="206"/>
                </a:lnTo>
                <a:lnTo>
                  <a:pt x="45" y="206"/>
                </a:lnTo>
                <a:close/>
                <a:moveTo>
                  <a:pt x="604" y="695"/>
                </a:moveTo>
                <a:lnTo>
                  <a:pt x="604" y="695"/>
                </a:lnTo>
                <a:lnTo>
                  <a:pt x="609" y="692"/>
                </a:lnTo>
                <a:lnTo>
                  <a:pt x="613" y="691"/>
                </a:lnTo>
                <a:lnTo>
                  <a:pt x="613" y="691"/>
                </a:lnTo>
                <a:lnTo>
                  <a:pt x="609" y="694"/>
                </a:lnTo>
                <a:lnTo>
                  <a:pt x="606" y="695"/>
                </a:lnTo>
                <a:lnTo>
                  <a:pt x="604" y="695"/>
                </a:lnTo>
                <a:lnTo>
                  <a:pt x="604" y="695"/>
                </a:lnTo>
                <a:close/>
                <a:moveTo>
                  <a:pt x="531" y="689"/>
                </a:moveTo>
                <a:lnTo>
                  <a:pt x="531" y="689"/>
                </a:lnTo>
                <a:lnTo>
                  <a:pt x="531" y="687"/>
                </a:lnTo>
                <a:lnTo>
                  <a:pt x="533" y="686"/>
                </a:lnTo>
                <a:lnTo>
                  <a:pt x="536" y="685"/>
                </a:lnTo>
                <a:lnTo>
                  <a:pt x="540" y="684"/>
                </a:lnTo>
                <a:lnTo>
                  <a:pt x="541" y="685"/>
                </a:lnTo>
                <a:lnTo>
                  <a:pt x="541" y="686"/>
                </a:lnTo>
                <a:lnTo>
                  <a:pt x="541" y="686"/>
                </a:lnTo>
                <a:lnTo>
                  <a:pt x="539" y="686"/>
                </a:lnTo>
                <a:lnTo>
                  <a:pt x="536" y="687"/>
                </a:lnTo>
                <a:lnTo>
                  <a:pt x="534" y="689"/>
                </a:lnTo>
                <a:lnTo>
                  <a:pt x="531" y="689"/>
                </a:lnTo>
                <a:lnTo>
                  <a:pt x="531" y="689"/>
                </a:lnTo>
                <a:close/>
                <a:moveTo>
                  <a:pt x="713" y="530"/>
                </a:moveTo>
                <a:lnTo>
                  <a:pt x="713" y="530"/>
                </a:lnTo>
                <a:lnTo>
                  <a:pt x="714" y="533"/>
                </a:lnTo>
                <a:lnTo>
                  <a:pt x="714" y="535"/>
                </a:lnTo>
                <a:lnTo>
                  <a:pt x="714" y="535"/>
                </a:lnTo>
                <a:lnTo>
                  <a:pt x="713" y="535"/>
                </a:lnTo>
                <a:lnTo>
                  <a:pt x="711" y="532"/>
                </a:lnTo>
                <a:lnTo>
                  <a:pt x="712" y="531"/>
                </a:lnTo>
                <a:lnTo>
                  <a:pt x="713" y="530"/>
                </a:lnTo>
                <a:lnTo>
                  <a:pt x="713" y="530"/>
                </a:lnTo>
                <a:lnTo>
                  <a:pt x="713" y="530"/>
                </a:lnTo>
                <a:lnTo>
                  <a:pt x="713" y="531"/>
                </a:lnTo>
                <a:lnTo>
                  <a:pt x="712" y="530"/>
                </a:lnTo>
                <a:lnTo>
                  <a:pt x="713" y="530"/>
                </a:lnTo>
                <a:lnTo>
                  <a:pt x="713" y="530"/>
                </a:lnTo>
                <a:close/>
                <a:moveTo>
                  <a:pt x="440" y="628"/>
                </a:moveTo>
                <a:lnTo>
                  <a:pt x="440" y="628"/>
                </a:lnTo>
                <a:lnTo>
                  <a:pt x="451" y="627"/>
                </a:lnTo>
                <a:lnTo>
                  <a:pt x="451" y="627"/>
                </a:lnTo>
                <a:lnTo>
                  <a:pt x="448" y="628"/>
                </a:lnTo>
                <a:lnTo>
                  <a:pt x="446" y="630"/>
                </a:lnTo>
                <a:lnTo>
                  <a:pt x="440" y="628"/>
                </a:lnTo>
                <a:lnTo>
                  <a:pt x="440" y="628"/>
                </a:lnTo>
                <a:close/>
                <a:moveTo>
                  <a:pt x="533" y="591"/>
                </a:moveTo>
                <a:lnTo>
                  <a:pt x="533" y="591"/>
                </a:lnTo>
                <a:lnTo>
                  <a:pt x="535" y="589"/>
                </a:lnTo>
                <a:lnTo>
                  <a:pt x="537" y="589"/>
                </a:lnTo>
                <a:lnTo>
                  <a:pt x="539" y="589"/>
                </a:lnTo>
                <a:lnTo>
                  <a:pt x="539" y="589"/>
                </a:lnTo>
                <a:lnTo>
                  <a:pt x="535" y="591"/>
                </a:lnTo>
                <a:lnTo>
                  <a:pt x="534" y="592"/>
                </a:lnTo>
                <a:lnTo>
                  <a:pt x="533" y="591"/>
                </a:lnTo>
                <a:lnTo>
                  <a:pt x="533" y="591"/>
                </a:lnTo>
                <a:close/>
                <a:moveTo>
                  <a:pt x="577" y="562"/>
                </a:moveTo>
                <a:lnTo>
                  <a:pt x="577" y="562"/>
                </a:lnTo>
                <a:lnTo>
                  <a:pt x="576" y="560"/>
                </a:lnTo>
                <a:lnTo>
                  <a:pt x="576" y="559"/>
                </a:lnTo>
                <a:lnTo>
                  <a:pt x="577" y="559"/>
                </a:lnTo>
                <a:lnTo>
                  <a:pt x="577" y="559"/>
                </a:lnTo>
                <a:lnTo>
                  <a:pt x="578" y="559"/>
                </a:lnTo>
                <a:lnTo>
                  <a:pt x="578" y="561"/>
                </a:lnTo>
                <a:lnTo>
                  <a:pt x="577" y="562"/>
                </a:lnTo>
                <a:lnTo>
                  <a:pt x="577" y="562"/>
                </a:lnTo>
                <a:lnTo>
                  <a:pt x="577" y="562"/>
                </a:lnTo>
                <a:close/>
                <a:moveTo>
                  <a:pt x="606" y="436"/>
                </a:moveTo>
                <a:lnTo>
                  <a:pt x="606" y="436"/>
                </a:lnTo>
                <a:lnTo>
                  <a:pt x="609" y="435"/>
                </a:lnTo>
                <a:lnTo>
                  <a:pt x="607" y="433"/>
                </a:lnTo>
                <a:lnTo>
                  <a:pt x="605" y="435"/>
                </a:lnTo>
                <a:lnTo>
                  <a:pt x="605" y="436"/>
                </a:lnTo>
                <a:lnTo>
                  <a:pt x="606" y="436"/>
                </a:lnTo>
                <a:lnTo>
                  <a:pt x="606" y="436"/>
                </a:lnTo>
                <a:lnTo>
                  <a:pt x="607" y="436"/>
                </a:lnTo>
                <a:lnTo>
                  <a:pt x="606" y="436"/>
                </a:lnTo>
                <a:lnTo>
                  <a:pt x="606" y="436"/>
                </a:lnTo>
                <a:close/>
                <a:moveTo>
                  <a:pt x="563" y="485"/>
                </a:moveTo>
                <a:lnTo>
                  <a:pt x="563" y="485"/>
                </a:lnTo>
                <a:lnTo>
                  <a:pt x="563" y="483"/>
                </a:lnTo>
                <a:lnTo>
                  <a:pt x="564" y="482"/>
                </a:lnTo>
                <a:lnTo>
                  <a:pt x="565" y="482"/>
                </a:lnTo>
                <a:lnTo>
                  <a:pt x="565" y="482"/>
                </a:lnTo>
                <a:lnTo>
                  <a:pt x="565" y="484"/>
                </a:lnTo>
                <a:lnTo>
                  <a:pt x="565" y="484"/>
                </a:lnTo>
                <a:lnTo>
                  <a:pt x="563" y="485"/>
                </a:lnTo>
                <a:lnTo>
                  <a:pt x="563" y="485"/>
                </a:lnTo>
                <a:close/>
                <a:moveTo>
                  <a:pt x="510" y="512"/>
                </a:moveTo>
                <a:lnTo>
                  <a:pt x="510" y="512"/>
                </a:lnTo>
                <a:lnTo>
                  <a:pt x="510" y="511"/>
                </a:lnTo>
                <a:lnTo>
                  <a:pt x="510" y="511"/>
                </a:lnTo>
                <a:lnTo>
                  <a:pt x="511" y="509"/>
                </a:lnTo>
                <a:lnTo>
                  <a:pt x="513" y="509"/>
                </a:lnTo>
                <a:lnTo>
                  <a:pt x="513" y="509"/>
                </a:lnTo>
                <a:lnTo>
                  <a:pt x="513" y="512"/>
                </a:lnTo>
                <a:lnTo>
                  <a:pt x="512" y="512"/>
                </a:lnTo>
                <a:lnTo>
                  <a:pt x="510" y="512"/>
                </a:lnTo>
                <a:lnTo>
                  <a:pt x="510" y="512"/>
                </a:lnTo>
                <a:close/>
                <a:moveTo>
                  <a:pt x="501" y="519"/>
                </a:moveTo>
                <a:lnTo>
                  <a:pt x="501" y="519"/>
                </a:lnTo>
                <a:lnTo>
                  <a:pt x="501" y="518"/>
                </a:lnTo>
                <a:lnTo>
                  <a:pt x="503" y="517"/>
                </a:lnTo>
                <a:lnTo>
                  <a:pt x="505" y="517"/>
                </a:lnTo>
                <a:lnTo>
                  <a:pt x="506" y="518"/>
                </a:lnTo>
                <a:lnTo>
                  <a:pt x="506" y="518"/>
                </a:lnTo>
                <a:lnTo>
                  <a:pt x="505" y="518"/>
                </a:lnTo>
                <a:lnTo>
                  <a:pt x="504" y="519"/>
                </a:lnTo>
                <a:lnTo>
                  <a:pt x="503" y="519"/>
                </a:lnTo>
                <a:lnTo>
                  <a:pt x="501" y="519"/>
                </a:lnTo>
                <a:lnTo>
                  <a:pt x="501" y="519"/>
                </a:lnTo>
                <a:close/>
                <a:moveTo>
                  <a:pt x="664" y="525"/>
                </a:moveTo>
                <a:lnTo>
                  <a:pt x="664" y="525"/>
                </a:lnTo>
                <a:lnTo>
                  <a:pt x="662" y="530"/>
                </a:lnTo>
                <a:lnTo>
                  <a:pt x="660" y="533"/>
                </a:lnTo>
                <a:lnTo>
                  <a:pt x="658" y="535"/>
                </a:lnTo>
                <a:lnTo>
                  <a:pt x="658" y="535"/>
                </a:lnTo>
                <a:lnTo>
                  <a:pt x="658" y="531"/>
                </a:lnTo>
                <a:lnTo>
                  <a:pt x="660" y="529"/>
                </a:lnTo>
                <a:lnTo>
                  <a:pt x="663" y="526"/>
                </a:lnTo>
                <a:lnTo>
                  <a:pt x="664" y="525"/>
                </a:lnTo>
                <a:lnTo>
                  <a:pt x="664" y="525"/>
                </a:lnTo>
                <a:close/>
                <a:moveTo>
                  <a:pt x="452" y="500"/>
                </a:moveTo>
                <a:lnTo>
                  <a:pt x="452" y="500"/>
                </a:lnTo>
                <a:lnTo>
                  <a:pt x="452" y="497"/>
                </a:lnTo>
                <a:lnTo>
                  <a:pt x="452" y="497"/>
                </a:lnTo>
                <a:lnTo>
                  <a:pt x="453" y="497"/>
                </a:lnTo>
                <a:lnTo>
                  <a:pt x="454" y="497"/>
                </a:lnTo>
                <a:lnTo>
                  <a:pt x="454" y="497"/>
                </a:lnTo>
                <a:lnTo>
                  <a:pt x="454" y="500"/>
                </a:lnTo>
                <a:lnTo>
                  <a:pt x="454" y="500"/>
                </a:lnTo>
                <a:lnTo>
                  <a:pt x="452" y="500"/>
                </a:lnTo>
                <a:lnTo>
                  <a:pt x="452" y="500"/>
                </a:lnTo>
                <a:close/>
                <a:moveTo>
                  <a:pt x="543" y="537"/>
                </a:moveTo>
                <a:lnTo>
                  <a:pt x="543" y="537"/>
                </a:lnTo>
                <a:lnTo>
                  <a:pt x="545" y="536"/>
                </a:lnTo>
                <a:lnTo>
                  <a:pt x="545" y="535"/>
                </a:lnTo>
                <a:lnTo>
                  <a:pt x="546" y="535"/>
                </a:lnTo>
                <a:lnTo>
                  <a:pt x="546" y="535"/>
                </a:lnTo>
                <a:lnTo>
                  <a:pt x="546" y="537"/>
                </a:lnTo>
                <a:lnTo>
                  <a:pt x="545" y="538"/>
                </a:lnTo>
                <a:lnTo>
                  <a:pt x="543" y="537"/>
                </a:lnTo>
                <a:lnTo>
                  <a:pt x="543" y="537"/>
                </a:lnTo>
                <a:close/>
                <a:moveTo>
                  <a:pt x="674" y="530"/>
                </a:moveTo>
                <a:lnTo>
                  <a:pt x="674" y="530"/>
                </a:lnTo>
                <a:lnTo>
                  <a:pt x="675" y="530"/>
                </a:lnTo>
                <a:lnTo>
                  <a:pt x="676" y="529"/>
                </a:lnTo>
                <a:lnTo>
                  <a:pt x="677" y="527"/>
                </a:lnTo>
                <a:lnTo>
                  <a:pt x="678" y="529"/>
                </a:lnTo>
                <a:lnTo>
                  <a:pt x="678" y="529"/>
                </a:lnTo>
                <a:lnTo>
                  <a:pt x="676" y="531"/>
                </a:lnTo>
                <a:lnTo>
                  <a:pt x="675" y="532"/>
                </a:lnTo>
                <a:lnTo>
                  <a:pt x="674" y="530"/>
                </a:lnTo>
                <a:lnTo>
                  <a:pt x="674" y="530"/>
                </a:lnTo>
                <a:close/>
                <a:moveTo>
                  <a:pt x="674" y="535"/>
                </a:moveTo>
                <a:lnTo>
                  <a:pt x="674" y="535"/>
                </a:lnTo>
                <a:lnTo>
                  <a:pt x="668" y="533"/>
                </a:lnTo>
                <a:lnTo>
                  <a:pt x="669" y="533"/>
                </a:lnTo>
                <a:lnTo>
                  <a:pt x="671" y="535"/>
                </a:lnTo>
                <a:lnTo>
                  <a:pt x="674" y="535"/>
                </a:lnTo>
                <a:lnTo>
                  <a:pt x="674" y="535"/>
                </a:lnTo>
                <a:lnTo>
                  <a:pt x="671" y="535"/>
                </a:lnTo>
                <a:lnTo>
                  <a:pt x="671" y="535"/>
                </a:lnTo>
                <a:lnTo>
                  <a:pt x="672" y="535"/>
                </a:lnTo>
                <a:lnTo>
                  <a:pt x="674" y="535"/>
                </a:lnTo>
                <a:lnTo>
                  <a:pt x="674" y="535"/>
                </a:lnTo>
                <a:close/>
                <a:moveTo>
                  <a:pt x="660" y="541"/>
                </a:moveTo>
                <a:lnTo>
                  <a:pt x="660" y="541"/>
                </a:lnTo>
                <a:lnTo>
                  <a:pt x="660" y="538"/>
                </a:lnTo>
                <a:lnTo>
                  <a:pt x="662" y="537"/>
                </a:lnTo>
                <a:lnTo>
                  <a:pt x="663" y="536"/>
                </a:lnTo>
                <a:lnTo>
                  <a:pt x="663" y="536"/>
                </a:lnTo>
                <a:lnTo>
                  <a:pt x="664" y="538"/>
                </a:lnTo>
                <a:lnTo>
                  <a:pt x="663" y="539"/>
                </a:lnTo>
                <a:lnTo>
                  <a:pt x="660" y="541"/>
                </a:lnTo>
                <a:lnTo>
                  <a:pt x="660" y="541"/>
                </a:lnTo>
                <a:close/>
                <a:moveTo>
                  <a:pt x="565" y="557"/>
                </a:moveTo>
                <a:lnTo>
                  <a:pt x="565" y="557"/>
                </a:lnTo>
                <a:lnTo>
                  <a:pt x="564" y="557"/>
                </a:lnTo>
                <a:lnTo>
                  <a:pt x="563" y="557"/>
                </a:lnTo>
                <a:lnTo>
                  <a:pt x="563" y="557"/>
                </a:lnTo>
                <a:lnTo>
                  <a:pt x="565" y="557"/>
                </a:lnTo>
                <a:lnTo>
                  <a:pt x="565" y="557"/>
                </a:lnTo>
                <a:lnTo>
                  <a:pt x="565" y="557"/>
                </a:lnTo>
                <a:lnTo>
                  <a:pt x="564" y="557"/>
                </a:lnTo>
                <a:lnTo>
                  <a:pt x="564" y="557"/>
                </a:lnTo>
                <a:lnTo>
                  <a:pt x="565" y="557"/>
                </a:lnTo>
                <a:lnTo>
                  <a:pt x="565" y="557"/>
                </a:lnTo>
                <a:close/>
                <a:moveTo>
                  <a:pt x="649" y="559"/>
                </a:moveTo>
                <a:lnTo>
                  <a:pt x="649" y="559"/>
                </a:lnTo>
                <a:lnTo>
                  <a:pt x="651" y="555"/>
                </a:lnTo>
                <a:lnTo>
                  <a:pt x="652" y="555"/>
                </a:lnTo>
                <a:lnTo>
                  <a:pt x="651" y="556"/>
                </a:lnTo>
                <a:lnTo>
                  <a:pt x="649" y="559"/>
                </a:lnTo>
                <a:lnTo>
                  <a:pt x="649" y="559"/>
                </a:lnTo>
                <a:lnTo>
                  <a:pt x="651" y="557"/>
                </a:lnTo>
                <a:lnTo>
                  <a:pt x="649" y="559"/>
                </a:lnTo>
                <a:lnTo>
                  <a:pt x="649" y="559"/>
                </a:lnTo>
                <a:close/>
                <a:moveTo>
                  <a:pt x="704" y="545"/>
                </a:moveTo>
                <a:lnTo>
                  <a:pt x="704" y="545"/>
                </a:lnTo>
                <a:lnTo>
                  <a:pt x="706" y="545"/>
                </a:lnTo>
                <a:lnTo>
                  <a:pt x="706" y="544"/>
                </a:lnTo>
                <a:lnTo>
                  <a:pt x="706" y="543"/>
                </a:lnTo>
                <a:lnTo>
                  <a:pt x="707" y="541"/>
                </a:lnTo>
                <a:lnTo>
                  <a:pt x="707" y="541"/>
                </a:lnTo>
                <a:lnTo>
                  <a:pt x="708" y="542"/>
                </a:lnTo>
                <a:lnTo>
                  <a:pt x="708" y="543"/>
                </a:lnTo>
                <a:lnTo>
                  <a:pt x="707" y="547"/>
                </a:lnTo>
                <a:lnTo>
                  <a:pt x="705" y="548"/>
                </a:lnTo>
                <a:lnTo>
                  <a:pt x="704" y="547"/>
                </a:lnTo>
                <a:lnTo>
                  <a:pt x="704" y="545"/>
                </a:lnTo>
                <a:lnTo>
                  <a:pt x="704" y="545"/>
                </a:lnTo>
                <a:close/>
                <a:moveTo>
                  <a:pt x="558" y="566"/>
                </a:moveTo>
                <a:lnTo>
                  <a:pt x="558" y="566"/>
                </a:lnTo>
                <a:lnTo>
                  <a:pt x="550" y="565"/>
                </a:lnTo>
                <a:lnTo>
                  <a:pt x="548" y="565"/>
                </a:lnTo>
                <a:lnTo>
                  <a:pt x="550" y="563"/>
                </a:lnTo>
                <a:lnTo>
                  <a:pt x="553" y="563"/>
                </a:lnTo>
                <a:lnTo>
                  <a:pt x="556" y="563"/>
                </a:lnTo>
                <a:lnTo>
                  <a:pt x="558" y="566"/>
                </a:lnTo>
                <a:lnTo>
                  <a:pt x="558" y="566"/>
                </a:lnTo>
                <a:lnTo>
                  <a:pt x="556" y="565"/>
                </a:lnTo>
                <a:lnTo>
                  <a:pt x="556" y="565"/>
                </a:lnTo>
                <a:lnTo>
                  <a:pt x="556" y="565"/>
                </a:lnTo>
                <a:lnTo>
                  <a:pt x="558" y="566"/>
                </a:lnTo>
                <a:lnTo>
                  <a:pt x="558" y="566"/>
                </a:lnTo>
                <a:close/>
                <a:moveTo>
                  <a:pt x="475" y="532"/>
                </a:moveTo>
                <a:lnTo>
                  <a:pt x="475" y="532"/>
                </a:lnTo>
                <a:lnTo>
                  <a:pt x="474" y="531"/>
                </a:lnTo>
                <a:lnTo>
                  <a:pt x="475" y="530"/>
                </a:lnTo>
                <a:lnTo>
                  <a:pt x="476" y="530"/>
                </a:lnTo>
                <a:lnTo>
                  <a:pt x="476" y="530"/>
                </a:lnTo>
                <a:lnTo>
                  <a:pt x="477" y="531"/>
                </a:lnTo>
                <a:lnTo>
                  <a:pt x="476" y="532"/>
                </a:lnTo>
                <a:lnTo>
                  <a:pt x="476" y="532"/>
                </a:lnTo>
                <a:lnTo>
                  <a:pt x="475" y="532"/>
                </a:lnTo>
                <a:lnTo>
                  <a:pt x="475" y="532"/>
                </a:lnTo>
                <a:close/>
                <a:moveTo>
                  <a:pt x="572" y="565"/>
                </a:moveTo>
                <a:lnTo>
                  <a:pt x="572" y="565"/>
                </a:lnTo>
                <a:lnTo>
                  <a:pt x="570" y="562"/>
                </a:lnTo>
                <a:lnTo>
                  <a:pt x="570" y="561"/>
                </a:lnTo>
                <a:lnTo>
                  <a:pt x="571" y="562"/>
                </a:lnTo>
                <a:lnTo>
                  <a:pt x="572" y="565"/>
                </a:lnTo>
                <a:lnTo>
                  <a:pt x="572" y="565"/>
                </a:lnTo>
                <a:lnTo>
                  <a:pt x="572" y="563"/>
                </a:lnTo>
                <a:lnTo>
                  <a:pt x="572" y="565"/>
                </a:lnTo>
                <a:lnTo>
                  <a:pt x="572" y="565"/>
                </a:lnTo>
                <a:close/>
                <a:moveTo>
                  <a:pt x="686" y="563"/>
                </a:moveTo>
                <a:lnTo>
                  <a:pt x="686" y="563"/>
                </a:lnTo>
                <a:lnTo>
                  <a:pt x="693" y="555"/>
                </a:lnTo>
                <a:lnTo>
                  <a:pt x="686" y="563"/>
                </a:lnTo>
                <a:lnTo>
                  <a:pt x="686" y="563"/>
                </a:lnTo>
                <a:lnTo>
                  <a:pt x="686" y="561"/>
                </a:lnTo>
                <a:lnTo>
                  <a:pt x="686" y="561"/>
                </a:lnTo>
                <a:lnTo>
                  <a:pt x="687" y="561"/>
                </a:lnTo>
                <a:lnTo>
                  <a:pt x="686" y="563"/>
                </a:lnTo>
                <a:lnTo>
                  <a:pt x="686" y="563"/>
                </a:lnTo>
                <a:close/>
                <a:moveTo>
                  <a:pt x="634" y="573"/>
                </a:moveTo>
                <a:lnTo>
                  <a:pt x="634" y="573"/>
                </a:lnTo>
                <a:lnTo>
                  <a:pt x="634" y="568"/>
                </a:lnTo>
                <a:lnTo>
                  <a:pt x="635" y="567"/>
                </a:lnTo>
                <a:lnTo>
                  <a:pt x="636" y="567"/>
                </a:lnTo>
                <a:lnTo>
                  <a:pt x="636" y="567"/>
                </a:lnTo>
                <a:lnTo>
                  <a:pt x="636" y="571"/>
                </a:lnTo>
                <a:lnTo>
                  <a:pt x="635" y="572"/>
                </a:lnTo>
                <a:lnTo>
                  <a:pt x="634" y="573"/>
                </a:lnTo>
                <a:lnTo>
                  <a:pt x="634" y="573"/>
                </a:lnTo>
                <a:close/>
                <a:moveTo>
                  <a:pt x="669" y="567"/>
                </a:moveTo>
                <a:lnTo>
                  <a:pt x="669" y="567"/>
                </a:lnTo>
                <a:lnTo>
                  <a:pt x="666" y="567"/>
                </a:lnTo>
                <a:lnTo>
                  <a:pt x="665" y="569"/>
                </a:lnTo>
                <a:lnTo>
                  <a:pt x="666" y="571"/>
                </a:lnTo>
                <a:lnTo>
                  <a:pt x="668" y="573"/>
                </a:lnTo>
                <a:lnTo>
                  <a:pt x="669" y="574"/>
                </a:lnTo>
                <a:lnTo>
                  <a:pt x="670" y="573"/>
                </a:lnTo>
                <a:lnTo>
                  <a:pt x="670" y="572"/>
                </a:lnTo>
                <a:lnTo>
                  <a:pt x="669" y="567"/>
                </a:lnTo>
                <a:lnTo>
                  <a:pt x="669" y="567"/>
                </a:lnTo>
                <a:lnTo>
                  <a:pt x="670" y="567"/>
                </a:lnTo>
                <a:lnTo>
                  <a:pt x="670" y="568"/>
                </a:lnTo>
                <a:lnTo>
                  <a:pt x="670" y="568"/>
                </a:lnTo>
                <a:lnTo>
                  <a:pt x="669" y="567"/>
                </a:lnTo>
                <a:lnTo>
                  <a:pt x="669" y="567"/>
                </a:lnTo>
                <a:close/>
                <a:moveTo>
                  <a:pt x="527" y="576"/>
                </a:moveTo>
                <a:lnTo>
                  <a:pt x="527" y="576"/>
                </a:lnTo>
                <a:lnTo>
                  <a:pt x="530" y="580"/>
                </a:lnTo>
                <a:lnTo>
                  <a:pt x="531" y="582"/>
                </a:lnTo>
                <a:lnTo>
                  <a:pt x="533" y="580"/>
                </a:lnTo>
                <a:lnTo>
                  <a:pt x="531" y="577"/>
                </a:lnTo>
                <a:lnTo>
                  <a:pt x="530" y="574"/>
                </a:lnTo>
                <a:lnTo>
                  <a:pt x="529" y="573"/>
                </a:lnTo>
                <a:lnTo>
                  <a:pt x="528" y="573"/>
                </a:lnTo>
                <a:lnTo>
                  <a:pt x="527" y="576"/>
                </a:lnTo>
                <a:lnTo>
                  <a:pt x="527" y="576"/>
                </a:lnTo>
                <a:lnTo>
                  <a:pt x="527" y="578"/>
                </a:lnTo>
                <a:lnTo>
                  <a:pt x="527" y="578"/>
                </a:lnTo>
                <a:lnTo>
                  <a:pt x="527" y="577"/>
                </a:lnTo>
                <a:lnTo>
                  <a:pt x="527" y="576"/>
                </a:lnTo>
                <a:lnTo>
                  <a:pt x="527" y="576"/>
                </a:lnTo>
                <a:close/>
                <a:moveTo>
                  <a:pt x="633" y="577"/>
                </a:moveTo>
                <a:lnTo>
                  <a:pt x="633" y="577"/>
                </a:lnTo>
                <a:lnTo>
                  <a:pt x="633" y="580"/>
                </a:lnTo>
                <a:lnTo>
                  <a:pt x="634" y="579"/>
                </a:lnTo>
                <a:lnTo>
                  <a:pt x="634" y="577"/>
                </a:lnTo>
                <a:lnTo>
                  <a:pt x="633" y="577"/>
                </a:lnTo>
                <a:lnTo>
                  <a:pt x="633" y="577"/>
                </a:lnTo>
                <a:lnTo>
                  <a:pt x="633" y="577"/>
                </a:lnTo>
                <a:lnTo>
                  <a:pt x="633" y="578"/>
                </a:lnTo>
                <a:lnTo>
                  <a:pt x="633" y="577"/>
                </a:lnTo>
                <a:lnTo>
                  <a:pt x="633" y="577"/>
                </a:lnTo>
                <a:close/>
                <a:moveTo>
                  <a:pt x="423" y="506"/>
                </a:moveTo>
                <a:lnTo>
                  <a:pt x="423" y="506"/>
                </a:lnTo>
                <a:lnTo>
                  <a:pt x="423" y="502"/>
                </a:lnTo>
                <a:lnTo>
                  <a:pt x="423" y="502"/>
                </a:lnTo>
                <a:lnTo>
                  <a:pt x="424" y="503"/>
                </a:lnTo>
                <a:lnTo>
                  <a:pt x="424" y="503"/>
                </a:lnTo>
                <a:lnTo>
                  <a:pt x="424" y="506"/>
                </a:lnTo>
                <a:lnTo>
                  <a:pt x="423" y="506"/>
                </a:lnTo>
                <a:lnTo>
                  <a:pt x="423" y="506"/>
                </a:lnTo>
                <a:lnTo>
                  <a:pt x="423" y="506"/>
                </a:lnTo>
                <a:close/>
                <a:moveTo>
                  <a:pt x="452" y="538"/>
                </a:moveTo>
                <a:lnTo>
                  <a:pt x="452" y="538"/>
                </a:lnTo>
                <a:lnTo>
                  <a:pt x="452" y="537"/>
                </a:lnTo>
                <a:lnTo>
                  <a:pt x="454" y="537"/>
                </a:lnTo>
                <a:lnTo>
                  <a:pt x="456" y="537"/>
                </a:lnTo>
                <a:lnTo>
                  <a:pt x="456" y="538"/>
                </a:lnTo>
                <a:lnTo>
                  <a:pt x="456" y="538"/>
                </a:lnTo>
                <a:lnTo>
                  <a:pt x="454" y="538"/>
                </a:lnTo>
                <a:lnTo>
                  <a:pt x="453" y="539"/>
                </a:lnTo>
                <a:lnTo>
                  <a:pt x="452" y="538"/>
                </a:lnTo>
                <a:lnTo>
                  <a:pt x="452" y="538"/>
                </a:lnTo>
                <a:close/>
                <a:moveTo>
                  <a:pt x="654" y="586"/>
                </a:moveTo>
                <a:lnTo>
                  <a:pt x="654" y="586"/>
                </a:lnTo>
                <a:lnTo>
                  <a:pt x="655" y="583"/>
                </a:lnTo>
                <a:lnTo>
                  <a:pt x="655" y="584"/>
                </a:lnTo>
                <a:lnTo>
                  <a:pt x="655" y="585"/>
                </a:lnTo>
                <a:lnTo>
                  <a:pt x="654" y="586"/>
                </a:lnTo>
                <a:lnTo>
                  <a:pt x="654" y="586"/>
                </a:lnTo>
                <a:lnTo>
                  <a:pt x="655" y="586"/>
                </a:lnTo>
                <a:lnTo>
                  <a:pt x="654" y="586"/>
                </a:lnTo>
                <a:lnTo>
                  <a:pt x="654" y="586"/>
                </a:lnTo>
                <a:close/>
                <a:moveTo>
                  <a:pt x="628" y="596"/>
                </a:moveTo>
                <a:lnTo>
                  <a:pt x="628" y="596"/>
                </a:lnTo>
                <a:lnTo>
                  <a:pt x="629" y="591"/>
                </a:lnTo>
                <a:lnTo>
                  <a:pt x="630" y="589"/>
                </a:lnTo>
                <a:lnTo>
                  <a:pt x="630" y="589"/>
                </a:lnTo>
                <a:lnTo>
                  <a:pt x="630" y="590"/>
                </a:lnTo>
                <a:lnTo>
                  <a:pt x="628" y="596"/>
                </a:lnTo>
                <a:lnTo>
                  <a:pt x="628" y="596"/>
                </a:lnTo>
                <a:lnTo>
                  <a:pt x="628" y="595"/>
                </a:lnTo>
                <a:lnTo>
                  <a:pt x="628" y="596"/>
                </a:lnTo>
                <a:lnTo>
                  <a:pt x="628" y="596"/>
                </a:lnTo>
                <a:close/>
                <a:moveTo>
                  <a:pt x="654" y="589"/>
                </a:moveTo>
                <a:lnTo>
                  <a:pt x="654" y="589"/>
                </a:lnTo>
                <a:lnTo>
                  <a:pt x="654" y="594"/>
                </a:lnTo>
                <a:lnTo>
                  <a:pt x="654" y="595"/>
                </a:lnTo>
                <a:lnTo>
                  <a:pt x="653" y="594"/>
                </a:lnTo>
                <a:lnTo>
                  <a:pt x="654" y="589"/>
                </a:lnTo>
                <a:lnTo>
                  <a:pt x="654" y="589"/>
                </a:lnTo>
                <a:lnTo>
                  <a:pt x="654" y="589"/>
                </a:lnTo>
                <a:lnTo>
                  <a:pt x="654" y="589"/>
                </a:lnTo>
                <a:lnTo>
                  <a:pt x="654" y="589"/>
                </a:lnTo>
                <a:close/>
                <a:moveTo>
                  <a:pt x="613" y="598"/>
                </a:moveTo>
                <a:lnTo>
                  <a:pt x="613" y="598"/>
                </a:lnTo>
                <a:lnTo>
                  <a:pt x="616" y="598"/>
                </a:lnTo>
                <a:lnTo>
                  <a:pt x="617" y="597"/>
                </a:lnTo>
                <a:lnTo>
                  <a:pt x="618" y="596"/>
                </a:lnTo>
                <a:lnTo>
                  <a:pt x="619" y="595"/>
                </a:lnTo>
                <a:lnTo>
                  <a:pt x="619" y="595"/>
                </a:lnTo>
                <a:lnTo>
                  <a:pt x="619" y="596"/>
                </a:lnTo>
                <a:lnTo>
                  <a:pt x="619" y="597"/>
                </a:lnTo>
                <a:lnTo>
                  <a:pt x="618" y="600"/>
                </a:lnTo>
                <a:lnTo>
                  <a:pt x="616" y="600"/>
                </a:lnTo>
                <a:lnTo>
                  <a:pt x="615" y="600"/>
                </a:lnTo>
                <a:lnTo>
                  <a:pt x="613" y="598"/>
                </a:lnTo>
                <a:lnTo>
                  <a:pt x="613" y="598"/>
                </a:lnTo>
                <a:close/>
                <a:moveTo>
                  <a:pt x="609" y="601"/>
                </a:moveTo>
                <a:lnTo>
                  <a:pt x="609" y="601"/>
                </a:lnTo>
                <a:lnTo>
                  <a:pt x="606" y="602"/>
                </a:lnTo>
                <a:lnTo>
                  <a:pt x="604" y="602"/>
                </a:lnTo>
                <a:lnTo>
                  <a:pt x="604" y="601"/>
                </a:lnTo>
                <a:lnTo>
                  <a:pt x="604" y="600"/>
                </a:lnTo>
                <a:lnTo>
                  <a:pt x="604" y="598"/>
                </a:lnTo>
                <a:lnTo>
                  <a:pt x="605" y="597"/>
                </a:lnTo>
                <a:lnTo>
                  <a:pt x="607" y="598"/>
                </a:lnTo>
                <a:lnTo>
                  <a:pt x="609" y="601"/>
                </a:lnTo>
                <a:lnTo>
                  <a:pt x="609" y="601"/>
                </a:lnTo>
                <a:lnTo>
                  <a:pt x="607" y="601"/>
                </a:lnTo>
                <a:lnTo>
                  <a:pt x="607" y="600"/>
                </a:lnTo>
                <a:lnTo>
                  <a:pt x="607" y="600"/>
                </a:lnTo>
                <a:lnTo>
                  <a:pt x="609" y="601"/>
                </a:lnTo>
                <a:lnTo>
                  <a:pt x="609" y="601"/>
                </a:lnTo>
                <a:close/>
                <a:moveTo>
                  <a:pt x="586" y="600"/>
                </a:moveTo>
                <a:lnTo>
                  <a:pt x="586" y="600"/>
                </a:lnTo>
                <a:lnTo>
                  <a:pt x="586" y="597"/>
                </a:lnTo>
                <a:lnTo>
                  <a:pt x="587" y="596"/>
                </a:lnTo>
                <a:lnTo>
                  <a:pt x="589" y="595"/>
                </a:lnTo>
                <a:lnTo>
                  <a:pt x="592" y="595"/>
                </a:lnTo>
                <a:lnTo>
                  <a:pt x="592" y="595"/>
                </a:lnTo>
                <a:lnTo>
                  <a:pt x="590" y="597"/>
                </a:lnTo>
                <a:lnTo>
                  <a:pt x="589" y="598"/>
                </a:lnTo>
                <a:lnTo>
                  <a:pt x="586" y="600"/>
                </a:lnTo>
                <a:lnTo>
                  <a:pt x="586" y="600"/>
                </a:lnTo>
                <a:close/>
                <a:moveTo>
                  <a:pt x="648" y="596"/>
                </a:moveTo>
                <a:lnTo>
                  <a:pt x="648" y="596"/>
                </a:lnTo>
                <a:lnTo>
                  <a:pt x="646" y="601"/>
                </a:lnTo>
                <a:lnTo>
                  <a:pt x="643" y="603"/>
                </a:lnTo>
                <a:lnTo>
                  <a:pt x="642" y="604"/>
                </a:lnTo>
                <a:lnTo>
                  <a:pt x="641" y="603"/>
                </a:lnTo>
                <a:lnTo>
                  <a:pt x="641" y="602"/>
                </a:lnTo>
                <a:lnTo>
                  <a:pt x="642" y="600"/>
                </a:lnTo>
                <a:lnTo>
                  <a:pt x="645" y="597"/>
                </a:lnTo>
                <a:lnTo>
                  <a:pt x="648" y="596"/>
                </a:lnTo>
                <a:lnTo>
                  <a:pt x="648" y="596"/>
                </a:lnTo>
                <a:lnTo>
                  <a:pt x="647" y="598"/>
                </a:lnTo>
                <a:lnTo>
                  <a:pt x="648" y="596"/>
                </a:lnTo>
                <a:lnTo>
                  <a:pt x="648" y="596"/>
                </a:lnTo>
                <a:close/>
                <a:moveTo>
                  <a:pt x="519" y="589"/>
                </a:moveTo>
                <a:lnTo>
                  <a:pt x="519" y="589"/>
                </a:lnTo>
                <a:lnTo>
                  <a:pt x="523" y="585"/>
                </a:lnTo>
                <a:lnTo>
                  <a:pt x="524" y="584"/>
                </a:lnTo>
                <a:lnTo>
                  <a:pt x="524" y="585"/>
                </a:lnTo>
                <a:lnTo>
                  <a:pt x="519" y="589"/>
                </a:lnTo>
                <a:lnTo>
                  <a:pt x="519" y="589"/>
                </a:lnTo>
                <a:lnTo>
                  <a:pt x="521" y="588"/>
                </a:lnTo>
                <a:lnTo>
                  <a:pt x="519" y="589"/>
                </a:lnTo>
                <a:lnTo>
                  <a:pt x="519" y="589"/>
                </a:lnTo>
                <a:close/>
                <a:moveTo>
                  <a:pt x="634" y="604"/>
                </a:moveTo>
                <a:lnTo>
                  <a:pt x="634" y="604"/>
                </a:lnTo>
                <a:lnTo>
                  <a:pt x="636" y="602"/>
                </a:lnTo>
                <a:lnTo>
                  <a:pt x="637" y="601"/>
                </a:lnTo>
                <a:lnTo>
                  <a:pt x="640" y="601"/>
                </a:lnTo>
                <a:lnTo>
                  <a:pt x="640" y="601"/>
                </a:lnTo>
                <a:lnTo>
                  <a:pt x="639" y="603"/>
                </a:lnTo>
                <a:lnTo>
                  <a:pt x="637" y="604"/>
                </a:lnTo>
                <a:lnTo>
                  <a:pt x="636" y="604"/>
                </a:lnTo>
                <a:lnTo>
                  <a:pt x="634" y="604"/>
                </a:lnTo>
                <a:lnTo>
                  <a:pt x="634" y="604"/>
                </a:lnTo>
                <a:close/>
                <a:moveTo>
                  <a:pt x="434" y="541"/>
                </a:moveTo>
                <a:lnTo>
                  <a:pt x="434" y="541"/>
                </a:lnTo>
                <a:lnTo>
                  <a:pt x="435" y="539"/>
                </a:lnTo>
                <a:lnTo>
                  <a:pt x="436" y="539"/>
                </a:lnTo>
                <a:lnTo>
                  <a:pt x="438" y="539"/>
                </a:lnTo>
                <a:lnTo>
                  <a:pt x="439" y="538"/>
                </a:lnTo>
                <a:lnTo>
                  <a:pt x="439" y="538"/>
                </a:lnTo>
                <a:lnTo>
                  <a:pt x="439" y="541"/>
                </a:lnTo>
                <a:lnTo>
                  <a:pt x="438" y="542"/>
                </a:lnTo>
                <a:lnTo>
                  <a:pt x="434" y="541"/>
                </a:lnTo>
                <a:lnTo>
                  <a:pt x="434" y="541"/>
                </a:lnTo>
                <a:close/>
                <a:moveTo>
                  <a:pt x="657" y="604"/>
                </a:moveTo>
                <a:lnTo>
                  <a:pt x="657" y="604"/>
                </a:lnTo>
                <a:lnTo>
                  <a:pt x="652" y="608"/>
                </a:lnTo>
                <a:lnTo>
                  <a:pt x="645" y="613"/>
                </a:lnTo>
                <a:lnTo>
                  <a:pt x="643" y="615"/>
                </a:lnTo>
                <a:lnTo>
                  <a:pt x="643" y="614"/>
                </a:lnTo>
                <a:lnTo>
                  <a:pt x="657" y="604"/>
                </a:lnTo>
                <a:lnTo>
                  <a:pt x="657" y="604"/>
                </a:lnTo>
                <a:lnTo>
                  <a:pt x="658" y="604"/>
                </a:lnTo>
                <a:lnTo>
                  <a:pt x="658" y="604"/>
                </a:lnTo>
                <a:lnTo>
                  <a:pt x="658" y="604"/>
                </a:lnTo>
                <a:lnTo>
                  <a:pt x="657" y="604"/>
                </a:lnTo>
                <a:lnTo>
                  <a:pt x="657" y="604"/>
                </a:lnTo>
                <a:close/>
                <a:moveTo>
                  <a:pt x="611" y="609"/>
                </a:moveTo>
                <a:lnTo>
                  <a:pt x="611" y="609"/>
                </a:lnTo>
                <a:lnTo>
                  <a:pt x="611" y="606"/>
                </a:lnTo>
                <a:lnTo>
                  <a:pt x="611" y="604"/>
                </a:lnTo>
                <a:lnTo>
                  <a:pt x="613" y="603"/>
                </a:lnTo>
                <a:lnTo>
                  <a:pt x="613" y="603"/>
                </a:lnTo>
                <a:lnTo>
                  <a:pt x="612" y="606"/>
                </a:lnTo>
                <a:lnTo>
                  <a:pt x="612" y="607"/>
                </a:lnTo>
                <a:lnTo>
                  <a:pt x="613" y="608"/>
                </a:lnTo>
                <a:lnTo>
                  <a:pt x="611" y="609"/>
                </a:lnTo>
                <a:lnTo>
                  <a:pt x="611" y="609"/>
                </a:lnTo>
                <a:close/>
                <a:moveTo>
                  <a:pt x="645" y="607"/>
                </a:moveTo>
                <a:lnTo>
                  <a:pt x="645" y="607"/>
                </a:lnTo>
                <a:lnTo>
                  <a:pt x="642" y="608"/>
                </a:lnTo>
                <a:lnTo>
                  <a:pt x="640" y="609"/>
                </a:lnTo>
                <a:lnTo>
                  <a:pt x="640" y="609"/>
                </a:lnTo>
                <a:lnTo>
                  <a:pt x="641" y="607"/>
                </a:lnTo>
                <a:lnTo>
                  <a:pt x="642" y="606"/>
                </a:lnTo>
                <a:lnTo>
                  <a:pt x="643" y="606"/>
                </a:lnTo>
                <a:lnTo>
                  <a:pt x="645" y="607"/>
                </a:lnTo>
                <a:lnTo>
                  <a:pt x="645" y="607"/>
                </a:lnTo>
                <a:close/>
                <a:moveTo>
                  <a:pt x="513" y="591"/>
                </a:moveTo>
                <a:lnTo>
                  <a:pt x="513" y="591"/>
                </a:lnTo>
                <a:lnTo>
                  <a:pt x="504" y="590"/>
                </a:lnTo>
                <a:lnTo>
                  <a:pt x="503" y="590"/>
                </a:lnTo>
                <a:lnTo>
                  <a:pt x="504" y="589"/>
                </a:lnTo>
                <a:lnTo>
                  <a:pt x="509" y="589"/>
                </a:lnTo>
                <a:lnTo>
                  <a:pt x="511" y="590"/>
                </a:lnTo>
                <a:lnTo>
                  <a:pt x="513" y="591"/>
                </a:lnTo>
                <a:lnTo>
                  <a:pt x="513" y="591"/>
                </a:lnTo>
                <a:lnTo>
                  <a:pt x="512" y="591"/>
                </a:lnTo>
                <a:lnTo>
                  <a:pt x="513" y="591"/>
                </a:lnTo>
                <a:lnTo>
                  <a:pt x="513" y="591"/>
                </a:lnTo>
                <a:close/>
                <a:moveTo>
                  <a:pt x="510" y="590"/>
                </a:moveTo>
                <a:lnTo>
                  <a:pt x="510" y="590"/>
                </a:lnTo>
                <a:lnTo>
                  <a:pt x="511" y="589"/>
                </a:lnTo>
                <a:lnTo>
                  <a:pt x="512" y="588"/>
                </a:lnTo>
                <a:lnTo>
                  <a:pt x="516" y="589"/>
                </a:lnTo>
                <a:lnTo>
                  <a:pt x="516" y="589"/>
                </a:lnTo>
                <a:lnTo>
                  <a:pt x="515" y="590"/>
                </a:lnTo>
                <a:lnTo>
                  <a:pt x="513" y="590"/>
                </a:lnTo>
                <a:lnTo>
                  <a:pt x="510" y="590"/>
                </a:lnTo>
                <a:lnTo>
                  <a:pt x="510" y="590"/>
                </a:lnTo>
                <a:close/>
                <a:moveTo>
                  <a:pt x="629" y="616"/>
                </a:moveTo>
                <a:lnTo>
                  <a:pt x="629" y="616"/>
                </a:lnTo>
                <a:lnTo>
                  <a:pt x="625" y="616"/>
                </a:lnTo>
                <a:lnTo>
                  <a:pt x="625" y="616"/>
                </a:lnTo>
                <a:lnTo>
                  <a:pt x="629" y="613"/>
                </a:lnTo>
                <a:lnTo>
                  <a:pt x="633" y="612"/>
                </a:lnTo>
                <a:lnTo>
                  <a:pt x="633" y="613"/>
                </a:lnTo>
                <a:lnTo>
                  <a:pt x="629" y="616"/>
                </a:lnTo>
                <a:lnTo>
                  <a:pt x="629" y="616"/>
                </a:lnTo>
                <a:lnTo>
                  <a:pt x="628" y="616"/>
                </a:lnTo>
                <a:lnTo>
                  <a:pt x="628" y="616"/>
                </a:lnTo>
                <a:lnTo>
                  <a:pt x="629" y="615"/>
                </a:lnTo>
                <a:lnTo>
                  <a:pt x="629" y="616"/>
                </a:lnTo>
                <a:lnTo>
                  <a:pt x="629" y="616"/>
                </a:lnTo>
                <a:close/>
                <a:moveTo>
                  <a:pt x="416" y="527"/>
                </a:moveTo>
                <a:lnTo>
                  <a:pt x="416" y="527"/>
                </a:lnTo>
                <a:lnTo>
                  <a:pt x="416" y="525"/>
                </a:lnTo>
                <a:lnTo>
                  <a:pt x="417" y="525"/>
                </a:lnTo>
                <a:lnTo>
                  <a:pt x="417" y="526"/>
                </a:lnTo>
                <a:lnTo>
                  <a:pt x="417" y="526"/>
                </a:lnTo>
                <a:lnTo>
                  <a:pt x="417" y="527"/>
                </a:lnTo>
                <a:lnTo>
                  <a:pt x="416" y="527"/>
                </a:lnTo>
                <a:lnTo>
                  <a:pt x="416" y="527"/>
                </a:lnTo>
                <a:close/>
                <a:moveTo>
                  <a:pt x="635" y="616"/>
                </a:moveTo>
                <a:lnTo>
                  <a:pt x="635" y="616"/>
                </a:lnTo>
                <a:lnTo>
                  <a:pt x="633" y="616"/>
                </a:lnTo>
                <a:lnTo>
                  <a:pt x="633" y="615"/>
                </a:lnTo>
                <a:lnTo>
                  <a:pt x="633" y="614"/>
                </a:lnTo>
                <a:lnTo>
                  <a:pt x="635" y="616"/>
                </a:lnTo>
                <a:lnTo>
                  <a:pt x="635" y="616"/>
                </a:lnTo>
                <a:lnTo>
                  <a:pt x="635" y="616"/>
                </a:lnTo>
                <a:lnTo>
                  <a:pt x="635" y="616"/>
                </a:lnTo>
                <a:lnTo>
                  <a:pt x="635" y="616"/>
                </a:lnTo>
                <a:close/>
                <a:moveTo>
                  <a:pt x="562" y="616"/>
                </a:moveTo>
                <a:lnTo>
                  <a:pt x="562" y="616"/>
                </a:lnTo>
                <a:lnTo>
                  <a:pt x="562" y="615"/>
                </a:lnTo>
                <a:lnTo>
                  <a:pt x="562" y="613"/>
                </a:lnTo>
                <a:lnTo>
                  <a:pt x="562" y="612"/>
                </a:lnTo>
                <a:lnTo>
                  <a:pt x="562" y="616"/>
                </a:lnTo>
                <a:lnTo>
                  <a:pt x="562" y="616"/>
                </a:lnTo>
                <a:lnTo>
                  <a:pt x="562" y="616"/>
                </a:lnTo>
                <a:lnTo>
                  <a:pt x="562" y="615"/>
                </a:lnTo>
                <a:lnTo>
                  <a:pt x="562" y="615"/>
                </a:lnTo>
                <a:lnTo>
                  <a:pt x="562" y="616"/>
                </a:lnTo>
                <a:lnTo>
                  <a:pt x="562" y="616"/>
                </a:lnTo>
                <a:close/>
                <a:moveTo>
                  <a:pt x="623" y="620"/>
                </a:moveTo>
                <a:lnTo>
                  <a:pt x="623" y="620"/>
                </a:lnTo>
                <a:lnTo>
                  <a:pt x="616" y="621"/>
                </a:lnTo>
                <a:lnTo>
                  <a:pt x="613" y="622"/>
                </a:lnTo>
                <a:lnTo>
                  <a:pt x="613" y="624"/>
                </a:lnTo>
                <a:lnTo>
                  <a:pt x="615" y="624"/>
                </a:lnTo>
                <a:lnTo>
                  <a:pt x="621" y="624"/>
                </a:lnTo>
                <a:lnTo>
                  <a:pt x="622" y="622"/>
                </a:lnTo>
                <a:lnTo>
                  <a:pt x="623" y="620"/>
                </a:lnTo>
                <a:lnTo>
                  <a:pt x="623" y="620"/>
                </a:lnTo>
                <a:lnTo>
                  <a:pt x="621" y="620"/>
                </a:lnTo>
                <a:lnTo>
                  <a:pt x="622" y="620"/>
                </a:lnTo>
                <a:lnTo>
                  <a:pt x="622" y="620"/>
                </a:lnTo>
                <a:lnTo>
                  <a:pt x="623" y="620"/>
                </a:lnTo>
                <a:lnTo>
                  <a:pt x="623" y="620"/>
                </a:lnTo>
                <a:close/>
                <a:moveTo>
                  <a:pt x="603" y="620"/>
                </a:moveTo>
                <a:lnTo>
                  <a:pt x="603" y="620"/>
                </a:lnTo>
                <a:lnTo>
                  <a:pt x="599" y="622"/>
                </a:lnTo>
                <a:lnTo>
                  <a:pt x="599" y="622"/>
                </a:lnTo>
                <a:lnTo>
                  <a:pt x="600" y="621"/>
                </a:lnTo>
                <a:lnTo>
                  <a:pt x="603" y="620"/>
                </a:lnTo>
                <a:lnTo>
                  <a:pt x="603" y="620"/>
                </a:lnTo>
                <a:lnTo>
                  <a:pt x="601" y="620"/>
                </a:lnTo>
                <a:lnTo>
                  <a:pt x="603" y="620"/>
                </a:lnTo>
                <a:lnTo>
                  <a:pt x="603" y="620"/>
                </a:lnTo>
                <a:close/>
                <a:moveTo>
                  <a:pt x="630" y="624"/>
                </a:moveTo>
                <a:lnTo>
                  <a:pt x="630" y="624"/>
                </a:lnTo>
                <a:lnTo>
                  <a:pt x="630" y="625"/>
                </a:lnTo>
                <a:lnTo>
                  <a:pt x="631" y="625"/>
                </a:lnTo>
                <a:lnTo>
                  <a:pt x="633" y="624"/>
                </a:lnTo>
                <a:lnTo>
                  <a:pt x="633" y="621"/>
                </a:lnTo>
                <a:lnTo>
                  <a:pt x="630" y="624"/>
                </a:lnTo>
                <a:lnTo>
                  <a:pt x="630" y="624"/>
                </a:lnTo>
                <a:lnTo>
                  <a:pt x="630" y="624"/>
                </a:lnTo>
                <a:lnTo>
                  <a:pt x="630" y="624"/>
                </a:lnTo>
                <a:lnTo>
                  <a:pt x="630" y="622"/>
                </a:lnTo>
                <a:lnTo>
                  <a:pt x="630" y="624"/>
                </a:lnTo>
                <a:lnTo>
                  <a:pt x="630" y="624"/>
                </a:lnTo>
                <a:close/>
                <a:moveTo>
                  <a:pt x="495" y="597"/>
                </a:moveTo>
                <a:lnTo>
                  <a:pt x="495" y="597"/>
                </a:lnTo>
                <a:lnTo>
                  <a:pt x="497" y="597"/>
                </a:lnTo>
                <a:lnTo>
                  <a:pt x="497" y="596"/>
                </a:lnTo>
                <a:lnTo>
                  <a:pt x="498" y="595"/>
                </a:lnTo>
                <a:lnTo>
                  <a:pt x="499" y="595"/>
                </a:lnTo>
                <a:lnTo>
                  <a:pt x="499" y="595"/>
                </a:lnTo>
                <a:lnTo>
                  <a:pt x="499" y="597"/>
                </a:lnTo>
                <a:lnTo>
                  <a:pt x="498" y="598"/>
                </a:lnTo>
                <a:lnTo>
                  <a:pt x="497" y="598"/>
                </a:lnTo>
                <a:lnTo>
                  <a:pt x="495" y="597"/>
                </a:lnTo>
                <a:lnTo>
                  <a:pt x="495" y="597"/>
                </a:lnTo>
                <a:close/>
                <a:moveTo>
                  <a:pt x="587" y="630"/>
                </a:moveTo>
                <a:lnTo>
                  <a:pt x="587" y="630"/>
                </a:lnTo>
                <a:lnTo>
                  <a:pt x="589" y="627"/>
                </a:lnTo>
                <a:lnTo>
                  <a:pt x="593" y="625"/>
                </a:lnTo>
                <a:lnTo>
                  <a:pt x="593" y="625"/>
                </a:lnTo>
                <a:lnTo>
                  <a:pt x="592" y="627"/>
                </a:lnTo>
                <a:lnTo>
                  <a:pt x="590" y="628"/>
                </a:lnTo>
                <a:lnTo>
                  <a:pt x="587" y="630"/>
                </a:lnTo>
                <a:lnTo>
                  <a:pt x="587" y="630"/>
                </a:lnTo>
                <a:close/>
                <a:moveTo>
                  <a:pt x="401" y="526"/>
                </a:moveTo>
                <a:lnTo>
                  <a:pt x="401" y="526"/>
                </a:lnTo>
                <a:lnTo>
                  <a:pt x="403" y="525"/>
                </a:lnTo>
                <a:lnTo>
                  <a:pt x="403" y="525"/>
                </a:lnTo>
                <a:lnTo>
                  <a:pt x="404" y="525"/>
                </a:lnTo>
                <a:lnTo>
                  <a:pt x="404" y="525"/>
                </a:lnTo>
                <a:lnTo>
                  <a:pt x="403" y="527"/>
                </a:lnTo>
                <a:lnTo>
                  <a:pt x="403" y="527"/>
                </a:lnTo>
                <a:lnTo>
                  <a:pt x="401" y="526"/>
                </a:lnTo>
                <a:lnTo>
                  <a:pt x="401" y="526"/>
                </a:lnTo>
                <a:close/>
                <a:moveTo>
                  <a:pt x="565" y="631"/>
                </a:moveTo>
                <a:lnTo>
                  <a:pt x="565" y="631"/>
                </a:lnTo>
                <a:lnTo>
                  <a:pt x="568" y="630"/>
                </a:lnTo>
                <a:lnTo>
                  <a:pt x="570" y="628"/>
                </a:lnTo>
                <a:lnTo>
                  <a:pt x="571" y="628"/>
                </a:lnTo>
                <a:lnTo>
                  <a:pt x="571" y="628"/>
                </a:lnTo>
                <a:lnTo>
                  <a:pt x="570" y="631"/>
                </a:lnTo>
                <a:lnTo>
                  <a:pt x="569" y="631"/>
                </a:lnTo>
                <a:lnTo>
                  <a:pt x="566" y="632"/>
                </a:lnTo>
                <a:lnTo>
                  <a:pt x="565" y="631"/>
                </a:lnTo>
                <a:lnTo>
                  <a:pt x="565" y="631"/>
                </a:lnTo>
                <a:close/>
                <a:moveTo>
                  <a:pt x="486" y="602"/>
                </a:moveTo>
                <a:lnTo>
                  <a:pt x="486" y="602"/>
                </a:lnTo>
                <a:lnTo>
                  <a:pt x="482" y="603"/>
                </a:lnTo>
                <a:lnTo>
                  <a:pt x="478" y="603"/>
                </a:lnTo>
                <a:lnTo>
                  <a:pt x="478" y="603"/>
                </a:lnTo>
                <a:lnTo>
                  <a:pt x="480" y="601"/>
                </a:lnTo>
                <a:lnTo>
                  <a:pt x="482" y="600"/>
                </a:lnTo>
                <a:lnTo>
                  <a:pt x="483" y="600"/>
                </a:lnTo>
                <a:lnTo>
                  <a:pt x="486" y="602"/>
                </a:lnTo>
                <a:lnTo>
                  <a:pt x="486" y="602"/>
                </a:lnTo>
                <a:close/>
                <a:moveTo>
                  <a:pt x="619" y="653"/>
                </a:moveTo>
                <a:lnTo>
                  <a:pt x="619" y="653"/>
                </a:lnTo>
                <a:lnTo>
                  <a:pt x="618" y="654"/>
                </a:lnTo>
                <a:lnTo>
                  <a:pt x="619" y="653"/>
                </a:lnTo>
                <a:lnTo>
                  <a:pt x="622" y="647"/>
                </a:lnTo>
                <a:lnTo>
                  <a:pt x="625" y="636"/>
                </a:lnTo>
                <a:lnTo>
                  <a:pt x="625" y="636"/>
                </a:lnTo>
                <a:lnTo>
                  <a:pt x="629" y="636"/>
                </a:lnTo>
                <a:lnTo>
                  <a:pt x="630" y="637"/>
                </a:lnTo>
                <a:lnTo>
                  <a:pt x="630" y="639"/>
                </a:lnTo>
                <a:lnTo>
                  <a:pt x="629" y="643"/>
                </a:lnTo>
                <a:lnTo>
                  <a:pt x="624" y="649"/>
                </a:lnTo>
                <a:lnTo>
                  <a:pt x="622" y="651"/>
                </a:lnTo>
                <a:lnTo>
                  <a:pt x="619" y="653"/>
                </a:lnTo>
                <a:lnTo>
                  <a:pt x="619" y="653"/>
                </a:lnTo>
                <a:lnTo>
                  <a:pt x="619" y="651"/>
                </a:lnTo>
                <a:lnTo>
                  <a:pt x="621" y="651"/>
                </a:lnTo>
                <a:lnTo>
                  <a:pt x="621" y="651"/>
                </a:lnTo>
                <a:lnTo>
                  <a:pt x="619" y="653"/>
                </a:lnTo>
                <a:lnTo>
                  <a:pt x="619" y="653"/>
                </a:lnTo>
                <a:close/>
                <a:moveTo>
                  <a:pt x="590" y="649"/>
                </a:moveTo>
                <a:lnTo>
                  <a:pt x="590" y="649"/>
                </a:lnTo>
                <a:lnTo>
                  <a:pt x="588" y="648"/>
                </a:lnTo>
                <a:lnTo>
                  <a:pt x="587" y="649"/>
                </a:lnTo>
                <a:lnTo>
                  <a:pt x="581" y="650"/>
                </a:lnTo>
                <a:lnTo>
                  <a:pt x="580" y="651"/>
                </a:lnTo>
                <a:lnTo>
                  <a:pt x="581" y="651"/>
                </a:lnTo>
                <a:lnTo>
                  <a:pt x="590" y="649"/>
                </a:lnTo>
                <a:lnTo>
                  <a:pt x="590" y="649"/>
                </a:lnTo>
                <a:lnTo>
                  <a:pt x="589" y="649"/>
                </a:lnTo>
                <a:lnTo>
                  <a:pt x="588" y="650"/>
                </a:lnTo>
                <a:lnTo>
                  <a:pt x="587" y="649"/>
                </a:lnTo>
                <a:lnTo>
                  <a:pt x="590" y="649"/>
                </a:lnTo>
                <a:lnTo>
                  <a:pt x="590" y="649"/>
                </a:lnTo>
                <a:close/>
                <a:moveTo>
                  <a:pt x="392" y="530"/>
                </a:moveTo>
                <a:lnTo>
                  <a:pt x="392" y="530"/>
                </a:lnTo>
                <a:lnTo>
                  <a:pt x="391" y="527"/>
                </a:lnTo>
                <a:lnTo>
                  <a:pt x="391" y="527"/>
                </a:lnTo>
                <a:lnTo>
                  <a:pt x="392" y="530"/>
                </a:lnTo>
                <a:lnTo>
                  <a:pt x="392" y="530"/>
                </a:lnTo>
                <a:lnTo>
                  <a:pt x="392" y="530"/>
                </a:lnTo>
                <a:lnTo>
                  <a:pt x="392" y="530"/>
                </a:lnTo>
                <a:lnTo>
                  <a:pt x="392" y="530"/>
                </a:lnTo>
                <a:lnTo>
                  <a:pt x="392" y="530"/>
                </a:lnTo>
                <a:lnTo>
                  <a:pt x="392" y="530"/>
                </a:lnTo>
                <a:lnTo>
                  <a:pt x="392" y="530"/>
                </a:lnTo>
                <a:close/>
                <a:moveTo>
                  <a:pt x="474" y="606"/>
                </a:moveTo>
                <a:lnTo>
                  <a:pt x="474" y="606"/>
                </a:lnTo>
                <a:lnTo>
                  <a:pt x="475" y="603"/>
                </a:lnTo>
                <a:lnTo>
                  <a:pt x="477" y="603"/>
                </a:lnTo>
                <a:lnTo>
                  <a:pt x="477" y="603"/>
                </a:lnTo>
                <a:lnTo>
                  <a:pt x="476" y="604"/>
                </a:lnTo>
                <a:lnTo>
                  <a:pt x="474" y="606"/>
                </a:lnTo>
                <a:lnTo>
                  <a:pt x="474" y="606"/>
                </a:lnTo>
                <a:close/>
                <a:moveTo>
                  <a:pt x="636" y="648"/>
                </a:moveTo>
                <a:lnTo>
                  <a:pt x="636" y="648"/>
                </a:lnTo>
                <a:lnTo>
                  <a:pt x="635" y="647"/>
                </a:lnTo>
                <a:lnTo>
                  <a:pt x="635" y="647"/>
                </a:lnTo>
                <a:lnTo>
                  <a:pt x="634" y="645"/>
                </a:lnTo>
                <a:lnTo>
                  <a:pt x="634" y="644"/>
                </a:lnTo>
                <a:lnTo>
                  <a:pt x="634" y="644"/>
                </a:lnTo>
                <a:lnTo>
                  <a:pt x="635" y="644"/>
                </a:lnTo>
                <a:lnTo>
                  <a:pt x="636" y="644"/>
                </a:lnTo>
                <a:lnTo>
                  <a:pt x="637" y="647"/>
                </a:lnTo>
                <a:lnTo>
                  <a:pt x="636" y="648"/>
                </a:lnTo>
                <a:lnTo>
                  <a:pt x="636" y="648"/>
                </a:lnTo>
                <a:close/>
                <a:moveTo>
                  <a:pt x="575" y="649"/>
                </a:moveTo>
                <a:lnTo>
                  <a:pt x="575" y="649"/>
                </a:lnTo>
                <a:lnTo>
                  <a:pt x="578" y="642"/>
                </a:lnTo>
                <a:lnTo>
                  <a:pt x="578" y="642"/>
                </a:lnTo>
                <a:lnTo>
                  <a:pt x="577" y="647"/>
                </a:lnTo>
                <a:lnTo>
                  <a:pt x="575" y="649"/>
                </a:lnTo>
                <a:lnTo>
                  <a:pt x="575" y="649"/>
                </a:lnTo>
                <a:lnTo>
                  <a:pt x="576" y="649"/>
                </a:lnTo>
                <a:lnTo>
                  <a:pt x="575" y="649"/>
                </a:lnTo>
                <a:lnTo>
                  <a:pt x="575" y="649"/>
                </a:lnTo>
                <a:close/>
                <a:moveTo>
                  <a:pt x="470" y="606"/>
                </a:moveTo>
                <a:lnTo>
                  <a:pt x="470" y="606"/>
                </a:lnTo>
                <a:lnTo>
                  <a:pt x="468" y="604"/>
                </a:lnTo>
                <a:lnTo>
                  <a:pt x="468" y="604"/>
                </a:lnTo>
                <a:lnTo>
                  <a:pt x="469" y="604"/>
                </a:lnTo>
                <a:lnTo>
                  <a:pt x="470" y="606"/>
                </a:lnTo>
                <a:lnTo>
                  <a:pt x="470" y="606"/>
                </a:lnTo>
                <a:lnTo>
                  <a:pt x="469" y="606"/>
                </a:lnTo>
                <a:lnTo>
                  <a:pt x="470" y="606"/>
                </a:lnTo>
                <a:lnTo>
                  <a:pt x="470" y="606"/>
                </a:lnTo>
                <a:close/>
                <a:moveTo>
                  <a:pt x="524" y="637"/>
                </a:moveTo>
                <a:lnTo>
                  <a:pt x="524" y="637"/>
                </a:lnTo>
                <a:lnTo>
                  <a:pt x="522" y="636"/>
                </a:lnTo>
                <a:lnTo>
                  <a:pt x="523" y="635"/>
                </a:lnTo>
                <a:lnTo>
                  <a:pt x="524" y="633"/>
                </a:lnTo>
                <a:lnTo>
                  <a:pt x="527" y="632"/>
                </a:lnTo>
                <a:lnTo>
                  <a:pt x="527" y="632"/>
                </a:lnTo>
                <a:lnTo>
                  <a:pt x="525" y="635"/>
                </a:lnTo>
                <a:lnTo>
                  <a:pt x="525" y="635"/>
                </a:lnTo>
                <a:lnTo>
                  <a:pt x="524" y="636"/>
                </a:lnTo>
                <a:lnTo>
                  <a:pt x="524" y="637"/>
                </a:lnTo>
                <a:lnTo>
                  <a:pt x="524" y="637"/>
                </a:lnTo>
                <a:close/>
                <a:moveTo>
                  <a:pt x="611" y="653"/>
                </a:moveTo>
                <a:lnTo>
                  <a:pt x="611" y="653"/>
                </a:lnTo>
                <a:lnTo>
                  <a:pt x="609" y="653"/>
                </a:lnTo>
                <a:lnTo>
                  <a:pt x="607" y="651"/>
                </a:lnTo>
                <a:lnTo>
                  <a:pt x="607" y="650"/>
                </a:lnTo>
                <a:lnTo>
                  <a:pt x="607" y="650"/>
                </a:lnTo>
                <a:lnTo>
                  <a:pt x="611" y="650"/>
                </a:lnTo>
                <a:lnTo>
                  <a:pt x="611" y="651"/>
                </a:lnTo>
                <a:lnTo>
                  <a:pt x="611" y="653"/>
                </a:lnTo>
                <a:lnTo>
                  <a:pt x="611" y="653"/>
                </a:lnTo>
                <a:close/>
                <a:moveTo>
                  <a:pt x="469" y="610"/>
                </a:moveTo>
                <a:lnTo>
                  <a:pt x="469" y="610"/>
                </a:lnTo>
                <a:lnTo>
                  <a:pt x="468" y="610"/>
                </a:lnTo>
                <a:lnTo>
                  <a:pt x="469" y="610"/>
                </a:lnTo>
                <a:lnTo>
                  <a:pt x="469" y="610"/>
                </a:lnTo>
                <a:lnTo>
                  <a:pt x="469" y="610"/>
                </a:lnTo>
                <a:lnTo>
                  <a:pt x="469" y="610"/>
                </a:lnTo>
                <a:lnTo>
                  <a:pt x="469" y="610"/>
                </a:lnTo>
                <a:close/>
                <a:moveTo>
                  <a:pt x="474" y="621"/>
                </a:moveTo>
                <a:lnTo>
                  <a:pt x="474" y="621"/>
                </a:lnTo>
                <a:lnTo>
                  <a:pt x="475" y="621"/>
                </a:lnTo>
                <a:lnTo>
                  <a:pt x="476" y="620"/>
                </a:lnTo>
                <a:lnTo>
                  <a:pt x="477" y="619"/>
                </a:lnTo>
                <a:lnTo>
                  <a:pt x="478" y="619"/>
                </a:lnTo>
                <a:lnTo>
                  <a:pt x="478" y="619"/>
                </a:lnTo>
                <a:lnTo>
                  <a:pt x="477" y="621"/>
                </a:lnTo>
                <a:lnTo>
                  <a:pt x="476" y="622"/>
                </a:lnTo>
                <a:lnTo>
                  <a:pt x="475" y="622"/>
                </a:lnTo>
                <a:lnTo>
                  <a:pt x="474" y="621"/>
                </a:lnTo>
                <a:lnTo>
                  <a:pt x="474" y="621"/>
                </a:lnTo>
                <a:close/>
                <a:moveTo>
                  <a:pt x="653" y="666"/>
                </a:moveTo>
                <a:lnTo>
                  <a:pt x="653" y="666"/>
                </a:lnTo>
                <a:lnTo>
                  <a:pt x="654" y="665"/>
                </a:lnTo>
                <a:lnTo>
                  <a:pt x="654" y="663"/>
                </a:lnTo>
                <a:lnTo>
                  <a:pt x="655" y="665"/>
                </a:lnTo>
                <a:lnTo>
                  <a:pt x="653" y="666"/>
                </a:lnTo>
                <a:lnTo>
                  <a:pt x="653" y="666"/>
                </a:lnTo>
                <a:lnTo>
                  <a:pt x="653" y="665"/>
                </a:lnTo>
                <a:lnTo>
                  <a:pt x="654" y="665"/>
                </a:lnTo>
                <a:lnTo>
                  <a:pt x="654" y="665"/>
                </a:lnTo>
                <a:lnTo>
                  <a:pt x="653" y="666"/>
                </a:lnTo>
                <a:lnTo>
                  <a:pt x="653" y="666"/>
                </a:lnTo>
                <a:close/>
                <a:moveTo>
                  <a:pt x="370" y="526"/>
                </a:moveTo>
                <a:lnTo>
                  <a:pt x="370" y="526"/>
                </a:lnTo>
                <a:lnTo>
                  <a:pt x="371" y="525"/>
                </a:lnTo>
                <a:lnTo>
                  <a:pt x="371" y="525"/>
                </a:lnTo>
                <a:lnTo>
                  <a:pt x="373" y="526"/>
                </a:lnTo>
                <a:lnTo>
                  <a:pt x="373" y="527"/>
                </a:lnTo>
                <a:lnTo>
                  <a:pt x="370" y="526"/>
                </a:lnTo>
                <a:lnTo>
                  <a:pt x="370" y="526"/>
                </a:lnTo>
                <a:lnTo>
                  <a:pt x="370" y="525"/>
                </a:lnTo>
                <a:lnTo>
                  <a:pt x="371" y="526"/>
                </a:lnTo>
                <a:lnTo>
                  <a:pt x="370" y="526"/>
                </a:lnTo>
                <a:lnTo>
                  <a:pt x="370" y="526"/>
                </a:lnTo>
                <a:lnTo>
                  <a:pt x="370" y="526"/>
                </a:lnTo>
                <a:close/>
                <a:moveTo>
                  <a:pt x="491" y="650"/>
                </a:moveTo>
                <a:lnTo>
                  <a:pt x="491" y="650"/>
                </a:lnTo>
                <a:lnTo>
                  <a:pt x="491" y="649"/>
                </a:lnTo>
                <a:lnTo>
                  <a:pt x="492" y="649"/>
                </a:lnTo>
                <a:lnTo>
                  <a:pt x="494" y="649"/>
                </a:lnTo>
                <a:lnTo>
                  <a:pt x="494" y="649"/>
                </a:lnTo>
                <a:lnTo>
                  <a:pt x="493" y="650"/>
                </a:lnTo>
                <a:lnTo>
                  <a:pt x="493" y="651"/>
                </a:lnTo>
                <a:lnTo>
                  <a:pt x="491" y="650"/>
                </a:lnTo>
                <a:lnTo>
                  <a:pt x="491" y="650"/>
                </a:lnTo>
                <a:close/>
                <a:moveTo>
                  <a:pt x="430" y="612"/>
                </a:moveTo>
                <a:lnTo>
                  <a:pt x="430" y="612"/>
                </a:lnTo>
                <a:lnTo>
                  <a:pt x="429" y="609"/>
                </a:lnTo>
                <a:lnTo>
                  <a:pt x="429" y="608"/>
                </a:lnTo>
                <a:lnTo>
                  <a:pt x="430" y="608"/>
                </a:lnTo>
                <a:lnTo>
                  <a:pt x="432" y="608"/>
                </a:lnTo>
                <a:lnTo>
                  <a:pt x="432" y="608"/>
                </a:lnTo>
                <a:lnTo>
                  <a:pt x="432" y="610"/>
                </a:lnTo>
                <a:lnTo>
                  <a:pt x="430" y="612"/>
                </a:lnTo>
                <a:lnTo>
                  <a:pt x="430" y="612"/>
                </a:lnTo>
                <a:close/>
                <a:moveTo>
                  <a:pt x="480" y="650"/>
                </a:moveTo>
                <a:lnTo>
                  <a:pt x="480" y="650"/>
                </a:lnTo>
                <a:lnTo>
                  <a:pt x="476" y="656"/>
                </a:lnTo>
                <a:lnTo>
                  <a:pt x="475" y="657"/>
                </a:lnTo>
                <a:lnTo>
                  <a:pt x="474" y="656"/>
                </a:lnTo>
                <a:lnTo>
                  <a:pt x="475" y="653"/>
                </a:lnTo>
                <a:lnTo>
                  <a:pt x="476" y="649"/>
                </a:lnTo>
                <a:lnTo>
                  <a:pt x="477" y="645"/>
                </a:lnTo>
                <a:lnTo>
                  <a:pt x="477" y="645"/>
                </a:lnTo>
                <a:lnTo>
                  <a:pt x="478" y="647"/>
                </a:lnTo>
                <a:lnTo>
                  <a:pt x="480" y="650"/>
                </a:lnTo>
                <a:lnTo>
                  <a:pt x="480" y="650"/>
                </a:lnTo>
                <a:lnTo>
                  <a:pt x="478" y="651"/>
                </a:lnTo>
                <a:lnTo>
                  <a:pt x="478" y="651"/>
                </a:lnTo>
                <a:lnTo>
                  <a:pt x="480" y="650"/>
                </a:lnTo>
                <a:lnTo>
                  <a:pt x="480" y="650"/>
                </a:lnTo>
                <a:lnTo>
                  <a:pt x="480" y="650"/>
                </a:lnTo>
                <a:close/>
                <a:moveTo>
                  <a:pt x="356" y="520"/>
                </a:moveTo>
                <a:lnTo>
                  <a:pt x="356" y="520"/>
                </a:lnTo>
                <a:lnTo>
                  <a:pt x="357" y="520"/>
                </a:lnTo>
                <a:lnTo>
                  <a:pt x="358" y="520"/>
                </a:lnTo>
                <a:lnTo>
                  <a:pt x="359" y="521"/>
                </a:lnTo>
                <a:lnTo>
                  <a:pt x="359" y="521"/>
                </a:lnTo>
                <a:lnTo>
                  <a:pt x="357" y="523"/>
                </a:lnTo>
                <a:lnTo>
                  <a:pt x="356" y="523"/>
                </a:lnTo>
                <a:lnTo>
                  <a:pt x="356" y="520"/>
                </a:lnTo>
                <a:lnTo>
                  <a:pt x="356" y="520"/>
                </a:lnTo>
                <a:close/>
                <a:moveTo>
                  <a:pt x="593" y="698"/>
                </a:moveTo>
                <a:lnTo>
                  <a:pt x="593" y="698"/>
                </a:lnTo>
                <a:lnTo>
                  <a:pt x="596" y="697"/>
                </a:lnTo>
                <a:lnTo>
                  <a:pt x="599" y="697"/>
                </a:lnTo>
                <a:lnTo>
                  <a:pt x="600" y="698"/>
                </a:lnTo>
                <a:lnTo>
                  <a:pt x="600" y="698"/>
                </a:lnTo>
                <a:lnTo>
                  <a:pt x="598" y="700"/>
                </a:lnTo>
                <a:lnTo>
                  <a:pt x="596" y="700"/>
                </a:lnTo>
                <a:lnTo>
                  <a:pt x="594" y="700"/>
                </a:lnTo>
                <a:lnTo>
                  <a:pt x="593" y="698"/>
                </a:lnTo>
                <a:lnTo>
                  <a:pt x="593" y="698"/>
                </a:lnTo>
                <a:close/>
                <a:moveTo>
                  <a:pt x="524" y="695"/>
                </a:moveTo>
                <a:lnTo>
                  <a:pt x="524" y="695"/>
                </a:lnTo>
                <a:lnTo>
                  <a:pt x="521" y="692"/>
                </a:lnTo>
                <a:lnTo>
                  <a:pt x="519" y="690"/>
                </a:lnTo>
                <a:lnTo>
                  <a:pt x="519" y="689"/>
                </a:lnTo>
                <a:lnTo>
                  <a:pt x="521" y="689"/>
                </a:lnTo>
                <a:lnTo>
                  <a:pt x="522" y="689"/>
                </a:lnTo>
                <a:lnTo>
                  <a:pt x="523" y="690"/>
                </a:lnTo>
                <a:lnTo>
                  <a:pt x="524" y="691"/>
                </a:lnTo>
                <a:lnTo>
                  <a:pt x="524" y="695"/>
                </a:lnTo>
                <a:lnTo>
                  <a:pt x="524" y="695"/>
                </a:lnTo>
                <a:lnTo>
                  <a:pt x="523" y="694"/>
                </a:lnTo>
                <a:lnTo>
                  <a:pt x="523" y="692"/>
                </a:lnTo>
                <a:lnTo>
                  <a:pt x="524" y="692"/>
                </a:lnTo>
                <a:lnTo>
                  <a:pt x="524" y="695"/>
                </a:lnTo>
                <a:lnTo>
                  <a:pt x="524" y="695"/>
                </a:lnTo>
                <a:close/>
                <a:moveTo>
                  <a:pt x="418" y="635"/>
                </a:moveTo>
                <a:lnTo>
                  <a:pt x="418" y="635"/>
                </a:lnTo>
                <a:lnTo>
                  <a:pt x="417" y="633"/>
                </a:lnTo>
                <a:lnTo>
                  <a:pt x="417" y="632"/>
                </a:lnTo>
                <a:lnTo>
                  <a:pt x="418" y="630"/>
                </a:lnTo>
                <a:lnTo>
                  <a:pt x="419" y="630"/>
                </a:lnTo>
                <a:lnTo>
                  <a:pt x="419" y="630"/>
                </a:lnTo>
                <a:lnTo>
                  <a:pt x="418" y="635"/>
                </a:lnTo>
                <a:lnTo>
                  <a:pt x="418" y="635"/>
                </a:lnTo>
                <a:lnTo>
                  <a:pt x="417" y="633"/>
                </a:lnTo>
                <a:lnTo>
                  <a:pt x="418" y="633"/>
                </a:lnTo>
                <a:lnTo>
                  <a:pt x="418" y="633"/>
                </a:lnTo>
                <a:lnTo>
                  <a:pt x="418" y="635"/>
                </a:lnTo>
                <a:lnTo>
                  <a:pt x="418" y="635"/>
                </a:lnTo>
                <a:close/>
                <a:moveTo>
                  <a:pt x="542" y="719"/>
                </a:moveTo>
                <a:lnTo>
                  <a:pt x="542" y="719"/>
                </a:lnTo>
                <a:lnTo>
                  <a:pt x="546" y="714"/>
                </a:lnTo>
                <a:lnTo>
                  <a:pt x="547" y="713"/>
                </a:lnTo>
                <a:lnTo>
                  <a:pt x="550" y="713"/>
                </a:lnTo>
                <a:lnTo>
                  <a:pt x="550" y="713"/>
                </a:lnTo>
                <a:lnTo>
                  <a:pt x="546" y="716"/>
                </a:lnTo>
                <a:lnTo>
                  <a:pt x="545" y="719"/>
                </a:lnTo>
                <a:lnTo>
                  <a:pt x="542" y="719"/>
                </a:lnTo>
                <a:lnTo>
                  <a:pt x="542" y="719"/>
                </a:lnTo>
                <a:close/>
                <a:moveTo>
                  <a:pt x="469" y="684"/>
                </a:moveTo>
                <a:lnTo>
                  <a:pt x="469" y="684"/>
                </a:lnTo>
                <a:lnTo>
                  <a:pt x="470" y="683"/>
                </a:lnTo>
                <a:lnTo>
                  <a:pt x="471" y="683"/>
                </a:lnTo>
                <a:lnTo>
                  <a:pt x="474" y="684"/>
                </a:lnTo>
                <a:lnTo>
                  <a:pt x="474" y="684"/>
                </a:lnTo>
                <a:lnTo>
                  <a:pt x="472" y="685"/>
                </a:lnTo>
                <a:lnTo>
                  <a:pt x="471" y="685"/>
                </a:lnTo>
                <a:lnTo>
                  <a:pt x="469" y="684"/>
                </a:lnTo>
                <a:lnTo>
                  <a:pt x="469" y="684"/>
                </a:lnTo>
                <a:close/>
                <a:moveTo>
                  <a:pt x="494" y="701"/>
                </a:moveTo>
                <a:lnTo>
                  <a:pt x="494" y="701"/>
                </a:lnTo>
                <a:lnTo>
                  <a:pt x="498" y="698"/>
                </a:lnTo>
                <a:lnTo>
                  <a:pt x="499" y="698"/>
                </a:lnTo>
                <a:lnTo>
                  <a:pt x="501" y="698"/>
                </a:lnTo>
                <a:lnTo>
                  <a:pt x="501" y="698"/>
                </a:lnTo>
                <a:lnTo>
                  <a:pt x="500" y="700"/>
                </a:lnTo>
                <a:lnTo>
                  <a:pt x="498" y="701"/>
                </a:lnTo>
                <a:lnTo>
                  <a:pt x="494" y="701"/>
                </a:lnTo>
                <a:lnTo>
                  <a:pt x="494" y="701"/>
                </a:lnTo>
                <a:close/>
                <a:moveTo>
                  <a:pt x="475" y="696"/>
                </a:moveTo>
                <a:lnTo>
                  <a:pt x="475" y="696"/>
                </a:lnTo>
                <a:lnTo>
                  <a:pt x="468" y="692"/>
                </a:lnTo>
                <a:lnTo>
                  <a:pt x="468" y="691"/>
                </a:lnTo>
                <a:lnTo>
                  <a:pt x="469" y="691"/>
                </a:lnTo>
                <a:lnTo>
                  <a:pt x="474" y="694"/>
                </a:lnTo>
                <a:lnTo>
                  <a:pt x="475" y="695"/>
                </a:lnTo>
                <a:lnTo>
                  <a:pt x="475" y="696"/>
                </a:lnTo>
                <a:lnTo>
                  <a:pt x="475" y="696"/>
                </a:lnTo>
                <a:lnTo>
                  <a:pt x="474" y="695"/>
                </a:lnTo>
                <a:lnTo>
                  <a:pt x="474" y="695"/>
                </a:lnTo>
                <a:lnTo>
                  <a:pt x="475" y="695"/>
                </a:lnTo>
                <a:lnTo>
                  <a:pt x="475" y="696"/>
                </a:lnTo>
                <a:lnTo>
                  <a:pt x="475" y="696"/>
                </a:lnTo>
                <a:close/>
                <a:moveTo>
                  <a:pt x="416" y="661"/>
                </a:moveTo>
                <a:lnTo>
                  <a:pt x="416" y="661"/>
                </a:lnTo>
                <a:lnTo>
                  <a:pt x="417" y="660"/>
                </a:lnTo>
                <a:lnTo>
                  <a:pt x="419" y="659"/>
                </a:lnTo>
                <a:lnTo>
                  <a:pt x="423" y="659"/>
                </a:lnTo>
                <a:lnTo>
                  <a:pt x="423" y="659"/>
                </a:lnTo>
                <a:lnTo>
                  <a:pt x="422" y="660"/>
                </a:lnTo>
                <a:lnTo>
                  <a:pt x="419" y="661"/>
                </a:lnTo>
                <a:lnTo>
                  <a:pt x="416" y="661"/>
                </a:lnTo>
                <a:lnTo>
                  <a:pt x="416" y="661"/>
                </a:lnTo>
                <a:close/>
                <a:moveTo>
                  <a:pt x="529" y="730"/>
                </a:moveTo>
                <a:lnTo>
                  <a:pt x="529" y="730"/>
                </a:lnTo>
                <a:lnTo>
                  <a:pt x="530" y="728"/>
                </a:lnTo>
                <a:lnTo>
                  <a:pt x="533" y="728"/>
                </a:lnTo>
                <a:lnTo>
                  <a:pt x="535" y="728"/>
                </a:lnTo>
                <a:lnTo>
                  <a:pt x="535" y="730"/>
                </a:lnTo>
                <a:lnTo>
                  <a:pt x="535" y="731"/>
                </a:lnTo>
                <a:lnTo>
                  <a:pt x="529" y="730"/>
                </a:lnTo>
                <a:lnTo>
                  <a:pt x="529" y="730"/>
                </a:lnTo>
                <a:lnTo>
                  <a:pt x="530" y="730"/>
                </a:lnTo>
                <a:lnTo>
                  <a:pt x="530" y="730"/>
                </a:lnTo>
                <a:lnTo>
                  <a:pt x="530" y="730"/>
                </a:lnTo>
                <a:lnTo>
                  <a:pt x="529" y="730"/>
                </a:lnTo>
                <a:lnTo>
                  <a:pt x="529" y="730"/>
                </a:lnTo>
                <a:close/>
                <a:moveTo>
                  <a:pt x="539" y="724"/>
                </a:moveTo>
                <a:lnTo>
                  <a:pt x="539" y="724"/>
                </a:lnTo>
                <a:lnTo>
                  <a:pt x="541" y="726"/>
                </a:lnTo>
                <a:lnTo>
                  <a:pt x="541" y="728"/>
                </a:lnTo>
                <a:lnTo>
                  <a:pt x="541" y="730"/>
                </a:lnTo>
                <a:lnTo>
                  <a:pt x="540" y="731"/>
                </a:lnTo>
                <a:lnTo>
                  <a:pt x="539" y="731"/>
                </a:lnTo>
                <a:lnTo>
                  <a:pt x="539" y="730"/>
                </a:lnTo>
                <a:lnTo>
                  <a:pt x="539" y="727"/>
                </a:lnTo>
                <a:lnTo>
                  <a:pt x="539" y="724"/>
                </a:lnTo>
                <a:lnTo>
                  <a:pt x="539" y="724"/>
                </a:lnTo>
                <a:lnTo>
                  <a:pt x="540" y="725"/>
                </a:lnTo>
                <a:lnTo>
                  <a:pt x="540" y="725"/>
                </a:lnTo>
                <a:lnTo>
                  <a:pt x="539" y="725"/>
                </a:lnTo>
                <a:lnTo>
                  <a:pt x="539" y="724"/>
                </a:lnTo>
                <a:lnTo>
                  <a:pt x="539" y="724"/>
                </a:lnTo>
                <a:close/>
                <a:moveTo>
                  <a:pt x="527" y="725"/>
                </a:moveTo>
                <a:lnTo>
                  <a:pt x="527" y="725"/>
                </a:lnTo>
                <a:lnTo>
                  <a:pt x="529" y="727"/>
                </a:lnTo>
                <a:lnTo>
                  <a:pt x="527" y="725"/>
                </a:lnTo>
                <a:lnTo>
                  <a:pt x="523" y="722"/>
                </a:lnTo>
                <a:lnTo>
                  <a:pt x="527" y="725"/>
                </a:lnTo>
                <a:lnTo>
                  <a:pt x="527" y="725"/>
                </a:lnTo>
                <a:lnTo>
                  <a:pt x="527" y="726"/>
                </a:lnTo>
                <a:lnTo>
                  <a:pt x="527" y="725"/>
                </a:lnTo>
                <a:lnTo>
                  <a:pt x="525" y="725"/>
                </a:lnTo>
                <a:lnTo>
                  <a:pt x="527" y="725"/>
                </a:lnTo>
                <a:lnTo>
                  <a:pt x="527" y="725"/>
                </a:lnTo>
                <a:close/>
                <a:moveTo>
                  <a:pt x="469" y="706"/>
                </a:moveTo>
                <a:lnTo>
                  <a:pt x="469" y="706"/>
                </a:lnTo>
                <a:lnTo>
                  <a:pt x="470" y="706"/>
                </a:lnTo>
                <a:lnTo>
                  <a:pt x="471" y="706"/>
                </a:lnTo>
                <a:lnTo>
                  <a:pt x="472" y="706"/>
                </a:lnTo>
                <a:lnTo>
                  <a:pt x="475" y="706"/>
                </a:lnTo>
                <a:lnTo>
                  <a:pt x="475" y="706"/>
                </a:lnTo>
                <a:lnTo>
                  <a:pt x="474" y="707"/>
                </a:lnTo>
                <a:lnTo>
                  <a:pt x="471" y="707"/>
                </a:lnTo>
                <a:lnTo>
                  <a:pt x="470" y="707"/>
                </a:lnTo>
                <a:lnTo>
                  <a:pt x="469" y="706"/>
                </a:lnTo>
                <a:lnTo>
                  <a:pt x="469" y="706"/>
                </a:lnTo>
                <a:close/>
                <a:moveTo>
                  <a:pt x="477" y="704"/>
                </a:moveTo>
                <a:lnTo>
                  <a:pt x="477" y="704"/>
                </a:lnTo>
                <a:lnTo>
                  <a:pt x="476" y="704"/>
                </a:lnTo>
                <a:lnTo>
                  <a:pt x="477" y="706"/>
                </a:lnTo>
                <a:lnTo>
                  <a:pt x="478" y="707"/>
                </a:lnTo>
                <a:lnTo>
                  <a:pt x="477" y="708"/>
                </a:lnTo>
                <a:lnTo>
                  <a:pt x="477" y="708"/>
                </a:lnTo>
                <a:lnTo>
                  <a:pt x="475" y="707"/>
                </a:lnTo>
                <a:lnTo>
                  <a:pt x="475" y="706"/>
                </a:lnTo>
                <a:lnTo>
                  <a:pt x="475" y="704"/>
                </a:lnTo>
                <a:lnTo>
                  <a:pt x="477" y="704"/>
                </a:lnTo>
                <a:lnTo>
                  <a:pt x="477" y="704"/>
                </a:lnTo>
                <a:close/>
                <a:moveTo>
                  <a:pt x="459" y="696"/>
                </a:moveTo>
                <a:lnTo>
                  <a:pt x="459" y="696"/>
                </a:lnTo>
                <a:lnTo>
                  <a:pt x="457" y="702"/>
                </a:lnTo>
                <a:lnTo>
                  <a:pt x="454" y="702"/>
                </a:lnTo>
                <a:lnTo>
                  <a:pt x="453" y="701"/>
                </a:lnTo>
                <a:lnTo>
                  <a:pt x="453" y="697"/>
                </a:lnTo>
                <a:lnTo>
                  <a:pt x="454" y="694"/>
                </a:lnTo>
                <a:lnTo>
                  <a:pt x="456" y="691"/>
                </a:lnTo>
                <a:lnTo>
                  <a:pt x="457" y="691"/>
                </a:lnTo>
                <a:lnTo>
                  <a:pt x="458" y="691"/>
                </a:lnTo>
                <a:lnTo>
                  <a:pt x="459" y="696"/>
                </a:lnTo>
                <a:lnTo>
                  <a:pt x="459" y="696"/>
                </a:lnTo>
                <a:lnTo>
                  <a:pt x="459" y="697"/>
                </a:lnTo>
                <a:lnTo>
                  <a:pt x="459" y="696"/>
                </a:lnTo>
                <a:lnTo>
                  <a:pt x="459" y="696"/>
                </a:lnTo>
                <a:close/>
                <a:moveTo>
                  <a:pt x="364" y="613"/>
                </a:moveTo>
                <a:lnTo>
                  <a:pt x="364" y="613"/>
                </a:lnTo>
                <a:lnTo>
                  <a:pt x="366" y="609"/>
                </a:lnTo>
                <a:lnTo>
                  <a:pt x="368" y="608"/>
                </a:lnTo>
                <a:lnTo>
                  <a:pt x="369" y="609"/>
                </a:lnTo>
                <a:lnTo>
                  <a:pt x="369" y="610"/>
                </a:lnTo>
                <a:lnTo>
                  <a:pt x="368" y="614"/>
                </a:lnTo>
                <a:lnTo>
                  <a:pt x="366" y="614"/>
                </a:lnTo>
                <a:lnTo>
                  <a:pt x="364" y="613"/>
                </a:lnTo>
                <a:lnTo>
                  <a:pt x="364" y="613"/>
                </a:lnTo>
                <a:lnTo>
                  <a:pt x="365" y="612"/>
                </a:lnTo>
                <a:lnTo>
                  <a:pt x="365" y="613"/>
                </a:lnTo>
                <a:lnTo>
                  <a:pt x="365" y="614"/>
                </a:lnTo>
                <a:lnTo>
                  <a:pt x="364" y="613"/>
                </a:lnTo>
                <a:lnTo>
                  <a:pt x="364" y="613"/>
                </a:lnTo>
                <a:close/>
                <a:moveTo>
                  <a:pt x="332" y="517"/>
                </a:moveTo>
                <a:lnTo>
                  <a:pt x="332" y="517"/>
                </a:lnTo>
                <a:lnTo>
                  <a:pt x="330" y="517"/>
                </a:lnTo>
                <a:lnTo>
                  <a:pt x="330" y="515"/>
                </a:lnTo>
                <a:lnTo>
                  <a:pt x="330" y="515"/>
                </a:lnTo>
                <a:lnTo>
                  <a:pt x="332" y="514"/>
                </a:lnTo>
                <a:lnTo>
                  <a:pt x="332" y="514"/>
                </a:lnTo>
                <a:lnTo>
                  <a:pt x="332" y="517"/>
                </a:lnTo>
                <a:lnTo>
                  <a:pt x="332" y="517"/>
                </a:lnTo>
                <a:close/>
                <a:moveTo>
                  <a:pt x="521" y="731"/>
                </a:moveTo>
                <a:lnTo>
                  <a:pt x="521" y="731"/>
                </a:lnTo>
                <a:lnTo>
                  <a:pt x="524" y="730"/>
                </a:lnTo>
                <a:lnTo>
                  <a:pt x="528" y="730"/>
                </a:lnTo>
                <a:lnTo>
                  <a:pt x="528" y="730"/>
                </a:lnTo>
                <a:lnTo>
                  <a:pt x="527" y="732"/>
                </a:lnTo>
                <a:lnTo>
                  <a:pt x="524" y="732"/>
                </a:lnTo>
                <a:lnTo>
                  <a:pt x="522" y="731"/>
                </a:lnTo>
                <a:lnTo>
                  <a:pt x="521" y="731"/>
                </a:lnTo>
                <a:lnTo>
                  <a:pt x="521" y="731"/>
                </a:lnTo>
                <a:close/>
                <a:moveTo>
                  <a:pt x="374" y="635"/>
                </a:moveTo>
                <a:lnTo>
                  <a:pt x="374" y="635"/>
                </a:lnTo>
                <a:lnTo>
                  <a:pt x="377" y="633"/>
                </a:lnTo>
                <a:lnTo>
                  <a:pt x="380" y="635"/>
                </a:lnTo>
                <a:lnTo>
                  <a:pt x="380" y="635"/>
                </a:lnTo>
                <a:lnTo>
                  <a:pt x="377" y="636"/>
                </a:lnTo>
                <a:lnTo>
                  <a:pt x="374" y="635"/>
                </a:lnTo>
                <a:lnTo>
                  <a:pt x="374" y="635"/>
                </a:lnTo>
                <a:close/>
                <a:moveTo>
                  <a:pt x="492" y="736"/>
                </a:moveTo>
                <a:lnTo>
                  <a:pt x="492" y="736"/>
                </a:lnTo>
                <a:lnTo>
                  <a:pt x="499" y="736"/>
                </a:lnTo>
                <a:lnTo>
                  <a:pt x="501" y="736"/>
                </a:lnTo>
                <a:lnTo>
                  <a:pt x="501" y="734"/>
                </a:lnTo>
                <a:lnTo>
                  <a:pt x="498" y="732"/>
                </a:lnTo>
                <a:lnTo>
                  <a:pt x="495" y="731"/>
                </a:lnTo>
                <a:lnTo>
                  <a:pt x="492" y="731"/>
                </a:lnTo>
                <a:lnTo>
                  <a:pt x="491" y="731"/>
                </a:lnTo>
                <a:lnTo>
                  <a:pt x="491" y="732"/>
                </a:lnTo>
                <a:lnTo>
                  <a:pt x="492" y="736"/>
                </a:lnTo>
                <a:lnTo>
                  <a:pt x="492" y="736"/>
                </a:lnTo>
                <a:lnTo>
                  <a:pt x="494" y="737"/>
                </a:lnTo>
                <a:lnTo>
                  <a:pt x="492" y="736"/>
                </a:lnTo>
                <a:lnTo>
                  <a:pt x="492" y="736"/>
                </a:lnTo>
                <a:close/>
                <a:moveTo>
                  <a:pt x="389" y="657"/>
                </a:moveTo>
                <a:lnTo>
                  <a:pt x="389" y="657"/>
                </a:lnTo>
                <a:lnTo>
                  <a:pt x="383" y="654"/>
                </a:lnTo>
                <a:lnTo>
                  <a:pt x="383" y="654"/>
                </a:lnTo>
                <a:lnTo>
                  <a:pt x="385" y="654"/>
                </a:lnTo>
                <a:lnTo>
                  <a:pt x="388" y="655"/>
                </a:lnTo>
                <a:lnTo>
                  <a:pt x="389" y="656"/>
                </a:lnTo>
                <a:lnTo>
                  <a:pt x="389" y="657"/>
                </a:lnTo>
                <a:lnTo>
                  <a:pt x="389" y="657"/>
                </a:lnTo>
                <a:lnTo>
                  <a:pt x="389" y="656"/>
                </a:lnTo>
                <a:lnTo>
                  <a:pt x="389" y="656"/>
                </a:lnTo>
                <a:lnTo>
                  <a:pt x="389" y="656"/>
                </a:lnTo>
                <a:lnTo>
                  <a:pt x="389" y="657"/>
                </a:lnTo>
                <a:lnTo>
                  <a:pt x="389" y="657"/>
                </a:lnTo>
                <a:close/>
                <a:moveTo>
                  <a:pt x="442" y="707"/>
                </a:moveTo>
                <a:lnTo>
                  <a:pt x="442" y="707"/>
                </a:lnTo>
                <a:lnTo>
                  <a:pt x="440" y="707"/>
                </a:lnTo>
                <a:lnTo>
                  <a:pt x="438" y="706"/>
                </a:lnTo>
                <a:lnTo>
                  <a:pt x="438" y="706"/>
                </a:lnTo>
                <a:lnTo>
                  <a:pt x="440" y="704"/>
                </a:lnTo>
                <a:lnTo>
                  <a:pt x="441" y="704"/>
                </a:lnTo>
                <a:lnTo>
                  <a:pt x="442" y="706"/>
                </a:lnTo>
                <a:lnTo>
                  <a:pt x="442" y="707"/>
                </a:lnTo>
                <a:lnTo>
                  <a:pt x="442" y="707"/>
                </a:lnTo>
                <a:close/>
                <a:moveTo>
                  <a:pt x="481" y="737"/>
                </a:moveTo>
                <a:lnTo>
                  <a:pt x="481" y="737"/>
                </a:lnTo>
                <a:lnTo>
                  <a:pt x="483" y="736"/>
                </a:lnTo>
                <a:lnTo>
                  <a:pt x="484" y="734"/>
                </a:lnTo>
                <a:lnTo>
                  <a:pt x="486" y="736"/>
                </a:lnTo>
                <a:lnTo>
                  <a:pt x="486" y="736"/>
                </a:lnTo>
                <a:lnTo>
                  <a:pt x="486" y="737"/>
                </a:lnTo>
                <a:lnTo>
                  <a:pt x="486" y="738"/>
                </a:lnTo>
                <a:lnTo>
                  <a:pt x="483" y="738"/>
                </a:lnTo>
                <a:lnTo>
                  <a:pt x="481" y="737"/>
                </a:lnTo>
                <a:lnTo>
                  <a:pt x="481" y="737"/>
                </a:lnTo>
                <a:lnTo>
                  <a:pt x="482" y="737"/>
                </a:lnTo>
                <a:lnTo>
                  <a:pt x="482" y="737"/>
                </a:lnTo>
                <a:lnTo>
                  <a:pt x="482" y="738"/>
                </a:lnTo>
                <a:lnTo>
                  <a:pt x="481" y="737"/>
                </a:lnTo>
                <a:lnTo>
                  <a:pt x="481" y="737"/>
                </a:lnTo>
                <a:close/>
                <a:moveTo>
                  <a:pt x="429" y="708"/>
                </a:moveTo>
                <a:lnTo>
                  <a:pt x="429" y="708"/>
                </a:lnTo>
                <a:lnTo>
                  <a:pt x="432" y="706"/>
                </a:lnTo>
                <a:lnTo>
                  <a:pt x="433" y="704"/>
                </a:lnTo>
                <a:lnTo>
                  <a:pt x="435" y="706"/>
                </a:lnTo>
                <a:lnTo>
                  <a:pt x="435" y="706"/>
                </a:lnTo>
                <a:lnTo>
                  <a:pt x="432" y="708"/>
                </a:lnTo>
                <a:lnTo>
                  <a:pt x="429" y="708"/>
                </a:lnTo>
                <a:lnTo>
                  <a:pt x="429" y="708"/>
                </a:lnTo>
                <a:close/>
                <a:moveTo>
                  <a:pt x="410" y="700"/>
                </a:moveTo>
                <a:lnTo>
                  <a:pt x="410" y="700"/>
                </a:lnTo>
                <a:lnTo>
                  <a:pt x="412" y="696"/>
                </a:lnTo>
                <a:lnTo>
                  <a:pt x="413" y="696"/>
                </a:lnTo>
                <a:lnTo>
                  <a:pt x="415" y="696"/>
                </a:lnTo>
                <a:lnTo>
                  <a:pt x="415" y="698"/>
                </a:lnTo>
                <a:lnTo>
                  <a:pt x="415" y="700"/>
                </a:lnTo>
                <a:lnTo>
                  <a:pt x="413" y="701"/>
                </a:lnTo>
                <a:lnTo>
                  <a:pt x="412" y="701"/>
                </a:lnTo>
                <a:lnTo>
                  <a:pt x="410" y="700"/>
                </a:lnTo>
                <a:lnTo>
                  <a:pt x="410" y="700"/>
                </a:lnTo>
                <a:lnTo>
                  <a:pt x="411" y="698"/>
                </a:lnTo>
                <a:lnTo>
                  <a:pt x="411" y="698"/>
                </a:lnTo>
                <a:lnTo>
                  <a:pt x="411" y="700"/>
                </a:lnTo>
                <a:lnTo>
                  <a:pt x="410" y="700"/>
                </a:lnTo>
                <a:lnTo>
                  <a:pt x="410" y="700"/>
                </a:lnTo>
                <a:close/>
                <a:moveTo>
                  <a:pt x="423" y="700"/>
                </a:moveTo>
                <a:lnTo>
                  <a:pt x="423" y="700"/>
                </a:lnTo>
                <a:lnTo>
                  <a:pt x="422" y="698"/>
                </a:lnTo>
                <a:lnTo>
                  <a:pt x="419" y="700"/>
                </a:lnTo>
                <a:lnTo>
                  <a:pt x="418" y="700"/>
                </a:lnTo>
                <a:lnTo>
                  <a:pt x="416" y="698"/>
                </a:lnTo>
                <a:lnTo>
                  <a:pt x="416" y="698"/>
                </a:lnTo>
                <a:lnTo>
                  <a:pt x="418" y="697"/>
                </a:lnTo>
                <a:lnTo>
                  <a:pt x="421" y="696"/>
                </a:lnTo>
                <a:lnTo>
                  <a:pt x="422" y="697"/>
                </a:lnTo>
                <a:lnTo>
                  <a:pt x="423" y="700"/>
                </a:lnTo>
                <a:lnTo>
                  <a:pt x="423" y="700"/>
                </a:lnTo>
                <a:close/>
                <a:moveTo>
                  <a:pt x="470" y="732"/>
                </a:moveTo>
                <a:lnTo>
                  <a:pt x="470" y="732"/>
                </a:lnTo>
                <a:lnTo>
                  <a:pt x="471" y="731"/>
                </a:lnTo>
                <a:lnTo>
                  <a:pt x="472" y="731"/>
                </a:lnTo>
                <a:lnTo>
                  <a:pt x="476" y="732"/>
                </a:lnTo>
                <a:lnTo>
                  <a:pt x="476" y="732"/>
                </a:lnTo>
                <a:lnTo>
                  <a:pt x="475" y="733"/>
                </a:lnTo>
                <a:lnTo>
                  <a:pt x="472" y="733"/>
                </a:lnTo>
                <a:lnTo>
                  <a:pt x="470" y="732"/>
                </a:lnTo>
                <a:lnTo>
                  <a:pt x="470" y="732"/>
                </a:lnTo>
                <a:close/>
                <a:moveTo>
                  <a:pt x="419" y="707"/>
                </a:moveTo>
                <a:lnTo>
                  <a:pt x="419" y="707"/>
                </a:lnTo>
                <a:lnTo>
                  <a:pt x="421" y="706"/>
                </a:lnTo>
                <a:lnTo>
                  <a:pt x="422" y="704"/>
                </a:lnTo>
                <a:lnTo>
                  <a:pt x="424" y="704"/>
                </a:lnTo>
                <a:lnTo>
                  <a:pt x="424" y="704"/>
                </a:lnTo>
                <a:lnTo>
                  <a:pt x="424" y="707"/>
                </a:lnTo>
                <a:lnTo>
                  <a:pt x="423" y="707"/>
                </a:lnTo>
                <a:lnTo>
                  <a:pt x="422" y="708"/>
                </a:lnTo>
                <a:lnTo>
                  <a:pt x="419" y="707"/>
                </a:lnTo>
                <a:lnTo>
                  <a:pt x="419" y="707"/>
                </a:lnTo>
                <a:close/>
                <a:moveTo>
                  <a:pt x="412" y="712"/>
                </a:moveTo>
                <a:lnTo>
                  <a:pt x="412" y="712"/>
                </a:lnTo>
                <a:lnTo>
                  <a:pt x="416" y="709"/>
                </a:lnTo>
                <a:lnTo>
                  <a:pt x="412" y="712"/>
                </a:lnTo>
                <a:lnTo>
                  <a:pt x="412" y="712"/>
                </a:lnTo>
                <a:lnTo>
                  <a:pt x="413" y="710"/>
                </a:lnTo>
                <a:lnTo>
                  <a:pt x="413" y="710"/>
                </a:lnTo>
                <a:lnTo>
                  <a:pt x="412" y="710"/>
                </a:lnTo>
                <a:lnTo>
                  <a:pt x="412" y="712"/>
                </a:lnTo>
                <a:lnTo>
                  <a:pt x="412" y="712"/>
                </a:lnTo>
                <a:close/>
                <a:moveTo>
                  <a:pt x="403" y="706"/>
                </a:moveTo>
                <a:lnTo>
                  <a:pt x="403" y="706"/>
                </a:lnTo>
                <a:lnTo>
                  <a:pt x="405" y="704"/>
                </a:lnTo>
                <a:lnTo>
                  <a:pt x="409" y="703"/>
                </a:lnTo>
                <a:lnTo>
                  <a:pt x="415" y="704"/>
                </a:lnTo>
                <a:lnTo>
                  <a:pt x="415" y="704"/>
                </a:lnTo>
                <a:lnTo>
                  <a:pt x="415" y="706"/>
                </a:lnTo>
                <a:lnTo>
                  <a:pt x="413" y="707"/>
                </a:lnTo>
                <a:lnTo>
                  <a:pt x="410" y="708"/>
                </a:lnTo>
                <a:lnTo>
                  <a:pt x="406" y="707"/>
                </a:lnTo>
                <a:lnTo>
                  <a:pt x="403" y="706"/>
                </a:lnTo>
                <a:lnTo>
                  <a:pt x="403" y="706"/>
                </a:lnTo>
                <a:close/>
                <a:moveTo>
                  <a:pt x="476" y="750"/>
                </a:moveTo>
                <a:lnTo>
                  <a:pt x="476" y="750"/>
                </a:lnTo>
                <a:lnTo>
                  <a:pt x="481" y="749"/>
                </a:lnTo>
                <a:lnTo>
                  <a:pt x="487" y="749"/>
                </a:lnTo>
                <a:lnTo>
                  <a:pt x="487" y="749"/>
                </a:lnTo>
                <a:lnTo>
                  <a:pt x="482" y="751"/>
                </a:lnTo>
                <a:lnTo>
                  <a:pt x="478" y="751"/>
                </a:lnTo>
                <a:lnTo>
                  <a:pt x="476" y="750"/>
                </a:lnTo>
                <a:lnTo>
                  <a:pt x="476" y="750"/>
                </a:lnTo>
                <a:close/>
                <a:moveTo>
                  <a:pt x="451" y="737"/>
                </a:moveTo>
                <a:lnTo>
                  <a:pt x="451" y="737"/>
                </a:lnTo>
                <a:lnTo>
                  <a:pt x="451" y="734"/>
                </a:lnTo>
                <a:lnTo>
                  <a:pt x="452" y="733"/>
                </a:lnTo>
                <a:lnTo>
                  <a:pt x="454" y="733"/>
                </a:lnTo>
                <a:lnTo>
                  <a:pt x="454" y="733"/>
                </a:lnTo>
                <a:lnTo>
                  <a:pt x="453" y="736"/>
                </a:lnTo>
                <a:lnTo>
                  <a:pt x="452" y="737"/>
                </a:lnTo>
                <a:lnTo>
                  <a:pt x="451" y="737"/>
                </a:lnTo>
                <a:lnTo>
                  <a:pt x="451" y="737"/>
                </a:lnTo>
                <a:close/>
                <a:moveTo>
                  <a:pt x="458" y="750"/>
                </a:moveTo>
                <a:lnTo>
                  <a:pt x="458" y="750"/>
                </a:lnTo>
                <a:lnTo>
                  <a:pt x="456" y="749"/>
                </a:lnTo>
                <a:lnTo>
                  <a:pt x="456" y="748"/>
                </a:lnTo>
                <a:lnTo>
                  <a:pt x="457" y="743"/>
                </a:lnTo>
                <a:lnTo>
                  <a:pt x="458" y="743"/>
                </a:lnTo>
                <a:lnTo>
                  <a:pt x="459" y="743"/>
                </a:lnTo>
                <a:lnTo>
                  <a:pt x="459" y="745"/>
                </a:lnTo>
                <a:lnTo>
                  <a:pt x="458" y="750"/>
                </a:lnTo>
                <a:lnTo>
                  <a:pt x="458" y="750"/>
                </a:lnTo>
                <a:lnTo>
                  <a:pt x="457" y="749"/>
                </a:lnTo>
                <a:lnTo>
                  <a:pt x="457" y="748"/>
                </a:lnTo>
                <a:lnTo>
                  <a:pt x="458" y="748"/>
                </a:lnTo>
                <a:lnTo>
                  <a:pt x="458" y="750"/>
                </a:lnTo>
                <a:lnTo>
                  <a:pt x="458" y="750"/>
                </a:lnTo>
                <a:close/>
                <a:moveTo>
                  <a:pt x="397" y="698"/>
                </a:moveTo>
                <a:lnTo>
                  <a:pt x="397" y="698"/>
                </a:lnTo>
                <a:lnTo>
                  <a:pt x="395" y="700"/>
                </a:lnTo>
                <a:lnTo>
                  <a:pt x="394" y="700"/>
                </a:lnTo>
                <a:lnTo>
                  <a:pt x="391" y="698"/>
                </a:lnTo>
                <a:lnTo>
                  <a:pt x="389" y="696"/>
                </a:lnTo>
                <a:lnTo>
                  <a:pt x="389" y="694"/>
                </a:lnTo>
                <a:lnTo>
                  <a:pt x="389" y="694"/>
                </a:lnTo>
                <a:lnTo>
                  <a:pt x="392" y="696"/>
                </a:lnTo>
                <a:lnTo>
                  <a:pt x="397" y="698"/>
                </a:lnTo>
                <a:lnTo>
                  <a:pt x="397" y="698"/>
                </a:lnTo>
                <a:close/>
                <a:moveTo>
                  <a:pt x="397" y="707"/>
                </a:moveTo>
                <a:lnTo>
                  <a:pt x="397" y="707"/>
                </a:lnTo>
                <a:lnTo>
                  <a:pt x="400" y="704"/>
                </a:lnTo>
                <a:lnTo>
                  <a:pt x="397" y="707"/>
                </a:lnTo>
                <a:lnTo>
                  <a:pt x="397" y="707"/>
                </a:lnTo>
                <a:lnTo>
                  <a:pt x="397" y="708"/>
                </a:lnTo>
                <a:lnTo>
                  <a:pt x="397" y="707"/>
                </a:lnTo>
                <a:lnTo>
                  <a:pt x="397" y="707"/>
                </a:lnTo>
                <a:close/>
                <a:moveTo>
                  <a:pt x="424" y="734"/>
                </a:moveTo>
                <a:lnTo>
                  <a:pt x="424" y="734"/>
                </a:lnTo>
                <a:lnTo>
                  <a:pt x="425" y="732"/>
                </a:lnTo>
                <a:lnTo>
                  <a:pt x="427" y="730"/>
                </a:lnTo>
                <a:lnTo>
                  <a:pt x="427" y="730"/>
                </a:lnTo>
                <a:lnTo>
                  <a:pt x="424" y="734"/>
                </a:lnTo>
                <a:lnTo>
                  <a:pt x="424" y="734"/>
                </a:lnTo>
                <a:lnTo>
                  <a:pt x="424" y="733"/>
                </a:lnTo>
                <a:lnTo>
                  <a:pt x="424" y="734"/>
                </a:lnTo>
                <a:lnTo>
                  <a:pt x="424" y="734"/>
                </a:lnTo>
                <a:close/>
                <a:moveTo>
                  <a:pt x="439" y="746"/>
                </a:moveTo>
                <a:lnTo>
                  <a:pt x="439" y="746"/>
                </a:lnTo>
                <a:lnTo>
                  <a:pt x="436" y="744"/>
                </a:lnTo>
                <a:lnTo>
                  <a:pt x="439" y="740"/>
                </a:lnTo>
                <a:lnTo>
                  <a:pt x="439" y="740"/>
                </a:lnTo>
                <a:lnTo>
                  <a:pt x="440" y="742"/>
                </a:lnTo>
                <a:lnTo>
                  <a:pt x="441" y="744"/>
                </a:lnTo>
                <a:lnTo>
                  <a:pt x="440" y="745"/>
                </a:lnTo>
                <a:lnTo>
                  <a:pt x="439" y="746"/>
                </a:lnTo>
                <a:lnTo>
                  <a:pt x="439" y="746"/>
                </a:lnTo>
                <a:close/>
                <a:moveTo>
                  <a:pt x="400" y="713"/>
                </a:moveTo>
                <a:lnTo>
                  <a:pt x="400" y="713"/>
                </a:lnTo>
                <a:lnTo>
                  <a:pt x="398" y="714"/>
                </a:lnTo>
                <a:lnTo>
                  <a:pt x="397" y="714"/>
                </a:lnTo>
                <a:lnTo>
                  <a:pt x="395" y="713"/>
                </a:lnTo>
                <a:lnTo>
                  <a:pt x="394" y="710"/>
                </a:lnTo>
                <a:lnTo>
                  <a:pt x="394" y="710"/>
                </a:lnTo>
                <a:lnTo>
                  <a:pt x="397" y="710"/>
                </a:lnTo>
                <a:lnTo>
                  <a:pt x="397" y="710"/>
                </a:lnTo>
                <a:lnTo>
                  <a:pt x="398" y="712"/>
                </a:lnTo>
                <a:lnTo>
                  <a:pt x="400" y="713"/>
                </a:lnTo>
                <a:lnTo>
                  <a:pt x="400" y="713"/>
                </a:lnTo>
                <a:close/>
                <a:moveTo>
                  <a:pt x="425" y="749"/>
                </a:moveTo>
                <a:lnTo>
                  <a:pt x="425" y="749"/>
                </a:lnTo>
                <a:lnTo>
                  <a:pt x="425" y="748"/>
                </a:lnTo>
                <a:lnTo>
                  <a:pt x="427" y="746"/>
                </a:lnTo>
                <a:lnTo>
                  <a:pt x="430" y="743"/>
                </a:lnTo>
                <a:lnTo>
                  <a:pt x="432" y="743"/>
                </a:lnTo>
                <a:lnTo>
                  <a:pt x="432" y="743"/>
                </a:lnTo>
                <a:lnTo>
                  <a:pt x="425" y="749"/>
                </a:lnTo>
                <a:lnTo>
                  <a:pt x="425" y="749"/>
                </a:lnTo>
                <a:lnTo>
                  <a:pt x="425" y="748"/>
                </a:lnTo>
                <a:lnTo>
                  <a:pt x="427" y="748"/>
                </a:lnTo>
                <a:lnTo>
                  <a:pt x="427" y="748"/>
                </a:lnTo>
                <a:lnTo>
                  <a:pt x="425" y="749"/>
                </a:lnTo>
                <a:lnTo>
                  <a:pt x="425" y="749"/>
                </a:lnTo>
                <a:close/>
                <a:moveTo>
                  <a:pt x="405" y="744"/>
                </a:moveTo>
                <a:lnTo>
                  <a:pt x="405" y="744"/>
                </a:lnTo>
                <a:lnTo>
                  <a:pt x="407" y="745"/>
                </a:lnTo>
                <a:lnTo>
                  <a:pt x="410" y="745"/>
                </a:lnTo>
                <a:lnTo>
                  <a:pt x="413" y="745"/>
                </a:lnTo>
                <a:lnTo>
                  <a:pt x="418" y="745"/>
                </a:lnTo>
                <a:lnTo>
                  <a:pt x="419" y="745"/>
                </a:lnTo>
                <a:lnTo>
                  <a:pt x="421" y="746"/>
                </a:lnTo>
                <a:lnTo>
                  <a:pt x="421" y="746"/>
                </a:lnTo>
                <a:lnTo>
                  <a:pt x="411" y="748"/>
                </a:lnTo>
                <a:lnTo>
                  <a:pt x="407" y="748"/>
                </a:lnTo>
                <a:lnTo>
                  <a:pt x="406" y="746"/>
                </a:lnTo>
                <a:lnTo>
                  <a:pt x="405" y="744"/>
                </a:lnTo>
                <a:lnTo>
                  <a:pt x="405" y="744"/>
                </a:lnTo>
                <a:close/>
                <a:moveTo>
                  <a:pt x="410" y="744"/>
                </a:moveTo>
                <a:lnTo>
                  <a:pt x="410" y="744"/>
                </a:lnTo>
                <a:lnTo>
                  <a:pt x="413" y="742"/>
                </a:lnTo>
                <a:lnTo>
                  <a:pt x="413" y="742"/>
                </a:lnTo>
                <a:lnTo>
                  <a:pt x="413" y="742"/>
                </a:lnTo>
                <a:lnTo>
                  <a:pt x="412" y="744"/>
                </a:lnTo>
                <a:lnTo>
                  <a:pt x="410" y="744"/>
                </a:lnTo>
                <a:lnTo>
                  <a:pt x="410" y="744"/>
                </a:lnTo>
                <a:lnTo>
                  <a:pt x="411" y="744"/>
                </a:lnTo>
                <a:lnTo>
                  <a:pt x="411" y="744"/>
                </a:lnTo>
                <a:lnTo>
                  <a:pt x="411" y="744"/>
                </a:lnTo>
                <a:lnTo>
                  <a:pt x="410" y="744"/>
                </a:lnTo>
                <a:lnTo>
                  <a:pt x="410" y="744"/>
                </a:lnTo>
                <a:close/>
                <a:moveTo>
                  <a:pt x="385" y="746"/>
                </a:moveTo>
                <a:lnTo>
                  <a:pt x="385" y="746"/>
                </a:lnTo>
                <a:lnTo>
                  <a:pt x="382" y="743"/>
                </a:lnTo>
                <a:lnTo>
                  <a:pt x="382" y="743"/>
                </a:lnTo>
                <a:lnTo>
                  <a:pt x="385" y="745"/>
                </a:lnTo>
                <a:lnTo>
                  <a:pt x="385" y="746"/>
                </a:lnTo>
                <a:lnTo>
                  <a:pt x="385" y="746"/>
                </a:lnTo>
                <a:lnTo>
                  <a:pt x="385" y="745"/>
                </a:lnTo>
                <a:lnTo>
                  <a:pt x="385" y="746"/>
                </a:lnTo>
                <a:lnTo>
                  <a:pt x="385" y="746"/>
                </a:lnTo>
                <a:close/>
                <a:moveTo>
                  <a:pt x="328" y="701"/>
                </a:moveTo>
                <a:lnTo>
                  <a:pt x="328" y="701"/>
                </a:lnTo>
                <a:lnTo>
                  <a:pt x="333" y="701"/>
                </a:lnTo>
                <a:lnTo>
                  <a:pt x="335" y="702"/>
                </a:lnTo>
                <a:lnTo>
                  <a:pt x="335" y="704"/>
                </a:lnTo>
                <a:lnTo>
                  <a:pt x="335" y="704"/>
                </a:lnTo>
                <a:lnTo>
                  <a:pt x="333" y="702"/>
                </a:lnTo>
                <a:lnTo>
                  <a:pt x="330" y="702"/>
                </a:lnTo>
                <a:lnTo>
                  <a:pt x="328" y="702"/>
                </a:lnTo>
                <a:lnTo>
                  <a:pt x="328" y="701"/>
                </a:lnTo>
                <a:lnTo>
                  <a:pt x="328" y="701"/>
                </a:lnTo>
                <a:close/>
                <a:moveTo>
                  <a:pt x="288" y="624"/>
                </a:moveTo>
                <a:lnTo>
                  <a:pt x="288" y="624"/>
                </a:lnTo>
                <a:lnTo>
                  <a:pt x="288" y="622"/>
                </a:lnTo>
                <a:lnTo>
                  <a:pt x="288" y="621"/>
                </a:lnTo>
                <a:lnTo>
                  <a:pt x="291" y="620"/>
                </a:lnTo>
                <a:lnTo>
                  <a:pt x="292" y="621"/>
                </a:lnTo>
                <a:lnTo>
                  <a:pt x="292" y="621"/>
                </a:lnTo>
                <a:lnTo>
                  <a:pt x="289" y="622"/>
                </a:lnTo>
                <a:lnTo>
                  <a:pt x="288" y="624"/>
                </a:lnTo>
                <a:lnTo>
                  <a:pt x="288" y="624"/>
                </a:lnTo>
                <a:close/>
                <a:moveTo>
                  <a:pt x="329" y="704"/>
                </a:moveTo>
                <a:lnTo>
                  <a:pt x="329" y="704"/>
                </a:lnTo>
                <a:lnTo>
                  <a:pt x="332" y="703"/>
                </a:lnTo>
                <a:lnTo>
                  <a:pt x="333" y="703"/>
                </a:lnTo>
                <a:lnTo>
                  <a:pt x="332" y="708"/>
                </a:lnTo>
                <a:lnTo>
                  <a:pt x="330" y="709"/>
                </a:lnTo>
                <a:lnTo>
                  <a:pt x="330" y="710"/>
                </a:lnTo>
                <a:lnTo>
                  <a:pt x="329" y="708"/>
                </a:lnTo>
                <a:lnTo>
                  <a:pt x="329" y="704"/>
                </a:lnTo>
                <a:lnTo>
                  <a:pt x="329" y="704"/>
                </a:lnTo>
                <a:lnTo>
                  <a:pt x="330" y="704"/>
                </a:lnTo>
                <a:lnTo>
                  <a:pt x="330" y="704"/>
                </a:lnTo>
                <a:lnTo>
                  <a:pt x="329" y="704"/>
                </a:lnTo>
                <a:lnTo>
                  <a:pt x="329" y="704"/>
                </a:lnTo>
                <a:lnTo>
                  <a:pt x="329" y="704"/>
                </a:lnTo>
                <a:close/>
                <a:moveTo>
                  <a:pt x="327" y="709"/>
                </a:moveTo>
                <a:lnTo>
                  <a:pt x="327" y="709"/>
                </a:lnTo>
                <a:lnTo>
                  <a:pt x="326" y="708"/>
                </a:lnTo>
                <a:lnTo>
                  <a:pt x="326" y="706"/>
                </a:lnTo>
                <a:lnTo>
                  <a:pt x="328" y="704"/>
                </a:lnTo>
                <a:lnTo>
                  <a:pt x="329" y="706"/>
                </a:lnTo>
                <a:lnTo>
                  <a:pt x="329" y="706"/>
                </a:lnTo>
                <a:lnTo>
                  <a:pt x="329" y="708"/>
                </a:lnTo>
                <a:lnTo>
                  <a:pt x="328" y="708"/>
                </a:lnTo>
                <a:lnTo>
                  <a:pt x="327" y="709"/>
                </a:lnTo>
                <a:lnTo>
                  <a:pt x="327" y="709"/>
                </a:lnTo>
                <a:close/>
                <a:moveTo>
                  <a:pt x="350" y="742"/>
                </a:moveTo>
                <a:lnTo>
                  <a:pt x="350" y="742"/>
                </a:lnTo>
                <a:lnTo>
                  <a:pt x="348" y="739"/>
                </a:lnTo>
                <a:lnTo>
                  <a:pt x="350" y="737"/>
                </a:lnTo>
                <a:lnTo>
                  <a:pt x="350" y="737"/>
                </a:lnTo>
                <a:lnTo>
                  <a:pt x="351" y="737"/>
                </a:lnTo>
                <a:lnTo>
                  <a:pt x="352" y="737"/>
                </a:lnTo>
                <a:lnTo>
                  <a:pt x="352" y="738"/>
                </a:lnTo>
                <a:lnTo>
                  <a:pt x="352" y="740"/>
                </a:lnTo>
                <a:lnTo>
                  <a:pt x="350" y="742"/>
                </a:lnTo>
                <a:lnTo>
                  <a:pt x="350" y="742"/>
                </a:lnTo>
                <a:lnTo>
                  <a:pt x="350" y="739"/>
                </a:lnTo>
                <a:lnTo>
                  <a:pt x="350" y="739"/>
                </a:lnTo>
                <a:lnTo>
                  <a:pt x="351" y="740"/>
                </a:lnTo>
                <a:lnTo>
                  <a:pt x="350" y="742"/>
                </a:lnTo>
                <a:lnTo>
                  <a:pt x="350" y="742"/>
                </a:lnTo>
                <a:close/>
                <a:moveTo>
                  <a:pt x="326" y="714"/>
                </a:moveTo>
                <a:lnTo>
                  <a:pt x="326" y="714"/>
                </a:lnTo>
                <a:lnTo>
                  <a:pt x="329" y="714"/>
                </a:lnTo>
                <a:lnTo>
                  <a:pt x="329" y="714"/>
                </a:lnTo>
                <a:lnTo>
                  <a:pt x="328" y="714"/>
                </a:lnTo>
                <a:lnTo>
                  <a:pt x="326" y="714"/>
                </a:lnTo>
                <a:lnTo>
                  <a:pt x="326" y="714"/>
                </a:lnTo>
                <a:lnTo>
                  <a:pt x="326" y="714"/>
                </a:lnTo>
                <a:lnTo>
                  <a:pt x="326" y="714"/>
                </a:lnTo>
                <a:lnTo>
                  <a:pt x="326" y="714"/>
                </a:lnTo>
                <a:close/>
                <a:moveTo>
                  <a:pt x="316" y="700"/>
                </a:moveTo>
                <a:lnTo>
                  <a:pt x="316" y="700"/>
                </a:lnTo>
                <a:lnTo>
                  <a:pt x="315" y="701"/>
                </a:lnTo>
                <a:lnTo>
                  <a:pt x="314" y="700"/>
                </a:lnTo>
                <a:lnTo>
                  <a:pt x="312" y="697"/>
                </a:lnTo>
                <a:lnTo>
                  <a:pt x="311" y="696"/>
                </a:lnTo>
                <a:lnTo>
                  <a:pt x="311" y="696"/>
                </a:lnTo>
                <a:lnTo>
                  <a:pt x="315" y="697"/>
                </a:lnTo>
                <a:lnTo>
                  <a:pt x="316" y="698"/>
                </a:lnTo>
                <a:lnTo>
                  <a:pt x="316" y="700"/>
                </a:lnTo>
                <a:lnTo>
                  <a:pt x="316" y="700"/>
                </a:lnTo>
                <a:close/>
                <a:moveTo>
                  <a:pt x="309" y="695"/>
                </a:moveTo>
                <a:lnTo>
                  <a:pt x="309" y="695"/>
                </a:lnTo>
                <a:lnTo>
                  <a:pt x="310" y="692"/>
                </a:lnTo>
                <a:lnTo>
                  <a:pt x="309" y="695"/>
                </a:lnTo>
                <a:lnTo>
                  <a:pt x="309" y="695"/>
                </a:lnTo>
                <a:lnTo>
                  <a:pt x="309" y="695"/>
                </a:lnTo>
                <a:lnTo>
                  <a:pt x="309" y="695"/>
                </a:lnTo>
                <a:lnTo>
                  <a:pt x="309" y="695"/>
                </a:lnTo>
                <a:close/>
                <a:moveTo>
                  <a:pt x="273" y="619"/>
                </a:moveTo>
                <a:lnTo>
                  <a:pt x="273" y="619"/>
                </a:lnTo>
                <a:lnTo>
                  <a:pt x="265" y="618"/>
                </a:lnTo>
                <a:lnTo>
                  <a:pt x="262" y="615"/>
                </a:lnTo>
                <a:lnTo>
                  <a:pt x="261" y="614"/>
                </a:lnTo>
                <a:lnTo>
                  <a:pt x="263" y="613"/>
                </a:lnTo>
                <a:lnTo>
                  <a:pt x="265" y="612"/>
                </a:lnTo>
                <a:lnTo>
                  <a:pt x="269" y="613"/>
                </a:lnTo>
                <a:lnTo>
                  <a:pt x="271" y="614"/>
                </a:lnTo>
                <a:lnTo>
                  <a:pt x="273" y="619"/>
                </a:lnTo>
                <a:lnTo>
                  <a:pt x="273" y="619"/>
                </a:lnTo>
                <a:lnTo>
                  <a:pt x="273" y="619"/>
                </a:lnTo>
                <a:lnTo>
                  <a:pt x="273" y="618"/>
                </a:lnTo>
                <a:lnTo>
                  <a:pt x="273" y="618"/>
                </a:lnTo>
                <a:lnTo>
                  <a:pt x="273" y="619"/>
                </a:lnTo>
                <a:lnTo>
                  <a:pt x="273" y="619"/>
                </a:lnTo>
                <a:close/>
                <a:moveTo>
                  <a:pt x="315" y="708"/>
                </a:moveTo>
                <a:lnTo>
                  <a:pt x="315" y="708"/>
                </a:lnTo>
                <a:lnTo>
                  <a:pt x="311" y="701"/>
                </a:lnTo>
                <a:lnTo>
                  <a:pt x="315" y="708"/>
                </a:lnTo>
                <a:lnTo>
                  <a:pt x="315" y="708"/>
                </a:lnTo>
                <a:lnTo>
                  <a:pt x="314" y="707"/>
                </a:lnTo>
                <a:lnTo>
                  <a:pt x="315" y="707"/>
                </a:lnTo>
                <a:lnTo>
                  <a:pt x="315" y="707"/>
                </a:lnTo>
                <a:lnTo>
                  <a:pt x="315" y="708"/>
                </a:lnTo>
                <a:lnTo>
                  <a:pt x="315" y="708"/>
                </a:lnTo>
                <a:close/>
                <a:moveTo>
                  <a:pt x="334" y="738"/>
                </a:moveTo>
                <a:lnTo>
                  <a:pt x="334" y="738"/>
                </a:lnTo>
                <a:lnTo>
                  <a:pt x="338" y="736"/>
                </a:lnTo>
                <a:lnTo>
                  <a:pt x="340" y="736"/>
                </a:lnTo>
                <a:lnTo>
                  <a:pt x="341" y="737"/>
                </a:lnTo>
                <a:lnTo>
                  <a:pt x="341" y="737"/>
                </a:lnTo>
                <a:lnTo>
                  <a:pt x="338" y="738"/>
                </a:lnTo>
                <a:lnTo>
                  <a:pt x="335" y="738"/>
                </a:lnTo>
                <a:lnTo>
                  <a:pt x="334" y="738"/>
                </a:lnTo>
                <a:lnTo>
                  <a:pt x="334" y="738"/>
                </a:lnTo>
                <a:close/>
                <a:moveTo>
                  <a:pt x="297" y="679"/>
                </a:moveTo>
                <a:lnTo>
                  <a:pt x="297" y="679"/>
                </a:lnTo>
                <a:lnTo>
                  <a:pt x="300" y="679"/>
                </a:lnTo>
                <a:lnTo>
                  <a:pt x="300" y="679"/>
                </a:lnTo>
                <a:lnTo>
                  <a:pt x="298" y="679"/>
                </a:lnTo>
                <a:lnTo>
                  <a:pt x="297" y="679"/>
                </a:lnTo>
                <a:lnTo>
                  <a:pt x="297" y="679"/>
                </a:lnTo>
                <a:lnTo>
                  <a:pt x="297" y="680"/>
                </a:lnTo>
                <a:lnTo>
                  <a:pt x="297" y="679"/>
                </a:lnTo>
                <a:lnTo>
                  <a:pt x="297" y="679"/>
                </a:lnTo>
                <a:close/>
                <a:moveTo>
                  <a:pt x="274" y="687"/>
                </a:moveTo>
                <a:lnTo>
                  <a:pt x="274" y="687"/>
                </a:lnTo>
                <a:lnTo>
                  <a:pt x="273" y="687"/>
                </a:lnTo>
                <a:lnTo>
                  <a:pt x="275" y="690"/>
                </a:lnTo>
                <a:lnTo>
                  <a:pt x="287" y="694"/>
                </a:lnTo>
                <a:lnTo>
                  <a:pt x="300" y="696"/>
                </a:lnTo>
                <a:lnTo>
                  <a:pt x="305" y="696"/>
                </a:lnTo>
                <a:lnTo>
                  <a:pt x="306" y="696"/>
                </a:lnTo>
                <a:lnTo>
                  <a:pt x="306" y="696"/>
                </a:lnTo>
                <a:lnTo>
                  <a:pt x="294" y="701"/>
                </a:lnTo>
                <a:lnTo>
                  <a:pt x="286" y="702"/>
                </a:lnTo>
                <a:lnTo>
                  <a:pt x="280" y="701"/>
                </a:lnTo>
                <a:lnTo>
                  <a:pt x="276" y="697"/>
                </a:lnTo>
                <a:lnTo>
                  <a:pt x="275" y="695"/>
                </a:lnTo>
                <a:lnTo>
                  <a:pt x="274" y="691"/>
                </a:lnTo>
                <a:lnTo>
                  <a:pt x="274" y="687"/>
                </a:lnTo>
                <a:lnTo>
                  <a:pt x="274" y="687"/>
                </a:lnTo>
                <a:lnTo>
                  <a:pt x="274" y="687"/>
                </a:lnTo>
                <a:lnTo>
                  <a:pt x="274" y="689"/>
                </a:lnTo>
                <a:lnTo>
                  <a:pt x="274" y="689"/>
                </a:lnTo>
                <a:lnTo>
                  <a:pt x="274" y="687"/>
                </a:lnTo>
                <a:lnTo>
                  <a:pt x="274" y="687"/>
                </a:lnTo>
                <a:close/>
                <a:moveTo>
                  <a:pt x="270" y="692"/>
                </a:moveTo>
                <a:lnTo>
                  <a:pt x="270" y="692"/>
                </a:lnTo>
                <a:lnTo>
                  <a:pt x="268" y="694"/>
                </a:lnTo>
                <a:lnTo>
                  <a:pt x="267" y="694"/>
                </a:lnTo>
                <a:lnTo>
                  <a:pt x="262" y="691"/>
                </a:lnTo>
                <a:lnTo>
                  <a:pt x="261" y="689"/>
                </a:lnTo>
                <a:lnTo>
                  <a:pt x="261" y="689"/>
                </a:lnTo>
                <a:lnTo>
                  <a:pt x="264" y="690"/>
                </a:lnTo>
                <a:lnTo>
                  <a:pt x="270" y="692"/>
                </a:lnTo>
                <a:lnTo>
                  <a:pt x="270" y="692"/>
                </a:lnTo>
                <a:lnTo>
                  <a:pt x="269" y="692"/>
                </a:lnTo>
                <a:lnTo>
                  <a:pt x="269" y="692"/>
                </a:lnTo>
                <a:lnTo>
                  <a:pt x="269" y="692"/>
                </a:lnTo>
                <a:lnTo>
                  <a:pt x="270" y="692"/>
                </a:lnTo>
                <a:lnTo>
                  <a:pt x="270" y="692"/>
                </a:lnTo>
                <a:close/>
                <a:moveTo>
                  <a:pt x="334" y="737"/>
                </a:moveTo>
                <a:lnTo>
                  <a:pt x="334" y="737"/>
                </a:lnTo>
                <a:lnTo>
                  <a:pt x="329" y="736"/>
                </a:lnTo>
                <a:lnTo>
                  <a:pt x="324" y="734"/>
                </a:lnTo>
                <a:lnTo>
                  <a:pt x="324" y="734"/>
                </a:lnTo>
                <a:lnTo>
                  <a:pt x="330" y="734"/>
                </a:lnTo>
                <a:lnTo>
                  <a:pt x="333" y="734"/>
                </a:lnTo>
                <a:lnTo>
                  <a:pt x="334" y="737"/>
                </a:lnTo>
                <a:lnTo>
                  <a:pt x="334" y="737"/>
                </a:lnTo>
                <a:close/>
                <a:moveTo>
                  <a:pt x="311" y="710"/>
                </a:moveTo>
                <a:lnTo>
                  <a:pt x="311" y="710"/>
                </a:lnTo>
                <a:lnTo>
                  <a:pt x="312" y="710"/>
                </a:lnTo>
                <a:lnTo>
                  <a:pt x="314" y="712"/>
                </a:lnTo>
                <a:lnTo>
                  <a:pt x="315" y="713"/>
                </a:lnTo>
                <a:lnTo>
                  <a:pt x="315" y="713"/>
                </a:lnTo>
                <a:lnTo>
                  <a:pt x="312" y="714"/>
                </a:lnTo>
                <a:lnTo>
                  <a:pt x="311" y="713"/>
                </a:lnTo>
                <a:lnTo>
                  <a:pt x="310" y="712"/>
                </a:lnTo>
                <a:lnTo>
                  <a:pt x="311" y="710"/>
                </a:lnTo>
                <a:lnTo>
                  <a:pt x="311" y="710"/>
                </a:lnTo>
                <a:close/>
                <a:moveTo>
                  <a:pt x="299" y="706"/>
                </a:moveTo>
                <a:lnTo>
                  <a:pt x="299" y="706"/>
                </a:lnTo>
                <a:lnTo>
                  <a:pt x="303" y="706"/>
                </a:lnTo>
                <a:lnTo>
                  <a:pt x="305" y="706"/>
                </a:lnTo>
                <a:lnTo>
                  <a:pt x="305" y="708"/>
                </a:lnTo>
                <a:lnTo>
                  <a:pt x="305" y="708"/>
                </a:lnTo>
                <a:lnTo>
                  <a:pt x="301" y="707"/>
                </a:lnTo>
                <a:lnTo>
                  <a:pt x="299" y="706"/>
                </a:lnTo>
                <a:lnTo>
                  <a:pt x="299" y="706"/>
                </a:lnTo>
                <a:close/>
                <a:moveTo>
                  <a:pt x="317" y="733"/>
                </a:moveTo>
                <a:lnTo>
                  <a:pt x="317" y="733"/>
                </a:lnTo>
                <a:lnTo>
                  <a:pt x="318" y="733"/>
                </a:lnTo>
                <a:lnTo>
                  <a:pt x="320" y="732"/>
                </a:lnTo>
                <a:lnTo>
                  <a:pt x="322" y="732"/>
                </a:lnTo>
                <a:lnTo>
                  <a:pt x="323" y="733"/>
                </a:lnTo>
                <a:lnTo>
                  <a:pt x="323" y="733"/>
                </a:lnTo>
                <a:lnTo>
                  <a:pt x="322" y="734"/>
                </a:lnTo>
                <a:lnTo>
                  <a:pt x="321" y="734"/>
                </a:lnTo>
                <a:lnTo>
                  <a:pt x="317" y="733"/>
                </a:lnTo>
                <a:lnTo>
                  <a:pt x="317" y="733"/>
                </a:lnTo>
                <a:close/>
                <a:moveTo>
                  <a:pt x="252" y="607"/>
                </a:moveTo>
                <a:lnTo>
                  <a:pt x="252" y="607"/>
                </a:lnTo>
                <a:lnTo>
                  <a:pt x="253" y="606"/>
                </a:lnTo>
                <a:lnTo>
                  <a:pt x="255" y="606"/>
                </a:lnTo>
                <a:lnTo>
                  <a:pt x="256" y="606"/>
                </a:lnTo>
                <a:lnTo>
                  <a:pt x="257" y="604"/>
                </a:lnTo>
                <a:lnTo>
                  <a:pt x="257" y="604"/>
                </a:lnTo>
                <a:lnTo>
                  <a:pt x="257" y="606"/>
                </a:lnTo>
                <a:lnTo>
                  <a:pt x="255" y="607"/>
                </a:lnTo>
                <a:lnTo>
                  <a:pt x="253" y="608"/>
                </a:lnTo>
                <a:lnTo>
                  <a:pt x="252" y="607"/>
                </a:lnTo>
                <a:lnTo>
                  <a:pt x="252" y="607"/>
                </a:lnTo>
                <a:close/>
                <a:moveTo>
                  <a:pt x="247" y="604"/>
                </a:moveTo>
                <a:lnTo>
                  <a:pt x="247" y="604"/>
                </a:lnTo>
                <a:lnTo>
                  <a:pt x="251" y="600"/>
                </a:lnTo>
                <a:lnTo>
                  <a:pt x="252" y="598"/>
                </a:lnTo>
                <a:lnTo>
                  <a:pt x="253" y="600"/>
                </a:lnTo>
                <a:lnTo>
                  <a:pt x="253" y="603"/>
                </a:lnTo>
                <a:lnTo>
                  <a:pt x="252" y="607"/>
                </a:lnTo>
                <a:lnTo>
                  <a:pt x="251" y="609"/>
                </a:lnTo>
                <a:lnTo>
                  <a:pt x="250" y="609"/>
                </a:lnTo>
                <a:lnTo>
                  <a:pt x="248" y="608"/>
                </a:lnTo>
                <a:lnTo>
                  <a:pt x="247" y="604"/>
                </a:lnTo>
                <a:lnTo>
                  <a:pt x="247" y="604"/>
                </a:lnTo>
                <a:lnTo>
                  <a:pt x="247" y="603"/>
                </a:lnTo>
                <a:lnTo>
                  <a:pt x="247" y="604"/>
                </a:lnTo>
                <a:lnTo>
                  <a:pt x="247" y="606"/>
                </a:lnTo>
                <a:lnTo>
                  <a:pt x="247" y="604"/>
                </a:lnTo>
                <a:lnTo>
                  <a:pt x="247" y="604"/>
                </a:lnTo>
                <a:close/>
                <a:moveTo>
                  <a:pt x="282" y="701"/>
                </a:moveTo>
                <a:lnTo>
                  <a:pt x="282" y="701"/>
                </a:lnTo>
                <a:lnTo>
                  <a:pt x="286" y="701"/>
                </a:lnTo>
                <a:lnTo>
                  <a:pt x="287" y="701"/>
                </a:lnTo>
                <a:lnTo>
                  <a:pt x="287" y="703"/>
                </a:lnTo>
                <a:lnTo>
                  <a:pt x="287" y="703"/>
                </a:lnTo>
                <a:lnTo>
                  <a:pt x="285" y="702"/>
                </a:lnTo>
                <a:lnTo>
                  <a:pt x="283" y="702"/>
                </a:lnTo>
                <a:lnTo>
                  <a:pt x="282" y="701"/>
                </a:lnTo>
                <a:lnTo>
                  <a:pt x="282" y="701"/>
                </a:lnTo>
                <a:close/>
                <a:moveTo>
                  <a:pt x="288" y="722"/>
                </a:moveTo>
                <a:lnTo>
                  <a:pt x="288" y="722"/>
                </a:lnTo>
                <a:lnTo>
                  <a:pt x="292" y="721"/>
                </a:lnTo>
                <a:lnTo>
                  <a:pt x="293" y="721"/>
                </a:lnTo>
                <a:lnTo>
                  <a:pt x="293" y="722"/>
                </a:lnTo>
                <a:lnTo>
                  <a:pt x="293" y="722"/>
                </a:lnTo>
                <a:lnTo>
                  <a:pt x="291" y="724"/>
                </a:lnTo>
                <a:lnTo>
                  <a:pt x="289" y="724"/>
                </a:lnTo>
                <a:lnTo>
                  <a:pt x="288" y="722"/>
                </a:lnTo>
                <a:lnTo>
                  <a:pt x="288" y="722"/>
                </a:lnTo>
                <a:close/>
                <a:moveTo>
                  <a:pt x="259" y="685"/>
                </a:moveTo>
                <a:lnTo>
                  <a:pt x="259" y="685"/>
                </a:lnTo>
                <a:lnTo>
                  <a:pt x="255" y="681"/>
                </a:lnTo>
                <a:lnTo>
                  <a:pt x="257" y="681"/>
                </a:lnTo>
                <a:lnTo>
                  <a:pt x="261" y="683"/>
                </a:lnTo>
                <a:lnTo>
                  <a:pt x="261" y="684"/>
                </a:lnTo>
                <a:lnTo>
                  <a:pt x="259" y="685"/>
                </a:lnTo>
                <a:lnTo>
                  <a:pt x="259" y="685"/>
                </a:lnTo>
                <a:lnTo>
                  <a:pt x="259" y="684"/>
                </a:lnTo>
                <a:lnTo>
                  <a:pt x="259" y="684"/>
                </a:lnTo>
                <a:lnTo>
                  <a:pt x="261" y="685"/>
                </a:lnTo>
                <a:lnTo>
                  <a:pt x="259" y="685"/>
                </a:lnTo>
                <a:lnTo>
                  <a:pt x="259" y="685"/>
                </a:lnTo>
                <a:close/>
                <a:moveTo>
                  <a:pt x="250" y="674"/>
                </a:moveTo>
                <a:lnTo>
                  <a:pt x="250" y="674"/>
                </a:lnTo>
                <a:lnTo>
                  <a:pt x="248" y="672"/>
                </a:lnTo>
                <a:lnTo>
                  <a:pt x="250" y="669"/>
                </a:lnTo>
                <a:lnTo>
                  <a:pt x="252" y="669"/>
                </a:lnTo>
                <a:lnTo>
                  <a:pt x="253" y="669"/>
                </a:lnTo>
                <a:lnTo>
                  <a:pt x="255" y="669"/>
                </a:lnTo>
                <a:lnTo>
                  <a:pt x="255" y="671"/>
                </a:lnTo>
                <a:lnTo>
                  <a:pt x="253" y="673"/>
                </a:lnTo>
                <a:lnTo>
                  <a:pt x="250" y="674"/>
                </a:lnTo>
                <a:lnTo>
                  <a:pt x="250" y="674"/>
                </a:lnTo>
                <a:lnTo>
                  <a:pt x="250" y="674"/>
                </a:lnTo>
                <a:lnTo>
                  <a:pt x="250" y="674"/>
                </a:lnTo>
                <a:lnTo>
                  <a:pt x="251" y="674"/>
                </a:lnTo>
                <a:lnTo>
                  <a:pt x="250" y="674"/>
                </a:lnTo>
                <a:lnTo>
                  <a:pt x="250" y="674"/>
                </a:lnTo>
                <a:close/>
                <a:moveTo>
                  <a:pt x="252" y="687"/>
                </a:moveTo>
                <a:lnTo>
                  <a:pt x="252" y="687"/>
                </a:lnTo>
                <a:lnTo>
                  <a:pt x="256" y="685"/>
                </a:lnTo>
                <a:lnTo>
                  <a:pt x="252" y="687"/>
                </a:lnTo>
                <a:lnTo>
                  <a:pt x="252" y="687"/>
                </a:lnTo>
                <a:lnTo>
                  <a:pt x="252" y="687"/>
                </a:lnTo>
                <a:lnTo>
                  <a:pt x="253" y="686"/>
                </a:lnTo>
                <a:lnTo>
                  <a:pt x="253" y="686"/>
                </a:lnTo>
                <a:lnTo>
                  <a:pt x="252" y="687"/>
                </a:lnTo>
                <a:lnTo>
                  <a:pt x="252" y="687"/>
                </a:lnTo>
                <a:close/>
                <a:moveTo>
                  <a:pt x="253" y="461"/>
                </a:moveTo>
                <a:lnTo>
                  <a:pt x="253" y="461"/>
                </a:lnTo>
                <a:lnTo>
                  <a:pt x="256" y="456"/>
                </a:lnTo>
                <a:lnTo>
                  <a:pt x="257" y="455"/>
                </a:lnTo>
                <a:lnTo>
                  <a:pt x="257" y="456"/>
                </a:lnTo>
                <a:lnTo>
                  <a:pt x="257" y="458"/>
                </a:lnTo>
                <a:lnTo>
                  <a:pt x="256" y="462"/>
                </a:lnTo>
                <a:lnTo>
                  <a:pt x="255" y="462"/>
                </a:lnTo>
                <a:lnTo>
                  <a:pt x="253" y="461"/>
                </a:lnTo>
                <a:lnTo>
                  <a:pt x="253" y="461"/>
                </a:lnTo>
                <a:lnTo>
                  <a:pt x="253" y="460"/>
                </a:lnTo>
                <a:lnTo>
                  <a:pt x="253" y="461"/>
                </a:lnTo>
                <a:lnTo>
                  <a:pt x="253" y="461"/>
                </a:lnTo>
                <a:close/>
                <a:moveTo>
                  <a:pt x="227" y="594"/>
                </a:moveTo>
                <a:lnTo>
                  <a:pt x="227" y="594"/>
                </a:lnTo>
                <a:lnTo>
                  <a:pt x="226" y="590"/>
                </a:lnTo>
                <a:lnTo>
                  <a:pt x="227" y="594"/>
                </a:lnTo>
                <a:lnTo>
                  <a:pt x="227" y="594"/>
                </a:lnTo>
                <a:lnTo>
                  <a:pt x="226" y="592"/>
                </a:lnTo>
                <a:lnTo>
                  <a:pt x="226" y="592"/>
                </a:lnTo>
                <a:lnTo>
                  <a:pt x="226" y="592"/>
                </a:lnTo>
                <a:lnTo>
                  <a:pt x="227" y="594"/>
                </a:lnTo>
                <a:lnTo>
                  <a:pt x="227" y="594"/>
                </a:lnTo>
                <a:close/>
                <a:moveTo>
                  <a:pt x="236" y="667"/>
                </a:moveTo>
                <a:lnTo>
                  <a:pt x="236" y="667"/>
                </a:lnTo>
                <a:lnTo>
                  <a:pt x="241" y="669"/>
                </a:lnTo>
                <a:lnTo>
                  <a:pt x="242" y="672"/>
                </a:lnTo>
                <a:lnTo>
                  <a:pt x="240" y="673"/>
                </a:lnTo>
                <a:lnTo>
                  <a:pt x="238" y="674"/>
                </a:lnTo>
                <a:lnTo>
                  <a:pt x="235" y="674"/>
                </a:lnTo>
                <a:lnTo>
                  <a:pt x="234" y="673"/>
                </a:lnTo>
                <a:lnTo>
                  <a:pt x="234" y="671"/>
                </a:lnTo>
                <a:lnTo>
                  <a:pt x="236" y="667"/>
                </a:lnTo>
                <a:lnTo>
                  <a:pt x="236" y="667"/>
                </a:lnTo>
                <a:lnTo>
                  <a:pt x="238" y="667"/>
                </a:lnTo>
                <a:lnTo>
                  <a:pt x="236" y="668"/>
                </a:lnTo>
                <a:lnTo>
                  <a:pt x="236" y="668"/>
                </a:lnTo>
                <a:lnTo>
                  <a:pt x="236" y="667"/>
                </a:lnTo>
                <a:lnTo>
                  <a:pt x="236" y="667"/>
                </a:lnTo>
                <a:close/>
                <a:moveTo>
                  <a:pt x="264" y="734"/>
                </a:moveTo>
                <a:lnTo>
                  <a:pt x="264" y="734"/>
                </a:lnTo>
                <a:lnTo>
                  <a:pt x="259" y="730"/>
                </a:lnTo>
                <a:lnTo>
                  <a:pt x="258" y="731"/>
                </a:lnTo>
                <a:lnTo>
                  <a:pt x="258" y="731"/>
                </a:lnTo>
                <a:lnTo>
                  <a:pt x="261" y="734"/>
                </a:lnTo>
                <a:lnTo>
                  <a:pt x="262" y="736"/>
                </a:lnTo>
                <a:lnTo>
                  <a:pt x="264" y="734"/>
                </a:lnTo>
                <a:lnTo>
                  <a:pt x="264" y="734"/>
                </a:lnTo>
                <a:lnTo>
                  <a:pt x="263" y="733"/>
                </a:lnTo>
                <a:lnTo>
                  <a:pt x="263" y="733"/>
                </a:lnTo>
                <a:lnTo>
                  <a:pt x="264" y="734"/>
                </a:lnTo>
                <a:lnTo>
                  <a:pt x="264" y="734"/>
                </a:lnTo>
                <a:lnTo>
                  <a:pt x="264" y="734"/>
                </a:lnTo>
                <a:close/>
                <a:moveTo>
                  <a:pt x="233" y="677"/>
                </a:moveTo>
                <a:lnTo>
                  <a:pt x="233" y="677"/>
                </a:lnTo>
                <a:lnTo>
                  <a:pt x="227" y="671"/>
                </a:lnTo>
                <a:lnTo>
                  <a:pt x="227" y="669"/>
                </a:lnTo>
                <a:lnTo>
                  <a:pt x="228" y="671"/>
                </a:lnTo>
                <a:lnTo>
                  <a:pt x="232" y="674"/>
                </a:lnTo>
                <a:lnTo>
                  <a:pt x="233" y="677"/>
                </a:lnTo>
                <a:lnTo>
                  <a:pt x="233" y="677"/>
                </a:lnTo>
                <a:lnTo>
                  <a:pt x="233" y="677"/>
                </a:lnTo>
                <a:lnTo>
                  <a:pt x="233" y="675"/>
                </a:lnTo>
                <a:lnTo>
                  <a:pt x="234" y="675"/>
                </a:lnTo>
                <a:lnTo>
                  <a:pt x="234" y="675"/>
                </a:lnTo>
                <a:lnTo>
                  <a:pt x="233" y="677"/>
                </a:lnTo>
                <a:lnTo>
                  <a:pt x="233" y="677"/>
                </a:lnTo>
                <a:close/>
                <a:moveTo>
                  <a:pt x="242" y="716"/>
                </a:moveTo>
                <a:lnTo>
                  <a:pt x="242" y="716"/>
                </a:lnTo>
                <a:lnTo>
                  <a:pt x="246" y="715"/>
                </a:lnTo>
                <a:lnTo>
                  <a:pt x="247" y="715"/>
                </a:lnTo>
                <a:lnTo>
                  <a:pt x="248" y="715"/>
                </a:lnTo>
                <a:lnTo>
                  <a:pt x="248" y="715"/>
                </a:lnTo>
                <a:lnTo>
                  <a:pt x="246" y="716"/>
                </a:lnTo>
                <a:lnTo>
                  <a:pt x="244" y="718"/>
                </a:lnTo>
                <a:lnTo>
                  <a:pt x="242" y="716"/>
                </a:lnTo>
                <a:lnTo>
                  <a:pt x="242" y="716"/>
                </a:lnTo>
                <a:close/>
                <a:moveTo>
                  <a:pt x="242" y="730"/>
                </a:moveTo>
                <a:lnTo>
                  <a:pt x="242" y="730"/>
                </a:lnTo>
                <a:lnTo>
                  <a:pt x="246" y="727"/>
                </a:lnTo>
                <a:lnTo>
                  <a:pt x="250" y="727"/>
                </a:lnTo>
                <a:lnTo>
                  <a:pt x="251" y="728"/>
                </a:lnTo>
                <a:lnTo>
                  <a:pt x="251" y="730"/>
                </a:lnTo>
                <a:lnTo>
                  <a:pt x="250" y="732"/>
                </a:lnTo>
                <a:lnTo>
                  <a:pt x="248" y="732"/>
                </a:lnTo>
                <a:lnTo>
                  <a:pt x="245" y="732"/>
                </a:lnTo>
                <a:lnTo>
                  <a:pt x="242" y="730"/>
                </a:lnTo>
                <a:lnTo>
                  <a:pt x="242" y="730"/>
                </a:lnTo>
                <a:lnTo>
                  <a:pt x="244" y="730"/>
                </a:lnTo>
                <a:lnTo>
                  <a:pt x="245" y="731"/>
                </a:lnTo>
                <a:lnTo>
                  <a:pt x="244" y="731"/>
                </a:lnTo>
                <a:lnTo>
                  <a:pt x="242" y="730"/>
                </a:lnTo>
                <a:lnTo>
                  <a:pt x="242" y="730"/>
                </a:lnTo>
                <a:close/>
                <a:moveTo>
                  <a:pt x="222" y="665"/>
                </a:moveTo>
                <a:lnTo>
                  <a:pt x="222" y="665"/>
                </a:lnTo>
                <a:lnTo>
                  <a:pt x="222" y="663"/>
                </a:lnTo>
                <a:lnTo>
                  <a:pt x="221" y="662"/>
                </a:lnTo>
                <a:lnTo>
                  <a:pt x="220" y="662"/>
                </a:lnTo>
                <a:lnTo>
                  <a:pt x="220" y="661"/>
                </a:lnTo>
                <a:lnTo>
                  <a:pt x="220" y="661"/>
                </a:lnTo>
                <a:lnTo>
                  <a:pt x="223" y="662"/>
                </a:lnTo>
                <a:lnTo>
                  <a:pt x="223" y="663"/>
                </a:lnTo>
                <a:lnTo>
                  <a:pt x="222" y="665"/>
                </a:lnTo>
                <a:lnTo>
                  <a:pt x="222" y="665"/>
                </a:lnTo>
                <a:close/>
                <a:moveTo>
                  <a:pt x="224" y="691"/>
                </a:moveTo>
                <a:lnTo>
                  <a:pt x="224" y="691"/>
                </a:lnTo>
                <a:lnTo>
                  <a:pt x="232" y="694"/>
                </a:lnTo>
                <a:lnTo>
                  <a:pt x="232" y="694"/>
                </a:lnTo>
                <a:lnTo>
                  <a:pt x="230" y="694"/>
                </a:lnTo>
                <a:lnTo>
                  <a:pt x="227" y="694"/>
                </a:lnTo>
                <a:lnTo>
                  <a:pt x="224" y="692"/>
                </a:lnTo>
                <a:lnTo>
                  <a:pt x="223" y="692"/>
                </a:lnTo>
                <a:lnTo>
                  <a:pt x="224" y="691"/>
                </a:lnTo>
                <a:lnTo>
                  <a:pt x="224" y="691"/>
                </a:lnTo>
                <a:close/>
                <a:moveTo>
                  <a:pt x="238" y="722"/>
                </a:moveTo>
                <a:lnTo>
                  <a:pt x="238" y="722"/>
                </a:lnTo>
                <a:lnTo>
                  <a:pt x="241" y="722"/>
                </a:lnTo>
                <a:lnTo>
                  <a:pt x="242" y="722"/>
                </a:lnTo>
                <a:lnTo>
                  <a:pt x="244" y="724"/>
                </a:lnTo>
                <a:lnTo>
                  <a:pt x="244" y="726"/>
                </a:lnTo>
                <a:lnTo>
                  <a:pt x="242" y="727"/>
                </a:lnTo>
                <a:lnTo>
                  <a:pt x="241" y="727"/>
                </a:lnTo>
                <a:lnTo>
                  <a:pt x="239" y="726"/>
                </a:lnTo>
                <a:lnTo>
                  <a:pt x="238" y="722"/>
                </a:lnTo>
                <a:lnTo>
                  <a:pt x="238" y="722"/>
                </a:lnTo>
                <a:lnTo>
                  <a:pt x="238" y="722"/>
                </a:lnTo>
                <a:lnTo>
                  <a:pt x="239" y="724"/>
                </a:lnTo>
                <a:lnTo>
                  <a:pt x="238" y="724"/>
                </a:lnTo>
                <a:lnTo>
                  <a:pt x="238" y="722"/>
                </a:lnTo>
                <a:lnTo>
                  <a:pt x="238" y="722"/>
                </a:lnTo>
                <a:close/>
                <a:moveTo>
                  <a:pt x="199" y="651"/>
                </a:moveTo>
                <a:lnTo>
                  <a:pt x="199" y="651"/>
                </a:lnTo>
                <a:lnTo>
                  <a:pt x="209" y="654"/>
                </a:lnTo>
                <a:lnTo>
                  <a:pt x="214" y="656"/>
                </a:lnTo>
                <a:lnTo>
                  <a:pt x="216" y="659"/>
                </a:lnTo>
                <a:lnTo>
                  <a:pt x="216" y="661"/>
                </a:lnTo>
                <a:lnTo>
                  <a:pt x="212" y="662"/>
                </a:lnTo>
                <a:lnTo>
                  <a:pt x="209" y="661"/>
                </a:lnTo>
                <a:lnTo>
                  <a:pt x="204" y="657"/>
                </a:lnTo>
                <a:lnTo>
                  <a:pt x="199" y="651"/>
                </a:lnTo>
                <a:lnTo>
                  <a:pt x="199" y="651"/>
                </a:lnTo>
                <a:lnTo>
                  <a:pt x="202" y="653"/>
                </a:lnTo>
                <a:lnTo>
                  <a:pt x="203" y="654"/>
                </a:lnTo>
                <a:lnTo>
                  <a:pt x="202" y="654"/>
                </a:lnTo>
                <a:lnTo>
                  <a:pt x="199" y="651"/>
                </a:lnTo>
                <a:lnTo>
                  <a:pt x="199" y="651"/>
                </a:lnTo>
                <a:close/>
                <a:moveTo>
                  <a:pt x="244" y="444"/>
                </a:moveTo>
                <a:lnTo>
                  <a:pt x="244" y="444"/>
                </a:lnTo>
                <a:lnTo>
                  <a:pt x="244" y="445"/>
                </a:lnTo>
                <a:lnTo>
                  <a:pt x="245" y="445"/>
                </a:lnTo>
                <a:lnTo>
                  <a:pt x="246" y="445"/>
                </a:lnTo>
                <a:lnTo>
                  <a:pt x="245" y="447"/>
                </a:lnTo>
                <a:lnTo>
                  <a:pt x="245" y="447"/>
                </a:lnTo>
                <a:lnTo>
                  <a:pt x="242" y="447"/>
                </a:lnTo>
                <a:lnTo>
                  <a:pt x="242" y="445"/>
                </a:lnTo>
                <a:lnTo>
                  <a:pt x="244" y="444"/>
                </a:lnTo>
                <a:lnTo>
                  <a:pt x="244" y="444"/>
                </a:lnTo>
                <a:close/>
                <a:moveTo>
                  <a:pt x="199" y="571"/>
                </a:moveTo>
                <a:lnTo>
                  <a:pt x="199" y="571"/>
                </a:lnTo>
                <a:lnTo>
                  <a:pt x="203" y="567"/>
                </a:lnTo>
                <a:lnTo>
                  <a:pt x="199" y="571"/>
                </a:lnTo>
                <a:lnTo>
                  <a:pt x="199" y="571"/>
                </a:lnTo>
                <a:lnTo>
                  <a:pt x="200" y="569"/>
                </a:lnTo>
                <a:lnTo>
                  <a:pt x="199" y="571"/>
                </a:lnTo>
                <a:lnTo>
                  <a:pt x="199" y="571"/>
                </a:lnTo>
                <a:close/>
                <a:moveTo>
                  <a:pt x="224" y="715"/>
                </a:moveTo>
                <a:lnTo>
                  <a:pt x="224" y="715"/>
                </a:lnTo>
                <a:lnTo>
                  <a:pt x="230" y="716"/>
                </a:lnTo>
                <a:lnTo>
                  <a:pt x="234" y="718"/>
                </a:lnTo>
                <a:lnTo>
                  <a:pt x="235" y="720"/>
                </a:lnTo>
                <a:lnTo>
                  <a:pt x="235" y="721"/>
                </a:lnTo>
                <a:lnTo>
                  <a:pt x="234" y="721"/>
                </a:lnTo>
                <a:lnTo>
                  <a:pt x="232" y="721"/>
                </a:lnTo>
                <a:lnTo>
                  <a:pt x="228" y="719"/>
                </a:lnTo>
                <a:lnTo>
                  <a:pt x="224" y="715"/>
                </a:lnTo>
                <a:lnTo>
                  <a:pt x="224" y="715"/>
                </a:lnTo>
                <a:lnTo>
                  <a:pt x="227" y="716"/>
                </a:lnTo>
                <a:lnTo>
                  <a:pt x="228" y="716"/>
                </a:lnTo>
                <a:lnTo>
                  <a:pt x="227" y="716"/>
                </a:lnTo>
                <a:lnTo>
                  <a:pt x="224" y="715"/>
                </a:lnTo>
                <a:lnTo>
                  <a:pt x="224" y="715"/>
                </a:lnTo>
                <a:close/>
                <a:moveTo>
                  <a:pt x="203" y="630"/>
                </a:moveTo>
                <a:lnTo>
                  <a:pt x="203" y="630"/>
                </a:lnTo>
                <a:lnTo>
                  <a:pt x="206" y="632"/>
                </a:lnTo>
                <a:lnTo>
                  <a:pt x="208" y="633"/>
                </a:lnTo>
                <a:lnTo>
                  <a:pt x="208" y="636"/>
                </a:lnTo>
                <a:lnTo>
                  <a:pt x="208" y="636"/>
                </a:lnTo>
                <a:lnTo>
                  <a:pt x="206" y="635"/>
                </a:lnTo>
                <a:lnTo>
                  <a:pt x="204" y="633"/>
                </a:lnTo>
                <a:lnTo>
                  <a:pt x="202" y="631"/>
                </a:lnTo>
                <a:lnTo>
                  <a:pt x="203" y="630"/>
                </a:lnTo>
                <a:lnTo>
                  <a:pt x="203" y="630"/>
                </a:lnTo>
                <a:close/>
                <a:moveTo>
                  <a:pt x="200" y="643"/>
                </a:moveTo>
                <a:lnTo>
                  <a:pt x="200" y="643"/>
                </a:lnTo>
                <a:lnTo>
                  <a:pt x="197" y="633"/>
                </a:lnTo>
                <a:lnTo>
                  <a:pt x="197" y="633"/>
                </a:lnTo>
                <a:lnTo>
                  <a:pt x="197" y="636"/>
                </a:lnTo>
                <a:lnTo>
                  <a:pt x="198" y="641"/>
                </a:lnTo>
                <a:lnTo>
                  <a:pt x="199" y="643"/>
                </a:lnTo>
                <a:lnTo>
                  <a:pt x="200" y="643"/>
                </a:lnTo>
                <a:lnTo>
                  <a:pt x="200" y="643"/>
                </a:lnTo>
                <a:lnTo>
                  <a:pt x="200" y="641"/>
                </a:lnTo>
                <a:lnTo>
                  <a:pt x="200" y="643"/>
                </a:lnTo>
                <a:lnTo>
                  <a:pt x="200" y="643"/>
                </a:lnTo>
                <a:close/>
                <a:moveTo>
                  <a:pt x="220" y="714"/>
                </a:moveTo>
                <a:lnTo>
                  <a:pt x="220" y="714"/>
                </a:lnTo>
                <a:lnTo>
                  <a:pt x="222" y="714"/>
                </a:lnTo>
                <a:lnTo>
                  <a:pt x="222" y="714"/>
                </a:lnTo>
                <a:lnTo>
                  <a:pt x="221" y="715"/>
                </a:lnTo>
                <a:lnTo>
                  <a:pt x="220" y="714"/>
                </a:lnTo>
                <a:lnTo>
                  <a:pt x="220" y="714"/>
                </a:lnTo>
                <a:lnTo>
                  <a:pt x="220" y="714"/>
                </a:lnTo>
                <a:lnTo>
                  <a:pt x="220" y="714"/>
                </a:lnTo>
                <a:lnTo>
                  <a:pt x="220" y="715"/>
                </a:lnTo>
                <a:lnTo>
                  <a:pt x="220" y="714"/>
                </a:lnTo>
                <a:lnTo>
                  <a:pt x="220" y="714"/>
                </a:lnTo>
                <a:close/>
                <a:moveTo>
                  <a:pt x="208" y="706"/>
                </a:moveTo>
                <a:lnTo>
                  <a:pt x="208" y="706"/>
                </a:lnTo>
                <a:lnTo>
                  <a:pt x="210" y="706"/>
                </a:lnTo>
                <a:lnTo>
                  <a:pt x="212" y="706"/>
                </a:lnTo>
                <a:lnTo>
                  <a:pt x="215" y="708"/>
                </a:lnTo>
                <a:lnTo>
                  <a:pt x="215" y="708"/>
                </a:lnTo>
                <a:lnTo>
                  <a:pt x="211" y="708"/>
                </a:lnTo>
                <a:lnTo>
                  <a:pt x="209" y="707"/>
                </a:lnTo>
                <a:lnTo>
                  <a:pt x="208" y="706"/>
                </a:lnTo>
                <a:lnTo>
                  <a:pt x="208" y="706"/>
                </a:lnTo>
                <a:close/>
                <a:moveTo>
                  <a:pt x="196" y="649"/>
                </a:moveTo>
                <a:lnTo>
                  <a:pt x="196" y="649"/>
                </a:lnTo>
                <a:lnTo>
                  <a:pt x="197" y="648"/>
                </a:lnTo>
                <a:lnTo>
                  <a:pt x="197" y="647"/>
                </a:lnTo>
                <a:lnTo>
                  <a:pt x="193" y="643"/>
                </a:lnTo>
                <a:lnTo>
                  <a:pt x="192" y="643"/>
                </a:lnTo>
                <a:lnTo>
                  <a:pt x="191" y="643"/>
                </a:lnTo>
                <a:lnTo>
                  <a:pt x="192" y="644"/>
                </a:lnTo>
                <a:lnTo>
                  <a:pt x="196" y="649"/>
                </a:lnTo>
                <a:lnTo>
                  <a:pt x="196" y="649"/>
                </a:lnTo>
                <a:lnTo>
                  <a:pt x="193" y="649"/>
                </a:lnTo>
                <a:lnTo>
                  <a:pt x="193" y="648"/>
                </a:lnTo>
                <a:lnTo>
                  <a:pt x="193" y="648"/>
                </a:lnTo>
                <a:lnTo>
                  <a:pt x="196" y="649"/>
                </a:lnTo>
                <a:lnTo>
                  <a:pt x="196" y="649"/>
                </a:lnTo>
                <a:close/>
                <a:moveTo>
                  <a:pt x="210" y="716"/>
                </a:moveTo>
                <a:lnTo>
                  <a:pt x="210" y="716"/>
                </a:lnTo>
                <a:lnTo>
                  <a:pt x="205" y="713"/>
                </a:lnTo>
                <a:lnTo>
                  <a:pt x="203" y="710"/>
                </a:lnTo>
                <a:lnTo>
                  <a:pt x="203" y="709"/>
                </a:lnTo>
                <a:lnTo>
                  <a:pt x="205" y="709"/>
                </a:lnTo>
                <a:lnTo>
                  <a:pt x="210" y="713"/>
                </a:lnTo>
                <a:lnTo>
                  <a:pt x="211" y="715"/>
                </a:lnTo>
                <a:lnTo>
                  <a:pt x="210" y="716"/>
                </a:lnTo>
                <a:lnTo>
                  <a:pt x="210" y="716"/>
                </a:lnTo>
                <a:lnTo>
                  <a:pt x="209" y="715"/>
                </a:lnTo>
                <a:lnTo>
                  <a:pt x="209" y="715"/>
                </a:lnTo>
                <a:lnTo>
                  <a:pt x="210" y="716"/>
                </a:lnTo>
                <a:lnTo>
                  <a:pt x="210" y="716"/>
                </a:lnTo>
                <a:lnTo>
                  <a:pt x="210" y="716"/>
                </a:lnTo>
                <a:close/>
                <a:moveTo>
                  <a:pt x="199" y="701"/>
                </a:moveTo>
                <a:lnTo>
                  <a:pt x="199" y="701"/>
                </a:lnTo>
                <a:lnTo>
                  <a:pt x="202" y="700"/>
                </a:lnTo>
                <a:lnTo>
                  <a:pt x="203" y="700"/>
                </a:lnTo>
                <a:lnTo>
                  <a:pt x="205" y="702"/>
                </a:lnTo>
                <a:lnTo>
                  <a:pt x="206" y="703"/>
                </a:lnTo>
                <a:lnTo>
                  <a:pt x="206" y="704"/>
                </a:lnTo>
                <a:lnTo>
                  <a:pt x="205" y="706"/>
                </a:lnTo>
                <a:lnTo>
                  <a:pt x="203" y="704"/>
                </a:lnTo>
                <a:lnTo>
                  <a:pt x="199" y="701"/>
                </a:lnTo>
                <a:lnTo>
                  <a:pt x="199" y="701"/>
                </a:lnTo>
                <a:lnTo>
                  <a:pt x="200" y="701"/>
                </a:lnTo>
                <a:lnTo>
                  <a:pt x="200" y="702"/>
                </a:lnTo>
                <a:lnTo>
                  <a:pt x="200" y="702"/>
                </a:lnTo>
                <a:lnTo>
                  <a:pt x="199" y="701"/>
                </a:lnTo>
                <a:lnTo>
                  <a:pt x="199" y="701"/>
                </a:lnTo>
                <a:close/>
                <a:moveTo>
                  <a:pt x="179" y="635"/>
                </a:moveTo>
                <a:lnTo>
                  <a:pt x="179" y="635"/>
                </a:lnTo>
                <a:lnTo>
                  <a:pt x="181" y="636"/>
                </a:lnTo>
                <a:lnTo>
                  <a:pt x="185" y="637"/>
                </a:lnTo>
                <a:lnTo>
                  <a:pt x="187" y="639"/>
                </a:lnTo>
                <a:lnTo>
                  <a:pt x="187" y="639"/>
                </a:lnTo>
                <a:lnTo>
                  <a:pt x="187" y="642"/>
                </a:lnTo>
                <a:lnTo>
                  <a:pt x="187" y="642"/>
                </a:lnTo>
                <a:lnTo>
                  <a:pt x="185" y="639"/>
                </a:lnTo>
                <a:lnTo>
                  <a:pt x="182" y="638"/>
                </a:lnTo>
                <a:lnTo>
                  <a:pt x="180" y="637"/>
                </a:lnTo>
                <a:lnTo>
                  <a:pt x="179" y="635"/>
                </a:lnTo>
                <a:lnTo>
                  <a:pt x="179" y="635"/>
                </a:lnTo>
                <a:close/>
                <a:moveTo>
                  <a:pt x="170" y="615"/>
                </a:moveTo>
                <a:lnTo>
                  <a:pt x="170" y="615"/>
                </a:lnTo>
                <a:lnTo>
                  <a:pt x="174" y="616"/>
                </a:lnTo>
                <a:lnTo>
                  <a:pt x="175" y="618"/>
                </a:lnTo>
                <a:lnTo>
                  <a:pt x="175" y="618"/>
                </a:lnTo>
                <a:lnTo>
                  <a:pt x="174" y="619"/>
                </a:lnTo>
                <a:lnTo>
                  <a:pt x="173" y="619"/>
                </a:lnTo>
                <a:lnTo>
                  <a:pt x="171" y="618"/>
                </a:lnTo>
                <a:lnTo>
                  <a:pt x="170" y="615"/>
                </a:lnTo>
                <a:lnTo>
                  <a:pt x="170" y="615"/>
                </a:lnTo>
                <a:close/>
                <a:moveTo>
                  <a:pt x="165" y="620"/>
                </a:moveTo>
                <a:lnTo>
                  <a:pt x="165" y="620"/>
                </a:lnTo>
                <a:lnTo>
                  <a:pt x="169" y="622"/>
                </a:lnTo>
                <a:lnTo>
                  <a:pt x="173" y="625"/>
                </a:lnTo>
                <a:lnTo>
                  <a:pt x="175" y="628"/>
                </a:lnTo>
                <a:lnTo>
                  <a:pt x="175" y="630"/>
                </a:lnTo>
                <a:lnTo>
                  <a:pt x="174" y="631"/>
                </a:lnTo>
                <a:lnTo>
                  <a:pt x="174" y="631"/>
                </a:lnTo>
                <a:lnTo>
                  <a:pt x="171" y="628"/>
                </a:lnTo>
                <a:lnTo>
                  <a:pt x="169" y="625"/>
                </a:lnTo>
                <a:lnTo>
                  <a:pt x="167" y="622"/>
                </a:lnTo>
                <a:lnTo>
                  <a:pt x="165" y="621"/>
                </a:lnTo>
                <a:lnTo>
                  <a:pt x="165" y="620"/>
                </a:lnTo>
                <a:lnTo>
                  <a:pt x="165" y="620"/>
                </a:lnTo>
                <a:close/>
                <a:moveTo>
                  <a:pt x="161" y="595"/>
                </a:moveTo>
                <a:lnTo>
                  <a:pt x="161" y="595"/>
                </a:lnTo>
                <a:lnTo>
                  <a:pt x="164" y="595"/>
                </a:lnTo>
                <a:lnTo>
                  <a:pt x="165" y="597"/>
                </a:lnTo>
                <a:lnTo>
                  <a:pt x="165" y="597"/>
                </a:lnTo>
                <a:lnTo>
                  <a:pt x="164" y="597"/>
                </a:lnTo>
                <a:lnTo>
                  <a:pt x="163" y="597"/>
                </a:lnTo>
                <a:lnTo>
                  <a:pt x="162" y="596"/>
                </a:lnTo>
                <a:lnTo>
                  <a:pt x="161" y="595"/>
                </a:lnTo>
                <a:lnTo>
                  <a:pt x="161" y="595"/>
                </a:lnTo>
                <a:close/>
                <a:moveTo>
                  <a:pt x="157" y="604"/>
                </a:moveTo>
                <a:lnTo>
                  <a:pt x="157" y="604"/>
                </a:lnTo>
                <a:lnTo>
                  <a:pt x="158" y="596"/>
                </a:lnTo>
                <a:lnTo>
                  <a:pt x="158" y="596"/>
                </a:lnTo>
                <a:lnTo>
                  <a:pt x="158" y="597"/>
                </a:lnTo>
                <a:lnTo>
                  <a:pt x="157" y="601"/>
                </a:lnTo>
                <a:lnTo>
                  <a:pt x="157" y="603"/>
                </a:lnTo>
                <a:lnTo>
                  <a:pt x="157" y="604"/>
                </a:lnTo>
                <a:lnTo>
                  <a:pt x="157" y="604"/>
                </a:lnTo>
                <a:lnTo>
                  <a:pt x="158" y="602"/>
                </a:lnTo>
                <a:lnTo>
                  <a:pt x="159" y="602"/>
                </a:lnTo>
                <a:lnTo>
                  <a:pt x="158" y="603"/>
                </a:lnTo>
                <a:lnTo>
                  <a:pt x="157" y="604"/>
                </a:lnTo>
                <a:lnTo>
                  <a:pt x="157" y="604"/>
                </a:lnTo>
                <a:close/>
                <a:moveTo>
                  <a:pt x="155" y="604"/>
                </a:moveTo>
                <a:lnTo>
                  <a:pt x="155" y="604"/>
                </a:lnTo>
                <a:lnTo>
                  <a:pt x="155" y="601"/>
                </a:lnTo>
                <a:lnTo>
                  <a:pt x="153" y="598"/>
                </a:lnTo>
                <a:lnTo>
                  <a:pt x="152" y="598"/>
                </a:lnTo>
                <a:lnTo>
                  <a:pt x="151" y="600"/>
                </a:lnTo>
                <a:lnTo>
                  <a:pt x="151" y="602"/>
                </a:lnTo>
                <a:lnTo>
                  <a:pt x="151" y="603"/>
                </a:lnTo>
                <a:lnTo>
                  <a:pt x="152" y="606"/>
                </a:lnTo>
                <a:lnTo>
                  <a:pt x="155" y="604"/>
                </a:lnTo>
                <a:lnTo>
                  <a:pt x="155" y="604"/>
                </a:lnTo>
                <a:lnTo>
                  <a:pt x="156" y="603"/>
                </a:lnTo>
                <a:lnTo>
                  <a:pt x="156" y="603"/>
                </a:lnTo>
                <a:lnTo>
                  <a:pt x="157" y="603"/>
                </a:lnTo>
                <a:lnTo>
                  <a:pt x="155" y="604"/>
                </a:lnTo>
                <a:lnTo>
                  <a:pt x="155" y="604"/>
                </a:lnTo>
                <a:close/>
                <a:moveTo>
                  <a:pt x="141" y="589"/>
                </a:moveTo>
                <a:lnTo>
                  <a:pt x="141" y="589"/>
                </a:lnTo>
                <a:lnTo>
                  <a:pt x="145" y="590"/>
                </a:lnTo>
                <a:lnTo>
                  <a:pt x="146" y="592"/>
                </a:lnTo>
                <a:lnTo>
                  <a:pt x="146" y="592"/>
                </a:lnTo>
                <a:lnTo>
                  <a:pt x="145" y="592"/>
                </a:lnTo>
                <a:lnTo>
                  <a:pt x="143" y="592"/>
                </a:lnTo>
                <a:lnTo>
                  <a:pt x="141" y="591"/>
                </a:lnTo>
                <a:lnTo>
                  <a:pt x="141" y="589"/>
                </a:lnTo>
                <a:lnTo>
                  <a:pt x="141" y="589"/>
                </a:lnTo>
                <a:close/>
                <a:moveTo>
                  <a:pt x="140" y="653"/>
                </a:moveTo>
                <a:lnTo>
                  <a:pt x="140" y="653"/>
                </a:lnTo>
                <a:lnTo>
                  <a:pt x="143" y="653"/>
                </a:lnTo>
                <a:lnTo>
                  <a:pt x="144" y="653"/>
                </a:lnTo>
                <a:lnTo>
                  <a:pt x="146" y="656"/>
                </a:lnTo>
                <a:lnTo>
                  <a:pt x="146" y="656"/>
                </a:lnTo>
                <a:lnTo>
                  <a:pt x="143" y="655"/>
                </a:lnTo>
                <a:lnTo>
                  <a:pt x="141" y="654"/>
                </a:lnTo>
                <a:lnTo>
                  <a:pt x="140" y="653"/>
                </a:lnTo>
                <a:lnTo>
                  <a:pt x="140" y="653"/>
                </a:lnTo>
                <a:close/>
                <a:moveTo>
                  <a:pt x="139" y="655"/>
                </a:moveTo>
                <a:lnTo>
                  <a:pt x="139" y="655"/>
                </a:lnTo>
                <a:lnTo>
                  <a:pt x="141" y="655"/>
                </a:lnTo>
                <a:lnTo>
                  <a:pt x="143" y="656"/>
                </a:lnTo>
                <a:lnTo>
                  <a:pt x="144" y="659"/>
                </a:lnTo>
                <a:lnTo>
                  <a:pt x="143" y="660"/>
                </a:lnTo>
                <a:lnTo>
                  <a:pt x="143" y="660"/>
                </a:lnTo>
                <a:lnTo>
                  <a:pt x="141" y="659"/>
                </a:lnTo>
                <a:lnTo>
                  <a:pt x="140" y="657"/>
                </a:lnTo>
                <a:lnTo>
                  <a:pt x="139" y="657"/>
                </a:lnTo>
                <a:lnTo>
                  <a:pt x="139" y="655"/>
                </a:lnTo>
                <a:lnTo>
                  <a:pt x="139" y="655"/>
                </a:lnTo>
                <a:close/>
                <a:moveTo>
                  <a:pt x="137" y="643"/>
                </a:moveTo>
                <a:lnTo>
                  <a:pt x="137" y="643"/>
                </a:lnTo>
                <a:lnTo>
                  <a:pt x="139" y="643"/>
                </a:lnTo>
                <a:lnTo>
                  <a:pt x="137" y="643"/>
                </a:lnTo>
                <a:lnTo>
                  <a:pt x="137" y="643"/>
                </a:lnTo>
                <a:lnTo>
                  <a:pt x="137" y="643"/>
                </a:lnTo>
                <a:lnTo>
                  <a:pt x="138" y="644"/>
                </a:lnTo>
                <a:lnTo>
                  <a:pt x="138" y="644"/>
                </a:lnTo>
                <a:lnTo>
                  <a:pt x="137" y="643"/>
                </a:lnTo>
                <a:lnTo>
                  <a:pt x="137" y="643"/>
                </a:lnTo>
                <a:close/>
                <a:moveTo>
                  <a:pt x="128" y="653"/>
                </a:moveTo>
                <a:lnTo>
                  <a:pt x="128" y="653"/>
                </a:lnTo>
                <a:lnTo>
                  <a:pt x="135" y="649"/>
                </a:lnTo>
                <a:lnTo>
                  <a:pt x="137" y="649"/>
                </a:lnTo>
                <a:lnTo>
                  <a:pt x="135" y="650"/>
                </a:lnTo>
                <a:lnTo>
                  <a:pt x="130" y="653"/>
                </a:lnTo>
                <a:lnTo>
                  <a:pt x="129" y="653"/>
                </a:lnTo>
                <a:lnTo>
                  <a:pt x="128" y="653"/>
                </a:lnTo>
                <a:lnTo>
                  <a:pt x="128" y="653"/>
                </a:lnTo>
                <a:lnTo>
                  <a:pt x="128" y="654"/>
                </a:lnTo>
                <a:lnTo>
                  <a:pt x="129" y="655"/>
                </a:lnTo>
                <a:lnTo>
                  <a:pt x="129" y="655"/>
                </a:lnTo>
                <a:lnTo>
                  <a:pt x="128" y="653"/>
                </a:lnTo>
                <a:lnTo>
                  <a:pt x="128" y="653"/>
                </a:lnTo>
                <a:close/>
                <a:moveTo>
                  <a:pt x="135" y="566"/>
                </a:moveTo>
                <a:lnTo>
                  <a:pt x="135" y="566"/>
                </a:lnTo>
                <a:lnTo>
                  <a:pt x="138" y="566"/>
                </a:lnTo>
                <a:lnTo>
                  <a:pt x="139" y="567"/>
                </a:lnTo>
                <a:lnTo>
                  <a:pt x="139" y="568"/>
                </a:lnTo>
                <a:lnTo>
                  <a:pt x="138" y="569"/>
                </a:lnTo>
                <a:lnTo>
                  <a:pt x="138" y="569"/>
                </a:lnTo>
                <a:lnTo>
                  <a:pt x="138" y="568"/>
                </a:lnTo>
                <a:lnTo>
                  <a:pt x="137" y="567"/>
                </a:lnTo>
                <a:lnTo>
                  <a:pt x="135" y="567"/>
                </a:lnTo>
                <a:lnTo>
                  <a:pt x="135" y="566"/>
                </a:lnTo>
                <a:lnTo>
                  <a:pt x="135" y="566"/>
                </a:lnTo>
                <a:close/>
                <a:moveTo>
                  <a:pt x="127" y="639"/>
                </a:moveTo>
                <a:lnTo>
                  <a:pt x="127" y="639"/>
                </a:lnTo>
                <a:lnTo>
                  <a:pt x="129" y="639"/>
                </a:lnTo>
                <a:lnTo>
                  <a:pt x="130" y="641"/>
                </a:lnTo>
                <a:lnTo>
                  <a:pt x="130" y="642"/>
                </a:lnTo>
                <a:lnTo>
                  <a:pt x="130" y="642"/>
                </a:lnTo>
                <a:lnTo>
                  <a:pt x="128" y="642"/>
                </a:lnTo>
                <a:lnTo>
                  <a:pt x="127" y="641"/>
                </a:lnTo>
                <a:lnTo>
                  <a:pt x="127" y="639"/>
                </a:lnTo>
                <a:lnTo>
                  <a:pt x="127" y="639"/>
                </a:lnTo>
                <a:close/>
                <a:moveTo>
                  <a:pt x="129" y="579"/>
                </a:moveTo>
                <a:lnTo>
                  <a:pt x="129" y="579"/>
                </a:lnTo>
                <a:lnTo>
                  <a:pt x="121" y="572"/>
                </a:lnTo>
                <a:lnTo>
                  <a:pt x="120" y="569"/>
                </a:lnTo>
                <a:lnTo>
                  <a:pt x="120" y="568"/>
                </a:lnTo>
                <a:lnTo>
                  <a:pt x="123" y="571"/>
                </a:lnTo>
                <a:lnTo>
                  <a:pt x="129" y="579"/>
                </a:lnTo>
                <a:lnTo>
                  <a:pt x="129" y="579"/>
                </a:lnTo>
                <a:lnTo>
                  <a:pt x="128" y="577"/>
                </a:lnTo>
                <a:lnTo>
                  <a:pt x="129" y="579"/>
                </a:lnTo>
                <a:lnTo>
                  <a:pt x="129" y="579"/>
                </a:lnTo>
                <a:close/>
                <a:moveTo>
                  <a:pt x="120" y="560"/>
                </a:moveTo>
                <a:lnTo>
                  <a:pt x="120" y="560"/>
                </a:lnTo>
                <a:lnTo>
                  <a:pt x="120" y="562"/>
                </a:lnTo>
                <a:lnTo>
                  <a:pt x="121" y="563"/>
                </a:lnTo>
                <a:lnTo>
                  <a:pt x="122" y="563"/>
                </a:lnTo>
                <a:lnTo>
                  <a:pt x="123" y="563"/>
                </a:lnTo>
                <a:lnTo>
                  <a:pt x="124" y="561"/>
                </a:lnTo>
                <a:lnTo>
                  <a:pt x="124" y="560"/>
                </a:lnTo>
                <a:lnTo>
                  <a:pt x="123" y="560"/>
                </a:lnTo>
                <a:lnTo>
                  <a:pt x="120" y="560"/>
                </a:lnTo>
                <a:lnTo>
                  <a:pt x="120" y="560"/>
                </a:lnTo>
                <a:lnTo>
                  <a:pt x="121" y="557"/>
                </a:lnTo>
                <a:lnTo>
                  <a:pt x="122" y="557"/>
                </a:lnTo>
                <a:lnTo>
                  <a:pt x="122" y="559"/>
                </a:lnTo>
                <a:lnTo>
                  <a:pt x="120" y="560"/>
                </a:lnTo>
                <a:lnTo>
                  <a:pt x="120" y="560"/>
                </a:lnTo>
                <a:close/>
                <a:moveTo>
                  <a:pt x="112" y="556"/>
                </a:moveTo>
                <a:lnTo>
                  <a:pt x="112" y="556"/>
                </a:lnTo>
                <a:lnTo>
                  <a:pt x="112" y="557"/>
                </a:lnTo>
                <a:lnTo>
                  <a:pt x="115" y="556"/>
                </a:lnTo>
                <a:lnTo>
                  <a:pt x="120" y="555"/>
                </a:lnTo>
                <a:lnTo>
                  <a:pt x="121" y="555"/>
                </a:lnTo>
                <a:lnTo>
                  <a:pt x="121" y="555"/>
                </a:lnTo>
                <a:lnTo>
                  <a:pt x="112" y="556"/>
                </a:lnTo>
                <a:lnTo>
                  <a:pt x="112" y="556"/>
                </a:lnTo>
                <a:lnTo>
                  <a:pt x="112" y="555"/>
                </a:lnTo>
                <a:lnTo>
                  <a:pt x="114" y="555"/>
                </a:lnTo>
                <a:lnTo>
                  <a:pt x="114" y="555"/>
                </a:lnTo>
                <a:lnTo>
                  <a:pt x="112" y="556"/>
                </a:lnTo>
                <a:lnTo>
                  <a:pt x="112" y="556"/>
                </a:lnTo>
                <a:close/>
                <a:moveTo>
                  <a:pt x="116" y="537"/>
                </a:moveTo>
                <a:lnTo>
                  <a:pt x="116" y="537"/>
                </a:lnTo>
                <a:lnTo>
                  <a:pt x="118" y="538"/>
                </a:lnTo>
                <a:lnTo>
                  <a:pt x="120" y="539"/>
                </a:lnTo>
                <a:lnTo>
                  <a:pt x="120" y="541"/>
                </a:lnTo>
                <a:lnTo>
                  <a:pt x="120" y="541"/>
                </a:lnTo>
                <a:lnTo>
                  <a:pt x="116" y="539"/>
                </a:lnTo>
                <a:lnTo>
                  <a:pt x="116" y="537"/>
                </a:lnTo>
                <a:lnTo>
                  <a:pt x="116" y="537"/>
                </a:lnTo>
                <a:close/>
                <a:moveTo>
                  <a:pt x="218" y="376"/>
                </a:moveTo>
                <a:lnTo>
                  <a:pt x="218" y="376"/>
                </a:lnTo>
                <a:lnTo>
                  <a:pt x="217" y="374"/>
                </a:lnTo>
                <a:lnTo>
                  <a:pt x="217" y="374"/>
                </a:lnTo>
                <a:lnTo>
                  <a:pt x="221" y="374"/>
                </a:lnTo>
                <a:lnTo>
                  <a:pt x="222" y="374"/>
                </a:lnTo>
                <a:lnTo>
                  <a:pt x="218" y="376"/>
                </a:lnTo>
                <a:lnTo>
                  <a:pt x="218" y="376"/>
                </a:lnTo>
                <a:lnTo>
                  <a:pt x="218" y="376"/>
                </a:lnTo>
                <a:lnTo>
                  <a:pt x="218" y="376"/>
                </a:lnTo>
                <a:lnTo>
                  <a:pt x="218" y="376"/>
                </a:lnTo>
                <a:lnTo>
                  <a:pt x="218" y="376"/>
                </a:lnTo>
                <a:lnTo>
                  <a:pt x="218" y="376"/>
                </a:lnTo>
                <a:close/>
                <a:moveTo>
                  <a:pt x="92" y="513"/>
                </a:moveTo>
                <a:lnTo>
                  <a:pt x="92" y="513"/>
                </a:lnTo>
                <a:lnTo>
                  <a:pt x="93" y="512"/>
                </a:lnTo>
                <a:lnTo>
                  <a:pt x="94" y="512"/>
                </a:lnTo>
                <a:lnTo>
                  <a:pt x="98" y="512"/>
                </a:lnTo>
                <a:lnTo>
                  <a:pt x="99" y="514"/>
                </a:lnTo>
                <a:lnTo>
                  <a:pt x="99" y="515"/>
                </a:lnTo>
                <a:lnTo>
                  <a:pt x="98" y="517"/>
                </a:lnTo>
                <a:lnTo>
                  <a:pt x="98" y="517"/>
                </a:lnTo>
                <a:lnTo>
                  <a:pt x="97" y="515"/>
                </a:lnTo>
                <a:lnTo>
                  <a:pt x="96" y="514"/>
                </a:lnTo>
                <a:lnTo>
                  <a:pt x="94" y="514"/>
                </a:lnTo>
                <a:lnTo>
                  <a:pt x="92" y="513"/>
                </a:lnTo>
                <a:lnTo>
                  <a:pt x="92" y="513"/>
                </a:lnTo>
                <a:close/>
                <a:moveTo>
                  <a:pt x="217" y="371"/>
                </a:moveTo>
                <a:lnTo>
                  <a:pt x="217" y="371"/>
                </a:lnTo>
                <a:lnTo>
                  <a:pt x="216" y="368"/>
                </a:lnTo>
                <a:lnTo>
                  <a:pt x="217" y="367"/>
                </a:lnTo>
                <a:lnTo>
                  <a:pt x="221" y="368"/>
                </a:lnTo>
                <a:lnTo>
                  <a:pt x="222" y="368"/>
                </a:lnTo>
                <a:lnTo>
                  <a:pt x="223" y="370"/>
                </a:lnTo>
                <a:lnTo>
                  <a:pt x="221" y="371"/>
                </a:lnTo>
                <a:lnTo>
                  <a:pt x="217" y="371"/>
                </a:lnTo>
                <a:lnTo>
                  <a:pt x="217" y="371"/>
                </a:lnTo>
                <a:lnTo>
                  <a:pt x="217" y="371"/>
                </a:lnTo>
                <a:lnTo>
                  <a:pt x="218" y="371"/>
                </a:lnTo>
                <a:lnTo>
                  <a:pt x="218" y="371"/>
                </a:lnTo>
                <a:lnTo>
                  <a:pt x="217" y="371"/>
                </a:lnTo>
                <a:lnTo>
                  <a:pt x="217" y="371"/>
                </a:lnTo>
                <a:close/>
                <a:moveTo>
                  <a:pt x="217" y="360"/>
                </a:moveTo>
                <a:lnTo>
                  <a:pt x="217" y="360"/>
                </a:lnTo>
                <a:lnTo>
                  <a:pt x="217" y="362"/>
                </a:lnTo>
                <a:lnTo>
                  <a:pt x="218" y="364"/>
                </a:lnTo>
                <a:lnTo>
                  <a:pt x="217" y="365"/>
                </a:lnTo>
                <a:lnTo>
                  <a:pt x="217" y="365"/>
                </a:lnTo>
                <a:lnTo>
                  <a:pt x="215" y="364"/>
                </a:lnTo>
                <a:lnTo>
                  <a:pt x="215" y="361"/>
                </a:lnTo>
                <a:lnTo>
                  <a:pt x="216" y="360"/>
                </a:lnTo>
                <a:lnTo>
                  <a:pt x="217" y="360"/>
                </a:lnTo>
                <a:lnTo>
                  <a:pt x="217" y="360"/>
                </a:lnTo>
                <a:close/>
                <a:moveTo>
                  <a:pt x="49" y="536"/>
                </a:moveTo>
                <a:lnTo>
                  <a:pt x="49" y="536"/>
                </a:lnTo>
                <a:lnTo>
                  <a:pt x="51" y="538"/>
                </a:lnTo>
                <a:lnTo>
                  <a:pt x="51" y="542"/>
                </a:lnTo>
                <a:lnTo>
                  <a:pt x="51" y="542"/>
                </a:lnTo>
                <a:lnTo>
                  <a:pt x="50" y="541"/>
                </a:lnTo>
                <a:lnTo>
                  <a:pt x="49" y="539"/>
                </a:lnTo>
                <a:lnTo>
                  <a:pt x="49" y="536"/>
                </a:lnTo>
                <a:lnTo>
                  <a:pt x="49" y="536"/>
                </a:lnTo>
                <a:close/>
                <a:moveTo>
                  <a:pt x="40" y="526"/>
                </a:moveTo>
                <a:lnTo>
                  <a:pt x="40" y="526"/>
                </a:lnTo>
                <a:lnTo>
                  <a:pt x="35" y="525"/>
                </a:lnTo>
                <a:lnTo>
                  <a:pt x="34" y="524"/>
                </a:lnTo>
                <a:lnTo>
                  <a:pt x="35" y="523"/>
                </a:lnTo>
                <a:lnTo>
                  <a:pt x="38" y="521"/>
                </a:lnTo>
                <a:lnTo>
                  <a:pt x="40" y="520"/>
                </a:lnTo>
                <a:lnTo>
                  <a:pt x="41" y="521"/>
                </a:lnTo>
                <a:lnTo>
                  <a:pt x="41" y="523"/>
                </a:lnTo>
                <a:lnTo>
                  <a:pt x="40" y="526"/>
                </a:lnTo>
                <a:lnTo>
                  <a:pt x="40" y="526"/>
                </a:lnTo>
                <a:lnTo>
                  <a:pt x="38" y="526"/>
                </a:lnTo>
                <a:lnTo>
                  <a:pt x="37" y="526"/>
                </a:lnTo>
                <a:lnTo>
                  <a:pt x="38" y="527"/>
                </a:lnTo>
                <a:lnTo>
                  <a:pt x="40" y="526"/>
                </a:lnTo>
                <a:lnTo>
                  <a:pt x="40" y="526"/>
                </a:lnTo>
                <a:close/>
                <a:moveTo>
                  <a:pt x="33" y="524"/>
                </a:moveTo>
                <a:lnTo>
                  <a:pt x="33" y="524"/>
                </a:lnTo>
                <a:lnTo>
                  <a:pt x="37" y="529"/>
                </a:lnTo>
                <a:lnTo>
                  <a:pt x="39" y="533"/>
                </a:lnTo>
                <a:lnTo>
                  <a:pt x="39" y="533"/>
                </a:lnTo>
                <a:lnTo>
                  <a:pt x="34" y="530"/>
                </a:lnTo>
                <a:lnTo>
                  <a:pt x="33" y="527"/>
                </a:lnTo>
                <a:lnTo>
                  <a:pt x="33" y="524"/>
                </a:lnTo>
                <a:lnTo>
                  <a:pt x="33" y="524"/>
                </a:lnTo>
                <a:close/>
                <a:moveTo>
                  <a:pt x="211" y="341"/>
                </a:moveTo>
                <a:lnTo>
                  <a:pt x="211" y="341"/>
                </a:lnTo>
                <a:lnTo>
                  <a:pt x="212" y="340"/>
                </a:lnTo>
                <a:lnTo>
                  <a:pt x="211" y="338"/>
                </a:lnTo>
                <a:lnTo>
                  <a:pt x="211" y="337"/>
                </a:lnTo>
                <a:lnTo>
                  <a:pt x="214" y="337"/>
                </a:lnTo>
                <a:lnTo>
                  <a:pt x="214" y="337"/>
                </a:lnTo>
                <a:lnTo>
                  <a:pt x="214" y="338"/>
                </a:lnTo>
                <a:lnTo>
                  <a:pt x="214" y="340"/>
                </a:lnTo>
                <a:lnTo>
                  <a:pt x="214" y="341"/>
                </a:lnTo>
                <a:lnTo>
                  <a:pt x="211" y="341"/>
                </a:lnTo>
                <a:lnTo>
                  <a:pt x="211" y="341"/>
                </a:lnTo>
                <a:close/>
                <a:moveTo>
                  <a:pt x="26" y="513"/>
                </a:moveTo>
                <a:lnTo>
                  <a:pt x="26" y="513"/>
                </a:lnTo>
                <a:lnTo>
                  <a:pt x="27" y="511"/>
                </a:lnTo>
                <a:lnTo>
                  <a:pt x="29" y="511"/>
                </a:lnTo>
                <a:lnTo>
                  <a:pt x="31" y="512"/>
                </a:lnTo>
                <a:lnTo>
                  <a:pt x="32" y="514"/>
                </a:lnTo>
                <a:lnTo>
                  <a:pt x="32" y="515"/>
                </a:lnTo>
                <a:lnTo>
                  <a:pt x="31" y="517"/>
                </a:lnTo>
                <a:lnTo>
                  <a:pt x="28" y="515"/>
                </a:lnTo>
                <a:lnTo>
                  <a:pt x="26" y="513"/>
                </a:lnTo>
                <a:lnTo>
                  <a:pt x="26" y="513"/>
                </a:lnTo>
                <a:lnTo>
                  <a:pt x="26" y="513"/>
                </a:lnTo>
                <a:lnTo>
                  <a:pt x="27" y="513"/>
                </a:lnTo>
                <a:lnTo>
                  <a:pt x="27" y="514"/>
                </a:lnTo>
                <a:lnTo>
                  <a:pt x="26" y="513"/>
                </a:lnTo>
                <a:lnTo>
                  <a:pt x="26" y="513"/>
                </a:lnTo>
                <a:close/>
                <a:moveTo>
                  <a:pt x="27" y="498"/>
                </a:moveTo>
                <a:lnTo>
                  <a:pt x="27" y="498"/>
                </a:lnTo>
                <a:lnTo>
                  <a:pt x="28" y="497"/>
                </a:lnTo>
                <a:lnTo>
                  <a:pt x="27" y="496"/>
                </a:lnTo>
                <a:lnTo>
                  <a:pt x="27" y="495"/>
                </a:lnTo>
                <a:lnTo>
                  <a:pt x="27" y="494"/>
                </a:lnTo>
                <a:lnTo>
                  <a:pt x="27" y="494"/>
                </a:lnTo>
                <a:lnTo>
                  <a:pt x="28" y="495"/>
                </a:lnTo>
                <a:lnTo>
                  <a:pt x="29" y="496"/>
                </a:lnTo>
                <a:lnTo>
                  <a:pt x="29" y="498"/>
                </a:lnTo>
                <a:lnTo>
                  <a:pt x="27" y="498"/>
                </a:lnTo>
                <a:lnTo>
                  <a:pt x="27" y="498"/>
                </a:lnTo>
                <a:close/>
                <a:moveTo>
                  <a:pt x="16" y="508"/>
                </a:moveTo>
                <a:lnTo>
                  <a:pt x="16" y="508"/>
                </a:lnTo>
                <a:lnTo>
                  <a:pt x="17" y="507"/>
                </a:lnTo>
                <a:lnTo>
                  <a:pt x="20" y="508"/>
                </a:lnTo>
                <a:lnTo>
                  <a:pt x="20" y="508"/>
                </a:lnTo>
                <a:lnTo>
                  <a:pt x="16" y="508"/>
                </a:lnTo>
                <a:lnTo>
                  <a:pt x="16" y="508"/>
                </a:lnTo>
                <a:lnTo>
                  <a:pt x="16" y="507"/>
                </a:lnTo>
                <a:lnTo>
                  <a:pt x="16" y="508"/>
                </a:lnTo>
                <a:lnTo>
                  <a:pt x="16" y="508"/>
                </a:lnTo>
                <a:close/>
                <a:moveTo>
                  <a:pt x="215" y="326"/>
                </a:moveTo>
                <a:lnTo>
                  <a:pt x="215" y="326"/>
                </a:lnTo>
                <a:lnTo>
                  <a:pt x="217" y="329"/>
                </a:lnTo>
                <a:lnTo>
                  <a:pt x="216" y="329"/>
                </a:lnTo>
                <a:lnTo>
                  <a:pt x="214" y="327"/>
                </a:lnTo>
                <a:lnTo>
                  <a:pt x="214" y="326"/>
                </a:lnTo>
                <a:lnTo>
                  <a:pt x="215" y="326"/>
                </a:lnTo>
                <a:lnTo>
                  <a:pt x="215" y="326"/>
                </a:lnTo>
                <a:lnTo>
                  <a:pt x="215" y="326"/>
                </a:lnTo>
                <a:lnTo>
                  <a:pt x="215" y="326"/>
                </a:lnTo>
                <a:lnTo>
                  <a:pt x="214" y="326"/>
                </a:lnTo>
                <a:lnTo>
                  <a:pt x="215" y="326"/>
                </a:lnTo>
                <a:lnTo>
                  <a:pt x="215" y="326"/>
                </a:lnTo>
                <a:close/>
                <a:moveTo>
                  <a:pt x="19" y="474"/>
                </a:moveTo>
                <a:lnTo>
                  <a:pt x="19" y="474"/>
                </a:lnTo>
                <a:lnTo>
                  <a:pt x="20" y="474"/>
                </a:lnTo>
                <a:lnTo>
                  <a:pt x="19" y="473"/>
                </a:lnTo>
                <a:lnTo>
                  <a:pt x="19" y="473"/>
                </a:lnTo>
                <a:lnTo>
                  <a:pt x="19" y="474"/>
                </a:lnTo>
                <a:lnTo>
                  <a:pt x="19" y="474"/>
                </a:lnTo>
                <a:lnTo>
                  <a:pt x="20" y="474"/>
                </a:lnTo>
                <a:lnTo>
                  <a:pt x="19" y="474"/>
                </a:lnTo>
                <a:lnTo>
                  <a:pt x="19" y="474"/>
                </a:lnTo>
                <a:close/>
                <a:moveTo>
                  <a:pt x="222" y="323"/>
                </a:moveTo>
                <a:lnTo>
                  <a:pt x="218" y="323"/>
                </a:lnTo>
                <a:lnTo>
                  <a:pt x="218" y="323"/>
                </a:lnTo>
                <a:lnTo>
                  <a:pt x="218" y="321"/>
                </a:lnTo>
                <a:lnTo>
                  <a:pt x="218" y="321"/>
                </a:lnTo>
                <a:lnTo>
                  <a:pt x="220" y="321"/>
                </a:lnTo>
                <a:lnTo>
                  <a:pt x="222" y="323"/>
                </a:lnTo>
                <a:lnTo>
                  <a:pt x="222" y="323"/>
                </a:lnTo>
                <a:close/>
                <a:moveTo>
                  <a:pt x="17" y="456"/>
                </a:moveTo>
                <a:lnTo>
                  <a:pt x="17" y="456"/>
                </a:lnTo>
                <a:lnTo>
                  <a:pt x="15" y="453"/>
                </a:lnTo>
                <a:lnTo>
                  <a:pt x="15" y="452"/>
                </a:lnTo>
                <a:lnTo>
                  <a:pt x="16" y="450"/>
                </a:lnTo>
                <a:lnTo>
                  <a:pt x="17" y="452"/>
                </a:lnTo>
                <a:lnTo>
                  <a:pt x="17" y="454"/>
                </a:lnTo>
                <a:lnTo>
                  <a:pt x="17" y="456"/>
                </a:lnTo>
                <a:lnTo>
                  <a:pt x="17" y="456"/>
                </a:lnTo>
                <a:lnTo>
                  <a:pt x="16" y="455"/>
                </a:lnTo>
                <a:lnTo>
                  <a:pt x="17" y="456"/>
                </a:lnTo>
                <a:lnTo>
                  <a:pt x="17" y="456"/>
                </a:lnTo>
                <a:close/>
                <a:moveTo>
                  <a:pt x="217" y="307"/>
                </a:moveTo>
                <a:lnTo>
                  <a:pt x="217" y="307"/>
                </a:lnTo>
                <a:lnTo>
                  <a:pt x="221" y="307"/>
                </a:lnTo>
                <a:lnTo>
                  <a:pt x="222" y="307"/>
                </a:lnTo>
                <a:lnTo>
                  <a:pt x="223" y="308"/>
                </a:lnTo>
                <a:lnTo>
                  <a:pt x="222" y="309"/>
                </a:lnTo>
                <a:lnTo>
                  <a:pt x="222" y="309"/>
                </a:lnTo>
                <a:lnTo>
                  <a:pt x="221" y="311"/>
                </a:lnTo>
                <a:lnTo>
                  <a:pt x="220" y="309"/>
                </a:lnTo>
                <a:lnTo>
                  <a:pt x="217" y="307"/>
                </a:lnTo>
                <a:lnTo>
                  <a:pt x="217" y="307"/>
                </a:lnTo>
                <a:lnTo>
                  <a:pt x="218" y="307"/>
                </a:lnTo>
                <a:lnTo>
                  <a:pt x="218" y="308"/>
                </a:lnTo>
                <a:lnTo>
                  <a:pt x="218" y="308"/>
                </a:lnTo>
                <a:lnTo>
                  <a:pt x="217" y="307"/>
                </a:lnTo>
                <a:lnTo>
                  <a:pt x="217" y="307"/>
                </a:lnTo>
                <a:close/>
                <a:moveTo>
                  <a:pt x="8" y="437"/>
                </a:moveTo>
                <a:lnTo>
                  <a:pt x="8" y="437"/>
                </a:lnTo>
                <a:lnTo>
                  <a:pt x="9" y="431"/>
                </a:lnTo>
                <a:lnTo>
                  <a:pt x="10" y="429"/>
                </a:lnTo>
                <a:lnTo>
                  <a:pt x="11" y="429"/>
                </a:lnTo>
                <a:lnTo>
                  <a:pt x="11" y="430"/>
                </a:lnTo>
                <a:lnTo>
                  <a:pt x="11" y="433"/>
                </a:lnTo>
                <a:lnTo>
                  <a:pt x="10" y="436"/>
                </a:lnTo>
                <a:lnTo>
                  <a:pt x="8" y="437"/>
                </a:lnTo>
                <a:lnTo>
                  <a:pt x="8" y="437"/>
                </a:lnTo>
                <a:lnTo>
                  <a:pt x="8" y="435"/>
                </a:lnTo>
                <a:lnTo>
                  <a:pt x="9" y="435"/>
                </a:lnTo>
                <a:lnTo>
                  <a:pt x="9" y="436"/>
                </a:lnTo>
                <a:lnTo>
                  <a:pt x="8" y="437"/>
                </a:lnTo>
                <a:lnTo>
                  <a:pt x="8" y="437"/>
                </a:lnTo>
                <a:close/>
                <a:moveTo>
                  <a:pt x="221" y="301"/>
                </a:moveTo>
                <a:lnTo>
                  <a:pt x="221" y="301"/>
                </a:lnTo>
                <a:lnTo>
                  <a:pt x="224" y="305"/>
                </a:lnTo>
                <a:lnTo>
                  <a:pt x="224" y="305"/>
                </a:lnTo>
                <a:lnTo>
                  <a:pt x="221" y="303"/>
                </a:lnTo>
                <a:lnTo>
                  <a:pt x="220" y="302"/>
                </a:lnTo>
                <a:lnTo>
                  <a:pt x="221" y="301"/>
                </a:lnTo>
                <a:lnTo>
                  <a:pt x="221" y="301"/>
                </a:lnTo>
                <a:close/>
                <a:moveTo>
                  <a:pt x="9" y="421"/>
                </a:moveTo>
                <a:lnTo>
                  <a:pt x="9" y="421"/>
                </a:lnTo>
                <a:lnTo>
                  <a:pt x="12" y="418"/>
                </a:lnTo>
                <a:lnTo>
                  <a:pt x="15" y="417"/>
                </a:lnTo>
                <a:lnTo>
                  <a:pt x="16" y="417"/>
                </a:lnTo>
                <a:lnTo>
                  <a:pt x="16" y="419"/>
                </a:lnTo>
                <a:lnTo>
                  <a:pt x="15" y="423"/>
                </a:lnTo>
                <a:lnTo>
                  <a:pt x="14" y="424"/>
                </a:lnTo>
                <a:lnTo>
                  <a:pt x="11" y="424"/>
                </a:lnTo>
                <a:lnTo>
                  <a:pt x="9" y="421"/>
                </a:lnTo>
                <a:lnTo>
                  <a:pt x="9" y="421"/>
                </a:lnTo>
                <a:lnTo>
                  <a:pt x="10" y="420"/>
                </a:lnTo>
                <a:lnTo>
                  <a:pt x="10" y="421"/>
                </a:lnTo>
                <a:lnTo>
                  <a:pt x="10" y="423"/>
                </a:lnTo>
                <a:lnTo>
                  <a:pt x="9" y="421"/>
                </a:lnTo>
                <a:lnTo>
                  <a:pt x="9" y="421"/>
                </a:lnTo>
                <a:close/>
                <a:moveTo>
                  <a:pt x="224" y="300"/>
                </a:moveTo>
                <a:lnTo>
                  <a:pt x="224" y="300"/>
                </a:lnTo>
                <a:lnTo>
                  <a:pt x="226" y="302"/>
                </a:lnTo>
                <a:lnTo>
                  <a:pt x="224" y="302"/>
                </a:lnTo>
                <a:lnTo>
                  <a:pt x="224" y="302"/>
                </a:lnTo>
                <a:lnTo>
                  <a:pt x="223" y="301"/>
                </a:lnTo>
                <a:lnTo>
                  <a:pt x="224" y="300"/>
                </a:lnTo>
                <a:lnTo>
                  <a:pt x="224" y="300"/>
                </a:lnTo>
                <a:close/>
                <a:moveTo>
                  <a:pt x="5" y="413"/>
                </a:moveTo>
                <a:lnTo>
                  <a:pt x="5" y="413"/>
                </a:lnTo>
                <a:lnTo>
                  <a:pt x="8" y="424"/>
                </a:lnTo>
                <a:lnTo>
                  <a:pt x="8" y="425"/>
                </a:lnTo>
                <a:lnTo>
                  <a:pt x="6" y="424"/>
                </a:lnTo>
                <a:lnTo>
                  <a:pt x="5" y="418"/>
                </a:lnTo>
                <a:lnTo>
                  <a:pt x="5" y="415"/>
                </a:lnTo>
                <a:lnTo>
                  <a:pt x="5" y="413"/>
                </a:lnTo>
                <a:lnTo>
                  <a:pt x="5" y="413"/>
                </a:lnTo>
                <a:lnTo>
                  <a:pt x="6" y="414"/>
                </a:lnTo>
                <a:lnTo>
                  <a:pt x="5" y="414"/>
                </a:lnTo>
                <a:lnTo>
                  <a:pt x="5" y="414"/>
                </a:lnTo>
                <a:lnTo>
                  <a:pt x="5" y="413"/>
                </a:lnTo>
                <a:lnTo>
                  <a:pt x="5" y="413"/>
                </a:lnTo>
                <a:close/>
                <a:moveTo>
                  <a:pt x="8" y="407"/>
                </a:moveTo>
                <a:lnTo>
                  <a:pt x="8" y="407"/>
                </a:lnTo>
                <a:lnTo>
                  <a:pt x="11" y="411"/>
                </a:lnTo>
                <a:lnTo>
                  <a:pt x="12" y="413"/>
                </a:lnTo>
                <a:lnTo>
                  <a:pt x="12" y="415"/>
                </a:lnTo>
                <a:lnTo>
                  <a:pt x="11" y="417"/>
                </a:lnTo>
                <a:lnTo>
                  <a:pt x="9" y="417"/>
                </a:lnTo>
                <a:lnTo>
                  <a:pt x="8" y="415"/>
                </a:lnTo>
                <a:lnTo>
                  <a:pt x="6" y="412"/>
                </a:lnTo>
                <a:lnTo>
                  <a:pt x="8" y="407"/>
                </a:lnTo>
                <a:lnTo>
                  <a:pt x="8" y="407"/>
                </a:lnTo>
                <a:lnTo>
                  <a:pt x="8" y="408"/>
                </a:lnTo>
                <a:lnTo>
                  <a:pt x="8" y="408"/>
                </a:lnTo>
                <a:lnTo>
                  <a:pt x="8" y="408"/>
                </a:lnTo>
                <a:lnTo>
                  <a:pt x="8" y="407"/>
                </a:lnTo>
                <a:lnTo>
                  <a:pt x="8" y="407"/>
                </a:lnTo>
                <a:close/>
                <a:moveTo>
                  <a:pt x="224" y="291"/>
                </a:moveTo>
                <a:lnTo>
                  <a:pt x="224" y="291"/>
                </a:lnTo>
                <a:lnTo>
                  <a:pt x="227" y="297"/>
                </a:lnTo>
                <a:lnTo>
                  <a:pt x="227" y="297"/>
                </a:lnTo>
                <a:lnTo>
                  <a:pt x="226" y="297"/>
                </a:lnTo>
                <a:lnTo>
                  <a:pt x="224" y="294"/>
                </a:lnTo>
                <a:lnTo>
                  <a:pt x="223" y="293"/>
                </a:lnTo>
                <a:lnTo>
                  <a:pt x="224" y="291"/>
                </a:lnTo>
                <a:lnTo>
                  <a:pt x="224" y="291"/>
                </a:lnTo>
                <a:lnTo>
                  <a:pt x="224" y="293"/>
                </a:lnTo>
                <a:lnTo>
                  <a:pt x="224" y="293"/>
                </a:lnTo>
                <a:lnTo>
                  <a:pt x="224" y="293"/>
                </a:lnTo>
                <a:lnTo>
                  <a:pt x="224" y="291"/>
                </a:lnTo>
                <a:lnTo>
                  <a:pt x="224" y="291"/>
                </a:lnTo>
                <a:close/>
                <a:moveTo>
                  <a:pt x="0" y="402"/>
                </a:moveTo>
                <a:lnTo>
                  <a:pt x="0" y="402"/>
                </a:lnTo>
                <a:lnTo>
                  <a:pt x="2" y="401"/>
                </a:lnTo>
                <a:lnTo>
                  <a:pt x="4" y="401"/>
                </a:lnTo>
                <a:lnTo>
                  <a:pt x="6" y="402"/>
                </a:lnTo>
                <a:lnTo>
                  <a:pt x="6" y="403"/>
                </a:lnTo>
                <a:lnTo>
                  <a:pt x="6" y="403"/>
                </a:lnTo>
                <a:lnTo>
                  <a:pt x="0" y="402"/>
                </a:lnTo>
                <a:lnTo>
                  <a:pt x="0" y="402"/>
                </a:lnTo>
                <a:lnTo>
                  <a:pt x="2" y="402"/>
                </a:lnTo>
                <a:lnTo>
                  <a:pt x="3" y="402"/>
                </a:lnTo>
                <a:lnTo>
                  <a:pt x="2" y="403"/>
                </a:lnTo>
                <a:lnTo>
                  <a:pt x="0" y="402"/>
                </a:lnTo>
                <a:lnTo>
                  <a:pt x="0" y="402"/>
                </a:lnTo>
                <a:close/>
                <a:moveTo>
                  <a:pt x="9" y="393"/>
                </a:moveTo>
                <a:lnTo>
                  <a:pt x="9" y="393"/>
                </a:lnTo>
                <a:lnTo>
                  <a:pt x="8" y="391"/>
                </a:lnTo>
                <a:lnTo>
                  <a:pt x="9" y="389"/>
                </a:lnTo>
                <a:lnTo>
                  <a:pt x="9" y="385"/>
                </a:lnTo>
                <a:lnTo>
                  <a:pt x="9" y="385"/>
                </a:lnTo>
                <a:lnTo>
                  <a:pt x="10" y="388"/>
                </a:lnTo>
                <a:lnTo>
                  <a:pt x="11" y="390"/>
                </a:lnTo>
                <a:lnTo>
                  <a:pt x="11" y="391"/>
                </a:lnTo>
                <a:lnTo>
                  <a:pt x="9" y="393"/>
                </a:lnTo>
                <a:lnTo>
                  <a:pt x="9" y="393"/>
                </a:lnTo>
                <a:close/>
                <a:moveTo>
                  <a:pt x="4" y="378"/>
                </a:moveTo>
                <a:lnTo>
                  <a:pt x="4" y="378"/>
                </a:lnTo>
                <a:lnTo>
                  <a:pt x="3" y="372"/>
                </a:lnTo>
                <a:lnTo>
                  <a:pt x="4" y="372"/>
                </a:lnTo>
                <a:lnTo>
                  <a:pt x="4" y="372"/>
                </a:lnTo>
                <a:lnTo>
                  <a:pt x="5" y="376"/>
                </a:lnTo>
                <a:lnTo>
                  <a:pt x="5" y="377"/>
                </a:lnTo>
                <a:lnTo>
                  <a:pt x="4" y="378"/>
                </a:lnTo>
                <a:lnTo>
                  <a:pt x="4" y="378"/>
                </a:lnTo>
                <a:lnTo>
                  <a:pt x="4" y="377"/>
                </a:lnTo>
                <a:lnTo>
                  <a:pt x="4" y="378"/>
                </a:lnTo>
                <a:lnTo>
                  <a:pt x="4" y="378"/>
                </a:lnTo>
                <a:close/>
                <a:moveTo>
                  <a:pt x="9" y="361"/>
                </a:moveTo>
                <a:lnTo>
                  <a:pt x="9" y="361"/>
                </a:lnTo>
                <a:lnTo>
                  <a:pt x="6" y="365"/>
                </a:lnTo>
                <a:lnTo>
                  <a:pt x="9" y="361"/>
                </a:lnTo>
                <a:lnTo>
                  <a:pt x="9" y="361"/>
                </a:lnTo>
                <a:lnTo>
                  <a:pt x="8" y="362"/>
                </a:lnTo>
                <a:lnTo>
                  <a:pt x="9" y="361"/>
                </a:lnTo>
                <a:lnTo>
                  <a:pt x="9" y="361"/>
                </a:lnTo>
                <a:close/>
                <a:moveTo>
                  <a:pt x="10" y="362"/>
                </a:moveTo>
                <a:lnTo>
                  <a:pt x="10" y="362"/>
                </a:lnTo>
                <a:lnTo>
                  <a:pt x="12" y="361"/>
                </a:lnTo>
                <a:lnTo>
                  <a:pt x="12" y="361"/>
                </a:lnTo>
                <a:lnTo>
                  <a:pt x="11" y="362"/>
                </a:lnTo>
                <a:lnTo>
                  <a:pt x="10" y="362"/>
                </a:lnTo>
                <a:lnTo>
                  <a:pt x="10" y="362"/>
                </a:lnTo>
                <a:lnTo>
                  <a:pt x="10" y="362"/>
                </a:lnTo>
                <a:lnTo>
                  <a:pt x="10" y="362"/>
                </a:lnTo>
                <a:lnTo>
                  <a:pt x="10" y="362"/>
                </a:lnTo>
                <a:close/>
                <a:moveTo>
                  <a:pt x="11" y="348"/>
                </a:moveTo>
                <a:lnTo>
                  <a:pt x="11" y="348"/>
                </a:lnTo>
                <a:lnTo>
                  <a:pt x="14" y="353"/>
                </a:lnTo>
                <a:lnTo>
                  <a:pt x="15" y="356"/>
                </a:lnTo>
                <a:lnTo>
                  <a:pt x="14" y="356"/>
                </a:lnTo>
                <a:lnTo>
                  <a:pt x="14" y="355"/>
                </a:lnTo>
                <a:lnTo>
                  <a:pt x="11" y="348"/>
                </a:lnTo>
                <a:lnTo>
                  <a:pt x="11" y="348"/>
                </a:lnTo>
                <a:lnTo>
                  <a:pt x="12" y="349"/>
                </a:lnTo>
                <a:lnTo>
                  <a:pt x="11" y="348"/>
                </a:lnTo>
                <a:lnTo>
                  <a:pt x="11" y="348"/>
                </a:lnTo>
                <a:close/>
                <a:moveTo>
                  <a:pt x="5" y="344"/>
                </a:moveTo>
                <a:lnTo>
                  <a:pt x="5" y="344"/>
                </a:lnTo>
                <a:lnTo>
                  <a:pt x="8" y="347"/>
                </a:lnTo>
                <a:lnTo>
                  <a:pt x="8" y="349"/>
                </a:lnTo>
                <a:lnTo>
                  <a:pt x="8" y="355"/>
                </a:lnTo>
                <a:lnTo>
                  <a:pt x="8" y="355"/>
                </a:lnTo>
                <a:lnTo>
                  <a:pt x="4" y="349"/>
                </a:lnTo>
                <a:lnTo>
                  <a:pt x="4" y="347"/>
                </a:lnTo>
                <a:lnTo>
                  <a:pt x="5" y="344"/>
                </a:lnTo>
                <a:lnTo>
                  <a:pt x="5" y="344"/>
                </a:lnTo>
                <a:close/>
                <a:moveTo>
                  <a:pt x="15" y="329"/>
                </a:moveTo>
                <a:lnTo>
                  <a:pt x="15" y="329"/>
                </a:lnTo>
                <a:lnTo>
                  <a:pt x="19" y="330"/>
                </a:lnTo>
                <a:lnTo>
                  <a:pt x="15" y="329"/>
                </a:lnTo>
                <a:lnTo>
                  <a:pt x="15" y="329"/>
                </a:lnTo>
                <a:lnTo>
                  <a:pt x="16" y="329"/>
                </a:lnTo>
                <a:lnTo>
                  <a:pt x="15" y="329"/>
                </a:lnTo>
                <a:lnTo>
                  <a:pt x="15" y="329"/>
                </a:lnTo>
                <a:close/>
                <a:moveTo>
                  <a:pt x="14" y="288"/>
                </a:moveTo>
                <a:lnTo>
                  <a:pt x="14" y="288"/>
                </a:lnTo>
                <a:lnTo>
                  <a:pt x="15" y="288"/>
                </a:lnTo>
                <a:lnTo>
                  <a:pt x="14" y="288"/>
                </a:lnTo>
                <a:lnTo>
                  <a:pt x="14" y="288"/>
                </a:lnTo>
                <a:lnTo>
                  <a:pt x="15" y="289"/>
                </a:lnTo>
                <a:lnTo>
                  <a:pt x="14" y="289"/>
                </a:lnTo>
                <a:lnTo>
                  <a:pt x="14" y="288"/>
                </a:lnTo>
                <a:lnTo>
                  <a:pt x="14" y="288"/>
                </a:lnTo>
                <a:lnTo>
                  <a:pt x="14" y="288"/>
                </a:lnTo>
                <a:close/>
                <a:moveTo>
                  <a:pt x="175" y="61"/>
                </a:moveTo>
                <a:lnTo>
                  <a:pt x="175" y="61"/>
                </a:lnTo>
                <a:lnTo>
                  <a:pt x="176" y="63"/>
                </a:lnTo>
                <a:lnTo>
                  <a:pt x="177" y="64"/>
                </a:lnTo>
                <a:lnTo>
                  <a:pt x="177" y="66"/>
                </a:lnTo>
                <a:lnTo>
                  <a:pt x="177" y="67"/>
                </a:lnTo>
                <a:lnTo>
                  <a:pt x="176" y="67"/>
                </a:lnTo>
                <a:lnTo>
                  <a:pt x="175" y="65"/>
                </a:lnTo>
                <a:lnTo>
                  <a:pt x="175" y="61"/>
                </a:lnTo>
                <a:lnTo>
                  <a:pt x="175" y="61"/>
                </a:lnTo>
                <a:lnTo>
                  <a:pt x="175" y="63"/>
                </a:lnTo>
                <a:lnTo>
                  <a:pt x="175" y="63"/>
                </a:lnTo>
                <a:lnTo>
                  <a:pt x="175" y="64"/>
                </a:lnTo>
                <a:lnTo>
                  <a:pt x="175" y="61"/>
                </a:lnTo>
                <a:lnTo>
                  <a:pt x="175" y="61"/>
                </a:lnTo>
                <a:close/>
                <a:moveTo>
                  <a:pt x="196" y="53"/>
                </a:moveTo>
                <a:lnTo>
                  <a:pt x="196" y="53"/>
                </a:lnTo>
                <a:lnTo>
                  <a:pt x="193" y="54"/>
                </a:lnTo>
                <a:lnTo>
                  <a:pt x="192" y="55"/>
                </a:lnTo>
                <a:lnTo>
                  <a:pt x="191" y="55"/>
                </a:lnTo>
                <a:lnTo>
                  <a:pt x="188" y="54"/>
                </a:lnTo>
                <a:lnTo>
                  <a:pt x="188" y="54"/>
                </a:lnTo>
                <a:lnTo>
                  <a:pt x="191" y="53"/>
                </a:lnTo>
                <a:lnTo>
                  <a:pt x="193" y="53"/>
                </a:lnTo>
                <a:lnTo>
                  <a:pt x="194" y="52"/>
                </a:lnTo>
                <a:lnTo>
                  <a:pt x="196" y="53"/>
                </a:lnTo>
                <a:lnTo>
                  <a:pt x="196" y="53"/>
                </a:lnTo>
                <a:close/>
                <a:moveTo>
                  <a:pt x="407" y="199"/>
                </a:moveTo>
                <a:lnTo>
                  <a:pt x="407" y="199"/>
                </a:lnTo>
                <a:lnTo>
                  <a:pt x="403" y="203"/>
                </a:lnTo>
                <a:lnTo>
                  <a:pt x="403" y="205"/>
                </a:lnTo>
                <a:lnTo>
                  <a:pt x="404" y="205"/>
                </a:lnTo>
                <a:lnTo>
                  <a:pt x="406" y="202"/>
                </a:lnTo>
                <a:lnTo>
                  <a:pt x="407" y="200"/>
                </a:lnTo>
                <a:lnTo>
                  <a:pt x="407" y="199"/>
                </a:lnTo>
                <a:lnTo>
                  <a:pt x="407" y="199"/>
                </a:lnTo>
                <a:lnTo>
                  <a:pt x="405" y="200"/>
                </a:lnTo>
                <a:lnTo>
                  <a:pt x="405" y="199"/>
                </a:lnTo>
                <a:lnTo>
                  <a:pt x="406" y="197"/>
                </a:lnTo>
                <a:lnTo>
                  <a:pt x="407" y="199"/>
                </a:lnTo>
                <a:lnTo>
                  <a:pt x="407" y="199"/>
                </a:lnTo>
                <a:close/>
                <a:moveTo>
                  <a:pt x="403" y="205"/>
                </a:moveTo>
                <a:lnTo>
                  <a:pt x="403" y="205"/>
                </a:lnTo>
                <a:lnTo>
                  <a:pt x="403" y="203"/>
                </a:lnTo>
                <a:lnTo>
                  <a:pt x="403" y="202"/>
                </a:lnTo>
                <a:lnTo>
                  <a:pt x="404" y="203"/>
                </a:lnTo>
                <a:lnTo>
                  <a:pt x="403" y="205"/>
                </a:lnTo>
                <a:lnTo>
                  <a:pt x="403" y="205"/>
                </a:lnTo>
                <a:lnTo>
                  <a:pt x="403" y="203"/>
                </a:lnTo>
                <a:lnTo>
                  <a:pt x="403" y="205"/>
                </a:lnTo>
                <a:lnTo>
                  <a:pt x="403" y="205"/>
                </a:lnTo>
                <a:close/>
                <a:moveTo>
                  <a:pt x="256" y="23"/>
                </a:moveTo>
                <a:lnTo>
                  <a:pt x="256" y="23"/>
                </a:lnTo>
                <a:lnTo>
                  <a:pt x="257" y="22"/>
                </a:lnTo>
                <a:lnTo>
                  <a:pt x="259" y="20"/>
                </a:lnTo>
                <a:lnTo>
                  <a:pt x="261" y="22"/>
                </a:lnTo>
                <a:lnTo>
                  <a:pt x="261" y="22"/>
                </a:lnTo>
                <a:lnTo>
                  <a:pt x="261" y="23"/>
                </a:lnTo>
                <a:lnTo>
                  <a:pt x="259" y="24"/>
                </a:lnTo>
                <a:lnTo>
                  <a:pt x="258" y="24"/>
                </a:lnTo>
                <a:lnTo>
                  <a:pt x="256" y="23"/>
                </a:lnTo>
                <a:lnTo>
                  <a:pt x="256" y="23"/>
                </a:lnTo>
                <a:lnTo>
                  <a:pt x="257" y="23"/>
                </a:lnTo>
                <a:lnTo>
                  <a:pt x="257" y="23"/>
                </a:lnTo>
                <a:lnTo>
                  <a:pt x="257" y="23"/>
                </a:lnTo>
                <a:lnTo>
                  <a:pt x="256" y="23"/>
                </a:lnTo>
                <a:lnTo>
                  <a:pt x="256" y="23"/>
                </a:lnTo>
                <a:close/>
                <a:moveTo>
                  <a:pt x="412" y="200"/>
                </a:moveTo>
                <a:lnTo>
                  <a:pt x="412" y="200"/>
                </a:lnTo>
                <a:lnTo>
                  <a:pt x="411" y="203"/>
                </a:lnTo>
                <a:lnTo>
                  <a:pt x="410" y="206"/>
                </a:lnTo>
                <a:lnTo>
                  <a:pt x="410" y="206"/>
                </a:lnTo>
                <a:lnTo>
                  <a:pt x="410" y="205"/>
                </a:lnTo>
                <a:lnTo>
                  <a:pt x="412" y="200"/>
                </a:lnTo>
                <a:lnTo>
                  <a:pt x="412" y="200"/>
                </a:lnTo>
                <a:lnTo>
                  <a:pt x="411" y="201"/>
                </a:lnTo>
                <a:lnTo>
                  <a:pt x="412" y="200"/>
                </a:lnTo>
                <a:lnTo>
                  <a:pt x="412" y="200"/>
                </a:lnTo>
                <a:close/>
                <a:moveTo>
                  <a:pt x="270" y="22"/>
                </a:moveTo>
                <a:lnTo>
                  <a:pt x="270" y="22"/>
                </a:lnTo>
                <a:lnTo>
                  <a:pt x="268" y="22"/>
                </a:lnTo>
                <a:lnTo>
                  <a:pt x="268" y="23"/>
                </a:lnTo>
                <a:lnTo>
                  <a:pt x="267" y="24"/>
                </a:lnTo>
                <a:lnTo>
                  <a:pt x="265" y="24"/>
                </a:lnTo>
                <a:lnTo>
                  <a:pt x="265" y="24"/>
                </a:lnTo>
                <a:lnTo>
                  <a:pt x="265" y="23"/>
                </a:lnTo>
                <a:lnTo>
                  <a:pt x="267" y="20"/>
                </a:lnTo>
                <a:lnTo>
                  <a:pt x="269" y="19"/>
                </a:lnTo>
                <a:lnTo>
                  <a:pt x="269" y="20"/>
                </a:lnTo>
                <a:lnTo>
                  <a:pt x="270" y="22"/>
                </a:lnTo>
                <a:lnTo>
                  <a:pt x="270" y="22"/>
                </a:lnTo>
                <a:close/>
                <a:moveTo>
                  <a:pt x="412" y="200"/>
                </a:moveTo>
                <a:lnTo>
                  <a:pt x="412" y="200"/>
                </a:lnTo>
                <a:lnTo>
                  <a:pt x="413" y="200"/>
                </a:lnTo>
                <a:lnTo>
                  <a:pt x="413" y="202"/>
                </a:lnTo>
                <a:lnTo>
                  <a:pt x="413" y="202"/>
                </a:lnTo>
                <a:lnTo>
                  <a:pt x="412" y="200"/>
                </a:lnTo>
                <a:lnTo>
                  <a:pt x="412" y="200"/>
                </a:lnTo>
                <a:lnTo>
                  <a:pt x="413" y="200"/>
                </a:lnTo>
                <a:lnTo>
                  <a:pt x="413" y="200"/>
                </a:lnTo>
                <a:lnTo>
                  <a:pt x="412" y="200"/>
                </a:lnTo>
                <a:lnTo>
                  <a:pt x="412" y="200"/>
                </a:lnTo>
                <a:lnTo>
                  <a:pt x="412" y="200"/>
                </a:lnTo>
                <a:close/>
                <a:moveTo>
                  <a:pt x="470" y="10"/>
                </a:moveTo>
                <a:lnTo>
                  <a:pt x="470" y="10"/>
                </a:lnTo>
                <a:lnTo>
                  <a:pt x="468" y="8"/>
                </a:lnTo>
                <a:lnTo>
                  <a:pt x="466" y="8"/>
                </a:lnTo>
                <a:lnTo>
                  <a:pt x="464" y="8"/>
                </a:lnTo>
                <a:lnTo>
                  <a:pt x="463" y="7"/>
                </a:lnTo>
                <a:lnTo>
                  <a:pt x="463" y="7"/>
                </a:lnTo>
                <a:lnTo>
                  <a:pt x="465" y="6"/>
                </a:lnTo>
                <a:lnTo>
                  <a:pt x="468" y="6"/>
                </a:lnTo>
                <a:lnTo>
                  <a:pt x="470" y="7"/>
                </a:lnTo>
                <a:lnTo>
                  <a:pt x="470" y="10"/>
                </a:lnTo>
                <a:lnTo>
                  <a:pt x="470" y="10"/>
                </a:lnTo>
                <a:close/>
                <a:moveTo>
                  <a:pt x="481" y="12"/>
                </a:moveTo>
                <a:lnTo>
                  <a:pt x="481" y="12"/>
                </a:lnTo>
                <a:lnTo>
                  <a:pt x="476" y="11"/>
                </a:lnTo>
                <a:lnTo>
                  <a:pt x="474" y="10"/>
                </a:lnTo>
                <a:lnTo>
                  <a:pt x="471" y="8"/>
                </a:lnTo>
                <a:lnTo>
                  <a:pt x="471" y="8"/>
                </a:lnTo>
                <a:lnTo>
                  <a:pt x="474" y="7"/>
                </a:lnTo>
                <a:lnTo>
                  <a:pt x="476" y="8"/>
                </a:lnTo>
                <a:lnTo>
                  <a:pt x="478" y="10"/>
                </a:lnTo>
                <a:lnTo>
                  <a:pt x="481" y="12"/>
                </a:lnTo>
                <a:lnTo>
                  <a:pt x="481" y="12"/>
                </a:lnTo>
                <a:close/>
                <a:moveTo>
                  <a:pt x="487" y="11"/>
                </a:moveTo>
                <a:lnTo>
                  <a:pt x="487" y="11"/>
                </a:lnTo>
                <a:lnTo>
                  <a:pt x="483" y="11"/>
                </a:lnTo>
                <a:lnTo>
                  <a:pt x="482" y="10"/>
                </a:lnTo>
                <a:lnTo>
                  <a:pt x="483" y="10"/>
                </a:lnTo>
                <a:lnTo>
                  <a:pt x="487" y="11"/>
                </a:lnTo>
                <a:lnTo>
                  <a:pt x="487" y="11"/>
                </a:lnTo>
                <a:lnTo>
                  <a:pt x="486" y="11"/>
                </a:lnTo>
                <a:lnTo>
                  <a:pt x="487" y="11"/>
                </a:lnTo>
                <a:lnTo>
                  <a:pt x="487" y="11"/>
                </a:lnTo>
                <a:close/>
                <a:moveTo>
                  <a:pt x="584" y="201"/>
                </a:moveTo>
                <a:lnTo>
                  <a:pt x="584" y="201"/>
                </a:lnTo>
                <a:lnTo>
                  <a:pt x="583" y="202"/>
                </a:lnTo>
                <a:lnTo>
                  <a:pt x="582" y="203"/>
                </a:lnTo>
                <a:lnTo>
                  <a:pt x="578" y="203"/>
                </a:lnTo>
                <a:lnTo>
                  <a:pt x="575" y="201"/>
                </a:lnTo>
                <a:lnTo>
                  <a:pt x="571" y="199"/>
                </a:lnTo>
                <a:lnTo>
                  <a:pt x="569" y="196"/>
                </a:lnTo>
                <a:lnTo>
                  <a:pt x="569" y="195"/>
                </a:lnTo>
                <a:lnTo>
                  <a:pt x="570" y="195"/>
                </a:lnTo>
                <a:lnTo>
                  <a:pt x="575" y="196"/>
                </a:lnTo>
                <a:lnTo>
                  <a:pt x="584" y="201"/>
                </a:lnTo>
                <a:lnTo>
                  <a:pt x="584" y="201"/>
                </a:lnTo>
                <a:lnTo>
                  <a:pt x="583" y="201"/>
                </a:lnTo>
                <a:lnTo>
                  <a:pt x="582" y="201"/>
                </a:lnTo>
                <a:lnTo>
                  <a:pt x="582" y="200"/>
                </a:lnTo>
                <a:lnTo>
                  <a:pt x="584" y="201"/>
                </a:lnTo>
                <a:lnTo>
                  <a:pt x="584" y="201"/>
                </a:lnTo>
                <a:close/>
                <a:moveTo>
                  <a:pt x="593" y="212"/>
                </a:moveTo>
                <a:lnTo>
                  <a:pt x="593" y="212"/>
                </a:lnTo>
                <a:lnTo>
                  <a:pt x="590" y="213"/>
                </a:lnTo>
                <a:lnTo>
                  <a:pt x="588" y="212"/>
                </a:lnTo>
                <a:lnTo>
                  <a:pt x="582" y="211"/>
                </a:lnTo>
                <a:lnTo>
                  <a:pt x="581" y="209"/>
                </a:lnTo>
                <a:lnTo>
                  <a:pt x="582" y="208"/>
                </a:lnTo>
                <a:lnTo>
                  <a:pt x="593" y="212"/>
                </a:lnTo>
                <a:lnTo>
                  <a:pt x="593" y="212"/>
                </a:lnTo>
                <a:lnTo>
                  <a:pt x="592" y="212"/>
                </a:lnTo>
                <a:lnTo>
                  <a:pt x="590" y="212"/>
                </a:lnTo>
                <a:lnTo>
                  <a:pt x="590" y="212"/>
                </a:lnTo>
                <a:lnTo>
                  <a:pt x="593" y="212"/>
                </a:lnTo>
                <a:lnTo>
                  <a:pt x="593" y="212"/>
                </a:lnTo>
                <a:close/>
                <a:moveTo>
                  <a:pt x="605" y="64"/>
                </a:moveTo>
                <a:lnTo>
                  <a:pt x="605" y="64"/>
                </a:lnTo>
                <a:lnTo>
                  <a:pt x="603" y="65"/>
                </a:lnTo>
                <a:lnTo>
                  <a:pt x="600" y="65"/>
                </a:lnTo>
                <a:lnTo>
                  <a:pt x="598" y="64"/>
                </a:lnTo>
                <a:lnTo>
                  <a:pt x="596" y="61"/>
                </a:lnTo>
                <a:lnTo>
                  <a:pt x="596" y="61"/>
                </a:lnTo>
                <a:lnTo>
                  <a:pt x="599" y="61"/>
                </a:lnTo>
                <a:lnTo>
                  <a:pt x="601" y="63"/>
                </a:lnTo>
                <a:lnTo>
                  <a:pt x="605" y="64"/>
                </a:lnTo>
                <a:lnTo>
                  <a:pt x="605" y="64"/>
                </a:lnTo>
                <a:close/>
                <a:moveTo>
                  <a:pt x="605" y="222"/>
                </a:moveTo>
                <a:lnTo>
                  <a:pt x="605" y="222"/>
                </a:lnTo>
                <a:lnTo>
                  <a:pt x="593" y="217"/>
                </a:lnTo>
                <a:lnTo>
                  <a:pt x="605" y="222"/>
                </a:lnTo>
                <a:lnTo>
                  <a:pt x="605" y="222"/>
                </a:lnTo>
                <a:lnTo>
                  <a:pt x="603" y="220"/>
                </a:lnTo>
                <a:lnTo>
                  <a:pt x="603" y="219"/>
                </a:lnTo>
                <a:lnTo>
                  <a:pt x="604" y="219"/>
                </a:lnTo>
                <a:lnTo>
                  <a:pt x="605" y="222"/>
                </a:lnTo>
                <a:lnTo>
                  <a:pt x="605" y="222"/>
                </a:lnTo>
                <a:close/>
                <a:moveTo>
                  <a:pt x="655" y="87"/>
                </a:moveTo>
                <a:lnTo>
                  <a:pt x="655" y="87"/>
                </a:lnTo>
                <a:lnTo>
                  <a:pt x="657" y="92"/>
                </a:lnTo>
                <a:lnTo>
                  <a:pt x="655" y="87"/>
                </a:lnTo>
                <a:lnTo>
                  <a:pt x="655" y="87"/>
                </a:lnTo>
                <a:lnTo>
                  <a:pt x="657" y="87"/>
                </a:lnTo>
                <a:lnTo>
                  <a:pt x="657" y="88"/>
                </a:lnTo>
                <a:lnTo>
                  <a:pt x="657" y="89"/>
                </a:lnTo>
                <a:lnTo>
                  <a:pt x="655" y="87"/>
                </a:lnTo>
                <a:lnTo>
                  <a:pt x="655" y="87"/>
                </a:lnTo>
                <a:close/>
                <a:moveTo>
                  <a:pt x="619" y="258"/>
                </a:moveTo>
                <a:lnTo>
                  <a:pt x="619" y="258"/>
                </a:lnTo>
                <a:lnTo>
                  <a:pt x="618" y="259"/>
                </a:lnTo>
                <a:lnTo>
                  <a:pt x="616" y="258"/>
                </a:lnTo>
                <a:lnTo>
                  <a:pt x="615" y="258"/>
                </a:lnTo>
                <a:lnTo>
                  <a:pt x="616" y="258"/>
                </a:lnTo>
                <a:lnTo>
                  <a:pt x="619" y="258"/>
                </a:lnTo>
                <a:lnTo>
                  <a:pt x="619" y="258"/>
                </a:lnTo>
                <a:lnTo>
                  <a:pt x="619" y="258"/>
                </a:lnTo>
                <a:lnTo>
                  <a:pt x="618" y="258"/>
                </a:lnTo>
                <a:lnTo>
                  <a:pt x="618" y="258"/>
                </a:lnTo>
                <a:lnTo>
                  <a:pt x="619" y="258"/>
                </a:lnTo>
                <a:lnTo>
                  <a:pt x="619" y="258"/>
                </a:lnTo>
                <a:close/>
                <a:moveTo>
                  <a:pt x="657" y="217"/>
                </a:moveTo>
                <a:lnTo>
                  <a:pt x="657" y="217"/>
                </a:lnTo>
                <a:lnTo>
                  <a:pt x="658" y="222"/>
                </a:lnTo>
                <a:lnTo>
                  <a:pt x="658" y="222"/>
                </a:lnTo>
                <a:lnTo>
                  <a:pt x="658" y="220"/>
                </a:lnTo>
                <a:lnTo>
                  <a:pt x="658" y="218"/>
                </a:lnTo>
                <a:lnTo>
                  <a:pt x="658" y="217"/>
                </a:lnTo>
                <a:lnTo>
                  <a:pt x="657" y="217"/>
                </a:lnTo>
                <a:lnTo>
                  <a:pt x="657" y="217"/>
                </a:lnTo>
                <a:lnTo>
                  <a:pt x="657" y="218"/>
                </a:lnTo>
                <a:lnTo>
                  <a:pt x="657" y="218"/>
                </a:lnTo>
                <a:lnTo>
                  <a:pt x="655" y="217"/>
                </a:lnTo>
                <a:lnTo>
                  <a:pt x="657" y="217"/>
                </a:lnTo>
                <a:lnTo>
                  <a:pt x="657" y="217"/>
                </a:lnTo>
                <a:close/>
                <a:moveTo>
                  <a:pt x="696" y="166"/>
                </a:moveTo>
                <a:lnTo>
                  <a:pt x="696" y="166"/>
                </a:lnTo>
                <a:lnTo>
                  <a:pt x="696" y="165"/>
                </a:lnTo>
                <a:lnTo>
                  <a:pt x="695" y="164"/>
                </a:lnTo>
                <a:lnTo>
                  <a:pt x="694" y="164"/>
                </a:lnTo>
                <a:lnTo>
                  <a:pt x="694" y="161"/>
                </a:lnTo>
                <a:lnTo>
                  <a:pt x="694" y="161"/>
                </a:lnTo>
                <a:lnTo>
                  <a:pt x="696" y="163"/>
                </a:lnTo>
                <a:lnTo>
                  <a:pt x="698" y="164"/>
                </a:lnTo>
                <a:lnTo>
                  <a:pt x="698" y="166"/>
                </a:lnTo>
                <a:lnTo>
                  <a:pt x="696" y="166"/>
                </a:lnTo>
                <a:lnTo>
                  <a:pt x="696" y="166"/>
                </a:lnTo>
                <a:close/>
                <a:moveTo>
                  <a:pt x="706" y="184"/>
                </a:moveTo>
                <a:lnTo>
                  <a:pt x="706" y="184"/>
                </a:lnTo>
                <a:lnTo>
                  <a:pt x="701" y="181"/>
                </a:lnTo>
                <a:lnTo>
                  <a:pt x="700" y="178"/>
                </a:lnTo>
                <a:lnTo>
                  <a:pt x="699" y="176"/>
                </a:lnTo>
                <a:lnTo>
                  <a:pt x="699" y="176"/>
                </a:lnTo>
                <a:lnTo>
                  <a:pt x="704" y="179"/>
                </a:lnTo>
                <a:lnTo>
                  <a:pt x="705" y="182"/>
                </a:lnTo>
                <a:lnTo>
                  <a:pt x="706" y="184"/>
                </a:lnTo>
                <a:lnTo>
                  <a:pt x="706" y="184"/>
                </a:lnTo>
                <a:close/>
                <a:moveTo>
                  <a:pt x="711" y="197"/>
                </a:moveTo>
                <a:lnTo>
                  <a:pt x="711" y="197"/>
                </a:lnTo>
                <a:lnTo>
                  <a:pt x="708" y="196"/>
                </a:lnTo>
                <a:lnTo>
                  <a:pt x="707" y="194"/>
                </a:lnTo>
                <a:lnTo>
                  <a:pt x="708" y="193"/>
                </a:lnTo>
                <a:lnTo>
                  <a:pt x="708" y="193"/>
                </a:lnTo>
                <a:lnTo>
                  <a:pt x="711" y="195"/>
                </a:lnTo>
                <a:lnTo>
                  <a:pt x="711" y="197"/>
                </a:lnTo>
                <a:lnTo>
                  <a:pt x="711" y="197"/>
                </a:lnTo>
                <a:close/>
                <a:moveTo>
                  <a:pt x="722" y="191"/>
                </a:moveTo>
                <a:lnTo>
                  <a:pt x="722" y="191"/>
                </a:lnTo>
                <a:lnTo>
                  <a:pt x="721" y="193"/>
                </a:lnTo>
                <a:lnTo>
                  <a:pt x="719" y="193"/>
                </a:lnTo>
                <a:lnTo>
                  <a:pt x="719" y="193"/>
                </a:lnTo>
                <a:lnTo>
                  <a:pt x="722" y="191"/>
                </a:lnTo>
                <a:lnTo>
                  <a:pt x="722" y="191"/>
                </a:lnTo>
                <a:lnTo>
                  <a:pt x="721" y="193"/>
                </a:lnTo>
                <a:lnTo>
                  <a:pt x="722" y="191"/>
                </a:lnTo>
                <a:lnTo>
                  <a:pt x="722" y="191"/>
                </a:lnTo>
                <a:close/>
                <a:moveTo>
                  <a:pt x="733" y="320"/>
                </a:moveTo>
                <a:lnTo>
                  <a:pt x="733" y="320"/>
                </a:lnTo>
                <a:lnTo>
                  <a:pt x="731" y="319"/>
                </a:lnTo>
                <a:lnTo>
                  <a:pt x="730" y="318"/>
                </a:lnTo>
                <a:lnTo>
                  <a:pt x="729" y="314"/>
                </a:lnTo>
                <a:lnTo>
                  <a:pt x="729" y="314"/>
                </a:lnTo>
                <a:lnTo>
                  <a:pt x="731" y="317"/>
                </a:lnTo>
                <a:lnTo>
                  <a:pt x="733" y="318"/>
                </a:lnTo>
                <a:lnTo>
                  <a:pt x="733" y="320"/>
                </a:lnTo>
                <a:lnTo>
                  <a:pt x="733" y="32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4776"/>
          <p:cNvSpPr>
            <a:spLocks noEditPoints="1"/>
          </p:cNvSpPr>
          <p:nvPr/>
        </p:nvSpPr>
        <p:spPr bwMode="auto">
          <a:xfrm flipH="1">
            <a:off x="438278" y="2797021"/>
            <a:ext cx="1515416" cy="1531624"/>
          </a:xfrm>
          <a:custGeom>
            <a:avLst/>
            <a:gdLst>
              <a:gd name="T0" fmla="*/ 86 w 561"/>
              <a:gd name="T1" fmla="*/ 211 h 567"/>
              <a:gd name="T2" fmla="*/ 321 w 561"/>
              <a:gd name="T3" fmla="*/ 495 h 567"/>
              <a:gd name="T4" fmla="*/ 264 w 561"/>
              <a:gd name="T5" fmla="*/ 48 h 567"/>
              <a:gd name="T6" fmla="*/ 487 w 561"/>
              <a:gd name="T7" fmla="*/ 372 h 567"/>
              <a:gd name="T8" fmla="*/ 545 w 561"/>
              <a:gd name="T9" fmla="*/ 293 h 567"/>
              <a:gd name="T10" fmla="*/ 499 w 561"/>
              <a:gd name="T11" fmla="*/ 41 h 567"/>
              <a:gd name="T12" fmla="*/ 45 w 561"/>
              <a:gd name="T13" fmla="*/ 183 h 567"/>
              <a:gd name="T14" fmla="*/ 19 w 561"/>
              <a:gd name="T15" fmla="*/ 458 h 567"/>
              <a:gd name="T16" fmla="*/ 50 w 561"/>
              <a:gd name="T17" fmla="*/ 501 h 567"/>
              <a:gd name="T18" fmla="*/ 313 w 561"/>
              <a:gd name="T19" fmla="*/ 535 h 567"/>
              <a:gd name="T20" fmla="*/ 326 w 561"/>
              <a:gd name="T21" fmla="*/ 519 h 567"/>
              <a:gd name="T22" fmla="*/ 26 w 561"/>
              <a:gd name="T23" fmla="*/ 425 h 567"/>
              <a:gd name="T24" fmla="*/ 316 w 561"/>
              <a:gd name="T25" fmla="*/ 514 h 567"/>
              <a:gd name="T26" fmla="*/ 511 w 561"/>
              <a:gd name="T27" fmla="*/ 340 h 567"/>
              <a:gd name="T28" fmla="*/ 215 w 561"/>
              <a:gd name="T29" fmla="*/ 560 h 567"/>
              <a:gd name="T30" fmla="*/ 376 w 561"/>
              <a:gd name="T31" fmla="*/ 476 h 567"/>
              <a:gd name="T32" fmla="*/ 196 w 561"/>
              <a:gd name="T33" fmla="*/ 519 h 567"/>
              <a:gd name="T34" fmla="*/ 260 w 561"/>
              <a:gd name="T35" fmla="*/ 532 h 567"/>
              <a:gd name="T36" fmla="*/ 260 w 561"/>
              <a:gd name="T37" fmla="*/ 533 h 567"/>
              <a:gd name="T38" fmla="*/ 227 w 561"/>
              <a:gd name="T39" fmla="*/ 535 h 567"/>
              <a:gd name="T40" fmla="*/ 274 w 561"/>
              <a:gd name="T41" fmla="*/ 541 h 567"/>
              <a:gd name="T42" fmla="*/ 285 w 561"/>
              <a:gd name="T43" fmla="*/ 541 h 567"/>
              <a:gd name="T44" fmla="*/ 286 w 561"/>
              <a:gd name="T45" fmla="*/ 543 h 567"/>
              <a:gd name="T46" fmla="*/ 134 w 561"/>
              <a:gd name="T47" fmla="*/ 509 h 567"/>
              <a:gd name="T48" fmla="*/ 248 w 561"/>
              <a:gd name="T49" fmla="*/ 547 h 567"/>
              <a:gd name="T50" fmla="*/ 165 w 561"/>
              <a:gd name="T51" fmla="*/ 533 h 567"/>
              <a:gd name="T52" fmla="*/ 254 w 561"/>
              <a:gd name="T53" fmla="*/ 553 h 567"/>
              <a:gd name="T54" fmla="*/ 152 w 561"/>
              <a:gd name="T55" fmla="*/ 531 h 567"/>
              <a:gd name="T56" fmla="*/ 156 w 561"/>
              <a:gd name="T57" fmla="*/ 540 h 567"/>
              <a:gd name="T58" fmla="*/ 165 w 561"/>
              <a:gd name="T59" fmla="*/ 550 h 567"/>
              <a:gd name="T60" fmla="*/ 131 w 561"/>
              <a:gd name="T61" fmla="*/ 540 h 567"/>
              <a:gd name="T62" fmla="*/ 127 w 561"/>
              <a:gd name="T63" fmla="*/ 540 h 567"/>
              <a:gd name="T64" fmla="*/ 151 w 561"/>
              <a:gd name="T65" fmla="*/ 553 h 567"/>
              <a:gd name="T66" fmla="*/ 127 w 561"/>
              <a:gd name="T67" fmla="*/ 546 h 567"/>
              <a:gd name="T68" fmla="*/ 90 w 561"/>
              <a:gd name="T69" fmla="*/ 519 h 567"/>
              <a:gd name="T70" fmla="*/ 106 w 561"/>
              <a:gd name="T71" fmla="*/ 537 h 567"/>
              <a:gd name="T72" fmla="*/ 73 w 561"/>
              <a:gd name="T73" fmla="*/ 507 h 567"/>
              <a:gd name="T74" fmla="*/ 39 w 561"/>
              <a:gd name="T75" fmla="*/ 470 h 567"/>
              <a:gd name="T76" fmla="*/ 44 w 561"/>
              <a:gd name="T77" fmla="*/ 487 h 567"/>
              <a:gd name="T78" fmla="*/ 31 w 561"/>
              <a:gd name="T79" fmla="*/ 458 h 567"/>
              <a:gd name="T80" fmla="*/ 15 w 561"/>
              <a:gd name="T81" fmla="*/ 423 h 567"/>
              <a:gd name="T82" fmla="*/ 19 w 561"/>
              <a:gd name="T83" fmla="*/ 377 h 567"/>
              <a:gd name="T84" fmla="*/ 12 w 561"/>
              <a:gd name="T85" fmla="*/ 403 h 567"/>
              <a:gd name="T86" fmla="*/ 9 w 561"/>
              <a:gd name="T87" fmla="*/ 391 h 567"/>
              <a:gd name="T88" fmla="*/ 7 w 561"/>
              <a:gd name="T89" fmla="*/ 378 h 567"/>
              <a:gd name="T90" fmla="*/ 19 w 561"/>
              <a:gd name="T91" fmla="*/ 318 h 567"/>
              <a:gd name="T92" fmla="*/ 1 w 561"/>
              <a:gd name="T93" fmla="*/ 385 h 567"/>
              <a:gd name="T94" fmla="*/ 9 w 561"/>
              <a:gd name="T95" fmla="*/ 323 h 567"/>
              <a:gd name="T96" fmla="*/ 12 w 561"/>
              <a:gd name="T97" fmla="*/ 307 h 567"/>
              <a:gd name="T98" fmla="*/ 21 w 561"/>
              <a:gd name="T99" fmla="*/ 273 h 567"/>
              <a:gd name="T100" fmla="*/ 25 w 561"/>
              <a:gd name="T101" fmla="*/ 255 h 567"/>
              <a:gd name="T102" fmla="*/ 139 w 561"/>
              <a:gd name="T103" fmla="*/ 130 h 567"/>
              <a:gd name="T104" fmla="*/ 161 w 561"/>
              <a:gd name="T105" fmla="*/ 108 h 567"/>
              <a:gd name="T106" fmla="*/ 59 w 561"/>
              <a:gd name="T107" fmla="*/ 171 h 567"/>
              <a:gd name="T108" fmla="*/ 75 w 561"/>
              <a:gd name="T109" fmla="*/ 147 h 567"/>
              <a:gd name="T110" fmla="*/ 84 w 561"/>
              <a:gd name="T111" fmla="*/ 137 h 567"/>
              <a:gd name="T112" fmla="*/ 104 w 561"/>
              <a:gd name="T113" fmla="*/ 114 h 567"/>
              <a:gd name="T114" fmla="*/ 131 w 561"/>
              <a:gd name="T115" fmla="*/ 92 h 567"/>
              <a:gd name="T116" fmla="*/ 500 w 561"/>
              <a:gd name="T117" fmla="*/ 114 h 567"/>
              <a:gd name="T118" fmla="*/ 506 w 561"/>
              <a:gd name="T119" fmla="*/ 125 h 567"/>
              <a:gd name="T120" fmla="*/ 520 w 561"/>
              <a:gd name="T121" fmla="*/ 302 h 567"/>
              <a:gd name="T122" fmla="*/ 514 w 561"/>
              <a:gd name="T123" fmla="*/ 336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61" h="567">
                <a:moveTo>
                  <a:pt x="386" y="467"/>
                </a:moveTo>
                <a:lnTo>
                  <a:pt x="386" y="467"/>
                </a:lnTo>
                <a:lnTo>
                  <a:pt x="355" y="490"/>
                </a:lnTo>
                <a:lnTo>
                  <a:pt x="343" y="497"/>
                </a:lnTo>
                <a:lnTo>
                  <a:pt x="331" y="503"/>
                </a:lnTo>
                <a:lnTo>
                  <a:pt x="319" y="509"/>
                </a:lnTo>
                <a:lnTo>
                  <a:pt x="304" y="513"/>
                </a:lnTo>
                <a:lnTo>
                  <a:pt x="287" y="517"/>
                </a:lnTo>
                <a:lnTo>
                  <a:pt x="267" y="519"/>
                </a:lnTo>
                <a:lnTo>
                  <a:pt x="267" y="519"/>
                </a:lnTo>
                <a:lnTo>
                  <a:pt x="267" y="518"/>
                </a:lnTo>
                <a:lnTo>
                  <a:pt x="268" y="518"/>
                </a:lnTo>
                <a:lnTo>
                  <a:pt x="275" y="517"/>
                </a:lnTo>
                <a:lnTo>
                  <a:pt x="280" y="517"/>
                </a:lnTo>
                <a:lnTo>
                  <a:pt x="278" y="515"/>
                </a:lnTo>
                <a:lnTo>
                  <a:pt x="278" y="515"/>
                </a:lnTo>
                <a:lnTo>
                  <a:pt x="256" y="525"/>
                </a:lnTo>
                <a:lnTo>
                  <a:pt x="237" y="531"/>
                </a:lnTo>
                <a:lnTo>
                  <a:pt x="217" y="535"/>
                </a:lnTo>
                <a:lnTo>
                  <a:pt x="199" y="536"/>
                </a:lnTo>
                <a:lnTo>
                  <a:pt x="183" y="535"/>
                </a:lnTo>
                <a:lnTo>
                  <a:pt x="167" y="532"/>
                </a:lnTo>
                <a:lnTo>
                  <a:pt x="152" y="526"/>
                </a:lnTo>
                <a:lnTo>
                  <a:pt x="138" y="520"/>
                </a:lnTo>
                <a:lnTo>
                  <a:pt x="126" y="511"/>
                </a:lnTo>
                <a:lnTo>
                  <a:pt x="114" y="500"/>
                </a:lnTo>
                <a:lnTo>
                  <a:pt x="103" y="488"/>
                </a:lnTo>
                <a:lnTo>
                  <a:pt x="93" y="474"/>
                </a:lnTo>
                <a:lnTo>
                  <a:pt x="85" y="460"/>
                </a:lnTo>
                <a:lnTo>
                  <a:pt x="78" y="444"/>
                </a:lnTo>
                <a:lnTo>
                  <a:pt x="72" y="428"/>
                </a:lnTo>
                <a:lnTo>
                  <a:pt x="67" y="409"/>
                </a:lnTo>
                <a:lnTo>
                  <a:pt x="63" y="391"/>
                </a:lnTo>
                <a:lnTo>
                  <a:pt x="61" y="372"/>
                </a:lnTo>
                <a:lnTo>
                  <a:pt x="60" y="352"/>
                </a:lnTo>
                <a:lnTo>
                  <a:pt x="60" y="332"/>
                </a:lnTo>
                <a:lnTo>
                  <a:pt x="61" y="312"/>
                </a:lnTo>
                <a:lnTo>
                  <a:pt x="63" y="291"/>
                </a:lnTo>
                <a:lnTo>
                  <a:pt x="67" y="271"/>
                </a:lnTo>
                <a:lnTo>
                  <a:pt x="72" y="251"/>
                </a:lnTo>
                <a:lnTo>
                  <a:pt x="78" y="230"/>
                </a:lnTo>
                <a:lnTo>
                  <a:pt x="86" y="211"/>
                </a:lnTo>
                <a:lnTo>
                  <a:pt x="95" y="192"/>
                </a:lnTo>
                <a:lnTo>
                  <a:pt x="106" y="173"/>
                </a:lnTo>
                <a:lnTo>
                  <a:pt x="116" y="155"/>
                </a:lnTo>
                <a:lnTo>
                  <a:pt x="130" y="140"/>
                </a:lnTo>
                <a:lnTo>
                  <a:pt x="144" y="124"/>
                </a:lnTo>
                <a:lnTo>
                  <a:pt x="160" y="110"/>
                </a:lnTo>
                <a:lnTo>
                  <a:pt x="160" y="110"/>
                </a:lnTo>
                <a:lnTo>
                  <a:pt x="137" y="124"/>
                </a:lnTo>
                <a:lnTo>
                  <a:pt x="115" y="140"/>
                </a:lnTo>
                <a:lnTo>
                  <a:pt x="97" y="157"/>
                </a:lnTo>
                <a:lnTo>
                  <a:pt x="81" y="173"/>
                </a:lnTo>
                <a:lnTo>
                  <a:pt x="68" y="193"/>
                </a:lnTo>
                <a:lnTo>
                  <a:pt x="57" y="212"/>
                </a:lnTo>
                <a:lnTo>
                  <a:pt x="49" y="231"/>
                </a:lnTo>
                <a:lnTo>
                  <a:pt x="42" y="252"/>
                </a:lnTo>
                <a:lnTo>
                  <a:pt x="38" y="272"/>
                </a:lnTo>
                <a:lnTo>
                  <a:pt x="36" y="293"/>
                </a:lnTo>
                <a:lnTo>
                  <a:pt x="34" y="313"/>
                </a:lnTo>
                <a:lnTo>
                  <a:pt x="36" y="334"/>
                </a:lnTo>
                <a:lnTo>
                  <a:pt x="39" y="353"/>
                </a:lnTo>
                <a:lnTo>
                  <a:pt x="43" y="372"/>
                </a:lnTo>
                <a:lnTo>
                  <a:pt x="50" y="391"/>
                </a:lnTo>
                <a:lnTo>
                  <a:pt x="57" y="409"/>
                </a:lnTo>
                <a:lnTo>
                  <a:pt x="67" y="428"/>
                </a:lnTo>
                <a:lnTo>
                  <a:pt x="78" y="443"/>
                </a:lnTo>
                <a:lnTo>
                  <a:pt x="90" y="459"/>
                </a:lnTo>
                <a:lnTo>
                  <a:pt x="103" y="473"/>
                </a:lnTo>
                <a:lnTo>
                  <a:pt x="118" y="485"/>
                </a:lnTo>
                <a:lnTo>
                  <a:pt x="132" y="497"/>
                </a:lnTo>
                <a:lnTo>
                  <a:pt x="149" y="506"/>
                </a:lnTo>
                <a:lnTo>
                  <a:pt x="166" y="514"/>
                </a:lnTo>
                <a:lnTo>
                  <a:pt x="184" y="519"/>
                </a:lnTo>
                <a:lnTo>
                  <a:pt x="203" y="523"/>
                </a:lnTo>
                <a:lnTo>
                  <a:pt x="222" y="525"/>
                </a:lnTo>
                <a:lnTo>
                  <a:pt x="242" y="524"/>
                </a:lnTo>
                <a:lnTo>
                  <a:pt x="262" y="520"/>
                </a:lnTo>
                <a:lnTo>
                  <a:pt x="284" y="514"/>
                </a:lnTo>
                <a:lnTo>
                  <a:pt x="304" y="505"/>
                </a:lnTo>
                <a:lnTo>
                  <a:pt x="326" y="493"/>
                </a:lnTo>
                <a:lnTo>
                  <a:pt x="326" y="493"/>
                </a:lnTo>
                <a:lnTo>
                  <a:pt x="321" y="495"/>
                </a:lnTo>
                <a:lnTo>
                  <a:pt x="321" y="495"/>
                </a:lnTo>
                <a:lnTo>
                  <a:pt x="291" y="508"/>
                </a:lnTo>
                <a:lnTo>
                  <a:pt x="281" y="511"/>
                </a:lnTo>
                <a:lnTo>
                  <a:pt x="283" y="509"/>
                </a:lnTo>
                <a:lnTo>
                  <a:pt x="290" y="506"/>
                </a:lnTo>
                <a:lnTo>
                  <a:pt x="290" y="506"/>
                </a:lnTo>
                <a:lnTo>
                  <a:pt x="267" y="512"/>
                </a:lnTo>
                <a:lnTo>
                  <a:pt x="245" y="515"/>
                </a:lnTo>
                <a:lnTo>
                  <a:pt x="225" y="519"/>
                </a:lnTo>
                <a:lnTo>
                  <a:pt x="207" y="520"/>
                </a:lnTo>
                <a:lnTo>
                  <a:pt x="189" y="521"/>
                </a:lnTo>
                <a:lnTo>
                  <a:pt x="173" y="520"/>
                </a:lnTo>
                <a:lnTo>
                  <a:pt x="158" y="518"/>
                </a:lnTo>
                <a:lnTo>
                  <a:pt x="144" y="514"/>
                </a:lnTo>
                <a:lnTo>
                  <a:pt x="132" y="511"/>
                </a:lnTo>
                <a:lnTo>
                  <a:pt x="121" y="505"/>
                </a:lnTo>
                <a:lnTo>
                  <a:pt x="110" y="499"/>
                </a:lnTo>
                <a:lnTo>
                  <a:pt x="102" y="491"/>
                </a:lnTo>
                <a:lnTo>
                  <a:pt x="93" y="483"/>
                </a:lnTo>
                <a:lnTo>
                  <a:pt x="86" y="473"/>
                </a:lnTo>
                <a:lnTo>
                  <a:pt x="81" y="464"/>
                </a:lnTo>
                <a:lnTo>
                  <a:pt x="77" y="453"/>
                </a:lnTo>
                <a:lnTo>
                  <a:pt x="72" y="441"/>
                </a:lnTo>
                <a:lnTo>
                  <a:pt x="69" y="429"/>
                </a:lnTo>
                <a:lnTo>
                  <a:pt x="67" y="417"/>
                </a:lnTo>
                <a:lnTo>
                  <a:pt x="66" y="403"/>
                </a:lnTo>
                <a:lnTo>
                  <a:pt x="66" y="389"/>
                </a:lnTo>
                <a:lnTo>
                  <a:pt x="67" y="375"/>
                </a:lnTo>
                <a:lnTo>
                  <a:pt x="68" y="360"/>
                </a:lnTo>
                <a:lnTo>
                  <a:pt x="71" y="346"/>
                </a:lnTo>
                <a:lnTo>
                  <a:pt x="77" y="316"/>
                </a:lnTo>
                <a:lnTo>
                  <a:pt x="86" y="284"/>
                </a:lnTo>
                <a:lnTo>
                  <a:pt x="98" y="253"/>
                </a:lnTo>
                <a:lnTo>
                  <a:pt x="114" y="223"/>
                </a:lnTo>
                <a:lnTo>
                  <a:pt x="130" y="192"/>
                </a:lnTo>
                <a:lnTo>
                  <a:pt x="149" y="163"/>
                </a:lnTo>
                <a:lnTo>
                  <a:pt x="169" y="135"/>
                </a:lnTo>
                <a:lnTo>
                  <a:pt x="191" y="110"/>
                </a:lnTo>
                <a:lnTo>
                  <a:pt x="215" y="86"/>
                </a:lnTo>
                <a:lnTo>
                  <a:pt x="227" y="76"/>
                </a:lnTo>
                <a:lnTo>
                  <a:pt x="239" y="65"/>
                </a:lnTo>
                <a:lnTo>
                  <a:pt x="252" y="57"/>
                </a:lnTo>
                <a:lnTo>
                  <a:pt x="264" y="48"/>
                </a:lnTo>
                <a:lnTo>
                  <a:pt x="278" y="41"/>
                </a:lnTo>
                <a:lnTo>
                  <a:pt x="291" y="35"/>
                </a:lnTo>
                <a:lnTo>
                  <a:pt x="304" y="29"/>
                </a:lnTo>
                <a:lnTo>
                  <a:pt x="317" y="25"/>
                </a:lnTo>
                <a:lnTo>
                  <a:pt x="331" y="22"/>
                </a:lnTo>
                <a:lnTo>
                  <a:pt x="344" y="21"/>
                </a:lnTo>
                <a:lnTo>
                  <a:pt x="357" y="19"/>
                </a:lnTo>
                <a:lnTo>
                  <a:pt x="370" y="21"/>
                </a:lnTo>
                <a:lnTo>
                  <a:pt x="384" y="22"/>
                </a:lnTo>
                <a:lnTo>
                  <a:pt x="397" y="25"/>
                </a:lnTo>
                <a:lnTo>
                  <a:pt x="410" y="30"/>
                </a:lnTo>
                <a:lnTo>
                  <a:pt x="423" y="37"/>
                </a:lnTo>
                <a:lnTo>
                  <a:pt x="437" y="45"/>
                </a:lnTo>
                <a:lnTo>
                  <a:pt x="449" y="54"/>
                </a:lnTo>
                <a:lnTo>
                  <a:pt x="462" y="65"/>
                </a:lnTo>
                <a:lnTo>
                  <a:pt x="474" y="78"/>
                </a:lnTo>
                <a:lnTo>
                  <a:pt x="486" y="93"/>
                </a:lnTo>
                <a:lnTo>
                  <a:pt x="497" y="110"/>
                </a:lnTo>
                <a:lnTo>
                  <a:pt x="497" y="110"/>
                </a:lnTo>
                <a:lnTo>
                  <a:pt x="496" y="108"/>
                </a:lnTo>
                <a:lnTo>
                  <a:pt x="492" y="104"/>
                </a:lnTo>
                <a:lnTo>
                  <a:pt x="485" y="95"/>
                </a:lnTo>
                <a:lnTo>
                  <a:pt x="485" y="95"/>
                </a:lnTo>
                <a:lnTo>
                  <a:pt x="496" y="114"/>
                </a:lnTo>
                <a:lnTo>
                  <a:pt x="505" y="133"/>
                </a:lnTo>
                <a:lnTo>
                  <a:pt x="512" y="151"/>
                </a:lnTo>
                <a:lnTo>
                  <a:pt x="517" y="169"/>
                </a:lnTo>
                <a:lnTo>
                  <a:pt x="521" y="187"/>
                </a:lnTo>
                <a:lnTo>
                  <a:pt x="522" y="205"/>
                </a:lnTo>
                <a:lnTo>
                  <a:pt x="522" y="222"/>
                </a:lnTo>
                <a:lnTo>
                  <a:pt x="522" y="240"/>
                </a:lnTo>
                <a:lnTo>
                  <a:pt x="519" y="257"/>
                </a:lnTo>
                <a:lnTo>
                  <a:pt x="515" y="275"/>
                </a:lnTo>
                <a:lnTo>
                  <a:pt x="511" y="293"/>
                </a:lnTo>
                <a:lnTo>
                  <a:pt x="505" y="311"/>
                </a:lnTo>
                <a:lnTo>
                  <a:pt x="491" y="347"/>
                </a:lnTo>
                <a:lnTo>
                  <a:pt x="475" y="384"/>
                </a:lnTo>
                <a:lnTo>
                  <a:pt x="475" y="384"/>
                </a:lnTo>
                <a:lnTo>
                  <a:pt x="476" y="383"/>
                </a:lnTo>
                <a:lnTo>
                  <a:pt x="475" y="387"/>
                </a:lnTo>
                <a:lnTo>
                  <a:pt x="475" y="387"/>
                </a:lnTo>
                <a:lnTo>
                  <a:pt x="487" y="372"/>
                </a:lnTo>
                <a:lnTo>
                  <a:pt x="497" y="358"/>
                </a:lnTo>
                <a:lnTo>
                  <a:pt x="502" y="349"/>
                </a:lnTo>
                <a:lnTo>
                  <a:pt x="505" y="341"/>
                </a:lnTo>
                <a:lnTo>
                  <a:pt x="509" y="330"/>
                </a:lnTo>
                <a:lnTo>
                  <a:pt x="511" y="319"/>
                </a:lnTo>
                <a:lnTo>
                  <a:pt x="511" y="319"/>
                </a:lnTo>
                <a:lnTo>
                  <a:pt x="511" y="322"/>
                </a:lnTo>
                <a:lnTo>
                  <a:pt x="512" y="318"/>
                </a:lnTo>
                <a:lnTo>
                  <a:pt x="512" y="318"/>
                </a:lnTo>
                <a:lnTo>
                  <a:pt x="512" y="322"/>
                </a:lnTo>
                <a:lnTo>
                  <a:pt x="514" y="316"/>
                </a:lnTo>
                <a:lnTo>
                  <a:pt x="514" y="316"/>
                </a:lnTo>
                <a:lnTo>
                  <a:pt x="515" y="317"/>
                </a:lnTo>
                <a:lnTo>
                  <a:pt x="515" y="319"/>
                </a:lnTo>
                <a:lnTo>
                  <a:pt x="512" y="326"/>
                </a:lnTo>
                <a:lnTo>
                  <a:pt x="503" y="347"/>
                </a:lnTo>
                <a:lnTo>
                  <a:pt x="490" y="371"/>
                </a:lnTo>
                <a:lnTo>
                  <a:pt x="478" y="390"/>
                </a:lnTo>
                <a:lnTo>
                  <a:pt x="478" y="390"/>
                </a:lnTo>
                <a:lnTo>
                  <a:pt x="484" y="384"/>
                </a:lnTo>
                <a:lnTo>
                  <a:pt x="488" y="377"/>
                </a:lnTo>
                <a:lnTo>
                  <a:pt x="496" y="363"/>
                </a:lnTo>
                <a:lnTo>
                  <a:pt x="498" y="355"/>
                </a:lnTo>
                <a:lnTo>
                  <a:pt x="502" y="350"/>
                </a:lnTo>
                <a:lnTo>
                  <a:pt x="506" y="346"/>
                </a:lnTo>
                <a:lnTo>
                  <a:pt x="511" y="343"/>
                </a:lnTo>
                <a:lnTo>
                  <a:pt x="511" y="343"/>
                </a:lnTo>
                <a:lnTo>
                  <a:pt x="505" y="353"/>
                </a:lnTo>
                <a:lnTo>
                  <a:pt x="497" y="366"/>
                </a:lnTo>
                <a:lnTo>
                  <a:pt x="474" y="397"/>
                </a:lnTo>
                <a:lnTo>
                  <a:pt x="453" y="428"/>
                </a:lnTo>
                <a:lnTo>
                  <a:pt x="447" y="440"/>
                </a:lnTo>
                <a:lnTo>
                  <a:pt x="446" y="443"/>
                </a:lnTo>
                <a:lnTo>
                  <a:pt x="446" y="446"/>
                </a:lnTo>
                <a:lnTo>
                  <a:pt x="446" y="446"/>
                </a:lnTo>
                <a:lnTo>
                  <a:pt x="467" y="430"/>
                </a:lnTo>
                <a:lnTo>
                  <a:pt x="484" y="414"/>
                </a:lnTo>
                <a:lnTo>
                  <a:pt x="496" y="400"/>
                </a:lnTo>
                <a:lnTo>
                  <a:pt x="506" y="383"/>
                </a:lnTo>
                <a:lnTo>
                  <a:pt x="516" y="366"/>
                </a:lnTo>
                <a:lnTo>
                  <a:pt x="525" y="346"/>
                </a:lnTo>
                <a:lnTo>
                  <a:pt x="545" y="293"/>
                </a:lnTo>
                <a:lnTo>
                  <a:pt x="545" y="293"/>
                </a:lnTo>
                <a:lnTo>
                  <a:pt x="549" y="302"/>
                </a:lnTo>
                <a:lnTo>
                  <a:pt x="549" y="302"/>
                </a:lnTo>
                <a:lnTo>
                  <a:pt x="547" y="301"/>
                </a:lnTo>
                <a:lnTo>
                  <a:pt x="544" y="298"/>
                </a:lnTo>
                <a:lnTo>
                  <a:pt x="546" y="301"/>
                </a:lnTo>
                <a:lnTo>
                  <a:pt x="546" y="301"/>
                </a:lnTo>
                <a:lnTo>
                  <a:pt x="549" y="296"/>
                </a:lnTo>
                <a:lnTo>
                  <a:pt x="551" y="289"/>
                </a:lnTo>
                <a:lnTo>
                  <a:pt x="553" y="275"/>
                </a:lnTo>
                <a:lnTo>
                  <a:pt x="556" y="258"/>
                </a:lnTo>
                <a:lnTo>
                  <a:pt x="556" y="243"/>
                </a:lnTo>
                <a:lnTo>
                  <a:pt x="556" y="243"/>
                </a:lnTo>
                <a:lnTo>
                  <a:pt x="557" y="246"/>
                </a:lnTo>
                <a:lnTo>
                  <a:pt x="557" y="245"/>
                </a:lnTo>
                <a:lnTo>
                  <a:pt x="556" y="232"/>
                </a:lnTo>
                <a:lnTo>
                  <a:pt x="556" y="232"/>
                </a:lnTo>
                <a:lnTo>
                  <a:pt x="556" y="240"/>
                </a:lnTo>
                <a:lnTo>
                  <a:pt x="556" y="247"/>
                </a:lnTo>
                <a:lnTo>
                  <a:pt x="556" y="254"/>
                </a:lnTo>
                <a:lnTo>
                  <a:pt x="552" y="264"/>
                </a:lnTo>
                <a:lnTo>
                  <a:pt x="552" y="264"/>
                </a:lnTo>
                <a:lnTo>
                  <a:pt x="552" y="251"/>
                </a:lnTo>
                <a:lnTo>
                  <a:pt x="552" y="239"/>
                </a:lnTo>
                <a:lnTo>
                  <a:pt x="555" y="217"/>
                </a:lnTo>
                <a:lnTo>
                  <a:pt x="557" y="195"/>
                </a:lnTo>
                <a:lnTo>
                  <a:pt x="557" y="186"/>
                </a:lnTo>
                <a:lnTo>
                  <a:pt x="557" y="175"/>
                </a:lnTo>
                <a:lnTo>
                  <a:pt x="557" y="175"/>
                </a:lnTo>
                <a:lnTo>
                  <a:pt x="557" y="178"/>
                </a:lnTo>
                <a:lnTo>
                  <a:pt x="557" y="183"/>
                </a:lnTo>
                <a:lnTo>
                  <a:pt x="557" y="183"/>
                </a:lnTo>
                <a:lnTo>
                  <a:pt x="559" y="164"/>
                </a:lnTo>
                <a:lnTo>
                  <a:pt x="561" y="146"/>
                </a:lnTo>
                <a:lnTo>
                  <a:pt x="558" y="128"/>
                </a:lnTo>
                <a:lnTo>
                  <a:pt x="556" y="112"/>
                </a:lnTo>
                <a:lnTo>
                  <a:pt x="550" y="98"/>
                </a:lnTo>
                <a:lnTo>
                  <a:pt x="543" y="83"/>
                </a:lnTo>
                <a:lnTo>
                  <a:pt x="534" y="71"/>
                </a:lnTo>
                <a:lnTo>
                  <a:pt x="523" y="60"/>
                </a:lnTo>
                <a:lnTo>
                  <a:pt x="512" y="49"/>
                </a:lnTo>
                <a:lnTo>
                  <a:pt x="499" y="41"/>
                </a:lnTo>
                <a:lnTo>
                  <a:pt x="485" y="33"/>
                </a:lnTo>
                <a:lnTo>
                  <a:pt x="470" y="27"/>
                </a:lnTo>
                <a:lnTo>
                  <a:pt x="453" y="21"/>
                </a:lnTo>
                <a:lnTo>
                  <a:pt x="437" y="16"/>
                </a:lnTo>
                <a:lnTo>
                  <a:pt x="420" y="12"/>
                </a:lnTo>
                <a:lnTo>
                  <a:pt x="402" y="10"/>
                </a:lnTo>
                <a:lnTo>
                  <a:pt x="382" y="7"/>
                </a:lnTo>
                <a:lnTo>
                  <a:pt x="364" y="7"/>
                </a:lnTo>
                <a:lnTo>
                  <a:pt x="345" y="7"/>
                </a:lnTo>
                <a:lnTo>
                  <a:pt x="326" y="7"/>
                </a:lnTo>
                <a:lnTo>
                  <a:pt x="307" y="10"/>
                </a:lnTo>
                <a:lnTo>
                  <a:pt x="289" y="12"/>
                </a:lnTo>
                <a:lnTo>
                  <a:pt x="269" y="16"/>
                </a:lnTo>
                <a:lnTo>
                  <a:pt x="251" y="21"/>
                </a:lnTo>
                <a:lnTo>
                  <a:pt x="234" y="27"/>
                </a:lnTo>
                <a:lnTo>
                  <a:pt x="217" y="33"/>
                </a:lnTo>
                <a:lnTo>
                  <a:pt x="202" y="39"/>
                </a:lnTo>
                <a:lnTo>
                  <a:pt x="186" y="46"/>
                </a:lnTo>
                <a:lnTo>
                  <a:pt x="172" y="54"/>
                </a:lnTo>
                <a:lnTo>
                  <a:pt x="160" y="64"/>
                </a:lnTo>
                <a:lnTo>
                  <a:pt x="148" y="74"/>
                </a:lnTo>
                <a:lnTo>
                  <a:pt x="138" y="83"/>
                </a:lnTo>
                <a:lnTo>
                  <a:pt x="138" y="83"/>
                </a:lnTo>
                <a:lnTo>
                  <a:pt x="133" y="83"/>
                </a:lnTo>
                <a:lnTo>
                  <a:pt x="137" y="82"/>
                </a:lnTo>
                <a:lnTo>
                  <a:pt x="148" y="77"/>
                </a:lnTo>
                <a:lnTo>
                  <a:pt x="148" y="77"/>
                </a:lnTo>
                <a:lnTo>
                  <a:pt x="128" y="90"/>
                </a:lnTo>
                <a:lnTo>
                  <a:pt x="112" y="106"/>
                </a:lnTo>
                <a:lnTo>
                  <a:pt x="96" y="122"/>
                </a:lnTo>
                <a:lnTo>
                  <a:pt x="83" y="137"/>
                </a:lnTo>
                <a:lnTo>
                  <a:pt x="72" y="152"/>
                </a:lnTo>
                <a:lnTo>
                  <a:pt x="62" y="165"/>
                </a:lnTo>
                <a:lnTo>
                  <a:pt x="49" y="184"/>
                </a:lnTo>
                <a:lnTo>
                  <a:pt x="49" y="184"/>
                </a:lnTo>
                <a:lnTo>
                  <a:pt x="48" y="188"/>
                </a:lnTo>
                <a:lnTo>
                  <a:pt x="44" y="192"/>
                </a:lnTo>
                <a:lnTo>
                  <a:pt x="44" y="192"/>
                </a:lnTo>
                <a:lnTo>
                  <a:pt x="51" y="183"/>
                </a:lnTo>
                <a:lnTo>
                  <a:pt x="55" y="172"/>
                </a:lnTo>
                <a:lnTo>
                  <a:pt x="55" y="172"/>
                </a:lnTo>
                <a:lnTo>
                  <a:pt x="45" y="183"/>
                </a:lnTo>
                <a:lnTo>
                  <a:pt x="38" y="194"/>
                </a:lnTo>
                <a:lnTo>
                  <a:pt x="33" y="205"/>
                </a:lnTo>
                <a:lnTo>
                  <a:pt x="30" y="218"/>
                </a:lnTo>
                <a:lnTo>
                  <a:pt x="30" y="218"/>
                </a:lnTo>
                <a:lnTo>
                  <a:pt x="31" y="217"/>
                </a:lnTo>
                <a:lnTo>
                  <a:pt x="31" y="218"/>
                </a:lnTo>
                <a:lnTo>
                  <a:pt x="28" y="223"/>
                </a:lnTo>
                <a:lnTo>
                  <a:pt x="28" y="223"/>
                </a:lnTo>
                <a:lnTo>
                  <a:pt x="31" y="217"/>
                </a:lnTo>
                <a:lnTo>
                  <a:pt x="34" y="210"/>
                </a:lnTo>
                <a:lnTo>
                  <a:pt x="34" y="210"/>
                </a:lnTo>
                <a:lnTo>
                  <a:pt x="33" y="212"/>
                </a:lnTo>
                <a:lnTo>
                  <a:pt x="33" y="211"/>
                </a:lnTo>
                <a:lnTo>
                  <a:pt x="33" y="211"/>
                </a:lnTo>
                <a:lnTo>
                  <a:pt x="32" y="211"/>
                </a:lnTo>
                <a:lnTo>
                  <a:pt x="31" y="214"/>
                </a:lnTo>
                <a:lnTo>
                  <a:pt x="27" y="223"/>
                </a:lnTo>
                <a:lnTo>
                  <a:pt x="24" y="237"/>
                </a:lnTo>
                <a:lnTo>
                  <a:pt x="24" y="237"/>
                </a:lnTo>
                <a:lnTo>
                  <a:pt x="26" y="235"/>
                </a:lnTo>
                <a:lnTo>
                  <a:pt x="25" y="235"/>
                </a:lnTo>
                <a:lnTo>
                  <a:pt x="25" y="234"/>
                </a:lnTo>
                <a:lnTo>
                  <a:pt x="26" y="225"/>
                </a:lnTo>
                <a:lnTo>
                  <a:pt x="26" y="225"/>
                </a:lnTo>
                <a:lnTo>
                  <a:pt x="25" y="226"/>
                </a:lnTo>
                <a:lnTo>
                  <a:pt x="25" y="229"/>
                </a:lnTo>
                <a:lnTo>
                  <a:pt x="25" y="229"/>
                </a:lnTo>
                <a:lnTo>
                  <a:pt x="15" y="254"/>
                </a:lnTo>
                <a:lnTo>
                  <a:pt x="8" y="281"/>
                </a:lnTo>
                <a:lnTo>
                  <a:pt x="3" y="310"/>
                </a:lnTo>
                <a:lnTo>
                  <a:pt x="0" y="340"/>
                </a:lnTo>
                <a:lnTo>
                  <a:pt x="0" y="369"/>
                </a:lnTo>
                <a:lnTo>
                  <a:pt x="1" y="384"/>
                </a:lnTo>
                <a:lnTo>
                  <a:pt x="3" y="397"/>
                </a:lnTo>
                <a:lnTo>
                  <a:pt x="6" y="412"/>
                </a:lnTo>
                <a:lnTo>
                  <a:pt x="9" y="425"/>
                </a:lnTo>
                <a:lnTo>
                  <a:pt x="14" y="438"/>
                </a:lnTo>
                <a:lnTo>
                  <a:pt x="19" y="450"/>
                </a:lnTo>
                <a:lnTo>
                  <a:pt x="19" y="450"/>
                </a:lnTo>
                <a:lnTo>
                  <a:pt x="18" y="448"/>
                </a:lnTo>
                <a:lnTo>
                  <a:pt x="18" y="448"/>
                </a:lnTo>
                <a:lnTo>
                  <a:pt x="19" y="458"/>
                </a:lnTo>
                <a:lnTo>
                  <a:pt x="21" y="467"/>
                </a:lnTo>
                <a:lnTo>
                  <a:pt x="27" y="477"/>
                </a:lnTo>
                <a:lnTo>
                  <a:pt x="34" y="487"/>
                </a:lnTo>
                <a:lnTo>
                  <a:pt x="44" y="496"/>
                </a:lnTo>
                <a:lnTo>
                  <a:pt x="55" y="506"/>
                </a:lnTo>
                <a:lnTo>
                  <a:pt x="67" y="515"/>
                </a:lnTo>
                <a:lnTo>
                  <a:pt x="80" y="524"/>
                </a:lnTo>
                <a:lnTo>
                  <a:pt x="93" y="532"/>
                </a:lnTo>
                <a:lnTo>
                  <a:pt x="108" y="540"/>
                </a:lnTo>
                <a:lnTo>
                  <a:pt x="122" y="546"/>
                </a:lnTo>
                <a:lnTo>
                  <a:pt x="136" y="550"/>
                </a:lnTo>
                <a:lnTo>
                  <a:pt x="150" y="555"/>
                </a:lnTo>
                <a:lnTo>
                  <a:pt x="162" y="559"/>
                </a:lnTo>
                <a:lnTo>
                  <a:pt x="174" y="560"/>
                </a:lnTo>
                <a:lnTo>
                  <a:pt x="185" y="560"/>
                </a:lnTo>
                <a:lnTo>
                  <a:pt x="185" y="560"/>
                </a:lnTo>
                <a:lnTo>
                  <a:pt x="161" y="558"/>
                </a:lnTo>
                <a:lnTo>
                  <a:pt x="160" y="558"/>
                </a:lnTo>
                <a:lnTo>
                  <a:pt x="162" y="559"/>
                </a:lnTo>
                <a:lnTo>
                  <a:pt x="169" y="559"/>
                </a:lnTo>
                <a:lnTo>
                  <a:pt x="172" y="559"/>
                </a:lnTo>
                <a:lnTo>
                  <a:pt x="169" y="558"/>
                </a:lnTo>
                <a:lnTo>
                  <a:pt x="169" y="558"/>
                </a:lnTo>
                <a:lnTo>
                  <a:pt x="184" y="558"/>
                </a:lnTo>
                <a:lnTo>
                  <a:pt x="196" y="559"/>
                </a:lnTo>
                <a:lnTo>
                  <a:pt x="219" y="561"/>
                </a:lnTo>
                <a:lnTo>
                  <a:pt x="230" y="561"/>
                </a:lnTo>
                <a:lnTo>
                  <a:pt x="240" y="560"/>
                </a:lnTo>
                <a:lnTo>
                  <a:pt x="254" y="558"/>
                </a:lnTo>
                <a:lnTo>
                  <a:pt x="269" y="554"/>
                </a:lnTo>
                <a:lnTo>
                  <a:pt x="269" y="554"/>
                </a:lnTo>
                <a:lnTo>
                  <a:pt x="262" y="555"/>
                </a:lnTo>
                <a:lnTo>
                  <a:pt x="258" y="555"/>
                </a:lnTo>
                <a:lnTo>
                  <a:pt x="260" y="555"/>
                </a:lnTo>
                <a:lnTo>
                  <a:pt x="260" y="555"/>
                </a:lnTo>
                <a:lnTo>
                  <a:pt x="204" y="544"/>
                </a:lnTo>
                <a:lnTo>
                  <a:pt x="163" y="536"/>
                </a:lnTo>
                <a:lnTo>
                  <a:pt x="120" y="525"/>
                </a:lnTo>
                <a:lnTo>
                  <a:pt x="99" y="519"/>
                </a:lnTo>
                <a:lnTo>
                  <a:pt x="80" y="513"/>
                </a:lnTo>
                <a:lnTo>
                  <a:pt x="65" y="507"/>
                </a:lnTo>
                <a:lnTo>
                  <a:pt x="50" y="501"/>
                </a:lnTo>
                <a:lnTo>
                  <a:pt x="40" y="494"/>
                </a:lnTo>
                <a:lnTo>
                  <a:pt x="37" y="490"/>
                </a:lnTo>
                <a:lnTo>
                  <a:pt x="34" y="487"/>
                </a:lnTo>
                <a:lnTo>
                  <a:pt x="33" y="483"/>
                </a:lnTo>
                <a:lnTo>
                  <a:pt x="34" y="479"/>
                </a:lnTo>
                <a:lnTo>
                  <a:pt x="36" y="476"/>
                </a:lnTo>
                <a:lnTo>
                  <a:pt x="39" y="472"/>
                </a:lnTo>
                <a:lnTo>
                  <a:pt x="39" y="472"/>
                </a:lnTo>
                <a:lnTo>
                  <a:pt x="44" y="479"/>
                </a:lnTo>
                <a:lnTo>
                  <a:pt x="40" y="473"/>
                </a:lnTo>
                <a:lnTo>
                  <a:pt x="40" y="473"/>
                </a:lnTo>
                <a:lnTo>
                  <a:pt x="44" y="478"/>
                </a:lnTo>
                <a:lnTo>
                  <a:pt x="48" y="484"/>
                </a:lnTo>
                <a:lnTo>
                  <a:pt x="54" y="489"/>
                </a:lnTo>
                <a:lnTo>
                  <a:pt x="57" y="491"/>
                </a:lnTo>
                <a:lnTo>
                  <a:pt x="57" y="491"/>
                </a:lnTo>
                <a:lnTo>
                  <a:pt x="55" y="487"/>
                </a:lnTo>
                <a:lnTo>
                  <a:pt x="56" y="487"/>
                </a:lnTo>
                <a:lnTo>
                  <a:pt x="57" y="488"/>
                </a:lnTo>
                <a:lnTo>
                  <a:pt x="68" y="499"/>
                </a:lnTo>
                <a:lnTo>
                  <a:pt x="73" y="505"/>
                </a:lnTo>
                <a:lnTo>
                  <a:pt x="74" y="507"/>
                </a:lnTo>
                <a:lnTo>
                  <a:pt x="71" y="505"/>
                </a:lnTo>
                <a:lnTo>
                  <a:pt x="60" y="495"/>
                </a:lnTo>
                <a:lnTo>
                  <a:pt x="60" y="495"/>
                </a:lnTo>
                <a:lnTo>
                  <a:pt x="114" y="521"/>
                </a:lnTo>
                <a:lnTo>
                  <a:pt x="151" y="538"/>
                </a:lnTo>
                <a:lnTo>
                  <a:pt x="171" y="547"/>
                </a:lnTo>
                <a:lnTo>
                  <a:pt x="191" y="554"/>
                </a:lnTo>
                <a:lnTo>
                  <a:pt x="210" y="560"/>
                </a:lnTo>
                <a:lnTo>
                  <a:pt x="230" y="565"/>
                </a:lnTo>
                <a:lnTo>
                  <a:pt x="249" y="567"/>
                </a:lnTo>
                <a:lnTo>
                  <a:pt x="266" y="567"/>
                </a:lnTo>
                <a:lnTo>
                  <a:pt x="273" y="566"/>
                </a:lnTo>
                <a:lnTo>
                  <a:pt x="281" y="565"/>
                </a:lnTo>
                <a:lnTo>
                  <a:pt x="287" y="562"/>
                </a:lnTo>
                <a:lnTo>
                  <a:pt x="293" y="559"/>
                </a:lnTo>
                <a:lnTo>
                  <a:pt x="299" y="554"/>
                </a:lnTo>
                <a:lnTo>
                  <a:pt x="304" y="549"/>
                </a:lnTo>
                <a:lnTo>
                  <a:pt x="309" y="542"/>
                </a:lnTo>
                <a:lnTo>
                  <a:pt x="313" y="535"/>
                </a:lnTo>
                <a:lnTo>
                  <a:pt x="313" y="535"/>
                </a:lnTo>
                <a:lnTo>
                  <a:pt x="302" y="538"/>
                </a:lnTo>
                <a:lnTo>
                  <a:pt x="303" y="537"/>
                </a:lnTo>
                <a:lnTo>
                  <a:pt x="302" y="537"/>
                </a:lnTo>
                <a:lnTo>
                  <a:pt x="302" y="537"/>
                </a:lnTo>
                <a:lnTo>
                  <a:pt x="313" y="533"/>
                </a:lnTo>
                <a:lnTo>
                  <a:pt x="322" y="530"/>
                </a:lnTo>
                <a:lnTo>
                  <a:pt x="340" y="525"/>
                </a:lnTo>
                <a:lnTo>
                  <a:pt x="349" y="521"/>
                </a:lnTo>
                <a:lnTo>
                  <a:pt x="356" y="518"/>
                </a:lnTo>
                <a:lnTo>
                  <a:pt x="364" y="514"/>
                </a:lnTo>
                <a:lnTo>
                  <a:pt x="370" y="507"/>
                </a:lnTo>
                <a:lnTo>
                  <a:pt x="370" y="507"/>
                </a:lnTo>
                <a:lnTo>
                  <a:pt x="364" y="511"/>
                </a:lnTo>
                <a:lnTo>
                  <a:pt x="362" y="511"/>
                </a:lnTo>
                <a:lnTo>
                  <a:pt x="366" y="509"/>
                </a:lnTo>
                <a:lnTo>
                  <a:pt x="366" y="509"/>
                </a:lnTo>
                <a:lnTo>
                  <a:pt x="358" y="513"/>
                </a:lnTo>
                <a:lnTo>
                  <a:pt x="342" y="521"/>
                </a:lnTo>
                <a:lnTo>
                  <a:pt x="325" y="529"/>
                </a:lnTo>
                <a:lnTo>
                  <a:pt x="317" y="530"/>
                </a:lnTo>
                <a:lnTo>
                  <a:pt x="314" y="530"/>
                </a:lnTo>
                <a:lnTo>
                  <a:pt x="314" y="530"/>
                </a:lnTo>
                <a:lnTo>
                  <a:pt x="322" y="526"/>
                </a:lnTo>
                <a:lnTo>
                  <a:pt x="331" y="523"/>
                </a:lnTo>
                <a:lnTo>
                  <a:pt x="331" y="523"/>
                </a:lnTo>
                <a:lnTo>
                  <a:pt x="316" y="531"/>
                </a:lnTo>
                <a:lnTo>
                  <a:pt x="307" y="535"/>
                </a:lnTo>
                <a:lnTo>
                  <a:pt x="298" y="536"/>
                </a:lnTo>
                <a:lnTo>
                  <a:pt x="290" y="537"/>
                </a:lnTo>
                <a:lnTo>
                  <a:pt x="290" y="537"/>
                </a:lnTo>
                <a:lnTo>
                  <a:pt x="285" y="540"/>
                </a:lnTo>
                <a:lnTo>
                  <a:pt x="279" y="540"/>
                </a:lnTo>
                <a:lnTo>
                  <a:pt x="279" y="540"/>
                </a:lnTo>
                <a:lnTo>
                  <a:pt x="298" y="535"/>
                </a:lnTo>
                <a:lnTo>
                  <a:pt x="316" y="530"/>
                </a:lnTo>
                <a:lnTo>
                  <a:pt x="325" y="527"/>
                </a:lnTo>
                <a:lnTo>
                  <a:pt x="334" y="523"/>
                </a:lnTo>
                <a:lnTo>
                  <a:pt x="345" y="517"/>
                </a:lnTo>
                <a:lnTo>
                  <a:pt x="356" y="507"/>
                </a:lnTo>
                <a:lnTo>
                  <a:pt x="356" y="507"/>
                </a:lnTo>
                <a:lnTo>
                  <a:pt x="334" y="514"/>
                </a:lnTo>
                <a:lnTo>
                  <a:pt x="326" y="519"/>
                </a:lnTo>
                <a:lnTo>
                  <a:pt x="316" y="525"/>
                </a:lnTo>
                <a:lnTo>
                  <a:pt x="316" y="525"/>
                </a:lnTo>
                <a:lnTo>
                  <a:pt x="295" y="525"/>
                </a:lnTo>
                <a:lnTo>
                  <a:pt x="273" y="527"/>
                </a:lnTo>
                <a:lnTo>
                  <a:pt x="227" y="531"/>
                </a:lnTo>
                <a:lnTo>
                  <a:pt x="204" y="533"/>
                </a:lnTo>
                <a:lnTo>
                  <a:pt x="183" y="535"/>
                </a:lnTo>
                <a:lnTo>
                  <a:pt x="160" y="533"/>
                </a:lnTo>
                <a:lnTo>
                  <a:pt x="138" y="532"/>
                </a:lnTo>
                <a:lnTo>
                  <a:pt x="118" y="527"/>
                </a:lnTo>
                <a:lnTo>
                  <a:pt x="108" y="525"/>
                </a:lnTo>
                <a:lnTo>
                  <a:pt x="99" y="521"/>
                </a:lnTo>
                <a:lnTo>
                  <a:pt x="90" y="517"/>
                </a:lnTo>
                <a:lnTo>
                  <a:pt x="81" y="512"/>
                </a:lnTo>
                <a:lnTo>
                  <a:pt x="73" y="506"/>
                </a:lnTo>
                <a:lnTo>
                  <a:pt x="65" y="500"/>
                </a:lnTo>
                <a:lnTo>
                  <a:pt x="57" y="491"/>
                </a:lnTo>
                <a:lnTo>
                  <a:pt x="51" y="483"/>
                </a:lnTo>
                <a:lnTo>
                  <a:pt x="44" y="473"/>
                </a:lnTo>
                <a:lnTo>
                  <a:pt x="39" y="462"/>
                </a:lnTo>
                <a:lnTo>
                  <a:pt x="33" y="450"/>
                </a:lnTo>
                <a:lnTo>
                  <a:pt x="30" y="437"/>
                </a:lnTo>
                <a:lnTo>
                  <a:pt x="26" y="423"/>
                </a:lnTo>
                <a:lnTo>
                  <a:pt x="22" y="407"/>
                </a:lnTo>
                <a:lnTo>
                  <a:pt x="22" y="407"/>
                </a:lnTo>
                <a:lnTo>
                  <a:pt x="24" y="411"/>
                </a:lnTo>
                <a:lnTo>
                  <a:pt x="22" y="406"/>
                </a:lnTo>
                <a:lnTo>
                  <a:pt x="22" y="406"/>
                </a:lnTo>
                <a:lnTo>
                  <a:pt x="25" y="412"/>
                </a:lnTo>
                <a:lnTo>
                  <a:pt x="26" y="412"/>
                </a:lnTo>
                <a:lnTo>
                  <a:pt x="25" y="409"/>
                </a:lnTo>
                <a:lnTo>
                  <a:pt x="25" y="409"/>
                </a:lnTo>
                <a:lnTo>
                  <a:pt x="25" y="411"/>
                </a:lnTo>
                <a:lnTo>
                  <a:pt x="26" y="414"/>
                </a:lnTo>
                <a:lnTo>
                  <a:pt x="28" y="419"/>
                </a:lnTo>
                <a:lnTo>
                  <a:pt x="28" y="419"/>
                </a:lnTo>
                <a:lnTo>
                  <a:pt x="27" y="417"/>
                </a:lnTo>
                <a:lnTo>
                  <a:pt x="26" y="414"/>
                </a:lnTo>
                <a:lnTo>
                  <a:pt x="25" y="413"/>
                </a:lnTo>
                <a:lnTo>
                  <a:pt x="24" y="412"/>
                </a:lnTo>
                <a:lnTo>
                  <a:pt x="24" y="412"/>
                </a:lnTo>
                <a:lnTo>
                  <a:pt x="26" y="425"/>
                </a:lnTo>
                <a:lnTo>
                  <a:pt x="31" y="440"/>
                </a:lnTo>
                <a:lnTo>
                  <a:pt x="38" y="453"/>
                </a:lnTo>
                <a:lnTo>
                  <a:pt x="48" y="466"/>
                </a:lnTo>
                <a:lnTo>
                  <a:pt x="59" y="479"/>
                </a:lnTo>
                <a:lnTo>
                  <a:pt x="72" y="491"/>
                </a:lnTo>
                <a:lnTo>
                  <a:pt x="86" y="503"/>
                </a:lnTo>
                <a:lnTo>
                  <a:pt x="103" y="513"/>
                </a:lnTo>
                <a:lnTo>
                  <a:pt x="120" y="523"/>
                </a:lnTo>
                <a:lnTo>
                  <a:pt x="138" y="530"/>
                </a:lnTo>
                <a:lnTo>
                  <a:pt x="157" y="536"/>
                </a:lnTo>
                <a:lnTo>
                  <a:pt x="177" y="541"/>
                </a:lnTo>
                <a:lnTo>
                  <a:pt x="196" y="542"/>
                </a:lnTo>
                <a:lnTo>
                  <a:pt x="216" y="542"/>
                </a:lnTo>
                <a:lnTo>
                  <a:pt x="236" y="540"/>
                </a:lnTo>
                <a:lnTo>
                  <a:pt x="256" y="533"/>
                </a:lnTo>
                <a:lnTo>
                  <a:pt x="256" y="533"/>
                </a:lnTo>
                <a:lnTo>
                  <a:pt x="255" y="538"/>
                </a:lnTo>
                <a:lnTo>
                  <a:pt x="255" y="538"/>
                </a:lnTo>
                <a:lnTo>
                  <a:pt x="256" y="538"/>
                </a:lnTo>
                <a:lnTo>
                  <a:pt x="263" y="532"/>
                </a:lnTo>
                <a:lnTo>
                  <a:pt x="268" y="530"/>
                </a:lnTo>
                <a:lnTo>
                  <a:pt x="273" y="526"/>
                </a:lnTo>
                <a:lnTo>
                  <a:pt x="278" y="526"/>
                </a:lnTo>
                <a:lnTo>
                  <a:pt x="280" y="527"/>
                </a:lnTo>
                <a:lnTo>
                  <a:pt x="281" y="529"/>
                </a:lnTo>
                <a:lnTo>
                  <a:pt x="281" y="529"/>
                </a:lnTo>
                <a:lnTo>
                  <a:pt x="278" y="530"/>
                </a:lnTo>
                <a:lnTo>
                  <a:pt x="284" y="529"/>
                </a:lnTo>
                <a:lnTo>
                  <a:pt x="284" y="529"/>
                </a:lnTo>
                <a:lnTo>
                  <a:pt x="283" y="527"/>
                </a:lnTo>
                <a:lnTo>
                  <a:pt x="284" y="526"/>
                </a:lnTo>
                <a:lnTo>
                  <a:pt x="287" y="526"/>
                </a:lnTo>
                <a:lnTo>
                  <a:pt x="287" y="526"/>
                </a:lnTo>
                <a:lnTo>
                  <a:pt x="280" y="527"/>
                </a:lnTo>
                <a:lnTo>
                  <a:pt x="269" y="530"/>
                </a:lnTo>
                <a:lnTo>
                  <a:pt x="262" y="532"/>
                </a:lnTo>
                <a:lnTo>
                  <a:pt x="262" y="532"/>
                </a:lnTo>
                <a:lnTo>
                  <a:pt x="274" y="530"/>
                </a:lnTo>
                <a:lnTo>
                  <a:pt x="290" y="526"/>
                </a:lnTo>
                <a:lnTo>
                  <a:pt x="305" y="520"/>
                </a:lnTo>
                <a:lnTo>
                  <a:pt x="316" y="514"/>
                </a:lnTo>
                <a:lnTo>
                  <a:pt x="316" y="514"/>
                </a:lnTo>
                <a:lnTo>
                  <a:pt x="315" y="514"/>
                </a:lnTo>
                <a:lnTo>
                  <a:pt x="317" y="513"/>
                </a:lnTo>
                <a:lnTo>
                  <a:pt x="323" y="511"/>
                </a:lnTo>
                <a:lnTo>
                  <a:pt x="323" y="511"/>
                </a:lnTo>
                <a:lnTo>
                  <a:pt x="308" y="518"/>
                </a:lnTo>
                <a:lnTo>
                  <a:pt x="289" y="524"/>
                </a:lnTo>
                <a:lnTo>
                  <a:pt x="268" y="529"/>
                </a:lnTo>
                <a:lnTo>
                  <a:pt x="257" y="530"/>
                </a:lnTo>
                <a:lnTo>
                  <a:pt x="246" y="531"/>
                </a:lnTo>
                <a:lnTo>
                  <a:pt x="246" y="531"/>
                </a:lnTo>
                <a:lnTo>
                  <a:pt x="251" y="530"/>
                </a:lnTo>
                <a:lnTo>
                  <a:pt x="254" y="530"/>
                </a:lnTo>
                <a:lnTo>
                  <a:pt x="251" y="530"/>
                </a:lnTo>
                <a:lnTo>
                  <a:pt x="251" y="530"/>
                </a:lnTo>
                <a:lnTo>
                  <a:pt x="290" y="513"/>
                </a:lnTo>
                <a:lnTo>
                  <a:pt x="329" y="494"/>
                </a:lnTo>
                <a:lnTo>
                  <a:pt x="386" y="467"/>
                </a:lnTo>
                <a:lnTo>
                  <a:pt x="386" y="467"/>
                </a:lnTo>
                <a:lnTo>
                  <a:pt x="386" y="467"/>
                </a:lnTo>
                <a:lnTo>
                  <a:pt x="386" y="467"/>
                </a:lnTo>
                <a:lnTo>
                  <a:pt x="386" y="467"/>
                </a:lnTo>
                <a:close/>
                <a:moveTo>
                  <a:pt x="217" y="525"/>
                </a:moveTo>
                <a:lnTo>
                  <a:pt x="217" y="525"/>
                </a:lnTo>
                <a:lnTo>
                  <a:pt x="215" y="525"/>
                </a:lnTo>
                <a:lnTo>
                  <a:pt x="211" y="525"/>
                </a:lnTo>
                <a:lnTo>
                  <a:pt x="211" y="525"/>
                </a:lnTo>
                <a:lnTo>
                  <a:pt x="217" y="525"/>
                </a:lnTo>
                <a:lnTo>
                  <a:pt x="217" y="525"/>
                </a:lnTo>
                <a:close/>
                <a:moveTo>
                  <a:pt x="90" y="482"/>
                </a:moveTo>
                <a:lnTo>
                  <a:pt x="90" y="482"/>
                </a:lnTo>
                <a:lnTo>
                  <a:pt x="96" y="485"/>
                </a:lnTo>
                <a:lnTo>
                  <a:pt x="97" y="487"/>
                </a:lnTo>
                <a:lnTo>
                  <a:pt x="96" y="487"/>
                </a:lnTo>
                <a:lnTo>
                  <a:pt x="93" y="485"/>
                </a:lnTo>
                <a:lnTo>
                  <a:pt x="91" y="484"/>
                </a:lnTo>
                <a:lnTo>
                  <a:pt x="90" y="482"/>
                </a:lnTo>
                <a:lnTo>
                  <a:pt x="90" y="482"/>
                </a:lnTo>
                <a:lnTo>
                  <a:pt x="91" y="483"/>
                </a:lnTo>
                <a:lnTo>
                  <a:pt x="90" y="482"/>
                </a:lnTo>
                <a:lnTo>
                  <a:pt x="90" y="482"/>
                </a:lnTo>
                <a:close/>
                <a:moveTo>
                  <a:pt x="511" y="340"/>
                </a:moveTo>
                <a:lnTo>
                  <a:pt x="511" y="340"/>
                </a:lnTo>
                <a:lnTo>
                  <a:pt x="511" y="342"/>
                </a:lnTo>
                <a:lnTo>
                  <a:pt x="510" y="343"/>
                </a:lnTo>
                <a:lnTo>
                  <a:pt x="510" y="343"/>
                </a:lnTo>
                <a:lnTo>
                  <a:pt x="511" y="340"/>
                </a:lnTo>
                <a:lnTo>
                  <a:pt x="511" y="340"/>
                </a:lnTo>
                <a:close/>
                <a:moveTo>
                  <a:pt x="522" y="343"/>
                </a:moveTo>
                <a:lnTo>
                  <a:pt x="522" y="343"/>
                </a:lnTo>
                <a:lnTo>
                  <a:pt x="517" y="354"/>
                </a:lnTo>
                <a:lnTo>
                  <a:pt x="517" y="353"/>
                </a:lnTo>
                <a:lnTo>
                  <a:pt x="520" y="347"/>
                </a:lnTo>
                <a:lnTo>
                  <a:pt x="522" y="343"/>
                </a:lnTo>
                <a:lnTo>
                  <a:pt x="522" y="343"/>
                </a:lnTo>
                <a:lnTo>
                  <a:pt x="521" y="344"/>
                </a:lnTo>
                <a:lnTo>
                  <a:pt x="522" y="343"/>
                </a:lnTo>
                <a:lnTo>
                  <a:pt x="522" y="343"/>
                </a:lnTo>
                <a:close/>
                <a:moveTo>
                  <a:pt x="482" y="43"/>
                </a:moveTo>
                <a:lnTo>
                  <a:pt x="482" y="43"/>
                </a:lnTo>
                <a:lnTo>
                  <a:pt x="478" y="40"/>
                </a:lnTo>
                <a:lnTo>
                  <a:pt x="478" y="40"/>
                </a:lnTo>
                <a:lnTo>
                  <a:pt x="482" y="43"/>
                </a:lnTo>
                <a:lnTo>
                  <a:pt x="482" y="43"/>
                </a:lnTo>
                <a:close/>
                <a:moveTo>
                  <a:pt x="326" y="3"/>
                </a:moveTo>
                <a:lnTo>
                  <a:pt x="326" y="3"/>
                </a:lnTo>
                <a:lnTo>
                  <a:pt x="323" y="3"/>
                </a:lnTo>
                <a:lnTo>
                  <a:pt x="322" y="3"/>
                </a:lnTo>
                <a:lnTo>
                  <a:pt x="322" y="3"/>
                </a:lnTo>
                <a:lnTo>
                  <a:pt x="325" y="3"/>
                </a:lnTo>
                <a:lnTo>
                  <a:pt x="326" y="3"/>
                </a:lnTo>
                <a:lnTo>
                  <a:pt x="326" y="3"/>
                </a:lnTo>
                <a:lnTo>
                  <a:pt x="326" y="3"/>
                </a:lnTo>
                <a:close/>
                <a:moveTo>
                  <a:pt x="209" y="37"/>
                </a:moveTo>
                <a:lnTo>
                  <a:pt x="209" y="37"/>
                </a:lnTo>
                <a:lnTo>
                  <a:pt x="213" y="35"/>
                </a:lnTo>
                <a:lnTo>
                  <a:pt x="213" y="35"/>
                </a:lnTo>
                <a:lnTo>
                  <a:pt x="209" y="37"/>
                </a:lnTo>
                <a:lnTo>
                  <a:pt x="209" y="37"/>
                </a:lnTo>
                <a:close/>
                <a:moveTo>
                  <a:pt x="215" y="560"/>
                </a:moveTo>
                <a:lnTo>
                  <a:pt x="215" y="560"/>
                </a:lnTo>
                <a:lnTo>
                  <a:pt x="222" y="560"/>
                </a:lnTo>
                <a:lnTo>
                  <a:pt x="222" y="560"/>
                </a:lnTo>
                <a:lnTo>
                  <a:pt x="217" y="560"/>
                </a:lnTo>
                <a:lnTo>
                  <a:pt x="215" y="560"/>
                </a:lnTo>
                <a:lnTo>
                  <a:pt x="215" y="560"/>
                </a:lnTo>
                <a:close/>
                <a:moveTo>
                  <a:pt x="172" y="552"/>
                </a:moveTo>
                <a:lnTo>
                  <a:pt x="172" y="552"/>
                </a:lnTo>
                <a:lnTo>
                  <a:pt x="177" y="552"/>
                </a:lnTo>
                <a:lnTo>
                  <a:pt x="180" y="553"/>
                </a:lnTo>
                <a:lnTo>
                  <a:pt x="180" y="553"/>
                </a:lnTo>
                <a:lnTo>
                  <a:pt x="172" y="552"/>
                </a:lnTo>
                <a:lnTo>
                  <a:pt x="172" y="552"/>
                </a:lnTo>
                <a:close/>
                <a:moveTo>
                  <a:pt x="349" y="518"/>
                </a:moveTo>
                <a:lnTo>
                  <a:pt x="349" y="518"/>
                </a:lnTo>
                <a:lnTo>
                  <a:pt x="346" y="519"/>
                </a:lnTo>
                <a:lnTo>
                  <a:pt x="345" y="520"/>
                </a:lnTo>
                <a:lnTo>
                  <a:pt x="345" y="519"/>
                </a:lnTo>
                <a:lnTo>
                  <a:pt x="349" y="518"/>
                </a:lnTo>
                <a:lnTo>
                  <a:pt x="349" y="518"/>
                </a:lnTo>
                <a:lnTo>
                  <a:pt x="349" y="519"/>
                </a:lnTo>
                <a:lnTo>
                  <a:pt x="349" y="518"/>
                </a:lnTo>
                <a:lnTo>
                  <a:pt x="349" y="518"/>
                </a:lnTo>
                <a:close/>
                <a:moveTo>
                  <a:pt x="122" y="523"/>
                </a:moveTo>
                <a:lnTo>
                  <a:pt x="132" y="527"/>
                </a:lnTo>
                <a:lnTo>
                  <a:pt x="132" y="527"/>
                </a:lnTo>
                <a:lnTo>
                  <a:pt x="127" y="525"/>
                </a:lnTo>
                <a:lnTo>
                  <a:pt x="122" y="523"/>
                </a:lnTo>
                <a:lnTo>
                  <a:pt x="122" y="523"/>
                </a:lnTo>
                <a:close/>
                <a:moveTo>
                  <a:pt x="216" y="540"/>
                </a:moveTo>
                <a:lnTo>
                  <a:pt x="216" y="540"/>
                </a:lnTo>
                <a:lnTo>
                  <a:pt x="221" y="540"/>
                </a:lnTo>
                <a:lnTo>
                  <a:pt x="221" y="540"/>
                </a:lnTo>
                <a:lnTo>
                  <a:pt x="217" y="540"/>
                </a:lnTo>
                <a:lnTo>
                  <a:pt x="216" y="540"/>
                </a:lnTo>
                <a:lnTo>
                  <a:pt x="216" y="540"/>
                </a:lnTo>
                <a:close/>
                <a:moveTo>
                  <a:pt x="264" y="533"/>
                </a:moveTo>
                <a:lnTo>
                  <a:pt x="264" y="533"/>
                </a:lnTo>
                <a:lnTo>
                  <a:pt x="264" y="532"/>
                </a:lnTo>
                <a:lnTo>
                  <a:pt x="267" y="532"/>
                </a:lnTo>
                <a:lnTo>
                  <a:pt x="267" y="532"/>
                </a:lnTo>
                <a:lnTo>
                  <a:pt x="264" y="533"/>
                </a:lnTo>
                <a:lnTo>
                  <a:pt x="264" y="533"/>
                </a:lnTo>
                <a:close/>
                <a:moveTo>
                  <a:pt x="373" y="478"/>
                </a:moveTo>
                <a:lnTo>
                  <a:pt x="373" y="478"/>
                </a:lnTo>
                <a:lnTo>
                  <a:pt x="376" y="476"/>
                </a:lnTo>
                <a:lnTo>
                  <a:pt x="376" y="476"/>
                </a:lnTo>
                <a:lnTo>
                  <a:pt x="376" y="476"/>
                </a:lnTo>
                <a:lnTo>
                  <a:pt x="374" y="477"/>
                </a:lnTo>
                <a:lnTo>
                  <a:pt x="373" y="477"/>
                </a:lnTo>
                <a:lnTo>
                  <a:pt x="373" y="478"/>
                </a:lnTo>
                <a:lnTo>
                  <a:pt x="373" y="478"/>
                </a:lnTo>
                <a:lnTo>
                  <a:pt x="373" y="478"/>
                </a:lnTo>
                <a:lnTo>
                  <a:pt x="373" y="478"/>
                </a:lnTo>
                <a:lnTo>
                  <a:pt x="373" y="478"/>
                </a:lnTo>
                <a:close/>
                <a:moveTo>
                  <a:pt x="311" y="507"/>
                </a:moveTo>
                <a:lnTo>
                  <a:pt x="311" y="507"/>
                </a:lnTo>
                <a:lnTo>
                  <a:pt x="315" y="506"/>
                </a:lnTo>
                <a:lnTo>
                  <a:pt x="315" y="506"/>
                </a:lnTo>
                <a:lnTo>
                  <a:pt x="313" y="507"/>
                </a:lnTo>
                <a:lnTo>
                  <a:pt x="311" y="507"/>
                </a:lnTo>
                <a:lnTo>
                  <a:pt x="311" y="507"/>
                </a:lnTo>
                <a:close/>
                <a:moveTo>
                  <a:pt x="249" y="523"/>
                </a:moveTo>
                <a:lnTo>
                  <a:pt x="249" y="523"/>
                </a:lnTo>
                <a:lnTo>
                  <a:pt x="254" y="521"/>
                </a:lnTo>
                <a:lnTo>
                  <a:pt x="254" y="521"/>
                </a:lnTo>
                <a:lnTo>
                  <a:pt x="249" y="523"/>
                </a:lnTo>
                <a:lnTo>
                  <a:pt x="249" y="523"/>
                </a:lnTo>
                <a:close/>
                <a:moveTo>
                  <a:pt x="236" y="524"/>
                </a:moveTo>
                <a:lnTo>
                  <a:pt x="236" y="524"/>
                </a:lnTo>
                <a:lnTo>
                  <a:pt x="239" y="524"/>
                </a:lnTo>
                <a:lnTo>
                  <a:pt x="240" y="524"/>
                </a:lnTo>
                <a:lnTo>
                  <a:pt x="240" y="524"/>
                </a:lnTo>
                <a:lnTo>
                  <a:pt x="236" y="524"/>
                </a:lnTo>
                <a:lnTo>
                  <a:pt x="236" y="524"/>
                </a:lnTo>
                <a:close/>
                <a:moveTo>
                  <a:pt x="333" y="518"/>
                </a:moveTo>
                <a:lnTo>
                  <a:pt x="333" y="518"/>
                </a:lnTo>
                <a:lnTo>
                  <a:pt x="325" y="521"/>
                </a:lnTo>
                <a:lnTo>
                  <a:pt x="325" y="521"/>
                </a:lnTo>
                <a:lnTo>
                  <a:pt x="329" y="519"/>
                </a:lnTo>
                <a:lnTo>
                  <a:pt x="333" y="518"/>
                </a:lnTo>
                <a:lnTo>
                  <a:pt x="333" y="518"/>
                </a:lnTo>
                <a:close/>
                <a:moveTo>
                  <a:pt x="196" y="519"/>
                </a:moveTo>
                <a:lnTo>
                  <a:pt x="196" y="519"/>
                </a:lnTo>
                <a:lnTo>
                  <a:pt x="201" y="519"/>
                </a:lnTo>
                <a:lnTo>
                  <a:pt x="201" y="519"/>
                </a:lnTo>
                <a:lnTo>
                  <a:pt x="198" y="519"/>
                </a:lnTo>
                <a:lnTo>
                  <a:pt x="196" y="519"/>
                </a:lnTo>
                <a:lnTo>
                  <a:pt x="196" y="519"/>
                </a:lnTo>
                <a:close/>
                <a:moveTo>
                  <a:pt x="257" y="527"/>
                </a:moveTo>
                <a:lnTo>
                  <a:pt x="257" y="527"/>
                </a:lnTo>
                <a:lnTo>
                  <a:pt x="262" y="526"/>
                </a:lnTo>
                <a:lnTo>
                  <a:pt x="262" y="526"/>
                </a:lnTo>
                <a:lnTo>
                  <a:pt x="258" y="527"/>
                </a:lnTo>
                <a:lnTo>
                  <a:pt x="257" y="527"/>
                </a:lnTo>
                <a:lnTo>
                  <a:pt x="257" y="527"/>
                </a:lnTo>
                <a:close/>
                <a:moveTo>
                  <a:pt x="334" y="519"/>
                </a:moveTo>
                <a:lnTo>
                  <a:pt x="334" y="519"/>
                </a:lnTo>
                <a:lnTo>
                  <a:pt x="335" y="518"/>
                </a:lnTo>
                <a:lnTo>
                  <a:pt x="337" y="518"/>
                </a:lnTo>
                <a:lnTo>
                  <a:pt x="337" y="518"/>
                </a:lnTo>
                <a:lnTo>
                  <a:pt x="334" y="519"/>
                </a:lnTo>
                <a:lnTo>
                  <a:pt x="333" y="519"/>
                </a:lnTo>
                <a:lnTo>
                  <a:pt x="334" y="519"/>
                </a:lnTo>
                <a:lnTo>
                  <a:pt x="334" y="519"/>
                </a:lnTo>
                <a:close/>
                <a:moveTo>
                  <a:pt x="331" y="521"/>
                </a:moveTo>
                <a:lnTo>
                  <a:pt x="331" y="521"/>
                </a:lnTo>
                <a:lnTo>
                  <a:pt x="328" y="520"/>
                </a:lnTo>
                <a:lnTo>
                  <a:pt x="328" y="520"/>
                </a:lnTo>
                <a:lnTo>
                  <a:pt x="331" y="520"/>
                </a:lnTo>
                <a:lnTo>
                  <a:pt x="331" y="521"/>
                </a:lnTo>
                <a:lnTo>
                  <a:pt x="331" y="521"/>
                </a:lnTo>
                <a:lnTo>
                  <a:pt x="331" y="520"/>
                </a:lnTo>
                <a:lnTo>
                  <a:pt x="331" y="520"/>
                </a:lnTo>
                <a:lnTo>
                  <a:pt x="331" y="520"/>
                </a:lnTo>
                <a:lnTo>
                  <a:pt x="331" y="521"/>
                </a:lnTo>
                <a:lnTo>
                  <a:pt x="331" y="521"/>
                </a:lnTo>
                <a:close/>
                <a:moveTo>
                  <a:pt x="321" y="524"/>
                </a:moveTo>
                <a:lnTo>
                  <a:pt x="321" y="524"/>
                </a:lnTo>
                <a:lnTo>
                  <a:pt x="326" y="521"/>
                </a:lnTo>
                <a:lnTo>
                  <a:pt x="326" y="521"/>
                </a:lnTo>
                <a:lnTo>
                  <a:pt x="323" y="523"/>
                </a:lnTo>
                <a:lnTo>
                  <a:pt x="321" y="524"/>
                </a:lnTo>
                <a:lnTo>
                  <a:pt x="321" y="524"/>
                </a:lnTo>
                <a:close/>
                <a:moveTo>
                  <a:pt x="260" y="532"/>
                </a:moveTo>
                <a:lnTo>
                  <a:pt x="260" y="532"/>
                </a:lnTo>
                <a:lnTo>
                  <a:pt x="257" y="533"/>
                </a:lnTo>
                <a:lnTo>
                  <a:pt x="258" y="533"/>
                </a:lnTo>
                <a:lnTo>
                  <a:pt x="260" y="532"/>
                </a:lnTo>
                <a:lnTo>
                  <a:pt x="261" y="532"/>
                </a:lnTo>
                <a:lnTo>
                  <a:pt x="260" y="532"/>
                </a:lnTo>
                <a:lnTo>
                  <a:pt x="260" y="532"/>
                </a:lnTo>
                <a:lnTo>
                  <a:pt x="258" y="532"/>
                </a:lnTo>
                <a:lnTo>
                  <a:pt x="260" y="532"/>
                </a:lnTo>
                <a:lnTo>
                  <a:pt x="260" y="532"/>
                </a:lnTo>
                <a:close/>
                <a:moveTo>
                  <a:pt x="307" y="530"/>
                </a:moveTo>
                <a:lnTo>
                  <a:pt x="307" y="530"/>
                </a:lnTo>
                <a:lnTo>
                  <a:pt x="310" y="529"/>
                </a:lnTo>
                <a:lnTo>
                  <a:pt x="307" y="530"/>
                </a:lnTo>
                <a:lnTo>
                  <a:pt x="307" y="530"/>
                </a:lnTo>
                <a:lnTo>
                  <a:pt x="308" y="530"/>
                </a:lnTo>
                <a:lnTo>
                  <a:pt x="307" y="530"/>
                </a:lnTo>
                <a:lnTo>
                  <a:pt x="307" y="530"/>
                </a:lnTo>
                <a:close/>
                <a:moveTo>
                  <a:pt x="337" y="524"/>
                </a:moveTo>
                <a:lnTo>
                  <a:pt x="337" y="524"/>
                </a:lnTo>
                <a:lnTo>
                  <a:pt x="338" y="524"/>
                </a:lnTo>
                <a:lnTo>
                  <a:pt x="340" y="523"/>
                </a:lnTo>
                <a:lnTo>
                  <a:pt x="340" y="523"/>
                </a:lnTo>
                <a:lnTo>
                  <a:pt x="338" y="524"/>
                </a:lnTo>
                <a:lnTo>
                  <a:pt x="337" y="525"/>
                </a:lnTo>
                <a:lnTo>
                  <a:pt x="337" y="524"/>
                </a:lnTo>
                <a:lnTo>
                  <a:pt x="337" y="524"/>
                </a:lnTo>
                <a:close/>
                <a:moveTo>
                  <a:pt x="249" y="535"/>
                </a:moveTo>
                <a:lnTo>
                  <a:pt x="249" y="535"/>
                </a:lnTo>
                <a:lnTo>
                  <a:pt x="243" y="533"/>
                </a:lnTo>
                <a:lnTo>
                  <a:pt x="243" y="533"/>
                </a:lnTo>
                <a:lnTo>
                  <a:pt x="244" y="532"/>
                </a:lnTo>
                <a:lnTo>
                  <a:pt x="248" y="532"/>
                </a:lnTo>
                <a:lnTo>
                  <a:pt x="249" y="533"/>
                </a:lnTo>
                <a:lnTo>
                  <a:pt x="249" y="535"/>
                </a:lnTo>
                <a:lnTo>
                  <a:pt x="249" y="535"/>
                </a:lnTo>
                <a:lnTo>
                  <a:pt x="248" y="535"/>
                </a:lnTo>
                <a:lnTo>
                  <a:pt x="249" y="535"/>
                </a:lnTo>
                <a:lnTo>
                  <a:pt x="249" y="535"/>
                </a:lnTo>
                <a:close/>
                <a:moveTo>
                  <a:pt x="198" y="526"/>
                </a:moveTo>
                <a:lnTo>
                  <a:pt x="198" y="526"/>
                </a:lnTo>
                <a:lnTo>
                  <a:pt x="201" y="525"/>
                </a:lnTo>
                <a:lnTo>
                  <a:pt x="203" y="525"/>
                </a:lnTo>
                <a:lnTo>
                  <a:pt x="203" y="525"/>
                </a:lnTo>
                <a:lnTo>
                  <a:pt x="198" y="526"/>
                </a:lnTo>
                <a:lnTo>
                  <a:pt x="198" y="526"/>
                </a:lnTo>
                <a:close/>
                <a:moveTo>
                  <a:pt x="260" y="533"/>
                </a:moveTo>
                <a:lnTo>
                  <a:pt x="260" y="533"/>
                </a:lnTo>
                <a:lnTo>
                  <a:pt x="258" y="532"/>
                </a:lnTo>
                <a:lnTo>
                  <a:pt x="260" y="532"/>
                </a:lnTo>
                <a:lnTo>
                  <a:pt x="260" y="533"/>
                </a:lnTo>
                <a:lnTo>
                  <a:pt x="260" y="533"/>
                </a:lnTo>
                <a:lnTo>
                  <a:pt x="260" y="533"/>
                </a:lnTo>
                <a:lnTo>
                  <a:pt x="261" y="533"/>
                </a:lnTo>
                <a:lnTo>
                  <a:pt x="260" y="533"/>
                </a:lnTo>
                <a:lnTo>
                  <a:pt x="260" y="533"/>
                </a:lnTo>
                <a:close/>
                <a:moveTo>
                  <a:pt x="320" y="530"/>
                </a:moveTo>
                <a:lnTo>
                  <a:pt x="320" y="530"/>
                </a:lnTo>
                <a:lnTo>
                  <a:pt x="327" y="527"/>
                </a:lnTo>
                <a:lnTo>
                  <a:pt x="320" y="530"/>
                </a:lnTo>
                <a:lnTo>
                  <a:pt x="320" y="530"/>
                </a:lnTo>
                <a:lnTo>
                  <a:pt x="322" y="530"/>
                </a:lnTo>
                <a:lnTo>
                  <a:pt x="320" y="530"/>
                </a:lnTo>
                <a:lnTo>
                  <a:pt x="320" y="530"/>
                </a:lnTo>
                <a:close/>
                <a:moveTo>
                  <a:pt x="291" y="535"/>
                </a:moveTo>
                <a:lnTo>
                  <a:pt x="291" y="535"/>
                </a:lnTo>
                <a:lnTo>
                  <a:pt x="293" y="533"/>
                </a:lnTo>
                <a:lnTo>
                  <a:pt x="296" y="532"/>
                </a:lnTo>
                <a:lnTo>
                  <a:pt x="296" y="532"/>
                </a:lnTo>
                <a:lnTo>
                  <a:pt x="293" y="533"/>
                </a:lnTo>
                <a:lnTo>
                  <a:pt x="291" y="535"/>
                </a:lnTo>
                <a:lnTo>
                  <a:pt x="291" y="535"/>
                </a:lnTo>
                <a:close/>
                <a:moveTo>
                  <a:pt x="310" y="532"/>
                </a:moveTo>
                <a:lnTo>
                  <a:pt x="310" y="532"/>
                </a:lnTo>
                <a:lnTo>
                  <a:pt x="307" y="532"/>
                </a:lnTo>
                <a:lnTo>
                  <a:pt x="305" y="533"/>
                </a:lnTo>
                <a:lnTo>
                  <a:pt x="308" y="533"/>
                </a:lnTo>
                <a:lnTo>
                  <a:pt x="310" y="532"/>
                </a:lnTo>
                <a:lnTo>
                  <a:pt x="310" y="532"/>
                </a:lnTo>
                <a:lnTo>
                  <a:pt x="311" y="532"/>
                </a:lnTo>
                <a:lnTo>
                  <a:pt x="311" y="532"/>
                </a:lnTo>
                <a:lnTo>
                  <a:pt x="310" y="532"/>
                </a:lnTo>
                <a:lnTo>
                  <a:pt x="310" y="532"/>
                </a:lnTo>
                <a:lnTo>
                  <a:pt x="310" y="532"/>
                </a:lnTo>
                <a:close/>
                <a:moveTo>
                  <a:pt x="219" y="536"/>
                </a:moveTo>
                <a:lnTo>
                  <a:pt x="219" y="536"/>
                </a:lnTo>
                <a:lnTo>
                  <a:pt x="220" y="537"/>
                </a:lnTo>
                <a:lnTo>
                  <a:pt x="222" y="537"/>
                </a:lnTo>
                <a:lnTo>
                  <a:pt x="226" y="536"/>
                </a:lnTo>
                <a:lnTo>
                  <a:pt x="227" y="535"/>
                </a:lnTo>
                <a:lnTo>
                  <a:pt x="227" y="535"/>
                </a:lnTo>
                <a:lnTo>
                  <a:pt x="219" y="536"/>
                </a:lnTo>
                <a:lnTo>
                  <a:pt x="219" y="536"/>
                </a:lnTo>
                <a:lnTo>
                  <a:pt x="219" y="536"/>
                </a:lnTo>
                <a:lnTo>
                  <a:pt x="219" y="536"/>
                </a:lnTo>
                <a:lnTo>
                  <a:pt x="219" y="536"/>
                </a:lnTo>
                <a:close/>
                <a:moveTo>
                  <a:pt x="287" y="536"/>
                </a:moveTo>
                <a:lnTo>
                  <a:pt x="287" y="536"/>
                </a:lnTo>
                <a:lnTo>
                  <a:pt x="285" y="537"/>
                </a:lnTo>
                <a:lnTo>
                  <a:pt x="286" y="537"/>
                </a:lnTo>
                <a:lnTo>
                  <a:pt x="289" y="536"/>
                </a:lnTo>
                <a:lnTo>
                  <a:pt x="289" y="536"/>
                </a:lnTo>
                <a:lnTo>
                  <a:pt x="287" y="536"/>
                </a:lnTo>
                <a:lnTo>
                  <a:pt x="287" y="536"/>
                </a:lnTo>
                <a:lnTo>
                  <a:pt x="287" y="536"/>
                </a:lnTo>
                <a:lnTo>
                  <a:pt x="287" y="536"/>
                </a:lnTo>
                <a:lnTo>
                  <a:pt x="287" y="536"/>
                </a:lnTo>
                <a:close/>
                <a:moveTo>
                  <a:pt x="151" y="512"/>
                </a:moveTo>
                <a:lnTo>
                  <a:pt x="151" y="512"/>
                </a:lnTo>
                <a:lnTo>
                  <a:pt x="152" y="511"/>
                </a:lnTo>
                <a:lnTo>
                  <a:pt x="155" y="512"/>
                </a:lnTo>
                <a:lnTo>
                  <a:pt x="155" y="512"/>
                </a:lnTo>
                <a:lnTo>
                  <a:pt x="154" y="512"/>
                </a:lnTo>
                <a:lnTo>
                  <a:pt x="151" y="512"/>
                </a:lnTo>
                <a:lnTo>
                  <a:pt x="151" y="512"/>
                </a:lnTo>
                <a:close/>
                <a:moveTo>
                  <a:pt x="171" y="523"/>
                </a:moveTo>
                <a:lnTo>
                  <a:pt x="171" y="523"/>
                </a:lnTo>
                <a:lnTo>
                  <a:pt x="173" y="523"/>
                </a:lnTo>
                <a:lnTo>
                  <a:pt x="174" y="523"/>
                </a:lnTo>
                <a:lnTo>
                  <a:pt x="174" y="523"/>
                </a:lnTo>
                <a:lnTo>
                  <a:pt x="171" y="523"/>
                </a:lnTo>
                <a:lnTo>
                  <a:pt x="171" y="523"/>
                </a:lnTo>
                <a:close/>
                <a:moveTo>
                  <a:pt x="293" y="538"/>
                </a:moveTo>
                <a:lnTo>
                  <a:pt x="293" y="538"/>
                </a:lnTo>
                <a:lnTo>
                  <a:pt x="296" y="537"/>
                </a:lnTo>
                <a:lnTo>
                  <a:pt x="293" y="538"/>
                </a:lnTo>
                <a:lnTo>
                  <a:pt x="293" y="538"/>
                </a:lnTo>
                <a:lnTo>
                  <a:pt x="295" y="538"/>
                </a:lnTo>
                <a:lnTo>
                  <a:pt x="293" y="538"/>
                </a:lnTo>
                <a:lnTo>
                  <a:pt x="293" y="538"/>
                </a:lnTo>
                <a:close/>
                <a:moveTo>
                  <a:pt x="274" y="541"/>
                </a:moveTo>
                <a:lnTo>
                  <a:pt x="274" y="541"/>
                </a:lnTo>
                <a:lnTo>
                  <a:pt x="280" y="540"/>
                </a:lnTo>
                <a:lnTo>
                  <a:pt x="274" y="541"/>
                </a:lnTo>
                <a:lnTo>
                  <a:pt x="274" y="541"/>
                </a:lnTo>
                <a:lnTo>
                  <a:pt x="275" y="541"/>
                </a:lnTo>
                <a:lnTo>
                  <a:pt x="274" y="541"/>
                </a:lnTo>
                <a:lnTo>
                  <a:pt x="274" y="541"/>
                </a:lnTo>
                <a:close/>
                <a:moveTo>
                  <a:pt x="292" y="538"/>
                </a:moveTo>
                <a:lnTo>
                  <a:pt x="292" y="538"/>
                </a:lnTo>
                <a:lnTo>
                  <a:pt x="289" y="541"/>
                </a:lnTo>
                <a:lnTo>
                  <a:pt x="292" y="538"/>
                </a:lnTo>
                <a:lnTo>
                  <a:pt x="292" y="538"/>
                </a:lnTo>
                <a:lnTo>
                  <a:pt x="292" y="538"/>
                </a:lnTo>
                <a:lnTo>
                  <a:pt x="292" y="538"/>
                </a:lnTo>
                <a:lnTo>
                  <a:pt x="292" y="538"/>
                </a:lnTo>
                <a:close/>
                <a:moveTo>
                  <a:pt x="266" y="542"/>
                </a:moveTo>
                <a:lnTo>
                  <a:pt x="266" y="542"/>
                </a:lnTo>
                <a:lnTo>
                  <a:pt x="268" y="542"/>
                </a:lnTo>
                <a:lnTo>
                  <a:pt x="270" y="541"/>
                </a:lnTo>
                <a:lnTo>
                  <a:pt x="270" y="541"/>
                </a:lnTo>
                <a:lnTo>
                  <a:pt x="267" y="542"/>
                </a:lnTo>
                <a:lnTo>
                  <a:pt x="266" y="542"/>
                </a:lnTo>
                <a:lnTo>
                  <a:pt x="266" y="542"/>
                </a:lnTo>
                <a:lnTo>
                  <a:pt x="266" y="542"/>
                </a:lnTo>
                <a:close/>
                <a:moveTo>
                  <a:pt x="262" y="542"/>
                </a:moveTo>
                <a:lnTo>
                  <a:pt x="262" y="542"/>
                </a:lnTo>
                <a:lnTo>
                  <a:pt x="258" y="542"/>
                </a:lnTo>
                <a:lnTo>
                  <a:pt x="258" y="542"/>
                </a:lnTo>
                <a:lnTo>
                  <a:pt x="261" y="541"/>
                </a:lnTo>
                <a:lnTo>
                  <a:pt x="262" y="542"/>
                </a:lnTo>
                <a:lnTo>
                  <a:pt x="262" y="542"/>
                </a:lnTo>
                <a:lnTo>
                  <a:pt x="262" y="542"/>
                </a:lnTo>
                <a:lnTo>
                  <a:pt x="261" y="542"/>
                </a:lnTo>
                <a:lnTo>
                  <a:pt x="262" y="542"/>
                </a:lnTo>
                <a:lnTo>
                  <a:pt x="262" y="542"/>
                </a:lnTo>
                <a:close/>
                <a:moveTo>
                  <a:pt x="248" y="542"/>
                </a:moveTo>
                <a:lnTo>
                  <a:pt x="248" y="542"/>
                </a:lnTo>
                <a:lnTo>
                  <a:pt x="254" y="541"/>
                </a:lnTo>
                <a:lnTo>
                  <a:pt x="254" y="541"/>
                </a:lnTo>
                <a:lnTo>
                  <a:pt x="248" y="542"/>
                </a:lnTo>
                <a:lnTo>
                  <a:pt x="248" y="542"/>
                </a:lnTo>
                <a:close/>
                <a:moveTo>
                  <a:pt x="285" y="541"/>
                </a:moveTo>
                <a:lnTo>
                  <a:pt x="285" y="541"/>
                </a:lnTo>
                <a:lnTo>
                  <a:pt x="279" y="543"/>
                </a:lnTo>
                <a:lnTo>
                  <a:pt x="278" y="543"/>
                </a:lnTo>
                <a:lnTo>
                  <a:pt x="280" y="542"/>
                </a:lnTo>
                <a:lnTo>
                  <a:pt x="285" y="541"/>
                </a:lnTo>
                <a:lnTo>
                  <a:pt x="285" y="541"/>
                </a:lnTo>
                <a:lnTo>
                  <a:pt x="284" y="541"/>
                </a:lnTo>
                <a:lnTo>
                  <a:pt x="285" y="541"/>
                </a:lnTo>
                <a:lnTo>
                  <a:pt x="285" y="541"/>
                </a:lnTo>
                <a:close/>
                <a:moveTo>
                  <a:pt x="207" y="537"/>
                </a:moveTo>
                <a:lnTo>
                  <a:pt x="207" y="537"/>
                </a:lnTo>
                <a:lnTo>
                  <a:pt x="214" y="537"/>
                </a:lnTo>
                <a:lnTo>
                  <a:pt x="207" y="537"/>
                </a:lnTo>
                <a:lnTo>
                  <a:pt x="207" y="537"/>
                </a:lnTo>
                <a:lnTo>
                  <a:pt x="208" y="537"/>
                </a:lnTo>
                <a:lnTo>
                  <a:pt x="207" y="537"/>
                </a:lnTo>
                <a:lnTo>
                  <a:pt x="207" y="537"/>
                </a:lnTo>
                <a:close/>
                <a:moveTo>
                  <a:pt x="274" y="543"/>
                </a:moveTo>
                <a:lnTo>
                  <a:pt x="274" y="543"/>
                </a:lnTo>
                <a:lnTo>
                  <a:pt x="279" y="542"/>
                </a:lnTo>
                <a:lnTo>
                  <a:pt x="279" y="542"/>
                </a:lnTo>
                <a:lnTo>
                  <a:pt x="275" y="543"/>
                </a:lnTo>
                <a:lnTo>
                  <a:pt x="274" y="543"/>
                </a:lnTo>
                <a:lnTo>
                  <a:pt x="274" y="543"/>
                </a:lnTo>
                <a:close/>
                <a:moveTo>
                  <a:pt x="148" y="517"/>
                </a:moveTo>
                <a:lnTo>
                  <a:pt x="148" y="517"/>
                </a:lnTo>
                <a:lnTo>
                  <a:pt x="155" y="519"/>
                </a:lnTo>
                <a:lnTo>
                  <a:pt x="155" y="519"/>
                </a:lnTo>
                <a:lnTo>
                  <a:pt x="151" y="518"/>
                </a:lnTo>
                <a:lnTo>
                  <a:pt x="148" y="517"/>
                </a:lnTo>
                <a:lnTo>
                  <a:pt x="148" y="517"/>
                </a:lnTo>
                <a:close/>
                <a:moveTo>
                  <a:pt x="285" y="543"/>
                </a:moveTo>
                <a:lnTo>
                  <a:pt x="285" y="543"/>
                </a:lnTo>
                <a:lnTo>
                  <a:pt x="280" y="541"/>
                </a:lnTo>
                <a:lnTo>
                  <a:pt x="276" y="541"/>
                </a:lnTo>
                <a:lnTo>
                  <a:pt x="274" y="541"/>
                </a:lnTo>
                <a:lnTo>
                  <a:pt x="273" y="542"/>
                </a:lnTo>
                <a:lnTo>
                  <a:pt x="274" y="543"/>
                </a:lnTo>
                <a:lnTo>
                  <a:pt x="275" y="544"/>
                </a:lnTo>
                <a:lnTo>
                  <a:pt x="279" y="544"/>
                </a:lnTo>
                <a:lnTo>
                  <a:pt x="285" y="543"/>
                </a:lnTo>
                <a:lnTo>
                  <a:pt x="285" y="543"/>
                </a:lnTo>
                <a:lnTo>
                  <a:pt x="286" y="543"/>
                </a:lnTo>
                <a:lnTo>
                  <a:pt x="285" y="543"/>
                </a:lnTo>
                <a:lnTo>
                  <a:pt x="285" y="543"/>
                </a:lnTo>
                <a:close/>
                <a:moveTo>
                  <a:pt x="258" y="544"/>
                </a:moveTo>
                <a:lnTo>
                  <a:pt x="258" y="544"/>
                </a:lnTo>
                <a:lnTo>
                  <a:pt x="260" y="543"/>
                </a:lnTo>
                <a:lnTo>
                  <a:pt x="263" y="543"/>
                </a:lnTo>
                <a:lnTo>
                  <a:pt x="263" y="543"/>
                </a:lnTo>
                <a:lnTo>
                  <a:pt x="258" y="544"/>
                </a:lnTo>
                <a:lnTo>
                  <a:pt x="258" y="544"/>
                </a:lnTo>
                <a:close/>
                <a:moveTo>
                  <a:pt x="278" y="543"/>
                </a:moveTo>
                <a:lnTo>
                  <a:pt x="278" y="543"/>
                </a:lnTo>
                <a:lnTo>
                  <a:pt x="274" y="544"/>
                </a:lnTo>
                <a:lnTo>
                  <a:pt x="274" y="544"/>
                </a:lnTo>
                <a:lnTo>
                  <a:pt x="278" y="543"/>
                </a:lnTo>
                <a:lnTo>
                  <a:pt x="278" y="543"/>
                </a:lnTo>
                <a:lnTo>
                  <a:pt x="278" y="543"/>
                </a:lnTo>
                <a:lnTo>
                  <a:pt x="278" y="543"/>
                </a:lnTo>
                <a:close/>
                <a:moveTo>
                  <a:pt x="199" y="537"/>
                </a:moveTo>
                <a:lnTo>
                  <a:pt x="199" y="537"/>
                </a:lnTo>
                <a:lnTo>
                  <a:pt x="191" y="536"/>
                </a:lnTo>
                <a:lnTo>
                  <a:pt x="199" y="537"/>
                </a:lnTo>
                <a:lnTo>
                  <a:pt x="199" y="537"/>
                </a:lnTo>
                <a:lnTo>
                  <a:pt x="199" y="537"/>
                </a:lnTo>
                <a:lnTo>
                  <a:pt x="199" y="537"/>
                </a:lnTo>
                <a:lnTo>
                  <a:pt x="199" y="537"/>
                </a:lnTo>
                <a:close/>
                <a:moveTo>
                  <a:pt x="198" y="537"/>
                </a:moveTo>
                <a:lnTo>
                  <a:pt x="198" y="537"/>
                </a:lnTo>
                <a:lnTo>
                  <a:pt x="203" y="537"/>
                </a:lnTo>
                <a:lnTo>
                  <a:pt x="203" y="537"/>
                </a:lnTo>
                <a:lnTo>
                  <a:pt x="198" y="537"/>
                </a:lnTo>
                <a:lnTo>
                  <a:pt x="198" y="537"/>
                </a:lnTo>
                <a:close/>
                <a:moveTo>
                  <a:pt x="264" y="546"/>
                </a:moveTo>
                <a:lnTo>
                  <a:pt x="264" y="546"/>
                </a:lnTo>
                <a:lnTo>
                  <a:pt x="267" y="546"/>
                </a:lnTo>
                <a:lnTo>
                  <a:pt x="264" y="546"/>
                </a:lnTo>
                <a:lnTo>
                  <a:pt x="264" y="546"/>
                </a:lnTo>
                <a:lnTo>
                  <a:pt x="264" y="546"/>
                </a:lnTo>
                <a:lnTo>
                  <a:pt x="264" y="546"/>
                </a:lnTo>
                <a:lnTo>
                  <a:pt x="264" y="546"/>
                </a:lnTo>
                <a:close/>
                <a:moveTo>
                  <a:pt x="131" y="508"/>
                </a:moveTo>
                <a:lnTo>
                  <a:pt x="131" y="508"/>
                </a:lnTo>
                <a:lnTo>
                  <a:pt x="134" y="509"/>
                </a:lnTo>
                <a:lnTo>
                  <a:pt x="134" y="509"/>
                </a:lnTo>
                <a:lnTo>
                  <a:pt x="131" y="508"/>
                </a:lnTo>
                <a:lnTo>
                  <a:pt x="131" y="508"/>
                </a:lnTo>
                <a:close/>
                <a:moveTo>
                  <a:pt x="268" y="546"/>
                </a:moveTo>
                <a:lnTo>
                  <a:pt x="268" y="546"/>
                </a:lnTo>
                <a:lnTo>
                  <a:pt x="267" y="546"/>
                </a:lnTo>
                <a:lnTo>
                  <a:pt x="268" y="544"/>
                </a:lnTo>
                <a:lnTo>
                  <a:pt x="269" y="544"/>
                </a:lnTo>
                <a:lnTo>
                  <a:pt x="268" y="546"/>
                </a:lnTo>
                <a:lnTo>
                  <a:pt x="268" y="546"/>
                </a:lnTo>
                <a:lnTo>
                  <a:pt x="268" y="546"/>
                </a:lnTo>
                <a:lnTo>
                  <a:pt x="268" y="546"/>
                </a:lnTo>
                <a:lnTo>
                  <a:pt x="268" y="546"/>
                </a:lnTo>
                <a:close/>
                <a:moveTo>
                  <a:pt x="224" y="544"/>
                </a:moveTo>
                <a:lnTo>
                  <a:pt x="224" y="544"/>
                </a:lnTo>
                <a:lnTo>
                  <a:pt x="224" y="544"/>
                </a:lnTo>
                <a:lnTo>
                  <a:pt x="224" y="544"/>
                </a:lnTo>
                <a:lnTo>
                  <a:pt x="227" y="543"/>
                </a:lnTo>
                <a:lnTo>
                  <a:pt x="228" y="543"/>
                </a:lnTo>
                <a:lnTo>
                  <a:pt x="224" y="544"/>
                </a:lnTo>
                <a:lnTo>
                  <a:pt x="224" y="544"/>
                </a:lnTo>
                <a:lnTo>
                  <a:pt x="224" y="544"/>
                </a:lnTo>
                <a:lnTo>
                  <a:pt x="224" y="544"/>
                </a:lnTo>
                <a:lnTo>
                  <a:pt x="224" y="544"/>
                </a:lnTo>
                <a:close/>
                <a:moveTo>
                  <a:pt x="260" y="547"/>
                </a:moveTo>
                <a:lnTo>
                  <a:pt x="260" y="547"/>
                </a:lnTo>
                <a:lnTo>
                  <a:pt x="251" y="548"/>
                </a:lnTo>
                <a:lnTo>
                  <a:pt x="251" y="548"/>
                </a:lnTo>
                <a:lnTo>
                  <a:pt x="251" y="548"/>
                </a:lnTo>
                <a:lnTo>
                  <a:pt x="255" y="548"/>
                </a:lnTo>
                <a:lnTo>
                  <a:pt x="260" y="547"/>
                </a:lnTo>
                <a:lnTo>
                  <a:pt x="260" y="547"/>
                </a:lnTo>
                <a:lnTo>
                  <a:pt x="258" y="547"/>
                </a:lnTo>
                <a:lnTo>
                  <a:pt x="260" y="547"/>
                </a:lnTo>
                <a:lnTo>
                  <a:pt x="260" y="547"/>
                </a:lnTo>
                <a:close/>
                <a:moveTo>
                  <a:pt x="248" y="547"/>
                </a:moveTo>
                <a:lnTo>
                  <a:pt x="248" y="547"/>
                </a:lnTo>
                <a:lnTo>
                  <a:pt x="244" y="547"/>
                </a:lnTo>
                <a:lnTo>
                  <a:pt x="248" y="547"/>
                </a:lnTo>
                <a:lnTo>
                  <a:pt x="248" y="547"/>
                </a:lnTo>
                <a:lnTo>
                  <a:pt x="246" y="547"/>
                </a:lnTo>
                <a:lnTo>
                  <a:pt x="248" y="547"/>
                </a:lnTo>
                <a:lnTo>
                  <a:pt x="248" y="547"/>
                </a:lnTo>
                <a:close/>
                <a:moveTo>
                  <a:pt x="262" y="548"/>
                </a:moveTo>
                <a:lnTo>
                  <a:pt x="262" y="548"/>
                </a:lnTo>
                <a:lnTo>
                  <a:pt x="261" y="548"/>
                </a:lnTo>
                <a:lnTo>
                  <a:pt x="263" y="548"/>
                </a:lnTo>
                <a:lnTo>
                  <a:pt x="264" y="547"/>
                </a:lnTo>
                <a:lnTo>
                  <a:pt x="262" y="548"/>
                </a:lnTo>
                <a:lnTo>
                  <a:pt x="262" y="548"/>
                </a:lnTo>
                <a:lnTo>
                  <a:pt x="262" y="548"/>
                </a:lnTo>
                <a:lnTo>
                  <a:pt x="262" y="548"/>
                </a:lnTo>
                <a:lnTo>
                  <a:pt x="262" y="548"/>
                </a:lnTo>
                <a:close/>
                <a:moveTo>
                  <a:pt x="181" y="536"/>
                </a:moveTo>
                <a:lnTo>
                  <a:pt x="181" y="536"/>
                </a:lnTo>
                <a:lnTo>
                  <a:pt x="186" y="536"/>
                </a:lnTo>
                <a:lnTo>
                  <a:pt x="186" y="536"/>
                </a:lnTo>
                <a:lnTo>
                  <a:pt x="184" y="536"/>
                </a:lnTo>
                <a:lnTo>
                  <a:pt x="181" y="536"/>
                </a:lnTo>
                <a:lnTo>
                  <a:pt x="181" y="536"/>
                </a:lnTo>
                <a:close/>
                <a:moveTo>
                  <a:pt x="233" y="548"/>
                </a:moveTo>
                <a:lnTo>
                  <a:pt x="233" y="548"/>
                </a:lnTo>
                <a:lnTo>
                  <a:pt x="239" y="548"/>
                </a:lnTo>
                <a:lnTo>
                  <a:pt x="239" y="548"/>
                </a:lnTo>
                <a:lnTo>
                  <a:pt x="233" y="548"/>
                </a:lnTo>
                <a:lnTo>
                  <a:pt x="233" y="548"/>
                </a:lnTo>
                <a:close/>
                <a:moveTo>
                  <a:pt x="114" y="499"/>
                </a:moveTo>
                <a:lnTo>
                  <a:pt x="114" y="499"/>
                </a:lnTo>
                <a:lnTo>
                  <a:pt x="118" y="500"/>
                </a:lnTo>
                <a:lnTo>
                  <a:pt x="118" y="500"/>
                </a:lnTo>
                <a:lnTo>
                  <a:pt x="116" y="500"/>
                </a:lnTo>
                <a:lnTo>
                  <a:pt x="114" y="499"/>
                </a:lnTo>
                <a:lnTo>
                  <a:pt x="114" y="499"/>
                </a:lnTo>
                <a:close/>
                <a:moveTo>
                  <a:pt x="219" y="547"/>
                </a:moveTo>
                <a:lnTo>
                  <a:pt x="219" y="547"/>
                </a:lnTo>
                <a:lnTo>
                  <a:pt x="225" y="547"/>
                </a:lnTo>
                <a:lnTo>
                  <a:pt x="225" y="547"/>
                </a:lnTo>
                <a:lnTo>
                  <a:pt x="221" y="548"/>
                </a:lnTo>
                <a:lnTo>
                  <a:pt x="219" y="547"/>
                </a:lnTo>
                <a:lnTo>
                  <a:pt x="219" y="547"/>
                </a:lnTo>
                <a:close/>
                <a:moveTo>
                  <a:pt x="172" y="535"/>
                </a:moveTo>
                <a:lnTo>
                  <a:pt x="172" y="535"/>
                </a:lnTo>
                <a:lnTo>
                  <a:pt x="165" y="533"/>
                </a:lnTo>
                <a:lnTo>
                  <a:pt x="165" y="533"/>
                </a:lnTo>
                <a:lnTo>
                  <a:pt x="169" y="533"/>
                </a:lnTo>
                <a:lnTo>
                  <a:pt x="171" y="533"/>
                </a:lnTo>
                <a:lnTo>
                  <a:pt x="172" y="535"/>
                </a:lnTo>
                <a:lnTo>
                  <a:pt x="172" y="535"/>
                </a:lnTo>
                <a:close/>
                <a:moveTo>
                  <a:pt x="242" y="554"/>
                </a:moveTo>
                <a:lnTo>
                  <a:pt x="242" y="554"/>
                </a:lnTo>
                <a:lnTo>
                  <a:pt x="250" y="553"/>
                </a:lnTo>
                <a:lnTo>
                  <a:pt x="242" y="554"/>
                </a:lnTo>
                <a:lnTo>
                  <a:pt x="242" y="554"/>
                </a:lnTo>
                <a:lnTo>
                  <a:pt x="243" y="553"/>
                </a:lnTo>
                <a:lnTo>
                  <a:pt x="242" y="554"/>
                </a:lnTo>
                <a:lnTo>
                  <a:pt x="242" y="554"/>
                </a:lnTo>
                <a:close/>
                <a:moveTo>
                  <a:pt x="227" y="552"/>
                </a:moveTo>
                <a:lnTo>
                  <a:pt x="227" y="552"/>
                </a:lnTo>
                <a:lnTo>
                  <a:pt x="219" y="552"/>
                </a:lnTo>
                <a:lnTo>
                  <a:pt x="227" y="552"/>
                </a:lnTo>
                <a:lnTo>
                  <a:pt x="227" y="552"/>
                </a:lnTo>
                <a:lnTo>
                  <a:pt x="225" y="552"/>
                </a:lnTo>
                <a:lnTo>
                  <a:pt x="227" y="552"/>
                </a:lnTo>
                <a:lnTo>
                  <a:pt x="227" y="552"/>
                </a:lnTo>
                <a:close/>
                <a:moveTo>
                  <a:pt x="102" y="491"/>
                </a:moveTo>
                <a:lnTo>
                  <a:pt x="102" y="491"/>
                </a:lnTo>
                <a:lnTo>
                  <a:pt x="101" y="489"/>
                </a:lnTo>
                <a:lnTo>
                  <a:pt x="102" y="489"/>
                </a:lnTo>
                <a:lnTo>
                  <a:pt x="106" y="491"/>
                </a:lnTo>
                <a:lnTo>
                  <a:pt x="107" y="495"/>
                </a:lnTo>
                <a:lnTo>
                  <a:pt x="106" y="494"/>
                </a:lnTo>
                <a:lnTo>
                  <a:pt x="102" y="491"/>
                </a:lnTo>
                <a:lnTo>
                  <a:pt x="102" y="491"/>
                </a:lnTo>
                <a:lnTo>
                  <a:pt x="102" y="491"/>
                </a:lnTo>
                <a:lnTo>
                  <a:pt x="102" y="491"/>
                </a:lnTo>
                <a:lnTo>
                  <a:pt x="102" y="491"/>
                </a:lnTo>
                <a:close/>
                <a:moveTo>
                  <a:pt x="160" y="532"/>
                </a:moveTo>
                <a:lnTo>
                  <a:pt x="160" y="532"/>
                </a:lnTo>
                <a:lnTo>
                  <a:pt x="165" y="533"/>
                </a:lnTo>
                <a:lnTo>
                  <a:pt x="165" y="533"/>
                </a:lnTo>
                <a:lnTo>
                  <a:pt x="160" y="532"/>
                </a:lnTo>
                <a:lnTo>
                  <a:pt x="160" y="532"/>
                </a:lnTo>
                <a:close/>
                <a:moveTo>
                  <a:pt x="254" y="553"/>
                </a:moveTo>
                <a:lnTo>
                  <a:pt x="254" y="553"/>
                </a:lnTo>
                <a:lnTo>
                  <a:pt x="254" y="553"/>
                </a:lnTo>
                <a:lnTo>
                  <a:pt x="254" y="553"/>
                </a:lnTo>
                <a:lnTo>
                  <a:pt x="254" y="553"/>
                </a:lnTo>
                <a:lnTo>
                  <a:pt x="254" y="553"/>
                </a:lnTo>
                <a:lnTo>
                  <a:pt x="254" y="553"/>
                </a:lnTo>
                <a:lnTo>
                  <a:pt x="255" y="553"/>
                </a:lnTo>
                <a:lnTo>
                  <a:pt x="254" y="553"/>
                </a:lnTo>
                <a:lnTo>
                  <a:pt x="254" y="553"/>
                </a:lnTo>
                <a:close/>
                <a:moveTo>
                  <a:pt x="217" y="550"/>
                </a:moveTo>
                <a:lnTo>
                  <a:pt x="217" y="550"/>
                </a:lnTo>
                <a:lnTo>
                  <a:pt x="222" y="550"/>
                </a:lnTo>
                <a:lnTo>
                  <a:pt x="217" y="550"/>
                </a:lnTo>
                <a:lnTo>
                  <a:pt x="217" y="550"/>
                </a:lnTo>
                <a:lnTo>
                  <a:pt x="217" y="550"/>
                </a:lnTo>
                <a:lnTo>
                  <a:pt x="217" y="550"/>
                </a:lnTo>
                <a:lnTo>
                  <a:pt x="217" y="550"/>
                </a:lnTo>
                <a:close/>
                <a:moveTo>
                  <a:pt x="156" y="531"/>
                </a:moveTo>
                <a:lnTo>
                  <a:pt x="156" y="531"/>
                </a:lnTo>
                <a:lnTo>
                  <a:pt x="155" y="531"/>
                </a:lnTo>
                <a:lnTo>
                  <a:pt x="156" y="531"/>
                </a:lnTo>
                <a:lnTo>
                  <a:pt x="156" y="531"/>
                </a:lnTo>
                <a:lnTo>
                  <a:pt x="156" y="531"/>
                </a:lnTo>
                <a:lnTo>
                  <a:pt x="156" y="531"/>
                </a:lnTo>
                <a:lnTo>
                  <a:pt x="156" y="531"/>
                </a:lnTo>
                <a:lnTo>
                  <a:pt x="156" y="531"/>
                </a:lnTo>
                <a:lnTo>
                  <a:pt x="156" y="531"/>
                </a:lnTo>
                <a:close/>
                <a:moveTo>
                  <a:pt x="186" y="544"/>
                </a:moveTo>
                <a:lnTo>
                  <a:pt x="186" y="544"/>
                </a:lnTo>
                <a:lnTo>
                  <a:pt x="186" y="544"/>
                </a:lnTo>
                <a:lnTo>
                  <a:pt x="187" y="544"/>
                </a:lnTo>
                <a:lnTo>
                  <a:pt x="191" y="544"/>
                </a:lnTo>
                <a:lnTo>
                  <a:pt x="191" y="544"/>
                </a:lnTo>
                <a:lnTo>
                  <a:pt x="186" y="544"/>
                </a:lnTo>
                <a:lnTo>
                  <a:pt x="186" y="544"/>
                </a:lnTo>
                <a:close/>
                <a:moveTo>
                  <a:pt x="238" y="553"/>
                </a:moveTo>
                <a:lnTo>
                  <a:pt x="238" y="553"/>
                </a:lnTo>
                <a:lnTo>
                  <a:pt x="236" y="553"/>
                </a:lnTo>
                <a:lnTo>
                  <a:pt x="236" y="553"/>
                </a:lnTo>
                <a:lnTo>
                  <a:pt x="236" y="553"/>
                </a:lnTo>
                <a:lnTo>
                  <a:pt x="236" y="553"/>
                </a:lnTo>
                <a:lnTo>
                  <a:pt x="238" y="553"/>
                </a:lnTo>
                <a:lnTo>
                  <a:pt x="238" y="553"/>
                </a:lnTo>
                <a:lnTo>
                  <a:pt x="238" y="553"/>
                </a:lnTo>
                <a:close/>
                <a:moveTo>
                  <a:pt x="152" y="531"/>
                </a:moveTo>
                <a:lnTo>
                  <a:pt x="152" y="531"/>
                </a:lnTo>
                <a:lnTo>
                  <a:pt x="151" y="531"/>
                </a:lnTo>
                <a:lnTo>
                  <a:pt x="152" y="532"/>
                </a:lnTo>
                <a:lnTo>
                  <a:pt x="155" y="532"/>
                </a:lnTo>
                <a:lnTo>
                  <a:pt x="152" y="531"/>
                </a:lnTo>
                <a:lnTo>
                  <a:pt x="152" y="531"/>
                </a:lnTo>
                <a:lnTo>
                  <a:pt x="154" y="531"/>
                </a:lnTo>
                <a:lnTo>
                  <a:pt x="152" y="531"/>
                </a:lnTo>
                <a:lnTo>
                  <a:pt x="152" y="531"/>
                </a:lnTo>
                <a:close/>
                <a:moveTo>
                  <a:pt x="154" y="533"/>
                </a:moveTo>
                <a:lnTo>
                  <a:pt x="154" y="533"/>
                </a:lnTo>
                <a:lnTo>
                  <a:pt x="158" y="535"/>
                </a:lnTo>
                <a:lnTo>
                  <a:pt x="158" y="535"/>
                </a:lnTo>
                <a:lnTo>
                  <a:pt x="155" y="535"/>
                </a:lnTo>
                <a:lnTo>
                  <a:pt x="154" y="533"/>
                </a:lnTo>
                <a:lnTo>
                  <a:pt x="154" y="533"/>
                </a:lnTo>
                <a:close/>
                <a:moveTo>
                  <a:pt x="255" y="558"/>
                </a:moveTo>
                <a:lnTo>
                  <a:pt x="255" y="558"/>
                </a:lnTo>
                <a:lnTo>
                  <a:pt x="254" y="558"/>
                </a:lnTo>
                <a:lnTo>
                  <a:pt x="254" y="558"/>
                </a:lnTo>
                <a:lnTo>
                  <a:pt x="256" y="558"/>
                </a:lnTo>
                <a:lnTo>
                  <a:pt x="257" y="556"/>
                </a:lnTo>
                <a:lnTo>
                  <a:pt x="255" y="558"/>
                </a:lnTo>
                <a:lnTo>
                  <a:pt x="255" y="558"/>
                </a:lnTo>
                <a:lnTo>
                  <a:pt x="255" y="556"/>
                </a:lnTo>
                <a:lnTo>
                  <a:pt x="255" y="558"/>
                </a:lnTo>
                <a:lnTo>
                  <a:pt x="255" y="558"/>
                </a:lnTo>
                <a:close/>
                <a:moveTo>
                  <a:pt x="79" y="471"/>
                </a:moveTo>
                <a:lnTo>
                  <a:pt x="79" y="471"/>
                </a:lnTo>
                <a:lnTo>
                  <a:pt x="81" y="473"/>
                </a:lnTo>
                <a:lnTo>
                  <a:pt x="81" y="473"/>
                </a:lnTo>
                <a:lnTo>
                  <a:pt x="80" y="473"/>
                </a:lnTo>
                <a:lnTo>
                  <a:pt x="79" y="471"/>
                </a:lnTo>
                <a:lnTo>
                  <a:pt x="79" y="471"/>
                </a:lnTo>
                <a:lnTo>
                  <a:pt x="80" y="472"/>
                </a:lnTo>
                <a:lnTo>
                  <a:pt x="79" y="471"/>
                </a:lnTo>
                <a:lnTo>
                  <a:pt x="79" y="471"/>
                </a:lnTo>
                <a:close/>
                <a:moveTo>
                  <a:pt x="156" y="540"/>
                </a:moveTo>
                <a:lnTo>
                  <a:pt x="156" y="540"/>
                </a:lnTo>
                <a:lnTo>
                  <a:pt x="160" y="541"/>
                </a:lnTo>
                <a:lnTo>
                  <a:pt x="160" y="541"/>
                </a:lnTo>
                <a:lnTo>
                  <a:pt x="156" y="540"/>
                </a:lnTo>
                <a:lnTo>
                  <a:pt x="156" y="540"/>
                </a:lnTo>
                <a:close/>
                <a:moveTo>
                  <a:pt x="119" y="518"/>
                </a:moveTo>
                <a:lnTo>
                  <a:pt x="119" y="518"/>
                </a:lnTo>
                <a:lnTo>
                  <a:pt x="119" y="517"/>
                </a:lnTo>
                <a:lnTo>
                  <a:pt x="119" y="517"/>
                </a:lnTo>
                <a:lnTo>
                  <a:pt x="121" y="518"/>
                </a:lnTo>
                <a:lnTo>
                  <a:pt x="121" y="518"/>
                </a:lnTo>
                <a:lnTo>
                  <a:pt x="119" y="518"/>
                </a:lnTo>
                <a:lnTo>
                  <a:pt x="119" y="518"/>
                </a:lnTo>
                <a:close/>
                <a:moveTo>
                  <a:pt x="148" y="537"/>
                </a:moveTo>
                <a:lnTo>
                  <a:pt x="148" y="537"/>
                </a:lnTo>
                <a:lnTo>
                  <a:pt x="138" y="536"/>
                </a:lnTo>
                <a:lnTo>
                  <a:pt x="140" y="536"/>
                </a:lnTo>
                <a:lnTo>
                  <a:pt x="146" y="536"/>
                </a:lnTo>
                <a:lnTo>
                  <a:pt x="148" y="536"/>
                </a:lnTo>
                <a:lnTo>
                  <a:pt x="148" y="537"/>
                </a:lnTo>
                <a:lnTo>
                  <a:pt x="148" y="537"/>
                </a:lnTo>
                <a:lnTo>
                  <a:pt x="146" y="537"/>
                </a:lnTo>
                <a:lnTo>
                  <a:pt x="148" y="537"/>
                </a:lnTo>
                <a:lnTo>
                  <a:pt x="148" y="537"/>
                </a:lnTo>
                <a:close/>
                <a:moveTo>
                  <a:pt x="66" y="454"/>
                </a:moveTo>
                <a:lnTo>
                  <a:pt x="66" y="454"/>
                </a:lnTo>
                <a:lnTo>
                  <a:pt x="69" y="459"/>
                </a:lnTo>
                <a:lnTo>
                  <a:pt x="69" y="459"/>
                </a:lnTo>
                <a:lnTo>
                  <a:pt x="67" y="456"/>
                </a:lnTo>
                <a:lnTo>
                  <a:pt x="66" y="454"/>
                </a:lnTo>
                <a:lnTo>
                  <a:pt x="66" y="454"/>
                </a:lnTo>
                <a:close/>
                <a:moveTo>
                  <a:pt x="208" y="560"/>
                </a:moveTo>
                <a:lnTo>
                  <a:pt x="208" y="560"/>
                </a:lnTo>
                <a:lnTo>
                  <a:pt x="210" y="560"/>
                </a:lnTo>
                <a:lnTo>
                  <a:pt x="211" y="560"/>
                </a:lnTo>
                <a:lnTo>
                  <a:pt x="211" y="560"/>
                </a:lnTo>
                <a:lnTo>
                  <a:pt x="208" y="560"/>
                </a:lnTo>
                <a:lnTo>
                  <a:pt x="208" y="560"/>
                </a:lnTo>
                <a:close/>
                <a:moveTo>
                  <a:pt x="165" y="550"/>
                </a:moveTo>
                <a:lnTo>
                  <a:pt x="165" y="550"/>
                </a:lnTo>
                <a:lnTo>
                  <a:pt x="162" y="549"/>
                </a:lnTo>
                <a:lnTo>
                  <a:pt x="161" y="548"/>
                </a:lnTo>
                <a:lnTo>
                  <a:pt x="165" y="548"/>
                </a:lnTo>
                <a:lnTo>
                  <a:pt x="167" y="549"/>
                </a:lnTo>
                <a:lnTo>
                  <a:pt x="167" y="550"/>
                </a:lnTo>
                <a:lnTo>
                  <a:pt x="165" y="550"/>
                </a:lnTo>
                <a:lnTo>
                  <a:pt x="165" y="550"/>
                </a:lnTo>
                <a:lnTo>
                  <a:pt x="165" y="550"/>
                </a:lnTo>
                <a:lnTo>
                  <a:pt x="165" y="550"/>
                </a:lnTo>
                <a:lnTo>
                  <a:pt x="166" y="550"/>
                </a:lnTo>
                <a:lnTo>
                  <a:pt x="165" y="550"/>
                </a:lnTo>
                <a:lnTo>
                  <a:pt x="165" y="550"/>
                </a:lnTo>
                <a:close/>
                <a:moveTo>
                  <a:pt x="103" y="513"/>
                </a:moveTo>
                <a:lnTo>
                  <a:pt x="103" y="513"/>
                </a:lnTo>
                <a:lnTo>
                  <a:pt x="107" y="514"/>
                </a:lnTo>
                <a:lnTo>
                  <a:pt x="103" y="513"/>
                </a:lnTo>
                <a:lnTo>
                  <a:pt x="103" y="513"/>
                </a:lnTo>
                <a:lnTo>
                  <a:pt x="103" y="513"/>
                </a:lnTo>
                <a:lnTo>
                  <a:pt x="103" y="513"/>
                </a:lnTo>
                <a:lnTo>
                  <a:pt x="103" y="513"/>
                </a:lnTo>
                <a:lnTo>
                  <a:pt x="103" y="513"/>
                </a:lnTo>
                <a:lnTo>
                  <a:pt x="103" y="513"/>
                </a:lnTo>
                <a:close/>
                <a:moveTo>
                  <a:pt x="169" y="556"/>
                </a:moveTo>
                <a:lnTo>
                  <a:pt x="169" y="556"/>
                </a:lnTo>
                <a:lnTo>
                  <a:pt x="175" y="556"/>
                </a:lnTo>
                <a:lnTo>
                  <a:pt x="175" y="556"/>
                </a:lnTo>
                <a:lnTo>
                  <a:pt x="172" y="556"/>
                </a:lnTo>
                <a:lnTo>
                  <a:pt x="169" y="556"/>
                </a:lnTo>
                <a:lnTo>
                  <a:pt x="169" y="556"/>
                </a:lnTo>
                <a:close/>
                <a:moveTo>
                  <a:pt x="130" y="537"/>
                </a:moveTo>
                <a:lnTo>
                  <a:pt x="130" y="537"/>
                </a:lnTo>
                <a:lnTo>
                  <a:pt x="133" y="538"/>
                </a:lnTo>
                <a:lnTo>
                  <a:pt x="133" y="538"/>
                </a:lnTo>
                <a:lnTo>
                  <a:pt x="130" y="537"/>
                </a:lnTo>
                <a:lnTo>
                  <a:pt x="130" y="537"/>
                </a:lnTo>
                <a:close/>
                <a:moveTo>
                  <a:pt x="143" y="544"/>
                </a:moveTo>
                <a:lnTo>
                  <a:pt x="143" y="544"/>
                </a:lnTo>
                <a:lnTo>
                  <a:pt x="148" y="547"/>
                </a:lnTo>
                <a:lnTo>
                  <a:pt x="148" y="547"/>
                </a:lnTo>
                <a:lnTo>
                  <a:pt x="143" y="544"/>
                </a:lnTo>
                <a:lnTo>
                  <a:pt x="143" y="544"/>
                </a:lnTo>
                <a:close/>
                <a:moveTo>
                  <a:pt x="131" y="540"/>
                </a:moveTo>
                <a:lnTo>
                  <a:pt x="131" y="540"/>
                </a:lnTo>
                <a:lnTo>
                  <a:pt x="122" y="535"/>
                </a:lnTo>
                <a:lnTo>
                  <a:pt x="126" y="535"/>
                </a:lnTo>
                <a:lnTo>
                  <a:pt x="131" y="538"/>
                </a:lnTo>
                <a:lnTo>
                  <a:pt x="132" y="540"/>
                </a:lnTo>
                <a:lnTo>
                  <a:pt x="131" y="540"/>
                </a:lnTo>
                <a:lnTo>
                  <a:pt x="131" y="540"/>
                </a:lnTo>
                <a:lnTo>
                  <a:pt x="130" y="538"/>
                </a:lnTo>
                <a:lnTo>
                  <a:pt x="131" y="540"/>
                </a:lnTo>
                <a:lnTo>
                  <a:pt x="131" y="540"/>
                </a:lnTo>
                <a:close/>
                <a:moveTo>
                  <a:pt x="96" y="514"/>
                </a:moveTo>
                <a:lnTo>
                  <a:pt x="96" y="514"/>
                </a:lnTo>
                <a:lnTo>
                  <a:pt x="102" y="518"/>
                </a:lnTo>
                <a:lnTo>
                  <a:pt x="102" y="518"/>
                </a:lnTo>
                <a:lnTo>
                  <a:pt x="96" y="514"/>
                </a:lnTo>
                <a:lnTo>
                  <a:pt x="96" y="514"/>
                </a:lnTo>
                <a:close/>
                <a:moveTo>
                  <a:pt x="156" y="555"/>
                </a:moveTo>
                <a:lnTo>
                  <a:pt x="156" y="555"/>
                </a:lnTo>
                <a:lnTo>
                  <a:pt x="161" y="555"/>
                </a:lnTo>
                <a:lnTo>
                  <a:pt x="156" y="555"/>
                </a:lnTo>
                <a:lnTo>
                  <a:pt x="156" y="555"/>
                </a:lnTo>
                <a:lnTo>
                  <a:pt x="157" y="555"/>
                </a:lnTo>
                <a:lnTo>
                  <a:pt x="156" y="555"/>
                </a:lnTo>
                <a:lnTo>
                  <a:pt x="156" y="555"/>
                </a:lnTo>
                <a:close/>
                <a:moveTo>
                  <a:pt x="166" y="556"/>
                </a:moveTo>
                <a:lnTo>
                  <a:pt x="166" y="556"/>
                </a:lnTo>
                <a:lnTo>
                  <a:pt x="167" y="558"/>
                </a:lnTo>
                <a:lnTo>
                  <a:pt x="167" y="559"/>
                </a:lnTo>
                <a:lnTo>
                  <a:pt x="163" y="559"/>
                </a:lnTo>
                <a:lnTo>
                  <a:pt x="161" y="558"/>
                </a:lnTo>
                <a:lnTo>
                  <a:pt x="162" y="556"/>
                </a:lnTo>
                <a:lnTo>
                  <a:pt x="166" y="556"/>
                </a:lnTo>
                <a:lnTo>
                  <a:pt x="166" y="556"/>
                </a:lnTo>
                <a:lnTo>
                  <a:pt x="165" y="556"/>
                </a:lnTo>
                <a:lnTo>
                  <a:pt x="166" y="556"/>
                </a:lnTo>
                <a:lnTo>
                  <a:pt x="166" y="556"/>
                </a:lnTo>
                <a:close/>
                <a:moveTo>
                  <a:pt x="156" y="554"/>
                </a:moveTo>
                <a:lnTo>
                  <a:pt x="156" y="554"/>
                </a:lnTo>
                <a:lnTo>
                  <a:pt x="157" y="554"/>
                </a:lnTo>
                <a:lnTo>
                  <a:pt x="156" y="554"/>
                </a:lnTo>
                <a:lnTo>
                  <a:pt x="156" y="554"/>
                </a:lnTo>
                <a:lnTo>
                  <a:pt x="156" y="554"/>
                </a:lnTo>
                <a:lnTo>
                  <a:pt x="156" y="554"/>
                </a:lnTo>
                <a:lnTo>
                  <a:pt x="156" y="554"/>
                </a:lnTo>
                <a:close/>
                <a:moveTo>
                  <a:pt x="124" y="538"/>
                </a:moveTo>
                <a:lnTo>
                  <a:pt x="124" y="538"/>
                </a:lnTo>
                <a:lnTo>
                  <a:pt x="127" y="540"/>
                </a:lnTo>
                <a:lnTo>
                  <a:pt x="127" y="540"/>
                </a:lnTo>
                <a:lnTo>
                  <a:pt x="124" y="538"/>
                </a:lnTo>
                <a:lnTo>
                  <a:pt x="124" y="538"/>
                </a:lnTo>
                <a:close/>
                <a:moveTo>
                  <a:pt x="130" y="541"/>
                </a:moveTo>
                <a:lnTo>
                  <a:pt x="130" y="541"/>
                </a:lnTo>
                <a:lnTo>
                  <a:pt x="130" y="541"/>
                </a:lnTo>
                <a:lnTo>
                  <a:pt x="130" y="541"/>
                </a:lnTo>
                <a:lnTo>
                  <a:pt x="128" y="541"/>
                </a:lnTo>
                <a:lnTo>
                  <a:pt x="128" y="541"/>
                </a:lnTo>
                <a:lnTo>
                  <a:pt x="127" y="540"/>
                </a:lnTo>
                <a:lnTo>
                  <a:pt x="130" y="541"/>
                </a:lnTo>
                <a:lnTo>
                  <a:pt x="130" y="541"/>
                </a:lnTo>
                <a:close/>
                <a:moveTo>
                  <a:pt x="120" y="535"/>
                </a:moveTo>
                <a:lnTo>
                  <a:pt x="120" y="535"/>
                </a:lnTo>
                <a:lnTo>
                  <a:pt x="113" y="532"/>
                </a:lnTo>
                <a:lnTo>
                  <a:pt x="113" y="532"/>
                </a:lnTo>
                <a:lnTo>
                  <a:pt x="114" y="532"/>
                </a:lnTo>
                <a:lnTo>
                  <a:pt x="118" y="532"/>
                </a:lnTo>
                <a:lnTo>
                  <a:pt x="119" y="533"/>
                </a:lnTo>
                <a:lnTo>
                  <a:pt x="120" y="535"/>
                </a:lnTo>
                <a:lnTo>
                  <a:pt x="120" y="535"/>
                </a:lnTo>
                <a:lnTo>
                  <a:pt x="119" y="535"/>
                </a:lnTo>
                <a:lnTo>
                  <a:pt x="120" y="535"/>
                </a:lnTo>
                <a:lnTo>
                  <a:pt x="120" y="535"/>
                </a:lnTo>
                <a:close/>
                <a:moveTo>
                  <a:pt x="66" y="478"/>
                </a:moveTo>
                <a:lnTo>
                  <a:pt x="66" y="478"/>
                </a:lnTo>
                <a:lnTo>
                  <a:pt x="68" y="481"/>
                </a:lnTo>
                <a:lnTo>
                  <a:pt x="69" y="482"/>
                </a:lnTo>
                <a:lnTo>
                  <a:pt x="68" y="482"/>
                </a:lnTo>
                <a:lnTo>
                  <a:pt x="66" y="478"/>
                </a:lnTo>
                <a:lnTo>
                  <a:pt x="66" y="478"/>
                </a:lnTo>
                <a:lnTo>
                  <a:pt x="67" y="479"/>
                </a:lnTo>
                <a:lnTo>
                  <a:pt x="66" y="478"/>
                </a:lnTo>
                <a:lnTo>
                  <a:pt x="66" y="478"/>
                </a:lnTo>
                <a:close/>
                <a:moveTo>
                  <a:pt x="48" y="423"/>
                </a:moveTo>
                <a:lnTo>
                  <a:pt x="48" y="423"/>
                </a:lnTo>
                <a:lnTo>
                  <a:pt x="48" y="420"/>
                </a:lnTo>
                <a:lnTo>
                  <a:pt x="48" y="420"/>
                </a:lnTo>
                <a:lnTo>
                  <a:pt x="49" y="423"/>
                </a:lnTo>
                <a:lnTo>
                  <a:pt x="49" y="423"/>
                </a:lnTo>
                <a:lnTo>
                  <a:pt x="48" y="423"/>
                </a:lnTo>
                <a:lnTo>
                  <a:pt x="48" y="423"/>
                </a:lnTo>
                <a:close/>
                <a:moveTo>
                  <a:pt x="151" y="553"/>
                </a:moveTo>
                <a:lnTo>
                  <a:pt x="151" y="553"/>
                </a:lnTo>
                <a:lnTo>
                  <a:pt x="156" y="555"/>
                </a:lnTo>
                <a:lnTo>
                  <a:pt x="156" y="555"/>
                </a:lnTo>
                <a:lnTo>
                  <a:pt x="152" y="554"/>
                </a:lnTo>
                <a:lnTo>
                  <a:pt x="151" y="553"/>
                </a:lnTo>
                <a:lnTo>
                  <a:pt x="151" y="553"/>
                </a:lnTo>
                <a:close/>
                <a:moveTo>
                  <a:pt x="69" y="488"/>
                </a:moveTo>
                <a:lnTo>
                  <a:pt x="69" y="488"/>
                </a:lnTo>
                <a:lnTo>
                  <a:pt x="74" y="491"/>
                </a:lnTo>
                <a:lnTo>
                  <a:pt x="74" y="491"/>
                </a:lnTo>
                <a:lnTo>
                  <a:pt x="69" y="488"/>
                </a:lnTo>
                <a:lnTo>
                  <a:pt x="69" y="488"/>
                </a:lnTo>
                <a:close/>
                <a:moveTo>
                  <a:pt x="131" y="547"/>
                </a:moveTo>
                <a:lnTo>
                  <a:pt x="131" y="547"/>
                </a:lnTo>
                <a:lnTo>
                  <a:pt x="137" y="550"/>
                </a:lnTo>
                <a:lnTo>
                  <a:pt x="138" y="550"/>
                </a:lnTo>
                <a:lnTo>
                  <a:pt x="137" y="550"/>
                </a:lnTo>
                <a:lnTo>
                  <a:pt x="134" y="549"/>
                </a:lnTo>
                <a:lnTo>
                  <a:pt x="131" y="547"/>
                </a:lnTo>
                <a:lnTo>
                  <a:pt x="131" y="547"/>
                </a:lnTo>
                <a:lnTo>
                  <a:pt x="132" y="548"/>
                </a:lnTo>
                <a:lnTo>
                  <a:pt x="131" y="547"/>
                </a:lnTo>
                <a:lnTo>
                  <a:pt x="131" y="547"/>
                </a:lnTo>
                <a:close/>
                <a:moveTo>
                  <a:pt x="78" y="500"/>
                </a:moveTo>
                <a:lnTo>
                  <a:pt x="78" y="500"/>
                </a:lnTo>
                <a:lnTo>
                  <a:pt x="73" y="495"/>
                </a:lnTo>
                <a:lnTo>
                  <a:pt x="78" y="500"/>
                </a:lnTo>
                <a:lnTo>
                  <a:pt x="78" y="500"/>
                </a:lnTo>
                <a:lnTo>
                  <a:pt x="78" y="500"/>
                </a:lnTo>
                <a:lnTo>
                  <a:pt x="78" y="500"/>
                </a:lnTo>
                <a:lnTo>
                  <a:pt x="78" y="500"/>
                </a:lnTo>
                <a:close/>
                <a:moveTo>
                  <a:pt x="104" y="529"/>
                </a:moveTo>
                <a:lnTo>
                  <a:pt x="104" y="529"/>
                </a:lnTo>
                <a:lnTo>
                  <a:pt x="102" y="527"/>
                </a:lnTo>
                <a:lnTo>
                  <a:pt x="102" y="527"/>
                </a:lnTo>
                <a:lnTo>
                  <a:pt x="104" y="529"/>
                </a:lnTo>
                <a:lnTo>
                  <a:pt x="106" y="529"/>
                </a:lnTo>
                <a:lnTo>
                  <a:pt x="104" y="529"/>
                </a:lnTo>
                <a:lnTo>
                  <a:pt x="104" y="529"/>
                </a:lnTo>
                <a:close/>
                <a:moveTo>
                  <a:pt x="124" y="544"/>
                </a:moveTo>
                <a:lnTo>
                  <a:pt x="124" y="544"/>
                </a:lnTo>
                <a:lnTo>
                  <a:pt x="127" y="546"/>
                </a:lnTo>
                <a:lnTo>
                  <a:pt x="124" y="544"/>
                </a:lnTo>
                <a:lnTo>
                  <a:pt x="124" y="544"/>
                </a:lnTo>
                <a:lnTo>
                  <a:pt x="125" y="544"/>
                </a:lnTo>
                <a:lnTo>
                  <a:pt x="124" y="544"/>
                </a:lnTo>
                <a:lnTo>
                  <a:pt x="124" y="544"/>
                </a:lnTo>
                <a:close/>
                <a:moveTo>
                  <a:pt x="96" y="524"/>
                </a:moveTo>
                <a:lnTo>
                  <a:pt x="96" y="524"/>
                </a:lnTo>
                <a:lnTo>
                  <a:pt x="99" y="525"/>
                </a:lnTo>
                <a:lnTo>
                  <a:pt x="99" y="525"/>
                </a:lnTo>
                <a:lnTo>
                  <a:pt x="96" y="524"/>
                </a:lnTo>
                <a:lnTo>
                  <a:pt x="96" y="524"/>
                </a:lnTo>
                <a:close/>
                <a:moveTo>
                  <a:pt x="84" y="514"/>
                </a:moveTo>
                <a:lnTo>
                  <a:pt x="84" y="514"/>
                </a:lnTo>
                <a:lnTo>
                  <a:pt x="87" y="515"/>
                </a:lnTo>
                <a:lnTo>
                  <a:pt x="89" y="517"/>
                </a:lnTo>
                <a:lnTo>
                  <a:pt x="87" y="517"/>
                </a:lnTo>
                <a:lnTo>
                  <a:pt x="84" y="514"/>
                </a:lnTo>
                <a:lnTo>
                  <a:pt x="84" y="514"/>
                </a:lnTo>
                <a:lnTo>
                  <a:pt x="85" y="514"/>
                </a:lnTo>
                <a:lnTo>
                  <a:pt x="84" y="514"/>
                </a:lnTo>
                <a:lnTo>
                  <a:pt x="84" y="514"/>
                </a:lnTo>
                <a:close/>
                <a:moveTo>
                  <a:pt x="93" y="520"/>
                </a:moveTo>
                <a:lnTo>
                  <a:pt x="93" y="520"/>
                </a:lnTo>
                <a:lnTo>
                  <a:pt x="91" y="519"/>
                </a:lnTo>
                <a:lnTo>
                  <a:pt x="89" y="517"/>
                </a:lnTo>
                <a:lnTo>
                  <a:pt x="89" y="517"/>
                </a:lnTo>
                <a:lnTo>
                  <a:pt x="92" y="519"/>
                </a:lnTo>
                <a:lnTo>
                  <a:pt x="93" y="520"/>
                </a:lnTo>
                <a:lnTo>
                  <a:pt x="93" y="520"/>
                </a:lnTo>
                <a:close/>
                <a:moveTo>
                  <a:pt x="118" y="541"/>
                </a:moveTo>
                <a:lnTo>
                  <a:pt x="118" y="541"/>
                </a:lnTo>
                <a:lnTo>
                  <a:pt x="120" y="541"/>
                </a:lnTo>
                <a:lnTo>
                  <a:pt x="121" y="542"/>
                </a:lnTo>
                <a:lnTo>
                  <a:pt x="121" y="542"/>
                </a:lnTo>
                <a:lnTo>
                  <a:pt x="118" y="541"/>
                </a:lnTo>
                <a:lnTo>
                  <a:pt x="118" y="541"/>
                </a:lnTo>
                <a:close/>
                <a:moveTo>
                  <a:pt x="90" y="519"/>
                </a:moveTo>
                <a:lnTo>
                  <a:pt x="90" y="519"/>
                </a:lnTo>
                <a:lnTo>
                  <a:pt x="93" y="521"/>
                </a:lnTo>
                <a:lnTo>
                  <a:pt x="93" y="521"/>
                </a:lnTo>
                <a:lnTo>
                  <a:pt x="92" y="521"/>
                </a:lnTo>
                <a:lnTo>
                  <a:pt x="90" y="519"/>
                </a:lnTo>
                <a:lnTo>
                  <a:pt x="90" y="519"/>
                </a:lnTo>
                <a:close/>
                <a:moveTo>
                  <a:pt x="84" y="517"/>
                </a:moveTo>
                <a:lnTo>
                  <a:pt x="84" y="517"/>
                </a:lnTo>
                <a:lnTo>
                  <a:pt x="89" y="518"/>
                </a:lnTo>
                <a:lnTo>
                  <a:pt x="87" y="517"/>
                </a:lnTo>
                <a:lnTo>
                  <a:pt x="84" y="515"/>
                </a:lnTo>
                <a:lnTo>
                  <a:pt x="84" y="515"/>
                </a:lnTo>
                <a:lnTo>
                  <a:pt x="84" y="517"/>
                </a:lnTo>
                <a:lnTo>
                  <a:pt x="84" y="517"/>
                </a:lnTo>
                <a:lnTo>
                  <a:pt x="85" y="517"/>
                </a:lnTo>
                <a:lnTo>
                  <a:pt x="84" y="517"/>
                </a:lnTo>
                <a:lnTo>
                  <a:pt x="84" y="517"/>
                </a:lnTo>
                <a:close/>
                <a:moveTo>
                  <a:pt x="78" y="511"/>
                </a:moveTo>
                <a:lnTo>
                  <a:pt x="78" y="511"/>
                </a:lnTo>
                <a:lnTo>
                  <a:pt x="87" y="517"/>
                </a:lnTo>
                <a:lnTo>
                  <a:pt x="87" y="517"/>
                </a:lnTo>
                <a:lnTo>
                  <a:pt x="84" y="515"/>
                </a:lnTo>
                <a:lnTo>
                  <a:pt x="78" y="511"/>
                </a:lnTo>
                <a:lnTo>
                  <a:pt x="78" y="511"/>
                </a:lnTo>
                <a:close/>
                <a:moveTo>
                  <a:pt x="118" y="543"/>
                </a:moveTo>
                <a:lnTo>
                  <a:pt x="118" y="543"/>
                </a:lnTo>
                <a:lnTo>
                  <a:pt x="125" y="547"/>
                </a:lnTo>
                <a:lnTo>
                  <a:pt x="125" y="547"/>
                </a:lnTo>
                <a:lnTo>
                  <a:pt x="118" y="543"/>
                </a:lnTo>
                <a:lnTo>
                  <a:pt x="118" y="543"/>
                </a:lnTo>
                <a:close/>
                <a:moveTo>
                  <a:pt x="104" y="535"/>
                </a:moveTo>
                <a:lnTo>
                  <a:pt x="104" y="535"/>
                </a:lnTo>
                <a:lnTo>
                  <a:pt x="106" y="535"/>
                </a:lnTo>
                <a:lnTo>
                  <a:pt x="107" y="535"/>
                </a:lnTo>
                <a:lnTo>
                  <a:pt x="107" y="535"/>
                </a:lnTo>
                <a:lnTo>
                  <a:pt x="104" y="535"/>
                </a:lnTo>
                <a:lnTo>
                  <a:pt x="104" y="535"/>
                </a:lnTo>
                <a:close/>
                <a:moveTo>
                  <a:pt x="106" y="538"/>
                </a:moveTo>
                <a:lnTo>
                  <a:pt x="106" y="538"/>
                </a:lnTo>
                <a:lnTo>
                  <a:pt x="104" y="536"/>
                </a:lnTo>
                <a:lnTo>
                  <a:pt x="104" y="536"/>
                </a:lnTo>
                <a:lnTo>
                  <a:pt x="108" y="536"/>
                </a:lnTo>
                <a:lnTo>
                  <a:pt x="110" y="537"/>
                </a:lnTo>
                <a:lnTo>
                  <a:pt x="109" y="537"/>
                </a:lnTo>
                <a:lnTo>
                  <a:pt x="106" y="538"/>
                </a:lnTo>
                <a:lnTo>
                  <a:pt x="106" y="538"/>
                </a:lnTo>
                <a:lnTo>
                  <a:pt x="106" y="537"/>
                </a:lnTo>
                <a:lnTo>
                  <a:pt x="106" y="537"/>
                </a:lnTo>
                <a:lnTo>
                  <a:pt x="107" y="537"/>
                </a:lnTo>
                <a:lnTo>
                  <a:pt x="106" y="538"/>
                </a:lnTo>
                <a:lnTo>
                  <a:pt x="106" y="538"/>
                </a:lnTo>
                <a:close/>
                <a:moveTo>
                  <a:pt x="77" y="507"/>
                </a:moveTo>
                <a:lnTo>
                  <a:pt x="77" y="507"/>
                </a:lnTo>
                <a:lnTo>
                  <a:pt x="73" y="505"/>
                </a:lnTo>
                <a:lnTo>
                  <a:pt x="72" y="503"/>
                </a:lnTo>
                <a:lnTo>
                  <a:pt x="73" y="503"/>
                </a:lnTo>
                <a:lnTo>
                  <a:pt x="73" y="503"/>
                </a:lnTo>
                <a:lnTo>
                  <a:pt x="73" y="505"/>
                </a:lnTo>
                <a:lnTo>
                  <a:pt x="77" y="507"/>
                </a:lnTo>
                <a:lnTo>
                  <a:pt x="77" y="507"/>
                </a:lnTo>
                <a:close/>
                <a:moveTo>
                  <a:pt x="74" y="508"/>
                </a:moveTo>
                <a:lnTo>
                  <a:pt x="74" y="508"/>
                </a:lnTo>
                <a:lnTo>
                  <a:pt x="77" y="509"/>
                </a:lnTo>
                <a:lnTo>
                  <a:pt x="74" y="508"/>
                </a:lnTo>
                <a:lnTo>
                  <a:pt x="74" y="508"/>
                </a:lnTo>
                <a:lnTo>
                  <a:pt x="74" y="508"/>
                </a:lnTo>
                <a:lnTo>
                  <a:pt x="74" y="508"/>
                </a:lnTo>
                <a:lnTo>
                  <a:pt x="74" y="508"/>
                </a:lnTo>
                <a:close/>
                <a:moveTo>
                  <a:pt x="87" y="524"/>
                </a:moveTo>
                <a:lnTo>
                  <a:pt x="87" y="524"/>
                </a:lnTo>
                <a:lnTo>
                  <a:pt x="91" y="525"/>
                </a:lnTo>
                <a:lnTo>
                  <a:pt x="87" y="524"/>
                </a:lnTo>
                <a:lnTo>
                  <a:pt x="87" y="524"/>
                </a:lnTo>
                <a:lnTo>
                  <a:pt x="87" y="524"/>
                </a:lnTo>
                <a:lnTo>
                  <a:pt x="87" y="524"/>
                </a:lnTo>
                <a:lnTo>
                  <a:pt x="87" y="524"/>
                </a:lnTo>
                <a:close/>
                <a:moveTo>
                  <a:pt x="95" y="530"/>
                </a:moveTo>
                <a:lnTo>
                  <a:pt x="95" y="530"/>
                </a:lnTo>
                <a:lnTo>
                  <a:pt x="93" y="530"/>
                </a:lnTo>
                <a:lnTo>
                  <a:pt x="96" y="530"/>
                </a:lnTo>
                <a:lnTo>
                  <a:pt x="96" y="530"/>
                </a:lnTo>
                <a:lnTo>
                  <a:pt x="96" y="531"/>
                </a:lnTo>
                <a:lnTo>
                  <a:pt x="95" y="530"/>
                </a:lnTo>
                <a:lnTo>
                  <a:pt x="95" y="530"/>
                </a:lnTo>
                <a:close/>
                <a:moveTo>
                  <a:pt x="75" y="511"/>
                </a:moveTo>
                <a:lnTo>
                  <a:pt x="75" y="511"/>
                </a:lnTo>
                <a:lnTo>
                  <a:pt x="73" y="508"/>
                </a:lnTo>
                <a:lnTo>
                  <a:pt x="73" y="507"/>
                </a:lnTo>
                <a:lnTo>
                  <a:pt x="73" y="507"/>
                </a:lnTo>
                <a:lnTo>
                  <a:pt x="74" y="508"/>
                </a:lnTo>
                <a:lnTo>
                  <a:pt x="75" y="511"/>
                </a:lnTo>
                <a:lnTo>
                  <a:pt x="75" y="511"/>
                </a:lnTo>
                <a:close/>
                <a:moveTo>
                  <a:pt x="86" y="525"/>
                </a:moveTo>
                <a:lnTo>
                  <a:pt x="86" y="525"/>
                </a:lnTo>
                <a:lnTo>
                  <a:pt x="85" y="524"/>
                </a:lnTo>
                <a:lnTo>
                  <a:pt x="86" y="524"/>
                </a:lnTo>
                <a:lnTo>
                  <a:pt x="91" y="526"/>
                </a:lnTo>
                <a:lnTo>
                  <a:pt x="93" y="529"/>
                </a:lnTo>
                <a:lnTo>
                  <a:pt x="86" y="525"/>
                </a:lnTo>
                <a:lnTo>
                  <a:pt x="86" y="525"/>
                </a:lnTo>
                <a:lnTo>
                  <a:pt x="86" y="525"/>
                </a:lnTo>
                <a:lnTo>
                  <a:pt x="86" y="525"/>
                </a:lnTo>
                <a:lnTo>
                  <a:pt x="86" y="525"/>
                </a:lnTo>
                <a:close/>
                <a:moveTo>
                  <a:pt x="74" y="515"/>
                </a:moveTo>
                <a:lnTo>
                  <a:pt x="74" y="515"/>
                </a:lnTo>
                <a:lnTo>
                  <a:pt x="79" y="520"/>
                </a:lnTo>
                <a:lnTo>
                  <a:pt x="84" y="523"/>
                </a:lnTo>
                <a:lnTo>
                  <a:pt x="84" y="523"/>
                </a:lnTo>
                <a:lnTo>
                  <a:pt x="78" y="519"/>
                </a:lnTo>
                <a:lnTo>
                  <a:pt x="75" y="517"/>
                </a:lnTo>
                <a:lnTo>
                  <a:pt x="74" y="515"/>
                </a:lnTo>
                <a:lnTo>
                  <a:pt x="74" y="515"/>
                </a:lnTo>
                <a:close/>
                <a:moveTo>
                  <a:pt x="77" y="518"/>
                </a:moveTo>
                <a:lnTo>
                  <a:pt x="77" y="518"/>
                </a:lnTo>
                <a:lnTo>
                  <a:pt x="80" y="520"/>
                </a:lnTo>
                <a:lnTo>
                  <a:pt x="77" y="518"/>
                </a:lnTo>
                <a:lnTo>
                  <a:pt x="77" y="518"/>
                </a:lnTo>
                <a:lnTo>
                  <a:pt x="78" y="519"/>
                </a:lnTo>
                <a:lnTo>
                  <a:pt x="77" y="518"/>
                </a:lnTo>
                <a:lnTo>
                  <a:pt x="77" y="518"/>
                </a:lnTo>
                <a:close/>
                <a:moveTo>
                  <a:pt x="62" y="506"/>
                </a:moveTo>
                <a:lnTo>
                  <a:pt x="62" y="506"/>
                </a:lnTo>
                <a:lnTo>
                  <a:pt x="61" y="503"/>
                </a:lnTo>
                <a:lnTo>
                  <a:pt x="62" y="506"/>
                </a:lnTo>
                <a:lnTo>
                  <a:pt x="62" y="506"/>
                </a:lnTo>
                <a:lnTo>
                  <a:pt x="62" y="506"/>
                </a:lnTo>
                <a:lnTo>
                  <a:pt x="62" y="506"/>
                </a:lnTo>
                <a:lnTo>
                  <a:pt x="62" y="506"/>
                </a:lnTo>
                <a:close/>
                <a:moveTo>
                  <a:pt x="37" y="466"/>
                </a:moveTo>
                <a:lnTo>
                  <a:pt x="37" y="466"/>
                </a:lnTo>
                <a:lnTo>
                  <a:pt x="39" y="470"/>
                </a:lnTo>
                <a:lnTo>
                  <a:pt x="40" y="471"/>
                </a:lnTo>
                <a:lnTo>
                  <a:pt x="40" y="471"/>
                </a:lnTo>
                <a:lnTo>
                  <a:pt x="40" y="471"/>
                </a:lnTo>
                <a:lnTo>
                  <a:pt x="37" y="466"/>
                </a:lnTo>
                <a:lnTo>
                  <a:pt x="37" y="466"/>
                </a:lnTo>
                <a:close/>
                <a:moveTo>
                  <a:pt x="26" y="417"/>
                </a:moveTo>
                <a:lnTo>
                  <a:pt x="26" y="417"/>
                </a:lnTo>
                <a:lnTo>
                  <a:pt x="26" y="417"/>
                </a:lnTo>
                <a:lnTo>
                  <a:pt x="26" y="417"/>
                </a:lnTo>
                <a:lnTo>
                  <a:pt x="27" y="419"/>
                </a:lnTo>
                <a:lnTo>
                  <a:pt x="27" y="419"/>
                </a:lnTo>
                <a:lnTo>
                  <a:pt x="26" y="417"/>
                </a:lnTo>
                <a:lnTo>
                  <a:pt x="26" y="417"/>
                </a:lnTo>
                <a:close/>
                <a:moveTo>
                  <a:pt x="38" y="467"/>
                </a:moveTo>
                <a:lnTo>
                  <a:pt x="38" y="467"/>
                </a:lnTo>
                <a:lnTo>
                  <a:pt x="40" y="471"/>
                </a:lnTo>
                <a:lnTo>
                  <a:pt x="40" y="471"/>
                </a:lnTo>
                <a:lnTo>
                  <a:pt x="39" y="471"/>
                </a:lnTo>
                <a:lnTo>
                  <a:pt x="38" y="470"/>
                </a:lnTo>
                <a:lnTo>
                  <a:pt x="38" y="467"/>
                </a:lnTo>
                <a:lnTo>
                  <a:pt x="38" y="467"/>
                </a:lnTo>
                <a:lnTo>
                  <a:pt x="38" y="468"/>
                </a:lnTo>
                <a:lnTo>
                  <a:pt x="38" y="467"/>
                </a:lnTo>
                <a:lnTo>
                  <a:pt x="38" y="467"/>
                </a:lnTo>
                <a:close/>
                <a:moveTo>
                  <a:pt x="36" y="467"/>
                </a:moveTo>
                <a:lnTo>
                  <a:pt x="36" y="467"/>
                </a:lnTo>
                <a:lnTo>
                  <a:pt x="36" y="466"/>
                </a:lnTo>
                <a:lnTo>
                  <a:pt x="36" y="466"/>
                </a:lnTo>
                <a:lnTo>
                  <a:pt x="38" y="467"/>
                </a:lnTo>
                <a:lnTo>
                  <a:pt x="38" y="467"/>
                </a:lnTo>
                <a:lnTo>
                  <a:pt x="37" y="468"/>
                </a:lnTo>
                <a:lnTo>
                  <a:pt x="36" y="467"/>
                </a:lnTo>
                <a:lnTo>
                  <a:pt x="36" y="467"/>
                </a:lnTo>
                <a:close/>
                <a:moveTo>
                  <a:pt x="44" y="487"/>
                </a:moveTo>
                <a:lnTo>
                  <a:pt x="44" y="487"/>
                </a:lnTo>
                <a:lnTo>
                  <a:pt x="43" y="482"/>
                </a:lnTo>
                <a:lnTo>
                  <a:pt x="44" y="485"/>
                </a:lnTo>
                <a:lnTo>
                  <a:pt x="45" y="489"/>
                </a:lnTo>
                <a:lnTo>
                  <a:pt x="44" y="487"/>
                </a:lnTo>
                <a:lnTo>
                  <a:pt x="44" y="487"/>
                </a:lnTo>
                <a:lnTo>
                  <a:pt x="44" y="485"/>
                </a:lnTo>
                <a:lnTo>
                  <a:pt x="44" y="487"/>
                </a:lnTo>
                <a:lnTo>
                  <a:pt x="44" y="487"/>
                </a:lnTo>
                <a:close/>
                <a:moveTo>
                  <a:pt x="36" y="467"/>
                </a:moveTo>
                <a:lnTo>
                  <a:pt x="36" y="467"/>
                </a:lnTo>
                <a:lnTo>
                  <a:pt x="37" y="470"/>
                </a:lnTo>
                <a:lnTo>
                  <a:pt x="36" y="467"/>
                </a:lnTo>
                <a:lnTo>
                  <a:pt x="36" y="467"/>
                </a:lnTo>
                <a:lnTo>
                  <a:pt x="36" y="467"/>
                </a:lnTo>
                <a:lnTo>
                  <a:pt x="36" y="467"/>
                </a:lnTo>
                <a:lnTo>
                  <a:pt x="36" y="467"/>
                </a:lnTo>
                <a:close/>
                <a:moveTo>
                  <a:pt x="32" y="459"/>
                </a:moveTo>
                <a:lnTo>
                  <a:pt x="32" y="459"/>
                </a:lnTo>
                <a:lnTo>
                  <a:pt x="31" y="456"/>
                </a:lnTo>
                <a:lnTo>
                  <a:pt x="30" y="454"/>
                </a:lnTo>
                <a:lnTo>
                  <a:pt x="30" y="454"/>
                </a:lnTo>
                <a:lnTo>
                  <a:pt x="32" y="459"/>
                </a:lnTo>
                <a:lnTo>
                  <a:pt x="32" y="459"/>
                </a:lnTo>
                <a:close/>
                <a:moveTo>
                  <a:pt x="30" y="452"/>
                </a:moveTo>
                <a:lnTo>
                  <a:pt x="30" y="452"/>
                </a:lnTo>
                <a:lnTo>
                  <a:pt x="30" y="453"/>
                </a:lnTo>
                <a:lnTo>
                  <a:pt x="30" y="453"/>
                </a:lnTo>
                <a:lnTo>
                  <a:pt x="31" y="453"/>
                </a:lnTo>
                <a:lnTo>
                  <a:pt x="30" y="452"/>
                </a:lnTo>
                <a:lnTo>
                  <a:pt x="30" y="452"/>
                </a:lnTo>
                <a:lnTo>
                  <a:pt x="30" y="452"/>
                </a:lnTo>
                <a:lnTo>
                  <a:pt x="30" y="452"/>
                </a:lnTo>
                <a:close/>
                <a:moveTo>
                  <a:pt x="21" y="402"/>
                </a:moveTo>
                <a:lnTo>
                  <a:pt x="21" y="402"/>
                </a:lnTo>
                <a:lnTo>
                  <a:pt x="19" y="390"/>
                </a:lnTo>
                <a:lnTo>
                  <a:pt x="19" y="389"/>
                </a:lnTo>
                <a:lnTo>
                  <a:pt x="20" y="390"/>
                </a:lnTo>
                <a:lnTo>
                  <a:pt x="21" y="396"/>
                </a:lnTo>
                <a:lnTo>
                  <a:pt x="21" y="402"/>
                </a:lnTo>
                <a:lnTo>
                  <a:pt x="21" y="402"/>
                </a:lnTo>
                <a:lnTo>
                  <a:pt x="22" y="402"/>
                </a:lnTo>
                <a:lnTo>
                  <a:pt x="21" y="402"/>
                </a:lnTo>
                <a:lnTo>
                  <a:pt x="21" y="402"/>
                </a:lnTo>
                <a:close/>
                <a:moveTo>
                  <a:pt x="31" y="459"/>
                </a:moveTo>
                <a:lnTo>
                  <a:pt x="31" y="459"/>
                </a:lnTo>
                <a:lnTo>
                  <a:pt x="30" y="453"/>
                </a:lnTo>
                <a:lnTo>
                  <a:pt x="31" y="459"/>
                </a:lnTo>
                <a:lnTo>
                  <a:pt x="31" y="459"/>
                </a:lnTo>
                <a:lnTo>
                  <a:pt x="31" y="458"/>
                </a:lnTo>
                <a:lnTo>
                  <a:pt x="31" y="459"/>
                </a:lnTo>
                <a:lnTo>
                  <a:pt x="31" y="459"/>
                </a:lnTo>
                <a:lnTo>
                  <a:pt x="31" y="459"/>
                </a:lnTo>
                <a:lnTo>
                  <a:pt x="31" y="459"/>
                </a:lnTo>
                <a:close/>
                <a:moveTo>
                  <a:pt x="37" y="477"/>
                </a:moveTo>
                <a:lnTo>
                  <a:pt x="37" y="477"/>
                </a:lnTo>
                <a:lnTo>
                  <a:pt x="40" y="481"/>
                </a:lnTo>
                <a:lnTo>
                  <a:pt x="40" y="481"/>
                </a:lnTo>
                <a:lnTo>
                  <a:pt x="37" y="477"/>
                </a:lnTo>
                <a:lnTo>
                  <a:pt x="37" y="477"/>
                </a:lnTo>
                <a:close/>
                <a:moveTo>
                  <a:pt x="26" y="440"/>
                </a:moveTo>
                <a:lnTo>
                  <a:pt x="26" y="440"/>
                </a:lnTo>
                <a:lnTo>
                  <a:pt x="26" y="443"/>
                </a:lnTo>
                <a:lnTo>
                  <a:pt x="26" y="440"/>
                </a:lnTo>
                <a:lnTo>
                  <a:pt x="26" y="440"/>
                </a:lnTo>
                <a:lnTo>
                  <a:pt x="26" y="440"/>
                </a:lnTo>
                <a:lnTo>
                  <a:pt x="26" y="440"/>
                </a:lnTo>
                <a:lnTo>
                  <a:pt x="26" y="440"/>
                </a:lnTo>
                <a:close/>
                <a:moveTo>
                  <a:pt x="18" y="425"/>
                </a:moveTo>
                <a:lnTo>
                  <a:pt x="18" y="425"/>
                </a:lnTo>
                <a:lnTo>
                  <a:pt x="25" y="440"/>
                </a:lnTo>
                <a:lnTo>
                  <a:pt x="28" y="447"/>
                </a:lnTo>
                <a:lnTo>
                  <a:pt x="27" y="448"/>
                </a:lnTo>
                <a:lnTo>
                  <a:pt x="27" y="447"/>
                </a:lnTo>
                <a:lnTo>
                  <a:pt x="24" y="443"/>
                </a:lnTo>
                <a:lnTo>
                  <a:pt x="24" y="443"/>
                </a:lnTo>
                <a:lnTo>
                  <a:pt x="21" y="432"/>
                </a:lnTo>
                <a:lnTo>
                  <a:pt x="19" y="428"/>
                </a:lnTo>
                <a:lnTo>
                  <a:pt x="18" y="425"/>
                </a:lnTo>
                <a:lnTo>
                  <a:pt x="18" y="425"/>
                </a:lnTo>
                <a:lnTo>
                  <a:pt x="18" y="425"/>
                </a:lnTo>
                <a:lnTo>
                  <a:pt x="18" y="425"/>
                </a:lnTo>
                <a:lnTo>
                  <a:pt x="18" y="425"/>
                </a:lnTo>
                <a:lnTo>
                  <a:pt x="18" y="425"/>
                </a:lnTo>
                <a:close/>
                <a:moveTo>
                  <a:pt x="15" y="424"/>
                </a:moveTo>
                <a:lnTo>
                  <a:pt x="15" y="424"/>
                </a:lnTo>
                <a:lnTo>
                  <a:pt x="14" y="422"/>
                </a:lnTo>
                <a:lnTo>
                  <a:pt x="14" y="417"/>
                </a:lnTo>
                <a:lnTo>
                  <a:pt x="14" y="416"/>
                </a:lnTo>
                <a:lnTo>
                  <a:pt x="15" y="424"/>
                </a:lnTo>
                <a:lnTo>
                  <a:pt x="15" y="424"/>
                </a:lnTo>
                <a:lnTo>
                  <a:pt x="15" y="423"/>
                </a:lnTo>
                <a:lnTo>
                  <a:pt x="15" y="424"/>
                </a:lnTo>
                <a:lnTo>
                  <a:pt x="15" y="424"/>
                </a:lnTo>
                <a:close/>
                <a:moveTo>
                  <a:pt x="37" y="476"/>
                </a:moveTo>
                <a:lnTo>
                  <a:pt x="37" y="476"/>
                </a:lnTo>
                <a:lnTo>
                  <a:pt x="33" y="470"/>
                </a:lnTo>
                <a:lnTo>
                  <a:pt x="33" y="470"/>
                </a:lnTo>
                <a:lnTo>
                  <a:pt x="36" y="473"/>
                </a:lnTo>
                <a:lnTo>
                  <a:pt x="37" y="476"/>
                </a:lnTo>
                <a:lnTo>
                  <a:pt x="37" y="476"/>
                </a:lnTo>
                <a:close/>
                <a:moveTo>
                  <a:pt x="28" y="456"/>
                </a:moveTo>
                <a:lnTo>
                  <a:pt x="28" y="456"/>
                </a:lnTo>
                <a:lnTo>
                  <a:pt x="31" y="459"/>
                </a:lnTo>
                <a:lnTo>
                  <a:pt x="31" y="459"/>
                </a:lnTo>
                <a:lnTo>
                  <a:pt x="28" y="458"/>
                </a:lnTo>
                <a:lnTo>
                  <a:pt x="28" y="456"/>
                </a:lnTo>
                <a:lnTo>
                  <a:pt x="28" y="456"/>
                </a:lnTo>
                <a:close/>
                <a:moveTo>
                  <a:pt x="25" y="448"/>
                </a:moveTo>
                <a:lnTo>
                  <a:pt x="25" y="448"/>
                </a:lnTo>
                <a:lnTo>
                  <a:pt x="26" y="450"/>
                </a:lnTo>
                <a:lnTo>
                  <a:pt x="27" y="452"/>
                </a:lnTo>
                <a:lnTo>
                  <a:pt x="27" y="452"/>
                </a:lnTo>
                <a:lnTo>
                  <a:pt x="25" y="448"/>
                </a:lnTo>
                <a:lnTo>
                  <a:pt x="25" y="448"/>
                </a:lnTo>
                <a:close/>
                <a:moveTo>
                  <a:pt x="30" y="465"/>
                </a:moveTo>
                <a:lnTo>
                  <a:pt x="30" y="465"/>
                </a:lnTo>
                <a:lnTo>
                  <a:pt x="32" y="468"/>
                </a:lnTo>
                <a:lnTo>
                  <a:pt x="32" y="468"/>
                </a:lnTo>
                <a:lnTo>
                  <a:pt x="30" y="465"/>
                </a:lnTo>
                <a:lnTo>
                  <a:pt x="30" y="465"/>
                </a:lnTo>
                <a:close/>
                <a:moveTo>
                  <a:pt x="18" y="379"/>
                </a:moveTo>
                <a:lnTo>
                  <a:pt x="18" y="379"/>
                </a:lnTo>
                <a:lnTo>
                  <a:pt x="19" y="382"/>
                </a:lnTo>
                <a:lnTo>
                  <a:pt x="19" y="382"/>
                </a:lnTo>
                <a:lnTo>
                  <a:pt x="19" y="382"/>
                </a:lnTo>
                <a:lnTo>
                  <a:pt x="19" y="383"/>
                </a:lnTo>
                <a:lnTo>
                  <a:pt x="19" y="383"/>
                </a:lnTo>
                <a:lnTo>
                  <a:pt x="18" y="379"/>
                </a:lnTo>
                <a:lnTo>
                  <a:pt x="18" y="379"/>
                </a:lnTo>
                <a:close/>
                <a:moveTo>
                  <a:pt x="18" y="375"/>
                </a:moveTo>
                <a:lnTo>
                  <a:pt x="18" y="375"/>
                </a:lnTo>
                <a:lnTo>
                  <a:pt x="19" y="375"/>
                </a:lnTo>
                <a:lnTo>
                  <a:pt x="19" y="377"/>
                </a:lnTo>
                <a:lnTo>
                  <a:pt x="19" y="379"/>
                </a:lnTo>
                <a:lnTo>
                  <a:pt x="18" y="381"/>
                </a:lnTo>
                <a:lnTo>
                  <a:pt x="18" y="381"/>
                </a:lnTo>
                <a:lnTo>
                  <a:pt x="18" y="375"/>
                </a:lnTo>
                <a:lnTo>
                  <a:pt x="18" y="375"/>
                </a:lnTo>
                <a:lnTo>
                  <a:pt x="18" y="375"/>
                </a:lnTo>
                <a:lnTo>
                  <a:pt x="18" y="375"/>
                </a:lnTo>
                <a:lnTo>
                  <a:pt x="18" y="375"/>
                </a:lnTo>
                <a:close/>
                <a:moveTo>
                  <a:pt x="19" y="435"/>
                </a:moveTo>
                <a:lnTo>
                  <a:pt x="19" y="435"/>
                </a:lnTo>
                <a:lnTo>
                  <a:pt x="20" y="437"/>
                </a:lnTo>
                <a:lnTo>
                  <a:pt x="21" y="438"/>
                </a:lnTo>
                <a:lnTo>
                  <a:pt x="21" y="438"/>
                </a:lnTo>
                <a:lnTo>
                  <a:pt x="19" y="435"/>
                </a:lnTo>
                <a:lnTo>
                  <a:pt x="19" y="435"/>
                </a:lnTo>
                <a:close/>
                <a:moveTo>
                  <a:pt x="20" y="444"/>
                </a:moveTo>
                <a:lnTo>
                  <a:pt x="20" y="444"/>
                </a:lnTo>
                <a:lnTo>
                  <a:pt x="21" y="448"/>
                </a:lnTo>
                <a:lnTo>
                  <a:pt x="21" y="448"/>
                </a:lnTo>
                <a:lnTo>
                  <a:pt x="20" y="444"/>
                </a:lnTo>
                <a:lnTo>
                  <a:pt x="20" y="444"/>
                </a:lnTo>
                <a:close/>
                <a:moveTo>
                  <a:pt x="13" y="414"/>
                </a:moveTo>
                <a:lnTo>
                  <a:pt x="13" y="414"/>
                </a:lnTo>
                <a:lnTo>
                  <a:pt x="13" y="411"/>
                </a:lnTo>
                <a:lnTo>
                  <a:pt x="13" y="414"/>
                </a:lnTo>
                <a:lnTo>
                  <a:pt x="13" y="414"/>
                </a:lnTo>
                <a:lnTo>
                  <a:pt x="13" y="414"/>
                </a:lnTo>
                <a:lnTo>
                  <a:pt x="14" y="414"/>
                </a:lnTo>
                <a:lnTo>
                  <a:pt x="14" y="414"/>
                </a:lnTo>
                <a:lnTo>
                  <a:pt x="13" y="414"/>
                </a:lnTo>
                <a:lnTo>
                  <a:pt x="13" y="414"/>
                </a:lnTo>
                <a:close/>
                <a:moveTo>
                  <a:pt x="12" y="403"/>
                </a:moveTo>
                <a:lnTo>
                  <a:pt x="12" y="403"/>
                </a:lnTo>
                <a:lnTo>
                  <a:pt x="12" y="402"/>
                </a:lnTo>
                <a:lnTo>
                  <a:pt x="13" y="402"/>
                </a:lnTo>
                <a:lnTo>
                  <a:pt x="14" y="405"/>
                </a:lnTo>
                <a:lnTo>
                  <a:pt x="14" y="407"/>
                </a:lnTo>
                <a:lnTo>
                  <a:pt x="12" y="403"/>
                </a:lnTo>
                <a:lnTo>
                  <a:pt x="12" y="403"/>
                </a:lnTo>
                <a:lnTo>
                  <a:pt x="12" y="403"/>
                </a:lnTo>
                <a:lnTo>
                  <a:pt x="12" y="403"/>
                </a:lnTo>
                <a:lnTo>
                  <a:pt x="12" y="403"/>
                </a:lnTo>
                <a:close/>
                <a:moveTo>
                  <a:pt x="12" y="409"/>
                </a:moveTo>
                <a:lnTo>
                  <a:pt x="12" y="409"/>
                </a:lnTo>
                <a:lnTo>
                  <a:pt x="12" y="409"/>
                </a:lnTo>
                <a:lnTo>
                  <a:pt x="13" y="409"/>
                </a:lnTo>
                <a:lnTo>
                  <a:pt x="14" y="413"/>
                </a:lnTo>
                <a:lnTo>
                  <a:pt x="14" y="414"/>
                </a:lnTo>
                <a:lnTo>
                  <a:pt x="12" y="409"/>
                </a:lnTo>
                <a:lnTo>
                  <a:pt x="12" y="409"/>
                </a:lnTo>
                <a:lnTo>
                  <a:pt x="12" y="409"/>
                </a:lnTo>
                <a:lnTo>
                  <a:pt x="12" y="409"/>
                </a:lnTo>
                <a:lnTo>
                  <a:pt x="12" y="409"/>
                </a:lnTo>
                <a:close/>
                <a:moveTo>
                  <a:pt x="48" y="275"/>
                </a:moveTo>
                <a:lnTo>
                  <a:pt x="48" y="275"/>
                </a:lnTo>
                <a:lnTo>
                  <a:pt x="48" y="277"/>
                </a:lnTo>
                <a:lnTo>
                  <a:pt x="48" y="275"/>
                </a:lnTo>
                <a:lnTo>
                  <a:pt x="48" y="275"/>
                </a:lnTo>
                <a:lnTo>
                  <a:pt x="49" y="275"/>
                </a:lnTo>
                <a:lnTo>
                  <a:pt x="48" y="275"/>
                </a:lnTo>
                <a:lnTo>
                  <a:pt x="48" y="275"/>
                </a:lnTo>
                <a:close/>
                <a:moveTo>
                  <a:pt x="16" y="353"/>
                </a:moveTo>
                <a:lnTo>
                  <a:pt x="16" y="353"/>
                </a:lnTo>
                <a:lnTo>
                  <a:pt x="15" y="348"/>
                </a:lnTo>
                <a:lnTo>
                  <a:pt x="16" y="353"/>
                </a:lnTo>
                <a:lnTo>
                  <a:pt x="16" y="353"/>
                </a:lnTo>
                <a:lnTo>
                  <a:pt x="16" y="350"/>
                </a:lnTo>
                <a:lnTo>
                  <a:pt x="16" y="353"/>
                </a:lnTo>
                <a:lnTo>
                  <a:pt x="16" y="353"/>
                </a:lnTo>
                <a:close/>
                <a:moveTo>
                  <a:pt x="9" y="391"/>
                </a:moveTo>
                <a:lnTo>
                  <a:pt x="9" y="391"/>
                </a:lnTo>
                <a:lnTo>
                  <a:pt x="10" y="400"/>
                </a:lnTo>
                <a:lnTo>
                  <a:pt x="10" y="402"/>
                </a:lnTo>
                <a:lnTo>
                  <a:pt x="9" y="401"/>
                </a:lnTo>
                <a:lnTo>
                  <a:pt x="8" y="396"/>
                </a:lnTo>
                <a:lnTo>
                  <a:pt x="6" y="389"/>
                </a:lnTo>
                <a:lnTo>
                  <a:pt x="6" y="388"/>
                </a:lnTo>
                <a:lnTo>
                  <a:pt x="7" y="388"/>
                </a:lnTo>
                <a:lnTo>
                  <a:pt x="9" y="391"/>
                </a:lnTo>
                <a:lnTo>
                  <a:pt x="9" y="391"/>
                </a:lnTo>
                <a:lnTo>
                  <a:pt x="9" y="393"/>
                </a:lnTo>
                <a:lnTo>
                  <a:pt x="9" y="393"/>
                </a:lnTo>
                <a:lnTo>
                  <a:pt x="9" y="391"/>
                </a:lnTo>
                <a:lnTo>
                  <a:pt x="9" y="391"/>
                </a:lnTo>
                <a:lnTo>
                  <a:pt x="9" y="391"/>
                </a:lnTo>
                <a:close/>
                <a:moveTo>
                  <a:pt x="10" y="431"/>
                </a:moveTo>
                <a:lnTo>
                  <a:pt x="10" y="431"/>
                </a:lnTo>
                <a:lnTo>
                  <a:pt x="9" y="425"/>
                </a:lnTo>
                <a:lnTo>
                  <a:pt x="9" y="424"/>
                </a:lnTo>
                <a:lnTo>
                  <a:pt x="9" y="425"/>
                </a:lnTo>
                <a:lnTo>
                  <a:pt x="9" y="428"/>
                </a:lnTo>
                <a:lnTo>
                  <a:pt x="10" y="431"/>
                </a:lnTo>
                <a:lnTo>
                  <a:pt x="10" y="431"/>
                </a:lnTo>
                <a:lnTo>
                  <a:pt x="10" y="430"/>
                </a:lnTo>
                <a:lnTo>
                  <a:pt x="10" y="431"/>
                </a:lnTo>
                <a:lnTo>
                  <a:pt x="10" y="431"/>
                </a:lnTo>
                <a:close/>
                <a:moveTo>
                  <a:pt x="8" y="393"/>
                </a:moveTo>
                <a:lnTo>
                  <a:pt x="8" y="393"/>
                </a:lnTo>
                <a:lnTo>
                  <a:pt x="7" y="387"/>
                </a:lnTo>
                <a:lnTo>
                  <a:pt x="8" y="393"/>
                </a:lnTo>
                <a:lnTo>
                  <a:pt x="8" y="393"/>
                </a:lnTo>
                <a:lnTo>
                  <a:pt x="8" y="393"/>
                </a:lnTo>
                <a:lnTo>
                  <a:pt x="8" y="393"/>
                </a:lnTo>
                <a:lnTo>
                  <a:pt x="8" y="394"/>
                </a:lnTo>
                <a:lnTo>
                  <a:pt x="8" y="393"/>
                </a:lnTo>
                <a:lnTo>
                  <a:pt x="8" y="393"/>
                </a:lnTo>
                <a:close/>
                <a:moveTo>
                  <a:pt x="7" y="412"/>
                </a:moveTo>
                <a:lnTo>
                  <a:pt x="7" y="412"/>
                </a:lnTo>
                <a:lnTo>
                  <a:pt x="8" y="416"/>
                </a:lnTo>
                <a:lnTo>
                  <a:pt x="8" y="416"/>
                </a:lnTo>
                <a:lnTo>
                  <a:pt x="7" y="412"/>
                </a:lnTo>
                <a:lnTo>
                  <a:pt x="7" y="412"/>
                </a:lnTo>
                <a:close/>
                <a:moveTo>
                  <a:pt x="6" y="416"/>
                </a:moveTo>
                <a:lnTo>
                  <a:pt x="6" y="416"/>
                </a:lnTo>
                <a:lnTo>
                  <a:pt x="7" y="419"/>
                </a:lnTo>
                <a:lnTo>
                  <a:pt x="7" y="423"/>
                </a:lnTo>
                <a:lnTo>
                  <a:pt x="7" y="423"/>
                </a:lnTo>
                <a:lnTo>
                  <a:pt x="7" y="423"/>
                </a:lnTo>
                <a:lnTo>
                  <a:pt x="6" y="416"/>
                </a:lnTo>
                <a:lnTo>
                  <a:pt x="6" y="416"/>
                </a:lnTo>
                <a:lnTo>
                  <a:pt x="6" y="417"/>
                </a:lnTo>
                <a:lnTo>
                  <a:pt x="6" y="416"/>
                </a:lnTo>
                <a:lnTo>
                  <a:pt x="6" y="416"/>
                </a:lnTo>
                <a:close/>
                <a:moveTo>
                  <a:pt x="7" y="381"/>
                </a:moveTo>
                <a:lnTo>
                  <a:pt x="7" y="381"/>
                </a:lnTo>
                <a:lnTo>
                  <a:pt x="7" y="378"/>
                </a:lnTo>
                <a:lnTo>
                  <a:pt x="7" y="377"/>
                </a:lnTo>
                <a:lnTo>
                  <a:pt x="7" y="377"/>
                </a:lnTo>
                <a:lnTo>
                  <a:pt x="8" y="381"/>
                </a:lnTo>
                <a:lnTo>
                  <a:pt x="8" y="381"/>
                </a:lnTo>
                <a:lnTo>
                  <a:pt x="7" y="381"/>
                </a:lnTo>
                <a:lnTo>
                  <a:pt x="7" y="381"/>
                </a:lnTo>
                <a:close/>
                <a:moveTo>
                  <a:pt x="4" y="391"/>
                </a:moveTo>
                <a:lnTo>
                  <a:pt x="4" y="391"/>
                </a:lnTo>
                <a:lnTo>
                  <a:pt x="7" y="397"/>
                </a:lnTo>
                <a:lnTo>
                  <a:pt x="7" y="397"/>
                </a:lnTo>
                <a:lnTo>
                  <a:pt x="6" y="394"/>
                </a:lnTo>
                <a:lnTo>
                  <a:pt x="4" y="391"/>
                </a:lnTo>
                <a:lnTo>
                  <a:pt x="4" y="391"/>
                </a:lnTo>
                <a:close/>
                <a:moveTo>
                  <a:pt x="4" y="411"/>
                </a:moveTo>
                <a:lnTo>
                  <a:pt x="4" y="411"/>
                </a:lnTo>
                <a:lnTo>
                  <a:pt x="6" y="413"/>
                </a:lnTo>
                <a:lnTo>
                  <a:pt x="6" y="416"/>
                </a:lnTo>
                <a:lnTo>
                  <a:pt x="6" y="416"/>
                </a:lnTo>
                <a:lnTo>
                  <a:pt x="4" y="411"/>
                </a:lnTo>
                <a:lnTo>
                  <a:pt x="4" y="411"/>
                </a:lnTo>
                <a:lnTo>
                  <a:pt x="6" y="411"/>
                </a:lnTo>
                <a:lnTo>
                  <a:pt x="4" y="411"/>
                </a:lnTo>
                <a:lnTo>
                  <a:pt x="4" y="411"/>
                </a:lnTo>
                <a:close/>
                <a:moveTo>
                  <a:pt x="6" y="359"/>
                </a:moveTo>
                <a:lnTo>
                  <a:pt x="6" y="359"/>
                </a:lnTo>
                <a:lnTo>
                  <a:pt x="7" y="369"/>
                </a:lnTo>
                <a:lnTo>
                  <a:pt x="6" y="375"/>
                </a:lnTo>
                <a:lnTo>
                  <a:pt x="6" y="371"/>
                </a:lnTo>
                <a:lnTo>
                  <a:pt x="6" y="359"/>
                </a:lnTo>
                <a:lnTo>
                  <a:pt x="6" y="359"/>
                </a:lnTo>
                <a:lnTo>
                  <a:pt x="6" y="363"/>
                </a:lnTo>
                <a:lnTo>
                  <a:pt x="6" y="359"/>
                </a:lnTo>
                <a:lnTo>
                  <a:pt x="6" y="359"/>
                </a:lnTo>
                <a:close/>
                <a:moveTo>
                  <a:pt x="59" y="247"/>
                </a:moveTo>
                <a:lnTo>
                  <a:pt x="59" y="247"/>
                </a:lnTo>
                <a:lnTo>
                  <a:pt x="57" y="251"/>
                </a:lnTo>
                <a:lnTo>
                  <a:pt x="57" y="251"/>
                </a:lnTo>
                <a:lnTo>
                  <a:pt x="57" y="248"/>
                </a:lnTo>
                <a:lnTo>
                  <a:pt x="59" y="247"/>
                </a:lnTo>
                <a:lnTo>
                  <a:pt x="59" y="247"/>
                </a:lnTo>
                <a:close/>
                <a:moveTo>
                  <a:pt x="19" y="318"/>
                </a:moveTo>
                <a:lnTo>
                  <a:pt x="19" y="318"/>
                </a:lnTo>
                <a:lnTo>
                  <a:pt x="20" y="317"/>
                </a:lnTo>
                <a:lnTo>
                  <a:pt x="21" y="317"/>
                </a:lnTo>
                <a:lnTo>
                  <a:pt x="21" y="318"/>
                </a:lnTo>
                <a:lnTo>
                  <a:pt x="19" y="318"/>
                </a:lnTo>
                <a:lnTo>
                  <a:pt x="19" y="318"/>
                </a:lnTo>
                <a:lnTo>
                  <a:pt x="19" y="318"/>
                </a:lnTo>
                <a:lnTo>
                  <a:pt x="19" y="318"/>
                </a:lnTo>
                <a:lnTo>
                  <a:pt x="19" y="318"/>
                </a:lnTo>
                <a:close/>
                <a:moveTo>
                  <a:pt x="3" y="400"/>
                </a:moveTo>
                <a:lnTo>
                  <a:pt x="3" y="400"/>
                </a:lnTo>
                <a:lnTo>
                  <a:pt x="4" y="409"/>
                </a:lnTo>
                <a:lnTo>
                  <a:pt x="3" y="400"/>
                </a:lnTo>
                <a:lnTo>
                  <a:pt x="3" y="400"/>
                </a:lnTo>
                <a:lnTo>
                  <a:pt x="3" y="402"/>
                </a:lnTo>
                <a:lnTo>
                  <a:pt x="3" y="400"/>
                </a:lnTo>
                <a:lnTo>
                  <a:pt x="3" y="400"/>
                </a:lnTo>
                <a:close/>
                <a:moveTo>
                  <a:pt x="9" y="352"/>
                </a:moveTo>
                <a:lnTo>
                  <a:pt x="9" y="352"/>
                </a:lnTo>
                <a:lnTo>
                  <a:pt x="9" y="355"/>
                </a:lnTo>
                <a:lnTo>
                  <a:pt x="9" y="358"/>
                </a:lnTo>
                <a:lnTo>
                  <a:pt x="9" y="358"/>
                </a:lnTo>
                <a:lnTo>
                  <a:pt x="9" y="354"/>
                </a:lnTo>
                <a:lnTo>
                  <a:pt x="9" y="352"/>
                </a:lnTo>
                <a:lnTo>
                  <a:pt x="9" y="352"/>
                </a:lnTo>
                <a:close/>
                <a:moveTo>
                  <a:pt x="7" y="355"/>
                </a:moveTo>
                <a:lnTo>
                  <a:pt x="7" y="355"/>
                </a:lnTo>
                <a:lnTo>
                  <a:pt x="8" y="349"/>
                </a:lnTo>
                <a:lnTo>
                  <a:pt x="7" y="355"/>
                </a:lnTo>
                <a:lnTo>
                  <a:pt x="7" y="355"/>
                </a:lnTo>
                <a:lnTo>
                  <a:pt x="7" y="355"/>
                </a:lnTo>
                <a:lnTo>
                  <a:pt x="7" y="355"/>
                </a:lnTo>
                <a:lnTo>
                  <a:pt x="7" y="355"/>
                </a:lnTo>
                <a:close/>
                <a:moveTo>
                  <a:pt x="2" y="395"/>
                </a:moveTo>
                <a:lnTo>
                  <a:pt x="2" y="395"/>
                </a:lnTo>
                <a:lnTo>
                  <a:pt x="2" y="399"/>
                </a:lnTo>
                <a:lnTo>
                  <a:pt x="2" y="395"/>
                </a:lnTo>
                <a:lnTo>
                  <a:pt x="2" y="395"/>
                </a:lnTo>
                <a:lnTo>
                  <a:pt x="2" y="396"/>
                </a:lnTo>
                <a:lnTo>
                  <a:pt x="2" y="395"/>
                </a:lnTo>
                <a:lnTo>
                  <a:pt x="2" y="395"/>
                </a:lnTo>
                <a:close/>
                <a:moveTo>
                  <a:pt x="1" y="385"/>
                </a:moveTo>
                <a:lnTo>
                  <a:pt x="1" y="385"/>
                </a:lnTo>
                <a:lnTo>
                  <a:pt x="2" y="390"/>
                </a:lnTo>
                <a:lnTo>
                  <a:pt x="2" y="390"/>
                </a:lnTo>
                <a:lnTo>
                  <a:pt x="1" y="385"/>
                </a:lnTo>
                <a:lnTo>
                  <a:pt x="1" y="385"/>
                </a:lnTo>
                <a:close/>
                <a:moveTo>
                  <a:pt x="6" y="355"/>
                </a:moveTo>
                <a:lnTo>
                  <a:pt x="6" y="355"/>
                </a:lnTo>
                <a:lnTo>
                  <a:pt x="6" y="350"/>
                </a:lnTo>
                <a:lnTo>
                  <a:pt x="6" y="355"/>
                </a:lnTo>
                <a:lnTo>
                  <a:pt x="6" y="355"/>
                </a:lnTo>
                <a:lnTo>
                  <a:pt x="6" y="353"/>
                </a:lnTo>
                <a:lnTo>
                  <a:pt x="6" y="355"/>
                </a:lnTo>
                <a:lnTo>
                  <a:pt x="6" y="355"/>
                </a:lnTo>
                <a:close/>
                <a:moveTo>
                  <a:pt x="0" y="390"/>
                </a:moveTo>
                <a:lnTo>
                  <a:pt x="0" y="390"/>
                </a:lnTo>
                <a:lnTo>
                  <a:pt x="0" y="382"/>
                </a:lnTo>
                <a:lnTo>
                  <a:pt x="0" y="390"/>
                </a:lnTo>
                <a:lnTo>
                  <a:pt x="0" y="390"/>
                </a:lnTo>
                <a:lnTo>
                  <a:pt x="0" y="390"/>
                </a:lnTo>
                <a:lnTo>
                  <a:pt x="0" y="390"/>
                </a:lnTo>
                <a:lnTo>
                  <a:pt x="0" y="390"/>
                </a:lnTo>
                <a:close/>
                <a:moveTo>
                  <a:pt x="0" y="378"/>
                </a:moveTo>
                <a:lnTo>
                  <a:pt x="0" y="378"/>
                </a:lnTo>
                <a:lnTo>
                  <a:pt x="1" y="381"/>
                </a:lnTo>
                <a:lnTo>
                  <a:pt x="1" y="384"/>
                </a:lnTo>
                <a:lnTo>
                  <a:pt x="1" y="384"/>
                </a:lnTo>
                <a:lnTo>
                  <a:pt x="1" y="384"/>
                </a:lnTo>
                <a:lnTo>
                  <a:pt x="0" y="378"/>
                </a:lnTo>
                <a:lnTo>
                  <a:pt x="0" y="378"/>
                </a:lnTo>
                <a:lnTo>
                  <a:pt x="0" y="379"/>
                </a:lnTo>
                <a:lnTo>
                  <a:pt x="0" y="378"/>
                </a:lnTo>
                <a:lnTo>
                  <a:pt x="0" y="378"/>
                </a:lnTo>
                <a:close/>
                <a:moveTo>
                  <a:pt x="7" y="337"/>
                </a:moveTo>
                <a:lnTo>
                  <a:pt x="7" y="337"/>
                </a:lnTo>
                <a:lnTo>
                  <a:pt x="7" y="343"/>
                </a:lnTo>
                <a:lnTo>
                  <a:pt x="7" y="346"/>
                </a:lnTo>
                <a:lnTo>
                  <a:pt x="6" y="346"/>
                </a:lnTo>
                <a:lnTo>
                  <a:pt x="6" y="346"/>
                </a:lnTo>
                <a:lnTo>
                  <a:pt x="6" y="342"/>
                </a:lnTo>
                <a:lnTo>
                  <a:pt x="7" y="337"/>
                </a:lnTo>
                <a:lnTo>
                  <a:pt x="7" y="337"/>
                </a:lnTo>
                <a:close/>
                <a:moveTo>
                  <a:pt x="9" y="323"/>
                </a:moveTo>
                <a:lnTo>
                  <a:pt x="9" y="323"/>
                </a:lnTo>
                <a:lnTo>
                  <a:pt x="9" y="326"/>
                </a:lnTo>
                <a:lnTo>
                  <a:pt x="9" y="326"/>
                </a:lnTo>
                <a:lnTo>
                  <a:pt x="9" y="323"/>
                </a:lnTo>
                <a:lnTo>
                  <a:pt x="9" y="323"/>
                </a:lnTo>
                <a:close/>
                <a:moveTo>
                  <a:pt x="8" y="322"/>
                </a:moveTo>
                <a:lnTo>
                  <a:pt x="8" y="322"/>
                </a:lnTo>
                <a:lnTo>
                  <a:pt x="8" y="329"/>
                </a:lnTo>
                <a:lnTo>
                  <a:pt x="7" y="331"/>
                </a:lnTo>
                <a:lnTo>
                  <a:pt x="7" y="332"/>
                </a:lnTo>
                <a:lnTo>
                  <a:pt x="7" y="332"/>
                </a:lnTo>
                <a:lnTo>
                  <a:pt x="8" y="326"/>
                </a:lnTo>
                <a:lnTo>
                  <a:pt x="8" y="322"/>
                </a:lnTo>
                <a:lnTo>
                  <a:pt x="8" y="322"/>
                </a:lnTo>
                <a:close/>
                <a:moveTo>
                  <a:pt x="13" y="306"/>
                </a:moveTo>
                <a:lnTo>
                  <a:pt x="13" y="306"/>
                </a:lnTo>
                <a:lnTo>
                  <a:pt x="13" y="310"/>
                </a:lnTo>
                <a:lnTo>
                  <a:pt x="13" y="310"/>
                </a:lnTo>
                <a:lnTo>
                  <a:pt x="13" y="306"/>
                </a:lnTo>
                <a:lnTo>
                  <a:pt x="13" y="306"/>
                </a:lnTo>
                <a:close/>
                <a:moveTo>
                  <a:pt x="12" y="308"/>
                </a:moveTo>
                <a:lnTo>
                  <a:pt x="12" y="308"/>
                </a:lnTo>
                <a:lnTo>
                  <a:pt x="15" y="301"/>
                </a:lnTo>
                <a:lnTo>
                  <a:pt x="15" y="304"/>
                </a:lnTo>
                <a:lnTo>
                  <a:pt x="13" y="308"/>
                </a:lnTo>
                <a:lnTo>
                  <a:pt x="12" y="310"/>
                </a:lnTo>
                <a:lnTo>
                  <a:pt x="12" y="308"/>
                </a:lnTo>
                <a:lnTo>
                  <a:pt x="12" y="308"/>
                </a:lnTo>
                <a:lnTo>
                  <a:pt x="12" y="307"/>
                </a:lnTo>
                <a:lnTo>
                  <a:pt x="12" y="308"/>
                </a:lnTo>
                <a:lnTo>
                  <a:pt x="12" y="308"/>
                </a:lnTo>
                <a:lnTo>
                  <a:pt x="12" y="308"/>
                </a:lnTo>
                <a:lnTo>
                  <a:pt x="12" y="308"/>
                </a:lnTo>
                <a:close/>
                <a:moveTo>
                  <a:pt x="12" y="307"/>
                </a:moveTo>
                <a:lnTo>
                  <a:pt x="12" y="307"/>
                </a:lnTo>
                <a:lnTo>
                  <a:pt x="13" y="301"/>
                </a:lnTo>
                <a:lnTo>
                  <a:pt x="13" y="301"/>
                </a:lnTo>
                <a:lnTo>
                  <a:pt x="13" y="301"/>
                </a:lnTo>
                <a:lnTo>
                  <a:pt x="12" y="304"/>
                </a:lnTo>
                <a:lnTo>
                  <a:pt x="12" y="307"/>
                </a:lnTo>
                <a:lnTo>
                  <a:pt x="12" y="307"/>
                </a:lnTo>
                <a:lnTo>
                  <a:pt x="12" y="306"/>
                </a:lnTo>
                <a:lnTo>
                  <a:pt x="12" y="307"/>
                </a:lnTo>
                <a:lnTo>
                  <a:pt x="12" y="307"/>
                </a:lnTo>
                <a:lnTo>
                  <a:pt x="12" y="307"/>
                </a:lnTo>
                <a:lnTo>
                  <a:pt x="12" y="307"/>
                </a:lnTo>
                <a:close/>
                <a:moveTo>
                  <a:pt x="15" y="290"/>
                </a:moveTo>
                <a:lnTo>
                  <a:pt x="15" y="290"/>
                </a:lnTo>
                <a:lnTo>
                  <a:pt x="14" y="295"/>
                </a:lnTo>
                <a:lnTo>
                  <a:pt x="14" y="295"/>
                </a:lnTo>
                <a:lnTo>
                  <a:pt x="14" y="293"/>
                </a:lnTo>
                <a:lnTo>
                  <a:pt x="15" y="290"/>
                </a:lnTo>
                <a:lnTo>
                  <a:pt x="15" y="290"/>
                </a:lnTo>
                <a:close/>
                <a:moveTo>
                  <a:pt x="2" y="322"/>
                </a:moveTo>
                <a:lnTo>
                  <a:pt x="2" y="322"/>
                </a:lnTo>
                <a:lnTo>
                  <a:pt x="1" y="326"/>
                </a:lnTo>
                <a:lnTo>
                  <a:pt x="1" y="326"/>
                </a:lnTo>
                <a:lnTo>
                  <a:pt x="2" y="322"/>
                </a:lnTo>
                <a:lnTo>
                  <a:pt x="2" y="322"/>
                </a:lnTo>
                <a:close/>
                <a:moveTo>
                  <a:pt x="1" y="322"/>
                </a:moveTo>
                <a:lnTo>
                  <a:pt x="1" y="322"/>
                </a:lnTo>
                <a:lnTo>
                  <a:pt x="1" y="326"/>
                </a:lnTo>
                <a:lnTo>
                  <a:pt x="1" y="326"/>
                </a:lnTo>
                <a:lnTo>
                  <a:pt x="1" y="322"/>
                </a:lnTo>
                <a:lnTo>
                  <a:pt x="1" y="322"/>
                </a:lnTo>
                <a:close/>
                <a:moveTo>
                  <a:pt x="3" y="314"/>
                </a:moveTo>
                <a:lnTo>
                  <a:pt x="3" y="314"/>
                </a:lnTo>
                <a:lnTo>
                  <a:pt x="3" y="314"/>
                </a:lnTo>
                <a:lnTo>
                  <a:pt x="3" y="314"/>
                </a:lnTo>
                <a:lnTo>
                  <a:pt x="2" y="317"/>
                </a:lnTo>
                <a:lnTo>
                  <a:pt x="2" y="318"/>
                </a:lnTo>
                <a:lnTo>
                  <a:pt x="3" y="314"/>
                </a:lnTo>
                <a:lnTo>
                  <a:pt x="3" y="314"/>
                </a:lnTo>
                <a:lnTo>
                  <a:pt x="3" y="316"/>
                </a:lnTo>
                <a:lnTo>
                  <a:pt x="3" y="314"/>
                </a:lnTo>
                <a:lnTo>
                  <a:pt x="3" y="314"/>
                </a:lnTo>
                <a:close/>
                <a:moveTo>
                  <a:pt x="1" y="314"/>
                </a:moveTo>
                <a:lnTo>
                  <a:pt x="1" y="314"/>
                </a:lnTo>
                <a:lnTo>
                  <a:pt x="0" y="318"/>
                </a:lnTo>
                <a:lnTo>
                  <a:pt x="1" y="314"/>
                </a:lnTo>
                <a:lnTo>
                  <a:pt x="1" y="314"/>
                </a:lnTo>
                <a:lnTo>
                  <a:pt x="1" y="317"/>
                </a:lnTo>
                <a:lnTo>
                  <a:pt x="1" y="314"/>
                </a:lnTo>
                <a:lnTo>
                  <a:pt x="1" y="314"/>
                </a:lnTo>
                <a:close/>
                <a:moveTo>
                  <a:pt x="21" y="273"/>
                </a:moveTo>
                <a:lnTo>
                  <a:pt x="21" y="273"/>
                </a:lnTo>
                <a:lnTo>
                  <a:pt x="20" y="277"/>
                </a:lnTo>
                <a:lnTo>
                  <a:pt x="20" y="277"/>
                </a:lnTo>
                <a:lnTo>
                  <a:pt x="21" y="273"/>
                </a:lnTo>
                <a:lnTo>
                  <a:pt x="21" y="273"/>
                </a:lnTo>
                <a:close/>
                <a:moveTo>
                  <a:pt x="3" y="307"/>
                </a:moveTo>
                <a:lnTo>
                  <a:pt x="3" y="307"/>
                </a:lnTo>
                <a:lnTo>
                  <a:pt x="3" y="311"/>
                </a:lnTo>
                <a:lnTo>
                  <a:pt x="3" y="311"/>
                </a:lnTo>
                <a:lnTo>
                  <a:pt x="3" y="307"/>
                </a:lnTo>
                <a:lnTo>
                  <a:pt x="3" y="307"/>
                </a:lnTo>
                <a:close/>
                <a:moveTo>
                  <a:pt x="18" y="278"/>
                </a:moveTo>
                <a:lnTo>
                  <a:pt x="18" y="278"/>
                </a:lnTo>
                <a:lnTo>
                  <a:pt x="20" y="266"/>
                </a:lnTo>
                <a:lnTo>
                  <a:pt x="18" y="278"/>
                </a:lnTo>
                <a:lnTo>
                  <a:pt x="18" y="278"/>
                </a:lnTo>
                <a:lnTo>
                  <a:pt x="18" y="276"/>
                </a:lnTo>
                <a:lnTo>
                  <a:pt x="18" y="278"/>
                </a:lnTo>
                <a:lnTo>
                  <a:pt x="18" y="278"/>
                </a:lnTo>
                <a:close/>
                <a:moveTo>
                  <a:pt x="24" y="261"/>
                </a:moveTo>
                <a:lnTo>
                  <a:pt x="24" y="261"/>
                </a:lnTo>
                <a:lnTo>
                  <a:pt x="22" y="264"/>
                </a:lnTo>
                <a:lnTo>
                  <a:pt x="22" y="266"/>
                </a:lnTo>
                <a:lnTo>
                  <a:pt x="22" y="265"/>
                </a:lnTo>
                <a:lnTo>
                  <a:pt x="24" y="261"/>
                </a:lnTo>
                <a:lnTo>
                  <a:pt x="24" y="261"/>
                </a:lnTo>
                <a:lnTo>
                  <a:pt x="24" y="260"/>
                </a:lnTo>
                <a:lnTo>
                  <a:pt x="24" y="261"/>
                </a:lnTo>
                <a:lnTo>
                  <a:pt x="24" y="261"/>
                </a:lnTo>
                <a:lnTo>
                  <a:pt x="24" y="261"/>
                </a:lnTo>
                <a:lnTo>
                  <a:pt x="24" y="261"/>
                </a:lnTo>
                <a:close/>
                <a:moveTo>
                  <a:pt x="25" y="255"/>
                </a:moveTo>
                <a:lnTo>
                  <a:pt x="25" y="255"/>
                </a:lnTo>
                <a:lnTo>
                  <a:pt x="25" y="258"/>
                </a:lnTo>
                <a:lnTo>
                  <a:pt x="25" y="260"/>
                </a:lnTo>
                <a:lnTo>
                  <a:pt x="25" y="260"/>
                </a:lnTo>
                <a:lnTo>
                  <a:pt x="25" y="259"/>
                </a:lnTo>
                <a:lnTo>
                  <a:pt x="25" y="255"/>
                </a:lnTo>
                <a:lnTo>
                  <a:pt x="25" y="255"/>
                </a:lnTo>
                <a:lnTo>
                  <a:pt x="25" y="254"/>
                </a:lnTo>
                <a:lnTo>
                  <a:pt x="25" y="255"/>
                </a:lnTo>
                <a:lnTo>
                  <a:pt x="25" y="255"/>
                </a:lnTo>
                <a:lnTo>
                  <a:pt x="25" y="255"/>
                </a:lnTo>
                <a:lnTo>
                  <a:pt x="25" y="255"/>
                </a:lnTo>
                <a:close/>
                <a:moveTo>
                  <a:pt x="31" y="245"/>
                </a:moveTo>
                <a:lnTo>
                  <a:pt x="31" y="245"/>
                </a:lnTo>
                <a:lnTo>
                  <a:pt x="30" y="249"/>
                </a:lnTo>
                <a:lnTo>
                  <a:pt x="30" y="249"/>
                </a:lnTo>
                <a:lnTo>
                  <a:pt x="31" y="245"/>
                </a:lnTo>
                <a:lnTo>
                  <a:pt x="31" y="245"/>
                </a:lnTo>
                <a:close/>
                <a:moveTo>
                  <a:pt x="124" y="146"/>
                </a:moveTo>
                <a:lnTo>
                  <a:pt x="124" y="146"/>
                </a:lnTo>
                <a:lnTo>
                  <a:pt x="126" y="142"/>
                </a:lnTo>
                <a:lnTo>
                  <a:pt x="127" y="143"/>
                </a:lnTo>
                <a:lnTo>
                  <a:pt x="125" y="145"/>
                </a:lnTo>
                <a:lnTo>
                  <a:pt x="125" y="146"/>
                </a:lnTo>
                <a:lnTo>
                  <a:pt x="124" y="146"/>
                </a:lnTo>
                <a:lnTo>
                  <a:pt x="124" y="146"/>
                </a:lnTo>
                <a:lnTo>
                  <a:pt x="124" y="146"/>
                </a:lnTo>
                <a:lnTo>
                  <a:pt x="124" y="146"/>
                </a:lnTo>
                <a:lnTo>
                  <a:pt x="124" y="146"/>
                </a:lnTo>
                <a:close/>
                <a:moveTo>
                  <a:pt x="40" y="219"/>
                </a:moveTo>
                <a:lnTo>
                  <a:pt x="40" y="219"/>
                </a:lnTo>
                <a:lnTo>
                  <a:pt x="42" y="219"/>
                </a:lnTo>
                <a:lnTo>
                  <a:pt x="40" y="220"/>
                </a:lnTo>
                <a:lnTo>
                  <a:pt x="39" y="224"/>
                </a:lnTo>
                <a:lnTo>
                  <a:pt x="39" y="224"/>
                </a:lnTo>
                <a:lnTo>
                  <a:pt x="40" y="222"/>
                </a:lnTo>
                <a:lnTo>
                  <a:pt x="40" y="219"/>
                </a:lnTo>
                <a:lnTo>
                  <a:pt x="40" y="219"/>
                </a:lnTo>
                <a:close/>
                <a:moveTo>
                  <a:pt x="128" y="140"/>
                </a:moveTo>
                <a:lnTo>
                  <a:pt x="128" y="140"/>
                </a:lnTo>
                <a:lnTo>
                  <a:pt x="136" y="133"/>
                </a:lnTo>
                <a:lnTo>
                  <a:pt x="136" y="133"/>
                </a:lnTo>
                <a:lnTo>
                  <a:pt x="134" y="134"/>
                </a:lnTo>
                <a:lnTo>
                  <a:pt x="132" y="139"/>
                </a:lnTo>
                <a:lnTo>
                  <a:pt x="130" y="140"/>
                </a:lnTo>
                <a:lnTo>
                  <a:pt x="128" y="140"/>
                </a:lnTo>
                <a:lnTo>
                  <a:pt x="128" y="140"/>
                </a:lnTo>
                <a:lnTo>
                  <a:pt x="130" y="140"/>
                </a:lnTo>
                <a:lnTo>
                  <a:pt x="128" y="140"/>
                </a:lnTo>
                <a:lnTo>
                  <a:pt x="128" y="140"/>
                </a:lnTo>
                <a:close/>
                <a:moveTo>
                  <a:pt x="139" y="130"/>
                </a:moveTo>
                <a:lnTo>
                  <a:pt x="139" y="130"/>
                </a:lnTo>
                <a:lnTo>
                  <a:pt x="137" y="133"/>
                </a:lnTo>
                <a:lnTo>
                  <a:pt x="137" y="133"/>
                </a:lnTo>
                <a:lnTo>
                  <a:pt x="138" y="130"/>
                </a:lnTo>
                <a:lnTo>
                  <a:pt x="139" y="130"/>
                </a:lnTo>
                <a:lnTo>
                  <a:pt x="139" y="130"/>
                </a:lnTo>
                <a:lnTo>
                  <a:pt x="139" y="130"/>
                </a:lnTo>
                <a:close/>
                <a:moveTo>
                  <a:pt x="33" y="216"/>
                </a:moveTo>
                <a:lnTo>
                  <a:pt x="33" y="216"/>
                </a:lnTo>
                <a:lnTo>
                  <a:pt x="31" y="219"/>
                </a:lnTo>
                <a:lnTo>
                  <a:pt x="31" y="219"/>
                </a:lnTo>
                <a:lnTo>
                  <a:pt x="33" y="216"/>
                </a:lnTo>
                <a:lnTo>
                  <a:pt x="33" y="216"/>
                </a:lnTo>
                <a:close/>
                <a:moveTo>
                  <a:pt x="37" y="206"/>
                </a:moveTo>
                <a:lnTo>
                  <a:pt x="37" y="206"/>
                </a:lnTo>
                <a:lnTo>
                  <a:pt x="37" y="202"/>
                </a:lnTo>
                <a:lnTo>
                  <a:pt x="37" y="201"/>
                </a:lnTo>
                <a:lnTo>
                  <a:pt x="36" y="201"/>
                </a:lnTo>
                <a:lnTo>
                  <a:pt x="36" y="202"/>
                </a:lnTo>
                <a:lnTo>
                  <a:pt x="36" y="206"/>
                </a:lnTo>
                <a:lnTo>
                  <a:pt x="36" y="207"/>
                </a:lnTo>
                <a:lnTo>
                  <a:pt x="37" y="206"/>
                </a:lnTo>
                <a:lnTo>
                  <a:pt x="37" y="206"/>
                </a:lnTo>
                <a:lnTo>
                  <a:pt x="37" y="206"/>
                </a:lnTo>
                <a:lnTo>
                  <a:pt x="37" y="206"/>
                </a:lnTo>
                <a:lnTo>
                  <a:pt x="37" y="207"/>
                </a:lnTo>
                <a:lnTo>
                  <a:pt x="37" y="206"/>
                </a:lnTo>
                <a:lnTo>
                  <a:pt x="37" y="206"/>
                </a:lnTo>
                <a:close/>
                <a:moveTo>
                  <a:pt x="38" y="204"/>
                </a:moveTo>
                <a:lnTo>
                  <a:pt x="38" y="204"/>
                </a:lnTo>
                <a:lnTo>
                  <a:pt x="34" y="211"/>
                </a:lnTo>
                <a:lnTo>
                  <a:pt x="34" y="211"/>
                </a:lnTo>
                <a:lnTo>
                  <a:pt x="36" y="206"/>
                </a:lnTo>
                <a:lnTo>
                  <a:pt x="38" y="204"/>
                </a:lnTo>
                <a:lnTo>
                  <a:pt x="38" y="204"/>
                </a:lnTo>
                <a:close/>
                <a:moveTo>
                  <a:pt x="161" y="108"/>
                </a:moveTo>
                <a:lnTo>
                  <a:pt x="161" y="108"/>
                </a:lnTo>
                <a:lnTo>
                  <a:pt x="165" y="106"/>
                </a:lnTo>
                <a:lnTo>
                  <a:pt x="167" y="104"/>
                </a:lnTo>
                <a:lnTo>
                  <a:pt x="167" y="104"/>
                </a:lnTo>
                <a:lnTo>
                  <a:pt x="165" y="107"/>
                </a:lnTo>
                <a:lnTo>
                  <a:pt x="161" y="108"/>
                </a:lnTo>
                <a:lnTo>
                  <a:pt x="161" y="108"/>
                </a:lnTo>
                <a:close/>
                <a:moveTo>
                  <a:pt x="43" y="195"/>
                </a:moveTo>
                <a:lnTo>
                  <a:pt x="43" y="195"/>
                </a:lnTo>
                <a:lnTo>
                  <a:pt x="43" y="194"/>
                </a:lnTo>
                <a:lnTo>
                  <a:pt x="44" y="194"/>
                </a:lnTo>
                <a:lnTo>
                  <a:pt x="43" y="196"/>
                </a:lnTo>
                <a:lnTo>
                  <a:pt x="42" y="199"/>
                </a:lnTo>
                <a:lnTo>
                  <a:pt x="43" y="195"/>
                </a:lnTo>
                <a:lnTo>
                  <a:pt x="43" y="195"/>
                </a:lnTo>
                <a:lnTo>
                  <a:pt x="42" y="195"/>
                </a:lnTo>
                <a:lnTo>
                  <a:pt x="43" y="195"/>
                </a:lnTo>
                <a:lnTo>
                  <a:pt x="43" y="195"/>
                </a:lnTo>
                <a:close/>
                <a:moveTo>
                  <a:pt x="48" y="187"/>
                </a:moveTo>
                <a:lnTo>
                  <a:pt x="48" y="187"/>
                </a:lnTo>
                <a:lnTo>
                  <a:pt x="50" y="184"/>
                </a:lnTo>
                <a:lnTo>
                  <a:pt x="50" y="184"/>
                </a:lnTo>
                <a:lnTo>
                  <a:pt x="49" y="187"/>
                </a:lnTo>
                <a:lnTo>
                  <a:pt x="48" y="188"/>
                </a:lnTo>
                <a:lnTo>
                  <a:pt x="48" y="187"/>
                </a:lnTo>
                <a:lnTo>
                  <a:pt x="48" y="187"/>
                </a:lnTo>
                <a:close/>
                <a:moveTo>
                  <a:pt x="44" y="189"/>
                </a:moveTo>
                <a:lnTo>
                  <a:pt x="44" y="189"/>
                </a:lnTo>
                <a:lnTo>
                  <a:pt x="45" y="189"/>
                </a:lnTo>
                <a:lnTo>
                  <a:pt x="45" y="189"/>
                </a:lnTo>
                <a:lnTo>
                  <a:pt x="44" y="192"/>
                </a:lnTo>
                <a:lnTo>
                  <a:pt x="44" y="192"/>
                </a:lnTo>
                <a:lnTo>
                  <a:pt x="44" y="189"/>
                </a:lnTo>
                <a:lnTo>
                  <a:pt x="44" y="189"/>
                </a:lnTo>
                <a:lnTo>
                  <a:pt x="45" y="189"/>
                </a:lnTo>
                <a:lnTo>
                  <a:pt x="44" y="189"/>
                </a:lnTo>
                <a:lnTo>
                  <a:pt x="44" y="189"/>
                </a:lnTo>
                <a:close/>
                <a:moveTo>
                  <a:pt x="180" y="94"/>
                </a:moveTo>
                <a:lnTo>
                  <a:pt x="180" y="94"/>
                </a:lnTo>
                <a:lnTo>
                  <a:pt x="178" y="96"/>
                </a:lnTo>
                <a:lnTo>
                  <a:pt x="177" y="96"/>
                </a:lnTo>
                <a:lnTo>
                  <a:pt x="177" y="96"/>
                </a:lnTo>
                <a:lnTo>
                  <a:pt x="180" y="94"/>
                </a:lnTo>
                <a:lnTo>
                  <a:pt x="180" y="94"/>
                </a:lnTo>
                <a:lnTo>
                  <a:pt x="179" y="94"/>
                </a:lnTo>
                <a:lnTo>
                  <a:pt x="180" y="94"/>
                </a:lnTo>
                <a:lnTo>
                  <a:pt x="180" y="94"/>
                </a:lnTo>
                <a:close/>
                <a:moveTo>
                  <a:pt x="59" y="171"/>
                </a:moveTo>
                <a:lnTo>
                  <a:pt x="59" y="171"/>
                </a:lnTo>
                <a:lnTo>
                  <a:pt x="57" y="169"/>
                </a:lnTo>
                <a:lnTo>
                  <a:pt x="56" y="171"/>
                </a:lnTo>
                <a:lnTo>
                  <a:pt x="56" y="173"/>
                </a:lnTo>
                <a:lnTo>
                  <a:pt x="57" y="173"/>
                </a:lnTo>
                <a:lnTo>
                  <a:pt x="59" y="171"/>
                </a:lnTo>
                <a:lnTo>
                  <a:pt x="59" y="171"/>
                </a:lnTo>
                <a:lnTo>
                  <a:pt x="57" y="172"/>
                </a:lnTo>
                <a:lnTo>
                  <a:pt x="59" y="171"/>
                </a:lnTo>
                <a:lnTo>
                  <a:pt x="59" y="171"/>
                </a:lnTo>
                <a:close/>
                <a:moveTo>
                  <a:pt x="187" y="90"/>
                </a:moveTo>
                <a:lnTo>
                  <a:pt x="186" y="90"/>
                </a:lnTo>
                <a:lnTo>
                  <a:pt x="186" y="90"/>
                </a:lnTo>
                <a:lnTo>
                  <a:pt x="187" y="89"/>
                </a:lnTo>
                <a:lnTo>
                  <a:pt x="187" y="89"/>
                </a:lnTo>
                <a:lnTo>
                  <a:pt x="187" y="90"/>
                </a:lnTo>
                <a:lnTo>
                  <a:pt x="187" y="90"/>
                </a:lnTo>
                <a:close/>
                <a:moveTo>
                  <a:pt x="66" y="161"/>
                </a:moveTo>
                <a:lnTo>
                  <a:pt x="66" y="161"/>
                </a:lnTo>
                <a:lnTo>
                  <a:pt x="68" y="158"/>
                </a:lnTo>
                <a:lnTo>
                  <a:pt x="66" y="161"/>
                </a:lnTo>
                <a:lnTo>
                  <a:pt x="66" y="161"/>
                </a:lnTo>
                <a:lnTo>
                  <a:pt x="67" y="160"/>
                </a:lnTo>
                <a:lnTo>
                  <a:pt x="66" y="161"/>
                </a:lnTo>
                <a:lnTo>
                  <a:pt x="66" y="161"/>
                </a:lnTo>
                <a:close/>
                <a:moveTo>
                  <a:pt x="204" y="77"/>
                </a:moveTo>
                <a:lnTo>
                  <a:pt x="204" y="77"/>
                </a:lnTo>
                <a:lnTo>
                  <a:pt x="207" y="77"/>
                </a:lnTo>
                <a:lnTo>
                  <a:pt x="205" y="78"/>
                </a:lnTo>
                <a:lnTo>
                  <a:pt x="203" y="80"/>
                </a:lnTo>
                <a:lnTo>
                  <a:pt x="204" y="77"/>
                </a:lnTo>
                <a:lnTo>
                  <a:pt x="204" y="77"/>
                </a:lnTo>
                <a:lnTo>
                  <a:pt x="204" y="78"/>
                </a:lnTo>
                <a:lnTo>
                  <a:pt x="204" y="77"/>
                </a:lnTo>
                <a:lnTo>
                  <a:pt x="204" y="77"/>
                </a:lnTo>
                <a:close/>
                <a:moveTo>
                  <a:pt x="74" y="148"/>
                </a:moveTo>
                <a:lnTo>
                  <a:pt x="74" y="148"/>
                </a:lnTo>
                <a:lnTo>
                  <a:pt x="79" y="143"/>
                </a:lnTo>
                <a:lnTo>
                  <a:pt x="79" y="143"/>
                </a:lnTo>
                <a:lnTo>
                  <a:pt x="77" y="147"/>
                </a:lnTo>
                <a:lnTo>
                  <a:pt x="74" y="148"/>
                </a:lnTo>
                <a:lnTo>
                  <a:pt x="74" y="148"/>
                </a:lnTo>
                <a:lnTo>
                  <a:pt x="75" y="147"/>
                </a:lnTo>
                <a:lnTo>
                  <a:pt x="74" y="148"/>
                </a:lnTo>
                <a:lnTo>
                  <a:pt x="74" y="148"/>
                </a:lnTo>
                <a:close/>
                <a:moveTo>
                  <a:pt x="213" y="72"/>
                </a:moveTo>
                <a:lnTo>
                  <a:pt x="213" y="72"/>
                </a:lnTo>
                <a:lnTo>
                  <a:pt x="211" y="75"/>
                </a:lnTo>
                <a:lnTo>
                  <a:pt x="211" y="75"/>
                </a:lnTo>
                <a:lnTo>
                  <a:pt x="210" y="74"/>
                </a:lnTo>
                <a:lnTo>
                  <a:pt x="213" y="72"/>
                </a:lnTo>
                <a:lnTo>
                  <a:pt x="213" y="72"/>
                </a:lnTo>
                <a:close/>
                <a:moveTo>
                  <a:pt x="81" y="140"/>
                </a:moveTo>
                <a:lnTo>
                  <a:pt x="81" y="140"/>
                </a:lnTo>
                <a:lnTo>
                  <a:pt x="84" y="139"/>
                </a:lnTo>
                <a:lnTo>
                  <a:pt x="83" y="140"/>
                </a:lnTo>
                <a:lnTo>
                  <a:pt x="81" y="141"/>
                </a:lnTo>
                <a:lnTo>
                  <a:pt x="81" y="140"/>
                </a:lnTo>
                <a:lnTo>
                  <a:pt x="81" y="140"/>
                </a:lnTo>
                <a:lnTo>
                  <a:pt x="83" y="140"/>
                </a:lnTo>
                <a:lnTo>
                  <a:pt x="81" y="140"/>
                </a:lnTo>
                <a:lnTo>
                  <a:pt x="81" y="141"/>
                </a:lnTo>
                <a:lnTo>
                  <a:pt x="81" y="140"/>
                </a:lnTo>
                <a:lnTo>
                  <a:pt x="81" y="140"/>
                </a:lnTo>
                <a:close/>
                <a:moveTo>
                  <a:pt x="216" y="71"/>
                </a:moveTo>
                <a:lnTo>
                  <a:pt x="216" y="71"/>
                </a:lnTo>
                <a:lnTo>
                  <a:pt x="214" y="74"/>
                </a:lnTo>
                <a:lnTo>
                  <a:pt x="214" y="74"/>
                </a:lnTo>
                <a:lnTo>
                  <a:pt x="216" y="71"/>
                </a:lnTo>
                <a:lnTo>
                  <a:pt x="216" y="71"/>
                </a:lnTo>
                <a:close/>
                <a:moveTo>
                  <a:pt x="86" y="135"/>
                </a:moveTo>
                <a:lnTo>
                  <a:pt x="86" y="135"/>
                </a:lnTo>
                <a:lnTo>
                  <a:pt x="80" y="141"/>
                </a:lnTo>
                <a:lnTo>
                  <a:pt x="80" y="141"/>
                </a:lnTo>
                <a:lnTo>
                  <a:pt x="80" y="141"/>
                </a:lnTo>
                <a:lnTo>
                  <a:pt x="83" y="137"/>
                </a:lnTo>
                <a:lnTo>
                  <a:pt x="86" y="135"/>
                </a:lnTo>
                <a:lnTo>
                  <a:pt x="86" y="135"/>
                </a:lnTo>
                <a:lnTo>
                  <a:pt x="85" y="136"/>
                </a:lnTo>
                <a:lnTo>
                  <a:pt x="86" y="135"/>
                </a:lnTo>
                <a:lnTo>
                  <a:pt x="86" y="135"/>
                </a:lnTo>
                <a:close/>
                <a:moveTo>
                  <a:pt x="89" y="131"/>
                </a:moveTo>
                <a:lnTo>
                  <a:pt x="89" y="131"/>
                </a:lnTo>
                <a:lnTo>
                  <a:pt x="86" y="136"/>
                </a:lnTo>
                <a:lnTo>
                  <a:pt x="84" y="137"/>
                </a:lnTo>
                <a:lnTo>
                  <a:pt x="85" y="136"/>
                </a:lnTo>
                <a:lnTo>
                  <a:pt x="89" y="131"/>
                </a:lnTo>
                <a:lnTo>
                  <a:pt x="89" y="131"/>
                </a:lnTo>
                <a:lnTo>
                  <a:pt x="89" y="133"/>
                </a:lnTo>
                <a:lnTo>
                  <a:pt x="89" y="131"/>
                </a:lnTo>
                <a:lnTo>
                  <a:pt x="89" y="131"/>
                </a:lnTo>
                <a:close/>
                <a:moveTo>
                  <a:pt x="226" y="65"/>
                </a:moveTo>
                <a:lnTo>
                  <a:pt x="226" y="65"/>
                </a:lnTo>
                <a:lnTo>
                  <a:pt x="222" y="68"/>
                </a:lnTo>
                <a:lnTo>
                  <a:pt x="221" y="69"/>
                </a:lnTo>
                <a:lnTo>
                  <a:pt x="221" y="68"/>
                </a:lnTo>
                <a:lnTo>
                  <a:pt x="226" y="65"/>
                </a:lnTo>
                <a:lnTo>
                  <a:pt x="226" y="65"/>
                </a:lnTo>
                <a:lnTo>
                  <a:pt x="225" y="66"/>
                </a:lnTo>
                <a:lnTo>
                  <a:pt x="226" y="65"/>
                </a:lnTo>
                <a:lnTo>
                  <a:pt x="226" y="65"/>
                </a:lnTo>
                <a:close/>
                <a:moveTo>
                  <a:pt x="90" y="128"/>
                </a:moveTo>
                <a:lnTo>
                  <a:pt x="90" y="128"/>
                </a:lnTo>
                <a:lnTo>
                  <a:pt x="91" y="128"/>
                </a:lnTo>
                <a:lnTo>
                  <a:pt x="92" y="128"/>
                </a:lnTo>
                <a:lnTo>
                  <a:pt x="91" y="130"/>
                </a:lnTo>
                <a:lnTo>
                  <a:pt x="90" y="131"/>
                </a:lnTo>
                <a:lnTo>
                  <a:pt x="90" y="128"/>
                </a:lnTo>
                <a:lnTo>
                  <a:pt x="90" y="128"/>
                </a:lnTo>
                <a:lnTo>
                  <a:pt x="91" y="128"/>
                </a:lnTo>
                <a:lnTo>
                  <a:pt x="91" y="129"/>
                </a:lnTo>
                <a:lnTo>
                  <a:pt x="91" y="129"/>
                </a:lnTo>
                <a:lnTo>
                  <a:pt x="90" y="128"/>
                </a:lnTo>
                <a:lnTo>
                  <a:pt x="90" y="128"/>
                </a:lnTo>
                <a:close/>
                <a:moveTo>
                  <a:pt x="96" y="124"/>
                </a:moveTo>
                <a:lnTo>
                  <a:pt x="96" y="124"/>
                </a:lnTo>
                <a:lnTo>
                  <a:pt x="99" y="121"/>
                </a:lnTo>
                <a:lnTo>
                  <a:pt x="99" y="121"/>
                </a:lnTo>
                <a:lnTo>
                  <a:pt x="97" y="123"/>
                </a:lnTo>
                <a:lnTo>
                  <a:pt x="96" y="124"/>
                </a:lnTo>
                <a:lnTo>
                  <a:pt x="96" y="124"/>
                </a:lnTo>
                <a:close/>
                <a:moveTo>
                  <a:pt x="103" y="116"/>
                </a:moveTo>
                <a:lnTo>
                  <a:pt x="103" y="116"/>
                </a:lnTo>
                <a:lnTo>
                  <a:pt x="107" y="112"/>
                </a:lnTo>
                <a:lnTo>
                  <a:pt x="103" y="116"/>
                </a:lnTo>
                <a:lnTo>
                  <a:pt x="103" y="116"/>
                </a:lnTo>
                <a:lnTo>
                  <a:pt x="104" y="114"/>
                </a:lnTo>
                <a:lnTo>
                  <a:pt x="103" y="116"/>
                </a:lnTo>
                <a:lnTo>
                  <a:pt x="103" y="116"/>
                </a:lnTo>
                <a:close/>
                <a:moveTo>
                  <a:pt x="112" y="107"/>
                </a:moveTo>
                <a:lnTo>
                  <a:pt x="112" y="107"/>
                </a:lnTo>
                <a:lnTo>
                  <a:pt x="109" y="111"/>
                </a:lnTo>
                <a:lnTo>
                  <a:pt x="109" y="111"/>
                </a:lnTo>
                <a:lnTo>
                  <a:pt x="112" y="110"/>
                </a:lnTo>
                <a:lnTo>
                  <a:pt x="112" y="107"/>
                </a:lnTo>
                <a:lnTo>
                  <a:pt x="112" y="107"/>
                </a:lnTo>
                <a:lnTo>
                  <a:pt x="112" y="107"/>
                </a:lnTo>
                <a:lnTo>
                  <a:pt x="112" y="107"/>
                </a:lnTo>
                <a:lnTo>
                  <a:pt x="112" y="107"/>
                </a:lnTo>
                <a:close/>
                <a:moveTo>
                  <a:pt x="112" y="108"/>
                </a:moveTo>
                <a:lnTo>
                  <a:pt x="112" y="108"/>
                </a:lnTo>
                <a:lnTo>
                  <a:pt x="113" y="107"/>
                </a:lnTo>
                <a:lnTo>
                  <a:pt x="112" y="108"/>
                </a:lnTo>
                <a:lnTo>
                  <a:pt x="112" y="108"/>
                </a:lnTo>
                <a:lnTo>
                  <a:pt x="112" y="108"/>
                </a:lnTo>
                <a:lnTo>
                  <a:pt x="112" y="108"/>
                </a:lnTo>
                <a:close/>
                <a:moveTo>
                  <a:pt x="120" y="101"/>
                </a:moveTo>
                <a:lnTo>
                  <a:pt x="120" y="101"/>
                </a:lnTo>
                <a:lnTo>
                  <a:pt x="114" y="106"/>
                </a:lnTo>
                <a:lnTo>
                  <a:pt x="114" y="106"/>
                </a:lnTo>
                <a:lnTo>
                  <a:pt x="120" y="101"/>
                </a:lnTo>
                <a:lnTo>
                  <a:pt x="120" y="101"/>
                </a:lnTo>
                <a:close/>
                <a:moveTo>
                  <a:pt x="121" y="99"/>
                </a:moveTo>
                <a:lnTo>
                  <a:pt x="121" y="99"/>
                </a:lnTo>
                <a:lnTo>
                  <a:pt x="119" y="101"/>
                </a:lnTo>
                <a:lnTo>
                  <a:pt x="116" y="104"/>
                </a:lnTo>
                <a:lnTo>
                  <a:pt x="116" y="104"/>
                </a:lnTo>
                <a:lnTo>
                  <a:pt x="121" y="99"/>
                </a:lnTo>
                <a:lnTo>
                  <a:pt x="121" y="99"/>
                </a:lnTo>
                <a:close/>
                <a:moveTo>
                  <a:pt x="131" y="92"/>
                </a:moveTo>
                <a:lnTo>
                  <a:pt x="131" y="92"/>
                </a:lnTo>
                <a:lnTo>
                  <a:pt x="128" y="93"/>
                </a:lnTo>
                <a:lnTo>
                  <a:pt x="130" y="94"/>
                </a:lnTo>
                <a:lnTo>
                  <a:pt x="131" y="94"/>
                </a:lnTo>
                <a:lnTo>
                  <a:pt x="131" y="92"/>
                </a:lnTo>
                <a:lnTo>
                  <a:pt x="131" y="92"/>
                </a:lnTo>
                <a:lnTo>
                  <a:pt x="131" y="92"/>
                </a:lnTo>
                <a:lnTo>
                  <a:pt x="131" y="92"/>
                </a:lnTo>
                <a:lnTo>
                  <a:pt x="131" y="92"/>
                </a:lnTo>
                <a:close/>
                <a:moveTo>
                  <a:pt x="154" y="71"/>
                </a:moveTo>
                <a:lnTo>
                  <a:pt x="154" y="71"/>
                </a:lnTo>
                <a:lnTo>
                  <a:pt x="155" y="70"/>
                </a:lnTo>
                <a:lnTo>
                  <a:pt x="154" y="70"/>
                </a:lnTo>
                <a:lnTo>
                  <a:pt x="152" y="71"/>
                </a:lnTo>
                <a:lnTo>
                  <a:pt x="154" y="71"/>
                </a:lnTo>
                <a:lnTo>
                  <a:pt x="154" y="71"/>
                </a:lnTo>
                <a:lnTo>
                  <a:pt x="152" y="71"/>
                </a:lnTo>
                <a:lnTo>
                  <a:pt x="154" y="71"/>
                </a:lnTo>
                <a:lnTo>
                  <a:pt x="154" y="71"/>
                </a:lnTo>
                <a:close/>
                <a:moveTo>
                  <a:pt x="350" y="0"/>
                </a:moveTo>
                <a:lnTo>
                  <a:pt x="350" y="0"/>
                </a:lnTo>
                <a:lnTo>
                  <a:pt x="354" y="1"/>
                </a:lnTo>
                <a:lnTo>
                  <a:pt x="354" y="1"/>
                </a:lnTo>
                <a:lnTo>
                  <a:pt x="351" y="3"/>
                </a:lnTo>
                <a:lnTo>
                  <a:pt x="348" y="3"/>
                </a:lnTo>
                <a:lnTo>
                  <a:pt x="348" y="1"/>
                </a:lnTo>
                <a:lnTo>
                  <a:pt x="350" y="0"/>
                </a:lnTo>
                <a:lnTo>
                  <a:pt x="350" y="0"/>
                </a:lnTo>
                <a:lnTo>
                  <a:pt x="351" y="0"/>
                </a:lnTo>
                <a:lnTo>
                  <a:pt x="350" y="0"/>
                </a:lnTo>
                <a:lnTo>
                  <a:pt x="350" y="0"/>
                </a:lnTo>
                <a:lnTo>
                  <a:pt x="350" y="0"/>
                </a:lnTo>
                <a:lnTo>
                  <a:pt x="350" y="0"/>
                </a:lnTo>
                <a:close/>
                <a:moveTo>
                  <a:pt x="368" y="1"/>
                </a:moveTo>
                <a:lnTo>
                  <a:pt x="368" y="1"/>
                </a:lnTo>
                <a:lnTo>
                  <a:pt x="364" y="1"/>
                </a:lnTo>
                <a:lnTo>
                  <a:pt x="363" y="1"/>
                </a:lnTo>
                <a:lnTo>
                  <a:pt x="363" y="1"/>
                </a:lnTo>
                <a:lnTo>
                  <a:pt x="363" y="1"/>
                </a:lnTo>
                <a:lnTo>
                  <a:pt x="366" y="1"/>
                </a:lnTo>
                <a:lnTo>
                  <a:pt x="368" y="1"/>
                </a:lnTo>
                <a:lnTo>
                  <a:pt x="368" y="1"/>
                </a:lnTo>
                <a:close/>
                <a:moveTo>
                  <a:pt x="503" y="118"/>
                </a:moveTo>
                <a:lnTo>
                  <a:pt x="503" y="118"/>
                </a:lnTo>
                <a:lnTo>
                  <a:pt x="502" y="116"/>
                </a:lnTo>
                <a:lnTo>
                  <a:pt x="503" y="118"/>
                </a:lnTo>
                <a:lnTo>
                  <a:pt x="503" y="118"/>
                </a:lnTo>
                <a:lnTo>
                  <a:pt x="502" y="117"/>
                </a:lnTo>
                <a:lnTo>
                  <a:pt x="503" y="118"/>
                </a:lnTo>
                <a:lnTo>
                  <a:pt x="503" y="118"/>
                </a:lnTo>
                <a:close/>
                <a:moveTo>
                  <a:pt x="500" y="114"/>
                </a:moveTo>
                <a:lnTo>
                  <a:pt x="500" y="114"/>
                </a:lnTo>
                <a:lnTo>
                  <a:pt x="499" y="112"/>
                </a:lnTo>
                <a:lnTo>
                  <a:pt x="500" y="114"/>
                </a:lnTo>
                <a:lnTo>
                  <a:pt x="500" y="114"/>
                </a:lnTo>
                <a:lnTo>
                  <a:pt x="500" y="116"/>
                </a:lnTo>
                <a:lnTo>
                  <a:pt x="500" y="114"/>
                </a:lnTo>
                <a:lnTo>
                  <a:pt x="500" y="114"/>
                </a:lnTo>
                <a:close/>
                <a:moveTo>
                  <a:pt x="419" y="10"/>
                </a:moveTo>
                <a:lnTo>
                  <a:pt x="419" y="10"/>
                </a:lnTo>
                <a:lnTo>
                  <a:pt x="423" y="11"/>
                </a:lnTo>
                <a:lnTo>
                  <a:pt x="419" y="10"/>
                </a:lnTo>
                <a:lnTo>
                  <a:pt x="419" y="10"/>
                </a:lnTo>
                <a:lnTo>
                  <a:pt x="420" y="11"/>
                </a:lnTo>
                <a:lnTo>
                  <a:pt x="419" y="10"/>
                </a:lnTo>
                <a:lnTo>
                  <a:pt x="419" y="10"/>
                </a:lnTo>
                <a:close/>
                <a:moveTo>
                  <a:pt x="506" y="124"/>
                </a:moveTo>
                <a:lnTo>
                  <a:pt x="506" y="124"/>
                </a:lnTo>
                <a:lnTo>
                  <a:pt x="506" y="125"/>
                </a:lnTo>
                <a:lnTo>
                  <a:pt x="505" y="125"/>
                </a:lnTo>
                <a:lnTo>
                  <a:pt x="504" y="124"/>
                </a:lnTo>
                <a:lnTo>
                  <a:pt x="504" y="123"/>
                </a:lnTo>
                <a:lnTo>
                  <a:pt x="506" y="124"/>
                </a:lnTo>
                <a:lnTo>
                  <a:pt x="506" y="124"/>
                </a:lnTo>
                <a:lnTo>
                  <a:pt x="506" y="125"/>
                </a:lnTo>
                <a:lnTo>
                  <a:pt x="505" y="124"/>
                </a:lnTo>
                <a:lnTo>
                  <a:pt x="505" y="124"/>
                </a:lnTo>
                <a:lnTo>
                  <a:pt x="506" y="124"/>
                </a:lnTo>
                <a:lnTo>
                  <a:pt x="506" y="124"/>
                </a:lnTo>
                <a:close/>
                <a:moveTo>
                  <a:pt x="429" y="15"/>
                </a:moveTo>
                <a:lnTo>
                  <a:pt x="429" y="15"/>
                </a:lnTo>
                <a:lnTo>
                  <a:pt x="425" y="13"/>
                </a:lnTo>
                <a:lnTo>
                  <a:pt x="425" y="13"/>
                </a:lnTo>
                <a:lnTo>
                  <a:pt x="427" y="13"/>
                </a:lnTo>
                <a:lnTo>
                  <a:pt x="429" y="15"/>
                </a:lnTo>
                <a:lnTo>
                  <a:pt x="429" y="15"/>
                </a:lnTo>
                <a:close/>
                <a:moveTo>
                  <a:pt x="506" y="125"/>
                </a:moveTo>
                <a:lnTo>
                  <a:pt x="506" y="125"/>
                </a:lnTo>
                <a:lnTo>
                  <a:pt x="508" y="128"/>
                </a:lnTo>
                <a:lnTo>
                  <a:pt x="506" y="125"/>
                </a:lnTo>
                <a:lnTo>
                  <a:pt x="506" y="125"/>
                </a:lnTo>
                <a:lnTo>
                  <a:pt x="506" y="127"/>
                </a:lnTo>
                <a:lnTo>
                  <a:pt x="506" y="125"/>
                </a:lnTo>
                <a:lnTo>
                  <a:pt x="506" y="125"/>
                </a:lnTo>
                <a:close/>
                <a:moveTo>
                  <a:pt x="540" y="119"/>
                </a:moveTo>
                <a:lnTo>
                  <a:pt x="540" y="119"/>
                </a:lnTo>
                <a:lnTo>
                  <a:pt x="538" y="114"/>
                </a:lnTo>
                <a:lnTo>
                  <a:pt x="538" y="114"/>
                </a:lnTo>
                <a:lnTo>
                  <a:pt x="539" y="118"/>
                </a:lnTo>
                <a:lnTo>
                  <a:pt x="540" y="119"/>
                </a:lnTo>
                <a:lnTo>
                  <a:pt x="540" y="119"/>
                </a:lnTo>
                <a:close/>
                <a:moveTo>
                  <a:pt x="543" y="128"/>
                </a:moveTo>
                <a:lnTo>
                  <a:pt x="543" y="128"/>
                </a:lnTo>
                <a:lnTo>
                  <a:pt x="540" y="121"/>
                </a:lnTo>
                <a:lnTo>
                  <a:pt x="540" y="121"/>
                </a:lnTo>
                <a:lnTo>
                  <a:pt x="543" y="124"/>
                </a:lnTo>
                <a:lnTo>
                  <a:pt x="543" y="128"/>
                </a:lnTo>
                <a:lnTo>
                  <a:pt x="543" y="128"/>
                </a:lnTo>
                <a:close/>
                <a:moveTo>
                  <a:pt x="545" y="131"/>
                </a:moveTo>
                <a:lnTo>
                  <a:pt x="545" y="131"/>
                </a:lnTo>
                <a:lnTo>
                  <a:pt x="544" y="128"/>
                </a:lnTo>
                <a:lnTo>
                  <a:pt x="545" y="131"/>
                </a:lnTo>
                <a:lnTo>
                  <a:pt x="545" y="131"/>
                </a:lnTo>
                <a:lnTo>
                  <a:pt x="545" y="131"/>
                </a:lnTo>
                <a:lnTo>
                  <a:pt x="545" y="131"/>
                </a:lnTo>
                <a:lnTo>
                  <a:pt x="545" y="131"/>
                </a:lnTo>
                <a:close/>
                <a:moveTo>
                  <a:pt x="523" y="289"/>
                </a:moveTo>
                <a:lnTo>
                  <a:pt x="523" y="289"/>
                </a:lnTo>
                <a:lnTo>
                  <a:pt x="527" y="278"/>
                </a:lnTo>
                <a:lnTo>
                  <a:pt x="523" y="289"/>
                </a:lnTo>
                <a:lnTo>
                  <a:pt x="523" y="289"/>
                </a:lnTo>
                <a:lnTo>
                  <a:pt x="523" y="288"/>
                </a:lnTo>
                <a:lnTo>
                  <a:pt x="523" y="289"/>
                </a:lnTo>
                <a:lnTo>
                  <a:pt x="523" y="289"/>
                </a:lnTo>
                <a:close/>
                <a:moveTo>
                  <a:pt x="520" y="302"/>
                </a:moveTo>
                <a:lnTo>
                  <a:pt x="520" y="302"/>
                </a:lnTo>
                <a:lnTo>
                  <a:pt x="519" y="301"/>
                </a:lnTo>
                <a:lnTo>
                  <a:pt x="520" y="300"/>
                </a:lnTo>
                <a:lnTo>
                  <a:pt x="521" y="294"/>
                </a:lnTo>
                <a:lnTo>
                  <a:pt x="521" y="291"/>
                </a:lnTo>
                <a:lnTo>
                  <a:pt x="520" y="302"/>
                </a:lnTo>
                <a:lnTo>
                  <a:pt x="520" y="302"/>
                </a:lnTo>
                <a:lnTo>
                  <a:pt x="520" y="301"/>
                </a:lnTo>
                <a:lnTo>
                  <a:pt x="520" y="302"/>
                </a:lnTo>
                <a:lnTo>
                  <a:pt x="520" y="302"/>
                </a:lnTo>
                <a:close/>
                <a:moveTo>
                  <a:pt x="556" y="226"/>
                </a:moveTo>
                <a:lnTo>
                  <a:pt x="556" y="226"/>
                </a:lnTo>
                <a:lnTo>
                  <a:pt x="556" y="220"/>
                </a:lnTo>
                <a:lnTo>
                  <a:pt x="556" y="220"/>
                </a:lnTo>
                <a:lnTo>
                  <a:pt x="556" y="226"/>
                </a:lnTo>
                <a:lnTo>
                  <a:pt x="556" y="226"/>
                </a:lnTo>
                <a:close/>
                <a:moveTo>
                  <a:pt x="515" y="316"/>
                </a:moveTo>
                <a:lnTo>
                  <a:pt x="515" y="316"/>
                </a:lnTo>
                <a:lnTo>
                  <a:pt x="517" y="307"/>
                </a:lnTo>
                <a:lnTo>
                  <a:pt x="519" y="306"/>
                </a:lnTo>
                <a:lnTo>
                  <a:pt x="517" y="310"/>
                </a:lnTo>
                <a:lnTo>
                  <a:pt x="515" y="316"/>
                </a:lnTo>
                <a:lnTo>
                  <a:pt x="515" y="316"/>
                </a:lnTo>
                <a:lnTo>
                  <a:pt x="516" y="313"/>
                </a:lnTo>
                <a:lnTo>
                  <a:pt x="515" y="316"/>
                </a:lnTo>
                <a:lnTo>
                  <a:pt x="515" y="316"/>
                </a:lnTo>
                <a:close/>
                <a:moveTo>
                  <a:pt x="553" y="265"/>
                </a:moveTo>
                <a:lnTo>
                  <a:pt x="553" y="265"/>
                </a:lnTo>
                <a:lnTo>
                  <a:pt x="553" y="267"/>
                </a:lnTo>
                <a:lnTo>
                  <a:pt x="553" y="265"/>
                </a:lnTo>
                <a:lnTo>
                  <a:pt x="553" y="265"/>
                </a:lnTo>
                <a:lnTo>
                  <a:pt x="552" y="266"/>
                </a:lnTo>
                <a:lnTo>
                  <a:pt x="553" y="265"/>
                </a:lnTo>
                <a:lnTo>
                  <a:pt x="553" y="265"/>
                </a:lnTo>
                <a:close/>
                <a:moveTo>
                  <a:pt x="498" y="348"/>
                </a:moveTo>
                <a:lnTo>
                  <a:pt x="498" y="348"/>
                </a:lnTo>
                <a:lnTo>
                  <a:pt x="499" y="346"/>
                </a:lnTo>
                <a:lnTo>
                  <a:pt x="498" y="348"/>
                </a:lnTo>
                <a:lnTo>
                  <a:pt x="498" y="348"/>
                </a:lnTo>
                <a:lnTo>
                  <a:pt x="498" y="349"/>
                </a:lnTo>
                <a:lnTo>
                  <a:pt x="498" y="348"/>
                </a:lnTo>
                <a:lnTo>
                  <a:pt x="498" y="348"/>
                </a:lnTo>
                <a:lnTo>
                  <a:pt x="498" y="348"/>
                </a:lnTo>
                <a:lnTo>
                  <a:pt x="498" y="348"/>
                </a:lnTo>
                <a:close/>
                <a:moveTo>
                  <a:pt x="514" y="336"/>
                </a:moveTo>
                <a:lnTo>
                  <a:pt x="514" y="336"/>
                </a:lnTo>
                <a:lnTo>
                  <a:pt x="512" y="340"/>
                </a:lnTo>
                <a:lnTo>
                  <a:pt x="512" y="340"/>
                </a:lnTo>
                <a:lnTo>
                  <a:pt x="512" y="340"/>
                </a:lnTo>
                <a:lnTo>
                  <a:pt x="514" y="338"/>
                </a:lnTo>
                <a:lnTo>
                  <a:pt x="514" y="336"/>
                </a:lnTo>
                <a:lnTo>
                  <a:pt x="514" y="336"/>
                </a:lnTo>
                <a:lnTo>
                  <a:pt x="514" y="336"/>
                </a:lnTo>
                <a:lnTo>
                  <a:pt x="514" y="336"/>
                </a:lnTo>
                <a:lnTo>
                  <a:pt x="514" y="336"/>
                </a:lnTo>
                <a:close/>
                <a:moveTo>
                  <a:pt x="531" y="323"/>
                </a:moveTo>
                <a:lnTo>
                  <a:pt x="531" y="323"/>
                </a:lnTo>
                <a:lnTo>
                  <a:pt x="533" y="320"/>
                </a:lnTo>
                <a:lnTo>
                  <a:pt x="533" y="320"/>
                </a:lnTo>
                <a:lnTo>
                  <a:pt x="532" y="323"/>
                </a:lnTo>
                <a:lnTo>
                  <a:pt x="531" y="323"/>
                </a:lnTo>
                <a:lnTo>
                  <a:pt x="531" y="323"/>
                </a:lnTo>
                <a:close/>
                <a:moveTo>
                  <a:pt x="525" y="336"/>
                </a:moveTo>
                <a:lnTo>
                  <a:pt x="525" y="336"/>
                </a:lnTo>
                <a:lnTo>
                  <a:pt x="528" y="329"/>
                </a:lnTo>
                <a:lnTo>
                  <a:pt x="528" y="329"/>
                </a:lnTo>
                <a:lnTo>
                  <a:pt x="527" y="332"/>
                </a:lnTo>
                <a:lnTo>
                  <a:pt x="525" y="336"/>
                </a:lnTo>
                <a:lnTo>
                  <a:pt x="525" y="336"/>
                </a:lnTo>
                <a:close/>
                <a:moveTo>
                  <a:pt x="520" y="346"/>
                </a:moveTo>
                <a:lnTo>
                  <a:pt x="520" y="346"/>
                </a:lnTo>
                <a:lnTo>
                  <a:pt x="522" y="342"/>
                </a:lnTo>
                <a:lnTo>
                  <a:pt x="522" y="342"/>
                </a:lnTo>
                <a:lnTo>
                  <a:pt x="520" y="346"/>
                </a:lnTo>
                <a:lnTo>
                  <a:pt x="520" y="346"/>
                </a:lnTo>
                <a:close/>
                <a:moveTo>
                  <a:pt x="522" y="346"/>
                </a:moveTo>
                <a:lnTo>
                  <a:pt x="522" y="346"/>
                </a:lnTo>
                <a:lnTo>
                  <a:pt x="521" y="347"/>
                </a:lnTo>
                <a:lnTo>
                  <a:pt x="521" y="347"/>
                </a:lnTo>
                <a:lnTo>
                  <a:pt x="521" y="346"/>
                </a:lnTo>
                <a:lnTo>
                  <a:pt x="522" y="346"/>
                </a:lnTo>
                <a:lnTo>
                  <a:pt x="522" y="346"/>
                </a:lnTo>
                <a:lnTo>
                  <a:pt x="522" y="346"/>
                </a:lnTo>
                <a:lnTo>
                  <a:pt x="522" y="346"/>
                </a:lnTo>
                <a:lnTo>
                  <a:pt x="522" y="346"/>
                </a:lnTo>
                <a:close/>
                <a:moveTo>
                  <a:pt x="468" y="419"/>
                </a:moveTo>
                <a:lnTo>
                  <a:pt x="468" y="419"/>
                </a:lnTo>
                <a:lnTo>
                  <a:pt x="470" y="416"/>
                </a:lnTo>
                <a:lnTo>
                  <a:pt x="470" y="416"/>
                </a:lnTo>
                <a:lnTo>
                  <a:pt x="469" y="417"/>
                </a:lnTo>
                <a:lnTo>
                  <a:pt x="468" y="419"/>
                </a:lnTo>
                <a:lnTo>
                  <a:pt x="468" y="4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4777"/>
          <p:cNvSpPr>
            <a:spLocks noEditPoints="1"/>
          </p:cNvSpPr>
          <p:nvPr/>
        </p:nvSpPr>
        <p:spPr bwMode="auto">
          <a:xfrm flipH="1">
            <a:off x="2259802" y="2762096"/>
            <a:ext cx="1618065" cy="1639675"/>
          </a:xfrm>
          <a:custGeom>
            <a:avLst/>
            <a:gdLst>
              <a:gd name="T0" fmla="*/ 192 w 599"/>
              <a:gd name="T1" fmla="*/ 145 h 607"/>
              <a:gd name="T2" fmla="*/ 304 w 599"/>
              <a:gd name="T3" fmla="*/ 511 h 607"/>
              <a:gd name="T4" fmla="*/ 447 w 599"/>
              <a:gd name="T5" fmla="*/ 91 h 607"/>
              <a:gd name="T6" fmla="*/ 525 w 599"/>
              <a:gd name="T7" fmla="*/ 370 h 607"/>
              <a:gd name="T8" fmla="*/ 599 w 599"/>
              <a:gd name="T9" fmla="*/ 270 h 607"/>
              <a:gd name="T10" fmla="*/ 361 w 599"/>
              <a:gd name="T11" fmla="*/ 2 h 607"/>
              <a:gd name="T12" fmla="*/ 34 w 599"/>
              <a:gd name="T13" fmla="*/ 232 h 607"/>
              <a:gd name="T14" fmla="*/ 161 w 599"/>
              <a:gd name="T15" fmla="*/ 604 h 607"/>
              <a:gd name="T16" fmla="*/ 49 w 599"/>
              <a:gd name="T17" fmla="*/ 503 h 607"/>
              <a:gd name="T18" fmla="*/ 395 w 599"/>
              <a:gd name="T19" fmla="*/ 553 h 607"/>
              <a:gd name="T20" fmla="*/ 253 w 599"/>
              <a:gd name="T21" fmla="*/ 552 h 607"/>
              <a:gd name="T22" fmla="*/ 159 w 599"/>
              <a:gd name="T23" fmla="*/ 555 h 607"/>
              <a:gd name="T24" fmla="*/ 348 w 599"/>
              <a:gd name="T25" fmla="*/ 510 h 607"/>
              <a:gd name="T26" fmla="*/ 559 w 599"/>
              <a:gd name="T27" fmla="*/ 374 h 607"/>
              <a:gd name="T28" fmla="*/ 199 w 599"/>
              <a:gd name="T29" fmla="*/ 590 h 607"/>
              <a:gd name="T30" fmla="*/ 392 w 599"/>
              <a:gd name="T31" fmla="*/ 496 h 607"/>
              <a:gd name="T32" fmla="*/ 281 w 599"/>
              <a:gd name="T33" fmla="*/ 545 h 607"/>
              <a:gd name="T34" fmla="*/ 332 w 599"/>
              <a:gd name="T35" fmla="*/ 563 h 607"/>
              <a:gd name="T36" fmla="*/ 347 w 599"/>
              <a:gd name="T37" fmla="*/ 568 h 607"/>
              <a:gd name="T38" fmla="*/ 311 w 599"/>
              <a:gd name="T39" fmla="*/ 570 h 607"/>
              <a:gd name="T40" fmla="*/ 317 w 599"/>
              <a:gd name="T41" fmla="*/ 575 h 607"/>
              <a:gd name="T42" fmla="*/ 234 w 599"/>
              <a:gd name="T43" fmla="*/ 559 h 607"/>
              <a:gd name="T44" fmla="*/ 299 w 599"/>
              <a:gd name="T45" fmla="*/ 581 h 607"/>
              <a:gd name="T46" fmla="*/ 292 w 599"/>
              <a:gd name="T47" fmla="*/ 583 h 607"/>
              <a:gd name="T48" fmla="*/ 203 w 599"/>
              <a:gd name="T49" fmla="*/ 557 h 607"/>
              <a:gd name="T50" fmla="*/ 265 w 599"/>
              <a:gd name="T51" fmla="*/ 594 h 607"/>
              <a:gd name="T52" fmla="*/ 241 w 599"/>
              <a:gd name="T53" fmla="*/ 586 h 607"/>
              <a:gd name="T54" fmla="*/ 179 w 599"/>
              <a:gd name="T55" fmla="*/ 558 h 607"/>
              <a:gd name="T56" fmla="*/ 157 w 599"/>
              <a:gd name="T57" fmla="*/ 565 h 607"/>
              <a:gd name="T58" fmla="*/ 128 w 599"/>
              <a:gd name="T59" fmla="*/ 536 h 607"/>
              <a:gd name="T60" fmla="*/ 117 w 599"/>
              <a:gd name="T61" fmla="*/ 541 h 607"/>
              <a:gd name="T62" fmla="*/ 139 w 599"/>
              <a:gd name="T63" fmla="*/ 574 h 607"/>
              <a:gd name="T64" fmla="*/ 173 w 599"/>
              <a:gd name="T65" fmla="*/ 598 h 607"/>
              <a:gd name="T66" fmla="*/ 139 w 599"/>
              <a:gd name="T67" fmla="*/ 584 h 607"/>
              <a:gd name="T68" fmla="*/ 97 w 599"/>
              <a:gd name="T69" fmla="*/ 549 h 607"/>
              <a:gd name="T70" fmla="*/ 117 w 599"/>
              <a:gd name="T71" fmla="*/ 578 h 607"/>
              <a:gd name="T72" fmla="*/ 96 w 599"/>
              <a:gd name="T73" fmla="*/ 563 h 607"/>
              <a:gd name="T74" fmla="*/ 49 w 599"/>
              <a:gd name="T75" fmla="*/ 494 h 607"/>
              <a:gd name="T76" fmla="*/ 45 w 599"/>
              <a:gd name="T77" fmla="*/ 496 h 607"/>
              <a:gd name="T78" fmla="*/ 44 w 599"/>
              <a:gd name="T79" fmla="*/ 509 h 607"/>
              <a:gd name="T80" fmla="*/ 44 w 599"/>
              <a:gd name="T81" fmla="*/ 509 h 607"/>
              <a:gd name="T82" fmla="*/ 38 w 599"/>
              <a:gd name="T83" fmla="*/ 403 h 607"/>
              <a:gd name="T84" fmla="*/ 22 w 599"/>
              <a:gd name="T85" fmla="*/ 428 h 607"/>
              <a:gd name="T86" fmla="*/ 14 w 599"/>
              <a:gd name="T87" fmla="*/ 459 h 607"/>
              <a:gd name="T88" fmla="*/ 17 w 599"/>
              <a:gd name="T89" fmla="*/ 404 h 607"/>
              <a:gd name="T90" fmla="*/ 40 w 599"/>
              <a:gd name="T91" fmla="*/ 340 h 607"/>
              <a:gd name="T92" fmla="*/ 3 w 599"/>
              <a:gd name="T93" fmla="*/ 410 h 607"/>
              <a:gd name="T94" fmla="*/ 16 w 599"/>
              <a:gd name="T95" fmla="*/ 363 h 607"/>
              <a:gd name="T96" fmla="*/ 23 w 599"/>
              <a:gd name="T97" fmla="*/ 328 h 607"/>
              <a:gd name="T98" fmla="*/ 4 w 599"/>
              <a:gd name="T99" fmla="*/ 334 h 607"/>
              <a:gd name="T100" fmla="*/ 37 w 599"/>
              <a:gd name="T101" fmla="*/ 275 h 607"/>
              <a:gd name="T102" fmla="*/ 164 w 599"/>
              <a:gd name="T103" fmla="*/ 175 h 607"/>
              <a:gd name="T104" fmla="*/ 199 w 599"/>
              <a:gd name="T105" fmla="*/ 140 h 607"/>
              <a:gd name="T106" fmla="*/ 65 w 599"/>
              <a:gd name="T107" fmla="*/ 185 h 607"/>
              <a:gd name="T108" fmla="*/ 82 w 599"/>
              <a:gd name="T109" fmla="*/ 159 h 607"/>
              <a:gd name="T110" fmla="*/ 97 w 599"/>
              <a:gd name="T111" fmla="*/ 144 h 607"/>
              <a:gd name="T112" fmla="*/ 122 w 599"/>
              <a:gd name="T113" fmla="*/ 118 h 607"/>
              <a:gd name="T114" fmla="*/ 164 w 599"/>
              <a:gd name="T115" fmla="*/ 80 h 607"/>
              <a:gd name="T116" fmla="*/ 444 w 599"/>
              <a:gd name="T117" fmla="*/ 17 h 607"/>
              <a:gd name="T118" fmla="*/ 576 w 599"/>
              <a:gd name="T119" fmla="*/ 135 h 607"/>
              <a:gd name="T120" fmla="*/ 595 w 599"/>
              <a:gd name="T121" fmla="*/ 251 h 607"/>
              <a:gd name="T122" fmla="*/ 542 w 599"/>
              <a:gd name="T123" fmla="*/ 362 h 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99" h="607">
                <a:moveTo>
                  <a:pt x="403" y="484"/>
                </a:moveTo>
                <a:lnTo>
                  <a:pt x="403" y="484"/>
                </a:lnTo>
                <a:lnTo>
                  <a:pt x="374" y="505"/>
                </a:lnTo>
                <a:lnTo>
                  <a:pt x="361" y="513"/>
                </a:lnTo>
                <a:lnTo>
                  <a:pt x="348" y="519"/>
                </a:lnTo>
                <a:lnTo>
                  <a:pt x="335" y="525"/>
                </a:lnTo>
                <a:lnTo>
                  <a:pt x="321" y="529"/>
                </a:lnTo>
                <a:lnTo>
                  <a:pt x="304" y="530"/>
                </a:lnTo>
                <a:lnTo>
                  <a:pt x="286" y="531"/>
                </a:lnTo>
                <a:lnTo>
                  <a:pt x="286" y="531"/>
                </a:lnTo>
                <a:lnTo>
                  <a:pt x="286" y="529"/>
                </a:lnTo>
                <a:lnTo>
                  <a:pt x="288" y="527"/>
                </a:lnTo>
                <a:lnTo>
                  <a:pt x="293" y="525"/>
                </a:lnTo>
                <a:lnTo>
                  <a:pt x="298" y="527"/>
                </a:lnTo>
                <a:lnTo>
                  <a:pt x="298" y="527"/>
                </a:lnTo>
                <a:lnTo>
                  <a:pt x="292" y="525"/>
                </a:lnTo>
                <a:lnTo>
                  <a:pt x="280" y="525"/>
                </a:lnTo>
                <a:lnTo>
                  <a:pt x="246" y="527"/>
                </a:lnTo>
                <a:lnTo>
                  <a:pt x="212" y="529"/>
                </a:lnTo>
                <a:lnTo>
                  <a:pt x="192" y="530"/>
                </a:lnTo>
                <a:lnTo>
                  <a:pt x="192" y="530"/>
                </a:lnTo>
                <a:lnTo>
                  <a:pt x="173" y="511"/>
                </a:lnTo>
                <a:lnTo>
                  <a:pt x="155" y="492"/>
                </a:lnTo>
                <a:lnTo>
                  <a:pt x="138" y="470"/>
                </a:lnTo>
                <a:lnTo>
                  <a:pt x="122" y="448"/>
                </a:lnTo>
                <a:lnTo>
                  <a:pt x="110" y="425"/>
                </a:lnTo>
                <a:lnTo>
                  <a:pt x="99" y="403"/>
                </a:lnTo>
                <a:lnTo>
                  <a:pt x="94" y="391"/>
                </a:lnTo>
                <a:lnTo>
                  <a:pt x="92" y="379"/>
                </a:lnTo>
                <a:lnTo>
                  <a:pt x="88" y="366"/>
                </a:lnTo>
                <a:lnTo>
                  <a:pt x="87" y="354"/>
                </a:lnTo>
                <a:lnTo>
                  <a:pt x="86" y="342"/>
                </a:lnTo>
                <a:lnTo>
                  <a:pt x="86" y="329"/>
                </a:lnTo>
                <a:lnTo>
                  <a:pt x="86" y="317"/>
                </a:lnTo>
                <a:lnTo>
                  <a:pt x="88" y="304"/>
                </a:lnTo>
                <a:lnTo>
                  <a:pt x="91" y="292"/>
                </a:lnTo>
                <a:lnTo>
                  <a:pt x="94" y="279"/>
                </a:lnTo>
                <a:lnTo>
                  <a:pt x="98" y="265"/>
                </a:lnTo>
                <a:lnTo>
                  <a:pt x="104" y="252"/>
                </a:lnTo>
                <a:lnTo>
                  <a:pt x="111" y="239"/>
                </a:lnTo>
                <a:lnTo>
                  <a:pt x="118" y="226"/>
                </a:lnTo>
                <a:lnTo>
                  <a:pt x="128" y="212"/>
                </a:lnTo>
                <a:lnTo>
                  <a:pt x="138" y="199"/>
                </a:lnTo>
                <a:lnTo>
                  <a:pt x="150" y="186"/>
                </a:lnTo>
                <a:lnTo>
                  <a:pt x="162" y="173"/>
                </a:lnTo>
                <a:lnTo>
                  <a:pt x="176" y="158"/>
                </a:lnTo>
                <a:lnTo>
                  <a:pt x="192" y="145"/>
                </a:lnTo>
                <a:lnTo>
                  <a:pt x="192" y="145"/>
                </a:lnTo>
                <a:lnTo>
                  <a:pt x="170" y="153"/>
                </a:lnTo>
                <a:lnTo>
                  <a:pt x="151" y="164"/>
                </a:lnTo>
                <a:lnTo>
                  <a:pt x="135" y="176"/>
                </a:lnTo>
                <a:lnTo>
                  <a:pt x="121" y="189"/>
                </a:lnTo>
                <a:lnTo>
                  <a:pt x="108" y="205"/>
                </a:lnTo>
                <a:lnTo>
                  <a:pt x="98" y="222"/>
                </a:lnTo>
                <a:lnTo>
                  <a:pt x="90" y="240"/>
                </a:lnTo>
                <a:lnTo>
                  <a:pt x="84" y="258"/>
                </a:lnTo>
                <a:lnTo>
                  <a:pt x="79" y="277"/>
                </a:lnTo>
                <a:lnTo>
                  <a:pt x="76" y="298"/>
                </a:lnTo>
                <a:lnTo>
                  <a:pt x="75" y="317"/>
                </a:lnTo>
                <a:lnTo>
                  <a:pt x="76" y="338"/>
                </a:lnTo>
                <a:lnTo>
                  <a:pt x="78" y="358"/>
                </a:lnTo>
                <a:lnTo>
                  <a:pt x="82" y="379"/>
                </a:lnTo>
                <a:lnTo>
                  <a:pt x="87" y="398"/>
                </a:lnTo>
                <a:lnTo>
                  <a:pt x="94" y="417"/>
                </a:lnTo>
                <a:lnTo>
                  <a:pt x="103" y="436"/>
                </a:lnTo>
                <a:lnTo>
                  <a:pt x="111" y="453"/>
                </a:lnTo>
                <a:lnTo>
                  <a:pt x="122" y="470"/>
                </a:lnTo>
                <a:lnTo>
                  <a:pt x="134" y="486"/>
                </a:lnTo>
                <a:lnTo>
                  <a:pt x="147" y="499"/>
                </a:lnTo>
                <a:lnTo>
                  <a:pt x="161" y="511"/>
                </a:lnTo>
                <a:lnTo>
                  <a:pt x="176" y="522"/>
                </a:lnTo>
                <a:lnTo>
                  <a:pt x="192" y="530"/>
                </a:lnTo>
                <a:lnTo>
                  <a:pt x="208" y="536"/>
                </a:lnTo>
                <a:lnTo>
                  <a:pt x="226" y="540"/>
                </a:lnTo>
                <a:lnTo>
                  <a:pt x="242" y="541"/>
                </a:lnTo>
                <a:lnTo>
                  <a:pt x="262" y="539"/>
                </a:lnTo>
                <a:lnTo>
                  <a:pt x="281" y="535"/>
                </a:lnTo>
                <a:lnTo>
                  <a:pt x="300" y="527"/>
                </a:lnTo>
                <a:lnTo>
                  <a:pt x="320" y="516"/>
                </a:lnTo>
                <a:lnTo>
                  <a:pt x="340" y="503"/>
                </a:lnTo>
                <a:lnTo>
                  <a:pt x="340" y="503"/>
                </a:lnTo>
                <a:lnTo>
                  <a:pt x="338" y="503"/>
                </a:lnTo>
                <a:lnTo>
                  <a:pt x="335" y="504"/>
                </a:lnTo>
                <a:lnTo>
                  <a:pt x="335" y="504"/>
                </a:lnTo>
                <a:lnTo>
                  <a:pt x="335" y="504"/>
                </a:lnTo>
                <a:lnTo>
                  <a:pt x="335" y="504"/>
                </a:lnTo>
                <a:lnTo>
                  <a:pt x="322" y="510"/>
                </a:lnTo>
                <a:lnTo>
                  <a:pt x="308" y="516"/>
                </a:lnTo>
                <a:lnTo>
                  <a:pt x="303" y="517"/>
                </a:lnTo>
                <a:lnTo>
                  <a:pt x="299" y="517"/>
                </a:lnTo>
                <a:lnTo>
                  <a:pt x="299" y="516"/>
                </a:lnTo>
                <a:lnTo>
                  <a:pt x="299" y="515"/>
                </a:lnTo>
                <a:lnTo>
                  <a:pt x="304" y="511"/>
                </a:lnTo>
                <a:lnTo>
                  <a:pt x="304" y="511"/>
                </a:lnTo>
                <a:lnTo>
                  <a:pt x="283" y="515"/>
                </a:lnTo>
                <a:lnTo>
                  <a:pt x="265" y="518"/>
                </a:lnTo>
                <a:lnTo>
                  <a:pt x="247" y="519"/>
                </a:lnTo>
                <a:lnTo>
                  <a:pt x="230" y="521"/>
                </a:lnTo>
                <a:lnTo>
                  <a:pt x="215" y="519"/>
                </a:lnTo>
                <a:lnTo>
                  <a:pt x="202" y="518"/>
                </a:lnTo>
                <a:lnTo>
                  <a:pt x="188" y="516"/>
                </a:lnTo>
                <a:lnTo>
                  <a:pt x="176" y="512"/>
                </a:lnTo>
                <a:lnTo>
                  <a:pt x="164" y="507"/>
                </a:lnTo>
                <a:lnTo>
                  <a:pt x="155" y="503"/>
                </a:lnTo>
                <a:lnTo>
                  <a:pt x="146" y="496"/>
                </a:lnTo>
                <a:lnTo>
                  <a:pt x="138" y="489"/>
                </a:lnTo>
                <a:lnTo>
                  <a:pt x="132" y="482"/>
                </a:lnTo>
                <a:lnTo>
                  <a:pt x="126" y="474"/>
                </a:lnTo>
                <a:lnTo>
                  <a:pt x="120" y="464"/>
                </a:lnTo>
                <a:lnTo>
                  <a:pt x="116" y="454"/>
                </a:lnTo>
                <a:lnTo>
                  <a:pt x="112" y="445"/>
                </a:lnTo>
                <a:lnTo>
                  <a:pt x="110" y="434"/>
                </a:lnTo>
                <a:lnTo>
                  <a:pt x="109" y="423"/>
                </a:lnTo>
                <a:lnTo>
                  <a:pt x="108" y="411"/>
                </a:lnTo>
                <a:lnTo>
                  <a:pt x="108" y="399"/>
                </a:lnTo>
                <a:lnTo>
                  <a:pt x="109" y="387"/>
                </a:lnTo>
                <a:lnTo>
                  <a:pt x="112" y="362"/>
                </a:lnTo>
                <a:lnTo>
                  <a:pt x="118" y="335"/>
                </a:lnTo>
                <a:lnTo>
                  <a:pt x="127" y="309"/>
                </a:lnTo>
                <a:lnTo>
                  <a:pt x="139" y="282"/>
                </a:lnTo>
                <a:lnTo>
                  <a:pt x="152" y="256"/>
                </a:lnTo>
                <a:lnTo>
                  <a:pt x="168" y="229"/>
                </a:lnTo>
                <a:lnTo>
                  <a:pt x="185" y="204"/>
                </a:lnTo>
                <a:lnTo>
                  <a:pt x="204" y="180"/>
                </a:lnTo>
                <a:lnTo>
                  <a:pt x="223" y="157"/>
                </a:lnTo>
                <a:lnTo>
                  <a:pt x="245" y="136"/>
                </a:lnTo>
                <a:lnTo>
                  <a:pt x="268" y="118"/>
                </a:lnTo>
                <a:lnTo>
                  <a:pt x="291" y="103"/>
                </a:lnTo>
                <a:lnTo>
                  <a:pt x="303" y="97"/>
                </a:lnTo>
                <a:lnTo>
                  <a:pt x="315" y="91"/>
                </a:lnTo>
                <a:lnTo>
                  <a:pt x="327" y="86"/>
                </a:lnTo>
                <a:lnTo>
                  <a:pt x="339" y="81"/>
                </a:lnTo>
                <a:lnTo>
                  <a:pt x="351" y="79"/>
                </a:lnTo>
                <a:lnTo>
                  <a:pt x="363" y="76"/>
                </a:lnTo>
                <a:lnTo>
                  <a:pt x="375" y="75"/>
                </a:lnTo>
                <a:lnTo>
                  <a:pt x="387" y="75"/>
                </a:lnTo>
                <a:lnTo>
                  <a:pt x="399" y="75"/>
                </a:lnTo>
                <a:lnTo>
                  <a:pt x="411" y="78"/>
                </a:lnTo>
                <a:lnTo>
                  <a:pt x="423" y="81"/>
                </a:lnTo>
                <a:lnTo>
                  <a:pt x="435" y="86"/>
                </a:lnTo>
                <a:lnTo>
                  <a:pt x="447" y="91"/>
                </a:lnTo>
                <a:lnTo>
                  <a:pt x="459" y="98"/>
                </a:lnTo>
                <a:lnTo>
                  <a:pt x="470" y="106"/>
                </a:lnTo>
                <a:lnTo>
                  <a:pt x="482" y="116"/>
                </a:lnTo>
                <a:lnTo>
                  <a:pt x="493" y="128"/>
                </a:lnTo>
                <a:lnTo>
                  <a:pt x="504" y="140"/>
                </a:lnTo>
                <a:lnTo>
                  <a:pt x="504" y="140"/>
                </a:lnTo>
                <a:lnTo>
                  <a:pt x="501" y="140"/>
                </a:lnTo>
                <a:lnTo>
                  <a:pt x="498" y="136"/>
                </a:lnTo>
                <a:lnTo>
                  <a:pt x="491" y="129"/>
                </a:lnTo>
                <a:lnTo>
                  <a:pt x="491" y="129"/>
                </a:lnTo>
                <a:lnTo>
                  <a:pt x="500" y="150"/>
                </a:lnTo>
                <a:lnTo>
                  <a:pt x="507" y="169"/>
                </a:lnTo>
                <a:lnTo>
                  <a:pt x="513" y="187"/>
                </a:lnTo>
                <a:lnTo>
                  <a:pt x="518" y="204"/>
                </a:lnTo>
                <a:lnTo>
                  <a:pt x="522" y="221"/>
                </a:lnTo>
                <a:lnTo>
                  <a:pt x="523" y="235"/>
                </a:lnTo>
                <a:lnTo>
                  <a:pt x="524" y="251"/>
                </a:lnTo>
                <a:lnTo>
                  <a:pt x="524" y="265"/>
                </a:lnTo>
                <a:lnTo>
                  <a:pt x="523" y="280"/>
                </a:lnTo>
                <a:lnTo>
                  <a:pt x="521" y="295"/>
                </a:lnTo>
                <a:lnTo>
                  <a:pt x="515" y="328"/>
                </a:lnTo>
                <a:lnTo>
                  <a:pt x="495" y="406"/>
                </a:lnTo>
                <a:lnTo>
                  <a:pt x="495" y="406"/>
                </a:lnTo>
                <a:lnTo>
                  <a:pt x="498" y="405"/>
                </a:lnTo>
                <a:lnTo>
                  <a:pt x="497" y="409"/>
                </a:lnTo>
                <a:lnTo>
                  <a:pt x="497" y="409"/>
                </a:lnTo>
                <a:lnTo>
                  <a:pt x="509" y="395"/>
                </a:lnTo>
                <a:lnTo>
                  <a:pt x="515" y="388"/>
                </a:lnTo>
                <a:lnTo>
                  <a:pt x="521" y="380"/>
                </a:lnTo>
                <a:lnTo>
                  <a:pt x="524" y="371"/>
                </a:lnTo>
                <a:lnTo>
                  <a:pt x="528" y="362"/>
                </a:lnTo>
                <a:lnTo>
                  <a:pt x="530" y="352"/>
                </a:lnTo>
                <a:lnTo>
                  <a:pt x="530" y="340"/>
                </a:lnTo>
                <a:lnTo>
                  <a:pt x="530" y="340"/>
                </a:lnTo>
                <a:lnTo>
                  <a:pt x="531" y="342"/>
                </a:lnTo>
                <a:lnTo>
                  <a:pt x="531" y="344"/>
                </a:lnTo>
                <a:lnTo>
                  <a:pt x="534" y="341"/>
                </a:lnTo>
                <a:lnTo>
                  <a:pt x="534" y="341"/>
                </a:lnTo>
                <a:lnTo>
                  <a:pt x="534" y="345"/>
                </a:lnTo>
                <a:lnTo>
                  <a:pt x="534" y="341"/>
                </a:lnTo>
                <a:lnTo>
                  <a:pt x="535" y="338"/>
                </a:lnTo>
                <a:lnTo>
                  <a:pt x="535" y="338"/>
                </a:lnTo>
                <a:lnTo>
                  <a:pt x="536" y="339"/>
                </a:lnTo>
                <a:lnTo>
                  <a:pt x="536" y="341"/>
                </a:lnTo>
                <a:lnTo>
                  <a:pt x="535" y="348"/>
                </a:lnTo>
                <a:lnTo>
                  <a:pt x="531" y="358"/>
                </a:lnTo>
                <a:lnTo>
                  <a:pt x="525" y="370"/>
                </a:lnTo>
                <a:lnTo>
                  <a:pt x="503" y="416"/>
                </a:lnTo>
                <a:lnTo>
                  <a:pt x="503" y="416"/>
                </a:lnTo>
                <a:lnTo>
                  <a:pt x="511" y="410"/>
                </a:lnTo>
                <a:lnTo>
                  <a:pt x="517" y="405"/>
                </a:lnTo>
                <a:lnTo>
                  <a:pt x="522" y="400"/>
                </a:lnTo>
                <a:lnTo>
                  <a:pt x="525" y="395"/>
                </a:lnTo>
                <a:lnTo>
                  <a:pt x="530" y="386"/>
                </a:lnTo>
                <a:lnTo>
                  <a:pt x="538" y="374"/>
                </a:lnTo>
                <a:lnTo>
                  <a:pt x="538" y="374"/>
                </a:lnTo>
                <a:lnTo>
                  <a:pt x="536" y="371"/>
                </a:lnTo>
                <a:lnTo>
                  <a:pt x="538" y="370"/>
                </a:lnTo>
                <a:lnTo>
                  <a:pt x="540" y="369"/>
                </a:lnTo>
                <a:lnTo>
                  <a:pt x="540" y="369"/>
                </a:lnTo>
                <a:lnTo>
                  <a:pt x="527" y="393"/>
                </a:lnTo>
                <a:lnTo>
                  <a:pt x="505" y="429"/>
                </a:lnTo>
                <a:lnTo>
                  <a:pt x="486" y="462"/>
                </a:lnTo>
                <a:lnTo>
                  <a:pt x="480" y="474"/>
                </a:lnTo>
                <a:lnTo>
                  <a:pt x="479" y="477"/>
                </a:lnTo>
                <a:lnTo>
                  <a:pt x="479" y="480"/>
                </a:lnTo>
                <a:lnTo>
                  <a:pt x="479" y="480"/>
                </a:lnTo>
                <a:lnTo>
                  <a:pt x="492" y="472"/>
                </a:lnTo>
                <a:lnTo>
                  <a:pt x="503" y="466"/>
                </a:lnTo>
                <a:lnTo>
                  <a:pt x="512" y="459"/>
                </a:lnTo>
                <a:lnTo>
                  <a:pt x="521" y="451"/>
                </a:lnTo>
                <a:lnTo>
                  <a:pt x="528" y="444"/>
                </a:lnTo>
                <a:lnTo>
                  <a:pt x="534" y="435"/>
                </a:lnTo>
                <a:lnTo>
                  <a:pt x="540" y="427"/>
                </a:lnTo>
                <a:lnTo>
                  <a:pt x="545" y="417"/>
                </a:lnTo>
                <a:lnTo>
                  <a:pt x="554" y="398"/>
                </a:lnTo>
                <a:lnTo>
                  <a:pt x="564" y="375"/>
                </a:lnTo>
                <a:lnTo>
                  <a:pt x="574" y="350"/>
                </a:lnTo>
                <a:lnTo>
                  <a:pt x="587" y="322"/>
                </a:lnTo>
                <a:lnTo>
                  <a:pt x="587" y="322"/>
                </a:lnTo>
                <a:lnTo>
                  <a:pt x="592" y="329"/>
                </a:lnTo>
                <a:lnTo>
                  <a:pt x="592" y="329"/>
                </a:lnTo>
                <a:lnTo>
                  <a:pt x="589" y="329"/>
                </a:lnTo>
                <a:lnTo>
                  <a:pt x="587" y="327"/>
                </a:lnTo>
                <a:lnTo>
                  <a:pt x="589" y="330"/>
                </a:lnTo>
                <a:lnTo>
                  <a:pt x="589" y="330"/>
                </a:lnTo>
                <a:lnTo>
                  <a:pt x="592" y="327"/>
                </a:lnTo>
                <a:lnTo>
                  <a:pt x="594" y="321"/>
                </a:lnTo>
                <a:lnTo>
                  <a:pt x="597" y="303"/>
                </a:lnTo>
                <a:lnTo>
                  <a:pt x="598" y="282"/>
                </a:lnTo>
                <a:lnTo>
                  <a:pt x="597" y="268"/>
                </a:lnTo>
                <a:lnTo>
                  <a:pt x="597" y="268"/>
                </a:lnTo>
                <a:lnTo>
                  <a:pt x="599" y="270"/>
                </a:lnTo>
                <a:lnTo>
                  <a:pt x="599" y="270"/>
                </a:lnTo>
                <a:lnTo>
                  <a:pt x="599" y="269"/>
                </a:lnTo>
                <a:lnTo>
                  <a:pt x="595" y="256"/>
                </a:lnTo>
                <a:lnTo>
                  <a:pt x="595" y="256"/>
                </a:lnTo>
                <a:lnTo>
                  <a:pt x="595" y="261"/>
                </a:lnTo>
                <a:lnTo>
                  <a:pt x="595" y="264"/>
                </a:lnTo>
                <a:lnTo>
                  <a:pt x="598" y="271"/>
                </a:lnTo>
                <a:lnTo>
                  <a:pt x="598" y="275"/>
                </a:lnTo>
                <a:lnTo>
                  <a:pt x="598" y="280"/>
                </a:lnTo>
                <a:lnTo>
                  <a:pt x="597" y="285"/>
                </a:lnTo>
                <a:lnTo>
                  <a:pt x="594" y="289"/>
                </a:lnTo>
                <a:lnTo>
                  <a:pt x="594" y="289"/>
                </a:lnTo>
                <a:lnTo>
                  <a:pt x="592" y="277"/>
                </a:lnTo>
                <a:lnTo>
                  <a:pt x="590" y="265"/>
                </a:lnTo>
                <a:lnTo>
                  <a:pt x="592" y="253"/>
                </a:lnTo>
                <a:lnTo>
                  <a:pt x="593" y="240"/>
                </a:lnTo>
                <a:lnTo>
                  <a:pt x="597" y="216"/>
                </a:lnTo>
                <a:lnTo>
                  <a:pt x="598" y="205"/>
                </a:lnTo>
                <a:lnTo>
                  <a:pt x="597" y="194"/>
                </a:lnTo>
                <a:lnTo>
                  <a:pt x="597" y="194"/>
                </a:lnTo>
                <a:lnTo>
                  <a:pt x="597" y="199"/>
                </a:lnTo>
                <a:lnTo>
                  <a:pt x="595" y="204"/>
                </a:lnTo>
                <a:lnTo>
                  <a:pt x="595" y="204"/>
                </a:lnTo>
                <a:lnTo>
                  <a:pt x="598" y="199"/>
                </a:lnTo>
                <a:lnTo>
                  <a:pt x="598" y="194"/>
                </a:lnTo>
                <a:lnTo>
                  <a:pt x="597" y="183"/>
                </a:lnTo>
                <a:lnTo>
                  <a:pt x="593" y="171"/>
                </a:lnTo>
                <a:lnTo>
                  <a:pt x="587" y="159"/>
                </a:lnTo>
                <a:lnTo>
                  <a:pt x="576" y="138"/>
                </a:lnTo>
                <a:lnTo>
                  <a:pt x="572" y="129"/>
                </a:lnTo>
                <a:lnTo>
                  <a:pt x="571" y="124"/>
                </a:lnTo>
                <a:lnTo>
                  <a:pt x="571" y="124"/>
                </a:lnTo>
                <a:lnTo>
                  <a:pt x="562" y="112"/>
                </a:lnTo>
                <a:lnTo>
                  <a:pt x="551" y="100"/>
                </a:lnTo>
                <a:lnTo>
                  <a:pt x="540" y="90"/>
                </a:lnTo>
                <a:lnTo>
                  <a:pt x="529" y="79"/>
                </a:lnTo>
                <a:lnTo>
                  <a:pt x="517" y="68"/>
                </a:lnTo>
                <a:lnTo>
                  <a:pt x="504" y="58"/>
                </a:lnTo>
                <a:lnTo>
                  <a:pt x="491" y="50"/>
                </a:lnTo>
                <a:lnTo>
                  <a:pt x="477" y="41"/>
                </a:lnTo>
                <a:lnTo>
                  <a:pt x="464" y="34"/>
                </a:lnTo>
                <a:lnTo>
                  <a:pt x="450" y="27"/>
                </a:lnTo>
                <a:lnTo>
                  <a:pt x="435" y="21"/>
                </a:lnTo>
                <a:lnTo>
                  <a:pt x="421" y="15"/>
                </a:lnTo>
                <a:lnTo>
                  <a:pt x="405" y="11"/>
                </a:lnTo>
                <a:lnTo>
                  <a:pt x="391" y="8"/>
                </a:lnTo>
                <a:lnTo>
                  <a:pt x="375" y="4"/>
                </a:lnTo>
                <a:lnTo>
                  <a:pt x="361" y="2"/>
                </a:lnTo>
                <a:lnTo>
                  <a:pt x="345" y="0"/>
                </a:lnTo>
                <a:lnTo>
                  <a:pt x="330" y="0"/>
                </a:lnTo>
                <a:lnTo>
                  <a:pt x="315" y="0"/>
                </a:lnTo>
                <a:lnTo>
                  <a:pt x="299" y="2"/>
                </a:lnTo>
                <a:lnTo>
                  <a:pt x="285" y="4"/>
                </a:lnTo>
                <a:lnTo>
                  <a:pt x="270" y="8"/>
                </a:lnTo>
                <a:lnTo>
                  <a:pt x="256" y="11"/>
                </a:lnTo>
                <a:lnTo>
                  <a:pt x="241" y="17"/>
                </a:lnTo>
                <a:lnTo>
                  <a:pt x="228" y="23"/>
                </a:lnTo>
                <a:lnTo>
                  <a:pt x="215" y="31"/>
                </a:lnTo>
                <a:lnTo>
                  <a:pt x="202" y="39"/>
                </a:lnTo>
                <a:lnTo>
                  <a:pt x="188" y="47"/>
                </a:lnTo>
                <a:lnTo>
                  <a:pt x="176" y="58"/>
                </a:lnTo>
                <a:lnTo>
                  <a:pt x="165" y="69"/>
                </a:lnTo>
                <a:lnTo>
                  <a:pt x="155" y="82"/>
                </a:lnTo>
                <a:lnTo>
                  <a:pt x="144" y="96"/>
                </a:lnTo>
                <a:lnTo>
                  <a:pt x="144" y="96"/>
                </a:lnTo>
                <a:lnTo>
                  <a:pt x="150" y="92"/>
                </a:lnTo>
                <a:lnTo>
                  <a:pt x="159" y="87"/>
                </a:lnTo>
                <a:lnTo>
                  <a:pt x="159" y="87"/>
                </a:lnTo>
                <a:lnTo>
                  <a:pt x="151" y="92"/>
                </a:lnTo>
                <a:lnTo>
                  <a:pt x="141" y="98"/>
                </a:lnTo>
                <a:lnTo>
                  <a:pt x="124" y="114"/>
                </a:lnTo>
                <a:lnTo>
                  <a:pt x="109" y="130"/>
                </a:lnTo>
                <a:lnTo>
                  <a:pt x="94" y="147"/>
                </a:lnTo>
                <a:lnTo>
                  <a:pt x="72" y="176"/>
                </a:lnTo>
                <a:lnTo>
                  <a:pt x="63" y="188"/>
                </a:lnTo>
                <a:lnTo>
                  <a:pt x="63" y="188"/>
                </a:lnTo>
                <a:lnTo>
                  <a:pt x="57" y="197"/>
                </a:lnTo>
                <a:lnTo>
                  <a:pt x="50" y="205"/>
                </a:lnTo>
                <a:lnTo>
                  <a:pt x="50" y="205"/>
                </a:lnTo>
                <a:lnTo>
                  <a:pt x="55" y="200"/>
                </a:lnTo>
                <a:lnTo>
                  <a:pt x="58" y="195"/>
                </a:lnTo>
                <a:lnTo>
                  <a:pt x="59" y="191"/>
                </a:lnTo>
                <a:lnTo>
                  <a:pt x="61" y="185"/>
                </a:lnTo>
                <a:lnTo>
                  <a:pt x="61" y="185"/>
                </a:lnTo>
                <a:lnTo>
                  <a:pt x="53" y="189"/>
                </a:lnTo>
                <a:lnTo>
                  <a:pt x="50" y="194"/>
                </a:lnTo>
                <a:lnTo>
                  <a:pt x="46" y="199"/>
                </a:lnTo>
                <a:lnTo>
                  <a:pt x="45" y="204"/>
                </a:lnTo>
                <a:lnTo>
                  <a:pt x="40" y="215"/>
                </a:lnTo>
                <a:lnTo>
                  <a:pt x="38" y="221"/>
                </a:lnTo>
                <a:lnTo>
                  <a:pt x="33" y="228"/>
                </a:lnTo>
                <a:lnTo>
                  <a:pt x="33" y="228"/>
                </a:lnTo>
                <a:lnTo>
                  <a:pt x="34" y="227"/>
                </a:lnTo>
                <a:lnTo>
                  <a:pt x="35" y="226"/>
                </a:lnTo>
                <a:lnTo>
                  <a:pt x="34" y="232"/>
                </a:lnTo>
                <a:lnTo>
                  <a:pt x="34" y="232"/>
                </a:lnTo>
                <a:lnTo>
                  <a:pt x="32" y="233"/>
                </a:lnTo>
                <a:lnTo>
                  <a:pt x="35" y="232"/>
                </a:lnTo>
                <a:lnTo>
                  <a:pt x="35" y="232"/>
                </a:lnTo>
                <a:lnTo>
                  <a:pt x="38" y="223"/>
                </a:lnTo>
                <a:lnTo>
                  <a:pt x="38" y="224"/>
                </a:lnTo>
                <a:lnTo>
                  <a:pt x="38" y="224"/>
                </a:lnTo>
                <a:lnTo>
                  <a:pt x="37" y="226"/>
                </a:lnTo>
                <a:lnTo>
                  <a:pt x="34" y="228"/>
                </a:lnTo>
                <a:lnTo>
                  <a:pt x="32" y="238"/>
                </a:lnTo>
                <a:lnTo>
                  <a:pt x="29" y="253"/>
                </a:lnTo>
                <a:lnTo>
                  <a:pt x="29" y="253"/>
                </a:lnTo>
                <a:lnTo>
                  <a:pt x="31" y="251"/>
                </a:lnTo>
                <a:lnTo>
                  <a:pt x="31" y="248"/>
                </a:lnTo>
                <a:lnTo>
                  <a:pt x="31" y="245"/>
                </a:lnTo>
                <a:lnTo>
                  <a:pt x="31" y="240"/>
                </a:lnTo>
                <a:lnTo>
                  <a:pt x="31" y="240"/>
                </a:lnTo>
                <a:lnTo>
                  <a:pt x="26" y="245"/>
                </a:lnTo>
                <a:lnTo>
                  <a:pt x="21" y="250"/>
                </a:lnTo>
                <a:lnTo>
                  <a:pt x="14" y="262"/>
                </a:lnTo>
                <a:lnTo>
                  <a:pt x="9" y="275"/>
                </a:lnTo>
                <a:lnTo>
                  <a:pt x="6" y="289"/>
                </a:lnTo>
                <a:lnTo>
                  <a:pt x="4" y="305"/>
                </a:lnTo>
                <a:lnTo>
                  <a:pt x="4" y="321"/>
                </a:lnTo>
                <a:lnTo>
                  <a:pt x="4" y="338"/>
                </a:lnTo>
                <a:lnTo>
                  <a:pt x="5" y="354"/>
                </a:lnTo>
                <a:lnTo>
                  <a:pt x="9" y="387"/>
                </a:lnTo>
                <a:lnTo>
                  <a:pt x="13" y="417"/>
                </a:lnTo>
                <a:lnTo>
                  <a:pt x="15" y="444"/>
                </a:lnTo>
                <a:lnTo>
                  <a:pt x="15" y="454"/>
                </a:lnTo>
                <a:lnTo>
                  <a:pt x="14" y="463"/>
                </a:lnTo>
                <a:lnTo>
                  <a:pt x="14" y="463"/>
                </a:lnTo>
                <a:lnTo>
                  <a:pt x="22" y="481"/>
                </a:lnTo>
                <a:lnTo>
                  <a:pt x="22" y="481"/>
                </a:lnTo>
                <a:lnTo>
                  <a:pt x="17" y="470"/>
                </a:lnTo>
                <a:lnTo>
                  <a:pt x="17" y="470"/>
                </a:lnTo>
                <a:lnTo>
                  <a:pt x="34" y="496"/>
                </a:lnTo>
                <a:lnTo>
                  <a:pt x="53" y="523"/>
                </a:lnTo>
                <a:lnTo>
                  <a:pt x="63" y="536"/>
                </a:lnTo>
                <a:lnTo>
                  <a:pt x="74" y="548"/>
                </a:lnTo>
                <a:lnTo>
                  <a:pt x="85" y="559"/>
                </a:lnTo>
                <a:lnTo>
                  <a:pt x="97" y="570"/>
                </a:lnTo>
                <a:lnTo>
                  <a:pt x="109" y="578"/>
                </a:lnTo>
                <a:lnTo>
                  <a:pt x="121" y="587"/>
                </a:lnTo>
                <a:lnTo>
                  <a:pt x="134" y="594"/>
                </a:lnTo>
                <a:lnTo>
                  <a:pt x="147" y="599"/>
                </a:lnTo>
                <a:lnTo>
                  <a:pt x="161" y="604"/>
                </a:lnTo>
                <a:lnTo>
                  <a:pt x="175" y="606"/>
                </a:lnTo>
                <a:lnTo>
                  <a:pt x="190" y="606"/>
                </a:lnTo>
                <a:lnTo>
                  <a:pt x="204" y="605"/>
                </a:lnTo>
                <a:lnTo>
                  <a:pt x="204" y="605"/>
                </a:lnTo>
                <a:lnTo>
                  <a:pt x="181" y="602"/>
                </a:lnTo>
                <a:lnTo>
                  <a:pt x="179" y="602"/>
                </a:lnTo>
                <a:lnTo>
                  <a:pt x="180" y="602"/>
                </a:lnTo>
                <a:lnTo>
                  <a:pt x="187" y="604"/>
                </a:lnTo>
                <a:lnTo>
                  <a:pt x="188" y="602"/>
                </a:lnTo>
                <a:lnTo>
                  <a:pt x="187" y="601"/>
                </a:lnTo>
                <a:lnTo>
                  <a:pt x="187" y="601"/>
                </a:lnTo>
                <a:lnTo>
                  <a:pt x="202" y="600"/>
                </a:lnTo>
                <a:lnTo>
                  <a:pt x="221" y="600"/>
                </a:lnTo>
                <a:lnTo>
                  <a:pt x="242" y="601"/>
                </a:lnTo>
                <a:lnTo>
                  <a:pt x="261" y="602"/>
                </a:lnTo>
                <a:lnTo>
                  <a:pt x="261" y="602"/>
                </a:lnTo>
                <a:lnTo>
                  <a:pt x="262" y="604"/>
                </a:lnTo>
                <a:lnTo>
                  <a:pt x="264" y="604"/>
                </a:lnTo>
                <a:lnTo>
                  <a:pt x="273" y="602"/>
                </a:lnTo>
                <a:lnTo>
                  <a:pt x="281" y="601"/>
                </a:lnTo>
                <a:lnTo>
                  <a:pt x="287" y="600"/>
                </a:lnTo>
                <a:lnTo>
                  <a:pt x="287" y="600"/>
                </a:lnTo>
                <a:lnTo>
                  <a:pt x="283" y="600"/>
                </a:lnTo>
                <a:lnTo>
                  <a:pt x="286" y="601"/>
                </a:lnTo>
                <a:lnTo>
                  <a:pt x="286" y="601"/>
                </a:lnTo>
                <a:lnTo>
                  <a:pt x="275" y="596"/>
                </a:lnTo>
                <a:lnTo>
                  <a:pt x="261" y="593"/>
                </a:lnTo>
                <a:lnTo>
                  <a:pt x="244" y="589"/>
                </a:lnTo>
                <a:lnTo>
                  <a:pt x="224" y="586"/>
                </a:lnTo>
                <a:lnTo>
                  <a:pt x="181" y="581"/>
                </a:lnTo>
                <a:lnTo>
                  <a:pt x="137" y="574"/>
                </a:lnTo>
                <a:lnTo>
                  <a:pt x="115" y="569"/>
                </a:lnTo>
                <a:lnTo>
                  <a:pt x="96" y="564"/>
                </a:lnTo>
                <a:lnTo>
                  <a:pt x="79" y="557"/>
                </a:lnTo>
                <a:lnTo>
                  <a:pt x="70" y="553"/>
                </a:lnTo>
                <a:lnTo>
                  <a:pt x="64" y="549"/>
                </a:lnTo>
                <a:lnTo>
                  <a:pt x="58" y="545"/>
                </a:lnTo>
                <a:lnTo>
                  <a:pt x="53" y="540"/>
                </a:lnTo>
                <a:lnTo>
                  <a:pt x="50" y="534"/>
                </a:lnTo>
                <a:lnTo>
                  <a:pt x="46" y="529"/>
                </a:lnTo>
                <a:lnTo>
                  <a:pt x="45" y="522"/>
                </a:lnTo>
                <a:lnTo>
                  <a:pt x="45" y="516"/>
                </a:lnTo>
                <a:lnTo>
                  <a:pt x="46" y="509"/>
                </a:lnTo>
                <a:lnTo>
                  <a:pt x="49" y="500"/>
                </a:lnTo>
                <a:lnTo>
                  <a:pt x="49" y="500"/>
                </a:lnTo>
                <a:lnTo>
                  <a:pt x="50" y="501"/>
                </a:lnTo>
                <a:lnTo>
                  <a:pt x="49" y="503"/>
                </a:lnTo>
                <a:lnTo>
                  <a:pt x="49" y="503"/>
                </a:lnTo>
                <a:lnTo>
                  <a:pt x="55" y="510"/>
                </a:lnTo>
                <a:lnTo>
                  <a:pt x="62" y="517"/>
                </a:lnTo>
                <a:lnTo>
                  <a:pt x="65" y="519"/>
                </a:lnTo>
                <a:lnTo>
                  <a:pt x="69" y="522"/>
                </a:lnTo>
                <a:lnTo>
                  <a:pt x="69" y="522"/>
                </a:lnTo>
                <a:lnTo>
                  <a:pt x="69" y="517"/>
                </a:lnTo>
                <a:lnTo>
                  <a:pt x="73" y="521"/>
                </a:lnTo>
                <a:lnTo>
                  <a:pt x="79" y="529"/>
                </a:lnTo>
                <a:lnTo>
                  <a:pt x="84" y="534"/>
                </a:lnTo>
                <a:lnTo>
                  <a:pt x="88" y="539"/>
                </a:lnTo>
                <a:lnTo>
                  <a:pt x="88" y="539"/>
                </a:lnTo>
                <a:lnTo>
                  <a:pt x="84" y="539"/>
                </a:lnTo>
                <a:lnTo>
                  <a:pt x="79" y="536"/>
                </a:lnTo>
                <a:lnTo>
                  <a:pt x="75" y="531"/>
                </a:lnTo>
                <a:lnTo>
                  <a:pt x="73" y="524"/>
                </a:lnTo>
                <a:lnTo>
                  <a:pt x="73" y="524"/>
                </a:lnTo>
                <a:lnTo>
                  <a:pt x="79" y="527"/>
                </a:lnTo>
                <a:lnTo>
                  <a:pt x="91" y="531"/>
                </a:lnTo>
                <a:lnTo>
                  <a:pt x="123" y="548"/>
                </a:lnTo>
                <a:lnTo>
                  <a:pt x="165" y="568"/>
                </a:lnTo>
                <a:lnTo>
                  <a:pt x="188" y="577"/>
                </a:lnTo>
                <a:lnTo>
                  <a:pt x="212" y="587"/>
                </a:lnTo>
                <a:lnTo>
                  <a:pt x="235" y="595"/>
                </a:lnTo>
                <a:lnTo>
                  <a:pt x="258" y="601"/>
                </a:lnTo>
                <a:lnTo>
                  <a:pt x="280" y="606"/>
                </a:lnTo>
                <a:lnTo>
                  <a:pt x="289" y="607"/>
                </a:lnTo>
                <a:lnTo>
                  <a:pt x="298" y="607"/>
                </a:lnTo>
                <a:lnTo>
                  <a:pt x="306" y="607"/>
                </a:lnTo>
                <a:lnTo>
                  <a:pt x="315" y="606"/>
                </a:lnTo>
                <a:lnTo>
                  <a:pt x="322" y="604"/>
                </a:lnTo>
                <a:lnTo>
                  <a:pt x="327" y="600"/>
                </a:lnTo>
                <a:lnTo>
                  <a:pt x="332" y="595"/>
                </a:lnTo>
                <a:lnTo>
                  <a:pt x="335" y="589"/>
                </a:lnTo>
                <a:lnTo>
                  <a:pt x="339" y="583"/>
                </a:lnTo>
                <a:lnTo>
                  <a:pt x="340" y="575"/>
                </a:lnTo>
                <a:lnTo>
                  <a:pt x="340" y="575"/>
                </a:lnTo>
                <a:lnTo>
                  <a:pt x="328" y="576"/>
                </a:lnTo>
                <a:lnTo>
                  <a:pt x="329" y="576"/>
                </a:lnTo>
                <a:lnTo>
                  <a:pt x="329" y="576"/>
                </a:lnTo>
                <a:lnTo>
                  <a:pt x="329" y="576"/>
                </a:lnTo>
                <a:lnTo>
                  <a:pt x="339" y="571"/>
                </a:lnTo>
                <a:lnTo>
                  <a:pt x="348" y="568"/>
                </a:lnTo>
                <a:lnTo>
                  <a:pt x="369" y="564"/>
                </a:lnTo>
                <a:lnTo>
                  <a:pt x="380" y="562"/>
                </a:lnTo>
                <a:lnTo>
                  <a:pt x="388" y="558"/>
                </a:lnTo>
                <a:lnTo>
                  <a:pt x="395" y="553"/>
                </a:lnTo>
                <a:lnTo>
                  <a:pt x="399" y="549"/>
                </a:lnTo>
                <a:lnTo>
                  <a:pt x="401" y="546"/>
                </a:lnTo>
                <a:lnTo>
                  <a:pt x="401" y="546"/>
                </a:lnTo>
                <a:lnTo>
                  <a:pt x="398" y="548"/>
                </a:lnTo>
                <a:lnTo>
                  <a:pt x="394" y="548"/>
                </a:lnTo>
                <a:lnTo>
                  <a:pt x="392" y="548"/>
                </a:lnTo>
                <a:lnTo>
                  <a:pt x="397" y="547"/>
                </a:lnTo>
                <a:lnTo>
                  <a:pt x="397" y="547"/>
                </a:lnTo>
                <a:lnTo>
                  <a:pt x="388" y="551"/>
                </a:lnTo>
                <a:lnTo>
                  <a:pt x="369" y="558"/>
                </a:lnTo>
                <a:lnTo>
                  <a:pt x="350" y="564"/>
                </a:lnTo>
                <a:lnTo>
                  <a:pt x="344" y="565"/>
                </a:lnTo>
                <a:lnTo>
                  <a:pt x="340" y="564"/>
                </a:lnTo>
                <a:lnTo>
                  <a:pt x="340" y="564"/>
                </a:lnTo>
                <a:lnTo>
                  <a:pt x="348" y="562"/>
                </a:lnTo>
                <a:lnTo>
                  <a:pt x="353" y="559"/>
                </a:lnTo>
                <a:lnTo>
                  <a:pt x="357" y="557"/>
                </a:lnTo>
                <a:lnTo>
                  <a:pt x="357" y="557"/>
                </a:lnTo>
                <a:lnTo>
                  <a:pt x="351" y="562"/>
                </a:lnTo>
                <a:lnTo>
                  <a:pt x="345" y="566"/>
                </a:lnTo>
                <a:lnTo>
                  <a:pt x="339" y="569"/>
                </a:lnTo>
                <a:lnTo>
                  <a:pt x="333" y="570"/>
                </a:lnTo>
                <a:lnTo>
                  <a:pt x="322" y="572"/>
                </a:lnTo>
                <a:lnTo>
                  <a:pt x="315" y="572"/>
                </a:lnTo>
                <a:lnTo>
                  <a:pt x="315" y="572"/>
                </a:lnTo>
                <a:lnTo>
                  <a:pt x="312" y="575"/>
                </a:lnTo>
                <a:lnTo>
                  <a:pt x="311" y="575"/>
                </a:lnTo>
                <a:lnTo>
                  <a:pt x="303" y="574"/>
                </a:lnTo>
                <a:lnTo>
                  <a:pt x="303" y="574"/>
                </a:lnTo>
                <a:lnTo>
                  <a:pt x="312" y="571"/>
                </a:lnTo>
                <a:lnTo>
                  <a:pt x="322" y="569"/>
                </a:lnTo>
                <a:lnTo>
                  <a:pt x="342" y="564"/>
                </a:lnTo>
                <a:lnTo>
                  <a:pt x="352" y="562"/>
                </a:lnTo>
                <a:lnTo>
                  <a:pt x="363" y="557"/>
                </a:lnTo>
                <a:lnTo>
                  <a:pt x="373" y="549"/>
                </a:lnTo>
                <a:lnTo>
                  <a:pt x="383" y="540"/>
                </a:lnTo>
                <a:lnTo>
                  <a:pt x="383" y="540"/>
                </a:lnTo>
                <a:lnTo>
                  <a:pt x="371" y="542"/>
                </a:lnTo>
                <a:lnTo>
                  <a:pt x="359" y="546"/>
                </a:lnTo>
                <a:lnTo>
                  <a:pt x="350" y="549"/>
                </a:lnTo>
                <a:lnTo>
                  <a:pt x="340" y="557"/>
                </a:lnTo>
                <a:lnTo>
                  <a:pt x="340" y="557"/>
                </a:lnTo>
                <a:lnTo>
                  <a:pt x="330" y="554"/>
                </a:lnTo>
                <a:lnTo>
                  <a:pt x="321" y="552"/>
                </a:lnTo>
                <a:lnTo>
                  <a:pt x="299" y="551"/>
                </a:lnTo>
                <a:lnTo>
                  <a:pt x="277" y="551"/>
                </a:lnTo>
                <a:lnTo>
                  <a:pt x="253" y="552"/>
                </a:lnTo>
                <a:lnTo>
                  <a:pt x="206" y="555"/>
                </a:lnTo>
                <a:lnTo>
                  <a:pt x="183" y="557"/>
                </a:lnTo>
                <a:lnTo>
                  <a:pt x="161" y="557"/>
                </a:lnTo>
                <a:lnTo>
                  <a:pt x="139" y="553"/>
                </a:lnTo>
                <a:lnTo>
                  <a:pt x="128" y="552"/>
                </a:lnTo>
                <a:lnTo>
                  <a:pt x="118" y="548"/>
                </a:lnTo>
                <a:lnTo>
                  <a:pt x="109" y="545"/>
                </a:lnTo>
                <a:lnTo>
                  <a:pt x="99" y="540"/>
                </a:lnTo>
                <a:lnTo>
                  <a:pt x="91" y="535"/>
                </a:lnTo>
                <a:lnTo>
                  <a:pt x="82" y="528"/>
                </a:lnTo>
                <a:lnTo>
                  <a:pt x="75" y="521"/>
                </a:lnTo>
                <a:lnTo>
                  <a:pt x="68" y="511"/>
                </a:lnTo>
                <a:lnTo>
                  <a:pt x="62" y="501"/>
                </a:lnTo>
                <a:lnTo>
                  <a:pt x="56" y="489"/>
                </a:lnTo>
                <a:lnTo>
                  <a:pt x="52" y="477"/>
                </a:lnTo>
                <a:lnTo>
                  <a:pt x="47" y="463"/>
                </a:lnTo>
                <a:lnTo>
                  <a:pt x="45" y="447"/>
                </a:lnTo>
                <a:lnTo>
                  <a:pt x="43" y="429"/>
                </a:lnTo>
                <a:lnTo>
                  <a:pt x="43" y="429"/>
                </a:lnTo>
                <a:lnTo>
                  <a:pt x="44" y="433"/>
                </a:lnTo>
                <a:lnTo>
                  <a:pt x="44" y="428"/>
                </a:lnTo>
                <a:lnTo>
                  <a:pt x="44" y="428"/>
                </a:lnTo>
                <a:lnTo>
                  <a:pt x="44" y="430"/>
                </a:lnTo>
                <a:lnTo>
                  <a:pt x="46" y="433"/>
                </a:lnTo>
                <a:lnTo>
                  <a:pt x="47" y="434"/>
                </a:lnTo>
                <a:lnTo>
                  <a:pt x="46" y="431"/>
                </a:lnTo>
                <a:lnTo>
                  <a:pt x="46" y="431"/>
                </a:lnTo>
                <a:lnTo>
                  <a:pt x="47" y="435"/>
                </a:lnTo>
                <a:lnTo>
                  <a:pt x="49" y="439"/>
                </a:lnTo>
                <a:lnTo>
                  <a:pt x="50" y="441"/>
                </a:lnTo>
                <a:lnTo>
                  <a:pt x="50" y="441"/>
                </a:lnTo>
                <a:lnTo>
                  <a:pt x="47" y="438"/>
                </a:lnTo>
                <a:lnTo>
                  <a:pt x="46" y="436"/>
                </a:lnTo>
                <a:lnTo>
                  <a:pt x="45" y="435"/>
                </a:lnTo>
                <a:lnTo>
                  <a:pt x="44" y="434"/>
                </a:lnTo>
                <a:lnTo>
                  <a:pt x="44" y="434"/>
                </a:lnTo>
                <a:lnTo>
                  <a:pt x="44" y="440"/>
                </a:lnTo>
                <a:lnTo>
                  <a:pt x="45" y="446"/>
                </a:lnTo>
                <a:lnTo>
                  <a:pt x="49" y="459"/>
                </a:lnTo>
                <a:lnTo>
                  <a:pt x="55" y="472"/>
                </a:lnTo>
                <a:lnTo>
                  <a:pt x="64" y="487"/>
                </a:lnTo>
                <a:lnTo>
                  <a:pt x="76" y="500"/>
                </a:lnTo>
                <a:lnTo>
                  <a:pt x="90" y="513"/>
                </a:lnTo>
                <a:lnTo>
                  <a:pt x="105" y="525"/>
                </a:lnTo>
                <a:lnTo>
                  <a:pt x="122" y="536"/>
                </a:lnTo>
                <a:lnTo>
                  <a:pt x="140" y="547"/>
                </a:lnTo>
                <a:lnTo>
                  <a:pt x="159" y="555"/>
                </a:lnTo>
                <a:lnTo>
                  <a:pt x="179" y="562"/>
                </a:lnTo>
                <a:lnTo>
                  <a:pt x="199" y="566"/>
                </a:lnTo>
                <a:lnTo>
                  <a:pt x="218" y="569"/>
                </a:lnTo>
                <a:lnTo>
                  <a:pt x="229" y="569"/>
                </a:lnTo>
                <a:lnTo>
                  <a:pt x="239" y="568"/>
                </a:lnTo>
                <a:lnTo>
                  <a:pt x="249" y="566"/>
                </a:lnTo>
                <a:lnTo>
                  <a:pt x="258" y="564"/>
                </a:lnTo>
                <a:lnTo>
                  <a:pt x="268" y="562"/>
                </a:lnTo>
                <a:lnTo>
                  <a:pt x="277" y="558"/>
                </a:lnTo>
                <a:lnTo>
                  <a:pt x="277" y="558"/>
                </a:lnTo>
                <a:lnTo>
                  <a:pt x="277" y="559"/>
                </a:lnTo>
                <a:lnTo>
                  <a:pt x="280" y="559"/>
                </a:lnTo>
                <a:lnTo>
                  <a:pt x="289" y="558"/>
                </a:lnTo>
                <a:lnTo>
                  <a:pt x="299" y="554"/>
                </a:lnTo>
                <a:lnTo>
                  <a:pt x="305" y="553"/>
                </a:lnTo>
                <a:lnTo>
                  <a:pt x="305" y="553"/>
                </a:lnTo>
                <a:lnTo>
                  <a:pt x="304" y="552"/>
                </a:lnTo>
                <a:lnTo>
                  <a:pt x="305" y="551"/>
                </a:lnTo>
                <a:lnTo>
                  <a:pt x="309" y="549"/>
                </a:lnTo>
                <a:lnTo>
                  <a:pt x="309" y="549"/>
                </a:lnTo>
                <a:lnTo>
                  <a:pt x="300" y="551"/>
                </a:lnTo>
                <a:lnTo>
                  <a:pt x="289" y="553"/>
                </a:lnTo>
                <a:lnTo>
                  <a:pt x="283" y="554"/>
                </a:lnTo>
                <a:lnTo>
                  <a:pt x="283" y="554"/>
                </a:lnTo>
                <a:lnTo>
                  <a:pt x="293" y="553"/>
                </a:lnTo>
                <a:lnTo>
                  <a:pt x="310" y="548"/>
                </a:lnTo>
                <a:lnTo>
                  <a:pt x="328" y="542"/>
                </a:lnTo>
                <a:lnTo>
                  <a:pt x="334" y="540"/>
                </a:lnTo>
                <a:lnTo>
                  <a:pt x="338" y="537"/>
                </a:lnTo>
                <a:lnTo>
                  <a:pt x="338" y="537"/>
                </a:lnTo>
                <a:lnTo>
                  <a:pt x="339" y="536"/>
                </a:lnTo>
                <a:lnTo>
                  <a:pt x="345" y="533"/>
                </a:lnTo>
                <a:lnTo>
                  <a:pt x="345" y="533"/>
                </a:lnTo>
                <a:lnTo>
                  <a:pt x="329" y="539"/>
                </a:lnTo>
                <a:lnTo>
                  <a:pt x="310" y="546"/>
                </a:lnTo>
                <a:lnTo>
                  <a:pt x="298" y="548"/>
                </a:lnTo>
                <a:lnTo>
                  <a:pt x="287" y="549"/>
                </a:lnTo>
                <a:lnTo>
                  <a:pt x="276" y="551"/>
                </a:lnTo>
                <a:lnTo>
                  <a:pt x="267" y="549"/>
                </a:lnTo>
                <a:lnTo>
                  <a:pt x="267" y="549"/>
                </a:lnTo>
                <a:lnTo>
                  <a:pt x="271" y="548"/>
                </a:lnTo>
                <a:lnTo>
                  <a:pt x="274" y="548"/>
                </a:lnTo>
                <a:lnTo>
                  <a:pt x="271" y="547"/>
                </a:lnTo>
                <a:lnTo>
                  <a:pt x="271" y="547"/>
                </a:lnTo>
                <a:lnTo>
                  <a:pt x="285" y="540"/>
                </a:lnTo>
                <a:lnTo>
                  <a:pt x="303" y="531"/>
                </a:lnTo>
                <a:lnTo>
                  <a:pt x="348" y="510"/>
                </a:lnTo>
                <a:lnTo>
                  <a:pt x="403" y="484"/>
                </a:lnTo>
                <a:lnTo>
                  <a:pt x="403" y="484"/>
                </a:lnTo>
                <a:lnTo>
                  <a:pt x="403" y="484"/>
                </a:lnTo>
                <a:lnTo>
                  <a:pt x="404" y="484"/>
                </a:lnTo>
                <a:lnTo>
                  <a:pt x="404" y="484"/>
                </a:lnTo>
                <a:lnTo>
                  <a:pt x="403" y="484"/>
                </a:lnTo>
                <a:lnTo>
                  <a:pt x="403" y="484"/>
                </a:lnTo>
                <a:close/>
                <a:moveTo>
                  <a:pt x="236" y="535"/>
                </a:moveTo>
                <a:lnTo>
                  <a:pt x="236" y="535"/>
                </a:lnTo>
                <a:lnTo>
                  <a:pt x="234" y="535"/>
                </a:lnTo>
                <a:lnTo>
                  <a:pt x="232" y="535"/>
                </a:lnTo>
                <a:lnTo>
                  <a:pt x="232" y="535"/>
                </a:lnTo>
                <a:lnTo>
                  <a:pt x="234" y="534"/>
                </a:lnTo>
                <a:lnTo>
                  <a:pt x="236" y="535"/>
                </a:lnTo>
                <a:lnTo>
                  <a:pt x="236" y="535"/>
                </a:lnTo>
                <a:close/>
                <a:moveTo>
                  <a:pt x="122" y="490"/>
                </a:moveTo>
                <a:lnTo>
                  <a:pt x="122" y="490"/>
                </a:lnTo>
                <a:lnTo>
                  <a:pt x="127" y="492"/>
                </a:lnTo>
                <a:lnTo>
                  <a:pt x="128" y="492"/>
                </a:lnTo>
                <a:lnTo>
                  <a:pt x="129" y="493"/>
                </a:lnTo>
                <a:lnTo>
                  <a:pt x="128" y="494"/>
                </a:lnTo>
                <a:lnTo>
                  <a:pt x="126" y="494"/>
                </a:lnTo>
                <a:lnTo>
                  <a:pt x="124" y="494"/>
                </a:lnTo>
                <a:lnTo>
                  <a:pt x="123" y="493"/>
                </a:lnTo>
                <a:lnTo>
                  <a:pt x="122" y="490"/>
                </a:lnTo>
                <a:lnTo>
                  <a:pt x="122" y="490"/>
                </a:lnTo>
                <a:lnTo>
                  <a:pt x="122" y="490"/>
                </a:lnTo>
                <a:lnTo>
                  <a:pt x="122" y="492"/>
                </a:lnTo>
                <a:lnTo>
                  <a:pt x="122" y="492"/>
                </a:lnTo>
                <a:lnTo>
                  <a:pt x="122" y="490"/>
                </a:lnTo>
                <a:lnTo>
                  <a:pt x="122" y="490"/>
                </a:lnTo>
                <a:close/>
                <a:moveTo>
                  <a:pt x="539" y="365"/>
                </a:moveTo>
                <a:lnTo>
                  <a:pt x="539" y="365"/>
                </a:lnTo>
                <a:lnTo>
                  <a:pt x="539" y="368"/>
                </a:lnTo>
                <a:lnTo>
                  <a:pt x="538" y="369"/>
                </a:lnTo>
                <a:lnTo>
                  <a:pt x="538" y="369"/>
                </a:lnTo>
                <a:lnTo>
                  <a:pt x="538" y="368"/>
                </a:lnTo>
                <a:lnTo>
                  <a:pt x="539" y="365"/>
                </a:lnTo>
                <a:lnTo>
                  <a:pt x="539" y="365"/>
                </a:lnTo>
                <a:close/>
                <a:moveTo>
                  <a:pt x="559" y="374"/>
                </a:moveTo>
                <a:lnTo>
                  <a:pt x="559" y="374"/>
                </a:lnTo>
                <a:lnTo>
                  <a:pt x="554" y="386"/>
                </a:lnTo>
                <a:lnTo>
                  <a:pt x="554" y="387"/>
                </a:lnTo>
                <a:lnTo>
                  <a:pt x="554" y="385"/>
                </a:lnTo>
                <a:lnTo>
                  <a:pt x="557" y="377"/>
                </a:lnTo>
                <a:lnTo>
                  <a:pt x="558" y="375"/>
                </a:lnTo>
                <a:lnTo>
                  <a:pt x="559" y="374"/>
                </a:lnTo>
                <a:lnTo>
                  <a:pt x="559" y="374"/>
                </a:lnTo>
                <a:lnTo>
                  <a:pt x="558" y="375"/>
                </a:lnTo>
                <a:lnTo>
                  <a:pt x="559" y="374"/>
                </a:lnTo>
                <a:lnTo>
                  <a:pt x="559" y="374"/>
                </a:lnTo>
                <a:close/>
                <a:moveTo>
                  <a:pt x="513" y="53"/>
                </a:moveTo>
                <a:lnTo>
                  <a:pt x="513" y="53"/>
                </a:lnTo>
                <a:lnTo>
                  <a:pt x="510" y="51"/>
                </a:lnTo>
                <a:lnTo>
                  <a:pt x="507" y="50"/>
                </a:lnTo>
                <a:lnTo>
                  <a:pt x="507" y="50"/>
                </a:lnTo>
                <a:lnTo>
                  <a:pt x="511" y="51"/>
                </a:lnTo>
                <a:lnTo>
                  <a:pt x="513" y="53"/>
                </a:lnTo>
                <a:lnTo>
                  <a:pt x="513" y="53"/>
                </a:lnTo>
                <a:close/>
                <a:moveTo>
                  <a:pt x="345" y="10"/>
                </a:moveTo>
                <a:lnTo>
                  <a:pt x="345" y="10"/>
                </a:lnTo>
                <a:lnTo>
                  <a:pt x="342" y="10"/>
                </a:lnTo>
                <a:lnTo>
                  <a:pt x="341" y="9"/>
                </a:lnTo>
                <a:lnTo>
                  <a:pt x="341" y="9"/>
                </a:lnTo>
                <a:lnTo>
                  <a:pt x="341" y="9"/>
                </a:lnTo>
                <a:lnTo>
                  <a:pt x="344" y="9"/>
                </a:lnTo>
                <a:lnTo>
                  <a:pt x="345" y="9"/>
                </a:lnTo>
                <a:lnTo>
                  <a:pt x="345" y="10"/>
                </a:lnTo>
                <a:lnTo>
                  <a:pt x="345" y="10"/>
                </a:lnTo>
                <a:close/>
                <a:moveTo>
                  <a:pt x="222" y="45"/>
                </a:moveTo>
                <a:lnTo>
                  <a:pt x="222" y="45"/>
                </a:lnTo>
                <a:lnTo>
                  <a:pt x="224" y="44"/>
                </a:lnTo>
                <a:lnTo>
                  <a:pt x="226" y="44"/>
                </a:lnTo>
                <a:lnTo>
                  <a:pt x="226" y="44"/>
                </a:lnTo>
                <a:lnTo>
                  <a:pt x="223" y="45"/>
                </a:lnTo>
                <a:lnTo>
                  <a:pt x="222" y="46"/>
                </a:lnTo>
                <a:lnTo>
                  <a:pt x="222" y="45"/>
                </a:lnTo>
                <a:lnTo>
                  <a:pt x="222" y="45"/>
                </a:lnTo>
                <a:close/>
                <a:moveTo>
                  <a:pt x="236" y="604"/>
                </a:moveTo>
                <a:lnTo>
                  <a:pt x="236" y="604"/>
                </a:lnTo>
                <a:lnTo>
                  <a:pt x="240" y="604"/>
                </a:lnTo>
                <a:lnTo>
                  <a:pt x="245" y="605"/>
                </a:lnTo>
                <a:lnTo>
                  <a:pt x="245" y="605"/>
                </a:lnTo>
                <a:lnTo>
                  <a:pt x="240" y="605"/>
                </a:lnTo>
                <a:lnTo>
                  <a:pt x="238" y="605"/>
                </a:lnTo>
                <a:lnTo>
                  <a:pt x="236" y="604"/>
                </a:lnTo>
                <a:lnTo>
                  <a:pt x="236" y="604"/>
                </a:lnTo>
                <a:close/>
                <a:moveTo>
                  <a:pt x="191" y="588"/>
                </a:moveTo>
                <a:lnTo>
                  <a:pt x="191" y="588"/>
                </a:lnTo>
                <a:lnTo>
                  <a:pt x="196" y="588"/>
                </a:lnTo>
                <a:lnTo>
                  <a:pt x="199" y="589"/>
                </a:lnTo>
                <a:lnTo>
                  <a:pt x="199" y="589"/>
                </a:lnTo>
                <a:lnTo>
                  <a:pt x="199" y="590"/>
                </a:lnTo>
                <a:lnTo>
                  <a:pt x="199" y="590"/>
                </a:lnTo>
                <a:lnTo>
                  <a:pt x="196" y="589"/>
                </a:lnTo>
                <a:lnTo>
                  <a:pt x="191" y="588"/>
                </a:lnTo>
                <a:lnTo>
                  <a:pt x="191" y="588"/>
                </a:lnTo>
                <a:close/>
                <a:moveTo>
                  <a:pt x="379" y="557"/>
                </a:moveTo>
                <a:lnTo>
                  <a:pt x="379" y="557"/>
                </a:lnTo>
                <a:lnTo>
                  <a:pt x="376" y="558"/>
                </a:lnTo>
                <a:lnTo>
                  <a:pt x="375" y="558"/>
                </a:lnTo>
                <a:lnTo>
                  <a:pt x="375" y="557"/>
                </a:lnTo>
                <a:lnTo>
                  <a:pt x="379" y="557"/>
                </a:lnTo>
                <a:lnTo>
                  <a:pt x="379" y="557"/>
                </a:lnTo>
                <a:lnTo>
                  <a:pt x="377" y="557"/>
                </a:lnTo>
                <a:lnTo>
                  <a:pt x="379" y="557"/>
                </a:lnTo>
                <a:lnTo>
                  <a:pt x="379" y="557"/>
                </a:lnTo>
                <a:close/>
                <a:moveTo>
                  <a:pt x="144" y="546"/>
                </a:moveTo>
                <a:lnTo>
                  <a:pt x="144" y="546"/>
                </a:lnTo>
                <a:lnTo>
                  <a:pt x="152" y="549"/>
                </a:lnTo>
                <a:lnTo>
                  <a:pt x="152" y="549"/>
                </a:lnTo>
                <a:lnTo>
                  <a:pt x="147" y="548"/>
                </a:lnTo>
                <a:lnTo>
                  <a:pt x="144" y="546"/>
                </a:lnTo>
                <a:lnTo>
                  <a:pt x="144" y="546"/>
                </a:lnTo>
                <a:close/>
                <a:moveTo>
                  <a:pt x="236" y="562"/>
                </a:moveTo>
                <a:lnTo>
                  <a:pt x="236" y="562"/>
                </a:lnTo>
                <a:lnTo>
                  <a:pt x="240" y="562"/>
                </a:lnTo>
                <a:lnTo>
                  <a:pt x="241" y="563"/>
                </a:lnTo>
                <a:lnTo>
                  <a:pt x="241" y="563"/>
                </a:lnTo>
                <a:lnTo>
                  <a:pt x="239" y="563"/>
                </a:lnTo>
                <a:lnTo>
                  <a:pt x="236" y="563"/>
                </a:lnTo>
                <a:lnTo>
                  <a:pt x="236" y="562"/>
                </a:lnTo>
                <a:lnTo>
                  <a:pt x="236" y="562"/>
                </a:lnTo>
                <a:close/>
                <a:moveTo>
                  <a:pt x="286" y="558"/>
                </a:moveTo>
                <a:lnTo>
                  <a:pt x="286" y="558"/>
                </a:lnTo>
                <a:lnTo>
                  <a:pt x="286" y="557"/>
                </a:lnTo>
                <a:lnTo>
                  <a:pt x="288" y="555"/>
                </a:lnTo>
                <a:lnTo>
                  <a:pt x="288" y="555"/>
                </a:lnTo>
                <a:lnTo>
                  <a:pt x="287" y="557"/>
                </a:lnTo>
                <a:lnTo>
                  <a:pt x="286" y="558"/>
                </a:lnTo>
                <a:lnTo>
                  <a:pt x="286" y="558"/>
                </a:lnTo>
                <a:close/>
                <a:moveTo>
                  <a:pt x="391" y="496"/>
                </a:moveTo>
                <a:lnTo>
                  <a:pt x="391" y="496"/>
                </a:lnTo>
                <a:lnTo>
                  <a:pt x="395" y="495"/>
                </a:lnTo>
                <a:lnTo>
                  <a:pt x="395" y="494"/>
                </a:lnTo>
                <a:lnTo>
                  <a:pt x="394" y="494"/>
                </a:lnTo>
                <a:lnTo>
                  <a:pt x="392" y="495"/>
                </a:lnTo>
                <a:lnTo>
                  <a:pt x="391" y="495"/>
                </a:lnTo>
                <a:lnTo>
                  <a:pt x="391" y="496"/>
                </a:lnTo>
                <a:lnTo>
                  <a:pt x="391" y="496"/>
                </a:lnTo>
                <a:lnTo>
                  <a:pt x="392" y="496"/>
                </a:lnTo>
                <a:lnTo>
                  <a:pt x="391" y="496"/>
                </a:lnTo>
                <a:lnTo>
                  <a:pt x="391" y="496"/>
                </a:lnTo>
                <a:close/>
                <a:moveTo>
                  <a:pt x="329" y="523"/>
                </a:moveTo>
                <a:lnTo>
                  <a:pt x="329" y="523"/>
                </a:lnTo>
                <a:lnTo>
                  <a:pt x="332" y="522"/>
                </a:lnTo>
                <a:lnTo>
                  <a:pt x="333" y="521"/>
                </a:lnTo>
                <a:lnTo>
                  <a:pt x="333" y="521"/>
                </a:lnTo>
                <a:lnTo>
                  <a:pt x="330" y="523"/>
                </a:lnTo>
                <a:lnTo>
                  <a:pt x="329" y="523"/>
                </a:lnTo>
                <a:lnTo>
                  <a:pt x="329" y="523"/>
                </a:lnTo>
                <a:close/>
                <a:moveTo>
                  <a:pt x="268" y="534"/>
                </a:moveTo>
                <a:lnTo>
                  <a:pt x="268" y="534"/>
                </a:lnTo>
                <a:lnTo>
                  <a:pt x="269" y="533"/>
                </a:lnTo>
                <a:lnTo>
                  <a:pt x="271" y="533"/>
                </a:lnTo>
                <a:lnTo>
                  <a:pt x="271" y="533"/>
                </a:lnTo>
                <a:lnTo>
                  <a:pt x="270" y="534"/>
                </a:lnTo>
                <a:lnTo>
                  <a:pt x="268" y="534"/>
                </a:lnTo>
                <a:lnTo>
                  <a:pt x="268" y="534"/>
                </a:lnTo>
                <a:close/>
                <a:moveTo>
                  <a:pt x="255" y="535"/>
                </a:moveTo>
                <a:lnTo>
                  <a:pt x="255" y="535"/>
                </a:lnTo>
                <a:lnTo>
                  <a:pt x="258" y="534"/>
                </a:lnTo>
                <a:lnTo>
                  <a:pt x="259" y="535"/>
                </a:lnTo>
                <a:lnTo>
                  <a:pt x="259" y="535"/>
                </a:lnTo>
                <a:lnTo>
                  <a:pt x="257" y="535"/>
                </a:lnTo>
                <a:lnTo>
                  <a:pt x="255" y="535"/>
                </a:lnTo>
                <a:lnTo>
                  <a:pt x="255" y="535"/>
                </a:lnTo>
                <a:close/>
                <a:moveTo>
                  <a:pt x="358" y="549"/>
                </a:moveTo>
                <a:lnTo>
                  <a:pt x="358" y="549"/>
                </a:lnTo>
                <a:lnTo>
                  <a:pt x="354" y="551"/>
                </a:lnTo>
                <a:lnTo>
                  <a:pt x="350" y="553"/>
                </a:lnTo>
                <a:lnTo>
                  <a:pt x="350" y="553"/>
                </a:lnTo>
                <a:lnTo>
                  <a:pt x="354" y="551"/>
                </a:lnTo>
                <a:lnTo>
                  <a:pt x="358" y="549"/>
                </a:lnTo>
                <a:lnTo>
                  <a:pt x="358" y="549"/>
                </a:lnTo>
                <a:close/>
                <a:moveTo>
                  <a:pt x="217" y="522"/>
                </a:moveTo>
                <a:lnTo>
                  <a:pt x="217" y="522"/>
                </a:lnTo>
                <a:lnTo>
                  <a:pt x="220" y="522"/>
                </a:lnTo>
                <a:lnTo>
                  <a:pt x="222" y="522"/>
                </a:lnTo>
                <a:lnTo>
                  <a:pt x="222" y="522"/>
                </a:lnTo>
                <a:lnTo>
                  <a:pt x="220" y="523"/>
                </a:lnTo>
                <a:lnTo>
                  <a:pt x="217" y="522"/>
                </a:lnTo>
                <a:lnTo>
                  <a:pt x="217" y="522"/>
                </a:lnTo>
                <a:close/>
                <a:moveTo>
                  <a:pt x="276" y="546"/>
                </a:moveTo>
                <a:lnTo>
                  <a:pt x="276" y="546"/>
                </a:lnTo>
                <a:lnTo>
                  <a:pt x="279" y="545"/>
                </a:lnTo>
                <a:lnTo>
                  <a:pt x="281" y="545"/>
                </a:lnTo>
                <a:lnTo>
                  <a:pt x="281" y="545"/>
                </a:lnTo>
                <a:lnTo>
                  <a:pt x="279" y="546"/>
                </a:lnTo>
                <a:lnTo>
                  <a:pt x="277" y="546"/>
                </a:lnTo>
                <a:lnTo>
                  <a:pt x="276" y="546"/>
                </a:lnTo>
                <a:lnTo>
                  <a:pt x="276" y="546"/>
                </a:lnTo>
                <a:close/>
                <a:moveTo>
                  <a:pt x="359" y="552"/>
                </a:moveTo>
                <a:lnTo>
                  <a:pt x="359" y="552"/>
                </a:lnTo>
                <a:lnTo>
                  <a:pt x="362" y="552"/>
                </a:lnTo>
                <a:lnTo>
                  <a:pt x="363" y="552"/>
                </a:lnTo>
                <a:lnTo>
                  <a:pt x="363" y="552"/>
                </a:lnTo>
                <a:lnTo>
                  <a:pt x="363" y="552"/>
                </a:lnTo>
                <a:lnTo>
                  <a:pt x="361" y="553"/>
                </a:lnTo>
                <a:lnTo>
                  <a:pt x="359" y="553"/>
                </a:lnTo>
                <a:lnTo>
                  <a:pt x="359" y="552"/>
                </a:lnTo>
                <a:lnTo>
                  <a:pt x="359" y="552"/>
                </a:lnTo>
                <a:close/>
                <a:moveTo>
                  <a:pt x="357" y="554"/>
                </a:moveTo>
                <a:lnTo>
                  <a:pt x="357" y="554"/>
                </a:lnTo>
                <a:lnTo>
                  <a:pt x="354" y="553"/>
                </a:lnTo>
                <a:lnTo>
                  <a:pt x="357" y="554"/>
                </a:lnTo>
                <a:lnTo>
                  <a:pt x="357" y="554"/>
                </a:lnTo>
                <a:lnTo>
                  <a:pt x="357" y="554"/>
                </a:lnTo>
                <a:lnTo>
                  <a:pt x="357" y="554"/>
                </a:lnTo>
                <a:lnTo>
                  <a:pt x="357" y="554"/>
                </a:lnTo>
                <a:lnTo>
                  <a:pt x="357" y="554"/>
                </a:lnTo>
                <a:lnTo>
                  <a:pt x="357" y="554"/>
                </a:lnTo>
                <a:close/>
                <a:moveTo>
                  <a:pt x="347" y="555"/>
                </a:moveTo>
                <a:lnTo>
                  <a:pt x="347" y="555"/>
                </a:lnTo>
                <a:lnTo>
                  <a:pt x="348" y="554"/>
                </a:lnTo>
                <a:lnTo>
                  <a:pt x="352" y="554"/>
                </a:lnTo>
                <a:lnTo>
                  <a:pt x="352" y="554"/>
                </a:lnTo>
                <a:lnTo>
                  <a:pt x="350" y="555"/>
                </a:lnTo>
                <a:lnTo>
                  <a:pt x="347" y="555"/>
                </a:lnTo>
                <a:lnTo>
                  <a:pt x="347" y="555"/>
                </a:lnTo>
                <a:close/>
                <a:moveTo>
                  <a:pt x="281" y="554"/>
                </a:moveTo>
                <a:lnTo>
                  <a:pt x="281" y="554"/>
                </a:lnTo>
                <a:lnTo>
                  <a:pt x="279" y="555"/>
                </a:lnTo>
                <a:lnTo>
                  <a:pt x="279" y="555"/>
                </a:lnTo>
                <a:lnTo>
                  <a:pt x="280" y="555"/>
                </a:lnTo>
                <a:lnTo>
                  <a:pt x="281" y="554"/>
                </a:lnTo>
                <a:lnTo>
                  <a:pt x="281" y="554"/>
                </a:lnTo>
                <a:lnTo>
                  <a:pt x="280" y="554"/>
                </a:lnTo>
                <a:lnTo>
                  <a:pt x="281" y="554"/>
                </a:lnTo>
                <a:lnTo>
                  <a:pt x="281" y="554"/>
                </a:lnTo>
                <a:close/>
                <a:moveTo>
                  <a:pt x="332" y="563"/>
                </a:moveTo>
                <a:lnTo>
                  <a:pt x="332" y="563"/>
                </a:lnTo>
                <a:lnTo>
                  <a:pt x="335" y="562"/>
                </a:lnTo>
                <a:lnTo>
                  <a:pt x="332" y="563"/>
                </a:lnTo>
                <a:lnTo>
                  <a:pt x="332" y="563"/>
                </a:lnTo>
                <a:lnTo>
                  <a:pt x="332" y="562"/>
                </a:lnTo>
                <a:lnTo>
                  <a:pt x="332" y="563"/>
                </a:lnTo>
                <a:lnTo>
                  <a:pt x="332" y="563"/>
                </a:lnTo>
                <a:close/>
                <a:moveTo>
                  <a:pt x="365" y="562"/>
                </a:moveTo>
                <a:lnTo>
                  <a:pt x="365" y="562"/>
                </a:lnTo>
                <a:lnTo>
                  <a:pt x="367" y="563"/>
                </a:lnTo>
                <a:lnTo>
                  <a:pt x="367" y="562"/>
                </a:lnTo>
                <a:lnTo>
                  <a:pt x="369" y="560"/>
                </a:lnTo>
                <a:lnTo>
                  <a:pt x="369" y="560"/>
                </a:lnTo>
                <a:lnTo>
                  <a:pt x="369" y="562"/>
                </a:lnTo>
                <a:lnTo>
                  <a:pt x="367" y="563"/>
                </a:lnTo>
                <a:lnTo>
                  <a:pt x="365" y="563"/>
                </a:lnTo>
                <a:lnTo>
                  <a:pt x="365" y="562"/>
                </a:lnTo>
                <a:lnTo>
                  <a:pt x="365" y="562"/>
                </a:lnTo>
                <a:close/>
                <a:moveTo>
                  <a:pt x="270" y="557"/>
                </a:moveTo>
                <a:lnTo>
                  <a:pt x="270" y="557"/>
                </a:lnTo>
                <a:lnTo>
                  <a:pt x="263" y="555"/>
                </a:lnTo>
                <a:lnTo>
                  <a:pt x="263" y="555"/>
                </a:lnTo>
                <a:lnTo>
                  <a:pt x="264" y="554"/>
                </a:lnTo>
                <a:lnTo>
                  <a:pt x="268" y="555"/>
                </a:lnTo>
                <a:lnTo>
                  <a:pt x="269" y="555"/>
                </a:lnTo>
                <a:lnTo>
                  <a:pt x="270" y="557"/>
                </a:lnTo>
                <a:lnTo>
                  <a:pt x="270" y="557"/>
                </a:lnTo>
                <a:lnTo>
                  <a:pt x="269" y="557"/>
                </a:lnTo>
                <a:lnTo>
                  <a:pt x="269" y="557"/>
                </a:lnTo>
                <a:lnTo>
                  <a:pt x="269" y="557"/>
                </a:lnTo>
                <a:lnTo>
                  <a:pt x="270" y="557"/>
                </a:lnTo>
                <a:lnTo>
                  <a:pt x="270" y="557"/>
                </a:lnTo>
                <a:close/>
                <a:moveTo>
                  <a:pt x="220" y="535"/>
                </a:moveTo>
                <a:lnTo>
                  <a:pt x="220" y="535"/>
                </a:lnTo>
                <a:lnTo>
                  <a:pt x="221" y="535"/>
                </a:lnTo>
                <a:lnTo>
                  <a:pt x="223" y="535"/>
                </a:lnTo>
                <a:lnTo>
                  <a:pt x="223" y="535"/>
                </a:lnTo>
                <a:lnTo>
                  <a:pt x="222" y="536"/>
                </a:lnTo>
                <a:lnTo>
                  <a:pt x="220" y="535"/>
                </a:lnTo>
                <a:lnTo>
                  <a:pt x="220" y="535"/>
                </a:lnTo>
                <a:close/>
                <a:moveTo>
                  <a:pt x="281" y="558"/>
                </a:moveTo>
                <a:lnTo>
                  <a:pt x="281" y="558"/>
                </a:lnTo>
                <a:lnTo>
                  <a:pt x="280" y="557"/>
                </a:lnTo>
                <a:lnTo>
                  <a:pt x="281" y="557"/>
                </a:lnTo>
                <a:lnTo>
                  <a:pt x="281" y="557"/>
                </a:lnTo>
                <a:lnTo>
                  <a:pt x="281" y="558"/>
                </a:lnTo>
                <a:lnTo>
                  <a:pt x="281" y="558"/>
                </a:lnTo>
                <a:lnTo>
                  <a:pt x="282" y="558"/>
                </a:lnTo>
                <a:lnTo>
                  <a:pt x="281" y="558"/>
                </a:lnTo>
                <a:lnTo>
                  <a:pt x="281" y="558"/>
                </a:lnTo>
                <a:close/>
                <a:moveTo>
                  <a:pt x="347" y="568"/>
                </a:moveTo>
                <a:lnTo>
                  <a:pt x="347" y="568"/>
                </a:lnTo>
                <a:lnTo>
                  <a:pt x="354" y="565"/>
                </a:lnTo>
                <a:lnTo>
                  <a:pt x="347" y="568"/>
                </a:lnTo>
                <a:lnTo>
                  <a:pt x="347" y="568"/>
                </a:lnTo>
                <a:lnTo>
                  <a:pt x="348" y="566"/>
                </a:lnTo>
                <a:lnTo>
                  <a:pt x="347" y="568"/>
                </a:lnTo>
                <a:lnTo>
                  <a:pt x="347" y="568"/>
                </a:lnTo>
                <a:close/>
                <a:moveTo>
                  <a:pt x="315" y="566"/>
                </a:moveTo>
                <a:lnTo>
                  <a:pt x="315" y="566"/>
                </a:lnTo>
                <a:lnTo>
                  <a:pt x="317" y="565"/>
                </a:lnTo>
                <a:lnTo>
                  <a:pt x="320" y="565"/>
                </a:lnTo>
                <a:lnTo>
                  <a:pt x="320" y="565"/>
                </a:lnTo>
                <a:lnTo>
                  <a:pt x="317" y="566"/>
                </a:lnTo>
                <a:lnTo>
                  <a:pt x="315" y="566"/>
                </a:lnTo>
                <a:lnTo>
                  <a:pt x="315" y="566"/>
                </a:lnTo>
                <a:close/>
                <a:moveTo>
                  <a:pt x="336" y="568"/>
                </a:moveTo>
                <a:lnTo>
                  <a:pt x="336" y="568"/>
                </a:lnTo>
                <a:lnTo>
                  <a:pt x="334" y="568"/>
                </a:lnTo>
                <a:lnTo>
                  <a:pt x="333" y="568"/>
                </a:lnTo>
                <a:lnTo>
                  <a:pt x="332" y="570"/>
                </a:lnTo>
                <a:lnTo>
                  <a:pt x="333" y="570"/>
                </a:lnTo>
                <a:lnTo>
                  <a:pt x="334" y="570"/>
                </a:lnTo>
                <a:lnTo>
                  <a:pt x="335" y="570"/>
                </a:lnTo>
                <a:lnTo>
                  <a:pt x="336" y="568"/>
                </a:lnTo>
                <a:lnTo>
                  <a:pt x="336" y="568"/>
                </a:lnTo>
                <a:lnTo>
                  <a:pt x="338" y="568"/>
                </a:lnTo>
                <a:lnTo>
                  <a:pt x="338" y="569"/>
                </a:lnTo>
                <a:lnTo>
                  <a:pt x="336" y="568"/>
                </a:lnTo>
                <a:lnTo>
                  <a:pt x="336" y="568"/>
                </a:lnTo>
                <a:lnTo>
                  <a:pt x="336" y="568"/>
                </a:lnTo>
                <a:close/>
                <a:moveTo>
                  <a:pt x="240" y="557"/>
                </a:moveTo>
                <a:lnTo>
                  <a:pt x="240" y="557"/>
                </a:lnTo>
                <a:lnTo>
                  <a:pt x="240" y="558"/>
                </a:lnTo>
                <a:lnTo>
                  <a:pt x="242" y="559"/>
                </a:lnTo>
                <a:lnTo>
                  <a:pt x="246" y="557"/>
                </a:lnTo>
                <a:lnTo>
                  <a:pt x="247" y="555"/>
                </a:lnTo>
                <a:lnTo>
                  <a:pt x="247" y="554"/>
                </a:lnTo>
                <a:lnTo>
                  <a:pt x="245" y="555"/>
                </a:lnTo>
                <a:lnTo>
                  <a:pt x="240" y="557"/>
                </a:lnTo>
                <a:lnTo>
                  <a:pt x="240" y="557"/>
                </a:lnTo>
                <a:lnTo>
                  <a:pt x="239" y="557"/>
                </a:lnTo>
                <a:lnTo>
                  <a:pt x="240" y="557"/>
                </a:lnTo>
                <a:lnTo>
                  <a:pt x="240" y="557"/>
                </a:lnTo>
                <a:close/>
                <a:moveTo>
                  <a:pt x="311" y="569"/>
                </a:moveTo>
                <a:lnTo>
                  <a:pt x="311" y="569"/>
                </a:lnTo>
                <a:lnTo>
                  <a:pt x="310" y="570"/>
                </a:lnTo>
                <a:lnTo>
                  <a:pt x="311" y="570"/>
                </a:lnTo>
                <a:lnTo>
                  <a:pt x="312" y="569"/>
                </a:lnTo>
                <a:lnTo>
                  <a:pt x="312" y="569"/>
                </a:lnTo>
                <a:lnTo>
                  <a:pt x="311" y="569"/>
                </a:lnTo>
                <a:lnTo>
                  <a:pt x="311" y="569"/>
                </a:lnTo>
                <a:lnTo>
                  <a:pt x="311" y="569"/>
                </a:lnTo>
                <a:lnTo>
                  <a:pt x="311" y="569"/>
                </a:lnTo>
                <a:lnTo>
                  <a:pt x="311" y="569"/>
                </a:lnTo>
                <a:close/>
                <a:moveTo>
                  <a:pt x="177" y="513"/>
                </a:moveTo>
                <a:lnTo>
                  <a:pt x="177" y="513"/>
                </a:lnTo>
                <a:lnTo>
                  <a:pt x="179" y="513"/>
                </a:lnTo>
                <a:lnTo>
                  <a:pt x="181" y="515"/>
                </a:lnTo>
                <a:lnTo>
                  <a:pt x="181" y="515"/>
                </a:lnTo>
                <a:lnTo>
                  <a:pt x="179" y="515"/>
                </a:lnTo>
                <a:lnTo>
                  <a:pt x="177" y="513"/>
                </a:lnTo>
                <a:lnTo>
                  <a:pt x="177" y="513"/>
                </a:lnTo>
                <a:close/>
                <a:moveTo>
                  <a:pt x="193" y="531"/>
                </a:moveTo>
                <a:lnTo>
                  <a:pt x="193" y="531"/>
                </a:lnTo>
                <a:lnTo>
                  <a:pt x="194" y="531"/>
                </a:lnTo>
                <a:lnTo>
                  <a:pt x="196" y="531"/>
                </a:lnTo>
                <a:lnTo>
                  <a:pt x="197" y="533"/>
                </a:lnTo>
                <a:lnTo>
                  <a:pt x="197" y="533"/>
                </a:lnTo>
                <a:lnTo>
                  <a:pt x="194" y="531"/>
                </a:lnTo>
                <a:lnTo>
                  <a:pt x="193" y="531"/>
                </a:lnTo>
                <a:lnTo>
                  <a:pt x="193" y="531"/>
                </a:lnTo>
                <a:close/>
                <a:moveTo>
                  <a:pt x="318" y="574"/>
                </a:moveTo>
                <a:lnTo>
                  <a:pt x="318" y="574"/>
                </a:lnTo>
                <a:lnTo>
                  <a:pt x="321" y="574"/>
                </a:lnTo>
                <a:lnTo>
                  <a:pt x="318" y="574"/>
                </a:lnTo>
                <a:lnTo>
                  <a:pt x="318" y="574"/>
                </a:lnTo>
                <a:lnTo>
                  <a:pt x="320" y="575"/>
                </a:lnTo>
                <a:lnTo>
                  <a:pt x="318" y="574"/>
                </a:lnTo>
                <a:lnTo>
                  <a:pt x="318" y="574"/>
                </a:lnTo>
                <a:close/>
                <a:moveTo>
                  <a:pt x="298" y="575"/>
                </a:moveTo>
                <a:lnTo>
                  <a:pt x="298" y="575"/>
                </a:lnTo>
                <a:lnTo>
                  <a:pt x="304" y="572"/>
                </a:lnTo>
                <a:lnTo>
                  <a:pt x="298" y="575"/>
                </a:lnTo>
                <a:lnTo>
                  <a:pt x="298" y="575"/>
                </a:lnTo>
                <a:lnTo>
                  <a:pt x="299" y="575"/>
                </a:lnTo>
                <a:lnTo>
                  <a:pt x="298" y="575"/>
                </a:lnTo>
                <a:lnTo>
                  <a:pt x="298" y="575"/>
                </a:lnTo>
                <a:close/>
                <a:moveTo>
                  <a:pt x="317" y="575"/>
                </a:moveTo>
                <a:lnTo>
                  <a:pt x="317" y="575"/>
                </a:lnTo>
                <a:lnTo>
                  <a:pt x="315" y="577"/>
                </a:lnTo>
                <a:lnTo>
                  <a:pt x="314" y="577"/>
                </a:lnTo>
                <a:lnTo>
                  <a:pt x="314" y="577"/>
                </a:lnTo>
                <a:lnTo>
                  <a:pt x="317" y="575"/>
                </a:lnTo>
                <a:lnTo>
                  <a:pt x="317" y="575"/>
                </a:lnTo>
                <a:lnTo>
                  <a:pt x="317" y="575"/>
                </a:lnTo>
                <a:lnTo>
                  <a:pt x="317" y="575"/>
                </a:lnTo>
                <a:lnTo>
                  <a:pt x="317" y="575"/>
                </a:lnTo>
                <a:close/>
                <a:moveTo>
                  <a:pt x="288" y="575"/>
                </a:moveTo>
                <a:lnTo>
                  <a:pt x="288" y="575"/>
                </a:lnTo>
                <a:lnTo>
                  <a:pt x="289" y="575"/>
                </a:lnTo>
                <a:lnTo>
                  <a:pt x="291" y="575"/>
                </a:lnTo>
                <a:lnTo>
                  <a:pt x="294" y="574"/>
                </a:lnTo>
                <a:lnTo>
                  <a:pt x="294" y="574"/>
                </a:lnTo>
                <a:lnTo>
                  <a:pt x="293" y="575"/>
                </a:lnTo>
                <a:lnTo>
                  <a:pt x="291" y="576"/>
                </a:lnTo>
                <a:lnTo>
                  <a:pt x="288" y="575"/>
                </a:lnTo>
                <a:lnTo>
                  <a:pt x="288" y="575"/>
                </a:lnTo>
                <a:lnTo>
                  <a:pt x="288" y="575"/>
                </a:lnTo>
                <a:close/>
                <a:moveTo>
                  <a:pt x="285" y="575"/>
                </a:moveTo>
                <a:lnTo>
                  <a:pt x="285" y="575"/>
                </a:lnTo>
                <a:lnTo>
                  <a:pt x="281" y="575"/>
                </a:lnTo>
                <a:lnTo>
                  <a:pt x="282" y="574"/>
                </a:lnTo>
                <a:lnTo>
                  <a:pt x="283" y="574"/>
                </a:lnTo>
                <a:lnTo>
                  <a:pt x="285" y="574"/>
                </a:lnTo>
                <a:lnTo>
                  <a:pt x="285" y="575"/>
                </a:lnTo>
                <a:lnTo>
                  <a:pt x="285" y="575"/>
                </a:lnTo>
                <a:lnTo>
                  <a:pt x="283" y="575"/>
                </a:lnTo>
                <a:lnTo>
                  <a:pt x="285" y="575"/>
                </a:lnTo>
                <a:lnTo>
                  <a:pt x="285" y="575"/>
                </a:lnTo>
                <a:close/>
                <a:moveTo>
                  <a:pt x="270" y="572"/>
                </a:moveTo>
                <a:lnTo>
                  <a:pt x="270" y="572"/>
                </a:lnTo>
                <a:lnTo>
                  <a:pt x="273" y="571"/>
                </a:lnTo>
                <a:lnTo>
                  <a:pt x="276" y="571"/>
                </a:lnTo>
                <a:lnTo>
                  <a:pt x="276" y="571"/>
                </a:lnTo>
                <a:lnTo>
                  <a:pt x="273" y="572"/>
                </a:lnTo>
                <a:lnTo>
                  <a:pt x="270" y="572"/>
                </a:lnTo>
                <a:lnTo>
                  <a:pt x="270" y="572"/>
                </a:lnTo>
                <a:close/>
                <a:moveTo>
                  <a:pt x="310" y="577"/>
                </a:moveTo>
                <a:lnTo>
                  <a:pt x="310" y="577"/>
                </a:lnTo>
                <a:lnTo>
                  <a:pt x="304" y="580"/>
                </a:lnTo>
                <a:lnTo>
                  <a:pt x="303" y="580"/>
                </a:lnTo>
                <a:lnTo>
                  <a:pt x="303" y="580"/>
                </a:lnTo>
                <a:lnTo>
                  <a:pt x="305" y="578"/>
                </a:lnTo>
                <a:lnTo>
                  <a:pt x="310" y="577"/>
                </a:lnTo>
                <a:lnTo>
                  <a:pt x="310" y="577"/>
                </a:lnTo>
                <a:lnTo>
                  <a:pt x="309" y="577"/>
                </a:lnTo>
                <a:lnTo>
                  <a:pt x="310" y="577"/>
                </a:lnTo>
                <a:lnTo>
                  <a:pt x="310" y="577"/>
                </a:lnTo>
                <a:close/>
                <a:moveTo>
                  <a:pt x="227" y="559"/>
                </a:moveTo>
                <a:lnTo>
                  <a:pt x="227" y="559"/>
                </a:lnTo>
                <a:lnTo>
                  <a:pt x="234" y="559"/>
                </a:lnTo>
                <a:lnTo>
                  <a:pt x="227" y="559"/>
                </a:lnTo>
                <a:lnTo>
                  <a:pt x="227" y="559"/>
                </a:lnTo>
                <a:lnTo>
                  <a:pt x="228" y="559"/>
                </a:lnTo>
                <a:lnTo>
                  <a:pt x="227" y="559"/>
                </a:lnTo>
                <a:lnTo>
                  <a:pt x="227" y="559"/>
                </a:lnTo>
                <a:close/>
                <a:moveTo>
                  <a:pt x="298" y="578"/>
                </a:moveTo>
                <a:lnTo>
                  <a:pt x="298" y="578"/>
                </a:lnTo>
                <a:lnTo>
                  <a:pt x="303" y="578"/>
                </a:lnTo>
                <a:lnTo>
                  <a:pt x="303" y="578"/>
                </a:lnTo>
                <a:lnTo>
                  <a:pt x="300" y="580"/>
                </a:lnTo>
                <a:lnTo>
                  <a:pt x="299" y="580"/>
                </a:lnTo>
                <a:lnTo>
                  <a:pt x="298" y="578"/>
                </a:lnTo>
                <a:lnTo>
                  <a:pt x="298" y="578"/>
                </a:lnTo>
                <a:close/>
                <a:moveTo>
                  <a:pt x="173" y="525"/>
                </a:moveTo>
                <a:lnTo>
                  <a:pt x="173" y="525"/>
                </a:lnTo>
                <a:lnTo>
                  <a:pt x="176" y="525"/>
                </a:lnTo>
                <a:lnTo>
                  <a:pt x="179" y="527"/>
                </a:lnTo>
                <a:lnTo>
                  <a:pt x="179" y="527"/>
                </a:lnTo>
                <a:lnTo>
                  <a:pt x="177" y="528"/>
                </a:lnTo>
                <a:lnTo>
                  <a:pt x="176" y="527"/>
                </a:lnTo>
                <a:lnTo>
                  <a:pt x="173" y="525"/>
                </a:lnTo>
                <a:lnTo>
                  <a:pt x="173" y="525"/>
                </a:lnTo>
                <a:close/>
                <a:moveTo>
                  <a:pt x="310" y="581"/>
                </a:moveTo>
                <a:lnTo>
                  <a:pt x="310" y="581"/>
                </a:lnTo>
                <a:lnTo>
                  <a:pt x="308" y="580"/>
                </a:lnTo>
                <a:lnTo>
                  <a:pt x="304" y="580"/>
                </a:lnTo>
                <a:lnTo>
                  <a:pt x="299" y="581"/>
                </a:lnTo>
                <a:lnTo>
                  <a:pt x="298" y="582"/>
                </a:lnTo>
                <a:lnTo>
                  <a:pt x="299" y="582"/>
                </a:lnTo>
                <a:lnTo>
                  <a:pt x="303" y="582"/>
                </a:lnTo>
                <a:lnTo>
                  <a:pt x="310" y="581"/>
                </a:lnTo>
                <a:lnTo>
                  <a:pt x="310" y="581"/>
                </a:lnTo>
                <a:lnTo>
                  <a:pt x="311" y="581"/>
                </a:lnTo>
                <a:lnTo>
                  <a:pt x="310" y="581"/>
                </a:lnTo>
                <a:lnTo>
                  <a:pt x="310" y="581"/>
                </a:lnTo>
                <a:close/>
                <a:moveTo>
                  <a:pt x="281" y="578"/>
                </a:moveTo>
                <a:lnTo>
                  <a:pt x="281" y="578"/>
                </a:lnTo>
                <a:lnTo>
                  <a:pt x="283" y="577"/>
                </a:lnTo>
                <a:lnTo>
                  <a:pt x="286" y="576"/>
                </a:lnTo>
                <a:lnTo>
                  <a:pt x="286" y="576"/>
                </a:lnTo>
                <a:lnTo>
                  <a:pt x="283" y="577"/>
                </a:lnTo>
                <a:lnTo>
                  <a:pt x="281" y="578"/>
                </a:lnTo>
                <a:lnTo>
                  <a:pt x="281" y="578"/>
                </a:lnTo>
                <a:close/>
                <a:moveTo>
                  <a:pt x="303" y="581"/>
                </a:moveTo>
                <a:lnTo>
                  <a:pt x="303" y="581"/>
                </a:lnTo>
                <a:lnTo>
                  <a:pt x="299" y="581"/>
                </a:lnTo>
                <a:lnTo>
                  <a:pt x="299" y="581"/>
                </a:lnTo>
                <a:lnTo>
                  <a:pt x="302" y="580"/>
                </a:lnTo>
                <a:lnTo>
                  <a:pt x="303" y="580"/>
                </a:lnTo>
                <a:lnTo>
                  <a:pt x="303" y="581"/>
                </a:lnTo>
                <a:lnTo>
                  <a:pt x="303" y="581"/>
                </a:lnTo>
                <a:close/>
                <a:moveTo>
                  <a:pt x="221" y="559"/>
                </a:moveTo>
                <a:lnTo>
                  <a:pt x="221" y="559"/>
                </a:lnTo>
                <a:lnTo>
                  <a:pt x="211" y="557"/>
                </a:lnTo>
                <a:lnTo>
                  <a:pt x="212" y="557"/>
                </a:lnTo>
                <a:lnTo>
                  <a:pt x="217" y="558"/>
                </a:lnTo>
                <a:lnTo>
                  <a:pt x="221" y="559"/>
                </a:lnTo>
                <a:lnTo>
                  <a:pt x="221" y="559"/>
                </a:lnTo>
                <a:lnTo>
                  <a:pt x="220" y="559"/>
                </a:lnTo>
                <a:lnTo>
                  <a:pt x="221" y="559"/>
                </a:lnTo>
                <a:lnTo>
                  <a:pt x="221" y="559"/>
                </a:lnTo>
                <a:close/>
                <a:moveTo>
                  <a:pt x="220" y="558"/>
                </a:moveTo>
                <a:lnTo>
                  <a:pt x="220" y="558"/>
                </a:lnTo>
                <a:lnTo>
                  <a:pt x="222" y="558"/>
                </a:lnTo>
                <a:lnTo>
                  <a:pt x="224" y="558"/>
                </a:lnTo>
                <a:lnTo>
                  <a:pt x="224" y="558"/>
                </a:lnTo>
                <a:lnTo>
                  <a:pt x="222" y="558"/>
                </a:lnTo>
                <a:lnTo>
                  <a:pt x="220" y="558"/>
                </a:lnTo>
                <a:lnTo>
                  <a:pt x="220" y="558"/>
                </a:lnTo>
                <a:close/>
                <a:moveTo>
                  <a:pt x="289" y="582"/>
                </a:moveTo>
                <a:lnTo>
                  <a:pt x="289" y="582"/>
                </a:lnTo>
                <a:lnTo>
                  <a:pt x="288" y="582"/>
                </a:lnTo>
                <a:lnTo>
                  <a:pt x="291" y="582"/>
                </a:lnTo>
                <a:lnTo>
                  <a:pt x="293" y="582"/>
                </a:lnTo>
                <a:lnTo>
                  <a:pt x="289" y="582"/>
                </a:lnTo>
                <a:lnTo>
                  <a:pt x="289" y="582"/>
                </a:lnTo>
                <a:lnTo>
                  <a:pt x="288" y="582"/>
                </a:lnTo>
                <a:lnTo>
                  <a:pt x="289" y="582"/>
                </a:lnTo>
                <a:lnTo>
                  <a:pt x="289" y="582"/>
                </a:lnTo>
                <a:close/>
                <a:moveTo>
                  <a:pt x="158" y="513"/>
                </a:moveTo>
                <a:lnTo>
                  <a:pt x="158" y="513"/>
                </a:lnTo>
                <a:lnTo>
                  <a:pt x="161" y="515"/>
                </a:lnTo>
                <a:lnTo>
                  <a:pt x="162" y="515"/>
                </a:lnTo>
                <a:lnTo>
                  <a:pt x="162" y="515"/>
                </a:lnTo>
                <a:lnTo>
                  <a:pt x="159" y="515"/>
                </a:lnTo>
                <a:lnTo>
                  <a:pt x="158" y="513"/>
                </a:lnTo>
                <a:lnTo>
                  <a:pt x="158" y="513"/>
                </a:lnTo>
                <a:close/>
                <a:moveTo>
                  <a:pt x="292" y="583"/>
                </a:moveTo>
                <a:lnTo>
                  <a:pt x="292" y="583"/>
                </a:lnTo>
                <a:lnTo>
                  <a:pt x="292" y="582"/>
                </a:lnTo>
                <a:lnTo>
                  <a:pt x="292" y="582"/>
                </a:lnTo>
                <a:lnTo>
                  <a:pt x="293" y="582"/>
                </a:lnTo>
                <a:lnTo>
                  <a:pt x="292" y="583"/>
                </a:lnTo>
                <a:lnTo>
                  <a:pt x="292" y="583"/>
                </a:lnTo>
                <a:lnTo>
                  <a:pt x="292" y="583"/>
                </a:lnTo>
                <a:lnTo>
                  <a:pt x="292" y="583"/>
                </a:lnTo>
                <a:lnTo>
                  <a:pt x="292" y="583"/>
                </a:lnTo>
                <a:close/>
                <a:moveTo>
                  <a:pt x="245" y="575"/>
                </a:moveTo>
                <a:lnTo>
                  <a:pt x="245" y="575"/>
                </a:lnTo>
                <a:lnTo>
                  <a:pt x="246" y="574"/>
                </a:lnTo>
                <a:lnTo>
                  <a:pt x="249" y="572"/>
                </a:lnTo>
                <a:lnTo>
                  <a:pt x="249" y="571"/>
                </a:lnTo>
                <a:lnTo>
                  <a:pt x="245" y="575"/>
                </a:lnTo>
                <a:lnTo>
                  <a:pt x="245" y="575"/>
                </a:lnTo>
                <a:lnTo>
                  <a:pt x="245" y="574"/>
                </a:lnTo>
                <a:lnTo>
                  <a:pt x="245" y="575"/>
                </a:lnTo>
                <a:lnTo>
                  <a:pt x="245" y="575"/>
                </a:lnTo>
                <a:close/>
                <a:moveTo>
                  <a:pt x="283" y="583"/>
                </a:moveTo>
                <a:lnTo>
                  <a:pt x="283" y="583"/>
                </a:lnTo>
                <a:lnTo>
                  <a:pt x="275" y="583"/>
                </a:lnTo>
                <a:lnTo>
                  <a:pt x="274" y="583"/>
                </a:lnTo>
                <a:lnTo>
                  <a:pt x="275" y="584"/>
                </a:lnTo>
                <a:lnTo>
                  <a:pt x="279" y="584"/>
                </a:lnTo>
                <a:lnTo>
                  <a:pt x="281" y="584"/>
                </a:lnTo>
                <a:lnTo>
                  <a:pt x="283" y="583"/>
                </a:lnTo>
                <a:lnTo>
                  <a:pt x="283" y="583"/>
                </a:lnTo>
                <a:lnTo>
                  <a:pt x="282" y="583"/>
                </a:lnTo>
                <a:lnTo>
                  <a:pt x="283" y="583"/>
                </a:lnTo>
                <a:lnTo>
                  <a:pt x="283" y="583"/>
                </a:lnTo>
                <a:close/>
                <a:moveTo>
                  <a:pt x="270" y="581"/>
                </a:moveTo>
                <a:lnTo>
                  <a:pt x="270" y="581"/>
                </a:lnTo>
                <a:lnTo>
                  <a:pt x="268" y="581"/>
                </a:lnTo>
                <a:lnTo>
                  <a:pt x="267" y="581"/>
                </a:lnTo>
                <a:lnTo>
                  <a:pt x="268" y="581"/>
                </a:lnTo>
                <a:lnTo>
                  <a:pt x="270" y="581"/>
                </a:lnTo>
                <a:lnTo>
                  <a:pt x="270" y="581"/>
                </a:lnTo>
                <a:lnTo>
                  <a:pt x="269" y="581"/>
                </a:lnTo>
                <a:lnTo>
                  <a:pt x="270" y="581"/>
                </a:lnTo>
                <a:lnTo>
                  <a:pt x="270" y="581"/>
                </a:lnTo>
                <a:close/>
                <a:moveTo>
                  <a:pt x="286" y="584"/>
                </a:moveTo>
                <a:lnTo>
                  <a:pt x="286" y="584"/>
                </a:lnTo>
                <a:lnTo>
                  <a:pt x="286" y="586"/>
                </a:lnTo>
                <a:lnTo>
                  <a:pt x="286" y="586"/>
                </a:lnTo>
                <a:lnTo>
                  <a:pt x="287" y="586"/>
                </a:lnTo>
                <a:lnTo>
                  <a:pt x="288" y="584"/>
                </a:lnTo>
                <a:lnTo>
                  <a:pt x="286" y="584"/>
                </a:lnTo>
                <a:lnTo>
                  <a:pt x="286" y="584"/>
                </a:lnTo>
                <a:lnTo>
                  <a:pt x="286" y="586"/>
                </a:lnTo>
                <a:lnTo>
                  <a:pt x="286" y="584"/>
                </a:lnTo>
                <a:lnTo>
                  <a:pt x="286" y="584"/>
                </a:lnTo>
                <a:close/>
                <a:moveTo>
                  <a:pt x="203" y="557"/>
                </a:moveTo>
                <a:lnTo>
                  <a:pt x="203" y="557"/>
                </a:lnTo>
                <a:lnTo>
                  <a:pt x="205" y="557"/>
                </a:lnTo>
                <a:lnTo>
                  <a:pt x="208" y="557"/>
                </a:lnTo>
                <a:lnTo>
                  <a:pt x="208" y="557"/>
                </a:lnTo>
                <a:lnTo>
                  <a:pt x="204" y="558"/>
                </a:lnTo>
                <a:lnTo>
                  <a:pt x="203" y="557"/>
                </a:lnTo>
                <a:lnTo>
                  <a:pt x="203" y="557"/>
                </a:lnTo>
                <a:lnTo>
                  <a:pt x="203" y="557"/>
                </a:lnTo>
                <a:close/>
                <a:moveTo>
                  <a:pt x="256" y="582"/>
                </a:moveTo>
                <a:lnTo>
                  <a:pt x="256" y="582"/>
                </a:lnTo>
                <a:lnTo>
                  <a:pt x="262" y="581"/>
                </a:lnTo>
                <a:lnTo>
                  <a:pt x="262" y="581"/>
                </a:lnTo>
                <a:lnTo>
                  <a:pt x="258" y="582"/>
                </a:lnTo>
                <a:lnTo>
                  <a:pt x="256" y="582"/>
                </a:lnTo>
                <a:lnTo>
                  <a:pt x="256" y="582"/>
                </a:lnTo>
                <a:close/>
                <a:moveTo>
                  <a:pt x="144" y="505"/>
                </a:moveTo>
                <a:lnTo>
                  <a:pt x="144" y="505"/>
                </a:lnTo>
                <a:lnTo>
                  <a:pt x="145" y="506"/>
                </a:lnTo>
                <a:lnTo>
                  <a:pt x="146" y="506"/>
                </a:lnTo>
                <a:lnTo>
                  <a:pt x="146" y="506"/>
                </a:lnTo>
                <a:lnTo>
                  <a:pt x="145" y="506"/>
                </a:lnTo>
                <a:lnTo>
                  <a:pt x="144" y="505"/>
                </a:lnTo>
                <a:lnTo>
                  <a:pt x="144" y="505"/>
                </a:lnTo>
                <a:close/>
                <a:moveTo>
                  <a:pt x="240" y="578"/>
                </a:moveTo>
                <a:lnTo>
                  <a:pt x="240" y="578"/>
                </a:lnTo>
                <a:lnTo>
                  <a:pt x="242" y="578"/>
                </a:lnTo>
                <a:lnTo>
                  <a:pt x="246" y="580"/>
                </a:lnTo>
                <a:lnTo>
                  <a:pt x="246" y="580"/>
                </a:lnTo>
                <a:lnTo>
                  <a:pt x="242" y="580"/>
                </a:lnTo>
                <a:lnTo>
                  <a:pt x="240" y="578"/>
                </a:lnTo>
                <a:lnTo>
                  <a:pt x="240" y="578"/>
                </a:lnTo>
                <a:close/>
                <a:moveTo>
                  <a:pt x="192" y="555"/>
                </a:moveTo>
                <a:lnTo>
                  <a:pt x="192" y="555"/>
                </a:lnTo>
                <a:lnTo>
                  <a:pt x="186" y="553"/>
                </a:lnTo>
                <a:lnTo>
                  <a:pt x="186" y="553"/>
                </a:lnTo>
                <a:lnTo>
                  <a:pt x="191" y="554"/>
                </a:lnTo>
                <a:lnTo>
                  <a:pt x="192" y="554"/>
                </a:lnTo>
                <a:lnTo>
                  <a:pt x="192" y="555"/>
                </a:lnTo>
                <a:lnTo>
                  <a:pt x="192" y="555"/>
                </a:lnTo>
                <a:close/>
                <a:moveTo>
                  <a:pt x="265" y="594"/>
                </a:moveTo>
                <a:lnTo>
                  <a:pt x="265" y="594"/>
                </a:lnTo>
                <a:lnTo>
                  <a:pt x="269" y="593"/>
                </a:lnTo>
                <a:lnTo>
                  <a:pt x="274" y="593"/>
                </a:lnTo>
                <a:lnTo>
                  <a:pt x="275" y="593"/>
                </a:lnTo>
                <a:lnTo>
                  <a:pt x="274" y="594"/>
                </a:lnTo>
                <a:lnTo>
                  <a:pt x="265" y="594"/>
                </a:lnTo>
                <a:lnTo>
                  <a:pt x="265" y="594"/>
                </a:lnTo>
                <a:lnTo>
                  <a:pt x="267" y="593"/>
                </a:lnTo>
                <a:lnTo>
                  <a:pt x="265" y="594"/>
                </a:lnTo>
                <a:lnTo>
                  <a:pt x="265" y="594"/>
                </a:lnTo>
                <a:close/>
                <a:moveTo>
                  <a:pt x="249" y="588"/>
                </a:moveTo>
                <a:lnTo>
                  <a:pt x="249" y="588"/>
                </a:lnTo>
                <a:lnTo>
                  <a:pt x="241" y="588"/>
                </a:lnTo>
                <a:lnTo>
                  <a:pt x="249" y="588"/>
                </a:lnTo>
                <a:lnTo>
                  <a:pt x="249" y="588"/>
                </a:lnTo>
                <a:lnTo>
                  <a:pt x="246" y="588"/>
                </a:lnTo>
                <a:lnTo>
                  <a:pt x="249" y="588"/>
                </a:lnTo>
                <a:lnTo>
                  <a:pt x="249" y="588"/>
                </a:lnTo>
                <a:close/>
                <a:moveTo>
                  <a:pt x="132" y="499"/>
                </a:moveTo>
                <a:lnTo>
                  <a:pt x="132" y="499"/>
                </a:lnTo>
                <a:lnTo>
                  <a:pt x="133" y="498"/>
                </a:lnTo>
                <a:lnTo>
                  <a:pt x="133" y="496"/>
                </a:lnTo>
                <a:lnTo>
                  <a:pt x="135" y="499"/>
                </a:lnTo>
                <a:lnTo>
                  <a:pt x="135" y="501"/>
                </a:lnTo>
                <a:lnTo>
                  <a:pt x="134" y="501"/>
                </a:lnTo>
                <a:lnTo>
                  <a:pt x="132" y="499"/>
                </a:lnTo>
                <a:lnTo>
                  <a:pt x="132" y="499"/>
                </a:lnTo>
                <a:lnTo>
                  <a:pt x="133" y="500"/>
                </a:lnTo>
                <a:lnTo>
                  <a:pt x="132" y="499"/>
                </a:lnTo>
                <a:lnTo>
                  <a:pt x="132" y="499"/>
                </a:lnTo>
                <a:close/>
                <a:moveTo>
                  <a:pt x="181" y="553"/>
                </a:moveTo>
                <a:lnTo>
                  <a:pt x="181" y="553"/>
                </a:lnTo>
                <a:lnTo>
                  <a:pt x="182" y="553"/>
                </a:lnTo>
                <a:lnTo>
                  <a:pt x="185" y="553"/>
                </a:lnTo>
                <a:lnTo>
                  <a:pt x="185" y="553"/>
                </a:lnTo>
                <a:lnTo>
                  <a:pt x="181" y="553"/>
                </a:lnTo>
                <a:lnTo>
                  <a:pt x="181" y="553"/>
                </a:lnTo>
                <a:close/>
                <a:moveTo>
                  <a:pt x="277" y="594"/>
                </a:moveTo>
                <a:lnTo>
                  <a:pt x="277" y="594"/>
                </a:lnTo>
                <a:lnTo>
                  <a:pt x="277" y="594"/>
                </a:lnTo>
                <a:lnTo>
                  <a:pt x="277" y="593"/>
                </a:lnTo>
                <a:lnTo>
                  <a:pt x="277" y="593"/>
                </a:lnTo>
                <a:lnTo>
                  <a:pt x="277" y="593"/>
                </a:lnTo>
                <a:lnTo>
                  <a:pt x="277" y="593"/>
                </a:lnTo>
                <a:lnTo>
                  <a:pt x="279" y="593"/>
                </a:lnTo>
                <a:lnTo>
                  <a:pt x="280" y="593"/>
                </a:lnTo>
                <a:lnTo>
                  <a:pt x="279" y="594"/>
                </a:lnTo>
                <a:lnTo>
                  <a:pt x="277" y="594"/>
                </a:lnTo>
                <a:lnTo>
                  <a:pt x="277" y="594"/>
                </a:lnTo>
                <a:close/>
                <a:moveTo>
                  <a:pt x="239" y="586"/>
                </a:moveTo>
                <a:lnTo>
                  <a:pt x="239" y="586"/>
                </a:lnTo>
                <a:lnTo>
                  <a:pt x="244" y="584"/>
                </a:lnTo>
                <a:lnTo>
                  <a:pt x="244" y="586"/>
                </a:lnTo>
                <a:lnTo>
                  <a:pt x="241" y="586"/>
                </a:lnTo>
                <a:lnTo>
                  <a:pt x="239" y="586"/>
                </a:lnTo>
                <a:lnTo>
                  <a:pt x="239" y="586"/>
                </a:lnTo>
                <a:lnTo>
                  <a:pt x="239" y="586"/>
                </a:lnTo>
                <a:lnTo>
                  <a:pt x="239" y="586"/>
                </a:lnTo>
                <a:lnTo>
                  <a:pt x="239" y="586"/>
                </a:lnTo>
                <a:close/>
                <a:moveTo>
                  <a:pt x="177" y="552"/>
                </a:moveTo>
                <a:lnTo>
                  <a:pt x="177" y="552"/>
                </a:lnTo>
                <a:lnTo>
                  <a:pt x="176" y="551"/>
                </a:lnTo>
                <a:lnTo>
                  <a:pt x="176" y="551"/>
                </a:lnTo>
                <a:lnTo>
                  <a:pt x="177" y="551"/>
                </a:lnTo>
                <a:lnTo>
                  <a:pt x="177" y="552"/>
                </a:lnTo>
                <a:lnTo>
                  <a:pt x="177" y="552"/>
                </a:lnTo>
                <a:lnTo>
                  <a:pt x="176" y="552"/>
                </a:lnTo>
                <a:lnTo>
                  <a:pt x="177" y="552"/>
                </a:lnTo>
                <a:lnTo>
                  <a:pt x="177" y="552"/>
                </a:lnTo>
                <a:close/>
                <a:moveTo>
                  <a:pt x="208" y="574"/>
                </a:moveTo>
                <a:lnTo>
                  <a:pt x="208" y="574"/>
                </a:lnTo>
                <a:lnTo>
                  <a:pt x="206" y="572"/>
                </a:lnTo>
                <a:lnTo>
                  <a:pt x="208" y="572"/>
                </a:lnTo>
                <a:lnTo>
                  <a:pt x="211" y="572"/>
                </a:lnTo>
                <a:lnTo>
                  <a:pt x="211" y="572"/>
                </a:lnTo>
                <a:lnTo>
                  <a:pt x="208" y="574"/>
                </a:lnTo>
                <a:lnTo>
                  <a:pt x="208" y="574"/>
                </a:lnTo>
                <a:close/>
                <a:moveTo>
                  <a:pt x="261" y="593"/>
                </a:moveTo>
                <a:lnTo>
                  <a:pt x="261" y="593"/>
                </a:lnTo>
                <a:lnTo>
                  <a:pt x="258" y="592"/>
                </a:lnTo>
                <a:lnTo>
                  <a:pt x="258" y="592"/>
                </a:lnTo>
                <a:lnTo>
                  <a:pt x="259" y="592"/>
                </a:lnTo>
                <a:lnTo>
                  <a:pt x="259" y="592"/>
                </a:lnTo>
                <a:lnTo>
                  <a:pt x="261" y="592"/>
                </a:lnTo>
                <a:lnTo>
                  <a:pt x="261" y="592"/>
                </a:lnTo>
                <a:lnTo>
                  <a:pt x="261" y="593"/>
                </a:lnTo>
                <a:lnTo>
                  <a:pt x="261" y="593"/>
                </a:lnTo>
                <a:close/>
                <a:moveTo>
                  <a:pt x="174" y="552"/>
                </a:moveTo>
                <a:lnTo>
                  <a:pt x="174" y="552"/>
                </a:lnTo>
                <a:lnTo>
                  <a:pt x="173" y="553"/>
                </a:lnTo>
                <a:lnTo>
                  <a:pt x="174" y="553"/>
                </a:lnTo>
                <a:lnTo>
                  <a:pt x="175" y="553"/>
                </a:lnTo>
                <a:lnTo>
                  <a:pt x="174" y="552"/>
                </a:lnTo>
                <a:lnTo>
                  <a:pt x="174" y="552"/>
                </a:lnTo>
                <a:lnTo>
                  <a:pt x="174" y="552"/>
                </a:lnTo>
                <a:lnTo>
                  <a:pt x="174" y="552"/>
                </a:lnTo>
                <a:lnTo>
                  <a:pt x="174" y="552"/>
                </a:lnTo>
                <a:close/>
                <a:moveTo>
                  <a:pt x="174" y="557"/>
                </a:moveTo>
                <a:lnTo>
                  <a:pt x="174" y="557"/>
                </a:lnTo>
                <a:lnTo>
                  <a:pt x="176" y="557"/>
                </a:lnTo>
                <a:lnTo>
                  <a:pt x="179" y="558"/>
                </a:lnTo>
                <a:lnTo>
                  <a:pt x="179" y="558"/>
                </a:lnTo>
                <a:lnTo>
                  <a:pt x="175" y="558"/>
                </a:lnTo>
                <a:lnTo>
                  <a:pt x="174" y="557"/>
                </a:lnTo>
                <a:lnTo>
                  <a:pt x="174" y="557"/>
                </a:lnTo>
                <a:lnTo>
                  <a:pt x="174" y="557"/>
                </a:lnTo>
                <a:close/>
                <a:moveTo>
                  <a:pt x="279" y="602"/>
                </a:moveTo>
                <a:lnTo>
                  <a:pt x="279" y="602"/>
                </a:lnTo>
                <a:lnTo>
                  <a:pt x="279" y="604"/>
                </a:lnTo>
                <a:lnTo>
                  <a:pt x="279" y="604"/>
                </a:lnTo>
                <a:lnTo>
                  <a:pt x="281" y="602"/>
                </a:lnTo>
                <a:lnTo>
                  <a:pt x="282" y="602"/>
                </a:lnTo>
                <a:lnTo>
                  <a:pt x="279" y="602"/>
                </a:lnTo>
                <a:lnTo>
                  <a:pt x="279" y="602"/>
                </a:lnTo>
                <a:lnTo>
                  <a:pt x="280" y="602"/>
                </a:lnTo>
                <a:lnTo>
                  <a:pt x="279" y="602"/>
                </a:lnTo>
                <a:lnTo>
                  <a:pt x="279" y="602"/>
                </a:lnTo>
                <a:close/>
                <a:moveTo>
                  <a:pt x="114" y="481"/>
                </a:moveTo>
                <a:lnTo>
                  <a:pt x="114" y="481"/>
                </a:lnTo>
                <a:lnTo>
                  <a:pt x="115" y="482"/>
                </a:lnTo>
                <a:lnTo>
                  <a:pt x="115" y="483"/>
                </a:lnTo>
                <a:lnTo>
                  <a:pt x="114" y="482"/>
                </a:lnTo>
                <a:lnTo>
                  <a:pt x="114" y="481"/>
                </a:lnTo>
                <a:lnTo>
                  <a:pt x="114" y="481"/>
                </a:lnTo>
                <a:lnTo>
                  <a:pt x="114" y="481"/>
                </a:lnTo>
                <a:lnTo>
                  <a:pt x="114" y="481"/>
                </a:lnTo>
                <a:lnTo>
                  <a:pt x="114" y="481"/>
                </a:lnTo>
                <a:close/>
                <a:moveTo>
                  <a:pt x="175" y="568"/>
                </a:moveTo>
                <a:lnTo>
                  <a:pt x="175" y="568"/>
                </a:lnTo>
                <a:lnTo>
                  <a:pt x="177" y="568"/>
                </a:lnTo>
                <a:lnTo>
                  <a:pt x="179" y="569"/>
                </a:lnTo>
                <a:lnTo>
                  <a:pt x="179" y="569"/>
                </a:lnTo>
                <a:lnTo>
                  <a:pt x="176" y="569"/>
                </a:lnTo>
                <a:lnTo>
                  <a:pt x="175" y="568"/>
                </a:lnTo>
                <a:lnTo>
                  <a:pt x="175" y="568"/>
                </a:lnTo>
                <a:close/>
                <a:moveTo>
                  <a:pt x="141" y="537"/>
                </a:moveTo>
                <a:lnTo>
                  <a:pt x="141" y="537"/>
                </a:lnTo>
                <a:lnTo>
                  <a:pt x="140" y="536"/>
                </a:lnTo>
                <a:lnTo>
                  <a:pt x="141" y="536"/>
                </a:lnTo>
                <a:lnTo>
                  <a:pt x="143" y="537"/>
                </a:lnTo>
                <a:lnTo>
                  <a:pt x="143" y="537"/>
                </a:lnTo>
                <a:lnTo>
                  <a:pt x="141" y="537"/>
                </a:lnTo>
                <a:lnTo>
                  <a:pt x="141" y="537"/>
                </a:lnTo>
                <a:lnTo>
                  <a:pt x="141" y="537"/>
                </a:lnTo>
                <a:close/>
                <a:moveTo>
                  <a:pt x="167" y="565"/>
                </a:moveTo>
                <a:lnTo>
                  <a:pt x="167" y="565"/>
                </a:lnTo>
                <a:lnTo>
                  <a:pt x="159" y="565"/>
                </a:lnTo>
                <a:lnTo>
                  <a:pt x="157" y="565"/>
                </a:lnTo>
                <a:lnTo>
                  <a:pt x="157" y="564"/>
                </a:lnTo>
                <a:lnTo>
                  <a:pt x="159" y="563"/>
                </a:lnTo>
                <a:lnTo>
                  <a:pt x="167" y="563"/>
                </a:lnTo>
                <a:lnTo>
                  <a:pt x="168" y="563"/>
                </a:lnTo>
                <a:lnTo>
                  <a:pt x="167" y="565"/>
                </a:lnTo>
                <a:lnTo>
                  <a:pt x="167" y="565"/>
                </a:lnTo>
                <a:lnTo>
                  <a:pt x="167" y="565"/>
                </a:lnTo>
                <a:lnTo>
                  <a:pt x="167" y="565"/>
                </a:lnTo>
                <a:lnTo>
                  <a:pt x="167" y="565"/>
                </a:lnTo>
                <a:close/>
                <a:moveTo>
                  <a:pt x="102" y="465"/>
                </a:moveTo>
                <a:lnTo>
                  <a:pt x="102" y="465"/>
                </a:lnTo>
                <a:lnTo>
                  <a:pt x="104" y="466"/>
                </a:lnTo>
                <a:lnTo>
                  <a:pt x="105" y="469"/>
                </a:lnTo>
                <a:lnTo>
                  <a:pt x="105" y="469"/>
                </a:lnTo>
                <a:lnTo>
                  <a:pt x="103" y="466"/>
                </a:lnTo>
                <a:lnTo>
                  <a:pt x="102" y="465"/>
                </a:lnTo>
                <a:lnTo>
                  <a:pt x="102" y="465"/>
                </a:lnTo>
                <a:close/>
                <a:moveTo>
                  <a:pt x="228" y="604"/>
                </a:moveTo>
                <a:lnTo>
                  <a:pt x="228" y="604"/>
                </a:lnTo>
                <a:lnTo>
                  <a:pt x="232" y="604"/>
                </a:lnTo>
                <a:lnTo>
                  <a:pt x="233" y="604"/>
                </a:lnTo>
                <a:lnTo>
                  <a:pt x="233" y="605"/>
                </a:lnTo>
                <a:lnTo>
                  <a:pt x="233" y="605"/>
                </a:lnTo>
                <a:lnTo>
                  <a:pt x="229" y="604"/>
                </a:lnTo>
                <a:lnTo>
                  <a:pt x="228" y="604"/>
                </a:lnTo>
                <a:lnTo>
                  <a:pt x="228" y="604"/>
                </a:lnTo>
                <a:lnTo>
                  <a:pt x="228" y="604"/>
                </a:lnTo>
                <a:close/>
                <a:moveTo>
                  <a:pt x="183" y="588"/>
                </a:moveTo>
                <a:lnTo>
                  <a:pt x="183" y="588"/>
                </a:lnTo>
                <a:lnTo>
                  <a:pt x="181" y="586"/>
                </a:lnTo>
                <a:lnTo>
                  <a:pt x="180" y="584"/>
                </a:lnTo>
                <a:lnTo>
                  <a:pt x="181" y="583"/>
                </a:lnTo>
                <a:lnTo>
                  <a:pt x="182" y="584"/>
                </a:lnTo>
                <a:lnTo>
                  <a:pt x="185" y="586"/>
                </a:lnTo>
                <a:lnTo>
                  <a:pt x="185" y="587"/>
                </a:lnTo>
                <a:lnTo>
                  <a:pt x="183" y="588"/>
                </a:lnTo>
                <a:lnTo>
                  <a:pt x="183" y="588"/>
                </a:lnTo>
                <a:lnTo>
                  <a:pt x="182" y="587"/>
                </a:lnTo>
                <a:lnTo>
                  <a:pt x="183" y="587"/>
                </a:lnTo>
                <a:lnTo>
                  <a:pt x="183" y="587"/>
                </a:lnTo>
                <a:lnTo>
                  <a:pt x="183" y="588"/>
                </a:lnTo>
                <a:lnTo>
                  <a:pt x="183" y="588"/>
                </a:lnTo>
                <a:close/>
                <a:moveTo>
                  <a:pt x="123" y="536"/>
                </a:moveTo>
                <a:lnTo>
                  <a:pt x="123" y="536"/>
                </a:lnTo>
                <a:lnTo>
                  <a:pt x="124" y="535"/>
                </a:lnTo>
                <a:lnTo>
                  <a:pt x="127" y="536"/>
                </a:lnTo>
                <a:lnTo>
                  <a:pt x="128" y="536"/>
                </a:lnTo>
                <a:lnTo>
                  <a:pt x="123" y="536"/>
                </a:lnTo>
                <a:lnTo>
                  <a:pt x="123" y="536"/>
                </a:lnTo>
                <a:lnTo>
                  <a:pt x="123" y="535"/>
                </a:lnTo>
                <a:lnTo>
                  <a:pt x="123" y="535"/>
                </a:lnTo>
                <a:lnTo>
                  <a:pt x="124" y="536"/>
                </a:lnTo>
                <a:lnTo>
                  <a:pt x="123" y="536"/>
                </a:lnTo>
                <a:lnTo>
                  <a:pt x="123" y="536"/>
                </a:lnTo>
                <a:close/>
                <a:moveTo>
                  <a:pt x="187" y="599"/>
                </a:moveTo>
                <a:lnTo>
                  <a:pt x="187" y="599"/>
                </a:lnTo>
                <a:lnTo>
                  <a:pt x="191" y="598"/>
                </a:lnTo>
                <a:lnTo>
                  <a:pt x="193" y="598"/>
                </a:lnTo>
                <a:lnTo>
                  <a:pt x="193" y="598"/>
                </a:lnTo>
                <a:lnTo>
                  <a:pt x="191" y="599"/>
                </a:lnTo>
                <a:lnTo>
                  <a:pt x="187" y="599"/>
                </a:lnTo>
                <a:lnTo>
                  <a:pt x="187" y="599"/>
                </a:lnTo>
                <a:close/>
                <a:moveTo>
                  <a:pt x="146" y="569"/>
                </a:moveTo>
                <a:lnTo>
                  <a:pt x="146" y="569"/>
                </a:lnTo>
                <a:lnTo>
                  <a:pt x="149" y="569"/>
                </a:lnTo>
                <a:lnTo>
                  <a:pt x="150" y="570"/>
                </a:lnTo>
                <a:lnTo>
                  <a:pt x="150" y="570"/>
                </a:lnTo>
                <a:lnTo>
                  <a:pt x="149" y="570"/>
                </a:lnTo>
                <a:lnTo>
                  <a:pt x="146" y="569"/>
                </a:lnTo>
                <a:lnTo>
                  <a:pt x="146" y="569"/>
                </a:lnTo>
                <a:close/>
                <a:moveTo>
                  <a:pt x="159" y="581"/>
                </a:moveTo>
                <a:lnTo>
                  <a:pt x="159" y="581"/>
                </a:lnTo>
                <a:lnTo>
                  <a:pt x="163" y="581"/>
                </a:lnTo>
                <a:lnTo>
                  <a:pt x="165" y="582"/>
                </a:lnTo>
                <a:lnTo>
                  <a:pt x="165" y="582"/>
                </a:lnTo>
                <a:lnTo>
                  <a:pt x="162" y="582"/>
                </a:lnTo>
                <a:lnTo>
                  <a:pt x="159" y="581"/>
                </a:lnTo>
                <a:lnTo>
                  <a:pt x="159" y="581"/>
                </a:lnTo>
                <a:close/>
                <a:moveTo>
                  <a:pt x="147" y="574"/>
                </a:moveTo>
                <a:lnTo>
                  <a:pt x="147" y="574"/>
                </a:lnTo>
                <a:lnTo>
                  <a:pt x="140" y="568"/>
                </a:lnTo>
                <a:lnTo>
                  <a:pt x="143" y="568"/>
                </a:lnTo>
                <a:lnTo>
                  <a:pt x="147" y="571"/>
                </a:lnTo>
                <a:lnTo>
                  <a:pt x="149" y="572"/>
                </a:lnTo>
                <a:lnTo>
                  <a:pt x="147" y="574"/>
                </a:lnTo>
                <a:lnTo>
                  <a:pt x="147" y="574"/>
                </a:lnTo>
                <a:lnTo>
                  <a:pt x="146" y="572"/>
                </a:lnTo>
                <a:lnTo>
                  <a:pt x="146" y="572"/>
                </a:lnTo>
                <a:lnTo>
                  <a:pt x="147" y="572"/>
                </a:lnTo>
                <a:lnTo>
                  <a:pt x="147" y="574"/>
                </a:lnTo>
                <a:lnTo>
                  <a:pt x="147" y="574"/>
                </a:lnTo>
                <a:close/>
                <a:moveTo>
                  <a:pt x="114" y="540"/>
                </a:moveTo>
                <a:lnTo>
                  <a:pt x="114" y="540"/>
                </a:lnTo>
                <a:lnTo>
                  <a:pt x="117" y="541"/>
                </a:lnTo>
                <a:lnTo>
                  <a:pt x="121" y="543"/>
                </a:lnTo>
                <a:lnTo>
                  <a:pt x="121" y="543"/>
                </a:lnTo>
                <a:lnTo>
                  <a:pt x="117" y="542"/>
                </a:lnTo>
                <a:lnTo>
                  <a:pt x="114" y="540"/>
                </a:lnTo>
                <a:lnTo>
                  <a:pt x="114" y="540"/>
                </a:lnTo>
                <a:close/>
                <a:moveTo>
                  <a:pt x="173" y="598"/>
                </a:moveTo>
                <a:lnTo>
                  <a:pt x="173" y="598"/>
                </a:lnTo>
                <a:lnTo>
                  <a:pt x="176" y="598"/>
                </a:lnTo>
                <a:lnTo>
                  <a:pt x="177" y="599"/>
                </a:lnTo>
                <a:lnTo>
                  <a:pt x="176" y="599"/>
                </a:lnTo>
                <a:lnTo>
                  <a:pt x="173" y="598"/>
                </a:lnTo>
                <a:lnTo>
                  <a:pt x="173" y="598"/>
                </a:lnTo>
                <a:lnTo>
                  <a:pt x="175" y="598"/>
                </a:lnTo>
                <a:lnTo>
                  <a:pt x="173" y="598"/>
                </a:lnTo>
                <a:lnTo>
                  <a:pt x="173" y="598"/>
                </a:lnTo>
                <a:close/>
                <a:moveTo>
                  <a:pt x="182" y="599"/>
                </a:moveTo>
                <a:lnTo>
                  <a:pt x="182" y="599"/>
                </a:lnTo>
                <a:lnTo>
                  <a:pt x="183" y="601"/>
                </a:lnTo>
                <a:lnTo>
                  <a:pt x="183" y="602"/>
                </a:lnTo>
                <a:lnTo>
                  <a:pt x="181" y="602"/>
                </a:lnTo>
                <a:lnTo>
                  <a:pt x="180" y="601"/>
                </a:lnTo>
                <a:lnTo>
                  <a:pt x="179" y="601"/>
                </a:lnTo>
                <a:lnTo>
                  <a:pt x="180" y="600"/>
                </a:lnTo>
                <a:lnTo>
                  <a:pt x="182" y="599"/>
                </a:lnTo>
                <a:lnTo>
                  <a:pt x="182" y="599"/>
                </a:lnTo>
                <a:lnTo>
                  <a:pt x="182" y="599"/>
                </a:lnTo>
                <a:lnTo>
                  <a:pt x="182" y="599"/>
                </a:lnTo>
                <a:lnTo>
                  <a:pt x="182" y="599"/>
                </a:lnTo>
                <a:lnTo>
                  <a:pt x="182" y="599"/>
                </a:lnTo>
                <a:lnTo>
                  <a:pt x="182" y="599"/>
                </a:lnTo>
                <a:close/>
                <a:moveTo>
                  <a:pt x="173" y="595"/>
                </a:moveTo>
                <a:lnTo>
                  <a:pt x="173" y="595"/>
                </a:lnTo>
                <a:lnTo>
                  <a:pt x="174" y="596"/>
                </a:lnTo>
                <a:lnTo>
                  <a:pt x="174" y="596"/>
                </a:lnTo>
                <a:lnTo>
                  <a:pt x="173" y="595"/>
                </a:lnTo>
                <a:lnTo>
                  <a:pt x="173" y="595"/>
                </a:lnTo>
                <a:lnTo>
                  <a:pt x="173" y="595"/>
                </a:lnTo>
                <a:lnTo>
                  <a:pt x="173" y="595"/>
                </a:lnTo>
                <a:lnTo>
                  <a:pt x="173" y="595"/>
                </a:lnTo>
                <a:lnTo>
                  <a:pt x="173" y="595"/>
                </a:lnTo>
                <a:close/>
                <a:moveTo>
                  <a:pt x="139" y="574"/>
                </a:moveTo>
                <a:lnTo>
                  <a:pt x="139" y="574"/>
                </a:lnTo>
                <a:lnTo>
                  <a:pt x="141" y="574"/>
                </a:lnTo>
                <a:lnTo>
                  <a:pt x="144" y="575"/>
                </a:lnTo>
                <a:lnTo>
                  <a:pt x="144" y="575"/>
                </a:lnTo>
                <a:lnTo>
                  <a:pt x="140" y="575"/>
                </a:lnTo>
                <a:lnTo>
                  <a:pt x="139" y="574"/>
                </a:lnTo>
                <a:lnTo>
                  <a:pt x="139" y="574"/>
                </a:lnTo>
                <a:close/>
                <a:moveTo>
                  <a:pt x="146" y="576"/>
                </a:moveTo>
                <a:lnTo>
                  <a:pt x="146" y="576"/>
                </a:lnTo>
                <a:lnTo>
                  <a:pt x="145" y="576"/>
                </a:lnTo>
                <a:lnTo>
                  <a:pt x="145" y="576"/>
                </a:lnTo>
                <a:lnTo>
                  <a:pt x="145" y="577"/>
                </a:lnTo>
                <a:lnTo>
                  <a:pt x="145" y="577"/>
                </a:lnTo>
                <a:lnTo>
                  <a:pt x="145" y="577"/>
                </a:lnTo>
                <a:lnTo>
                  <a:pt x="144" y="576"/>
                </a:lnTo>
                <a:lnTo>
                  <a:pt x="144" y="575"/>
                </a:lnTo>
                <a:lnTo>
                  <a:pt x="146" y="576"/>
                </a:lnTo>
                <a:lnTo>
                  <a:pt x="146" y="576"/>
                </a:lnTo>
                <a:close/>
                <a:moveTo>
                  <a:pt x="135" y="568"/>
                </a:moveTo>
                <a:lnTo>
                  <a:pt x="135" y="568"/>
                </a:lnTo>
                <a:lnTo>
                  <a:pt x="131" y="568"/>
                </a:lnTo>
                <a:lnTo>
                  <a:pt x="128" y="566"/>
                </a:lnTo>
                <a:lnTo>
                  <a:pt x="128" y="565"/>
                </a:lnTo>
                <a:lnTo>
                  <a:pt x="129" y="565"/>
                </a:lnTo>
                <a:lnTo>
                  <a:pt x="134" y="564"/>
                </a:lnTo>
                <a:lnTo>
                  <a:pt x="135" y="565"/>
                </a:lnTo>
                <a:lnTo>
                  <a:pt x="135" y="568"/>
                </a:lnTo>
                <a:lnTo>
                  <a:pt x="135" y="568"/>
                </a:lnTo>
                <a:lnTo>
                  <a:pt x="135" y="568"/>
                </a:lnTo>
                <a:lnTo>
                  <a:pt x="135" y="568"/>
                </a:lnTo>
                <a:lnTo>
                  <a:pt x="135" y="568"/>
                </a:lnTo>
                <a:close/>
                <a:moveTo>
                  <a:pt x="90" y="498"/>
                </a:moveTo>
                <a:lnTo>
                  <a:pt x="90" y="498"/>
                </a:lnTo>
                <a:lnTo>
                  <a:pt x="92" y="499"/>
                </a:lnTo>
                <a:lnTo>
                  <a:pt x="93" y="500"/>
                </a:lnTo>
                <a:lnTo>
                  <a:pt x="91" y="500"/>
                </a:lnTo>
                <a:lnTo>
                  <a:pt x="90" y="498"/>
                </a:lnTo>
                <a:lnTo>
                  <a:pt x="90" y="498"/>
                </a:lnTo>
                <a:lnTo>
                  <a:pt x="90" y="499"/>
                </a:lnTo>
                <a:lnTo>
                  <a:pt x="90" y="498"/>
                </a:lnTo>
                <a:lnTo>
                  <a:pt x="90" y="498"/>
                </a:lnTo>
                <a:close/>
                <a:moveTo>
                  <a:pt x="86" y="438"/>
                </a:moveTo>
                <a:lnTo>
                  <a:pt x="86" y="438"/>
                </a:lnTo>
                <a:lnTo>
                  <a:pt x="86" y="436"/>
                </a:lnTo>
                <a:lnTo>
                  <a:pt x="86" y="435"/>
                </a:lnTo>
                <a:lnTo>
                  <a:pt x="86" y="435"/>
                </a:lnTo>
                <a:lnTo>
                  <a:pt x="87" y="438"/>
                </a:lnTo>
                <a:lnTo>
                  <a:pt x="87" y="438"/>
                </a:lnTo>
                <a:lnTo>
                  <a:pt x="86" y="438"/>
                </a:lnTo>
                <a:lnTo>
                  <a:pt x="86" y="438"/>
                </a:lnTo>
                <a:close/>
                <a:moveTo>
                  <a:pt x="168" y="595"/>
                </a:moveTo>
                <a:lnTo>
                  <a:pt x="168" y="595"/>
                </a:lnTo>
                <a:lnTo>
                  <a:pt x="173" y="598"/>
                </a:lnTo>
                <a:lnTo>
                  <a:pt x="173" y="598"/>
                </a:lnTo>
                <a:lnTo>
                  <a:pt x="171" y="598"/>
                </a:lnTo>
                <a:lnTo>
                  <a:pt x="169" y="596"/>
                </a:lnTo>
                <a:lnTo>
                  <a:pt x="168" y="595"/>
                </a:lnTo>
                <a:lnTo>
                  <a:pt x="168" y="595"/>
                </a:lnTo>
                <a:close/>
                <a:moveTo>
                  <a:pt x="91" y="510"/>
                </a:moveTo>
                <a:lnTo>
                  <a:pt x="91" y="510"/>
                </a:lnTo>
                <a:lnTo>
                  <a:pt x="94" y="513"/>
                </a:lnTo>
                <a:lnTo>
                  <a:pt x="94" y="513"/>
                </a:lnTo>
                <a:lnTo>
                  <a:pt x="92" y="512"/>
                </a:lnTo>
                <a:lnTo>
                  <a:pt x="91" y="510"/>
                </a:lnTo>
                <a:lnTo>
                  <a:pt x="91" y="510"/>
                </a:lnTo>
                <a:close/>
                <a:moveTo>
                  <a:pt x="146" y="588"/>
                </a:moveTo>
                <a:lnTo>
                  <a:pt x="146" y="588"/>
                </a:lnTo>
                <a:lnTo>
                  <a:pt x="153" y="592"/>
                </a:lnTo>
                <a:lnTo>
                  <a:pt x="152" y="590"/>
                </a:lnTo>
                <a:lnTo>
                  <a:pt x="147" y="588"/>
                </a:lnTo>
                <a:lnTo>
                  <a:pt x="146" y="587"/>
                </a:lnTo>
                <a:lnTo>
                  <a:pt x="146" y="588"/>
                </a:lnTo>
                <a:lnTo>
                  <a:pt x="146" y="588"/>
                </a:lnTo>
                <a:lnTo>
                  <a:pt x="146" y="589"/>
                </a:lnTo>
                <a:lnTo>
                  <a:pt x="146" y="588"/>
                </a:lnTo>
                <a:lnTo>
                  <a:pt x="146" y="588"/>
                </a:lnTo>
                <a:close/>
                <a:moveTo>
                  <a:pt x="96" y="524"/>
                </a:moveTo>
                <a:lnTo>
                  <a:pt x="96" y="524"/>
                </a:lnTo>
                <a:lnTo>
                  <a:pt x="92" y="521"/>
                </a:lnTo>
                <a:lnTo>
                  <a:pt x="96" y="524"/>
                </a:lnTo>
                <a:lnTo>
                  <a:pt x="96" y="524"/>
                </a:lnTo>
                <a:lnTo>
                  <a:pt x="96" y="524"/>
                </a:lnTo>
                <a:lnTo>
                  <a:pt x="96" y="524"/>
                </a:lnTo>
                <a:lnTo>
                  <a:pt x="96" y="524"/>
                </a:lnTo>
                <a:close/>
                <a:moveTo>
                  <a:pt x="120" y="563"/>
                </a:moveTo>
                <a:lnTo>
                  <a:pt x="120" y="563"/>
                </a:lnTo>
                <a:lnTo>
                  <a:pt x="117" y="560"/>
                </a:lnTo>
                <a:lnTo>
                  <a:pt x="117" y="560"/>
                </a:lnTo>
                <a:lnTo>
                  <a:pt x="120" y="562"/>
                </a:lnTo>
                <a:lnTo>
                  <a:pt x="120" y="563"/>
                </a:lnTo>
                <a:lnTo>
                  <a:pt x="120" y="563"/>
                </a:lnTo>
                <a:lnTo>
                  <a:pt x="120" y="563"/>
                </a:lnTo>
                <a:close/>
                <a:moveTo>
                  <a:pt x="138" y="584"/>
                </a:moveTo>
                <a:lnTo>
                  <a:pt x="138" y="584"/>
                </a:lnTo>
                <a:lnTo>
                  <a:pt x="140" y="586"/>
                </a:lnTo>
                <a:lnTo>
                  <a:pt x="141" y="587"/>
                </a:lnTo>
                <a:lnTo>
                  <a:pt x="141" y="587"/>
                </a:lnTo>
                <a:lnTo>
                  <a:pt x="138" y="584"/>
                </a:lnTo>
                <a:lnTo>
                  <a:pt x="138" y="584"/>
                </a:lnTo>
                <a:lnTo>
                  <a:pt x="139" y="584"/>
                </a:lnTo>
                <a:lnTo>
                  <a:pt x="138" y="584"/>
                </a:lnTo>
                <a:lnTo>
                  <a:pt x="138" y="584"/>
                </a:lnTo>
                <a:close/>
                <a:moveTo>
                  <a:pt x="110" y="557"/>
                </a:moveTo>
                <a:lnTo>
                  <a:pt x="110" y="557"/>
                </a:lnTo>
                <a:lnTo>
                  <a:pt x="112" y="558"/>
                </a:lnTo>
                <a:lnTo>
                  <a:pt x="115" y="559"/>
                </a:lnTo>
                <a:lnTo>
                  <a:pt x="115" y="559"/>
                </a:lnTo>
                <a:lnTo>
                  <a:pt x="112" y="558"/>
                </a:lnTo>
                <a:lnTo>
                  <a:pt x="110" y="557"/>
                </a:lnTo>
                <a:lnTo>
                  <a:pt x="110" y="557"/>
                </a:lnTo>
                <a:close/>
                <a:moveTo>
                  <a:pt x="99" y="545"/>
                </a:moveTo>
                <a:lnTo>
                  <a:pt x="99" y="545"/>
                </a:lnTo>
                <a:lnTo>
                  <a:pt x="103" y="546"/>
                </a:lnTo>
                <a:lnTo>
                  <a:pt x="103" y="548"/>
                </a:lnTo>
                <a:lnTo>
                  <a:pt x="102" y="548"/>
                </a:lnTo>
                <a:lnTo>
                  <a:pt x="99" y="545"/>
                </a:lnTo>
                <a:lnTo>
                  <a:pt x="99" y="545"/>
                </a:lnTo>
                <a:lnTo>
                  <a:pt x="100" y="546"/>
                </a:lnTo>
                <a:lnTo>
                  <a:pt x="99" y="545"/>
                </a:lnTo>
                <a:lnTo>
                  <a:pt x="99" y="545"/>
                </a:lnTo>
                <a:close/>
                <a:moveTo>
                  <a:pt x="109" y="552"/>
                </a:moveTo>
                <a:lnTo>
                  <a:pt x="109" y="552"/>
                </a:lnTo>
                <a:lnTo>
                  <a:pt x="105" y="551"/>
                </a:lnTo>
                <a:lnTo>
                  <a:pt x="104" y="549"/>
                </a:lnTo>
                <a:lnTo>
                  <a:pt x="103" y="548"/>
                </a:lnTo>
                <a:lnTo>
                  <a:pt x="103" y="548"/>
                </a:lnTo>
                <a:lnTo>
                  <a:pt x="106" y="549"/>
                </a:lnTo>
                <a:lnTo>
                  <a:pt x="109" y="552"/>
                </a:lnTo>
                <a:lnTo>
                  <a:pt x="109" y="552"/>
                </a:lnTo>
                <a:close/>
                <a:moveTo>
                  <a:pt x="132" y="580"/>
                </a:moveTo>
                <a:lnTo>
                  <a:pt x="132" y="580"/>
                </a:lnTo>
                <a:lnTo>
                  <a:pt x="134" y="580"/>
                </a:lnTo>
                <a:lnTo>
                  <a:pt x="135" y="582"/>
                </a:lnTo>
                <a:lnTo>
                  <a:pt x="135" y="582"/>
                </a:lnTo>
                <a:lnTo>
                  <a:pt x="133" y="581"/>
                </a:lnTo>
                <a:lnTo>
                  <a:pt x="132" y="580"/>
                </a:lnTo>
                <a:lnTo>
                  <a:pt x="132" y="580"/>
                </a:lnTo>
                <a:close/>
                <a:moveTo>
                  <a:pt x="104" y="552"/>
                </a:moveTo>
                <a:lnTo>
                  <a:pt x="104" y="552"/>
                </a:lnTo>
                <a:lnTo>
                  <a:pt x="106" y="553"/>
                </a:lnTo>
                <a:lnTo>
                  <a:pt x="108" y="554"/>
                </a:lnTo>
                <a:lnTo>
                  <a:pt x="108" y="554"/>
                </a:lnTo>
                <a:lnTo>
                  <a:pt x="106" y="553"/>
                </a:lnTo>
                <a:lnTo>
                  <a:pt x="104" y="552"/>
                </a:lnTo>
                <a:lnTo>
                  <a:pt x="104" y="552"/>
                </a:lnTo>
                <a:close/>
                <a:moveTo>
                  <a:pt x="97" y="549"/>
                </a:moveTo>
                <a:lnTo>
                  <a:pt x="97" y="549"/>
                </a:lnTo>
                <a:lnTo>
                  <a:pt x="102" y="551"/>
                </a:lnTo>
                <a:lnTo>
                  <a:pt x="102" y="549"/>
                </a:lnTo>
                <a:lnTo>
                  <a:pt x="98" y="548"/>
                </a:lnTo>
                <a:lnTo>
                  <a:pt x="97" y="548"/>
                </a:lnTo>
                <a:lnTo>
                  <a:pt x="97" y="549"/>
                </a:lnTo>
                <a:lnTo>
                  <a:pt x="97" y="549"/>
                </a:lnTo>
                <a:lnTo>
                  <a:pt x="98" y="549"/>
                </a:lnTo>
                <a:lnTo>
                  <a:pt x="97" y="549"/>
                </a:lnTo>
                <a:lnTo>
                  <a:pt x="97" y="549"/>
                </a:lnTo>
                <a:close/>
                <a:moveTo>
                  <a:pt x="92" y="542"/>
                </a:moveTo>
                <a:lnTo>
                  <a:pt x="92" y="542"/>
                </a:lnTo>
                <a:lnTo>
                  <a:pt x="97" y="546"/>
                </a:lnTo>
                <a:lnTo>
                  <a:pt x="102" y="548"/>
                </a:lnTo>
                <a:lnTo>
                  <a:pt x="102" y="548"/>
                </a:lnTo>
                <a:lnTo>
                  <a:pt x="99" y="548"/>
                </a:lnTo>
                <a:lnTo>
                  <a:pt x="97" y="547"/>
                </a:lnTo>
                <a:lnTo>
                  <a:pt x="92" y="542"/>
                </a:lnTo>
                <a:lnTo>
                  <a:pt x="92" y="542"/>
                </a:lnTo>
                <a:close/>
                <a:moveTo>
                  <a:pt x="129" y="586"/>
                </a:moveTo>
                <a:lnTo>
                  <a:pt x="129" y="586"/>
                </a:lnTo>
                <a:lnTo>
                  <a:pt x="138" y="589"/>
                </a:lnTo>
                <a:lnTo>
                  <a:pt x="138" y="589"/>
                </a:lnTo>
                <a:lnTo>
                  <a:pt x="134" y="588"/>
                </a:lnTo>
                <a:lnTo>
                  <a:pt x="129" y="586"/>
                </a:lnTo>
                <a:lnTo>
                  <a:pt x="129" y="586"/>
                </a:lnTo>
                <a:close/>
                <a:moveTo>
                  <a:pt x="117" y="572"/>
                </a:moveTo>
                <a:lnTo>
                  <a:pt x="117" y="572"/>
                </a:lnTo>
                <a:lnTo>
                  <a:pt x="117" y="572"/>
                </a:lnTo>
                <a:lnTo>
                  <a:pt x="120" y="574"/>
                </a:lnTo>
                <a:lnTo>
                  <a:pt x="120" y="574"/>
                </a:lnTo>
                <a:lnTo>
                  <a:pt x="118" y="574"/>
                </a:lnTo>
                <a:lnTo>
                  <a:pt x="117" y="572"/>
                </a:lnTo>
                <a:lnTo>
                  <a:pt x="117" y="572"/>
                </a:lnTo>
                <a:close/>
                <a:moveTo>
                  <a:pt x="117" y="578"/>
                </a:moveTo>
                <a:lnTo>
                  <a:pt x="117" y="578"/>
                </a:lnTo>
                <a:lnTo>
                  <a:pt x="116" y="577"/>
                </a:lnTo>
                <a:lnTo>
                  <a:pt x="116" y="576"/>
                </a:lnTo>
                <a:lnTo>
                  <a:pt x="120" y="576"/>
                </a:lnTo>
                <a:lnTo>
                  <a:pt x="121" y="576"/>
                </a:lnTo>
                <a:lnTo>
                  <a:pt x="122" y="576"/>
                </a:lnTo>
                <a:lnTo>
                  <a:pt x="121" y="577"/>
                </a:lnTo>
                <a:lnTo>
                  <a:pt x="117" y="578"/>
                </a:lnTo>
                <a:lnTo>
                  <a:pt x="117" y="578"/>
                </a:lnTo>
                <a:lnTo>
                  <a:pt x="117" y="577"/>
                </a:lnTo>
                <a:lnTo>
                  <a:pt x="117" y="577"/>
                </a:lnTo>
                <a:lnTo>
                  <a:pt x="118" y="578"/>
                </a:lnTo>
                <a:lnTo>
                  <a:pt x="117" y="578"/>
                </a:lnTo>
                <a:lnTo>
                  <a:pt x="117" y="578"/>
                </a:lnTo>
                <a:close/>
                <a:moveTo>
                  <a:pt x="90" y="537"/>
                </a:moveTo>
                <a:lnTo>
                  <a:pt x="90" y="537"/>
                </a:lnTo>
                <a:lnTo>
                  <a:pt x="88" y="536"/>
                </a:lnTo>
                <a:lnTo>
                  <a:pt x="86" y="535"/>
                </a:lnTo>
                <a:lnTo>
                  <a:pt x="86" y="534"/>
                </a:lnTo>
                <a:lnTo>
                  <a:pt x="87" y="533"/>
                </a:lnTo>
                <a:lnTo>
                  <a:pt x="87" y="533"/>
                </a:lnTo>
                <a:lnTo>
                  <a:pt x="87" y="535"/>
                </a:lnTo>
                <a:lnTo>
                  <a:pt x="90" y="537"/>
                </a:lnTo>
                <a:lnTo>
                  <a:pt x="90" y="537"/>
                </a:lnTo>
                <a:close/>
                <a:moveTo>
                  <a:pt x="88" y="540"/>
                </a:moveTo>
                <a:lnTo>
                  <a:pt x="88" y="540"/>
                </a:lnTo>
                <a:lnTo>
                  <a:pt x="91" y="541"/>
                </a:lnTo>
                <a:lnTo>
                  <a:pt x="88" y="540"/>
                </a:lnTo>
                <a:lnTo>
                  <a:pt x="88" y="540"/>
                </a:lnTo>
                <a:lnTo>
                  <a:pt x="88" y="540"/>
                </a:lnTo>
                <a:lnTo>
                  <a:pt x="88" y="540"/>
                </a:lnTo>
                <a:lnTo>
                  <a:pt x="88" y="540"/>
                </a:lnTo>
                <a:close/>
                <a:moveTo>
                  <a:pt x="99" y="560"/>
                </a:moveTo>
                <a:lnTo>
                  <a:pt x="99" y="560"/>
                </a:lnTo>
                <a:lnTo>
                  <a:pt x="103" y="560"/>
                </a:lnTo>
                <a:lnTo>
                  <a:pt x="99" y="560"/>
                </a:lnTo>
                <a:lnTo>
                  <a:pt x="99" y="560"/>
                </a:lnTo>
                <a:lnTo>
                  <a:pt x="99" y="560"/>
                </a:lnTo>
                <a:lnTo>
                  <a:pt x="99" y="560"/>
                </a:lnTo>
                <a:lnTo>
                  <a:pt x="99" y="560"/>
                </a:lnTo>
                <a:close/>
                <a:moveTo>
                  <a:pt x="105" y="569"/>
                </a:moveTo>
                <a:lnTo>
                  <a:pt x="105" y="569"/>
                </a:lnTo>
                <a:lnTo>
                  <a:pt x="105" y="568"/>
                </a:lnTo>
                <a:lnTo>
                  <a:pt x="108" y="568"/>
                </a:lnTo>
                <a:lnTo>
                  <a:pt x="108" y="568"/>
                </a:lnTo>
                <a:lnTo>
                  <a:pt x="108" y="569"/>
                </a:lnTo>
                <a:lnTo>
                  <a:pt x="108" y="570"/>
                </a:lnTo>
                <a:lnTo>
                  <a:pt x="105" y="569"/>
                </a:lnTo>
                <a:lnTo>
                  <a:pt x="105" y="569"/>
                </a:lnTo>
                <a:close/>
                <a:moveTo>
                  <a:pt x="88" y="542"/>
                </a:moveTo>
                <a:lnTo>
                  <a:pt x="88" y="542"/>
                </a:lnTo>
                <a:lnTo>
                  <a:pt x="86" y="541"/>
                </a:lnTo>
                <a:lnTo>
                  <a:pt x="86" y="540"/>
                </a:lnTo>
                <a:lnTo>
                  <a:pt x="86" y="540"/>
                </a:lnTo>
                <a:lnTo>
                  <a:pt x="87" y="541"/>
                </a:lnTo>
                <a:lnTo>
                  <a:pt x="88" y="542"/>
                </a:lnTo>
                <a:lnTo>
                  <a:pt x="88" y="542"/>
                </a:lnTo>
                <a:close/>
                <a:moveTo>
                  <a:pt x="97" y="564"/>
                </a:moveTo>
                <a:lnTo>
                  <a:pt x="97" y="564"/>
                </a:lnTo>
                <a:lnTo>
                  <a:pt x="96" y="563"/>
                </a:lnTo>
                <a:lnTo>
                  <a:pt x="98" y="563"/>
                </a:lnTo>
                <a:lnTo>
                  <a:pt x="102" y="564"/>
                </a:lnTo>
                <a:lnTo>
                  <a:pt x="104" y="565"/>
                </a:lnTo>
                <a:lnTo>
                  <a:pt x="97" y="564"/>
                </a:lnTo>
                <a:lnTo>
                  <a:pt x="97" y="564"/>
                </a:lnTo>
                <a:lnTo>
                  <a:pt x="97" y="564"/>
                </a:lnTo>
                <a:lnTo>
                  <a:pt x="97" y="564"/>
                </a:lnTo>
                <a:lnTo>
                  <a:pt x="97" y="564"/>
                </a:lnTo>
                <a:close/>
                <a:moveTo>
                  <a:pt x="84" y="553"/>
                </a:moveTo>
                <a:lnTo>
                  <a:pt x="84" y="553"/>
                </a:lnTo>
                <a:lnTo>
                  <a:pt x="86" y="555"/>
                </a:lnTo>
                <a:lnTo>
                  <a:pt x="90" y="557"/>
                </a:lnTo>
                <a:lnTo>
                  <a:pt x="92" y="559"/>
                </a:lnTo>
                <a:lnTo>
                  <a:pt x="93" y="560"/>
                </a:lnTo>
                <a:lnTo>
                  <a:pt x="93" y="560"/>
                </a:lnTo>
                <a:lnTo>
                  <a:pt x="87" y="557"/>
                </a:lnTo>
                <a:lnTo>
                  <a:pt x="85" y="554"/>
                </a:lnTo>
                <a:lnTo>
                  <a:pt x="84" y="553"/>
                </a:lnTo>
                <a:lnTo>
                  <a:pt x="84" y="553"/>
                </a:lnTo>
                <a:lnTo>
                  <a:pt x="84" y="553"/>
                </a:lnTo>
                <a:close/>
                <a:moveTo>
                  <a:pt x="87" y="554"/>
                </a:moveTo>
                <a:lnTo>
                  <a:pt x="87" y="554"/>
                </a:lnTo>
                <a:lnTo>
                  <a:pt x="90" y="555"/>
                </a:lnTo>
                <a:lnTo>
                  <a:pt x="90" y="557"/>
                </a:lnTo>
                <a:lnTo>
                  <a:pt x="90" y="557"/>
                </a:lnTo>
                <a:lnTo>
                  <a:pt x="87" y="554"/>
                </a:lnTo>
                <a:lnTo>
                  <a:pt x="87" y="554"/>
                </a:lnTo>
                <a:lnTo>
                  <a:pt x="88" y="555"/>
                </a:lnTo>
                <a:lnTo>
                  <a:pt x="87" y="554"/>
                </a:lnTo>
                <a:lnTo>
                  <a:pt x="87" y="554"/>
                </a:lnTo>
                <a:close/>
                <a:moveTo>
                  <a:pt x="70" y="542"/>
                </a:moveTo>
                <a:lnTo>
                  <a:pt x="70" y="542"/>
                </a:lnTo>
                <a:lnTo>
                  <a:pt x="69" y="539"/>
                </a:lnTo>
                <a:lnTo>
                  <a:pt x="70" y="542"/>
                </a:lnTo>
                <a:lnTo>
                  <a:pt x="70" y="542"/>
                </a:lnTo>
                <a:lnTo>
                  <a:pt x="70" y="541"/>
                </a:lnTo>
                <a:lnTo>
                  <a:pt x="70" y="542"/>
                </a:lnTo>
                <a:lnTo>
                  <a:pt x="70" y="542"/>
                </a:lnTo>
                <a:close/>
                <a:moveTo>
                  <a:pt x="49" y="494"/>
                </a:moveTo>
                <a:lnTo>
                  <a:pt x="49" y="494"/>
                </a:lnTo>
                <a:lnTo>
                  <a:pt x="51" y="498"/>
                </a:lnTo>
                <a:lnTo>
                  <a:pt x="52" y="500"/>
                </a:lnTo>
                <a:lnTo>
                  <a:pt x="51" y="500"/>
                </a:lnTo>
                <a:lnTo>
                  <a:pt x="51" y="500"/>
                </a:lnTo>
                <a:lnTo>
                  <a:pt x="50" y="496"/>
                </a:lnTo>
                <a:lnTo>
                  <a:pt x="49" y="494"/>
                </a:lnTo>
                <a:lnTo>
                  <a:pt x="49" y="494"/>
                </a:lnTo>
                <a:close/>
                <a:moveTo>
                  <a:pt x="46" y="440"/>
                </a:moveTo>
                <a:lnTo>
                  <a:pt x="46" y="440"/>
                </a:lnTo>
                <a:lnTo>
                  <a:pt x="46" y="439"/>
                </a:lnTo>
                <a:lnTo>
                  <a:pt x="47" y="439"/>
                </a:lnTo>
                <a:lnTo>
                  <a:pt x="49" y="441"/>
                </a:lnTo>
                <a:lnTo>
                  <a:pt x="49" y="441"/>
                </a:lnTo>
                <a:lnTo>
                  <a:pt x="47" y="440"/>
                </a:lnTo>
                <a:lnTo>
                  <a:pt x="46" y="440"/>
                </a:lnTo>
                <a:lnTo>
                  <a:pt x="46" y="440"/>
                </a:lnTo>
                <a:close/>
                <a:moveTo>
                  <a:pt x="49" y="496"/>
                </a:moveTo>
                <a:lnTo>
                  <a:pt x="49" y="496"/>
                </a:lnTo>
                <a:lnTo>
                  <a:pt x="51" y="499"/>
                </a:lnTo>
                <a:lnTo>
                  <a:pt x="51" y="500"/>
                </a:lnTo>
                <a:lnTo>
                  <a:pt x="50" y="500"/>
                </a:lnTo>
                <a:lnTo>
                  <a:pt x="47" y="499"/>
                </a:lnTo>
                <a:lnTo>
                  <a:pt x="47" y="498"/>
                </a:lnTo>
                <a:lnTo>
                  <a:pt x="49" y="496"/>
                </a:lnTo>
                <a:lnTo>
                  <a:pt x="49" y="496"/>
                </a:lnTo>
                <a:lnTo>
                  <a:pt x="49" y="496"/>
                </a:lnTo>
                <a:lnTo>
                  <a:pt x="49" y="496"/>
                </a:lnTo>
                <a:lnTo>
                  <a:pt x="49" y="496"/>
                </a:lnTo>
                <a:close/>
                <a:moveTo>
                  <a:pt x="46" y="495"/>
                </a:moveTo>
                <a:lnTo>
                  <a:pt x="46" y="495"/>
                </a:lnTo>
                <a:lnTo>
                  <a:pt x="46" y="494"/>
                </a:lnTo>
                <a:lnTo>
                  <a:pt x="46" y="494"/>
                </a:lnTo>
                <a:lnTo>
                  <a:pt x="49" y="496"/>
                </a:lnTo>
                <a:lnTo>
                  <a:pt x="49" y="496"/>
                </a:lnTo>
                <a:lnTo>
                  <a:pt x="47" y="496"/>
                </a:lnTo>
                <a:lnTo>
                  <a:pt x="46" y="495"/>
                </a:lnTo>
                <a:lnTo>
                  <a:pt x="46" y="495"/>
                </a:lnTo>
                <a:close/>
                <a:moveTo>
                  <a:pt x="51" y="519"/>
                </a:moveTo>
                <a:lnTo>
                  <a:pt x="51" y="519"/>
                </a:lnTo>
                <a:lnTo>
                  <a:pt x="51" y="515"/>
                </a:lnTo>
                <a:lnTo>
                  <a:pt x="51" y="518"/>
                </a:lnTo>
                <a:lnTo>
                  <a:pt x="51" y="522"/>
                </a:lnTo>
                <a:lnTo>
                  <a:pt x="51" y="519"/>
                </a:lnTo>
                <a:lnTo>
                  <a:pt x="51" y="519"/>
                </a:lnTo>
                <a:lnTo>
                  <a:pt x="51" y="519"/>
                </a:lnTo>
                <a:lnTo>
                  <a:pt x="51" y="519"/>
                </a:lnTo>
                <a:lnTo>
                  <a:pt x="51" y="519"/>
                </a:lnTo>
                <a:close/>
                <a:moveTo>
                  <a:pt x="45" y="496"/>
                </a:moveTo>
                <a:lnTo>
                  <a:pt x="45" y="496"/>
                </a:lnTo>
                <a:lnTo>
                  <a:pt x="46" y="500"/>
                </a:lnTo>
                <a:lnTo>
                  <a:pt x="45" y="496"/>
                </a:lnTo>
                <a:lnTo>
                  <a:pt x="45" y="496"/>
                </a:lnTo>
                <a:lnTo>
                  <a:pt x="45" y="496"/>
                </a:lnTo>
                <a:lnTo>
                  <a:pt x="45" y="496"/>
                </a:lnTo>
                <a:lnTo>
                  <a:pt x="45" y="496"/>
                </a:lnTo>
                <a:close/>
                <a:moveTo>
                  <a:pt x="43" y="486"/>
                </a:moveTo>
                <a:lnTo>
                  <a:pt x="43" y="486"/>
                </a:lnTo>
                <a:lnTo>
                  <a:pt x="41" y="484"/>
                </a:lnTo>
                <a:lnTo>
                  <a:pt x="41" y="483"/>
                </a:lnTo>
                <a:lnTo>
                  <a:pt x="41" y="481"/>
                </a:lnTo>
                <a:lnTo>
                  <a:pt x="41" y="481"/>
                </a:lnTo>
                <a:lnTo>
                  <a:pt x="43" y="484"/>
                </a:lnTo>
                <a:lnTo>
                  <a:pt x="43" y="486"/>
                </a:lnTo>
                <a:lnTo>
                  <a:pt x="43" y="486"/>
                </a:lnTo>
                <a:close/>
                <a:moveTo>
                  <a:pt x="40" y="480"/>
                </a:moveTo>
                <a:lnTo>
                  <a:pt x="40" y="480"/>
                </a:lnTo>
                <a:lnTo>
                  <a:pt x="41" y="480"/>
                </a:lnTo>
                <a:lnTo>
                  <a:pt x="40" y="480"/>
                </a:lnTo>
                <a:lnTo>
                  <a:pt x="40" y="480"/>
                </a:lnTo>
                <a:lnTo>
                  <a:pt x="40" y="480"/>
                </a:lnTo>
                <a:lnTo>
                  <a:pt x="40" y="480"/>
                </a:lnTo>
                <a:close/>
                <a:moveTo>
                  <a:pt x="43" y="424"/>
                </a:moveTo>
                <a:lnTo>
                  <a:pt x="43" y="424"/>
                </a:lnTo>
                <a:lnTo>
                  <a:pt x="39" y="412"/>
                </a:lnTo>
                <a:lnTo>
                  <a:pt x="39" y="411"/>
                </a:lnTo>
                <a:lnTo>
                  <a:pt x="40" y="412"/>
                </a:lnTo>
                <a:lnTo>
                  <a:pt x="43" y="418"/>
                </a:lnTo>
                <a:lnTo>
                  <a:pt x="43" y="422"/>
                </a:lnTo>
                <a:lnTo>
                  <a:pt x="43" y="424"/>
                </a:lnTo>
                <a:lnTo>
                  <a:pt x="43" y="424"/>
                </a:lnTo>
                <a:lnTo>
                  <a:pt x="43" y="424"/>
                </a:lnTo>
                <a:lnTo>
                  <a:pt x="43" y="424"/>
                </a:lnTo>
                <a:lnTo>
                  <a:pt x="43" y="424"/>
                </a:lnTo>
                <a:close/>
                <a:moveTo>
                  <a:pt x="40" y="487"/>
                </a:moveTo>
                <a:lnTo>
                  <a:pt x="40" y="487"/>
                </a:lnTo>
                <a:lnTo>
                  <a:pt x="40" y="481"/>
                </a:lnTo>
                <a:lnTo>
                  <a:pt x="40" y="487"/>
                </a:lnTo>
                <a:lnTo>
                  <a:pt x="40" y="487"/>
                </a:lnTo>
                <a:lnTo>
                  <a:pt x="40" y="486"/>
                </a:lnTo>
                <a:lnTo>
                  <a:pt x="40" y="487"/>
                </a:lnTo>
                <a:lnTo>
                  <a:pt x="41" y="487"/>
                </a:lnTo>
                <a:lnTo>
                  <a:pt x="40" y="487"/>
                </a:lnTo>
                <a:lnTo>
                  <a:pt x="40" y="487"/>
                </a:lnTo>
                <a:close/>
                <a:moveTo>
                  <a:pt x="44" y="509"/>
                </a:moveTo>
                <a:lnTo>
                  <a:pt x="44" y="509"/>
                </a:lnTo>
                <a:lnTo>
                  <a:pt x="46" y="511"/>
                </a:lnTo>
                <a:lnTo>
                  <a:pt x="47" y="513"/>
                </a:lnTo>
                <a:lnTo>
                  <a:pt x="47" y="513"/>
                </a:lnTo>
                <a:lnTo>
                  <a:pt x="45" y="511"/>
                </a:lnTo>
                <a:lnTo>
                  <a:pt x="44" y="509"/>
                </a:lnTo>
                <a:lnTo>
                  <a:pt x="44" y="509"/>
                </a:lnTo>
                <a:close/>
                <a:moveTo>
                  <a:pt x="38" y="465"/>
                </a:moveTo>
                <a:lnTo>
                  <a:pt x="38" y="465"/>
                </a:lnTo>
                <a:lnTo>
                  <a:pt x="40" y="468"/>
                </a:lnTo>
                <a:lnTo>
                  <a:pt x="39" y="468"/>
                </a:lnTo>
                <a:lnTo>
                  <a:pt x="39" y="468"/>
                </a:lnTo>
                <a:lnTo>
                  <a:pt x="38" y="465"/>
                </a:lnTo>
                <a:lnTo>
                  <a:pt x="38" y="465"/>
                </a:lnTo>
                <a:lnTo>
                  <a:pt x="38" y="465"/>
                </a:lnTo>
                <a:lnTo>
                  <a:pt x="38" y="465"/>
                </a:lnTo>
                <a:lnTo>
                  <a:pt x="38" y="465"/>
                </a:lnTo>
                <a:close/>
                <a:moveTo>
                  <a:pt x="28" y="451"/>
                </a:moveTo>
                <a:lnTo>
                  <a:pt x="28" y="451"/>
                </a:lnTo>
                <a:lnTo>
                  <a:pt x="31" y="456"/>
                </a:lnTo>
                <a:lnTo>
                  <a:pt x="37" y="465"/>
                </a:lnTo>
                <a:lnTo>
                  <a:pt x="38" y="470"/>
                </a:lnTo>
                <a:lnTo>
                  <a:pt x="39" y="472"/>
                </a:lnTo>
                <a:lnTo>
                  <a:pt x="38" y="474"/>
                </a:lnTo>
                <a:lnTo>
                  <a:pt x="37" y="474"/>
                </a:lnTo>
                <a:lnTo>
                  <a:pt x="33" y="471"/>
                </a:lnTo>
                <a:lnTo>
                  <a:pt x="33" y="471"/>
                </a:lnTo>
                <a:lnTo>
                  <a:pt x="33" y="464"/>
                </a:lnTo>
                <a:lnTo>
                  <a:pt x="32" y="458"/>
                </a:lnTo>
                <a:lnTo>
                  <a:pt x="31" y="456"/>
                </a:lnTo>
                <a:lnTo>
                  <a:pt x="29" y="454"/>
                </a:lnTo>
                <a:lnTo>
                  <a:pt x="27" y="453"/>
                </a:lnTo>
                <a:lnTo>
                  <a:pt x="27" y="453"/>
                </a:lnTo>
                <a:lnTo>
                  <a:pt x="28" y="451"/>
                </a:lnTo>
                <a:lnTo>
                  <a:pt x="28" y="451"/>
                </a:lnTo>
                <a:lnTo>
                  <a:pt x="27" y="451"/>
                </a:lnTo>
                <a:lnTo>
                  <a:pt x="27" y="452"/>
                </a:lnTo>
                <a:lnTo>
                  <a:pt x="27" y="452"/>
                </a:lnTo>
                <a:lnTo>
                  <a:pt x="28" y="451"/>
                </a:lnTo>
                <a:lnTo>
                  <a:pt x="28" y="451"/>
                </a:lnTo>
                <a:close/>
                <a:moveTo>
                  <a:pt x="25" y="450"/>
                </a:moveTo>
                <a:lnTo>
                  <a:pt x="25" y="450"/>
                </a:lnTo>
                <a:lnTo>
                  <a:pt x="25" y="450"/>
                </a:lnTo>
                <a:lnTo>
                  <a:pt x="23" y="447"/>
                </a:lnTo>
                <a:lnTo>
                  <a:pt x="22" y="442"/>
                </a:lnTo>
                <a:lnTo>
                  <a:pt x="22" y="441"/>
                </a:lnTo>
                <a:lnTo>
                  <a:pt x="22" y="441"/>
                </a:lnTo>
                <a:lnTo>
                  <a:pt x="25" y="450"/>
                </a:lnTo>
                <a:lnTo>
                  <a:pt x="25" y="450"/>
                </a:lnTo>
                <a:lnTo>
                  <a:pt x="25" y="448"/>
                </a:lnTo>
                <a:lnTo>
                  <a:pt x="25" y="450"/>
                </a:lnTo>
                <a:lnTo>
                  <a:pt x="25" y="450"/>
                </a:lnTo>
                <a:close/>
                <a:moveTo>
                  <a:pt x="44" y="509"/>
                </a:moveTo>
                <a:lnTo>
                  <a:pt x="44" y="509"/>
                </a:lnTo>
                <a:lnTo>
                  <a:pt x="39" y="501"/>
                </a:lnTo>
                <a:lnTo>
                  <a:pt x="39" y="501"/>
                </a:lnTo>
                <a:lnTo>
                  <a:pt x="43" y="505"/>
                </a:lnTo>
                <a:lnTo>
                  <a:pt x="44" y="509"/>
                </a:lnTo>
                <a:lnTo>
                  <a:pt x="44" y="509"/>
                </a:lnTo>
                <a:close/>
                <a:moveTo>
                  <a:pt x="38" y="486"/>
                </a:moveTo>
                <a:lnTo>
                  <a:pt x="38" y="486"/>
                </a:lnTo>
                <a:lnTo>
                  <a:pt x="39" y="487"/>
                </a:lnTo>
                <a:lnTo>
                  <a:pt x="39" y="488"/>
                </a:lnTo>
                <a:lnTo>
                  <a:pt x="39" y="488"/>
                </a:lnTo>
                <a:lnTo>
                  <a:pt x="38" y="487"/>
                </a:lnTo>
                <a:lnTo>
                  <a:pt x="38" y="486"/>
                </a:lnTo>
                <a:lnTo>
                  <a:pt x="38" y="486"/>
                </a:lnTo>
                <a:lnTo>
                  <a:pt x="38" y="486"/>
                </a:lnTo>
                <a:close/>
                <a:moveTo>
                  <a:pt x="34" y="475"/>
                </a:moveTo>
                <a:lnTo>
                  <a:pt x="34" y="475"/>
                </a:lnTo>
                <a:lnTo>
                  <a:pt x="35" y="478"/>
                </a:lnTo>
                <a:lnTo>
                  <a:pt x="37" y="480"/>
                </a:lnTo>
                <a:lnTo>
                  <a:pt x="35" y="480"/>
                </a:lnTo>
                <a:lnTo>
                  <a:pt x="35" y="480"/>
                </a:lnTo>
                <a:lnTo>
                  <a:pt x="34" y="475"/>
                </a:lnTo>
                <a:lnTo>
                  <a:pt x="34" y="475"/>
                </a:lnTo>
                <a:close/>
                <a:moveTo>
                  <a:pt x="37" y="496"/>
                </a:moveTo>
                <a:lnTo>
                  <a:pt x="37" y="496"/>
                </a:lnTo>
                <a:lnTo>
                  <a:pt x="38" y="498"/>
                </a:lnTo>
                <a:lnTo>
                  <a:pt x="39" y="500"/>
                </a:lnTo>
                <a:lnTo>
                  <a:pt x="39" y="500"/>
                </a:lnTo>
                <a:lnTo>
                  <a:pt x="38" y="499"/>
                </a:lnTo>
                <a:lnTo>
                  <a:pt x="37" y="496"/>
                </a:lnTo>
                <a:lnTo>
                  <a:pt x="37" y="496"/>
                </a:lnTo>
                <a:close/>
                <a:moveTo>
                  <a:pt x="39" y="401"/>
                </a:moveTo>
                <a:lnTo>
                  <a:pt x="39" y="401"/>
                </a:lnTo>
                <a:lnTo>
                  <a:pt x="40" y="404"/>
                </a:lnTo>
                <a:lnTo>
                  <a:pt x="40" y="404"/>
                </a:lnTo>
                <a:lnTo>
                  <a:pt x="40" y="404"/>
                </a:lnTo>
                <a:lnTo>
                  <a:pt x="40" y="404"/>
                </a:lnTo>
                <a:lnTo>
                  <a:pt x="40" y="405"/>
                </a:lnTo>
                <a:lnTo>
                  <a:pt x="39" y="405"/>
                </a:lnTo>
                <a:lnTo>
                  <a:pt x="39" y="401"/>
                </a:lnTo>
                <a:lnTo>
                  <a:pt x="39" y="401"/>
                </a:lnTo>
                <a:close/>
                <a:moveTo>
                  <a:pt x="38" y="397"/>
                </a:moveTo>
                <a:lnTo>
                  <a:pt x="38" y="397"/>
                </a:lnTo>
                <a:lnTo>
                  <a:pt x="40" y="397"/>
                </a:lnTo>
                <a:lnTo>
                  <a:pt x="41" y="399"/>
                </a:lnTo>
                <a:lnTo>
                  <a:pt x="40" y="401"/>
                </a:lnTo>
                <a:lnTo>
                  <a:pt x="39" y="403"/>
                </a:lnTo>
                <a:lnTo>
                  <a:pt x="38" y="403"/>
                </a:lnTo>
                <a:lnTo>
                  <a:pt x="38" y="400"/>
                </a:lnTo>
                <a:lnTo>
                  <a:pt x="38" y="397"/>
                </a:lnTo>
                <a:lnTo>
                  <a:pt x="38" y="397"/>
                </a:lnTo>
                <a:lnTo>
                  <a:pt x="38" y="397"/>
                </a:lnTo>
                <a:lnTo>
                  <a:pt x="38" y="397"/>
                </a:lnTo>
                <a:lnTo>
                  <a:pt x="38" y="397"/>
                </a:lnTo>
                <a:close/>
                <a:moveTo>
                  <a:pt x="28" y="462"/>
                </a:moveTo>
                <a:lnTo>
                  <a:pt x="28" y="462"/>
                </a:lnTo>
                <a:lnTo>
                  <a:pt x="29" y="464"/>
                </a:lnTo>
                <a:lnTo>
                  <a:pt x="29" y="465"/>
                </a:lnTo>
                <a:lnTo>
                  <a:pt x="29" y="466"/>
                </a:lnTo>
                <a:lnTo>
                  <a:pt x="29" y="466"/>
                </a:lnTo>
                <a:lnTo>
                  <a:pt x="28" y="464"/>
                </a:lnTo>
                <a:lnTo>
                  <a:pt x="28" y="462"/>
                </a:lnTo>
                <a:lnTo>
                  <a:pt x="28" y="462"/>
                </a:lnTo>
                <a:close/>
                <a:moveTo>
                  <a:pt x="26" y="474"/>
                </a:moveTo>
                <a:lnTo>
                  <a:pt x="26" y="474"/>
                </a:lnTo>
                <a:lnTo>
                  <a:pt x="27" y="475"/>
                </a:lnTo>
                <a:lnTo>
                  <a:pt x="28" y="477"/>
                </a:lnTo>
                <a:lnTo>
                  <a:pt x="28" y="477"/>
                </a:lnTo>
                <a:lnTo>
                  <a:pt x="27" y="475"/>
                </a:lnTo>
                <a:lnTo>
                  <a:pt x="26" y="474"/>
                </a:lnTo>
                <a:lnTo>
                  <a:pt x="26" y="474"/>
                </a:lnTo>
                <a:close/>
                <a:moveTo>
                  <a:pt x="23" y="439"/>
                </a:moveTo>
                <a:lnTo>
                  <a:pt x="23" y="439"/>
                </a:lnTo>
                <a:lnTo>
                  <a:pt x="22" y="435"/>
                </a:lnTo>
                <a:lnTo>
                  <a:pt x="22" y="435"/>
                </a:lnTo>
                <a:lnTo>
                  <a:pt x="23" y="439"/>
                </a:lnTo>
                <a:lnTo>
                  <a:pt x="23" y="440"/>
                </a:lnTo>
                <a:lnTo>
                  <a:pt x="23" y="439"/>
                </a:lnTo>
                <a:lnTo>
                  <a:pt x="23" y="439"/>
                </a:lnTo>
                <a:lnTo>
                  <a:pt x="23" y="439"/>
                </a:lnTo>
                <a:lnTo>
                  <a:pt x="23" y="439"/>
                </a:lnTo>
                <a:lnTo>
                  <a:pt x="23" y="440"/>
                </a:lnTo>
                <a:lnTo>
                  <a:pt x="23" y="439"/>
                </a:lnTo>
                <a:lnTo>
                  <a:pt x="23" y="439"/>
                </a:lnTo>
                <a:close/>
                <a:moveTo>
                  <a:pt x="22" y="428"/>
                </a:moveTo>
                <a:lnTo>
                  <a:pt x="22" y="428"/>
                </a:lnTo>
                <a:lnTo>
                  <a:pt x="23" y="427"/>
                </a:lnTo>
                <a:lnTo>
                  <a:pt x="23" y="427"/>
                </a:lnTo>
                <a:lnTo>
                  <a:pt x="26" y="429"/>
                </a:lnTo>
                <a:lnTo>
                  <a:pt x="26" y="431"/>
                </a:lnTo>
                <a:lnTo>
                  <a:pt x="25" y="430"/>
                </a:lnTo>
                <a:lnTo>
                  <a:pt x="22" y="428"/>
                </a:lnTo>
                <a:lnTo>
                  <a:pt x="22" y="428"/>
                </a:lnTo>
                <a:lnTo>
                  <a:pt x="22" y="428"/>
                </a:lnTo>
                <a:lnTo>
                  <a:pt x="22" y="428"/>
                </a:lnTo>
                <a:lnTo>
                  <a:pt x="22" y="428"/>
                </a:lnTo>
                <a:close/>
                <a:moveTo>
                  <a:pt x="20" y="435"/>
                </a:moveTo>
                <a:lnTo>
                  <a:pt x="20" y="435"/>
                </a:lnTo>
                <a:lnTo>
                  <a:pt x="23" y="439"/>
                </a:lnTo>
                <a:lnTo>
                  <a:pt x="20" y="435"/>
                </a:lnTo>
                <a:lnTo>
                  <a:pt x="20" y="435"/>
                </a:lnTo>
                <a:lnTo>
                  <a:pt x="21" y="435"/>
                </a:lnTo>
                <a:lnTo>
                  <a:pt x="20" y="435"/>
                </a:lnTo>
                <a:lnTo>
                  <a:pt x="20" y="435"/>
                </a:lnTo>
                <a:close/>
                <a:moveTo>
                  <a:pt x="87" y="303"/>
                </a:moveTo>
                <a:lnTo>
                  <a:pt x="87" y="303"/>
                </a:lnTo>
                <a:lnTo>
                  <a:pt x="88" y="301"/>
                </a:lnTo>
                <a:lnTo>
                  <a:pt x="88" y="303"/>
                </a:lnTo>
                <a:lnTo>
                  <a:pt x="87" y="305"/>
                </a:lnTo>
                <a:lnTo>
                  <a:pt x="86" y="306"/>
                </a:lnTo>
                <a:lnTo>
                  <a:pt x="87" y="303"/>
                </a:lnTo>
                <a:lnTo>
                  <a:pt x="87" y="303"/>
                </a:lnTo>
                <a:lnTo>
                  <a:pt x="88" y="303"/>
                </a:lnTo>
                <a:lnTo>
                  <a:pt x="87" y="303"/>
                </a:lnTo>
                <a:lnTo>
                  <a:pt x="87" y="303"/>
                </a:lnTo>
                <a:close/>
                <a:moveTo>
                  <a:pt x="37" y="375"/>
                </a:moveTo>
                <a:lnTo>
                  <a:pt x="37" y="375"/>
                </a:lnTo>
                <a:lnTo>
                  <a:pt x="37" y="370"/>
                </a:lnTo>
                <a:lnTo>
                  <a:pt x="37" y="375"/>
                </a:lnTo>
                <a:lnTo>
                  <a:pt x="37" y="375"/>
                </a:lnTo>
                <a:lnTo>
                  <a:pt x="37" y="372"/>
                </a:lnTo>
                <a:lnTo>
                  <a:pt x="37" y="375"/>
                </a:lnTo>
                <a:lnTo>
                  <a:pt x="37" y="375"/>
                </a:lnTo>
                <a:close/>
                <a:moveTo>
                  <a:pt x="21" y="416"/>
                </a:moveTo>
                <a:lnTo>
                  <a:pt x="21" y="416"/>
                </a:lnTo>
                <a:lnTo>
                  <a:pt x="21" y="422"/>
                </a:lnTo>
                <a:lnTo>
                  <a:pt x="21" y="424"/>
                </a:lnTo>
                <a:lnTo>
                  <a:pt x="19" y="423"/>
                </a:lnTo>
                <a:lnTo>
                  <a:pt x="17" y="421"/>
                </a:lnTo>
                <a:lnTo>
                  <a:pt x="16" y="417"/>
                </a:lnTo>
                <a:lnTo>
                  <a:pt x="16" y="415"/>
                </a:lnTo>
                <a:lnTo>
                  <a:pt x="16" y="413"/>
                </a:lnTo>
                <a:lnTo>
                  <a:pt x="17" y="413"/>
                </a:lnTo>
                <a:lnTo>
                  <a:pt x="21" y="416"/>
                </a:lnTo>
                <a:lnTo>
                  <a:pt x="21" y="416"/>
                </a:lnTo>
                <a:lnTo>
                  <a:pt x="21" y="416"/>
                </a:lnTo>
                <a:lnTo>
                  <a:pt x="20" y="416"/>
                </a:lnTo>
                <a:lnTo>
                  <a:pt x="20" y="416"/>
                </a:lnTo>
                <a:lnTo>
                  <a:pt x="21" y="416"/>
                </a:lnTo>
                <a:lnTo>
                  <a:pt x="21" y="416"/>
                </a:lnTo>
                <a:close/>
                <a:moveTo>
                  <a:pt x="14" y="459"/>
                </a:moveTo>
                <a:lnTo>
                  <a:pt x="14" y="459"/>
                </a:lnTo>
                <a:lnTo>
                  <a:pt x="13" y="453"/>
                </a:lnTo>
                <a:lnTo>
                  <a:pt x="13" y="453"/>
                </a:lnTo>
                <a:lnTo>
                  <a:pt x="13" y="453"/>
                </a:lnTo>
                <a:lnTo>
                  <a:pt x="13" y="456"/>
                </a:lnTo>
                <a:lnTo>
                  <a:pt x="14" y="459"/>
                </a:lnTo>
                <a:lnTo>
                  <a:pt x="14" y="459"/>
                </a:lnTo>
                <a:lnTo>
                  <a:pt x="14" y="459"/>
                </a:lnTo>
                <a:lnTo>
                  <a:pt x="14" y="459"/>
                </a:lnTo>
                <a:lnTo>
                  <a:pt x="14" y="459"/>
                </a:lnTo>
                <a:close/>
                <a:moveTo>
                  <a:pt x="17" y="417"/>
                </a:moveTo>
                <a:lnTo>
                  <a:pt x="17" y="417"/>
                </a:lnTo>
                <a:lnTo>
                  <a:pt x="17" y="410"/>
                </a:lnTo>
                <a:lnTo>
                  <a:pt x="17" y="417"/>
                </a:lnTo>
                <a:lnTo>
                  <a:pt x="17" y="417"/>
                </a:lnTo>
                <a:lnTo>
                  <a:pt x="17" y="416"/>
                </a:lnTo>
                <a:lnTo>
                  <a:pt x="17" y="417"/>
                </a:lnTo>
                <a:lnTo>
                  <a:pt x="17" y="417"/>
                </a:lnTo>
                <a:lnTo>
                  <a:pt x="17" y="417"/>
                </a:lnTo>
                <a:lnTo>
                  <a:pt x="17" y="417"/>
                </a:lnTo>
                <a:close/>
                <a:moveTo>
                  <a:pt x="10" y="439"/>
                </a:moveTo>
                <a:lnTo>
                  <a:pt x="10" y="439"/>
                </a:lnTo>
                <a:lnTo>
                  <a:pt x="13" y="440"/>
                </a:lnTo>
                <a:lnTo>
                  <a:pt x="13" y="442"/>
                </a:lnTo>
                <a:lnTo>
                  <a:pt x="13" y="442"/>
                </a:lnTo>
                <a:lnTo>
                  <a:pt x="11" y="441"/>
                </a:lnTo>
                <a:lnTo>
                  <a:pt x="10" y="439"/>
                </a:lnTo>
                <a:lnTo>
                  <a:pt x="10" y="439"/>
                </a:lnTo>
                <a:close/>
                <a:moveTo>
                  <a:pt x="8" y="442"/>
                </a:moveTo>
                <a:lnTo>
                  <a:pt x="8" y="442"/>
                </a:lnTo>
                <a:lnTo>
                  <a:pt x="10" y="447"/>
                </a:lnTo>
                <a:lnTo>
                  <a:pt x="10" y="450"/>
                </a:lnTo>
                <a:lnTo>
                  <a:pt x="9" y="451"/>
                </a:lnTo>
                <a:lnTo>
                  <a:pt x="9" y="450"/>
                </a:lnTo>
                <a:lnTo>
                  <a:pt x="8" y="442"/>
                </a:lnTo>
                <a:lnTo>
                  <a:pt x="8" y="442"/>
                </a:lnTo>
                <a:lnTo>
                  <a:pt x="8" y="445"/>
                </a:lnTo>
                <a:lnTo>
                  <a:pt x="8" y="442"/>
                </a:lnTo>
                <a:lnTo>
                  <a:pt x="8" y="442"/>
                </a:lnTo>
                <a:close/>
                <a:moveTo>
                  <a:pt x="17" y="404"/>
                </a:moveTo>
                <a:lnTo>
                  <a:pt x="17" y="404"/>
                </a:lnTo>
                <a:lnTo>
                  <a:pt x="17" y="401"/>
                </a:lnTo>
                <a:lnTo>
                  <a:pt x="17" y="400"/>
                </a:lnTo>
                <a:lnTo>
                  <a:pt x="17" y="400"/>
                </a:lnTo>
                <a:lnTo>
                  <a:pt x="17" y="400"/>
                </a:lnTo>
                <a:lnTo>
                  <a:pt x="19" y="404"/>
                </a:lnTo>
                <a:lnTo>
                  <a:pt x="19" y="404"/>
                </a:lnTo>
                <a:lnTo>
                  <a:pt x="17" y="404"/>
                </a:lnTo>
                <a:lnTo>
                  <a:pt x="17" y="404"/>
                </a:lnTo>
                <a:close/>
                <a:moveTo>
                  <a:pt x="11" y="416"/>
                </a:moveTo>
                <a:lnTo>
                  <a:pt x="11" y="416"/>
                </a:lnTo>
                <a:lnTo>
                  <a:pt x="13" y="422"/>
                </a:lnTo>
                <a:lnTo>
                  <a:pt x="13" y="422"/>
                </a:lnTo>
                <a:lnTo>
                  <a:pt x="11" y="418"/>
                </a:lnTo>
                <a:lnTo>
                  <a:pt x="11" y="417"/>
                </a:lnTo>
                <a:lnTo>
                  <a:pt x="11" y="416"/>
                </a:lnTo>
                <a:lnTo>
                  <a:pt x="11" y="416"/>
                </a:lnTo>
                <a:close/>
                <a:moveTo>
                  <a:pt x="8" y="436"/>
                </a:moveTo>
                <a:lnTo>
                  <a:pt x="8" y="436"/>
                </a:lnTo>
                <a:lnTo>
                  <a:pt x="9" y="441"/>
                </a:lnTo>
                <a:lnTo>
                  <a:pt x="9" y="442"/>
                </a:lnTo>
                <a:lnTo>
                  <a:pt x="8" y="442"/>
                </a:lnTo>
                <a:lnTo>
                  <a:pt x="8" y="442"/>
                </a:lnTo>
                <a:lnTo>
                  <a:pt x="8" y="436"/>
                </a:lnTo>
                <a:lnTo>
                  <a:pt x="8" y="436"/>
                </a:lnTo>
                <a:lnTo>
                  <a:pt x="8" y="438"/>
                </a:lnTo>
                <a:lnTo>
                  <a:pt x="8" y="436"/>
                </a:lnTo>
                <a:lnTo>
                  <a:pt x="8" y="436"/>
                </a:lnTo>
                <a:close/>
                <a:moveTo>
                  <a:pt x="16" y="381"/>
                </a:moveTo>
                <a:lnTo>
                  <a:pt x="16" y="381"/>
                </a:lnTo>
                <a:lnTo>
                  <a:pt x="16" y="393"/>
                </a:lnTo>
                <a:lnTo>
                  <a:pt x="16" y="395"/>
                </a:lnTo>
                <a:lnTo>
                  <a:pt x="16" y="397"/>
                </a:lnTo>
                <a:lnTo>
                  <a:pt x="15" y="397"/>
                </a:lnTo>
                <a:lnTo>
                  <a:pt x="15" y="393"/>
                </a:lnTo>
                <a:lnTo>
                  <a:pt x="16" y="381"/>
                </a:lnTo>
                <a:lnTo>
                  <a:pt x="16" y="381"/>
                </a:lnTo>
                <a:lnTo>
                  <a:pt x="16" y="385"/>
                </a:lnTo>
                <a:lnTo>
                  <a:pt x="16" y="381"/>
                </a:lnTo>
                <a:lnTo>
                  <a:pt x="16" y="381"/>
                </a:lnTo>
                <a:close/>
                <a:moveTo>
                  <a:pt x="98" y="276"/>
                </a:moveTo>
                <a:lnTo>
                  <a:pt x="98" y="276"/>
                </a:lnTo>
                <a:lnTo>
                  <a:pt x="97" y="279"/>
                </a:lnTo>
                <a:lnTo>
                  <a:pt x="96" y="280"/>
                </a:lnTo>
                <a:lnTo>
                  <a:pt x="96" y="280"/>
                </a:lnTo>
                <a:lnTo>
                  <a:pt x="97" y="277"/>
                </a:lnTo>
                <a:lnTo>
                  <a:pt x="97" y="276"/>
                </a:lnTo>
                <a:lnTo>
                  <a:pt x="98" y="276"/>
                </a:lnTo>
                <a:lnTo>
                  <a:pt x="98" y="276"/>
                </a:lnTo>
                <a:close/>
                <a:moveTo>
                  <a:pt x="40" y="340"/>
                </a:moveTo>
                <a:lnTo>
                  <a:pt x="40" y="340"/>
                </a:lnTo>
                <a:lnTo>
                  <a:pt x="41" y="339"/>
                </a:lnTo>
                <a:lnTo>
                  <a:pt x="43" y="340"/>
                </a:lnTo>
                <a:lnTo>
                  <a:pt x="41" y="340"/>
                </a:lnTo>
                <a:lnTo>
                  <a:pt x="40" y="340"/>
                </a:lnTo>
                <a:lnTo>
                  <a:pt x="40" y="340"/>
                </a:lnTo>
                <a:lnTo>
                  <a:pt x="40" y="340"/>
                </a:lnTo>
                <a:lnTo>
                  <a:pt x="40" y="340"/>
                </a:lnTo>
                <a:lnTo>
                  <a:pt x="40" y="340"/>
                </a:lnTo>
                <a:close/>
                <a:moveTo>
                  <a:pt x="5" y="425"/>
                </a:moveTo>
                <a:lnTo>
                  <a:pt x="5" y="425"/>
                </a:lnTo>
                <a:lnTo>
                  <a:pt x="8" y="434"/>
                </a:lnTo>
                <a:lnTo>
                  <a:pt x="8" y="435"/>
                </a:lnTo>
                <a:lnTo>
                  <a:pt x="8" y="435"/>
                </a:lnTo>
                <a:lnTo>
                  <a:pt x="6" y="431"/>
                </a:lnTo>
                <a:lnTo>
                  <a:pt x="5" y="425"/>
                </a:lnTo>
                <a:lnTo>
                  <a:pt x="5" y="425"/>
                </a:lnTo>
                <a:lnTo>
                  <a:pt x="6" y="428"/>
                </a:lnTo>
                <a:lnTo>
                  <a:pt x="5" y="425"/>
                </a:lnTo>
                <a:lnTo>
                  <a:pt x="5" y="425"/>
                </a:lnTo>
                <a:close/>
                <a:moveTo>
                  <a:pt x="22" y="374"/>
                </a:moveTo>
                <a:lnTo>
                  <a:pt x="22" y="374"/>
                </a:lnTo>
                <a:lnTo>
                  <a:pt x="22" y="377"/>
                </a:lnTo>
                <a:lnTo>
                  <a:pt x="22" y="380"/>
                </a:lnTo>
                <a:lnTo>
                  <a:pt x="22" y="381"/>
                </a:lnTo>
                <a:lnTo>
                  <a:pt x="22" y="381"/>
                </a:lnTo>
                <a:lnTo>
                  <a:pt x="22" y="376"/>
                </a:lnTo>
                <a:lnTo>
                  <a:pt x="22" y="374"/>
                </a:lnTo>
                <a:lnTo>
                  <a:pt x="22" y="374"/>
                </a:lnTo>
                <a:lnTo>
                  <a:pt x="22" y="374"/>
                </a:lnTo>
                <a:close/>
                <a:moveTo>
                  <a:pt x="19" y="379"/>
                </a:moveTo>
                <a:lnTo>
                  <a:pt x="19" y="379"/>
                </a:lnTo>
                <a:lnTo>
                  <a:pt x="21" y="370"/>
                </a:lnTo>
                <a:lnTo>
                  <a:pt x="21" y="370"/>
                </a:lnTo>
                <a:lnTo>
                  <a:pt x="20" y="371"/>
                </a:lnTo>
                <a:lnTo>
                  <a:pt x="19" y="375"/>
                </a:lnTo>
                <a:lnTo>
                  <a:pt x="19" y="379"/>
                </a:lnTo>
                <a:lnTo>
                  <a:pt x="19" y="379"/>
                </a:lnTo>
                <a:lnTo>
                  <a:pt x="19" y="377"/>
                </a:lnTo>
                <a:lnTo>
                  <a:pt x="19" y="379"/>
                </a:lnTo>
                <a:lnTo>
                  <a:pt x="19" y="379"/>
                </a:lnTo>
                <a:close/>
                <a:moveTo>
                  <a:pt x="4" y="421"/>
                </a:moveTo>
                <a:lnTo>
                  <a:pt x="4" y="421"/>
                </a:lnTo>
                <a:lnTo>
                  <a:pt x="5" y="423"/>
                </a:lnTo>
                <a:lnTo>
                  <a:pt x="4" y="424"/>
                </a:lnTo>
                <a:lnTo>
                  <a:pt x="4" y="424"/>
                </a:lnTo>
                <a:lnTo>
                  <a:pt x="4" y="421"/>
                </a:lnTo>
                <a:lnTo>
                  <a:pt x="4" y="421"/>
                </a:lnTo>
                <a:lnTo>
                  <a:pt x="4" y="422"/>
                </a:lnTo>
                <a:lnTo>
                  <a:pt x="4" y="421"/>
                </a:lnTo>
                <a:lnTo>
                  <a:pt x="4" y="421"/>
                </a:lnTo>
                <a:close/>
                <a:moveTo>
                  <a:pt x="3" y="410"/>
                </a:moveTo>
                <a:lnTo>
                  <a:pt x="3" y="410"/>
                </a:lnTo>
                <a:lnTo>
                  <a:pt x="4" y="413"/>
                </a:lnTo>
                <a:lnTo>
                  <a:pt x="4" y="416"/>
                </a:lnTo>
                <a:lnTo>
                  <a:pt x="4" y="416"/>
                </a:lnTo>
                <a:lnTo>
                  <a:pt x="4" y="413"/>
                </a:lnTo>
                <a:lnTo>
                  <a:pt x="3" y="410"/>
                </a:lnTo>
                <a:lnTo>
                  <a:pt x="3" y="410"/>
                </a:lnTo>
                <a:close/>
                <a:moveTo>
                  <a:pt x="16" y="377"/>
                </a:moveTo>
                <a:lnTo>
                  <a:pt x="16" y="377"/>
                </a:lnTo>
                <a:lnTo>
                  <a:pt x="16" y="372"/>
                </a:lnTo>
                <a:lnTo>
                  <a:pt x="16" y="377"/>
                </a:lnTo>
                <a:lnTo>
                  <a:pt x="16" y="377"/>
                </a:lnTo>
                <a:lnTo>
                  <a:pt x="15" y="375"/>
                </a:lnTo>
                <a:lnTo>
                  <a:pt x="16" y="377"/>
                </a:lnTo>
                <a:lnTo>
                  <a:pt x="16" y="377"/>
                </a:lnTo>
                <a:close/>
                <a:moveTo>
                  <a:pt x="2" y="416"/>
                </a:moveTo>
                <a:lnTo>
                  <a:pt x="2" y="416"/>
                </a:lnTo>
                <a:lnTo>
                  <a:pt x="0" y="406"/>
                </a:lnTo>
                <a:lnTo>
                  <a:pt x="2" y="406"/>
                </a:lnTo>
                <a:lnTo>
                  <a:pt x="2" y="407"/>
                </a:lnTo>
                <a:lnTo>
                  <a:pt x="2" y="413"/>
                </a:lnTo>
                <a:lnTo>
                  <a:pt x="2" y="415"/>
                </a:lnTo>
                <a:lnTo>
                  <a:pt x="2" y="416"/>
                </a:lnTo>
                <a:lnTo>
                  <a:pt x="2" y="416"/>
                </a:lnTo>
                <a:lnTo>
                  <a:pt x="2" y="415"/>
                </a:lnTo>
                <a:lnTo>
                  <a:pt x="2" y="416"/>
                </a:lnTo>
                <a:lnTo>
                  <a:pt x="2" y="416"/>
                </a:lnTo>
                <a:close/>
                <a:moveTo>
                  <a:pt x="3" y="403"/>
                </a:moveTo>
                <a:lnTo>
                  <a:pt x="3" y="403"/>
                </a:lnTo>
                <a:lnTo>
                  <a:pt x="4" y="403"/>
                </a:lnTo>
                <a:lnTo>
                  <a:pt x="4" y="405"/>
                </a:lnTo>
                <a:lnTo>
                  <a:pt x="4" y="407"/>
                </a:lnTo>
                <a:lnTo>
                  <a:pt x="4" y="409"/>
                </a:lnTo>
                <a:lnTo>
                  <a:pt x="3" y="409"/>
                </a:lnTo>
                <a:lnTo>
                  <a:pt x="3" y="403"/>
                </a:lnTo>
                <a:lnTo>
                  <a:pt x="3" y="403"/>
                </a:lnTo>
                <a:lnTo>
                  <a:pt x="3" y="403"/>
                </a:lnTo>
                <a:lnTo>
                  <a:pt x="3" y="403"/>
                </a:lnTo>
                <a:lnTo>
                  <a:pt x="3" y="403"/>
                </a:lnTo>
                <a:close/>
                <a:moveTo>
                  <a:pt x="16" y="359"/>
                </a:moveTo>
                <a:lnTo>
                  <a:pt x="16" y="359"/>
                </a:lnTo>
                <a:lnTo>
                  <a:pt x="17" y="365"/>
                </a:lnTo>
                <a:lnTo>
                  <a:pt x="17" y="366"/>
                </a:lnTo>
                <a:lnTo>
                  <a:pt x="17" y="368"/>
                </a:lnTo>
                <a:lnTo>
                  <a:pt x="16" y="368"/>
                </a:lnTo>
                <a:lnTo>
                  <a:pt x="16" y="368"/>
                </a:lnTo>
                <a:lnTo>
                  <a:pt x="16" y="363"/>
                </a:lnTo>
                <a:lnTo>
                  <a:pt x="16" y="362"/>
                </a:lnTo>
                <a:lnTo>
                  <a:pt x="16" y="359"/>
                </a:lnTo>
                <a:lnTo>
                  <a:pt x="16" y="359"/>
                </a:lnTo>
                <a:close/>
                <a:moveTo>
                  <a:pt x="21" y="344"/>
                </a:moveTo>
                <a:lnTo>
                  <a:pt x="21" y="344"/>
                </a:lnTo>
                <a:lnTo>
                  <a:pt x="21" y="348"/>
                </a:lnTo>
                <a:lnTo>
                  <a:pt x="21" y="348"/>
                </a:lnTo>
                <a:lnTo>
                  <a:pt x="21" y="346"/>
                </a:lnTo>
                <a:lnTo>
                  <a:pt x="21" y="344"/>
                </a:lnTo>
                <a:lnTo>
                  <a:pt x="21" y="344"/>
                </a:lnTo>
                <a:close/>
                <a:moveTo>
                  <a:pt x="20" y="342"/>
                </a:moveTo>
                <a:lnTo>
                  <a:pt x="20" y="342"/>
                </a:lnTo>
                <a:lnTo>
                  <a:pt x="19" y="350"/>
                </a:lnTo>
                <a:lnTo>
                  <a:pt x="19" y="353"/>
                </a:lnTo>
                <a:lnTo>
                  <a:pt x="17" y="353"/>
                </a:lnTo>
                <a:lnTo>
                  <a:pt x="17" y="353"/>
                </a:lnTo>
                <a:lnTo>
                  <a:pt x="19" y="347"/>
                </a:lnTo>
                <a:lnTo>
                  <a:pt x="19" y="345"/>
                </a:lnTo>
                <a:lnTo>
                  <a:pt x="20" y="342"/>
                </a:lnTo>
                <a:lnTo>
                  <a:pt x="20" y="342"/>
                </a:lnTo>
                <a:close/>
                <a:moveTo>
                  <a:pt x="27" y="327"/>
                </a:moveTo>
                <a:lnTo>
                  <a:pt x="27" y="327"/>
                </a:lnTo>
                <a:lnTo>
                  <a:pt x="27" y="328"/>
                </a:lnTo>
                <a:lnTo>
                  <a:pt x="27" y="330"/>
                </a:lnTo>
                <a:lnTo>
                  <a:pt x="27" y="330"/>
                </a:lnTo>
                <a:lnTo>
                  <a:pt x="27" y="329"/>
                </a:lnTo>
                <a:lnTo>
                  <a:pt x="27" y="327"/>
                </a:lnTo>
                <a:lnTo>
                  <a:pt x="27" y="327"/>
                </a:lnTo>
                <a:close/>
                <a:moveTo>
                  <a:pt x="23" y="329"/>
                </a:moveTo>
                <a:lnTo>
                  <a:pt x="23" y="329"/>
                </a:lnTo>
                <a:lnTo>
                  <a:pt x="28" y="324"/>
                </a:lnTo>
                <a:lnTo>
                  <a:pt x="23" y="329"/>
                </a:lnTo>
                <a:lnTo>
                  <a:pt x="23" y="329"/>
                </a:lnTo>
                <a:lnTo>
                  <a:pt x="25" y="328"/>
                </a:lnTo>
                <a:lnTo>
                  <a:pt x="25" y="329"/>
                </a:lnTo>
                <a:lnTo>
                  <a:pt x="23" y="329"/>
                </a:lnTo>
                <a:lnTo>
                  <a:pt x="23" y="329"/>
                </a:lnTo>
                <a:lnTo>
                  <a:pt x="23" y="329"/>
                </a:lnTo>
                <a:close/>
                <a:moveTo>
                  <a:pt x="23" y="328"/>
                </a:moveTo>
                <a:lnTo>
                  <a:pt x="23" y="328"/>
                </a:lnTo>
                <a:lnTo>
                  <a:pt x="26" y="322"/>
                </a:lnTo>
                <a:lnTo>
                  <a:pt x="26" y="321"/>
                </a:lnTo>
                <a:lnTo>
                  <a:pt x="25" y="322"/>
                </a:lnTo>
                <a:lnTo>
                  <a:pt x="23" y="324"/>
                </a:lnTo>
                <a:lnTo>
                  <a:pt x="22" y="326"/>
                </a:lnTo>
                <a:lnTo>
                  <a:pt x="23" y="328"/>
                </a:lnTo>
                <a:lnTo>
                  <a:pt x="23" y="328"/>
                </a:lnTo>
                <a:lnTo>
                  <a:pt x="23" y="327"/>
                </a:lnTo>
                <a:lnTo>
                  <a:pt x="23" y="328"/>
                </a:lnTo>
                <a:lnTo>
                  <a:pt x="23" y="328"/>
                </a:lnTo>
                <a:lnTo>
                  <a:pt x="23" y="328"/>
                </a:lnTo>
                <a:lnTo>
                  <a:pt x="23" y="328"/>
                </a:lnTo>
                <a:close/>
                <a:moveTo>
                  <a:pt x="27" y="311"/>
                </a:moveTo>
                <a:lnTo>
                  <a:pt x="27" y="311"/>
                </a:lnTo>
                <a:lnTo>
                  <a:pt x="27" y="313"/>
                </a:lnTo>
                <a:lnTo>
                  <a:pt x="27" y="316"/>
                </a:lnTo>
                <a:lnTo>
                  <a:pt x="27" y="316"/>
                </a:lnTo>
                <a:lnTo>
                  <a:pt x="26" y="313"/>
                </a:lnTo>
                <a:lnTo>
                  <a:pt x="27" y="311"/>
                </a:lnTo>
                <a:lnTo>
                  <a:pt x="27" y="311"/>
                </a:lnTo>
                <a:close/>
                <a:moveTo>
                  <a:pt x="5" y="341"/>
                </a:moveTo>
                <a:lnTo>
                  <a:pt x="5" y="341"/>
                </a:lnTo>
                <a:lnTo>
                  <a:pt x="6" y="344"/>
                </a:lnTo>
                <a:lnTo>
                  <a:pt x="5" y="347"/>
                </a:lnTo>
                <a:lnTo>
                  <a:pt x="5" y="347"/>
                </a:lnTo>
                <a:lnTo>
                  <a:pt x="5" y="344"/>
                </a:lnTo>
                <a:lnTo>
                  <a:pt x="5" y="341"/>
                </a:lnTo>
                <a:lnTo>
                  <a:pt x="5" y="341"/>
                </a:lnTo>
                <a:close/>
                <a:moveTo>
                  <a:pt x="5" y="342"/>
                </a:moveTo>
                <a:lnTo>
                  <a:pt x="5" y="342"/>
                </a:lnTo>
                <a:lnTo>
                  <a:pt x="5" y="345"/>
                </a:lnTo>
                <a:lnTo>
                  <a:pt x="4" y="346"/>
                </a:lnTo>
                <a:lnTo>
                  <a:pt x="4" y="346"/>
                </a:lnTo>
                <a:lnTo>
                  <a:pt x="4" y="346"/>
                </a:lnTo>
                <a:lnTo>
                  <a:pt x="4" y="345"/>
                </a:lnTo>
                <a:lnTo>
                  <a:pt x="5" y="342"/>
                </a:lnTo>
                <a:lnTo>
                  <a:pt x="5" y="342"/>
                </a:lnTo>
                <a:close/>
                <a:moveTo>
                  <a:pt x="8" y="335"/>
                </a:moveTo>
                <a:lnTo>
                  <a:pt x="8" y="335"/>
                </a:lnTo>
                <a:lnTo>
                  <a:pt x="8" y="336"/>
                </a:lnTo>
                <a:lnTo>
                  <a:pt x="8" y="335"/>
                </a:lnTo>
                <a:lnTo>
                  <a:pt x="8" y="335"/>
                </a:lnTo>
                <a:lnTo>
                  <a:pt x="8" y="336"/>
                </a:lnTo>
                <a:lnTo>
                  <a:pt x="8" y="335"/>
                </a:lnTo>
                <a:lnTo>
                  <a:pt x="8" y="335"/>
                </a:lnTo>
                <a:close/>
                <a:moveTo>
                  <a:pt x="4" y="334"/>
                </a:moveTo>
                <a:lnTo>
                  <a:pt x="4" y="334"/>
                </a:lnTo>
                <a:lnTo>
                  <a:pt x="5" y="336"/>
                </a:lnTo>
                <a:lnTo>
                  <a:pt x="4" y="338"/>
                </a:lnTo>
                <a:lnTo>
                  <a:pt x="3" y="338"/>
                </a:lnTo>
                <a:lnTo>
                  <a:pt x="4" y="334"/>
                </a:lnTo>
                <a:lnTo>
                  <a:pt x="4" y="334"/>
                </a:lnTo>
                <a:lnTo>
                  <a:pt x="3" y="336"/>
                </a:lnTo>
                <a:lnTo>
                  <a:pt x="4" y="334"/>
                </a:lnTo>
                <a:lnTo>
                  <a:pt x="4" y="334"/>
                </a:lnTo>
                <a:close/>
                <a:moveTo>
                  <a:pt x="35" y="293"/>
                </a:moveTo>
                <a:lnTo>
                  <a:pt x="35" y="293"/>
                </a:lnTo>
                <a:lnTo>
                  <a:pt x="35" y="295"/>
                </a:lnTo>
                <a:lnTo>
                  <a:pt x="34" y="297"/>
                </a:lnTo>
                <a:lnTo>
                  <a:pt x="34" y="297"/>
                </a:lnTo>
                <a:lnTo>
                  <a:pt x="34" y="297"/>
                </a:lnTo>
                <a:lnTo>
                  <a:pt x="34" y="295"/>
                </a:lnTo>
                <a:lnTo>
                  <a:pt x="35" y="293"/>
                </a:lnTo>
                <a:lnTo>
                  <a:pt x="35" y="293"/>
                </a:lnTo>
                <a:close/>
                <a:moveTo>
                  <a:pt x="8" y="327"/>
                </a:moveTo>
                <a:lnTo>
                  <a:pt x="8" y="327"/>
                </a:lnTo>
                <a:lnTo>
                  <a:pt x="9" y="329"/>
                </a:lnTo>
                <a:lnTo>
                  <a:pt x="8" y="330"/>
                </a:lnTo>
                <a:lnTo>
                  <a:pt x="8" y="330"/>
                </a:lnTo>
                <a:lnTo>
                  <a:pt x="8" y="328"/>
                </a:lnTo>
                <a:lnTo>
                  <a:pt x="8" y="327"/>
                </a:lnTo>
                <a:lnTo>
                  <a:pt x="8" y="327"/>
                </a:lnTo>
                <a:close/>
                <a:moveTo>
                  <a:pt x="29" y="298"/>
                </a:moveTo>
                <a:lnTo>
                  <a:pt x="29" y="298"/>
                </a:lnTo>
                <a:lnTo>
                  <a:pt x="32" y="287"/>
                </a:lnTo>
                <a:lnTo>
                  <a:pt x="33" y="286"/>
                </a:lnTo>
                <a:lnTo>
                  <a:pt x="32" y="289"/>
                </a:lnTo>
                <a:lnTo>
                  <a:pt x="29" y="298"/>
                </a:lnTo>
                <a:lnTo>
                  <a:pt x="29" y="298"/>
                </a:lnTo>
                <a:lnTo>
                  <a:pt x="31" y="295"/>
                </a:lnTo>
                <a:lnTo>
                  <a:pt x="29" y="298"/>
                </a:lnTo>
                <a:lnTo>
                  <a:pt x="29" y="298"/>
                </a:lnTo>
                <a:close/>
                <a:moveTo>
                  <a:pt x="37" y="281"/>
                </a:moveTo>
                <a:lnTo>
                  <a:pt x="37" y="281"/>
                </a:lnTo>
                <a:lnTo>
                  <a:pt x="34" y="283"/>
                </a:lnTo>
                <a:lnTo>
                  <a:pt x="35" y="286"/>
                </a:lnTo>
                <a:lnTo>
                  <a:pt x="37" y="285"/>
                </a:lnTo>
                <a:lnTo>
                  <a:pt x="37" y="281"/>
                </a:lnTo>
                <a:lnTo>
                  <a:pt x="37" y="281"/>
                </a:lnTo>
                <a:lnTo>
                  <a:pt x="38" y="280"/>
                </a:lnTo>
                <a:lnTo>
                  <a:pt x="38" y="281"/>
                </a:lnTo>
                <a:lnTo>
                  <a:pt x="37" y="281"/>
                </a:lnTo>
                <a:lnTo>
                  <a:pt x="37" y="281"/>
                </a:lnTo>
                <a:lnTo>
                  <a:pt x="37" y="281"/>
                </a:lnTo>
                <a:close/>
                <a:moveTo>
                  <a:pt x="37" y="275"/>
                </a:moveTo>
                <a:lnTo>
                  <a:pt x="37" y="275"/>
                </a:lnTo>
                <a:lnTo>
                  <a:pt x="38" y="276"/>
                </a:lnTo>
                <a:lnTo>
                  <a:pt x="39" y="279"/>
                </a:lnTo>
                <a:lnTo>
                  <a:pt x="39" y="280"/>
                </a:lnTo>
                <a:lnTo>
                  <a:pt x="39" y="279"/>
                </a:lnTo>
                <a:lnTo>
                  <a:pt x="37" y="275"/>
                </a:lnTo>
                <a:lnTo>
                  <a:pt x="37" y="275"/>
                </a:lnTo>
                <a:lnTo>
                  <a:pt x="38" y="274"/>
                </a:lnTo>
                <a:lnTo>
                  <a:pt x="38" y="274"/>
                </a:lnTo>
                <a:lnTo>
                  <a:pt x="38" y="275"/>
                </a:lnTo>
                <a:lnTo>
                  <a:pt x="37" y="275"/>
                </a:lnTo>
                <a:lnTo>
                  <a:pt x="37" y="275"/>
                </a:lnTo>
                <a:close/>
                <a:moveTo>
                  <a:pt x="46" y="264"/>
                </a:moveTo>
                <a:lnTo>
                  <a:pt x="46" y="264"/>
                </a:lnTo>
                <a:lnTo>
                  <a:pt x="45" y="267"/>
                </a:lnTo>
                <a:lnTo>
                  <a:pt x="45" y="269"/>
                </a:lnTo>
                <a:lnTo>
                  <a:pt x="45" y="269"/>
                </a:lnTo>
                <a:lnTo>
                  <a:pt x="45" y="267"/>
                </a:lnTo>
                <a:lnTo>
                  <a:pt x="46" y="264"/>
                </a:lnTo>
                <a:lnTo>
                  <a:pt x="46" y="264"/>
                </a:lnTo>
                <a:close/>
                <a:moveTo>
                  <a:pt x="158" y="181"/>
                </a:moveTo>
                <a:lnTo>
                  <a:pt x="158" y="181"/>
                </a:lnTo>
                <a:lnTo>
                  <a:pt x="161" y="177"/>
                </a:lnTo>
                <a:lnTo>
                  <a:pt x="162" y="177"/>
                </a:lnTo>
                <a:lnTo>
                  <a:pt x="162" y="179"/>
                </a:lnTo>
                <a:lnTo>
                  <a:pt x="161" y="181"/>
                </a:lnTo>
                <a:lnTo>
                  <a:pt x="159" y="181"/>
                </a:lnTo>
                <a:lnTo>
                  <a:pt x="158" y="181"/>
                </a:lnTo>
                <a:lnTo>
                  <a:pt x="158" y="181"/>
                </a:lnTo>
                <a:lnTo>
                  <a:pt x="159" y="181"/>
                </a:lnTo>
                <a:lnTo>
                  <a:pt x="158" y="181"/>
                </a:lnTo>
                <a:lnTo>
                  <a:pt x="158" y="181"/>
                </a:lnTo>
                <a:close/>
                <a:moveTo>
                  <a:pt x="55" y="238"/>
                </a:moveTo>
                <a:lnTo>
                  <a:pt x="55" y="238"/>
                </a:lnTo>
                <a:lnTo>
                  <a:pt x="56" y="238"/>
                </a:lnTo>
                <a:lnTo>
                  <a:pt x="56" y="238"/>
                </a:lnTo>
                <a:lnTo>
                  <a:pt x="56" y="240"/>
                </a:lnTo>
                <a:lnTo>
                  <a:pt x="55" y="242"/>
                </a:lnTo>
                <a:lnTo>
                  <a:pt x="53" y="242"/>
                </a:lnTo>
                <a:lnTo>
                  <a:pt x="53" y="242"/>
                </a:lnTo>
                <a:lnTo>
                  <a:pt x="55" y="240"/>
                </a:lnTo>
                <a:lnTo>
                  <a:pt x="55" y="238"/>
                </a:lnTo>
                <a:lnTo>
                  <a:pt x="55" y="238"/>
                </a:lnTo>
                <a:close/>
                <a:moveTo>
                  <a:pt x="163" y="175"/>
                </a:moveTo>
                <a:lnTo>
                  <a:pt x="163" y="175"/>
                </a:lnTo>
                <a:lnTo>
                  <a:pt x="169" y="169"/>
                </a:lnTo>
                <a:lnTo>
                  <a:pt x="169" y="169"/>
                </a:lnTo>
                <a:lnTo>
                  <a:pt x="169" y="170"/>
                </a:lnTo>
                <a:lnTo>
                  <a:pt x="167" y="175"/>
                </a:lnTo>
                <a:lnTo>
                  <a:pt x="164" y="176"/>
                </a:lnTo>
                <a:lnTo>
                  <a:pt x="163" y="175"/>
                </a:lnTo>
                <a:lnTo>
                  <a:pt x="163" y="175"/>
                </a:lnTo>
                <a:lnTo>
                  <a:pt x="164" y="175"/>
                </a:lnTo>
                <a:lnTo>
                  <a:pt x="164" y="175"/>
                </a:lnTo>
                <a:lnTo>
                  <a:pt x="164" y="176"/>
                </a:lnTo>
                <a:lnTo>
                  <a:pt x="163" y="175"/>
                </a:lnTo>
                <a:lnTo>
                  <a:pt x="163" y="175"/>
                </a:lnTo>
                <a:close/>
                <a:moveTo>
                  <a:pt x="174" y="165"/>
                </a:moveTo>
                <a:lnTo>
                  <a:pt x="174" y="165"/>
                </a:lnTo>
                <a:lnTo>
                  <a:pt x="170" y="169"/>
                </a:lnTo>
                <a:lnTo>
                  <a:pt x="170" y="169"/>
                </a:lnTo>
                <a:lnTo>
                  <a:pt x="170" y="168"/>
                </a:lnTo>
                <a:lnTo>
                  <a:pt x="171" y="167"/>
                </a:lnTo>
                <a:lnTo>
                  <a:pt x="173" y="165"/>
                </a:lnTo>
                <a:lnTo>
                  <a:pt x="174" y="165"/>
                </a:lnTo>
                <a:lnTo>
                  <a:pt x="174" y="165"/>
                </a:lnTo>
                <a:close/>
                <a:moveTo>
                  <a:pt x="40" y="230"/>
                </a:moveTo>
                <a:lnTo>
                  <a:pt x="40" y="230"/>
                </a:lnTo>
                <a:lnTo>
                  <a:pt x="39" y="233"/>
                </a:lnTo>
                <a:lnTo>
                  <a:pt x="38" y="235"/>
                </a:lnTo>
                <a:lnTo>
                  <a:pt x="38" y="235"/>
                </a:lnTo>
                <a:lnTo>
                  <a:pt x="39" y="233"/>
                </a:lnTo>
                <a:lnTo>
                  <a:pt x="40" y="230"/>
                </a:lnTo>
                <a:lnTo>
                  <a:pt x="40" y="230"/>
                </a:lnTo>
                <a:close/>
                <a:moveTo>
                  <a:pt x="44" y="221"/>
                </a:moveTo>
                <a:lnTo>
                  <a:pt x="44" y="221"/>
                </a:lnTo>
                <a:lnTo>
                  <a:pt x="43" y="216"/>
                </a:lnTo>
                <a:lnTo>
                  <a:pt x="43" y="216"/>
                </a:lnTo>
                <a:lnTo>
                  <a:pt x="43" y="216"/>
                </a:lnTo>
                <a:lnTo>
                  <a:pt x="44" y="220"/>
                </a:lnTo>
                <a:lnTo>
                  <a:pt x="44" y="221"/>
                </a:lnTo>
                <a:lnTo>
                  <a:pt x="44" y="221"/>
                </a:lnTo>
                <a:lnTo>
                  <a:pt x="44" y="221"/>
                </a:lnTo>
                <a:lnTo>
                  <a:pt x="43" y="220"/>
                </a:lnTo>
                <a:lnTo>
                  <a:pt x="43" y="221"/>
                </a:lnTo>
                <a:lnTo>
                  <a:pt x="43" y="221"/>
                </a:lnTo>
                <a:lnTo>
                  <a:pt x="44" y="221"/>
                </a:lnTo>
                <a:lnTo>
                  <a:pt x="44" y="221"/>
                </a:lnTo>
                <a:close/>
                <a:moveTo>
                  <a:pt x="44" y="217"/>
                </a:moveTo>
                <a:lnTo>
                  <a:pt x="44" y="217"/>
                </a:lnTo>
                <a:lnTo>
                  <a:pt x="40" y="224"/>
                </a:lnTo>
                <a:lnTo>
                  <a:pt x="40" y="224"/>
                </a:lnTo>
                <a:lnTo>
                  <a:pt x="41" y="221"/>
                </a:lnTo>
                <a:lnTo>
                  <a:pt x="44" y="217"/>
                </a:lnTo>
                <a:lnTo>
                  <a:pt x="44" y="217"/>
                </a:lnTo>
                <a:close/>
                <a:moveTo>
                  <a:pt x="193" y="144"/>
                </a:moveTo>
                <a:lnTo>
                  <a:pt x="193" y="144"/>
                </a:lnTo>
                <a:lnTo>
                  <a:pt x="197" y="141"/>
                </a:lnTo>
                <a:lnTo>
                  <a:pt x="198" y="140"/>
                </a:lnTo>
                <a:lnTo>
                  <a:pt x="199" y="140"/>
                </a:lnTo>
                <a:lnTo>
                  <a:pt x="199" y="140"/>
                </a:lnTo>
                <a:lnTo>
                  <a:pt x="197" y="143"/>
                </a:lnTo>
                <a:lnTo>
                  <a:pt x="194" y="144"/>
                </a:lnTo>
                <a:lnTo>
                  <a:pt x="193" y="144"/>
                </a:lnTo>
                <a:lnTo>
                  <a:pt x="193" y="144"/>
                </a:lnTo>
                <a:close/>
                <a:moveTo>
                  <a:pt x="47" y="208"/>
                </a:moveTo>
                <a:lnTo>
                  <a:pt x="47" y="208"/>
                </a:lnTo>
                <a:lnTo>
                  <a:pt x="49" y="208"/>
                </a:lnTo>
                <a:lnTo>
                  <a:pt x="50" y="208"/>
                </a:lnTo>
                <a:lnTo>
                  <a:pt x="49" y="211"/>
                </a:lnTo>
                <a:lnTo>
                  <a:pt x="46" y="212"/>
                </a:lnTo>
                <a:lnTo>
                  <a:pt x="47" y="208"/>
                </a:lnTo>
                <a:lnTo>
                  <a:pt x="47" y="208"/>
                </a:lnTo>
                <a:lnTo>
                  <a:pt x="47" y="209"/>
                </a:lnTo>
                <a:lnTo>
                  <a:pt x="47" y="208"/>
                </a:lnTo>
                <a:lnTo>
                  <a:pt x="47" y="208"/>
                </a:lnTo>
                <a:close/>
                <a:moveTo>
                  <a:pt x="55" y="200"/>
                </a:moveTo>
                <a:lnTo>
                  <a:pt x="55" y="200"/>
                </a:lnTo>
                <a:lnTo>
                  <a:pt x="56" y="199"/>
                </a:lnTo>
                <a:lnTo>
                  <a:pt x="57" y="198"/>
                </a:lnTo>
                <a:lnTo>
                  <a:pt x="57" y="198"/>
                </a:lnTo>
                <a:lnTo>
                  <a:pt x="56" y="200"/>
                </a:lnTo>
                <a:lnTo>
                  <a:pt x="55" y="202"/>
                </a:lnTo>
                <a:lnTo>
                  <a:pt x="55" y="200"/>
                </a:lnTo>
                <a:lnTo>
                  <a:pt x="55" y="200"/>
                </a:lnTo>
                <a:close/>
                <a:moveTo>
                  <a:pt x="49" y="202"/>
                </a:moveTo>
                <a:lnTo>
                  <a:pt x="49" y="202"/>
                </a:lnTo>
                <a:lnTo>
                  <a:pt x="50" y="202"/>
                </a:lnTo>
                <a:lnTo>
                  <a:pt x="50" y="204"/>
                </a:lnTo>
                <a:lnTo>
                  <a:pt x="50" y="204"/>
                </a:lnTo>
                <a:lnTo>
                  <a:pt x="49" y="202"/>
                </a:lnTo>
                <a:lnTo>
                  <a:pt x="49" y="202"/>
                </a:lnTo>
                <a:lnTo>
                  <a:pt x="49" y="202"/>
                </a:lnTo>
                <a:lnTo>
                  <a:pt x="49" y="202"/>
                </a:lnTo>
                <a:lnTo>
                  <a:pt x="49" y="202"/>
                </a:lnTo>
                <a:close/>
                <a:moveTo>
                  <a:pt x="211" y="130"/>
                </a:moveTo>
                <a:lnTo>
                  <a:pt x="211" y="130"/>
                </a:lnTo>
                <a:lnTo>
                  <a:pt x="210" y="133"/>
                </a:lnTo>
                <a:lnTo>
                  <a:pt x="208" y="133"/>
                </a:lnTo>
                <a:lnTo>
                  <a:pt x="208" y="132"/>
                </a:lnTo>
                <a:lnTo>
                  <a:pt x="211" y="130"/>
                </a:lnTo>
                <a:lnTo>
                  <a:pt x="211" y="130"/>
                </a:lnTo>
                <a:lnTo>
                  <a:pt x="211" y="130"/>
                </a:lnTo>
                <a:lnTo>
                  <a:pt x="211" y="130"/>
                </a:lnTo>
                <a:lnTo>
                  <a:pt x="211" y="130"/>
                </a:lnTo>
                <a:close/>
                <a:moveTo>
                  <a:pt x="65" y="185"/>
                </a:moveTo>
                <a:lnTo>
                  <a:pt x="65" y="185"/>
                </a:lnTo>
                <a:lnTo>
                  <a:pt x="64" y="182"/>
                </a:lnTo>
                <a:lnTo>
                  <a:pt x="64" y="183"/>
                </a:lnTo>
                <a:lnTo>
                  <a:pt x="64" y="185"/>
                </a:lnTo>
                <a:lnTo>
                  <a:pt x="65" y="185"/>
                </a:lnTo>
                <a:lnTo>
                  <a:pt x="65" y="185"/>
                </a:lnTo>
                <a:lnTo>
                  <a:pt x="64" y="185"/>
                </a:lnTo>
                <a:lnTo>
                  <a:pt x="65" y="185"/>
                </a:lnTo>
                <a:lnTo>
                  <a:pt x="65" y="185"/>
                </a:lnTo>
                <a:close/>
                <a:moveTo>
                  <a:pt x="218" y="128"/>
                </a:moveTo>
                <a:lnTo>
                  <a:pt x="217" y="128"/>
                </a:lnTo>
                <a:lnTo>
                  <a:pt x="217" y="128"/>
                </a:lnTo>
                <a:lnTo>
                  <a:pt x="218" y="127"/>
                </a:lnTo>
                <a:lnTo>
                  <a:pt x="220" y="127"/>
                </a:lnTo>
                <a:lnTo>
                  <a:pt x="218" y="128"/>
                </a:lnTo>
                <a:lnTo>
                  <a:pt x="218" y="128"/>
                </a:lnTo>
                <a:close/>
                <a:moveTo>
                  <a:pt x="74" y="174"/>
                </a:moveTo>
                <a:lnTo>
                  <a:pt x="74" y="174"/>
                </a:lnTo>
                <a:lnTo>
                  <a:pt x="75" y="170"/>
                </a:lnTo>
                <a:lnTo>
                  <a:pt x="76" y="170"/>
                </a:lnTo>
                <a:lnTo>
                  <a:pt x="76" y="171"/>
                </a:lnTo>
                <a:lnTo>
                  <a:pt x="74" y="174"/>
                </a:lnTo>
                <a:lnTo>
                  <a:pt x="74" y="174"/>
                </a:lnTo>
                <a:lnTo>
                  <a:pt x="74" y="173"/>
                </a:lnTo>
                <a:lnTo>
                  <a:pt x="74" y="174"/>
                </a:lnTo>
                <a:lnTo>
                  <a:pt x="74" y="174"/>
                </a:lnTo>
                <a:close/>
                <a:moveTo>
                  <a:pt x="234" y="115"/>
                </a:moveTo>
                <a:lnTo>
                  <a:pt x="234" y="115"/>
                </a:lnTo>
                <a:lnTo>
                  <a:pt x="236" y="115"/>
                </a:lnTo>
                <a:lnTo>
                  <a:pt x="235" y="116"/>
                </a:lnTo>
                <a:lnTo>
                  <a:pt x="233" y="116"/>
                </a:lnTo>
                <a:lnTo>
                  <a:pt x="233" y="116"/>
                </a:lnTo>
                <a:lnTo>
                  <a:pt x="234" y="115"/>
                </a:lnTo>
                <a:lnTo>
                  <a:pt x="234" y="115"/>
                </a:lnTo>
                <a:lnTo>
                  <a:pt x="234" y="115"/>
                </a:lnTo>
                <a:lnTo>
                  <a:pt x="234" y="115"/>
                </a:lnTo>
                <a:lnTo>
                  <a:pt x="234" y="115"/>
                </a:lnTo>
                <a:close/>
                <a:moveTo>
                  <a:pt x="82" y="159"/>
                </a:moveTo>
                <a:lnTo>
                  <a:pt x="82" y="159"/>
                </a:lnTo>
                <a:lnTo>
                  <a:pt x="87" y="156"/>
                </a:lnTo>
                <a:lnTo>
                  <a:pt x="87" y="156"/>
                </a:lnTo>
                <a:lnTo>
                  <a:pt x="87" y="156"/>
                </a:lnTo>
                <a:lnTo>
                  <a:pt x="85" y="158"/>
                </a:lnTo>
                <a:lnTo>
                  <a:pt x="82" y="159"/>
                </a:lnTo>
                <a:lnTo>
                  <a:pt x="82" y="159"/>
                </a:lnTo>
                <a:lnTo>
                  <a:pt x="82" y="159"/>
                </a:lnTo>
                <a:lnTo>
                  <a:pt x="82" y="159"/>
                </a:lnTo>
                <a:lnTo>
                  <a:pt x="82" y="159"/>
                </a:lnTo>
                <a:close/>
                <a:moveTo>
                  <a:pt x="241" y="110"/>
                </a:moveTo>
                <a:lnTo>
                  <a:pt x="241" y="110"/>
                </a:lnTo>
                <a:lnTo>
                  <a:pt x="241" y="111"/>
                </a:lnTo>
                <a:lnTo>
                  <a:pt x="241" y="112"/>
                </a:lnTo>
                <a:lnTo>
                  <a:pt x="241" y="112"/>
                </a:lnTo>
                <a:lnTo>
                  <a:pt x="240" y="111"/>
                </a:lnTo>
                <a:lnTo>
                  <a:pt x="241" y="110"/>
                </a:lnTo>
                <a:lnTo>
                  <a:pt x="241" y="110"/>
                </a:lnTo>
                <a:close/>
                <a:moveTo>
                  <a:pt x="90" y="152"/>
                </a:moveTo>
                <a:lnTo>
                  <a:pt x="90" y="152"/>
                </a:lnTo>
                <a:lnTo>
                  <a:pt x="93" y="151"/>
                </a:lnTo>
                <a:lnTo>
                  <a:pt x="92" y="152"/>
                </a:lnTo>
                <a:lnTo>
                  <a:pt x="90" y="155"/>
                </a:lnTo>
                <a:lnTo>
                  <a:pt x="90" y="153"/>
                </a:lnTo>
                <a:lnTo>
                  <a:pt x="90" y="152"/>
                </a:lnTo>
                <a:lnTo>
                  <a:pt x="90" y="152"/>
                </a:lnTo>
                <a:lnTo>
                  <a:pt x="91" y="151"/>
                </a:lnTo>
                <a:lnTo>
                  <a:pt x="90" y="152"/>
                </a:lnTo>
                <a:lnTo>
                  <a:pt x="90" y="152"/>
                </a:lnTo>
                <a:lnTo>
                  <a:pt x="90" y="152"/>
                </a:lnTo>
                <a:lnTo>
                  <a:pt x="90" y="152"/>
                </a:lnTo>
                <a:close/>
                <a:moveTo>
                  <a:pt x="246" y="109"/>
                </a:moveTo>
                <a:lnTo>
                  <a:pt x="246" y="109"/>
                </a:lnTo>
                <a:lnTo>
                  <a:pt x="245" y="110"/>
                </a:lnTo>
                <a:lnTo>
                  <a:pt x="242" y="111"/>
                </a:lnTo>
                <a:lnTo>
                  <a:pt x="242" y="111"/>
                </a:lnTo>
                <a:lnTo>
                  <a:pt x="244" y="110"/>
                </a:lnTo>
                <a:lnTo>
                  <a:pt x="246" y="109"/>
                </a:lnTo>
                <a:lnTo>
                  <a:pt x="246" y="109"/>
                </a:lnTo>
                <a:close/>
                <a:moveTo>
                  <a:pt x="94" y="146"/>
                </a:moveTo>
                <a:lnTo>
                  <a:pt x="94" y="146"/>
                </a:lnTo>
                <a:lnTo>
                  <a:pt x="88" y="152"/>
                </a:lnTo>
                <a:lnTo>
                  <a:pt x="87" y="153"/>
                </a:lnTo>
                <a:lnTo>
                  <a:pt x="88" y="152"/>
                </a:lnTo>
                <a:lnTo>
                  <a:pt x="91" y="149"/>
                </a:lnTo>
                <a:lnTo>
                  <a:pt x="94" y="146"/>
                </a:lnTo>
                <a:lnTo>
                  <a:pt x="94" y="146"/>
                </a:lnTo>
                <a:lnTo>
                  <a:pt x="93" y="147"/>
                </a:lnTo>
                <a:lnTo>
                  <a:pt x="94" y="146"/>
                </a:lnTo>
                <a:lnTo>
                  <a:pt x="94" y="146"/>
                </a:lnTo>
                <a:close/>
                <a:moveTo>
                  <a:pt x="97" y="144"/>
                </a:moveTo>
                <a:lnTo>
                  <a:pt x="97" y="144"/>
                </a:lnTo>
                <a:lnTo>
                  <a:pt x="94" y="149"/>
                </a:lnTo>
                <a:lnTo>
                  <a:pt x="93" y="150"/>
                </a:lnTo>
                <a:lnTo>
                  <a:pt x="92" y="149"/>
                </a:lnTo>
                <a:lnTo>
                  <a:pt x="93" y="147"/>
                </a:lnTo>
                <a:lnTo>
                  <a:pt x="97" y="144"/>
                </a:lnTo>
                <a:lnTo>
                  <a:pt x="97" y="144"/>
                </a:lnTo>
                <a:lnTo>
                  <a:pt x="97" y="144"/>
                </a:lnTo>
                <a:lnTo>
                  <a:pt x="97" y="144"/>
                </a:lnTo>
                <a:lnTo>
                  <a:pt x="97" y="144"/>
                </a:lnTo>
                <a:close/>
                <a:moveTo>
                  <a:pt x="255" y="103"/>
                </a:moveTo>
                <a:lnTo>
                  <a:pt x="255" y="103"/>
                </a:lnTo>
                <a:lnTo>
                  <a:pt x="251" y="105"/>
                </a:lnTo>
                <a:lnTo>
                  <a:pt x="250" y="106"/>
                </a:lnTo>
                <a:lnTo>
                  <a:pt x="251" y="105"/>
                </a:lnTo>
                <a:lnTo>
                  <a:pt x="255" y="103"/>
                </a:lnTo>
                <a:lnTo>
                  <a:pt x="255" y="103"/>
                </a:lnTo>
                <a:lnTo>
                  <a:pt x="253" y="104"/>
                </a:lnTo>
                <a:lnTo>
                  <a:pt x="255" y="103"/>
                </a:lnTo>
                <a:lnTo>
                  <a:pt x="255" y="103"/>
                </a:lnTo>
                <a:close/>
                <a:moveTo>
                  <a:pt x="98" y="139"/>
                </a:moveTo>
                <a:lnTo>
                  <a:pt x="98" y="139"/>
                </a:lnTo>
                <a:lnTo>
                  <a:pt x="99" y="139"/>
                </a:lnTo>
                <a:lnTo>
                  <a:pt x="99" y="139"/>
                </a:lnTo>
                <a:lnTo>
                  <a:pt x="99" y="141"/>
                </a:lnTo>
                <a:lnTo>
                  <a:pt x="99" y="141"/>
                </a:lnTo>
                <a:lnTo>
                  <a:pt x="98" y="139"/>
                </a:lnTo>
                <a:lnTo>
                  <a:pt x="98" y="139"/>
                </a:lnTo>
                <a:lnTo>
                  <a:pt x="99" y="139"/>
                </a:lnTo>
                <a:lnTo>
                  <a:pt x="99" y="139"/>
                </a:lnTo>
                <a:lnTo>
                  <a:pt x="98" y="139"/>
                </a:lnTo>
                <a:lnTo>
                  <a:pt x="98" y="139"/>
                </a:lnTo>
                <a:lnTo>
                  <a:pt x="98" y="139"/>
                </a:lnTo>
                <a:close/>
                <a:moveTo>
                  <a:pt x="105" y="135"/>
                </a:moveTo>
                <a:lnTo>
                  <a:pt x="105" y="135"/>
                </a:lnTo>
                <a:lnTo>
                  <a:pt x="106" y="134"/>
                </a:lnTo>
                <a:lnTo>
                  <a:pt x="109" y="132"/>
                </a:lnTo>
                <a:lnTo>
                  <a:pt x="109" y="132"/>
                </a:lnTo>
                <a:lnTo>
                  <a:pt x="108" y="135"/>
                </a:lnTo>
                <a:lnTo>
                  <a:pt x="106" y="135"/>
                </a:lnTo>
                <a:lnTo>
                  <a:pt x="105" y="135"/>
                </a:lnTo>
                <a:lnTo>
                  <a:pt x="105" y="135"/>
                </a:lnTo>
                <a:close/>
                <a:moveTo>
                  <a:pt x="112" y="126"/>
                </a:moveTo>
                <a:lnTo>
                  <a:pt x="112" y="126"/>
                </a:lnTo>
                <a:lnTo>
                  <a:pt x="115" y="122"/>
                </a:lnTo>
                <a:lnTo>
                  <a:pt x="115" y="123"/>
                </a:lnTo>
                <a:lnTo>
                  <a:pt x="114" y="124"/>
                </a:lnTo>
                <a:lnTo>
                  <a:pt x="112" y="126"/>
                </a:lnTo>
                <a:lnTo>
                  <a:pt x="112" y="126"/>
                </a:lnTo>
                <a:lnTo>
                  <a:pt x="112" y="126"/>
                </a:lnTo>
                <a:lnTo>
                  <a:pt x="112" y="126"/>
                </a:lnTo>
                <a:lnTo>
                  <a:pt x="112" y="126"/>
                </a:lnTo>
                <a:close/>
                <a:moveTo>
                  <a:pt x="122" y="118"/>
                </a:moveTo>
                <a:lnTo>
                  <a:pt x="122" y="118"/>
                </a:lnTo>
                <a:lnTo>
                  <a:pt x="118" y="121"/>
                </a:lnTo>
                <a:lnTo>
                  <a:pt x="122" y="118"/>
                </a:lnTo>
                <a:lnTo>
                  <a:pt x="122" y="118"/>
                </a:lnTo>
                <a:lnTo>
                  <a:pt x="122" y="118"/>
                </a:lnTo>
                <a:lnTo>
                  <a:pt x="122" y="118"/>
                </a:lnTo>
                <a:lnTo>
                  <a:pt x="122" y="118"/>
                </a:lnTo>
                <a:close/>
                <a:moveTo>
                  <a:pt x="121" y="120"/>
                </a:moveTo>
                <a:lnTo>
                  <a:pt x="121" y="120"/>
                </a:lnTo>
                <a:lnTo>
                  <a:pt x="123" y="118"/>
                </a:lnTo>
                <a:lnTo>
                  <a:pt x="121" y="120"/>
                </a:lnTo>
                <a:lnTo>
                  <a:pt x="121" y="120"/>
                </a:lnTo>
                <a:lnTo>
                  <a:pt x="122" y="120"/>
                </a:lnTo>
                <a:lnTo>
                  <a:pt x="121" y="120"/>
                </a:lnTo>
                <a:lnTo>
                  <a:pt x="121" y="120"/>
                </a:lnTo>
                <a:close/>
                <a:moveTo>
                  <a:pt x="131" y="111"/>
                </a:moveTo>
                <a:lnTo>
                  <a:pt x="131" y="111"/>
                </a:lnTo>
                <a:lnTo>
                  <a:pt x="128" y="115"/>
                </a:lnTo>
                <a:lnTo>
                  <a:pt x="124" y="117"/>
                </a:lnTo>
                <a:lnTo>
                  <a:pt x="124" y="117"/>
                </a:lnTo>
                <a:lnTo>
                  <a:pt x="127" y="115"/>
                </a:lnTo>
                <a:lnTo>
                  <a:pt x="131" y="111"/>
                </a:lnTo>
                <a:lnTo>
                  <a:pt x="131" y="111"/>
                </a:lnTo>
                <a:close/>
                <a:moveTo>
                  <a:pt x="131" y="109"/>
                </a:moveTo>
                <a:lnTo>
                  <a:pt x="131" y="109"/>
                </a:lnTo>
                <a:lnTo>
                  <a:pt x="128" y="111"/>
                </a:lnTo>
                <a:lnTo>
                  <a:pt x="126" y="115"/>
                </a:lnTo>
                <a:lnTo>
                  <a:pt x="126" y="115"/>
                </a:lnTo>
                <a:lnTo>
                  <a:pt x="128" y="111"/>
                </a:lnTo>
                <a:lnTo>
                  <a:pt x="131" y="109"/>
                </a:lnTo>
                <a:lnTo>
                  <a:pt x="131" y="109"/>
                </a:lnTo>
                <a:close/>
                <a:moveTo>
                  <a:pt x="141" y="103"/>
                </a:moveTo>
                <a:lnTo>
                  <a:pt x="141" y="103"/>
                </a:lnTo>
                <a:lnTo>
                  <a:pt x="140" y="103"/>
                </a:lnTo>
                <a:lnTo>
                  <a:pt x="140" y="103"/>
                </a:lnTo>
                <a:lnTo>
                  <a:pt x="141" y="105"/>
                </a:lnTo>
                <a:lnTo>
                  <a:pt x="143" y="105"/>
                </a:lnTo>
                <a:lnTo>
                  <a:pt x="141" y="103"/>
                </a:lnTo>
                <a:lnTo>
                  <a:pt x="141" y="103"/>
                </a:lnTo>
                <a:lnTo>
                  <a:pt x="143" y="103"/>
                </a:lnTo>
                <a:lnTo>
                  <a:pt x="141" y="103"/>
                </a:lnTo>
                <a:lnTo>
                  <a:pt x="141" y="103"/>
                </a:lnTo>
                <a:close/>
                <a:moveTo>
                  <a:pt x="164" y="80"/>
                </a:moveTo>
                <a:lnTo>
                  <a:pt x="164" y="80"/>
                </a:lnTo>
                <a:lnTo>
                  <a:pt x="165" y="79"/>
                </a:lnTo>
                <a:lnTo>
                  <a:pt x="164" y="80"/>
                </a:lnTo>
                <a:lnTo>
                  <a:pt x="164" y="80"/>
                </a:lnTo>
                <a:lnTo>
                  <a:pt x="164" y="80"/>
                </a:lnTo>
                <a:lnTo>
                  <a:pt x="164" y="80"/>
                </a:lnTo>
                <a:lnTo>
                  <a:pt x="164" y="81"/>
                </a:lnTo>
                <a:lnTo>
                  <a:pt x="164" y="80"/>
                </a:lnTo>
                <a:lnTo>
                  <a:pt x="164" y="80"/>
                </a:lnTo>
                <a:close/>
                <a:moveTo>
                  <a:pt x="371" y="6"/>
                </a:moveTo>
                <a:lnTo>
                  <a:pt x="371" y="6"/>
                </a:lnTo>
                <a:lnTo>
                  <a:pt x="374" y="8"/>
                </a:lnTo>
                <a:lnTo>
                  <a:pt x="374" y="9"/>
                </a:lnTo>
                <a:lnTo>
                  <a:pt x="371" y="10"/>
                </a:lnTo>
                <a:lnTo>
                  <a:pt x="369" y="10"/>
                </a:lnTo>
                <a:lnTo>
                  <a:pt x="369" y="9"/>
                </a:lnTo>
                <a:lnTo>
                  <a:pt x="371" y="6"/>
                </a:lnTo>
                <a:lnTo>
                  <a:pt x="371" y="6"/>
                </a:lnTo>
                <a:lnTo>
                  <a:pt x="371" y="8"/>
                </a:lnTo>
                <a:lnTo>
                  <a:pt x="371" y="8"/>
                </a:lnTo>
                <a:lnTo>
                  <a:pt x="371" y="8"/>
                </a:lnTo>
                <a:lnTo>
                  <a:pt x="371" y="6"/>
                </a:lnTo>
                <a:lnTo>
                  <a:pt x="371" y="6"/>
                </a:lnTo>
                <a:close/>
                <a:moveTo>
                  <a:pt x="389" y="9"/>
                </a:moveTo>
                <a:lnTo>
                  <a:pt x="389" y="9"/>
                </a:lnTo>
                <a:lnTo>
                  <a:pt x="386" y="9"/>
                </a:lnTo>
                <a:lnTo>
                  <a:pt x="385" y="9"/>
                </a:lnTo>
                <a:lnTo>
                  <a:pt x="385" y="8"/>
                </a:lnTo>
                <a:lnTo>
                  <a:pt x="385" y="8"/>
                </a:lnTo>
                <a:lnTo>
                  <a:pt x="387" y="8"/>
                </a:lnTo>
                <a:lnTo>
                  <a:pt x="389" y="9"/>
                </a:lnTo>
                <a:lnTo>
                  <a:pt x="389" y="9"/>
                </a:lnTo>
                <a:lnTo>
                  <a:pt x="389" y="9"/>
                </a:lnTo>
                <a:close/>
                <a:moveTo>
                  <a:pt x="509" y="149"/>
                </a:moveTo>
                <a:lnTo>
                  <a:pt x="509" y="149"/>
                </a:lnTo>
                <a:lnTo>
                  <a:pt x="507" y="146"/>
                </a:lnTo>
                <a:lnTo>
                  <a:pt x="509" y="149"/>
                </a:lnTo>
                <a:lnTo>
                  <a:pt x="509" y="149"/>
                </a:lnTo>
                <a:lnTo>
                  <a:pt x="507" y="146"/>
                </a:lnTo>
                <a:lnTo>
                  <a:pt x="509" y="149"/>
                </a:lnTo>
                <a:lnTo>
                  <a:pt x="509" y="149"/>
                </a:lnTo>
                <a:close/>
                <a:moveTo>
                  <a:pt x="505" y="145"/>
                </a:moveTo>
                <a:lnTo>
                  <a:pt x="505" y="145"/>
                </a:lnTo>
                <a:lnTo>
                  <a:pt x="505" y="143"/>
                </a:lnTo>
                <a:lnTo>
                  <a:pt x="505" y="145"/>
                </a:lnTo>
                <a:lnTo>
                  <a:pt x="505" y="145"/>
                </a:lnTo>
                <a:lnTo>
                  <a:pt x="506" y="146"/>
                </a:lnTo>
                <a:lnTo>
                  <a:pt x="505" y="145"/>
                </a:lnTo>
                <a:lnTo>
                  <a:pt x="505" y="145"/>
                </a:lnTo>
                <a:close/>
                <a:moveTo>
                  <a:pt x="444" y="17"/>
                </a:moveTo>
                <a:lnTo>
                  <a:pt x="444" y="17"/>
                </a:lnTo>
                <a:lnTo>
                  <a:pt x="448" y="19"/>
                </a:lnTo>
                <a:lnTo>
                  <a:pt x="448" y="19"/>
                </a:lnTo>
                <a:lnTo>
                  <a:pt x="446" y="19"/>
                </a:lnTo>
                <a:lnTo>
                  <a:pt x="444" y="17"/>
                </a:lnTo>
                <a:lnTo>
                  <a:pt x="444" y="17"/>
                </a:lnTo>
                <a:lnTo>
                  <a:pt x="445" y="17"/>
                </a:lnTo>
                <a:lnTo>
                  <a:pt x="444" y="17"/>
                </a:lnTo>
                <a:lnTo>
                  <a:pt x="444" y="17"/>
                </a:lnTo>
                <a:close/>
                <a:moveTo>
                  <a:pt x="512" y="153"/>
                </a:moveTo>
                <a:lnTo>
                  <a:pt x="512" y="153"/>
                </a:lnTo>
                <a:lnTo>
                  <a:pt x="511" y="155"/>
                </a:lnTo>
                <a:lnTo>
                  <a:pt x="511" y="155"/>
                </a:lnTo>
                <a:lnTo>
                  <a:pt x="509" y="153"/>
                </a:lnTo>
                <a:lnTo>
                  <a:pt x="509" y="152"/>
                </a:lnTo>
                <a:lnTo>
                  <a:pt x="512" y="153"/>
                </a:lnTo>
                <a:lnTo>
                  <a:pt x="512" y="153"/>
                </a:lnTo>
                <a:lnTo>
                  <a:pt x="511" y="153"/>
                </a:lnTo>
                <a:lnTo>
                  <a:pt x="511" y="153"/>
                </a:lnTo>
                <a:lnTo>
                  <a:pt x="511" y="153"/>
                </a:lnTo>
                <a:lnTo>
                  <a:pt x="512" y="153"/>
                </a:lnTo>
                <a:lnTo>
                  <a:pt x="512" y="153"/>
                </a:lnTo>
                <a:close/>
                <a:moveTo>
                  <a:pt x="454" y="22"/>
                </a:moveTo>
                <a:lnTo>
                  <a:pt x="454" y="22"/>
                </a:lnTo>
                <a:lnTo>
                  <a:pt x="452" y="22"/>
                </a:lnTo>
                <a:lnTo>
                  <a:pt x="451" y="21"/>
                </a:lnTo>
                <a:lnTo>
                  <a:pt x="451" y="21"/>
                </a:lnTo>
                <a:lnTo>
                  <a:pt x="453" y="21"/>
                </a:lnTo>
                <a:lnTo>
                  <a:pt x="454" y="21"/>
                </a:lnTo>
                <a:lnTo>
                  <a:pt x="454" y="22"/>
                </a:lnTo>
                <a:lnTo>
                  <a:pt x="454" y="22"/>
                </a:lnTo>
                <a:close/>
                <a:moveTo>
                  <a:pt x="512" y="155"/>
                </a:moveTo>
                <a:lnTo>
                  <a:pt x="512" y="155"/>
                </a:lnTo>
                <a:lnTo>
                  <a:pt x="513" y="156"/>
                </a:lnTo>
                <a:lnTo>
                  <a:pt x="513" y="157"/>
                </a:lnTo>
                <a:lnTo>
                  <a:pt x="512" y="156"/>
                </a:lnTo>
                <a:lnTo>
                  <a:pt x="512" y="155"/>
                </a:lnTo>
                <a:lnTo>
                  <a:pt x="512" y="155"/>
                </a:lnTo>
                <a:lnTo>
                  <a:pt x="512" y="155"/>
                </a:lnTo>
                <a:lnTo>
                  <a:pt x="512" y="155"/>
                </a:lnTo>
                <a:lnTo>
                  <a:pt x="512" y="155"/>
                </a:lnTo>
                <a:close/>
                <a:moveTo>
                  <a:pt x="576" y="135"/>
                </a:moveTo>
                <a:lnTo>
                  <a:pt x="576" y="135"/>
                </a:lnTo>
                <a:lnTo>
                  <a:pt x="575" y="133"/>
                </a:lnTo>
                <a:lnTo>
                  <a:pt x="574" y="129"/>
                </a:lnTo>
                <a:lnTo>
                  <a:pt x="574" y="129"/>
                </a:lnTo>
                <a:lnTo>
                  <a:pt x="576" y="133"/>
                </a:lnTo>
                <a:lnTo>
                  <a:pt x="576" y="135"/>
                </a:lnTo>
                <a:lnTo>
                  <a:pt x="576" y="135"/>
                </a:lnTo>
                <a:lnTo>
                  <a:pt x="576" y="135"/>
                </a:lnTo>
                <a:close/>
                <a:moveTo>
                  <a:pt x="580" y="144"/>
                </a:moveTo>
                <a:lnTo>
                  <a:pt x="580" y="144"/>
                </a:lnTo>
                <a:lnTo>
                  <a:pt x="578" y="140"/>
                </a:lnTo>
                <a:lnTo>
                  <a:pt x="577" y="136"/>
                </a:lnTo>
                <a:lnTo>
                  <a:pt x="577" y="136"/>
                </a:lnTo>
                <a:lnTo>
                  <a:pt x="578" y="140"/>
                </a:lnTo>
                <a:lnTo>
                  <a:pt x="580" y="144"/>
                </a:lnTo>
                <a:lnTo>
                  <a:pt x="580" y="144"/>
                </a:lnTo>
                <a:close/>
                <a:moveTo>
                  <a:pt x="582" y="147"/>
                </a:moveTo>
                <a:lnTo>
                  <a:pt x="582" y="147"/>
                </a:lnTo>
                <a:lnTo>
                  <a:pt x="581" y="144"/>
                </a:lnTo>
                <a:lnTo>
                  <a:pt x="582" y="147"/>
                </a:lnTo>
                <a:lnTo>
                  <a:pt x="582" y="147"/>
                </a:lnTo>
                <a:lnTo>
                  <a:pt x="582" y="147"/>
                </a:lnTo>
                <a:lnTo>
                  <a:pt x="582" y="147"/>
                </a:lnTo>
                <a:lnTo>
                  <a:pt x="582" y="147"/>
                </a:lnTo>
                <a:close/>
                <a:moveTo>
                  <a:pt x="545" y="311"/>
                </a:moveTo>
                <a:lnTo>
                  <a:pt x="545" y="311"/>
                </a:lnTo>
                <a:lnTo>
                  <a:pt x="544" y="311"/>
                </a:lnTo>
                <a:lnTo>
                  <a:pt x="544" y="311"/>
                </a:lnTo>
                <a:lnTo>
                  <a:pt x="544" y="307"/>
                </a:lnTo>
                <a:lnTo>
                  <a:pt x="545" y="300"/>
                </a:lnTo>
                <a:lnTo>
                  <a:pt x="546" y="298"/>
                </a:lnTo>
                <a:lnTo>
                  <a:pt x="546" y="297"/>
                </a:lnTo>
                <a:lnTo>
                  <a:pt x="546" y="298"/>
                </a:lnTo>
                <a:lnTo>
                  <a:pt x="545" y="311"/>
                </a:lnTo>
                <a:lnTo>
                  <a:pt x="545" y="311"/>
                </a:lnTo>
                <a:lnTo>
                  <a:pt x="544" y="311"/>
                </a:lnTo>
                <a:lnTo>
                  <a:pt x="545" y="310"/>
                </a:lnTo>
                <a:lnTo>
                  <a:pt x="545" y="310"/>
                </a:lnTo>
                <a:lnTo>
                  <a:pt x="545" y="311"/>
                </a:lnTo>
                <a:lnTo>
                  <a:pt x="545" y="311"/>
                </a:lnTo>
                <a:close/>
                <a:moveTo>
                  <a:pt x="540" y="324"/>
                </a:moveTo>
                <a:lnTo>
                  <a:pt x="540" y="324"/>
                </a:lnTo>
                <a:lnTo>
                  <a:pt x="540" y="323"/>
                </a:lnTo>
                <a:lnTo>
                  <a:pt x="540" y="321"/>
                </a:lnTo>
                <a:lnTo>
                  <a:pt x="540" y="316"/>
                </a:lnTo>
                <a:lnTo>
                  <a:pt x="541" y="313"/>
                </a:lnTo>
                <a:lnTo>
                  <a:pt x="540" y="324"/>
                </a:lnTo>
                <a:lnTo>
                  <a:pt x="540" y="324"/>
                </a:lnTo>
                <a:lnTo>
                  <a:pt x="540" y="323"/>
                </a:lnTo>
                <a:lnTo>
                  <a:pt x="540" y="324"/>
                </a:lnTo>
                <a:lnTo>
                  <a:pt x="540" y="324"/>
                </a:lnTo>
                <a:close/>
                <a:moveTo>
                  <a:pt x="595" y="251"/>
                </a:moveTo>
                <a:lnTo>
                  <a:pt x="595" y="251"/>
                </a:lnTo>
                <a:lnTo>
                  <a:pt x="594" y="247"/>
                </a:lnTo>
                <a:lnTo>
                  <a:pt x="594" y="244"/>
                </a:lnTo>
                <a:lnTo>
                  <a:pt x="594" y="244"/>
                </a:lnTo>
                <a:lnTo>
                  <a:pt x="595" y="247"/>
                </a:lnTo>
                <a:lnTo>
                  <a:pt x="595" y="251"/>
                </a:lnTo>
                <a:lnTo>
                  <a:pt x="595" y="251"/>
                </a:lnTo>
                <a:close/>
                <a:moveTo>
                  <a:pt x="536" y="339"/>
                </a:moveTo>
                <a:lnTo>
                  <a:pt x="536" y="339"/>
                </a:lnTo>
                <a:lnTo>
                  <a:pt x="538" y="327"/>
                </a:lnTo>
                <a:lnTo>
                  <a:pt x="539" y="327"/>
                </a:lnTo>
                <a:lnTo>
                  <a:pt x="539" y="328"/>
                </a:lnTo>
                <a:lnTo>
                  <a:pt x="538" y="334"/>
                </a:lnTo>
                <a:lnTo>
                  <a:pt x="536" y="339"/>
                </a:lnTo>
                <a:lnTo>
                  <a:pt x="536" y="339"/>
                </a:lnTo>
                <a:lnTo>
                  <a:pt x="538" y="335"/>
                </a:lnTo>
                <a:lnTo>
                  <a:pt x="536" y="339"/>
                </a:lnTo>
                <a:lnTo>
                  <a:pt x="536" y="339"/>
                </a:lnTo>
                <a:close/>
                <a:moveTo>
                  <a:pt x="594" y="292"/>
                </a:moveTo>
                <a:lnTo>
                  <a:pt x="594" y="292"/>
                </a:lnTo>
                <a:lnTo>
                  <a:pt x="595" y="294"/>
                </a:lnTo>
                <a:lnTo>
                  <a:pt x="594" y="294"/>
                </a:lnTo>
                <a:lnTo>
                  <a:pt x="594" y="293"/>
                </a:lnTo>
                <a:lnTo>
                  <a:pt x="594" y="292"/>
                </a:lnTo>
                <a:lnTo>
                  <a:pt x="594" y="292"/>
                </a:lnTo>
                <a:lnTo>
                  <a:pt x="594" y="293"/>
                </a:lnTo>
                <a:lnTo>
                  <a:pt x="594" y="292"/>
                </a:lnTo>
                <a:lnTo>
                  <a:pt x="594" y="292"/>
                </a:lnTo>
                <a:close/>
                <a:moveTo>
                  <a:pt x="519" y="370"/>
                </a:moveTo>
                <a:lnTo>
                  <a:pt x="519" y="370"/>
                </a:lnTo>
                <a:lnTo>
                  <a:pt x="518" y="368"/>
                </a:lnTo>
                <a:lnTo>
                  <a:pt x="519" y="370"/>
                </a:lnTo>
                <a:lnTo>
                  <a:pt x="519" y="370"/>
                </a:lnTo>
                <a:lnTo>
                  <a:pt x="518" y="370"/>
                </a:lnTo>
                <a:lnTo>
                  <a:pt x="518" y="370"/>
                </a:lnTo>
                <a:lnTo>
                  <a:pt x="518" y="370"/>
                </a:lnTo>
                <a:lnTo>
                  <a:pt x="519" y="370"/>
                </a:lnTo>
                <a:lnTo>
                  <a:pt x="519" y="370"/>
                </a:lnTo>
                <a:close/>
                <a:moveTo>
                  <a:pt x="542" y="362"/>
                </a:moveTo>
                <a:lnTo>
                  <a:pt x="542" y="362"/>
                </a:lnTo>
                <a:lnTo>
                  <a:pt x="540" y="365"/>
                </a:lnTo>
                <a:lnTo>
                  <a:pt x="540" y="365"/>
                </a:lnTo>
                <a:lnTo>
                  <a:pt x="541" y="365"/>
                </a:lnTo>
                <a:lnTo>
                  <a:pt x="542" y="364"/>
                </a:lnTo>
                <a:lnTo>
                  <a:pt x="542" y="362"/>
                </a:lnTo>
                <a:lnTo>
                  <a:pt x="542" y="362"/>
                </a:lnTo>
                <a:lnTo>
                  <a:pt x="542" y="362"/>
                </a:lnTo>
                <a:lnTo>
                  <a:pt x="542" y="362"/>
                </a:lnTo>
                <a:lnTo>
                  <a:pt x="542" y="362"/>
                </a:lnTo>
                <a:close/>
                <a:moveTo>
                  <a:pt x="569" y="352"/>
                </a:moveTo>
                <a:lnTo>
                  <a:pt x="569" y="352"/>
                </a:lnTo>
                <a:lnTo>
                  <a:pt x="570" y="351"/>
                </a:lnTo>
                <a:lnTo>
                  <a:pt x="570" y="350"/>
                </a:lnTo>
                <a:lnTo>
                  <a:pt x="570" y="350"/>
                </a:lnTo>
                <a:lnTo>
                  <a:pt x="570" y="352"/>
                </a:lnTo>
                <a:lnTo>
                  <a:pt x="569" y="353"/>
                </a:lnTo>
                <a:lnTo>
                  <a:pt x="569" y="352"/>
                </a:lnTo>
                <a:lnTo>
                  <a:pt x="569" y="352"/>
                </a:lnTo>
                <a:close/>
                <a:moveTo>
                  <a:pt x="562" y="366"/>
                </a:moveTo>
                <a:lnTo>
                  <a:pt x="562" y="366"/>
                </a:lnTo>
                <a:lnTo>
                  <a:pt x="563" y="362"/>
                </a:lnTo>
                <a:lnTo>
                  <a:pt x="565" y="359"/>
                </a:lnTo>
                <a:lnTo>
                  <a:pt x="565" y="359"/>
                </a:lnTo>
                <a:lnTo>
                  <a:pt x="564" y="363"/>
                </a:lnTo>
                <a:lnTo>
                  <a:pt x="562" y="366"/>
                </a:lnTo>
                <a:lnTo>
                  <a:pt x="562" y="366"/>
                </a:lnTo>
                <a:close/>
                <a:moveTo>
                  <a:pt x="557" y="376"/>
                </a:moveTo>
                <a:lnTo>
                  <a:pt x="557" y="376"/>
                </a:lnTo>
                <a:lnTo>
                  <a:pt x="558" y="374"/>
                </a:lnTo>
                <a:lnTo>
                  <a:pt x="559" y="371"/>
                </a:lnTo>
                <a:lnTo>
                  <a:pt x="559" y="371"/>
                </a:lnTo>
                <a:lnTo>
                  <a:pt x="558" y="374"/>
                </a:lnTo>
                <a:lnTo>
                  <a:pt x="557" y="376"/>
                </a:lnTo>
                <a:lnTo>
                  <a:pt x="557" y="376"/>
                </a:lnTo>
                <a:close/>
                <a:moveTo>
                  <a:pt x="560" y="377"/>
                </a:moveTo>
                <a:lnTo>
                  <a:pt x="560" y="377"/>
                </a:lnTo>
                <a:lnTo>
                  <a:pt x="559" y="377"/>
                </a:lnTo>
                <a:lnTo>
                  <a:pt x="559" y="377"/>
                </a:lnTo>
                <a:lnTo>
                  <a:pt x="560" y="377"/>
                </a:lnTo>
                <a:lnTo>
                  <a:pt x="560" y="377"/>
                </a:lnTo>
                <a:lnTo>
                  <a:pt x="560" y="377"/>
                </a:lnTo>
                <a:lnTo>
                  <a:pt x="560" y="377"/>
                </a:lnTo>
                <a:lnTo>
                  <a:pt x="560" y="377"/>
                </a:lnTo>
                <a:lnTo>
                  <a:pt x="560" y="377"/>
                </a:lnTo>
                <a:close/>
                <a:moveTo>
                  <a:pt x="500" y="451"/>
                </a:moveTo>
                <a:lnTo>
                  <a:pt x="500" y="451"/>
                </a:lnTo>
                <a:lnTo>
                  <a:pt x="501" y="450"/>
                </a:lnTo>
                <a:lnTo>
                  <a:pt x="503" y="447"/>
                </a:lnTo>
                <a:lnTo>
                  <a:pt x="503" y="447"/>
                </a:lnTo>
                <a:lnTo>
                  <a:pt x="503" y="450"/>
                </a:lnTo>
                <a:lnTo>
                  <a:pt x="500" y="451"/>
                </a:lnTo>
                <a:lnTo>
                  <a:pt x="500" y="45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4778"/>
          <p:cNvSpPr>
            <a:spLocks noEditPoints="1"/>
          </p:cNvSpPr>
          <p:nvPr/>
        </p:nvSpPr>
        <p:spPr bwMode="auto">
          <a:xfrm flipH="1">
            <a:off x="4151552" y="2741458"/>
            <a:ext cx="1736921" cy="1736921"/>
          </a:xfrm>
          <a:custGeom>
            <a:avLst/>
            <a:gdLst>
              <a:gd name="T0" fmla="*/ 227 w 643"/>
              <a:gd name="T1" fmla="*/ 171 h 643"/>
              <a:gd name="T2" fmla="*/ 320 w 643"/>
              <a:gd name="T3" fmla="*/ 511 h 643"/>
              <a:gd name="T4" fmla="*/ 512 w 643"/>
              <a:gd name="T5" fmla="*/ 163 h 643"/>
              <a:gd name="T6" fmla="*/ 566 w 643"/>
              <a:gd name="T7" fmla="*/ 388 h 643"/>
              <a:gd name="T8" fmla="*/ 643 w 643"/>
              <a:gd name="T9" fmla="*/ 284 h 643"/>
              <a:gd name="T10" fmla="*/ 302 w 643"/>
              <a:gd name="T11" fmla="*/ 15 h 643"/>
              <a:gd name="T12" fmla="*/ 43 w 643"/>
              <a:gd name="T13" fmla="*/ 233 h 643"/>
              <a:gd name="T14" fmla="*/ 28 w 643"/>
              <a:gd name="T15" fmla="*/ 502 h 643"/>
              <a:gd name="T16" fmla="*/ 161 w 643"/>
              <a:gd name="T17" fmla="*/ 611 h 643"/>
              <a:gd name="T18" fmla="*/ 321 w 643"/>
              <a:gd name="T19" fmla="*/ 617 h 643"/>
              <a:gd name="T20" fmla="*/ 394 w 643"/>
              <a:gd name="T21" fmla="*/ 582 h 643"/>
              <a:gd name="T22" fmla="*/ 68 w 643"/>
              <a:gd name="T23" fmla="*/ 447 h 643"/>
              <a:gd name="T24" fmla="*/ 368 w 643"/>
              <a:gd name="T25" fmla="*/ 546 h 643"/>
              <a:gd name="T26" fmla="*/ 569 w 643"/>
              <a:gd name="T27" fmla="*/ 382 h 643"/>
              <a:gd name="T28" fmla="*/ 265 w 643"/>
              <a:gd name="T29" fmla="*/ 640 h 643"/>
              <a:gd name="T30" fmla="*/ 311 w 643"/>
              <a:gd name="T31" fmla="*/ 571 h 643"/>
              <a:gd name="T32" fmla="*/ 377 w 643"/>
              <a:gd name="T33" fmla="*/ 576 h 643"/>
              <a:gd name="T34" fmla="*/ 304 w 643"/>
              <a:gd name="T35" fmla="*/ 568 h 643"/>
              <a:gd name="T36" fmla="*/ 305 w 643"/>
              <a:gd name="T37" fmla="*/ 573 h 643"/>
              <a:gd name="T38" fmla="*/ 269 w 643"/>
              <a:gd name="T39" fmla="*/ 570 h 643"/>
              <a:gd name="T40" fmla="*/ 330 w 643"/>
              <a:gd name="T41" fmla="*/ 597 h 643"/>
              <a:gd name="T42" fmla="*/ 330 w 643"/>
              <a:gd name="T43" fmla="*/ 607 h 643"/>
              <a:gd name="T44" fmla="*/ 312 w 643"/>
              <a:gd name="T45" fmla="*/ 601 h 643"/>
              <a:gd name="T46" fmla="*/ 188 w 643"/>
              <a:gd name="T47" fmla="*/ 511 h 643"/>
              <a:gd name="T48" fmla="*/ 312 w 643"/>
              <a:gd name="T49" fmla="*/ 613 h 643"/>
              <a:gd name="T50" fmla="*/ 291 w 643"/>
              <a:gd name="T51" fmla="*/ 625 h 643"/>
              <a:gd name="T52" fmla="*/ 305 w 643"/>
              <a:gd name="T53" fmla="*/ 626 h 643"/>
              <a:gd name="T54" fmla="*/ 198 w 643"/>
              <a:gd name="T55" fmla="*/ 564 h 643"/>
              <a:gd name="T56" fmla="*/ 190 w 643"/>
              <a:gd name="T57" fmla="*/ 583 h 643"/>
              <a:gd name="T58" fmla="*/ 147 w 643"/>
              <a:gd name="T59" fmla="*/ 548 h 643"/>
              <a:gd name="T60" fmla="*/ 139 w 643"/>
              <a:gd name="T61" fmla="*/ 559 h 643"/>
              <a:gd name="T62" fmla="*/ 164 w 643"/>
              <a:gd name="T63" fmla="*/ 602 h 643"/>
              <a:gd name="T64" fmla="*/ 187 w 643"/>
              <a:gd name="T65" fmla="*/ 629 h 643"/>
              <a:gd name="T66" fmla="*/ 158 w 643"/>
              <a:gd name="T67" fmla="*/ 618 h 643"/>
              <a:gd name="T68" fmla="*/ 121 w 643"/>
              <a:gd name="T69" fmla="*/ 576 h 643"/>
              <a:gd name="T70" fmla="*/ 137 w 643"/>
              <a:gd name="T71" fmla="*/ 606 h 643"/>
              <a:gd name="T72" fmla="*/ 100 w 643"/>
              <a:gd name="T73" fmla="*/ 562 h 643"/>
              <a:gd name="T74" fmla="*/ 66 w 643"/>
              <a:gd name="T75" fmla="*/ 518 h 643"/>
              <a:gd name="T76" fmla="*/ 57 w 643"/>
              <a:gd name="T77" fmla="*/ 517 h 643"/>
              <a:gd name="T78" fmla="*/ 58 w 643"/>
              <a:gd name="T79" fmla="*/ 536 h 643"/>
              <a:gd name="T80" fmla="*/ 53 w 643"/>
              <a:gd name="T81" fmla="*/ 531 h 643"/>
              <a:gd name="T82" fmla="*/ 66 w 643"/>
              <a:gd name="T83" fmla="*/ 413 h 643"/>
              <a:gd name="T84" fmla="*/ 35 w 643"/>
              <a:gd name="T85" fmla="*/ 443 h 643"/>
              <a:gd name="T86" fmla="*/ 19 w 643"/>
              <a:gd name="T87" fmla="*/ 479 h 643"/>
              <a:gd name="T88" fmla="*/ 31 w 643"/>
              <a:gd name="T89" fmla="*/ 416 h 643"/>
              <a:gd name="T90" fmla="*/ 138 w 643"/>
              <a:gd name="T91" fmla="*/ 298 h 643"/>
              <a:gd name="T92" fmla="*/ 10 w 643"/>
              <a:gd name="T93" fmla="*/ 440 h 643"/>
              <a:gd name="T94" fmla="*/ 31 w 643"/>
              <a:gd name="T95" fmla="*/ 379 h 643"/>
              <a:gd name="T96" fmla="*/ 38 w 643"/>
              <a:gd name="T97" fmla="*/ 340 h 643"/>
              <a:gd name="T98" fmla="*/ 10 w 643"/>
              <a:gd name="T99" fmla="*/ 345 h 643"/>
              <a:gd name="T100" fmla="*/ 53 w 643"/>
              <a:gd name="T101" fmla="*/ 292 h 643"/>
              <a:gd name="T102" fmla="*/ 204 w 643"/>
              <a:gd name="T103" fmla="*/ 198 h 643"/>
              <a:gd name="T104" fmla="*/ 50 w 643"/>
              <a:gd name="T105" fmla="*/ 225 h 643"/>
              <a:gd name="T106" fmla="*/ 243 w 643"/>
              <a:gd name="T107" fmla="*/ 160 h 643"/>
              <a:gd name="T108" fmla="*/ 98 w 643"/>
              <a:gd name="T109" fmla="*/ 159 h 643"/>
              <a:gd name="T110" fmla="*/ 105 w 643"/>
              <a:gd name="T111" fmla="*/ 148 h 643"/>
              <a:gd name="T112" fmla="*/ 125 w 643"/>
              <a:gd name="T113" fmla="*/ 128 h 643"/>
              <a:gd name="T114" fmla="*/ 155 w 643"/>
              <a:gd name="T115" fmla="*/ 104 h 643"/>
              <a:gd name="T116" fmla="*/ 518 w 643"/>
              <a:gd name="T117" fmla="*/ 169 h 643"/>
              <a:gd name="T118" fmla="*/ 521 w 643"/>
              <a:gd name="T119" fmla="*/ 175 h 643"/>
              <a:gd name="T120" fmla="*/ 568 w 643"/>
              <a:gd name="T121" fmla="*/ 324 h 643"/>
              <a:gd name="T122" fmla="*/ 542 w 643"/>
              <a:gd name="T123" fmla="*/ 383 h 643"/>
              <a:gd name="T124" fmla="*/ 601 w 643"/>
              <a:gd name="T125" fmla="*/ 400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43" h="643">
                <a:moveTo>
                  <a:pt x="423" y="493"/>
                </a:moveTo>
                <a:lnTo>
                  <a:pt x="423" y="493"/>
                </a:lnTo>
                <a:lnTo>
                  <a:pt x="394" y="513"/>
                </a:lnTo>
                <a:lnTo>
                  <a:pt x="381" y="520"/>
                </a:lnTo>
                <a:lnTo>
                  <a:pt x="368" y="526"/>
                </a:lnTo>
                <a:lnTo>
                  <a:pt x="353" y="531"/>
                </a:lnTo>
                <a:lnTo>
                  <a:pt x="339" y="535"/>
                </a:lnTo>
                <a:lnTo>
                  <a:pt x="323" y="536"/>
                </a:lnTo>
                <a:lnTo>
                  <a:pt x="306" y="535"/>
                </a:lnTo>
                <a:lnTo>
                  <a:pt x="306" y="535"/>
                </a:lnTo>
                <a:lnTo>
                  <a:pt x="306" y="531"/>
                </a:lnTo>
                <a:lnTo>
                  <a:pt x="309" y="529"/>
                </a:lnTo>
                <a:lnTo>
                  <a:pt x="312" y="529"/>
                </a:lnTo>
                <a:lnTo>
                  <a:pt x="318" y="529"/>
                </a:lnTo>
                <a:lnTo>
                  <a:pt x="318" y="529"/>
                </a:lnTo>
                <a:lnTo>
                  <a:pt x="311" y="528"/>
                </a:lnTo>
                <a:lnTo>
                  <a:pt x="295" y="529"/>
                </a:lnTo>
                <a:lnTo>
                  <a:pt x="252" y="531"/>
                </a:lnTo>
                <a:lnTo>
                  <a:pt x="230" y="532"/>
                </a:lnTo>
                <a:lnTo>
                  <a:pt x="211" y="531"/>
                </a:lnTo>
                <a:lnTo>
                  <a:pt x="204" y="530"/>
                </a:lnTo>
                <a:lnTo>
                  <a:pt x="199" y="529"/>
                </a:lnTo>
                <a:lnTo>
                  <a:pt x="197" y="526"/>
                </a:lnTo>
                <a:lnTo>
                  <a:pt x="197" y="524"/>
                </a:lnTo>
                <a:lnTo>
                  <a:pt x="197" y="523"/>
                </a:lnTo>
                <a:lnTo>
                  <a:pt x="197" y="523"/>
                </a:lnTo>
                <a:lnTo>
                  <a:pt x="187" y="526"/>
                </a:lnTo>
                <a:lnTo>
                  <a:pt x="177" y="528"/>
                </a:lnTo>
                <a:lnTo>
                  <a:pt x="169" y="526"/>
                </a:lnTo>
                <a:lnTo>
                  <a:pt x="162" y="524"/>
                </a:lnTo>
                <a:lnTo>
                  <a:pt x="156" y="519"/>
                </a:lnTo>
                <a:lnTo>
                  <a:pt x="151" y="514"/>
                </a:lnTo>
                <a:lnTo>
                  <a:pt x="146" y="506"/>
                </a:lnTo>
                <a:lnTo>
                  <a:pt x="143" y="497"/>
                </a:lnTo>
                <a:lnTo>
                  <a:pt x="139" y="488"/>
                </a:lnTo>
                <a:lnTo>
                  <a:pt x="137" y="476"/>
                </a:lnTo>
                <a:lnTo>
                  <a:pt x="135" y="464"/>
                </a:lnTo>
                <a:lnTo>
                  <a:pt x="134" y="451"/>
                </a:lnTo>
                <a:lnTo>
                  <a:pt x="135" y="423"/>
                </a:lnTo>
                <a:lnTo>
                  <a:pt x="138" y="392"/>
                </a:lnTo>
                <a:lnTo>
                  <a:pt x="144" y="359"/>
                </a:lnTo>
                <a:lnTo>
                  <a:pt x="151" y="326"/>
                </a:lnTo>
                <a:lnTo>
                  <a:pt x="161" y="294"/>
                </a:lnTo>
                <a:lnTo>
                  <a:pt x="171" y="263"/>
                </a:lnTo>
                <a:lnTo>
                  <a:pt x="184" y="234"/>
                </a:lnTo>
                <a:lnTo>
                  <a:pt x="197" y="208"/>
                </a:lnTo>
                <a:lnTo>
                  <a:pt x="204" y="198"/>
                </a:lnTo>
                <a:lnTo>
                  <a:pt x="211" y="188"/>
                </a:lnTo>
                <a:lnTo>
                  <a:pt x="220" y="178"/>
                </a:lnTo>
                <a:lnTo>
                  <a:pt x="227" y="171"/>
                </a:lnTo>
                <a:lnTo>
                  <a:pt x="227" y="171"/>
                </a:lnTo>
                <a:lnTo>
                  <a:pt x="217" y="174"/>
                </a:lnTo>
                <a:lnTo>
                  <a:pt x="209" y="176"/>
                </a:lnTo>
                <a:lnTo>
                  <a:pt x="200" y="178"/>
                </a:lnTo>
                <a:lnTo>
                  <a:pt x="193" y="182"/>
                </a:lnTo>
                <a:lnTo>
                  <a:pt x="185" y="187"/>
                </a:lnTo>
                <a:lnTo>
                  <a:pt x="179" y="190"/>
                </a:lnTo>
                <a:lnTo>
                  <a:pt x="165" y="202"/>
                </a:lnTo>
                <a:lnTo>
                  <a:pt x="155" y="216"/>
                </a:lnTo>
                <a:lnTo>
                  <a:pt x="146" y="230"/>
                </a:lnTo>
                <a:lnTo>
                  <a:pt x="139" y="246"/>
                </a:lnTo>
                <a:lnTo>
                  <a:pt x="133" y="264"/>
                </a:lnTo>
                <a:lnTo>
                  <a:pt x="128" y="283"/>
                </a:lnTo>
                <a:lnTo>
                  <a:pt x="126" y="302"/>
                </a:lnTo>
                <a:lnTo>
                  <a:pt x="125" y="323"/>
                </a:lnTo>
                <a:lnTo>
                  <a:pt x="125" y="343"/>
                </a:lnTo>
                <a:lnTo>
                  <a:pt x="126" y="364"/>
                </a:lnTo>
                <a:lnTo>
                  <a:pt x="128" y="384"/>
                </a:lnTo>
                <a:lnTo>
                  <a:pt x="133" y="405"/>
                </a:lnTo>
                <a:lnTo>
                  <a:pt x="138" y="425"/>
                </a:lnTo>
                <a:lnTo>
                  <a:pt x="145" y="444"/>
                </a:lnTo>
                <a:lnTo>
                  <a:pt x="152" y="463"/>
                </a:lnTo>
                <a:lnTo>
                  <a:pt x="161" y="481"/>
                </a:lnTo>
                <a:lnTo>
                  <a:pt x="171" y="496"/>
                </a:lnTo>
                <a:lnTo>
                  <a:pt x="182" y="511"/>
                </a:lnTo>
                <a:lnTo>
                  <a:pt x="194" y="523"/>
                </a:lnTo>
                <a:lnTo>
                  <a:pt x="206" y="534"/>
                </a:lnTo>
                <a:lnTo>
                  <a:pt x="221" y="542"/>
                </a:lnTo>
                <a:lnTo>
                  <a:pt x="235" y="548"/>
                </a:lnTo>
                <a:lnTo>
                  <a:pt x="243" y="550"/>
                </a:lnTo>
                <a:lnTo>
                  <a:pt x="251" y="552"/>
                </a:lnTo>
                <a:lnTo>
                  <a:pt x="258" y="552"/>
                </a:lnTo>
                <a:lnTo>
                  <a:pt x="267" y="552"/>
                </a:lnTo>
                <a:lnTo>
                  <a:pt x="275" y="550"/>
                </a:lnTo>
                <a:lnTo>
                  <a:pt x="283" y="549"/>
                </a:lnTo>
                <a:lnTo>
                  <a:pt x="292" y="546"/>
                </a:lnTo>
                <a:lnTo>
                  <a:pt x="302" y="543"/>
                </a:lnTo>
                <a:lnTo>
                  <a:pt x="310" y="538"/>
                </a:lnTo>
                <a:lnTo>
                  <a:pt x="320" y="532"/>
                </a:lnTo>
                <a:lnTo>
                  <a:pt x="338" y="519"/>
                </a:lnTo>
                <a:lnTo>
                  <a:pt x="357" y="502"/>
                </a:lnTo>
                <a:lnTo>
                  <a:pt x="357" y="502"/>
                </a:lnTo>
                <a:lnTo>
                  <a:pt x="354" y="502"/>
                </a:lnTo>
                <a:lnTo>
                  <a:pt x="352" y="502"/>
                </a:lnTo>
                <a:lnTo>
                  <a:pt x="352" y="503"/>
                </a:lnTo>
                <a:lnTo>
                  <a:pt x="353" y="503"/>
                </a:lnTo>
                <a:lnTo>
                  <a:pt x="353" y="503"/>
                </a:lnTo>
                <a:lnTo>
                  <a:pt x="339" y="508"/>
                </a:lnTo>
                <a:lnTo>
                  <a:pt x="327" y="513"/>
                </a:lnTo>
                <a:lnTo>
                  <a:pt x="322" y="513"/>
                </a:lnTo>
                <a:lnTo>
                  <a:pt x="320" y="513"/>
                </a:lnTo>
                <a:lnTo>
                  <a:pt x="320" y="511"/>
                </a:lnTo>
                <a:lnTo>
                  <a:pt x="322" y="507"/>
                </a:lnTo>
                <a:lnTo>
                  <a:pt x="322" y="507"/>
                </a:lnTo>
                <a:lnTo>
                  <a:pt x="304" y="509"/>
                </a:lnTo>
                <a:lnTo>
                  <a:pt x="287" y="511"/>
                </a:lnTo>
                <a:lnTo>
                  <a:pt x="273" y="512"/>
                </a:lnTo>
                <a:lnTo>
                  <a:pt x="257" y="511"/>
                </a:lnTo>
                <a:lnTo>
                  <a:pt x="244" y="509"/>
                </a:lnTo>
                <a:lnTo>
                  <a:pt x="232" y="508"/>
                </a:lnTo>
                <a:lnTo>
                  <a:pt x="220" y="505"/>
                </a:lnTo>
                <a:lnTo>
                  <a:pt x="210" y="501"/>
                </a:lnTo>
                <a:lnTo>
                  <a:pt x="200" y="497"/>
                </a:lnTo>
                <a:lnTo>
                  <a:pt x="192" y="491"/>
                </a:lnTo>
                <a:lnTo>
                  <a:pt x="184" y="487"/>
                </a:lnTo>
                <a:lnTo>
                  <a:pt x="176" y="479"/>
                </a:lnTo>
                <a:lnTo>
                  <a:pt x="170" y="473"/>
                </a:lnTo>
                <a:lnTo>
                  <a:pt x="165" y="465"/>
                </a:lnTo>
                <a:lnTo>
                  <a:pt x="162" y="458"/>
                </a:lnTo>
                <a:lnTo>
                  <a:pt x="158" y="449"/>
                </a:lnTo>
                <a:lnTo>
                  <a:pt x="155" y="440"/>
                </a:lnTo>
                <a:lnTo>
                  <a:pt x="153" y="431"/>
                </a:lnTo>
                <a:lnTo>
                  <a:pt x="152" y="422"/>
                </a:lnTo>
                <a:lnTo>
                  <a:pt x="151" y="411"/>
                </a:lnTo>
                <a:lnTo>
                  <a:pt x="152" y="390"/>
                </a:lnTo>
                <a:lnTo>
                  <a:pt x="156" y="369"/>
                </a:lnTo>
                <a:lnTo>
                  <a:pt x="162" y="346"/>
                </a:lnTo>
                <a:lnTo>
                  <a:pt x="170" y="323"/>
                </a:lnTo>
                <a:lnTo>
                  <a:pt x="181" y="300"/>
                </a:lnTo>
                <a:lnTo>
                  <a:pt x="193" y="277"/>
                </a:lnTo>
                <a:lnTo>
                  <a:pt x="208" y="254"/>
                </a:lnTo>
                <a:lnTo>
                  <a:pt x="223" y="233"/>
                </a:lnTo>
                <a:lnTo>
                  <a:pt x="240" y="212"/>
                </a:lnTo>
                <a:lnTo>
                  <a:pt x="258" y="193"/>
                </a:lnTo>
                <a:lnTo>
                  <a:pt x="277" y="175"/>
                </a:lnTo>
                <a:lnTo>
                  <a:pt x="298" y="159"/>
                </a:lnTo>
                <a:lnTo>
                  <a:pt x="318" y="146"/>
                </a:lnTo>
                <a:lnTo>
                  <a:pt x="340" y="134"/>
                </a:lnTo>
                <a:lnTo>
                  <a:pt x="362" y="125"/>
                </a:lnTo>
                <a:lnTo>
                  <a:pt x="374" y="122"/>
                </a:lnTo>
                <a:lnTo>
                  <a:pt x="385" y="119"/>
                </a:lnTo>
                <a:lnTo>
                  <a:pt x="395" y="118"/>
                </a:lnTo>
                <a:lnTo>
                  <a:pt x="406" y="117"/>
                </a:lnTo>
                <a:lnTo>
                  <a:pt x="417" y="117"/>
                </a:lnTo>
                <a:lnTo>
                  <a:pt x="428" y="118"/>
                </a:lnTo>
                <a:lnTo>
                  <a:pt x="440" y="119"/>
                </a:lnTo>
                <a:lnTo>
                  <a:pt x="451" y="123"/>
                </a:lnTo>
                <a:lnTo>
                  <a:pt x="460" y="127"/>
                </a:lnTo>
                <a:lnTo>
                  <a:pt x="471" y="131"/>
                </a:lnTo>
                <a:lnTo>
                  <a:pt x="482" y="137"/>
                </a:lnTo>
                <a:lnTo>
                  <a:pt x="492" y="145"/>
                </a:lnTo>
                <a:lnTo>
                  <a:pt x="503" y="153"/>
                </a:lnTo>
                <a:lnTo>
                  <a:pt x="512" y="163"/>
                </a:lnTo>
                <a:lnTo>
                  <a:pt x="512" y="163"/>
                </a:lnTo>
                <a:lnTo>
                  <a:pt x="511" y="163"/>
                </a:lnTo>
                <a:lnTo>
                  <a:pt x="509" y="162"/>
                </a:lnTo>
                <a:lnTo>
                  <a:pt x="506" y="159"/>
                </a:lnTo>
                <a:lnTo>
                  <a:pt x="499" y="154"/>
                </a:lnTo>
                <a:lnTo>
                  <a:pt x="499" y="154"/>
                </a:lnTo>
                <a:lnTo>
                  <a:pt x="510" y="194"/>
                </a:lnTo>
                <a:lnTo>
                  <a:pt x="517" y="227"/>
                </a:lnTo>
                <a:lnTo>
                  <a:pt x="522" y="255"/>
                </a:lnTo>
                <a:lnTo>
                  <a:pt x="524" y="282"/>
                </a:lnTo>
                <a:lnTo>
                  <a:pt x="525" y="310"/>
                </a:lnTo>
                <a:lnTo>
                  <a:pt x="524" y="340"/>
                </a:lnTo>
                <a:lnTo>
                  <a:pt x="518" y="419"/>
                </a:lnTo>
                <a:lnTo>
                  <a:pt x="518" y="419"/>
                </a:lnTo>
                <a:lnTo>
                  <a:pt x="521" y="418"/>
                </a:lnTo>
                <a:lnTo>
                  <a:pt x="522" y="418"/>
                </a:lnTo>
                <a:lnTo>
                  <a:pt x="521" y="422"/>
                </a:lnTo>
                <a:lnTo>
                  <a:pt x="521" y="422"/>
                </a:lnTo>
                <a:lnTo>
                  <a:pt x="534" y="410"/>
                </a:lnTo>
                <a:lnTo>
                  <a:pt x="540" y="402"/>
                </a:lnTo>
                <a:lnTo>
                  <a:pt x="546" y="394"/>
                </a:lnTo>
                <a:lnTo>
                  <a:pt x="550" y="384"/>
                </a:lnTo>
                <a:lnTo>
                  <a:pt x="553" y="375"/>
                </a:lnTo>
                <a:lnTo>
                  <a:pt x="554" y="364"/>
                </a:lnTo>
                <a:lnTo>
                  <a:pt x="553" y="353"/>
                </a:lnTo>
                <a:lnTo>
                  <a:pt x="553" y="353"/>
                </a:lnTo>
                <a:lnTo>
                  <a:pt x="554" y="355"/>
                </a:lnTo>
                <a:lnTo>
                  <a:pt x="556" y="357"/>
                </a:lnTo>
                <a:lnTo>
                  <a:pt x="557" y="355"/>
                </a:lnTo>
                <a:lnTo>
                  <a:pt x="558" y="354"/>
                </a:lnTo>
                <a:lnTo>
                  <a:pt x="558" y="354"/>
                </a:lnTo>
                <a:lnTo>
                  <a:pt x="558" y="358"/>
                </a:lnTo>
                <a:lnTo>
                  <a:pt x="558" y="354"/>
                </a:lnTo>
                <a:lnTo>
                  <a:pt x="559" y="351"/>
                </a:lnTo>
                <a:lnTo>
                  <a:pt x="559" y="351"/>
                </a:lnTo>
                <a:lnTo>
                  <a:pt x="560" y="353"/>
                </a:lnTo>
                <a:lnTo>
                  <a:pt x="560" y="354"/>
                </a:lnTo>
                <a:lnTo>
                  <a:pt x="560" y="361"/>
                </a:lnTo>
                <a:lnTo>
                  <a:pt x="557" y="372"/>
                </a:lnTo>
                <a:lnTo>
                  <a:pt x="552" y="383"/>
                </a:lnTo>
                <a:lnTo>
                  <a:pt x="541" y="408"/>
                </a:lnTo>
                <a:lnTo>
                  <a:pt x="530" y="432"/>
                </a:lnTo>
                <a:lnTo>
                  <a:pt x="530" y="432"/>
                </a:lnTo>
                <a:lnTo>
                  <a:pt x="540" y="428"/>
                </a:lnTo>
                <a:lnTo>
                  <a:pt x="546" y="423"/>
                </a:lnTo>
                <a:lnTo>
                  <a:pt x="551" y="418"/>
                </a:lnTo>
                <a:lnTo>
                  <a:pt x="556" y="413"/>
                </a:lnTo>
                <a:lnTo>
                  <a:pt x="562" y="402"/>
                </a:lnTo>
                <a:lnTo>
                  <a:pt x="569" y="392"/>
                </a:lnTo>
                <a:lnTo>
                  <a:pt x="569" y="392"/>
                </a:lnTo>
                <a:lnTo>
                  <a:pt x="566" y="388"/>
                </a:lnTo>
                <a:lnTo>
                  <a:pt x="566" y="387"/>
                </a:lnTo>
                <a:lnTo>
                  <a:pt x="568" y="387"/>
                </a:lnTo>
                <a:lnTo>
                  <a:pt x="571" y="387"/>
                </a:lnTo>
                <a:lnTo>
                  <a:pt x="571" y="387"/>
                </a:lnTo>
                <a:lnTo>
                  <a:pt x="558" y="412"/>
                </a:lnTo>
                <a:lnTo>
                  <a:pt x="538" y="449"/>
                </a:lnTo>
                <a:lnTo>
                  <a:pt x="528" y="469"/>
                </a:lnTo>
                <a:lnTo>
                  <a:pt x="521" y="485"/>
                </a:lnTo>
                <a:lnTo>
                  <a:pt x="516" y="499"/>
                </a:lnTo>
                <a:lnTo>
                  <a:pt x="515" y="502"/>
                </a:lnTo>
                <a:lnTo>
                  <a:pt x="515" y="505"/>
                </a:lnTo>
                <a:lnTo>
                  <a:pt x="515" y="505"/>
                </a:lnTo>
                <a:lnTo>
                  <a:pt x="524" y="501"/>
                </a:lnTo>
                <a:lnTo>
                  <a:pt x="530" y="497"/>
                </a:lnTo>
                <a:lnTo>
                  <a:pt x="536" y="493"/>
                </a:lnTo>
                <a:lnTo>
                  <a:pt x="541" y="487"/>
                </a:lnTo>
                <a:lnTo>
                  <a:pt x="550" y="473"/>
                </a:lnTo>
                <a:lnTo>
                  <a:pt x="563" y="455"/>
                </a:lnTo>
                <a:lnTo>
                  <a:pt x="563" y="455"/>
                </a:lnTo>
                <a:lnTo>
                  <a:pt x="564" y="461"/>
                </a:lnTo>
                <a:lnTo>
                  <a:pt x="566" y="463"/>
                </a:lnTo>
                <a:lnTo>
                  <a:pt x="569" y="463"/>
                </a:lnTo>
                <a:lnTo>
                  <a:pt x="571" y="460"/>
                </a:lnTo>
                <a:lnTo>
                  <a:pt x="575" y="454"/>
                </a:lnTo>
                <a:lnTo>
                  <a:pt x="576" y="452"/>
                </a:lnTo>
                <a:lnTo>
                  <a:pt x="575" y="452"/>
                </a:lnTo>
                <a:lnTo>
                  <a:pt x="575" y="452"/>
                </a:lnTo>
                <a:lnTo>
                  <a:pt x="577" y="451"/>
                </a:lnTo>
                <a:lnTo>
                  <a:pt x="578" y="448"/>
                </a:lnTo>
                <a:lnTo>
                  <a:pt x="584" y="440"/>
                </a:lnTo>
                <a:lnTo>
                  <a:pt x="592" y="426"/>
                </a:lnTo>
                <a:lnTo>
                  <a:pt x="599" y="410"/>
                </a:lnTo>
                <a:lnTo>
                  <a:pt x="615" y="373"/>
                </a:lnTo>
                <a:lnTo>
                  <a:pt x="630" y="341"/>
                </a:lnTo>
                <a:lnTo>
                  <a:pt x="630" y="341"/>
                </a:lnTo>
                <a:lnTo>
                  <a:pt x="637" y="348"/>
                </a:lnTo>
                <a:lnTo>
                  <a:pt x="636" y="348"/>
                </a:lnTo>
                <a:lnTo>
                  <a:pt x="635" y="348"/>
                </a:lnTo>
                <a:lnTo>
                  <a:pt x="633" y="348"/>
                </a:lnTo>
                <a:lnTo>
                  <a:pt x="633" y="349"/>
                </a:lnTo>
                <a:lnTo>
                  <a:pt x="636" y="352"/>
                </a:lnTo>
                <a:lnTo>
                  <a:pt x="636" y="352"/>
                </a:lnTo>
                <a:lnTo>
                  <a:pt x="637" y="348"/>
                </a:lnTo>
                <a:lnTo>
                  <a:pt x="639" y="341"/>
                </a:lnTo>
                <a:lnTo>
                  <a:pt x="641" y="320"/>
                </a:lnTo>
                <a:lnTo>
                  <a:pt x="641" y="299"/>
                </a:lnTo>
                <a:lnTo>
                  <a:pt x="640" y="284"/>
                </a:lnTo>
                <a:lnTo>
                  <a:pt x="640" y="284"/>
                </a:lnTo>
                <a:lnTo>
                  <a:pt x="643" y="286"/>
                </a:lnTo>
                <a:lnTo>
                  <a:pt x="643" y="286"/>
                </a:lnTo>
                <a:lnTo>
                  <a:pt x="643" y="284"/>
                </a:lnTo>
                <a:lnTo>
                  <a:pt x="642" y="280"/>
                </a:lnTo>
                <a:lnTo>
                  <a:pt x="637" y="271"/>
                </a:lnTo>
                <a:lnTo>
                  <a:pt x="637" y="271"/>
                </a:lnTo>
                <a:lnTo>
                  <a:pt x="637" y="276"/>
                </a:lnTo>
                <a:lnTo>
                  <a:pt x="639" y="280"/>
                </a:lnTo>
                <a:lnTo>
                  <a:pt x="641" y="288"/>
                </a:lnTo>
                <a:lnTo>
                  <a:pt x="642" y="292"/>
                </a:lnTo>
                <a:lnTo>
                  <a:pt x="643" y="296"/>
                </a:lnTo>
                <a:lnTo>
                  <a:pt x="641" y="301"/>
                </a:lnTo>
                <a:lnTo>
                  <a:pt x="637" y="307"/>
                </a:lnTo>
                <a:lnTo>
                  <a:pt x="637" y="307"/>
                </a:lnTo>
                <a:lnTo>
                  <a:pt x="635" y="302"/>
                </a:lnTo>
                <a:lnTo>
                  <a:pt x="634" y="296"/>
                </a:lnTo>
                <a:lnTo>
                  <a:pt x="633" y="283"/>
                </a:lnTo>
                <a:lnTo>
                  <a:pt x="634" y="269"/>
                </a:lnTo>
                <a:lnTo>
                  <a:pt x="635" y="255"/>
                </a:lnTo>
                <a:lnTo>
                  <a:pt x="640" y="227"/>
                </a:lnTo>
                <a:lnTo>
                  <a:pt x="640" y="215"/>
                </a:lnTo>
                <a:lnTo>
                  <a:pt x="640" y="205"/>
                </a:lnTo>
                <a:lnTo>
                  <a:pt x="640" y="205"/>
                </a:lnTo>
                <a:lnTo>
                  <a:pt x="639" y="208"/>
                </a:lnTo>
                <a:lnTo>
                  <a:pt x="639" y="212"/>
                </a:lnTo>
                <a:lnTo>
                  <a:pt x="639" y="212"/>
                </a:lnTo>
                <a:lnTo>
                  <a:pt x="622" y="158"/>
                </a:lnTo>
                <a:lnTo>
                  <a:pt x="622" y="158"/>
                </a:lnTo>
                <a:lnTo>
                  <a:pt x="621" y="158"/>
                </a:lnTo>
                <a:lnTo>
                  <a:pt x="621" y="158"/>
                </a:lnTo>
                <a:lnTo>
                  <a:pt x="618" y="154"/>
                </a:lnTo>
                <a:lnTo>
                  <a:pt x="615" y="141"/>
                </a:lnTo>
                <a:lnTo>
                  <a:pt x="611" y="129"/>
                </a:lnTo>
                <a:lnTo>
                  <a:pt x="610" y="128"/>
                </a:lnTo>
                <a:lnTo>
                  <a:pt x="609" y="131"/>
                </a:lnTo>
                <a:lnTo>
                  <a:pt x="609" y="131"/>
                </a:lnTo>
                <a:lnTo>
                  <a:pt x="576" y="92"/>
                </a:lnTo>
                <a:lnTo>
                  <a:pt x="560" y="75"/>
                </a:lnTo>
                <a:lnTo>
                  <a:pt x="545" y="60"/>
                </a:lnTo>
                <a:lnTo>
                  <a:pt x="530" y="47"/>
                </a:lnTo>
                <a:lnTo>
                  <a:pt x="516" y="35"/>
                </a:lnTo>
                <a:lnTo>
                  <a:pt x="501" y="25"/>
                </a:lnTo>
                <a:lnTo>
                  <a:pt x="486" y="17"/>
                </a:lnTo>
                <a:lnTo>
                  <a:pt x="470" y="11"/>
                </a:lnTo>
                <a:lnTo>
                  <a:pt x="453" y="6"/>
                </a:lnTo>
                <a:lnTo>
                  <a:pt x="436" y="3"/>
                </a:lnTo>
                <a:lnTo>
                  <a:pt x="418" y="0"/>
                </a:lnTo>
                <a:lnTo>
                  <a:pt x="398" y="0"/>
                </a:lnTo>
                <a:lnTo>
                  <a:pt x="376" y="1"/>
                </a:lnTo>
                <a:lnTo>
                  <a:pt x="352" y="4"/>
                </a:lnTo>
                <a:lnTo>
                  <a:pt x="327" y="7"/>
                </a:lnTo>
                <a:lnTo>
                  <a:pt x="327" y="7"/>
                </a:lnTo>
                <a:lnTo>
                  <a:pt x="320" y="9"/>
                </a:lnTo>
                <a:lnTo>
                  <a:pt x="302" y="15"/>
                </a:lnTo>
                <a:lnTo>
                  <a:pt x="279" y="23"/>
                </a:lnTo>
                <a:lnTo>
                  <a:pt x="251" y="34"/>
                </a:lnTo>
                <a:lnTo>
                  <a:pt x="222" y="47"/>
                </a:lnTo>
                <a:lnTo>
                  <a:pt x="208" y="54"/>
                </a:lnTo>
                <a:lnTo>
                  <a:pt x="194" y="63"/>
                </a:lnTo>
                <a:lnTo>
                  <a:pt x="184" y="71"/>
                </a:lnTo>
                <a:lnTo>
                  <a:pt x="173" y="80"/>
                </a:lnTo>
                <a:lnTo>
                  <a:pt x="164" y="88"/>
                </a:lnTo>
                <a:lnTo>
                  <a:pt x="157" y="98"/>
                </a:lnTo>
                <a:lnTo>
                  <a:pt x="157" y="98"/>
                </a:lnTo>
                <a:lnTo>
                  <a:pt x="165" y="92"/>
                </a:lnTo>
                <a:lnTo>
                  <a:pt x="169" y="89"/>
                </a:lnTo>
                <a:lnTo>
                  <a:pt x="174" y="88"/>
                </a:lnTo>
                <a:lnTo>
                  <a:pt x="174" y="88"/>
                </a:lnTo>
                <a:lnTo>
                  <a:pt x="158" y="97"/>
                </a:lnTo>
                <a:lnTo>
                  <a:pt x="145" y="106"/>
                </a:lnTo>
                <a:lnTo>
                  <a:pt x="133" y="117"/>
                </a:lnTo>
                <a:lnTo>
                  <a:pt x="121" y="130"/>
                </a:lnTo>
                <a:lnTo>
                  <a:pt x="110" y="142"/>
                </a:lnTo>
                <a:lnTo>
                  <a:pt x="100" y="156"/>
                </a:lnTo>
                <a:lnTo>
                  <a:pt x="82" y="180"/>
                </a:lnTo>
                <a:lnTo>
                  <a:pt x="82" y="180"/>
                </a:lnTo>
                <a:lnTo>
                  <a:pt x="80" y="176"/>
                </a:lnTo>
                <a:lnTo>
                  <a:pt x="78" y="176"/>
                </a:lnTo>
                <a:lnTo>
                  <a:pt x="75" y="178"/>
                </a:lnTo>
                <a:lnTo>
                  <a:pt x="73" y="182"/>
                </a:lnTo>
                <a:lnTo>
                  <a:pt x="72" y="186"/>
                </a:lnTo>
                <a:lnTo>
                  <a:pt x="70" y="189"/>
                </a:lnTo>
                <a:lnTo>
                  <a:pt x="72" y="192"/>
                </a:lnTo>
                <a:lnTo>
                  <a:pt x="73" y="193"/>
                </a:lnTo>
                <a:lnTo>
                  <a:pt x="74" y="193"/>
                </a:lnTo>
                <a:lnTo>
                  <a:pt x="74" y="193"/>
                </a:lnTo>
                <a:lnTo>
                  <a:pt x="67" y="201"/>
                </a:lnTo>
                <a:lnTo>
                  <a:pt x="59" y="210"/>
                </a:lnTo>
                <a:lnTo>
                  <a:pt x="59" y="210"/>
                </a:lnTo>
                <a:lnTo>
                  <a:pt x="64" y="205"/>
                </a:lnTo>
                <a:lnTo>
                  <a:pt x="68" y="200"/>
                </a:lnTo>
                <a:lnTo>
                  <a:pt x="69" y="194"/>
                </a:lnTo>
                <a:lnTo>
                  <a:pt x="68" y="188"/>
                </a:lnTo>
                <a:lnTo>
                  <a:pt x="68" y="188"/>
                </a:lnTo>
                <a:lnTo>
                  <a:pt x="63" y="192"/>
                </a:lnTo>
                <a:lnTo>
                  <a:pt x="57" y="201"/>
                </a:lnTo>
                <a:lnTo>
                  <a:pt x="51" y="212"/>
                </a:lnTo>
                <a:lnTo>
                  <a:pt x="50" y="217"/>
                </a:lnTo>
                <a:lnTo>
                  <a:pt x="50" y="222"/>
                </a:lnTo>
                <a:lnTo>
                  <a:pt x="50" y="222"/>
                </a:lnTo>
                <a:lnTo>
                  <a:pt x="53" y="218"/>
                </a:lnTo>
                <a:lnTo>
                  <a:pt x="50" y="221"/>
                </a:lnTo>
                <a:lnTo>
                  <a:pt x="46" y="224"/>
                </a:lnTo>
                <a:lnTo>
                  <a:pt x="44" y="228"/>
                </a:lnTo>
                <a:lnTo>
                  <a:pt x="43" y="233"/>
                </a:lnTo>
                <a:lnTo>
                  <a:pt x="41" y="237"/>
                </a:lnTo>
                <a:lnTo>
                  <a:pt x="41" y="237"/>
                </a:lnTo>
                <a:lnTo>
                  <a:pt x="41" y="236"/>
                </a:lnTo>
                <a:lnTo>
                  <a:pt x="40" y="237"/>
                </a:lnTo>
                <a:lnTo>
                  <a:pt x="39" y="239"/>
                </a:lnTo>
                <a:lnTo>
                  <a:pt x="39" y="243"/>
                </a:lnTo>
                <a:lnTo>
                  <a:pt x="39" y="243"/>
                </a:lnTo>
                <a:lnTo>
                  <a:pt x="44" y="236"/>
                </a:lnTo>
                <a:lnTo>
                  <a:pt x="46" y="228"/>
                </a:lnTo>
                <a:lnTo>
                  <a:pt x="46" y="228"/>
                </a:lnTo>
                <a:lnTo>
                  <a:pt x="45" y="231"/>
                </a:lnTo>
                <a:lnTo>
                  <a:pt x="46" y="229"/>
                </a:lnTo>
                <a:lnTo>
                  <a:pt x="46" y="229"/>
                </a:lnTo>
                <a:lnTo>
                  <a:pt x="45" y="229"/>
                </a:lnTo>
                <a:lnTo>
                  <a:pt x="44" y="230"/>
                </a:lnTo>
                <a:lnTo>
                  <a:pt x="41" y="233"/>
                </a:lnTo>
                <a:lnTo>
                  <a:pt x="40" y="243"/>
                </a:lnTo>
                <a:lnTo>
                  <a:pt x="38" y="260"/>
                </a:lnTo>
                <a:lnTo>
                  <a:pt x="38" y="260"/>
                </a:lnTo>
                <a:lnTo>
                  <a:pt x="39" y="258"/>
                </a:lnTo>
                <a:lnTo>
                  <a:pt x="39" y="255"/>
                </a:lnTo>
                <a:lnTo>
                  <a:pt x="39" y="254"/>
                </a:lnTo>
                <a:lnTo>
                  <a:pt x="38" y="254"/>
                </a:lnTo>
                <a:lnTo>
                  <a:pt x="35" y="254"/>
                </a:lnTo>
                <a:lnTo>
                  <a:pt x="34" y="257"/>
                </a:lnTo>
                <a:lnTo>
                  <a:pt x="34" y="257"/>
                </a:lnTo>
                <a:lnTo>
                  <a:pt x="27" y="280"/>
                </a:lnTo>
                <a:lnTo>
                  <a:pt x="21" y="300"/>
                </a:lnTo>
                <a:lnTo>
                  <a:pt x="14" y="325"/>
                </a:lnTo>
                <a:lnTo>
                  <a:pt x="8" y="354"/>
                </a:lnTo>
                <a:lnTo>
                  <a:pt x="3" y="383"/>
                </a:lnTo>
                <a:lnTo>
                  <a:pt x="0" y="412"/>
                </a:lnTo>
                <a:lnTo>
                  <a:pt x="0" y="425"/>
                </a:lnTo>
                <a:lnTo>
                  <a:pt x="2" y="438"/>
                </a:lnTo>
                <a:lnTo>
                  <a:pt x="2" y="438"/>
                </a:lnTo>
                <a:lnTo>
                  <a:pt x="3" y="435"/>
                </a:lnTo>
                <a:lnTo>
                  <a:pt x="4" y="436"/>
                </a:lnTo>
                <a:lnTo>
                  <a:pt x="4" y="437"/>
                </a:lnTo>
                <a:lnTo>
                  <a:pt x="9" y="451"/>
                </a:lnTo>
                <a:lnTo>
                  <a:pt x="16" y="470"/>
                </a:lnTo>
                <a:lnTo>
                  <a:pt x="21" y="479"/>
                </a:lnTo>
                <a:lnTo>
                  <a:pt x="26" y="488"/>
                </a:lnTo>
                <a:lnTo>
                  <a:pt x="26" y="488"/>
                </a:lnTo>
                <a:lnTo>
                  <a:pt x="26" y="489"/>
                </a:lnTo>
                <a:lnTo>
                  <a:pt x="25" y="489"/>
                </a:lnTo>
                <a:lnTo>
                  <a:pt x="22" y="487"/>
                </a:lnTo>
                <a:lnTo>
                  <a:pt x="20" y="484"/>
                </a:lnTo>
                <a:lnTo>
                  <a:pt x="19" y="483"/>
                </a:lnTo>
                <a:lnTo>
                  <a:pt x="19" y="483"/>
                </a:lnTo>
                <a:lnTo>
                  <a:pt x="28" y="502"/>
                </a:lnTo>
                <a:lnTo>
                  <a:pt x="28" y="502"/>
                </a:lnTo>
                <a:lnTo>
                  <a:pt x="23" y="490"/>
                </a:lnTo>
                <a:lnTo>
                  <a:pt x="23" y="490"/>
                </a:lnTo>
                <a:lnTo>
                  <a:pt x="43" y="519"/>
                </a:lnTo>
                <a:lnTo>
                  <a:pt x="63" y="548"/>
                </a:lnTo>
                <a:lnTo>
                  <a:pt x="86" y="577"/>
                </a:lnTo>
                <a:lnTo>
                  <a:pt x="97" y="589"/>
                </a:lnTo>
                <a:lnTo>
                  <a:pt x="110" y="602"/>
                </a:lnTo>
                <a:lnTo>
                  <a:pt x="122" y="613"/>
                </a:lnTo>
                <a:lnTo>
                  <a:pt x="135" y="623"/>
                </a:lnTo>
                <a:lnTo>
                  <a:pt x="150" y="630"/>
                </a:lnTo>
                <a:lnTo>
                  <a:pt x="164" y="637"/>
                </a:lnTo>
                <a:lnTo>
                  <a:pt x="179" y="641"/>
                </a:lnTo>
                <a:lnTo>
                  <a:pt x="194" y="643"/>
                </a:lnTo>
                <a:lnTo>
                  <a:pt x="210" y="643"/>
                </a:lnTo>
                <a:lnTo>
                  <a:pt x="226" y="641"/>
                </a:lnTo>
                <a:lnTo>
                  <a:pt x="226" y="641"/>
                </a:lnTo>
                <a:lnTo>
                  <a:pt x="203" y="637"/>
                </a:lnTo>
                <a:lnTo>
                  <a:pt x="200" y="637"/>
                </a:lnTo>
                <a:lnTo>
                  <a:pt x="200" y="637"/>
                </a:lnTo>
                <a:lnTo>
                  <a:pt x="206" y="638"/>
                </a:lnTo>
                <a:lnTo>
                  <a:pt x="209" y="637"/>
                </a:lnTo>
                <a:lnTo>
                  <a:pt x="208" y="636"/>
                </a:lnTo>
                <a:lnTo>
                  <a:pt x="208" y="636"/>
                </a:lnTo>
                <a:lnTo>
                  <a:pt x="221" y="635"/>
                </a:lnTo>
                <a:lnTo>
                  <a:pt x="244" y="634"/>
                </a:lnTo>
                <a:lnTo>
                  <a:pt x="268" y="635"/>
                </a:lnTo>
                <a:lnTo>
                  <a:pt x="279" y="636"/>
                </a:lnTo>
                <a:lnTo>
                  <a:pt x="287" y="638"/>
                </a:lnTo>
                <a:lnTo>
                  <a:pt x="287" y="638"/>
                </a:lnTo>
                <a:lnTo>
                  <a:pt x="281" y="638"/>
                </a:lnTo>
                <a:lnTo>
                  <a:pt x="275" y="641"/>
                </a:lnTo>
                <a:lnTo>
                  <a:pt x="275" y="641"/>
                </a:lnTo>
                <a:lnTo>
                  <a:pt x="304" y="640"/>
                </a:lnTo>
                <a:lnTo>
                  <a:pt x="315" y="638"/>
                </a:lnTo>
                <a:lnTo>
                  <a:pt x="317" y="638"/>
                </a:lnTo>
                <a:lnTo>
                  <a:pt x="316" y="637"/>
                </a:lnTo>
                <a:lnTo>
                  <a:pt x="316" y="637"/>
                </a:lnTo>
                <a:lnTo>
                  <a:pt x="311" y="638"/>
                </a:lnTo>
                <a:lnTo>
                  <a:pt x="314" y="637"/>
                </a:lnTo>
                <a:lnTo>
                  <a:pt x="314" y="637"/>
                </a:lnTo>
                <a:lnTo>
                  <a:pt x="303" y="629"/>
                </a:lnTo>
                <a:lnTo>
                  <a:pt x="292" y="623"/>
                </a:lnTo>
                <a:lnTo>
                  <a:pt x="280" y="618"/>
                </a:lnTo>
                <a:lnTo>
                  <a:pt x="269" y="615"/>
                </a:lnTo>
                <a:lnTo>
                  <a:pt x="257" y="614"/>
                </a:lnTo>
                <a:lnTo>
                  <a:pt x="245" y="613"/>
                </a:lnTo>
                <a:lnTo>
                  <a:pt x="221" y="613"/>
                </a:lnTo>
                <a:lnTo>
                  <a:pt x="197" y="613"/>
                </a:lnTo>
                <a:lnTo>
                  <a:pt x="185" y="613"/>
                </a:lnTo>
                <a:lnTo>
                  <a:pt x="173" y="612"/>
                </a:lnTo>
                <a:lnTo>
                  <a:pt x="161" y="611"/>
                </a:lnTo>
                <a:lnTo>
                  <a:pt x="150" y="607"/>
                </a:lnTo>
                <a:lnTo>
                  <a:pt x="138" y="602"/>
                </a:lnTo>
                <a:lnTo>
                  <a:pt x="127" y="596"/>
                </a:lnTo>
                <a:lnTo>
                  <a:pt x="127" y="596"/>
                </a:lnTo>
                <a:lnTo>
                  <a:pt x="125" y="595"/>
                </a:lnTo>
                <a:lnTo>
                  <a:pt x="117" y="589"/>
                </a:lnTo>
                <a:lnTo>
                  <a:pt x="105" y="578"/>
                </a:lnTo>
                <a:lnTo>
                  <a:pt x="92" y="566"/>
                </a:lnTo>
                <a:lnTo>
                  <a:pt x="79" y="553"/>
                </a:lnTo>
                <a:lnTo>
                  <a:pt x="68" y="540"/>
                </a:lnTo>
                <a:lnTo>
                  <a:pt x="64" y="534"/>
                </a:lnTo>
                <a:lnTo>
                  <a:pt x="62" y="529"/>
                </a:lnTo>
                <a:lnTo>
                  <a:pt x="61" y="524"/>
                </a:lnTo>
                <a:lnTo>
                  <a:pt x="62" y="520"/>
                </a:lnTo>
                <a:lnTo>
                  <a:pt x="62" y="520"/>
                </a:lnTo>
                <a:lnTo>
                  <a:pt x="63" y="522"/>
                </a:lnTo>
                <a:lnTo>
                  <a:pt x="62" y="523"/>
                </a:lnTo>
                <a:lnTo>
                  <a:pt x="62" y="523"/>
                </a:lnTo>
                <a:lnTo>
                  <a:pt x="73" y="535"/>
                </a:lnTo>
                <a:lnTo>
                  <a:pt x="81" y="542"/>
                </a:lnTo>
                <a:lnTo>
                  <a:pt x="81" y="542"/>
                </a:lnTo>
                <a:lnTo>
                  <a:pt x="81" y="542"/>
                </a:lnTo>
                <a:lnTo>
                  <a:pt x="78" y="536"/>
                </a:lnTo>
                <a:lnTo>
                  <a:pt x="78" y="536"/>
                </a:lnTo>
                <a:lnTo>
                  <a:pt x="79" y="536"/>
                </a:lnTo>
                <a:lnTo>
                  <a:pt x="80" y="536"/>
                </a:lnTo>
                <a:lnTo>
                  <a:pt x="84" y="540"/>
                </a:lnTo>
                <a:lnTo>
                  <a:pt x="92" y="550"/>
                </a:lnTo>
                <a:lnTo>
                  <a:pt x="100" y="561"/>
                </a:lnTo>
                <a:lnTo>
                  <a:pt x="103" y="564"/>
                </a:lnTo>
                <a:lnTo>
                  <a:pt x="103" y="561"/>
                </a:lnTo>
                <a:lnTo>
                  <a:pt x="103" y="561"/>
                </a:lnTo>
                <a:lnTo>
                  <a:pt x="100" y="559"/>
                </a:lnTo>
                <a:lnTo>
                  <a:pt x="104" y="560"/>
                </a:lnTo>
                <a:lnTo>
                  <a:pt x="125" y="570"/>
                </a:lnTo>
                <a:lnTo>
                  <a:pt x="158" y="587"/>
                </a:lnTo>
                <a:lnTo>
                  <a:pt x="197" y="607"/>
                </a:lnTo>
                <a:lnTo>
                  <a:pt x="218" y="615"/>
                </a:lnTo>
                <a:lnTo>
                  <a:pt x="238" y="624"/>
                </a:lnTo>
                <a:lnTo>
                  <a:pt x="257" y="631"/>
                </a:lnTo>
                <a:lnTo>
                  <a:pt x="274" y="635"/>
                </a:lnTo>
                <a:lnTo>
                  <a:pt x="288" y="637"/>
                </a:lnTo>
                <a:lnTo>
                  <a:pt x="294" y="637"/>
                </a:lnTo>
                <a:lnTo>
                  <a:pt x="299" y="635"/>
                </a:lnTo>
                <a:lnTo>
                  <a:pt x="303" y="634"/>
                </a:lnTo>
                <a:lnTo>
                  <a:pt x="306" y="630"/>
                </a:lnTo>
                <a:lnTo>
                  <a:pt x="308" y="625"/>
                </a:lnTo>
                <a:lnTo>
                  <a:pt x="309" y="619"/>
                </a:lnTo>
                <a:lnTo>
                  <a:pt x="309" y="619"/>
                </a:lnTo>
                <a:lnTo>
                  <a:pt x="312" y="618"/>
                </a:lnTo>
                <a:lnTo>
                  <a:pt x="321" y="617"/>
                </a:lnTo>
                <a:lnTo>
                  <a:pt x="342" y="614"/>
                </a:lnTo>
                <a:lnTo>
                  <a:pt x="352" y="613"/>
                </a:lnTo>
                <a:lnTo>
                  <a:pt x="362" y="612"/>
                </a:lnTo>
                <a:lnTo>
                  <a:pt x="368" y="608"/>
                </a:lnTo>
                <a:lnTo>
                  <a:pt x="369" y="607"/>
                </a:lnTo>
                <a:lnTo>
                  <a:pt x="370" y="605"/>
                </a:lnTo>
                <a:lnTo>
                  <a:pt x="370" y="605"/>
                </a:lnTo>
                <a:lnTo>
                  <a:pt x="358" y="606"/>
                </a:lnTo>
                <a:lnTo>
                  <a:pt x="359" y="605"/>
                </a:lnTo>
                <a:lnTo>
                  <a:pt x="358" y="605"/>
                </a:lnTo>
                <a:lnTo>
                  <a:pt x="358" y="605"/>
                </a:lnTo>
                <a:lnTo>
                  <a:pt x="362" y="602"/>
                </a:lnTo>
                <a:lnTo>
                  <a:pt x="367" y="600"/>
                </a:lnTo>
                <a:lnTo>
                  <a:pt x="377" y="597"/>
                </a:lnTo>
                <a:lnTo>
                  <a:pt x="401" y="594"/>
                </a:lnTo>
                <a:lnTo>
                  <a:pt x="412" y="591"/>
                </a:lnTo>
                <a:lnTo>
                  <a:pt x="422" y="589"/>
                </a:lnTo>
                <a:lnTo>
                  <a:pt x="427" y="587"/>
                </a:lnTo>
                <a:lnTo>
                  <a:pt x="430" y="583"/>
                </a:lnTo>
                <a:lnTo>
                  <a:pt x="433" y="579"/>
                </a:lnTo>
                <a:lnTo>
                  <a:pt x="435" y="576"/>
                </a:lnTo>
                <a:lnTo>
                  <a:pt x="435" y="576"/>
                </a:lnTo>
                <a:lnTo>
                  <a:pt x="432" y="578"/>
                </a:lnTo>
                <a:lnTo>
                  <a:pt x="427" y="578"/>
                </a:lnTo>
                <a:lnTo>
                  <a:pt x="426" y="578"/>
                </a:lnTo>
                <a:lnTo>
                  <a:pt x="426" y="578"/>
                </a:lnTo>
                <a:lnTo>
                  <a:pt x="429" y="576"/>
                </a:lnTo>
                <a:lnTo>
                  <a:pt x="429" y="576"/>
                </a:lnTo>
                <a:lnTo>
                  <a:pt x="400" y="585"/>
                </a:lnTo>
                <a:lnTo>
                  <a:pt x="380" y="590"/>
                </a:lnTo>
                <a:lnTo>
                  <a:pt x="373" y="591"/>
                </a:lnTo>
                <a:lnTo>
                  <a:pt x="370" y="591"/>
                </a:lnTo>
                <a:lnTo>
                  <a:pt x="369" y="590"/>
                </a:lnTo>
                <a:lnTo>
                  <a:pt x="369" y="590"/>
                </a:lnTo>
                <a:lnTo>
                  <a:pt x="377" y="587"/>
                </a:lnTo>
                <a:lnTo>
                  <a:pt x="382" y="585"/>
                </a:lnTo>
                <a:lnTo>
                  <a:pt x="386" y="583"/>
                </a:lnTo>
                <a:lnTo>
                  <a:pt x="386" y="583"/>
                </a:lnTo>
                <a:lnTo>
                  <a:pt x="380" y="588"/>
                </a:lnTo>
                <a:lnTo>
                  <a:pt x="374" y="593"/>
                </a:lnTo>
                <a:lnTo>
                  <a:pt x="365" y="596"/>
                </a:lnTo>
                <a:lnTo>
                  <a:pt x="358" y="597"/>
                </a:lnTo>
                <a:lnTo>
                  <a:pt x="350" y="600"/>
                </a:lnTo>
                <a:lnTo>
                  <a:pt x="342" y="600"/>
                </a:lnTo>
                <a:lnTo>
                  <a:pt x="330" y="599"/>
                </a:lnTo>
                <a:lnTo>
                  <a:pt x="330" y="599"/>
                </a:lnTo>
                <a:lnTo>
                  <a:pt x="339" y="596"/>
                </a:lnTo>
                <a:lnTo>
                  <a:pt x="350" y="594"/>
                </a:lnTo>
                <a:lnTo>
                  <a:pt x="371" y="589"/>
                </a:lnTo>
                <a:lnTo>
                  <a:pt x="383" y="587"/>
                </a:lnTo>
                <a:lnTo>
                  <a:pt x="394" y="582"/>
                </a:lnTo>
                <a:lnTo>
                  <a:pt x="399" y="578"/>
                </a:lnTo>
                <a:lnTo>
                  <a:pt x="404" y="575"/>
                </a:lnTo>
                <a:lnTo>
                  <a:pt x="409" y="570"/>
                </a:lnTo>
                <a:lnTo>
                  <a:pt x="413" y="564"/>
                </a:lnTo>
                <a:lnTo>
                  <a:pt x="413" y="564"/>
                </a:lnTo>
                <a:lnTo>
                  <a:pt x="400" y="565"/>
                </a:lnTo>
                <a:lnTo>
                  <a:pt x="388" y="567"/>
                </a:lnTo>
                <a:lnTo>
                  <a:pt x="376" y="572"/>
                </a:lnTo>
                <a:lnTo>
                  <a:pt x="371" y="576"/>
                </a:lnTo>
                <a:lnTo>
                  <a:pt x="368" y="578"/>
                </a:lnTo>
                <a:lnTo>
                  <a:pt x="368" y="578"/>
                </a:lnTo>
                <a:lnTo>
                  <a:pt x="359" y="575"/>
                </a:lnTo>
                <a:lnTo>
                  <a:pt x="350" y="572"/>
                </a:lnTo>
                <a:lnTo>
                  <a:pt x="340" y="570"/>
                </a:lnTo>
                <a:lnTo>
                  <a:pt x="329" y="568"/>
                </a:lnTo>
                <a:lnTo>
                  <a:pt x="308" y="568"/>
                </a:lnTo>
                <a:lnTo>
                  <a:pt x="283" y="568"/>
                </a:lnTo>
                <a:lnTo>
                  <a:pt x="234" y="572"/>
                </a:lnTo>
                <a:lnTo>
                  <a:pt x="210" y="573"/>
                </a:lnTo>
                <a:lnTo>
                  <a:pt x="185" y="572"/>
                </a:lnTo>
                <a:lnTo>
                  <a:pt x="162" y="571"/>
                </a:lnTo>
                <a:lnTo>
                  <a:pt x="151" y="568"/>
                </a:lnTo>
                <a:lnTo>
                  <a:pt x="140" y="566"/>
                </a:lnTo>
                <a:lnTo>
                  <a:pt x="129" y="562"/>
                </a:lnTo>
                <a:lnTo>
                  <a:pt x="120" y="558"/>
                </a:lnTo>
                <a:lnTo>
                  <a:pt x="110" y="553"/>
                </a:lnTo>
                <a:lnTo>
                  <a:pt x="102" y="546"/>
                </a:lnTo>
                <a:lnTo>
                  <a:pt x="94" y="538"/>
                </a:lnTo>
                <a:lnTo>
                  <a:pt x="87" y="529"/>
                </a:lnTo>
                <a:lnTo>
                  <a:pt x="81" y="518"/>
                </a:lnTo>
                <a:lnTo>
                  <a:pt x="76" y="506"/>
                </a:lnTo>
                <a:lnTo>
                  <a:pt x="72" y="493"/>
                </a:lnTo>
                <a:lnTo>
                  <a:pt x="68" y="478"/>
                </a:lnTo>
                <a:lnTo>
                  <a:pt x="67" y="461"/>
                </a:lnTo>
                <a:lnTo>
                  <a:pt x="66" y="442"/>
                </a:lnTo>
                <a:lnTo>
                  <a:pt x="66" y="442"/>
                </a:lnTo>
                <a:lnTo>
                  <a:pt x="68" y="446"/>
                </a:lnTo>
                <a:lnTo>
                  <a:pt x="67" y="441"/>
                </a:lnTo>
                <a:lnTo>
                  <a:pt x="67" y="441"/>
                </a:lnTo>
                <a:lnTo>
                  <a:pt x="70" y="446"/>
                </a:lnTo>
                <a:lnTo>
                  <a:pt x="72" y="447"/>
                </a:lnTo>
                <a:lnTo>
                  <a:pt x="70" y="443"/>
                </a:lnTo>
                <a:lnTo>
                  <a:pt x="70" y="443"/>
                </a:lnTo>
                <a:lnTo>
                  <a:pt x="73" y="448"/>
                </a:lnTo>
                <a:lnTo>
                  <a:pt x="74" y="451"/>
                </a:lnTo>
                <a:lnTo>
                  <a:pt x="74" y="454"/>
                </a:lnTo>
                <a:lnTo>
                  <a:pt x="74" y="454"/>
                </a:lnTo>
                <a:lnTo>
                  <a:pt x="72" y="451"/>
                </a:lnTo>
                <a:lnTo>
                  <a:pt x="70" y="449"/>
                </a:lnTo>
                <a:lnTo>
                  <a:pt x="68" y="449"/>
                </a:lnTo>
                <a:lnTo>
                  <a:pt x="68" y="447"/>
                </a:lnTo>
                <a:lnTo>
                  <a:pt x="68" y="447"/>
                </a:lnTo>
                <a:lnTo>
                  <a:pt x="67" y="453"/>
                </a:lnTo>
                <a:lnTo>
                  <a:pt x="67" y="458"/>
                </a:lnTo>
                <a:lnTo>
                  <a:pt x="68" y="464"/>
                </a:lnTo>
                <a:lnTo>
                  <a:pt x="69" y="471"/>
                </a:lnTo>
                <a:lnTo>
                  <a:pt x="76" y="484"/>
                </a:lnTo>
                <a:lnTo>
                  <a:pt x="85" y="497"/>
                </a:lnTo>
                <a:lnTo>
                  <a:pt x="97" y="512"/>
                </a:lnTo>
                <a:lnTo>
                  <a:pt x="111" y="525"/>
                </a:lnTo>
                <a:lnTo>
                  <a:pt x="127" y="538"/>
                </a:lnTo>
                <a:lnTo>
                  <a:pt x="145" y="550"/>
                </a:lnTo>
                <a:lnTo>
                  <a:pt x="163" y="561"/>
                </a:lnTo>
                <a:lnTo>
                  <a:pt x="184" y="571"/>
                </a:lnTo>
                <a:lnTo>
                  <a:pt x="204" y="578"/>
                </a:lnTo>
                <a:lnTo>
                  <a:pt x="224" y="583"/>
                </a:lnTo>
                <a:lnTo>
                  <a:pt x="234" y="585"/>
                </a:lnTo>
                <a:lnTo>
                  <a:pt x="244" y="585"/>
                </a:lnTo>
                <a:lnTo>
                  <a:pt x="255" y="585"/>
                </a:lnTo>
                <a:lnTo>
                  <a:pt x="264" y="584"/>
                </a:lnTo>
                <a:lnTo>
                  <a:pt x="274" y="583"/>
                </a:lnTo>
                <a:lnTo>
                  <a:pt x="283" y="581"/>
                </a:lnTo>
                <a:lnTo>
                  <a:pt x="292" y="577"/>
                </a:lnTo>
                <a:lnTo>
                  <a:pt x="300" y="572"/>
                </a:lnTo>
                <a:lnTo>
                  <a:pt x="300" y="572"/>
                </a:lnTo>
                <a:lnTo>
                  <a:pt x="302" y="573"/>
                </a:lnTo>
                <a:lnTo>
                  <a:pt x="302" y="575"/>
                </a:lnTo>
                <a:lnTo>
                  <a:pt x="305" y="576"/>
                </a:lnTo>
                <a:lnTo>
                  <a:pt x="309" y="576"/>
                </a:lnTo>
                <a:lnTo>
                  <a:pt x="314" y="573"/>
                </a:lnTo>
                <a:lnTo>
                  <a:pt x="322" y="568"/>
                </a:lnTo>
                <a:lnTo>
                  <a:pt x="327" y="566"/>
                </a:lnTo>
                <a:lnTo>
                  <a:pt x="327" y="566"/>
                </a:lnTo>
                <a:lnTo>
                  <a:pt x="324" y="566"/>
                </a:lnTo>
                <a:lnTo>
                  <a:pt x="326" y="567"/>
                </a:lnTo>
                <a:lnTo>
                  <a:pt x="329" y="568"/>
                </a:lnTo>
                <a:lnTo>
                  <a:pt x="329" y="568"/>
                </a:lnTo>
                <a:lnTo>
                  <a:pt x="329" y="567"/>
                </a:lnTo>
                <a:lnTo>
                  <a:pt x="329" y="566"/>
                </a:lnTo>
                <a:lnTo>
                  <a:pt x="333" y="565"/>
                </a:lnTo>
                <a:lnTo>
                  <a:pt x="333" y="565"/>
                </a:lnTo>
                <a:lnTo>
                  <a:pt x="322" y="565"/>
                </a:lnTo>
                <a:lnTo>
                  <a:pt x="312" y="566"/>
                </a:lnTo>
                <a:lnTo>
                  <a:pt x="306" y="568"/>
                </a:lnTo>
                <a:lnTo>
                  <a:pt x="306" y="568"/>
                </a:lnTo>
                <a:lnTo>
                  <a:pt x="333" y="561"/>
                </a:lnTo>
                <a:lnTo>
                  <a:pt x="352" y="555"/>
                </a:lnTo>
                <a:lnTo>
                  <a:pt x="361" y="550"/>
                </a:lnTo>
                <a:lnTo>
                  <a:pt x="361" y="550"/>
                </a:lnTo>
                <a:lnTo>
                  <a:pt x="362" y="552"/>
                </a:lnTo>
                <a:lnTo>
                  <a:pt x="363" y="550"/>
                </a:lnTo>
                <a:lnTo>
                  <a:pt x="368" y="546"/>
                </a:lnTo>
                <a:lnTo>
                  <a:pt x="368" y="546"/>
                </a:lnTo>
                <a:lnTo>
                  <a:pt x="354" y="552"/>
                </a:lnTo>
                <a:lnTo>
                  <a:pt x="333" y="558"/>
                </a:lnTo>
                <a:lnTo>
                  <a:pt x="322" y="560"/>
                </a:lnTo>
                <a:lnTo>
                  <a:pt x="310" y="561"/>
                </a:lnTo>
                <a:lnTo>
                  <a:pt x="299" y="561"/>
                </a:lnTo>
                <a:lnTo>
                  <a:pt x="289" y="559"/>
                </a:lnTo>
                <a:lnTo>
                  <a:pt x="289" y="559"/>
                </a:lnTo>
                <a:lnTo>
                  <a:pt x="294" y="558"/>
                </a:lnTo>
                <a:lnTo>
                  <a:pt x="295" y="558"/>
                </a:lnTo>
                <a:lnTo>
                  <a:pt x="294" y="556"/>
                </a:lnTo>
                <a:lnTo>
                  <a:pt x="294" y="556"/>
                </a:lnTo>
                <a:lnTo>
                  <a:pt x="304" y="552"/>
                </a:lnTo>
                <a:lnTo>
                  <a:pt x="322" y="543"/>
                </a:lnTo>
                <a:lnTo>
                  <a:pt x="371" y="522"/>
                </a:lnTo>
                <a:lnTo>
                  <a:pt x="415" y="501"/>
                </a:lnTo>
                <a:lnTo>
                  <a:pt x="424" y="495"/>
                </a:lnTo>
                <a:lnTo>
                  <a:pt x="426" y="494"/>
                </a:lnTo>
                <a:lnTo>
                  <a:pt x="423" y="493"/>
                </a:lnTo>
                <a:lnTo>
                  <a:pt x="423" y="493"/>
                </a:lnTo>
                <a:lnTo>
                  <a:pt x="423" y="494"/>
                </a:lnTo>
                <a:lnTo>
                  <a:pt x="424" y="494"/>
                </a:lnTo>
                <a:lnTo>
                  <a:pt x="424" y="493"/>
                </a:lnTo>
                <a:lnTo>
                  <a:pt x="423" y="493"/>
                </a:lnTo>
                <a:lnTo>
                  <a:pt x="423" y="493"/>
                </a:lnTo>
                <a:close/>
                <a:moveTo>
                  <a:pt x="259" y="535"/>
                </a:moveTo>
                <a:lnTo>
                  <a:pt x="259" y="535"/>
                </a:lnTo>
                <a:lnTo>
                  <a:pt x="258" y="536"/>
                </a:lnTo>
                <a:lnTo>
                  <a:pt x="257" y="536"/>
                </a:lnTo>
                <a:lnTo>
                  <a:pt x="256" y="535"/>
                </a:lnTo>
                <a:lnTo>
                  <a:pt x="256" y="535"/>
                </a:lnTo>
                <a:lnTo>
                  <a:pt x="258" y="535"/>
                </a:lnTo>
                <a:lnTo>
                  <a:pt x="259" y="535"/>
                </a:lnTo>
                <a:lnTo>
                  <a:pt x="259" y="535"/>
                </a:lnTo>
                <a:close/>
                <a:moveTo>
                  <a:pt x="157" y="490"/>
                </a:moveTo>
                <a:lnTo>
                  <a:pt x="157" y="490"/>
                </a:lnTo>
                <a:lnTo>
                  <a:pt x="162" y="489"/>
                </a:lnTo>
                <a:lnTo>
                  <a:pt x="163" y="490"/>
                </a:lnTo>
                <a:lnTo>
                  <a:pt x="163" y="491"/>
                </a:lnTo>
                <a:lnTo>
                  <a:pt x="162" y="493"/>
                </a:lnTo>
                <a:lnTo>
                  <a:pt x="161" y="493"/>
                </a:lnTo>
                <a:lnTo>
                  <a:pt x="158" y="494"/>
                </a:lnTo>
                <a:lnTo>
                  <a:pt x="157" y="493"/>
                </a:lnTo>
                <a:lnTo>
                  <a:pt x="157" y="490"/>
                </a:lnTo>
                <a:lnTo>
                  <a:pt x="157" y="490"/>
                </a:lnTo>
                <a:lnTo>
                  <a:pt x="157" y="490"/>
                </a:lnTo>
                <a:lnTo>
                  <a:pt x="157" y="490"/>
                </a:lnTo>
                <a:lnTo>
                  <a:pt x="157" y="491"/>
                </a:lnTo>
                <a:lnTo>
                  <a:pt x="157" y="490"/>
                </a:lnTo>
                <a:lnTo>
                  <a:pt x="157" y="490"/>
                </a:lnTo>
                <a:close/>
                <a:moveTo>
                  <a:pt x="569" y="382"/>
                </a:moveTo>
                <a:lnTo>
                  <a:pt x="569" y="382"/>
                </a:lnTo>
                <a:lnTo>
                  <a:pt x="570" y="384"/>
                </a:lnTo>
                <a:lnTo>
                  <a:pt x="569" y="385"/>
                </a:lnTo>
                <a:lnTo>
                  <a:pt x="569" y="385"/>
                </a:lnTo>
                <a:lnTo>
                  <a:pt x="568" y="384"/>
                </a:lnTo>
                <a:lnTo>
                  <a:pt x="569" y="382"/>
                </a:lnTo>
                <a:lnTo>
                  <a:pt x="569" y="382"/>
                </a:lnTo>
                <a:close/>
                <a:moveTo>
                  <a:pt x="600" y="395"/>
                </a:moveTo>
                <a:lnTo>
                  <a:pt x="600" y="395"/>
                </a:lnTo>
                <a:lnTo>
                  <a:pt x="595" y="408"/>
                </a:lnTo>
                <a:lnTo>
                  <a:pt x="594" y="408"/>
                </a:lnTo>
                <a:lnTo>
                  <a:pt x="594" y="406"/>
                </a:lnTo>
                <a:lnTo>
                  <a:pt x="597" y="399"/>
                </a:lnTo>
                <a:lnTo>
                  <a:pt x="598" y="396"/>
                </a:lnTo>
                <a:lnTo>
                  <a:pt x="600" y="395"/>
                </a:lnTo>
                <a:lnTo>
                  <a:pt x="600" y="395"/>
                </a:lnTo>
                <a:lnTo>
                  <a:pt x="599" y="398"/>
                </a:lnTo>
                <a:lnTo>
                  <a:pt x="599" y="396"/>
                </a:lnTo>
                <a:lnTo>
                  <a:pt x="599" y="396"/>
                </a:lnTo>
                <a:lnTo>
                  <a:pt x="600" y="395"/>
                </a:lnTo>
                <a:lnTo>
                  <a:pt x="600" y="395"/>
                </a:lnTo>
                <a:close/>
                <a:moveTo>
                  <a:pt x="546" y="54"/>
                </a:moveTo>
                <a:lnTo>
                  <a:pt x="546" y="54"/>
                </a:lnTo>
                <a:lnTo>
                  <a:pt x="544" y="52"/>
                </a:lnTo>
                <a:lnTo>
                  <a:pt x="541" y="50"/>
                </a:lnTo>
                <a:lnTo>
                  <a:pt x="541" y="50"/>
                </a:lnTo>
                <a:lnTo>
                  <a:pt x="544" y="52"/>
                </a:lnTo>
                <a:lnTo>
                  <a:pt x="546" y="54"/>
                </a:lnTo>
                <a:lnTo>
                  <a:pt x="546" y="54"/>
                </a:lnTo>
                <a:close/>
                <a:moveTo>
                  <a:pt x="367" y="9"/>
                </a:moveTo>
                <a:lnTo>
                  <a:pt x="367" y="9"/>
                </a:lnTo>
                <a:lnTo>
                  <a:pt x="364" y="7"/>
                </a:lnTo>
                <a:lnTo>
                  <a:pt x="363" y="7"/>
                </a:lnTo>
                <a:lnTo>
                  <a:pt x="363" y="6"/>
                </a:lnTo>
                <a:lnTo>
                  <a:pt x="363" y="6"/>
                </a:lnTo>
                <a:lnTo>
                  <a:pt x="367" y="7"/>
                </a:lnTo>
                <a:lnTo>
                  <a:pt x="367" y="7"/>
                </a:lnTo>
                <a:lnTo>
                  <a:pt x="367" y="9"/>
                </a:lnTo>
                <a:lnTo>
                  <a:pt x="367" y="9"/>
                </a:lnTo>
                <a:close/>
                <a:moveTo>
                  <a:pt x="239" y="45"/>
                </a:moveTo>
                <a:lnTo>
                  <a:pt x="239" y="45"/>
                </a:lnTo>
                <a:lnTo>
                  <a:pt x="240" y="44"/>
                </a:lnTo>
                <a:lnTo>
                  <a:pt x="243" y="44"/>
                </a:lnTo>
                <a:lnTo>
                  <a:pt x="243" y="44"/>
                </a:lnTo>
                <a:lnTo>
                  <a:pt x="240" y="45"/>
                </a:lnTo>
                <a:lnTo>
                  <a:pt x="239" y="45"/>
                </a:lnTo>
                <a:lnTo>
                  <a:pt x="239" y="45"/>
                </a:lnTo>
                <a:lnTo>
                  <a:pt x="239" y="45"/>
                </a:lnTo>
                <a:close/>
                <a:moveTo>
                  <a:pt x="262" y="640"/>
                </a:moveTo>
                <a:lnTo>
                  <a:pt x="262" y="640"/>
                </a:lnTo>
                <a:lnTo>
                  <a:pt x="265" y="640"/>
                </a:lnTo>
                <a:lnTo>
                  <a:pt x="269" y="640"/>
                </a:lnTo>
                <a:lnTo>
                  <a:pt x="269" y="640"/>
                </a:lnTo>
                <a:lnTo>
                  <a:pt x="264" y="640"/>
                </a:lnTo>
                <a:lnTo>
                  <a:pt x="263" y="640"/>
                </a:lnTo>
                <a:lnTo>
                  <a:pt x="262" y="640"/>
                </a:lnTo>
                <a:lnTo>
                  <a:pt x="262" y="640"/>
                </a:lnTo>
                <a:close/>
                <a:moveTo>
                  <a:pt x="212" y="617"/>
                </a:moveTo>
                <a:lnTo>
                  <a:pt x="212" y="617"/>
                </a:lnTo>
                <a:lnTo>
                  <a:pt x="215" y="615"/>
                </a:lnTo>
                <a:lnTo>
                  <a:pt x="218" y="617"/>
                </a:lnTo>
                <a:lnTo>
                  <a:pt x="221" y="617"/>
                </a:lnTo>
                <a:lnTo>
                  <a:pt x="222" y="618"/>
                </a:lnTo>
                <a:lnTo>
                  <a:pt x="221" y="618"/>
                </a:lnTo>
                <a:lnTo>
                  <a:pt x="221" y="618"/>
                </a:lnTo>
                <a:lnTo>
                  <a:pt x="220" y="618"/>
                </a:lnTo>
                <a:lnTo>
                  <a:pt x="217" y="617"/>
                </a:lnTo>
                <a:lnTo>
                  <a:pt x="215" y="617"/>
                </a:lnTo>
                <a:lnTo>
                  <a:pt x="212" y="617"/>
                </a:lnTo>
                <a:lnTo>
                  <a:pt x="212" y="617"/>
                </a:lnTo>
                <a:close/>
                <a:moveTo>
                  <a:pt x="410" y="585"/>
                </a:moveTo>
                <a:lnTo>
                  <a:pt x="410" y="585"/>
                </a:lnTo>
                <a:lnTo>
                  <a:pt x="407" y="588"/>
                </a:lnTo>
                <a:lnTo>
                  <a:pt x="406" y="588"/>
                </a:lnTo>
                <a:lnTo>
                  <a:pt x="407" y="587"/>
                </a:lnTo>
                <a:lnTo>
                  <a:pt x="409" y="585"/>
                </a:lnTo>
                <a:lnTo>
                  <a:pt x="410" y="585"/>
                </a:lnTo>
                <a:lnTo>
                  <a:pt x="410" y="585"/>
                </a:lnTo>
                <a:lnTo>
                  <a:pt x="410" y="585"/>
                </a:lnTo>
                <a:lnTo>
                  <a:pt x="410" y="585"/>
                </a:lnTo>
                <a:lnTo>
                  <a:pt x="410" y="585"/>
                </a:lnTo>
                <a:close/>
                <a:moveTo>
                  <a:pt x="167" y="559"/>
                </a:moveTo>
                <a:lnTo>
                  <a:pt x="167" y="559"/>
                </a:lnTo>
                <a:lnTo>
                  <a:pt x="176" y="562"/>
                </a:lnTo>
                <a:lnTo>
                  <a:pt x="176" y="562"/>
                </a:lnTo>
                <a:lnTo>
                  <a:pt x="171" y="561"/>
                </a:lnTo>
                <a:lnTo>
                  <a:pt x="167" y="559"/>
                </a:lnTo>
                <a:lnTo>
                  <a:pt x="167" y="559"/>
                </a:lnTo>
                <a:close/>
                <a:moveTo>
                  <a:pt x="261" y="576"/>
                </a:moveTo>
                <a:lnTo>
                  <a:pt x="261" y="576"/>
                </a:lnTo>
                <a:lnTo>
                  <a:pt x="263" y="576"/>
                </a:lnTo>
                <a:lnTo>
                  <a:pt x="265" y="577"/>
                </a:lnTo>
                <a:lnTo>
                  <a:pt x="265" y="577"/>
                </a:lnTo>
                <a:lnTo>
                  <a:pt x="265" y="577"/>
                </a:lnTo>
                <a:lnTo>
                  <a:pt x="262" y="577"/>
                </a:lnTo>
                <a:lnTo>
                  <a:pt x="261" y="577"/>
                </a:lnTo>
                <a:lnTo>
                  <a:pt x="261" y="576"/>
                </a:lnTo>
                <a:lnTo>
                  <a:pt x="261" y="576"/>
                </a:lnTo>
                <a:close/>
                <a:moveTo>
                  <a:pt x="310" y="573"/>
                </a:moveTo>
                <a:lnTo>
                  <a:pt x="310" y="573"/>
                </a:lnTo>
                <a:lnTo>
                  <a:pt x="310" y="571"/>
                </a:lnTo>
                <a:lnTo>
                  <a:pt x="311" y="571"/>
                </a:lnTo>
                <a:lnTo>
                  <a:pt x="312" y="571"/>
                </a:lnTo>
                <a:lnTo>
                  <a:pt x="312" y="571"/>
                </a:lnTo>
                <a:lnTo>
                  <a:pt x="312" y="572"/>
                </a:lnTo>
                <a:lnTo>
                  <a:pt x="311" y="572"/>
                </a:lnTo>
                <a:lnTo>
                  <a:pt x="310" y="573"/>
                </a:lnTo>
                <a:lnTo>
                  <a:pt x="310" y="573"/>
                </a:lnTo>
                <a:close/>
                <a:moveTo>
                  <a:pt x="412" y="506"/>
                </a:moveTo>
                <a:lnTo>
                  <a:pt x="412" y="506"/>
                </a:lnTo>
                <a:lnTo>
                  <a:pt x="416" y="505"/>
                </a:lnTo>
                <a:lnTo>
                  <a:pt x="416" y="505"/>
                </a:lnTo>
                <a:lnTo>
                  <a:pt x="416" y="503"/>
                </a:lnTo>
                <a:lnTo>
                  <a:pt x="412" y="505"/>
                </a:lnTo>
                <a:lnTo>
                  <a:pt x="412" y="505"/>
                </a:lnTo>
                <a:lnTo>
                  <a:pt x="412" y="506"/>
                </a:lnTo>
                <a:lnTo>
                  <a:pt x="412" y="506"/>
                </a:lnTo>
                <a:lnTo>
                  <a:pt x="413" y="506"/>
                </a:lnTo>
                <a:lnTo>
                  <a:pt x="412" y="506"/>
                </a:lnTo>
                <a:lnTo>
                  <a:pt x="412" y="506"/>
                </a:lnTo>
                <a:close/>
                <a:moveTo>
                  <a:pt x="351" y="529"/>
                </a:moveTo>
                <a:lnTo>
                  <a:pt x="351" y="529"/>
                </a:lnTo>
                <a:lnTo>
                  <a:pt x="352" y="528"/>
                </a:lnTo>
                <a:lnTo>
                  <a:pt x="353" y="528"/>
                </a:lnTo>
                <a:lnTo>
                  <a:pt x="353" y="528"/>
                </a:lnTo>
                <a:lnTo>
                  <a:pt x="353" y="529"/>
                </a:lnTo>
                <a:lnTo>
                  <a:pt x="352" y="529"/>
                </a:lnTo>
                <a:lnTo>
                  <a:pt x="351" y="529"/>
                </a:lnTo>
                <a:lnTo>
                  <a:pt x="351" y="529"/>
                </a:lnTo>
                <a:close/>
                <a:moveTo>
                  <a:pt x="288" y="535"/>
                </a:moveTo>
                <a:lnTo>
                  <a:pt x="288" y="535"/>
                </a:lnTo>
                <a:lnTo>
                  <a:pt x="289" y="535"/>
                </a:lnTo>
                <a:lnTo>
                  <a:pt x="291" y="534"/>
                </a:lnTo>
                <a:lnTo>
                  <a:pt x="293" y="535"/>
                </a:lnTo>
                <a:lnTo>
                  <a:pt x="293" y="535"/>
                </a:lnTo>
                <a:lnTo>
                  <a:pt x="291" y="536"/>
                </a:lnTo>
                <a:lnTo>
                  <a:pt x="288" y="535"/>
                </a:lnTo>
                <a:lnTo>
                  <a:pt x="288" y="535"/>
                </a:lnTo>
                <a:close/>
                <a:moveTo>
                  <a:pt x="276" y="536"/>
                </a:moveTo>
                <a:lnTo>
                  <a:pt x="276" y="536"/>
                </a:lnTo>
                <a:lnTo>
                  <a:pt x="280" y="536"/>
                </a:lnTo>
                <a:lnTo>
                  <a:pt x="281" y="536"/>
                </a:lnTo>
                <a:lnTo>
                  <a:pt x="281" y="537"/>
                </a:lnTo>
                <a:lnTo>
                  <a:pt x="281" y="537"/>
                </a:lnTo>
                <a:lnTo>
                  <a:pt x="279" y="537"/>
                </a:lnTo>
                <a:lnTo>
                  <a:pt x="277" y="537"/>
                </a:lnTo>
                <a:lnTo>
                  <a:pt x="276" y="536"/>
                </a:lnTo>
                <a:lnTo>
                  <a:pt x="276" y="536"/>
                </a:lnTo>
                <a:close/>
                <a:moveTo>
                  <a:pt x="387" y="571"/>
                </a:moveTo>
                <a:lnTo>
                  <a:pt x="387" y="571"/>
                </a:lnTo>
                <a:lnTo>
                  <a:pt x="382" y="573"/>
                </a:lnTo>
                <a:lnTo>
                  <a:pt x="377" y="576"/>
                </a:lnTo>
                <a:lnTo>
                  <a:pt x="377" y="576"/>
                </a:lnTo>
                <a:lnTo>
                  <a:pt x="380" y="573"/>
                </a:lnTo>
                <a:lnTo>
                  <a:pt x="382" y="572"/>
                </a:lnTo>
                <a:lnTo>
                  <a:pt x="387" y="571"/>
                </a:lnTo>
                <a:lnTo>
                  <a:pt x="387" y="571"/>
                </a:lnTo>
                <a:close/>
                <a:moveTo>
                  <a:pt x="241" y="516"/>
                </a:moveTo>
                <a:lnTo>
                  <a:pt x="241" y="516"/>
                </a:lnTo>
                <a:lnTo>
                  <a:pt x="243" y="516"/>
                </a:lnTo>
                <a:lnTo>
                  <a:pt x="243" y="516"/>
                </a:lnTo>
                <a:lnTo>
                  <a:pt x="245" y="516"/>
                </a:lnTo>
                <a:lnTo>
                  <a:pt x="245" y="516"/>
                </a:lnTo>
                <a:lnTo>
                  <a:pt x="244" y="517"/>
                </a:lnTo>
                <a:lnTo>
                  <a:pt x="241" y="516"/>
                </a:lnTo>
                <a:lnTo>
                  <a:pt x="241" y="516"/>
                </a:lnTo>
                <a:close/>
                <a:moveTo>
                  <a:pt x="299" y="554"/>
                </a:moveTo>
                <a:lnTo>
                  <a:pt x="299" y="554"/>
                </a:lnTo>
                <a:lnTo>
                  <a:pt x="302" y="553"/>
                </a:lnTo>
                <a:lnTo>
                  <a:pt x="304" y="553"/>
                </a:lnTo>
                <a:lnTo>
                  <a:pt x="304" y="553"/>
                </a:lnTo>
                <a:lnTo>
                  <a:pt x="302" y="554"/>
                </a:lnTo>
                <a:lnTo>
                  <a:pt x="300" y="554"/>
                </a:lnTo>
                <a:lnTo>
                  <a:pt x="299" y="554"/>
                </a:lnTo>
                <a:lnTo>
                  <a:pt x="299" y="554"/>
                </a:lnTo>
                <a:close/>
                <a:moveTo>
                  <a:pt x="388" y="577"/>
                </a:moveTo>
                <a:lnTo>
                  <a:pt x="388" y="577"/>
                </a:lnTo>
                <a:lnTo>
                  <a:pt x="391" y="576"/>
                </a:lnTo>
                <a:lnTo>
                  <a:pt x="392" y="576"/>
                </a:lnTo>
                <a:lnTo>
                  <a:pt x="392" y="577"/>
                </a:lnTo>
                <a:lnTo>
                  <a:pt x="392" y="577"/>
                </a:lnTo>
                <a:lnTo>
                  <a:pt x="389" y="577"/>
                </a:lnTo>
                <a:lnTo>
                  <a:pt x="388" y="578"/>
                </a:lnTo>
                <a:lnTo>
                  <a:pt x="388" y="577"/>
                </a:lnTo>
                <a:lnTo>
                  <a:pt x="388" y="577"/>
                </a:lnTo>
                <a:close/>
                <a:moveTo>
                  <a:pt x="386" y="579"/>
                </a:moveTo>
                <a:lnTo>
                  <a:pt x="386" y="579"/>
                </a:lnTo>
                <a:lnTo>
                  <a:pt x="383" y="577"/>
                </a:lnTo>
                <a:lnTo>
                  <a:pt x="386" y="579"/>
                </a:lnTo>
                <a:lnTo>
                  <a:pt x="386" y="579"/>
                </a:lnTo>
                <a:lnTo>
                  <a:pt x="385" y="578"/>
                </a:lnTo>
                <a:lnTo>
                  <a:pt x="386" y="578"/>
                </a:lnTo>
                <a:lnTo>
                  <a:pt x="386" y="578"/>
                </a:lnTo>
                <a:lnTo>
                  <a:pt x="386" y="579"/>
                </a:lnTo>
                <a:lnTo>
                  <a:pt x="386" y="579"/>
                </a:lnTo>
                <a:close/>
                <a:moveTo>
                  <a:pt x="375" y="579"/>
                </a:moveTo>
                <a:lnTo>
                  <a:pt x="375" y="579"/>
                </a:lnTo>
                <a:lnTo>
                  <a:pt x="377" y="578"/>
                </a:lnTo>
                <a:lnTo>
                  <a:pt x="380" y="577"/>
                </a:lnTo>
                <a:lnTo>
                  <a:pt x="380" y="577"/>
                </a:lnTo>
                <a:lnTo>
                  <a:pt x="377" y="579"/>
                </a:lnTo>
                <a:lnTo>
                  <a:pt x="375" y="579"/>
                </a:lnTo>
                <a:lnTo>
                  <a:pt x="375" y="579"/>
                </a:lnTo>
                <a:close/>
                <a:moveTo>
                  <a:pt x="304" y="568"/>
                </a:moveTo>
                <a:lnTo>
                  <a:pt x="304" y="568"/>
                </a:lnTo>
                <a:lnTo>
                  <a:pt x="303" y="568"/>
                </a:lnTo>
                <a:lnTo>
                  <a:pt x="304" y="568"/>
                </a:lnTo>
                <a:lnTo>
                  <a:pt x="304" y="568"/>
                </a:lnTo>
                <a:lnTo>
                  <a:pt x="303" y="568"/>
                </a:lnTo>
                <a:lnTo>
                  <a:pt x="304" y="568"/>
                </a:lnTo>
                <a:lnTo>
                  <a:pt x="304" y="568"/>
                </a:lnTo>
                <a:close/>
                <a:moveTo>
                  <a:pt x="359" y="585"/>
                </a:moveTo>
                <a:lnTo>
                  <a:pt x="359" y="585"/>
                </a:lnTo>
                <a:lnTo>
                  <a:pt x="363" y="584"/>
                </a:lnTo>
                <a:lnTo>
                  <a:pt x="359" y="585"/>
                </a:lnTo>
                <a:lnTo>
                  <a:pt x="359" y="585"/>
                </a:lnTo>
                <a:lnTo>
                  <a:pt x="359" y="585"/>
                </a:lnTo>
                <a:lnTo>
                  <a:pt x="359" y="585"/>
                </a:lnTo>
                <a:lnTo>
                  <a:pt x="359" y="585"/>
                </a:lnTo>
                <a:close/>
                <a:moveTo>
                  <a:pt x="397" y="591"/>
                </a:moveTo>
                <a:lnTo>
                  <a:pt x="397" y="591"/>
                </a:lnTo>
                <a:lnTo>
                  <a:pt x="398" y="591"/>
                </a:lnTo>
                <a:lnTo>
                  <a:pt x="398" y="591"/>
                </a:lnTo>
                <a:lnTo>
                  <a:pt x="401" y="590"/>
                </a:lnTo>
                <a:lnTo>
                  <a:pt x="401" y="590"/>
                </a:lnTo>
                <a:lnTo>
                  <a:pt x="400" y="591"/>
                </a:lnTo>
                <a:lnTo>
                  <a:pt x="398" y="593"/>
                </a:lnTo>
                <a:lnTo>
                  <a:pt x="397" y="593"/>
                </a:lnTo>
                <a:lnTo>
                  <a:pt x="395" y="593"/>
                </a:lnTo>
                <a:lnTo>
                  <a:pt x="397" y="591"/>
                </a:lnTo>
                <a:lnTo>
                  <a:pt x="397" y="591"/>
                </a:lnTo>
                <a:close/>
                <a:moveTo>
                  <a:pt x="293" y="571"/>
                </a:moveTo>
                <a:lnTo>
                  <a:pt x="293" y="571"/>
                </a:lnTo>
                <a:lnTo>
                  <a:pt x="287" y="568"/>
                </a:lnTo>
                <a:lnTo>
                  <a:pt x="287" y="567"/>
                </a:lnTo>
                <a:lnTo>
                  <a:pt x="288" y="567"/>
                </a:lnTo>
                <a:lnTo>
                  <a:pt x="292" y="568"/>
                </a:lnTo>
                <a:lnTo>
                  <a:pt x="293" y="568"/>
                </a:lnTo>
                <a:lnTo>
                  <a:pt x="293" y="571"/>
                </a:lnTo>
                <a:lnTo>
                  <a:pt x="293" y="571"/>
                </a:lnTo>
                <a:lnTo>
                  <a:pt x="292" y="570"/>
                </a:lnTo>
                <a:lnTo>
                  <a:pt x="292" y="570"/>
                </a:lnTo>
                <a:lnTo>
                  <a:pt x="293" y="570"/>
                </a:lnTo>
                <a:lnTo>
                  <a:pt x="293" y="571"/>
                </a:lnTo>
                <a:lnTo>
                  <a:pt x="293" y="571"/>
                </a:lnTo>
                <a:close/>
                <a:moveTo>
                  <a:pt x="244" y="536"/>
                </a:moveTo>
                <a:lnTo>
                  <a:pt x="244" y="536"/>
                </a:lnTo>
                <a:lnTo>
                  <a:pt x="244" y="535"/>
                </a:lnTo>
                <a:lnTo>
                  <a:pt x="245" y="535"/>
                </a:lnTo>
                <a:lnTo>
                  <a:pt x="247" y="536"/>
                </a:lnTo>
                <a:lnTo>
                  <a:pt x="247" y="536"/>
                </a:lnTo>
                <a:lnTo>
                  <a:pt x="245" y="536"/>
                </a:lnTo>
                <a:lnTo>
                  <a:pt x="244" y="536"/>
                </a:lnTo>
                <a:lnTo>
                  <a:pt x="244" y="536"/>
                </a:lnTo>
                <a:close/>
                <a:moveTo>
                  <a:pt x="305" y="573"/>
                </a:moveTo>
                <a:lnTo>
                  <a:pt x="305" y="573"/>
                </a:lnTo>
                <a:lnTo>
                  <a:pt x="304" y="571"/>
                </a:lnTo>
                <a:lnTo>
                  <a:pt x="305" y="571"/>
                </a:lnTo>
                <a:lnTo>
                  <a:pt x="305" y="572"/>
                </a:lnTo>
                <a:lnTo>
                  <a:pt x="305" y="573"/>
                </a:lnTo>
                <a:lnTo>
                  <a:pt x="305" y="573"/>
                </a:lnTo>
                <a:lnTo>
                  <a:pt x="305" y="572"/>
                </a:lnTo>
                <a:lnTo>
                  <a:pt x="305" y="573"/>
                </a:lnTo>
                <a:lnTo>
                  <a:pt x="305" y="573"/>
                </a:lnTo>
                <a:close/>
                <a:moveTo>
                  <a:pt x="377" y="596"/>
                </a:moveTo>
                <a:lnTo>
                  <a:pt x="377" y="596"/>
                </a:lnTo>
                <a:lnTo>
                  <a:pt x="385" y="594"/>
                </a:lnTo>
                <a:lnTo>
                  <a:pt x="377" y="596"/>
                </a:lnTo>
                <a:lnTo>
                  <a:pt x="377" y="596"/>
                </a:lnTo>
                <a:lnTo>
                  <a:pt x="379" y="595"/>
                </a:lnTo>
                <a:lnTo>
                  <a:pt x="379" y="595"/>
                </a:lnTo>
                <a:lnTo>
                  <a:pt x="379" y="595"/>
                </a:lnTo>
                <a:lnTo>
                  <a:pt x="377" y="596"/>
                </a:lnTo>
                <a:lnTo>
                  <a:pt x="377" y="596"/>
                </a:lnTo>
                <a:close/>
                <a:moveTo>
                  <a:pt x="341" y="590"/>
                </a:moveTo>
                <a:lnTo>
                  <a:pt x="341" y="590"/>
                </a:lnTo>
                <a:lnTo>
                  <a:pt x="344" y="588"/>
                </a:lnTo>
                <a:lnTo>
                  <a:pt x="345" y="588"/>
                </a:lnTo>
                <a:lnTo>
                  <a:pt x="346" y="588"/>
                </a:lnTo>
                <a:lnTo>
                  <a:pt x="346" y="588"/>
                </a:lnTo>
                <a:lnTo>
                  <a:pt x="344" y="589"/>
                </a:lnTo>
                <a:lnTo>
                  <a:pt x="344" y="590"/>
                </a:lnTo>
                <a:lnTo>
                  <a:pt x="341" y="590"/>
                </a:lnTo>
                <a:lnTo>
                  <a:pt x="341" y="590"/>
                </a:lnTo>
                <a:close/>
                <a:moveTo>
                  <a:pt x="365" y="594"/>
                </a:moveTo>
                <a:lnTo>
                  <a:pt x="365" y="594"/>
                </a:lnTo>
                <a:lnTo>
                  <a:pt x="363" y="594"/>
                </a:lnTo>
                <a:lnTo>
                  <a:pt x="362" y="595"/>
                </a:lnTo>
                <a:lnTo>
                  <a:pt x="362" y="596"/>
                </a:lnTo>
                <a:lnTo>
                  <a:pt x="362" y="597"/>
                </a:lnTo>
                <a:lnTo>
                  <a:pt x="362" y="597"/>
                </a:lnTo>
                <a:lnTo>
                  <a:pt x="363" y="599"/>
                </a:lnTo>
                <a:lnTo>
                  <a:pt x="364" y="597"/>
                </a:lnTo>
                <a:lnTo>
                  <a:pt x="365" y="594"/>
                </a:lnTo>
                <a:lnTo>
                  <a:pt x="365" y="594"/>
                </a:lnTo>
                <a:lnTo>
                  <a:pt x="367" y="595"/>
                </a:lnTo>
                <a:lnTo>
                  <a:pt x="367" y="595"/>
                </a:lnTo>
                <a:lnTo>
                  <a:pt x="365" y="595"/>
                </a:lnTo>
                <a:lnTo>
                  <a:pt x="365" y="594"/>
                </a:lnTo>
                <a:lnTo>
                  <a:pt x="365" y="594"/>
                </a:lnTo>
                <a:close/>
                <a:moveTo>
                  <a:pt x="263" y="568"/>
                </a:moveTo>
                <a:lnTo>
                  <a:pt x="263" y="568"/>
                </a:lnTo>
                <a:lnTo>
                  <a:pt x="264" y="571"/>
                </a:lnTo>
                <a:lnTo>
                  <a:pt x="265" y="572"/>
                </a:lnTo>
                <a:lnTo>
                  <a:pt x="268" y="571"/>
                </a:lnTo>
                <a:lnTo>
                  <a:pt x="269" y="570"/>
                </a:lnTo>
                <a:lnTo>
                  <a:pt x="270" y="567"/>
                </a:lnTo>
                <a:lnTo>
                  <a:pt x="270" y="566"/>
                </a:lnTo>
                <a:lnTo>
                  <a:pt x="268" y="566"/>
                </a:lnTo>
                <a:lnTo>
                  <a:pt x="263" y="568"/>
                </a:lnTo>
                <a:lnTo>
                  <a:pt x="263" y="568"/>
                </a:lnTo>
                <a:lnTo>
                  <a:pt x="263" y="570"/>
                </a:lnTo>
                <a:lnTo>
                  <a:pt x="263" y="568"/>
                </a:lnTo>
                <a:lnTo>
                  <a:pt x="263" y="568"/>
                </a:lnTo>
                <a:close/>
                <a:moveTo>
                  <a:pt x="339" y="591"/>
                </a:moveTo>
                <a:lnTo>
                  <a:pt x="339" y="591"/>
                </a:lnTo>
                <a:lnTo>
                  <a:pt x="336" y="594"/>
                </a:lnTo>
                <a:lnTo>
                  <a:pt x="338" y="594"/>
                </a:lnTo>
                <a:lnTo>
                  <a:pt x="339" y="593"/>
                </a:lnTo>
                <a:lnTo>
                  <a:pt x="339" y="591"/>
                </a:lnTo>
                <a:lnTo>
                  <a:pt x="339" y="591"/>
                </a:lnTo>
                <a:lnTo>
                  <a:pt x="339" y="591"/>
                </a:lnTo>
                <a:lnTo>
                  <a:pt x="338" y="593"/>
                </a:lnTo>
                <a:lnTo>
                  <a:pt x="339" y="591"/>
                </a:lnTo>
                <a:lnTo>
                  <a:pt x="339" y="591"/>
                </a:lnTo>
                <a:close/>
                <a:moveTo>
                  <a:pt x="206" y="507"/>
                </a:moveTo>
                <a:lnTo>
                  <a:pt x="206" y="507"/>
                </a:lnTo>
                <a:lnTo>
                  <a:pt x="208" y="506"/>
                </a:lnTo>
                <a:lnTo>
                  <a:pt x="209" y="506"/>
                </a:lnTo>
                <a:lnTo>
                  <a:pt x="209" y="507"/>
                </a:lnTo>
                <a:lnTo>
                  <a:pt x="209" y="507"/>
                </a:lnTo>
                <a:lnTo>
                  <a:pt x="208" y="508"/>
                </a:lnTo>
                <a:lnTo>
                  <a:pt x="206" y="508"/>
                </a:lnTo>
                <a:lnTo>
                  <a:pt x="206" y="507"/>
                </a:lnTo>
                <a:lnTo>
                  <a:pt x="206" y="507"/>
                </a:lnTo>
                <a:close/>
                <a:moveTo>
                  <a:pt x="218" y="531"/>
                </a:moveTo>
                <a:lnTo>
                  <a:pt x="218" y="531"/>
                </a:lnTo>
                <a:lnTo>
                  <a:pt x="220" y="531"/>
                </a:lnTo>
                <a:lnTo>
                  <a:pt x="221" y="531"/>
                </a:lnTo>
                <a:lnTo>
                  <a:pt x="222" y="532"/>
                </a:lnTo>
                <a:lnTo>
                  <a:pt x="222" y="532"/>
                </a:lnTo>
                <a:lnTo>
                  <a:pt x="220" y="532"/>
                </a:lnTo>
                <a:lnTo>
                  <a:pt x="218" y="531"/>
                </a:lnTo>
                <a:lnTo>
                  <a:pt x="218" y="531"/>
                </a:lnTo>
                <a:close/>
                <a:moveTo>
                  <a:pt x="347" y="601"/>
                </a:moveTo>
                <a:lnTo>
                  <a:pt x="347" y="601"/>
                </a:lnTo>
                <a:lnTo>
                  <a:pt x="350" y="600"/>
                </a:lnTo>
                <a:lnTo>
                  <a:pt x="350" y="600"/>
                </a:lnTo>
                <a:lnTo>
                  <a:pt x="348" y="601"/>
                </a:lnTo>
                <a:lnTo>
                  <a:pt x="347" y="601"/>
                </a:lnTo>
                <a:lnTo>
                  <a:pt x="347" y="601"/>
                </a:lnTo>
                <a:lnTo>
                  <a:pt x="347" y="601"/>
                </a:lnTo>
                <a:lnTo>
                  <a:pt x="347" y="601"/>
                </a:lnTo>
                <a:lnTo>
                  <a:pt x="347" y="601"/>
                </a:lnTo>
                <a:close/>
                <a:moveTo>
                  <a:pt x="324" y="600"/>
                </a:moveTo>
                <a:lnTo>
                  <a:pt x="324" y="600"/>
                </a:lnTo>
                <a:lnTo>
                  <a:pt x="330" y="597"/>
                </a:lnTo>
                <a:lnTo>
                  <a:pt x="324" y="600"/>
                </a:lnTo>
                <a:lnTo>
                  <a:pt x="324" y="600"/>
                </a:lnTo>
                <a:lnTo>
                  <a:pt x="326" y="600"/>
                </a:lnTo>
                <a:lnTo>
                  <a:pt x="324" y="600"/>
                </a:lnTo>
                <a:lnTo>
                  <a:pt x="324" y="600"/>
                </a:lnTo>
                <a:close/>
                <a:moveTo>
                  <a:pt x="346" y="602"/>
                </a:moveTo>
                <a:lnTo>
                  <a:pt x="346" y="602"/>
                </a:lnTo>
                <a:lnTo>
                  <a:pt x="344" y="605"/>
                </a:lnTo>
                <a:lnTo>
                  <a:pt x="341" y="606"/>
                </a:lnTo>
                <a:lnTo>
                  <a:pt x="342" y="605"/>
                </a:lnTo>
                <a:lnTo>
                  <a:pt x="346" y="602"/>
                </a:lnTo>
                <a:lnTo>
                  <a:pt x="346" y="602"/>
                </a:lnTo>
                <a:lnTo>
                  <a:pt x="345" y="602"/>
                </a:lnTo>
                <a:lnTo>
                  <a:pt x="346" y="602"/>
                </a:lnTo>
                <a:lnTo>
                  <a:pt x="346" y="602"/>
                </a:lnTo>
                <a:close/>
                <a:moveTo>
                  <a:pt x="315" y="597"/>
                </a:moveTo>
                <a:lnTo>
                  <a:pt x="315" y="597"/>
                </a:lnTo>
                <a:lnTo>
                  <a:pt x="316" y="599"/>
                </a:lnTo>
                <a:lnTo>
                  <a:pt x="317" y="599"/>
                </a:lnTo>
                <a:lnTo>
                  <a:pt x="321" y="597"/>
                </a:lnTo>
                <a:lnTo>
                  <a:pt x="321" y="597"/>
                </a:lnTo>
                <a:lnTo>
                  <a:pt x="320" y="599"/>
                </a:lnTo>
                <a:lnTo>
                  <a:pt x="317" y="600"/>
                </a:lnTo>
                <a:lnTo>
                  <a:pt x="315" y="600"/>
                </a:lnTo>
                <a:lnTo>
                  <a:pt x="315" y="597"/>
                </a:lnTo>
                <a:lnTo>
                  <a:pt x="315" y="597"/>
                </a:lnTo>
                <a:close/>
                <a:moveTo>
                  <a:pt x="310" y="599"/>
                </a:moveTo>
                <a:lnTo>
                  <a:pt x="310" y="599"/>
                </a:lnTo>
                <a:lnTo>
                  <a:pt x="306" y="597"/>
                </a:lnTo>
                <a:lnTo>
                  <a:pt x="308" y="596"/>
                </a:lnTo>
                <a:lnTo>
                  <a:pt x="310" y="596"/>
                </a:lnTo>
                <a:lnTo>
                  <a:pt x="310" y="596"/>
                </a:lnTo>
                <a:lnTo>
                  <a:pt x="310" y="599"/>
                </a:lnTo>
                <a:lnTo>
                  <a:pt x="310" y="599"/>
                </a:lnTo>
                <a:lnTo>
                  <a:pt x="310" y="597"/>
                </a:lnTo>
                <a:lnTo>
                  <a:pt x="310" y="597"/>
                </a:lnTo>
                <a:lnTo>
                  <a:pt x="310" y="597"/>
                </a:lnTo>
                <a:lnTo>
                  <a:pt x="310" y="599"/>
                </a:lnTo>
                <a:lnTo>
                  <a:pt x="310" y="599"/>
                </a:lnTo>
                <a:close/>
                <a:moveTo>
                  <a:pt x="294" y="593"/>
                </a:moveTo>
                <a:lnTo>
                  <a:pt x="294" y="593"/>
                </a:lnTo>
                <a:lnTo>
                  <a:pt x="298" y="591"/>
                </a:lnTo>
                <a:lnTo>
                  <a:pt x="302" y="591"/>
                </a:lnTo>
                <a:lnTo>
                  <a:pt x="302" y="591"/>
                </a:lnTo>
                <a:lnTo>
                  <a:pt x="298" y="593"/>
                </a:lnTo>
                <a:lnTo>
                  <a:pt x="294" y="593"/>
                </a:lnTo>
                <a:lnTo>
                  <a:pt x="294" y="593"/>
                </a:lnTo>
                <a:close/>
                <a:moveTo>
                  <a:pt x="338" y="605"/>
                </a:moveTo>
                <a:lnTo>
                  <a:pt x="338" y="605"/>
                </a:lnTo>
                <a:lnTo>
                  <a:pt x="332" y="607"/>
                </a:lnTo>
                <a:lnTo>
                  <a:pt x="330" y="607"/>
                </a:lnTo>
                <a:lnTo>
                  <a:pt x="330" y="607"/>
                </a:lnTo>
                <a:lnTo>
                  <a:pt x="333" y="605"/>
                </a:lnTo>
                <a:lnTo>
                  <a:pt x="335" y="605"/>
                </a:lnTo>
                <a:lnTo>
                  <a:pt x="338" y="605"/>
                </a:lnTo>
                <a:lnTo>
                  <a:pt x="338" y="605"/>
                </a:lnTo>
                <a:lnTo>
                  <a:pt x="336" y="605"/>
                </a:lnTo>
                <a:lnTo>
                  <a:pt x="338" y="605"/>
                </a:lnTo>
                <a:lnTo>
                  <a:pt x="338" y="605"/>
                </a:lnTo>
                <a:close/>
                <a:moveTo>
                  <a:pt x="251" y="572"/>
                </a:moveTo>
                <a:lnTo>
                  <a:pt x="251" y="572"/>
                </a:lnTo>
                <a:lnTo>
                  <a:pt x="258" y="572"/>
                </a:lnTo>
                <a:lnTo>
                  <a:pt x="251" y="572"/>
                </a:lnTo>
                <a:lnTo>
                  <a:pt x="251" y="572"/>
                </a:lnTo>
                <a:lnTo>
                  <a:pt x="252" y="572"/>
                </a:lnTo>
                <a:lnTo>
                  <a:pt x="251" y="572"/>
                </a:lnTo>
                <a:lnTo>
                  <a:pt x="251" y="572"/>
                </a:lnTo>
                <a:close/>
                <a:moveTo>
                  <a:pt x="326" y="606"/>
                </a:moveTo>
                <a:lnTo>
                  <a:pt x="326" y="606"/>
                </a:lnTo>
                <a:lnTo>
                  <a:pt x="328" y="605"/>
                </a:lnTo>
                <a:lnTo>
                  <a:pt x="330" y="605"/>
                </a:lnTo>
                <a:lnTo>
                  <a:pt x="330" y="605"/>
                </a:lnTo>
                <a:lnTo>
                  <a:pt x="327" y="606"/>
                </a:lnTo>
                <a:lnTo>
                  <a:pt x="326" y="606"/>
                </a:lnTo>
                <a:lnTo>
                  <a:pt x="326" y="606"/>
                </a:lnTo>
                <a:lnTo>
                  <a:pt x="326" y="606"/>
                </a:lnTo>
                <a:close/>
                <a:moveTo>
                  <a:pt x="200" y="524"/>
                </a:moveTo>
                <a:lnTo>
                  <a:pt x="200" y="524"/>
                </a:lnTo>
                <a:lnTo>
                  <a:pt x="203" y="525"/>
                </a:lnTo>
                <a:lnTo>
                  <a:pt x="206" y="526"/>
                </a:lnTo>
                <a:lnTo>
                  <a:pt x="206" y="526"/>
                </a:lnTo>
                <a:lnTo>
                  <a:pt x="205" y="528"/>
                </a:lnTo>
                <a:lnTo>
                  <a:pt x="203" y="526"/>
                </a:lnTo>
                <a:lnTo>
                  <a:pt x="200" y="524"/>
                </a:lnTo>
                <a:lnTo>
                  <a:pt x="200" y="524"/>
                </a:lnTo>
                <a:close/>
                <a:moveTo>
                  <a:pt x="339" y="611"/>
                </a:moveTo>
                <a:lnTo>
                  <a:pt x="339" y="611"/>
                </a:lnTo>
                <a:lnTo>
                  <a:pt x="336" y="609"/>
                </a:lnTo>
                <a:lnTo>
                  <a:pt x="334" y="609"/>
                </a:lnTo>
                <a:lnTo>
                  <a:pt x="327" y="611"/>
                </a:lnTo>
                <a:lnTo>
                  <a:pt x="326" y="612"/>
                </a:lnTo>
                <a:lnTo>
                  <a:pt x="327" y="612"/>
                </a:lnTo>
                <a:lnTo>
                  <a:pt x="339" y="611"/>
                </a:lnTo>
                <a:lnTo>
                  <a:pt x="339" y="611"/>
                </a:lnTo>
                <a:lnTo>
                  <a:pt x="340" y="611"/>
                </a:lnTo>
                <a:lnTo>
                  <a:pt x="339" y="611"/>
                </a:lnTo>
                <a:lnTo>
                  <a:pt x="339" y="611"/>
                </a:lnTo>
                <a:close/>
                <a:moveTo>
                  <a:pt x="308" y="603"/>
                </a:moveTo>
                <a:lnTo>
                  <a:pt x="308" y="603"/>
                </a:lnTo>
                <a:lnTo>
                  <a:pt x="309" y="601"/>
                </a:lnTo>
                <a:lnTo>
                  <a:pt x="312" y="601"/>
                </a:lnTo>
                <a:lnTo>
                  <a:pt x="312" y="601"/>
                </a:lnTo>
                <a:lnTo>
                  <a:pt x="310" y="601"/>
                </a:lnTo>
                <a:lnTo>
                  <a:pt x="310" y="602"/>
                </a:lnTo>
                <a:lnTo>
                  <a:pt x="309" y="602"/>
                </a:lnTo>
                <a:lnTo>
                  <a:pt x="308" y="603"/>
                </a:lnTo>
                <a:lnTo>
                  <a:pt x="308" y="603"/>
                </a:lnTo>
                <a:close/>
                <a:moveTo>
                  <a:pt x="330" y="609"/>
                </a:moveTo>
                <a:lnTo>
                  <a:pt x="330" y="609"/>
                </a:lnTo>
                <a:lnTo>
                  <a:pt x="328" y="609"/>
                </a:lnTo>
                <a:lnTo>
                  <a:pt x="327" y="609"/>
                </a:lnTo>
                <a:lnTo>
                  <a:pt x="327" y="609"/>
                </a:lnTo>
                <a:lnTo>
                  <a:pt x="329" y="608"/>
                </a:lnTo>
                <a:lnTo>
                  <a:pt x="330" y="608"/>
                </a:lnTo>
                <a:lnTo>
                  <a:pt x="330" y="609"/>
                </a:lnTo>
                <a:lnTo>
                  <a:pt x="330" y="609"/>
                </a:lnTo>
                <a:close/>
                <a:moveTo>
                  <a:pt x="244" y="571"/>
                </a:moveTo>
                <a:lnTo>
                  <a:pt x="244" y="571"/>
                </a:lnTo>
                <a:lnTo>
                  <a:pt x="235" y="568"/>
                </a:lnTo>
                <a:lnTo>
                  <a:pt x="235" y="567"/>
                </a:lnTo>
                <a:lnTo>
                  <a:pt x="236" y="567"/>
                </a:lnTo>
                <a:lnTo>
                  <a:pt x="241" y="570"/>
                </a:lnTo>
                <a:lnTo>
                  <a:pt x="244" y="571"/>
                </a:lnTo>
                <a:lnTo>
                  <a:pt x="244" y="571"/>
                </a:lnTo>
                <a:lnTo>
                  <a:pt x="244" y="571"/>
                </a:lnTo>
                <a:lnTo>
                  <a:pt x="244" y="571"/>
                </a:lnTo>
                <a:lnTo>
                  <a:pt x="244" y="571"/>
                </a:lnTo>
                <a:close/>
                <a:moveTo>
                  <a:pt x="243" y="570"/>
                </a:moveTo>
                <a:lnTo>
                  <a:pt x="243" y="570"/>
                </a:lnTo>
                <a:lnTo>
                  <a:pt x="245" y="570"/>
                </a:lnTo>
                <a:lnTo>
                  <a:pt x="247" y="571"/>
                </a:lnTo>
                <a:lnTo>
                  <a:pt x="247" y="571"/>
                </a:lnTo>
                <a:lnTo>
                  <a:pt x="245" y="571"/>
                </a:lnTo>
                <a:lnTo>
                  <a:pt x="243" y="570"/>
                </a:lnTo>
                <a:lnTo>
                  <a:pt x="243" y="570"/>
                </a:lnTo>
                <a:close/>
                <a:moveTo>
                  <a:pt x="316" y="609"/>
                </a:moveTo>
                <a:lnTo>
                  <a:pt x="316" y="609"/>
                </a:lnTo>
                <a:lnTo>
                  <a:pt x="314" y="609"/>
                </a:lnTo>
                <a:lnTo>
                  <a:pt x="315" y="609"/>
                </a:lnTo>
                <a:lnTo>
                  <a:pt x="317" y="608"/>
                </a:lnTo>
                <a:lnTo>
                  <a:pt x="320" y="608"/>
                </a:lnTo>
                <a:lnTo>
                  <a:pt x="316" y="609"/>
                </a:lnTo>
                <a:lnTo>
                  <a:pt x="316" y="609"/>
                </a:lnTo>
                <a:lnTo>
                  <a:pt x="315" y="609"/>
                </a:lnTo>
                <a:lnTo>
                  <a:pt x="316" y="609"/>
                </a:lnTo>
                <a:lnTo>
                  <a:pt x="316" y="609"/>
                </a:lnTo>
                <a:close/>
                <a:moveTo>
                  <a:pt x="188" y="511"/>
                </a:moveTo>
                <a:lnTo>
                  <a:pt x="188" y="511"/>
                </a:lnTo>
                <a:lnTo>
                  <a:pt x="190" y="511"/>
                </a:lnTo>
                <a:lnTo>
                  <a:pt x="191" y="512"/>
                </a:lnTo>
                <a:lnTo>
                  <a:pt x="191" y="512"/>
                </a:lnTo>
                <a:lnTo>
                  <a:pt x="190" y="512"/>
                </a:lnTo>
                <a:lnTo>
                  <a:pt x="188" y="511"/>
                </a:lnTo>
                <a:lnTo>
                  <a:pt x="188" y="511"/>
                </a:lnTo>
                <a:close/>
                <a:moveTo>
                  <a:pt x="320" y="612"/>
                </a:moveTo>
                <a:lnTo>
                  <a:pt x="320" y="612"/>
                </a:lnTo>
                <a:lnTo>
                  <a:pt x="318" y="611"/>
                </a:lnTo>
                <a:lnTo>
                  <a:pt x="318" y="609"/>
                </a:lnTo>
                <a:lnTo>
                  <a:pt x="320" y="609"/>
                </a:lnTo>
                <a:lnTo>
                  <a:pt x="320" y="612"/>
                </a:lnTo>
                <a:lnTo>
                  <a:pt x="320" y="612"/>
                </a:lnTo>
                <a:lnTo>
                  <a:pt x="318" y="612"/>
                </a:lnTo>
                <a:lnTo>
                  <a:pt x="320" y="612"/>
                </a:lnTo>
                <a:lnTo>
                  <a:pt x="320" y="612"/>
                </a:lnTo>
                <a:close/>
                <a:moveTo>
                  <a:pt x="269" y="595"/>
                </a:moveTo>
                <a:lnTo>
                  <a:pt x="269" y="595"/>
                </a:lnTo>
                <a:lnTo>
                  <a:pt x="271" y="593"/>
                </a:lnTo>
                <a:lnTo>
                  <a:pt x="269" y="595"/>
                </a:lnTo>
                <a:lnTo>
                  <a:pt x="269" y="595"/>
                </a:lnTo>
                <a:lnTo>
                  <a:pt x="269" y="595"/>
                </a:lnTo>
                <a:lnTo>
                  <a:pt x="269" y="594"/>
                </a:lnTo>
                <a:lnTo>
                  <a:pt x="270" y="594"/>
                </a:lnTo>
                <a:lnTo>
                  <a:pt x="269" y="595"/>
                </a:lnTo>
                <a:lnTo>
                  <a:pt x="269" y="595"/>
                </a:lnTo>
                <a:close/>
                <a:moveTo>
                  <a:pt x="310" y="611"/>
                </a:moveTo>
                <a:lnTo>
                  <a:pt x="310" y="611"/>
                </a:lnTo>
                <a:lnTo>
                  <a:pt x="302" y="609"/>
                </a:lnTo>
                <a:lnTo>
                  <a:pt x="300" y="609"/>
                </a:lnTo>
                <a:lnTo>
                  <a:pt x="302" y="611"/>
                </a:lnTo>
                <a:lnTo>
                  <a:pt x="305" y="612"/>
                </a:lnTo>
                <a:lnTo>
                  <a:pt x="308" y="612"/>
                </a:lnTo>
                <a:lnTo>
                  <a:pt x="310" y="611"/>
                </a:lnTo>
                <a:lnTo>
                  <a:pt x="310" y="611"/>
                </a:lnTo>
                <a:lnTo>
                  <a:pt x="309" y="611"/>
                </a:lnTo>
                <a:lnTo>
                  <a:pt x="310" y="611"/>
                </a:lnTo>
                <a:lnTo>
                  <a:pt x="310" y="611"/>
                </a:lnTo>
                <a:close/>
                <a:moveTo>
                  <a:pt x="295" y="606"/>
                </a:moveTo>
                <a:lnTo>
                  <a:pt x="295" y="606"/>
                </a:lnTo>
                <a:lnTo>
                  <a:pt x="293" y="606"/>
                </a:lnTo>
                <a:lnTo>
                  <a:pt x="292" y="606"/>
                </a:lnTo>
                <a:lnTo>
                  <a:pt x="293" y="606"/>
                </a:lnTo>
                <a:lnTo>
                  <a:pt x="295" y="606"/>
                </a:lnTo>
                <a:lnTo>
                  <a:pt x="295" y="606"/>
                </a:lnTo>
                <a:lnTo>
                  <a:pt x="295" y="606"/>
                </a:lnTo>
                <a:lnTo>
                  <a:pt x="295" y="606"/>
                </a:lnTo>
                <a:lnTo>
                  <a:pt x="295" y="606"/>
                </a:lnTo>
                <a:close/>
                <a:moveTo>
                  <a:pt x="312" y="613"/>
                </a:moveTo>
                <a:lnTo>
                  <a:pt x="312" y="613"/>
                </a:lnTo>
                <a:lnTo>
                  <a:pt x="312" y="614"/>
                </a:lnTo>
                <a:lnTo>
                  <a:pt x="312" y="614"/>
                </a:lnTo>
                <a:lnTo>
                  <a:pt x="315" y="614"/>
                </a:lnTo>
                <a:lnTo>
                  <a:pt x="315" y="613"/>
                </a:lnTo>
                <a:lnTo>
                  <a:pt x="312" y="613"/>
                </a:lnTo>
                <a:lnTo>
                  <a:pt x="312" y="613"/>
                </a:lnTo>
                <a:lnTo>
                  <a:pt x="312" y="614"/>
                </a:lnTo>
                <a:lnTo>
                  <a:pt x="314" y="614"/>
                </a:lnTo>
                <a:lnTo>
                  <a:pt x="314" y="613"/>
                </a:lnTo>
                <a:lnTo>
                  <a:pt x="312" y="613"/>
                </a:lnTo>
                <a:lnTo>
                  <a:pt x="312" y="613"/>
                </a:lnTo>
                <a:close/>
                <a:moveTo>
                  <a:pt x="227" y="568"/>
                </a:moveTo>
                <a:lnTo>
                  <a:pt x="227" y="568"/>
                </a:lnTo>
                <a:lnTo>
                  <a:pt x="228" y="568"/>
                </a:lnTo>
                <a:lnTo>
                  <a:pt x="229" y="568"/>
                </a:lnTo>
                <a:lnTo>
                  <a:pt x="230" y="568"/>
                </a:lnTo>
                <a:lnTo>
                  <a:pt x="230" y="568"/>
                </a:lnTo>
                <a:lnTo>
                  <a:pt x="228" y="570"/>
                </a:lnTo>
                <a:lnTo>
                  <a:pt x="227" y="570"/>
                </a:lnTo>
                <a:lnTo>
                  <a:pt x="227" y="568"/>
                </a:lnTo>
                <a:lnTo>
                  <a:pt x="227" y="568"/>
                </a:lnTo>
                <a:close/>
                <a:moveTo>
                  <a:pt x="281" y="607"/>
                </a:moveTo>
                <a:lnTo>
                  <a:pt x="281" y="607"/>
                </a:lnTo>
                <a:lnTo>
                  <a:pt x="283" y="606"/>
                </a:lnTo>
                <a:lnTo>
                  <a:pt x="287" y="606"/>
                </a:lnTo>
                <a:lnTo>
                  <a:pt x="287" y="606"/>
                </a:lnTo>
                <a:lnTo>
                  <a:pt x="283" y="607"/>
                </a:lnTo>
                <a:lnTo>
                  <a:pt x="281" y="607"/>
                </a:lnTo>
                <a:lnTo>
                  <a:pt x="281" y="607"/>
                </a:lnTo>
                <a:close/>
                <a:moveTo>
                  <a:pt x="176" y="502"/>
                </a:moveTo>
                <a:lnTo>
                  <a:pt x="176" y="502"/>
                </a:lnTo>
                <a:lnTo>
                  <a:pt x="177" y="502"/>
                </a:lnTo>
                <a:lnTo>
                  <a:pt x="179" y="503"/>
                </a:lnTo>
                <a:lnTo>
                  <a:pt x="179" y="503"/>
                </a:lnTo>
                <a:lnTo>
                  <a:pt x="176" y="505"/>
                </a:lnTo>
                <a:lnTo>
                  <a:pt x="176" y="502"/>
                </a:lnTo>
                <a:lnTo>
                  <a:pt x="176" y="502"/>
                </a:lnTo>
                <a:close/>
                <a:moveTo>
                  <a:pt x="264" y="602"/>
                </a:moveTo>
                <a:lnTo>
                  <a:pt x="264" y="602"/>
                </a:lnTo>
                <a:lnTo>
                  <a:pt x="267" y="602"/>
                </a:lnTo>
                <a:lnTo>
                  <a:pt x="270" y="602"/>
                </a:lnTo>
                <a:lnTo>
                  <a:pt x="270" y="602"/>
                </a:lnTo>
                <a:lnTo>
                  <a:pt x="269" y="603"/>
                </a:lnTo>
                <a:lnTo>
                  <a:pt x="267" y="603"/>
                </a:lnTo>
                <a:lnTo>
                  <a:pt x="264" y="602"/>
                </a:lnTo>
                <a:lnTo>
                  <a:pt x="264" y="602"/>
                </a:lnTo>
                <a:lnTo>
                  <a:pt x="264" y="602"/>
                </a:lnTo>
                <a:close/>
                <a:moveTo>
                  <a:pt x="216" y="567"/>
                </a:moveTo>
                <a:lnTo>
                  <a:pt x="216" y="567"/>
                </a:lnTo>
                <a:lnTo>
                  <a:pt x="212" y="566"/>
                </a:lnTo>
                <a:lnTo>
                  <a:pt x="210" y="565"/>
                </a:lnTo>
                <a:lnTo>
                  <a:pt x="210" y="565"/>
                </a:lnTo>
                <a:lnTo>
                  <a:pt x="214" y="565"/>
                </a:lnTo>
                <a:lnTo>
                  <a:pt x="216" y="566"/>
                </a:lnTo>
                <a:lnTo>
                  <a:pt x="216" y="567"/>
                </a:lnTo>
                <a:lnTo>
                  <a:pt x="216" y="567"/>
                </a:lnTo>
                <a:close/>
                <a:moveTo>
                  <a:pt x="291" y="625"/>
                </a:moveTo>
                <a:lnTo>
                  <a:pt x="291" y="625"/>
                </a:lnTo>
                <a:lnTo>
                  <a:pt x="293" y="624"/>
                </a:lnTo>
                <a:lnTo>
                  <a:pt x="297" y="623"/>
                </a:lnTo>
                <a:lnTo>
                  <a:pt x="300" y="624"/>
                </a:lnTo>
                <a:lnTo>
                  <a:pt x="302" y="624"/>
                </a:lnTo>
                <a:lnTo>
                  <a:pt x="300" y="625"/>
                </a:lnTo>
                <a:lnTo>
                  <a:pt x="291" y="625"/>
                </a:lnTo>
                <a:lnTo>
                  <a:pt x="291" y="625"/>
                </a:lnTo>
                <a:lnTo>
                  <a:pt x="293" y="624"/>
                </a:lnTo>
                <a:lnTo>
                  <a:pt x="291" y="625"/>
                </a:lnTo>
                <a:lnTo>
                  <a:pt x="291" y="625"/>
                </a:lnTo>
                <a:close/>
                <a:moveTo>
                  <a:pt x="274" y="615"/>
                </a:moveTo>
                <a:lnTo>
                  <a:pt x="274" y="615"/>
                </a:lnTo>
                <a:lnTo>
                  <a:pt x="267" y="614"/>
                </a:lnTo>
                <a:lnTo>
                  <a:pt x="274" y="615"/>
                </a:lnTo>
                <a:lnTo>
                  <a:pt x="274" y="615"/>
                </a:lnTo>
                <a:lnTo>
                  <a:pt x="273" y="615"/>
                </a:lnTo>
                <a:lnTo>
                  <a:pt x="271" y="615"/>
                </a:lnTo>
                <a:lnTo>
                  <a:pt x="271" y="615"/>
                </a:lnTo>
                <a:lnTo>
                  <a:pt x="274" y="615"/>
                </a:lnTo>
                <a:lnTo>
                  <a:pt x="274" y="615"/>
                </a:lnTo>
                <a:close/>
                <a:moveTo>
                  <a:pt x="165" y="497"/>
                </a:moveTo>
                <a:lnTo>
                  <a:pt x="165" y="497"/>
                </a:lnTo>
                <a:lnTo>
                  <a:pt x="167" y="496"/>
                </a:lnTo>
                <a:lnTo>
                  <a:pt x="167" y="496"/>
                </a:lnTo>
                <a:lnTo>
                  <a:pt x="168" y="497"/>
                </a:lnTo>
                <a:lnTo>
                  <a:pt x="168" y="499"/>
                </a:lnTo>
                <a:lnTo>
                  <a:pt x="167" y="499"/>
                </a:lnTo>
                <a:lnTo>
                  <a:pt x="165" y="497"/>
                </a:lnTo>
                <a:lnTo>
                  <a:pt x="165" y="497"/>
                </a:lnTo>
                <a:lnTo>
                  <a:pt x="165" y="499"/>
                </a:lnTo>
                <a:lnTo>
                  <a:pt x="165" y="497"/>
                </a:lnTo>
                <a:lnTo>
                  <a:pt x="165" y="497"/>
                </a:lnTo>
                <a:close/>
                <a:moveTo>
                  <a:pt x="204" y="565"/>
                </a:moveTo>
                <a:lnTo>
                  <a:pt x="204" y="565"/>
                </a:lnTo>
                <a:lnTo>
                  <a:pt x="206" y="564"/>
                </a:lnTo>
                <a:lnTo>
                  <a:pt x="209" y="565"/>
                </a:lnTo>
                <a:lnTo>
                  <a:pt x="209" y="565"/>
                </a:lnTo>
                <a:lnTo>
                  <a:pt x="204" y="565"/>
                </a:lnTo>
                <a:lnTo>
                  <a:pt x="204" y="565"/>
                </a:lnTo>
                <a:close/>
                <a:moveTo>
                  <a:pt x="305" y="626"/>
                </a:moveTo>
                <a:lnTo>
                  <a:pt x="305" y="626"/>
                </a:lnTo>
                <a:lnTo>
                  <a:pt x="305" y="625"/>
                </a:lnTo>
                <a:lnTo>
                  <a:pt x="304" y="625"/>
                </a:lnTo>
                <a:lnTo>
                  <a:pt x="304" y="625"/>
                </a:lnTo>
                <a:lnTo>
                  <a:pt x="305" y="624"/>
                </a:lnTo>
                <a:lnTo>
                  <a:pt x="305" y="624"/>
                </a:lnTo>
                <a:lnTo>
                  <a:pt x="306" y="624"/>
                </a:lnTo>
                <a:lnTo>
                  <a:pt x="306" y="625"/>
                </a:lnTo>
                <a:lnTo>
                  <a:pt x="306" y="625"/>
                </a:lnTo>
                <a:lnTo>
                  <a:pt x="305" y="626"/>
                </a:lnTo>
                <a:lnTo>
                  <a:pt x="305" y="626"/>
                </a:lnTo>
                <a:close/>
                <a:moveTo>
                  <a:pt x="263" y="612"/>
                </a:moveTo>
                <a:lnTo>
                  <a:pt x="263" y="612"/>
                </a:lnTo>
                <a:lnTo>
                  <a:pt x="268" y="611"/>
                </a:lnTo>
                <a:lnTo>
                  <a:pt x="269" y="611"/>
                </a:lnTo>
                <a:lnTo>
                  <a:pt x="268" y="611"/>
                </a:lnTo>
                <a:lnTo>
                  <a:pt x="265" y="612"/>
                </a:lnTo>
                <a:lnTo>
                  <a:pt x="263" y="612"/>
                </a:lnTo>
                <a:lnTo>
                  <a:pt x="263" y="612"/>
                </a:lnTo>
                <a:lnTo>
                  <a:pt x="264" y="612"/>
                </a:lnTo>
                <a:lnTo>
                  <a:pt x="263" y="612"/>
                </a:lnTo>
                <a:lnTo>
                  <a:pt x="263" y="612"/>
                </a:lnTo>
                <a:close/>
                <a:moveTo>
                  <a:pt x="202" y="564"/>
                </a:moveTo>
                <a:lnTo>
                  <a:pt x="202" y="564"/>
                </a:lnTo>
                <a:lnTo>
                  <a:pt x="200" y="562"/>
                </a:lnTo>
                <a:lnTo>
                  <a:pt x="200" y="561"/>
                </a:lnTo>
                <a:lnTo>
                  <a:pt x="200" y="562"/>
                </a:lnTo>
                <a:lnTo>
                  <a:pt x="202" y="564"/>
                </a:lnTo>
                <a:lnTo>
                  <a:pt x="202" y="564"/>
                </a:lnTo>
                <a:lnTo>
                  <a:pt x="200" y="562"/>
                </a:lnTo>
                <a:lnTo>
                  <a:pt x="202" y="564"/>
                </a:lnTo>
                <a:lnTo>
                  <a:pt x="202" y="564"/>
                </a:lnTo>
                <a:close/>
                <a:moveTo>
                  <a:pt x="230" y="594"/>
                </a:moveTo>
                <a:lnTo>
                  <a:pt x="230" y="594"/>
                </a:lnTo>
                <a:lnTo>
                  <a:pt x="229" y="593"/>
                </a:lnTo>
                <a:lnTo>
                  <a:pt x="230" y="591"/>
                </a:lnTo>
                <a:lnTo>
                  <a:pt x="234" y="593"/>
                </a:lnTo>
                <a:lnTo>
                  <a:pt x="234" y="593"/>
                </a:lnTo>
                <a:lnTo>
                  <a:pt x="232" y="593"/>
                </a:lnTo>
                <a:lnTo>
                  <a:pt x="230" y="594"/>
                </a:lnTo>
                <a:lnTo>
                  <a:pt x="230" y="594"/>
                </a:lnTo>
                <a:close/>
                <a:moveTo>
                  <a:pt x="286" y="623"/>
                </a:moveTo>
                <a:lnTo>
                  <a:pt x="286" y="623"/>
                </a:lnTo>
                <a:lnTo>
                  <a:pt x="285" y="621"/>
                </a:lnTo>
                <a:lnTo>
                  <a:pt x="283" y="621"/>
                </a:lnTo>
                <a:lnTo>
                  <a:pt x="285" y="620"/>
                </a:lnTo>
                <a:lnTo>
                  <a:pt x="285" y="620"/>
                </a:lnTo>
                <a:lnTo>
                  <a:pt x="286" y="621"/>
                </a:lnTo>
                <a:lnTo>
                  <a:pt x="287" y="621"/>
                </a:lnTo>
                <a:lnTo>
                  <a:pt x="286" y="623"/>
                </a:lnTo>
                <a:lnTo>
                  <a:pt x="286" y="623"/>
                </a:lnTo>
                <a:close/>
                <a:moveTo>
                  <a:pt x="198" y="564"/>
                </a:moveTo>
                <a:lnTo>
                  <a:pt x="198" y="564"/>
                </a:lnTo>
                <a:lnTo>
                  <a:pt x="197" y="565"/>
                </a:lnTo>
                <a:lnTo>
                  <a:pt x="198" y="565"/>
                </a:lnTo>
                <a:lnTo>
                  <a:pt x="198" y="565"/>
                </a:lnTo>
                <a:lnTo>
                  <a:pt x="198" y="564"/>
                </a:lnTo>
                <a:lnTo>
                  <a:pt x="198" y="564"/>
                </a:lnTo>
                <a:lnTo>
                  <a:pt x="198" y="565"/>
                </a:lnTo>
                <a:lnTo>
                  <a:pt x="198" y="564"/>
                </a:lnTo>
                <a:lnTo>
                  <a:pt x="198" y="564"/>
                </a:lnTo>
                <a:close/>
                <a:moveTo>
                  <a:pt x="197" y="570"/>
                </a:moveTo>
                <a:lnTo>
                  <a:pt x="197" y="570"/>
                </a:lnTo>
                <a:lnTo>
                  <a:pt x="198" y="571"/>
                </a:lnTo>
                <a:lnTo>
                  <a:pt x="199" y="571"/>
                </a:lnTo>
                <a:lnTo>
                  <a:pt x="202" y="571"/>
                </a:lnTo>
                <a:lnTo>
                  <a:pt x="202" y="571"/>
                </a:lnTo>
                <a:lnTo>
                  <a:pt x="202" y="571"/>
                </a:lnTo>
                <a:lnTo>
                  <a:pt x="199" y="571"/>
                </a:lnTo>
                <a:lnTo>
                  <a:pt x="198" y="571"/>
                </a:lnTo>
                <a:lnTo>
                  <a:pt x="197" y="570"/>
                </a:lnTo>
                <a:lnTo>
                  <a:pt x="197" y="570"/>
                </a:lnTo>
                <a:close/>
                <a:moveTo>
                  <a:pt x="308" y="638"/>
                </a:moveTo>
                <a:lnTo>
                  <a:pt x="308" y="638"/>
                </a:lnTo>
                <a:lnTo>
                  <a:pt x="308" y="640"/>
                </a:lnTo>
                <a:lnTo>
                  <a:pt x="309" y="638"/>
                </a:lnTo>
                <a:lnTo>
                  <a:pt x="310" y="638"/>
                </a:lnTo>
                <a:lnTo>
                  <a:pt x="308" y="638"/>
                </a:lnTo>
                <a:lnTo>
                  <a:pt x="308" y="638"/>
                </a:lnTo>
                <a:lnTo>
                  <a:pt x="308" y="638"/>
                </a:lnTo>
                <a:lnTo>
                  <a:pt x="308" y="638"/>
                </a:lnTo>
                <a:lnTo>
                  <a:pt x="308" y="638"/>
                </a:lnTo>
                <a:close/>
                <a:moveTo>
                  <a:pt x="150" y="481"/>
                </a:moveTo>
                <a:lnTo>
                  <a:pt x="150" y="481"/>
                </a:lnTo>
                <a:lnTo>
                  <a:pt x="152" y="482"/>
                </a:lnTo>
                <a:lnTo>
                  <a:pt x="151" y="483"/>
                </a:lnTo>
                <a:lnTo>
                  <a:pt x="151" y="483"/>
                </a:lnTo>
                <a:lnTo>
                  <a:pt x="150" y="481"/>
                </a:lnTo>
                <a:lnTo>
                  <a:pt x="150" y="481"/>
                </a:lnTo>
                <a:lnTo>
                  <a:pt x="150" y="482"/>
                </a:lnTo>
                <a:lnTo>
                  <a:pt x="150" y="481"/>
                </a:lnTo>
                <a:lnTo>
                  <a:pt x="150" y="481"/>
                </a:lnTo>
                <a:close/>
                <a:moveTo>
                  <a:pt x="198" y="588"/>
                </a:moveTo>
                <a:lnTo>
                  <a:pt x="198" y="588"/>
                </a:lnTo>
                <a:lnTo>
                  <a:pt x="199" y="587"/>
                </a:lnTo>
                <a:lnTo>
                  <a:pt x="202" y="588"/>
                </a:lnTo>
                <a:lnTo>
                  <a:pt x="202" y="588"/>
                </a:lnTo>
                <a:lnTo>
                  <a:pt x="199" y="589"/>
                </a:lnTo>
                <a:lnTo>
                  <a:pt x="198" y="588"/>
                </a:lnTo>
                <a:lnTo>
                  <a:pt x="198" y="588"/>
                </a:lnTo>
                <a:close/>
                <a:moveTo>
                  <a:pt x="165" y="548"/>
                </a:moveTo>
                <a:lnTo>
                  <a:pt x="165" y="548"/>
                </a:lnTo>
                <a:lnTo>
                  <a:pt x="165" y="547"/>
                </a:lnTo>
                <a:lnTo>
                  <a:pt x="165" y="546"/>
                </a:lnTo>
                <a:lnTo>
                  <a:pt x="167" y="547"/>
                </a:lnTo>
                <a:lnTo>
                  <a:pt x="168" y="547"/>
                </a:lnTo>
                <a:lnTo>
                  <a:pt x="168" y="547"/>
                </a:lnTo>
                <a:lnTo>
                  <a:pt x="167" y="548"/>
                </a:lnTo>
                <a:lnTo>
                  <a:pt x="165" y="548"/>
                </a:lnTo>
                <a:lnTo>
                  <a:pt x="165" y="548"/>
                </a:lnTo>
                <a:close/>
                <a:moveTo>
                  <a:pt x="190" y="583"/>
                </a:moveTo>
                <a:lnTo>
                  <a:pt x="190" y="583"/>
                </a:lnTo>
                <a:lnTo>
                  <a:pt x="182" y="584"/>
                </a:lnTo>
                <a:lnTo>
                  <a:pt x="179" y="584"/>
                </a:lnTo>
                <a:lnTo>
                  <a:pt x="180" y="583"/>
                </a:lnTo>
                <a:lnTo>
                  <a:pt x="182" y="582"/>
                </a:lnTo>
                <a:lnTo>
                  <a:pt x="188" y="579"/>
                </a:lnTo>
                <a:lnTo>
                  <a:pt x="191" y="581"/>
                </a:lnTo>
                <a:lnTo>
                  <a:pt x="190" y="583"/>
                </a:lnTo>
                <a:lnTo>
                  <a:pt x="190" y="583"/>
                </a:lnTo>
                <a:lnTo>
                  <a:pt x="188" y="583"/>
                </a:lnTo>
                <a:lnTo>
                  <a:pt x="188" y="583"/>
                </a:lnTo>
                <a:lnTo>
                  <a:pt x="190" y="583"/>
                </a:lnTo>
                <a:lnTo>
                  <a:pt x="190" y="583"/>
                </a:lnTo>
                <a:lnTo>
                  <a:pt x="190" y="583"/>
                </a:lnTo>
                <a:close/>
                <a:moveTo>
                  <a:pt x="141" y="467"/>
                </a:moveTo>
                <a:lnTo>
                  <a:pt x="141" y="467"/>
                </a:lnTo>
                <a:lnTo>
                  <a:pt x="143" y="469"/>
                </a:lnTo>
                <a:lnTo>
                  <a:pt x="143" y="471"/>
                </a:lnTo>
                <a:lnTo>
                  <a:pt x="143" y="471"/>
                </a:lnTo>
                <a:lnTo>
                  <a:pt x="141" y="469"/>
                </a:lnTo>
                <a:lnTo>
                  <a:pt x="140" y="467"/>
                </a:lnTo>
                <a:lnTo>
                  <a:pt x="141" y="467"/>
                </a:lnTo>
                <a:lnTo>
                  <a:pt x="141" y="467"/>
                </a:lnTo>
                <a:close/>
                <a:moveTo>
                  <a:pt x="252" y="637"/>
                </a:moveTo>
                <a:lnTo>
                  <a:pt x="252" y="637"/>
                </a:lnTo>
                <a:lnTo>
                  <a:pt x="256" y="638"/>
                </a:lnTo>
                <a:lnTo>
                  <a:pt x="257" y="638"/>
                </a:lnTo>
                <a:lnTo>
                  <a:pt x="257" y="640"/>
                </a:lnTo>
                <a:lnTo>
                  <a:pt x="257" y="640"/>
                </a:lnTo>
                <a:lnTo>
                  <a:pt x="253" y="640"/>
                </a:lnTo>
                <a:lnTo>
                  <a:pt x="252" y="638"/>
                </a:lnTo>
                <a:lnTo>
                  <a:pt x="252" y="637"/>
                </a:lnTo>
                <a:lnTo>
                  <a:pt x="252" y="637"/>
                </a:lnTo>
                <a:close/>
                <a:moveTo>
                  <a:pt x="204" y="615"/>
                </a:moveTo>
                <a:lnTo>
                  <a:pt x="204" y="615"/>
                </a:lnTo>
                <a:lnTo>
                  <a:pt x="203" y="613"/>
                </a:lnTo>
                <a:lnTo>
                  <a:pt x="202" y="612"/>
                </a:lnTo>
                <a:lnTo>
                  <a:pt x="203" y="611"/>
                </a:lnTo>
                <a:lnTo>
                  <a:pt x="204" y="612"/>
                </a:lnTo>
                <a:lnTo>
                  <a:pt x="206" y="613"/>
                </a:lnTo>
                <a:lnTo>
                  <a:pt x="206" y="614"/>
                </a:lnTo>
                <a:lnTo>
                  <a:pt x="204" y="615"/>
                </a:lnTo>
                <a:lnTo>
                  <a:pt x="204" y="615"/>
                </a:lnTo>
                <a:lnTo>
                  <a:pt x="204" y="615"/>
                </a:lnTo>
                <a:lnTo>
                  <a:pt x="204" y="614"/>
                </a:lnTo>
                <a:lnTo>
                  <a:pt x="205" y="615"/>
                </a:lnTo>
                <a:lnTo>
                  <a:pt x="204" y="615"/>
                </a:lnTo>
                <a:lnTo>
                  <a:pt x="204" y="615"/>
                </a:lnTo>
                <a:close/>
                <a:moveTo>
                  <a:pt x="147" y="549"/>
                </a:moveTo>
                <a:lnTo>
                  <a:pt x="147" y="549"/>
                </a:lnTo>
                <a:lnTo>
                  <a:pt x="147" y="549"/>
                </a:lnTo>
                <a:lnTo>
                  <a:pt x="147" y="548"/>
                </a:lnTo>
                <a:lnTo>
                  <a:pt x="150" y="548"/>
                </a:lnTo>
                <a:lnTo>
                  <a:pt x="151" y="548"/>
                </a:lnTo>
                <a:lnTo>
                  <a:pt x="147" y="549"/>
                </a:lnTo>
                <a:lnTo>
                  <a:pt x="147" y="549"/>
                </a:lnTo>
                <a:lnTo>
                  <a:pt x="146" y="549"/>
                </a:lnTo>
                <a:lnTo>
                  <a:pt x="147" y="549"/>
                </a:lnTo>
                <a:lnTo>
                  <a:pt x="147" y="549"/>
                </a:lnTo>
                <a:lnTo>
                  <a:pt x="147" y="549"/>
                </a:lnTo>
                <a:lnTo>
                  <a:pt x="147" y="549"/>
                </a:lnTo>
                <a:close/>
                <a:moveTo>
                  <a:pt x="208" y="631"/>
                </a:moveTo>
                <a:lnTo>
                  <a:pt x="208" y="631"/>
                </a:lnTo>
                <a:lnTo>
                  <a:pt x="211" y="631"/>
                </a:lnTo>
                <a:lnTo>
                  <a:pt x="215" y="631"/>
                </a:lnTo>
                <a:lnTo>
                  <a:pt x="215" y="631"/>
                </a:lnTo>
                <a:lnTo>
                  <a:pt x="211" y="632"/>
                </a:lnTo>
                <a:lnTo>
                  <a:pt x="209" y="632"/>
                </a:lnTo>
                <a:lnTo>
                  <a:pt x="208" y="631"/>
                </a:lnTo>
                <a:lnTo>
                  <a:pt x="208" y="631"/>
                </a:lnTo>
                <a:close/>
                <a:moveTo>
                  <a:pt x="167" y="591"/>
                </a:moveTo>
                <a:lnTo>
                  <a:pt x="167" y="591"/>
                </a:lnTo>
                <a:lnTo>
                  <a:pt x="169" y="591"/>
                </a:lnTo>
                <a:lnTo>
                  <a:pt x="170" y="594"/>
                </a:lnTo>
                <a:lnTo>
                  <a:pt x="170" y="594"/>
                </a:lnTo>
                <a:lnTo>
                  <a:pt x="168" y="593"/>
                </a:lnTo>
                <a:lnTo>
                  <a:pt x="167" y="591"/>
                </a:lnTo>
                <a:lnTo>
                  <a:pt x="167" y="591"/>
                </a:lnTo>
                <a:close/>
                <a:moveTo>
                  <a:pt x="179" y="608"/>
                </a:moveTo>
                <a:lnTo>
                  <a:pt x="179" y="608"/>
                </a:lnTo>
                <a:lnTo>
                  <a:pt x="182" y="608"/>
                </a:lnTo>
                <a:lnTo>
                  <a:pt x="186" y="609"/>
                </a:lnTo>
                <a:lnTo>
                  <a:pt x="186" y="609"/>
                </a:lnTo>
                <a:lnTo>
                  <a:pt x="182" y="609"/>
                </a:lnTo>
                <a:lnTo>
                  <a:pt x="179" y="608"/>
                </a:lnTo>
                <a:lnTo>
                  <a:pt x="179" y="608"/>
                </a:lnTo>
                <a:close/>
                <a:moveTo>
                  <a:pt x="167" y="597"/>
                </a:moveTo>
                <a:lnTo>
                  <a:pt x="167" y="597"/>
                </a:lnTo>
                <a:lnTo>
                  <a:pt x="161" y="591"/>
                </a:lnTo>
                <a:lnTo>
                  <a:pt x="161" y="591"/>
                </a:lnTo>
                <a:lnTo>
                  <a:pt x="162" y="593"/>
                </a:lnTo>
                <a:lnTo>
                  <a:pt x="167" y="596"/>
                </a:lnTo>
                <a:lnTo>
                  <a:pt x="167" y="597"/>
                </a:lnTo>
                <a:lnTo>
                  <a:pt x="167" y="597"/>
                </a:lnTo>
                <a:lnTo>
                  <a:pt x="167" y="597"/>
                </a:lnTo>
                <a:lnTo>
                  <a:pt x="165" y="597"/>
                </a:lnTo>
                <a:lnTo>
                  <a:pt x="167" y="597"/>
                </a:lnTo>
                <a:lnTo>
                  <a:pt x="167" y="597"/>
                </a:lnTo>
                <a:lnTo>
                  <a:pt x="167" y="597"/>
                </a:lnTo>
                <a:lnTo>
                  <a:pt x="167" y="597"/>
                </a:lnTo>
                <a:close/>
                <a:moveTo>
                  <a:pt x="134" y="558"/>
                </a:moveTo>
                <a:lnTo>
                  <a:pt x="134" y="558"/>
                </a:lnTo>
                <a:lnTo>
                  <a:pt x="139" y="559"/>
                </a:lnTo>
                <a:lnTo>
                  <a:pt x="141" y="560"/>
                </a:lnTo>
                <a:lnTo>
                  <a:pt x="141" y="560"/>
                </a:lnTo>
                <a:lnTo>
                  <a:pt x="138" y="559"/>
                </a:lnTo>
                <a:lnTo>
                  <a:pt x="134" y="558"/>
                </a:lnTo>
                <a:lnTo>
                  <a:pt x="134" y="558"/>
                </a:lnTo>
                <a:close/>
                <a:moveTo>
                  <a:pt x="193" y="631"/>
                </a:moveTo>
                <a:lnTo>
                  <a:pt x="193" y="631"/>
                </a:lnTo>
                <a:lnTo>
                  <a:pt x="196" y="631"/>
                </a:lnTo>
                <a:lnTo>
                  <a:pt x="197" y="632"/>
                </a:lnTo>
                <a:lnTo>
                  <a:pt x="197" y="634"/>
                </a:lnTo>
                <a:lnTo>
                  <a:pt x="193" y="631"/>
                </a:lnTo>
                <a:lnTo>
                  <a:pt x="193" y="631"/>
                </a:lnTo>
                <a:lnTo>
                  <a:pt x="194" y="632"/>
                </a:lnTo>
                <a:lnTo>
                  <a:pt x="193" y="631"/>
                </a:lnTo>
                <a:lnTo>
                  <a:pt x="193" y="631"/>
                </a:lnTo>
                <a:close/>
                <a:moveTo>
                  <a:pt x="203" y="632"/>
                </a:moveTo>
                <a:lnTo>
                  <a:pt x="203" y="632"/>
                </a:lnTo>
                <a:lnTo>
                  <a:pt x="204" y="635"/>
                </a:lnTo>
                <a:lnTo>
                  <a:pt x="203" y="636"/>
                </a:lnTo>
                <a:lnTo>
                  <a:pt x="202" y="637"/>
                </a:lnTo>
                <a:lnTo>
                  <a:pt x="200" y="637"/>
                </a:lnTo>
                <a:lnTo>
                  <a:pt x="199" y="636"/>
                </a:lnTo>
                <a:lnTo>
                  <a:pt x="199" y="635"/>
                </a:lnTo>
                <a:lnTo>
                  <a:pt x="200" y="634"/>
                </a:lnTo>
                <a:lnTo>
                  <a:pt x="203" y="632"/>
                </a:lnTo>
                <a:lnTo>
                  <a:pt x="203" y="632"/>
                </a:lnTo>
                <a:lnTo>
                  <a:pt x="203" y="634"/>
                </a:lnTo>
                <a:lnTo>
                  <a:pt x="203" y="634"/>
                </a:lnTo>
                <a:lnTo>
                  <a:pt x="203" y="632"/>
                </a:lnTo>
                <a:lnTo>
                  <a:pt x="203" y="632"/>
                </a:lnTo>
                <a:lnTo>
                  <a:pt x="203" y="632"/>
                </a:lnTo>
                <a:close/>
                <a:moveTo>
                  <a:pt x="193" y="629"/>
                </a:moveTo>
                <a:lnTo>
                  <a:pt x="193" y="629"/>
                </a:lnTo>
                <a:lnTo>
                  <a:pt x="194" y="630"/>
                </a:lnTo>
                <a:lnTo>
                  <a:pt x="193" y="629"/>
                </a:lnTo>
                <a:lnTo>
                  <a:pt x="192" y="627"/>
                </a:lnTo>
                <a:lnTo>
                  <a:pt x="193" y="629"/>
                </a:lnTo>
                <a:lnTo>
                  <a:pt x="193" y="629"/>
                </a:lnTo>
                <a:lnTo>
                  <a:pt x="193" y="629"/>
                </a:lnTo>
                <a:lnTo>
                  <a:pt x="193" y="629"/>
                </a:lnTo>
                <a:lnTo>
                  <a:pt x="193" y="629"/>
                </a:lnTo>
                <a:close/>
                <a:moveTo>
                  <a:pt x="158" y="600"/>
                </a:moveTo>
                <a:lnTo>
                  <a:pt x="158" y="600"/>
                </a:lnTo>
                <a:lnTo>
                  <a:pt x="161" y="600"/>
                </a:lnTo>
                <a:lnTo>
                  <a:pt x="162" y="601"/>
                </a:lnTo>
                <a:lnTo>
                  <a:pt x="162" y="601"/>
                </a:lnTo>
                <a:lnTo>
                  <a:pt x="159" y="601"/>
                </a:lnTo>
                <a:lnTo>
                  <a:pt x="158" y="600"/>
                </a:lnTo>
                <a:lnTo>
                  <a:pt x="158" y="600"/>
                </a:lnTo>
                <a:lnTo>
                  <a:pt x="158" y="600"/>
                </a:lnTo>
                <a:close/>
                <a:moveTo>
                  <a:pt x="164" y="602"/>
                </a:moveTo>
                <a:lnTo>
                  <a:pt x="164" y="602"/>
                </a:lnTo>
                <a:lnTo>
                  <a:pt x="164" y="602"/>
                </a:lnTo>
                <a:lnTo>
                  <a:pt x="164" y="603"/>
                </a:lnTo>
                <a:lnTo>
                  <a:pt x="164" y="603"/>
                </a:lnTo>
                <a:lnTo>
                  <a:pt x="163" y="603"/>
                </a:lnTo>
                <a:lnTo>
                  <a:pt x="163" y="603"/>
                </a:lnTo>
                <a:lnTo>
                  <a:pt x="162" y="602"/>
                </a:lnTo>
                <a:lnTo>
                  <a:pt x="162" y="602"/>
                </a:lnTo>
                <a:lnTo>
                  <a:pt x="163" y="601"/>
                </a:lnTo>
                <a:lnTo>
                  <a:pt x="164" y="602"/>
                </a:lnTo>
                <a:lnTo>
                  <a:pt x="164" y="602"/>
                </a:lnTo>
                <a:close/>
                <a:moveTo>
                  <a:pt x="155" y="591"/>
                </a:moveTo>
                <a:lnTo>
                  <a:pt x="155" y="591"/>
                </a:lnTo>
                <a:lnTo>
                  <a:pt x="149" y="593"/>
                </a:lnTo>
                <a:lnTo>
                  <a:pt x="146" y="591"/>
                </a:lnTo>
                <a:lnTo>
                  <a:pt x="147" y="590"/>
                </a:lnTo>
                <a:lnTo>
                  <a:pt x="149" y="589"/>
                </a:lnTo>
                <a:lnTo>
                  <a:pt x="151" y="588"/>
                </a:lnTo>
                <a:lnTo>
                  <a:pt x="153" y="588"/>
                </a:lnTo>
                <a:lnTo>
                  <a:pt x="155" y="589"/>
                </a:lnTo>
                <a:lnTo>
                  <a:pt x="155" y="591"/>
                </a:lnTo>
                <a:lnTo>
                  <a:pt x="155" y="591"/>
                </a:lnTo>
                <a:lnTo>
                  <a:pt x="153" y="591"/>
                </a:lnTo>
                <a:lnTo>
                  <a:pt x="155" y="591"/>
                </a:lnTo>
                <a:lnTo>
                  <a:pt x="155" y="591"/>
                </a:lnTo>
                <a:close/>
                <a:moveTo>
                  <a:pt x="115" y="508"/>
                </a:moveTo>
                <a:lnTo>
                  <a:pt x="115" y="508"/>
                </a:lnTo>
                <a:lnTo>
                  <a:pt x="117" y="508"/>
                </a:lnTo>
                <a:lnTo>
                  <a:pt x="120" y="509"/>
                </a:lnTo>
                <a:lnTo>
                  <a:pt x="120" y="509"/>
                </a:lnTo>
                <a:lnTo>
                  <a:pt x="120" y="511"/>
                </a:lnTo>
                <a:lnTo>
                  <a:pt x="117" y="511"/>
                </a:lnTo>
                <a:lnTo>
                  <a:pt x="116" y="509"/>
                </a:lnTo>
                <a:lnTo>
                  <a:pt x="115" y="508"/>
                </a:lnTo>
                <a:lnTo>
                  <a:pt x="115" y="508"/>
                </a:lnTo>
                <a:lnTo>
                  <a:pt x="116" y="508"/>
                </a:lnTo>
                <a:lnTo>
                  <a:pt x="116" y="508"/>
                </a:lnTo>
                <a:lnTo>
                  <a:pt x="116" y="508"/>
                </a:lnTo>
                <a:lnTo>
                  <a:pt x="115" y="508"/>
                </a:lnTo>
                <a:lnTo>
                  <a:pt x="115" y="508"/>
                </a:lnTo>
                <a:close/>
                <a:moveTo>
                  <a:pt x="127" y="443"/>
                </a:moveTo>
                <a:lnTo>
                  <a:pt x="127" y="443"/>
                </a:lnTo>
                <a:lnTo>
                  <a:pt x="127" y="442"/>
                </a:lnTo>
                <a:lnTo>
                  <a:pt x="128" y="441"/>
                </a:lnTo>
                <a:lnTo>
                  <a:pt x="128" y="441"/>
                </a:lnTo>
                <a:lnTo>
                  <a:pt x="128" y="442"/>
                </a:lnTo>
                <a:lnTo>
                  <a:pt x="128" y="443"/>
                </a:lnTo>
                <a:lnTo>
                  <a:pt x="128" y="443"/>
                </a:lnTo>
                <a:lnTo>
                  <a:pt x="127" y="443"/>
                </a:lnTo>
                <a:lnTo>
                  <a:pt x="127" y="443"/>
                </a:lnTo>
                <a:close/>
                <a:moveTo>
                  <a:pt x="187" y="629"/>
                </a:moveTo>
                <a:lnTo>
                  <a:pt x="187" y="629"/>
                </a:lnTo>
                <a:lnTo>
                  <a:pt x="192" y="631"/>
                </a:lnTo>
                <a:lnTo>
                  <a:pt x="192" y="631"/>
                </a:lnTo>
                <a:lnTo>
                  <a:pt x="191" y="631"/>
                </a:lnTo>
                <a:lnTo>
                  <a:pt x="188" y="631"/>
                </a:lnTo>
                <a:lnTo>
                  <a:pt x="187" y="629"/>
                </a:lnTo>
                <a:lnTo>
                  <a:pt x="187" y="629"/>
                </a:lnTo>
                <a:close/>
                <a:moveTo>
                  <a:pt x="115" y="523"/>
                </a:moveTo>
                <a:lnTo>
                  <a:pt x="115" y="523"/>
                </a:lnTo>
                <a:lnTo>
                  <a:pt x="117" y="524"/>
                </a:lnTo>
                <a:lnTo>
                  <a:pt x="118" y="526"/>
                </a:lnTo>
                <a:lnTo>
                  <a:pt x="118" y="526"/>
                </a:lnTo>
                <a:lnTo>
                  <a:pt x="116" y="525"/>
                </a:lnTo>
                <a:lnTo>
                  <a:pt x="115" y="523"/>
                </a:lnTo>
                <a:lnTo>
                  <a:pt x="115" y="523"/>
                </a:lnTo>
                <a:close/>
                <a:moveTo>
                  <a:pt x="163" y="620"/>
                </a:moveTo>
                <a:lnTo>
                  <a:pt x="163" y="620"/>
                </a:lnTo>
                <a:lnTo>
                  <a:pt x="170" y="624"/>
                </a:lnTo>
                <a:lnTo>
                  <a:pt x="171" y="624"/>
                </a:lnTo>
                <a:lnTo>
                  <a:pt x="169" y="621"/>
                </a:lnTo>
                <a:lnTo>
                  <a:pt x="165" y="619"/>
                </a:lnTo>
                <a:lnTo>
                  <a:pt x="164" y="618"/>
                </a:lnTo>
                <a:lnTo>
                  <a:pt x="163" y="620"/>
                </a:lnTo>
                <a:lnTo>
                  <a:pt x="163" y="620"/>
                </a:lnTo>
                <a:lnTo>
                  <a:pt x="164" y="620"/>
                </a:lnTo>
                <a:lnTo>
                  <a:pt x="163" y="620"/>
                </a:lnTo>
                <a:lnTo>
                  <a:pt x="163" y="620"/>
                </a:lnTo>
                <a:close/>
                <a:moveTo>
                  <a:pt x="117" y="541"/>
                </a:moveTo>
                <a:lnTo>
                  <a:pt x="117" y="541"/>
                </a:lnTo>
                <a:lnTo>
                  <a:pt x="114" y="536"/>
                </a:lnTo>
                <a:lnTo>
                  <a:pt x="117" y="541"/>
                </a:lnTo>
                <a:lnTo>
                  <a:pt x="117" y="541"/>
                </a:lnTo>
                <a:lnTo>
                  <a:pt x="117" y="540"/>
                </a:lnTo>
                <a:lnTo>
                  <a:pt x="117" y="540"/>
                </a:lnTo>
                <a:lnTo>
                  <a:pt x="117" y="541"/>
                </a:lnTo>
                <a:lnTo>
                  <a:pt x="117" y="541"/>
                </a:lnTo>
                <a:lnTo>
                  <a:pt x="117" y="541"/>
                </a:lnTo>
                <a:close/>
                <a:moveTo>
                  <a:pt x="137" y="588"/>
                </a:moveTo>
                <a:lnTo>
                  <a:pt x="137" y="588"/>
                </a:lnTo>
                <a:lnTo>
                  <a:pt x="134" y="584"/>
                </a:lnTo>
                <a:lnTo>
                  <a:pt x="134" y="584"/>
                </a:lnTo>
                <a:lnTo>
                  <a:pt x="137" y="585"/>
                </a:lnTo>
                <a:lnTo>
                  <a:pt x="138" y="585"/>
                </a:lnTo>
                <a:lnTo>
                  <a:pt x="138" y="587"/>
                </a:lnTo>
                <a:lnTo>
                  <a:pt x="137" y="588"/>
                </a:lnTo>
                <a:lnTo>
                  <a:pt x="137" y="588"/>
                </a:lnTo>
                <a:close/>
                <a:moveTo>
                  <a:pt x="155" y="615"/>
                </a:moveTo>
                <a:lnTo>
                  <a:pt x="155" y="615"/>
                </a:lnTo>
                <a:lnTo>
                  <a:pt x="158" y="617"/>
                </a:lnTo>
                <a:lnTo>
                  <a:pt x="158" y="618"/>
                </a:lnTo>
                <a:lnTo>
                  <a:pt x="158" y="618"/>
                </a:lnTo>
                <a:lnTo>
                  <a:pt x="155" y="615"/>
                </a:lnTo>
                <a:lnTo>
                  <a:pt x="155" y="615"/>
                </a:lnTo>
                <a:lnTo>
                  <a:pt x="156" y="617"/>
                </a:lnTo>
                <a:lnTo>
                  <a:pt x="155" y="615"/>
                </a:lnTo>
                <a:lnTo>
                  <a:pt x="155" y="615"/>
                </a:lnTo>
                <a:close/>
                <a:moveTo>
                  <a:pt x="127" y="581"/>
                </a:moveTo>
                <a:lnTo>
                  <a:pt x="127" y="581"/>
                </a:lnTo>
                <a:lnTo>
                  <a:pt x="129" y="582"/>
                </a:lnTo>
                <a:lnTo>
                  <a:pt x="132" y="582"/>
                </a:lnTo>
                <a:lnTo>
                  <a:pt x="132" y="583"/>
                </a:lnTo>
                <a:lnTo>
                  <a:pt x="132" y="583"/>
                </a:lnTo>
                <a:lnTo>
                  <a:pt x="129" y="582"/>
                </a:lnTo>
                <a:lnTo>
                  <a:pt x="127" y="581"/>
                </a:lnTo>
                <a:lnTo>
                  <a:pt x="127" y="581"/>
                </a:lnTo>
                <a:close/>
                <a:moveTo>
                  <a:pt x="116" y="567"/>
                </a:moveTo>
                <a:lnTo>
                  <a:pt x="116" y="567"/>
                </a:lnTo>
                <a:lnTo>
                  <a:pt x="118" y="567"/>
                </a:lnTo>
                <a:lnTo>
                  <a:pt x="120" y="568"/>
                </a:lnTo>
                <a:lnTo>
                  <a:pt x="121" y="570"/>
                </a:lnTo>
                <a:lnTo>
                  <a:pt x="121" y="570"/>
                </a:lnTo>
                <a:lnTo>
                  <a:pt x="118" y="570"/>
                </a:lnTo>
                <a:lnTo>
                  <a:pt x="117" y="568"/>
                </a:lnTo>
                <a:lnTo>
                  <a:pt x="116" y="567"/>
                </a:lnTo>
                <a:lnTo>
                  <a:pt x="116" y="567"/>
                </a:lnTo>
                <a:lnTo>
                  <a:pt x="117" y="567"/>
                </a:lnTo>
                <a:lnTo>
                  <a:pt x="117" y="567"/>
                </a:lnTo>
                <a:lnTo>
                  <a:pt x="116" y="567"/>
                </a:lnTo>
                <a:lnTo>
                  <a:pt x="116" y="567"/>
                </a:lnTo>
                <a:lnTo>
                  <a:pt x="116" y="567"/>
                </a:lnTo>
                <a:close/>
                <a:moveTo>
                  <a:pt x="126" y="575"/>
                </a:moveTo>
                <a:lnTo>
                  <a:pt x="126" y="575"/>
                </a:lnTo>
                <a:lnTo>
                  <a:pt x="125" y="573"/>
                </a:lnTo>
                <a:lnTo>
                  <a:pt x="123" y="573"/>
                </a:lnTo>
                <a:lnTo>
                  <a:pt x="122" y="572"/>
                </a:lnTo>
                <a:lnTo>
                  <a:pt x="121" y="571"/>
                </a:lnTo>
                <a:lnTo>
                  <a:pt x="121" y="571"/>
                </a:lnTo>
                <a:lnTo>
                  <a:pt x="123" y="571"/>
                </a:lnTo>
                <a:lnTo>
                  <a:pt x="125" y="572"/>
                </a:lnTo>
                <a:lnTo>
                  <a:pt x="126" y="573"/>
                </a:lnTo>
                <a:lnTo>
                  <a:pt x="126" y="575"/>
                </a:lnTo>
                <a:lnTo>
                  <a:pt x="126" y="575"/>
                </a:lnTo>
                <a:close/>
                <a:moveTo>
                  <a:pt x="147" y="609"/>
                </a:moveTo>
                <a:lnTo>
                  <a:pt x="147" y="609"/>
                </a:lnTo>
                <a:lnTo>
                  <a:pt x="150" y="609"/>
                </a:lnTo>
                <a:lnTo>
                  <a:pt x="151" y="609"/>
                </a:lnTo>
                <a:lnTo>
                  <a:pt x="152" y="612"/>
                </a:lnTo>
                <a:lnTo>
                  <a:pt x="152" y="612"/>
                </a:lnTo>
                <a:lnTo>
                  <a:pt x="150" y="611"/>
                </a:lnTo>
                <a:lnTo>
                  <a:pt x="147" y="609"/>
                </a:lnTo>
                <a:lnTo>
                  <a:pt x="147" y="609"/>
                </a:lnTo>
                <a:close/>
                <a:moveTo>
                  <a:pt x="121" y="576"/>
                </a:moveTo>
                <a:lnTo>
                  <a:pt x="121" y="576"/>
                </a:lnTo>
                <a:lnTo>
                  <a:pt x="123" y="576"/>
                </a:lnTo>
                <a:lnTo>
                  <a:pt x="125" y="577"/>
                </a:lnTo>
                <a:lnTo>
                  <a:pt x="125" y="577"/>
                </a:lnTo>
                <a:lnTo>
                  <a:pt x="125" y="578"/>
                </a:lnTo>
                <a:lnTo>
                  <a:pt x="123" y="577"/>
                </a:lnTo>
                <a:lnTo>
                  <a:pt x="121" y="576"/>
                </a:lnTo>
                <a:lnTo>
                  <a:pt x="121" y="576"/>
                </a:lnTo>
                <a:close/>
                <a:moveTo>
                  <a:pt x="114" y="573"/>
                </a:moveTo>
                <a:lnTo>
                  <a:pt x="114" y="573"/>
                </a:lnTo>
                <a:lnTo>
                  <a:pt x="118" y="575"/>
                </a:lnTo>
                <a:lnTo>
                  <a:pt x="117" y="573"/>
                </a:lnTo>
                <a:lnTo>
                  <a:pt x="115" y="572"/>
                </a:lnTo>
                <a:lnTo>
                  <a:pt x="114" y="573"/>
                </a:lnTo>
                <a:lnTo>
                  <a:pt x="114" y="573"/>
                </a:lnTo>
                <a:lnTo>
                  <a:pt x="115" y="573"/>
                </a:lnTo>
                <a:lnTo>
                  <a:pt x="115" y="573"/>
                </a:lnTo>
                <a:lnTo>
                  <a:pt x="114" y="572"/>
                </a:lnTo>
                <a:lnTo>
                  <a:pt x="114" y="573"/>
                </a:lnTo>
                <a:lnTo>
                  <a:pt x="114" y="573"/>
                </a:lnTo>
                <a:close/>
                <a:moveTo>
                  <a:pt x="108" y="565"/>
                </a:moveTo>
                <a:lnTo>
                  <a:pt x="108" y="565"/>
                </a:lnTo>
                <a:lnTo>
                  <a:pt x="114" y="567"/>
                </a:lnTo>
                <a:lnTo>
                  <a:pt x="118" y="572"/>
                </a:lnTo>
                <a:lnTo>
                  <a:pt x="118" y="572"/>
                </a:lnTo>
                <a:lnTo>
                  <a:pt x="116" y="572"/>
                </a:lnTo>
                <a:lnTo>
                  <a:pt x="114" y="570"/>
                </a:lnTo>
                <a:lnTo>
                  <a:pt x="108" y="565"/>
                </a:lnTo>
                <a:lnTo>
                  <a:pt x="108" y="565"/>
                </a:lnTo>
                <a:close/>
                <a:moveTo>
                  <a:pt x="145" y="619"/>
                </a:moveTo>
                <a:lnTo>
                  <a:pt x="145" y="619"/>
                </a:lnTo>
                <a:lnTo>
                  <a:pt x="150" y="620"/>
                </a:lnTo>
                <a:lnTo>
                  <a:pt x="155" y="623"/>
                </a:lnTo>
                <a:lnTo>
                  <a:pt x="155" y="623"/>
                </a:lnTo>
                <a:lnTo>
                  <a:pt x="150" y="621"/>
                </a:lnTo>
                <a:lnTo>
                  <a:pt x="145" y="619"/>
                </a:lnTo>
                <a:lnTo>
                  <a:pt x="145" y="619"/>
                </a:lnTo>
                <a:close/>
                <a:moveTo>
                  <a:pt x="132" y="602"/>
                </a:moveTo>
                <a:lnTo>
                  <a:pt x="132" y="602"/>
                </a:lnTo>
                <a:lnTo>
                  <a:pt x="133" y="601"/>
                </a:lnTo>
                <a:lnTo>
                  <a:pt x="135" y="602"/>
                </a:lnTo>
                <a:lnTo>
                  <a:pt x="135" y="602"/>
                </a:lnTo>
                <a:lnTo>
                  <a:pt x="134" y="602"/>
                </a:lnTo>
                <a:lnTo>
                  <a:pt x="132" y="602"/>
                </a:lnTo>
                <a:lnTo>
                  <a:pt x="132" y="602"/>
                </a:lnTo>
                <a:close/>
                <a:moveTo>
                  <a:pt x="133" y="611"/>
                </a:moveTo>
                <a:lnTo>
                  <a:pt x="133" y="611"/>
                </a:lnTo>
                <a:lnTo>
                  <a:pt x="131" y="608"/>
                </a:lnTo>
                <a:lnTo>
                  <a:pt x="132" y="607"/>
                </a:lnTo>
                <a:lnTo>
                  <a:pt x="134" y="606"/>
                </a:lnTo>
                <a:lnTo>
                  <a:pt x="137" y="606"/>
                </a:lnTo>
                <a:lnTo>
                  <a:pt x="137" y="607"/>
                </a:lnTo>
                <a:lnTo>
                  <a:pt x="135" y="608"/>
                </a:lnTo>
                <a:lnTo>
                  <a:pt x="133" y="611"/>
                </a:lnTo>
                <a:lnTo>
                  <a:pt x="133" y="611"/>
                </a:lnTo>
                <a:lnTo>
                  <a:pt x="132" y="609"/>
                </a:lnTo>
                <a:lnTo>
                  <a:pt x="132" y="609"/>
                </a:lnTo>
                <a:lnTo>
                  <a:pt x="133" y="609"/>
                </a:lnTo>
                <a:lnTo>
                  <a:pt x="133" y="611"/>
                </a:lnTo>
                <a:lnTo>
                  <a:pt x="133" y="611"/>
                </a:lnTo>
                <a:close/>
                <a:moveTo>
                  <a:pt x="108" y="559"/>
                </a:moveTo>
                <a:lnTo>
                  <a:pt x="108" y="559"/>
                </a:lnTo>
                <a:lnTo>
                  <a:pt x="104" y="558"/>
                </a:lnTo>
                <a:lnTo>
                  <a:pt x="103" y="556"/>
                </a:lnTo>
                <a:lnTo>
                  <a:pt x="103" y="554"/>
                </a:lnTo>
                <a:lnTo>
                  <a:pt x="104" y="553"/>
                </a:lnTo>
                <a:lnTo>
                  <a:pt x="104" y="553"/>
                </a:lnTo>
                <a:lnTo>
                  <a:pt x="104" y="555"/>
                </a:lnTo>
                <a:lnTo>
                  <a:pt x="108" y="559"/>
                </a:lnTo>
                <a:lnTo>
                  <a:pt x="108" y="559"/>
                </a:lnTo>
                <a:close/>
                <a:moveTo>
                  <a:pt x="104" y="561"/>
                </a:moveTo>
                <a:lnTo>
                  <a:pt x="104" y="561"/>
                </a:lnTo>
                <a:lnTo>
                  <a:pt x="106" y="564"/>
                </a:lnTo>
                <a:lnTo>
                  <a:pt x="104" y="561"/>
                </a:lnTo>
                <a:lnTo>
                  <a:pt x="104" y="561"/>
                </a:lnTo>
                <a:lnTo>
                  <a:pt x="104" y="562"/>
                </a:lnTo>
                <a:lnTo>
                  <a:pt x="104" y="561"/>
                </a:lnTo>
                <a:lnTo>
                  <a:pt x="104" y="561"/>
                </a:lnTo>
                <a:close/>
                <a:moveTo>
                  <a:pt x="114" y="588"/>
                </a:moveTo>
                <a:lnTo>
                  <a:pt x="114" y="588"/>
                </a:lnTo>
                <a:lnTo>
                  <a:pt x="117" y="588"/>
                </a:lnTo>
                <a:lnTo>
                  <a:pt x="114" y="588"/>
                </a:lnTo>
                <a:lnTo>
                  <a:pt x="114" y="588"/>
                </a:lnTo>
                <a:lnTo>
                  <a:pt x="114" y="587"/>
                </a:lnTo>
                <a:lnTo>
                  <a:pt x="114" y="588"/>
                </a:lnTo>
                <a:lnTo>
                  <a:pt x="114" y="588"/>
                </a:lnTo>
                <a:close/>
                <a:moveTo>
                  <a:pt x="118" y="600"/>
                </a:moveTo>
                <a:lnTo>
                  <a:pt x="118" y="600"/>
                </a:lnTo>
                <a:lnTo>
                  <a:pt x="120" y="597"/>
                </a:lnTo>
                <a:lnTo>
                  <a:pt x="122" y="597"/>
                </a:lnTo>
                <a:lnTo>
                  <a:pt x="122" y="597"/>
                </a:lnTo>
                <a:lnTo>
                  <a:pt x="122" y="599"/>
                </a:lnTo>
                <a:lnTo>
                  <a:pt x="122" y="600"/>
                </a:lnTo>
                <a:lnTo>
                  <a:pt x="121" y="600"/>
                </a:lnTo>
                <a:lnTo>
                  <a:pt x="118" y="600"/>
                </a:lnTo>
                <a:lnTo>
                  <a:pt x="118" y="600"/>
                </a:lnTo>
                <a:close/>
                <a:moveTo>
                  <a:pt x="104" y="566"/>
                </a:moveTo>
                <a:lnTo>
                  <a:pt x="104" y="566"/>
                </a:lnTo>
                <a:lnTo>
                  <a:pt x="103" y="566"/>
                </a:lnTo>
                <a:lnTo>
                  <a:pt x="102" y="565"/>
                </a:lnTo>
                <a:lnTo>
                  <a:pt x="100" y="562"/>
                </a:lnTo>
                <a:lnTo>
                  <a:pt x="100" y="562"/>
                </a:lnTo>
                <a:lnTo>
                  <a:pt x="103" y="562"/>
                </a:lnTo>
                <a:lnTo>
                  <a:pt x="103" y="564"/>
                </a:lnTo>
                <a:lnTo>
                  <a:pt x="104" y="566"/>
                </a:lnTo>
                <a:lnTo>
                  <a:pt x="104" y="566"/>
                </a:lnTo>
                <a:close/>
                <a:moveTo>
                  <a:pt x="109" y="594"/>
                </a:moveTo>
                <a:lnTo>
                  <a:pt x="109" y="594"/>
                </a:lnTo>
                <a:lnTo>
                  <a:pt x="110" y="593"/>
                </a:lnTo>
                <a:lnTo>
                  <a:pt x="111" y="593"/>
                </a:lnTo>
                <a:lnTo>
                  <a:pt x="116" y="594"/>
                </a:lnTo>
                <a:lnTo>
                  <a:pt x="117" y="594"/>
                </a:lnTo>
                <a:lnTo>
                  <a:pt x="117" y="595"/>
                </a:lnTo>
                <a:lnTo>
                  <a:pt x="109" y="594"/>
                </a:lnTo>
                <a:lnTo>
                  <a:pt x="109" y="594"/>
                </a:lnTo>
                <a:lnTo>
                  <a:pt x="110" y="593"/>
                </a:lnTo>
                <a:lnTo>
                  <a:pt x="110" y="594"/>
                </a:lnTo>
                <a:lnTo>
                  <a:pt x="110" y="594"/>
                </a:lnTo>
                <a:lnTo>
                  <a:pt x="109" y="594"/>
                </a:lnTo>
                <a:lnTo>
                  <a:pt x="109" y="594"/>
                </a:lnTo>
                <a:close/>
                <a:moveTo>
                  <a:pt x="97" y="581"/>
                </a:moveTo>
                <a:lnTo>
                  <a:pt x="97" y="581"/>
                </a:lnTo>
                <a:lnTo>
                  <a:pt x="99" y="583"/>
                </a:lnTo>
                <a:lnTo>
                  <a:pt x="102" y="585"/>
                </a:lnTo>
                <a:lnTo>
                  <a:pt x="105" y="588"/>
                </a:lnTo>
                <a:lnTo>
                  <a:pt x="106" y="590"/>
                </a:lnTo>
                <a:lnTo>
                  <a:pt x="106" y="590"/>
                </a:lnTo>
                <a:lnTo>
                  <a:pt x="99" y="585"/>
                </a:lnTo>
                <a:lnTo>
                  <a:pt x="97" y="583"/>
                </a:lnTo>
                <a:lnTo>
                  <a:pt x="96" y="582"/>
                </a:lnTo>
                <a:lnTo>
                  <a:pt x="97" y="581"/>
                </a:lnTo>
                <a:lnTo>
                  <a:pt x="97" y="581"/>
                </a:lnTo>
                <a:close/>
                <a:moveTo>
                  <a:pt x="99" y="583"/>
                </a:moveTo>
                <a:lnTo>
                  <a:pt x="99" y="583"/>
                </a:lnTo>
                <a:lnTo>
                  <a:pt x="103" y="584"/>
                </a:lnTo>
                <a:lnTo>
                  <a:pt x="103" y="585"/>
                </a:lnTo>
                <a:lnTo>
                  <a:pt x="102" y="585"/>
                </a:lnTo>
                <a:lnTo>
                  <a:pt x="99" y="583"/>
                </a:lnTo>
                <a:lnTo>
                  <a:pt x="99" y="583"/>
                </a:lnTo>
                <a:lnTo>
                  <a:pt x="100" y="584"/>
                </a:lnTo>
                <a:lnTo>
                  <a:pt x="99" y="583"/>
                </a:lnTo>
                <a:lnTo>
                  <a:pt x="99" y="583"/>
                </a:lnTo>
                <a:close/>
                <a:moveTo>
                  <a:pt x="81" y="568"/>
                </a:moveTo>
                <a:lnTo>
                  <a:pt x="81" y="568"/>
                </a:lnTo>
                <a:lnTo>
                  <a:pt x="81" y="565"/>
                </a:lnTo>
                <a:lnTo>
                  <a:pt x="81" y="568"/>
                </a:lnTo>
                <a:lnTo>
                  <a:pt x="81" y="568"/>
                </a:lnTo>
                <a:lnTo>
                  <a:pt x="81" y="568"/>
                </a:lnTo>
                <a:lnTo>
                  <a:pt x="81" y="568"/>
                </a:lnTo>
                <a:lnTo>
                  <a:pt x="81" y="568"/>
                </a:lnTo>
                <a:close/>
                <a:moveTo>
                  <a:pt x="63" y="514"/>
                </a:moveTo>
                <a:lnTo>
                  <a:pt x="63" y="514"/>
                </a:lnTo>
                <a:lnTo>
                  <a:pt x="66" y="518"/>
                </a:lnTo>
                <a:lnTo>
                  <a:pt x="67" y="519"/>
                </a:lnTo>
                <a:lnTo>
                  <a:pt x="66" y="519"/>
                </a:lnTo>
                <a:lnTo>
                  <a:pt x="66" y="519"/>
                </a:lnTo>
                <a:lnTo>
                  <a:pt x="64" y="518"/>
                </a:lnTo>
                <a:lnTo>
                  <a:pt x="63" y="517"/>
                </a:lnTo>
                <a:lnTo>
                  <a:pt x="62" y="514"/>
                </a:lnTo>
                <a:lnTo>
                  <a:pt x="63" y="514"/>
                </a:lnTo>
                <a:lnTo>
                  <a:pt x="63" y="514"/>
                </a:lnTo>
                <a:close/>
                <a:moveTo>
                  <a:pt x="70" y="453"/>
                </a:moveTo>
                <a:lnTo>
                  <a:pt x="70" y="453"/>
                </a:lnTo>
                <a:lnTo>
                  <a:pt x="70" y="452"/>
                </a:lnTo>
                <a:lnTo>
                  <a:pt x="72" y="452"/>
                </a:lnTo>
                <a:lnTo>
                  <a:pt x="72" y="453"/>
                </a:lnTo>
                <a:lnTo>
                  <a:pt x="72" y="454"/>
                </a:lnTo>
                <a:lnTo>
                  <a:pt x="72" y="454"/>
                </a:lnTo>
                <a:lnTo>
                  <a:pt x="72" y="453"/>
                </a:lnTo>
                <a:lnTo>
                  <a:pt x="70" y="453"/>
                </a:lnTo>
                <a:lnTo>
                  <a:pt x="70" y="453"/>
                </a:lnTo>
                <a:close/>
                <a:moveTo>
                  <a:pt x="62" y="516"/>
                </a:moveTo>
                <a:lnTo>
                  <a:pt x="62" y="516"/>
                </a:lnTo>
                <a:lnTo>
                  <a:pt x="64" y="518"/>
                </a:lnTo>
                <a:lnTo>
                  <a:pt x="66" y="518"/>
                </a:lnTo>
                <a:lnTo>
                  <a:pt x="64" y="519"/>
                </a:lnTo>
                <a:lnTo>
                  <a:pt x="63" y="519"/>
                </a:lnTo>
                <a:lnTo>
                  <a:pt x="61" y="519"/>
                </a:lnTo>
                <a:lnTo>
                  <a:pt x="61" y="518"/>
                </a:lnTo>
                <a:lnTo>
                  <a:pt x="62" y="516"/>
                </a:lnTo>
                <a:lnTo>
                  <a:pt x="62" y="516"/>
                </a:lnTo>
                <a:lnTo>
                  <a:pt x="63" y="517"/>
                </a:lnTo>
                <a:lnTo>
                  <a:pt x="62" y="516"/>
                </a:lnTo>
                <a:lnTo>
                  <a:pt x="62" y="516"/>
                </a:lnTo>
                <a:close/>
                <a:moveTo>
                  <a:pt x="58" y="516"/>
                </a:moveTo>
                <a:lnTo>
                  <a:pt x="58" y="516"/>
                </a:lnTo>
                <a:lnTo>
                  <a:pt x="58" y="514"/>
                </a:lnTo>
                <a:lnTo>
                  <a:pt x="59" y="514"/>
                </a:lnTo>
                <a:lnTo>
                  <a:pt x="61" y="514"/>
                </a:lnTo>
                <a:lnTo>
                  <a:pt x="62" y="517"/>
                </a:lnTo>
                <a:lnTo>
                  <a:pt x="62" y="517"/>
                </a:lnTo>
                <a:lnTo>
                  <a:pt x="61" y="517"/>
                </a:lnTo>
                <a:lnTo>
                  <a:pt x="58" y="516"/>
                </a:lnTo>
                <a:lnTo>
                  <a:pt x="58" y="516"/>
                </a:lnTo>
                <a:close/>
                <a:moveTo>
                  <a:pt x="61" y="544"/>
                </a:moveTo>
                <a:lnTo>
                  <a:pt x="61" y="544"/>
                </a:lnTo>
                <a:lnTo>
                  <a:pt x="61" y="542"/>
                </a:lnTo>
                <a:lnTo>
                  <a:pt x="61" y="544"/>
                </a:lnTo>
                <a:lnTo>
                  <a:pt x="61" y="544"/>
                </a:lnTo>
                <a:lnTo>
                  <a:pt x="61" y="543"/>
                </a:lnTo>
                <a:lnTo>
                  <a:pt x="61" y="544"/>
                </a:lnTo>
                <a:lnTo>
                  <a:pt x="61" y="544"/>
                </a:lnTo>
                <a:close/>
                <a:moveTo>
                  <a:pt x="57" y="517"/>
                </a:moveTo>
                <a:lnTo>
                  <a:pt x="57" y="517"/>
                </a:lnTo>
                <a:lnTo>
                  <a:pt x="58" y="520"/>
                </a:lnTo>
                <a:lnTo>
                  <a:pt x="57" y="517"/>
                </a:lnTo>
                <a:lnTo>
                  <a:pt x="57" y="517"/>
                </a:lnTo>
                <a:lnTo>
                  <a:pt x="57" y="518"/>
                </a:lnTo>
                <a:lnTo>
                  <a:pt x="57" y="517"/>
                </a:lnTo>
                <a:lnTo>
                  <a:pt x="57" y="517"/>
                </a:lnTo>
                <a:close/>
                <a:moveTo>
                  <a:pt x="57" y="505"/>
                </a:moveTo>
                <a:lnTo>
                  <a:pt x="57" y="505"/>
                </a:lnTo>
                <a:lnTo>
                  <a:pt x="56" y="503"/>
                </a:lnTo>
                <a:lnTo>
                  <a:pt x="55" y="502"/>
                </a:lnTo>
                <a:lnTo>
                  <a:pt x="56" y="501"/>
                </a:lnTo>
                <a:lnTo>
                  <a:pt x="55" y="499"/>
                </a:lnTo>
                <a:lnTo>
                  <a:pt x="55" y="499"/>
                </a:lnTo>
                <a:lnTo>
                  <a:pt x="57" y="502"/>
                </a:lnTo>
                <a:lnTo>
                  <a:pt x="57" y="503"/>
                </a:lnTo>
                <a:lnTo>
                  <a:pt x="57" y="505"/>
                </a:lnTo>
                <a:lnTo>
                  <a:pt x="57" y="505"/>
                </a:lnTo>
                <a:close/>
                <a:moveTo>
                  <a:pt x="55" y="497"/>
                </a:moveTo>
                <a:lnTo>
                  <a:pt x="55" y="497"/>
                </a:lnTo>
                <a:lnTo>
                  <a:pt x="56" y="497"/>
                </a:lnTo>
                <a:lnTo>
                  <a:pt x="55" y="497"/>
                </a:lnTo>
                <a:lnTo>
                  <a:pt x="55" y="497"/>
                </a:lnTo>
                <a:lnTo>
                  <a:pt x="55" y="497"/>
                </a:lnTo>
                <a:lnTo>
                  <a:pt x="55" y="497"/>
                </a:lnTo>
                <a:close/>
                <a:moveTo>
                  <a:pt x="66" y="437"/>
                </a:moveTo>
                <a:lnTo>
                  <a:pt x="66" y="437"/>
                </a:lnTo>
                <a:lnTo>
                  <a:pt x="63" y="430"/>
                </a:lnTo>
                <a:lnTo>
                  <a:pt x="62" y="425"/>
                </a:lnTo>
                <a:lnTo>
                  <a:pt x="62" y="424"/>
                </a:lnTo>
                <a:lnTo>
                  <a:pt x="63" y="425"/>
                </a:lnTo>
                <a:lnTo>
                  <a:pt x="67" y="431"/>
                </a:lnTo>
                <a:lnTo>
                  <a:pt x="67" y="435"/>
                </a:lnTo>
                <a:lnTo>
                  <a:pt x="66" y="437"/>
                </a:lnTo>
                <a:lnTo>
                  <a:pt x="66" y="437"/>
                </a:lnTo>
                <a:lnTo>
                  <a:pt x="66" y="437"/>
                </a:lnTo>
                <a:lnTo>
                  <a:pt x="66" y="437"/>
                </a:lnTo>
                <a:lnTo>
                  <a:pt x="66" y="437"/>
                </a:lnTo>
                <a:close/>
                <a:moveTo>
                  <a:pt x="52" y="507"/>
                </a:moveTo>
                <a:lnTo>
                  <a:pt x="52" y="507"/>
                </a:lnTo>
                <a:lnTo>
                  <a:pt x="53" y="500"/>
                </a:lnTo>
                <a:lnTo>
                  <a:pt x="52" y="507"/>
                </a:lnTo>
                <a:lnTo>
                  <a:pt x="52" y="507"/>
                </a:lnTo>
                <a:lnTo>
                  <a:pt x="53" y="506"/>
                </a:lnTo>
                <a:lnTo>
                  <a:pt x="53" y="506"/>
                </a:lnTo>
                <a:lnTo>
                  <a:pt x="53" y="507"/>
                </a:lnTo>
                <a:lnTo>
                  <a:pt x="52" y="507"/>
                </a:lnTo>
                <a:lnTo>
                  <a:pt x="52" y="507"/>
                </a:lnTo>
                <a:close/>
                <a:moveTo>
                  <a:pt x="53" y="531"/>
                </a:moveTo>
                <a:lnTo>
                  <a:pt x="53" y="531"/>
                </a:lnTo>
                <a:lnTo>
                  <a:pt x="56" y="534"/>
                </a:lnTo>
                <a:lnTo>
                  <a:pt x="58" y="536"/>
                </a:lnTo>
                <a:lnTo>
                  <a:pt x="58" y="536"/>
                </a:lnTo>
                <a:lnTo>
                  <a:pt x="55" y="535"/>
                </a:lnTo>
                <a:lnTo>
                  <a:pt x="53" y="534"/>
                </a:lnTo>
                <a:lnTo>
                  <a:pt x="53" y="531"/>
                </a:lnTo>
                <a:lnTo>
                  <a:pt x="53" y="531"/>
                </a:lnTo>
                <a:close/>
                <a:moveTo>
                  <a:pt x="53" y="482"/>
                </a:moveTo>
                <a:lnTo>
                  <a:pt x="53" y="482"/>
                </a:lnTo>
                <a:lnTo>
                  <a:pt x="56" y="484"/>
                </a:lnTo>
                <a:lnTo>
                  <a:pt x="55" y="484"/>
                </a:lnTo>
                <a:lnTo>
                  <a:pt x="55" y="483"/>
                </a:lnTo>
                <a:lnTo>
                  <a:pt x="53" y="482"/>
                </a:lnTo>
                <a:lnTo>
                  <a:pt x="53" y="482"/>
                </a:lnTo>
                <a:lnTo>
                  <a:pt x="53" y="482"/>
                </a:lnTo>
                <a:lnTo>
                  <a:pt x="53" y="482"/>
                </a:lnTo>
                <a:lnTo>
                  <a:pt x="53" y="482"/>
                </a:lnTo>
                <a:close/>
                <a:moveTo>
                  <a:pt x="41" y="467"/>
                </a:moveTo>
                <a:lnTo>
                  <a:pt x="41" y="467"/>
                </a:lnTo>
                <a:lnTo>
                  <a:pt x="44" y="473"/>
                </a:lnTo>
                <a:lnTo>
                  <a:pt x="50" y="482"/>
                </a:lnTo>
                <a:lnTo>
                  <a:pt x="51" y="487"/>
                </a:lnTo>
                <a:lnTo>
                  <a:pt x="52" y="490"/>
                </a:lnTo>
                <a:lnTo>
                  <a:pt x="51" y="490"/>
                </a:lnTo>
                <a:lnTo>
                  <a:pt x="50" y="491"/>
                </a:lnTo>
                <a:lnTo>
                  <a:pt x="45" y="489"/>
                </a:lnTo>
                <a:lnTo>
                  <a:pt x="45" y="489"/>
                </a:lnTo>
                <a:lnTo>
                  <a:pt x="46" y="482"/>
                </a:lnTo>
                <a:lnTo>
                  <a:pt x="45" y="477"/>
                </a:lnTo>
                <a:lnTo>
                  <a:pt x="44" y="473"/>
                </a:lnTo>
                <a:lnTo>
                  <a:pt x="41" y="472"/>
                </a:lnTo>
                <a:lnTo>
                  <a:pt x="39" y="472"/>
                </a:lnTo>
                <a:lnTo>
                  <a:pt x="39" y="471"/>
                </a:lnTo>
                <a:lnTo>
                  <a:pt x="41" y="467"/>
                </a:lnTo>
                <a:lnTo>
                  <a:pt x="41" y="467"/>
                </a:lnTo>
                <a:lnTo>
                  <a:pt x="40" y="467"/>
                </a:lnTo>
                <a:lnTo>
                  <a:pt x="40" y="469"/>
                </a:lnTo>
                <a:lnTo>
                  <a:pt x="40" y="469"/>
                </a:lnTo>
                <a:lnTo>
                  <a:pt x="41" y="467"/>
                </a:lnTo>
                <a:lnTo>
                  <a:pt x="41" y="467"/>
                </a:lnTo>
                <a:close/>
                <a:moveTo>
                  <a:pt x="37" y="466"/>
                </a:moveTo>
                <a:lnTo>
                  <a:pt x="37" y="466"/>
                </a:lnTo>
                <a:lnTo>
                  <a:pt x="35" y="466"/>
                </a:lnTo>
                <a:lnTo>
                  <a:pt x="35" y="464"/>
                </a:lnTo>
                <a:lnTo>
                  <a:pt x="34" y="459"/>
                </a:lnTo>
                <a:lnTo>
                  <a:pt x="34" y="458"/>
                </a:lnTo>
                <a:lnTo>
                  <a:pt x="35" y="458"/>
                </a:lnTo>
                <a:lnTo>
                  <a:pt x="37" y="466"/>
                </a:lnTo>
                <a:lnTo>
                  <a:pt x="37" y="466"/>
                </a:lnTo>
                <a:lnTo>
                  <a:pt x="37" y="466"/>
                </a:lnTo>
                <a:lnTo>
                  <a:pt x="37" y="466"/>
                </a:lnTo>
                <a:lnTo>
                  <a:pt x="37" y="466"/>
                </a:lnTo>
                <a:close/>
                <a:moveTo>
                  <a:pt x="53" y="531"/>
                </a:moveTo>
                <a:lnTo>
                  <a:pt x="53" y="531"/>
                </a:lnTo>
                <a:lnTo>
                  <a:pt x="51" y="528"/>
                </a:lnTo>
                <a:lnTo>
                  <a:pt x="49" y="523"/>
                </a:lnTo>
                <a:lnTo>
                  <a:pt x="49" y="523"/>
                </a:lnTo>
                <a:lnTo>
                  <a:pt x="52" y="528"/>
                </a:lnTo>
                <a:lnTo>
                  <a:pt x="53" y="530"/>
                </a:lnTo>
                <a:lnTo>
                  <a:pt x="53" y="531"/>
                </a:lnTo>
                <a:lnTo>
                  <a:pt x="53" y="531"/>
                </a:lnTo>
                <a:close/>
                <a:moveTo>
                  <a:pt x="50" y="505"/>
                </a:moveTo>
                <a:lnTo>
                  <a:pt x="50" y="505"/>
                </a:lnTo>
                <a:lnTo>
                  <a:pt x="51" y="506"/>
                </a:lnTo>
                <a:lnTo>
                  <a:pt x="51" y="508"/>
                </a:lnTo>
                <a:lnTo>
                  <a:pt x="51" y="508"/>
                </a:lnTo>
                <a:lnTo>
                  <a:pt x="50" y="507"/>
                </a:lnTo>
                <a:lnTo>
                  <a:pt x="50" y="506"/>
                </a:lnTo>
                <a:lnTo>
                  <a:pt x="50" y="505"/>
                </a:lnTo>
                <a:lnTo>
                  <a:pt x="50" y="505"/>
                </a:lnTo>
                <a:lnTo>
                  <a:pt x="50" y="505"/>
                </a:lnTo>
                <a:close/>
                <a:moveTo>
                  <a:pt x="45" y="494"/>
                </a:moveTo>
                <a:lnTo>
                  <a:pt x="45" y="494"/>
                </a:lnTo>
                <a:lnTo>
                  <a:pt x="47" y="497"/>
                </a:lnTo>
                <a:lnTo>
                  <a:pt x="49" y="499"/>
                </a:lnTo>
                <a:lnTo>
                  <a:pt x="47" y="499"/>
                </a:lnTo>
                <a:lnTo>
                  <a:pt x="47" y="499"/>
                </a:lnTo>
                <a:lnTo>
                  <a:pt x="45" y="494"/>
                </a:lnTo>
                <a:lnTo>
                  <a:pt x="45" y="494"/>
                </a:lnTo>
                <a:close/>
                <a:moveTo>
                  <a:pt x="45" y="518"/>
                </a:moveTo>
                <a:lnTo>
                  <a:pt x="45" y="518"/>
                </a:lnTo>
                <a:lnTo>
                  <a:pt x="47" y="519"/>
                </a:lnTo>
                <a:lnTo>
                  <a:pt x="49" y="523"/>
                </a:lnTo>
                <a:lnTo>
                  <a:pt x="49" y="523"/>
                </a:lnTo>
                <a:lnTo>
                  <a:pt x="46" y="520"/>
                </a:lnTo>
                <a:lnTo>
                  <a:pt x="45" y="518"/>
                </a:lnTo>
                <a:lnTo>
                  <a:pt x="45" y="518"/>
                </a:lnTo>
                <a:close/>
                <a:moveTo>
                  <a:pt x="63" y="414"/>
                </a:moveTo>
                <a:lnTo>
                  <a:pt x="63" y="414"/>
                </a:lnTo>
                <a:lnTo>
                  <a:pt x="63" y="416"/>
                </a:lnTo>
                <a:lnTo>
                  <a:pt x="63" y="417"/>
                </a:lnTo>
                <a:lnTo>
                  <a:pt x="64" y="417"/>
                </a:lnTo>
                <a:lnTo>
                  <a:pt x="66" y="417"/>
                </a:lnTo>
                <a:lnTo>
                  <a:pt x="66" y="417"/>
                </a:lnTo>
                <a:lnTo>
                  <a:pt x="64" y="418"/>
                </a:lnTo>
                <a:lnTo>
                  <a:pt x="63" y="418"/>
                </a:lnTo>
                <a:lnTo>
                  <a:pt x="63" y="416"/>
                </a:lnTo>
                <a:lnTo>
                  <a:pt x="63" y="414"/>
                </a:lnTo>
                <a:lnTo>
                  <a:pt x="63" y="414"/>
                </a:lnTo>
                <a:close/>
                <a:moveTo>
                  <a:pt x="62" y="410"/>
                </a:moveTo>
                <a:lnTo>
                  <a:pt x="62" y="410"/>
                </a:lnTo>
                <a:lnTo>
                  <a:pt x="64" y="410"/>
                </a:lnTo>
                <a:lnTo>
                  <a:pt x="66" y="411"/>
                </a:lnTo>
                <a:lnTo>
                  <a:pt x="66" y="413"/>
                </a:lnTo>
                <a:lnTo>
                  <a:pt x="64" y="414"/>
                </a:lnTo>
                <a:lnTo>
                  <a:pt x="62" y="416"/>
                </a:lnTo>
                <a:lnTo>
                  <a:pt x="61" y="416"/>
                </a:lnTo>
                <a:lnTo>
                  <a:pt x="61" y="413"/>
                </a:lnTo>
                <a:lnTo>
                  <a:pt x="62" y="410"/>
                </a:lnTo>
                <a:lnTo>
                  <a:pt x="62" y="410"/>
                </a:lnTo>
                <a:lnTo>
                  <a:pt x="62" y="410"/>
                </a:lnTo>
                <a:lnTo>
                  <a:pt x="62" y="410"/>
                </a:lnTo>
                <a:lnTo>
                  <a:pt x="62" y="411"/>
                </a:lnTo>
                <a:lnTo>
                  <a:pt x="62" y="410"/>
                </a:lnTo>
                <a:lnTo>
                  <a:pt x="62" y="410"/>
                </a:lnTo>
                <a:close/>
                <a:moveTo>
                  <a:pt x="40" y="479"/>
                </a:moveTo>
                <a:lnTo>
                  <a:pt x="40" y="479"/>
                </a:lnTo>
                <a:lnTo>
                  <a:pt x="41" y="482"/>
                </a:lnTo>
                <a:lnTo>
                  <a:pt x="41" y="484"/>
                </a:lnTo>
                <a:lnTo>
                  <a:pt x="41" y="484"/>
                </a:lnTo>
                <a:lnTo>
                  <a:pt x="41" y="484"/>
                </a:lnTo>
                <a:lnTo>
                  <a:pt x="40" y="482"/>
                </a:lnTo>
                <a:lnTo>
                  <a:pt x="40" y="479"/>
                </a:lnTo>
                <a:lnTo>
                  <a:pt x="40" y="479"/>
                </a:lnTo>
                <a:close/>
                <a:moveTo>
                  <a:pt x="35" y="493"/>
                </a:moveTo>
                <a:lnTo>
                  <a:pt x="35" y="493"/>
                </a:lnTo>
                <a:lnTo>
                  <a:pt x="37" y="495"/>
                </a:lnTo>
                <a:lnTo>
                  <a:pt x="37" y="496"/>
                </a:lnTo>
                <a:lnTo>
                  <a:pt x="37" y="496"/>
                </a:lnTo>
                <a:lnTo>
                  <a:pt x="35" y="495"/>
                </a:lnTo>
                <a:lnTo>
                  <a:pt x="35" y="493"/>
                </a:lnTo>
                <a:lnTo>
                  <a:pt x="35" y="493"/>
                </a:lnTo>
                <a:close/>
                <a:moveTo>
                  <a:pt x="35" y="455"/>
                </a:moveTo>
                <a:lnTo>
                  <a:pt x="35" y="455"/>
                </a:lnTo>
                <a:lnTo>
                  <a:pt x="35" y="451"/>
                </a:lnTo>
                <a:lnTo>
                  <a:pt x="35" y="452"/>
                </a:lnTo>
                <a:lnTo>
                  <a:pt x="37" y="455"/>
                </a:lnTo>
                <a:lnTo>
                  <a:pt x="37" y="455"/>
                </a:lnTo>
                <a:lnTo>
                  <a:pt x="35" y="455"/>
                </a:lnTo>
                <a:lnTo>
                  <a:pt x="35" y="455"/>
                </a:lnTo>
                <a:lnTo>
                  <a:pt x="35" y="455"/>
                </a:lnTo>
                <a:lnTo>
                  <a:pt x="35" y="455"/>
                </a:lnTo>
                <a:lnTo>
                  <a:pt x="35" y="455"/>
                </a:lnTo>
                <a:lnTo>
                  <a:pt x="35" y="455"/>
                </a:lnTo>
                <a:lnTo>
                  <a:pt x="35" y="455"/>
                </a:lnTo>
                <a:close/>
                <a:moveTo>
                  <a:pt x="35" y="443"/>
                </a:moveTo>
                <a:lnTo>
                  <a:pt x="35" y="443"/>
                </a:lnTo>
                <a:lnTo>
                  <a:pt x="37" y="442"/>
                </a:lnTo>
                <a:lnTo>
                  <a:pt x="38" y="442"/>
                </a:lnTo>
                <a:lnTo>
                  <a:pt x="40" y="444"/>
                </a:lnTo>
                <a:lnTo>
                  <a:pt x="40" y="446"/>
                </a:lnTo>
                <a:lnTo>
                  <a:pt x="39" y="447"/>
                </a:lnTo>
                <a:lnTo>
                  <a:pt x="38" y="446"/>
                </a:lnTo>
                <a:lnTo>
                  <a:pt x="35" y="443"/>
                </a:lnTo>
                <a:lnTo>
                  <a:pt x="35" y="443"/>
                </a:lnTo>
                <a:lnTo>
                  <a:pt x="35" y="443"/>
                </a:lnTo>
                <a:lnTo>
                  <a:pt x="37" y="443"/>
                </a:lnTo>
                <a:lnTo>
                  <a:pt x="37" y="443"/>
                </a:lnTo>
                <a:lnTo>
                  <a:pt x="35" y="443"/>
                </a:lnTo>
                <a:lnTo>
                  <a:pt x="35" y="443"/>
                </a:lnTo>
                <a:close/>
                <a:moveTo>
                  <a:pt x="32" y="451"/>
                </a:moveTo>
                <a:lnTo>
                  <a:pt x="32" y="451"/>
                </a:lnTo>
                <a:lnTo>
                  <a:pt x="35" y="454"/>
                </a:lnTo>
                <a:lnTo>
                  <a:pt x="32" y="451"/>
                </a:lnTo>
                <a:lnTo>
                  <a:pt x="32" y="451"/>
                </a:lnTo>
                <a:lnTo>
                  <a:pt x="32" y="452"/>
                </a:lnTo>
                <a:lnTo>
                  <a:pt x="32" y="451"/>
                </a:lnTo>
                <a:lnTo>
                  <a:pt x="32" y="451"/>
                </a:lnTo>
                <a:close/>
                <a:moveTo>
                  <a:pt x="131" y="322"/>
                </a:moveTo>
                <a:lnTo>
                  <a:pt x="131" y="322"/>
                </a:lnTo>
                <a:lnTo>
                  <a:pt x="132" y="320"/>
                </a:lnTo>
                <a:lnTo>
                  <a:pt x="132" y="320"/>
                </a:lnTo>
                <a:lnTo>
                  <a:pt x="131" y="324"/>
                </a:lnTo>
                <a:lnTo>
                  <a:pt x="129" y="325"/>
                </a:lnTo>
                <a:lnTo>
                  <a:pt x="131" y="322"/>
                </a:lnTo>
                <a:lnTo>
                  <a:pt x="131" y="322"/>
                </a:lnTo>
                <a:lnTo>
                  <a:pt x="131" y="322"/>
                </a:lnTo>
                <a:lnTo>
                  <a:pt x="131" y="322"/>
                </a:lnTo>
                <a:lnTo>
                  <a:pt x="131" y="322"/>
                </a:lnTo>
                <a:close/>
                <a:moveTo>
                  <a:pt x="61" y="388"/>
                </a:moveTo>
                <a:lnTo>
                  <a:pt x="61" y="388"/>
                </a:lnTo>
                <a:lnTo>
                  <a:pt x="59" y="384"/>
                </a:lnTo>
                <a:lnTo>
                  <a:pt x="59" y="384"/>
                </a:lnTo>
                <a:lnTo>
                  <a:pt x="61" y="385"/>
                </a:lnTo>
                <a:lnTo>
                  <a:pt x="61" y="388"/>
                </a:lnTo>
                <a:lnTo>
                  <a:pt x="61" y="388"/>
                </a:lnTo>
                <a:lnTo>
                  <a:pt x="61" y="385"/>
                </a:lnTo>
                <a:lnTo>
                  <a:pt x="61" y="388"/>
                </a:lnTo>
                <a:lnTo>
                  <a:pt x="61" y="388"/>
                </a:lnTo>
                <a:close/>
                <a:moveTo>
                  <a:pt x="34" y="430"/>
                </a:moveTo>
                <a:lnTo>
                  <a:pt x="34" y="430"/>
                </a:lnTo>
                <a:lnTo>
                  <a:pt x="34" y="436"/>
                </a:lnTo>
                <a:lnTo>
                  <a:pt x="34" y="437"/>
                </a:lnTo>
                <a:lnTo>
                  <a:pt x="32" y="437"/>
                </a:lnTo>
                <a:lnTo>
                  <a:pt x="31" y="435"/>
                </a:lnTo>
                <a:lnTo>
                  <a:pt x="29" y="432"/>
                </a:lnTo>
                <a:lnTo>
                  <a:pt x="29" y="430"/>
                </a:lnTo>
                <a:lnTo>
                  <a:pt x="31" y="429"/>
                </a:lnTo>
                <a:lnTo>
                  <a:pt x="34" y="430"/>
                </a:lnTo>
                <a:lnTo>
                  <a:pt x="34" y="430"/>
                </a:lnTo>
                <a:lnTo>
                  <a:pt x="34" y="431"/>
                </a:lnTo>
                <a:lnTo>
                  <a:pt x="34" y="431"/>
                </a:lnTo>
                <a:lnTo>
                  <a:pt x="33" y="430"/>
                </a:lnTo>
                <a:lnTo>
                  <a:pt x="34" y="430"/>
                </a:lnTo>
                <a:lnTo>
                  <a:pt x="34" y="430"/>
                </a:lnTo>
                <a:close/>
                <a:moveTo>
                  <a:pt x="19" y="479"/>
                </a:moveTo>
                <a:lnTo>
                  <a:pt x="19" y="479"/>
                </a:lnTo>
                <a:lnTo>
                  <a:pt x="19" y="472"/>
                </a:lnTo>
                <a:lnTo>
                  <a:pt x="19" y="472"/>
                </a:lnTo>
                <a:lnTo>
                  <a:pt x="17" y="472"/>
                </a:lnTo>
                <a:lnTo>
                  <a:pt x="17" y="476"/>
                </a:lnTo>
                <a:lnTo>
                  <a:pt x="17" y="478"/>
                </a:lnTo>
                <a:lnTo>
                  <a:pt x="19" y="479"/>
                </a:lnTo>
                <a:lnTo>
                  <a:pt x="19" y="479"/>
                </a:lnTo>
                <a:lnTo>
                  <a:pt x="20" y="478"/>
                </a:lnTo>
                <a:lnTo>
                  <a:pt x="20" y="478"/>
                </a:lnTo>
                <a:lnTo>
                  <a:pt x="20" y="479"/>
                </a:lnTo>
                <a:lnTo>
                  <a:pt x="19" y="479"/>
                </a:lnTo>
                <a:lnTo>
                  <a:pt x="19" y="479"/>
                </a:lnTo>
                <a:close/>
                <a:moveTo>
                  <a:pt x="29" y="432"/>
                </a:moveTo>
                <a:lnTo>
                  <a:pt x="29" y="432"/>
                </a:lnTo>
                <a:lnTo>
                  <a:pt x="29" y="425"/>
                </a:lnTo>
                <a:lnTo>
                  <a:pt x="29" y="432"/>
                </a:lnTo>
                <a:lnTo>
                  <a:pt x="29" y="432"/>
                </a:lnTo>
                <a:lnTo>
                  <a:pt x="29" y="431"/>
                </a:lnTo>
                <a:lnTo>
                  <a:pt x="29" y="432"/>
                </a:lnTo>
                <a:lnTo>
                  <a:pt x="29" y="432"/>
                </a:lnTo>
                <a:lnTo>
                  <a:pt x="29" y="432"/>
                </a:lnTo>
                <a:lnTo>
                  <a:pt x="29" y="432"/>
                </a:lnTo>
                <a:close/>
                <a:moveTo>
                  <a:pt x="17" y="457"/>
                </a:moveTo>
                <a:lnTo>
                  <a:pt x="17" y="457"/>
                </a:lnTo>
                <a:lnTo>
                  <a:pt x="20" y="458"/>
                </a:lnTo>
                <a:lnTo>
                  <a:pt x="20" y="460"/>
                </a:lnTo>
                <a:lnTo>
                  <a:pt x="20" y="460"/>
                </a:lnTo>
                <a:lnTo>
                  <a:pt x="19" y="459"/>
                </a:lnTo>
                <a:lnTo>
                  <a:pt x="17" y="457"/>
                </a:lnTo>
                <a:lnTo>
                  <a:pt x="17" y="457"/>
                </a:lnTo>
                <a:close/>
                <a:moveTo>
                  <a:pt x="13" y="461"/>
                </a:moveTo>
                <a:lnTo>
                  <a:pt x="13" y="461"/>
                </a:lnTo>
                <a:lnTo>
                  <a:pt x="15" y="464"/>
                </a:lnTo>
                <a:lnTo>
                  <a:pt x="15" y="465"/>
                </a:lnTo>
                <a:lnTo>
                  <a:pt x="16" y="467"/>
                </a:lnTo>
                <a:lnTo>
                  <a:pt x="15" y="469"/>
                </a:lnTo>
                <a:lnTo>
                  <a:pt x="14" y="469"/>
                </a:lnTo>
                <a:lnTo>
                  <a:pt x="14" y="467"/>
                </a:lnTo>
                <a:lnTo>
                  <a:pt x="13" y="465"/>
                </a:lnTo>
                <a:lnTo>
                  <a:pt x="13" y="461"/>
                </a:lnTo>
                <a:lnTo>
                  <a:pt x="13" y="461"/>
                </a:lnTo>
                <a:lnTo>
                  <a:pt x="13" y="463"/>
                </a:lnTo>
                <a:lnTo>
                  <a:pt x="13" y="463"/>
                </a:lnTo>
                <a:lnTo>
                  <a:pt x="13" y="463"/>
                </a:lnTo>
                <a:lnTo>
                  <a:pt x="13" y="461"/>
                </a:lnTo>
                <a:lnTo>
                  <a:pt x="13" y="461"/>
                </a:lnTo>
                <a:close/>
                <a:moveTo>
                  <a:pt x="31" y="418"/>
                </a:moveTo>
                <a:lnTo>
                  <a:pt x="31" y="418"/>
                </a:lnTo>
                <a:lnTo>
                  <a:pt x="31" y="417"/>
                </a:lnTo>
                <a:lnTo>
                  <a:pt x="31" y="416"/>
                </a:lnTo>
                <a:lnTo>
                  <a:pt x="31" y="414"/>
                </a:lnTo>
                <a:lnTo>
                  <a:pt x="31" y="414"/>
                </a:lnTo>
                <a:lnTo>
                  <a:pt x="31" y="414"/>
                </a:lnTo>
                <a:lnTo>
                  <a:pt x="32" y="418"/>
                </a:lnTo>
                <a:lnTo>
                  <a:pt x="32" y="418"/>
                </a:lnTo>
                <a:lnTo>
                  <a:pt x="31" y="418"/>
                </a:lnTo>
                <a:lnTo>
                  <a:pt x="31" y="418"/>
                </a:lnTo>
                <a:close/>
                <a:moveTo>
                  <a:pt x="21" y="431"/>
                </a:moveTo>
                <a:lnTo>
                  <a:pt x="21" y="431"/>
                </a:lnTo>
                <a:lnTo>
                  <a:pt x="22" y="438"/>
                </a:lnTo>
                <a:lnTo>
                  <a:pt x="22" y="438"/>
                </a:lnTo>
                <a:lnTo>
                  <a:pt x="20" y="435"/>
                </a:lnTo>
                <a:lnTo>
                  <a:pt x="20" y="432"/>
                </a:lnTo>
                <a:lnTo>
                  <a:pt x="21" y="431"/>
                </a:lnTo>
                <a:lnTo>
                  <a:pt x="21" y="431"/>
                </a:lnTo>
                <a:close/>
                <a:moveTo>
                  <a:pt x="14" y="454"/>
                </a:moveTo>
                <a:lnTo>
                  <a:pt x="14" y="454"/>
                </a:lnTo>
                <a:lnTo>
                  <a:pt x="15" y="457"/>
                </a:lnTo>
                <a:lnTo>
                  <a:pt x="15" y="459"/>
                </a:lnTo>
                <a:lnTo>
                  <a:pt x="14" y="461"/>
                </a:lnTo>
                <a:lnTo>
                  <a:pt x="14" y="460"/>
                </a:lnTo>
                <a:lnTo>
                  <a:pt x="13" y="460"/>
                </a:lnTo>
                <a:lnTo>
                  <a:pt x="13" y="458"/>
                </a:lnTo>
                <a:lnTo>
                  <a:pt x="14" y="454"/>
                </a:lnTo>
                <a:lnTo>
                  <a:pt x="14" y="454"/>
                </a:lnTo>
                <a:lnTo>
                  <a:pt x="14" y="455"/>
                </a:lnTo>
                <a:lnTo>
                  <a:pt x="14" y="454"/>
                </a:lnTo>
                <a:lnTo>
                  <a:pt x="14" y="454"/>
                </a:lnTo>
                <a:close/>
                <a:moveTo>
                  <a:pt x="28" y="395"/>
                </a:moveTo>
                <a:lnTo>
                  <a:pt x="28" y="395"/>
                </a:lnTo>
                <a:lnTo>
                  <a:pt x="29" y="402"/>
                </a:lnTo>
                <a:lnTo>
                  <a:pt x="31" y="407"/>
                </a:lnTo>
                <a:lnTo>
                  <a:pt x="29" y="410"/>
                </a:lnTo>
                <a:lnTo>
                  <a:pt x="28" y="411"/>
                </a:lnTo>
                <a:lnTo>
                  <a:pt x="28" y="410"/>
                </a:lnTo>
                <a:lnTo>
                  <a:pt x="27" y="407"/>
                </a:lnTo>
                <a:lnTo>
                  <a:pt x="27" y="401"/>
                </a:lnTo>
                <a:lnTo>
                  <a:pt x="28" y="395"/>
                </a:lnTo>
                <a:lnTo>
                  <a:pt x="28" y="395"/>
                </a:lnTo>
                <a:lnTo>
                  <a:pt x="28" y="398"/>
                </a:lnTo>
                <a:lnTo>
                  <a:pt x="28" y="398"/>
                </a:lnTo>
                <a:lnTo>
                  <a:pt x="28" y="398"/>
                </a:lnTo>
                <a:lnTo>
                  <a:pt x="28" y="395"/>
                </a:lnTo>
                <a:lnTo>
                  <a:pt x="28" y="395"/>
                </a:lnTo>
                <a:close/>
                <a:moveTo>
                  <a:pt x="140" y="298"/>
                </a:moveTo>
                <a:lnTo>
                  <a:pt x="140" y="298"/>
                </a:lnTo>
                <a:lnTo>
                  <a:pt x="139" y="299"/>
                </a:lnTo>
                <a:lnTo>
                  <a:pt x="139" y="300"/>
                </a:lnTo>
                <a:lnTo>
                  <a:pt x="138" y="301"/>
                </a:lnTo>
                <a:lnTo>
                  <a:pt x="138" y="301"/>
                </a:lnTo>
                <a:lnTo>
                  <a:pt x="138" y="298"/>
                </a:lnTo>
                <a:lnTo>
                  <a:pt x="139" y="298"/>
                </a:lnTo>
                <a:lnTo>
                  <a:pt x="140" y="298"/>
                </a:lnTo>
                <a:lnTo>
                  <a:pt x="140" y="298"/>
                </a:lnTo>
                <a:close/>
                <a:moveTo>
                  <a:pt x="63" y="353"/>
                </a:moveTo>
                <a:lnTo>
                  <a:pt x="63" y="353"/>
                </a:lnTo>
                <a:lnTo>
                  <a:pt x="66" y="353"/>
                </a:lnTo>
                <a:lnTo>
                  <a:pt x="67" y="353"/>
                </a:lnTo>
                <a:lnTo>
                  <a:pt x="67" y="353"/>
                </a:lnTo>
                <a:lnTo>
                  <a:pt x="63" y="353"/>
                </a:lnTo>
                <a:lnTo>
                  <a:pt x="63" y="353"/>
                </a:lnTo>
                <a:lnTo>
                  <a:pt x="64" y="353"/>
                </a:lnTo>
                <a:lnTo>
                  <a:pt x="63" y="353"/>
                </a:lnTo>
                <a:lnTo>
                  <a:pt x="63" y="353"/>
                </a:lnTo>
                <a:close/>
                <a:moveTo>
                  <a:pt x="11" y="442"/>
                </a:moveTo>
                <a:lnTo>
                  <a:pt x="11" y="442"/>
                </a:lnTo>
                <a:lnTo>
                  <a:pt x="14" y="451"/>
                </a:lnTo>
                <a:lnTo>
                  <a:pt x="14" y="453"/>
                </a:lnTo>
                <a:lnTo>
                  <a:pt x="14" y="453"/>
                </a:lnTo>
                <a:lnTo>
                  <a:pt x="11" y="449"/>
                </a:lnTo>
                <a:lnTo>
                  <a:pt x="11" y="442"/>
                </a:lnTo>
                <a:lnTo>
                  <a:pt x="11" y="442"/>
                </a:lnTo>
                <a:lnTo>
                  <a:pt x="11" y="444"/>
                </a:lnTo>
                <a:lnTo>
                  <a:pt x="11" y="442"/>
                </a:lnTo>
                <a:lnTo>
                  <a:pt x="11" y="442"/>
                </a:lnTo>
                <a:close/>
                <a:moveTo>
                  <a:pt x="39" y="387"/>
                </a:moveTo>
                <a:lnTo>
                  <a:pt x="39" y="387"/>
                </a:lnTo>
                <a:lnTo>
                  <a:pt x="39" y="390"/>
                </a:lnTo>
                <a:lnTo>
                  <a:pt x="38" y="393"/>
                </a:lnTo>
                <a:lnTo>
                  <a:pt x="38" y="394"/>
                </a:lnTo>
                <a:lnTo>
                  <a:pt x="38" y="394"/>
                </a:lnTo>
                <a:lnTo>
                  <a:pt x="38" y="389"/>
                </a:lnTo>
                <a:lnTo>
                  <a:pt x="38" y="387"/>
                </a:lnTo>
                <a:lnTo>
                  <a:pt x="39" y="387"/>
                </a:lnTo>
                <a:lnTo>
                  <a:pt x="39" y="387"/>
                </a:lnTo>
                <a:close/>
                <a:moveTo>
                  <a:pt x="33" y="392"/>
                </a:moveTo>
                <a:lnTo>
                  <a:pt x="33" y="392"/>
                </a:lnTo>
                <a:lnTo>
                  <a:pt x="35" y="383"/>
                </a:lnTo>
                <a:lnTo>
                  <a:pt x="35" y="383"/>
                </a:lnTo>
                <a:lnTo>
                  <a:pt x="34" y="384"/>
                </a:lnTo>
                <a:lnTo>
                  <a:pt x="32" y="388"/>
                </a:lnTo>
                <a:lnTo>
                  <a:pt x="32" y="390"/>
                </a:lnTo>
                <a:lnTo>
                  <a:pt x="33" y="392"/>
                </a:lnTo>
                <a:lnTo>
                  <a:pt x="33" y="392"/>
                </a:lnTo>
                <a:lnTo>
                  <a:pt x="33" y="390"/>
                </a:lnTo>
                <a:lnTo>
                  <a:pt x="33" y="392"/>
                </a:lnTo>
                <a:lnTo>
                  <a:pt x="33" y="392"/>
                </a:lnTo>
                <a:close/>
                <a:moveTo>
                  <a:pt x="10" y="437"/>
                </a:moveTo>
                <a:lnTo>
                  <a:pt x="10" y="437"/>
                </a:lnTo>
                <a:lnTo>
                  <a:pt x="10" y="440"/>
                </a:lnTo>
                <a:lnTo>
                  <a:pt x="10" y="441"/>
                </a:lnTo>
                <a:lnTo>
                  <a:pt x="10" y="440"/>
                </a:lnTo>
                <a:lnTo>
                  <a:pt x="10" y="437"/>
                </a:lnTo>
                <a:lnTo>
                  <a:pt x="10" y="437"/>
                </a:lnTo>
                <a:lnTo>
                  <a:pt x="10" y="438"/>
                </a:lnTo>
                <a:lnTo>
                  <a:pt x="10" y="437"/>
                </a:lnTo>
                <a:lnTo>
                  <a:pt x="10" y="437"/>
                </a:lnTo>
                <a:close/>
                <a:moveTo>
                  <a:pt x="9" y="425"/>
                </a:moveTo>
                <a:lnTo>
                  <a:pt x="9" y="425"/>
                </a:lnTo>
                <a:lnTo>
                  <a:pt x="10" y="429"/>
                </a:lnTo>
                <a:lnTo>
                  <a:pt x="10" y="431"/>
                </a:lnTo>
                <a:lnTo>
                  <a:pt x="10" y="431"/>
                </a:lnTo>
                <a:lnTo>
                  <a:pt x="9" y="429"/>
                </a:lnTo>
                <a:lnTo>
                  <a:pt x="9" y="425"/>
                </a:lnTo>
                <a:lnTo>
                  <a:pt x="9" y="425"/>
                </a:lnTo>
                <a:close/>
                <a:moveTo>
                  <a:pt x="28" y="390"/>
                </a:moveTo>
                <a:lnTo>
                  <a:pt x="28" y="390"/>
                </a:lnTo>
                <a:lnTo>
                  <a:pt x="29" y="387"/>
                </a:lnTo>
                <a:lnTo>
                  <a:pt x="28" y="390"/>
                </a:lnTo>
                <a:lnTo>
                  <a:pt x="28" y="390"/>
                </a:lnTo>
                <a:lnTo>
                  <a:pt x="28" y="388"/>
                </a:lnTo>
                <a:lnTo>
                  <a:pt x="28" y="390"/>
                </a:lnTo>
                <a:lnTo>
                  <a:pt x="28" y="390"/>
                </a:lnTo>
                <a:close/>
                <a:moveTo>
                  <a:pt x="5" y="432"/>
                </a:moveTo>
                <a:lnTo>
                  <a:pt x="5" y="432"/>
                </a:lnTo>
                <a:lnTo>
                  <a:pt x="5" y="423"/>
                </a:lnTo>
                <a:lnTo>
                  <a:pt x="7" y="422"/>
                </a:lnTo>
                <a:lnTo>
                  <a:pt x="7" y="424"/>
                </a:lnTo>
                <a:lnTo>
                  <a:pt x="8" y="429"/>
                </a:lnTo>
                <a:lnTo>
                  <a:pt x="7" y="431"/>
                </a:lnTo>
                <a:lnTo>
                  <a:pt x="5" y="432"/>
                </a:lnTo>
                <a:lnTo>
                  <a:pt x="5" y="432"/>
                </a:lnTo>
                <a:lnTo>
                  <a:pt x="5" y="430"/>
                </a:lnTo>
                <a:lnTo>
                  <a:pt x="7" y="431"/>
                </a:lnTo>
                <a:lnTo>
                  <a:pt x="7" y="431"/>
                </a:lnTo>
                <a:lnTo>
                  <a:pt x="5" y="432"/>
                </a:lnTo>
                <a:lnTo>
                  <a:pt x="5" y="432"/>
                </a:lnTo>
                <a:close/>
                <a:moveTo>
                  <a:pt x="8" y="417"/>
                </a:moveTo>
                <a:lnTo>
                  <a:pt x="8" y="417"/>
                </a:lnTo>
                <a:lnTo>
                  <a:pt x="9" y="418"/>
                </a:lnTo>
                <a:lnTo>
                  <a:pt x="10" y="419"/>
                </a:lnTo>
                <a:lnTo>
                  <a:pt x="10" y="423"/>
                </a:lnTo>
                <a:lnTo>
                  <a:pt x="9" y="424"/>
                </a:lnTo>
                <a:lnTo>
                  <a:pt x="9" y="424"/>
                </a:lnTo>
                <a:lnTo>
                  <a:pt x="8" y="417"/>
                </a:lnTo>
                <a:lnTo>
                  <a:pt x="8" y="417"/>
                </a:lnTo>
                <a:lnTo>
                  <a:pt x="9" y="418"/>
                </a:lnTo>
                <a:lnTo>
                  <a:pt x="8" y="417"/>
                </a:lnTo>
                <a:lnTo>
                  <a:pt x="8" y="417"/>
                </a:lnTo>
                <a:close/>
                <a:moveTo>
                  <a:pt x="29" y="371"/>
                </a:moveTo>
                <a:lnTo>
                  <a:pt x="29" y="371"/>
                </a:lnTo>
                <a:lnTo>
                  <a:pt x="31" y="377"/>
                </a:lnTo>
                <a:lnTo>
                  <a:pt x="31" y="379"/>
                </a:lnTo>
                <a:lnTo>
                  <a:pt x="31" y="381"/>
                </a:lnTo>
                <a:lnTo>
                  <a:pt x="29" y="381"/>
                </a:lnTo>
                <a:lnTo>
                  <a:pt x="29" y="381"/>
                </a:lnTo>
                <a:lnTo>
                  <a:pt x="29" y="378"/>
                </a:lnTo>
                <a:lnTo>
                  <a:pt x="29" y="376"/>
                </a:lnTo>
                <a:lnTo>
                  <a:pt x="29" y="373"/>
                </a:lnTo>
                <a:lnTo>
                  <a:pt x="29" y="371"/>
                </a:lnTo>
                <a:lnTo>
                  <a:pt x="29" y="371"/>
                </a:lnTo>
                <a:close/>
                <a:moveTo>
                  <a:pt x="37" y="357"/>
                </a:moveTo>
                <a:lnTo>
                  <a:pt x="37" y="357"/>
                </a:lnTo>
                <a:lnTo>
                  <a:pt x="37" y="358"/>
                </a:lnTo>
                <a:lnTo>
                  <a:pt x="37" y="360"/>
                </a:lnTo>
                <a:lnTo>
                  <a:pt x="37" y="360"/>
                </a:lnTo>
                <a:lnTo>
                  <a:pt x="35" y="359"/>
                </a:lnTo>
                <a:lnTo>
                  <a:pt x="37" y="357"/>
                </a:lnTo>
                <a:lnTo>
                  <a:pt x="37" y="357"/>
                </a:lnTo>
                <a:close/>
                <a:moveTo>
                  <a:pt x="33" y="355"/>
                </a:moveTo>
                <a:lnTo>
                  <a:pt x="33" y="355"/>
                </a:lnTo>
                <a:lnTo>
                  <a:pt x="33" y="361"/>
                </a:lnTo>
                <a:lnTo>
                  <a:pt x="32" y="365"/>
                </a:lnTo>
                <a:lnTo>
                  <a:pt x="32" y="366"/>
                </a:lnTo>
                <a:lnTo>
                  <a:pt x="31" y="366"/>
                </a:lnTo>
                <a:lnTo>
                  <a:pt x="31" y="366"/>
                </a:lnTo>
                <a:lnTo>
                  <a:pt x="32" y="363"/>
                </a:lnTo>
                <a:lnTo>
                  <a:pt x="32" y="360"/>
                </a:lnTo>
                <a:lnTo>
                  <a:pt x="32" y="357"/>
                </a:lnTo>
                <a:lnTo>
                  <a:pt x="33" y="355"/>
                </a:lnTo>
                <a:lnTo>
                  <a:pt x="33" y="355"/>
                </a:lnTo>
                <a:close/>
                <a:moveTo>
                  <a:pt x="44" y="339"/>
                </a:moveTo>
                <a:lnTo>
                  <a:pt x="44" y="339"/>
                </a:lnTo>
                <a:lnTo>
                  <a:pt x="44" y="341"/>
                </a:lnTo>
                <a:lnTo>
                  <a:pt x="44" y="342"/>
                </a:lnTo>
                <a:lnTo>
                  <a:pt x="44" y="342"/>
                </a:lnTo>
                <a:lnTo>
                  <a:pt x="43" y="341"/>
                </a:lnTo>
                <a:lnTo>
                  <a:pt x="44" y="339"/>
                </a:lnTo>
                <a:lnTo>
                  <a:pt x="44" y="339"/>
                </a:lnTo>
                <a:close/>
                <a:moveTo>
                  <a:pt x="39" y="341"/>
                </a:moveTo>
                <a:lnTo>
                  <a:pt x="39" y="341"/>
                </a:lnTo>
                <a:lnTo>
                  <a:pt x="45" y="336"/>
                </a:lnTo>
                <a:lnTo>
                  <a:pt x="45" y="336"/>
                </a:lnTo>
                <a:lnTo>
                  <a:pt x="44" y="336"/>
                </a:lnTo>
                <a:lnTo>
                  <a:pt x="40" y="339"/>
                </a:lnTo>
                <a:lnTo>
                  <a:pt x="39" y="341"/>
                </a:lnTo>
                <a:lnTo>
                  <a:pt x="39" y="341"/>
                </a:lnTo>
                <a:lnTo>
                  <a:pt x="40" y="340"/>
                </a:lnTo>
                <a:lnTo>
                  <a:pt x="40" y="341"/>
                </a:lnTo>
                <a:lnTo>
                  <a:pt x="39" y="341"/>
                </a:lnTo>
                <a:lnTo>
                  <a:pt x="39" y="341"/>
                </a:lnTo>
                <a:lnTo>
                  <a:pt x="39" y="341"/>
                </a:lnTo>
                <a:close/>
                <a:moveTo>
                  <a:pt x="38" y="340"/>
                </a:moveTo>
                <a:lnTo>
                  <a:pt x="38" y="340"/>
                </a:lnTo>
                <a:lnTo>
                  <a:pt x="41" y="334"/>
                </a:lnTo>
                <a:lnTo>
                  <a:pt x="41" y="333"/>
                </a:lnTo>
                <a:lnTo>
                  <a:pt x="40" y="334"/>
                </a:lnTo>
                <a:lnTo>
                  <a:pt x="38" y="336"/>
                </a:lnTo>
                <a:lnTo>
                  <a:pt x="37" y="337"/>
                </a:lnTo>
                <a:lnTo>
                  <a:pt x="38" y="340"/>
                </a:lnTo>
                <a:lnTo>
                  <a:pt x="38" y="340"/>
                </a:lnTo>
                <a:lnTo>
                  <a:pt x="39" y="339"/>
                </a:lnTo>
                <a:lnTo>
                  <a:pt x="39" y="339"/>
                </a:lnTo>
                <a:lnTo>
                  <a:pt x="39" y="340"/>
                </a:lnTo>
                <a:lnTo>
                  <a:pt x="38" y="340"/>
                </a:lnTo>
                <a:lnTo>
                  <a:pt x="38" y="340"/>
                </a:lnTo>
                <a:close/>
                <a:moveTo>
                  <a:pt x="43" y="322"/>
                </a:moveTo>
                <a:lnTo>
                  <a:pt x="43" y="322"/>
                </a:lnTo>
                <a:lnTo>
                  <a:pt x="43" y="324"/>
                </a:lnTo>
                <a:lnTo>
                  <a:pt x="43" y="326"/>
                </a:lnTo>
                <a:lnTo>
                  <a:pt x="43" y="326"/>
                </a:lnTo>
                <a:lnTo>
                  <a:pt x="41" y="324"/>
                </a:lnTo>
                <a:lnTo>
                  <a:pt x="41" y="323"/>
                </a:lnTo>
                <a:lnTo>
                  <a:pt x="43" y="322"/>
                </a:lnTo>
                <a:lnTo>
                  <a:pt x="43" y="322"/>
                </a:lnTo>
                <a:close/>
                <a:moveTo>
                  <a:pt x="13" y="353"/>
                </a:moveTo>
                <a:lnTo>
                  <a:pt x="13" y="353"/>
                </a:lnTo>
                <a:lnTo>
                  <a:pt x="14" y="355"/>
                </a:lnTo>
                <a:lnTo>
                  <a:pt x="13" y="358"/>
                </a:lnTo>
                <a:lnTo>
                  <a:pt x="13" y="358"/>
                </a:lnTo>
                <a:lnTo>
                  <a:pt x="13" y="355"/>
                </a:lnTo>
                <a:lnTo>
                  <a:pt x="13" y="353"/>
                </a:lnTo>
                <a:lnTo>
                  <a:pt x="13" y="353"/>
                </a:lnTo>
                <a:close/>
                <a:moveTo>
                  <a:pt x="11" y="353"/>
                </a:moveTo>
                <a:lnTo>
                  <a:pt x="11" y="353"/>
                </a:lnTo>
                <a:lnTo>
                  <a:pt x="11" y="357"/>
                </a:lnTo>
                <a:lnTo>
                  <a:pt x="11" y="358"/>
                </a:lnTo>
                <a:lnTo>
                  <a:pt x="10" y="358"/>
                </a:lnTo>
                <a:lnTo>
                  <a:pt x="10" y="358"/>
                </a:lnTo>
                <a:lnTo>
                  <a:pt x="10" y="355"/>
                </a:lnTo>
                <a:lnTo>
                  <a:pt x="11" y="354"/>
                </a:lnTo>
                <a:lnTo>
                  <a:pt x="11" y="353"/>
                </a:lnTo>
                <a:lnTo>
                  <a:pt x="11" y="353"/>
                </a:lnTo>
                <a:close/>
                <a:moveTo>
                  <a:pt x="16" y="346"/>
                </a:moveTo>
                <a:lnTo>
                  <a:pt x="16" y="346"/>
                </a:lnTo>
                <a:lnTo>
                  <a:pt x="16" y="347"/>
                </a:lnTo>
                <a:lnTo>
                  <a:pt x="16" y="348"/>
                </a:lnTo>
                <a:lnTo>
                  <a:pt x="16" y="347"/>
                </a:lnTo>
                <a:lnTo>
                  <a:pt x="16" y="346"/>
                </a:lnTo>
                <a:lnTo>
                  <a:pt x="16" y="346"/>
                </a:lnTo>
                <a:lnTo>
                  <a:pt x="16" y="347"/>
                </a:lnTo>
                <a:lnTo>
                  <a:pt x="16" y="346"/>
                </a:lnTo>
                <a:lnTo>
                  <a:pt x="16" y="346"/>
                </a:lnTo>
                <a:close/>
                <a:moveTo>
                  <a:pt x="10" y="345"/>
                </a:moveTo>
                <a:lnTo>
                  <a:pt x="10" y="345"/>
                </a:lnTo>
                <a:lnTo>
                  <a:pt x="13" y="348"/>
                </a:lnTo>
                <a:lnTo>
                  <a:pt x="13" y="348"/>
                </a:lnTo>
                <a:lnTo>
                  <a:pt x="11" y="349"/>
                </a:lnTo>
                <a:lnTo>
                  <a:pt x="10" y="347"/>
                </a:lnTo>
                <a:lnTo>
                  <a:pt x="9" y="346"/>
                </a:lnTo>
                <a:lnTo>
                  <a:pt x="10" y="345"/>
                </a:lnTo>
                <a:lnTo>
                  <a:pt x="10" y="345"/>
                </a:lnTo>
                <a:lnTo>
                  <a:pt x="9" y="347"/>
                </a:lnTo>
                <a:lnTo>
                  <a:pt x="10" y="345"/>
                </a:lnTo>
                <a:lnTo>
                  <a:pt x="10" y="345"/>
                </a:lnTo>
                <a:close/>
                <a:moveTo>
                  <a:pt x="52" y="305"/>
                </a:moveTo>
                <a:lnTo>
                  <a:pt x="52" y="305"/>
                </a:lnTo>
                <a:lnTo>
                  <a:pt x="52" y="307"/>
                </a:lnTo>
                <a:lnTo>
                  <a:pt x="52" y="308"/>
                </a:lnTo>
                <a:lnTo>
                  <a:pt x="51" y="308"/>
                </a:lnTo>
                <a:lnTo>
                  <a:pt x="51" y="308"/>
                </a:lnTo>
                <a:lnTo>
                  <a:pt x="52" y="306"/>
                </a:lnTo>
                <a:lnTo>
                  <a:pt x="52" y="305"/>
                </a:lnTo>
                <a:lnTo>
                  <a:pt x="52" y="305"/>
                </a:lnTo>
                <a:close/>
                <a:moveTo>
                  <a:pt x="16" y="337"/>
                </a:moveTo>
                <a:lnTo>
                  <a:pt x="16" y="337"/>
                </a:lnTo>
                <a:lnTo>
                  <a:pt x="16" y="340"/>
                </a:lnTo>
                <a:lnTo>
                  <a:pt x="15" y="341"/>
                </a:lnTo>
                <a:lnTo>
                  <a:pt x="15" y="341"/>
                </a:lnTo>
                <a:lnTo>
                  <a:pt x="15" y="339"/>
                </a:lnTo>
                <a:lnTo>
                  <a:pt x="16" y="337"/>
                </a:lnTo>
                <a:lnTo>
                  <a:pt x="16" y="337"/>
                </a:lnTo>
                <a:close/>
                <a:moveTo>
                  <a:pt x="45" y="308"/>
                </a:moveTo>
                <a:lnTo>
                  <a:pt x="45" y="308"/>
                </a:lnTo>
                <a:lnTo>
                  <a:pt x="46" y="298"/>
                </a:lnTo>
                <a:lnTo>
                  <a:pt x="47" y="296"/>
                </a:lnTo>
                <a:lnTo>
                  <a:pt x="47" y="300"/>
                </a:lnTo>
                <a:lnTo>
                  <a:pt x="45" y="308"/>
                </a:lnTo>
                <a:lnTo>
                  <a:pt x="45" y="308"/>
                </a:lnTo>
                <a:lnTo>
                  <a:pt x="45" y="306"/>
                </a:lnTo>
                <a:lnTo>
                  <a:pt x="45" y="308"/>
                </a:lnTo>
                <a:lnTo>
                  <a:pt x="45" y="308"/>
                </a:lnTo>
                <a:close/>
                <a:moveTo>
                  <a:pt x="52" y="290"/>
                </a:moveTo>
                <a:lnTo>
                  <a:pt x="52" y="290"/>
                </a:lnTo>
                <a:lnTo>
                  <a:pt x="51" y="293"/>
                </a:lnTo>
                <a:lnTo>
                  <a:pt x="50" y="294"/>
                </a:lnTo>
                <a:lnTo>
                  <a:pt x="50" y="295"/>
                </a:lnTo>
                <a:lnTo>
                  <a:pt x="51" y="296"/>
                </a:lnTo>
                <a:lnTo>
                  <a:pt x="52" y="296"/>
                </a:lnTo>
                <a:lnTo>
                  <a:pt x="53" y="295"/>
                </a:lnTo>
                <a:lnTo>
                  <a:pt x="53" y="294"/>
                </a:lnTo>
                <a:lnTo>
                  <a:pt x="52" y="290"/>
                </a:lnTo>
                <a:lnTo>
                  <a:pt x="52" y="290"/>
                </a:lnTo>
                <a:lnTo>
                  <a:pt x="53" y="290"/>
                </a:lnTo>
                <a:lnTo>
                  <a:pt x="53" y="292"/>
                </a:lnTo>
                <a:lnTo>
                  <a:pt x="53" y="292"/>
                </a:lnTo>
                <a:lnTo>
                  <a:pt x="52" y="290"/>
                </a:lnTo>
                <a:lnTo>
                  <a:pt x="52" y="290"/>
                </a:lnTo>
                <a:close/>
                <a:moveTo>
                  <a:pt x="52" y="284"/>
                </a:moveTo>
                <a:lnTo>
                  <a:pt x="52" y="284"/>
                </a:lnTo>
                <a:lnTo>
                  <a:pt x="52" y="287"/>
                </a:lnTo>
                <a:lnTo>
                  <a:pt x="55" y="289"/>
                </a:lnTo>
                <a:lnTo>
                  <a:pt x="56" y="289"/>
                </a:lnTo>
                <a:lnTo>
                  <a:pt x="56" y="289"/>
                </a:lnTo>
                <a:lnTo>
                  <a:pt x="52" y="284"/>
                </a:lnTo>
                <a:lnTo>
                  <a:pt x="52" y="284"/>
                </a:lnTo>
                <a:lnTo>
                  <a:pt x="53" y="284"/>
                </a:lnTo>
                <a:lnTo>
                  <a:pt x="53" y="284"/>
                </a:lnTo>
                <a:lnTo>
                  <a:pt x="53" y="286"/>
                </a:lnTo>
                <a:lnTo>
                  <a:pt x="52" y="284"/>
                </a:lnTo>
                <a:lnTo>
                  <a:pt x="52" y="284"/>
                </a:lnTo>
                <a:close/>
                <a:moveTo>
                  <a:pt x="63" y="276"/>
                </a:moveTo>
                <a:lnTo>
                  <a:pt x="63" y="276"/>
                </a:lnTo>
                <a:lnTo>
                  <a:pt x="63" y="278"/>
                </a:lnTo>
                <a:lnTo>
                  <a:pt x="62" y="280"/>
                </a:lnTo>
                <a:lnTo>
                  <a:pt x="62" y="280"/>
                </a:lnTo>
                <a:lnTo>
                  <a:pt x="62" y="277"/>
                </a:lnTo>
                <a:lnTo>
                  <a:pt x="63" y="276"/>
                </a:lnTo>
                <a:lnTo>
                  <a:pt x="63" y="276"/>
                </a:lnTo>
                <a:close/>
                <a:moveTo>
                  <a:pt x="197" y="207"/>
                </a:moveTo>
                <a:lnTo>
                  <a:pt x="197" y="207"/>
                </a:lnTo>
                <a:lnTo>
                  <a:pt x="197" y="205"/>
                </a:lnTo>
                <a:lnTo>
                  <a:pt x="198" y="204"/>
                </a:lnTo>
                <a:lnTo>
                  <a:pt x="199" y="205"/>
                </a:lnTo>
                <a:lnTo>
                  <a:pt x="199" y="207"/>
                </a:lnTo>
                <a:lnTo>
                  <a:pt x="198" y="207"/>
                </a:lnTo>
                <a:lnTo>
                  <a:pt x="197" y="207"/>
                </a:lnTo>
                <a:lnTo>
                  <a:pt x="197" y="207"/>
                </a:lnTo>
                <a:lnTo>
                  <a:pt x="197" y="207"/>
                </a:lnTo>
                <a:lnTo>
                  <a:pt x="197" y="207"/>
                </a:lnTo>
                <a:lnTo>
                  <a:pt x="197" y="207"/>
                </a:lnTo>
                <a:close/>
                <a:moveTo>
                  <a:pt x="72" y="247"/>
                </a:moveTo>
                <a:lnTo>
                  <a:pt x="72" y="247"/>
                </a:lnTo>
                <a:lnTo>
                  <a:pt x="73" y="247"/>
                </a:lnTo>
                <a:lnTo>
                  <a:pt x="73" y="248"/>
                </a:lnTo>
                <a:lnTo>
                  <a:pt x="73" y="249"/>
                </a:lnTo>
                <a:lnTo>
                  <a:pt x="72" y="252"/>
                </a:lnTo>
                <a:lnTo>
                  <a:pt x="72" y="253"/>
                </a:lnTo>
                <a:lnTo>
                  <a:pt x="70" y="253"/>
                </a:lnTo>
                <a:lnTo>
                  <a:pt x="70" y="253"/>
                </a:lnTo>
                <a:lnTo>
                  <a:pt x="72" y="252"/>
                </a:lnTo>
                <a:lnTo>
                  <a:pt x="72" y="251"/>
                </a:lnTo>
                <a:lnTo>
                  <a:pt x="72" y="247"/>
                </a:lnTo>
                <a:lnTo>
                  <a:pt x="72" y="247"/>
                </a:lnTo>
                <a:close/>
                <a:moveTo>
                  <a:pt x="200" y="201"/>
                </a:moveTo>
                <a:lnTo>
                  <a:pt x="200" y="201"/>
                </a:lnTo>
                <a:lnTo>
                  <a:pt x="204" y="198"/>
                </a:lnTo>
                <a:lnTo>
                  <a:pt x="205" y="196"/>
                </a:lnTo>
                <a:lnTo>
                  <a:pt x="206" y="196"/>
                </a:lnTo>
                <a:lnTo>
                  <a:pt x="206" y="198"/>
                </a:lnTo>
                <a:lnTo>
                  <a:pt x="204" y="201"/>
                </a:lnTo>
                <a:lnTo>
                  <a:pt x="203" y="202"/>
                </a:lnTo>
                <a:lnTo>
                  <a:pt x="200" y="201"/>
                </a:lnTo>
                <a:lnTo>
                  <a:pt x="200" y="201"/>
                </a:lnTo>
                <a:lnTo>
                  <a:pt x="202" y="201"/>
                </a:lnTo>
                <a:lnTo>
                  <a:pt x="202" y="201"/>
                </a:lnTo>
                <a:lnTo>
                  <a:pt x="202" y="202"/>
                </a:lnTo>
                <a:lnTo>
                  <a:pt x="200" y="201"/>
                </a:lnTo>
                <a:lnTo>
                  <a:pt x="200" y="201"/>
                </a:lnTo>
                <a:close/>
                <a:moveTo>
                  <a:pt x="210" y="193"/>
                </a:moveTo>
                <a:lnTo>
                  <a:pt x="210" y="193"/>
                </a:lnTo>
                <a:lnTo>
                  <a:pt x="209" y="194"/>
                </a:lnTo>
                <a:lnTo>
                  <a:pt x="208" y="195"/>
                </a:lnTo>
                <a:lnTo>
                  <a:pt x="208" y="195"/>
                </a:lnTo>
                <a:lnTo>
                  <a:pt x="208" y="194"/>
                </a:lnTo>
                <a:lnTo>
                  <a:pt x="209" y="193"/>
                </a:lnTo>
                <a:lnTo>
                  <a:pt x="210" y="192"/>
                </a:lnTo>
                <a:lnTo>
                  <a:pt x="210" y="193"/>
                </a:lnTo>
                <a:lnTo>
                  <a:pt x="210" y="193"/>
                </a:lnTo>
                <a:close/>
                <a:moveTo>
                  <a:pt x="50" y="236"/>
                </a:moveTo>
                <a:lnTo>
                  <a:pt x="50" y="236"/>
                </a:lnTo>
                <a:lnTo>
                  <a:pt x="49" y="239"/>
                </a:lnTo>
                <a:lnTo>
                  <a:pt x="46" y="241"/>
                </a:lnTo>
                <a:lnTo>
                  <a:pt x="46" y="241"/>
                </a:lnTo>
                <a:lnTo>
                  <a:pt x="47" y="239"/>
                </a:lnTo>
                <a:lnTo>
                  <a:pt x="50" y="236"/>
                </a:lnTo>
                <a:lnTo>
                  <a:pt x="50" y="236"/>
                </a:lnTo>
                <a:close/>
                <a:moveTo>
                  <a:pt x="52" y="227"/>
                </a:moveTo>
                <a:lnTo>
                  <a:pt x="52" y="227"/>
                </a:lnTo>
                <a:lnTo>
                  <a:pt x="51" y="223"/>
                </a:lnTo>
                <a:lnTo>
                  <a:pt x="51" y="222"/>
                </a:lnTo>
                <a:lnTo>
                  <a:pt x="52" y="222"/>
                </a:lnTo>
                <a:lnTo>
                  <a:pt x="53" y="222"/>
                </a:lnTo>
                <a:lnTo>
                  <a:pt x="55" y="224"/>
                </a:lnTo>
                <a:lnTo>
                  <a:pt x="55" y="225"/>
                </a:lnTo>
                <a:lnTo>
                  <a:pt x="52" y="227"/>
                </a:lnTo>
                <a:lnTo>
                  <a:pt x="52" y="227"/>
                </a:lnTo>
                <a:lnTo>
                  <a:pt x="52" y="225"/>
                </a:lnTo>
                <a:lnTo>
                  <a:pt x="51" y="225"/>
                </a:lnTo>
                <a:lnTo>
                  <a:pt x="51" y="227"/>
                </a:lnTo>
                <a:lnTo>
                  <a:pt x="52" y="227"/>
                </a:lnTo>
                <a:lnTo>
                  <a:pt x="52" y="227"/>
                </a:lnTo>
                <a:close/>
                <a:moveTo>
                  <a:pt x="51" y="222"/>
                </a:moveTo>
                <a:lnTo>
                  <a:pt x="51" y="222"/>
                </a:lnTo>
                <a:lnTo>
                  <a:pt x="50" y="227"/>
                </a:lnTo>
                <a:lnTo>
                  <a:pt x="49" y="230"/>
                </a:lnTo>
                <a:lnTo>
                  <a:pt x="49" y="230"/>
                </a:lnTo>
                <a:lnTo>
                  <a:pt x="50" y="225"/>
                </a:lnTo>
                <a:lnTo>
                  <a:pt x="51" y="222"/>
                </a:lnTo>
                <a:lnTo>
                  <a:pt x="51" y="222"/>
                </a:lnTo>
                <a:close/>
                <a:moveTo>
                  <a:pt x="228" y="171"/>
                </a:moveTo>
                <a:lnTo>
                  <a:pt x="228" y="171"/>
                </a:lnTo>
                <a:lnTo>
                  <a:pt x="230" y="170"/>
                </a:lnTo>
                <a:lnTo>
                  <a:pt x="232" y="169"/>
                </a:lnTo>
                <a:lnTo>
                  <a:pt x="233" y="168"/>
                </a:lnTo>
                <a:lnTo>
                  <a:pt x="234" y="168"/>
                </a:lnTo>
                <a:lnTo>
                  <a:pt x="234" y="168"/>
                </a:lnTo>
                <a:lnTo>
                  <a:pt x="232" y="170"/>
                </a:lnTo>
                <a:lnTo>
                  <a:pt x="230" y="171"/>
                </a:lnTo>
                <a:lnTo>
                  <a:pt x="228" y="171"/>
                </a:lnTo>
                <a:lnTo>
                  <a:pt x="228" y="171"/>
                </a:lnTo>
                <a:close/>
                <a:moveTo>
                  <a:pt x="56" y="212"/>
                </a:moveTo>
                <a:lnTo>
                  <a:pt x="56" y="212"/>
                </a:lnTo>
                <a:lnTo>
                  <a:pt x="57" y="212"/>
                </a:lnTo>
                <a:lnTo>
                  <a:pt x="58" y="212"/>
                </a:lnTo>
                <a:lnTo>
                  <a:pt x="57" y="216"/>
                </a:lnTo>
                <a:lnTo>
                  <a:pt x="56" y="217"/>
                </a:lnTo>
                <a:lnTo>
                  <a:pt x="55" y="216"/>
                </a:lnTo>
                <a:lnTo>
                  <a:pt x="56" y="212"/>
                </a:lnTo>
                <a:lnTo>
                  <a:pt x="56" y="212"/>
                </a:lnTo>
                <a:lnTo>
                  <a:pt x="56" y="213"/>
                </a:lnTo>
                <a:lnTo>
                  <a:pt x="56" y="212"/>
                </a:lnTo>
                <a:lnTo>
                  <a:pt x="56" y="212"/>
                </a:lnTo>
                <a:close/>
                <a:moveTo>
                  <a:pt x="64" y="205"/>
                </a:moveTo>
                <a:lnTo>
                  <a:pt x="64" y="205"/>
                </a:lnTo>
                <a:lnTo>
                  <a:pt x="64" y="205"/>
                </a:lnTo>
                <a:lnTo>
                  <a:pt x="66" y="204"/>
                </a:lnTo>
                <a:lnTo>
                  <a:pt x="66" y="202"/>
                </a:lnTo>
                <a:lnTo>
                  <a:pt x="67" y="202"/>
                </a:lnTo>
                <a:lnTo>
                  <a:pt x="67" y="202"/>
                </a:lnTo>
                <a:lnTo>
                  <a:pt x="66" y="205"/>
                </a:lnTo>
                <a:lnTo>
                  <a:pt x="64" y="206"/>
                </a:lnTo>
                <a:lnTo>
                  <a:pt x="64" y="205"/>
                </a:lnTo>
                <a:lnTo>
                  <a:pt x="64" y="205"/>
                </a:lnTo>
                <a:close/>
                <a:moveTo>
                  <a:pt x="56" y="205"/>
                </a:moveTo>
                <a:lnTo>
                  <a:pt x="56" y="205"/>
                </a:lnTo>
                <a:lnTo>
                  <a:pt x="57" y="206"/>
                </a:lnTo>
                <a:lnTo>
                  <a:pt x="57" y="207"/>
                </a:lnTo>
                <a:lnTo>
                  <a:pt x="57" y="207"/>
                </a:lnTo>
                <a:lnTo>
                  <a:pt x="56" y="205"/>
                </a:lnTo>
                <a:lnTo>
                  <a:pt x="56" y="205"/>
                </a:lnTo>
                <a:lnTo>
                  <a:pt x="57" y="205"/>
                </a:lnTo>
                <a:lnTo>
                  <a:pt x="56" y="205"/>
                </a:lnTo>
                <a:lnTo>
                  <a:pt x="56" y="205"/>
                </a:lnTo>
                <a:close/>
                <a:moveTo>
                  <a:pt x="245" y="158"/>
                </a:moveTo>
                <a:lnTo>
                  <a:pt x="245" y="158"/>
                </a:lnTo>
                <a:lnTo>
                  <a:pt x="245" y="160"/>
                </a:lnTo>
                <a:lnTo>
                  <a:pt x="244" y="162"/>
                </a:lnTo>
                <a:lnTo>
                  <a:pt x="243" y="160"/>
                </a:lnTo>
                <a:lnTo>
                  <a:pt x="243" y="159"/>
                </a:lnTo>
                <a:lnTo>
                  <a:pt x="244" y="158"/>
                </a:lnTo>
                <a:lnTo>
                  <a:pt x="245" y="158"/>
                </a:lnTo>
                <a:lnTo>
                  <a:pt x="245" y="158"/>
                </a:lnTo>
                <a:lnTo>
                  <a:pt x="245" y="158"/>
                </a:lnTo>
                <a:lnTo>
                  <a:pt x="245" y="158"/>
                </a:lnTo>
                <a:lnTo>
                  <a:pt x="245" y="158"/>
                </a:lnTo>
                <a:close/>
                <a:moveTo>
                  <a:pt x="75" y="188"/>
                </a:moveTo>
                <a:lnTo>
                  <a:pt x="75" y="188"/>
                </a:lnTo>
                <a:lnTo>
                  <a:pt x="74" y="187"/>
                </a:lnTo>
                <a:lnTo>
                  <a:pt x="75" y="188"/>
                </a:lnTo>
                <a:lnTo>
                  <a:pt x="75" y="188"/>
                </a:lnTo>
                <a:lnTo>
                  <a:pt x="75" y="189"/>
                </a:lnTo>
                <a:lnTo>
                  <a:pt x="75" y="188"/>
                </a:lnTo>
                <a:lnTo>
                  <a:pt x="75" y="188"/>
                </a:lnTo>
                <a:close/>
                <a:moveTo>
                  <a:pt x="253" y="157"/>
                </a:moveTo>
                <a:lnTo>
                  <a:pt x="251" y="156"/>
                </a:lnTo>
                <a:lnTo>
                  <a:pt x="251" y="156"/>
                </a:lnTo>
                <a:lnTo>
                  <a:pt x="252" y="156"/>
                </a:lnTo>
                <a:lnTo>
                  <a:pt x="252" y="154"/>
                </a:lnTo>
                <a:lnTo>
                  <a:pt x="253" y="156"/>
                </a:lnTo>
                <a:lnTo>
                  <a:pt x="253" y="157"/>
                </a:lnTo>
                <a:lnTo>
                  <a:pt x="253" y="157"/>
                </a:lnTo>
                <a:close/>
                <a:moveTo>
                  <a:pt x="84" y="177"/>
                </a:moveTo>
                <a:lnTo>
                  <a:pt x="84" y="177"/>
                </a:lnTo>
                <a:lnTo>
                  <a:pt x="86" y="174"/>
                </a:lnTo>
                <a:lnTo>
                  <a:pt x="87" y="174"/>
                </a:lnTo>
                <a:lnTo>
                  <a:pt x="86" y="175"/>
                </a:lnTo>
                <a:lnTo>
                  <a:pt x="84" y="177"/>
                </a:lnTo>
                <a:lnTo>
                  <a:pt x="84" y="177"/>
                </a:lnTo>
                <a:lnTo>
                  <a:pt x="85" y="177"/>
                </a:lnTo>
                <a:lnTo>
                  <a:pt x="84" y="177"/>
                </a:lnTo>
                <a:lnTo>
                  <a:pt x="84" y="177"/>
                </a:lnTo>
                <a:close/>
                <a:moveTo>
                  <a:pt x="267" y="142"/>
                </a:moveTo>
                <a:lnTo>
                  <a:pt x="267" y="142"/>
                </a:lnTo>
                <a:lnTo>
                  <a:pt x="269" y="142"/>
                </a:lnTo>
                <a:lnTo>
                  <a:pt x="269" y="143"/>
                </a:lnTo>
                <a:lnTo>
                  <a:pt x="268" y="145"/>
                </a:lnTo>
                <a:lnTo>
                  <a:pt x="265" y="145"/>
                </a:lnTo>
                <a:lnTo>
                  <a:pt x="265" y="145"/>
                </a:lnTo>
                <a:lnTo>
                  <a:pt x="267" y="142"/>
                </a:lnTo>
                <a:lnTo>
                  <a:pt x="267" y="142"/>
                </a:lnTo>
                <a:lnTo>
                  <a:pt x="267" y="142"/>
                </a:lnTo>
                <a:lnTo>
                  <a:pt x="267" y="143"/>
                </a:lnTo>
                <a:lnTo>
                  <a:pt x="267" y="143"/>
                </a:lnTo>
                <a:lnTo>
                  <a:pt x="267" y="142"/>
                </a:lnTo>
                <a:lnTo>
                  <a:pt x="267" y="142"/>
                </a:lnTo>
                <a:close/>
                <a:moveTo>
                  <a:pt x="92" y="163"/>
                </a:moveTo>
                <a:lnTo>
                  <a:pt x="92" y="163"/>
                </a:lnTo>
                <a:lnTo>
                  <a:pt x="98" y="158"/>
                </a:lnTo>
                <a:lnTo>
                  <a:pt x="98" y="159"/>
                </a:lnTo>
                <a:lnTo>
                  <a:pt x="98" y="159"/>
                </a:lnTo>
                <a:lnTo>
                  <a:pt x="96" y="162"/>
                </a:lnTo>
                <a:lnTo>
                  <a:pt x="93" y="163"/>
                </a:lnTo>
                <a:lnTo>
                  <a:pt x="92" y="163"/>
                </a:lnTo>
                <a:lnTo>
                  <a:pt x="92" y="163"/>
                </a:lnTo>
                <a:lnTo>
                  <a:pt x="93" y="162"/>
                </a:lnTo>
                <a:lnTo>
                  <a:pt x="93" y="162"/>
                </a:lnTo>
                <a:lnTo>
                  <a:pt x="93" y="163"/>
                </a:lnTo>
                <a:lnTo>
                  <a:pt x="92" y="163"/>
                </a:lnTo>
                <a:lnTo>
                  <a:pt x="92" y="163"/>
                </a:lnTo>
                <a:close/>
                <a:moveTo>
                  <a:pt x="274" y="139"/>
                </a:moveTo>
                <a:lnTo>
                  <a:pt x="274" y="139"/>
                </a:lnTo>
                <a:lnTo>
                  <a:pt x="274" y="140"/>
                </a:lnTo>
                <a:lnTo>
                  <a:pt x="274" y="141"/>
                </a:lnTo>
                <a:lnTo>
                  <a:pt x="274" y="141"/>
                </a:lnTo>
                <a:lnTo>
                  <a:pt x="273" y="140"/>
                </a:lnTo>
                <a:lnTo>
                  <a:pt x="273" y="139"/>
                </a:lnTo>
                <a:lnTo>
                  <a:pt x="274" y="139"/>
                </a:lnTo>
                <a:lnTo>
                  <a:pt x="274" y="139"/>
                </a:lnTo>
                <a:close/>
                <a:moveTo>
                  <a:pt x="100" y="154"/>
                </a:moveTo>
                <a:lnTo>
                  <a:pt x="100" y="154"/>
                </a:lnTo>
                <a:lnTo>
                  <a:pt x="104" y="153"/>
                </a:lnTo>
                <a:lnTo>
                  <a:pt x="105" y="153"/>
                </a:lnTo>
                <a:lnTo>
                  <a:pt x="105" y="154"/>
                </a:lnTo>
                <a:lnTo>
                  <a:pt x="104" y="156"/>
                </a:lnTo>
                <a:lnTo>
                  <a:pt x="100" y="158"/>
                </a:lnTo>
                <a:lnTo>
                  <a:pt x="100" y="157"/>
                </a:lnTo>
                <a:lnTo>
                  <a:pt x="100" y="154"/>
                </a:lnTo>
                <a:lnTo>
                  <a:pt x="100" y="154"/>
                </a:lnTo>
                <a:lnTo>
                  <a:pt x="102" y="154"/>
                </a:lnTo>
                <a:lnTo>
                  <a:pt x="102" y="156"/>
                </a:lnTo>
                <a:lnTo>
                  <a:pt x="100" y="156"/>
                </a:lnTo>
                <a:lnTo>
                  <a:pt x="100" y="154"/>
                </a:lnTo>
                <a:lnTo>
                  <a:pt x="100" y="154"/>
                </a:lnTo>
                <a:close/>
                <a:moveTo>
                  <a:pt x="277" y="139"/>
                </a:moveTo>
                <a:lnTo>
                  <a:pt x="277" y="139"/>
                </a:lnTo>
                <a:lnTo>
                  <a:pt x="277" y="140"/>
                </a:lnTo>
                <a:lnTo>
                  <a:pt x="275" y="140"/>
                </a:lnTo>
                <a:lnTo>
                  <a:pt x="275" y="140"/>
                </a:lnTo>
                <a:lnTo>
                  <a:pt x="276" y="139"/>
                </a:lnTo>
                <a:lnTo>
                  <a:pt x="277" y="139"/>
                </a:lnTo>
                <a:lnTo>
                  <a:pt x="277" y="139"/>
                </a:lnTo>
                <a:close/>
                <a:moveTo>
                  <a:pt x="105" y="148"/>
                </a:moveTo>
                <a:lnTo>
                  <a:pt x="105" y="148"/>
                </a:lnTo>
                <a:lnTo>
                  <a:pt x="99" y="156"/>
                </a:lnTo>
                <a:lnTo>
                  <a:pt x="98" y="156"/>
                </a:lnTo>
                <a:lnTo>
                  <a:pt x="99" y="154"/>
                </a:lnTo>
                <a:lnTo>
                  <a:pt x="102" y="151"/>
                </a:lnTo>
                <a:lnTo>
                  <a:pt x="103" y="149"/>
                </a:lnTo>
                <a:lnTo>
                  <a:pt x="105" y="148"/>
                </a:lnTo>
                <a:lnTo>
                  <a:pt x="105" y="148"/>
                </a:lnTo>
                <a:lnTo>
                  <a:pt x="104" y="149"/>
                </a:lnTo>
                <a:lnTo>
                  <a:pt x="105" y="148"/>
                </a:lnTo>
                <a:lnTo>
                  <a:pt x="105" y="148"/>
                </a:lnTo>
                <a:close/>
                <a:moveTo>
                  <a:pt x="109" y="146"/>
                </a:moveTo>
                <a:lnTo>
                  <a:pt x="109" y="146"/>
                </a:lnTo>
                <a:lnTo>
                  <a:pt x="108" y="149"/>
                </a:lnTo>
                <a:lnTo>
                  <a:pt x="106" y="152"/>
                </a:lnTo>
                <a:lnTo>
                  <a:pt x="105" y="152"/>
                </a:lnTo>
                <a:lnTo>
                  <a:pt x="104" y="153"/>
                </a:lnTo>
                <a:lnTo>
                  <a:pt x="104" y="152"/>
                </a:lnTo>
                <a:lnTo>
                  <a:pt x="104" y="151"/>
                </a:lnTo>
                <a:lnTo>
                  <a:pt x="105" y="148"/>
                </a:lnTo>
                <a:lnTo>
                  <a:pt x="109" y="146"/>
                </a:lnTo>
                <a:lnTo>
                  <a:pt x="109" y="146"/>
                </a:lnTo>
                <a:lnTo>
                  <a:pt x="108" y="147"/>
                </a:lnTo>
                <a:lnTo>
                  <a:pt x="109" y="146"/>
                </a:lnTo>
                <a:lnTo>
                  <a:pt x="109" y="146"/>
                </a:lnTo>
                <a:close/>
                <a:moveTo>
                  <a:pt x="286" y="131"/>
                </a:moveTo>
                <a:lnTo>
                  <a:pt x="286" y="131"/>
                </a:lnTo>
                <a:lnTo>
                  <a:pt x="283" y="135"/>
                </a:lnTo>
                <a:lnTo>
                  <a:pt x="282" y="135"/>
                </a:lnTo>
                <a:lnTo>
                  <a:pt x="282" y="135"/>
                </a:lnTo>
                <a:lnTo>
                  <a:pt x="282" y="134"/>
                </a:lnTo>
                <a:lnTo>
                  <a:pt x="286" y="131"/>
                </a:lnTo>
                <a:lnTo>
                  <a:pt x="286" y="131"/>
                </a:lnTo>
                <a:lnTo>
                  <a:pt x="286" y="133"/>
                </a:lnTo>
                <a:lnTo>
                  <a:pt x="286" y="131"/>
                </a:lnTo>
                <a:lnTo>
                  <a:pt x="286" y="131"/>
                </a:lnTo>
                <a:close/>
                <a:moveTo>
                  <a:pt x="109" y="141"/>
                </a:moveTo>
                <a:lnTo>
                  <a:pt x="109" y="141"/>
                </a:lnTo>
                <a:lnTo>
                  <a:pt x="110" y="141"/>
                </a:lnTo>
                <a:lnTo>
                  <a:pt x="111" y="141"/>
                </a:lnTo>
                <a:lnTo>
                  <a:pt x="111" y="143"/>
                </a:lnTo>
                <a:lnTo>
                  <a:pt x="110" y="143"/>
                </a:lnTo>
                <a:lnTo>
                  <a:pt x="109" y="141"/>
                </a:lnTo>
                <a:lnTo>
                  <a:pt x="109" y="141"/>
                </a:lnTo>
                <a:lnTo>
                  <a:pt x="109" y="141"/>
                </a:lnTo>
                <a:lnTo>
                  <a:pt x="110" y="141"/>
                </a:lnTo>
                <a:lnTo>
                  <a:pt x="109" y="141"/>
                </a:lnTo>
                <a:lnTo>
                  <a:pt x="109" y="141"/>
                </a:lnTo>
                <a:lnTo>
                  <a:pt x="109" y="141"/>
                </a:lnTo>
                <a:close/>
                <a:moveTo>
                  <a:pt x="117" y="139"/>
                </a:moveTo>
                <a:lnTo>
                  <a:pt x="117" y="139"/>
                </a:lnTo>
                <a:lnTo>
                  <a:pt x="118" y="136"/>
                </a:lnTo>
                <a:lnTo>
                  <a:pt x="121" y="134"/>
                </a:lnTo>
                <a:lnTo>
                  <a:pt x="121" y="134"/>
                </a:lnTo>
                <a:lnTo>
                  <a:pt x="120" y="137"/>
                </a:lnTo>
                <a:lnTo>
                  <a:pt x="118" y="139"/>
                </a:lnTo>
                <a:lnTo>
                  <a:pt x="117" y="139"/>
                </a:lnTo>
                <a:lnTo>
                  <a:pt x="117" y="139"/>
                </a:lnTo>
                <a:close/>
                <a:moveTo>
                  <a:pt x="125" y="128"/>
                </a:moveTo>
                <a:lnTo>
                  <a:pt x="125" y="128"/>
                </a:lnTo>
                <a:lnTo>
                  <a:pt x="127" y="124"/>
                </a:lnTo>
                <a:lnTo>
                  <a:pt x="127" y="124"/>
                </a:lnTo>
                <a:lnTo>
                  <a:pt x="127" y="124"/>
                </a:lnTo>
                <a:lnTo>
                  <a:pt x="126" y="127"/>
                </a:lnTo>
                <a:lnTo>
                  <a:pt x="125" y="128"/>
                </a:lnTo>
                <a:lnTo>
                  <a:pt x="125" y="128"/>
                </a:lnTo>
                <a:lnTo>
                  <a:pt x="125" y="128"/>
                </a:lnTo>
                <a:lnTo>
                  <a:pt x="125" y="128"/>
                </a:lnTo>
                <a:lnTo>
                  <a:pt x="125" y="128"/>
                </a:lnTo>
                <a:close/>
                <a:moveTo>
                  <a:pt x="134" y="121"/>
                </a:moveTo>
                <a:lnTo>
                  <a:pt x="134" y="121"/>
                </a:lnTo>
                <a:lnTo>
                  <a:pt x="131" y="122"/>
                </a:lnTo>
                <a:lnTo>
                  <a:pt x="131" y="122"/>
                </a:lnTo>
                <a:lnTo>
                  <a:pt x="133" y="122"/>
                </a:lnTo>
                <a:lnTo>
                  <a:pt x="134" y="121"/>
                </a:lnTo>
                <a:lnTo>
                  <a:pt x="134" y="121"/>
                </a:lnTo>
                <a:lnTo>
                  <a:pt x="134" y="121"/>
                </a:lnTo>
                <a:lnTo>
                  <a:pt x="134" y="121"/>
                </a:lnTo>
                <a:lnTo>
                  <a:pt x="134" y="121"/>
                </a:lnTo>
                <a:close/>
                <a:moveTo>
                  <a:pt x="134" y="122"/>
                </a:moveTo>
                <a:lnTo>
                  <a:pt x="134" y="122"/>
                </a:lnTo>
                <a:lnTo>
                  <a:pt x="137" y="121"/>
                </a:lnTo>
                <a:lnTo>
                  <a:pt x="137" y="122"/>
                </a:lnTo>
                <a:lnTo>
                  <a:pt x="135" y="122"/>
                </a:lnTo>
                <a:lnTo>
                  <a:pt x="134" y="122"/>
                </a:lnTo>
                <a:lnTo>
                  <a:pt x="134" y="122"/>
                </a:lnTo>
                <a:lnTo>
                  <a:pt x="134" y="122"/>
                </a:lnTo>
                <a:lnTo>
                  <a:pt x="134" y="122"/>
                </a:lnTo>
                <a:lnTo>
                  <a:pt x="134" y="122"/>
                </a:lnTo>
                <a:close/>
                <a:moveTo>
                  <a:pt x="144" y="113"/>
                </a:moveTo>
                <a:lnTo>
                  <a:pt x="144" y="113"/>
                </a:lnTo>
                <a:lnTo>
                  <a:pt x="140" y="118"/>
                </a:lnTo>
                <a:lnTo>
                  <a:pt x="138" y="119"/>
                </a:lnTo>
                <a:lnTo>
                  <a:pt x="138" y="119"/>
                </a:lnTo>
                <a:lnTo>
                  <a:pt x="139" y="118"/>
                </a:lnTo>
                <a:lnTo>
                  <a:pt x="140" y="117"/>
                </a:lnTo>
                <a:lnTo>
                  <a:pt x="144" y="113"/>
                </a:lnTo>
                <a:lnTo>
                  <a:pt x="144" y="113"/>
                </a:lnTo>
                <a:close/>
                <a:moveTo>
                  <a:pt x="143" y="110"/>
                </a:moveTo>
                <a:lnTo>
                  <a:pt x="143" y="110"/>
                </a:lnTo>
                <a:lnTo>
                  <a:pt x="143" y="112"/>
                </a:lnTo>
                <a:lnTo>
                  <a:pt x="141" y="113"/>
                </a:lnTo>
                <a:lnTo>
                  <a:pt x="138" y="116"/>
                </a:lnTo>
                <a:lnTo>
                  <a:pt x="138" y="116"/>
                </a:lnTo>
                <a:lnTo>
                  <a:pt x="140" y="112"/>
                </a:lnTo>
                <a:lnTo>
                  <a:pt x="143" y="110"/>
                </a:lnTo>
                <a:lnTo>
                  <a:pt x="143" y="110"/>
                </a:lnTo>
                <a:close/>
                <a:moveTo>
                  <a:pt x="156" y="104"/>
                </a:moveTo>
                <a:lnTo>
                  <a:pt x="156" y="104"/>
                </a:lnTo>
                <a:lnTo>
                  <a:pt x="155" y="104"/>
                </a:lnTo>
                <a:lnTo>
                  <a:pt x="155" y="105"/>
                </a:lnTo>
                <a:lnTo>
                  <a:pt x="156" y="106"/>
                </a:lnTo>
                <a:lnTo>
                  <a:pt x="157" y="107"/>
                </a:lnTo>
                <a:lnTo>
                  <a:pt x="156" y="104"/>
                </a:lnTo>
                <a:lnTo>
                  <a:pt x="156" y="104"/>
                </a:lnTo>
                <a:lnTo>
                  <a:pt x="156" y="105"/>
                </a:lnTo>
                <a:lnTo>
                  <a:pt x="156" y="104"/>
                </a:lnTo>
                <a:lnTo>
                  <a:pt x="156" y="104"/>
                </a:lnTo>
                <a:close/>
                <a:moveTo>
                  <a:pt x="179" y="81"/>
                </a:moveTo>
                <a:lnTo>
                  <a:pt x="179" y="81"/>
                </a:lnTo>
                <a:lnTo>
                  <a:pt x="179" y="80"/>
                </a:lnTo>
                <a:lnTo>
                  <a:pt x="179" y="80"/>
                </a:lnTo>
                <a:lnTo>
                  <a:pt x="179" y="81"/>
                </a:lnTo>
                <a:lnTo>
                  <a:pt x="179" y="81"/>
                </a:lnTo>
                <a:lnTo>
                  <a:pt x="179" y="81"/>
                </a:lnTo>
                <a:lnTo>
                  <a:pt x="177" y="81"/>
                </a:lnTo>
                <a:lnTo>
                  <a:pt x="179" y="81"/>
                </a:lnTo>
                <a:lnTo>
                  <a:pt x="179" y="81"/>
                </a:lnTo>
                <a:close/>
                <a:moveTo>
                  <a:pt x="394" y="5"/>
                </a:moveTo>
                <a:lnTo>
                  <a:pt x="394" y="5"/>
                </a:lnTo>
                <a:lnTo>
                  <a:pt x="397" y="5"/>
                </a:lnTo>
                <a:lnTo>
                  <a:pt x="397" y="6"/>
                </a:lnTo>
                <a:lnTo>
                  <a:pt x="395" y="9"/>
                </a:lnTo>
                <a:lnTo>
                  <a:pt x="394" y="9"/>
                </a:lnTo>
                <a:lnTo>
                  <a:pt x="393" y="9"/>
                </a:lnTo>
                <a:lnTo>
                  <a:pt x="393" y="7"/>
                </a:lnTo>
                <a:lnTo>
                  <a:pt x="394" y="5"/>
                </a:lnTo>
                <a:lnTo>
                  <a:pt x="394" y="5"/>
                </a:lnTo>
                <a:lnTo>
                  <a:pt x="395" y="5"/>
                </a:lnTo>
                <a:lnTo>
                  <a:pt x="394" y="5"/>
                </a:lnTo>
                <a:lnTo>
                  <a:pt x="394" y="5"/>
                </a:lnTo>
                <a:lnTo>
                  <a:pt x="394" y="5"/>
                </a:lnTo>
                <a:lnTo>
                  <a:pt x="394" y="5"/>
                </a:lnTo>
                <a:close/>
                <a:moveTo>
                  <a:pt x="413" y="7"/>
                </a:moveTo>
                <a:lnTo>
                  <a:pt x="413" y="7"/>
                </a:lnTo>
                <a:lnTo>
                  <a:pt x="412" y="6"/>
                </a:lnTo>
                <a:lnTo>
                  <a:pt x="410" y="6"/>
                </a:lnTo>
                <a:lnTo>
                  <a:pt x="409" y="6"/>
                </a:lnTo>
                <a:lnTo>
                  <a:pt x="409" y="5"/>
                </a:lnTo>
                <a:lnTo>
                  <a:pt x="409" y="5"/>
                </a:lnTo>
                <a:lnTo>
                  <a:pt x="412" y="6"/>
                </a:lnTo>
                <a:lnTo>
                  <a:pt x="413" y="6"/>
                </a:lnTo>
                <a:lnTo>
                  <a:pt x="413" y="7"/>
                </a:lnTo>
                <a:lnTo>
                  <a:pt x="413" y="7"/>
                </a:lnTo>
                <a:close/>
                <a:moveTo>
                  <a:pt x="518" y="169"/>
                </a:moveTo>
                <a:lnTo>
                  <a:pt x="518" y="169"/>
                </a:lnTo>
                <a:lnTo>
                  <a:pt x="515" y="168"/>
                </a:lnTo>
                <a:lnTo>
                  <a:pt x="516" y="168"/>
                </a:lnTo>
                <a:lnTo>
                  <a:pt x="517" y="169"/>
                </a:lnTo>
                <a:lnTo>
                  <a:pt x="517" y="169"/>
                </a:lnTo>
                <a:lnTo>
                  <a:pt x="518" y="169"/>
                </a:lnTo>
                <a:lnTo>
                  <a:pt x="518" y="169"/>
                </a:lnTo>
                <a:lnTo>
                  <a:pt x="517" y="168"/>
                </a:lnTo>
                <a:lnTo>
                  <a:pt x="517" y="168"/>
                </a:lnTo>
                <a:lnTo>
                  <a:pt x="517" y="168"/>
                </a:lnTo>
                <a:lnTo>
                  <a:pt x="518" y="169"/>
                </a:lnTo>
                <a:lnTo>
                  <a:pt x="518" y="169"/>
                </a:lnTo>
                <a:close/>
                <a:moveTo>
                  <a:pt x="513" y="166"/>
                </a:moveTo>
                <a:lnTo>
                  <a:pt x="513" y="166"/>
                </a:lnTo>
                <a:lnTo>
                  <a:pt x="513" y="165"/>
                </a:lnTo>
                <a:lnTo>
                  <a:pt x="513" y="166"/>
                </a:lnTo>
                <a:lnTo>
                  <a:pt x="513" y="166"/>
                </a:lnTo>
                <a:lnTo>
                  <a:pt x="513" y="168"/>
                </a:lnTo>
                <a:lnTo>
                  <a:pt x="513" y="166"/>
                </a:lnTo>
                <a:lnTo>
                  <a:pt x="513" y="166"/>
                </a:lnTo>
                <a:close/>
                <a:moveTo>
                  <a:pt x="471" y="16"/>
                </a:moveTo>
                <a:lnTo>
                  <a:pt x="471" y="16"/>
                </a:lnTo>
                <a:lnTo>
                  <a:pt x="476" y="16"/>
                </a:lnTo>
                <a:lnTo>
                  <a:pt x="477" y="17"/>
                </a:lnTo>
                <a:lnTo>
                  <a:pt x="476" y="17"/>
                </a:lnTo>
                <a:lnTo>
                  <a:pt x="475" y="17"/>
                </a:lnTo>
                <a:lnTo>
                  <a:pt x="471" y="16"/>
                </a:lnTo>
                <a:lnTo>
                  <a:pt x="471" y="16"/>
                </a:lnTo>
                <a:lnTo>
                  <a:pt x="473" y="16"/>
                </a:lnTo>
                <a:lnTo>
                  <a:pt x="471" y="16"/>
                </a:lnTo>
                <a:lnTo>
                  <a:pt x="471" y="16"/>
                </a:lnTo>
                <a:close/>
                <a:moveTo>
                  <a:pt x="521" y="174"/>
                </a:moveTo>
                <a:lnTo>
                  <a:pt x="521" y="174"/>
                </a:lnTo>
                <a:lnTo>
                  <a:pt x="518" y="175"/>
                </a:lnTo>
                <a:lnTo>
                  <a:pt x="517" y="174"/>
                </a:lnTo>
                <a:lnTo>
                  <a:pt x="516" y="174"/>
                </a:lnTo>
                <a:lnTo>
                  <a:pt x="517" y="174"/>
                </a:lnTo>
                <a:lnTo>
                  <a:pt x="521" y="174"/>
                </a:lnTo>
                <a:lnTo>
                  <a:pt x="521" y="174"/>
                </a:lnTo>
                <a:lnTo>
                  <a:pt x="519" y="174"/>
                </a:lnTo>
                <a:lnTo>
                  <a:pt x="519" y="174"/>
                </a:lnTo>
                <a:lnTo>
                  <a:pt x="519" y="174"/>
                </a:lnTo>
                <a:lnTo>
                  <a:pt x="521" y="174"/>
                </a:lnTo>
                <a:lnTo>
                  <a:pt x="521" y="174"/>
                </a:lnTo>
                <a:close/>
                <a:moveTo>
                  <a:pt x="483" y="21"/>
                </a:moveTo>
                <a:lnTo>
                  <a:pt x="483" y="21"/>
                </a:lnTo>
                <a:lnTo>
                  <a:pt x="482" y="21"/>
                </a:lnTo>
                <a:lnTo>
                  <a:pt x="481" y="21"/>
                </a:lnTo>
                <a:lnTo>
                  <a:pt x="480" y="21"/>
                </a:lnTo>
                <a:lnTo>
                  <a:pt x="479" y="19"/>
                </a:lnTo>
                <a:lnTo>
                  <a:pt x="479" y="19"/>
                </a:lnTo>
                <a:lnTo>
                  <a:pt x="482" y="19"/>
                </a:lnTo>
                <a:lnTo>
                  <a:pt x="483" y="21"/>
                </a:lnTo>
                <a:lnTo>
                  <a:pt x="483" y="21"/>
                </a:lnTo>
                <a:lnTo>
                  <a:pt x="483" y="21"/>
                </a:lnTo>
                <a:close/>
                <a:moveTo>
                  <a:pt x="521" y="175"/>
                </a:moveTo>
                <a:lnTo>
                  <a:pt x="521" y="175"/>
                </a:lnTo>
                <a:lnTo>
                  <a:pt x="521" y="175"/>
                </a:lnTo>
                <a:lnTo>
                  <a:pt x="521" y="176"/>
                </a:lnTo>
                <a:lnTo>
                  <a:pt x="521" y="176"/>
                </a:lnTo>
                <a:lnTo>
                  <a:pt x="521" y="175"/>
                </a:lnTo>
                <a:lnTo>
                  <a:pt x="521" y="175"/>
                </a:lnTo>
                <a:lnTo>
                  <a:pt x="521" y="175"/>
                </a:lnTo>
                <a:lnTo>
                  <a:pt x="521" y="175"/>
                </a:lnTo>
                <a:lnTo>
                  <a:pt x="521" y="175"/>
                </a:lnTo>
                <a:close/>
                <a:moveTo>
                  <a:pt x="615" y="142"/>
                </a:moveTo>
                <a:lnTo>
                  <a:pt x="615" y="142"/>
                </a:lnTo>
                <a:lnTo>
                  <a:pt x="615" y="141"/>
                </a:lnTo>
                <a:lnTo>
                  <a:pt x="613" y="139"/>
                </a:lnTo>
                <a:lnTo>
                  <a:pt x="612" y="136"/>
                </a:lnTo>
                <a:lnTo>
                  <a:pt x="612" y="136"/>
                </a:lnTo>
                <a:lnTo>
                  <a:pt x="613" y="137"/>
                </a:lnTo>
                <a:lnTo>
                  <a:pt x="615" y="140"/>
                </a:lnTo>
                <a:lnTo>
                  <a:pt x="616" y="141"/>
                </a:lnTo>
                <a:lnTo>
                  <a:pt x="615" y="142"/>
                </a:lnTo>
                <a:lnTo>
                  <a:pt x="615" y="142"/>
                </a:lnTo>
                <a:close/>
                <a:moveTo>
                  <a:pt x="619" y="152"/>
                </a:moveTo>
                <a:lnTo>
                  <a:pt x="619" y="152"/>
                </a:lnTo>
                <a:lnTo>
                  <a:pt x="617" y="147"/>
                </a:lnTo>
                <a:lnTo>
                  <a:pt x="616" y="142"/>
                </a:lnTo>
                <a:lnTo>
                  <a:pt x="616" y="142"/>
                </a:lnTo>
                <a:lnTo>
                  <a:pt x="618" y="147"/>
                </a:lnTo>
                <a:lnTo>
                  <a:pt x="619" y="152"/>
                </a:lnTo>
                <a:lnTo>
                  <a:pt x="619" y="152"/>
                </a:lnTo>
                <a:close/>
                <a:moveTo>
                  <a:pt x="622" y="156"/>
                </a:moveTo>
                <a:lnTo>
                  <a:pt x="622" y="156"/>
                </a:lnTo>
                <a:lnTo>
                  <a:pt x="621" y="152"/>
                </a:lnTo>
                <a:lnTo>
                  <a:pt x="622" y="156"/>
                </a:lnTo>
                <a:lnTo>
                  <a:pt x="622" y="156"/>
                </a:lnTo>
                <a:lnTo>
                  <a:pt x="622" y="156"/>
                </a:lnTo>
                <a:lnTo>
                  <a:pt x="622" y="156"/>
                </a:lnTo>
                <a:lnTo>
                  <a:pt x="622" y="156"/>
                </a:lnTo>
                <a:close/>
                <a:moveTo>
                  <a:pt x="568" y="324"/>
                </a:moveTo>
                <a:lnTo>
                  <a:pt x="568" y="324"/>
                </a:lnTo>
                <a:lnTo>
                  <a:pt x="566" y="324"/>
                </a:lnTo>
                <a:lnTo>
                  <a:pt x="566" y="324"/>
                </a:lnTo>
                <a:lnTo>
                  <a:pt x="566" y="320"/>
                </a:lnTo>
                <a:lnTo>
                  <a:pt x="566" y="313"/>
                </a:lnTo>
                <a:lnTo>
                  <a:pt x="568" y="310"/>
                </a:lnTo>
                <a:lnTo>
                  <a:pt x="568" y="310"/>
                </a:lnTo>
                <a:lnTo>
                  <a:pt x="569" y="310"/>
                </a:lnTo>
                <a:lnTo>
                  <a:pt x="568" y="324"/>
                </a:lnTo>
                <a:lnTo>
                  <a:pt x="568" y="324"/>
                </a:lnTo>
                <a:lnTo>
                  <a:pt x="568" y="324"/>
                </a:lnTo>
                <a:lnTo>
                  <a:pt x="568" y="323"/>
                </a:lnTo>
                <a:lnTo>
                  <a:pt x="568" y="323"/>
                </a:lnTo>
                <a:lnTo>
                  <a:pt x="568" y="324"/>
                </a:lnTo>
                <a:lnTo>
                  <a:pt x="568" y="324"/>
                </a:lnTo>
                <a:close/>
                <a:moveTo>
                  <a:pt x="563" y="337"/>
                </a:moveTo>
                <a:lnTo>
                  <a:pt x="563" y="337"/>
                </a:lnTo>
                <a:lnTo>
                  <a:pt x="563" y="336"/>
                </a:lnTo>
                <a:lnTo>
                  <a:pt x="563" y="334"/>
                </a:lnTo>
                <a:lnTo>
                  <a:pt x="563" y="329"/>
                </a:lnTo>
                <a:lnTo>
                  <a:pt x="563" y="326"/>
                </a:lnTo>
                <a:lnTo>
                  <a:pt x="563" y="326"/>
                </a:lnTo>
                <a:lnTo>
                  <a:pt x="563" y="337"/>
                </a:lnTo>
                <a:lnTo>
                  <a:pt x="563" y="337"/>
                </a:lnTo>
                <a:lnTo>
                  <a:pt x="563" y="336"/>
                </a:lnTo>
                <a:lnTo>
                  <a:pt x="563" y="336"/>
                </a:lnTo>
                <a:lnTo>
                  <a:pt x="563" y="335"/>
                </a:lnTo>
                <a:lnTo>
                  <a:pt x="563" y="337"/>
                </a:lnTo>
                <a:lnTo>
                  <a:pt x="563" y="337"/>
                </a:lnTo>
                <a:close/>
                <a:moveTo>
                  <a:pt x="637" y="265"/>
                </a:moveTo>
                <a:lnTo>
                  <a:pt x="637" y="265"/>
                </a:lnTo>
                <a:lnTo>
                  <a:pt x="636" y="263"/>
                </a:lnTo>
                <a:lnTo>
                  <a:pt x="636" y="258"/>
                </a:lnTo>
                <a:lnTo>
                  <a:pt x="636" y="258"/>
                </a:lnTo>
                <a:lnTo>
                  <a:pt x="637" y="261"/>
                </a:lnTo>
                <a:lnTo>
                  <a:pt x="637" y="265"/>
                </a:lnTo>
                <a:lnTo>
                  <a:pt x="637" y="265"/>
                </a:lnTo>
                <a:close/>
                <a:moveTo>
                  <a:pt x="560" y="352"/>
                </a:moveTo>
                <a:lnTo>
                  <a:pt x="560" y="352"/>
                </a:lnTo>
                <a:lnTo>
                  <a:pt x="562" y="341"/>
                </a:lnTo>
                <a:lnTo>
                  <a:pt x="560" y="352"/>
                </a:lnTo>
                <a:lnTo>
                  <a:pt x="560" y="352"/>
                </a:lnTo>
                <a:lnTo>
                  <a:pt x="560" y="349"/>
                </a:lnTo>
                <a:lnTo>
                  <a:pt x="562" y="348"/>
                </a:lnTo>
                <a:lnTo>
                  <a:pt x="562" y="349"/>
                </a:lnTo>
                <a:lnTo>
                  <a:pt x="560" y="352"/>
                </a:lnTo>
                <a:lnTo>
                  <a:pt x="560" y="352"/>
                </a:lnTo>
                <a:close/>
                <a:moveTo>
                  <a:pt x="639" y="308"/>
                </a:moveTo>
                <a:lnTo>
                  <a:pt x="639" y="308"/>
                </a:lnTo>
                <a:lnTo>
                  <a:pt x="639" y="311"/>
                </a:lnTo>
                <a:lnTo>
                  <a:pt x="637" y="312"/>
                </a:lnTo>
                <a:lnTo>
                  <a:pt x="637" y="312"/>
                </a:lnTo>
                <a:lnTo>
                  <a:pt x="639" y="308"/>
                </a:lnTo>
                <a:lnTo>
                  <a:pt x="639" y="308"/>
                </a:lnTo>
                <a:lnTo>
                  <a:pt x="639" y="311"/>
                </a:lnTo>
                <a:lnTo>
                  <a:pt x="639" y="308"/>
                </a:lnTo>
                <a:lnTo>
                  <a:pt x="639" y="308"/>
                </a:lnTo>
                <a:close/>
                <a:moveTo>
                  <a:pt x="542" y="383"/>
                </a:moveTo>
                <a:lnTo>
                  <a:pt x="542" y="383"/>
                </a:lnTo>
                <a:lnTo>
                  <a:pt x="542" y="383"/>
                </a:lnTo>
                <a:lnTo>
                  <a:pt x="541" y="381"/>
                </a:lnTo>
                <a:lnTo>
                  <a:pt x="541" y="379"/>
                </a:lnTo>
                <a:lnTo>
                  <a:pt x="542" y="383"/>
                </a:lnTo>
                <a:lnTo>
                  <a:pt x="542" y="383"/>
                </a:lnTo>
                <a:lnTo>
                  <a:pt x="542" y="383"/>
                </a:lnTo>
                <a:lnTo>
                  <a:pt x="542" y="383"/>
                </a:lnTo>
                <a:lnTo>
                  <a:pt x="542" y="383"/>
                </a:lnTo>
                <a:lnTo>
                  <a:pt x="542" y="383"/>
                </a:lnTo>
                <a:lnTo>
                  <a:pt x="542" y="383"/>
                </a:lnTo>
                <a:close/>
                <a:moveTo>
                  <a:pt x="574" y="378"/>
                </a:moveTo>
                <a:lnTo>
                  <a:pt x="574" y="378"/>
                </a:lnTo>
                <a:lnTo>
                  <a:pt x="571" y="382"/>
                </a:lnTo>
                <a:lnTo>
                  <a:pt x="571" y="382"/>
                </a:lnTo>
                <a:lnTo>
                  <a:pt x="572" y="382"/>
                </a:lnTo>
                <a:lnTo>
                  <a:pt x="574" y="381"/>
                </a:lnTo>
                <a:lnTo>
                  <a:pt x="574" y="379"/>
                </a:lnTo>
                <a:lnTo>
                  <a:pt x="574" y="378"/>
                </a:lnTo>
                <a:lnTo>
                  <a:pt x="574" y="378"/>
                </a:lnTo>
                <a:lnTo>
                  <a:pt x="574" y="378"/>
                </a:lnTo>
                <a:lnTo>
                  <a:pt x="574" y="378"/>
                </a:lnTo>
                <a:lnTo>
                  <a:pt x="574" y="378"/>
                </a:lnTo>
                <a:close/>
                <a:moveTo>
                  <a:pt x="610" y="372"/>
                </a:moveTo>
                <a:lnTo>
                  <a:pt x="610" y="372"/>
                </a:lnTo>
                <a:lnTo>
                  <a:pt x="610" y="371"/>
                </a:lnTo>
                <a:lnTo>
                  <a:pt x="610" y="370"/>
                </a:lnTo>
                <a:lnTo>
                  <a:pt x="611" y="370"/>
                </a:lnTo>
                <a:lnTo>
                  <a:pt x="611" y="370"/>
                </a:lnTo>
                <a:lnTo>
                  <a:pt x="611" y="371"/>
                </a:lnTo>
                <a:lnTo>
                  <a:pt x="611" y="372"/>
                </a:lnTo>
                <a:lnTo>
                  <a:pt x="610" y="373"/>
                </a:lnTo>
                <a:lnTo>
                  <a:pt x="610" y="372"/>
                </a:lnTo>
                <a:lnTo>
                  <a:pt x="610" y="372"/>
                </a:lnTo>
                <a:close/>
                <a:moveTo>
                  <a:pt x="603" y="387"/>
                </a:moveTo>
                <a:lnTo>
                  <a:pt x="603" y="387"/>
                </a:lnTo>
                <a:lnTo>
                  <a:pt x="604" y="383"/>
                </a:lnTo>
                <a:lnTo>
                  <a:pt x="605" y="379"/>
                </a:lnTo>
                <a:lnTo>
                  <a:pt x="605" y="379"/>
                </a:lnTo>
                <a:lnTo>
                  <a:pt x="604" y="383"/>
                </a:lnTo>
                <a:lnTo>
                  <a:pt x="604" y="385"/>
                </a:lnTo>
                <a:lnTo>
                  <a:pt x="603" y="387"/>
                </a:lnTo>
                <a:lnTo>
                  <a:pt x="603" y="387"/>
                </a:lnTo>
                <a:close/>
                <a:moveTo>
                  <a:pt x="597" y="398"/>
                </a:moveTo>
                <a:lnTo>
                  <a:pt x="597" y="398"/>
                </a:lnTo>
                <a:lnTo>
                  <a:pt x="597" y="395"/>
                </a:lnTo>
                <a:lnTo>
                  <a:pt x="599" y="393"/>
                </a:lnTo>
                <a:lnTo>
                  <a:pt x="599" y="393"/>
                </a:lnTo>
                <a:lnTo>
                  <a:pt x="598" y="395"/>
                </a:lnTo>
                <a:lnTo>
                  <a:pt x="597" y="398"/>
                </a:lnTo>
                <a:lnTo>
                  <a:pt x="597" y="398"/>
                </a:lnTo>
                <a:close/>
                <a:moveTo>
                  <a:pt x="603" y="399"/>
                </a:moveTo>
                <a:lnTo>
                  <a:pt x="603" y="399"/>
                </a:lnTo>
                <a:lnTo>
                  <a:pt x="600" y="400"/>
                </a:lnTo>
                <a:lnTo>
                  <a:pt x="600" y="399"/>
                </a:lnTo>
                <a:lnTo>
                  <a:pt x="601" y="399"/>
                </a:lnTo>
                <a:lnTo>
                  <a:pt x="603" y="399"/>
                </a:lnTo>
                <a:lnTo>
                  <a:pt x="603" y="399"/>
                </a:lnTo>
                <a:lnTo>
                  <a:pt x="601" y="400"/>
                </a:lnTo>
                <a:lnTo>
                  <a:pt x="603" y="399"/>
                </a:lnTo>
                <a:lnTo>
                  <a:pt x="603" y="399"/>
                </a:lnTo>
                <a:close/>
                <a:moveTo>
                  <a:pt x="536" y="475"/>
                </a:moveTo>
                <a:lnTo>
                  <a:pt x="536" y="475"/>
                </a:lnTo>
                <a:lnTo>
                  <a:pt x="536" y="472"/>
                </a:lnTo>
                <a:lnTo>
                  <a:pt x="538" y="470"/>
                </a:lnTo>
                <a:lnTo>
                  <a:pt x="538" y="470"/>
                </a:lnTo>
                <a:lnTo>
                  <a:pt x="538" y="472"/>
                </a:lnTo>
                <a:lnTo>
                  <a:pt x="538" y="473"/>
                </a:lnTo>
                <a:lnTo>
                  <a:pt x="536" y="475"/>
                </a:lnTo>
                <a:lnTo>
                  <a:pt x="536" y="47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4779"/>
          <p:cNvSpPr>
            <a:spLocks noEditPoints="1"/>
          </p:cNvSpPr>
          <p:nvPr/>
        </p:nvSpPr>
        <p:spPr bwMode="auto">
          <a:xfrm flipH="1">
            <a:off x="6149283" y="2877867"/>
            <a:ext cx="1523106" cy="1520880"/>
          </a:xfrm>
          <a:custGeom>
            <a:avLst/>
            <a:gdLst>
              <a:gd name="T0" fmla="*/ 194 w 685"/>
              <a:gd name="T1" fmla="*/ 347 h 684"/>
              <a:gd name="T2" fmla="*/ 367 w 685"/>
              <a:gd name="T3" fmla="*/ 507 h 684"/>
              <a:gd name="T4" fmla="*/ 525 w 685"/>
              <a:gd name="T5" fmla="*/ 187 h 684"/>
              <a:gd name="T6" fmla="*/ 595 w 685"/>
              <a:gd name="T7" fmla="*/ 409 h 684"/>
              <a:gd name="T8" fmla="*/ 682 w 685"/>
              <a:gd name="T9" fmla="*/ 310 h 684"/>
              <a:gd name="T10" fmla="*/ 422 w 685"/>
              <a:gd name="T11" fmla="*/ 0 h 684"/>
              <a:gd name="T12" fmla="*/ 74 w 685"/>
              <a:gd name="T13" fmla="*/ 194 h 684"/>
              <a:gd name="T14" fmla="*/ 6 w 685"/>
              <a:gd name="T15" fmla="*/ 376 h 684"/>
              <a:gd name="T16" fmla="*/ 239 w 685"/>
              <a:gd name="T17" fmla="*/ 673 h 684"/>
              <a:gd name="T18" fmla="*/ 71 w 685"/>
              <a:gd name="T19" fmla="*/ 548 h 684"/>
              <a:gd name="T20" fmla="*/ 453 w 685"/>
              <a:gd name="T21" fmla="*/ 623 h 684"/>
              <a:gd name="T22" fmla="*/ 334 w 685"/>
              <a:gd name="T23" fmla="*/ 592 h 684"/>
              <a:gd name="T24" fmla="*/ 195 w 685"/>
              <a:gd name="T25" fmla="*/ 588 h 684"/>
              <a:gd name="T26" fmla="*/ 318 w 685"/>
              <a:gd name="T27" fmla="*/ 575 h 684"/>
              <a:gd name="T28" fmla="*/ 596 w 685"/>
              <a:gd name="T29" fmla="*/ 404 h 684"/>
              <a:gd name="T30" fmla="*/ 292 w 685"/>
              <a:gd name="T31" fmla="*/ 679 h 684"/>
              <a:gd name="T32" fmla="*/ 334 w 685"/>
              <a:gd name="T33" fmla="*/ 590 h 684"/>
              <a:gd name="T34" fmla="*/ 412 w 685"/>
              <a:gd name="T35" fmla="*/ 598 h 684"/>
              <a:gd name="T36" fmla="*/ 324 w 685"/>
              <a:gd name="T37" fmla="*/ 585 h 684"/>
              <a:gd name="T38" fmla="*/ 264 w 685"/>
              <a:gd name="T39" fmla="*/ 541 h 684"/>
              <a:gd name="T40" fmla="*/ 289 w 685"/>
              <a:gd name="T41" fmla="*/ 583 h 684"/>
              <a:gd name="T42" fmla="*/ 348 w 685"/>
              <a:gd name="T43" fmla="*/ 629 h 684"/>
              <a:gd name="T44" fmla="*/ 354 w 685"/>
              <a:gd name="T45" fmla="*/ 638 h 684"/>
              <a:gd name="T46" fmla="*/ 335 w 685"/>
              <a:gd name="T47" fmla="*/ 629 h 684"/>
              <a:gd name="T48" fmla="*/ 216 w 685"/>
              <a:gd name="T49" fmla="*/ 512 h 684"/>
              <a:gd name="T50" fmla="*/ 337 w 685"/>
              <a:gd name="T51" fmla="*/ 646 h 684"/>
              <a:gd name="T52" fmla="*/ 321 w 685"/>
              <a:gd name="T53" fmla="*/ 658 h 684"/>
              <a:gd name="T54" fmla="*/ 284 w 685"/>
              <a:gd name="T55" fmla="*/ 642 h 684"/>
              <a:gd name="T56" fmla="*/ 223 w 685"/>
              <a:gd name="T57" fmla="*/ 589 h 684"/>
              <a:gd name="T58" fmla="*/ 207 w 685"/>
              <a:gd name="T59" fmla="*/ 606 h 684"/>
              <a:gd name="T60" fmla="*/ 225 w 685"/>
              <a:gd name="T61" fmla="*/ 669 h 684"/>
              <a:gd name="T62" fmla="*/ 210 w 685"/>
              <a:gd name="T63" fmla="*/ 670 h 684"/>
              <a:gd name="T64" fmla="*/ 181 w 685"/>
              <a:gd name="T65" fmla="*/ 632 h 684"/>
              <a:gd name="T66" fmla="*/ 139 w 685"/>
              <a:gd name="T67" fmla="*/ 543 h 684"/>
              <a:gd name="T68" fmla="*/ 144 w 685"/>
              <a:gd name="T69" fmla="*/ 611 h 684"/>
              <a:gd name="T70" fmla="*/ 127 w 685"/>
              <a:gd name="T71" fmla="*/ 601 h 684"/>
              <a:gd name="T72" fmla="*/ 117 w 685"/>
              <a:gd name="T73" fmla="*/ 578 h 684"/>
              <a:gd name="T74" fmla="*/ 119 w 685"/>
              <a:gd name="T75" fmla="*/ 626 h 684"/>
              <a:gd name="T76" fmla="*/ 72 w 685"/>
              <a:gd name="T77" fmla="*/ 540 h 684"/>
              <a:gd name="T78" fmla="*/ 65 w 685"/>
              <a:gd name="T79" fmla="*/ 519 h 684"/>
              <a:gd name="T80" fmla="*/ 51 w 685"/>
              <a:gd name="T81" fmla="*/ 488 h 684"/>
              <a:gd name="T82" fmla="*/ 57 w 685"/>
              <a:gd name="T83" fmla="*/ 523 h 684"/>
              <a:gd name="T84" fmla="*/ 44 w 685"/>
              <a:gd name="T85" fmla="*/ 518 h 684"/>
              <a:gd name="T86" fmla="*/ 170 w 685"/>
              <a:gd name="T87" fmla="*/ 345 h 684"/>
              <a:gd name="T88" fmla="*/ 22 w 685"/>
              <a:gd name="T89" fmla="*/ 478 h 684"/>
              <a:gd name="T90" fmla="*/ 16 w 685"/>
              <a:gd name="T91" fmla="*/ 476 h 684"/>
              <a:gd name="T92" fmla="*/ 52 w 685"/>
              <a:gd name="T93" fmla="*/ 404 h 684"/>
              <a:gd name="T94" fmla="*/ 7 w 685"/>
              <a:gd name="T95" fmla="*/ 452 h 684"/>
              <a:gd name="T96" fmla="*/ 42 w 685"/>
              <a:gd name="T97" fmla="*/ 380 h 684"/>
              <a:gd name="T98" fmla="*/ 17 w 685"/>
              <a:gd name="T99" fmla="*/ 368 h 684"/>
              <a:gd name="T100" fmla="*/ 21 w 685"/>
              <a:gd name="T101" fmla="*/ 354 h 684"/>
              <a:gd name="T102" fmla="*/ 78 w 685"/>
              <a:gd name="T103" fmla="*/ 291 h 684"/>
              <a:gd name="T104" fmla="*/ 56 w 685"/>
              <a:gd name="T105" fmla="*/ 246 h 684"/>
              <a:gd name="T106" fmla="*/ 62 w 685"/>
              <a:gd name="T107" fmla="*/ 222 h 684"/>
              <a:gd name="T108" fmla="*/ 92 w 685"/>
              <a:gd name="T109" fmla="*/ 185 h 684"/>
              <a:gd name="T110" fmla="*/ 109 w 685"/>
              <a:gd name="T111" fmla="*/ 164 h 684"/>
              <a:gd name="T112" fmla="*/ 314 w 685"/>
              <a:gd name="T113" fmla="*/ 164 h 684"/>
              <a:gd name="T114" fmla="*/ 145 w 685"/>
              <a:gd name="T115" fmla="*/ 128 h 684"/>
              <a:gd name="T116" fmla="*/ 416 w 685"/>
              <a:gd name="T117" fmla="*/ 6 h 684"/>
              <a:gd name="T118" fmla="*/ 526 w 685"/>
              <a:gd name="T119" fmla="*/ 197 h 684"/>
              <a:gd name="T120" fmla="*/ 659 w 685"/>
              <a:gd name="T121" fmla="*/ 168 h 684"/>
              <a:gd name="T122" fmla="*/ 582 w 685"/>
              <a:gd name="T123" fmla="*/ 369 h 684"/>
              <a:gd name="T124" fmla="*/ 642 w 685"/>
              <a:gd name="T125" fmla="*/ 404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85" h="684">
                <a:moveTo>
                  <a:pt x="441" y="506"/>
                </a:moveTo>
                <a:lnTo>
                  <a:pt x="441" y="506"/>
                </a:lnTo>
                <a:lnTo>
                  <a:pt x="420" y="518"/>
                </a:lnTo>
                <a:lnTo>
                  <a:pt x="401" y="528"/>
                </a:lnTo>
                <a:lnTo>
                  <a:pt x="387" y="535"/>
                </a:lnTo>
                <a:lnTo>
                  <a:pt x="377" y="537"/>
                </a:lnTo>
                <a:lnTo>
                  <a:pt x="377" y="537"/>
                </a:lnTo>
                <a:lnTo>
                  <a:pt x="378" y="536"/>
                </a:lnTo>
                <a:lnTo>
                  <a:pt x="378" y="535"/>
                </a:lnTo>
                <a:lnTo>
                  <a:pt x="376" y="534"/>
                </a:lnTo>
                <a:lnTo>
                  <a:pt x="373" y="533"/>
                </a:lnTo>
                <a:lnTo>
                  <a:pt x="365" y="533"/>
                </a:lnTo>
                <a:lnTo>
                  <a:pt x="355" y="534"/>
                </a:lnTo>
                <a:lnTo>
                  <a:pt x="346" y="535"/>
                </a:lnTo>
                <a:lnTo>
                  <a:pt x="337" y="537"/>
                </a:lnTo>
                <a:lnTo>
                  <a:pt x="331" y="541"/>
                </a:lnTo>
                <a:lnTo>
                  <a:pt x="330" y="542"/>
                </a:lnTo>
                <a:lnTo>
                  <a:pt x="329" y="543"/>
                </a:lnTo>
                <a:lnTo>
                  <a:pt x="329" y="543"/>
                </a:lnTo>
                <a:lnTo>
                  <a:pt x="329" y="541"/>
                </a:lnTo>
                <a:lnTo>
                  <a:pt x="328" y="540"/>
                </a:lnTo>
                <a:lnTo>
                  <a:pt x="327" y="541"/>
                </a:lnTo>
                <a:lnTo>
                  <a:pt x="324" y="542"/>
                </a:lnTo>
                <a:lnTo>
                  <a:pt x="324" y="542"/>
                </a:lnTo>
                <a:lnTo>
                  <a:pt x="324" y="539"/>
                </a:lnTo>
                <a:lnTo>
                  <a:pt x="327" y="536"/>
                </a:lnTo>
                <a:lnTo>
                  <a:pt x="330" y="535"/>
                </a:lnTo>
                <a:lnTo>
                  <a:pt x="336" y="535"/>
                </a:lnTo>
                <a:lnTo>
                  <a:pt x="336" y="535"/>
                </a:lnTo>
                <a:lnTo>
                  <a:pt x="334" y="534"/>
                </a:lnTo>
                <a:lnTo>
                  <a:pt x="329" y="534"/>
                </a:lnTo>
                <a:lnTo>
                  <a:pt x="314" y="534"/>
                </a:lnTo>
                <a:lnTo>
                  <a:pt x="274" y="536"/>
                </a:lnTo>
                <a:lnTo>
                  <a:pt x="253" y="536"/>
                </a:lnTo>
                <a:lnTo>
                  <a:pt x="236" y="535"/>
                </a:lnTo>
                <a:lnTo>
                  <a:pt x="229" y="534"/>
                </a:lnTo>
                <a:lnTo>
                  <a:pt x="224" y="531"/>
                </a:lnTo>
                <a:lnTo>
                  <a:pt x="222" y="529"/>
                </a:lnTo>
                <a:lnTo>
                  <a:pt x="222" y="525"/>
                </a:lnTo>
                <a:lnTo>
                  <a:pt x="222" y="525"/>
                </a:lnTo>
                <a:lnTo>
                  <a:pt x="217" y="529"/>
                </a:lnTo>
                <a:lnTo>
                  <a:pt x="211" y="530"/>
                </a:lnTo>
                <a:lnTo>
                  <a:pt x="206" y="529"/>
                </a:lnTo>
                <a:lnTo>
                  <a:pt x="203" y="526"/>
                </a:lnTo>
                <a:lnTo>
                  <a:pt x="199" y="523"/>
                </a:lnTo>
                <a:lnTo>
                  <a:pt x="195" y="517"/>
                </a:lnTo>
                <a:lnTo>
                  <a:pt x="193" y="511"/>
                </a:lnTo>
                <a:lnTo>
                  <a:pt x="190" y="502"/>
                </a:lnTo>
                <a:lnTo>
                  <a:pt x="187" y="483"/>
                </a:lnTo>
                <a:lnTo>
                  <a:pt x="184" y="460"/>
                </a:lnTo>
                <a:lnTo>
                  <a:pt x="184" y="435"/>
                </a:lnTo>
                <a:lnTo>
                  <a:pt x="186" y="406"/>
                </a:lnTo>
                <a:lnTo>
                  <a:pt x="189" y="377"/>
                </a:lnTo>
                <a:lnTo>
                  <a:pt x="194" y="347"/>
                </a:lnTo>
                <a:lnTo>
                  <a:pt x="201" y="317"/>
                </a:lnTo>
                <a:lnTo>
                  <a:pt x="210" y="288"/>
                </a:lnTo>
                <a:lnTo>
                  <a:pt x="219" y="262"/>
                </a:lnTo>
                <a:lnTo>
                  <a:pt x="225" y="250"/>
                </a:lnTo>
                <a:lnTo>
                  <a:pt x="231" y="239"/>
                </a:lnTo>
                <a:lnTo>
                  <a:pt x="237" y="228"/>
                </a:lnTo>
                <a:lnTo>
                  <a:pt x="245" y="218"/>
                </a:lnTo>
                <a:lnTo>
                  <a:pt x="251" y="210"/>
                </a:lnTo>
                <a:lnTo>
                  <a:pt x="259" y="203"/>
                </a:lnTo>
                <a:lnTo>
                  <a:pt x="259" y="203"/>
                </a:lnTo>
                <a:lnTo>
                  <a:pt x="249" y="203"/>
                </a:lnTo>
                <a:lnTo>
                  <a:pt x="241" y="205"/>
                </a:lnTo>
                <a:lnTo>
                  <a:pt x="234" y="207"/>
                </a:lnTo>
                <a:lnTo>
                  <a:pt x="227" y="212"/>
                </a:lnTo>
                <a:lnTo>
                  <a:pt x="219" y="218"/>
                </a:lnTo>
                <a:lnTo>
                  <a:pt x="213" y="224"/>
                </a:lnTo>
                <a:lnTo>
                  <a:pt x="207" y="233"/>
                </a:lnTo>
                <a:lnTo>
                  <a:pt x="203" y="241"/>
                </a:lnTo>
                <a:lnTo>
                  <a:pt x="196" y="250"/>
                </a:lnTo>
                <a:lnTo>
                  <a:pt x="193" y="260"/>
                </a:lnTo>
                <a:lnTo>
                  <a:pt x="184" y="282"/>
                </a:lnTo>
                <a:lnTo>
                  <a:pt x="178" y="306"/>
                </a:lnTo>
                <a:lnTo>
                  <a:pt x="174" y="330"/>
                </a:lnTo>
                <a:lnTo>
                  <a:pt x="171" y="357"/>
                </a:lnTo>
                <a:lnTo>
                  <a:pt x="169" y="382"/>
                </a:lnTo>
                <a:lnTo>
                  <a:pt x="169" y="406"/>
                </a:lnTo>
                <a:lnTo>
                  <a:pt x="170" y="428"/>
                </a:lnTo>
                <a:lnTo>
                  <a:pt x="171" y="448"/>
                </a:lnTo>
                <a:lnTo>
                  <a:pt x="174" y="466"/>
                </a:lnTo>
                <a:lnTo>
                  <a:pt x="178" y="480"/>
                </a:lnTo>
                <a:lnTo>
                  <a:pt x="182" y="489"/>
                </a:lnTo>
                <a:lnTo>
                  <a:pt x="182" y="489"/>
                </a:lnTo>
                <a:lnTo>
                  <a:pt x="189" y="496"/>
                </a:lnTo>
                <a:lnTo>
                  <a:pt x="198" y="504"/>
                </a:lnTo>
                <a:lnTo>
                  <a:pt x="209" y="510"/>
                </a:lnTo>
                <a:lnTo>
                  <a:pt x="221" y="516"/>
                </a:lnTo>
                <a:lnTo>
                  <a:pt x="234" y="519"/>
                </a:lnTo>
                <a:lnTo>
                  <a:pt x="248" y="523"/>
                </a:lnTo>
                <a:lnTo>
                  <a:pt x="263" y="526"/>
                </a:lnTo>
                <a:lnTo>
                  <a:pt x="277" y="528"/>
                </a:lnTo>
                <a:lnTo>
                  <a:pt x="292" y="529"/>
                </a:lnTo>
                <a:lnTo>
                  <a:pt x="307" y="529"/>
                </a:lnTo>
                <a:lnTo>
                  <a:pt x="321" y="528"/>
                </a:lnTo>
                <a:lnTo>
                  <a:pt x="334" y="525"/>
                </a:lnTo>
                <a:lnTo>
                  <a:pt x="346" y="522"/>
                </a:lnTo>
                <a:lnTo>
                  <a:pt x="357" y="518"/>
                </a:lnTo>
                <a:lnTo>
                  <a:pt x="365" y="512"/>
                </a:lnTo>
                <a:lnTo>
                  <a:pt x="372" y="506"/>
                </a:lnTo>
                <a:lnTo>
                  <a:pt x="372" y="506"/>
                </a:lnTo>
                <a:lnTo>
                  <a:pt x="369" y="505"/>
                </a:lnTo>
                <a:lnTo>
                  <a:pt x="366" y="506"/>
                </a:lnTo>
                <a:lnTo>
                  <a:pt x="366" y="506"/>
                </a:lnTo>
                <a:lnTo>
                  <a:pt x="367" y="507"/>
                </a:lnTo>
                <a:lnTo>
                  <a:pt x="367" y="507"/>
                </a:lnTo>
                <a:lnTo>
                  <a:pt x="354" y="512"/>
                </a:lnTo>
                <a:lnTo>
                  <a:pt x="342" y="513"/>
                </a:lnTo>
                <a:lnTo>
                  <a:pt x="339" y="513"/>
                </a:lnTo>
                <a:lnTo>
                  <a:pt x="336" y="512"/>
                </a:lnTo>
                <a:lnTo>
                  <a:pt x="336" y="511"/>
                </a:lnTo>
                <a:lnTo>
                  <a:pt x="337" y="508"/>
                </a:lnTo>
                <a:lnTo>
                  <a:pt x="337" y="508"/>
                </a:lnTo>
                <a:lnTo>
                  <a:pt x="307" y="508"/>
                </a:lnTo>
                <a:lnTo>
                  <a:pt x="294" y="508"/>
                </a:lnTo>
                <a:lnTo>
                  <a:pt x="282" y="507"/>
                </a:lnTo>
                <a:lnTo>
                  <a:pt x="270" y="505"/>
                </a:lnTo>
                <a:lnTo>
                  <a:pt x="259" y="502"/>
                </a:lnTo>
                <a:lnTo>
                  <a:pt x="249" y="500"/>
                </a:lnTo>
                <a:lnTo>
                  <a:pt x="241" y="496"/>
                </a:lnTo>
                <a:lnTo>
                  <a:pt x="233" y="492"/>
                </a:lnTo>
                <a:lnTo>
                  <a:pt x="225" y="487"/>
                </a:lnTo>
                <a:lnTo>
                  <a:pt x="218" y="482"/>
                </a:lnTo>
                <a:lnTo>
                  <a:pt x="213" y="476"/>
                </a:lnTo>
                <a:lnTo>
                  <a:pt x="207" y="470"/>
                </a:lnTo>
                <a:lnTo>
                  <a:pt x="204" y="463"/>
                </a:lnTo>
                <a:lnTo>
                  <a:pt x="200" y="457"/>
                </a:lnTo>
                <a:lnTo>
                  <a:pt x="198" y="449"/>
                </a:lnTo>
                <a:lnTo>
                  <a:pt x="195" y="441"/>
                </a:lnTo>
                <a:lnTo>
                  <a:pt x="194" y="434"/>
                </a:lnTo>
                <a:lnTo>
                  <a:pt x="193" y="417"/>
                </a:lnTo>
                <a:lnTo>
                  <a:pt x="194" y="399"/>
                </a:lnTo>
                <a:lnTo>
                  <a:pt x="198" y="380"/>
                </a:lnTo>
                <a:lnTo>
                  <a:pt x="204" y="362"/>
                </a:lnTo>
                <a:lnTo>
                  <a:pt x="211" y="342"/>
                </a:lnTo>
                <a:lnTo>
                  <a:pt x="221" y="322"/>
                </a:lnTo>
                <a:lnTo>
                  <a:pt x="233" y="304"/>
                </a:lnTo>
                <a:lnTo>
                  <a:pt x="245" y="284"/>
                </a:lnTo>
                <a:lnTo>
                  <a:pt x="259" y="266"/>
                </a:lnTo>
                <a:lnTo>
                  <a:pt x="275" y="248"/>
                </a:lnTo>
                <a:lnTo>
                  <a:pt x="292" y="232"/>
                </a:lnTo>
                <a:lnTo>
                  <a:pt x="308" y="217"/>
                </a:lnTo>
                <a:lnTo>
                  <a:pt x="327" y="203"/>
                </a:lnTo>
                <a:lnTo>
                  <a:pt x="346" y="191"/>
                </a:lnTo>
                <a:lnTo>
                  <a:pt x="365" y="180"/>
                </a:lnTo>
                <a:lnTo>
                  <a:pt x="384" y="171"/>
                </a:lnTo>
                <a:lnTo>
                  <a:pt x="404" y="165"/>
                </a:lnTo>
                <a:lnTo>
                  <a:pt x="424" y="162"/>
                </a:lnTo>
                <a:lnTo>
                  <a:pt x="443" y="160"/>
                </a:lnTo>
                <a:lnTo>
                  <a:pt x="453" y="162"/>
                </a:lnTo>
                <a:lnTo>
                  <a:pt x="463" y="163"/>
                </a:lnTo>
                <a:lnTo>
                  <a:pt x="472" y="165"/>
                </a:lnTo>
                <a:lnTo>
                  <a:pt x="482" y="168"/>
                </a:lnTo>
                <a:lnTo>
                  <a:pt x="491" y="171"/>
                </a:lnTo>
                <a:lnTo>
                  <a:pt x="500" y="176"/>
                </a:lnTo>
                <a:lnTo>
                  <a:pt x="510" y="182"/>
                </a:lnTo>
                <a:lnTo>
                  <a:pt x="518" y="188"/>
                </a:lnTo>
                <a:lnTo>
                  <a:pt x="518" y="188"/>
                </a:lnTo>
                <a:lnTo>
                  <a:pt x="522" y="187"/>
                </a:lnTo>
                <a:lnTo>
                  <a:pt x="525" y="187"/>
                </a:lnTo>
                <a:lnTo>
                  <a:pt x="529" y="188"/>
                </a:lnTo>
                <a:lnTo>
                  <a:pt x="531" y="191"/>
                </a:lnTo>
                <a:lnTo>
                  <a:pt x="534" y="194"/>
                </a:lnTo>
                <a:lnTo>
                  <a:pt x="536" y="199"/>
                </a:lnTo>
                <a:lnTo>
                  <a:pt x="540" y="211"/>
                </a:lnTo>
                <a:lnTo>
                  <a:pt x="542" y="225"/>
                </a:lnTo>
                <a:lnTo>
                  <a:pt x="543" y="245"/>
                </a:lnTo>
                <a:lnTo>
                  <a:pt x="543" y="286"/>
                </a:lnTo>
                <a:lnTo>
                  <a:pt x="542" y="331"/>
                </a:lnTo>
                <a:lnTo>
                  <a:pt x="541" y="375"/>
                </a:lnTo>
                <a:lnTo>
                  <a:pt x="538" y="411"/>
                </a:lnTo>
                <a:lnTo>
                  <a:pt x="538" y="436"/>
                </a:lnTo>
                <a:lnTo>
                  <a:pt x="538" y="436"/>
                </a:lnTo>
                <a:lnTo>
                  <a:pt x="541" y="435"/>
                </a:lnTo>
                <a:lnTo>
                  <a:pt x="543" y="435"/>
                </a:lnTo>
                <a:lnTo>
                  <a:pt x="543" y="437"/>
                </a:lnTo>
                <a:lnTo>
                  <a:pt x="541" y="440"/>
                </a:lnTo>
                <a:lnTo>
                  <a:pt x="541" y="440"/>
                </a:lnTo>
                <a:lnTo>
                  <a:pt x="548" y="434"/>
                </a:lnTo>
                <a:lnTo>
                  <a:pt x="555" y="428"/>
                </a:lnTo>
                <a:lnTo>
                  <a:pt x="561" y="419"/>
                </a:lnTo>
                <a:lnTo>
                  <a:pt x="567" y="411"/>
                </a:lnTo>
                <a:lnTo>
                  <a:pt x="572" y="401"/>
                </a:lnTo>
                <a:lnTo>
                  <a:pt x="575" y="390"/>
                </a:lnTo>
                <a:lnTo>
                  <a:pt x="576" y="381"/>
                </a:lnTo>
                <a:lnTo>
                  <a:pt x="575" y="375"/>
                </a:lnTo>
                <a:lnTo>
                  <a:pt x="572" y="370"/>
                </a:lnTo>
                <a:lnTo>
                  <a:pt x="572" y="370"/>
                </a:lnTo>
                <a:lnTo>
                  <a:pt x="573" y="372"/>
                </a:lnTo>
                <a:lnTo>
                  <a:pt x="576" y="372"/>
                </a:lnTo>
                <a:lnTo>
                  <a:pt x="577" y="372"/>
                </a:lnTo>
                <a:lnTo>
                  <a:pt x="579" y="371"/>
                </a:lnTo>
                <a:lnTo>
                  <a:pt x="579" y="371"/>
                </a:lnTo>
                <a:lnTo>
                  <a:pt x="579" y="375"/>
                </a:lnTo>
                <a:lnTo>
                  <a:pt x="579" y="371"/>
                </a:lnTo>
                <a:lnTo>
                  <a:pt x="581" y="369"/>
                </a:lnTo>
                <a:lnTo>
                  <a:pt x="581" y="369"/>
                </a:lnTo>
                <a:lnTo>
                  <a:pt x="582" y="370"/>
                </a:lnTo>
                <a:lnTo>
                  <a:pt x="583" y="372"/>
                </a:lnTo>
                <a:lnTo>
                  <a:pt x="582" y="380"/>
                </a:lnTo>
                <a:lnTo>
                  <a:pt x="579" y="389"/>
                </a:lnTo>
                <a:lnTo>
                  <a:pt x="576" y="401"/>
                </a:lnTo>
                <a:lnTo>
                  <a:pt x="565" y="427"/>
                </a:lnTo>
                <a:lnTo>
                  <a:pt x="557" y="452"/>
                </a:lnTo>
                <a:lnTo>
                  <a:pt x="557" y="452"/>
                </a:lnTo>
                <a:lnTo>
                  <a:pt x="565" y="448"/>
                </a:lnTo>
                <a:lnTo>
                  <a:pt x="572" y="445"/>
                </a:lnTo>
                <a:lnTo>
                  <a:pt x="578" y="440"/>
                </a:lnTo>
                <a:lnTo>
                  <a:pt x="583" y="435"/>
                </a:lnTo>
                <a:lnTo>
                  <a:pt x="590" y="424"/>
                </a:lnTo>
                <a:lnTo>
                  <a:pt x="597" y="412"/>
                </a:lnTo>
                <a:lnTo>
                  <a:pt x="597" y="412"/>
                </a:lnTo>
                <a:lnTo>
                  <a:pt x="596" y="410"/>
                </a:lnTo>
                <a:lnTo>
                  <a:pt x="595" y="409"/>
                </a:lnTo>
                <a:lnTo>
                  <a:pt x="594" y="407"/>
                </a:lnTo>
                <a:lnTo>
                  <a:pt x="595" y="407"/>
                </a:lnTo>
                <a:lnTo>
                  <a:pt x="600" y="407"/>
                </a:lnTo>
                <a:lnTo>
                  <a:pt x="600" y="407"/>
                </a:lnTo>
                <a:lnTo>
                  <a:pt x="588" y="434"/>
                </a:lnTo>
                <a:lnTo>
                  <a:pt x="569" y="475"/>
                </a:lnTo>
                <a:lnTo>
                  <a:pt x="559" y="495"/>
                </a:lnTo>
                <a:lnTo>
                  <a:pt x="552" y="513"/>
                </a:lnTo>
                <a:lnTo>
                  <a:pt x="548" y="526"/>
                </a:lnTo>
                <a:lnTo>
                  <a:pt x="547" y="531"/>
                </a:lnTo>
                <a:lnTo>
                  <a:pt x="548" y="535"/>
                </a:lnTo>
                <a:lnTo>
                  <a:pt x="548" y="535"/>
                </a:lnTo>
                <a:lnTo>
                  <a:pt x="558" y="531"/>
                </a:lnTo>
                <a:lnTo>
                  <a:pt x="565" y="528"/>
                </a:lnTo>
                <a:lnTo>
                  <a:pt x="571" y="523"/>
                </a:lnTo>
                <a:lnTo>
                  <a:pt x="576" y="517"/>
                </a:lnTo>
                <a:lnTo>
                  <a:pt x="585" y="504"/>
                </a:lnTo>
                <a:lnTo>
                  <a:pt x="599" y="484"/>
                </a:lnTo>
                <a:lnTo>
                  <a:pt x="599" y="484"/>
                </a:lnTo>
                <a:lnTo>
                  <a:pt x="602" y="494"/>
                </a:lnTo>
                <a:lnTo>
                  <a:pt x="603" y="496"/>
                </a:lnTo>
                <a:lnTo>
                  <a:pt x="605" y="496"/>
                </a:lnTo>
                <a:lnTo>
                  <a:pt x="606" y="492"/>
                </a:lnTo>
                <a:lnTo>
                  <a:pt x="607" y="486"/>
                </a:lnTo>
                <a:lnTo>
                  <a:pt x="607" y="474"/>
                </a:lnTo>
                <a:lnTo>
                  <a:pt x="607" y="474"/>
                </a:lnTo>
                <a:lnTo>
                  <a:pt x="607" y="475"/>
                </a:lnTo>
                <a:lnTo>
                  <a:pt x="610" y="484"/>
                </a:lnTo>
                <a:lnTo>
                  <a:pt x="610" y="484"/>
                </a:lnTo>
                <a:lnTo>
                  <a:pt x="612" y="482"/>
                </a:lnTo>
                <a:lnTo>
                  <a:pt x="614" y="476"/>
                </a:lnTo>
                <a:lnTo>
                  <a:pt x="620" y="461"/>
                </a:lnTo>
                <a:lnTo>
                  <a:pt x="624" y="446"/>
                </a:lnTo>
                <a:lnTo>
                  <a:pt x="625" y="437"/>
                </a:lnTo>
                <a:lnTo>
                  <a:pt x="625" y="437"/>
                </a:lnTo>
                <a:lnTo>
                  <a:pt x="630" y="434"/>
                </a:lnTo>
                <a:lnTo>
                  <a:pt x="635" y="429"/>
                </a:lnTo>
                <a:lnTo>
                  <a:pt x="642" y="417"/>
                </a:lnTo>
                <a:lnTo>
                  <a:pt x="653" y="396"/>
                </a:lnTo>
                <a:lnTo>
                  <a:pt x="671" y="365"/>
                </a:lnTo>
                <a:lnTo>
                  <a:pt x="671" y="365"/>
                </a:lnTo>
                <a:lnTo>
                  <a:pt x="677" y="369"/>
                </a:lnTo>
                <a:lnTo>
                  <a:pt x="679" y="371"/>
                </a:lnTo>
                <a:lnTo>
                  <a:pt x="679" y="372"/>
                </a:lnTo>
                <a:lnTo>
                  <a:pt x="678" y="372"/>
                </a:lnTo>
                <a:lnTo>
                  <a:pt x="675" y="372"/>
                </a:lnTo>
                <a:lnTo>
                  <a:pt x="676" y="374"/>
                </a:lnTo>
                <a:lnTo>
                  <a:pt x="679" y="376"/>
                </a:lnTo>
                <a:lnTo>
                  <a:pt x="679" y="376"/>
                </a:lnTo>
                <a:lnTo>
                  <a:pt x="681" y="374"/>
                </a:lnTo>
                <a:lnTo>
                  <a:pt x="682" y="365"/>
                </a:lnTo>
                <a:lnTo>
                  <a:pt x="683" y="343"/>
                </a:lnTo>
                <a:lnTo>
                  <a:pt x="683" y="319"/>
                </a:lnTo>
                <a:lnTo>
                  <a:pt x="682" y="310"/>
                </a:lnTo>
                <a:lnTo>
                  <a:pt x="682" y="304"/>
                </a:lnTo>
                <a:lnTo>
                  <a:pt x="682" y="304"/>
                </a:lnTo>
                <a:lnTo>
                  <a:pt x="685" y="306"/>
                </a:lnTo>
                <a:lnTo>
                  <a:pt x="685" y="306"/>
                </a:lnTo>
                <a:lnTo>
                  <a:pt x="685" y="305"/>
                </a:lnTo>
                <a:lnTo>
                  <a:pt x="683" y="299"/>
                </a:lnTo>
                <a:lnTo>
                  <a:pt x="678" y="291"/>
                </a:lnTo>
                <a:lnTo>
                  <a:pt x="678" y="291"/>
                </a:lnTo>
                <a:lnTo>
                  <a:pt x="677" y="295"/>
                </a:lnTo>
                <a:lnTo>
                  <a:pt x="678" y="299"/>
                </a:lnTo>
                <a:lnTo>
                  <a:pt x="683" y="309"/>
                </a:lnTo>
                <a:lnTo>
                  <a:pt x="684" y="312"/>
                </a:lnTo>
                <a:lnTo>
                  <a:pt x="685" y="317"/>
                </a:lnTo>
                <a:lnTo>
                  <a:pt x="683" y="323"/>
                </a:lnTo>
                <a:lnTo>
                  <a:pt x="679" y="329"/>
                </a:lnTo>
                <a:lnTo>
                  <a:pt x="679" y="329"/>
                </a:lnTo>
                <a:lnTo>
                  <a:pt x="676" y="324"/>
                </a:lnTo>
                <a:lnTo>
                  <a:pt x="675" y="318"/>
                </a:lnTo>
                <a:lnTo>
                  <a:pt x="673" y="305"/>
                </a:lnTo>
                <a:lnTo>
                  <a:pt x="673" y="289"/>
                </a:lnTo>
                <a:lnTo>
                  <a:pt x="675" y="274"/>
                </a:lnTo>
                <a:lnTo>
                  <a:pt x="679" y="242"/>
                </a:lnTo>
                <a:lnTo>
                  <a:pt x="681" y="229"/>
                </a:lnTo>
                <a:lnTo>
                  <a:pt x="681" y="219"/>
                </a:lnTo>
                <a:lnTo>
                  <a:pt x="681" y="219"/>
                </a:lnTo>
                <a:lnTo>
                  <a:pt x="678" y="221"/>
                </a:lnTo>
                <a:lnTo>
                  <a:pt x="678" y="223"/>
                </a:lnTo>
                <a:lnTo>
                  <a:pt x="678" y="225"/>
                </a:lnTo>
                <a:lnTo>
                  <a:pt x="679" y="228"/>
                </a:lnTo>
                <a:lnTo>
                  <a:pt x="679" y="228"/>
                </a:lnTo>
                <a:lnTo>
                  <a:pt x="676" y="221"/>
                </a:lnTo>
                <a:lnTo>
                  <a:pt x="670" y="204"/>
                </a:lnTo>
                <a:lnTo>
                  <a:pt x="659" y="169"/>
                </a:lnTo>
                <a:lnTo>
                  <a:pt x="659" y="169"/>
                </a:lnTo>
                <a:lnTo>
                  <a:pt x="659" y="169"/>
                </a:lnTo>
                <a:lnTo>
                  <a:pt x="658" y="169"/>
                </a:lnTo>
                <a:lnTo>
                  <a:pt x="656" y="164"/>
                </a:lnTo>
                <a:lnTo>
                  <a:pt x="652" y="151"/>
                </a:lnTo>
                <a:lnTo>
                  <a:pt x="648" y="139"/>
                </a:lnTo>
                <a:lnTo>
                  <a:pt x="647" y="138"/>
                </a:lnTo>
                <a:lnTo>
                  <a:pt x="646" y="138"/>
                </a:lnTo>
                <a:lnTo>
                  <a:pt x="644" y="141"/>
                </a:lnTo>
                <a:lnTo>
                  <a:pt x="644" y="141"/>
                </a:lnTo>
                <a:lnTo>
                  <a:pt x="606" y="101"/>
                </a:lnTo>
                <a:lnTo>
                  <a:pt x="573" y="68"/>
                </a:lnTo>
                <a:lnTo>
                  <a:pt x="558" y="53"/>
                </a:lnTo>
                <a:lnTo>
                  <a:pt x="542" y="41"/>
                </a:lnTo>
                <a:lnTo>
                  <a:pt x="528" y="30"/>
                </a:lnTo>
                <a:lnTo>
                  <a:pt x="512" y="22"/>
                </a:lnTo>
                <a:lnTo>
                  <a:pt x="496" y="14"/>
                </a:lnTo>
                <a:lnTo>
                  <a:pt x="479" y="9"/>
                </a:lnTo>
                <a:lnTo>
                  <a:pt x="461" y="4"/>
                </a:lnTo>
                <a:lnTo>
                  <a:pt x="442" y="2"/>
                </a:lnTo>
                <a:lnTo>
                  <a:pt x="422" y="0"/>
                </a:lnTo>
                <a:lnTo>
                  <a:pt x="398" y="2"/>
                </a:lnTo>
                <a:lnTo>
                  <a:pt x="372" y="4"/>
                </a:lnTo>
                <a:lnTo>
                  <a:pt x="343" y="8"/>
                </a:lnTo>
                <a:lnTo>
                  <a:pt x="343" y="8"/>
                </a:lnTo>
                <a:lnTo>
                  <a:pt x="321" y="15"/>
                </a:lnTo>
                <a:lnTo>
                  <a:pt x="295" y="24"/>
                </a:lnTo>
                <a:lnTo>
                  <a:pt x="265" y="35"/>
                </a:lnTo>
                <a:lnTo>
                  <a:pt x="234" y="50"/>
                </a:lnTo>
                <a:lnTo>
                  <a:pt x="219" y="58"/>
                </a:lnTo>
                <a:lnTo>
                  <a:pt x="205" y="67"/>
                </a:lnTo>
                <a:lnTo>
                  <a:pt x="193" y="75"/>
                </a:lnTo>
                <a:lnTo>
                  <a:pt x="182" y="83"/>
                </a:lnTo>
                <a:lnTo>
                  <a:pt x="174" y="93"/>
                </a:lnTo>
                <a:lnTo>
                  <a:pt x="168" y="103"/>
                </a:lnTo>
                <a:lnTo>
                  <a:pt x="168" y="103"/>
                </a:lnTo>
                <a:lnTo>
                  <a:pt x="171" y="99"/>
                </a:lnTo>
                <a:lnTo>
                  <a:pt x="176" y="95"/>
                </a:lnTo>
                <a:lnTo>
                  <a:pt x="180" y="93"/>
                </a:lnTo>
                <a:lnTo>
                  <a:pt x="184" y="93"/>
                </a:lnTo>
                <a:lnTo>
                  <a:pt x="184" y="93"/>
                </a:lnTo>
                <a:lnTo>
                  <a:pt x="176" y="97"/>
                </a:lnTo>
                <a:lnTo>
                  <a:pt x="169" y="100"/>
                </a:lnTo>
                <a:lnTo>
                  <a:pt x="154" y="111"/>
                </a:lnTo>
                <a:lnTo>
                  <a:pt x="141" y="123"/>
                </a:lnTo>
                <a:lnTo>
                  <a:pt x="129" y="135"/>
                </a:lnTo>
                <a:lnTo>
                  <a:pt x="118" y="148"/>
                </a:lnTo>
                <a:lnTo>
                  <a:pt x="109" y="162"/>
                </a:lnTo>
                <a:lnTo>
                  <a:pt x="91" y="187"/>
                </a:lnTo>
                <a:lnTo>
                  <a:pt x="91" y="187"/>
                </a:lnTo>
                <a:lnTo>
                  <a:pt x="87" y="183"/>
                </a:lnTo>
                <a:lnTo>
                  <a:pt x="85" y="183"/>
                </a:lnTo>
                <a:lnTo>
                  <a:pt x="81" y="185"/>
                </a:lnTo>
                <a:lnTo>
                  <a:pt x="78" y="188"/>
                </a:lnTo>
                <a:lnTo>
                  <a:pt x="77" y="193"/>
                </a:lnTo>
                <a:lnTo>
                  <a:pt x="77" y="197"/>
                </a:lnTo>
                <a:lnTo>
                  <a:pt x="78" y="200"/>
                </a:lnTo>
                <a:lnTo>
                  <a:pt x="80" y="201"/>
                </a:lnTo>
                <a:lnTo>
                  <a:pt x="81" y="201"/>
                </a:lnTo>
                <a:lnTo>
                  <a:pt x="81" y="201"/>
                </a:lnTo>
                <a:lnTo>
                  <a:pt x="80" y="204"/>
                </a:lnTo>
                <a:lnTo>
                  <a:pt x="78" y="206"/>
                </a:lnTo>
                <a:lnTo>
                  <a:pt x="76" y="207"/>
                </a:lnTo>
                <a:lnTo>
                  <a:pt x="72" y="207"/>
                </a:lnTo>
                <a:lnTo>
                  <a:pt x="69" y="209"/>
                </a:lnTo>
                <a:lnTo>
                  <a:pt x="69" y="209"/>
                </a:lnTo>
                <a:lnTo>
                  <a:pt x="70" y="212"/>
                </a:lnTo>
                <a:lnTo>
                  <a:pt x="69" y="215"/>
                </a:lnTo>
                <a:lnTo>
                  <a:pt x="68" y="217"/>
                </a:lnTo>
                <a:lnTo>
                  <a:pt x="65" y="218"/>
                </a:lnTo>
                <a:lnTo>
                  <a:pt x="65" y="218"/>
                </a:lnTo>
                <a:lnTo>
                  <a:pt x="70" y="212"/>
                </a:lnTo>
                <a:lnTo>
                  <a:pt x="74" y="207"/>
                </a:lnTo>
                <a:lnTo>
                  <a:pt x="75" y="201"/>
                </a:lnTo>
                <a:lnTo>
                  <a:pt x="74" y="194"/>
                </a:lnTo>
                <a:lnTo>
                  <a:pt x="74" y="194"/>
                </a:lnTo>
                <a:lnTo>
                  <a:pt x="69" y="199"/>
                </a:lnTo>
                <a:lnTo>
                  <a:pt x="62" y="209"/>
                </a:lnTo>
                <a:lnTo>
                  <a:pt x="58" y="215"/>
                </a:lnTo>
                <a:lnTo>
                  <a:pt x="56" y="219"/>
                </a:lnTo>
                <a:lnTo>
                  <a:pt x="54" y="225"/>
                </a:lnTo>
                <a:lnTo>
                  <a:pt x="54" y="230"/>
                </a:lnTo>
                <a:lnTo>
                  <a:pt x="54" y="230"/>
                </a:lnTo>
                <a:lnTo>
                  <a:pt x="59" y="227"/>
                </a:lnTo>
                <a:lnTo>
                  <a:pt x="57" y="228"/>
                </a:lnTo>
                <a:lnTo>
                  <a:pt x="41" y="241"/>
                </a:lnTo>
                <a:lnTo>
                  <a:pt x="41" y="241"/>
                </a:lnTo>
                <a:lnTo>
                  <a:pt x="44" y="239"/>
                </a:lnTo>
                <a:lnTo>
                  <a:pt x="45" y="239"/>
                </a:lnTo>
                <a:lnTo>
                  <a:pt x="46" y="241"/>
                </a:lnTo>
                <a:lnTo>
                  <a:pt x="46" y="246"/>
                </a:lnTo>
                <a:lnTo>
                  <a:pt x="46" y="246"/>
                </a:lnTo>
                <a:lnTo>
                  <a:pt x="45" y="244"/>
                </a:lnTo>
                <a:lnTo>
                  <a:pt x="44" y="242"/>
                </a:lnTo>
                <a:lnTo>
                  <a:pt x="44" y="244"/>
                </a:lnTo>
                <a:lnTo>
                  <a:pt x="42" y="247"/>
                </a:lnTo>
                <a:lnTo>
                  <a:pt x="42" y="247"/>
                </a:lnTo>
                <a:lnTo>
                  <a:pt x="45" y="248"/>
                </a:lnTo>
                <a:lnTo>
                  <a:pt x="46" y="248"/>
                </a:lnTo>
                <a:lnTo>
                  <a:pt x="45" y="251"/>
                </a:lnTo>
                <a:lnTo>
                  <a:pt x="44" y="252"/>
                </a:lnTo>
                <a:lnTo>
                  <a:pt x="44" y="252"/>
                </a:lnTo>
                <a:lnTo>
                  <a:pt x="47" y="250"/>
                </a:lnTo>
                <a:lnTo>
                  <a:pt x="48" y="245"/>
                </a:lnTo>
                <a:lnTo>
                  <a:pt x="50" y="241"/>
                </a:lnTo>
                <a:lnTo>
                  <a:pt x="50" y="236"/>
                </a:lnTo>
                <a:lnTo>
                  <a:pt x="50" y="236"/>
                </a:lnTo>
                <a:lnTo>
                  <a:pt x="50" y="240"/>
                </a:lnTo>
                <a:lnTo>
                  <a:pt x="51" y="239"/>
                </a:lnTo>
                <a:lnTo>
                  <a:pt x="51" y="239"/>
                </a:lnTo>
                <a:lnTo>
                  <a:pt x="50" y="244"/>
                </a:lnTo>
                <a:lnTo>
                  <a:pt x="46" y="256"/>
                </a:lnTo>
                <a:lnTo>
                  <a:pt x="44" y="268"/>
                </a:lnTo>
                <a:lnTo>
                  <a:pt x="44" y="271"/>
                </a:lnTo>
                <a:lnTo>
                  <a:pt x="44" y="271"/>
                </a:lnTo>
                <a:lnTo>
                  <a:pt x="44" y="271"/>
                </a:lnTo>
                <a:lnTo>
                  <a:pt x="42" y="264"/>
                </a:lnTo>
                <a:lnTo>
                  <a:pt x="41" y="254"/>
                </a:lnTo>
                <a:lnTo>
                  <a:pt x="41" y="254"/>
                </a:lnTo>
                <a:lnTo>
                  <a:pt x="38" y="256"/>
                </a:lnTo>
                <a:lnTo>
                  <a:pt x="36" y="257"/>
                </a:lnTo>
                <a:lnTo>
                  <a:pt x="38" y="258"/>
                </a:lnTo>
                <a:lnTo>
                  <a:pt x="40" y="259"/>
                </a:lnTo>
                <a:lnTo>
                  <a:pt x="40" y="259"/>
                </a:lnTo>
                <a:lnTo>
                  <a:pt x="33" y="275"/>
                </a:lnTo>
                <a:lnTo>
                  <a:pt x="26" y="297"/>
                </a:lnTo>
                <a:lnTo>
                  <a:pt x="18" y="321"/>
                </a:lnTo>
                <a:lnTo>
                  <a:pt x="12" y="348"/>
                </a:lnTo>
                <a:lnTo>
                  <a:pt x="6" y="376"/>
                </a:lnTo>
                <a:lnTo>
                  <a:pt x="3" y="405"/>
                </a:lnTo>
                <a:lnTo>
                  <a:pt x="0" y="433"/>
                </a:lnTo>
                <a:lnTo>
                  <a:pt x="0" y="447"/>
                </a:lnTo>
                <a:lnTo>
                  <a:pt x="1" y="459"/>
                </a:lnTo>
                <a:lnTo>
                  <a:pt x="1" y="459"/>
                </a:lnTo>
                <a:lnTo>
                  <a:pt x="1" y="460"/>
                </a:lnTo>
                <a:lnTo>
                  <a:pt x="3" y="460"/>
                </a:lnTo>
                <a:lnTo>
                  <a:pt x="6" y="459"/>
                </a:lnTo>
                <a:lnTo>
                  <a:pt x="9" y="455"/>
                </a:lnTo>
                <a:lnTo>
                  <a:pt x="7" y="455"/>
                </a:lnTo>
                <a:lnTo>
                  <a:pt x="6" y="454"/>
                </a:lnTo>
                <a:lnTo>
                  <a:pt x="6" y="454"/>
                </a:lnTo>
                <a:lnTo>
                  <a:pt x="6" y="457"/>
                </a:lnTo>
                <a:lnTo>
                  <a:pt x="9" y="463"/>
                </a:lnTo>
                <a:lnTo>
                  <a:pt x="15" y="482"/>
                </a:lnTo>
                <a:lnTo>
                  <a:pt x="23" y="501"/>
                </a:lnTo>
                <a:lnTo>
                  <a:pt x="26" y="508"/>
                </a:lnTo>
                <a:lnTo>
                  <a:pt x="27" y="513"/>
                </a:lnTo>
                <a:lnTo>
                  <a:pt x="27" y="513"/>
                </a:lnTo>
                <a:lnTo>
                  <a:pt x="23" y="510"/>
                </a:lnTo>
                <a:lnTo>
                  <a:pt x="22" y="507"/>
                </a:lnTo>
                <a:lnTo>
                  <a:pt x="21" y="507"/>
                </a:lnTo>
                <a:lnTo>
                  <a:pt x="21" y="507"/>
                </a:lnTo>
                <a:lnTo>
                  <a:pt x="30" y="528"/>
                </a:lnTo>
                <a:lnTo>
                  <a:pt x="30" y="528"/>
                </a:lnTo>
                <a:lnTo>
                  <a:pt x="30" y="526"/>
                </a:lnTo>
                <a:lnTo>
                  <a:pt x="28" y="522"/>
                </a:lnTo>
                <a:lnTo>
                  <a:pt x="27" y="514"/>
                </a:lnTo>
                <a:lnTo>
                  <a:pt x="27" y="514"/>
                </a:lnTo>
                <a:lnTo>
                  <a:pt x="47" y="545"/>
                </a:lnTo>
                <a:lnTo>
                  <a:pt x="70" y="577"/>
                </a:lnTo>
                <a:lnTo>
                  <a:pt x="94" y="608"/>
                </a:lnTo>
                <a:lnTo>
                  <a:pt x="107" y="624"/>
                </a:lnTo>
                <a:lnTo>
                  <a:pt x="121" y="637"/>
                </a:lnTo>
                <a:lnTo>
                  <a:pt x="134" y="651"/>
                </a:lnTo>
                <a:lnTo>
                  <a:pt x="148" y="661"/>
                </a:lnTo>
                <a:lnTo>
                  <a:pt x="163" y="671"/>
                </a:lnTo>
                <a:lnTo>
                  <a:pt x="178" y="678"/>
                </a:lnTo>
                <a:lnTo>
                  <a:pt x="194" y="683"/>
                </a:lnTo>
                <a:lnTo>
                  <a:pt x="203" y="684"/>
                </a:lnTo>
                <a:lnTo>
                  <a:pt x="211" y="684"/>
                </a:lnTo>
                <a:lnTo>
                  <a:pt x="219" y="684"/>
                </a:lnTo>
                <a:lnTo>
                  <a:pt x="228" y="684"/>
                </a:lnTo>
                <a:lnTo>
                  <a:pt x="236" y="682"/>
                </a:lnTo>
                <a:lnTo>
                  <a:pt x="245" y="679"/>
                </a:lnTo>
                <a:lnTo>
                  <a:pt x="245" y="679"/>
                </a:lnTo>
                <a:lnTo>
                  <a:pt x="221" y="676"/>
                </a:lnTo>
                <a:lnTo>
                  <a:pt x="218" y="676"/>
                </a:lnTo>
                <a:lnTo>
                  <a:pt x="218" y="676"/>
                </a:lnTo>
                <a:lnTo>
                  <a:pt x="224" y="677"/>
                </a:lnTo>
                <a:lnTo>
                  <a:pt x="227" y="676"/>
                </a:lnTo>
                <a:lnTo>
                  <a:pt x="225" y="675"/>
                </a:lnTo>
                <a:lnTo>
                  <a:pt x="225" y="675"/>
                </a:lnTo>
                <a:lnTo>
                  <a:pt x="239" y="673"/>
                </a:lnTo>
                <a:lnTo>
                  <a:pt x="264" y="673"/>
                </a:lnTo>
                <a:lnTo>
                  <a:pt x="292" y="675"/>
                </a:lnTo>
                <a:lnTo>
                  <a:pt x="302" y="676"/>
                </a:lnTo>
                <a:lnTo>
                  <a:pt x="310" y="677"/>
                </a:lnTo>
                <a:lnTo>
                  <a:pt x="310" y="677"/>
                </a:lnTo>
                <a:lnTo>
                  <a:pt x="304" y="678"/>
                </a:lnTo>
                <a:lnTo>
                  <a:pt x="298" y="681"/>
                </a:lnTo>
                <a:lnTo>
                  <a:pt x="298" y="681"/>
                </a:lnTo>
                <a:lnTo>
                  <a:pt x="305" y="679"/>
                </a:lnTo>
                <a:lnTo>
                  <a:pt x="312" y="681"/>
                </a:lnTo>
                <a:lnTo>
                  <a:pt x="324" y="681"/>
                </a:lnTo>
                <a:lnTo>
                  <a:pt x="329" y="681"/>
                </a:lnTo>
                <a:lnTo>
                  <a:pt x="335" y="679"/>
                </a:lnTo>
                <a:lnTo>
                  <a:pt x="342" y="677"/>
                </a:lnTo>
                <a:lnTo>
                  <a:pt x="349" y="673"/>
                </a:lnTo>
                <a:lnTo>
                  <a:pt x="349" y="673"/>
                </a:lnTo>
                <a:lnTo>
                  <a:pt x="346" y="673"/>
                </a:lnTo>
                <a:lnTo>
                  <a:pt x="343" y="673"/>
                </a:lnTo>
                <a:lnTo>
                  <a:pt x="341" y="675"/>
                </a:lnTo>
                <a:lnTo>
                  <a:pt x="342" y="677"/>
                </a:lnTo>
                <a:lnTo>
                  <a:pt x="342" y="677"/>
                </a:lnTo>
                <a:lnTo>
                  <a:pt x="334" y="681"/>
                </a:lnTo>
                <a:lnTo>
                  <a:pt x="327" y="682"/>
                </a:lnTo>
                <a:lnTo>
                  <a:pt x="319" y="683"/>
                </a:lnTo>
                <a:lnTo>
                  <a:pt x="312" y="682"/>
                </a:lnTo>
                <a:lnTo>
                  <a:pt x="296" y="678"/>
                </a:lnTo>
                <a:lnTo>
                  <a:pt x="281" y="673"/>
                </a:lnTo>
                <a:lnTo>
                  <a:pt x="265" y="667"/>
                </a:lnTo>
                <a:lnTo>
                  <a:pt x="249" y="663"/>
                </a:lnTo>
                <a:lnTo>
                  <a:pt x="242" y="661"/>
                </a:lnTo>
                <a:lnTo>
                  <a:pt x="234" y="661"/>
                </a:lnTo>
                <a:lnTo>
                  <a:pt x="225" y="663"/>
                </a:lnTo>
                <a:lnTo>
                  <a:pt x="218" y="664"/>
                </a:lnTo>
                <a:lnTo>
                  <a:pt x="218" y="664"/>
                </a:lnTo>
                <a:lnTo>
                  <a:pt x="211" y="663"/>
                </a:lnTo>
                <a:lnTo>
                  <a:pt x="193" y="657"/>
                </a:lnTo>
                <a:lnTo>
                  <a:pt x="181" y="652"/>
                </a:lnTo>
                <a:lnTo>
                  <a:pt x="168" y="646"/>
                </a:lnTo>
                <a:lnTo>
                  <a:pt x="153" y="637"/>
                </a:lnTo>
                <a:lnTo>
                  <a:pt x="140" y="629"/>
                </a:lnTo>
                <a:lnTo>
                  <a:pt x="140" y="629"/>
                </a:lnTo>
                <a:lnTo>
                  <a:pt x="137" y="626"/>
                </a:lnTo>
                <a:lnTo>
                  <a:pt x="128" y="619"/>
                </a:lnTo>
                <a:lnTo>
                  <a:pt x="116" y="608"/>
                </a:lnTo>
                <a:lnTo>
                  <a:pt x="103" y="594"/>
                </a:lnTo>
                <a:lnTo>
                  <a:pt x="89" y="579"/>
                </a:lnTo>
                <a:lnTo>
                  <a:pt x="78" y="565"/>
                </a:lnTo>
                <a:lnTo>
                  <a:pt x="74" y="559"/>
                </a:lnTo>
                <a:lnTo>
                  <a:pt x="71" y="553"/>
                </a:lnTo>
                <a:lnTo>
                  <a:pt x="70" y="548"/>
                </a:lnTo>
                <a:lnTo>
                  <a:pt x="71" y="545"/>
                </a:lnTo>
                <a:lnTo>
                  <a:pt x="71" y="545"/>
                </a:lnTo>
                <a:lnTo>
                  <a:pt x="74" y="547"/>
                </a:lnTo>
                <a:lnTo>
                  <a:pt x="71" y="548"/>
                </a:lnTo>
                <a:lnTo>
                  <a:pt x="71" y="548"/>
                </a:lnTo>
                <a:lnTo>
                  <a:pt x="85" y="560"/>
                </a:lnTo>
                <a:lnTo>
                  <a:pt x="93" y="569"/>
                </a:lnTo>
                <a:lnTo>
                  <a:pt x="93" y="569"/>
                </a:lnTo>
                <a:lnTo>
                  <a:pt x="93" y="567"/>
                </a:lnTo>
                <a:lnTo>
                  <a:pt x="89" y="561"/>
                </a:lnTo>
                <a:lnTo>
                  <a:pt x="89" y="561"/>
                </a:lnTo>
                <a:lnTo>
                  <a:pt x="93" y="563"/>
                </a:lnTo>
                <a:lnTo>
                  <a:pt x="99" y="569"/>
                </a:lnTo>
                <a:lnTo>
                  <a:pt x="115" y="584"/>
                </a:lnTo>
                <a:lnTo>
                  <a:pt x="121" y="590"/>
                </a:lnTo>
                <a:lnTo>
                  <a:pt x="100" y="571"/>
                </a:lnTo>
                <a:lnTo>
                  <a:pt x="100" y="571"/>
                </a:lnTo>
                <a:lnTo>
                  <a:pt x="110" y="578"/>
                </a:lnTo>
                <a:lnTo>
                  <a:pt x="136" y="595"/>
                </a:lnTo>
                <a:lnTo>
                  <a:pt x="175" y="618"/>
                </a:lnTo>
                <a:lnTo>
                  <a:pt x="218" y="641"/>
                </a:lnTo>
                <a:lnTo>
                  <a:pt x="240" y="652"/>
                </a:lnTo>
                <a:lnTo>
                  <a:pt x="262" y="661"/>
                </a:lnTo>
                <a:lnTo>
                  <a:pt x="281" y="669"/>
                </a:lnTo>
                <a:lnTo>
                  <a:pt x="299" y="673"/>
                </a:lnTo>
                <a:lnTo>
                  <a:pt x="306" y="675"/>
                </a:lnTo>
                <a:lnTo>
                  <a:pt x="313" y="675"/>
                </a:lnTo>
                <a:lnTo>
                  <a:pt x="319" y="675"/>
                </a:lnTo>
                <a:lnTo>
                  <a:pt x="324" y="672"/>
                </a:lnTo>
                <a:lnTo>
                  <a:pt x="328" y="670"/>
                </a:lnTo>
                <a:lnTo>
                  <a:pt x="330" y="665"/>
                </a:lnTo>
                <a:lnTo>
                  <a:pt x="333" y="660"/>
                </a:lnTo>
                <a:lnTo>
                  <a:pt x="333" y="654"/>
                </a:lnTo>
                <a:lnTo>
                  <a:pt x="333" y="654"/>
                </a:lnTo>
                <a:lnTo>
                  <a:pt x="336" y="652"/>
                </a:lnTo>
                <a:lnTo>
                  <a:pt x="345" y="651"/>
                </a:lnTo>
                <a:lnTo>
                  <a:pt x="367" y="649"/>
                </a:lnTo>
                <a:lnTo>
                  <a:pt x="378" y="648"/>
                </a:lnTo>
                <a:lnTo>
                  <a:pt x="388" y="646"/>
                </a:lnTo>
                <a:lnTo>
                  <a:pt x="395" y="643"/>
                </a:lnTo>
                <a:lnTo>
                  <a:pt x="396" y="641"/>
                </a:lnTo>
                <a:lnTo>
                  <a:pt x="398" y="638"/>
                </a:lnTo>
                <a:lnTo>
                  <a:pt x="398" y="638"/>
                </a:lnTo>
                <a:lnTo>
                  <a:pt x="399" y="638"/>
                </a:lnTo>
                <a:lnTo>
                  <a:pt x="400" y="638"/>
                </a:lnTo>
                <a:lnTo>
                  <a:pt x="399" y="640"/>
                </a:lnTo>
                <a:lnTo>
                  <a:pt x="380" y="641"/>
                </a:lnTo>
                <a:lnTo>
                  <a:pt x="380" y="641"/>
                </a:lnTo>
                <a:lnTo>
                  <a:pt x="392" y="638"/>
                </a:lnTo>
                <a:lnTo>
                  <a:pt x="390" y="637"/>
                </a:lnTo>
                <a:lnTo>
                  <a:pt x="384" y="638"/>
                </a:lnTo>
                <a:lnTo>
                  <a:pt x="384" y="638"/>
                </a:lnTo>
                <a:lnTo>
                  <a:pt x="388" y="635"/>
                </a:lnTo>
                <a:lnTo>
                  <a:pt x="393" y="634"/>
                </a:lnTo>
                <a:lnTo>
                  <a:pt x="404" y="631"/>
                </a:lnTo>
                <a:lnTo>
                  <a:pt x="430" y="628"/>
                </a:lnTo>
                <a:lnTo>
                  <a:pt x="442" y="625"/>
                </a:lnTo>
                <a:lnTo>
                  <a:pt x="453" y="623"/>
                </a:lnTo>
                <a:lnTo>
                  <a:pt x="458" y="620"/>
                </a:lnTo>
                <a:lnTo>
                  <a:pt x="461" y="617"/>
                </a:lnTo>
                <a:lnTo>
                  <a:pt x="465" y="613"/>
                </a:lnTo>
                <a:lnTo>
                  <a:pt x="466" y="610"/>
                </a:lnTo>
                <a:lnTo>
                  <a:pt x="466" y="610"/>
                </a:lnTo>
                <a:lnTo>
                  <a:pt x="465" y="611"/>
                </a:lnTo>
                <a:lnTo>
                  <a:pt x="463" y="612"/>
                </a:lnTo>
                <a:lnTo>
                  <a:pt x="457" y="612"/>
                </a:lnTo>
                <a:lnTo>
                  <a:pt x="455" y="612"/>
                </a:lnTo>
                <a:lnTo>
                  <a:pt x="455" y="611"/>
                </a:lnTo>
                <a:lnTo>
                  <a:pt x="457" y="610"/>
                </a:lnTo>
                <a:lnTo>
                  <a:pt x="459" y="608"/>
                </a:lnTo>
                <a:lnTo>
                  <a:pt x="459" y="608"/>
                </a:lnTo>
                <a:lnTo>
                  <a:pt x="428" y="617"/>
                </a:lnTo>
                <a:lnTo>
                  <a:pt x="406" y="620"/>
                </a:lnTo>
                <a:lnTo>
                  <a:pt x="399" y="622"/>
                </a:lnTo>
                <a:lnTo>
                  <a:pt x="395" y="622"/>
                </a:lnTo>
                <a:lnTo>
                  <a:pt x="394" y="620"/>
                </a:lnTo>
                <a:lnTo>
                  <a:pt x="394" y="620"/>
                </a:lnTo>
                <a:lnTo>
                  <a:pt x="400" y="618"/>
                </a:lnTo>
                <a:lnTo>
                  <a:pt x="405" y="617"/>
                </a:lnTo>
                <a:lnTo>
                  <a:pt x="408" y="616"/>
                </a:lnTo>
                <a:lnTo>
                  <a:pt x="413" y="612"/>
                </a:lnTo>
                <a:lnTo>
                  <a:pt x="413" y="612"/>
                </a:lnTo>
                <a:lnTo>
                  <a:pt x="407" y="618"/>
                </a:lnTo>
                <a:lnTo>
                  <a:pt x="400" y="623"/>
                </a:lnTo>
                <a:lnTo>
                  <a:pt x="392" y="626"/>
                </a:lnTo>
                <a:lnTo>
                  <a:pt x="383" y="628"/>
                </a:lnTo>
                <a:lnTo>
                  <a:pt x="373" y="629"/>
                </a:lnTo>
                <a:lnTo>
                  <a:pt x="366" y="630"/>
                </a:lnTo>
                <a:lnTo>
                  <a:pt x="354" y="628"/>
                </a:lnTo>
                <a:lnTo>
                  <a:pt x="354" y="628"/>
                </a:lnTo>
                <a:lnTo>
                  <a:pt x="363" y="624"/>
                </a:lnTo>
                <a:lnTo>
                  <a:pt x="373" y="622"/>
                </a:lnTo>
                <a:lnTo>
                  <a:pt x="398" y="618"/>
                </a:lnTo>
                <a:lnTo>
                  <a:pt x="410" y="616"/>
                </a:lnTo>
                <a:lnTo>
                  <a:pt x="422" y="610"/>
                </a:lnTo>
                <a:lnTo>
                  <a:pt x="426" y="607"/>
                </a:lnTo>
                <a:lnTo>
                  <a:pt x="431" y="602"/>
                </a:lnTo>
                <a:lnTo>
                  <a:pt x="436" y="598"/>
                </a:lnTo>
                <a:lnTo>
                  <a:pt x="440" y="592"/>
                </a:lnTo>
                <a:lnTo>
                  <a:pt x="440" y="592"/>
                </a:lnTo>
                <a:lnTo>
                  <a:pt x="428" y="592"/>
                </a:lnTo>
                <a:lnTo>
                  <a:pt x="413" y="594"/>
                </a:lnTo>
                <a:lnTo>
                  <a:pt x="406" y="596"/>
                </a:lnTo>
                <a:lnTo>
                  <a:pt x="400" y="599"/>
                </a:lnTo>
                <a:lnTo>
                  <a:pt x="395" y="601"/>
                </a:lnTo>
                <a:lnTo>
                  <a:pt x="393" y="605"/>
                </a:lnTo>
                <a:lnTo>
                  <a:pt x="393" y="605"/>
                </a:lnTo>
                <a:lnTo>
                  <a:pt x="384" y="601"/>
                </a:lnTo>
                <a:lnTo>
                  <a:pt x="376" y="598"/>
                </a:lnTo>
                <a:lnTo>
                  <a:pt x="366" y="595"/>
                </a:lnTo>
                <a:lnTo>
                  <a:pt x="357" y="593"/>
                </a:lnTo>
                <a:lnTo>
                  <a:pt x="334" y="592"/>
                </a:lnTo>
                <a:lnTo>
                  <a:pt x="310" y="592"/>
                </a:lnTo>
                <a:lnTo>
                  <a:pt x="258" y="594"/>
                </a:lnTo>
                <a:lnTo>
                  <a:pt x="233" y="594"/>
                </a:lnTo>
                <a:lnTo>
                  <a:pt x="206" y="594"/>
                </a:lnTo>
                <a:lnTo>
                  <a:pt x="181" y="592"/>
                </a:lnTo>
                <a:lnTo>
                  <a:pt x="169" y="589"/>
                </a:lnTo>
                <a:lnTo>
                  <a:pt x="158" y="587"/>
                </a:lnTo>
                <a:lnTo>
                  <a:pt x="147" y="583"/>
                </a:lnTo>
                <a:lnTo>
                  <a:pt x="136" y="578"/>
                </a:lnTo>
                <a:lnTo>
                  <a:pt x="127" y="572"/>
                </a:lnTo>
                <a:lnTo>
                  <a:pt x="118" y="566"/>
                </a:lnTo>
                <a:lnTo>
                  <a:pt x="110" y="558"/>
                </a:lnTo>
                <a:lnTo>
                  <a:pt x="104" y="548"/>
                </a:lnTo>
                <a:lnTo>
                  <a:pt x="98" y="537"/>
                </a:lnTo>
                <a:lnTo>
                  <a:pt x="93" y="525"/>
                </a:lnTo>
                <a:lnTo>
                  <a:pt x="88" y="512"/>
                </a:lnTo>
                <a:lnTo>
                  <a:pt x="86" y="496"/>
                </a:lnTo>
                <a:lnTo>
                  <a:pt x="85" y="478"/>
                </a:lnTo>
                <a:lnTo>
                  <a:pt x="86" y="459"/>
                </a:lnTo>
                <a:lnTo>
                  <a:pt x="86" y="459"/>
                </a:lnTo>
                <a:lnTo>
                  <a:pt x="88" y="463"/>
                </a:lnTo>
                <a:lnTo>
                  <a:pt x="87" y="458"/>
                </a:lnTo>
                <a:lnTo>
                  <a:pt x="87" y="458"/>
                </a:lnTo>
                <a:lnTo>
                  <a:pt x="87" y="459"/>
                </a:lnTo>
                <a:lnTo>
                  <a:pt x="87" y="460"/>
                </a:lnTo>
                <a:lnTo>
                  <a:pt x="91" y="461"/>
                </a:lnTo>
                <a:lnTo>
                  <a:pt x="95" y="463"/>
                </a:lnTo>
                <a:lnTo>
                  <a:pt x="95" y="463"/>
                </a:lnTo>
                <a:lnTo>
                  <a:pt x="94" y="465"/>
                </a:lnTo>
                <a:lnTo>
                  <a:pt x="95" y="466"/>
                </a:lnTo>
                <a:lnTo>
                  <a:pt x="97" y="468"/>
                </a:lnTo>
                <a:lnTo>
                  <a:pt x="95" y="471"/>
                </a:lnTo>
                <a:lnTo>
                  <a:pt x="95" y="471"/>
                </a:lnTo>
                <a:lnTo>
                  <a:pt x="94" y="469"/>
                </a:lnTo>
                <a:lnTo>
                  <a:pt x="93" y="468"/>
                </a:lnTo>
                <a:lnTo>
                  <a:pt x="91" y="466"/>
                </a:lnTo>
                <a:lnTo>
                  <a:pt x="88" y="466"/>
                </a:lnTo>
                <a:lnTo>
                  <a:pt x="88" y="465"/>
                </a:lnTo>
                <a:lnTo>
                  <a:pt x="88" y="465"/>
                </a:lnTo>
                <a:lnTo>
                  <a:pt x="88" y="465"/>
                </a:lnTo>
                <a:lnTo>
                  <a:pt x="88" y="468"/>
                </a:lnTo>
                <a:lnTo>
                  <a:pt x="89" y="472"/>
                </a:lnTo>
                <a:lnTo>
                  <a:pt x="97" y="488"/>
                </a:lnTo>
                <a:lnTo>
                  <a:pt x="107" y="508"/>
                </a:lnTo>
                <a:lnTo>
                  <a:pt x="123" y="531"/>
                </a:lnTo>
                <a:lnTo>
                  <a:pt x="131" y="543"/>
                </a:lnTo>
                <a:lnTo>
                  <a:pt x="140" y="553"/>
                </a:lnTo>
                <a:lnTo>
                  <a:pt x="150" y="564"/>
                </a:lnTo>
                <a:lnTo>
                  <a:pt x="158" y="572"/>
                </a:lnTo>
                <a:lnTo>
                  <a:pt x="168" y="579"/>
                </a:lnTo>
                <a:lnTo>
                  <a:pt x="177" y="584"/>
                </a:lnTo>
                <a:lnTo>
                  <a:pt x="187" y="587"/>
                </a:lnTo>
                <a:lnTo>
                  <a:pt x="195" y="588"/>
                </a:lnTo>
                <a:lnTo>
                  <a:pt x="195" y="588"/>
                </a:lnTo>
                <a:lnTo>
                  <a:pt x="196" y="587"/>
                </a:lnTo>
                <a:lnTo>
                  <a:pt x="199" y="587"/>
                </a:lnTo>
                <a:lnTo>
                  <a:pt x="211" y="589"/>
                </a:lnTo>
                <a:lnTo>
                  <a:pt x="248" y="594"/>
                </a:lnTo>
                <a:lnTo>
                  <a:pt x="271" y="596"/>
                </a:lnTo>
                <a:lnTo>
                  <a:pt x="292" y="596"/>
                </a:lnTo>
                <a:lnTo>
                  <a:pt x="301" y="596"/>
                </a:lnTo>
                <a:lnTo>
                  <a:pt x="310" y="595"/>
                </a:lnTo>
                <a:lnTo>
                  <a:pt x="316" y="593"/>
                </a:lnTo>
                <a:lnTo>
                  <a:pt x="322" y="590"/>
                </a:lnTo>
                <a:lnTo>
                  <a:pt x="322" y="590"/>
                </a:lnTo>
                <a:lnTo>
                  <a:pt x="323" y="593"/>
                </a:lnTo>
                <a:lnTo>
                  <a:pt x="327" y="594"/>
                </a:lnTo>
                <a:lnTo>
                  <a:pt x="330" y="594"/>
                </a:lnTo>
                <a:lnTo>
                  <a:pt x="335" y="593"/>
                </a:lnTo>
                <a:lnTo>
                  <a:pt x="343" y="588"/>
                </a:lnTo>
                <a:lnTo>
                  <a:pt x="347" y="585"/>
                </a:lnTo>
                <a:lnTo>
                  <a:pt x="347" y="584"/>
                </a:lnTo>
                <a:lnTo>
                  <a:pt x="347" y="584"/>
                </a:lnTo>
                <a:lnTo>
                  <a:pt x="348" y="584"/>
                </a:lnTo>
                <a:lnTo>
                  <a:pt x="347" y="585"/>
                </a:lnTo>
                <a:lnTo>
                  <a:pt x="347" y="585"/>
                </a:lnTo>
                <a:lnTo>
                  <a:pt x="351" y="588"/>
                </a:lnTo>
                <a:lnTo>
                  <a:pt x="351" y="588"/>
                </a:lnTo>
                <a:lnTo>
                  <a:pt x="349" y="587"/>
                </a:lnTo>
                <a:lnTo>
                  <a:pt x="351" y="584"/>
                </a:lnTo>
                <a:lnTo>
                  <a:pt x="352" y="583"/>
                </a:lnTo>
                <a:lnTo>
                  <a:pt x="354" y="583"/>
                </a:lnTo>
                <a:lnTo>
                  <a:pt x="354" y="583"/>
                </a:lnTo>
                <a:lnTo>
                  <a:pt x="342" y="583"/>
                </a:lnTo>
                <a:lnTo>
                  <a:pt x="333" y="584"/>
                </a:lnTo>
                <a:lnTo>
                  <a:pt x="329" y="585"/>
                </a:lnTo>
                <a:lnTo>
                  <a:pt x="328" y="587"/>
                </a:lnTo>
                <a:lnTo>
                  <a:pt x="328" y="587"/>
                </a:lnTo>
                <a:lnTo>
                  <a:pt x="335" y="583"/>
                </a:lnTo>
                <a:lnTo>
                  <a:pt x="354" y="578"/>
                </a:lnTo>
                <a:lnTo>
                  <a:pt x="372" y="572"/>
                </a:lnTo>
                <a:lnTo>
                  <a:pt x="382" y="569"/>
                </a:lnTo>
                <a:lnTo>
                  <a:pt x="382" y="569"/>
                </a:lnTo>
                <a:lnTo>
                  <a:pt x="383" y="570"/>
                </a:lnTo>
                <a:lnTo>
                  <a:pt x="384" y="570"/>
                </a:lnTo>
                <a:lnTo>
                  <a:pt x="389" y="563"/>
                </a:lnTo>
                <a:lnTo>
                  <a:pt x="389" y="563"/>
                </a:lnTo>
                <a:lnTo>
                  <a:pt x="386" y="565"/>
                </a:lnTo>
                <a:lnTo>
                  <a:pt x="383" y="566"/>
                </a:lnTo>
                <a:lnTo>
                  <a:pt x="381" y="565"/>
                </a:lnTo>
                <a:lnTo>
                  <a:pt x="380" y="563"/>
                </a:lnTo>
                <a:lnTo>
                  <a:pt x="380" y="563"/>
                </a:lnTo>
                <a:lnTo>
                  <a:pt x="376" y="565"/>
                </a:lnTo>
                <a:lnTo>
                  <a:pt x="370" y="567"/>
                </a:lnTo>
                <a:lnTo>
                  <a:pt x="351" y="572"/>
                </a:lnTo>
                <a:lnTo>
                  <a:pt x="339" y="575"/>
                </a:lnTo>
                <a:lnTo>
                  <a:pt x="328" y="576"/>
                </a:lnTo>
                <a:lnTo>
                  <a:pt x="318" y="575"/>
                </a:lnTo>
                <a:lnTo>
                  <a:pt x="310" y="572"/>
                </a:lnTo>
                <a:lnTo>
                  <a:pt x="310" y="572"/>
                </a:lnTo>
                <a:lnTo>
                  <a:pt x="314" y="571"/>
                </a:lnTo>
                <a:lnTo>
                  <a:pt x="316" y="571"/>
                </a:lnTo>
                <a:lnTo>
                  <a:pt x="314" y="570"/>
                </a:lnTo>
                <a:lnTo>
                  <a:pt x="314" y="570"/>
                </a:lnTo>
                <a:lnTo>
                  <a:pt x="323" y="565"/>
                </a:lnTo>
                <a:lnTo>
                  <a:pt x="341" y="558"/>
                </a:lnTo>
                <a:lnTo>
                  <a:pt x="392" y="537"/>
                </a:lnTo>
                <a:lnTo>
                  <a:pt x="417" y="526"/>
                </a:lnTo>
                <a:lnTo>
                  <a:pt x="436" y="517"/>
                </a:lnTo>
                <a:lnTo>
                  <a:pt x="442" y="512"/>
                </a:lnTo>
                <a:lnTo>
                  <a:pt x="445" y="510"/>
                </a:lnTo>
                <a:lnTo>
                  <a:pt x="446" y="508"/>
                </a:lnTo>
                <a:lnTo>
                  <a:pt x="445" y="507"/>
                </a:lnTo>
                <a:lnTo>
                  <a:pt x="441" y="506"/>
                </a:lnTo>
                <a:lnTo>
                  <a:pt x="441" y="506"/>
                </a:lnTo>
                <a:lnTo>
                  <a:pt x="441" y="506"/>
                </a:lnTo>
                <a:lnTo>
                  <a:pt x="441" y="506"/>
                </a:lnTo>
                <a:lnTo>
                  <a:pt x="442" y="506"/>
                </a:lnTo>
                <a:lnTo>
                  <a:pt x="441" y="506"/>
                </a:lnTo>
                <a:lnTo>
                  <a:pt x="441" y="506"/>
                </a:lnTo>
                <a:close/>
                <a:moveTo>
                  <a:pt x="280" y="540"/>
                </a:moveTo>
                <a:lnTo>
                  <a:pt x="280" y="540"/>
                </a:lnTo>
                <a:lnTo>
                  <a:pt x="278" y="541"/>
                </a:lnTo>
                <a:lnTo>
                  <a:pt x="277" y="540"/>
                </a:lnTo>
                <a:lnTo>
                  <a:pt x="276" y="540"/>
                </a:lnTo>
                <a:lnTo>
                  <a:pt x="276" y="540"/>
                </a:lnTo>
                <a:lnTo>
                  <a:pt x="277" y="539"/>
                </a:lnTo>
                <a:lnTo>
                  <a:pt x="280" y="540"/>
                </a:lnTo>
                <a:lnTo>
                  <a:pt x="280" y="540"/>
                </a:lnTo>
                <a:close/>
                <a:moveTo>
                  <a:pt x="189" y="494"/>
                </a:moveTo>
                <a:lnTo>
                  <a:pt x="189" y="494"/>
                </a:lnTo>
                <a:lnTo>
                  <a:pt x="193" y="492"/>
                </a:lnTo>
                <a:lnTo>
                  <a:pt x="194" y="493"/>
                </a:lnTo>
                <a:lnTo>
                  <a:pt x="194" y="493"/>
                </a:lnTo>
                <a:lnTo>
                  <a:pt x="193" y="495"/>
                </a:lnTo>
                <a:lnTo>
                  <a:pt x="189" y="496"/>
                </a:lnTo>
                <a:lnTo>
                  <a:pt x="188" y="496"/>
                </a:lnTo>
                <a:lnTo>
                  <a:pt x="189" y="494"/>
                </a:lnTo>
                <a:lnTo>
                  <a:pt x="189" y="494"/>
                </a:lnTo>
                <a:lnTo>
                  <a:pt x="189" y="494"/>
                </a:lnTo>
                <a:lnTo>
                  <a:pt x="189" y="494"/>
                </a:lnTo>
                <a:lnTo>
                  <a:pt x="189" y="494"/>
                </a:lnTo>
                <a:lnTo>
                  <a:pt x="189" y="494"/>
                </a:lnTo>
                <a:lnTo>
                  <a:pt x="189" y="494"/>
                </a:lnTo>
                <a:close/>
                <a:moveTo>
                  <a:pt x="597" y="402"/>
                </a:moveTo>
                <a:lnTo>
                  <a:pt x="597" y="402"/>
                </a:lnTo>
                <a:lnTo>
                  <a:pt x="597" y="405"/>
                </a:lnTo>
                <a:lnTo>
                  <a:pt x="597" y="406"/>
                </a:lnTo>
                <a:lnTo>
                  <a:pt x="596" y="406"/>
                </a:lnTo>
                <a:lnTo>
                  <a:pt x="596" y="406"/>
                </a:lnTo>
                <a:lnTo>
                  <a:pt x="595" y="405"/>
                </a:lnTo>
                <a:lnTo>
                  <a:pt x="596" y="404"/>
                </a:lnTo>
                <a:lnTo>
                  <a:pt x="597" y="402"/>
                </a:lnTo>
                <a:lnTo>
                  <a:pt x="597" y="402"/>
                </a:lnTo>
                <a:close/>
                <a:moveTo>
                  <a:pt x="637" y="421"/>
                </a:moveTo>
                <a:lnTo>
                  <a:pt x="637" y="421"/>
                </a:lnTo>
                <a:lnTo>
                  <a:pt x="635" y="431"/>
                </a:lnTo>
                <a:lnTo>
                  <a:pt x="632" y="435"/>
                </a:lnTo>
                <a:lnTo>
                  <a:pt x="632" y="436"/>
                </a:lnTo>
                <a:lnTo>
                  <a:pt x="632" y="435"/>
                </a:lnTo>
                <a:lnTo>
                  <a:pt x="632" y="433"/>
                </a:lnTo>
                <a:lnTo>
                  <a:pt x="634" y="424"/>
                </a:lnTo>
                <a:lnTo>
                  <a:pt x="635" y="422"/>
                </a:lnTo>
                <a:lnTo>
                  <a:pt x="636" y="421"/>
                </a:lnTo>
                <a:lnTo>
                  <a:pt x="637" y="421"/>
                </a:lnTo>
                <a:lnTo>
                  <a:pt x="637" y="421"/>
                </a:lnTo>
                <a:lnTo>
                  <a:pt x="636" y="423"/>
                </a:lnTo>
                <a:lnTo>
                  <a:pt x="636" y="422"/>
                </a:lnTo>
                <a:lnTo>
                  <a:pt x="636" y="422"/>
                </a:lnTo>
                <a:lnTo>
                  <a:pt x="637" y="421"/>
                </a:lnTo>
                <a:lnTo>
                  <a:pt x="637" y="421"/>
                </a:lnTo>
                <a:close/>
                <a:moveTo>
                  <a:pt x="577" y="59"/>
                </a:moveTo>
                <a:lnTo>
                  <a:pt x="577" y="59"/>
                </a:lnTo>
                <a:lnTo>
                  <a:pt x="575" y="58"/>
                </a:lnTo>
                <a:lnTo>
                  <a:pt x="573" y="57"/>
                </a:lnTo>
                <a:lnTo>
                  <a:pt x="571" y="55"/>
                </a:lnTo>
                <a:lnTo>
                  <a:pt x="571" y="55"/>
                </a:lnTo>
                <a:lnTo>
                  <a:pt x="575" y="56"/>
                </a:lnTo>
                <a:lnTo>
                  <a:pt x="577" y="59"/>
                </a:lnTo>
                <a:lnTo>
                  <a:pt x="577" y="59"/>
                </a:lnTo>
                <a:close/>
                <a:moveTo>
                  <a:pt x="386" y="11"/>
                </a:moveTo>
                <a:lnTo>
                  <a:pt x="386" y="11"/>
                </a:lnTo>
                <a:lnTo>
                  <a:pt x="383" y="10"/>
                </a:lnTo>
                <a:lnTo>
                  <a:pt x="382" y="9"/>
                </a:lnTo>
                <a:lnTo>
                  <a:pt x="382" y="9"/>
                </a:lnTo>
                <a:lnTo>
                  <a:pt x="382" y="9"/>
                </a:lnTo>
                <a:lnTo>
                  <a:pt x="383" y="9"/>
                </a:lnTo>
                <a:lnTo>
                  <a:pt x="386" y="9"/>
                </a:lnTo>
                <a:lnTo>
                  <a:pt x="387" y="10"/>
                </a:lnTo>
                <a:lnTo>
                  <a:pt x="386" y="11"/>
                </a:lnTo>
                <a:lnTo>
                  <a:pt x="386" y="11"/>
                </a:lnTo>
                <a:close/>
                <a:moveTo>
                  <a:pt x="252" y="47"/>
                </a:moveTo>
                <a:lnTo>
                  <a:pt x="252" y="47"/>
                </a:lnTo>
                <a:lnTo>
                  <a:pt x="254" y="46"/>
                </a:lnTo>
                <a:lnTo>
                  <a:pt x="255" y="46"/>
                </a:lnTo>
                <a:lnTo>
                  <a:pt x="257" y="46"/>
                </a:lnTo>
                <a:lnTo>
                  <a:pt x="257" y="46"/>
                </a:lnTo>
                <a:lnTo>
                  <a:pt x="254" y="49"/>
                </a:lnTo>
                <a:lnTo>
                  <a:pt x="253" y="49"/>
                </a:lnTo>
                <a:lnTo>
                  <a:pt x="252" y="47"/>
                </a:lnTo>
                <a:lnTo>
                  <a:pt x="252" y="47"/>
                </a:lnTo>
                <a:close/>
                <a:moveTo>
                  <a:pt x="283" y="678"/>
                </a:moveTo>
                <a:lnTo>
                  <a:pt x="283" y="678"/>
                </a:lnTo>
                <a:lnTo>
                  <a:pt x="288" y="678"/>
                </a:lnTo>
                <a:lnTo>
                  <a:pt x="292" y="679"/>
                </a:lnTo>
                <a:lnTo>
                  <a:pt x="292" y="679"/>
                </a:lnTo>
                <a:lnTo>
                  <a:pt x="287" y="679"/>
                </a:lnTo>
                <a:lnTo>
                  <a:pt x="284" y="679"/>
                </a:lnTo>
                <a:lnTo>
                  <a:pt x="283" y="678"/>
                </a:lnTo>
                <a:lnTo>
                  <a:pt x="283" y="678"/>
                </a:lnTo>
                <a:close/>
                <a:moveTo>
                  <a:pt x="231" y="648"/>
                </a:moveTo>
                <a:lnTo>
                  <a:pt x="231" y="648"/>
                </a:lnTo>
                <a:lnTo>
                  <a:pt x="234" y="647"/>
                </a:lnTo>
                <a:lnTo>
                  <a:pt x="237" y="648"/>
                </a:lnTo>
                <a:lnTo>
                  <a:pt x="240" y="649"/>
                </a:lnTo>
                <a:lnTo>
                  <a:pt x="241" y="649"/>
                </a:lnTo>
                <a:lnTo>
                  <a:pt x="241" y="651"/>
                </a:lnTo>
                <a:lnTo>
                  <a:pt x="241" y="651"/>
                </a:lnTo>
                <a:lnTo>
                  <a:pt x="239" y="649"/>
                </a:lnTo>
                <a:lnTo>
                  <a:pt x="236" y="649"/>
                </a:lnTo>
                <a:lnTo>
                  <a:pt x="234" y="649"/>
                </a:lnTo>
                <a:lnTo>
                  <a:pt x="231" y="648"/>
                </a:lnTo>
                <a:lnTo>
                  <a:pt x="231" y="648"/>
                </a:lnTo>
                <a:close/>
                <a:moveTo>
                  <a:pt x="440" y="619"/>
                </a:moveTo>
                <a:lnTo>
                  <a:pt x="440" y="619"/>
                </a:lnTo>
                <a:lnTo>
                  <a:pt x="439" y="620"/>
                </a:lnTo>
                <a:lnTo>
                  <a:pt x="437" y="622"/>
                </a:lnTo>
                <a:lnTo>
                  <a:pt x="436" y="622"/>
                </a:lnTo>
                <a:lnTo>
                  <a:pt x="436" y="622"/>
                </a:lnTo>
                <a:lnTo>
                  <a:pt x="436" y="619"/>
                </a:lnTo>
                <a:lnTo>
                  <a:pt x="437" y="618"/>
                </a:lnTo>
                <a:lnTo>
                  <a:pt x="440" y="619"/>
                </a:lnTo>
                <a:lnTo>
                  <a:pt x="440" y="619"/>
                </a:lnTo>
                <a:lnTo>
                  <a:pt x="439" y="619"/>
                </a:lnTo>
                <a:lnTo>
                  <a:pt x="440" y="619"/>
                </a:lnTo>
                <a:lnTo>
                  <a:pt x="440" y="619"/>
                </a:lnTo>
                <a:close/>
                <a:moveTo>
                  <a:pt x="187" y="576"/>
                </a:moveTo>
                <a:lnTo>
                  <a:pt x="187" y="576"/>
                </a:lnTo>
                <a:lnTo>
                  <a:pt x="196" y="581"/>
                </a:lnTo>
                <a:lnTo>
                  <a:pt x="196" y="581"/>
                </a:lnTo>
                <a:lnTo>
                  <a:pt x="192" y="579"/>
                </a:lnTo>
                <a:lnTo>
                  <a:pt x="187" y="576"/>
                </a:lnTo>
                <a:lnTo>
                  <a:pt x="187" y="576"/>
                </a:lnTo>
                <a:close/>
                <a:moveTo>
                  <a:pt x="281" y="594"/>
                </a:moveTo>
                <a:lnTo>
                  <a:pt x="281" y="594"/>
                </a:lnTo>
                <a:lnTo>
                  <a:pt x="284" y="594"/>
                </a:lnTo>
                <a:lnTo>
                  <a:pt x="286" y="595"/>
                </a:lnTo>
                <a:lnTo>
                  <a:pt x="287" y="595"/>
                </a:lnTo>
                <a:lnTo>
                  <a:pt x="287" y="595"/>
                </a:lnTo>
                <a:lnTo>
                  <a:pt x="283" y="596"/>
                </a:lnTo>
                <a:lnTo>
                  <a:pt x="282" y="595"/>
                </a:lnTo>
                <a:lnTo>
                  <a:pt x="281" y="594"/>
                </a:lnTo>
                <a:lnTo>
                  <a:pt x="281" y="594"/>
                </a:lnTo>
                <a:close/>
                <a:moveTo>
                  <a:pt x="330" y="593"/>
                </a:moveTo>
                <a:lnTo>
                  <a:pt x="330" y="593"/>
                </a:lnTo>
                <a:lnTo>
                  <a:pt x="331" y="590"/>
                </a:lnTo>
                <a:lnTo>
                  <a:pt x="333" y="589"/>
                </a:lnTo>
                <a:lnTo>
                  <a:pt x="334" y="590"/>
                </a:lnTo>
                <a:lnTo>
                  <a:pt x="334" y="590"/>
                </a:lnTo>
                <a:lnTo>
                  <a:pt x="334" y="590"/>
                </a:lnTo>
                <a:lnTo>
                  <a:pt x="333" y="592"/>
                </a:lnTo>
                <a:lnTo>
                  <a:pt x="331" y="593"/>
                </a:lnTo>
                <a:lnTo>
                  <a:pt x="330" y="593"/>
                </a:lnTo>
                <a:lnTo>
                  <a:pt x="330" y="593"/>
                </a:lnTo>
                <a:close/>
                <a:moveTo>
                  <a:pt x="431" y="519"/>
                </a:moveTo>
                <a:lnTo>
                  <a:pt x="431" y="519"/>
                </a:lnTo>
                <a:lnTo>
                  <a:pt x="435" y="519"/>
                </a:lnTo>
                <a:lnTo>
                  <a:pt x="434" y="518"/>
                </a:lnTo>
                <a:lnTo>
                  <a:pt x="431" y="518"/>
                </a:lnTo>
                <a:lnTo>
                  <a:pt x="430" y="518"/>
                </a:lnTo>
                <a:lnTo>
                  <a:pt x="431" y="519"/>
                </a:lnTo>
                <a:lnTo>
                  <a:pt x="431" y="519"/>
                </a:lnTo>
                <a:lnTo>
                  <a:pt x="431" y="520"/>
                </a:lnTo>
                <a:lnTo>
                  <a:pt x="431" y="519"/>
                </a:lnTo>
                <a:lnTo>
                  <a:pt x="431" y="519"/>
                </a:lnTo>
                <a:close/>
                <a:moveTo>
                  <a:pt x="369" y="539"/>
                </a:moveTo>
                <a:lnTo>
                  <a:pt x="369" y="539"/>
                </a:lnTo>
                <a:lnTo>
                  <a:pt x="370" y="537"/>
                </a:lnTo>
                <a:lnTo>
                  <a:pt x="371" y="537"/>
                </a:lnTo>
                <a:lnTo>
                  <a:pt x="371" y="537"/>
                </a:lnTo>
                <a:lnTo>
                  <a:pt x="371" y="537"/>
                </a:lnTo>
                <a:lnTo>
                  <a:pt x="371" y="539"/>
                </a:lnTo>
                <a:lnTo>
                  <a:pt x="370" y="540"/>
                </a:lnTo>
                <a:lnTo>
                  <a:pt x="369" y="539"/>
                </a:lnTo>
                <a:lnTo>
                  <a:pt x="369" y="539"/>
                </a:lnTo>
                <a:close/>
                <a:moveTo>
                  <a:pt x="307" y="541"/>
                </a:moveTo>
                <a:lnTo>
                  <a:pt x="307" y="541"/>
                </a:lnTo>
                <a:lnTo>
                  <a:pt x="307" y="540"/>
                </a:lnTo>
                <a:lnTo>
                  <a:pt x="308" y="540"/>
                </a:lnTo>
                <a:lnTo>
                  <a:pt x="312" y="540"/>
                </a:lnTo>
                <a:lnTo>
                  <a:pt x="312" y="540"/>
                </a:lnTo>
                <a:lnTo>
                  <a:pt x="311" y="541"/>
                </a:lnTo>
                <a:lnTo>
                  <a:pt x="310" y="541"/>
                </a:lnTo>
                <a:lnTo>
                  <a:pt x="307" y="541"/>
                </a:lnTo>
                <a:lnTo>
                  <a:pt x="307" y="541"/>
                </a:lnTo>
                <a:close/>
                <a:moveTo>
                  <a:pt x="295" y="542"/>
                </a:moveTo>
                <a:lnTo>
                  <a:pt x="295" y="542"/>
                </a:lnTo>
                <a:lnTo>
                  <a:pt x="299" y="541"/>
                </a:lnTo>
                <a:lnTo>
                  <a:pt x="300" y="542"/>
                </a:lnTo>
                <a:lnTo>
                  <a:pt x="301" y="543"/>
                </a:lnTo>
                <a:lnTo>
                  <a:pt x="301" y="543"/>
                </a:lnTo>
                <a:lnTo>
                  <a:pt x="298" y="543"/>
                </a:lnTo>
                <a:lnTo>
                  <a:pt x="296" y="542"/>
                </a:lnTo>
                <a:lnTo>
                  <a:pt x="295" y="542"/>
                </a:lnTo>
                <a:lnTo>
                  <a:pt x="295" y="542"/>
                </a:lnTo>
                <a:close/>
                <a:moveTo>
                  <a:pt x="412" y="598"/>
                </a:moveTo>
                <a:lnTo>
                  <a:pt x="412" y="598"/>
                </a:lnTo>
                <a:lnTo>
                  <a:pt x="407" y="600"/>
                </a:lnTo>
                <a:lnTo>
                  <a:pt x="402" y="602"/>
                </a:lnTo>
                <a:lnTo>
                  <a:pt x="402" y="602"/>
                </a:lnTo>
                <a:lnTo>
                  <a:pt x="404" y="600"/>
                </a:lnTo>
                <a:lnTo>
                  <a:pt x="407" y="599"/>
                </a:lnTo>
                <a:lnTo>
                  <a:pt x="410" y="598"/>
                </a:lnTo>
                <a:lnTo>
                  <a:pt x="412" y="598"/>
                </a:lnTo>
                <a:lnTo>
                  <a:pt x="412" y="598"/>
                </a:lnTo>
                <a:close/>
                <a:moveTo>
                  <a:pt x="263" y="514"/>
                </a:moveTo>
                <a:lnTo>
                  <a:pt x="263" y="514"/>
                </a:lnTo>
                <a:lnTo>
                  <a:pt x="263" y="513"/>
                </a:lnTo>
                <a:lnTo>
                  <a:pt x="264" y="513"/>
                </a:lnTo>
                <a:lnTo>
                  <a:pt x="266" y="514"/>
                </a:lnTo>
                <a:lnTo>
                  <a:pt x="266" y="514"/>
                </a:lnTo>
                <a:lnTo>
                  <a:pt x="264" y="516"/>
                </a:lnTo>
                <a:lnTo>
                  <a:pt x="263" y="514"/>
                </a:lnTo>
                <a:lnTo>
                  <a:pt x="263" y="514"/>
                </a:lnTo>
                <a:close/>
                <a:moveTo>
                  <a:pt x="319" y="566"/>
                </a:moveTo>
                <a:lnTo>
                  <a:pt x="319" y="566"/>
                </a:lnTo>
                <a:lnTo>
                  <a:pt x="322" y="565"/>
                </a:lnTo>
                <a:lnTo>
                  <a:pt x="323" y="565"/>
                </a:lnTo>
                <a:lnTo>
                  <a:pt x="324" y="566"/>
                </a:lnTo>
                <a:lnTo>
                  <a:pt x="324" y="566"/>
                </a:lnTo>
                <a:lnTo>
                  <a:pt x="321" y="567"/>
                </a:lnTo>
                <a:lnTo>
                  <a:pt x="319" y="567"/>
                </a:lnTo>
                <a:lnTo>
                  <a:pt x="319" y="566"/>
                </a:lnTo>
                <a:lnTo>
                  <a:pt x="319" y="566"/>
                </a:lnTo>
                <a:close/>
                <a:moveTo>
                  <a:pt x="414" y="605"/>
                </a:moveTo>
                <a:lnTo>
                  <a:pt x="414" y="605"/>
                </a:lnTo>
                <a:lnTo>
                  <a:pt x="416" y="605"/>
                </a:lnTo>
                <a:lnTo>
                  <a:pt x="417" y="605"/>
                </a:lnTo>
                <a:lnTo>
                  <a:pt x="418" y="604"/>
                </a:lnTo>
                <a:lnTo>
                  <a:pt x="418" y="605"/>
                </a:lnTo>
                <a:lnTo>
                  <a:pt x="418" y="605"/>
                </a:lnTo>
                <a:lnTo>
                  <a:pt x="416" y="606"/>
                </a:lnTo>
                <a:lnTo>
                  <a:pt x="414" y="606"/>
                </a:lnTo>
                <a:lnTo>
                  <a:pt x="414" y="605"/>
                </a:lnTo>
                <a:lnTo>
                  <a:pt x="414" y="605"/>
                </a:lnTo>
                <a:close/>
                <a:moveTo>
                  <a:pt x="412" y="607"/>
                </a:moveTo>
                <a:lnTo>
                  <a:pt x="412" y="607"/>
                </a:lnTo>
                <a:lnTo>
                  <a:pt x="410" y="605"/>
                </a:lnTo>
                <a:lnTo>
                  <a:pt x="412" y="607"/>
                </a:lnTo>
                <a:lnTo>
                  <a:pt x="412" y="607"/>
                </a:lnTo>
                <a:lnTo>
                  <a:pt x="411" y="606"/>
                </a:lnTo>
                <a:lnTo>
                  <a:pt x="411" y="606"/>
                </a:lnTo>
                <a:lnTo>
                  <a:pt x="412" y="607"/>
                </a:lnTo>
                <a:lnTo>
                  <a:pt x="412" y="607"/>
                </a:lnTo>
                <a:lnTo>
                  <a:pt x="412" y="607"/>
                </a:lnTo>
                <a:close/>
                <a:moveTo>
                  <a:pt x="400" y="606"/>
                </a:moveTo>
                <a:lnTo>
                  <a:pt x="400" y="606"/>
                </a:lnTo>
                <a:lnTo>
                  <a:pt x="402" y="605"/>
                </a:lnTo>
                <a:lnTo>
                  <a:pt x="404" y="605"/>
                </a:lnTo>
                <a:lnTo>
                  <a:pt x="405" y="605"/>
                </a:lnTo>
                <a:lnTo>
                  <a:pt x="405" y="605"/>
                </a:lnTo>
                <a:lnTo>
                  <a:pt x="404" y="606"/>
                </a:lnTo>
                <a:lnTo>
                  <a:pt x="402" y="607"/>
                </a:lnTo>
                <a:lnTo>
                  <a:pt x="400" y="606"/>
                </a:lnTo>
                <a:lnTo>
                  <a:pt x="400" y="606"/>
                </a:lnTo>
                <a:close/>
                <a:moveTo>
                  <a:pt x="325" y="585"/>
                </a:moveTo>
                <a:lnTo>
                  <a:pt x="325" y="585"/>
                </a:lnTo>
                <a:lnTo>
                  <a:pt x="324" y="585"/>
                </a:lnTo>
                <a:lnTo>
                  <a:pt x="323" y="585"/>
                </a:lnTo>
                <a:lnTo>
                  <a:pt x="323" y="585"/>
                </a:lnTo>
                <a:lnTo>
                  <a:pt x="325" y="585"/>
                </a:lnTo>
                <a:lnTo>
                  <a:pt x="325" y="585"/>
                </a:lnTo>
                <a:lnTo>
                  <a:pt x="324" y="585"/>
                </a:lnTo>
                <a:lnTo>
                  <a:pt x="325" y="585"/>
                </a:lnTo>
                <a:lnTo>
                  <a:pt x="325" y="585"/>
                </a:lnTo>
                <a:close/>
                <a:moveTo>
                  <a:pt x="384" y="613"/>
                </a:moveTo>
                <a:lnTo>
                  <a:pt x="384" y="613"/>
                </a:lnTo>
                <a:lnTo>
                  <a:pt x="387" y="612"/>
                </a:lnTo>
                <a:lnTo>
                  <a:pt x="387" y="612"/>
                </a:lnTo>
                <a:lnTo>
                  <a:pt x="387" y="613"/>
                </a:lnTo>
                <a:lnTo>
                  <a:pt x="384" y="613"/>
                </a:lnTo>
                <a:lnTo>
                  <a:pt x="384" y="613"/>
                </a:lnTo>
                <a:lnTo>
                  <a:pt x="384" y="613"/>
                </a:lnTo>
                <a:lnTo>
                  <a:pt x="384" y="613"/>
                </a:lnTo>
                <a:lnTo>
                  <a:pt x="384" y="613"/>
                </a:lnTo>
                <a:close/>
                <a:moveTo>
                  <a:pt x="425" y="624"/>
                </a:moveTo>
                <a:lnTo>
                  <a:pt x="425" y="624"/>
                </a:lnTo>
                <a:lnTo>
                  <a:pt x="426" y="625"/>
                </a:lnTo>
                <a:lnTo>
                  <a:pt x="426" y="625"/>
                </a:lnTo>
                <a:lnTo>
                  <a:pt x="428" y="624"/>
                </a:lnTo>
                <a:lnTo>
                  <a:pt x="430" y="623"/>
                </a:lnTo>
                <a:lnTo>
                  <a:pt x="430" y="623"/>
                </a:lnTo>
                <a:lnTo>
                  <a:pt x="430" y="624"/>
                </a:lnTo>
                <a:lnTo>
                  <a:pt x="429" y="625"/>
                </a:lnTo>
                <a:lnTo>
                  <a:pt x="426" y="626"/>
                </a:lnTo>
                <a:lnTo>
                  <a:pt x="425" y="626"/>
                </a:lnTo>
                <a:lnTo>
                  <a:pt x="424" y="625"/>
                </a:lnTo>
                <a:lnTo>
                  <a:pt x="425" y="624"/>
                </a:lnTo>
                <a:lnTo>
                  <a:pt x="425" y="624"/>
                </a:lnTo>
                <a:close/>
                <a:moveTo>
                  <a:pt x="314" y="588"/>
                </a:moveTo>
                <a:lnTo>
                  <a:pt x="314" y="588"/>
                </a:lnTo>
                <a:lnTo>
                  <a:pt x="308" y="584"/>
                </a:lnTo>
                <a:lnTo>
                  <a:pt x="307" y="584"/>
                </a:lnTo>
                <a:lnTo>
                  <a:pt x="308" y="584"/>
                </a:lnTo>
                <a:lnTo>
                  <a:pt x="312" y="585"/>
                </a:lnTo>
                <a:lnTo>
                  <a:pt x="313" y="587"/>
                </a:lnTo>
                <a:lnTo>
                  <a:pt x="314" y="588"/>
                </a:lnTo>
                <a:lnTo>
                  <a:pt x="314" y="588"/>
                </a:lnTo>
                <a:lnTo>
                  <a:pt x="313" y="587"/>
                </a:lnTo>
                <a:lnTo>
                  <a:pt x="313" y="587"/>
                </a:lnTo>
                <a:lnTo>
                  <a:pt x="313" y="587"/>
                </a:lnTo>
                <a:lnTo>
                  <a:pt x="314" y="588"/>
                </a:lnTo>
                <a:lnTo>
                  <a:pt x="314" y="588"/>
                </a:lnTo>
                <a:close/>
                <a:moveTo>
                  <a:pt x="264" y="541"/>
                </a:moveTo>
                <a:lnTo>
                  <a:pt x="264" y="541"/>
                </a:lnTo>
                <a:lnTo>
                  <a:pt x="265" y="540"/>
                </a:lnTo>
                <a:lnTo>
                  <a:pt x="265" y="540"/>
                </a:lnTo>
                <a:lnTo>
                  <a:pt x="268" y="540"/>
                </a:lnTo>
                <a:lnTo>
                  <a:pt x="268" y="540"/>
                </a:lnTo>
                <a:lnTo>
                  <a:pt x="268" y="541"/>
                </a:lnTo>
                <a:lnTo>
                  <a:pt x="266" y="541"/>
                </a:lnTo>
                <a:lnTo>
                  <a:pt x="264" y="541"/>
                </a:lnTo>
                <a:lnTo>
                  <a:pt x="264" y="541"/>
                </a:lnTo>
                <a:close/>
                <a:moveTo>
                  <a:pt x="327" y="592"/>
                </a:moveTo>
                <a:lnTo>
                  <a:pt x="327" y="592"/>
                </a:lnTo>
                <a:lnTo>
                  <a:pt x="325" y="589"/>
                </a:lnTo>
                <a:lnTo>
                  <a:pt x="325" y="589"/>
                </a:lnTo>
                <a:lnTo>
                  <a:pt x="327" y="590"/>
                </a:lnTo>
                <a:lnTo>
                  <a:pt x="327" y="592"/>
                </a:lnTo>
                <a:lnTo>
                  <a:pt x="327" y="592"/>
                </a:lnTo>
                <a:lnTo>
                  <a:pt x="327" y="592"/>
                </a:lnTo>
                <a:lnTo>
                  <a:pt x="327" y="592"/>
                </a:lnTo>
                <a:lnTo>
                  <a:pt x="327" y="592"/>
                </a:lnTo>
                <a:close/>
                <a:moveTo>
                  <a:pt x="405" y="629"/>
                </a:moveTo>
                <a:lnTo>
                  <a:pt x="405" y="629"/>
                </a:lnTo>
                <a:lnTo>
                  <a:pt x="413" y="626"/>
                </a:lnTo>
                <a:lnTo>
                  <a:pt x="405" y="629"/>
                </a:lnTo>
                <a:lnTo>
                  <a:pt x="405" y="629"/>
                </a:lnTo>
                <a:lnTo>
                  <a:pt x="406" y="628"/>
                </a:lnTo>
                <a:lnTo>
                  <a:pt x="406" y="628"/>
                </a:lnTo>
                <a:lnTo>
                  <a:pt x="406" y="628"/>
                </a:lnTo>
                <a:lnTo>
                  <a:pt x="405" y="629"/>
                </a:lnTo>
                <a:lnTo>
                  <a:pt x="405" y="629"/>
                </a:lnTo>
                <a:close/>
                <a:moveTo>
                  <a:pt x="366" y="617"/>
                </a:moveTo>
                <a:lnTo>
                  <a:pt x="366" y="617"/>
                </a:lnTo>
                <a:lnTo>
                  <a:pt x="367" y="614"/>
                </a:lnTo>
                <a:lnTo>
                  <a:pt x="369" y="614"/>
                </a:lnTo>
                <a:lnTo>
                  <a:pt x="370" y="614"/>
                </a:lnTo>
                <a:lnTo>
                  <a:pt x="370" y="614"/>
                </a:lnTo>
                <a:lnTo>
                  <a:pt x="369" y="617"/>
                </a:lnTo>
                <a:lnTo>
                  <a:pt x="367" y="617"/>
                </a:lnTo>
                <a:lnTo>
                  <a:pt x="366" y="617"/>
                </a:lnTo>
                <a:lnTo>
                  <a:pt x="366" y="617"/>
                </a:lnTo>
                <a:close/>
                <a:moveTo>
                  <a:pt x="392" y="625"/>
                </a:moveTo>
                <a:lnTo>
                  <a:pt x="392" y="625"/>
                </a:lnTo>
                <a:lnTo>
                  <a:pt x="389" y="624"/>
                </a:lnTo>
                <a:lnTo>
                  <a:pt x="388" y="625"/>
                </a:lnTo>
                <a:lnTo>
                  <a:pt x="388" y="626"/>
                </a:lnTo>
                <a:lnTo>
                  <a:pt x="388" y="629"/>
                </a:lnTo>
                <a:lnTo>
                  <a:pt x="388" y="630"/>
                </a:lnTo>
                <a:lnTo>
                  <a:pt x="389" y="630"/>
                </a:lnTo>
                <a:lnTo>
                  <a:pt x="390" y="629"/>
                </a:lnTo>
                <a:lnTo>
                  <a:pt x="392" y="625"/>
                </a:lnTo>
                <a:lnTo>
                  <a:pt x="392" y="625"/>
                </a:lnTo>
                <a:lnTo>
                  <a:pt x="393" y="626"/>
                </a:lnTo>
                <a:lnTo>
                  <a:pt x="393" y="626"/>
                </a:lnTo>
                <a:lnTo>
                  <a:pt x="392" y="626"/>
                </a:lnTo>
                <a:lnTo>
                  <a:pt x="392" y="625"/>
                </a:lnTo>
                <a:lnTo>
                  <a:pt x="392" y="625"/>
                </a:lnTo>
                <a:close/>
                <a:moveTo>
                  <a:pt x="284" y="584"/>
                </a:moveTo>
                <a:lnTo>
                  <a:pt x="284" y="584"/>
                </a:lnTo>
                <a:lnTo>
                  <a:pt x="284" y="588"/>
                </a:lnTo>
                <a:lnTo>
                  <a:pt x="286" y="589"/>
                </a:lnTo>
                <a:lnTo>
                  <a:pt x="288" y="588"/>
                </a:lnTo>
                <a:lnTo>
                  <a:pt x="289" y="585"/>
                </a:lnTo>
                <a:lnTo>
                  <a:pt x="289" y="583"/>
                </a:lnTo>
                <a:lnTo>
                  <a:pt x="289" y="582"/>
                </a:lnTo>
                <a:lnTo>
                  <a:pt x="288" y="582"/>
                </a:lnTo>
                <a:lnTo>
                  <a:pt x="284" y="584"/>
                </a:lnTo>
                <a:lnTo>
                  <a:pt x="284" y="584"/>
                </a:lnTo>
                <a:lnTo>
                  <a:pt x="283" y="585"/>
                </a:lnTo>
                <a:lnTo>
                  <a:pt x="284" y="584"/>
                </a:lnTo>
                <a:lnTo>
                  <a:pt x="284" y="584"/>
                </a:lnTo>
                <a:close/>
                <a:moveTo>
                  <a:pt x="363" y="619"/>
                </a:moveTo>
                <a:lnTo>
                  <a:pt x="363" y="619"/>
                </a:lnTo>
                <a:lnTo>
                  <a:pt x="361" y="622"/>
                </a:lnTo>
                <a:lnTo>
                  <a:pt x="361" y="620"/>
                </a:lnTo>
                <a:lnTo>
                  <a:pt x="363" y="619"/>
                </a:lnTo>
                <a:lnTo>
                  <a:pt x="363" y="619"/>
                </a:lnTo>
                <a:lnTo>
                  <a:pt x="363" y="619"/>
                </a:lnTo>
                <a:lnTo>
                  <a:pt x="363" y="619"/>
                </a:lnTo>
                <a:lnTo>
                  <a:pt x="361" y="619"/>
                </a:lnTo>
                <a:lnTo>
                  <a:pt x="363" y="619"/>
                </a:lnTo>
                <a:lnTo>
                  <a:pt x="363" y="619"/>
                </a:lnTo>
                <a:close/>
                <a:moveTo>
                  <a:pt x="233" y="505"/>
                </a:moveTo>
                <a:lnTo>
                  <a:pt x="233" y="505"/>
                </a:lnTo>
                <a:lnTo>
                  <a:pt x="234" y="504"/>
                </a:lnTo>
                <a:lnTo>
                  <a:pt x="235" y="504"/>
                </a:lnTo>
                <a:lnTo>
                  <a:pt x="235" y="505"/>
                </a:lnTo>
                <a:lnTo>
                  <a:pt x="235" y="505"/>
                </a:lnTo>
                <a:lnTo>
                  <a:pt x="234" y="506"/>
                </a:lnTo>
                <a:lnTo>
                  <a:pt x="233" y="506"/>
                </a:lnTo>
                <a:lnTo>
                  <a:pt x="233" y="505"/>
                </a:lnTo>
                <a:lnTo>
                  <a:pt x="233" y="505"/>
                </a:lnTo>
                <a:close/>
                <a:moveTo>
                  <a:pt x="241" y="535"/>
                </a:moveTo>
                <a:lnTo>
                  <a:pt x="241" y="535"/>
                </a:lnTo>
                <a:lnTo>
                  <a:pt x="242" y="535"/>
                </a:lnTo>
                <a:lnTo>
                  <a:pt x="243" y="535"/>
                </a:lnTo>
                <a:lnTo>
                  <a:pt x="245" y="536"/>
                </a:lnTo>
                <a:lnTo>
                  <a:pt x="245" y="536"/>
                </a:lnTo>
                <a:lnTo>
                  <a:pt x="245" y="536"/>
                </a:lnTo>
                <a:lnTo>
                  <a:pt x="242" y="536"/>
                </a:lnTo>
                <a:lnTo>
                  <a:pt x="242" y="536"/>
                </a:lnTo>
                <a:lnTo>
                  <a:pt x="241" y="535"/>
                </a:lnTo>
                <a:lnTo>
                  <a:pt x="241" y="535"/>
                </a:lnTo>
                <a:close/>
                <a:moveTo>
                  <a:pt x="372" y="632"/>
                </a:moveTo>
                <a:lnTo>
                  <a:pt x="372" y="632"/>
                </a:lnTo>
                <a:lnTo>
                  <a:pt x="375" y="631"/>
                </a:lnTo>
                <a:lnTo>
                  <a:pt x="375" y="631"/>
                </a:lnTo>
                <a:lnTo>
                  <a:pt x="373" y="632"/>
                </a:lnTo>
                <a:lnTo>
                  <a:pt x="372" y="632"/>
                </a:lnTo>
                <a:lnTo>
                  <a:pt x="372" y="632"/>
                </a:lnTo>
                <a:lnTo>
                  <a:pt x="373" y="632"/>
                </a:lnTo>
                <a:lnTo>
                  <a:pt x="372" y="632"/>
                </a:lnTo>
                <a:lnTo>
                  <a:pt x="372" y="632"/>
                </a:lnTo>
                <a:close/>
                <a:moveTo>
                  <a:pt x="348" y="629"/>
                </a:moveTo>
                <a:lnTo>
                  <a:pt x="348" y="629"/>
                </a:lnTo>
                <a:lnTo>
                  <a:pt x="354" y="625"/>
                </a:lnTo>
                <a:lnTo>
                  <a:pt x="348" y="629"/>
                </a:lnTo>
                <a:lnTo>
                  <a:pt x="348" y="629"/>
                </a:lnTo>
                <a:lnTo>
                  <a:pt x="349" y="628"/>
                </a:lnTo>
                <a:lnTo>
                  <a:pt x="348" y="629"/>
                </a:lnTo>
                <a:lnTo>
                  <a:pt x="348" y="629"/>
                </a:lnTo>
                <a:close/>
                <a:moveTo>
                  <a:pt x="371" y="634"/>
                </a:moveTo>
                <a:lnTo>
                  <a:pt x="371" y="634"/>
                </a:lnTo>
                <a:lnTo>
                  <a:pt x="369" y="636"/>
                </a:lnTo>
                <a:lnTo>
                  <a:pt x="367" y="637"/>
                </a:lnTo>
                <a:lnTo>
                  <a:pt x="367" y="636"/>
                </a:lnTo>
                <a:lnTo>
                  <a:pt x="371" y="634"/>
                </a:lnTo>
                <a:lnTo>
                  <a:pt x="371" y="634"/>
                </a:lnTo>
                <a:lnTo>
                  <a:pt x="371" y="634"/>
                </a:lnTo>
                <a:lnTo>
                  <a:pt x="371" y="634"/>
                </a:lnTo>
                <a:lnTo>
                  <a:pt x="371" y="634"/>
                </a:lnTo>
                <a:close/>
                <a:moveTo>
                  <a:pt x="337" y="625"/>
                </a:moveTo>
                <a:lnTo>
                  <a:pt x="337" y="625"/>
                </a:lnTo>
                <a:lnTo>
                  <a:pt x="339" y="626"/>
                </a:lnTo>
                <a:lnTo>
                  <a:pt x="341" y="626"/>
                </a:lnTo>
                <a:lnTo>
                  <a:pt x="342" y="625"/>
                </a:lnTo>
                <a:lnTo>
                  <a:pt x="345" y="625"/>
                </a:lnTo>
                <a:lnTo>
                  <a:pt x="345" y="625"/>
                </a:lnTo>
                <a:lnTo>
                  <a:pt x="342" y="628"/>
                </a:lnTo>
                <a:lnTo>
                  <a:pt x="340" y="628"/>
                </a:lnTo>
                <a:lnTo>
                  <a:pt x="339" y="628"/>
                </a:lnTo>
                <a:lnTo>
                  <a:pt x="337" y="625"/>
                </a:lnTo>
                <a:lnTo>
                  <a:pt x="337" y="625"/>
                </a:lnTo>
                <a:close/>
                <a:moveTo>
                  <a:pt x="334" y="625"/>
                </a:moveTo>
                <a:lnTo>
                  <a:pt x="334" y="625"/>
                </a:lnTo>
                <a:lnTo>
                  <a:pt x="330" y="625"/>
                </a:lnTo>
                <a:lnTo>
                  <a:pt x="329" y="624"/>
                </a:lnTo>
                <a:lnTo>
                  <a:pt x="329" y="624"/>
                </a:lnTo>
                <a:lnTo>
                  <a:pt x="330" y="623"/>
                </a:lnTo>
                <a:lnTo>
                  <a:pt x="333" y="623"/>
                </a:lnTo>
                <a:lnTo>
                  <a:pt x="334" y="624"/>
                </a:lnTo>
                <a:lnTo>
                  <a:pt x="334" y="625"/>
                </a:lnTo>
                <a:lnTo>
                  <a:pt x="334" y="625"/>
                </a:lnTo>
                <a:lnTo>
                  <a:pt x="333" y="625"/>
                </a:lnTo>
                <a:lnTo>
                  <a:pt x="333" y="625"/>
                </a:lnTo>
                <a:lnTo>
                  <a:pt x="333" y="625"/>
                </a:lnTo>
                <a:lnTo>
                  <a:pt x="334" y="625"/>
                </a:lnTo>
                <a:lnTo>
                  <a:pt x="334" y="625"/>
                </a:lnTo>
                <a:close/>
                <a:moveTo>
                  <a:pt x="317" y="617"/>
                </a:moveTo>
                <a:lnTo>
                  <a:pt x="317" y="617"/>
                </a:lnTo>
                <a:lnTo>
                  <a:pt x="321" y="616"/>
                </a:lnTo>
                <a:lnTo>
                  <a:pt x="324" y="617"/>
                </a:lnTo>
                <a:lnTo>
                  <a:pt x="324" y="617"/>
                </a:lnTo>
                <a:lnTo>
                  <a:pt x="321" y="618"/>
                </a:lnTo>
                <a:lnTo>
                  <a:pt x="317" y="617"/>
                </a:lnTo>
                <a:lnTo>
                  <a:pt x="317" y="617"/>
                </a:lnTo>
                <a:close/>
                <a:moveTo>
                  <a:pt x="363" y="636"/>
                </a:moveTo>
                <a:lnTo>
                  <a:pt x="363" y="636"/>
                </a:lnTo>
                <a:lnTo>
                  <a:pt x="359" y="638"/>
                </a:lnTo>
                <a:lnTo>
                  <a:pt x="357" y="640"/>
                </a:lnTo>
                <a:lnTo>
                  <a:pt x="354" y="638"/>
                </a:lnTo>
                <a:lnTo>
                  <a:pt x="354" y="638"/>
                </a:lnTo>
                <a:lnTo>
                  <a:pt x="355" y="637"/>
                </a:lnTo>
                <a:lnTo>
                  <a:pt x="357" y="636"/>
                </a:lnTo>
                <a:lnTo>
                  <a:pt x="359" y="636"/>
                </a:lnTo>
                <a:lnTo>
                  <a:pt x="363" y="636"/>
                </a:lnTo>
                <a:lnTo>
                  <a:pt x="363" y="636"/>
                </a:lnTo>
                <a:lnTo>
                  <a:pt x="361" y="636"/>
                </a:lnTo>
                <a:lnTo>
                  <a:pt x="363" y="636"/>
                </a:lnTo>
                <a:lnTo>
                  <a:pt x="363" y="636"/>
                </a:lnTo>
                <a:close/>
                <a:moveTo>
                  <a:pt x="271" y="588"/>
                </a:moveTo>
                <a:lnTo>
                  <a:pt x="271" y="588"/>
                </a:lnTo>
                <a:lnTo>
                  <a:pt x="276" y="588"/>
                </a:lnTo>
                <a:lnTo>
                  <a:pt x="278" y="588"/>
                </a:lnTo>
                <a:lnTo>
                  <a:pt x="277" y="589"/>
                </a:lnTo>
                <a:lnTo>
                  <a:pt x="271" y="588"/>
                </a:lnTo>
                <a:lnTo>
                  <a:pt x="271" y="588"/>
                </a:lnTo>
                <a:lnTo>
                  <a:pt x="272" y="588"/>
                </a:lnTo>
                <a:lnTo>
                  <a:pt x="271" y="588"/>
                </a:lnTo>
                <a:lnTo>
                  <a:pt x="271" y="588"/>
                </a:lnTo>
                <a:close/>
                <a:moveTo>
                  <a:pt x="349" y="636"/>
                </a:moveTo>
                <a:lnTo>
                  <a:pt x="349" y="636"/>
                </a:lnTo>
                <a:lnTo>
                  <a:pt x="352" y="636"/>
                </a:lnTo>
                <a:lnTo>
                  <a:pt x="355" y="636"/>
                </a:lnTo>
                <a:lnTo>
                  <a:pt x="355" y="636"/>
                </a:lnTo>
                <a:lnTo>
                  <a:pt x="353" y="637"/>
                </a:lnTo>
                <a:lnTo>
                  <a:pt x="352" y="637"/>
                </a:lnTo>
                <a:lnTo>
                  <a:pt x="351" y="637"/>
                </a:lnTo>
                <a:lnTo>
                  <a:pt x="349" y="636"/>
                </a:lnTo>
                <a:lnTo>
                  <a:pt x="349" y="636"/>
                </a:lnTo>
                <a:close/>
                <a:moveTo>
                  <a:pt x="224" y="528"/>
                </a:moveTo>
                <a:lnTo>
                  <a:pt x="224" y="528"/>
                </a:lnTo>
                <a:lnTo>
                  <a:pt x="225" y="528"/>
                </a:lnTo>
                <a:lnTo>
                  <a:pt x="228" y="529"/>
                </a:lnTo>
                <a:lnTo>
                  <a:pt x="230" y="530"/>
                </a:lnTo>
                <a:lnTo>
                  <a:pt x="230" y="530"/>
                </a:lnTo>
                <a:lnTo>
                  <a:pt x="229" y="530"/>
                </a:lnTo>
                <a:lnTo>
                  <a:pt x="227" y="530"/>
                </a:lnTo>
                <a:lnTo>
                  <a:pt x="224" y="528"/>
                </a:lnTo>
                <a:lnTo>
                  <a:pt x="224" y="528"/>
                </a:lnTo>
                <a:close/>
                <a:moveTo>
                  <a:pt x="364" y="644"/>
                </a:moveTo>
                <a:lnTo>
                  <a:pt x="364" y="644"/>
                </a:lnTo>
                <a:lnTo>
                  <a:pt x="363" y="643"/>
                </a:lnTo>
                <a:lnTo>
                  <a:pt x="359" y="643"/>
                </a:lnTo>
                <a:lnTo>
                  <a:pt x="352" y="644"/>
                </a:lnTo>
                <a:lnTo>
                  <a:pt x="351" y="644"/>
                </a:lnTo>
                <a:lnTo>
                  <a:pt x="351" y="646"/>
                </a:lnTo>
                <a:lnTo>
                  <a:pt x="364" y="644"/>
                </a:lnTo>
                <a:lnTo>
                  <a:pt x="364" y="644"/>
                </a:lnTo>
                <a:lnTo>
                  <a:pt x="365" y="644"/>
                </a:lnTo>
                <a:lnTo>
                  <a:pt x="364" y="644"/>
                </a:lnTo>
                <a:lnTo>
                  <a:pt x="364" y="644"/>
                </a:lnTo>
                <a:close/>
                <a:moveTo>
                  <a:pt x="330" y="631"/>
                </a:moveTo>
                <a:lnTo>
                  <a:pt x="330" y="631"/>
                </a:lnTo>
                <a:lnTo>
                  <a:pt x="333" y="629"/>
                </a:lnTo>
                <a:lnTo>
                  <a:pt x="335" y="629"/>
                </a:lnTo>
                <a:lnTo>
                  <a:pt x="335" y="629"/>
                </a:lnTo>
                <a:lnTo>
                  <a:pt x="334" y="629"/>
                </a:lnTo>
                <a:lnTo>
                  <a:pt x="333" y="630"/>
                </a:lnTo>
                <a:lnTo>
                  <a:pt x="333" y="631"/>
                </a:lnTo>
                <a:lnTo>
                  <a:pt x="330" y="631"/>
                </a:lnTo>
                <a:lnTo>
                  <a:pt x="330" y="631"/>
                </a:lnTo>
                <a:close/>
                <a:moveTo>
                  <a:pt x="355" y="641"/>
                </a:moveTo>
                <a:lnTo>
                  <a:pt x="355" y="641"/>
                </a:lnTo>
                <a:lnTo>
                  <a:pt x="353" y="641"/>
                </a:lnTo>
                <a:lnTo>
                  <a:pt x="351" y="641"/>
                </a:lnTo>
                <a:lnTo>
                  <a:pt x="351" y="641"/>
                </a:lnTo>
                <a:lnTo>
                  <a:pt x="353" y="640"/>
                </a:lnTo>
                <a:lnTo>
                  <a:pt x="354" y="640"/>
                </a:lnTo>
                <a:lnTo>
                  <a:pt x="355" y="640"/>
                </a:lnTo>
                <a:lnTo>
                  <a:pt x="355" y="641"/>
                </a:lnTo>
                <a:lnTo>
                  <a:pt x="355" y="641"/>
                </a:lnTo>
                <a:close/>
                <a:moveTo>
                  <a:pt x="265" y="588"/>
                </a:moveTo>
                <a:lnTo>
                  <a:pt x="265" y="588"/>
                </a:lnTo>
                <a:lnTo>
                  <a:pt x="257" y="583"/>
                </a:lnTo>
                <a:lnTo>
                  <a:pt x="257" y="583"/>
                </a:lnTo>
                <a:lnTo>
                  <a:pt x="258" y="583"/>
                </a:lnTo>
                <a:lnTo>
                  <a:pt x="262" y="585"/>
                </a:lnTo>
                <a:lnTo>
                  <a:pt x="264" y="587"/>
                </a:lnTo>
                <a:lnTo>
                  <a:pt x="265" y="588"/>
                </a:lnTo>
                <a:lnTo>
                  <a:pt x="265" y="588"/>
                </a:lnTo>
                <a:lnTo>
                  <a:pt x="264" y="587"/>
                </a:lnTo>
                <a:lnTo>
                  <a:pt x="265" y="588"/>
                </a:lnTo>
                <a:lnTo>
                  <a:pt x="265" y="588"/>
                </a:lnTo>
                <a:close/>
                <a:moveTo>
                  <a:pt x="264" y="585"/>
                </a:moveTo>
                <a:lnTo>
                  <a:pt x="264" y="585"/>
                </a:lnTo>
                <a:lnTo>
                  <a:pt x="266" y="585"/>
                </a:lnTo>
                <a:lnTo>
                  <a:pt x="269" y="587"/>
                </a:lnTo>
                <a:lnTo>
                  <a:pt x="269" y="587"/>
                </a:lnTo>
                <a:lnTo>
                  <a:pt x="266" y="587"/>
                </a:lnTo>
                <a:lnTo>
                  <a:pt x="264" y="585"/>
                </a:lnTo>
                <a:lnTo>
                  <a:pt x="264" y="585"/>
                </a:lnTo>
                <a:close/>
                <a:moveTo>
                  <a:pt x="340" y="641"/>
                </a:moveTo>
                <a:lnTo>
                  <a:pt x="340" y="641"/>
                </a:lnTo>
                <a:lnTo>
                  <a:pt x="337" y="641"/>
                </a:lnTo>
                <a:lnTo>
                  <a:pt x="337" y="641"/>
                </a:lnTo>
                <a:lnTo>
                  <a:pt x="341" y="640"/>
                </a:lnTo>
                <a:lnTo>
                  <a:pt x="345" y="640"/>
                </a:lnTo>
                <a:lnTo>
                  <a:pt x="340" y="641"/>
                </a:lnTo>
                <a:lnTo>
                  <a:pt x="340" y="641"/>
                </a:lnTo>
                <a:lnTo>
                  <a:pt x="340" y="641"/>
                </a:lnTo>
                <a:lnTo>
                  <a:pt x="340" y="641"/>
                </a:lnTo>
                <a:lnTo>
                  <a:pt x="340" y="641"/>
                </a:lnTo>
                <a:close/>
                <a:moveTo>
                  <a:pt x="216" y="512"/>
                </a:moveTo>
                <a:lnTo>
                  <a:pt x="216" y="512"/>
                </a:lnTo>
                <a:lnTo>
                  <a:pt x="217" y="512"/>
                </a:lnTo>
                <a:lnTo>
                  <a:pt x="218" y="513"/>
                </a:lnTo>
                <a:lnTo>
                  <a:pt x="218" y="513"/>
                </a:lnTo>
                <a:lnTo>
                  <a:pt x="217" y="513"/>
                </a:lnTo>
                <a:lnTo>
                  <a:pt x="216" y="512"/>
                </a:lnTo>
                <a:lnTo>
                  <a:pt x="216" y="512"/>
                </a:lnTo>
                <a:close/>
                <a:moveTo>
                  <a:pt x="343" y="643"/>
                </a:moveTo>
                <a:lnTo>
                  <a:pt x="343" y="643"/>
                </a:lnTo>
                <a:lnTo>
                  <a:pt x="342" y="643"/>
                </a:lnTo>
                <a:lnTo>
                  <a:pt x="342" y="642"/>
                </a:lnTo>
                <a:lnTo>
                  <a:pt x="343" y="642"/>
                </a:lnTo>
                <a:lnTo>
                  <a:pt x="343" y="643"/>
                </a:lnTo>
                <a:lnTo>
                  <a:pt x="343" y="643"/>
                </a:lnTo>
                <a:lnTo>
                  <a:pt x="343" y="643"/>
                </a:lnTo>
                <a:lnTo>
                  <a:pt x="343" y="643"/>
                </a:lnTo>
                <a:lnTo>
                  <a:pt x="343" y="643"/>
                </a:lnTo>
                <a:close/>
                <a:moveTo>
                  <a:pt x="290" y="619"/>
                </a:moveTo>
                <a:lnTo>
                  <a:pt x="290" y="619"/>
                </a:lnTo>
                <a:lnTo>
                  <a:pt x="293" y="616"/>
                </a:lnTo>
                <a:lnTo>
                  <a:pt x="290" y="619"/>
                </a:lnTo>
                <a:lnTo>
                  <a:pt x="290" y="619"/>
                </a:lnTo>
                <a:lnTo>
                  <a:pt x="290" y="619"/>
                </a:lnTo>
                <a:lnTo>
                  <a:pt x="290" y="618"/>
                </a:lnTo>
                <a:lnTo>
                  <a:pt x="290" y="618"/>
                </a:lnTo>
                <a:lnTo>
                  <a:pt x="290" y="619"/>
                </a:lnTo>
                <a:lnTo>
                  <a:pt x="290" y="619"/>
                </a:lnTo>
                <a:close/>
                <a:moveTo>
                  <a:pt x="334" y="642"/>
                </a:moveTo>
                <a:lnTo>
                  <a:pt x="334" y="642"/>
                </a:lnTo>
                <a:lnTo>
                  <a:pt x="324" y="640"/>
                </a:lnTo>
                <a:lnTo>
                  <a:pt x="324" y="641"/>
                </a:lnTo>
                <a:lnTo>
                  <a:pt x="324" y="642"/>
                </a:lnTo>
                <a:lnTo>
                  <a:pt x="329" y="643"/>
                </a:lnTo>
                <a:lnTo>
                  <a:pt x="331" y="643"/>
                </a:lnTo>
                <a:lnTo>
                  <a:pt x="334" y="642"/>
                </a:lnTo>
                <a:lnTo>
                  <a:pt x="334" y="642"/>
                </a:lnTo>
                <a:lnTo>
                  <a:pt x="333" y="641"/>
                </a:lnTo>
                <a:lnTo>
                  <a:pt x="334" y="642"/>
                </a:lnTo>
                <a:lnTo>
                  <a:pt x="334" y="642"/>
                </a:lnTo>
                <a:close/>
                <a:moveTo>
                  <a:pt x="318" y="635"/>
                </a:moveTo>
                <a:lnTo>
                  <a:pt x="318" y="635"/>
                </a:lnTo>
                <a:lnTo>
                  <a:pt x="316" y="635"/>
                </a:lnTo>
                <a:lnTo>
                  <a:pt x="314" y="635"/>
                </a:lnTo>
                <a:lnTo>
                  <a:pt x="317" y="635"/>
                </a:lnTo>
                <a:lnTo>
                  <a:pt x="318" y="635"/>
                </a:lnTo>
                <a:lnTo>
                  <a:pt x="318" y="635"/>
                </a:lnTo>
                <a:lnTo>
                  <a:pt x="318" y="635"/>
                </a:lnTo>
                <a:lnTo>
                  <a:pt x="318" y="635"/>
                </a:lnTo>
                <a:lnTo>
                  <a:pt x="318" y="635"/>
                </a:lnTo>
                <a:close/>
                <a:moveTo>
                  <a:pt x="337" y="646"/>
                </a:moveTo>
                <a:lnTo>
                  <a:pt x="337" y="646"/>
                </a:lnTo>
                <a:lnTo>
                  <a:pt x="336" y="647"/>
                </a:lnTo>
                <a:lnTo>
                  <a:pt x="337" y="647"/>
                </a:lnTo>
                <a:lnTo>
                  <a:pt x="339" y="647"/>
                </a:lnTo>
                <a:lnTo>
                  <a:pt x="339" y="646"/>
                </a:lnTo>
                <a:lnTo>
                  <a:pt x="337" y="646"/>
                </a:lnTo>
                <a:lnTo>
                  <a:pt x="337" y="646"/>
                </a:lnTo>
                <a:lnTo>
                  <a:pt x="336" y="647"/>
                </a:lnTo>
                <a:lnTo>
                  <a:pt x="337" y="646"/>
                </a:lnTo>
                <a:lnTo>
                  <a:pt x="337" y="646"/>
                </a:lnTo>
                <a:lnTo>
                  <a:pt x="337" y="646"/>
                </a:lnTo>
                <a:lnTo>
                  <a:pt x="337" y="646"/>
                </a:lnTo>
                <a:close/>
                <a:moveTo>
                  <a:pt x="247" y="584"/>
                </a:moveTo>
                <a:lnTo>
                  <a:pt x="247" y="584"/>
                </a:lnTo>
                <a:lnTo>
                  <a:pt x="248" y="584"/>
                </a:lnTo>
                <a:lnTo>
                  <a:pt x="249" y="584"/>
                </a:lnTo>
                <a:lnTo>
                  <a:pt x="251" y="584"/>
                </a:lnTo>
                <a:lnTo>
                  <a:pt x="252" y="584"/>
                </a:lnTo>
                <a:lnTo>
                  <a:pt x="252" y="584"/>
                </a:lnTo>
                <a:lnTo>
                  <a:pt x="248" y="585"/>
                </a:lnTo>
                <a:lnTo>
                  <a:pt x="247" y="585"/>
                </a:lnTo>
                <a:lnTo>
                  <a:pt x="247" y="584"/>
                </a:lnTo>
                <a:lnTo>
                  <a:pt x="247" y="584"/>
                </a:lnTo>
                <a:close/>
                <a:moveTo>
                  <a:pt x="302" y="636"/>
                </a:moveTo>
                <a:lnTo>
                  <a:pt x="302" y="636"/>
                </a:lnTo>
                <a:lnTo>
                  <a:pt x="306" y="635"/>
                </a:lnTo>
                <a:lnTo>
                  <a:pt x="308" y="635"/>
                </a:lnTo>
                <a:lnTo>
                  <a:pt x="308" y="635"/>
                </a:lnTo>
                <a:lnTo>
                  <a:pt x="307" y="636"/>
                </a:lnTo>
                <a:lnTo>
                  <a:pt x="306" y="636"/>
                </a:lnTo>
                <a:lnTo>
                  <a:pt x="302" y="636"/>
                </a:lnTo>
                <a:lnTo>
                  <a:pt x="302" y="636"/>
                </a:lnTo>
                <a:close/>
                <a:moveTo>
                  <a:pt x="205" y="505"/>
                </a:moveTo>
                <a:lnTo>
                  <a:pt x="205" y="505"/>
                </a:lnTo>
                <a:lnTo>
                  <a:pt x="206" y="504"/>
                </a:lnTo>
                <a:lnTo>
                  <a:pt x="207" y="505"/>
                </a:lnTo>
                <a:lnTo>
                  <a:pt x="207" y="505"/>
                </a:lnTo>
                <a:lnTo>
                  <a:pt x="206" y="506"/>
                </a:lnTo>
                <a:lnTo>
                  <a:pt x="205" y="505"/>
                </a:lnTo>
                <a:lnTo>
                  <a:pt x="205" y="505"/>
                </a:lnTo>
                <a:close/>
                <a:moveTo>
                  <a:pt x="286" y="629"/>
                </a:moveTo>
                <a:lnTo>
                  <a:pt x="286" y="629"/>
                </a:lnTo>
                <a:lnTo>
                  <a:pt x="288" y="629"/>
                </a:lnTo>
                <a:lnTo>
                  <a:pt x="292" y="629"/>
                </a:lnTo>
                <a:lnTo>
                  <a:pt x="292" y="629"/>
                </a:lnTo>
                <a:lnTo>
                  <a:pt x="290" y="630"/>
                </a:lnTo>
                <a:lnTo>
                  <a:pt x="288" y="630"/>
                </a:lnTo>
                <a:lnTo>
                  <a:pt x="286" y="629"/>
                </a:lnTo>
                <a:lnTo>
                  <a:pt x="286" y="629"/>
                </a:lnTo>
                <a:lnTo>
                  <a:pt x="286" y="629"/>
                </a:lnTo>
                <a:close/>
                <a:moveTo>
                  <a:pt x="236" y="583"/>
                </a:moveTo>
                <a:lnTo>
                  <a:pt x="236" y="583"/>
                </a:lnTo>
                <a:lnTo>
                  <a:pt x="234" y="582"/>
                </a:lnTo>
                <a:lnTo>
                  <a:pt x="230" y="581"/>
                </a:lnTo>
                <a:lnTo>
                  <a:pt x="230" y="581"/>
                </a:lnTo>
                <a:lnTo>
                  <a:pt x="233" y="579"/>
                </a:lnTo>
                <a:lnTo>
                  <a:pt x="235" y="579"/>
                </a:lnTo>
                <a:lnTo>
                  <a:pt x="236" y="581"/>
                </a:lnTo>
                <a:lnTo>
                  <a:pt x="236" y="583"/>
                </a:lnTo>
                <a:lnTo>
                  <a:pt x="236" y="583"/>
                </a:lnTo>
                <a:close/>
                <a:moveTo>
                  <a:pt x="314" y="659"/>
                </a:moveTo>
                <a:lnTo>
                  <a:pt x="314" y="659"/>
                </a:lnTo>
                <a:lnTo>
                  <a:pt x="318" y="658"/>
                </a:lnTo>
                <a:lnTo>
                  <a:pt x="321" y="658"/>
                </a:lnTo>
                <a:lnTo>
                  <a:pt x="323" y="658"/>
                </a:lnTo>
                <a:lnTo>
                  <a:pt x="325" y="658"/>
                </a:lnTo>
                <a:lnTo>
                  <a:pt x="325" y="659"/>
                </a:lnTo>
                <a:lnTo>
                  <a:pt x="324" y="660"/>
                </a:lnTo>
                <a:lnTo>
                  <a:pt x="321" y="660"/>
                </a:lnTo>
                <a:lnTo>
                  <a:pt x="314" y="659"/>
                </a:lnTo>
                <a:lnTo>
                  <a:pt x="314" y="659"/>
                </a:lnTo>
                <a:lnTo>
                  <a:pt x="316" y="659"/>
                </a:lnTo>
                <a:lnTo>
                  <a:pt x="314" y="659"/>
                </a:lnTo>
                <a:lnTo>
                  <a:pt x="314" y="659"/>
                </a:lnTo>
                <a:close/>
                <a:moveTo>
                  <a:pt x="295" y="647"/>
                </a:moveTo>
                <a:lnTo>
                  <a:pt x="295" y="647"/>
                </a:lnTo>
                <a:lnTo>
                  <a:pt x="288" y="646"/>
                </a:lnTo>
                <a:lnTo>
                  <a:pt x="295" y="647"/>
                </a:lnTo>
                <a:lnTo>
                  <a:pt x="295" y="647"/>
                </a:lnTo>
                <a:lnTo>
                  <a:pt x="295" y="648"/>
                </a:lnTo>
                <a:lnTo>
                  <a:pt x="293" y="647"/>
                </a:lnTo>
                <a:lnTo>
                  <a:pt x="293" y="647"/>
                </a:lnTo>
                <a:lnTo>
                  <a:pt x="295" y="647"/>
                </a:lnTo>
                <a:lnTo>
                  <a:pt x="295" y="647"/>
                </a:lnTo>
                <a:close/>
                <a:moveTo>
                  <a:pt x="195" y="500"/>
                </a:moveTo>
                <a:lnTo>
                  <a:pt x="195" y="500"/>
                </a:lnTo>
                <a:lnTo>
                  <a:pt x="198" y="499"/>
                </a:lnTo>
                <a:lnTo>
                  <a:pt x="198" y="499"/>
                </a:lnTo>
                <a:lnTo>
                  <a:pt x="198" y="501"/>
                </a:lnTo>
                <a:lnTo>
                  <a:pt x="196" y="501"/>
                </a:lnTo>
                <a:lnTo>
                  <a:pt x="195" y="500"/>
                </a:lnTo>
                <a:lnTo>
                  <a:pt x="195" y="500"/>
                </a:lnTo>
                <a:lnTo>
                  <a:pt x="196" y="500"/>
                </a:lnTo>
                <a:lnTo>
                  <a:pt x="196" y="501"/>
                </a:lnTo>
                <a:lnTo>
                  <a:pt x="196" y="501"/>
                </a:lnTo>
                <a:lnTo>
                  <a:pt x="195" y="500"/>
                </a:lnTo>
                <a:lnTo>
                  <a:pt x="195" y="500"/>
                </a:lnTo>
                <a:close/>
                <a:moveTo>
                  <a:pt x="225" y="581"/>
                </a:moveTo>
                <a:lnTo>
                  <a:pt x="225" y="581"/>
                </a:lnTo>
                <a:lnTo>
                  <a:pt x="228" y="579"/>
                </a:lnTo>
                <a:lnTo>
                  <a:pt x="230" y="579"/>
                </a:lnTo>
                <a:lnTo>
                  <a:pt x="230" y="579"/>
                </a:lnTo>
                <a:lnTo>
                  <a:pt x="225" y="581"/>
                </a:lnTo>
                <a:lnTo>
                  <a:pt x="225" y="581"/>
                </a:lnTo>
                <a:close/>
                <a:moveTo>
                  <a:pt x="329" y="663"/>
                </a:moveTo>
                <a:lnTo>
                  <a:pt x="329" y="663"/>
                </a:lnTo>
                <a:lnTo>
                  <a:pt x="329" y="661"/>
                </a:lnTo>
                <a:lnTo>
                  <a:pt x="329" y="661"/>
                </a:lnTo>
                <a:lnTo>
                  <a:pt x="328" y="660"/>
                </a:lnTo>
                <a:lnTo>
                  <a:pt x="329" y="660"/>
                </a:lnTo>
                <a:lnTo>
                  <a:pt x="329" y="660"/>
                </a:lnTo>
                <a:lnTo>
                  <a:pt x="330" y="660"/>
                </a:lnTo>
                <a:lnTo>
                  <a:pt x="331" y="660"/>
                </a:lnTo>
                <a:lnTo>
                  <a:pt x="330" y="661"/>
                </a:lnTo>
                <a:lnTo>
                  <a:pt x="329" y="663"/>
                </a:lnTo>
                <a:lnTo>
                  <a:pt x="329" y="663"/>
                </a:lnTo>
                <a:close/>
                <a:moveTo>
                  <a:pt x="284" y="642"/>
                </a:moveTo>
                <a:lnTo>
                  <a:pt x="284" y="642"/>
                </a:lnTo>
                <a:lnTo>
                  <a:pt x="290" y="640"/>
                </a:lnTo>
                <a:lnTo>
                  <a:pt x="290" y="640"/>
                </a:lnTo>
                <a:lnTo>
                  <a:pt x="290" y="640"/>
                </a:lnTo>
                <a:lnTo>
                  <a:pt x="287" y="642"/>
                </a:lnTo>
                <a:lnTo>
                  <a:pt x="284" y="642"/>
                </a:lnTo>
                <a:lnTo>
                  <a:pt x="284" y="642"/>
                </a:lnTo>
                <a:lnTo>
                  <a:pt x="286" y="642"/>
                </a:lnTo>
                <a:lnTo>
                  <a:pt x="284" y="642"/>
                </a:lnTo>
                <a:lnTo>
                  <a:pt x="284" y="642"/>
                </a:lnTo>
                <a:close/>
                <a:moveTo>
                  <a:pt x="222" y="578"/>
                </a:moveTo>
                <a:lnTo>
                  <a:pt x="222" y="578"/>
                </a:lnTo>
                <a:lnTo>
                  <a:pt x="222" y="577"/>
                </a:lnTo>
                <a:lnTo>
                  <a:pt x="222" y="577"/>
                </a:lnTo>
                <a:lnTo>
                  <a:pt x="222" y="577"/>
                </a:lnTo>
                <a:lnTo>
                  <a:pt x="222" y="578"/>
                </a:lnTo>
                <a:lnTo>
                  <a:pt x="222" y="578"/>
                </a:lnTo>
                <a:lnTo>
                  <a:pt x="222" y="578"/>
                </a:lnTo>
                <a:lnTo>
                  <a:pt x="222" y="578"/>
                </a:lnTo>
                <a:lnTo>
                  <a:pt x="222" y="578"/>
                </a:lnTo>
                <a:close/>
                <a:moveTo>
                  <a:pt x="251" y="617"/>
                </a:moveTo>
                <a:lnTo>
                  <a:pt x="251" y="617"/>
                </a:lnTo>
                <a:lnTo>
                  <a:pt x="249" y="616"/>
                </a:lnTo>
                <a:lnTo>
                  <a:pt x="251" y="616"/>
                </a:lnTo>
                <a:lnTo>
                  <a:pt x="253" y="614"/>
                </a:lnTo>
                <a:lnTo>
                  <a:pt x="254" y="616"/>
                </a:lnTo>
                <a:lnTo>
                  <a:pt x="254" y="616"/>
                </a:lnTo>
                <a:lnTo>
                  <a:pt x="252" y="617"/>
                </a:lnTo>
                <a:lnTo>
                  <a:pt x="251" y="617"/>
                </a:lnTo>
                <a:lnTo>
                  <a:pt x="251" y="617"/>
                </a:lnTo>
                <a:close/>
                <a:moveTo>
                  <a:pt x="310" y="657"/>
                </a:moveTo>
                <a:lnTo>
                  <a:pt x="310" y="657"/>
                </a:lnTo>
                <a:lnTo>
                  <a:pt x="307" y="657"/>
                </a:lnTo>
                <a:lnTo>
                  <a:pt x="306" y="655"/>
                </a:lnTo>
                <a:lnTo>
                  <a:pt x="307" y="654"/>
                </a:lnTo>
                <a:lnTo>
                  <a:pt x="307" y="654"/>
                </a:lnTo>
                <a:lnTo>
                  <a:pt x="310" y="655"/>
                </a:lnTo>
                <a:lnTo>
                  <a:pt x="310" y="657"/>
                </a:lnTo>
                <a:lnTo>
                  <a:pt x="310" y="657"/>
                </a:lnTo>
                <a:lnTo>
                  <a:pt x="310" y="657"/>
                </a:lnTo>
                <a:close/>
                <a:moveTo>
                  <a:pt x="218" y="581"/>
                </a:moveTo>
                <a:lnTo>
                  <a:pt x="218" y="581"/>
                </a:lnTo>
                <a:lnTo>
                  <a:pt x="218" y="581"/>
                </a:lnTo>
                <a:lnTo>
                  <a:pt x="218" y="581"/>
                </a:lnTo>
                <a:lnTo>
                  <a:pt x="218" y="581"/>
                </a:lnTo>
                <a:lnTo>
                  <a:pt x="219" y="581"/>
                </a:lnTo>
                <a:lnTo>
                  <a:pt x="218" y="581"/>
                </a:lnTo>
                <a:lnTo>
                  <a:pt x="218" y="581"/>
                </a:lnTo>
                <a:close/>
                <a:moveTo>
                  <a:pt x="218" y="588"/>
                </a:moveTo>
                <a:lnTo>
                  <a:pt x="218" y="588"/>
                </a:lnTo>
                <a:lnTo>
                  <a:pt x="219" y="589"/>
                </a:lnTo>
                <a:lnTo>
                  <a:pt x="221" y="589"/>
                </a:lnTo>
                <a:lnTo>
                  <a:pt x="222" y="588"/>
                </a:lnTo>
                <a:lnTo>
                  <a:pt x="223" y="589"/>
                </a:lnTo>
                <a:lnTo>
                  <a:pt x="223" y="589"/>
                </a:lnTo>
                <a:lnTo>
                  <a:pt x="219" y="589"/>
                </a:lnTo>
                <a:lnTo>
                  <a:pt x="218" y="589"/>
                </a:lnTo>
                <a:lnTo>
                  <a:pt x="218" y="588"/>
                </a:lnTo>
                <a:lnTo>
                  <a:pt x="218" y="588"/>
                </a:lnTo>
                <a:close/>
                <a:moveTo>
                  <a:pt x="333" y="679"/>
                </a:moveTo>
                <a:lnTo>
                  <a:pt x="333" y="679"/>
                </a:lnTo>
                <a:lnTo>
                  <a:pt x="334" y="678"/>
                </a:lnTo>
                <a:lnTo>
                  <a:pt x="333" y="679"/>
                </a:lnTo>
                <a:lnTo>
                  <a:pt x="333" y="679"/>
                </a:lnTo>
                <a:lnTo>
                  <a:pt x="333" y="678"/>
                </a:lnTo>
                <a:lnTo>
                  <a:pt x="333" y="679"/>
                </a:lnTo>
                <a:lnTo>
                  <a:pt x="333" y="679"/>
                </a:lnTo>
                <a:close/>
                <a:moveTo>
                  <a:pt x="183" y="486"/>
                </a:moveTo>
                <a:lnTo>
                  <a:pt x="183" y="486"/>
                </a:lnTo>
                <a:lnTo>
                  <a:pt x="184" y="487"/>
                </a:lnTo>
                <a:lnTo>
                  <a:pt x="184" y="487"/>
                </a:lnTo>
                <a:lnTo>
                  <a:pt x="184" y="488"/>
                </a:lnTo>
                <a:lnTo>
                  <a:pt x="183" y="488"/>
                </a:lnTo>
                <a:lnTo>
                  <a:pt x="183" y="486"/>
                </a:lnTo>
                <a:lnTo>
                  <a:pt x="183" y="486"/>
                </a:lnTo>
                <a:lnTo>
                  <a:pt x="184" y="486"/>
                </a:lnTo>
                <a:lnTo>
                  <a:pt x="183" y="486"/>
                </a:lnTo>
                <a:lnTo>
                  <a:pt x="183" y="486"/>
                </a:lnTo>
                <a:close/>
                <a:moveTo>
                  <a:pt x="217" y="611"/>
                </a:moveTo>
                <a:lnTo>
                  <a:pt x="217" y="611"/>
                </a:lnTo>
                <a:lnTo>
                  <a:pt x="219" y="611"/>
                </a:lnTo>
                <a:lnTo>
                  <a:pt x="221" y="612"/>
                </a:lnTo>
                <a:lnTo>
                  <a:pt x="221" y="612"/>
                </a:lnTo>
                <a:lnTo>
                  <a:pt x="218" y="612"/>
                </a:lnTo>
                <a:lnTo>
                  <a:pt x="217" y="611"/>
                </a:lnTo>
                <a:lnTo>
                  <a:pt x="217" y="611"/>
                </a:lnTo>
                <a:close/>
                <a:moveTo>
                  <a:pt x="188" y="561"/>
                </a:moveTo>
                <a:lnTo>
                  <a:pt x="188" y="561"/>
                </a:lnTo>
                <a:lnTo>
                  <a:pt x="187" y="560"/>
                </a:lnTo>
                <a:lnTo>
                  <a:pt x="188" y="560"/>
                </a:lnTo>
                <a:lnTo>
                  <a:pt x="189" y="560"/>
                </a:lnTo>
                <a:lnTo>
                  <a:pt x="190" y="561"/>
                </a:lnTo>
                <a:lnTo>
                  <a:pt x="190" y="561"/>
                </a:lnTo>
                <a:lnTo>
                  <a:pt x="188" y="561"/>
                </a:lnTo>
                <a:lnTo>
                  <a:pt x="188" y="561"/>
                </a:lnTo>
                <a:lnTo>
                  <a:pt x="188" y="561"/>
                </a:lnTo>
                <a:close/>
                <a:moveTo>
                  <a:pt x="209" y="606"/>
                </a:moveTo>
                <a:lnTo>
                  <a:pt x="209" y="606"/>
                </a:lnTo>
                <a:lnTo>
                  <a:pt x="201" y="608"/>
                </a:lnTo>
                <a:lnTo>
                  <a:pt x="199" y="608"/>
                </a:lnTo>
                <a:lnTo>
                  <a:pt x="199" y="606"/>
                </a:lnTo>
                <a:lnTo>
                  <a:pt x="203" y="605"/>
                </a:lnTo>
                <a:lnTo>
                  <a:pt x="205" y="602"/>
                </a:lnTo>
                <a:lnTo>
                  <a:pt x="209" y="602"/>
                </a:lnTo>
                <a:lnTo>
                  <a:pt x="210" y="602"/>
                </a:lnTo>
                <a:lnTo>
                  <a:pt x="210" y="602"/>
                </a:lnTo>
                <a:lnTo>
                  <a:pt x="209" y="606"/>
                </a:lnTo>
                <a:lnTo>
                  <a:pt x="209" y="606"/>
                </a:lnTo>
                <a:lnTo>
                  <a:pt x="207" y="606"/>
                </a:lnTo>
                <a:lnTo>
                  <a:pt x="207" y="606"/>
                </a:lnTo>
                <a:lnTo>
                  <a:pt x="209" y="606"/>
                </a:lnTo>
                <a:lnTo>
                  <a:pt x="209" y="606"/>
                </a:lnTo>
                <a:lnTo>
                  <a:pt x="209" y="606"/>
                </a:lnTo>
                <a:close/>
                <a:moveTo>
                  <a:pt x="177" y="472"/>
                </a:moveTo>
                <a:lnTo>
                  <a:pt x="177" y="472"/>
                </a:lnTo>
                <a:lnTo>
                  <a:pt x="178" y="474"/>
                </a:lnTo>
                <a:lnTo>
                  <a:pt x="178" y="476"/>
                </a:lnTo>
                <a:lnTo>
                  <a:pt x="178" y="476"/>
                </a:lnTo>
                <a:lnTo>
                  <a:pt x="177" y="475"/>
                </a:lnTo>
                <a:lnTo>
                  <a:pt x="176" y="474"/>
                </a:lnTo>
                <a:lnTo>
                  <a:pt x="177" y="472"/>
                </a:lnTo>
                <a:lnTo>
                  <a:pt x="177" y="472"/>
                </a:lnTo>
                <a:close/>
                <a:moveTo>
                  <a:pt x="274" y="676"/>
                </a:moveTo>
                <a:lnTo>
                  <a:pt x="274" y="676"/>
                </a:lnTo>
                <a:lnTo>
                  <a:pt x="277" y="677"/>
                </a:lnTo>
                <a:lnTo>
                  <a:pt x="278" y="678"/>
                </a:lnTo>
                <a:lnTo>
                  <a:pt x="278" y="678"/>
                </a:lnTo>
                <a:lnTo>
                  <a:pt x="278" y="678"/>
                </a:lnTo>
                <a:lnTo>
                  <a:pt x="275" y="678"/>
                </a:lnTo>
                <a:lnTo>
                  <a:pt x="274" y="677"/>
                </a:lnTo>
                <a:lnTo>
                  <a:pt x="274" y="676"/>
                </a:lnTo>
                <a:lnTo>
                  <a:pt x="274" y="676"/>
                </a:lnTo>
                <a:close/>
                <a:moveTo>
                  <a:pt x="222" y="648"/>
                </a:moveTo>
                <a:lnTo>
                  <a:pt x="222" y="648"/>
                </a:lnTo>
                <a:lnTo>
                  <a:pt x="221" y="644"/>
                </a:lnTo>
                <a:lnTo>
                  <a:pt x="221" y="643"/>
                </a:lnTo>
                <a:lnTo>
                  <a:pt x="222" y="642"/>
                </a:lnTo>
                <a:lnTo>
                  <a:pt x="223" y="643"/>
                </a:lnTo>
                <a:lnTo>
                  <a:pt x="224" y="643"/>
                </a:lnTo>
                <a:lnTo>
                  <a:pt x="224" y="644"/>
                </a:lnTo>
                <a:lnTo>
                  <a:pt x="224" y="647"/>
                </a:lnTo>
                <a:lnTo>
                  <a:pt x="222" y="648"/>
                </a:lnTo>
                <a:lnTo>
                  <a:pt x="222" y="648"/>
                </a:lnTo>
                <a:lnTo>
                  <a:pt x="222" y="647"/>
                </a:lnTo>
                <a:lnTo>
                  <a:pt x="223" y="647"/>
                </a:lnTo>
                <a:lnTo>
                  <a:pt x="223" y="647"/>
                </a:lnTo>
                <a:lnTo>
                  <a:pt x="222" y="648"/>
                </a:lnTo>
                <a:lnTo>
                  <a:pt x="222" y="648"/>
                </a:lnTo>
                <a:close/>
                <a:moveTo>
                  <a:pt x="168" y="567"/>
                </a:moveTo>
                <a:lnTo>
                  <a:pt x="168" y="567"/>
                </a:lnTo>
                <a:lnTo>
                  <a:pt x="168" y="566"/>
                </a:lnTo>
                <a:lnTo>
                  <a:pt x="168" y="565"/>
                </a:lnTo>
                <a:lnTo>
                  <a:pt x="170" y="565"/>
                </a:lnTo>
                <a:lnTo>
                  <a:pt x="171" y="565"/>
                </a:lnTo>
                <a:lnTo>
                  <a:pt x="171" y="565"/>
                </a:lnTo>
                <a:lnTo>
                  <a:pt x="168" y="567"/>
                </a:lnTo>
                <a:lnTo>
                  <a:pt x="168" y="567"/>
                </a:lnTo>
                <a:lnTo>
                  <a:pt x="168" y="566"/>
                </a:lnTo>
                <a:lnTo>
                  <a:pt x="168" y="566"/>
                </a:lnTo>
                <a:lnTo>
                  <a:pt x="168" y="566"/>
                </a:lnTo>
                <a:lnTo>
                  <a:pt x="168" y="567"/>
                </a:lnTo>
                <a:lnTo>
                  <a:pt x="168" y="567"/>
                </a:lnTo>
                <a:close/>
                <a:moveTo>
                  <a:pt x="225" y="669"/>
                </a:moveTo>
                <a:lnTo>
                  <a:pt x="225" y="669"/>
                </a:lnTo>
                <a:lnTo>
                  <a:pt x="230" y="667"/>
                </a:lnTo>
                <a:lnTo>
                  <a:pt x="234" y="667"/>
                </a:lnTo>
                <a:lnTo>
                  <a:pt x="234" y="667"/>
                </a:lnTo>
                <a:lnTo>
                  <a:pt x="229" y="670"/>
                </a:lnTo>
                <a:lnTo>
                  <a:pt x="228" y="670"/>
                </a:lnTo>
                <a:lnTo>
                  <a:pt x="225" y="669"/>
                </a:lnTo>
                <a:lnTo>
                  <a:pt x="225" y="669"/>
                </a:lnTo>
                <a:close/>
                <a:moveTo>
                  <a:pt x="184" y="618"/>
                </a:moveTo>
                <a:lnTo>
                  <a:pt x="184" y="618"/>
                </a:lnTo>
                <a:lnTo>
                  <a:pt x="186" y="618"/>
                </a:lnTo>
                <a:lnTo>
                  <a:pt x="188" y="620"/>
                </a:lnTo>
                <a:lnTo>
                  <a:pt x="188" y="620"/>
                </a:lnTo>
                <a:lnTo>
                  <a:pt x="186" y="620"/>
                </a:lnTo>
                <a:lnTo>
                  <a:pt x="184" y="618"/>
                </a:lnTo>
                <a:lnTo>
                  <a:pt x="184" y="618"/>
                </a:lnTo>
                <a:close/>
                <a:moveTo>
                  <a:pt x="195" y="638"/>
                </a:moveTo>
                <a:lnTo>
                  <a:pt x="195" y="638"/>
                </a:lnTo>
                <a:lnTo>
                  <a:pt x="200" y="638"/>
                </a:lnTo>
                <a:lnTo>
                  <a:pt x="201" y="640"/>
                </a:lnTo>
                <a:lnTo>
                  <a:pt x="203" y="641"/>
                </a:lnTo>
                <a:lnTo>
                  <a:pt x="203" y="641"/>
                </a:lnTo>
                <a:lnTo>
                  <a:pt x="199" y="641"/>
                </a:lnTo>
                <a:lnTo>
                  <a:pt x="195" y="638"/>
                </a:lnTo>
                <a:lnTo>
                  <a:pt x="195" y="638"/>
                </a:lnTo>
                <a:close/>
                <a:moveTo>
                  <a:pt x="183" y="626"/>
                </a:moveTo>
                <a:lnTo>
                  <a:pt x="183" y="626"/>
                </a:lnTo>
                <a:lnTo>
                  <a:pt x="177" y="620"/>
                </a:lnTo>
                <a:lnTo>
                  <a:pt x="178" y="619"/>
                </a:lnTo>
                <a:lnTo>
                  <a:pt x="180" y="620"/>
                </a:lnTo>
                <a:lnTo>
                  <a:pt x="183" y="624"/>
                </a:lnTo>
                <a:lnTo>
                  <a:pt x="183" y="626"/>
                </a:lnTo>
                <a:lnTo>
                  <a:pt x="183" y="626"/>
                </a:lnTo>
                <a:lnTo>
                  <a:pt x="183" y="626"/>
                </a:lnTo>
                <a:lnTo>
                  <a:pt x="182" y="625"/>
                </a:lnTo>
                <a:lnTo>
                  <a:pt x="183" y="625"/>
                </a:lnTo>
                <a:lnTo>
                  <a:pt x="183" y="626"/>
                </a:lnTo>
                <a:lnTo>
                  <a:pt x="183" y="626"/>
                </a:lnTo>
                <a:lnTo>
                  <a:pt x="183" y="626"/>
                </a:lnTo>
                <a:close/>
                <a:moveTo>
                  <a:pt x="153" y="578"/>
                </a:moveTo>
                <a:lnTo>
                  <a:pt x="153" y="578"/>
                </a:lnTo>
                <a:lnTo>
                  <a:pt x="157" y="579"/>
                </a:lnTo>
                <a:lnTo>
                  <a:pt x="160" y="582"/>
                </a:lnTo>
                <a:lnTo>
                  <a:pt x="160" y="582"/>
                </a:lnTo>
                <a:lnTo>
                  <a:pt x="156" y="581"/>
                </a:lnTo>
                <a:lnTo>
                  <a:pt x="153" y="578"/>
                </a:lnTo>
                <a:lnTo>
                  <a:pt x="153" y="578"/>
                </a:lnTo>
                <a:close/>
                <a:moveTo>
                  <a:pt x="210" y="670"/>
                </a:moveTo>
                <a:lnTo>
                  <a:pt x="210" y="670"/>
                </a:lnTo>
                <a:lnTo>
                  <a:pt x="213" y="670"/>
                </a:lnTo>
                <a:lnTo>
                  <a:pt x="215" y="671"/>
                </a:lnTo>
                <a:lnTo>
                  <a:pt x="215" y="671"/>
                </a:lnTo>
                <a:lnTo>
                  <a:pt x="213" y="671"/>
                </a:lnTo>
                <a:lnTo>
                  <a:pt x="210" y="670"/>
                </a:lnTo>
                <a:lnTo>
                  <a:pt x="210" y="670"/>
                </a:lnTo>
                <a:lnTo>
                  <a:pt x="211" y="670"/>
                </a:lnTo>
                <a:lnTo>
                  <a:pt x="211" y="670"/>
                </a:lnTo>
                <a:lnTo>
                  <a:pt x="211" y="670"/>
                </a:lnTo>
                <a:lnTo>
                  <a:pt x="210" y="670"/>
                </a:lnTo>
                <a:lnTo>
                  <a:pt x="210" y="670"/>
                </a:lnTo>
                <a:close/>
                <a:moveTo>
                  <a:pt x="221" y="670"/>
                </a:moveTo>
                <a:lnTo>
                  <a:pt x="221" y="670"/>
                </a:lnTo>
                <a:lnTo>
                  <a:pt x="221" y="672"/>
                </a:lnTo>
                <a:lnTo>
                  <a:pt x="221" y="673"/>
                </a:lnTo>
                <a:lnTo>
                  <a:pt x="219" y="675"/>
                </a:lnTo>
                <a:lnTo>
                  <a:pt x="218" y="675"/>
                </a:lnTo>
                <a:lnTo>
                  <a:pt x="217" y="675"/>
                </a:lnTo>
                <a:lnTo>
                  <a:pt x="217" y="673"/>
                </a:lnTo>
                <a:lnTo>
                  <a:pt x="218" y="672"/>
                </a:lnTo>
                <a:lnTo>
                  <a:pt x="221" y="670"/>
                </a:lnTo>
                <a:lnTo>
                  <a:pt x="221" y="670"/>
                </a:lnTo>
                <a:lnTo>
                  <a:pt x="221" y="671"/>
                </a:lnTo>
                <a:lnTo>
                  <a:pt x="219" y="671"/>
                </a:lnTo>
                <a:lnTo>
                  <a:pt x="219" y="671"/>
                </a:lnTo>
                <a:lnTo>
                  <a:pt x="221" y="670"/>
                </a:lnTo>
                <a:lnTo>
                  <a:pt x="221" y="670"/>
                </a:lnTo>
                <a:close/>
                <a:moveTo>
                  <a:pt x="210" y="665"/>
                </a:moveTo>
                <a:lnTo>
                  <a:pt x="210" y="665"/>
                </a:lnTo>
                <a:lnTo>
                  <a:pt x="211" y="667"/>
                </a:lnTo>
                <a:lnTo>
                  <a:pt x="210" y="665"/>
                </a:lnTo>
                <a:lnTo>
                  <a:pt x="209" y="664"/>
                </a:lnTo>
                <a:lnTo>
                  <a:pt x="210" y="665"/>
                </a:lnTo>
                <a:lnTo>
                  <a:pt x="210" y="665"/>
                </a:lnTo>
                <a:lnTo>
                  <a:pt x="210" y="666"/>
                </a:lnTo>
                <a:lnTo>
                  <a:pt x="210" y="665"/>
                </a:lnTo>
                <a:lnTo>
                  <a:pt x="210" y="665"/>
                </a:lnTo>
                <a:close/>
                <a:moveTo>
                  <a:pt x="174" y="629"/>
                </a:moveTo>
                <a:lnTo>
                  <a:pt x="174" y="629"/>
                </a:lnTo>
                <a:lnTo>
                  <a:pt x="176" y="630"/>
                </a:lnTo>
                <a:lnTo>
                  <a:pt x="177" y="631"/>
                </a:lnTo>
                <a:lnTo>
                  <a:pt x="178" y="632"/>
                </a:lnTo>
                <a:lnTo>
                  <a:pt x="178" y="632"/>
                </a:lnTo>
                <a:lnTo>
                  <a:pt x="176" y="632"/>
                </a:lnTo>
                <a:lnTo>
                  <a:pt x="175" y="631"/>
                </a:lnTo>
                <a:lnTo>
                  <a:pt x="174" y="630"/>
                </a:lnTo>
                <a:lnTo>
                  <a:pt x="174" y="629"/>
                </a:lnTo>
                <a:lnTo>
                  <a:pt x="174" y="629"/>
                </a:lnTo>
                <a:close/>
                <a:moveTo>
                  <a:pt x="181" y="632"/>
                </a:moveTo>
                <a:lnTo>
                  <a:pt x="181" y="632"/>
                </a:lnTo>
                <a:lnTo>
                  <a:pt x="180" y="632"/>
                </a:lnTo>
                <a:lnTo>
                  <a:pt x="180" y="634"/>
                </a:lnTo>
                <a:lnTo>
                  <a:pt x="180" y="634"/>
                </a:lnTo>
                <a:lnTo>
                  <a:pt x="178" y="635"/>
                </a:lnTo>
                <a:lnTo>
                  <a:pt x="178" y="635"/>
                </a:lnTo>
                <a:lnTo>
                  <a:pt x="178" y="634"/>
                </a:lnTo>
                <a:lnTo>
                  <a:pt x="178" y="632"/>
                </a:lnTo>
                <a:lnTo>
                  <a:pt x="180" y="631"/>
                </a:lnTo>
                <a:lnTo>
                  <a:pt x="181" y="632"/>
                </a:lnTo>
                <a:lnTo>
                  <a:pt x="181" y="632"/>
                </a:lnTo>
                <a:close/>
                <a:moveTo>
                  <a:pt x="171" y="619"/>
                </a:moveTo>
                <a:lnTo>
                  <a:pt x="171" y="619"/>
                </a:lnTo>
                <a:lnTo>
                  <a:pt x="165" y="620"/>
                </a:lnTo>
                <a:lnTo>
                  <a:pt x="163" y="620"/>
                </a:lnTo>
                <a:lnTo>
                  <a:pt x="163" y="619"/>
                </a:lnTo>
                <a:lnTo>
                  <a:pt x="165" y="617"/>
                </a:lnTo>
                <a:lnTo>
                  <a:pt x="168" y="616"/>
                </a:lnTo>
                <a:lnTo>
                  <a:pt x="170" y="614"/>
                </a:lnTo>
                <a:lnTo>
                  <a:pt x="171" y="616"/>
                </a:lnTo>
                <a:lnTo>
                  <a:pt x="171" y="619"/>
                </a:lnTo>
                <a:lnTo>
                  <a:pt x="171" y="619"/>
                </a:lnTo>
                <a:lnTo>
                  <a:pt x="170" y="619"/>
                </a:lnTo>
                <a:lnTo>
                  <a:pt x="171" y="619"/>
                </a:lnTo>
                <a:lnTo>
                  <a:pt x="171" y="619"/>
                </a:lnTo>
                <a:close/>
                <a:moveTo>
                  <a:pt x="139" y="523"/>
                </a:moveTo>
                <a:lnTo>
                  <a:pt x="139" y="523"/>
                </a:lnTo>
                <a:lnTo>
                  <a:pt x="141" y="523"/>
                </a:lnTo>
                <a:lnTo>
                  <a:pt x="144" y="523"/>
                </a:lnTo>
                <a:lnTo>
                  <a:pt x="144" y="524"/>
                </a:lnTo>
                <a:lnTo>
                  <a:pt x="142" y="524"/>
                </a:lnTo>
                <a:lnTo>
                  <a:pt x="140" y="525"/>
                </a:lnTo>
                <a:lnTo>
                  <a:pt x="140" y="524"/>
                </a:lnTo>
                <a:lnTo>
                  <a:pt x="139" y="523"/>
                </a:lnTo>
                <a:lnTo>
                  <a:pt x="139" y="523"/>
                </a:lnTo>
                <a:lnTo>
                  <a:pt x="140" y="523"/>
                </a:lnTo>
                <a:lnTo>
                  <a:pt x="140" y="523"/>
                </a:lnTo>
                <a:lnTo>
                  <a:pt x="139" y="523"/>
                </a:lnTo>
                <a:lnTo>
                  <a:pt x="139" y="523"/>
                </a:lnTo>
                <a:lnTo>
                  <a:pt x="139" y="523"/>
                </a:lnTo>
                <a:close/>
                <a:moveTo>
                  <a:pt x="165" y="453"/>
                </a:moveTo>
                <a:lnTo>
                  <a:pt x="165" y="453"/>
                </a:lnTo>
                <a:lnTo>
                  <a:pt x="165" y="452"/>
                </a:lnTo>
                <a:lnTo>
                  <a:pt x="166" y="452"/>
                </a:lnTo>
                <a:lnTo>
                  <a:pt x="166" y="452"/>
                </a:lnTo>
                <a:lnTo>
                  <a:pt x="168" y="452"/>
                </a:lnTo>
                <a:lnTo>
                  <a:pt x="168" y="453"/>
                </a:lnTo>
                <a:lnTo>
                  <a:pt x="165" y="453"/>
                </a:lnTo>
                <a:lnTo>
                  <a:pt x="165" y="453"/>
                </a:lnTo>
                <a:close/>
                <a:moveTo>
                  <a:pt x="203" y="666"/>
                </a:moveTo>
                <a:lnTo>
                  <a:pt x="203" y="666"/>
                </a:lnTo>
                <a:lnTo>
                  <a:pt x="206" y="667"/>
                </a:lnTo>
                <a:lnTo>
                  <a:pt x="209" y="669"/>
                </a:lnTo>
                <a:lnTo>
                  <a:pt x="209" y="669"/>
                </a:lnTo>
                <a:lnTo>
                  <a:pt x="207" y="669"/>
                </a:lnTo>
                <a:lnTo>
                  <a:pt x="205" y="669"/>
                </a:lnTo>
                <a:lnTo>
                  <a:pt x="204" y="667"/>
                </a:lnTo>
                <a:lnTo>
                  <a:pt x="203" y="666"/>
                </a:lnTo>
                <a:lnTo>
                  <a:pt x="203" y="666"/>
                </a:lnTo>
                <a:close/>
                <a:moveTo>
                  <a:pt x="135" y="540"/>
                </a:moveTo>
                <a:lnTo>
                  <a:pt x="135" y="540"/>
                </a:lnTo>
                <a:lnTo>
                  <a:pt x="137" y="541"/>
                </a:lnTo>
                <a:lnTo>
                  <a:pt x="139" y="543"/>
                </a:lnTo>
                <a:lnTo>
                  <a:pt x="139" y="543"/>
                </a:lnTo>
                <a:lnTo>
                  <a:pt x="136" y="542"/>
                </a:lnTo>
                <a:lnTo>
                  <a:pt x="135" y="540"/>
                </a:lnTo>
                <a:lnTo>
                  <a:pt x="135" y="540"/>
                </a:lnTo>
                <a:close/>
                <a:moveTo>
                  <a:pt x="178" y="655"/>
                </a:moveTo>
                <a:lnTo>
                  <a:pt x="178" y="655"/>
                </a:lnTo>
                <a:lnTo>
                  <a:pt x="183" y="660"/>
                </a:lnTo>
                <a:lnTo>
                  <a:pt x="186" y="660"/>
                </a:lnTo>
                <a:lnTo>
                  <a:pt x="186" y="660"/>
                </a:lnTo>
                <a:lnTo>
                  <a:pt x="184" y="658"/>
                </a:lnTo>
                <a:lnTo>
                  <a:pt x="180" y="653"/>
                </a:lnTo>
                <a:lnTo>
                  <a:pt x="178" y="653"/>
                </a:lnTo>
                <a:lnTo>
                  <a:pt x="178" y="655"/>
                </a:lnTo>
                <a:lnTo>
                  <a:pt x="178" y="655"/>
                </a:lnTo>
                <a:lnTo>
                  <a:pt x="178" y="657"/>
                </a:lnTo>
                <a:lnTo>
                  <a:pt x="178" y="655"/>
                </a:lnTo>
                <a:lnTo>
                  <a:pt x="178" y="655"/>
                </a:lnTo>
                <a:close/>
                <a:moveTo>
                  <a:pt x="136" y="560"/>
                </a:moveTo>
                <a:lnTo>
                  <a:pt x="136" y="560"/>
                </a:lnTo>
                <a:lnTo>
                  <a:pt x="133" y="555"/>
                </a:lnTo>
                <a:lnTo>
                  <a:pt x="136" y="560"/>
                </a:lnTo>
                <a:lnTo>
                  <a:pt x="136" y="560"/>
                </a:lnTo>
                <a:lnTo>
                  <a:pt x="135" y="560"/>
                </a:lnTo>
                <a:lnTo>
                  <a:pt x="135" y="560"/>
                </a:lnTo>
                <a:lnTo>
                  <a:pt x="136" y="560"/>
                </a:lnTo>
                <a:lnTo>
                  <a:pt x="136" y="560"/>
                </a:lnTo>
                <a:lnTo>
                  <a:pt x="136" y="560"/>
                </a:lnTo>
                <a:close/>
                <a:moveTo>
                  <a:pt x="152" y="616"/>
                </a:moveTo>
                <a:lnTo>
                  <a:pt x="152" y="616"/>
                </a:lnTo>
                <a:lnTo>
                  <a:pt x="151" y="614"/>
                </a:lnTo>
                <a:lnTo>
                  <a:pt x="150" y="613"/>
                </a:lnTo>
                <a:lnTo>
                  <a:pt x="150" y="613"/>
                </a:lnTo>
                <a:lnTo>
                  <a:pt x="151" y="613"/>
                </a:lnTo>
                <a:lnTo>
                  <a:pt x="152" y="614"/>
                </a:lnTo>
                <a:lnTo>
                  <a:pt x="153" y="616"/>
                </a:lnTo>
                <a:lnTo>
                  <a:pt x="152" y="616"/>
                </a:lnTo>
                <a:lnTo>
                  <a:pt x="152" y="616"/>
                </a:lnTo>
                <a:close/>
                <a:moveTo>
                  <a:pt x="169" y="652"/>
                </a:moveTo>
                <a:lnTo>
                  <a:pt x="169" y="652"/>
                </a:lnTo>
                <a:lnTo>
                  <a:pt x="172" y="652"/>
                </a:lnTo>
                <a:lnTo>
                  <a:pt x="172" y="654"/>
                </a:lnTo>
                <a:lnTo>
                  <a:pt x="172" y="654"/>
                </a:lnTo>
                <a:lnTo>
                  <a:pt x="171" y="654"/>
                </a:lnTo>
                <a:lnTo>
                  <a:pt x="169" y="652"/>
                </a:lnTo>
                <a:lnTo>
                  <a:pt x="169" y="652"/>
                </a:lnTo>
                <a:lnTo>
                  <a:pt x="169" y="652"/>
                </a:lnTo>
                <a:lnTo>
                  <a:pt x="169" y="652"/>
                </a:lnTo>
                <a:lnTo>
                  <a:pt x="169" y="652"/>
                </a:lnTo>
                <a:close/>
                <a:moveTo>
                  <a:pt x="141" y="608"/>
                </a:moveTo>
                <a:lnTo>
                  <a:pt x="141" y="608"/>
                </a:lnTo>
                <a:lnTo>
                  <a:pt x="145" y="610"/>
                </a:lnTo>
                <a:lnTo>
                  <a:pt x="146" y="610"/>
                </a:lnTo>
                <a:lnTo>
                  <a:pt x="147" y="611"/>
                </a:lnTo>
                <a:lnTo>
                  <a:pt x="147" y="611"/>
                </a:lnTo>
                <a:lnTo>
                  <a:pt x="144" y="611"/>
                </a:lnTo>
                <a:lnTo>
                  <a:pt x="141" y="608"/>
                </a:lnTo>
                <a:lnTo>
                  <a:pt x="141" y="608"/>
                </a:lnTo>
                <a:close/>
                <a:moveTo>
                  <a:pt x="130" y="593"/>
                </a:moveTo>
                <a:lnTo>
                  <a:pt x="130" y="593"/>
                </a:lnTo>
                <a:lnTo>
                  <a:pt x="134" y="593"/>
                </a:lnTo>
                <a:lnTo>
                  <a:pt x="135" y="594"/>
                </a:lnTo>
                <a:lnTo>
                  <a:pt x="135" y="595"/>
                </a:lnTo>
                <a:lnTo>
                  <a:pt x="135" y="596"/>
                </a:lnTo>
                <a:lnTo>
                  <a:pt x="134" y="596"/>
                </a:lnTo>
                <a:lnTo>
                  <a:pt x="133" y="596"/>
                </a:lnTo>
                <a:lnTo>
                  <a:pt x="131" y="595"/>
                </a:lnTo>
                <a:lnTo>
                  <a:pt x="130" y="593"/>
                </a:lnTo>
                <a:lnTo>
                  <a:pt x="130" y="593"/>
                </a:lnTo>
                <a:lnTo>
                  <a:pt x="131" y="593"/>
                </a:lnTo>
                <a:lnTo>
                  <a:pt x="131" y="594"/>
                </a:lnTo>
                <a:lnTo>
                  <a:pt x="131" y="594"/>
                </a:lnTo>
                <a:lnTo>
                  <a:pt x="130" y="593"/>
                </a:lnTo>
                <a:lnTo>
                  <a:pt x="130" y="593"/>
                </a:lnTo>
                <a:close/>
                <a:moveTo>
                  <a:pt x="141" y="601"/>
                </a:moveTo>
                <a:lnTo>
                  <a:pt x="141" y="601"/>
                </a:lnTo>
                <a:lnTo>
                  <a:pt x="140" y="600"/>
                </a:lnTo>
                <a:lnTo>
                  <a:pt x="137" y="599"/>
                </a:lnTo>
                <a:lnTo>
                  <a:pt x="136" y="599"/>
                </a:lnTo>
                <a:lnTo>
                  <a:pt x="135" y="596"/>
                </a:lnTo>
                <a:lnTo>
                  <a:pt x="135" y="596"/>
                </a:lnTo>
                <a:lnTo>
                  <a:pt x="137" y="596"/>
                </a:lnTo>
                <a:lnTo>
                  <a:pt x="140" y="598"/>
                </a:lnTo>
                <a:lnTo>
                  <a:pt x="141" y="600"/>
                </a:lnTo>
                <a:lnTo>
                  <a:pt x="141" y="601"/>
                </a:lnTo>
                <a:lnTo>
                  <a:pt x="141" y="601"/>
                </a:lnTo>
                <a:close/>
                <a:moveTo>
                  <a:pt x="162" y="643"/>
                </a:moveTo>
                <a:lnTo>
                  <a:pt x="162" y="643"/>
                </a:lnTo>
                <a:lnTo>
                  <a:pt x="163" y="643"/>
                </a:lnTo>
                <a:lnTo>
                  <a:pt x="164" y="643"/>
                </a:lnTo>
                <a:lnTo>
                  <a:pt x="166" y="646"/>
                </a:lnTo>
                <a:lnTo>
                  <a:pt x="166" y="646"/>
                </a:lnTo>
                <a:lnTo>
                  <a:pt x="165" y="646"/>
                </a:lnTo>
                <a:lnTo>
                  <a:pt x="164" y="646"/>
                </a:lnTo>
                <a:lnTo>
                  <a:pt x="162" y="643"/>
                </a:lnTo>
                <a:lnTo>
                  <a:pt x="162" y="643"/>
                </a:lnTo>
                <a:close/>
                <a:moveTo>
                  <a:pt x="135" y="602"/>
                </a:moveTo>
                <a:lnTo>
                  <a:pt x="135" y="602"/>
                </a:lnTo>
                <a:lnTo>
                  <a:pt x="136" y="602"/>
                </a:lnTo>
                <a:lnTo>
                  <a:pt x="137" y="604"/>
                </a:lnTo>
                <a:lnTo>
                  <a:pt x="140" y="605"/>
                </a:lnTo>
                <a:lnTo>
                  <a:pt x="140" y="605"/>
                </a:lnTo>
                <a:lnTo>
                  <a:pt x="139" y="606"/>
                </a:lnTo>
                <a:lnTo>
                  <a:pt x="136" y="605"/>
                </a:lnTo>
                <a:lnTo>
                  <a:pt x="135" y="602"/>
                </a:lnTo>
                <a:lnTo>
                  <a:pt x="135" y="602"/>
                </a:lnTo>
                <a:close/>
                <a:moveTo>
                  <a:pt x="127" y="601"/>
                </a:moveTo>
                <a:lnTo>
                  <a:pt x="127" y="601"/>
                </a:lnTo>
                <a:lnTo>
                  <a:pt x="131" y="601"/>
                </a:lnTo>
                <a:lnTo>
                  <a:pt x="127" y="601"/>
                </a:lnTo>
                <a:lnTo>
                  <a:pt x="127" y="601"/>
                </a:lnTo>
                <a:lnTo>
                  <a:pt x="128" y="601"/>
                </a:lnTo>
                <a:lnTo>
                  <a:pt x="128" y="600"/>
                </a:lnTo>
                <a:lnTo>
                  <a:pt x="127" y="600"/>
                </a:lnTo>
                <a:lnTo>
                  <a:pt x="127" y="601"/>
                </a:lnTo>
                <a:lnTo>
                  <a:pt x="127" y="601"/>
                </a:lnTo>
                <a:close/>
                <a:moveTo>
                  <a:pt x="122" y="592"/>
                </a:moveTo>
                <a:lnTo>
                  <a:pt x="122" y="592"/>
                </a:lnTo>
                <a:lnTo>
                  <a:pt x="128" y="594"/>
                </a:lnTo>
                <a:lnTo>
                  <a:pt x="133" y="599"/>
                </a:lnTo>
                <a:lnTo>
                  <a:pt x="133" y="599"/>
                </a:lnTo>
                <a:lnTo>
                  <a:pt x="131" y="599"/>
                </a:lnTo>
                <a:lnTo>
                  <a:pt x="130" y="599"/>
                </a:lnTo>
                <a:lnTo>
                  <a:pt x="127" y="598"/>
                </a:lnTo>
                <a:lnTo>
                  <a:pt x="122" y="592"/>
                </a:lnTo>
                <a:lnTo>
                  <a:pt x="122" y="592"/>
                </a:lnTo>
                <a:close/>
                <a:moveTo>
                  <a:pt x="158" y="655"/>
                </a:moveTo>
                <a:lnTo>
                  <a:pt x="158" y="655"/>
                </a:lnTo>
                <a:lnTo>
                  <a:pt x="163" y="658"/>
                </a:lnTo>
                <a:lnTo>
                  <a:pt x="168" y="660"/>
                </a:lnTo>
                <a:lnTo>
                  <a:pt x="168" y="660"/>
                </a:lnTo>
                <a:lnTo>
                  <a:pt x="163" y="659"/>
                </a:lnTo>
                <a:lnTo>
                  <a:pt x="158" y="655"/>
                </a:lnTo>
                <a:lnTo>
                  <a:pt x="158" y="655"/>
                </a:lnTo>
                <a:close/>
                <a:moveTo>
                  <a:pt x="145" y="635"/>
                </a:moveTo>
                <a:lnTo>
                  <a:pt x="145" y="635"/>
                </a:lnTo>
                <a:lnTo>
                  <a:pt x="146" y="634"/>
                </a:lnTo>
                <a:lnTo>
                  <a:pt x="147" y="634"/>
                </a:lnTo>
                <a:lnTo>
                  <a:pt x="148" y="635"/>
                </a:lnTo>
                <a:lnTo>
                  <a:pt x="148" y="635"/>
                </a:lnTo>
                <a:lnTo>
                  <a:pt x="147" y="636"/>
                </a:lnTo>
                <a:lnTo>
                  <a:pt x="146" y="636"/>
                </a:lnTo>
                <a:lnTo>
                  <a:pt x="145" y="635"/>
                </a:lnTo>
                <a:lnTo>
                  <a:pt x="145" y="635"/>
                </a:lnTo>
                <a:close/>
                <a:moveTo>
                  <a:pt x="145" y="646"/>
                </a:moveTo>
                <a:lnTo>
                  <a:pt x="145" y="646"/>
                </a:lnTo>
                <a:lnTo>
                  <a:pt x="144" y="644"/>
                </a:lnTo>
                <a:lnTo>
                  <a:pt x="144" y="642"/>
                </a:lnTo>
                <a:lnTo>
                  <a:pt x="147" y="641"/>
                </a:lnTo>
                <a:lnTo>
                  <a:pt x="148" y="641"/>
                </a:lnTo>
                <a:lnTo>
                  <a:pt x="148" y="642"/>
                </a:lnTo>
                <a:lnTo>
                  <a:pt x="147" y="643"/>
                </a:lnTo>
                <a:lnTo>
                  <a:pt x="145" y="646"/>
                </a:lnTo>
                <a:lnTo>
                  <a:pt x="145" y="646"/>
                </a:lnTo>
                <a:lnTo>
                  <a:pt x="144" y="644"/>
                </a:lnTo>
                <a:lnTo>
                  <a:pt x="144" y="644"/>
                </a:lnTo>
                <a:lnTo>
                  <a:pt x="145" y="644"/>
                </a:lnTo>
                <a:lnTo>
                  <a:pt x="145" y="646"/>
                </a:lnTo>
                <a:lnTo>
                  <a:pt x="145" y="646"/>
                </a:lnTo>
                <a:close/>
                <a:moveTo>
                  <a:pt x="121" y="584"/>
                </a:moveTo>
                <a:lnTo>
                  <a:pt x="121" y="584"/>
                </a:lnTo>
                <a:lnTo>
                  <a:pt x="118" y="583"/>
                </a:lnTo>
                <a:lnTo>
                  <a:pt x="117" y="581"/>
                </a:lnTo>
                <a:lnTo>
                  <a:pt x="117" y="578"/>
                </a:lnTo>
                <a:lnTo>
                  <a:pt x="118" y="577"/>
                </a:lnTo>
                <a:lnTo>
                  <a:pt x="118" y="577"/>
                </a:lnTo>
                <a:lnTo>
                  <a:pt x="118" y="581"/>
                </a:lnTo>
                <a:lnTo>
                  <a:pt x="121" y="584"/>
                </a:lnTo>
                <a:lnTo>
                  <a:pt x="121" y="584"/>
                </a:lnTo>
                <a:close/>
                <a:moveTo>
                  <a:pt x="117" y="588"/>
                </a:moveTo>
                <a:lnTo>
                  <a:pt x="117" y="588"/>
                </a:lnTo>
                <a:lnTo>
                  <a:pt x="121" y="590"/>
                </a:lnTo>
                <a:lnTo>
                  <a:pt x="117" y="588"/>
                </a:lnTo>
                <a:lnTo>
                  <a:pt x="117" y="588"/>
                </a:lnTo>
                <a:lnTo>
                  <a:pt x="117" y="589"/>
                </a:lnTo>
                <a:lnTo>
                  <a:pt x="117" y="588"/>
                </a:lnTo>
                <a:lnTo>
                  <a:pt x="117" y="588"/>
                </a:lnTo>
                <a:close/>
                <a:moveTo>
                  <a:pt x="125" y="619"/>
                </a:moveTo>
                <a:lnTo>
                  <a:pt x="125" y="619"/>
                </a:lnTo>
                <a:lnTo>
                  <a:pt x="129" y="618"/>
                </a:lnTo>
                <a:lnTo>
                  <a:pt x="125" y="619"/>
                </a:lnTo>
                <a:lnTo>
                  <a:pt x="125" y="619"/>
                </a:lnTo>
                <a:lnTo>
                  <a:pt x="125" y="618"/>
                </a:lnTo>
                <a:lnTo>
                  <a:pt x="125" y="619"/>
                </a:lnTo>
                <a:lnTo>
                  <a:pt x="125" y="619"/>
                </a:lnTo>
                <a:close/>
                <a:moveTo>
                  <a:pt x="130" y="634"/>
                </a:moveTo>
                <a:lnTo>
                  <a:pt x="130" y="634"/>
                </a:lnTo>
                <a:lnTo>
                  <a:pt x="130" y="631"/>
                </a:lnTo>
                <a:lnTo>
                  <a:pt x="133" y="630"/>
                </a:lnTo>
                <a:lnTo>
                  <a:pt x="133" y="630"/>
                </a:lnTo>
                <a:lnTo>
                  <a:pt x="134" y="631"/>
                </a:lnTo>
                <a:lnTo>
                  <a:pt x="134" y="634"/>
                </a:lnTo>
                <a:lnTo>
                  <a:pt x="131" y="634"/>
                </a:lnTo>
                <a:lnTo>
                  <a:pt x="130" y="634"/>
                </a:lnTo>
                <a:lnTo>
                  <a:pt x="130" y="634"/>
                </a:lnTo>
                <a:close/>
                <a:moveTo>
                  <a:pt x="117" y="594"/>
                </a:moveTo>
                <a:lnTo>
                  <a:pt x="117" y="594"/>
                </a:lnTo>
                <a:lnTo>
                  <a:pt x="115" y="593"/>
                </a:lnTo>
                <a:lnTo>
                  <a:pt x="113" y="592"/>
                </a:lnTo>
                <a:lnTo>
                  <a:pt x="113" y="589"/>
                </a:lnTo>
                <a:lnTo>
                  <a:pt x="113" y="589"/>
                </a:lnTo>
                <a:lnTo>
                  <a:pt x="116" y="589"/>
                </a:lnTo>
                <a:lnTo>
                  <a:pt x="116" y="590"/>
                </a:lnTo>
                <a:lnTo>
                  <a:pt x="117" y="594"/>
                </a:lnTo>
                <a:lnTo>
                  <a:pt x="117" y="594"/>
                </a:lnTo>
                <a:close/>
                <a:moveTo>
                  <a:pt x="119" y="626"/>
                </a:moveTo>
                <a:lnTo>
                  <a:pt x="119" y="626"/>
                </a:lnTo>
                <a:lnTo>
                  <a:pt x="119" y="626"/>
                </a:lnTo>
                <a:lnTo>
                  <a:pt x="122" y="625"/>
                </a:lnTo>
                <a:lnTo>
                  <a:pt x="127" y="626"/>
                </a:lnTo>
                <a:lnTo>
                  <a:pt x="128" y="626"/>
                </a:lnTo>
                <a:lnTo>
                  <a:pt x="128" y="628"/>
                </a:lnTo>
                <a:lnTo>
                  <a:pt x="119" y="626"/>
                </a:lnTo>
                <a:lnTo>
                  <a:pt x="119" y="626"/>
                </a:lnTo>
                <a:lnTo>
                  <a:pt x="119" y="626"/>
                </a:lnTo>
                <a:lnTo>
                  <a:pt x="121" y="626"/>
                </a:lnTo>
                <a:lnTo>
                  <a:pt x="121" y="626"/>
                </a:lnTo>
                <a:lnTo>
                  <a:pt x="119" y="626"/>
                </a:lnTo>
                <a:lnTo>
                  <a:pt x="119" y="626"/>
                </a:lnTo>
                <a:close/>
                <a:moveTo>
                  <a:pt x="106" y="612"/>
                </a:moveTo>
                <a:lnTo>
                  <a:pt x="106" y="612"/>
                </a:lnTo>
                <a:lnTo>
                  <a:pt x="109" y="616"/>
                </a:lnTo>
                <a:lnTo>
                  <a:pt x="112" y="618"/>
                </a:lnTo>
                <a:lnTo>
                  <a:pt x="116" y="620"/>
                </a:lnTo>
                <a:lnTo>
                  <a:pt x="117" y="623"/>
                </a:lnTo>
                <a:lnTo>
                  <a:pt x="117" y="623"/>
                </a:lnTo>
                <a:lnTo>
                  <a:pt x="109" y="618"/>
                </a:lnTo>
                <a:lnTo>
                  <a:pt x="106" y="614"/>
                </a:lnTo>
                <a:lnTo>
                  <a:pt x="105" y="613"/>
                </a:lnTo>
                <a:lnTo>
                  <a:pt x="106" y="612"/>
                </a:lnTo>
                <a:lnTo>
                  <a:pt x="106" y="612"/>
                </a:lnTo>
                <a:close/>
                <a:moveTo>
                  <a:pt x="110" y="614"/>
                </a:moveTo>
                <a:lnTo>
                  <a:pt x="110" y="614"/>
                </a:lnTo>
                <a:lnTo>
                  <a:pt x="112" y="616"/>
                </a:lnTo>
                <a:lnTo>
                  <a:pt x="113" y="617"/>
                </a:lnTo>
                <a:lnTo>
                  <a:pt x="112" y="617"/>
                </a:lnTo>
                <a:lnTo>
                  <a:pt x="110" y="614"/>
                </a:lnTo>
                <a:lnTo>
                  <a:pt x="110" y="614"/>
                </a:lnTo>
                <a:lnTo>
                  <a:pt x="111" y="616"/>
                </a:lnTo>
                <a:lnTo>
                  <a:pt x="110" y="614"/>
                </a:lnTo>
                <a:lnTo>
                  <a:pt x="110" y="614"/>
                </a:lnTo>
                <a:close/>
                <a:moveTo>
                  <a:pt x="89" y="600"/>
                </a:moveTo>
                <a:lnTo>
                  <a:pt x="89" y="600"/>
                </a:lnTo>
                <a:lnTo>
                  <a:pt x="89" y="595"/>
                </a:lnTo>
                <a:lnTo>
                  <a:pt x="89" y="600"/>
                </a:lnTo>
                <a:lnTo>
                  <a:pt x="89" y="600"/>
                </a:lnTo>
                <a:lnTo>
                  <a:pt x="91" y="599"/>
                </a:lnTo>
                <a:lnTo>
                  <a:pt x="89" y="600"/>
                </a:lnTo>
                <a:lnTo>
                  <a:pt x="89" y="600"/>
                </a:lnTo>
                <a:close/>
                <a:moveTo>
                  <a:pt x="74" y="537"/>
                </a:moveTo>
                <a:lnTo>
                  <a:pt x="74" y="537"/>
                </a:lnTo>
                <a:lnTo>
                  <a:pt x="77" y="541"/>
                </a:lnTo>
                <a:lnTo>
                  <a:pt x="77" y="542"/>
                </a:lnTo>
                <a:lnTo>
                  <a:pt x="76" y="543"/>
                </a:lnTo>
                <a:lnTo>
                  <a:pt x="76" y="543"/>
                </a:lnTo>
                <a:lnTo>
                  <a:pt x="76" y="542"/>
                </a:lnTo>
                <a:lnTo>
                  <a:pt x="75" y="540"/>
                </a:lnTo>
                <a:lnTo>
                  <a:pt x="74" y="539"/>
                </a:lnTo>
                <a:lnTo>
                  <a:pt x="74" y="537"/>
                </a:lnTo>
                <a:lnTo>
                  <a:pt x="74" y="537"/>
                </a:lnTo>
                <a:close/>
                <a:moveTo>
                  <a:pt x="91" y="470"/>
                </a:moveTo>
                <a:lnTo>
                  <a:pt x="91" y="470"/>
                </a:lnTo>
                <a:lnTo>
                  <a:pt x="91" y="469"/>
                </a:lnTo>
                <a:lnTo>
                  <a:pt x="92" y="469"/>
                </a:lnTo>
                <a:lnTo>
                  <a:pt x="93" y="470"/>
                </a:lnTo>
                <a:lnTo>
                  <a:pt x="93" y="471"/>
                </a:lnTo>
                <a:lnTo>
                  <a:pt x="93" y="471"/>
                </a:lnTo>
                <a:lnTo>
                  <a:pt x="92" y="470"/>
                </a:lnTo>
                <a:lnTo>
                  <a:pt x="91" y="470"/>
                </a:lnTo>
                <a:lnTo>
                  <a:pt x="91" y="470"/>
                </a:lnTo>
                <a:close/>
                <a:moveTo>
                  <a:pt x="72" y="540"/>
                </a:moveTo>
                <a:lnTo>
                  <a:pt x="72" y="540"/>
                </a:lnTo>
                <a:lnTo>
                  <a:pt x="75" y="541"/>
                </a:lnTo>
                <a:lnTo>
                  <a:pt x="76" y="542"/>
                </a:lnTo>
                <a:lnTo>
                  <a:pt x="74" y="543"/>
                </a:lnTo>
                <a:lnTo>
                  <a:pt x="72" y="543"/>
                </a:lnTo>
                <a:lnTo>
                  <a:pt x="71" y="543"/>
                </a:lnTo>
                <a:lnTo>
                  <a:pt x="71" y="542"/>
                </a:lnTo>
                <a:lnTo>
                  <a:pt x="72" y="540"/>
                </a:lnTo>
                <a:lnTo>
                  <a:pt x="72" y="540"/>
                </a:lnTo>
                <a:lnTo>
                  <a:pt x="74" y="540"/>
                </a:lnTo>
                <a:lnTo>
                  <a:pt x="74" y="540"/>
                </a:lnTo>
                <a:lnTo>
                  <a:pt x="72" y="540"/>
                </a:lnTo>
                <a:lnTo>
                  <a:pt x="72" y="540"/>
                </a:lnTo>
                <a:lnTo>
                  <a:pt x="72" y="540"/>
                </a:lnTo>
                <a:close/>
                <a:moveTo>
                  <a:pt x="69" y="540"/>
                </a:moveTo>
                <a:lnTo>
                  <a:pt x="69" y="540"/>
                </a:lnTo>
                <a:lnTo>
                  <a:pt x="69" y="539"/>
                </a:lnTo>
                <a:lnTo>
                  <a:pt x="70" y="537"/>
                </a:lnTo>
                <a:lnTo>
                  <a:pt x="71" y="539"/>
                </a:lnTo>
                <a:lnTo>
                  <a:pt x="72" y="540"/>
                </a:lnTo>
                <a:lnTo>
                  <a:pt x="72" y="540"/>
                </a:lnTo>
                <a:lnTo>
                  <a:pt x="71" y="541"/>
                </a:lnTo>
                <a:lnTo>
                  <a:pt x="69" y="540"/>
                </a:lnTo>
                <a:lnTo>
                  <a:pt x="69" y="540"/>
                </a:lnTo>
                <a:close/>
                <a:moveTo>
                  <a:pt x="68" y="572"/>
                </a:moveTo>
                <a:lnTo>
                  <a:pt x="68" y="572"/>
                </a:lnTo>
                <a:lnTo>
                  <a:pt x="69" y="570"/>
                </a:lnTo>
                <a:lnTo>
                  <a:pt x="68" y="572"/>
                </a:lnTo>
                <a:lnTo>
                  <a:pt x="68" y="572"/>
                </a:lnTo>
                <a:lnTo>
                  <a:pt x="69" y="571"/>
                </a:lnTo>
                <a:lnTo>
                  <a:pt x="68" y="572"/>
                </a:lnTo>
                <a:lnTo>
                  <a:pt x="68" y="572"/>
                </a:lnTo>
                <a:close/>
                <a:moveTo>
                  <a:pt x="66" y="541"/>
                </a:moveTo>
                <a:lnTo>
                  <a:pt x="66" y="541"/>
                </a:lnTo>
                <a:lnTo>
                  <a:pt x="68" y="543"/>
                </a:lnTo>
                <a:lnTo>
                  <a:pt x="68" y="545"/>
                </a:lnTo>
                <a:lnTo>
                  <a:pt x="68" y="545"/>
                </a:lnTo>
                <a:lnTo>
                  <a:pt x="66" y="541"/>
                </a:lnTo>
                <a:lnTo>
                  <a:pt x="66" y="541"/>
                </a:lnTo>
                <a:lnTo>
                  <a:pt x="66" y="542"/>
                </a:lnTo>
                <a:lnTo>
                  <a:pt x="66" y="541"/>
                </a:lnTo>
                <a:lnTo>
                  <a:pt x="66" y="541"/>
                </a:lnTo>
                <a:close/>
                <a:moveTo>
                  <a:pt x="68" y="528"/>
                </a:moveTo>
                <a:lnTo>
                  <a:pt x="68" y="528"/>
                </a:lnTo>
                <a:lnTo>
                  <a:pt x="66" y="526"/>
                </a:lnTo>
                <a:lnTo>
                  <a:pt x="66" y="525"/>
                </a:lnTo>
                <a:lnTo>
                  <a:pt x="66" y="524"/>
                </a:lnTo>
                <a:lnTo>
                  <a:pt x="66" y="522"/>
                </a:lnTo>
                <a:lnTo>
                  <a:pt x="66" y="522"/>
                </a:lnTo>
                <a:lnTo>
                  <a:pt x="68" y="525"/>
                </a:lnTo>
                <a:lnTo>
                  <a:pt x="68" y="526"/>
                </a:lnTo>
                <a:lnTo>
                  <a:pt x="68" y="528"/>
                </a:lnTo>
                <a:lnTo>
                  <a:pt x="68" y="528"/>
                </a:lnTo>
                <a:close/>
                <a:moveTo>
                  <a:pt x="65" y="519"/>
                </a:moveTo>
                <a:lnTo>
                  <a:pt x="65" y="519"/>
                </a:lnTo>
                <a:lnTo>
                  <a:pt x="68" y="519"/>
                </a:lnTo>
                <a:lnTo>
                  <a:pt x="65" y="519"/>
                </a:lnTo>
                <a:lnTo>
                  <a:pt x="65" y="519"/>
                </a:lnTo>
                <a:lnTo>
                  <a:pt x="65" y="519"/>
                </a:lnTo>
                <a:lnTo>
                  <a:pt x="65" y="519"/>
                </a:lnTo>
                <a:close/>
                <a:moveTo>
                  <a:pt x="86" y="454"/>
                </a:moveTo>
                <a:lnTo>
                  <a:pt x="86" y="454"/>
                </a:lnTo>
                <a:lnTo>
                  <a:pt x="83" y="447"/>
                </a:lnTo>
                <a:lnTo>
                  <a:pt x="82" y="443"/>
                </a:lnTo>
                <a:lnTo>
                  <a:pt x="83" y="442"/>
                </a:lnTo>
                <a:lnTo>
                  <a:pt x="85" y="442"/>
                </a:lnTo>
                <a:lnTo>
                  <a:pt x="86" y="446"/>
                </a:lnTo>
                <a:lnTo>
                  <a:pt x="87" y="448"/>
                </a:lnTo>
                <a:lnTo>
                  <a:pt x="87" y="452"/>
                </a:lnTo>
                <a:lnTo>
                  <a:pt x="86" y="454"/>
                </a:lnTo>
                <a:lnTo>
                  <a:pt x="86" y="454"/>
                </a:lnTo>
                <a:lnTo>
                  <a:pt x="86" y="454"/>
                </a:lnTo>
                <a:lnTo>
                  <a:pt x="87" y="454"/>
                </a:lnTo>
                <a:lnTo>
                  <a:pt x="86" y="454"/>
                </a:lnTo>
                <a:lnTo>
                  <a:pt x="86" y="454"/>
                </a:lnTo>
                <a:lnTo>
                  <a:pt x="86" y="454"/>
                </a:lnTo>
                <a:close/>
                <a:moveTo>
                  <a:pt x="63" y="530"/>
                </a:moveTo>
                <a:lnTo>
                  <a:pt x="63" y="530"/>
                </a:lnTo>
                <a:lnTo>
                  <a:pt x="64" y="523"/>
                </a:lnTo>
                <a:lnTo>
                  <a:pt x="63" y="530"/>
                </a:lnTo>
                <a:lnTo>
                  <a:pt x="63" y="530"/>
                </a:lnTo>
                <a:lnTo>
                  <a:pt x="63" y="529"/>
                </a:lnTo>
                <a:lnTo>
                  <a:pt x="63" y="529"/>
                </a:lnTo>
                <a:lnTo>
                  <a:pt x="63" y="530"/>
                </a:lnTo>
                <a:lnTo>
                  <a:pt x="63" y="530"/>
                </a:lnTo>
                <a:lnTo>
                  <a:pt x="63" y="530"/>
                </a:lnTo>
                <a:close/>
                <a:moveTo>
                  <a:pt x="59" y="559"/>
                </a:moveTo>
                <a:lnTo>
                  <a:pt x="59" y="559"/>
                </a:lnTo>
                <a:lnTo>
                  <a:pt x="63" y="561"/>
                </a:lnTo>
                <a:lnTo>
                  <a:pt x="64" y="563"/>
                </a:lnTo>
                <a:lnTo>
                  <a:pt x="65" y="564"/>
                </a:lnTo>
                <a:lnTo>
                  <a:pt x="65" y="564"/>
                </a:lnTo>
                <a:lnTo>
                  <a:pt x="62" y="561"/>
                </a:lnTo>
                <a:lnTo>
                  <a:pt x="60" y="560"/>
                </a:lnTo>
                <a:lnTo>
                  <a:pt x="59" y="559"/>
                </a:lnTo>
                <a:lnTo>
                  <a:pt x="59" y="559"/>
                </a:lnTo>
                <a:close/>
                <a:moveTo>
                  <a:pt x="66" y="502"/>
                </a:moveTo>
                <a:lnTo>
                  <a:pt x="66" y="502"/>
                </a:lnTo>
                <a:lnTo>
                  <a:pt x="69" y="505"/>
                </a:lnTo>
                <a:lnTo>
                  <a:pt x="69" y="505"/>
                </a:lnTo>
                <a:lnTo>
                  <a:pt x="68" y="504"/>
                </a:lnTo>
                <a:lnTo>
                  <a:pt x="66" y="502"/>
                </a:lnTo>
                <a:lnTo>
                  <a:pt x="66" y="502"/>
                </a:lnTo>
                <a:lnTo>
                  <a:pt x="66" y="504"/>
                </a:lnTo>
                <a:lnTo>
                  <a:pt x="66" y="502"/>
                </a:lnTo>
                <a:lnTo>
                  <a:pt x="66" y="502"/>
                </a:lnTo>
                <a:close/>
                <a:moveTo>
                  <a:pt x="51" y="489"/>
                </a:moveTo>
                <a:lnTo>
                  <a:pt x="51" y="489"/>
                </a:lnTo>
                <a:lnTo>
                  <a:pt x="51" y="488"/>
                </a:lnTo>
                <a:lnTo>
                  <a:pt x="51" y="490"/>
                </a:lnTo>
                <a:lnTo>
                  <a:pt x="56" y="501"/>
                </a:lnTo>
                <a:lnTo>
                  <a:pt x="64" y="518"/>
                </a:lnTo>
                <a:lnTo>
                  <a:pt x="64" y="518"/>
                </a:lnTo>
                <a:lnTo>
                  <a:pt x="54" y="511"/>
                </a:lnTo>
                <a:lnTo>
                  <a:pt x="50" y="505"/>
                </a:lnTo>
                <a:lnTo>
                  <a:pt x="47" y="499"/>
                </a:lnTo>
                <a:lnTo>
                  <a:pt x="47" y="495"/>
                </a:lnTo>
                <a:lnTo>
                  <a:pt x="48" y="492"/>
                </a:lnTo>
                <a:lnTo>
                  <a:pt x="50" y="489"/>
                </a:lnTo>
                <a:lnTo>
                  <a:pt x="51" y="489"/>
                </a:lnTo>
                <a:lnTo>
                  <a:pt x="51" y="489"/>
                </a:lnTo>
                <a:lnTo>
                  <a:pt x="51" y="488"/>
                </a:lnTo>
                <a:lnTo>
                  <a:pt x="50" y="489"/>
                </a:lnTo>
                <a:lnTo>
                  <a:pt x="50" y="489"/>
                </a:lnTo>
                <a:lnTo>
                  <a:pt x="51" y="489"/>
                </a:lnTo>
                <a:lnTo>
                  <a:pt x="51" y="489"/>
                </a:lnTo>
                <a:close/>
                <a:moveTo>
                  <a:pt x="46" y="487"/>
                </a:moveTo>
                <a:lnTo>
                  <a:pt x="46" y="487"/>
                </a:lnTo>
                <a:lnTo>
                  <a:pt x="45" y="487"/>
                </a:lnTo>
                <a:lnTo>
                  <a:pt x="44" y="486"/>
                </a:lnTo>
                <a:lnTo>
                  <a:pt x="44" y="480"/>
                </a:lnTo>
                <a:lnTo>
                  <a:pt x="44" y="478"/>
                </a:lnTo>
                <a:lnTo>
                  <a:pt x="45" y="478"/>
                </a:lnTo>
                <a:lnTo>
                  <a:pt x="46" y="487"/>
                </a:lnTo>
                <a:lnTo>
                  <a:pt x="46" y="487"/>
                </a:lnTo>
                <a:lnTo>
                  <a:pt x="46" y="487"/>
                </a:lnTo>
                <a:lnTo>
                  <a:pt x="46" y="487"/>
                </a:lnTo>
                <a:lnTo>
                  <a:pt x="46" y="487"/>
                </a:lnTo>
                <a:close/>
                <a:moveTo>
                  <a:pt x="60" y="559"/>
                </a:moveTo>
                <a:lnTo>
                  <a:pt x="60" y="559"/>
                </a:lnTo>
                <a:lnTo>
                  <a:pt x="57" y="554"/>
                </a:lnTo>
                <a:lnTo>
                  <a:pt x="56" y="549"/>
                </a:lnTo>
                <a:lnTo>
                  <a:pt x="56" y="549"/>
                </a:lnTo>
                <a:lnTo>
                  <a:pt x="59" y="554"/>
                </a:lnTo>
                <a:lnTo>
                  <a:pt x="60" y="557"/>
                </a:lnTo>
                <a:lnTo>
                  <a:pt x="60" y="559"/>
                </a:lnTo>
                <a:lnTo>
                  <a:pt x="60" y="559"/>
                </a:lnTo>
                <a:close/>
                <a:moveTo>
                  <a:pt x="59" y="529"/>
                </a:moveTo>
                <a:lnTo>
                  <a:pt x="59" y="529"/>
                </a:lnTo>
                <a:lnTo>
                  <a:pt x="60" y="530"/>
                </a:lnTo>
                <a:lnTo>
                  <a:pt x="60" y="531"/>
                </a:lnTo>
                <a:lnTo>
                  <a:pt x="60" y="533"/>
                </a:lnTo>
                <a:lnTo>
                  <a:pt x="60" y="533"/>
                </a:lnTo>
                <a:lnTo>
                  <a:pt x="58" y="531"/>
                </a:lnTo>
                <a:lnTo>
                  <a:pt x="58" y="530"/>
                </a:lnTo>
                <a:lnTo>
                  <a:pt x="58" y="529"/>
                </a:lnTo>
                <a:lnTo>
                  <a:pt x="59" y="529"/>
                </a:lnTo>
                <a:lnTo>
                  <a:pt x="59" y="529"/>
                </a:lnTo>
                <a:close/>
                <a:moveTo>
                  <a:pt x="54" y="517"/>
                </a:moveTo>
                <a:lnTo>
                  <a:pt x="54" y="517"/>
                </a:lnTo>
                <a:lnTo>
                  <a:pt x="57" y="519"/>
                </a:lnTo>
                <a:lnTo>
                  <a:pt x="58" y="522"/>
                </a:lnTo>
                <a:lnTo>
                  <a:pt x="57" y="523"/>
                </a:lnTo>
                <a:lnTo>
                  <a:pt x="57" y="523"/>
                </a:lnTo>
                <a:lnTo>
                  <a:pt x="56" y="519"/>
                </a:lnTo>
                <a:lnTo>
                  <a:pt x="54" y="517"/>
                </a:lnTo>
                <a:lnTo>
                  <a:pt x="54" y="517"/>
                </a:lnTo>
                <a:close/>
                <a:moveTo>
                  <a:pt x="52" y="545"/>
                </a:moveTo>
                <a:lnTo>
                  <a:pt x="52" y="545"/>
                </a:lnTo>
                <a:lnTo>
                  <a:pt x="52" y="545"/>
                </a:lnTo>
                <a:lnTo>
                  <a:pt x="53" y="546"/>
                </a:lnTo>
                <a:lnTo>
                  <a:pt x="54" y="547"/>
                </a:lnTo>
                <a:lnTo>
                  <a:pt x="56" y="549"/>
                </a:lnTo>
                <a:lnTo>
                  <a:pt x="56" y="549"/>
                </a:lnTo>
                <a:lnTo>
                  <a:pt x="53" y="547"/>
                </a:lnTo>
                <a:lnTo>
                  <a:pt x="52" y="545"/>
                </a:lnTo>
                <a:lnTo>
                  <a:pt x="52" y="545"/>
                </a:lnTo>
                <a:close/>
                <a:moveTo>
                  <a:pt x="83" y="431"/>
                </a:moveTo>
                <a:lnTo>
                  <a:pt x="83" y="431"/>
                </a:lnTo>
                <a:lnTo>
                  <a:pt x="85" y="433"/>
                </a:lnTo>
                <a:lnTo>
                  <a:pt x="85" y="434"/>
                </a:lnTo>
                <a:lnTo>
                  <a:pt x="86" y="434"/>
                </a:lnTo>
                <a:lnTo>
                  <a:pt x="87" y="434"/>
                </a:lnTo>
                <a:lnTo>
                  <a:pt x="87" y="434"/>
                </a:lnTo>
                <a:lnTo>
                  <a:pt x="86" y="435"/>
                </a:lnTo>
                <a:lnTo>
                  <a:pt x="85" y="435"/>
                </a:lnTo>
                <a:lnTo>
                  <a:pt x="83" y="433"/>
                </a:lnTo>
                <a:lnTo>
                  <a:pt x="83" y="431"/>
                </a:lnTo>
                <a:lnTo>
                  <a:pt x="83" y="431"/>
                </a:lnTo>
                <a:close/>
                <a:moveTo>
                  <a:pt x="82" y="427"/>
                </a:moveTo>
                <a:lnTo>
                  <a:pt x="82" y="427"/>
                </a:lnTo>
                <a:lnTo>
                  <a:pt x="87" y="427"/>
                </a:lnTo>
                <a:lnTo>
                  <a:pt x="88" y="428"/>
                </a:lnTo>
                <a:lnTo>
                  <a:pt x="87" y="430"/>
                </a:lnTo>
                <a:lnTo>
                  <a:pt x="86" y="431"/>
                </a:lnTo>
                <a:lnTo>
                  <a:pt x="83" y="433"/>
                </a:lnTo>
                <a:lnTo>
                  <a:pt x="81" y="431"/>
                </a:lnTo>
                <a:lnTo>
                  <a:pt x="81" y="430"/>
                </a:lnTo>
                <a:lnTo>
                  <a:pt x="82" y="427"/>
                </a:lnTo>
                <a:lnTo>
                  <a:pt x="82" y="427"/>
                </a:lnTo>
                <a:lnTo>
                  <a:pt x="83" y="427"/>
                </a:lnTo>
                <a:lnTo>
                  <a:pt x="83" y="427"/>
                </a:lnTo>
                <a:lnTo>
                  <a:pt x="82" y="428"/>
                </a:lnTo>
                <a:lnTo>
                  <a:pt x="82" y="427"/>
                </a:lnTo>
                <a:lnTo>
                  <a:pt x="82" y="427"/>
                </a:lnTo>
                <a:close/>
                <a:moveTo>
                  <a:pt x="48" y="501"/>
                </a:moveTo>
                <a:lnTo>
                  <a:pt x="48" y="501"/>
                </a:lnTo>
                <a:lnTo>
                  <a:pt x="51" y="504"/>
                </a:lnTo>
                <a:lnTo>
                  <a:pt x="51" y="506"/>
                </a:lnTo>
                <a:lnTo>
                  <a:pt x="50" y="506"/>
                </a:lnTo>
                <a:lnTo>
                  <a:pt x="50" y="506"/>
                </a:lnTo>
                <a:lnTo>
                  <a:pt x="50" y="504"/>
                </a:lnTo>
                <a:lnTo>
                  <a:pt x="48" y="501"/>
                </a:lnTo>
                <a:lnTo>
                  <a:pt x="48" y="501"/>
                </a:lnTo>
                <a:close/>
                <a:moveTo>
                  <a:pt x="41" y="517"/>
                </a:moveTo>
                <a:lnTo>
                  <a:pt x="41" y="517"/>
                </a:lnTo>
                <a:lnTo>
                  <a:pt x="44" y="518"/>
                </a:lnTo>
                <a:lnTo>
                  <a:pt x="44" y="520"/>
                </a:lnTo>
                <a:lnTo>
                  <a:pt x="44" y="520"/>
                </a:lnTo>
                <a:lnTo>
                  <a:pt x="41" y="519"/>
                </a:lnTo>
                <a:lnTo>
                  <a:pt x="41" y="517"/>
                </a:lnTo>
                <a:lnTo>
                  <a:pt x="41" y="517"/>
                </a:lnTo>
                <a:close/>
                <a:moveTo>
                  <a:pt x="45" y="476"/>
                </a:moveTo>
                <a:lnTo>
                  <a:pt x="45" y="476"/>
                </a:lnTo>
                <a:lnTo>
                  <a:pt x="45" y="470"/>
                </a:lnTo>
                <a:lnTo>
                  <a:pt x="46" y="472"/>
                </a:lnTo>
                <a:lnTo>
                  <a:pt x="46" y="475"/>
                </a:lnTo>
                <a:lnTo>
                  <a:pt x="46" y="476"/>
                </a:lnTo>
                <a:lnTo>
                  <a:pt x="45" y="476"/>
                </a:lnTo>
                <a:lnTo>
                  <a:pt x="45" y="476"/>
                </a:lnTo>
                <a:lnTo>
                  <a:pt x="46" y="475"/>
                </a:lnTo>
                <a:lnTo>
                  <a:pt x="46" y="476"/>
                </a:lnTo>
                <a:lnTo>
                  <a:pt x="46" y="476"/>
                </a:lnTo>
                <a:lnTo>
                  <a:pt x="45" y="476"/>
                </a:lnTo>
                <a:lnTo>
                  <a:pt x="45" y="476"/>
                </a:lnTo>
                <a:close/>
                <a:moveTo>
                  <a:pt x="46" y="463"/>
                </a:moveTo>
                <a:lnTo>
                  <a:pt x="46" y="463"/>
                </a:lnTo>
                <a:lnTo>
                  <a:pt x="47" y="460"/>
                </a:lnTo>
                <a:lnTo>
                  <a:pt x="50" y="460"/>
                </a:lnTo>
                <a:lnTo>
                  <a:pt x="51" y="461"/>
                </a:lnTo>
                <a:lnTo>
                  <a:pt x="51" y="464"/>
                </a:lnTo>
                <a:lnTo>
                  <a:pt x="52" y="465"/>
                </a:lnTo>
                <a:lnTo>
                  <a:pt x="51" y="465"/>
                </a:lnTo>
                <a:lnTo>
                  <a:pt x="50" y="465"/>
                </a:lnTo>
                <a:lnTo>
                  <a:pt x="46" y="463"/>
                </a:lnTo>
                <a:lnTo>
                  <a:pt x="46" y="463"/>
                </a:lnTo>
                <a:lnTo>
                  <a:pt x="47" y="463"/>
                </a:lnTo>
                <a:lnTo>
                  <a:pt x="47" y="463"/>
                </a:lnTo>
                <a:lnTo>
                  <a:pt x="47" y="463"/>
                </a:lnTo>
                <a:lnTo>
                  <a:pt x="46" y="463"/>
                </a:lnTo>
                <a:lnTo>
                  <a:pt x="46" y="463"/>
                </a:lnTo>
                <a:close/>
                <a:moveTo>
                  <a:pt x="40" y="471"/>
                </a:moveTo>
                <a:lnTo>
                  <a:pt x="40" y="471"/>
                </a:lnTo>
                <a:lnTo>
                  <a:pt x="45" y="474"/>
                </a:lnTo>
                <a:lnTo>
                  <a:pt x="40" y="471"/>
                </a:lnTo>
                <a:lnTo>
                  <a:pt x="40" y="471"/>
                </a:lnTo>
                <a:lnTo>
                  <a:pt x="41" y="471"/>
                </a:lnTo>
                <a:lnTo>
                  <a:pt x="41" y="471"/>
                </a:lnTo>
                <a:lnTo>
                  <a:pt x="41" y="471"/>
                </a:lnTo>
                <a:lnTo>
                  <a:pt x="40" y="471"/>
                </a:lnTo>
                <a:lnTo>
                  <a:pt x="40" y="471"/>
                </a:lnTo>
                <a:close/>
                <a:moveTo>
                  <a:pt x="170" y="345"/>
                </a:moveTo>
                <a:lnTo>
                  <a:pt x="170" y="345"/>
                </a:lnTo>
                <a:lnTo>
                  <a:pt x="172" y="343"/>
                </a:lnTo>
                <a:lnTo>
                  <a:pt x="172" y="343"/>
                </a:lnTo>
                <a:lnTo>
                  <a:pt x="171" y="346"/>
                </a:lnTo>
                <a:lnTo>
                  <a:pt x="169" y="348"/>
                </a:lnTo>
                <a:lnTo>
                  <a:pt x="169" y="347"/>
                </a:lnTo>
                <a:lnTo>
                  <a:pt x="170" y="345"/>
                </a:lnTo>
                <a:lnTo>
                  <a:pt x="170" y="345"/>
                </a:lnTo>
                <a:lnTo>
                  <a:pt x="170" y="345"/>
                </a:lnTo>
                <a:lnTo>
                  <a:pt x="170" y="345"/>
                </a:lnTo>
                <a:lnTo>
                  <a:pt x="170" y="345"/>
                </a:lnTo>
                <a:close/>
                <a:moveTo>
                  <a:pt x="81" y="405"/>
                </a:moveTo>
                <a:lnTo>
                  <a:pt x="81" y="405"/>
                </a:lnTo>
                <a:lnTo>
                  <a:pt x="81" y="402"/>
                </a:lnTo>
                <a:lnTo>
                  <a:pt x="81" y="401"/>
                </a:lnTo>
                <a:lnTo>
                  <a:pt x="81" y="401"/>
                </a:lnTo>
                <a:lnTo>
                  <a:pt x="81" y="405"/>
                </a:lnTo>
                <a:lnTo>
                  <a:pt x="81" y="405"/>
                </a:lnTo>
                <a:lnTo>
                  <a:pt x="81" y="402"/>
                </a:lnTo>
                <a:lnTo>
                  <a:pt x="81" y="405"/>
                </a:lnTo>
                <a:lnTo>
                  <a:pt x="81" y="405"/>
                </a:lnTo>
                <a:close/>
                <a:moveTo>
                  <a:pt x="45" y="449"/>
                </a:moveTo>
                <a:lnTo>
                  <a:pt x="45" y="449"/>
                </a:lnTo>
                <a:lnTo>
                  <a:pt x="45" y="454"/>
                </a:lnTo>
                <a:lnTo>
                  <a:pt x="45" y="457"/>
                </a:lnTo>
                <a:lnTo>
                  <a:pt x="42" y="455"/>
                </a:lnTo>
                <a:lnTo>
                  <a:pt x="41" y="454"/>
                </a:lnTo>
                <a:lnTo>
                  <a:pt x="40" y="451"/>
                </a:lnTo>
                <a:lnTo>
                  <a:pt x="40" y="449"/>
                </a:lnTo>
                <a:lnTo>
                  <a:pt x="41" y="448"/>
                </a:lnTo>
                <a:lnTo>
                  <a:pt x="45" y="449"/>
                </a:lnTo>
                <a:lnTo>
                  <a:pt x="45" y="449"/>
                </a:lnTo>
                <a:lnTo>
                  <a:pt x="45" y="449"/>
                </a:lnTo>
                <a:lnTo>
                  <a:pt x="45" y="449"/>
                </a:lnTo>
                <a:lnTo>
                  <a:pt x="44" y="449"/>
                </a:lnTo>
                <a:lnTo>
                  <a:pt x="45" y="449"/>
                </a:lnTo>
                <a:lnTo>
                  <a:pt x="45" y="449"/>
                </a:lnTo>
                <a:close/>
                <a:moveTo>
                  <a:pt x="22" y="502"/>
                </a:moveTo>
                <a:lnTo>
                  <a:pt x="22" y="502"/>
                </a:lnTo>
                <a:lnTo>
                  <a:pt x="22" y="496"/>
                </a:lnTo>
                <a:lnTo>
                  <a:pt x="22" y="495"/>
                </a:lnTo>
                <a:lnTo>
                  <a:pt x="21" y="496"/>
                </a:lnTo>
                <a:lnTo>
                  <a:pt x="21" y="499"/>
                </a:lnTo>
                <a:lnTo>
                  <a:pt x="21" y="501"/>
                </a:lnTo>
                <a:lnTo>
                  <a:pt x="22" y="502"/>
                </a:lnTo>
                <a:lnTo>
                  <a:pt x="22" y="502"/>
                </a:lnTo>
                <a:lnTo>
                  <a:pt x="22" y="501"/>
                </a:lnTo>
                <a:lnTo>
                  <a:pt x="22" y="501"/>
                </a:lnTo>
                <a:lnTo>
                  <a:pt x="22" y="502"/>
                </a:lnTo>
                <a:lnTo>
                  <a:pt x="22" y="502"/>
                </a:lnTo>
                <a:lnTo>
                  <a:pt x="22" y="502"/>
                </a:lnTo>
                <a:close/>
                <a:moveTo>
                  <a:pt x="38" y="451"/>
                </a:moveTo>
                <a:lnTo>
                  <a:pt x="38" y="451"/>
                </a:lnTo>
                <a:lnTo>
                  <a:pt x="39" y="443"/>
                </a:lnTo>
                <a:lnTo>
                  <a:pt x="38" y="451"/>
                </a:lnTo>
                <a:lnTo>
                  <a:pt x="38" y="451"/>
                </a:lnTo>
                <a:lnTo>
                  <a:pt x="39" y="451"/>
                </a:lnTo>
                <a:lnTo>
                  <a:pt x="39" y="451"/>
                </a:lnTo>
                <a:lnTo>
                  <a:pt x="39" y="452"/>
                </a:lnTo>
                <a:lnTo>
                  <a:pt x="38" y="451"/>
                </a:lnTo>
                <a:lnTo>
                  <a:pt x="38" y="451"/>
                </a:lnTo>
                <a:close/>
                <a:moveTo>
                  <a:pt x="22" y="478"/>
                </a:moveTo>
                <a:lnTo>
                  <a:pt x="22" y="478"/>
                </a:lnTo>
                <a:lnTo>
                  <a:pt x="23" y="480"/>
                </a:lnTo>
                <a:lnTo>
                  <a:pt x="24" y="481"/>
                </a:lnTo>
                <a:lnTo>
                  <a:pt x="24" y="482"/>
                </a:lnTo>
                <a:lnTo>
                  <a:pt x="24" y="482"/>
                </a:lnTo>
                <a:lnTo>
                  <a:pt x="22" y="480"/>
                </a:lnTo>
                <a:lnTo>
                  <a:pt x="22" y="480"/>
                </a:lnTo>
                <a:lnTo>
                  <a:pt x="22" y="478"/>
                </a:lnTo>
                <a:lnTo>
                  <a:pt x="22" y="478"/>
                </a:lnTo>
                <a:close/>
                <a:moveTo>
                  <a:pt x="15" y="483"/>
                </a:moveTo>
                <a:lnTo>
                  <a:pt x="15" y="483"/>
                </a:lnTo>
                <a:lnTo>
                  <a:pt x="17" y="486"/>
                </a:lnTo>
                <a:lnTo>
                  <a:pt x="18" y="488"/>
                </a:lnTo>
                <a:lnTo>
                  <a:pt x="18" y="489"/>
                </a:lnTo>
                <a:lnTo>
                  <a:pt x="18" y="490"/>
                </a:lnTo>
                <a:lnTo>
                  <a:pt x="17" y="492"/>
                </a:lnTo>
                <a:lnTo>
                  <a:pt x="16" y="490"/>
                </a:lnTo>
                <a:lnTo>
                  <a:pt x="15" y="488"/>
                </a:lnTo>
                <a:lnTo>
                  <a:pt x="15" y="483"/>
                </a:lnTo>
                <a:lnTo>
                  <a:pt x="15" y="483"/>
                </a:lnTo>
                <a:lnTo>
                  <a:pt x="15" y="484"/>
                </a:lnTo>
                <a:lnTo>
                  <a:pt x="15" y="486"/>
                </a:lnTo>
                <a:lnTo>
                  <a:pt x="15" y="486"/>
                </a:lnTo>
                <a:lnTo>
                  <a:pt x="15" y="483"/>
                </a:lnTo>
                <a:lnTo>
                  <a:pt x="15" y="483"/>
                </a:lnTo>
                <a:close/>
                <a:moveTo>
                  <a:pt x="40" y="436"/>
                </a:moveTo>
                <a:lnTo>
                  <a:pt x="40" y="436"/>
                </a:lnTo>
                <a:lnTo>
                  <a:pt x="41" y="435"/>
                </a:lnTo>
                <a:lnTo>
                  <a:pt x="41" y="434"/>
                </a:lnTo>
                <a:lnTo>
                  <a:pt x="40" y="433"/>
                </a:lnTo>
                <a:lnTo>
                  <a:pt x="41" y="433"/>
                </a:lnTo>
                <a:lnTo>
                  <a:pt x="41" y="433"/>
                </a:lnTo>
                <a:lnTo>
                  <a:pt x="42" y="436"/>
                </a:lnTo>
                <a:lnTo>
                  <a:pt x="41" y="437"/>
                </a:lnTo>
                <a:lnTo>
                  <a:pt x="40" y="436"/>
                </a:lnTo>
                <a:lnTo>
                  <a:pt x="40" y="436"/>
                </a:lnTo>
                <a:close/>
                <a:moveTo>
                  <a:pt x="27" y="451"/>
                </a:moveTo>
                <a:lnTo>
                  <a:pt x="27" y="451"/>
                </a:lnTo>
                <a:lnTo>
                  <a:pt x="29" y="458"/>
                </a:lnTo>
                <a:lnTo>
                  <a:pt x="29" y="458"/>
                </a:lnTo>
                <a:lnTo>
                  <a:pt x="28" y="457"/>
                </a:lnTo>
                <a:lnTo>
                  <a:pt x="27" y="454"/>
                </a:lnTo>
                <a:lnTo>
                  <a:pt x="26" y="452"/>
                </a:lnTo>
                <a:lnTo>
                  <a:pt x="27" y="451"/>
                </a:lnTo>
                <a:lnTo>
                  <a:pt x="27" y="451"/>
                </a:lnTo>
                <a:close/>
                <a:moveTo>
                  <a:pt x="16" y="476"/>
                </a:moveTo>
                <a:lnTo>
                  <a:pt x="16" y="476"/>
                </a:lnTo>
                <a:lnTo>
                  <a:pt x="17" y="478"/>
                </a:lnTo>
                <a:lnTo>
                  <a:pt x="18" y="481"/>
                </a:lnTo>
                <a:lnTo>
                  <a:pt x="17" y="482"/>
                </a:lnTo>
                <a:lnTo>
                  <a:pt x="17" y="483"/>
                </a:lnTo>
                <a:lnTo>
                  <a:pt x="16" y="483"/>
                </a:lnTo>
                <a:lnTo>
                  <a:pt x="15" y="482"/>
                </a:lnTo>
                <a:lnTo>
                  <a:pt x="15" y="480"/>
                </a:lnTo>
                <a:lnTo>
                  <a:pt x="16" y="476"/>
                </a:lnTo>
                <a:lnTo>
                  <a:pt x="16" y="476"/>
                </a:lnTo>
                <a:lnTo>
                  <a:pt x="16" y="477"/>
                </a:lnTo>
                <a:lnTo>
                  <a:pt x="16" y="476"/>
                </a:lnTo>
                <a:lnTo>
                  <a:pt x="16" y="476"/>
                </a:lnTo>
                <a:close/>
                <a:moveTo>
                  <a:pt x="39" y="412"/>
                </a:moveTo>
                <a:lnTo>
                  <a:pt x="39" y="412"/>
                </a:lnTo>
                <a:lnTo>
                  <a:pt x="40" y="419"/>
                </a:lnTo>
                <a:lnTo>
                  <a:pt x="41" y="425"/>
                </a:lnTo>
                <a:lnTo>
                  <a:pt x="40" y="428"/>
                </a:lnTo>
                <a:lnTo>
                  <a:pt x="39" y="429"/>
                </a:lnTo>
                <a:lnTo>
                  <a:pt x="38" y="428"/>
                </a:lnTo>
                <a:lnTo>
                  <a:pt x="36" y="424"/>
                </a:lnTo>
                <a:lnTo>
                  <a:pt x="36" y="419"/>
                </a:lnTo>
                <a:lnTo>
                  <a:pt x="39" y="412"/>
                </a:lnTo>
                <a:lnTo>
                  <a:pt x="39" y="412"/>
                </a:lnTo>
                <a:lnTo>
                  <a:pt x="39" y="415"/>
                </a:lnTo>
                <a:lnTo>
                  <a:pt x="39" y="416"/>
                </a:lnTo>
                <a:lnTo>
                  <a:pt x="38" y="415"/>
                </a:lnTo>
                <a:lnTo>
                  <a:pt x="39" y="412"/>
                </a:lnTo>
                <a:lnTo>
                  <a:pt x="39" y="412"/>
                </a:lnTo>
                <a:close/>
                <a:moveTo>
                  <a:pt x="178" y="322"/>
                </a:moveTo>
                <a:lnTo>
                  <a:pt x="178" y="322"/>
                </a:lnTo>
                <a:lnTo>
                  <a:pt x="178" y="324"/>
                </a:lnTo>
                <a:lnTo>
                  <a:pt x="178" y="324"/>
                </a:lnTo>
                <a:lnTo>
                  <a:pt x="177" y="325"/>
                </a:lnTo>
                <a:lnTo>
                  <a:pt x="177" y="325"/>
                </a:lnTo>
                <a:lnTo>
                  <a:pt x="177" y="323"/>
                </a:lnTo>
                <a:lnTo>
                  <a:pt x="177" y="322"/>
                </a:lnTo>
                <a:lnTo>
                  <a:pt x="178" y="322"/>
                </a:lnTo>
                <a:lnTo>
                  <a:pt x="178" y="322"/>
                </a:lnTo>
                <a:close/>
                <a:moveTo>
                  <a:pt x="85" y="370"/>
                </a:moveTo>
                <a:lnTo>
                  <a:pt x="85" y="370"/>
                </a:lnTo>
                <a:lnTo>
                  <a:pt x="88" y="370"/>
                </a:lnTo>
                <a:lnTo>
                  <a:pt x="85" y="370"/>
                </a:lnTo>
                <a:lnTo>
                  <a:pt x="85" y="370"/>
                </a:lnTo>
                <a:lnTo>
                  <a:pt x="86" y="370"/>
                </a:lnTo>
                <a:lnTo>
                  <a:pt x="85" y="370"/>
                </a:lnTo>
                <a:lnTo>
                  <a:pt x="85" y="370"/>
                </a:lnTo>
                <a:close/>
                <a:moveTo>
                  <a:pt x="15" y="463"/>
                </a:moveTo>
                <a:lnTo>
                  <a:pt x="15" y="463"/>
                </a:lnTo>
                <a:lnTo>
                  <a:pt x="17" y="472"/>
                </a:lnTo>
                <a:lnTo>
                  <a:pt x="17" y="474"/>
                </a:lnTo>
                <a:lnTo>
                  <a:pt x="16" y="474"/>
                </a:lnTo>
                <a:lnTo>
                  <a:pt x="15" y="474"/>
                </a:lnTo>
                <a:lnTo>
                  <a:pt x="15" y="471"/>
                </a:lnTo>
                <a:lnTo>
                  <a:pt x="13" y="468"/>
                </a:lnTo>
                <a:lnTo>
                  <a:pt x="15" y="463"/>
                </a:lnTo>
                <a:lnTo>
                  <a:pt x="15" y="463"/>
                </a:lnTo>
                <a:lnTo>
                  <a:pt x="15" y="465"/>
                </a:lnTo>
                <a:lnTo>
                  <a:pt x="15" y="465"/>
                </a:lnTo>
                <a:lnTo>
                  <a:pt x="15" y="465"/>
                </a:lnTo>
                <a:lnTo>
                  <a:pt x="15" y="463"/>
                </a:lnTo>
                <a:lnTo>
                  <a:pt x="15" y="463"/>
                </a:lnTo>
                <a:close/>
                <a:moveTo>
                  <a:pt x="52" y="404"/>
                </a:moveTo>
                <a:lnTo>
                  <a:pt x="52" y="404"/>
                </a:lnTo>
                <a:lnTo>
                  <a:pt x="52" y="407"/>
                </a:lnTo>
                <a:lnTo>
                  <a:pt x="52" y="410"/>
                </a:lnTo>
                <a:lnTo>
                  <a:pt x="51" y="411"/>
                </a:lnTo>
                <a:lnTo>
                  <a:pt x="51" y="411"/>
                </a:lnTo>
                <a:lnTo>
                  <a:pt x="51" y="406"/>
                </a:lnTo>
                <a:lnTo>
                  <a:pt x="51" y="404"/>
                </a:lnTo>
                <a:lnTo>
                  <a:pt x="52" y="404"/>
                </a:lnTo>
                <a:lnTo>
                  <a:pt x="52" y="404"/>
                </a:lnTo>
                <a:close/>
                <a:moveTo>
                  <a:pt x="44" y="409"/>
                </a:moveTo>
                <a:lnTo>
                  <a:pt x="44" y="409"/>
                </a:lnTo>
                <a:lnTo>
                  <a:pt x="48" y="400"/>
                </a:lnTo>
                <a:lnTo>
                  <a:pt x="47" y="400"/>
                </a:lnTo>
                <a:lnTo>
                  <a:pt x="46" y="401"/>
                </a:lnTo>
                <a:lnTo>
                  <a:pt x="44" y="405"/>
                </a:lnTo>
                <a:lnTo>
                  <a:pt x="44" y="407"/>
                </a:lnTo>
                <a:lnTo>
                  <a:pt x="44" y="409"/>
                </a:lnTo>
                <a:lnTo>
                  <a:pt x="44" y="409"/>
                </a:lnTo>
                <a:lnTo>
                  <a:pt x="45" y="407"/>
                </a:lnTo>
                <a:lnTo>
                  <a:pt x="44" y="409"/>
                </a:lnTo>
                <a:lnTo>
                  <a:pt x="44" y="409"/>
                </a:lnTo>
                <a:close/>
                <a:moveTo>
                  <a:pt x="12" y="458"/>
                </a:moveTo>
                <a:lnTo>
                  <a:pt x="12" y="458"/>
                </a:lnTo>
                <a:lnTo>
                  <a:pt x="13" y="460"/>
                </a:lnTo>
                <a:lnTo>
                  <a:pt x="13" y="461"/>
                </a:lnTo>
                <a:lnTo>
                  <a:pt x="12" y="460"/>
                </a:lnTo>
                <a:lnTo>
                  <a:pt x="12" y="458"/>
                </a:lnTo>
                <a:lnTo>
                  <a:pt x="12" y="458"/>
                </a:lnTo>
                <a:lnTo>
                  <a:pt x="12" y="459"/>
                </a:lnTo>
                <a:lnTo>
                  <a:pt x="12" y="458"/>
                </a:lnTo>
                <a:lnTo>
                  <a:pt x="12" y="458"/>
                </a:lnTo>
                <a:close/>
                <a:moveTo>
                  <a:pt x="12" y="445"/>
                </a:moveTo>
                <a:lnTo>
                  <a:pt x="12" y="445"/>
                </a:lnTo>
                <a:lnTo>
                  <a:pt x="13" y="448"/>
                </a:lnTo>
                <a:lnTo>
                  <a:pt x="13" y="452"/>
                </a:lnTo>
                <a:lnTo>
                  <a:pt x="13" y="452"/>
                </a:lnTo>
                <a:lnTo>
                  <a:pt x="12" y="448"/>
                </a:lnTo>
                <a:lnTo>
                  <a:pt x="12" y="445"/>
                </a:lnTo>
                <a:lnTo>
                  <a:pt x="12" y="445"/>
                </a:lnTo>
                <a:close/>
                <a:moveTo>
                  <a:pt x="39" y="407"/>
                </a:moveTo>
                <a:lnTo>
                  <a:pt x="39" y="407"/>
                </a:lnTo>
                <a:lnTo>
                  <a:pt x="39" y="407"/>
                </a:lnTo>
                <a:lnTo>
                  <a:pt x="40" y="407"/>
                </a:lnTo>
                <a:lnTo>
                  <a:pt x="40" y="404"/>
                </a:lnTo>
                <a:lnTo>
                  <a:pt x="40" y="402"/>
                </a:lnTo>
                <a:lnTo>
                  <a:pt x="39" y="407"/>
                </a:lnTo>
                <a:lnTo>
                  <a:pt x="39" y="407"/>
                </a:lnTo>
                <a:lnTo>
                  <a:pt x="38" y="406"/>
                </a:lnTo>
                <a:lnTo>
                  <a:pt x="38" y="405"/>
                </a:lnTo>
                <a:lnTo>
                  <a:pt x="39" y="406"/>
                </a:lnTo>
                <a:lnTo>
                  <a:pt x="39" y="407"/>
                </a:lnTo>
                <a:lnTo>
                  <a:pt x="39" y="407"/>
                </a:lnTo>
                <a:close/>
                <a:moveTo>
                  <a:pt x="7" y="452"/>
                </a:moveTo>
                <a:lnTo>
                  <a:pt x="7" y="452"/>
                </a:lnTo>
                <a:lnTo>
                  <a:pt x="7" y="442"/>
                </a:lnTo>
                <a:lnTo>
                  <a:pt x="9" y="442"/>
                </a:lnTo>
                <a:lnTo>
                  <a:pt x="9" y="443"/>
                </a:lnTo>
                <a:lnTo>
                  <a:pt x="9" y="449"/>
                </a:lnTo>
                <a:lnTo>
                  <a:pt x="9" y="452"/>
                </a:lnTo>
                <a:lnTo>
                  <a:pt x="7" y="452"/>
                </a:lnTo>
                <a:lnTo>
                  <a:pt x="7" y="452"/>
                </a:lnTo>
                <a:lnTo>
                  <a:pt x="7" y="451"/>
                </a:lnTo>
                <a:lnTo>
                  <a:pt x="7" y="451"/>
                </a:lnTo>
                <a:lnTo>
                  <a:pt x="7" y="452"/>
                </a:lnTo>
                <a:lnTo>
                  <a:pt x="7" y="452"/>
                </a:lnTo>
                <a:lnTo>
                  <a:pt x="7" y="452"/>
                </a:lnTo>
                <a:close/>
                <a:moveTo>
                  <a:pt x="11" y="436"/>
                </a:moveTo>
                <a:lnTo>
                  <a:pt x="11" y="436"/>
                </a:lnTo>
                <a:lnTo>
                  <a:pt x="12" y="437"/>
                </a:lnTo>
                <a:lnTo>
                  <a:pt x="13" y="439"/>
                </a:lnTo>
                <a:lnTo>
                  <a:pt x="13" y="442"/>
                </a:lnTo>
                <a:lnTo>
                  <a:pt x="12" y="443"/>
                </a:lnTo>
                <a:lnTo>
                  <a:pt x="12" y="443"/>
                </a:lnTo>
                <a:lnTo>
                  <a:pt x="11" y="436"/>
                </a:lnTo>
                <a:lnTo>
                  <a:pt x="11" y="436"/>
                </a:lnTo>
                <a:lnTo>
                  <a:pt x="11" y="437"/>
                </a:lnTo>
                <a:lnTo>
                  <a:pt x="11" y="436"/>
                </a:lnTo>
                <a:lnTo>
                  <a:pt x="11" y="436"/>
                </a:lnTo>
                <a:close/>
                <a:moveTo>
                  <a:pt x="40" y="388"/>
                </a:moveTo>
                <a:lnTo>
                  <a:pt x="40" y="388"/>
                </a:lnTo>
                <a:lnTo>
                  <a:pt x="41" y="394"/>
                </a:lnTo>
                <a:lnTo>
                  <a:pt x="41" y="396"/>
                </a:lnTo>
                <a:lnTo>
                  <a:pt x="41" y="398"/>
                </a:lnTo>
                <a:lnTo>
                  <a:pt x="40" y="398"/>
                </a:lnTo>
                <a:lnTo>
                  <a:pt x="40" y="398"/>
                </a:lnTo>
                <a:lnTo>
                  <a:pt x="40" y="395"/>
                </a:lnTo>
                <a:lnTo>
                  <a:pt x="40" y="393"/>
                </a:lnTo>
                <a:lnTo>
                  <a:pt x="40" y="390"/>
                </a:lnTo>
                <a:lnTo>
                  <a:pt x="40" y="388"/>
                </a:lnTo>
                <a:lnTo>
                  <a:pt x="40" y="388"/>
                </a:lnTo>
                <a:close/>
                <a:moveTo>
                  <a:pt x="48" y="372"/>
                </a:moveTo>
                <a:lnTo>
                  <a:pt x="48" y="372"/>
                </a:lnTo>
                <a:lnTo>
                  <a:pt x="50" y="375"/>
                </a:lnTo>
                <a:lnTo>
                  <a:pt x="50" y="377"/>
                </a:lnTo>
                <a:lnTo>
                  <a:pt x="50" y="377"/>
                </a:lnTo>
                <a:lnTo>
                  <a:pt x="48" y="375"/>
                </a:lnTo>
                <a:lnTo>
                  <a:pt x="48" y="374"/>
                </a:lnTo>
                <a:lnTo>
                  <a:pt x="48" y="372"/>
                </a:lnTo>
                <a:lnTo>
                  <a:pt x="48" y="372"/>
                </a:lnTo>
                <a:close/>
                <a:moveTo>
                  <a:pt x="45" y="371"/>
                </a:moveTo>
                <a:lnTo>
                  <a:pt x="45" y="371"/>
                </a:lnTo>
                <a:lnTo>
                  <a:pt x="44" y="374"/>
                </a:lnTo>
                <a:lnTo>
                  <a:pt x="44" y="378"/>
                </a:lnTo>
                <a:lnTo>
                  <a:pt x="44" y="381"/>
                </a:lnTo>
                <a:lnTo>
                  <a:pt x="42" y="382"/>
                </a:lnTo>
                <a:lnTo>
                  <a:pt x="41" y="382"/>
                </a:lnTo>
                <a:lnTo>
                  <a:pt x="41" y="382"/>
                </a:lnTo>
                <a:lnTo>
                  <a:pt x="42" y="380"/>
                </a:lnTo>
                <a:lnTo>
                  <a:pt x="42" y="376"/>
                </a:lnTo>
                <a:lnTo>
                  <a:pt x="44" y="372"/>
                </a:lnTo>
                <a:lnTo>
                  <a:pt x="45" y="371"/>
                </a:lnTo>
                <a:lnTo>
                  <a:pt x="45" y="371"/>
                </a:lnTo>
                <a:close/>
                <a:moveTo>
                  <a:pt x="58" y="354"/>
                </a:moveTo>
                <a:lnTo>
                  <a:pt x="58" y="354"/>
                </a:lnTo>
                <a:lnTo>
                  <a:pt x="58" y="357"/>
                </a:lnTo>
                <a:lnTo>
                  <a:pt x="58" y="358"/>
                </a:lnTo>
                <a:lnTo>
                  <a:pt x="58" y="358"/>
                </a:lnTo>
                <a:lnTo>
                  <a:pt x="57" y="358"/>
                </a:lnTo>
                <a:lnTo>
                  <a:pt x="57" y="357"/>
                </a:lnTo>
                <a:lnTo>
                  <a:pt x="58" y="354"/>
                </a:lnTo>
                <a:lnTo>
                  <a:pt x="58" y="354"/>
                </a:lnTo>
                <a:close/>
                <a:moveTo>
                  <a:pt x="51" y="357"/>
                </a:moveTo>
                <a:lnTo>
                  <a:pt x="51" y="357"/>
                </a:lnTo>
                <a:lnTo>
                  <a:pt x="57" y="352"/>
                </a:lnTo>
                <a:lnTo>
                  <a:pt x="58" y="352"/>
                </a:lnTo>
                <a:lnTo>
                  <a:pt x="57" y="352"/>
                </a:lnTo>
                <a:lnTo>
                  <a:pt x="53" y="354"/>
                </a:lnTo>
                <a:lnTo>
                  <a:pt x="52" y="356"/>
                </a:lnTo>
                <a:lnTo>
                  <a:pt x="51" y="357"/>
                </a:lnTo>
                <a:lnTo>
                  <a:pt x="51" y="357"/>
                </a:lnTo>
                <a:lnTo>
                  <a:pt x="53" y="356"/>
                </a:lnTo>
                <a:lnTo>
                  <a:pt x="53" y="357"/>
                </a:lnTo>
                <a:lnTo>
                  <a:pt x="52" y="357"/>
                </a:lnTo>
                <a:lnTo>
                  <a:pt x="51" y="357"/>
                </a:lnTo>
                <a:lnTo>
                  <a:pt x="51" y="357"/>
                </a:lnTo>
                <a:close/>
                <a:moveTo>
                  <a:pt x="50" y="354"/>
                </a:moveTo>
                <a:lnTo>
                  <a:pt x="50" y="354"/>
                </a:lnTo>
                <a:lnTo>
                  <a:pt x="53" y="352"/>
                </a:lnTo>
                <a:lnTo>
                  <a:pt x="53" y="350"/>
                </a:lnTo>
                <a:lnTo>
                  <a:pt x="53" y="348"/>
                </a:lnTo>
                <a:lnTo>
                  <a:pt x="52" y="350"/>
                </a:lnTo>
                <a:lnTo>
                  <a:pt x="50" y="351"/>
                </a:lnTo>
                <a:lnTo>
                  <a:pt x="48" y="353"/>
                </a:lnTo>
                <a:lnTo>
                  <a:pt x="50" y="354"/>
                </a:lnTo>
                <a:lnTo>
                  <a:pt x="50" y="354"/>
                </a:lnTo>
                <a:lnTo>
                  <a:pt x="51" y="354"/>
                </a:lnTo>
                <a:lnTo>
                  <a:pt x="52" y="354"/>
                </a:lnTo>
                <a:lnTo>
                  <a:pt x="51" y="356"/>
                </a:lnTo>
                <a:lnTo>
                  <a:pt x="50" y="354"/>
                </a:lnTo>
                <a:lnTo>
                  <a:pt x="50" y="354"/>
                </a:lnTo>
                <a:close/>
                <a:moveTo>
                  <a:pt x="54" y="336"/>
                </a:moveTo>
                <a:lnTo>
                  <a:pt x="54" y="336"/>
                </a:lnTo>
                <a:lnTo>
                  <a:pt x="56" y="340"/>
                </a:lnTo>
                <a:lnTo>
                  <a:pt x="54" y="342"/>
                </a:lnTo>
                <a:lnTo>
                  <a:pt x="54" y="342"/>
                </a:lnTo>
                <a:lnTo>
                  <a:pt x="54" y="341"/>
                </a:lnTo>
                <a:lnTo>
                  <a:pt x="53" y="340"/>
                </a:lnTo>
                <a:lnTo>
                  <a:pt x="53" y="337"/>
                </a:lnTo>
                <a:lnTo>
                  <a:pt x="54" y="336"/>
                </a:lnTo>
                <a:lnTo>
                  <a:pt x="54" y="336"/>
                </a:lnTo>
                <a:close/>
                <a:moveTo>
                  <a:pt x="17" y="368"/>
                </a:moveTo>
                <a:lnTo>
                  <a:pt x="17" y="368"/>
                </a:lnTo>
                <a:lnTo>
                  <a:pt x="18" y="369"/>
                </a:lnTo>
                <a:lnTo>
                  <a:pt x="18" y="371"/>
                </a:lnTo>
                <a:lnTo>
                  <a:pt x="17" y="374"/>
                </a:lnTo>
                <a:lnTo>
                  <a:pt x="17" y="374"/>
                </a:lnTo>
                <a:lnTo>
                  <a:pt x="17" y="371"/>
                </a:lnTo>
                <a:lnTo>
                  <a:pt x="17" y="368"/>
                </a:lnTo>
                <a:lnTo>
                  <a:pt x="17" y="368"/>
                </a:lnTo>
                <a:close/>
                <a:moveTo>
                  <a:pt x="16" y="369"/>
                </a:moveTo>
                <a:lnTo>
                  <a:pt x="16" y="369"/>
                </a:lnTo>
                <a:lnTo>
                  <a:pt x="16" y="372"/>
                </a:lnTo>
                <a:lnTo>
                  <a:pt x="15" y="374"/>
                </a:lnTo>
                <a:lnTo>
                  <a:pt x="13" y="374"/>
                </a:lnTo>
                <a:lnTo>
                  <a:pt x="13" y="374"/>
                </a:lnTo>
                <a:lnTo>
                  <a:pt x="15" y="372"/>
                </a:lnTo>
                <a:lnTo>
                  <a:pt x="15" y="371"/>
                </a:lnTo>
                <a:lnTo>
                  <a:pt x="15" y="370"/>
                </a:lnTo>
                <a:lnTo>
                  <a:pt x="16" y="369"/>
                </a:lnTo>
                <a:lnTo>
                  <a:pt x="16" y="369"/>
                </a:lnTo>
                <a:close/>
                <a:moveTo>
                  <a:pt x="21" y="360"/>
                </a:moveTo>
                <a:lnTo>
                  <a:pt x="21" y="360"/>
                </a:lnTo>
                <a:lnTo>
                  <a:pt x="22" y="363"/>
                </a:lnTo>
                <a:lnTo>
                  <a:pt x="22" y="363"/>
                </a:lnTo>
                <a:lnTo>
                  <a:pt x="22" y="362"/>
                </a:lnTo>
                <a:lnTo>
                  <a:pt x="21" y="360"/>
                </a:lnTo>
                <a:lnTo>
                  <a:pt x="21" y="360"/>
                </a:lnTo>
                <a:lnTo>
                  <a:pt x="21" y="362"/>
                </a:lnTo>
                <a:lnTo>
                  <a:pt x="21" y="360"/>
                </a:lnTo>
                <a:lnTo>
                  <a:pt x="21" y="360"/>
                </a:lnTo>
                <a:close/>
                <a:moveTo>
                  <a:pt x="12" y="359"/>
                </a:moveTo>
                <a:lnTo>
                  <a:pt x="12" y="359"/>
                </a:lnTo>
                <a:lnTo>
                  <a:pt x="17" y="363"/>
                </a:lnTo>
                <a:lnTo>
                  <a:pt x="17" y="364"/>
                </a:lnTo>
                <a:lnTo>
                  <a:pt x="16" y="364"/>
                </a:lnTo>
                <a:lnTo>
                  <a:pt x="13" y="362"/>
                </a:lnTo>
                <a:lnTo>
                  <a:pt x="12" y="360"/>
                </a:lnTo>
                <a:lnTo>
                  <a:pt x="12" y="359"/>
                </a:lnTo>
                <a:lnTo>
                  <a:pt x="12" y="359"/>
                </a:lnTo>
                <a:lnTo>
                  <a:pt x="12" y="362"/>
                </a:lnTo>
                <a:lnTo>
                  <a:pt x="12" y="359"/>
                </a:lnTo>
                <a:lnTo>
                  <a:pt x="12" y="359"/>
                </a:lnTo>
                <a:close/>
                <a:moveTo>
                  <a:pt x="68" y="319"/>
                </a:moveTo>
                <a:lnTo>
                  <a:pt x="68" y="319"/>
                </a:lnTo>
                <a:lnTo>
                  <a:pt x="68" y="321"/>
                </a:lnTo>
                <a:lnTo>
                  <a:pt x="68" y="323"/>
                </a:lnTo>
                <a:lnTo>
                  <a:pt x="66" y="323"/>
                </a:lnTo>
                <a:lnTo>
                  <a:pt x="65" y="323"/>
                </a:lnTo>
                <a:lnTo>
                  <a:pt x="65" y="323"/>
                </a:lnTo>
                <a:lnTo>
                  <a:pt x="66" y="322"/>
                </a:lnTo>
                <a:lnTo>
                  <a:pt x="66" y="321"/>
                </a:lnTo>
                <a:lnTo>
                  <a:pt x="68" y="319"/>
                </a:lnTo>
                <a:lnTo>
                  <a:pt x="68" y="319"/>
                </a:lnTo>
                <a:close/>
                <a:moveTo>
                  <a:pt x="21" y="352"/>
                </a:moveTo>
                <a:lnTo>
                  <a:pt x="21" y="352"/>
                </a:lnTo>
                <a:lnTo>
                  <a:pt x="21" y="354"/>
                </a:lnTo>
                <a:lnTo>
                  <a:pt x="19" y="356"/>
                </a:lnTo>
                <a:lnTo>
                  <a:pt x="19" y="356"/>
                </a:lnTo>
                <a:lnTo>
                  <a:pt x="19" y="353"/>
                </a:lnTo>
                <a:lnTo>
                  <a:pt x="21" y="352"/>
                </a:lnTo>
                <a:lnTo>
                  <a:pt x="21" y="352"/>
                </a:lnTo>
                <a:close/>
                <a:moveTo>
                  <a:pt x="57" y="323"/>
                </a:moveTo>
                <a:lnTo>
                  <a:pt x="57" y="323"/>
                </a:lnTo>
                <a:lnTo>
                  <a:pt x="59" y="312"/>
                </a:lnTo>
                <a:lnTo>
                  <a:pt x="59" y="311"/>
                </a:lnTo>
                <a:lnTo>
                  <a:pt x="60" y="310"/>
                </a:lnTo>
                <a:lnTo>
                  <a:pt x="59" y="315"/>
                </a:lnTo>
                <a:lnTo>
                  <a:pt x="57" y="323"/>
                </a:lnTo>
                <a:lnTo>
                  <a:pt x="57" y="323"/>
                </a:lnTo>
                <a:lnTo>
                  <a:pt x="58" y="321"/>
                </a:lnTo>
                <a:lnTo>
                  <a:pt x="57" y="323"/>
                </a:lnTo>
                <a:lnTo>
                  <a:pt x="57" y="323"/>
                </a:lnTo>
                <a:close/>
                <a:moveTo>
                  <a:pt x="65" y="305"/>
                </a:moveTo>
                <a:lnTo>
                  <a:pt x="65" y="305"/>
                </a:lnTo>
                <a:lnTo>
                  <a:pt x="63" y="307"/>
                </a:lnTo>
                <a:lnTo>
                  <a:pt x="63" y="309"/>
                </a:lnTo>
                <a:lnTo>
                  <a:pt x="63" y="310"/>
                </a:lnTo>
                <a:lnTo>
                  <a:pt x="64" y="311"/>
                </a:lnTo>
                <a:lnTo>
                  <a:pt x="65" y="311"/>
                </a:lnTo>
                <a:lnTo>
                  <a:pt x="66" y="310"/>
                </a:lnTo>
                <a:lnTo>
                  <a:pt x="66" y="309"/>
                </a:lnTo>
                <a:lnTo>
                  <a:pt x="65" y="305"/>
                </a:lnTo>
                <a:lnTo>
                  <a:pt x="65" y="305"/>
                </a:lnTo>
                <a:lnTo>
                  <a:pt x="66" y="305"/>
                </a:lnTo>
                <a:lnTo>
                  <a:pt x="68" y="306"/>
                </a:lnTo>
                <a:lnTo>
                  <a:pt x="66" y="306"/>
                </a:lnTo>
                <a:lnTo>
                  <a:pt x="65" y="305"/>
                </a:lnTo>
                <a:lnTo>
                  <a:pt x="65" y="305"/>
                </a:lnTo>
                <a:close/>
                <a:moveTo>
                  <a:pt x="65" y="299"/>
                </a:moveTo>
                <a:lnTo>
                  <a:pt x="65" y="299"/>
                </a:lnTo>
                <a:lnTo>
                  <a:pt x="65" y="299"/>
                </a:lnTo>
                <a:lnTo>
                  <a:pt x="65" y="300"/>
                </a:lnTo>
                <a:lnTo>
                  <a:pt x="68" y="304"/>
                </a:lnTo>
                <a:lnTo>
                  <a:pt x="69" y="304"/>
                </a:lnTo>
                <a:lnTo>
                  <a:pt x="69" y="304"/>
                </a:lnTo>
                <a:lnTo>
                  <a:pt x="65" y="299"/>
                </a:lnTo>
                <a:lnTo>
                  <a:pt x="65" y="299"/>
                </a:lnTo>
                <a:lnTo>
                  <a:pt x="66" y="298"/>
                </a:lnTo>
                <a:lnTo>
                  <a:pt x="66" y="299"/>
                </a:lnTo>
                <a:lnTo>
                  <a:pt x="66" y="299"/>
                </a:lnTo>
                <a:lnTo>
                  <a:pt x="65" y="299"/>
                </a:lnTo>
                <a:lnTo>
                  <a:pt x="65" y="299"/>
                </a:lnTo>
                <a:close/>
                <a:moveTo>
                  <a:pt x="78" y="291"/>
                </a:moveTo>
                <a:lnTo>
                  <a:pt x="78" y="291"/>
                </a:lnTo>
                <a:lnTo>
                  <a:pt x="78" y="293"/>
                </a:lnTo>
                <a:lnTo>
                  <a:pt x="77" y="294"/>
                </a:lnTo>
                <a:lnTo>
                  <a:pt x="77" y="294"/>
                </a:lnTo>
                <a:lnTo>
                  <a:pt x="77" y="292"/>
                </a:lnTo>
                <a:lnTo>
                  <a:pt x="78" y="291"/>
                </a:lnTo>
                <a:lnTo>
                  <a:pt x="78" y="291"/>
                </a:lnTo>
                <a:close/>
                <a:moveTo>
                  <a:pt x="231" y="238"/>
                </a:moveTo>
                <a:lnTo>
                  <a:pt x="231" y="238"/>
                </a:lnTo>
                <a:lnTo>
                  <a:pt x="231" y="235"/>
                </a:lnTo>
                <a:lnTo>
                  <a:pt x="233" y="234"/>
                </a:lnTo>
                <a:lnTo>
                  <a:pt x="234" y="236"/>
                </a:lnTo>
                <a:lnTo>
                  <a:pt x="234" y="238"/>
                </a:lnTo>
                <a:lnTo>
                  <a:pt x="233" y="239"/>
                </a:lnTo>
                <a:lnTo>
                  <a:pt x="231" y="238"/>
                </a:lnTo>
                <a:lnTo>
                  <a:pt x="231" y="238"/>
                </a:lnTo>
                <a:lnTo>
                  <a:pt x="231" y="236"/>
                </a:lnTo>
                <a:lnTo>
                  <a:pt x="231" y="238"/>
                </a:lnTo>
                <a:lnTo>
                  <a:pt x="231" y="238"/>
                </a:lnTo>
                <a:close/>
                <a:moveTo>
                  <a:pt x="86" y="262"/>
                </a:moveTo>
                <a:lnTo>
                  <a:pt x="86" y="262"/>
                </a:lnTo>
                <a:lnTo>
                  <a:pt x="87" y="262"/>
                </a:lnTo>
                <a:lnTo>
                  <a:pt x="87" y="262"/>
                </a:lnTo>
                <a:lnTo>
                  <a:pt x="87" y="264"/>
                </a:lnTo>
                <a:lnTo>
                  <a:pt x="87" y="266"/>
                </a:lnTo>
                <a:lnTo>
                  <a:pt x="86" y="266"/>
                </a:lnTo>
                <a:lnTo>
                  <a:pt x="85" y="266"/>
                </a:lnTo>
                <a:lnTo>
                  <a:pt x="85" y="266"/>
                </a:lnTo>
                <a:lnTo>
                  <a:pt x="86" y="265"/>
                </a:lnTo>
                <a:lnTo>
                  <a:pt x="86" y="264"/>
                </a:lnTo>
                <a:lnTo>
                  <a:pt x="85" y="263"/>
                </a:lnTo>
                <a:lnTo>
                  <a:pt x="86" y="262"/>
                </a:lnTo>
                <a:lnTo>
                  <a:pt x="86" y="262"/>
                </a:lnTo>
                <a:close/>
                <a:moveTo>
                  <a:pt x="235" y="233"/>
                </a:moveTo>
                <a:lnTo>
                  <a:pt x="235" y="233"/>
                </a:lnTo>
                <a:lnTo>
                  <a:pt x="237" y="228"/>
                </a:lnTo>
                <a:lnTo>
                  <a:pt x="239" y="227"/>
                </a:lnTo>
                <a:lnTo>
                  <a:pt x="240" y="228"/>
                </a:lnTo>
                <a:lnTo>
                  <a:pt x="240" y="229"/>
                </a:lnTo>
                <a:lnTo>
                  <a:pt x="240" y="232"/>
                </a:lnTo>
                <a:lnTo>
                  <a:pt x="239" y="233"/>
                </a:lnTo>
                <a:lnTo>
                  <a:pt x="237" y="234"/>
                </a:lnTo>
                <a:lnTo>
                  <a:pt x="235" y="233"/>
                </a:lnTo>
                <a:lnTo>
                  <a:pt x="235" y="233"/>
                </a:lnTo>
                <a:lnTo>
                  <a:pt x="236" y="232"/>
                </a:lnTo>
                <a:lnTo>
                  <a:pt x="236" y="232"/>
                </a:lnTo>
                <a:lnTo>
                  <a:pt x="236" y="233"/>
                </a:lnTo>
                <a:lnTo>
                  <a:pt x="235" y="233"/>
                </a:lnTo>
                <a:lnTo>
                  <a:pt x="235" y="233"/>
                </a:lnTo>
                <a:close/>
                <a:moveTo>
                  <a:pt x="245" y="223"/>
                </a:moveTo>
                <a:lnTo>
                  <a:pt x="245" y="223"/>
                </a:lnTo>
                <a:lnTo>
                  <a:pt x="243" y="224"/>
                </a:lnTo>
                <a:lnTo>
                  <a:pt x="241" y="225"/>
                </a:lnTo>
                <a:lnTo>
                  <a:pt x="241" y="225"/>
                </a:lnTo>
                <a:lnTo>
                  <a:pt x="241" y="224"/>
                </a:lnTo>
                <a:lnTo>
                  <a:pt x="242" y="223"/>
                </a:lnTo>
                <a:lnTo>
                  <a:pt x="243" y="222"/>
                </a:lnTo>
                <a:lnTo>
                  <a:pt x="245" y="223"/>
                </a:lnTo>
                <a:lnTo>
                  <a:pt x="245" y="223"/>
                </a:lnTo>
                <a:close/>
                <a:moveTo>
                  <a:pt x="56" y="246"/>
                </a:moveTo>
                <a:lnTo>
                  <a:pt x="56" y="246"/>
                </a:lnTo>
                <a:lnTo>
                  <a:pt x="54" y="250"/>
                </a:lnTo>
                <a:lnTo>
                  <a:pt x="53" y="252"/>
                </a:lnTo>
                <a:lnTo>
                  <a:pt x="53" y="252"/>
                </a:lnTo>
                <a:lnTo>
                  <a:pt x="53" y="250"/>
                </a:lnTo>
                <a:lnTo>
                  <a:pt x="53" y="248"/>
                </a:lnTo>
                <a:lnTo>
                  <a:pt x="56" y="246"/>
                </a:lnTo>
                <a:lnTo>
                  <a:pt x="56" y="246"/>
                </a:lnTo>
                <a:close/>
                <a:moveTo>
                  <a:pt x="58" y="236"/>
                </a:moveTo>
                <a:lnTo>
                  <a:pt x="58" y="236"/>
                </a:lnTo>
                <a:lnTo>
                  <a:pt x="57" y="233"/>
                </a:lnTo>
                <a:lnTo>
                  <a:pt x="57" y="232"/>
                </a:lnTo>
                <a:lnTo>
                  <a:pt x="58" y="232"/>
                </a:lnTo>
                <a:lnTo>
                  <a:pt x="59" y="232"/>
                </a:lnTo>
                <a:lnTo>
                  <a:pt x="62" y="234"/>
                </a:lnTo>
                <a:lnTo>
                  <a:pt x="62" y="235"/>
                </a:lnTo>
                <a:lnTo>
                  <a:pt x="58" y="236"/>
                </a:lnTo>
                <a:lnTo>
                  <a:pt x="58" y="236"/>
                </a:lnTo>
                <a:lnTo>
                  <a:pt x="58" y="235"/>
                </a:lnTo>
                <a:lnTo>
                  <a:pt x="57" y="235"/>
                </a:lnTo>
                <a:lnTo>
                  <a:pt x="57" y="235"/>
                </a:lnTo>
                <a:lnTo>
                  <a:pt x="58" y="236"/>
                </a:lnTo>
                <a:lnTo>
                  <a:pt x="58" y="236"/>
                </a:lnTo>
                <a:close/>
                <a:moveTo>
                  <a:pt x="57" y="230"/>
                </a:moveTo>
                <a:lnTo>
                  <a:pt x="57" y="230"/>
                </a:lnTo>
                <a:lnTo>
                  <a:pt x="56" y="235"/>
                </a:lnTo>
                <a:lnTo>
                  <a:pt x="53" y="239"/>
                </a:lnTo>
                <a:lnTo>
                  <a:pt x="53" y="239"/>
                </a:lnTo>
                <a:lnTo>
                  <a:pt x="54" y="234"/>
                </a:lnTo>
                <a:lnTo>
                  <a:pt x="56" y="233"/>
                </a:lnTo>
                <a:lnTo>
                  <a:pt x="57" y="230"/>
                </a:lnTo>
                <a:lnTo>
                  <a:pt x="57" y="230"/>
                </a:lnTo>
                <a:close/>
                <a:moveTo>
                  <a:pt x="260" y="201"/>
                </a:moveTo>
                <a:lnTo>
                  <a:pt x="260" y="201"/>
                </a:lnTo>
                <a:lnTo>
                  <a:pt x="262" y="201"/>
                </a:lnTo>
                <a:lnTo>
                  <a:pt x="263" y="199"/>
                </a:lnTo>
                <a:lnTo>
                  <a:pt x="264" y="198"/>
                </a:lnTo>
                <a:lnTo>
                  <a:pt x="265" y="199"/>
                </a:lnTo>
                <a:lnTo>
                  <a:pt x="265" y="199"/>
                </a:lnTo>
                <a:lnTo>
                  <a:pt x="264" y="201"/>
                </a:lnTo>
                <a:lnTo>
                  <a:pt x="263" y="203"/>
                </a:lnTo>
                <a:lnTo>
                  <a:pt x="260" y="201"/>
                </a:lnTo>
                <a:lnTo>
                  <a:pt x="260" y="201"/>
                </a:lnTo>
                <a:close/>
                <a:moveTo>
                  <a:pt x="60" y="221"/>
                </a:moveTo>
                <a:lnTo>
                  <a:pt x="60" y="221"/>
                </a:lnTo>
                <a:lnTo>
                  <a:pt x="63" y="221"/>
                </a:lnTo>
                <a:lnTo>
                  <a:pt x="64" y="222"/>
                </a:lnTo>
                <a:lnTo>
                  <a:pt x="63" y="224"/>
                </a:lnTo>
                <a:lnTo>
                  <a:pt x="62" y="225"/>
                </a:lnTo>
                <a:lnTo>
                  <a:pt x="60" y="225"/>
                </a:lnTo>
                <a:lnTo>
                  <a:pt x="60" y="224"/>
                </a:lnTo>
                <a:lnTo>
                  <a:pt x="60" y="221"/>
                </a:lnTo>
                <a:lnTo>
                  <a:pt x="60" y="221"/>
                </a:lnTo>
                <a:lnTo>
                  <a:pt x="62" y="221"/>
                </a:lnTo>
                <a:lnTo>
                  <a:pt x="62" y="222"/>
                </a:lnTo>
                <a:lnTo>
                  <a:pt x="60" y="222"/>
                </a:lnTo>
                <a:lnTo>
                  <a:pt x="60" y="221"/>
                </a:lnTo>
                <a:lnTo>
                  <a:pt x="60" y="221"/>
                </a:lnTo>
                <a:close/>
                <a:moveTo>
                  <a:pt x="70" y="213"/>
                </a:moveTo>
                <a:lnTo>
                  <a:pt x="70" y="213"/>
                </a:lnTo>
                <a:lnTo>
                  <a:pt x="71" y="213"/>
                </a:lnTo>
                <a:lnTo>
                  <a:pt x="72" y="212"/>
                </a:lnTo>
                <a:lnTo>
                  <a:pt x="72" y="211"/>
                </a:lnTo>
                <a:lnTo>
                  <a:pt x="74" y="211"/>
                </a:lnTo>
                <a:lnTo>
                  <a:pt x="74" y="211"/>
                </a:lnTo>
                <a:lnTo>
                  <a:pt x="72" y="213"/>
                </a:lnTo>
                <a:lnTo>
                  <a:pt x="71" y="215"/>
                </a:lnTo>
                <a:lnTo>
                  <a:pt x="70" y="213"/>
                </a:lnTo>
                <a:lnTo>
                  <a:pt x="70" y="213"/>
                </a:lnTo>
                <a:close/>
                <a:moveTo>
                  <a:pt x="60" y="212"/>
                </a:moveTo>
                <a:lnTo>
                  <a:pt x="60" y="212"/>
                </a:lnTo>
                <a:lnTo>
                  <a:pt x="62" y="213"/>
                </a:lnTo>
                <a:lnTo>
                  <a:pt x="62" y="215"/>
                </a:lnTo>
                <a:lnTo>
                  <a:pt x="62" y="215"/>
                </a:lnTo>
                <a:lnTo>
                  <a:pt x="60" y="212"/>
                </a:lnTo>
                <a:lnTo>
                  <a:pt x="60" y="212"/>
                </a:lnTo>
                <a:lnTo>
                  <a:pt x="62" y="212"/>
                </a:lnTo>
                <a:lnTo>
                  <a:pt x="60" y="212"/>
                </a:lnTo>
                <a:lnTo>
                  <a:pt x="60" y="212"/>
                </a:lnTo>
                <a:close/>
                <a:moveTo>
                  <a:pt x="277" y="189"/>
                </a:moveTo>
                <a:lnTo>
                  <a:pt x="277" y="189"/>
                </a:lnTo>
                <a:lnTo>
                  <a:pt x="276" y="192"/>
                </a:lnTo>
                <a:lnTo>
                  <a:pt x="276" y="193"/>
                </a:lnTo>
                <a:lnTo>
                  <a:pt x="275" y="192"/>
                </a:lnTo>
                <a:lnTo>
                  <a:pt x="274" y="191"/>
                </a:lnTo>
                <a:lnTo>
                  <a:pt x="275" y="189"/>
                </a:lnTo>
                <a:lnTo>
                  <a:pt x="277" y="189"/>
                </a:lnTo>
                <a:lnTo>
                  <a:pt x="277" y="189"/>
                </a:lnTo>
                <a:lnTo>
                  <a:pt x="276" y="191"/>
                </a:lnTo>
                <a:lnTo>
                  <a:pt x="277" y="189"/>
                </a:lnTo>
                <a:lnTo>
                  <a:pt x="277" y="189"/>
                </a:lnTo>
                <a:close/>
                <a:moveTo>
                  <a:pt x="82" y="197"/>
                </a:moveTo>
                <a:lnTo>
                  <a:pt x="82" y="197"/>
                </a:lnTo>
                <a:lnTo>
                  <a:pt x="82" y="195"/>
                </a:lnTo>
                <a:lnTo>
                  <a:pt x="82" y="197"/>
                </a:lnTo>
                <a:lnTo>
                  <a:pt x="82" y="197"/>
                </a:lnTo>
                <a:lnTo>
                  <a:pt x="82" y="197"/>
                </a:lnTo>
                <a:lnTo>
                  <a:pt x="82" y="197"/>
                </a:lnTo>
                <a:lnTo>
                  <a:pt x="82" y="197"/>
                </a:lnTo>
                <a:close/>
                <a:moveTo>
                  <a:pt x="284" y="189"/>
                </a:moveTo>
                <a:lnTo>
                  <a:pt x="282" y="188"/>
                </a:lnTo>
                <a:lnTo>
                  <a:pt x="282" y="188"/>
                </a:lnTo>
                <a:lnTo>
                  <a:pt x="283" y="187"/>
                </a:lnTo>
                <a:lnTo>
                  <a:pt x="283" y="187"/>
                </a:lnTo>
                <a:lnTo>
                  <a:pt x="284" y="187"/>
                </a:lnTo>
                <a:lnTo>
                  <a:pt x="284" y="189"/>
                </a:lnTo>
                <a:lnTo>
                  <a:pt x="284" y="189"/>
                </a:lnTo>
                <a:close/>
                <a:moveTo>
                  <a:pt x="92" y="185"/>
                </a:moveTo>
                <a:lnTo>
                  <a:pt x="92" y="185"/>
                </a:lnTo>
                <a:lnTo>
                  <a:pt x="93" y="181"/>
                </a:lnTo>
                <a:lnTo>
                  <a:pt x="94" y="181"/>
                </a:lnTo>
                <a:lnTo>
                  <a:pt x="94" y="182"/>
                </a:lnTo>
                <a:lnTo>
                  <a:pt x="92" y="185"/>
                </a:lnTo>
                <a:lnTo>
                  <a:pt x="92" y="185"/>
                </a:lnTo>
                <a:lnTo>
                  <a:pt x="92" y="185"/>
                </a:lnTo>
                <a:lnTo>
                  <a:pt x="92" y="185"/>
                </a:lnTo>
                <a:lnTo>
                  <a:pt x="92" y="185"/>
                </a:lnTo>
                <a:close/>
                <a:moveTo>
                  <a:pt x="296" y="175"/>
                </a:moveTo>
                <a:lnTo>
                  <a:pt x="296" y="175"/>
                </a:lnTo>
                <a:lnTo>
                  <a:pt x="299" y="175"/>
                </a:lnTo>
                <a:lnTo>
                  <a:pt x="299" y="176"/>
                </a:lnTo>
                <a:lnTo>
                  <a:pt x="298" y="177"/>
                </a:lnTo>
                <a:lnTo>
                  <a:pt x="295" y="177"/>
                </a:lnTo>
                <a:lnTo>
                  <a:pt x="295" y="176"/>
                </a:lnTo>
                <a:lnTo>
                  <a:pt x="296" y="175"/>
                </a:lnTo>
                <a:lnTo>
                  <a:pt x="296" y="175"/>
                </a:lnTo>
                <a:lnTo>
                  <a:pt x="296" y="175"/>
                </a:lnTo>
                <a:lnTo>
                  <a:pt x="296" y="175"/>
                </a:lnTo>
                <a:lnTo>
                  <a:pt x="296" y="175"/>
                </a:lnTo>
                <a:lnTo>
                  <a:pt x="296" y="175"/>
                </a:lnTo>
                <a:lnTo>
                  <a:pt x="296" y="175"/>
                </a:lnTo>
                <a:close/>
                <a:moveTo>
                  <a:pt x="99" y="169"/>
                </a:moveTo>
                <a:lnTo>
                  <a:pt x="99" y="169"/>
                </a:lnTo>
                <a:lnTo>
                  <a:pt x="105" y="165"/>
                </a:lnTo>
                <a:lnTo>
                  <a:pt x="106" y="165"/>
                </a:lnTo>
                <a:lnTo>
                  <a:pt x="106" y="166"/>
                </a:lnTo>
                <a:lnTo>
                  <a:pt x="103" y="169"/>
                </a:lnTo>
                <a:lnTo>
                  <a:pt x="101" y="169"/>
                </a:lnTo>
                <a:lnTo>
                  <a:pt x="99" y="169"/>
                </a:lnTo>
                <a:lnTo>
                  <a:pt x="99" y="169"/>
                </a:lnTo>
                <a:lnTo>
                  <a:pt x="100" y="169"/>
                </a:lnTo>
                <a:lnTo>
                  <a:pt x="101" y="169"/>
                </a:lnTo>
                <a:lnTo>
                  <a:pt x="100" y="169"/>
                </a:lnTo>
                <a:lnTo>
                  <a:pt x="99" y="169"/>
                </a:lnTo>
                <a:lnTo>
                  <a:pt x="99" y="169"/>
                </a:lnTo>
                <a:close/>
                <a:moveTo>
                  <a:pt x="304" y="171"/>
                </a:moveTo>
                <a:lnTo>
                  <a:pt x="304" y="171"/>
                </a:lnTo>
                <a:lnTo>
                  <a:pt x="304" y="173"/>
                </a:lnTo>
                <a:lnTo>
                  <a:pt x="304" y="174"/>
                </a:lnTo>
                <a:lnTo>
                  <a:pt x="304" y="174"/>
                </a:lnTo>
                <a:lnTo>
                  <a:pt x="302" y="173"/>
                </a:lnTo>
                <a:lnTo>
                  <a:pt x="302" y="171"/>
                </a:lnTo>
                <a:lnTo>
                  <a:pt x="304" y="171"/>
                </a:lnTo>
                <a:lnTo>
                  <a:pt x="304" y="171"/>
                </a:lnTo>
                <a:close/>
                <a:moveTo>
                  <a:pt x="109" y="160"/>
                </a:moveTo>
                <a:lnTo>
                  <a:pt x="109" y="160"/>
                </a:lnTo>
                <a:lnTo>
                  <a:pt x="113" y="160"/>
                </a:lnTo>
                <a:lnTo>
                  <a:pt x="115" y="160"/>
                </a:lnTo>
                <a:lnTo>
                  <a:pt x="115" y="162"/>
                </a:lnTo>
                <a:lnTo>
                  <a:pt x="113" y="164"/>
                </a:lnTo>
                <a:lnTo>
                  <a:pt x="111" y="165"/>
                </a:lnTo>
                <a:lnTo>
                  <a:pt x="110" y="165"/>
                </a:lnTo>
                <a:lnTo>
                  <a:pt x="109" y="164"/>
                </a:lnTo>
                <a:lnTo>
                  <a:pt x="109" y="160"/>
                </a:lnTo>
                <a:lnTo>
                  <a:pt x="109" y="160"/>
                </a:lnTo>
                <a:lnTo>
                  <a:pt x="110" y="162"/>
                </a:lnTo>
                <a:lnTo>
                  <a:pt x="110" y="162"/>
                </a:lnTo>
                <a:lnTo>
                  <a:pt x="109" y="162"/>
                </a:lnTo>
                <a:lnTo>
                  <a:pt x="109" y="160"/>
                </a:lnTo>
                <a:lnTo>
                  <a:pt x="109" y="160"/>
                </a:lnTo>
                <a:close/>
                <a:moveTo>
                  <a:pt x="307" y="171"/>
                </a:moveTo>
                <a:lnTo>
                  <a:pt x="307" y="171"/>
                </a:lnTo>
                <a:lnTo>
                  <a:pt x="306" y="173"/>
                </a:lnTo>
                <a:lnTo>
                  <a:pt x="305" y="173"/>
                </a:lnTo>
                <a:lnTo>
                  <a:pt x="305" y="173"/>
                </a:lnTo>
                <a:lnTo>
                  <a:pt x="306" y="171"/>
                </a:lnTo>
                <a:lnTo>
                  <a:pt x="307" y="171"/>
                </a:lnTo>
                <a:lnTo>
                  <a:pt x="307" y="171"/>
                </a:lnTo>
                <a:close/>
                <a:moveTo>
                  <a:pt x="113" y="154"/>
                </a:moveTo>
                <a:lnTo>
                  <a:pt x="113" y="154"/>
                </a:lnTo>
                <a:lnTo>
                  <a:pt x="107" y="162"/>
                </a:lnTo>
                <a:lnTo>
                  <a:pt x="106" y="163"/>
                </a:lnTo>
                <a:lnTo>
                  <a:pt x="106" y="162"/>
                </a:lnTo>
                <a:lnTo>
                  <a:pt x="110" y="157"/>
                </a:lnTo>
                <a:lnTo>
                  <a:pt x="111" y="156"/>
                </a:lnTo>
                <a:lnTo>
                  <a:pt x="113" y="154"/>
                </a:lnTo>
                <a:lnTo>
                  <a:pt x="113" y="154"/>
                </a:lnTo>
                <a:lnTo>
                  <a:pt x="112" y="156"/>
                </a:lnTo>
                <a:lnTo>
                  <a:pt x="113" y="154"/>
                </a:lnTo>
                <a:lnTo>
                  <a:pt x="113" y="154"/>
                </a:lnTo>
                <a:close/>
                <a:moveTo>
                  <a:pt x="117" y="152"/>
                </a:moveTo>
                <a:lnTo>
                  <a:pt x="117" y="152"/>
                </a:lnTo>
                <a:lnTo>
                  <a:pt x="117" y="156"/>
                </a:lnTo>
                <a:lnTo>
                  <a:pt x="116" y="158"/>
                </a:lnTo>
                <a:lnTo>
                  <a:pt x="115" y="159"/>
                </a:lnTo>
                <a:lnTo>
                  <a:pt x="112" y="159"/>
                </a:lnTo>
                <a:lnTo>
                  <a:pt x="112" y="158"/>
                </a:lnTo>
                <a:lnTo>
                  <a:pt x="112" y="157"/>
                </a:lnTo>
                <a:lnTo>
                  <a:pt x="113" y="154"/>
                </a:lnTo>
                <a:lnTo>
                  <a:pt x="117" y="152"/>
                </a:lnTo>
                <a:lnTo>
                  <a:pt x="117" y="152"/>
                </a:lnTo>
                <a:lnTo>
                  <a:pt x="116" y="153"/>
                </a:lnTo>
                <a:lnTo>
                  <a:pt x="117" y="152"/>
                </a:lnTo>
                <a:lnTo>
                  <a:pt x="117" y="152"/>
                </a:lnTo>
                <a:close/>
                <a:moveTo>
                  <a:pt x="314" y="164"/>
                </a:moveTo>
                <a:lnTo>
                  <a:pt x="314" y="164"/>
                </a:lnTo>
                <a:lnTo>
                  <a:pt x="312" y="169"/>
                </a:lnTo>
                <a:lnTo>
                  <a:pt x="311" y="169"/>
                </a:lnTo>
                <a:lnTo>
                  <a:pt x="311" y="168"/>
                </a:lnTo>
                <a:lnTo>
                  <a:pt x="312" y="165"/>
                </a:lnTo>
                <a:lnTo>
                  <a:pt x="313" y="165"/>
                </a:lnTo>
                <a:lnTo>
                  <a:pt x="314" y="164"/>
                </a:lnTo>
                <a:lnTo>
                  <a:pt x="314" y="164"/>
                </a:lnTo>
                <a:lnTo>
                  <a:pt x="314" y="165"/>
                </a:lnTo>
                <a:lnTo>
                  <a:pt x="314" y="165"/>
                </a:lnTo>
                <a:lnTo>
                  <a:pt x="314" y="164"/>
                </a:lnTo>
                <a:lnTo>
                  <a:pt x="314" y="164"/>
                </a:lnTo>
                <a:lnTo>
                  <a:pt x="314" y="164"/>
                </a:lnTo>
                <a:close/>
                <a:moveTo>
                  <a:pt x="117" y="146"/>
                </a:moveTo>
                <a:lnTo>
                  <a:pt x="117" y="146"/>
                </a:lnTo>
                <a:lnTo>
                  <a:pt x="118" y="146"/>
                </a:lnTo>
                <a:lnTo>
                  <a:pt x="119" y="147"/>
                </a:lnTo>
                <a:lnTo>
                  <a:pt x="119" y="150"/>
                </a:lnTo>
                <a:lnTo>
                  <a:pt x="119" y="150"/>
                </a:lnTo>
                <a:lnTo>
                  <a:pt x="118" y="150"/>
                </a:lnTo>
                <a:lnTo>
                  <a:pt x="117" y="146"/>
                </a:lnTo>
                <a:lnTo>
                  <a:pt x="117" y="146"/>
                </a:lnTo>
                <a:lnTo>
                  <a:pt x="117" y="146"/>
                </a:lnTo>
                <a:lnTo>
                  <a:pt x="117" y="147"/>
                </a:lnTo>
                <a:lnTo>
                  <a:pt x="117" y="147"/>
                </a:lnTo>
                <a:lnTo>
                  <a:pt x="117" y="146"/>
                </a:lnTo>
                <a:lnTo>
                  <a:pt x="117" y="146"/>
                </a:lnTo>
                <a:close/>
                <a:moveTo>
                  <a:pt x="127" y="145"/>
                </a:moveTo>
                <a:lnTo>
                  <a:pt x="127" y="145"/>
                </a:lnTo>
                <a:lnTo>
                  <a:pt x="128" y="142"/>
                </a:lnTo>
                <a:lnTo>
                  <a:pt x="130" y="140"/>
                </a:lnTo>
                <a:lnTo>
                  <a:pt x="130" y="140"/>
                </a:lnTo>
                <a:lnTo>
                  <a:pt x="130" y="142"/>
                </a:lnTo>
                <a:lnTo>
                  <a:pt x="129" y="145"/>
                </a:lnTo>
                <a:lnTo>
                  <a:pt x="128" y="145"/>
                </a:lnTo>
                <a:lnTo>
                  <a:pt x="127" y="145"/>
                </a:lnTo>
                <a:lnTo>
                  <a:pt x="127" y="145"/>
                </a:lnTo>
                <a:close/>
                <a:moveTo>
                  <a:pt x="133" y="133"/>
                </a:moveTo>
                <a:lnTo>
                  <a:pt x="133" y="133"/>
                </a:lnTo>
                <a:lnTo>
                  <a:pt x="136" y="129"/>
                </a:lnTo>
                <a:lnTo>
                  <a:pt x="136" y="129"/>
                </a:lnTo>
                <a:lnTo>
                  <a:pt x="136" y="130"/>
                </a:lnTo>
                <a:lnTo>
                  <a:pt x="135" y="133"/>
                </a:lnTo>
                <a:lnTo>
                  <a:pt x="134" y="133"/>
                </a:lnTo>
                <a:lnTo>
                  <a:pt x="133" y="133"/>
                </a:lnTo>
                <a:lnTo>
                  <a:pt x="133" y="133"/>
                </a:lnTo>
                <a:lnTo>
                  <a:pt x="134" y="133"/>
                </a:lnTo>
                <a:lnTo>
                  <a:pt x="133" y="133"/>
                </a:lnTo>
                <a:lnTo>
                  <a:pt x="133" y="133"/>
                </a:lnTo>
                <a:close/>
                <a:moveTo>
                  <a:pt x="145" y="127"/>
                </a:moveTo>
                <a:lnTo>
                  <a:pt x="145" y="127"/>
                </a:lnTo>
                <a:lnTo>
                  <a:pt x="140" y="128"/>
                </a:lnTo>
                <a:lnTo>
                  <a:pt x="145" y="127"/>
                </a:lnTo>
                <a:lnTo>
                  <a:pt x="145" y="127"/>
                </a:lnTo>
                <a:lnTo>
                  <a:pt x="144" y="126"/>
                </a:lnTo>
                <a:lnTo>
                  <a:pt x="145" y="127"/>
                </a:lnTo>
                <a:lnTo>
                  <a:pt x="145" y="127"/>
                </a:lnTo>
                <a:close/>
                <a:moveTo>
                  <a:pt x="145" y="128"/>
                </a:moveTo>
                <a:lnTo>
                  <a:pt x="145" y="128"/>
                </a:lnTo>
                <a:lnTo>
                  <a:pt x="147" y="127"/>
                </a:lnTo>
                <a:lnTo>
                  <a:pt x="146" y="128"/>
                </a:lnTo>
                <a:lnTo>
                  <a:pt x="145" y="128"/>
                </a:lnTo>
                <a:lnTo>
                  <a:pt x="145" y="128"/>
                </a:lnTo>
                <a:lnTo>
                  <a:pt x="145" y="128"/>
                </a:lnTo>
                <a:lnTo>
                  <a:pt x="145" y="128"/>
                </a:lnTo>
                <a:lnTo>
                  <a:pt x="145" y="128"/>
                </a:lnTo>
                <a:lnTo>
                  <a:pt x="145" y="128"/>
                </a:lnTo>
                <a:close/>
                <a:moveTo>
                  <a:pt x="154" y="120"/>
                </a:moveTo>
                <a:lnTo>
                  <a:pt x="154" y="120"/>
                </a:lnTo>
                <a:lnTo>
                  <a:pt x="151" y="124"/>
                </a:lnTo>
                <a:lnTo>
                  <a:pt x="147" y="127"/>
                </a:lnTo>
                <a:lnTo>
                  <a:pt x="147" y="127"/>
                </a:lnTo>
                <a:lnTo>
                  <a:pt x="148" y="124"/>
                </a:lnTo>
                <a:lnTo>
                  <a:pt x="151" y="123"/>
                </a:lnTo>
                <a:lnTo>
                  <a:pt x="154" y="120"/>
                </a:lnTo>
                <a:lnTo>
                  <a:pt x="154" y="120"/>
                </a:lnTo>
                <a:close/>
                <a:moveTo>
                  <a:pt x="152" y="115"/>
                </a:moveTo>
                <a:lnTo>
                  <a:pt x="152" y="115"/>
                </a:lnTo>
                <a:lnTo>
                  <a:pt x="152" y="117"/>
                </a:lnTo>
                <a:lnTo>
                  <a:pt x="151" y="118"/>
                </a:lnTo>
                <a:lnTo>
                  <a:pt x="147" y="122"/>
                </a:lnTo>
                <a:lnTo>
                  <a:pt x="147" y="122"/>
                </a:lnTo>
                <a:lnTo>
                  <a:pt x="150" y="117"/>
                </a:lnTo>
                <a:lnTo>
                  <a:pt x="151" y="116"/>
                </a:lnTo>
                <a:lnTo>
                  <a:pt x="152" y="115"/>
                </a:lnTo>
                <a:lnTo>
                  <a:pt x="152" y="115"/>
                </a:lnTo>
                <a:close/>
                <a:moveTo>
                  <a:pt x="166" y="110"/>
                </a:moveTo>
                <a:lnTo>
                  <a:pt x="166" y="110"/>
                </a:lnTo>
                <a:lnTo>
                  <a:pt x="166" y="110"/>
                </a:lnTo>
                <a:lnTo>
                  <a:pt x="166" y="111"/>
                </a:lnTo>
                <a:lnTo>
                  <a:pt x="168" y="112"/>
                </a:lnTo>
                <a:lnTo>
                  <a:pt x="169" y="112"/>
                </a:lnTo>
                <a:lnTo>
                  <a:pt x="166" y="110"/>
                </a:lnTo>
                <a:lnTo>
                  <a:pt x="166" y="110"/>
                </a:lnTo>
                <a:lnTo>
                  <a:pt x="168" y="110"/>
                </a:lnTo>
                <a:lnTo>
                  <a:pt x="166" y="110"/>
                </a:lnTo>
                <a:lnTo>
                  <a:pt x="166" y="110"/>
                </a:lnTo>
                <a:close/>
                <a:moveTo>
                  <a:pt x="189" y="85"/>
                </a:moveTo>
                <a:lnTo>
                  <a:pt x="189" y="85"/>
                </a:lnTo>
                <a:lnTo>
                  <a:pt x="189" y="85"/>
                </a:lnTo>
                <a:lnTo>
                  <a:pt x="189" y="85"/>
                </a:lnTo>
                <a:lnTo>
                  <a:pt x="189" y="85"/>
                </a:lnTo>
                <a:lnTo>
                  <a:pt x="189" y="86"/>
                </a:lnTo>
                <a:lnTo>
                  <a:pt x="189" y="85"/>
                </a:lnTo>
                <a:lnTo>
                  <a:pt x="189" y="85"/>
                </a:lnTo>
                <a:close/>
                <a:moveTo>
                  <a:pt x="416" y="6"/>
                </a:moveTo>
                <a:lnTo>
                  <a:pt x="416" y="6"/>
                </a:lnTo>
                <a:lnTo>
                  <a:pt x="417" y="8"/>
                </a:lnTo>
                <a:lnTo>
                  <a:pt x="417" y="9"/>
                </a:lnTo>
                <a:lnTo>
                  <a:pt x="416" y="11"/>
                </a:lnTo>
                <a:lnTo>
                  <a:pt x="414" y="11"/>
                </a:lnTo>
                <a:lnTo>
                  <a:pt x="413" y="10"/>
                </a:lnTo>
                <a:lnTo>
                  <a:pt x="413" y="9"/>
                </a:lnTo>
                <a:lnTo>
                  <a:pt x="416" y="6"/>
                </a:lnTo>
                <a:lnTo>
                  <a:pt x="416" y="6"/>
                </a:lnTo>
                <a:lnTo>
                  <a:pt x="416" y="6"/>
                </a:lnTo>
                <a:lnTo>
                  <a:pt x="416" y="8"/>
                </a:lnTo>
                <a:lnTo>
                  <a:pt x="414" y="8"/>
                </a:lnTo>
                <a:lnTo>
                  <a:pt x="416" y="6"/>
                </a:lnTo>
                <a:lnTo>
                  <a:pt x="416" y="6"/>
                </a:lnTo>
                <a:close/>
                <a:moveTo>
                  <a:pt x="435" y="10"/>
                </a:moveTo>
                <a:lnTo>
                  <a:pt x="435" y="10"/>
                </a:lnTo>
                <a:lnTo>
                  <a:pt x="434" y="9"/>
                </a:lnTo>
                <a:lnTo>
                  <a:pt x="431" y="9"/>
                </a:lnTo>
                <a:lnTo>
                  <a:pt x="430" y="9"/>
                </a:lnTo>
                <a:lnTo>
                  <a:pt x="430" y="6"/>
                </a:lnTo>
                <a:lnTo>
                  <a:pt x="430" y="6"/>
                </a:lnTo>
                <a:lnTo>
                  <a:pt x="434" y="8"/>
                </a:lnTo>
                <a:lnTo>
                  <a:pt x="435" y="9"/>
                </a:lnTo>
                <a:lnTo>
                  <a:pt x="435" y="10"/>
                </a:lnTo>
                <a:lnTo>
                  <a:pt x="435" y="10"/>
                </a:lnTo>
                <a:close/>
                <a:moveTo>
                  <a:pt x="524" y="193"/>
                </a:moveTo>
                <a:lnTo>
                  <a:pt x="524" y="193"/>
                </a:lnTo>
                <a:lnTo>
                  <a:pt x="519" y="192"/>
                </a:lnTo>
                <a:lnTo>
                  <a:pt x="519" y="193"/>
                </a:lnTo>
                <a:lnTo>
                  <a:pt x="520" y="193"/>
                </a:lnTo>
                <a:lnTo>
                  <a:pt x="522" y="194"/>
                </a:lnTo>
                <a:lnTo>
                  <a:pt x="523" y="194"/>
                </a:lnTo>
                <a:lnTo>
                  <a:pt x="524" y="193"/>
                </a:lnTo>
                <a:lnTo>
                  <a:pt x="524" y="193"/>
                </a:lnTo>
                <a:lnTo>
                  <a:pt x="523" y="192"/>
                </a:lnTo>
                <a:lnTo>
                  <a:pt x="523" y="192"/>
                </a:lnTo>
                <a:lnTo>
                  <a:pt x="524" y="192"/>
                </a:lnTo>
                <a:lnTo>
                  <a:pt x="524" y="193"/>
                </a:lnTo>
                <a:lnTo>
                  <a:pt x="524" y="193"/>
                </a:lnTo>
                <a:close/>
                <a:moveTo>
                  <a:pt x="518" y="192"/>
                </a:moveTo>
                <a:lnTo>
                  <a:pt x="518" y="192"/>
                </a:lnTo>
                <a:lnTo>
                  <a:pt x="519" y="191"/>
                </a:lnTo>
                <a:lnTo>
                  <a:pt x="519" y="191"/>
                </a:lnTo>
                <a:lnTo>
                  <a:pt x="519" y="192"/>
                </a:lnTo>
                <a:lnTo>
                  <a:pt x="518" y="192"/>
                </a:lnTo>
                <a:lnTo>
                  <a:pt x="518" y="192"/>
                </a:lnTo>
                <a:lnTo>
                  <a:pt x="519" y="192"/>
                </a:lnTo>
                <a:lnTo>
                  <a:pt x="518" y="192"/>
                </a:lnTo>
                <a:lnTo>
                  <a:pt x="518" y="192"/>
                </a:lnTo>
                <a:close/>
                <a:moveTo>
                  <a:pt x="498" y="18"/>
                </a:moveTo>
                <a:lnTo>
                  <a:pt x="498" y="18"/>
                </a:lnTo>
                <a:lnTo>
                  <a:pt x="501" y="18"/>
                </a:lnTo>
                <a:lnTo>
                  <a:pt x="502" y="18"/>
                </a:lnTo>
                <a:lnTo>
                  <a:pt x="502" y="20"/>
                </a:lnTo>
                <a:lnTo>
                  <a:pt x="500" y="21"/>
                </a:lnTo>
                <a:lnTo>
                  <a:pt x="499" y="20"/>
                </a:lnTo>
                <a:lnTo>
                  <a:pt x="498" y="18"/>
                </a:lnTo>
                <a:lnTo>
                  <a:pt x="498" y="18"/>
                </a:lnTo>
                <a:lnTo>
                  <a:pt x="499" y="18"/>
                </a:lnTo>
                <a:lnTo>
                  <a:pt x="498" y="18"/>
                </a:lnTo>
                <a:lnTo>
                  <a:pt x="498" y="18"/>
                </a:lnTo>
                <a:close/>
                <a:moveTo>
                  <a:pt x="526" y="197"/>
                </a:moveTo>
                <a:lnTo>
                  <a:pt x="526" y="197"/>
                </a:lnTo>
                <a:lnTo>
                  <a:pt x="524" y="198"/>
                </a:lnTo>
                <a:lnTo>
                  <a:pt x="522" y="198"/>
                </a:lnTo>
                <a:lnTo>
                  <a:pt x="522" y="198"/>
                </a:lnTo>
                <a:lnTo>
                  <a:pt x="522" y="198"/>
                </a:lnTo>
                <a:lnTo>
                  <a:pt x="526" y="197"/>
                </a:lnTo>
                <a:lnTo>
                  <a:pt x="526" y="197"/>
                </a:lnTo>
                <a:lnTo>
                  <a:pt x="525" y="198"/>
                </a:lnTo>
                <a:lnTo>
                  <a:pt x="526" y="197"/>
                </a:lnTo>
                <a:lnTo>
                  <a:pt x="526" y="197"/>
                </a:lnTo>
                <a:close/>
                <a:moveTo>
                  <a:pt x="510" y="24"/>
                </a:moveTo>
                <a:lnTo>
                  <a:pt x="510" y="24"/>
                </a:lnTo>
                <a:lnTo>
                  <a:pt x="507" y="23"/>
                </a:lnTo>
                <a:lnTo>
                  <a:pt x="506" y="23"/>
                </a:lnTo>
                <a:lnTo>
                  <a:pt x="506" y="23"/>
                </a:lnTo>
                <a:lnTo>
                  <a:pt x="504" y="23"/>
                </a:lnTo>
                <a:lnTo>
                  <a:pt x="504" y="23"/>
                </a:lnTo>
                <a:lnTo>
                  <a:pt x="505" y="22"/>
                </a:lnTo>
                <a:lnTo>
                  <a:pt x="507" y="22"/>
                </a:lnTo>
                <a:lnTo>
                  <a:pt x="510" y="23"/>
                </a:lnTo>
                <a:lnTo>
                  <a:pt x="510" y="23"/>
                </a:lnTo>
                <a:lnTo>
                  <a:pt x="510" y="24"/>
                </a:lnTo>
                <a:lnTo>
                  <a:pt x="510" y="24"/>
                </a:lnTo>
                <a:close/>
                <a:moveTo>
                  <a:pt x="526" y="198"/>
                </a:moveTo>
                <a:lnTo>
                  <a:pt x="526" y="198"/>
                </a:lnTo>
                <a:lnTo>
                  <a:pt x="526" y="199"/>
                </a:lnTo>
                <a:lnTo>
                  <a:pt x="526" y="200"/>
                </a:lnTo>
                <a:lnTo>
                  <a:pt x="525" y="200"/>
                </a:lnTo>
                <a:lnTo>
                  <a:pt x="526" y="198"/>
                </a:lnTo>
                <a:lnTo>
                  <a:pt x="526" y="198"/>
                </a:lnTo>
                <a:lnTo>
                  <a:pt x="526" y="198"/>
                </a:lnTo>
                <a:lnTo>
                  <a:pt x="526" y="198"/>
                </a:lnTo>
                <a:lnTo>
                  <a:pt x="526" y="198"/>
                </a:lnTo>
                <a:close/>
                <a:moveTo>
                  <a:pt x="652" y="153"/>
                </a:moveTo>
                <a:lnTo>
                  <a:pt x="652" y="153"/>
                </a:lnTo>
                <a:lnTo>
                  <a:pt x="650" y="152"/>
                </a:lnTo>
                <a:lnTo>
                  <a:pt x="649" y="150"/>
                </a:lnTo>
                <a:lnTo>
                  <a:pt x="649" y="148"/>
                </a:lnTo>
                <a:lnTo>
                  <a:pt x="648" y="146"/>
                </a:lnTo>
                <a:lnTo>
                  <a:pt x="648" y="146"/>
                </a:lnTo>
                <a:lnTo>
                  <a:pt x="650" y="148"/>
                </a:lnTo>
                <a:lnTo>
                  <a:pt x="652" y="150"/>
                </a:lnTo>
                <a:lnTo>
                  <a:pt x="652" y="152"/>
                </a:lnTo>
                <a:lnTo>
                  <a:pt x="652" y="153"/>
                </a:lnTo>
                <a:lnTo>
                  <a:pt x="652" y="153"/>
                </a:lnTo>
                <a:close/>
                <a:moveTo>
                  <a:pt x="655" y="163"/>
                </a:moveTo>
                <a:lnTo>
                  <a:pt x="655" y="163"/>
                </a:lnTo>
                <a:lnTo>
                  <a:pt x="654" y="158"/>
                </a:lnTo>
                <a:lnTo>
                  <a:pt x="653" y="153"/>
                </a:lnTo>
                <a:lnTo>
                  <a:pt x="653" y="153"/>
                </a:lnTo>
                <a:lnTo>
                  <a:pt x="655" y="158"/>
                </a:lnTo>
                <a:lnTo>
                  <a:pt x="655" y="160"/>
                </a:lnTo>
                <a:lnTo>
                  <a:pt x="655" y="163"/>
                </a:lnTo>
                <a:lnTo>
                  <a:pt x="655" y="163"/>
                </a:lnTo>
                <a:close/>
                <a:moveTo>
                  <a:pt x="659" y="168"/>
                </a:moveTo>
                <a:lnTo>
                  <a:pt x="659" y="168"/>
                </a:lnTo>
                <a:lnTo>
                  <a:pt x="658" y="164"/>
                </a:lnTo>
                <a:lnTo>
                  <a:pt x="658" y="163"/>
                </a:lnTo>
                <a:lnTo>
                  <a:pt x="658" y="164"/>
                </a:lnTo>
                <a:lnTo>
                  <a:pt x="659" y="168"/>
                </a:lnTo>
                <a:lnTo>
                  <a:pt x="659" y="168"/>
                </a:lnTo>
                <a:lnTo>
                  <a:pt x="659" y="166"/>
                </a:lnTo>
                <a:lnTo>
                  <a:pt x="659" y="168"/>
                </a:lnTo>
                <a:lnTo>
                  <a:pt x="659" y="168"/>
                </a:lnTo>
                <a:close/>
                <a:moveTo>
                  <a:pt x="589" y="341"/>
                </a:moveTo>
                <a:lnTo>
                  <a:pt x="589" y="341"/>
                </a:lnTo>
                <a:lnTo>
                  <a:pt x="588" y="341"/>
                </a:lnTo>
                <a:lnTo>
                  <a:pt x="587" y="341"/>
                </a:lnTo>
                <a:lnTo>
                  <a:pt x="585" y="337"/>
                </a:lnTo>
                <a:lnTo>
                  <a:pt x="585" y="329"/>
                </a:lnTo>
                <a:lnTo>
                  <a:pt x="587" y="327"/>
                </a:lnTo>
                <a:lnTo>
                  <a:pt x="588" y="327"/>
                </a:lnTo>
                <a:lnTo>
                  <a:pt x="588" y="327"/>
                </a:lnTo>
                <a:lnTo>
                  <a:pt x="588" y="331"/>
                </a:lnTo>
                <a:lnTo>
                  <a:pt x="589" y="341"/>
                </a:lnTo>
                <a:lnTo>
                  <a:pt x="589" y="341"/>
                </a:lnTo>
                <a:lnTo>
                  <a:pt x="588" y="341"/>
                </a:lnTo>
                <a:lnTo>
                  <a:pt x="588" y="340"/>
                </a:lnTo>
                <a:lnTo>
                  <a:pt x="588" y="340"/>
                </a:lnTo>
                <a:lnTo>
                  <a:pt x="589" y="341"/>
                </a:lnTo>
                <a:lnTo>
                  <a:pt x="589" y="341"/>
                </a:lnTo>
                <a:close/>
                <a:moveTo>
                  <a:pt x="584" y="353"/>
                </a:moveTo>
                <a:lnTo>
                  <a:pt x="584" y="353"/>
                </a:lnTo>
                <a:lnTo>
                  <a:pt x="583" y="353"/>
                </a:lnTo>
                <a:lnTo>
                  <a:pt x="582" y="351"/>
                </a:lnTo>
                <a:lnTo>
                  <a:pt x="582" y="345"/>
                </a:lnTo>
                <a:lnTo>
                  <a:pt x="582" y="343"/>
                </a:lnTo>
                <a:lnTo>
                  <a:pt x="582" y="343"/>
                </a:lnTo>
                <a:lnTo>
                  <a:pt x="584" y="353"/>
                </a:lnTo>
                <a:lnTo>
                  <a:pt x="584" y="353"/>
                </a:lnTo>
                <a:lnTo>
                  <a:pt x="583" y="353"/>
                </a:lnTo>
                <a:lnTo>
                  <a:pt x="583" y="353"/>
                </a:lnTo>
                <a:lnTo>
                  <a:pt x="584" y="352"/>
                </a:lnTo>
                <a:lnTo>
                  <a:pt x="584" y="353"/>
                </a:lnTo>
                <a:lnTo>
                  <a:pt x="584" y="353"/>
                </a:lnTo>
                <a:close/>
                <a:moveTo>
                  <a:pt x="676" y="284"/>
                </a:moveTo>
                <a:lnTo>
                  <a:pt x="676" y="284"/>
                </a:lnTo>
                <a:lnTo>
                  <a:pt x="676" y="283"/>
                </a:lnTo>
                <a:lnTo>
                  <a:pt x="675" y="281"/>
                </a:lnTo>
                <a:lnTo>
                  <a:pt x="675" y="276"/>
                </a:lnTo>
                <a:lnTo>
                  <a:pt x="675" y="276"/>
                </a:lnTo>
                <a:lnTo>
                  <a:pt x="676" y="280"/>
                </a:lnTo>
                <a:lnTo>
                  <a:pt x="676" y="284"/>
                </a:lnTo>
                <a:lnTo>
                  <a:pt x="676" y="284"/>
                </a:lnTo>
                <a:close/>
                <a:moveTo>
                  <a:pt x="582" y="369"/>
                </a:moveTo>
                <a:lnTo>
                  <a:pt x="582" y="369"/>
                </a:lnTo>
                <a:lnTo>
                  <a:pt x="582" y="357"/>
                </a:lnTo>
                <a:lnTo>
                  <a:pt x="582" y="369"/>
                </a:lnTo>
                <a:lnTo>
                  <a:pt x="582" y="369"/>
                </a:lnTo>
                <a:lnTo>
                  <a:pt x="582" y="366"/>
                </a:lnTo>
                <a:lnTo>
                  <a:pt x="583" y="365"/>
                </a:lnTo>
                <a:lnTo>
                  <a:pt x="583" y="366"/>
                </a:lnTo>
                <a:lnTo>
                  <a:pt x="582" y="369"/>
                </a:lnTo>
                <a:lnTo>
                  <a:pt x="582" y="369"/>
                </a:lnTo>
                <a:close/>
                <a:moveTo>
                  <a:pt x="681" y="330"/>
                </a:moveTo>
                <a:lnTo>
                  <a:pt x="681" y="330"/>
                </a:lnTo>
                <a:lnTo>
                  <a:pt x="681" y="333"/>
                </a:lnTo>
                <a:lnTo>
                  <a:pt x="678" y="334"/>
                </a:lnTo>
                <a:lnTo>
                  <a:pt x="678" y="334"/>
                </a:lnTo>
                <a:lnTo>
                  <a:pt x="678" y="334"/>
                </a:lnTo>
                <a:lnTo>
                  <a:pt x="681" y="330"/>
                </a:lnTo>
                <a:lnTo>
                  <a:pt x="681" y="330"/>
                </a:lnTo>
                <a:lnTo>
                  <a:pt x="681" y="331"/>
                </a:lnTo>
                <a:lnTo>
                  <a:pt x="679" y="333"/>
                </a:lnTo>
                <a:lnTo>
                  <a:pt x="679" y="333"/>
                </a:lnTo>
                <a:lnTo>
                  <a:pt x="681" y="330"/>
                </a:lnTo>
                <a:lnTo>
                  <a:pt x="681" y="330"/>
                </a:lnTo>
                <a:close/>
                <a:moveTo>
                  <a:pt x="564" y="400"/>
                </a:moveTo>
                <a:lnTo>
                  <a:pt x="564" y="400"/>
                </a:lnTo>
                <a:lnTo>
                  <a:pt x="563" y="400"/>
                </a:lnTo>
                <a:lnTo>
                  <a:pt x="561" y="398"/>
                </a:lnTo>
                <a:lnTo>
                  <a:pt x="561" y="396"/>
                </a:lnTo>
                <a:lnTo>
                  <a:pt x="564" y="400"/>
                </a:lnTo>
                <a:lnTo>
                  <a:pt x="564" y="400"/>
                </a:lnTo>
                <a:lnTo>
                  <a:pt x="563" y="400"/>
                </a:lnTo>
                <a:lnTo>
                  <a:pt x="563" y="400"/>
                </a:lnTo>
                <a:lnTo>
                  <a:pt x="563" y="400"/>
                </a:lnTo>
                <a:lnTo>
                  <a:pt x="564" y="400"/>
                </a:lnTo>
                <a:lnTo>
                  <a:pt x="564" y="400"/>
                </a:lnTo>
                <a:close/>
                <a:moveTo>
                  <a:pt x="602" y="399"/>
                </a:moveTo>
                <a:lnTo>
                  <a:pt x="602" y="399"/>
                </a:lnTo>
                <a:lnTo>
                  <a:pt x="600" y="402"/>
                </a:lnTo>
                <a:lnTo>
                  <a:pt x="600" y="402"/>
                </a:lnTo>
                <a:lnTo>
                  <a:pt x="601" y="402"/>
                </a:lnTo>
                <a:lnTo>
                  <a:pt x="602" y="401"/>
                </a:lnTo>
                <a:lnTo>
                  <a:pt x="602" y="400"/>
                </a:lnTo>
                <a:lnTo>
                  <a:pt x="602" y="399"/>
                </a:lnTo>
                <a:lnTo>
                  <a:pt x="602" y="399"/>
                </a:lnTo>
                <a:lnTo>
                  <a:pt x="601" y="400"/>
                </a:lnTo>
                <a:lnTo>
                  <a:pt x="602" y="399"/>
                </a:lnTo>
                <a:lnTo>
                  <a:pt x="602" y="399"/>
                </a:lnTo>
                <a:close/>
                <a:moveTo>
                  <a:pt x="647" y="398"/>
                </a:moveTo>
                <a:lnTo>
                  <a:pt x="647" y="398"/>
                </a:lnTo>
                <a:lnTo>
                  <a:pt x="648" y="396"/>
                </a:lnTo>
                <a:lnTo>
                  <a:pt x="648" y="395"/>
                </a:lnTo>
                <a:lnTo>
                  <a:pt x="648" y="394"/>
                </a:lnTo>
                <a:lnTo>
                  <a:pt x="649" y="394"/>
                </a:lnTo>
                <a:lnTo>
                  <a:pt x="649" y="394"/>
                </a:lnTo>
                <a:lnTo>
                  <a:pt x="649" y="395"/>
                </a:lnTo>
                <a:lnTo>
                  <a:pt x="649" y="396"/>
                </a:lnTo>
                <a:lnTo>
                  <a:pt x="648" y="398"/>
                </a:lnTo>
                <a:lnTo>
                  <a:pt x="647" y="398"/>
                </a:lnTo>
                <a:lnTo>
                  <a:pt x="647" y="398"/>
                </a:lnTo>
                <a:close/>
                <a:moveTo>
                  <a:pt x="640" y="412"/>
                </a:moveTo>
                <a:lnTo>
                  <a:pt x="640" y="412"/>
                </a:lnTo>
                <a:lnTo>
                  <a:pt x="641" y="407"/>
                </a:lnTo>
                <a:lnTo>
                  <a:pt x="641" y="405"/>
                </a:lnTo>
                <a:lnTo>
                  <a:pt x="642" y="404"/>
                </a:lnTo>
                <a:lnTo>
                  <a:pt x="642" y="404"/>
                </a:lnTo>
                <a:lnTo>
                  <a:pt x="642" y="409"/>
                </a:lnTo>
                <a:lnTo>
                  <a:pt x="641" y="411"/>
                </a:lnTo>
                <a:lnTo>
                  <a:pt x="640" y="412"/>
                </a:lnTo>
                <a:lnTo>
                  <a:pt x="640" y="412"/>
                </a:lnTo>
                <a:close/>
                <a:moveTo>
                  <a:pt x="634" y="422"/>
                </a:moveTo>
                <a:lnTo>
                  <a:pt x="634" y="422"/>
                </a:lnTo>
                <a:lnTo>
                  <a:pt x="634" y="419"/>
                </a:lnTo>
                <a:lnTo>
                  <a:pt x="635" y="418"/>
                </a:lnTo>
                <a:lnTo>
                  <a:pt x="636" y="418"/>
                </a:lnTo>
                <a:lnTo>
                  <a:pt x="636" y="418"/>
                </a:lnTo>
                <a:lnTo>
                  <a:pt x="635" y="421"/>
                </a:lnTo>
                <a:lnTo>
                  <a:pt x="634" y="422"/>
                </a:lnTo>
                <a:lnTo>
                  <a:pt x="634" y="422"/>
                </a:lnTo>
                <a:close/>
                <a:moveTo>
                  <a:pt x="641" y="425"/>
                </a:moveTo>
                <a:lnTo>
                  <a:pt x="641" y="425"/>
                </a:lnTo>
                <a:lnTo>
                  <a:pt x="640" y="425"/>
                </a:lnTo>
                <a:lnTo>
                  <a:pt x="640" y="425"/>
                </a:lnTo>
                <a:lnTo>
                  <a:pt x="640" y="424"/>
                </a:lnTo>
                <a:lnTo>
                  <a:pt x="641" y="425"/>
                </a:lnTo>
                <a:lnTo>
                  <a:pt x="641" y="425"/>
                </a:lnTo>
                <a:lnTo>
                  <a:pt x="640" y="425"/>
                </a:lnTo>
                <a:lnTo>
                  <a:pt x="641" y="425"/>
                </a:lnTo>
                <a:lnTo>
                  <a:pt x="641" y="425"/>
                </a:lnTo>
                <a:close/>
                <a:moveTo>
                  <a:pt x="569" y="501"/>
                </a:moveTo>
                <a:lnTo>
                  <a:pt x="569" y="501"/>
                </a:lnTo>
                <a:lnTo>
                  <a:pt x="569" y="500"/>
                </a:lnTo>
                <a:lnTo>
                  <a:pt x="569" y="499"/>
                </a:lnTo>
                <a:lnTo>
                  <a:pt x="570" y="496"/>
                </a:lnTo>
                <a:lnTo>
                  <a:pt x="570" y="496"/>
                </a:lnTo>
                <a:lnTo>
                  <a:pt x="570" y="499"/>
                </a:lnTo>
                <a:lnTo>
                  <a:pt x="570" y="501"/>
                </a:lnTo>
                <a:lnTo>
                  <a:pt x="569" y="501"/>
                </a:lnTo>
                <a:lnTo>
                  <a:pt x="569" y="50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4780"/>
          <p:cNvSpPr>
            <a:spLocks noEditPoints="1"/>
          </p:cNvSpPr>
          <p:nvPr/>
        </p:nvSpPr>
        <p:spPr bwMode="auto">
          <a:xfrm flipH="1">
            <a:off x="7849128" y="2774541"/>
            <a:ext cx="1637772" cy="1622846"/>
          </a:xfrm>
          <a:custGeom>
            <a:avLst/>
            <a:gdLst>
              <a:gd name="T0" fmla="*/ 214 w 768"/>
              <a:gd name="T1" fmla="*/ 463 h 761"/>
              <a:gd name="T2" fmla="*/ 366 w 768"/>
              <a:gd name="T3" fmla="*/ 504 h 761"/>
              <a:gd name="T4" fmla="*/ 581 w 768"/>
              <a:gd name="T5" fmla="*/ 462 h 761"/>
              <a:gd name="T6" fmla="*/ 667 w 768"/>
              <a:gd name="T7" fmla="*/ 547 h 761"/>
              <a:gd name="T8" fmla="*/ 755 w 768"/>
              <a:gd name="T9" fmla="*/ 354 h 761"/>
              <a:gd name="T10" fmla="*/ 392 w 768"/>
              <a:gd name="T11" fmla="*/ 7 h 761"/>
              <a:gd name="T12" fmla="*/ 89 w 768"/>
              <a:gd name="T13" fmla="*/ 206 h 761"/>
              <a:gd name="T14" fmla="*/ 58 w 768"/>
              <a:gd name="T15" fmla="*/ 248 h 761"/>
              <a:gd name="T16" fmla="*/ 35 w 768"/>
              <a:gd name="T17" fmla="*/ 570 h 761"/>
              <a:gd name="T18" fmla="*/ 391 w 768"/>
              <a:gd name="T19" fmla="*/ 747 h 761"/>
              <a:gd name="T20" fmla="*/ 107 w 768"/>
              <a:gd name="T21" fmla="*/ 622 h 761"/>
              <a:gd name="T22" fmla="*/ 448 w 768"/>
              <a:gd name="T23" fmla="*/ 702 h 761"/>
              <a:gd name="T24" fmla="*/ 421 w 768"/>
              <a:gd name="T25" fmla="*/ 673 h 761"/>
              <a:gd name="T26" fmla="*/ 129 w 768"/>
              <a:gd name="T27" fmla="*/ 488 h 761"/>
              <a:gd name="T28" fmla="*/ 386 w 768"/>
              <a:gd name="T29" fmla="*/ 620 h 761"/>
              <a:gd name="T30" fmla="*/ 461 w 768"/>
              <a:gd name="T31" fmla="*/ 540 h 761"/>
              <a:gd name="T32" fmla="*/ 712 w 768"/>
              <a:gd name="T33" fmla="*/ 464 h 761"/>
              <a:gd name="T34" fmla="*/ 273 w 768"/>
              <a:gd name="T35" fmla="*/ 706 h 761"/>
              <a:gd name="T36" fmla="*/ 403 w 768"/>
              <a:gd name="T37" fmla="*/ 552 h 761"/>
              <a:gd name="T38" fmla="*/ 359 w 768"/>
              <a:gd name="T39" fmla="*/ 586 h 761"/>
              <a:gd name="T40" fmla="*/ 483 w 768"/>
              <a:gd name="T41" fmla="*/ 685 h 761"/>
              <a:gd name="T42" fmla="*/ 417 w 768"/>
              <a:gd name="T43" fmla="*/ 661 h 761"/>
              <a:gd name="T44" fmla="*/ 286 w 768"/>
              <a:gd name="T45" fmla="*/ 537 h 761"/>
              <a:gd name="T46" fmla="*/ 377 w 768"/>
              <a:gd name="T47" fmla="*/ 669 h 761"/>
              <a:gd name="T48" fmla="*/ 277 w 768"/>
              <a:gd name="T49" fmla="*/ 529 h 761"/>
              <a:gd name="T50" fmla="*/ 386 w 768"/>
              <a:gd name="T51" fmla="*/ 697 h 761"/>
              <a:gd name="T52" fmla="*/ 359 w 768"/>
              <a:gd name="T53" fmla="*/ 686 h 761"/>
              <a:gd name="T54" fmla="*/ 278 w 768"/>
              <a:gd name="T55" fmla="*/ 606 h 761"/>
              <a:gd name="T56" fmla="*/ 267 w 768"/>
              <a:gd name="T57" fmla="*/ 604 h 761"/>
              <a:gd name="T58" fmla="*/ 260 w 768"/>
              <a:gd name="T59" fmla="*/ 605 h 761"/>
              <a:gd name="T60" fmla="*/ 246 w 768"/>
              <a:gd name="T61" fmla="*/ 644 h 761"/>
              <a:gd name="T62" fmla="*/ 207 w 768"/>
              <a:gd name="T63" fmla="*/ 594 h 761"/>
              <a:gd name="T64" fmla="*/ 188 w 768"/>
              <a:gd name="T65" fmla="*/ 614 h 761"/>
              <a:gd name="T66" fmla="*/ 209 w 768"/>
              <a:gd name="T67" fmla="*/ 690 h 761"/>
              <a:gd name="T68" fmla="*/ 181 w 768"/>
              <a:gd name="T69" fmla="*/ 570 h 761"/>
              <a:gd name="T70" fmla="*/ 168 w 768"/>
              <a:gd name="T71" fmla="*/ 658 h 761"/>
              <a:gd name="T72" fmla="*/ 152 w 768"/>
              <a:gd name="T73" fmla="*/ 650 h 761"/>
              <a:gd name="T74" fmla="*/ 147 w 768"/>
              <a:gd name="T75" fmla="*/ 620 h 761"/>
              <a:gd name="T76" fmla="*/ 140 w 768"/>
              <a:gd name="T77" fmla="*/ 687 h 761"/>
              <a:gd name="T78" fmla="*/ 130 w 768"/>
              <a:gd name="T79" fmla="*/ 497 h 761"/>
              <a:gd name="T80" fmla="*/ 87 w 768"/>
              <a:gd name="T81" fmla="*/ 557 h 761"/>
              <a:gd name="T82" fmla="*/ 67 w 768"/>
              <a:gd name="T83" fmla="*/ 541 h 761"/>
              <a:gd name="T84" fmla="*/ 66 w 768"/>
              <a:gd name="T85" fmla="*/ 591 h 761"/>
              <a:gd name="T86" fmla="*/ 65 w 768"/>
              <a:gd name="T87" fmla="*/ 505 h 761"/>
              <a:gd name="T88" fmla="*/ 66 w 768"/>
              <a:gd name="T89" fmla="*/ 480 h 761"/>
              <a:gd name="T90" fmla="*/ 18 w 768"/>
              <a:gd name="T91" fmla="*/ 526 h 761"/>
              <a:gd name="T92" fmla="*/ 58 w 768"/>
              <a:gd name="T93" fmla="*/ 440 h 761"/>
              <a:gd name="T94" fmla="*/ 17 w 768"/>
              <a:gd name="T95" fmla="*/ 491 h 761"/>
              <a:gd name="T96" fmla="*/ 16 w 768"/>
              <a:gd name="T97" fmla="*/ 472 h 761"/>
              <a:gd name="T98" fmla="*/ 76 w 768"/>
              <a:gd name="T99" fmla="*/ 380 h 761"/>
              <a:gd name="T100" fmla="*/ 31 w 768"/>
              <a:gd name="T101" fmla="*/ 384 h 761"/>
              <a:gd name="T102" fmla="*/ 90 w 768"/>
              <a:gd name="T103" fmla="*/ 332 h 761"/>
              <a:gd name="T104" fmla="*/ 303 w 768"/>
              <a:gd name="T105" fmla="*/ 286 h 761"/>
              <a:gd name="T106" fmla="*/ 66 w 768"/>
              <a:gd name="T107" fmla="*/ 242 h 761"/>
              <a:gd name="T108" fmla="*/ 337 w 768"/>
              <a:gd name="T109" fmla="*/ 246 h 761"/>
              <a:gd name="T110" fmla="*/ 114 w 768"/>
              <a:gd name="T111" fmla="*/ 175 h 761"/>
              <a:gd name="T112" fmla="*/ 134 w 768"/>
              <a:gd name="T113" fmla="*/ 159 h 761"/>
              <a:gd name="T114" fmla="*/ 164 w 768"/>
              <a:gd name="T115" fmla="*/ 131 h 761"/>
              <a:gd name="T116" fmla="*/ 457 w 768"/>
              <a:gd name="T117" fmla="*/ 6 h 761"/>
              <a:gd name="T118" fmla="*/ 548 w 768"/>
              <a:gd name="T119" fmla="*/ 15 h 761"/>
              <a:gd name="T120" fmla="*/ 732 w 768"/>
              <a:gd name="T121" fmla="*/ 184 h 761"/>
              <a:gd name="T122" fmla="*/ 625 w 768"/>
              <a:gd name="T123" fmla="*/ 395 h 761"/>
              <a:gd name="T124" fmla="*/ 714 w 768"/>
              <a:gd name="T125" fmla="*/ 455 h 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68" h="761">
                <a:moveTo>
                  <a:pt x="474" y="523"/>
                </a:moveTo>
                <a:lnTo>
                  <a:pt x="474" y="523"/>
                </a:lnTo>
                <a:lnTo>
                  <a:pt x="463" y="531"/>
                </a:lnTo>
                <a:lnTo>
                  <a:pt x="454" y="534"/>
                </a:lnTo>
                <a:lnTo>
                  <a:pt x="444" y="538"/>
                </a:lnTo>
                <a:lnTo>
                  <a:pt x="437" y="539"/>
                </a:lnTo>
                <a:lnTo>
                  <a:pt x="423" y="541"/>
                </a:lnTo>
                <a:lnTo>
                  <a:pt x="415" y="543"/>
                </a:lnTo>
                <a:lnTo>
                  <a:pt x="409" y="544"/>
                </a:lnTo>
                <a:lnTo>
                  <a:pt x="409" y="544"/>
                </a:lnTo>
                <a:lnTo>
                  <a:pt x="412" y="549"/>
                </a:lnTo>
                <a:lnTo>
                  <a:pt x="413" y="551"/>
                </a:lnTo>
                <a:lnTo>
                  <a:pt x="413" y="552"/>
                </a:lnTo>
                <a:lnTo>
                  <a:pt x="413" y="552"/>
                </a:lnTo>
                <a:lnTo>
                  <a:pt x="413" y="552"/>
                </a:lnTo>
                <a:lnTo>
                  <a:pt x="412" y="550"/>
                </a:lnTo>
                <a:lnTo>
                  <a:pt x="411" y="549"/>
                </a:lnTo>
                <a:lnTo>
                  <a:pt x="409" y="550"/>
                </a:lnTo>
                <a:lnTo>
                  <a:pt x="408" y="552"/>
                </a:lnTo>
                <a:lnTo>
                  <a:pt x="408" y="552"/>
                </a:lnTo>
                <a:lnTo>
                  <a:pt x="406" y="549"/>
                </a:lnTo>
                <a:lnTo>
                  <a:pt x="403" y="545"/>
                </a:lnTo>
                <a:lnTo>
                  <a:pt x="401" y="541"/>
                </a:lnTo>
                <a:lnTo>
                  <a:pt x="398" y="538"/>
                </a:lnTo>
                <a:lnTo>
                  <a:pt x="398" y="538"/>
                </a:lnTo>
                <a:lnTo>
                  <a:pt x="397" y="541"/>
                </a:lnTo>
                <a:lnTo>
                  <a:pt x="396" y="544"/>
                </a:lnTo>
                <a:lnTo>
                  <a:pt x="395" y="545"/>
                </a:lnTo>
                <a:lnTo>
                  <a:pt x="392" y="546"/>
                </a:lnTo>
                <a:lnTo>
                  <a:pt x="386" y="546"/>
                </a:lnTo>
                <a:lnTo>
                  <a:pt x="380" y="545"/>
                </a:lnTo>
                <a:lnTo>
                  <a:pt x="373" y="544"/>
                </a:lnTo>
                <a:lnTo>
                  <a:pt x="368" y="544"/>
                </a:lnTo>
                <a:lnTo>
                  <a:pt x="366" y="545"/>
                </a:lnTo>
                <a:lnTo>
                  <a:pt x="365" y="546"/>
                </a:lnTo>
                <a:lnTo>
                  <a:pt x="365" y="549"/>
                </a:lnTo>
                <a:lnTo>
                  <a:pt x="365" y="552"/>
                </a:lnTo>
                <a:lnTo>
                  <a:pt x="365" y="552"/>
                </a:lnTo>
                <a:lnTo>
                  <a:pt x="365" y="549"/>
                </a:lnTo>
                <a:lnTo>
                  <a:pt x="364" y="547"/>
                </a:lnTo>
                <a:lnTo>
                  <a:pt x="362" y="547"/>
                </a:lnTo>
                <a:lnTo>
                  <a:pt x="360" y="550"/>
                </a:lnTo>
                <a:lnTo>
                  <a:pt x="360" y="550"/>
                </a:lnTo>
                <a:lnTo>
                  <a:pt x="360" y="545"/>
                </a:lnTo>
                <a:lnTo>
                  <a:pt x="361" y="543"/>
                </a:lnTo>
                <a:lnTo>
                  <a:pt x="365" y="541"/>
                </a:lnTo>
                <a:lnTo>
                  <a:pt x="370" y="540"/>
                </a:lnTo>
                <a:lnTo>
                  <a:pt x="370" y="540"/>
                </a:lnTo>
                <a:lnTo>
                  <a:pt x="365" y="535"/>
                </a:lnTo>
                <a:lnTo>
                  <a:pt x="359" y="529"/>
                </a:lnTo>
                <a:lnTo>
                  <a:pt x="352" y="525"/>
                </a:lnTo>
                <a:lnTo>
                  <a:pt x="343" y="521"/>
                </a:lnTo>
                <a:lnTo>
                  <a:pt x="324" y="513"/>
                </a:lnTo>
                <a:lnTo>
                  <a:pt x="303" y="505"/>
                </a:lnTo>
                <a:lnTo>
                  <a:pt x="282" y="497"/>
                </a:lnTo>
                <a:lnTo>
                  <a:pt x="260" y="488"/>
                </a:lnTo>
                <a:lnTo>
                  <a:pt x="240" y="480"/>
                </a:lnTo>
                <a:lnTo>
                  <a:pt x="230" y="475"/>
                </a:lnTo>
                <a:lnTo>
                  <a:pt x="221" y="469"/>
                </a:lnTo>
                <a:lnTo>
                  <a:pt x="214" y="463"/>
                </a:lnTo>
                <a:lnTo>
                  <a:pt x="208" y="456"/>
                </a:lnTo>
                <a:lnTo>
                  <a:pt x="203" y="449"/>
                </a:lnTo>
                <a:lnTo>
                  <a:pt x="200" y="440"/>
                </a:lnTo>
                <a:lnTo>
                  <a:pt x="197" y="431"/>
                </a:lnTo>
                <a:lnTo>
                  <a:pt x="197" y="421"/>
                </a:lnTo>
                <a:lnTo>
                  <a:pt x="200" y="410"/>
                </a:lnTo>
                <a:lnTo>
                  <a:pt x="203" y="398"/>
                </a:lnTo>
                <a:lnTo>
                  <a:pt x="208" y="385"/>
                </a:lnTo>
                <a:lnTo>
                  <a:pt x="217" y="370"/>
                </a:lnTo>
                <a:lnTo>
                  <a:pt x="227" y="355"/>
                </a:lnTo>
                <a:lnTo>
                  <a:pt x="241" y="338"/>
                </a:lnTo>
                <a:lnTo>
                  <a:pt x="256" y="320"/>
                </a:lnTo>
                <a:lnTo>
                  <a:pt x="276" y="301"/>
                </a:lnTo>
                <a:lnTo>
                  <a:pt x="297" y="279"/>
                </a:lnTo>
                <a:lnTo>
                  <a:pt x="323" y="256"/>
                </a:lnTo>
                <a:lnTo>
                  <a:pt x="323" y="256"/>
                </a:lnTo>
                <a:lnTo>
                  <a:pt x="314" y="255"/>
                </a:lnTo>
                <a:lnTo>
                  <a:pt x="306" y="255"/>
                </a:lnTo>
                <a:lnTo>
                  <a:pt x="299" y="257"/>
                </a:lnTo>
                <a:lnTo>
                  <a:pt x="291" y="262"/>
                </a:lnTo>
                <a:lnTo>
                  <a:pt x="285" y="268"/>
                </a:lnTo>
                <a:lnTo>
                  <a:pt x="279" y="275"/>
                </a:lnTo>
                <a:lnTo>
                  <a:pt x="274" y="284"/>
                </a:lnTo>
                <a:lnTo>
                  <a:pt x="270" y="293"/>
                </a:lnTo>
                <a:lnTo>
                  <a:pt x="266" y="303"/>
                </a:lnTo>
                <a:lnTo>
                  <a:pt x="262" y="315"/>
                </a:lnTo>
                <a:lnTo>
                  <a:pt x="256" y="340"/>
                </a:lnTo>
                <a:lnTo>
                  <a:pt x="252" y="367"/>
                </a:lnTo>
                <a:lnTo>
                  <a:pt x="249" y="395"/>
                </a:lnTo>
                <a:lnTo>
                  <a:pt x="248" y="422"/>
                </a:lnTo>
                <a:lnTo>
                  <a:pt x="248" y="448"/>
                </a:lnTo>
                <a:lnTo>
                  <a:pt x="249" y="472"/>
                </a:lnTo>
                <a:lnTo>
                  <a:pt x="253" y="491"/>
                </a:lnTo>
                <a:lnTo>
                  <a:pt x="256" y="505"/>
                </a:lnTo>
                <a:lnTo>
                  <a:pt x="259" y="510"/>
                </a:lnTo>
                <a:lnTo>
                  <a:pt x="261" y="514"/>
                </a:lnTo>
                <a:lnTo>
                  <a:pt x="265" y="515"/>
                </a:lnTo>
                <a:lnTo>
                  <a:pt x="268" y="515"/>
                </a:lnTo>
                <a:lnTo>
                  <a:pt x="271" y="513"/>
                </a:lnTo>
                <a:lnTo>
                  <a:pt x="274" y="508"/>
                </a:lnTo>
                <a:lnTo>
                  <a:pt x="274" y="508"/>
                </a:lnTo>
                <a:lnTo>
                  <a:pt x="273" y="513"/>
                </a:lnTo>
                <a:lnTo>
                  <a:pt x="274" y="519"/>
                </a:lnTo>
                <a:lnTo>
                  <a:pt x="274" y="519"/>
                </a:lnTo>
                <a:lnTo>
                  <a:pt x="295" y="516"/>
                </a:lnTo>
                <a:lnTo>
                  <a:pt x="339" y="514"/>
                </a:lnTo>
                <a:lnTo>
                  <a:pt x="401" y="511"/>
                </a:lnTo>
                <a:lnTo>
                  <a:pt x="401" y="511"/>
                </a:lnTo>
                <a:lnTo>
                  <a:pt x="398" y="508"/>
                </a:lnTo>
                <a:lnTo>
                  <a:pt x="396" y="505"/>
                </a:lnTo>
                <a:lnTo>
                  <a:pt x="395" y="507"/>
                </a:lnTo>
                <a:lnTo>
                  <a:pt x="396" y="508"/>
                </a:lnTo>
                <a:lnTo>
                  <a:pt x="396" y="508"/>
                </a:lnTo>
                <a:lnTo>
                  <a:pt x="389" y="509"/>
                </a:lnTo>
                <a:lnTo>
                  <a:pt x="383" y="510"/>
                </a:lnTo>
                <a:lnTo>
                  <a:pt x="377" y="510"/>
                </a:lnTo>
                <a:lnTo>
                  <a:pt x="373" y="509"/>
                </a:lnTo>
                <a:lnTo>
                  <a:pt x="370" y="508"/>
                </a:lnTo>
                <a:lnTo>
                  <a:pt x="367" y="505"/>
                </a:lnTo>
                <a:lnTo>
                  <a:pt x="366" y="504"/>
                </a:lnTo>
                <a:lnTo>
                  <a:pt x="366" y="502"/>
                </a:lnTo>
                <a:lnTo>
                  <a:pt x="366" y="502"/>
                </a:lnTo>
                <a:lnTo>
                  <a:pt x="350" y="502"/>
                </a:lnTo>
                <a:lnTo>
                  <a:pt x="337" y="502"/>
                </a:lnTo>
                <a:lnTo>
                  <a:pt x="326" y="502"/>
                </a:lnTo>
                <a:lnTo>
                  <a:pt x="314" y="501"/>
                </a:lnTo>
                <a:lnTo>
                  <a:pt x="305" y="498"/>
                </a:lnTo>
                <a:lnTo>
                  <a:pt x="293" y="493"/>
                </a:lnTo>
                <a:lnTo>
                  <a:pt x="282" y="484"/>
                </a:lnTo>
                <a:lnTo>
                  <a:pt x="268" y="470"/>
                </a:lnTo>
                <a:lnTo>
                  <a:pt x="268" y="470"/>
                </a:lnTo>
                <a:lnTo>
                  <a:pt x="266" y="456"/>
                </a:lnTo>
                <a:lnTo>
                  <a:pt x="266" y="443"/>
                </a:lnTo>
                <a:lnTo>
                  <a:pt x="266" y="429"/>
                </a:lnTo>
                <a:lnTo>
                  <a:pt x="267" y="416"/>
                </a:lnTo>
                <a:lnTo>
                  <a:pt x="271" y="403"/>
                </a:lnTo>
                <a:lnTo>
                  <a:pt x="274" y="391"/>
                </a:lnTo>
                <a:lnTo>
                  <a:pt x="279" y="378"/>
                </a:lnTo>
                <a:lnTo>
                  <a:pt x="285" y="367"/>
                </a:lnTo>
                <a:lnTo>
                  <a:pt x="293" y="355"/>
                </a:lnTo>
                <a:lnTo>
                  <a:pt x="300" y="344"/>
                </a:lnTo>
                <a:lnTo>
                  <a:pt x="308" y="333"/>
                </a:lnTo>
                <a:lnTo>
                  <a:pt x="317" y="322"/>
                </a:lnTo>
                <a:lnTo>
                  <a:pt x="336" y="303"/>
                </a:lnTo>
                <a:lnTo>
                  <a:pt x="358" y="286"/>
                </a:lnTo>
                <a:lnTo>
                  <a:pt x="380" y="271"/>
                </a:lnTo>
                <a:lnTo>
                  <a:pt x="404" y="257"/>
                </a:lnTo>
                <a:lnTo>
                  <a:pt x="427" y="246"/>
                </a:lnTo>
                <a:lnTo>
                  <a:pt x="451" y="238"/>
                </a:lnTo>
                <a:lnTo>
                  <a:pt x="473" y="232"/>
                </a:lnTo>
                <a:lnTo>
                  <a:pt x="494" y="230"/>
                </a:lnTo>
                <a:lnTo>
                  <a:pt x="503" y="230"/>
                </a:lnTo>
                <a:lnTo>
                  <a:pt x="513" y="230"/>
                </a:lnTo>
                <a:lnTo>
                  <a:pt x="521" y="231"/>
                </a:lnTo>
                <a:lnTo>
                  <a:pt x="529" y="233"/>
                </a:lnTo>
                <a:lnTo>
                  <a:pt x="529" y="233"/>
                </a:lnTo>
                <a:lnTo>
                  <a:pt x="525" y="233"/>
                </a:lnTo>
                <a:lnTo>
                  <a:pt x="521" y="233"/>
                </a:lnTo>
                <a:lnTo>
                  <a:pt x="514" y="233"/>
                </a:lnTo>
                <a:lnTo>
                  <a:pt x="514" y="233"/>
                </a:lnTo>
                <a:lnTo>
                  <a:pt x="521" y="236"/>
                </a:lnTo>
                <a:lnTo>
                  <a:pt x="521" y="237"/>
                </a:lnTo>
                <a:lnTo>
                  <a:pt x="519" y="238"/>
                </a:lnTo>
                <a:lnTo>
                  <a:pt x="519" y="238"/>
                </a:lnTo>
                <a:lnTo>
                  <a:pt x="535" y="245"/>
                </a:lnTo>
                <a:lnTo>
                  <a:pt x="547" y="255"/>
                </a:lnTo>
                <a:lnTo>
                  <a:pt x="557" y="266"/>
                </a:lnTo>
                <a:lnTo>
                  <a:pt x="565" y="278"/>
                </a:lnTo>
                <a:lnTo>
                  <a:pt x="569" y="290"/>
                </a:lnTo>
                <a:lnTo>
                  <a:pt x="573" y="303"/>
                </a:lnTo>
                <a:lnTo>
                  <a:pt x="574" y="318"/>
                </a:lnTo>
                <a:lnTo>
                  <a:pt x="575" y="333"/>
                </a:lnTo>
                <a:lnTo>
                  <a:pt x="574" y="364"/>
                </a:lnTo>
                <a:lnTo>
                  <a:pt x="573" y="397"/>
                </a:lnTo>
                <a:lnTo>
                  <a:pt x="573" y="414"/>
                </a:lnTo>
                <a:lnTo>
                  <a:pt x="574" y="431"/>
                </a:lnTo>
                <a:lnTo>
                  <a:pt x="575" y="446"/>
                </a:lnTo>
                <a:lnTo>
                  <a:pt x="579" y="463"/>
                </a:lnTo>
                <a:lnTo>
                  <a:pt x="579" y="463"/>
                </a:lnTo>
                <a:lnTo>
                  <a:pt x="581" y="462"/>
                </a:lnTo>
                <a:lnTo>
                  <a:pt x="584" y="463"/>
                </a:lnTo>
                <a:lnTo>
                  <a:pt x="584" y="464"/>
                </a:lnTo>
                <a:lnTo>
                  <a:pt x="583" y="467"/>
                </a:lnTo>
                <a:lnTo>
                  <a:pt x="583" y="467"/>
                </a:lnTo>
                <a:lnTo>
                  <a:pt x="590" y="463"/>
                </a:lnTo>
                <a:lnTo>
                  <a:pt x="597" y="456"/>
                </a:lnTo>
                <a:lnTo>
                  <a:pt x="604" y="448"/>
                </a:lnTo>
                <a:lnTo>
                  <a:pt x="610" y="439"/>
                </a:lnTo>
                <a:lnTo>
                  <a:pt x="615" y="428"/>
                </a:lnTo>
                <a:lnTo>
                  <a:pt x="616" y="417"/>
                </a:lnTo>
                <a:lnTo>
                  <a:pt x="616" y="411"/>
                </a:lnTo>
                <a:lnTo>
                  <a:pt x="615" y="407"/>
                </a:lnTo>
                <a:lnTo>
                  <a:pt x="614" y="401"/>
                </a:lnTo>
                <a:lnTo>
                  <a:pt x="612" y="396"/>
                </a:lnTo>
                <a:lnTo>
                  <a:pt x="612" y="396"/>
                </a:lnTo>
                <a:lnTo>
                  <a:pt x="618" y="395"/>
                </a:lnTo>
                <a:lnTo>
                  <a:pt x="619" y="396"/>
                </a:lnTo>
                <a:lnTo>
                  <a:pt x="619" y="396"/>
                </a:lnTo>
                <a:lnTo>
                  <a:pt x="621" y="396"/>
                </a:lnTo>
                <a:lnTo>
                  <a:pt x="621" y="396"/>
                </a:lnTo>
                <a:lnTo>
                  <a:pt x="624" y="397"/>
                </a:lnTo>
                <a:lnTo>
                  <a:pt x="625" y="399"/>
                </a:lnTo>
                <a:lnTo>
                  <a:pt x="626" y="403"/>
                </a:lnTo>
                <a:lnTo>
                  <a:pt x="626" y="407"/>
                </a:lnTo>
                <a:lnTo>
                  <a:pt x="625" y="416"/>
                </a:lnTo>
                <a:lnTo>
                  <a:pt x="621" y="428"/>
                </a:lnTo>
                <a:lnTo>
                  <a:pt x="613" y="456"/>
                </a:lnTo>
                <a:lnTo>
                  <a:pt x="608" y="470"/>
                </a:lnTo>
                <a:lnTo>
                  <a:pt x="606" y="486"/>
                </a:lnTo>
                <a:lnTo>
                  <a:pt x="606" y="486"/>
                </a:lnTo>
                <a:lnTo>
                  <a:pt x="615" y="484"/>
                </a:lnTo>
                <a:lnTo>
                  <a:pt x="624" y="480"/>
                </a:lnTo>
                <a:lnTo>
                  <a:pt x="631" y="475"/>
                </a:lnTo>
                <a:lnTo>
                  <a:pt x="637" y="470"/>
                </a:lnTo>
                <a:lnTo>
                  <a:pt x="647" y="458"/>
                </a:lnTo>
                <a:lnTo>
                  <a:pt x="654" y="448"/>
                </a:lnTo>
                <a:lnTo>
                  <a:pt x="654" y="448"/>
                </a:lnTo>
                <a:lnTo>
                  <a:pt x="651" y="445"/>
                </a:lnTo>
                <a:lnTo>
                  <a:pt x="649" y="443"/>
                </a:lnTo>
                <a:lnTo>
                  <a:pt x="649" y="442"/>
                </a:lnTo>
                <a:lnTo>
                  <a:pt x="649" y="442"/>
                </a:lnTo>
                <a:lnTo>
                  <a:pt x="657" y="443"/>
                </a:lnTo>
                <a:lnTo>
                  <a:pt x="657" y="443"/>
                </a:lnTo>
                <a:lnTo>
                  <a:pt x="645" y="473"/>
                </a:lnTo>
                <a:lnTo>
                  <a:pt x="627" y="517"/>
                </a:lnTo>
                <a:lnTo>
                  <a:pt x="620" y="540"/>
                </a:lnTo>
                <a:lnTo>
                  <a:pt x="614" y="561"/>
                </a:lnTo>
                <a:lnTo>
                  <a:pt x="612" y="576"/>
                </a:lnTo>
                <a:lnTo>
                  <a:pt x="612" y="582"/>
                </a:lnTo>
                <a:lnTo>
                  <a:pt x="613" y="586"/>
                </a:lnTo>
                <a:lnTo>
                  <a:pt x="613" y="586"/>
                </a:lnTo>
                <a:lnTo>
                  <a:pt x="619" y="585"/>
                </a:lnTo>
                <a:lnTo>
                  <a:pt x="624" y="584"/>
                </a:lnTo>
                <a:lnTo>
                  <a:pt x="633" y="578"/>
                </a:lnTo>
                <a:lnTo>
                  <a:pt x="643" y="569"/>
                </a:lnTo>
                <a:lnTo>
                  <a:pt x="651" y="561"/>
                </a:lnTo>
                <a:lnTo>
                  <a:pt x="657" y="553"/>
                </a:lnTo>
                <a:lnTo>
                  <a:pt x="663" y="549"/>
                </a:lnTo>
                <a:lnTo>
                  <a:pt x="666" y="547"/>
                </a:lnTo>
                <a:lnTo>
                  <a:pt x="667" y="547"/>
                </a:lnTo>
                <a:lnTo>
                  <a:pt x="668" y="549"/>
                </a:lnTo>
                <a:lnTo>
                  <a:pt x="669" y="551"/>
                </a:lnTo>
                <a:lnTo>
                  <a:pt x="669" y="551"/>
                </a:lnTo>
                <a:lnTo>
                  <a:pt x="673" y="550"/>
                </a:lnTo>
                <a:lnTo>
                  <a:pt x="677" y="547"/>
                </a:lnTo>
                <a:lnTo>
                  <a:pt x="680" y="545"/>
                </a:lnTo>
                <a:lnTo>
                  <a:pt x="681" y="541"/>
                </a:lnTo>
                <a:lnTo>
                  <a:pt x="684" y="538"/>
                </a:lnTo>
                <a:lnTo>
                  <a:pt x="684" y="533"/>
                </a:lnTo>
                <a:lnTo>
                  <a:pt x="684" y="521"/>
                </a:lnTo>
                <a:lnTo>
                  <a:pt x="684" y="521"/>
                </a:lnTo>
                <a:lnTo>
                  <a:pt x="687" y="522"/>
                </a:lnTo>
                <a:lnTo>
                  <a:pt x="689" y="526"/>
                </a:lnTo>
                <a:lnTo>
                  <a:pt x="687" y="529"/>
                </a:lnTo>
                <a:lnTo>
                  <a:pt x="684" y="535"/>
                </a:lnTo>
                <a:lnTo>
                  <a:pt x="684" y="535"/>
                </a:lnTo>
                <a:lnTo>
                  <a:pt x="686" y="533"/>
                </a:lnTo>
                <a:lnTo>
                  <a:pt x="689" y="527"/>
                </a:lnTo>
                <a:lnTo>
                  <a:pt x="693" y="510"/>
                </a:lnTo>
                <a:lnTo>
                  <a:pt x="697" y="492"/>
                </a:lnTo>
                <a:lnTo>
                  <a:pt x="698" y="482"/>
                </a:lnTo>
                <a:lnTo>
                  <a:pt x="698" y="482"/>
                </a:lnTo>
                <a:lnTo>
                  <a:pt x="707" y="476"/>
                </a:lnTo>
                <a:lnTo>
                  <a:pt x="712" y="472"/>
                </a:lnTo>
                <a:lnTo>
                  <a:pt x="715" y="467"/>
                </a:lnTo>
                <a:lnTo>
                  <a:pt x="719" y="460"/>
                </a:lnTo>
                <a:lnTo>
                  <a:pt x="730" y="440"/>
                </a:lnTo>
                <a:lnTo>
                  <a:pt x="739" y="425"/>
                </a:lnTo>
                <a:lnTo>
                  <a:pt x="752" y="404"/>
                </a:lnTo>
                <a:lnTo>
                  <a:pt x="752" y="404"/>
                </a:lnTo>
                <a:lnTo>
                  <a:pt x="760" y="409"/>
                </a:lnTo>
                <a:lnTo>
                  <a:pt x="763" y="411"/>
                </a:lnTo>
                <a:lnTo>
                  <a:pt x="763" y="413"/>
                </a:lnTo>
                <a:lnTo>
                  <a:pt x="762" y="414"/>
                </a:lnTo>
                <a:lnTo>
                  <a:pt x="761" y="414"/>
                </a:lnTo>
                <a:lnTo>
                  <a:pt x="760" y="414"/>
                </a:lnTo>
                <a:lnTo>
                  <a:pt x="761" y="416"/>
                </a:lnTo>
                <a:lnTo>
                  <a:pt x="766" y="419"/>
                </a:lnTo>
                <a:lnTo>
                  <a:pt x="766" y="419"/>
                </a:lnTo>
                <a:lnTo>
                  <a:pt x="767" y="417"/>
                </a:lnTo>
                <a:lnTo>
                  <a:pt x="767" y="415"/>
                </a:lnTo>
                <a:lnTo>
                  <a:pt x="768" y="404"/>
                </a:lnTo>
                <a:lnTo>
                  <a:pt x="767" y="373"/>
                </a:lnTo>
                <a:lnTo>
                  <a:pt x="766" y="356"/>
                </a:lnTo>
                <a:lnTo>
                  <a:pt x="763" y="340"/>
                </a:lnTo>
                <a:lnTo>
                  <a:pt x="760" y="328"/>
                </a:lnTo>
                <a:lnTo>
                  <a:pt x="759" y="324"/>
                </a:lnTo>
                <a:lnTo>
                  <a:pt x="756" y="321"/>
                </a:lnTo>
                <a:lnTo>
                  <a:pt x="756" y="321"/>
                </a:lnTo>
                <a:lnTo>
                  <a:pt x="756" y="325"/>
                </a:lnTo>
                <a:lnTo>
                  <a:pt x="757" y="330"/>
                </a:lnTo>
                <a:lnTo>
                  <a:pt x="762" y="342"/>
                </a:lnTo>
                <a:lnTo>
                  <a:pt x="765" y="348"/>
                </a:lnTo>
                <a:lnTo>
                  <a:pt x="765" y="354"/>
                </a:lnTo>
                <a:lnTo>
                  <a:pt x="765" y="360"/>
                </a:lnTo>
                <a:lnTo>
                  <a:pt x="762" y="362"/>
                </a:lnTo>
                <a:lnTo>
                  <a:pt x="760" y="364"/>
                </a:lnTo>
                <a:lnTo>
                  <a:pt x="760" y="364"/>
                </a:lnTo>
                <a:lnTo>
                  <a:pt x="757" y="360"/>
                </a:lnTo>
                <a:lnTo>
                  <a:pt x="755" y="354"/>
                </a:lnTo>
                <a:lnTo>
                  <a:pt x="752" y="346"/>
                </a:lnTo>
                <a:lnTo>
                  <a:pt x="752" y="339"/>
                </a:lnTo>
                <a:lnTo>
                  <a:pt x="752" y="321"/>
                </a:lnTo>
                <a:lnTo>
                  <a:pt x="754" y="302"/>
                </a:lnTo>
                <a:lnTo>
                  <a:pt x="759" y="267"/>
                </a:lnTo>
                <a:lnTo>
                  <a:pt x="760" y="252"/>
                </a:lnTo>
                <a:lnTo>
                  <a:pt x="760" y="242"/>
                </a:lnTo>
                <a:lnTo>
                  <a:pt x="760" y="242"/>
                </a:lnTo>
                <a:lnTo>
                  <a:pt x="759" y="242"/>
                </a:lnTo>
                <a:lnTo>
                  <a:pt x="759" y="243"/>
                </a:lnTo>
                <a:lnTo>
                  <a:pt x="757" y="248"/>
                </a:lnTo>
                <a:lnTo>
                  <a:pt x="756" y="256"/>
                </a:lnTo>
                <a:lnTo>
                  <a:pt x="756" y="256"/>
                </a:lnTo>
                <a:lnTo>
                  <a:pt x="751" y="240"/>
                </a:lnTo>
                <a:lnTo>
                  <a:pt x="751" y="240"/>
                </a:lnTo>
                <a:lnTo>
                  <a:pt x="752" y="238"/>
                </a:lnTo>
                <a:lnTo>
                  <a:pt x="751" y="236"/>
                </a:lnTo>
                <a:lnTo>
                  <a:pt x="746" y="226"/>
                </a:lnTo>
                <a:lnTo>
                  <a:pt x="739" y="214"/>
                </a:lnTo>
                <a:lnTo>
                  <a:pt x="736" y="208"/>
                </a:lnTo>
                <a:lnTo>
                  <a:pt x="733" y="201"/>
                </a:lnTo>
                <a:lnTo>
                  <a:pt x="733" y="201"/>
                </a:lnTo>
                <a:lnTo>
                  <a:pt x="736" y="200"/>
                </a:lnTo>
                <a:lnTo>
                  <a:pt x="738" y="196"/>
                </a:lnTo>
                <a:lnTo>
                  <a:pt x="738" y="193"/>
                </a:lnTo>
                <a:lnTo>
                  <a:pt x="738" y="190"/>
                </a:lnTo>
                <a:lnTo>
                  <a:pt x="736" y="181"/>
                </a:lnTo>
                <a:lnTo>
                  <a:pt x="731" y="174"/>
                </a:lnTo>
                <a:lnTo>
                  <a:pt x="726" y="166"/>
                </a:lnTo>
                <a:lnTo>
                  <a:pt x="720" y="160"/>
                </a:lnTo>
                <a:lnTo>
                  <a:pt x="716" y="156"/>
                </a:lnTo>
                <a:lnTo>
                  <a:pt x="715" y="155"/>
                </a:lnTo>
                <a:lnTo>
                  <a:pt x="715" y="155"/>
                </a:lnTo>
                <a:lnTo>
                  <a:pt x="704" y="145"/>
                </a:lnTo>
                <a:lnTo>
                  <a:pt x="695" y="135"/>
                </a:lnTo>
                <a:lnTo>
                  <a:pt x="675" y="110"/>
                </a:lnTo>
                <a:lnTo>
                  <a:pt x="639" y="63"/>
                </a:lnTo>
                <a:lnTo>
                  <a:pt x="622" y="44"/>
                </a:lnTo>
                <a:lnTo>
                  <a:pt x="615" y="36"/>
                </a:lnTo>
                <a:lnTo>
                  <a:pt x="607" y="29"/>
                </a:lnTo>
                <a:lnTo>
                  <a:pt x="598" y="24"/>
                </a:lnTo>
                <a:lnTo>
                  <a:pt x="591" y="21"/>
                </a:lnTo>
                <a:lnTo>
                  <a:pt x="583" y="20"/>
                </a:lnTo>
                <a:lnTo>
                  <a:pt x="575" y="21"/>
                </a:lnTo>
                <a:lnTo>
                  <a:pt x="575" y="21"/>
                </a:lnTo>
                <a:lnTo>
                  <a:pt x="574" y="18"/>
                </a:lnTo>
                <a:lnTo>
                  <a:pt x="572" y="14"/>
                </a:lnTo>
                <a:lnTo>
                  <a:pt x="569" y="12"/>
                </a:lnTo>
                <a:lnTo>
                  <a:pt x="566" y="9"/>
                </a:lnTo>
                <a:lnTo>
                  <a:pt x="557" y="6"/>
                </a:lnTo>
                <a:lnTo>
                  <a:pt x="547" y="4"/>
                </a:lnTo>
                <a:lnTo>
                  <a:pt x="533" y="3"/>
                </a:lnTo>
                <a:lnTo>
                  <a:pt x="520" y="4"/>
                </a:lnTo>
                <a:lnTo>
                  <a:pt x="490" y="7"/>
                </a:lnTo>
                <a:lnTo>
                  <a:pt x="459" y="10"/>
                </a:lnTo>
                <a:lnTo>
                  <a:pt x="443" y="12"/>
                </a:lnTo>
                <a:lnTo>
                  <a:pt x="429" y="13"/>
                </a:lnTo>
                <a:lnTo>
                  <a:pt x="415" y="13"/>
                </a:lnTo>
                <a:lnTo>
                  <a:pt x="403" y="10"/>
                </a:lnTo>
                <a:lnTo>
                  <a:pt x="392" y="7"/>
                </a:lnTo>
                <a:lnTo>
                  <a:pt x="389" y="4"/>
                </a:lnTo>
                <a:lnTo>
                  <a:pt x="384" y="2"/>
                </a:lnTo>
                <a:lnTo>
                  <a:pt x="384" y="2"/>
                </a:lnTo>
                <a:lnTo>
                  <a:pt x="386" y="1"/>
                </a:lnTo>
                <a:lnTo>
                  <a:pt x="386" y="0"/>
                </a:lnTo>
                <a:lnTo>
                  <a:pt x="377" y="1"/>
                </a:lnTo>
                <a:lnTo>
                  <a:pt x="377" y="1"/>
                </a:lnTo>
                <a:lnTo>
                  <a:pt x="386" y="2"/>
                </a:lnTo>
                <a:lnTo>
                  <a:pt x="388" y="3"/>
                </a:lnTo>
                <a:lnTo>
                  <a:pt x="388" y="4"/>
                </a:lnTo>
                <a:lnTo>
                  <a:pt x="386" y="7"/>
                </a:lnTo>
                <a:lnTo>
                  <a:pt x="385" y="9"/>
                </a:lnTo>
                <a:lnTo>
                  <a:pt x="384" y="12"/>
                </a:lnTo>
                <a:lnTo>
                  <a:pt x="384" y="12"/>
                </a:lnTo>
                <a:lnTo>
                  <a:pt x="382" y="10"/>
                </a:lnTo>
                <a:lnTo>
                  <a:pt x="379" y="10"/>
                </a:lnTo>
                <a:lnTo>
                  <a:pt x="371" y="9"/>
                </a:lnTo>
                <a:lnTo>
                  <a:pt x="361" y="12"/>
                </a:lnTo>
                <a:lnTo>
                  <a:pt x="348" y="14"/>
                </a:lnTo>
                <a:lnTo>
                  <a:pt x="333" y="18"/>
                </a:lnTo>
                <a:lnTo>
                  <a:pt x="318" y="24"/>
                </a:lnTo>
                <a:lnTo>
                  <a:pt x="284" y="37"/>
                </a:lnTo>
                <a:lnTo>
                  <a:pt x="250" y="54"/>
                </a:lnTo>
                <a:lnTo>
                  <a:pt x="235" y="62"/>
                </a:lnTo>
                <a:lnTo>
                  <a:pt x="220" y="72"/>
                </a:lnTo>
                <a:lnTo>
                  <a:pt x="208" y="80"/>
                </a:lnTo>
                <a:lnTo>
                  <a:pt x="199" y="90"/>
                </a:lnTo>
                <a:lnTo>
                  <a:pt x="191" y="98"/>
                </a:lnTo>
                <a:lnTo>
                  <a:pt x="189" y="102"/>
                </a:lnTo>
                <a:lnTo>
                  <a:pt x="188" y="106"/>
                </a:lnTo>
                <a:lnTo>
                  <a:pt x="188" y="106"/>
                </a:lnTo>
                <a:lnTo>
                  <a:pt x="191" y="103"/>
                </a:lnTo>
                <a:lnTo>
                  <a:pt x="195" y="101"/>
                </a:lnTo>
                <a:lnTo>
                  <a:pt x="199" y="98"/>
                </a:lnTo>
                <a:lnTo>
                  <a:pt x="200" y="96"/>
                </a:lnTo>
                <a:lnTo>
                  <a:pt x="200" y="95"/>
                </a:lnTo>
                <a:lnTo>
                  <a:pt x="200" y="95"/>
                </a:lnTo>
                <a:lnTo>
                  <a:pt x="197" y="95"/>
                </a:lnTo>
                <a:lnTo>
                  <a:pt x="193" y="96"/>
                </a:lnTo>
                <a:lnTo>
                  <a:pt x="182" y="103"/>
                </a:lnTo>
                <a:lnTo>
                  <a:pt x="167" y="115"/>
                </a:lnTo>
                <a:lnTo>
                  <a:pt x="153" y="130"/>
                </a:lnTo>
                <a:lnTo>
                  <a:pt x="138" y="145"/>
                </a:lnTo>
                <a:lnTo>
                  <a:pt x="126" y="161"/>
                </a:lnTo>
                <a:lnTo>
                  <a:pt x="123" y="167"/>
                </a:lnTo>
                <a:lnTo>
                  <a:pt x="119" y="174"/>
                </a:lnTo>
                <a:lnTo>
                  <a:pt x="118" y="179"/>
                </a:lnTo>
                <a:lnTo>
                  <a:pt x="118" y="184"/>
                </a:lnTo>
                <a:lnTo>
                  <a:pt x="118" y="184"/>
                </a:lnTo>
                <a:lnTo>
                  <a:pt x="116" y="186"/>
                </a:lnTo>
                <a:lnTo>
                  <a:pt x="111" y="190"/>
                </a:lnTo>
                <a:lnTo>
                  <a:pt x="105" y="195"/>
                </a:lnTo>
                <a:lnTo>
                  <a:pt x="105" y="195"/>
                </a:lnTo>
                <a:lnTo>
                  <a:pt x="100" y="191"/>
                </a:lnTo>
                <a:lnTo>
                  <a:pt x="97" y="190"/>
                </a:lnTo>
                <a:lnTo>
                  <a:pt x="96" y="190"/>
                </a:lnTo>
                <a:lnTo>
                  <a:pt x="93" y="192"/>
                </a:lnTo>
                <a:lnTo>
                  <a:pt x="90" y="196"/>
                </a:lnTo>
                <a:lnTo>
                  <a:pt x="89" y="201"/>
                </a:lnTo>
                <a:lnTo>
                  <a:pt x="89" y="206"/>
                </a:lnTo>
                <a:lnTo>
                  <a:pt x="91" y="209"/>
                </a:lnTo>
                <a:lnTo>
                  <a:pt x="93" y="210"/>
                </a:lnTo>
                <a:lnTo>
                  <a:pt x="95" y="210"/>
                </a:lnTo>
                <a:lnTo>
                  <a:pt x="95" y="210"/>
                </a:lnTo>
                <a:lnTo>
                  <a:pt x="94" y="214"/>
                </a:lnTo>
                <a:lnTo>
                  <a:pt x="93" y="215"/>
                </a:lnTo>
                <a:lnTo>
                  <a:pt x="88" y="216"/>
                </a:lnTo>
                <a:lnTo>
                  <a:pt x="84" y="218"/>
                </a:lnTo>
                <a:lnTo>
                  <a:pt x="79" y="218"/>
                </a:lnTo>
                <a:lnTo>
                  <a:pt x="79" y="218"/>
                </a:lnTo>
                <a:lnTo>
                  <a:pt x="82" y="221"/>
                </a:lnTo>
                <a:lnTo>
                  <a:pt x="82" y="224"/>
                </a:lnTo>
                <a:lnTo>
                  <a:pt x="79" y="226"/>
                </a:lnTo>
                <a:lnTo>
                  <a:pt x="76" y="228"/>
                </a:lnTo>
                <a:lnTo>
                  <a:pt x="76" y="228"/>
                </a:lnTo>
                <a:lnTo>
                  <a:pt x="82" y="221"/>
                </a:lnTo>
                <a:lnTo>
                  <a:pt x="84" y="219"/>
                </a:lnTo>
                <a:lnTo>
                  <a:pt x="85" y="215"/>
                </a:lnTo>
                <a:lnTo>
                  <a:pt x="87" y="212"/>
                </a:lnTo>
                <a:lnTo>
                  <a:pt x="87" y="208"/>
                </a:lnTo>
                <a:lnTo>
                  <a:pt x="83" y="201"/>
                </a:lnTo>
                <a:lnTo>
                  <a:pt x="83" y="201"/>
                </a:lnTo>
                <a:lnTo>
                  <a:pt x="79" y="203"/>
                </a:lnTo>
                <a:lnTo>
                  <a:pt x="77" y="208"/>
                </a:lnTo>
                <a:lnTo>
                  <a:pt x="71" y="220"/>
                </a:lnTo>
                <a:lnTo>
                  <a:pt x="66" y="232"/>
                </a:lnTo>
                <a:lnTo>
                  <a:pt x="63" y="237"/>
                </a:lnTo>
                <a:lnTo>
                  <a:pt x="60" y="238"/>
                </a:lnTo>
                <a:lnTo>
                  <a:pt x="60" y="238"/>
                </a:lnTo>
                <a:lnTo>
                  <a:pt x="64" y="234"/>
                </a:lnTo>
                <a:lnTo>
                  <a:pt x="65" y="232"/>
                </a:lnTo>
                <a:lnTo>
                  <a:pt x="65" y="230"/>
                </a:lnTo>
                <a:lnTo>
                  <a:pt x="61" y="227"/>
                </a:lnTo>
                <a:lnTo>
                  <a:pt x="61" y="227"/>
                </a:lnTo>
                <a:lnTo>
                  <a:pt x="61" y="231"/>
                </a:lnTo>
                <a:lnTo>
                  <a:pt x="61" y="234"/>
                </a:lnTo>
                <a:lnTo>
                  <a:pt x="60" y="238"/>
                </a:lnTo>
                <a:lnTo>
                  <a:pt x="58" y="242"/>
                </a:lnTo>
                <a:lnTo>
                  <a:pt x="52" y="246"/>
                </a:lnTo>
                <a:lnTo>
                  <a:pt x="46" y="251"/>
                </a:lnTo>
                <a:lnTo>
                  <a:pt x="46" y="251"/>
                </a:lnTo>
                <a:lnTo>
                  <a:pt x="49" y="249"/>
                </a:lnTo>
                <a:lnTo>
                  <a:pt x="52" y="249"/>
                </a:lnTo>
                <a:lnTo>
                  <a:pt x="54" y="252"/>
                </a:lnTo>
                <a:lnTo>
                  <a:pt x="54" y="257"/>
                </a:lnTo>
                <a:lnTo>
                  <a:pt x="54" y="257"/>
                </a:lnTo>
                <a:lnTo>
                  <a:pt x="52" y="254"/>
                </a:lnTo>
                <a:lnTo>
                  <a:pt x="50" y="252"/>
                </a:lnTo>
                <a:lnTo>
                  <a:pt x="49" y="254"/>
                </a:lnTo>
                <a:lnTo>
                  <a:pt x="49" y="259"/>
                </a:lnTo>
                <a:lnTo>
                  <a:pt x="49" y="259"/>
                </a:lnTo>
                <a:lnTo>
                  <a:pt x="52" y="259"/>
                </a:lnTo>
                <a:lnTo>
                  <a:pt x="53" y="260"/>
                </a:lnTo>
                <a:lnTo>
                  <a:pt x="53" y="262"/>
                </a:lnTo>
                <a:lnTo>
                  <a:pt x="52" y="265"/>
                </a:lnTo>
                <a:lnTo>
                  <a:pt x="52" y="265"/>
                </a:lnTo>
                <a:lnTo>
                  <a:pt x="55" y="261"/>
                </a:lnTo>
                <a:lnTo>
                  <a:pt x="58" y="257"/>
                </a:lnTo>
                <a:lnTo>
                  <a:pt x="59" y="252"/>
                </a:lnTo>
                <a:lnTo>
                  <a:pt x="58" y="248"/>
                </a:lnTo>
                <a:lnTo>
                  <a:pt x="58" y="248"/>
                </a:lnTo>
                <a:lnTo>
                  <a:pt x="58" y="251"/>
                </a:lnTo>
                <a:lnTo>
                  <a:pt x="59" y="249"/>
                </a:lnTo>
                <a:lnTo>
                  <a:pt x="59" y="249"/>
                </a:lnTo>
                <a:lnTo>
                  <a:pt x="59" y="251"/>
                </a:lnTo>
                <a:lnTo>
                  <a:pt x="59" y="256"/>
                </a:lnTo>
                <a:lnTo>
                  <a:pt x="57" y="269"/>
                </a:lnTo>
                <a:lnTo>
                  <a:pt x="54" y="281"/>
                </a:lnTo>
                <a:lnTo>
                  <a:pt x="54" y="285"/>
                </a:lnTo>
                <a:lnTo>
                  <a:pt x="54" y="286"/>
                </a:lnTo>
                <a:lnTo>
                  <a:pt x="55" y="286"/>
                </a:lnTo>
                <a:lnTo>
                  <a:pt x="55" y="286"/>
                </a:lnTo>
                <a:lnTo>
                  <a:pt x="54" y="286"/>
                </a:lnTo>
                <a:lnTo>
                  <a:pt x="53" y="284"/>
                </a:lnTo>
                <a:lnTo>
                  <a:pt x="49" y="277"/>
                </a:lnTo>
                <a:lnTo>
                  <a:pt x="46" y="269"/>
                </a:lnTo>
                <a:lnTo>
                  <a:pt x="43" y="268"/>
                </a:lnTo>
                <a:lnTo>
                  <a:pt x="42" y="268"/>
                </a:lnTo>
                <a:lnTo>
                  <a:pt x="42" y="268"/>
                </a:lnTo>
                <a:lnTo>
                  <a:pt x="43" y="269"/>
                </a:lnTo>
                <a:lnTo>
                  <a:pt x="43" y="271"/>
                </a:lnTo>
                <a:lnTo>
                  <a:pt x="43" y="278"/>
                </a:lnTo>
                <a:lnTo>
                  <a:pt x="43" y="287"/>
                </a:lnTo>
                <a:lnTo>
                  <a:pt x="41" y="299"/>
                </a:lnTo>
                <a:lnTo>
                  <a:pt x="34" y="330"/>
                </a:lnTo>
                <a:lnTo>
                  <a:pt x="25" y="364"/>
                </a:lnTo>
                <a:lnTo>
                  <a:pt x="16" y="402"/>
                </a:lnTo>
                <a:lnTo>
                  <a:pt x="7" y="439"/>
                </a:lnTo>
                <a:lnTo>
                  <a:pt x="2" y="470"/>
                </a:lnTo>
                <a:lnTo>
                  <a:pt x="0" y="484"/>
                </a:lnTo>
                <a:lnTo>
                  <a:pt x="0" y="495"/>
                </a:lnTo>
                <a:lnTo>
                  <a:pt x="0" y="495"/>
                </a:lnTo>
                <a:lnTo>
                  <a:pt x="2" y="495"/>
                </a:lnTo>
                <a:lnTo>
                  <a:pt x="7" y="493"/>
                </a:lnTo>
                <a:lnTo>
                  <a:pt x="12" y="491"/>
                </a:lnTo>
                <a:lnTo>
                  <a:pt x="13" y="490"/>
                </a:lnTo>
                <a:lnTo>
                  <a:pt x="12" y="488"/>
                </a:lnTo>
                <a:lnTo>
                  <a:pt x="12" y="488"/>
                </a:lnTo>
                <a:lnTo>
                  <a:pt x="13" y="496"/>
                </a:lnTo>
                <a:lnTo>
                  <a:pt x="14" y="503"/>
                </a:lnTo>
                <a:lnTo>
                  <a:pt x="16" y="519"/>
                </a:lnTo>
                <a:lnTo>
                  <a:pt x="18" y="527"/>
                </a:lnTo>
                <a:lnTo>
                  <a:pt x="22" y="535"/>
                </a:lnTo>
                <a:lnTo>
                  <a:pt x="28" y="544"/>
                </a:lnTo>
                <a:lnTo>
                  <a:pt x="37" y="552"/>
                </a:lnTo>
                <a:lnTo>
                  <a:pt x="37" y="552"/>
                </a:lnTo>
                <a:lnTo>
                  <a:pt x="36" y="555"/>
                </a:lnTo>
                <a:lnTo>
                  <a:pt x="35" y="555"/>
                </a:lnTo>
                <a:lnTo>
                  <a:pt x="30" y="553"/>
                </a:lnTo>
                <a:lnTo>
                  <a:pt x="26" y="550"/>
                </a:lnTo>
                <a:lnTo>
                  <a:pt x="24" y="549"/>
                </a:lnTo>
                <a:lnTo>
                  <a:pt x="24" y="549"/>
                </a:lnTo>
                <a:lnTo>
                  <a:pt x="26" y="552"/>
                </a:lnTo>
                <a:lnTo>
                  <a:pt x="31" y="562"/>
                </a:lnTo>
                <a:lnTo>
                  <a:pt x="35" y="572"/>
                </a:lnTo>
                <a:lnTo>
                  <a:pt x="36" y="573"/>
                </a:lnTo>
                <a:lnTo>
                  <a:pt x="36" y="573"/>
                </a:lnTo>
                <a:lnTo>
                  <a:pt x="36" y="573"/>
                </a:lnTo>
                <a:lnTo>
                  <a:pt x="36" y="572"/>
                </a:lnTo>
                <a:lnTo>
                  <a:pt x="35" y="570"/>
                </a:lnTo>
                <a:lnTo>
                  <a:pt x="34" y="566"/>
                </a:lnTo>
                <a:lnTo>
                  <a:pt x="31" y="557"/>
                </a:lnTo>
                <a:lnTo>
                  <a:pt x="31" y="557"/>
                </a:lnTo>
                <a:lnTo>
                  <a:pt x="43" y="573"/>
                </a:lnTo>
                <a:lnTo>
                  <a:pt x="57" y="591"/>
                </a:lnTo>
                <a:lnTo>
                  <a:pt x="83" y="628"/>
                </a:lnTo>
                <a:lnTo>
                  <a:pt x="111" y="667"/>
                </a:lnTo>
                <a:lnTo>
                  <a:pt x="125" y="686"/>
                </a:lnTo>
                <a:lnTo>
                  <a:pt x="141" y="703"/>
                </a:lnTo>
                <a:lnTo>
                  <a:pt x="156" y="718"/>
                </a:lnTo>
                <a:lnTo>
                  <a:pt x="172" y="733"/>
                </a:lnTo>
                <a:lnTo>
                  <a:pt x="189" y="744"/>
                </a:lnTo>
                <a:lnTo>
                  <a:pt x="197" y="749"/>
                </a:lnTo>
                <a:lnTo>
                  <a:pt x="206" y="753"/>
                </a:lnTo>
                <a:lnTo>
                  <a:pt x="215" y="756"/>
                </a:lnTo>
                <a:lnTo>
                  <a:pt x="224" y="758"/>
                </a:lnTo>
                <a:lnTo>
                  <a:pt x="234" y="761"/>
                </a:lnTo>
                <a:lnTo>
                  <a:pt x="243" y="761"/>
                </a:lnTo>
                <a:lnTo>
                  <a:pt x="253" y="761"/>
                </a:lnTo>
                <a:lnTo>
                  <a:pt x="262" y="758"/>
                </a:lnTo>
                <a:lnTo>
                  <a:pt x="272" y="756"/>
                </a:lnTo>
                <a:lnTo>
                  <a:pt x="283" y="752"/>
                </a:lnTo>
                <a:lnTo>
                  <a:pt x="283" y="752"/>
                </a:lnTo>
                <a:lnTo>
                  <a:pt x="256" y="747"/>
                </a:lnTo>
                <a:lnTo>
                  <a:pt x="253" y="746"/>
                </a:lnTo>
                <a:lnTo>
                  <a:pt x="253" y="747"/>
                </a:lnTo>
                <a:lnTo>
                  <a:pt x="259" y="747"/>
                </a:lnTo>
                <a:lnTo>
                  <a:pt x="261" y="746"/>
                </a:lnTo>
                <a:lnTo>
                  <a:pt x="261" y="745"/>
                </a:lnTo>
                <a:lnTo>
                  <a:pt x="260" y="744"/>
                </a:lnTo>
                <a:lnTo>
                  <a:pt x="260" y="744"/>
                </a:lnTo>
                <a:lnTo>
                  <a:pt x="271" y="743"/>
                </a:lnTo>
                <a:lnTo>
                  <a:pt x="282" y="741"/>
                </a:lnTo>
                <a:lnTo>
                  <a:pt x="282" y="741"/>
                </a:lnTo>
                <a:lnTo>
                  <a:pt x="283" y="745"/>
                </a:lnTo>
                <a:lnTo>
                  <a:pt x="285" y="747"/>
                </a:lnTo>
                <a:lnTo>
                  <a:pt x="288" y="749"/>
                </a:lnTo>
                <a:lnTo>
                  <a:pt x="291" y="750"/>
                </a:lnTo>
                <a:lnTo>
                  <a:pt x="300" y="750"/>
                </a:lnTo>
                <a:lnTo>
                  <a:pt x="311" y="749"/>
                </a:lnTo>
                <a:lnTo>
                  <a:pt x="323" y="746"/>
                </a:lnTo>
                <a:lnTo>
                  <a:pt x="335" y="745"/>
                </a:lnTo>
                <a:lnTo>
                  <a:pt x="345" y="746"/>
                </a:lnTo>
                <a:lnTo>
                  <a:pt x="352" y="747"/>
                </a:lnTo>
                <a:lnTo>
                  <a:pt x="356" y="749"/>
                </a:lnTo>
                <a:lnTo>
                  <a:pt x="356" y="749"/>
                </a:lnTo>
                <a:lnTo>
                  <a:pt x="349" y="750"/>
                </a:lnTo>
                <a:lnTo>
                  <a:pt x="342" y="752"/>
                </a:lnTo>
                <a:lnTo>
                  <a:pt x="342" y="752"/>
                </a:lnTo>
                <a:lnTo>
                  <a:pt x="350" y="752"/>
                </a:lnTo>
                <a:lnTo>
                  <a:pt x="358" y="753"/>
                </a:lnTo>
                <a:lnTo>
                  <a:pt x="372" y="755"/>
                </a:lnTo>
                <a:lnTo>
                  <a:pt x="378" y="756"/>
                </a:lnTo>
                <a:lnTo>
                  <a:pt x="385" y="755"/>
                </a:lnTo>
                <a:lnTo>
                  <a:pt x="392" y="751"/>
                </a:lnTo>
                <a:lnTo>
                  <a:pt x="401" y="746"/>
                </a:lnTo>
                <a:lnTo>
                  <a:pt x="401" y="746"/>
                </a:lnTo>
                <a:lnTo>
                  <a:pt x="396" y="745"/>
                </a:lnTo>
                <a:lnTo>
                  <a:pt x="392" y="746"/>
                </a:lnTo>
                <a:lnTo>
                  <a:pt x="391" y="747"/>
                </a:lnTo>
                <a:lnTo>
                  <a:pt x="392" y="751"/>
                </a:lnTo>
                <a:lnTo>
                  <a:pt x="392" y="751"/>
                </a:lnTo>
                <a:lnTo>
                  <a:pt x="384" y="755"/>
                </a:lnTo>
                <a:lnTo>
                  <a:pt x="376" y="757"/>
                </a:lnTo>
                <a:lnTo>
                  <a:pt x="368" y="757"/>
                </a:lnTo>
                <a:lnTo>
                  <a:pt x="359" y="756"/>
                </a:lnTo>
                <a:lnTo>
                  <a:pt x="350" y="753"/>
                </a:lnTo>
                <a:lnTo>
                  <a:pt x="342" y="750"/>
                </a:lnTo>
                <a:lnTo>
                  <a:pt x="323" y="743"/>
                </a:lnTo>
                <a:lnTo>
                  <a:pt x="305" y="734"/>
                </a:lnTo>
                <a:lnTo>
                  <a:pt x="295" y="730"/>
                </a:lnTo>
                <a:lnTo>
                  <a:pt x="286" y="728"/>
                </a:lnTo>
                <a:lnTo>
                  <a:pt x="277" y="726"/>
                </a:lnTo>
                <a:lnTo>
                  <a:pt x="268" y="726"/>
                </a:lnTo>
                <a:lnTo>
                  <a:pt x="260" y="727"/>
                </a:lnTo>
                <a:lnTo>
                  <a:pt x="252" y="730"/>
                </a:lnTo>
                <a:lnTo>
                  <a:pt x="252" y="730"/>
                </a:lnTo>
                <a:lnTo>
                  <a:pt x="255" y="729"/>
                </a:lnTo>
                <a:lnTo>
                  <a:pt x="258" y="730"/>
                </a:lnTo>
                <a:lnTo>
                  <a:pt x="259" y="732"/>
                </a:lnTo>
                <a:lnTo>
                  <a:pt x="259" y="735"/>
                </a:lnTo>
                <a:lnTo>
                  <a:pt x="259" y="735"/>
                </a:lnTo>
                <a:lnTo>
                  <a:pt x="248" y="732"/>
                </a:lnTo>
                <a:lnTo>
                  <a:pt x="254" y="733"/>
                </a:lnTo>
                <a:lnTo>
                  <a:pt x="254" y="733"/>
                </a:lnTo>
                <a:lnTo>
                  <a:pt x="237" y="717"/>
                </a:lnTo>
                <a:lnTo>
                  <a:pt x="237" y="717"/>
                </a:lnTo>
                <a:lnTo>
                  <a:pt x="241" y="721"/>
                </a:lnTo>
                <a:lnTo>
                  <a:pt x="243" y="722"/>
                </a:lnTo>
                <a:lnTo>
                  <a:pt x="244" y="722"/>
                </a:lnTo>
                <a:lnTo>
                  <a:pt x="246" y="718"/>
                </a:lnTo>
                <a:lnTo>
                  <a:pt x="246" y="718"/>
                </a:lnTo>
                <a:lnTo>
                  <a:pt x="237" y="718"/>
                </a:lnTo>
                <a:lnTo>
                  <a:pt x="227" y="717"/>
                </a:lnTo>
                <a:lnTo>
                  <a:pt x="217" y="714"/>
                </a:lnTo>
                <a:lnTo>
                  <a:pt x="206" y="710"/>
                </a:lnTo>
                <a:lnTo>
                  <a:pt x="195" y="705"/>
                </a:lnTo>
                <a:lnTo>
                  <a:pt x="184" y="700"/>
                </a:lnTo>
                <a:lnTo>
                  <a:pt x="175" y="693"/>
                </a:lnTo>
                <a:lnTo>
                  <a:pt x="164" y="686"/>
                </a:lnTo>
                <a:lnTo>
                  <a:pt x="164" y="686"/>
                </a:lnTo>
                <a:lnTo>
                  <a:pt x="166" y="685"/>
                </a:lnTo>
                <a:lnTo>
                  <a:pt x="167" y="685"/>
                </a:lnTo>
                <a:lnTo>
                  <a:pt x="168" y="686"/>
                </a:lnTo>
                <a:lnTo>
                  <a:pt x="170" y="688"/>
                </a:lnTo>
                <a:lnTo>
                  <a:pt x="170" y="688"/>
                </a:lnTo>
                <a:lnTo>
                  <a:pt x="171" y="688"/>
                </a:lnTo>
                <a:lnTo>
                  <a:pt x="171" y="686"/>
                </a:lnTo>
                <a:lnTo>
                  <a:pt x="167" y="681"/>
                </a:lnTo>
                <a:lnTo>
                  <a:pt x="160" y="673"/>
                </a:lnTo>
                <a:lnTo>
                  <a:pt x="150" y="665"/>
                </a:lnTo>
                <a:lnTo>
                  <a:pt x="135" y="653"/>
                </a:lnTo>
                <a:lnTo>
                  <a:pt x="132" y="652"/>
                </a:lnTo>
                <a:lnTo>
                  <a:pt x="137" y="656"/>
                </a:lnTo>
                <a:lnTo>
                  <a:pt x="137" y="656"/>
                </a:lnTo>
                <a:lnTo>
                  <a:pt x="134" y="655"/>
                </a:lnTo>
                <a:lnTo>
                  <a:pt x="131" y="652"/>
                </a:lnTo>
                <a:lnTo>
                  <a:pt x="123" y="645"/>
                </a:lnTo>
                <a:lnTo>
                  <a:pt x="116" y="634"/>
                </a:lnTo>
                <a:lnTo>
                  <a:pt x="107" y="622"/>
                </a:lnTo>
                <a:lnTo>
                  <a:pt x="100" y="610"/>
                </a:lnTo>
                <a:lnTo>
                  <a:pt x="95" y="599"/>
                </a:lnTo>
                <a:lnTo>
                  <a:pt x="91" y="591"/>
                </a:lnTo>
                <a:lnTo>
                  <a:pt x="90" y="588"/>
                </a:lnTo>
                <a:lnTo>
                  <a:pt x="91" y="587"/>
                </a:lnTo>
                <a:lnTo>
                  <a:pt x="91" y="587"/>
                </a:lnTo>
                <a:lnTo>
                  <a:pt x="93" y="587"/>
                </a:lnTo>
                <a:lnTo>
                  <a:pt x="94" y="588"/>
                </a:lnTo>
                <a:lnTo>
                  <a:pt x="93" y="590"/>
                </a:lnTo>
                <a:lnTo>
                  <a:pt x="90" y="591"/>
                </a:lnTo>
                <a:lnTo>
                  <a:pt x="90" y="591"/>
                </a:lnTo>
                <a:lnTo>
                  <a:pt x="99" y="598"/>
                </a:lnTo>
                <a:lnTo>
                  <a:pt x="114" y="616"/>
                </a:lnTo>
                <a:lnTo>
                  <a:pt x="114" y="616"/>
                </a:lnTo>
                <a:lnTo>
                  <a:pt x="119" y="615"/>
                </a:lnTo>
                <a:lnTo>
                  <a:pt x="120" y="612"/>
                </a:lnTo>
                <a:lnTo>
                  <a:pt x="120" y="611"/>
                </a:lnTo>
                <a:lnTo>
                  <a:pt x="119" y="609"/>
                </a:lnTo>
                <a:lnTo>
                  <a:pt x="113" y="604"/>
                </a:lnTo>
                <a:lnTo>
                  <a:pt x="113" y="604"/>
                </a:lnTo>
                <a:lnTo>
                  <a:pt x="114" y="603"/>
                </a:lnTo>
                <a:lnTo>
                  <a:pt x="116" y="603"/>
                </a:lnTo>
                <a:lnTo>
                  <a:pt x="119" y="606"/>
                </a:lnTo>
                <a:lnTo>
                  <a:pt x="124" y="611"/>
                </a:lnTo>
                <a:lnTo>
                  <a:pt x="129" y="619"/>
                </a:lnTo>
                <a:lnTo>
                  <a:pt x="137" y="631"/>
                </a:lnTo>
                <a:lnTo>
                  <a:pt x="140" y="634"/>
                </a:lnTo>
                <a:lnTo>
                  <a:pt x="141" y="634"/>
                </a:lnTo>
                <a:lnTo>
                  <a:pt x="141" y="634"/>
                </a:lnTo>
                <a:lnTo>
                  <a:pt x="141" y="634"/>
                </a:lnTo>
                <a:lnTo>
                  <a:pt x="138" y="632"/>
                </a:lnTo>
                <a:lnTo>
                  <a:pt x="138" y="629"/>
                </a:lnTo>
                <a:lnTo>
                  <a:pt x="140" y="629"/>
                </a:lnTo>
                <a:lnTo>
                  <a:pt x="142" y="631"/>
                </a:lnTo>
                <a:lnTo>
                  <a:pt x="152" y="635"/>
                </a:lnTo>
                <a:lnTo>
                  <a:pt x="166" y="644"/>
                </a:lnTo>
                <a:lnTo>
                  <a:pt x="205" y="665"/>
                </a:lnTo>
                <a:lnTo>
                  <a:pt x="252" y="692"/>
                </a:lnTo>
                <a:lnTo>
                  <a:pt x="276" y="705"/>
                </a:lnTo>
                <a:lnTo>
                  <a:pt x="300" y="716"/>
                </a:lnTo>
                <a:lnTo>
                  <a:pt x="321" y="726"/>
                </a:lnTo>
                <a:lnTo>
                  <a:pt x="342" y="733"/>
                </a:lnTo>
                <a:lnTo>
                  <a:pt x="350" y="734"/>
                </a:lnTo>
                <a:lnTo>
                  <a:pt x="359" y="735"/>
                </a:lnTo>
                <a:lnTo>
                  <a:pt x="365" y="735"/>
                </a:lnTo>
                <a:lnTo>
                  <a:pt x="371" y="734"/>
                </a:lnTo>
                <a:lnTo>
                  <a:pt x="376" y="732"/>
                </a:lnTo>
                <a:lnTo>
                  <a:pt x="378" y="728"/>
                </a:lnTo>
                <a:lnTo>
                  <a:pt x="379" y="722"/>
                </a:lnTo>
                <a:lnTo>
                  <a:pt x="379" y="715"/>
                </a:lnTo>
                <a:lnTo>
                  <a:pt x="379" y="715"/>
                </a:lnTo>
                <a:lnTo>
                  <a:pt x="391" y="714"/>
                </a:lnTo>
                <a:lnTo>
                  <a:pt x="418" y="710"/>
                </a:lnTo>
                <a:lnTo>
                  <a:pt x="431" y="706"/>
                </a:lnTo>
                <a:lnTo>
                  <a:pt x="442" y="704"/>
                </a:lnTo>
                <a:lnTo>
                  <a:pt x="447" y="700"/>
                </a:lnTo>
                <a:lnTo>
                  <a:pt x="448" y="699"/>
                </a:lnTo>
                <a:lnTo>
                  <a:pt x="447" y="698"/>
                </a:lnTo>
                <a:lnTo>
                  <a:pt x="447" y="698"/>
                </a:lnTo>
                <a:lnTo>
                  <a:pt x="448" y="702"/>
                </a:lnTo>
                <a:lnTo>
                  <a:pt x="448" y="703"/>
                </a:lnTo>
                <a:lnTo>
                  <a:pt x="447" y="704"/>
                </a:lnTo>
                <a:lnTo>
                  <a:pt x="441" y="704"/>
                </a:lnTo>
                <a:lnTo>
                  <a:pt x="431" y="702"/>
                </a:lnTo>
                <a:lnTo>
                  <a:pt x="431" y="702"/>
                </a:lnTo>
                <a:lnTo>
                  <a:pt x="441" y="700"/>
                </a:lnTo>
                <a:lnTo>
                  <a:pt x="444" y="699"/>
                </a:lnTo>
                <a:lnTo>
                  <a:pt x="444" y="698"/>
                </a:lnTo>
                <a:lnTo>
                  <a:pt x="443" y="698"/>
                </a:lnTo>
                <a:lnTo>
                  <a:pt x="437" y="697"/>
                </a:lnTo>
                <a:lnTo>
                  <a:pt x="437" y="697"/>
                </a:lnTo>
                <a:lnTo>
                  <a:pt x="439" y="694"/>
                </a:lnTo>
                <a:lnTo>
                  <a:pt x="444" y="693"/>
                </a:lnTo>
                <a:lnTo>
                  <a:pt x="456" y="691"/>
                </a:lnTo>
                <a:lnTo>
                  <a:pt x="486" y="688"/>
                </a:lnTo>
                <a:lnTo>
                  <a:pt x="501" y="687"/>
                </a:lnTo>
                <a:lnTo>
                  <a:pt x="514" y="684"/>
                </a:lnTo>
                <a:lnTo>
                  <a:pt x="519" y="681"/>
                </a:lnTo>
                <a:lnTo>
                  <a:pt x="524" y="678"/>
                </a:lnTo>
                <a:lnTo>
                  <a:pt x="526" y="674"/>
                </a:lnTo>
                <a:lnTo>
                  <a:pt x="527" y="669"/>
                </a:lnTo>
                <a:lnTo>
                  <a:pt x="527" y="669"/>
                </a:lnTo>
                <a:lnTo>
                  <a:pt x="525" y="671"/>
                </a:lnTo>
                <a:lnTo>
                  <a:pt x="522" y="673"/>
                </a:lnTo>
                <a:lnTo>
                  <a:pt x="519" y="673"/>
                </a:lnTo>
                <a:lnTo>
                  <a:pt x="516" y="673"/>
                </a:lnTo>
                <a:lnTo>
                  <a:pt x="514" y="671"/>
                </a:lnTo>
                <a:lnTo>
                  <a:pt x="514" y="670"/>
                </a:lnTo>
                <a:lnTo>
                  <a:pt x="515" y="668"/>
                </a:lnTo>
                <a:lnTo>
                  <a:pt x="519" y="667"/>
                </a:lnTo>
                <a:lnTo>
                  <a:pt x="519" y="667"/>
                </a:lnTo>
                <a:lnTo>
                  <a:pt x="515" y="667"/>
                </a:lnTo>
                <a:lnTo>
                  <a:pt x="508" y="668"/>
                </a:lnTo>
                <a:lnTo>
                  <a:pt x="484" y="673"/>
                </a:lnTo>
                <a:lnTo>
                  <a:pt x="471" y="674"/>
                </a:lnTo>
                <a:lnTo>
                  <a:pt x="459" y="675"/>
                </a:lnTo>
                <a:lnTo>
                  <a:pt x="450" y="675"/>
                </a:lnTo>
                <a:lnTo>
                  <a:pt x="447" y="674"/>
                </a:lnTo>
                <a:lnTo>
                  <a:pt x="445" y="673"/>
                </a:lnTo>
                <a:lnTo>
                  <a:pt x="445" y="673"/>
                </a:lnTo>
                <a:lnTo>
                  <a:pt x="451" y="670"/>
                </a:lnTo>
                <a:lnTo>
                  <a:pt x="456" y="670"/>
                </a:lnTo>
                <a:lnTo>
                  <a:pt x="460" y="669"/>
                </a:lnTo>
                <a:lnTo>
                  <a:pt x="462" y="667"/>
                </a:lnTo>
                <a:lnTo>
                  <a:pt x="465" y="664"/>
                </a:lnTo>
                <a:lnTo>
                  <a:pt x="465" y="664"/>
                </a:lnTo>
                <a:lnTo>
                  <a:pt x="462" y="668"/>
                </a:lnTo>
                <a:lnTo>
                  <a:pt x="460" y="671"/>
                </a:lnTo>
                <a:lnTo>
                  <a:pt x="456" y="674"/>
                </a:lnTo>
                <a:lnTo>
                  <a:pt x="451" y="676"/>
                </a:lnTo>
                <a:lnTo>
                  <a:pt x="442" y="680"/>
                </a:lnTo>
                <a:lnTo>
                  <a:pt x="432" y="681"/>
                </a:lnTo>
                <a:lnTo>
                  <a:pt x="423" y="682"/>
                </a:lnTo>
                <a:lnTo>
                  <a:pt x="413" y="681"/>
                </a:lnTo>
                <a:lnTo>
                  <a:pt x="406" y="681"/>
                </a:lnTo>
                <a:lnTo>
                  <a:pt x="401" y="680"/>
                </a:lnTo>
                <a:lnTo>
                  <a:pt x="401" y="680"/>
                </a:lnTo>
                <a:lnTo>
                  <a:pt x="406" y="678"/>
                </a:lnTo>
                <a:lnTo>
                  <a:pt x="411" y="675"/>
                </a:lnTo>
                <a:lnTo>
                  <a:pt x="421" y="673"/>
                </a:lnTo>
                <a:lnTo>
                  <a:pt x="449" y="668"/>
                </a:lnTo>
                <a:lnTo>
                  <a:pt x="463" y="664"/>
                </a:lnTo>
                <a:lnTo>
                  <a:pt x="470" y="663"/>
                </a:lnTo>
                <a:lnTo>
                  <a:pt x="476" y="659"/>
                </a:lnTo>
                <a:lnTo>
                  <a:pt x="482" y="656"/>
                </a:lnTo>
                <a:lnTo>
                  <a:pt x="486" y="652"/>
                </a:lnTo>
                <a:lnTo>
                  <a:pt x="490" y="646"/>
                </a:lnTo>
                <a:lnTo>
                  <a:pt x="492" y="640"/>
                </a:lnTo>
                <a:lnTo>
                  <a:pt x="492" y="640"/>
                </a:lnTo>
                <a:lnTo>
                  <a:pt x="488" y="640"/>
                </a:lnTo>
                <a:lnTo>
                  <a:pt x="482" y="640"/>
                </a:lnTo>
                <a:lnTo>
                  <a:pt x="471" y="641"/>
                </a:lnTo>
                <a:lnTo>
                  <a:pt x="465" y="643"/>
                </a:lnTo>
                <a:lnTo>
                  <a:pt x="457" y="644"/>
                </a:lnTo>
                <a:lnTo>
                  <a:pt x="451" y="643"/>
                </a:lnTo>
                <a:lnTo>
                  <a:pt x="443" y="640"/>
                </a:lnTo>
                <a:lnTo>
                  <a:pt x="443" y="640"/>
                </a:lnTo>
                <a:lnTo>
                  <a:pt x="449" y="647"/>
                </a:lnTo>
                <a:lnTo>
                  <a:pt x="449" y="647"/>
                </a:lnTo>
                <a:lnTo>
                  <a:pt x="448" y="649"/>
                </a:lnTo>
                <a:lnTo>
                  <a:pt x="444" y="649"/>
                </a:lnTo>
                <a:lnTo>
                  <a:pt x="442" y="649"/>
                </a:lnTo>
                <a:lnTo>
                  <a:pt x="441" y="651"/>
                </a:lnTo>
                <a:lnTo>
                  <a:pt x="441" y="651"/>
                </a:lnTo>
                <a:lnTo>
                  <a:pt x="441" y="649"/>
                </a:lnTo>
                <a:lnTo>
                  <a:pt x="441" y="646"/>
                </a:lnTo>
                <a:lnTo>
                  <a:pt x="443" y="645"/>
                </a:lnTo>
                <a:lnTo>
                  <a:pt x="445" y="645"/>
                </a:lnTo>
                <a:lnTo>
                  <a:pt x="445" y="645"/>
                </a:lnTo>
                <a:lnTo>
                  <a:pt x="432" y="646"/>
                </a:lnTo>
                <a:lnTo>
                  <a:pt x="418" y="647"/>
                </a:lnTo>
                <a:lnTo>
                  <a:pt x="382" y="649"/>
                </a:lnTo>
                <a:lnTo>
                  <a:pt x="343" y="647"/>
                </a:lnTo>
                <a:lnTo>
                  <a:pt x="303" y="644"/>
                </a:lnTo>
                <a:lnTo>
                  <a:pt x="268" y="639"/>
                </a:lnTo>
                <a:lnTo>
                  <a:pt x="241" y="633"/>
                </a:lnTo>
                <a:lnTo>
                  <a:pt x="230" y="629"/>
                </a:lnTo>
                <a:lnTo>
                  <a:pt x="224" y="627"/>
                </a:lnTo>
                <a:lnTo>
                  <a:pt x="221" y="625"/>
                </a:lnTo>
                <a:lnTo>
                  <a:pt x="220" y="623"/>
                </a:lnTo>
                <a:lnTo>
                  <a:pt x="220" y="622"/>
                </a:lnTo>
                <a:lnTo>
                  <a:pt x="221" y="620"/>
                </a:lnTo>
                <a:lnTo>
                  <a:pt x="221" y="620"/>
                </a:lnTo>
                <a:lnTo>
                  <a:pt x="219" y="616"/>
                </a:lnTo>
                <a:lnTo>
                  <a:pt x="215" y="612"/>
                </a:lnTo>
                <a:lnTo>
                  <a:pt x="202" y="602"/>
                </a:lnTo>
                <a:lnTo>
                  <a:pt x="185" y="590"/>
                </a:lnTo>
                <a:lnTo>
                  <a:pt x="166" y="575"/>
                </a:lnTo>
                <a:lnTo>
                  <a:pt x="156" y="567"/>
                </a:lnTo>
                <a:lnTo>
                  <a:pt x="148" y="557"/>
                </a:lnTo>
                <a:lnTo>
                  <a:pt x="140" y="547"/>
                </a:lnTo>
                <a:lnTo>
                  <a:pt x="134" y="538"/>
                </a:lnTo>
                <a:lnTo>
                  <a:pt x="128" y="526"/>
                </a:lnTo>
                <a:lnTo>
                  <a:pt x="124" y="514"/>
                </a:lnTo>
                <a:lnTo>
                  <a:pt x="123" y="501"/>
                </a:lnTo>
                <a:lnTo>
                  <a:pt x="124" y="487"/>
                </a:lnTo>
                <a:lnTo>
                  <a:pt x="124" y="487"/>
                </a:lnTo>
                <a:lnTo>
                  <a:pt x="126" y="490"/>
                </a:lnTo>
                <a:lnTo>
                  <a:pt x="128" y="490"/>
                </a:lnTo>
                <a:lnTo>
                  <a:pt x="129" y="488"/>
                </a:lnTo>
                <a:lnTo>
                  <a:pt x="128" y="485"/>
                </a:lnTo>
                <a:lnTo>
                  <a:pt x="128" y="485"/>
                </a:lnTo>
                <a:lnTo>
                  <a:pt x="128" y="486"/>
                </a:lnTo>
                <a:lnTo>
                  <a:pt x="129" y="486"/>
                </a:lnTo>
                <a:lnTo>
                  <a:pt x="132" y="488"/>
                </a:lnTo>
                <a:lnTo>
                  <a:pt x="138" y="490"/>
                </a:lnTo>
                <a:lnTo>
                  <a:pt x="138" y="490"/>
                </a:lnTo>
                <a:lnTo>
                  <a:pt x="136" y="492"/>
                </a:lnTo>
                <a:lnTo>
                  <a:pt x="137" y="492"/>
                </a:lnTo>
                <a:lnTo>
                  <a:pt x="140" y="493"/>
                </a:lnTo>
                <a:lnTo>
                  <a:pt x="140" y="495"/>
                </a:lnTo>
                <a:lnTo>
                  <a:pt x="137" y="497"/>
                </a:lnTo>
                <a:lnTo>
                  <a:pt x="137" y="497"/>
                </a:lnTo>
                <a:lnTo>
                  <a:pt x="137" y="495"/>
                </a:lnTo>
                <a:lnTo>
                  <a:pt x="135" y="493"/>
                </a:lnTo>
                <a:lnTo>
                  <a:pt x="131" y="493"/>
                </a:lnTo>
                <a:lnTo>
                  <a:pt x="128" y="493"/>
                </a:lnTo>
                <a:lnTo>
                  <a:pt x="128" y="492"/>
                </a:lnTo>
                <a:lnTo>
                  <a:pt x="128" y="492"/>
                </a:lnTo>
                <a:lnTo>
                  <a:pt x="128" y="492"/>
                </a:lnTo>
                <a:lnTo>
                  <a:pt x="126" y="495"/>
                </a:lnTo>
                <a:lnTo>
                  <a:pt x="128" y="498"/>
                </a:lnTo>
                <a:lnTo>
                  <a:pt x="132" y="507"/>
                </a:lnTo>
                <a:lnTo>
                  <a:pt x="149" y="526"/>
                </a:lnTo>
                <a:lnTo>
                  <a:pt x="158" y="537"/>
                </a:lnTo>
                <a:lnTo>
                  <a:pt x="161" y="543"/>
                </a:lnTo>
                <a:lnTo>
                  <a:pt x="164" y="549"/>
                </a:lnTo>
                <a:lnTo>
                  <a:pt x="166" y="553"/>
                </a:lnTo>
                <a:lnTo>
                  <a:pt x="166" y="560"/>
                </a:lnTo>
                <a:lnTo>
                  <a:pt x="166" y="564"/>
                </a:lnTo>
                <a:lnTo>
                  <a:pt x="162" y="569"/>
                </a:lnTo>
                <a:lnTo>
                  <a:pt x="162" y="569"/>
                </a:lnTo>
                <a:lnTo>
                  <a:pt x="166" y="569"/>
                </a:lnTo>
                <a:lnTo>
                  <a:pt x="170" y="569"/>
                </a:lnTo>
                <a:lnTo>
                  <a:pt x="178" y="574"/>
                </a:lnTo>
                <a:lnTo>
                  <a:pt x="188" y="582"/>
                </a:lnTo>
                <a:lnTo>
                  <a:pt x="199" y="593"/>
                </a:lnTo>
                <a:lnTo>
                  <a:pt x="209" y="603"/>
                </a:lnTo>
                <a:lnTo>
                  <a:pt x="219" y="611"/>
                </a:lnTo>
                <a:lnTo>
                  <a:pt x="227" y="617"/>
                </a:lnTo>
                <a:lnTo>
                  <a:pt x="231" y="619"/>
                </a:lnTo>
                <a:lnTo>
                  <a:pt x="235" y="619"/>
                </a:lnTo>
                <a:lnTo>
                  <a:pt x="235" y="619"/>
                </a:lnTo>
                <a:lnTo>
                  <a:pt x="236" y="617"/>
                </a:lnTo>
                <a:lnTo>
                  <a:pt x="238" y="616"/>
                </a:lnTo>
                <a:lnTo>
                  <a:pt x="250" y="617"/>
                </a:lnTo>
                <a:lnTo>
                  <a:pt x="290" y="623"/>
                </a:lnTo>
                <a:lnTo>
                  <a:pt x="312" y="627"/>
                </a:lnTo>
                <a:lnTo>
                  <a:pt x="333" y="627"/>
                </a:lnTo>
                <a:lnTo>
                  <a:pt x="343" y="627"/>
                </a:lnTo>
                <a:lnTo>
                  <a:pt x="352" y="626"/>
                </a:lnTo>
                <a:lnTo>
                  <a:pt x="358" y="623"/>
                </a:lnTo>
                <a:lnTo>
                  <a:pt x="362" y="620"/>
                </a:lnTo>
                <a:lnTo>
                  <a:pt x="362" y="620"/>
                </a:lnTo>
                <a:lnTo>
                  <a:pt x="365" y="623"/>
                </a:lnTo>
                <a:lnTo>
                  <a:pt x="367" y="626"/>
                </a:lnTo>
                <a:lnTo>
                  <a:pt x="372" y="626"/>
                </a:lnTo>
                <a:lnTo>
                  <a:pt x="377" y="625"/>
                </a:lnTo>
                <a:lnTo>
                  <a:pt x="382" y="622"/>
                </a:lnTo>
                <a:lnTo>
                  <a:pt x="386" y="620"/>
                </a:lnTo>
                <a:lnTo>
                  <a:pt x="389" y="617"/>
                </a:lnTo>
                <a:lnTo>
                  <a:pt x="389" y="614"/>
                </a:lnTo>
                <a:lnTo>
                  <a:pt x="389" y="614"/>
                </a:lnTo>
                <a:lnTo>
                  <a:pt x="390" y="616"/>
                </a:lnTo>
                <a:lnTo>
                  <a:pt x="389" y="619"/>
                </a:lnTo>
                <a:lnTo>
                  <a:pt x="386" y="623"/>
                </a:lnTo>
                <a:lnTo>
                  <a:pt x="386" y="623"/>
                </a:lnTo>
                <a:lnTo>
                  <a:pt x="389" y="620"/>
                </a:lnTo>
                <a:lnTo>
                  <a:pt x="390" y="617"/>
                </a:lnTo>
                <a:lnTo>
                  <a:pt x="391" y="619"/>
                </a:lnTo>
                <a:lnTo>
                  <a:pt x="394" y="620"/>
                </a:lnTo>
                <a:lnTo>
                  <a:pt x="394" y="620"/>
                </a:lnTo>
                <a:lnTo>
                  <a:pt x="391" y="617"/>
                </a:lnTo>
                <a:lnTo>
                  <a:pt x="391" y="616"/>
                </a:lnTo>
                <a:lnTo>
                  <a:pt x="392" y="615"/>
                </a:lnTo>
                <a:lnTo>
                  <a:pt x="396" y="614"/>
                </a:lnTo>
                <a:lnTo>
                  <a:pt x="396" y="614"/>
                </a:lnTo>
                <a:lnTo>
                  <a:pt x="380" y="612"/>
                </a:lnTo>
                <a:lnTo>
                  <a:pt x="372" y="612"/>
                </a:lnTo>
                <a:lnTo>
                  <a:pt x="370" y="614"/>
                </a:lnTo>
                <a:lnTo>
                  <a:pt x="368" y="615"/>
                </a:lnTo>
                <a:lnTo>
                  <a:pt x="368" y="615"/>
                </a:lnTo>
                <a:lnTo>
                  <a:pt x="372" y="615"/>
                </a:lnTo>
                <a:lnTo>
                  <a:pt x="379" y="612"/>
                </a:lnTo>
                <a:lnTo>
                  <a:pt x="400" y="604"/>
                </a:lnTo>
                <a:lnTo>
                  <a:pt x="420" y="594"/>
                </a:lnTo>
                <a:lnTo>
                  <a:pt x="430" y="591"/>
                </a:lnTo>
                <a:lnTo>
                  <a:pt x="430" y="591"/>
                </a:lnTo>
                <a:lnTo>
                  <a:pt x="426" y="593"/>
                </a:lnTo>
                <a:lnTo>
                  <a:pt x="423" y="593"/>
                </a:lnTo>
                <a:lnTo>
                  <a:pt x="421" y="592"/>
                </a:lnTo>
                <a:lnTo>
                  <a:pt x="419" y="588"/>
                </a:lnTo>
                <a:lnTo>
                  <a:pt x="419" y="588"/>
                </a:lnTo>
                <a:lnTo>
                  <a:pt x="411" y="592"/>
                </a:lnTo>
                <a:lnTo>
                  <a:pt x="402" y="594"/>
                </a:lnTo>
                <a:lnTo>
                  <a:pt x="391" y="597"/>
                </a:lnTo>
                <a:lnTo>
                  <a:pt x="379" y="599"/>
                </a:lnTo>
                <a:lnTo>
                  <a:pt x="368" y="599"/>
                </a:lnTo>
                <a:lnTo>
                  <a:pt x="358" y="597"/>
                </a:lnTo>
                <a:lnTo>
                  <a:pt x="353" y="596"/>
                </a:lnTo>
                <a:lnTo>
                  <a:pt x="349" y="593"/>
                </a:lnTo>
                <a:lnTo>
                  <a:pt x="349" y="593"/>
                </a:lnTo>
                <a:lnTo>
                  <a:pt x="352" y="591"/>
                </a:lnTo>
                <a:lnTo>
                  <a:pt x="354" y="591"/>
                </a:lnTo>
                <a:lnTo>
                  <a:pt x="355" y="590"/>
                </a:lnTo>
                <a:lnTo>
                  <a:pt x="354" y="590"/>
                </a:lnTo>
                <a:lnTo>
                  <a:pt x="354" y="590"/>
                </a:lnTo>
                <a:lnTo>
                  <a:pt x="358" y="585"/>
                </a:lnTo>
                <a:lnTo>
                  <a:pt x="362" y="581"/>
                </a:lnTo>
                <a:lnTo>
                  <a:pt x="368" y="579"/>
                </a:lnTo>
                <a:lnTo>
                  <a:pt x="376" y="576"/>
                </a:lnTo>
                <a:lnTo>
                  <a:pt x="392" y="574"/>
                </a:lnTo>
                <a:lnTo>
                  <a:pt x="412" y="572"/>
                </a:lnTo>
                <a:lnTo>
                  <a:pt x="430" y="569"/>
                </a:lnTo>
                <a:lnTo>
                  <a:pt x="438" y="567"/>
                </a:lnTo>
                <a:lnTo>
                  <a:pt x="445" y="563"/>
                </a:lnTo>
                <a:lnTo>
                  <a:pt x="451" y="560"/>
                </a:lnTo>
                <a:lnTo>
                  <a:pt x="456" y="555"/>
                </a:lnTo>
                <a:lnTo>
                  <a:pt x="460" y="549"/>
                </a:lnTo>
                <a:lnTo>
                  <a:pt x="461" y="540"/>
                </a:lnTo>
                <a:lnTo>
                  <a:pt x="461" y="540"/>
                </a:lnTo>
                <a:lnTo>
                  <a:pt x="467" y="543"/>
                </a:lnTo>
                <a:lnTo>
                  <a:pt x="472" y="543"/>
                </a:lnTo>
                <a:lnTo>
                  <a:pt x="476" y="541"/>
                </a:lnTo>
                <a:lnTo>
                  <a:pt x="479" y="538"/>
                </a:lnTo>
                <a:lnTo>
                  <a:pt x="480" y="534"/>
                </a:lnTo>
                <a:lnTo>
                  <a:pt x="480" y="529"/>
                </a:lnTo>
                <a:lnTo>
                  <a:pt x="478" y="526"/>
                </a:lnTo>
                <a:lnTo>
                  <a:pt x="474" y="523"/>
                </a:lnTo>
                <a:lnTo>
                  <a:pt x="474" y="523"/>
                </a:lnTo>
                <a:lnTo>
                  <a:pt x="474" y="525"/>
                </a:lnTo>
                <a:lnTo>
                  <a:pt x="476" y="525"/>
                </a:lnTo>
                <a:lnTo>
                  <a:pt x="476" y="525"/>
                </a:lnTo>
                <a:lnTo>
                  <a:pt x="474" y="523"/>
                </a:lnTo>
                <a:lnTo>
                  <a:pt x="474" y="523"/>
                </a:lnTo>
                <a:close/>
                <a:moveTo>
                  <a:pt x="319" y="541"/>
                </a:moveTo>
                <a:lnTo>
                  <a:pt x="319" y="541"/>
                </a:lnTo>
                <a:lnTo>
                  <a:pt x="318" y="543"/>
                </a:lnTo>
                <a:lnTo>
                  <a:pt x="317" y="543"/>
                </a:lnTo>
                <a:lnTo>
                  <a:pt x="315" y="541"/>
                </a:lnTo>
                <a:lnTo>
                  <a:pt x="315" y="541"/>
                </a:lnTo>
                <a:lnTo>
                  <a:pt x="317" y="540"/>
                </a:lnTo>
                <a:lnTo>
                  <a:pt x="317" y="540"/>
                </a:lnTo>
                <a:lnTo>
                  <a:pt x="319" y="541"/>
                </a:lnTo>
                <a:lnTo>
                  <a:pt x="319" y="541"/>
                </a:lnTo>
                <a:close/>
                <a:moveTo>
                  <a:pt x="253" y="493"/>
                </a:moveTo>
                <a:lnTo>
                  <a:pt x="253" y="493"/>
                </a:lnTo>
                <a:lnTo>
                  <a:pt x="256" y="491"/>
                </a:lnTo>
                <a:lnTo>
                  <a:pt x="255" y="493"/>
                </a:lnTo>
                <a:lnTo>
                  <a:pt x="252" y="496"/>
                </a:lnTo>
                <a:lnTo>
                  <a:pt x="252" y="496"/>
                </a:lnTo>
                <a:lnTo>
                  <a:pt x="253" y="493"/>
                </a:lnTo>
                <a:lnTo>
                  <a:pt x="253" y="493"/>
                </a:lnTo>
                <a:lnTo>
                  <a:pt x="253" y="493"/>
                </a:lnTo>
                <a:lnTo>
                  <a:pt x="253" y="495"/>
                </a:lnTo>
                <a:lnTo>
                  <a:pt x="252" y="495"/>
                </a:lnTo>
                <a:lnTo>
                  <a:pt x="253" y="493"/>
                </a:lnTo>
                <a:lnTo>
                  <a:pt x="253" y="493"/>
                </a:lnTo>
                <a:close/>
                <a:moveTo>
                  <a:pt x="651" y="437"/>
                </a:moveTo>
                <a:lnTo>
                  <a:pt x="651" y="437"/>
                </a:lnTo>
                <a:lnTo>
                  <a:pt x="653" y="439"/>
                </a:lnTo>
                <a:lnTo>
                  <a:pt x="653" y="440"/>
                </a:lnTo>
                <a:lnTo>
                  <a:pt x="651" y="440"/>
                </a:lnTo>
                <a:lnTo>
                  <a:pt x="651" y="440"/>
                </a:lnTo>
                <a:lnTo>
                  <a:pt x="650" y="438"/>
                </a:lnTo>
                <a:lnTo>
                  <a:pt x="650" y="437"/>
                </a:lnTo>
                <a:lnTo>
                  <a:pt x="651" y="437"/>
                </a:lnTo>
                <a:lnTo>
                  <a:pt x="651" y="437"/>
                </a:lnTo>
                <a:close/>
                <a:moveTo>
                  <a:pt x="712" y="464"/>
                </a:moveTo>
                <a:lnTo>
                  <a:pt x="712" y="464"/>
                </a:lnTo>
                <a:lnTo>
                  <a:pt x="709" y="476"/>
                </a:lnTo>
                <a:lnTo>
                  <a:pt x="708" y="481"/>
                </a:lnTo>
                <a:lnTo>
                  <a:pt x="707" y="481"/>
                </a:lnTo>
                <a:lnTo>
                  <a:pt x="707" y="481"/>
                </a:lnTo>
                <a:lnTo>
                  <a:pt x="706" y="479"/>
                </a:lnTo>
                <a:lnTo>
                  <a:pt x="706" y="474"/>
                </a:lnTo>
                <a:lnTo>
                  <a:pt x="707" y="469"/>
                </a:lnTo>
                <a:lnTo>
                  <a:pt x="709" y="466"/>
                </a:lnTo>
                <a:lnTo>
                  <a:pt x="710" y="464"/>
                </a:lnTo>
                <a:lnTo>
                  <a:pt x="712" y="464"/>
                </a:lnTo>
                <a:lnTo>
                  <a:pt x="712" y="464"/>
                </a:lnTo>
                <a:lnTo>
                  <a:pt x="710" y="467"/>
                </a:lnTo>
                <a:lnTo>
                  <a:pt x="710" y="466"/>
                </a:lnTo>
                <a:lnTo>
                  <a:pt x="710" y="466"/>
                </a:lnTo>
                <a:lnTo>
                  <a:pt x="712" y="464"/>
                </a:lnTo>
                <a:lnTo>
                  <a:pt x="712" y="464"/>
                </a:lnTo>
                <a:close/>
                <a:moveTo>
                  <a:pt x="637" y="61"/>
                </a:moveTo>
                <a:lnTo>
                  <a:pt x="637" y="61"/>
                </a:lnTo>
                <a:lnTo>
                  <a:pt x="634" y="61"/>
                </a:lnTo>
                <a:lnTo>
                  <a:pt x="633" y="60"/>
                </a:lnTo>
                <a:lnTo>
                  <a:pt x="632" y="57"/>
                </a:lnTo>
                <a:lnTo>
                  <a:pt x="630" y="56"/>
                </a:lnTo>
                <a:lnTo>
                  <a:pt x="630" y="56"/>
                </a:lnTo>
                <a:lnTo>
                  <a:pt x="632" y="57"/>
                </a:lnTo>
                <a:lnTo>
                  <a:pt x="634" y="57"/>
                </a:lnTo>
                <a:lnTo>
                  <a:pt x="637" y="61"/>
                </a:lnTo>
                <a:lnTo>
                  <a:pt x="637" y="61"/>
                </a:lnTo>
                <a:close/>
                <a:moveTo>
                  <a:pt x="424" y="8"/>
                </a:moveTo>
                <a:lnTo>
                  <a:pt x="424" y="8"/>
                </a:lnTo>
                <a:lnTo>
                  <a:pt x="423" y="8"/>
                </a:lnTo>
                <a:lnTo>
                  <a:pt x="420" y="7"/>
                </a:lnTo>
                <a:lnTo>
                  <a:pt x="419" y="6"/>
                </a:lnTo>
                <a:lnTo>
                  <a:pt x="419" y="4"/>
                </a:lnTo>
                <a:lnTo>
                  <a:pt x="419" y="4"/>
                </a:lnTo>
                <a:lnTo>
                  <a:pt x="420" y="6"/>
                </a:lnTo>
                <a:lnTo>
                  <a:pt x="423" y="6"/>
                </a:lnTo>
                <a:lnTo>
                  <a:pt x="424" y="7"/>
                </a:lnTo>
                <a:lnTo>
                  <a:pt x="424" y="8"/>
                </a:lnTo>
                <a:lnTo>
                  <a:pt x="424" y="8"/>
                </a:lnTo>
                <a:close/>
                <a:moveTo>
                  <a:pt x="278" y="47"/>
                </a:moveTo>
                <a:lnTo>
                  <a:pt x="278" y="47"/>
                </a:lnTo>
                <a:lnTo>
                  <a:pt x="280" y="45"/>
                </a:lnTo>
                <a:lnTo>
                  <a:pt x="282" y="45"/>
                </a:lnTo>
                <a:lnTo>
                  <a:pt x="283" y="45"/>
                </a:lnTo>
                <a:lnTo>
                  <a:pt x="283" y="45"/>
                </a:lnTo>
                <a:lnTo>
                  <a:pt x="283" y="48"/>
                </a:lnTo>
                <a:lnTo>
                  <a:pt x="280" y="48"/>
                </a:lnTo>
                <a:lnTo>
                  <a:pt x="279" y="48"/>
                </a:lnTo>
                <a:lnTo>
                  <a:pt x="278" y="47"/>
                </a:lnTo>
                <a:lnTo>
                  <a:pt x="278" y="47"/>
                </a:lnTo>
                <a:close/>
                <a:moveTo>
                  <a:pt x="326" y="750"/>
                </a:moveTo>
                <a:lnTo>
                  <a:pt x="326" y="750"/>
                </a:lnTo>
                <a:lnTo>
                  <a:pt x="331" y="750"/>
                </a:lnTo>
                <a:lnTo>
                  <a:pt x="336" y="751"/>
                </a:lnTo>
                <a:lnTo>
                  <a:pt x="336" y="751"/>
                </a:lnTo>
                <a:lnTo>
                  <a:pt x="330" y="751"/>
                </a:lnTo>
                <a:lnTo>
                  <a:pt x="327" y="751"/>
                </a:lnTo>
                <a:lnTo>
                  <a:pt x="326" y="750"/>
                </a:lnTo>
                <a:lnTo>
                  <a:pt x="326" y="750"/>
                </a:lnTo>
                <a:close/>
                <a:moveTo>
                  <a:pt x="268" y="705"/>
                </a:moveTo>
                <a:lnTo>
                  <a:pt x="268" y="705"/>
                </a:lnTo>
                <a:lnTo>
                  <a:pt x="268" y="704"/>
                </a:lnTo>
                <a:lnTo>
                  <a:pt x="271" y="704"/>
                </a:lnTo>
                <a:lnTo>
                  <a:pt x="274" y="704"/>
                </a:lnTo>
                <a:lnTo>
                  <a:pt x="278" y="706"/>
                </a:lnTo>
                <a:lnTo>
                  <a:pt x="278" y="708"/>
                </a:lnTo>
                <a:lnTo>
                  <a:pt x="278" y="709"/>
                </a:lnTo>
                <a:lnTo>
                  <a:pt x="278" y="709"/>
                </a:lnTo>
                <a:lnTo>
                  <a:pt x="276" y="706"/>
                </a:lnTo>
                <a:lnTo>
                  <a:pt x="273" y="706"/>
                </a:lnTo>
                <a:lnTo>
                  <a:pt x="271" y="706"/>
                </a:lnTo>
                <a:lnTo>
                  <a:pt x="268" y="705"/>
                </a:lnTo>
                <a:lnTo>
                  <a:pt x="268" y="705"/>
                </a:lnTo>
                <a:close/>
                <a:moveTo>
                  <a:pt x="497" y="679"/>
                </a:moveTo>
                <a:lnTo>
                  <a:pt x="497" y="679"/>
                </a:lnTo>
                <a:lnTo>
                  <a:pt x="496" y="681"/>
                </a:lnTo>
                <a:lnTo>
                  <a:pt x="495" y="682"/>
                </a:lnTo>
                <a:lnTo>
                  <a:pt x="495" y="682"/>
                </a:lnTo>
                <a:lnTo>
                  <a:pt x="494" y="681"/>
                </a:lnTo>
                <a:lnTo>
                  <a:pt x="494" y="679"/>
                </a:lnTo>
                <a:lnTo>
                  <a:pt x="495" y="678"/>
                </a:lnTo>
                <a:lnTo>
                  <a:pt x="497" y="679"/>
                </a:lnTo>
                <a:lnTo>
                  <a:pt x="497" y="679"/>
                </a:lnTo>
                <a:lnTo>
                  <a:pt x="496" y="679"/>
                </a:lnTo>
                <a:lnTo>
                  <a:pt x="496" y="678"/>
                </a:lnTo>
                <a:lnTo>
                  <a:pt x="496" y="678"/>
                </a:lnTo>
                <a:lnTo>
                  <a:pt x="497" y="679"/>
                </a:lnTo>
                <a:lnTo>
                  <a:pt x="497" y="679"/>
                </a:lnTo>
                <a:close/>
                <a:moveTo>
                  <a:pt x="227" y="604"/>
                </a:moveTo>
                <a:lnTo>
                  <a:pt x="227" y="604"/>
                </a:lnTo>
                <a:lnTo>
                  <a:pt x="237" y="609"/>
                </a:lnTo>
                <a:lnTo>
                  <a:pt x="237" y="609"/>
                </a:lnTo>
                <a:lnTo>
                  <a:pt x="235" y="609"/>
                </a:lnTo>
                <a:lnTo>
                  <a:pt x="231" y="608"/>
                </a:lnTo>
                <a:lnTo>
                  <a:pt x="227" y="604"/>
                </a:lnTo>
                <a:lnTo>
                  <a:pt x="227" y="604"/>
                </a:lnTo>
                <a:close/>
                <a:moveTo>
                  <a:pt x="321" y="623"/>
                </a:moveTo>
                <a:lnTo>
                  <a:pt x="321" y="623"/>
                </a:lnTo>
                <a:lnTo>
                  <a:pt x="325" y="625"/>
                </a:lnTo>
                <a:lnTo>
                  <a:pt x="326" y="625"/>
                </a:lnTo>
                <a:lnTo>
                  <a:pt x="327" y="626"/>
                </a:lnTo>
                <a:lnTo>
                  <a:pt x="327" y="626"/>
                </a:lnTo>
                <a:lnTo>
                  <a:pt x="324" y="626"/>
                </a:lnTo>
                <a:lnTo>
                  <a:pt x="323" y="626"/>
                </a:lnTo>
                <a:lnTo>
                  <a:pt x="321" y="623"/>
                </a:lnTo>
                <a:lnTo>
                  <a:pt x="321" y="623"/>
                </a:lnTo>
                <a:close/>
                <a:moveTo>
                  <a:pt x="372" y="623"/>
                </a:moveTo>
                <a:lnTo>
                  <a:pt x="372" y="623"/>
                </a:lnTo>
                <a:lnTo>
                  <a:pt x="373" y="621"/>
                </a:lnTo>
                <a:lnTo>
                  <a:pt x="373" y="620"/>
                </a:lnTo>
                <a:lnTo>
                  <a:pt x="374" y="621"/>
                </a:lnTo>
                <a:lnTo>
                  <a:pt x="374" y="621"/>
                </a:lnTo>
                <a:lnTo>
                  <a:pt x="376" y="622"/>
                </a:lnTo>
                <a:lnTo>
                  <a:pt x="374" y="623"/>
                </a:lnTo>
                <a:lnTo>
                  <a:pt x="373" y="625"/>
                </a:lnTo>
                <a:lnTo>
                  <a:pt x="372" y="623"/>
                </a:lnTo>
                <a:lnTo>
                  <a:pt x="372" y="623"/>
                </a:lnTo>
                <a:close/>
                <a:moveTo>
                  <a:pt x="467" y="540"/>
                </a:moveTo>
                <a:lnTo>
                  <a:pt x="467" y="540"/>
                </a:lnTo>
                <a:lnTo>
                  <a:pt x="470" y="540"/>
                </a:lnTo>
                <a:lnTo>
                  <a:pt x="468" y="539"/>
                </a:lnTo>
                <a:lnTo>
                  <a:pt x="467" y="538"/>
                </a:lnTo>
                <a:lnTo>
                  <a:pt x="466" y="539"/>
                </a:lnTo>
                <a:lnTo>
                  <a:pt x="467" y="540"/>
                </a:lnTo>
                <a:lnTo>
                  <a:pt x="467" y="540"/>
                </a:lnTo>
                <a:lnTo>
                  <a:pt x="467" y="540"/>
                </a:lnTo>
                <a:lnTo>
                  <a:pt x="467" y="540"/>
                </a:lnTo>
                <a:lnTo>
                  <a:pt x="467" y="540"/>
                </a:lnTo>
                <a:close/>
                <a:moveTo>
                  <a:pt x="403" y="552"/>
                </a:moveTo>
                <a:lnTo>
                  <a:pt x="403" y="552"/>
                </a:lnTo>
                <a:lnTo>
                  <a:pt x="404" y="551"/>
                </a:lnTo>
                <a:lnTo>
                  <a:pt x="406" y="551"/>
                </a:lnTo>
                <a:lnTo>
                  <a:pt x="407" y="551"/>
                </a:lnTo>
                <a:lnTo>
                  <a:pt x="407" y="551"/>
                </a:lnTo>
                <a:lnTo>
                  <a:pt x="406" y="552"/>
                </a:lnTo>
                <a:lnTo>
                  <a:pt x="404" y="553"/>
                </a:lnTo>
                <a:lnTo>
                  <a:pt x="403" y="552"/>
                </a:lnTo>
                <a:lnTo>
                  <a:pt x="403" y="552"/>
                </a:lnTo>
                <a:close/>
                <a:moveTo>
                  <a:pt x="344" y="545"/>
                </a:moveTo>
                <a:lnTo>
                  <a:pt x="344" y="545"/>
                </a:lnTo>
                <a:lnTo>
                  <a:pt x="344" y="544"/>
                </a:lnTo>
                <a:lnTo>
                  <a:pt x="345" y="544"/>
                </a:lnTo>
                <a:lnTo>
                  <a:pt x="347" y="544"/>
                </a:lnTo>
                <a:lnTo>
                  <a:pt x="348" y="545"/>
                </a:lnTo>
                <a:lnTo>
                  <a:pt x="348" y="545"/>
                </a:lnTo>
                <a:lnTo>
                  <a:pt x="347" y="546"/>
                </a:lnTo>
                <a:lnTo>
                  <a:pt x="345" y="546"/>
                </a:lnTo>
                <a:lnTo>
                  <a:pt x="344" y="545"/>
                </a:lnTo>
                <a:lnTo>
                  <a:pt x="344" y="545"/>
                </a:lnTo>
                <a:close/>
                <a:moveTo>
                  <a:pt x="333" y="546"/>
                </a:moveTo>
                <a:lnTo>
                  <a:pt x="333" y="546"/>
                </a:lnTo>
                <a:lnTo>
                  <a:pt x="335" y="545"/>
                </a:lnTo>
                <a:lnTo>
                  <a:pt x="336" y="545"/>
                </a:lnTo>
                <a:lnTo>
                  <a:pt x="337" y="546"/>
                </a:lnTo>
                <a:lnTo>
                  <a:pt x="338" y="547"/>
                </a:lnTo>
                <a:lnTo>
                  <a:pt x="338" y="547"/>
                </a:lnTo>
                <a:lnTo>
                  <a:pt x="337" y="547"/>
                </a:lnTo>
                <a:lnTo>
                  <a:pt x="336" y="547"/>
                </a:lnTo>
                <a:lnTo>
                  <a:pt x="335" y="547"/>
                </a:lnTo>
                <a:lnTo>
                  <a:pt x="333" y="546"/>
                </a:lnTo>
                <a:lnTo>
                  <a:pt x="333" y="546"/>
                </a:lnTo>
                <a:close/>
                <a:moveTo>
                  <a:pt x="462" y="644"/>
                </a:moveTo>
                <a:lnTo>
                  <a:pt x="462" y="644"/>
                </a:lnTo>
                <a:lnTo>
                  <a:pt x="456" y="646"/>
                </a:lnTo>
                <a:lnTo>
                  <a:pt x="454" y="647"/>
                </a:lnTo>
                <a:lnTo>
                  <a:pt x="451" y="649"/>
                </a:lnTo>
                <a:lnTo>
                  <a:pt x="451" y="649"/>
                </a:lnTo>
                <a:lnTo>
                  <a:pt x="453" y="646"/>
                </a:lnTo>
                <a:lnTo>
                  <a:pt x="456" y="644"/>
                </a:lnTo>
                <a:lnTo>
                  <a:pt x="460" y="644"/>
                </a:lnTo>
                <a:lnTo>
                  <a:pt x="462" y="644"/>
                </a:lnTo>
                <a:lnTo>
                  <a:pt x="462" y="644"/>
                </a:lnTo>
                <a:close/>
                <a:moveTo>
                  <a:pt x="305" y="503"/>
                </a:moveTo>
                <a:lnTo>
                  <a:pt x="305" y="503"/>
                </a:lnTo>
                <a:lnTo>
                  <a:pt x="305" y="502"/>
                </a:lnTo>
                <a:lnTo>
                  <a:pt x="306" y="502"/>
                </a:lnTo>
                <a:lnTo>
                  <a:pt x="307" y="503"/>
                </a:lnTo>
                <a:lnTo>
                  <a:pt x="307" y="503"/>
                </a:lnTo>
                <a:lnTo>
                  <a:pt x="307" y="504"/>
                </a:lnTo>
                <a:lnTo>
                  <a:pt x="306" y="505"/>
                </a:lnTo>
                <a:lnTo>
                  <a:pt x="305" y="503"/>
                </a:lnTo>
                <a:lnTo>
                  <a:pt x="305" y="503"/>
                </a:lnTo>
                <a:close/>
                <a:moveTo>
                  <a:pt x="358" y="585"/>
                </a:moveTo>
                <a:lnTo>
                  <a:pt x="358" y="585"/>
                </a:lnTo>
                <a:lnTo>
                  <a:pt x="360" y="584"/>
                </a:lnTo>
                <a:lnTo>
                  <a:pt x="361" y="584"/>
                </a:lnTo>
                <a:lnTo>
                  <a:pt x="362" y="584"/>
                </a:lnTo>
                <a:lnTo>
                  <a:pt x="362" y="584"/>
                </a:lnTo>
                <a:lnTo>
                  <a:pt x="360" y="586"/>
                </a:lnTo>
                <a:lnTo>
                  <a:pt x="359" y="586"/>
                </a:lnTo>
                <a:lnTo>
                  <a:pt x="358" y="585"/>
                </a:lnTo>
                <a:lnTo>
                  <a:pt x="358" y="585"/>
                </a:lnTo>
                <a:close/>
                <a:moveTo>
                  <a:pt x="466" y="655"/>
                </a:moveTo>
                <a:lnTo>
                  <a:pt x="466" y="655"/>
                </a:lnTo>
                <a:lnTo>
                  <a:pt x="467" y="655"/>
                </a:lnTo>
                <a:lnTo>
                  <a:pt x="468" y="653"/>
                </a:lnTo>
                <a:lnTo>
                  <a:pt x="470" y="653"/>
                </a:lnTo>
                <a:lnTo>
                  <a:pt x="471" y="655"/>
                </a:lnTo>
                <a:lnTo>
                  <a:pt x="471" y="655"/>
                </a:lnTo>
                <a:lnTo>
                  <a:pt x="467" y="656"/>
                </a:lnTo>
                <a:lnTo>
                  <a:pt x="466" y="656"/>
                </a:lnTo>
                <a:lnTo>
                  <a:pt x="466" y="655"/>
                </a:lnTo>
                <a:lnTo>
                  <a:pt x="466" y="655"/>
                </a:lnTo>
                <a:close/>
                <a:moveTo>
                  <a:pt x="462" y="657"/>
                </a:moveTo>
                <a:lnTo>
                  <a:pt x="462" y="657"/>
                </a:lnTo>
                <a:lnTo>
                  <a:pt x="460" y="653"/>
                </a:lnTo>
                <a:lnTo>
                  <a:pt x="460" y="653"/>
                </a:lnTo>
                <a:lnTo>
                  <a:pt x="462" y="656"/>
                </a:lnTo>
                <a:lnTo>
                  <a:pt x="462" y="657"/>
                </a:lnTo>
                <a:lnTo>
                  <a:pt x="462" y="657"/>
                </a:lnTo>
                <a:lnTo>
                  <a:pt x="462" y="656"/>
                </a:lnTo>
                <a:lnTo>
                  <a:pt x="462" y="656"/>
                </a:lnTo>
                <a:lnTo>
                  <a:pt x="463" y="656"/>
                </a:lnTo>
                <a:lnTo>
                  <a:pt x="462" y="657"/>
                </a:lnTo>
                <a:lnTo>
                  <a:pt x="462" y="657"/>
                </a:lnTo>
                <a:close/>
                <a:moveTo>
                  <a:pt x="449" y="655"/>
                </a:moveTo>
                <a:lnTo>
                  <a:pt x="449" y="655"/>
                </a:lnTo>
                <a:lnTo>
                  <a:pt x="451" y="652"/>
                </a:lnTo>
                <a:lnTo>
                  <a:pt x="453" y="651"/>
                </a:lnTo>
                <a:lnTo>
                  <a:pt x="455" y="652"/>
                </a:lnTo>
                <a:lnTo>
                  <a:pt x="455" y="652"/>
                </a:lnTo>
                <a:lnTo>
                  <a:pt x="454" y="655"/>
                </a:lnTo>
                <a:lnTo>
                  <a:pt x="453" y="655"/>
                </a:lnTo>
                <a:lnTo>
                  <a:pt x="449" y="655"/>
                </a:lnTo>
                <a:lnTo>
                  <a:pt x="449" y="655"/>
                </a:lnTo>
                <a:close/>
                <a:moveTo>
                  <a:pt x="366" y="614"/>
                </a:moveTo>
                <a:lnTo>
                  <a:pt x="366" y="614"/>
                </a:lnTo>
                <a:lnTo>
                  <a:pt x="365" y="612"/>
                </a:lnTo>
                <a:lnTo>
                  <a:pt x="364" y="612"/>
                </a:lnTo>
                <a:lnTo>
                  <a:pt x="364" y="611"/>
                </a:lnTo>
                <a:lnTo>
                  <a:pt x="366" y="614"/>
                </a:lnTo>
                <a:lnTo>
                  <a:pt x="366" y="614"/>
                </a:lnTo>
                <a:lnTo>
                  <a:pt x="365" y="614"/>
                </a:lnTo>
                <a:lnTo>
                  <a:pt x="365" y="612"/>
                </a:lnTo>
                <a:lnTo>
                  <a:pt x="365" y="612"/>
                </a:lnTo>
                <a:lnTo>
                  <a:pt x="366" y="614"/>
                </a:lnTo>
                <a:lnTo>
                  <a:pt x="366" y="614"/>
                </a:lnTo>
                <a:close/>
                <a:moveTo>
                  <a:pt x="432" y="662"/>
                </a:moveTo>
                <a:lnTo>
                  <a:pt x="432" y="662"/>
                </a:lnTo>
                <a:lnTo>
                  <a:pt x="436" y="659"/>
                </a:lnTo>
                <a:lnTo>
                  <a:pt x="436" y="659"/>
                </a:lnTo>
                <a:lnTo>
                  <a:pt x="435" y="661"/>
                </a:lnTo>
                <a:lnTo>
                  <a:pt x="432" y="662"/>
                </a:lnTo>
                <a:lnTo>
                  <a:pt x="432" y="662"/>
                </a:lnTo>
                <a:lnTo>
                  <a:pt x="433" y="662"/>
                </a:lnTo>
                <a:lnTo>
                  <a:pt x="432" y="662"/>
                </a:lnTo>
                <a:lnTo>
                  <a:pt x="432" y="662"/>
                </a:lnTo>
                <a:close/>
                <a:moveTo>
                  <a:pt x="482" y="684"/>
                </a:moveTo>
                <a:lnTo>
                  <a:pt x="482" y="684"/>
                </a:lnTo>
                <a:lnTo>
                  <a:pt x="483" y="685"/>
                </a:lnTo>
                <a:lnTo>
                  <a:pt x="484" y="685"/>
                </a:lnTo>
                <a:lnTo>
                  <a:pt x="484" y="684"/>
                </a:lnTo>
                <a:lnTo>
                  <a:pt x="486" y="682"/>
                </a:lnTo>
                <a:lnTo>
                  <a:pt x="486" y="682"/>
                </a:lnTo>
                <a:lnTo>
                  <a:pt x="486" y="684"/>
                </a:lnTo>
                <a:lnTo>
                  <a:pt x="486" y="685"/>
                </a:lnTo>
                <a:lnTo>
                  <a:pt x="484" y="686"/>
                </a:lnTo>
                <a:lnTo>
                  <a:pt x="482" y="686"/>
                </a:lnTo>
                <a:lnTo>
                  <a:pt x="480" y="685"/>
                </a:lnTo>
                <a:lnTo>
                  <a:pt x="482" y="684"/>
                </a:lnTo>
                <a:lnTo>
                  <a:pt x="482" y="684"/>
                </a:lnTo>
                <a:close/>
                <a:moveTo>
                  <a:pt x="355" y="616"/>
                </a:moveTo>
                <a:lnTo>
                  <a:pt x="355" y="616"/>
                </a:lnTo>
                <a:lnTo>
                  <a:pt x="349" y="611"/>
                </a:lnTo>
                <a:lnTo>
                  <a:pt x="349" y="610"/>
                </a:lnTo>
                <a:lnTo>
                  <a:pt x="349" y="610"/>
                </a:lnTo>
                <a:lnTo>
                  <a:pt x="353" y="611"/>
                </a:lnTo>
                <a:lnTo>
                  <a:pt x="354" y="614"/>
                </a:lnTo>
                <a:lnTo>
                  <a:pt x="355" y="616"/>
                </a:lnTo>
                <a:lnTo>
                  <a:pt x="355" y="616"/>
                </a:lnTo>
                <a:lnTo>
                  <a:pt x="354" y="615"/>
                </a:lnTo>
                <a:lnTo>
                  <a:pt x="354" y="614"/>
                </a:lnTo>
                <a:lnTo>
                  <a:pt x="354" y="614"/>
                </a:lnTo>
                <a:lnTo>
                  <a:pt x="355" y="616"/>
                </a:lnTo>
                <a:lnTo>
                  <a:pt x="355" y="616"/>
                </a:lnTo>
                <a:close/>
                <a:moveTo>
                  <a:pt x="306" y="544"/>
                </a:moveTo>
                <a:lnTo>
                  <a:pt x="306" y="544"/>
                </a:lnTo>
                <a:lnTo>
                  <a:pt x="306" y="541"/>
                </a:lnTo>
                <a:lnTo>
                  <a:pt x="307" y="541"/>
                </a:lnTo>
                <a:lnTo>
                  <a:pt x="308" y="541"/>
                </a:lnTo>
                <a:lnTo>
                  <a:pt x="308" y="541"/>
                </a:lnTo>
                <a:lnTo>
                  <a:pt x="308" y="543"/>
                </a:lnTo>
                <a:lnTo>
                  <a:pt x="307" y="544"/>
                </a:lnTo>
                <a:lnTo>
                  <a:pt x="306" y="544"/>
                </a:lnTo>
                <a:lnTo>
                  <a:pt x="306" y="544"/>
                </a:lnTo>
                <a:lnTo>
                  <a:pt x="306" y="544"/>
                </a:lnTo>
                <a:close/>
                <a:moveTo>
                  <a:pt x="367" y="623"/>
                </a:moveTo>
                <a:lnTo>
                  <a:pt x="367" y="623"/>
                </a:lnTo>
                <a:lnTo>
                  <a:pt x="367" y="620"/>
                </a:lnTo>
                <a:lnTo>
                  <a:pt x="367" y="620"/>
                </a:lnTo>
                <a:lnTo>
                  <a:pt x="368" y="621"/>
                </a:lnTo>
                <a:lnTo>
                  <a:pt x="367" y="623"/>
                </a:lnTo>
                <a:lnTo>
                  <a:pt x="367" y="623"/>
                </a:lnTo>
                <a:lnTo>
                  <a:pt x="368" y="622"/>
                </a:lnTo>
                <a:lnTo>
                  <a:pt x="367" y="623"/>
                </a:lnTo>
                <a:lnTo>
                  <a:pt x="367" y="623"/>
                </a:lnTo>
                <a:close/>
                <a:moveTo>
                  <a:pt x="459" y="687"/>
                </a:moveTo>
                <a:lnTo>
                  <a:pt x="459" y="687"/>
                </a:lnTo>
                <a:lnTo>
                  <a:pt x="467" y="685"/>
                </a:lnTo>
                <a:lnTo>
                  <a:pt x="459" y="687"/>
                </a:lnTo>
                <a:lnTo>
                  <a:pt x="459" y="687"/>
                </a:lnTo>
                <a:lnTo>
                  <a:pt x="459" y="686"/>
                </a:lnTo>
                <a:lnTo>
                  <a:pt x="460" y="685"/>
                </a:lnTo>
                <a:lnTo>
                  <a:pt x="460" y="686"/>
                </a:lnTo>
                <a:lnTo>
                  <a:pt x="459" y="687"/>
                </a:lnTo>
                <a:lnTo>
                  <a:pt x="459" y="687"/>
                </a:lnTo>
                <a:close/>
                <a:moveTo>
                  <a:pt x="413" y="664"/>
                </a:moveTo>
                <a:lnTo>
                  <a:pt x="413" y="664"/>
                </a:lnTo>
                <a:lnTo>
                  <a:pt x="415" y="661"/>
                </a:lnTo>
                <a:lnTo>
                  <a:pt x="417" y="661"/>
                </a:lnTo>
                <a:lnTo>
                  <a:pt x="418" y="661"/>
                </a:lnTo>
                <a:lnTo>
                  <a:pt x="418" y="661"/>
                </a:lnTo>
                <a:lnTo>
                  <a:pt x="415" y="664"/>
                </a:lnTo>
                <a:lnTo>
                  <a:pt x="414" y="664"/>
                </a:lnTo>
                <a:lnTo>
                  <a:pt x="413" y="664"/>
                </a:lnTo>
                <a:lnTo>
                  <a:pt x="413" y="664"/>
                </a:lnTo>
                <a:close/>
                <a:moveTo>
                  <a:pt x="443" y="680"/>
                </a:moveTo>
                <a:lnTo>
                  <a:pt x="443" y="680"/>
                </a:lnTo>
                <a:lnTo>
                  <a:pt x="441" y="679"/>
                </a:lnTo>
                <a:lnTo>
                  <a:pt x="439" y="680"/>
                </a:lnTo>
                <a:lnTo>
                  <a:pt x="439" y="684"/>
                </a:lnTo>
                <a:lnTo>
                  <a:pt x="441" y="686"/>
                </a:lnTo>
                <a:lnTo>
                  <a:pt x="441" y="686"/>
                </a:lnTo>
                <a:lnTo>
                  <a:pt x="442" y="685"/>
                </a:lnTo>
                <a:lnTo>
                  <a:pt x="443" y="680"/>
                </a:lnTo>
                <a:lnTo>
                  <a:pt x="443" y="680"/>
                </a:lnTo>
                <a:lnTo>
                  <a:pt x="444" y="681"/>
                </a:lnTo>
                <a:lnTo>
                  <a:pt x="444" y="681"/>
                </a:lnTo>
                <a:lnTo>
                  <a:pt x="443" y="681"/>
                </a:lnTo>
                <a:lnTo>
                  <a:pt x="443" y="680"/>
                </a:lnTo>
                <a:lnTo>
                  <a:pt x="443" y="680"/>
                </a:lnTo>
                <a:close/>
                <a:moveTo>
                  <a:pt x="324" y="608"/>
                </a:moveTo>
                <a:lnTo>
                  <a:pt x="324" y="608"/>
                </a:lnTo>
                <a:lnTo>
                  <a:pt x="325" y="614"/>
                </a:lnTo>
                <a:lnTo>
                  <a:pt x="326" y="615"/>
                </a:lnTo>
                <a:lnTo>
                  <a:pt x="327" y="614"/>
                </a:lnTo>
                <a:lnTo>
                  <a:pt x="327" y="612"/>
                </a:lnTo>
                <a:lnTo>
                  <a:pt x="329" y="609"/>
                </a:lnTo>
                <a:lnTo>
                  <a:pt x="327" y="606"/>
                </a:lnTo>
                <a:lnTo>
                  <a:pt x="326" y="606"/>
                </a:lnTo>
                <a:lnTo>
                  <a:pt x="324" y="608"/>
                </a:lnTo>
                <a:lnTo>
                  <a:pt x="324" y="608"/>
                </a:lnTo>
                <a:lnTo>
                  <a:pt x="324" y="609"/>
                </a:lnTo>
                <a:lnTo>
                  <a:pt x="324" y="610"/>
                </a:lnTo>
                <a:lnTo>
                  <a:pt x="324" y="609"/>
                </a:lnTo>
                <a:lnTo>
                  <a:pt x="324" y="608"/>
                </a:lnTo>
                <a:lnTo>
                  <a:pt x="324" y="608"/>
                </a:lnTo>
                <a:close/>
                <a:moveTo>
                  <a:pt x="409" y="667"/>
                </a:moveTo>
                <a:lnTo>
                  <a:pt x="409" y="667"/>
                </a:lnTo>
                <a:lnTo>
                  <a:pt x="408" y="670"/>
                </a:lnTo>
                <a:lnTo>
                  <a:pt x="409" y="669"/>
                </a:lnTo>
                <a:lnTo>
                  <a:pt x="411" y="668"/>
                </a:lnTo>
                <a:lnTo>
                  <a:pt x="411" y="667"/>
                </a:lnTo>
                <a:lnTo>
                  <a:pt x="409" y="667"/>
                </a:lnTo>
                <a:lnTo>
                  <a:pt x="409" y="667"/>
                </a:lnTo>
                <a:lnTo>
                  <a:pt x="409" y="668"/>
                </a:lnTo>
                <a:lnTo>
                  <a:pt x="409" y="667"/>
                </a:lnTo>
                <a:lnTo>
                  <a:pt x="409" y="667"/>
                </a:lnTo>
                <a:close/>
                <a:moveTo>
                  <a:pt x="284" y="493"/>
                </a:moveTo>
                <a:lnTo>
                  <a:pt x="284" y="493"/>
                </a:lnTo>
                <a:lnTo>
                  <a:pt x="285" y="491"/>
                </a:lnTo>
                <a:lnTo>
                  <a:pt x="285" y="491"/>
                </a:lnTo>
                <a:lnTo>
                  <a:pt x="285" y="492"/>
                </a:lnTo>
                <a:lnTo>
                  <a:pt x="285" y="492"/>
                </a:lnTo>
                <a:lnTo>
                  <a:pt x="284" y="493"/>
                </a:lnTo>
                <a:lnTo>
                  <a:pt x="284" y="495"/>
                </a:lnTo>
                <a:lnTo>
                  <a:pt x="284" y="493"/>
                </a:lnTo>
                <a:lnTo>
                  <a:pt x="284" y="493"/>
                </a:lnTo>
                <a:close/>
                <a:moveTo>
                  <a:pt x="286" y="537"/>
                </a:moveTo>
                <a:lnTo>
                  <a:pt x="286" y="537"/>
                </a:lnTo>
                <a:lnTo>
                  <a:pt x="286" y="534"/>
                </a:lnTo>
                <a:lnTo>
                  <a:pt x="288" y="535"/>
                </a:lnTo>
                <a:lnTo>
                  <a:pt x="289" y="538"/>
                </a:lnTo>
                <a:lnTo>
                  <a:pt x="289" y="538"/>
                </a:lnTo>
                <a:lnTo>
                  <a:pt x="286" y="538"/>
                </a:lnTo>
                <a:lnTo>
                  <a:pt x="286" y="537"/>
                </a:lnTo>
                <a:lnTo>
                  <a:pt x="286" y="537"/>
                </a:lnTo>
                <a:lnTo>
                  <a:pt x="286" y="537"/>
                </a:lnTo>
                <a:close/>
                <a:moveTo>
                  <a:pt x="421" y="687"/>
                </a:moveTo>
                <a:lnTo>
                  <a:pt x="421" y="687"/>
                </a:lnTo>
                <a:lnTo>
                  <a:pt x="425" y="686"/>
                </a:lnTo>
                <a:lnTo>
                  <a:pt x="425" y="686"/>
                </a:lnTo>
                <a:lnTo>
                  <a:pt x="424" y="687"/>
                </a:lnTo>
                <a:lnTo>
                  <a:pt x="421" y="687"/>
                </a:lnTo>
                <a:lnTo>
                  <a:pt x="421" y="687"/>
                </a:lnTo>
                <a:lnTo>
                  <a:pt x="423" y="688"/>
                </a:lnTo>
                <a:lnTo>
                  <a:pt x="421" y="687"/>
                </a:lnTo>
                <a:lnTo>
                  <a:pt x="421" y="687"/>
                </a:lnTo>
                <a:close/>
                <a:moveTo>
                  <a:pt x="396" y="680"/>
                </a:moveTo>
                <a:lnTo>
                  <a:pt x="396" y="680"/>
                </a:lnTo>
                <a:lnTo>
                  <a:pt x="398" y="676"/>
                </a:lnTo>
                <a:lnTo>
                  <a:pt x="401" y="675"/>
                </a:lnTo>
                <a:lnTo>
                  <a:pt x="402" y="675"/>
                </a:lnTo>
                <a:lnTo>
                  <a:pt x="401" y="676"/>
                </a:lnTo>
                <a:lnTo>
                  <a:pt x="396" y="680"/>
                </a:lnTo>
                <a:lnTo>
                  <a:pt x="396" y="680"/>
                </a:lnTo>
                <a:lnTo>
                  <a:pt x="397" y="679"/>
                </a:lnTo>
                <a:lnTo>
                  <a:pt x="396" y="680"/>
                </a:lnTo>
                <a:lnTo>
                  <a:pt x="396" y="680"/>
                </a:lnTo>
                <a:close/>
                <a:moveTo>
                  <a:pt x="421" y="690"/>
                </a:moveTo>
                <a:lnTo>
                  <a:pt x="421" y="690"/>
                </a:lnTo>
                <a:lnTo>
                  <a:pt x="419" y="693"/>
                </a:lnTo>
                <a:lnTo>
                  <a:pt x="418" y="694"/>
                </a:lnTo>
                <a:lnTo>
                  <a:pt x="418" y="692"/>
                </a:lnTo>
                <a:lnTo>
                  <a:pt x="421" y="690"/>
                </a:lnTo>
                <a:lnTo>
                  <a:pt x="421" y="690"/>
                </a:lnTo>
                <a:lnTo>
                  <a:pt x="420" y="690"/>
                </a:lnTo>
                <a:lnTo>
                  <a:pt x="421" y="690"/>
                </a:lnTo>
                <a:lnTo>
                  <a:pt x="421" y="690"/>
                </a:lnTo>
                <a:close/>
                <a:moveTo>
                  <a:pt x="383" y="674"/>
                </a:moveTo>
                <a:lnTo>
                  <a:pt x="383" y="674"/>
                </a:lnTo>
                <a:lnTo>
                  <a:pt x="385" y="675"/>
                </a:lnTo>
                <a:lnTo>
                  <a:pt x="386" y="675"/>
                </a:lnTo>
                <a:lnTo>
                  <a:pt x="388" y="674"/>
                </a:lnTo>
                <a:lnTo>
                  <a:pt x="390" y="674"/>
                </a:lnTo>
                <a:lnTo>
                  <a:pt x="390" y="674"/>
                </a:lnTo>
                <a:lnTo>
                  <a:pt x="390" y="676"/>
                </a:lnTo>
                <a:lnTo>
                  <a:pt x="389" y="678"/>
                </a:lnTo>
                <a:lnTo>
                  <a:pt x="386" y="678"/>
                </a:lnTo>
                <a:lnTo>
                  <a:pt x="384" y="676"/>
                </a:lnTo>
                <a:lnTo>
                  <a:pt x="383" y="674"/>
                </a:lnTo>
                <a:lnTo>
                  <a:pt x="383" y="674"/>
                </a:lnTo>
                <a:close/>
                <a:moveTo>
                  <a:pt x="378" y="673"/>
                </a:moveTo>
                <a:lnTo>
                  <a:pt x="378" y="673"/>
                </a:lnTo>
                <a:lnTo>
                  <a:pt x="376" y="673"/>
                </a:lnTo>
                <a:lnTo>
                  <a:pt x="374" y="671"/>
                </a:lnTo>
                <a:lnTo>
                  <a:pt x="374" y="670"/>
                </a:lnTo>
                <a:lnTo>
                  <a:pt x="376" y="669"/>
                </a:lnTo>
                <a:lnTo>
                  <a:pt x="376" y="669"/>
                </a:lnTo>
                <a:lnTo>
                  <a:pt x="377" y="669"/>
                </a:lnTo>
                <a:lnTo>
                  <a:pt x="378" y="670"/>
                </a:lnTo>
                <a:lnTo>
                  <a:pt x="378" y="673"/>
                </a:lnTo>
                <a:lnTo>
                  <a:pt x="378" y="673"/>
                </a:lnTo>
                <a:lnTo>
                  <a:pt x="378" y="673"/>
                </a:lnTo>
                <a:lnTo>
                  <a:pt x="378" y="673"/>
                </a:lnTo>
                <a:lnTo>
                  <a:pt x="378" y="673"/>
                </a:lnTo>
                <a:lnTo>
                  <a:pt x="378" y="673"/>
                </a:lnTo>
                <a:lnTo>
                  <a:pt x="378" y="673"/>
                </a:lnTo>
                <a:close/>
                <a:moveTo>
                  <a:pt x="360" y="659"/>
                </a:moveTo>
                <a:lnTo>
                  <a:pt x="360" y="659"/>
                </a:lnTo>
                <a:lnTo>
                  <a:pt x="361" y="658"/>
                </a:lnTo>
                <a:lnTo>
                  <a:pt x="364" y="657"/>
                </a:lnTo>
                <a:lnTo>
                  <a:pt x="365" y="658"/>
                </a:lnTo>
                <a:lnTo>
                  <a:pt x="367" y="659"/>
                </a:lnTo>
                <a:lnTo>
                  <a:pt x="367" y="659"/>
                </a:lnTo>
                <a:lnTo>
                  <a:pt x="366" y="661"/>
                </a:lnTo>
                <a:lnTo>
                  <a:pt x="364" y="661"/>
                </a:lnTo>
                <a:lnTo>
                  <a:pt x="360" y="659"/>
                </a:lnTo>
                <a:lnTo>
                  <a:pt x="360" y="659"/>
                </a:lnTo>
                <a:close/>
                <a:moveTo>
                  <a:pt x="412" y="692"/>
                </a:moveTo>
                <a:lnTo>
                  <a:pt x="412" y="692"/>
                </a:lnTo>
                <a:lnTo>
                  <a:pt x="408" y="694"/>
                </a:lnTo>
                <a:lnTo>
                  <a:pt x="404" y="696"/>
                </a:lnTo>
                <a:lnTo>
                  <a:pt x="403" y="696"/>
                </a:lnTo>
                <a:lnTo>
                  <a:pt x="403" y="693"/>
                </a:lnTo>
                <a:lnTo>
                  <a:pt x="404" y="692"/>
                </a:lnTo>
                <a:lnTo>
                  <a:pt x="406" y="691"/>
                </a:lnTo>
                <a:lnTo>
                  <a:pt x="408" y="691"/>
                </a:lnTo>
                <a:lnTo>
                  <a:pt x="412" y="692"/>
                </a:lnTo>
                <a:lnTo>
                  <a:pt x="412" y="692"/>
                </a:lnTo>
                <a:lnTo>
                  <a:pt x="411" y="692"/>
                </a:lnTo>
                <a:lnTo>
                  <a:pt x="412" y="692"/>
                </a:lnTo>
                <a:lnTo>
                  <a:pt x="412" y="692"/>
                </a:lnTo>
                <a:close/>
                <a:moveTo>
                  <a:pt x="312" y="615"/>
                </a:moveTo>
                <a:lnTo>
                  <a:pt x="312" y="615"/>
                </a:lnTo>
                <a:lnTo>
                  <a:pt x="317" y="614"/>
                </a:lnTo>
                <a:lnTo>
                  <a:pt x="319" y="614"/>
                </a:lnTo>
                <a:lnTo>
                  <a:pt x="318" y="615"/>
                </a:lnTo>
                <a:lnTo>
                  <a:pt x="312" y="615"/>
                </a:lnTo>
                <a:lnTo>
                  <a:pt x="312" y="615"/>
                </a:lnTo>
                <a:lnTo>
                  <a:pt x="313" y="615"/>
                </a:lnTo>
                <a:lnTo>
                  <a:pt x="312" y="615"/>
                </a:lnTo>
                <a:lnTo>
                  <a:pt x="312" y="615"/>
                </a:lnTo>
                <a:close/>
                <a:moveTo>
                  <a:pt x="397" y="691"/>
                </a:moveTo>
                <a:lnTo>
                  <a:pt x="397" y="691"/>
                </a:lnTo>
                <a:lnTo>
                  <a:pt x="400" y="691"/>
                </a:lnTo>
                <a:lnTo>
                  <a:pt x="402" y="691"/>
                </a:lnTo>
                <a:lnTo>
                  <a:pt x="403" y="691"/>
                </a:lnTo>
                <a:lnTo>
                  <a:pt x="403" y="691"/>
                </a:lnTo>
                <a:lnTo>
                  <a:pt x="402" y="692"/>
                </a:lnTo>
                <a:lnTo>
                  <a:pt x="400" y="692"/>
                </a:lnTo>
                <a:lnTo>
                  <a:pt x="398" y="692"/>
                </a:lnTo>
                <a:lnTo>
                  <a:pt x="397" y="691"/>
                </a:lnTo>
                <a:lnTo>
                  <a:pt x="397" y="691"/>
                </a:lnTo>
                <a:close/>
                <a:moveTo>
                  <a:pt x="273" y="528"/>
                </a:moveTo>
                <a:lnTo>
                  <a:pt x="273" y="528"/>
                </a:lnTo>
                <a:lnTo>
                  <a:pt x="274" y="528"/>
                </a:lnTo>
                <a:lnTo>
                  <a:pt x="274" y="528"/>
                </a:lnTo>
                <a:lnTo>
                  <a:pt x="276" y="529"/>
                </a:lnTo>
                <a:lnTo>
                  <a:pt x="277" y="529"/>
                </a:lnTo>
                <a:lnTo>
                  <a:pt x="277" y="529"/>
                </a:lnTo>
                <a:lnTo>
                  <a:pt x="276" y="531"/>
                </a:lnTo>
                <a:lnTo>
                  <a:pt x="274" y="531"/>
                </a:lnTo>
                <a:lnTo>
                  <a:pt x="273" y="528"/>
                </a:lnTo>
                <a:lnTo>
                  <a:pt x="273" y="528"/>
                </a:lnTo>
                <a:close/>
                <a:moveTo>
                  <a:pt x="414" y="704"/>
                </a:moveTo>
                <a:lnTo>
                  <a:pt x="414" y="704"/>
                </a:lnTo>
                <a:lnTo>
                  <a:pt x="401" y="704"/>
                </a:lnTo>
                <a:lnTo>
                  <a:pt x="414" y="704"/>
                </a:lnTo>
                <a:lnTo>
                  <a:pt x="414" y="704"/>
                </a:lnTo>
                <a:lnTo>
                  <a:pt x="415" y="704"/>
                </a:lnTo>
                <a:lnTo>
                  <a:pt x="417" y="704"/>
                </a:lnTo>
                <a:lnTo>
                  <a:pt x="417" y="704"/>
                </a:lnTo>
                <a:lnTo>
                  <a:pt x="414" y="704"/>
                </a:lnTo>
                <a:lnTo>
                  <a:pt x="414" y="704"/>
                </a:lnTo>
                <a:close/>
                <a:moveTo>
                  <a:pt x="376" y="682"/>
                </a:moveTo>
                <a:lnTo>
                  <a:pt x="376" y="682"/>
                </a:lnTo>
                <a:lnTo>
                  <a:pt x="377" y="679"/>
                </a:lnTo>
                <a:lnTo>
                  <a:pt x="379" y="678"/>
                </a:lnTo>
                <a:lnTo>
                  <a:pt x="382" y="679"/>
                </a:lnTo>
                <a:lnTo>
                  <a:pt x="382" y="679"/>
                </a:lnTo>
                <a:lnTo>
                  <a:pt x="379" y="679"/>
                </a:lnTo>
                <a:lnTo>
                  <a:pt x="379" y="680"/>
                </a:lnTo>
                <a:lnTo>
                  <a:pt x="378" y="681"/>
                </a:lnTo>
                <a:lnTo>
                  <a:pt x="376" y="682"/>
                </a:lnTo>
                <a:lnTo>
                  <a:pt x="376" y="682"/>
                </a:lnTo>
                <a:close/>
                <a:moveTo>
                  <a:pt x="404" y="699"/>
                </a:moveTo>
                <a:lnTo>
                  <a:pt x="404" y="699"/>
                </a:lnTo>
                <a:lnTo>
                  <a:pt x="402" y="699"/>
                </a:lnTo>
                <a:lnTo>
                  <a:pt x="400" y="698"/>
                </a:lnTo>
                <a:lnTo>
                  <a:pt x="400" y="698"/>
                </a:lnTo>
                <a:lnTo>
                  <a:pt x="401" y="697"/>
                </a:lnTo>
                <a:lnTo>
                  <a:pt x="403" y="697"/>
                </a:lnTo>
                <a:lnTo>
                  <a:pt x="404" y="697"/>
                </a:lnTo>
                <a:lnTo>
                  <a:pt x="404" y="699"/>
                </a:lnTo>
                <a:lnTo>
                  <a:pt x="404" y="699"/>
                </a:lnTo>
                <a:close/>
                <a:moveTo>
                  <a:pt x="306" y="614"/>
                </a:moveTo>
                <a:lnTo>
                  <a:pt x="306" y="614"/>
                </a:lnTo>
                <a:lnTo>
                  <a:pt x="299" y="608"/>
                </a:lnTo>
                <a:lnTo>
                  <a:pt x="297" y="606"/>
                </a:lnTo>
                <a:lnTo>
                  <a:pt x="299" y="606"/>
                </a:lnTo>
                <a:lnTo>
                  <a:pt x="303" y="609"/>
                </a:lnTo>
                <a:lnTo>
                  <a:pt x="305" y="611"/>
                </a:lnTo>
                <a:lnTo>
                  <a:pt x="306" y="614"/>
                </a:lnTo>
                <a:lnTo>
                  <a:pt x="306" y="614"/>
                </a:lnTo>
                <a:lnTo>
                  <a:pt x="305" y="612"/>
                </a:lnTo>
                <a:lnTo>
                  <a:pt x="306" y="614"/>
                </a:lnTo>
                <a:lnTo>
                  <a:pt x="306" y="614"/>
                </a:lnTo>
                <a:close/>
                <a:moveTo>
                  <a:pt x="305" y="611"/>
                </a:moveTo>
                <a:lnTo>
                  <a:pt x="305" y="611"/>
                </a:lnTo>
                <a:lnTo>
                  <a:pt x="306" y="610"/>
                </a:lnTo>
                <a:lnTo>
                  <a:pt x="307" y="610"/>
                </a:lnTo>
                <a:lnTo>
                  <a:pt x="309" y="612"/>
                </a:lnTo>
                <a:lnTo>
                  <a:pt x="309" y="612"/>
                </a:lnTo>
                <a:lnTo>
                  <a:pt x="308" y="612"/>
                </a:lnTo>
                <a:lnTo>
                  <a:pt x="307" y="612"/>
                </a:lnTo>
                <a:lnTo>
                  <a:pt x="305" y="611"/>
                </a:lnTo>
                <a:lnTo>
                  <a:pt x="305" y="611"/>
                </a:lnTo>
                <a:close/>
                <a:moveTo>
                  <a:pt x="386" y="697"/>
                </a:moveTo>
                <a:lnTo>
                  <a:pt x="386" y="697"/>
                </a:lnTo>
                <a:lnTo>
                  <a:pt x="384" y="697"/>
                </a:lnTo>
                <a:lnTo>
                  <a:pt x="384" y="696"/>
                </a:lnTo>
                <a:lnTo>
                  <a:pt x="388" y="696"/>
                </a:lnTo>
                <a:lnTo>
                  <a:pt x="392" y="696"/>
                </a:lnTo>
                <a:lnTo>
                  <a:pt x="391" y="697"/>
                </a:lnTo>
                <a:lnTo>
                  <a:pt x="386" y="697"/>
                </a:lnTo>
                <a:lnTo>
                  <a:pt x="386" y="697"/>
                </a:lnTo>
                <a:lnTo>
                  <a:pt x="385" y="697"/>
                </a:lnTo>
                <a:lnTo>
                  <a:pt x="386" y="697"/>
                </a:lnTo>
                <a:lnTo>
                  <a:pt x="388" y="697"/>
                </a:lnTo>
                <a:lnTo>
                  <a:pt x="386" y="697"/>
                </a:lnTo>
                <a:lnTo>
                  <a:pt x="386" y="697"/>
                </a:lnTo>
                <a:close/>
                <a:moveTo>
                  <a:pt x="268" y="508"/>
                </a:moveTo>
                <a:lnTo>
                  <a:pt x="268" y="508"/>
                </a:lnTo>
                <a:lnTo>
                  <a:pt x="271" y="507"/>
                </a:lnTo>
                <a:lnTo>
                  <a:pt x="271" y="507"/>
                </a:lnTo>
                <a:lnTo>
                  <a:pt x="271" y="508"/>
                </a:lnTo>
                <a:lnTo>
                  <a:pt x="271" y="508"/>
                </a:lnTo>
                <a:lnTo>
                  <a:pt x="270" y="509"/>
                </a:lnTo>
                <a:lnTo>
                  <a:pt x="268" y="508"/>
                </a:lnTo>
                <a:lnTo>
                  <a:pt x="268" y="508"/>
                </a:lnTo>
                <a:close/>
                <a:moveTo>
                  <a:pt x="391" y="702"/>
                </a:moveTo>
                <a:lnTo>
                  <a:pt x="391" y="702"/>
                </a:lnTo>
                <a:lnTo>
                  <a:pt x="390" y="700"/>
                </a:lnTo>
                <a:lnTo>
                  <a:pt x="390" y="698"/>
                </a:lnTo>
                <a:lnTo>
                  <a:pt x="391" y="698"/>
                </a:lnTo>
                <a:lnTo>
                  <a:pt x="391" y="702"/>
                </a:lnTo>
                <a:lnTo>
                  <a:pt x="391" y="702"/>
                </a:lnTo>
                <a:lnTo>
                  <a:pt x="391" y="702"/>
                </a:lnTo>
                <a:lnTo>
                  <a:pt x="391" y="702"/>
                </a:lnTo>
                <a:lnTo>
                  <a:pt x="391" y="702"/>
                </a:lnTo>
                <a:close/>
                <a:moveTo>
                  <a:pt x="332" y="662"/>
                </a:moveTo>
                <a:lnTo>
                  <a:pt x="332" y="662"/>
                </a:lnTo>
                <a:lnTo>
                  <a:pt x="332" y="659"/>
                </a:lnTo>
                <a:lnTo>
                  <a:pt x="333" y="657"/>
                </a:lnTo>
                <a:lnTo>
                  <a:pt x="335" y="657"/>
                </a:lnTo>
                <a:lnTo>
                  <a:pt x="332" y="662"/>
                </a:lnTo>
                <a:lnTo>
                  <a:pt x="332" y="662"/>
                </a:lnTo>
                <a:lnTo>
                  <a:pt x="332" y="661"/>
                </a:lnTo>
                <a:lnTo>
                  <a:pt x="332" y="661"/>
                </a:lnTo>
                <a:lnTo>
                  <a:pt x="332" y="661"/>
                </a:lnTo>
                <a:lnTo>
                  <a:pt x="332" y="662"/>
                </a:lnTo>
                <a:lnTo>
                  <a:pt x="332" y="662"/>
                </a:lnTo>
                <a:close/>
                <a:moveTo>
                  <a:pt x="379" y="698"/>
                </a:moveTo>
                <a:lnTo>
                  <a:pt x="379" y="698"/>
                </a:lnTo>
                <a:lnTo>
                  <a:pt x="374" y="696"/>
                </a:lnTo>
                <a:lnTo>
                  <a:pt x="371" y="694"/>
                </a:lnTo>
                <a:lnTo>
                  <a:pt x="370" y="694"/>
                </a:lnTo>
                <a:lnTo>
                  <a:pt x="371" y="696"/>
                </a:lnTo>
                <a:lnTo>
                  <a:pt x="376" y="699"/>
                </a:lnTo>
                <a:lnTo>
                  <a:pt x="378" y="699"/>
                </a:lnTo>
                <a:lnTo>
                  <a:pt x="379" y="698"/>
                </a:lnTo>
                <a:lnTo>
                  <a:pt x="379" y="698"/>
                </a:lnTo>
                <a:lnTo>
                  <a:pt x="378" y="697"/>
                </a:lnTo>
                <a:lnTo>
                  <a:pt x="379" y="698"/>
                </a:lnTo>
                <a:lnTo>
                  <a:pt x="379" y="698"/>
                </a:lnTo>
                <a:close/>
                <a:moveTo>
                  <a:pt x="364" y="686"/>
                </a:moveTo>
                <a:lnTo>
                  <a:pt x="364" y="686"/>
                </a:lnTo>
                <a:lnTo>
                  <a:pt x="360" y="686"/>
                </a:lnTo>
                <a:lnTo>
                  <a:pt x="359" y="686"/>
                </a:lnTo>
                <a:lnTo>
                  <a:pt x="361" y="685"/>
                </a:lnTo>
                <a:lnTo>
                  <a:pt x="364" y="686"/>
                </a:lnTo>
                <a:lnTo>
                  <a:pt x="364" y="686"/>
                </a:lnTo>
                <a:lnTo>
                  <a:pt x="362" y="686"/>
                </a:lnTo>
                <a:lnTo>
                  <a:pt x="364" y="686"/>
                </a:lnTo>
                <a:lnTo>
                  <a:pt x="364" y="686"/>
                </a:lnTo>
                <a:close/>
                <a:moveTo>
                  <a:pt x="384" y="704"/>
                </a:moveTo>
                <a:lnTo>
                  <a:pt x="384" y="704"/>
                </a:lnTo>
                <a:lnTo>
                  <a:pt x="384" y="705"/>
                </a:lnTo>
                <a:lnTo>
                  <a:pt x="384" y="706"/>
                </a:lnTo>
                <a:lnTo>
                  <a:pt x="385" y="705"/>
                </a:lnTo>
                <a:lnTo>
                  <a:pt x="386" y="704"/>
                </a:lnTo>
                <a:lnTo>
                  <a:pt x="384" y="704"/>
                </a:lnTo>
                <a:lnTo>
                  <a:pt x="384" y="704"/>
                </a:lnTo>
                <a:lnTo>
                  <a:pt x="384" y="705"/>
                </a:lnTo>
                <a:lnTo>
                  <a:pt x="384" y="704"/>
                </a:lnTo>
                <a:lnTo>
                  <a:pt x="384" y="704"/>
                </a:lnTo>
                <a:lnTo>
                  <a:pt x="384" y="704"/>
                </a:lnTo>
                <a:lnTo>
                  <a:pt x="384" y="704"/>
                </a:lnTo>
                <a:close/>
                <a:moveTo>
                  <a:pt x="288" y="609"/>
                </a:moveTo>
                <a:lnTo>
                  <a:pt x="288" y="609"/>
                </a:lnTo>
                <a:lnTo>
                  <a:pt x="289" y="609"/>
                </a:lnTo>
                <a:lnTo>
                  <a:pt x="290" y="609"/>
                </a:lnTo>
                <a:lnTo>
                  <a:pt x="291" y="608"/>
                </a:lnTo>
                <a:lnTo>
                  <a:pt x="293" y="609"/>
                </a:lnTo>
                <a:lnTo>
                  <a:pt x="293" y="609"/>
                </a:lnTo>
                <a:lnTo>
                  <a:pt x="291" y="610"/>
                </a:lnTo>
                <a:lnTo>
                  <a:pt x="289" y="611"/>
                </a:lnTo>
                <a:lnTo>
                  <a:pt x="288" y="610"/>
                </a:lnTo>
                <a:lnTo>
                  <a:pt x="288" y="609"/>
                </a:lnTo>
                <a:lnTo>
                  <a:pt x="288" y="609"/>
                </a:lnTo>
                <a:close/>
                <a:moveTo>
                  <a:pt x="345" y="686"/>
                </a:moveTo>
                <a:lnTo>
                  <a:pt x="345" y="686"/>
                </a:lnTo>
                <a:lnTo>
                  <a:pt x="349" y="685"/>
                </a:lnTo>
                <a:lnTo>
                  <a:pt x="353" y="685"/>
                </a:lnTo>
                <a:lnTo>
                  <a:pt x="353" y="685"/>
                </a:lnTo>
                <a:lnTo>
                  <a:pt x="352" y="687"/>
                </a:lnTo>
                <a:lnTo>
                  <a:pt x="349" y="687"/>
                </a:lnTo>
                <a:lnTo>
                  <a:pt x="345" y="686"/>
                </a:lnTo>
                <a:lnTo>
                  <a:pt x="345" y="686"/>
                </a:lnTo>
                <a:close/>
                <a:moveTo>
                  <a:pt x="264" y="501"/>
                </a:moveTo>
                <a:lnTo>
                  <a:pt x="264" y="501"/>
                </a:lnTo>
                <a:lnTo>
                  <a:pt x="264" y="499"/>
                </a:lnTo>
                <a:lnTo>
                  <a:pt x="265" y="501"/>
                </a:lnTo>
                <a:lnTo>
                  <a:pt x="265" y="501"/>
                </a:lnTo>
                <a:lnTo>
                  <a:pt x="262" y="502"/>
                </a:lnTo>
                <a:lnTo>
                  <a:pt x="264" y="501"/>
                </a:lnTo>
                <a:lnTo>
                  <a:pt x="264" y="501"/>
                </a:lnTo>
                <a:close/>
                <a:moveTo>
                  <a:pt x="327" y="675"/>
                </a:moveTo>
                <a:lnTo>
                  <a:pt x="327" y="675"/>
                </a:lnTo>
                <a:lnTo>
                  <a:pt x="331" y="675"/>
                </a:lnTo>
                <a:lnTo>
                  <a:pt x="332" y="675"/>
                </a:lnTo>
                <a:lnTo>
                  <a:pt x="333" y="676"/>
                </a:lnTo>
                <a:lnTo>
                  <a:pt x="333" y="676"/>
                </a:lnTo>
                <a:lnTo>
                  <a:pt x="332" y="678"/>
                </a:lnTo>
                <a:lnTo>
                  <a:pt x="330" y="678"/>
                </a:lnTo>
                <a:lnTo>
                  <a:pt x="327" y="676"/>
                </a:lnTo>
                <a:lnTo>
                  <a:pt x="327" y="675"/>
                </a:lnTo>
                <a:lnTo>
                  <a:pt x="327" y="675"/>
                </a:lnTo>
                <a:close/>
                <a:moveTo>
                  <a:pt x="278" y="606"/>
                </a:moveTo>
                <a:lnTo>
                  <a:pt x="278" y="606"/>
                </a:lnTo>
                <a:lnTo>
                  <a:pt x="274" y="606"/>
                </a:lnTo>
                <a:lnTo>
                  <a:pt x="272" y="604"/>
                </a:lnTo>
                <a:lnTo>
                  <a:pt x="272" y="604"/>
                </a:lnTo>
                <a:lnTo>
                  <a:pt x="273" y="603"/>
                </a:lnTo>
                <a:lnTo>
                  <a:pt x="276" y="603"/>
                </a:lnTo>
                <a:lnTo>
                  <a:pt x="278" y="604"/>
                </a:lnTo>
                <a:lnTo>
                  <a:pt x="278" y="606"/>
                </a:lnTo>
                <a:lnTo>
                  <a:pt x="278" y="606"/>
                </a:lnTo>
                <a:close/>
                <a:moveTo>
                  <a:pt x="360" y="722"/>
                </a:moveTo>
                <a:lnTo>
                  <a:pt x="360" y="722"/>
                </a:lnTo>
                <a:lnTo>
                  <a:pt x="366" y="718"/>
                </a:lnTo>
                <a:lnTo>
                  <a:pt x="374" y="712"/>
                </a:lnTo>
                <a:lnTo>
                  <a:pt x="374" y="712"/>
                </a:lnTo>
                <a:lnTo>
                  <a:pt x="377" y="714"/>
                </a:lnTo>
                <a:lnTo>
                  <a:pt x="377" y="716"/>
                </a:lnTo>
                <a:lnTo>
                  <a:pt x="376" y="717"/>
                </a:lnTo>
                <a:lnTo>
                  <a:pt x="373" y="720"/>
                </a:lnTo>
                <a:lnTo>
                  <a:pt x="367" y="722"/>
                </a:lnTo>
                <a:lnTo>
                  <a:pt x="364" y="723"/>
                </a:lnTo>
                <a:lnTo>
                  <a:pt x="360" y="722"/>
                </a:lnTo>
                <a:lnTo>
                  <a:pt x="360" y="722"/>
                </a:lnTo>
                <a:lnTo>
                  <a:pt x="361" y="722"/>
                </a:lnTo>
                <a:lnTo>
                  <a:pt x="362" y="722"/>
                </a:lnTo>
                <a:lnTo>
                  <a:pt x="361" y="722"/>
                </a:lnTo>
                <a:lnTo>
                  <a:pt x="360" y="722"/>
                </a:lnTo>
                <a:lnTo>
                  <a:pt x="360" y="722"/>
                </a:lnTo>
                <a:close/>
                <a:moveTo>
                  <a:pt x="338" y="703"/>
                </a:moveTo>
                <a:lnTo>
                  <a:pt x="338" y="703"/>
                </a:lnTo>
                <a:lnTo>
                  <a:pt x="338" y="703"/>
                </a:lnTo>
                <a:lnTo>
                  <a:pt x="336" y="702"/>
                </a:lnTo>
                <a:lnTo>
                  <a:pt x="330" y="700"/>
                </a:lnTo>
                <a:lnTo>
                  <a:pt x="329" y="699"/>
                </a:lnTo>
                <a:lnTo>
                  <a:pt x="330" y="700"/>
                </a:lnTo>
                <a:lnTo>
                  <a:pt x="338" y="703"/>
                </a:lnTo>
                <a:lnTo>
                  <a:pt x="338" y="703"/>
                </a:lnTo>
                <a:lnTo>
                  <a:pt x="338" y="704"/>
                </a:lnTo>
                <a:lnTo>
                  <a:pt x="336" y="703"/>
                </a:lnTo>
                <a:lnTo>
                  <a:pt x="336" y="703"/>
                </a:lnTo>
                <a:lnTo>
                  <a:pt x="338" y="703"/>
                </a:lnTo>
                <a:lnTo>
                  <a:pt x="338" y="703"/>
                </a:lnTo>
                <a:close/>
                <a:moveTo>
                  <a:pt x="256" y="499"/>
                </a:moveTo>
                <a:lnTo>
                  <a:pt x="256" y="499"/>
                </a:lnTo>
                <a:lnTo>
                  <a:pt x="258" y="497"/>
                </a:lnTo>
                <a:lnTo>
                  <a:pt x="256" y="496"/>
                </a:lnTo>
                <a:lnTo>
                  <a:pt x="256" y="497"/>
                </a:lnTo>
                <a:lnTo>
                  <a:pt x="256" y="499"/>
                </a:lnTo>
                <a:lnTo>
                  <a:pt x="256" y="499"/>
                </a:lnTo>
                <a:lnTo>
                  <a:pt x="256" y="499"/>
                </a:lnTo>
                <a:lnTo>
                  <a:pt x="256" y="499"/>
                </a:lnTo>
                <a:lnTo>
                  <a:pt x="256" y="499"/>
                </a:lnTo>
                <a:lnTo>
                  <a:pt x="256" y="499"/>
                </a:lnTo>
                <a:lnTo>
                  <a:pt x="256" y="499"/>
                </a:lnTo>
                <a:close/>
                <a:moveTo>
                  <a:pt x="267" y="604"/>
                </a:moveTo>
                <a:lnTo>
                  <a:pt x="267" y="604"/>
                </a:lnTo>
                <a:lnTo>
                  <a:pt x="268" y="603"/>
                </a:lnTo>
                <a:lnTo>
                  <a:pt x="271" y="604"/>
                </a:lnTo>
                <a:lnTo>
                  <a:pt x="271" y="604"/>
                </a:lnTo>
                <a:lnTo>
                  <a:pt x="268" y="604"/>
                </a:lnTo>
                <a:lnTo>
                  <a:pt x="267" y="604"/>
                </a:lnTo>
                <a:lnTo>
                  <a:pt x="267" y="604"/>
                </a:lnTo>
                <a:close/>
                <a:moveTo>
                  <a:pt x="377" y="727"/>
                </a:moveTo>
                <a:lnTo>
                  <a:pt x="377" y="727"/>
                </a:lnTo>
                <a:lnTo>
                  <a:pt x="377" y="727"/>
                </a:lnTo>
                <a:lnTo>
                  <a:pt x="376" y="726"/>
                </a:lnTo>
                <a:lnTo>
                  <a:pt x="376" y="724"/>
                </a:lnTo>
                <a:lnTo>
                  <a:pt x="376" y="723"/>
                </a:lnTo>
                <a:lnTo>
                  <a:pt x="376" y="723"/>
                </a:lnTo>
                <a:lnTo>
                  <a:pt x="378" y="724"/>
                </a:lnTo>
                <a:lnTo>
                  <a:pt x="379" y="726"/>
                </a:lnTo>
                <a:lnTo>
                  <a:pt x="378" y="727"/>
                </a:lnTo>
                <a:lnTo>
                  <a:pt x="377" y="727"/>
                </a:lnTo>
                <a:lnTo>
                  <a:pt x="377" y="727"/>
                </a:lnTo>
                <a:close/>
                <a:moveTo>
                  <a:pt x="326" y="696"/>
                </a:moveTo>
                <a:lnTo>
                  <a:pt x="326" y="696"/>
                </a:lnTo>
                <a:lnTo>
                  <a:pt x="332" y="691"/>
                </a:lnTo>
                <a:lnTo>
                  <a:pt x="332" y="692"/>
                </a:lnTo>
                <a:lnTo>
                  <a:pt x="329" y="694"/>
                </a:lnTo>
                <a:lnTo>
                  <a:pt x="326" y="696"/>
                </a:lnTo>
                <a:lnTo>
                  <a:pt x="326" y="696"/>
                </a:lnTo>
                <a:lnTo>
                  <a:pt x="327" y="696"/>
                </a:lnTo>
                <a:lnTo>
                  <a:pt x="326" y="696"/>
                </a:lnTo>
                <a:lnTo>
                  <a:pt x="326" y="696"/>
                </a:lnTo>
                <a:close/>
                <a:moveTo>
                  <a:pt x="264" y="602"/>
                </a:moveTo>
                <a:lnTo>
                  <a:pt x="264" y="602"/>
                </a:lnTo>
                <a:lnTo>
                  <a:pt x="262" y="600"/>
                </a:lnTo>
                <a:lnTo>
                  <a:pt x="262" y="599"/>
                </a:lnTo>
                <a:lnTo>
                  <a:pt x="264" y="600"/>
                </a:lnTo>
                <a:lnTo>
                  <a:pt x="264" y="602"/>
                </a:lnTo>
                <a:lnTo>
                  <a:pt x="264" y="602"/>
                </a:lnTo>
                <a:lnTo>
                  <a:pt x="264" y="602"/>
                </a:lnTo>
                <a:lnTo>
                  <a:pt x="264" y="602"/>
                </a:lnTo>
                <a:lnTo>
                  <a:pt x="264" y="602"/>
                </a:lnTo>
                <a:close/>
                <a:moveTo>
                  <a:pt x="290" y="658"/>
                </a:moveTo>
                <a:lnTo>
                  <a:pt x="290" y="658"/>
                </a:lnTo>
                <a:lnTo>
                  <a:pt x="289" y="656"/>
                </a:lnTo>
                <a:lnTo>
                  <a:pt x="290" y="655"/>
                </a:lnTo>
                <a:lnTo>
                  <a:pt x="293" y="655"/>
                </a:lnTo>
                <a:lnTo>
                  <a:pt x="295" y="656"/>
                </a:lnTo>
                <a:lnTo>
                  <a:pt x="295" y="656"/>
                </a:lnTo>
                <a:lnTo>
                  <a:pt x="294" y="656"/>
                </a:lnTo>
                <a:lnTo>
                  <a:pt x="293" y="657"/>
                </a:lnTo>
                <a:lnTo>
                  <a:pt x="291" y="657"/>
                </a:lnTo>
                <a:lnTo>
                  <a:pt x="290" y="658"/>
                </a:lnTo>
                <a:lnTo>
                  <a:pt x="290" y="658"/>
                </a:lnTo>
                <a:close/>
                <a:moveTo>
                  <a:pt x="354" y="718"/>
                </a:moveTo>
                <a:lnTo>
                  <a:pt x="354" y="718"/>
                </a:lnTo>
                <a:lnTo>
                  <a:pt x="352" y="717"/>
                </a:lnTo>
                <a:lnTo>
                  <a:pt x="352" y="716"/>
                </a:lnTo>
                <a:lnTo>
                  <a:pt x="352" y="714"/>
                </a:lnTo>
                <a:lnTo>
                  <a:pt x="352" y="714"/>
                </a:lnTo>
                <a:lnTo>
                  <a:pt x="354" y="716"/>
                </a:lnTo>
                <a:lnTo>
                  <a:pt x="355" y="717"/>
                </a:lnTo>
                <a:lnTo>
                  <a:pt x="354" y="718"/>
                </a:lnTo>
                <a:lnTo>
                  <a:pt x="354" y="718"/>
                </a:lnTo>
                <a:close/>
                <a:moveTo>
                  <a:pt x="260" y="605"/>
                </a:moveTo>
                <a:lnTo>
                  <a:pt x="260" y="605"/>
                </a:lnTo>
                <a:lnTo>
                  <a:pt x="260" y="604"/>
                </a:lnTo>
                <a:lnTo>
                  <a:pt x="260" y="605"/>
                </a:lnTo>
                <a:lnTo>
                  <a:pt x="260" y="605"/>
                </a:lnTo>
                <a:lnTo>
                  <a:pt x="260" y="605"/>
                </a:lnTo>
                <a:lnTo>
                  <a:pt x="260" y="605"/>
                </a:lnTo>
                <a:lnTo>
                  <a:pt x="260" y="605"/>
                </a:lnTo>
                <a:close/>
                <a:moveTo>
                  <a:pt x="258" y="616"/>
                </a:moveTo>
                <a:lnTo>
                  <a:pt x="258" y="616"/>
                </a:lnTo>
                <a:lnTo>
                  <a:pt x="259" y="617"/>
                </a:lnTo>
                <a:lnTo>
                  <a:pt x="260" y="617"/>
                </a:lnTo>
                <a:lnTo>
                  <a:pt x="262" y="617"/>
                </a:lnTo>
                <a:lnTo>
                  <a:pt x="262" y="619"/>
                </a:lnTo>
                <a:lnTo>
                  <a:pt x="262" y="619"/>
                </a:lnTo>
                <a:lnTo>
                  <a:pt x="261" y="619"/>
                </a:lnTo>
                <a:lnTo>
                  <a:pt x="259" y="619"/>
                </a:lnTo>
                <a:lnTo>
                  <a:pt x="258" y="619"/>
                </a:lnTo>
                <a:lnTo>
                  <a:pt x="258" y="616"/>
                </a:lnTo>
                <a:lnTo>
                  <a:pt x="258" y="616"/>
                </a:lnTo>
                <a:close/>
                <a:moveTo>
                  <a:pt x="382" y="752"/>
                </a:moveTo>
                <a:lnTo>
                  <a:pt x="382" y="752"/>
                </a:lnTo>
                <a:lnTo>
                  <a:pt x="382" y="751"/>
                </a:lnTo>
                <a:lnTo>
                  <a:pt x="383" y="751"/>
                </a:lnTo>
                <a:lnTo>
                  <a:pt x="383" y="752"/>
                </a:lnTo>
                <a:lnTo>
                  <a:pt x="382" y="752"/>
                </a:lnTo>
                <a:lnTo>
                  <a:pt x="382" y="752"/>
                </a:lnTo>
                <a:lnTo>
                  <a:pt x="382" y="751"/>
                </a:lnTo>
                <a:lnTo>
                  <a:pt x="383" y="751"/>
                </a:lnTo>
                <a:lnTo>
                  <a:pt x="382" y="752"/>
                </a:lnTo>
                <a:lnTo>
                  <a:pt x="382" y="752"/>
                </a:lnTo>
                <a:lnTo>
                  <a:pt x="382" y="752"/>
                </a:lnTo>
                <a:close/>
                <a:moveTo>
                  <a:pt x="250" y="487"/>
                </a:moveTo>
                <a:lnTo>
                  <a:pt x="250" y="487"/>
                </a:lnTo>
                <a:lnTo>
                  <a:pt x="252" y="487"/>
                </a:lnTo>
                <a:lnTo>
                  <a:pt x="252" y="488"/>
                </a:lnTo>
                <a:lnTo>
                  <a:pt x="250" y="490"/>
                </a:lnTo>
                <a:lnTo>
                  <a:pt x="250" y="487"/>
                </a:lnTo>
                <a:lnTo>
                  <a:pt x="250" y="487"/>
                </a:lnTo>
                <a:lnTo>
                  <a:pt x="252" y="487"/>
                </a:lnTo>
                <a:lnTo>
                  <a:pt x="250" y="487"/>
                </a:lnTo>
                <a:lnTo>
                  <a:pt x="250" y="487"/>
                </a:lnTo>
                <a:lnTo>
                  <a:pt x="250" y="487"/>
                </a:lnTo>
                <a:lnTo>
                  <a:pt x="250" y="487"/>
                </a:lnTo>
                <a:close/>
                <a:moveTo>
                  <a:pt x="255" y="650"/>
                </a:moveTo>
                <a:lnTo>
                  <a:pt x="255" y="650"/>
                </a:lnTo>
                <a:lnTo>
                  <a:pt x="256" y="650"/>
                </a:lnTo>
                <a:lnTo>
                  <a:pt x="256" y="650"/>
                </a:lnTo>
                <a:lnTo>
                  <a:pt x="259" y="652"/>
                </a:lnTo>
                <a:lnTo>
                  <a:pt x="259" y="652"/>
                </a:lnTo>
                <a:lnTo>
                  <a:pt x="258" y="652"/>
                </a:lnTo>
                <a:lnTo>
                  <a:pt x="256" y="652"/>
                </a:lnTo>
                <a:lnTo>
                  <a:pt x="255" y="650"/>
                </a:lnTo>
                <a:lnTo>
                  <a:pt x="255" y="650"/>
                </a:lnTo>
                <a:close/>
                <a:moveTo>
                  <a:pt x="231" y="584"/>
                </a:moveTo>
                <a:lnTo>
                  <a:pt x="231" y="584"/>
                </a:lnTo>
                <a:lnTo>
                  <a:pt x="231" y="582"/>
                </a:lnTo>
                <a:lnTo>
                  <a:pt x="231" y="581"/>
                </a:lnTo>
                <a:lnTo>
                  <a:pt x="232" y="581"/>
                </a:lnTo>
                <a:lnTo>
                  <a:pt x="234" y="582"/>
                </a:lnTo>
                <a:lnTo>
                  <a:pt x="234" y="582"/>
                </a:lnTo>
                <a:lnTo>
                  <a:pt x="232" y="584"/>
                </a:lnTo>
                <a:lnTo>
                  <a:pt x="231" y="584"/>
                </a:lnTo>
                <a:lnTo>
                  <a:pt x="231" y="584"/>
                </a:lnTo>
                <a:close/>
                <a:moveTo>
                  <a:pt x="246" y="644"/>
                </a:moveTo>
                <a:lnTo>
                  <a:pt x="246" y="644"/>
                </a:lnTo>
                <a:lnTo>
                  <a:pt x="240" y="647"/>
                </a:lnTo>
                <a:lnTo>
                  <a:pt x="237" y="647"/>
                </a:lnTo>
                <a:lnTo>
                  <a:pt x="238" y="645"/>
                </a:lnTo>
                <a:lnTo>
                  <a:pt x="241" y="643"/>
                </a:lnTo>
                <a:lnTo>
                  <a:pt x="244" y="640"/>
                </a:lnTo>
                <a:lnTo>
                  <a:pt x="247" y="639"/>
                </a:lnTo>
                <a:lnTo>
                  <a:pt x="248" y="639"/>
                </a:lnTo>
                <a:lnTo>
                  <a:pt x="248" y="640"/>
                </a:lnTo>
                <a:lnTo>
                  <a:pt x="246" y="644"/>
                </a:lnTo>
                <a:lnTo>
                  <a:pt x="246" y="644"/>
                </a:lnTo>
                <a:lnTo>
                  <a:pt x="244" y="645"/>
                </a:lnTo>
                <a:lnTo>
                  <a:pt x="246" y="644"/>
                </a:lnTo>
                <a:lnTo>
                  <a:pt x="246" y="644"/>
                </a:lnTo>
                <a:lnTo>
                  <a:pt x="246" y="644"/>
                </a:lnTo>
                <a:lnTo>
                  <a:pt x="246" y="644"/>
                </a:lnTo>
                <a:close/>
                <a:moveTo>
                  <a:pt x="249" y="478"/>
                </a:moveTo>
                <a:lnTo>
                  <a:pt x="249" y="478"/>
                </a:lnTo>
                <a:lnTo>
                  <a:pt x="250" y="478"/>
                </a:lnTo>
                <a:lnTo>
                  <a:pt x="249" y="480"/>
                </a:lnTo>
                <a:lnTo>
                  <a:pt x="249" y="480"/>
                </a:lnTo>
                <a:lnTo>
                  <a:pt x="248" y="480"/>
                </a:lnTo>
                <a:lnTo>
                  <a:pt x="248" y="479"/>
                </a:lnTo>
                <a:lnTo>
                  <a:pt x="249" y="478"/>
                </a:lnTo>
                <a:lnTo>
                  <a:pt x="249" y="478"/>
                </a:lnTo>
                <a:close/>
                <a:moveTo>
                  <a:pt x="314" y="746"/>
                </a:moveTo>
                <a:lnTo>
                  <a:pt x="314" y="746"/>
                </a:lnTo>
                <a:lnTo>
                  <a:pt x="319" y="747"/>
                </a:lnTo>
                <a:lnTo>
                  <a:pt x="320" y="749"/>
                </a:lnTo>
                <a:lnTo>
                  <a:pt x="320" y="750"/>
                </a:lnTo>
                <a:lnTo>
                  <a:pt x="320" y="750"/>
                </a:lnTo>
                <a:lnTo>
                  <a:pt x="319" y="750"/>
                </a:lnTo>
                <a:lnTo>
                  <a:pt x="317" y="750"/>
                </a:lnTo>
                <a:lnTo>
                  <a:pt x="315" y="749"/>
                </a:lnTo>
                <a:lnTo>
                  <a:pt x="314" y="746"/>
                </a:lnTo>
                <a:lnTo>
                  <a:pt x="314" y="746"/>
                </a:lnTo>
                <a:close/>
                <a:moveTo>
                  <a:pt x="258" y="705"/>
                </a:moveTo>
                <a:lnTo>
                  <a:pt x="258" y="705"/>
                </a:lnTo>
                <a:lnTo>
                  <a:pt x="256" y="702"/>
                </a:lnTo>
                <a:lnTo>
                  <a:pt x="256" y="699"/>
                </a:lnTo>
                <a:lnTo>
                  <a:pt x="258" y="698"/>
                </a:lnTo>
                <a:lnTo>
                  <a:pt x="259" y="698"/>
                </a:lnTo>
                <a:lnTo>
                  <a:pt x="260" y="699"/>
                </a:lnTo>
                <a:lnTo>
                  <a:pt x="261" y="702"/>
                </a:lnTo>
                <a:lnTo>
                  <a:pt x="260" y="703"/>
                </a:lnTo>
                <a:lnTo>
                  <a:pt x="258" y="705"/>
                </a:lnTo>
                <a:lnTo>
                  <a:pt x="258" y="705"/>
                </a:lnTo>
                <a:lnTo>
                  <a:pt x="258" y="704"/>
                </a:lnTo>
                <a:lnTo>
                  <a:pt x="259" y="704"/>
                </a:lnTo>
                <a:lnTo>
                  <a:pt x="259" y="704"/>
                </a:lnTo>
                <a:lnTo>
                  <a:pt x="258" y="705"/>
                </a:lnTo>
                <a:lnTo>
                  <a:pt x="258" y="705"/>
                </a:lnTo>
                <a:close/>
                <a:moveTo>
                  <a:pt x="207" y="594"/>
                </a:moveTo>
                <a:lnTo>
                  <a:pt x="207" y="594"/>
                </a:lnTo>
                <a:lnTo>
                  <a:pt x="207" y="593"/>
                </a:lnTo>
                <a:lnTo>
                  <a:pt x="208" y="592"/>
                </a:lnTo>
                <a:lnTo>
                  <a:pt x="211" y="591"/>
                </a:lnTo>
                <a:lnTo>
                  <a:pt x="212" y="591"/>
                </a:lnTo>
                <a:lnTo>
                  <a:pt x="212" y="592"/>
                </a:lnTo>
                <a:lnTo>
                  <a:pt x="207" y="594"/>
                </a:lnTo>
                <a:lnTo>
                  <a:pt x="207" y="594"/>
                </a:lnTo>
                <a:lnTo>
                  <a:pt x="207" y="593"/>
                </a:lnTo>
                <a:lnTo>
                  <a:pt x="208" y="593"/>
                </a:lnTo>
                <a:lnTo>
                  <a:pt x="208" y="594"/>
                </a:lnTo>
                <a:lnTo>
                  <a:pt x="207" y="594"/>
                </a:lnTo>
                <a:lnTo>
                  <a:pt x="207" y="594"/>
                </a:lnTo>
                <a:close/>
                <a:moveTo>
                  <a:pt x="261" y="737"/>
                </a:moveTo>
                <a:lnTo>
                  <a:pt x="261" y="737"/>
                </a:lnTo>
                <a:lnTo>
                  <a:pt x="265" y="734"/>
                </a:lnTo>
                <a:lnTo>
                  <a:pt x="267" y="734"/>
                </a:lnTo>
                <a:lnTo>
                  <a:pt x="270" y="734"/>
                </a:lnTo>
                <a:lnTo>
                  <a:pt x="270" y="734"/>
                </a:lnTo>
                <a:lnTo>
                  <a:pt x="265" y="737"/>
                </a:lnTo>
                <a:lnTo>
                  <a:pt x="262" y="738"/>
                </a:lnTo>
                <a:lnTo>
                  <a:pt x="261" y="737"/>
                </a:lnTo>
                <a:lnTo>
                  <a:pt x="261" y="737"/>
                </a:lnTo>
                <a:close/>
                <a:moveTo>
                  <a:pt x="218" y="665"/>
                </a:moveTo>
                <a:lnTo>
                  <a:pt x="218" y="665"/>
                </a:lnTo>
                <a:lnTo>
                  <a:pt x="219" y="665"/>
                </a:lnTo>
                <a:lnTo>
                  <a:pt x="220" y="665"/>
                </a:lnTo>
                <a:lnTo>
                  <a:pt x="221" y="668"/>
                </a:lnTo>
                <a:lnTo>
                  <a:pt x="221" y="668"/>
                </a:lnTo>
                <a:lnTo>
                  <a:pt x="220" y="668"/>
                </a:lnTo>
                <a:lnTo>
                  <a:pt x="219" y="668"/>
                </a:lnTo>
                <a:lnTo>
                  <a:pt x="218" y="665"/>
                </a:lnTo>
                <a:lnTo>
                  <a:pt x="218" y="665"/>
                </a:lnTo>
                <a:close/>
                <a:moveTo>
                  <a:pt x="229" y="694"/>
                </a:moveTo>
                <a:lnTo>
                  <a:pt x="229" y="694"/>
                </a:lnTo>
                <a:lnTo>
                  <a:pt x="234" y="693"/>
                </a:lnTo>
                <a:lnTo>
                  <a:pt x="235" y="694"/>
                </a:lnTo>
                <a:lnTo>
                  <a:pt x="236" y="696"/>
                </a:lnTo>
                <a:lnTo>
                  <a:pt x="236" y="696"/>
                </a:lnTo>
                <a:lnTo>
                  <a:pt x="235" y="696"/>
                </a:lnTo>
                <a:lnTo>
                  <a:pt x="232" y="696"/>
                </a:lnTo>
                <a:lnTo>
                  <a:pt x="229" y="694"/>
                </a:lnTo>
                <a:lnTo>
                  <a:pt x="229" y="694"/>
                </a:lnTo>
                <a:close/>
                <a:moveTo>
                  <a:pt x="215" y="678"/>
                </a:moveTo>
                <a:lnTo>
                  <a:pt x="215" y="678"/>
                </a:lnTo>
                <a:lnTo>
                  <a:pt x="211" y="670"/>
                </a:lnTo>
                <a:lnTo>
                  <a:pt x="212" y="670"/>
                </a:lnTo>
                <a:lnTo>
                  <a:pt x="213" y="670"/>
                </a:lnTo>
                <a:lnTo>
                  <a:pt x="215" y="675"/>
                </a:lnTo>
                <a:lnTo>
                  <a:pt x="217" y="676"/>
                </a:lnTo>
                <a:lnTo>
                  <a:pt x="215" y="678"/>
                </a:lnTo>
                <a:lnTo>
                  <a:pt x="215" y="678"/>
                </a:lnTo>
                <a:lnTo>
                  <a:pt x="214" y="676"/>
                </a:lnTo>
                <a:lnTo>
                  <a:pt x="215" y="676"/>
                </a:lnTo>
                <a:lnTo>
                  <a:pt x="215" y="678"/>
                </a:lnTo>
                <a:lnTo>
                  <a:pt x="215" y="678"/>
                </a:lnTo>
                <a:lnTo>
                  <a:pt x="215" y="678"/>
                </a:lnTo>
                <a:close/>
                <a:moveTo>
                  <a:pt x="188" y="614"/>
                </a:moveTo>
                <a:lnTo>
                  <a:pt x="188" y="614"/>
                </a:lnTo>
                <a:lnTo>
                  <a:pt x="190" y="614"/>
                </a:lnTo>
                <a:lnTo>
                  <a:pt x="193" y="614"/>
                </a:lnTo>
                <a:lnTo>
                  <a:pt x="196" y="616"/>
                </a:lnTo>
                <a:lnTo>
                  <a:pt x="196" y="616"/>
                </a:lnTo>
                <a:lnTo>
                  <a:pt x="194" y="617"/>
                </a:lnTo>
                <a:lnTo>
                  <a:pt x="191" y="616"/>
                </a:lnTo>
                <a:lnTo>
                  <a:pt x="188" y="614"/>
                </a:lnTo>
                <a:lnTo>
                  <a:pt x="188" y="614"/>
                </a:lnTo>
                <a:close/>
                <a:moveTo>
                  <a:pt x="242" y="738"/>
                </a:moveTo>
                <a:lnTo>
                  <a:pt x="242" y="738"/>
                </a:lnTo>
                <a:lnTo>
                  <a:pt x="244" y="738"/>
                </a:lnTo>
                <a:lnTo>
                  <a:pt x="246" y="738"/>
                </a:lnTo>
                <a:lnTo>
                  <a:pt x="248" y="740"/>
                </a:lnTo>
                <a:lnTo>
                  <a:pt x="248" y="741"/>
                </a:lnTo>
                <a:lnTo>
                  <a:pt x="247" y="741"/>
                </a:lnTo>
                <a:lnTo>
                  <a:pt x="242" y="738"/>
                </a:lnTo>
                <a:lnTo>
                  <a:pt x="242" y="738"/>
                </a:lnTo>
                <a:lnTo>
                  <a:pt x="243" y="738"/>
                </a:lnTo>
                <a:lnTo>
                  <a:pt x="243" y="738"/>
                </a:lnTo>
                <a:lnTo>
                  <a:pt x="243" y="739"/>
                </a:lnTo>
                <a:lnTo>
                  <a:pt x="242" y="738"/>
                </a:lnTo>
                <a:lnTo>
                  <a:pt x="242" y="738"/>
                </a:lnTo>
                <a:close/>
                <a:moveTo>
                  <a:pt x="255" y="738"/>
                </a:moveTo>
                <a:lnTo>
                  <a:pt x="255" y="738"/>
                </a:lnTo>
                <a:lnTo>
                  <a:pt x="255" y="741"/>
                </a:lnTo>
                <a:lnTo>
                  <a:pt x="254" y="744"/>
                </a:lnTo>
                <a:lnTo>
                  <a:pt x="253" y="745"/>
                </a:lnTo>
                <a:lnTo>
                  <a:pt x="252" y="745"/>
                </a:lnTo>
                <a:lnTo>
                  <a:pt x="250" y="745"/>
                </a:lnTo>
                <a:lnTo>
                  <a:pt x="250" y="744"/>
                </a:lnTo>
                <a:lnTo>
                  <a:pt x="252" y="741"/>
                </a:lnTo>
                <a:lnTo>
                  <a:pt x="255" y="738"/>
                </a:lnTo>
                <a:lnTo>
                  <a:pt x="255" y="738"/>
                </a:lnTo>
                <a:lnTo>
                  <a:pt x="255" y="740"/>
                </a:lnTo>
                <a:lnTo>
                  <a:pt x="254" y="740"/>
                </a:lnTo>
                <a:lnTo>
                  <a:pt x="254" y="739"/>
                </a:lnTo>
                <a:lnTo>
                  <a:pt x="255" y="738"/>
                </a:lnTo>
                <a:lnTo>
                  <a:pt x="255" y="738"/>
                </a:lnTo>
                <a:close/>
                <a:moveTo>
                  <a:pt x="242" y="732"/>
                </a:moveTo>
                <a:lnTo>
                  <a:pt x="242" y="732"/>
                </a:lnTo>
                <a:lnTo>
                  <a:pt x="243" y="735"/>
                </a:lnTo>
                <a:lnTo>
                  <a:pt x="242" y="732"/>
                </a:lnTo>
                <a:lnTo>
                  <a:pt x="242" y="729"/>
                </a:lnTo>
                <a:lnTo>
                  <a:pt x="242" y="732"/>
                </a:lnTo>
                <a:lnTo>
                  <a:pt x="242" y="732"/>
                </a:lnTo>
                <a:lnTo>
                  <a:pt x="243" y="733"/>
                </a:lnTo>
                <a:lnTo>
                  <a:pt x="242" y="733"/>
                </a:lnTo>
                <a:lnTo>
                  <a:pt x="242" y="732"/>
                </a:lnTo>
                <a:lnTo>
                  <a:pt x="242" y="732"/>
                </a:lnTo>
                <a:lnTo>
                  <a:pt x="242" y="732"/>
                </a:lnTo>
                <a:close/>
                <a:moveTo>
                  <a:pt x="205" y="682"/>
                </a:moveTo>
                <a:lnTo>
                  <a:pt x="205" y="682"/>
                </a:lnTo>
                <a:lnTo>
                  <a:pt x="206" y="684"/>
                </a:lnTo>
                <a:lnTo>
                  <a:pt x="207" y="684"/>
                </a:lnTo>
                <a:lnTo>
                  <a:pt x="208" y="685"/>
                </a:lnTo>
                <a:lnTo>
                  <a:pt x="209" y="686"/>
                </a:lnTo>
                <a:lnTo>
                  <a:pt x="209" y="686"/>
                </a:lnTo>
                <a:lnTo>
                  <a:pt x="207" y="686"/>
                </a:lnTo>
                <a:lnTo>
                  <a:pt x="206" y="685"/>
                </a:lnTo>
                <a:lnTo>
                  <a:pt x="205" y="684"/>
                </a:lnTo>
                <a:lnTo>
                  <a:pt x="205" y="682"/>
                </a:lnTo>
                <a:lnTo>
                  <a:pt x="205" y="682"/>
                </a:lnTo>
                <a:close/>
                <a:moveTo>
                  <a:pt x="212" y="686"/>
                </a:moveTo>
                <a:lnTo>
                  <a:pt x="212" y="686"/>
                </a:lnTo>
                <a:lnTo>
                  <a:pt x="212" y="686"/>
                </a:lnTo>
                <a:lnTo>
                  <a:pt x="212" y="687"/>
                </a:lnTo>
                <a:lnTo>
                  <a:pt x="212" y="688"/>
                </a:lnTo>
                <a:lnTo>
                  <a:pt x="209" y="690"/>
                </a:lnTo>
                <a:lnTo>
                  <a:pt x="209" y="690"/>
                </a:lnTo>
                <a:lnTo>
                  <a:pt x="209" y="687"/>
                </a:lnTo>
                <a:lnTo>
                  <a:pt x="209" y="686"/>
                </a:lnTo>
                <a:lnTo>
                  <a:pt x="211" y="685"/>
                </a:lnTo>
                <a:lnTo>
                  <a:pt x="212" y="686"/>
                </a:lnTo>
                <a:lnTo>
                  <a:pt x="212" y="686"/>
                </a:lnTo>
                <a:close/>
                <a:moveTo>
                  <a:pt x="202" y="669"/>
                </a:moveTo>
                <a:lnTo>
                  <a:pt x="202" y="669"/>
                </a:lnTo>
                <a:lnTo>
                  <a:pt x="196" y="671"/>
                </a:lnTo>
                <a:lnTo>
                  <a:pt x="194" y="670"/>
                </a:lnTo>
                <a:lnTo>
                  <a:pt x="194" y="669"/>
                </a:lnTo>
                <a:lnTo>
                  <a:pt x="196" y="665"/>
                </a:lnTo>
                <a:lnTo>
                  <a:pt x="200" y="663"/>
                </a:lnTo>
                <a:lnTo>
                  <a:pt x="202" y="663"/>
                </a:lnTo>
                <a:lnTo>
                  <a:pt x="202" y="663"/>
                </a:lnTo>
                <a:lnTo>
                  <a:pt x="203" y="664"/>
                </a:lnTo>
                <a:lnTo>
                  <a:pt x="202" y="669"/>
                </a:lnTo>
                <a:lnTo>
                  <a:pt x="202" y="669"/>
                </a:lnTo>
                <a:lnTo>
                  <a:pt x="201" y="669"/>
                </a:lnTo>
                <a:lnTo>
                  <a:pt x="202" y="669"/>
                </a:lnTo>
                <a:lnTo>
                  <a:pt x="202" y="669"/>
                </a:lnTo>
                <a:close/>
                <a:moveTo>
                  <a:pt x="184" y="545"/>
                </a:moveTo>
                <a:lnTo>
                  <a:pt x="184" y="545"/>
                </a:lnTo>
                <a:lnTo>
                  <a:pt x="189" y="543"/>
                </a:lnTo>
                <a:lnTo>
                  <a:pt x="190" y="543"/>
                </a:lnTo>
                <a:lnTo>
                  <a:pt x="190" y="544"/>
                </a:lnTo>
                <a:lnTo>
                  <a:pt x="190" y="545"/>
                </a:lnTo>
                <a:lnTo>
                  <a:pt x="187" y="547"/>
                </a:lnTo>
                <a:lnTo>
                  <a:pt x="185" y="546"/>
                </a:lnTo>
                <a:lnTo>
                  <a:pt x="184" y="545"/>
                </a:lnTo>
                <a:lnTo>
                  <a:pt x="184" y="545"/>
                </a:lnTo>
                <a:lnTo>
                  <a:pt x="185" y="544"/>
                </a:lnTo>
                <a:lnTo>
                  <a:pt x="185" y="545"/>
                </a:lnTo>
                <a:lnTo>
                  <a:pt x="185" y="545"/>
                </a:lnTo>
                <a:lnTo>
                  <a:pt x="184" y="545"/>
                </a:lnTo>
                <a:lnTo>
                  <a:pt x="184" y="545"/>
                </a:lnTo>
                <a:close/>
                <a:moveTo>
                  <a:pt x="241" y="466"/>
                </a:moveTo>
                <a:lnTo>
                  <a:pt x="241" y="466"/>
                </a:lnTo>
                <a:lnTo>
                  <a:pt x="241" y="466"/>
                </a:lnTo>
                <a:lnTo>
                  <a:pt x="243" y="464"/>
                </a:lnTo>
                <a:lnTo>
                  <a:pt x="243" y="464"/>
                </a:lnTo>
                <a:lnTo>
                  <a:pt x="243" y="464"/>
                </a:lnTo>
                <a:lnTo>
                  <a:pt x="243" y="464"/>
                </a:lnTo>
                <a:lnTo>
                  <a:pt x="241" y="466"/>
                </a:lnTo>
                <a:lnTo>
                  <a:pt x="241" y="466"/>
                </a:lnTo>
                <a:close/>
                <a:moveTo>
                  <a:pt x="235" y="734"/>
                </a:moveTo>
                <a:lnTo>
                  <a:pt x="235" y="734"/>
                </a:lnTo>
                <a:lnTo>
                  <a:pt x="238" y="734"/>
                </a:lnTo>
                <a:lnTo>
                  <a:pt x="241" y="737"/>
                </a:lnTo>
                <a:lnTo>
                  <a:pt x="241" y="737"/>
                </a:lnTo>
                <a:lnTo>
                  <a:pt x="238" y="738"/>
                </a:lnTo>
                <a:lnTo>
                  <a:pt x="237" y="737"/>
                </a:lnTo>
                <a:lnTo>
                  <a:pt x="235" y="735"/>
                </a:lnTo>
                <a:lnTo>
                  <a:pt x="235" y="734"/>
                </a:lnTo>
                <a:lnTo>
                  <a:pt x="235" y="734"/>
                </a:lnTo>
                <a:close/>
                <a:moveTo>
                  <a:pt x="176" y="567"/>
                </a:moveTo>
                <a:lnTo>
                  <a:pt x="176" y="567"/>
                </a:lnTo>
                <a:lnTo>
                  <a:pt x="178" y="568"/>
                </a:lnTo>
                <a:lnTo>
                  <a:pt x="181" y="570"/>
                </a:lnTo>
                <a:lnTo>
                  <a:pt x="181" y="570"/>
                </a:lnTo>
                <a:lnTo>
                  <a:pt x="177" y="569"/>
                </a:lnTo>
                <a:lnTo>
                  <a:pt x="176" y="567"/>
                </a:lnTo>
                <a:lnTo>
                  <a:pt x="176" y="567"/>
                </a:lnTo>
                <a:close/>
                <a:moveTo>
                  <a:pt x="207" y="720"/>
                </a:moveTo>
                <a:lnTo>
                  <a:pt x="207" y="720"/>
                </a:lnTo>
                <a:lnTo>
                  <a:pt x="212" y="726"/>
                </a:lnTo>
                <a:lnTo>
                  <a:pt x="214" y="727"/>
                </a:lnTo>
                <a:lnTo>
                  <a:pt x="215" y="724"/>
                </a:lnTo>
                <a:lnTo>
                  <a:pt x="213" y="722"/>
                </a:lnTo>
                <a:lnTo>
                  <a:pt x="212" y="718"/>
                </a:lnTo>
                <a:lnTo>
                  <a:pt x="209" y="716"/>
                </a:lnTo>
                <a:lnTo>
                  <a:pt x="208" y="716"/>
                </a:lnTo>
                <a:lnTo>
                  <a:pt x="207" y="716"/>
                </a:lnTo>
                <a:lnTo>
                  <a:pt x="207" y="720"/>
                </a:lnTo>
                <a:lnTo>
                  <a:pt x="207" y="720"/>
                </a:lnTo>
                <a:lnTo>
                  <a:pt x="207" y="722"/>
                </a:lnTo>
                <a:lnTo>
                  <a:pt x="207" y="720"/>
                </a:lnTo>
                <a:lnTo>
                  <a:pt x="207" y="720"/>
                </a:lnTo>
                <a:close/>
                <a:moveTo>
                  <a:pt x="172" y="593"/>
                </a:moveTo>
                <a:lnTo>
                  <a:pt x="172" y="593"/>
                </a:lnTo>
                <a:lnTo>
                  <a:pt x="168" y="587"/>
                </a:lnTo>
                <a:lnTo>
                  <a:pt x="168" y="586"/>
                </a:lnTo>
                <a:lnTo>
                  <a:pt x="170" y="587"/>
                </a:lnTo>
                <a:lnTo>
                  <a:pt x="172" y="591"/>
                </a:lnTo>
                <a:lnTo>
                  <a:pt x="172" y="592"/>
                </a:lnTo>
                <a:lnTo>
                  <a:pt x="172" y="593"/>
                </a:lnTo>
                <a:lnTo>
                  <a:pt x="172" y="593"/>
                </a:lnTo>
                <a:lnTo>
                  <a:pt x="171" y="592"/>
                </a:lnTo>
                <a:lnTo>
                  <a:pt x="172" y="592"/>
                </a:lnTo>
                <a:lnTo>
                  <a:pt x="172" y="593"/>
                </a:lnTo>
                <a:lnTo>
                  <a:pt x="172" y="593"/>
                </a:lnTo>
                <a:lnTo>
                  <a:pt x="172" y="593"/>
                </a:lnTo>
                <a:close/>
                <a:moveTo>
                  <a:pt x="181" y="667"/>
                </a:moveTo>
                <a:lnTo>
                  <a:pt x="181" y="667"/>
                </a:lnTo>
                <a:lnTo>
                  <a:pt x="179" y="664"/>
                </a:lnTo>
                <a:lnTo>
                  <a:pt x="178" y="662"/>
                </a:lnTo>
                <a:lnTo>
                  <a:pt x="178" y="662"/>
                </a:lnTo>
                <a:lnTo>
                  <a:pt x="181" y="662"/>
                </a:lnTo>
                <a:lnTo>
                  <a:pt x="182" y="663"/>
                </a:lnTo>
                <a:lnTo>
                  <a:pt x="182" y="665"/>
                </a:lnTo>
                <a:lnTo>
                  <a:pt x="181" y="667"/>
                </a:lnTo>
                <a:lnTo>
                  <a:pt x="181" y="667"/>
                </a:lnTo>
                <a:close/>
                <a:moveTo>
                  <a:pt x="195" y="715"/>
                </a:moveTo>
                <a:lnTo>
                  <a:pt x="195" y="715"/>
                </a:lnTo>
                <a:lnTo>
                  <a:pt x="199" y="715"/>
                </a:lnTo>
                <a:lnTo>
                  <a:pt x="200" y="716"/>
                </a:lnTo>
                <a:lnTo>
                  <a:pt x="201" y="716"/>
                </a:lnTo>
                <a:lnTo>
                  <a:pt x="201" y="717"/>
                </a:lnTo>
                <a:lnTo>
                  <a:pt x="200" y="718"/>
                </a:lnTo>
                <a:lnTo>
                  <a:pt x="199" y="718"/>
                </a:lnTo>
                <a:lnTo>
                  <a:pt x="197" y="717"/>
                </a:lnTo>
                <a:lnTo>
                  <a:pt x="195" y="715"/>
                </a:lnTo>
                <a:lnTo>
                  <a:pt x="195" y="715"/>
                </a:lnTo>
                <a:lnTo>
                  <a:pt x="196" y="716"/>
                </a:lnTo>
                <a:lnTo>
                  <a:pt x="196" y="716"/>
                </a:lnTo>
                <a:lnTo>
                  <a:pt x="196" y="716"/>
                </a:lnTo>
                <a:lnTo>
                  <a:pt x="195" y="715"/>
                </a:lnTo>
                <a:lnTo>
                  <a:pt x="195" y="715"/>
                </a:lnTo>
                <a:close/>
                <a:moveTo>
                  <a:pt x="168" y="658"/>
                </a:moveTo>
                <a:lnTo>
                  <a:pt x="168" y="658"/>
                </a:lnTo>
                <a:lnTo>
                  <a:pt x="172" y="658"/>
                </a:lnTo>
                <a:lnTo>
                  <a:pt x="175" y="658"/>
                </a:lnTo>
                <a:lnTo>
                  <a:pt x="176" y="659"/>
                </a:lnTo>
                <a:lnTo>
                  <a:pt x="176" y="659"/>
                </a:lnTo>
                <a:lnTo>
                  <a:pt x="171" y="659"/>
                </a:lnTo>
                <a:lnTo>
                  <a:pt x="168" y="658"/>
                </a:lnTo>
                <a:lnTo>
                  <a:pt x="168" y="658"/>
                </a:lnTo>
                <a:close/>
                <a:moveTo>
                  <a:pt x="159" y="638"/>
                </a:moveTo>
                <a:lnTo>
                  <a:pt x="159" y="638"/>
                </a:lnTo>
                <a:lnTo>
                  <a:pt x="162" y="638"/>
                </a:lnTo>
                <a:lnTo>
                  <a:pt x="164" y="638"/>
                </a:lnTo>
                <a:lnTo>
                  <a:pt x="165" y="640"/>
                </a:lnTo>
                <a:lnTo>
                  <a:pt x="164" y="641"/>
                </a:lnTo>
                <a:lnTo>
                  <a:pt x="162" y="641"/>
                </a:lnTo>
                <a:lnTo>
                  <a:pt x="161" y="643"/>
                </a:lnTo>
                <a:lnTo>
                  <a:pt x="159" y="641"/>
                </a:lnTo>
                <a:lnTo>
                  <a:pt x="159" y="638"/>
                </a:lnTo>
                <a:lnTo>
                  <a:pt x="159" y="638"/>
                </a:lnTo>
                <a:lnTo>
                  <a:pt x="160" y="638"/>
                </a:lnTo>
                <a:lnTo>
                  <a:pt x="160" y="639"/>
                </a:lnTo>
                <a:lnTo>
                  <a:pt x="159" y="639"/>
                </a:lnTo>
                <a:lnTo>
                  <a:pt x="159" y="638"/>
                </a:lnTo>
                <a:lnTo>
                  <a:pt x="159" y="638"/>
                </a:lnTo>
                <a:close/>
                <a:moveTo>
                  <a:pt x="170" y="647"/>
                </a:moveTo>
                <a:lnTo>
                  <a:pt x="170" y="647"/>
                </a:lnTo>
                <a:lnTo>
                  <a:pt x="168" y="646"/>
                </a:lnTo>
                <a:lnTo>
                  <a:pt x="166" y="645"/>
                </a:lnTo>
                <a:lnTo>
                  <a:pt x="165" y="644"/>
                </a:lnTo>
                <a:lnTo>
                  <a:pt x="164" y="643"/>
                </a:lnTo>
                <a:lnTo>
                  <a:pt x="164" y="643"/>
                </a:lnTo>
                <a:lnTo>
                  <a:pt x="166" y="641"/>
                </a:lnTo>
                <a:lnTo>
                  <a:pt x="168" y="644"/>
                </a:lnTo>
                <a:lnTo>
                  <a:pt x="170" y="645"/>
                </a:lnTo>
                <a:lnTo>
                  <a:pt x="170" y="647"/>
                </a:lnTo>
                <a:lnTo>
                  <a:pt x="170" y="647"/>
                </a:lnTo>
                <a:close/>
                <a:moveTo>
                  <a:pt x="188" y="704"/>
                </a:moveTo>
                <a:lnTo>
                  <a:pt x="188" y="704"/>
                </a:lnTo>
                <a:lnTo>
                  <a:pt x="190" y="704"/>
                </a:lnTo>
                <a:lnTo>
                  <a:pt x="191" y="704"/>
                </a:lnTo>
                <a:lnTo>
                  <a:pt x="194" y="708"/>
                </a:lnTo>
                <a:lnTo>
                  <a:pt x="194" y="708"/>
                </a:lnTo>
                <a:lnTo>
                  <a:pt x="191" y="708"/>
                </a:lnTo>
                <a:lnTo>
                  <a:pt x="190" y="706"/>
                </a:lnTo>
                <a:lnTo>
                  <a:pt x="188" y="704"/>
                </a:lnTo>
                <a:lnTo>
                  <a:pt x="188" y="704"/>
                </a:lnTo>
                <a:close/>
                <a:moveTo>
                  <a:pt x="162" y="651"/>
                </a:moveTo>
                <a:lnTo>
                  <a:pt x="162" y="651"/>
                </a:lnTo>
                <a:lnTo>
                  <a:pt x="164" y="650"/>
                </a:lnTo>
                <a:lnTo>
                  <a:pt x="165" y="651"/>
                </a:lnTo>
                <a:lnTo>
                  <a:pt x="167" y="652"/>
                </a:lnTo>
                <a:lnTo>
                  <a:pt x="167" y="652"/>
                </a:lnTo>
                <a:lnTo>
                  <a:pt x="166" y="653"/>
                </a:lnTo>
                <a:lnTo>
                  <a:pt x="164" y="653"/>
                </a:lnTo>
                <a:lnTo>
                  <a:pt x="162" y="652"/>
                </a:lnTo>
                <a:lnTo>
                  <a:pt x="162" y="651"/>
                </a:lnTo>
                <a:lnTo>
                  <a:pt x="162" y="651"/>
                </a:lnTo>
                <a:close/>
                <a:moveTo>
                  <a:pt x="152" y="650"/>
                </a:moveTo>
                <a:lnTo>
                  <a:pt x="152" y="650"/>
                </a:lnTo>
                <a:lnTo>
                  <a:pt x="158" y="650"/>
                </a:lnTo>
                <a:lnTo>
                  <a:pt x="152" y="650"/>
                </a:lnTo>
                <a:lnTo>
                  <a:pt x="152" y="650"/>
                </a:lnTo>
                <a:lnTo>
                  <a:pt x="154" y="650"/>
                </a:lnTo>
                <a:lnTo>
                  <a:pt x="154" y="649"/>
                </a:lnTo>
                <a:lnTo>
                  <a:pt x="153" y="649"/>
                </a:lnTo>
                <a:lnTo>
                  <a:pt x="152" y="650"/>
                </a:lnTo>
                <a:lnTo>
                  <a:pt x="152" y="650"/>
                </a:lnTo>
                <a:close/>
                <a:moveTo>
                  <a:pt x="148" y="638"/>
                </a:moveTo>
                <a:lnTo>
                  <a:pt x="148" y="638"/>
                </a:lnTo>
                <a:lnTo>
                  <a:pt x="152" y="639"/>
                </a:lnTo>
                <a:lnTo>
                  <a:pt x="154" y="640"/>
                </a:lnTo>
                <a:lnTo>
                  <a:pt x="160" y="645"/>
                </a:lnTo>
                <a:lnTo>
                  <a:pt x="160" y="645"/>
                </a:lnTo>
                <a:lnTo>
                  <a:pt x="158" y="646"/>
                </a:lnTo>
                <a:lnTo>
                  <a:pt x="156" y="646"/>
                </a:lnTo>
                <a:lnTo>
                  <a:pt x="153" y="645"/>
                </a:lnTo>
                <a:lnTo>
                  <a:pt x="150" y="641"/>
                </a:lnTo>
                <a:lnTo>
                  <a:pt x="148" y="638"/>
                </a:lnTo>
                <a:lnTo>
                  <a:pt x="148" y="638"/>
                </a:lnTo>
                <a:close/>
                <a:moveTo>
                  <a:pt x="182" y="722"/>
                </a:moveTo>
                <a:lnTo>
                  <a:pt x="182" y="722"/>
                </a:lnTo>
                <a:lnTo>
                  <a:pt x="188" y="724"/>
                </a:lnTo>
                <a:lnTo>
                  <a:pt x="194" y="728"/>
                </a:lnTo>
                <a:lnTo>
                  <a:pt x="194" y="728"/>
                </a:lnTo>
                <a:lnTo>
                  <a:pt x="188" y="727"/>
                </a:lnTo>
                <a:lnTo>
                  <a:pt x="184" y="724"/>
                </a:lnTo>
                <a:lnTo>
                  <a:pt x="182" y="722"/>
                </a:lnTo>
                <a:lnTo>
                  <a:pt x="182" y="722"/>
                </a:lnTo>
                <a:close/>
                <a:moveTo>
                  <a:pt x="168" y="696"/>
                </a:moveTo>
                <a:lnTo>
                  <a:pt x="168" y="696"/>
                </a:lnTo>
                <a:lnTo>
                  <a:pt x="171" y="693"/>
                </a:lnTo>
                <a:lnTo>
                  <a:pt x="172" y="693"/>
                </a:lnTo>
                <a:lnTo>
                  <a:pt x="173" y="694"/>
                </a:lnTo>
                <a:lnTo>
                  <a:pt x="173" y="694"/>
                </a:lnTo>
                <a:lnTo>
                  <a:pt x="172" y="696"/>
                </a:lnTo>
                <a:lnTo>
                  <a:pt x="170" y="696"/>
                </a:lnTo>
                <a:lnTo>
                  <a:pt x="168" y="696"/>
                </a:lnTo>
                <a:lnTo>
                  <a:pt x="168" y="696"/>
                </a:lnTo>
                <a:close/>
                <a:moveTo>
                  <a:pt x="167" y="710"/>
                </a:moveTo>
                <a:lnTo>
                  <a:pt x="167" y="710"/>
                </a:lnTo>
                <a:lnTo>
                  <a:pt x="166" y="708"/>
                </a:lnTo>
                <a:lnTo>
                  <a:pt x="166" y="706"/>
                </a:lnTo>
                <a:lnTo>
                  <a:pt x="168" y="705"/>
                </a:lnTo>
                <a:lnTo>
                  <a:pt x="170" y="704"/>
                </a:lnTo>
                <a:lnTo>
                  <a:pt x="172" y="704"/>
                </a:lnTo>
                <a:lnTo>
                  <a:pt x="172" y="705"/>
                </a:lnTo>
                <a:lnTo>
                  <a:pt x="171" y="706"/>
                </a:lnTo>
                <a:lnTo>
                  <a:pt x="167" y="710"/>
                </a:lnTo>
                <a:lnTo>
                  <a:pt x="167" y="710"/>
                </a:lnTo>
                <a:lnTo>
                  <a:pt x="166" y="709"/>
                </a:lnTo>
                <a:lnTo>
                  <a:pt x="167" y="708"/>
                </a:lnTo>
                <a:lnTo>
                  <a:pt x="168" y="709"/>
                </a:lnTo>
                <a:lnTo>
                  <a:pt x="167" y="710"/>
                </a:lnTo>
                <a:lnTo>
                  <a:pt x="167" y="710"/>
                </a:lnTo>
                <a:close/>
                <a:moveTo>
                  <a:pt x="148" y="628"/>
                </a:moveTo>
                <a:lnTo>
                  <a:pt x="148" y="628"/>
                </a:lnTo>
                <a:lnTo>
                  <a:pt x="147" y="628"/>
                </a:lnTo>
                <a:lnTo>
                  <a:pt x="146" y="627"/>
                </a:lnTo>
                <a:lnTo>
                  <a:pt x="144" y="625"/>
                </a:lnTo>
                <a:lnTo>
                  <a:pt x="144" y="621"/>
                </a:lnTo>
                <a:lnTo>
                  <a:pt x="147" y="620"/>
                </a:lnTo>
                <a:lnTo>
                  <a:pt x="147" y="620"/>
                </a:lnTo>
                <a:lnTo>
                  <a:pt x="147" y="623"/>
                </a:lnTo>
                <a:lnTo>
                  <a:pt x="147" y="626"/>
                </a:lnTo>
                <a:lnTo>
                  <a:pt x="148" y="628"/>
                </a:lnTo>
                <a:lnTo>
                  <a:pt x="148" y="628"/>
                </a:lnTo>
                <a:close/>
                <a:moveTo>
                  <a:pt x="143" y="634"/>
                </a:moveTo>
                <a:lnTo>
                  <a:pt x="143" y="634"/>
                </a:lnTo>
                <a:lnTo>
                  <a:pt x="147" y="635"/>
                </a:lnTo>
                <a:lnTo>
                  <a:pt x="143" y="634"/>
                </a:lnTo>
                <a:lnTo>
                  <a:pt x="143" y="634"/>
                </a:lnTo>
                <a:lnTo>
                  <a:pt x="142" y="635"/>
                </a:lnTo>
                <a:lnTo>
                  <a:pt x="143" y="634"/>
                </a:lnTo>
                <a:lnTo>
                  <a:pt x="143" y="634"/>
                </a:lnTo>
                <a:close/>
                <a:moveTo>
                  <a:pt x="148" y="675"/>
                </a:moveTo>
                <a:lnTo>
                  <a:pt x="148" y="675"/>
                </a:lnTo>
                <a:lnTo>
                  <a:pt x="149" y="674"/>
                </a:lnTo>
                <a:lnTo>
                  <a:pt x="152" y="673"/>
                </a:lnTo>
                <a:lnTo>
                  <a:pt x="153" y="673"/>
                </a:lnTo>
                <a:lnTo>
                  <a:pt x="148" y="675"/>
                </a:lnTo>
                <a:lnTo>
                  <a:pt x="148" y="675"/>
                </a:lnTo>
                <a:lnTo>
                  <a:pt x="148" y="674"/>
                </a:lnTo>
                <a:lnTo>
                  <a:pt x="148" y="675"/>
                </a:lnTo>
                <a:lnTo>
                  <a:pt x="148" y="675"/>
                </a:lnTo>
                <a:close/>
                <a:moveTo>
                  <a:pt x="152" y="694"/>
                </a:moveTo>
                <a:lnTo>
                  <a:pt x="152" y="694"/>
                </a:lnTo>
                <a:lnTo>
                  <a:pt x="152" y="692"/>
                </a:lnTo>
                <a:lnTo>
                  <a:pt x="152" y="691"/>
                </a:lnTo>
                <a:lnTo>
                  <a:pt x="154" y="690"/>
                </a:lnTo>
                <a:lnTo>
                  <a:pt x="155" y="690"/>
                </a:lnTo>
                <a:lnTo>
                  <a:pt x="155" y="690"/>
                </a:lnTo>
                <a:lnTo>
                  <a:pt x="156" y="692"/>
                </a:lnTo>
                <a:lnTo>
                  <a:pt x="155" y="693"/>
                </a:lnTo>
                <a:lnTo>
                  <a:pt x="154" y="694"/>
                </a:lnTo>
                <a:lnTo>
                  <a:pt x="152" y="694"/>
                </a:lnTo>
                <a:lnTo>
                  <a:pt x="152" y="694"/>
                </a:lnTo>
                <a:close/>
                <a:moveTo>
                  <a:pt x="141" y="641"/>
                </a:moveTo>
                <a:lnTo>
                  <a:pt x="141" y="641"/>
                </a:lnTo>
                <a:lnTo>
                  <a:pt x="138" y="641"/>
                </a:lnTo>
                <a:lnTo>
                  <a:pt x="137" y="639"/>
                </a:lnTo>
                <a:lnTo>
                  <a:pt x="137" y="638"/>
                </a:lnTo>
                <a:lnTo>
                  <a:pt x="138" y="635"/>
                </a:lnTo>
                <a:lnTo>
                  <a:pt x="138" y="635"/>
                </a:lnTo>
                <a:lnTo>
                  <a:pt x="141" y="637"/>
                </a:lnTo>
                <a:lnTo>
                  <a:pt x="141" y="638"/>
                </a:lnTo>
                <a:lnTo>
                  <a:pt x="141" y="639"/>
                </a:lnTo>
                <a:lnTo>
                  <a:pt x="141" y="641"/>
                </a:lnTo>
                <a:lnTo>
                  <a:pt x="141" y="641"/>
                </a:lnTo>
                <a:close/>
                <a:moveTo>
                  <a:pt x="140" y="687"/>
                </a:moveTo>
                <a:lnTo>
                  <a:pt x="140" y="687"/>
                </a:lnTo>
                <a:lnTo>
                  <a:pt x="140" y="686"/>
                </a:lnTo>
                <a:lnTo>
                  <a:pt x="142" y="685"/>
                </a:lnTo>
                <a:lnTo>
                  <a:pt x="147" y="686"/>
                </a:lnTo>
                <a:lnTo>
                  <a:pt x="148" y="686"/>
                </a:lnTo>
                <a:lnTo>
                  <a:pt x="148" y="686"/>
                </a:lnTo>
                <a:lnTo>
                  <a:pt x="140" y="687"/>
                </a:lnTo>
                <a:lnTo>
                  <a:pt x="140" y="687"/>
                </a:lnTo>
                <a:lnTo>
                  <a:pt x="140" y="686"/>
                </a:lnTo>
                <a:lnTo>
                  <a:pt x="141" y="686"/>
                </a:lnTo>
                <a:lnTo>
                  <a:pt x="141" y="687"/>
                </a:lnTo>
                <a:lnTo>
                  <a:pt x="140" y="687"/>
                </a:lnTo>
                <a:lnTo>
                  <a:pt x="140" y="687"/>
                </a:lnTo>
                <a:close/>
                <a:moveTo>
                  <a:pt x="124" y="668"/>
                </a:moveTo>
                <a:lnTo>
                  <a:pt x="124" y="668"/>
                </a:lnTo>
                <a:lnTo>
                  <a:pt x="125" y="670"/>
                </a:lnTo>
                <a:lnTo>
                  <a:pt x="128" y="673"/>
                </a:lnTo>
                <a:lnTo>
                  <a:pt x="131" y="675"/>
                </a:lnTo>
                <a:lnTo>
                  <a:pt x="135" y="678"/>
                </a:lnTo>
                <a:lnTo>
                  <a:pt x="136" y="680"/>
                </a:lnTo>
                <a:lnTo>
                  <a:pt x="136" y="681"/>
                </a:lnTo>
                <a:lnTo>
                  <a:pt x="136" y="681"/>
                </a:lnTo>
                <a:lnTo>
                  <a:pt x="128" y="675"/>
                </a:lnTo>
                <a:lnTo>
                  <a:pt x="124" y="671"/>
                </a:lnTo>
                <a:lnTo>
                  <a:pt x="124" y="670"/>
                </a:lnTo>
                <a:lnTo>
                  <a:pt x="124" y="668"/>
                </a:lnTo>
                <a:lnTo>
                  <a:pt x="124" y="668"/>
                </a:lnTo>
                <a:close/>
                <a:moveTo>
                  <a:pt x="129" y="671"/>
                </a:moveTo>
                <a:lnTo>
                  <a:pt x="129" y="671"/>
                </a:lnTo>
                <a:lnTo>
                  <a:pt x="132" y="671"/>
                </a:lnTo>
                <a:lnTo>
                  <a:pt x="134" y="673"/>
                </a:lnTo>
                <a:lnTo>
                  <a:pt x="134" y="673"/>
                </a:lnTo>
                <a:lnTo>
                  <a:pt x="131" y="673"/>
                </a:lnTo>
                <a:lnTo>
                  <a:pt x="129" y="671"/>
                </a:lnTo>
                <a:lnTo>
                  <a:pt x="129" y="671"/>
                </a:lnTo>
                <a:lnTo>
                  <a:pt x="130" y="671"/>
                </a:lnTo>
                <a:lnTo>
                  <a:pt x="130" y="673"/>
                </a:lnTo>
                <a:lnTo>
                  <a:pt x="130" y="673"/>
                </a:lnTo>
                <a:lnTo>
                  <a:pt x="129" y="671"/>
                </a:lnTo>
                <a:lnTo>
                  <a:pt x="129" y="671"/>
                </a:lnTo>
                <a:close/>
                <a:moveTo>
                  <a:pt x="106" y="653"/>
                </a:moveTo>
                <a:lnTo>
                  <a:pt x="106" y="653"/>
                </a:lnTo>
                <a:lnTo>
                  <a:pt x="106" y="650"/>
                </a:lnTo>
                <a:lnTo>
                  <a:pt x="106" y="653"/>
                </a:lnTo>
                <a:lnTo>
                  <a:pt x="106" y="653"/>
                </a:lnTo>
                <a:lnTo>
                  <a:pt x="106" y="652"/>
                </a:lnTo>
                <a:lnTo>
                  <a:pt x="106" y="652"/>
                </a:lnTo>
                <a:lnTo>
                  <a:pt x="106" y="653"/>
                </a:lnTo>
                <a:lnTo>
                  <a:pt x="106" y="653"/>
                </a:lnTo>
                <a:lnTo>
                  <a:pt x="106" y="653"/>
                </a:lnTo>
                <a:close/>
                <a:moveTo>
                  <a:pt x="95" y="576"/>
                </a:moveTo>
                <a:lnTo>
                  <a:pt x="95" y="576"/>
                </a:lnTo>
                <a:lnTo>
                  <a:pt x="99" y="581"/>
                </a:lnTo>
                <a:lnTo>
                  <a:pt x="100" y="582"/>
                </a:lnTo>
                <a:lnTo>
                  <a:pt x="100" y="584"/>
                </a:lnTo>
                <a:lnTo>
                  <a:pt x="97" y="584"/>
                </a:lnTo>
                <a:lnTo>
                  <a:pt x="97" y="584"/>
                </a:lnTo>
                <a:lnTo>
                  <a:pt x="97" y="581"/>
                </a:lnTo>
                <a:lnTo>
                  <a:pt x="96" y="580"/>
                </a:lnTo>
                <a:lnTo>
                  <a:pt x="95" y="578"/>
                </a:lnTo>
                <a:lnTo>
                  <a:pt x="95" y="576"/>
                </a:lnTo>
                <a:lnTo>
                  <a:pt x="95" y="576"/>
                </a:lnTo>
                <a:close/>
                <a:moveTo>
                  <a:pt x="130" y="497"/>
                </a:moveTo>
                <a:lnTo>
                  <a:pt x="130" y="497"/>
                </a:lnTo>
                <a:lnTo>
                  <a:pt x="131" y="496"/>
                </a:lnTo>
                <a:lnTo>
                  <a:pt x="134" y="496"/>
                </a:lnTo>
                <a:lnTo>
                  <a:pt x="135" y="496"/>
                </a:lnTo>
                <a:lnTo>
                  <a:pt x="135" y="498"/>
                </a:lnTo>
                <a:lnTo>
                  <a:pt x="135" y="498"/>
                </a:lnTo>
                <a:lnTo>
                  <a:pt x="132" y="497"/>
                </a:lnTo>
                <a:lnTo>
                  <a:pt x="130" y="497"/>
                </a:lnTo>
                <a:lnTo>
                  <a:pt x="130" y="497"/>
                </a:lnTo>
                <a:close/>
                <a:moveTo>
                  <a:pt x="94" y="580"/>
                </a:moveTo>
                <a:lnTo>
                  <a:pt x="94" y="580"/>
                </a:lnTo>
                <a:lnTo>
                  <a:pt x="96" y="581"/>
                </a:lnTo>
                <a:lnTo>
                  <a:pt x="96" y="582"/>
                </a:lnTo>
                <a:lnTo>
                  <a:pt x="93" y="585"/>
                </a:lnTo>
                <a:lnTo>
                  <a:pt x="91" y="585"/>
                </a:lnTo>
                <a:lnTo>
                  <a:pt x="90" y="585"/>
                </a:lnTo>
                <a:lnTo>
                  <a:pt x="90" y="582"/>
                </a:lnTo>
                <a:lnTo>
                  <a:pt x="94" y="580"/>
                </a:lnTo>
                <a:lnTo>
                  <a:pt x="94" y="580"/>
                </a:lnTo>
                <a:lnTo>
                  <a:pt x="95" y="580"/>
                </a:lnTo>
                <a:lnTo>
                  <a:pt x="94" y="580"/>
                </a:lnTo>
                <a:lnTo>
                  <a:pt x="94" y="580"/>
                </a:lnTo>
                <a:lnTo>
                  <a:pt x="94" y="580"/>
                </a:lnTo>
                <a:lnTo>
                  <a:pt x="94" y="580"/>
                </a:lnTo>
                <a:close/>
                <a:moveTo>
                  <a:pt x="88" y="581"/>
                </a:moveTo>
                <a:lnTo>
                  <a:pt x="88" y="581"/>
                </a:lnTo>
                <a:lnTo>
                  <a:pt x="89" y="579"/>
                </a:lnTo>
                <a:lnTo>
                  <a:pt x="90" y="578"/>
                </a:lnTo>
                <a:lnTo>
                  <a:pt x="93" y="579"/>
                </a:lnTo>
                <a:lnTo>
                  <a:pt x="93" y="581"/>
                </a:lnTo>
                <a:lnTo>
                  <a:pt x="93" y="581"/>
                </a:lnTo>
                <a:lnTo>
                  <a:pt x="91" y="581"/>
                </a:lnTo>
                <a:lnTo>
                  <a:pt x="90" y="581"/>
                </a:lnTo>
                <a:lnTo>
                  <a:pt x="88" y="581"/>
                </a:lnTo>
                <a:lnTo>
                  <a:pt x="88" y="581"/>
                </a:lnTo>
                <a:close/>
                <a:moveTo>
                  <a:pt x="82" y="622"/>
                </a:moveTo>
                <a:lnTo>
                  <a:pt x="82" y="622"/>
                </a:lnTo>
                <a:lnTo>
                  <a:pt x="83" y="619"/>
                </a:lnTo>
                <a:lnTo>
                  <a:pt x="82" y="622"/>
                </a:lnTo>
                <a:lnTo>
                  <a:pt x="82" y="622"/>
                </a:lnTo>
                <a:lnTo>
                  <a:pt x="82" y="621"/>
                </a:lnTo>
                <a:lnTo>
                  <a:pt x="82" y="622"/>
                </a:lnTo>
                <a:lnTo>
                  <a:pt x="82" y="622"/>
                </a:lnTo>
                <a:close/>
                <a:moveTo>
                  <a:pt x="84" y="584"/>
                </a:moveTo>
                <a:lnTo>
                  <a:pt x="84" y="584"/>
                </a:lnTo>
                <a:lnTo>
                  <a:pt x="87" y="586"/>
                </a:lnTo>
                <a:lnTo>
                  <a:pt x="87" y="587"/>
                </a:lnTo>
                <a:lnTo>
                  <a:pt x="85" y="586"/>
                </a:lnTo>
                <a:lnTo>
                  <a:pt x="84" y="584"/>
                </a:lnTo>
                <a:lnTo>
                  <a:pt x="84" y="584"/>
                </a:lnTo>
                <a:lnTo>
                  <a:pt x="84" y="584"/>
                </a:lnTo>
                <a:lnTo>
                  <a:pt x="84" y="584"/>
                </a:lnTo>
                <a:lnTo>
                  <a:pt x="84" y="584"/>
                </a:lnTo>
                <a:close/>
                <a:moveTo>
                  <a:pt x="88" y="567"/>
                </a:moveTo>
                <a:lnTo>
                  <a:pt x="88" y="567"/>
                </a:lnTo>
                <a:lnTo>
                  <a:pt x="87" y="566"/>
                </a:lnTo>
                <a:lnTo>
                  <a:pt x="87" y="563"/>
                </a:lnTo>
                <a:lnTo>
                  <a:pt x="88" y="562"/>
                </a:lnTo>
                <a:lnTo>
                  <a:pt x="88" y="560"/>
                </a:lnTo>
                <a:lnTo>
                  <a:pt x="88" y="560"/>
                </a:lnTo>
                <a:lnTo>
                  <a:pt x="89" y="563"/>
                </a:lnTo>
                <a:lnTo>
                  <a:pt x="89" y="566"/>
                </a:lnTo>
                <a:lnTo>
                  <a:pt x="88" y="567"/>
                </a:lnTo>
                <a:lnTo>
                  <a:pt x="88" y="567"/>
                </a:lnTo>
                <a:close/>
                <a:moveTo>
                  <a:pt x="87" y="557"/>
                </a:moveTo>
                <a:lnTo>
                  <a:pt x="87" y="557"/>
                </a:lnTo>
                <a:lnTo>
                  <a:pt x="90" y="557"/>
                </a:lnTo>
                <a:lnTo>
                  <a:pt x="87" y="557"/>
                </a:lnTo>
                <a:lnTo>
                  <a:pt x="87" y="557"/>
                </a:lnTo>
                <a:lnTo>
                  <a:pt x="87" y="557"/>
                </a:lnTo>
                <a:lnTo>
                  <a:pt x="87" y="557"/>
                </a:lnTo>
                <a:lnTo>
                  <a:pt x="87" y="557"/>
                </a:lnTo>
                <a:close/>
                <a:moveTo>
                  <a:pt x="126" y="481"/>
                </a:moveTo>
                <a:lnTo>
                  <a:pt x="126" y="481"/>
                </a:lnTo>
                <a:lnTo>
                  <a:pt x="123" y="475"/>
                </a:lnTo>
                <a:lnTo>
                  <a:pt x="123" y="470"/>
                </a:lnTo>
                <a:lnTo>
                  <a:pt x="124" y="469"/>
                </a:lnTo>
                <a:lnTo>
                  <a:pt x="125" y="470"/>
                </a:lnTo>
                <a:lnTo>
                  <a:pt x="128" y="473"/>
                </a:lnTo>
                <a:lnTo>
                  <a:pt x="129" y="475"/>
                </a:lnTo>
                <a:lnTo>
                  <a:pt x="129" y="479"/>
                </a:lnTo>
                <a:lnTo>
                  <a:pt x="126" y="481"/>
                </a:lnTo>
                <a:lnTo>
                  <a:pt x="126" y="481"/>
                </a:lnTo>
                <a:lnTo>
                  <a:pt x="126" y="481"/>
                </a:lnTo>
                <a:lnTo>
                  <a:pt x="126" y="481"/>
                </a:lnTo>
                <a:lnTo>
                  <a:pt x="126" y="481"/>
                </a:lnTo>
                <a:lnTo>
                  <a:pt x="126" y="481"/>
                </a:lnTo>
                <a:lnTo>
                  <a:pt x="126" y="481"/>
                </a:lnTo>
                <a:close/>
                <a:moveTo>
                  <a:pt x="81" y="570"/>
                </a:moveTo>
                <a:lnTo>
                  <a:pt x="81" y="570"/>
                </a:lnTo>
                <a:lnTo>
                  <a:pt x="83" y="562"/>
                </a:lnTo>
                <a:lnTo>
                  <a:pt x="81" y="570"/>
                </a:lnTo>
                <a:lnTo>
                  <a:pt x="81" y="570"/>
                </a:lnTo>
                <a:lnTo>
                  <a:pt x="82" y="569"/>
                </a:lnTo>
                <a:lnTo>
                  <a:pt x="82" y="569"/>
                </a:lnTo>
                <a:lnTo>
                  <a:pt x="82" y="570"/>
                </a:lnTo>
                <a:lnTo>
                  <a:pt x="81" y="570"/>
                </a:lnTo>
                <a:lnTo>
                  <a:pt x="81" y="570"/>
                </a:lnTo>
                <a:close/>
                <a:moveTo>
                  <a:pt x="72" y="606"/>
                </a:moveTo>
                <a:lnTo>
                  <a:pt x="72" y="606"/>
                </a:lnTo>
                <a:lnTo>
                  <a:pt x="77" y="608"/>
                </a:lnTo>
                <a:lnTo>
                  <a:pt x="78" y="610"/>
                </a:lnTo>
                <a:lnTo>
                  <a:pt x="78" y="611"/>
                </a:lnTo>
                <a:lnTo>
                  <a:pt x="78" y="611"/>
                </a:lnTo>
                <a:lnTo>
                  <a:pt x="75" y="610"/>
                </a:lnTo>
                <a:lnTo>
                  <a:pt x="73" y="609"/>
                </a:lnTo>
                <a:lnTo>
                  <a:pt x="72" y="606"/>
                </a:lnTo>
                <a:lnTo>
                  <a:pt x="72" y="606"/>
                </a:lnTo>
                <a:close/>
                <a:moveTo>
                  <a:pt x="91" y="537"/>
                </a:moveTo>
                <a:lnTo>
                  <a:pt x="91" y="537"/>
                </a:lnTo>
                <a:lnTo>
                  <a:pt x="94" y="539"/>
                </a:lnTo>
                <a:lnTo>
                  <a:pt x="94" y="539"/>
                </a:lnTo>
                <a:lnTo>
                  <a:pt x="91" y="538"/>
                </a:lnTo>
                <a:lnTo>
                  <a:pt x="91" y="537"/>
                </a:lnTo>
                <a:lnTo>
                  <a:pt x="91" y="537"/>
                </a:lnTo>
                <a:lnTo>
                  <a:pt x="91" y="538"/>
                </a:lnTo>
                <a:lnTo>
                  <a:pt x="91" y="537"/>
                </a:lnTo>
                <a:lnTo>
                  <a:pt x="91" y="537"/>
                </a:lnTo>
                <a:close/>
                <a:moveTo>
                  <a:pt x="71" y="523"/>
                </a:moveTo>
                <a:lnTo>
                  <a:pt x="71" y="523"/>
                </a:lnTo>
                <a:lnTo>
                  <a:pt x="70" y="522"/>
                </a:lnTo>
                <a:lnTo>
                  <a:pt x="70" y="525"/>
                </a:lnTo>
                <a:lnTo>
                  <a:pt x="75" y="538"/>
                </a:lnTo>
                <a:lnTo>
                  <a:pt x="81" y="550"/>
                </a:lnTo>
                <a:lnTo>
                  <a:pt x="83" y="555"/>
                </a:lnTo>
                <a:lnTo>
                  <a:pt x="84" y="555"/>
                </a:lnTo>
                <a:lnTo>
                  <a:pt x="84" y="555"/>
                </a:lnTo>
                <a:lnTo>
                  <a:pt x="73" y="547"/>
                </a:lnTo>
                <a:lnTo>
                  <a:pt x="67" y="541"/>
                </a:lnTo>
                <a:lnTo>
                  <a:pt x="64" y="537"/>
                </a:lnTo>
                <a:lnTo>
                  <a:pt x="64" y="532"/>
                </a:lnTo>
                <a:lnTo>
                  <a:pt x="66" y="528"/>
                </a:lnTo>
                <a:lnTo>
                  <a:pt x="69" y="525"/>
                </a:lnTo>
                <a:lnTo>
                  <a:pt x="71" y="523"/>
                </a:lnTo>
                <a:lnTo>
                  <a:pt x="71" y="523"/>
                </a:lnTo>
                <a:lnTo>
                  <a:pt x="70" y="523"/>
                </a:lnTo>
                <a:lnTo>
                  <a:pt x="70" y="523"/>
                </a:lnTo>
                <a:lnTo>
                  <a:pt x="70" y="525"/>
                </a:lnTo>
                <a:lnTo>
                  <a:pt x="71" y="523"/>
                </a:lnTo>
                <a:lnTo>
                  <a:pt x="71" y="523"/>
                </a:lnTo>
                <a:close/>
                <a:moveTo>
                  <a:pt x="64" y="522"/>
                </a:moveTo>
                <a:lnTo>
                  <a:pt x="64" y="522"/>
                </a:lnTo>
                <a:lnTo>
                  <a:pt x="63" y="522"/>
                </a:lnTo>
                <a:lnTo>
                  <a:pt x="61" y="520"/>
                </a:lnTo>
                <a:lnTo>
                  <a:pt x="60" y="514"/>
                </a:lnTo>
                <a:lnTo>
                  <a:pt x="61" y="513"/>
                </a:lnTo>
                <a:lnTo>
                  <a:pt x="63" y="513"/>
                </a:lnTo>
                <a:lnTo>
                  <a:pt x="63" y="515"/>
                </a:lnTo>
                <a:lnTo>
                  <a:pt x="64" y="522"/>
                </a:lnTo>
                <a:lnTo>
                  <a:pt x="64" y="522"/>
                </a:lnTo>
                <a:lnTo>
                  <a:pt x="64" y="522"/>
                </a:lnTo>
                <a:lnTo>
                  <a:pt x="64" y="521"/>
                </a:lnTo>
                <a:lnTo>
                  <a:pt x="64" y="521"/>
                </a:lnTo>
                <a:lnTo>
                  <a:pt x="64" y="522"/>
                </a:lnTo>
                <a:lnTo>
                  <a:pt x="64" y="522"/>
                </a:lnTo>
                <a:close/>
                <a:moveTo>
                  <a:pt x="73" y="605"/>
                </a:moveTo>
                <a:lnTo>
                  <a:pt x="73" y="605"/>
                </a:lnTo>
                <a:lnTo>
                  <a:pt x="70" y="600"/>
                </a:lnTo>
                <a:lnTo>
                  <a:pt x="67" y="596"/>
                </a:lnTo>
                <a:lnTo>
                  <a:pt x="67" y="596"/>
                </a:lnTo>
                <a:lnTo>
                  <a:pt x="72" y="600"/>
                </a:lnTo>
                <a:lnTo>
                  <a:pt x="73" y="603"/>
                </a:lnTo>
                <a:lnTo>
                  <a:pt x="73" y="605"/>
                </a:lnTo>
                <a:lnTo>
                  <a:pt x="73" y="605"/>
                </a:lnTo>
                <a:close/>
                <a:moveTo>
                  <a:pt x="76" y="569"/>
                </a:moveTo>
                <a:lnTo>
                  <a:pt x="76" y="569"/>
                </a:lnTo>
                <a:lnTo>
                  <a:pt x="77" y="570"/>
                </a:lnTo>
                <a:lnTo>
                  <a:pt x="78" y="572"/>
                </a:lnTo>
                <a:lnTo>
                  <a:pt x="77" y="573"/>
                </a:lnTo>
                <a:lnTo>
                  <a:pt x="77" y="573"/>
                </a:lnTo>
                <a:lnTo>
                  <a:pt x="76" y="573"/>
                </a:lnTo>
                <a:lnTo>
                  <a:pt x="75" y="570"/>
                </a:lnTo>
                <a:lnTo>
                  <a:pt x="75" y="569"/>
                </a:lnTo>
                <a:lnTo>
                  <a:pt x="76" y="569"/>
                </a:lnTo>
                <a:lnTo>
                  <a:pt x="76" y="569"/>
                </a:lnTo>
                <a:close/>
                <a:moveTo>
                  <a:pt x="72" y="556"/>
                </a:moveTo>
                <a:lnTo>
                  <a:pt x="72" y="556"/>
                </a:lnTo>
                <a:lnTo>
                  <a:pt x="73" y="557"/>
                </a:lnTo>
                <a:lnTo>
                  <a:pt x="75" y="558"/>
                </a:lnTo>
                <a:lnTo>
                  <a:pt x="76" y="561"/>
                </a:lnTo>
                <a:lnTo>
                  <a:pt x="75" y="562"/>
                </a:lnTo>
                <a:lnTo>
                  <a:pt x="75" y="562"/>
                </a:lnTo>
                <a:lnTo>
                  <a:pt x="73" y="558"/>
                </a:lnTo>
                <a:lnTo>
                  <a:pt x="72" y="556"/>
                </a:lnTo>
                <a:lnTo>
                  <a:pt x="72" y="556"/>
                </a:lnTo>
                <a:close/>
                <a:moveTo>
                  <a:pt x="64" y="590"/>
                </a:moveTo>
                <a:lnTo>
                  <a:pt x="64" y="590"/>
                </a:lnTo>
                <a:lnTo>
                  <a:pt x="65" y="590"/>
                </a:lnTo>
                <a:lnTo>
                  <a:pt x="66" y="591"/>
                </a:lnTo>
                <a:lnTo>
                  <a:pt x="67" y="592"/>
                </a:lnTo>
                <a:lnTo>
                  <a:pt x="67" y="594"/>
                </a:lnTo>
                <a:lnTo>
                  <a:pt x="67" y="594"/>
                </a:lnTo>
                <a:lnTo>
                  <a:pt x="66" y="593"/>
                </a:lnTo>
                <a:lnTo>
                  <a:pt x="65" y="592"/>
                </a:lnTo>
                <a:lnTo>
                  <a:pt x="64" y="590"/>
                </a:lnTo>
                <a:lnTo>
                  <a:pt x="64" y="590"/>
                </a:lnTo>
                <a:close/>
                <a:moveTo>
                  <a:pt x="124" y="458"/>
                </a:moveTo>
                <a:lnTo>
                  <a:pt x="124" y="458"/>
                </a:lnTo>
                <a:lnTo>
                  <a:pt x="125" y="460"/>
                </a:lnTo>
                <a:lnTo>
                  <a:pt x="126" y="460"/>
                </a:lnTo>
                <a:lnTo>
                  <a:pt x="126" y="461"/>
                </a:lnTo>
                <a:lnTo>
                  <a:pt x="129" y="461"/>
                </a:lnTo>
                <a:lnTo>
                  <a:pt x="129" y="461"/>
                </a:lnTo>
                <a:lnTo>
                  <a:pt x="128" y="462"/>
                </a:lnTo>
                <a:lnTo>
                  <a:pt x="125" y="461"/>
                </a:lnTo>
                <a:lnTo>
                  <a:pt x="124" y="460"/>
                </a:lnTo>
                <a:lnTo>
                  <a:pt x="124" y="458"/>
                </a:lnTo>
                <a:lnTo>
                  <a:pt x="124" y="458"/>
                </a:lnTo>
                <a:close/>
                <a:moveTo>
                  <a:pt x="124" y="454"/>
                </a:moveTo>
                <a:lnTo>
                  <a:pt x="124" y="454"/>
                </a:lnTo>
                <a:lnTo>
                  <a:pt x="130" y="454"/>
                </a:lnTo>
                <a:lnTo>
                  <a:pt x="131" y="455"/>
                </a:lnTo>
                <a:lnTo>
                  <a:pt x="130" y="456"/>
                </a:lnTo>
                <a:lnTo>
                  <a:pt x="128" y="457"/>
                </a:lnTo>
                <a:lnTo>
                  <a:pt x="124" y="458"/>
                </a:lnTo>
                <a:lnTo>
                  <a:pt x="122" y="458"/>
                </a:lnTo>
                <a:lnTo>
                  <a:pt x="122" y="458"/>
                </a:lnTo>
                <a:lnTo>
                  <a:pt x="122" y="457"/>
                </a:lnTo>
                <a:lnTo>
                  <a:pt x="124" y="454"/>
                </a:lnTo>
                <a:lnTo>
                  <a:pt x="124" y="454"/>
                </a:lnTo>
                <a:lnTo>
                  <a:pt x="124" y="454"/>
                </a:lnTo>
                <a:lnTo>
                  <a:pt x="124" y="454"/>
                </a:lnTo>
                <a:lnTo>
                  <a:pt x="123" y="455"/>
                </a:lnTo>
                <a:lnTo>
                  <a:pt x="124" y="454"/>
                </a:lnTo>
                <a:lnTo>
                  <a:pt x="124" y="454"/>
                </a:lnTo>
                <a:close/>
                <a:moveTo>
                  <a:pt x="65" y="538"/>
                </a:moveTo>
                <a:lnTo>
                  <a:pt x="65" y="538"/>
                </a:lnTo>
                <a:lnTo>
                  <a:pt x="67" y="541"/>
                </a:lnTo>
                <a:lnTo>
                  <a:pt x="69" y="543"/>
                </a:lnTo>
                <a:lnTo>
                  <a:pt x="67" y="544"/>
                </a:lnTo>
                <a:lnTo>
                  <a:pt x="67" y="544"/>
                </a:lnTo>
                <a:lnTo>
                  <a:pt x="66" y="541"/>
                </a:lnTo>
                <a:lnTo>
                  <a:pt x="65" y="539"/>
                </a:lnTo>
                <a:lnTo>
                  <a:pt x="65" y="538"/>
                </a:lnTo>
                <a:lnTo>
                  <a:pt x="65" y="538"/>
                </a:lnTo>
                <a:close/>
                <a:moveTo>
                  <a:pt x="53" y="557"/>
                </a:moveTo>
                <a:lnTo>
                  <a:pt x="53" y="557"/>
                </a:lnTo>
                <a:lnTo>
                  <a:pt x="55" y="560"/>
                </a:lnTo>
                <a:lnTo>
                  <a:pt x="55" y="561"/>
                </a:lnTo>
                <a:lnTo>
                  <a:pt x="55" y="562"/>
                </a:lnTo>
                <a:lnTo>
                  <a:pt x="55" y="562"/>
                </a:lnTo>
                <a:lnTo>
                  <a:pt x="53" y="560"/>
                </a:lnTo>
                <a:lnTo>
                  <a:pt x="53" y="558"/>
                </a:lnTo>
                <a:lnTo>
                  <a:pt x="53" y="557"/>
                </a:lnTo>
                <a:lnTo>
                  <a:pt x="53" y="557"/>
                </a:lnTo>
                <a:close/>
                <a:moveTo>
                  <a:pt x="64" y="509"/>
                </a:moveTo>
                <a:lnTo>
                  <a:pt x="64" y="509"/>
                </a:lnTo>
                <a:lnTo>
                  <a:pt x="64" y="503"/>
                </a:lnTo>
                <a:lnTo>
                  <a:pt x="65" y="505"/>
                </a:lnTo>
                <a:lnTo>
                  <a:pt x="66" y="509"/>
                </a:lnTo>
                <a:lnTo>
                  <a:pt x="65" y="510"/>
                </a:lnTo>
                <a:lnTo>
                  <a:pt x="64" y="509"/>
                </a:lnTo>
                <a:lnTo>
                  <a:pt x="64" y="509"/>
                </a:lnTo>
                <a:lnTo>
                  <a:pt x="64" y="509"/>
                </a:lnTo>
                <a:lnTo>
                  <a:pt x="65" y="509"/>
                </a:lnTo>
                <a:lnTo>
                  <a:pt x="65" y="509"/>
                </a:lnTo>
                <a:lnTo>
                  <a:pt x="64" y="509"/>
                </a:lnTo>
                <a:lnTo>
                  <a:pt x="64" y="509"/>
                </a:lnTo>
                <a:close/>
                <a:moveTo>
                  <a:pt x="66" y="495"/>
                </a:moveTo>
                <a:lnTo>
                  <a:pt x="66" y="495"/>
                </a:lnTo>
                <a:lnTo>
                  <a:pt x="69" y="492"/>
                </a:lnTo>
                <a:lnTo>
                  <a:pt x="71" y="492"/>
                </a:lnTo>
                <a:lnTo>
                  <a:pt x="72" y="493"/>
                </a:lnTo>
                <a:lnTo>
                  <a:pt x="73" y="495"/>
                </a:lnTo>
                <a:lnTo>
                  <a:pt x="73" y="497"/>
                </a:lnTo>
                <a:lnTo>
                  <a:pt x="73" y="497"/>
                </a:lnTo>
                <a:lnTo>
                  <a:pt x="71" y="497"/>
                </a:lnTo>
                <a:lnTo>
                  <a:pt x="66" y="495"/>
                </a:lnTo>
                <a:lnTo>
                  <a:pt x="66" y="495"/>
                </a:lnTo>
                <a:lnTo>
                  <a:pt x="67" y="495"/>
                </a:lnTo>
                <a:lnTo>
                  <a:pt x="67" y="495"/>
                </a:lnTo>
                <a:lnTo>
                  <a:pt x="67" y="495"/>
                </a:lnTo>
                <a:lnTo>
                  <a:pt x="66" y="495"/>
                </a:lnTo>
                <a:lnTo>
                  <a:pt x="66" y="495"/>
                </a:lnTo>
                <a:close/>
                <a:moveTo>
                  <a:pt x="58" y="504"/>
                </a:moveTo>
                <a:lnTo>
                  <a:pt x="58" y="504"/>
                </a:lnTo>
                <a:lnTo>
                  <a:pt x="61" y="507"/>
                </a:lnTo>
                <a:lnTo>
                  <a:pt x="58" y="504"/>
                </a:lnTo>
                <a:lnTo>
                  <a:pt x="58" y="504"/>
                </a:lnTo>
                <a:lnTo>
                  <a:pt x="58" y="504"/>
                </a:lnTo>
                <a:lnTo>
                  <a:pt x="59" y="504"/>
                </a:lnTo>
                <a:lnTo>
                  <a:pt x="59" y="505"/>
                </a:lnTo>
                <a:lnTo>
                  <a:pt x="58" y="504"/>
                </a:lnTo>
                <a:lnTo>
                  <a:pt x="58" y="504"/>
                </a:lnTo>
                <a:close/>
                <a:moveTo>
                  <a:pt x="248" y="383"/>
                </a:moveTo>
                <a:lnTo>
                  <a:pt x="248" y="383"/>
                </a:lnTo>
                <a:lnTo>
                  <a:pt x="252" y="383"/>
                </a:lnTo>
                <a:lnTo>
                  <a:pt x="254" y="383"/>
                </a:lnTo>
                <a:lnTo>
                  <a:pt x="253" y="384"/>
                </a:lnTo>
                <a:lnTo>
                  <a:pt x="252" y="385"/>
                </a:lnTo>
                <a:lnTo>
                  <a:pt x="248" y="386"/>
                </a:lnTo>
                <a:lnTo>
                  <a:pt x="247" y="385"/>
                </a:lnTo>
                <a:lnTo>
                  <a:pt x="248" y="383"/>
                </a:lnTo>
                <a:lnTo>
                  <a:pt x="248" y="383"/>
                </a:lnTo>
                <a:lnTo>
                  <a:pt x="248" y="383"/>
                </a:lnTo>
                <a:lnTo>
                  <a:pt x="248" y="383"/>
                </a:lnTo>
                <a:lnTo>
                  <a:pt x="248" y="383"/>
                </a:lnTo>
                <a:close/>
                <a:moveTo>
                  <a:pt x="122" y="432"/>
                </a:moveTo>
                <a:lnTo>
                  <a:pt x="122" y="432"/>
                </a:lnTo>
                <a:lnTo>
                  <a:pt x="123" y="428"/>
                </a:lnTo>
                <a:lnTo>
                  <a:pt x="122" y="432"/>
                </a:lnTo>
                <a:lnTo>
                  <a:pt x="122" y="432"/>
                </a:lnTo>
                <a:lnTo>
                  <a:pt x="122" y="431"/>
                </a:lnTo>
                <a:lnTo>
                  <a:pt x="122" y="429"/>
                </a:lnTo>
                <a:lnTo>
                  <a:pt x="122" y="429"/>
                </a:lnTo>
                <a:lnTo>
                  <a:pt x="122" y="432"/>
                </a:lnTo>
                <a:lnTo>
                  <a:pt x="122" y="432"/>
                </a:lnTo>
                <a:close/>
                <a:moveTo>
                  <a:pt x="66" y="480"/>
                </a:moveTo>
                <a:lnTo>
                  <a:pt x="66" y="480"/>
                </a:lnTo>
                <a:lnTo>
                  <a:pt x="66" y="485"/>
                </a:lnTo>
                <a:lnTo>
                  <a:pt x="65" y="487"/>
                </a:lnTo>
                <a:lnTo>
                  <a:pt x="63" y="486"/>
                </a:lnTo>
                <a:lnTo>
                  <a:pt x="60" y="485"/>
                </a:lnTo>
                <a:lnTo>
                  <a:pt x="59" y="482"/>
                </a:lnTo>
                <a:lnTo>
                  <a:pt x="59" y="480"/>
                </a:lnTo>
                <a:lnTo>
                  <a:pt x="61" y="479"/>
                </a:lnTo>
                <a:lnTo>
                  <a:pt x="66" y="480"/>
                </a:lnTo>
                <a:lnTo>
                  <a:pt x="66" y="480"/>
                </a:lnTo>
                <a:lnTo>
                  <a:pt x="66" y="480"/>
                </a:lnTo>
                <a:lnTo>
                  <a:pt x="65" y="480"/>
                </a:lnTo>
                <a:lnTo>
                  <a:pt x="65" y="480"/>
                </a:lnTo>
                <a:lnTo>
                  <a:pt x="66" y="480"/>
                </a:lnTo>
                <a:lnTo>
                  <a:pt x="66" y="480"/>
                </a:lnTo>
                <a:close/>
                <a:moveTo>
                  <a:pt x="26" y="543"/>
                </a:moveTo>
                <a:lnTo>
                  <a:pt x="26" y="543"/>
                </a:lnTo>
                <a:lnTo>
                  <a:pt x="28" y="538"/>
                </a:lnTo>
                <a:lnTo>
                  <a:pt x="28" y="535"/>
                </a:lnTo>
                <a:lnTo>
                  <a:pt x="26" y="535"/>
                </a:lnTo>
                <a:lnTo>
                  <a:pt x="26" y="535"/>
                </a:lnTo>
                <a:lnTo>
                  <a:pt x="25" y="540"/>
                </a:lnTo>
                <a:lnTo>
                  <a:pt x="25" y="541"/>
                </a:lnTo>
                <a:lnTo>
                  <a:pt x="26" y="543"/>
                </a:lnTo>
                <a:lnTo>
                  <a:pt x="26" y="543"/>
                </a:lnTo>
                <a:lnTo>
                  <a:pt x="28" y="541"/>
                </a:lnTo>
                <a:lnTo>
                  <a:pt x="28" y="541"/>
                </a:lnTo>
                <a:lnTo>
                  <a:pt x="28" y="543"/>
                </a:lnTo>
                <a:lnTo>
                  <a:pt x="26" y="543"/>
                </a:lnTo>
                <a:lnTo>
                  <a:pt x="26" y="543"/>
                </a:lnTo>
                <a:close/>
                <a:moveTo>
                  <a:pt x="55" y="482"/>
                </a:moveTo>
                <a:lnTo>
                  <a:pt x="55" y="482"/>
                </a:lnTo>
                <a:lnTo>
                  <a:pt x="58" y="473"/>
                </a:lnTo>
                <a:lnTo>
                  <a:pt x="58" y="474"/>
                </a:lnTo>
                <a:lnTo>
                  <a:pt x="57" y="480"/>
                </a:lnTo>
                <a:lnTo>
                  <a:pt x="55" y="482"/>
                </a:lnTo>
                <a:lnTo>
                  <a:pt x="55" y="482"/>
                </a:lnTo>
                <a:lnTo>
                  <a:pt x="57" y="481"/>
                </a:lnTo>
                <a:lnTo>
                  <a:pt x="57" y="482"/>
                </a:lnTo>
                <a:lnTo>
                  <a:pt x="57" y="482"/>
                </a:lnTo>
                <a:lnTo>
                  <a:pt x="55" y="482"/>
                </a:lnTo>
                <a:lnTo>
                  <a:pt x="55" y="482"/>
                </a:lnTo>
                <a:close/>
                <a:moveTo>
                  <a:pt x="29" y="514"/>
                </a:moveTo>
                <a:lnTo>
                  <a:pt x="29" y="514"/>
                </a:lnTo>
                <a:lnTo>
                  <a:pt x="31" y="515"/>
                </a:lnTo>
                <a:lnTo>
                  <a:pt x="32" y="516"/>
                </a:lnTo>
                <a:lnTo>
                  <a:pt x="32" y="519"/>
                </a:lnTo>
                <a:lnTo>
                  <a:pt x="32" y="519"/>
                </a:lnTo>
                <a:lnTo>
                  <a:pt x="30" y="516"/>
                </a:lnTo>
                <a:lnTo>
                  <a:pt x="29" y="515"/>
                </a:lnTo>
                <a:lnTo>
                  <a:pt x="29" y="514"/>
                </a:lnTo>
                <a:lnTo>
                  <a:pt x="29" y="514"/>
                </a:lnTo>
                <a:close/>
                <a:moveTo>
                  <a:pt x="18" y="521"/>
                </a:moveTo>
                <a:lnTo>
                  <a:pt x="18" y="521"/>
                </a:lnTo>
                <a:lnTo>
                  <a:pt x="22" y="523"/>
                </a:lnTo>
                <a:lnTo>
                  <a:pt x="24" y="526"/>
                </a:lnTo>
                <a:lnTo>
                  <a:pt x="24" y="528"/>
                </a:lnTo>
                <a:lnTo>
                  <a:pt x="23" y="529"/>
                </a:lnTo>
                <a:lnTo>
                  <a:pt x="20" y="529"/>
                </a:lnTo>
                <a:lnTo>
                  <a:pt x="19" y="528"/>
                </a:lnTo>
                <a:lnTo>
                  <a:pt x="18" y="526"/>
                </a:lnTo>
                <a:lnTo>
                  <a:pt x="18" y="521"/>
                </a:lnTo>
                <a:lnTo>
                  <a:pt x="18" y="521"/>
                </a:lnTo>
                <a:lnTo>
                  <a:pt x="19" y="522"/>
                </a:lnTo>
                <a:lnTo>
                  <a:pt x="18" y="523"/>
                </a:lnTo>
                <a:lnTo>
                  <a:pt x="18" y="523"/>
                </a:lnTo>
                <a:lnTo>
                  <a:pt x="18" y="521"/>
                </a:lnTo>
                <a:lnTo>
                  <a:pt x="18" y="521"/>
                </a:lnTo>
                <a:close/>
                <a:moveTo>
                  <a:pt x="60" y="466"/>
                </a:moveTo>
                <a:lnTo>
                  <a:pt x="60" y="466"/>
                </a:lnTo>
                <a:lnTo>
                  <a:pt x="60" y="464"/>
                </a:lnTo>
                <a:lnTo>
                  <a:pt x="60" y="463"/>
                </a:lnTo>
                <a:lnTo>
                  <a:pt x="60" y="462"/>
                </a:lnTo>
                <a:lnTo>
                  <a:pt x="61" y="462"/>
                </a:lnTo>
                <a:lnTo>
                  <a:pt x="61" y="462"/>
                </a:lnTo>
                <a:lnTo>
                  <a:pt x="63" y="466"/>
                </a:lnTo>
                <a:lnTo>
                  <a:pt x="61" y="467"/>
                </a:lnTo>
                <a:lnTo>
                  <a:pt x="60" y="466"/>
                </a:lnTo>
                <a:lnTo>
                  <a:pt x="60" y="466"/>
                </a:lnTo>
                <a:close/>
                <a:moveTo>
                  <a:pt x="38" y="482"/>
                </a:moveTo>
                <a:lnTo>
                  <a:pt x="38" y="482"/>
                </a:lnTo>
                <a:lnTo>
                  <a:pt x="41" y="491"/>
                </a:lnTo>
                <a:lnTo>
                  <a:pt x="41" y="491"/>
                </a:lnTo>
                <a:lnTo>
                  <a:pt x="40" y="490"/>
                </a:lnTo>
                <a:lnTo>
                  <a:pt x="38" y="486"/>
                </a:lnTo>
                <a:lnTo>
                  <a:pt x="37" y="484"/>
                </a:lnTo>
                <a:lnTo>
                  <a:pt x="37" y="482"/>
                </a:lnTo>
                <a:lnTo>
                  <a:pt x="38" y="482"/>
                </a:lnTo>
                <a:lnTo>
                  <a:pt x="38" y="482"/>
                </a:lnTo>
                <a:close/>
                <a:moveTo>
                  <a:pt x="20" y="513"/>
                </a:moveTo>
                <a:lnTo>
                  <a:pt x="20" y="513"/>
                </a:lnTo>
                <a:lnTo>
                  <a:pt x="23" y="515"/>
                </a:lnTo>
                <a:lnTo>
                  <a:pt x="24" y="517"/>
                </a:lnTo>
                <a:lnTo>
                  <a:pt x="23" y="519"/>
                </a:lnTo>
                <a:lnTo>
                  <a:pt x="22" y="520"/>
                </a:lnTo>
                <a:lnTo>
                  <a:pt x="20" y="520"/>
                </a:lnTo>
                <a:lnTo>
                  <a:pt x="19" y="519"/>
                </a:lnTo>
                <a:lnTo>
                  <a:pt x="19" y="516"/>
                </a:lnTo>
                <a:lnTo>
                  <a:pt x="20" y="513"/>
                </a:lnTo>
                <a:lnTo>
                  <a:pt x="20" y="513"/>
                </a:lnTo>
                <a:lnTo>
                  <a:pt x="20" y="514"/>
                </a:lnTo>
                <a:lnTo>
                  <a:pt x="20" y="514"/>
                </a:lnTo>
                <a:lnTo>
                  <a:pt x="20" y="514"/>
                </a:lnTo>
                <a:lnTo>
                  <a:pt x="20" y="513"/>
                </a:lnTo>
                <a:lnTo>
                  <a:pt x="20" y="513"/>
                </a:lnTo>
                <a:close/>
                <a:moveTo>
                  <a:pt x="58" y="440"/>
                </a:moveTo>
                <a:lnTo>
                  <a:pt x="58" y="440"/>
                </a:lnTo>
                <a:lnTo>
                  <a:pt x="61" y="449"/>
                </a:lnTo>
                <a:lnTo>
                  <a:pt x="61" y="455"/>
                </a:lnTo>
                <a:lnTo>
                  <a:pt x="60" y="457"/>
                </a:lnTo>
                <a:lnTo>
                  <a:pt x="59" y="458"/>
                </a:lnTo>
                <a:lnTo>
                  <a:pt x="57" y="457"/>
                </a:lnTo>
                <a:lnTo>
                  <a:pt x="55" y="452"/>
                </a:lnTo>
                <a:lnTo>
                  <a:pt x="55" y="448"/>
                </a:lnTo>
                <a:lnTo>
                  <a:pt x="58" y="440"/>
                </a:lnTo>
                <a:lnTo>
                  <a:pt x="58" y="440"/>
                </a:lnTo>
                <a:lnTo>
                  <a:pt x="58" y="443"/>
                </a:lnTo>
                <a:lnTo>
                  <a:pt x="58" y="444"/>
                </a:lnTo>
                <a:lnTo>
                  <a:pt x="57" y="443"/>
                </a:lnTo>
                <a:lnTo>
                  <a:pt x="58" y="440"/>
                </a:lnTo>
                <a:lnTo>
                  <a:pt x="58" y="440"/>
                </a:lnTo>
                <a:close/>
                <a:moveTo>
                  <a:pt x="256" y="364"/>
                </a:moveTo>
                <a:lnTo>
                  <a:pt x="256" y="364"/>
                </a:lnTo>
                <a:lnTo>
                  <a:pt x="255" y="366"/>
                </a:lnTo>
                <a:lnTo>
                  <a:pt x="255" y="366"/>
                </a:lnTo>
                <a:lnTo>
                  <a:pt x="255" y="367"/>
                </a:lnTo>
                <a:lnTo>
                  <a:pt x="254" y="367"/>
                </a:lnTo>
                <a:lnTo>
                  <a:pt x="254" y="367"/>
                </a:lnTo>
                <a:lnTo>
                  <a:pt x="254" y="364"/>
                </a:lnTo>
                <a:lnTo>
                  <a:pt x="254" y="364"/>
                </a:lnTo>
                <a:lnTo>
                  <a:pt x="256" y="364"/>
                </a:lnTo>
                <a:lnTo>
                  <a:pt x="256" y="364"/>
                </a:lnTo>
                <a:close/>
                <a:moveTo>
                  <a:pt x="125" y="397"/>
                </a:moveTo>
                <a:lnTo>
                  <a:pt x="125" y="397"/>
                </a:lnTo>
                <a:lnTo>
                  <a:pt x="130" y="398"/>
                </a:lnTo>
                <a:lnTo>
                  <a:pt x="125" y="397"/>
                </a:lnTo>
                <a:lnTo>
                  <a:pt x="125" y="397"/>
                </a:lnTo>
                <a:lnTo>
                  <a:pt x="128" y="397"/>
                </a:lnTo>
                <a:lnTo>
                  <a:pt x="125" y="397"/>
                </a:lnTo>
                <a:lnTo>
                  <a:pt x="125" y="397"/>
                </a:lnTo>
                <a:close/>
                <a:moveTo>
                  <a:pt x="19" y="497"/>
                </a:moveTo>
                <a:lnTo>
                  <a:pt x="19" y="497"/>
                </a:lnTo>
                <a:lnTo>
                  <a:pt x="22" y="503"/>
                </a:lnTo>
                <a:lnTo>
                  <a:pt x="23" y="508"/>
                </a:lnTo>
                <a:lnTo>
                  <a:pt x="22" y="509"/>
                </a:lnTo>
                <a:lnTo>
                  <a:pt x="22" y="510"/>
                </a:lnTo>
                <a:lnTo>
                  <a:pt x="19" y="509"/>
                </a:lnTo>
                <a:lnTo>
                  <a:pt x="19" y="507"/>
                </a:lnTo>
                <a:lnTo>
                  <a:pt x="18" y="503"/>
                </a:lnTo>
                <a:lnTo>
                  <a:pt x="19" y="497"/>
                </a:lnTo>
                <a:lnTo>
                  <a:pt x="19" y="497"/>
                </a:lnTo>
                <a:lnTo>
                  <a:pt x="19" y="499"/>
                </a:lnTo>
                <a:lnTo>
                  <a:pt x="19" y="501"/>
                </a:lnTo>
                <a:lnTo>
                  <a:pt x="19" y="499"/>
                </a:lnTo>
                <a:lnTo>
                  <a:pt x="19" y="497"/>
                </a:lnTo>
                <a:lnTo>
                  <a:pt x="19" y="497"/>
                </a:lnTo>
                <a:close/>
                <a:moveTo>
                  <a:pt x="78" y="431"/>
                </a:moveTo>
                <a:lnTo>
                  <a:pt x="78" y="431"/>
                </a:lnTo>
                <a:lnTo>
                  <a:pt x="78" y="436"/>
                </a:lnTo>
                <a:lnTo>
                  <a:pt x="77" y="437"/>
                </a:lnTo>
                <a:lnTo>
                  <a:pt x="76" y="438"/>
                </a:lnTo>
                <a:lnTo>
                  <a:pt x="76" y="438"/>
                </a:lnTo>
                <a:lnTo>
                  <a:pt x="76" y="436"/>
                </a:lnTo>
                <a:lnTo>
                  <a:pt x="76" y="433"/>
                </a:lnTo>
                <a:lnTo>
                  <a:pt x="76" y="431"/>
                </a:lnTo>
                <a:lnTo>
                  <a:pt x="78" y="431"/>
                </a:lnTo>
                <a:lnTo>
                  <a:pt x="78" y="431"/>
                </a:lnTo>
                <a:close/>
                <a:moveTo>
                  <a:pt x="66" y="436"/>
                </a:moveTo>
                <a:lnTo>
                  <a:pt x="66" y="436"/>
                </a:lnTo>
                <a:lnTo>
                  <a:pt x="71" y="428"/>
                </a:lnTo>
                <a:lnTo>
                  <a:pt x="71" y="428"/>
                </a:lnTo>
                <a:lnTo>
                  <a:pt x="70" y="428"/>
                </a:lnTo>
                <a:lnTo>
                  <a:pt x="66" y="433"/>
                </a:lnTo>
                <a:lnTo>
                  <a:pt x="65" y="434"/>
                </a:lnTo>
                <a:lnTo>
                  <a:pt x="66" y="436"/>
                </a:lnTo>
                <a:lnTo>
                  <a:pt x="66" y="436"/>
                </a:lnTo>
                <a:lnTo>
                  <a:pt x="67" y="434"/>
                </a:lnTo>
                <a:lnTo>
                  <a:pt x="66" y="436"/>
                </a:lnTo>
                <a:lnTo>
                  <a:pt x="66" y="436"/>
                </a:lnTo>
                <a:close/>
                <a:moveTo>
                  <a:pt x="17" y="491"/>
                </a:moveTo>
                <a:lnTo>
                  <a:pt x="17" y="491"/>
                </a:lnTo>
                <a:lnTo>
                  <a:pt x="19" y="495"/>
                </a:lnTo>
                <a:lnTo>
                  <a:pt x="19" y="495"/>
                </a:lnTo>
                <a:lnTo>
                  <a:pt x="18" y="495"/>
                </a:lnTo>
                <a:lnTo>
                  <a:pt x="17" y="493"/>
                </a:lnTo>
                <a:lnTo>
                  <a:pt x="17" y="491"/>
                </a:lnTo>
                <a:lnTo>
                  <a:pt x="17" y="491"/>
                </a:lnTo>
                <a:lnTo>
                  <a:pt x="17" y="492"/>
                </a:lnTo>
                <a:lnTo>
                  <a:pt x="17" y="492"/>
                </a:lnTo>
                <a:lnTo>
                  <a:pt x="17" y="492"/>
                </a:lnTo>
                <a:lnTo>
                  <a:pt x="17" y="491"/>
                </a:lnTo>
                <a:lnTo>
                  <a:pt x="17" y="491"/>
                </a:lnTo>
                <a:close/>
                <a:moveTo>
                  <a:pt x="17" y="478"/>
                </a:moveTo>
                <a:lnTo>
                  <a:pt x="17" y="478"/>
                </a:lnTo>
                <a:lnTo>
                  <a:pt x="18" y="479"/>
                </a:lnTo>
                <a:lnTo>
                  <a:pt x="19" y="480"/>
                </a:lnTo>
                <a:lnTo>
                  <a:pt x="19" y="485"/>
                </a:lnTo>
                <a:lnTo>
                  <a:pt x="19" y="485"/>
                </a:lnTo>
                <a:lnTo>
                  <a:pt x="17" y="481"/>
                </a:lnTo>
                <a:lnTo>
                  <a:pt x="17" y="479"/>
                </a:lnTo>
                <a:lnTo>
                  <a:pt x="17" y="478"/>
                </a:lnTo>
                <a:lnTo>
                  <a:pt x="17" y="478"/>
                </a:lnTo>
                <a:close/>
                <a:moveTo>
                  <a:pt x="58" y="434"/>
                </a:moveTo>
                <a:lnTo>
                  <a:pt x="58" y="434"/>
                </a:lnTo>
                <a:lnTo>
                  <a:pt x="59" y="436"/>
                </a:lnTo>
                <a:lnTo>
                  <a:pt x="60" y="434"/>
                </a:lnTo>
                <a:lnTo>
                  <a:pt x="61" y="431"/>
                </a:lnTo>
                <a:lnTo>
                  <a:pt x="61" y="428"/>
                </a:lnTo>
                <a:lnTo>
                  <a:pt x="60" y="428"/>
                </a:lnTo>
                <a:lnTo>
                  <a:pt x="60" y="429"/>
                </a:lnTo>
                <a:lnTo>
                  <a:pt x="58" y="434"/>
                </a:lnTo>
                <a:lnTo>
                  <a:pt x="58" y="434"/>
                </a:lnTo>
                <a:lnTo>
                  <a:pt x="57" y="433"/>
                </a:lnTo>
                <a:lnTo>
                  <a:pt x="58" y="432"/>
                </a:lnTo>
                <a:lnTo>
                  <a:pt x="58" y="433"/>
                </a:lnTo>
                <a:lnTo>
                  <a:pt x="58" y="434"/>
                </a:lnTo>
                <a:lnTo>
                  <a:pt x="58" y="434"/>
                </a:lnTo>
                <a:close/>
                <a:moveTo>
                  <a:pt x="10" y="485"/>
                </a:moveTo>
                <a:lnTo>
                  <a:pt x="10" y="485"/>
                </a:lnTo>
                <a:lnTo>
                  <a:pt x="10" y="479"/>
                </a:lnTo>
                <a:lnTo>
                  <a:pt x="11" y="475"/>
                </a:lnTo>
                <a:lnTo>
                  <a:pt x="12" y="475"/>
                </a:lnTo>
                <a:lnTo>
                  <a:pt x="13" y="476"/>
                </a:lnTo>
                <a:lnTo>
                  <a:pt x="13" y="482"/>
                </a:lnTo>
                <a:lnTo>
                  <a:pt x="12" y="485"/>
                </a:lnTo>
                <a:lnTo>
                  <a:pt x="10" y="485"/>
                </a:lnTo>
                <a:lnTo>
                  <a:pt x="10" y="485"/>
                </a:lnTo>
                <a:lnTo>
                  <a:pt x="10" y="484"/>
                </a:lnTo>
                <a:lnTo>
                  <a:pt x="10" y="484"/>
                </a:lnTo>
                <a:lnTo>
                  <a:pt x="10" y="485"/>
                </a:lnTo>
                <a:lnTo>
                  <a:pt x="10" y="485"/>
                </a:lnTo>
                <a:lnTo>
                  <a:pt x="10" y="485"/>
                </a:lnTo>
                <a:close/>
                <a:moveTo>
                  <a:pt x="16" y="467"/>
                </a:moveTo>
                <a:lnTo>
                  <a:pt x="16" y="467"/>
                </a:lnTo>
                <a:lnTo>
                  <a:pt x="18" y="468"/>
                </a:lnTo>
                <a:lnTo>
                  <a:pt x="19" y="470"/>
                </a:lnTo>
                <a:lnTo>
                  <a:pt x="19" y="472"/>
                </a:lnTo>
                <a:lnTo>
                  <a:pt x="19" y="474"/>
                </a:lnTo>
                <a:lnTo>
                  <a:pt x="18" y="475"/>
                </a:lnTo>
                <a:lnTo>
                  <a:pt x="17" y="475"/>
                </a:lnTo>
                <a:lnTo>
                  <a:pt x="16" y="472"/>
                </a:lnTo>
                <a:lnTo>
                  <a:pt x="16" y="467"/>
                </a:lnTo>
                <a:lnTo>
                  <a:pt x="16" y="467"/>
                </a:lnTo>
                <a:lnTo>
                  <a:pt x="17" y="468"/>
                </a:lnTo>
                <a:lnTo>
                  <a:pt x="17" y="468"/>
                </a:lnTo>
                <a:lnTo>
                  <a:pt x="16" y="468"/>
                </a:lnTo>
                <a:lnTo>
                  <a:pt x="16" y="467"/>
                </a:lnTo>
                <a:lnTo>
                  <a:pt x="16" y="467"/>
                </a:lnTo>
                <a:close/>
                <a:moveTo>
                  <a:pt x="60" y="414"/>
                </a:moveTo>
                <a:lnTo>
                  <a:pt x="60" y="414"/>
                </a:lnTo>
                <a:lnTo>
                  <a:pt x="61" y="416"/>
                </a:lnTo>
                <a:lnTo>
                  <a:pt x="63" y="420"/>
                </a:lnTo>
                <a:lnTo>
                  <a:pt x="63" y="423"/>
                </a:lnTo>
                <a:lnTo>
                  <a:pt x="61" y="423"/>
                </a:lnTo>
                <a:lnTo>
                  <a:pt x="60" y="423"/>
                </a:lnTo>
                <a:lnTo>
                  <a:pt x="60" y="423"/>
                </a:lnTo>
                <a:lnTo>
                  <a:pt x="60" y="421"/>
                </a:lnTo>
                <a:lnTo>
                  <a:pt x="60" y="419"/>
                </a:lnTo>
                <a:lnTo>
                  <a:pt x="59" y="416"/>
                </a:lnTo>
                <a:lnTo>
                  <a:pt x="60" y="414"/>
                </a:lnTo>
                <a:lnTo>
                  <a:pt x="60" y="414"/>
                </a:lnTo>
                <a:close/>
                <a:moveTo>
                  <a:pt x="72" y="397"/>
                </a:moveTo>
                <a:lnTo>
                  <a:pt x="72" y="397"/>
                </a:lnTo>
                <a:lnTo>
                  <a:pt x="73" y="399"/>
                </a:lnTo>
                <a:lnTo>
                  <a:pt x="73" y="402"/>
                </a:lnTo>
                <a:lnTo>
                  <a:pt x="73" y="402"/>
                </a:lnTo>
                <a:lnTo>
                  <a:pt x="72" y="402"/>
                </a:lnTo>
                <a:lnTo>
                  <a:pt x="71" y="401"/>
                </a:lnTo>
                <a:lnTo>
                  <a:pt x="71" y="398"/>
                </a:lnTo>
                <a:lnTo>
                  <a:pt x="72" y="397"/>
                </a:lnTo>
                <a:lnTo>
                  <a:pt x="72" y="397"/>
                </a:lnTo>
                <a:close/>
                <a:moveTo>
                  <a:pt x="66" y="396"/>
                </a:moveTo>
                <a:lnTo>
                  <a:pt x="66" y="396"/>
                </a:lnTo>
                <a:lnTo>
                  <a:pt x="65" y="399"/>
                </a:lnTo>
                <a:lnTo>
                  <a:pt x="65" y="403"/>
                </a:lnTo>
                <a:lnTo>
                  <a:pt x="64" y="407"/>
                </a:lnTo>
                <a:lnTo>
                  <a:pt x="63" y="408"/>
                </a:lnTo>
                <a:lnTo>
                  <a:pt x="61" y="408"/>
                </a:lnTo>
                <a:lnTo>
                  <a:pt x="61" y="408"/>
                </a:lnTo>
                <a:lnTo>
                  <a:pt x="63" y="404"/>
                </a:lnTo>
                <a:lnTo>
                  <a:pt x="64" y="401"/>
                </a:lnTo>
                <a:lnTo>
                  <a:pt x="64" y="398"/>
                </a:lnTo>
                <a:lnTo>
                  <a:pt x="66" y="396"/>
                </a:lnTo>
                <a:lnTo>
                  <a:pt x="66" y="396"/>
                </a:lnTo>
                <a:close/>
                <a:moveTo>
                  <a:pt x="85" y="379"/>
                </a:moveTo>
                <a:lnTo>
                  <a:pt x="85" y="379"/>
                </a:lnTo>
                <a:lnTo>
                  <a:pt x="85" y="381"/>
                </a:lnTo>
                <a:lnTo>
                  <a:pt x="85" y="384"/>
                </a:lnTo>
                <a:lnTo>
                  <a:pt x="85" y="384"/>
                </a:lnTo>
                <a:lnTo>
                  <a:pt x="84" y="383"/>
                </a:lnTo>
                <a:lnTo>
                  <a:pt x="84" y="381"/>
                </a:lnTo>
                <a:lnTo>
                  <a:pt x="84" y="380"/>
                </a:lnTo>
                <a:lnTo>
                  <a:pt x="85" y="379"/>
                </a:lnTo>
                <a:lnTo>
                  <a:pt x="85" y="379"/>
                </a:lnTo>
                <a:close/>
                <a:moveTo>
                  <a:pt x="75" y="380"/>
                </a:moveTo>
                <a:lnTo>
                  <a:pt x="75" y="380"/>
                </a:lnTo>
                <a:lnTo>
                  <a:pt x="82" y="378"/>
                </a:lnTo>
                <a:lnTo>
                  <a:pt x="82" y="378"/>
                </a:lnTo>
                <a:lnTo>
                  <a:pt x="81" y="378"/>
                </a:lnTo>
                <a:lnTo>
                  <a:pt x="77" y="379"/>
                </a:lnTo>
                <a:lnTo>
                  <a:pt x="76" y="380"/>
                </a:lnTo>
                <a:lnTo>
                  <a:pt x="75" y="380"/>
                </a:lnTo>
                <a:lnTo>
                  <a:pt x="75" y="380"/>
                </a:lnTo>
                <a:lnTo>
                  <a:pt x="77" y="380"/>
                </a:lnTo>
                <a:lnTo>
                  <a:pt x="77" y="380"/>
                </a:lnTo>
                <a:lnTo>
                  <a:pt x="76" y="381"/>
                </a:lnTo>
                <a:lnTo>
                  <a:pt x="75" y="380"/>
                </a:lnTo>
                <a:lnTo>
                  <a:pt x="75" y="380"/>
                </a:lnTo>
                <a:close/>
                <a:moveTo>
                  <a:pt x="73" y="379"/>
                </a:moveTo>
                <a:lnTo>
                  <a:pt x="73" y="379"/>
                </a:lnTo>
                <a:lnTo>
                  <a:pt x="76" y="377"/>
                </a:lnTo>
                <a:lnTo>
                  <a:pt x="77" y="374"/>
                </a:lnTo>
                <a:lnTo>
                  <a:pt x="77" y="374"/>
                </a:lnTo>
                <a:lnTo>
                  <a:pt x="76" y="374"/>
                </a:lnTo>
                <a:lnTo>
                  <a:pt x="73" y="374"/>
                </a:lnTo>
                <a:lnTo>
                  <a:pt x="72" y="375"/>
                </a:lnTo>
                <a:lnTo>
                  <a:pt x="71" y="377"/>
                </a:lnTo>
                <a:lnTo>
                  <a:pt x="73" y="379"/>
                </a:lnTo>
                <a:lnTo>
                  <a:pt x="73" y="379"/>
                </a:lnTo>
                <a:lnTo>
                  <a:pt x="75" y="378"/>
                </a:lnTo>
                <a:lnTo>
                  <a:pt x="76" y="379"/>
                </a:lnTo>
                <a:lnTo>
                  <a:pt x="75" y="380"/>
                </a:lnTo>
                <a:lnTo>
                  <a:pt x="73" y="379"/>
                </a:lnTo>
                <a:lnTo>
                  <a:pt x="73" y="379"/>
                </a:lnTo>
                <a:close/>
                <a:moveTo>
                  <a:pt x="79" y="360"/>
                </a:moveTo>
                <a:lnTo>
                  <a:pt x="79" y="360"/>
                </a:lnTo>
                <a:lnTo>
                  <a:pt x="81" y="363"/>
                </a:lnTo>
                <a:lnTo>
                  <a:pt x="79" y="366"/>
                </a:lnTo>
                <a:lnTo>
                  <a:pt x="79" y="366"/>
                </a:lnTo>
                <a:lnTo>
                  <a:pt x="78" y="364"/>
                </a:lnTo>
                <a:lnTo>
                  <a:pt x="77" y="363"/>
                </a:lnTo>
                <a:lnTo>
                  <a:pt x="77" y="361"/>
                </a:lnTo>
                <a:lnTo>
                  <a:pt x="79" y="360"/>
                </a:lnTo>
                <a:lnTo>
                  <a:pt x="79" y="360"/>
                </a:lnTo>
                <a:close/>
                <a:moveTo>
                  <a:pt x="25" y="391"/>
                </a:moveTo>
                <a:lnTo>
                  <a:pt x="25" y="391"/>
                </a:lnTo>
                <a:lnTo>
                  <a:pt x="26" y="393"/>
                </a:lnTo>
                <a:lnTo>
                  <a:pt x="26" y="395"/>
                </a:lnTo>
                <a:lnTo>
                  <a:pt x="25" y="398"/>
                </a:lnTo>
                <a:lnTo>
                  <a:pt x="25" y="398"/>
                </a:lnTo>
                <a:lnTo>
                  <a:pt x="24" y="395"/>
                </a:lnTo>
                <a:lnTo>
                  <a:pt x="24" y="392"/>
                </a:lnTo>
                <a:lnTo>
                  <a:pt x="25" y="391"/>
                </a:lnTo>
                <a:lnTo>
                  <a:pt x="25" y="391"/>
                </a:lnTo>
                <a:close/>
                <a:moveTo>
                  <a:pt x="23" y="392"/>
                </a:moveTo>
                <a:lnTo>
                  <a:pt x="23" y="392"/>
                </a:lnTo>
                <a:lnTo>
                  <a:pt x="23" y="393"/>
                </a:lnTo>
                <a:lnTo>
                  <a:pt x="23" y="396"/>
                </a:lnTo>
                <a:lnTo>
                  <a:pt x="22" y="397"/>
                </a:lnTo>
                <a:lnTo>
                  <a:pt x="20" y="397"/>
                </a:lnTo>
                <a:lnTo>
                  <a:pt x="20" y="397"/>
                </a:lnTo>
                <a:lnTo>
                  <a:pt x="22" y="396"/>
                </a:lnTo>
                <a:lnTo>
                  <a:pt x="20" y="395"/>
                </a:lnTo>
                <a:lnTo>
                  <a:pt x="20" y="393"/>
                </a:lnTo>
                <a:lnTo>
                  <a:pt x="23" y="392"/>
                </a:lnTo>
                <a:lnTo>
                  <a:pt x="23" y="392"/>
                </a:lnTo>
                <a:close/>
                <a:moveTo>
                  <a:pt x="31" y="383"/>
                </a:moveTo>
                <a:lnTo>
                  <a:pt x="31" y="383"/>
                </a:lnTo>
                <a:lnTo>
                  <a:pt x="34" y="386"/>
                </a:lnTo>
                <a:lnTo>
                  <a:pt x="32" y="385"/>
                </a:lnTo>
                <a:lnTo>
                  <a:pt x="31" y="384"/>
                </a:lnTo>
                <a:lnTo>
                  <a:pt x="31" y="383"/>
                </a:lnTo>
                <a:lnTo>
                  <a:pt x="31" y="383"/>
                </a:lnTo>
                <a:lnTo>
                  <a:pt x="31" y="384"/>
                </a:lnTo>
                <a:lnTo>
                  <a:pt x="30" y="385"/>
                </a:lnTo>
                <a:lnTo>
                  <a:pt x="30" y="385"/>
                </a:lnTo>
                <a:lnTo>
                  <a:pt x="31" y="383"/>
                </a:lnTo>
                <a:lnTo>
                  <a:pt x="31" y="383"/>
                </a:lnTo>
                <a:close/>
                <a:moveTo>
                  <a:pt x="18" y="381"/>
                </a:moveTo>
                <a:lnTo>
                  <a:pt x="18" y="381"/>
                </a:lnTo>
                <a:lnTo>
                  <a:pt x="25" y="386"/>
                </a:lnTo>
                <a:lnTo>
                  <a:pt x="25" y="386"/>
                </a:lnTo>
                <a:lnTo>
                  <a:pt x="24" y="386"/>
                </a:lnTo>
                <a:lnTo>
                  <a:pt x="20" y="384"/>
                </a:lnTo>
                <a:lnTo>
                  <a:pt x="18" y="383"/>
                </a:lnTo>
                <a:lnTo>
                  <a:pt x="18" y="381"/>
                </a:lnTo>
                <a:lnTo>
                  <a:pt x="18" y="381"/>
                </a:lnTo>
                <a:lnTo>
                  <a:pt x="18" y="383"/>
                </a:lnTo>
                <a:lnTo>
                  <a:pt x="17" y="384"/>
                </a:lnTo>
                <a:lnTo>
                  <a:pt x="17" y="384"/>
                </a:lnTo>
                <a:lnTo>
                  <a:pt x="18" y="381"/>
                </a:lnTo>
                <a:lnTo>
                  <a:pt x="18" y="381"/>
                </a:lnTo>
                <a:close/>
                <a:moveTo>
                  <a:pt x="95" y="343"/>
                </a:moveTo>
                <a:lnTo>
                  <a:pt x="95" y="343"/>
                </a:lnTo>
                <a:lnTo>
                  <a:pt x="96" y="345"/>
                </a:lnTo>
                <a:lnTo>
                  <a:pt x="96" y="346"/>
                </a:lnTo>
                <a:lnTo>
                  <a:pt x="95" y="346"/>
                </a:lnTo>
                <a:lnTo>
                  <a:pt x="94" y="346"/>
                </a:lnTo>
                <a:lnTo>
                  <a:pt x="94" y="346"/>
                </a:lnTo>
                <a:lnTo>
                  <a:pt x="94" y="345"/>
                </a:lnTo>
                <a:lnTo>
                  <a:pt x="94" y="345"/>
                </a:lnTo>
                <a:lnTo>
                  <a:pt x="94" y="344"/>
                </a:lnTo>
                <a:lnTo>
                  <a:pt x="95" y="343"/>
                </a:lnTo>
                <a:lnTo>
                  <a:pt x="95" y="343"/>
                </a:lnTo>
                <a:close/>
                <a:moveTo>
                  <a:pt x="29" y="373"/>
                </a:moveTo>
                <a:lnTo>
                  <a:pt x="29" y="373"/>
                </a:lnTo>
                <a:lnTo>
                  <a:pt x="30" y="375"/>
                </a:lnTo>
                <a:lnTo>
                  <a:pt x="30" y="377"/>
                </a:lnTo>
                <a:lnTo>
                  <a:pt x="29" y="378"/>
                </a:lnTo>
                <a:lnTo>
                  <a:pt x="29" y="378"/>
                </a:lnTo>
                <a:lnTo>
                  <a:pt x="28" y="375"/>
                </a:lnTo>
                <a:lnTo>
                  <a:pt x="28" y="374"/>
                </a:lnTo>
                <a:lnTo>
                  <a:pt x="29" y="373"/>
                </a:lnTo>
                <a:lnTo>
                  <a:pt x="29" y="373"/>
                </a:lnTo>
                <a:close/>
                <a:moveTo>
                  <a:pt x="81" y="345"/>
                </a:moveTo>
                <a:lnTo>
                  <a:pt x="81" y="345"/>
                </a:lnTo>
                <a:lnTo>
                  <a:pt x="82" y="334"/>
                </a:lnTo>
                <a:lnTo>
                  <a:pt x="83" y="333"/>
                </a:lnTo>
                <a:lnTo>
                  <a:pt x="84" y="332"/>
                </a:lnTo>
                <a:lnTo>
                  <a:pt x="84" y="337"/>
                </a:lnTo>
                <a:lnTo>
                  <a:pt x="81" y="345"/>
                </a:lnTo>
                <a:lnTo>
                  <a:pt x="81" y="345"/>
                </a:lnTo>
                <a:lnTo>
                  <a:pt x="81" y="343"/>
                </a:lnTo>
                <a:lnTo>
                  <a:pt x="81" y="345"/>
                </a:lnTo>
                <a:lnTo>
                  <a:pt x="81" y="345"/>
                </a:lnTo>
                <a:close/>
                <a:moveTo>
                  <a:pt x="90" y="327"/>
                </a:moveTo>
                <a:lnTo>
                  <a:pt x="90" y="327"/>
                </a:lnTo>
                <a:lnTo>
                  <a:pt x="88" y="328"/>
                </a:lnTo>
                <a:lnTo>
                  <a:pt x="88" y="330"/>
                </a:lnTo>
                <a:lnTo>
                  <a:pt x="89" y="331"/>
                </a:lnTo>
                <a:lnTo>
                  <a:pt x="90" y="332"/>
                </a:lnTo>
                <a:lnTo>
                  <a:pt x="91" y="332"/>
                </a:lnTo>
                <a:lnTo>
                  <a:pt x="93" y="332"/>
                </a:lnTo>
                <a:lnTo>
                  <a:pt x="93" y="330"/>
                </a:lnTo>
                <a:lnTo>
                  <a:pt x="90" y="327"/>
                </a:lnTo>
                <a:lnTo>
                  <a:pt x="90" y="327"/>
                </a:lnTo>
                <a:lnTo>
                  <a:pt x="93" y="327"/>
                </a:lnTo>
                <a:lnTo>
                  <a:pt x="94" y="328"/>
                </a:lnTo>
                <a:lnTo>
                  <a:pt x="93" y="328"/>
                </a:lnTo>
                <a:lnTo>
                  <a:pt x="90" y="327"/>
                </a:lnTo>
                <a:lnTo>
                  <a:pt x="90" y="327"/>
                </a:lnTo>
                <a:close/>
                <a:moveTo>
                  <a:pt x="89" y="320"/>
                </a:moveTo>
                <a:lnTo>
                  <a:pt x="89" y="320"/>
                </a:lnTo>
                <a:lnTo>
                  <a:pt x="89" y="321"/>
                </a:lnTo>
                <a:lnTo>
                  <a:pt x="90" y="322"/>
                </a:lnTo>
                <a:lnTo>
                  <a:pt x="94" y="325"/>
                </a:lnTo>
                <a:lnTo>
                  <a:pt x="95" y="325"/>
                </a:lnTo>
                <a:lnTo>
                  <a:pt x="89" y="320"/>
                </a:lnTo>
                <a:lnTo>
                  <a:pt x="89" y="320"/>
                </a:lnTo>
                <a:lnTo>
                  <a:pt x="90" y="320"/>
                </a:lnTo>
                <a:lnTo>
                  <a:pt x="91" y="320"/>
                </a:lnTo>
                <a:lnTo>
                  <a:pt x="91" y="321"/>
                </a:lnTo>
                <a:lnTo>
                  <a:pt x="89" y="320"/>
                </a:lnTo>
                <a:lnTo>
                  <a:pt x="89" y="320"/>
                </a:lnTo>
                <a:close/>
                <a:moveTo>
                  <a:pt x="107" y="313"/>
                </a:moveTo>
                <a:lnTo>
                  <a:pt x="107" y="313"/>
                </a:lnTo>
                <a:lnTo>
                  <a:pt x="108" y="315"/>
                </a:lnTo>
                <a:lnTo>
                  <a:pt x="107" y="316"/>
                </a:lnTo>
                <a:lnTo>
                  <a:pt x="106" y="318"/>
                </a:lnTo>
                <a:lnTo>
                  <a:pt x="106" y="318"/>
                </a:lnTo>
                <a:lnTo>
                  <a:pt x="106" y="314"/>
                </a:lnTo>
                <a:lnTo>
                  <a:pt x="107" y="313"/>
                </a:lnTo>
                <a:lnTo>
                  <a:pt x="107" y="313"/>
                </a:lnTo>
                <a:close/>
                <a:moveTo>
                  <a:pt x="301" y="290"/>
                </a:moveTo>
                <a:lnTo>
                  <a:pt x="301" y="290"/>
                </a:lnTo>
                <a:lnTo>
                  <a:pt x="300" y="289"/>
                </a:lnTo>
                <a:lnTo>
                  <a:pt x="301" y="289"/>
                </a:lnTo>
                <a:lnTo>
                  <a:pt x="303" y="290"/>
                </a:lnTo>
                <a:lnTo>
                  <a:pt x="303" y="292"/>
                </a:lnTo>
                <a:lnTo>
                  <a:pt x="301" y="290"/>
                </a:lnTo>
                <a:lnTo>
                  <a:pt x="301" y="290"/>
                </a:lnTo>
                <a:lnTo>
                  <a:pt x="301" y="290"/>
                </a:lnTo>
                <a:lnTo>
                  <a:pt x="301" y="290"/>
                </a:lnTo>
                <a:lnTo>
                  <a:pt x="301" y="290"/>
                </a:lnTo>
                <a:lnTo>
                  <a:pt x="301" y="290"/>
                </a:lnTo>
                <a:lnTo>
                  <a:pt x="301" y="290"/>
                </a:lnTo>
                <a:close/>
                <a:moveTo>
                  <a:pt x="112" y="281"/>
                </a:moveTo>
                <a:lnTo>
                  <a:pt x="112" y="281"/>
                </a:lnTo>
                <a:lnTo>
                  <a:pt x="113" y="281"/>
                </a:lnTo>
                <a:lnTo>
                  <a:pt x="114" y="283"/>
                </a:lnTo>
                <a:lnTo>
                  <a:pt x="116" y="285"/>
                </a:lnTo>
                <a:lnTo>
                  <a:pt x="114" y="287"/>
                </a:lnTo>
                <a:lnTo>
                  <a:pt x="114" y="287"/>
                </a:lnTo>
                <a:lnTo>
                  <a:pt x="112" y="287"/>
                </a:lnTo>
                <a:lnTo>
                  <a:pt x="112" y="287"/>
                </a:lnTo>
                <a:lnTo>
                  <a:pt x="113" y="286"/>
                </a:lnTo>
                <a:lnTo>
                  <a:pt x="113" y="285"/>
                </a:lnTo>
                <a:lnTo>
                  <a:pt x="112" y="284"/>
                </a:lnTo>
                <a:lnTo>
                  <a:pt x="112" y="281"/>
                </a:lnTo>
                <a:lnTo>
                  <a:pt x="112" y="281"/>
                </a:lnTo>
                <a:close/>
                <a:moveTo>
                  <a:pt x="303" y="286"/>
                </a:moveTo>
                <a:lnTo>
                  <a:pt x="303" y="286"/>
                </a:lnTo>
                <a:lnTo>
                  <a:pt x="305" y="283"/>
                </a:lnTo>
                <a:lnTo>
                  <a:pt x="307" y="281"/>
                </a:lnTo>
                <a:lnTo>
                  <a:pt x="308" y="283"/>
                </a:lnTo>
                <a:lnTo>
                  <a:pt x="308" y="285"/>
                </a:lnTo>
                <a:lnTo>
                  <a:pt x="309" y="287"/>
                </a:lnTo>
                <a:lnTo>
                  <a:pt x="308" y="289"/>
                </a:lnTo>
                <a:lnTo>
                  <a:pt x="307" y="289"/>
                </a:lnTo>
                <a:lnTo>
                  <a:pt x="303" y="286"/>
                </a:lnTo>
                <a:lnTo>
                  <a:pt x="303" y="286"/>
                </a:lnTo>
                <a:lnTo>
                  <a:pt x="305" y="285"/>
                </a:lnTo>
                <a:lnTo>
                  <a:pt x="305" y="286"/>
                </a:lnTo>
                <a:lnTo>
                  <a:pt x="305" y="286"/>
                </a:lnTo>
                <a:lnTo>
                  <a:pt x="303" y="286"/>
                </a:lnTo>
                <a:lnTo>
                  <a:pt x="303" y="286"/>
                </a:lnTo>
                <a:close/>
                <a:moveTo>
                  <a:pt x="312" y="278"/>
                </a:moveTo>
                <a:lnTo>
                  <a:pt x="312" y="278"/>
                </a:lnTo>
                <a:lnTo>
                  <a:pt x="311" y="279"/>
                </a:lnTo>
                <a:lnTo>
                  <a:pt x="311" y="280"/>
                </a:lnTo>
                <a:lnTo>
                  <a:pt x="309" y="280"/>
                </a:lnTo>
                <a:lnTo>
                  <a:pt x="309" y="280"/>
                </a:lnTo>
                <a:lnTo>
                  <a:pt x="308" y="278"/>
                </a:lnTo>
                <a:lnTo>
                  <a:pt x="309" y="277"/>
                </a:lnTo>
                <a:lnTo>
                  <a:pt x="311" y="277"/>
                </a:lnTo>
                <a:lnTo>
                  <a:pt x="312" y="278"/>
                </a:lnTo>
                <a:lnTo>
                  <a:pt x="312" y="278"/>
                </a:lnTo>
                <a:close/>
                <a:moveTo>
                  <a:pt x="67" y="260"/>
                </a:moveTo>
                <a:lnTo>
                  <a:pt x="67" y="260"/>
                </a:lnTo>
                <a:lnTo>
                  <a:pt x="67" y="262"/>
                </a:lnTo>
                <a:lnTo>
                  <a:pt x="65" y="265"/>
                </a:lnTo>
                <a:lnTo>
                  <a:pt x="65" y="265"/>
                </a:lnTo>
                <a:lnTo>
                  <a:pt x="64" y="262"/>
                </a:lnTo>
                <a:lnTo>
                  <a:pt x="65" y="261"/>
                </a:lnTo>
                <a:lnTo>
                  <a:pt x="67" y="260"/>
                </a:lnTo>
                <a:lnTo>
                  <a:pt x="67" y="260"/>
                </a:lnTo>
                <a:close/>
                <a:moveTo>
                  <a:pt x="70" y="248"/>
                </a:moveTo>
                <a:lnTo>
                  <a:pt x="70" y="248"/>
                </a:lnTo>
                <a:lnTo>
                  <a:pt x="67" y="244"/>
                </a:lnTo>
                <a:lnTo>
                  <a:pt x="67" y="243"/>
                </a:lnTo>
                <a:lnTo>
                  <a:pt x="70" y="243"/>
                </a:lnTo>
                <a:lnTo>
                  <a:pt x="72" y="244"/>
                </a:lnTo>
                <a:lnTo>
                  <a:pt x="73" y="245"/>
                </a:lnTo>
                <a:lnTo>
                  <a:pt x="75" y="246"/>
                </a:lnTo>
                <a:lnTo>
                  <a:pt x="73" y="248"/>
                </a:lnTo>
                <a:lnTo>
                  <a:pt x="70" y="248"/>
                </a:lnTo>
                <a:lnTo>
                  <a:pt x="70" y="248"/>
                </a:lnTo>
                <a:lnTo>
                  <a:pt x="69" y="246"/>
                </a:lnTo>
                <a:lnTo>
                  <a:pt x="67" y="246"/>
                </a:lnTo>
                <a:lnTo>
                  <a:pt x="69" y="246"/>
                </a:lnTo>
                <a:lnTo>
                  <a:pt x="70" y="248"/>
                </a:lnTo>
                <a:lnTo>
                  <a:pt x="70" y="248"/>
                </a:lnTo>
                <a:close/>
                <a:moveTo>
                  <a:pt x="66" y="242"/>
                </a:moveTo>
                <a:lnTo>
                  <a:pt x="66" y="242"/>
                </a:lnTo>
                <a:lnTo>
                  <a:pt x="66" y="246"/>
                </a:lnTo>
                <a:lnTo>
                  <a:pt x="64" y="250"/>
                </a:lnTo>
                <a:lnTo>
                  <a:pt x="64" y="250"/>
                </a:lnTo>
                <a:lnTo>
                  <a:pt x="64" y="245"/>
                </a:lnTo>
                <a:lnTo>
                  <a:pt x="65" y="243"/>
                </a:lnTo>
                <a:lnTo>
                  <a:pt x="66" y="242"/>
                </a:lnTo>
                <a:lnTo>
                  <a:pt x="66" y="242"/>
                </a:lnTo>
                <a:close/>
                <a:moveTo>
                  <a:pt x="324" y="256"/>
                </a:moveTo>
                <a:lnTo>
                  <a:pt x="324" y="256"/>
                </a:lnTo>
                <a:lnTo>
                  <a:pt x="325" y="256"/>
                </a:lnTo>
                <a:lnTo>
                  <a:pt x="326" y="254"/>
                </a:lnTo>
                <a:lnTo>
                  <a:pt x="327" y="254"/>
                </a:lnTo>
                <a:lnTo>
                  <a:pt x="329" y="254"/>
                </a:lnTo>
                <a:lnTo>
                  <a:pt x="329" y="254"/>
                </a:lnTo>
                <a:lnTo>
                  <a:pt x="327" y="255"/>
                </a:lnTo>
                <a:lnTo>
                  <a:pt x="327" y="257"/>
                </a:lnTo>
                <a:lnTo>
                  <a:pt x="326" y="257"/>
                </a:lnTo>
                <a:lnTo>
                  <a:pt x="324" y="256"/>
                </a:lnTo>
                <a:lnTo>
                  <a:pt x="324" y="256"/>
                </a:lnTo>
                <a:close/>
                <a:moveTo>
                  <a:pt x="71" y="230"/>
                </a:moveTo>
                <a:lnTo>
                  <a:pt x="71" y="230"/>
                </a:lnTo>
                <a:lnTo>
                  <a:pt x="73" y="231"/>
                </a:lnTo>
                <a:lnTo>
                  <a:pt x="75" y="232"/>
                </a:lnTo>
                <a:lnTo>
                  <a:pt x="75" y="233"/>
                </a:lnTo>
                <a:lnTo>
                  <a:pt x="73" y="234"/>
                </a:lnTo>
                <a:lnTo>
                  <a:pt x="72" y="236"/>
                </a:lnTo>
                <a:lnTo>
                  <a:pt x="71" y="236"/>
                </a:lnTo>
                <a:lnTo>
                  <a:pt x="71" y="234"/>
                </a:lnTo>
                <a:lnTo>
                  <a:pt x="71" y="230"/>
                </a:lnTo>
                <a:lnTo>
                  <a:pt x="71" y="230"/>
                </a:lnTo>
                <a:lnTo>
                  <a:pt x="71" y="231"/>
                </a:lnTo>
                <a:lnTo>
                  <a:pt x="71" y="231"/>
                </a:lnTo>
                <a:lnTo>
                  <a:pt x="71" y="231"/>
                </a:lnTo>
                <a:lnTo>
                  <a:pt x="71" y="230"/>
                </a:lnTo>
                <a:lnTo>
                  <a:pt x="71" y="230"/>
                </a:lnTo>
                <a:close/>
                <a:moveTo>
                  <a:pt x="83" y="224"/>
                </a:moveTo>
                <a:lnTo>
                  <a:pt x="83" y="224"/>
                </a:lnTo>
                <a:lnTo>
                  <a:pt x="84" y="224"/>
                </a:lnTo>
                <a:lnTo>
                  <a:pt x="84" y="222"/>
                </a:lnTo>
                <a:lnTo>
                  <a:pt x="85" y="221"/>
                </a:lnTo>
                <a:lnTo>
                  <a:pt x="87" y="221"/>
                </a:lnTo>
                <a:lnTo>
                  <a:pt x="87" y="221"/>
                </a:lnTo>
                <a:lnTo>
                  <a:pt x="87" y="222"/>
                </a:lnTo>
                <a:lnTo>
                  <a:pt x="85" y="225"/>
                </a:lnTo>
                <a:lnTo>
                  <a:pt x="84" y="225"/>
                </a:lnTo>
                <a:lnTo>
                  <a:pt x="83" y="224"/>
                </a:lnTo>
                <a:lnTo>
                  <a:pt x="83" y="224"/>
                </a:lnTo>
                <a:close/>
                <a:moveTo>
                  <a:pt x="69" y="220"/>
                </a:moveTo>
                <a:lnTo>
                  <a:pt x="69" y="220"/>
                </a:lnTo>
                <a:lnTo>
                  <a:pt x="70" y="221"/>
                </a:lnTo>
                <a:lnTo>
                  <a:pt x="71" y="222"/>
                </a:lnTo>
                <a:lnTo>
                  <a:pt x="71" y="224"/>
                </a:lnTo>
                <a:lnTo>
                  <a:pt x="69" y="220"/>
                </a:lnTo>
                <a:lnTo>
                  <a:pt x="69" y="220"/>
                </a:lnTo>
                <a:lnTo>
                  <a:pt x="70" y="220"/>
                </a:lnTo>
                <a:lnTo>
                  <a:pt x="69" y="220"/>
                </a:lnTo>
                <a:lnTo>
                  <a:pt x="69" y="220"/>
                </a:lnTo>
                <a:close/>
                <a:moveTo>
                  <a:pt x="338" y="246"/>
                </a:moveTo>
                <a:lnTo>
                  <a:pt x="338" y="246"/>
                </a:lnTo>
                <a:lnTo>
                  <a:pt x="338" y="250"/>
                </a:lnTo>
                <a:lnTo>
                  <a:pt x="337" y="249"/>
                </a:lnTo>
                <a:lnTo>
                  <a:pt x="337" y="246"/>
                </a:lnTo>
                <a:lnTo>
                  <a:pt x="337" y="245"/>
                </a:lnTo>
                <a:lnTo>
                  <a:pt x="338" y="246"/>
                </a:lnTo>
                <a:lnTo>
                  <a:pt x="338" y="246"/>
                </a:lnTo>
                <a:lnTo>
                  <a:pt x="338" y="246"/>
                </a:lnTo>
                <a:lnTo>
                  <a:pt x="337" y="246"/>
                </a:lnTo>
                <a:lnTo>
                  <a:pt x="337" y="245"/>
                </a:lnTo>
                <a:lnTo>
                  <a:pt x="338" y="246"/>
                </a:lnTo>
                <a:lnTo>
                  <a:pt x="338" y="246"/>
                </a:lnTo>
                <a:close/>
                <a:moveTo>
                  <a:pt x="95" y="204"/>
                </a:moveTo>
                <a:lnTo>
                  <a:pt x="95" y="204"/>
                </a:lnTo>
                <a:lnTo>
                  <a:pt x="95" y="206"/>
                </a:lnTo>
                <a:lnTo>
                  <a:pt x="96" y="204"/>
                </a:lnTo>
                <a:lnTo>
                  <a:pt x="95" y="203"/>
                </a:lnTo>
                <a:lnTo>
                  <a:pt x="95" y="204"/>
                </a:lnTo>
                <a:lnTo>
                  <a:pt x="95" y="204"/>
                </a:lnTo>
                <a:lnTo>
                  <a:pt x="95" y="206"/>
                </a:lnTo>
                <a:lnTo>
                  <a:pt x="95" y="204"/>
                </a:lnTo>
                <a:lnTo>
                  <a:pt x="95" y="204"/>
                </a:lnTo>
                <a:close/>
                <a:moveTo>
                  <a:pt x="347" y="246"/>
                </a:moveTo>
                <a:lnTo>
                  <a:pt x="344" y="245"/>
                </a:lnTo>
                <a:lnTo>
                  <a:pt x="344" y="245"/>
                </a:lnTo>
                <a:lnTo>
                  <a:pt x="344" y="244"/>
                </a:lnTo>
                <a:lnTo>
                  <a:pt x="345" y="244"/>
                </a:lnTo>
                <a:lnTo>
                  <a:pt x="345" y="245"/>
                </a:lnTo>
                <a:lnTo>
                  <a:pt x="347" y="246"/>
                </a:lnTo>
                <a:lnTo>
                  <a:pt x="347" y="246"/>
                </a:lnTo>
                <a:close/>
                <a:moveTo>
                  <a:pt x="106" y="193"/>
                </a:moveTo>
                <a:lnTo>
                  <a:pt x="106" y="193"/>
                </a:lnTo>
                <a:lnTo>
                  <a:pt x="108" y="190"/>
                </a:lnTo>
                <a:lnTo>
                  <a:pt x="109" y="190"/>
                </a:lnTo>
                <a:lnTo>
                  <a:pt x="109" y="191"/>
                </a:lnTo>
                <a:lnTo>
                  <a:pt x="106" y="193"/>
                </a:lnTo>
                <a:lnTo>
                  <a:pt x="106" y="193"/>
                </a:lnTo>
                <a:lnTo>
                  <a:pt x="107" y="192"/>
                </a:lnTo>
                <a:lnTo>
                  <a:pt x="106" y="193"/>
                </a:lnTo>
                <a:lnTo>
                  <a:pt x="106" y="193"/>
                </a:lnTo>
                <a:close/>
                <a:moveTo>
                  <a:pt x="355" y="232"/>
                </a:moveTo>
                <a:lnTo>
                  <a:pt x="355" y="232"/>
                </a:lnTo>
                <a:lnTo>
                  <a:pt x="358" y="233"/>
                </a:lnTo>
                <a:lnTo>
                  <a:pt x="359" y="234"/>
                </a:lnTo>
                <a:lnTo>
                  <a:pt x="359" y="236"/>
                </a:lnTo>
                <a:lnTo>
                  <a:pt x="358" y="236"/>
                </a:lnTo>
                <a:lnTo>
                  <a:pt x="356" y="237"/>
                </a:lnTo>
                <a:lnTo>
                  <a:pt x="355" y="236"/>
                </a:lnTo>
                <a:lnTo>
                  <a:pt x="354" y="234"/>
                </a:lnTo>
                <a:lnTo>
                  <a:pt x="355" y="232"/>
                </a:lnTo>
                <a:lnTo>
                  <a:pt x="355" y="232"/>
                </a:lnTo>
                <a:lnTo>
                  <a:pt x="355" y="232"/>
                </a:lnTo>
                <a:lnTo>
                  <a:pt x="355" y="232"/>
                </a:lnTo>
                <a:lnTo>
                  <a:pt x="355" y="232"/>
                </a:lnTo>
                <a:lnTo>
                  <a:pt x="355" y="232"/>
                </a:lnTo>
                <a:lnTo>
                  <a:pt x="355" y="232"/>
                </a:lnTo>
                <a:close/>
                <a:moveTo>
                  <a:pt x="113" y="175"/>
                </a:moveTo>
                <a:lnTo>
                  <a:pt x="113" y="175"/>
                </a:lnTo>
                <a:lnTo>
                  <a:pt x="118" y="173"/>
                </a:lnTo>
                <a:lnTo>
                  <a:pt x="120" y="173"/>
                </a:lnTo>
                <a:lnTo>
                  <a:pt x="122" y="173"/>
                </a:lnTo>
                <a:lnTo>
                  <a:pt x="122" y="174"/>
                </a:lnTo>
                <a:lnTo>
                  <a:pt x="118" y="177"/>
                </a:lnTo>
                <a:lnTo>
                  <a:pt x="116" y="177"/>
                </a:lnTo>
                <a:lnTo>
                  <a:pt x="113" y="175"/>
                </a:lnTo>
                <a:lnTo>
                  <a:pt x="113" y="175"/>
                </a:lnTo>
                <a:lnTo>
                  <a:pt x="114" y="175"/>
                </a:lnTo>
                <a:lnTo>
                  <a:pt x="116" y="175"/>
                </a:lnTo>
                <a:lnTo>
                  <a:pt x="114" y="175"/>
                </a:lnTo>
                <a:lnTo>
                  <a:pt x="113" y="175"/>
                </a:lnTo>
                <a:lnTo>
                  <a:pt x="113" y="175"/>
                </a:lnTo>
                <a:close/>
                <a:moveTo>
                  <a:pt x="361" y="228"/>
                </a:moveTo>
                <a:lnTo>
                  <a:pt x="361" y="228"/>
                </a:lnTo>
                <a:lnTo>
                  <a:pt x="362" y="231"/>
                </a:lnTo>
                <a:lnTo>
                  <a:pt x="362" y="233"/>
                </a:lnTo>
                <a:lnTo>
                  <a:pt x="362" y="233"/>
                </a:lnTo>
                <a:lnTo>
                  <a:pt x="360" y="230"/>
                </a:lnTo>
                <a:lnTo>
                  <a:pt x="360" y="228"/>
                </a:lnTo>
                <a:lnTo>
                  <a:pt x="361" y="228"/>
                </a:lnTo>
                <a:lnTo>
                  <a:pt x="361" y="228"/>
                </a:lnTo>
                <a:close/>
                <a:moveTo>
                  <a:pt x="124" y="167"/>
                </a:moveTo>
                <a:lnTo>
                  <a:pt x="124" y="167"/>
                </a:lnTo>
                <a:lnTo>
                  <a:pt x="130" y="167"/>
                </a:lnTo>
                <a:lnTo>
                  <a:pt x="132" y="168"/>
                </a:lnTo>
                <a:lnTo>
                  <a:pt x="132" y="169"/>
                </a:lnTo>
                <a:lnTo>
                  <a:pt x="131" y="172"/>
                </a:lnTo>
                <a:lnTo>
                  <a:pt x="129" y="173"/>
                </a:lnTo>
                <a:lnTo>
                  <a:pt x="126" y="173"/>
                </a:lnTo>
                <a:lnTo>
                  <a:pt x="125" y="171"/>
                </a:lnTo>
                <a:lnTo>
                  <a:pt x="124" y="167"/>
                </a:lnTo>
                <a:lnTo>
                  <a:pt x="124" y="167"/>
                </a:lnTo>
                <a:lnTo>
                  <a:pt x="126" y="168"/>
                </a:lnTo>
                <a:lnTo>
                  <a:pt x="125" y="168"/>
                </a:lnTo>
                <a:lnTo>
                  <a:pt x="125" y="169"/>
                </a:lnTo>
                <a:lnTo>
                  <a:pt x="124" y="167"/>
                </a:lnTo>
                <a:lnTo>
                  <a:pt x="124" y="167"/>
                </a:lnTo>
                <a:close/>
                <a:moveTo>
                  <a:pt x="366" y="230"/>
                </a:moveTo>
                <a:lnTo>
                  <a:pt x="366" y="230"/>
                </a:lnTo>
                <a:lnTo>
                  <a:pt x="365" y="232"/>
                </a:lnTo>
                <a:lnTo>
                  <a:pt x="364" y="231"/>
                </a:lnTo>
                <a:lnTo>
                  <a:pt x="364" y="231"/>
                </a:lnTo>
                <a:lnTo>
                  <a:pt x="364" y="230"/>
                </a:lnTo>
                <a:lnTo>
                  <a:pt x="366" y="230"/>
                </a:lnTo>
                <a:lnTo>
                  <a:pt x="366" y="230"/>
                </a:lnTo>
                <a:close/>
                <a:moveTo>
                  <a:pt x="129" y="160"/>
                </a:moveTo>
                <a:lnTo>
                  <a:pt x="129" y="160"/>
                </a:lnTo>
                <a:lnTo>
                  <a:pt x="123" y="168"/>
                </a:lnTo>
                <a:lnTo>
                  <a:pt x="122" y="168"/>
                </a:lnTo>
                <a:lnTo>
                  <a:pt x="122" y="167"/>
                </a:lnTo>
                <a:lnTo>
                  <a:pt x="124" y="162"/>
                </a:lnTo>
                <a:lnTo>
                  <a:pt x="126" y="161"/>
                </a:lnTo>
                <a:lnTo>
                  <a:pt x="129" y="160"/>
                </a:lnTo>
                <a:lnTo>
                  <a:pt x="129" y="160"/>
                </a:lnTo>
                <a:lnTo>
                  <a:pt x="128" y="161"/>
                </a:lnTo>
                <a:lnTo>
                  <a:pt x="128" y="161"/>
                </a:lnTo>
                <a:lnTo>
                  <a:pt x="128" y="161"/>
                </a:lnTo>
                <a:lnTo>
                  <a:pt x="129" y="160"/>
                </a:lnTo>
                <a:lnTo>
                  <a:pt x="129" y="160"/>
                </a:lnTo>
                <a:close/>
                <a:moveTo>
                  <a:pt x="134" y="159"/>
                </a:moveTo>
                <a:lnTo>
                  <a:pt x="134" y="159"/>
                </a:lnTo>
                <a:lnTo>
                  <a:pt x="134" y="163"/>
                </a:lnTo>
                <a:lnTo>
                  <a:pt x="132" y="166"/>
                </a:lnTo>
                <a:lnTo>
                  <a:pt x="131" y="167"/>
                </a:lnTo>
                <a:lnTo>
                  <a:pt x="129" y="166"/>
                </a:lnTo>
                <a:lnTo>
                  <a:pt x="128" y="165"/>
                </a:lnTo>
                <a:lnTo>
                  <a:pt x="128" y="162"/>
                </a:lnTo>
                <a:lnTo>
                  <a:pt x="129" y="161"/>
                </a:lnTo>
                <a:lnTo>
                  <a:pt x="134" y="159"/>
                </a:lnTo>
                <a:lnTo>
                  <a:pt x="134" y="159"/>
                </a:lnTo>
                <a:lnTo>
                  <a:pt x="134" y="159"/>
                </a:lnTo>
                <a:lnTo>
                  <a:pt x="132" y="160"/>
                </a:lnTo>
                <a:lnTo>
                  <a:pt x="132" y="159"/>
                </a:lnTo>
                <a:lnTo>
                  <a:pt x="134" y="159"/>
                </a:lnTo>
                <a:lnTo>
                  <a:pt x="134" y="159"/>
                </a:lnTo>
                <a:close/>
                <a:moveTo>
                  <a:pt x="372" y="222"/>
                </a:moveTo>
                <a:lnTo>
                  <a:pt x="372" y="222"/>
                </a:lnTo>
                <a:lnTo>
                  <a:pt x="370" y="228"/>
                </a:lnTo>
                <a:lnTo>
                  <a:pt x="370" y="228"/>
                </a:lnTo>
                <a:lnTo>
                  <a:pt x="368" y="227"/>
                </a:lnTo>
                <a:lnTo>
                  <a:pt x="368" y="225"/>
                </a:lnTo>
                <a:lnTo>
                  <a:pt x="370" y="222"/>
                </a:lnTo>
                <a:lnTo>
                  <a:pt x="372" y="222"/>
                </a:lnTo>
                <a:lnTo>
                  <a:pt x="372" y="222"/>
                </a:lnTo>
                <a:lnTo>
                  <a:pt x="371" y="224"/>
                </a:lnTo>
                <a:lnTo>
                  <a:pt x="371" y="224"/>
                </a:lnTo>
                <a:lnTo>
                  <a:pt x="371" y="222"/>
                </a:lnTo>
                <a:lnTo>
                  <a:pt x="372" y="222"/>
                </a:lnTo>
                <a:lnTo>
                  <a:pt x="372" y="222"/>
                </a:lnTo>
                <a:close/>
                <a:moveTo>
                  <a:pt x="131" y="150"/>
                </a:moveTo>
                <a:lnTo>
                  <a:pt x="131" y="150"/>
                </a:lnTo>
                <a:lnTo>
                  <a:pt x="134" y="151"/>
                </a:lnTo>
                <a:lnTo>
                  <a:pt x="135" y="151"/>
                </a:lnTo>
                <a:lnTo>
                  <a:pt x="136" y="155"/>
                </a:lnTo>
                <a:lnTo>
                  <a:pt x="136" y="155"/>
                </a:lnTo>
                <a:lnTo>
                  <a:pt x="135" y="155"/>
                </a:lnTo>
                <a:lnTo>
                  <a:pt x="131" y="150"/>
                </a:lnTo>
                <a:lnTo>
                  <a:pt x="131" y="150"/>
                </a:lnTo>
                <a:lnTo>
                  <a:pt x="132" y="151"/>
                </a:lnTo>
                <a:lnTo>
                  <a:pt x="132" y="151"/>
                </a:lnTo>
                <a:lnTo>
                  <a:pt x="132" y="151"/>
                </a:lnTo>
                <a:lnTo>
                  <a:pt x="131" y="150"/>
                </a:lnTo>
                <a:lnTo>
                  <a:pt x="131" y="150"/>
                </a:lnTo>
                <a:close/>
                <a:moveTo>
                  <a:pt x="143" y="150"/>
                </a:moveTo>
                <a:lnTo>
                  <a:pt x="143" y="150"/>
                </a:lnTo>
                <a:lnTo>
                  <a:pt x="144" y="149"/>
                </a:lnTo>
                <a:lnTo>
                  <a:pt x="146" y="148"/>
                </a:lnTo>
                <a:lnTo>
                  <a:pt x="148" y="147"/>
                </a:lnTo>
                <a:lnTo>
                  <a:pt x="148" y="147"/>
                </a:lnTo>
                <a:lnTo>
                  <a:pt x="148" y="149"/>
                </a:lnTo>
                <a:lnTo>
                  <a:pt x="147" y="150"/>
                </a:lnTo>
                <a:lnTo>
                  <a:pt x="146" y="151"/>
                </a:lnTo>
                <a:lnTo>
                  <a:pt x="143" y="150"/>
                </a:lnTo>
                <a:lnTo>
                  <a:pt x="143" y="150"/>
                </a:lnTo>
                <a:close/>
                <a:moveTo>
                  <a:pt x="149" y="138"/>
                </a:moveTo>
                <a:lnTo>
                  <a:pt x="149" y="138"/>
                </a:lnTo>
                <a:lnTo>
                  <a:pt x="153" y="135"/>
                </a:lnTo>
                <a:lnTo>
                  <a:pt x="153" y="135"/>
                </a:lnTo>
                <a:lnTo>
                  <a:pt x="153" y="135"/>
                </a:lnTo>
                <a:lnTo>
                  <a:pt x="152" y="137"/>
                </a:lnTo>
                <a:lnTo>
                  <a:pt x="150" y="138"/>
                </a:lnTo>
                <a:lnTo>
                  <a:pt x="149" y="138"/>
                </a:lnTo>
                <a:lnTo>
                  <a:pt x="149" y="138"/>
                </a:lnTo>
                <a:lnTo>
                  <a:pt x="150" y="137"/>
                </a:lnTo>
                <a:lnTo>
                  <a:pt x="149" y="138"/>
                </a:lnTo>
                <a:lnTo>
                  <a:pt x="149" y="138"/>
                </a:lnTo>
                <a:close/>
                <a:moveTo>
                  <a:pt x="164" y="131"/>
                </a:moveTo>
                <a:lnTo>
                  <a:pt x="164" y="131"/>
                </a:lnTo>
                <a:lnTo>
                  <a:pt x="159" y="131"/>
                </a:lnTo>
                <a:lnTo>
                  <a:pt x="164" y="131"/>
                </a:lnTo>
                <a:lnTo>
                  <a:pt x="164" y="131"/>
                </a:lnTo>
                <a:lnTo>
                  <a:pt x="162" y="131"/>
                </a:lnTo>
                <a:lnTo>
                  <a:pt x="164" y="131"/>
                </a:lnTo>
                <a:lnTo>
                  <a:pt x="164" y="131"/>
                </a:lnTo>
                <a:close/>
                <a:moveTo>
                  <a:pt x="164" y="133"/>
                </a:moveTo>
                <a:lnTo>
                  <a:pt x="164" y="133"/>
                </a:lnTo>
                <a:lnTo>
                  <a:pt x="166" y="133"/>
                </a:lnTo>
                <a:lnTo>
                  <a:pt x="166" y="133"/>
                </a:lnTo>
                <a:lnTo>
                  <a:pt x="165" y="135"/>
                </a:lnTo>
                <a:lnTo>
                  <a:pt x="164" y="133"/>
                </a:lnTo>
                <a:lnTo>
                  <a:pt x="164" y="133"/>
                </a:lnTo>
                <a:lnTo>
                  <a:pt x="164" y="133"/>
                </a:lnTo>
                <a:lnTo>
                  <a:pt x="164" y="133"/>
                </a:lnTo>
                <a:lnTo>
                  <a:pt x="164" y="133"/>
                </a:lnTo>
                <a:close/>
                <a:moveTo>
                  <a:pt x="173" y="125"/>
                </a:moveTo>
                <a:lnTo>
                  <a:pt x="173" y="125"/>
                </a:lnTo>
                <a:lnTo>
                  <a:pt x="172" y="127"/>
                </a:lnTo>
                <a:lnTo>
                  <a:pt x="171" y="130"/>
                </a:lnTo>
                <a:lnTo>
                  <a:pt x="170" y="131"/>
                </a:lnTo>
                <a:lnTo>
                  <a:pt x="167" y="132"/>
                </a:lnTo>
                <a:lnTo>
                  <a:pt x="167" y="132"/>
                </a:lnTo>
                <a:lnTo>
                  <a:pt x="167" y="130"/>
                </a:lnTo>
                <a:lnTo>
                  <a:pt x="170" y="128"/>
                </a:lnTo>
                <a:lnTo>
                  <a:pt x="172" y="126"/>
                </a:lnTo>
                <a:lnTo>
                  <a:pt x="173" y="125"/>
                </a:lnTo>
                <a:lnTo>
                  <a:pt x="173" y="125"/>
                </a:lnTo>
                <a:close/>
                <a:moveTo>
                  <a:pt x="171" y="118"/>
                </a:moveTo>
                <a:lnTo>
                  <a:pt x="171" y="118"/>
                </a:lnTo>
                <a:lnTo>
                  <a:pt x="171" y="121"/>
                </a:lnTo>
                <a:lnTo>
                  <a:pt x="170" y="122"/>
                </a:lnTo>
                <a:lnTo>
                  <a:pt x="166" y="126"/>
                </a:lnTo>
                <a:lnTo>
                  <a:pt x="166" y="126"/>
                </a:lnTo>
                <a:lnTo>
                  <a:pt x="167" y="121"/>
                </a:lnTo>
                <a:lnTo>
                  <a:pt x="168" y="119"/>
                </a:lnTo>
                <a:lnTo>
                  <a:pt x="171" y="118"/>
                </a:lnTo>
                <a:lnTo>
                  <a:pt x="171" y="118"/>
                </a:lnTo>
                <a:close/>
                <a:moveTo>
                  <a:pt x="188" y="114"/>
                </a:moveTo>
                <a:lnTo>
                  <a:pt x="188" y="114"/>
                </a:lnTo>
                <a:lnTo>
                  <a:pt x="190" y="118"/>
                </a:lnTo>
                <a:lnTo>
                  <a:pt x="188" y="114"/>
                </a:lnTo>
                <a:lnTo>
                  <a:pt x="188" y="114"/>
                </a:lnTo>
                <a:lnTo>
                  <a:pt x="189" y="115"/>
                </a:lnTo>
                <a:lnTo>
                  <a:pt x="188" y="114"/>
                </a:lnTo>
                <a:lnTo>
                  <a:pt x="188" y="114"/>
                </a:lnTo>
                <a:close/>
                <a:moveTo>
                  <a:pt x="211" y="86"/>
                </a:moveTo>
                <a:lnTo>
                  <a:pt x="211" y="86"/>
                </a:lnTo>
                <a:lnTo>
                  <a:pt x="212" y="86"/>
                </a:lnTo>
                <a:lnTo>
                  <a:pt x="212" y="86"/>
                </a:lnTo>
                <a:lnTo>
                  <a:pt x="212" y="86"/>
                </a:lnTo>
                <a:lnTo>
                  <a:pt x="211" y="86"/>
                </a:lnTo>
                <a:lnTo>
                  <a:pt x="211" y="86"/>
                </a:lnTo>
                <a:lnTo>
                  <a:pt x="211" y="88"/>
                </a:lnTo>
                <a:lnTo>
                  <a:pt x="211" y="86"/>
                </a:lnTo>
                <a:lnTo>
                  <a:pt x="211" y="86"/>
                </a:lnTo>
                <a:lnTo>
                  <a:pt x="211" y="86"/>
                </a:lnTo>
                <a:lnTo>
                  <a:pt x="211" y="86"/>
                </a:lnTo>
                <a:close/>
                <a:moveTo>
                  <a:pt x="456" y="2"/>
                </a:moveTo>
                <a:lnTo>
                  <a:pt x="456" y="2"/>
                </a:lnTo>
                <a:lnTo>
                  <a:pt x="457" y="3"/>
                </a:lnTo>
                <a:lnTo>
                  <a:pt x="457" y="6"/>
                </a:lnTo>
                <a:lnTo>
                  <a:pt x="456" y="8"/>
                </a:lnTo>
                <a:lnTo>
                  <a:pt x="455" y="8"/>
                </a:lnTo>
                <a:lnTo>
                  <a:pt x="454" y="8"/>
                </a:lnTo>
                <a:lnTo>
                  <a:pt x="454" y="6"/>
                </a:lnTo>
                <a:lnTo>
                  <a:pt x="456" y="2"/>
                </a:lnTo>
                <a:lnTo>
                  <a:pt x="456" y="2"/>
                </a:lnTo>
                <a:lnTo>
                  <a:pt x="456" y="3"/>
                </a:lnTo>
                <a:lnTo>
                  <a:pt x="456" y="4"/>
                </a:lnTo>
                <a:lnTo>
                  <a:pt x="455" y="3"/>
                </a:lnTo>
                <a:lnTo>
                  <a:pt x="456" y="2"/>
                </a:lnTo>
                <a:lnTo>
                  <a:pt x="456" y="2"/>
                </a:lnTo>
                <a:close/>
                <a:moveTo>
                  <a:pt x="478" y="7"/>
                </a:moveTo>
                <a:lnTo>
                  <a:pt x="478" y="7"/>
                </a:lnTo>
                <a:lnTo>
                  <a:pt x="476" y="6"/>
                </a:lnTo>
                <a:lnTo>
                  <a:pt x="473" y="6"/>
                </a:lnTo>
                <a:lnTo>
                  <a:pt x="472" y="6"/>
                </a:lnTo>
                <a:lnTo>
                  <a:pt x="472" y="3"/>
                </a:lnTo>
                <a:lnTo>
                  <a:pt x="472" y="3"/>
                </a:lnTo>
                <a:lnTo>
                  <a:pt x="474" y="4"/>
                </a:lnTo>
                <a:lnTo>
                  <a:pt x="476" y="4"/>
                </a:lnTo>
                <a:lnTo>
                  <a:pt x="478" y="6"/>
                </a:lnTo>
                <a:lnTo>
                  <a:pt x="478" y="7"/>
                </a:lnTo>
                <a:lnTo>
                  <a:pt x="478" y="7"/>
                </a:lnTo>
                <a:close/>
                <a:moveTo>
                  <a:pt x="536" y="234"/>
                </a:moveTo>
                <a:lnTo>
                  <a:pt x="536" y="234"/>
                </a:lnTo>
                <a:lnTo>
                  <a:pt x="529" y="236"/>
                </a:lnTo>
                <a:lnTo>
                  <a:pt x="529" y="236"/>
                </a:lnTo>
                <a:lnTo>
                  <a:pt x="529" y="237"/>
                </a:lnTo>
                <a:lnTo>
                  <a:pt x="532" y="237"/>
                </a:lnTo>
                <a:lnTo>
                  <a:pt x="533" y="236"/>
                </a:lnTo>
                <a:lnTo>
                  <a:pt x="536" y="234"/>
                </a:lnTo>
                <a:lnTo>
                  <a:pt x="536" y="234"/>
                </a:lnTo>
                <a:lnTo>
                  <a:pt x="533" y="234"/>
                </a:lnTo>
                <a:lnTo>
                  <a:pt x="535" y="234"/>
                </a:lnTo>
                <a:lnTo>
                  <a:pt x="535" y="234"/>
                </a:lnTo>
                <a:lnTo>
                  <a:pt x="536" y="234"/>
                </a:lnTo>
                <a:lnTo>
                  <a:pt x="536" y="234"/>
                </a:lnTo>
                <a:close/>
                <a:moveTo>
                  <a:pt x="529" y="236"/>
                </a:moveTo>
                <a:lnTo>
                  <a:pt x="529" y="236"/>
                </a:lnTo>
                <a:lnTo>
                  <a:pt x="527" y="237"/>
                </a:lnTo>
                <a:lnTo>
                  <a:pt x="529" y="237"/>
                </a:lnTo>
                <a:lnTo>
                  <a:pt x="531" y="237"/>
                </a:lnTo>
                <a:lnTo>
                  <a:pt x="531" y="236"/>
                </a:lnTo>
                <a:lnTo>
                  <a:pt x="529" y="236"/>
                </a:lnTo>
                <a:lnTo>
                  <a:pt x="529" y="236"/>
                </a:lnTo>
                <a:lnTo>
                  <a:pt x="529" y="236"/>
                </a:lnTo>
                <a:lnTo>
                  <a:pt x="529" y="236"/>
                </a:lnTo>
                <a:lnTo>
                  <a:pt x="529" y="236"/>
                </a:lnTo>
                <a:close/>
                <a:moveTo>
                  <a:pt x="547" y="17"/>
                </a:moveTo>
                <a:lnTo>
                  <a:pt x="547" y="17"/>
                </a:lnTo>
                <a:lnTo>
                  <a:pt x="549" y="15"/>
                </a:lnTo>
                <a:lnTo>
                  <a:pt x="551" y="17"/>
                </a:lnTo>
                <a:lnTo>
                  <a:pt x="551" y="17"/>
                </a:lnTo>
                <a:lnTo>
                  <a:pt x="551" y="18"/>
                </a:lnTo>
                <a:lnTo>
                  <a:pt x="551" y="19"/>
                </a:lnTo>
                <a:lnTo>
                  <a:pt x="550" y="19"/>
                </a:lnTo>
                <a:lnTo>
                  <a:pt x="548" y="19"/>
                </a:lnTo>
                <a:lnTo>
                  <a:pt x="547" y="17"/>
                </a:lnTo>
                <a:lnTo>
                  <a:pt x="547" y="17"/>
                </a:lnTo>
                <a:lnTo>
                  <a:pt x="548" y="15"/>
                </a:lnTo>
                <a:lnTo>
                  <a:pt x="548" y="17"/>
                </a:lnTo>
                <a:lnTo>
                  <a:pt x="548" y="17"/>
                </a:lnTo>
                <a:lnTo>
                  <a:pt x="547" y="17"/>
                </a:lnTo>
                <a:lnTo>
                  <a:pt x="547" y="17"/>
                </a:lnTo>
                <a:close/>
                <a:moveTo>
                  <a:pt x="537" y="238"/>
                </a:moveTo>
                <a:lnTo>
                  <a:pt x="537" y="238"/>
                </a:lnTo>
                <a:lnTo>
                  <a:pt x="533" y="239"/>
                </a:lnTo>
                <a:lnTo>
                  <a:pt x="531" y="240"/>
                </a:lnTo>
                <a:lnTo>
                  <a:pt x="531" y="239"/>
                </a:lnTo>
                <a:lnTo>
                  <a:pt x="531" y="239"/>
                </a:lnTo>
                <a:lnTo>
                  <a:pt x="537" y="238"/>
                </a:lnTo>
                <a:lnTo>
                  <a:pt x="537" y="238"/>
                </a:lnTo>
                <a:lnTo>
                  <a:pt x="535" y="238"/>
                </a:lnTo>
                <a:lnTo>
                  <a:pt x="537" y="238"/>
                </a:lnTo>
                <a:lnTo>
                  <a:pt x="537" y="238"/>
                </a:lnTo>
                <a:close/>
                <a:moveTo>
                  <a:pt x="560" y="24"/>
                </a:moveTo>
                <a:lnTo>
                  <a:pt x="560" y="24"/>
                </a:lnTo>
                <a:lnTo>
                  <a:pt x="559" y="23"/>
                </a:lnTo>
                <a:lnTo>
                  <a:pt x="557" y="23"/>
                </a:lnTo>
                <a:lnTo>
                  <a:pt x="556" y="24"/>
                </a:lnTo>
                <a:lnTo>
                  <a:pt x="554" y="23"/>
                </a:lnTo>
                <a:lnTo>
                  <a:pt x="554" y="23"/>
                </a:lnTo>
                <a:lnTo>
                  <a:pt x="555" y="21"/>
                </a:lnTo>
                <a:lnTo>
                  <a:pt x="559" y="21"/>
                </a:lnTo>
                <a:lnTo>
                  <a:pt x="560" y="21"/>
                </a:lnTo>
                <a:lnTo>
                  <a:pt x="561" y="23"/>
                </a:lnTo>
                <a:lnTo>
                  <a:pt x="560" y="24"/>
                </a:lnTo>
                <a:lnTo>
                  <a:pt x="560" y="24"/>
                </a:lnTo>
                <a:close/>
                <a:moveTo>
                  <a:pt x="537" y="238"/>
                </a:moveTo>
                <a:lnTo>
                  <a:pt x="537" y="238"/>
                </a:lnTo>
                <a:lnTo>
                  <a:pt x="535" y="240"/>
                </a:lnTo>
                <a:lnTo>
                  <a:pt x="537" y="238"/>
                </a:lnTo>
                <a:lnTo>
                  <a:pt x="537" y="238"/>
                </a:lnTo>
                <a:lnTo>
                  <a:pt x="537" y="239"/>
                </a:lnTo>
                <a:lnTo>
                  <a:pt x="537" y="238"/>
                </a:lnTo>
                <a:lnTo>
                  <a:pt x="537" y="238"/>
                </a:lnTo>
                <a:close/>
                <a:moveTo>
                  <a:pt x="722" y="168"/>
                </a:moveTo>
                <a:lnTo>
                  <a:pt x="722" y="168"/>
                </a:lnTo>
                <a:lnTo>
                  <a:pt x="722" y="166"/>
                </a:lnTo>
                <a:lnTo>
                  <a:pt x="721" y="165"/>
                </a:lnTo>
                <a:lnTo>
                  <a:pt x="720" y="162"/>
                </a:lnTo>
                <a:lnTo>
                  <a:pt x="719" y="160"/>
                </a:lnTo>
                <a:lnTo>
                  <a:pt x="719" y="160"/>
                </a:lnTo>
                <a:lnTo>
                  <a:pt x="722" y="162"/>
                </a:lnTo>
                <a:lnTo>
                  <a:pt x="724" y="165"/>
                </a:lnTo>
                <a:lnTo>
                  <a:pt x="724" y="167"/>
                </a:lnTo>
                <a:lnTo>
                  <a:pt x="722" y="168"/>
                </a:lnTo>
                <a:lnTo>
                  <a:pt x="722" y="168"/>
                </a:lnTo>
                <a:close/>
                <a:moveTo>
                  <a:pt x="727" y="179"/>
                </a:moveTo>
                <a:lnTo>
                  <a:pt x="727" y="179"/>
                </a:lnTo>
                <a:lnTo>
                  <a:pt x="726" y="174"/>
                </a:lnTo>
                <a:lnTo>
                  <a:pt x="725" y="171"/>
                </a:lnTo>
                <a:lnTo>
                  <a:pt x="725" y="168"/>
                </a:lnTo>
                <a:lnTo>
                  <a:pt x="725" y="168"/>
                </a:lnTo>
                <a:lnTo>
                  <a:pt x="727" y="171"/>
                </a:lnTo>
                <a:lnTo>
                  <a:pt x="728" y="173"/>
                </a:lnTo>
                <a:lnTo>
                  <a:pt x="728" y="175"/>
                </a:lnTo>
                <a:lnTo>
                  <a:pt x="727" y="179"/>
                </a:lnTo>
                <a:lnTo>
                  <a:pt x="727" y="179"/>
                </a:lnTo>
                <a:close/>
                <a:moveTo>
                  <a:pt x="732" y="184"/>
                </a:moveTo>
                <a:lnTo>
                  <a:pt x="732" y="184"/>
                </a:lnTo>
                <a:lnTo>
                  <a:pt x="730" y="180"/>
                </a:lnTo>
                <a:lnTo>
                  <a:pt x="731" y="179"/>
                </a:lnTo>
                <a:lnTo>
                  <a:pt x="731" y="180"/>
                </a:lnTo>
                <a:lnTo>
                  <a:pt x="732" y="184"/>
                </a:lnTo>
                <a:lnTo>
                  <a:pt x="732" y="184"/>
                </a:lnTo>
                <a:lnTo>
                  <a:pt x="732" y="183"/>
                </a:lnTo>
                <a:lnTo>
                  <a:pt x="732" y="184"/>
                </a:lnTo>
                <a:lnTo>
                  <a:pt x="732" y="184"/>
                </a:lnTo>
                <a:close/>
                <a:moveTo>
                  <a:pt x="628" y="368"/>
                </a:moveTo>
                <a:lnTo>
                  <a:pt x="628" y="368"/>
                </a:lnTo>
                <a:lnTo>
                  <a:pt x="627" y="368"/>
                </a:lnTo>
                <a:lnTo>
                  <a:pt x="626" y="368"/>
                </a:lnTo>
                <a:lnTo>
                  <a:pt x="624" y="364"/>
                </a:lnTo>
                <a:lnTo>
                  <a:pt x="622" y="360"/>
                </a:lnTo>
                <a:lnTo>
                  <a:pt x="624" y="356"/>
                </a:lnTo>
                <a:lnTo>
                  <a:pt x="624" y="354"/>
                </a:lnTo>
                <a:lnTo>
                  <a:pt x="625" y="354"/>
                </a:lnTo>
                <a:lnTo>
                  <a:pt x="626" y="354"/>
                </a:lnTo>
                <a:lnTo>
                  <a:pt x="627" y="358"/>
                </a:lnTo>
                <a:lnTo>
                  <a:pt x="628" y="368"/>
                </a:lnTo>
                <a:lnTo>
                  <a:pt x="628" y="368"/>
                </a:lnTo>
                <a:lnTo>
                  <a:pt x="627" y="368"/>
                </a:lnTo>
                <a:lnTo>
                  <a:pt x="627" y="367"/>
                </a:lnTo>
                <a:lnTo>
                  <a:pt x="628" y="367"/>
                </a:lnTo>
                <a:lnTo>
                  <a:pt x="628" y="368"/>
                </a:lnTo>
                <a:lnTo>
                  <a:pt x="628" y="368"/>
                </a:lnTo>
                <a:close/>
                <a:moveTo>
                  <a:pt x="625" y="380"/>
                </a:moveTo>
                <a:lnTo>
                  <a:pt x="625" y="380"/>
                </a:lnTo>
                <a:lnTo>
                  <a:pt x="622" y="380"/>
                </a:lnTo>
                <a:lnTo>
                  <a:pt x="621" y="378"/>
                </a:lnTo>
                <a:lnTo>
                  <a:pt x="620" y="372"/>
                </a:lnTo>
                <a:lnTo>
                  <a:pt x="620" y="370"/>
                </a:lnTo>
                <a:lnTo>
                  <a:pt x="621" y="370"/>
                </a:lnTo>
                <a:lnTo>
                  <a:pt x="625" y="380"/>
                </a:lnTo>
                <a:lnTo>
                  <a:pt x="625" y="380"/>
                </a:lnTo>
                <a:lnTo>
                  <a:pt x="624" y="380"/>
                </a:lnTo>
                <a:lnTo>
                  <a:pt x="624" y="379"/>
                </a:lnTo>
                <a:lnTo>
                  <a:pt x="624" y="379"/>
                </a:lnTo>
                <a:lnTo>
                  <a:pt x="625" y="380"/>
                </a:lnTo>
                <a:lnTo>
                  <a:pt x="625" y="380"/>
                </a:lnTo>
                <a:close/>
                <a:moveTo>
                  <a:pt x="754" y="314"/>
                </a:moveTo>
                <a:lnTo>
                  <a:pt x="754" y="314"/>
                </a:lnTo>
                <a:lnTo>
                  <a:pt x="752" y="313"/>
                </a:lnTo>
                <a:lnTo>
                  <a:pt x="751" y="310"/>
                </a:lnTo>
                <a:lnTo>
                  <a:pt x="750" y="308"/>
                </a:lnTo>
                <a:lnTo>
                  <a:pt x="751" y="305"/>
                </a:lnTo>
                <a:lnTo>
                  <a:pt x="751" y="305"/>
                </a:lnTo>
                <a:lnTo>
                  <a:pt x="752" y="308"/>
                </a:lnTo>
                <a:lnTo>
                  <a:pt x="754" y="310"/>
                </a:lnTo>
                <a:lnTo>
                  <a:pt x="754" y="314"/>
                </a:lnTo>
                <a:lnTo>
                  <a:pt x="754" y="314"/>
                </a:lnTo>
                <a:close/>
                <a:moveTo>
                  <a:pt x="624" y="397"/>
                </a:moveTo>
                <a:lnTo>
                  <a:pt x="624" y="397"/>
                </a:lnTo>
                <a:lnTo>
                  <a:pt x="621" y="383"/>
                </a:lnTo>
                <a:lnTo>
                  <a:pt x="624" y="397"/>
                </a:lnTo>
                <a:lnTo>
                  <a:pt x="624" y="397"/>
                </a:lnTo>
                <a:lnTo>
                  <a:pt x="624" y="393"/>
                </a:lnTo>
                <a:lnTo>
                  <a:pt x="625" y="393"/>
                </a:lnTo>
                <a:lnTo>
                  <a:pt x="625" y="395"/>
                </a:lnTo>
                <a:lnTo>
                  <a:pt x="624" y="397"/>
                </a:lnTo>
                <a:lnTo>
                  <a:pt x="624" y="397"/>
                </a:lnTo>
                <a:close/>
                <a:moveTo>
                  <a:pt x="763" y="367"/>
                </a:moveTo>
                <a:lnTo>
                  <a:pt x="763" y="367"/>
                </a:lnTo>
                <a:lnTo>
                  <a:pt x="761" y="368"/>
                </a:lnTo>
                <a:lnTo>
                  <a:pt x="759" y="370"/>
                </a:lnTo>
                <a:lnTo>
                  <a:pt x="759" y="370"/>
                </a:lnTo>
                <a:lnTo>
                  <a:pt x="763" y="367"/>
                </a:lnTo>
                <a:lnTo>
                  <a:pt x="763" y="367"/>
                </a:lnTo>
                <a:lnTo>
                  <a:pt x="763" y="368"/>
                </a:lnTo>
                <a:lnTo>
                  <a:pt x="762" y="368"/>
                </a:lnTo>
                <a:lnTo>
                  <a:pt x="762" y="368"/>
                </a:lnTo>
                <a:lnTo>
                  <a:pt x="763" y="367"/>
                </a:lnTo>
                <a:lnTo>
                  <a:pt x="763" y="367"/>
                </a:lnTo>
                <a:close/>
                <a:moveTo>
                  <a:pt x="604" y="428"/>
                </a:moveTo>
                <a:lnTo>
                  <a:pt x="604" y="428"/>
                </a:lnTo>
                <a:lnTo>
                  <a:pt x="602" y="427"/>
                </a:lnTo>
                <a:lnTo>
                  <a:pt x="601" y="425"/>
                </a:lnTo>
                <a:lnTo>
                  <a:pt x="601" y="423"/>
                </a:lnTo>
                <a:lnTo>
                  <a:pt x="602" y="425"/>
                </a:lnTo>
                <a:lnTo>
                  <a:pt x="604" y="428"/>
                </a:lnTo>
                <a:lnTo>
                  <a:pt x="604" y="428"/>
                </a:lnTo>
                <a:lnTo>
                  <a:pt x="603" y="427"/>
                </a:lnTo>
                <a:lnTo>
                  <a:pt x="603" y="427"/>
                </a:lnTo>
                <a:lnTo>
                  <a:pt x="603" y="427"/>
                </a:lnTo>
                <a:lnTo>
                  <a:pt x="604" y="428"/>
                </a:lnTo>
                <a:lnTo>
                  <a:pt x="604" y="428"/>
                </a:lnTo>
                <a:close/>
                <a:moveTo>
                  <a:pt x="659" y="434"/>
                </a:moveTo>
                <a:lnTo>
                  <a:pt x="659" y="434"/>
                </a:lnTo>
                <a:lnTo>
                  <a:pt x="656" y="437"/>
                </a:lnTo>
                <a:lnTo>
                  <a:pt x="656" y="437"/>
                </a:lnTo>
                <a:lnTo>
                  <a:pt x="659" y="436"/>
                </a:lnTo>
                <a:lnTo>
                  <a:pt x="659" y="434"/>
                </a:lnTo>
                <a:lnTo>
                  <a:pt x="659" y="434"/>
                </a:lnTo>
                <a:lnTo>
                  <a:pt x="659" y="434"/>
                </a:lnTo>
                <a:lnTo>
                  <a:pt x="657" y="434"/>
                </a:lnTo>
                <a:lnTo>
                  <a:pt x="659" y="434"/>
                </a:lnTo>
                <a:lnTo>
                  <a:pt x="659" y="434"/>
                </a:lnTo>
                <a:close/>
                <a:moveTo>
                  <a:pt x="721" y="439"/>
                </a:moveTo>
                <a:lnTo>
                  <a:pt x="721" y="439"/>
                </a:lnTo>
                <a:lnTo>
                  <a:pt x="722" y="438"/>
                </a:lnTo>
                <a:lnTo>
                  <a:pt x="722" y="437"/>
                </a:lnTo>
                <a:lnTo>
                  <a:pt x="722" y="436"/>
                </a:lnTo>
                <a:lnTo>
                  <a:pt x="724" y="434"/>
                </a:lnTo>
                <a:lnTo>
                  <a:pt x="724" y="434"/>
                </a:lnTo>
                <a:lnTo>
                  <a:pt x="725" y="437"/>
                </a:lnTo>
                <a:lnTo>
                  <a:pt x="725" y="438"/>
                </a:lnTo>
                <a:lnTo>
                  <a:pt x="724" y="439"/>
                </a:lnTo>
                <a:lnTo>
                  <a:pt x="721" y="439"/>
                </a:lnTo>
                <a:lnTo>
                  <a:pt x="721" y="439"/>
                </a:lnTo>
                <a:close/>
                <a:moveTo>
                  <a:pt x="714" y="455"/>
                </a:moveTo>
                <a:lnTo>
                  <a:pt x="714" y="455"/>
                </a:lnTo>
                <a:lnTo>
                  <a:pt x="714" y="450"/>
                </a:lnTo>
                <a:lnTo>
                  <a:pt x="714" y="448"/>
                </a:lnTo>
                <a:lnTo>
                  <a:pt x="716" y="445"/>
                </a:lnTo>
                <a:lnTo>
                  <a:pt x="716" y="445"/>
                </a:lnTo>
                <a:lnTo>
                  <a:pt x="715" y="451"/>
                </a:lnTo>
                <a:lnTo>
                  <a:pt x="715" y="454"/>
                </a:lnTo>
                <a:lnTo>
                  <a:pt x="714" y="455"/>
                </a:lnTo>
                <a:lnTo>
                  <a:pt x="714" y="455"/>
                </a:lnTo>
                <a:close/>
                <a:moveTo>
                  <a:pt x="706" y="466"/>
                </a:moveTo>
                <a:lnTo>
                  <a:pt x="706" y="466"/>
                </a:lnTo>
                <a:lnTo>
                  <a:pt x="707" y="463"/>
                </a:lnTo>
                <a:lnTo>
                  <a:pt x="707" y="462"/>
                </a:lnTo>
                <a:lnTo>
                  <a:pt x="709" y="461"/>
                </a:lnTo>
                <a:lnTo>
                  <a:pt x="709" y="461"/>
                </a:lnTo>
                <a:lnTo>
                  <a:pt x="708" y="464"/>
                </a:lnTo>
                <a:lnTo>
                  <a:pt x="706" y="466"/>
                </a:lnTo>
                <a:lnTo>
                  <a:pt x="706" y="466"/>
                </a:lnTo>
                <a:close/>
                <a:moveTo>
                  <a:pt x="718" y="470"/>
                </a:moveTo>
                <a:lnTo>
                  <a:pt x="718" y="470"/>
                </a:lnTo>
                <a:lnTo>
                  <a:pt x="716" y="470"/>
                </a:lnTo>
                <a:lnTo>
                  <a:pt x="715" y="469"/>
                </a:lnTo>
                <a:lnTo>
                  <a:pt x="715" y="469"/>
                </a:lnTo>
                <a:lnTo>
                  <a:pt x="718" y="470"/>
                </a:lnTo>
                <a:lnTo>
                  <a:pt x="718" y="470"/>
                </a:lnTo>
                <a:lnTo>
                  <a:pt x="716" y="470"/>
                </a:lnTo>
                <a:lnTo>
                  <a:pt x="718" y="470"/>
                </a:lnTo>
                <a:lnTo>
                  <a:pt x="718" y="470"/>
                </a:lnTo>
                <a:close/>
                <a:moveTo>
                  <a:pt x="633" y="549"/>
                </a:moveTo>
                <a:lnTo>
                  <a:pt x="633" y="549"/>
                </a:lnTo>
                <a:lnTo>
                  <a:pt x="632" y="547"/>
                </a:lnTo>
                <a:lnTo>
                  <a:pt x="632" y="546"/>
                </a:lnTo>
                <a:lnTo>
                  <a:pt x="633" y="543"/>
                </a:lnTo>
                <a:lnTo>
                  <a:pt x="633" y="543"/>
                </a:lnTo>
                <a:lnTo>
                  <a:pt x="634" y="546"/>
                </a:lnTo>
                <a:lnTo>
                  <a:pt x="634" y="547"/>
                </a:lnTo>
                <a:lnTo>
                  <a:pt x="633" y="549"/>
                </a:lnTo>
                <a:lnTo>
                  <a:pt x="633" y="54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4781"/>
          <p:cNvSpPr>
            <a:spLocks noEditPoints="1"/>
          </p:cNvSpPr>
          <p:nvPr/>
        </p:nvSpPr>
        <p:spPr bwMode="auto">
          <a:xfrm flipH="1">
            <a:off x="634609" y="4731313"/>
            <a:ext cx="1122754" cy="1579406"/>
          </a:xfrm>
          <a:custGeom>
            <a:avLst/>
            <a:gdLst>
              <a:gd name="T0" fmla="*/ 65 w 327"/>
              <a:gd name="T1" fmla="*/ 51 h 460"/>
              <a:gd name="T2" fmla="*/ 306 w 327"/>
              <a:gd name="T3" fmla="*/ 195 h 460"/>
              <a:gd name="T4" fmla="*/ 34 w 327"/>
              <a:gd name="T5" fmla="*/ 85 h 460"/>
              <a:gd name="T6" fmla="*/ 217 w 327"/>
              <a:gd name="T7" fmla="*/ 460 h 460"/>
              <a:gd name="T8" fmla="*/ 253 w 327"/>
              <a:gd name="T9" fmla="*/ 444 h 460"/>
              <a:gd name="T10" fmla="*/ 54 w 327"/>
              <a:gd name="T11" fmla="*/ 149 h 460"/>
              <a:gd name="T12" fmla="*/ 248 w 327"/>
              <a:gd name="T13" fmla="*/ 65 h 460"/>
              <a:gd name="T14" fmla="*/ 276 w 327"/>
              <a:gd name="T15" fmla="*/ 117 h 460"/>
              <a:gd name="T16" fmla="*/ 284 w 327"/>
              <a:gd name="T17" fmla="*/ 182 h 460"/>
              <a:gd name="T18" fmla="*/ 195 w 327"/>
              <a:gd name="T19" fmla="*/ 29 h 460"/>
              <a:gd name="T20" fmla="*/ 310 w 327"/>
              <a:gd name="T21" fmla="*/ 137 h 460"/>
              <a:gd name="T22" fmla="*/ 208 w 327"/>
              <a:gd name="T23" fmla="*/ 444 h 460"/>
              <a:gd name="T24" fmla="*/ 282 w 327"/>
              <a:gd name="T25" fmla="*/ 120 h 460"/>
              <a:gd name="T26" fmla="*/ 304 w 327"/>
              <a:gd name="T27" fmla="*/ 144 h 460"/>
              <a:gd name="T28" fmla="*/ 318 w 327"/>
              <a:gd name="T29" fmla="*/ 98 h 460"/>
              <a:gd name="T30" fmla="*/ 306 w 327"/>
              <a:gd name="T31" fmla="*/ 141 h 460"/>
              <a:gd name="T32" fmla="*/ 313 w 327"/>
              <a:gd name="T33" fmla="*/ 105 h 460"/>
              <a:gd name="T34" fmla="*/ 288 w 327"/>
              <a:gd name="T35" fmla="*/ 165 h 460"/>
              <a:gd name="T36" fmla="*/ 290 w 327"/>
              <a:gd name="T37" fmla="*/ 158 h 460"/>
              <a:gd name="T38" fmla="*/ 296 w 327"/>
              <a:gd name="T39" fmla="*/ 142 h 460"/>
              <a:gd name="T40" fmla="*/ 300 w 327"/>
              <a:gd name="T41" fmla="*/ 72 h 460"/>
              <a:gd name="T42" fmla="*/ 301 w 327"/>
              <a:gd name="T43" fmla="*/ 106 h 460"/>
              <a:gd name="T44" fmla="*/ 291 w 327"/>
              <a:gd name="T45" fmla="*/ 141 h 460"/>
              <a:gd name="T46" fmla="*/ 294 w 327"/>
              <a:gd name="T47" fmla="*/ 130 h 460"/>
              <a:gd name="T48" fmla="*/ 290 w 327"/>
              <a:gd name="T49" fmla="*/ 124 h 460"/>
              <a:gd name="T50" fmla="*/ 290 w 327"/>
              <a:gd name="T51" fmla="*/ 82 h 460"/>
              <a:gd name="T52" fmla="*/ 283 w 327"/>
              <a:gd name="T53" fmla="*/ 137 h 460"/>
              <a:gd name="T54" fmla="*/ 282 w 327"/>
              <a:gd name="T55" fmla="*/ 82 h 460"/>
              <a:gd name="T56" fmla="*/ 278 w 327"/>
              <a:gd name="T57" fmla="*/ 102 h 460"/>
              <a:gd name="T58" fmla="*/ 273 w 327"/>
              <a:gd name="T59" fmla="*/ 96 h 460"/>
              <a:gd name="T60" fmla="*/ 268 w 327"/>
              <a:gd name="T61" fmla="*/ 75 h 460"/>
              <a:gd name="T62" fmla="*/ 249 w 327"/>
              <a:gd name="T63" fmla="*/ 43 h 460"/>
              <a:gd name="T64" fmla="*/ 260 w 327"/>
              <a:gd name="T65" fmla="*/ 67 h 460"/>
              <a:gd name="T66" fmla="*/ 255 w 327"/>
              <a:gd name="T67" fmla="*/ 61 h 460"/>
              <a:gd name="T68" fmla="*/ 249 w 327"/>
              <a:gd name="T69" fmla="*/ 57 h 460"/>
              <a:gd name="T70" fmla="*/ 251 w 327"/>
              <a:gd name="T71" fmla="*/ 69 h 460"/>
              <a:gd name="T72" fmla="*/ 226 w 327"/>
              <a:gd name="T73" fmla="*/ 45 h 460"/>
              <a:gd name="T74" fmla="*/ 230 w 327"/>
              <a:gd name="T75" fmla="*/ 54 h 460"/>
              <a:gd name="T76" fmla="*/ 218 w 327"/>
              <a:gd name="T77" fmla="*/ 45 h 460"/>
              <a:gd name="T78" fmla="*/ 199 w 327"/>
              <a:gd name="T79" fmla="*/ 40 h 460"/>
              <a:gd name="T80" fmla="*/ 176 w 327"/>
              <a:gd name="T81" fmla="*/ 28 h 460"/>
              <a:gd name="T82" fmla="*/ 190 w 327"/>
              <a:gd name="T83" fmla="*/ 37 h 460"/>
              <a:gd name="T84" fmla="*/ 182 w 327"/>
              <a:gd name="T85" fmla="*/ 39 h 460"/>
              <a:gd name="T86" fmla="*/ 194 w 327"/>
              <a:gd name="T87" fmla="*/ 47 h 460"/>
              <a:gd name="T88" fmla="*/ 165 w 327"/>
              <a:gd name="T89" fmla="*/ 41 h 460"/>
              <a:gd name="T90" fmla="*/ 162 w 327"/>
              <a:gd name="T91" fmla="*/ 40 h 460"/>
              <a:gd name="T92" fmla="*/ 180 w 327"/>
              <a:gd name="T93" fmla="*/ 47 h 460"/>
              <a:gd name="T94" fmla="*/ 137 w 327"/>
              <a:gd name="T95" fmla="*/ 43 h 460"/>
              <a:gd name="T96" fmla="*/ 147 w 327"/>
              <a:gd name="T97" fmla="*/ 51 h 460"/>
              <a:gd name="T98" fmla="*/ 140 w 327"/>
              <a:gd name="T99" fmla="*/ 53 h 460"/>
              <a:gd name="T100" fmla="*/ 102 w 327"/>
              <a:gd name="T101" fmla="*/ 59 h 460"/>
              <a:gd name="T102" fmla="*/ 95 w 327"/>
              <a:gd name="T103" fmla="*/ 76 h 460"/>
              <a:gd name="T104" fmla="*/ 88 w 327"/>
              <a:gd name="T105" fmla="*/ 85 h 460"/>
              <a:gd name="T106" fmla="*/ 3 w 327"/>
              <a:gd name="T107" fmla="*/ 156 h 460"/>
              <a:gd name="T108" fmla="*/ 1 w 327"/>
              <a:gd name="T109" fmla="*/ 178 h 460"/>
              <a:gd name="T110" fmla="*/ 59 w 327"/>
              <a:gd name="T111" fmla="*/ 114 h 460"/>
              <a:gd name="T112" fmla="*/ 50 w 327"/>
              <a:gd name="T113" fmla="*/ 130 h 460"/>
              <a:gd name="T114" fmla="*/ 40 w 327"/>
              <a:gd name="T115" fmla="*/ 156 h 460"/>
              <a:gd name="T116" fmla="*/ 72 w 327"/>
              <a:gd name="T117" fmla="*/ 388 h 460"/>
              <a:gd name="T118" fmla="*/ 79 w 327"/>
              <a:gd name="T119" fmla="*/ 394 h 460"/>
              <a:gd name="T120" fmla="*/ 184 w 327"/>
              <a:gd name="T121" fmla="*/ 444 h 460"/>
              <a:gd name="T122" fmla="*/ 206 w 327"/>
              <a:gd name="T123" fmla="*/ 443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27" h="460">
                <a:moveTo>
                  <a:pt x="266" y="218"/>
                </a:moveTo>
                <a:lnTo>
                  <a:pt x="266" y="218"/>
                </a:lnTo>
                <a:lnTo>
                  <a:pt x="277" y="211"/>
                </a:lnTo>
                <a:lnTo>
                  <a:pt x="288" y="203"/>
                </a:lnTo>
                <a:lnTo>
                  <a:pt x="296" y="195"/>
                </a:lnTo>
                <a:lnTo>
                  <a:pt x="303" y="187"/>
                </a:lnTo>
                <a:lnTo>
                  <a:pt x="308" y="178"/>
                </a:lnTo>
                <a:lnTo>
                  <a:pt x="313" y="171"/>
                </a:lnTo>
                <a:lnTo>
                  <a:pt x="315" y="165"/>
                </a:lnTo>
                <a:lnTo>
                  <a:pt x="317" y="159"/>
                </a:lnTo>
                <a:lnTo>
                  <a:pt x="317" y="159"/>
                </a:lnTo>
                <a:lnTo>
                  <a:pt x="323" y="150"/>
                </a:lnTo>
                <a:lnTo>
                  <a:pt x="326" y="141"/>
                </a:lnTo>
                <a:lnTo>
                  <a:pt x="327" y="132"/>
                </a:lnTo>
                <a:lnTo>
                  <a:pt x="327" y="123"/>
                </a:lnTo>
                <a:lnTo>
                  <a:pt x="326" y="113"/>
                </a:lnTo>
                <a:lnTo>
                  <a:pt x="323" y="102"/>
                </a:lnTo>
                <a:lnTo>
                  <a:pt x="318" y="93"/>
                </a:lnTo>
                <a:lnTo>
                  <a:pt x="312" y="83"/>
                </a:lnTo>
                <a:lnTo>
                  <a:pt x="304" y="75"/>
                </a:lnTo>
                <a:lnTo>
                  <a:pt x="296" y="65"/>
                </a:lnTo>
                <a:lnTo>
                  <a:pt x="285" y="57"/>
                </a:lnTo>
                <a:lnTo>
                  <a:pt x="274" y="48"/>
                </a:lnTo>
                <a:lnTo>
                  <a:pt x="264" y="41"/>
                </a:lnTo>
                <a:lnTo>
                  <a:pt x="250" y="34"/>
                </a:lnTo>
                <a:lnTo>
                  <a:pt x="237" y="28"/>
                </a:lnTo>
                <a:lnTo>
                  <a:pt x="224" y="23"/>
                </a:lnTo>
                <a:lnTo>
                  <a:pt x="209" y="19"/>
                </a:lnTo>
                <a:lnTo>
                  <a:pt x="195" y="16"/>
                </a:lnTo>
                <a:lnTo>
                  <a:pt x="180" y="13"/>
                </a:lnTo>
                <a:lnTo>
                  <a:pt x="165" y="13"/>
                </a:lnTo>
                <a:lnTo>
                  <a:pt x="150" y="13"/>
                </a:lnTo>
                <a:lnTo>
                  <a:pt x="135" y="16"/>
                </a:lnTo>
                <a:lnTo>
                  <a:pt x="120" y="19"/>
                </a:lnTo>
                <a:lnTo>
                  <a:pt x="106" y="25"/>
                </a:lnTo>
                <a:lnTo>
                  <a:pt x="91" y="31"/>
                </a:lnTo>
                <a:lnTo>
                  <a:pt x="78" y="41"/>
                </a:lnTo>
                <a:lnTo>
                  <a:pt x="65" y="51"/>
                </a:lnTo>
                <a:lnTo>
                  <a:pt x="52" y="64"/>
                </a:lnTo>
                <a:lnTo>
                  <a:pt x="41" y="78"/>
                </a:lnTo>
                <a:lnTo>
                  <a:pt x="30" y="95"/>
                </a:lnTo>
                <a:lnTo>
                  <a:pt x="20" y="114"/>
                </a:lnTo>
                <a:lnTo>
                  <a:pt x="11" y="136"/>
                </a:lnTo>
                <a:lnTo>
                  <a:pt x="11" y="136"/>
                </a:lnTo>
                <a:lnTo>
                  <a:pt x="23" y="120"/>
                </a:lnTo>
                <a:lnTo>
                  <a:pt x="35" y="106"/>
                </a:lnTo>
                <a:lnTo>
                  <a:pt x="48" y="93"/>
                </a:lnTo>
                <a:lnTo>
                  <a:pt x="61" y="82"/>
                </a:lnTo>
                <a:lnTo>
                  <a:pt x="76" y="71"/>
                </a:lnTo>
                <a:lnTo>
                  <a:pt x="90" y="61"/>
                </a:lnTo>
                <a:lnTo>
                  <a:pt x="105" y="53"/>
                </a:lnTo>
                <a:lnTo>
                  <a:pt x="119" y="47"/>
                </a:lnTo>
                <a:lnTo>
                  <a:pt x="135" y="41"/>
                </a:lnTo>
                <a:lnTo>
                  <a:pt x="149" y="36"/>
                </a:lnTo>
                <a:lnTo>
                  <a:pt x="165" y="32"/>
                </a:lnTo>
                <a:lnTo>
                  <a:pt x="179" y="30"/>
                </a:lnTo>
                <a:lnTo>
                  <a:pt x="194" y="29"/>
                </a:lnTo>
                <a:lnTo>
                  <a:pt x="208" y="29"/>
                </a:lnTo>
                <a:lnTo>
                  <a:pt x="223" y="29"/>
                </a:lnTo>
                <a:lnTo>
                  <a:pt x="236" y="31"/>
                </a:lnTo>
                <a:lnTo>
                  <a:pt x="248" y="34"/>
                </a:lnTo>
                <a:lnTo>
                  <a:pt x="260" y="39"/>
                </a:lnTo>
                <a:lnTo>
                  <a:pt x="272" y="43"/>
                </a:lnTo>
                <a:lnTo>
                  <a:pt x="282" y="49"/>
                </a:lnTo>
                <a:lnTo>
                  <a:pt x="291" y="57"/>
                </a:lnTo>
                <a:lnTo>
                  <a:pt x="300" y="64"/>
                </a:lnTo>
                <a:lnTo>
                  <a:pt x="307" y="73"/>
                </a:lnTo>
                <a:lnTo>
                  <a:pt x="313" y="83"/>
                </a:lnTo>
                <a:lnTo>
                  <a:pt x="318" y="94"/>
                </a:lnTo>
                <a:lnTo>
                  <a:pt x="321" y="106"/>
                </a:lnTo>
                <a:lnTo>
                  <a:pt x="323" y="118"/>
                </a:lnTo>
                <a:lnTo>
                  <a:pt x="323" y="131"/>
                </a:lnTo>
                <a:lnTo>
                  <a:pt x="321" y="146"/>
                </a:lnTo>
                <a:lnTo>
                  <a:pt x="318" y="161"/>
                </a:lnTo>
                <a:lnTo>
                  <a:pt x="313" y="177"/>
                </a:lnTo>
                <a:lnTo>
                  <a:pt x="306" y="195"/>
                </a:lnTo>
                <a:lnTo>
                  <a:pt x="306" y="195"/>
                </a:lnTo>
                <a:lnTo>
                  <a:pt x="308" y="191"/>
                </a:lnTo>
                <a:lnTo>
                  <a:pt x="308" y="191"/>
                </a:lnTo>
                <a:lnTo>
                  <a:pt x="310" y="187"/>
                </a:lnTo>
                <a:lnTo>
                  <a:pt x="313" y="178"/>
                </a:lnTo>
                <a:lnTo>
                  <a:pt x="315" y="167"/>
                </a:lnTo>
                <a:lnTo>
                  <a:pt x="318" y="155"/>
                </a:lnTo>
                <a:lnTo>
                  <a:pt x="319" y="141"/>
                </a:lnTo>
                <a:lnTo>
                  <a:pt x="319" y="125"/>
                </a:lnTo>
                <a:lnTo>
                  <a:pt x="319" y="108"/>
                </a:lnTo>
                <a:lnTo>
                  <a:pt x="318" y="91"/>
                </a:lnTo>
                <a:lnTo>
                  <a:pt x="314" y="75"/>
                </a:lnTo>
                <a:lnTo>
                  <a:pt x="308" y="59"/>
                </a:lnTo>
                <a:lnTo>
                  <a:pt x="301" y="45"/>
                </a:lnTo>
                <a:lnTo>
                  <a:pt x="296" y="39"/>
                </a:lnTo>
                <a:lnTo>
                  <a:pt x="291" y="32"/>
                </a:lnTo>
                <a:lnTo>
                  <a:pt x="285" y="26"/>
                </a:lnTo>
                <a:lnTo>
                  <a:pt x="278" y="22"/>
                </a:lnTo>
                <a:lnTo>
                  <a:pt x="271" y="17"/>
                </a:lnTo>
                <a:lnTo>
                  <a:pt x="262" y="13"/>
                </a:lnTo>
                <a:lnTo>
                  <a:pt x="254" y="11"/>
                </a:lnTo>
                <a:lnTo>
                  <a:pt x="243" y="8"/>
                </a:lnTo>
                <a:lnTo>
                  <a:pt x="232" y="8"/>
                </a:lnTo>
                <a:lnTo>
                  <a:pt x="221" y="7"/>
                </a:lnTo>
                <a:lnTo>
                  <a:pt x="221" y="7"/>
                </a:lnTo>
                <a:lnTo>
                  <a:pt x="200" y="4"/>
                </a:lnTo>
                <a:lnTo>
                  <a:pt x="180" y="0"/>
                </a:lnTo>
                <a:lnTo>
                  <a:pt x="161" y="0"/>
                </a:lnTo>
                <a:lnTo>
                  <a:pt x="144" y="1"/>
                </a:lnTo>
                <a:lnTo>
                  <a:pt x="127" y="5"/>
                </a:lnTo>
                <a:lnTo>
                  <a:pt x="112" y="10"/>
                </a:lnTo>
                <a:lnTo>
                  <a:pt x="97" y="17"/>
                </a:lnTo>
                <a:lnTo>
                  <a:pt x="84" y="25"/>
                </a:lnTo>
                <a:lnTo>
                  <a:pt x="72" y="35"/>
                </a:lnTo>
                <a:lnTo>
                  <a:pt x="60" y="46"/>
                </a:lnTo>
                <a:lnTo>
                  <a:pt x="50" y="58"/>
                </a:lnTo>
                <a:lnTo>
                  <a:pt x="41" y="71"/>
                </a:lnTo>
                <a:lnTo>
                  <a:pt x="34" y="85"/>
                </a:lnTo>
                <a:lnTo>
                  <a:pt x="26" y="100"/>
                </a:lnTo>
                <a:lnTo>
                  <a:pt x="20" y="116"/>
                </a:lnTo>
                <a:lnTo>
                  <a:pt x="15" y="132"/>
                </a:lnTo>
                <a:lnTo>
                  <a:pt x="11" y="149"/>
                </a:lnTo>
                <a:lnTo>
                  <a:pt x="8" y="166"/>
                </a:lnTo>
                <a:lnTo>
                  <a:pt x="6" y="184"/>
                </a:lnTo>
                <a:lnTo>
                  <a:pt x="5" y="201"/>
                </a:lnTo>
                <a:lnTo>
                  <a:pt x="5" y="219"/>
                </a:lnTo>
                <a:lnTo>
                  <a:pt x="6" y="237"/>
                </a:lnTo>
                <a:lnTo>
                  <a:pt x="8" y="254"/>
                </a:lnTo>
                <a:lnTo>
                  <a:pt x="11" y="272"/>
                </a:lnTo>
                <a:lnTo>
                  <a:pt x="15" y="289"/>
                </a:lnTo>
                <a:lnTo>
                  <a:pt x="20" y="305"/>
                </a:lnTo>
                <a:lnTo>
                  <a:pt x="26" y="320"/>
                </a:lnTo>
                <a:lnTo>
                  <a:pt x="32" y="335"/>
                </a:lnTo>
                <a:lnTo>
                  <a:pt x="41" y="349"/>
                </a:lnTo>
                <a:lnTo>
                  <a:pt x="49" y="362"/>
                </a:lnTo>
                <a:lnTo>
                  <a:pt x="59" y="374"/>
                </a:lnTo>
                <a:lnTo>
                  <a:pt x="70" y="385"/>
                </a:lnTo>
                <a:lnTo>
                  <a:pt x="70" y="385"/>
                </a:lnTo>
                <a:lnTo>
                  <a:pt x="67" y="384"/>
                </a:lnTo>
                <a:lnTo>
                  <a:pt x="65" y="382"/>
                </a:lnTo>
                <a:lnTo>
                  <a:pt x="59" y="376"/>
                </a:lnTo>
                <a:lnTo>
                  <a:pt x="59" y="376"/>
                </a:lnTo>
                <a:lnTo>
                  <a:pt x="65" y="384"/>
                </a:lnTo>
                <a:lnTo>
                  <a:pt x="72" y="392"/>
                </a:lnTo>
                <a:lnTo>
                  <a:pt x="81" y="401"/>
                </a:lnTo>
                <a:lnTo>
                  <a:pt x="91" y="409"/>
                </a:lnTo>
                <a:lnTo>
                  <a:pt x="102" y="418"/>
                </a:lnTo>
                <a:lnTo>
                  <a:pt x="113" y="425"/>
                </a:lnTo>
                <a:lnTo>
                  <a:pt x="125" y="432"/>
                </a:lnTo>
                <a:lnTo>
                  <a:pt x="138" y="438"/>
                </a:lnTo>
                <a:lnTo>
                  <a:pt x="152" y="444"/>
                </a:lnTo>
                <a:lnTo>
                  <a:pt x="165" y="449"/>
                </a:lnTo>
                <a:lnTo>
                  <a:pt x="178" y="454"/>
                </a:lnTo>
                <a:lnTo>
                  <a:pt x="191" y="456"/>
                </a:lnTo>
                <a:lnTo>
                  <a:pt x="205" y="459"/>
                </a:lnTo>
                <a:lnTo>
                  <a:pt x="217" y="460"/>
                </a:lnTo>
                <a:lnTo>
                  <a:pt x="229" y="460"/>
                </a:lnTo>
                <a:lnTo>
                  <a:pt x="239" y="459"/>
                </a:lnTo>
                <a:lnTo>
                  <a:pt x="239" y="459"/>
                </a:lnTo>
                <a:lnTo>
                  <a:pt x="238" y="458"/>
                </a:lnTo>
                <a:lnTo>
                  <a:pt x="241" y="458"/>
                </a:lnTo>
                <a:lnTo>
                  <a:pt x="241" y="458"/>
                </a:lnTo>
                <a:lnTo>
                  <a:pt x="219" y="451"/>
                </a:lnTo>
                <a:lnTo>
                  <a:pt x="208" y="449"/>
                </a:lnTo>
                <a:lnTo>
                  <a:pt x="195" y="449"/>
                </a:lnTo>
                <a:lnTo>
                  <a:pt x="195" y="449"/>
                </a:lnTo>
                <a:lnTo>
                  <a:pt x="196" y="449"/>
                </a:lnTo>
                <a:lnTo>
                  <a:pt x="195" y="448"/>
                </a:lnTo>
                <a:lnTo>
                  <a:pt x="195" y="448"/>
                </a:lnTo>
                <a:lnTo>
                  <a:pt x="196" y="448"/>
                </a:lnTo>
                <a:lnTo>
                  <a:pt x="192" y="447"/>
                </a:lnTo>
                <a:lnTo>
                  <a:pt x="192" y="447"/>
                </a:lnTo>
                <a:lnTo>
                  <a:pt x="195" y="447"/>
                </a:lnTo>
                <a:lnTo>
                  <a:pt x="199" y="447"/>
                </a:lnTo>
                <a:lnTo>
                  <a:pt x="212" y="449"/>
                </a:lnTo>
                <a:lnTo>
                  <a:pt x="227" y="453"/>
                </a:lnTo>
                <a:lnTo>
                  <a:pt x="242" y="454"/>
                </a:lnTo>
                <a:lnTo>
                  <a:pt x="242" y="454"/>
                </a:lnTo>
                <a:lnTo>
                  <a:pt x="237" y="451"/>
                </a:lnTo>
                <a:lnTo>
                  <a:pt x="232" y="451"/>
                </a:lnTo>
                <a:lnTo>
                  <a:pt x="232" y="451"/>
                </a:lnTo>
                <a:lnTo>
                  <a:pt x="227" y="448"/>
                </a:lnTo>
                <a:lnTo>
                  <a:pt x="224" y="447"/>
                </a:lnTo>
                <a:lnTo>
                  <a:pt x="219" y="445"/>
                </a:lnTo>
                <a:lnTo>
                  <a:pt x="213" y="444"/>
                </a:lnTo>
                <a:lnTo>
                  <a:pt x="213" y="444"/>
                </a:lnTo>
                <a:lnTo>
                  <a:pt x="212" y="444"/>
                </a:lnTo>
                <a:lnTo>
                  <a:pt x="211" y="444"/>
                </a:lnTo>
                <a:lnTo>
                  <a:pt x="209" y="443"/>
                </a:lnTo>
                <a:lnTo>
                  <a:pt x="209" y="443"/>
                </a:lnTo>
                <a:lnTo>
                  <a:pt x="219" y="444"/>
                </a:lnTo>
                <a:lnTo>
                  <a:pt x="226" y="445"/>
                </a:lnTo>
                <a:lnTo>
                  <a:pt x="239" y="444"/>
                </a:lnTo>
                <a:lnTo>
                  <a:pt x="253" y="444"/>
                </a:lnTo>
                <a:lnTo>
                  <a:pt x="260" y="444"/>
                </a:lnTo>
                <a:lnTo>
                  <a:pt x="270" y="447"/>
                </a:lnTo>
                <a:lnTo>
                  <a:pt x="270" y="447"/>
                </a:lnTo>
                <a:lnTo>
                  <a:pt x="267" y="448"/>
                </a:lnTo>
                <a:lnTo>
                  <a:pt x="268" y="448"/>
                </a:lnTo>
                <a:lnTo>
                  <a:pt x="278" y="444"/>
                </a:lnTo>
                <a:lnTo>
                  <a:pt x="278" y="444"/>
                </a:lnTo>
                <a:lnTo>
                  <a:pt x="249" y="433"/>
                </a:lnTo>
                <a:lnTo>
                  <a:pt x="218" y="421"/>
                </a:lnTo>
                <a:lnTo>
                  <a:pt x="202" y="417"/>
                </a:lnTo>
                <a:lnTo>
                  <a:pt x="185" y="412"/>
                </a:lnTo>
                <a:lnTo>
                  <a:pt x="170" y="409"/>
                </a:lnTo>
                <a:lnTo>
                  <a:pt x="154" y="408"/>
                </a:lnTo>
                <a:lnTo>
                  <a:pt x="154" y="408"/>
                </a:lnTo>
                <a:lnTo>
                  <a:pt x="158" y="411"/>
                </a:lnTo>
                <a:lnTo>
                  <a:pt x="161" y="411"/>
                </a:lnTo>
                <a:lnTo>
                  <a:pt x="165" y="411"/>
                </a:lnTo>
                <a:lnTo>
                  <a:pt x="170" y="414"/>
                </a:lnTo>
                <a:lnTo>
                  <a:pt x="170" y="414"/>
                </a:lnTo>
                <a:lnTo>
                  <a:pt x="155" y="415"/>
                </a:lnTo>
                <a:lnTo>
                  <a:pt x="142" y="413"/>
                </a:lnTo>
                <a:lnTo>
                  <a:pt x="130" y="411"/>
                </a:lnTo>
                <a:lnTo>
                  <a:pt x="119" y="407"/>
                </a:lnTo>
                <a:lnTo>
                  <a:pt x="109" y="402"/>
                </a:lnTo>
                <a:lnTo>
                  <a:pt x="101" y="396"/>
                </a:lnTo>
                <a:lnTo>
                  <a:pt x="93" y="389"/>
                </a:lnTo>
                <a:lnTo>
                  <a:pt x="85" y="380"/>
                </a:lnTo>
                <a:lnTo>
                  <a:pt x="78" y="372"/>
                </a:lnTo>
                <a:lnTo>
                  <a:pt x="73" y="362"/>
                </a:lnTo>
                <a:lnTo>
                  <a:pt x="68" y="352"/>
                </a:lnTo>
                <a:lnTo>
                  <a:pt x="64" y="341"/>
                </a:lnTo>
                <a:lnTo>
                  <a:pt x="56" y="317"/>
                </a:lnTo>
                <a:lnTo>
                  <a:pt x="53" y="293"/>
                </a:lnTo>
                <a:lnTo>
                  <a:pt x="49" y="266"/>
                </a:lnTo>
                <a:lnTo>
                  <a:pt x="49" y="241"/>
                </a:lnTo>
                <a:lnTo>
                  <a:pt x="49" y="215"/>
                </a:lnTo>
                <a:lnTo>
                  <a:pt x="50" y="191"/>
                </a:lnTo>
                <a:lnTo>
                  <a:pt x="54" y="149"/>
                </a:lnTo>
                <a:lnTo>
                  <a:pt x="58" y="119"/>
                </a:lnTo>
                <a:lnTo>
                  <a:pt x="58" y="119"/>
                </a:lnTo>
                <a:lnTo>
                  <a:pt x="64" y="107"/>
                </a:lnTo>
                <a:lnTo>
                  <a:pt x="70" y="98"/>
                </a:lnTo>
                <a:lnTo>
                  <a:pt x="78" y="89"/>
                </a:lnTo>
                <a:lnTo>
                  <a:pt x="82" y="87"/>
                </a:lnTo>
                <a:lnTo>
                  <a:pt x="85" y="85"/>
                </a:lnTo>
                <a:lnTo>
                  <a:pt x="85" y="85"/>
                </a:lnTo>
                <a:lnTo>
                  <a:pt x="81" y="89"/>
                </a:lnTo>
                <a:lnTo>
                  <a:pt x="79" y="91"/>
                </a:lnTo>
                <a:lnTo>
                  <a:pt x="78" y="95"/>
                </a:lnTo>
                <a:lnTo>
                  <a:pt x="78" y="95"/>
                </a:lnTo>
                <a:lnTo>
                  <a:pt x="85" y="90"/>
                </a:lnTo>
                <a:lnTo>
                  <a:pt x="93" y="83"/>
                </a:lnTo>
                <a:lnTo>
                  <a:pt x="97" y="78"/>
                </a:lnTo>
                <a:lnTo>
                  <a:pt x="97" y="78"/>
                </a:lnTo>
                <a:lnTo>
                  <a:pt x="94" y="79"/>
                </a:lnTo>
                <a:lnTo>
                  <a:pt x="94" y="79"/>
                </a:lnTo>
                <a:lnTo>
                  <a:pt x="95" y="78"/>
                </a:lnTo>
                <a:lnTo>
                  <a:pt x="95" y="79"/>
                </a:lnTo>
                <a:lnTo>
                  <a:pt x="95" y="79"/>
                </a:lnTo>
                <a:lnTo>
                  <a:pt x="95" y="79"/>
                </a:lnTo>
                <a:lnTo>
                  <a:pt x="97" y="78"/>
                </a:lnTo>
                <a:lnTo>
                  <a:pt x="100" y="75"/>
                </a:lnTo>
                <a:lnTo>
                  <a:pt x="106" y="69"/>
                </a:lnTo>
                <a:lnTo>
                  <a:pt x="106" y="69"/>
                </a:lnTo>
                <a:lnTo>
                  <a:pt x="105" y="70"/>
                </a:lnTo>
                <a:lnTo>
                  <a:pt x="103" y="71"/>
                </a:lnTo>
                <a:lnTo>
                  <a:pt x="101" y="75"/>
                </a:lnTo>
                <a:lnTo>
                  <a:pt x="101" y="75"/>
                </a:lnTo>
                <a:lnTo>
                  <a:pt x="129" y="69"/>
                </a:lnTo>
                <a:lnTo>
                  <a:pt x="159" y="64"/>
                </a:lnTo>
                <a:lnTo>
                  <a:pt x="174" y="61"/>
                </a:lnTo>
                <a:lnTo>
                  <a:pt x="190" y="59"/>
                </a:lnTo>
                <a:lnTo>
                  <a:pt x="206" y="59"/>
                </a:lnTo>
                <a:lnTo>
                  <a:pt x="220" y="59"/>
                </a:lnTo>
                <a:lnTo>
                  <a:pt x="235" y="61"/>
                </a:lnTo>
                <a:lnTo>
                  <a:pt x="248" y="65"/>
                </a:lnTo>
                <a:lnTo>
                  <a:pt x="259" y="71"/>
                </a:lnTo>
                <a:lnTo>
                  <a:pt x="264" y="76"/>
                </a:lnTo>
                <a:lnTo>
                  <a:pt x="268" y="79"/>
                </a:lnTo>
                <a:lnTo>
                  <a:pt x="272" y="85"/>
                </a:lnTo>
                <a:lnTo>
                  <a:pt x="276" y="91"/>
                </a:lnTo>
                <a:lnTo>
                  <a:pt x="279" y="98"/>
                </a:lnTo>
                <a:lnTo>
                  <a:pt x="280" y="106"/>
                </a:lnTo>
                <a:lnTo>
                  <a:pt x="283" y="113"/>
                </a:lnTo>
                <a:lnTo>
                  <a:pt x="284" y="123"/>
                </a:lnTo>
                <a:lnTo>
                  <a:pt x="284" y="132"/>
                </a:lnTo>
                <a:lnTo>
                  <a:pt x="283" y="143"/>
                </a:lnTo>
                <a:lnTo>
                  <a:pt x="283" y="143"/>
                </a:lnTo>
                <a:lnTo>
                  <a:pt x="283" y="143"/>
                </a:lnTo>
                <a:lnTo>
                  <a:pt x="283" y="143"/>
                </a:lnTo>
                <a:lnTo>
                  <a:pt x="283" y="144"/>
                </a:lnTo>
                <a:lnTo>
                  <a:pt x="283" y="144"/>
                </a:lnTo>
                <a:lnTo>
                  <a:pt x="283" y="136"/>
                </a:lnTo>
                <a:lnTo>
                  <a:pt x="280" y="129"/>
                </a:lnTo>
                <a:lnTo>
                  <a:pt x="278" y="120"/>
                </a:lnTo>
                <a:lnTo>
                  <a:pt x="274" y="112"/>
                </a:lnTo>
                <a:lnTo>
                  <a:pt x="265" y="95"/>
                </a:lnTo>
                <a:lnTo>
                  <a:pt x="254" y="79"/>
                </a:lnTo>
                <a:lnTo>
                  <a:pt x="244" y="65"/>
                </a:lnTo>
                <a:lnTo>
                  <a:pt x="235" y="55"/>
                </a:lnTo>
                <a:lnTo>
                  <a:pt x="229" y="48"/>
                </a:lnTo>
                <a:lnTo>
                  <a:pt x="226" y="47"/>
                </a:lnTo>
                <a:lnTo>
                  <a:pt x="225" y="47"/>
                </a:lnTo>
                <a:lnTo>
                  <a:pt x="225" y="47"/>
                </a:lnTo>
                <a:lnTo>
                  <a:pt x="229" y="48"/>
                </a:lnTo>
                <a:lnTo>
                  <a:pt x="226" y="47"/>
                </a:lnTo>
                <a:lnTo>
                  <a:pt x="226" y="47"/>
                </a:lnTo>
                <a:lnTo>
                  <a:pt x="244" y="63"/>
                </a:lnTo>
                <a:lnTo>
                  <a:pt x="258" y="78"/>
                </a:lnTo>
                <a:lnTo>
                  <a:pt x="262" y="85"/>
                </a:lnTo>
                <a:lnTo>
                  <a:pt x="267" y="93"/>
                </a:lnTo>
                <a:lnTo>
                  <a:pt x="271" y="101"/>
                </a:lnTo>
                <a:lnTo>
                  <a:pt x="273" y="108"/>
                </a:lnTo>
                <a:lnTo>
                  <a:pt x="276" y="117"/>
                </a:lnTo>
                <a:lnTo>
                  <a:pt x="276" y="125"/>
                </a:lnTo>
                <a:lnTo>
                  <a:pt x="277" y="134"/>
                </a:lnTo>
                <a:lnTo>
                  <a:pt x="276" y="143"/>
                </a:lnTo>
                <a:lnTo>
                  <a:pt x="273" y="164"/>
                </a:lnTo>
                <a:lnTo>
                  <a:pt x="267" y="187"/>
                </a:lnTo>
                <a:lnTo>
                  <a:pt x="267" y="187"/>
                </a:lnTo>
                <a:lnTo>
                  <a:pt x="271" y="184"/>
                </a:lnTo>
                <a:lnTo>
                  <a:pt x="271" y="184"/>
                </a:lnTo>
                <a:lnTo>
                  <a:pt x="270" y="185"/>
                </a:lnTo>
                <a:lnTo>
                  <a:pt x="270" y="185"/>
                </a:lnTo>
                <a:lnTo>
                  <a:pt x="271" y="185"/>
                </a:lnTo>
                <a:lnTo>
                  <a:pt x="271" y="184"/>
                </a:lnTo>
                <a:lnTo>
                  <a:pt x="272" y="184"/>
                </a:lnTo>
                <a:lnTo>
                  <a:pt x="272" y="184"/>
                </a:lnTo>
                <a:lnTo>
                  <a:pt x="272" y="184"/>
                </a:lnTo>
                <a:lnTo>
                  <a:pt x="278" y="173"/>
                </a:lnTo>
                <a:lnTo>
                  <a:pt x="283" y="169"/>
                </a:lnTo>
                <a:lnTo>
                  <a:pt x="286" y="164"/>
                </a:lnTo>
                <a:lnTo>
                  <a:pt x="291" y="155"/>
                </a:lnTo>
                <a:lnTo>
                  <a:pt x="291" y="155"/>
                </a:lnTo>
                <a:lnTo>
                  <a:pt x="291" y="154"/>
                </a:lnTo>
                <a:lnTo>
                  <a:pt x="294" y="150"/>
                </a:lnTo>
                <a:lnTo>
                  <a:pt x="294" y="150"/>
                </a:lnTo>
                <a:lnTo>
                  <a:pt x="292" y="156"/>
                </a:lnTo>
                <a:lnTo>
                  <a:pt x="291" y="159"/>
                </a:lnTo>
                <a:lnTo>
                  <a:pt x="292" y="158"/>
                </a:lnTo>
                <a:lnTo>
                  <a:pt x="292" y="158"/>
                </a:lnTo>
                <a:lnTo>
                  <a:pt x="292" y="163"/>
                </a:lnTo>
                <a:lnTo>
                  <a:pt x="291" y="166"/>
                </a:lnTo>
                <a:lnTo>
                  <a:pt x="288" y="172"/>
                </a:lnTo>
                <a:lnTo>
                  <a:pt x="283" y="177"/>
                </a:lnTo>
                <a:lnTo>
                  <a:pt x="279" y="182"/>
                </a:lnTo>
                <a:lnTo>
                  <a:pt x="277" y="188"/>
                </a:lnTo>
                <a:lnTo>
                  <a:pt x="277" y="188"/>
                </a:lnTo>
                <a:lnTo>
                  <a:pt x="279" y="185"/>
                </a:lnTo>
                <a:lnTo>
                  <a:pt x="282" y="182"/>
                </a:lnTo>
                <a:lnTo>
                  <a:pt x="284" y="181"/>
                </a:lnTo>
                <a:lnTo>
                  <a:pt x="284" y="182"/>
                </a:lnTo>
                <a:lnTo>
                  <a:pt x="284" y="182"/>
                </a:lnTo>
                <a:lnTo>
                  <a:pt x="292" y="171"/>
                </a:lnTo>
                <a:lnTo>
                  <a:pt x="298" y="160"/>
                </a:lnTo>
                <a:lnTo>
                  <a:pt x="301" y="148"/>
                </a:lnTo>
                <a:lnTo>
                  <a:pt x="302" y="135"/>
                </a:lnTo>
                <a:lnTo>
                  <a:pt x="301" y="123"/>
                </a:lnTo>
                <a:lnTo>
                  <a:pt x="297" y="110"/>
                </a:lnTo>
                <a:lnTo>
                  <a:pt x="292" y="98"/>
                </a:lnTo>
                <a:lnTo>
                  <a:pt x="286" y="85"/>
                </a:lnTo>
                <a:lnTo>
                  <a:pt x="278" y="75"/>
                </a:lnTo>
                <a:lnTo>
                  <a:pt x="270" y="64"/>
                </a:lnTo>
                <a:lnTo>
                  <a:pt x="259" y="54"/>
                </a:lnTo>
                <a:lnTo>
                  <a:pt x="247" y="46"/>
                </a:lnTo>
                <a:lnTo>
                  <a:pt x="235" y="39"/>
                </a:lnTo>
                <a:lnTo>
                  <a:pt x="223" y="34"/>
                </a:lnTo>
                <a:lnTo>
                  <a:pt x="209" y="30"/>
                </a:lnTo>
                <a:lnTo>
                  <a:pt x="196" y="29"/>
                </a:lnTo>
                <a:lnTo>
                  <a:pt x="196" y="29"/>
                </a:lnTo>
                <a:lnTo>
                  <a:pt x="196" y="29"/>
                </a:lnTo>
                <a:lnTo>
                  <a:pt x="196" y="28"/>
                </a:lnTo>
                <a:lnTo>
                  <a:pt x="191" y="29"/>
                </a:lnTo>
                <a:lnTo>
                  <a:pt x="191" y="29"/>
                </a:lnTo>
                <a:lnTo>
                  <a:pt x="194" y="28"/>
                </a:lnTo>
                <a:lnTo>
                  <a:pt x="191" y="28"/>
                </a:lnTo>
                <a:lnTo>
                  <a:pt x="191" y="28"/>
                </a:lnTo>
                <a:lnTo>
                  <a:pt x="195" y="28"/>
                </a:lnTo>
                <a:lnTo>
                  <a:pt x="196" y="26"/>
                </a:lnTo>
                <a:lnTo>
                  <a:pt x="194" y="26"/>
                </a:lnTo>
                <a:lnTo>
                  <a:pt x="194" y="26"/>
                </a:lnTo>
                <a:lnTo>
                  <a:pt x="195" y="26"/>
                </a:lnTo>
                <a:lnTo>
                  <a:pt x="195" y="28"/>
                </a:lnTo>
                <a:lnTo>
                  <a:pt x="195" y="28"/>
                </a:lnTo>
                <a:lnTo>
                  <a:pt x="197" y="28"/>
                </a:lnTo>
                <a:lnTo>
                  <a:pt x="199" y="28"/>
                </a:lnTo>
                <a:lnTo>
                  <a:pt x="196" y="28"/>
                </a:lnTo>
                <a:lnTo>
                  <a:pt x="196" y="28"/>
                </a:lnTo>
                <a:lnTo>
                  <a:pt x="196" y="29"/>
                </a:lnTo>
                <a:lnTo>
                  <a:pt x="195" y="29"/>
                </a:lnTo>
                <a:lnTo>
                  <a:pt x="195" y="29"/>
                </a:lnTo>
                <a:lnTo>
                  <a:pt x="203" y="32"/>
                </a:lnTo>
                <a:lnTo>
                  <a:pt x="212" y="37"/>
                </a:lnTo>
                <a:lnTo>
                  <a:pt x="220" y="45"/>
                </a:lnTo>
                <a:lnTo>
                  <a:pt x="229" y="54"/>
                </a:lnTo>
                <a:lnTo>
                  <a:pt x="245" y="73"/>
                </a:lnTo>
                <a:lnTo>
                  <a:pt x="261" y="96"/>
                </a:lnTo>
                <a:lnTo>
                  <a:pt x="288" y="136"/>
                </a:lnTo>
                <a:lnTo>
                  <a:pt x="297" y="149"/>
                </a:lnTo>
                <a:lnTo>
                  <a:pt x="301" y="153"/>
                </a:lnTo>
                <a:lnTo>
                  <a:pt x="304" y="155"/>
                </a:lnTo>
                <a:lnTo>
                  <a:pt x="304" y="155"/>
                </a:lnTo>
                <a:lnTo>
                  <a:pt x="304" y="154"/>
                </a:lnTo>
                <a:lnTo>
                  <a:pt x="302" y="156"/>
                </a:lnTo>
                <a:lnTo>
                  <a:pt x="302" y="156"/>
                </a:lnTo>
                <a:lnTo>
                  <a:pt x="303" y="159"/>
                </a:lnTo>
                <a:lnTo>
                  <a:pt x="303" y="159"/>
                </a:lnTo>
                <a:lnTo>
                  <a:pt x="306" y="155"/>
                </a:lnTo>
                <a:lnTo>
                  <a:pt x="306" y="148"/>
                </a:lnTo>
                <a:lnTo>
                  <a:pt x="306" y="143"/>
                </a:lnTo>
                <a:lnTo>
                  <a:pt x="306" y="143"/>
                </a:lnTo>
                <a:lnTo>
                  <a:pt x="301" y="160"/>
                </a:lnTo>
                <a:lnTo>
                  <a:pt x="298" y="177"/>
                </a:lnTo>
                <a:lnTo>
                  <a:pt x="298" y="177"/>
                </a:lnTo>
                <a:lnTo>
                  <a:pt x="298" y="177"/>
                </a:lnTo>
                <a:lnTo>
                  <a:pt x="296" y="182"/>
                </a:lnTo>
                <a:lnTo>
                  <a:pt x="296" y="182"/>
                </a:lnTo>
                <a:lnTo>
                  <a:pt x="297" y="179"/>
                </a:lnTo>
                <a:lnTo>
                  <a:pt x="300" y="177"/>
                </a:lnTo>
                <a:lnTo>
                  <a:pt x="300" y="176"/>
                </a:lnTo>
                <a:lnTo>
                  <a:pt x="300" y="176"/>
                </a:lnTo>
                <a:lnTo>
                  <a:pt x="304" y="158"/>
                </a:lnTo>
                <a:lnTo>
                  <a:pt x="309" y="135"/>
                </a:lnTo>
                <a:lnTo>
                  <a:pt x="309" y="135"/>
                </a:lnTo>
                <a:lnTo>
                  <a:pt x="309" y="137"/>
                </a:lnTo>
                <a:lnTo>
                  <a:pt x="310" y="138"/>
                </a:lnTo>
                <a:lnTo>
                  <a:pt x="310" y="137"/>
                </a:lnTo>
                <a:lnTo>
                  <a:pt x="310" y="137"/>
                </a:lnTo>
                <a:lnTo>
                  <a:pt x="312" y="143"/>
                </a:lnTo>
                <a:lnTo>
                  <a:pt x="312" y="150"/>
                </a:lnTo>
                <a:lnTo>
                  <a:pt x="310" y="156"/>
                </a:lnTo>
                <a:lnTo>
                  <a:pt x="309" y="164"/>
                </a:lnTo>
                <a:lnTo>
                  <a:pt x="303" y="177"/>
                </a:lnTo>
                <a:lnTo>
                  <a:pt x="295" y="189"/>
                </a:lnTo>
                <a:lnTo>
                  <a:pt x="286" y="200"/>
                </a:lnTo>
                <a:lnTo>
                  <a:pt x="278" y="209"/>
                </a:lnTo>
                <a:lnTo>
                  <a:pt x="271" y="215"/>
                </a:lnTo>
                <a:lnTo>
                  <a:pt x="266" y="218"/>
                </a:lnTo>
                <a:lnTo>
                  <a:pt x="266" y="218"/>
                </a:lnTo>
                <a:lnTo>
                  <a:pt x="266" y="218"/>
                </a:lnTo>
                <a:lnTo>
                  <a:pt x="266" y="218"/>
                </a:lnTo>
                <a:lnTo>
                  <a:pt x="266" y="218"/>
                </a:lnTo>
                <a:close/>
                <a:moveTo>
                  <a:pt x="315" y="114"/>
                </a:moveTo>
                <a:lnTo>
                  <a:pt x="315" y="114"/>
                </a:lnTo>
                <a:lnTo>
                  <a:pt x="315" y="111"/>
                </a:lnTo>
                <a:lnTo>
                  <a:pt x="315" y="111"/>
                </a:lnTo>
                <a:lnTo>
                  <a:pt x="315" y="114"/>
                </a:lnTo>
                <a:lnTo>
                  <a:pt x="315" y="114"/>
                </a:lnTo>
                <a:close/>
                <a:moveTo>
                  <a:pt x="262" y="30"/>
                </a:moveTo>
                <a:lnTo>
                  <a:pt x="262" y="30"/>
                </a:lnTo>
                <a:lnTo>
                  <a:pt x="267" y="32"/>
                </a:lnTo>
                <a:lnTo>
                  <a:pt x="268" y="32"/>
                </a:lnTo>
                <a:lnTo>
                  <a:pt x="267" y="34"/>
                </a:lnTo>
                <a:lnTo>
                  <a:pt x="265" y="34"/>
                </a:lnTo>
                <a:lnTo>
                  <a:pt x="264" y="32"/>
                </a:lnTo>
                <a:lnTo>
                  <a:pt x="262" y="30"/>
                </a:lnTo>
                <a:lnTo>
                  <a:pt x="262" y="30"/>
                </a:lnTo>
                <a:lnTo>
                  <a:pt x="262" y="31"/>
                </a:lnTo>
                <a:lnTo>
                  <a:pt x="262" y="30"/>
                </a:lnTo>
                <a:lnTo>
                  <a:pt x="262" y="30"/>
                </a:lnTo>
                <a:close/>
                <a:moveTo>
                  <a:pt x="208" y="444"/>
                </a:moveTo>
                <a:lnTo>
                  <a:pt x="208" y="444"/>
                </a:lnTo>
                <a:lnTo>
                  <a:pt x="209" y="444"/>
                </a:lnTo>
                <a:lnTo>
                  <a:pt x="211" y="444"/>
                </a:lnTo>
                <a:lnTo>
                  <a:pt x="211" y="444"/>
                </a:lnTo>
                <a:lnTo>
                  <a:pt x="208" y="444"/>
                </a:lnTo>
                <a:lnTo>
                  <a:pt x="208" y="444"/>
                </a:lnTo>
                <a:close/>
                <a:moveTo>
                  <a:pt x="211" y="433"/>
                </a:moveTo>
                <a:lnTo>
                  <a:pt x="211" y="433"/>
                </a:lnTo>
                <a:lnTo>
                  <a:pt x="217" y="435"/>
                </a:lnTo>
                <a:lnTo>
                  <a:pt x="215" y="435"/>
                </a:lnTo>
                <a:lnTo>
                  <a:pt x="212" y="433"/>
                </a:lnTo>
                <a:lnTo>
                  <a:pt x="211" y="433"/>
                </a:lnTo>
                <a:lnTo>
                  <a:pt x="211" y="433"/>
                </a:lnTo>
                <a:lnTo>
                  <a:pt x="211" y="433"/>
                </a:lnTo>
                <a:lnTo>
                  <a:pt x="211" y="433"/>
                </a:lnTo>
                <a:lnTo>
                  <a:pt x="211" y="433"/>
                </a:lnTo>
                <a:close/>
                <a:moveTo>
                  <a:pt x="73" y="336"/>
                </a:moveTo>
                <a:lnTo>
                  <a:pt x="73" y="336"/>
                </a:lnTo>
                <a:lnTo>
                  <a:pt x="71" y="333"/>
                </a:lnTo>
                <a:lnTo>
                  <a:pt x="71" y="333"/>
                </a:lnTo>
                <a:lnTo>
                  <a:pt x="73" y="336"/>
                </a:lnTo>
                <a:lnTo>
                  <a:pt x="73" y="336"/>
                </a:lnTo>
                <a:close/>
                <a:moveTo>
                  <a:pt x="38" y="255"/>
                </a:moveTo>
                <a:lnTo>
                  <a:pt x="38" y="255"/>
                </a:lnTo>
                <a:lnTo>
                  <a:pt x="38" y="254"/>
                </a:lnTo>
                <a:lnTo>
                  <a:pt x="38" y="254"/>
                </a:lnTo>
                <a:lnTo>
                  <a:pt x="38" y="254"/>
                </a:lnTo>
                <a:lnTo>
                  <a:pt x="38" y="255"/>
                </a:lnTo>
                <a:lnTo>
                  <a:pt x="38" y="256"/>
                </a:lnTo>
                <a:lnTo>
                  <a:pt x="38" y="255"/>
                </a:lnTo>
                <a:lnTo>
                  <a:pt x="38" y="255"/>
                </a:lnTo>
                <a:close/>
                <a:moveTo>
                  <a:pt x="34" y="190"/>
                </a:moveTo>
                <a:lnTo>
                  <a:pt x="34" y="190"/>
                </a:lnTo>
                <a:lnTo>
                  <a:pt x="32" y="193"/>
                </a:lnTo>
                <a:lnTo>
                  <a:pt x="32" y="193"/>
                </a:lnTo>
                <a:lnTo>
                  <a:pt x="34" y="190"/>
                </a:lnTo>
                <a:lnTo>
                  <a:pt x="34" y="190"/>
                </a:lnTo>
                <a:close/>
                <a:moveTo>
                  <a:pt x="282" y="120"/>
                </a:moveTo>
                <a:lnTo>
                  <a:pt x="282" y="120"/>
                </a:lnTo>
                <a:lnTo>
                  <a:pt x="282" y="124"/>
                </a:lnTo>
                <a:lnTo>
                  <a:pt x="282" y="124"/>
                </a:lnTo>
                <a:lnTo>
                  <a:pt x="282" y="122"/>
                </a:lnTo>
                <a:lnTo>
                  <a:pt x="282" y="120"/>
                </a:lnTo>
                <a:lnTo>
                  <a:pt x="282" y="120"/>
                </a:lnTo>
                <a:close/>
                <a:moveTo>
                  <a:pt x="282" y="99"/>
                </a:moveTo>
                <a:lnTo>
                  <a:pt x="282" y="99"/>
                </a:lnTo>
                <a:lnTo>
                  <a:pt x="283" y="101"/>
                </a:lnTo>
                <a:lnTo>
                  <a:pt x="283" y="102"/>
                </a:lnTo>
                <a:lnTo>
                  <a:pt x="283" y="102"/>
                </a:lnTo>
                <a:lnTo>
                  <a:pt x="282" y="99"/>
                </a:lnTo>
                <a:lnTo>
                  <a:pt x="282" y="99"/>
                </a:lnTo>
                <a:close/>
                <a:moveTo>
                  <a:pt x="276" y="179"/>
                </a:moveTo>
                <a:lnTo>
                  <a:pt x="276" y="179"/>
                </a:lnTo>
                <a:lnTo>
                  <a:pt x="276" y="178"/>
                </a:lnTo>
                <a:lnTo>
                  <a:pt x="277" y="178"/>
                </a:lnTo>
                <a:lnTo>
                  <a:pt x="277" y="179"/>
                </a:lnTo>
                <a:lnTo>
                  <a:pt x="276" y="179"/>
                </a:lnTo>
                <a:lnTo>
                  <a:pt x="276" y="179"/>
                </a:lnTo>
                <a:lnTo>
                  <a:pt x="276" y="179"/>
                </a:lnTo>
                <a:lnTo>
                  <a:pt x="276" y="179"/>
                </a:lnTo>
                <a:lnTo>
                  <a:pt x="276" y="179"/>
                </a:lnTo>
                <a:close/>
                <a:moveTo>
                  <a:pt x="277" y="66"/>
                </a:moveTo>
                <a:lnTo>
                  <a:pt x="277" y="66"/>
                </a:lnTo>
                <a:lnTo>
                  <a:pt x="280" y="71"/>
                </a:lnTo>
                <a:lnTo>
                  <a:pt x="280" y="71"/>
                </a:lnTo>
                <a:lnTo>
                  <a:pt x="277" y="66"/>
                </a:lnTo>
                <a:lnTo>
                  <a:pt x="277" y="66"/>
                </a:lnTo>
                <a:close/>
                <a:moveTo>
                  <a:pt x="302" y="116"/>
                </a:moveTo>
                <a:lnTo>
                  <a:pt x="302" y="116"/>
                </a:lnTo>
                <a:lnTo>
                  <a:pt x="302" y="119"/>
                </a:lnTo>
                <a:lnTo>
                  <a:pt x="302" y="119"/>
                </a:lnTo>
                <a:lnTo>
                  <a:pt x="302" y="117"/>
                </a:lnTo>
                <a:lnTo>
                  <a:pt x="302" y="116"/>
                </a:lnTo>
                <a:lnTo>
                  <a:pt x="302" y="116"/>
                </a:lnTo>
                <a:close/>
                <a:moveTo>
                  <a:pt x="304" y="144"/>
                </a:moveTo>
                <a:lnTo>
                  <a:pt x="304" y="144"/>
                </a:lnTo>
                <a:lnTo>
                  <a:pt x="304" y="146"/>
                </a:lnTo>
                <a:lnTo>
                  <a:pt x="304" y="147"/>
                </a:lnTo>
                <a:lnTo>
                  <a:pt x="304" y="147"/>
                </a:lnTo>
                <a:lnTo>
                  <a:pt x="304" y="144"/>
                </a:lnTo>
                <a:lnTo>
                  <a:pt x="304" y="144"/>
                </a:lnTo>
                <a:close/>
                <a:moveTo>
                  <a:pt x="274" y="211"/>
                </a:moveTo>
                <a:lnTo>
                  <a:pt x="274" y="211"/>
                </a:lnTo>
                <a:lnTo>
                  <a:pt x="272" y="212"/>
                </a:lnTo>
                <a:lnTo>
                  <a:pt x="273" y="212"/>
                </a:lnTo>
                <a:lnTo>
                  <a:pt x="274" y="212"/>
                </a:lnTo>
                <a:lnTo>
                  <a:pt x="274" y="211"/>
                </a:lnTo>
                <a:lnTo>
                  <a:pt x="274" y="211"/>
                </a:lnTo>
                <a:lnTo>
                  <a:pt x="274" y="211"/>
                </a:lnTo>
                <a:lnTo>
                  <a:pt x="274" y="211"/>
                </a:lnTo>
                <a:lnTo>
                  <a:pt x="274" y="211"/>
                </a:lnTo>
                <a:close/>
                <a:moveTo>
                  <a:pt x="306" y="179"/>
                </a:moveTo>
                <a:lnTo>
                  <a:pt x="306" y="179"/>
                </a:lnTo>
                <a:lnTo>
                  <a:pt x="304" y="182"/>
                </a:lnTo>
                <a:lnTo>
                  <a:pt x="304" y="182"/>
                </a:lnTo>
                <a:lnTo>
                  <a:pt x="306" y="179"/>
                </a:lnTo>
                <a:lnTo>
                  <a:pt x="306" y="179"/>
                </a:lnTo>
                <a:lnTo>
                  <a:pt x="306" y="179"/>
                </a:lnTo>
                <a:close/>
                <a:moveTo>
                  <a:pt x="318" y="136"/>
                </a:moveTo>
                <a:lnTo>
                  <a:pt x="318" y="136"/>
                </a:lnTo>
                <a:lnTo>
                  <a:pt x="318" y="140"/>
                </a:lnTo>
                <a:lnTo>
                  <a:pt x="318" y="140"/>
                </a:lnTo>
                <a:lnTo>
                  <a:pt x="318" y="136"/>
                </a:lnTo>
                <a:lnTo>
                  <a:pt x="318" y="136"/>
                </a:lnTo>
                <a:close/>
                <a:moveTo>
                  <a:pt x="317" y="126"/>
                </a:moveTo>
                <a:lnTo>
                  <a:pt x="317" y="126"/>
                </a:lnTo>
                <a:lnTo>
                  <a:pt x="318" y="129"/>
                </a:lnTo>
                <a:lnTo>
                  <a:pt x="317" y="131"/>
                </a:lnTo>
                <a:lnTo>
                  <a:pt x="317" y="131"/>
                </a:lnTo>
                <a:lnTo>
                  <a:pt x="317" y="126"/>
                </a:lnTo>
                <a:lnTo>
                  <a:pt x="317" y="126"/>
                </a:lnTo>
                <a:close/>
                <a:moveTo>
                  <a:pt x="285" y="178"/>
                </a:moveTo>
                <a:lnTo>
                  <a:pt x="285" y="178"/>
                </a:lnTo>
                <a:lnTo>
                  <a:pt x="289" y="175"/>
                </a:lnTo>
                <a:lnTo>
                  <a:pt x="289" y="175"/>
                </a:lnTo>
                <a:lnTo>
                  <a:pt x="288" y="177"/>
                </a:lnTo>
                <a:lnTo>
                  <a:pt x="285" y="178"/>
                </a:lnTo>
                <a:lnTo>
                  <a:pt x="285" y="178"/>
                </a:lnTo>
                <a:close/>
                <a:moveTo>
                  <a:pt x="318" y="98"/>
                </a:moveTo>
                <a:lnTo>
                  <a:pt x="318" y="98"/>
                </a:lnTo>
                <a:lnTo>
                  <a:pt x="319" y="101"/>
                </a:lnTo>
                <a:lnTo>
                  <a:pt x="319" y="101"/>
                </a:lnTo>
                <a:lnTo>
                  <a:pt x="318" y="98"/>
                </a:lnTo>
                <a:lnTo>
                  <a:pt x="318" y="98"/>
                </a:lnTo>
                <a:close/>
                <a:moveTo>
                  <a:pt x="310" y="141"/>
                </a:moveTo>
                <a:lnTo>
                  <a:pt x="310" y="141"/>
                </a:lnTo>
                <a:lnTo>
                  <a:pt x="310" y="144"/>
                </a:lnTo>
                <a:lnTo>
                  <a:pt x="310" y="144"/>
                </a:lnTo>
                <a:lnTo>
                  <a:pt x="310" y="142"/>
                </a:lnTo>
                <a:lnTo>
                  <a:pt x="310" y="141"/>
                </a:lnTo>
                <a:lnTo>
                  <a:pt x="310" y="141"/>
                </a:lnTo>
                <a:close/>
                <a:moveTo>
                  <a:pt x="284" y="178"/>
                </a:moveTo>
                <a:lnTo>
                  <a:pt x="284" y="178"/>
                </a:lnTo>
                <a:lnTo>
                  <a:pt x="284" y="178"/>
                </a:lnTo>
                <a:lnTo>
                  <a:pt x="283" y="178"/>
                </a:lnTo>
                <a:lnTo>
                  <a:pt x="283" y="178"/>
                </a:lnTo>
                <a:lnTo>
                  <a:pt x="284" y="177"/>
                </a:lnTo>
                <a:lnTo>
                  <a:pt x="284" y="178"/>
                </a:lnTo>
                <a:lnTo>
                  <a:pt x="284" y="178"/>
                </a:lnTo>
                <a:close/>
                <a:moveTo>
                  <a:pt x="285" y="176"/>
                </a:moveTo>
                <a:lnTo>
                  <a:pt x="285" y="176"/>
                </a:lnTo>
                <a:lnTo>
                  <a:pt x="286" y="176"/>
                </a:lnTo>
                <a:lnTo>
                  <a:pt x="285" y="176"/>
                </a:lnTo>
                <a:lnTo>
                  <a:pt x="285" y="176"/>
                </a:lnTo>
                <a:lnTo>
                  <a:pt x="285" y="176"/>
                </a:lnTo>
                <a:lnTo>
                  <a:pt x="285" y="176"/>
                </a:lnTo>
                <a:lnTo>
                  <a:pt x="285" y="176"/>
                </a:lnTo>
                <a:close/>
                <a:moveTo>
                  <a:pt x="289" y="172"/>
                </a:moveTo>
                <a:lnTo>
                  <a:pt x="289" y="172"/>
                </a:lnTo>
                <a:lnTo>
                  <a:pt x="288" y="175"/>
                </a:lnTo>
                <a:lnTo>
                  <a:pt x="288" y="175"/>
                </a:lnTo>
                <a:lnTo>
                  <a:pt x="288" y="173"/>
                </a:lnTo>
                <a:lnTo>
                  <a:pt x="289" y="172"/>
                </a:lnTo>
                <a:lnTo>
                  <a:pt x="289" y="172"/>
                </a:lnTo>
                <a:close/>
                <a:moveTo>
                  <a:pt x="306" y="142"/>
                </a:moveTo>
                <a:lnTo>
                  <a:pt x="306" y="142"/>
                </a:lnTo>
                <a:lnTo>
                  <a:pt x="306" y="141"/>
                </a:lnTo>
                <a:lnTo>
                  <a:pt x="306" y="141"/>
                </a:lnTo>
                <a:lnTo>
                  <a:pt x="306" y="142"/>
                </a:lnTo>
                <a:lnTo>
                  <a:pt x="306" y="142"/>
                </a:lnTo>
                <a:lnTo>
                  <a:pt x="306" y="142"/>
                </a:lnTo>
                <a:lnTo>
                  <a:pt x="306" y="142"/>
                </a:lnTo>
                <a:lnTo>
                  <a:pt x="306" y="142"/>
                </a:lnTo>
                <a:lnTo>
                  <a:pt x="306" y="142"/>
                </a:lnTo>
                <a:close/>
                <a:moveTo>
                  <a:pt x="291" y="165"/>
                </a:moveTo>
                <a:lnTo>
                  <a:pt x="291" y="165"/>
                </a:lnTo>
                <a:lnTo>
                  <a:pt x="291" y="167"/>
                </a:lnTo>
                <a:lnTo>
                  <a:pt x="291" y="165"/>
                </a:lnTo>
                <a:lnTo>
                  <a:pt x="291" y="165"/>
                </a:lnTo>
                <a:lnTo>
                  <a:pt x="291" y="165"/>
                </a:lnTo>
                <a:lnTo>
                  <a:pt x="291" y="165"/>
                </a:lnTo>
                <a:lnTo>
                  <a:pt x="291" y="165"/>
                </a:lnTo>
                <a:close/>
                <a:moveTo>
                  <a:pt x="279" y="175"/>
                </a:moveTo>
                <a:lnTo>
                  <a:pt x="279" y="175"/>
                </a:lnTo>
                <a:lnTo>
                  <a:pt x="279" y="176"/>
                </a:lnTo>
                <a:lnTo>
                  <a:pt x="278" y="176"/>
                </a:lnTo>
                <a:lnTo>
                  <a:pt x="278" y="176"/>
                </a:lnTo>
                <a:lnTo>
                  <a:pt x="279" y="175"/>
                </a:lnTo>
                <a:lnTo>
                  <a:pt x="279" y="175"/>
                </a:lnTo>
                <a:lnTo>
                  <a:pt x="279" y="175"/>
                </a:lnTo>
                <a:lnTo>
                  <a:pt x="279" y="175"/>
                </a:lnTo>
                <a:close/>
                <a:moveTo>
                  <a:pt x="306" y="136"/>
                </a:moveTo>
                <a:lnTo>
                  <a:pt x="306" y="136"/>
                </a:lnTo>
                <a:lnTo>
                  <a:pt x="307" y="132"/>
                </a:lnTo>
                <a:lnTo>
                  <a:pt x="307" y="132"/>
                </a:lnTo>
                <a:lnTo>
                  <a:pt x="307" y="135"/>
                </a:lnTo>
                <a:lnTo>
                  <a:pt x="306" y="136"/>
                </a:lnTo>
                <a:lnTo>
                  <a:pt x="306" y="136"/>
                </a:lnTo>
                <a:lnTo>
                  <a:pt x="306" y="135"/>
                </a:lnTo>
                <a:lnTo>
                  <a:pt x="306" y="136"/>
                </a:lnTo>
                <a:lnTo>
                  <a:pt x="306" y="136"/>
                </a:lnTo>
                <a:close/>
                <a:moveTo>
                  <a:pt x="312" y="101"/>
                </a:moveTo>
                <a:lnTo>
                  <a:pt x="312" y="101"/>
                </a:lnTo>
                <a:lnTo>
                  <a:pt x="313" y="102"/>
                </a:lnTo>
                <a:lnTo>
                  <a:pt x="313" y="105"/>
                </a:lnTo>
                <a:lnTo>
                  <a:pt x="313" y="105"/>
                </a:lnTo>
                <a:lnTo>
                  <a:pt x="312" y="101"/>
                </a:lnTo>
                <a:lnTo>
                  <a:pt x="312" y="101"/>
                </a:lnTo>
                <a:close/>
                <a:moveTo>
                  <a:pt x="304" y="142"/>
                </a:moveTo>
                <a:lnTo>
                  <a:pt x="304" y="142"/>
                </a:lnTo>
                <a:lnTo>
                  <a:pt x="306" y="142"/>
                </a:lnTo>
                <a:lnTo>
                  <a:pt x="306" y="142"/>
                </a:lnTo>
                <a:lnTo>
                  <a:pt x="304" y="142"/>
                </a:lnTo>
                <a:lnTo>
                  <a:pt x="304" y="142"/>
                </a:lnTo>
                <a:lnTo>
                  <a:pt x="304" y="142"/>
                </a:lnTo>
                <a:lnTo>
                  <a:pt x="304" y="142"/>
                </a:lnTo>
                <a:lnTo>
                  <a:pt x="304" y="142"/>
                </a:lnTo>
                <a:lnTo>
                  <a:pt x="304" y="142"/>
                </a:lnTo>
                <a:close/>
                <a:moveTo>
                  <a:pt x="284" y="169"/>
                </a:moveTo>
                <a:lnTo>
                  <a:pt x="284" y="169"/>
                </a:lnTo>
                <a:lnTo>
                  <a:pt x="283" y="171"/>
                </a:lnTo>
                <a:lnTo>
                  <a:pt x="284" y="169"/>
                </a:lnTo>
                <a:lnTo>
                  <a:pt x="284" y="169"/>
                </a:lnTo>
                <a:lnTo>
                  <a:pt x="284" y="170"/>
                </a:lnTo>
                <a:lnTo>
                  <a:pt x="284" y="169"/>
                </a:lnTo>
                <a:lnTo>
                  <a:pt x="284" y="169"/>
                </a:lnTo>
                <a:close/>
                <a:moveTo>
                  <a:pt x="294" y="158"/>
                </a:moveTo>
                <a:lnTo>
                  <a:pt x="294" y="158"/>
                </a:lnTo>
                <a:lnTo>
                  <a:pt x="295" y="159"/>
                </a:lnTo>
                <a:lnTo>
                  <a:pt x="294" y="160"/>
                </a:lnTo>
                <a:lnTo>
                  <a:pt x="294" y="160"/>
                </a:lnTo>
                <a:lnTo>
                  <a:pt x="294" y="158"/>
                </a:lnTo>
                <a:lnTo>
                  <a:pt x="294" y="158"/>
                </a:lnTo>
                <a:close/>
                <a:moveTo>
                  <a:pt x="288" y="165"/>
                </a:moveTo>
                <a:lnTo>
                  <a:pt x="288" y="165"/>
                </a:lnTo>
                <a:lnTo>
                  <a:pt x="289" y="164"/>
                </a:lnTo>
                <a:lnTo>
                  <a:pt x="288" y="164"/>
                </a:lnTo>
                <a:lnTo>
                  <a:pt x="288" y="164"/>
                </a:lnTo>
                <a:lnTo>
                  <a:pt x="288" y="165"/>
                </a:lnTo>
                <a:lnTo>
                  <a:pt x="288" y="165"/>
                </a:lnTo>
                <a:lnTo>
                  <a:pt x="288" y="165"/>
                </a:lnTo>
                <a:lnTo>
                  <a:pt x="288" y="165"/>
                </a:lnTo>
                <a:lnTo>
                  <a:pt x="288" y="165"/>
                </a:lnTo>
                <a:close/>
                <a:moveTo>
                  <a:pt x="304" y="118"/>
                </a:moveTo>
                <a:lnTo>
                  <a:pt x="304" y="118"/>
                </a:lnTo>
                <a:lnTo>
                  <a:pt x="304" y="118"/>
                </a:lnTo>
                <a:lnTo>
                  <a:pt x="303" y="119"/>
                </a:lnTo>
                <a:lnTo>
                  <a:pt x="306" y="122"/>
                </a:lnTo>
                <a:lnTo>
                  <a:pt x="306" y="123"/>
                </a:lnTo>
                <a:lnTo>
                  <a:pt x="307" y="122"/>
                </a:lnTo>
                <a:lnTo>
                  <a:pt x="304" y="118"/>
                </a:lnTo>
                <a:lnTo>
                  <a:pt x="304" y="118"/>
                </a:lnTo>
                <a:lnTo>
                  <a:pt x="304" y="117"/>
                </a:lnTo>
                <a:lnTo>
                  <a:pt x="304" y="118"/>
                </a:lnTo>
                <a:lnTo>
                  <a:pt x="304" y="118"/>
                </a:lnTo>
                <a:close/>
                <a:moveTo>
                  <a:pt x="295" y="155"/>
                </a:moveTo>
                <a:lnTo>
                  <a:pt x="295" y="155"/>
                </a:lnTo>
                <a:lnTo>
                  <a:pt x="294" y="155"/>
                </a:lnTo>
                <a:lnTo>
                  <a:pt x="295" y="155"/>
                </a:lnTo>
                <a:lnTo>
                  <a:pt x="295" y="155"/>
                </a:lnTo>
                <a:lnTo>
                  <a:pt x="295" y="155"/>
                </a:lnTo>
                <a:lnTo>
                  <a:pt x="295" y="155"/>
                </a:lnTo>
                <a:lnTo>
                  <a:pt x="295" y="155"/>
                </a:lnTo>
                <a:close/>
                <a:moveTo>
                  <a:pt x="302" y="66"/>
                </a:moveTo>
                <a:lnTo>
                  <a:pt x="302" y="66"/>
                </a:lnTo>
                <a:lnTo>
                  <a:pt x="303" y="66"/>
                </a:lnTo>
                <a:lnTo>
                  <a:pt x="304" y="69"/>
                </a:lnTo>
                <a:lnTo>
                  <a:pt x="304" y="69"/>
                </a:lnTo>
                <a:lnTo>
                  <a:pt x="303" y="67"/>
                </a:lnTo>
                <a:lnTo>
                  <a:pt x="302" y="66"/>
                </a:lnTo>
                <a:lnTo>
                  <a:pt x="302" y="66"/>
                </a:lnTo>
                <a:close/>
                <a:moveTo>
                  <a:pt x="304" y="83"/>
                </a:moveTo>
                <a:lnTo>
                  <a:pt x="304" y="83"/>
                </a:lnTo>
                <a:lnTo>
                  <a:pt x="306" y="84"/>
                </a:lnTo>
                <a:lnTo>
                  <a:pt x="306" y="85"/>
                </a:lnTo>
                <a:lnTo>
                  <a:pt x="306" y="85"/>
                </a:lnTo>
                <a:lnTo>
                  <a:pt x="304" y="83"/>
                </a:lnTo>
                <a:lnTo>
                  <a:pt x="304" y="83"/>
                </a:lnTo>
                <a:close/>
                <a:moveTo>
                  <a:pt x="290" y="156"/>
                </a:moveTo>
                <a:lnTo>
                  <a:pt x="290" y="156"/>
                </a:lnTo>
                <a:lnTo>
                  <a:pt x="290" y="158"/>
                </a:lnTo>
                <a:lnTo>
                  <a:pt x="290" y="156"/>
                </a:lnTo>
                <a:lnTo>
                  <a:pt x="290" y="156"/>
                </a:lnTo>
                <a:lnTo>
                  <a:pt x="290" y="158"/>
                </a:lnTo>
                <a:lnTo>
                  <a:pt x="290" y="156"/>
                </a:lnTo>
                <a:lnTo>
                  <a:pt x="290" y="156"/>
                </a:lnTo>
                <a:close/>
                <a:moveTo>
                  <a:pt x="294" y="148"/>
                </a:moveTo>
                <a:lnTo>
                  <a:pt x="294" y="148"/>
                </a:lnTo>
                <a:lnTo>
                  <a:pt x="294" y="152"/>
                </a:lnTo>
                <a:lnTo>
                  <a:pt x="294" y="148"/>
                </a:lnTo>
                <a:lnTo>
                  <a:pt x="294" y="148"/>
                </a:lnTo>
                <a:lnTo>
                  <a:pt x="294" y="149"/>
                </a:lnTo>
                <a:lnTo>
                  <a:pt x="294" y="148"/>
                </a:lnTo>
                <a:lnTo>
                  <a:pt x="294" y="148"/>
                </a:lnTo>
                <a:close/>
                <a:moveTo>
                  <a:pt x="290" y="156"/>
                </a:moveTo>
                <a:lnTo>
                  <a:pt x="290" y="156"/>
                </a:lnTo>
                <a:lnTo>
                  <a:pt x="290" y="154"/>
                </a:lnTo>
                <a:lnTo>
                  <a:pt x="290" y="156"/>
                </a:lnTo>
                <a:lnTo>
                  <a:pt x="290" y="156"/>
                </a:lnTo>
                <a:lnTo>
                  <a:pt x="290" y="156"/>
                </a:lnTo>
                <a:lnTo>
                  <a:pt x="290" y="156"/>
                </a:lnTo>
                <a:lnTo>
                  <a:pt x="290" y="156"/>
                </a:lnTo>
                <a:close/>
                <a:moveTo>
                  <a:pt x="296" y="144"/>
                </a:moveTo>
                <a:lnTo>
                  <a:pt x="296" y="144"/>
                </a:lnTo>
                <a:lnTo>
                  <a:pt x="295" y="146"/>
                </a:lnTo>
                <a:lnTo>
                  <a:pt x="295" y="147"/>
                </a:lnTo>
                <a:lnTo>
                  <a:pt x="295" y="147"/>
                </a:lnTo>
                <a:lnTo>
                  <a:pt x="295" y="144"/>
                </a:lnTo>
                <a:lnTo>
                  <a:pt x="295" y="144"/>
                </a:lnTo>
                <a:lnTo>
                  <a:pt x="296" y="144"/>
                </a:lnTo>
                <a:lnTo>
                  <a:pt x="296" y="144"/>
                </a:lnTo>
                <a:close/>
                <a:moveTo>
                  <a:pt x="296" y="142"/>
                </a:moveTo>
                <a:lnTo>
                  <a:pt x="296" y="142"/>
                </a:lnTo>
                <a:lnTo>
                  <a:pt x="296" y="141"/>
                </a:lnTo>
                <a:lnTo>
                  <a:pt x="297" y="141"/>
                </a:lnTo>
                <a:lnTo>
                  <a:pt x="297" y="142"/>
                </a:lnTo>
                <a:lnTo>
                  <a:pt x="296" y="142"/>
                </a:lnTo>
                <a:lnTo>
                  <a:pt x="296" y="142"/>
                </a:lnTo>
                <a:lnTo>
                  <a:pt x="296" y="142"/>
                </a:lnTo>
                <a:lnTo>
                  <a:pt x="296" y="142"/>
                </a:lnTo>
                <a:lnTo>
                  <a:pt x="296" y="142"/>
                </a:lnTo>
                <a:close/>
                <a:moveTo>
                  <a:pt x="298" y="135"/>
                </a:moveTo>
                <a:lnTo>
                  <a:pt x="298" y="135"/>
                </a:lnTo>
                <a:lnTo>
                  <a:pt x="298" y="136"/>
                </a:lnTo>
                <a:lnTo>
                  <a:pt x="298" y="138"/>
                </a:lnTo>
                <a:lnTo>
                  <a:pt x="298" y="138"/>
                </a:lnTo>
                <a:lnTo>
                  <a:pt x="298" y="135"/>
                </a:lnTo>
                <a:lnTo>
                  <a:pt x="298" y="135"/>
                </a:lnTo>
                <a:close/>
                <a:moveTo>
                  <a:pt x="291" y="153"/>
                </a:moveTo>
                <a:lnTo>
                  <a:pt x="291" y="153"/>
                </a:lnTo>
                <a:lnTo>
                  <a:pt x="291" y="149"/>
                </a:lnTo>
                <a:lnTo>
                  <a:pt x="291" y="149"/>
                </a:lnTo>
                <a:lnTo>
                  <a:pt x="291" y="150"/>
                </a:lnTo>
                <a:lnTo>
                  <a:pt x="291" y="153"/>
                </a:lnTo>
                <a:lnTo>
                  <a:pt x="291" y="153"/>
                </a:lnTo>
                <a:lnTo>
                  <a:pt x="291" y="153"/>
                </a:lnTo>
                <a:lnTo>
                  <a:pt x="291" y="153"/>
                </a:lnTo>
                <a:lnTo>
                  <a:pt x="291" y="153"/>
                </a:lnTo>
                <a:close/>
                <a:moveTo>
                  <a:pt x="302" y="111"/>
                </a:moveTo>
                <a:lnTo>
                  <a:pt x="302" y="111"/>
                </a:lnTo>
                <a:lnTo>
                  <a:pt x="303" y="114"/>
                </a:lnTo>
                <a:lnTo>
                  <a:pt x="302" y="111"/>
                </a:lnTo>
                <a:lnTo>
                  <a:pt x="302" y="111"/>
                </a:lnTo>
                <a:lnTo>
                  <a:pt x="302" y="111"/>
                </a:lnTo>
                <a:lnTo>
                  <a:pt x="302" y="111"/>
                </a:lnTo>
                <a:lnTo>
                  <a:pt x="302" y="111"/>
                </a:lnTo>
                <a:close/>
                <a:moveTo>
                  <a:pt x="292" y="148"/>
                </a:moveTo>
                <a:lnTo>
                  <a:pt x="292" y="148"/>
                </a:lnTo>
                <a:lnTo>
                  <a:pt x="291" y="150"/>
                </a:lnTo>
                <a:lnTo>
                  <a:pt x="291" y="150"/>
                </a:lnTo>
                <a:lnTo>
                  <a:pt x="291" y="148"/>
                </a:lnTo>
                <a:lnTo>
                  <a:pt x="292" y="148"/>
                </a:lnTo>
                <a:lnTo>
                  <a:pt x="292" y="148"/>
                </a:lnTo>
                <a:close/>
                <a:moveTo>
                  <a:pt x="296" y="69"/>
                </a:moveTo>
                <a:lnTo>
                  <a:pt x="296" y="69"/>
                </a:lnTo>
                <a:lnTo>
                  <a:pt x="300" y="72"/>
                </a:lnTo>
                <a:lnTo>
                  <a:pt x="300" y="72"/>
                </a:lnTo>
                <a:lnTo>
                  <a:pt x="298" y="71"/>
                </a:lnTo>
                <a:lnTo>
                  <a:pt x="296" y="69"/>
                </a:lnTo>
                <a:lnTo>
                  <a:pt x="296" y="69"/>
                </a:lnTo>
                <a:close/>
                <a:moveTo>
                  <a:pt x="289" y="153"/>
                </a:moveTo>
                <a:lnTo>
                  <a:pt x="289" y="153"/>
                </a:lnTo>
                <a:lnTo>
                  <a:pt x="290" y="150"/>
                </a:lnTo>
                <a:lnTo>
                  <a:pt x="290" y="148"/>
                </a:lnTo>
                <a:lnTo>
                  <a:pt x="290" y="148"/>
                </a:lnTo>
                <a:lnTo>
                  <a:pt x="290" y="148"/>
                </a:lnTo>
                <a:lnTo>
                  <a:pt x="289" y="153"/>
                </a:lnTo>
                <a:lnTo>
                  <a:pt x="289" y="153"/>
                </a:lnTo>
                <a:lnTo>
                  <a:pt x="289" y="153"/>
                </a:lnTo>
                <a:lnTo>
                  <a:pt x="289" y="153"/>
                </a:lnTo>
                <a:lnTo>
                  <a:pt x="289" y="153"/>
                </a:lnTo>
                <a:close/>
                <a:moveTo>
                  <a:pt x="295" y="141"/>
                </a:moveTo>
                <a:lnTo>
                  <a:pt x="295" y="141"/>
                </a:lnTo>
                <a:lnTo>
                  <a:pt x="295" y="141"/>
                </a:lnTo>
                <a:lnTo>
                  <a:pt x="295" y="143"/>
                </a:lnTo>
                <a:lnTo>
                  <a:pt x="295" y="143"/>
                </a:lnTo>
                <a:lnTo>
                  <a:pt x="295" y="141"/>
                </a:lnTo>
                <a:lnTo>
                  <a:pt x="295" y="141"/>
                </a:lnTo>
                <a:close/>
                <a:moveTo>
                  <a:pt x="290" y="149"/>
                </a:moveTo>
                <a:lnTo>
                  <a:pt x="290" y="149"/>
                </a:lnTo>
                <a:lnTo>
                  <a:pt x="291" y="148"/>
                </a:lnTo>
                <a:lnTo>
                  <a:pt x="291" y="148"/>
                </a:lnTo>
                <a:lnTo>
                  <a:pt x="291" y="149"/>
                </a:lnTo>
                <a:lnTo>
                  <a:pt x="290" y="149"/>
                </a:lnTo>
                <a:lnTo>
                  <a:pt x="290" y="149"/>
                </a:lnTo>
                <a:close/>
                <a:moveTo>
                  <a:pt x="301" y="106"/>
                </a:moveTo>
                <a:lnTo>
                  <a:pt x="301" y="106"/>
                </a:lnTo>
                <a:lnTo>
                  <a:pt x="301" y="101"/>
                </a:lnTo>
                <a:lnTo>
                  <a:pt x="301" y="106"/>
                </a:lnTo>
                <a:lnTo>
                  <a:pt x="301" y="106"/>
                </a:lnTo>
                <a:lnTo>
                  <a:pt x="301" y="106"/>
                </a:lnTo>
                <a:lnTo>
                  <a:pt x="301" y="106"/>
                </a:lnTo>
                <a:lnTo>
                  <a:pt x="301" y="106"/>
                </a:lnTo>
                <a:close/>
                <a:moveTo>
                  <a:pt x="301" y="106"/>
                </a:moveTo>
                <a:lnTo>
                  <a:pt x="301" y="106"/>
                </a:lnTo>
                <a:lnTo>
                  <a:pt x="302" y="108"/>
                </a:lnTo>
                <a:lnTo>
                  <a:pt x="302" y="108"/>
                </a:lnTo>
                <a:lnTo>
                  <a:pt x="301" y="106"/>
                </a:lnTo>
                <a:lnTo>
                  <a:pt x="301" y="106"/>
                </a:lnTo>
                <a:close/>
                <a:moveTo>
                  <a:pt x="291" y="143"/>
                </a:moveTo>
                <a:lnTo>
                  <a:pt x="291" y="143"/>
                </a:lnTo>
                <a:lnTo>
                  <a:pt x="292" y="143"/>
                </a:lnTo>
                <a:lnTo>
                  <a:pt x="292" y="144"/>
                </a:lnTo>
                <a:lnTo>
                  <a:pt x="291" y="146"/>
                </a:lnTo>
                <a:lnTo>
                  <a:pt x="291" y="143"/>
                </a:lnTo>
                <a:lnTo>
                  <a:pt x="291" y="143"/>
                </a:lnTo>
                <a:lnTo>
                  <a:pt x="291" y="143"/>
                </a:lnTo>
                <a:lnTo>
                  <a:pt x="291" y="143"/>
                </a:lnTo>
                <a:lnTo>
                  <a:pt x="291" y="143"/>
                </a:lnTo>
                <a:close/>
                <a:moveTo>
                  <a:pt x="290" y="55"/>
                </a:moveTo>
                <a:lnTo>
                  <a:pt x="290" y="55"/>
                </a:lnTo>
                <a:lnTo>
                  <a:pt x="292" y="58"/>
                </a:lnTo>
                <a:lnTo>
                  <a:pt x="292" y="58"/>
                </a:lnTo>
                <a:lnTo>
                  <a:pt x="290" y="55"/>
                </a:lnTo>
                <a:lnTo>
                  <a:pt x="290" y="55"/>
                </a:lnTo>
                <a:close/>
                <a:moveTo>
                  <a:pt x="291" y="144"/>
                </a:moveTo>
                <a:lnTo>
                  <a:pt x="291" y="144"/>
                </a:lnTo>
                <a:lnTo>
                  <a:pt x="291" y="144"/>
                </a:lnTo>
                <a:lnTo>
                  <a:pt x="291" y="144"/>
                </a:lnTo>
                <a:lnTo>
                  <a:pt x="291" y="144"/>
                </a:lnTo>
                <a:lnTo>
                  <a:pt x="291" y="144"/>
                </a:lnTo>
                <a:lnTo>
                  <a:pt x="291" y="144"/>
                </a:lnTo>
                <a:lnTo>
                  <a:pt x="291" y="144"/>
                </a:lnTo>
                <a:close/>
                <a:moveTo>
                  <a:pt x="297" y="122"/>
                </a:moveTo>
                <a:lnTo>
                  <a:pt x="297" y="122"/>
                </a:lnTo>
                <a:lnTo>
                  <a:pt x="298" y="123"/>
                </a:lnTo>
                <a:lnTo>
                  <a:pt x="297" y="122"/>
                </a:lnTo>
                <a:lnTo>
                  <a:pt x="297" y="122"/>
                </a:lnTo>
                <a:lnTo>
                  <a:pt x="297" y="122"/>
                </a:lnTo>
                <a:lnTo>
                  <a:pt x="297" y="122"/>
                </a:lnTo>
                <a:lnTo>
                  <a:pt x="297" y="122"/>
                </a:lnTo>
                <a:close/>
                <a:moveTo>
                  <a:pt x="291" y="141"/>
                </a:moveTo>
                <a:lnTo>
                  <a:pt x="291" y="141"/>
                </a:lnTo>
                <a:lnTo>
                  <a:pt x="292" y="137"/>
                </a:lnTo>
                <a:lnTo>
                  <a:pt x="292" y="136"/>
                </a:lnTo>
                <a:lnTo>
                  <a:pt x="292" y="137"/>
                </a:lnTo>
                <a:lnTo>
                  <a:pt x="291" y="138"/>
                </a:lnTo>
                <a:lnTo>
                  <a:pt x="291" y="141"/>
                </a:lnTo>
                <a:lnTo>
                  <a:pt x="291" y="141"/>
                </a:lnTo>
                <a:lnTo>
                  <a:pt x="292" y="140"/>
                </a:lnTo>
                <a:lnTo>
                  <a:pt x="291" y="141"/>
                </a:lnTo>
                <a:lnTo>
                  <a:pt x="291" y="141"/>
                </a:lnTo>
                <a:close/>
                <a:moveTo>
                  <a:pt x="294" y="135"/>
                </a:moveTo>
                <a:lnTo>
                  <a:pt x="294" y="135"/>
                </a:lnTo>
                <a:lnTo>
                  <a:pt x="294" y="134"/>
                </a:lnTo>
                <a:lnTo>
                  <a:pt x="294" y="135"/>
                </a:lnTo>
                <a:lnTo>
                  <a:pt x="294" y="135"/>
                </a:lnTo>
                <a:lnTo>
                  <a:pt x="294" y="135"/>
                </a:lnTo>
                <a:lnTo>
                  <a:pt x="294" y="135"/>
                </a:lnTo>
                <a:lnTo>
                  <a:pt x="294" y="135"/>
                </a:lnTo>
                <a:close/>
                <a:moveTo>
                  <a:pt x="290" y="142"/>
                </a:moveTo>
                <a:lnTo>
                  <a:pt x="290" y="142"/>
                </a:lnTo>
                <a:lnTo>
                  <a:pt x="290" y="142"/>
                </a:lnTo>
                <a:lnTo>
                  <a:pt x="290" y="142"/>
                </a:lnTo>
                <a:lnTo>
                  <a:pt x="290" y="143"/>
                </a:lnTo>
                <a:lnTo>
                  <a:pt x="290" y="142"/>
                </a:lnTo>
                <a:lnTo>
                  <a:pt x="290" y="142"/>
                </a:lnTo>
                <a:lnTo>
                  <a:pt x="290" y="142"/>
                </a:lnTo>
                <a:lnTo>
                  <a:pt x="290" y="142"/>
                </a:lnTo>
                <a:lnTo>
                  <a:pt x="290" y="142"/>
                </a:lnTo>
                <a:close/>
                <a:moveTo>
                  <a:pt x="297" y="96"/>
                </a:moveTo>
                <a:lnTo>
                  <a:pt x="297" y="96"/>
                </a:lnTo>
                <a:lnTo>
                  <a:pt x="298" y="99"/>
                </a:lnTo>
                <a:lnTo>
                  <a:pt x="298" y="99"/>
                </a:lnTo>
                <a:lnTo>
                  <a:pt x="297" y="98"/>
                </a:lnTo>
                <a:lnTo>
                  <a:pt x="297" y="96"/>
                </a:lnTo>
                <a:lnTo>
                  <a:pt x="297" y="96"/>
                </a:lnTo>
                <a:close/>
                <a:moveTo>
                  <a:pt x="294" y="128"/>
                </a:moveTo>
                <a:lnTo>
                  <a:pt x="294" y="128"/>
                </a:lnTo>
                <a:lnTo>
                  <a:pt x="294" y="130"/>
                </a:lnTo>
                <a:lnTo>
                  <a:pt x="294" y="130"/>
                </a:lnTo>
                <a:lnTo>
                  <a:pt x="294" y="128"/>
                </a:lnTo>
                <a:lnTo>
                  <a:pt x="294" y="128"/>
                </a:lnTo>
                <a:close/>
                <a:moveTo>
                  <a:pt x="280" y="45"/>
                </a:moveTo>
                <a:lnTo>
                  <a:pt x="280" y="45"/>
                </a:lnTo>
                <a:lnTo>
                  <a:pt x="283" y="46"/>
                </a:lnTo>
                <a:lnTo>
                  <a:pt x="283" y="46"/>
                </a:lnTo>
                <a:lnTo>
                  <a:pt x="282" y="46"/>
                </a:lnTo>
                <a:lnTo>
                  <a:pt x="280" y="45"/>
                </a:lnTo>
                <a:lnTo>
                  <a:pt x="280" y="45"/>
                </a:lnTo>
                <a:close/>
                <a:moveTo>
                  <a:pt x="294" y="119"/>
                </a:moveTo>
                <a:lnTo>
                  <a:pt x="294" y="119"/>
                </a:lnTo>
                <a:lnTo>
                  <a:pt x="295" y="123"/>
                </a:lnTo>
                <a:lnTo>
                  <a:pt x="295" y="123"/>
                </a:lnTo>
                <a:lnTo>
                  <a:pt x="294" y="119"/>
                </a:lnTo>
                <a:lnTo>
                  <a:pt x="294" y="119"/>
                </a:lnTo>
                <a:close/>
                <a:moveTo>
                  <a:pt x="295" y="90"/>
                </a:moveTo>
                <a:lnTo>
                  <a:pt x="295" y="90"/>
                </a:lnTo>
                <a:lnTo>
                  <a:pt x="294" y="87"/>
                </a:lnTo>
                <a:lnTo>
                  <a:pt x="294" y="87"/>
                </a:lnTo>
                <a:lnTo>
                  <a:pt x="295" y="89"/>
                </a:lnTo>
                <a:lnTo>
                  <a:pt x="295" y="89"/>
                </a:lnTo>
                <a:lnTo>
                  <a:pt x="295" y="90"/>
                </a:lnTo>
                <a:lnTo>
                  <a:pt x="295" y="90"/>
                </a:lnTo>
                <a:close/>
                <a:moveTo>
                  <a:pt x="288" y="132"/>
                </a:moveTo>
                <a:lnTo>
                  <a:pt x="288" y="132"/>
                </a:lnTo>
                <a:lnTo>
                  <a:pt x="288" y="136"/>
                </a:lnTo>
                <a:lnTo>
                  <a:pt x="288" y="132"/>
                </a:lnTo>
                <a:lnTo>
                  <a:pt x="288" y="132"/>
                </a:lnTo>
                <a:lnTo>
                  <a:pt x="288" y="132"/>
                </a:lnTo>
                <a:lnTo>
                  <a:pt x="288" y="132"/>
                </a:lnTo>
                <a:lnTo>
                  <a:pt x="288" y="132"/>
                </a:lnTo>
                <a:close/>
                <a:moveTo>
                  <a:pt x="290" y="124"/>
                </a:moveTo>
                <a:lnTo>
                  <a:pt x="290" y="124"/>
                </a:lnTo>
                <a:lnTo>
                  <a:pt x="290" y="120"/>
                </a:lnTo>
                <a:lnTo>
                  <a:pt x="290" y="124"/>
                </a:lnTo>
                <a:lnTo>
                  <a:pt x="290" y="124"/>
                </a:lnTo>
                <a:lnTo>
                  <a:pt x="290" y="123"/>
                </a:lnTo>
                <a:lnTo>
                  <a:pt x="290" y="124"/>
                </a:lnTo>
                <a:lnTo>
                  <a:pt x="290" y="124"/>
                </a:lnTo>
                <a:close/>
                <a:moveTo>
                  <a:pt x="271" y="37"/>
                </a:moveTo>
                <a:lnTo>
                  <a:pt x="271" y="37"/>
                </a:lnTo>
                <a:lnTo>
                  <a:pt x="271" y="36"/>
                </a:lnTo>
                <a:lnTo>
                  <a:pt x="272" y="36"/>
                </a:lnTo>
                <a:lnTo>
                  <a:pt x="274" y="37"/>
                </a:lnTo>
                <a:lnTo>
                  <a:pt x="276" y="40"/>
                </a:lnTo>
                <a:lnTo>
                  <a:pt x="271" y="37"/>
                </a:lnTo>
                <a:lnTo>
                  <a:pt x="271" y="37"/>
                </a:lnTo>
                <a:lnTo>
                  <a:pt x="272" y="39"/>
                </a:lnTo>
                <a:lnTo>
                  <a:pt x="271" y="37"/>
                </a:lnTo>
                <a:lnTo>
                  <a:pt x="271" y="37"/>
                </a:lnTo>
                <a:close/>
                <a:moveTo>
                  <a:pt x="291" y="83"/>
                </a:moveTo>
                <a:lnTo>
                  <a:pt x="291" y="83"/>
                </a:lnTo>
                <a:lnTo>
                  <a:pt x="294" y="85"/>
                </a:lnTo>
                <a:lnTo>
                  <a:pt x="294" y="85"/>
                </a:lnTo>
                <a:lnTo>
                  <a:pt x="291" y="83"/>
                </a:lnTo>
                <a:lnTo>
                  <a:pt x="291" y="83"/>
                </a:lnTo>
                <a:close/>
                <a:moveTo>
                  <a:pt x="286" y="137"/>
                </a:moveTo>
                <a:lnTo>
                  <a:pt x="286" y="137"/>
                </a:lnTo>
                <a:lnTo>
                  <a:pt x="288" y="137"/>
                </a:lnTo>
                <a:lnTo>
                  <a:pt x="288" y="137"/>
                </a:lnTo>
                <a:lnTo>
                  <a:pt x="288" y="137"/>
                </a:lnTo>
                <a:lnTo>
                  <a:pt x="288" y="138"/>
                </a:lnTo>
                <a:lnTo>
                  <a:pt x="286" y="137"/>
                </a:lnTo>
                <a:lnTo>
                  <a:pt x="286" y="137"/>
                </a:lnTo>
                <a:close/>
                <a:moveTo>
                  <a:pt x="290" y="119"/>
                </a:moveTo>
                <a:lnTo>
                  <a:pt x="290" y="119"/>
                </a:lnTo>
                <a:lnTo>
                  <a:pt x="291" y="122"/>
                </a:lnTo>
                <a:lnTo>
                  <a:pt x="290" y="119"/>
                </a:lnTo>
                <a:lnTo>
                  <a:pt x="290" y="119"/>
                </a:lnTo>
                <a:lnTo>
                  <a:pt x="290" y="119"/>
                </a:lnTo>
                <a:lnTo>
                  <a:pt x="290" y="119"/>
                </a:lnTo>
                <a:lnTo>
                  <a:pt x="290" y="119"/>
                </a:lnTo>
                <a:close/>
                <a:moveTo>
                  <a:pt x="290" y="82"/>
                </a:moveTo>
                <a:lnTo>
                  <a:pt x="290" y="82"/>
                </a:lnTo>
                <a:lnTo>
                  <a:pt x="291" y="81"/>
                </a:lnTo>
                <a:lnTo>
                  <a:pt x="290" y="82"/>
                </a:lnTo>
                <a:lnTo>
                  <a:pt x="290" y="82"/>
                </a:lnTo>
                <a:lnTo>
                  <a:pt x="290" y="81"/>
                </a:lnTo>
                <a:lnTo>
                  <a:pt x="290" y="82"/>
                </a:lnTo>
                <a:lnTo>
                  <a:pt x="290" y="82"/>
                </a:lnTo>
                <a:close/>
                <a:moveTo>
                  <a:pt x="291" y="102"/>
                </a:moveTo>
                <a:lnTo>
                  <a:pt x="291" y="102"/>
                </a:lnTo>
                <a:lnTo>
                  <a:pt x="291" y="101"/>
                </a:lnTo>
                <a:lnTo>
                  <a:pt x="292" y="102"/>
                </a:lnTo>
                <a:lnTo>
                  <a:pt x="292" y="104"/>
                </a:lnTo>
                <a:lnTo>
                  <a:pt x="292" y="104"/>
                </a:lnTo>
                <a:lnTo>
                  <a:pt x="291" y="102"/>
                </a:lnTo>
                <a:lnTo>
                  <a:pt x="291" y="102"/>
                </a:lnTo>
                <a:close/>
                <a:moveTo>
                  <a:pt x="288" y="130"/>
                </a:moveTo>
                <a:lnTo>
                  <a:pt x="288" y="130"/>
                </a:lnTo>
                <a:lnTo>
                  <a:pt x="289" y="129"/>
                </a:lnTo>
                <a:lnTo>
                  <a:pt x="289" y="129"/>
                </a:lnTo>
                <a:lnTo>
                  <a:pt x="289" y="129"/>
                </a:lnTo>
                <a:lnTo>
                  <a:pt x="289" y="130"/>
                </a:lnTo>
                <a:lnTo>
                  <a:pt x="288" y="130"/>
                </a:lnTo>
                <a:lnTo>
                  <a:pt x="288" y="130"/>
                </a:lnTo>
                <a:close/>
                <a:moveTo>
                  <a:pt x="289" y="81"/>
                </a:moveTo>
                <a:lnTo>
                  <a:pt x="289" y="81"/>
                </a:lnTo>
                <a:lnTo>
                  <a:pt x="288" y="79"/>
                </a:lnTo>
                <a:lnTo>
                  <a:pt x="289" y="81"/>
                </a:lnTo>
                <a:lnTo>
                  <a:pt x="289" y="82"/>
                </a:lnTo>
                <a:lnTo>
                  <a:pt x="289" y="81"/>
                </a:lnTo>
                <a:lnTo>
                  <a:pt x="289" y="81"/>
                </a:lnTo>
                <a:lnTo>
                  <a:pt x="289" y="81"/>
                </a:lnTo>
                <a:lnTo>
                  <a:pt x="289" y="81"/>
                </a:lnTo>
                <a:lnTo>
                  <a:pt x="289" y="81"/>
                </a:lnTo>
                <a:close/>
                <a:moveTo>
                  <a:pt x="288" y="82"/>
                </a:moveTo>
                <a:lnTo>
                  <a:pt x="288" y="82"/>
                </a:lnTo>
                <a:lnTo>
                  <a:pt x="289" y="84"/>
                </a:lnTo>
                <a:lnTo>
                  <a:pt x="289" y="84"/>
                </a:lnTo>
                <a:lnTo>
                  <a:pt x="288" y="83"/>
                </a:lnTo>
                <a:lnTo>
                  <a:pt x="288" y="82"/>
                </a:lnTo>
                <a:lnTo>
                  <a:pt x="288" y="82"/>
                </a:lnTo>
                <a:close/>
                <a:moveTo>
                  <a:pt x="283" y="137"/>
                </a:moveTo>
                <a:lnTo>
                  <a:pt x="283" y="137"/>
                </a:lnTo>
                <a:lnTo>
                  <a:pt x="283" y="137"/>
                </a:lnTo>
                <a:lnTo>
                  <a:pt x="283" y="138"/>
                </a:lnTo>
                <a:lnTo>
                  <a:pt x="283" y="138"/>
                </a:lnTo>
                <a:lnTo>
                  <a:pt x="283" y="137"/>
                </a:lnTo>
                <a:lnTo>
                  <a:pt x="283" y="137"/>
                </a:lnTo>
                <a:lnTo>
                  <a:pt x="283" y="138"/>
                </a:lnTo>
                <a:lnTo>
                  <a:pt x="283" y="137"/>
                </a:lnTo>
                <a:lnTo>
                  <a:pt x="283" y="137"/>
                </a:lnTo>
                <a:close/>
                <a:moveTo>
                  <a:pt x="253" y="24"/>
                </a:moveTo>
                <a:lnTo>
                  <a:pt x="253" y="24"/>
                </a:lnTo>
                <a:lnTo>
                  <a:pt x="255" y="25"/>
                </a:lnTo>
                <a:lnTo>
                  <a:pt x="255" y="25"/>
                </a:lnTo>
                <a:lnTo>
                  <a:pt x="253" y="24"/>
                </a:lnTo>
                <a:lnTo>
                  <a:pt x="253" y="24"/>
                </a:lnTo>
                <a:close/>
                <a:moveTo>
                  <a:pt x="284" y="87"/>
                </a:moveTo>
                <a:lnTo>
                  <a:pt x="284" y="87"/>
                </a:lnTo>
                <a:lnTo>
                  <a:pt x="285" y="88"/>
                </a:lnTo>
                <a:lnTo>
                  <a:pt x="285" y="88"/>
                </a:lnTo>
                <a:lnTo>
                  <a:pt x="284" y="87"/>
                </a:lnTo>
                <a:lnTo>
                  <a:pt x="284" y="87"/>
                </a:lnTo>
                <a:close/>
                <a:moveTo>
                  <a:pt x="277" y="61"/>
                </a:moveTo>
                <a:lnTo>
                  <a:pt x="277" y="61"/>
                </a:lnTo>
                <a:lnTo>
                  <a:pt x="277" y="60"/>
                </a:lnTo>
                <a:lnTo>
                  <a:pt x="277" y="61"/>
                </a:lnTo>
                <a:lnTo>
                  <a:pt x="278" y="61"/>
                </a:lnTo>
                <a:lnTo>
                  <a:pt x="278" y="61"/>
                </a:lnTo>
                <a:lnTo>
                  <a:pt x="277" y="61"/>
                </a:lnTo>
                <a:lnTo>
                  <a:pt x="277" y="61"/>
                </a:lnTo>
                <a:close/>
                <a:moveTo>
                  <a:pt x="282" y="82"/>
                </a:moveTo>
                <a:lnTo>
                  <a:pt x="282" y="82"/>
                </a:lnTo>
                <a:lnTo>
                  <a:pt x="278" y="78"/>
                </a:lnTo>
                <a:lnTo>
                  <a:pt x="279" y="79"/>
                </a:lnTo>
                <a:lnTo>
                  <a:pt x="283" y="81"/>
                </a:lnTo>
                <a:lnTo>
                  <a:pt x="283" y="82"/>
                </a:lnTo>
                <a:lnTo>
                  <a:pt x="282" y="82"/>
                </a:lnTo>
                <a:lnTo>
                  <a:pt x="282" y="82"/>
                </a:lnTo>
                <a:lnTo>
                  <a:pt x="282" y="82"/>
                </a:lnTo>
                <a:lnTo>
                  <a:pt x="282" y="82"/>
                </a:lnTo>
                <a:lnTo>
                  <a:pt x="282" y="82"/>
                </a:lnTo>
                <a:close/>
                <a:moveTo>
                  <a:pt x="237" y="17"/>
                </a:moveTo>
                <a:lnTo>
                  <a:pt x="237" y="17"/>
                </a:lnTo>
                <a:lnTo>
                  <a:pt x="241" y="18"/>
                </a:lnTo>
                <a:lnTo>
                  <a:pt x="241" y="18"/>
                </a:lnTo>
                <a:lnTo>
                  <a:pt x="238" y="18"/>
                </a:lnTo>
                <a:lnTo>
                  <a:pt x="237" y="17"/>
                </a:lnTo>
                <a:lnTo>
                  <a:pt x="237" y="17"/>
                </a:lnTo>
                <a:close/>
                <a:moveTo>
                  <a:pt x="282" y="117"/>
                </a:moveTo>
                <a:lnTo>
                  <a:pt x="282" y="117"/>
                </a:lnTo>
                <a:lnTo>
                  <a:pt x="282" y="118"/>
                </a:lnTo>
                <a:lnTo>
                  <a:pt x="280" y="119"/>
                </a:lnTo>
                <a:lnTo>
                  <a:pt x="280" y="119"/>
                </a:lnTo>
                <a:lnTo>
                  <a:pt x="282" y="117"/>
                </a:lnTo>
                <a:lnTo>
                  <a:pt x="282" y="117"/>
                </a:lnTo>
                <a:close/>
                <a:moveTo>
                  <a:pt x="279" y="96"/>
                </a:moveTo>
                <a:lnTo>
                  <a:pt x="279" y="96"/>
                </a:lnTo>
                <a:lnTo>
                  <a:pt x="279" y="94"/>
                </a:lnTo>
                <a:lnTo>
                  <a:pt x="280" y="95"/>
                </a:lnTo>
                <a:lnTo>
                  <a:pt x="280" y="96"/>
                </a:lnTo>
                <a:lnTo>
                  <a:pt x="279" y="96"/>
                </a:lnTo>
                <a:lnTo>
                  <a:pt x="279" y="96"/>
                </a:lnTo>
                <a:lnTo>
                  <a:pt x="279" y="96"/>
                </a:lnTo>
                <a:lnTo>
                  <a:pt x="279" y="96"/>
                </a:lnTo>
                <a:lnTo>
                  <a:pt x="279" y="96"/>
                </a:lnTo>
                <a:close/>
                <a:moveTo>
                  <a:pt x="267" y="57"/>
                </a:moveTo>
                <a:lnTo>
                  <a:pt x="267" y="57"/>
                </a:lnTo>
                <a:lnTo>
                  <a:pt x="268" y="58"/>
                </a:lnTo>
                <a:lnTo>
                  <a:pt x="267" y="57"/>
                </a:lnTo>
                <a:lnTo>
                  <a:pt x="267" y="57"/>
                </a:lnTo>
                <a:lnTo>
                  <a:pt x="267" y="57"/>
                </a:lnTo>
                <a:lnTo>
                  <a:pt x="267" y="57"/>
                </a:lnTo>
                <a:lnTo>
                  <a:pt x="267" y="57"/>
                </a:lnTo>
                <a:close/>
                <a:moveTo>
                  <a:pt x="276" y="100"/>
                </a:moveTo>
                <a:lnTo>
                  <a:pt x="276" y="100"/>
                </a:lnTo>
                <a:lnTo>
                  <a:pt x="278" y="102"/>
                </a:lnTo>
                <a:lnTo>
                  <a:pt x="278" y="102"/>
                </a:lnTo>
                <a:lnTo>
                  <a:pt x="277" y="101"/>
                </a:lnTo>
                <a:lnTo>
                  <a:pt x="276" y="100"/>
                </a:lnTo>
                <a:lnTo>
                  <a:pt x="276" y="100"/>
                </a:lnTo>
                <a:close/>
                <a:moveTo>
                  <a:pt x="273" y="77"/>
                </a:moveTo>
                <a:lnTo>
                  <a:pt x="273" y="77"/>
                </a:lnTo>
                <a:lnTo>
                  <a:pt x="273" y="79"/>
                </a:lnTo>
                <a:lnTo>
                  <a:pt x="273" y="79"/>
                </a:lnTo>
                <a:lnTo>
                  <a:pt x="273" y="77"/>
                </a:lnTo>
                <a:lnTo>
                  <a:pt x="273" y="77"/>
                </a:lnTo>
                <a:close/>
                <a:moveTo>
                  <a:pt x="274" y="85"/>
                </a:moveTo>
                <a:lnTo>
                  <a:pt x="274" y="85"/>
                </a:lnTo>
                <a:lnTo>
                  <a:pt x="276" y="88"/>
                </a:lnTo>
                <a:lnTo>
                  <a:pt x="276" y="88"/>
                </a:lnTo>
                <a:lnTo>
                  <a:pt x="274" y="85"/>
                </a:lnTo>
                <a:lnTo>
                  <a:pt x="274" y="85"/>
                </a:lnTo>
                <a:close/>
                <a:moveTo>
                  <a:pt x="272" y="79"/>
                </a:moveTo>
                <a:lnTo>
                  <a:pt x="272" y="79"/>
                </a:lnTo>
                <a:lnTo>
                  <a:pt x="271" y="76"/>
                </a:lnTo>
                <a:lnTo>
                  <a:pt x="271" y="76"/>
                </a:lnTo>
                <a:lnTo>
                  <a:pt x="272" y="78"/>
                </a:lnTo>
                <a:lnTo>
                  <a:pt x="272" y="79"/>
                </a:lnTo>
                <a:lnTo>
                  <a:pt x="272" y="79"/>
                </a:lnTo>
                <a:lnTo>
                  <a:pt x="272" y="79"/>
                </a:lnTo>
                <a:lnTo>
                  <a:pt x="272" y="79"/>
                </a:lnTo>
                <a:lnTo>
                  <a:pt x="272" y="79"/>
                </a:lnTo>
                <a:lnTo>
                  <a:pt x="272" y="79"/>
                </a:lnTo>
                <a:close/>
                <a:moveTo>
                  <a:pt x="261" y="58"/>
                </a:moveTo>
                <a:lnTo>
                  <a:pt x="261" y="58"/>
                </a:lnTo>
                <a:lnTo>
                  <a:pt x="265" y="60"/>
                </a:lnTo>
                <a:lnTo>
                  <a:pt x="265" y="60"/>
                </a:lnTo>
                <a:lnTo>
                  <a:pt x="261" y="58"/>
                </a:lnTo>
                <a:lnTo>
                  <a:pt x="261" y="58"/>
                </a:lnTo>
                <a:close/>
                <a:moveTo>
                  <a:pt x="272" y="95"/>
                </a:moveTo>
                <a:lnTo>
                  <a:pt x="272" y="95"/>
                </a:lnTo>
                <a:lnTo>
                  <a:pt x="273" y="98"/>
                </a:lnTo>
                <a:lnTo>
                  <a:pt x="272" y="95"/>
                </a:lnTo>
                <a:lnTo>
                  <a:pt x="272" y="95"/>
                </a:lnTo>
                <a:lnTo>
                  <a:pt x="273" y="96"/>
                </a:lnTo>
                <a:lnTo>
                  <a:pt x="272" y="95"/>
                </a:lnTo>
                <a:lnTo>
                  <a:pt x="272" y="95"/>
                </a:lnTo>
                <a:close/>
                <a:moveTo>
                  <a:pt x="274" y="99"/>
                </a:moveTo>
                <a:lnTo>
                  <a:pt x="274" y="99"/>
                </a:lnTo>
                <a:lnTo>
                  <a:pt x="273" y="100"/>
                </a:lnTo>
                <a:lnTo>
                  <a:pt x="273" y="99"/>
                </a:lnTo>
                <a:lnTo>
                  <a:pt x="273" y="99"/>
                </a:lnTo>
                <a:lnTo>
                  <a:pt x="274" y="99"/>
                </a:lnTo>
                <a:lnTo>
                  <a:pt x="274" y="99"/>
                </a:lnTo>
                <a:lnTo>
                  <a:pt x="274" y="99"/>
                </a:lnTo>
                <a:lnTo>
                  <a:pt x="274" y="99"/>
                </a:lnTo>
                <a:lnTo>
                  <a:pt x="274" y="99"/>
                </a:lnTo>
                <a:close/>
                <a:moveTo>
                  <a:pt x="273" y="95"/>
                </a:moveTo>
                <a:lnTo>
                  <a:pt x="273" y="95"/>
                </a:lnTo>
                <a:lnTo>
                  <a:pt x="273" y="96"/>
                </a:lnTo>
                <a:lnTo>
                  <a:pt x="273" y="95"/>
                </a:lnTo>
                <a:lnTo>
                  <a:pt x="273" y="95"/>
                </a:lnTo>
                <a:lnTo>
                  <a:pt x="273" y="95"/>
                </a:lnTo>
                <a:lnTo>
                  <a:pt x="273" y="95"/>
                </a:lnTo>
                <a:lnTo>
                  <a:pt x="273" y="95"/>
                </a:lnTo>
                <a:lnTo>
                  <a:pt x="273" y="95"/>
                </a:lnTo>
                <a:lnTo>
                  <a:pt x="273" y="95"/>
                </a:lnTo>
                <a:close/>
                <a:moveTo>
                  <a:pt x="268" y="78"/>
                </a:moveTo>
                <a:lnTo>
                  <a:pt x="268" y="78"/>
                </a:lnTo>
                <a:lnTo>
                  <a:pt x="270" y="79"/>
                </a:lnTo>
                <a:lnTo>
                  <a:pt x="270" y="79"/>
                </a:lnTo>
                <a:lnTo>
                  <a:pt x="268" y="78"/>
                </a:lnTo>
                <a:lnTo>
                  <a:pt x="268" y="78"/>
                </a:lnTo>
                <a:close/>
                <a:moveTo>
                  <a:pt x="271" y="81"/>
                </a:moveTo>
                <a:lnTo>
                  <a:pt x="271" y="81"/>
                </a:lnTo>
                <a:lnTo>
                  <a:pt x="270" y="81"/>
                </a:lnTo>
                <a:lnTo>
                  <a:pt x="270" y="81"/>
                </a:lnTo>
                <a:lnTo>
                  <a:pt x="270" y="81"/>
                </a:lnTo>
                <a:lnTo>
                  <a:pt x="270" y="79"/>
                </a:lnTo>
                <a:lnTo>
                  <a:pt x="271" y="81"/>
                </a:lnTo>
                <a:lnTo>
                  <a:pt x="271" y="81"/>
                </a:lnTo>
                <a:close/>
                <a:moveTo>
                  <a:pt x="268" y="75"/>
                </a:moveTo>
                <a:lnTo>
                  <a:pt x="268" y="75"/>
                </a:lnTo>
                <a:lnTo>
                  <a:pt x="265" y="72"/>
                </a:lnTo>
                <a:lnTo>
                  <a:pt x="266" y="72"/>
                </a:lnTo>
                <a:lnTo>
                  <a:pt x="268" y="72"/>
                </a:lnTo>
                <a:lnTo>
                  <a:pt x="268" y="73"/>
                </a:lnTo>
                <a:lnTo>
                  <a:pt x="268" y="75"/>
                </a:lnTo>
                <a:lnTo>
                  <a:pt x="268" y="75"/>
                </a:lnTo>
                <a:lnTo>
                  <a:pt x="268" y="75"/>
                </a:lnTo>
                <a:lnTo>
                  <a:pt x="268" y="75"/>
                </a:lnTo>
                <a:lnTo>
                  <a:pt x="268" y="75"/>
                </a:lnTo>
                <a:close/>
                <a:moveTo>
                  <a:pt x="243" y="36"/>
                </a:moveTo>
                <a:lnTo>
                  <a:pt x="243" y="36"/>
                </a:lnTo>
                <a:lnTo>
                  <a:pt x="245" y="36"/>
                </a:lnTo>
                <a:lnTo>
                  <a:pt x="245" y="37"/>
                </a:lnTo>
                <a:lnTo>
                  <a:pt x="245" y="37"/>
                </a:lnTo>
                <a:lnTo>
                  <a:pt x="243" y="36"/>
                </a:lnTo>
                <a:lnTo>
                  <a:pt x="243" y="36"/>
                </a:lnTo>
                <a:lnTo>
                  <a:pt x="243" y="36"/>
                </a:lnTo>
                <a:lnTo>
                  <a:pt x="243" y="36"/>
                </a:lnTo>
                <a:lnTo>
                  <a:pt x="243" y="36"/>
                </a:lnTo>
                <a:close/>
                <a:moveTo>
                  <a:pt x="209" y="10"/>
                </a:moveTo>
                <a:lnTo>
                  <a:pt x="209" y="10"/>
                </a:lnTo>
                <a:lnTo>
                  <a:pt x="207" y="10"/>
                </a:lnTo>
                <a:lnTo>
                  <a:pt x="207" y="10"/>
                </a:lnTo>
                <a:lnTo>
                  <a:pt x="209" y="10"/>
                </a:lnTo>
                <a:lnTo>
                  <a:pt x="209" y="10"/>
                </a:lnTo>
                <a:lnTo>
                  <a:pt x="209" y="10"/>
                </a:lnTo>
                <a:lnTo>
                  <a:pt x="209" y="10"/>
                </a:lnTo>
                <a:close/>
                <a:moveTo>
                  <a:pt x="272" y="94"/>
                </a:moveTo>
                <a:lnTo>
                  <a:pt x="272" y="94"/>
                </a:lnTo>
                <a:lnTo>
                  <a:pt x="272" y="95"/>
                </a:lnTo>
                <a:lnTo>
                  <a:pt x="272" y="95"/>
                </a:lnTo>
                <a:lnTo>
                  <a:pt x="272" y="94"/>
                </a:lnTo>
                <a:lnTo>
                  <a:pt x="272" y="94"/>
                </a:lnTo>
                <a:lnTo>
                  <a:pt x="272" y="94"/>
                </a:lnTo>
                <a:close/>
                <a:moveTo>
                  <a:pt x="247" y="42"/>
                </a:moveTo>
                <a:lnTo>
                  <a:pt x="247" y="42"/>
                </a:lnTo>
                <a:lnTo>
                  <a:pt x="249" y="43"/>
                </a:lnTo>
                <a:lnTo>
                  <a:pt x="249" y="43"/>
                </a:lnTo>
                <a:lnTo>
                  <a:pt x="247" y="42"/>
                </a:lnTo>
                <a:lnTo>
                  <a:pt x="247" y="42"/>
                </a:lnTo>
                <a:close/>
                <a:moveTo>
                  <a:pt x="267" y="85"/>
                </a:moveTo>
                <a:lnTo>
                  <a:pt x="267" y="85"/>
                </a:lnTo>
                <a:lnTo>
                  <a:pt x="268" y="88"/>
                </a:lnTo>
                <a:lnTo>
                  <a:pt x="268" y="88"/>
                </a:lnTo>
                <a:lnTo>
                  <a:pt x="267" y="85"/>
                </a:lnTo>
                <a:lnTo>
                  <a:pt x="267" y="85"/>
                </a:lnTo>
                <a:lnTo>
                  <a:pt x="267" y="85"/>
                </a:lnTo>
                <a:lnTo>
                  <a:pt x="267" y="85"/>
                </a:lnTo>
                <a:lnTo>
                  <a:pt x="267" y="85"/>
                </a:lnTo>
                <a:lnTo>
                  <a:pt x="267" y="85"/>
                </a:lnTo>
                <a:close/>
                <a:moveTo>
                  <a:pt x="251" y="49"/>
                </a:moveTo>
                <a:lnTo>
                  <a:pt x="251" y="49"/>
                </a:lnTo>
                <a:lnTo>
                  <a:pt x="249" y="47"/>
                </a:lnTo>
                <a:lnTo>
                  <a:pt x="251" y="49"/>
                </a:lnTo>
                <a:lnTo>
                  <a:pt x="251" y="49"/>
                </a:lnTo>
                <a:lnTo>
                  <a:pt x="251" y="49"/>
                </a:lnTo>
                <a:lnTo>
                  <a:pt x="251" y="49"/>
                </a:lnTo>
                <a:lnTo>
                  <a:pt x="251" y="49"/>
                </a:lnTo>
                <a:close/>
                <a:moveTo>
                  <a:pt x="262" y="70"/>
                </a:moveTo>
                <a:lnTo>
                  <a:pt x="262" y="70"/>
                </a:lnTo>
                <a:lnTo>
                  <a:pt x="261" y="69"/>
                </a:lnTo>
                <a:lnTo>
                  <a:pt x="261" y="69"/>
                </a:lnTo>
                <a:lnTo>
                  <a:pt x="262" y="69"/>
                </a:lnTo>
                <a:lnTo>
                  <a:pt x="262" y="70"/>
                </a:lnTo>
                <a:lnTo>
                  <a:pt x="262" y="70"/>
                </a:lnTo>
                <a:close/>
                <a:moveTo>
                  <a:pt x="265" y="82"/>
                </a:moveTo>
                <a:lnTo>
                  <a:pt x="265" y="82"/>
                </a:lnTo>
                <a:lnTo>
                  <a:pt x="266" y="83"/>
                </a:lnTo>
                <a:lnTo>
                  <a:pt x="265" y="82"/>
                </a:lnTo>
                <a:lnTo>
                  <a:pt x="265" y="82"/>
                </a:lnTo>
                <a:lnTo>
                  <a:pt x="265" y="82"/>
                </a:lnTo>
                <a:lnTo>
                  <a:pt x="265" y="82"/>
                </a:lnTo>
                <a:lnTo>
                  <a:pt x="265" y="82"/>
                </a:lnTo>
                <a:close/>
                <a:moveTo>
                  <a:pt x="259" y="66"/>
                </a:moveTo>
                <a:lnTo>
                  <a:pt x="259" y="66"/>
                </a:lnTo>
                <a:lnTo>
                  <a:pt x="260" y="67"/>
                </a:lnTo>
                <a:lnTo>
                  <a:pt x="260" y="67"/>
                </a:lnTo>
                <a:lnTo>
                  <a:pt x="259" y="66"/>
                </a:lnTo>
                <a:lnTo>
                  <a:pt x="259" y="66"/>
                </a:lnTo>
                <a:close/>
                <a:moveTo>
                  <a:pt x="254" y="60"/>
                </a:moveTo>
                <a:lnTo>
                  <a:pt x="254" y="60"/>
                </a:lnTo>
                <a:lnTo>
                  <a:pt x="255" y="60"/>
                </a:lnTo>
                <a:lnTo>
                  <a:pt x="255" y="61"/>
                </a:lnTo>
                <a:lnTo>
                  <a:pt x="255" y="61"/>
                </a:lnTo>
                <a:lnTo>
                  <a:pt x="254" y="60"/>
                </a:lnTo>
                <a:lnTo>
                  <a:pt x="254" y="60"/>
                </a:lnTo>
                <a:lnTo>
                  <a:pt x="254" y="60"/>
                </a:lnTo>
                <a:lnTo>
                  <a:pt x="254" y="60"/>
                </a:lnTo>
                <a:lnTo>
                  <a:pt x="254" y="60"/>
                </a:lnTo>
                <a:close/>
                <a:moveTo>
                  <a:pt x="258" y="64"/>
                </a:moveTo>
                <a:lnTo>
                  <a:pt x="258" y="64"/>
                </a:lnTo>
                <a:lnTo>
                  <a:pt x="256" y="63"/>
                </a:lnTo>
                <a:lnTo>
                  <a:pt x="255" y="61"/>
                </a:lnTo>
                <a:lnTo>
                  <a:pt x="255" y="61"/>
                </a:lnTo>
                <a:lnTo>
                  <a:pt x="258" y="63"/>
                </a:lnTo>
                <a:lnTo>
                  <a:pt x="258" y="64"/>
                </a:lnTo>
                <a:lnTo>
                  <a:pt x="258" y="64"/>
                </a:lnTo>
                <a:close/>
                <a:moveTo>
                  <a:pt x="264" y="78"/>
                </a:moveTo>
                <a:lnTo>
                  <a:pt x="264" y="78"/>
                </a:lnTo>
                <a:lnTo>
                  <a:pt x="265" y="79"/>
                </a:lnTo>
                <a:lnTo>
                  <a:pt x="265" y="81"/>
                </a:lnTo>
                <a:lnTo>
                  <a:pt x="265" y="81"/>
                </a:lnTo>
                <a:lnTo>
                  <a:pt x="264" y="78"/>
                </a:lnTo>
                <a:lnTo>
                  <a:pt x="264" y="78"/>
                </a:lnTo>
                <a:close/>
                <a:moveTo>
                  <a:pt x="256" y="63"/>
                </a:moveTo>
                <a:lnTo>
                  <a:pt x="256" y="63"/>
                </a:lnTo>
                <a:lnTo>
                  <a:pt x="258" y="64"/>
                </a:lnTo>
                <a:lnTo>
                  <a:pt x="258" y="64"/>
                </a:lnTo>
                <a:lnTo>
                  <a:pt x="256" y="63"/>
                </a:lnTo>
                <a:lnTo>
                  <a:pt x="256" y="63"/>
                </a:lnTo>
                <a:close/>
                <a:moveTo>
                  <a:pt x="253" y="61"/>
                </a:moveTo>
                <a:lnTo>
                  <a:pt x="253" y="61"/>
                </a:lnTo>
                <a:lnTo>
                  <a:pt x="255" y="63"/>
                </a:lnTo>
                <a:lnTo>
                  <a:pt x="255" y="61"/>
                </a:lnTo>
                <a:lnTo>
                  <a:pt x="253" y="61"/>
                </a:lnTo>
                <a:lnTo>
                  <a:pt x="253" y="61"/>
                </a:lnTo>
                <a:lnTo>
                  <a:pt x="253" y="61"/>
                </a:lnTo>
                <a:lnTo>
                  <a:pt x="253" y="61"/>
                </a:lnTo>
                <a:lnTo>
                  <a:pt x="253" y="61"/>
                </a:lnTo>
                <a:lnTo>
                  <a:pt x="253" y="61"/>
                </a:lnTo>
                <a:close/>
                <a:moveTo>
                  <a:pt x="250" y="59"/>
                </a:moveTo>
                <a:lnTo>
                  <a:pt x="250" y="59"/>
                </a:lnTo>
                <a:lnTo>
                  <a:pt x="255" y="61"/>
                </a:lnTo>
                <a:lnTo>
                  <a:pt x="255" y="61"/>
                </a:lnTo>
                <a:lnTo>
                  <a:pt x="253" y="60"/>
                </a:lnTo>
                <a:lnTo>
                  <a:pt x="250" y="59"/>
                </a:lnTo>
                <a:lnTo>
                  <a:pt x="250" y="59"/>
                </a:lnTo>
                <a:close/>
                <a:moveTo>
                  <a:pt x="261" y="81"/>
                </a:moveTo>
                <a:lnTo>
                  <a:pt x="261" y="81"/>
                </a:lnTo>
                <a:lnTo>
                  <a:pt x="264" y="84"/>
                </a:lnTo>
                <a:lnTo>
                  <a:pt x="264" y="84"/>
                </a:lnTo>
                <a:lnTo>
                  <a:pt x="261" y="81"/>
                </a:lnTo>
                <a:lnTo>
                  <a:pt x="261" y="81"/>
                </a:lnTo>
                <a:close/>
                <a:moveTo>
                  <a:pt x="259" y="73"/>
                </a:moveTo>
                <a:lnTo>
                  <a:pt x="259" y="73"/>
                </a:lnTo>
                <a:lnTo>
                  <a:pt x="260" y="73"/>
                </a:lnTo>
                <a:lnTo>
                  <a:pt x="260" y="75"/>
                </a:lnTo>
                <a:lnTo>
                  <a:pt x="260" y="75"/>
                </a:lnTo>
                <a:lnTo>
                  <a:pt x="259" y="73"/>
                </a:lnTo>
                <a:lnTo>
                  <a:pt x="259" y="73"/>
                </a:lnTo>
                <a:close/>
                <a:moveTo>
                  <a:pt x="259" y="77"/>
                </a:moveTo>
                <a:lnTo>
                  <a:pt x="259" y="77"/>
                </a:lnTo>
                <a:lnTo>
                  <a:pt x="259" y="76"/>
                </a:lnTo>
                <a:lnTo>
                  <a:pt x="260" y="76"/>
                </a:lnTo>
                <a:lnTo>
                  <a:pt x="260" y="76"/>
                </a:lnTo>
                <a:lnTo>
                  <a:pt x="259" y="77"/>
                </a:lnTo>
                <a:lnTo>
                  <a:pt x="259" y="77"/>
                </a:lnTo>
                <a:lnTo>
                  <a:pt x="259" y="76"/>
                </a:lnTo>
                <a:lnTo>
                  <a:pt x="259" y="77"/>
                </a:lnTo>
                <a:lnTo>
                  <a:pt x="259" y="77"/>
                </a:lnTo>
                <a:close/>
                <a:moveTo>
                  <a:pt x="249" y="57"/>
                </a:moveTo>
                <a:lnTo>
                  <a:pt x="249" y="57"/>
                </a:lnTo>
                <a:lnTo>
                  <a:pt x="248" y="55"/>
                </a:lnTo>
                <a:lnTo>
                  <a:pt x="248" y="54"/>
                </a:lnTo>
                <a:lnTo>
                  <a:pt x="248" y="54"/>
                </a:lnTo>
                <a:lnTo>
                  <a:pt x="249" y="57"/>
                </a:lnTo>
                <a:lnTo>
                  <a:pt x="249" y="57"/>
                </a:lnTo>
                <a:close/>
                <a:moveTo>
                  <a:pt x="248" y="57"/>
                </a:moveTo>
                <a:lnTo>
                  <a:pt x="248" y="57"/>
                </a:lnTo>
                <a:lnTo>
                  <a:pt x="249" y="58"/>
                </a:lnTo>
                <a:lnTo>
                  <a:pt x="248" y="57"/>
                </a:lnTo>
                <a:lnTo>
                  <a:pt x="248" y="57"/>
                </a:lnTo>
                <a:lnTo>
                  <a:pt x="248" y="58"/>
                </a:lnTo>
                <a:lnTo>
                  <a:pt x="248" y="57"/>
                </a:lnTo>
                <a:lnTo>
                  <a:pt x="248" y="57"/>
                </a:lnTo>
                <a:close/>
                <a:moveTo>
                  <a:pt x="253" y="67"/>
                </a:moveTo>
                <a:lnTo>
                  <a:pt x="253" y="67"/>
                </a:lnTo>
                <a:lnTo>
                  <a:pt x="254" y="67"/>
                </a:lnTo>
                <a:lnTo>
                  <a:pt x="253" y="67"/>
                </a:lnTo>
                <a:lnTo>
                  <a:pt x="253" y="67"/>
                </a:lnTo>
                <a:lnTo>
                  <a:pt x="253" y="66"/>
                </a:lnTo>
                <a:lnTo>
                  <a:pt x="253" y="67"/>
                </a:lnTo>
                <a:lnTo>
                  <a:pt x="253" y="67"/>
                </a:lnTo>
                <a:close/>
                <a:moveTo>
                  <a:pt x="255" y="71"/>
                </a:moveTo>
                <a:lnTo>
                  <a:pt x="255" y="71"/>
                </a:lnTo>
                <a:lnTo>
                  <a:pt x="255" y="71"/>
                </a:lnTo>
                <a:lnTo>
                  <a:pt x="255" y="71"/>
                </a:lnTo>
                <a:lnTo>
                  <a:pt x="255" y="71"/>
                </a:lnTo>
                <a:lnTo>
                  <a:pt x="255" y="72"/>
                </a:lnTo>
                <a:lnTo>
                  <a:pt x="255" y="71"/>
                </a:lnTo>
                <a:lnTo>
                  <a:pt x="255" y="71"/>
                </a:lnTo>
                <a:close/>
                <a:moveTo>
                  <a:pt x="249" y="59"/>
                </a:moveTo>
                <a:lnTo>
                  <a:pt x="249" y="59"/>
                </a:lnTo>
                <a:lnTo>
                  <a:pt x="248" y="58"/>
                </a:lnTo>
                <a:lnTo>
                  <a:pt x="247" y="58"/>
                </a:lnTo>
                <a:lnTo>
                  <a:pt x="247" y="58"/>
                </a:lnTo>
                <a:lnTo>
                  <a:pt x="248" y="58"/>
                </a:lnTo>
                <a:lnTo>
                  <a:pt x="249" y="59"/>
                </a:lnTo>
                <a:lnTo>
                  <a:pt x="249" y="59"/>
                </a:lnTo>
                <a:close/>
                <a:moveTo>
                  <a:pt x="251" y="69"/>
                </a:moveTo>
                <a:lnTo>
                  <a:pt x="251" y="69"/>
                </a:lnTo>
                <a:lnTo>
                  <a:pt x="251" y="69"/>
                </a:lnTo>
                <a:lnTo>
                  <a:pt x="254" y="69"/>
                </a:lnTo>
                <a:lnTo>
                  <a:pt x="254" y="70"/>
                </a:lnTo>
                <a:lnTo>
                  <a:pt x="251" y="69"/>
                </a:lnTo>
                <a:lnTo>
                  <a:pt x="251" y="69"/>
                </a:lnTo>
                <a:lnTo>
                  <a:pt x="251" y="69"/>
                </a:lnTo>
                <a:lnTo>
                  <a:pt x="251" y="69"/>
                </a:lnTo>
                <a:lnTo>
                  <a:pt x="251" y="69"/>
                </a:lnTo>
                <a:close/>
                <a:moveTo>
                  <a:pt x="247" y="64"/>
                </a:moveTo>
                <a:lnTo>
                  <a:pt x="247" y="64"/>
                </a:lnTo>
                <a:lnTo>
                  <a:pt x="249" y="66"/>
                </a:lnTo>
                <a:lnTo>
                  <a:pt x="250" y="67"/>
                </a:lnTo>
                <a:lnTo>
                  <a:pt x="250" y="67"/>
                </a:lnTo>
                <a:lnTo>
                  <a:pt x="248" y="65"/>
                </a:lnTo>
                <a:lnTo>
                  <a:pt x="247" y="65"/>
                </a:lnTo>
                <a:lnTo>
                  <a:pt x="247" y="64"/>
                </a:lnTo>
                <a:lnTo>
                  <a:pt x="247" y="64"/>
                </a:lnTo>
                <a:close/>
                <a:moveTo>
                  <a:pt x="248" y="65"/>
                </a:moveTo>
                <a:lnTo>
                  <a:pt x="248" y="65"/>
                </a:lnTo>
                <a:lnTo>
                  <a:pt x="249" y="65"/>
                </a:lnTo>
                <a:lnTo>
                  <a:pt x="248" y="65"/>
                </a:lnTo>
                <a:lnTo>
                  <a:pt x="248" y="65"/>
                </a:lnTo>
                <a:lnTo>
                  <a:pt x="248" y="65"/>
                </a:lnTo>
                <a:lnTo>
                  <a:pt x="248" y="65"/>
                </a:lnTo>
                <a:lnTo>
                  <a:pt x="248" y="65"/>
                </a:lnTo>
                <a:close/>
                <a:moveTo>
                  <a:pt x="241" y="60"/>
                </a:moveTo>
                <a:lnTo>
                  <a:pt x="241" y="60"/>
                </a:lnTo>
                <a:lnTo>
                  <a:pt x="239" y="59"/>
                </a:lnTo>
                <a:lnTo>
                  <a:pt x="241" y="60"/>
                </a:lnTo>
                <a:lnTo>
                  <a:pt x="241" y="60"/>
                </a:lnTo>
                <a:lnTo>
                  <a:pt x="241" y="60"/>
                </a:lnTo>
                <a:lnTo>
                  <a:pt x="241" y="60"/>
                </a:lnTo>
                <a:lnTo>
                  <a:pt x="241" y="60"/>
                </a:lnTo>
                <a:close/>
                <a:moveTo>
                  <a:pt x="223" y="45"/>
                </a:moveTo>
                <a:lnTo>
                  <a:pt x="223" y="45"/>
                </a:lnTo>
                <a:lnTo>
                  <a:pt x="225" y="45"/>
                </a:lnTo>
                <a:lnTo>
                  <a:pt x="226" y="45"/>
                </a:lnTo>
                <a:lnTo>
                  <a:pt x="226" y="46"/>
                </a:lnTo>
                <a:lnTo>
                  <a:pt x="226" y="46"/>
                </a:lnTo>
                <a:lnTo>
                  <a:pt x="223" y="45"/>
                </a:lnTo>
                <a:lnTo>
                  <a:pt x="223" y="45"/>
                </a:lnTo>
                <a:close/>
                <a:moveTo>
                  <a:pt x="199" y="28"/>
                </a:moveTo>
                <a:lnTo>
                  <a:pt x="199" y="28"/>
                </a:lnTo>
                <a:lnTo>
                  <a:pt x="199" y="28"/>
                </a:lnTo>
                <a:lnTo>
                  <a:pt x="199" y="28"/>
                </a:lnTo>
                <a:lnTo>
                  <a:pt x="200" y="28"/>
                </a:lnTo>
                <a:lnTo>
                  <a:pt x="200" y="28"/>
                </a:lnTo>
                <a:lnTo>
                  <a:pt x="199" y="28"/>
                </a:lnTo>
                <a:lnTo>
                  <a:pt x="199" y="28"/>
                </a:lnTo>
                <a:close/>
                <a:moveTo>
                  <a:pt x="224" y="45"/>
                </a:moveTo>
                <a:lnTo>
                  <a:pt x="224" y="45"/>
                </a:lnTo>
                <a:lnTo>
                  <a:pt x="225" y="45"/>
                </a:lnTo>
                <a:lnTo>
                  <a:pt x="225" y="46"/>
                </a:lnTo>
                <a:lnTo>
                  <a:pt x="224" y="46"/>
                </a:lnTo>
                <a:lnTo>
                  <a:pt x="224" y="45"/>
                </a:lnTo>
                <a:lnTo>
                  <a:pt x="224" y="45"/>
                </a:lnTo>
                <a:lnTo>
                  <a:pt x="224" y="45"/>
                </a:lnTo>
                <a:lnTo>
                  <a:pt x="224" y="45"/>
                </a:lnTo>
                <a:lnTo>
                  <a:pt x="224" y="45"/>
                </a:lnTo>
                <a:close/>
                <a:moveTo>
                  <a:pt x="223" y="46"/>
                </a:moveTo>
                <a:lnTo>
                  <a:pt x="223" y="46"/>
                </a:lnTo>
                <a:lnTo>
                  <a:pt x="223" y="45"/>
                </a:lnTo>
                <a:lnTo>
                  <a:pt x="224" y="45"/>
                </a:lnTo>
                <a:lnTo>
                  <a:pt x="224" y="45"/>
                </a:lnTo>
                <a:lnTo>
                  <a:pt x="224" y="46"/>
                </a:lnTo>
                <a:lnTo>
                  <a:pt x="223" y="46"/>
                </a:lnTo>
                <a:lnTo>
                  <a:pt x="223" y="46"/>
                </a:lnTo>
                <a:close/>
                <a:moveTo>
                  <a:pt x="230" y="54"/>
                </a:moveTo>
                <a:lnTo>
                  <a:pt x="230" y="54"/>
                </a:lnTo>
                <a:lnTo>
                  <a:pt x="230" y="53"/>
                </a:lnTo>
                <a:lnTo>
                  <a:pt x="230" y="54"/>
                </a:lnTo>
                <a:lnTo>
                  <a:pt x="230" y="54"/>
                </a:lnTo>
                <a:lnTo>
                  <a:pt x="230" y="53"/>
                </a:lnTo>
                <a:lnTo>
                  <a:pt x="230" y="54"/>
                </a:lnTo>
                <a:lnTo>
                  <a:pt x="230" y="54"/>
                </a:lnTo>
                <a:close/>
                <a:moveTo>
                  <a:pt x="223" y="46"/>
                </a:moveTo>
                <a:lnTo>
                  <a:pt x="223" y="46"/>
                </a:lnTo>
                <a:lnTo>
                  <a:pt x="224" y="47"/>
                </a:lnTo>
                <a:lnTo>
                  <a:pt x="223" y="46"/>
                </a:lnTo>
                <a:lnTo>
                  <a:pt x="223" y="46"/>
                </a:lnTo>
                <a:lnTo>
                  <a:pt x="223" y="46"/>
                </a:lnTo>
                <a:lnTo>
                  <a:pt x="223" y="46"/>
                </a:lnTo>
                <a:lnTo>
                  <a:pt x="223" y="46"/>
                </a:lnTo>
                <a:close/>
                <a:moveTo>
                  <a:pt x="219" y="43"/>
                </a:moveTo>
                <a:lnTo>
                  <a:pt x="219" y="43"/>
                </a:lnTo>
                <a:lnTo>
                  <a:pt x="217" y="42"/>
                </a:lnTo>
                <a:lnTo>
                  <a:pt x="217" y="42"/>
                </a:lnTo>
                <a:lnTo>
                  <a:pt x="217" y="42"/>
                </a:lnTo>
                <a:lnTo>
                  <a:pt x="219" y="43"/>
                </a:lnTo>
                <a:lnTo>
                  <a:pt x="219" y="43"/>
                </a:lnTo>
                <a:close/>
                <a:moveTo>
                  <a:pt x="215" y="41"/>
                </a:moveTo>
                <a:lnTo>
                  <a:pt x="215" y="41"/>
                </a:lnTo>
                <a:lnTo>
                  <a:pt x="215" y="41"/>
                </a:lnTo>
                <a:lnTo>
                  <a:pt x="215" y="41"/>
                </a:lnTo>
                <a:lnTo>
                  <a:pt x="215" y="41"/>
                </a:lnTo>
                <a:lnTo>
                  <a:pt x="215" y="41"/>
                </a:lnTo>
                <a:lnTo>
                  <a:pt x="215" y="41"/>
                </a:lnTo>
                <a:close/>
                <a:moveTo>
                  <a:pt x="189" y="28"/>
                </a:moveTo>
                <a:lnTo>
                  <a:pt x="189" y="28"/>
                </a:lnTo>
                <a:lnTo>
                  <a:pt x="182" y="29"/>
                </a:lnTo>
                <a:lnTo>
                  <a:pt x="180" y="28"/>
                </a:lnTo>
                <a:lnTo>
                  <a:pt x="182" y="28"/>
                </a:lnTo>
                <a:lnTo>
                  <a:pt x="185" y="28"/>
                </a:lnTo>
                <a:lnTo>
                  <a:pt x="189" y="28"/>
                </a:lnTo>
                <a:lnTo>
                  <a:pt x="189" y="28"/>
                </a:lnTo>
                <a:lnTo>
                  <a:pt x="189" y="28"/>
                </a:lnTo>
                <a:lnTo>
                  <a:pt x="189" y="28"/>
                </a:lnTo>
                <a:lnTo>
                  <a:pt x="189" y="28"/>
                </a:lnTo>
                <a:close/>
                <a:moveTo>
                  <a:pt x="218" y="45"/>
                </a:moveTo>
                <a:lnTo>
                  <a:pt x="218" y="45"/>
                </a:lnTo>
                <a:lnTo>
                  <a:pt x="215" y="42"/>
                </a:lnTo>
                <a:lnTo>
                  <a:pt x="218" y="45"/>
                </a:lnTo>
                <a:lnTo>
                  <a:pt x="218" y="45"/>
                </a:lnTo>
                <a:lnTo>
                  <a:pt x="218" y="43"/>
                </a:lnTo>
                <a:lnTo>
                  <a:pt x="218" y="45"/>
                </a:lnTo>
                <a:lnTo>
                  <a:pt x="218" y="45"/>
                </a:lnTo>
                <a:close/>
                <a:moveTo>
                  <a:pt x="225" y="51"/>
                </a:moveTo>
                <a:lnTo>
                  <a:pt x="225" y="51"/>
                </a:lnTo>
                <a:lnTo>
                  <a:pt x="226" y="52"/>
                </a:lnTo>
                <a:lnTo>
                  <a:pt x="227" y="52"/>
                </a:lnTo>
                <a:lnTo>
                  <a:pt x="227" y="52"/>
                </a:lnTo>
                <a:lnTo>
                  <a:pt x="225" y="51"/>
                </a:lnTo>
                <a:lnTo>
                  <a:pt x="225" y="51"/>
                </a:lnTo>
                <a:close/>
                <a:moveTo>
                  <a:pt x="209" y="39"/>
                </a:moveTo>
                <a:lnTo>
                  <a:pt x="209" y="39"/>
                </a:lnTo>
                <a:lnTo>
                  <a:pt x="211" y="39"/>
                </a:lnTo>
                <a:lnTo>
                  <a:pt x="209" y="39"/>
                </a:lnTo>
                <a:lnTo>
                  <a:pt x="209" y="39"/>
                </a:lnTo>
                <a:lnTo>
                  <a:pt x="209" y="39"/>
                </a:lnTo>
                <a:lnTo>
                  <a:pt x="209" y="39"/>
                </a:lnTo>
                <a:lnTo>
                  <a:pt x="209" y="39"/>
                </a:lnTo>
                <a:close/>
                <a:moveTo>
                  <a:pt x="201" y="40"/>
                </a:moveTo>
                <a:lnTo>
                  <a:pt x="201" y="40"/>
                </a:lnTo>
                <a:lnTo>
                  <a:pt x="208" y="39"/>
                </a:lnTo>
                <a:lnTo>
                  <a:pt x="209" y="40"/>
                </a:lnTo>
                <a:lnTo>
                  <a:pt x="208" y="40"/>
                </a:lnTo>
                <a:lnTo>
                  <a:pt x="203" y="40"/>
                </a:lnTo>
                <a:lnTo>
                  <a:pt x="202" y="40"/>
                </a:lnTo>
                <a:lnTo>
                  <a:pt x="201" y="40"/>
                </a:lnTo>
                <a:lnTo>
                  <a:pt x="201" y="40"/>
                </a:lnTo>
                <a:lnTo>
                  <a:pt x="201" y="40"/>
                </a:lnTo>
                <a:lnTo>
                  <a:pt x="201" y="40"/>
                </a:lnTo>
                <a:lnTo>
                  <a:pt x="201" y="40"/>
                </a:lnTo>
                <a:close/>
                <a:moveTo>
                  <a:pt x="199" y="40"/>
                </a:moveTo>
                <a:lnTo>
                  <a:pt x="199" y="40"/>
                </a:lnTo>
                <a:lnTo>
                  <a:pt x="197" y="41"/>
                </a:lnTo>
                <a:lnTo>
                  <a:pt x="196" y="40"/>
                </a:lnTo>
                <a:lnTo>
                  <a:pt x="195" y="40"/>
                </a:lnTo>
                <a:lnTo>
                  <a:pt x="199" y="40"/>
                </a:lnTo>
                <a:lnTo>
                  <a:pt x="199" y="40"/>
                </a:lnTo>
                <a:lnTo>
                  <a:pt x="199" y="40"/>
                </a:lnTo>
                <a:lnTo>
                  <a:pt x="199" y="40"/>
                </a:lnTo>
                <a:lnTo>
                  <a:pt x="199" y="40"/>
                </a:lnTo>
                <a:close/>
                <a:moveTo>
                  <a:pt x="225" y="51"/>
                </a:moveTo>
                <a:lnTo>
                  <a:pt x="225" y="51"/>
                </a:lnTo>
                <a:lnTo>
                  <a:pt x="221" y="49"/>
                </a:lnTo>
                <a:lnTo>
                  <a:pt x="221" y="49"/>
                </a:lnTo>
                <a:lnTo>
                  <a:pt x="224" y="51"/>
                </a:lnTo>
                <a:lnTo>
                  <a:pt x="225" y="51"/>
                </a:lnTo>
                <a:lnTo>
                  <a:pt x="225" y="51"/>
                </a:lnTo>
                <a:close/>
                <a:moveTo>
                  <a:pt x="217" y="45"/>
                </a:moveTo>
                <a:lnTo>
                  <a:pt x="217" y="45"/>
                </a:lnTo>
                <a:lnTo>
                  <a:pt x="218" y="45"/>
                </a:lnTo>
                <a:lnTo>
                  <a:pt x="218" y="45"/>
                </a:lnTo>
                <a:lnTo>
                  <a:pt x="217" y="45"/>
                </a:lnTo>
                <a:lnTo>
                  <a:pt x="217" y="45"/>
                </a:lnTo>
                <a:lnTo>
                  <a:pt x="217" y="45"/>
                </a:lnTo>
                <a:close/>
                <a:moveTo>
                  <a:pt x="212" y="43"/>
                </a:moveTo>
                <a:lnTo>
                  <a:pt x="212" y="43"/>
                </a:lnTo>
                <a:lnTo>
                  <a:pt x="213" y="43"/>
                </a:lnTo>
                <a:lnTo>
                  <a:pt x="214" y="43"/>
                </a:lnTo>
                <a:lnTo>
                  <a:pt x="214" y="43"/>
                </a:lnTo>
                <a:lnTo>
                  <a:pt x="212" y="43"/>
                </a:lnTo>
                <a:lnTo>
                  <a:pt x="212" y="43"/>
                </a:lnTo>
                <a:close/>
                <a:moveTo>
                  <a:pt x="219" y="49"/>
                </a:moveTo>
                <a:lnTo>
                  <a:pt x="219" y="49"/>
                </a:lnTo>
                <a:lnTo>
                  <a:pt x="221" y="49"/>
                </a:lnTo>
                <a:lnTo>
                  <a:pt x="221" y="49"/>
                </a:lnTo>
                <a:lnTo>
                  <a:pt x="219" y="49"/>
                </a:lnTo>
                <a:lnTo>
                  <a:pt x="219" y="49"/>
                </a:lnTo>
                <a:close/>
                <a:moveTo>
                  <a:pt x="176" y="28"/>
                </a:moveTo>
                <a:lnTo>
                  <a:pt x="176" y="28"/>
                </a:lnTo>
                <a:lnTo>
                  <a:pt x="177" y="28"/>
                </a:lnTo>
                <a:lnTo>
                  <a:pt x="177" y="28"/>
                </a:lnTo>
                <a:lnTo>
                  <a:pt x="177" y="28"/>
                </a:lnTo>
                <a:lnTo>
                  <a:pt x="177" y="28"/>
                </a:lnTo>
                <a:lnTo>
                  <a:pt x="177" y="28"/>
                </a:lnTo>
                <a:lnTo>
                  <a:pt x="176" y="28"/>
                </a:lnTo>
                <a:lnTo>
                  <a:pt x="176" y="28"/>
                </a:lnTo>
                <a:close/>
                <a:moveTo>
                  <a:pt x="172" y="29"/>
                </a:moveTo>
                <a:lnTo>
                  <a:pt x="172" y="29"/>
                </a:lnTo>
                <a:lnTo>
                  <a:pt x="172" y="28"/>
                </a:lnTo>
                <a:lnTo>
                  <a:pt x="173" y="28"/>
                </a:lnTo>
                <a:lnTo>
                  <a:pt x="176" y="28"/>
                </a:lnTo>
                <a:lnTo>
                  <a:pt x="176" y="29"/>
                </a:lnTo>
                <a:lnTo>
                  <a:pt x="172" y="29"/>
                </a:lnTo>
                <a:lnTo>
                  <a:pt x="172" y="29"/>
                </a:lnTo>
                <a:lnTo>
                  <a:pt x="172" y="29"/>
                </a:lnTo>
                <a:lnTo>
                  <a:pt x="172" y="29"/>
                </a:lnTo>
                <a:lnTo>
                  <a:pt x="172" y="29"/>
                </a:lnTo>
                <a:close/>
                <a:moveTo>
                  <a:pt x="205" y="41"/>
                </a:moveTo>
                <a:lnTo>
                  <a:pt x="205" y="41"/>
                </a:lnTo>
                <a:lnTo>
                  <a:pt x="206" y="41"/>
                </a:lnTo>
                <a:lnTo>
                  <a:pt x="207" y="42"/>
                </a:lnTo>
                <a:lnTo>
                  <a:pt x="207" y="42"/>
                </a:lnTo>
                <a:lnTo>
                  <a:pt x="205" y="41"/>
                </a:lnTo>
                <a:lnTo>
                  <a:pt x="205" y="41"/>
                </a:lnTo>
                <a:close/>
                <a:moveTo>
                  <a:pt x="208" y="46"/>
                </a:moveTo>
                <a:lnTo>
                  <a:pt x="208" y="46"/>
                </a:lnTo>
                <a:lnTo>
                  <a:pt x="211" y="46"/>
                </a:lnTo>
                <a:lnTo>
                  <a:pt x="211" y="46"/>
                </a:lnTo>
                <a:lnTo>
                  <a:pt x="208" y="46"/>
                </a:lnTo>
                <a:lnTo>
                  <a:pt x="208" y="46"/>
                </a:lnTo>
                <a:close/>
                <a:moveTo>
                  <a:pt x="194" y="40"/>
                </a:moveTo>
                <a:lnTo>
                  <a:pt x="194" y="40"/>
                </a:lnTo>
                <a:lnTo>
                  <a:pt x="192" y="39"/>
                </a:lnTo>
                <a:lnTo>
                  <a:pt x="194" y="40"/>
                </a:lnTo>
                <a:lnTo>
                  <a:pt x="194" y="40"/>
                </a:lnTo>
                <a:lnTo>
                  <a:pt x="194" y="40"/>
                </a:lnTo>
                <a:lnTo>
                  <a:pt x="194" y="40"/>
                </a:lnTo>
                <a:lnTo>
                  <a:pt x="194" y="40"/>
                </a:lnTo>
                <a:close/>
                <a:moveTo>
                  <a:pt x="189" y="39"/>
                </a:moveTo>
                <a:lnTo>
                  <a:pt x="189" y="39"/>
                </a:lnTo>
                <a:lnTo>
                  <a:pt x="188" y="37"/>
                </a:lnTo>
                <a:lnTo>
                  <a:pt x="188" y="37"/>
                </a:lnTo>
                <a:lnTo>
                  <a:pt x="189" y="37"/>
                </a:lnTo>
                <a:lnTo>
                  <a:pt x="190" y="37"/>
                </a:lnTo>
                <a:lnTo>
                  <a:pt x="189" y="39"/>
                </a:lnTo>
                <a:lnTo>
                  <a:pt x="189" y="39"/>
                </a:lnTo>
                <a:lnTo>
                  <a:pt x="189" y="39"/>
                </a:lnTo>
                <a:lnTo>
                  <a:pt x="189" y="39"/>
                </a:lnTo>
                <a:lnTo>
                  <a:pt x="189" y="39"/>
                </a:lnTo>
                <a:close/>
                <a:moveTo>
                  <a:pt x="191" y="40"/>
                </a:moveTo>
                <a:lnTo>
                  <a:pt x="191" y="40"/>
                </a:lnTo>
                <a:lnTo>
                  <a:pt x="194" y="39"/>
                </a:lnTo>
                <a:lnTo>
                  <a:pt x="191" y="40"/>
                </a:lnTo>
                <a:lnTo>
                  <a:pt x="191" y="40"/>
                </a:lnTo>
                <a:lnTo>
                  <a:pt x="191" y="40"/>
                </a:lnTo>
                <a:lnTo>
                  <a:pt x="191" y="40"/>
                </a:lnTo>
                <a:lnTo>
                  <a:pt x="191" y="40"/>
                </a:lnTo>
                <a:close/>
                <a:moveTo>
                  <a:pt x="101" y="30"/>
                </a:moveTo>
                <a:lnTo>
                  <a:pt x="101" y="30"/>
                </a:lnTo>
                <a:lnTo>
                  <a:pt x="103" y="29"/>
                </a:lnTo>
                <a:lnTo>
                  <a:pt x="101" y="30"/>
                </a:lnTo>
                <a:lnTo>
                  <a:pt x="101" y="30"/>
                </a:lnTo>
                <a:lnTo>
                  <a:pt x="101" y="30"/>
                </a:lnTo>
                <a:lnTo>
                  <a:pt x="101" y="30"/>
                </a:lnTo>
                <a:lnTo>
                  <a:pt x="101" y="30"/>
                </a:lnTo>
                <a:close/>
                <a:moveTo>
                  <a:pt x="159" y="30"/>
                </a:moveTo>
                <a:lnTo>
                  <a:pt x="159" y="30"/>
                </a:lnTo>
                <a:lnTo>
                  <a:pt x="156" y="31"/>
                </a:lnTo>
                <a:lnTo>
                  <a:pt x="159" y="30"/>
                </a:lnTo>
                <a:lnTo>
                  <a:pt x="159" y="30"/>
                </a:lnTo>
                <a:lnTo>
                  <a:pt x="158" y="31"/>
                </a:lnTo>
                <a:lnTo>
                  <a:pt x="159" y="30"/>
                </a:lnTo>
                <a:lnTo>
                  <a:pt x="159" y="30"/>
                </a:lnTo>
                <a:close/>
                <a:moveTo>
                  <a:pt x="182" y="39"/>
                </a:moveTo>
                <a:lnTo>
                  <a:pt x="182" y="39"/>
                </a:lnTo>
                <a:lnTo>
                  <a:pt x="185" y="39"/>
                </a:lnTo>
                <a:lnTo>
                  <a:pt x="186" y="39"/>
                </a:lnTo>
                <a:lnTo>
                  <a:pt x="184" y="40"/>
                </a:lnTo>
                <a:lnTo>
                  <a:pt x="182" y="41"/>
                </a:lnTo>
                <a:lnTo>
                  <a:pt x="180" y="40"/>
                </a:lnTo>
                <a:lnTo>
                  <a:pt x="182" y="39"/>
                </a:lnTo>
                <a:lnTo>
                  <a:pt x="182" y="39"/>
                </a:lnTo>
                <a:lnTo>
                  <a:pt x="183" y="39"/>
                </a:lnTo>
                <a:lnTo>
                  <a:pt x="183" y="39"/>
                </a:lnTo>
                <a:lnTo>
                  <a:pt x="182" y="39"/>
                </a:lnTo>
                <a:lnTo>
                  <a:pt x="182" y="39"/>
                </a:lnTo>
                <a:lnTo>
                  <a:pt x="182" y="39"/>
                </a:lnTo>
                <a:close/>
                <a:moveTo>
                  <a:pt x="201" y="47"/>
                </a:moveTo>
                <a:lnTo>
                  <a:pt x="201" y="47"/>
                </a:lnTo>
                <a:lnTo>
                  <a:pt x="199" y="47"/>
                </a:lnTo>
                <a:lnTo>
                  <a:pt x="199" y="47"/>
                </a:lnTo>
                <a:lnTo>
                  <a:pt x="200" y="47"/>
                </a:lnTo>
                <a:lnTo>
                  <a:pt x="201" y="47"/>
                </a:lnTo>
                <a:lnTo>
                  <a:pt x="201" y="47"/>
                </a:lnTo>
                <a:lnTo>
                  <a:pt x="201" y="47"/>
                </a:lnTo>
                <a:lnTo>
                  <a:pt x="201" y="47"/>
                </a:lnTo>
                <a:lnTo>
                  <a:pt x="201" y="47"/>
                </a:lnTo>
                <a:close/>
                <a:moveTo>
                  <a:pt x="183" y="40"/>
                </a:moveTo>
                <a:lnTo>
                  <a:pt x="183" y="40"/>
                </a:lnTo>
                <a:lnTo>
                  <a:pt x="179" y="40"/>
                </a:lnTo>
                <a:lnTo>
                  <a:pt x="183" y="40"/>
                </a:lnTo>
                <a:lnTo>
                  <a:pt x="183" y="40"/>
                </a:lnTo>
                <a:lnTo>
                  <a:pt x="182" y="40"/>
                </a:lnTo>
                <a:lnTo>
                  <a:pt x="183" y="40"/>
                </a:lnTo>
                <a:lnTo>
                  <a:pt x="183" y="40"/>
                </a:lnTo>
                <a:lnTo>
                  <a:pt x="183" y="40"/>
                </a:lnTo>
                <a:lnTo>
                  <a:pt x="183" y="40"/>
                </a:lnTo>
                <a:close/>
                <a:moveTo>
                  <a:pt x="192" y="45"/>
                </a:moveTo>
                <a:lnTo>
                  <a:pt x="192" y="45"/>
                </a:lnTo>
                <a:lnTo>
                  <a:pt x="194" y="45"/>
                </a:lnTo>
                <a:lnTo>
                  <a:pt x="194" y="45"/>
                </a:lnTo>
                <a:lnTo>
                  <a:pt x="192" y="45"/>
                </a:lnTo>
                <a:lnTo>
                  <a:pt x="192" y="45"/>
                </a:lnTo>
                <a:close/>
                <a:moveTo>
                  <a:pt x="194" y="47"/>
                </a:moveTo>
                <a:lnTo>
                  <a:pt x="194" y="47"/>
                </a:lnTo>
                <a:lnTo>
                  <a:pt x="195" y="47"/>
                </a:lnTo>
                <a:lnTo>
                  <a:pt x="196" y="47"/>
                </a:lnTo>
                <a:lnTo>
                  <a:pt x="196" y="48"/>
                </a:lnTo>
                <a:lnTo>
                  <a:pt x="194" y="47"/>
                </a:lnTo>
                <a:lnTo>
                  <a:pt x="194" y="47"/>
                </a:lnTo>
                <a:lnTo>
                  <a:pt x="194" y="47"/>
                </a:lnTo>
                <a:lnTo>
                  <a:pt x="194" y="47"/>
                </a:lnTo>
                <a:lnTo>
                  <a:pt x="194" y="47"/>
                </a:lnTo>
                <a:close/>
                <a:moveTo>
                  <a:pt x="176" y="39"/>
                </a:moveTo>
                <a:lnTo>
                  <a:pt x="176" y="39"/>
                </a:lnTo>
                <a:lnTo>
                  <a:pt x="174" y="39"/>
                </a:lnTo>
                <a:lnTo>
                  <a:pt x="174" y="39"/>
                </a:lnTo>
                <a:lnTo>
                  <a:pt x="174" y="39"/>
                </a:lnTo>
                <a:lnTo>
                  <a:pt x="176" y="39"/>
                </a:lnTo>
                <a:lnTo>
                  <a:pt x="176" y="39"/>
                </a:lnTo>
                <a:lnTo>
                  <a:pt x="176" y="39"/>
                </a:lnTo>
                <a:lnTo>
                  <a:pt x="176" y="39"/>
                </a:lnTo>
                <a:close/>
                <a:moveTo>
                  <a:pt x="182" y="42"/>
                </a:moveTo>
                <a:lnTo>
                  <a:pt x="182" y="42"/>
                </a:lnTo>
                <a:lnTo>
                  <a:pt x="185" y="42"/>
                </a:lnTo>
                <a:lnTo>
                  <a:pt x="185" y="42"/>
                </a:lnTo>
                <a:lnTo>
                  <a:pt x="183" y="42"/>
                </a:lnTo>
                <a:lnTo>
                  <a:pt x="182" y="42"/>
                </a:lnTo>
                <a:lnTo>
                  <a:pt x="182" y="42"/>
                </a:lnTo>
                <a:close/>
                <a:moveTo>
                  <a:pt x="191" y="46"/>
                </a:moveTo>
                <a:lnTo>
                  <a:pt x="191" y="46"/>
                </a:lnTo>
                <a:lnTo>
                  <a:pt x="192" y="46"/>
                </a:lnTo>
                <a:lnTo>
                  <a:pt x="194" y="47"/>
                </a:lnTo>
                <a:lnTo>
                  <a:pt x="192" y="47"/>
                </a:lnTo>
                <a:lnTo>
                  <a:pt x="191" y="46"/>
                </a:lnTo>
                <a:lnTo>
                  <a:pt x="191" y="46"/>
                </a:lnTo>
                <a:lnTo>
                  <a:pt x="191" y="47"/>
                </a:lnTo>
                <a:lnTo>
                  <a:pt x="191" y="46"/>
                </a:lnTo>
                <a:lnTo>
                  <a:pt x="191" y="46"/>
                </a:lnTo>
                <a:close/>
                <a:moveTo>
                  <a:pt x="165" y="41"/>
                </a:moveTo>
                <a:lnTo>
                  <a:pt x="165" y="41"/>
                </a:lnTo>
                <a:lnTo>
                  <a:pt x="170" y="40"/>
                </a:lnTo>
                <a:lnTo>
                  <a:pt x="172" y="40"/>
                </a:lnTo>
                <a:lnTo>
                  <a:pt x="171" y="40"/>
                </a:lnTo>
                <a:lnTo>
                  <a:pt x="165" y="41"/>
                </a:lnTo>
                <a:lnTo>
                  <a:pt x="165" y="41"/>
                </a:lnTo>
                <a:lnTo>
                  <a:pt x="166" y="41"/>
                </a:lnTo>
                <a:lnTo>
                  <a:pt x="165" y="41"/>
                </a:lnTo>
                <a:lnTo>
                  <a:pt x="165" y="41"/>
                </a:lnTo>
                <a:close/>
                <a:moveTo>
                  <a:pt x="83" y="41"/>
                </a:moveTo>
                <a:lnTo>
                  <a:pt x="83" y="41"/>
                </a:lnTo>
                <a:lnTo>
                  <a:pt x="85" y="39"/>
                </a:lnTo>
                <a:lnTo>
                  <a:pt x="85" y="39"/>
                </a:lnTo>
                <a:lnTo>
                  <a:pt x="84" y="40"/>
                </a:lnTo>
                <a:lnTo>
                  <a:pt x="83" y="41"/>
                </a:lnTo>
                <a:lnTo>
                  <a:pt x="83" y="41"/>
                </a:lnTo>
                <a:close/>
                <a:moveTo>
                  <a:pt x="138" y="35"/>
                </a:moveTo>
                <a:lnTo>
                  <a:pt x="138" y="35"/>
                </a:lnTo>
                <a:lnTo>
                  <a:pt x="137" y="35"/>
                </a:lnTo>
                <a:lnTo>
                  <a:pt x="138" y="34"/>
                </a:lnTo>
                <a:lnTo>
                  <a:pt x="138" y="34"/>
                </a:lnTo>
                <a:lnTo>
                  <a:pt x="138" y="35"/>
                </a:lnTo>
                <a:lnTo>
                  <a:pt x="138" y="35"/>
                </a:lnTo>
                <a:lnTo>
                  <a:pt x="138" y="35"/>
                </a:lnTo>
                <a:lnTo>
                  <a:pt x="138" y="35"/>
                </a:lnTo>
                <a:lnTo>
                  <a:pt x="138" y="35"/>
                </a:lnTo>
                <a:close/>
                <a:moveTo>
                  <a:pt x="185" y="46"/>
                </a:moveTo>
                <a:lnTo>
                  <a:pt x="185" y="46"/>
                </a:lnTo>
                <a:lnTo>
                  <a:pt x="190" y="46"/>
                </a:lnTo>
                <a:lnTo>
                  <a:pt x="190" y="46"/>
                </a:lnTo>
                <a:lnTo>
                  <a:pt x="189" y="47"/>
                </a:lnTo>
                <a:lnTo>
                  <a:pt x="185" y="46"/>
                </a:lnTo>
                <a:lnTo>
                  <a:pt x="185" y="46"/>
                </a:lnTo>
                <a:lnTo>
                  <a:pt x="186" y="46"/>
                </a:lnTo>
                <a:lnTo>
                  <a:pt x="185" y="46"/>
                </a:lnTo>
                <a:lnTo>
                  <a:pt x="185" y="46"/>
                </a:lnTo>
                <a:close/>
                <a:moveTo>
                  <a:pt x="160" y="37"/>
                </a:moveTo>
                <a:lnTo>
                  <a:pt x="160" y="37"/>
                </a:lnTo>
                <a:lnTo>
                  <a:pt x="162" y="37"/>
                </a:lnTo>
                <a:lnTo>
                  <a:pt x="164" y="37"/>
                </a:lnTo>
                <a:lnTo>
                  <a:pt x="164" y="37"/>
                </a:lnTo>
                <a:lnTo>
                  <a:pt x="161" y="39"/>
                </a:lnTo>
                <a:lnTo>
                  <a:pt x="160" y="37"/>
                </a:lnTo>
                <a:lnTo>
                  <a:pt x="160" y="37"/>
                </a:lnTo>
                <a:close/>
                <a:moveTo>
                  <a:pt x="162" y="40"/>
                </a:moveTo>
                <a:lnTo>
                  <a:pt x="162" y="40"/>
                </a:lnTo>
                <a:lnTo>
                  <a:pt x="159" y="39"/>
                </a:lnTo>
                <a:lnTo>
                  <a:pt x="159" y="40"/>
                </a:lnTo>
                <a:lnTo>
                  <a:pt x="161" y="40"/>
                </a:lnTo>
                <a:lnTo>
                  <a:pt x="162" y="40"/>
                </a:lnTo>
                <a:lnTo>
                  <a:pt x="162" y="40"/>
                </a:lnTo>
                <a:lnTo>
                  <a:pt x="162" y="40"/>
                </a:lnTo>
                <a:lnTo>
                  <a:pt x="162" y="40"/>
                </a:lnTo>
                <a:lnTo>
                  <a:pt x="162" y="40"/>
                </a:lnTo>
                <a:close/>
                <a:moveTo>
                  <a:pt x="184" y="46"/>
                </a:moveTo>
                <a:lnTo>
                  <a:pt x="184" y="46"/>
                </a:lnTo>
                <a:lnTo>
                  <a:pt x="185" y="47"/>
                </a:lnTo>
                <a:lnTo>
                  <a:pt x="184" y="46"/>
                </a:lnTo>
                <a:lnTo>
                  <a:pt x="184" y="46"/>
                </a:lnTo>
                <a:lnTo>
                  <a:pt x="184" y="46"/>
                </a:lnTo>
                <a:lnTo>
                  <a:pt x="184" y="46"/>
                </a:lnTo>
                <a:lnTo>
                  <a:pt x="184" y="46"/>
                </a:lnTo>
                <a:close/>
                <a:moveTo>
                  <a:pt x="179" y="46"/>
                </a:moveTo>
                <a:lnTo>
                  <a:pt x="179" y="46"/>
                </a:lnTo>
                <a:lnTo>
                  <a:pt x="182" y="46"/>
                </a:lnTo>
                <a:lnTo>
                  <a:pt x="182" y="46"/>
                </a:lnTo>
                <a:lnTo>
                  <a:pt x="179" y="46"/>
                </a:lnTo>
                <a:lnTo>
                  <a:pt x="179" y="46"/>
                </a:lnTo>
                <a:close/>
                <a:moveTo>
                  <a:pt x="162" y="41"/>
                </a:moveTo>
                <a:lnTo>
                  <a:pt x="162" y="41"/>
                </a:lnTo>
                <a:lnTo>
                  <a:pt x="160" y="41"/>
                </a:lnTo>
                <a:lnTo>
                  <a:pt x="162" y="41"/>
                </a:lnTo>
                <a:lnTo>
                  <a:pt x="162" y="41"/>
                </a:lnTo>
                <a:lnTo>
                  <a:pt x="161" y="41"/>
                </a:lnTo>
                <a:lnTo>
                  <a:pt x="162" y="41"/>
                </a:lnTo>
                <a:lnTo>
                  <a:pt x="162" y="41"/>
                </a:lnTo>
                <a:close/>
                <a:moveTo>
                  <a:pt x="182" y="47"/>
                </a:moveTo>
                <a:lnTo>
                  <a:pt x="182" y="47"/>
                </a:lnTo>
                <a:lnTo>
                  <a:pt x="177" y="47"/>
                </a:lnTo>
                <a:lnTo>
                  <a:pt x="178" y="47"/>
                </a:lnTo>
                <a:lnTo>
                  <a:pt x="180" y="47"/>
                </a:lnTo>
                <a:lnTo>
                  <a:pt x="182" y="47"/>
                </a:lnTo>
                <a:lnTo>
                  <a:pt x="182" y="47"/>
                </a:lnTo>
                <a:lnTo>
                  <a:pt x="180" y="47"/>
                </a:lnTo>
                <a:lnTo>
                  <a:pt x="182" y="47"/>
                </a:lnTo>
                <a:lnTo>
                  <a:pt x="182" y="47"/>
                </a:lnTo>
                <a:close/>
                <a:moveTo>
                  <a:pt x="174" y="47"/>
                </a:moveTo>
                <a:lnTo>
                  <a:pt x="174" y="47"/>
                </a:lnTo>
                <a:lnTo>
                  <a:pt x="176" y="46"/>
                </a:lnTo>
                <a:lnTo>
                  <a:pt x="178" y="46"/>
                </a:lnTo>
                <a:lnTo>
                  <a:pt x="178" y="46"/>
                </a:lnTo>
                <a:lnTo>
                  <a:pt x="174" y="47"/>
                </a:lnTo>
                <a:lnTo>
                  <a:pt x="174" y="47"/>
                </a:lnTo>
                <a:lnTo>
                  <a:pt x="176" y="47"/>
                </a:lnTo>
                <a:lnTo>
                  <a:pt x="174" y="47"/>
                </a:lnTo>
                <a:lnTo>
                  <a:pt x="174" y="47"/>
                </a:lnTo>
                <a:close/>
                <a:moveTo>
                  <a:pt x="153" y="42"/>
                </a:moveTo>
                <a:lnTo>
                  <a:pt x="153" y="42"/>
                </a:lnTo>
                <a:lnTo>
                  <a:pt x="155" y="41"/>
                </a:lnTo>
                <a:lnTo>
                  <a:pt x="156" y="41"/>
                </a:lnTo>
                <a:lnTo>
                  <a:pt x="158" y="42"/>
                </a:lnTo>
                <a:lnTo>
                  <a:pt x="158" y="42"/>
                </a:lnTo>
                <a:lnTo>
                  <a:pt x="153" y="42"/>
                </a:lnTo>
                <a:lnTo>
                  <a:pt x="153" y="42"/>
                </a:lnTo>
                <a:close/>
                <a:moveTo>
                  <a:pt x="144" y="43"/>
                </a:moveTo>
                <a:lnTo>
                  <a:pt x="144" y="43"/>
                </a:lnTo>
                <a:lnTo>
                  <a:pt x="147" y="42"/>
                </a:lnTo>
                <a:lnTo>
                  <a:pt x="147" y="42"/>
                </a:lnTo>
                <a:lnTo>
                  <a:pt x="144" y="43"/>
                </a:lnTo>
                <a:lnTo>
                  <a:pt x="144" y="43"/>
                </a:lnTo>
                <a:close/>
                <a:moveTo>
                  <a:pt x="144" y="45"/>
                </a:moveTo>
                <a:lnTo>
                  <a:pt x="144" y="45"/>
                </a:lnTo>
                <a:lnTo>
                  <a:pt x="148" y="43"/>
                </a:lnTo>
                <a:lnTo>
                  <a:pt x="149" y="42"/>
                </a:lnTo>
                <a:lnTo>
                  <a:pt x="150" y="43"/>
                </a:lnTo>
                <a:lnTo>
                  <a:pt x="150" y="43"/>
                </a:lnTo>
                <a:lnTo>
                  <a:pt x="147" y="43"/>
                </a:lnTo>
                <a:lnTo>
                  <a:pt x="144" y="45"/>
                </a:lnTo>
                <a:lnTo>
                  <a:pt x="144" y="45"/>
                </a:lnTo>
                <a:close/>
                <a:moveTo>
                  <a:pt x="135" y="45"/>
                </a:moveTo>
                <a:lnTo>
                  <a:pt x="135" y="45"/>
                </a:lnTo>
                <a:lnTo>
                  <a:pt x="137" y="43"/>
                </a:lnTo>
                <a:lnTo>
                  <a:pt x="137" y="43"/>
                </a:lnTo>
                <a:lnTo>
                  <a:pt x="135" y="45"/>
                </a:lnTo>
                <a:lnTo>
                  <a:pt x="135" y="45"/>
                </a:lnTo>
                <a:close/>
                <a:moveTo>
                  <a:pt x="137" y="46"/>
                </a:moveTo>
                <a:lnTo>
                  <a:pt x="137" y="46"/>
                </a:lnTo>
                <a:lnTo>
                  <a:pt x="133" y="45"/>
                </a:lnTo>
                <a:lnTo>
                  <a:pt x="137" y="46"/>
                </a:lnTo>
                <a:lnTo>
                  <a:pt x="137" y="46"/>
                </a:lnTo>
                <a:lnTo>
                  <a:pt x="136" y="45"/>
                </a:lnTo>
                <a:lnTo>
                  <a:pt x="136" y="45"/>
                </a:lnTo>
                <a:lnTo>
                  <a:pt x="137" y="45"/>
                </a:lnTo>
                <a:lnTo>
                  <a:pt x="137" y="46"/>
                </a:lnTo>
                <a:lnTo>
                  <a:pt x="137" y="46"/>
                </a:lnTo>
                <a:close/>
                <a:moveTo>
                  <a:pt x="136" y="46"/>
                </a:moveTo>
                <a:lnTo>
                  <a:pt x="136" y="46"/>
                </a:lnTo>
                <a:lnTo>
                  <a:pt x="133" y="46"/>
                </a:lnTo>
                <a:lnTo>
                  <a:pt x="133" y="47"/>
                </a:lnTo>
                <a:lnTo>
                  <a:pt x="135" y="47"/>
                </a:lnTo>
                <a:lnTo>
                  <a:pt x="136" y="46"/>
                </a:lnTo>
                <a:lnTo>
                  <a:pt x="136" y="46"/>
                </a:lnTo>
                <a:lnTo>
                  <a:pt x="136" y="46"/>
                </a:lnTo>
                <a:lnTo>
                  <a:pt x="136" y="46"/>
                </a:lnTo>
                <a:lnTo>
                  <a:pt x="136" y="46"/>
                </a:lnTo>
                <a:lnTo>
                  <a:pt x="136" y="46"/>
                </a:lnTo>
                <a:lnTo>
                  <a:pt x="136" y="46"/>
                </a:lnTo>
                <a:close/>
                <a:moveTo>
                  <a:pt x="127" y="49"/>
                </a:moveTo>
                <a:lnTo>
                  <a:pt x="127" y="49"/>
                </a:lnTo>
                <a:lnTo>
                  <a:pt x="130" y="48"/>
                </a:lnTo>
                <a:lnTo>
                  <a:pt x="130" y="48"/>
                </a:lnTo>
                <a:lnTo>
                  <a:pt x="129" y="48"/>
                </a:lnTo>
                <a:lnTo>
                  <a:pt x="127" y="49"/>
                </a:lnTo>
                <a:lnTo>
                  <a:pt x="127" y="49"/>
                </a:lnTo>
                <a:close/>
                <a:moveTo>
                  <a:pt x="147" y="51"/>
                </a:moveTo>
                <a:lnTo>
                  <a:pt x="147" y="51"/>
                </a:lnTo>
                <a:lnTo>
                  <a:pt x="148" y="49"/>
                </a:lnTo>
                <a:lnTo>
                  <a:pt x="149" y="49"/>
                </a:lnTo>
                <a:lnTo>
                  <a:pt x="149" y="49"/>
                </a:lnTo>
                <a:lnTo>
                  <a:pt x="147" y="51"/>
                </a:lnTo>
                <a:lnTo>
                  <a:pt x="147" y="51"/>
                </a:lnTo>
                <a:close/>
                <a:moveTo>
                  <a:pt x="147" y="51"/>
                </a:moveTo>
                <a:lnTo>
                  <a:pt x="147" y="51"/>
                </a:lnTo>
                <a:lnTo>
                  <a:pt x="149" y="51"/>
                </a:lnTo>
                <a:lnTo>
                  <a:pt x="149" y="51"/>
                </a:lnTo>
                <a:lnTo>
                  <a:pt x="147" y="51"/>
                </a:lnTo>
                <a:lnTo>
                  <a:pt x="147" y="51"/>
                </a:lnTo>
                <a:close/>
                <a:moveTo>
                  <a:pt x="143" y="51"/>
                </a:moveTo>
                <a:lnTo>
                  <a:pt x="143" y="51"/>
                </a:lnTo>
                <a:lnTo>
                  <a:pt x="144" y="51"/>
                </a:lnTo>
                <a:lnTo>
                  <a:pt x="143" y="51"/>
                </a:lnTo>
                <a:lnTo>
                  <a:pt x="143" y="51"/>
                </a:lnTo>
                <a:lnTo>
                  <a:pt x="143" y="51"/>
                </a:lnTo>
                <a:lnTo>
                  <a:pt x="143" y="51"/>
                </a:lnTo>
                <a:lnTo>
                  <a:pt x="143" y="51"/>
                </a:lnTo>
                <a:close/>
                <a:moveTo>
                  <a:pt x="143" y="53"/>
                </a:moveTo>
                <a:lnTo>
                  <a:pt x="143" y="53"/>
                </a:lnTo>
                <a:lnTo>
                  <a:pt x="144" y="52"/>
                </a:lnTo>
                <a:lnTo>
                  <a:pt x="146" y="52"/>
                </a:lnTo>
                <a:lnTo>
                  <a:pt x="146" y="52"/>
                </a:lnTo>
                <a:lnTo>
                  <a:pt x="143" y="53"/>
                </a:lnTo>
                <a:lnTo>
                  <a:pt x="143" y="53"/>
                </a:lnTo>
                <a:lnTo>
                  <a:pt x="144" y="53"/>
                </a:lnTo>
                <a:lnTo>
                  <a:pt x="143" y="53"/>
                </a:lnTo>
                <a:lnTo>
                  <a:pt x="143" y="53"/>
                </a:lnTo>
                <a:close/>
                <a:moveTo>
                  <a:pt x="117" y="52"/>
                </a:moveTo>
                <a:lnTo>
                  <a:pt x="117" y="52"/>
                </a:lnTo>
                <a:lnTo>
                  <a:pt x="118" y="51"/>
                </a:lnTo>
                <a:lnTo>
                  <a:pt x="119" y="51"/>
                </a:lnTo>
                <a:lnTo>
                  <a:pt x="119" y="51"/>
                </a:lnTo>
                <a:lnTo>
                  <a:pt x="117" y="52"/>
                </a:lnTo>
                <a:lnTo>
                  <a:pt x="117" y="52"/>
                </a:lnTo>
                <a:close/>
                <a:moveTo>
                  <a:pt x="140" y="53"/>
                </a:moveTo>
                <a:lnTo>
                  <a:pt x="140" y="53"/>
                </a:lnTo>
                <a:lnTo>
                  <a:pt x="141" y="52"/>
                </a:lnTo>
                <a:lnTo>
                  <a:pt x="141" y="52"/>
                </a:lnTo>
                <a:lnTo>
                  <a:pt x="140" y="53"/>
                </a:lnTo>
                <a:lnTo>
                  <a:pt x="140" y="53"/>
                </a:lnTo>
                <a:close/>
                <a:moveTo>
                  <a:pt x="121" y="52"/>
                </a:moveTo>
                <a:lnTo>
                  <a:pt x="121" y="52"/>
                </a:lnTo>
                <a:lnTo>
                  <a:pt x="114" y="55"/>
                </a:lnTo>
                <a:lnTo>
                  <a:pt x="121" y="52"/>
                </a:lnTo>
                <a:lnTo>
                  <a:pt x="121" y="52"/>
                </a:lnTo>
                <a:lnTo>
                  <a:pt x="120" y="53"/>
                </a:lnTo>
                <a:lnTo>
                  <a:pt x="121" y="52"/>
                </a:lnTo>
                <a:lnTo>
                  <a:pt x="121" y="52"/>
                </a:lnTo>
                <a:close/>
                <a:moveTo>
                  <a:pt x="112" y="55"/>
                </a:moveTo>
                <a:lnTo>
                  <a:pt x="112" y="55"/>
                </a:lnTo>
                <a:lnTo>
                  <a:pt x="114" y="55"/>
                </a:lnTo>
                <a:lnTo>
                  <a:pt x="114" y="54"/>
                </a:lnTo>
                <a:lnTo>
                  <a:pt x="113" y="54"/>
                </a:lnTo>
                <a:lnTo>
                  <a:pt x="112" y="55"/>
                </a:lnTo>
                <a:lnTo>
                  <a:pt x="112" y="55"/>
                </a:lnTo>
                <a:lnTo>
                  <a:pt x="111" y="55"/>
                </a:lnTo>
                <a:lnTo>
                  <a:pt x="112" y="55"/>
                </a:lnTo>
                <a:lnTo>
                  <a:pt x="112" y="55"/>
                </a:lnTo>
                <a:lnTo>
                  <a:pt x="112" y="55"/>
                </a:lnTo>
                <a:lnTo>
                  <a:pt x="112" y="55"/>
                </a:lnTo>
                <a:close/>
                <a:moveTo>
                  <a:pt x="109" y="58"/>
                </a:moveTo>
                <a:lnTo>
                  <a:pt x="109" y="58"/>
                </a:lnTo>
                <a:lnTo>
                  <a:pt x="109" y="58"/>
                </a:lnTo>
                <a:lnTo>
                  <a:pt x="111" y="55"/>
                </a:lnTo>
                <a:lnTo>
                  <a:pt x="111" y="55"/>
                </a:lnTo>
                <a:lnTo>
                  <a:pt x="109" y="58"/>
                </a:lnTo>
                <a:lnTo>
                  <a:pt x="109" y="58"/>
                </a:lnTo>
                <a:lnTo>
                  <a:pt x="108" y="58"/>
                </a:lnTo>
                <a:lnTo>
                  <a:pt x="108" y="58"/>
                </a:lnTo>
                <a:lnTo>
                  <a:pt x="109" y="58"/>
                </a:lnTo>
                <a:lnTo>
                  <a:pt x="109" y="58"/>
                </a:lnTo>
                <a:lnTo>
                  <a:pt x="109" y="58"/>
                </a:lnTo>
                <a:close/>
                <a:moveTo>
                  <a:pt x="102" y="59"/>
                </a:moveTo>
                <a:lnTo>
                  <a:pt x="102" y="59"/>
                </a:lnTo>
                <a:lnTo>
                  <a:pt x="105" y="58"/>
                </a:lnTo>
                <a:lnTo>
                  <a:pt x="105" y="58"/>
                </a:lnTo>
                <a:lnTo>
                  <a:pt x="102" y="59"/>
                </a:lnTo>
                <a:lnTo>
                  <a:pt x="102" y="59"/>
                </a:lnTo>
                <a:close/>
                <a:moveTo>
                  <a:pt x="25" y="102"/>
                </a:moveTo>
                <a:lnTo>
                  <a:pt x="25" y="102"/>
                </a:lnTo>
                <a:lnTo>
                  <a:pt x="24" y="106"/>
                </a:lnTo>
                <a:lnTo>
                  <a:pt x="24" y="105"/>
                </a:lnTo>
                <a:lnTo>
                  <a:pt x="24" y="104"/>
                </a:lnTo>
                <a:lnTo>
                  <a:pt x="25" y="102"/>
                </a:lnTo>
                <a:lnTo>
                  <a:pt x="25" y="102"/>
                </a:lnTo>
                <a:lnTo>
                  <a:pt x="25" y="102"/>
                </a:lnTo>
                <a:lnTo>
                  <a:pt x="25" y="102"/>
                </a:lnTo>
                <a:lnTo>
                  <a:pt x="25" y="102"/>
                </a:lnTo>
                <a:close/>
                <a:moveTo>
                  <a:pt x="90" y="70"/>
                </a:moveTo>
                <a:lnTo>
                  <a:pt x="90" y="70"/>
                </a:lnTo>
                <a:lnTo>
                  <a:pt x="90" y="69"/>
                </a:lnTo>
                <a:lnTo>
                  <a:pt x="90" y="69"/>
                </a:lnTo>
                <a:lnTo>
                  <a:pt x="91" y="67"/>
                </a:lnTo>
                <a:lnTo>
                  <a:pt x="91" y="67"/>
                </a:lnTo>
                <a:lnTo>
                  <a:pt x="91" y="69"/>
                </a:lnTo>
                <a:lnTo>
                  <a:pt x="90" y="70"/>
                </a:lnTo>
                <a:lnTo>
                  <a:pt x="90" y="70"/>
                </a:lnTo>
                <a:close/>
                <a:moveTo>
                  <a:pt x="23" y="107"/>
                </a:moveTo>
                <a:lnTo>
                  <a:pt x="23" y="107"/>
                </a:lnTo>
                <a:lnTo>
                  <a:pt x="19" y="113"/>
                </a:lnTo>
                <a:lnTo>
                  <a:pt x="19" y="112"/>
                </a:lnTo>
                <a:lnTo>
                  <a:pt x="21" y="108"/>
                </a:lnTo>
                <a:lnTo>
                  <a:pt x="23" y="107"/>
                </a:lnTo>
                <a:lnTo>
                  <a:pt x="23" y="107"/>
                </a:lnTo>
                <a:lnTo>
                  <a:pt x="23" y="107"/>
                </a:lnTo>
                <a:lnTo>
                  <a:pt x="23" y="107"/>
                </a:lnTo>
                <a:lnTo>
                  <a:pt x="23" y="107"/>
                </a:lnTo>
                <a:close/>
                <a:moveTo>
                  <a:pt x="18" y="116"/>
                </a:moveTo>
                <a:lnTo>
                  <a:pt x="18" y="116"/>
                </a:lnTo>
                <a:lnTo>
                  <a:pt x="19" y="113"/>
                </a:lnTo>
                <a:lnTo>
                  <a:pt x="19" y="113"/>
                </a:lnTo>
                <a:lnTo>
                  <a:pt x="19" y="116"/>
                </a:lnTo>
                <a:lnTo>
                  <a:pt x="18" y="117"/>
                </a:lnTo>
                <a:lnTo>
                  <a:pt x="18" y="116"/>
                </a:lnTo>
                <a:lnTo>
                  <a:pt x="18" y="116"/>
                </a:lnTo>
                <a:close/>
                <a:moveTo>
                  <a:pt x="95" y="76"/>
                </a:moveTo>
                <a:lnTo>
                  <a:pt x="95" y="76"/>
                </a:lnTo>
                <a:lnTo>
                  <a:pt x="97" y="75"/>
                </a:lnTo>
                <a:lnTo>
                  <a:pt x="97" y="75"/>
                </a:lnTo>
                <a:lnTo>
                  <a:pt x="95" y="76"/>
                </a:lnTo>
                <a:lnTo>
                  <a:pt x="95" y="76"/>
                </a:lnTo>
                <a:close/>
                <a:moveTo>
                  <a:pt x="91" y="79"/>
                </a:moveTo>
                <a:lnTo>
                  <a:pt x="91" y="79"/>
                </a:lnTo>
                <a:lnTo>
                  <a:pt x="91" y="82"/>
                </a:lnTo>
                <a:lnTo>
                  <a:pt x="90" y="82"/>
                </a:lnTo>
                <a:lnTo>
                  <a:pt x="91" y="81"/>
                </a:lnTo>
                <a:lnTo>
                  <a:pt x="91" y="79"/>
                </a:lnTo>
                <a:lnTo>
                  <a:pt x="91" y="79"/>
                </a:lnTo>
                <a:lnTo>
                  <a:pt x="91" y="81"/>
                </a:lnTo>
                <a:lnTo>
                  <a:pt x="91" y="79"/>
                </a:lnTo>
                <a:lnTo>
                  <a:pt x="91" y="79"/>
                </a:lnTo>
                <a:close/>
                <a:moveTo>
                  <a:pt x="90" y="82"/>
                </a:moveTo>
                <a:lnTo>
                  <a:pt x="90" y="82"/>
                </a:lnTo>
                <a:lnTo>
                  <a:pt x="94" y="78"/>
                </a:lnTo>
                <a:lnTo>
                  <a:pt x="94" y="78"/>
                </a:lnTo>
                <a:lnTo>
                  <a:pt x="90" y="82"/>
                </a:lnTo>
                <a:lnTo>
                  <a:pt x="90" y="82"/>
                </a:lnTo>
                <a:close/>
                <a:moveTo>
                  <a:pt x="11" y="137"/>
                </a:moveTo>
                <a:lnTo>
                  <a:pt x="11" y="137"/>
                </a:lnTo>
                <a:lnTo>
                  <a:pt x="9" y="140"/>
                </a:lnTo>
                <a:lnTo>
                  <a:pt x="8" y="141"/>
                </a:lnTo>
                <a:lnTo>
                  <a:pt x="8" y="141"/>
                </a:lnTo>
                <a:lnTo>
                  <a:pt x="9" y="138"/>
                </a:lnTo>
                <a:lnTo>
                  <a:pt x="11" y="137"/>
                </a:lnTo>
                <a:lnTo>
                  <a:pt x="11" y="137"/>
                </a:lnTo>
                <a:close/>
                <a:moveTo>
                  <a:pt x="88" y="85"/>
                </a:moveTo>
                <a:lnTo>
                  <a:pt x="88" y="85"/>
                </a:lnTo>
                <a:lnTo>
                  <a:pt x="87" y="84"/>
                </a:lnTo>
                <a:lnTo>
                  <a:pt x="88" y="83"/>
                </a:lnTo>
                <a:lnTo>
                  <a:pt x="88" y="83"/>
                </a:lnTo>
                <a:lnTo>
                  <a:pt x="88" y="85"/>
                </a:lnTo>
                <a:lnTo>
                  <a:pt x="88" y="85"/>
                </a:lnTo>
                <a:lnTo>
                  <a:pt x="88" y="84"/>
                </a:lnTo>
                <a:lnTo>
                  <a:pt x="88" y="85"/>
                </a:lnTo>
                <a:lnTo>
                  <a:pt x="88" y="85"/>
                </a:lnTo>
                <a:close/>
                <a:moveTo>
                  <a:pt x="83" y="88"/>
                </a:moveTo>
                <a:lnTo>
                  <a:pt x="83" y="88"/>
                </a:lnTo>
                <a:lnTo>
                  <a:pt x="82" y="88"/>
                </a:lnTo>
                <a:lnTo>
                  <a:pt x="82" y="88"/>
                </a:lnTo>
                <a:lnTo>
                  <a:pt x="82" y="87"/>
                </a:lnTo>
                <a:lnTo>
                  <a:pt x="83" y="88"/>
                </a:lnTo>
                <a:lnTo>
                  <a:pt x="83" y="88"/>
                </a:lnTo>
                <a:close/>
                <a:moveTo>
                  <a:pt x="85" y="88"/>
                </a:moveTo>
                <a:lnTo>
                  <a:pt x="85" y="88"/>
                </a:lnTo>
                <a:lnTo>
                  <a:pt x="85" y="87"/>
                </a:lnTo>
                <a:lnTo>
                  <a:pt x="85" y="88"/>
                </a:lnTo>
                <a:lnTo>
                  <a:pt x="85" y="88"/>
                </a:lnTo>
                <a:lnTo>
                  <a:pt x="85" y="88"/>
                </a:lnTo>
                <a:lnTo>
                  <a:pt x="85" y="88"/>
                </a:lnTo>
                <a:lnTo>
                  <a:pt x="85" y="88"/>
                </a:lnTo>
                <a:close/>
                <a:moveTo>
                  <a:pt x="6" y="152"/>
                </a:moveTo>
                <a:lnTo>
                  <a:pt x="6" y="152"/>
                </a:lnTo>
                <a:lnTo>
                  <a:pt x="6" y="150"/>
                </a:lnTo>
                <a:lnTo>
                  <a:pt x="7" y="149"/>
                </a:lnTo>
                <a:lnTo>
                  <a:pt x="7" y="149"/>
                </a:lnTo>
                <a:lnTo>
                  <a:pt x="6" y="152"/>
                </a:lnTo>
                <a:lnTo>
                  <a:pt x="6" y="152"/>
                </a:lnTo>
                <a:lnTo>
                  <a:pt x="6" y="152"/>
                </a:lnTo>
                <a:lnTo>
                  <a:pt x="6" y="152"/>
                </a:lnTo>
                <a:lnTo>
                  <a:pt x="6" y="152"/>
                </a:lnTo>
                <a:close/>
                <a:moveTo>
                  <a:pt x="76" y="94"/>
                </a:moveTo>
                <a:lnTo>
                  <a:pt x="76" y="94"/>
                </a:lnTo>
                <a:lnTo>
                  <a:pt x="76" y="95"/>
                </a:lnTo>
                <a:lnTo>
                  <a:pt x="77" y="95"/>
                </a:lnTo>
                <a:lnTo>
                  <a:pt x="77" y="94"/>
                </a:lnTo>
                <a:lnTo>
                  <a:pt x="76" y="94"/>
                </a:lnTo>
                <a:lnTo>
                  <a:pt x="76" y="94"/>
                </a:lnTo>
                <a:lnTo>
                  <a:pt x="76" y="94"/>
                </a:lnTo>
                <a:lnTo>
                  <a:pt x="76" y="94"/>
                </a:lnTo>
                <a:lnTo>
                  <a:pt x="76" y="94"/>
                </a:lnTo>
                <a:close/>
                <a:moveTo>
                  <a:pt x="3" y="158"/>
                </a:moveTo>
                <a:lnTo>
                  <a:pt x="3" y="156"/>
                </a:lnTo>
                <a:lnTo>
                  <a:pt x="3" y="156"/>
                </a:lnTo>
                <a:lnTo>
                  <a:pt x="3" y="158"/>
                </a:lnTo>
                <a:lnTo>
                  <a:pt x="3" y="159"/>
                </a:lnTo>
                <a:lnTo>
                  <a:pt x="3" y="158"/>
                </a:lnTo>
                <a:lnTo>
                  <a:pt x="3" y="158"/>
                </a:lnTo>
                <a:close/>
                <a:moveTo>
                  <a:pt x="71" y="99"/>
                </a:moveTo>
                <a:lnTo>
                  <a:pt x="71" y="99"/>
                </a:lnTo>
                <a:lnTo>
                  <a:pt x="70" y="101"/>
                </a:lnTo>
                <a:lnTo>
                  <a:pt x="71" y="99"/>
                </a:lnTo>
                <a:lnTo>
                  <a:pt x="71" y="99"/>
                </a:lnTo>
                <a:lnTo>
                  <a:pt x="71" y="100"/>
                </a:lnTo>
                <a:lnTo>
                  <a:pt x="71" y="99"/>
                </a:lnTo>
                <a:lnTo>
                  <a:pt x="71" y="99"/>
                </a:lnTo>
                <a:close/>
                <a:moveTo>
                  <a:pt x="2" y="172"/>
                </a:moveTo>
                <a:lnTo>
                  <a:pt x="2" y="172"/>
                </a:lnTo>
                <a:lnTo>
                  <a:pt x="1" y="175"/>
                </a:lnTo>
                <a:lnTo>
                  <a:pt x="1" y="172"/>
                </a:lnTo>
                <a:lnTo>
                  <a:pt x="1" y="171"/>
                </a:lnTo>
                <a:lnTo>
                  <a:pt x="2" y="172"/>
                </a:lnTo>
                <a:lnTo>
                  <a:pt x="2" y="172"/>
                </a:lnTo>
                <a:lnTo>
                  <a:pt x="2" y="172"/>
                </a:lnTo>
                <a:lnTo>
                  <a:pt x="2" y="172"/>
                </a:lnTo>
                <a:lnTo>
                  <a:pt x="2" y="172"/>
                </a:lnTo>
                <a:close/>
                <a:moveTo>
                  <a:pt x="66" y="106"/>
                </a:moveTo>
                <a:lnTo>
                  <a:pt x="66" y="106"/>
                </a:lnTo>
                <a:lnTo>
                  <a:pt x="64" y="107"/>
                </a:lnTo>
                <a:lnTo>
                  <a:pt x="66" y="106"/>
                </a:lnTo>
                <a:lnTo>
                  <a:pt x="66" y="106"/>
                </a:lnTo>
                <a:lnTo>
                  <a:pt x="66" y="106"/>
                </a:lnTo>
                <a:lnTo>
                  <a:pt x="66" y="106"/>
                </a:lnTo>
                <a:lnTo>
                  <a:pt x="66" y="106"/>
                </a:lnTo>
                <a:close/>
                <a:moveTo>
                  <a:pt x="1" y="178"/>
                </a:moveTo>
                <a:lnTo>
                  <a:pt x="1" y="178"/>
                </a:lnTo>
                <a:lnTo>
                  <a:pt x="1" y="178"/>
                </a:lnTo>
                <a:lnTo>
                  <a:pt x="1" y="178"/>
                </a:lnTo>
                <a:lnTo>
                  <a:pt x="1" y="177"/>
                </a:lnTo>
                <a:lnTo>
                  <a:pt x="1" y="178"/>
                </a:lnTo>
                <a:lnTo>
                  <a:pt x="1" y="178"/>
                </a:lnTo>
                <a:close/>
                <a:moveTo>
                  <a:pt x="62" y="110"/>
                </a:moveTo>
                <a:lnTo>
                  <a:pt x="62" y="110"/>
                </a:lnTo>
                <a:lnTo>
                  <a:pt x="61" y="111"/>
                </a:lnTo>
                <a:lnTo>
                  <a:pt x="61" y="110"/>
                </a:lnTo>
                <a:lnTo>
                  <a:pt x="62" y="108"/>
                </a:lnTo>
                <a:lnTo>
                  <a:pt x="62" y="110"/>
                </a:lnTo>
                <a:lnTo>
                  <a:pt x="62" y="110"/>
                </a:lnTo>
                <a:lnTo>
                  <a:pt x="62" y="111"/>
                </a:lnTo>
                <a:lnTo>
                  <a:pt x="62" y="110"/>
                </a:lnTo>
                <a:lnTo>
                  <a:pt x="62" y="110"/>
                </a:lnTo>
                <a:lnTo>
                  <a:pt x="62" y="110"/>
                </a:lnTo>
                <a:lnTo>
                  <a:pt x="62" y="110"/>
                </a:lnTo>
                <a:close/>
                <a:moveTo>
                  <a:pt x="0" y="182"/>
                </a:moveTo>
                <a:lnTo>
                  <a:pt x="0" y="182"/>
                </a:lnTo>
                <a:lnTo>
                  <a:pt x="0" y="179"/>
                </a:lnTo>
                <a:lnTo>
                  <a:pt x="0" y="179"/>
                </a:lnTo>
                <a:lnTo>
                  <a:pt x="0" y="182"/>
                </a:lnTo>
                <a:lnTo>
                  <a:pt x="0" y="182"/>
                </a:lnTo>
                <a:close/>
                <a:moveTo>
                  <a:pt x="61" y="113"/>
                </a:moveTo>
                <a:lnTo>
                  <a:pt x="61" y="113"/>
                </a:lnTo>
                <a:lnTo>
                  <a:pt x="64" y="110"/>
                </a:lnTo>
                <a:lnTo>
                  <a:pt x="64" y="110"/>
                </a:lnTo>
                <a:lnTo>
                  <a:pt x="64" y="110"/>
                </a:lnTo>
                <a:lnTo>
                  <a:pt x="62" y="112"/>
                </a:lnTo>
                <a:lnTo>
                  <a:pt x="61" y="113"/>
                </a:lnTo>
                <a:lnTo>
                  <a:pt x="61" y="113"/>
                </a:lnTo>
                <a:lnTo>
                  <a:pt x="61" y="112"/>
                </a:lnTo>
                <a:lnTo>
                  <a:pt x="61" y="113"/>
                </a:lnTo>
                <a:lnTo>
                  <a:pt x="61" y="113"/>
                </a:lnTo>
                <a:close/>
                <a:moveTo>
                  <a:pt x="59" y="114"/>
                </a:moveTo>
                <a:lnTo>
                  <a:pt x="59" y="114"/>
                </a:lnTo>
                <a:lnTo>
                  <a:pt x="60" y="112"/>
                </a:lnTo>
                <a:lnTo>
                  <a:pt x="61" y="111"/>
                </a:lnTo>
                <a:lnTo>
                  <a:pt x="61" y="112"/>
                </a:lnTo>
                <a:lnTo>
                  <a:pt x="59" y="114"/>
                </a:lnTo>
                <a:lnTo>
                  <a:pt x="59" y="114"/>
                </a:lnTo>
                <a:lnTo>
                  <a:pt x="60" y="114"/>
                </a:lnTo>
                <a:lnTo>
                  <a:pt x="59" y="114"/>
                </a:lnTo>
                <a:lnTo>
                  <a:pt x="59" y="114"/>
                </a:lnTo>
                <a:close/>
                <a:moveTo>
                  <a:pt x="0" y="190"/>
                </a:moveTo>
                <a:lnTo>
                  <a:pt x="0" y="190"/>
                </a:lnTo>
                <a:lnTo>
                  <a:pt x="0" y="187"/>
                </a:lnTo>
                <a:lnTo>
                  <a:pt x="0" y="185"/>
                </a:lnTo>
                <a:lnTo>
                  <a:pt x="1" y="187"/>
                </a:lnTo>
                <a:lnTo>
                  <a:pt x="0" y="190"/>
                </a:lnTo>
                <a:lnTo>
                  <a:pt x="0" y="190"/>
                </a:lnTo>
                <a:lnTo>
                  <a:pt x="0" y="189"/>
                </a:lnTo>
                <a:lnTo>
                  <a:pt x="0" y="190"/>
                </a:lnTo>
                <a:lnTo>
                  <a:pt x="0" y="190"/>
                </a:lnTo>
                <a:close/>
                <a:moveTo>
                  <a:pt x="59" y="117"/>
                </a:moveTo>
                <a:lnTo>
                  <a:pt x="59" y="117"/>
                </a:lnTo>
                <a:lnTo>
                  <a:pt x="59" y="117"/>
                </a:lnTo>
                <a:lnTo>
                  <a:pt x="59" y="116"/>
                </a:lnTo>
                <a:lnTo>
                  <a:pt x="59" y="116"/>
                </a:lnTo>
                <a:lnTo>
                  <a:pt x="59" y="117"/>
                </a:lnTo>
                <a:lnTo>
                  <a:pt x="59" y="117"/>
                </a:lnTo>
                <a:lnTo>
                  <a:pt x="59" y="117"/>
                </a:lnTo>
                <a:lnTo>
                  <a:pt x="59" y="117"/>
                </a:lnTo>
                <a:lnTo>
                  <a:pt x="59" y="117"/>
                </a:lnTo>
                <a:close/>
                <a:moveTo>
                  <a:pt x="56" y="119"/>
                </a:moveTo>
                <a:lnTo>
                  <a:pt x="56" y="119"/>
                </a:lnTo>
                <a:lnTo>
                  <a:pt x="54" y="122"/>
                </a:lnTo>
                <a:lnTo>
                  <a:pt x="54" y="122"/>
                </a:lnTo>
                <a:lnTo>
                  <a:pt x="55" y="119"/>
                </a:lnTo>
                <a:lnTo>
                  <a:pt x="56" y="119"/>
                </a:lnTo>
                <a:lnTo>
                  <a:pt x="56" y="119"/>
                </a:lnTo>
                <a:close/>
                <a:moveTo>
                  <a:pt x="54" y="125"/>
                </a:moveTo>
                <a:lnTo>
                  <a:pt x="54" y="125"/>
                </a:lnTo>
                <a:lnTo>
                  <a:pt x="53" y="126"/>
                </a:lnTo>
                <a:lnTo>
                  <a:pt x="54" y="125"/>
                </a:lnTo>
                <a:lnTo>
                  <a:pt x="54" y="125"/>
                </a:lnTo>
                <a:lnTo>
                  <a:pt x="53" y="125"/>
                </a:lnTo>
                <a:lnTo>
                  <a:pt x="54" y="125"/>
                </a:lnTo>
                <a:lnTo>
                  <a:pt x="54" y="125"/>
                </a:lnTo>
                <a:close/>
                <a:moveTo>
                  <a:pt x="50" y="130"/>
                </a:moveTo>
                <a:lnTo>
                  <a:pt x="50" y="130"/>
                </a:lnTo>
                <a:lnTo>
                  <a:pt x="52" y="128"/>
                </a:lnTo>
                <a:lnTo>
                  <a:pt x="52" y="128"/>
                </a:lnTo>
                <a:lnTo>
                  <a:pt x="50" y="129"/>
                </a:lnTo>
                <a:lnTo>
                  <a:pt x="50" y="130"/>
                </a:lnTo>
                <a:lnTo>
                  <a:pt x="50" y="130"/>
                </a:lnTo>
                <a:close/>
                <a:moveTo>
                  <a:pt x="50" y="129"/>
                </a:moveTo>
                <a:lnTo>
                  <a:pt x="50" y="129"/>
                </a:lnTo>
                <a:lnTo>
                  <a:pt x="49" y="130"/>
                </a:lnTo>
                <a:lnTo>
                  <a:pt x="50" y="129"/>
                </a:lnTo>
                <a:lnTo>
                  <a:pt x="50" y="129"/>
                </a:lnTo>
                <a:lnTo>
                  <a:pt x="50" y="129"/>
                </a:lnTo>
                <a:lnTo>
                  <a:pt x="50" y="129"/>
                </a:lnTo>
                <a:close/>
                <a:moveTo>
                  <a:pt x="47" y="135"/>
                </a:moveTo>
                <a:lnTo>
                  <a:pt x="47" y="135"/>
                </a:lnTo>
                <a:lnTo>
                  <a:pt x="49" y="130"/>
                </a:lnTo>
                <a:lnTo>
                  <a:pt x="49" y="130"/>
                </a:lnTo>
                <a:lnTo>
                  <a:pt x="47" y="135"/>
                </a:lnTo>
                <a:lnTo>
                  <a:pt x="47" y="135"/>
                </a:lnTo>
                <a:close/>
                <a:moveTo>
                  <a:pt x="48" y="136"/>
                </a:moveTo>
                <a:lnTo>
                  <a:pt x="48" y="136"/>
                </a:lnTo>
                <a:lnTo>
                  <a:pt x="48" y="134"/>
                </a:lnTo>
                <a:lnTo>
                  <a:pt x="49" y="132"/>
                </a:lnTo>
                <a:lnTo>
                  <a:pt x="49" y="132"/>
                </a:lnTo>
                <a:lnTo>
                  <a:pt x="48" y="136"/>
                </a:lnTo>
                <a:lnTo>
                  <a:pt x="48" y="136"/>
                </a:lnTo>
                <a:close/>
                <a:moveTo>
                  <a:pt x="44" y="141"/>
                </a:moveTo>
                <a:lnTo>
                  <a:pt x="44" y="141"/>
                </a:lnTo>
                <a:lnTo>
                  <a:pt x="44" y="141"/>
                </a:lnTo>
                <a:lnTo>
                  <a:pt x="43" y="140"/>
                </a:lnTo>
                <a:lnTo>
                  <a:pt x="43" y="140"/>
                </a:lnTo>
                <a:lnTo>
                  <a:pt x="44" y="141"/>
                </a:lnTo>
                <a:lnTo>
                  <a:pt x="44" y="141"/>
                </a:lnTo>
                <a:lnTo>
                  <a:pt x="44" y="141"/>
                </a:lnTo>
                <a:lnTo>
                  <a:pt x="44" y="141"/>
                </a:lnTo>
                <a:close/>
                <a:moveTo>
                  <a:pt x="40" y="156"/>
                </a:moveTo>
                <a:lnTo>
                  <a:pt x="40" y="156"/>
                </a:lnTo>
                <a:lnTo>
                  <a:pt x="40" y="158"/>
                </a:lnTo>
                <a:lnTo>
                  <a:pt x="40" y="156"/>
                </a:lnTo>
                <a:lnTo>
                  <a:pt x="40" y="156"/>
                </a:lnTo>
                <a:lnTo>
                  <a:pt x="40" y="156"/>
                </a:lnTo>
                <a:lnTo>
                  <a:pt x="40" y="156"/>
                </a:lnTo>
                <a:lnTo>
                  <a:pt x="40" y="156"/>
                </a:lnTo>
                <a:lnTo>
                  <a:pt x="40" y="156"/>
                </a:lnTo>
                <a:lnTo>
                  <a:pt x="40" y="156"/>
                </a:lnTo>
                <a:close/>
                <a:moveTo>
                  <a:pt x="42" y="268"/>
                </a:moveTo>
                <a:lnTo>
                  <a:pt x="42" y="268"/>
                </a:lnTo>
                <a:lnTo>
                  <a:pt x="42" y="270"/>
                </a:lnTo>
                <a:lnTo>
                  <a:pt x="41" y="270"/>
                </a:lnTo>
                <a:lnTo>
                  <a:pt x="41" y="268"/>
                </a:lnTo>
                <a:lnTo>
                  <a:pt x="42" y="268"/>
                </a:lnTo>
                <a:lnTo>
                  <a:pt x="42" y="268"/>
                </a:lnTo>
                <a:lnTo>
                  <a:pt x="42" y="268"/>
                </a:lnTo>
                <a:lnTo>
                  <a:pt x="42" y="268"/>
                </a:lnTo>
                <a:lnTo>
                  <a:pt x="42" y="268"/>
                </a:lnTo>
                <a:close/>
                <a:moveTo>
                  <a:pt x="44" y="278"/>
                </a:moveTo>
                <a:lnTo>
                  <a:pt x="44" y="278"/>
                </a:lnTo>
                <a:lnTo>
                  <a:pt x="43" y="276"/>
                </a:lnTo>
                <a:lnTo>
                  <a:pt x="43" y="276"/>
                </a:lnTo>
                <a:lnTo>
                  <a:pt x="44" y="274"/>
                </a:lnTo>
                <a:lnTo>
                  <a:pt x="44" y="274"/>
                </a:lnTo>
                <a:lnTo>
                  <a:pt x="44" y="277"/>
                </a:lnTo>
                <a:lnTo>
                  <a:pt x="44" y="278"/>
                </a:lnTo>
                <a:lnTo>
                  <a:pt x="44" y="278"/>
                </a:lnTo>
                <a:close/>
                <a:moveTo>
                  <a:pt x="74" y="390"/>
                </a:moveTo>
                <a:lnTo>
                  <a:pt x="74" y="390"/>
                </a:lnTo>
                <a:lnTo>
                  <a:pt x="74" y="389"/>
                </a:lnTo>
                <a:lnTo>
                  <a:pt x="74" y="390"/>
                </a:lnTo>
                <a:lnTo>
                  <a:pt x="74" y="390"/>
                </a:lnTo>
                <a:lnTo>
                  <a:pt x="73" y="389"/>
                </a:lnTo>
                <a:lnTo>
                  <a:pt x="74" y="390"/>
                </a:lnTo>
                <a:lnTo>
                  <a:pt x="74" y="390"/>
                </a:lnTo>
                <a:close/>
                <a:moveTo>
                  <a:pt x="72" y="388"/>
                </a:moveTo>
                <a:lnTo>
                  <a:pt x="72" y="388"/>
                </a:lnTo>
                <a:lnTo>
                  <a:pt x="71" y="386"/>
                </a:lnTo>
                <a:lnTo>
                  <a:pt x="72" y="388"/>
                </a:lnTo>
                <a:lnTo>
                  <a:pt x="72" y="388"/>
                </a:lnTo>
                <a:lnTo>
                  <a:pt x="72" y="388"/>
                </a:lnTo>
                <a:lnTo>
                  <a:pt x="72" y="388"/>
                </a:lnTo>
                <a:lnTo>
                  <a:pt x="72" y="388"/>
                </a:lnTo>
                <a:close/>
                <a:moveTo>
                  <a:pt x="55" y="303"/>
                </a:moveTo>
                <a:lnTo>
                  <a:pt x="55" y="303"/>
                </a:lnTo>
                <a:lnTo>
                  <a:pt x="56" y="305"/>
                </a:lnTo>
                <a:lnTo>
                  <a:pt x="55" y="305"/>
                </a:lnTo>
                <a:lnTo>
                  <a:pt x="55" y="305"/>
                </a:lnTo>
                <a:lnTo>
                  <a:pt x="55" y="303"/>
                </a:lnTo>
                <a:lnTo>
                  <a:pt x="55" y="303"/>
                </a:lnTo>
                <a:lnTo>
                  <a:pt x="55" y="303"/>
                </a:lnTo>
                <a:lnTo>
                  <a:pt x="55" y="303"/>
                </a:lnTo>
                <a:lnTo>
                  <a:pt x="55" y="303"/>
                </a:lnTo>
                <a:close/>
                <a:moveTo>
                  <a:pt x="78" y="394"/>
                </a:moveTo>
                <a:lnTo>
                  <a:pt x="78" y="394"/>
                </a:lnTo>
                <a:lnTo>
                  <a:pt x="78" y="394"/>
                </a:lnTo>
                <a:lnTo>
                  <a:pt x="77" y="394"/>
                </a:lnTo>
                <a:lnTo>
                  <a:pt x="76" y="392"/>
                </a:lnTo>
                <a:lnTo>
                  <a:pt x="78" y="394"/>
                </a:lnTo>
                <a:lnTo>
                  <a:pt x="78" y="394"/>
                </a:lnTo>
                <a:lnTo>
                  <a:pt x="78" y="394"/>
                </a:lnTo>
                <a:lnTo>
                  <a:pt x="78" y="394"/>
                </a:lnTo>
                <a:lnTo>
                  <a:pt x="78" y="394"/>
                </a:lnTo>
                <a:close/>
                <a:moveTo>
                  <a:pt x="56" y="308"/>
                </a:moveTo>
                <a:lnTo>
                  <a:pt x="56" y="308"/>
                </a:lnTo>
                <a:lnTo>
                  <a:pt x="55" y="307"/>
                </a:lnTo>
                <a:lnTo>
                  <a:pt x="55" y="307"/>
                </a:lnTo>
                <a:lnTo>
                  <a:pt x="56" y="307"/>
                </a:lnTo>
                <a:lnTo>
                  <a:pt x="56" y="308"/>
                </a:lnTo>
                <a:lnTo>
                  <a:pt x="56" y="308"/>
                </a:lnTo>
                <a:close/>
                <a:moveTo>
                  <a:pt x="79" y="394"/>
                </a:moveTo>
                <a:lnTo>
                  <a:pt x="79" y="394"/>
                </a:lnTo>
                <a:lnTo>
                  <a:pt x="81" y="395"/>
                </a:lnTo>
                <a:lnTo>
                  <a:pt x="79" y="394"/>
                </a:lnTo>
                <a:lnTo>
                  <a:pt x="79" y="394"/>
                </a:lnTo>
                <a:lnTo>
                  <a:pt x="79" y="394"/>
                </a:lnTo>
                <a:lnTo>
                  <a:pt x="79" y="394"/>
                </a:lnTo>
                <a:lnTo>
                  <a:pt x="79" y="394"/>
                </a:lnTo>
                <a:close/>
                <a:moveTo>
                  <a:pt x="106" y="373"/>
                </a:moveTo>
                <a:lnTo>
                  <a:pt x="106" y="373"/>
                </a:lnTo>
                <a:lnTo>
                  <a:pt x="103" y="372"/>
                </a:lnTo>
                <a:lnTo>
                  <a:pt x="103" y="372"/>
                </a:lnTo>
                <a:lnTo>
                  <a:pt x="105" y="373"/>
                </a:lnTo>
                <a:lnTo>
                  <a:pt x="106" y="373"/>
                </a:lnTo>
                <a:lnTo>
                  <a:pt x="106" y="373"/>
                </a:lnTo>
                <a:close/>
                <a:moveTo>
                  <a:pt x="109" y="377"/>
                </a:moveTo>
                <a:lnTo>
                  <a:pt x="109" y="377"/>
                </a:lnTo>
                <a:lnTo>
                  <a:pt x="106" y="373"/>
                </a:lnTo>
                <a:lnTo>
                  <a:pt x="106" y="373"/>
                </a:lnTo>
                <a:lnTo>
                  <a:pt x="108" y="376"/>
                </a:lnTo>
                <a:lnTo>
                  <a:pt x="109" y="377"/>
                </a:lnTo>
                <a:lnTo>
                  <a:pt x="109" y="377"/>
                </a:lnTo>
                <a:close/>
                <a:moveTo>
                  <a:pt x="111" y="378"/>
                </a:moveTo>
                <a:lnTo>
                  <a:pt x="111" y="378"/>
                </a:lnTo>
                <a:lnTo>
                  <a:pt x="109" y="377"/>
                </a:lnTo>
                <a:lnTo>
                  <a:pt x="111" y="378"/>
                </a:lnTo>
                <a:lnTo>
                  <a:pt x="111" y="378"/>
                </a:lnTo>
                <a:lnTo>
                  <a:pt x="111" y="378"/>
                </a:lnTo>
                <a:lnTo>
                  <a:pt x="111" y="378"/>
                </a:lnTo>
                <a:lnTo>
                  <a:pt x="111" y="378"/>
                </a:lnTo>
                <a:close/>
                <a:moveTo>
                  <a:pt x="177" y="442"/>
                </a:moveTo>
                <a:lnTo>
                  <a:pt x="177" y="442"/>
                </a:lnTo>
                <a:lnTo>
                  <a:pt x="170" y="439"/>
                </a:lnTo>
                <a:lnTo>
                  <a:pt x="177" y="442"/>
                </a:lnTo>
                <a:lnTo>
                  <a:pt x="177" y="442"/>
                </a:lnTo>
                <a:lnTo>
                  <a:pt x="176" y="442"/>
                </a:lnTo>
                <a:lnTo>
                  <a:pt x="177" y="442"/>
                </a:lnTo>
                <a:lnTo>
                  <a:pt x="177" y="442"/>
                </a:lnTo>
                <a:close/>
                <a:moveTo>
                  <a:pt x="184" y="444"/>
                </a:moveTo>
                <a:lnTo>
                  <a:pt x="184" y="444"/>
                </a:lnTo>
                <a:lnTo>
                  <a:pt x="179" y="444"/>
                </a:lnTo>
                <a:lnTo>
                  <a:pt x="184" y="444"/>
                </a:lnTo>
                <a:lnTo>
                  <a:pt x="184" y="444"/>
                </a:lnTo>
                <a:lnTo>
                  <a:pt x="184" y="444"/>
                </a:lnTo>
                <a:lnTo>
                  <a:pt x="184" y="444"/>
                </a:lnTo>
                <a:lnTo>
                  <a:pt x="184" y="444"/>
                </a:lnTo>
                <a:close/>
                <a:moveTo>
                  <a:pt x="152" y="407"/>
                </a:moveTo>
                <a:lnTo>
                  <a:pt x="152" y="407"/>
                </a:lnTo>
                <a:lnTo>
                  <a:pt x="148" y="406"/>
                </a:lnTo>
                <a:lnTo>
                  <a:pt x="148" y="406"/>
                </a:lnTo>
                <a:lnTo>
                  <a:pt x="152" y="407"/>
                </a:lnTo>
                <a:lnTo>
                  <a:pt x="152" y="407"/>
                </a:lnTo>
                <a:close/>
                <a:moveTo>
                  <a:pt x="192" y="447"/>
                </a:moveTo>
                <a:lnTo>
                  <a:pt x="192" y="447"/>
                </a:lnTo>
                <a:lnTo>
                  <a:pt x="186" y="445"/>
                </a:lnTo>
                <a:lnTo>
                  <a:pt x="192" y="447"/>
                </a:lnTo>
                <a:lnTo>
                  <a:pt x="192" y="447"/>
                </a:lnTo>
                <a:lnTo>
                  <a:pt x="191" y="445"/>
                </a:lnTo>
                <a:lnTo>
                  <a:pt x="192" y="447"/>
                </a:lnTo>
                <a:lnTo>
                  <a:pt x="192" y="447"/>
                </a:lnTo>
                <a:close/>
                <a:moveTo>
                  <a:pt x="170" y="414"/>
                </a:moveTo>
                <a:lnTo>
                  <a:pt x="170" y="414"/>
                </a:lnTo>
                <a:lnTo>
                  <a:pt x="171" y="415"/>
                </a:lnTo>
                <a:lnTo>
                  <a:pt x="170" y="414"/>
                </a:lnTo>
                <a:lnTo>
                  <a:pt x="170" y="414"/>
                </a:lnTo>
                <a:lnTo>
                  <a:pt x="171" y="415"/>
                </a:lnTo>
                <a:lnTo>
                  <a:pt x="170" y="414"/>
                </a:lnTo>
                <a:lnTo>
                  <a:pt x="170" y="414"/>
                </a:lnTo>
                <a:close/>
                <a:moveTo>
                  <a:pt x="214" y="454"/>
                </a:moveTo>
                <a:lnTo>
                  <a:pt x="214" y="454"/>
                </a:lnTo>
                <a:lnTo>
                  <a:pt x="212" y="454"/>
                </a:lnTo>
                <a:lnTo>
                  <a:pt x="214" y="454"/>
                </a:lnTo>
                <a:lnTo>
                  <a:pt x="214" y="454"/>
                </a:lnTo>
                <a:lnTo>
                  <a:pt x="214" y="454"/>
                </a:lnTo>
                <a:lnTo>
                  <a:pt x="214" y="454"/>
                </a:lnTo>
                <a:lnTo>
                  <a:pt x="214" y="454"/>
                </a:lnTo>
                <a:close/>
                <a:moveTo>
                  <a:pt x="206" y="442"/>
                </a:moveTo>
                <a:lnTo>
                  <a:pt x="206" y="442"/>
                </a:lnTo>
                <a:lnTo>
                  <a:pt x="208" y="443"/>
                </a:lnTo>
                <a:lnTo>
                  <a:pt x="208" y="443"/>
                </a:lnTo>
                <a:lnTo>
                  <a:pt x="207" y="442"/>
                </a:lnTo>
                <a:lnTo>
                  <a:pt x="206" y="442"/>
                </a:lnTo>
                <a:lnTo>
                  <a:pt x="206" y="442"/>
                </a:lnTo>
                <a:lnTo>
                  <a:pt x="206" y="443"/>
                </a:lnTo>
                <a:lnTo>
                  <a:pt x="206" y="442"/>
                </a:lnTo>
                <a:lnTo>
                  <a:pt x="206" y="442"/>
                </a:lnTo>
                <a:close/>
                <a:moveTo>
                  <a:pt x="199" y="430"/>
                </a:moveTo>
                <a:lnTo>
                  <a:pt x="199" y="430"/>
                </a:lnTo>
                <a:lnTo>
                  <a:pt x="197" y="429"/>
                </a:lnTo>
                <a:lnTo>
                  <a:pt x="197" y="429"/>
                </a:lnTo>
                <a:lnTo>
                  <a:pt x="199" y="430"/>
                </a:lnTo>
                <a:lnTo>
                  <a:pt x="199" y="430"/>
                </a:lnTo>
                <a:close/>
                <a:moveTo>
                  <a:pt x="206" y="432"/>
                </a:moveTo>
                <a:lnTo>
                  <a:pt x="206" y="432"/>
                </a:lnTo>
                <a:lnTo>
                  <a:pt x="202" y="431"/>
                </a:lnTo>
                <a:lnTo>
                  <a:pt x="202" y="431"/>
                </a:lnTo>
                <a:lnTo>
                  <a:pt x="206" y="432"/>
                </a:lnTo>
                <a:lnTo>
                  <a:pt x="206" y="432"/>
                </a:lnTo>
                <a:close/>
                <a:moveTo>
                  <a:pt x="212" y="435"/>
                </a:moveTo>
                <a:lnTo>
                  <a:pt x="212" y="435"/>
                </a:lnTo>
                <a:lnTo>
                  <a:pt x="209" y="433"/>
                </a:lnTo>
                <a:lnTo>
                  <a:pt x="209" y="433"/>
                </a:lnTo>
                <a:lnTo>
                  <a:pt x="212" y="435"/>
                </a:lnTo>
                <a:lnTo>
                  <a:pt x="212" y="435"/>
                </a:lnTo>
                <a:close/>
                <a:moveTo>
                  <a:pt x="212" y="432"/>
                </a:moveTo>
                <a:lnTo>
                  <a:pt x="212" y="432"/>
                </a:lnTo>
                <a:lnTo>
                  <a:pt x="212" y="433"/>
                </a:lnTo>
                <a:lnTo>
                  <a:pt x="212" y="432"/>
                </a:lnTo>
                <a:lnTo>
                  <a:pt x="212" y="432"/>
                </a:lnTo>
                <a:lnTo>
                  <a:pt x="212" y="432"/>
                </a:lnTo>
                <a:lnTo>
                  <a:pt x="212" y="432"/>
                </a:lnTo>
                <a:lnTo>
                  <a:pt x="212" y="432"/>
                </a:lnTo>
                <a:close/>
                <a:moveTo>
                  <a:pt x="259" y="445"/>
                </a:moveTo>
                <a:lnTo>
                  <a:pt x="259" y="445"/>
                </a:lnTo>
                <a:lnTo>
                  <a:pt x="256" y="445"/>
                </a:lnTo>
                <a:lnTo>
                  <a:pt x="256" y="445"/>
                </a:lnTo>
                <a:lnTo>
                  <a:pt x="259" y="445"/>
                </a:lnTo>
                <a:lnTo>
                  <a:pt x="259" y="44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4782"/>
          <p:cNvSpPr>
            <a:spLocks noEditPoints="1"/>
          </p:cNvSpPr>
          <p:nvPr/>
        </p:nvSpPr>
        <p:spPr bwMode="auto">
          <a:xfrm flipH="1">
            <a:off x="2489321" y="4772025"/>
            <a:ext cx="1137360" cy="1501068"/>
          </a:xfrm>
          <a:custGeom>
            <a:avLst/>
            <a:gdLst>
              <a:gd name="T0" fmla="*/ 43 w 369"/>
              <a:gd name="T1" fmla="*/ 98 h 487"/>
              <a:gd name="T2" fmla="*/ 345 w 369"/>
              <a:gd name="T3" fmla="*/ 223 h 487"/>
              <a:gd name="T4" fmla="*/ 11 w 369"/>
              <a:gd name="T5" fmla="*/ 204 h 487"/>
              <a:gd name="T6" fmla="*/ 256 w 369"/>
              <a:gd name="T7" fmla="*/ 475 h 487"/>
              <a:gd name="T8" fmla="*/ 211 w 369"/>
              <a:gd name="T9" fmla="*/ 416 h 487"/>
              <a:gd name="T10" fmla="*/ 120 w 369"/>
              <a:gd name="T11" fmla="*/ 121 h 487"/>
              <a:gd name="T12" fmla="*/ 286 w 369"/>
              <a:gd name="T13" fmla="*/ 156 h 487"/>
              <a:gd name="T14" fmla="*/ 297 w 369"/>
              <a:gd name="T15" fmla="*/ 164 h 487"/>
              <a:gd name="T16" fmla="*/ 293 w 369"/>
              <a:gd name="T17" fmla="*/ 201 h 487"/>
              <a:gd name="T18" fmla="*/ 324 w 369"/>
              <a:gd name="T19" fmla="*/ 160 h 487"/>
              <a:gd name="T20" fmla="*/ 340 w 369"/>
              <a:gd name="T21" fmla="*/ 185 h 487"/>
              <a:gd name="T22" fmla="*/ 235 w 369"/>
              <a:gd name="T23" fmla="*/ 459 h 487"/>
              <a:gd name="T24" fmla="*/ 285 w 369"/>
              <a:gd name="T25" fmla="*/ 148 h 487"/>
              <a:gd name="T26" fmla="*/ 327 w 369"/>
              <a:gd name="T27" fmla="*/ 166 h 487"/>
              <a:gd name="T28" fmla="*/ 353 w 369"/>
              <a:gd name="T29" fmla="*/ 147 h 487"/>
              <a:gd name="T30" fmla="*/ 303 w 369"/>
              <a:gd name="T31" fmla="*/ 189 h 487"/>
              <a:gd name="T32" fmla="*/ 330 w 369"/>
              <a:gd name="T33" fmla="*/ 157 h 487"/>
              <a:gd name="T34" fmla="*/ 299 w 369"/>
              <a:gd name="T35" fmla="*/ 182 h 487"/>
              <a:gd name="T36" fmla="*/ 341 w 369"/>
              <a:gd name="T37" fmla="*/ 100 h 487"/>
              <a:gd name="T38" fmla="*/ 312 w 369"/>
              <a:gd name="T39" fmla="*/ 164 h 487"/>
              <a:gd name="T40" fmla="*/ 333 w 369"/>
              <a:gd name="T41" fmla="*/ 82 h 487"/>
              <a:gd name="T42" fmla="*/ 327 w 369"/>
              <a:gd name="T43" fmla="*/ 127 h 487"/>
              <a:gd name="T44" fmla="*/ 315 w 369"/>
              <a:gd name="T45" fmla="*/ 145 h 487"/>
              <a:gd name="T46" fmla="*/ 307 w 369"/>
              <a:gd name="T47" fmla="*/ 153 h 487"/>
              <a:gd name="T48" fmla="*/ 301 w 369"/>
              <a:gd name="T49" fmla="*/ 146 h 487"/>
              <a:gd name="T50" fmla="*/ 317 w 369"/>
              <a:gd name="T51" fmla="*/ 103 h 487"/>
              <a:gd name="T52" fmla="*/ 312 w 369"/>
              <a:gd name="T53" fmla="*/ 104 h 487"/>
              <a:gd name="T54" fmla="*/ 303 w 369"/>
              <a:gd name="T55" fmla="*/ 107 h 487"/>
              <a:gd name="T56" fmla="*/ 282 w 369"/>
              <a:gd name="T57" fmla="*/ 132 h 487"/>
              <a:gd name="T58" fmla="*/ 283 w 369"/>
              <a:gd name="T59" fmla="*/ 83 h 487"/>
              <a:gd name="T60" fmla="*/ 283 w 369"/>
              <a:gd name="T61" fmla="*/ 111 h 487"/>
              <a:gd name="T62" fmla="*/ 271 w 369"/>
              <a:gd name="T63" fmla="*/ 64 h 487"/>
              <a:gd name="T64" fmla="*/ 275 w 369"/>
              <a:gd name="T65" fmla="*/ 117 h 487"/>
              <a:gd name="T66" fmla="*/ 275 w 369"/>
              <a:gd name="T67" fmla="*/ 95 h 487"/>
              <a:gd name="T68" fmla="*/ 269 w 369"/>
              <a:gd name="T69" fmla="*/ 113 h 487"/>
              <a:gd name="T70" fmla="*/ 265 w 369"/>
              <a:gd name="T71" fmla="*/ 89 h 487"/>
              <a:gd name="T72" fmla="*/ 245 w 369"/>
              <a:gd name="T73" fmla="*/ 77 h 487"/>
              <a:gd name="T74" fmla="*/ 247 w 369"/>
              <a:gd name="T75" fmla="*/ 92 h 487"/>
              <a:gd name="T76" fmla="*/ 239 w 369"/>
              <a:gd name="T77" fmla="*/ 79 h 487"/>
              <a:gd name="T78" fmla="*/ 223 w 369"/>
              <a:gd name="T79" fmla="*/ 74 h 487"/>
              <a:gd name="T80" fmla="*/ 200 w 369"/>
              <a:gd name="T81" fmla="*/ 50 h 487"/>
              <a:gd name="T82" fmla="*/ 214 w 369"/>
              <a:gd name="T83" fmla="*/ 70 h 487"/>
              <a:gd name="T84" fmla="*/ 211 w 369"/>
              <a:gd name="T85" fmla="*/ 71 h 487"/>
              <a:gd name="T86" fmla="*/ 220 w 369"/>
              <a:gd name="T87" fmla="*/ 89 h 487"/>
              <a:gd name="T88" fmla="*/ 191 w 369"/>
              <a:gd name="T89" fmla="*/ 73 h 487"/>
              <a:gd name="T90" fmla="*/ 189 w 369"/>
              <a:gd name="T91" fmla="*/ 70 h 487"/>
              <a:gd name="T92" fmla="*/ 206 w 369"/>
              <a:gd name="T93" fmla="*/ 88 h 487"/>
              <a:gd name="T94" fmla="*/ 173 w 369"/>
              <a:gd name="T95" fmla="*/ 75 h 487"/>
              <a:gd name="T96" fmla="*/ 156 w 369"/>
              <a:gd name="T97" fmla="*/ 79 h 487"/>
              <a:gd name="T98" fmla="*/ 145 w 369"/>
              <a:gd name="T99" fmla="*/ 80 h 487"/>
              <a:gd name="T100" fmla="*/ 138 w 369"/>
              <a:gd name="T101" fmla="*/ 87 h 487"/>
              <a:gd name="T102" fmla="*/ 31 w 369"/>
              <a:gd name="T103" fmla="*/ 121 h 487"/>
              <a:gd name="T104" fmla="*/ 18 w 369"/>
              <a:gd name="T105" fmla="*/ 152 h 487"/>
              <a:gd name="T106" fmla="*/ 14 w 369"/>
              <a:gd name="T107" fmla="*/ 170 h 487"/>
              <a:gd name="T108" fmla="*/ 105 w 369"/>
              <a:gd name="T109" fmla="*/ 139 h 487"/>
              <a:gd name="T110" fmla="*/ 102 w 369"/>
              <a:gd name="T111" fmla="*/ 141 h 487"/>
              <a:gd name="T112" fmla="*/ 93 w 369"/>
              <a:gd name="T113" fmla="*/ 151 h 487"/>
              <a:gd name="T114" fmla="*/ 87 w 369"/>
              <a:gd name="T115" fmla="*/ 163 h 487"/>
              <a:gd name="T116" fmla="*/ 88 w 369"/>
              <a:gd name="T117" fmla="*/ 423 h 487"/>
              <a:gd name="T118" fmla="*/ 96 w 369"/>
              <a:gd name="T119" fmla="*/ 323 h 487"/>
              <a:gd name="T120" fmla="*/ 199 w 369"/>
              <a:gd name="T121" fmla="*/ 464 h 487"/>
              <a:gd name="T122" fmla="*/ 204 w 369"/>
              <a:gd name="T123" fmla="*/ 417 h 487"/>
              <a:gd name="T124" fmla="*/ 239 w 369"/>
              <a:gd name="T125" fmla="*/ 439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69" h="487">
                <a:moveTo>
                  <a:pt x="293" y="245"/>
                </a:moveTo>
                <a:lnTo>
                  <a:pt x="293" y="245"/>
                </a:lnTo>
                <a:lnTo>
                  <a:pt x="305" y="237"/>
                </a:lnTo>
                <a:lnTo>
                  <a:pt x="317" y="230"/>
                </a:lnTo>
                <a:lnTo>
                  <a:pt x="327" y="221"/>
                </a:lnTo>
                <a:lnTo>
                  <a:pt x="335" y="212"/>
                </a:lnTo>
                <a:lnTo>
                  <a:pt x="342" y="203"/>
                </a:lnTo>
                <a:lnTo>
                  <a:pt x="348" y="195"/>
                </a:lnTo>
                <a:lnTo>
                  <a:pt x="351" y="188"/>
                </a:lnTo>
                <a:lnTo>
                  <a:pt x="352" y="183"/>
                </a:lnTo>
                <a:lnTo>
                  <a:pt x="352" y="183"/>
                </a:lnTo>
                <a:lnTo>
                  <a:pt x="357" y="178"/>
                </a:lnTo>
                <a:lnTo>
                  <a:pt x="360" y="171"/>
                </a:lnTo>
                <a:lnTo>
                  <a:pt x="362" y="164"/>
                </a:lnTo>
                <a:lnTo>
                  <a:pt x="360" y="156"/>
                </a:lnTo>
                <a:lnTo>
                  <a:pt x="358" y="146"/>
                </a:lnTo>
                <a:lnTo>
                  <a:pt x="354" y="135"/>
                </a:lnTo>
                <a:lnTo>
                  <a:pt x="350" y="124"/>
                </a:lnTo>
                <a:lnTo>
                  <a:pt x="344" y="113"/>
                </a:lnTo>
                <a:lnTo>
                  <a:pt x="335" y="101"/>
                </a:lnTo>
                <a:lnTo>
                  <a:pt x="327" y="89"/>
                </a:lnTo>
                <a:lnTo>
                  <a:pt x="316" y="79"/>
                </a:lnTo>
                <a:lnTo>
                  <a:pt x="305" y="67"/>
                </a:lnTo>
                <a:lnTo>
                  <a:pt x="293" y="56"/>
                </a:lnTo>
                <a:lnTo>
                  <a:pt x="281" y="45"/>
                </a:lnTo>
                <a:lnTo>
                  <a:pt x="268" y="36"/>
                </a:lnTo>
                <a:lnTo>
                  <a:pt x="253" y="27"/>
                </a:lnTo>
                <a:lnTo>
                  <a:pt x="239" y="20"/>
                </a:lnTo>
                <a:lnTo>
                  <a:pt x="223" y="14"/>
                </a:lnTo>
                <a:lnTo>
                  <a:pt x="208" y="9"/>
                </a:lnTo>
                <a:lnTo>
                  <a:pt x="192" y="5"/>
                </a:lnTo>
                <a:lnTo>
                  <a:pt x="176" y="4"/>
                </a:lnTo>
                <a:lnTo>
                  <a:pt x="161" y="4"/>
                </a:lnTo>
                <a:lnTo>
                  <a:pt x="145" y="6"/>
                </a:lnTo>
                <a:lnTo>
                  <a:pt x="129" y="11"/>
                </a:lnTo>
                <a:lnTo>
                  <a:pt x="114" y="18"/>
                </a:lnTo>
                <a:lnTo>
                  <a:pt x="99" y="29"/>
                </a:lnTo>
                <a:lnTo>
                  <a:pt x="84" y="41"/>
                </a:lnTo>
                <a:lnTo>
                  <a:pt x="69" y="57"/>
                </a:lnTo>
                <a:lnTo>
                  <a:pt x="56" y="75"/>
                </a:lnTo>
                <a:lnTo>
                  <a:pt x="43" y="98"/>
                </a:lnTo>
                <a:lnTo>
                  <a:pt x="31" y="123"/>
                </a:lnTo>
                <a:lnTo>
                  <a:pt x="20" y="152"/>
                </a:lnTo>
                <a:lnTo>
                  <a:pt x="20" y="152"/>
                </a:lnTo>
                <a:lnTo>
                  <a:pt x="43" y="128"/>
                </a:lnTo>
                <a:lnTo>
                  <a:pt x="75" y="95"/>
                </a:lnTo>
                <a:lnTo>
                  <a:pt x="94" y="77"/>
                </a:lnTo>
                <a:lnTo>
                  <a:pt x="115" y="61"/>
                </a:lnTo>
                <a:lnTo>
                  <a:pt x="136" y="44"/>
                </a:lnTo>
                <a:lnTo>
                  <a:pt x="158" y="28"/>
                </a:lnTo>
                <a:lnTo>
                  <a:pt x="181" y="16"/>
                </a:lnTo>
                <a:lnTo>
                  <a:pt x="192" y="11"/>
                </a:lnTo>
                <a:lnTo>
                  <a:pt x="203" y="6"/>
                </a:lnTo>
                <a:lnTo>
                  <a:pt x="215" y="3"/>
                </a:lnTo>
                <a:lnTo>
                  <a:pt x="226" y="2"/>
                </a:lnTo>
                <a:lnTo>
                  <a:pt x="236" y="0"/>
                </a:lnTo>
                <a:lnTo>
                  <a:pt x="247" y="0"/>
                </a:lnTo>
                <a:lnTo>
                  <a:pt x="258" y="2"/>
                </a:lnTo>
                <a:lnTo>
                  <a:pt x="268" y="5"/>
                </a:lnTo>
                <a:lnTo>
                  <a:pt x="277" y="10"/>
                </a:lnTo>
                <a:lnTo>
                  <a:pt x="287" y="16"/>
                </a:lnTo>
                <a:lnTo>
                  <a:pt x="297" y="24"/>
                </a:lnTo>
                <a:lnTo>
                  <a:pt x="305" y="35"/>
                </a:lnTo>
                <a:lnTo>
                  <a:pt x="314" y="47"/>
                </a:lnTo>
                <a:lnTo>
                  <a:pt x="321" y="61"/>
                </a:lnTo>
                <a:lnTo>
                  <a:pt x="321" y="61"/>
                </a:lnTo>
                <a:lnTo>
                  <a:pt x="326" y="61"/>
                </a:lnTo>
                <a:lnTo>
                  <a:pt x="329" y="62"/>
                </a:lnTo>
                <a:lnTo>
                  <a:pt x="333" y="63"/>
                </a:lnTo>
                <a:lnTo>
                  <a:pt x="336" y="64"/>
                </a:lnTo>
                <a:lnTo>
                  <a:pt x="342" y="70"/>
                </a:lnTo>
                <a:lnTo>
                  <a:pt x="346" y="79"/>
                </a:lnTo>
                <a:lnTo>
                  <a:pt x="350" y="89"/>
                </a:lnTo>
                <a:lnTo>
                  <a:pt x="352" y="101"/>
                </a:lnTo>
                <a:lnTo>
                  <a:pt x="353" y="115"/>
                </a:lnTo>
                <a:lnTo>
                  <a:pt x="354" y="128"/>
                </a:lnTo>
                <a:lnTo>
                  <a:pt x="353" y="157"/>
                </a:lnTo>
                <a:lnTo>
                  <a:pt x="351" y="185"/>
                </a:lnTo>
                <a:lnTo>
                  <a:pt x="347" y="209"/>
                </a:lnTo>
                <a:lnTo>
                  <a:pt x="342" y="224"/>
                </a:lnTo>
                <a:lnTo>
                  <a:pt x="342" y="224"/>
                </a:lnTo>
                <a:lnTo>
                  <a:pt x="345" y="223"/>
                </a:lnTo>
                <a:lnTo>
                  <a:pt x="346" y="221"/>
                </a:lnTo>
                <a:lnTo>
                  <a:pt x="345" y="221"/>
                </a:lnTo>
                <a:lnTo>
                  <a:pt x="345" y="221"/>
                </a:lnTo>
                <a:lnTo>
                  <a:pt x="350" y="215"/>
                </a:lnTo>
                <a:lnTo>
                  <a:pt x="352" y="207"/>
                </a:lnTo>
                <a:lnTo>
                  <a:pt x="357" y="195"/>
                </a:lnTo>
                <a:lnTo>
                  <a:pt x="359" y="191"/>
                </a:lnTo>
                <a:lnTo>
                  <a:pt x="360" y="189"/>
                </a:lnTo>
                <a:lnTo>
                  <a:pt x="362" y="191"/>
                </a:lnTo>
                <a:lnTo>
                  <a:pt x="362" y="195"/>
                </a:lnTo>
                <a:lnTo>
                  <a:pt x="362" y="195"/>
                </a:lnTo>
                <a:lnTo>
                  <a:pt x="366" y="182"/>
                </a:lnTo>
                <a:lnTo>
                  <a:pt x="369" y="166"/>
                </a:lnTo>
                <a:lnTo>
                  <a:pt x="369" y="152"/>
                </a:lnTo>
                <a:lnTo>
                  <a:pt x="368" y="135"/>
                </a:lnTo>
                <a:lnTo>
                  <a:pt x="363" y="120"/>
                </a:lnTo>
                <a:lnTo>
                  <a:pt x="358" y="104"/>
                </a:lnTo>
                <a:lnTo>
                  <a:pt x="351" y="88"/>
                </a:lnTo>
                <a:lnTo>
                  <a:pt x="341" y="74"/>
                </a:lnTo>
                <a:lnTo>
                  <a:pt x="330" y="59"/>
                </a:lnTo>
                <a:lnTo>
                  <a:pt x="317" y="46"/>
                </a:lnTo>
                <a:lnTo>
                  <a:pt x="303" y="34"/>
                </a:lnTo>
                <a:lnTo>
                  <a:pt x="287" y="24"/>
                </a:lnTo>
                <a:lnTo>
                  <a:pt x="269" y="16"/>
                </a:lnTo>
                <a:lnTo>
                  <a:pt x="251" y="9"/>
                </a:lnTo>
                <a:lnTo>
                  <a:pt x="230" y="4"/>
                </a:lnTo>
                <a:lnTo>
                  <a:pt x="209" y="2"/>
                </a:lnTo>
                <a:lnTo>
                  <a:pt x="209" y="2"/>
                </a:lnTo>
                <a:lnTo>
                  <a:pt x="177" y="18"/>
                </a:lnTo>
                <a:lnTo>
                  <a:pt x="147" y="38"/>
                </a:lnTo>
                <a:lnTo>
                  <a:pt x="120" y="59"/>
                </a:lnTo>
                <a:lnTo>
                  <a:pt x="93" y="82"/>
                </a:lnTo>
                <a:lnTo>
                  <a:pt x="81" y="94"/>
                </a:lnTo>
                <a:lnTo>
                  <a:pt x="69" y="107"/>
                </a:lnTo>
                <a:lnTo>
                  <a:pt x="58" y="121"/>
                </a:lnTo>
                <a:lnTo>
                  <a:pt x="49" y="134"/>
                </a:lnTo>
                <a:lnTo>
                  <a:pt x="39" y="147"/>
                </a:lnTo>
                <a:lnTo>
                  <a:pt x="31" y="162"/>
                </a:lnTo>
                <a:lnTo>
                  <a:pt x="23" y="175"/>
                </a:lnTo>
                <a:lnTo>
                  <a:pt x="17" y="189"/>
                </a:lnTo>
                <a:lnTo>
                  <a:pt x="11" y="204"/>
                </a:lnTo>
                <a:lnTo>
                  <a:pt x="6" y="218"/>
                </a:lnTo>
                <a:lnTo>
                  <a:pt x="3" y="234"/>
                </a:lnTo>
                <a:lnTo>
                  <a:pt x="2" y="248"/>
                </a:lnTo>
                <a:lnTo>
                  <a:pt x="0" y="263"/>
                </a:lnTo>
                <a:lnTo>
                  <a:pt x="0" y="278"/>
                </a:lnTo>
                <a:lnTo>
                  <a:pt x="2" y="293"/>
                </a:lnTo>
                <a:lnTo>
                  <a:pt x="4" y="307"/>
                </a:lnTo>
                <a:lnTo>
                  <a:pt x="9" y="322"/>
                </a:lnTo>
                <a:lnTo>
                  <a:pt x="15" y="336"/>
                </a:lnTo>
                <a:lnTo>
                  <a:pt x="22" y="351"/>
                </a:lnTo>
                <a:lnTo>
                  <a:pt x="31" y="365"/>
                </a:lnTo>
                <a:lnTo>
                  <a:pt x="40" y="378"/>
                </a:lnTo>
                <a:lnTo>
                  <a:pt x="52" y="392"/>
                </a:lnTo>
                <a:lnTo>
                  <a:pt x="67" y="405"/>
                </a:lnTo>
                <a:lnTo>
                  <a:pt x="81" y="418"/>
                </a:lnTo>
                <a:lnTo>
                  <a:pt x="81" y="418"/>
                </a:lnTo>
                <a:lnTo>
                  <a:pt x="79" y="418"/>
                </a:lnTo>
                <a:lnTo>
                  <a:pt x="75" y="416"/>
                </a:lnTo>
                <a:lnTo>
                  <a:pt x="69" y="410"/>
                </a:lnTo>
                <a:lnTo>
                  <a:pt x="69" y="410"/>
                </a:lnTo>
                <a:lnTo>
                  <a:pt x="74" y="418"/>
                </a:lnTo>
                <a:lnTo>
                  <a:pt x="81" y="427"/>
                </a:lnTo>
                <a:lnTo>
                  <a:pt x="90" y="435"/>
                </a:lnTo>
                <a:lnTo>
                  <a:pt x="100" y="443"/>
                </a:lnTo>
                <a:lnTo>
                  <a:pt x="114" y="451"/>
                </a:lnTo>
                <a:lnTo>
                  <a:pt x="127" y="458"/>
                </a:lnTo>
                <a:lnTo>
                  <a:pt x="141" y="465"/>
                </a:lnTo>
                <a:lnTo>
                  <a:pt x="156" y="471"/>
                </a:lnTo>
                <a:lnTo>
                  <a:pt x="171" y="476"/>
                </a:lnTo>
                <a:lnTo>
                  <a:pt x="186" y="481"/>
                </a:lnTo>
                <a:lnTo>
                  <a:pt x="202" y="484"/>
                </a:lnTo>
                <a:lnTo>
                  <a:pt x="216" y="486"/>
                </a:lnTo>
                <a:lnTo>
                  <a:pt x="230" y="487"/>
                </a:lnTo>
                <a:lnTo>
                  <a:pt x="242" y="487"/>
                </a:lnTo>
                <a:lnTo>
                  <a:pt x="255" y="484"/>
                </a:lnTo>
                <a:lnTo>
                  <a:pt x="264" y="481"/>
                </a:lnTo>
                <a:lnTo>
                  <a:pt x="264" y="481"/>
                </a:lnTo>
                <a:lnTo>
                  <a:pt x="263" y="480"/>
                </a:lnTo>
                <a:lnTo>
                  <a:pt x="265" y="480"/>
                </a:lnTo>
                <a:lnTo>
                  <a:pt x="265" y="480"/>
                </a:lnTo>
                <a:lnTo>
                  <a:pt x="256" y="475"/>
                </a:lnTo>
                <a:lnTo>
                  <a:pt x="244" y="471"/>
                </a:lnTo>
                <a:lnTo>
                  <a:pt x="238" y="470"/>
                </a:lnTo>
                <a:lnTo>
                  <a:pt x="232" y="470"/>
                </a:lnTo>
                <a:lnTo>
                  <a:pt x="226" y="471"/>
                </a:lnTo>
                <a:lnTo>
                  <a:pt x="220" y="472"/>
                </a:lnTo>
                <a:lnTo>
                  <a:pt x="220" y="472"/>
                </a:lnTo>
                <a:lnTo>
                  <a:pt x="221" y="471"/>
                </a:lnTo>
                <a:lnTo>
                  <a:pt x="220" y="470"/>
                </a:lnTo>
                <a:lnTo>
                  <a:pt x="220" y="470"/>
                </a:lnTo>
                <a:lnTo>
                  <a:pt x="222" y="469"/>
                </a:lnTo>
                <a:lnTo>
                  <a:pt x="218" y="469"/>
                </a:lnTo>
                <a:lnTo>
                  <a:pt x="218" y="469"/>
                </a:lnTo>
                <a:lnTo>
                  <a:pt x="220" y="467"/>
                </a:lnTo>
                <a:lnTo>
                  <a:pt x="224" y="467"/>
                </a:lnTo>
                <a:lnTo>
                  <a:pt x="236" y="469"/>
                </a:lnTo>
                <a:lnTo>
                  <a:pt x="252" y="470"/>
                </a:lnTo>
                <a:lnTo>
                  <a:pt x="261" y="471"/>
                </a:lnTo>
                <a:lnTo>
                  <a:pt x="268" y="470"/>
                </a:lnTo>
                <a:lnTo>
                  <a:pt x="268" y="470"/>
                </a:lnTo>
                <a:lnTo>
                  <a:pt x="259" y="464"/>
                </a:lnTo>
                <a:lnTo>
                  <a:pt x="253" y="461"/>
                </a:lnTo>
                <a:lnTo>
                  <a:pt x="247" y="459"/>
                </a:lnTo>
                <a:lnTo>
                  <a:pt x="240" y="458"/>
                </a:lnTo>
                <a:lnTo>
                  <a:pt x="240" y="458"/>
                </a:lnTo>
                <a:lnTo>
                  <a:pt x="239" y="459"/>
                </a:lnTo>
                <a:lnTo>
                  <a:pt x="238" y="459"/>
                </a:lnTo>
                <a:lnTo>
                  <a:pt x="238" y="459"/>
                </a:lnTo>
                <a:lnTo>
                  <a:pt x="240" y="458"/>
                </a:lnTo>
                <a:lnTo>
                  <a:pt x="247" y="458"/>
                </a:lnTo>
                <a:lnTo>
                  <a:pt x="269" y="457"/>
                </a:lnTo>
                <a:lnTo>
                  <a:pt x="281" y="457"/>
                </a:lnTo>
                <a:lnTo>
                  <a:pt x="292" y="454"/>
                </a:lnTo>
                <a:lnTo>
                  <a:pt x="299" y="452"/>
                </a:lnTo>
                <a:lnTo>
                  <a:pt x="301" y="451"/>
                </a:lnTo>
                <a:lnTo>
                  <a:pt x="303" y="448"/>
                </a:lnTo>
                <a:lnTo>
                  <a:pt x="303" y="448"/>
                </a:lnTo>
                <a:lnTo>
                  <a:pt x="295" y="445"/>
                </a:lnTo>
                <a:lnTo>
                  <a:pt x="282" y="439"/>
                </a:lnTo>
                <a:lnTo>
                  <a:pt x="247" y="427"/>
                </a:lnTo>
                <a:lnTo>
                  <a:pt x="229" y="421"/>
                </a:lnTo>
                <a:lnTo>
                  <a:pt x="211" y="416"/>
                </a:lnTo>
                <a:lnTo>
                  <a:pt x="198" y="413"/>
                </a:lnTo>
                <a:lnTo>
                  <a:pt x="192" y="413"/>
                </a:lnTo>
                <a:lnTo>
                  <a:pt x="188" y="414"/>
                </a:lnTo>
                <a:lnTo>
                  <a:pt x="188" y="414"/>
                </a:lnTo>
                <a:lnTo>
                  <a:pt x="191" y="414"/>
                </a:lnTo>
                <a:lnTo>
                  <a:pt x="192" y="414"/>
                </a:lnTo>
                <a:lnTo>
                  <a:pt x="195" y="414"/>
                </a:lnTo>
                <a:lnTo>
                  <a:pt x="200" y="414"/>
                </a:lnTo>
                <a:lnTo>
                  <a:pt x="202" y="416"/>
                </a:lnTo>
                <a:lnTo>
                  <a:pt x="204" y="418"/>
                </a:lnTo>
                <a:lnTo>
                  <a:pt x="204" y="418"/>
                </a:lnTo>
                <a:lnTo>
                  <a:pt x="192" y="423"/>
                </a:lnTo>
                <a:lnTo>
                  <a:pt x="180" y="425"/>
                </a:lnTo>
                <a:lnTo>
                  <a:pt x="170" y="427"/>
                </a:lnTo>
                <a:lnTo>
                  <a:pt x="161" y="425"/>
                </a:lnTo>
                <a:lnTo>
                  <a:pt x="152" y="423"/>
                </a:lnTo>
                <a:lnTo>
                  <a:pt x="144" y="418"/>
                </a:lnTo>
                <a:lnTo>
                  <a:pt x="136" y="412"/>
                </a:lnTo>
                <a:lnTo>
                  <a:pt x="130" y="405"/>
                </a:lnTo>
                <a:lnTo>
                  <a:pt x="124" y="396"/>
                </a:lnTo>
                <a:lnTo>
                  <a:pt x="120" y="388"/>
                </a:lnTo>
                <a:lnTo>
                  <a:pt x="115" y="377"/>
                </a:lnTo>
                <a:lnTo>
                  <a:pt x="110" y="366"/>
                </a:lnTo>
                <a:lnTo>
                  <a:pt x="104" y="341"/>
                </a:lnTo>
                <a:lnTo>
                  <a:pt x="99" y="315"/>
                </a:lnTo>
                <a:lnTo>
                  <a:pt x="96" y="288"/>
                </a:lnTo>
                <a:lnTo>
                  <a:pt x="93" y="260"/>
                </a:lnTo>
                <a:lnTo>
                  <a:pt x="93" y="235"/>
                </a:lnTo>
                <a:lnTo>
                  <a:pt x="92" y="211"/>
                </a:lnTo>
                <a:lnTo>
                  <a:pt x="93" y="174"/>
                </a:lnTo>
                <a:lnTo>
                  <a:pt x="93" y="157"/>
                </a:lnTo>
                <a:lnTo>
                  <a:pt x="93" y="157"/>
                </a:lnTo>
                <a:lnTo>
                  <a:pt x="98" y="153"/>
                </a:lnTo>
                <a:lnTo>
                  <a:pt x="103" y="147"/>
                </a:lnTo>
                <a:lnTo>
                  <a:pt x="110" y="138"/>
                </a:lnTo>
                <a:lnTo>
                  <a:pt x="114" y="128"/>
                </a:lnTo>
                <a:lnTo>
                  <a:pt x="116" y="123"/>
                </a:lnTo>
                <a:lnTo>
                  <a:pt x="116" y="123"/>
                </a:lnTo>
                <a:lnTo>
                  <a:pt x="118" y="124"/>
                </a:lnTo>
                <a:lnTo>
                  <a:pt x="118" y="122"/>
                </a:lnTo>
                <a:lnTo>
                  <a:pt x="120" y="121"/>
                </a:lnTo>
                <a:lnTo>
                  <a:pt x="122" y="121"/>
                </a:lnTo>
                <a:lnTo>
                  <a:pt x="122" y="121"/>
                </a:lnTo>
                <a:lnTo>
                  <a:pt x="118" y="122"/>
                </a:lnTo>
                <a:lnTo>
                  <a:pt x="117" y="124"/>
                </a:lnTo>
                <a:lnTo>
                  <a:pt x="116" y="127"/>
                </a:lnTo>
                <a:lnTo>
                  <a:pt x="116" y="129"/>
                </a:lnTo>
                <a:lnTo>
                  <a:pt x="116" y="129"/>
                </a:lnTo>
                <a:lnTo>
                  <a:pt x="121" y="129"/>
                </a:lnTo>
                <a:lnTo>
                  <a:pt x="124" y="127"/>
                </a:lnTo>
                <a:lnTo>
                  <a:pt x="127" y="124"/>
                </a:lnTo>
                <a:lnTo>
                  <a:pt x="128" y="122"/>
                </a:lnTo>
                <a:lnTo>
                  <a:pt x="130" y="117"/>
                </a:lnTo>
                <a:lnTo>
                  <a:pt x="130" y="116"/>
                </a:lnTo>
                <a:lnTo>
                  <a:pt x="130" y="116"/>
                </a:lnTo>
                <a:lnTo>
                  <a:pt x="132" y="116"/>
                </a:lnTo>
                <a:lnTo>
                  <a:pt x="133" y="115"/>
                </a:lnTo>
                <a:lnTo>
                  <a:pt x="135" y="111"/>
                </a:lnTo>
                <a:lnTo>
                  <a:pt x="139" y="104"/>
                </a:lnTo>
                <a:lnTo>
                  <a:pt x="139" y="104"/>
                </a:lnTo>
                <a:lnTo>
                  <a:pt x="139" y="109"/>
                </a:lnTo>
                <a:lnTo>
                  <a:pt x="138" y="111"/>
                </a:lnTo>
                <a:lnTo>
                  <a:pt x="139" y="112"/>
                </a:lnTo>
                <a:lnTo>
                  <a:pt x="139" y="112"/>
                </a:lnTo>
                <a:lnTo>
                  <a:pt x="141" y="112"/>
                </a:lnTo>
                <a:lnTo>
                  <a:pt x="147" y="111"/>
                </a:lnTo>
                <a:lnTo>
                  <a:pt x="168" y="106"/>
                </a:lnTo>
                <a:lnTo>
                  <a:pt x="194" y="100"/>
                </a:lnTo>
                <a:lnTo>
                  <a:pt x="209" y="98"/>
                </a:lnTo>
                <a:lnTo>
                  <a:pt x="223" y="97"/>
                </a:lnTo>
                <a:lnTo>
                  <a:pt x="238" y="97"/>
                </a:lnTo>
                <a:lnTo>
                  <a:pt x="251" y="98"/>
                </a:lnTo>
                <a:lnTo>
                  <a:pt x="263" y="101"/>
                </a:lnTo>
                <a:lnTo>
                  <a:pt x="269" y="104"/>
                </a:lnTo>
                <a:lnTo>
                  <a:pt x="274" y="107"/>
                </a:lnTo>
                <a:lnTo>
                  <a:pt x="277" y="112"/>
                </a:lnTo>
                <a:lnTo>
                  <a:pt x="281" y="117"/>
                </a:lnTo>
                <a:lnTo>
                  <a:pt x="283" y="123"/>
                </a:lnTo>
                <a:lnTo>
                  <a:pt x="286" y="129"/>
                </a:lnTo>
                <a:lnTo>
                  <a:pt x="287" y="138"/>
                </a:lnTo>
                <a:lnTo>
                  <a:pt x="287" y="146"/>
                </a:lnTo>
                <a:lnTo>
                  <a:pt x="286" y="156"/>
                </a:lnTo>
                <a:lnTo>
                  <a:pt x="285" y="166"/>
                </a:lnTo>
                <a:lnTo>
                  <a:pt x="285" y="166"/>
                </a:lnTo>
                <a:lnTo>
                  <a:pt x="285" y="165"/>
                </a:lnTo>
                <a:lnTo>
                  <a:pt x="285" y="165"/>
                </a:lnTo>
                <a:lnTo>
                  <a:pt x="285" y="166"/>
                </a:lnTo>
                <a:lnTo>
                  <a:pt x="285" y="166"/>
                </a:lnTo>
                <a:lnTo>
                  <a:pt x="285" y="165"/>
                </a:lnTo>
                <a:lnTo>
                  <a:pt x="285" y="166"/>
                </a:lnTo>
                <a:lnTo>
                  <a:pt x="285" y="166"/>
                </a:lnTo>
                <a:lnTo>
                  <a:pt x="285" y="157"/>
                </a:lnTo>
                <a:lnTo>
                  <a:pt x="285" y="148"/>
                </a:lnTo>
                <a:lnTo>
                  <a:pt x="282" y="141"/>
                </a:lnTo>
                <a:lnTo>
                  <a:pt x="281" y="134"/>
                </a:lnTo>
                <a:lnTo>
                  <a:pt x="274" y="122"/>
                </a:lnTo>
                <a:lnTo>
                  <a:pt x="267" y="111"/>
                </a:lnTo>
                <a:lnTo>
                  <a:pt x="251" y="95"/>
                </a:lnTo>
                <a:lnTo>
                  <a:pt x="247" y="88"/>
                </a:lnTo>
                <a:lnTo>
                  <a:pt x="246" y="85"/>
                </a:lnTo>
                <a:lnTo>
                  <a:pt x="245" y="81"/>
                </a:lnTo>
                <a:lnTo>
                  <a:pt x="245" y="81"/>
                </a:lnTo>
                <a:lnTo>
                  <a:pt x="245" y="81"/>
                </a:lnTo>
                <a:lnTo>
                  <a:pt x="246" y="81"/>
                </a:lnTo>
                <a:lnTo>
                  <a:pt x="248" y="81"/>
                </a:lnTo>
                <a:lnTo>
                  <a:pt x="250" y="81"/>
                </a:lnTo>
                <a:lnTo>
                  <a:pt x="247" y="81"/>
                </a:lnTo>
                <a:lnTo>
                  <a:pt x="247" y="81"/>
                </a:lnTo>
                <a:lnTo>
                  <a:pt x="251" y="81"/>
                </a:lnTo>
                <a:lnTo>
                  <a:pt x="251" y="81"/>
                </a:lnTo>
                <a:lnTo>
                  <a:pt x="255" y="81"/>
                </a:lnTo>
                <a:lnTo>
                  <a:pt x="257" y="81"/>
                </a:lnTo>
                <a:lnTo>
                  <a:pt x="268" y="88"/>
                </a:lnTo>
                <a:lnTo>
                  <a:pt x="268" y="88"/>
                </a:lnTo>
                <a:lnTo>
                  <a:pt x="269" y="87"/>
                </a:lnTo>
                <a:lnTo>
                  <a:pt x="270" y="87"/>
                </a:lnTo>
                <a:lnTo>
                  <a:pt x="274" y="94"/>
                </a:lnTo>
                <a:lnTo>
                  <a:pt x="279" y="105"/>
                </a:lnTo>
                <a:lnTo>
                  <a:pt x="283" y="120"/>
                </a:lnTo>
                <a:lnTo>
                  <a:pt x="293" y="148"/>
                </a:lnTo>
                <a:lnTo>
                  <a:pt x="297" y="162"/>
                </a:lnTo>
                <a:lnTo>
                  <a:pt x="297" y="162"/>
                </a:lnTo>
                <a:lnTo>
                  <a:pt x="297" y="164"/>
                </a:lnTo>
                <a:lnTo>
                  <a:pt x="297" y="169"/>
                </a:lnTo>
                <a:lnTo>
                  <a:pt x="293" y="180"/>
                </a:lnTo>
                <a:lnTo>
                  <a:pt x="289" y="185"/>
                </a:lnTo>
                <a:lnTo>
                  <a:pt x="287" y="189"/>
                </a:lnTo>
                <a:lnTo>
                  <a:pt x="283" y="192"/>
                </a:lnTo>
                <a:lnTo>
                  <a:pt x="282" y="192"/>
                </a:lnTo>
                <a:lnTo>
                  <a:pt x="281" y="192"/>
                </a:lnTo>
                <a:lnTo>
                  <a:pt x="281" y="192"/>
                </a:lnTo>
                <a:lnTo>
                  <a:pt x="280" y="192"/>
                </a:lnTo>
                <a:lnTo>
                  <a:pt x="280" y="194"/>
                </a:lnTo>
                <a:lnTo>
                  <a:pt x="280" y="194"/>
                </a:lnTo>
                <a:lnTo>
                  <a:pt x="281" y="193"/>
                </a:lnTo>
                <a:lnTo>
                  <a:pt x="282" y="193"/>
                </a:lnTo>
                <a:lnTo>
                  <a:pt x="283" y="193"/>
                </a:lnTo>
                <a:lnTo>
                  <a:pt x="282" y="194"/>
                </a:lnTo>
                <a:lnTo>
                  <a:pt x="282" y="194"/>
                </a:lnTo>
                <a:lnTo>
                  <a:pt x="283" y="195"/>
                </a:lnTo>
                <a:lnTo>
                  <a:pt x="283" y="194"/>
                </a:lnTo>
                <a:lnTo>
                  <a:pt x="283" y="193"/>
                </a:lnTo>
                <a:lnTo>
                  <a:pt x="283" y="193"/>
                </a:lnTo>
                <a:lnTo>
                  <a:pt x="283" y="193"/>
                </a:lnTo>
                <a:lnTo>
                  <a:pt x="286" y="191"/>
                </a:lnTo>
                <a:lnTo>
                  <a:pt x="294" y="185"/>
                </a:lnTo>
                <a:lnTo>
                  <a:pt x="304" y="175"/>
                </a:lnTo>
                <a:lnTo>
                  <a:pt x="304" y="175"/>
                </a:lnTo>
                <a:lnTo>
                  <a:pt x="303" y="175"/>
                </a:lnTo>
                <a:lnTo>
                  <a:pt x="303" y="174"/>
                </a:lnTo>
                <a:lnTo>
                  <a:pt x="306" y="171"/>
                </a:lnTo>
                <a:lnTo>
                  <a:pt x="306" y="171"/>
                </a:lnTo>
                <a:lnTo>
                  <a:pt x="306" y="174"/>
                </a:lnTo>
                <a:lnTo>
                  <a:pt x="305" y="176"/>
                </a:lnTo>
                <a:lnTo>
                  <a:pt x="305" y="177"/>
                </a:lnTo>
                <a:lnTo>
                  <a:pt x="306" y="177"/>
                </a:lnTo>
                <a:lnTo>
                  <a:pt x="306" y="177"/>
                </a:lnTo>
                <a:lnTo>
                  <a:pt x="306" y="181"/>
                </a:lnTo>
                <a:lnTo>
                  <a:pt x="305" y="183"/>
                </a:lnTo>
                <a:lnTo>
                  <a:pt x="300" y="187"/>
                </a:lnTo>
                <a:lnTo>
                  <a:pt x="298" y="189"/>
                </a:lnTo>
                <a:lnTo>
                  <a:pt x="295" y="192"/>
                </a:lnTo>
                <a:lnTo>
                  <a:pt x="293" y="195"/>
                </a:lnTo>
                <a:lnTo>
                  <a:pt x="293" y="201"/>
                </a:lnTo>
                <a:lnTo>
                  <a:pt x="293" y="201"/>
                </a:lnTo>
                <a:lnTo>
                  <a:pt x="299" y="200"/>
                </a:lnTo>
                <a:lnTo>
                  <a:pt x="304" y="199"/>
                </a:lnTo>
                <a:lnTo>
                  <a:pt x="309" y="198"/>
                </a:lnTo>
                <a:lnTo>
                  <a:pt x="312" y="195"/>
                </a:lnTo>
                <a:lnTo>
                  <a:pt x="316" y="192"/>
                </a:lnTo>
                <a:lnTo>
                  <a:pt x="317" y="188"/>
                </a:lnTo>
                <a:lnTo>
                  <a:pt x="320" y="183"/>
                </a:lnTo>
                <a:lnTo>
                  <a:pt x="320" y="180"/>
                </a:lnTo>
                <a:lnTo>
                  <a:pt x="320" y="169"/>
                </a:lnTo>
                <a:lnTo>
                  <a:pt x="316" y="157"/>
                </a:lnTo>
                <a:lnTo>
                  <a:pt x="311" y="145"/>
                </a:lnTo>
                <a:lnTo>
                  <a:pt x="305" y="132"/>
                </a:lnTo>
                <a:lnTo>
                  <a:pt x="297" y="118"/>
                </a:lnTo>
                <a:lnTo>
                  <a:pt x="287" y="105"/>
                </a:lnTo>
                <a:lnTo>
                  <a:pt x="276" y="93"/>
                </a:lnTo>
                <a:lnTo>
                  <a:pt x="264" y="81"/>
                </a:lnTo>
                <a:lnTo>
                  <a:pt x="252" y="71"/>
                </a:lnTo>
                <a:lnTo>
                  <a:pt x="240" y="62"/>
                </a:lnTo>
                <a:lnTo>
                  <a:pt x="228" y="56"/>
                </a:lnTo>
                <a:lnTo>
                  <a:pt x="217" y="51"/>
                </a:lnTo>
                <a:lnTo>
                  <a:pt x="217" y="51"/>
                </a:lnTo>
                <a:lnTo>
                  <a:pt x="218" y="51"/>
                </a:lnTo>
                <a:lnTo>
                  <a:pt x="216" y="50"/>
                </a:lnTo>
                <a:lnTo>
                  <a:pt x="216" y="50"/>
                </a:lnTo>
                <a:lnTo>
                  <a:pt x="217" y="51"/>
                </a:lnTo>
                <a:lnTo>
                  <a:pt x="218" y="50"/>
                </a:lnTo>
                <a:lnTo>
                  <a:pt x="221" y="47"/>
                </a:lnTo>
                <a:lnTo>
                  <a:pt x="221" y="47"/>
                </a:lnTo>
                <a:lnTo>
                  <a:pt x="222" y="48"/>
                </a:lnTo>
                <a:lnTo>
                  <a:pt x="223" y="48"/>
                </a:lnTo>
                <a:lnTo>
                  <a:pt x="221" y="50"/>
                </a:lnTo>
                <a:lnTo>
                  <a:pt x="221" y="50"/>
                </a:lnTo>
                <a:lnTo>
                  <a:pt x="221" y="51"/>
                </a:lnTo>
                <a:lnTo>
                  <a:pt x="220" y="51"/>
                </a:lnTo>
                <a:lnTo>
                  <a:pt x="220" y="51"/>
                </a:lnTo>
                <a:lnTo>
                  <a:pt x="223" y="54"/>
                </a:lnTo>
                <a:lnTo>
                  <a:pt x="238" y="69"/>
                </a:lnTo>
                <a:lnTo>
                  <a:pt x="283" y="115"/>
                </a:lnTo>
                <a:lnTo>
                  <a:pt x="306" y="139"/>
                </a:lnTo>
                <a:lnTo>
                  <a:pt x="324" y="160"/>
                </a:lnTo>
                <a:lnTo>
                  <a:pt x="329" y="168"/>
                </a:lnTo>
                <a:lnTo>
                  <a:pt x="333" y="174"/>
                </a:lnTo>
                <a:lnTo>
                  <a:pt x="333" y="176"/>
                </a:lnTo>
                <a:lnTo>
                  <a:pt x="332" y="177"/>
                </a:lnTo>
                <a:lnTo>
                  <a:pt x="330" y="177"/>
                </a:lnTo>
                <a:lnTo>
                  <a:pt x="328" y="177"/>
                </a:lnTo>
                <a:lnTo>
                  <a:pt x="328" y="177"/>
                </a:lnTo>
                <a:lnTo>
                  <a:pt x="327" y="176"/>
                </a:lnTo>
                <a:lnTo>
                  <a:pt x="324" y="177"/>
                </a:lnTo>
                <a:lnTo>
                  <a:pt x="324" y="177"/>
                </a:lnTo>
                <a:lnTo>
                  <a:pt x="327" y="180"/>
                </a:lnTo>
                <a:lnTo>
                  <a:pt x="328" y="180"/>
                </a:lnTo>
                <a:lnTo>
                  <a:pt x="329" y="176"/>
                </a:lnTo>
                <a:lnTo>
                  <a:pt x="330" y="170"/>
                </a:lnTo>
                <a:lnTo>
                  <a:pt x="330" y="165"/>
                </a:lnTo>
                <a:lnTo>
                  <a:pt x="330" y="165"/>
                </a:lnTo>
                <a:lnTo>
                  <a:pt x="330" y="166"/>
                </a:lnTo>
                <a:lnTo>
                  <a:pt x="330" y="170"/>
                </a:lnTo>
                <a:lnTo>
                  <a:pt x="327" y="181"/>
                </a:lnTo>
                <a:lnTo>
                  <a:pt x="322" y="198"/>
                </a:lnTo>
                <a:lnTo>
                  <a:pt x="322" y="198"/>
                </a:lnTo>
                <a:lnTo>
                  <a:pt x="322" y="198"/>
                </a:lnTo>
                <a:lnTo>
                  <a:pt x="321" y="199"/>
                </a:lnTo>
                <a:lnTo>
                  <a:pt x="321" y="203"/>
                </a:lnTo>
                <a:lnTo>
                  <a:pt x="321" y="203"/>
                </a:lnTo>
                <a:lnTo>
                  <a:pt x="322" y="199"/>
                </a:lnTo>
                <a:lnTo>
                  <a:pt x="323" y="199"/>
                </a:lnTo>
                <a:lnTo>
                  <a:pt x="326" y="199"/>
                </a:lnTo>
                <a:lnTo>
                  <a:pt x="326" y="199"/>
                </a:lnTo>
                <a:lnTo>
                  <a:pt x="329" y="180"/>
                </a:lnTo>
                <a:lnTo>
                  <a:pt x="334" y="166"/>
                </a:lnTo>
                <a:lnTo>
                  <a:pt x="338" y="156"/>
                </a:lnTo>
                <a:lnTo>
                  <a:pt x="338" y="156"/>
                </a:lnTo>
                <a:lnTo>
                  <a:pt x="339" y="159"/>
                </a:lnTo>
                <a:lnTo>
                  <a:pt x="339" y="160"/>
                </a:lnTo>
                <a:lnTo>
                  <a:pt x="339" y="159"/>
                </a:lnTo>
                <a:lnTo>
                  <a:pt x="339" y="159"/>
                </a:lnTo>
                <a:lnTo>
                  <a:pt x="341" y="165"/>
                </a:lnTo>
                <a:lnTo>
                  <a:pt x="342" y="171"/>
                </a:lnTo>
                <a:lnTo>
                  <a:pt x="341" y="178"/>
                </a:lnTo>
                <a:lnTo>
                  <a:pt x="340" y="185"/>
                </a:lnTo>
                <a:lnTo>
                  <a:pt x="336" y="192"/>
                </a:lnTo>
                <a:lnTo>
                  <a:pt x="333" y="199"/>
                </a:lnTo>
                <a:lnTo>
                  <a:pt x="323" y="212"/>
                </a:lnTo>
                <a:lnTo>
                  <a:pt x="312" y="225"/>
                </a:lnTo>
                <a:lnTo>
                  <a:pt x="303" y="235"/>
                </a:lnTo>
                <a:lnTo>
                  <a:pt x="293" y="245"/>
                </a:lnTo>
                <a:lnTo>
                  <a:pt x="293" y="245"/>
                </a:lnTo>
                <a:lnTo>
                  <a:pt x="293" y="245"/>
                </a:lnTo>
                <a:lnTo>
                  <a:pt x="293" y="245"/>
                </a:lnTo>
                <a:lnTo>
                  <a:pt x="293" y="245"/>
                </a:lnTo>
                <a:close/>
                <a:moveTo>
                  <a:pt x="353" y="134"/>
                </a:moveTo>
                <a:lnTo>
                  <a:pt x="353" y="134"/>
                </a:lnTo>
                <a:lnTo>
                  <a:pt x="352" y="132"/>
                </a:lnTo>
                <a:lnTo>
                  <a:pt x="352" y="129"/>
                </a:lnTo>
                <a:lnTo>
                  <a:pt x="352" y="129"/>
                </a:lnTo>
                <a:lnTo>
                  <a:pt x="353" y="132"/>
                </a:lnTo>
                <a:lnTo>
                  <a:pt x="353" y="134"/>
                </a:lnTo>
                <a:lnTo>
                  <a:pt x="353" y="134"/>
                </a:lnTo>
                <a:close/>
                <a:moveTo>
                  <a:pt x="297" y="38"/>
                </a:moveTo>
                <a:lnTo>
                  <a:pt x="297" y="38"/>
                </a:lnTo>
                <a:lnTo>
                  <a:pt x="300" y="38"/>
                </a:lnTo>
                <a:lnTo>
                  <a:pt x="303" y="39"/>
                </a:lnTo>
                <a:lnTo>
                  <a:pt x="304" y="40"/>
                </a:lnTo>
                <a:lnTo>
                  <a:pt x="303" y="40"/>
                </a:lnTo>
                <a:lnTo>
                  <a:pt x="301" y="41"/>
                </a:lnTo>
                <a:lnTo>
                  <a:pt x="299" y="41"/>
                </a:lnTo>
                <a:lnTo>
                  <a:pt x="298" y="40"/>
                </a:lnTo>
                <a:lnTo>
                  <a:pt x="297" y="38"/>
                </a:lnTo>
                <a:lnTo>
                  <a:pt x="297" y="38"/>
                </a:lnTo>
                <a:lnTo>
                  <a:pt x="297" y="38"/>
                </a:lnTo>
                <a:lnTo>
                  <a:pt x="297" y="39"/>
                </a:lnTo>
                <a:lnTo>
                  <a:pt x="297" y="39"/>
                </a:lnTo>
                <a:lnTo>
                  <a:pt x="297" y="38"/>
                </a:lnTo>
                <a:lnTo>
                  <a:pt x="297" y="38"/>
                </a:lnTo>
                <a:close/>
                <a:moveTo>
                  <a:pt x="235" y="459"/>
                </a:moveTo>
                <a:lnTo>
                  <a:pt x="235" y="459"/>
                </a:lnTo>
                <a:lnTo>
                  <a:pt x="236" y="458"/>
                </a:lnTo>
                <a:lnTo>
                  <a:pt x="238" y="459"/>
                </a:lnTo>
                <a:lnTo>
                  <a:pt x="238" y="459"/>
                </a:lnTo>
                <a:lnTo>
                  <a:pt x="236" y="459"/>
                </a:lnTo>
                <a:lnTo>
                  <a:pt x="235" y="459"/>
                </a:lnTo>
                <a:lnTo>
                  <a:pt x="235" y="459"/>
                </a:lnTo>
                <a:close/>
                <a:moveTo>
                  <a:pt x="240" y="437"/>
                </a:moveTo>
                <a:lnTo>
                  <a:pt x="240" y="437"/>
                </a:lnTo>
                <a:lnTo>
                  <a:pt x="247" y="437"/>
                </a:lnTo>
                <a:lnTo>
                  <a:pt x="247" y="437"/>
                </a:lnTo>
                <a:lnTo>
                  <a:pt x="246" y="439"/>
                </a:lnTo>
                <a:lnTo>
                  <a:pt x="242" y="439"/>
                </a:lnTo>
                <a:lnTo>
                  <a:pt x="241" y="437"/>
                </a:lnTo>
                <a:lnTo>
                  <a:pt x="240" y="437"/>
                </a:lnTo>
                <a:lnTo>
                  <a:pt x="240" y="437"/>
                </a:lnTo>
                <a:lnTo>
                  <a:pt x="241" y="437"/>
                </a:lnTo>
                <a:lnTo>
                  <a:pt x="240" y="437"/>
                </a:lnTo>
                <a:lnTo>
                  <a:pt x="240" y="437"/>
                </a:lnTo>
                <a:close/>
                <a:moveTo>
                  <a:pt x="111" y="349"/>
                </a:moveTo>
                <a:lnTo>
                  <a:pt x="111" y="349"/>
                </a:lnTo>
                <a:lnTo>
                  <a:pt x="110" y="348"/>
                </a:lnTo>
                <a:lnTo>
                  <a:pt x="109" y="347"/>
                </a:lnTo>
                <a:lnTo>
                  <a:pt x="109" y="347"/>
                </a:lnTo>
                <a:lnTo>
                  <a:pt x="111" y="348"/>
                </a:lnTo>
                <a:lnTo>
                  <a:pt x="111" y="349"/>
                </a:lnTo>
                <a:lnTo>
                  <a:pt x="111" y="349"/>
                </a:lnTo>
                <a:close/>
                <a:moveTo>
                  <a:pt x="77" y="275"/>
                </a:moveTo>
                <a:lnTo>
                  <a:pt x="77" y="275"/>
                </a:lnTo>
                <a:lnTo>
                  <a:pt x="77" y="274"/>
                </a:lnTo>
                <a:lnTo>
                  <a:pt x="79" y="272"/>
                </a:lnTo>
                <a:lnTo>
                  <a:pt x="79" y="272"/>
                </a:lnTo>
                <a:lnTo>
                  <a:pt x="77" y="274"/>
                </a:lnTo>
                <a:lnTo>
                  <a:pt x="77" y="275"/>
                </a:lnTo>
                <a:lnTo>
                  <a:pt x="77" y="275"/>
                </a:lnTo>
                <a:lnTo>
                  <a:pt x="77" y="275"/>
                </a:lnTo>
                <a:close/>
                <a:moveTo>
                  <a:pt x="74" y="213"/>
                </a:moveTo>
                <a:lnTo>
                  <a:pt x="74" y="213"/>
                </a:lnTo>
                <a:lnTo>
                  <a:pt x="74" y="215"/>
                </a:lnTo>
                <a:lnTo>
                  <a:pt x="73" y="215"/>
                </a:lnTo>
                <a:lnTo>
                  <a:pt x="73" y="215"/>
                </a:lnTo>
                <a:lnTo>
                  <a:pt x="73" y="213"/>
                </a:lnTo>
                <a:lnTo>
                  <a:pt x="74" y="213"/>
                </a:lnTo>
                <a:lnTo>
                  <a:pt x="74" y="213"/>
                </a:lnTo>
                <a:close/>
                <a:moveTo>
                  <a:pt x="285" y="147"/>
                </a:moveTo>
                <a:lnTo>
                  <a:pt x="285" y="147"/>
                </a:lnTo>
                <a:lnTo>
                  <a:pt x="285" y="148"/>
                </a:lnTo>
                <a:lnTo>
                  <a:pt x="285" y="151"/>
                </a:lnTo>
                <a:lnTo>
                  <a:pt x="285" y="151"/>
                </a:lnTo>
                <a:lnTo>
                  <a:pt x="285" y="148"/>
                </a:lnTo>
                <a:lnTo>
                  <a:pt x="285" y="147"/>
                </a:lnTo>
                <a:lnTo>
                  <a:pt x="285" y="147"/>
                </a:lnTo>
                <a:close/>
                <a:moveTo>
                  <a:pt x="292" y="128"/>
                </a:moveTo>
                <a:lnTo>
                  <a:pt x="292" y="128"/>
                </a:lnTo>
                <a:lnTo>
                  <a:pt x="294" y="129"/>
                </a:lnTo>
                <a:lnTo>
                  <a:pt x="294" y="130"/>
                </a:lnTo>
                <a:lnTo>
                  <a:pt x="293" y="130"/>
                </a:lnTo>
                <a:lnTo>
                  <a:pt x="293" y="130"/>
                </a:lnTo>
                <a:lnTo>
                  <a:pt x="293" y="129"/>
                </a:lnTo>
                <a:lnTo>
                  <a:pt x="292" y="128"/>
                </a:lnTo>
                <a:lnTo>
                  <a:pt x="292" y="128"/>
                </a:lnTo>
                <a:close/>
                <a:moveTo>
                  <a:pt x="286" y="191"/>
                </a:moveTo>
                <a:lnTo>
                  <a:pt x="286" y="191"/>
                </a:lnTo>
                <a:lnTo>
                  <a:pt x="286" y="189"/>
                </a:lnTo>
                <a:lnTo>
                  <a:pt x="286" y="189"/>
                </a:lnTo>
                <a:lnTo>
                  <a:pt x="287" y="191"/>
                </a:lnTo>
                <a:lnTo>
                  <a:pt x="286" y="191"/>
                </a:lnTo>
                <a:lnTo>
                  <a:pt x="286" y="191"/>
                </a:lnTo>
                <a:lnTo>
                  <a:pt x="287" y="191"/>
                </a:lnTo>
                <a:lnTo>
                  <a:pt x="286" y="191"/>
                </a:lnTo>
                <a:lnTo>
                  <a:pt x="286" y="191"/>
                </a:lnTo>
                <a:close/>
                <a:moveTo>
                  <a:pt x="301" y="88"/>
                </a:moveTo>
                <a:lnTo>
                  <a:pt x="301" y="88"/>
                </a:lnTo>
                <a:lnTo>
                  <a:pt x="305" y="93"/>
                </a:lnTo>
                <a:lnTo>
                  <a:pt x="305" y="93"/>
                </a:lnTo>
                <a:lnTo>
                  <a:pt x="303" y="91"/>
                </a:lnTo>
                <a:lnTo>
                  <a:pt x="301" y="88"/>
                </a:lnTo>
                <a:lnTo>
                  <a:pt x="301" y="88"/>
                </a:lnTo>
                <a:close/>
                <a:moveTo>
                  <a:pt x="326" y="139"/>
                </a:moveTo>
                <a:lnTo>
                  <a:pt x="326" y="139"/>
                </a:lnTo>
                <a:lnTo>
                  <a:pt x="326" y="140"/>
                </a:lnTo>
                <a:lnTo>
                  <a:pt x="326" y="141"/>
                </a:lnTo>
                <a:lnTo>
                  <a:pt x="326" y="141"/>
                </a:lnTo>
                <a:lnTo>
                  <a:pt x="326" y="140"/>
                </a:lnTo>
                <a:lnTo>
                  <a:pt x="326" y="139"/>
                </a:lnTo>
                <a:lnTo>
                  <a:pt x="326" y="139"/>
                </a:lnTo>
                <a:close/>
                <a:moveTo>
                  <a:pt x="327" y="166"/>
                </a:moveTo>
                <a:lnTo>
                  <a:pt x="327" y="166"/>
                </a:lnTo>
                <a:lnTo>
                  <a:pt x="328" y="168"/>
                </a:lnTo>
                <a:lnTo>
                  <a:pt x="327" y="169"/>
                </a:lnTo>
                <a:lnTo>
                  <a:pt x="327" y="169"/>
                </a:lnTo>
                <a:lnTo>
                  <a:pt x="327" y="168"/>
                </a:lnTo>
                <a:lnTo>
                  <a:pt x="327" y="166"/>
                </a:lnTo>
                <a:lnTo>
                  <a:pt x="327" y="166"/>
                </a:lnTo>
                <a:close/>
                <a:moveTo>
                  <a:pt x="303" y="236"/>
                </a:moveTo>
                <a:lnTo>
                  <a:pt x="303" y="236"/>
                </a:lnTo>
                <a:lnTo>
                  <a:pt x="299" y="237"/>
                </a:lnTo>
                <a:lnTo>
                  <a:pt x="300" y="237"/>
                </a:lnTo>
                <a:lnTo>
                  <a:pt x="301" y="237"/>
                </a:lnTo>
                <a:lnTo>
                  <a:pt x="303" y="236"/>
                </a:lnTo>
                <a:lnTo>
                  <a:pt x="303" y="236"/>
                </a:lnTo>
                <a:lnTo>
                  <a:pt x="303" y="236"/>
                </a:lnTo>
                <a:lnTo>
                  <a:pt x="301" y="236"/>
                </a:lnTo>
                <a:lnTo>
                  <a:pt x="303" y="236"/>
                </a:lnTo>
                <a:lnTo>
                  <a:pt x="303" y="236"/>
                </a:lnTo>
                <a:close/>
                <a:moveTo>
                  <a:pt x="338" y="205"/>
                </a:moveTo>
                <a:lnTo>
                  <a:pt x="338" y="205"/>
                </a:lnTo>
                <a:lnTo>
                  <a:pt x="338" y="206"/>
                </a:lnTo>
                <a:lnTo>
                  <a:pt x="336" y="207"/>
                </a:lnTo>
                <a:lnTo>
                  <a:pt x="336" y="207"/>
                </a:lnTo>
                <a:lnTo>
                  <a:pt x="336" y="205"/>
                </a:lnTo>
                <a:lnTo>
                  <a:pt x="338" y="205"/>
                </a:lnTo>
                <a:lnTo>
                  <a:pt x="338" y="205"/>
                </a:lnTo>
                <a:close/>
                <a:moveTo>
                  <a:pt x="353" y="158"/>
                </a:moveTo>
                <a:lnTo>
                  <a:pt x="353" y="158"/>
                </a:lnTo>
                <a:lnTo>
                  <a:pt x="354" y="159"/>
                </a:lnTo>
                <a:lnTo>
                  <a:pt x="354" y="162"/>
                </a:lnTo>
                <a:lnTo>
                  <a:pt x="354" y="162"/>
                </a:lnTo>
                <a:lnTo>
                  <a:pt x="353" y="159"/>
                </a:lnTo>
                <a:lnTo>
                  <a:pt x="353" y="158"/>
                </a:lnTo>
                <a:lnTo>
                  <a:pt x="353" y="158"/>
                </a:lnTo>
                <a:close/>
                <a:moveTo>
                  <a:pt x="353" y="147"/>
                </a:moveTo>
                <a:lnTo>
                  <a:pt x="353" y="147"/>
                </a:lnTo>
                <a:lnTo>
                  <a:pt x="353" y="150"/>
                </a:lnTo>
                <a:lnTo>
                  <a:pt x="353" y="152"/>
                </a:lnTo>
                <a:lnTo>
                  <a:pt x="353" y="152"/>
                </a:lnTo>
                <a:lnTo>
                  <a:pt x="353" y="150"/>
                </a:lnTo>
                <a:lnTo>
                  <a:pt x="353" y="147"/>
                </a:lnTo>
                <a:lnTo>
                  <a:pt x="353" y="147"/>
                </a:lnTo>
                <a:close/>
                <a:moveTo>
                  <a:pt x="301" y="195"/>
                </a:moveTo>
                <a:lnTo>
                  <a:pt x="301" y="195"/>
                </a:lnTo>
                <a:lnTo>
                  <a:pt x="304" y="192"/>
                </a:lnTo>
                <a:lnTo>
                  <a:pt x="304" y="192"/>
                </a:lnTo>
                <a:lnTo>
                  <a:pt x="304" y="194"/>
                </a:lnTo>
                <a:lnTo>
                  <a:pt x="301" y="195"/>
                </a:lnTo>
                <a:lnTo>
                  <a:pt x="301" y="195"/>
                </a:lnTo>
                <a:close/>
                <a:moveTo>
                  <a:pt x="360" y="113"/>
                </a:moveTo>
                <a:lnTo>
                  <a:pt x="360" y="113"/>
                </a:lnTo>
                <a:lnTo>
                  <a:pt x="362" y="115"/>
                </a:lnTo>
                <a:lnTo>
                  <a:pt x="362" y="117"/>
                </a:lnTo>
                <a:lnTo>
                  <a:pt x="362" y="117"/>
                </a:lnTo>
                <a:lnTo>
                  <a:pt x="360" y="115"/>
                </a:lnTo>
                <a:lnTo>
                  <a:pt x="360" y="113"/>
                </a:lnTo>
                <a:lnTo>
                  <a:pt x="360" y="113"/>
                </a:lnTo>
                <a:close/>
                <a:moveTo>
                  <a:pt x="340" y="163"/>
                </a:moveTo>
                <a:lnTo>
                  <a:pt x="340" y="163"/>
                </a:lnTo>
                <a:lnTo>
                  <a:pt x="340" y="165"/>
                </a:lnTo>
                <a:lnTo>
                  <a:pt x="340" y="163"/>
                </a:lnTo>
                <a:lnTo>
                  <a:pt x="340" y="163"/>
                </a:lnTo>
                <a:lnTo>
                  <a:pt x="340" y="163"/>
                </a:lnTo>
                <a:lnTo>
                  <a:pt x="340" y="163"/>
                </a:lnTo>
                <a:lnTo>
                  <a:pt x="340" y="163"/>
                </a:lnTo>
                <a:close/>
                <a:moveTo>
                  <a:pt x="299" y="193"/>
                </a:moveTo>
                <a:lnTo>
                  <a:pt x="299" y="193"/>
                </a:lnTo>
                <a:lnTo>
                  <a:pt x="298" y="194"/>
                </a:lnTo>
                <a:lnTo>
                  <a:pt x="298" y="193"/>
                </a:lnTo>
                <a:lnTo>
                  <a:pt x="298" y="193"/>
                </a:lnTo>
                <a:lnTo>
                  <a:pt x="298" y="193"/>
                </a:lnTo>
                <a:lnTo>
                  <a:pt x="299" y="193"/>
                </a:lnTo>
                <a:lnTo>
                  <a:pt x="299" y="193"/>
                </a:lnTo>
                <a:close/>
                <a:moveTo>
                  <a:pt x="299" y="192"/>
                </a:moveTo>
                <a:lnTo>
                  <a:pt x="299" y="192"/>
                </a:lnTo>
                <a:lnTo>
                  <a:pt x="300" y="192"/>
                </a:lnTo>
                <a:lnTo>
                  <a:pt x="299" y="192"/>
                </a:lnTo>
                <a:lnTo>
                  <a:pt x="299" y="192"/>
                </a:lnTo>
                <a:lnTo>
                  <a:pt x="299" y="192"/>
                </a:lnTo>
                <a:lnTo>
                  <a:pt x="299" y="192"/>
                </a:lnTo>
                <a:lnTo>
                  <a:pt x="299" y="192"/>
                </a:lnTo>
                <a:close/>
                <a:moveTo>
                  <a:pt x="303" y="189"/>
                </a:moveTo>
                <a:lnTo>
                  <a:pt x="303" y="189"/>
                </a:lnTo>
                <a:lnTo>
                  <a:pt x="303" y="191"/>
                </a:lnTo>
                <a:lnTo>
                  <a:pt x="303" y="192"/>
                </a:lnTo>
                <a:lnTo>
                  <a:pt x="303" y="192"/>
                </a:lnTo>
                <a:lnTo>
                  <a:pt x="303" y="191"/>
                </a:lnTo>
                <a:lnTo>
                  <a:pt x="303" y="189"/>
                </a:lnTo>
                <a:lnTo>
                  <a:pt x="303" y="189"/>
                </a:lnTo>
                <a:close/>
                <a:moveTo>
                  <a:pt x="330" y="164"/>
                </a:moveTo>
                <a:lnTo>
                  <a:pt x="330" y="164"/>
                </a:lnTo>
                <a:lnTo>
                  <a:pt x="330" y="163"/>
                </a:lnTo>
                <a:lnTo>
                  <a:pt x="330" y="164"/>
                </a:lnTo>
                <a:lnTo>
                  <a:pt x="330" y="164"/>
                </a:lnTo>
                <a:lnTo>
                  <a:pt x="330" y="164"/>
                </a:lnTo>
                <a:lnTo>
                  <a:pt x="330" y="164"/>
                </a:lnTo>
                <a:lnTo>
                  <a:pt x="330" y="164"/>
                </a:lnTo>
                <a:close/>
                <a:moveTo>
                  <a:pt x="305" y="183"/>
                </a:moveTo>
                <a:lnTo>
                  <a:pt x="305" y="183"/>
                </a:lnTo>
                <a:lnTo>
                  <a:pt x="305" y="185"/>
                </a:lnTo>
                <a:lnTo>
                  <a:pt x="305" y="183"/>
                </a:lnTo>
                <a:lnTo>
                  <a:pt x="305" y="183"/>
                </a:lnTo>
                <a:lnTo>
                  <a:pt x="305" y="183"/>
                </a:lnTo>
                <a:lnTo>
                  <a:pt x="305" y="183"/>
                </a:lnTo>
                <a:lnTo>
                  <a:pt x="305" y="183"/>
                </a:lnTo>
                <a:close/>
                <a:moveTo>
                  <a:pt x="289" y="187"/>
                </a:moveTo>
                <a:lnTo>
                  <a:pt x="289" y="187"/>
                </a:lnTo>
                <a:lnTo>
                  <a:pt x="288" y="187"/>
                </a:lnTo>
                <a:lnTo>
                  <a:pt x="288" y="188"/>
                </a:lnTo>
                <a:lnTo>
                  <a:pt x="288" y="188"/>
                </a:lnTo>
                <a:lnTo>
                  <a:pt x="288" y="187"/>
                </a:lnTo>
                <a:lnTo>
                  <a:pt x="288" y="187"/>
                </a:lnTo>
                <a:lnTo>
                  <a:pt x="288" y="187"/>
                </a:lnTo>
                <a:lnTo>
                  <a:pt x="289" y="187"/>
                </a:lnTo>
                <a:lnTo>
                  <a:pt x="289" y="187"/>
                </a:lnTo>
                <a:close/>
                <a:moveTo>
                  <a:pt x="330" y="158"/>
                </a:moveTo>
                <a:lnTo>
                  <a:pt x="330" y="158"/>
                </a:lnTo>
                <a:lnTo>
                  <a:pt x="332" y="154"/>
                </a:lnTo>
                <a:lnTo>
                  <a:pt x="333" y="154"/>
                </a:lnTo>
                <a:lnTo>
                  <a:pt x="333" y="154"/>
                </a:lnTo>
                <a:lnTo>
                  <a:pt x="332" y="157"/>
                </a:lnTo>
                <a:lnTo>
                  <a:pt x="330" y="158"/>
                </a:lnTo>
                <a:lnTo>
                  <a:pt x="330" y="158"/>
                </a:lnTo>
                <a:lnTo>
                  <a:pt x="330" y="157"/>
                </a:lnTo>
                <a:lnTo>
                  <a:pt x="330" y="158"/>
                </a:lnTo>
                <a:lnTo>
                  <a:pt x="330" y="158"/>
                </a:lnTo>
                <a:close/>
                <a:moveTo>
                  <a:pt x="348" y="120"/>
                </a:moveTo>
                <a:lnTo>
                  <a:pt x="348" y="120"/>
                </a:lnTo>
                <a:lnTo>
                  <a:pt x="350" y="121"/>
                </a:lnTo>
                <a:lnTo>
                  <a:pt x="350" y="123"/>
                </a:lnTo>
                <a:lnTo>
                  <a:pt x="350" y="123"/>
                </a:lnTo>
                <a:lnTo>
                  <a:pt x="348" y="122"/>
                </a:lnTo>
                <a:lnTo>
                  <a:pt x="348" y="120"/>
                </a:lnTo>
                <a:lnTo>
                  <a:pt x="348" y="120"/>
                </a:lnTo>
                <a:close/>
                <a:moveTo>
                  <a:pt x="327" y="164"/>
                </a:moveTo>
                <a:lnTo>
                  <a:pt x="327" y="164"/>
                </a:lnTo>
                <a:lnTo>
                  <a:pt x="328" y="164"/>
                </a:lnTo>
                <a:lnTo>
                  <a:pt x="327" y="164"/>
                </a:lnTo>
                <a:lnTo>
                  <a:pt x="327" y="164"/>
                </a:lnTo>
                <a:lnTo>
                  <a:pt x="328" y="164"/>
                </a:lnTo>
                <a:lnTo>
                  <a:pt x="327" y="164"/>
                </a:lnTo>
                <a:lnTo>
                  <a:pt x="327" y="164"/>
                </a:lnTo>
                <a:close/>
                <a:moveTo>
                  <a:pt x="294" y="183"/>
                </a:moveTo>
                <a:lnTo>
                  <a:pt x="294" y="183"/>
                </a:lnTo>
                <a:lnTo>
                  <a:pt x="292" y="186"/>
                </a:lnTo>
                <a:lnTo>
                  <a:pt x="294" y="183"/>
                </a:lnTo>
                <a:lnTo>
                  <a:pt x="294" y="183"/>
                </a:lnTo>
                <a:lnTo>
                  <a:pt x="294" y="185"/>
                </a:lnTo>
                <a:lnTo>
                  <a:pt x="294" y="183"/>
                </a:lnTo>
                <a:lnTo>
                  <a:pt x="294" y="183"/>
                </a:lnTo>
                <a:close/>
                <a:moveTo>
                  <a:pt x="309" y="177"/>
                </a:moveTo>
                <a:lnTo>
                  <a:pt x="309" y="177"/>
                </a:lnTo>
                <a:lnTo>
                  <a:pt x="309" y="178"/>
                </a:lnTo>
                <a:lnTo>
                  <a:pt x="309" y="180"/>
                </a:lnTo>
                <a:lnTo>
                  <a:pt x="309" y="180"/>
                </a:lnTo>
                <a:lnTo>
                  <a:pt x="309" y="178"/>
                </a:lnTo>
                <a:lnTo>
                  <a:pt x="309" y="177"/>
                </a:lnTo>
                <a:lnTo>
                  <a:pt x="309" y="177"/>
                </a:lnTo>
                <a:close/>
                <a:moveTo>
                  <a:pt x="299" y="182"/>
                </a:moveTo>
                <a:lnTo>
                  <a:pt x="299" y="182"/>
                </a:lnTo>
                <a:lnTo>
                  <a:pt x="299" y="182"/>
                </a:lnTo>
                <a:lnTo>
                  <a:pt x="298" y="181"/>
                </a:lnTo>
                <a:lnTo>
                  <a:pt x="298" y="181"/>
                </a:lnTo>
                <a:lnTo>
                  <a:pt x="299" y="182"/>
                </a:lnTo>
                <a:lnTo>
                  <a:pt x="299" y="182"/>
                </a:lnTo>
                <a:lnTo>
                  <a:pt x="298" y="182"/>
                </a:lnTo>
                <a:lnTo>
                  <a:pt x="299" y="182"/>
                </a:lnTo>
                <a:lnTo>
                  <a:pt x="299" y="182"/>
                </a:lnTo>
                <a:close/>
                <a:moveTo>
                  <a:pt x="332" y="139"/>
                </a:moveTo>
                <a:lnTo>
                  <a:pt x="332" y="139"/>
                </a:lnTo>
                <a:lnTo>
                  <a:pt x="329" y="140"/>
                </a:lnTo>
                <a:lnTo>
                  <a:pt x="329" y="141"/>
                </a:lnTo>
                <a:lnTo>
                  <a:pt x="330" y="144"/>
                </a:lnTo>
                <a:lnTo>
                  <a:pt x="332" y="144"/>
                </a:lnTo>
                <a:lnTo>
                  <a:pt x="333" y="144"/>
                </a:lnTo>
                <a:lnTo>
                  <a:pt x="333" y="141"/>
                </a:lnTo>
                <a:lnTo>
                  <a:pt x="332" y="139"/>
                </a:lnTo>
                <a:lnTo>
                  <a:pt x="332" y="139"/>
                </a:lnTo>
                <a:lnTo>
                  <a:pt x="330" y="139"/>
                </a:lnTo>
                <a:lnTo>
                  <a:pt x="332" y="139"/>
                </a:lnTo>
                <a:lnTo>
                  <a:pt x="332" y="139"/>
                </a:lnTo>
                <a:close/>
                <a:moveTo>
                  <a:pt x="309" y="176"/>
                </a:moveTo>
                <a:lnTo>
                  <a:pt x="309" y="176"/>
                </a:lnTo>
                <a:lnTo>
                  <a:pt x="307" y="175"/>
                </a:lnTo>
                <a:lnTo>
                  <a:pt x="307" y="175"/>
                </a:lnTo>
                <a:lnTo>
                  <a:pt x="309" y="176"/>
                </a:lnTo>
                <a:lnTo>
                  <a:pt x="309" y="176"/>
                </a:lnTo>
                <a:lnTo>
                  <a:pt x="309" y="176"/>
                </a:lnTo>
                <a:lnTo>
                  <a:pt x="309" y="175"/>
                </a:lnTo>
                <a:lnTo>
                  <a:pt x="309" y="176"/>
                </a:lnTo>
                <a:lnTo>
                  <a:pt x="309" y="176"/>
                </a:lnTo>
                <a:close/>
                <a:moveTo>
                  <a:pt x="344" y="76"/>
                </a:moveTo>
                <a:lnTo>
                  <a:pt x="344" y="76"/>
                </a:lnTo>
                <a:lnTo>
                  <a:pt x="345" y="77"/>
                </a:lnTo>
                <a:lnTo>
                  <a:pt x="346" y="79"/>
                </a:lnTo>
                <a:lnTo>
                  <a:pt x="346" y="79"/>
                </a:lnTo>
                <a:lnTo>
                  <a:pt x="345" y="77"/>
                </a:lnTo>
                <a:lnTo>
                  <a:pt x="344" y="76"/>
                </a:lnTo>
                <a:lnTo>
                  <a:pt x="344" y="76"/>
                </a:lnTo>
                <a:close/>
                <a:moveTo>
                  <a:pt x="341" y="99"/>
                </a:moveTo>
                <a:lnTo>
                  <a:pt x="341" y="99"/>
                </a:lnTo>
                <a:lnTo>
                  <a:pt x="342" y="99"/>
                </a:lnTo>
                <a:lnTo>
                  <a:pt x="342" y="100"/>
                </a:lnTo>
                <a:lnTo>
                  <a:pt x="342" y="101"/>
                </a:lnTo>
                <a:lnTo>
                  <a:pt x="342" y="101"/>
                </a:lnTo>
                <a:lnTo>
                  <a:pt x="341" y="100"/>
                </a:lnTo>
                <a:lnTo>
                  <a:pt x="341" y="99"/>
                </a:lnTo>
                <a:lnTo>
                  <a:pt x="341" y="99"/>
                </a:lnTo>
                <a:close/>
                <a:moveTo>
                  <a:pt x="300" y="176"/>
                </a:moveTo>
                <a:lnTo>
                  <a:pt x="300" y="176"/>
                </a:lnTo>
                <a:lnTo>
                  <a:pt x="300" y="177"/>
                </a:lnTo>
                <a:lnTo>
                  <a:pt x="300" y="176"/>
                </a:lnTo>
                <a:lnTo>
                  <a:pt x="300" y="176"/>
                </a:lnTo>
                <a:lnTo>
                  <a:pt x="300" y="176"/>
                </a:lnTo>
                <a:lnTo>
                  <a:pt x="300" y="176"/>
                </a:lnTo>
                <a:lnTo>
                  <a:pt x="300" y="176"/>
                </a:lnTo>
                <a:close/>
                <a:moveTo>
                  <a:pt x="306" y="170"/>
                </a:moveTo>
                <a:lnTo>
                  <a:pt x="306" y="170"/>
                </a:lnTo>
                <a:lnTo>
                  <a:pt x="307" y="172"/>
                </a:lnTo>
                <a:lnTo>
                  <a:pt x="306" y="170"/>
                </a:lnTo>
                <a:lnTo>
                  <a:pt x="306" y="170"/>
                </a:lnTo>
                <a:lnTo>
                  <a:pt x="306" y="170"/>
                </a:lnTo>
                <a:lnTo>
                  <a:pt x="306" y="170"/>
                </a:lnTo>
                <a:lnTo>
                  <a:pt x="306" y="170"/>
                </a:lnTo>
                <a:close/>
                <a:moveTo>
                  <a:pt x="300" y="175"/>
                </a:moveTo>
                <a:lnTo>
                  <a:pt x="300" y="175"/>
                </a:lnTo>
                <a:lnTo>
                  <a:pt x="299" y="174"/>
                </a:lnTo>
                <a:lnTo>
                  <a:pt x="300" y="175"/>
                </a:lnTo>
                <a:lnTo>
                  <a:pt x="300" y="175"/>
                </a:lnTo>
                <a:lnTo>
                  <a:pt x="300" y="175"/>
                </a:lnTo>
                <a:lnTo>
                  <a:pt x="300" y="175"/>
                </a:lnTo>
                <a:lnTo>
                  <a:pt x="300" y="175"/>
                </a:lnTo>
                <a:close/>
                <a:moveTo>
                  <a:pt x="310" y="166"/>
                </a:moveTo>
                <a:lnTo>
                  <a:pt x="310" y="166"/>
                </a:lnTo>
                <a:lnTo>
                  <a:pt x="309" y="166"/>
                </a:lnTo>
                <a:lnTo>
                  <a:pt x="309" y="166"/>
                </a:lnTo>
                <a:lnTo>
                  <a:pt x="309" y="169"/>
                </a:lnTo>
                <a:lnTo>
                  <a:pt x="309" y="169"/>
                </a:lnTo>
                <a:lnTo>
                  <a:pt x="307" y="168"/>
                </a:lnTo>
                <a:lnTo>
                  <a:pt x="307" y="166"/>
                </a:lnTo>
                <a:lnTo>
                  <a:pt x="309" y="166"/>
                </a:lnTo>
                <a:lnTo>
                  <a:pt x="310" y="166"/>
                </a:lnTo>
                <a:lnTo>
                  <a:pt x="310" y="166"/>
                </a:lnTo>
                <a:close/>
                <a:moveTo>
                  <a:pt x="310" y="164"/>
                </a:moveTo>
                <a:lnTo>
                  <a:pt x="310" y="164"/>
                </a:lnTo>
                <a:lnTo>
                  <a:pt x="311" y="163"/>
                </a:lnTo>
                <a:lnTo>
                  <a:pt x="312" y="164"/>
                </a:lnTo>
                <a:lnTo>
                  <a:pt x="312" y="164"/>
                </a:lnTo>
                <a:lnTo>
                  <a:pt x="310" y="164"/>
                </a:lnTo>
                <a:lnTo>
                  <a:pt x="310" y="164"/>
                </a:lnTo>
                <a:lnTo>
                  <a:pt x="310" y="164"/>
                </a:lnTo>
                <a:lnTo>
                  <a:pt x="310" y="164"/>
                </a:lnTo>
                <a:lnTo>
                  <a:pt x="310" y="164"/>
                </a:lnTo>
                <a:close/>
                <a:moveTo>
                  <a:pt x="316" y="157"/>
                </a:moveTo>
                <a:lnTo>
                  <a:pt x="316" y="157"/>
                </a:lnTo>
                <a:lnTo>
                  <a:pt x="316" y="159"/>
                </a:lnTo>
                <a:lnTo>
                  <a:pt x="315" y="160"/>
                </a:lnTo>
                <a:lnTo>
                  <a:pt x="315" y="160"/>
                </a:lnTo>
                <a:lnTo>
                  <a:pt x="315" y="159"/>
                </a:lnTo>
                <a:lnTo>
                  <a:pt x="316" y="157"/>
                </a:lnTo>
                <a:lnTo>
                  <a:pt x="316" y="157"/>
                </a:lnTo>
                <a:close/>
                <a:moveTo>
                  <a:pt x="300" y="172"/>
                </a:moveTo>
                <a:lnTo>
                  <a:pt x="300" y="172"/>
                </a:lnTo>
                <a:lnTo>
                  <a:pt x="300" y="170"/>
                </a:lnTo>
                <a:lnTo>
                  <a:pt x="301" y="170"/>
                </a:lnTo>
                <a:lnTo>
                  <a:pt x="301" y="171"/>
                </a:lnTo>
                <a:lnTo>
                  <a:pt x="300" y="172"/>
                </a:lnTo>
                <a:lnTo>
                  <a:pt x="300" y="172"/>
                </a:lnTo>
                <a:lnTo>
                  <a:pt x="300" y="172"/>
                </a:lnTo>
                <a:lnTo>
                  <a:pt x="300" y="172"/>
                </a:lnTo>
                <a:lnTo>
                  <a:pt x="300" y="172"/>
                </a:lnTo>
                <a:close/>
                <a:moveTo>
                  <a:pt x="328" y="133"/>
                </a:moveTo>
                <a:lnTo>
                  <a:pt x="328" y="133"/>
                </a:lnTo>
                <a:lnTo>
                  <a:pt x="329" y="136"/>
                </a:lnTo>
                <a:lnTo>
                  <a:pt x="328" y="133"/>
                </a:lnTo>
                <a:lnTo>
                  <a:pt x="328" y="133"/>
                </a:lnTo>
                <a:lnTo>
                  <a:pt x="328" y="133"/>
                </a:lnTo>
                <a:lnTo>
                  <a:pt x="328" y="133"/>
                </a:lnTo>
                <a:lnTo>
                  <a:pt x="328" y="133"/>
                </a:lnTo>
                <a:close/>
                <a:moveTo>
                  <a:pt x="303" y="169"/>
                </a:moveTo>
                <a:lnTo>
                  <a:pt x="303" y="169"/>
                </a:lnTo>
                <a:lnTo>
                  <a:pt x="303" y="170"/>
                </a:lnTo>
                <a:lnTo>
                  <a:pt x="303" y="170"/>
                </a:lnTo>
                <a:lnTo>
                  <a:pt x="301" y="169"/>
                </a:lnTo>
                <a:lnTo>
                  <a:pt x="303" y="169"/>
                </a:lnTo>
                <a:lnTo>
                  <a:pt x="303" y="169"/>
                </a:lnTo>
                <a:close/>
                <a:moveTo>
                  <a:pt x="333" y="82"/>
                </a:moveTo>
                <a:lnTo>
                  <a:pt x="333" y="82"/>
                </a:lnTo>
                <a:lnTo>
                  <a:pt x="335" y="85"/>
                </a:lnTo>
                <a:lnTo>
                  <a:pt x="336" y="87"/>
                </a:lnTo>
                <a:lnTo>
                  <a:pt x="336" y="87"/>
                </a:lnTo>
                <a:lnTo>
                  <a:pt x="335" y="87"/>
                </a:lnTo>
                <a:lnTo>
                  <a:pt x="334" y="86"/>
                </a:lnTo>
                <a:lnTo>
                  <a:pt x="333" y="82"/>
                </a:lnTo>
                <a:lnTo>
                  <a:pt x="333" y="82"/>
                </a:lnTo>
                <a:close/>
                <a:moveTo>
                  <a:pt x="297" y="172"/>
                </a:moveTo>
                <a:lnTo>
                  <a:pt x="297" y="172"/>
                </a:lnTo>
                <a:lnTo>
                  <a:pt x="297" y="171"/>
                </a:lnTo>
                <a:lnTo>
                  <a:pt x="298" y="169"/>
                </a:lnTo>
                <a:lnTo>
                  <a:pt x="299" y="168"/>
                </a:lnTo>
                <a:lnTo>
                  <a:pt x="297" y="172"/>
                </a:lnTo>
                <a:lnTo>
                  <a:pt x="297" y="172"/>
                </a:lnTo>
                <a:lnTo>
                  <a:pt x="297" y="172"/>
                </a:lnTo>
                <a:lnTo>
                  <a:pt x="297" y="172"/>
                </a:lnTo>
                <a:lnTo>
                  <a:pt x="297" y="172"/>
                </a:lnTo>
                <a:close/>
                <a:moveTo>
                  <a:pt x="307" y="163"/>
                </a:moveTo>
                <a:lnTo>
                  <a:pt x="307" y="163"/>
                </a:lnTo>
                <a:lnTo>
                  <a:pt x="309" y="163"/>
                </a:lnTo>
                <a:lnTo>
                  <a:pt x="309" y="165"/>
                </a:lnTo>
                <a:lnTo>
                  <a:pt x="309" y="165"/>
                </a:lnTo>
                <a:lnTo>
                  <a:pt x="307" y="164"/>
                </a:lnTo>
                <a:lnTo>
                  <a:pt x="307" y="163"/>
                </a:lnTo>
                <a:lnTo>
                  <a:pt x="307" y="163"/>
                </a:lnTo>
                <a:close/>
                <a:moveTo>
                  <a:pt x="299" y="170"/>
                </a:moveTo>
                <a:lnTo>
                  <a:pt x="299" y="170"/>
                </a:lnTo>
                <a:lnTo>
                  <a:pt x="300" y="169"/>
                </a:lnTo>
                <a:lnTo>
                  <a:pt x="300" y="169"/>
                </a:lnTo>
                <a:lnTo>
                  <a:pt x="300" y="170"/>
                </a:lnTo>
                <a:lnTo>
                  <a:pt x="299" y="170"/>
                </a:lnTo>
                <a:lnTo>
                  <a:pt x="299" y="170"/>
                </a:lnTo>
                <a:close/>
                <a:moveTo>
                  <a:pt x="327" y="128"/>
                </a:moveTo>
                <a:lnTo>
                  <a:pt x="327" y="128"/>
                </a:lnTo>
                <a:lnTo>
                  <a:pt x="327" y="123"/>
                </a:lnTo>
                <a:lnTo>
                  <a:pt x="327" y="128"/>
                </a:lnTo>
                <a:lnTo>
                  <a:pt x="327" y="128"/>
                </a:lnTo>
                <a:lnTo>
                  <a:pt x="327" y="128"/>
                </a:lnTo>
                <a:lnTo>
                  <a:pt x="327" y="128"/>
                </a:lnTo>
                <a:lnTo>
                  <a:pt x="327" y="128"/>
                </a:lnTo>
                <a:close/>
                <a:moveTo>
                  <a:pt x="327" y="127"/>
                </a:moveTo>
                <a:lnTo>
                  <a:pt x="327" y="127"/>
                </a:lnTo>
                <a:lnTo>
                  <a:pt x="328" y="128"/>
                </a:lnTo>
                <a:lnTo>
                  <a:pt x="328" y="130"/>
                </a:lnTo>
                <a:lnTo>
                  <a:pt x="328" y="130"/>
                </a:lnTo>
                <a:lnTo>
                  <a:pt x="327" y="129"/>
                </a:lnTo>
                <a:lnTo>
                  <a:pt x="327" y="127"/>
                </a:lnTo>
                <a:lnTo>
                  <a:pt x="327" y="127"/>
                </a:lnTo>
                <a:close/>
                <a:moveTo>
                  <a:pt x="301" y="165"/>
                </a:moveTo>
                <a:lnTo>
                  <a:pt x="301" y="165"/>
                </a:lnTo>
                <a:lnTo>
                  <a:pt x="303" y="165"/>
                </a:lnTo>
                <a:lnTo>
                  <a:pt x="303" y="165"/>
                </a:lnTo>
                <a:lnTo>
                  <a:pt x="303" y="166"/>
                </a:lnTo>
                <a:lnTo>
                  <a:pt x="303" y="166"/>
                </a:lnTo>
                <a:lnTo>
                  <a:pt x="301" y="165"/>
                </a:lnTo>
                <a:lnTo>
                  <a:pt x="301" y="165"/>
                </a:lnTo>
                <a:lnTo>
                  <a:pt x="301" y="165"/>
                </a:lnTo>
                <a:lnTo>
                  <a:pt x="301" y="165"/>
                </a:lnTo>
                <a:lnTo>
                  <a:pt x="301" y="165"/>
                </a:lnTo>
                <a:close/>
                <a:moveTo>
                  <a:pt x="328" y="67"/>
                </a:moveTo>
                <a:lnTo>
                  <a:pt x="328" y="67"/>
                </a:lnTo>
                <a:lnTo>
                  <a:pt x="329" y="67"/>
                </a:lnTo>
                <a:lnTo>
                  <a:pt x="330" y="68"/>
                </a:lnTo>
                <a:lnTo>
                  <a:pt x="330" y="68"/>
                </a:lnTo>
                <a:lnTo>
                  <a:pt x="329" y="68"/>
                </a:lnTo>
                <a:lnTo>
                  <a:pt x="328" y="67"/>
                </a:lnTo>
                <a:lnTo>
                  <a:pt x="328" y="67"/>
                </a:lnTo>
                <a:close/>
                <a:moveTo>
                  <a:pt x="300" y="166"/>
                </a:moveTo>
                <a:lnTo>
                  <a:pt x="300" y="166"/>
                </a:lnTo>
                <a:lnTo>
                  <a:pt x="301" y="166"/>
                </a:lnTo>
                <a:lnTo>
                  <a:pt x="300" y="166"/>
                </a:lnTo>
                <a:lnTo>
                  <a:pt x="300" y="166"/>
                </a:lnTo>
                <a:lnTo>
                  <a:pt x="300" y="166"/>
                </a:lnTo>
                <a:lnTo>
                  <a:pt x="300" y="166"/>
                </a:lnTo>
                <a:lnTo>
                  <a:pt x="300" y="166"/>
                </a:lnTo>
                <a:close/>
                <a:moveTo>
                  <a:pt x="315" y="145"/>
                </a:moveTo>
                <a:lnTo>
                  <a:pt x="315" y="145"/>
                </a:lnTo>
                <a:lnTo>
                  <a:pt x="316" y="146"/>
                </a:lnTo>
                <a:lnTo>
                  <a:pt x="315" y="145"/>
                </a:lnTo>
                <a:lnTo>
                  <a:pt x="315" y="145"/>
                </a:lnTo>
                <a:lnTo>
                  <a:pt x="315" y="145"/>
                </a:lnTo>
                <a:lnTo>
                  <a:pt x="315" y="145"/>
                </a:lnTo>
                <a:lnTo>
                  <a:pt x="315" y="145"/>
                </a:lnTo>
                <a:close/>
                <a:moveTo>
                  <a:pt x="301" y="163"/>
                </a:moveTo>
                <a:lnTo>
                  <a:pt x="301" y="163"/>
                </a:lnTo>
                <a:lnTo>
                  <a:pt x="304" y="160"/>
                </a:lnTo>
                <a:lnTo>
                  <a:pt x="303" y="160"/>
                </a:lnTo>
                <a:lnTo>
                  <a:pt x="301" y="162"/>
                </a:lnTo>
                <a:lnTo>
                  <a:pt x="301" y="163"/>
                </a:lnTo>
                <a:lnTo>
                  <a:pt x="301" y="163"/>
                </a:lnTo>
                <a:lnTo>
                  <a:pt x="303" y="163"/>
                </a:lnTo>
                <a:lnTo>
                  <a:pt x="301" y="163"/>
                </a:lnTo>
                <a:lnTo>
                  <a:pt x="301" y="163"/>
                </a:lnTo>
                <a:close/>
                <a:moveTo>
                  <a:pt x="306" y="158"/>
                </a:moveTo>
                <a:lnTo>
                  <a:pt x="306" y="158"/>
                </a:lnTo>
                <a:lnTo>
                  <a:pt x="306" y="157"/>
                </a:lnTo>
                <a:lnTo>
                  <a:pt x="306" y="158"/>
                </a:lnTo>
                <a:lnTo>
                  <a:pt x="306" y="158"/>
                </a:lnTo>
                <a:lnTo>
                  <a:pt x="306" y="157"/>
                </a:lnTo>
                <a:lnTo>
                  <a:pt x="306" y="158"/>
                </a:lnTo>
                <a:lnTo>
                  <a:pt x="306" y="158"/>
                </a:lnTo>
                <a:close/>
                <a:moveTo>
                  <a:pt x="300" y="164"/>
                </a:moveTo>
                <a:lnTo>
                  <a:pt x="300" y="164"/>
                </a:lnTo>
                <a:lnTo>
                  <a:pt x="299" y="164"/>
                </a:lnTo>
                <a:lnTo>
                  <a:pt x="299" y="165"/>
                </a:lnTo>
                <a:lnTo>
                  <a:pt x="300" y="165"/>
                </a:lnTo>
                <a:lnTo>
                  <a:pt x="300" y="164"/>
                </a:lnTo>
                <a:lnTo>
                  <a:pt x="300" y="164"/>
                </a:lnTo>
                <a:lnTo>
                  <a:pt x="299" y="164"/>
                </a:lnTo>
                <a:lnTo>
                  <a:pt x="300" y="164"/>
                </a:lnTo>
                <a:lnTo>
                  <a:pt x="300" y="164"/>
                </a:lnTo>
                <a:close/>
                <a:moveTo>
                  <a:pt x="323" y="117"/>
                </a:moveTo>
                <a:lnTo>
                  <a:pt x="323" y="117"/>
                </a:lnTo>
                <a:lnTo>
                  <a:pt x="324" y="118"/>
                </a:lnTo>
                <a:lnTo>
                  <a:pt x="324" y="120"/>
                </a:lnTo>
                <a:lnTo>
                  <a:pt x="324" y="120"/>
                </a:lnTo>
                <a:lnTo>
                  <a:pt x="323" y="118"/>
                </a:lnTo>
                <a:lnTo>
                  <a:pt x="323" y="118"/>
                </a:lnTo>
                <a:lnTo>
                  <a:pt x="323" y="117"/>
                </a:lnTo>
                <a:lnTo>
                  <a:pt x="323" y="117"/>
                </a:lnTo>
                <a:close/>
                <a:moveTo>
                  <a:pt x="306" y="151"/>
                </a:moveTo>
                <a:lnTo>
                  <a:pt x="306" y="151"/>
                </a:lnTo>
                <a:lnTo>
                  <a:pt x="307" y="153"/>
                </a:lnTo>
                <a:lnTo>
                  <a:pt x="307" y="153"/>
                </a:lnTo>
                <a:lnTo>
                  <a:pt x="306" y="152"/>
                </a:lnTo>
                <a:lnTo>
                  <a:pt x="306" y="151"/>
                </a:lnTo>
                <a:lnTo>
                  <a:pt x="306" y="151"/>
                </a:lnTo>
                <a:close/>
                <a:moveTo>
                  <a:pt x="317" y="53"/>
                </a:moveTo>
                <a:lnTo>
                  <a:pt x="317" y="53"/>
                </a:lnTo>
                <a:lnTo>
                  <a:pt x="318" y="54"/>
                </a:lnTo>
                <a:lnTo>
                  <a:pt x="320" y="56"/>
                </a:lnTo>
                <a:lnTo>
                  <a:pt x="320" y="56"/>
                </a:lnTo>
                <a:lnTo>
                  <a:pt x="318" y="54"/>
                </a:lnTo>
                <a:lnTo>
                  <a:pt x="317" y="53"/>
                </a:lnTo>
                <a:lnTo>
                  <a:pt x="317" y="53"/>
                </a:lnTo>
                <a:close/>
                <a:moveTo>
                  <a:pt x="310" y="144"/>
                </a:moveTo>
                <a:lnTo>
                  <a:pt x="310" y="144"/>
                </a:lnTo>
                <a:lnTo>
                  <a:pt x="310" y="145"/>
                </a:lnTo>
                <a:lnTo>
                  <a:pt x="310" y="146"/>
                </a:lnTo>
                <a:lnTo>
                  <a:pt x="310" y="146"/>
                </a:lnTo>
                <a:lnTo>
                  <a:pt x="309" y="145"/>
                </a:lnTo>
                <a:lnTo>
                  <a:pt x="310" y="144"/>
                </a:lnTo>
                <a:lnTo>
                  <a:pt x="310" y="144"/>
                </a:lnTo>
                <a:close/>
                <a:moveTo>
                  <a:pt x="321" y="111"/>
                </a:moveTo>
                <a:lnTo>
                  <a:pt x="321" y="111"/>
                </a:lnTo>
                <a:lnTo>
                  <a:pt x="320" y="107"/>
                </a:lnTo>
                <a:lnTo>
                  <a:pt x="320" y="107"/>
                </a:lnTo>
                <a:lnTo>
                  <a:pt x="322" y="110"/>
                </a:lnTo>
                <a:lnTo>
                  <a:pt x="322" y="111"/>
                </a:lnTo>
                <a:lnTo>
                  <a:pt x="321" y="111"/>
                </a:lnTo>
                <a:lnTo>
                  <a:pt x="321" y="111"/>
                </a:lnTo>
                <a:close/>
                <a:moveTo>
                  <a:pt x="294" y="156"/>
                </a:moveTo>
                <a:lnTo>
                  <a:pt x="294" y="156"/>
                </a:lnTo>
                <a:lnTo>
                  <a:pt x="295" y="158"/>
                </a:lnTo>
                <a:lnTo>
                  <a:pt x="295" y="159"/>
                </a:lnTo>
                <a:lnTo>
                  <a:pt x="294" y="159"/>
                </a:lnTo>
                <a:lnTo>
                  <a:pt x="294" y="156"/>
                </a:lnTo>
                <a:lnTo>
                  <a:pt x="294" y="156"/>
                </a:lnTo>
                <a:lnTo>
                  <a:pt x="294" y="157"/>
                </a:lnTo>
                <a:lnTo>
                  <a:pt x="294" y="156"/>
                </a:lnTo>
                <a:lnTo>
                  <a:pt x="294" y="156"/>
                </a:lnTo>
                <a:close/>
                <a:moveTo>
                  <a:pt x="300" y="148"/>
                </a:moveTo>
                <a:lnTo>
                  <a:pt x="300" y="148"/>
                </a:lnTo>
                <a:lnTo>
                  <a:pt x="301" y="146"/>
                </a:lnTo>
                <a:lnTo>
                  <a:pt x="300" y="148"/>
                </a:lnTo>
                <a:lnTo>
                  <a:pt x="300" y="148"/>
                </a:lnTo>
                <a:lnTo>
                  <a:pt x="300" y="148"/>
                </a:lnTo>
                <a:lnTo>
                  <a:pt x="300" y="148"/>
                </a:lnTo>
                <a:lnTo>
                  <a:pt x="300" y="148"/>
                </a:lnTo>
                <a:close/>
                <a:moveTo>
                  <a:pt x="306" y="46"/>
                </a:moveTo>
                <a:lnTo>
                  <a:pt x="306" y="46"/>
                </a:lnTo>
                <a:lnTo>
                  <a:pt x="307" y="44"/>
                </a:lnTo>
                <a:lnTo>
                  <a:pt x="309" y="44"/>
                </a:lnTo>
                <a:lnTo>
                  <a:pt x="310" y="46"/>
                </a:lnTo>
                <a:lnTo>
                  <a:pt x="310" y="47"/>
                </a:lnTo>
                <a:lnTo>
                  <a:pt x="309" y="47"/>
                </a:lnTo>
                <a:lnTo>
                  <a:pt x="306" y="46"/>
                </a:lnTo>
                <a:lnTo>
                  <a:pt x="306" y="46"/>
                </a:lnTo>
                <a:lnTo>
                  <a:pt x="307" y="46"/>
                </a:lnTo>
                <a:lnTo>
                  <a:pt x="306" y="46"/>
                </a:lnTo>
                <a:lnTo>
                  <a:pt x="306" y="46"/>
                </a:lnTo>
                <a:close/>
                <a:moveTo>
                  <a:pt x="317" y="105"/>
                </a:moveTo>
                <a:lnTo>
                  <a:pt x="317" y="105"/>
                </a:lnTo>
                <a:lnTo>
                  <a:pt x="318" y="105"/>
                </a:lnTo>
                <a:lnTo>
                  <a:pt x="320" y="107"/>
                </a:lnTo>
                <a:lnTo>
                  <a:pt x="320" y="107"/>
                </a:lnTo>
                <a:lnTo>
                  <a:pt x="317" y="105"/>
                </a:lnTo>
                <a:lnTo>
                  <a:pt x="317" y="105"/>
                </a:lnTo>
                <a:close/>
                <a:moveTo>
                  <a:pt x="292" y="160"/>
                </a:moveTo>
                <a:lnTo>
                  <a:pt x="292" y="160"/>
                </a:lnTo>
                <a:lnTo>
                  <a:pt x="293" y="160"/>
                </a:lnTo>
                <a:lnTo>
                  <a:pt x="293" y="160"/>
                </a:lnTo>
                <a:lnTo>
                  <a:pt x="293" y="160"/>
                </a:lnTo>
                <a:lnTo>
                  <a:pt x="293" y="162"/>
                </a:lnTo>
                <a:lnTo>
                  <a:pt x="292" y="160"/>
                </a:lnTo>
                <a:lnTo>
                  <a:pt x="292" y="160"/>
                </a:lnTo>
                <a:close/>
                <a:moveTo>
                  <a:pt x="303" y="145"/>
                </a:moveTo>
                <a:lnTo>
                  <a:pt x="303" y="145"/>
                </a:lnTo>
                <a:lnTo>
                  <a:pt x="304" y="146"/>
                </a:lnTo>
                <a:lnTo>
                  <a:pt x="303" y="145"/>
                </a:lnTo>
                <a:lnTo>
                  <a:pt x="303" y="145"/>
                </a:lnTo>
                <a:lnTo>
                  <a:pt x="303" y="145"/>
                </a:lnTo>
                <a:lnTo>
                  <a:pt x="303" y="145"/>
                </a:lnTo>
                <a:lnTo>
                  <a:pt x="303" y="145"/>
                </a:lnTo>
                <a:close/>
                <a:moveTo>
                  <a:pt x="317" y="103"/>
                </a:moveTo>
                <a:lnTo>
                  <a:pt x="317" y="103"/>
                </a:lnTo>
                <a:lnTo>
                  <a:pt x="317" y="101"/>
                </a:lnTo>
                <a:lnTo>
                  <a:pt x="317" y="103"/>
                </a:lnTo>
                <a:lnTo>
                  <a:pt x="317" y="103"/>
                </a:lnTo>
                <a:lnTo>
                  <a:pt x="317" y="103"/>
                </a:lnTo>
                <a:lnTo>
                  <a:pt x="317" y="103"/>
                </a:lnTo>
                <a:lnTo>
                  <a:pt x="317" y="103"/>
                </a:lnTo>
                <a:close/>
                <a:moveTo>
                  <a:pt x="310" y="127"/>
                </a:moveTo>
                <a:lnTo>
                  <a:pt x="310" y="127"/>
                </a:lnTo>
                <a:lnTo>
                  <a:pt x="310" y="127"/>
                </a:lnTo>
                <a:lnTo>
                  <a:pt x="311" y="127"/>
                </a:lnTo>
                <a:lnTo>
                  <a:pt x="311" y="128"/>
                </a:lnTo>
                <a:lnTo>
                  <a:pt x="311" y="128"/>
                </a:lnTo>
                <a:lnTo>
                  <a:pt x="310" y="127"/>
                </a:lnTo>
                <a:lnTo>
                  <a:pt x="310" y="127"/>
                </a:lnTo>
                <a:close/>
                <a:moveTo>
                  <a:pt x="295" y="154"/>
                </a:moveTo>
                <a:lnTo>
                  <a:pt x="295" y="154"/>
                </a:lnTo>
                <a:lnTo>
                  <a:pt x="297" y="153"/>
                </a:lnTo>
                <a:lnTo>
                  <a:pt x="298" y="153"/>
                </a:lnTo>
                <a:lnTo>
                  <a:pt x="298" y="153"/>
                </a:lnTo>
                <a:lnTo>
                  <a:pt x="297" y="154"/>
                </a:lnTo>
                <a:lnTo>
                  <a:pt x="295" y="154"/>
                </a:lnTo>
                <a:lnTo>
                  <a:pt x="295" y="154"/>
                </a:lnTo>
                <a:close/>
                <a:moveTo>
                  <a:pt x="315" y="101"/>
                </a:moveTo>
                <a:lnTo>
                  <a:pt x="315" y="101"/>
                </a:lnTo>
                <a:lnTo>
                  <a:pt x="315" y="101"/>
                </a:lnTo>
                <a:lnTo>
                  <a:pt x="315" y="101"/>
                </a:lnTo>
                <a:lnTo>
                  <a:pt x="315" y="103"/>
                </a:lnTo>
                <a:lnTo>
                  <a:pt x="315" y="101"/>
                </a:lnTo>
                <a:lnTo>
                  <a:pt x="315" y="101"/>
                </a:lnTo>
                <a:lnTo>
                  <a:pt x="315" y="101"/>
                </a:lnTo>
                <a:lnTo>
                  <a:pt x="315" y="101"/>
                </a:lnTo>
                <a:lnTo>
                  <a:pt x="315" y="101"/>
                </a:lnTo>
                <a:close/>
                <a:moveTo>
                  <a:pt x="312" y="104"/>
                </a:moveTo>
                <a:lnTo>
                  <a:pt x="312" y="104"/>
                </a:lnTo>
                <a:lnTo>
                  <a:pt x="312" y="105"/>
                </a:lnTo>
                <a:lnTo>
                  <a:pt x="314" y="106"/>
                </a:lnTo>
                <a:lnTo>
                  <a:pt x="314" y="106"/>
                </a:lnTo>
                <a:lnTo>
                  <a:pt x="312" y="105"/>
                </a:lnTo>
                <a:lnTo>
                  <a:pt x="311" y="105"/>
                </a:lnTo>
                <a:lnTo>
                  <a:pt x="312" y="104"/>
                </a:lnTo>
                <a:lnTo>
                  <a:pt x="312" y="104"/>
                </a:lnTo>
                <a:close/>
                <a:moveTo>
                  <a:pt x="283" y="162"/>
                </a:moveTo>
                <a:lnTo>
                  <a:pt x="283" y="162"/>
                </a:lnTo>
                <a:lnTo>
                  <a:pt x="285" y="162"/>
                </a:lnTo>
                <a:lnTo>
                  <a:pt x="283" y="162"/>
                </a:lnTo>
                <a:lnTo>
                  <a:pt x="283" y="162"/>
                </a:lnTo>
                <a:lnTo>
                  <a:pt x="285" y="162"/>
                </a:lnTo>
                <a:lnTo>
                  <a:pt x="283" y="162"/>
                </a:lnTo>
                <a:lnTo>
                  <a:pt x="283" y="162"/>
                </a:lnTo>
                <a:close/>
                <a:moveTo>
                  <a:pt x="286" y="30"/>
                </a:moveTo>
                <a:lnTo>
                  <a:pt x="286" y="30"/>
                </a:lnTo>
                <a:lnTo>
                  <a:pt x="287" y="30"/>
                </a:lnTo>
                <a:lnTo>
                  <a:pt x="288" y="32"/>
                </a:lnTo>
                <a:lnTo>
                  <a:pt x="288" y="32"/>
                </a:lnTo>
                <a:lnTo>
                  <a:pt x="287" y="32"/>
                </a:lnTo>
                <a:lnTo>
                  <a:pt x="286" y="30"/>
                </a:lnTo>
                <a:lnTo>
                  <a:pt x="286" y="30"/>
                </a:lnTo>
                <a:close/>
                <a:moveTo>
                  <a:pt x="304" y="112"/>
                </a:moveTo>
                <a:lnTo>
                  <a:pt x="304" y="112"/>
                </a:lnTo>
                <a:lnTo>
                  <a:pt x="304" y="112"/>
                </a:lnTo>
                <a:lnTo>
                  <a:pt x="304" y="113"/>
                </a:lnTo>
                <a:lnTo>
                  <a:pt x="304" y="113"/>
                </a:lnTo>
                <a:lnTo>
                  <a:pt x="304" y="113"/>
                </a:lnTo>
                <a:lnTo>
                  <a:pt x="304" y="112"/>
                </a:lnTo>
                <a:lnTo>
                  <a:pt x="304" y="112"/>
                </a:lnTo>
                <a:close/>
                <a:moveTo>
                  <a:pt x="304" y="81"/>
                </a:moveTo>
                <a:lnTo>
                  <a:pt x="304" y="81"/>
                </a:lnTo>
                <a:lnTo>
                  <a:pt x="304" y="81"/>
                </a:lnTo>
                <a:lnTo>
                  <a:pt x="304" y="81"/>
                </a:lnTo>
                <a:lnTo>
                  <a:pt x="305" y="82"/>
                </a:lnTo>
                <a:lnTo>
                  <a:pt x="305" y="82"/>
                </a:lnTo>
                <a:lnTo>
                  <a:pt x="304" y="82"/>
                </a:lnTo>
                <a:lnTo>
                  <a:pt x="304" y="81"/>
                </a:lnTo>
                <a:lnTo>
                  <a:pt x="304" y="81"/>
                </a:lnTo>
                <a:close/>
                <a:moveTo>
                  <a:pt x="303" y="107"/>
                </a:moveTo>
                <a:lnTo>
                  <a:pt x="303" y="107"/>
                </a:lnTo>
                <a:lnTo>
                  <a:pt x="298" y="105"/>
                </a:lnTo>
                <a:lnTo>
                  <a:pt x="300" y="105"/>
                </a:lnTo>
                <a:lnTo>
                  <a:pt x="304" y="106"/>
                </a:lnTo>
                <a:lnTo>
                  <a:pt x="304" y="106"/>
                </a:lnTo>
                <a:lnTo>
                  <a:pt x="303" y="107"/>
                </a:lnTo>
                <a:lnTo>
                  <a:pt x="303" y="107"/>
                </a:lnTo>
                <a:lnTo>
                  <a:pt x="301" y="107"/>
                </a:lnTo>
                <a:lnTo>
                  <a:pt x="303" y="107"/>
                </a:lnTo>
                <a:lnTo>
                  <a:pt x="303" y="107"/>
                </a:lnTo>
                <a:close/>
                <a:moveTo>
                  <a:pt x="268" y="21"/>
                </a:moveTo>
                <a:lnTo>
                  <a:pt x="268" y="21"/>
                </a:lnTo>
                <a:lnTo>
                  <a:pt x="270" y="22"/>
                </a:lnTo>
                <a:lnTo>
                  <a:pt x="273" y="23"/>
                </a:lnTo>
                <a:lnTo>
                  <a:pt x="273" y="23"/>
                </a:lnTo>
                <a:lnTo>
                  <a:pt x="269" y="22"/>
                </a:lnTo>
                <a:lnTo>
                  <a:pt x="268" y="21"/>
                </a:lnTo>
                <a:lnTo>
                  <a:pt x="268" y="21"/>
                </a:lnTo>
                <a:close/>
                <a:moveTo>
                  <a:pt x="286" y="145"/>
                </a:moveTo>
                <a:lnTo>
                  <a:pt x="286" y="145"/>
                </a:lnTo>
                <a:lnTo>
                  <a:pt x="285" y="146"/>
                </a:lnTo>
                <a:lnTo>
                  <a:pt x="285" y="146"/>
                </a:lnTo>
                <a:lnTo>
                  <a:pt x="285" y="146"/>
                </a:lnTo>
                <a:lnTo>
                  <a:pt x="285" y="146"/>
                </a:lnTo>
                <a:lnTo>
                  <a:pt x="286" y="145"/>
                </a:lnTo>
                <a:lnTo>
                  <a:pt x="286" y="145"/>
                </a:lnTo>
                <a:close/>
                <a:moveTo>
                  <a:pt x="291" y="126"/>
                </a:moveTo>
                <a:lnTo>
                  <a:pt x="291" y="126"/>
                </a:lnTo>
                <a:lnTo>
                  <a:pt x="292" y="123"/>
                </a:lnTo>
                <a:lnTo>
                  <a:pt x="292" y="124"/>
                </a:lnTo>
                <a:lnTo>
                  <a:pt x="292" y="126"/>
                </a:lnTo>
                <a:lnTo>
                  <a:pt x="291" y="126"/>
                </a:lnTo>
                <a:lnTo>
                  <a:pt x="291" y="126"/>
                </a:lnTo>
                <a:lnTo>
                  <a:pt x="291" y="124"/>
                </a:lnTo>
                <a:lnTo>
                  <a:pt x="291" y="126"/>
                </a:lnTo>
                <a:lnTo>
                  <a:pt x="291" y="126"/>
                </a:lnTo>
                <a:close/>
                <a:moveTo>
                  <a:pt x="292" y="80"/>
                </a:moveTo>
                <a:lnTo>
                  <a:pt x="292" y="80"/>
                </a:lnTo>
                <a:lnTo>
                  <a:pt x="292" y="79"/>
                </a:lnTo>
                <a:lnTo>
                  <a:pt x="293" y="79"/>
                </a:lnTo>
                <a:lnTo>
                  <a:pt x="294" y="80"/>
                </a:lnTo>
                <a:lnTo>
                  <a:pt x="292" y="80"/>
                </a:lnTo>
                <a:lnTo>
                  <a:pt x="292" y="80"/>
                </a:lnTo>
                <a:lnTo>
                  <a:pt x="292" y="79"/>
                </a:lnTo>
                <a:lnTo>
                  <a:pt x="292" y="80"/>
                </a:lnTo>
                <a:lnTo>
                  <a:pt x="292" y="80"/>
                </a:lnTo>
                <a:close/>
                <a:moveTo>
                  <a:pt x="282" y="132"/>
                </a:moveTo>
                <a:lnTo>
                  <a:pt x="282" y="132"/>
                </a:lnTo>
                <a:lnTo>
                  <a:pt x="283" y="132"/>
                </a:lnTo>
                <a:lnTo>
                  <a:pt x="285" y="133"/>
                </a:lnTo>
                <a:lnTo>
                  <a:pt x="285" y="133"/>
                </a:lnTo>
                <a:lnTo>
                  <a:pt x="283" y="133"/>
                </a:lnTo>
                <a:lnTo>
                  <a:pt x="282" y="132"/>
                </a:lnTo>
                <a:lnTo>
                  <a:pt x="282" y="132"/>
                </a:lnTo>
                <a:close/>
                <a:moveTo>
                  <a:pt x="289" y="106"/>
                </a:moveTo>
                <a:lnTo>
                  <a:pt x="289" y="106"/>
                </a:lnTo>
                <a:lnTo>
                  <a:pt x="291" y="106"/>
                </a:lnTo>
                <a:lnTo>
                  <a:pt x="291" y="107"/>
                </a:lnTo>
                <a:lnTo>
                  <a:pt x="291" y="107"/>
                </a:lnTo>
                <a:lnTo>
                  <a:pt x="289" y="107"/>
                </a:lnTo>
                <a:lnTo>
                  <a:pt x="289" y="106"/>
                </a:lnTo>
                <a:lnTo>
                  <a:pt x="289" y="106"/>
                </a:lnTo>
                <a:close/>
                <a:moveTo>
                  <a:pt x="287" y="116"/>
                </a:moveTo>
                <a:lnTo>
                  <a:pt x="287" y="116"/>
                </a:lnTo>
                <a:lnTo>
                  <a:pt x="288" y="117"/>
                </a:lnTo>
                <a:lnTo>
                  <a:pt x="288" y="118"/>
                </a:lnTo>
                <a:lnTo>
                  <a:pt x="288" y="118"/>
                </a:lnTo>
                <a:lnTo>
                  <a:pt x="287" y="117"/>
                </a:lnTo>
                <a:lnTo>
                  <a:pt x="287" y="116"/>
                </a:lnTo>
                <a:lnTo>
                  <a:pt x="287" y="116"/>
                </a:lnTo>
                <a:close/>
                <a:moveTo>
                  <a:pt x="287" y="109"/>
                </a:moveTo>
                <a:lnTo>
                  <a:pt x="287" y="109"/>
                </a:lnTo>
                <a:lnTo>
                  <a:pt x="287" y="106"/>
                </a:lnTo>
                <a:lnTo>
                  <a:pt x="287" y="106"/>
                </a:lnTo>
                <a:lnTo>
                  <a:pt x="287" y="109"/>
                </a:lnTo>
                <a:lnTo>
                  <a:pt x="287" y="109"/>
                </a:lnTo>
                <a:lnTo>
                  <a:pt x="287" y="109"/>
                </a:lnTo>
                <a:lnTo>
                  <a:pt x="287" y="109"/>
                </a:lnTo>
                <a:lnTo>
                  <a:pt x="287" y="109"/>
                </a:lnTo>
                <a:lnTo>
                  <a:pt x="287" y="109"/>
                </a:lnTo>
                <a:close/>
                <a:moveTo>
                  <a:pt x="283" y="83"/>
                </a:moveTo>
                <a:lnTo>
                  <a:pt x="283" y="83"/>
                </a:lnTo>
                <a:lnTo>
                  <a:pt x="285" y="85"/>
                </a:lnTo>
                <a:lnTo>
                  <a:pt x="287" y="86"/>
                </a:lnTo>
                <a:lnTo>
                  <a:pt x="287" y="86"/>
                </a:lnTo>
                <a:lnTo>
                  <a:pt x="285" y="85"/>
                </a:lnTo>
                <a:lnTo>
                  <a:pt x="283" y="83"/>
                </a:lnTo>
                <a:lnTo>
                  <a:pt x="283" y="83"/>
                </a:lnTo>
                <a:close/>
                <a:moveTo>
                  <a:pt x="279" y="128"/>
                </a:moveTo>
                <a:lnTo>
                  <a:pt x="279" y="128"/>
                </a:lnTo>
                <a:lnTo>
                  <a:pt x="280" y="129"/>
                </a:lnTo>
                <a:lnTo>
                  <a:pt x="280" y="130"/>
                </a:lnTo>
                <a:lnTo>
                  <a:pt x="279" y="130"/>
                </a:lnTo>
                <a:lnTo>
                  <a:pt x="279" y="128"/>
                </a:lnTo>
                <a:lnTo>
                  <a:pt x="279" y="128"/>
                </a:lnTo>
                <a:lnTo>
                  <a:pt x="279" y="129"/>
                </a:lnTo>
                <a:lnTo>
                  <a:pt x="279" y="128"/>
                </a:lnTo>
                <a:lnTo>
                  <a:pt x="279" y="128"/>
                </a:lnTo>
                <a:close/>
                <a:moveTo>
                  <a:pt x="281" y="130"/>
                </a:moveTo>
                <a:lnTo>
                  <a:pt x="281" y="130"/>
                </a:lnTo>
                <a:lnTo>
                  <a:pt x="280" y="132"/>
                </a:lnTo>
                <a:lnTo>
                  <a:pt x="279" y="132"/>
                </a:lnTo>
                <a:lnTo>
                  <a:pt x="279" y="130"/>
                </a:lnTo>
                <a:lnTo>
                  <a:pt x="281" y="130"/>
                </a:lnTo>
                <a:lnTo>
                  <a:pt x="281" y="130"/>
                </a:lnTo>
                <a:lnTo>
                  <a:pt x="280" y="132"/>
                </a:lnTo>
                <a:lnTo>
                  <a:pt x="281" y="130"/>
                </a:lnTo>
                <a:lnTo>
                  <a:pt x="281" y="130"/>
                </a:lnTo>
                <a:close/>
                <a:moveTo>
                  <a:pt x="281" y="128"/>
                </a:moveTo>
                <a:lnTo>
                  <a:pt x="281" y="128"/>
                </a:lnTo>
                <a:lnTo>
                  <a:pt x="281" y="127"/>
                </a:lnTo>
                <a:lnTo>
                  <a:pt x="281" y="128"/>
                </a:lnTo>
                <a:lnTo>
                  <a:pt x="281" y="128"/>
                </a:lnTo>
                <a:lnTo>
                  <a:pt x="281" y="128"/>
                </a:lnTo>
                <a:lnTo>
                  <a:pt x="281" y="128"/>
                </a:lnTo>
                <a:lnTo>
                  <a:pt x="281" y="128"/>
                </a:lnTo>
                <a:close/>
                <a:moveTo>
                  <a:pt x="282" y="109"/>
                </a:moveTo>
                <a:lnTo>
                  <a:pt x="282" y="109"/>
                </a:lnTo>
                <a:lnTo>
                  <a:pt x="283" y="110"/>
                </a:lnTo>
                <a:lnTo>
                  <a:pt x="283" y="110"/>
                </a:lnTo>
                <a:lnTo>
                  <a:pt x="283" y="110"/>
                </a:lnTo>
                <a:lnTo>
                  <a:pt x="282" y="110"/>
                </a:lnTo>
                <a:lnTo>
                  <a:pt x="282" y="109"/>
                </a:lnTo>
                <a:lnTo>
                  <a:pt x="282" y="109"/>
                </a:lnTo>
                <a:close/>
                <a:moveTo>
                  <a:pt x="285" y="111"/>
                </a:moveTo>
                <a:lnTo>
                  <a:pt x="285" y="111"/>
                </a:lnTo>
                <a:lnTo>
                  <a:pt x="283" y="111"/>
                </a:lnTo>
                <a:lnTo>
                  <a:pt x="283" y="111"/>
                </a:lnTo>
                <a:lnTo>
                  <a:pt x="283" y="111"/>
                </a:lnTo>
                <a:lnTo>
                  <a:pt x="283" y="111"/>
                </a:lnTo>
                <a:lnTo>
                  <a:pt x="285" y="111"/>
                </a:lnTo>
                <a:lnTo>
                  <a:pt x="285" y="111"/>
                </a:lnTo>
                <a:close/>
                <a:moveTo>
                  <a:pt x="285" y="104"/>
                </a:moveTo>
                <a:lnTo>
                  <a:pt x="285" y="104"/>
                </a:lnTo>
                <a:lnTo>
                  <a:pt x="281" y="104"/>
                </a:lnTo>
                <a:lnTo>
                  <a:pt x="282" y="103"/>
                </a:lnTo>
                <a:lnTo>
                  <a:pt x="285" y="103"/>
                </a:lnTo>
                <a:lnTo>
                  <a:pt x="285" y="103"/>
                </a:lnTo>
                <a:lnTo>
                  <a:pt x="285" y="104"/>
                </a:lnTo>
                <a:lnTo>
                  <a:pt x="285" y="104"/>
                </a:lnTo>
                <a:lnTo>
                  <a:pt x="283" y="104"/>
                </a:lnTo>
                <a:lnTo>
                  <a:pt x="285" y="104"/>
                </a:lnTo>
                <a:lnTo>
                  <a:pt x="285" y="104"/>
                </a:lnTo>
                <a:close/>
                <a:moveTo>
                  <a:pt x="269" y="54"/>
                </a:moveTo>
                <a:lnTo>
                  <a:pt x="269" y="54"/>
                </a:lnTo>
                <a:lnTo>
                  <a:pt x="273" y="54"/>
                </a:lnTo>
                <a:lnTo>
                  <a:pt x="273" y="56"/>
                </a:lnTo>
                <a:lnTo>
                  <a:pt x="271" y="56"/>
                </a:lnTo>
                <a:lnTo>
                  <a:pt x="269" y="54"/>
                </a:lnTo>
                <a:lnTo>
                  <a:pt x="269" y="54"/>
                </a:lnTo>
                <a:lnTo>
                  <a:pt x="270" y="54"/>
                </a:lnTo>
                <a:lnTo>
                  <a:pt x="269" y="54"/>
                </a:lnTo>
                <a:lnTo>
                  <a:pt x="269" y="54"/>
                </a:lnTo>
                <a:close/>
                <a:moveTo>
                  <a:pt x="236" y="14"/>
                </a:moveTo>
                <a:lnTo>
                  <a:pt x="236" y="14"/>
                </a:lnTo>
                <a:lnTo>
                  <a:pt x="235" y="14"/>
                </a:lnTo>
                <a:lnTo>
                  <a:pt x="234" y="12"/>
                </a:lnTo>
                <a:lnTo>
                  <a:pt x="234" y="12"/>
                </a:lnTo>
                <a:lnTo>
                  <a:pt x="236" y="12"/>
                </a:lnTo>
                <a:lnTo>
                  <a:pt x="236" y="14"/>
                </a:lnTo>
                <a:lnTo>
                  <a:pt x="236" y="14"/>
                </a:lnTo>
                <a:lnTo>
                  <a:pt x="236" y="14"/>
                </a:lnTo>
                <a:close/>
                <a:moveTo>
                  <a:pt x="279" y="127"/>
                </a:moveTo>
                <a:lnTo>
                  <a:pt x="279" y="127"/>
                </a:lnTo>
                <a:lnTo>
                  <a:pt x="279" y="128"/>
                </a:lnTo>
                <a:lnTo>
                  <a:pt x="279" y="128"/>
                </a:lnTo>
                <a:lnTo>
                  <a:pt x="279" y="127"/>
                </a:lnTo>
                <a:lnTo>
                  <a:pt x="279" y="127"/>
                </a:lnTo>
                <a:lnTo>
                  <a:pt x="279" y="127"/>
                </a:lnTo>
                <a:close/>
                <a:moveTo>
                  <a:pt x="271" y="64"/>
                </a:moveTo>
                <a:lnTo>
                  <a:pt x="271" y="64"/>
                </a:lnTo>
                <a:lnTo>
                  <a:pt x="274" y="64"/>
                </a:lnTo>
                <a:lnTo>
                  <a:pt x="275" y="65"/>
                </a:lnTo>
                <a:lnTo>
                  <a:pt x="275" y="65"/>
                </a:lnTo>
                <a:lnTo>
                  <a:pt x="273" y="65"/>
                </a:lnTo>
                <a:lnTo>
                  <a:pt x="271" y="64"/>
                </a:lnTo>
                <a:lnTo>
                  <a:pt x="271" y="64"/>
                </a:lnTo>
                <a:close/>
                <a:moveTo>
                  <a:pt x="276" y="120"/>
                </a:moveTo>
                <a:lnTo>
                  <a:pt x="276" y="120"/>
                </a:lnTo>
                <a:lnTo>
                  <a:pt x="276" y="122"/>
                </a:lnTo>
                <a:lnTo>
                  <a:pt x="277" y="121"/>
                </a:lnTo>
                <a:lnTo>
                  <a:pt x="277" y="118"/>
                </a:lnTo>
                <a:lnTo>
                  <a:pt x="277" y="118"/>
                </a:lnTo>
                <a:lnTo>
                  <a:pt x="276" y="120"/>
                </a:lnTo>
                <a:lnTo>
                  <a:pt x="276" y="120"/>
                </a:lnTo>
                <a:lnTo>
                  <a:pt x="276" y="120"/>
                </a:lnTo>
                <a:lnTo>
                  <a:pt x="276" y="120"/>
                </a:lnTo>
                <a:lnTo>
                  <a:pt x="276" y="120"/>
                </a:lnTo>
                <a:close/>
                <a:moveTo>
                  <a:pt x="275" y="75"/>
                </a:moveTo>
                <a:lnTo>
                  <a:pt x="275" y="75"/>
                </a:lnTo>
                <a:lnTo>
                  <a:pt x="273" y="73"/>
                </a:lnTo>
                <a:lnTo>
                  <a:pt x="275" y="75"/>
                </a:lnTo>
                <a:lnTo>
                  <a:pt x="275" y="75"/>
                </a:lnTo>
                <a:lnTo>
                  <a:pt x="275" y="74"/>
                </a:lnTo>
                <a:lnTo>
                  <a:pt x="275" y="75"/>
                </a:lnTo>
                <a:lnTo>
                  <a:pt x="275" y="75"/>
                </a:lnTo>
                <a:close/>
                <a:moveTo>
                  <a:pt x="277" y="101"/>
                </a:moveTo>
                <a:lnTo>
                  <a:pt x="277" y="101"/>
                </a:lnTo>
                <a:lnTo>
                  <a:pt x="277" y="99"/>
                </a:lnTo>
                <a:lnTo>
                  <a:pt x="277" y="99"/>
                </a:lnTo>
                <a:lnTo>
                  <a:pt x="279" y="100"/>
                </a:lnTo>
                <a:lnTo>
                  <a:pt x="277" y="101"/>
                </a:lnTo>
                <a:lnTo>
                  <a:pt x="277" y="101"/>
                </a:lnTo>
                <a:close/>
                <a:moveTo>
                  <a:pt x="275" y="117"/>
                </a:moveTo>
                <a:lnTo>
                  <a:pt x="275" y="117"/>
                </a:lnTo>
                <a:lnTo>
                  <a:pt x="276" y="117"/>
                </a:lnTo>
                <a:lnTo>
                  <a:pt x="275" y="117"/>
                </a:lnTo>
                <a:lnTo>
                  <a:pt x="275" y="117"/>
                </a:lnTo>
                <a:lnTo>
                  <a:pt x="275" y="117"/>
                </a:lnTo>
                <a:lnTo>
                  <a:pt x="275" y="117"/>
                </a:lnTo>
                <a:lnTo>
                  <a:pt x="275" y="117"/>
                </a:lnTo>
                <a:lnTo>
                  <a:pt x="275" y="117"/>
                </a:lnTo>
                <a:lnTo>
                  <a:pt x="275" y="117"/>
                </a:lnTo>
                <a:close/>
                <a:moveTo>
                  <a:pt x="275" y="98"/>
                </a:moveTo>
                <a:lnTo>
                  <a:pt x="275" y="98"/>
                </a:lnTo>
                <a:lnTo>
                  <a:pt x="276" y="98"/>
                </a:lnTo>
                <a:lnTo>
                  <a:pt x="276" y="99"/>
                </a:lnTo>
                <a:lnTo>
                  <a:pt x="276" y="99"/>
                </a:lnTo>
                <a:lnTo>
                  <a:pt x="275" y="98"/>
                </a:lnTo>
                <a:lnTo>
                  <a:pt x="275" y="98"/>
                </a:lnTo>
                <a:close/>
                <a:moveTo>
                  <a:pt x="271" y="91"/>
                </a:moveTo>
                <a:lnTo>
                  <a:pt x="271" y="91"/>
                </a:lnTo>
                <a:lnTo>
                  <a:pt x="274" y="91"/>
                </a:lnTo>
                <a:lnTo>
                  <a:pt x="274" y="92"/>
                </a:lnTo>
                <a:lnTo>
                  <a:pt x="273" y="92"/>
                </a:lnTo>
                <a:lnTo>
                  <a:pt x="271" y="91"/>
                </a:lnTo>
                <a:lnTo>
                  <a:pt x="271" y="91"/>
                </a:lnTo>
                <a:lnTo>
                  <a:pt x="273" y="91"/>
                </a:lnTo>
                <a:lnTo>
                  <a:pt x="271" y="91"/>
                </a:lnTo>
                <a:lnTo>
                  <a:pt x="271" y="91"/>
                </a:lnTo>
                <a:close/>
                <a:moveTo>
                  <a:pt x="276" y="94"/>
                </a:moveTo>
                <a:lnTo>
                  <a:pt x="276" y="94"/>
                </a:lnTo>
                <a:lnTo>
                  <a:pt x="275" y="93"/>
                </a:lnTo>
                <a:lnTo>
                  <a:pt x="274" y="93"/>
                </a:lnTo>
                <a:lnTo>
                  <a:pt x="274" y="92"/>
                </a:lnTo>
                <a:lnTo>
                  <a:pt x="274" y="92"/>
                </a:lnTo>
                <a:lnTo>
                  <a:pt x="275" y="93"/>
                </a:lnTo>
                <a:lnTo>
                  <a:pt x="276" y="94"/>
                </a:lnTo>
                <a:lnTo>
                  <a:pt x="276" y="94"/>
                </a:lnTo>
                <a:close/>
                <a:moveTo>
                  <a:pt x="275" y="113"/>
                </a:moveTo>
                <a:lnTo>
                  <a:pt x="275" y="113"/>
                </a:lnTo>
                <a:lnTo>
                  <a:pt x="276" y="113"/>
                </a:lnTo>
                <a:lnTo>
                  <a:pt x="275" y="115"/>
                </a:lnTo>
                <a:lnTo>
                  <a:pt x="275" y="115"/>
                </a:lnTo>
                <a:lnTo>
                  <a:pt x="275" y="113"/>
                </a:lnTo>
                <a:lnTo>
                  <a:pt x="275" y="113"/>
                </a:lnTo>
                <a:lnTo>
                  <a:pt x="275" y="113"/>
                </a:lnTo>
                <a:close/>
                <a:moveTo>
                  <a:pt x="273" y="94"/>
                </a:moveTo>
                <a:lnTo>
                  <a:pt x="273" y="94"/>
                </a:lnTo>
                <a:lnTo>
                  <a:pt x="274" y="95"/>
                </a:lnTo>
                <a:lnTo>
                  <a:pt x="275" y="95"/>
                </a:lnTo>
                <a:lnTo>
                  <a:pt x="275" y="95"/>
                </a:lnTo>
                <a:lnTo>
                  <a:pt x="274" y="95"/>
                </a:lnTo>
                <a:lnTo>
                  <a:pt x="273" y="94"/>
                </a:lnTo>
                <a:lnTo>
                  <a:pt x="273" y="94"/>
                </a:lnTo>
                <a:close/>
                <a:moveTo>
                  <a:pt x="270" y="94"/>
                </a:moveTo>
                <a:lnTo>
                  <a:pt x="270" y="94"/>
                </a:lnTo>
                <a:lnTo>
                  <a:pt x="271" y="94"/>
                </a:lnTo>
                <a:lnTo>
                  <a:pt x="270" y="94"/>
                </a:lnTo>
                <a:lnTo>
                  <a:pt x="270" y="94"/>
                </a:lnTo>
                <a:lnTo>
                  <a:pt x="270" y="94"/>
                </a:lnTo>
                <a:lnTo>
                  <a:pt x="270" y="94"/>
                </a:lnTo>
                <a:lnTo>
                  <a:pt x="270" y="94"/>
                </a:lnTo>
                <a:close/>
                <a:moveTo>
                  <a:pt x="268" y="91"/>
                </a:moveTo>
                <a:lnTo>
                  <a:pt x="268" y="91"/>
                </a:lnTo>
                <a:lnTo>
                  <a:pt x="270" y="92"/>
                </a:lnTo>
                <a:lnTo>
                  <a:pt x="273" y="93"/>
                </a:lnTo>
                <a:lnTo>
                  <a:pt x="273" y="93"/>
                </a:lnTo>
                <a:lnTo>
                  <a:pt x="271" y="93"/>
                </a:lnTo>
                <a:lnTo>
                  <a:pt x="270" y="93"/>
                </a:lnTo>
                <a:lnTo>
                  <a:pt x="268" y="91"/>
                </a:lnTo>
                <a:lnTo>
                  <a:pt x="268" y="91"/>
                </a:lnTo>
                <a:close/>
                <a:moveTo>
                  <a:pt x="270" y="117"/>
                </a:moveTo>
                <a:lnTo>
                  <a:pt x="270" y="117"/>
                </a:lnTo>
                <a:lnTo>
                  <a:pt x="271" y="120"/>
                </a:lnTo>
                <a:lnTo>
                  <a:pt x="271" y="120"/>
                </a:lnTo>
                <a:lnTo>
                  <a:pt x="270" y="118"/>
                </a:lnTo>
                <a:lnTo>
                  <a:pt x="270" y="117"/>
                </a:lnTo>
                <a:lnTo>
                  <a:pt x="270" y="117"/>
                </a:lnTo>
                <a:close/>
                <a:moveTo>
                  <a:pt x="271" y="109"/>
                </a:moveTo>
                <a:lnTo>
                  <a:pt x="271" y="109"/>
                </a:lnTo>
                <a:lnTo>
                  <a:pt x="271" y="109"/>
                </a:lnTo>
                <a:lnTo>
                  <a:pt x="273" y="109"/>
                </a:lnTo>
                <a:lnTo>
                  <a:pt x="273" y="109"/>
                </a:lnTo>
                <a:lnTo>
                  <a:pt x="271" y="110"/>
                </a:lnTo>
                <a:lnTo>
                  <a:pt x="271" y="109"/>
                </a:lnTo>
                <a:lnTo>
                  <a:pt x="271" y="109"/>
                </a:lnTo>
                <a:close/>
                <a:moveTo>
                  <a:pt x="269" y="113"/>
                </a:moveTo>
                <a:lnTo>
                  <a:pt x="269" y="113"/>
                </a:lnTo>
                <a:lnTo>
                  <a:pt x="269" y="112"/>
                </a:lnTo>
                <a:lnTo>
                  <a:pt x="270" y="111"/>
                </a:lnTo>
                <a:lnTo>
                  <a:pt x="270" y="112"/>
                </a:lnTo>
                <a:lnTo>
                  <a:pt x="269" y="113"/>
                </a:lnTo>
                <a:lnTo>
                  <a:pt x="269" y="113"/>
                </a:lnTo>
                <a:lnTo>
                  <a:pt x="269" y="112"/>
                </a:lnTo>
                <a:lnTo>
                  <a:pt x="269" y="113"/>
                </a:lnTo>
                <a:lnTo>
                  <a:pt x="269" y="113"/>
                </a:lnTo>
                <a:close/>
                <a:moveTo>
                  <a:pt x="268" y="87"/>
                </a:moveTo>
                <a:lnTo>
                  <a:pt x="268" y="87"/>
                </a:lnTo>
                <a:lnTo>
                  <a:pt x="267" y="87"/>
                </a:lnTo>
                <a:lnTo>
                  <a:pt x="267" y="86"/>
                </a:lnTo>
                <a:lnTo>
                  <a:pt x="268" y="85"/>
                </a:lnTo>
                <a:lnTo>
                  <a:pt x="268" y="85"/>
                </a:lnTo>
                <a:lnTo>
                  <a:pt x="268" y="86"/>
                </a:lnTo>
                <a:lnTo>
                  <a:pt x="268" y="87"/>
                </a:lnTo>
                <a:lnTo>
                  <a:pt x="268" y="87"/>
                </a:lnTo>
                <a:close/>
                <a:moveTo>
                  <a:pt x="267" y="89"/>
                </a:moveTo>
                <a:lnTo>
                  <a:pt x="267" y="89"/>
                </a:lnTo>
                <a:lnTo>
                  <a:pt x="268" y="89"/>
                </a:lnTo>
                <a:lnTo>
                  <a:pt x="267" y="89"/>
                </a:lnTo>
                <a:lnTo>
                  <a:pt x="267" y="89"/>
                </a:lnTo>
                <a:lnTo>
                  <a:pt x="267" y="89"/>
                </a:lnTo>
                <a:lnTo>
                  <a:pt x="267" y="89"/>
                </a:lnTo>
                <a:lnTo>
                  <a:pt x="267" y="89"/>
                </a:lnTo>
                <a:close/>
                <a:moveTo>
                  <a:pt x="268" y="103"/>
                </a:moveTo>
                <a:lnTo>
                  <a:pt x="268" y="103"/>
                </a:lnTo>
                <a:lnTo>
                  <a:pt x="269" y="101"/>
                </a:lnTo>
                <a:lnTo>
                  <a:pt x="268" y="103"/>
                </a:lnTo>
                <a:lnTo>
                  <a:pt x="268" y="103"/>
                </a:lnTo>
                <a:lnTo>
                  <a:pt x="267" y="101"/>
                </a:lnTo>
                <a:lnTo>
                  <a:pt x="268" y="103"/>
                </a:lnTo>
                <a:lnTo>
                  <a:pt x="268" y="103"/>
                </a:lnTo>
                <a:close/>
                <a:moveTo>
                  <a:pt x="267" y="107"/>
                </a:moveTo>
                <a:lnTo>
                  <a:pt x="267" y="107"/>
                </a:lnTo>
                <a:lnTo>
                  <a:pt x="267" y="107"/>
                </a:lnTo>
                <a:lnTo>
                  <a:pt x="268" y="106"/>
                </a:lnTo>
                <a:lnTo>
                  <a:pt x="268" y="106"/>
                </a:lnTo>
                <a:lnTo>
                  <a:pt x="268" y="107"/>
                </a:lnTo>
                <a:lnTo>
                  <a:pt x="267" y="107"/>
                </a:lnTo>
                <a:lnTo>
                  <a:pt x="267" y="107"/>
                </a:lnTo>
                <a:close/>
                <a:moveTo>
                  <a:pt x="267" y="92"/>
                </a:moveTo>
                <a:lnTo>
                  <a:pt x="267" y="92"/>
                </a:lnTo>
                <a:lnTo>
                  <a:pt x="265" y="91"/>
                </a:lnTo>
                <a:lnTo>
                  <a:pt x="265" y="89"/>
                </a:lnTo>
                <a:lnTo>
                  <a:pt x="265" y="89"/>
                </a:lnTo>
                <a:lnTo>
                  <a:pt x="267" y="91"/>
                </a:lnTo>
                <a:lnTo>
                  <a:pt x="267" y="92"/>
                </a:lnTo>
                <a:lnTo>
                  <a:pt x="267" y="92"/>
                </a:lnTo>
                <a:close/>
                <a:moveTo>
                  <a:pt x="264" y="106"/>
                </a:moveTo>
                <a:lnTo>
                  <a:pt x="264" y="106"/>
                </a:lnTo>
                <a:lnTo>
                  <a:pt x="265" y="105"/>
                </a:lnTo>
                <a:lnTo>
                  <a:pt x="264" y="106"/>
                </a:lnTo>
                <a:lnTo>
                  <a:pt x="264" y="106"/>
                </a:lnTo>
                <a:lnTo>
                  <a:pt x="264" y="106"/>
                </a:lnTo>
                <a:lnTo>
                  <a:pt x="264" y="106"/>
                </a:lnTo>
                <a:lnTo>
                  <a:pt x="264" y="106"/>
                </a:lnTo>
                <a:close/>
                <a:moveTo>
                  <a:pt x="261" y="100"/>
                </a:moveTo>
                <a:lnTo>
                  <a:pt x="261" y="100"/>
                </a:lnTo>
                <a:lnTo>
                  <a:pt x="262" y="101"/>
                </a:lnTo>
                <a:lnTo>
                  <a:pt x="263" y="103"/>
                </a:lnTo>
                <a:lnTo>
                  <a:pt x="263" y="104"/>
                </a:lnTo>
                <a:lnTo>
                  <a:pt x="264" y="104"/>
                </a:lnTo>
                <a:lnTo>
                  <a:pt x="264" y="104"/>
                </a:lnTo>
                <a:lnTo>
                  <a:pt x="262" y="103"/>
                </a:lnTo>
                <a:lnTo>
                  <a:pt x="261" y="101"/>
                </a:lnTo>
                <a:lnTo>
                  <a:pt x="261" y="100"/>
                </a:lnTo>
                <a:lnTo>
                  <a:pt x="261" y="100"/>
                </a:lnTo>
                <a:close/>
                <a:moveTo>
                  <a:pt x="262" y="101"/>
                </a:moveTo>
                <a:lnTo>
                  <a:pt x="262" y="101"/>
                </a:lnTo>
                <a:lnTo>
                  <a:pt x="263" y="101"/>
                </a:lnTo>
                <a:lnTo>
                  <a:pt x="262" y="101"/>
                </a:lnTo>
                <a:lnTo>
                  <a:pt x="262" y="101"/>
                </a:lnTo>
                <a:lnTo>
                  <a:pt x="262" y="101"/>
                </a:lnTo>
                <a:lnTo>
                  <a:pt x="262" y="101"/>
                </a:lnTo>
                <a:lnTo>
                  <a:pt x="262" y="101"/>
                </a:lnTo>
                <a:close/>
                <a:moveTo>
                  <a:pt x="256" y="98"/>
                </a:moveTo>
                <a:lnTo>
                  <a:pt x="256" y="98"/>
                </a:lnTo>
                <a:lnTo>
                  <a:pt x="256" y="97"/>
                </a:lnTo>
                <a:lnTo>
                  <a:pt x="256" y="98"/>
                </a:lnTo>
                <a:lnTo>
                  <a:pt x="256" y="98"/>
                </a:lnTo>
                <a:lnTo>
                  <a:pt x="256" y="98"/>
                </a:lnTo>
                <a:lnTo>
                  <a:pt x="256" y="98"/>
                </a:lnTo>
                <a:lnTo>
                  <a:pt x="256" y="98"/>
                </a:lnTo>
                <a:close/>
                <a:moveTo>
                  <a:pt x="245" y="77"/>
                </a:moveTo>
                <a:lnTo>
                  <a:pt x="245" y="77"/>
                </a:lnTo>
                <a:lnTo>
                  <a:pt x="246" y="77"/>
                </a:lnTo>
                <a:lnTo>
                  <a:pt x="247" y="77"/>
                </a:lnTo>
                <a:lnTo>
                  <a:pt x="246" y="79"/>
                </a:lnTo>
                <a:lnTo>
                  <a:pt x="246" y="79"/>
                </a:lnTo>
                <a:lnTo>
                  <a:pt x="245" y="77"/>
                </a:lnTo>
                <a:lnTo>
                  <a:pt x="245" y="77"/>
                </a:lnTo>
                <a:lnTo>
                  <a:pt x="245" y="77"/>
                </a:lnTo>
                <a:close/>
                <a:moveTo>
                  <a:pt x="223" y="51"/>
                </a:moveTo>
                <a:lnTo>
                  <a:pt x="223" y="51"/>
                </a:lnTo>
                <a:lnTo>
                  <a:pt x="223" y="50"/>
                </a:lnTo>
                <a:lnTo>
                  <a:pt x="223" y="50"/>
                </a:lnTo>
                <a:lnTo>
                  <a:pt x="224" y="50"/>
                </a:lnTo>
                <a:lnTo>
                  <a:pt x="224" y="50"/>
                </a:lnTo>
                <a:lnTo>
                  <a:pt x="223" y="51"/>
                </a:lnTo>
                <a:lnTo>
                  <a:pt x="223" y="51"/>
                </a:lnTo>
                <a:close/>
                <a:moveTo>
                  <a:pt x="245" y="79"/>
                </a:moveTo>
                <a:lnTo>
                  <a:pt x="245" y="79"/>
                </a:lnTo>
                <a:lnTo>
                  <a:pt x="246" y="79"/>
                </a:lnTo>
                <a:lnTo>
                  <a:pt x="245" y="80"/>
                </a:lnTo>
                <a:lnTo>
                  <a:pt x="245" y="80"/>
                </a:lnTo>
                <a:lnTo>
                  <a:pt x="245" y="79"/>
                </a:lnTo>
                <a:lnTo>
                  <a:pt x="245" y="79"/>
                </a:lnTo>
                <a:lnTo>
                  <a:pt x="245" y="79"/>
                </a:lnTo>
                <a:lnTo>
                  <a:pt x="245" y="79"/>
                </a:lnTo>
                <a:lnTo>
                  <a:pt x="245" y="79"/>
                </a:lnTo>
                <a:close/>
                <a:moveTo>
                  <a:pt x="244" y="80"/>
                </a:moveTo>
                <a:lnTo>
                  <a:pt x="244" y="80"/>
                </a:lnTo>
                <a:lnTo>
                  <a:pt x="244" y="79"/>
                </a:lnTo>
                <a:lnTo>
                  <a:pt x="245" y="79"/>
                </a:lnTo>
                <a:lnTo>
                  <a:pt x="245" y="79"/>
                </a:lnTo>
                <a:lnTo>
                  <a:pt x="245" y="80"/>
                </a:lnTo>
                <a:lnTo>
                  <a:pt x="244" y="80"/>
                </a:lnTo>
                <a:lnTo>
                  <a:pt x="244" y="80"/>
                </a:lnTo>
                <a:close/>
                <a:moveTo>
                  <a:pt x="247" y="92"/>
                </a:moveTo>
                <a:lnTo>
                  <a:pt x="247" y="92"/>
                </a:lnTo>
                <a:lnTo>
                  <a:pt x="247" y="91"/>
                </a:lnTo>
                <a:lnTo>
                  <a:pt x="247" y="92"/>
                </a:lnTo>
                <a:lnTo>
                  <a:pt x="247" y="92"/>
                </a:lnTo>
                <a:lnTo>
                  <a:pt x="247" y="92"/>
                </a:lnTo>
                <a:lnTo>
                  <a:pt x="247" y="92"/>
                </a:lnTo>
                <a:lnTo>
                  <a:pt x="247" y="92"/>
                </a:lnTo>
                <a:close/>
                <a:moveTo>
                  <a:pt x="242" y="81"/>
                </a:moveTo>
                <a:lnTo>
                  <a:pt x="242" y="81"/>
                </a:lnTo>
                <a:lnTo>
                  <a:pt x="244" y="81"/>
                </a:lnTo>
                <a:lnTo>
                  <a:pt x="242" y="81"/>
                </a:lnTo>
                <a:lnTo>
                  <a:pt x="242" y="81"/>
                </a:lnTo>
                <a:lnTo>
                  <a:pt x="242" y="81"/>
                </a:lnTo>
                <a:lnTo>
                  <a:pt x="242" y="81"/>
                </a:lnTo>
                <a:lnTo>
                  <a:pt x="242" y="81"/>
                </a:lnTo>
                <a:close/>
                <a:moveTo>
                  <a:pt x="240" y="76"/>
                </a:moveTo>
                <a:lnTo>
                  <a:pt x="240" y="76"/>
                </a:lnTo>
                <a:lnTo>
                  <a:pt x="240" y="76"/>
                </a:lnTo>
                <a:lnTo>
                  <a:pt x="239" y="76"/>
                </a:lnTo>
                <a:lnTo>
                  <a:pt x="239" y="75"/>
                </a:lnTo>
                <a:lnTo>
                  <a:pt x="239" y="75"/>
                </a:lnTo>
                <a:lnTo>
                  <a:pt x="240" y="75"/>
                </a:lnTo>
                <a:lnTo>
                  <a:pt x="240" y="76"/>
                </a:lnTo>
                <a:lnTo>
                  <a:pt x="240" y="76"/>
                </a:lnTo>
                <a:close/>
                <a:moveTo>
                  <a:pt x="238" y="74"/>
                </a:moveTo>
                <a:lnTo>
                  <a:pt x="238" y="74"/>
                </a:lnTo>
                <a:lnTo>
                  <a:pt x="238" y="74"/>
                </a:lnTo>
                <a:lnTo>
                  <a:pt x="238" y="74"/>
                </a:lnTo>
                <a:lnTo>
                  <a:pt x="238" y="74"/>
                </a:lnTo>
                <a:lnTo>
                  <a:pt x="238" y="74"/>
                </a:lnTo>
                <a:lnTo>
                  <a:pt x="238" y="74"/>
                </a:lnTo>
                <a:close/>
                <a:moveTo>
                  <a:pt x="214" y="51"/>
                </a:moveTo>
                <a:lnTo>
                  <a:pt x="214" y="51"/>
                </a:lnTo>
                <a:lnTo>
                  <a:pt x="206" y="51"/>
                </a:lnTo>
                <a:lnTo>
                  <a:pt x="206" y="51"/>
                </a:lnTo>
                <a:lnTo>
                  <a:pt x="206" y="50"/>
                </a:lnTo>
                <a:lnTo>
                  <a:pt x="211" y="50"/>
                </a:lnTo>
                <a:lnTo>
                  <a:pt x="212" y="50"/>
                </a:lnTo>
                <a:lnTo>
                  <a:pt x="214" y="51"/>
                </a:lnTo>
                <a:lnTo>
                  <a:pt x="214" y="51"/>
                </a:lnTo>
                <a:lnTo>
                  <a:pt x="214" y="50"/>
                </a:lnTo>
                <a:lnTo>
                  <a:pt x="214" y="51"/>
                </a:lnTo>
                <a:lnTo>
                  <a:pt x="214" y="51"/>
                </a:lnTo>
                <a:close/>
                <a:moveTo>
                  <a:pt x="239" y="79"/>
                </a:moveTo>
                <a:lnTo>
                  <a:pt x="239" y="79"/>
                </a:lnTo>
                <a:lnTo>
                  <a:pt x="238" y="76"/>
                </a:lnTo>
                <a:lnTo>
                  <a:pt x="239" y="79"/>
                </a:lnTo>
                <a:lnTo>
                  <a:pt x="239" y="79"/>
                </a:lnTo>
                <a:lnTo>
                  <a:pt x="239" y="79"/>
                </a:lnTo>
                <a:lnTo>
                  <a:pt x="239" y="79"/>
                </a:lnTo>
                <a:lnTo>
                  <a:pt x="239" y="79"/>
                </a:lnTo>
                <a:close/>
                <a:moveTo>
                  <a:pt x="244" y="89"/>
                </a:moveTo>
                <a:lnTo>
                  <a:pt x="244" y="89"/>
                </a:lnTo>
                <a:lnTo>
                  <a:pt x="245" y="89"/>
                </a:lnTo>
                <a:lnTo>
                  <a:pt x="246" y="89"/>
                </a:lnTo>
                <a:lnTo>
                  <a:pt x="246" y="89"/>
                </a:lnTo>
                <a:lnTo>
                  <a:pt x="245" y="89"/>
                </a:lnTo>
                <a:lnTo>
                  <a:pt x="244" y="89"/>
                </a:lnTo>
                <a:lnTo>
                  <a:pt x="244" y="89"/>
                </a:lnTo>
                <a:close/>
                <a:moveTo>
                  <a:pt x="233" y="69"/>
                </a:moveTo>
                <a:lnTo>
                  <a:pt x="233" y="69"/>
                </a:lnTo>
                <a:lnTo>
                  <a:pt x="234" y="69"/>
                </a:lnTo>
                <a:lnTo>
                  <a:pt x="233" y="69"/>
                </a:lnTo>
                <a:lnTo>
                  <a:pt x="233" y="69"/>
                </a:lnTo>
                <a:lnTo>
                  <a:pt x="233" y="69"/>
                </a:lnTo>
                <a:lnTo>
                  <a:pt x="233" y="69"/>
                </a:lnTo>
                <a:lnTo>
                  <a:pt x="233" y="69"/>
                </a:lnTo>
                <a:close/>
                <a:moveTo>
                  <a:pt x="224" y="73"/>
                </a:moveTo>
                <a:lnTo>
                  <a:pt x="224" y="73"/>
                </a:lnTo>
                <a:lnTo>
                  <a:pt x="229" y="71"/>
                </a:lnTo>
                <a:lnTo>
                  <a:pt x="230" y="71"/>
                </a:lnTo>
                <a:lnTo>
                  <a:pt x="232" y="73"/>
                </a:lnTo>
                <a:lnTo>
                  <a:pt x="230" y="74"/>
                </a:lnTo>
                <a:lnTo>
                  <a:pt x="229" y="75"/>
                </a:lnTo>
                <a:lnTo>
                  <a:pt x="227" y="76"/>
                </a:lnTo>
                <a:lnTo>
                  <a:pt x="226" y="75"/>
                </a:lnTo>
                <a:lnTo>
                  <a:pt x="224" y="73"/>
                </a:lnTo>
                <a:lnTo>
                  <a:pt x="224" y="73"/>
                </a:lnTo>
                <a:lnTo>
                  <a:pt x="224" y="73"/>
                </a:lnTo>
                <a:lnTo>
                  <a:pt x="224" y="73"/>
                </a:lnTo>
                <a:lnTo>
                  <a:pt x="224" y="73"/>
                </a:lnTo>
                <a:close/>
                <a:moveTo>
                  <a:pt x="223" y="74"/>
                </a:moveTo>
                <a:lnTo>
                  <a:pt x="223" y="74"/>
                </a:lnTo>
                <a:lnTo>
                  <a:pt x="223" y="75"/>
                </a:lnTo>
                <a:lnTo>
                  <a:pt x="222" y="75"/>
                </a:lnTo>
                <a:lnTo>
                  <a:pt x="220" y="74"/>
                </a:lnTo>
                <a:lnTo>
                  <a:pt x="220" y="74"/>
                </a:lnTo>
                <a:lnTo>
                  <a:pt x="223" y="74"/>
                </a:lnTo>
                <a:lnTo>
                  <a:pt x="223" y="74"/>
                </a:lnTo>
                <a:lnTo>
                  <a:pt x="223" y="74"/>
                </a:lnTo>
                <a:lnTo>
                  <a:pt x="223" y="74"/>
                </a:lnTo>
                <a:lnTo>
                  <a:pt x="223" y="74"/>
                </a:lnTo>
                <a:close/>
                <a:moveTo>
                  <a:pt x="244" y="89"/>
                </a:moveTo>
                <a:lnTo>
                  <a:pt x="244" y="89"/>
                </a:lnTo>
                <a:lnTo>
                  <a:pt x="241" y="88"/>
                </a:lnTo>
                <a:lnTo>
                  <a:pt x="241" y="88"/>
                </a:lnTo>
                <a:lnTo>
                  <a:pt x="242" y="88"/>
                </a:lnTo>
                <a:lnTo>
                  <a:pt x="244" y="89"/>
                </a:lnTo>
                <a:lnTo>
                  <a:pt x="244" y="89"/>
                </a:lnTo>
                <a:close/>
                <a:moveTo>
                  <a:pt x="238" y="80"/>
                </a:moveTo>
                <a:lnTo>
                  <a:pt x="238" y="80"/>
                </a:lnTo>
                <a:lnTo>
                  <a:pt x="239" y="80"/>
                </a:lnTo>
                <a:lnTo>
                  <a:pt x="239" y="80"/>
                </a:lnTo>
                <a:lnTo>
                  <a:pt x="239" y="80"/>
                </a:lnTo>
                <a:lnTo>
                  <a:pt x="238" y="80"/>
                </a:lnTo>
                <a:lnTo>
                  <a:pt x="238" y="80"/>
                </a:lnTo>
                <a:lnTo>
                  <a:pt x="238" y="80"/>
                </a:lnTo>
                <a:close/>
                <a:moveTo>
                  <a:pt x="234" y="77"/>
                </a:moveTo>
                <a:lnTo>
                  <a:pt x="234" y="77"/>
                </a:lnTo>
                <a:lnTo>
                  <a:pt x="235" y="77"/>
                </a:lnTo>
                <a:lnTo>
                  <a:pt x="236" y="79"/>
                </a:lnTo>
                <a:lnTo>
                  <a:pt x="236" y="79"/>
                </a:lnTo>
                <a:lnTo>
                  <a:pt x="234" y="77"/>
                </a:lnTo>
                <a:lnTo>
                  <a:pt x="234" y="77"/>
                </a:lnTo>
                <a:close/>
                <a:moveTo>
                  <a:pt x="239" y="87"/>
                </a:moveTo>
                <a:lnTo>
                  <a:pt x="239" y="87"/>
                </a:lnTo>
                <a:lnTo>
                  <a:pt x="240" y="87"/>
                </a:lnTo>
                <a:lnTo>
                  <a:pt x="241" y="87"/>
                </a:lnTo>
                <a:lnTo>
                  <a:pt x="241" y="87"/>
                </a:lnTo>
                <a:lnTo>
                  <a:pt x="240" y="88"/>
                </a:lnTo>
                <a:lnTo>
                  <a:pt x="239" y="87"/>
                </a:lnTo>
                <a:lnTo>
                  <a:pt x="239" y="87"/>
                </a:lnTo>
                <a:close/>
                <a:moveTo>
                  <a:pt x="200" y="50"/>
                </a:moveTo>
                <a:lnTo>
                  <a:pt x="200" y="50"/>
                </a:lnTo>
                <a:lnTo>
                  <a:pt x="202" y="50"/>
                </a:lnTo>
                <a:lnTo>
                  <a:pt x="202" y="48"/>
                </a:lnTo>
                <a:lnTo>
                  <a:pt x="202" y="48"/>
                </a:lnTo>
                <a:lnTo>
                  <a:pt x="203" y="50"/>
                </a:lnTo>
                <a:lnTo>
                  <a:pt x="202" y="50"/>
                </a:lnTo>
                <a:lnTo>
                  <a:pt x="200" y="50"/>
                </a:lnTo>
                <a:lnTo>
                  <a:pt x="200" y="50"/>
                </a:lnTo>
                <a:close/>
                <a:moveTo>
                  <a:pt x="197" y="51"/>
                </a:moveTo>
                <a:lnTo>
                  <a:pt x="197" y="51"/>
                </a:lnTo>
                <a:lnTo>
                  <a:pt x="197" y="48"/>
                </a:lnTo>
                <a:lnTo>
                  <a:pt x="198" y="48"/>
                </a:lnTo>
                <a:lnTo>
                  <a:pt x="200" y="50"/>
                </a:lnTo>
                <a:lnTo>
                  <a:pt x="200" y="51"/>
                </a:lnTo>
                <a:lnTo>
                  <a:pt x="199" y="51"/>
                </a:lnTo>
                <a:lnTo>
                  <a:pt x="197" y="51"/>
                </a:lnTo>
                <a:lnTo>
                  <a:pt x="197" y="51"/>
                </a:lnTo>
                <a:lnTo>
                  <a:pt x="198" y="51"/>
                </a:lnTo>
                <a:lnTo>
                  <a:pt x="197" y="51"/>
                </a:lnTo>
                <a:lnTo>
                  <a:pt x="197" y="51"/>
                </a:lnTo>
                <a:close/>
                <a:moveTo>
                  <a:pt x="228" y="76"/>
                </a:moveTo>
                <a:lnTo>
                  <a:pt x="228" y="76"/>
                </a:lnTo>
                <a:lnTo>
                  <a:pt x="229" y="76"/>
                </a:lnTo>
                <a:lnTo>
                  <a:pt x="230" y="76"/>
                </a:lnTo>
                <a:lnTo>
                  <a:pt x="230" y="76"/>
                </a:lnTo>
                <a:lnTo>
                  <a:pt x="230" y="76"/>
                </a:lnTo>
                <a:lnTo>
                  <a:pt x="229" y="76"/>
                </a:lnTo>
                <a:lnTo>
                  <a:pt x="228" y="76"/>
                </a:lnTo>
                <a:lnTo>
                  <a:pt x="228" y="76"/>
                </a:lnTo>
                <a:close/>
                <a:moveTo>
                  <a:pt x="230" y="83"/>
                </a:moveTo>
                <a:lnTo>
                  <a:pt x="230" y="83"/>
                </a:lnTo>
                <a:lnTo>
                  <a:pt x="232" y="82"/>
                </a:lnTo>
                <a:lnTo>
                  <a:pt x="233" y="83"/>
                </a:lnTo>
                <a:lnTo>
                  <a:pt x="233" y="83"/>
                </a:lnTo>
                <a:lnTo>
                  <a:pt x="232" y="83"/>
                </a:lnTo>
                <a:lnTo>
                  <a:pt x="230" y="83"/>
                </a:lnTo>
                <a:lnTo>
                  <a:pt x="230" y="83"/>
                </a:lnTo>
                <a:close/>
                <a:moveTo>
                  <a:pt x="218" y="73"/>
                </a:moveTo>
                <a:lnTo>
                  <a:pt x="218" y="73"/>
                </a:lnTo>
                <a:lnTo>
                  <a:pt x="217" y="73"/>
                </a:lnTo>
                <a:lnTo>
                  <a:pt x="217" y="71"/>
                </a:lnTo>
                <a:lnTo>
                  <a:pt x="218" y="73"/>
                </a:lnTo>
                <a:lnTo>
                  <a:pt x="218" y="73"/>
                </a:lnTo>
                <a:lnTo>
                  <a:pt x="218" y="73"/>
                </a:lnTo>
                <a:lnTo>
                  <a:pt x="218" y="73"/>
                </a:lnTo>
                <a:lnTo>
                  <a:pt x="218" y="73"/>
                </a:lnTo>
                <a:lnTo>
                  <a:pt x="218" y="73"/>
                </a:lnTo>
                <a:close/>
                <a:moveTo>
                  <a:pt x="214" y="70"/>
                </a:moveTo>
                <a:lnTo>
                  <a:pt x="214" y="70"/>
                </a:lnTo>
                <a:lnTo>
                  <a:pt x="212" y="70"/>
                </a:lnTo>
                <a:lnTo>
                  <a:pt x="214" y="69"/>
                </a:lnTo>
                <a:lnTo>
                  <a:pt x="215" y="68"/>
                </a:lnTo>
                <a:lnTo>
                  <a:pt x="215" y="69"/>
                </a:lnTo>
                <a:lnTo>
                  <a:pt x="214" y="70"/>
                </a:lnTo>
                <a:lnTo>
                  <a:pt x="214" y="70"/>
                </a:lnTo>
                <a:lnTo>
                  <a:pt x="214" y="70"/>
                </a:lnTo>
                <a:lnTo>
                  <a:pt x="214" y="70"/>
                </a:lnTo>
                <a:lnTo>
                  <a:pt x="214" y="70"/>
                </a:lnTo>
                <a:close/>
                <a:moveTo>
                  <a:pt x="216" y="75"/>
                </a:moveTo>
                <a:lnTo>
                  <a:pt x="216" y="75"/>
                </a:lnTo>
                <a:lnTo>
                  <a:pt x="217" y="73"/>
                </a:lnTo>
                <a:lnTo>
                  <a:pt x="216" y="75"/>
                </a:lnTo>
                <a:lnTo>
                  <a:pt x="216" y="75"/>
                </a:lnTo>
                <a:lnTo>
                  <a:pt x="217" y="74"/>
                </a:lnTo>
                <a:lnTo>
                  <a:pt x="216" y="75"/>
                </a:lnTo>
                <a:lnTo>
                  <a:pt x="216" y="75"/>
                </a:lnTo>
                <a:close/>
                <a:moveTo>
                  <a:pt x="117" y="34"/>
                </a:moveTo>
                <a:lnTo>
                  <a:pt x="117" y="34"/>
                </a:lnTo>
                <a:lnTo>
                  <a:pt x="116" y="34"/>
                </a:lnTo>
                <a:lnTo>
                  <a:pt x="116" y="34"/>
                </a:lnTo>
                <a:lnTo>
                  <a:pt x="118" y="33"/>
                </a:lnTo>
                <a:lnTo>
                  <a:pt x="121" y="33"/>
                </a:lnTo>
                <a:lnTo>
                  <a:pt x="117" y="34"/>
                </a:lnTo>
                <a:lnTo>
                  <a:pt x="117" y="34"/>
                </a:lnTo>
                <a:lnTo>
                  <a:pt x="117" y="34"/>
                </a:lnTo>
                <a:lnTo>
                  <a:pt x="117" y="34"/>
                </a:lnTo>
                <a:lnTo>
                  <a:pt x="117" y="34"/>
                </a:lnTo>
                <a:close/>
                <a:moveTo>
                  <a:pt x="183" y="52"/>
                </a:moveTo>
                <a:lnTo>
                  <a:pt x="183" y="52"/>
                </a:lnTo>
                <a:lnTo>
                  <a:pt x="182" y="53"/>
                </a:lnTo>
                <a:lnTo>
                  <a:pt x="183" y="52"/>
                </a:lnTo>
                <a:lnTo>
                  <a:pt x="183" y="52"/>
                </a:lnTo>
                <a:lnTo>
                  <a:pt x="182" y="53"/>
                </a:lnTo>
                <a:lnTo>
                  <a:pt x="183" y="52"/>
                </a:lnTo>
                <a:lnTo>
                  <a:pt x="183" y="52"/>
                </a:lnTo>
                <a:close/>
                <a:moveTo>
                  <a:pt x="208" y="70"/>
                </a:moveTo>
                <a:lnTo>
                  <a:pt x="208" y="70"/>
                </a:lnTo>
                <a:lnTo>
                  <a:pt x="210" y="70"/>
                </a:lnTo>
                <a:lnTo>
                  <a:pt x="211" y="71"/>
                </a:lnTo>
                <a:lnTo>
                  <a:pt x="210" y="73"/>
                </a:lnTo>
                <a:lnTo>
                  <a:pt x="208" y="73"/>
                </a:lnTo>
                <a:lnTo>
                  <a:pt x="208" y="71"/>
                </a:lnTo>
                <a:lnTo>
                  <a:pt x="208" y="70"/>
                </a:lnTo>
                <a:lnTo>
                  <a:pt x="208" y="70"/>
                </a:lnTo>
                <a:lnTo>
                  <a:pt x="208" y="70"/>
                </a:lnTo>
                <a:lnTo>
                  <a:pt x="208" y="70"/>
                </a:lnTo>
                <a:lnTo>
                  <a:pt x="208" y="70"/>
                </a:lnTo>
                <a:close/>
                <a:moveTo>
                  <a:pt x="224" y="88"/>
                </a:moveTo>
                <a:lnTo>
                  <a:pt x="224" y="88"/>
                </a:lnTo>
                <a:lnTo>
                  <a:pt x="223" y="87"/>
                </a:lnTo>
                <a:lnTo>
                  <a:pt x="222" y="88"/>
                </a:lnTo>
                <a:lnTo>
                  <a:pt x="223" y="88"/>
                </a:lnTo>
                <a:lnTo>
                  <a:pt x="224" y="88"/>
                </a:lnTo>
                <a:lnTo>
                  <a:pt x="224" y="88"/>
                </a:lnTo>
                <a:lnTo>
                  <a:pt x="223" y="88"/>
                </a:lnTo>
                <a:lnTo>
                  <a:pt x="224" y="88"/>
                </a:lnTo>
                <a:lnTo>
                  <a:pt x="224" y="88"/>
                </a:lnTo>
                <a:close/>
                <a:moveTo>
                  <a:pt x="208" y="74"/>
                </a:moveTo>
                <a:lnTo>
                  <a:pt x="208" y="74"/>
                </a:lnTo>
                <a:lnTo>
                  <a:pt x="205" y="73"/>
                </a:lnTo>
                <a:lnTo>
                  <a:pt x="208" y="74"/>
                </a:lnTo>
                <a:lnTo>
                  <a:pt x="208" y="74"/>
                </a:lnTo>
                <a:lnTo>
                  <a:pt x="208" y="74"/>
                </a:lnTo>
                <a:lnTo>
                  <a:pt x="208" y="73"/>
                </a:lnTo>
                <a:lnTo>
                  <a:pt x="209" y="73"/>
                </a:lnTo>
                <a:lnTo>
                  <a:pt x="208" y="74"/>
                </a:lnTo>
                <a:lnTo>
                  <a:pt x="208" y="74"/>
                </a:lnTo>
                <a:close/>
                <a:moveTo>
                  <a:pt x="217" y="85"/>
                </a:moveTo>
                <a:lnTo>
                  <a:pt x="217" y="85"/>
                </a:lnTo>
                <a:lnTo>
                  <a:pt x="217" y="83"/>
                </a:lnTo>
                <a:lnTo>
                  <a:pt x="218" y="83"/>
                </a:lnTo>
                <a:lnTo>
                  <a:pt x="218" y="83"/>
                </a:lnTo>
                <a:lnTo>
                  <a:pt x="217" y="85"/>
                </a:lnTo>
                <a:lnTo>
                  <a:pt x="217" y="85"/>
                </a:lnTo>
                <a:lnTo>
                  <a:pt x="217" y="85"/>
                </a:lnTo>
                <a:close/>
                <a:moveTo>
                  <a:pt x="218" y="88"/>
                </a:moveTo>
                <a:lnTo>
                  <a:pt x="218" y="88"/>
                </a:lnTo>
                <a:lnTo>
                  <a:pt x="220" y="87"/>
                </a:lnTo>
                <a:lnTo>
                  <a:pt x="220" y="88"/>
                </a:lnTo>
                <a:lnTo>
                  <a:pt x="220" y="89"/>
                </a:lnTo>
                <a:lnTo>
                  <a:pt x="218" y="88"/>
                </a:lnTo>
                <a:lnTo>
                  <a:pt x="218" y="88"/>
                </a:lnTo>
                <a:lnTo>
                  <a:pt x="218" y="88"/>
                </a:lnTo>
                <a:lnTo>
                  <a:pt x="218" y="88"/>
                </a:lnTo>
                <a:lnTo>
                  <a:pt x="218" y="88"/>
                </a:lnTo>
                <a:close/>
                <a:moveTo>
                  <a:pt x="202" y="71"/>
                </a:moveTo>
                <a:lnTo>
                  <a:pt x="202" y="71"/>
                </a:lnTo>
                <a:lnTo>
                  <a:pt x="200" y="71"/>
                </a:lnTo>
                <a:lnTo>
                  <a:pt x="200" y="71"/>
                </a:lnTo>
                <a:lnTo>
                  <a:pt x="200" y="71"/>
                </a:lnTo>
                <a:lnTo>
                  <a:pt x="200" y="71"/>
                </a:lnTo>
                <a:lnTo>
                  <a:pt x="202" y="71"/>
                </a:lnTo>
                <a:lnTo>
                  <a:pt x="202" y="71"/>
                </a:lnTo>
                <a:lnTo>
                  <a:pt x="202" y="71"/>
                </a:lnTo>
                <a:lnTo>
                  <a:pt x="202" y="71"/>
                </a:lnTo>
                <a:close/>
                <a:moveTo>
                  <a:pt x="208" y="79"/>
                </a:moveTo>
                <a:lnTo>
                  <a:pt x="208" y="79"/>
                </a:lnTo>
                <a:lnTo>
                  <a:pt x="210" y="79"/>
                </a:lnTo>
                <a:lnTo>
                  <a:pt x="210" y="79"/>
                </a:lnTo>
                <a:lnTo>
                  <a:pt x="209" y="80"/>
                </a:lnTo>
                <a:lnTo>
                  <a:pt x="208" y="79"/>
                </a:lnTo>
                <a:lnTo>
                  <a:pt x="208" y="79"/>
                </a:lnTo>
                <a:close/>
                <a:moveTo>
                  <a:pt x="216" y="87"/>
                </a:moveTo>
                <a:lnTo>
                  <a:pt x="216" y="87"/>
                </a:lnTo>
                <a:lnTo>
                  <a:pt x="217" y="86"/>
                </a:lnTo>
                <a:lnTo>
                  <a:pt x="218" y="87"/>
                </a:lnTo>
                <a:lnTo>
                  <a:pt x="217" y="88"/>
                </a:lnTo>
                <a:lnTo>
                  <a:pt x="216" y="87"/>
                </a:lnTo>
                <a:lnTo>
                  <a:pt x="216" y="87"/>
                </a:lnTo>
                <a:lnTo>
                  <a:pt x="216" y="87"/>
                </a:lnTo>
                <a:lnTo>
                  <a:pt x="216" y="87"/>
                </a:lnTo>
                <a:lnTo>
                  <a:pt x="216" y="87"/>
                </a:lnTo>
                <a:close/>
                <a:moveTo>
                  <a:pt x="191" y="73"/>
                </a:moveTo>
                <a:lnTo>
                  <a:pt x="191" y="73"/>
                </a:lnTo>
                <a:lnTo>
                  <a:pt x="197" y="71"/>
                </a:lnTo>
                <a:lnTo>
                  <a:pt x="198" y="71"/>
                </a:lnTo>
                <a:lnTo>
                  <a:pt x="199" y="73"/>
                </a:lnTo>
                <a:lnTo>
                  <a:pt x="198" y="73"/>
                </a:lnTo>
                <a:lnTo>
                  <a:pt x="197" y="74"/>
                </a:lnTo>
                <a:lnTo>
                  <a:pt x="191" y="73"/>
                </a:lnTo>
                <a:lnTo>
                  <a:pt x="191" y="73"/>
                </a:lnTo>
                <a:lnTo>
                  <a:pt x="193" y="73"/>
                </a:lnTo>
                <a:lnTo>
                  <a:pt x="191" y="73"/>
                </a:lnTo>
                <a:lnTo>
                  <a:pt x="191" y="73"/>
                </a:lnTo>
                <a:close/>
                <a:moveTo>
                  <a:pt x="97" y="46"/>
                </a:moveTo>
                <a:lnTo>
                  <a:pt x="97" y="46"/>
                </a:lnTo>
                <a:lnTo>
                  <a:pt x="98" y="45"/>
                </a:lnTo>
                <a:lnTo>
                  <a:pt x="100" y="44"/>
                </a:lnTo>
                <a:lnTo>
                  <a:pt x="100" y="44"/>
                </a:lnTo>
                <a:lnTo>
                  <a:pt x="98" y="46"/>
                </a:lnTo>
                <a:lnTo>
                  <a:pt x="97" y="46"/>
                </a:lnTo>
                <a:lnTo>
                  <a:pt x="97" y="46"/>
                </a:lnTo>
                <a:lnTo>
                  <a:pt x="97" y="46"/>
                </a:lnTo>
                <a:close/>
                <a:moveTo>
                  <a:pt x="163" y="57"/>
                </a:moveTo>
                <a:lnTo>
                  <a:pt x="163" y="57"/>
                </a:lnTo>
                <a:lnTo>
                  <a:pt x="163" y="56"/>
                </a:lnTo>
                <a:lnTo>
                  <a:pt x="163" y="57"/>
                </a:lnTo>
                <a:lnTo>
                  <a:pt x="163" y="57"/>
                </a:lnTo>
                <a:lnTo>
                  <a:pt x="163" y="57"/>
                </a:lnTo>
                <a:lnTo>
                  <a:pt x="163" y="57"/>
                </a:lnTo>
                <a:lnTo>
                  <a:pt x="163" y="57"/>
                </a:lnTo>
                <a:close/>
                <a:moveTo>
                  <a:pt x="211" y="86"/>
                </a:moveTo>
                <a:lnTo>
                  <a:pt x="211" y="86"/>
                </a:lnTo>
                <a:lnTo>
                  <a:pt x="214" y="86"/>
                </a:lnTo>
                <a:lnTo>
                  <a:pt x="215" y="87"/>
                </a:lnTo>
                <a:lnTo>
                  <a:pt x="214" y="87"/>
                </a:lnTo>
                <a:lnTo>
                  <a:pt x="211" y="86"/>
                </a:lnTo>
                <a:lnTo>
                  <a:pt x="211" y="86"/>
                </a:lnTo>
                <a:lnTo>
                  <a:pt x="211" y="86"/>
                </a:lnTo>
                <a:lnTo>
                  <a:pt x="211" y="86"/>
                </a:lnTo>
                <a:lnTo>
                  <a:pt x="211" y="86"/>
                </a:lnTo>
                <a:close/>
                <a:moveTo>
                  <a:pt x="186" y="67"/>
                </a:moveTo>
                <a:lnTo>
                  <a:pt x="186" y="67"/>
                </a:lnTo>
                <a:lnTo>
                  <a:pt x="188" y="67"/>
                </a:lnTo>
                <a:lnTo>
                  <a:pt x="189" y="68"/>
                </a:lnTo>
                <a:lnTo>
                  <a:pt x="189" y="68"/>
                </a:lnTo>
                <a:lnTo>
                  <a:pt x="187" y="68"/>
                </a:lnTo>
                <a:lnTo>
                  <a:pt x="186" y="68"/>
                </a:lnTo>
                <a:lnTo>
                  <a:pt x="186" y="67"/>
                </a:lnTo>
                <a:lnTo>
                  <a:pt x="186" y="67"/>
                </a:lnTo>
                <a:close/>
                <a:moveTo>
                  <a:pt x="189" y="70"/>
                </a:moveTo>
                <a:lnTo>
                  <a:pt x="189" y="70"/>
                </a:lnTo>
                <a:lnTo>
                  <a:pt x="185" y="69"/>
                </a:lnTo>
                <a:lnTo>
                  <a:pt x="186" y="70"/>
                </a:lnTo>
                <a:lnTo>
                  <a:pt x="188" y="71"/>
                </a:lnTo>
                <a:lnTo>
                  <a:pt x="188" y="71"/>
                </a:lnTo>
                <a:lnTo>
                  <a:pt x="189" y="70"/>
                </a:lnTo>
                <a:lnTo>
                  <a:pt x="189" y="70"/>
                </a:lnTo>
                <a:lnTo>
                  <a:pt x="188" y="70"/>
                </a:lnTo>
                <a:lnTo>
                  <a:pt x="189" y="70"/>
                </a:lnTo>
                <a:lnTo>
                  <a:pt x="189" y="70"/>
                </a:lnTo>
                <a:close/>
                <a:moveTo>
                  <a:pt x="209" y="87"/>
                </a:moveTo>
                <a:lnTo>
                  <a:pt x="209" y="87"/>
                </a:lnTo>
                <a:lnTo>
                  <a:pt x="210" y="86"/>
                </a:lnTo>
                <a:lnTo>
                  <a:pt x="209" y="87"/>
                </a:lnTo>
                <a:lnTo>
                  <a:pt x="209" y="87"/>
                </a:lnTo>
                <a:lnTo>
                  <a:pt x="210" y="87"/>
                </a:lnTo>
                <a:lnTo>
                  <a:pt x="209" y="87"/>
                </a:lnTo>
                <a:lnTo>
                  <a:pt x="209" y="87"/>
                </a:lnTo>
                <a:close/>
                <a:moveTo>
                  <a:pt x="205" y="86"/>
                </a:moveTo>
                <a:lnTo>
                  <a:pt x="205" y="86"/>
                </a:lnTo>
                <a:lnTo>
                  <a:pt x="206" y="86"/>
                </a:lnTo>
                <a:lnTo>
                  <a:pt x="208" y="86"/>
                </a:lnTo>
                <a:lnTo>
                  <a:pt x="208" y="86"/>
                </a:lnTo>
                <a:lnTo>
                  <a:pt x="206" y="86"/>
                </a:lnTo>
                <a:lnTo>
                  <a:pt x="205" y="86"/>
                </a:lnTo>
                <a:lnTo>
                  <a:pt x="205" y="86"/>
                </a:lnTo>
                <a:close/>
                <a:moveTo>
                  <a:pt x="189" y="74"/>
                </a:moveTo>
                <a:lnTo>
                  <a:pt x="189" y="74"/>
                </a:lnTo>
                <a:lnTo>
                  <a:pt x="189" y="73"/>
                </a:lnTo>
                <a:lnTo>
                  <a:pt x="188" y="73"/>
                </a:lnTo>
                <a:lnTo>
                  <a:pt x="187" y="73"/>
                </a:lnTo>
                <a:lnTo>
                  <a:pt x="186" y="73"/>
                </a:lnTo>
                <a:lnTo>
                  <a:pt x="189" y="74"/>
                </a:lnTo>
                <a:lnTo>
                  <a:pt x="189" y="74"/>
                </a:lnTo>
                <a:lnTo>
                  <a:pt x="188" y="74"/>
                </a:lnTo>
                <a:lnTo>
                  <a:pt x="189" y="74"/>
                </a:lnTo>
                <a:lnTo>
                  <a:pt x="189" y="74"/>
                </a:lnTo>
                <a:close/>
                <a:moveTo>
                  <a:pt x="208" y="89"/>
                </a:moveTo>
                <a:lnTo>
                  <a:pt x="208" y="89"/>
                </a:lnTo>
                <a:lnTo>
                  <a:pt x="204" y="88"/>
                </a:lnTo>
                <a:lnTo>
                  <a:pt x="205" y="87"/>
                </a:lnTo>
                <a:lnTo>
                  <a:pt x="206" y="88"/>
                </a:lnTo>
                <a:lnTo>
                  <a:pt x="208" y="89"/>
                </a:lnTo>
                <a:lnTo>
                  <a:pt x="208" y="89"/>
                </a:lnTo>
                <a:lnTo>
                  <a:pt x="206" y="88"/>
                </a:lnTo>
                <a:lnTo>
                  <a:pt x="208" y="89"/>
                </a:lnTo>
                <a:lnTo>
                  <a:pt x="208" y="89"/>
                </a:lnTo>
                <a:close/>
                <a:moveTo>
                  <a:pt x="202" y="86"/>
                </a:moveTo>
                <a:lnTo>
                  <a:pt x="202" y="86"/>
                </a:lnTo>
                <a:lnTo>
                  <a:pt x="203" y="86"/>
                </a:lnTo>
                <a:lnTo>
                  <a:pt x="204" y="86"/>
                </a:lnTo>
                <a:lnTo>
                  <a:pt x="204" y="86"/>
                </a:lnTo>
                <a:lnTo>
                  <a:pt x="202" y="86"/>
                </a:lnTo>
                <a:lnTo>
                  <a:pt x="202" y="86"/>
                </a:lnTo>
                <a:lnTo>
                  <a:pt x="203" y="86"/>
                </a:lnTo>
                <a:lnTo>
                  <a:pt x="202" y="86"/>
                </a:lnTo>
                <a:lnTo>
                  <a:pt x="202" y="86"/>
                </a:lnTo>
                <a:close/>
                <a:moveTo>
                  <a:pt x="180" y="75"/>
                </a:moveTo>
                <a:lnTo>
                  <a:pt x="180" y="75"/>
                </a:lnTo>
                <a:lnTo>
                  <a:pt x="182" y="74"/>
                </a:lnTo>
                <a:lnTo>
                  <a:pt x="183" y="73"/>
                </a:lnTo>
                <a:lnTo>
                  <a:pt x="185" y="74"/>
                </a:lnTo>
                <a:lnTo>
                  <a:pt x="185" y="74"/>
                </a:lnTo>
                <a:lnTo>
                  <a:pt x="182" y="74"/>
                </a:lnTo>
                <a:lnTo>
                  <a:pt x="180" y="75"/>
                </a:lnTo>
                <a:lnTo>
                  <a:pt x="180" y="75"/>
                </a:lnTo>
                <a:close/>
                <a:moveTo>
                  <a:pt x="171" y="73"/>
                </a:moveTo>
                <a:lnTo>
                  <a:pt x="171" y="73"/>
                </a:lnTo>
                <a:lnTo>
                  <a:pt x="174" y="73"/>
                </a:lnTo>
                <a:lnTo>
                  <a:pt x="174" y="73"/>
                </a:lnTo>
                <a:lnTo>
                  <a:pt x="174" y="73"/>
                </a:lnTo>
                <a:lnTo>
                  <a:pt x="171" y="73"/>
                </a:lnTo>
                <a:lnTo>
                  <a:pt x="171" y="73"/>
                </a:lnTo>
                <a:close/>
                <a:moveTo>
                  <a:pt x="173" y="75"/>
                </a:moveTo>
                <a:lnTo>
                  <a:pt x="173" y="75"/>
                </a:lnTo>
                <a:lnTo>
                  <a:pt x="175" y="74"/>
                </a:lnTo>
                <a:lnTo>
                  <a:pt x="177" y="74"/>
                </a:lnTo>
                <a:lnTo>
                  <a:pt x="177" y="75"/>
                </a:lnTo>
                <a:lnTo>
                  <a:pt x="177" y="75"/>
                </a:lnTo>
                <a:lnTo>
                  <a:pt x="175" y="75"/>
                </a:lnTo>
                <a:lnTo>
                  <a:pt x="173" y="75"/>
                </a:lnTo>
                <a:lnTo>
                  <a:pt x="173" y="75"/>
                </a:lnTo>
                <a:lnTo>
                  <a:pt x="173" y="75"/>
                </a:lnTo>
                <a:close/>
                <a:moveTo>
                  <a:pt x="162" y="73"/>
                </a:moveTo>
                <a:lnTo>
                  <a:pt x="162" y="73"/>
                </a:lnTo>
                <a:lnTo>
                  <a:pt x="163" y="73"/>
                </a:lnTo>
                <a:lnTo>
                  <a:pt x="164" y="71"/>
                </a:lnTo>
                <a:lnTo>
                  <a:pt x="164" y="71"/>
                </a:lnTo>
                <a:lnTo>
                  <a:pt x="163" y="73"/>
                </a:lnTo>
                <a:lnTo>
                  <a:pt x="162" y="73"/>
                </a:lnTo>
                <a:lnTo>
                  <a:pt x="162" y="73"/>
                </a:lnTo>
                <a:close/>
                <a:moveTo>
                  <a:pt x="164" y="75"/>
                </a:moveTo>
                <a:lnTo>
                  <a:pt x="164" y="75"/>
                </a:lnTo>
                <a:lnTo>
                  <a:pt x="162" y="74"/>
                </a:lnTo>
                <a:lnTo>
                  <a:pt x="162" y="74"/>
                </a:lnTo>
                <a:lnTo>
                  <a:pt x="163" y="75"/>
                </a:lnTo>
                <a:lnTo>
                  <a:pt x="164" y="75"/>
                </a:lnTo>
                <a:lnTo>
                  <a:pt x="164" y="75"/>
                </a:lnTo>
                <a:lnTo>
                  <a:pt x="164" y="75"/>
                </a:lnTo>
                <a:lnTo>
                  <a:pt x="164" y="75"/>
                </a:lnTo>
                <a:lnTo>
                  <a:pt x="164" y="75"/>
                </a:lnTo>
                <a:lnTo>
                  <a:pt x="164" y="75"/>
                </a:lnTo>
                <a:lnTo>
                  <a:pt x="164" y="75"/>
                </a:lnTo>
                <a:close/>
                <a:moveTo>
                  <a:pt x="164" y="76"/>
                </a:moveTo>
                <a:lnTo>
                  <a:pt x="164" y="76"/>
                </a:lnTo>
                <a:lnTo>
                  <a:pt x="162" y="76"/>
                </a:lnTo>
                <a:lnTo>
                  <a:pt x="162" y="76"/>
                </a:lnTo>
                <a:lnTo>
                  <a:pt x="163" y="77"/>
                </a:lnTo>
                <a:lnTo>
                  <a:pt x="163" y="77"/>
                </a:lnTo>
                <a:lnTo>
                  <a:pt x="164" y="76"/>
                </a:lnTo>
                <a:lnTo>
                  <a:pt x="164" y="76"/>
                </a:lnTo>
                <a:lnTo>
                  <a:pt x="163" y="76"/>
                </a:lnTo>
                <a:lnTo>
                  <a:pt x="164" y="75"/>
                </a:lnTo>
                <a:lnTo>
                  <a:pt x="164" y="75"/>
                </a:lnTo>
                <a:lnTo>
                  <a:pt x="164" y="76"/>
                </a:lnTo>
                <a:lnTo>
                  <a:pt x="164" y="76"/>
                </a:lnTo>
                <a:close/>
                <a:moveTo>
                  <a:pt x="156" y="79"/>
                </a:moveTo>
                <a:lnTo>
                  <a:pt x="156" y="79"/>
                </a:lnTo>
                <a:lnTo>
                  <a:pt x="156" y="77"/>
                </a:lnTo>
                <a:lnTo>
                  <a:pt x="157" y="77"/>
                </a:lnTo>
                <a:lnTo>
                  <a:pt x="157" y="77"/>
                </a:lnTo>
                <a:lnTo>
                  <a:pt x="157" y="79"/>
                </a:lnTo>
                <a:lnTo>
                  <a:pt x="156" y="79"/>
                </a:lnTo>
                <a:lnTo>
                  <a:pt x="156" y="79"/>
                </a:lnTo>
                <a:close/>
                <a:moveTo>
                  <a:pt x="176" y="88"/>
                </a:moveTo>
                <a:lnTo>
                  <a:pt x="176" y="88"/>
                </a:lnTo>
                <a:lnTo>
                  <a:pt x="177" y="87"/>
                </a:lnTo>
                <a:lnTo>
                  <a:pt x="179" y="87"/>
                </a:lnTo>
                <a:lnTo>
                  <a:pt x="179" y="87"/>
                </a:lnTo>
                <a:lnTo>
                  <a:pt x="177" y="88"/>
                </a:lnTo>
                <a:lnTo>
                  <a:pt x="176" y="88"/>
                </a:lnTo>
                <a:lnTo>
                  <a:pt x="176" y="88"/>
                </a:lnTo>
                <a:close/>
                <a:moveTo>
                  <a:pt x="176" y="89"/>
                </a:moveTo>
                <a:lnTo>
                  <a:pt x="176" y="89"/>
                </a:lnTo>
                <a:lnTo>
                  <a:pt x="177" y="88"/>
                </a:lnTo>
                <a:lnTo>
                  <a:pt x="179" y="89"/>
                </a:lnTo>
                <a:lnTo>
                  <a:pt x="179" y="89"/>
                </a:lnTo>
                <a:lnTo>
                  <a:pt x="177" y="89"/>
                </a:lnTo>
                <a:lnTo>
                  <a:pt x="176" y="89"/>
                </a:lnTo>
                <a:lnTo>
                  <a:pt x="176" y="89"/>
                </a:lnTo>
                <a:close/>
                <a:moveTo>
                  <a:pt x="173" y="88"/>
                </a:moveTo>
                <a:lnTo>
                  <a:pt x="173" y="88"/>
                </a:lnTo>
                <a:lnTo>
                  <a:pt x="173" y="87"/>
                </a:lnTo>
                <a:lnTo>
                  <a:pt x="173" y="88"/>
                </a:lnTo>
                <a:lnTo>
                  <a:pt x="173" y="88"/>
                </a:lnTo>
                <a:lnTo>
                  <a:pt x="173" y="88"/>
                </a:lnTo>
                <a:lnTo>
                  <a:pt x="173" y="88"/>
                </a:lnTo>
                <a:lnTo>
                  <a:pt x="173" y="88"/>
                </a:lnTo>
                <a:close/>
                <a:moveTo>
                  <a:pt x="174" y="92"/>
                </a:moveTo>
                <a:lnTo>
                  <a:pt x="174" y="92"/>
                </a:lnTo>
                <a:lnTo>
                  <a:pt x="174" y="89"/>
                </a:lnTo>
                <a:lnTo>
                  <a:pt x="174" y="89"/>
                </a:lnTo>
                <a:lnTo>
                  <a:pt x="174" y="91"/>
                </a:lnTo>
                <a:lnTo>
                  <a:pt x="174" y="92"/>
                </a:lnTo>
                <a:lnTo>
                  <a:pt x="174" y="92"/>
                </a:lnTo>
                <a:lnTo>
                  <a:pt x="175" y="92"/>
                </a:lnTo>
                <a:lnTo>
                  <a:pt x="174" y="92"/>
                </a:lnTo>
                <a:lnTo>
                  <a:pt x="174" y="92"/>
                </a:lnTo>
                <a:close/>
                <a:moveTo>
                  <a:pt x="145" y="80"/>
                </a:moveTo>
                <a:lnTo>
                  <a:pt x="145" y="80"/>
                </a:lnTo>
                <a:lnTo>
                  <a:pt x="146" y="79"/>
                </a:lnTo>
                <a:lnTo>
                  <a:pt x="147" y="79"/>
                </a:lnTo>
                <a:lnTo>
                  <a:pt x="147" y="79"/>
                </a:lnTo>
                <a:lnTo>
                  <a:pt x="146" y="79"/>
                </a:lnTo>
                <a:lnTo>
                  <a:pt x="145" y="80"/>
                </a:lnTo>
                <a:lnTo>
                  <a:pt x="145" y="80"/>
                </a:lnTo>
                <a:close/>
                <a:moveTo>
                  <a:pt x="169" y="89"/>
                </a:moveTo>
                <a:lnTo>
                  <a:pt x="169" y="89"/>
                </a:lnTo>
                <a:lnTo>
                  <a:pt x="170" y="89"/>
                </a:lnTo>
                <a:lnTo>
                  <a:pt x="171" y="89"/>
                </a:lnTo>
                <a:lnTo>
                  <a:pt x="171" y="89"/>
                </a:lnTo>
                <a:lnTo>
                  <a:pt x="170" y="91"/>
                </a:lnTo>
                <a:lnTo>
                  <a:pt x="169" y="89"/>
                </a:lnTo>
                <a:lnTo>
                  <a:pt x="169" y="89"/>
                </a:lnTo>
                <a:close/>
                <a:moveTo>
                  <a:pt x="150" y="82"/>
                </a:moveTo>
                <a:lnTo>
                  <a:pt x="150" y="82"/>
                </a:lnTo>
                <a:lnTo>
                  <a:pt x="145" y="85"/>
                </a:lnTo>
                <a:lnTo>
                  <a:pt x="144" y="85"/>
                </a:lnTo>
                <a:lnTo>
                  <a:pt x="146" y="83"/>
                </a:lnTo>
                <a:lnTo>
                  <a:pt x="150" y="82"/>
                </a:lnTo>
                <a:lnTo>
                  <a:pt x="150" y="82"/>
                </a:lnTo>
                <a:lnTo>
                  <a:pt x="149" y="82"/>
                </a:lnTo>
                <a:lnTo>
                  <a:pt x="150" y="82"/>
                </a:lnTo>
                <a:lnTo>
                  <a:pt x="150" y="82"/>
                </a:lnTo>
                <a:close/>
                <a:moveTo>
                  <a:pt x="140" y="85"/>
                </a:moveTo>
                <a:lnTo>
                  <a:pt x="140" y="85"/>
                </a:lnTo>
                <a:lnTo>
                  <a:pt x="143" y="85"/>
                </a:lnTo>
                <a:lnTo>
                  <a:pt x="143" y="83"/>
                </a:lnTo>
                <a:lnTo>
                  <a:pt x="141" y="83"/>
                </a:lnTo>
                <a:lnTo>
                  <a:pt x="140" y="85"/>
                </a:lnTo>
                <a:lnTo>
                  <a:pt x="140" y="85"/>
                </a:lnTo>
                <a:lnTo>
                  <a:pt x="140" y="85"/>
                </a:lnTo>
                <a:lnTo>
                  <a:pt x="140" y="85"/>
                </a:lnTo>
                <a:lnTo>
                  <a:pt x="140" y="85"/>
                </a:lnTo>
                <a:lnTo>
                  <a:pt x="140" y="85"/>
                </a:lnTo>
                <a:lnTo>
                  <a:pt x="140" y="85"/>
                </a:lnTo>
                <a:close/>
                <a:moveTo>
                  <a:pt x="139" y="88"/>
                </a:moveTo>
                <a:lnTo>
                  <a:pt x="139" y="88"/>
                </a:lnTo>
                <a:lnTo>
                  <a:pt x="139" y="87"/>
                </a:lnTo>
                <a:lnTo>
                  <a:pt x="139" y="85"/>
                </a:lnTo>
                <a:lnTo>
                  <a:pt x="139" y="85"/>
                </a:lnTo>
                <a:lnTo>
                  <a:pt x="139" y="88"/>
                </a:lnTo>
                <a:lnTo>
                  <a:pt x="139" y="88"/>
                </a:lnTo>
                <a:lnTo>
                  <a:pt x="138" y="87"/>
                </a:lnTo>
                <a:lnTo>
                  <a:pt x="138" y="87"/>
                </a:lnTo>
                <a:lnTo>
                  <a:pt x="138" y="87"/>
                </a:lnTo>
                <a:lnTo>
                  <a:pt x="139" y="88"/>
                </a:lnTo>
                <a:lnTo>
                  <a:pt x="139" y="88"/>
                </a:lnTo>
                <a:close/>
                <a:moveTo>
                  <a:pt x="130" y="87"/>
                </a:moveTo>
                <a:lnTo>
                  <a:pt x="130" y="87"/>
                </a:lnTo>
                <a:lnTo>
                  <a:pt x="132" y="86"/>
                </a:lnTo>
                <a:lnTo>
                  <a:pt x="133" y="86"/>
                </a:lnTo>
                <a:lnTo>
                  <a:pt x="133" y="86"/>
                </a:lnTo>
                <a:lnTo>
                  <a:pt x="132" y="87"/>
                </a:lnTo>
                <a:lnTo>
                  <a:pt x="130" y="87"/>
                </a:lnTo>
                <a:lnTo>
                  <a:pt x="130" y="87"/>
                </a:lnTo>
                <a:close/>
                <a:moveTo>
                  <a:pt x="33" y="115"/>
                </a:moveTo>
                <a:lnTo>
                  <a:pt x="33" y="115"/>
                </a:lnTo>
                <a:lnTo>
                  <a:pt x="33" y="118"/>
                </a:lnTo>
                <a:lnTo>
                  <a:pt x="32" y="117"/>
                </a:lnTo>
                <a:lnTo>
                  <a:pt x="32" y="115"/>
                </a:lnTo>
                <a:lnTo>
                  <a:pt x="33" y="115"/>
                </a:lnTo>
                <a:lnTo>
                  <a:pt x="33" y="115"/>
                </a:lnTo>
                <a:lnTo>
                  <a:pt x="33" y="115"/>
                </a:lnTo>
                <a:lnTo>
                  <a:pt x="33" y="115"/>
                </a:lnTo>
                <a:lnTo>
                  <a:pt x="33" y="115"/>
                </a:lnTo>
                <a:lnTo>
                  <a:pt x="33" y="115"/>
                </a:lnTo>
                <a:close/>
                <a:moveTo>
                  <a:pt x="120" y="98"/>
                </a:moveTo>
                <a:lnTo>
                  <a:pt x="120" y="98"/>
                </a:lnTo>
                <a:lnTo>
                  <a:pt x="118" y="97"/>
                </a:lnTo>
                <a:lnTo>
                  <a:pt x="120" y="95"/>
                </a:lnTo>
                <a:lnTo>
                  <a:pt x="120" y="95"/>
                </a:lnTo>
                <a:lnTo>
                  <a:pt x="121" y="95"/>
                </a:lnTo>
                <a:lnTo>
                  <a:pt x="121" y="95"/>
                </a:lnTo>
                <a:lnTo>
                  <a:pt x="121" y="97"/>
                </a:lnTo>
                <a:lnTo>
                  <a:pt x="120" y="98"/>
                </a:lnTo>
                <a:lnTo>
                  <a:pt x="120" y="98"/>
                </a:lnTo>
                <a:close/>
                <a:moveTo>
                  <a:pt x="31" y="120"/>
                </a:moveTo>
                <a:lnTo>
                  <a:pt x="31" y="120"/>
                </a:lnTo>
                <a:lnTo>
                  <a:pt x="28" y="126"/>
                </a:lnTo>
                <a:lnTo>
                  <a:pt x="27" y="126"/>
                </a:lnTo>
                <a:lnTo>
                  <a:pt x="27" y="124"/>
                </a:lnTo>
                <a:lnTo>
                  <a:pt x="28" y="121"/>
                </a:lnTo>
                <a:lnTo>
                  <a:pt x="29" y="120"/>
                </a:lnTo>
                <a:lnTo>
                  <a:pt x="31" y="120"/>
                </a:lnTo>
                <a:lnTo>
                  <a:pt x="31" y="120"/>
                </a:lnTo>
                <a:lnTo>
                  <a:pt x="31" y="121"/>
                </a:lnTo>
                <a:lnTo>
                  <a:pt x="31" y="120"/>
                </a:lnTo>
                <a:lnTo>
                  <a:pt x="31" y="120"/>
                </a:lnTo>
                <a:lnTo>
                  <a:pt x="31" y="120"/>
                </a:lnTo>
                <a:lnTo>
                  <a:pt x="31" y="120"/>
                </a:lnTo>
                <a:close/>
                <a:moveTo>
                  <a:pt x="26" y="129"/>
                </a:moveTo>
                <a:lnTo>
                  <a:pt x="26" y="129"/>
                </a:lnTo>
                <a:lnTo>
                  <a:pt x="27" y="127"/>
                </a:lnTo>
                <a:lnTo>
                  <a:pt x="27" y="127"/>
                </a:lnTo>
                <a:lnTo>
                  <a:pt x="27" y="128"/>
                </a:lnTo>
                <a:lnTo>
                  <a:pt x="27" y="129"/>
                </a:lnTo>
                <a:lnTo>
                  <a:pt x="26" y="130"/>
                </a:lnTo>
                <a:lnTo>
                  <a:pt x="26" y="129"/>
                </a:lnTo>
                <a:lnTo>
                  <a:pt x="26" y="129"/>
                </a:lnTo>
                <a:close/>
                <a:moveTo>
                  <a:pt x="129" y="111"/>
                </a:moveTo>
                <a:lnTo>
                  <a:pt x="129" y="111"/>
                </a:lnTo>
                <a:lnTo>
                  <a:pt x="130" y="110"/>
                </a:lnTo>
                <a:lnTo>
                  <a:pt x="132" y="110"/>
                </a:lnTo>
                <a:lnTo>
                  <a:pt x="132" y="110"/>
                </a:lnTo>
                <a:lnTo>
                  <a:pt x="130" y="111"/>
                </a:lnTo>
                <a:lnTo>
                  <a:pt x="129" y="111"/>
                </a:lnTo>
                <a:lnTo>
                  <a:pt x="129" y="111"/>
                </a:lnTo>
                <a:close/>
                <a:moveTo>
                  <a:pt x="127" y="115"/>
                </a:moveTo>
                <a:lnTo>
                  <a:pt x="127" y="115"/>
                </a:lnTo>
                <a:lnTo>
                  <a:pt x="127" y="116"/>
                </a:lnTo>
                <a:lnTo>
                  <a:pt x="126" y="116"/>
                </a:lnTo>
                <a:lnTo>
                  <a:pt x="126" y="115"/>
                </a:lnTo>
                <a:lnTo>
                  <a:pt x="127" y="115"/>
                </a:lnTo>
                <a:lnTo>
                  <a:pt x="127" y="115"/>
                </a:lnTo>
                <a:lnTo>
                  <a:pt x="127" y="115"/>
                </a:lnTo>
                <a:lnTo>
                  <a:pt x="127" y="115"/>
                </a:lnTo>
                <a:lnTo>
                  <a:pt x="127" y="115"/>
                </a:lnTo>
                <a:close/>
                <a:moveTo>
                  <a:pt x="127" y="117"/>
                </a:moveTo>
                <a:lnTo>
                  <a:pt x="127" y="117"/>
                </a:lnTo>
                <a:lnTo>
                  <a:pt x="128" y="116"/>
                </a:lnTo>
                <a:lnTo>
                  <a:pt x="129" y="115"/>
                </a:lnTo>
                <a:lnTo>
                  <a:pt x="129" y="115"/>
                </a:lnTo>
                <a:lnTo>
                  <a:pt x="128" y="116"/>
                </a:lnTo>
                <a:lnTo>
                  <a:pt x="127" y="117"/>
                </a:lnTo>
                <a:lnTo>
                  <a:pt x="127" y="117"/>
                </a:lnTo>
                <a:close/>
                <a:moveTo>
                  <a:pt x="18" y="152"/>
                </a:moveTo>
                <a:lnTo>
                  <a:pt x="18" y="152"/>
                </a:lnTo>
                <a:lnTo>
                  <a:pt x="17" y="156"/>
                </a:lnTo>
                <a:lnTo>
                  <a:pt x="17" y="157"/>
                </a:lnTo>
                <a:lnTo>
                  <a:pt x="16" y="158"/>
                </a:lnTo>
                <a:lnTo>
                  <a:pt x="16" y="158"/>
                </a:lnTo>
                <a:lnTo>
                  <a:pt x="17" y="154"/>
                </a:lnTo>
                <a:lnTo>
                  <a:pt x="17" y="153"/>
                </a:lnTo>
                <a:lnTo>
                  <a:pt x="18" y="152"/>
                </a:lnTo>
                <a:lnTo>
                  <a:pt x="18" y="152"/>
                </a:lnTo>
                <a:close/>
                <a:moveTo>
                  <a:pt x="124" y="121"/>
                </a:moveTo>
                <a:lnTo>
                  <a:pt x="124" y="121"/>
                </a:lnTo>
                <a:lnTo>
                  <a:pt x="123" y="120"/>
                </a:lnTo>
                <a:lnTo>
                  <a:pt x="123" y="118"/>
                </a:lnTo>
                <a:lnTo>
                  <a:pt x="124" y="118"/>
                </a:lnTo>
                <a:lnTo>
                  <a:pt x="124" y="121"/>
                </a:lnTo>
                <a:lnTo>
                  <a:pt x="124" y="121"/>
                </a:lnTo>
                <a:lnTo>
                  <a:pt x="124" y="120"/>
                </a:lnTo>
                <a:lnTo>
                  <a:pt x="124" y="121"/>
                </a:lnTo>
                <a:lnTo>
                  <a:pt x="124" y="121"/>
                </a:lnTo>
                <a:close/>
                <a:moveTo>
                  <a:pt x="120" y="122"/>
                </a:moveTo>
                <a:lnTo>
                  <a:pt x="120" y="122"/>
                </a:lnTo>
                <a:lnTo>
                  <a:pt x="118" y="122"/>
                </a:lnTo>
                <a:lnTo>
                  <a:pt x="117" y="122"/>
                </a:lnTo>
                <a:lnTo>
                  <a:pt x="117" y="122"/>
                </a:lnTo>
                <a:lnTo>
                  <a:pt x="118" y="121"/>
                </a:lnTo>
                <a:lnTo>
                  <a:pt x="118" y="121"/>
                </a:lnTo>
                <a:lnTo>
                  <a:pt x="120" y="122"/>
                </a:lnTo>
                <a:lnTo>
                  <a:pt x="120" y="122"/>
                </a:lnTo>
                <a:close/>
                <a:moveTo>
                  <a:pt x="123" y="123"/>
                </a:moveTo>
                <a:lnTo>
                  <a:pt x="123" y="123"/>
                </a:lnTo>
                <a:lnTo>
                  <a:pt x="123" y="122"/>
                </a:lnTo>
                <a:lnTo>
                  <a:pt x="123" y="123"/>
                </a:lnTo>
                <a:lnTo>
                  <a:pt x="123" y="123"/>
                </a:lnTo>
                <a:lnTo>
                  <a:pt x="123" y="123"/>
                </a:lnTo>
                <a:lnTo>
                  <a:pt x="123" y="123"/>
                </a:lnTo>
                <a:lnTo>
                  <a:pt x="123" y="123"/>
                </a:lnTo>
                <a:close/>
                <a:moveTo>
                  <a:pt x="14" y="170"/>
                </a:moveTo>
                <a:lnTo>
                  <a:pt x="14" y="170"/>
                </a:lnTo>
                <a:lnTo>
                  <a:pt x="12" y="168"/>
                </a:lnTo>
                <a:lnTo>
                  <a:pt x="14" y="166"/>
                </a:lnTo>
                <a:lnTo>
                  <a:pt x="15" y="168"/>
                </a:lnTo>
                <a:lnTo>
                  <a:pt x="14" y="170"/>
                </a:lnTo>
                <a:lnTo>
                  <a:pt x="14" y="170"/>
                </a:lnTo>
                <a:lnTo>
                  <a:pt x="14" y="169"/>
                </a:lnTo>
                <a:lnTo>
                  <a:pt x="14" y="170"/>
                </a:lnTo>
                <a:lnTo>
                  <a:pt x="14" y="170"/>
                </a:lnTo>
                <a:close/>
                <a:moveTo>
                  <a:pt x="114" y="128"/>
                </a:moveTo>
                <a:lnTo>
                  <a:pt x="114" y="128"/>
                </a:lnTo>
                <a:lnTo>
                  <a:pt x="112" y="128"/>
                </a:lnTo>
                <a:lnTo>
                  <a:pt x="114" y="128"/>
                </a:lnTo>
                <a:lnTo>
                  <a:pt x="114" y="128"/>
                </a:lnTo>
                <a:lnTo>
                  <a:pt x="114" y="128"/>
                </a:lnTo>
                <a:lnTo>
                  <a:pt x="114" y="128"/>
                </a:lnTo>
                <a:close/>
                <a:moveTo>
                  <a:pt x="10" y="175"/>
                </a:moveTo>
                <a:lnTo>
                  <a:pt x="11" y="174"/>
                </a:lnTo>
                <a:lnTo>
                  <a:pt x="11" y="174"/>
                </a:lnTo>
                <a:lnTo>
                  <a:pt x="11" y="176"/>
                </a:lnTo>
                <a:lnTo>
                  <a:pt x="10" y="176"/>
                </a:lnTo>
                <a:lnTo>
                  <a:pt x="10" y="175"/>
                </a:lnTo>
                <a:lnTo>
                  <a:pt x="10" y="175"/>
                </a:lnTo>
                <a:close/>
                <a:moveTo>
                  <a:pt x="108" y="132"/>
                </a:moveTo>
                <a:lnTo>
                  <a:pt x="108" y="132"/>
                </a:lnTo>
                <a:lnTo>
                  <a:pt x="108" y="133"/>
                </a:lnTo>
                <a:lnTo>
                  <a:pt x="106" y="133"/>
                </a:lnTo>
                <a:lnTo>
                  <a:pt x="106" y="133"/>
                </a:lnTo>
                <a:lnTo>
                  <a:pt x="108" y="132"/>
                </a:lnTo>
                <a:lnTo>
                  <a:pt x="108" y="132"/>
                </a:lnTo>
                <a:lnTo>
                  <a:pt x="108" y="132"/>
                </a:lnTo>
                <a:lnTo>
                  <a:pt x="108" y="132"/>
                </a:lnTo>
                <a:lnTo>
                  <a:pt x="108" y="132"/>
                </a:lnTo>
                <a:close/>
                <a:moveTo>
                  <a:pt x="10" y="192"/>
                </a:moveTo>
                <a:lnTo>
                  <a:pt x="10" y="192"/>
                </a:lnTo>
                <a:lnTo>
                  <a:pt x="8" y="193"/>
                </a:lnTo>
                <a:lnTo>
                  <a:pt x="8" y="192"/>
                </a:lnTo>
                <a:lnTo>
                  <a:pt x="9" y="189"/>
                </a:lnTo>
                <a:lnTo>
                  <a:pt x="9" y="191"/>
                </a:lnTo>
                <a:lnTo>
                  <a:pt x="10" y="192"/>
                </a:lnTo>
                <a:lnTo>
                  <a:pt x="10" y="192"/>
                </a:lnTo>
                <a:lnTo>
                  <a:pt x="9" y="192"/>
                </a:lnTo>
                <a:lnTo>
                  <a:pt x="10" y="192"/>
                </a:lnTo>
                <a:lnTo>
                  <a:pt x="10" y="192"/>
                </a:lnTo>
                <a:close/>
                <a:moveTo>
                  <a:pt x="105" y="139"/>
                </a:moveTo>
                <a:lnTo>
                  <a:pt x="105" y="139"/>
                </a:lnTo>
                <a:lnTo>
                  <a:pt x="103" y="139"/>
                </a:lnTo>
                <a:lnTo>
                  <a:pt x="102" y="139"/>
                </a:lnTo>
                <a:lnTo>
                  <a:pt x="103" y="138"/>
                </a:lnTo>
                <a:lnTo>
                  <a:pt x="105" y="139"/>
                </a:lnTo>
                <a:lnTo>
                  <a:pt x="105" y="139"/>
                </a:lnTo>
                <a:lnTo>
                  <a:pt x="104" y="139"/>
                </a:lnTo>
                <a:lnTo>
                  <a:pt x="105" y="139"/>
                </a:lnTo>
                <a:lnTo>
                  <a:pt x="105" y="139"/>
                </a:lnTo>
                <a:close/>
                <a:moveTo>
                  <a:pt x="9" y="199"/>
                </a:moveTo>
                <a:lnTo>
                  <a:pt x="9" y="199"/>
                </a:lnTo>
                <a:lnTo>
                  <a:pt x="8" y="198"/>
                </a:lnTo>
                <a:lnTo>
                  <a:pt x="8" y="198"/>
                </a:lnTo>
                <a:lnTo>
                  <a:pt x="9" y="198"/>
                </a:lnTo>
                <a:lnTo>
                  <a:pt x="9" y="199"/>
                </a:lnTo>
                <a:lnTo>
                  <a:pt x="9" y="199"/>
                </a:lnTo>
                <a:close/>
                <a:moveTo>
                  <a:pt x="100" y="141"/>
                </a:moveTo>
                <a:lnTo>
                  <a:pt x="100" y="141"/>
                </a:lnTo>
                <a:lnTo>
                  <a:pt x="98" y="141"/>
                </a:lnTo>
                <a:lnTo>
                  <a:pt x="99" y="140"/>
                </a:lnTo>
                <a:lnTo>
                  <a:pt x="100" y="140"/>
                </a:lnTo>
                <a:lnTo>
                  <a:pt x="100" y="140"/>
                </a:lnTo>
                <a:lnTo>
                  <a:pt x="100" y="141"/>
                </a:lnTo>
                <a:lnTo>
                  <a:pt x="100" y="141"/>
                </a:lnTo>
                <a:lnTo>
                  <a:pt x="100" y="141"/>
                </a:lnTo>
                <a:lnTo>
                  <a:pt x="100" y="141"/>
                </a:lnTo>
                <a:lnTo>
                  <a:pt x="100" y="141"/>
                </a:lnTo>
                <a:lnTo>
                  <a:pt x="100" y="141"/>
                </a:lnTo>
                <a:lnTo>
                  <a:pt x="100" y="141"/>
                </a:lnTo>
                <a:close/>
                <a:moveTo>
                  <a:pt x="6" y="201"/>
                </a:moveTo>
                <a:lnTo>
                  <a:pt x="6" y="201"/>
                </a:lnTo>
                <a:lnTo>
                  <a:pt x="6" y="200"/>
                </a:lnTo>
                <a:lnTo>
                  <a:pt x="8" y="199"/>
                </a:lnTo>
                <a:lnTo>
                  <a:pt x="8" y="199"/>
                </a:lnTo>
                <a:lnTo>
                  <a:pt x="8" y="200"/>
                </a:lnTo>
                <a:lnTo>
                  <a:pt x="6" y="201"/>
                </a:lnTo>
                <a:lnTo>
                  <a:pt x="6" y="201"/>
                </a:lnTo>
                <a:close/>
                <a:moveTo>
                  <a:pt x="99" y="145"/>
                </a:moveTo>
                <a:lnTo>
                  <a:pt x="99" y="145"/>
                </a:lnTo>
                <a:lnTo>
                  <a:pt x="102" y="141"/>
                </a:lnTo>
                <a:lnTo>
                  <a:pt x="102" y="141"/>
                </a:lnTo>
                <a:lnTo>
                  <a:pt x="102" y="141"/>
                </a:lnTo>
                <a:lnTo>
                  <a:pt x="100" y="144"/>
                </a:lnTo>
                <a:lnTo>
                  <a:pt x="99" y="145"/>
                </a:lnTo>
                <a:lnTo>
                  <a:pt x="99" y="145"/>
                </a:lnTo>
                <a:lnTo>
                  <a:pt x="100" y="144"/>
                </a:lnTo>
                <a:lnTo>
                  <a:pt x="99" y="145"/>
                </a:lnTo>
                <a:lnTo>
                  <a:pt x="99" y="145"/>
                </a:lnTo>
                <a:close/>
                <a:moveTo>
                  <a:pt x="98" y="146"/>
                </a:moveTo>
                <a:lnTo>
                  <a:pt x="98" y="146"/>
                </a:lnTo>
                <a:lnTo>
                  <a:pt x="98" y="142"/>
                </a:lnTo>
                <a:lnTo>
                  <a:pt x="99" y="142"/>
                </a:lnTo>
                <a:lnTo>
                  <a:pt x="99" y="144"/>
                </a:lnTo>
                <a:lnTo>
                  <a:pt x="98" y="146"/>
                </a:lnTo>
                <a:lnTo>
                  <a:pt x="98" y="146"/>
                </a:lnTo>
                <a:lnTo>
                  <a:pt x="98" y="145"/>
                </a:lnTo>
                <a:lnTo>
                  <a:pt x="98" y="146"/>
                </a:lnTo>
                <a:lnTo>
                  <a:pt x="98" y="146"/>
                </a:lnTo>
                <a:close/>
                <a:moveTo>
                  <a:pt x="8" y="211"/>
                </a:moveTo>
                <a:lnTo>
                  <a:pt x="8" y="211"/>
                </a:lnTo>
                <a:lnTo>
                  <a:pt x="6" y="207"/>
                </a:lnTo>
                <a:lnTo>
                  <a:pt x="8" y="206"/>
                </a:lnTo>
                <a:lnTo>
                  <a:pt x="8" y="207"/>
                </a:lnTo>
                <a:lnTo>
                  <a:pt x="8" y="211"/>
                </a:lnTo>
                <a:lnTo>
                  <a:pt x="8" y="211"/>
                </a:lnTo>
                <a:lnTo>
                  <a:pt x="8" y="210"/>
                </a:lnTo>
                <a:lnTo>
                  <a:pt x="8" y="211"/>
                </a:lnTo>
                <a:lnTo>
                  <a:pt x="8" y="211"/>
                </a:lnTo>
                <a:close/>
                <a:moveTo>
                  <a:pt x="98" y="148"/>
                </a:moveTo>
                <a:lnTo>
                  <a:pt x="98" y="148"/>
                </a:lnTo>
                <a:lnTo>
                  <a:pt x="98" y="148"/>
                </a:lnTo>
                <a:lnTo>
                  <a:pt x="97" y="147"/>
                </a:lnTo>
                <a:lnTo>
                  <a:pt x="97" y="147"/>
                </a:lnTo>
                <a:lnTo>
                  <a:pt x="98" y="148"/>
                </a:lnTo>
                <a:lnTo>
                  <a:pt x="98" y="148"/>
                </a:lnTo>
                <a:lnTo>
                  <a:pt x="98" y="148"/>
                </a:lnTo>
                <a:lnTo>
                  <a:pt x="98" y="148"/>
                </a:lnTo>
                <a:lnTo>
                  <a:pt x="98" y="148"/>
                </a:lnTo>
                <a:close/>
                <a:moveTo>
                  <a:pt x="94" y="150"/>
                </a:moveTo>
                <a:lnTo>
                  <a:pt x="94" y="150"/>
                </a:lnTo>
                <a:lnTo>
                  <a:pt x="94" y="151"/>
                </a:lnTo>
                <a:lnTo>
                  <a:pt x="93" y="151"/>
                </a:lnTo>
                <a:lnTo>
                  <a:pt x="93" y="151"/>
                </a:lnTo>
                <a:lnTo>
                  <a:pt x="93" y="150"/>
                </a:lnTo>
                <a:lnTo>
                  <a:pt x="94" y="150"/>
                </a:lnTo>
                <a:lnTo>
                  <a:pt x="94" y="150"/>
                </a:lnTo>
                <a:close/>
                <a:moveTo>
                  <a:pt x="93" y="154"/>
                </a:moveTo>
                <a:lnTo>
                  <a:pt x="93" y="154"/>
                </a:lnTo>
                <a:lnTo>
                  <a:pt x="92" y="157"/>
                </a:lnTo>
                <a:lnTo>
                  <a:pt x="92" y="156"/>
                </a:lnTo>
                <a:lnTo>
                  <a:pt x="92" y="156"/>
                </a:lnTo>
                <a:lnTo>
                  <a:pt x="93" y="154"/>
                </a:lnTo>
                <a:lnTo>
                  <a:pt x="93" y="154"/>
                </a:lnTo>
                <a:lnTo>
                  <a:pt x="93" y="154"/>
                </a:lnTo>
                <a:lnTo>
                  <a:pt x="93" y="154"/>
                </a:lnTo>
                <a:lnTo>
                  <a:pt x="93" y="154"/>
                </a:lnTo>
                <a:close/>
                <a:moveTo>
                  <a:pt x="88" y="159"/>
                </a:moveTo>
                <a:lnTo>
                  <a:pt x="88" y="159"/>
                </a:lnTo>
                <a:lnTo>
                  <a:pt x="90" y="158"/>
                </a:lnTo>
                <a:lnTo>
                  <a:pt x="91" y="157"/>
                </a:lnTo>
                <a:lnTo>
                  <a:pt x="91" y="157"/>
                </a:lnTo>
                <a:lnTo>
                  <a:pt x="90" y="158"/>
                </a:lnTo>
                <a:lnTo>
                  <a:pt x="88" y="159"/>
                </a:lnTo>
                <a:lnTo>
                  <a:pt x="88" y="159"/>
                </a:lnTo>
                <a:close/>
                <a:moveTo>
                  <a:pt x="88" y="158"/>
                </a:moveTo>
                <a:lnTo>
                  <a:pt x="88" y="158"/>
                </a:lnTo>
                <a:lnTo>
                  <a:pt x="87" y="158"/>
                </a:lnTo>
                <a:lnTo>
                  <a:pt x="87" y="158"/>
                </a:lnTo>
                <a:lnTo>
                  <a:pt x="88" y="158"/>
                </a:lnTo>
                <a:lnTo>
                  <a:pt x="88" y="158"/>
                </a:lnTo>
                <a:lnTo>
                  <a:pt x="88" y="158"/>
                </a:lnTo>
                <a:lnTo>
                  <a:pt x="88" y="158"/>
                </a:lnTo>
                <a:lnTo>
                  <a:pt x="88" y="158"/>
                </a:lnTo>
                <a:close/>
                <a:moveTo>
                  <a:pt x="86" y="163"/>
                </a:moveTo>
                <a:lnTo>
                  <a:pt x="86" y="163"/>
                </a:lnTo>
                <a:lnTo>
                  <a:pt x="86" y="160"/>
                </a:lnTo>
                <a:lnTo>
                  <a:pt x="87" y="159"/>
                </a:lnTo>
                <a:lnTo>
                  <a:pt x="87" y="159"/>
                </a:lnTo>
                <a:lnTo>
                  <a:pt x="87" y="162"/>
                </a:lnTo>
                <a:lnTo>
                  <a:pt x="86" y="163"/>
                </a:lnTo>
                <a:lnTo>
                  <a:pt x="86" y="163"/>
                </a:lnTo>
                <a:close/>
                <a:moveTo>
                  <a:pt x="87" y="164"/>
                </a:moveTo>
                <a:lnTo>
                  <a:pt x="87" y="164"/>
                </a:lnTo>
                <a:lnTo>
                  <a:pt x="87" y="163"/>
                </a:lnTo>
                <a:lnTo>
                  <a:pt x="88" y="162"/>
                </a:lnTo>
                <a:lnTo>
                  <a:pt x="88" y="162"/>
                </a:lnTo>
                <a:lnTo>
                  <a:pt x="88" y="163"/>
                </a:lnTo>
                <a:lnTo>
                  <a:pt x="87" y="164"/>
                </a:lnTo>
                <a:lnTo>
                  <a:pt x="87" y="164"/>
                </a:lnTo>
                <a:close/>
                <a:moveTo>
                  <a:pt x="82" y="169"/>
                </a:moveTo>
                <a:lnTo>
                  <a:pt x="82" y="169"/>
                </a:lnTo>
                <a:lnTo>
                  <a:pt x="81" y="168"/>
                </a:lnTo>
                <a:lnTo>
                  <a:pt x="82" y="169"/>
                </a:lnTo>
                <a:lnTo>
                  <a:pt x="82" y="169"/>
                </a:lnTo>
                <a:lnTo>
                  <a:pt x="82" y="169"/>
                </a:lnTo>
                <a:lnTo>
                  <a:pt x="82" y="169"/>
                </a:lnTo>
                <a:lnTo>
                  <a:pt x="82" y="169"/>
                </a:lnTo>
                <a:close/>
                <a:moveTo>
                  <a:pt x="80" y="183"/>
                </a:moveTo>
                <a:lnTo>
                  <a:pt x="80" y="183"/>
                </a:lnTo>
                <a:lnTo>
                  <a:pt x="80" y="183"/>
                </a:lnTo>
                <a:lnTo>
                  <a:pt x="80" y="183"/>
                </a:lnTo>
                <a:lnTo>
                  <a:pt x="80" y="183"/>
                </a:lnTo>
                <a:lnTo>
                  <a:pt x="80" y="183"/>
                </a:lnTo>
                <a:lnTo>
                  <a:pt x="80" y="183"/>
                </a:lnTo>
                <a:close/>
                <a:moveTo>
                  <a:pt x="82" y="287"/>
                </a:moveTo>
                <a:lnTo>
                  <a:pt x="82" y="287"/>
                </a:lnTo>
                <a:lnTo>
                  <a:pt x="81" y="288"/>
                </a:lnTo>
                <a:lnTo>
                  <a:pt x="80" y="287"/>
                </a:lnTo>
                <a:lnTo>
                  <a:pt x="80" y="287"/>
                </a:lnTo>
                <a:lnTo>
                  <a:pt x="82" y="287"/>
                </a:lnTo>
                <a:lnTo>
                  <a:pt x="82" y="287"/>
                </a:lnTo>
                <a:lnTo>
                  <a:pt x="81" y="287"/>
                </a:lnTo>
                <a:lnTo>
                  <a:pt x="82" y="287"/>
                </a:lnTo>
                <a:lnTo>
                  <a:pt x="82" y="287"/>
                </a:lnTo>
                <a:close/>
                <a:moveTo>
                  <a:pt x="84" y="295"/>
                </a:moveTo>
                <a:lnTo>
                  <a:pt x="84" y="295"/>
                </a:lnTo>
                <a:lnTo>
                  <a:pt x="82" y="293"/>
                </a:lnTo>
                <a:lnTo>
                  <a:pt x="82" y="293"/>
                </a:lnTo>
                <a:lnTo>
                  <a:pt x="84" y="293"/>
                </a:lnTo>
                <a:lnTo>
                  <a:pt x="84" y="293"/>
                </a:lnTo>
                <a:lnTo>
                  <a:pt x="84" y="294"/>
                </a:lnTo>
                <a:lnTo>
                  <a:pt x="84" y="294"/>
                </a:lnTo>
                <a:lnTo>
                  <a:pt x="84" y="295"/>
                </a:lnTo>
                <a:lnTo>
                  <a:pt x="84" y="295"/>
                </a:lnTo>
                <a:close/>
                <a:moveTo>
                  <a:pt x="88" y="423"/>
                </a:moveTo>
                <a:lnTo>
                  <a:pt x="88" y="423"/>
                </a:lnTo>
                <a:lnTo>
                  <a:pt x="86" y="423"/>
                </a:lnTo>
                <a:lnTo>
                  <a:pt x="88" y="423"/>
                </a:lnTo>
                <a:lnTo>
                  <a:pt x="88" y="423"/>
                </a:lnTo>
                <a:lnTo>
                  <a:pt x="86" y="422"/>
                </a:lnTo>
                <a:lnTo>
                  <a:pt x="88" y="423"/>
                </a:lnTo>
                <a:lnTo>
                  <a:pt x="88" y="423"/>
                </a:lnTo>
                <a:close/>
                <a:moveTo>
                  <a:pt x="84" y="422"/>
                </a:moveTo>
                <a:lnTo>
                  <a:pt x="84" y="422"/>
                </a:lnTo>
                <a:lnTo>
                  <a:pt x="84" y="421"/>
                </a:lnTo>
                <a:lnTo>
                  <a:pt x="84" y="422"/>
                </a:lnTo>
                <a:lnTo>
                  <a:pt x="84" y="422"/>
                </a:lnTo>
                <a:lnTo>
                  <a:pt x="85" y="422"/>
                </a:lnTo>
                <a:lnTo>
                  <a:pt x="84" y="422"/>
                </a:lnTo>
                <a:lnTo>
                  <a:pt x="84" y="422"/>
                </a:lnTo>
                <a:close/>
                <a:moveTo>
                  <a:pt x="93" y="318"/>
                </a:moveTo>
                <a:lnTo>
                  <a:pt x="93" y="318"/>
                </a:lnTo>
                <a:lnTo>
                  <a:pt x="94" y="319"/>
                </a:lnTo>
                <a:lnTo>
                  <a:pt x="94" y="321"/>
                </a:lnTo>
                <a:lnTo>
                  <a:pt x="93" y="321"/>
                </a:lnTo>
                <a:lnTo>
                  <a:pt x="93" y="318"/>
                </a:lnTo>
                <a:lnTo>
                  <a:pt x="93" y="318"/>
                </a:lnTo>
                <a:lnTo>
                  <a:pt x="93" y="319"/>
                </a:lnTo>
                <a:lnTo>
                  <a:pt x="93" y="318"/>
                </a:lnTo>
                <a:lnTo>
                  <a:pt x="93" y="318"/>
                </a:lnTo>
                <a:close/>
                <a:moveTo>
                  <a:pt x="92" y="427"/>
                </a:moveTo>
                <a:lnTo>
                  <a:pt x="92" y="427"/>
                </a:lnTo>
                <a:lnTo>
                  <a:pt x="91" y="428"/>
                </a:lnTo>
                <a:lnTo>
                  <a:pt x="88" y="428"/>
                </a:lnTo>
                <a:lnTo>
                  <a:pt x="88" y="427"/>
                </a:lnTo>
                <a:lnTo>
                  <a:pt x="92" y="427"/>
                </a:lnTo>
                <a:lnTo>
                  <a:pt x="92" y="427"/>
                </a:lnTo>
                <a:lnTo>
                  <a:pt x="91" y="427"/>
                </a:lnTo>
                <a:lnTo>
                  <a:pt x="92" y="427"/>
                </a:lnTo>
                <a:lnTo>
                  <a:pt x="92" y="427"/>
                </a:lnTo>
                <a:close/>
                <a:moveTo>
                  <a:pt x="96" y="324"/>
                </a:moveTo>
                <a:lnTo>
                  <a:pt x="96" y="324"/>
                </a:lnTo>
                <a:lnTo>
                  <a:pt x="94" y="323"/>
                </a:lnTo>
                <a:lnTo>
                  <a:pt x="94" y="322"/>
                </a:lnTo>
                <a:lnTo>
                  <a:pt x="94" y="322"/>
                </a:lnTo>
                <a:lnTo>
                  <a:pt x="96" y="323"/>
                </a:lnTo>
                <a:lnTo>
                  <a:pt x="96" y="323"/>
                </a:lnTo>
                <a:lnTo>
                  <a:pt x="96" y="324"/>
                </a:lnTo>
                <a:lnTo>
                  <a:pt x="96" y="324"/>
                </a:lnTo>
                <a:close/>
                <a:moveTo>
                  <a:pt x="92" y="428"/>
                </a:moveTo>
                <a:lnTo>
                  <a:pt x="92" y="428"/>
                </a:lnTo>
                <a:lnTo>
                  <a:pt x="93" y="428"/>
                </a:lnTo>
                <a:lnTo>
                  <a:pt x="93" y="429"/>
                </a:lnTo>
                <a:lnTo>
                  <a:pt x="92" y="429"/>
                </a:lnTo>
                <a:lnTo>
                  <a:pt x="92" y="428"/>
                </a:lnTo>
                <a:lnTo>
                  <a:pt x="92" y="428"/>
                </a:lnTo>
                <a:lnTo>
                  <a:pt x="92" y="428"/>
                </a:lnTo>
                <a:lnTo>
                  <a:pt x="92" y="428"/>
                </a:lnTo>
                <a:lnTo>
                  <a:pt x="92" y="428"/>
                </a:lnTo>
                <a:close/>
                <a:moveTo>
                  <a:pt x="143" y="384"/>
                </a:moveTo>
                <a:lnTo>
                  <a:pt x="143" y="384"/>
                </a:lnTo>
                <a:lnTo>
                  <a:pt x="141" y="383"/>
                </a:lnTo>
                <a:lnTo>
                  <a:pt x="140" y="382"/>
                </a:lnTo>
                <a:lnTo>
                  <a:pt x="140" y="382"/>
                </a:lnTo>
                <a:lnTo>
                  <a:pt x="143" y="383"/>
                </a:lnTo>
                <a:lnTo>
                  <a:pt x="143" y="384"/>
                </a:lnTo>
                <a:lnTo>
                  <a:pt x="143" y="384"/>
                </a:lnTo>
                <a:close/>
                <a:moveTo>
                  <a:pt x="145" y="387"/>
                </a:moveTo>
                <a:lnTo>
                  <a:pt x="145" y="387"/>
                </a:lnTo>
                <a:lnTo>
                  <a:pt x="144" y="386"/>
                </a:lnTo>
                <a:lnTo>
                  <a:pt x="143" y="383"/>
                </a:lnTo>
                <a:lnTo>
                  <a:pt x="143" y="383"/>
                </a:lnTo>
                <a:lnTo>
                  <a:pt x="145" y="384"/>
                </a:lnTo>
                <a:lnTo>
                  <a:pt x="145" y="387"/>
                </a:lnTo>
                <a:lnTo>
                  <a:pt x="145" y="387"/>
                </a:lnTo>
                <a:close/>
                <a:moveTo>
                  <a:pt x="147" y="387"/>
                </a:moveTo>
                <a:lnTo>
                  <a:pt x="147" y="387"/>
                </a:lnTo>
                <a:lnTo>
                  <a:pt x="146" y="387"/>
                </a:lnTo>
                <a:lnTo>
                  <a:pt x="147" y="387"/>
                </a:lnTo>
                <a:lnTo>
                  <a:pt x="147" y="387"/>
                </a:lnTo>
                <a:lnTo>
                  <a:pt x="147" y="387"/>
                </a:lnTo>
                <a:lnTo>
                  <a:pt x="147" y="387"/>
                </a:lnTo>
                <a:lnTo>
                  <a:pt x="147" y="387"/>
                </a:lnTo>
                <a:close/>
                <a:moveTo>
                  <a:pt x="202" y="464"/>
                </a:moveTo>
                <a:lnTo>
                  <a:pt x="202" y="464"/>
                </a:lnTo>
                <a:lnTo>
                  <a:pt x="202" y="464"/>
                </a:lnTo>
                <a:lnTo>
                  <a:pt x="199" y="464"/>
                </a:lnTo>
                <a:lnTo>
                  <a:pt x="194" y="464"/>
                </a:lnTo>
                <a:lnTo>
                  <a:pt x="193" y="463"/>
                </a:lnTo>
                <a:lnTo>
                  <a:pt x="193" y="463"/>
                </a:lnTo>
                <a:lnTo>
                  <a:pt x="202" y="464"/>
                </a:lnTo>
                <a:lnTo>
                  <a:pt x="202" y="464"/>
                </a:lnTo>
                <a:lnTo>
                  <a:pt x="202" y="464"/>
                </a:lnTo>
                <a:lnTo>
                  <a:pt x="202" y="464"/>
                </a:lnTo>
                <a:lnTo>
                  <a:pt x="200" y="464"/>
                </a:lnTo>
                <a:lnTo>
                  <a:pt x="202" y="464"/>
                </a:lnTo>
                <a:lnTo>
                  <a:pt x="202" y="464"/>
                </a:lnTo>
                <a:close/>
                <a:moveTo>
                  <a:pt x="209" y="466"/>
                </a:moveTo>
                <a:lnTo>
                  <a:pt x="209" y="466"/>
                </a:lnTo>
                <a:lnTo>
                  <a:pt x="208" y="467"/>
                </a:lnTo>
                <a:lnTo>
                  <a:pt x="204" y="467"/>
                </a:lnTo>
                <a:lnTo>
                  <a:pt x="203" y="466"/>
                </a:lnTo>
                <a:lnTo>
                  <a:pt x="209" y="466"/>
                </a:lnTo>
                <a:lnTo>
                  <a:pt x="209" y="466"/>
                </a:lnTo>
                <a:lnTo>
                  <a:pt x="209" y="466"/>
                </a:lnTo>
                <a:lnTo>
                  <a:pt x="209" y="466"/>
                </a:lnTo>
                <a:lnTo>
                  <a:pt x="209" y="466"/>
                </a:lnTo>
                <a:close/>
                <a:moveTo>
                  <a:pt x="186" y="413"/>
                </a:moveTo>
                <a:lnTo>
                  <a:pt x="186" y="413"/>
                </a:lnTo>
                <a:lnTo>
                  <a:pt x="185" y="413"/>
                </a:lnTo>
                <a:lnTo>
                  <a:pt x="182" y="413"/>
                </a:lnTo>
                <a:lnTo>
                  <a:pt x="182" y="413"/>
                </a:lnTo>
                <a:lnTo>
                  <a:pt x="185" y="413"/>
                </a:lnTo>
                <a:lnTo>
                  <a:pt x="186" y="413"/>
                </a:lnTo>
                <a:lnTo>
                  <a:pt x="186" y="413"/>
                </a:lnTo>
                <a:close/>
                <a:moveTo>
                  <a:pt x="218" y="467"/>
                </a:moveTo>
                <a:lnTo>
                  <a:pt x="218" y="467"/>
                </a:lnTo>
                <a:lnTo>
                  <a:pt x="211" y="467"/>
                </a:lnTo>
                <a:lnTo>
                  <a:pt x="218" y="467"/>
                </a:lnTo>
                <a:lnTo>
                  <a:pt x="218" y="467"/>
                </a:lnTo>
                <a:lnTo>
                  <a:pt x="216" y="467"/>
                </a:lnTo>
                <a:lnTo>
                  <a:pt x="218" y="467"/>
                </a:lnTo>
                <a:lnTo>
                  <a:pt x="218" y="467"/>
                </a:lnTo>
                <a:close/>
                <a:moveTo>
                  <a:pt x="204" y="417"/>
                </a:moveTo>
                <a:lnTo>
                  <a:pt x="204" y="417"/>
                </a:lnTo>
                <a:lnTo>
                  <a:pt x="205" y="419"/>
                </a:lnTo>
                <a:lnTo>
                  <a:pt x="204" y="417"/>
                </a:lnTo>
                <a:lnTo>
                  <a:pt x="204" y="417"/>
                </a:lnTo>
                <a:lnTo>
                  <a:pt x="205" y="418"/>
                </a:lnTo>
                <a:lnTo>
                  <a:pt x="204" y="417"/>
                </a:lnTo>
                <a:lnTo>
                  <a:pt x="204" y="417"/>
                </a:lnTo>
                <a:close/>
                <a:moveTo>
                  <a:pt x="239" y="475"/>
                </a:moveTo>
                <a:lnTo>
                  <a:pt x="239" y="475"/>
                </a:lnTo>
                <a:lnTo>
                  <a:pt x="238" y="477"/>
                </a:lnTo>
                <a:lnTo>
                  <a:pt x="239" y="475"/>
                </a:lnTo>
                <a:lnTo>
                  <a:pt x="239" y="475"/>
                </a:lnTo>
                <a:lnTo>
                  <a:pt x="239" y="476"/>
                </a:lnTo>
                <a:lnTo>
                  <a:pt x="239" y="475"/>
                </a:lnTo>
                <a:lnTo>
                  <a:pt x="239" y="475"/>
                </a:lnTo>
                <a:close/>
                <a:moveTo>
                  <a:pt x="233" y="457"/>
                </a:moveTo>
                <a:lnTo>
                  <a:pt x="233" y="457"/>
                </a:lnTo>
                <a:lnTo>
                  <a:pt x="235" y="457"/>
                </a:lnTo>
                <a:lnTo>
                  <a:pt x="235" y="457"/>
                </a:lnTo>
                <a:lnTo>
                  <a:pt x="234" y="455"/>
                </a:lnTo>
                <a:lnTo>
                  <a:pt x="233" y="457"/>
                </a:lnTo>
                <a:lnTo>
                  <a:pt x="233" y="457"/>
                </a:lnTo>
                <a:lnTo>
                  <a:pt x="233" y="457"/>
                </a:lnTo>
                <a:lnTo>
                  <a:pt x="233" y="457"/>
                </a:lnTo>
                <a:lnTo>
                  <a:pt x="233" y="457"/>
                </a:lnTo>
                <a:close/>
                <a:moveTo>
                  <a:pt x="230" y="434"/>
                </a:moveTo>
                <a:lnTo>
                  <a:pt x="230" y="434"/>
                </a:lnTo>
                <a:lnTo>
                  <a:pt x="229" y="434"/>
                </a:lnTo>
                <a:lnTo>
                  <a:pt x="228" y="434"/>
                </a:lnTo>
                <a:lnTo>
                  <a:pt x="228" y="434"/>
                </a:lnTo>
                <a:lnTo>
                  <a:pt x="229" y="434"/>
                </a:lnTo>
                <a:lnTo>
                  <a:pt x="230" y="434"/>
                </a:lnTo>
                <a:lnTo>
                  <a:pt x="230" y="434"/>
                </a:lnTo>
                <a:close/>
                <a:moveTo>
                  <a:pt x="236" y="437"/>
                </a:moveTo>
                <a:lnTo>
                  <a:pt x="236" y="437"/>
                </a:lnTo>
                <a:lnTo>
                  <a:pt x="234" y="437"/>
                </a:lnTo>
                <a:lnTo>
                  <a:pt x="233" y="436"/>
                </a:lnTo>
                <a:lnTo>
                  <a:pt x="233" y="436"/>
                </a:lnTo>
                <a:lnTo>
                  <a:pt x="235" y="436"/>
                </a:lnTo>
                <a:lnTo>
                  <a:pt x="236" y="437"/>
                </a:lnTo>
                <a:lnTo>
                  <a:pt x="236" y="437"/>
                </a:lnTo>
                <a:close/>
                <a:moveTo>
                  <a:pt x="241" y="439"/>
                </a:moveTo>
                <a:lnTo>
                  <a:pt x="241" y="439"/>
                </a:lnTo>
                <a:lnTo>
                  <a:pt x="240" y="439"/>
                </a:lnTo>
                <a:lnTo>
                  <a:pt x="239" y="439"/>
                </a:lnTo>
                <a:lnTo>
                  <a:pt x="239" y="439"/>
                </a:lnTo>
                <a:lnTo>
                  <a:pt x="240" y="439"/>
                </a:lnTo>
                <a:lnTo>
                  <a:pt x="241" y="439"/>
                </a:lnTo>
                <a:lnTo>
                  <a:pt x="241" y="439"/>
                </a:lnTo>
                <a:close/>
                <a:moveTo>
                  <a:pt x="242" y="435"/>
                </a:moveTo>
                <a:lnTo>
                  <a:pt x="242" y="435"/>
                </a:lnTo>
                <a:lnTo>
                  <a:pt x="242" y="436"/>
                </a:lnTo>
                <a:lnTo>
                  <a:pt x="242" y="435"/>
                </a:lnTo>
                <a:lnTo>
                  <a:pt x="242" y="435"/>
                </a:lnTo>
                <a:lnTo>
                  <a:pt x="242" y="435"/>
                </a:lnTo>
                <a:lnTo>
                  <a:pt x="242" y="435"/>
                </a:lnTo>
                <a:lnTo>
                  <a:pt x="242" y="435"/>
                </a:lnTo>
                <a:close/>
                <a:moveTo>
                  <a:pt x="285" y="452"/>
                </a:moveTo>
                <a:lnTo>
                  <a:pt x="285" y="452"/>
                </a:lnTo>
                <a:lnTo>
                  <a:pt x="285" y="452"/>
                </a:lnTo>
                <a:lnTo>
                  <a:pt x="282" y="452"/>
                </a:lnTo>
                <a:lnTo>
                  <a:pt x="282" y="452"/>
                </a:lnTo>
                <a:lnTo>
                  <a:pt x="283" y="452"/>
                </a:lnTo>
                <a:lnTo>
                  <a:pt x="285" y="452"/>
                </a:lnTo>
                <a:lnTo>
                  <a:pt x="285" y="45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4783"/>
          <p:cNvSpPr>
            <a:spLocks noEditPoints="1"/>
          </p:cNvSpPr>
          <p:nvPr/>
        </p:nvSpPr>
        <p:spPr bwMode="auto">
          <a:xfrm flipH="1">
            <a:off x="4268316" y="4680608"/>
            <a:ext cx="1332384" cy="1689212"/>
          </a:xfrm>
          <a:custGeom>
            <a:avLst/>
            <a:gdLst>
              <a:gd name="T0" fmla="*/ 22 w 407"/>
              <a:gd name="T1" fmla="*/ 168 h 516"/>
              <a:gd name="T2" fmla="*/ 400 w 407"/>
              <a:gd name="T3" fmla="*/ 212 h 516"/>
              <a:gd name="T4" fmla="*/ 0 w 407"/>
              <a:gd name="T5" fmla="*/ 262 h 516"/>
              <a:gd name="T6" fmla="*/ 238 w 407"/>
              <a:gd name="T7" fmla="*/ 496 h 516"/>
              <a:gd name="T8" fmla="*/ 271 w 407"/>
              <a:gd name="T9" fmla="*/ 446 h 516"/>
              <a:gd name="T10" fmla="*/ 110 w 407"/>
              <a:gd name="T11" fmla="*/ 209 h 516"/>
              <a:gd name="T12" fmla="*/ 168 w 407"/>
              <a:gd name="T13" fmla="*/ 151 h 516"/>
              <a:gd name="T14" fmla="*/ 287 w 407"/>
              <a:gd name="T15" fmla="*/ 145 h 516"/>
              <a:gd name="T16" fmla="*/ 287 w 407"/>
              <a:gd name="T17" fmla="*/ 203 h 516"/>
              <a:gd name="T18" fmla="*/ 325 w 407"/>
              <a:gd name="T19" fmla="*/ 208 h 516"/>
              <a:gd name="T20" fmla="*/ 345 w 407"/>
              <a:gd name="T21" fmla="*/ 200 h 516"/>
              <a:gd name="T22" fmla="*/ 365 w 407"/>
              <a:gd name="T23" fmla="*/ 200 h 516"/>
              <a:gd name="T24" fmla="*/ 258 w 407"/>
              <a:gd name="T25" fmla="*/ 474 h 516"/>
              <a:gd name="T26" fmla="*/ 282 w 407"/>
              <a:gd name="T27" fmla="*/ 176 h 516"/>
              <a:gd name="T28" fmla="*/ 344 w 407"/>
              <a:gd name="T29" fmla="*/ 162 h 516"/>
              <a:gd name="T30" fmla="*/ 383 w 407"/>
              <a:gd name="T31" fmla="*/ 174 h 516"/>
              <a:gd name="T32" fmla="*/ 307 w 407"/>
              <a:gd name="T33" fmla="*/ 208 h 516"/>
              <a:gd name="T34" fmla="*/ 348 w 407"/>
              <a:gd name="T35" fmla="*/ 181 h 516"/>
              <a:gd name="T36" fmla="*/ 304 w 407"/>
              <a:gd name="T37" fmla="*/ 200 h 516"/>
              <a:gd name="T38" fmla="*/ 371 w 407"/>
              <a:gd name="T39" fmla="*/ 115 h 516"/>
              <a:gd name="T40" fmla="*/ 318 w 407"/>
              <a:gd name="T41" fmla="*/ 187 h 516"/>
              <a:gd name="T42" fmla="*/ 299 w 407"/>
              <a:gd name="T43" fmla="*/ 192 h 516"/>
              <a:gd name="T44" fmla="*/ 347 w 407"/>
              <a:gd name="T45" fmla="*/ 150 h 516"/>
              <a:gd name="T46" fmla="*/ 306 w 407"/>
              <a:gd name="T47" fmla="*/ 186 h 516"/>
              <a:gd name="T48" fmla="*/ 350 w 407"/>
              <a:gd name="T49" fmla="*/ 65 h 516"/>
              <a:gd name="T50" fmla="*/ 336 w 407"/>
              <a:gd name="T51" fmla="*/ 53 h 516"/>
              <a:gd name="T52" fmla="*/ 322 w 407"/>
              <a:gd name="T53" fmla="*/ 152 h 516"/>
              <a:gd name="T54" fmla="*/ 316 w 407"/>
              <a:gd name="T55" fmla="*/ 39 h 516"/>
              <a:gd name="T56" fmla="*/ 293 w 407"/>
              <a:gd name="T57" fmla="*/ 26 h 516"/>
              <a:gd name="T58" fmla="*/ 300 w 407"/>
              <a:gd name="T59" fmla="*/ 135 h 516"/>
              <a:gd name="T60" fmla="*/ 281 w 407"/>
              <a:gd name="T61" fmla="*/ 163 h 516"/>
              <a:gd name="T62" fmla="*/ 291 w 407"/>
              <a:gd name="T63" fmla="*/ 74 h 516"/>
              <a:gd name="T64" fmla="*/ 291 w 407"/>
              <a:gd name="T65" fmla="*/ 98 h 516"/>
              <a:gd name="T66" fmla="*/ 285 w 407"/>
              <a:gd name="T67" fmla="*/ 123 h 516"/>
              <a:gd name="T68" fmla="*/ 282 w 407"/>
              <a:gd name="T69" fmla="*/ 126 h 516"/>
              <a:gd name="T70" fmla="*/ 278 w 407"/>
              <a:gd name="T71" fmla="*/ 123 h 516"/>
              <a:gd name="T72" fmla="*/ 270 w 407"/>
              <a:gd name="T73" fmla="*/ 143 h 516"/>
              <a:gd name="T74" fmla="*/ 260 w 407"/>
              <a:gd name="T75" fmla="*/ 112 h 516"/>
              <a:gd name="T76" fmla="*/ 254 w 407"/>
              <a:gd name="T77" fmla="*/ 108 h 516"/>
              <a:gd name="T78" fmla="*/ 242 w 407"/>
              <a:gd name="T79" fmla="*/ 106 h 516"/>
              <a:gd name="T80" fmla="*/ 250 w 407"/>
              <a:gd name="T81" fmla="*/ 114 h 516"/>
              <a:gd name="T82" fmla="*/ 247 w 407"/>
              <a:gd name="T83" fmla="*/ 112 h 516"/>
              <a:gd name="T84" fmla="*/ 127 w 407"/>
              <a:gd name="T85" fmla="*/ 40 h 516"/>
              <a:gd name="T86" fmla="*/ 228 w 407"/>
              <a:gd name="T87" fmla="*/ 109 h 516"/>
              <a:gd name="T88" fmla="*/ 227 w 407"/>
              <a:gd name="T89" fmla="*/ 117 h 516"/>
              <a:gd name="T90" fmla="*/ 182 w 407"/>
              <a:gd name="T91" fmla="*/ 80 h 516"/>
              <a:gd name="T92" fmla="*/ 227 w 407"/>
              <a:gd name="T93" fmla="*/ 127 h 516"/>
              <a:gd name="T94" fmla="*/ 203 w 407"/>
              <a:gd name="T95" fmla="*/ 108 h 516"/>
              <a:gd name="T96" fmla="*/ 185 w 407"/>
              <a:gd name="T97" fmla="*/ 109 h 516"/>
              <a:gd name="T98" fmla="*/ 198 w 407"/>
              <a:gd name="T99" fmla="*/ 132 h 516"/>
              <a:gd name="T100" fmla="*/ 163 w 407"/>
              <a:gd name="T101" fmla="*/ 114 h 516"/>
              <a:gd name="T102" fmla="*/ 33 w 407"/>
              <a:gd name="T103" fmla="*/ 133 h 516"/>
              <a:gd name="T104" fmla="*/ 157 w 407"/>
              <a:gd name="T105" fmla="*/ 153 h 516"/>
              <a:gd name="T106" fmla="*/ 15 w 407"/>
              <a:gd name="T107" fmla="*/ 188 h 516"/>
              <a:gd name="T108" fmla="*/ 10 w 407"/>
              <a:gd name="T109" fmla="*/ 210 h 516"/>
              <a:gd name="T110" fmla="*/ 8 w 407"/>
              <a:gd name="T111" fmla="*/ 222 h 516"/>
              <a:gd name="T112" fmla="*/ 132 w 407"/>
              <a:gd name="T113" fmla="*/ 180 h 516"/>
              <a:gd name="T114" fmla="*/ 120 w 407"/>
              <a:gd name="T115" fmla="*/ 189 h 516"/>
              <a:gd name="T116" fmla="*/ 117 w 407"/>
              <a:gd name="T117" fmla="*/ 311 h 516"/>
              <a:gd name="T118" fmla="*/ 98 w 407"/>
              <a:gd name="T119" fmla="*/ 462 h 516"/>
              <a:gd name="T120" fmla="*/ 179 w 407"/>
              <a:gd name="T121" fmla="*/ 398 h 516"/>
              <a:gd name="T122" fmla="*/ 238 w 407"/>
              <a:gd name="T123" fmla="*/ 490 h 516"/>
              <a:gd name="T124" fmla="*/ 254 w 407"/>
              <a:gd name="T125" fmla="*/ 440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07" h="516">
                <a:moveTo>
                  <a:pt x="315" y="273"/>
                </a:moveTo>
                <a:lnTo>
                  <a:pt x="315" y="273"/>
                </a:lnTo>
                <a:lnTo>
                  <a:pt x="328" y="265"/>
                </a:lnTo>
                <a:lnTo>
                  <a:pt x="340" y="257"/>
                </a:lnTo>
                <a:lnTo>
                  <a:pt x="352" y="247"/>
                </a:lnTo>
                <a:lnTo>
                  <a:pt x="362" y="238"/>
                </a:lnTo>
                <a:lnTo>
                  <a:pt x="371" y="228"/>
                </a:lnTo>
                <a:lnTo>
                  <a:pt x="377" y="220"/>
                </a:lnTo>
                <a:lnTo>
                  <a:pt x="381" y="214"/>
                </a:lnTo>
                <a:lnTo>
                  <a:pt x="382" y="209"/>
                </a:lnTo>
                <a:lnTo>
                  <a:pt x="382" y="209"/>
                </a:lnTo>
                <a:lnTo>
                  <a:pt x="386" y="205"/>
                </a:lnTo>
                <a:lnTo>
                  <a:pt x="388" y="199"/>
                </a:lnTo>
                <a:lnTo>
                  <a:pt x="388" y="192"/>
                </a:lnTo>
                <a:lnTo>
                  <a:pt x="387" y="182"/>
                </a:lnTo>
                <a:lnTo>
                  <a:pt x="384" y="173"/>
                </a:lnTo>
                <a:lnTo>
                  <a:pt x="380" y="161"/>
                </a:lnTo>
                <a:lnTo>
                  <a:pt x="374" y="149"/>
                </a:lnTo>
                <a:lnTo>
                  <a:pt x="366" y="136"/>
                </a:lnTo>
                <a:lnTo>
                  <a:pt x="358" y="122"/>
                </a:lnTo>
                <a:lnTo>
                  <a:pt x="350" y="109"/>
                </a:lnTo>
                <a:lnTo>
                  <a:pt x="339" y="94"/>
                </a:lnTo>
                <a:lnTo>
                  <a:pt x="327" y="81"/>
                </a:lnTo>
                <a:lnTo>
                  <a:pt x="315" y="68"/>
                </a:lnTo>
                <a:lnTo>
                  <a:pt x="301" y="56"/>
                </a:lnTo>
                <a:lnTo>
                  <a:pt x="287" y="44"/>
                </a:lnTo>
                <a:lnTo>
                  <a:pt x="272" y="33"/>
                </a:lnTo>
                <a:lnTo>
                  <a:pt x="257" y="23"/>
                </a:lnTo>
                <a:lnTo>
                  <a:pt x="241" y="15"/>
                </a:lnTo>
                <a:lnTo>
                  <a:pt x="226" y="8"/>
                </a:lnTo>
                <a:lnTo>
                  <a:pt x="209" y="3"/>
                </a:lnTo>
                <a:lnTo>
                  <a:pt x="193" y="0"/>
                </a:lnTo>
                <a:lnTo>
                  <a:pt x="176" y="0"/>
                </a:lnTo>
                <a:lnTo>
                  <a:pt x="159" y="2"/>
                </a:lnTo>
                <a:lnTo>
                  <a:pt x="142" y="6"/>
                </a:lnTo>
                <a:lnTo>
                  <a:pt x="126" y="15"/>
                </a:lnTo>
                <a:lnTo>
                  <a:pt x="110" y="26"/>
                </a:lnTo>
                <a:lnTo>
                  <a:pt x="94" y="40"/>
                </a:lnTo>
                <a:lnTo>
                  <a:pt x="79" y="57"/>
                </a:lnTo>
                <a:lnTo>
                  <a:pt x="63" y="79"/>
                </a:lnTo>
                <a:lnTo>
                  <a:pt x="49" y="104"/>
                </a:lnTo>
                <a:lnTo>
                  <a:pt x="35" y="134"/>
                </a:lnTo>
                <a:lnTo>
                  <a:pt x="22" y="168"/>
                </a:lnTo>
                <a:lnTo>
                  <a:pt x="22" y="168"/>
                </a:lnTo>
                <a:lnTo>
                  <a:pt x="50" y="147"/>
                </a:lnTo>
                <a:lnTo>
                  <a:pt x="74" y="127"/>
                </a:lnTo>
                <a:lnTo>
                  <a:pt x="115" y="92"/>
                </a:lnTo>
                <a:lnTo>
                  <a:pt x="132" y="76"/>
                </a:lnTo>
                <a:lnTo>
                  <a:pt x="148" y="63"/>
                </a:lnTo>
                <a:lnTo>
                  <a:pt x="163" y="52"/>
                </a:lnTo>
                <a:lnTo>
                  <a:pt x="179" y="43"/>
                </a:lnTo>
                <a:lnTo>
                  <a:pt x="194" y="37"/>
                </a:lnTo>
                <a:lnTo>
                  <a:pt x="203" y="34"/>
                </a:lnTo>
                <a:lnTo>
                  <a:pt x="211" y="33"/>
                </a:lnTo>
                <a:lnTo>
                  <a:pt x="219" y="33"/>
                </a:lnTo>
                <a:lnTo>
                  <a:pt x="229" y="33"/>
                </a:lnTo>
                <a:lnTo>
                  <a:pt x="239" y="34"/>
                </a:lnTo>
                <a:lnTo>
                  <a:pt x="250" y="35"/>
                </a:lnTo>
                <a:lnTo>
                  <a:pt x="272" y="41"/>
                </a:lnTo>
                <a:lnTo>
                  <a:pt x="298" y="51"/>
                </a:lnTo>
                <a:lnTo>
                  <a:pt x="328" y="64"/>
                </a:lnTo>
                <a:lnTo>
                  <a:pt x="362" y="82"/>
                </a:lnTo>
                <a:lnTo>
                  <a:pt x="362" y="82"/>
                </a:lnTo>
                <a:lnTo>
                  <a:pt x="370" y="88"/>
                </a:lnTo>
                <a:lnTo>
                  <a:pt x="377" y="96"/>
                </a:lnTo>
                <a:lnTo>
                  <a:pt x="383" y="104"/>
                </a:lnTo>
                <a:lnTo>
                  <a:pt x="387" y="114"/>
                </a:lnTo>
                <a:lnTo>
                  <a:pt x="389" y="124"/>
                </a:lnTo>
                <a:lnTo>
                  <a:pt x="392" y="136"/>
                </a:lnTo>
                <a:lnTo>
                  <a:pt x="392" y="149"/>
                </a:lnTo>
                <a:lnTo>
                  <a:pt x="392" y="161"/>
                </a:lnTo>
                <a:lnTo>
                  <a:pt x="389" y="187"/>
                </a:lnTo>
                <a:lnTo>
                  <a:pt x="384" y="212"/>
                </a:lnTo>
                <a:lnTo>
                  <a:pt x="378" y="235"/>
                </a:lnTo>
                <a:lnTo>
                  <a:pt x="374" y="256"/>
                </a:lnTo>
                <a:lnTo>
                  <a:pt x="374" y="256"/>
                </a:lnTo>
                <a:lnTo>
                  <a:pt x="376" y="253"/>
                </a:lnTo>
                <a:lnTo>
                  <a:pt x="377" y="252"/>
                </a:lnTo>
                <a:lnTo>
                  <a:pt x="377" y="252"/>
                </a:lnTo>
                <a:lnTo>
                  <a:pt x="376" y="252"/>
                </a:lnTo>
                <a:lnTo>
                  <a:pt x="376" y="252"/>
                </a:lnTo>
                <a:lnTo>
                  <a:pt x="384" y="241"/>
                </a:lnTo>
                <a:lnTo>
                  <a:pt x="389" y="233"/>
                </a:lnTo>
                <a:lnTo>
                  <a:pt x="394" y="223"/>
                </a:lnTo>
                <a:lnTo>
                  <a:pt x="399" y="210"/>
                </a:lnTo>
                <a:lnTo>
                  <a:pt x="399" y="210"/>
                </a:lnTo>
                <a:lnTo>
                  <a:pt x="399" y="211"/>
                </a:lnTo>
                <a:lnTo>
                  <a:pt x="400" y="212"/>
                </a:lnTo>
                <a:lnTo>
                  <a:pt x="401" y="208"/>
                </a:lnTo>
                <a:lnTo>
                  <a:pt x="401" y="208"/>
                </a:lnTo>
                <a:lnTo>
                  <a:pt x="399" y="215"/>
                </a:lnTo>
                <a:lnTo>
                  <a:pt x="398" y="223"/>
                </a:lnTo>
                <a:lnTo>
                  <a:pt x="398" y="223"/>
                </a:lnTo>
                <a:lnTo>
                  <a:pt x="403" y="208"/>
                </a:lnTo>
                <a:lnTo>
                  <a:pt x="406" y="192"/>
                </a:lnTo>
                <a:lnTo>
                  <a:pt x="407" y="175"/>
                </a:lnTo>
                <a:lnTo>
                  <a:pt x="405" y="157"/>
                </a:lnTo>
                <a:lnTo>
                  <a:pt x="401" y="139"/>
                </a:lnTo>
                <a:lnTo>
                  <a:pt x="395" y="121"/>
                </a:lnTo>
                <a:lnTo>
                  <a:pt x="388" y="103"/>
                </a:lnTo>
                <a:lnTo>
                  <a:pt x="377" y="86"/>
                </a:lnTo>
                <a:lnTo>
                  <a:pt x="366" y="70"/>
                </a:lnTo>
                <a:lnTo>
                  <a:pt x="352" y="55"/>
                </a:lnTo>
                <a:lnTo>
                  <a:pt x="336" y="40"/>
                </a:lnTo>
                <a:lnTo>
                  <a:pt x="318" y="28"/>
                </a:lnTo>
                <a:lnTo>
                  <a:pt x="299" y="18"/>
                </a:lnTo>
                <a:lnTo>
                  <a:pt x="278" y="10"/>
                </a:lnTo>
                <a:lnTo>
                  <a:pt x="268" y="6"/>
                </a:lnTo>
                <a:lnTo>
                  <a:pt x="256" y="4"/>
                </a:lnTo>
                <a:lnTo>
                  <a:pt x="244" y="3"/>
                </a:lnTo>
                <a:lnTo>
                  <a:pt x="232" y="2"/>
                </a:lnTo>
                <a:lnTo>
                  <a:pt x="232" y="2"/>
                </a:lnTo>
                <a:lnTo>
                  <a:pt x="209" y="0"/>
                </a:lnTo>
                <a:lnTo>
                  <a:pt x="187" y="3"/>
                </a:lnTo>
                <a:lnTo>
                  <a:pt x="165" y="6"/>
                </a:lnTo>
                <a:lnTo>
                  <a:pt x="146" y="12"/>
                </a:lnTo>
                <a:lnTo>
                  <a:pt x="128" y="20"/>
                </a:lnTo>
                <a:lnTo>
                  <a:pt x="111" y="29"/>
                </a:lnTo>
                <a:lnTo>
                  <a:pt x="95" y="39"/>
                </a:lnTo>
                <a:lnTo>
                  <a:pt x="81" y="51"/>
                </a:lnTo>
                <a:lnTo>
                  <a:pt x="68" y="64"/>
                </a:lnTo>
                <a:lnTo>
                  <a:pt x="56" y="79"/>
                </a:lnTo>
                <a:lnTo>
                  <a:pt x="45" y="94"/>
                </a:lnTo>
                <a:lnTo>
                  <a:pt x="34" y="111"/>
                </a:lnTo>
                <a:lnTo>
                  <a:pt x="26" y="128"/>
                </a:lnTo>
                <a:lnTo>
                  <a:pt x="18" y="146"/>
                </a:lnTo>
                <a:lnTo>
                  <a:pt x="12" y="164"/>
                </a:lnTo>
                <a:lnTo>
                  <a:pt x="8" y="183"/>
                </a:lnTo>
                <a:lnTo>
                  <a:pt x="4" y="203"/>
                </a:lnTo>
                <a:lnTo>
                  <a:pt x="2" y="222"/>
                </a:lnTo>
                <a:lnTo>
                  <a:pt x="0" y="242"/>
                </a:lnTo>
                <a:lnTo>
                  <a:pt x="0" y="262"/>
                </a:lnTo>
                <a:lnTo>
                  <a:pt x="2" y="281"/>
                </a:lnTo>
                <a:lnTo>
                  <a:pt x="4" y="300"/>
                </a:lnTo>
                <a:lnTo>
                  <a:pt x="6" y="319"/>
                </a:lnTo>
                <a:lnTo>
                  <a:pt x="11" y="338"/>
                </a:lnTo>
                <a:lnTo>
                  <a:pt x="17" y="356"/>
                </a:lnTo>
                <a:lnTo>
                  <a:pt x="23" y="372"/>
                </a:lnTo>
                <a:lnTo>
                  <a:pt x="32" y="388"/>
                </a:lnTo>
                <a:lnTo>
                  <a:pt x="40" y="404"/>
                </a:lnTo>
                <a:lnTo>
                  <a:pt x="51" y="418"/>
                </a:lnTo>
                <a:lnTo>
                  <a:pt x="62" y="430"/>
                </a:lnTo>
                <a:lnTo>
                  <a:pt x="74" y="442"/>
                </a:lnTo>
                <a:lnTo>
                  <a:pt x="87" y="453"/>
                </a:lnTo>
                <a:lnTo>
                  <a:pt x="87" y="453"/>
                </a:lnTo>
                <a:lnTo>
                  <a:pt x="86" y="453"/>
                </a:lnTo>
                <a:lnTo>
                  <a:pt x="85" y="453"/>
                </a:lnTo>
                <a:lnTo>
                  <a:pt x="80" y="451"/>
                </a:lnTo>
                <a:lnTo>
                  <a:pt x="73" y="445"/>
                </a:lnTo>
                <a:lnTo>
                  <a:pt x="73" y="445"/>
                </a:lnTo>
                <a:lnTo>
                  <a:pt x="77" y="453"/>
                </a:lnTo>
                <a:lnTo>
                  <a:pt x="85" y="462"/>
                </a:lnTo>
                <a:lnTo>
                  <a:pt x="94" y="470"/>
                </a:lnTo>
                <a:lnTo>
                  <a:pt x="106" y="478"/>
                </a:lnTo>
                <a:lnTo>
                  <a:pt x="120" y="486"/>
                </a:lnTo>
                <a:lnTo>
                  <a:pt x="134" y="493"/>
                </a:lnTo>
                <a:lnTo>
                  <a:pt x="151" y="499"/>
                </a:lnTo>
                <a:lnTo>
                  <a:pt x="168" y="504"/>
                </a:lnTo>
                <a:lnTo>
                  <a:pt x="185" y="509"/>
                </a:lnTo>
                <a:lnTo>
                  <a:pt x="201" y="512"/>
                </a:lnTo>
                <a:lnTo>
                  <a:pt x="218" y="515"/>
                </a:lnTo>
                <a:lnTo>
                  <a:pt x="234" y="516"/>
                </a:lnTo>
                <a:lnTo>
                  <a:pt x="248" y="515"/>
                </a:lnTo>
                <a:lnTo>
                  <a:pt x="262" y="513"/>
                </a:lnTo>
                <a:lnTo>
                  <a:pt x="274" y="510"/>
                </a:lnTo>
                <a:lnTo>
                  <a:pt x="283" y="505"/>
                </a:lnTo>
                <a:lnTo>
                  <a:pt x="283" y="505"/>
                </a:lnTo>
                <a:lnTo>
                  <a:pt x="282" y="503"/>
                </a:lnTo>
                <a:lnTo>
                  <a:pt x="285" y="501"/>
                </a:lnTo>
                <a:lnTo>
                  <a:pt x="285" y="501"/>
                </a:lnTo>
                <a:lnTo>
                  <a:pt x="275" y="496"/>
                </a:lnTo>
                <a:lnTo>
                  <a:pt x="263" y="493"/>
                </a:lnTo>
                <a:lnTo>
                  <a:pt x="257" y="492"/>
                </a:lnTo>
                <a:lnTo>
                  <a:pt x="250" y="493"/>
                </a:lnTo>
                <a:lnTo>
                  <a:pt x="244" y="494"/>
                </a:lnTo>
                <a:lnTo>
                  <a:pt x="238" y="496"/>
                </a:lnTo>
                <a:lnTo>
                  <a:pt x="238" y="496"/>
                </a:lnTo>
                <a:lnTo>
                  <a:pt x="240" y="494"/>
                </a:lnTo>
                <a:lnTo>
                  <a:pt x="240" y="493"/>
                </a:lnTo>
                <a:lnTo>
                  <a:pt x="239" y="492"/>
                </a:lnTo>
                <a:lnTo>
                  <a:pt x="239" y="492"/>
                </a:lnTo>
                <a:lnTo>
                  <a:pt x="241" y="490"/>
                </a:lnTo>
                <a:lnTo>
                  <a:pt x="239" y="492"/>
                </a:lnTo>
                <a:lnTo>
                  <a:pt x="236" y="492"/>
                </a:lnTo>
                <a:lnTo>
                  <a:pt x="236" y="492"/>
                </a:lnTo>
                <a:lnTo>
                  <a:pt x="239" y="489"/>
                </a:lnTo>
                <a:lnTo>
                  <a:pt x="242" y="488"/>
                </a:lnTo>
                <a:lnTo>
                  <a:pt x="254" y="489"/>
                </a:lnTo>
                <a:lnTo>
                  <a:pt x="270" y="490"/>
                </a:lnTo>
                <a:lnTo>
                  <a:pt x="278" y="489"/>
                </a:lnTo>
                <a:lnTo>
                  <a:pt x="287" y="487"/>
                </a:lnTo>
                <a:lnTo>
                  <a:pt x="287" y="487"/>
                </a:lnTo>
                <a:lnTo>
                  <a:pt x="283" y="483"/>
                </a:lnTo>
                <a:lnTo>
                  <a:pt x="281" y="481"/>
                </a:lnTo>
                <a:lnTo>
                  <a:pt x="274" y="476"/>
                </a:lnTo>
                <a:lnTo>
                  <a:pt x="268" y="474"/>
                </a:lnTo>
                <a:lnTo>
                  <a:pt x="262" y="471"/>
                </a:lnTo>
                <a:lnTo>
                  <a:pt x="262" y="471"/>
                </a:lnTo>
                <a:lnTo>
                  <a:pt x="260" y="474"/>
                </a:lnTo>
                <a:lnTo>
                  <a:pt x="258" y="475"/>
                </a:lnTo>
                <a:lnTo>
                  <a:pt x="258" y="475"/>
                </a:lnTo>
                <a:lnTo>
                  <a:pt x="259" y="472"/>
                </a:lnTo>
                <a:lnTo>
                  <a:pt x="260" y="471"/>
                </a:lnTo>
                <a:lnTo>
                  <a:pt x="268" y="470"/>
                </a:lnTo>
                <a:lnTo>
                  <a:pt x="289" y="468"/>
                </a:lnTo>
                <a:lnTo>
                  <a:pt x="300" y="466"/>
                </a:lnTo>
                <a:lnTo>
                  <a:pt x="311" y="464"/>
                </a:lnTo>
                <a:lnTo>
                  <a:pt x="315" y="463"/>
                </a:lnTo>
                <a:lnTo>
                  <a:pt x="318" y="460"/>
                </a:lnTo>
                <a:lnTo>
                  <a:pt x="321" y="458"/>
                </a:lnTo>
                <a:lnTo>
                  <a:pt x="322" y="454"/>
                </a:lnTo>
                <a:lnTo>
                  <a:pt x="322" y="454"/>
                </a:lnTo>
                <a:lnTo>
                  <a:pt x="316" y="450"/>
                </a:lnTo>
                <a:lnTo>
                  <a:pt x="309" y="446"/>
                </a:lnTo>
                <a:lnTo>
                  <a:pt x="301" y="444"/>
                </a:lnTo>
                <a:lnTo>
                  <a:pt x="294" y="442"/>
                </a:lnTo>
                <a:lnTo>
                  <a:pt x="287" y="441"/>
                </a:lnTo>
                <a:lnTo>
                  <a:pt x="280" y="442"/>
                </a:lnTo>
                <a:lnTo>
                  <a:pt x="275" y="444"/>
                </a:lnTo>
                <a:lnTo>
                  <a:pt x="271" y="446"/>
                </a:lnTo>
                <a:lnTo>
                  <a:pt x="271" y="446"/>
                </a:lnTo>
                <a:lnTo>
                  <a:pt x="264" y="435"/>
                </a:lnTo>
                <a:lnTo>
                  <a:pt x="258" y="429"/>
                </a:lnTo>
                <a:lnTo>
                  <a:pt x="252" y="423"/>
                </a:lnTo>
                <a:lnTo>
                  <a:pt x="244" y="418"/>
                </a:lnTo>
                <a:lnTo>
                  <a:pt x="236" y="416"/>
                </a:lnTo>
                <a:lnTo>
                  <a:pt x="232" y="416"/>
                </a:lnTo>
                <a:lnTo>
                  <a:pt x="227" y="416"/>
                </a:lnTo>
                <a:lnTo>
                  <a:pt x="222" y="418"/>
                </a:lnTo>
                <a:lnTo>
                  <a:pt x="217" y="421"/>
                </a:lnTo>
                <a:lnTo>
                  <a:pt x="217" y="421"/>
                </a:lnTo>
                <a:lnTo>
                  <a:pt x="219" y="421"/>
                </a:lnTo>
                <a:lnTo>
                  <a:pt x="224" y="419"/>
                </a:lnTo>
                <a:lnTo>
                  <a:pt x="229" y="419"/>
                </a:lnTo>
                <a:lnTo>
                  <a:pt x="230" y="421"/>
                </a:lnTo>
                <a:lnTo>
                  <a:pt x="232" y="423"/>
                </a:lnTo>
                <a:lnTo>
                  <a:pt x="232" y="423"/>
                </a:lnTo>
                <a:lnTo>
                  <a:pt x="229" y="424"/>
                </a:lnTo>
                <a:lnTo>
                  <a:pt x="228" y="424"/>
                </a:lnTo>
                <a:lnTo>
                  <a:pt x="222" y="423"/>
                </a:lnTo>
                <a:lnTo>
                  <a:pt x="217" y="421"/>
                </a:lnTo>
                <a:lnTo>
                  <a:pt x="212" y="417"/>
                </a:lnTo>
                <a:lnTo>
                  <a:pt x="203" y="410"/>
                </a:lnTo>
                <a:lnTo>
                  <a:pt x="198" y="405"/>
                </a:lnTo>
                <a:lnTo>
                  <a:pt x="198" y="405"/>
                </a:lnTo>
                <a:lnTo>
                  <a:pt x="192" y="406"/>
                </a:lnTo>
                <a:lnTo>
                  <a:pt x="186" y="406"/>
                </a:lnTo>
                <a:lnTo>
                  <a:pt x="180" y="405"/>
                </a:lnTo>
                <a:lnTo>
                  <a:pt x="174" y="403"/>
                </a:lnTo>
                <a:lnTo>
                  <a:pt x="169" y="399"/>
                </a:lnTo>
                <a:lnTo>
                  <a:pt x="163" y="394"/>
                </a:lnTo>
                <a:lnTo>
                  <a:pt x="153" y="383"/>
                </a:lnTo>
                <a:lnTo>
                  <a:pt x="144" y="369"/>
                </a:lnTo>
                <a:lnTo>
                  <a:pt x="135" y="353"/>
                </a:lnTo>
                <a:lnTo>
                  <a:pt x="127" y="335"/>
                </a:lnTo>
                <a:lnTo>
                  <a:pt x="121" y="316"/>
                </a:lnTo>
                <a:lnTo>
                  <a:pt x="115" y="298"/>
                </a:lnTo>
                <a:lnTo>
                  <a:pt x="110" y="279"/>
                </a:lnTo>
                <a:lnTo>
                  <a:pt x="106" y="260"/>
                </a:lnTo>
                <a:lnTo>
                  <a:pt x="105" y="244"/>
                </a:lnTo>
                <a:lnTo>
                  <a:pt x="105" y="230"/>
                </a:lnTo>
                <a:lnTo>
                  <a:pt x="106" y="218"/>
                </a:lnTo>
                <a:lnTo>
                  <a:pt x="109" y="211"/>
                </a:lnTo>
                <a:lnTo>
                  <a:pt x="110" y="209"/>
                </a:lnTo>
                <a:lnTo>
                  <a:pt x="112" y="208"/>
                </a:lnTo>
                <a:lnTo>
                  <a:pt x="112" y="208"/>
                </a:lnTo>
                <a:lnTo>
                  <a:pt x="118" y="200"/>
                </a:lnTo>
                <a:lnTo>
                  <a:pt x="124" y="193"/>
                </a:lnTo>
                <a:lnTo>
                  <a:pt x="134" y="177"/>
                </a:lnTo>
                <a:lnTo>
                  <a:pt x="141" y="164"/>
                </a:lnTo>
                <a:lnTo>
                  <a:pt x="144" y="161"/>
                </a:lnTo>
                <a:lnTo>
                  <a:pt x="146" y="158"/>
                </a:lnTo>
                <a:lnTo>
                  <a:pt x="146" y="158"/>
                </a:lnTo>
                <a:lnTo>
                  <a:pt x="146" y="157"/>
                </a:lnTo>
                <a:lnTo>
                  <a:pt x="146" y="157"/>
                </a:lnTo>
                <a:lnTo>
                  <a:pt x="150" y="159"/>
                </a:lnTo>
                <a:lnTo>
                  <a:pt x="150" y="158"/>
                </a:lnTo>
                <a:lnTo>
                  <a:pt x="150" y="156"/>
                </a:lnTo>
                <a:lnTo>
                  <a:pt x="151" y="156"/>
                </a:lnTo>
                <a:lnTo>
                  <a:pt x="152" y="156"/>
                </a:lnTo>
                <a:lnTo>
                  <a:pt x="152" y="156"/>
                </a:lnTo>
                <a:lnTo>
                  <a:pt x="150" y="158"/>
                </a:lnTo>
                <a:lnTo>
                  <a:pt x="147" y="161"/>
                </a:lnTo>
                <a:lnTo>
                  <a:pt x="147" y="162"/>
                </a:lnTo>
                <a:lnTo>
                  <a:pt x="148" y="165"/>
                </a:lnTo>
                <a:lnTo>
                  <a:pt x="148" y="165"/>
                </a:lnTo>
                <a:lnTo>
                  <a:pt x="151" y="165"/>
                </a:lnTo>
                <a:lnTo>
                  <a:pt x="152" y="164"/>
                </a:lnTo>
                <a:lnTo>
                  <a:pt x="156" y="161"/>
                </a:lnTo>
                <a:lnTo>
                  <a:pt x="159" y="157"/>
                </a:lnTo>
                <a:lnTo>
                  <a:pt x="163" y="156"/>
                </a:lnTo>
                <a:lnTo>
                  <a:pt x="165" y="155"/>
                </a:lnTo>
                <a:lnTo>
                  <a:pt x="165" y="155"/>
                </a:lnTo>
                <a:lnTo>
                  <a:pt x="164" y="151"/>
                </a:lnTo>
                <a:lnTo>
                  <a:pt x="163" y="151"/>
                </a:lnTo>
                <a:lnTo>
                  <a:pt x="163" y="151"/>
                </a:lnTo>
                <a:lnTo>
                  <a:pt x="162" y="152"/>
                </a:lnTo>
                <a:lnTo>
                  <a:pt x="160" y="152"/>
                </a:lnTo>
                <a:lnTo>
                  <a:pt x="160" y="152"/>
                </a:lnTo>
                <a:lnTo>
                  <a:pt x="162" y="152"/>
                </a:lnTo>
                <a:lnTo>
                  <a:pt x="162" y="151"/>
                </a:lnTo>
                <a:lnTo>
                  <a:pt x="164" y="147"/>
                </a:lnTo>
                <a:lnTo>
                  <a:pt x="167" y="140"/>
                </a:lnTo>
                <a:lnTo>
                  <a:pt x="167" y="140"/>
                </a:lnTo>
                <a:lnTo>
                  <a:pt x="168" y="143"/>
                </a:lnTo>
                <a:lnTo>
                  <a:pt x="168" y="146"/>
                </a:lnTo>
                <a:lnTo>
                  <a:pt x="168" y="150"/>
                </a:lnTo>
                <a:lnTo>
                  <a:pt x="168" y="151"/>
                </a:lnTo>
                <a:lnTo>
                  <a:pt x="169" y="151"/>
                </a:lnTo>
                <a:lnTo>
                  <a:pt x="169" y="151"/>
                </a:lnTo>
                <a:lnTo>
                  <a:pt x="168" y="147"/>
                </a:lnTo>
                <a:lnTo>
                  <a:pt x="169" y="145"/>
                </a:lnTo>
                <a:lnTo>
                  <a:pt x="171" y="143"/>
                </a:lnTo>
                <a:lnTo>
                  <a:pt x="175" y="140"/>
                </a:lnTo>
                <a:lnTo>
                  <a:pt x="186" y="138"/>
                </a:lnTo>
                <a:lnTo>
                  <a:pt x="200" y="134"/>
                </a:lnTo>
                <a:lnTo>
                  <a:pt x="228" y="130"/>
                </a:lnTo>
                <a:lnTo>
                  <a:pt x="239" y="129"/>
                </a:lnTo>
                <a:lnTo>
                  <a:pt x="244" y="128"/>
                </a:lnTo>
                <a:lnTo>
                  <a:pt x="244" y="128"/>
                </a:lnTo>
                <a:lnTo>
                  <a:pt x="248" y="138"/>
                </a:lnTo>
                <a:lnTo>
                  <a:pt x="254" y="146"/>
                </a:lnTo>
                <a:lnTo>
                  <a:pt x="260" y="152"/>
                </a:lnTo>
                <a:lnTo>
                  <a:pt x="265" y="158"/>
                </a:lnTo>
                <a:lnTo>
                  <a:pt x="271" y="163"/>
                </a:lnTo>
                <a:lnTo>
                  <a:pt x="275" y="169"/>
                </a:lnTo>
                <a:lnTo>
                  <a:pt x="278" y="177"/>
                </a:lnTo>
                <a:lnTo>
                  <a:pt x="280" y="188"/>
                </a:lnTo>
                <a:lnTo>
                  <a:pt x="280" y="188"/>
                </a:lnTo>
                <a:lnTo>
                  <a:pt x="282" y="181"/>
                </a:lnTo>
                <a:lnTo>
                  <a:pt x="282" y="174"/>
                </a:lnTo>
                <a:lnTo>
                  <a:pt x="283" y="168"/>
                </a:lnTo>
                <a:lnTo>
                  <a:pt x="282" y="162"/>
                </a:lnTo>
                <a:lnTo>
                  <a:pt x="278" y="152"/>
                </a:lnTo>
                <a:lnTo>
                  <a:pt x="274" y="144"/>
                </a:lnTo>
                <a:lnTo>
                  <a:pt x="263" y="129"/>
                </a:lnTo>
                <a:lnTo>
                  <a:pt x="260" y="123"/>
                </a:lnTo>
                <a:lnTo>
                  <a:pt x="259" y="120"/>
                </a:lnTo>
                <a:lnTo>
                  <a:pt x="260" y="116"/>
                </a:lnTo>
                <a:lnTo>
                  <a:pt x="260" y="116"/>
                </a:lnTo>
                <a:lnTo>
                  <a:pt x="262" y="117"/>
                </a:lnTo>
                <a:lnTo>
                  <a:pt x="262" y="117"/>
                </a:lnTo>
                <a:lnTo>
                  <a:pt x="262" y="115"/>
                </a:lnTo>
                <a:lnTo>
                  <a:pt x="262" y="115"/>
                </a:lnTo>
                <a:lnTo>
                  <a:pt x="264" y="117"/>
                </a:lnTo>
                <a:lnTo>
                  <a:pt x="265" y="118"/>
                </a:lnTo>
                <a:lnTo>
                  <a:pt x="268" y="117"/>
                </a:lnTo>
                <a:lnTo>
                  <a:pt x="272" y="117"/>
                </a:lnTo>
                <a:lnTo>
                  <a:pt x="275" y="118"/>
                </a:lnTo>
                <a:lnTo>
                  <a:pt x="280" y="121"/>
                </a:lnTo>
                <a:lnTo>
                  <a:pt x="280" y="121"/>
                </a:lnTo>
                <a:lnTo>
                  <a:pt x="287" y="145"/>
                </a:lnTo>
                <a:lnTo>
                  <a:pt x="292" y="167"/>
                </a:lnTo>
                <a:lnTo>
                  <a:pt x="293" y="179"/>
                </a:lnTo>
                <a:lnTo>
                  <a:pt x="293" y="189"/>
                </a:lnTo>
                <a:lnTo>
                  <a:pt x="293" y="189"/>
                </a:lnTo>
                <a:lnTo>
                  <a:pt x="294" y="188"/>
                </a:lnTo>
                <a:lnTo>
                  <a:pt x="293" y="188"/>
                </a:lnTo>
                <a:lnTo>
                  <a:pt x="293" y="188"/>
                </a:lnTo>
                <a:lnTo>
                  <a:pt x="294" y="188"/>
                </a:lnTo>
                <a:lnTo>
                  <a:pt x="295" y="187"/>
                </a:lnTo>
                <a:lnTo>
                  <a:pt x="295" y="186"/>
                </a:lnTo>
                <a:lnTo>
                  <a:pt x="298" y="186"/>
                </a:lnTo>
                <a:lnTo>
                  <a:pt x="298" y="186"/>
                </a:lnTo>
                <a:lnTo>
                  <a:pt x="297" y="186"/>
                </a:lnTo>
                <a:lnTo>
                  <a:pt x="297" y="187"/>
                </a:lnTo>
                <a:lnTo>
                  <a:pt x="298" y="189"/>
                </a:lnTo>
                <a:lnTo>
                  <a:pt x="298" y="189"/>
                </a:lnTo>
                <a:lnTo>
                  <a:pt x="298" y="188"/>
                </a:lnTo>
                <a:lnTo>
                  <a:pt x="298" y="188"/>
                </a:lnTo>
                <a:lnTo>
                  <a:pt x="298" y="188"/>
                </a:lnTo>
                <a:lnTo>
                  <a:pt x="295" y="189"/>
                </a:lnTo>
                <a:lnTo>
                  <a:pt x="289" y="191"/>
                </a:lnTo>
                <a:lnTo>
                  <a:pt x="289" y="191"/>
                </a:lnTo>
                <a:lnTo>
                  <a:pt x="294" y="193"/>
                </a:lnTo>
                <a:lnTo>
                  <a:pt x="295" y="194"/>
                </a:lnTo>
                <a:lnTo>
                  <a:pt x="295" y="194"/>
                </a:lnTo>
                <a:lnTo>
                  <a:pt x="298" y="197"/>
                </a:lnTo>
                <a:lnTo>
                  <a:pt x="298" y="197"/>
                </a:lnTo>
                <a:lnTo>
                  <a:pt x="297" y="197"/>
                </a:lnTo>
                <a:lnTo>
                  <a:pt x="297" y="197"/>
                </a:lnTo>
                <a:lnTo>
                  <a:pt x="297" y="197"/>
                </a:lnTo>
                <a:lnTo>
                  <a:pt x="293" y="198"/>
                </a:lnTo>
                <a:lnTo>
                  <a:pt x="291" y="199"/>
                </a:lnTo>
                <a:lnTo>
                  <a:pt x="289" y="200"/>
                </a:lnTo>
                <a:lnTo>
                  <a:pt x="288" y="200"/>
                </a:lnTo>
                <a:lnTo>
                  <a:pt x="288" y="200"/>
                </a:lnTo>
                <a:lnTo>
                  <a:pt x="288" y="200"/>
                </a:lnTo>
                <a:lnTo>
                  <a:pt x="287" y="200"/>
                </a:lnTo>
                <a:lnTo>
                  <a:pt x="286" y="199"/>
                </a:lnTo>
                <a:lnTo>
                  <a:pt x="286" y="199"/>
                </a:lnTo>
                <a:lnTo>
                  <a:pt x="286" y="200"/>
                </a:lnTo>
                <a:lnTo>
                  <a:pt x="286" y="201"/>
                </a:lnTo>
                <a:lnTo>
                  <a:pt x="285" y="200"/>
                </a:lnTo>
                <a:lnTo>
                  <a:pt x="285" y="200"/>
                </a:lnTo>
                <a:lnTo>
                  <a:pt x="287" y="203"/>
                </a:lnTo>
                <a:lnTo>
                  <a:pt x="288" y="204"/>
                </a:lnTo>
                <a:lnTo>
                  <a:pt x="288" y="204"/>
                </a:lnTo>
                <a:lnTo>
                  <a:pt x="288" y="204"/>
                </a:lnTo>
                <a:lnTo>
                  <a:pt x="289" y="205"/>
                </a:lnTo>
                <a:lnTo>
                  <a:pt x="289" y="205"/>
                </a:lnTo>
                <a:lnTo>
                  <a:pt x="288" y="203"/>
                </a:lnTo>
                <a:lnTo>
                  <a:pt x="288" y="203"/>
                </a:lnTo>
                <a:lnTo>
                  <a:pt x="291" y="206"/>
                </a:lnTo>
                <a:lnTo>
                  <a:pt x="293" y="206"/>
                </a:lnTo>
                <a:lnTo>
                  <a:pt x="294" y="206"/>
                </a:lnTo>
                <a:lnTo>
                  <a:pt x="297" y="205"/>
                </a:lnTo>
                <a:lnTo>
                  <a:pt x="300" y="204"/>
                </a:lnTo>
                <a:lnTo>
                  <a:pt x="303" y="204"/>
                </a:lnTo>
                <a:lnTo>
                  <a:pt x="304" y="206"/>
                </a:lnTo>
                <a:lnTo>
                  <a:pt x="304" y="206"/>
                </a:lnTo>
                <a:lnTo>
                  <a:pt x="304" y="204"/>
                </a:lnTo>
                <a:lnTo>
                  <a:pt x="304" y="203"/>
                </a:lnTo>
                <a:lnTo>
                  <a:pt x="306" y="198"/>
                </a:lnTo>
                <a:lnTo>
                  <a:pt x="312" y="193"/>
                </a:lnTo>
                <a:lnTo>
                  <a:pt x="312" y="193"/>
                </a:lnTo>
                <a:lnTo>
                  <a:pt x="313" y="195"/>
                </a:lnTo>
                <a:lnTo>
                  <a:pt x="312" y="197"/>
                </a:lnTo>
                <a:lnTo>
                  <a:pt x="312" y="198"/>
                </a:lnTo>
                <a:lnTo>
                  <a:pt x="315" y="199"/>
                </a:lnTo>
                <a:lnTo>
                  <a:pt x="315" y="199"/>
                </a:lnTo>
                <a:lnTo>
                  <a:pt x="311" y="199"/>
                </a:lnTo>
                <a:lnTo>
                  <a:pt x="315" y="200"/>
                </a:lnTo>
                <a:lnTo>
                  <a:pt x="315" y="200"/>
                </a:lnTo>
                <a:lnTo>
                  <a:pt x="313" y="201"/>
                </a:lnTo>
                <a:lnTo>
                  <a:pt x="312" y="203"/>
                </a:lnTo>
                <a:lnTo>
                  <a:pt x="307" y="205"/>
                </a:lnTo>
                <a:lnTo>
                  <a:pt x="303" y="210"/>
                </a:lnTo>
                <a:lnTo>
                  <a:pt x="301" y="212"/>
                </a:lnTo>
                <a:lnTo>
                  <a:pt x="303" y="216"/>
                </a:lnTo>
                <a:lnTo>
                  <a:pt x="303" y="216"/>
                </a:lnTo>
                <a:lnTo>
                  <a:pt x="305" y="215"/>
                </a:lnTo>
                <a:lnTo>
                  <a:pt x="309" y="214"/>
                </a:lnTo>
                <a:lnTo>
                  <a:pt x="313" y="212"/>
                </a:lnTo>
                <a:lnTo>
                  <a:pt x="318" y="211"/>
                </a:lnTo>
                <a:lnTo>
                  <a:pt x="318" y="211"/>
                </a:lnTo>
                <a:lnTo>
                  <a:pt x="321" y="211"/>
                </a:lnTo>
                <a:lnTo>
                  <a:pt x="323" y="210"/>
                </a:lnTo>
                <a:lnTo>
                  <a:pt x="324" y="209"/>
                </a:lnTo>
                <a:lnTo>
                  <a:pt x="325" y="208"/>
                </a:lnTo>
                <a:lnTo>
                  <a:pt x="327" y="203"/>
                </a:lnTo>
                <a:lnTo>
                  <a:pt x="325" y="195"/>
                </a:lnTo>
                <a:lnTo>
                  <a:pt x="323" y="186"/>
                </a:lnTo>
                <a:lnTo>
                  <a:pt x="319" y="176"/>
                </a:lnTo>
                <a:lnTo>
                  <a:pt x="315" y="165"/>
                </a:lnTo>
                <a:lnTo>
                  <a:pt x="309" y="153"/>
                </a:lnTo>
                <a:lnTo>
                  <a:pt x="301" y="141"/>
                </a:lnTo>
                <a:lnTo>
                  <a:pt x="294" y="129"/>
                </a:lnTo>
                <a:lnTo>
                  <a:pt x="286" y="117"/>
                </a:lnTo>
                <a:lnTo>
                  <a:pt x="276" y="106"/>
                </a:lnTo>
                <a:lnTo>
                  <a:pt x="266" y="97"/>
                </a:lnTo>
                <a:lnTo>
                  <a:pt x="257" y="87"/>
                </a:lnTo>
                <a:lnTo>
                  <a:pt x="246" y="80"/>
                </a:lnTo>
                <a:lnTo>
                  <a:pt x="235" y="75"/>
                </a:lnTo>
                <a:lnTo>
                  <a:pt x="235" y="75"/>
                </a:lnTo>
                <a:lnTo>
                  <a:pt x="238" y="73"/>
                </a:lnTo>
                <a:lnTo>
                  <a:pt x="236" y="73"/>
                </a:lnTo>
                <a:lnTo>
                  <a:pt x="235" y="73"/>
                </a:lnTo>
                <a:lnTo>
                  <a:pt x="236" y="71"/>
                </a:lnTo>
                <a:lnTo>
                  <a:pt x="236" y="71"/>
                </a:lnTo>
                <a:lnTo>
                  <a:pt x="240" y="71"/>
                </a:lnTo>
                <a:lnTo>
                  <a:pt x="239" y="71"/>
                </a:lnTo>
                <a:lnTo>
                  <a:pt x="238" y="70"/>
                </a:lnTo>
                <a:lnTo>
                  <a:pt x="238" y="69"/>
                </a:lnTo>
                <a:lnTo>
                  <a:pt x="239" y="69"/>
                </a:lnTo>
                <a:lnTo>
                  <a:pt x="239" y="69"/>
                </a:lnTo>
                <a:lnTo>
                  <a:pt x="240" y="73"/>
                </a:lnTo>
                <a:lnTo>
                  <a:pt x="240" y="74"/>
                </a:lnTo>
                <a:lnTo>
                  <a:pt x="239" y="74"/>
                </a:lnTo>
                <a:lnTo>
                  <a:pt x="239" y="74"/>
                </a:lnTo>
                <a:lnTo>
                  <a:pt x="236" y="71"/>
                </a:lnTo>
                <a:lnTo>
                  <a:pt x="239" y="73"/>
                </a:lnTo>
                <a:lnTo>
                  <a:pt x="252" y="85"/>
                </a:lnTo>
                <a:lnTo>
                  <a:pt x="275" y="105"/>
                </a:lnTo>
                <a:lnTo>
                  <a:pt x="301" y="132"/>
                </a:lnTo>
                <a:lnTo>
                  <a:pt x="327" y="158"/>
                </a:lnTo>
                <a:lnTo>
                  <a:pt x="337" y="170"/>
                </a:lnTo>
                <a:lnTo>
                  <a:pt x="346" y="181"/>
                </a:lnTo>
                <a:lnTo>
                  <a:pt x="351" y="189"/>
                </a:lnTo>
                <a:lnTo>
                  <a:pt x="353" y="197"/>
                </a:lnTo>
                <a:lnTo>
                  <a:pt x="353" y="198"/>
                </a:lnTo>
                <a:lnTo>
                  <a:pt x="351" y="200"/>
                </a:lnTo>
                <a:lnTo>
                  <a:pt x="348" y="200"/>
                </a:lnTo>
                <a:lnTo>
                  <a:pt x="345" y="200"/>
                </a:lnTo>
                <a:lnTo>
                  <a:pt x="345" y="200"/>
                </a:lnTo>
                <a:lnTo>
                  <a:pt x="344" y="199"/>
                </a:lnTo>
                <a:lnTo>
                  <a:pt x="342" y="199"/>
                </a:lnTo>
                <a:lnTo>
                  <a:pt x="341" y="197"/>
                </a:lnTo>
                <a:lnTo>
                  <a:pt x="341" y="197"/>
                </a:lnTo>
                <a:lnTo>
                  <a:pt x="342" y="199"/>
                </a:lnTo>
                <a:lnTo>
                  <a:pt x="342" y="200"/>
                </a:lnTo>
                <a:lnTo>
                  <a:pt x="341" y="200"/>
                </a:lnTo>
                <a:lnTo>
                  <a:pt x="341" y="200"/>
                </a:lnTo>
                <a:lnTo>
                  <a:pt x="344" y="201"/>
                </a:lnTo>
                <a:lnTo>
                  <a:pt x="345" y="201"/>
                </a:lnTo>
                <a:lnTo>
                  <a:pt x="346" y="200"/>
                </a:lnTo>
                <a:lnTo>
                  <a:pt x="347" y="198"/>
                </a:lnTo>
                <a:lnTo>
                  <a:pt x="348" y="192"/>
                </a:lnTo>
                <a:lnTo>
                  <a:pt x="348" y="188"/>
                </a:lnTo>
                <a:lnTo>
                  <a:pt x="348" y="188"/>
                </a:lnTo>
                <a:lnTo>
                  <a:pt x="348" y="188"/>
                </a:lnTo>
                <a:lnTo>
                  <a:pt x="350" y="189"/>
                </a:lnTo>
                <a:lnTo>
                  <a:pt x="350" y="192"/>
                </a:lnTo>
                <a:lnTo>
                  <a:pt x="347" y="204"/>
                </a:lnTo>
                <a:lnTo>
                  <a:pt x="344" y="216"/>
                </a:lnTo>
                <a:lnTo>
                  <a:pt x="341" y="220"/>
                </a:lnTo>
                <a:lnTo>
                  <a:pt x="340" y="221"/>
                </a:lnTo>
                <a:lnTo>
                  <a:pt x="340" y="221"/>
                </a:lnTo>
                <a:lnTo>
                  <a:pt x="339" y="221"/>
                </a:lnTo>
                <a:lnTo>
                  <a:pt x="339" y="222"/>
                </a:lnTo>
                <a:lnTo>
                  <a:pt x="340" y="226"/>
                </a:lnTo>
                <a:lnTo>
                  <a:pt x="340" y="226"/>
                </a:lnTo>
                <a:lnTo>
                  <a:pt x="341" y="223"/>
                </a:lnTo>
                <a:lnTo>
                  <a:pt x="341" y="222"/>
                </a:lnTo>
                <a:lnTo>
                  <a:pt x="344" y="222"/>
                </a:lnTo>
                <a:lnTo>
                  <a:pt x="345" y="223"/>
                </a:lnTo>
                <a:lnTo>
                  <a:pt x="345" y="223"/>
                </a:lnTo>
                <a:lnTo>
                  <a:pt x="350" y="204"/>
                </a:lnTo>
                <a:lnTo>
                  <a:pt x="354" y="189"/>
                </a:lnTo>
                <a:lnTo>
                  <a:pt x="360" y="179"/>
                </a:lnTo>
                <a:lnTo>
                  <a:pt x="360" y="179"/>
                </a:lnTo>
                <a:lnTo>
                  <a:pt x="360" y="182"/>
                </a:lnTo>
                <a:lnTo>
                  <a:pt x="362" y="183"/>
                </a:lnTo>
                <a:lnTo>
                  <a:pt x="362" y="182"/>
                </a:lnTo>
                <a:lnTo>
                  <a:pt x="362" y="182"/>
                </a:lnTo>
                <a:lnTo>
                  <a:pt x="365" y="188"/>
                </a:lnTo>
                <a:lnTo>
                  <a:pt x="366" y="194"/>
                </a:lnTo>
                <a:lnTo>
                  <a:pt x="365" y="200"/>
                </a:lnTo>
                <a:lnTo>
                  <a:pt x="364" y="208"/>
                </a:lnTo>
                <a:lnTo>
                  <a:pt x="360" y="215"/>
                </a:lnTo>
                <a:lnTo>
                  <a:pt x="356" y="222"/>
                </a:lnTo>
                <a:lnTo>
                  <a:pt x="345" y="236"/>
                </a:lnTo>
                <a:lnTo>
                  <a:pt x="333" y="250"/>
                </a:lnTo>
                <a:lnTo>
                  <a:pt x="323" y="262"/>
                </a:lnTo>
                <a:lnTo>
                  <a:pt x="316" y="269"/>
                </a:lnTo>
                <a:lnTo>
                  <a:pt x="315" y="271"/>
                </a:lnTo>
                <a:lnTo>
                  <a:pt x="315" y="273"/>
                </a:lnTo>
                <a:lnTo>
                  <a:pt x="315" y="273"/>
                </a:lnTo>
                <a:lnTo>
                  <a:pt x="315" y="273"/>
                </a:lnTo>
                <a:lnTo>
                  <a:pt x="315" y="273"/>
                </a:lnTo>
                <a:lnTo>
                  <a:pt x="315" y="273"/>
                </a:lnTo>
                <a:lnTo>
                  <a:pt x="315" y="273"/>
                </a:lnTo>
                <a:lnTo>
                  <a:pt x="315" y="273"/>
                </a:lnTo>
                <a:close/>
                <a:moveTo>
                  <a:pt x="383" y="153"/>
                </a:moveTo>
                <a:lnTo>
                  <a:pt x="383" y="153"/>
                </a:lnTo>
                <a:lnTo>
                  <a:pt x="383" y="152"/>
                </a:lnTo>
                <a:lnTo>
                  <a:pt x="383" y="152"/>
                </a:lnTo>
                <a:lnTo>
                  <a:pt x="383" y="150"/>
                </a:lnTo>
                <a:lnTo>
                  <a:pt x="383" y="150"/>
                </a:lnTo>
                <a:lnTo>
                  <a:pt x="384" y="151"/>
                </a:lnTo>
                <a:lnTo>
                  <a:pt x="383" y="153"/>
                </a:lnTo>
                <a:lnTo>
                  <a:pt x="383" y="153"/>
                </a:lnTo>
                <a:close/>
                <a:moveTo>
                  <a:pt x="324" y="46"/>
                </a:moveTo>
                <a:lnTo>
                  <a:pt x="324" y="46"/>
                </a:lnTo>
                <a:lnTo>
                  <a:pt x="330" y="45"/>
                </a:lnTo>
                <a:lnTo>
                  <a:pt x="333" y="46"/>
                </a:lnTo>
                <a:lnTo>
                  <a:pt x="333" y="47"/>
                </a:lnTo>
                <a:lnTo>
                  <a:pt x="331" y="49"/>
                </a:lnTo>
                <a:lnTo>
                  <a:pt x="330" y="50"/>
                </a:lnTo>
                <a:lnTo>
                  <a:pt x="328" y="50"/>
                </a:lnTo>
                <a:lnTo>
                  <a:pt x="325" y="49"/>
                </a:lnTo>
                <a:lnTo>
                  <a:pt x="324" y="46"/>
                </a:lnTo>
                <a:lnTo>
                  <a:pt x="324" y="46"/>
                </a:lnTo>
                <a:lnTo>
                  <a:pt x="325" y="46"/>
                </a:lnTo>
                <a:lnTo>
                  <a:pt x="325" y="46"/>
                </a:lnTo>
                <a:lnTo>
                  <a:pt x="325" y="46"/>
                </a:lnTo>
                <a:lnTo>
                  <a:pt x="324" y="46"/>
                </a:lnTo>
                <a:lnTo>
                  <a:pt x="324" y="46"/>
                </a:lnTo>
                <a:close/>
                <a:moveTo>
                  <a:pt x="256" y="474"/>
                </a:moveTo>
                <a:lnTo>
                  <a:pt x="256" y="474"/>
                </a:lnTo>
                <a:lnTo>
                  <a:pt x="257" y="474"/>
                </a:lnTo>
                <a:lnTo>
                  <a:pt x="258" y="474"/>
                </a:lnTo>
                <a:lnTo>
                  <a:pt x="258" y="474"/>
                </a:lnTo>
                <a:lnTo>
                  <a:pt x="257" y="475"/>
                </a:lnTo>
                <a:lnTo>
                  <a:pt x="256" y="474"/>
                </a:lnTo>
                <a:lnTo>
                  <a:pt x="256" y="474"/>
                </a:lnTo>
                <a:close/>
                <a:moveTo>
                  <a:pt x="264" y="442"/>
                </a:moveTo>
                <a:lnTo>
                  <a:pt x="264" y="442"/>
                </a:lnTo>
                <a:lnTo>
                  <a:pt x="271" y="441"/>
                </a:lnTo>
                <a:lnTo>
                  <a:pt x="271" y="442"/>
                </a:lnTo>
                <a:lnTo>
                  <a:pt x="270" y="442"/>
                </a:lnTo>
                <a:lnTo>
                  <a:pt x="266" y="444"/>
                </a:lnTo>
                <a:lnTo>
                  <a:pt x="265" y="444"/>
                </a:lnTo>
                <a:lnTo>
                  <a:pt x="264" y="442"/>
                </a:lnTo>
                <a:lnTo>
                  <a:pt x="264" y="442"/>
                </a:lnTo>
                <a:lnTo>
                  <a:pt x="265" y="442"/>
                </a:lnTo>
                <a:lnTo>
                  <a:pt x="265" y="442"/>
                </a:lnTo>
                <a:lnTo>
                  <a:pt x="264" y="442"/>
                </a:lnTo>
                <a:lnTo>
                  <a:pt x="264" y="442"/>
                </a:lnTo>
                <a:lnTo>
                  <a:pt x="264" y="442"/>
                </a:lnTo>
                <a:close/>
                <a:moveTo>
                  <a:pt x="142" y="364"/>
                </a:moveTo>
                <a:lnTo>
                  <a:pt x="142" y="364"/>
                </a:lnTo>
                <a:lnTo>
                  <a:pt x="142" y="363"/>
                </a:lnTo>
                <a:lnTo>
                  <a:pt x="141" y="362"/>
                </a:lnTo>
                <a:lnTo>
                  <a:pt x="141" y="362"/>
                </a:lnTo>
                <a:lnTo>
                  <a:pt x="142" y="362"/>
                </a:lnTo>
                <a:lnTo>
                  <a:pt x="142" y="364"/>
                </a:lnTo>
                <a:lnTo>
                  <a:pt x="142" y="364"/>
                </a:lnTo>
                <a:close/>
                <a:moveTo>
                  <a:pt x="110" y="294"/>
                </a:moveTo>
                <a:lnTo>
                  <a:pt x="110" y="294"/>
                </a:lnTo>
                <a:lnTo>
                  <a:pt x="111" y="293"/>
                </a:lnTo>
                <a:lnTo>
                  <a:pt x="112" y="292"/>
                </a:lnTo>
                <a:lnTo>
                  <a:pt x="112" y="292"/>
                </a:lnTo>
                <a:lnTo>
                  <a:pt x="111" y="294"/>
                </a:lnTo>
                <a:lnTo>
                  <a:pt x="111" y="294"/>
                </a:lnTo>
                <a:lnTo>
                  <a:pt x="110" y="294"/>
                </a:lnTo>
                <a:lnTo>
                  <a:pt x="110" y="294"/>
                </a:lnTo>
                <a:close/>
                <a:moveTo>
                  <a:pt x="109" y="238"/>
                </a:moveTo>
                <a:lnTo>
                  <a:pt x="109" y="238"/>
                </a:lnTo>
                <a:lnTo>
                  <a:pt x="109" y="238"/>
                </a:lnTo>
                <a:lnTo>
                  <a:pt x="108" y="239"/>
                </a:lnTo>
                <a:lnTo>
                  <a:pt x="108" y="239"/>
                </a:lnTo>
                <a:lnTo>
                  <a:pt x="108" y="238"/>
                </a:lnTo>
                <a:lnTo>
                  <a:pt x="109" y="238"/>
                </a:lnTo>
                <a:lnTo>
                  <a:pt x="109" y="238"/>
                </a:lnTo>
                <a:close/>
                <a:moveTo>
                  <a:pt x="282" y="176"/>
                </a:moveTo>
                <a:lnTo>
                  <a:pt x="282" y="176"/>
                </a:lnTo>
                <a:lnTo>
                  <a:pt x="282" y="177"/>
                </a:lnTo>
                <a:lnTo>
                  <a:pt x="282" y="177"/>
                </a:lnTo>
                <a:lnTo>
                  <a:pt x="282" y="177"/>
                </a:lnTo>
                <a:lnTo>
                  <a:pt x="281" y="177"/>
                </a:lnTo>
                <a:lnTo>
                  <a:pt x="282" y="176"/>
                </a:lnTo>
                <a:lnTo>
                  <a:pt x="282" y="176"/>
                </a:lnTo>
                <a:close/>
                <a:moveTo>
                  <a:pt x="298" y="157"/>
                </a:moveTo>
                <a:lnTo>
                  <a:pt x="298" y="157"/>
                </a:lnTo>
                <a:lnTo>
                  <a:pt x="299" y="157"/>
                </a:lnTo>
                <a:lnTo>
                  <a:pt x="299" y="158"/>
                </a:lnTo>
                <a:lnTo>
                  <a:pt x="299" y="159"/>
                </a:lnTo>
                <a:lnTo>
                  <a:pt x="298" y="161"/>
                </a:lnTo>
                <a:lnTo>
                  <a:pt x="298" y="161"/>
                </a:lnTo>
                <a:lnTo>
                  <a:pt x="298" y="159"/>
                </a:lnTo>
                <a:lnTo>
                  <a:pt x="298" y="158"/>
                </a:lnTo>
                <a:lnTo>
                  <a:pt x="298" y="158"/>
                </a:lnTo>
                <a:lnTo>
                  <a:pt x="298" y="157"/>
                </a:lnTo>
                <a:lnTo>
                  <a:pt x="298" y="157"/>
                </a:lnTo>
                <a:close/>
                <a:moveTo>
                  <a:pt x="291" y="201"/>
                </a:moveTo>
                <a:lnTo>
                  <a:pt x="291" y="201"/>
                </a:lnTo>
                <a:lnTo>
                  <a:pt x="289" y="201"/>
                </a:lnTo>
                <a:lnTo>
                  <a:pt x="291" y="201"/>
                </a:lnTo>
                <a:lnTo>
                  <a:pt x="291" y="201"/>
                </a:lnTo>
                <a:lnTo>
                  <a:pt x="291" y="203"/>
                </a:lnTo>
                <a:lnTo>
                  <a:pt x="291" y="201"/>
                </a:lnTo>
                <a:lnTo>
                  <a:pt x="291" y="201"/>
                </a:lnTo>
                <a:close/>
                <a:moveTo>
                  <a:pt x="319" y="111"/>
                </a:moveTo>
                <a:lnTo>
                  <a:pt x="319" y="111"/>
                </a:lnTo>
                <a:lnTo>
                  <a:pt x="323" y="116"/>
                </a:lnTo>
                <a:lnTo>
                  <a:pt x="323" y="116"/>
                </a:lnTo>
                <a:lnTo>
                  <a:pt x="321" y="115"/>
                </a:lnTo>
                <a:lnTo>
                  <a:pt x="319" y="111"/>
                </a:lnTo>
                <a:lnTo>
                  <a:pt x="319" y="111"/>
                </a:lnTo>
                <a:close/>
                <a:moveTo>
                  <a:pt x="344" y="162"/>
                </a:moveTo>
                <a:lnTo>
                  <a:pt x="344" y="162"/>
                </a:lnTo>
                <a:lnTo>
                  <a:pt x="344" y="163"/>
                </a:lnTo>
                <a:lnTo>
                  <a:pt x="344" y="164"/>
                </a:lnTo>
                <a:lnTo>
                  <a:pt x="344" y="165"/>
                </a:lnTo>
                <a:lnTo>
                  <a:pt x="344" y="165"/>
                </a:lnTo>
                <a:lnTo>
                  <a:pt x="342" y="163"/>
                </a:lnTo>
                <a:lnTo>
                  <a:pt x="342" y="162"/>
                </a:lnTo>
                <a:lnTo>
                  <a:pt x="344" y="162"/>
                </a:lnTo>
                <a:lnTo>
                  <a:pt x="344" y="162"/>
                </a:lnTo>
                <a:close/>
                <a:moveTo>
                  <a:pt x="344" y="189"/>
                </a:moveTo>
                <a:lnTo>
                  <a:pt x="344" y="189"/>
                </a:lnTo>
                <a:lnTo>
                  <a:pt x="345" y="191"/>
                </a:lnTo>
                <a:lnTo>
                  <a:pt x="345" y="191"/>
                </a:lnTo>
                <a:lnTo>
                  <a:pt x="344" y="192"/>
                </a:lnTo>
                <a:lnTo>
                  <a:pt x="344" y="192"/>
                </a:lnTo>
                <a:lnTo>
                  <a:pt x="344" y="191"/>
                </a:lnTo>
                <a:lnTo>
                  <a:pt x="344" y="189"/>
                </a:lnTo>
                <a:lnTo>
                  <a:pt x="344" y="189"/>
                </a:lnTo>
                <a:close/>
                <a:moveTo>
                  <a:pt x="323" y="263"/>
                </a:moveTo>
                <a:lnTo>
                  <a:pt x="323" y="263"/>
                </a:lnTo>
                <a:lnTo>
                  <a:pt x="321" y="263"/>
                </a:lnTo>
                <a:lnTo>
                  <a:pt x="322" y="264"/>
                </a:lnTo>
                <a:lnTo>
                  <a:pt x="323" y="264"/>
                </a:lnTo>
                <a:lnTo>
                  <a:pt x="323" y="263"/>
                </a:lnTo>
                <a:lnTo>
                  <a:pt x="323" y="263"/>
                </a:lnTo>
                <a:lnTo>
                  <a:pt x="323" y="263"/>
                </a:lnTo>
                <a:lnTo>
                  <a:pt x="323" y="262"/>
                </a:lnTo>
                <a:lnTo>
                  <a:pt x="323" y="263"/>
                </a:lnTo>
                <a:lnTo>
                  <a:pt x="323" y="263"/>
                </a:lnTo>
                <a:close/>
                <a:moveTo>
                  <a:pt x="363" y="230"/>
                </a:moveTo>
                <a:lnTo>
                  <a:pt x="363" y="230"/>
                </a:lnTo>
                <a:lnTo>
                  <a:pt x="363" y="232"/>
                </a:lnTo>
                <a:lnTo>
                  <a:pt x="362" y="233"/>
                </a:lnTo>
                <a:lnTo>
                  <a:pt x="362" y="233"/>
                </a:lnTo>
                <a:lnTo>
                  <a:pt x="362" y="232"/>
                </a:lnTo>
                <a:lnTo>
                  <a:pt x="362" y="232"/>
                </a:lnTo>
                <a:lnTo>
                  <a:pt x="363" y="230"/>
                </a:lnTo>
                <a:lnTo>
                  <a:pt x="363" y="230"/>
                </a:lnTo>
                <a:close/>
                <a:moveTo>
                  <a:pt x="384" y="180"/>
                </a:moveTo>
                <a:lnTo>
                  <a:pt x="384" y="180"/>
                </a:lnTo>
                <a:lnTo>
                  <a:pt x="384" y="181"/>
                </a:lnTo>
                <a:lnTo>
                  <a:pt x="384" y="181"/>
                </a:lnTo>
                <a:lnTo>
                  <a:pt x="384" y="185"/>
                </a:lnTo>
                <a:lnTo>
                  <a:pt x="384" y="185"/>
                </a:lnTo>
                <a:lnTo>
                  <a:pt x="383" y="182"/>
                </a:lnTo>
                <a:lnTo>
                  <a:pt x="384" y="180"/>
                </a:lnTo>
                <a:lnTo>
                  <a:pt x="384" y="180"/>
                </a:lnTo>
                <a:close/>
                <a:moveTo>
                  <a:pt x="383" y="169"/>
                </a:moveTo>
                <a:lnTo>
                  <a:pt x="383" y="169"/>
                </a:lnTo>
                <a:lnTo>
                  <a:pt x="384" y="171"/>
                </a:lnTo>
                <a:lnTo>
                  <a:pt x="383" y="173"/>
                </a:lnTo>
                <a:lnTo>
                  <a:pt x="383" y="174"/>
                </a:lnTo>
                <a:lnTo>
                  <a:pt x="383" y="174"/>
                </a:lnTo>
                <a:lnTo>
                  <a:pt x="383" y="171"/>
                </a:lnTo>
                <a:lnTo>
                  <a:pt x="383" y="169"/>
                </a:lnTo>
                <a:lnTo>
                  <a:pt x="383" y="169"/>
                </a:lnTo>
                <a:close/>
                <a:moveTo>
                  <a:pt x="311" y="212"/>
                </a:moveTo>
                <a:lnTo>
                  <a:pt x="311" y="212"/>
                </a:lnTo>
                <a:lnTo>
                  <a:pt x="312" y="211"/>
                </a:lnTo>
                <a:lnTo>
                  <a:pt x="313" y="210"/>
                </a:lnTo>
                <a:lnTo>
                  <a:pt x="313" y="210"/>
                </a:lnTo>
                <a:lnTo>
                  <a:pt x="313" y="211"/>
                </a:lnTo>
                <a:lnTo>
                  <a:pt x="313" y="212"/>
                </a:lnTo>
                <a:lnTo>
                  <a:pt x="311" y="212"/>
                </a:lnTo>
                <a:lnTo>
                  <a:pt x="311" y="212"/>
                </a:lnTo>
                <a:close/>
                <a:moveTo>
                  <a:pt x="397" y="129"/>
                </a:moveTo>
                <a:lnTo>
                  <a:pt x="397" y="129"/>
                </a:lnTo>
                <a:lnTo>
                  <a:pt x="398" y="130"/>
                </a:lnTo>
                <a:lnTo>
                  <a:pt x="399" y="132"/>
                </a:lnTo>
                <a:lnTo>
                  <a:pt x="399" y="134"/>
                </a:lnTo>
                <a:lnTo>
                  <a:pt x="399" y="134"/>
                </a:lnTo>
                <a:lnTo>
                  <a:pt x="397" y="132"/>
                </a:lnTo>
                <a:lnTo>
                  <a:pt x="397" y="129"/>
                </a:lnTo>
                <a:lnTo>
                  <a:pt x="397" y="129"/>
                </a:lnTo>
                <a:close/>
                <a:moveTo>
                  <a:pt x="364" y="186"/>
                </a:moveTo>
                <a:lnTo>
                  <a:pt x="364" y="186"/>
                </a:lnTo>
                <a:lnTo>
                  <a:pt x="363" y="188"/>
                </a:lnTo>
                <a:lnTo>
                  <a:pt x="364" y="186"/>
                </a:lnTo>
                <a:lnTo>
                  <a:pt x="364" y="186"/>
                </a:lnTo>
                <a:lnTo>
                  <a:pt x="364" y="186"/>
                </a:lnTo>
                <a:lnTo>
                  <a:pt x="364" y="186"/>
                </a:lnTo>
                <a:lnTo>
                  <a:pt x="364" y="186"/>
                </a:lnTo>
                <a:close/>
                <a:moveTo>
                  <a:pt x="307" y="210"/>
                </a:moveTo>
                <a:lnTo>
                  <a:pt x="307" y="210"/>
                </a:lnTo>
                <a:lnTo>
                  <a:pt x="306" y="210"/>
                </a:lnTo>
                <a:lnTo>
                  <a:pt x="305" y="210"/>
                </a:lnTo>
                <a:lnTo>
                  <a:pt x="305" y="210"/>
                </a:lnTo>
                <a:lnTo>
                  <a:pt x="306" y="209"/>
                </a:lnTo>
                <a:lnTo>
                  <a:pt x="307" y="210"/>
                </a:lnTo>
                <a:lnTo>
                  <a:pt x="307" y="210"/>
                </a:lnTo>
                <a:close/>
                <a:moveTo>
                  <a:pt x="307" y="208"/>
                </a:moveTo>
                <a:lnTo>
                  <a:pt x="307" y="208"/>
                </a:lnTo>
                <a:lnTo>
                  <a:pt x="309" y="210"/>
                </a:lnTo>
                <a:lnTo>
                  <a:pt x="307" y="208"/>
                </a:lnTo>
                <a:lnTo>
                  <a:pt x="307" y="208"/>
                </a:lnTo>
                <a:lnTo>
                  <a:pt x="307" y="209"/>
                </a:lnTo>
                <a:lnTo>
                  <a:pt x="307" y="208"/>
                </a:lnTo>
                <a:lnTo>
                  <a:pt x="307" y="208"/>
                </a:lnTo>
                <a:close/>
                <a:moveTo>
                  <a:pt x="312" y="208"/>
                </a:moveTo>
                <a:lnTo>
                  <a:pt x="312" y="208"/>
                </a:lnTo>
                <a:lnTo>
                  <a:pt x="312" y="209"/>
                </a:lnTo>
                <a:lnTo>
                  <a:pt x="311" y="209"/>
                </a:lnTo>
                <a:lnTo>
                  <a:pt x="311" y="209"/>
                </a:lnTo>
                <a:lnTo>
                  <a:pt x="311" y="208"/>
                </a:lnTo>
                <a:lnTo>
                  <a:pt x="312" y="208"/>
                </a:lnTo>
                <a:lnTo>
                  <a:pt x="312" y="208"/>
                </a:lnTo>
                <a:close/>
                <a:moveTo>
                  <a:pt x="350" y="187"/>
                </a:moveTo>
                <a:lnTo>
                  <a:pt x="350" y="187"/>
                </a:lnTo>
                <a:lnTo>
                  <a:pt x="348" y="187"/>
                </a:lnTo>
                <a:lnTo>
                  <a:pt x="350" y="186"/>
                </a:lnTo>
                <a:lnTo>
                  <a:pt x="350" y="186"/>
                </a:lnTo>
                <a:lnTo>
                  <a:pt x="350" y="187"/>
                </a:lnTo>
                <a:lnTo>
                  <a:pt x="350" y="187"/>
                </a:lnTo>
                <a:lnTo>
                  <a:pt x="350" y="187"/>
                </a:lnTo>
                <a:lnTo>
                  <a:pt x="350" y="187"/>
                </a:lnTo>
                <a:lnTo>
                  <a:pt x="350" y="187"/>
                </a:lnTo>
                <a:close/>
                <a:moveTo>
                  <a:pt x="313" y="203"/>
                </a:moveTo>
                <a:lnTo>
                  <a:pt x="313" y="203"/>
                </a:lnTo>
                <a:lnTo>
                  <a:pt x="313" y="204"/>
                </a:lnTo>
                <a:lnTo>
                  <a:pt x="313" y="203"/>
                </a:lnTo>
                <a:lnTo>
                  <a:pt x="313" y="203"/>
                </a:lnTo>
                <a:lnTo>
                  <a:pt x="313" y="203"/>
                </a:lnTo>
                <a:lnTo>
                  <a:pt x="313" y="203"/>
                </a:lnTo>
                <a:close/>
                <a:moveTo>
                  <a:pt x="293" y="200"/>
                </a:moveTo>
                <a:lnTo>
                  <a:pt x="293" y="200"/>
                </a:lnTo>
                <a:lnTo>
                  <a:pt x="292" y="200"/>
                </a:lnTo>
                <a:lnTo>
                  <a:pt x="292" y="201"/>
                </a:lnTo>
                <a:lnTo>
                  <a:pt x="292" y="201"/>
                </a:lnTo>
                <a:lnTo>
                  <a:pt x="292" y="200"/>
                </a:lnTo>
                <a:lnTo>
                  <a:pt x="293" y="200"/>
                </a:lnTo>
                <a:lnTo>
                  <a:pt x="293" y="200"/>
                </a:lnTo>
                <a:close/>
                <a:moveTo>
                  <a:pt x="348" y="181"/>
                </a:moveTo>
                <a:lnTo>
                  <a:pt x="348" y="181"/>
                </a:lnTo>
                <a:lnTo>
                  <a:pt x="351" y="177"/>
                </a:lnTo>
                <a:lnTo>
                  <a:pt x="352" y="177"/>
                </a:lnTo>
                <a:lnTo>
                  <a:pt x="352" y="177"/>
                </a:lnTo>
                <a:lnTo>
                  <a:pt x="351" y="180"/>
                </a:lnTo>
                <a:lnTo>
                  <a:pt x="348" y="181"/>
                </a:lnTo>
                <a:lnTo>
                  <a:pt x="348" y="181"/>
                </a:lnTo>
                <a:lnTo>
                  <a:pt x="350" y="180"/>
                </a:lnTo>
                <a:lnTo>
                  <a:pt x="348" y="181"/>
                </a:lnTo>
                <a:lnTo>
                  <a:pt x="348" y="181"/>
                </a:lnTo>
                <a:close/>
                <a:moveTo>
                  <a:pt x="378" y="139"/>
                </a:moveTo>
                <a:lnTo>
                  <a:pt x="378" y="139"/>
                </a:lnTo>
                <a:lnTo>
                  <a:pt x="380" y="139"/>
                </a:lnTo>
                <a:lnTo>
                  <a:pt x="380" y="140"/>
                </a:lnTo>
                <a:lnTo>
                  <a:pt x="381" y="141"/>
                </a:lnTo>
                <a:lnTo>
                  <a:pt x="381" y="141"/>
                </a:lnTo>
                <a:lnTo>
                  <a:pt x="380" y="141"/>
                </a:lnTo>
                <a:lnTo>
                  <a:pt x="378" y="139"/>
                </a:lnTo>
                <a:lnTo>
                  <a:pt x="378" y="139"/>
                </a:lnTo>
                <a:close/>
                <a:moveTo>
                  <a:pt x="344" y="187"/>
                </a:moveTo>
                <a:lnTo>
                  <a:pt x="344" y="187"/>
                </a:lnTo>
                <a:lnTo>
                  <a:pt x="346" y="187"/>
                </a:lnTo>
                <a:lnTo>
                  <a:pt x="346" y="187"/>
                </a:lnTo>
                <a:lnTo>
                  <a:pt x="345" y="187"/>
                </a:lnTo>
                <a:lnTo>
                  <a:pt x="344" y="187"/>
                </a:lnTo>
                <a:lnTo>
                  <a:pt x="344" y="187"/>
                </a:lnTo>
                <a:lnTo>
                  <a:pt x="345" y="188"/>
                </a:lnTo>
                <a:lnTo>
                  <a:pt x="344" y="187"/>
                </a:lnTo>
                <a:lnTo>
                  <a:pt x="344" y="187"/>
                </a:lnTo>
                <a:close/>
                <a:moveTo>
                  <a:pt x="298" y="199"/>
                </a:moveTo>
                <a:lnTo>
                  <a:pt x="298" y="199"/>
                </a:lnTo>
                <a:lnTo>
                  <a:pt x="295" y="200"/>
                </a:lnTo>
                <a:lnTo>
                  <a:pt x="298" y="199"/>
                </a:lnTo>
                <a:lnTo>
                  <a:pt x="298" y="199"/>
                </a:lnTo>
                <a:lnTo>
                  <a:pt x="298" y="200"/>
                </a:lnTo>
                <a:lnTo>
                  <a:pt x="298" y="199"/>
                </a:lnTo>
                <a:lnTo>
                  <a:pt x="298" y="199"/>
                </a:lnTo>
                <a:close/>
                <a:moveTo>
                  <a:pt x="317" y="198"/>
                </a:moveTo>
                <a:lnTo>
                  <a:pt x="317" y="198"/>
                </a:lnTo>
                <a:lnTo>
                  <a:pt x="318" y="199"/>
                </a:lnTo>
                <a:lnTo>
                  <a:pt x="317" y="199"/>
                </a:lnTo>
                <a:lnTo>
                  <a:pt x="317" y="199"/>
                </a:lnTo>
                <a:lnTo>
                  <a:pt x="317" y="199"/>
                </a:lnTo>
                <a:lnTo>
                  <a:pt x="317" y="198"/>
                </a:lnTo>
                <a:lnTo>
                  <a:pt x="317" y="198"/>
                </a:lnTo>
                <a:lnTo>
                  <a:pt x="317" y="198"/>
                </a:lnTo>
                <a:close/>
                <a:moveTo>
                  <a:pt x="304" y="200"/>
                </a:moveTo>
                <a:lnTo>
                  <a:pt x="304" y="200"/>
                </a:lnTo>
                <a:lnTo>
                  <a:pt x="301" y="199"/>
                </a:lnTo>
                <a:lnTo>
                  <a:pt x="304" y="200"/>
                </a:lnTo>
                <a:lnTo>
                  <a:pt x="304" y="200"/>
                </a:lnTo>
                <a:lnTo>
                  <a:pt x="303" y="199"/>
                </a:lnTo>
                <a:lnTo>
                  <a:pt x="304" y="200"/>
                </a:lnTo>
                <a:lnTo>
                  <a:pt x="304" y="200"/>
                </a:lnTo>
                <a:close/>
                <a:moveTo>
                  <a:pt x="352" y="162"/>
                </a:moveTo>
                <a:lnTo>
                  <a:pt x="352" y="162"/>
                </a:lnTo>
                <a:lnTo>
                  <a:pt x="348" y="163"/>
                </a:lnTo>
                <a:lnTo>
                  <a:pt x="347" y="164"/>
                </a:lnTo>
                <a:lnTo>
                  <a:pt x="348" y="164"/>
                </a:lnTo>
                <a:lnTo>
                  <a:pt x="350" y="165"/>
                </a:lnTo>
                <a:lnTo>
                  <a:pt x="353" y="165"/>
                </a:lnTo>
                <a:lnTo>
                  <a:pt x="353" y="164"/>
                </a:lnTo>
                <a:lnTo>
                  <a:pt x="352" y="162"/>
                </a:lnTo>
                <a:lnTo>
                  <a:pt x="352" y="162"/>
                </a:lnTo>
                <a:lnTo>
                  <a:pt x="351" y="162"/>
                </a:lnTo>
                <a:lnTo>
                  <a:pt x="352" y="162"/>
                </a:lnTo>
                <a:lnTo>
                  <a:pt x="352" y="162"/>
                </a:lnTo>
                <a:close/>
                <a:moveTo>
                  <a:pt x="317" y="197"/>
                </a:moveTo>
                <a:lnTo>
                  <a:pt x="317" y="197"/>
                </a:lnTo>
                <a:lnTo>
                  <a:pt x="315" y="195"/>
                </a:lnTo>
                <a:lnTo>
                  <a:pt x="316" y="197"/>
                </a:lnTo>
                <a:lnTo>
                  <a:pt x="317" y="198"/>
                </a:lnTo>
                <a:lnTo>
                  <a:pt x="317" y="197"/>
                </a:lnTo>
                <a:lnTo>
                  <a:pt x="317" y="197"/>
                </a:lnTo>
                <a:lnTo>
                  <a:pt x="316" y="197"/>
                </a:lnTo>
                <a:lnTo>
                  <a:pt x="317" y="197"/>
                </a:lnTo>
                <a:lnTo>
                  <a:pt x="317" y="197"/>
                </a:lnTo>
                <a:close/>
                <a:moveTo>
                  <a:pt x="380" y="88"/>
                </a:moveTo>
                <a:lnTo>
                  <a:pt x="380" y="88"/>
                </a:lnTo>
                <a:lnTo>
                  <a:pt x="380" y="88"/>
                </a:lnTo>
                <a:lnTo>
                  <a:pt x="381" y="88"/>
                </a:lnTo>
                <a:lnTo>
                  <a:pt x="382" y="90"/>
                </a:lnTo>
                <a:lnTo>
                  <a:pt x="382" y="91"/>
                </a:lnTo>
                <a:lnTo>
                  <a:pt x="382" y="91"/>
                </a:lnTo>
                <a:lnTo>
                  <a:pt x="380" y="90"/>
                </a:lnTo>
                <a:lnTo>
                  <a:pt x="380" y="90"/>
                </a:lnTo>
                <a:lnTo>
                  <a:pt x="380" y="88"/>
                </a:lnTo>
                <a:lnTo>
                  <a:pt x="380" y="88"/>
                </a:lnTo>
                <a:close/>
                <a:moveTo>
                  <a:pt x="371" y="115"/>
                </a:moveTo>
                <a:lnTo>
                  <a:pt x="371" y="115"/>
                </a:lnTo>
                <a:lnTo>
                  <a:pt x="372" y="116"/>
                </a:lnTo>
                <a:lnTo>
                  <a:pt x="374" y="117"/>
                </a:lnTo>
                <a:lnTo>
                  <a:pt x="372" y="118"/>
                </a:lnTo>
                <a:lnTo>
                  <a:pt x="372" y="118"/>
                </a:lnTo>
                <a:lnTo>
                  <a:pt x="372" y="117"/>
                </a:lnTo>
                <a:lnTo>
                  <a:pt x="371" y="115"/>
                </a:lnTo>
                <a:lnTo>
                  <a:pt x="371" y="115"/>
                </a:lnTo>
                <a:close/>
                <a:moveTo>
                  <a:pt x="305" y="195"/>
                </a:moveTo>
                <a:lnTo>
                  <a:pt x="305" y="195"/>
                </a:lnTo>
                <a:lnTo>
                  <a:pt x="305" y="197"/>
                </a:lnTo>
                <a:lnTo>
                  <a:pt x="305" y="195"/>
                </a:lnTo>
                <a:lnTo>
                  <a:pt x="305" y="195"/>
                </a:lnTo>
                <a:lnTo>
                  <a:pt x="304" y="195"/>
                </a:lnTo>
                <a:lnTo>
                  <a:pt x="305" y="195"/>
                </a:lnTo>
                <a:lnTo>
                  <a:pt x="305" y="195"/>
                </a:lnTo>
                <a:close/>
                <a:moveTo>
                  <a:pt x="313" y="192"/>
                </a:moveTo>
                <a:lnTo>
                  <a:pt x="313" y="192"/>
                </a:lnTo>
                <a:lnTo>
                  <a:pt x="315" y="193"/>
                </a:lnTo>
                <a:lnTo>
                  <a:pt x="313" y="192"/>
                </a:lnTo>
                <a:lnTo>
                  <a:pt x="313" y="192"/>
                </a:lnTo>
                <a:lnTo>
                  <a:pt x="313" y="192"/>
                </a:lnTo>
                <a:lnTo>
                  <a:pt x="313" y="192"/>
                </a:lnTo>
                <a:lnTo>
                  <a:pt x="313" y="192"/>
                </a:lnTo>
                <a:close/>
                <a:moveTo>
                  <a:pt x="305" y="195"/>
                </a:moveTo>
                <a:lnTo>
                  <a:pt x="305" y="195"/>
                </a:lnTo>
                <a:lnTo>
                  <a:pt x="303" y="194"/>
                </a:lnTo>
                <a:lnTo>
                  <a:pt x="305" y="195"/>
                </a:lnTo>
                <a:lnTo>
                  <a:pt x="305" y="195"/>
                </a:lnTo>
                <a:lnTo>
                  <a:pt x="304" y="195"/>
                </a:lnTo>
                <a:lnTo>
                  <a:pt x="305" y="195"/>
                </a:lnTo>
                <a:lnTo>
                  <a:pt x="305" y="195"/>
                </a:lnTo>
                <a:close/>
                <a:moveTo>
                  <a:pt x="317" y="189"/>
                </a:moveTo>
                <a:lnTo>
                  <a:pt x="317" y="189"/>
                </a:lnTo>
                <a:lnTo>
                  <a:pt x="317" y="189"/>
                </a:lnTo>
                <a:lnTo>
                  <a:pt x="317" y="189"/>
                </a:lnTo>
                <a:lnTo>
                  <a:pt x="317" y="191"/>
                </a:lnTo>
                <a:lnTo>
                  <a:pt x="317" y="191"/>
                </a:lnTo>
                <a:lnTo>
                  <a:pt x="315" y="191"/>
                </a:lnTo>
                <a:lnTo>
                  <a:pt x="315" y="189"/>
                </a:lnTo>
                <a:lnTo>
                  <a:pt x="317" y="189"/>
                </a:lnTo>
                <a:lnTo>
                  <a:pt x="317" y="189"/>
                </a:lnTo>
                <a:close/>
                <a:moveTo>
                  <a:pt x="318" y="187"/>
                </a:moveTo>
                <a:lnTo>
                  <a:pt x="318" y="187"/>
                </a:lnTo>
                <a:lnTo>
                  <a:pt x="319" y="187"/>
                </a:lnTo>
                <a:lnTo>
                  <a:pt x="321" y="187"/>
                </a:lnTo>
                <a:lnTo>
                  <a:pt x="321" y="188"/>
                </a:lnTo>
                <a:lnTo>
                  <a:pt x="318" y="187"/>
                </a:lnTo>
                <a:lnTo>
                  <a:pt x="318" y="187"/>
                </a:lnTo>
                <a:lnTo>
                  <a:pt x="318" y="187"/>
                </a:lnTo>
                <a:lnTo>
                  <a:pt x="318" y="187"/>
                </a:lnTo>
                <a:lnTo>
                  <a:pt x="318" y="187"/>
                </a:lnTo>
                <a:close/>
                <a:moveTo>
                  <a:pt x="327" y="181"/>
                </a:moveTo>
                <a:lnTo>
                  <a:pt x="327" y="181"/>
                </a:lnTo>
                <a:lnTo>
                  <a:pt x="328" y="182"/>
                </a:lnTo>
                <a:lnTo>
                  <a:pt x="327" y="183"/>
                </a:lnTo>
                <a:lnTo>
                  <a:pt x="327" y="183"/>
                </a:lnTo>
                <a:lnTo>
                  <a:pt x="325" y="182"/>
                </a:lnTo>
                <a:lnTo>
                  <a:pt x="327" y="181"/>
                </a:lnTo>
                <a:lnTo>
                  <a:pt x="327" y="181"/>
                </a:lnTo>
                <a:close/>
                <a:moveTo>
                  <a:pt x="305" y="193"/>
                </a:moveTo>
                <a:lnTo>
                  <a:pt x="305" y="193"/>
                </a:lnTo>
                <a:lnTo>
                  <a:pt x="305" y="192"/>
                </a:lnTo>
                <a:lnTo>
                  <a:pt x="305" y="192"/>
                </a:lnTo>
                <a:lnTo>
                  <a:pt x="306" y="193"/>
                </a:lnTo>
                <a:lnTo>
                  <a:pt x="305" y="193"/>
                </a:lnTo>
                <a:lnTo>
                  <a:pt x="305" y="193"/>
                </a:lnTo>
                <a:lnTo>
                  <a:pt x="305" y="193"/>
                </a:lnTo>
                <a:lnTo>
                  <a:pt x="305" y="193"/>
                </a:lnTo>
                <a:lnTo>
                  <a:pt x="305" y="193"/>
                </a:lnTo>
                <a:close/>
                <a:moveTo>
                  <a:pt x="347" y="156"/>
                </a:moveTo>
                <a:lnTo>
                  <a:pt x="347" y="156"/>
                </a:lnTo>
                <a:lnTo>
                  <a:pt x="348" y="159"/>
                </a:lnTo>
                <a:lnTo>
                  <a:pt x="347" y="156"/>
                </a:lnTo>
                <a:lnTo>
                  <a:pt x="347" y="156"/>
                </a:lnTo>
                <a:lnTo>
                  <a:pt x="347" y="156"/>
                </a:lnTo>
                <a:lnTo>
                  <a:pt x="347" y="156"/>
                </a:lnTo>
                <a:lnTo>
                  <a:pt x="347" y="156"/>
                </a:lnTo>
                <a:close/>
                <a:moveTo>
                  <a:pt x="307" y="191"/>
                </a:moveTo>
                <a:lnTo>
                  <a:pt x="307" y="191"/>
                </a:lnTo>
                <a:lnTo>
                  <a:pt x="306" y="192"/>
                </a:lnTo>
                <a:lnTo>
                  <a:pt x="306" y="192"/>
                </a:lnTo>
                <a:lnTo>
                  <a:pt x="306" y="191"/>
                </a:lnTo>
                <a:lnTo>
                  <a:pt x="307" y="191"/>
                </a:lnTo>
                <a:lnTo>
                  <a:pt x="307" y="191"/>
                </a:lnTo>
                <a:close/>
                <a:moveTo>
                  <a:pt x="363" y="97"/>
                </a:moveTo>
                <a:lnTo>
                  <a:pt x="363" y="97"/>
                </a:lnTo>
                <a:lnTo>
                  <a:pt x="365" y="99"/>
                </a:lnTo>
                <a:lnTo>
                  <a:pt x="366" y="103"/>
                </a:lnTo>
                <a:lnTo>
                  <a:pt x="366" y="103"/>
                </a:lnTo>
                <a:lnTo>
                  <a:pt x="365" y="102"/>
                </a:lnTo>
                <a:lnTo>
                  <a:pt x="364" y="100"/>
                </a:lnTo>
                <a:lnTo>
                  <a:pt x="363" y="97"/>
                </a:lnTo>
                <a:lnTo>
                  <a:pt x="363" y="97"/>
                </a:lnTo>
                <a:close/>
                <a:moveTo>
                  <a:pt x="299" y="192"/>
                </a:moveTo>
                <a:lnTo>
                  <a:pt x="299" y="192"/>
                </a:lnTo>
                <a:lnTo>
                  <a:pt x="298" y="192"/>
                </a:lnTo>
                <a:lnTo>
                  <a:pt x="298" y="192"/>
                </a:lnTo>
                <a:lnTo>
                  <a:pt x="300" y="189"/>
                </a:lnTo>
                <a:lnTo>
                  <a:pt x="301" y="189"/>
                </a:lnTo>
                <a:lnTo>
                  <a:pt x="299" y="192"/>
                </a:lnTo>
                <a:lnTo>
                  <a:pt x="299" y="192"/>
                </a:lnTo>
                <a:lnTo>
                  <a:pt x="298" y="192"/>
                </a:lnTo>
                <a:lnTo>
                  <a:pt x="299" y="192"/>
                </a:lnTo>
                <a:lnTo>
                  <a:pt x="299" y="192"/>
                </a:lnTo>
                <a:close/>
                <a:moveTo>
                  <a:pt x="315" y="186"/>
                </a:moveTo>
                <a:lnTo>
                  <a:pt x="315" y="186"/>
                </a:lnTo>
                <a:lnTo>
                  <a:pt x="316" y="187"/>
                </a:lnTo>
                <a:lnTo>
                  <a:pt x="316" y="188"/>
                </a:lnTo>
                <a:lnTo>
                  <a:pt x="316" y="188"/>
                </a:lnTo>
                <a:lnTo>
                  <a:pt x="316" y="187"/>
                </a:lnTo>
                <a:lnTo>
                  <a:pt x="315" y="187"/>
                </a:lnTo>
                <a:lnTo>
                  <a:pt x="315" y="187"/>
                </a:lnTo>
                <a:lnTo>
                  <a:pt x="315" y="186"/>
                </a:lnTo>
                <a:lnTo>
                  <a:pt x="315" y="186"/>
                </a:lnTo>
                <a:close/>
                <a:moveTo>
                  <a:pt x="303" y="192"/>
                </a:moveTo>
                <a:lnTo>
                  <a:pt x="303" y="192"/>
                </a:lnTo>
                <a:lnTo>
                  <a:pt x="304" y="191"/>
                </a:lnTo>
                <a:lnTo>
                  <a:pt x="304" y="191"/>
                </a:lnTo>
                <a:lnTo>
                  <a:pt x="304" y="192"/>
                </a:lnTo>
                <a:lnTo>
                  <a:pt x="303" y="192"/>
                </a:lnTo>
                <a:lnTo>
                  <a:pt x="303" y="192"/>
                </a:lnTo>
                <a:close/>
                <a:moveTo>
                  <a:pt x="346" y="151"/>
                </a:moveTo>
                <a:lnTo>
                  <a:pt x="346" y="151"/>
                </a:lnTo>
                <a:lnTo>
                  <a:pt x="347" y="145"/>
                </a:lnTo>
                <a:lnTo>
                  <a:pt x="347" y="145"/>
                </a:lnTo>
                <a:lnTo>
                  <a:pt x="347" y="146"/>
                </a:lnTo>
                <a:lnTo>
                  <a:pt x="347" y="149"/>
                </a:lnTo>
                <a:lnTo>
                  <a:pt x="346" y="151"/>
                </a:lnTo>
                <a:lnTo>
                  <a:pt x="346" y="151"/>
                </a:lnTo>
                <a:lnTo>
                  <a:pt x="346" y="151"/>
                </a:lnTo>
                <a:lnTo>
                  <a:pt x="346" y="151"/>
                </a:lnTo>
                <a:lnTo>
                  <a:pt x="346" y="151"/>
                </a:lnTo>
                <a:close/>
                <a:moveTo>
                  <a:pt x="347" y="150"/>
                </a:moveTo>
                <a:lnTo>
                  <a:pt x="347" y="150"/>
                </a:lnTo>
                <a:lnTo>
                  <a:pt x="348" y="151"/>
                </a:lnTo>
                <a:lnTo>
                  <a:pt x="347" y="153"/>
                </a:lnTo>
                <a:lnTo>
                  <a:pt x="347" y="153"/>
                </a:lnTo>
                <a:lnTo>
                  <a:pt x="347" y="151"/>
                </a:lnTo>
                <a:lnTo>
                  <a:pt x="347" y="150"/>
                </a:lnTo>
                <a:lnTo>
                  <a:pt x="347" y="150"/>
                </a:lnTo>
                <a:close/>
                <a:moveTo>
                  <a:pt x="306" y="188"/>
                </a:moveTo>
                <a:lnTo>
                  <a:pt x="306" y="188"/>
                </a:lnTo>
                <a:lnTo>
                  <a:pt x="307" y="189"/>
                </a:lnTo>
                <a:lnTo>
                  <a:pt x="307" y="189"/>
                </a:lnTo>
                <a:lnTo>
                  <a:pt x="307" y="188"/>
                </a:lnTo>
                <a:lnTo>
                  <a:pt x="307" y="189"/>
                </a:lnTo>
                <a:lnTo>
                  <a:pt x="306" y="189"/>
                </a:lnTo>
                <a:lnTo>
                  <a:pt x="306" y="188"/>
                </a:lnTo>
                <a:lnTo>
                  <a:pt x="306" y="188"/>
                </a:lnTo>
                <a:lnTo>
                  <a:pt x="306" y="188"/>
                </a:lnTo>
                <a:lnTo>
                  <a:pt x="306" y="188"/>
                </a:lnTo>
                <a:close/>
                <a:moveTo>
                  <a:pt x="359" y="77"/>
                </a:moveTo>
                <a:lnTo>
                  <a:pt x="359" y="77"/>
                </a:lnTo>
                <a:lnTo>
                  <a:pt x="362" y="79"/>
                </a:lnTo>
                <a:lnTo>
                  <a:pt x="362" y="80"/>
                </a:lnTo>
                <a:lnTo>
                  <a:pt x="362" y="80"/>
                </a:lnTo>
                <a:lnTo>
                  <a:pt x="360" y="80"/>
                </a:lnTo>
                <a:lnTo>
                  <a:pt x="359" y="77"/>
                </a:lnTo>
                <a:lnTo>
                  <a:pt x="359" y="77"/>
                </a:lnTo>
                <a:close/>
                <a:moveTo>
                  <a:pt x="303" y="189"/>
                </a:moveTo>
                <a:lnTo>
                  <a:pt x="303" y="189"/>
                </a:lnTo>
                <a:lnTo>
                  <a:pt x="305" y="189"/>
                </a:lnTo>
                <a:lnTo>
                  <a:pt x="303" y="189"/>
                </a:lnTo>
                <a:lnTo>
                  <a:pt x="303" y="189"/>
                </a:lnTo>
                <a:lnTo>
                  <a:pt x="304" y="189"/>
                </a:lnTo>
                <a:lnTo>
                  <a:pt x="303" y="189"/>
                </a:lnTo>
                <a:lnTo>
                  <a:pt x="303" y="189"/>
                </a:lnTo>
                <a:close/>
                <a:moveTo>
                  <a:pt x="325" y="170"/>
                </a:moveTo>
                <a:lnTo>
                  <a:pt x="325" y="170"/>
                </a:lnTo>
                <a:lnTo>
                  <a:pt x="328" y="170"/>
                </a:lnTo>
                <a:lnTo>
                  <a:pt x="325" y="170"/>
                </a:lnTo>
                <a:lnTo>
                  <a:pt x="325" y="170"/>
                </a:lnTo>
                <a:lnTo>
                  <a:pt x="327" y="170"/>
                </a:lnTo>
                <a:lnTo>
                  <a:pt x="325" y="170"/>
                </a:lnTo>
                <a:lnTo>
                  <a:pt x="325" y="170"/>
                </a:lnTo>
                <a:close/>
                <a:moveTo>
                  <a:pt x="306" y="186"/>
                </a:moveTo>
                <a:lnTo>
                  <a:pt x="306" y="186"/>
                </a:lnTo>
                <a:lnTo>
                  <a:pt x="307" y="185"/>
                </a:lnTo>
                <a:lnTo>
                  <a:pt x="306" y="186"/>
                </a:lnTo>
                <a:lnTo>
                  <a:pt x="306" y="186"/>
                </a:lnTo>
                <a:lnTo>
                  <a:pt x="306" y="186"/>
                </a:lnTo>
                <a:lnTo>
                  <a:pt x="306" y="186"/>
                </a:lnTo>
                <a:lnTo>
                  <a:pt x="306" y="186"/>
                </a:lnTo>
                <a:close/>
                <a:moveTo>
                  <a:pt x="313" y="181"/>
                </a:moveTo>
                <a:lnTo>
                  <a:pt x="313" y="181"/>
                </a:lnTo>
                <a:lnTo>
                  <a:pt x="313" y="181"/>
                </a:lnTo>
                <a:lnTo>
                  <a:pt x="313" y="181"/>
                </a:lnTo>
                <a:lnTo>
                  <a:pt x="313" y="181"/>
                </a:lnTo>
                <a:lnTo>
                  <a:pt x="313" y="181"/>
                </a:lnTo>
                <a:lnTo>
                  <a:pt x="313" y="181"/>
                </a:lnTo>
                <a:lnTo>
                  <a:pt x="313" y="181"/>
                </a:lnTo>
                <a:lnTo>
                  <a:pt x="313" y="181"/>
                </a:lnTo>
                <a:lnTo>
                  <a:pt x="313" y="181"/>
                </a:lnTo>
                <a:close/>
                <a:moveTo>
                  <a:pt x="303" y="187"/>
                </a:moveTo>
                <a:lnTo>
                  <a:pt x="303" y="187"/>
                </a:lnTo>
                <a:lnTo>
                  <a:pt x="303" y="187"/>
                </a:lnTo>
                <a:lnTo>
                  <a:pt x="303" y="188"/>
                </a:lnTo>
                <a:lnTo>
                  <a:pt x="303" y="188"/>
                </a:lnTo>
                <a:lnTo>
                  <a:pt x="303" y="187"/>
                </a:lnTo>
                <a:lnTo>
                  <a:pt x="303" y="187"/>
                </a:lnTo>
                <a:lnTo>
                  <a:pt x="303" y="187"/>
                </a:lnTo>
                <a:lnTo>
                  <a:pt x="303" y="187"/>
                </a:lnTo>
                <a:lnTo>
                  <a:pt x="303" y="187"/>
                </a:lnTo>
                <a:close/>
                <a:moveTo>
                  <a:pt x="344" y="140"/>
                </a:moveTo>
                <a:lnTo>
                  <a:pt x="344" y="140"/>
                </a:lnTo>
                <a:lnTo>
                  <a:pt x="345" y="141"/>
                </a:lnTo>
                <a:lnTo>
                  <a:pt x="345" y="141"/>
                </a:lnTo>
                <a:lnTo>
                  <a:pt x="345" y="143"/>
                </a:lnTo>
                <a:lnTo>
                  <a:pt x="345" y="143"/>
                </a:lnTo>
                <a:lnTo>
                  <a:pt x="344" y="141"/>
                </a:lnTo>
                <a:lnTo>
                  <a:pt x="342" y="140"/>
                </a:lnTo>
                <a:lnTo>
                  <a:pt x="344" y="140"/>
                </a:lnTo>
                <a:lnTo>
                  <a:pt x="344" y="140"/>
                </a:lnTo>
                <a:close/>
                <a:moveTo>
                  <a:pt x="313" y="176"/>
                </a:moveTo>
                <a:lnTo>
                  <a:pt x="313" y="176"/>
                </a:lnTo>
                <a:lnTo>
                  <a:pt x="315" y="177"/>
                </a:lnTo>
                <a:lnTo>
                  <a:pt x="315" y="179"/>
                </a:lnTo>
                <a:lnTo>
                  <a:pt x="315" y="179"/>
                </a:lnTo>
                <a:lnTo>
                  <a:pt x="313" y="177"/>
                </a:lnTo>
                <a:lnTo>
                  <a:pt x="313" y="176"/>
                </a:lnTo>
                <a:lnTo>
                  <a:pt x="313" y="176"/>
                </a:lnTo>
                <a:close/>
                <a:moveTo>
                  <a:pt x="348" y="63"/>
                </a:moveTo>
                <a:lnTo>
                  <a:pt x="348" y="63"/>
                </a:lnTo>
                <a:lnTo>
                  <a:pt x="350" y="64"/>
                </a:lnTo>
                <a:lnTo>
                  <a:pt x="351" y="65"/>
                </a:lnTo>
                <a:lnTo>
                  <a:pt x="351" y="65"/>
                </a:lnTo>
                <a:lnTo>
                  <a:pt x="350" y="65"/>
                </a:lnTo>
                <a:lnTo>
                  <a:pt x="348" y="63"/>
                </a:lnTo>
                <a:lnTo>
                  <a:pt x="348" y="63"/>
                </a:lnTo>
                <a:close/>
                <a:moveTo>
                  <a:pt x="319" y="169"/>
                </a:moveTo>
                <a:lnTo>
                  <a:pt x="319" y="169"/>
                </a:lnTo>
                <a:lnTo>
                  <a:pt x="319" y="170"/>
                </a:lnTo>
                <a:lnTo>
                  <a:pt x="318" y="171"/>
                </a:lnTo>
                <a:lnTo>
                  <a:pt x="318" y="171"/>
                </a:lnTo>
                <a:lnTo>
                  <a:pt x="318" y="170"/>
                </a:lnTo>
                <a:lnTo>
                  <a:pt x="318" y="170"/>
                </a:lnTo>
                <a:lnTo>
                  <a:pt x="319" y="169"/>
                </a:lnTo>
                <a:lnTo>
                  <a:pt x="319" y="169"/>
                </a:lnTo>
                <a:close/>
                <a:moveTo>
                  <a:pt x="341" y="134"/>
                </a:moveTo>
                <a:lnTo>
                  <a:pt x="341" y="134"/>
                </a:lnTo>
                <a:lnTo>
                  <a:pt x="340" y="129"/>
                </a:lnTo>
                <a:lnTo>
                  <a:pt x="340" y="129"/>
                </a:lnTo>
                <a:lnTo>
                  <a:pt x="342" y="132"/>
                </a:lnTo>
                <a:lnTo>
                  <a:pt x="342" y="133"/>
                </a:lnTo>
                <a:lnTo>
                  <a:pt x="341" y="134"/>
                </a:lnTo>
                <a:lnTo>
                  <a:pt x="341" y="134"/>
                </a:lnTo>
                <a:close/>
                <a:moveTo>
                  <a:pt x="295" y="181"/>
                </a:moveTo>
                <a:lnTo>
                  <a:pt x="295" y="181"/>
                </a:lnTo>
                <a:lnTo>
                  <a:pt x="299" y="183"/>
                </a:lnTo>
                <a:lnTo>
                  <a:pt x="299" y="185"/>
                </a:lnTo>
                <a:lnTo>
                  <a:pt x="298" y="185"/>
                </a:lnTo>
                <a:lnTo>
                  <a:pt x="295" y="183"/>
                </a:lnTo>
                <a:lnTo>
                  <a:pt x="294" y="182"/>
                </a:lnTo>
                <a:lnTo>
                  <a:pt x="295" y="181"/>
                </a:lnTo>
                <a:lnTo>
                  <a:pt x="295" y="181"/>
                </a:lnTo>
                <a:lnTo>
                  <a:pt x="295" y="181"/>
                </a:lnTo>
                <a:lnTo>
                  <a:pt x="295" y="181"/>
                </a:lnTo>
                <a:lnTo>
                  <a:pt x="295" y="181"/>
                </a:lnTo>
                <a:close/>
                <a:moveTo>
                  <a:pt x="305" y="175"/>
                </a:moveTo>
                <a:lnTo>
                  <a:pt x="305" y="175"/>
                </a:lnTo>
                <a:lnTo>
                  <a:pt x="307" y="171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5" y="174"/>
                </a:lnTo>
                <a:lnTo>
                  <a:pt x="305" y="174"/>
                </a:lnTo>
                <a:lnTo>
                  <a:pt x="305" y="175"/>
                </a:lnTo>
                <a:lnTo>
                  <a:pt x="305" y="175"/>
                </a:lnTo>
                <a:close/>
                <a:moveTo>
                  <a:pt x="336" y="55"/>
                </a:moveTo>
                <a:lnTo>
                  <a:pt x="336" y="55"/>
                </a:lnTo>
                <a:lnTo>
                  <a:pt x="336" y="53"/>
                </a:lnTo>
                <a:lnTo>
                  <a:pt x="337" y="52"/>
                </a:lnTo>
                <a:lnTo>
                  <a:pt x="340" y="55"/>
                </a:lnTo>
                <a:lnTo>
                  <a:pt x="340" y="56"/>
                </a:lnTo>
                <a:lnTo>
                  <a:pt x="340" y="57"/>
                </a:lnTo>
                <a:lnTo>
                  <a:pt x="339" y="57"/>
                </a:lnTo>
                <a:lnTo>
                  <a:pt x="336" y="55"/>
                </a:lnTo>
                <a:lnTo>
                  <a:pt x="336" y="55"/>
                </a:lnTo>
                <a:lnTo>
                  <a:pt x="336" y="56"/>
                </a:lnTo>
                <a:lnTo>
                  <a:pt x="336" y="55"/>
                </a:lnTo>
                <a:lnTo>
                  <a:pt x="336" y="55"/>
                </a:lnTo>
                <a:close/>
                <a:moveTo>
                  <a:pt x="337" y="127"/>
                </a:moveTo>
                <a:lnTo>
                  <a:pt x="337" y="127"/>
                </a:lnTo>
                <a:lnTo>
                  <a:pt x="340" y="128"/>
                </a:lnTo>
                <a:lnTo>
                  <a:pt x="340" y="129"/>
                </a:lnTo>
                <a:lnTo>
                  <a:pt x="340" y="129"/>
                </a:lnTo>
                <a:lnTo>
                  <a:pt x="337" y="127"/>
                </a:lnTo>
                <a:lnTo>
                  <a:pt x="337" y="127"/>
                </a:lnTo>
                <a:close/>
                <a:moveTo>
                  <a:pt x="292" y="185"/>
                </a:moveTo>
                <a:lnTo>
                  <a:pt x="292" y="185"/>
                </a:lnTo>
                <a:lnTo>
                  <a:pt x="294" y="185"/>
                </a:lnTo>
                <a:lnTo>
                  <a:pt x="294" y="185"/>
                </a:lnTo>
                <a:lnTo>
                  <a:pt x="293" y="186"/>
                </a:lnTo>
                <a:lnTo>
                  <a:pt x="292" y="185"/>
                </a:lnTo>
                <a:lnTo>
                  <a:pt x="292" y="185"/>
                </a:lnTo>
                <a:close/>
                <a:moveTo>
                  <a:pt x="309" y="170"/>
                </a:moveTo>
                <a:lnTo>
                  <a:pt x="309" y="170"/>
                </a:lnTo>
                <a:lnTo>
                  <a:pt x="311" y="171"/>
                </a:lnTo>
                <a:lnTo>
                  <a:pt x="311" y="171"/>
                </a:lnTo>
                <a:lnTo>
                  <a:pt x="310" y="171"/>
                </a:lnTo>
                <a:lnTo>
                  <a:pt x="309" y="170"/>
                </a:lnTo>
                <a:lnTo>
                  <a:pt x="309" y="170"/>
                </a:lnTo>
                <a:lnTo>
                  <a:pt x="309" y="171"/>
                </a:lnTo>
                <a:lnTo>
                  <a:pt x="309" y="170"/>
                </a:lnTo>
                <a:lnTo>
                  <a:pt x="309" y="170"/>
                </a:lnTo>
                <a:close/>
                <a:moveTo>
                  <a:pt x="337" y="124"/>
                </a:moveTo>
                <a:lnTo>
                  <a:pt x="337" y="124"/>
                </a:lnTo>
                <a:lnTo>
                  <a:pt x="337" y="123"/>
                </a:lnTo>
                <a:lnTo>
                  <a:pt x="337" y="124"/>
                </a:lnTo>
                <a:lnTo>
                  <a:pt x="337" y="124"/>
                </a:lnTo>
                <a:lnTo>
                  <a:pt x="337" y="124"/>
                </a:lnTo>
                <a:lnTo>
                  <a:pt x="337" y="124"/>
                </a:lnTo>
                <a:lnTo>
                  <a:pt x="337" y="124"/>
                </a:lnTo>
                <a:close/>
                <a:moveTo>
                  <a:pt x="322" y="152"/>
                </a:moveTo>
                <a:lnTo>
                  <a:pt x="322" y="152"/>
                </a:lnTo>
                <a:lnTo>
                  <a:pt x="323" y="152"/>
                </a:lnTo>
                <a:lnTo>
                  <a:pt x="324" y="152"/>
                </a:lnTo>
                <a:lnTo>
                  <a:pt x="324" y="153"/>
                </a:lnTo>
                <a:lnTo>
                  <a:pt x="324" y="153"/>
                </a:lnTo>
                <a:lnTo>
                  <a:pt x="323" y="153"/>
                </a:lnTo>
                <a:lnTo>
                  <a:pt x="322" y="152"/>
                </a:lnTo>
                <a:lnTo>
                  <a:pt x="322" y="152"/>
                </a:lnTo>
                <a:close/>
                <a:moveTo>
                  <a:pt x="298" y="180"/>
                </a:moveTo>
                <a:lnTo>
                  <a:pt x="298" y="180"/>
                </a:lnTo>
                <a:lnTo>
                  <a:pt x="298" y="179"/>
                </a:lnTo>
                <a:lnTo>
                  <a:pt x="300" y="179"/>
                </a:lnTo>
                <a:lnTo>
                  <a:pt x="300" y="179"/>
                </a:lnTo>
                <a:lnTo>
                  <a:pt x="298" y="180"/>
                </a:lnTo>
                <a:lnTo>
                  <a:pt x="298" y="180"/>
                </a:lnTo>
                <a:close/>
                <a:moveTo>
                  <a:pt x="335" y="124"/>
                </a:moveTo>
                <a:lnTo>
                  <a:pt x="335" y="124"/>
                </a:lnTo>
                <a:lnTo>
                  <a:pt x="335" y="124"/>
                </a:lnTo>
                <a:lnTo>
                  <a:pt x="335" y="124"/>
                </a:lnTo>
                <a:lnTo>
                  <a:pt x="335" y="124"/>
                </a:lnTo>
                <a:lnTo>
                  <a:pt x="335" y="124"/>
                </a:lnTo>
                <a:lnTo>
                  <a:pt x="335" y="124"/>
                </a:lnTo>
                <a:close/>
                <a:moveTo>
                  <a:pt x="330" y="128"/>
                </a:moveTo>
                <a:lnTo>
                  <a:pt x="330" y="128"/>
                </a:lnTo>
                <a:lnTo>
                  <a:pt x="330" y="128"/>
                </a:lnTo>
                <a:lnTo>
                  <a:pt x="330" y="129"/>
                </a:lnTo>
                <a:lnTo>
                  <a:pt x="331" y="129"/>
                </a:lnTo>
                <a:lnTo>
                  <a:pt x="331" y="130"/>
                </a:lnTo>
                <a:lnTo>
                  <a:pt x="331" y="130"/>
                </a:lnTo>
                <a:lnTo>
                  <a:pt x="329" y="129"/>
                </a:lnTo>
                <a:lnTo>
                  <a:pt x="329" y="128"/>
                </a:lnTo>
                <a:lnTo>
                  <a:pt x="330" y="128"/>
                </a:lnTo>
                <a:lnTo>
                  <a:pt x="330" y="128"/>
                </a:lnTo>
                <a:close/>
                <a:moveTo>
                  <a:pt x="278" y="186"/>
                </a:moveTo>
                <a:lnTo>
                  <a:pt x="278" y="186"/>
                </a:lnTo>
                <a:lnTo>
                  <a:pt x="281" y="186"/>
                </a:lnTo>
                <a:lnTo>
                  <a:pt x="278" y="186"/>
                </a:lnTo>
                <a:lnTo>
                  <a:pt x="278" y="186"/>
                </a:lnTo>
                <a:lnTo>
                  <a:pt x="280" y="186"/>
                </a:lnTo>
                <a:lnTo>
                  <a:pt x="278" y="186"/>
                </a:lnTo>
                <a:lnTo>
                  <a:pt x="278" y="186"/>
                </a:lnTo>
                <a:close/>
                <a:moveTo>
                  <a:pt x="312" y="37"/>
                </a:moveTo>
                <a:lnTo>
                  <a:pt x="312" y="37"/>
                </a:lnTo>
                <a:lnTo>
                  <a:pt x="315" y="38"/>
                </a:lnTo>
                <a:lnTo>
                  <a:pt x="316" y="39"/>
                </a:lnTo>
                <a:lnTo>
                  <a:pt x="316" y="39"/>
                </a:lnTo>
                <a:lnTo>
                  <a:pt x="313" y="39"/>
                </a:lnTo>
                <a:lnTo>
                  <a:pt x="312" y="37"/>
                </a:lnTo>
                <a:lnTo>
                  <a:pt x="312" y="37"/>
                </a:lnTo>
                <a:close/>
                <a:moveTo>
                  <a:pt x="317" y="138"/>
                </a:moveTo>
                <a:lnTo>
                  <a:pt x="317" y="138"/>
                </a:lnTo>
                <a:lnTo>
                  <a:pt x="318" y="139"/>
                </a:lnTo>
                <a:lnTo>
                  <a:pt x="317" y="140"/>
                </a:lnTo>
                <a:lnTo>
                  <a:pt x="317" y="140"/>
                </a:lnTo>
                <a:lnTo>
                  <a:pt x="317" y="139"/>
                </a:lnTo>
                <a:lnTo>
                  <a:pt x="317" y="138"/>
                </a:lnTo>
                <a:lnTo>
                  <a:pt x="317" y="138"/>
                </a:lnTo>
                <a:close/>
                <a:moveTo>
                  <a:pt x="324" y="103"/>
                </a:moveTo>
                <a:lnTo>
                  <a:pt x="324" y="103"/>
                </a:lnTo>
                <a:lnTo>
                  <a:pt x="324" y="102"/>
                </a:lnTo>
                <a:lnTo>
                  <a:pt x="325" y="102"/>
                </a:lnTo>
                <a:lnTo>
                  <a:pt x="325" y="102"/>
                </a:lnTo>
                <a:lnTo>
                  <a:pt x="327" y="103"/>
                </a:lnTo>
                <a:lnTo>
                  <a:pt x="327" y="103"/>
                </a:lnTo>
                <a:lnTo>
                  <a:pt x="325" y="103"/>
                </a:lnTo>
                <a:lnTo>
                  <a:pt x="324" y="103"/>
                </a:lnTo>
                <a:lnTo>
                  <a:pt x="324" y="103"/>
                </a:lnTo>
                <a:close/>
                <a:moveTo>
                  <a:pt x="316" y="134"/>
                </a:moveTo>
                <a:lnTo>
                  <a:pt x="316" y="134"/>
                </a:lnTo>
                <a:lnTo>
                  <a:pt x="312" y="133"/>
                </a:lnTo>
                <a:lnTo>
                  <a:pt x="315" y="132"/>
                </a:lnTo>
                <a:lnTo>
                  <a:pt x="318" y="132"/>
                </a:lnTo>
                <a:lnTo>
                  <a:pt x="318" y="133"/>
                </a:lnTo>
                <a:lnTo>
                  <a:pt x="316" y="134"/>
                </a:lnTo>
                <a:lnTo>
                  <a:pt x="316" y="134"/>
                </a:lnTo>
                <a:lnTo>
                  <a:pt x="316" y="134"/>
                </a:lnTo>
                <a:lnTo>
                  <a:pt x="316" y="133"/>
                </a:lnTo>
                <a:lnTo>
                  <a:pt x="316" y="134"/>
                </a:lnTo>
                <a:lnTo>
                  <a:pt x="316" y="134"/>
                </a:lnTo>
                <a:lnTo>
                  <a:pt x="316" y="134"/>
                </a:lnTo>
                <a:close/>
                <a:moveTo>
                  <a:pt x="293" y="26"/>
                </a:moveTo>
                <a:lnTo>
                  <a:pt x="293" y="26"/>
                </a:lnTo>
                <a:lnTo>
                  <a:pt x="297" y="27"/>
                </a:lnTo>
                <a:lnTo>
                  <a:pt x="299" y="28"/>
                </a:lnTo>
                <a:lnTo>
                  <a:pt x="299" y="28"/>
                </a:lnTo>
                <a:lnTo>
                  <a:pt x="295" y="28"/>
                </a:lnTo>
                <a:lnTo>
                  <a:pt x="294" y="27"/>
                </a:lnTo>
                <a:lnTo>
                  <a:pt x="293" y="26"/>
                </a:lnTo>
                <a:lnTo>
                  <a:pt x="293" y="26"/>
                </a:lnTo>
                <a:close/>
                <a:moveTo>
                  <a:pt x="283" y="174"/>
                </a:moveTo>
                <a:lnTo>
                  <a:pt x="283" y="174"/>
                </a:lnTo>
                <a:lnTo>
                  <a:pt x="283" y="175"/>
                </a:lnTo>
                <a:lnTo>
                  <a:pt x="282" y="175"/>
                </a:lnTo>
                <a:lnTo>
                  <a:pt x="282" y="175"/>
                </a:lnTo>
                <a:lnTo>
                  <a:pt x="282" y="175"/>
                </a:lnTo>
                <a:lnTo>
                  <a:pt x="283" y="174"/>
                </a:lnTo>
                <a:lnTo>
                  <a:pt x="283" y="174"/>
                </a:lnTo>
                <a:close/>
                <a:moveTo>
                  <a:pt x="295" y="156"/>
                </a:moveTo>
                <a:lnTo>
                  <a:pt x="295" y="156"/>
                </a:lnTo>
                <a:lnTo>
                  <a:pt x="298" y="155"/>
                </a:lnTo>
                <a:lnTo>
                  <a:pt x="299" y="155"/>
                </a:lnTo>
                <a:lnTo>
                  <a:pt x="298" y="155"/>
                </a:lnTo>
                <a:lnTo>
                  <a:pt x="295" y="156"/>
                </a:lnTo>
                <a:lnTo>
                  <a:pt x="295" y="156"/>
                </a:lnTo>
                <a:lnTo>
                  <a:pt x="297" y="155"/>
                </a:lnTo>
                <a:lnTo>
                  <a:pt x="295" y="156"/>
                </a:lnTo>
                <a:lnTo>
                  <a:pt x="295" y="156"/>
                </a:lnTo>
                <a:close/>
                <a:moveTo>
                  <a:pt x="310" y="103"/>
                </a:moveTo>
                <a:lnTo>
                  <a:pt x="310" y="103"/>
                </a:lnTo>
                <a:lnTo>
                  <a:pt x="311" y="102"/>
                </a:lnTo>
                <a:lnTo>
                  <a:pt x="312" y="102"/>
                </a:lnTo>
                <a:lnTo>
                  <a:pt x="312" y="102"/>
                </a:lnTo>
                <a:lnTo>
                  <a:pt x="310" y="103"/>
                </a:lnTo>
                <a:lnTo>
                  <a:pt x="310" y="103"/>
                </a:lnTo>
                <a:lnTo>
                  <a:pt x="311" y="102"/>
                </a:lnTo>
                <a:lnTo>
                  <a:pt x="310" y="103"/>
                </a:lnTo>
                <a:lnTo>
                  <a:pt x="310" y="103"/>
                </a:lnTo>
                <a:close/>
                <a:moveTo>
                  <a:pt x="283" y="164"/>
                </a:moveTo>
                <a:lnTo>
                  <a:pt x="283" y="164"/>
                </a:lnTo>
                <a:lnTo>
                  <a:pt x="285" y="164"/>
                </a:lnTo>
                <a:lnTo>
                  <a:pt x="286" y="164"/>
                </a:lnTo>
                <a:lnTo>
                  <a:pt x="286" y="164"/>
                </a:lnTo>
                <a:lnTo>
                  <a:pt x="283" y="164"/>
                </a:lnTo>
                <a:lnTo>
                  <a:pt x="283" y="164"/>
                </a:lnTo>
                <a:lnTo>
                  <a:pt x="283" y="164"/>
                </a:lnTo>
                <a:lnTo>
                  <a:pt x="283" y="164"/>
                </a:lnTo>
                <a:close/>
                <a:moveTo>
                  <a:pt x="300" y="135"/>
                </a:moveTo>
                <a:lnTo>
                  <a:pt x="300" y="135"/>
                </a:lnTo>
                <a:lnTo>
                  <a:pt x="301" y="136"/>
                </a:lnTo>
                <a:lnTo>
                  <a:pt x="300" y="138"/>
                </a:lnTo>
                <a:lnTo>
                  <a:pt x="300" y="138"/>
                </a:lnTo>
                <a:lnTo>
                  <a:pt x="300" y="136"/>
                </a:lnTo>
                <a:lnTo>
                  <a:pt x="300" y="135"/>
                </a:lnTo>
                <a:lnTo>
                  <a:pt x="300" y="135"/>
                </a:lnTo>
                <a:close/>
                <a:moveTo>
                  <a:pt x="294" y="147"/>
                </a:moveTo>
                <a:lnTo>
                  <a:pt x="294" y="147"/>
                </a:lnTo>
                <a:lnTo>
                  <a:pt x="295" y="147"/>
                </a:lnTo>
                <a:lnTo>
                  <a:pt x="295" y="149"/>
                </a:lnTo>
                <a:lnTo>
                  <a:pt x="295" y="149"/>
                </a:lnTo>
                <a:lnTo>
                  <a:pt x="294" y="149"/>
                </a:lnTo>
                <a:lnTo>
                  <a:pt x="294" y="147"/>
                </a:lnTo>
                <a:lnTo>
                  <a:pt x="294" y="147"/>
                </a:lnTo>
                <a:close/>
                <a:moveTo>
                  <a:pt x="295" y="140"/>
                </a:moveTo>
                <a:lnTo>
                  <a:pt x="295" y="140"/>
                </a:lnTo>
                <a:lnTo>
                  <a:pt x="297" y="138"/>
                </a:lnTo>
                <a:lnTo>
                  <a:pt x="297" y="139"/>
                </a:lnTo>
                <a:lnTo>
                  <a:pt x="297" y="139"/>
                </a:lnTo>
                <a:lnTo>
                  <a:pt x="295" y="140"/>
                </a:lnTo>
                <a:lnTo>
                  <a:pt x="295" y="140"/>
                </a:lnTo>
                <a:lnTo>
                  <a:pt x="295" y="139"/>
                </a:lnTo>
                <a:lnTo>
                  <a:pt x="295" y="140"/>
                </a:lnTo>
                <a:lnTo>
                  <a:pt x="295" y="140"/>
                </a:lnTo>
                <a:close/>
                <a:moveTo>
                  <a:pt x="299" y="110"/>
                </a:moveTo>
                <a:lnTo>
                  <a:pt x="299" y="110"/>
                </a:lnTo>
                <a:lnTo>
                  <a:pt x="301" y="111"/>
                </a:lnTo>
                <a:lnTo>
                  <a:pt x="303" y="112"/>
                </a:lnTo>
                <a:lnTo>
                  <a:pt x="303" y="112"/>
                </a:lnTo>
                <a:lnTo>
                  <a:pt x="300" y="111"/>
                </a:lnTo>
                <a:lnTo>
                  <a:pt x="299" y="110"/>
                </a:lnTo>
                <a:lnTo>
                  <a:pt x="299" y="110"/>
                </a:lnTo>
                <a:close/>
                <a:moveTo>
                  <a:pt x="280" y="162"/>
                </a:moveTo>
                <a:lnTo>
                  <a:pt x="280" y="162"/>
                </a:lnTo>
                <a:lnTo>
                  <a:pt x="280" y="163"/>
                </a:lnTo>
                <a:lnTo>
                  <a:pt x="278" y="164"/>
                </a:lnTo>
                <a:lnTo>
                  <a:pt x="278" y="164"/>
                </a:lnTo>
                <a:lnTo>
                  <a:pt x="280" y="162"/>
                </a:lnTo>
                <a:lnTo>
                  <a:pt x="280" y="162"/>
                </a:lnTo>
                <a:lnTo>
                  <a:pt x="280" y="163"/>
                </a:lnTo>
                <a:lnTo>
                  <a:pt x="280" y="162"/>
                </a:lnTo>
                <a:lnTo>
                  <a:pt x="280" y="162"/>
                </a:lnTo>
                <a:close/>
                <a:moveTo>
                  <a:pt x="281" y="163"/>
                </a:moveTo>
                <a:lnTo>
                  <a:pt x="281" y="163"/>
                </a:lnTo>
                <a:lnTo>
                  <a:pt x="278" y="164"/>
                </a:lnTo>
                <a:lnTo>
                  <a:pt x="281" y="163"/>
                </a:lnTo>
                <a:lnTo>
                  <a:pt x="281" y="163"/>
                </a:lnTo>
                <a:lnTo>
                  <a:pt x="281" y="164"/>
                </a:lnTo>
                <a:lnTo>
                  <a:pt x="281" y="163"/>
                </a:lnTo>
                <a:lnTo>
                  <a:pt x="281" y="163"/>
                </a:lnTo>
                <a:close/>
                <a:moveTo>
                  <a:pt x="282" y="161"/>
                </a:moveTo>
                <a:lnTo>
                  <a:pt x="282" y="161"/>
                </a:lnTo>
                <a:lnTo>
                  <a:pt x="282" y="161"/>
                </a:lnTo>
                <a:lnTo>
                  <a:pt x="282" y="161"/>
                </a:lnTo>
                <a:lnTo>
                  <a:pt x="282" y="161"/>
                </a:lnTo>
                <a:lnTo>
                  <a:pt x="282" y="161"/>
                </a:lnTo>
                <a:lnTo>
                  <a:pt x="282" y="161"/>
                </a:lnTo>
                <a:lnTo>
                  <a:pt x="282" y="161"/>
                </a:lnTo>
                <a:close/>
                <a:moveTo>
                  <a:pt x="291" y="141"/>
                </a:moveTo>
                <a:lnTo>
                  <a:pt x="291" y="141"/>
                </a:lnTo>
                <a:lnTo>
                  <a:pt x="291" y="141"/>
                </a:lnTo>
                <a:lnTo>
                  <a:pt x="292" y="143"/>
                </a:lnTo>
                <a:lnTo>
                  <a:pt x="292" y="143"/>
                </a:lnTo>
                <a:lnTo>
                  <a:pt x="291" y="141"/>
                </a:lnTo>
                <a:lnTo>
                  <a:pt x="291" y="141"/>
                </a:lnTo>
                <a:lnTo>
                  <a:pt x="291" y="141"/>
                </a:lnTo>
                <a:close/>
                <a:moveTo>
                  <a:pt x="292" y="143"/>
                </a:moveTo>
                <a:lnTo>
                  <a:pt x="292" y="143"/>
                </a:lnTo>
                <a:lnTo>
                  <a:pt x="292" y="144"/>
                </a:lnTo>
                <a:lnTo>
                  <a:pt x="291" y="144"/>
                </a:lnTo>
                <a:lnTo>
                  <a:pt x="291" y="144"/>
                </a:lnTo>
                <a:lnTo>
                  <a:pt x="291" y="143"/>
                </a:lnTo>
                <a:lnTo>
                  <a:pt x="292" y="143"/>
                </a:lnTo>
                <a:lnTo>
                  <a:pt x="292" y="143"/>
                </a:lnTo>
                <a:close/>
                <a:moveTo>
                  <a:pt x="294" y="135"/>
                </a:moveTo>
                <a:lnTo>
                  <a:pt x="294" y="135"/>
                </a:lnTo>
                <a:lnTo>
                  <a:pt x="292" y="135"/>
                </a:lnTo>
                <a:lnTo>
                  <a:pt x="293" y="134"/>
                </a:lnTo>
                <a:lnTo>
                  <a:pt x="295" y="133"/>
                </a:lnTo>
                <a:lnTo>
                  <a:pt x="294" y="135"/>
                </a:lnTo>
                <a:lnTo>
                  <a:pt x="294" y="135"/>
                </a:lnTo>
                <a:lnTo>
                  <a:pt x="294" y="135"/>
                </a:lnTo>
                <a:lnTo>
                  <a:pt x="294" y="135"/>
                </a:lnTo>
                <a:lnTo>
                  <a:pt x="294" y="135"/>
                </a:lnTo>
                <a:close/>
                <a:moveTo>
                  <a:pt x="289" y="74"/>
                </a:moveTo>
                <a:lnTo>
                  <a:pt x="289" y="74"/>
                </a:lnTo>
                <a:lnTo>
                  <a:pt x="293" y="74"/>
                </a:lnTo>
                <a:lnTo>
                  <a:pt x="293" y="75"/>
                </a:lnTo>
                <a:lnTo>
                  <a:pt x="292" y="75"/>
                </a:lnTo>
                <a:lnTo>
                  <a:pt x="291" y="75"/>
                </a:lnTo>
                <a:lnTo>
                  <a:pt x="289" y="74"/>
                </a:lnTo>
                <a:lnTo>
                  <a:pt x="289" y="74"/>
                </a:lnTo>
                <a:lnTo>
                  <a:pt x="291" y="74"/>
                </a:lnTo>
                <a:lnTo>
                  <a:pt x="291" y="75"/>
                </a:lnTo>
                <a:lnTo>
                  <a:pt x="291" y="75"/>
                </a:lnTo>
                <a:lnTo>
                  <a:pt x="289" y="74"/>
                </a:lnTo>
                <a:lnTo>
                  <a:pt x="289" y="74"/>
                </a:lnTo>
                <a:close/>
                <a:moveTo>
                  <a:pt x="258" y="17"/>
                </a:moveTo>
                <a:lnTo>
                  <a:pt x="258" y="17"/>
                </a:lnTo>
                <a:lnTo>
                  <a:pt x="257" y="17"/>
                </a:lnTo>
                <a:lnTo>
                  <a:pt x="256" y="16"/>
                </a:lnTo>
                <a:lnTo>
                  <a:pt x="256" y="16"/>
                </a:lnTo>
                <a:lnTo>
                  <a:pt x="257" y="16"/>
                </a:lnTo>
                <a:lnTo>
                  <a:pt x="258" y="16"/>
                </a:lnTo>
                <a:lnTo>
                  <a:pt x="258" y="17"/>
                </a:lnTo>
                <a:lnTo>
                  <a:pt x="258" y="17"/>
                </a:lnTo>
                <a:lnTo>
                  <a:pt x="258" y="17"/>
                </a:lnTo>
                <a:close/>
                <a:moveTo>
                  <a:pt x="280" y="161"/>
                </a:moveTo>
                <a:lnTo>
                  <a:pt x="280" y="161"/>
                </a:lnTo>
                <a:lnTo>
                  <a:pt x="280" y="162"/>
                </a:lnTo>
                <a:lnTo>
                  <a:pt x="280" y="162"/>
                </a:lnTo>
                <a:lnTo>
                  <a:pt x="278" y="162"/>
                </a:lnTo>
                <a:lnTo>
                  <a:pt x="280" y="162"/>
                </a:lnTo>
                <a:lnTo>
                  <a:pt x="280" y="161"/>
                </a:lnTo>
                <a:lnTo>
                  <a:pt x="280" y="161"/>
                </a:lnTo>
                <a:close/>
                <a:moveTo>
                  <a:pt x="291" y="87"/>
                </a:moveTo>
                <a:lnTo>
                  <a:pt x="291" y="87"/>
                </a:lnTo>
                <a:lnTo>
                  <a:pt x="292" y="87"/>
                </a:lnTo>
                <a:lnTo>
                  <a:pt x="293" y="88"/>
                </a:lnTo>
                <a:lnTo>
                  <a:pt x="293" y="88"/>
                </a:lnTo>
                <a:lnTo>
                  <a:pt x="292" y="88"/>
                </a:lnTo>
                <a:lnTo>
                  <a:pt x="291" y="87"/>
                </a:lnTo>
                <a:lnTo>
                  <a:pt x="291" y="87"/>
                </a:lnTo>
                <a:close/>
                <a:moveTo>
                  <a:pt x="280" y="155"/>
                </a:moveTo>
                <a:lnTo>
                  <a:pt x="280" y="155"/>
                </a:lnTo>
                <a:lnTo>
                  <a:pt x="280" y="155"/>
                </a:lnTo>
                <a:lnTo>
                  <a:pt x="280" y="155"/>
                </a:lnTo>
                <a:lnTo>
                  <a:pt x="281" y="153"/>
                </a:lnTo>
                <a:lnTo>
                  <a:pt x="280" y="155"/>
                </a:lnTo>
                <a:lnTo>
                  <a:pt x="280" y="155"/>
                </a:lnTo>
                <a:lnTo>
                  <a:pt x="278" y="155"/>
                </a:lnTo>
                <a:lnTo>
                  <a:pt x="280" y="155"/>
                </a:lnTo>
                <a:lnTo>
                  <a:pt x="280" y="155"/>
                </a:lnTo>
                <a:close/>
                <a:moveTo>
                  <a:pt x="292" y="100"/>
                </a:moveTo>
                <a:lnTo>
                  <a:pt x="292" y="100"/>
                </a:lnTo>
                <a:lnTo>
                  <a:pt x="289" y="98"/>
                </a:lnTo>
                <a:lnTo>
                  <a:pt x="291" y="98"/>
                </a:lnTo>
                <a:lnTo>
                  <a:pt x="292" y="99"/>
                </a:lnTo>
                <a:lnTo>
                  <a:pt x="292" y="100"/>
                </a:lnTo>
                <a:lnTo>
                  <a:pt x="292" y="100"/>
                </a:lnTo>
                <a:lnTo>
                  <a:pt x="292" y="100"/>
                </a:lnTo>
                <a:lnTo>
                  <a:pt x="292" y="100"/>
                </a:lnTo>
                <a:lnTo>
                  <a:pt x="292" y="100"/>
                </a:lnTo>
                <a:close/>
                <a:moveTo>
                  <a:pt x="287" y="134"/>
                </a:moveTo>
                <a:lnTo>
                  <a:pt x="287" y="134"/>
                </a:lnTo>
                <a:lnTo>
                  <a:pt x="287" y="132"/>
                </a:lnTo>
                <a:lnTo>
                  <a:pt x="287" y="132"/>
                </a:lnTo>
                <a:lnTo>
                  <a:pt x="288" y="132"/>
                </a:lnTo>
                <a:lnTo>
                  <a:pt x="288" y="133"/>
                </a:lnTo>
                <a:lnTo>
                  <a:pt x="287" y="134"/>
                </a:lnTo>
                <a:lnTo>
                  <a:pt x="287" y="134"/>
                </a:lnTo>
                <a:close/>
                <a:moveTo>
                  <a:pt x="278" y="152"/>
                </a:moveTo>
                <a:lnTo>
                  <a:pt x="278" y="152"/>
                </a:lnTo>
                <a:lnTo>
                  <a:pt x="280" y="152"/>
                </a:lnTo>
                <a:lnTo>
                  <a:pt x="280" y="152"/>
                </a:lnTo>
                <a:lnTo>
                  <a:pt x="278" y="153"/>
                </a:lnTo>
                <a:lnTo>
                  <a:pt x="278" y="152"/>
                </a:lnTo>
                <a:lnTo>
                  <a:pt x="278" y="152"/>
                </a:lnTo>
                <a:lnTo>
                  <a:pt x="278" y="152"/>
                </a:lnTo>
                <a:lnTo>
                  <a:pt x="278" y="152"/>
                </a:lnTo>
                <a:lnTo>
                  <a:pt x="278" y="152"/>
                </a:lnTo>
                <a:close/>
                <a:moveTo>
                  <a:pt x="285" y="130"/>
                </a:moveTo>
                <a:lnTo>
                  <a:pt x="285" y="130"/>
                </a:lnTo>
                <a:lnTo>
                  <a:pt x="286" y="130"/>
                </a:lnTo>
                <a:lnTo>
                  <a:pt x="287" y="130"/>
                </a:lnTo>
                <a:lnTo>
                  <a:pt x="287" y="130"/>
                </a:lnTo>
                <a:lnTo>
                  <a:pt x="287" y="130"/>
                </a:lnTo>
                <a:lnTo>
                  <a:pt x="286" y="130"/>
                </a:lnTo>
                <a:lnTo>
                  <a:pt x="285" y="130"/>
                </a:lnTo>
                <a:lnTo>
                  <a:pt x="285" y="130"/>
                </a:lnTo>
                <a:close/>
                <a:moveTo>
                  <a:pt x="285" y="122"/>
                </a:moveTo>
                <a:lnTo>
                  <a:pt x="285" y="122"/>
                </a:lnTo>
                <a:lnTo>
                  <a:pt x="287" y="122"/>
                </a:lnTo>
                <a:lnTo>
                  <a:pt x="286" y="123"/>
                </a:lnTo>
                <a:lnTo>
                  <a:pt x="285" y="123"/>
                </a:lnTo>
                <a:lnTo>
                  <a:pt x="285" y="123"/>
                </a:lnTo>
                <a:lnTo>
                  <a:pt x="285" y="122"/>
                </a:lnTo>
                <a:lnTo>
                  <a:pt x="285" y="122"/>
                </a:lnTo>
                <a:lnTo>
                  <a:pt x="285" y="122"/>
                </a:lnTo>
                <a:lnTo>
                  <a:pt x="285" y="122"/>
                </a:lnTo>
                <a:lnTo>
                  <a:pt x="285" y="123"/>
                </a:lnTo>
                <a:lnTo>
                  <a:pt x="285" y="122"/>
                </a:lnTo>
                <a:lnTo>
                  <a:pt x="285" y="122"/>
                </a:lnTo>
                <a:close/>
                <a:moveTo>
                  <a:pt x="287" y="126"/>
                </a:moveTo>
                <a:lnTo>
                  <a:pt x="287" y="126"/>
                </a:lnTo>
                <a:lnTo>
                  <a:pt x="287" y="126"/>
                </a:lnTo>
                <a:lnTo>
                  <a:pt x="286" y="124"/>
                </a:lnTo>
                <a:lnTo>
                  <a:pt x="286" y="124"/>
                </a:lnTo>
                <a:lnTo>
                  <a:pt x="286" y="123"/>
                </a:lnTo>
                <a:lnTo>
                  <a:pt x="286" y="123"/>
                </a:lnTo>
                <a:lnTo>
                  <a:pt x="287" y="123"/>
                </a:lnTo>
                <a:lnTo>
                  <a:pt x="287" y="124"/>
                </a:lnTo>
                <a:lnTo>
                  <a:pt x="287" y="126"/>
                </a:lnTo>
                <a:lnTo>
                  <a:pt x="287" y="126"/>
                </a:lnTo>
                <a:close/>
                <a:moveTo>
                  <a:pt x="280" y="149"/>
                </a:moveTo>
                <a:lnTo>
                  <a:pt x="280" y="149"/>
                </a:lnTo>
                <a:lnTo>
                  <a:pt x="281" y="149"/>
                </a:lnTo>
                <a:lnTo>
                  <a:pt x="280" y="150"/>
                </a:lnTo>
                <a:lnTo>
                  <a:pt x="280" y="150"/>
                </a:lnTo>
                <a:lnTo>
                  <a:pt x="280" y="150"/>
                </a:lnTo>
                <a:lnTo>
                  <a:pt x="280" y="149"/>
                </a:lnTo>
                <a:lnTo>
                  <a:pt x="280" y="149"/>
                </a:lnTo>
                <a:close/>
                <a:moveTo>
                  <a:pt x="283" y="127"/>
                </a:moveTo>
                <a:lnTo>
                  <a:pt x="283" y="127"/>
                </a:lnTo>
                <a:lnTo>
                  <a:pt x="285" y="127"/>
                </a:lnTo>
                <a:lnTo>
                  <a:pt x="286" y="128"/>
                </a:lnTo>
                <a:lnTo>
                  <a:pt x="286" y="128"/>
                </a:lnTo>
                <a:lnTo>
                  <a:pt x="285" y="128"/>
                </a:lnTo>
                <a:lnTo>
                  <a:pt x="283" y="127"/>
                </a:lnTo>
                <a:lnTo>
                  <a:pt x="283" y="127"/>
                </a:lnTo>
                <a:close/>
                <a:moveTo>
                  <a:pt x="281" y="128"/>
                </a:moveTo>
                <a:lnTo>
                  <a:pt x="281" y="128"/>
                </a:lnTo>
                <a:lnTo>
                  <a:pt x="282" y="128"/>
                </a:lnTo>
                <a:lnTo>
                  <a:pt x="281" y="128"/>
                </a:lnTo>
                <a:lnTo>
                  <a:pt x="281" y="128"/>
                </a:lnTo>
                <a:lnTo>
                  <a:pt x="281" y="127"/>
                </a:lnTo>
                <a:lnTo>
                  <a:pt x="281" y="128"/>
                </a:lnTo>
                <a:lnTo>
                  <a:pt x="281" y="128"/>
                </a:lnTo>
                <a:close/>
                <a:moveTo>
                  <a:pt x="281" y="123"/>
                </a:moveTo>
                <a:lnTo>
                  <a:pt x="281" y="123"/>
                </a:lnTo>
                <a:lnTo>
                  <a:pt x="282" y="123"/>
                </a:lnTo>
                <a:lnTo>
                  <a:pt x="283" y="126"/>
                </a:lnTo>
                <a:lnTo>
                  <a:pt x="283" y="126"/>
                </a:lnTo>
                <a:lnTo>
                  <a:pt x="282" y="126"/>
                </a:lnTo>
                <a:lnTo>
                  <a:pt x="282" y="126"/>
                </a:lnTo>
                <a:lnTo>
                  <a:pt x="281" y="123"/>
                </a:lnTo>
                <a:lnTo>
                  <a:pt x="281" y="123"/>
                </a:lnTo>
                <a:close/>
                <a:moveTo>
                  <a:pt x="272" y="155"/>
                </a:moveTo>
                <a:lnTo>
                  <a:pt x="272" y="155"/>
                </a:lnTo>
                <a:lnTo>
                  <a:pt x="274" y="156"/>
                </a:lnTo>
                <a:lnTo>
                  <a:pt x="274" y="157"/>
                </a:lnTo>
                <a:lnTo>
                  <a:pt x="274" y="157"/>
                </a:lnTo>
                <a:lnTo>
                  <a:pt x="272" y="156"/>
                </a:lnTo>
                <a:lnTo>
                  <a:pt x="272" y="155"/>
                </a:lnTo>
                <a:lnTo>
                  <a:pt x="272" y="155"/>
                </a:lnTo>
                <a:close/>
                <a:moveTo>
                  <a:pt x="277" y="145"/>
                </a:moveTo>
                <a:lnTo>
                  <a:pt x="277" y="145"/>
                </a:lnTo>
                <a:lnTo>
                  <a:pt x="278" y="144"/>
                </a:lnTo>
                <a:lnTo>
                  <a:pt x="278" y="144"/>
                </a:lnTo>
                <a:lnTo>
                  <a:pt x="278" y="145"/>
                </a:lnTo>
                <a:lnTo>
                  <a:pt x="278" y="145"/>
                </a:lnTo>
                <a:lnTo>
                  <a:pt x="277" y="145"/>
                </a:lnTo>
                <a:lnTo>
                  <a:pt x="277" y="145"/>
                </a:lnTo>
                <a:lnTo>
                  <a:pt x="277" y="145"/>
                </a:lnTo>
                <a:close/>
                <a:moveTo>
                  <a:pt x="272" y="151"/>
                </a:moveTo>
                <a:lnTo>
                  <a:pt x="272" y="151"/>
                </a:lnTo>
                <a:lnTo>
                  <a:pt x="274" y="150"/>
                </a:lnTo>
                <a:lnTo>
                  <a:pt x="275" y="149"/>
                </a:lnTo>
                <a:lnTo>
                  <a:pt x="275" y="149"/>
                </a:lnTo>
                <a:lnTo>
                  <a:pt x="272" y="151"/>
                </a:lnTo>
                <a:lnTo>
                  <a:pt x="272" y="151"/>
                </a:lnTo>
                <a:lnTo>
                  <a:pt x="274" y="150"/>
                </a:lnTo>
                <a:lnTo>
                  <a:pt x="272" y="151"/>
                </a:lnTo>
                <a:lnTo>
                  <a:pt x="272" y="151"/>
                </a:lnTo>
                <a:close/>
                <a:moveTo>
                  <a:pt x="281" y="118"/>
                </a:moveTo>
                <a:lnTo>
                  <a:pt x="281" y="118"/>
                </a:lnTo>
                <a:lnTo>
                  <a:pt x="280" y="118"/>
                </a:lnTo>
                <a:lnTo>
                  <a:pt x="280" y="118"/>
                </a:lnTo>
                <a:lnTo>
                  <a:pt x="281" y="115"/>
                </a:lnTo>
                <a:lnTo>
                  <a:pt x="281" y="115"/>
                </a:lnTo>
                <a:lnTo>
                  <a:pt x="281" y="117"/>
                </a:lnTo>
                <a:lnTo>
                  <a:pt x="281" y="118"/>
                </a:lnTo>
                <a:lnTo>
                  <a:pt x="281" y="118"/>
                </a:lnTo>
                <a:close/>
                <a:moveTo>
                  <a:pt x="278" y="122"/>
                </a:moveTo>
                <a:lnTo>
                  <a:pt x="278" y="122"/>
                </a:lnTo>
                <a:lnTo>
                  <a:pt x="281" y="122"/>
                </a:lnTo>
                <a:lnTo>
                  <a:pt x="278" y="122"/>
                </a:lnTo>
                <a:lnTo>
                  <a:pt x="278" y="122"/>
                </a:lnTo>
                <a:lnTo>
                  <a:pt x="278" y="123"/>
                </a:lnTo>
                <a:lnTo>
                  <a:pt x="278" y="122"/>
                </a:lnTo>
                <a:lnTo>
                  <a:pt x="278" y="122"/>
                </a:lnTo>
                <a:close/>
                <a:moveTo>
                  <a:pt x="275" y="139"/>
                </a:moveTo>
                <a:lnTo>
                  <a:pt x="275" y="139"/>
                </a:lnTo>
                <a:lnTo>
                  <a:pt x="276" y="138"/>
                </a:lnTo>
                <a:lnTo>
                  <a:pt x="275" y="139"/>
                </a:lnTo>
                <a:lnTo>
                  <a:pt x="275" y="139"/>
                </a:lnTo>
                <a:lnTo>
                  <a:pt x="275" y="138"/>
                </a:lnTo>
                <a:lnTo>
                  <a:pt x="275" y="139"/>
                </a:lnTo>
                <a:lnTo>
                  <a:pt x="275" y="139"/>
                </a:lnTo>
                <a:close/>
                <a:moveTo>
                  <a:pt x="272" y="146"/>
                </a:moveTo>
                <a:lnTo>
                  <a:pt x="272" y="146"/>
                </a:lnTo>
                <a:lnTo>
                  <a:pt x="275" y="144"/>
                </a:lnTo>
                <a:lnTo>
                  <a:pt x="275" y="144"/>
                </a:lnTo>
                <a:lnTo>
                  <a:pt x="274" y="145"/>
                </a:lnTo>
                <a:lnTo>
                  <a:pt x="272" y="146"/>
                </a:lnTo>
                <a:lnTo>
                  <a:pt x="272" y="146"/>
                </a:lnTo>
                <a:close/>
                <a:moveTo>
                  <a:pt x="277" y="126"/>
                </a:moveTo>
                <a:lnTo>
                  <a:pt x="277" y="126"/>
                </a:lnTo>
                <a:lnTo>
                  <a:pt x="277" y="126"/>
                </a:lnTo>
                <a:lnTo>
                  <a:pt x="276" y="126"/>
                </a:lnTo>
                <a:lnTo>
                  <a:pt x="277" y="123"/>
                </a:lnTo>
                <a:lnTo>
                  <a:pt x="277" y="123"/>
                </a:lnTo>
                <a:lnTo>
                  <a:pt x="277" y="123"/>
                </a:lnTo>
                <a:lnTo>
                  <a:pt x="277" y="123"/>
                </a:lnTo>
                <a:lnTo>
                  <a:pt x="277" y="126"/>
                </a:lnTo>
                <a:lnTo>
                  <a:pt x="277" y="126"/>
                </a:lnTo>
                <a:close/>
                <a:moveTo>
                  <a:pt x="270" y="144"/>
                </a:moveTo>
                <a:lnTo>
                  <a:pt x="270" y="144"/>
                </a:lnTo>
                <a:lnTo>
                  <a:pt x="271" y="144"/>
                </a:lnTo>
                <a:lnTo>
                  <a:pt x="272" y="143"/>
                </a:lnTo>
                <a:lnTo>
                  <a:pt x="272" y="144"/>
                </a:lnTo>
                <a:lnTo>
                  <a:pt x="270" y="144"/>
                </a:lnTo>
                <a:lnTo>
                  <a:pt x="270" y="144"/>
                </a:lnTo>
                <a:lnTo>
                  <a:pt x="271" y="144"/>
                </a:lnTo>
                <a:lnTo>
                  <a:pt x="270" y="144"/>
                </a:lnTo>
                <a:lnTo>
                  <a:pt x="270" y="144"/>
                </a:lnTo>
                <a:close/>
                <a:moveTo>
                  <a:pt x="269" y="139"/>
                </a:moveTo>
                <a:lnTo>
                  <a:pt x="269" y="139"/>
                </a:lnTo>
                <a:lnTo>
                  <a:pt x="269" y="140"/>
                </a:lnTo>
                <a:lnTo>
                  <a:pt x="270" y="140"/>
                </a:lnTo>
                <a:lnTo>
                  <a:pt x="271" y="141"/>
                </a:lnTo>
                <a:lnTo>
                  <a:pt x="270" y="143"/>
                </a:lnTo>
                <a:lnTo>
                  <a:pt x="270" y="143"/>
                </a:lnTo>
                <a:lnTo>
                  <a:pt x="269" y="141"/>
                </a:lnTo>
                <a:lnTo>
                  <a:pt x="269" y="140"/>
                </a:lnTo>
                <a:lnTo>
                  <a:pt x="269" y="139"/>
                </a:lnTo>
                <a:lnTo>
                  <a:pt x="269" y="139"/>
                </a:lnTo>
                <a:close/>
                <a:moveTo>
                  <a:pt x="270" y="139"/>
                </a:moveTo>
                <a:lnTo>
                  <a:pt x="270" y="139"/>
                </a:lnTo>
                <a:lnTo>
                  <a:pt x="271" y="139"/>
                </a:lnTo>
                <a:lnTo>
                  <a:pt x="270" y="139"/>
                </a:lnTo>
                <a:lnTo>
                  <a:pt x="270" y="139"/>
                </a:lnTo>
                <a:lnTo>
                  <a:pt x="270" y="140"/>
                </a:lnTo>
                <a:lnTo>
                  <a:pt x="270" y="139"/>
                </a:lnTo>
                <a:lnTo>
                  <a:pt x="270" y="139"/>
                </a:lnTo>
                <a:close/>
                <a:moveTo>
                  <a:pt x="265" y="136"/>
                </a:moveTo>
                <a:lnTo>
                  <a:pt x="265" y="136"/>
                </a:lnTo>
                <a:lnTo>
                  <a:pt x="265" y="135"/>
                </a:lnTo>
                <a:lnTo>
                  <a:pt x="265" y="136"/>
                </a:lnTo>
                <a:lnTo>
                  <a:pt x="265" y="136"/>
                </a:lnTo>
                <a:lnTo>
                  <a:pt x="265" y="136"/>
                </a:lnTo>
                <a:lnTo>
                  <a:pt x="265" y="136"/>
                </a:lnTo>
                <a:lnTo>
                  <a:pt x="265" y="136"/>
                </a:lnTo>
                <a:close/>
                <a:moveTo>
                  <a:pt x="259" y="111"/>
                </a:moveTo>
                <a:lnTo>
                  <a:pt x="259" y="111"/>
                </a:lnTo>
                <a:lnTo>
                  <a:pt x="262" y="111"/>
                </a:lnTo>
                <a:lnTo>
                  <a:pt x="262" y="111"/>
                </a:lnTo>
                <a:lnTo>
                  <a:pt x="262" y="112"/>
                </a:lnTo>
                <a:lnTo>
                  <a:pt x="262" y="112"/>
                </a:lnTo>
                <a:lnTo>
                  <a:pt x="262" y="112"/>
                </a:lnTo>
                <a:lnTo>
                  <a:pt x="260" y="111"/>
                </a:lnTo>
                <a:lnTo>
                  <a:pt x="259" y="111"/>
                </a:lnTo>
                <a:lnTo>
                  <a:pt x="259" y="111"/>
                </a:lnTo>
                <a:lnTo>
                  <a:pt x="259" y="111"/>
                </a:lnTo>
                <a:close/>
                <a:moveTo>
                  <a:pt x="242" y="74"/>
                </a:moveTo>
                <a:lnTo>
                  <a:pt x="242" y="74"/>
                </a:lnTo>
                <a:lnTo>
                  <a:pt x="241" y="73"/>
                </a:lnTo>
                <a:lnTo>
                  <a:pt x="242" y="73"/>
                </a:lnTo>
                <a:lnTo>
                  <a:pt x="242" y="71"/>
                </a:lnTo>
                <a:lnTo>
                  <a:pt x="244" y="73"/>
                </a:lnTo>
                <a:lnTo>
                  <a:pt x="244" y="73"/>
                </a:lnTo>
                <a:lnTo>
                  <a:pt x="242" y="73"/>
                </a:lnTo>
                <a:lnTo>
                  <a:pt x="242" y="74"/>
                </a:lnTo>
                <a:lnTo>
                  <a:pt x="242" y="74"/>
                </a:lnTo>
                <a:close/>
                <a:moveTo>
                  <a:pt x="259" y="112"/>
                </a:moveTo>
                <a:lnTo>
                  <a:pt x="259" y="112"/>
                </a:lnTo>
                <a:lnTo>
                  <a:pt x="260" y="112"/>
                </a:lnTo>
                <a:lnTo>
                  <a:pt x="260" y="112"/>
                </a:lnTo>
                <a:lnTo>
                  <a:pt x="259" y="115"/>
                </a:lnTo>
                <a:lnTo>
                  <a:pt x="259" y="115"/>
                </a:lnTo>
                <a:lnTo>
                  <a:pt x="259" y="112"/>
                </a:lnTo>
                <a:lnTo>
                  <a:pt x="259" y="112"/>
                </a:lnTo>
                <a:lnTo>
                  <a:pt x="260" y="112"/>
                </a:lnTo>
                <a:lnTo>
                  <a:pt x="259" y="112"/>
                </a:lnTo>
                <a:lnTo>
                  <a:pt x="259" y="112"/>
                </a:lnTo>
                <a:close/>
                <a:moveTo>
                  <a:pt x="258" y="115"/>
                </a:moveTo>
                <a:lnTo>
                  <a:pt x="258" y="115"/>
                </a:lnTo>
                <a:lnTo>
                  <a:pt x="258" y="114"/>
                </a:lnTo>
                <a:lnTo>
                  <a:pt x="259" y="112"/>
                </a:lnTo>
                <a:lnTo>
                  <a:pt x="259" y="114"/>
                </a:lnTo>
                <a:lnTo>
                  <a:pt x="259" y="114"/>
                </a:lnTo>
                <a:lnTo>
                  <a:pt x="259" y="114"/>
                </a:lnTo>
                <a:lnTo>
                  <a:pt x="258" y="115"/>
                </a:lnTo>
                <a:lnTo>
                  <a:pt x="258" y="115"/>
                </a:lnTo>
                <a:close/>
                <a:moveTo>
                  <a:pt x="259" y="132"/>
                </a:moveTo>
                <a:lnTo>
                  <a:pt x="259" y="132"/>
                </a:lnTo>
                <a:lnTo>
                  <a:pt x="260" y="129"/>
                </a:lnTo>
                <a:lnTo>
                  <a:pt x="259" y="132"/>
                </a:lnTo>
                <a:lnTo>
                  <a:pt x="259" y="132"/>
                </a:lnTo>
                <a:lnTo>
                  <a:pt x="259" y="130"/>
                </a:lnTo>
                <a:lnTo>
                  <a:pt x="259" y="132"/>
                </a:lnTo>
                <a:lnTo>
                  <a:pt x="259" y="132"/>
                </a:lnTo>
                <a:close/>
                <a:moveTo>
                  <a:pt x="258" y="117"/>
                </a:moveTo>
                <a:lnTo>
                  <a:pt x="258" y="117"/>
                </a:lnTo>
                <a:lnTo>
                  <a:pt x="259" y="117"/>
                </a:lnTo>
                <a:lnTo>
                  <a:pt x="258" y="117"/>
                </a:lnTo>
                <a:lnTo>
                  <a:pt x="258" y="117"/>
                </a:lnTo>
                <a:lnTo>
                  <a:pt x="258" y="117"/>
                </a:lnTo>
                <a:lnTo>
                  <a:pt x="258" y="117"/>
                </a:lnTo>
                <a:lnTo>
                  <a:pt x="258" y="117"/>
                </a:lnTo>
                <a:close/>
                <a:moveTo>
                  <a:pt x="256" y="110"/>
                </a:moveTo>
                <a:lnTo>
                  <a:pt x="256" y="110"/>
                </a:lnTo>
                <a:lnTo>
                  <a:pt x="256" y="110"/>
                </a:lnTo>
                <a:lnTo>
                  <a:pt x="256" y="110"/>
                </a:lnTo>
                <a:lnTo>
                  <a:pt x="254" y="109"/>
                </a:lnTo>
                <a:lnTo>
                  <a:pt x="254" y="109"/>
                </a:lnTo>
                <a:lnTo>
                  <a:pt x="256" y="109"/>
                </a:lnTo>
                <a:lnTo>
                  <a:pt x="256" y="110"/>
                </a:lnTo>
                <a:lnTo>
                  <a:pt x="256" y="110"/>
                </a:lnTo>
                <a:close/>
                <a:moveTo>
                  <a:pt x="254" y="108"/>
                </a:moveTo>
                <a:lnTo>
                  <a:pt x="254" y="108"/>
                </a:lnTo>
                <a:lnTo>
                  <a:pt x="254" y="106"/>
                </a:lnTo>
                <a:lnTo>
                  <a:pt x="254" y="108"/>
                </a:lnTo>
                <a:lnTo>
                  <a:pt x="254" y="108"/>
                </a:lnTo>
                <a:lnTo>
                  <a:pt x="254" y="108"/>
                </a:lnTo>
                <a:lnTo>
                  <a:pt x="254" y="108"/>
                </a:lnTo>
                <a:close/>
                <a:moveTo>
                  <a:pt x="233" y="74"/>
                </a:moveTo>
                <a:lnTo>
                  <a:pt x="233" y="74"/>
                </a:lnTo>
                <a:lnTo>
                  <a:pt x="228" y="75"/>
                </a:lnTo>
                <a:lnTo>
                  <a:pt x="226" y="74"/>
                </a:lnTo>
                <a:lnTo>
                  <a:pt x="226" y="74"/>
                </a:lnTo>
                <a:lnTo>
                  <a:pt x="226" y="73"/>
                </a:lnTo>
                <a:lnTo>
                  <a:pt x="229" y="71"/>
                </a:lnTo>
                <a:lnTo>
                  <a:pt x="232" y="73"/>
                </a:lnTo>
                <a:lnTo>
                  <a:pt x="233" y="74"/>
                </a:lnTo>
                <a:lnTo>
                  <a:pt x="233" y="74"/>
                </a:lnTo>
                <a:lnTo>
                  <a:pt x="233" y="73"/>
                </a:lnTo>
                <a:lnTo>
                  <a:pt x="233" y="74"/>
                </a:lnTo>
                <a:lnTo>
                  <a:pt x="233" y="74"/>
                </a:lnTo>
                <a:close/>
                <a:moveTo>
                  <a:pt x="254" y="114"/>
                </a:moveTo>
                <a:lnTo>
                  <a:pt x="254" y="114"/>
                </a:lnTo>
                <a:lnTo>
                  <a:pt x="254" y="111"/>
                </a:lnTo>
                <a:lnTo>
                  <a:pt x="254" y="114"/>
                </a:lnTo>
                <a:lnTo>
                  <a:pt x="254" y="114"/>
                </a:lnTo>
                <a:lnTo>
                  <a:pt x="254" y="114"/>
                </a:lnTo>
                <a:lnTo>
                  <a:pt x="254" y="114"/>
                </a:lnTo>
                <a:lnTo>
                  <a:pt x="254" y="114"/>
                </a:lnTo>
                <a:close/>
                <a:moveTo>
                  <a:pt x="257" y="129"/>
                </a:moveTo>
                <a:lnTo>
                  <a:pt x="257" y="129"/>
                </a:lnTo>
                <a:lnTo>
                  <a:pt x="258" y="128"/>
                </a:lnTo>
                <a:lnTo>
                  <a:pt x="258" y="128"/>
                </a:lnTo>
                <a:lnTo>
                  <a:pt x="258" y="128"/>
                </a:lnTo>
                <a:lnTo>
                  <a:pt x="257" y="129"/>
                </a:lnTo>
                <a:lnTo>
                  <a:pt x="257" y="129"/>
                </a:lnTo>
                <a:lnTo>
                  <a:pt x="257" y="129"/>
                </a:lnTo>
                <a:lnTo>
                  <a:pt x="257" y="129"/>
                </a:lnTo>
                <a:close/>
                <a:moveTo>
                  <a:pt x="250" y="100"/>
                </a:moveTo>
                <a:lnTo>
                  <a:pt x="250" y="100"/>
                </a:lnTo>
                <a:lnTo>
                  <a:pt x="251" y="100"/>
                </a:lnTo>
                <a:lnTo>
                  <a:pt x="250" y="100"/>
                </a:lnTo>
                <a:lnTo>
                  <a:pt x="250" y="100"/>
                </a:lnTo>
                <a:lnTo>
                  <a:pt x="250" y="100"/>
                </a:lnTo>
                <a:lnTo>
                  <a:pt x="250" y="100"/>
                </a:lnTo>
                <a:lnTo>
                  <a:pt x="250" y="100"/>
                </a:lnTo>
                <a:close/>
                <a:moveTo>
                  <a:pt x="242" y="106"/>
                </a:moveTo>
                <a:lnTo>
                  <a:pt x="242" y="106"/>
                </a:lnTo>
                <a:lnTo>
                  <a:pt x="246" y="105"/>
                </a:lnTo>
                <a:lnTo>
                  <a:pt x="247" y="105"/>
                </a:lnTo>
                <a:lnTo>
                  <a:pt x="247" y="108"/>
                </a:lnTo>
                <a:lnTo>
                  <a:pt x="247" y="109"/>
                </a:lnTo>
                <a:lnTo>
                  <a:pt x="246" y="111"/>
                </a:lnTo>
                <a:lnTo>
                  <a:pt x="245" y="111"/>
                </a:lnTo>
                <a:lnTo>
                  <a:pt x="244" y="110"/>
                </a:lnTo>
                <a:lnTo>
                  <a:pt x="242" y="106"/>
                </a:lnTo>
                <a:lnTo>
                  <a:pt x="242" y="106"/>
                </a:lnTo>
                <a:lnTo>
                  <a:pt x="242" y="108"/>
                </a:lnTo>
                <a:lnTo>
                  <a:pt x="242" y="106"/>
                </a:lnTo>
                <a:lnTo>
                  <a:pt x="242" y="106"/>
                </a:lnTo>
                <a:close/>
                <a:moveTo>
                  <a:pt x="241" y="109"/>
                </a:moveTo>
                <a:lnTo>
                  <a:pt x="241" y="109"/>
                </a:lnTo>
                <a:lnTo>
                  <a:pt x="241" y="110"/>
                </a:lnTo>
                <a:lnTo>
                  <a:pt x="240" y="110"/>
                </a:lnTo>
                <a:lnTo>
                  <a:pt x="239" y="110"/>
                </a:lnTo>
                <a:lnTo>
                  <a:pt x="239" y="109"/>
                </a:lnTo>
                <a:lnTo>
                  <a:pt x="241" y="109"/>
                </a:lnTo>
                <a:lnTo>
                  <a:pt x="241" y="109"/>
                </a:lnTo>
                <a:lnTo>
                  <a:pt x="241" y="109"/>
                </a:lnTo>
                <a:lnTo>
                  <a:pt x="241" y="109"/>
                </a:lnTo>
                <a:lnTo>
                  <a:pt x="241" y="109"/>
                </a:lnTo>
                <a:close/>
                <a:moveTo>
                  <a:pt x="257" y="128"/>
                </a:moveTo>
                <a:lnTo>
                  <a:pt x="257" y="128"/>
                </a:lnTo>
                <a:lnTo>
                  <a:pt x="256" y="128"/>
                </a:lnTo>
                <a:lnTo>
                  <a:pt x="254" y="127"/>
                </a:lnTo>
                <a:lnTo>
                  <a:pt x="254" y="127"/>
                </a:lnTo>
                <a:lnTo>
                  <a:pt x="256" y="127"/>
                </a:lnTo>
                <a:lnTo>
                  <a:pt x="257" y="127"/>
                </a:lnTo>
                <a:lnTo>
                  <a:pt x="257" y="128"/>
                </a:lnTo>
                <a:lnTo>
                  <a:pt x="257" y="128"/>
                </a:lnTo>
                <a:close/>
                <a:moveTo>
                  <a:pt x="253" y="115"/>
                </a:moveTo>
                <a:lnTo>
                  <a:pt x="253" y="115"/>
                </a:lnTo>
                <a:lnTo>
                  <a:pt x="254" y="116"/>
                </a:lnTo>
                <a:lnTo>
                  <a:pt x="254" y="116"/>
                </a:lnTo>
                <a:lnTo>
                  <a:pt x="254" y="116"/>
                </a:lnTo>
                <a:lnTo>
                  <a:pt x="254" y="117"/>
                </a:lnTo>
                <a:lnTo>
                  <a:pt x="253" y="116"/>
                </a:lnTo>
                <a:lnTo>
                  <a:pt x="253" y="115"/>
                </a:lnTo>
                <a:lnTo>
                  <a:pt x="253" y="115"/>
                </a:lnTo>
                <a:close/>
                <a:moveTo>
                  <a:pt x="250" y="114"/>
                </a:moveTo>
                <a:lnTo>
                  <a:pt x="250" y="114"/>
                </a:lnTo>
                <a:lnTo>
                  <a:pt x="252" y="112"/>
                </a:lnTo>
                <a:lnTo>
                  <a:pt x="252" y="114"/>
                </a:lnTo>
                <a:lnTo>
                  <a:pt x="252" y="114"/>
                </a:lnTo>
                <a:lnTo>
                  <a:pt x="252" y="114"/>
                </a:lnTo>
                <a:lnTo>
                  <a:pt x="250" y="114"/>
                </a:lnTo>
                <a:lnTo>
                  <a:pt x="250" y="114"/>
                </a:lnTo>
                <a:close/>
                <a:moveTo>
                  <a:pt x="253" y="127"/>
                </a:moveTo>
                <a:lnTo>
                  <a:pt x="253" y="127"/>
                </a:lnTo>
                <a:lnTo>
                  <a:pt x="254" y="126"/>
                </a:lnTo>
                <a:lnTo>
                  <a:pt x="254" y="127"/>
                </a:lnTo>
                <a:lnTo>
                  <a:pt x="254" y="127"/>
                </a:lnTo>
                <a:lnTo>
                  <a:pt x="253" y="127"/>
                </a:lnTo>
                <a:lnTo>
                  <a:pt x="253" y="127"/>
                </a:lnTo>
                <a:lnTo>
                  <a:pt x="253" y="127"/>
                </a:lnTo>
                <a:close/>
                <a:moveTo>
                  <a:pt x="219" y="73"/>
                </a:moveTo>
                <a:lnTo>
                  <a:pt x="219" y="73"/>
                </a:lnTo>
                <a:lnTo>
                  <a:pt x="219" y="73"/>
                </a:lnTo>
                <a:lnTo>
                  <a:pt x="221" y="71"/>
                </a:lnTo>
                <a:lnTo>
                  <a:pt x="221" y="70"/>
                </a:lnTo>
                <a:lnTo>
                  <a:pt x="221" y="70"/>
                </a:lnTo>
                <a:lnTo>
                  <a:pt x="221" y="71"/>
                </a:lnTo>
                <a:lnTo>
                  <a:pt x="221" y="73"/>
                </a:lnTo>
                <a:lnTo>
                  <a:pt x="219" y="73"/>
                </a:lnTo>
                <a:lnTo>
                  <a:pt x="219" y="73"/>
                </a:lnTo>
                <a:lnTo>
                  <a:pt x="219" y="73"/>
                </a:lnTo>
                <a:close/>
                <a:moveTo>
                  <a:pt x="216" y="74"/>
                </a:moveTo>
                <a:lnTo>
                  <a:pt x="216" y="74"/>
                </a:lnTo>
                <a:lnTo>
                  <a:pt x="216" y="70"/>
                </a:lnTo>
                <a:lnTo>
                  <a:pt x="217" y="69"/>
                </a:lnTo>
                <a:lnTo>
                  <a:pt x="218" y="71"/>
                </a:lnTo>
                <a:lnTo>
                  <a:pt x="219" y="74"/>
                </a:lnTo>
                <a:lnTo>
                  <a:pt x="218" y="75"/>
                </a:lnTo>
                <a:lnTo>
                  <a:pt x="216" y="74"/>
                </a:lnTo>
                <a:lnTo>
                  <a:pt x="216" y="74"/>
                </a:lnTo>
                <a:lnTo>
                  <a:pt x="216" y="73"/>
                </a:lnTo>
                <a:lnTo>
                  <a:pt x="216" y="74"/>
                </a:lnTo>
                <a:lnTo>
                  <a:pt x="216" y="74"/>
                </a:lnTo>
                <a:lnTo>
                  <a:pt x="216" y="74"/>
                </a:lnTo>
                <a:lnTo>
                  <a:pt x="216" y="74"/>
                </a:lnTo>
                <a:close/>
                <a:moveTo>
                  <a:pt x="245" y="111"/>
                </a:moveTo>
                <a:lnTo>
                  <a:pt x="245" y="111"/>
                </a:lnTo>
                <a:lnTo>
                  <a:pt x="246" y="111"/>
                </a:lnTo>
                <a:lnTo>
                  <a:pt x="247" y="111"/>
                </a:lnTo>
                <a:lnTo>
                  <a:pt x="247" y="112"/>
                </a:lnTo>
                <a:lnTo>
                  <a:pt x="247" y="112"/>
                </a:lnTo>
                <a:lnTo>
                  <a:pt x="246" y="112"/>
                </a:lnTo>
                <a:lnTo>
                  <a:pt x="245" y="111"/>
                </a:lnTo>
                <a:lnTo>
                  <a:pt x="245" y="111"/>
                </a:lnTo>
                <a:close/>
                <a:moveTo>
                  <a:pt x="247" y="122"/>
                </a:moveTo>
                <a:lnTo>
                  <a:pt x="247" y="122"/>
                </a:lnTo>
                <a:lnTo>
                  <a:pt x="247" y="121"/>
                </a:lnTo>
                <a:lnTo>
                  <a:pt x="248" y="122"/>
                </a:lnTo>
                <a:lnTo>
                  <a:pt x="248" y="122"/>
                </a:lnTo>
                <a:lnTo>
                  <a:pt x="247" y="122"/>
                </a:lnTo>
                <a:lnTo>
                  <a:pt x="247" y="122"/>
                </a:lnTo>
                <a:lnTo>
                  <a:pt x="247" y="122"/>
                </a:lnTo>
                <a:close/>
                <a:moveTo>
                  <a:pt x="238" y="108"/>
                </a:moveTo>
                <a:lnTo>
                  <a:pt x="238" y="108"/>
                </a:lnTo>
                <a:lnTo>
                  <a:pt x="235" y="106"/>
                </a:lnTo>
                <a:lnTo>
                  <a:pt x="236" y="105"/>
                </a:lnTo>
                <a:lnTo>
                  <a:pt x="238" y="106"/>
                </a:lnTo>
                <a:lnTo>
                  <a:pt x="238" y="108"/>
                </a:lnTo>
                <a:lnTo>
                  <a:pt x="238" y="108"/>
                </a:lnTo>
                <a:lnTo>
                  <a:pt x="238" y="106"/>
                </a:lnTo>
                <a:lnTo>
                  <a:pt x="238" y="108"/>
                </a:lnTo>
                <a:lnTo>
                  <a:pt x="238" y="108"/>
                </a:lnTo>
                <a:close/>
                <a:moveTo>
                  <a:pt x="233" y="104"/>
                </a:moveTo>
                <a:lnTo>
                  <a:pt x="233" y="104"/>
                </a:lnTo>
                <a:lnTo>
                  <a:pt x="232" y="103"/>
                </a:lnTo>
                <a:lnTo>
                  <a:pt x="233" y="102"/>
                </a:lnTo>
                <a:lnTo>
                  <a:pt x="234" y="102"/>
                </a:lnTo>
                <a:lnTo>
                  <a:pt x="234" y="102"/>
                </a:lnTo>
                <a:lnTo>
                  <a:pt x="234" y="102"/>
                </a:lnTo>
                <a:lnTo>
                  <a:pt x="233" y="104"/>
                </a:lnTo>
                <a:lnTo>
                  <a:pt x="233" y="104"/>
                </a:lnTo>
                <a:lnTo>
                  <a:pt x="233" y="104"/>
                </a:lnTo>
                <a:lnTo>
                  <a:pt x="233" y="104"/>
                </a:lnTo>
                <a:lnTo>
                  <a:pt x="233" y="104"/>
                </a:lnTo>
                <a:close/>
                <a:moveTo>
                  <a:pt x="235" y="110"/>
                </a:moveTo>
                <a:lnTo>
                  <a:pt x="235" y="110"/>
                </a:lnTo>
                <a:lnTo>
                  <a:pt x="235" y="108"/>
                </a:lnTo>
                <a:lnTo>
                  <a:pt x="235" y="110"/>
                </a:lnTo>
                <a:lnTo>
                  <a:pt x="235" y="110"/>
                </a:lnTo>
                <a:lnTo>
                  <a:pt x="235" y="109"/>
                </a:lnTo>
                <a:lnTo>
                  <a:pt x="235" y="110"/>
                </a:lnTo>
                <a:lnTo>
                  <a:pt x="235" y="110"/>
                </a:lnTo>
                <a:close/>
                <a:moveTo>
                  <a:pt x="127" y="40"/>
                </a:moveTo>
                <a:lnTo>
                  <a:pt x="127" y="40"/>
                </a:lnTo>
                <a:lnTo>
                  <a:pt x="126" y="40"/>
                </a:lnTo>
                <a:lnTo>
                  <a:pt x="126" y="39"/>
                </a:lnTo>
                <a:lnTo>
                  <a:pt x="128" y="38"/>
                </a:lnTo>
                <a:lnTo>
                  <a:pt x="130" y="38"/>
                </a:lnTo>
                <a:lnTo>
                  <a:pt x="127" y="40"/>
                </a:lnTo>
                <a:lnTo>
                  <a:pt x="127" y="40"/>
                </a:lnTo>
                <a:lnTo>
                  <a:pt x="127" y="40"/>
                </a:lnTo>
                <a:lnTo>
                  <a:pt x="127" y="40"/>
                </a:lnTo>
                <a:lnTo>
                  <a:pt x="127" y="40"/>
                </a:lnTo>
                <a:close/>
                <a:moveTo>
                  <a:pt x="203" y="75"/>
                </a:moveTo>
                <a:lnTo>
                  <a:pt x="203" y="75"/>
                </a:lnTo>
                <a:lnTo>
                  <a:pt x="201" y="76"/>
                </a:lnTo>
                <a:lnTo>
                  <a:pt x="203" y="75"/>
                </a:lnTo>
                <a:lnTo>
                  <a:pt x="203" y="75"/>
                </a:lnTo>
                <a:lnTo>
                  <a:pt x="201" y="76"/>
                </a:lnTo>
                <a:lnTo>
                  <a:pt x="203" y="75"/>
                </a:lnTo>
                <a:lnTo>
                  <a:pt x="203" y="75"/>
                </a:lnTo>
                <a:close/>
                <a:moveTo>
                  <a:pt x="227" y="103"/>
                </a:moveTo>
                <a:lnTo>
                  <a:pt x="227" y="103"/>
                </a:lnTo>
                <a:lnTo>
                  <a:pt x="229" y="103"/>
                </a:lnTo>
                <a:lnTo>
                  <a:pt x="230" y="104"/>
                </a:lnTo>
                <a:lnTo>
                  <a:pt x="229" y="106"/>
                </a:lnTo>
                <a:lnTo>
                  <a:pt x="227" y="106"/>
                </a:lnTo>
                <a:lnTo>
                  <a:pt x="227" y="105"/>
                </a:lnTo>
                <a:lnTo>
                  <a:pt x="227" y="103"/>
                </a:lnTo>
                <a:lnTo>
                  <a:pt x="227" y="103"/>
                </a:lnTo>
                <a:lnTo>
                  <a:pt x="227" y="104"/>
                </a:lnTo>
                <a:lnTo>
                  <a:pt x="227" y="103"/>
                </a:lnTo>
                <a:lnTo>
                  <a:pt x="227" y="103"/>
                </a:lnTo>
                <a:close/>
                <a:moveTo>
                  <a:pt x="241" y="130"/>
                </a:moveTo>
                <a:lnTo>
                  <a:pt x="241" y="130"/>
                </a:lnTo>
                <a:lnTo>
                  <a:pt x="241" y="129"/>
                </a:lnTo>
                <a:lnTo>
                  <a:pt x="241" y="130"/>
                </a:lnTo>
                <a:lnTo>
                  <a:pt x="241" y="130"/>
                </a:lnTo>
                <a:lnTo>
                  <a:pt x="241" y="129"/>
                </a:lnTo>
                <a:lnTo>
                  <a:pt x="241" y="130"/>
                </a:lnTo>
                <a:lnTo>
                  <a:pt x="241" y="130"/>
                </a:lnTo>
                <a:close/>
                <a:moveTo>
                  <a:pt x="228" y="109"/>
                </a:moveTo>
                <a:lnTo>
                  <a:pt x="228" y="109"/>
                </a:lnTo>
                <a:lnTo>
                  <a:pt x="224" y="106"/>
                </a:lnTo>
                <a:lnTo>
                  <a:pt x="226" y="106"/>
                </a:lnTo>
                <a:lnTo>
                  <a:pt x="227" y="108"/>
                </a:lnTo>
                <a:lnTo>
                  <a:pt x="228" y="109"/>
                </a:lnTo>
                <a:lnTo>
                  <a:pt x="228" y="109"/>
                </a:lnTo>
                <a:lnTo>
                  <a:pt x="227" y="108"/>
                </a:lnTo>
                <a:lnTo>
                  <a:pt x="228" y="108"/>
                </a:lnTo>
                <a:lnTo>
                  <a:pt x="228" y="108"/>
                </a:lnTo>
                <a:lnTo>
                  <a:pt x="228" y="109"/>
                </a:lnTo>
                <a:lnTo>
                  <a:pt x="228" y="109"/>
                </a:lnTo>
                <a:close/>
                <a:moveTo>
                  <a:pt x="235" y="124"/>
                </a:moveTo>
                <a:lnTo>
                  <a:pt x="235" y="124"/>
                </a:lnTo>
                <a:lnTo>
                  <a:pt x="236" y="123"/>
                </a:lnTo>
                <a:lnTo>
                  <a:pt x="236" y="123"/>
                </a:lnTo>
                <a:lnTo>
                  <a:pt x="236" y="123"/>
                </a:lnTo>
                <a:lnTo>
                  <a:pt x="236" y="124"/>
                </a:lnTo>
                <a:lnTo>
                  <a:pt x="235" y="124"/>
                </a:lnTo>
                <a:lnTo>
                  <a:pt x="235" y="124"/>
                </a:lnTo>
                <a:close/>
                <a:moveTo>
                  <a:pt x="236" y="130"/>
                </a:moveTo>
                <a:lnTo>
                  <a:pt x="236" y="130"/>
                </a:lnTo>
                <a:lnTo>
                  <a:pt x="238" y="128"/>
                </a:lnTo>
                <a:lnTo>
                  <a:pt x="238" y="129"/>
                </a:lnTo>
                <a:lnTo>
                  <a:pt x="238" y="130"/>
                </a:lnTo>
                <a:lnTo>
                  <a:pt x="236" y="130"/>
                </a:lnTo>
                <a:lnTo>
                  <a:pt x="236" y="130"/>
                </a:lnTo>
                <a:lnTo>
                  <a:pt x="236" y="130"/>
                </a:lnTo>
                <a:lnTo>
                  <a:pt x="236" y="130"/>
                </a:lnTo>
                <a:lnTo>
                  <a:pt x="236" y="132"/>
                </a:lnTo>
                <a:lnTo>
                  <a:pt x="236" y="130"/>
                </a:lnTo>
                <a:lnTo>
                  <a:pt x="236" y="130"/>
                </a:lnTo>
                <a:close/>
                <a:moveTo>
                  <a:pt x="222" y="105"/>
                </a:moveTo>
                <a:lnTo>
                  <a:pt x="222" y="105"/>
                </a:lnTo>
                <a:lnTo>
                  <a:pt x="221" y="105"/>
                </a:lnTo>
                <a:lnTo>
                  <a:pt x="221" y="105"/>
                </a:lnTo>
                <a:lnTo>
                  <a:pt x="219" y="105"/>
                </a:lnTo>
                <a:lnTo>
                  <a:pt x="219" y="105"/>
                </a:lnTo>
                <a:lnTo>
                  <a:pt x="219" y="105"/>
                </a:lnTo>
                <a:lnTo>
                  <a:pt x="221" y="104"/>
                </a:lnTo>
                <a:lnTo>
                  <a:pt x="222" y="104"/>
                </a:lnTo>
                <a:lnTo>
                  <a:pt x="222" y="105"/>
                </a:lnTo>
                <a:lnTo>
                  <a:pt x="222" y="105"/>
                </a:lnTo>
                <a:close/>
                <a:moveTo>
                  <a:pt x="227" y="117"/>
                </a:moveTo>
                <a:lnTo>
                  <a:pt x="227" y="117"/>
                </a:lnTo>
                <a:lnTo>
                  <a:pt x="229" y="116"/>
                </a:lnTo>
                <a:lnTo>
                  <a:pt x="229" y="116"/>
                </a:lnTo>
                <a:lnTo>
                  <a:pt x="228" y="117"/>
                </a:lnTo>
                <a:lnTo>
                  <a:pt x="228" y="117"/>
                </a:lnTo>
                <a:lnTo>
                  <a:pt x="227" y="117"/>
                </a:lnTo>
                <a:lnTo>
                  <a:pt x="227" y="117"/>
                </a:lnTo>
                <a:close/>
                <a:moveTo>
                  <a:pt x="235" y="128"/>
                </a:moveTo>
                <a:lnTo>
                  <a:pt x="235" y="128"/>
                </a:lnTo>
                <a:lnTo>
                  <a:pt x="236" y="127"/>
                </a:lnTo>
                <a:lnTo>
                  <a:pt x="236" y="128"/>
                </a:lnTo>
                <a:lnTo>
                  <a:pt x="235" y="129"/>
                </a:lnTo>
                <a:lnTo>
                  <a:pt x="235" y="128"/>
                </a:lnTo>
                <a:lnTo>
                  <a:pt x="235" y="128"/>
                </a:lnTo>
                <a:lnTo>
                  <a:pt x="235" y="129"/>
                </a:lnTo>
                <a:lnTo>
                  <a:pt x="235" y="128"/>
                </a:lnTo>
                <a:lnTo>
                  <a:pt x="235" y="128"/>
                </a:lnTo>
                <a:close/>
                <a:moveTo>
                  <a:pt x="211" y="106"/>
                </a:moveTo>
                <a:lnTo>
                  <a:pt x="211" y="106"/>
                </a:lnTo>
                <a:lnTo>
                  <a:pt x="215" y="105"/>
                </a:lnTo>
                <a:lnTo>
                  <a:pt x="217" y="104"/>
                </a:lnTo>
                <a:lnTo>
                  <a:pt x="218" y="104"/>
                </a:lnTo>
                <a:lnTo>
                  <a:pt x="218" y="105"/>
                </a:lnTo>
                <a:lnTo>
                  <a:pt x="218" y="106"/>
                </a:lnTo>
                <a:lnTo>
                  <a:pt x="217" y="108"/>
                </a:lnTo>
                <a:lnTo>
                  <a:pt x="215" y="108"/>
                </a:lnTo>
                <a:lnTo>
                  <a:pt x="211" y="106"/>
                </a:lnTo>
                <a:lnTo>
                  <a:pt x="211" y="106"/>
                </a:lnTo>
                <a:lnTo>
                  <a:pt x="212" y="106"/>
                </a:lnTo>
                <a:lnTo>
                  <a:pt x="213" y="106"/>
                </a:lnTo>
                <a:lnTo>
                  <a:pt x="212" y="108"/>
                </a:lnTo>
                <a:lnTo>
                  <a:pt x="211" y="106"/>
                </a:lnTo>
                <a:lnTo>
                  <a:pt x="211" y="106"/>
                </a:lnTo>
                <a:close/>
                <a:moveTo>
                  <a:pt x="105" y="52"/>
                </a:moveTo>
                <a:lnTo>
                  <a:pt x="105" y="52"/>
                </a:lnTo>
                <a:lnTo>
                  <a:pt x="106" y="51"/>
                </a:lnTo>
                <a:lnTo>
                  <a:pt x="106" y="51"/>
                </a:lnTo>
                <a:lnTo>
                  <a:pt x="108" y="51"/>
                </a:lnTo>
                <a:lnTo>
                  <a:pt x="108" y="51"/>
                </a:lnTo>
                <a:lnTo>
                  <a:pt x="106" y="52"/>
                </a:lnTo>
                <a:lnTo>
                  <a:pt x="105" y="53"/>
                </a:lnTo>
                <a:lnTo>
                  <a:pt x="105" y="52"/>
                </a:lnTo>
                <a:lnTo>
                  <a:pt x="105" y="52"/>
                </a:lnTo>
                <a:close/>
                <a:moveTo>
                  <a:pt x="182" y="80"/>
                </a:moveTo>
                <a:lnTo>
                  <a:pt x="182" y="80"/>
                </a:lnTo>
                <a:lnTo>
                  <a:pt x="182" y="77"/>
                </a:lnTo>
                <a:lnTo>
                  <a:pt x="182" y="80"/>
                </a:lnTo>
                <a:lnTo>
                  <a:pt x="182" y="80"/>
                </a:lnTo>
                <a:lnTo>
                  <a:pt x="182" y="79"/>
                </a:lnTo>
                <a:lnTo>
                  <a:pt x="182" y="80"/>
                </a:lnTo>
                <a:lnTo>
                  <a:pt x="182" y="80"/>
                </a:lnTo>
                <a:close/>
                <a:moveTo>
                  <a:pt x="230" y="128"/>
                </a:moveTo>
                <a:lnTo>
                  <a:pt x="230" y="128"/>
                </a:lnTo>
                <a:lnTo>
                  <a:pt x="232" y="127"/>
                </a:lnTo>
                <a:lnTo>
                  <a:pt x="233" y="127"/>
                </a:lnTo>
                <a:lnTo>
                  <a:pt x="234" y="128"/>
                </a:lnTo>
                <a:lnTo>
                  <a:pt x="233" y="129"/>
                </a:lnTo>
                <a:lnTo>
                  <a:pt x="232" y="129"/>
                </a:lnTo>
                <a:lnTo>
                  <a:pt x="230" y="128"/>
                </a:lnTo>
                <a:lnTo>
                  <a:pt x="230" y="128"/>
                </a:lnTo>
                <a:lnTo>
                  <a:pt x="230" y="128"/>
                </a:lnTo>
                <a:lnTo>
                  <a:pt x="230" y="128"/>
                </a:lnTo>
                <a:close/>
                <a:moveTo>
                  <a:pt x="206" y="97"/>
                </a:moveTo>
                <a:lnTo>
                  <a:pt x="206" y="97"/>
                </a:lnTo>
                <a:lnTo>
                  <a:pt x="209" y="97"/>
                </a:lnTo>
                <a:lnTo>
                  <a:pt x="209" y="97"/>
                </a:lnTo>
                <a:lnTo>
                  <a:pt x="210" y="98"/>
                </a:lnTo>
                <a:lnTo>
                  <a:pt x="210" y="98"/>
                </a:lnTo>
                <a:lnTo>
                  <a:pt x="207" y="98"/>
                </a:lnTo>
                <a:lnTo>
                  <a:pt x="206" y="98"/>
                </a:lnTo>
                <a:lnTo>
                  <a:pt x="206" y="97"/>
                </a:lnTo>
                <a:lnTo>
                  <a:pt x="206" y="97"/>
                </a:lnTo>
                <a:close/>
                <a:moveTo>
                  <a:pt x="210" y="103"/>
                </a:moveTo>
                <a:lnTo>
                  <a:pt x="210" y="103"/>
                </a:lnTo>
                <a:lnTo>
                  <a:pt x="206" y="100"/>
                </a:lnTo>
                <a:lnTo>
                  <a:pt x="206" y="102"/>
                </a:lnTo>
                <a:lnTo>
                  <a:pt x="209" y="103"/>
                </a:lnTo>
                <a:lnTo>
                  <a:pt x="209" y="103"/>
                </a:lnTo>
                <a:lnTo>
                  <a:pt x="210" y="103"/>
                </a:lnTo>
                <a:lnTo>
                  <a:pt x="210" y="103"/>
                </a:lnTo>
                <a:lnTo>
                  <a:pt x="209" y="103"/>
                </a:lnTo>
                <a:lnTo>
                  <a:pt x="210" y="103"/>
                </a:lnTo>
                <a:lnTo>
                  <a:pt x="210" y="103"/>
                </a:lnTo>
                <a:close/>
                <a:moveTo>
                  <a:pt x="229" y="128"/>
                </a:moveTo>
                <a:lnTo>
                  <a:pt x="229" y="128"/>
                </a:lnTo>
                <a:lnTo>
                  <a:pt x="229" y="127"/>
                </a:lnTo>
                <a:lnTo>
                  <a:pt x="229" y="128"/>
                </a:lnTo>
                <a:lnTo>
                  <a:pt x="229" y="128"/>
                </a:lnTo>
                <a:lnTo>
                  <a:pt x="229" y="128"/>
                </a:lnTo>
                <a:lnTo>
                  <a:pt x="229" y="128"/>
                </a:lnTo>
                <a:lnTo>
                  <a:pt x="229" y="128"/>
                </a:lnTo>
                <a:close/>
                <a:moveTo>
                  <a:pt x="226" y="127"/>
                </a:moveTo>
                <a:lnTo>
                  <a:pt x="226" y="127"/>
                </a:lnTo>
                <a:lnTo>
                  <a:pt x="227" y="126"/>
                </a:lnTo>
                <a:lnTo>
                  <a:pt x="227" y="127"/>
                </a:lnTo>
                <a:lnTo>
                  <a:pt x="227" y="127"/>
                </a:lnTo>
                <a:lnTo>
                  <a:pt x="227" y="127"/>
                </a:lnTo>
                <a:lnTo>
                  <a:pt x="226" y="127"/>
                </a:lnTo>
                <a:lnTo>
                  <a:pt x="226" y="127"/>
                </a:lnTo>
                <a:close/>
                <a:moveTo>
                  <a:pt x="210" y="106"/>
                </a:moveTo>
                <a:lnTo>
                  <a:pt x="210" y="106"/>
                </a:lnTo>
                <a:lnTo>
                  <a:pt x="210" y="106"/>
                </a:lnTo>
                <a:lnTo>
                  <a:pt x="210" y="105"/>
                </a:lnTo>
                <a:lnTo>
                  <a:pt x="207" y="105"/>
                </a:lnTo>
                <a:lnTo>
                  <a:pt x="206" y="105"/>
                </a:lnTo>
                <a:lnTo>
                  <a:pt x="210" y="106"/>
                </a:lnTo>
                <a:lnTo>
                  <a:pt x="210" y="106"/>
                </a:lnTo>
                <a:lnTo>
                  <a:pt x="209" y="108"/>
                </a:lnTo>
                <a:lnTo>
                  <a:pt x="210" y="106"/>
                </a:lnTo>
                <a:lnTo>
                  <a:pt x="210" y="106"/>
                </a:lnTo>
                <a:close/>
                <a:moveTo>
                  <a:pt x="228" y="132"/>
                </a:moveTo>
                <a:lnTo>
                  <a:pt x="228" y="132"/>
                </a:lnTo>
                <a:lnTo>
                  <a:pt x="226" y="130"/>
                </a:lnTo>
                <a:lnTo>
                  <a:pt x="226" y="129"/>
                </a:lnTo>
                <a:lnTo>
                  <a:pt x="227" y="129"/>
                </a:lnTo>
                <a:lnTo>
                  <a:pt x="228" y="132"/>
                </a:lnTo>
                <a:lnTo>
                  <a:pt x="228" y="132"/>
                </a:lnTo>
                <a:lnTo>
                  <a:pt x="227" y="130"/>
                </a:lnTo>
                <a:lnTo>
                  <a:pt x="228" y="132"/>
                </a:lnTo>
                <a:lnTo>
                  <a:pt x="228" y="132"/>
                </a:lnTo>
                <a:close/>
                <a:moveTo>
                  <a:pt x="222" y="127"/>
                </a:moveTo>
                <a:lnTo>
                  <a:pt x="222" y="127"/>
                </a:lnTo>
                <a:lnTo>
                  <a:pt x="223" y="126"/>
                </a:lnTo>
                <a:lnTo>
                  <a:pt x="224" y="126"/>
                </a:lnTo>
                <a:lnTo>
                  <a:pt x="224" y="127"/>
                </a:lnTo>
                <a:lnTo>
                  <a:pt x="222" y="127"/>
                </a:lnTo>
                <a:lnTo>
                  <a:pt x="222" y="127"/>
                </a:lnTo>
                <a:lnTo>
                  <a:pt x="223" y="127"/>
                </a:lnTo>
                <a:lnTo>
                  <a:pt x="222" y="127"/>
                </a:lnTo>
                <a:lnTo>
                  <a:pt x="222" y="127"/>
                </a:lnTo>
                <a:close/>
                <a:moveTo>
                  <a:pt x="201" y="108"/>
                </a:moveTo>
                <a:lnTo>
                  <a:pt x="201" y="108"/>
                </a:lnTo>
                <a:lnTo>
                  <a:pt x="204" y="106"/>
                </a:lnTo>
                <a:lnTo>
                  <a:pt x="205" y="105"/>
                </a:lnTo>
                <a:lnTo>
                  <a:pt x="205" y="106"/>
                </a:lnTo>
                <a:lnTo>
                  <a:pt x="205" y="106"/>
                </a:lnTo>
                <a:lnTo>
                  <a:pt x="204" y="106"/>
                </a:lnTo>
                <a:lnTo>
                  <a:pt x="204" y="108"/>
                </a:lnTo>
                <a:lnTo>
                  <a:pt x="203" y="108"/>
                </a:lnTo>
                <a:lnTo>
                  <a:pt x="201" y="108"/>
                </a:lnTo>
                <a:lnTo>
                  <a:pt x="201" y="108"/>
                </a:lnTo>
                <a:close/>
                <a:moveTo>
                  <a:pt x="193" y="104"/>
                </a:moveTo>
                <a:lnTo>
                  <a:pt x="193" y="104"/>
                </a:lnTo>
                <a:lnTo>
                  <a:pt x="194" y="103"/>
                </a:lnTo>
                <a:lnTo>
                  <a:pt x="195" y="103"/>
                </a:lnTo>
                <a:lnTo>
                  <a:pt x="195" y="103"/>
                </a:lnTo>
                <a:lnTo>
                  <a:pt x="194" y="104"/>
                </a:lnTo>
                <a:lnTo>
                  <a:pt x="193" y="104"/>
                </a:lnTo>
                <a:lnTo>
                  <a:pt x="193" y="104"/>
                </a:lnTo>
                <a:close/>
                <a:moveTo>
                  <a:pt x="194" y="108"/>
                </a:moveTo>
                <a:lnTo>
                  <a:pt x="194" y="108"/>
                </a:lnTo>
                <a:lnTo>
                  <a:pt x="197" y="106"/>
                </a:lnTo>
                <a:lnTo>
                  <a:pt x="198" y="106"/>
                </a:lnTo>
                <a:lnTo>
                  <a:pt x="199" y="108"/>
                </a:lnTo>
                <a:lnTo>
                  <a:pt x="199" y="108"/>
                </a:lnTo>
                <a:lnTo>
                  <a:pt x="198" y="108"/>
                </a:lnTo>
                <a:lnTo>
                  <a:pt x="197" y="108"/>
                </a:lnTo>
                <a:lnTo>
                  <a:pt x="194" y="108"/>
                </a:lnTo>
                <a:lnTo>
                  <a:pt x="194" y="108"/>
                </a:lnTo>
                <a:lnTo>
                  <a:pt x="194" y="108"/>
                </a:lnTo>
                <a:close/>
                <a:moveTo>
                  <a:pt x="183" y="103"/>
                </a:moveTo>
                <a:lnTo>
                  <a:pt x="183" y="103"/>
                </a:lnTo>
                <a:lnTo>
                  <a:pt x="183" y="102"/>
                </a:lnTo>
                <a:lnTo>
                  <a:pt x="185" y="102"/>
                </a:lnTo>
                <a:lnTo>
                  <a:pt x="185" y="102"/>
                </a:lnTo>
                <a:lnTo>
                  <a:pt x="185" y="103"/>
                </a:lnTo>
                <a:lnTo>
                  <a:pt x="183" y="103"/>
                </a:lnTo>
                <a:lnTo>
                  <a:pt x="183" y="103"/>
                </a:lnTo>
                <a:close/>
                <a:moveTo>
                  <a:pt x="186" y="106"/>
                </a:moveTo>
                <a:lnTo>
                  <a:pt x="186" y="106"/>
                </a:lnTo>
                <a:lnTo>
                  <a:pt x="183" y="104"/>
                </a:lnTo>
                <a:lnTo>
                  <a:pt x="186" y="106"/>
                </a:lnTo>
                <a:lnTo>
                  <a:pt x="186" y="106"/>
                </a:lnTo>
                <a:lnTo>
                  <a:pt x="186" y="105"/>
                </a:lnTo>
                <a:lnTo>
                  <a:pt x="186" y="105"/>
                </a:lnTo>
                <a:lnTo>
                  <a:pt x="186" y="105"/>
                </a:lnTo>
                <a:lnTo>
                  <a:pt x="186" y="106"/>
                </a:lnTo>
                <a:lnTo>
                  <a:pt x="186" y="106"/>
                </a:lnTo>
                <a:close/>
                <a:moveTo>
                  <a:pt x="186" y="108"/>
                </a:moveTo>
                <a:lnTo>
                  <a:pt x="186" y="108"/>
                </a:lnTo>
                <a:lnTo>
                  <a:pt x="183" y="106"/>
                </a:lnTo>
                <a:lnTo>
                  <a:pt x="183" y="108"/>
                </a:lnTo>
                <a:lnTo>
                  <a:pt x="185" y="109"/>
                </a:lnTo>
                <a:lnTo>
                  <a:pt x="186" y="109"/>
                </a:lnTo>
                <a:lnTo>
                  <a:pt x="186" y="108"/>
                </a:lnTo>
                <a:lnTo>
                  <a:pt x="186" y="108"/>
                </a:lnTo>
                <a:lnTo>
                  <a:pt x="185" y="106"/>
                </a:lnTo>
                <a:lnTo>
                  <a:pt x="186" y="106"/>
                </a:lnTo>
                <a:lnTo>
                  <a:pt x="186" y="106"/>
                </a:lnTo>
                <a:lnTo>
                  <a:pt x="186" y="108"/>
                </a:lnTo>
                <a:lnTo>
                  <a:pt x="186" y="108"/>
                </a:lnTo>
                <a:close/>
                <a:moveTo>
                  <a:pt x="177" y="110"/>
                </a:moveTo>
                <a:lnTo>
                  <a:pt x="177" y="110"/>
                </a:lnTo>
                <a:lnTo>
                  <a:pt x="179" y="109"/>
                </a:lnTo>
                <a:lnTo>
                  <a:pt x="180" y="108"/>
                </a:lnTo>
                <a:lnTo>
                  <a:pt x="180" y="108"/>
                </a:lnTo>
                <a:lnTo>
                  <a:pt x="179" y="110"/>
                </a:lnTo>
                <a:lnTo>
                  <a:pt x="179" y="110"/>
                </a:lnTo>
                <a:lnTo>
                  <a:pt x="177" y="110"/>
                </a:lnTo>
                <a:lnTo>
                  <a:pt x="177" y="110"/>
                </a:lnTo>
                <a:close/>
                <a:moveTo>
                  <a:pt x="199" y="127"/>
                </a:moveTo>
                <a:lnTo>
                  <a:pt x="199" y="127"/>
                </a:lnTo>
                <a:lnTo>
                  <a:pt x="200" y="126"/>
                </a:lnTo>
                <a:lnTo>
                  <a:pt x="201" y="126"/>
                </a:lnTo>
                <a:lnTo>
                  <a:pt x="201" y="126"/>
                </a:lnTo>
                <a:lnTo>
                  <a:pt x="200" y="127"/>
                </a:lnTo>
                <a:lnTo>
                  <a:pt x="199" y="127"/>
                </a:lnTo>
                <a:lnTo>
                  <a:pt x="199" y="127"/>
                </a:lnTo>
                <a:close/>
                <a:moveTo>
                  <a:pt x="200" y="128"/>
                </a:moveTo>
                <a:lnTo>
                  <a:pt x="200" y="128"/>
                </a:lnTo>
                <a:lnTo>
                  <a:pt x="201" y="128"/>
                </a:lnTo>
                <a:lnTo>
                  <a:pt x="201" y="128"/>
                </a:lnTo>
                <a:lnTo>
                  <a:pt x="201" y="128"/>
                </a:lnTo>
                <a:lnTo>
                  <a:pt x="201" y="129"/>
                </a:lnTo>
                <a:lnTo>
                  <a:pt x="200" y="128"/>
                </a:lnTo>
                <a:lnTo>
                  <a:pt x="200" y="128"/>
                </a:lnTo>
                <a:close/>
                <a:moveTo>
                  <a:pt x="197" y="126"/>
                </a:moveTo>
                <a:lnTo>
                  <a:pt x="197" y="126"/>
                </a:lnTo>
                <a:lnTo>
                  <a:pt x="197" y="123"/>
                </a:lnTo>
                <a:lnTo>
                  <a:pt x="197" y="124"/>
                </a:lnTo>
                <a:lnTo>
                  <a:pt x="195" y="126"/>
                </a:lnTo>
                <a:lnTo>
                  <a:pt x="197" y="126"/>
                </a:lnTo>
                <a:lnTo>
                  <a:pt x="197" y="126"/>
                </a:lnTo>
                <a:lnTo>
                  <a:pt x="197" y="126"/>
                </a:lnTo>
                <a:lnTo>
                  <a:pt x="197" y="126"/>
                </a:lnTo>
                <a:lnTo>
                  <a:pt x="197" y="126"/>
                </a:lnTo>
                <a:close/>
                <a:moveTo>
                  <a:pt x="198" y="132"/>
                </a:moveTo>
                <a:lnTo>
                  <a:pt x="198" y="132"/>
                </a:lnTo>
                <a:lnTo>
                  <a:pt x="198" y="128"/>
                </a:lnTo>
                <a:lnTo>
                  <a:pt x="198" y="132"/>
                </a:lnTo>
                <a:lnTo>
                  <a:pt x="198" y="132"/>
                </a:lnTo>
                <a:lnTo>
                  <a:pt x="199" y="132"/>
                </a:lnTo>
                <a:lnTo>
                  <a:pt x="198" y="132"/>
                </a:lnTo>
                <a:lnTo>
                  <a:pt x="198" y="132"/>
                </a:lnTo>
                <a:close/>
                <a:moveTo>
                  <a:pt x="167" y="109"/>
                </a:moveTo>
                <a:lnTo>
                  <a:pt x="167" y="109"/>
                </a:lnTo>
                <a:lnTo>
                  <a:pt x="168" y="106"/>
                </a:lnTo>
                <a:lnTo>
                  <a:pt x="169" y="108"/>
                </a:lnTo>
                <a:lnTo>
                  <a:pt x="169" y="108"/>
                </a:lnTo>
                <a:lnTo>
                  <a:pt x="168" y="109"/>
                </a:lnTo>
                <a:lnTo>
                  <a:pt x="167" y="109"/>
                </a:lnTo>
                <a:lnTo>
                  <a:pt x="167" y="109"/>
                </a:lnTo>
                <a:close/>
                <a:moveTo>
                  <a:pt x="194" y="128"/>
                </a:moveTo>
                <a:lnTo>
                  <a:pt x="194" y="128"/>
                </a:lnTo>
                <a:lnTo>
                  <a:pt x="194" y="127"/>
                </a:lnTo>
                <a:lnTo>
                  <a:pt x="195" y="128"/>
                </a:lnTo>
                <a:lnTo>
                  <a:pt x="195" y="128"/>
                </a:lnTo>
                <a:lnTo>
                  <a:pt x="194" y="128"/>
                </a:lnTo>
                <a:lnTo>
                  <a:pt x="194" y="128"/>
                </a:lnTo>
                <a:lnTo>
                  <a:pt x="194" y="128"/>
                </a:lnTo>
                <a:close/>
                <a:moveTo>
                  <a:pt x="173" y="114"/>
                </a:moveTo>
                <a:lnTo>
                  <a:pt x="173" y="114"/>
                </a:lnTo>
                <a:lnTo>
                  <a:pt x="168" y="116"/>
                </a:lnTo>
                <a:lnTo>
                  <a:pt x="167" y="116"/>
                </a:lnTo>
                <a:lnTo>
                  <a:pt x="168" y="115"/>
                </a:lnTo>
                <a:lnTo>
                  <a:pt x="173" y="114"/>
                </a:lnTo>
                <a:lnTo>
                  <a:pt x="173" y="114"/>
                </a:lnTo>
                <a:lnTo>
                  <a:pt x="171" y="114"/>
                </a:lnTo>
                <a:lnTo>
                  <a:pt x="173" y="114"/>
                </a:lnTo>
                <a:lnTo>
                  <a:pt x="173" y="114"/>
                </a:lnTo>
                <a:close/>
                <a:moveTo>
                  <a:pt x="163" y="115"/>
                </a:moveTo>
                <a:lnTo>
                  <a:pt x="163" y="115"/>
                </a:lnTo>
                <a:lnTo>
                  <a:pt x="164" y="116"/>
                </a:lnTo>
                <a:lnTo>
                  <a:pt x="165" y="115"/>
                </a:lnTo>
                <a:lnTo>
                  <a:pt x="164" y="114"/>
                </a:lnTo>
                <a:lnTo>
                  <a:pt x="164" y="112"/>
                </a:lnTo>
                <a:lnTo>
                  <a:pt x="163" y="115"/>
                </a:lnTo>
                <a:lnTo>
                  <a:pt x="163" y="115"/>
                </a:lnTo>
                <a:lnTo>
                  <a:pt x="162" y="115"/>
                </a:lnTo>
                <a:lnTo>
                  <a:pt x="163" y="114"/>
                </a:lnTo>
                <a:lnTo>
                  <a:pt x="163" y="114"/>
                </a:lnTo>
                <a:lnTo>
                  <a:pt x="163" y="115"/>
                </a:lnTo>
                <a:lnTo>
                  <a:pt x="163" y="115"/>
                </a:lnTo>
                <a:close/>
                <a:moveTo>
                  <a:pt x="162" y="118"/>
                </a:moveTo>
                <a:lnTo>
                  <a:pt x="162" y="118"/>
                </a:lnTo>
                <a:lnTo>
                  <a:pt x="162" y="115"/>
                </a:lnTo>
                <a:lnTo>
                  <a:pt x="162" y="118"/>
                </a:lnTo>
                <a:lnTo>
                  <a:pt x="162" y="118"/>
                </a:lnTo>
                <a:lnTo>
                  <a:pt x="160" y="117"/>
                </a:lnTo>
                <a:lnTo>
                  <a:pt x="160" y="117"/>
                </a:lnTo>
                <a:lnTo>
                  <a:pt x="162" y="117"/>
                </a:lnTo>
                <a:lnTo>
                  <a:pt x="162" y="118"/>
                </a:lnTo>
                <a:lnTo>
                  <a:pt x="162" y="118"/>
                </a:lnTo>
                <a:close/>
                <a:moveTo>
                  <a:pt x="152" y="115"/>
                </a:moveTo>
                <a:lnTo>
                  <a:pt x="152" y="115"/>
                </a:lnTo>
                <a:lnTo>
                  <a:pt x="153" y="114"/>
                </a:lnTo>
                <a:lnTo>
                  <a:pt x="154" y="114"/>
                </a:lnTo>
                <a:lnTo>
                  <a:pt x="154" y="114"/>
                </a:lnTo>
                <a:lnTo>
                  <a:pt x="153" y="115"/>
                </a:lnTo>
                <a:lnTo>
                  <a:pt x="152" y="115"/>
                </a:lnTo>
                <a:lnTo>
                  <a:pt x="152" y="115"/>
                </a:lnTo>
                <a:close/>
                <a:moveTo>
                  <a:pt x="35" y="128"/>
                </a:moveTo>
                <a:lnTo>
                  <a:pt x="35" y="128"/>
                </a:lnTo>
                <a:lnTo>
                  <a:pt x="35" y="130"/>
                </a:lnTo>
                <a:lnTo>
                  <a:pt x="35" y="130"/>
                </a:lnTo>
                <a:lnTo>
                  <a:pt x="34" y="129"/>
                </a:lnTo>
                <a:lnTo>
                  <a:pt x="34" y="128"/>
                </a:lnTo>
                <a:lnTo>
                  <a:pt x="34" y="127"/>
                </a:lnTo>
                <a:lnTo>
                  <a:pt x="35" y="128"/>
                </a:lnTo>
                <a:lnTo>
                  <a:pt x="35" y="128"/>
                </a:lnTo>
                <a:lnTo>
                  <a:pt x="35" y="128"/>
                </a:lnTo>
                <a:lnTo>
                  <a:pt x="35" y="128"/>
                </a:lnTo>
                <a:lnTo>
                  <a:pt x="35" y="128"/>
                </a:lnTo>
                <a:close/>
                <a:moveTo>
                  <a:pt x="144" y="127"/>
                </a:moveTo>
                <a:lnTo>
                  <a:pt x="144" y="127"/>
                </a:lnTo>
                <a:lnTo>
                  <a:pt x="142" y="126"/>
                </a:lnTo>
                <a:lnTo>
                  <a:pt x="142" y="124"/>
                </a:lnTo>
                <a:lnTo>
                  <a:pt x="144" y="123"/>
                </a:lnTo>
                <a:lnTo>
                  <a:pt x="144" y="124"/>
                </a:lnTo>
                <a:lnTo>
                  <a:pt x="144" y="124"/>
                </a:lnTo>
                <a:lnTo>
                  <a:pt x="144" y="124"/>
                </a:lnTo>
                <a:lnTo>
                  <a:pt x="144" y="124"/>
                </a:lnTo>
                <a:lnTo>
                  <a:pt x="144" y="127"/>
                </a:lnTo>
                <a:lnTo>
                  <a:pt x="144" y="127"/>
                </a:lnTo>
                <a:close/>
                <a:moveTo>
                  <a:pt x="33" y="133"/>
                </a:moveTo>
                <a:lnTo>
                  <a:pt x="33" y="133"/>
                </a:lnTo>
                <a:lnTo>
                  <a:pt x="32" y="138"/>
                </a:lnTo>
                <a:lnTo>
                  <a:pt x="30" y="140"/>
                </a:lnTo>
                <a:lnTo>
                  <a:pt x="29" y="140"/>
                </a:lnTo>
                <a:lnTo>
                  <a:pt x="29" y="138"/>
                </a:lnTo>
                <a:lnTo>
                  <a:pt x="30" y="134"/>
                </a:lnTo>
                <a:lnTo>
                  <a:pt x="32" y="133"/>
                </a:lnTo>
                <a:lnTo>
                  <a:pt x="33" y="133"/>
                </a:lnTo>
                <a:lnTo>
                  <a:pt x="33" y="133"/>
                </a:lnTo>
                <a:lnTo>
                  <a:pt x="33" y="134"/>
                </a:lnTo>
                <a:lnTo>
                  <a:pt x="32" y="134"/>
                </a:lnTo>
                <a:lnTo>
                  <a:pt x="32" y="133"/>
                </a:lnTo>
                <a:lnTo>
                  <a:pt x="33" y="133"/>
                </a:lnTo>
                <a:lnTo>
                  <a:pt x="33" y="133"/>
                </a:lnTo>
                <a:close/>
                <a:moveTo>
                  <a:pt x="27" y="144"/>
                </a:moveTo>
                <a:lnTo>
                  <a:pt x="27" y="144"/>
                </a:lnTo>
                <a:lnTo>
                  <a:pt x="28" y="143"/>
                </a:lnTo>
                <a:lnTo>
                  <a:pt x="28" y="141"/>
                </a:lnTo>
                <a:lnTo>
                  <a:pt x="28" y="141"/>
                </a:lnTo>
                <a:lnTo>
                  <a:pt x="29" y="143"/>
                </a:lnTo>
                <a:lnTo>
                  <a:pt x="29" y="144"/>
                </a:lnTo>
                <a:lnTo>
                  <a:pt x="28" y="145"/>
                </a:lnTo>
                <a:lnTo>
                  <a:pt x="27" y="144"/>
                </a:lnTo>
                <a:lnTo>
                  <a:pt x="27" y="144"/>
                </a:lnTo>
                <a:close/>
                <a:moveTo>
                  <a:pt x="158" y="146"/>
                </a:moveTo>
                <a:lnTo>
                  <a:pt x="158" y="146"/>
                </a:lnTo>
                <a:lnTo>
                  <a:pt x="158" y="145"/>
                </a:lnTo>
                <a:lnTo>
                  <a:pt x="159" y="145"/>
                </a:lnTo>
                <a:lnTo>
                  <a:pt x="159" y="145"/>
                </a:lnTo>
                <a:lnTo>
                  <a:pt x="159" y="146"/>
                </a:lnTo>
                <a:lnTo>
                  <a:pt x="158" y="146"/>
                </a:lnTo>
                <a:lnTo>
                  <a:pt x="158" y="146"/>
                </a:lnTo>
                <a:close/>
                <a:moveTo>
                  <a:pt x="156" y="150"/>
                </a:moveTo>
                <a:lnTo>
                  <a:pt x="156" y="150"/>
                </a:lnTo>
                <a:lnTo>
                  <a:pt x="157" y="152"/>
                </a:lnTo>
                <a:lnTo>
                  <a:pt x="156" y="151"/>
                </a:lnTo>
                <a:lnTo>
                  <a:pt x="154" y="150"/>
                </a:lnTo>
                <a:lnTo>
                  <a:pt x="156" y="150"/>
                </a:lnTo>
                <a:lnTo>
                  <a:pt x="156" y="150"/>
                </a:lnTo>
                <a:lnTo>
                  <a:pt x="157" y="151"/>
                </a:lnTo>
                <a:lnTo>
                  <a:pt x="156" y="150"/>
                </a:lnTo>
                <a:lnTo>
                  <a:pt x="156" y="150"/>
                </a:lnTo>
                <a:close/>
                <a:moveTo>
                  <a:pt x="157" y="153"/>
                </a:moveTo>
                <a:lnTo>
                  <a:pt x="157" y="153"/>
                </a:lnTo>
                <a:lnTo>
                  <a:pt x="158" y="152"/>
                </a:lnTo>
                <a:lnTo>
                  <a:pt x="159" y="151"/>
                </a:lnTo>
                <a:lnTo>
                  <a:pt x="159" y="151"/>
                </a:lnTo>
                <a:lnTo>
                  <a:pt x="158" y="152"/>
                </a:lnTo>
                <a:lnTo>
                  <a:pt x="157" y="153"/>
                </a:lnTo>
                <a:lnTo>
                  <a:pt x="157" y="153"/>
                </a:lnTo>
                <a:close/>
                <a:moveTo>
                  <a:pt x="21" y="169"/>
                </a:moveTo>
                <a:lnTo>
                  <a:pt x="21" y="169"/>
                </a:lnTo>
                <a:lnTo>
                  <a:pt x="20" y="171"/>
                </a:lnTo>
                <a:lnTo>
                  <a:pt x="20" y="173"/>
                </a:lnTo>
                <a:lnTo>
                  <a:pt x="20" y="175"/>
                </a:lnTo>
                <a:lnTo>
                  <a:pt x="18" y="175"/>
                </a:lnTo>
                <a:lnTo>
                  <a:pt x="18" y="175"/>
                </a:lnTo>
                <a:lnTo>
                  <a:pt x="18" y="171"/>
                </a:lnTo>
                <a:lnTo>
                  <a:pt x="20" y="170"/>
                </a:lnTo>
                <a:lnTo>
                  <a:pt x="21" y="169"/>
                </a:lnTo>
                <a:lnTo>
                  <a:pt x="21" y="169"/>
                </a:lnTo>
                <a:close/>
                <a:moveTo>
                  <a:pt x="154" y="157"/>
                </a:moveTo>
                <a:lnTo>
                  <a:pt x="154" y="157"/>
                </a:lnTo>
                <a:lnTo>
                  <a:pt x="153" y="156"/>
                </a:lnTo>
                <a:lnTo>
                  <a:pt x="153" y="155"/>
                </a:lnTo>
                <a:lnTo>
                  <a:pt x="154" y="155"/>
                </a:lnTo>
                <a:lnTo>
                  <a:pt x="154" y="157"/>
                </a:lnTo>
                <a:lnTo>
                  <a:pt x="154" y="157"/>
                </a:lnTo>
                <a:lnTo>
                  <a:pt x="154" y="156"/>
                </a:lnTo>
                <a:lnTo>
                  <a:pt x="154" y="157"/>
                </a:lnTo>
                <a:lnTo>
                  <a:pt x="154" y="157"/>
                </a:lnTo>
                <a:close/>
                <a:moveTo>
                  <a:pt x="150" y="156"/>
                </a:moveTo>
                <a:lnTo>
                  <a:pt x="150" y="156"/>
                </a:lnTo>
                <a:lnTo>
                  <a:pt x="148" y="157"/>
                </a:lnTo>
                <a:lnTo>
                  <a:pt x="147" y="157"/>
                </a:lnTo>
                <a:lnTo>
                  <a:pt x="147" y="157"/>
                </a:lnTo>
                <a:lnTo>
                  <a:pt x="148" y="156"/>
                </a:lnTo>
                <a:lnTo>
                  <a:pt x="150" y="156"/>
                </a:lnTo>
                <a:lnTo>
                  <a:pt x="150" y="156"/>
                </a:lnTo>
                <a:close/>
                <a:moveTo>
                  <a:pt x="154" y="161"/>
                </a:moveTo>
                <a:lnTo>
                  <a:pt x="154" y="161"/>
                </a:lnTo>
                <a:lnTo>
                  <a:pt x="154" y="159"/>
                </a:lnTo>
                <a:lnTo>
                  <a:pt x="154" y="161"/>
                </a:lnTo>
                <a:lnTo>
                  <a:pt x="154" y="161"/>
                </a:lnTo>
                <a:lnTo>
                  <a:pt x="154" y="161"/>
                </a:lnTo>
                <a:lnTo>
                  <a:pt x="154" y="161"/>
                </a:lnTo>
                <a:lnTo>
                  <a:pt x="154" y="161"/>
                </a:lnTo>
                <a:close/>
                <a:moveTo>
                  <a:pt x="15" y="188"/>
                </a:moveTo>
                <a:lnTo>
                  <a:pt x="15" y="188"/>
                </a:lnTo>
                <a:lnTo>
                  <a:pt x="14" y="186"/>
                </a:lnTo>
                <a:lnTo>
                  <a:pt x="15" y="185"/>
                </a:lnTo>
                <a:lnTo>
                  <a:pt x="16" y="186"/>
                </a:lnTo>
                <a:lnTo>
                  <a:pt x="16" y="187"/>
                </a:lnTo>
                <a:lnTo>
                  <a:pt x="15" y="188"/>
                </a:lnTo>
                <a:lnTo>
                  <a:pt x="15" y="188"/>
                </a:lnTo>
                <a:lnTo>
                  <a:pt x="15" y="187"/>
                </a:lnTo>
                <a:lnTo>
                  <a:pt x="15" y="188"/>
                </a:lnTo>
                <a:lnTo>
                  <a:pt x="15" y="188"/>
                </a:lnTo>
                <a:close/>
                <a:moveTo>
                  <a:pt x="144" y="162"/>
                </a:moveTo>
                <a:lnTo>
                  <a:pt x="144" y="162"/>
                </a:lnTo>
                <a:lnTo>
                  <a:pt x="144" y="162"/>
                </a:lnTo>
                <a:lnTo>
                  <a:pt x="144" y="162"/>
                </a:lnTo>
                <a:lnTo>
                  <a:pt x="144" y="162"/>
                </a:lnTo>
                <a:lnTo>
                  <a:pt x="144" y="162"/>
                </a:lnTo>
                <a:lnTo>
                  <a:pt x="144" y="162"/>
                </a:lnTo>
                <a:lnTo>
                  <a:pt x="144" y="162"/>
                </a:lnTo>
                <a:lnTo>
                  <a:pt x="144" y="162"/>
                </a:lnTo>
                <a:lnTo>
                  <a:pt x="144" y="162"/>
                </a:lnTo>
                <a:close/>
                <a:moveTo>
                  <a:pt x="10" y="194"/>
                </a:moveTo>
                <a:lnTo>
                  <a:pt x="12" y="193"/>
                </a:lnTo>
                <a:lnTo>
                  <a:pt x="12" y="193"/>
                </a:lnTo>
                <a:lnTo>
                  <a:pt x="12" y="194"/>
                </a:lnTo>
                <a:lnTo>
                  <a:pt x="11" y="195"/>
                </a:lnTo>
                <a:lnTo>
                  <a:pt x="11" y="195"/>
                </a:lnTo>
                <a:lnTo>
                  <a:pt x="10" y="194"/>
                </a:lnTo>
                <a:lnTo>
                  <a:pt x="10" y="194"/>
                </a:lnTo>
                <a:close/>
                <a:moveTo>
                  <a:pt x="139" y="165"/>
                </a:moveTo>
                <a:lnTo>
                  <a:pt x="139" y="165"/>
                </a:lnTo>
                <a:lnTo>
                  <a:pt x="139" y="167"/>
                </a:lnTo>
                <a:lnTo>
                  <a:pt x="138" y="165"/>
                </a:lnTo>
                <a:lnTo>
                  <a:pt x="138" y="165"/>
                </a:lnTo>
                <a:lnTo>
                  <a:pt x="139" y="165"/>
                </a:lnTo>
                <a:lnTo>
                  <a:pt x="139" y="165"/>
                </a:lnTo>
                <a:lnTo>
                  <a:pt x="139" y="165"/>
                </a:lnTo>
                <a:lnTo>
                  <a:pt x="139" y="165"/>
                </a:lnTo>
                <a:lnTo>
                  <a:pt x="139" y="165"/>
                </a:lnTo>
                <a:close/>
                <a:moveTo>
                  <a:pt x="11" y="212"/>
                </a:moveTo>
                <a:lnTo>
                  <a:pt x="11" y="212"/>
                </a:lnTo>
                <a:lnTo>
                  <a:pt x="10" y="214"/>
                </a:lnTo>
                <a:lnTo>
                  <a:pt x="9" y="214"/>
                </a:lnTo>
                <a:lnTo>
                  <a:pt x="9" y="212"/>
                </a:lnTo>
                <a:lnTo>
                  <a:pt x="10" y="210"/>
                </a:lnTo>
                <a:lnTo>
                  <a:pt x="10" y="210"/>
                </a:lnTo>
                <a:lnTo>
                  <a:pt x="11" y="212"/>
                </a:lnTo>
                <a:lnTo>
                  <a:pt x="11" y="212"/>
                </a:lnTo>
                <a:lnTo>
                  <a:pt x="11" y="212"/>
                </a:lnTo>
                <a:lnTo>
                  <a:pt x="11" y="211"/>
                </a:lnTo>
                <a:lnTo>
                  <a:pt x="11" y="211"/>
                </a:lnTo>
                <a:lnTo>
                  <a:pt x="11" y="212"/>
                </a:lnTo>
                <a:lnTo>
                  <a:pt x="11" y="212"/>
                </a:lnTo>
                <a:close/>
                <a:moveTo>
                  <a:pt x="138" y="171"/>
                </a:moveTo>
                <a:lnTo>
                  <a:pt x="138" y="171"/>
                </a:lnTo>
                <a:lnTo>
                  <a:pt x="134" y="171"/>
                </a:lnTo>
                <a:lnTo>
                  <a:pt x="134" y="171"/>
                </a:lnTo>
                <a:lnTo>
                  <a:pt x="135" y="170"/>
                </a:lnTo>
                <a:lnTo>
                  <a:pt x="138" y="171"/>
                </a:lnTo>
                <a:lnTo>
                  <a:pt x="138" y="171"/>
                </a:lnTo>
                <a:lnTo>
                  <a:pt x="136" y="171"/>
                </a:lnTo>
                <a:lnTo>
                  <a:pt x="138" y="171"/>
                </a:lnTo>
                <a:lnTo>
                  <a:pt x="138" y="171"/>
                </a:lnTo>
                <a:close/>
                <a:moveTo>
                  <a:pt x="10" y="220"/>
                </a:moveTo>
                <a:lnTo>
                  <a:pt x="10" y="220"/>
                </a:lnTo>
                <a:lnTo>
                  <a:pt x="9" y="220"/>
                </a:lnTo>
                <a:lnTo>
                  <a:pt x="8" y="218"/>
                </a:lnTo>
                <a:lnTo>
                  <a:pt x="8" y="218"/>
                </a:lnTo>
                <a:lnTo>
                  <a:pt x="10" y="218"/>
                </a:lnTo>
                <a:lnTo>
                  <a:pt x="10" y="218"/>
                </a:lnTo>
                <a:lnTo>
                  <a:pt x="10" y="220"/>
                </a:lnTo>
                <a:lnTo>
                  <a:pt x="10" y="220"/>
                </a:lnTo>
                <a:close/>
                <a:moveTo>
                  <a:pt x="133" y="174"/>
                </a:moveTo>
                <a:lnTo>
                  <a:pt x="133" y="174"/>
                </a:lnTo>
                <a:lnTo>
                  <a:pt x="129" y="174"/>
                </a:lnTo>
                <a:lnTo>
                  <a:pt x="129" y="173"/>
                </a:lnTo>
                <a:lnTo>
                  <a:pt x="129" y="173"/>
                </a:lnTo>
                <a:lnTo>
                  <a:pt x="132" y="171"/>
                </a:lnTo>
                <a:lnTo>
                  <a:pt x="133" y="173"/>
                </a:lnTo>
                <a:lnTo>
                  <a:pt x="133" y="174"/>
                </a:lnTo>
                <a:lnTo>
                  <a:pt x="133" y="174"/>
                </a:lnTo>
                <a:lnTo>
                  <a:pt x="133" y="174"/>
                </a:lnTo>
                <a:lnTo>
                  <a:pt x="133" y="174"/>
                </a:lnTo>
                <a:lnTo>
                  <a:pt x="133" y="174"/>
                </a:lnTo>
                <a:lnTo>
                  <a:pt x="133" y="174"/>
                </a:lnTo>
                <a:lnTo>
                  <a:pt x="133" y="174"/>
                </a:lnTo>
                <a:close/>
                <a:moveTo>
                  <a:pt x="8" y="223"/>
                </a:moveTo>
                <a:lnTo>
                  <a:pt x="8" y="223"/>
                </a:lnTo>
                <a:lnTo>
                  <a:pt x="8" y="222"/>
                </a:lnTo>
                <a:lnTo>
                  <a:pt x="8" y="220"/>
                </a:lnTo>
                <a:lnTo>
                  <a:pt x="8" y="220"/>
                </a:lnTo>
                <a:lnTo>
                  <a:pt x="9" y="222"/>
                </a:lnTo>
                <a:lnTo>
                  <a:pt x="8" y="223"/>
                </a:lnTo>
                <a:lnTo>
                  <a:pt x="8" y="223"/>
                </a:lnTo>
                <a:close/>
                <a:moveTo>
                  <a:pt x="132" y="176"/>
                </a:moveTo>
                <a:lnTo>
                  <a:pt x="132" y="176"/>
                </a:lnTo>
                <a:lnTo>
                  <a:pt x="134" y="174"/>
                </a:lnTo>
                <a:lnTo>
                  <a:pt x="134" y="174"/>
                </a:lnTo>
                <a:lnTo>
                  <a:pt x="134" y="176"/>
                </a:lnTo>
                <a:lnTo>
                  <a:pt x="132" y="176"/>
                </a:lnTo>
                <a:lnTo>
                  <a:pt x="132" y="176"/>
                </a:lnTo>
                <a:lnTo>
                  <a:pt x="133" y="176"/>
                </a:lnTo>
                <a:lnTo>
                  <a:pt x="132" y="176"/>
                </a:lnTo>
                <a:lnTo>
                  <a:pt x="132" y="176"/>
                </a:lnTo>
                <a:close/>
                <a:moveTo>
                  <a:pt x="130" y="177"/>
                </a:moveTo>
                <a:lnTo>
                  <a:pt x="130" y="177"/>
                </a:lnTo>
                <a:lnTo>
                  <a:pt x="129" y="175"/>
                </a:lnTo>
                <a:lnTo>
                  <a:pt x="129" y="175"/>
                </a:lnTo>
                <a:lnTo>
                  <a:pt x="130" y="174"/>
                </a:lnTo>
                <a:lnTo>
                  <a:pt x="132" y="176"/>
                </a:lnTo>
                <a:lnTo>
                  <a:pt x="132" y="176"/>
                </a:lnTo>
                <a:lnTo>
                  <a:pt x="130" y="177"/>
                </a:lnTo>
                <a:lnTo>
                  <a:pt x="130" y="177"/>
                </a:lnTo>
                <a:lnTo>
                  <a:pt x="130" y="177"/>
                </a:lnTo>
                <a:lnTo>
                  <a:pt x="130" y="177"/>
                </a:lnTo>
                <a:lnTo>
                  <a:pt x="130" y="177"/>
                </a:lnTo>
                <a:close/>
                <a:moveTo>
                  <a:pt x="9" y="233"/>
                </a:moveTo>
                <a:lnTo>
                  <a:pt x="9" y="233"/>
                </a:lnTo>
                <a:lnTo>
                  <a:pt x="8" y="228"/>
                </a:lnTo>
                <a:lnTo>
                  <a:pt x="8" y="228"/>
                </a:lnTo>
                <a:lnTo>
                  <a:pt x="9" y="228"/>
                </a:lnTo>
                <a:lnTo>
                  <a:pt x="9" y="229"/>
                </a:lnTo>
                <a:lnTo>
                  <a:pt x="9" y="233"/>
                </a:lnTo>
                <a:lnTo>
                  <a:pt x="9" y="233"/>
                </a:lnTo>
                <a:lnTo>
                  <a:pt x="9" y="232"/>
                </a:lnTo>
                <a:lnTo>
                  <a:pt x="9" y="233"/>
                </a:lnTo>
                <a:lnTo>
                  <a:pt x="9" y="233"/>
                </a:lnTo>
                <a:close/>
                <a:moveTo>
                  <a:pt x="132" y="180"/>
                </a:moveTo>
                <a:lnTo>
                  <a:pt x="132" y="180"/>
                </a:lnTo>
                <a:lnTo>
                  <a:pt x="130" y="180"/>
                </a:lnTo>
                <a:lnTo>
                  <a:pt x="129" y="179"/>
                </a:lnTo>
                <a:lnTo>
                  <a:pt x="130" y="179"/>
                </a:lnTo>
                <a:lnTo>
                  <a:pt x="132" y="180"/>
                </a:lnTo>
                <a:lnTo>
                  <a:pt x="132" y="180"/>
                </a:lnTo>
                <a:lnTo>
                  <a:pt x="132" y="180"/>
                </a:lnTo>
                <a:lnTo>
                  <a:pt x="132" y="180"/>
                </a:lnTo>
                <a:lnTo>
                  <a:pt x="132" y="180"/>
                </a:lnTo>
                <a:close/>
                <a:moveTo>
                  <a:pt x="127" y="180"/>
                </a:moveTo>
                <a:lnTo>
                  <a:pt x="127" y="180"/>
                </a:lnTo>
                <a:lnTo>
                  <a:pt x="126" y="181"/>
                </a:lnTo>
                <a:lnTo>
                  <a:pt x="126" y="182"/>
                </a:lnTo>
                <a:lnTo>
                  <a:pt x="126" y="182"/>
                </a:lnTo>
                <a:lnTo>
                  <a:pt x="126" y="180"/>
                </a:lnTo>
                <a:lnTo>
                  <a:pt x="127" y="180"/>
                </a:lnTo>
                <a:lnTo>
                  <a:pt x="127" y="180"/>
                </a:lnTo>
                <a:close/>
                <a:moveTo>
                  <a:pt x="126" y="186"/>
                </a:moveTo>
                <a:lnTo>
                  <a:pt x="126" y="186"/>
                </a:lnTo>
                <a:lnTo>
                  <a:pt x="126" y="187"/>
                </a:lnTo>
                <a:lnTo>
                  <a:pt x="124" y="187"/>
                </a:lnTo>
                <a:lnTo>
                  <a:pt x="126" y="186"/>
                </a:lnTo>
                <a:lnTo>
                  <a:pt x="126" y="186"/>
                </a:lnTo>
                <a:lnTo>
                  <a:pt x="126" y="186"/>
                </a:lnTo>
                <a:lnTo>
                  <a:pt x="126" y="186"/>
                </a:lnTo>
                <a:lnTo>
                  <a:pt x="126" y="186"/>
                </a:lnTo>
                <a:lnTo>
                  <a:pt x="126" y="186"/>
                </a:lnTo>
                <a:close/>
                <a:moveTo>
                  <a:pt x="122" y="188"/>
                </a:moveTo>
                <a:lnTo>
                  <a:pt x="122" y="188"/>
                </a:lnTo>
                <a:lnTo>
                  <a:pt x="122" y="188"/>
                </a:lnTo>
                <a:lnTo>
                  <a:pt x="123" y="187"/>
                </a:lnTo>
                <a:lnTo>
                  <a:pt x="123" y="187"/>
                </a:lnTo>
                <a:lnTo>
                  <a:pt x="123" y="188"/>
                </a:lnTo>
                <a:lnTo>
                  <a:pt x="122" y="188"/>
                </a:lnTo>
                <a:lnTo>
                  <a:pt x="122" y="188"/>
                </a:lnTo>
                <a:close/>
                <a:moveTo>
                  <a:pt x="121" y="188"/>
                </a:moveTo>
                <a:lnTo>
                  <a:pt x="121" y="188"/>
                </a:lnTo>
                <a:lnTo>
                  <a:pt x="120" y="188"/>
                </a:lnTo>
                <a:lnTo>
                  <a:pt x="120" y="188"/>
                </a:lnTo>
                <a:lnTo>
                  <a:pt x="121" y="187"/>
                </a:lnTo>
                <a:lnTo>
                  <a:pt x="121" y="188"/>
                </a:lnTo>
                <a:lnTo>
                  <a:pt x="121" y="188"/>
                </a:lnTo>
                <a:lnTo>
                  <a:pt x="121" y="188"/>
                </a:lnTo>
                <a:lnTo>
                  <a:pt x="121" y="188"/>
                </a:lnTo>
                <a:close/>
                <a:moveTo>
                  <a:pt x="118" y="192"/>
                </a:moveTo>
                <a:lnTo>
                  <a:pt x="118" y="192"/>
                </a:lnTo>
                <a:lnTo>
                  <a:pt x="118" y="191"/>
                </a:lnTo>
                <a:lnTo>
                  <a:pt x="120" y="189"/>
                </a:lnTo>
                <a:lnTo>
                  <a:pt x="120" y="189"/>
                </a:lnTo>
                <a:lnTo>
                  <a:pt x="120" y="191"/>
                </a:lnTo>
                <a:lnTo>
                  <a:pt x="118" y="192"/>
                </a:lnTo>
                <a:lnTo>
                  <a:pt x="118" y="192"/>
                </a:lnTo>
                <a:close/>
                <a:moveTo>
                  <a:pt x="121" y="194"/>
                </a:moveTo>
                <a:lnTo>
                  <a:pt x="121" y="194"/>
                </a:lnTo>
                <a:lnTo>
                  <a:pt x="120" y="193"/>
                </a:lnTo>
                <a:lnTo>
                  <a:pt x="121" y="191"/>
                </a:lnTo>
                <a:lnTo>
                  <a:pt x="121" y="191"/>
                </a:lnTo>
                <a:lnTo>
                  <a:pt x="122" y="193"/>
                </a:lnTo>
                <a:lnTo>
                  <a:pt x="121" y="194"/>
                </a:lnTo>
                <a:lnTo>
                  <a:pt x="121" y="194"/>
                </a:lnTo>
                <a:close/>
                <a:moveTo>
                  <a:pt x="115" y="198"/>
                </a:moveTo>
                <a:lnTo>
                  <a:pt x="115" y="198"/>
                </a:lnTo>
                <a:lnTo>
                  <a:pt x="114" y="197"/>
                </a:lnTo>
                <a:lnTo>
                  <a:pt x="115" y="198"/>
                </a:lnTo>
                <a:lnTo>
                  <a:pt x="115" y="198"/>
                </a:lnTo>
                <a:lnTo>
                  <a:pt x="115" y="198"/>
                </a:lnTo>
                <a:lnTo>
                  <a:pt x="115" y="198"/>
                </a:lnTo>
                <a:lnTo>
                  <a:pt x="115" y="198"/>
                </a:lnTo>
                <a:close/>
                <a:moveTo>
                  <a:pt x="115" y="211"/>
                </a:moveTo>
                <a:lnTo>
                  <a:pt x="115" y="211"/>
                </a:lnTo>
                <a:lnTo>
                  <a:pt x="114" y="211"/>
                </a:lnTo>
                <a:lnTo>
                  <a:pt x="115" y="211"/>
                </a:lnTo>
                <a:lnTo>
                  <a:pt x="115" y="211"/>
                </a:lnTo>
                <a:lnTo>
                  <a:pt x="115" y="210"/>
                </a:lnTo>
                <a:lnTo>
                  <a:pt x="115" y="211"/>
                </a:lnTo>
                <a:lnTo>
                  <a:pt x="115" y="211"/>
                </a:lnTo>
                <a:close/>
                <a:moveTo>
                  <a:pt x="116" y="305"/>
                </a:moveTo>
                <a:lnTo>
                  <a:pt x="116" y="305"/>
                </a:lnTo>
                <a:lnTo>
                  <a:pt x="115" y="306"/>
                </a:lnTo>
                <a:lnTo>
                  <a:pt x="114" y="306"/>
                </a:lnTo>
                <a:lnTo>
                  <a:pt x="114" y="305"/>
                </a:lnTo>
                <a:lnTo>
                  <a:pt x="116" y="305"/>
                </a:lnTo>
                <a:lnTo>
                  <a:pt x="116" y="305"/>
                </a:lnTo>
                <a:lnTo>
                  <a:pt x="115" y="305"/>
                </a:lnTo>
                <a:lnTo>
                  <a:pt x="116" y="305"/>
                </a:lnTo>
                <a:lnTo>
                  <a:pt x="116" y="305"/>
                </a:lnTo>
                <a:close/>
                <a:moveTo>
                  <a:pt x="116" y="313"/>
                </a:moveTo>
                <a:lnTo>
                  <a:pt x="116" y="313"/>
                </a:lnTo>
                <a:lnTo>
                  <a:pt x="116" y="312"/>
                </a:lnTo>
                <a:lnTo>
                  <a:pt x="116" y="312"/>
                </a:lnTo>
                <a:lnTo>
                  <a:pt x="116" y="311"/>
                </a:lnTo>
                <a:lnTo>
                  <a:pt x="117" y="311"/>
                </a:lnTo>
                <a:lnTo>
                  <a:pt x="117" y="311"/>
                </a:lnTo>
                <a:lnTo>
                  <a:pt x="117" y="312"/>
                </a:lnTo>
                <a:lnTo>
                  <a:pt x="117" y="313"/>
                </a:lnTo>
                <a:lnTo>
                  <a:pt x="116" y="313"/>
                </a:lnTo>
                <a:lnTo>
                  <a:pt x="116" y="313"/>
                </a:lnTo>
                <a:close/>
                <a:moveTo>
                  <a:pt x="94" y="457"/>
                </a:moveTo>
                <a:lnTo>
                  <a:pt x="94" y="457"/>
                </a:lnTo>
                <a:lnTo>
                  <a:pt x="92" y="457"/>
                </a:lnTo>
                <a:lnTo>
                  <a:pt x="92" y="458"/>
                </a:lnTo>
                <a:lnTo>
                  <a:pt x="94" y="458"/>
                </a:lnTo>
                <a:lnTo>
                  <a:pt x="94" y="458"/>
                </a:lnTo>
                <a:lnTo>
                  <a:pt x="94" y="457"/>
                </a:lnTo>
                <a:lnTo>
                  <a:pt x="94" y="457"/>
                </a:lnTo>
                <a:lnTo>
                  <a:pt x="93" y="457"/>
                </a:lnTo>
                <a:lnTo>
                  <a:pt x="93" y="456"/>
                </a:lnTo>
                <a:lnTo>
                  <a:pt x="94" y="457"/>
                </a:lnTo>
                <a:lnTo>
                  <a:pt x="94" y="457"/>
                </a:lnTo>
                <a:lnTo>
                  <a:pt x="94" y="457"/>
                </a:lnTo>
                <a:close/>
                <a:moveTo>
                  <a:pt x="89" y="457"/>
                </a:moveTo>
                <a:lnTo>
                  <a:pt x="89" y="457"/>
                </a:lnTo>
                <a:lnTo>
                  <a:pt x="89" y="454"/>
                </a:lnTo>
                <a:lnTo>
                  <a:pt x="89" y="457"/>
                </a:lnTo>
                <a:lnTo>
                  <a:pt x="89" y="457"/>
                </a:lnTo>
                <a:lnTo>
                  <a:pt x="91" y="457"/>
                </a:lnTo>
                <a:lnTo>
                  <a:pt x="89" y="457"/>
                </a:lnTo>
                <a:lnTo>
                  <a:pt x="89" y="457"/>
                </a:lnTo>
                <a:close/>
                <a:moveTo>
                  <a:pt x="127" y="335"/>
                </a:moveTo>
                <a:lnTo>
                  <a:pt x="127" y="335"/>
                </a:lnTo>
                <a:lnTo>
                  <a:pt x="127" y="336"/>
                </a:lnTo>
                <a:lnTo>
                  <a:pt x="127" y="338"/>
                </a:lnTo>
                <a:lnTo>
                  <a:pt x="126" y="338"/>
                </a:lnTo>
                <a:lnTo>
                  <a:pt x="127" y="335"/>
                </a:lnTo>
                <a:lnTo>
                  <a:pt x="127" y="335"/>
                </a:lnTo>
                <a:lnTo>
                  <a:pt x="127" y="335"/>
                </a:lnTo>
                <a:lnTo>
                  <a:pt x="127" y="335"/>
                </a:lnTo>
                <a:lnTo>
                  <a:pt x="127" y="335"/>
                </a:lnTo>
                <a:close/>
                <a:moveTo>
                  <a:pt x="98" y="462"/>
                </a:moveTo>
                <a:lnTo>
                  <a:pt x="98" y="462"/>
                </a:lnTo>
                <a:lnTo>
                  <a:pt x="97" y="463"/>
                </a:lnTo>
                <a:lnTo>
                  <a:pt x="95" y="463"/>
                </a:lnTo>
                <a:lnTo>
                  <a:pt x="94" y="463"/>
                </a:lnTo>
                <a:lnTo>
                  <a:pt x="95" y="463"/>
                </a:lnTo>
                <a:lnTo>
                  <a:pt x="98" y="462"/>
                </a:lnTo>
                <a:lnTo>
                  <a:pt x="98" y="462"/>
                </a:lnTo>
                <a:lnTo>
                  <a:pt x="98" y="462"/>
                </a:lnTo>
                <a:lnTo>
                  <a:pt x="98" y="462"/>
                </a:lnTo>
                <a:lnTo>
                  <a:pt x="98" y="462"/>
                </a:lnTo>
                <a:lnTo>
                  <a:pt x="98" y="462"/>
                </a:lnTo>
                <a:lnTo>
                  <a:pt x="98" y="462"/>
                </a:lnTo>
                <a:close/>
                <a:moveTo>
                  <a:pt x="127" y="340"/>
                </a:moveTo>
                <a:lnTo>
                  <a:pt x="127" y="340"/>
                </a:lnTo>
                <a:lnTo>
                  <a:pt x="127" y="340"/>
                </a:lnTo>
                <a:lnTo>
                  <a:pt x="127" y="340"/>
                </a:lnTo>
                <a:lnTo>
                  <a:pt x="126" y="340"/>
                </a:lnTo>
                <a:lnTo>
                  <a:pt x="126" y="339"/>
                </a:lnTo>
                <a:lnTo>
                  <a:pt x="126" y="339"/>
                </a:lnTo>
                <a:lnTo>
                  <a:pt x="128" y="339"/>
                </a:lnTo>
                <a:lnTo>
                  <a:pt x="128" y="340"/>
                </a:lnTo>
                <a:lnTo>
                  <a:pt x="127" y="340"/>
                </a:lnTo>
                <a:lnTo>
                  <a:pt x="127" y="340"/>
                </a:lnTo>
                <a:close/>
                <a:moveTo>
                  <a:pt x="99" y="462"/>
                </a:moveTo>
                <a:lnTo>
                  <a:pt x="99" y="462"/>
                </a:lnTo>
                <a:lnTo>
                  <a:pt x="100" y="463"/>
                </a:lnTo>
                <a:lnTo>
                  <a:pt x="100" y="464"/>
                </a:lnTo>
                <a:lnTo>
                  <a:pt x="99" y="464"/>
                </a:lnTo>
                <a:lnTo>
                  <a:pt x="99" y="462"/>
                </a:lnTo>
                <a:lnTo>
                  <a:pt x="99" y="462"/>
                </a:lnTo>
                <a:lnTo>
                  <a:pt x="99" y="463"/>
                </a:lnTo>
                <a:lnTo>
                  <a:pt x="99" y="462"/>
                </a:lnTo>
                <a:lnTo>
                  <a:pt x="99" y="462"/>
                </a:lnTo>
                <a:close/>
                <a:moveTo>
                  <a:pt x="173" y="395"/>
                </a:moveTo>
                <a:lnTo>
                  <a:pt x="173" y="395"/>
                </a:lnTo>
                <a:lnTo>
                  <a:pt x="173" y="394"/>
                </a:lnTo>
                <a:lnTo>
                  <a:pt x="171" y="394"/>
                </a:lnTo>
                <a:lnTo>
                  <a:pt x="171" y="393"/>
                </a:lnTo>
                <a:lnTo>
                  <a:pt x="171" y="393"/>
                </a:lnTo>
                <a:lnTo>
                  <a:pt x="173" y="394"/>
                </a:lnTo>
                <a:lnTo>
                  <a:pt x="174" y="394"/>
                </a:lnTo>
                <a:lnTo>
                  <a:pt x="173" y="395"/>
                </a:lnTo>
                <a:lnTo>
                  <a:pt x="173" y="395"/>
                </a:lnTo>
                <a:close/>
                <a:moveTo>
                  <a:pt x="176" y="398"/>
                </a:moveTo>
                <a:lnTo>
                  <a:pt x="176" y="398"/>
                </a:lnTo>
                <a:lnTo>
                  <a:pt x="175" y="397"/>
                </a:lnTo>
                <a:lnTo>
                  <a:pt x="174" y="395"/>
                </a:lnTo>
                <a:lnTo>
                  <a:pt x="174" y="395"/>
                </a:lnTo>
                <a:lnTo>
                  <a:pt x="175" y="395"/>
                </a:lnTo>
                <a:lnTo>
                  <a:pt x="176" y="398"/>
                </a:lnTo>
                <a:lnTo>
                  <a:pt x="176" y="398"/>
                </a:lnTo>
                <a:close/>
                <a:moveTo>
                  <a:pt x="179" y="398"/>
                </a:moveTo>
                <a:lnTo>
                  <a:pt x="179" y="398"/>
                </a:lnTo>
                <a:lnTo>
                  <a:pt x="176" y="397"/>
                </a:lnTo>
                <a:lnTo>
                  <a:pt x="179" y="398"/>
                </a:lnTo>
                <a:lnTo>
                  <a:pt x="179" y="398"/>
                </a:lnTo>
                <a:lnTo>
                  <a:pt x="177" y="398"/>
                </a:lnTo>
                <a:lnTo>
                  <a:pt x="179" y="398"/>
                </a:lnTo>
                <a:lnTo>
                  <a:pt x="179" y="398"/>
                </a:lnTo>
                <a:close/>
                <a:moveTo>
                  <a:pt x="221" y="487"/>
                </a:moveTo>
                <a:lnTo>
                  <a:pt x="221" y="487"/>
                </a:lnTo>
                <a:lnTo>
                  <a:pt x="219" y="488"/>
                </a:lnTo>
                <a:lnTo>
                  <a:pt x="218" y="488"/>
                </a:lnTo>
                <a:lnTo>
                  <a:pt x="213" y="488"/>
                </a:lnTo>
                <a:lnTo>
                  <a:pt x="211" y="488"/>
                </a:lnTo>
                <a:lnTo>
                  <a:pt x="211" y="487"/>
                </a:lnTo>
                <a:lnTo>
                  <a:pt x="221" y="487"/>
                </a:lnTo>
                <a:lnTo>
                  <a:pt x="221" y="487"/>
                </a:lnTo>
                <a:lnTo>
                  <a:pt x="221" y="487"/>
                </a:lnTo>
                <a:lnTo>
                  <a:pt x="219" y="487"/>
                </a:lnTo>
                <a:lnTo>
                  <a:pt x="219" y="487"/>
                </a:lnTo>
                <a:lnTo>
                  <a:pt x="221" y="487"/>
                </a:lnTo>
                <a:lnTo>
                  <a:pt x="221" y="487"/>
                </a:lnTo>
                <a:close/>
                <a:moveTo>
                  <a:pt x="228" y="489"/>
                </a:moveTo>
                <a:lnTo>
                  <a:pt x="228" y="489"/>
                </a:lnTo>
                <a:lnTo>
                  <a:pt x="226" y="490"/>
                </a:lnTo>
                <a:lnTo>
                  <a:pt x="223" y="492"/>
                </a:lnTo>
                <a:lnTo>
                  <a:pt x="222" y="492"/>
                </a:lnTo>
                <a:lnTo>
                  <a:pt x="228" y="489"/>
                </a:lnTo>
                <a:lnTo>
                  <a:pt x="228" y="489"/>
                </a:lnTo>
                <a:lnTo>
                  <a:pt x="227" y="490"/>
                </a:lnTo>
                <a:lnTo>
                  <a:pt x="228" y="489"/>
                </a:lnTo>
                <a:lnTo>
                  <a:pt x="228" y="489"/>
                </a:lnTo>
                <a:close/>
                <a:moveTo>
                  <a:pt x="215" y="421"/>
                </a:moveTo>
                <a:lnTo>
                  <a:pt x="215" y="421"/>
                </a:lnTo>
                <a:lnTo>
                  <a:pt x="212" y="422"/>
                </a:lnTo>
                <a:lnTo>
                  <a:pt x="211" y="421"/>
                </a:lnTo>
                <a:lnTo>
                  <a:pt x="211" y="421"/>
                </a:lnTo>
                <a:lnTo>
                  <a:pt x="213" y="421"/>
                </a:lnTo>
                <a:lnTo>
                  <a:pt x="215" y="421"/>
                </a:lnTo>
                <a:lnTo>
                  <a:pt x="215" y="421"/>
                </a:lnTo>
                <a:close/>
                <a:moveTo>
                  <a:pt x="238" y="490"/>
                </a:moveTo>
                <a:lnTo>
                  <a:pt x="238" y="490"/>
                </a:lnTo>
                <a:lnTo>
                  <a:pt x="229" y="492"/>
                </a:lnTo>
                <a:lnTo>
                  <a:pt x="238" y="490"/>
                </a:lnTo>
                <a:lnTo>
                  <a:pt x="238" y="490"/>
                </a:lnTo>
                <a:lnTo>
                  <a:pt x="235" y="490"/>
                </a:lnTo>
                <a:lnTo>
                  <a:pt x="235" y="489"/>
                </a:lnTo>
                <a:lnTo>
                  <a:pt x="235" y="489"/>
                </a:lnTo>
                <a:lnTo>
                  <a:pt x="238" y="490"/>
                </a:lnTo>
                <a:lnTo>
                  <a:pt x="238" y="490"/>
                </a:lnTo>
                <a:close/>
                <a:moveTo>
                  <a:pt x="233" y="421"/>
                </a:moveTo>
                <a:lnTo>
                  <a:pt x="233" y="421"/>
                </a:lnTo>
                <a:lnTo>
                  <a:pt x="233" y="422"/>
                </a:lnTo>
                <a:lnTo>
                  <a:pt x="233" y="424"/>
                </a:lnTo>
                <a:lnTo>
                  <a:pt x="234" y="424"/>
                </a:lnTo>
                <a:lnTo>
                  <a:pt x="233" y="421"/>
                </a:lnTo>
                <a:lnTo>
                  <a:pt x="233" y="421"/>
                </a:lnTo>
                <a:lnTo>
                  <a:pt x="234" y="422"/>
                </a:lnTo>
                <a:lnTo>
                  <a:pt x="233" y="421"/>
                </a:lnTo>
                <a:lnTo>
                  <a:pt x="233" y="421"/>
                </a:lnTo>
                <a:close/>
                <a:moveTo>
                  <a:pt x="258" y="498"/>
                </a:moveTo>
                <a:lnTo>
                  <a:pt x="258" y="498"/>
                </a:lnTo>
                <a:lnTo>
                  <a:pt x="257" y="499"/>
                </a:lnTo>
                <a:lnTo>
                  <a:pt x="257" y="500"/>
                </a:lnTo>
                <a:lnTo>
                  <a:pt x="256" y="500"/>
                </a:lnTo>
                <a:lnTo>
                  <a:pt x="258" y="498"/>
                </a:lnTo>
                <a:lnTo>
                  <a:pt x="258" y="498"/>
                </a:lnTo>
                <a:lnTo>
                  <a:pt x="258" y="499"/>
                </a:lnTo>
                <a:lnTo>
                  <a:pt x="258" y="498"/>
                </a:lnTo>
                <a:lnTo>
                  <a:pt x="258" y="498"/>
                </a:lnTo>
                <a:close/>
                <a:moveTo>
                  <a:pt x="254" y="471"/>
                </a:moveTo>
                <a:lnTo>
                  <a:pt x="254" y="471"/>
                </a:lnTo>
                <a:lnTo>
                  <a:pt x="256" y="472"/>
                </a:lnTo>
                <a:lnTo>
                  <a:pt x="256" y="471"/>
                </a:lnTo>
                <a:lnTo>
                  <a:pt x="256" y="470"/>
                </a:lnTo>
                <a:lnTo>
                  <a:pt x="254" y="471"/>
                </a:lnTo>
                <a:lnTo>
                  <a:pt x="254" y="471"/>
                </a:lnTo>
                <a:lnTo>
                  <a:pt x="254" y="471"/>
                </a:lnTo>
                <a:lnTo>
                  <a:pt x="254" y="471"/>
                </a:lnTo>
                <a:lnTo>
                  <a:pt x="254" y="471"/>
                </a:lnTo>
                <a:close/>
                <a:moveTo>
                  <a:pt x="254" y="440"/>
                </a:moveTo>
                <a:lnTo>
                  <a:pt x="254" y="440"/>
                </a:lnTo>
                <a:lnTo>
                  <a:pt x="254" y="440"/>
                </a:lnTo>
                <a:lnTo>
                  <a:pt x="253" y="440"/>
                </a:lnTo>
                <a:lnTo>
                  <a:pt x="253" y="439"/>
                </a:lnTo>
                <a:lnTo>
                  <a:pt x="253" y="439"/>
                </a:lnTo>
                <a:lnTo>
                  <a:pt x="254" y="439"/>
                </a:lnTo>
                <a:lnTo>
                  <a:pt x="254" y="440"/>
                </a:lnTo>
                <a:lnTo>
                  <a:pt x="254" y="440"/>
                </a:lnTo>
                <a:close/>
                <a:moveTo>
                  <a:pt x="260" y="442"/>
                </a:moveTo>
                <a:lnTo>
                  <a:pt x="260" y="442"/>
                </a:lnTo>
                <a:lnTo>
                  <a:pt x="259" y="442"/>
                </a:lnTo>
                <a:lnTo>
                  <a:pt x="257" y="442"/>
                </a:lnTo>
                <a:lnTo>
                  <a:pt x="257" y="442"/>
                </a:lnTo>
                <a:lnTo>
                  <a:pt x="259" y="441"/>
                </a:lnTo>
                <a:lnTo>
                  <a:pt x="260" y="441"/>
                </a:lnTo>
                <a:lnTo>
                  <a:pt x="260" y="442"/>
                </a:lnTo>
                <a:lnTo>
                  <a:pt x="260" y="442"/>
                </a:lnTo>
                <a:close/>
                <a:moveTo>
                  <a:pt x="265" y="445"/>
                </a:moveTo>
                <a:lnTo>
                  <a:pt x="265" y="445"/>
                </a:lnTo>
                <a:lnTo>
                  <a:pt x="264" y="445"/>
                </a:lnTo>
                <a:lnTo>
                  <a:pt x="263" y="444"/>
                </a:lnTo>
                <a:lnTo>
                  <a:pt x="263" y="444"/>
                </a:lnTo>
                <a:lnTo>
                  <a:pt x="264" y="444"/>
                </a:lnTo>
                <a:lnTo>
                  <a:pt x="265" y="445"/>
                </a:lnTo>
                <a:lnTo>
                  <a:pt x="265" y="445"/>
                </a:lnTo>
                <a:close/>
                <a:moveTo>
                  <a:pt x="266" y="439"/>
                </a:moveTo>
                <a:lnTo>
                  <a:pt x="266" y="439"/>
                </a:lnTo>
                <a:lnTo>
                  <a:pt x="266" y="440"/>
                </a:lnTo>
                <a:lnTo>
                  <a:pt x="266" y="439"/>
                </a:lnTo>
                <a:lnTo>
                  <a:pt x="266" y="439"/>
                </a:lnTo>
                <a:lnTo>
                  <a:pt x="266" y="439"/>
                </a:lnTo>
                <a:lnTo>
                  <a:pt x="266" y="439"/>
                </a:lnTo>
                <a:lnTo>
                  <a:pt x="266" y="439"/>
                </a:lnTo>
                <a:close/>
                <a:moveTo>
                  <a:pt x="305" y="459"/>
                </a:moveTo>
                <a:lnTo>
                  <a:pt x="305" y="459"/>
                </a:lnTo>
                <a:lnTo>
                  <a:pt x="304" y="460"/>
                </a:lnTo>
                <a:lnTo>
                  <a:pt x="303" y="460"/>
                </a:lnTo>
                <a:lnTo>
                  <a:pt x="303" y="460"/>
                </a:lnTo>
                <a:lnTo>
                  <a:pt x="304" y="459"/>
                </a:lnTo>
                <a:lnTo>
                  <a:pt x="305" y="458"/>
                </a:lnTo>
                <a:lnTo>
                  <a:pt x="305" y="459"/>
                </a:lnTo>
                <a:lnTo>
                  <a:pt x="305" y="45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4784"/>
          <p:cNvSpPr>
            <a:spLocks noEditPoints="1"/>
          </p:cNvSpPr>
          <p:nvPr/>
        </p:nvSpPr>
        <p:spPr bwMode="auto">
          <a:xfrm flipH="1">
            <a:off x="6144271" y="4788598"/>
            <a:ext cx="1207471" cy="1477599"/>
          </a:xfrm>
          <a:custGeom>
            <a:avLst/>
            <a:gdLst>
              <a:gd name="T0" fmla="*/ 168 w 447"/>
              <a:gd name="T1" fmla="*/ 4 h 547"/>
              <a:gd name="T2" fmla="*/ 429 w 447"/>
              <a:gd name="T3" fmla="*/ 157 h 547"/>
              <a:gd name="T4" fmla="*/ 205 w 447"/>
              <a:gd name="T5" fmla="*/ 4 h 547"/>
              <a:gd name="T6" fmla="*/ 220 w 447"/>
              <a:gd name="T7" fmla="*/ 546 h 547"/>
              <a:gd name="T8" fmla="*/ 285 w 447"/>
              <a:gd name="T9" fmla="*/ 487 h 547"/>
              <a:gd name="T10" fmla="*/ 248 w 447"/>
              <a:gd name="T11" fmla="*/ 429 h 547"/>
              <a:gd name="T12" fmla="*/ 157 w 447"/>
              <a:gd name="T13" fmla="*/ 230 h 547"/>
              <a:gd name="T14" fmla="*/ 198 w 447"/>
              <a:gd name="T15" fmla="*/ 182 h 547"/>
              <a:gd name="T16" fmla="*/ 283 w 447"/>
              <a:gd name="T17" fmla="*/ 201 h 547"/>
              <a:gd name="T18" fmla="*/ 287 w 447"/>
              <a:gd name="T19" fmla="*/ 151 h 547"/>
              <a:gd name="T20" fmla="*/ 315 w 447"/>
              <a:gd name="T21" fmla="*/ 217 h 547"/>
              <a:gd name="T22" fmla="*/ 260 w 447"/>
              <a:gd name="T23" fmla="*/ 95 h 547"/>
              <a:gd name="T24" fmla="*/ 370 w 447"/>
              <a:gd name="T25" fmla="*/ 213 h 547"/>
              <a:gd name="T26" fmla="*/ 417 w 447"/>
              <a:gd name="T27" fmla="*/ 175 h 547"/>
              <a:gd name="T28" fmla="*/ 177 w 447"/>
              <a:gd name="T29" fmla="*/ 381 h 547"/>
              <a:gd name="T30" fmla="*/ 298 w 447"/>
              <a:gd name="T31" fmla="*/ 216 h 547"/>
              <a:gd name="T32" fmla="*/ 392 w 447"/>
              <a:gd name="T33" fmla="*/ 260 h 547"/>
              <a:gd name="T34" fmla="*/ 390 w 447"/>
              <a:gd name="T35" fmla="*/ 211 h 547"/>
              <a:gd name="T36" fmla="*/ 300 w 447"/>
              <a:gd name="T37" fmla="*/ 216 h 547"/>
              <a:gd name="T38" fmla="*/ 328 w 447"/>
              <a:gd name="T39" fmla="*/ 220 h 547"/>
              <a:gd name="T40" fmla="*/ 421 w 447"/>
              <a:gd name="T41" fmla="*/ 104 h 547"/>
              <a:gd name="T42" fmla="*/ 325 w 447"/>
              <a:gd name="T43" fmla="*/ 214 h 547"/>
              <a:gd name="T44" fmla="*/ 397 w 447"/>
              <a:gd name="T45" fmla="*/ 113 h 547"/>
              <a:gd name="T46" fmla="*/ 369 w 447"/>
              <a:gd name="T47" fmla="*/ 176 h 547"/>
              <a:gd name="T48" fmla="*/ 313 w 447"/>
              <a:gd name="T49" fmla="*/ 211 h 547"/>
              <a:gd name="T50" fmla="*/ 324 w 447"/>
              <a:gd name="T51" fmla="*/ 202 h 547"/>
              <a:gd name="T52" fmla="*/ 312 w 447"/>
              <a:gd name="T53" fmla="*/ 202 h 547"/>
              <a:gd name="T54" fmla="*/ 360 w 447"/>
              <a:gd name="T55" fmla="*/ 148 h 547"/>
              <a:gd name="T56" fmla="*/ 277 w 447"/>
              <a:gd name="T57" fmla="*/ 212 h 547"/>
              <a:gd name="T58" fmla="*/ 328 w 447"/>
              <a:gd name="T59" fmla="*/ 36 h 547"/>
              <a:gd name="T60" fmla="*/ 313 w 447"/>
              <a:gd name="T61" fmla="*/ 168 h 547"/>
              <a:gd name="T62" fmla="*/ 285 w 447"/>
              <a:gd name="T63" fmla="*/ 199 h 547"/>
              <a:gd name="T64" fmla="*/ 313 w 447"/>
              <a:gd name="T65" fmla="*/ 96 h 547"/>
              <a:gd name="T66" fmla="*/ 311 w 447"/>
              <a:gd name="T67" fmla="*/ 129 h 547"/>
              <a:gd name="T68" fmla="*/ 300 w 447"/>
              <a:gd name="T69" fmla="*/ 158 h 547"/>
              <a:gd name="T70" fmla="*/ 286 w 447"/>
              <a:gd name="T71" fmla="*/ 183 h 547"/>
              <a:gd name="T72" fmla="*/ 281 w 447"/>
              <a:gd name="T73" fmla="*/ 186 h 547"/>
              <a:gd name="T74" fmla="*/ 279 w 447"/>
              <a:gd name="T75" fmla="*/ 147 h 547"/>
              <a:gd name="T76" fmla="*/ 274 w 447"/>
              <a:gd name="T77" fmla="*/ 172 h 547"/>
              <a:gd name="T78" fmla="*/ 274 w 447"/>
              <a:gd name="T79" fmla="*/ 152 h 547"/>
              <a:gd name="T80" fmla="*/ 271 w 447"/>
              <a:gd name="T81" fmla="*/ 168 h 547"/>
              <a:gd name="T82" fmla="*/ 240 w 447"/>
              <a:gd name="T83" fmla="*/ 95 h 547"/>
              <a:gd name="T84" fmla="*/ 254 w 447"/>
              <a:gd name="T85" fmla="*/ 140 h 547"/>
              <a:gd name="T86" fmla="*/ 260 w 447"/>
              <a:gd name="T87" fmla="*/ 175 h 547"/>
              <a:gd name="T88" fmla="*/ 245 w 447"/>
              <a:gd name="T89" fmla="*/ 140 h 547"/>
              <a:gd name="T90" fmla="*/ 204 w 447"/>
              <a:gd name="T91" fmla="*/ 105 h 547"/>
              <a:gd name="T92" fmla="*/ 250 w 447"/>
              <a:gd name="T93" fmla="*/ 169 h 547"/>
              <a:gd name="T94" fmla="*/ 228 w 447"/>
              <a:gd name="T95" fmla="*/ 142 h 547"/>
              <a:gd name="T96" fmla="*/ 211 w 447"/>
              <a:gd name="T97" fmla="*/ 141 h 547"/>
              <a:gd name="T98" fmla="*/ 224 w 447"/>
              <a:gd name="T99" fmla="*/ 169 h 547"/>
              <a:gd name="T100" fmla="*/ 189 w 447"/>
              <a:gd name="T101" fmla="*/ 147 h 547"/>
              <a:gd name="T102" fmla="*/ 34 w 447"/>
              <a:gd name="T103" fmla="*/ 149 h 547"/>
              <a:gd name="T104" fmla="*/ 26 w 447"/>
              <a:gd name="T105" fmla="*/ 188 h 547"/>
              <a:gd name="T106" fmla="*/ 20 w 447"/>
              <a:gd name="T107" fmla="*/ 208 h 547"/>
              <a:gd name="T108" fmla="*/ 170 w 447"/>
              <a:gd name="T109" fmla="*/ 206 h 547"/>
              <a:gd name="T110" fmla="*/ 165 w 447"/>
              <a:gd name="T111" fmla="*/ 211 h 547"/>
              <a:gd name="T112" fmla="*/ 161 w 447"/>
              <a:gd name="T113" fmla="*/ 219 h 547"/>
              <a:gd name="T114" fmla="*/ 151 w 447"/>
              <a:gd name="T115" fmla="*/ 228 h 547"/>
              <a:gd name="T116" fmla="*/ 98 w 447"/>
              <a:gd name="T117" fmla="*/ 494 h 547"/>
              <a:gd name="T118" fmla="*/ 109 w 447"/>
              <a:gd name="T119" fmla="*/ 501 h 547"/>
              <a:gd name="T120" fmla="*/ 242 w 447"/>
              <a:gd name="T121" fmla="*/ 512 h 547"/>
              <a:gd name="T122" fmla="*/ 277 w 447"/>
              <a:gd name="T123" fmla="*/ 525 h 547"/>
              <a:gd name="T124" fmla="*/ 293 w 447"/>
              <a:gd name="T125" fmla="*/ 446 h 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47" h="547">
                <a:moveTo>
                  <a:pt x="340" y="302"/>
                </a:moveTo>
                <a:lnTo>
                  <a:pt x="340" y="302"/>
                </a:lnTo>
                <a:lnTo>
                  <a:pt x="350" y="298"/>
                </a:lnTo>
                <a:lnTo>
                  <a:pt x="359" y="292"/>
                </a:lnTo>
                <a:lnTo>
                  <a:pt x="366" y="285"/>
                </a:lnTo>
                <a:lnTo>
                  <a:pt x="371" y="281"/>
                </a:lnTo>
                <a:lnTo>
                  <a:pt x="380" y="271"/>
                </a:lnTo>
                <a:lnTo>
                  <a:pt x="386" y="265"/>
                </a:lnTo>
                <a:lnTo>
                  <a:pt x="386" y="265"/>
                </a:lnTo>
                <a:lnTo>
                  <a:pt x="387" y="265"/>
                </a:lnTo>
                <a:lnTo>
                  <a:pt x="392" y="265"/>
                </a:lnTo>
                <a:lnTo>
                  <a:pt x="400" y="264"/>
                </a:lnTo>
                <a:lnTo>
                  <a:pt x="400" y="264"/>
                </a:lnTo>
                <a:lnTo>
                  <a:pt x="401" y="257"/>
                </a:lnTo>
                <a:lnTo>
                  <a:pt x="405" y="241"/>
                </a:lnTo>
                <a:lnTo>
                  <a:pt x="407" y="234"/>
                </a:lnTo>
                <a:lnTo>
                  <a:pt x="410" y="230"/>
                </a:lnTo>
                <a:lnTo>
                  <a:pt x="411" y="229"/>
                </a:lnTo>
                <a:lnTo>
                  <a:pt x="412" y="229"/>
                </a:lnTo>
                <a:lnTo>
                  <a:pt x="415" y="235"/>
                </a:lnTo>
                <a:lnTo>
                  <a:pt x="415" y="235"/>
                </a:lnTo>
                <a:lnTo>
                  <a:pt x="417" y="234"/>
                </a:lnTo>
                <a:lnTo>
                  <a:pt x="418" y="233"/>
                </a:lnTo>
                <a:lnTo>
                  <a:pt x="419" y="226"/>
                </a:lnTo>
                <a:lnTo>
                  <a:pt x="419" y="219"/>
                </a:lnTo>
                <a:lnTo>
                  <a:pt x="418" y="210"/>
                </a:lnTo>
                <a:lnTo>
                  <a:pt x="415" y="199"/>
                </a:lnTo>
                <a:lnTo>
                  <a:pt x="410" y="186"/>
                </a:lnTo>
                <a:lnTo>
                  <a:pt x="404" y="172"/>
                </a:lnTo>
                <a:lnTo>
                  <a:pt x="395" y="158"/>
                </a:lnTo>
                <a:lnTo>
                  <a:pt x="387" y="142"/>
                </a:lnTo>
                <a:lnTo>
                  <a:pt x="377" y="127"/>
                </a:lnTo>
                <a:lnTo>
                  <a:pt x="365" y="111"/>
                </a:lnTo>
                <a:lnTo>
                  <a:pt x="353" y="95"/>
                </a:lnTo>
                <a:lnTo>
                  <a:pt x="340" y="81"/>
                </a:lnTo>
                <a:lnTo>
                  <a:pt x="325" y="65"/>
                </a:lnTo>
                <a:lnTo>
                  <a:pt x="311" y="52"/>
                </a:lnTo>
                <a:lnTo>
                  <a:pt x="295" y="39"/>
                </a:lnTo>
                <a:lnTo>
                  <a:pt x="280" y="28"/>
                </a:lnTo>
                <a:lnTo>
                  <a:pt x="263" y="18"/>
                </a:lnTo>
                <a:lnTo>
                  <a:pt x="246" y="10"/>
                </a:lnTo>
                <a:lnTo>
                  <a:pt x="229" y="4"/>
                </a:lnTo>
                <a:lnTo>
                  <a:pt x="211" y="0"/>
                </a:lnTo>
                <a:lnTo>
                  <a:pt x="194" y="0"/>
                </a:lnTo>
                <a:lnTo>
                  <a:pt x="185" y="0"/>
                </a:lnTo>
                <a:lnTo>
                  <a:pt x="176" y="1"/>
                </a:lnTo>
                <a:lnTo>
                  <a:pt x="168" y="4"/>
                </a:lnTo>
                <a:lnTo>
                  <a:pt x="158" y="6"/>
                </a:lnTo>
                <a:lnTo>
                  <a:pt x="150" y="10"/>
                </a:lnTo>
                <a:lnTo>
                  <a:pt x="140" y="15"/>
                </a:lnTo>
                <a:lnTo>
                  <a:pt x="132" y="21"/>
                </a:lnTo>
                <a:lnTo>
                  <a:pt x="123" y="27"/>
                </a:lnTo>
                <a:lnTo>
                  <a:pt x="115" y="34"/>
                </a:lnTo>
                <a:lnTo>
                  <a:pt x="106" y="42"/>
                </a:lnTo>
                <a:lnTo>
                  <a:pt x="98" y="52"/>
                </a:lnTo>
                <a:lnTo>
                  <a:pt x="89" y="63"/>
                </a:lnTo>
                <a:lnTo>
                  <a:pt x="81" y="74"/>
                </a:lnTo>
                <a:lnTo>
                  <a:pt x="73" y="87"/>
                </a:lnTo>
                <a:lnTo>
                  <a:pt x="57" y="116"/>
                </a:lnTo>
                <a:lnTo>
                  <a:pt x="41" y="148"/>
                </a:lnTo>
                <a:lnTo>
                  <a:pt x="27" y="187"/>
                </a:lnTo>
                <a:lnTo>
                  <a:pt x="27" y="187"/>
                </a:lnTo>
                <a:lnTo>
                  <a:pt x="43" y="177"/>
                </a:lnTo>
                <a:lnTo>
                  <a:pt x="55" y="165"/>
                </a:lnTo>
                <a:lnTo>
                  <a:pt x="67" y="153"/>
                </a:lnTo>
                <a:lnTo>
                  <a:pt x="76" y="140"/>
                </a:lnTo>
                <a:lnTo>
                  <a:pt x="93" y="113"/>
                </a:lnTo>
                <a:lnTo>
                  <a:pt x="110" y="87"/>
                </a:lnTo>
                <a:lnTo>
                  <a:pt x="120" y="74"/>
                </a:lnTo>
                <a:lnTo>
                  <a:pt x="130" y="63"/>
                </a:lnTo>
                <a:lnTo>
                  <a:pt x="142" y="52"/>
                </a:lnTo>
                <a:lnTo>
                  <a:pt x="157" y="42"/>
                </a:lnTo>
                <a:lnTo>
                  <a:pt x="174" y="35"/>
                </a:lnTo>
                <a:lnTo>
                  <a:pt x="193" y="29"/>
                </a:lnTo>
                <a:lnTo>
                  <a:pt x="216" y="25"/>
                </a:lnTo>
                <a:lnTo>
                  <a:pt x="244" y="24"/>
                </a:lnTo>
                <a:lnTo>
                  <a:pt x="244" y="24"/>
                </a:lnTo>
                <a:lnTo>
                  <a:pt x="254" y="24"/>
                </a:lnTo>
                <a:lnTo>
                  <a:pt x="265" y="27"/>
                </a:lnTo>
                <a:lnTo>
                  <a:pt x="276" y="29"/>
                </a:lnTo>
                <a:lnTo>
                  <a:pt x="287" y="33"/>
                </a:lnTo>
                <a:lnTo>
                  <a:pt x="306" y="41"/>
                </a:lnTo>
                <a:lnTo>
                  <a:pt x="324" y="52"/>
                </a:lnTo>
                <a:lnTo>
                  <a:pt x="360" y="76"/>
                </a:lnTo>
                <a:lnTo>
                  <a:pt x="378" y="87"/>
                </a:lnTo>
                <a:lnTo>
                  <a:pt x="397" y="96"/>
                </a:lnTo>
                <a:lnTo>
                  <a:pt x="397" y="96"/>
                </a:lnTo>
                <a:lnTo>
                  <a:pt x="401" y="99"/>
                </a:lnTo>
                <a:lnTo>
                  <a:pt x="406" y="102"/>
                </a:lnTo>
                <a:lnTo>
                  <a:pt x="415" y="111"/>
                </a:lnTo>
                <a:lnTo>
                  <a:pt x="421" y="119"/>
                </a:lnTo>
                <a:lnTo>
                  <a:pt x="425" y="131"/>
                </a:lnTo>
                <a:lnTo>
                  <a:pt x="428" y="143"/>
                </a:lnTo>
                <a:lnTo>
                  <a:pt x="429" y="157"/>
                </a:lnTo>
                <a:lnTo>
                  <a:pt x="429" y="170"/>
                </a:lnTo>
                <a:lnTo>
                  <a:pt x="429" y="184"/>
                </a:lnTo>
                <a:lnTo>
                  <a:pt x="424" y="214"/>
                </a:lnTo>
                <a:lnTo>
                  <a:pt x="418" y="242"/>
                </a:lnTo>
                <a:lnTo>
                  <a:pt x="407" y="289"/>
                </a:lnTo>
                <a:lnTo>
                  <a:pt x="407" y="289"/>
                </a:lnTo>
                <a:lnTo>
                  <a:pt x="411" y="287"/>
                </a:lnTo>
                <a:lnTo>
                  <a:pt x="412" y="284"/>
                </a:lnTo>
                <a:lnTo>
                  <a:pt x="412" y="284"/>
                </a:lnTo>
                <a:lnTo>
                  <a:pt x="411" y="284"/>
                </a:lnTo>
                <a:lnTo>
                  <a:pt x="411" y="284"/>
                </a:lnTo>
                <a:lnTo>
                  <a:pt x="421" y="272"/>
                </a:lnTo>
                <a:lnTo>
                  <a:pt x="427" y="264"/>
                </a:lnTo>
                <a:lnTo>
                  <a:pt x="431" y="253"/>
                </a:lnTo>
                <a:lnTo>
                  <a:pt x="436" y="237"/>
                </a:lnTo>
                <a:lnTo>
                  <a:pt x="436" y="237"/>
                </a:lnTo>
                <a:lnTo>
                  <a:pt x="437" y="240"/>
                </a:lnTo>
                <a:lnTo>
                  <a:pt x="439" y="240"/>
                </a:lnTo>
                <a:lnTo>
                  <a:pt x="440" y="235"/>
                </a:lnTo>
                <a:lnTo>
                  <a:pt x="440" y="235"/>
                </a:lnTo>
                <a:lnTo>
                  <a:pt x="437" y="243"/>
                </a:lnTo>
                <a:lnTo>
                  <a:pt x="436" y="253"/>
                </a:lnTo>
                <a:lnTo>
                  <a:pt x="436" y="253"/>
                </a:lnTo>
                <a:lnTo>
                  <a:pt x="440" y="245"/>
                </a:lnTo>
                <a:lnTo>
                  <a:pt x="442" y="236"/>
                </a:lnTo>
                <a:lnTo>
                  <a:pt x="446" y="218"/>
                </a:lnTo>
                <a:lnTo>
                  <a:pt x="447" y="199"/>
                </a:lnTo>
                <a:lnTo>
                  <a:pt x="446" y="180"/>
                </a:lnTo>
                <a:lnTo>
                  <a:pt x="442" y="159"/>
                </a:lnTo>
                <a:lnTo>
                  <a:pt x="436" y="139"/>
                </a:lnTo>
                <a:lnTo>
                  <a:pt x="428" y="119"/>
                </a:lnTo>
                <a:lnTo>
                  <a:pt x="417" y="100"/>
                </a:lnTo>
                <a:lnTo>
                  <a:pt x="404" y="81"/>
                </a:lnTo>
                <a:lnTo>
                  <a:pt x="389" y="64"/>
                </a:lnTo>
                <a:lnTo>
                  <a:pt x="371" y="47"/>
                </a:lnTo>
                <a:lnTo>
                  <a:pt x="352" y="34"/>
                </a:lnTo>
                <a:lnTo>
                  <a:pt x="342" y="28"/>
                </a:lnTo>
                <a:lnTo>
                  <a:pt x="330" y="22"/>
                </a:lnTo>
                <a:lnTo>
                  <a:pt x="319" y="17"/>
                </a:lnTo>
                <a:lnTo>
                  <a:pt x="307" y="12"/>
                </a:lnTo>
                <a:lnTo>
                  <a:pt x="295" y="9"/>
                </a:lnTo>
                <a:lnTo>
                  <a:pt x="282" y="6"/>
                </a:lnTo>
                <a:lnTo>
                  <a:pt x="269" y="4"/>
                </a:lnTo>
                <a:lnTo>
                  <a:pt x="256" y="3"/>
                </a:lnTo>
                <a:lnTo>
                  <a:pt x="256" y="3"/>
                </a:lnTo>
                <a:lnTo>
                  <a:pt x="229" y="3"/>
                </a:lnTo>
                <a:lnTo>
                  <a:pt x="205" y="4"/>
                </a:lnTo>
                <a:lnTo>
                  <a:pt x="183" y="9"/>
                </a:lnTo>
                <a:lnTo>
                  <a:pt x="162" y="15"/>
                </a:lnTo>
                <a:lnTo>
                  <a:pt x="141" y="23"/>
                </a:lnTo>
                <a:lnTo>
                  <a:pt x="123" y="33"/>
                </a:lnTo>
                <a:lnTo>
                  <a:pt x="105" y="43"/>
                </a:lnTo>
                <a:lnTo>
                  <a:pt x="89" y="57"/>
                </a:lnTo>
                <a:lnTo>
                  <a:pt x="75" y="71"/>
                </a:lnTo>
                <a:lnTo>
                  <a:pt x="62" y="88"/>
                </a:lnTo>
                <a:lnTo>
                  <a:pt x="50" y="105"/>
                </a:lnTo>
                <a:lnTo>
                  <a:pt x="39" y="123"/>
                </a:lnTo>
                <a:lnTo>
                  <a:pt x="29" y="141"/>
                </a:lnTo>
                <a:lnTo>
                  <a:pt x="21" y="161"/>
                </a:lnTo>
                <a:lnTo>
                  <a:pt x="15" y="181"/>
                </a:lnTo>
                <a:lnTo>
                  <a:pt x="9" y="202"/>
                </a:lnTo>
                <a:lnTo>
                  <a:pt x="5" y="223"/>
                </a:lnTo>
                <a:lnTo>
                  <a:pt x="2" y="245"/>
                </a:lnTo>
                <a:lnTo>
                  <a:pt x="0" y="265"/>
                </a:lnTo>
                <a:lnTo>
                  <a:pt x="0" y="287"/>
                </a:lnTo>
                <a:lnTo>
                  <a:pt x="2" y="308"/>
                </a:lnTo>
                <a:lnTo>
                  <a:pt x="3" y="329"/>
                </a:lnTo>
                <a:lnTo>
                  <a:pt x="6" y="349"/>
                </a:lnTo>
                <a:lnTo>
                  <a:pt x="11" y="369"/>
                </a:lnTo>
                <a:lnTo>
                  <a:pt x="18" y="388"/>
                </a:lnTo>
                <a:lnTo>
                  <a:pt x="26" y="406"/>
                </a:lnTo>
                <a:lnTo>
                  <a:pt x="34" y="423"/>
                </a:lnTo>
                <a:lnTo>
                  <a:pt x="44" y="438"/>
                </a:lnTo>
                <a:lnTo>
                  <a:pt x="55" y="454"/>
                </a:lnTo>
                <a:lnTo>
                  <a:pt x="68" y="467"/>
                </a:lnTo>
                <a:lnTo>
                  <a:pt x="81" y="479"/>
                </a:lnTo>
                <a:lnTo>
                  <a:pt x="97" y="489"/>
                </a:lnTo>
                <a:lnTo>
                  <a:pt x="97" y="489"/>
                </a:lnTo>
                <a:lnTo>
                  <a:pt x="94" y="490"/>
                </a:lnTo>
                <a:lnTo>
                  <a:pt x="93" y="490"/>
                </a:lnTo>
                <a:lnTo>
                  <a:pt x="88" y="488"/>
                </a:lnTo>
                <a:lnTo>
                  <a:pt x="80" y="482"/>
                </a:lnTo>
                <a:lnTo>
                  <a:pt x="80" y="482"/>
                </a:lnTo>
                <a:lnTo>
                  <a:pt x="81" y="487"/>
                </a:lnTo>
                <a:lnTo>
                  <a:pt x="83" y="491"/>
                </a:lnTo>
                <a:lnTo>
                  <a:pt x="91" y="500"/>
                </a:lnTo>
                <a:lnTo>
                  <a:pt x="102" y="508"/>
                </a:lnTo>
                <a:lnTo>
                  <a:pt x="114" y="517"/>
                </a:lnTo>
                <a:lnTo>
                  <a:pt x="129" y="524"/>
                </a:lnTo>
                <a:lnTo>
                  <a:pt x="146" y="530"/>
                </a:lnTo>
                <a:lnTo>
                  <a:pt x="163" y="535"/>
                </a:lnTo>
                <a:lnTo>
                  <a:pt x="182" y="540"/>
                </a:lnTo>
                <a:lnTo>
                  <a:pt x="200" y="543"/>
                </a:lnTo>
                <a:lnTo>
                  <a:pt x="220" y="546"/>
                </a:lnTo>
                <a:lnTo>
                  <a:pt x="238" y="547"/>
                </a:lnTo>
                <a:lnTo>
                  <a:pt x="254" y="546"/>
                </a:lnTo>
                <a:lnTo>
                  <a:pt x="270" y="544"/>
                </a:lnTo>
                <a:lnTo>
                  <a:pt x="285" y="541"/>
                </a:lnTo>
                <a:lnTo>
                  <a:pt x="295" y="536"/>
                </a:lnTo>
                <a:lnTo>
                  <a:pt x="300" y="534"/>
                </a:lnTo>
                <a:lnTo>
                  <a:pt x="305" y="530"/>
                </a:lnTo>
                <a:lnTo>
                  <a:pt x="305" y="530"/>
                </a:lnTo>
                <a:lnTo>
                  <a:pt x="304" y="528"/>
                </a:lnTo>
                <a:lnTo>
                  <a:pt x="304" y="526"/>
                </a:lnTo>
                <a:lnTo>
                  <a:pt x="306" y="526"/>
                </a:lnTo>
                <a:lnTo>
                  <a:pt x="306" y="526"/>
                </a:lnTo>
                <a:lnTo>
                  <a:pt x="297" y="520"/>
                </a:lnTo>
                <a:lnTo>
                  <a:pt x="292" y="518"/>
                </a:lnTo>
                <a:lnTo>
                  <a:pt x="285" y="517"/>
                </a:lnTo>
                <a:lnTo>
                  <a:pt x="279" y="517"/>
                </a:lnTo>
                <a:lnTo>
                  <a:pt x="271" y="517"/>
                </a:lnTo>
                <a:lnTo>
                  <a:pt x="265" y="519"/>
                </a:lnTo>
                <a:lnTo>
                  <a:pt x="259" y="523"/>
                </a:lnTo>
                <a:lnTo>
                  <a:pt x="259" y="523"/>
                </a:lnTo>
                <a:lnTo>
                  <a:pt x="260" y="521"/>
                </a:lnTo>
                <a:lnTo>
                  <a:pt x="262" y="520"/>
                </a:lnTo>
                <a:lnTo>
                  <a:pt x="262" y="518"/>
                </a:lnTo>
                <a:lnTo>
                  <a:pt x="260" y="517"/>
                </a:lnTo>
                <a:lnTo>
                  <a:pt x="260" y="517"/>
                </a:lnTo>
                <a:lnTo>
                  <a:pt x="263" y="515"/>
                </a:lnTo>
                <a:lnTo>
                  <a:pt x="260" y="515"/>
                </a:lnTo>
                <a:lnTo>
                  <a:pt x="259" y="517"/>
                </a:lnTo>
                <a:lnTo>
                  <a:pt x="259" y="517"/>
                </a:lnTo>
                <a:lnTo>
                  <a:pt x="262" y="513"/>
                </a:lnTo>
                <a:lnTo>
                  <a:pt x="265" y="512"/>
                </a:lnTo>
                <a:lnTo>
                  <a:pt x="276" y="512"/>
                </a:lnTo>
                <a:lnTo>
                  <a:pt x="283" y="512"/>
                </a:lnTo>
                <a:lnTo>
                  <a:pt x="292" y="512"/>
                </a:lnTo>
                <a:lnTo>
                  <a:pt x="300" y="511"/>
                </a:lnTo>
                <a:lnTo>
                  <a:pt x="310" y="507"/>
                </a:lnTo>
                <a:lnTo>
                  <a:pt x="310" y="507"/>
                </a:lnTo>
                <a:lnTo>
                  <a:pt x="307" y="502"/>
                </a:lnTo>
                <a:lnTo>
                  <a:pt x="304" y="499"/>
                </a:lnTo>
                <a:lnTo>
                  <a:pt x="298" y="494"/>
                </a:lnTo>
                <a:lnTo>
                  <a:pt x="286" y="488"/>
                </a:lnTo>
                <a:lnTo>
                  <a:pt x="286" y="488"/>
                </a:lnTo>
                <a:lnTo>
                  <a:pt x="285" y="490"/>
                </a:lnTo>
                <a:lnTo>
                  <a:pt x="282" y="493"/>
                </a:lnTo>
                <a:lnTo>
                  <a:pt x="282" y="493"/>
                </a:lnTo>
                <a:lnTo>
                  <a:pt x="283" y="489"/>
                </a:lnTo>
                <a:lnTo>
                  <a:pt x="285" y="487"/>
                </a:lnTo>
                <a:lnTo>
                  <a:pt x="288" y="485"/>
                </a:lnTo>
                <a:lnTo>
                  <a:pt x="292" y="483"/>
                </a:lnTo>
                <a:lnTo>
                  <a:pt x="301" y="482"/>
                </a:lnTo>
                <a:lnTo>
                  <a:pt x="312" y="481"/>
                </a:lnTo>
                <a:lnTo>
                  <a:pt x="323" y="478"/>
                </a:lnTo>
                <a:lnTo>
                  <a:pt x="333" y="476"/>
                </a:lnTo>
                <a:lnTo>
                  <a:pt x="338" y="473"/>
                </a:lnTo>
                <a:lnTo>
                  <a:pt x="340" y="470"/>
                </a:lnTo>
                <a:lnTo>
                  <a:pt x="342" y="466"/>
                </a:lnTo>
                <a:lnTo>
                  <a:pt x="344" y="461"/>
                </a:lnTo>
                <a:lnTo>
                  <a:pt x="344" y="461"/>
                </a:lnTo>
                <a:lnTo>
                  <a:pt x="341" y="455"/>
                </a:lnTo>
                <a:lnTo>
                  <a:pt x="336" y="450"/>
                </a:lnTo>
                <a:lnTo>
                  <a:pt x="336" y="450"/>
                </a:lnTo>
                <a:lnTo>
                  <a:pt x="334" y="454"/>
                </a:lnTo>
                <a:lnTo>
                  <a:pt x="330" y="455"/>
                </a:lnTo>
                <a:lnTo>
                  <a:pt x="328" y="454"/>
                </a:lnTo>
                <a:lnTo>
                  <a:pt x="324" y="453"/>
                </a:lnTo>
                <a:lnTo>
                  <a:pt x="318" y="447"/>
                </a:lnTo>
                <a:lnTo>
                  <a:pt x="315" y="444"/>
                </a:lnTo>
                <a:lnTo>
                  <a:pt x="315" y="444"/>
                </a:lnTo>
                <a:lnTo>
                  <a:pt x="315" y="448"/>
                </a:lnTo>
                <a:lnTo>
                  <a:pt x="313" y="449"/>
                </a:lnTo>
                <a:lnTo>
                  <a:pt x="311" y="450"/>
                </a:lnTo>
                <a:lnTo>
                  <a:pt x="309" y="450"/>
                </a:lnTo>
                <a:lnTo>
                  <a:pt x="303" y="450"/>
                </a:lnTo>
                <a:lnTo>
                  <a:pt x="300" y="450"/>
                </a:lnTo>
                <a:lnTo>
                  <a:pt x="298" y="453"/>
                </a:lnTo>
                <a:lnTo>
                  <a:pt x="298" y="453"/>
                </a:lnTo>
                <a:lnTo>
                  <a:pt x="295" y="449"/>
                </a:lnTo>
                <a:lnTo>
                  <a:pt x="293" y="447"/>
                </a:lnTo>
                <a:lnTo>
                  <a:pt x="287" y="442"/>
                </a:lnTo>
                <a:lnTo>
                  <a:pt x="280" y="438"/>
                </a:lnTo>
                <a:lnTo>
                  <a:pt x="277" y="435"/>
                </a:lnTo>
                <a:lnTo>
                  <a:pt x="275" y="432"/>
                </a:lnTo>
                <a:lnTo>
                  <a:pt x="275" y="432"/>
                </a:lnTo>
                <a:lnTo>
                  <a:pt x="279" y="426"/>
                </a:lnTo>
                <a:lnTo>
                  <a:pt x="279" y="426"/>
                </a:lnTo>
                <a:lnTo>
                  <a:pt x="280" y="426"/>
                </a:lnTo>
                <a:lnTo>
                  <a:pt x="281" y="423"/>
                </a:lnTo>
                <a:lnTo>
                  <a:pt x="281" y="423"/>
                </a:lnTo>
                <a:lnTo>
                  <a:pt x="280" y="424"/>
                </a:lnTo>
                <a:lnTo>
                  <a:pt x="277" y="425"/>
                </a:lnTo>
                <a:lnTo>
                  <a:pt x="268" y="425"/>
                </a:lnTo>
                <a:lnTo>
                  <a:pt x="257" y="426"/>
                </a:lnTo>
                <a:lnTo>
                  <a:pt x="252" y="428"/>
                </a:lnTo>
                <a:lnTo>
                  <a:pt x="248" y="429"/>
                </a:lnTo>
                <a:lnTo>
                  <a:pt x="248" y="429"/>
                </a:lnTo>
                <a:lnTo>
                  <a:pt x="254" y="426"/>
                </a:lnTo>
                <a:lnTo>
                  <a:pt x="254" y="426"/>
                </a:lnTo>
                <a:lnTo>
                  <a:pt x="254" y="429"/>
                </a:lnTo>
                <a:lnTo>
                  <a:pt x="254" y="429"/>
                </a:lnTo>
                <a:lnTo>
                  <a:pt x="256" y="426"/>
                </a:lnTo>
                <a:lnTo>
                  <a:pt x="258" y="426"/>
                </a:lnTo>
                <a:lnTo>
                  <a:pt x="260" y="428"/>
                </a:lnTo>
                <a:lnTo>
                  <a:pt x="263" y="429"/>
                </a:lnTo>
                <a:lnTo>
                  <a:pt x="263" y="429"/>
                </a:lnTo>
                <a:lnTo>
                  <a:pt x="262" y="430"/>
                </a:lnTo>
                <a:lnTo>
                  <a:pt x="259" y="431"/>
                </a:lnTo>
                <a:lnTo>
                  <a:pt x="254" y="431"/>
                </a:lnTo>
                <a:lnTo>
                  <a:pt x="248" y="429"/>
                </a:lnTo>
                <a:lnTo>
                  <a:pt x="244" y="426"/>
                </a:lnTo>
                <a:lnTo>
                  <a:pt x="235" y="418"/>
                </a:lnTo>
                <a:lnTo>
                  <a:pt x="232" y="414"/>
                </a:lnTo>
                <a:lnTo>
                  <a:pt x="232" y="414"/>
                </a:lnTo>
                <a:lnTo>
                  <a:pt x="224" y="417"/>
                </a:lnTo>
                <a:lnTo>
                  <a:pt x="217" y="417"/>
                </a:lnTo>
                <a:lnTo>
                  <a:pt x="210" y="414"/>
                </a:lnTo>
                <a:lnTo>
                  <a:pt x="203" y="410"/>
                </a:lnTo>
                <a:lnTo>
                  <a:pt x="195" y="403"/>
                </a:lnTo>
                <a:lnTo>
                  <a:pt x="188" y="396"/>
                </a:lnTo>
                <a:lnTo>
                  <a:pt x="182" y="388"/>
                </a:lnTo>
                <a:lnTo>
                  <a:pt x="176" y="378"/>
                </a:lnTo>
                <a:lnTo>
                  <a:pt x="167" y="357"/>
                </a:lnTo>
                <a:lnTo>
                  <a:pt x="158" y="336"/>
                </a:lnTo>
                <a:lnTo>
                  <a:pt x="156" y="325"/>
                </a:lnTo>
                <a:lnTo>
                  <a:pt x="154" y="316"/>
                </a:lnTo>
                <a:lnTo>
                  <a:pt x="153" y="307"/>
                </a:lnTo>
                <a:lnTo>
                  <a:pt x="153" y="299"/>
                </a:lnTo>
                <a:lnTo>
                  <a:pt x="153" y="299"/>
                </a:lnTo>
                <a:lnTo>
                  <a:pt x="151" y="302"/>
                </a:lnTo>
                <a:lnTo>
                  <a:pt x="150" y="302"/>
                </a:lnTo>
                <a:lnTo>
                  <a:pt x="148" y="302"/>
                </a:lnTo>
                <a:lnTo>
                  <a:pt x="146" y="300"/>
                </a:lnTo>
                <a:lnTo>
                  <a:pt x="144" y="299"/>
                </a:lnTo>
                <a:lnTo>
                  <a:pt x="144" y="299"/>
                </a:lnTo>
                <a:lnTo>
                  <a:pt x="145" y="289"/>
                </a:lnTo>
                <a:lnTo>
                  <a:pt x="150" y="267"/>
                </a:lnTo>
                <a:lnTo>
                  <a:pt x="151" y="246"/>
                </a:lnTo>
                <a:lnTo>
                  <a:pt x="151" y="239"/>
                </a:lnTo>
                <a:lnTo>
                  <a:pt x="151" y="237"/>
                </a:lnTo>
                <a:lnTo>
                  <a:pt x="150" y="236"/>
                </a:lnTo>
                <a:lnTo>
                  <a:pt x="150" y="236"/>
                </a:lnTo>
                <a:lnTo>
                  <a:pt x="157" y="230"/>
                </a:lnTo>
                <a:lnTo>
                  <a:pt x="165" y="222"/>
                </a:lnTo>
                <a:lnTo>
                  <a:pt x="168" y="217"/>
                </a:lnTo>
                <a:lnTo>
                  <a:pt x="170" y="211"/>
                </a:lnTo>
                <a:lnTo>
                  <a:pt x="170" y="207"/>
                </a:lnTo>
                <a:lnTo>
                  <a:pt x="169" y="202"/>
                </a:lnTo>
                <a:lnTo>
                  <a:pt x="169" y="202"/>
                </a:lnTo>
                <a:lnTo>
                  <a:pt x="169" y="205"/>
                </a:lnTo>
                <a:lnTo>
                  <a:pt x="171" y="205"/>
                </a:lnTo>
                <a:lnTo>
                  <a:pt x="175" y="205"/>
                </a:lnTo>
                <a:lnTo>
                  <a:pt x="179" y="202"/>
                </a:lnTo>
                <a:lnTo>
                  <a:pt x="181" y="201"/>
                </a:lnTo>
                <a:lnTo>
                  <a:pt x="182" y="199"/>
                </a:lnTo>
                <a:lnTo>
                  <a:pt x="182" y="196"/>
                </a:lnTo>
                <a:lnTo>
                  <a:pt x="180" y="195"/>
                </a:lnTo>
                <a:lnTo>
                  <a:pt x="180" y="195"/>
                </a:lnTo>
                <a:lnTo>
                  <a:pt x="180" y="198"/>
                </a:lnTo>
                <a:lnTo>
                  <a:pt x="177" y="195"/>
                </a:lnTo>
                <a:lnTo>
                  <a:pt x="177" y="195"/>
                </a:lnTo>
                <a:lnTo>
                  <a:pt x="177" y="194"/>
                </a:lnTo>
                <a:lnTo>
                  <a:pt x="179" y="194"/>
                </a:lnTo>
                <a:lnTo>
                  <a:pt x="180" y="195"/>
                </a:lnTo>
                <a:lnTo>
                  <a:pt x="182" y="198"/>
                </a:lnTo>
                <a:lnTo>
                  <a:pt x="182" y="198"/>
                </a:lnTo>
                <a:lnTo>
                  <a:pt x="182" y="195"/>
                </a:lnTo>
                <a:lnTo>
                  <a:pt x="182" y="195"/>
                </a:lnTo>
                <a:lnTo>
                  <a:pt x="185" y="196"/>
                </a:lnTo>
                <a:lnTo>
                  <a:pt x="183" y="194"/>
                </a:lnTo>
                <a:lnTo>
                  <a:pt x="183" y="194"/>
                </a:lnTo>
                <a:lnTo>
                  <a:pt x="183" y="195"/>
                </a:lnTo>
                <a:lnTo>
                  <a:pt x="183" y="196"/>
                </a:lnTo>
                <a:lnTo>
                  <a:pt x="183" y="198"/>
                </a:lnTo>
                <a:lnTo>
                  <a:pt x="182" y="200"/>
                </a:lnTo>
                <a:lnTo>
                  <a:pt x="186" y="202"/>
                </a:lnTo>
                <a:lnTo>
                  <a:pt x="186" y="202"/>
                </a:lnTo>
                <a:lnTo>
                  <a:pt x="187" y="201"/>
                </a:lnTo>
                <a:lnTo>
                  <a:pt x="189" y="198"/>
                </a:lnTo>
                <a:lnTo>
                  <a:pt x="194" y="196"/>
                </a:lnTo>
                <a:lnTo>
                  <a:pt x="197" y="195"/>
                </a:lnTo>
                <a:lnTo>
                  <a:pt x="199" y="196"/>
                </a:lnTo>
                <a:lnTo>
                  <a:pt x="199" y="196"/>
                </a:lnTo>
                <a:lnTo>
                  <a:pt x="197" y="192"/>
                </a:lnTo>
                <a:lnTo>
                  <a:pt x="195" y="192"/>
                </a:lnTo>
                <a:lnTo>
                  <a:pt x="195" y="192"/>
                </a:lnTo>
                <a:lnTo>
                  <a:pt x="194" y="192"/>
                </a:lnTo>
                <a:lnTo>
                  <a:pt x="194" y="192"/>
                </a:lnTo>
                <a:lnTo>
                  <a:pt x="197" y="186"/>
                </a:lnTo>
                <a:lnTo>
                  <a:pt x="198" y="182"/>
                </a:lnTo>
                <a:lnTo>
                  <a:pt x="197" y="180"/>
                </a:lnTo>
                <a:lnTo>
                  <a:pt x="197" y="180"/>
                </a:lnTo>
                <a:lnTo>
                  <a:pt x="199" y="182"/>
                </a:lnTo>
                <a:lnTo>
                  <a:pt x="199" y="186"/>
                </a:lnTo>
                <a:lnTo>
                  <a:pt x="200" y="189"/>
                </a:lnTo>
                <a:lnTo>
                  <a:pt x="200" y="190"/>
                </a:lnTo>
                <a:lnTo>
                  <a:pt x="201" y="192"/>
                </a:lnTo>
                <a:lnTo>
                  <a:pt x="201" y="192"/>
                </a:lnTo>
                <a:lnTo>
                  <a:pt x="200" y="190"/>
                </a:lnTo>
                <a:lnTo>
                  <a:pt x="200" y="188"/>
                </a:lnTo>
                <a:lnTo>
                  <a:pt x="200" y="187"/>
                </a:lnTo>
                <a:lnTo>
                  <a:pt x="203" y="187"/>
                </a:lnTo>
                <a:lnTo>
                  <a:pt x="203" y="187"/>
                </a:lnTo>
                <a:lnTo>
                  <a:pt x="201" y="186"/>
                </a:lnTo>
                <a:lnTo>
                  <a:pt x="201" y="184"/>
                </a:lnTo>
                <a:lnTo>
                  <a:pt x="205" y="183"/>
                </a:lnTo>
                <a:lnTo>
                  <a:pt x="211" y="182"/>
                </a:lnTo>
                <a:lnTo>
                  <a:pt x="220" y="181"/>
                </a:lnTo>
                <a:lnTo>
                  <a:pt x="238" y="181"/>
                </a:lnTo>
                <a:lnTo>
                  <a:pt x="246" y="181"/>
                </a:lnTo>
                <a:lnTo>
                  <a:pt x="252" y="182"/>
                </a:lnTo>
                <a:lnTo>
                  <a:pt x="252" y="182"/>
                </a:lnTo>
                <a:lnTo>
                  <a:pt x="252" y="178"/>
                </a:lnTo>
                <a:lnTo>
                  <a:pt x="252" y="176"/>
                </a:lnTo>
                <a:lnTo>
                  <a:pt x="253" y="176"/>
                </a:lnTo>
                <a:lnTo>
                  <a:pt x="254" y="175"/>
                </a:lnTo>
                <a:lnTo>
                  <a:pt x="258" y="175"/>
                </a:lnTo>
                <a:lnTo>
                  <a:pt x="260" y="174"/>
                </a:lnTo>
                <a:lnTo>
                  <a:pt x="263" y="171"/>
                </a:lnTo>
                <a:lnTo>
                  <a:pt x="263" y="171"/>
                </a:lnTo>
                <a:lnTo>
                  <a:pt x="265" y="176"/>
                </a:lnTo>
                <a:lnTo>
                  <a:pt x="270" y="182"/>
                </a:lnTo>
                <a:lnTo>
                  <a:pt x="276" y="186"/>
                </a:lnTo>
                <a:lnTo>
                  <a:pt x="279" y="187"/>
                </a:lnTo>
                <a:lnTo>
                  <a:pt x="281" y="187"/>
                </a:lnTo>
                <a:lnTo>
                  <a:pt x="281" y="187"/>
                </a:lnTo>
                <a:lnTo>
                  <a:pt x="280" y="189"/>
                </a:lnTo>
                <a:lnTo>
                  <a:pt x="279" y="193"/>
                </a:lnTo>
                <a:lnTo>
                  <a:pt x="279" y="199"/>
                </a:lnTo>
                <a:lnTo>
                  <a:pt x="280" y="204"/>
                </a:lnTo>
                <a:lnTo>
                  <a:pt x="280" y="204"/>
                </a:lnTo>
                <a:lnTo>
                  <a:pt x="281" y="201"/>
                </a:lnTo>
                <a:lnTo>
                  <a:pt x="283" y="200"/>
                </a:lnTo>
                <a:lnTo>
                  <a:pt x="285" y="199"/>
                </a:lnTo>
                <a:lnTo>
                  <a:pt x="285" y="200"/>
                </a:lnTo>
                <a:lnTo>
                  <a:pt x="285" y="200"/>
                </a:lnTo>
                <a:lnTo>
                  <a:pt x="283" y="201"/>
                </a:lnTo>
                <a:lnTo>
                  <a:pt x="286" y="201"/>
                </a:lnTo>
                <a:lnTo>
                  <a:pt x="286" y="201"/>
                </a:lnTo>
                <a:lnTo>
                  <a:pt x="283" y="202"/>
                </a:lnTo>
                <a:lnTo>
                  <a:pt x="282" y="204"/>
                </a:lnTo>
                <a:lnTo>
                  <a:pt x="283" y="205"/>
                </a:lnTo>
                <a:lnTo>
                  <a:pt x="286" y="204"/>
                </a:lnTo>
                <a:lnTo>
                  <a:pt x="286" y="204"/>
                </a:lnTo>
                <a:lnTo>
                  <a:pt x="282" y="207"/>
                </a:lnTo>
                <a:lnTo>
                  <a:pt x="281" y="210"/>
                </a:lnTo>
                <a:lnTo>
                  <a:pt x="280" y="211"/>
                </a:lnTo>
                <a:lnTo>
                  <a:pt x="275" y="212"/>
                </a:lnTo>
                <a:lnTo>
                  <a:pt x="275" y="212"/>
                </a:lnTo>
                <a:lnTo>
                  <a:pt x="276" y="212"/>
                </a:lnTo>
                <a:lnTo>
                  <a:pt x="275" y="212"/>
                </a:lnTo>
                <a:lnTo>
                  <a:pt x="275" y="212"/>
                </a:lnTo>
                <a:lnTo>
                  <a:pt x="276" y="213"/>
                </a:lnTo>
                <a:lnTo>
                  <a:pt x="280" y="214"/>
                </a:lnTo>
                <a:lnTo>
                  <a:pt x="288" y="217"/>
                </a:lnTo>
                <a:lnTo>
                  <a:pt x="295" y="216"/>
                </a:lnTo>
                <a:lnTo>
                  <a:pt x="295" y="214"/>
                </a:lnTo>
                <a:lnTo>
                  <a:pt x="294" y="213"/>
                </a:lnTo>
                <a:lnTo>
                  <a:pt x="294" y="213"/>
                </a:lnTo>
                <a:lnTo>
                  <a:pt x="293" y="214"/>
                </a:lnTo>
                <a:lnTo>
                  <a:pt x="292" y="216"/>
                </a:lnTo>
                <a:lnTo>
                  <a:pt x="286" y="216"/>
                </a:lnTo>
                <a:lnTo>
                  <a:pt x="280" y="214"/>
                </a:lnTo>
                <a:lnTo>
                  <a:pt x="279" y="213"/>
                </a:lnTo>
                <a:lnTo>
                  <a:pt x="277" y="212"/>
                </a:lnTo>
                <a:lnTo>
                  <a:pt x="277" y="212"/>
                </a:lnTo>
                <a:lnTo>
                  <a:pt x="277" y="212"/>
                </a:lnTo>
                <a:lnTo>
                  <a:pt x="277" y="211"/>
                </a:lnTo>
                <a:lnTo>
                  <a:pt x="279" y="204"/>
                </a:lnTo>
                <a:lnTo>
                  <a:pt x="280" y="181"/>
                </a:lnTo>
                <a:lnTo>
                  <a:pt x="280" y="158"/>
                </a:lnTo>
                <a:lnTo>
                  <a:pt x="279" y="152"/>
                </a:lnTo>
                <a:lnTo>
                  <a:pt x="279" y="152"/>
                </a:lnTo>
                <a:lnTo>
                  <a:pt x="277" y="153"/>
                </a:lnTo>
                <a:lnTo>
                  <a:pt x="277" y="153"/>
                </a:lnTo>
                <a:lnTo>
                  <a:pt x="279" y="154"/>
                </a:lnTo>
                <a:lnTo>
                  <a:pt x="280" y="154"/>
                </a:lnTo>
                <a:lnTo>
                  <a:pt x="280" y="152"/>
                </a:lnTo>
                <a:lnTo>
                  <a:pt x="280" y="152"/>
                </a:lnTo>
                <a:lnTo>
                  <a:pt x="281" y="153"/>
                </a:lnTo>
                <a:lnTo>
                  <a:pt x="283" y="154"/>
                </a:lnTo>
                <a:lnTo>
                  <a:pt x="286" y="154"/>
                </a:lnTo>
                <a:lnTo>
                  <a:pt x="287" y="151"/>
                </a:lnTo>
                <a:lnTo>
                  <a:pt x="287" y="151"/>
                </a:lnTo>
                <a:lnTo>
                  <a:pt x="286" y="152"/>
                </a:lnTo>
                <a:lnTo>
                  <a:pt x="287" y="149"/>
                </a:lnTo>
                <a:lnTo>
                  <a:pt x="287" y="149"/>
                </a:lnTo>
                <a:lnTo>
                  <a:pt x="291" y="152"/>
                </a:lnTo>
                <a:lnTo>
                  <a:pt x="295" y="155"/>
                </a:lnTo>
                <a:lnTo>
                  <a:pt x="295" y="155"/>
                </a:lnTo>
                <a:lnTo>
                  <a:pt x="295" y="158"/>
                </a:lnTo>
                <a:lnTo>
                  <a:pt x="295" y="164"/>
                </a:lnTo>
                <a:lnTo>
                  <a:pt x="298" y="178"/>
                </a:lnTo>
                <a:lnTo>
                  <a:pt x="299" y="187"/>
                </a:lnTo>
                <a:lnTo>
                  <a:pt x="299" y="195"/>
                </a:lnTo>
                <a:lnTo>
                  <a:pt x="299" y="205"/>
                </a:lnTo>
                <a:lnTo>
                  <a:pt x="297" y="213"/>
                </a:lnTo>
                <a:lnTo>
                  <a:pt x="297" y="213"/>
                </a:lnTo>
                <a:lnTo>
                  <a:pt x="300" y="212"/>
                </a:lnTo>
                <a:lnTo>
                  <a:pt x="301" y="212"/>
                </a:lnTo>
                <a:lnTo>
                  <a:pt x="301" y="213"/>
                </a:lnTo>
                <a:lnTo>
                  <a:pt x="301" y="213"/>
                </a:lnTo>
                <a:lnTo>
                  <a:pt x="299" y="214"/>
                </a:lnTo>
                <a:lnTo>
                  <a:pt x="297" y="214"/>
                </a:lnTo>
                <a:lnTo>
                  <a:pt x="304" y="217"/>
                </a:lnTo>
                <a:lnTo>
                  <a:pt x="304" y="217"/>
                </a:lnTo>
                <a:lnTo>
                  <a:pt x="303" y="216"/>
                </a:lnTo>
                <a:lnTo>
                  <a:pt x="303" y="216"/>
                </a:lnTo>
                <a:lnTo>
                  <a:pt x="299" y="214"/>
                </a:lnTo>
                <a:lnTo>
                  <a:pt x="303" y="217"/>
                </a:lnTo>
                <a:lnTo>
                  <a:pt x="303" y="217"/>
                </a:lnTo>
                <a:lnTo>
                  <a:pt x="295" y="213"/>
                </a:lnTo>
                <a:lnTo>
                  <a:pt x="295" y="213"/>
                </a:lnTo>
                <a:lnTo>
                  <a:pt x="297" y="214"/>
                </a:lnTo>
                <a:lnTo>
                  <a:pt x="297" y="214"/>
                </a:lnTo>
                <a:lnTo>
                  <a:pt x="295" y="213"/>
                </a:lnTo>
                <a:lnTo>
                  <a:pt x="295" y="213"/>
                </a:lnTo>
                <a:lnTo>
                  <a:pt x="294" y="213"/>
                </a:lnTo>
                <a:lnTo>
                  <a:pt x="294" y="213"/>
                </a:lnTo>
                <a:lnTo>
                  <a:pt x="295" y="213"/>
                </a:lnTo>
                <a:lnTo>
                  <a:pt x="295" y="213"/>
                </a:lnTo>
                <a:lnTo>
                  <a:pt x="300" y="217"/>
                </a:lnTo>
                <a:lnTo>
                  <a:pt x="306" y="220"/>
                </a:lnTo>
                <a:lnTo>
                  <a:pt x="311" y="222"/>
                </a:lnTo>
                <a:lnTo>
                  <a:pt x="315" y="224"/>
                </a:lnTo>
                <a:lnTo>
                  <a:pt x="315" y="224"/>
                </a:lnTo>
                <a:lnTo>
                  <a:pt x="313" y="223"/>
                </a:lnTo>
                <a:lnTo>
                  <a:pt x="313" y="222"/>
                </a:lnTo>
                <a:lnTo>
                  <a:pt x="316" y="219"/>
                </a:lnTo>
                <a:lnTo>
                  <a:pt x="317" y="217"/>
                </a:lnTo>
                <a:lnTo>
                  <a:pt x="315" y="217"/>
                </a:lnTo>
                <a:lnTo>
                  <a:pt x="315" y="217"/>
                </a:lnTo>
                <a:lnTo>
                  <a:pt x="322" y="219"/>
                </a:lnTo>
                <a:lnTo>
                  <a:pt x="325" y="222"/>
                </a:lnTo>
                <a:lnTo>
                  <a:pt x="325" y="222"/>
                </a:lnTo>
                <a:lnTo>
                  <a:pt x="321" y="220"/>
                </a:lnTo>
                <a:lnTo>
                  <a:pt x="325" y="223"/>
                </a:lnTo>
                <a:lnTo>
                  <a:pt x="325" y="223"/>
                </a:lnTo>
                <a:lnTo>
                  <a:pt x="323" y="222"/>
                </a:lnTo>
                <a:lnTo>
                  <a:pt x="324" y="224"/>
                </a:lnTo>
                <a:lnTo>
                  <a:pt x="324" y="224"/>
                </a:lnTo>
                <a:lnTo>
                  <a:pt x="319" y="224"/>
                </a:lnTo>
                <a:lnTo>
                  <a:pt x="318" y="225"/>
                </a:lnTo>
                <a:lnTo>
                  <a:pt x="318" y="226"/>
                </a:lnTo>
                <a:lnTo>
                  <a:pt x="316" y="225"/>
                </a:lnTo>
                <a:lnTo>
                  <a:pt x="316" y="225"/>
                </a:lnTo>
                <a:lnTo>
                  <a:pt x="317" y="228"/>
                </a:lnTo>
                <a:lnTo>
                  <a:pt x="316" y="228"/>
                </a:lnTo>
                <a:lnTo>
                  <a:pt x="313" y="228"/>
                </a:lnTo>
                <a:lnTo>
                  <a:pt x="313" y="228"/>
                </a:lnTo>
                <a:lnTo>
                  <a:pt x="312" y="229"/>
                </a:lnTo>
                <a:lnTo>
                  <a:pt x="312" y="229"/>
                </a:lnTo>
                <a:lnTo>
                  <a:pt x="317" y="233"/>
                </a:lnTo>
                <a:lnTo>
                  <a:pt x="321" y="233"/>
                </a:lnTo>
                <a:lnTo>
                  <a:pt x="333" y="231"/>
                </a:lnTo>
                <a:lnTo>
                  <a:pt x="333" y="231"/>
                </a:lnTo>
                <a:lnTo>
                  <a:pt x="336" y="231"/>
                </a:lnTo>
                <a:lnTo>
                  <a:pt x="339" y="229"/>
                </a:lnTo>
                <a:lnTo>
                  <a:pt x="339" y="225"/>
                </a:lnTo>
                <a:lnTo>
                  <a:pt x="338" y="218"/>
                </a:lnTo>
                <a:lnTo>
                  <a:pt x="336" y="210"/>
                </a:lnTo>
                <a:lnTo>
                  <a:pt x="333" y="201"/>
                </a:lnTo>
                <a:lnTo>
                  <a:pt x="324" y="180"/>
                </a:lnTo>
                <a:lnTo>
                  <a:pt x="311" y="157"/>
                </a:lnTo>
                <a:lnTo>
                  <a:pt x="304" y="145"/>
                </a:lnTo>
                <a:lnTo>
                  <a:pt x="295" y="134"/>
                </a:lnTo>
                <a:lnTo>
                  <a:pt x="286" y="124"/>
                </a:lnTo>
                <a:lnTo>
                  <a:pt x="277" y="115"/>
                </a:lnTo>
                <a:lnTo>
                  <a:pt x="268" y="107"/>
                </a:lnTo>
                <a:lnTo>
                  <a:pt x="258" y="101"/>
                </a:lnTo>
                <a:lnTo>
                  <a:pt x="258" y="101"/>
                </a:lnTo>
                <a:lnTo>
                  <a:pt x="259" y="99"/>
                </a:lnTo>
                <a:lnTo>
                  <a:pt x="258" y="98"/>
                </a:lnTo>
                <a:lnTo>
                  <a:pt x="257" y="99"/>
                </a:lnTo>
                <a:lnTo>
                  <a:pt x="258" y="96"/>
                </a:lnTo>
                <a:lnTo>
                  <a:pt x="258" y="96"/>
                </a:lnTo>
                <a:lnTo>
                  <a:pt x="262" y="96"/>
                </a:lnTo>
                <a:lnTo>
                  <a:pt x="260" y="95"/>
                </a:lnTo>
                <a:lnTo>
                  <a:pt x="259" y="94"/>
                </a:lnTo>
                <a:lnTo>
                  <a:pt x="259" y="93"/>
                </a:lnTo>
                <a:lnTo>
                  <a:pt x="262" y="93"/>
                </a:lnTo>
                <a:lnTo>
                  <a:pt x="262" y="93"/>
                </a:lnTo>
                <a:lnTo>
                  <a:pt x="260" y="95"/>
                </a:lnTo>
                <a:lnTo>
                  <a:pt x="263" y="94"/>
                </a:lnTo>
                <a:lnTo>
                  <a:pt x="263" y="94"/>
                </a:lnTo>
                <a:lnTo>
                  <a:pt x="264" y="94"/>
                </a:lnTo>
                <a:lnTo>
                  <a:pt x="265" y="95"/>
                </a:lnTo>
                <a:lnTo>
                  <a:pt x="264" y="96"/>
                </a:lnTo>
                <a:lnTo>
                  <a:pt x="262" y="99"/>
                </a:lnTo>
                <a:lnTo>
                  <a:pt x="260" y="100"/>
                </a:lnTo>
                <a:lnTo>
                  <a:pt x="260" y="100"/>
                </a:lnTo>
                <a:lnTo>
                  <a:pt x="258" y="95"/>
                </a:lnTo>
                <a:lnTo>
                  <a:pt x="258" y="95"/>
                </a:lnTo>
                <a:lnTo>
                  <a:pt x="260" y="95"/>
                </a:lnTo>
                <a:lnTo>
                  <a:pt x="265" y="99"/>
                </a:lnTo>
                <a:lnTo>
                  <a:pt x="274" y="105"/>
                </a:lnTo>
                <a:lnTo>
                  <a:pt x="295" y="125"/>
                </a:lnTo>
                <a:lnTo>
                  <a:pt x="323" y="152"/>
                </a:lnTo>
                <a:lnTo>
                  <a:pt x="348" y="180"/>
                </a:lnTo>
                <a:lnTo>
                  <a:pt x="358" y="193"/>
                </a:lnTo>
                <a:lnTo>
                  <a:pt x="366" y="204"/>
                </a:lnTo>
                <a:lnTo>
                  <a:pt x="372" y="213"/>
                </a:lnTo>
                <a:lnTo>
                  <a:pt x="374" y="217"/>
                </a:lnTo>
                <a:lnTo>
                  <a:pt x="375" y="220"/>
                </a:lnTo>
                <a:lnTo>
                  <a:pt x="374" y="223"/>
                </a:lnTo>
                <a:lnTo>
                  <a:pt x="372" y="224"/>
                </a:lnTo>
                <a:lnTo>
                  <a:pt x="369" y="225"/>
                </a:lnTo>
                <a:lnTo>
                  <a:pt x="365" y="224"/>
                </a:lnTo>
                <a:lnTo>
                  <a:pt x="365" y="224"/>
                </a:lnTo>
                <a:lnTo>
                  <a:pt x="364" y="224"/>
                </a:lnTo>
                <a:lnTo>
                  <a:pt x="363" y="223"/>
                </a:lnTo>
                <a:lnTo>
                  <a:pt x="360" y="222"/>
                </a:lnTo>
                <a:lnTo>
                  <a:pt x="360" y="222"/>
                </a:lnTo>
                <a:lnTo>
                  <a:pt x="363" y="224"/>
                </a:lnTo>
                <a:lnTo>
                  <a:pt x="362" y="225"/>
                </a:lnTo>
                <a:lnTo>
                  <a:pt x="360" y="225"/>
                </a:lnTo>
                <a:lnTo>
                  <a:pt x="360" y="225"/>
                </a:lnTo>
                <a:lnTo>
                  <a:pt x="363" y="226"/>
                </a:lnTo>
                <a:lnTo>
                  <a:pt x="365" y="226"/>
                </a:lnTo>
                <a:lnTo>
                  <a:pt x="366" y="224"/>
                </a:lnTo>
                <a:lnTo>
                  <a:pt x="368" y="222"/>
                </a:lnTo>
                <a:lnTo>
                  <a:pt x="370" y="217"/>
                </a:lnTo>
                <a:lnTo>
                  <a:pt x="369" y="213"/>
                </a:lnTo>
                <a:lnTo>
                  <a:pt x="369" y="213"/>
                </a:lnTo>
                <a:lnTo>
                  <a:pt x="370" y="213"/>
                </a:lnTo>
                <a:lnTo>
                  <a:pt x="371" y="214"/>
                </a:lnTo>
                <a:lnTo>
                  <a:pt x="371" y="217"/>
                </a:lnTo>
                <a:lnTo>
                  <a:pt x="369" y="229"/>
                </a:lnTo>
                <a:lnTo>
                  <a:pt x="365" y="241"/>
                </a:lnTo>
                <a:lnTo>
                  <a:pt x="363" y="245"/>
                </a:lnTo>
                <a:lnTo>
                  <a:pt x="363" y="246"/>
                </a:lnTo>
                <a:lnTo>
                  <a:pt x="362" y="246"/>
                </a:lnTo>
                <a:lnTo>
                  <a:pt x="362" y="246"/>
                </a:lnTo>
                <a:lnTo>
                  <a:pt x="359" y="246"/>
                </a:lnTo>
                <a:lnTo>
                  <a:pt x="359" y="246"/>
                </a:lnTo>
                <a:lnTo>
                  <a:pt x="362" y="251"/>
                </a:lnTo>
                <a:lnTo>
                  <a:pt x="362" y="251"/>
                </a:lnTo>
                <a:lnTo>
                  <a:pt x="363" y="248"/>
                </a:lnTo>
                <a:lnTo>
                  <a:pt x="364" y="247"/>
                </a:lnTo>
                <a:lnTo>
                  <a:pt x="365" y="247"/>
                </a:lnTo>
                <a:lnTo>
                  <a:pt x="368" y="248"/>
                </a:lnTo>
                <a:lnTo>
                  <a:pt x="368" y="248"/>
                </a:lnTo>
                <a:lnTo>
                  <a:pt x="374" y="230"/>
                </a:lnTo>
                <a:lnTo>
                  <a:pt x="378" y="214"/>
                </a:lnTo>
                <a:lnTo>
                  <a:pt x="382" y="208"/>
                </a:lnTo>
                <a:lnTo>
                  <a:pt x="386" y="204"/>
                </a:lnTo>
                <a:lnTo>
                  <a:pt x="386" y="204"/>
                </a:lnTo>
                <a:lnTo>
                  <a:pt x="387" y="206"/>
                </a:lnTo>
                <a:lnTo>
                  <a:pt x="387" y="207"/>
                </a:lnTo>
                <a:lnTo>
                  <a:pt x="387" y="208"/>
                </a:lnTo>
                <a:lnTo>
                  <a:pt x="387" y="207"/>
                </a:lnTo>
                <a:lnTo>
                  <a:pt x="387" y="207"/>
                </a:lnTo>
                <a:lnTo>
                  <a:pt x="392" y="212"/>
                </a:lnTo>
                <a:lnTo>
                  <a:pt x="393" y="218"/>
                </a:lnTo>
                <a:lnTo>
                  <a:pt x="393" y="225"/>
                </a:lnTo>
                <a:lnTo>
                  <a:pt x="390" y="233"/>
                </a:lnTo>
                <a:lnTo>
                  <a:pt x="387" y="240"/>
                </a:lnTo>
                <a:lnTo>
                  <a:pt x="382" y="247"/>
                </a:lnTo>
                <a:lnTo>
                  <a:pt x="370" y="263"/>
                </a:lnTo>
                <a:lnTo>
                  <a:pt x="346" y="289"/>
                </a:lnTo>
                <a:lnTo>
                  <a:pt x="339" y="298"/>
                </a:lnTo>
                <a:lnTo>
                  <a:pt x="339" y="301"/>
                </a:lnTo>
                <a:lnTo>
                  <a:pt x="340" y="302"/>
                </a:lnTo>
                <a:lnTo>
                  <a:pt x="340" y="302"/>
                </a:lnTo>
                <a:lnTo>
                  <a:pt x="340" y="302"/>
                </a:lnTo>
                <a:lnTo>
                  <a:pt x="339" y="302"/>
                </a:lnTo>
                <a:lnTo>
                  <a:pt x="339" y="302"/>
                </a:lnTo>
                <a:lnTo>
                  <a:pt x="340" y="302"/>
                </a:lnTo>
                <a:lnTo>
                  <a:pt x="340" y="302"/>
                </a:lnTo>
                <a:close/>
                <a:moveTo>
                  <a:pt x="418" y="176"/>
                </a:moveTo>
                <a:lnTo>
                  <a:pt x="418" y="176"/>
                </a:lnTo>
                <a:lnTo>
                  <a:pt x="417" y="175"/>
                </a:lnTo>
                <a:lnTo>
                  <a:pt x="417" y="174"/>
                </a:lnTo>
                <a:lnTo>
                  <a:pt x="417" y="171"/>
                </a:lnTo>
                <a:lnTo>
                  <a:pt x="417" y="171"/>
                </a:lnTo>
                <a:lnTo>
                  <a:pt x="418" y="174"/>
                </a:lnTo>
                <a:lnTo>
                  <a:pt x="418" y="176"/>
                </a:lnTo>
                <a:lnTo>
                  <a:pt x="418" y="176"/>
                </a:lnTo>
                <a:close/>
                <a:moveTo>
                  <a:pt x="356" y="56"/>
                </a:moveTo>
                <a:lnTo>
                  <a:pt x="356" y="56"/>
                </a:lnTo>
                <a:lnTo>
                  <a:pt x="362" y="54"/>
                </a:lnTo>
                <a:lnTo>
                  <a:pt x="365" y="56"/>
                </a:lnTo>
                <a:lnTo>
                  <a:pt x="365" y="57"/>
                </a:lnTo>
                <a:lnTo>
                  <a:pt x="364" y="58"/>
                </a:lnTo>
                <a:lnTo>
                  <a:pt x="362" y="60"/>
                </a:lnTo>
                <a:lnTo>
                  <a:pt x="359" y="60"/>
                </a:lnTo>
                <a:lnTo>
                  <a:pt x="357" y="59"/>
                </a:lnTo>
                <a:lnTo>
                  <a:pt x="356" y="56"/>
                </a:lnTo>
                <a:lnTo>
                  <a:pt x="356" y="56"/>
                </a:lnTo>
                <a:lnTo>
                  <a:pt x="357" y="56"/>
                </a:lnTo>
                <a:lnTo>
                  <a:pt x="357" y="57"/>
                </a:lnTo>
                <a:lnTo>
                  <a:pt x="357" y="57"/>
                </a:lnTo>
                <a:lnTo>
                  <a:pt x="356" y="56"/>
                </a:lnTo>
                <a:lnTo>
                  <a:pt x="356" y="56"/>
                </a:lnTo>
                <a:close/>
                <a:moveTo>
                  <a:pt x="280" y="491"/>
                </a:moveTo>
                <a:lnTo>
                  <a:pt x="280" y="491"/>
                </a:lnTo>
                <a:lnTo>
                  <a:pt x="281" y="490"/>
                </a:lnTo>
                <a:lnTo>
                  <a:pt x="282" y="490"/>
                </a:lnTo>
                <a:lnTo>
                  <a:pt x="282" y="491"/>
                </a:lnTo>
                <a:lnTo>
                  <a:pt x="282" y="491"/>
                </a:lnTo>
                <a:lnTo>
                  <a:pt x="281" y="493"/>
                </a:lnTo>
                <a:lnTo>
                  <a:pt x="281" y="493"/>
                </a:lnTo>
                <a:lnTo>
                  <a:pt x="280" y="491"/>
                </a:lnTo>
                <a:lnTo>
                  <a:pt x="280" y="491"/>
                </a:lnTo>
                <a:close/>
                <a:moveTo>
                  <a:pt x="292" y="449"/>
                </a:moveTo>
                <a:lnTo>
                  <a:pt x="292" y="449"/>
                </a:lnTo>
                <a:lnTo>
                  <a:pt x="298" y="448"/>
                </a:lnTo>
                <a:lnTo>
                  <a:pt x="298" y="448"/>
                </a:lnTo>
                <a:lnTo>
                  <a:pt x="297" y="449"/>
                </a:lnTo>
                <a:lnTo>
                  <a:pt x="293" y="450"/>
                </a:lnTo>
                <a:lnTo>
                  <a:pt x="292" y="450"/>
                </a:lnTo>
                <a:lnTo>
                  <a:pt x="292" y="449"/>
                </a:lnTo>
                <a:lnTo>
                  <a:pt x="292" y="449"/>
                </a:lnTo>
                <a:lnTo>
                  <a:pt x="292" y="449"/>
                </a:lnTo>
                <a:lnTo>
                  <a:pt x="292" y="449"/>
                </a:lnTo>
                <a:lnTo>
                  <a:pt x="292" y="449"/>
                </a:lnTo>
                <a:lnTo>
                  <a:pt x="292" y="449"/>
                </a:lnTo>
                <a:lnTo>
                  <a:pt x="292" y="449"/>
                </a:lnTo>
                <a:close/>
                <a:moveTo>
                  <a:pt x="177" y="381"/>
                </a:moveTo>
                <a:lnTo>
                  <a:pt x="177" y="381"/>
                </a:lnTo>
                <a:lnTo>
                  <a:pt x="177" y="379"/>
                </a:lnTo>
                <a:lnTo>
                  <a:pt x="177" y="379"/>
                </a:lnTo>
                <a:lnTo>
                  <a:pt x="176" y="378"/>
                </a:lnTo>
                <a:lnTo>
                  <a:pt x="176" y="378"/>
                </a:lnTo>
                <a:lnTo>
                  <a:pt x="177" y="378"/>
                </a:lnTo>
                <a:lnTo>
                  <a:pt x="177" y="381"/>
                </a:lnTo>
                <a:lnTo>
                  <a:pt x="177" y="381"/>
                </a:lnTo>
                <a:close/>
                <a:moveTo>
                  <a:pt x="146" y="316"/>
                </a:moveTo>
                <a:lnTo>
                  <a:pt x="146" y="316"/>
                </a:lnTo>
                <a:lnTo>
                  <a:pt x="147" y="314"/>
                </a:lnTo>
                <a:lnTo>
                  <a:pt x="150" y="314"/>
                </a:lnTo>
                <a:lnTo>
                  <a:pt x="150" y="314"/>
                </a:lnTo>
                <a:lnTo>
                  <a:pt x="148" y="316"/>
                </a:lnTo>
                <a:lnTo>
                  <a:pt x="147" y="316"/>
                </a:lnTo>
                <a:lnTo>
                  <a:pt x="146" y="316"/>
                </a:lnTo>
                <a:lnTo>
                  <a:pt x="146" y="316"/>
                </a:lnTo>
                <a:close/>
                <a:moveTo>
                  <a:pt x="146" y="264"/>
                </a:moveTo>
                <a:lnTo>
                  <a:pt x="146" y="264"/>
                </a:lnTo>
                <a:lnTo>
                  <a:pt x="146" y="264"/>
                </a:lnTo>
                <a:lnTo>
                  <a:pt x="145" y="265"/>
                </a:lnTo>
                <a:lnTo>
                  <a:pt x="145" y="265"/>
                </a:lnTo>
                <a:lnTo>
                  <a:pt x="144" y="264"/>
                </a:lnTo>
                <a:lnTo>
                  <a:pt x="146" y="264"/>
                </a:lnTo>
                <a:lnTo>
                  <a:pt x="146" y="264"/>
                </a:lnTo>
                <a:close/>
                <a:moveTo>
                  <a:pt x="283" y="206"/>
                </a:moveTo>
                <a:lnTo>
                  <a:pt x="283" y="206"/>
                </a:lnTo>
                <a:lnTo>
                  <a:pt x="282" y="207"/>
                </a:lnTo>
                <a:lnTo>
                  <a:pt x="281" y="207"/>
                </a:lnTo>
                <a:lnTo>
                  <a:pt x="281" y="207"/>
                </a:lnTo>
                <a:lnTo>
                  <a:pt x="281" y="207"/>
                </a:lnTo>
                <a:lnTo>
                  <a:pt x="283" y="206"/>
                </a:lnTo>
                <a:lnTo>
                  <a:pt x="283" y="206"/>
                </a:lnTo>
                <a:close/>
                <a:moveTo>
                  <a:pt x="306" y="189"/>
                </a:moveTo>
                <a:lnTo>
                  <a:pt x="306" y="189"/>
                </a:lnTo>
                <a:lnTo>
                  <a:pt x="307" y="189"/>
                </a:lnTo>
                <a:lnTo>
                  <a:pt x="307" y="189"/>
                </a:lnTo>
                <a:lnTo>
                  <a:pt x="307" y="190"/>
                </a:lnTo>
                <a:lnTo>
                  <a:pt x="306" y="192"/>
                </a:lnTo>
                <a:lnTo>
                  <a:pt x="306" y="192"/>
                </a:lnTo>
                <a:lnTo>
                  <a:pt x="306" y="190"/>
                </a:lnTo>
                <a:lnTo>
                  <a:pt x="306" y="190"/>
                </a:lnTo>
                <a:lnTo>
                  <a:pt x="305" y="190"/>
                </a:lnTo>
                <a:lnTo>
                  <a:pt x="306" y="189"/>
                </a:lnTo>
                <a:lnTo>
                  <a:pt x="306" y="189"/>
                </a:lnTo>
                <a:close/>
                <a:moveTo>
                  <a:pt x="298" y="216"/>
                </a:moveTo>
                <a:lnTo>
                  <a:pt x="298" y="216"/>
                </a:lnTo>
                <a:lnTo>
                  <a:pt x="297" y="214"/>
                </a:lnTo>
                <a:lnTo>
                  <a:pt x="298" y="216"/>
                </a:lnTo>
                <a:lnTo>
                  <a:pt x="298" y="216"/>
                </a:lnTo>
                <a:lnTo>
                  <a:pt x="299" y="216"/>
                </a:lnTo>
                <a:lnTo>
                  <a:pt x="298" y="216"/>
                </a:lnTo>
                <a:lnTo>
                  <a:pt x="298" y="216"/>
                </a:lnTo>
                <a:close/>
                <a:moveTo>
                  <a:pt x="341" y="136"/>
                </a:moveTo>
                <a:lnTo>
                  <a:pt x="341" y="136"/>
                </a:lnTo>
                <a:lnTo>
                  <a:pt x="345" y="142"/>
                </a:lnTo>
                <a:lnTo>
                  <a:pt x="345" y="142"/>
                </a:lnTo>
                <a:lnTo>
                  <a:pt x="342" y="140"/>
                </a:lnTo>
                <a:lnTo>
                  <a:pt x="341" y="136"/>
                </a:lnTo>
                <a:lnTo>
                  <a:pt x="341" y="136"/>
                </a:lnTo>
                <a:close/>
                <a:moveTo>
                  <a:pt x="364" y="187"/>
                </a:moveTo>
                <a:lnTo>
                  <a:pt x="364" y="187"/>
                </a:lnTo>
                <a:lnTo>
                  <a:pt x="364" y="189"/>
                </a:lnTo>
                <a:lnTo>
                  <a:pt x="364" y="189"/>
                </a:lnTo>
                <a:lnTo>
                  <a:pt x="364" y="190"/>
                </a:lnTo>
                <a:lnTo>
                  <a:pt x="364" y="190"/>
                </a:lnTo>
                <a:lnTo>
                  <a:pt x="363" y="188"/>
                </a:lnTo>
                <a:lnTo>
                  <a:pt x="363" y="188"/>
                </a:lnTo>
                <a:lnTo>
                  <a:pt x="364" y="187"/>
                </a:lnTo>
                <a:lnTo>
                  <a:pt x="364" y="187"/>
                </a:lnTo>
                <a:close/>
                <a:moveTo>
                  <a:pt x="363" y="214"/>
                </a:moveTo>
                <a:lnTo>
                  <a:pt x="363" y="214"/>
                </a:lnTo>
                <a:lnTo>
                  <a:pt x="364" y="216"/>
                </a:lnTo>
                <a:lnTo>
                  <a:pt x="365" y="216"/>
                </a:lnTo>
                <a:lnTo>
                  <a:pt x="364" y="216"/>
                </a:lnTo>
                <a:lnTo>
                  <a:pt x="364" y="216"/>
                </a:lnTo>
                <a:lnTo>
                  <a:pt x="363" y="216"/>
                </a:lnTo>
                <a:lnTo>
                  <a:pt x="363" y="214"/>
                </a:lnTo>
                <a:lnTo>
                  <a:pt x="363" y="214"/>
                </a:lnTo>
                <a:lnTo>
                  <a:pt x="363" y="214"/>
                </a:lnTo>
                <a:close/>
                <a:moveTo>
                  <a:pt x="347" y="292"/>
                </a:moveTo>
                <a:lnTo>
                  <a:pt x="347" y="292"/>
                </a:lnTo>
                <a:lnTo>
                  <a:pt x="345" y="292"/>
                </a:lnTo>
                <a:lnTo>
                  <a:pt x="346" y="292"/>
                </a:lnTo>
                <a:lnTo>
                  <a:pt x="347" y="293"/>
                </a:lnTo>
                <a:lnTo>
                  <a:pt x="348" y="292"/>
                </a:lnTo>
                <a:lnTo>
                  <a:pt x="347" y="292"/>
                </a:lnTo>
                <a:lnTo>
                  <a:pt x="347" y="292"/>
                </a:lnTo>
                <a:lnTo>
                  <a:pt x="347" y="290"/>
                </a:lnTo>
                <a:lnTo>
                  <a:pt x="347" y="292"/>
                </a:lnTo>
                <a:lnTo>
                  <a:pt x="347" y="292"/>
                </a:lnTo>
                <a:close/>
                <a:moveTo>
                  <a:pt x="392" y="259"/>
                </a:moveTo>
                <a:lnTo>
                  <a:pt x="392" y="259"/>
                </a:lnTo>
                <a:lnTo>
                  <a:pt x="392" y="260"/>
                </a:lnTo>
                <a:lnTo>
                  <a:pt x="390" y="261"/>
                </a:lnTo>
                <a:lnTo>
                  <a:pt x="390" y="261"/>
                </a:lnTo>
                <a:lnTo>
                  <a:pt x="390" y="261"/>
                </a:lnTo>
                <a:lnTo>
                  <a:pt x="389" y="260"/>
                </a:lnTo>
                <a:lnTo>
                  <a:pt x="390" y="259"/>
                </a:lnTo>
                <a:lnTo>
                  <a:pt x="392" y="259"/>
                </a:lnTo>
                <a:lnTo>
                  <a:pt x="392" y="259"/>
                </a:lnTo>
                <a:close/>
                <a:moveTo>
                  <a:pt x="417" y="205"/>
                </a:moveTo>
                <a:lnTo>
                  <a:pt x="417" y="205"/>
                </a:lnTo>
                <a:lnTo>
                  <a:pt x="418" y="205"/>
                </a:lnTo>
                <a:lnTo>
                  <a:pt x="418" y="206"/>
                </a:lnTo>
                <a:lnTo>
                  <a:pt x="417" y="208"/>
                </a:lnTo>
                <a:lnTo>
                  <a:pt x="417" y="208"/>
                </a:lnTo>
                <a:lnTo>
                  <a:pt x="417" y="207"/>
                </a:lnTo>
                <a:lnTo>
                  <a:pt x="417" y="206"/>
                </a:lnTo>
                <a:lnTo>
                  <a:pt x="417" y="205"/>
                </a:lnTo>
                <a:lnTo>
                  <a:pt x="417" y="205"/>
                </a:lnTo>
                <a:close/>
                <a:moveTo>
                  <a:pt x="417" y="193"/>
                </a:moveTo>
                <a:lnTo>
                  <a:pt x="417" y="193"/>
                </a:lnTo>
                <a:lnTo>
                  <a:pt x="418" y="195"/>
                </a:lnTo>
                <a:lnTo>
                  <a:pt x="417" y="196"/>
                </a:lnTo>
                <a:lnTo>
                  <a:pt x="416" y="198"/>
                </a:lnTo>
                <a:lnTo>
                  <a:pt x="416" y="198"/>
                </a:lnTo>
                <a:lnTo>
                  <a:pt x="416" y="195"/>
                </a:lnTo>
                <a:lnTo>
                  <a:pt x="416" y="194"/>
                </a:lnTo>
                <a:lnTo>
                  <a:pt x="417" y="193"/>
                </a:lnTo>
                <a:lnTo>
                  <a:pt x="417" y="193"/>
                </a:lnTo>
                <a:close/>
                <a:moveTo>
                  <a:pt x="324" y="231"/>
                </a:moveTo>
                <a:lnTo>
                  <a:pt x="324" y="231"/>
                </a:lnTo>
                <a:lnTo>
                  <a:pt x="325" y="230"/>
                </a:lnTo>
                <a:lnTo>
                  <a:pt x="327" y="230"/>
                </a:lnTo>
                <a:lnTo>
                  <a:pt x="327" y="230"/>
                </a:lnTo>
                <a:lnTo>
                  <a:pt x="327" y="231"/>
                </a:lnTo>
                <a:lnTo>
                  <a:pt x="327" y="231"/>
                </a:lnTo>
                <a:lnTo>
                  <a:pt x="324" y="231"/>
                </a:lnTo>
                <a:lnTo>
                  <a:pt x="324" y="231"/>
                </a:lnTo>
                <a:close/>
                <a:moveTo>
                  <a:pt x="436" y="148"/>
                </a:moveTo>
                <a:lnTo>
                  <a:pt x="436" y="148"/>
                </a:lnTo>
                <a:lnTo>
                  <a:pt x="437" y="148"/>
                </a:lnTo>
                <a:lnTo>
                  <a:pt x="439" y="149"/>
                </a:lnTo>
                <a:lnTo>
                  <a:pt x="439" y="153"/>
                </a:lnTo>
                <a:lnTo>
                  <a:pt x="439" y="153"/>
                </a:lnTo>
                <a:lnTo>
                  <a:pt x="437" y="152"/>
                </a:lnTo>
                <a:lnTo>
                  <a:pt x="436" y="151"/>
                </a:lnTo>
                <a:lnTo>
                  <a:pt x="436" y="148"/>
                </a:lnTo>
                <a:lnTo>
                  <a:pt x="436" y="148"/>
                </a:lnTo>
                <a:close/>
                <a:moveTo>
                  <a:pt x="390" y="211"/>
                </a:moveTo>
                <a:lnTo>
                  <a:pt x="390" y="211"/>
                </a:lnTo>
                <a:lnTo>
                  <a:pt x="389" y="213"/>
                </a:lnTo>
                <a:lnTo>
                  <a:pt x="390" y="211"/>
                </a:lnTo>
                <a:lnTo>
                  <a:pt x="390" y="211"/>
                </a:lnTo>
                <a:lnTo>
                  <a:pt x="389" y="211"/>
                </a:lnTo>
                <a:lnTo>
                  <a:pt x="390" y="211"/>
                </a:lnTo>
                <a:lnTo>
                  <a:pt x="390" y="211"/>
                </a:lnTo>
                <a:close/>
                <a:moveTo>
                  <a:pt x="318" y="228"/>
                </a:moveTo>
                <a:lnTo>
                  <a:pt x="318" y="228"/>
                </a:lnTo>
                <a:lnTo>
                  <a:pt x="318" y="228"/>
                </a:lnTo>
                <a:lnTo>
                  <a:pt x="317" y="228"/>
                </a:lnTo>
                <a:lnTo>
                  <a:pt x="317" y="228"/>
                </a:lnTo>
                <a:lnTo>
                  <a:pt x="317" y="228"/>
                </a:lnTo>
                <a:lnTo>
                  <a:pt x="318" y="228"/>
                </a:lnTo>
                <a:lnTo>
                  <a:pt x="318" y="228"/>
                </a:lnTo>
                <a:close/>
                <a:moveTo>
                  <a:pt x="318" y="226"/>
                </a:moveTo>
                <a:lnTo>
                  <a:pt x="318" y="226"/>
                </a:lnTo>
                <a:lnTo>
                  <a:pt x="321" y="229"/>
                </a:lnTo>
                <a:lnTo>
                  <a:pt x="318" y="226"/>
                </a:lnTo>
                <a:lnTo>
                  <a:pt x="318" y="226"/>
                </a:lnTo>
                <a:lnTo>
                  <a:pt x="318" y="228"/>
                </a:lnTo>
                <a:lnTo>
                  <a:pt x="318" y="226"/>
                </a:lnTo>
                <a:lnTo>
                  <a:pt x="318" y="226"/>
                </a:lnTo>
                <a:close/>
                <a:moveTo>
                  <a:pt x="324" y="228"/>
                </a:moveTo>
                <a:lnTo>
                  <a:pt x="324" y="228"/>
                </a:lnTo>
                <a:lnTo>
                  <a:pt x="324" y="229"/>
                </a:lnTo>
                <a:lnTo>
                  <a:pt x="323" y="229"/>
                </a:lnTo>
                <a:lnTo>
                  <a:pt x="323" y="229"/>
                </a:lnTo>
                <a:lnTo>
                  <a:pt x="322" y="228"/>
                </a:lnTo>
                <a:lnTo>
                  <a:pt x="324" y="228"/>
                </a:lnTo>
                <a:lnTo>
                  <a:pt x="324" y="228"/>
                </a:lnTo>
                <a:close/>
                <a:moveTo>
                  <a:pt x="370" y="212"/>
                </a:moveTo>
                <a:lnTo>
                  <a:pt x="370" y="212"/>
                </a:lnTo>
                <a:lnTo>
                  <a:pt x="371" y="211"/>
                </a:lnTo>
                <a:lnTo>
                  <a:pt x="370" y="212"/>
                </a:lnTo>
                <a:lnTo>
                  <a:pt x="370" y="212"/>
                </a:lnTo>
                <a:lnTo>
                  <a:pt x="371" y="212"/>
                </a:lnTo>
                <a:lnTo>
                  <a:pt x="370" y="212"/>
                </a:lnTo>
                <a:lnTo>
                  <a:pt x="370" y="212"/>
                </a:lnTo>
                <a:close/>
                <a:moveTo>
                  <a:pt x="324" y="224"/>
                </a:moveTo>
                <a:lnTo>
                  <a:pt x="324" y="224"/>
                </a:lnTo>
                <a:lnTo>
                  <a:pt x="325" y="225"/>
                </a:lnTo>
                <a:lnTo>
                  <a:pt x="324" y="224"/>
                </a:lnTo>
                <a:lnTo>
                  <a:pt x="324" y="224"/>
                </a:lnTo>
                <a:lnTo>
                  <a:pt x="324" y="224"/>
                </a:lnTo>
                <a:lnTo>
                  <a:pt x="324" y="224"/>
                </a:lnTo>
                <a:close/>
                <a:moveTo>
                  <a:pt x="300" y="216"/>
                </a:moveTo>
                <a:lnTo>
                  <a:pt x="300" y="216"/>
                </a:lnTo>
                <a:lnTo>
                  <a:pt x="299" y="216"/>
                </a:lnTo>
                <a:lnTo>
                  <a:pt x="299" y="216"/>
                </a:lnTo>
                <a:lnTo>
                  <a:pt x="300" y="216"/>
                </a:lnTo>
                <a:lnTo>
                  <a:pt x="300" y="216"/>
                </a:lnTo>
                <a:close/>
                <a:moveTo>
                  <a:pt x="370" y="206"/>
                </a:moveTo>
                <a:lnTo>
                  <a:pt x="370" y="206"/>
                </a:lnTo>
                <a:lnTo>
                  <a:pt x="374" y="202"/>
                </a:lnTo>
                <a:lnTo>
                  <a:pt x="374" y="202"/>
                </a:lnTo>
                <a:lnTo>
                  <a:pt x="374" y="202"/>
                </a:lnTo>
                <a:lnTo>
                  <a:pt x="372" y="205"/>
                </a:lnTo>
                <a:lnTo>
                  <a:pt x="370" y="206"/>
                </a:lnTo>
                <a:lnTo>
                  <a:pt x="370" y="206"/>
                </a:lnTo>
                <a:lnTo>
                  <a:pt x="371" y="205"/>
                </a:lnTo>
                <a:lnTo>
                  <a:pt x="371" y="205"/>
                </a:lnTo>
                <a:lnTo>
                  <a:pt x="371" y="206"/>
                </a:lnTo>
                <a:lnTo>
                  <a:pt x="370" y="206"/>
                </a:lnTo>
                <a:lnTo>
                  <a:pt x="370" y="206"/>
                </a:lnTo>
                <a:close/>
                <a:moveTo>
                  <a:pt x="412" y="159"/>
                </a:moveTo>
                <a:lnTo>
                  <a:pt x="412" y="159"/>
                </a:lnTo>
                <a:lnTo>
                  <a:pt x="413" y="160"/>
                </a:lnTo>
                <a:lnTo>
                  <a:pt x="415" y="160"/>
                </a:lnTo>
                <a:lnTo>
                  <a:pt x="415" y="163"/>
                </a:lnTo>
                <a:lnTo>
                  <a:pt x="415" y="163"/>
                </a:lnTo>
                <a:lnTo>
                  <a:pt x="413" y="163"/>
                </a:lnTo>
                <a:lnTo>
                  <a:pt x="412" y="161"/>
                </a:lnTo>
                <a:lnTo>
                  <a:pt x="412" y="159"/>
                </a:lnTo>
                <a:lnTo>
                  <a:pt x="412" y="159"/>
                </a:lnTo>
                <a:close/>
                <a:moveTo>
                  <a:pt x="364" y="212"/>
                </a:moveTo>
                <a:lnTo>
                  <a:pt x="364" y="212"/>
                </a:lnTo>
                <a:lnTo>
                  <a:pt x="366" y="212"/>
                </a:lnTo>
                <a:lnTo>
                  <a:pt x="366" y="212"/>
                </a:lnTo>
                <a:lnTo>
                  <a:pt x="365" y="212"/>
                </a:lnTo>
                <a:lnTo>
                  <a:pt x="364" y="212"/>
                </a:lnTo>
                <a:lnTo>
                  <a:pt x="364" y="212"/>
                </a:lnTo>
                <a:lnTo>
                  <a:pt x="364" y="213"/>
                </a:lnTo>
                <a:lnTo>
                  <a:pt x="364" y="212"/>
                </a:lnTo>
                <a:lnTo>
                  <a:pt x="364" y="212"/>
                </a:lnTo>
                <a:close/>
                <a:moveTo>
                  <a:pt x="304" y="217"/>
                </a:moveTo>
                <a:lnTo>
                  <a:pt x="304" y="217"/>
                </a:lnTo>
                <a:lnTo>
                  <a:pt x="301" y="217"/>
                </a:lnTo>
                <a:lnTo>
                  <a:pt x="304" y="217"/>
                </a:lnTo>
                <a:lnTo>
                  <a:pt x="304" y="217"/>
                </a:lnTo>
                <a:lnTo>
                  <a:pt x="304" y="218"/>
                </a:lnTo>
                <a:lnTo>
                  <a:pt x="304" y="217"/>
                </a:lnTo>
                <a:lnTo>
                  <a:pt x="304" y="217"/>
                </a:lnTo>
                <a:close/>
                <a:moveTo>
                  <a:pt x="328" y="220"/>
                </a:moveTo>
                <a:lnTo>
                  <a:pt x="328" y="220"/>
                </a:lnTo>
                <a:lnTo>
                  <a:pt x="330" y="222"/>
                </a:lnTo>
                <a:lnTo>
                  <a:pt x="330" y="222"/>
                </a:lnTo>
                <a:lnTo>
                  <a:pt x="329" y="222"/>
                </a:lnTo>
                <a:lnTo>
                  <a:pt x="329" y="222"/>
                </a:lnTo>
                <a:lnTo>
                  <a:pt x="328" y="222"/>
                </a:lnTo>
                <a:lnTo>
                  <a:pt x="328" y="220"/>
                </a:lnTo>
                <a:lnTo>
                  <a:pt x="328" y="220"/>
                </a:lnTo>
                <a:lnTo>
                  <a:pt x="328" y="220"/>
                </a:lnTo>
                <a:close/>
                <a:moveTo>
                  <a:pt x="312" y="219"/>
                </a:moveTo>
                <a:lnTo>
                  <a:pt x="312" y="219"/>
                </a:lnTo>
                <a:lnTo>
                  <a:pt x="309" y="218"/>
                </a:lnTo>
                <a:lnTo>
                  <a:pt x="312" y="219"/>
                </a:lnTo>
                <a:lnTo>
                  <a:pt x="312" y="219"/>
                </a:lnTo>
                <a:lnTo>
                  <a:pt x="311" y="219"/>
                </a:lnTo>
                <a:lnTo>
                  <a:pt x="312" y="219"/>
                </a:lnTo>
                <a:lnTo>
                  <a:pt x="312" y="219"/>
                </a:lnTo>
                <a:close/>
                <a:moveTo>
                  <a:pt x="375" y="187"/>
                </a:moveTo>
                <a:lnTo>
                  <a:pt x="375" y="187"/>
                </a:lnTo>
                <a:lnTo>
                  <a:pt x="371" y="188"/>
                </a:lnTo>
                <a:lnTo>
                  <a:pt x="370" y="188"/>
                </a:lnTo>
                <a:lnTo>
                  <a:pt x="370" y="189"/>
                </a:lnTo>
                <a:lnTo>
                  <a:pt x="372" y="189"/>
                </a:lnTo>
                <a:lnTo>
                  <a:pt x="376" y="189"/>
                </a:lnTo>
                <a:lnTo>
                  <a:pt x="376" y="188"/>
                </a:lnTo>
                <a:lnTo>
                  <a:pt x="375" y="187"/>
                </a:lnTo>
                <a:lnTo>
                  <a:pt x="375" y="187"/>
                </a:lnTo>
                <a:lnTo>
                  <a:pt x="374" y="187"/>
                </a:lnTo>
                <a:lnTo>
                  <a:pt x="375" y="187"/>
                </a:lnTo>
                <a:lnTo>
                  <a:pt x="375" y="187"/>
                </a:lnTo>
                <a:close/>
                <a:moveTo>
                  <a:pt x="328" y="219"/>
                </a:moveTo>
                <a:lnTo>
                  <a:pt x="328" y="219"/>
                </a:lnTo>
                <a:lnTo>
                  <a:pt x="325" y="219"/>
                </a:lnTo>
                <a:lnTo>
                  <a:pt x="327" y="220"/>
                </a:lnTo>
                <a:lnTo>
                  <a:pt x="329" y="220"/>
                </a:lnTo>
                <a:lnTo>
                  <a:pt x="328" y="219"/>
                </a:lnTo>
                <a:lnTo>
                  <a:pt x="328" y="219"/>
                </a:lnTo>
                <a:lnTo>
                  <a:pt x="328" y="219"/>
                </a:lnTo>
                <a:lnTo>
                  <a:pt x="328" y="219"/>
                </a:lnTo>
                <a:lnTo>
                  <a:pt x="328" y="219"/>
                </a:lnTo>
                <a:close/>
                <a:moveTo>
                  <a:pt x="418" y="101"/>
                </a:moveTo>
                <a:lnTo>
                  <a:pt x="418" y="101"/>
                </a:lnTo>
                <a:lnTo>
                  <a:pt x="419" y="101"/>
                </a:lnTo>
                <a:lnTo>
                  <a:pt x="421" y="101"/>
                </a:lnTo>
                <a:lnTo>
                  <a:pt x="421" y="102"/>
                </a:lnTo>
                <a:lnTo>
                  <a:pt x="421" y="104"/>
                </a:lnTo>
                <a:lnTo>
                  <a:pt x="421" y="104"/>
                </a:lnTo>
                <a:lnTo>
                  <a:pt x="418" y="104"/>
                </a:lnTo>
                <a:lnTo>
                  <a:pt x="418" y="102"/>
                </a:lnTo>
                <a:lnTo>
                  <a:pt x="418" y="101"/>
                </a:lnTo>
                <a:lnTo>
                  <a:pt x="418" y="101"/>
                </a:lnTo>
                <a:close/>
                <a:moveTo>
                  <a:pt x="405" y="134"/>
                </a:moveTo>
                <a:lnTo>
                  <a:pt x="405" y="134"/>
                </a:lnTo>
                <a:lnTo>
                  <a:pt x="406" y="135"/>
                </a:lnTo>
                <a:lnTo>
                  <a:pt x="407" y="136"/>
                </a:lnTo>
                <a:lnTo>
                  <a:pt x="407" y="137"/>
                </a:lnTo>
                <a:lnTo>
                  <a:pt x="406" y="137"/>
                </a:lnTo>
                <a:lnTo>
                  <a:pt x="406" y="137"/>
                </a:lnTo>
                <a:lnTo>
                  <a:pt x="405" y="136"/>
                </a:lnTo>
                <a:lnTo>
                  <a:pt x="405" y="135"/>
                </a:lnTo>
                <a:lnTo>
                  <a:pt x="405" y="134"/>
                </a:lnTo>
                <a:lnTo>
                  <a:pt x="405" y="134"/>
                </a:lnTo>
                <a:close/>
                <a:moveTo>
                  <a:pt x="312" y="217"/>
                </a:moveTo>
                <a:lnTo>
                  <a:pt x="312" y="217"/>
                </a:lnTo>
                <a:lnTo>
                  <a:pt x="313" y="218"/>
                </a:lnTo>
                <a:lnTo>
                  <a:pt x="312" y="217"/>
                </a:lnTo>
                <a:lnTo>
                  <a:pt x="312" y="217"/>
                </a:lnTo>
                <a:lnTo>
                  <a:pt x="312" y="217"/>
                </a:lnTo>
                <a:lnTo>
                  <a:pt x="312" y="217"/>
                </a:lnTo>
                <a:lnTo>
                  <a:pt x="312" y="217"/>
                </a:lnTo>
                <a:close/>
                <a:moveTo>
                  <a:pt x="323" y="216"/>
                </a:moveTo>
                <a:lnTo>
                  <a:pt x="323" y="216"/>
                </a:lnTo>
                <a:lnTo>
                  <a:pt x="325" y="217"/>
                </a:lnTo>
                <a:lnTo>
                  <a:pt x="323" y="216"/>
                </a:lnTo>
                <a:lnTo>
                  <a:pt x="323" y="216"/>
                </a:lnTo>
                <a:lnTo>
                  <a:pt x="323" y="216"/>
                </a:lnTo>
                <a:lnTo>
                  <a:pt x="323" y="216"/>
                </a:lnTo>
                <a:lnTo>
                  <a:pt x="323" y="216"/>
                </a:lnTo>
                <a:close/>
                <a:moveTo>
                  <a:pt x="312" y="217"/>
                </a:moveTo>
                <a:lnTo>
                  <a:pt x="312" y="217"/>
                </a:lnTo>
                <a:lnTo>
                  <a:pt x="310" y="217"/>
                </a:lnTo>
                <a:lnTo>
                  <a:pt x="312" y="217"/>
                </a:lnTo>
                <a:lnTo>
                  <a:pt x="312" y="217"/>
                </a:lnTo>
                <a:lnTo>
                  <a:pt x="311" y="217"/>
                </a:lnTo>
                <a:lnTo>
                  <a:pt x="312" y="217"/>
                </a:lnTo>
                <a:lnTo>
                  <a:pt x="312" y="217"/>
                </a:lnTo>
                <a:close/>
                <a:moveTo>
                  <a:pt x="329" y="213"/>
                </a:moveTo>
                <a:lnTo>
                  <a:pt x="329" y="213"/>
                </a:lnTo>
                <a:lnTo>
                  <a:pt x="327" y="214"/>
                </a:lnTo>
                <a:lnTo>
                  <a:pt x="328" y="214"/>
                </a:lnTo>
                <a:lnTo>
                  <a:pt x="327" y="216"/>
                </a:lnTo>
                <a:lnTo>
                  <a:pt x="327" y="216"/>
                </a:lnTo>
                <a:lnTo>
                  <a:pt x="325" y="214"/>
                </a:lnTo>
                <a:lnTo>
                  <a:pt x="325" y="214"/>
                </a:lnTo>
                <a:lnTo>
                  <a:pt x="329" y="213"/>
                </a:lnTo>
                <a:lnTo>
                  <a:pt x="329" y="213"/>
                </a:lnTo>
                <a:close/>
                <a:moveTo>
                  <a:pt x="329" y="212"/>
                </a:moveTo>
                <a:lnTo>
                  <a:pt x="329" y="212"/>
                </a:lnTo>
                <a:lnTo>
                  <a:pt x="331" y="212"/>
                </a:lnTo>
                <a:lnTo>
                  <a:pt x="333" y="212"/>
                </a:lnTo>
                <a:lnTo>
                  <a:pt x="334" y="213"/>
                </a:lnTo>
                <a:lnTo>
                  <a:pt x="333" y="213"/>
                </a:lnTo>
                <a:lnTo>
                  <a:pt x="329" y="212"/>
                </a:lnTo>
                <a:lnTo>
                  <a:pt x="329" y="212"/>
                </a:lnTo>
                <a:lnTo>
                  <a:pt x="330" y="212"/>
                </a:lnTo>
                <a:lnTo>
                  <a:pt x="329" y="212"/>
                </a:lnTo>
                <a:lnTo>
                  <a:pt x="329" y="212"/>
                </a:lnTo>
                <a:close/>
                <a:moveTo>
                  <a:pt x="340" y="206"/>
                </a:moveTo>
                <a:lnTo>
                  <a:pt x="340" y="206"/>
                </a:lnTo>
                <a:lnTo>
                  <a:pt x="341" y="208"/>
                </a:lnTo>
                <a:lnTo>
                  <a:pt x="340" y="210"/>
                </a:lnTo>
                <a:lnTo>
                  <a:pt x="340" y="210"/>
                </a:lnTo>
                <a:lnTo>
                  <a:pt x="340" y="208"/>
                </a:lnTo>
                <a:lnTo>
                  <a:pt x="340" y="206"/>
                </a:lnTo>
                <a:lnTo>
                  <a:pt x="340" y="206"/>
                </a:lnTo>
                <a:close/>
                <a:moveTo>
                  <a:pt x="312" y="216"/>
                </a:moveTo>
                <a:lnTo>
                  <a:pt x="312" y="216"/>
                </a:lnTo>
                <a:lnTo>
                  <a:pt x="313" y="216"/>
                </a:lnTo>
                <a:lnTo>
                  <a:pt x="312" y="216"/>
                </a:lnTo>
                <a:lnTo>
                  <a:pt x="312" y="216"/>
                </a:lnTo>
                <a:lnTo>
                  <a:pt x="312" y="216"/>
                </a:lnTo>
                <a:lnTo>
                  <a:pt x="312" y="216"/>
                </a:lnTo>
                <a:lnTo>
                  <a:pt x="312" y="216"/>
                </a:lnTo>
                <a:close/>
                <a:moveTo>
                  <a:pt x="369" y="180"/>
                </a:moveTo>
                <a:lnTo>
                  <a:pt x="369" y="180"/>
                </a:lnTo>
                <a:lnTo>
                  <a:pt x="370" y="183"/>
                </a:lnTo>
                <a:lnTo>
                  <a:pt x="370" y="184"/>
                </a:lnTo>
                <a:lnTo>
                  <a:pt x="370" y="183"/>
                </a:lnTo>
                <a:lnTo>
                  <a:pt x="369" y="180"/>
                </a:lnTo>
                <a:lnTo>
                  <a:pt x="369" y="180"/>
                </a:lnTo>
                <a:lnTo>
                  <a:pt x="369" y="181"/>
                </a:lnTo>
                <a:lnTo>
                  <a:pt x="369" y="180"/>
                </a:lnTo>
                <a:lnTo>
                  <a:pt x="369" y="180"/>
                </a:lnTo>
                <a:close/>
                <a:moveTo>
                  <a:pt x="316" y="214"/>
                </a:moveTo>
                <a:lnTo>
                  <a:pt x="316" y="214"/>
                </a:lnTo>
                <a:lnTo>
                  <a:pt x="315" y="216"/>
                </a:lnTo>
                <a:lnTo>
                  <a:pt x="315" y="216"/>
                </a:lnTo>
                <a:lnTo>
                  <a:pt x="313" y="214"/>
                </a:lnTo>
                <a:lnTo>
                  <a:pt x="316" y="214"/>
                </a:lnTo>
                <a:lnTo>
                  <a:pt x="316" y="214"/>
                </a:lnTo>
                <a:close/>
                <a:moveTo>
                  <a:pt x="397" y="113"/>
                </a:moveTo>
                <a:lnTo>
                  <a:pt x="397" y="113"/>
                </a:lnTo>
                <a:lnTo>
                  <a:pt x="398" y="115"/>
                </a:lnTo>
                <a:lnTo>
                  <a:pt x="399" y="117"/>
                </a:lnTo>
                <a:lnTo>
                  <a:pt x="400" y="119"/>
                </a:lnTo>
                <a:lnTo>
                  <a:pt x="400" y="119"/>
                </a:lnTo>
                <a:lnTo>
                  <a:pt x="399" y="119"/>
                </a:lnTo>
                <a:lnTo>
                  <a:pt x="398" y="118"/>
                </a:lnTo>
                <a:lnTo>
                  <a:pt x="397" y="113"/>
                </a:lnTo>
                <a:lnTo>
                  <a:pt x="397" y="113"/>
                </a:lnTo>
                <a:close/>
                <a:moveTo>
                  <a:pt x="304" y="214"/>
                </a:moveTo>
                <a:lnTo>
                  <a:pt x="304" y="214"/>
                </a:lnTo>
                <a:lnTo>
                  <a:pt x="303" y="216"/>
                </a:lnTo>
                <a:lnTo>
                  <a:pt x="303" y="216"/>
                </a:lnTo>
                <a:lnTo>
                  <a:pt x="305" y="216"/>
                </a:lnTo>
                <a:lnTo>
                  <a:pt x="307" y="214"/>
                </a:lnTo>
                <a:lnTo>
                  <a:pt x="304" y="214"/>
                </a:lnTo>
                <a:lnTo>
                  <a:pt x="304" y="214"/>
                </a:lnTo>
                <a:lnTo>
                  <a:pt x="304" y="214"/>
                </a:lnTo>
                <a:lnTo>
                  <a:pt x="304" y="214"/>
                </a:lnTo>
                <a:lnTo>
                  <a:pt x="304" y="214"/>
                </a:lnTo>
                <a:close/>
                <a:moveTo>
                  <a:pt x="324" y="211"/>
                </a:moveTo>
                <a:lnTo>
                  <a:pt x="324" y="211"/>
                </a:lnTo>
                <a:lnTo>
                  <a:pt x="327" y="212"/>
                </a:lnTo>
                <a:lnTo>
                  <a:pt x="327" y="212"/>
                </a:lnTo>
                <a:lnTo>
                  <a:pt x="325" y="213"/>
                </a:lnTo>
                <a:lnTo>
                  <a:pt x="325" y="213"/>
                </a:lnTo>
                <a:lnTo>
                  <a:pt x="325" y="212"/>
                </a:lnTo>
                <a:lnTo>
                  <a:pt x="324" y="212"/>
                </a:lnTo>
                <a:lnTo>
                  <a:pt x="324" y="212"/>
                </a:lnTo>
                <a:lnTo>
                  <a:pt x="324" y="211"/>
                </a:lnTo>
                <a:lnTo>
                  <a:pt x="324" y="211"/>
                </a:lnTo>
                <a:close/>
                <a:moveTo>
                  <a:pt x="309" y="214"/>
                </a:moveTo>
                <a:lnTo>
                  <a:pt x="309" y="214"/>
                </a:lnTo>
                <a:lnTo>
                  <a:pt x="310" y="214"/>
                </a:lnTo>
                <a:lnTo>
                  <a:pt x="310" y="214"/>
                </a:lnTo>
                <a:lnTo>
                  <a:pt x="311" y="214"/>
                </a:lnTo>
                <a:lnTo>
                  <a:pt x="309" y="214"/>
                </a:lnTo>
                <a:lnTo>
                  <a:pt x="309" y="214"/>
                </a:lnTo>
                <a:close/>
                <a:moveTo>
                  <a:pt x="368" y="176"/>
                </a:moveTo>
                <a:lnTo>
                  <a:pt x="368" y="176"/>
                </a:lnTo>
                <a:lnTo>
                  <a:pt x="370" y="171"/>
                </a:lnTo>
                <a:lnTo>
                  <a:pt x="371" y="170"/>
                </a:lnTo>
                <a:lnTo>
                  <a:pt x="371" y="171"/>
                </a:lnTo>
                <a:lnTo>
                  <a:pt x="370" y="174"/>
                </a:lnTo>
                <a:lnTo>
                  <a:pt x="368" y="176"/>
                </a:lnTo>
                <a:lnTo>
                  <a:pt x="368" y="176"/>
                </a:lnTo>
                <a:lnTo>
                  <a:pt x="369" y="176"/>
                </a:lnTo>
                <a:lnTo>
                  <a:pt x="368" y="176"/>
                </a:lnTo>
                <a:lnTo>
                  <a:pt x="368" y="176"/>
                </a:lnTo>
                <a:close/>
                <a:moveTo>
                  <a:pt x="370" y="175"/>
                </a:moveTo>
                <a:lnTo>
                  <a:pt x="370" y="175"/>
                </a:lnTo>
                <a:lnTo>
                  <a:pt x="371" y="176"/>
                </a:lnTo>
                <a:lnTo>
                  <a:pt x="370" y="177"/>
                </a:lnTo>
                <a:lnTo>
                  <a:pt x="370" y="177"/>
                </a:lnTo>
                <a:lnTo>
                  <a:pt x="369" y="176"/>
                </a:lnTo>
                <a:lnTo>
                  <a:pt x="370" y="175"/>
                </a:lnTo>
                <a:lnTo>
                  <a:pt x="370" y="175"/>
                </a:lnTo>
                <a:close/>
                <a:moveTo>
                  <a:pt x="312" y="213"/>
                </a:moveTo>
                <a:lnTo>
                  <a:pt x="312" y="213"/>
                </a:lnTo>
                <a:lnTo>
                  <a:pt x="315" y="213"/>
                </a:lnTo>
                <a:lnTo>
                  <a:pt x="312" y="213"/>
                </a:lnTo>
                <a:lnTo>
                  <a:pt x="312" y="213"/>
                </a:lnTo>
                <a:lnTo>
                  <a:pt x="312" y="213"/>
                </a:lnTo>
                <a:lnTo>
                  <a:pt x="312" y="213"/>
                </a:lnTo>
                <a:close/>
                <a:moveTo>
                  <a:pt x="394" y="92"/>
                </a:moveTo>
                <a:lnTo>
                  <a:pt x="394" y="92"/>
                </a:lnTo>
                <a:lnTo>
                  <a:pt x="397" y="93"/>
                </a:lnTo>
                <a:lnTo>
                  <a:pt x="398" y="94"/>
                </a:lnTo>
                <a:lnTo>
                  <a:pt x="398" y="94"/>
                </a:lnTo>
                <a:lnTo>
                  <a:pt x="395" y="93"/>
                </a:lnTo>
                <a:lnTo>
                  <a:pt x="394" y="92"/>
                </a:lnTo>
                <a:lnTo>
                  <a:pt x="394" y="92"/>
                </a:lnTo>
                <a:close/>
                <a:moveTo>
                  <a:pt x="310" y="213"/>
                </a:moveTo>
                <a:lnTo>
                  <a:pt x="310" y="213"/>
                </a:lnTo>
                <a:lnTo>
                  <a:pt x="311" y="213"/>
                </a:lnTo>
                <a:lnTo>
                  <a:pt x="310" y="213"/>
                </a:lnTo>
                <a:lnTo>
                  <a:pt x="310" y="213"/>
                </a:lnTo>
                <a:lnTo>
                  <a:pt x="310" y="213"/>
                </a:lnTo>
                <a:lnTo>
                  <a:pt x="310" y="213"/>
                </a:lnTo>
                <a:lnTo>
                  <a:pt x="310" y="213"/>
                </a:lnTo>
                <a:close/>
                <a:moveTo>
                  <a:pt x="340" y="196"/>
                </a:moveTo>
                <a:lnTo>
                  <a:pt x="340" y="196"/>
                </a:lnTo>
                <a:lnTo>
                  <a:pt x="341" y="195"/>
                </a:lnTo>
                <a:lnTo>
                  <a:pt x="342" y="196"/>
                </a:lnTo>
                <a:lnTo>
                  <a:pt x="342" y="196"/>
                </a:lnTo>
                <a:lnTo>
                  <a:pt x="340" y="196"/>
                </a:lnTo>
                <a:lnTo>
                  <a:pt x="340" y="196"/>
                </a:lnTo>
                <a:lnTo>
                  <a:pt x="341" y="196"/>
                </a:lnTo>
                <a:lnTo>
                  <a:pt x="340" y="196"/>
                </a:lnTo>
                <a:lnTo>
                  <a:pt x="340" y="196"/>
                </a:lnTo>
                <a:close/>
                <a:moveTo>
                  <a:pt x="313" y="211"/>
                </a:moveTo>
                <a:lnTo>
                  <a:pt x="313" y="211"/>
                </a:lnTo>
                <a:lnTo>
                  <a:pt x="315" y="211"/>
                </a:lnTo>
                <a:lnTo>
                  <a:pt x="313" y="211"/>
                </a:lnTo>
                <a:lnTo>
                  <a:pt x="313" y="211"/>
                </a:lnTo>
                <a:lnTo>
                  <a:pt x="315" y="211"/>
                </a:lnTo>
                <a:lnTo>
                  <a:pt x="313" y="211"/>
                </a:lnTo>
                <a:lnTo>
                  <a:pt x="313" y="211"/>
                </a:lnTo>
                <a:close/>
                <a:moveTo>
                  <a:pt x="323" y="207"/>
                </a:moveTo>
                <a:lnTo>
                  <a:pt x="323" y="207"/>
                </a:lnTo>
                <a:lnTo>
                  <a:pt x="323" y="206"/>
                </a:lnTo>
                <a:lnTo>
                  <a:pt x="323" y="206"/>
                </a:lnTo>
                <a:lnTo>
                  <a:pt x="323" y="207"/>
                </a:lnTo>
                <a:lnTo>
                  <a:pt x="323" y="207"/>
                </a:lnTo>
                <a:lnTo>
                  <a:pt x="323" y="207"/>
                </a:lnTo>
                <a:lnTo>
                  <a:pt x="323" y="207"/>
                </a:lnTo>
                <a:lnTo>
                  <a:pt x="323" y="207"/>
                </a:lnTo>
                <a:lnTo>
                  <a:pt x="323" y="207"/>
                </a:lnTo>
                <a:close/>
                <a:moveTo>
                  <a:pt x="309" y="212"/>
                </a:moveTo>
                <a:lnTo>
                  <a:pt x="309" y="212"/>
                </a:lnTo>
                <a:lnTo>
                  <a:pt x="307" y="211"/>
                </a:lnTo>
                <a:lnTo>
                  <a:pt x="309" y="212"/>
                </a:lnTo>
                <a:lnTo>
                  <a:pt x="310" y="212"/>
                </a:lnTo>
                <a:lnTo>
                  <a:pt x="309" y="213"/>
                </a:lnTo>
                <a:lnTo>
                  <a:pt x="309" y="213"/>
                </a:lnTo>
                <a:lnTo>
                  <a:pt x="309" y="214"/>
                </a:lnTo>
                <a:lnTo>
                  <a:pt x="309" y="213"/>
                </a:lnTo>
                <a:lnTo>
                  <a:pt x="309" y="212"/>
                </a:lnTo>
                <a:lnTo>
                  <a:pt x="309" y="212"/>
                </a:lnTo>
                <a:lnTo>
                  <a:pt x="309" y="212"/>
                </a:lnTo>
                <a:lnTo>
                  <a:pt x="309" y="212"/>
                </a:lnTo>
                <a:lnTo>
                  <a:pt x="309" y="212"/>
                </a:lnTo>
                <a:close/>
                <a:moveTo>
                  <a:pt x="366" y="165"/>
                </a:moveTo>
                <a:lnTo>
                  <a:pt x="366" y="165"/>
                </a:lnTo>
                <a:lnTo>
                  <a:pt x="366" y="165"/>
                </a:lnTo>
                <a:lnTo>
                  <a:pt x="368" y="165"/>
                </a:lnTo>
                <a:lnTo>
                  <a:pt x="368" y="166"/>
                </a:lnTo>
                <a:lnTo>
                  <a:pt x="368" y="168"/>
                </a:lnTo>
                <a:lnTo>
                  <a:pt x="368" y="168"/>
                </a:lnTo>
                <a:lnTo>
                  <a:pt x="365" y="166"/>
                </a:lnTo>
                <a:lnTo>
                  <a:pt x="365" y="165"/>
                </a:lnTo>
                <a:lnTo>
                  <a:pt x="366" y="165"/>
                </a:lnTo>
                <a:lnTo>
                  <a:pt x="366" y="165"/>
                </a:lnTo>
                <a:close/>
                <a:moveTo>
                  <a:pt x="324" y="202"/>
                </a:moveTo>
                <a:lnTo>
                  <a:pt x="324" y="202"/>
                </a:lnTo>
                <a:lnTo>
                  <a:pt x="324" y="204"/>
                </a:lnTo>
                <a:lnTo>
                  <a:pt x="324" y="205"/>
                </a:lnTo>
                <a:lnTo>
                  <a:pt x="324" y="205"/>
                </a:lnTo>
                <a:lnTo>
                  <a:pt x="323" y="204"/>
                </a:lnTo>
                <a:lnTo>
                  <a:pt x="324" y="202"/>
                </a:lnTo>
                <a:lnTo>
                  <a:pt x="324" y="202"/>
                </a:lnTo>
                <a:close/>
                <a:moveTo>
                  <a:pt x="382" y="75"/>
                </a:moveTo>
                <a:lnTo>
                  <a:pt x="382" y="75"/>
                </a:lnTo>
                <a:lnTo>
                  <a:pt x="383" y="76"/>
                </a:lnTo>
                <a:lnTo>
                  <a:pt x="384" y="77"/>
                </a:lnTo>
                <a:lnTo>
                  <a:pt x="384" y="77"/>
                </a:lnTo>
                <a:lnTo>
                  <a:pt x="383" y="77"/>
                </a:lnTo>
                <a:lnTo>
                  <a:pt x="383" y="77"/>
                </a:lnTo>
                <a:lnTo>
                  <a:pt x="382" y="76"/>
                </a:lnTo>
                <a:lnTo>
                  <a:pt x="382" y="75"/>
                </a:lnTo>
                <a:lnTo>
                  <a:pt x="382" y="75"/>
                </a:lnTo>
                <a:close/>
                <a:moveTo>
                  <a:pt x="331" y="196"/>
                </a:moveTo>
                <a:lnTo>
                  <a:pt x="331" y="196"/>
                </a:lnTo>
                <a:lnTo>
                  <a:pt x="331" y="198"/>
                </a:lnTo>
                <a:lnTo>
                  <a:pt x="330" y="199"/>
                </a:lnTo>
                <a:lnTo>
                  <a:pt x="330" y="199"/>
                </a:lnTo>
                <a:lnTo>
                  <a:pt x="329" y="198"/>
                </a:lnTo>
                <a:lnTo>
                  <a:pt x="330" y="198"/>
                </a:lnTo>
                <a:lnTo>
                  <a:pt x="331" y="196"/>
                </a:lnTo>
                <a:lnTo>
                  <a:pt x="331" y="196"/>
                </a:lnTo>
                <a:close/>
                <a:moveTo>
                  <a:pt x="364" y="158"/>
                </a:moveTo>
                <a:lnTo>
                  <a:pt x="364" y="158"/>
                </a:lnTo>
                <a:lnTo>
                  <a:pt x="363" y="157"/>
                </a:lnTo>
                <a:lnTo>
                  <a:pt x="363" y="154"/>
                </a:lnTo>
                <a:lnTo>
                  <a:pt x="363" y="154"/>
                </a:lnTo>
                <a:lnTo>
                  <a:pt x="364" y="154"/>
                </a:lnTo>
                <a:lnTo>
                  <a:pt x="365" y="155"/>
                </a:lnTo>
                <a:lnTo>
                  <a:pt x="365" y="158"/>
                </a:lnTo>
                <a:lnTo>
                  <a:pt x="364" y="158"/>
                </a:lnTo>
                <a:lnTo>
                  <a:pt x="364" y="158"/>
                </a:lnTo>
                <a:close/>
                <a:moveTo>
                  <a:pt x="299" y="208"/>
                </a:moveTo>
                <a:lnTo>
                  <a:pt x="299" y="208"/>
                </a:lnTo>
                <a:lnTo>
                  <a:pt x="303" y="210"/>
                </a:lnTo>
                <a:lnTo>
                  <a:pt x="304" y="210"/>
                </a:lnTo>
                <a:lnTo>
                  <a:pt x="304" y="211"/>
                </a:lnTo>
                <a:lnTo>
                  <a:pt x="303" y="211"/>
                </a:lnTo>
                <a:lnTo>
                  <a:pt x="299" y="211"/>
                </a:lnTo>
                <a:lnTo>
                  <a:pt x="298" y="210"/>
                </a:lnTo>
                <a:lnTo>
                  <a:pt x="299" y="208"/>
                </a:lnTo>
                <a:lnTo>
                  <a:pt x="299" y="208"/>
                </a:lnTo>
                <a:lnTo>
                  <a:pt x="299" y="208"/>
                </a:lnTo>
                <a:lnTo>
                  <a:pt x="299" y="208"/>
                </a:lnTo>
                <a:lnTo>
                  <a:pt x="299" y="208"/>
                </a:lnTo>
                <a:close/>
                <a:moveTo>
                  <a:pt x="312" y="202"/>
                </a:moveTo>
                <a:lnTo>
                  <a:pt x="312" y="202"/>
                </a:lnTo>
                <a:lnTo>
                  <a:pt x="316" y="199"/>
                </a:lnTo>
                <a:lnTo>
                  <a:pt x="312" y="202"/>
                </a:lnTo>
                <a:lnTo>
                  <a:pt x="312" y="202"/>
                </a:lnTo>
                <a:lnTo>
                  <a:pt x="312" y="202"/>
                </a:lnTo>
                <a:lnTo>
                  <a:pt x="312" y="202"/>
                </a:lnTo>
                <a:lnTo>
                  <a:pt x="313" y="201"/>
                </a:lnTo>
                <a:lnTo>
                  <a:pt x="312" y="202"/>
                </a:lnTo>
                <a:lnTo>
                  <a:pt x="312" y="202"/>
                </a:lnTo>
                <a:close/>
                <a:moveTo>
                  <a:pt x="369" y="66"/>
                </a:moveTo>
                <a:lnTo>
                  <a:pt x="369" y="66"/>
                </a:lnTo>
                <a:lnTo>
                  <a:pt x="370" y="64"/>
                </a:lnTo>
                <a:lnTo>
                  <a:pt x="370" y="64"/>
                </a:lnTo>
                <a:lnTo>
                  <a:pt x="372" y="65"/>
                </a:lnTo>
                <a:lnTo>
                  <a:pt x="372" y="68"/>
                </a:lnTo>
                <a:lnTo>
                  <a:pt x="372" y="68"/>
                </a:lnTo>
                <a:lnTo>
                  <a:pt x="370" y="68"/>
                </a:lnTo>
                <a:lnTo>
                  <a:pt x="369" y="66"/>
                </a:lnTo>
                <a:lnTo>
                  <a:pt x="369" y="66"/>
                </a:lnTo>
                <a:lnTo>
                  <a:pt x="369" y="66"/>
                </a:lnTo>
                <a:lnTo>
                  <a:pt x="369" y="66"/>
                </a:lnTo>
                <a:lnTo>
                  <a:pt x="369" y="68"/>
                </a:lnTo>
                <a:lnTo>
                  <a:pt x="369" y="66"/>
                </a:lnTo>
                <a:lnTo>
                  <a:pt x="369" y="66"/>
                </a:lnTo>
                <a:close/>
                <a:moveTo>
                  <a:pt x="360" y="152"/>
                </a:moveTo>
                <a:lnTo>
                  <a:pt x="360" y="152"/>
                </a:lnTo>
                <a:lnTo>
                  <a:pt x="363" y="152"/>
                </a:lnTo>
                <a:lnTo>
                  <a:pt x="363" y="153"/>
                </a:lnTo>
                <a:lnTo>
                  <a:pt x="363" y="153"/>
                </a:lnTo>
                <a:lnTo>
                  <a:pt x="360" y="152"/>
                </a:lnTo>
                <a:lnTo>
                  <a:pt x="360" y="152"/>
                </a:lnTo>
                <a:close/>
                <a:moveTo>
                  <a:pt x="294" y="211"/>
                </a:moveTo>
                <a:lnTo>
                  <a:pt x="294" y="211"/>
                </a:lnTo>
                <a:lnTo>
                  <a:pt x="297" y="211"/>
                </a:lnTo>
                <a:lnTo>
                  <a:pt x="297" y="211"/>
                </a:lnTo>
                <a:lnTo>
                  <a:pt x="295" y="211"/>
                </a:lnTo>
                <a:lnTo>
                  <a:pt x="294" y="211"/>
                </a:lnTo>
                <a:lnTo>
                  <a:pt x="294" y="211"/>
                </a:lnTo>
                <a:close/>
                <a:moveTo>
                  <a:pt x="318" y="199"/>
                </a:moveTo>
                <a:lnTo>
                  <a:pt x="318" y="199"/>
                </a:lnTo>
                <a:lnTo>
                  <a:pt x="322" y="199"/>
                </a:lnTo>
                <a:lnTo>
                  <a:pt x="321" y="200"/>
                </a:lnTo>
                <a:lnTo>
                  <a:pt x="318" y="199"/>
                </a:lnTo>
                <a:lnTo>
                  <a:pt x="318" y="199"/>
                </a:lnTo>
                <a:lnTo>
                  <a:pt x="318" y="199"/>
                </a:lnTo>
                <a:lnTo>
                  <a:pt x="318" y="199"/>
                </a:lnTo>
                <a:lnTo>
                  <a:pt x="318" y="199"/>
                </a:lnTo>
                <a:lnTo>
                  <a:pt x="317" y="199"/>
                </a:lnTo>
                <a:lnTo>
                  <a:pt x="318" y="199"/>
                </a:lnTo>
                <a:lnTo>
                  <a:pt x="318" y="199"/>
                </a:lnTo>
                <a:close/>
                <a:moveTo>
                  <a:pt x="360" y="148"/>
                </a:moveTo>
                <a:lnTo>
                  <a:pt x="360" y="148"/>
                </a:lnTo>
                <a:lnTo>
                  <a:pt x="362" y="147"/>
                </a:lnTo>
                <a:lnTo>
                  <a:pt x="360" y="148"/>
                </a:lnTo>
                <a:lnTo>
                  <a:pt x="360" y="148"/>
                </a:lnTo>
                <a:lnTo>
                  <a:pt x="360" y="148"/>
                </a:lnTo>
                <a:lnTo>
                  <a:pt x="360" y="148"/>
                </a:lnTo>
                <a:lnTo>
                  <a:pt x="360" y="148"/>
                </a:lnTo>
                <a:close/>
                <a:moveTo>
                  <a:pt x="338" y="180"/>
                </a:moveTo>
                <a:lnTo>
                  <a:pt x="338" y="180"/>
                </a:lnTo>
                <a:lnTo>
                  <a:pt x="339" y="180"/>
                </a:lnTo>
                <a:lnTo>
                  <a:pt x="340" y="180"/>
                </a:lnTo>
                <a:lnTo>
                  <a:pt x="340" y="180"/>
                </a:lnTo>
                <a:lnTo>
                  <a:pt x="340" y="181"/>
                </a:lnTo>
                <a:lnTo>
                  <a:pt x="340" y="181"/>
                </a:lnTo>
                <a:lnTo>
                  <a:pt x="339" y="181"/>
                </a:lnTo>
                <a:lnTo>
                  <a:pt x="338" y="180"/>
                </a:lnTo>
                <a:lnTo>
                  <a:pt x="338" y="180"/>
                </a:lnTo>
                <a:close/>
                <a:moveTo>
                  <a:pt x="303" y="207"/>
                </a:moveTo>
                <a:lnTo>
                  <a:pt x="303" y="207"/>
                </a:lnTo>
                <a:lnTo>
                  <a:pt x="304" y="206"/>
                </a:lnTo>
                <a:lnTo>
                  <a:pt x="305" y="206"/>
                </a:lnTo>
                <a:lnTo>
                  <a:pt x="305" y="206"/>
                </a:lnTo>
                <a:lnTo>
                  <a:pt x="303" y="207"/>
                </a:lnTo>
                <a:lnTo>
                  <a:pt x="303" y="207"/>
                </a:lnTo>
                <a:close/>
                <a:moveTo>
                  <a:pt x="358" y="148"/>
                </a:moveTo>
                <a:lnTo>
                  <a:pt x="358" y="148"/>
                </a:lnTo>
                <a:lnTo>
                  <a:pt x="358" y="148"/>
                </a:lnTo>
                <a:lnTo>
                  <a:pt x="358" y="148"/>
                </a:lnTo>
                <a:lnTo>
                  <a:pt x="358" y="148"/>
                </a:lnTo>
                <a:lnTo>
                  <a:pt x="358" y="148"/>
                </a:lnTo>
                <a:lnTo>
                  <a:pt x="358" y="148"/>
                </a:lnTo>
                <a:lnTo>
                  <a:pt x="358" y="148"/>
                </a:lnTo>
                <a:close/>
                <a:moveTo>
                  <a:pt x="351" y="153"/>
                </a:moveTo>
                <a:lnTo>
                  <a:pt x="351" y="153"/>
                </a:lnTo>
                <a:lnTo>
                  <a:pt x="351" y="154"/>
                </a:lnTo>
                <a:lnTo>
                  <a:pt x="352" y="154"/>
                </a:lnTo>
                <a:lnTo>
                  <a:pt x="353" y="154"/>
                </a:lnTo>
                <a:lnTo>
                  <a:pt x="352" y="155"/>
                </a:lnTo>
                <a:lnTo>
                  <a:pt x="352" y="155"/>
                </a:lnTo>
                <a:lnTo>
                  <a:pt x="351" y="154"/>
                </a:lnTo>
                <a:lnTo>
                  <a:pt x="351" y="154"/>
                </a:lnTo>
                <a:lnTo>
                  <a:pt x="351" y="153"/>
                </a:lnTo>
                <a:lnTo>
                  <a:pt x="351" y="153"/>
                </a:lnTo>
                <a:close/>
                <a:moveTo>
                  <a:pt x="277" y="212"/>
                </a:moveTo>
                <a:lnTo>
                  <a:pt x="277" y="212"/>
                </a:lnTo>
                <a:lnTo>
                  <a:pt x="280" y="212"/>
                </a:lnTo>
                <a:lnTo>
                  <a:pt x="277" y="212"/>
                </a:lnTo>
                <a:lnTo>
                  <a:pt x="277" y="212"/>
                </a:lnTo>
                <a:lnTo>
                  <a:pt x="277" y="212"/>
                </a:lnTo>
                <a:lnTo>
                  <a:pt x="277" y="212"/>
                </a:lnTo>
                <a:lnTo>
                  <a:pt x="277" y="212"/>
                </a:lnTo>
                <a:close/>
                <a:moveTo>
                  <a:pt x="344" y="46"/>
                </a:moveTo>
                <a:lnTo>
                  <a:pt x="344" y="46"/>
                </a:lnTo>
                <a:lnTo>
                  <a:pt x="345" y="46"/>
                </a:lnTo>
                <a:lnTo>
                  <a:pt x="345" y="46"/>
                </a:lnTo>
                <a:lnTo>
                  <a:pt x="346" y="47"/>
                </a:lnTo>
                <a:lnTo>
                  <a:pt x="346" y="47"/>
                </a:lnTo>
                <a:lnTo>
                  <a:pt x="345" y="47"/>
                </a:lnTo>
                <a:lnTo>
                  <a:pt x="344" y="46"/>
                </a:lnTo>
                <a:lnTo>
                  <a:pt x="344" y="46"/>
                </a:lnTo>
                <a:close/>
                <a:moveTo>
                  <a:pt x="334" y="166"/>
                </a:moveTo>
                <a:lnTo>
                  <a:pt x="334" y="166"/>
                </a:lnTo>
                <a:lnTo>
                  <a:pt x="334" y="168"/>
                </a:lnTo>
                <a:lnTo>
                  <a:pt x="334" y="169"/>
                </a:lnTo>
                <a:lnTo>
                  <a:pt x="334" y="169"/>
                </a:lnTo>
                <a:lnTo>
                  <a:pt x="333" y="168"/>
                </a:lnTo>
                <a:lnTo>
                  <a:pt x="334" y="166"/>
                </a:lnTo>
                <a:lnTo>
                  <a:pt x="334" y="166"/>
                </a:lnTo>
                <a:close/>
                <a:moveTo>
                  <a:pt x="348" y="125"/>
                </a:moveTo>
                <a:lnTo>
                  <a:pt x="348" y="125"/>
                </a:lnTo>
                <a:lnTo>
                  <a:pt x="348" y="124"/>
                </a:lnTo>
                <a:lnTo>
                  <a:pt x="350" y="124"/>
                </a:lnTo>
                <a:lnTo>
                  <a:pt x="351" y="124"/>
                </a:lnTo>
                <a:lnTo>
                  <a:pt x="351" y="125"/>
                </a:lnTo>
                <a:lnTo>
                  <a:pt x="351" y="125"/>
                </a:lnTo>
                <a:lnTo>
                  <a:pt x="350" y="125"/>
                </a:lnTo>
                <a:lnTo>
                  <a:pt x="348" y="125"/>
                </a:lnTo>
                <a:lnTo>
                  <a:pt x="348" y="125"/>
                </a:lnTo>
                <a:close/>
                <a:moveTo>
                  <a:pt x="333" y="161"/>
                </a:moveTo>
                <a:lnTo>
                  <a:pt x="333" y="161"/>
                </a:lnTo>
                <a:lnTo>
                  <a:pt x="330" y="161"/>
                </a:lnTo>
                <a:lnTo>
                  <a:pt x="333" y="160"/>
                </a:lnTo>
                <a:lnTo>
                  <a:pt x="335" y="160"/>
                </a:lnTo>
                <a:lnTo>
                  <a:pt x="333" y="161"/>
                </a:lnTo>
                <a:lnTo>
                  <a:pt x="333" y="161"/>
                </a:lnTo>
                <a:lnTo>
                  <a:pt x="333" y="161"/>
                </a:lnTo>
                <a:lnTo>
                  <a:pt x="333" y="161"/>
                </a:lnTo>
                <a:lnTo>
                  <a:pt x="334" y="161"/>
                </a:lnTo>
                <a:lnTo>
                  <a:pt x="333" y="161"/>
                </a:lnTo>
                <a:lnTo>
                  <a:pt x="333" y="161"/>
                </a:lnTo>
                <a:close/>
                <a:moveTo>
                  <a:pt x="322" y="33"/>
                </a:moveTo>
                <a:lnTo>
                  <a:pt x="322" y="33"/>
                </a:lnTo>
                <a:lnTo>
                  <a:pt x="324" y="34"/>
                </a:lnTo>
                <a:lnTo>
                  <a:pt x="328" y="36"/>
                </a:lnTo>
                <a:lnTo>
                  <a:pt x="328" y="36"/>
                </a:lnTo>
                <a:lnTo>
                  <a:pt x="323" y="35"/>
                </a:lnTo>
                <a:lnTo>
                  <a:pt x="322" y="34"/>
                </a:lnTo>
                <a:lnTo>
                  <a:pt x="322" y="33"/>
                </a:lnTo>
                <a:lnTo>
                  <a:pt x="322" y="33"/>
                </a:lnTo>
                <a:close/>
                <a:moveTo>
                  <a:pt x="285" y="205"/>
                </a:moveTo>
                <a:lnTo>
                  <a:pt x="285" y="205"/>
                </a:lnTo>
                <a:lnTo>
                  <a:pt x="282" y="206"/>
                </a:lnTo>
                <a:lnTo>
                  <a:pt x="282" y="206"/>
                </a:lnTo>
                <a:lnTo>
                  <a:pt x="285" y="205"/>
                </a:lnTo>
                <a:lnTo>
                  <a:pt x="285" y="205"/>
                </a:lnTo>
                <a:close/>
                <a:moveTo>
                  <a:pt x="304" y="188"/>
                </a:moveTo>
                <a:lnTo>
                  <a:pt x="304" y="188"/>
                </a:lnTo>
                <a:lnTo>
                  <a:pt x="306" y="187"/>
                </a:lnTo>
                <a:lnTo>
                  <a:pt x="307" y="186"/>
                </a:lnTo>
                <a:lnTo>
                  <a:pt x="306" y="187"/>
                </a:lnTo>
                <a:lnTo>
                  <a:pt x="304" y="188"/>
                </a:lnTo>
                <a:lnTo>
                  <a:pt x="304" y="188"/>
                </a:lnTo>
                <a:lnTo>
                  <a:pt x="305" y="187"/>
                </a:lnTo>
                <a:lnTo>
                  <a:pt x="304" y="188"/>
                </a:lnTo>
                <a:lnTo>
                  <a:pt x="304" y="188"/>
                </a:lnTo>
                <a:close/>
                <a:moveTo>
                  <a:pt x="331" y="128"/>
                </a:moveTo>
                <a:lnTo>
                  <a:pt x="331" y="128"/>
                </a:lnTo>
                <a:lnTo>
                  <a:pt x="333" y="127"/>
                </a:lnTo>
                <a:lnTo>
                  <a:pt x="334" y="127"/>
                </a:lnTo>
                <a:lnTo>
                  <a:pt x="334" y="127"/>
                </a:lnTo>
                <a:lnTo>
                  <a:pt x="331" y="128"/>
                </a:lnTo>
                <a:lnTo>
                  <a:pt x="331" y="128"/>
                </a:lnTo>
                <a:lnTo>
                  <a:pt x="333" y="128"/>
                </a:lnTo>
                <a:lnTo>
                  <a:pt x="331" y="128"/>
                </a:lnTo>
                <a:lnTo>
                  <a:pt x="331" y="128"/>
                </a:lnTo>
                <a:close/>
                <a:moveTo>
                  <a:pt x="287" y="198"/>
                </a:moveTo>
                <a:lnTo>
                  <a:pt x="287" y="198"/>
                </a:lnTo>
                <a:lnTo>
                  <a:pt x="288" y="198"/>
                </a:lnTo>
                <a:lnTo>
                  <a:pt x="289" y="198"/>
                </a:lnTo>
                <a:lnTo>
                  <a:pt x="289" y="198"/>
                </a:lnTo>
                <a:lnTo>
                  <a:pt x="287" y="199"/>
                </a:lnTo>
                <a:lnTo>
                  <a:pt x="287" y="199"/>
                </a:lnTo>
                <a:lnTo>
                  <a:pt x="287" y="198"/>
                </a:lnTo>
                <a:lnTo>
                  <a:pt x="287" y="198"/>
                </a:lnTo>
                <a:close/>
                <a:moveTo>
                  <a:pt x="313" y="168"/>
                </a:moveTo>
                <a:lnTo>
                  <a:pt x="313" y="168"/>
                </a:lnTo>
                <a:lnTo>
                  <a:pt x="315" y="168"/>
                </a:lnTo>
                <a:lnTo>
                  <a:pt x="313" y="169"/>
                </a:lnTo>
                <a:lnTo>
                  <a:pt x="313" y="169"/>
                </a:lnTo>
                <a:lnTo>
                  <a:pt x="313" y="169"/>
                </a:lnTo>
                <a:lnTo>
                  <a:pt x="313" y="168"/>
                </a:lnTo>
                <a:lnTo>
                  <a:pt x="313" y="168"/>
                </a:lnTo>
                <a:close/>
                <a:moveTo>
                  <a:pt x="304" y="181"/>
                </a:moveTo>
                <a:lnTo>
                  <a:pt x="304" y="181"/>
                </a:lnTo>
                <a:lnTo>
                  <a:pt x="305" y="181"/>
                </a:lnTo>
                <a:lnTo>
                  <a:pt x="305" y="182"/>
                </a:lnTo>
                <a:lnTo>
                  <a:pt x="305" y="182"/>
                </a:lnTo>
                <a:lnTo>
                  <a:pt x="304" y="182"/>
                </a:lnTo>
                <a:lnTo>
                  <a:pt x="304" y="181"/>
                </a:lnTo>
                <a:lnTo>
                  <a:pt x="304" y="181"/>
                </a:lnTo>
                <a:close/>
                <a:moveTo>
                  <a:pt x="307" y="172"/>
                </a:moveTo>
                <a:lnTo>
                  <a:pt x="307" y="172"/>
                </a:lnTo>
                <a:lnTo>
                  <a:pt x="309" y="171"/>
                </a:lnTo>
                <a:lnTo>
                  <a:pt x="309" y="171"/>
                </a:lnTo>
                <a:lnTo>
                  <a:pt x="309" y="172"/>
                </a:lnTo>
                <a:lnTo>
                  <a:pt x="307" y="172"/>
                </a:lnTo>
                <a:lnTo>
                  <a:pt x="307" y="172"/>
                </a:lnTo>
                <a:lnTo>
                  <a:pt x="309" y="172"/>
                </a:lnTo>
                <a:lnTo>
                  <a:pt x="307" y="172"/>
                </a:lnTo>
                <a:lnTo>
                  <a:pt x="307" y="172"/>
                </a:lnTo>
                <a:close/>
                <a:moveTo>
                  <a:pt x="318" y="139"/>
                </a:moveTo>
                <a:lnTo>
                  <a:pt x="318" y="139"/>
                </a:lnTo>
                <a:lnTo>
                  <a:pt x="319" y="140"/>
                </a:lnTo>
                <a:lnTo>
                  <a:pt x="321" y="141"/>
                </a:lnTo>
                <a:lnTo>
                  <a:pt x="321" y="141"/>
                </a:lnTo>
                <a:lnTo>
                  <a:pt x="319" y="141"/>
                </a:lnTo>
                <a:lnTo>
                  <a:pt x="318" y="139"/>
                </a:lnTo>
                <a:lnTo>
                  <a:pt x="318" y="139"/>
                </a:lnTo>
                <a:close/>
                <a:moveTo>
                  <a:pt x="283" y="198"/>
                </a:moveTo>
                <a:lnTo>
                  <a:pt x="283" y="198"/>
                </a:lnTo>
                <a:lnTo>
                  <a:pt x="283" y="198"/>
                </a:lnTo>
                <a:lnTo>
                  <a:pt x="283" y="199"/>
                </a:lnTo>
                <a:lnTo>
                  <a:pt x="282" y="200"/>
                </a:lnTo>
                <a:lnTo>
                  <a:pt x="281" y="200"/>
                </a:lnTo>
                <a:lnTo>
                  <a:pt x="283" y="198"/>
                </a:lnTo>
                <a:lnTo>
                  <a:pt x="283" y="198"/>
                </a:lnTo>
                <a:lnTo>
                  <a:pt x="283" y="198"/>
                </a:lnTo>
                <a:lnTo>
                  <a:pt x="283" y="198"/>
                </a:lnTo>
                <a:lnTo>
                  <a:pt x="283" y="198"/>
                </a:lnTo>
                <a:lnTo>
                  <a:pt x="283" y="198"/>
                </a:lnTo>
                <a:lnTo>
                  <a:pt x="283" y="198"/>
                </a:lnTo>
                <a:close/>
                <a:moveTo>
                  <a:pt x="285" y="199"/>
                </a:moveTo>
                <a:lnTo>
                  <a:pt x="285" y="199"/>
                </a:lnTo>
                <a:lnTo>
                  <a:pt x="281" y="200"/>
                </a:lnTo>
                <a:lnTo>
                  <a:pt x="285" y="199"/>
                </a:lnTo>
                <a:lnTo>
                  <a:pt x="285" y="199"/>
                </a:lnTo>
                <a:lnTo>
                  <a:pt x="283" y="199"/>
                </a:lnTo>
                <a:lnTo>
                  <a:pt x="285" y="199"/>
                </a:lnTo>
                <a:lnTo>
                  <a:pt x="285" y="199"/>
                </a:lnTo>
                <a:close/>
                <a:moveTo>
                  <a:pt x="287" y="196"/>
                </a:moveTo>
                <a:lnTo>
                  <a:pt x="287" y="196"/>
                </a:lnTo>
                <a:lnTo>
                  <a:pt x="287" y="195"/>
                </a:lnTo>
                <a:lnTo>
                  <a:pt x="287" y="196"/>
                </a:lnTo>
                <a:lnTo>
                  <a:pt x="287" y="196"/>
                </a:lnTo>
                <a:lnTo>
                  <a:pt x="286" y="196"/>
                </a:lnTo>
                <a:lnTo>
                  <a:pt x="287" y="196"/>
                </a:lnTo>
                <a:lnTo>
                  <a:pt x="287" y="196"/>
                </a:lnTo>
                <a:close/>
                <a:moveTo>
                  <a:pt x="303" y="175"/>
                </a:moveTo>
                <a:lnTo>
                  <a:pt x="303" y="175"/>
                </a:lnTo>
                <a:lnTo>
                  <a:pt x="303" y="176"/>
                </a:lnTo>
                <a:lnTo>
                  <a:pt x="303" y="176"/>
                </a:lnTo>
                <a:lnTo>
                  <a:pt x="303" y="176"/>
                </a:lnTo>
                <a:lnTo>
                  <a:pt x="301" y="176"/>
                </a:lnTo>
                <a:lnTo>
                  <a:pt x="303" y="175"/>
                </a:lnTo>
                <a:lnTo>
                  <a:pt x="303" y="175"/>
                </a:lnTo>
                <a:close/>
                <a:moveTo>
                  <a:pt x="303" y="176"/>
                </a:moveTo>
                <a:lnTo>
                  <a:pt x="303" y="176"/>
                </a:lnTo>
                <a:lnTo>
                  <a:pt x="301" y="177"/>
                </a:lnTo>
                <a:lnTo>
                  <a:pt x="300" y="178"/>
                </a:lnTo>
                <a:lnTo>
                  <a:pt x="300" y="178"/>
                </a:lnTo>
                <a:lnTo>
                  <a:pt x="301" y="176"/>
                </a:lnTo>
                <a:lnTo>
                  <a:pt x="303" y="176"/>
                </a:lnTo>
                <a:lnTo>
                  <a:pt x="303" y="176"/>
                </a:lnTo>
                <a:close/>
                <a:moveTo>
                  <a:pt x="307" y="169"/>
                </a:moveTo>
                <a:lnTo>
                  <a:pt x="307" y="169"/>
                </a:lnTo>
                <a:lnTo>
                  <a:pt x="305" y="169"/>
                </a:lnTo>
                <a:lnTo>
                  <a:pt x="307" y="168"/>
                </a:lnTo>
                <a:lnTo>
                  <a:pt x="309" y="166"/>
                </a:lnTo>
                <a:lnTo>
                  <a:pt x="307" y="169"/>
                </a:lnTo>
                <a:lnTo>
                  <a:pt x="307" y="169"/>
                </a:lnTo>
                <a:lnTo>
                  <a:pt x="306" y="169"/>
                </a:lnTo>
                <a:lnTo>
                  <a:pt x="307" y="169"/>
                </a:lnTo>
                <a:lnTo>
                  <a:pt x="307" y="169"/>
                </a:lnTo>
                <a:close/>
                <a:moveTo>
                  <a:pt x="313" y="96"/>
                </a:moveTo>
                <a:lnTo>
                  <a:pt x="313" y="96"/>
                </a:lnTo>
                <a:lnTo>
                  <a:pt x="317" y="94"/>
                </a:lnTo>
                <a:lnTo>
                  <a:pt x="317" y="95"/>
                </a:lnTo>
                <a:lnTo>
                  <a:pt x="317" y="95"/>
                </a:lnTo>
                <a:lnTo>
                  <a:pt x="316" y="98"/>
                </a:lnTo>
                <a:lnTo>
                  <a:pt x="315" y="96"/>
                </a:lnTo>
                <a:lnTo>
                  <a:pt x="313" y="96"/>
                </a:lnTo>
                <a:lnTo>
                  <a:pt x="313" y="96"/>
                </a:lnTo>
                <a:lnTo>
                  <a:pt x="315" y="95"/>
                </a:lnTo>
                <a:lnTo>
                  <a:pt x="315" y="96"/>
                </a:lnTo>
                <a:lnTo>
                  <a:pt x="313" y="96"/>
                </a:lnTo>
                <a:lnTo>
                  <a:pt x="313" y="96"/>
                </a:lnTo>
                <a:lnTo>
                  <a:pt x="313" y="96"/>
                </a:lnTo>
                <a:close/>
                <a:moveTo>
                  <a:pt x="282" y="24"/>
                </a:moveTo>
                <a:lnTo>
                  <a:pt x="282" y="24"/>
                </a:lnTo>
                <a:lnTo>
                  <a:pt x="281" y="24"/>
                </a:lnTo>
                <a:lnTo>
                  <a:pt x="280" y="23"/>
                </a:lnTo>
                <a:lnTo>
                  <a:pt x="280" y="23"/>
                </a:lnTo>
                <a:lnTo>
                  <a:pt x="280" y="23"/>
                </a:lnTo>
                <a:lnTo>
                  <a:pt x="281" y="22"/>
                </a:lnTo>
                <a:lnTo>
                  <a:pt x="282" y="22"/>
                </a:lnTo>
                <a:lnTo>
                  <a:pt x="283" y="23"/>
                </a:lnTo>
                <a:lnTo>
                  <a:pt x="282" y="24"/>
                </a:lnTo>
                <a:lnTo>
                  <a:pt x="282" y="24"/>
                </a:lnTo>
                <a:close/>
                <a:moveTo>
                  <a:pt x="285" y="196"/>
                </a:moveTo>
                <a:lnTo>
                  <a:pt x="285" y="196"/>
                </a:lnTo>
                <a:lnTo>
                  <a:pt x="283" y="198"/>
                </a:lnTo>
                <a:lnTo>
                  <a:pt x="283" y="198"/>
                </a:lnTo>
                <a:lnTo>
                  <a:pt x="283" y="198"/>
                </a:lnTo>
                <a:lnTo>
                  <a:pt x="283" y="198"/>
                </a:lnTo>
                <a:lnTo>
                  <a:pt x="285" y="196"/>
                </a:lnTo>
                <a:lnTo>
                  <a:pt x="285" y="196"/>
                </a:lnTo>
                <a:close/>
                <a:moveTo>
                  <a:pt x="312" y="112"/>
                </a:moveTo>
                <a:lnTo>
                  <a:pt x="312" y="112"/>
                </a:lnTo>
                <a:lnTo>
                  <a:pt x="315" y="112"/>
                </a:lnTo>
                <a:lnTo>
                  <a:pt x="316" y="113"/>
                </a:lnTo>
                <a:lnTo>
                  <a:pt x="316" y="113"/>
                </a:lnTo>
                <a:lnTo>
                  <a:pt x="313" y="113"/>
                </a:lnTo>
                <a:lnTo>
                  <a:pt x="312" y="112"/>
                </a:lnTo>
                <a:lnTo>
                  <a:pt x="312" y="112"/>
                </a:lnTo>
                <a:close/>
                <a:moveTo>
                  <a:pt x="286" y="192"/>
                </a:moveTo>
                <a:lnTo>
                  <a:pt x="286" y="192"/>
                </a:lnTo>
                <a:lnTo>
                  <a:pt x="287" y="190"/>
                </a:lnTo>
                <a:lnTo>
                  <a:pt x="286" y="192"/>
                </a:lnTo>
                <a:lnTo>
                  <a:pt x="286" y="192"/>
                </a:lnTo>
                <a:lnTo>
                  <a:pt x="285" y="192"/>
                </a:lnTo>
                <a:lnTo>
                  <a:pt x="286" y="192"/>
                </a:lnTo>
                <a:lnTo>
                  <a:pt x="286" y="192"/>
                </a:lnTo>
                <a:close/>
                <a:moveTo>
                  <a:pt x="311" y="129"/>
                </a:moveTo>
                <a:lnTo>
                  <a:pt x="311" y="129"/>
                </a:lnTo>
                <a:lnTo>
                  <a:pt x="310" y="125"/>
                </a:lnTo>
                <a:lnTo>
                  <a:pt x="311" y="125"/>
                </a:lnTo>
                <a:lnTo>
                  <a:pt x="312" y="128"/>
                </a:lnTo>
                <a:lnTo>
                  <a:pt x="311" y="129"/>
                </a:lnTo>
                <a:lnTo>
                  <a:pt x="311" y="129"/>
                </a:lnTo>
                <a:lnTo>
                  <a:pt x="311" y="128"/>
                </a:lnTo>
                <a:lnTo>
                  <a:pt x="311" y="129"/>
                </a:lnTo>
                <a:lnTo>
                  <a:pt x="311" y="129"/>
                </a:lnTo>
                <a:close/>
                <a:moveTo>
                  <a:pt x="300" y="168"/>
                </a:moveTo>
                <a:lnTo>
                  <a:pt x="300" y="168"/>
                </a:lnTo>
                <a:lnTo>
                  <a:pt x="300" y="166"/>
                </a:lnTo>
                <a:lnTo>
                  <a:pt x="300" y="166"/>
                </a:lnTo>
                <a:lnTo>
                  <a:pt x="301" y="166"/>
                </a:lnTo>
                <a:lnTo>
                  <a:pt x="301" y="166"/>
                </a:lnTo>
                <a:lnTo>
                  <a:pt x="300" y="168"/>
                </a:lnTo>
                <a:lnTo>
                  <a:pt x="300" y="168"/>
                </a:lnTo>
                <a:close/>
                <a:moveTo>
                  <a:pt x="285" y="189"/>
                </a:moveTo>
                <a:lnTo>
                  <a:pt x="285" y="189"/>
                </a:lnTo>
                <a:lnTo>
                  <a:pt x="287" y="189"/>
                </a:lnTo>
                <a:lnTo>
                  <a:pt x="286" y="189"/>
                </a:lnTo>
                <a:lnTo>
                  <a:pt x="286" y="190"/>
                </a:lnTo>
                <a:lnTo>
                  <a:pt x="285" y="189"/>
                </a:lnTo>
                <a:lnTo>
                  <a:pt x="285" y="189"/>
                </a:lnTo>
                <a:lnTo>
                  <a:pt x="285" y="190"/>
                </a:lnTo>
                <a:lnTo>
                  <a:pt x="285" y="189"/>
                </a:lnTo>
                <a:lnTo>
                  <a:pt x="285" y="189"/>
                </a:lnTo>
                <a:close/>
                <a:moveTo>
                  <a:pt x="299" y="165"/>
                </a:moveTo>
                <a:lnTo>
                  <a:pt x="299" y="165"/>
                </a:lnTo>
                <a:lnTo>
                  <a:pt x="300" y="165"/>
                </a:lnTo>
                <a:lnTo>
                  <a:pt x="300" y="165"/>
                </a:lnTo>
                <a:lnTo>
                  <a:pt x="300" y="165"/>
                </a:lnTo>
                <a:lnTo>
                  <a:pt x="300" y="165"/>
                </a:lnTo>
                <a:lnTo>
                  <a:pt x="299" y="165"/>
                </a:lnTo>
                <a:lnTo>
                  <a:pt x="299" y="165"/>
                </a:lnTo>
                <a:lnTo>
                  <a:pt x="299" y="165"/>
                </a:lnTo>
                <a:close/>
                <a:moveTo>
                  <a:pt x="299" y="155"/>
                </a:moveTo>
                <a:lnTo>
                  <a:pt x="299" y="155"/>
                </a:lnTo>
                <a:lnTo>
                  <a:pt x="301" y="155"/>
                </a:lnTo>
                <a:lnTo>
                  <a:pt x="301" y="157"/>
                </a:lnTo>
                <a:lnTo>
                  <a:pt x="300" y="157"/>
                </a:lnTo>
                <a:lnTo>
                  <a:pt x="299" y="157"/>
                </a:lnTo>
                <a:lnTo>
                  <a:pt x="299" y="155"/>
                </a:lnTo>
                <a:lnTo>
                  <a:pt x="299" y="155"/>
                </a:lnTo>
                <a:lnTo>
                  <a:pt x="300" y="155"/>
                </a:lnTo>
                <a:lnTo>
                  <a:pt x="300" y="157"/>
                </a:lnTo>
                <a:lnTo>
                  <a:pt x="299" y="157"/>
                </a:lnTo>
                <a:lnTo>
                  <a:pt x="299" y="155"/>
                </a:lnTo>
                <a:lnTo>
                  <a:pt x="299" y="155"/>
                </a:lnTo>
                <a:close/>
                <a:moveTo>
                  <a:pt x="301" y="159"/>
                </a:moveTo>
                <a:lnTo>
                  <a:pt x="301" y="159"/>
                </a:lnTo>
                <a:lnTo>
                  <a:pt x="301" y="159"/>
                </a:lnTo>
                <a:lnTo>
                  <a:pt x="301" y="159"/>
                </a:lnTo>
                <a:lnTo>
                  <a:pt x="300" y="158"/>
                </a:lnTo>
                <a:lnTo>
                  <a:pt x="300" y="158"/>
                </a:lnTo>
                <a:lnTo>
                  <a:pt x="300" y="158"/>
                </a:lnTo>
                <a:lnTo>
                  <a:pt x="301" y="157"/>
                </a:lnTo>
                <a:lnTo>
                  <a:pt x="303" y="158"/>
                </a:lnTo>
                <a:lnTo>
                  <a:pt x="301" y="159"/>
                </a:lnTo>
                <a:lnTo>
                  <a:pt x="301" y="159"/>
                </a:lnTo>
                <a:close/>
                <a:moveTo>
                  <a:pt x="288" y="186"/>
                </a:moveTo>
                <a:lnTo>
                  <a:pt x="288" y="186"/>
                </a:lnTo>
                <a:lnTo>
                  <a:pt x="289" y="186"/>
                </a:lnTo>
                <a:lnTo>
                  <a:pt x="288" y="187"/>
                </a:lnTo>
                <a:lnTo>
                  <a:pt x="288" y="187"/>
                </a:lnTo>
                <a:lnTo>
                  <a:pt x="287" y="187"/>
                </a:lnTo>
                <a:lnTo>
                  <a:pt x="287" y="187"/>
                </a:lnTo>
                <a:lnTo>
                  <a:pt x="288" y="186"/>
                </a:lnTo>
                <a:lnTo>
                  <a:pt x="288" y="186"/>
                </a:lnTo>
                <a:close/>
                <a:moveTo>
                  <a:pt x="298" y="161"/>
                </a:moveTo>
                <a:lnTo>
                  <a:pt x="298" y="161"/>
                </a:lnTo>
                <a:lnTo>
                  <a:pt x="299" y="161"/>
                </a:lnTo>
                <a:lnTo>
                  <a:pt x="299" y="163"/>
                </a:lnTo>
                <a:lnTo>
                  <a:pt x="299" y="163"/>
                </a:lnTo>
                <a:lnTo>
                  <a:pt x="298" y="163"/>
                </a:lnTo>
                <a:lnTo>
                  <a:pt x="298" y="161"/>
                </a:lnTo>
                <a:lnTo>
                  <a:pt x="298" y="161"/>
                </a:lnTo>
                <a:close/>
                <a:moveTo>
                  <a:pt x="294" y="163"/>
                </a:moveTo>
                <a:lnTo>
                  <a:pt x="294" y="163"/>
                </a:lnTo>
                <a:lnTo>
                  <a:pt x="295" y="163"/>
                </a:lnTo>
                <a:lnTo>
                  <a:pt x="294" y="163"/>
                </a:lnTo>
                <a:lnTo>
                  <a:pt x="294" y="163"/>
                </a:lnTo>
                <a:lnTo>
                  <a:pt x="295" y="163"/>
                </a:lnTo>
                <a:lnTo>
                  <a:pt x="294" y="163"/>
                </a:lnTo>
                <a:lnTo>
                  <a:pt x="294" y="163"/>
                </a:lnTo>
                <a:close/>
                <a:moveTo>
                  <a:pt x="295" y="158"/>
                </a:moveTo>
                <a:lnTo>
                  <a:pt x="295" y="158"/>
                </a:lnTo>
                <a:lnTo>
                  <a:pt x="298" y="158"/>
                </a:lnTo>
                <a:lnTo>
                  <a:pt x="299" y="159"/>
                </a:lnTo>
                <a:lnTo>
                  <a:pt x="299" y="159"/>
                </a:lnTo>
                <a:lnTo>
                  <a:pt x="297" y="160"/>
                </a:lnTo>
                <a:lnTo>
                  <a:pt x="297" y="160"/>
                </a:lnTo>
                <a:lnTo>
                  <a:pt x="295" y="158"/>
                </a:lnTo>
                <a:lnTo>
                  <a:pt x="295" y="158"/>
                </a:lnTo>
                <a:close/>
                <a:moveTo>
                  <a:pt x="279" y="194"/>
                </a:moveTo>
                <a:lnTo>
                  <a:pt x="279" y="194"/>
                </a:lnTo>
                <a:lnTo>
                  <a:pt x="279" y="194"/>
                </a:lnTo>
                <a:lnTo>
                  <a:pt x="279" y="195"/>
                </a:lnTo>
                <a:lnTo>
                  <a:pt x="279" y="195"/>
                </a:lnTo>
                <a:lnTo>
                  <a:pt x="279" y="195"/>
                </a:lnTo>
                <a:lnTo>
                  <a:pt x="279" y="194"/>
                </a:lnTo>
                <a:lnTo>
                  <a:pt x="279" y="194"/>
                </a:lnTo>
                <a:close/>
                <a:moveTo>
                  <a:pt x="286" y="183"/>
                </a:moveTo>
                <a:lnTo>
                  <a:pt x="286" y="183"/>
                </a:lnTo>
                <a:lnTo>
                  <a:pt x="287" y="182"/>
                </a:lnTo>
                <a:lnTo>
                  <a:pt x="288" y="182"/>
                </a:lnTo>
                <a:lnTo>
                  <a:pt x="288" y="182"/>
                </a:lnTo>
                <a:lnTo>
                  <a:pt x="288" y="182"/>
                </a:lnTo>
                <a:lnTo>
                  <a:pt x="287" y="183"/>
                </a:lnTo>
                <a:lnTo>
                  <a:pt x="286" y="183"/>
                </a:lnTo>
                <a:lnTo>
                  <a:pt x="286" y="183"/>
                </a:lnTo>
                <a:close/>
                <a:moveTo>
                  <a:pt x="280" y="190"/>
                </a:moveTo>
                <a:lnTo>
                  <a:pt x="280" y="190"/>
                </a:lnTo>
                <a:lnTo>
                  <a:pt x="282" y="188"/>
                </a:lnTo>
                <a:lnTo>
                  <a:pt x="280" y="190"/>
                </a:lnTo>
                <a:lnTo>
                  <a:pt x="280" y="190"/>
                </a:lnTo>
                <a:lnTo>
                  <a:pt x="281" y="189"/>
                </a:lnTo>
                <a:lnTo>
                  <a:pt x="280" y="190"/>
                </a:lnTo>
                <a:lnTo>
                  <a:pt x="280" y="190"/>
                </a:lnTo>
                <a:close/>
                <a:moveTo>
                  <a:pt x="297" y="153"/>
                </a:moveTo>
                <a:lnTo>
                  <a:pt x="297" y="153"/>
                </a:lnTo>
                <a:lnTo>
                  <a:pt x="295" y="153"/>
                </a:lnTo>
                <a:lnTo>
                  <a:pt x="295" y="152"/>
                </a:lnTo>
                <a:lnTo>
                  <a:pt x="298" y="148"/>
                </a:lnTo>
                <a:lnTo>
                  <a:pt x="298" y="148"/>
                </a:lnTo>
                <a:lnTo>
                  <a:pt x="297" y="151"/>
                </a:lnTo>
                <a:lnTo>
                  <a:pt x="297" y="153"/>
                </a:lnTo>
                <a:lnTo>
                  <a:pt x="297" y="153"/>
                </a:lnTo>
                <a:close/>
                <a:moveTo>
                  <a:pt x="294" y="157"/>
                </a:moveTo>
                <a:lnTo>
                  <a:pt x="294" y="157"/>
                </a:lnTo>
                <a:lnTo>
                  <a:pt x="295" y="157"/>
                </a:lnTo>
                <a:lnTo>
                  <a:pt x="294" y="157"/>
                </a:lnTo>
                <a:lnTo>
                  <a:pt x="294" y="157"/>
                </a:lnTo>
                <a:lnTo>
                  <a:pt x="293" y="158"/>
                </a:lnTo>
                <a:lnTo>
                  <a:pt x="294" y="157"/>
                </a:lnTo>
                <a:lnTo>
                  <a:pt x="294" y="157"/>
                </a:lnTo>
                <a:close/>
                <a:moveTo>
                  <a:pt x="286" y="177"/>
                </a:moveTo>
                <a:lnTo>
                  <a:pt x="286" y="177"/>
                </a:lnTo>
                <a:lnTo>
                  <a:pt x="288" y="175"/>
                </a:lnTo>
                <a:lnTo>
                  <a:pt x="286" y="177"/>
                </a:lnTo>
                <a:lnTo>
                  <a:pt x="286" y="177"/>
                </a:lnTo>
                <a:lnTo>
                  <a:pt x="287" y="176"/>
                </a:lnTo>
                <a:lnTo>
                  <a:pt x="286" y="177"/>
                </a:lnTo>
                <a:lnTo>
                  <a:pt x="286" y="177"/>
                </a:lnTo>
                <a:close/>
                <a:moveTo>
                  <a:pt x="281" y="186"/>
                </a:moveTo>
                <a:lnTo>
                  <a:pt x="281" y="186"/>
                </a:lnTo>
                <a:lnTo>
                  <a:pt x="285" y="182"/>
                </a:lnTo>
                <a:lnTo>
                  <a:pt x="285" y="182"/>
                </a:lnTo>
                <a:lnTo>
                  <a:pt x="282" y="184"/>
                </a:lnTo>
                <a:lnTo>
                  <a:pt x="281" y="186"/>
                </a:lnTo>
                <a:lnTo>
                  <a:pt x="281" y="186"/>
                </a:lnTo>
                <a:close/>
                <a:moveTo>
                  <a:pt x="292" y="161"/>
                </a:moveTo>
                <a:lnTo>
                  <a:pt x="292" y="161"/>
                </a:lnTo>
                <a:lnTo>
                  <a:pt x="292" y="161"/>
                </a:lnTo>
                <a:lnTo>
                  <a:pt x="291" y="161"/>
                </a:lnTo>
                <a:lnTo>
                  <a:pt x="292" y="159"/>
                </a:lnTo>
                <a:lnTo>
                  <a:pt x="292" y="159"/>
                </a:lnTo>
                <a:lnTo>
                  <a:pt x="293" y="159"/>
                </a:lnTo>
                <a:lnTo>
                  <a:pt x="293" y="159"/>
                </a:lnTo>
                <a:lnTo>
                  <a:pt x="292" y="161"/>
                </a:lnTo>
                <a:lnTo>
                  <a:pt x="292" y="161"/>
                </a:lnTo>
                <a:close/>
                <a:moveTo>
                  <a:pt x="280" y="184"/>
                </a:moveTo>
                <a:lnTo>
                  <a:pt x="280" y="184"/>
                </a:lnTo>
                <a:lnTo>
                  <a:pt x="282" y="182"/>
                </a:lnTo>
                <a:lnTo>
                  <a:pt x="280" y="184"/>
                </a:lnTo>
                <a:lnTo>
                  <a:pt x="280" y="184"/>
                </a:lnTo>
                <a:lnTo>
                  <a:pt x="281" y="183"/>
                </a:lnTo>
                <a:lnTo>
                  <a:pt x="280" y="184"/>
                </a:lnTo>
                <a:lnTo>
                  <a:pt x="280" y="184"/>
                </a:lnTo>
                <a:close/>
                <a:moveTo>
                  <a:pt x="281" y="178"/>
                </a:moveTo>
                <a:lnTo>
                  <a:pt x="281" y="178"/>
                </a:lnTo>
                <a:lnTo>
                  <a:pt x="280" y="181"/>
                </a:lnTo>
                <a:lnTo>
                  <a:pt x="281" y="181"/>
                </a:lnTo>
                <a:lnTo>
                  <a:pt x="281" y="181"/>
                </a:lnTo>
                <a:lnTo>
                  <a:pt x="281" y="182"/>
                </a:lnTo>
                <a:lnTo>
                  <a:pt x="281" y="182"/>
                </a:lnTo>
                <a:lnTo>
                  <a:pt x="280" y="182"/>
                </a:lnTo>
                <a:lnTo>
                  <a:pt x="280" y="181"/>
                </a:lnTo>
                <a:lnTo>
                  <a:pt x="281" y="178"/>
                </a:lnTo>
                <a:lnTo>
                  <a:pt x="281" y="178"/>
                </a:lnTo>
                <a:close/>
                <a:moveTo>
                  <a:pt x="281" y="180"/>
                </a:moveTo>
                <a:lnTo>
                  <a:pt x="281" y="180"/>
                </a:lnTo>
                <a:lnTo>
                  <a:pt x="283" y="178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close/>
                <a:moveTo>
                  <a:pt x="277" y="178"/>
                </a:moveTo>
                <a:lnTo>
                  <a:pt x="277" y="178"/>
                </a:lnTo>
                <a:lnTo>
                  <a:pt x="279" y="176"/>
                </a:lnTo>
                <a:lnTo>
                  <a:pt x="277" y="178"/>
                </a:lnTo>
                <a:lnTo>
                  <a:pt x="277" y="178"/>
                </a:lnTo>
                <a:lnTo>
                  <a:pt x="279" y="177"/>
                </a:lnTo>
                <a:lnTo>
                  <a:pt x="277" y="178"/>
                </a:lnTo>
                <a:lnTo>
                  <a:pt x="277" y="178"/>
                </a:lnTo>
                <a:close/>
                <a:moveTo>
                  <a:pt x="279" y="147"/>
                </a:moveTo>
                <a:lnTo>
                  <a:pt x="279" y="147"/>
                </a:lnTo>
                <a:lnTo>
                  <a:pt x="280" y="147"/>
                </a:lnTo>
                <a:lnTo>
                  <a:pt x="280" y="147"/>
                </a:lnTo>
                <a:lnTo>
                  <a:pt x="280" y="148"/>
                </a:lnTo>
                <a:lnTo>
                  <a:pt x="280" y="148"/>
                </a:lnTo>
                <a:lnTo>
                  <a:pt x="280" y="148"/>
                </a:lnTo>
                <a:lnTo>
                  <a:pt x="279" y="147"/>
                </a:lnTo>
                <a:lnTo>
                  <a:pt x="279" y="147"/>
                </a:lnTo>
                <a:lnTo>
                  <a:pt x="279" y="147"/>
                </a:lnTo>
                <a:lnTo>
                  <a:pt x="279" y="147"/>
                </a:lnTo>
                <a:close/>
                <a:moveTo>
                  <a:pt x="264" y="99"/>
                </a:moveTo>
                <a:lnTo>
                  <a:pt x="264" y="99"/>
                </a:lnTo>
                <a:lnTo>
                  <a:pt x="264" y="98"/>
                </a:lnTo>
                <a:lnTo>
                  <a:pt x="264" y="96"/>
                </a:lnTo>
                <a:lnTo>
                  <a:pt x="265" y="96"/>
                </a:lnTo>
                <a:lnTo>
                  <a:pt x="265" y="96"/>
                </a:lnTo>
                <a:lnTo>
                  <a:pt x="265" y="96"/>
                </a:lnTo>
                <a:lnTo>
                  <a:pt x="265" y="98"/>
                </a:lnTo>
                <a:lnTo>
                  <a:pt x="264" y="99"/>
                </a:lnTo>
                <a:lnTo>
                  <a:pt x="264" y="99"/>
                </a:lnTo>
                <a:close/>
                <a:moveTo>
                  <a:pt x="279" y="148"/>
                </a:moveTo>
                <a:lnTo>
                  <a:pt x="279" y="148"/>
                </a:lnTo>
                <a:lnTo>
                  <a:pt x="277" y="152"/>
                </a:lnTo>
                <a:lnTo>
                  <a:pt x="279" y="148"/>
                </a:lnTo>
                <a:lnTo>
                  <a:pt x="279" y="148"/>
                </a:lnTo>
                <a:lnTo>
                  <a:pt x="279" y="148"/>
                </a:lnTo>
                <a:lnTo>
                  <a:pt x="279" y="149"/>
                </a:lnTo>
                <a:lnTo>
                  <a:pt x="279" y="149"/>
                </a:lnTo>
                <a:lnTo>
                  <a:pt x="279" y="148"/>
                </a:lnTo>
                <a:lnTo>
                  <a:pt x="279" y="148"/>
                </a:lnTo>
                <a:close/>
                <a:moveTo>
                  <a:pt x="276" y="152"/>
                </a:moveTo>
                <a:lnTo>
                  <a:pt x="276" y="152"/>
                </a:lnTo>
                <a:lnTo>
                  <a:pt x="277" y="149"/>
                </a:lnTo>
                <a:lnTo>
                  <a:pt x="277" y="149"/>
                </a:lnTo>
                <a:lnTo>
                  <a:pt x="277" y="149"/>
                </a:lnTo>
                <a:lnTo>
                  <a:pt x="277" y="149"/>
                </a:lnTo>
                <a:lnTo>
                  <a:pt x="277" y="151"/>
                </a:lnTo>
                <a:lnTo>
                  <a:pt x="276" y="152"/>
                </a:lnTo>
                <a:lnTo>
                  <a:pt x="276" y="152"/>
                </a:lnTo>
                <a:close/>
                <a:moveTo>
                  <a:pt x="274" y="172"/>
                </a:moveTo>
                <a:lnTo>
                  <a:pt x="274" y="172"/>
                </a:lnTo>
                <a:lnTo>
                  <a:pt x="275" y="171"/>
                </a:lnTo>
                <a:lnTo>
                  <a:pt x="274" y="172"/>
                </a:lnTo>
                <a:lnTo>
                  <a:pt x="274" y="172"/>
                </a:lnTo>
                <a:lnTo>
                  <a:pt x="275" y="172"/>
                </a:lnTo>
                <a:lnTo>
                  <a:pt x="274" y="172"/>
                </a:lnTo>
                <a:lnTo>
                  <a:pt x="274" y="172"/>
                </a:lnTo>
                <a:close/>
                <a:moveTo>
                  <a:pt x="275" y="155"/>
                </a:moveTo>
                <a:lnTo>
                  <a:pt x="275" y="155"/>
                </a:lnTo>
                <a:lnTo>
                  <a:pt x="276" y="154"/>
                </a:lnTo>
                <a:lnTo>
                  <a:pt x="275" y="155"/>
                </a:lnTo>
                <a:lnTo>
                  <a:pt x="275" y="155"/>
                </a:lnTo>
                <a:lnTo>
                  <a:pt x="275" y="155"/>
                </a:lnTo>
                <a:lnTo>
                  <a:pt x="275" y="155"/>
                </a:lnTo>
                <a:close/>
                <a:moveTo>
                  <a:pt x="275" y="146"/>
                </a:moveTo>
                <a:lnTo>
                  <a:pt x="275" y="146"/>
                </a:lnTo>
                <a:lnTo>
                  <a:pt x="274" y="147"/>
                </a:lnTo>
                <a:lnTo>
                  <a:pt x="274" y="146"/>
                </a:lnTo>
                <a:lnTo>
                  <a:pt x="274" y="143"/>
                </a:lnTo>
                <a:lnTo>
                  <a:pt x="274" y="143"/>
                </a:lnTo>
                <a:lnTo>
                  <a:pt x="275" y="145"/>
                </a:lnTo>
                <a:lnTo>
                  <a:pt x="275" y="146"/>
                </a:lnTo>
                <a:lnTo>
                  <a:pt x="275" y="146"/>
                </a:lnTo>
                <a:close/>
                <a:moveTo>
                  <a:pt x="274" y="143"/>
                </a:moveTo>
                <a:lnTo>
                  <a:pt x="274" y="143"/>
                </a:lnTo>
                <a:lnTo>
                  <a:pt x="274" y="142"/>
                </a:lnTo>
                <a:lnTo>
                  <a:pt x="274" y="143"/>
                </a:lnTo>
                <a:lnTo>
                  <a:pt x="274" y="143"/>
                </a:lnTo>
                <a:lnTo>
                  <a:pt x="274" y="143"/>
                </a:lnTo>
                <a:lnTo>
                  <a:pt x="274" y="143"/>
                </a:lnTo>
                <a:close/>
                <a:moveTo>
                  <a:pt x="254" y="99"/>
                </a:moveTo>
                <a:lnTo>
                  <a:pt x="254" y="99"/>
                </a:lnTo>
                <a:lnTo>
                  <a:pt x="251" y="100"/>
                </a:lnTo>
                <a:lnTo>
                  <a:pt x="248" y="100"/>
                </a:lnTo>
                <a:lnTo>
                  <a:pt x="247" y="99"/>
                </a:lnTo>
                <a:lnTo>
                  <a:pt x="248" y="98"/>
                </a:lnTo>
                <a:lnTo>
                  <a:pt x="250" y="96"/>
                </a:lnTo>
                <a:lnTo>
                  <a:pt x="252" y="96"/>
                </a:lnTo>
                <a:lnTo>
                  <a:pt x="253" y="96"/>
                </a:lnTo>
                <a:lnTo>
                  <a:pt x="254" y="99"/>
                </a:lnTo>
                <a:lnTo>
                  <a:pt x="254" y="99"/>
                </a:lnTo>
                <a:lnTo>
                  <a:pt x="254" y="99"/>
                </a:lnTo>
                <a:lnTo>
                  <a:pt x="254" y="99"/>
                </a:lnTo>
                <a:lnTo>
                  <a:pt x="254" y="99"/>
                </a:lnTo>
                <a:close/>
                <a:moveTo>
                  <a:pt x="274" y="152"/>
                </a:moveTo>
                <a:lnTo>
                  <a:pt x="274" y="152"/>
                </a:lnTo>
                <a:lnTo>
                  <a:pt x="274" y="147"/>
                </a:lnTo>
                <a:lnTo>
                  <a:pt x="274" y="147"/>
                </a:lnTo>
                <a:lnTo>
                  <a:pt x="274" y="147"/>
                </a:lnTo>
                <a:lnTo>
                  <a:pt x="274" y="149"/>
                </a:lnTo>
                <a:lnTo>
                  <a:pt x="274" y="152"/>
                </a:lnTo>
                <a:lnTo>
                  <a:pt x="274" y="152"/>
                </a:lnTo>
                <a:lnTo>
                  <a:pt x="274" y="151"/>
                </a:lnTo>
                <a:lnTo>
                  <a:pt x="274" y="152"/>
                </a:lnTo>
                <a:lnTo>
                  <a:pt x="274" y="152"/>
                </a:lnTo>
                <a:close/>
                <a:moveTo>
                  <a:pt x="272" y="170"/>
                </a:moveTo>
                <a:lnTo>
                  <a:pt x="272" y="170"/>
                </a:lnTo>
                <a:lnTo>
                  <a:pt x="274" y="169"/>
                </a:lnTo>
                <a:lnTo>
                  <a:pt x="274" y="169"/>
                </a:lnTo>
                <a:lnTo>
                  <a:pt x="274" y="169"/>
                </a:lnTo>
                <a:lnTo>
                  <a:pt x="274" y="169"/>
                </a:lnTo>
                <a:lnTo>
                  <a:pt x="272" y="170"/>
                </a:lnTo>
                <a:lnTo>
                  <a:pt x="272" y="171"/>
                </a:lnTo>
                <a:lnTo>
                  <a:pt x="272" y="170"/>
                </a:lnTo>
                <a:lnTo>
                  <a:pt x="272" y="170"/>
                </a:lnTo>
                <a:close/>
                <a:moveTo>
                  <a:pt x="270" y="134"/>
                </a:moveTo>
                <a:lnTo>
                  <a:pt x="270" y="134"/>
                </a:lnTo>
                <a:lnTo>
                  <a:pt x="271" y="134"/>
                </a:lnTo>
                <a:lnTo>
                  <a:pt x="270" y="134"/>
                </a:lnTo>
                <a:lnTo>
                  <a:pt x="270" y="134"/>
                </a:lnTo>
                <a:lnTo>
                  <a:pt x="270" y="135"/>
                </a:lnTo>
                <a:lnTo>
                  <a:pt x="270" y="134"/>
                </a:lnTo>
                <a:lnTo>
                  <a:pt x="270" y="134"/>
                </a:lnTo>
                <a:close/>
                <a:moveTo>
                  <a:pt x="263" y="142"/>
                </a:moveTo>
                <a:lnTo>
                  <a:pt x="263" y="142"/>
                </a:lnTo>
                <a:lnTo>
                  <a:pt x="265" y="141"/>
                </a:lnTo>
                <a:lnTo>
                  <a:pt x="266" y="142"/>
                </a:lnTo>
                <a:lnTo>
                  <a:pt x="268" y="143"/>
                </a:lnTo>
                <a:lnTo>
                  <a:pt x="266" y="146"/>
                </a:lnTo>
                <a:lnTo>
                  <a:pt x="265" y="148"/>
                </a:lnTo>
                <a:lnTo>
                  <a:pt x="264" y="148"/>
                </a:lnTo>
                <a:lnTo>
                  <a:pt x="264" y="147"/>
                </a:lnTo>
                <a:lnTo>
                  <a:pt x="263" y="142"/>
                </a:lnTo>
                <a:lnTo>
                  <a:pt x="263" y="142"/>
                </a:lnTo>
                <a:lnTo>
                  <a:pt x="263" y="143"/>
                </a:lnTo>
                <a:lnTo>
                  <a:pt x="263" y="142"/>
                </a:lnTo>
                <a:lnTo>
                  <a:pt x="263" y="142"/>
                </a:lnTo>
                <a:close/>
                <a:moveTo>
                  <a:pt x="262" y="146"/>
                </a:moveTo>
                <a:lnTo>
                  <a:pt x="262" y="146"/>
                </a:lnTo>
                <a:lnTo>
                  <a:pt x="260" y="148"/>
                </a:lnTo>
                <a:lnTo>
                  <a:pt x="260" y="147"/>
                </a:lnTo>
                <a:lnTo>
                  <a:pt x="259" y="146"/>
                </a:lnTo>
                <a:lnTo>
                  <a:pt x="262" y="146"/>
                </a:lnTo>
                <a:lnTo>
                  <a:pt x="262" y="146"/>
                </a:lnTo>
                <a:lnTo>
                  <a:pt x="262" y="146"/>
                </a:lnTo>
                <a:lnTo>
                  <a:pt x="262" y="146"/>
                </a:lnTo>
                <a:lnTo>
                  <a:pt x="262" y="146"/>
                </a:lnTo>
                <a:close/>
                <a:moveTo>
                  <a:pt x="272" y="170"/>
                </a:moveTo>
                <a:lnTo>
                  <a:pt x="272" y="170"/>
                </a:lnTo>
                <a:lnTo>
                  <a:pt x="271" y="169"/>
                </a:lnTo>
                <a:lnTo>
                  <a:pt x="271" y="168"/>
                </a:lnTo>
                <a:lnTo>
                  <a:pt x="271" y="168"/>
                </a:lnTo>
                <a:lnTo>
                  <a:pt x="272" y="168"/>
                </a:lnTo>
                <a:lnTo>
                  <a:pt x="272" y="170"/>
                </a:lnTo>
                <a:lnTo>
                  <a:pt x="272" y="170"/>
                </a:lnTo>
                <a:close/>
                <a:moveTo>
                  <a:pt x="272" y="153"/>
                </a:moveTo>
                <a:lnTo>
                  <a:pt x="272" y="153"/>
                </a:lnTo>
                <a:lnTo>
                  <a:pt x="272" y="153"/>
                </a:lnTo>
                <a:lnTo>
                  <a:pt x="272" y="154"/>
                </a:lnTo>
                <a:lnTo>
                  <a:pt x="272" y="154"/>
                </a:lnTo>
                <a:lnTo>
                  <a:pt x="272" y="155"/>
                </a:lnTo>
                <a:lnTo>
                  <a:pt x="271" y="155"/>
                </a:lnTo>
                <a:lnTo>
                  <a:pt x="272" y="153"/>
                </a:lnTo>
                <a:lnTo>
                  <a:pt x="272" y="153"/>
                </a:lnTo>
                <a:close/>
                <a:moveTo>
                  <a:pt x="269" y="151"/>
                </a:moveTo>
                <a:lnTo>
                  <a:pt x="269" y="151"/>
                </a:lnTo>
                <a:lnTo>
                  <a:pt x="270" y="151"/>
                </a:lnTo>
                <a:lnTo>
                  <a:pt x="271" y="152"/>
                </a:lnTo>
                <a:lnTo>
                  <a:pt x="271" y="152"/>
                </a:lnTo>
                <a:lnTo>
                  <a:pt x="270" y="152"/>
                </a:lnTo>
                <a:lnTo>
                  <a:pt x="269" y="151"/>
                </a:lnTo>
                <a:lnTo>
                  <a:pt x="269" y="151"/>
                </a:lnTo>
                <a:close/>
                <a:moveTo>
                  <a:pt x="270" y="168"/>
                </a:moveTo>
                <a:lnTo>
                  <a:pt x="270" y="168"/>
                </a:lnTo>
                <a:lnTo>
                  <a:pt x="271" y="166"/>
                </a:lnTo>
                <a:lnTo>
                  <a:pt x="271" y="168"/>
                </a:lnTo>
                <a:lnTo>
                  <a:pt x="271" y="168"/>
                </a:lnTo>
                <a:lnTo>
                  <a:pt x="270" y="169"/>
                </a:lnTo>
                <a:lnTo>
                  <a:pt x="270" y="168"/>
                </a:lnTo>
                <a:lnTo>
                  <a:pt x="270" y="168"/>
                </a:lnTo>
                <a:close/>
                <a:moveTo>
                  <a:pt x="241" y="98"/>
                </a:moveTo>
                <a:lnTo>
                  <a:pt x="241" y="98"/>
                </a:lnTo>
                <a:lnTo>
                  <a:pt x="241" y="96"/>
                </a:lnTo>
                <a:lnTo>
                  <a:pt x="242" y="96"/>
                </a:lnTo>
                <a:lnTo>
                  <a:pt x="242" y="96"/>
                </a:lnTo>
                <a:lnTo>
                  <a:pt x="242" y="95"/>
                </a:lnTo>
                <a:lnTo>
                  <a:pt x="242" y="95"/>
                </a:lnTo>
                <a:lnTo>
                  <a:pt x="242" y="96"/>
                </a:lnTo>
                <a:lnTo>
                  <a:pt x="242" y="98"/>
                </a:lnTo>
                <a:lnTo>
                  <a:pt x="242" y="98"/>
                </a:lnTo>
                <a:lnTo>
                  <a:pt x="241" y="98"/>
                </a:lnTo>
                <a:lnTo>
                  <a:pt x="241" y="98"/>
                </a:lnTo>
                <a:close/>
                <a:moveTo>
                  <a:pt x="238" y="99"/>
                </a:moveTo>
                <a:lnTo>
                  <a:pt x="238" y="99"/>
                </a:lnTo>
                <a:lnTo>
                  <a:pt x="238" y="94"/>
                </a:lnTo>
                <a:lnTo>
                  <a:pt x="239" y="93"/>
                </a:lnTo>
                <a:lnTo>
                  <a:pt x="239" y="94"/>
                </a:lnTo>
                <a:lnTo>
                  <a:pt x="240" y="95"/>
                </a:lnTo>
                <a:lnTo>
                  <a:pt x="241" y="100"/>
                </a:lnTo>
                <a:lnTo>
                  <a:pt x="240" y="100"/>
                </a:lnTo>
                <a:lnTo>
                  <a:pt x="238" y="99"/>
                </a:lnTo>
                <a:lnTo>
                  <a:pt x="238" y="99"/>
                </a:lnTo>
                <a:lnTo>
                  <a:pt x="238" y="98"/>
                </a:lnTo>
                <a:lnTo>
                  <a:pt x="239" y="98"/>
                </a:lnTo>
                <a:lnTo>
                  <a:pt x="239" y="99"/>
                </a:lnTo>
                <a:lnTo>
                  <a:pt x="238" y="99"/>
                </a:lnTo>
                <a:lnTo>
                  <a:pt x="238" y="99"/>
                </a:lnTo>
                <a:close/>
                <a:moveTo>
                  <a:pt x="265" y="149"/>
                </a:moveTo>
                <a:lnTo>
                  <a:pt x="265" y="149"/>
                </a:lnTo>
                <a:lnTo>
                  <a:pt x="266" y="149"/>
                </a:lnTo>
                <a:lnTo>
                  <a:pt x="266" y="149"/>
                </a:lnTo>
                <a:lnTo>
                  <a:pt x="266" y="151"/>
                </a:lnTo>
                <a:lnTo>
                  <a:pt x="266" y="151"/>
                </a:lnTo>
                <a:lnTo>
                  <a:pt x="266" y="151"/>
                </a:lnTo>
                <a:lnTo>
                  <a:pt x="265" y="149"/>
                </a:lnTo>
                <a:lnTo>
                  <a:pt x="265" y="149"/>
                </a:lnTo>
                <a:close/>
                <a:moveTo>
                  <a:pt x="265" y="163"/>
                </a:moveTo>
                <a:lnTo>
                  <a:pt x="265" y="163"/>
                </a:lnTo>
                <a:lnTo>
                  <a:pt x="266" y="161"/>
                </a:lnTo>
                <a:lnTo>
                  <a:pt x="266" y="163"/>
                </a:lnTo>
                <a:lnTo>
                  <a:pt x="266" y="163"/>
                </a:lnTo>
                <a:lnTo>
                  <a:pt x="266" y="164"/>
                </a:lnTo>
                <a:lnTo>
                  <a:pt x="265" y="163"/>
                </a:lnTo>
                <a:lnTo>
                  <a:pt x="265" y="163"/>
                </a:lnTo>
                <a:close/>
                <a:moveTo>
                  <a:pt x="259" y="143"/>
                </a:moveTo>
                <a:lnTo>
                  <a:pt x="259" y="143"/>
                </a:lnTo>
                <a:lnTo>
                  <a:pt x="258" y="142"/>
                </a:lnTo>
                <a:lnTo>
                  <a:pt x="258" y="141"/>
                </a:lnTo>
                <a:lnTo>
                  <a:pt x="259" y="142"/>
                </a:lnTo>
                <a:lnTo>
                  <a:pt x="259" y="143"/>
                </a:lnTo>
                <a:lnTo>
                  <a:pt x="259" y="143"/>
                </a:lnTo>
                <a:lnTo>
                  <a:pt x="259" y="143"/>
                </a:lnTo>
                <a:lnTo>
                  <a:pt x="259" y="143"/>
                </a:lnTo>
                <a:lnTo>
                  <a:pt x="259" y="143"/>
                </a:lnTo>
                <a:close/>
                <a:moveTo>
                  <a:pt x="254" y="140"/>
                </a:moveTo>
                <a:lnTo>
                  <a:pt x="254" y="140"/>
                </a:lnTo>
                <a:lnTo>
                  <a:pt x="254" y="139"/>
                </a:lnTo>
                <a:lnTo>
                  <a:pt x="254" y="136"/>
                </a:lnTo>
                <a:lnTo>
                  <a:pt x="256" y="135"/>
                </a:lnTo>
                <a:lnTo>
                  <a:pt x="257" y="135"/>
                </a:lnTo>
                <a:lnTo>
                  <a:pt x="257" y="136"/>
                </a:lnTo>
                <a:lnTo>
                  <a:pt x="254" y="140"/>
                </a:lnTo>
                <a:lnTo>
                  <a:pt x="254" y="140"/>
                </a:lnTo>
                <a:lnTo>
                  <a:pt x="254" y="139"/>
                </a:lnTo>
                <a:lnTo>
                  <a:pt x="254" y="140"/>
                </a:lnTo>
                <a:lnTo>
                  <a:pt x="254" y="140"/>
                </a:lnTo>
                <a:close/>
                <a:moveTo>
                  <a:pt x="257" y="147"/>
                </a:moveTo>
                <a:lnTo>
                  <a:pt x="257" y="147"/>
                </a:lnTo>
                <a:lnTo>
                  <a:pt x="257" y="145"/>
                </a:lnTo>
                <a:lnTo>
                  <a:pt x="257" y="147"/>
                </a:lnTo>
                <a:lnTo>
                  <a:pt x="257" y="147"/>
                </a:lnTo>
                <a:lnTo>
                  <a:pt x="257" y="146"/>
                </a:lnTo>
                <a:lnTo>
                  <a:pt x="257" y="147"/>
                </a:lnTo>
                <a:lnTo>
                  <a:pt x="257" y="147"/>
                </a:lnTo>
                <a:close/>
                <a:moveTo>
                  <a:pt x="140" y="47"/>
                </a:moveTo>
                <a:lnTo>
                  <a:pt x="140" y="47"/>
                </a:lnTo>
                <a:lnTo>
                  <a:pt x="138" y="47"/>
                </a:lnTo>
                <a:lnTo>
                  <a:pt x="138" y="46"/>
                </a:lnTo>
                <a:lnTo>
                  <a:pt x="140" y="45"/>
                </a:lnTo>
                <a:lnTo>
                  <a:pt x="144" y="45"/>
                </a:lnTo>
                <a:lnTo>
                  <a:pt x="144" y="46"/>
                </a:lnTo>
                <a:lnTo>
                  <a:pt x="140" y="47"/>
                </a:lnTo>
                <a:lnTo>
                  <a:pt x="140" y="47"/>
                </a:lnTo>
                <a:lnTo>
                  <a:pt x="139" y="47"/>
                </a:lnTo>
                <a:lnTo>
                  <a:pt x="140" y="47"/>
                </a:lnTo>
                <a:lnTo>
                  <a:pt x="140" y="47"/>
                </a:lnTo>
                <a:lnTo>
                  <a:pt x="140" y="47"/>
                </a:lnTo>
                <a:lnTo>
                  <a:pt x="140" y="47"/>
                </a:lnTo>
                <a:close/>
                <a:moveTo>
                  <a:pt x="224" y="101"/>
                </a:moveTo>
                <a:lnTo>
                  <a:pt x="224" y="101"/>
                </a:lnTo>
                <a:lnTo>
                  <a:pt x="224" y="100"/>
                </a:lnTo>
                <a:lnTo>
                  <a:pt x="223" y="100"/>
                </a:lnTo>
                <a:lnTo>
                  <a:pt x="222" y="100"/>
                </a:lnTo>
                <a:lnTo>
                  <a:pt x="224" y="101"/>
                </a:lnTo>
                <a:lnTo>
                  <a:pt x="224" y="101"/>
                </a:lnTo>
                <a:lnTo>
                  <a:pt x="223" y="101"/>
                </a:lnTo>
                <a:lnTo>
                  <a:pt x="224" y="101"/>
                </a:lnTo>
                <a:lnTo>
                  <a:pt x="224" y="101"/>
                </a:lnTo>
                <a:close/>
                <a:moveTo>
                  <a:pt x="250" y="137"/>
                </a:moveTo>
                <a:lnTo>
                  <a:pt x="250" y="137"/>
                </a:lnTo>
                <a:lnTo>
                  <a:pt x="252" y="139"/>
                </a:lnTo>
                <a:lnTo>
                  <a:pt x="252" y="140"/>
                </a:lnTo>
                <a:lnTo>
                  <a:pt x="251" y="141"/>
                </a:lnTo>
                <a:lnTo>
                  <a:pt x="251" y="142"/>
                </a:lnTo>
                <a:lnTo>
                  <a:pt x="250" y="142"/>
                </a:lnTo>
                <a:lnTo>
                  <a:pt x="250" y="141"/>
                </a:lnTo>
                <a:lnTo>
                  <a:pt x="250" y="137"/>
                </a:lnTo>
                <a:lnTo>
                  <a:pt x="250" y="137"/>
                </a:lnTo>
                <a:lnTo>
                  <a:pt x="250" y="139"/>
                </a:lnTo>
                <a:lnTo>
                  <a:pt x="250" y="137"/>
                </a:lnTo>
                <a:lnTo>
                  <a:pt x="250" y="137"/>
                </a:lnTo>
                <a:close/>
                <a:moveTo>
                  <a:pt x="260" y="175"/>
                </a:moveTo>
                <a:lnTo>
                  <a:pt x="260" y="175"/>
                </a:lnTo>
                <a:lnTo>
                  <a:pt x="262" y="176"/>
                </a:lnTo>
                <a:lnTo>
                  <a:pt x="262" y="175"/>
                </a:lnTo>
                <a:lnTo>
                  <a:pt x="262" y="174"/>
                </a:lnTo>
                <a:lnTo>
                  <a:pt x="260" y="175"/>
                </a:lnTo>
                <a:lnTo>
                  <a:pt x="260" y="175"/>
                </a:lnTo>
                <a:lnTo>
                  <a:pt x="260" y="174"/>
                </a:lnTo>
                <a:lnTo>
                  <a:pt x="260" y="175"/>
                </a:lnTo>
                <a:lnTo>
                  <a:pt x="260" y="175"/>
                </a:lnTo>
                <a:close/>
                <a:moveTo>
                  <a:pt x="250" y="146"/>
                </a:moveTo>
                <a:lnTo>
                  <a:pt x="250" y="146"/>
                </a:lnTo>
                <a:lnTo>
                  <a:pt x="247" y="143"/>
                </a:lnTo>
                <a:lnTo>
                  <a:pt x="248" y="143"/>
                </a:lnTo>
                <a:lnTo>
                  <a:pt x="250" y="145"/>
                </a:lnTo>
                <a:lnTo>
                  <a:pt x="250" y="146"/>
                </a:lnTo>
                <a:lnTo>
                  <a:pt x="250" y="146"/>
                </a:lnTo>
                <a:lnTo>
                  <a:pt x="250" y="145"/>
                </a:lnTo>
                <a:lnTo>
                  <a:pt x="250" y="146"/>
                </a:lnTo>
                <a:lnTo>
                  <a:pt x="250" y="146"/>
                </a:lnTo>
                <a:close/>
                <a:moveTo>
                  <a:pt x="257" y="168"/>
                </a:moveTo>
                <a:lnTo>
                  <a:pt x="257" y="168"/>
                </a:lnTo>
                <a:lnTo>
                  <a:pt x="258" y="165"/>
                </a:lnTo>
                <a:lnTo>
                  <a:pt x="258" y="165"/>
                </a:lnTo>
                <a:lnTo>
                  <a:pt x="258" y="165"/>
                </a:lnTo>
                <a:lnTo>
                  <a:pt x="258" y="165"/>
                </a:lnTo>
                <a:lnTo>
                  <a:pt x="258" y="166"/>
                </a:lnTo>
                <a:lnTo>
                  <a:pt x="257" y="168"/>
                </a:lnTo>
                <a:lnTo>
                  <a:pt x="257" y="168"/>
                </a:lnTo>
                <a:close/>
                <a:moveTo>
                  <a:pt x="258" y="176"/>
                </a:moveTo>
                <a:lnTo>
                  <a:pt x="258" y="176"/>
                </a:lnTo>
                <a:lnTo>
                  <a:pt x="258" y="172"/>
                </a:lnTo>
                <a:lnTo>
                  <a:pt x="258" y="176"/>
                </a:lnTo>
                <a:lnTo>
                  <a:pt x="258" y="176"/>
                </a:lnTo>
                <a:lnTo>
                  <a:pt x="258" y="175"/>
                </a:lnTo>
                <a:lnTo>
                  <a:pt x="258" y="176"/>
                </a:lnTo>
                <a:lnTo>
                  <a:pt x="258" y="176"/>
                </a:lnTo>
                <a:lnTo>
                  <a:pt x="258" y="176"/>
                </a:lnTo>
                <a:lnTo>
                  <a:pt x="258" y="176"/>
                </a:lnTo>
                <a:close/>
                <a:moveTo>
                  <a:pt x="245" y="141"/>
                </a:moveTo>
                <a:lnTo>
                  <a:pt x="245" y="141"/>
                </a:lnTo>
                <a:lnTo>
                  <a:pt x="244" y="141"/>
                </a:lnTo>
                <a:lnTo>
                  <a:pt x="244" y="141"/>
                </a:lnTo>
                <a:lnTo>
                  <a:pt x="244" y="141"/>
                </a:lnTo>
                <a:lnTo>
                  <a:pt x="242" y="140"/>
                </a:lnTo>
                <a:lnTo>
                  <a:pt x="242" y="140"/>
                </a:lnTo>
                <a:lnTo>
                  <a:pt x="244" y="140"/>
                </a:lnTo>
                <a:lnTo>
                  <a:pt x="245" y="140"/>
                </a:lnTo>
                <a:lnTo>
                  <a:pt x="245" y="141"/>
                </a:lnTo>
                <a:lnTo>
                  <a:pt x="245" y="141"/>
                </a:lnTo>
                <a:close/>
                <a:moveTo>
                  <a:pt x="250" y="157"/>
                </a:moveTo>
                <a:lnTo>
                  <a:pt x="250" y="157"/>
                </a:lnTo>
                <a:lnTo>
                  <a:pt x="252" y="155"/>
                </a:lnTo>
                <a:lnTo>
                  <a:pt x="252" y="155"/>
                </a:lnTo>
                <a:lnTo>
                  <a:pt x="251" y="157"/>
                </a:lnTo>
                <a:lnTo>
                  <a:pt x="250" y="157"/>
                </a:lnTo>
                <a:lnTo>
                  <a:pt x="250" y="157"/>
                </a:lnTo>
                <a:lnTo>
                  <a:pt x="250" y="157"/>
                </a:lnTo>
                <a:close/>
                <a:moveTo>
                  <a:pt x="257" y="172"/>
                </a:moveTo>
                <a:lnTo>
                  <a:pt x="257" y="172"/>
                </a:lnTo>
                <a:lnTo>
                  <a:pt x="257" y="170"/>
                </a:lnTo>
                <a:lnTo>
                  <a:pt x="257" y="171"/>
                </a:lnTo>
                <a:lnTo>
                  <a:pt x="257" y="172"/>
                </a:lnTo>
                <a:lnTo>
                  <a:pt x="257" y="172"/>
                </a:lnTo>
                <a:lnTo>
                  <a:pt x="257" y="172"/>
                </a:lnTo>
                <a:lnTo>
                  <a:pt x="257" y="172"/>
                </a:lnTo>
                <a:lnTo>
                  <a:pt x="257" y="172"/>
                </a:lnTo>
                <a:lnTo>
                  <a:pt x="257" y="172"/>
                </a:lnTo>
                <a:close/>
                <a:moveTo>
                  <a:pt x="235" y="142"/>
                </a:moveTo>
                <a:lnTo>
                  <a:pt x="235" y="142"/>
                </a:lnTo>
                <a:lnTo>
                  <a:pt x="239" y="140"/>
                </a:lnTo>
                <a:lnTo>
                  <a:pt x="240" y="139"/>
                </a:lnTo>
                <a:lnTo>
                  <a:pt x="241" y="140"/>
                </a:lnTo>
                <a:lnTo>
                  <a:pt x="242" y="141"/>
                </a:lnTo>
                <a:lnTo>
                  <a:pt x="241" y="142"/>
                </a:lnTo>
                <a:lnTo>
                  <a:pt x="240" y="143"/>
                </a:lnTo>
                <a:lnTo>
                  <a:pt x="239" y="143"/>
                </a:lnTo>
                <a:lnTo>
                  <a:pt x="235" y="142"/>
                </a:lnTo>
                <a:lnTo>
                  <a:pt x="235" y="142"/>
                </a:lnTo>
                <a:lnTo>
                  <a:pt x="236" y="142"/>
                </a:lnTo>
                <a:lnTo>
                  <a:pt x="236" y="142"/>
                </a:lnTo>
                <a:lnTo>
                  <a:pt x="236" y="142"/>
                </a:lnTo>
                <a:lnTo>
                  <a:pt x="235" y="142"/>
                </a:lnTo>
                <a:lnTo>
                  <a:pt x="235" y="142"/>
                </a:lnTo>
                <a:close/>
                <a:moveTo>
                  <a:pt x="116" y="62"/>
                </a:moveTo>
                <a:lnTo>
                  <a:pt x="116" y="62"/>
                </a:lnTo>
                <a:lnTo>
                  <a:pt x="117" y="59"/>
                </a:lnTo>
                <a:lnTo>
                  <a:pt x="118" y="59"/>
                </a:lnTo>
                <a:lnTo>
                  <a:pt x="120" y="59"/>
                </a:lnTo>
                <a:lnTo>
                  <a:pt x="120" y="59"/>
                </a:lnTo>
                <a:lnTo>
                  <a:pt x="117" y="62"/>
                </a:lnTo>
                <a:lnTo>
                  <a:pt x="116" y="62"/>
                </a:lnTo>
                <a:lnTo>
                  <a:pt x="116" y="62"/>
                </a:lnTo>
                <a:lnTo>
                  <a:pt x="116" y="62"/>
                </a:lnTo>
                <a:close/>
                <a:moveTo>
                  <a:pt x="204" y="105"/>
                </a:moveTo>
                <a:lnTo>
                  <a:pt x="204" y="105"/>
                </a:lnTo>
                <a:lnTo>
                  <a:pt x="204" y="101"/>
                </a:lnTo>
                <a:lnTo>
                  <a:pt x="204" y="105"/>
                </a:lnTo>
                <a:lnTo>
                  <a:pt x="204" y="105"/>
                </a:lnTo>
                <a:lnTo>
                  <a:pt x="204" y="104"/>
                </a:lnTo>
                <a:lnTo>
                  <a:pt x="204" y="105"/>
                </a:lnTo>
                <a:lnTo>
                  <a:pt x="204" y="105"/>
                </a:lnTo>
                <a:close/>
                <a:moveTo>
                  <a:pt x="252" y="171"/>
                </a:moveTo>
                <a:lnTo>
                  <a:pt x="252" y="171"/>
                </a:lnTo>
                <a:lnTo>
                  <a:pt x="253" y="169"/>
                </a:lnTo>
                <a:lnTo>
                  <a:pt x="254" y="169"/>
                </a:lnTo>
                <a:lnTo>
                  <a:pt x="254" y="171"/>
                </a:lnTo>
                <a:lnTo>
                  <a:pt x="254" y="174"/>
                </a:lnTo>
                <a:lnTo>
                  <a:pt x="252" y="171"/>
                </a:lnTo>
                <a:lnTo>
                  <a:pt x="252" y="171"/>
                </a:lnTo>
                <a:lnTo>
                  <a:pt x="252" y="171"/>
                </a:lnTo>
                <a:lnTo>
                  <a:pt x="252" y="171"/>
                </a:lnTo>
                <a:close/>
                <a:moveTo>
                  <a:pt x="229" y="129"/>
                </a:moveTo>
                <a:lnTo>
                  <a:pt x="229" y="129"/>
                </a:lnTo>
                <a:lnTo>
                  <a:pt x="232" y="129"/>
                </a:lnTo>
                <a:lnTo>
                  <a:pt x="233" y="129"/>
                </a:lnTo>
                <a:lnTo>
                  <a:pt x="233" y="130"/>
                </a:lnTo>
                <a:lnTo>
                  <a:pt x="233" y="130"/>
                </a:lnTo>
                <a:lnTo>
                  <a:pt x="232" y="130"/>
                </a:lnTo>
                <a:lnTo>
                  <a:pt x="232" y="130"/>
                </a:lnTo>
                <a:lnTo>
                  <a:pt x="230" y="130"/>
                </a:lnTo>
                <a:lnTo>
                  <a:pt x="229" y="129"/>
                </a:lnTo>
                <a:lnTo>
                  <a:pt x="229" y="129"/>
                </a:lnTo>
                <a:close/>
                <a:moveTo>
                  <a:pt x="233" y="137"/>
                </a:moveTo>
                <a:lnTo>
                  <a:pt x="233" y="137"/>
                </a:lnTo>
                <a:lnTo>
                  <a:pt x="230" y="135"/>
                </a:lnTo>
                <a:lnTo>
                  <a:pt x="233" y="137"/>
                </a:lnTo>
                <a:lnTo>
                  <a:pt x="233" y="137"/>
                </a:lnTo>
                <a:lnTo>
                  <a:pt x="233" y="136"/>
                </a:lnTo>
                <a:lnTo>
                  <a:pt x="233" y="137"/>
                </a:lnTo>
                <a:lnTo>
                  <a:pt x="233" y="137"/>
                </a:lnTo>
                <a:close/>
                <a:moveTo>
                  <a:pt x="252" y="171"/>
                </a:moveTo>
                <a:lnTo>
                  <a:pt x="252" y="171"/>
                </a:lnTo>
                <a:lnTo>
                  <a:pt x="252" y="170"/>
                </a:lnTo>
                <a:lnTo>
                  <a:pt x="252" y="171"/>
                </a:lnTo>
                <a:lnTo>
                  <a:pt x="252" y="171"/>
                </a:lnTo>
                <a:lnTo>
                  <a:pt x="252" y="171"/>
                </a:lnTo>
                <a:lnTo>
                  <a:pt x="252" y="171"/>
                </a:lnTo>
                <a:lnTo>
                  <a:pt x="252" y="171"/>
                </a:lnTo>
                <a:close/>
                <a:moveTo>
                  <a:pt x="248" y="170"/>
                </a:moveTo>
                <a:lnTo>
                  <a:pt x="248" y="170"/>
                </a:lnTo>
                <a:lnTo>
                  <a:pt x="250" y="169"/>
                </a:lnTo>
                <a:lnTo>
                  <a:pt x="251" y="170"/>
                </a:lnTo>
                <a:lnTo>
                  <a:pt x="251" y="170"/>
                </a:lnTo>
                <a:lnTo>
                  <a:pt x="250" y="170"/>
                </a:lnTo>
                <a:lnTo>
                  <a:pt x="248" y="170"/>
                </a:lnTo>
                <a:lnTo>
                  <a:pt x="248" y="170"/>
                </a:lnTo>
                <a:close/>
                <a:moveTo>
                  <a:pt x="234" y="142"/>
                </a:moveTo>
                <a:lnTo>
                  <a:pt x="234" y="142"/>
                </a:lnTo>
                <a:lnTo>
                  <a:pt x="234" y="141"/>
                </a:lnTo>
                <a:lnTo>
                  <a:pt x="233" y="140"/>
                </a:lnTo>
                <a:lnTo>
                  <a:pt x="232" y="140"/>
                </a:lnTo>
                <a:lnTo>
                  <a:pt x="230" y="140"/>
                </a:lnTo>
                <a:lnTo>
                  <a:pt x="230" y="141"/>
                </a:lnTo>
                <a:lnTo>
                  <a:pt x="234" y="142"/>
                </a:lnTo>
                <a:lnTo>
                  <a:pt x="234" y="142"/>
                </a:lnTo>
                <a:lnTo>
                  <a:pt x="233" y="143"/>
                </a:lnTo>
                <a:lnTo>
                  <a:pt x="233" y="143"/>
                </a:lnTo>
                <a:lnTo>
                  <a:pt x="233" y="142"/>
                </a:lnTo>
                <a:lnTo>
                  <a:pt x="234" y="142"/>
                </a:lnTo>
                <a:lnTo>
                  <a:pt x="234" y="142"/>
                </a:lnTo>
                <a:close/>
                <a:moveTo>
                  <a:pt x="251" y="176"/>
                </a:moveTo>
                <a:lnTo>
                  <a:pt x="251" y="176"/>
                </a:lnTo>
                <a:lnTo>
                  <a:pt x="248" y="174"/>
                </a:lnTo>
                <a:lnTo>
                  <a:pt x="248" y="174"/>
                </a:lnTo>
                <a:lnTo>
                  <a:pt x="250" y="174"/>
                </a:lnTo>
                <a:lnTo>
                  <a:pt x="251" y="176"/>
                </a:lnTo>
                <a:lnTo>
                  <a:pt x="251" y="176"/>
                </a:lnTo>
                <a:lnTo>
                  <a:pt x="250" y="175"/>
                </a:lnTo>
                <a:lnTo>
                  <a:pt x="251" y="176"/>
                </a:lnTo>
                <a:lnTo>
                  <a:pt x="251" y="176"/>
                </a:lnTo>
                <a:close/>
                <a:moveTo>
                  <a:pt x="246" y="170"/>
                </a:moveTo>
                <a:lnTo>
                  <a:pt x="246" y="170"/>
                </a:lnTo>
                <a:lnTo>
                  <a:pt x="247" y="168"/>
                </a:lnTo>
                <a:lnTo>
                  <a:pt x="247" y="169"/>
                </a:lnTo>
                <a:lnTo>
                  <a:pt x="248" y="170"/>
                </a:lnTo>
                <a:lnTo>
                  <a:pt x="247" y="170"/>
                </a:lnTo>
                <a:lnTo>
                  <a:pt x="246" y="170"/>
                </a:lnTo>
                <a:lnTo>
                  <a:pt x="246" y="170"/>
                </a:lnTo>
                <a:lnTo>
                  <a:pt x="246" y="170"/>
                </a:lnTo>
                <a:lnTo>
                  <a:pt x="246" y="170"/>
                </a:lnTo>
                <a:lnTo>
                  <a:pt x="246" y="170"/>
                </a:lnTo>
                <a:close/>
                <a:moveTo>
                  <a:pt x="226" y="142"/>
                </a:moveTo>
                <a:lnTo>
                  <a:pt x="226" y="142"/>
                </a:lnTo>
                <a:lnTo>
                  <a:pt x="228" y="141"/>
                </a:lnTo>
                <a:lnTo>
                  <a:pt x="229" y="141"/>
                </a:lnTo>
                <a:lnTo>
                  <a:pt x="229" y="142"/>
                </a:lnTo>
                <a:lnTo>
                  <a:pt x="229" y="142"/>
                </a:lnTo>
                <a:lnTo>
                  <a:pt x="228" y="142"/>
                </a:lnTo>
                <a:lnTo>
                  <a:pt x="228" y="142"/>
                </a:lnTo>
                <a:lnTo>
                  <a:pt x="227" y="143"/>
                </a:lnTo>
                <a:lnTo>
                  <a:pt x="226" y="142"/>
                </a:lnTo>
                <a:lnTo>
                  <a:pt x="226" y="142"/>
                </a:lnTo>
                <a:close/>
                <a:moveTo>
                  <a:pt x="217" y="137"/>
                </a:moveTo>
                <a:lnTo>
                  <a:pt x="217" y="137"/>
                </a:lnTo>
                <a:lnTo>
                  <a:pt x="218" y="136"/>
                </a:lnTo>
                <a:lnTo>
                  <a:pt x="220" y="136"/>
                </a:lnTo>
                <a:lnTo>
                  <a:pt x="220" y="136"/>
                </a:lnTo>
                <a:lnTo>
                  <a:pt x="218" y="137"/>
                </a:lnTo>
                <a:lnTo>
                  <a:pt x="217" y="137"/>
                </a:lnTo>
                <a:lnTo>
                  <a:pt x="217" y="137"/>
                </a:lnTo>
                <a:close/>
                <a:moveTo>
                  <a:pt x="218" y="142"/>
                </a:moveTo>
                <a:lnTo>
                  <a:pt x="218" y="142"/>
                </a:lnTo>
                <a:lnTo>
                  <a:pt x="220" y="141"/>
                </a:lnTo>
                <a:lnTo>
                  <a:pt x="221" y="141"/>
                </a:lnTo>
                <a:lnTo>
                  <a:pt x="223" y="141"/>
                </a:lnTo>
                <a:lnTo>
                  <a:pt x="223" y="143"/>
                </a:lnTo>
                <a:lnTo>
                  <a:pt x="223" y="143"/>
                </a:lnTo>
                <a:lnTo>
                  <a:pt x="222" y="142"/>
                </a:lnTo>
                <a:lnTo>
                  <a:pt x="221" y="142"/>
                </a:lnTo>
                <a:lnTo>
                  <a:pt x="220" y="142"/>
                </a:lnTo>
                <a:lnTo>
                  <a:pt x="218" y="142"/>
                </a:lnTo>
                <a:lnTo>
                  <a:pt x="218" y="142"/>
                </a:lnTo>
                <a:close/>
                <a:moveTo>
                  <a:pt x="207" y="134"/>
                </a:moveTo>
                <a:lnTo>
                  <a:pt x="207" y="134"/>
                </a:lnTo>
                <a:lnTo>
                  <a:pt x="207" y="133"/>
                </a:lnTo>
                <a:lnTo>
                  <a:pt x="209" y="133"/>
                </a:lnTo>
                <a:lnTo>
                  <a:pt x="209" y="133"/>
                </a:lnTo>
                <a:lnTo>
                  <a:pt x="209" y="134"/>
                </a:lnTo>
                <a:lnTo>
                  <a:pt x="207" y="134"/>
                </a:lnTo>
                <a:lnTo>
                  <a:pt x="207" y="134"/>
                </a:lnTo>
                <a:close/>
                <a:moveTo>
                  <a:pt x="211" y="140"/>
                </a:moveTo>
                <a:lnTo>
                  <a:pt x="211" y="140"/>
                </a:lnTo>
                <a:lnTo>
                  <a:pt x="209" y="136"/>
                </a:lnTo>
                <a:lnTo>
                  <a:pt x="211" y="140"/>
                </a:lnTo>
                <a:lnTo>
                  <a:pt x="211" y="140"/>
                </a:lnTo>
                <a:lnTo>
                  <a:pt x="210" y="137"/>
                </a:lnTo>
                <a:lnTo>
                  <a:pt x="211" y="140"/>
                </a:lnTo>
                <a:lnTo>
                  <a:pt x="211" y="140"/>
                </a:lnTo>
                <a:close/>
                <a:moveTo>
                  <a:pt x="211" y="141"/>
                </a:moveTo>
                <a:lnTo>
                  <a:pt x="211" y="141"/>
                </a:lnTo>
                <a:lnTo>
                  <a:pt x="210" y="140"/>
                </a:lnTo>
                <a:lnTo>
                  <a:pt x="210" y="141"/>
                </a:lnTo>
                <a:lnTo>
                  <a:pt x="210" y="141"/>
                </a:lnTo>
                <a:lnTo>
                  <a:pt x="211" y="141"/>
                </a:lnTo>
                <a:lnTo>
                  <a:pt x="211" y="141"/>
                </a:lnTo>
                <a:lnTo>
                  <a:pt x="210" y="140"/>
                </a:lnTo>
                <a:lnTo>
                  <a:pt x="210" y="140"/>
                </a:lnTo>
                <a:lnTo>
                  <a:pt x="211" y="140"/>
                </a:lnTo>
                <a:lnTo>
                  <a:pt x="211" y="141"/>
                </a:lnTo>
                <a:lnTo>
                  <a:pt x="211" y="141"/>
                </a:lnTo>
                <a:close/>
                <a:moveTo>
                  <a:pt x="203" y="142"/>
                </a:moveTo>
                <a:lnTo>
                  <a:pt x="203" y="142"/>
                </a:lnTo>
                <a:lnTo>
                  <a:pt x="204" y="141"/>
                </a:lnTo>
                <a:lnTo>
                  <a:pt x="204" y="141"/>
                </a:lnTo>
                <a:lnTo>
                  <a:pt x="204" y="141"/>
                </a:lnTo>
                <a:lnTo>
                  <a:pt x="204" y="142"/>
                </a:lnTo>
                <a:lnTo>
                  <a:pt x="204" y="143"/>
                </a:lnTo>
                <a:lnTo>
                  <a:pt x="203" y="142"/>
                </a:lnTo>
                <a:lnTo>
                  <a:pt x="203" y="142"/>
                </a:lnTo>
                <a:close/>
                <a:moveTo>
                  <a:pt x="226" y="168"/>
                </a:moveTo>
                <a:lnTo>
                  <a:pt x="226" y="168"/>
                </a:lnTo>
                <a:lnTo>
                  <a:pt x="227" y="166"/>
                </a:lnTo>
                <a:lnTo>
                  <a:pt x="228" y="168"/>
                </a:lnTo>
                <a:lnTo>
                  <a:pt x="228" y="168"/>
                </a:lnTo>
                <a:lnTo>
                  <a:pt x="227" y="168"/>
                </a:lnTo>
                <a:lnTo>
                  <a:pt x="226" y="168"/>
                </a:lnTo>
                <a:lnTo>
                  <a:pt x="226" y="168"/>
                </a:lnTo>
                <a:close/>
                <a:moveTo>
                  <a:pt x="227" y="170"/>
                </a:moveTo>
                <a:lnTo>
                  <a:pt x="227" y="170"/>
                </a:lnTo>
                <a:lnTo>
                  <a:pt x="228" y="169"/>
                </a:lnTo>
                <a:lnTo>
                  <a:pt x="228" y="170"/>
                </a:lnTo>
                <a:lnTo>
                  <a:pt x="228" y="170"/>
                </a:lnTo>
                <a:lnTo>
                  <a:pt x="228" y="170"/>
                </a:lnTo>
                <a:lnTo>
                  <a:pt x="228" y="170"/>
                </a:lnTo>
                <a:lnTo>
                  <a:pt x="228" y="170"/>
                </a:lnTo>
                <a:lnTo>
                  <a:pt x="227" y="170"/>
                </a:lnTo>
                <a:lnTo>
                  <a:pt x="227" y="170"/>
                </a:lnTo>
                <a:close/>
                <a:moveTo>
                  <a:pt x="223" y="166"/>
                </a:moveTo>
                <a:lnTo>
                  <a:pt x="223" y="166"/>
                </a:lnTo>
                <a:lnTo>
                  <a:pt x="223" y="163"/>
                </a:lnTo>
                <a:lnTo>
                  <a:pt x="222" y="163"/>
                </a:lnTo>
                <a:lnTo>
                  <a:pt x="222" y="165"/>
                </a:lnTo>
                <a:lnTo>
                  <a:pt x="223" y="166"/>
                </a:lnTo>
                <a:lnTo>
                  <a:pt x="223" y="166"/>
                </a:lnTo>
                <a:lnTo>
                  <a:pt x="223" y="165"/>
                </a:lnTo>
                <a:lnTo>
                  <a:pt x="223" y="166"/>
                </a:lnTo>
                <a:lnTo>
                  <a:pt x="223" y="166"/>
                </a:lnTo>
                <a:close/>
                <a:moveTo>
                  <a:pt x="226" y="174"/>
                </a:moveTo>
                <a:lnTo>
                  <a:pt x="226" y="174"/>
                </a:lnTo>
                <a:lnTo>
                  <a:pt x="224" y="169"/>
                </a:lnTo>
                <a:lnTo>
                  <a:pt x="224" y="169"/>
                </a:lnTo>
                <a:lnTo>
                  <a:pt x="224" y="169"/>
                </a:lnTo>
                <a:lnTo>
                  <a:pt x="224" y="172"/>
                </a:lnTo>
                <a:lnTo>
                  <a:pt x="226" y="174"/>
                </a:lnTo>
                <a:lnTo>
                  <a:pt x="226" y="174"/>
                </a:lnTo>
                <a:lnTo>
                  <a:pt x="227" y="175"/>
                </a:lnTo>
                <a:lnTo>
                  <a:pt x="226" y="174"/>
                </a:lnTo>
                <a:lnTo>
                  <a:pt x="226" y="174"/>
                </a:lnTo>
                <a:close/>
                <a:moveTo>
                  <a:pt x="192" y="139"/>
                </a:moveTo>
                <a:lnTo>
                  <a:pt x="192" y="139"/>
                </a:lnTo>
                <a:lnTo>
                  <a:pt x="192" y="139"/>
                </a:lnTo>
                <a:lnTo>
                  <a:pt x="192" y="137"/>
                </a:lnTo>
                <a:lnTo>
                  <a:pt x="193" y="139"/>
                </a:lnTo>
                <a:lnTo>
                  <a:pt x="193" y="139"/>
                </a:lnTo>
                <a:lnTo>
                  <a:pt x="193" y="140"/>
                </a:lnTo>
                <a:lnTo>
                  <a:pt x="192" y="140"/>
                </a:lnTo>
                <a:lnTo>
                  <a:pt x="192" y="139"/>
                </a:lnTo>
                <a:lnTo>
                  <a:pt x="192" y="139"/>
                </a:lnTo>
                <a:close/>
                <a:moveTo>
                  <a:pt x="221" y="169"/>
                </a:moveTo>
                <a:lnTo>
                  <a:pt x="221" y="169"/>
                </a:lnTo>
                <a:lnTo>
                  <a:pt x="221" y="168"/>
                </a:lnTo>
                <a:lnTo>
                  <a:pt x="222" y="168"/>
                </a:lnTo>
                <a:lnTo>
                  <a:pt x="222" y="168"/>
                </a:lnTo>
                <a:lnTo>
                  <a:pt x="222" y="169"/>
                </a:lnTo>
                <a:lnTo>
                  <a:pt x="221" y="169"/>
                </a:lnTo>
                <a:lnTo>
                  <a:pt x="221" y="169"/>
                </a:lnTo>
                <a:close/>
                <a:moveTo>
                  <a:pt x="198" y="146"/>
                </a:moveTo>
                <a:lnTo>
                  <a:pt x="198" y="146"/>
                </a:lnTo>
                <a:lnTo>
                  <a:pt x="194" y="148"/>
                </a:lnTo>
                <a:lnTo>
                  <a:pt x="193" y="148"/>
                </a:lnTo>
                <a:lnTo>
                  <a:pt x="193" y="147"/>
                </a:lnTo>
                <a:lnTo>
                  <a:pt x="198" y="146"/>
                </a:lnTo>
                <a:lnTo>
                  <a:pt x="198" y="146"/>
                </a:lnTo>
                <a:lnTo>
                  <a:pt x="197" y="147"/>
                </a:lnTo>
                <a:lnTo>
                  <a:pt x="198" y="146"/>
                </a:lnTo>
                <a:lnTo>
                  <a:pt x="198" y="146"/>
                </a:lnTo>
                <a:close/>
                <a:moveTo>
                  <a:pt x="189" y="147"/>
                </a:moveTo>
                <a:lnTo>
                  <a:pt x="189" y="147"/>
                </a:lnTo>
                <a:lnTo>
                  <a:pt x="189" y="147"/>
                </a:lnTo>
                <a:lnTo>
                  <a:pt x="191" y="147"/>
                </a:lnTo>
                <a:lnTo>
                  <a:pt x="189" y="146"/>
                </a:lnTo>
                <a:lnTo>
                  <a:pt x="189" y="145"/>
                </a:lnTo>
                <a:lnTo>
                  <a:pt x="189" y="147"/>
                </a:lnTo>
                <a:lnTo>
                  <a:pt x="189" y="147"/>
                </a:lnTo>
                <a:lnTo>
                  <a:pt x="188" y="146"/>
                </a:lnTo>
                <a:lnTo>
                  <a:pt x="188" y="146"/>
                </a:lnTo>
                <a:lnTo>
                  <a:pt x="188" y="146"/>
                </a:lnTo>
                <a:lnTo>
                  <a:pt x="189" y="147"/>
                </a:lnTo>
                <a:lnTo>
                  <a:pt x="189" y="147"/>
                </a:lnTo>
                <a:close/>
                <a:moveTo>
                  <a:pt x="188" y="151"/>
                </a:moveTo>
                <a:lnTo>
                  <a:pt x="188" y="151"/>
                </a:lnTo>
                <a:lnTo>
                  <a:pt x="187" y="147"/>
                </a:lnTo>
                <a:lnTo>
                  <a:pt x="188" y="151"/>
                </a:lnTo>
                <a:lnTo>
                  <a:pt x="188" y="151"/>
                </a:lnTo>
                <a:lnTo>
                  <a:pt x="187" y="149"/>
                </a:lnTo>
                <a:lnTo>
                  <a:pt x="188" y="151"/>
                </a:lnTo>
                <a:lnTo>
                  <a:pt x="188" y="151"/>
                </a:lnTo>
                <a:close/>
                <a:moveTo>
                  <a:pt x="177" y="146"/>
                </a:moveTo>
                <a:lnTo>
                  <a:pt x="177" y="146"/>
                </a:lnTo>
                <a:lnTo>
                  <a:pt x="179" y="145"/>
                </a:lnTo>
                <a:lnTo>
                  <a:pt x="180" y="145"/>
                </a:lnTo>
                <a:lnTo>
                  <a:pt x="180" y="145"/>
                </a:lnTo>
                <a:lnTo>
                  <a:pt x="180" y="146"/>
                </a:lnTo>
                <a:lnTo>
                  <a:pt x="177" y="146"/>
                </a:lnTo>
                <a:lnTo>
                  <a:pt x="177" y="146"/>
                </a:lnTo>
                <a:close/>
                <a:moveTo>
                  <a:pt x="41" y="142"/>
                </a:moveTo>
                <a:lnTo>
                  <a:pt x="41" y="142"/>
                </a:lnTo>
                <a:lnTo>
                  <a:pt x="41" y="146"/>
                </a:lnTo>
                <a:lnTo>
                  <a:pt x="40" y="146"/>
                </a:lnTo>
                <a:lnTo>
                  <a:pt x="39" y="145"/>
                </a:lnTo>
                <a:lnTo>
                  <a:pt x="39" y="142"/>
                </a:lnTo>
                <a:lnTo>
                  <a:pt x="39" y="142"/>
                </a:lnTo>
                <a:lnTo>
                  <a:pt x="41" y="142"/>
                </a:lnTo>
                <a:lnTo>
                  <a:pt x="41" y="142"/>
                </a:lnTo>
                <a:lnTo>
                  <a:pt x="41" y="143"/>
                </a:lnTo>
                <a:lnTo>
                  <a:pt x="41" y="142"/>
                </a:lnTo>
                <a:lnTo>
                  <a:pt x="41" y="142"/>
                </a:lnTo>
                <a:close/>
                <a:moveTo>
                  <a:pt x="170" y="158"/>
                </a:moveTo>
                <a:lnTo>
                  <a:pt x="170" y="158"/>
                </a:lnTo>
                <a:lnTo>
                  <a:pt x="169" y="157"/>
                </a:lnTo>
                <a:lnTo>
                  <a:pt x="169" y="154"/>
                </a:lnTo>
                <a:lnTo>
                  <a:pt x="169" y="154"/>
                </a:lnTo>
                <a:lnTo>
                  <a:pt x="170" y="154"/>
                </a:lnTo>
                <a:lnTo>
                  <a:pt x="170" y="154"/>
                </a:lnTo>
                <a:lnTo>
                  <a:pt x="170" y="155"/>
                </a:lnTo>
                <a:lnTo>
                  <a:pt x="170" y="155"/>
                </a:lnTo>
                <a:lnTo>
                  <a:pt x="170" y="158"/>
                </a:lnTo>
                <a:lnTo>
                  <a:pt x="170" y="158"/>
                </a:lnTo>
                <a:close/>
                <a:moveTo>
                  <a:pt x="38" y="148"/>
                </a:moveTo>
                <a:lnTo>
                  <a:pt x="38" y="148"/>
                </a:lnTo>
                <a:lnTo>
                  <a:pt x="36" y="153"/>
                </a:lnTo>
                <a:lnTo>
                  <a:pt x="35" y="155"/>
                </a:lnTo>
                <a:lnTo>
                  <a:pt x="34" y="155"/>
                </a:lnTo>
                <a:lnTo>
                  <a:pt x="34" y="154"/>
                </a:lnTo>
                <a:lnTo>
                  <a:pt x="34" y="152"/>
                </a:lnTo>
                <a:lnTo>
                  <a:pt x="34" y="149"/>
                </a:lnTo>
                <a:lnTo>
                  <a:pt x="35" y="148"/>
                </a:lnTo>
                <a:lnTo>
                  <a:pt x="38" y="148"/>
                </a:lnTo>
                <a:lnTo>
                  <a:pt x="38" y="148"/>
                </a:lnTo>
                <a:lnTo>
                  <a:pt x="38" y="149"/>
                </a:lnTo>
                <a:lnTo>
                  <a:pt x="38" y="149"/>
                </a:lnTo>
                <a:lnTo>
                  <a:pt x="38" y="148"/>
                </a:lnTo>
                <a:lnTo>
                  <a:pt x="38" y="148"/>
                </a:lnTo>
                <a:lnTo>
                  <a:pt x="38" y="148"/>
                </a:lnTo>
                <a:close/>
                <a:moveTo>
                  <a:pt x="32" y="160"/>
                </a:moveTo>
                <a:lnTo>
                  <a:pt x="32" y="160"/>
                </a:lnTo>
                <a:lnTo>
                  <a:pt x="33" y="159"/>
                </a:lnTo>
                <a:lnTo>
                  <a:pt x="33" y="158"/>
                </a:lnTo>
                <a:lnTo>
                  <a:pt x="33" y="158"/>
                </a:lnTo>
                <a:lnTo>
                  <a:pt x="34" y="159"/>
                </a:lnTo>
                <a:lnTo>
                  <a:pt x="34" y="160"/>
                </a:lnTo>
                <a:lnTo>
                  <a:pt x="33" y="161"/>
                </a:lnTo>
                <a:lnTo>
                  <a:pt x="32" y="160"/>
                </a:lnTo>
                <a:lnTo>
                  <a:pt x="32" y="160"/>
                </a:lnTo>
                <a:close/>
                <a:moveTo>
                  <a:pt x="189" y="184"/>
                </a:moveTo>
                <a:lnTo>
                  <a:pt x="189" y="184"/>
                </a:lnTo>
                <a:lnTo>
                  <a:pt x="191" y="183"/>
                </a:lnTo>
                <a:lnTo>
                  <a:pt x="192" y="183"/>
                </a:lnTo>
                <a:lnTo>
                  <a:pt x="192" y="183"/>
                </a:lnTo>
                <a:lnTo>
                  <a:pt x="191" y="184"/>
                </a:lnTo>
                <a:lnTo>
                  <a:pt x="189" y="184"/>
                </a:lnTo>
                <a:lnTo>
                  <a:pt x="189" y="184"/>
                </a:lnTo>
                <a:close/>
                <a:moveTo>
                  <a:pt x="188" y="188"/>
                </a:moveTo>
                <a:lnTo>
                  <a:pt x="188" y="188"/>
                </a:lnTo>
                <a:lnTo>
                  <a:pt x="189" y="190"/>
                </a:lnTo>
                <a:lnTo>
                  <a:pt x="188" y="189"/>
                </a:lnTo>
                <a:lnTo>
                  <a:pt x="187" y="187"/>
                </a:lnTo>
                <a:lnTo>
                  <a:pt x="187" y="187"/>
                </a:lnTo>
                <a:lnTo>
                  <a:pt x="188" y="188"/>
                </a:lnTo>
                <a:lnTo>
                  <a:pt x="188" y="188"/>
                </a:lnTo>
                <a:lnTo>
                  <a:pt x="189" y="189"/>
                </a:lnTo>
                <a:lnTo>
                  <a:pt x="188" y="188"/>
                </a:lnTo>
                <a:lnTo>
                  <a:pt x="188" y="188"/>
                </a:lnTo>
                <a:close/>
                <a:moveTo>
                  <a:pt x="189" y="192"/>
                </a:moveTo>
                <a:lnTo>
                  <a:pt x="189" y="192"/>
                </a:lnTo>
                <a:lnTo>
                  <a:pt x="191" y="190"/>
                </a:lnTo>
                <a:lnTo>
                  <a:pt x="192" y="189"/>
                </a:lnTo>
                <a:lnTo>
                  <a:pt x="192" y="189"/>
                </a:lnTo>
                <a:lnTo>
                  <a:pt x="192" y="192"/>
                </a:lnTo>
                <a:lnTo>
                  <a:pt x="191" y="192"/>
                </a:lnTo>
                <a:lnTo>
                  <a:pt x="189" y="192"/>
                </a:lnTo>
                <a:lnTo>
                  <a:pt x="189" y="192"/>
                </a:lnTo>
                <a:close/>
                <a:moveTo>
                  <a:pt x="26" y="188"/>
                </a:moveTo>
                <a:lnTo>
                  <a:pt x="26" y="188"/>
                </a:lnTo>
                <a:lnTo>
                  <a:pt x="24" y="190"/>
                </a:lnTo>
                <a:lnTo>
                  <a:pt x="24" y="192"/>
                </a:lnTo>
                <a:lnTo>
                  <a:pt x="24" y="194"/>
                </a:lnTo>
                <a:lnTo>
                  <a:pt x="23" y="194"/>
                </a:lnTo>
                <a:lnTo>
                  <a:pt x="23" y="194"/>
                </a:lnTo>
                <a:lnTo>
                  <a:pt x="23" y="190"/>
                </a:lnTo>
                <a:lnTo>
                  <a:pt x="24" y="189"/>
                </a:lnTo>
                <a:lnTo>
                  <a:pt x="26" y="188"/>
                </a:lnTo>
                <a:lnTo>
                  <a:pt x="26" y="188"/>
                </a:lnTo>
                <a:close/>
                <a:moveTo>
                  <a:pt x="188" y="195"/>
                </a:moveTo>
                <a:lnTo>
                  <a:pt x="188" y="195"/>
                </a:lnTo>
                <a:lnTo>
                  <a:pt x="187" y="193"/>
                </a:lnTo>
                <a:lnTo>
                  <a:pt x="187" y="192"/>
                </a:lnTo>
                <a:lnTo>
                  <a:pt x="188" y="193"/>
                </a:lnTo>
                <a:lnTo>
                  <a:pt x="188" y="195"/>
                </a:lnTo>
                <a:lnTo>
                  <a:pt x="188" y="195"/>
                </a:lnTo>
                <a:lnTo>
                  <a:pt x="188" y="194"/>
                </a:lnTo>
                <a:lnTo>
                  <a:pt x="188" y="195"/>
                </a:lnTo>
                <a:lnTo>
                  <a:pt x="188" y="195"/>
                </a:lnTo>
                <a:close/>
                <a:moveTo>
                  <a:pt x="182" y="193"/>
                </a:moveTo>
                <a:lnTo>
                  <a:pt x="182" y="193"/>
                </a:lnTo>
                <a:lnTo>
                  <a:pt x="182" y="193"/>
                </a:lnTo>
                <a:lnTo>
                  <a:pt x="182" y="194"/>
                </a:lnTo>
                <a:lnTo>
                  <a:pt x="181" y="193"/>
                </a:lnTo>
                <a:lnTo>
                  <a:pt x="181" y="193"/>
                </a:lnTo>
                <a:lnTo>
                  <a:pt x="181" y="193"/>
                </a:lnTo>
                <a:lnTo>
                  <a:pt x="182" y="193"/>
                </a:lnTo>
                <a:lnTo>
                  <a:pt x="182" y="193"/>
                </a:lnTo>
                <a:close/>
                <a:moveTo>
                  <a:pt x="189" y="199"/>
                </a:moveTo>
                <a:lnTo>
                  <a:pt x="189" y="199"/>
                </a:lnTo>
                <a:lnTo>
                  <a:pt x="188" y="198"/>
                </a:lnTo>
                <a:lnTo>
                  <a:pt x="189" y="199"/>
                </a:lnTo>
                <a:lnTo>
                  <a:pt x="189" y="199"/>
                </a:lnTo>
                <a:lnTo>
                  <a:pt x="189" y="199"/>
                </a:lnTo>
                <a:lnTo>
                  <a:pt x="189" y="199"/>
                </a:lnTo>
                <a:lnTo>
                  <a:pt x="189" y="199"/>
                </a:lnTo>
                <a:close/>
                <a:moveTo>
                  <a:pt x="20" y="208"/>
                </a:moveTo>
                <a:lnTo>
                  <a:pt x="20" y="208"/>
                </a:lnTo>
                <a:lnTo>
                  <a:pt x="18" y="207"/>
                </a:lnTo>
                <a:lnTo>
                  <a:pt x="17" y="206"/>
                </a:lnTo>
                <a:lnTo>
                  <a:pt x="20" y="205"/>
                </a:lnTo>
                <a:lnTo>
                  <a:pt x="21" y="206"/>
                </a:lnTo>
                <a:lnTo>
                  <a:pt x="21" y="207"/>
                </a:lnTo>
                <a:lnTo>
                  <a:pt x="20" y="208"/>
                </a:lnTo>
                <a:lnTo>
                  <a:pt x="20" y="208"/>
                </a:lnTo>
                <a:lnTo>
                  <a:pt x="20" y="208"/>
                </a:lnTo>
                <a:lnTo>
                  <a:pt x="20" y="208"/>
                </a:lnTo>
                <a:lnTo>
                  <a:pt x="20" y="208"/>
                </a:lnTo>
                <a:close/>
                <a:moveTo>
                  <a:pt x="179" y="198"/>
                </a:moveTo>
                <a:lnTo>
                  <a:pt x="179" y="198"/>
                </a:lnTo>
                <a:lnTo>
                  <a:pt x="177" y="198"/>
                </a:lnTo>
                <a:lnTo>
                  <a:pt x="177" y="198"/>
                </a:lnTo>
                <a:lnTo>
                  <a:pt x="177" y="199"/>
                </a:lnTo>
                <a:lnTo>
                  <a:pt x="179" y="198"/>
                </a:lnTo>
                <a:lnTo>
                  <a:pt x="179" y="198"/>
                </a:lnTo>
                <a:lnTo>
                  <a:pt x="177" y="198"/>
                </a:lnTo>
                <a:lnTo>
                  <a:pt x="179" y="198"/>
                </a:lnTo>
                <a:lnTo>
                  <a:pt x="179" y="198"/>
                </a:lnTo>
                <a:close/>
                <a:moveTo>
                  <a:pt x="14" y="214"/>
                </a:moveTo>
                <a:lnTo>
                  <a:pt x="16" y="213"/>
                </a:lnTo>
                <a:lnTo>
                  <a:pt x="16" y="213"/>
                </a:lnTo>
                <a:lnTo>
                  <a:pt x="16" y="214"/>
                </a:lnTo>
                <a:lnTo>
                  <a:pt x="16" y="216"/>
                </a:lnTo>
                <a:lnTo>
                  <a:pt x="15" y="216"/>
                </a:lnTo>
                <a:lnTo>
                  <a:pt x="14" y="214"/>
                </a:lnTo>
                <a:lnTo>
                  <a:pt x="14" y="214"/>
                </a:lnTo>
                <a:close/>
                <a:moveTo>
                  <a:pt x="174" y="200"/>
                </a:moveTo>
                <a:lnTo>
                  <a:pt x="174" y="200"/>
                </a:lnTo>
                <a:lnTo>
                  <a:pt x="173" y="201"/>
                </a:lnTo>
                <a:lnTo>
                  <a:pt x="173" y="201"/>
                </a:lnTo>
                <a:lnTo>
                  <a:pt x="171" y="200"/>
                </a:lnTo>
                <a:lnTo>
                  <a:pt x="174" y="200"/>
                </a:lnTo>
                <a:lnTo>
                  <a:pt x="174" y="200"/>
                </a:lnTo>
                <a:lnTo>
                  <a:pt x="174" y="200"/>
                </a:lnTo>
                <a:lnTo>
                  <a:pt x="174" y="200"/>
                </a:lnTo>
                <a:lnTo>
                  <a:pt x="174" y="200"/>
                </a:lnTo>
                <a:close/>
                <a:moveTo>
                  <a:pt x="16" y="235"/>
                </a:moveTo>
                <a:lnTo>
                  <a:pt x="16" y="235"/>
                </a:lnTo>
                <a:lnTo>
                  <a:pt x="14" y="236"/>
                </a:lnTo>
                <a:lnTo>
                  <a:pt x="12" y="236"/>
                </a:lnTo>
                <a:lnTo>
                  <a:pt x="12" y="234"/>
                </a:lnTo>
                <a:lnTo>
                  <a:pt x="14" y="233"/>
                </a:lnTo>
                <a:lnTo>
                  <a:pt x="15" y="233"/>
                </a:lnTo>
                <a:lnTo>
                  <a:pt x="16" y="235"/>
                </a:lnTo>
                <a:lnTo>
                  <a:pt x="16" y="235"/>
                </a:lnTo>
                <a:lnTo>
                  <a:pt x="15" y="235"/>
                </a:lnTo>
                <a:lnTo>
                  <a:pt x="15" y="234"/>
                </a:lnTo>
                <a:lnTo>
                  <a:pt x="15" y="234"/>
                </a:lnTo>
                <a:lnTo>
                  <a:pt x="16" y="235"/>
                </a:lnTo>
                <a:lnTo>
                  <a:pt x="16" y="235"/>
                </a:lnTo>
                <a:close/>
                <a:moveTo>
                  <a:pt x="173" y="207"/>
                </a:moveTo>
                <a:lnTo>
                  <a:pt x="173" y="207"/>
                </a:lnTo>
                <a:lnTo>
                  <a:pt x="170" y="206"/>
                </a:lnTo>
                <a:lnTo>
                  <a:pt x="169" y="205"/>
                </a:lnTo>
                <a:lnTo>
                  <a:pt x="169" y="205"/>
                </a:lnTo>
                <a:lnTo>
                  <a:pt x="173" y="207"/>
                </a:lnTo>
                <a:lnTo>
                  <a:pt x="173" y="207"/>
                </a:lnTo>
                <a:lnTo>
                  <a:pt x="171" y="206"/>
                </a:lnTo>
                <a:lnTo>
                  <a:pt x="173" y="207"/>
                </a:lnTo>
                <a:lnTo>
                  <a:pt x="173" y="207"/>
                </a:lnTo>
                <a:close/>
                <a:moveTo>
                  <a:pt x="15" y="242"/>
                </a:moveTo>
                <a:lnTo>
                  <a:pt x="15" y="242"/>
                </a:lnTo>
                <a:lnTo>
                  <a:pt x="12" y="242"/>
                </a:lnTo>
                <a:lnTo>
                  <a:pt x="11" y="241"/>
                </a:lnTo>
                <a:lnTo>
                  <a:pt x="11" y="241"/>
                </a:lnTo>
                <a:lnTo>
                  <a:pt x="14" y="241"/>
                </a:lnTo>
                <a:lnTo>
                  <a:pt x="15" y="241"/>
                </a:lnTo>
                <a:lnTo>
                  <a:pt x="15" y="242"/>
                </a:lnTo>
                <a:lnTo>
                  <a:pt x="15" y="242"/>
                </a:lnTo>
                <a:close/>
                <a:moveTo>
                  <a:pt x="168" y="208"/>
                </a:moveTo>
                <a:lnTo>
                  <a:pt x="168" y="208"/>
                </a:lnTo>
                <a:lnTo>
                  <a:pt x="164" y="207"/>
                </a:lnTo>
                <a:lnTo>
                  <a:pt x="163" y="206"/>
                </a:lnTo>
                <a:lnTo>
                  <a:pt x="164" y="206"/>
                </a:lnTo>
                <a:lnTo>
                  <a:pt x="167" y="206"/>
                </a:lnTo>
                <a:lnTo>
                  <a:pt x="168" y="207"/>
                </a:lnTo>
                <a:lnTo>
                  <a:pt x="168" y="208"/>
                </a:lnTo>
                <a:lnTo>
                  <a:pt x="168" y="208"/>
                </a:lnTo>
                <a:lnTo>
                  <a:pt x="168" y="207"/>
                </a:lnTo>
                <a:lnTo>
                  <a:pt x="168" y="208"/>
                </a:lnTo>
                <a:lnTo>
                  <a:pt x="168" y="208"/>
                </a:lnTo>
                <a:close/>
                <a:moveTo>
                  <a:pt x="11" y="246"/>
                </a:moveTo>
                <a:lnTo>
                  <a:pt x="11" y="246"/>
                </a:lnTo>
                <a:lnTo>
                  <a:pt x="11" y="245"/>
                </a:lnTo>
                <a:lnTo>
                  <a:pt x="11" y="243"/>
                </a:lnTo>
                <a:lnTo>
                  <a:pt x="11" y="243"/>
                </a:lnTo>
                <a:lnTo>
                  <a:pt x="12" y="245"/>
                </a:lnTo>
                <a:lnTo>
                  <a:pt x="11" y="246"/>
                </a:lnTo>
                <a:lnTo>
                  <a:pt x="11" y="246"/>
                </a:lnTo>
                <a:close/>
                <a:moveTo>
                  <a:pt x="168" y="211"/>
                </a:moveTo>
                <a:lnTo>
                  <a:pt x="168" y="211"/>
                </a:lnTo>
                <a:lnTo>
                  <a:pt x="169" y="208"/>
                </a:lnTo>
                <a:lnTo>
                  <a:pt x="169" y="210"/>
                </a:lnTo>
                <a:lnTo>
                  <a:pt x="169" y="211"/>
                </a:lnTo>
                <a:lnTo>
                  <a:pt x="168" y="211"/>
                </a:lnTo>
                <a:lnTo>
                  <a:pt x="168" y="211"/>
                </a:lnTo>
                <a:lnTo>
                  <a:pt x="168" y="211"/>
                </a:lnTo>
                <a:lnTo>
                  <a:pt x="168" y="211"/>
                </a:lnTo>
                <a:lnTo>
                  <a:pt x="168" y="211"/>
                </a:lnTo>
                <a:close/>
                <a:moveTo>
                  <a:pt x="165" y="211"/>
                </a:moveTo>
                <a:lnTo>
                  <a:pt x="165" y="211"/>
                </a:lnTo>
                <a:lnTo>
                  <a:pt x="164" y="210"/>
                </a:lnTo>
                <a:lnTo>
                  <a:pt x="164" y="208"/>
                </a:lnTo>
                <a:lnTo>
                  <a:pt x="165" y="208"/>
                </a:lnTo>
                <a:lnTo>
                  <a:pt x="168" y="210"/>
                </a:lnTo>
                <a:lnTo>
                  <a:pt x="167" y="211"/>
                </a:lnTo>
                <a:lnTo>
                  <a:pt x="165" y="211"/>
                </a:lnTo>
                <a:lnTo>
                  <a:pt x="165" y="211"/>
                </a:lnTo>
                <a:lnTo>
                  <a:pt x="165" y="211"/>
                </a:lnTo>
                <a:lnTo>
                  <a:pt x="165" y="211"/>
                </a:lnTo>
                <a:lnTo>
                  <a:pt x="165" y="211"/>
                </a:lnTo>
                <a:close/>
                <a:moveTo>
                  <a:pt x="14" y="257"/>
                </a:moveTo>
                <a:lnTo>
                  <a:pt x="14" y="257"/>
                </a:lnTo>
                <a:lnTo>
                  <a:pt x="11" y="252"/>
                </a:lnTo>
                <a:lnTo>
                  <a:pt x="11" y="251"/>
                </a:lnTo>
                <a:lnTo>
                  <a:pt x="12" y="251"/>
                </a:lnTo>
                <a:lnTo>
                  <a:pt x="14" y="253"/>
                </a:lnTo>
                <a:lnTo>
                  <a:pt x="14" y="254"/>
                </a:lnTo>
                <a:lnTo>
                  <a:pt x="14" y="257"/>
                </a:lnTo>
                <a:lnTo>
                  <a:pt x="14" y="257"/>
                </a:lnTo>
                <a:lnTo>
                  <a:pt x="12" y="255"/>
                </a:lnTo>
                <a:lnTo>
                  <a:pt x="14" y="255"/>
                </a:lnTo>
                <a:lnTo>
                  <a:pt x="14" y="255"/>
                </a:lnTo>
                <a:lnTo>
                  <a:pt x="14" y="257"/>
                </a:lnTo>
                <a:lnTo>
                  <a:pt x="14" y="257"/>
                </a:lnTo>
                <a:close/>
                <a:moveTo>
                  <a:pt x="168" y="214"/>
                </a:moveTo>
                <a:lnTo>
                  <a:pt x="168" y="214"/>
                </a:lnTo>
                <a:lnTo>
                  <a:pt x="167" y="214"/>
                </a:lnTo>
                <a:lnTo>
                  <a:pt x="165" y="213"/>
                </a:lnTo>
                <a:lnTo>
                  <a:pt x="165" y="212"/>
                </a:lnTo>
                <a:lnTo>
                  <a:pt x="168" y="214"/>
                </a:lnTo>
                <a:lnTo>
                  <a:pt x="168" y="214"/>
                </a:lnTo>
                <a:lnTo>
                  <a:pt x="168" y="214"/>
                </a:lnTo>
                <a:lnTo>
                  <a:pt x="168" y="214"/>
                </a:lnTo>
                <a:lnTo>
                  <a:pt x="168" y="214"/>
                </a:lnTo>
                <a:close/>
                <a:moveTo>
                  <a:pt x="162" y="213"/>
                </a:moveTo>
                <a:lnTo>
                  <a:pt x="162" y="213"/>
                </a:lnTo>
                <a:lnTo>
                  <a:pt x="162" y="214"/>
                </a:lnTo>
                <a:lnTo>
                  <a:pt x="161" y="216"/>
                </a:lnTo>
                <a:lnTo>
                  <a:pt x="161" y="216"/>
                </a:lnTo>
                <a:lnTo>
                  <a:pt x="161" y="213"/>
                </a:lnTo>
                <a:lnTo>
                  <a:pt x="162" y="213"/>
                </a:lnTo>
                <a:lnTo>
                  <a:pt x="162" y="213"/>
                </a:lnTo>
                <a:close/>
                <a:moveTo>
                  <a:pt x="162" y="218"/>
                </a:moveTo>
                <a:lnTo>
                  <a:pt x="162" y="218"/>
                </a:lnTo>
                <a:lnTo>
                  <a:pt x="162" y="219"/>
                </a:lnTo>
                <a:lnTo>
                  <a:pt x="161" y="219"/>
                </a:lnTo>
                <a:lnTo>
                  <a:pt x="161" y="218"/>
                </a:lnTo>
                <a:lnTo>
                  <a:pt x="162" y="218"/>
                </a:lnTo>
                <a:lnTo>
                  <a:pt x="162" y="218"/>
                </a:lnTo>
                <a:lnTo>
                  <a:pt x="162" y="219"/>
                </a:lnTo>
                <a:lnTo>
                  <a:pt x="162" y="218"/>
                </a:lnTo>
                <a:lnTo>
                  <a:pt x="162" y="218"/>
                </a:lnTo>
                <a:close/>
                <a:moveTo>
                  <a:pt x="157" y="220"/>
                </a:moveTo>
                <a:lnTo>
                  <a:pt x="157" y="220"/>
                </a:lnTo>
                <a:lnTo>
                  <a:pt x="158" y="220"/>
                </a:lnTo>
                <a:lnTo>
                  <a:pt x="159" y="219"/>
                </a:lnTo>
                <a:lnTo>
                  <a:pt x="159" y="219"/>
                </a:lnTo>
                <a:lnTo>
                  <a:pt x="159" y="220"/>
                </a:lnTo>
                <a:lnTo>
                  <a:pt x="157" y="220"/>
                </a:lnTo>
                <a:lnTo>
                  <a:pt x="157" y="220"/>
                </a:lnTo>
                <a:close/>
                <a:moveTo>
                  <a:pt x="157" y="220"/>
                </a:moveTo>
                <a:lnTo>
                  <a:pt x="157" y="220"/>
                </a:lnTo>
                <a:lnTo>
                  <a:pt x="156" y="220"/>
                </a:lnTo>
                <a:lnTo>
                  <a:pt x="154" y="219"/>
                </a:lnTo>
                <a:lnTo>
                  <a:pt x="156" y="219"/>
                </a:lnTo>
                <a:lnTo>
                  <a:pt x="157" y="220"/>
                </a:lnTo>
                <a:lnTo>
                  <a:pt x="157" y="220"/>
                </a:lnTo>
                <a:lnTo>
                  <a:pt x="157" y="220"/>
                </a:lnTo>
                <a:lnTo>
                  <a:pt x="157" y="220"/>
                </a:lnTo>
                <a:lnTo>
                  <a:pt x="157" y="220"/>
                </a:lnTo>
                <a:close/>
                <a:moveTo>
                  <a:pt x="154" y="224"/>
                </a:moveTo>
                <a:lnTo>
                  <a:pt x="154" y="224"/>
                </a:lnTo>
                <a:lnTo>
                  <a:pt x="153" y="222"/>
                </a:lnTo>
                <a:lnTo>
                  <a:pt x="154" y="220"/>
                </a:lnTo>
                <a:lnTo>
                  <a:pt x="154" y="220"/>
                </a:lnTo>
                <a:lnTo>
                  <a:pt x="156" y="222"/>
                </a:lnTo>
                <a:lnTo>
                  <a:pt x="154" y="223"/>
                </a:lnTo>
                <a:lnTo>
                  <a:pt x="154" y="224"/>
                </a:lnTo>
                <a:lnTo>
                  <a:pt x="154" y="224"/>
                </a:lnTo>
                <a:close/>
                <a:moveTo>
                  <a:pt x="158" y="226"/>
                </a:moveTo>
                <a:lnTo>
                  <a:pt x="158" y="226"/>
                </a:lnTo>
                <a:lnTo>
                  <a:pt x="157" y="224"/>
                </a:lnTo>
                <a:lnTo>
                  <a:pt x="157" y="223"/>
                </a:lnTo>
                <a:lnTo>
                  <a:pt x="157" y="223"/>
                </a:lnTo>
                <a:lnTo>
                  <a:pt x="158" y="225"/>
                </a:lnTo>
                <a:lnTo>
                  <a:pt x="158" y="225"/>
                </a:lnTo>
                <a:lnTo>
                  <a:pt x="158" y="226"/>
                </a:lnTo>
                <a:lnTo>
                  <a:pt x="158" y="226"/>
                </a:lnTo>
                <a:close/>
                <a:moveTo>
                  <a:pt x="151" y="228"/>
                </a:moveTo>
                <a:lnTo>
                  <a:pt x="151" y="228"/>
                </a:lnTo>
                <a:lnTo>
                  <a:pt x="148" y="228"/>
                </a:lnTo>
                <a:lnTo>
                  <a:pt x="151" y="228"/>
                </a:lnTo>
                <a:lnTo>
                  <a:pt x="151" y="228"/>
                </a:lnTo>
                <a:lnTo>
                  <a:pt x="150" y="228"/>
                </a:lnTo>
                <a:lnTo>
                  <a:pt x="151" y="228"/>
                </a:lnTo>
                <a:lnTo>
                  <a:pt x="151" y="228"/>
                </a:lnTo>
                <a:close/>
                <a:moveTo>
                  <a:pt x="152" y="241"/>
                </a:moveTo>
                <a:lnTo>
                  <a:pt x="152" y="241"/>
                </a:lnTo>
                <a:lnTo>
                  <a:pt x="150" y="240"/>
                </a:lnTo>
                <a:lnTo>
                  <a:pt x="152" y="241"/>
                </a:lnTo>
                <a:lnTo>
                  <a:pt x="152" y="241"/>
                </a:lnTo>
                <a:lnTo>
                  <a:pt x="151" y="240"/>
                </a:lnTo>
                <a:lnTo>
                  <a:pt x="152" y="241"/>
                </a:lnTo>
                <a:lnTo>
                  <a:pt x="152" y="241"/>
                </a:lnTo>
                <a:close/>
                <a:moveTo>
                  <a:pt x="152" y="326"/>
                </a:moveTo>
                <a:lnTo>
                  <a:pt x="152" y="326"/>
                </a:lnTo>
                <a:lnTo>
                  <a:pt x="151" y="326"/>
                </a:lnTo>
                <a:lnTo>
                  <a:pt x="148" y="326"/>
                </a:lnTo>
                <a:lnTo>
                  <a:pt x="148" y="326"/>
                </a:lnTo>
                <a:lnTo>
                  <a:pt x="152" y="326"/>
                </a:lnTo>
                <a:lnTo>
                  <a:pt x="152" y="326"/>
                </a:lnTo>
                <a:lnTo>
                  <a:pt x="151" y="326"/>
                </a:lnTo>
                <a:lnTo>
                  <a:pt x="152" y="326"/>
                </a:lnTo>
                <a:lnTo>
                  <a:pt x="152" y="326"/>
                </a:lnTo>
                <a:close/>
                <a:moveTo>
                  <a:pt x="152" y="334"/>
                </a:moveTo>
                <a:lnTo>
                  <a:pt x="152" y="334"/>
                </a:lnTo>
                <a:lnTo>
                  <a:pt x="152" y="332"/>
                </a:lnTo>
                <a:lnTo>
                  <a:pt x="152" y="332"/>
                </a:lnTo>
                <a:lnTo>
                  <a:pt x="152" y="331"/>
                </a:lnTo>
                <a:lnTo>
                  <a:pt x="153" y="331"/>
                </a:lnTo>
                <a:lnTo>
                  <a:pt x="153" y="331"/>
                </a:lnTo>
                <a:lnTo>
                  <a:pt x="153" y="332"/>
                </a:lnTo>
                <a:lnTo>
                  <a:pt x="153" y="334"/>
                </a:lnTo>
                <a:lnTo>
                  <a:pt x="152" y="334"/>
                </a:lnTo>
                <a:lnTo>
                  <a:pt x="152" y="334"/>
                </a:lnTo>
                <a:close/>
                <a:moveTo>
                  <a:pt x="105" y="494"/>
                </a:moveTo>
                <a:lnTo>
                  <a:pt x="105" y="494"/>
                </a:lnTo>
                <a:lnTo>
                  <a:pt x="100" y="494"/>
                </a:lnTo>
                <a:lnTo>
                  <a:pt x="100" y="494"/>
                </a:lnTo>
                <a:lnTo>
                  <a:pt x="100" y="494"/>
                </a:lnTo>
                <a:lnTo>
                  <a:pt x="103" y="495"/>
                </a:lnTo>
                <a:lnTo>
                  <a:pt x="104" y="495"/>
                </a:lnTo>
                <a:lnTo>
                  <a:pt x="105" y="494"/>
                </a:lnTo>
                <a:lnTo>
                  <a:pt x="105" y="494"/>
                </a:lnTo>
                <a:lnTo>
                  <a:pt x="103" y="493"/>
                </a:lnTo>
                <a:lnTo>
                  <a:pt x="103" y="493"/>
                </a:lnTo>
                <a:lnTo>
                  <a:pt x="104" y="493"/>
                </a:lnTo>
                <a:lnTo>
                  <a:pt x="105" y="494"/>
                </a:lnTo>
                <a:lnTo>
                  <a:pt x="105" y="494"/>
                </a:lnTo>
                <a:close/>
                <a:moveTo>
                  <a:pt x="98" y="494"/>
                </a:moveTo>
                <a:lnTo>
                  <a:pt x="98" y="494"/>
                </a:lnTo>
                <a:lnTo>
                  <a:pt x="99" y="491"/>
                </a:lnTo>
                <a:lnTo>
                  <a:pt x="98" y="494"/>
                </a:lnTo>
                <a:lnTo>
                  <a:pt x="98" y="494"/>
                </a:lnTo>
                <a:lnTo>
                  <a:pt x="99" y="494"/>
                </a:lnTo>
                <a:lnTo>
                  <a:pt x="98" y="494"/>
                </a:lnTo>
                <a:lnTo>
                  <a:pt x="98" y="494"/>
                </a:lnTo>
                <a:close/>
                <a:moveTo>
                  <a:pt x="162" y="354"/>
                </a:moveTo>
                <a:lnTo>
                  <a:pt x="162" y="354"/>
                </a:lnTo>
                <a:lnTo>
                  <a:pt x="163" y="354"/>
                </a:lnTo>
                <a:lnTo>
                  <a:pt x="163" y="354"/>
                </a:lnTo>
                <a:lnTo>
                  <a:pt x="162" y="355"/>
                </a:lnTo>
                <a:lnTo>
                  <a:pt x="161" y="357"/>
                </a:lnTo>
                <a:lnTo>
                  <a:pt x="162" y="354"/>
                </a:lnTo>
                <a:lnTo>
                  <a:pt x="162" y="354"/>
                </a:lnTo>
                <a:lnTo>
                  <a:pt x="163" y="354"/>
                </a:lnTo>
                <a:lnTo>
                  <a:pt x="162" y="354"/>
                </a:lnTo>
                <a:lnTo>
                  <a:pt x="162" y="354"/>
                </a:lnTo>
                <a:close/>
                <a:moveTo>
                  <a:pt x="109" y="497"/>
                </a:moveTo>
                <a:lnTo>
                  <a:pt x="109" y="497"/>
                </a:lnTo>
                <a:lnTo>
                  <a:pt x="106" y="500"/>
                </a:lnTo>
                <a:lnTo>
                  <a:pt x="105" y="500"/>
                </a:lnTo>
                <a:lnTo>
                  <a:pt x="104" y="500"/>
                </a:lnTo>
                <a:lnTo>
                  <a:pt x="104" y="500"/>
                </a:lnTo>
                <a:lnTo>
                  <a:pt x="109" y="497"/>
                </a:lnTo>
                <a:lnTo>
                  <a:pt x="109" y="497"/>
                </a:lnTo>
                <a:lnTo>
                  <a:pt x="108" y="499"/>
                </a:lnTo>
                <a:lnTo>
                  <a:pt x="108" y="499"/>
                </a:lnTo>
                <a:lnTo>
                  <a:pt x="108" y="497"/>
                </a:lnTo>
                <a:lnTo>
                  <a:pt x="109" y="497"/>
                </a:lnTo>
                <a:lnTo>
                  <a:pt x="109" y="497"/>
                </a:lnTo>
                <a:close/>
                <a:moveTo>
                  <a:pt x="163" y="359"/>
                </a:moveTo>
                <a:lnTo>
                  <a:pt x="163" y="359"/>
                </a:lnTo>
                <a:lnTo>
                  <a:pt x="163" y="358"/>
                </a:lnTo>
                <a:lnTo>
                  <a:pt x="162" y="358"/>
                </a:lnTo>
                <a:lnTo>
                  <a:pt x="162" y="358"/>
                </a:lnTo>
                <a:lnTo>
                  <a:pt x="162" y="358"/>
                </a:lnTo>
                <a:lnTo>
                  <a:pt x="162" y="358"/>
                </a:lnTo>
                <a:lnTo>
                  <a:pt x="163" y="358"/>
                </a:lnTo>
                <a:lnTo>
                  <a:pt x="164" y="358"/>
                </a:lnTo>
                <a:lnTo>
                  <a:pt x="163" y="359"/>
                </a:lnTo>
                <a:lnTo>
                  <a:pt x="163" y="359"/>
                </a:lnTo>
                <a:close/>
                <a:moveTo>
                  <a:pt x="109" y="499"/>
                </a:moveTo>
                <a:lnTo>
                  <a:pt x="109" y="499"/>
                </a:lnTo>
                <a:lnTo>
                  <a:pt x="110" y="499"/>
                </a:lnTo>
                <a:lnTo>
                  <a:pt x="110" y="500"/>
                </a:lnTo>
                <a:lnTo>
                  <a:pt x="109" y="501"/>
                </a:lnTo>
                <a:lnTo>
                  <a:pt x="109" y="499"/>
                </a:lnTo>
                <a:lnTo>
                  <a:pt x="109" y="499"/>
                </a:lnTo>
                <a:lnTo>
                  <a:pt x="109" y="499"/>
                </a:lnTo>
                <a:lnTo>
                  <a:pt x="109" y="499"/>
                </a:lnTo>
                <a:lnTo>
                  <a:pt x="109" y="499"/>
                </a:lnTo>
                <a:close/>
                <a:moveTo>
                  <a:pt x="206" y="408"/>
                </a:moveTo>
                <a:lnTo>
                  <a:pt x="206" y="408"/>
                </a:lnTo>
                <a:lnTo>
                  <a:pt x="206" y="408"/>
                </a:lnTo>
                <a:lnTo>
                  <a:pt x="205" y="407"/>
                </a:lnTo>
                <a:lnTo>
                  <a:pt x="205" y="407"/>
                </a:lnTo>
                <a:lnTo>
                  <a:pt x="205" y="407"/>
                </a:lnTo>
                <a:lnTo>
                  <a:pt x="205" y="407"/>
                </a:lnTo>
                <a:lnTo>
                  <a:pt x="206" y="407"/>
                </a:lnTo>
                <a:lnTo>
                  <a:pt x="207" y="407"/>
                </a:lnTo>
                <a:lnTo>
                  <a:pt x="206" y="408"/>
                </a:lnTo>
                <a:lnTo>
                  <a:pt x="206" y="408"/>
                </a:lnTo>
                <a:close/>
                <a:moveTo>
                  <a:pt x="210" y="411"/>
                </a:moveTo>
                <a:lnTo>
                  <a:pt x="210" y="411"/>
                </a:lnTo>
                <a:lnTo>
                  <a:pt x="207" y="410"/>
                </a:lnTo>
                <a:lnTo>
                  <a:pt x="207" y="408"/>
                </a:lnTo>
                <a:lnTo>
                  <a:pt x="207" y="408"/>
                </a:lnTo>
                <a:lnTo>
                  <a:pt x="210" y="408"/>
                </a:lnTo>
                <a:lnTo>
                  <a:pt x="210" y="411"/>
                </a:lnTo>
                <a:lnTo>
                  <a:pt x="210" y="411"/>
                </a:lnTo>
                <a:close/>
                <a:moveTo>
                  <a:pt x="212" y="411"/>
                </a:moveTo>
                <a:lnTo>
                  <a:pt x="212" y="411"/>
                </a:lnTo>
                <a:lnTo>
                  <a:pt x="210" y="410"/>
                </a:lnTo>
                <a:lnTo>
                  <a:pt x="212" y="411"/>
                </a:lnTo>
                <a:lnTo>
                  <a:pt x="212" y="411"/>
                </a:lnTo>
                <a:lnTo>
                  <a:pt x="212" y="410"/>
                </a:lnTo>
                <a:lnTo>
                  <a:pt x="212" y="411"/>
                </a:lnTo>
                <a:lnTo>
                  <a:pt x="212" y="411"/>
                </a:lnTo>
                <a:close/>
                <a:moveTo>
                  <a:pt x="242" y="512"/>
                </a:moveTo>
                <a:lnTo>
                  <a:pt x="242" y="512"/>
                </a:lnTo>
                <a:lnTo>
                  <a:pt x="242" y="513"/>
                </a:lnTo>
                <a:lnTo>
                  <a:pt x="240" y="514"/>
                </a:lnTo>
                <a:lnTo>
                  <a:pt x="234" y="514"/>
                </a:lnTo>
                <a:lnTo>
                  <a:pt x="233" y="514"/>
                </a:lnTo>
                <a:lnTo>
                  <a:pt x="233" y="513"/>
                </a:lnTo>
                <a:lnTo>
                  <a:pt x="236" y="512"/>
                </a:lnTo>
                <a:lnTo>
                  <a:pt x="242" y="512"/>
                </a:lnTo>
                <a:lnTo>
                  <a:pt x="242" y="512"/>
                </a:lnTo>
                <a:lnTo>
                  <a:pt x="242" y="512"/>
                </a:lnTo>
                <a:lnTo>
                  <a:pt x="241" y="512"/>
                </a:lnTo>
                <a:lnTo>
                  <a:pt x="241" y="512"/>
                </a:lnTo>
                <a:lnTo>
                  <a:pt x="242" y="512"/>
                </a:lnTo>
                <a:lnTo>
                  <a:pt x="242" y="512"/>
                </a:lnTo>
                <a:close/>
                <a:moveTo>
                  <a:pt x="250" y="514"/>
                </a:moveTo>
                <a:lnTo>
                  <a:pt x="250" y="514"/>
                </a:lnTo>
                <a:lnTo>
                  <a:pt x="250" y="515"/>
                </a:lnTo>
                <a:lnTo>
                  <a:pt x="248" y="517"/>
                </a:lnTo>
                <a:lnTo>
                  <a:pt x="245" y="518"/>
                </a:lnTo>
                <a:lnTo>
                  <a:pt x="244" y="518"/>
                </a:lnTo>
                <a:lnTo>
                  <a:pt x="244" y="517"/>
                </a:lnTo>
                <a:lnTo>
                  <a:pt x="250" y="514"/>
                </a:lnTo>
                <a:lnTo>
                  <a:pt x="250" y="514"/>
                </a:lnTo>
                <a:lnTo>
                  <a:pt x="248" y="515"/>
                </a:lnTo>
                <a:lnTo>
                  <a:pt x="250" y="514"/>
                </a:lnTo>
                <a:lnTo>
                  <a:pt x="250" y="514"/>
                </a:lnTo>
                <a:close/>
                <a:moveTo>
                  <a:pt x="246" y="430"/>
                </a:moveTo>
                <a:lnTo>
                  <a:pt x="246" y="430"/>
                </a:lnTo>
                <a:lnTo>
                  <a:pt x="244" y="431"/>
                </a:lnTo>
                <a:lnTo>
                  <a:pt x="244" y="431"/>
                </a:lnTo>
                <a:lnTo>
                  <a:pt x="242" y="430"/>
                </a:lnTo>
                <a:lnTo>
                  <a:pt x="242" y="430"/>
                </a:lnTo>
                <a:lnTo>
                  <a:pt x="245" y="430"/>
                </a:lnTo>
                <a:lnTo>
                  <a:pt x="246" y="430"/>
                </a:lnTo>
                <a:lnTo>
                  <a:pt x="246" y="430"/>
                </a:lnTo>
                <a:close/>
                <a:moveTo>
                  <a:pt x="259" y="514"/>
                </a:moveTo>
                <a:lnTo>
                  <a:pt x="259" y="514"/>
                </a:lnTo>
                <a:lnTo>
                  <a:pt x="251" y="517"/>
                </a:lnTo>
                <a:lnTo>
                  <a:pt x="259" y="514"/>
                </a:lnTo>
                <a:lnTo>
                  <a:pt x="259" y="514"/>
                </a:lnTo>
                <a:lnTo>
                  <a:pt x="258" y="514"/>
                </a:lnTo>
                <a:lnTo>
                  <a:pt x="257" y="514"/>
                </a:lnTo>
                <a:lnTo>
                  <a:pt x="258" y="513"/>
                </a:lnTo>
                <a:lnTo>
                  <a:pt x="259" y="514"/>
                </a:lnTo>
                <a:lnTo>
                  <a:pt x="259" y="514"/>
                </a:lnTo>
                <a:close/>
                <a:moveTo>
                  <a:pt x="265" y="426"/>
                </a:moveTo>
                <a:lnTo>
                  <a:pt x="265" y="426"/>
                </a:lnTo>
                <a:lnTo>
                  <a:pt x="264" y="429"/>
                </a:lnTo>
                <a:lnTo>
                  <a:pt x="264" y="431"/>
                </a:lnTo>
                <a:lnTo>
                  <a:pt x="264" y="431"/>
                </a:lnTo>
                <a:lnTo>
                  <a:pt x="264" y="431"/>
                </a:lnTo>
                <a:lnTo>
                  <a:pt x="265" y="426"/>
                </a:lnTo>
                <a:lnTo>
                  <a:pt x="265" y="426"/>
                </a:lnTo>
                <a:lnTo>
                  <a:pt x="265" y="428"/>
                </a:lnTo>
                <a:lnTo>
                  <a:pt x="265" y="426"/>
                </a:lnTo>
                <a:lnTo>
                  <a:pt x="265" y="426"/>
                </a:lnTo>
                <a:close/>
                <a:moveTo>
                  <a:pt x="280" y="523"/>
                </a:moveTo>
                <a:lnTo>
                  <a:pt x="280" y="523"/>
                </a:lnTo>
                <a:lnTo>
                  <a:pt x="280" y="524"/>
                </a:lnTo>
                <a:lnTo>
                  <a:pt x="279" y="525"/>
                </a:lnTo>
                <a:lnTo>
                  <a:pt x="277" y="525"/>
                </a:lnTo>
                <a:lnTo>
                  <a:pt x="280" y="523"/>
                </a:lnTo>
                <a:lnTo>
                  <a:pt x="280" y="523"/>
                </a:lnTo>
                <a:lnTo>
                  <a:pt x="280" y="524"/>
                </a:lnTo>
                <a:lnTo>
                  <a:pt x="280" y="523"/>
                </a:lnTo>
                <a:lnTo>
                  <a:pt x="280" y="523"/>
                </a:lnTo>
                <a:close/>
                <a:moveTo>
                  <a:pt x="279" y="488"/>
                </a:moveTo>
                <a:lnTo>
                  <a:pt x="279" y="488"/>
                </a:lnTo>
                <a:lnTo>
                  <a:pt x="280" y="489"/>
                </a:lnTo>
                <a:lnTo>
                  <a:pt x="280" y="488"/>
                </a:lnTo>
                <a:lnTo>
                  <a:pt x="280" y="488"/>
                </a:lnTo>
                <a:lnTo>
                  <a:pt x="279" y="488"/>
                </a:lnTo>
                <a:lnTo>
                  <a:pt x="279" y="488"/>
                </a:lnTo>
                <a:lnTo>
                  <a:pt x="279" y="488"/>
                </a:lnTo>
                <a:lnTo>
                  <a:pt x="279" y="488"/>
                </a:lnTo>
                <a:lnTo>
                  <a:pt x="279" y="488"/>
                </a:lnTo>
                <a:close/>
                <a:moveTo>
                  <a:pt x="282" y="447"/>
                </a:moveTo>
                <a:lnTo>
                  <a:pt x="282" y="447"/>
                </a:lnTo>
                <a:lnTo>
                  <a:pt x="282" y="447"/>
                </a:lnTo>
                <a:lnTo>
                  <a:pt x="282" y="447"/>
                </a:lnTo>
                <a:lnTo>
                  <a:pt x="282" y="447"/>
                </a:lnTo>
                <a:lnTo>
                  <a:pt x="281" y="447"/>
                </a:lnTo>
                <a:lnTo>
                  <a:pt x="281" y="447"/>
                </a:lnTo>
                <a:lnTo>
                  <a:pt x="282" y="446"/>
                </a:lnTo>
                <a:lnTo>
                  <a:pt x="283" y="446"/>
                </a:lnTo>
                <a:lnTo>
                  <a:pt x="282" y="447"/>
                </a:lnTo>
                <a:lnTo>
                  <a:pt x="282" y="447"/>
                </a:lnTo>
                <a:close/>
                <a:moveTo>
                  <a:pt x="288" y="449"/>
                </a:moveTo>
                <a:lnTo>
                  <a:pt x="288" y="449"/>
                </a:lnTo>
                <a:lnTo>
                  <a:pt x="286" y="450"/>
                </a:lnTo>
                <a:lnTo>
                  <a:pt x="286" y="450"/>
                </a:lnTo>
                <a:lnTo>
                  <a:pt x="285" y="449"/>
                </a:lnTo>
                <a:lnTo>
                  <a:pt x="285" y="449"/>
                </a:lnTo>
                <a:lnTo>
                  <a:pt x="287" y="449"/>
                </a:lnTo>
                <a:lnTo>
                  <a:pt x="287" y="449"/>
                </a:lnTo>
                <a:lnTo>
                  <a:pt x="288" y="449"/>
                </a:lnTo>
                <a:lnTo>
                  <a:pt x="288" y="449"/>
                </a:lnTo>
                <a:close/>
                <a:moveTo>
                  <a:pt x="292" y="452"/>
                </a:moveTo>
                <a:lnTo>
                  <a:pt x="292" y="452"/>
                </a:lnTo>
                <a:lnTo>
                  <a:pt x="291" y="453"/>
                </a:lnTo>
                <a:lnTo>
                  <a:pt x="291" y="452"/>
                </a:lnTo>
                <a:lnTo>
                  <a:pt x="291" y="452"/>
                </a:lnTo>
                <a:lnTo>
                  <a:pt x="292" y="450"/>
                </a:lnTo>
                <a:lnTo>
                  <a:pt x="292" y="452"/>
                </a:lnTo>
                <a:lnTo>
                  <a:pt x="292" y="452"/>
                </a:lnTo>
                <a:close/>
                <a:moveTo>
                  <a:pt x="294" y="444"/>
                </a:moveTo>
                <a:lnTo>
                  <a:pt x="294" y="444"/>
                </a:lnTo>
                <a:lnTo>
                  <a:pt x="293" y="446"/>
                </a:lnTo>
                <a:lnTo>
                  <a:pt x="294" y="444"/>
                </a:lnTo>
                <a:lnTo>
                  <a:pt x="294" y="444"/>
                </a:lnTo>
                <a:lnTo>
                  <a:pt x="294" y="444"/>
                </a:lnTo>
                <a:lnTo>
                  <a:pt x="294" y="444"/>
                </a:lnTo>
                <a:lnTo>
                  <a:pt x="294" y="444"/>
                </a:lnTo>
                <a:close/>
                <a:moveTo>
                  <a:pt x="328" y="469"/>
                </a:moveTo>
                <a:lnTo>
                  <a:pt x="328" y="469"/>
                </a:lnTo>
                <a:lnTo>
                  <a:pt x="328" y="470"/>
                </a:lnTo>
                <a:lnTo>
                  <a:pt x="325" y="470"/>
                </a:lnTo>
                <a:lnTo>
                  <a:pt x="325" y="470"/>
                </a:lnTo>
                <a:lnTo>
                  <a:pt x="327" y="469"/>
                </a:lnTo>
                <a:lnTo>
                  <a:pt x="328" y="467"/>
                </a:lnTo>
                <a:lnTo>
                  <a:pt x="328" y="469"/>
                </a:lnTo>
                <a:lnTo>
                  <a:pt x="328" y="46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4785"/>
          <p:cNvSpPr>
            <a:spLocks noEditPoints="1"/>
          </p:cNvSpPr>
          <p:nvPr/>
        </p:nvSpPr>
        <p:spPr bwMode="auto">
          <a:xfrm flipH="1">
            <a:off x="7963429" y="4785192"/>
            <a:ext cx="1409172" cy="1527742"/>
          </a:xfrm>
          <a:custGeom>
            <a:avLst/>
            <a:gdLst>
              <a:gd name="T0" fmla="*/ 542 w 618"/>
              <a:gd name="T1" fmla="*/ 356 h 670"/>
              <a:gd name="T2" fmla="*/ 259 w 618"/>
              <a:gd name="T3" fmla="*/ 44 h 670"/>
              <a:gd name="T4" fmla="*/ 557 w 618"/>
              <a:gd name="T5" fmla="*/ 147 h 670"/>
              <a:gd name="T6" fmla="*/ 615 w 618"/>
              <a:gd name="T7" fmla="*/ 239 h 670"/>
              <a:gd name="T8" fmla="*/ 3 w 618"/>
              <a:gd name="T9" fmla="*/ 366 h 670"/>
              <a:gd name="T10" fmla="*/ 394 w 618"/>
              <a:gd name="T11" fmla="*/ 611 h 670"/>
              <a:gd name="T12" fmla="*/ 436 w 618"/>
              <a:gd name="T13" fmla="*/ 469 h 670"/>
              <a:gd name="T14" fmla="*/ 408 w 618"/>
              <a:gd name="T15" fmla="*/ 435 h 670"/>
              <a:gd name="T16" fmla="*/ 374 w 618"/>
              <a:gd name="T17" fmla="*/ 452 h 670"/>
              <a:gd name="T18" fmla="*/ 325 w 618"/>
              <a:gd name="T19" fmla="*/ 413 h 670"/>
              <a:gd name="T20" fmla="*/ 317 w 618"/>
              <a:gd name="T21" fmla="*/ 378 h 670"/>
              <a:gd name="T22" fmla="*/ 314 w 618"/>
              <a:gd name="T23" fmla="*/ 348 h 670"/>
              <a:gd name="T24" fmla="*/ 329 w 618"/>
              <a:gd name="T25" fmla="*/ 334 h 670"/>
              <a:gd name="T26" fmla="*/ 339 w 618"/>
              <a:gd name="T27" fmla="*/ 330 h 670"/>
              <a:gd name="T28" fmla="*/ 355 w 618"/>
              <a:gd name="T29" fmla="*/ 310 h 670"/>
              <a:gd name="T30" fmla="*/ 355 w 618"/>
              <a:gd name="T31" fmla="*/ 304 h 670"/>
              <a:gd name="T32" fmla="*/ 357 w 618"/>
              <a:gd name="T33" fmla="*/ 303 h 670"/>
              <a:gd name="T34" fmla="*/ 418 w 618"/>
              <a:gd name="T35" fmla="*/ 299 h 670"/>
              <a:gd name="T36" fmla="*/ 374 w 618"/>
              <a:gd name="T37" fmla="*/ 190 h 670"/>
              <a:gd name="T38" fmla="*/ 455 w 618"/>
              <a:gd name="T39" fmla="*/ 301 h 670"/>
              <a:gd name="T40" fmla="*/ 498 w 618"/>
              <a:gd name="T41" fmla="*/ 293 h 670"/>
              <a:gd name="T42" fmla="*/ 567 w 618"/>
              <a:gd name="T43" fmla="*/ 252 h 670"/>
              <a:gd name="T44" fmla="*/ 327 w 618"/>
              <a:gd name="T45" fmla="*/ 435 h 670"/>
              <a:gd name="T46" fmla="*/ 453 w 618"/>
              <a:gd name="T47" fmla="*/ 305 h 670"/>
              <a:gd name="T48" fmla="*/ 562 w 618"/>
              <a:gd name="T49" fmla="*/ 278 h 670"/>
              <a:gd name="T50" fmla="*/ 468 w 618"/>
              <a:gd name="T51" fmla="*/ 303 h 670"/>
              <a:gd name="T52" fmla="*/ 395 w 618"/>
              <a:gd name="T53" fmla="*/ 304 h 670"/>
              <a:gd name="T54" fmla="*/ 551 w 618"/>
              <a:gd name="T55" fmla="*/ 200 h 670"/>
              <a:gd name="T56" fmla="*/ 394 w 618"/>
              <a:gd name="T57" fmla="*/ 304 h 670"/>
              <a:gd name="T58" fmla="*/ 477 w 618"/>
              <a:gd name="T59" fmla="*/ 262 h 670"/>
              <a:gd name="T60" fmla="*/ 354 w 618"/>
              <a:gd name="T61" fmla="*/ 303 h 670"/>
              <a:gd name="T62" fmla="*/ 532 w 618"/>
              <a:gd name="T63" fmla="*/ 116 h 670"/>
              <a:gd name="T64" fmla="*/ 509 w 618"/>
              <a:gd name="T65" fmla="*/ 102 h 670"/>
              <a:gd name="T66" fmla="*/ 461 w 618"/>
              <a:gd name="T67" fmla="*/ 236 h 670"/>
              <a:gd name="T68" fmla="*/ 457 w 618"/>
              <a:gd name="T69" fmla="*/ 208 h 670"/>
              <a:gd name="T70" fmla="*/ 379 w 618"/>
              <a:gd name="T71" fmla="*/ 286 h 670"/>
              <a:gd name="T72" fmla="*/ 357 w 618"/>
              <a:gd name="T73" fmla="*/ 302 h 670"/>
              <a:gd name="T74" fmla="*/ 402 w 618"/>
              <a:gd name="T75" fmla="*/ 232 h 670"/>
              <a:gd name="T76" fmla="*/ 366 w 618"/>
              <a:gd name="T77" fmla="*/ 291 h 670"/>
              <a:gd name="T78" fmla="*/ 366 w 618"/>
              <a:gd name="T79" fmla="*/ 289 h 670"/>
              <a:gd name="T80" fmla="*/ 365 w 618"/>
              <a:gd name="T81" fmla="*/ 186 h 670"/>
              <a:gd name="T82" fmla="*/ 354 w 618"/>
              <a:gd name="T83" fmla="*/ 191 h 670"/>
              <a:gd name="T84" fmla="*/ 357 w 618"/>
              <a:gd name="T85" fmla="*/ 285 h 670"/>
              <a:gd name="T86" fmla="*/ 357 w 618"/>
              <a:gd name="T87" fmla="*/ 291 h 670"/>
              <a:gd name="T88" fmla="*/ 207 w 618"/>
              <a:gd name="T89" fmla="*/ 66 h 670"/>
              <a:gd name="T90" fmla="*/ 351 w 618"/>
              <a:gd name="T91" fmla="*/ 284 h 670"/>
              <a:gd name="T92" fmla="*/ 341 w 618"/>
              <a:gd name="T93" fmla="*/ 275 h 670"/>
              <a:gd name="T94" fmla="*/ 354 w 618"/>
              <a:gd name="T95" fmla="*/ 336 h 670"/>
              <a:gd name="T96" fmla="*/ 335 w 618"/>
              <a:gd name="T97" fmla="*/ 274 h 670"/>
              <a:gd name="T98" fmla="*/ 320 w 618"/>
              <a:gd name="T99" fmla="*/ 262 h 670"/>
              <a:gd name="T100" fmla="*/ 302 w 618"/>
              <a:gd name="T101" fmla="*/ 254 h 670"/>
              <a:gd name="T102" fmla="*/ 290 w 618"/>
              <a:gd name="T103" fmla="*/ 257 h 670"/>
              <a:gd name="T104" fmla="*/ 66 w 618"/>
              <a:gd name="T105" fmla="*/ 215 h 670"/>
              <a:gd name="T106" fmla="*/ 335 w 618"/>
              <a:gd name="T107" fmla="*/ 339 h 670"/>
              <a:gd name="T108" fmla="*/ 321 w 618"/>
              <a:gd name="T109" fmla="*/ 333 h 670"/>
              <a:gd name="T110" fmla="*/ 320 w 618"/>
              <a:gd name="T111" fmla="*/ 337 h 670"/>
              <a:gd name="T112" fmla="*/ 324 w 618"/>
              <a:gd name="T113" fmla="*/ 342 h 670"/>
              <a:gd name="T114" fmla="*/ 313 w 618"/>
              <a:gd name="T115" fmla="*/ 342 h 670"/>
              <a:gd name="T116" fmla="*/ 155 w 618"/>
              <a:gd name="T117" fmla="*/ 629 h 670"/>
              <a:gd name="T118" fmla="*/ 317 w 618"/>
              <a:gd name="T119" fmla="*/ 422 h 670"/>
              <a:gd name="T120" fmla="*/ 331 w 618"/>
              <a:gd name="T121" fmla="*/ 609 h 670"/>
              <a:gd name="T122" fmla="*/ 379 w 618"/>
              <a:gd name="T123" fmla="*/ 614 h 670"/>
              <a:gd name="T124" fmla="*/ 415 w 618"/>
              <a:gd name="T125" fmla="*/ 457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8" h="670">
                <a:moveTo>
                  <a:pt x="448" y="414"/>
                </a:moveTo>
                <a:lnTo>
                  <a:pt x="448" y="414"/>
                </a:lnTo>
                <a:lnTo>
                  <a:pt x="454" y="411"/>
                </a:lnTo>
                <a:lnTo>
                  <a:pt x="457" y="408"/>
                </a:lnTo>
                <a:lnTo>
                  <a:pt x="465" y="403"/>
                </a:lnTo>
                <a:lnTo>
                  <a:pt x="468" y="401"/>
                </a:lnTo>
                <a:lnTo>
                  <a:pt x="473" y="401"/>
                </a:lnTo>
                <a:lnTo>
                  <a:pt x="479" y="401"/>
                </a:lnTo>
                <a:lnTo>
                  <a:pt x="487" y="402"/>
                </a:lnTo>
                <a:lnTo>
                  <a:pt x="487" y="402"/>
                </a:lnTo>
                <a:lnTo>
                  <a:pt x="485" y="399"/>
                </a:lnTo>
                <a:lnTo>
                  <a:pt x="484" y="398"/>
                </a:lnTo>
                <a:lnTo>
                  <a:pt x="484" y="396"/>
                </a:lnTo>
                <a:lnTo>
                  <a:pt x="485" y="395"/>
                </a:lnTo>
                <a:lnTo>
                  <a:pt x="490" y="390"/>
                </a:lnTo>
                <a:lnTo>
                  <a:pt x="496" y="386"/>
                </a:lnTo>
                <a:lnTo>
                  <a:pt x="509" y="380"/>
                </a:lnTo>
                <a:lnTo>
                  <a:pt x="515" y="378"/>
                </a:lnTo>
                <a:lnTo>
                  <a:pt x="515" y="378"/>
                </a:lnTo>
                <a:lnTo>
                  <a:pt x="513" y="375"/>
                </a:lnTo>
                <a:lnTo>
                  <a:pt x="512" y="375"/>
                </a:lnTo>
                <a:lnTo>
                  <a:pt x="512" y="375"/>
                </a:lnTo>
                <a:lnTo>
                  <a:pt x="512" y="376"/>
                </a:lnTo>
                <a:lnTo>
                  <a:pt x="513" y="378"/>
                </a:lnTo>
                <a:lnTo>
                  <a:pt x="514" y="379"/>
                </a:lnTo>
                <a:lnTo>
                  <a:pt x="515" y="378"/>
                </a:lnTo>
                <a:lnTo>
                  <a:pt x="518" y="375"/>
                </a:lnTo>
                <a:lnTo>
                  <a:pt x="518" y="375"/>
                </a:lnTo>
                <a:lnTo>
                  <a:pt x="512" y="373"/>
                </a:lnTo>
                <a:lnTo>
                  <a:pt x="508" y="370"/>
                </a:lnTo>
                <a:lnTo>
                  <a:pt x="508" y="369"/>
                </a:lnTo>
                <a:lnTo>
                  <a:pt x="508" y="369"/>
                </a:lnTo>
                <a:lnTo>
                  <a:pt x="508" y="369"/>
                </a:lnTo>
                <a:lnTo>
                  <a:pt x="512" y="372"/>
                </a:lnTo>
                <a:lnTo>
                  <a:pt x="514" y="372"/>
                </a:lnTo>
                <a:lnTo>
                  <a:pt x="514" y="369"/>
                </a:lnTo>
                <a:lnTo>
                  <a:pt x="513" y="366"/>
                </a:lnTo>
                <a:lnTo>
                  <a:pt x="513" y="366"/>
                </a:lnTo>
                <a:lnTo>
                  <a:pt x="519" y="367"/>
                </a:lnTo>
                <a:lnTo>
                  <a:pt x="524" y="369"/>
                </a:lnTo>
                <a:lnTo>
                  <a:pt x="530" y="372"/>
                </a:lnTo>
                <a:lnTo>
                  <a:pt x="536" y="372"/>
                </a:lnTo>
                <a:lnTo>
                  <a:pt x="536" y="372"/>
                </a:lnTo>
                <a:lnTo>
                  <a:pt x="531" y="367"/>
                </a:lnTo>
                <a:lnTo>
                  <a:pt x="530" y="362"/>
                </a:lnTo>
                <a:lnTo>
                  <a:pt x="531" y="360"/>
                </a:lnTo>
                <a:lnTo>
                  <a:pt x="533" y="357"/>
                </a:lnTo>
                <a:lnTo>
                  <a:pt x="537" y="356"/>
                </a:lnTo>
                <a:lnTo>
                  <a:pt x="539" y="356"/>
                </a:lnTo>
                <a:lnTo>
                  <a:pt x="542" y="356"/>
                </a:lnTo>
                <a:lnTo>
                  <a:pt x="542" y="356"/>
                </a:lnTo>
                <a:lnTo>
                  <a:pt x="545" y="356"/>
                </a:lnTo>
                <a:lnTo>
                  <a:pt x="548" y="355"/>
                </a:lnTo>
                <a:lnTo>
                  <a:pt x="551" y="350"/>
                </a:lnTo>
                <a:lnTo>
                  <a:pt x="553" y="344"/>
                </a:lnTo>
                <a:lnTo>
                  <a:pt x="554" y="338"/>
                </a:lnTo>
                <a:lnTo>
                  <a:pt x="554" y="332"/>
                </a:lnTo>
                <a:lnTo>
                  <a:pt x="551" y="326"/>
                </a:lnTo>
                <a:lnTo>
                  <a:pt x="549" y="322"/>
                </a:lnTo>
                <a:lnTo>
                  <a:pt x="546" y="320"/>
                </a:lnTo>
                <a:lnTo>
                  <a:pt x="546" y="320"/>
                </a:lnTo>
                <a:lnTo>
                  <a:pt x="550" y="321"/>
                </a:lnTo>
                <a:lnTo>
                  <a:pt x="554" y="321"/>
                </a:lnTo>
                <a:lnTo>
                  <a:pt x="554" y="319"/>
                </a:lnTo>
                <a:lnTo>
                  <a:pt x="551" y="315"/>
                </a:lnTo>
                <a:lnTo>
                  <a:pt x="551" y="315"/>
                </a:lnTo>
                <a:lnTo>
                  <a:pt x="555" y="315"/>
                </a:lnTo>
                <a:lnTo>
                  <a:pt x="557" y="316"/>
                </a:lnTo>
                <a:lnTo>
                  <a:pt x="560" y="317"/>
                </a:lnTo>
                <a:lnTo>
                  <a:pt x="561" y="320"/>
                </a:lnTo>
                <a:lnTo>
                  <a:pt x="560" y="326"/>
                </a:lnTo>
                <a:lnTo>
                  <a:pt x="557" y="334"/>
                </a:lnTo>
                <a:lnTo>
                  <a:pt x="557" y="334"/>
                </a:lnTo>
                <a:lnTo>
                  <a:pt x="561" y="332"/>
                </a:lnTo>
                <a:lnTo>
                  <a:pt x="565" y="327"/>
                </a:lnTo>
                <a:lnTo>
                  <a:pt x="567" y="320"/>
                </a:lnTo>
                <a:lnTo>
                  <a:pt x="568" y="310"/>
                </a:lnTo>
                <a:lnTo>
                  <a:pt x="569" y="301"/>
                </a:lnTo>
                <a:lnTo>
                  <a:pt x="569" y="290"/>
                </a:lnTo>
                <a:lnTo>
                  <a:pt x="568" y="266"/>
                </a:lnTo>
                <a:lnTo>
                  <a:pt x="566" y="242"/>
                </a:lnTo>
                <a:lnTo>
                  <a:pt x="562" y="220"/>
                </a:lnTo>
                <a:lnTo>
                  <a:pt x="557" y="206"/>
                </a:lnTo>
                <a:lnTo>
                  <a:pt x="555" y="201"/>
                </a:lnTo>
                <a:lnTo>
                  <a:pt x="553" y="198"/>
                </a:lnTo>
                <a:lnTo>
                  <a:pt x="553" y="198"/>
                </a:lnTo>
                <a:lnTo>
                  <a:pt x="551" y="198"/>
                </a:lnTo>
                <a:lnTo>
                  <a:pt x="548" y="196"/>
                </a:lnTo>
                <a:lnTo>
                  <a:pt x="536" y="185"/>
                </a:lnTo>
                <a:lnTo>
                  <a:pt x="518" y="169"/>
                </a:lnTo>
                <a:lnTo>
                  <a:pt x="494" y="149"/>
                </a:lnTo>
                <a:lnTo>
                  <a:pt x="466" y="126"/>
                </a:lnTo>
                <a:lnTo>
                  <a:pt x="433" y="103"/>
                </a:lnTo>
                <a:lnTo>
                  <a:pt x="415" y="92"/>
                </a:lnTo>
                <a:lnTo>
                  <a:pt x="397" y="82"/>
                </a:lnTo>
                <a:lnTo>
                  <a:pt x="379" y="72"/>
                </a:lnTo>
                <a:lnTo>
                  <a:pt x="360" y="63"/>
                </a:lnTo>
                <a:lnTo>
                  <a:pt x="339" y="56"/>
                </a:lnTo>
                <a:lnTo>
                  <a:pt x="320" y="50"/>
                </a:lnTo>
                <a:lnTo>
                  <a:pt x="300" y="45"/>
                </a:lnTo>
                <a:lnTo>
                  <a:pt x="279" y="44"/>
                </a:lnTo>
                <a:lnTo>
                  <a:pt x="259" y="44"/>
                </a:lnTo>
                <a:lnTo>
                  <a:pt x="238" y="47"/>
                </a:lnTo>
                <a:lnTo>
                  <a:pt x="218" y="51"/>
                </a:lnTo>
                <a:lnTo>
                  <a:pt x="208" y="55"/>
                </a:lnTo>
                <a:lnTo>
                  <a:pt x="199" y="60"/>
                </a:lnTo>
                <a:lnTo>
                  <a:pt x="188" y="65"/>
                </a:lnTo>
                <a:lnTo>
                  <a:pt x="178" y="71"/>
                </a:lnTo>
                <a:lnTo>
                  <a:pt x="168" y="77"/>
                </a:lnTo>
                <a:lnTo>
                  <a:pt x="159" y="85"/>
                </a:lnTo>
                <a:lnTo>
                  <a:pt x="150" y="94"/>
                </a:lnTo>
                <a:lnTo>
                  <a:pt x="141" y="103"/>
                </a:lnTo>
                <a:lnTo>
                  <a:pt x="132" y="113"/>
                </a:lnTo>
                <a:lnTo>
                  <a:pt x="123" y="125"/>
                </a:lnTo>
                <a:lnTo>
                  <a:pt x="114" y="137"/>
                </a:lnTo>
                <a:lnTo>
                  <a:pt x="106" y="150"/>
                </a:lnTo>
                <a:lnTo>
                  <a:pt x="97" y="165"/>
                </a:lnTo>
                <a:lnTo>
                  <a:pt x="89" y="180"/>
                </a:lnTo>
                <a:lnTo>
                  <a:pt x="73" y="215"/>
                </a:lnTo>
                <a:lnTo>
                  <a:pt x="59" y="254"/>
                </a:lnTo>
                <a:lnTo>
                  <a:pt x="59" y="254"/>
                </a:lnTo>
                <a:lnTo>
                  <a:pt x="58" y="254"/>
                </a:lnTo>
                <a:lnTo>
                  <a:pt x="56" y="252"/>
                </a:lnTo>
                <a:lnTo>
                  <a:pt x="59" y="248"/>
                </a:lnTo>
                <a:lnTo>
                  <a:pt x="64" y="239"/>
                </a:lnTo>
                <a:lnTo>
                  <a:pt x="72" y="227"/>
                </a:lnTo>
                <a:lnTo>
                  <a:pt x="95" y="196"/>
                </a:lnTo>
                <a:lnTo>
                  <a:pt x="124" y="160"/>
                </a:lnTo>
                <a:lnTo>
                  <a:pt x="154" y="125"/>
                </a:lnTo>
                <a:lnTo>
                  <a:pt x="180" y="95"/>
                </a:lnTo>
                <a:lnTo>
                  <a:pt x="199" y="74"/>
                </a:lnTo>
                <a:lnTo>
                  <a:pt x="203" y="69"/>
                </a:lnTo>
                <a:lnTo>
                  <a:pt x="205" y="69"/>
                </a:lnTo>
                <a:lnTo>
                  <a:pt x="206" y="69"/>
                </a:lnTo>
                <a:lnTo>
                  <a:pt x="206" y="69"/>
                </a:lnTo>
                <a:lnTo>
                  <a:pt x="211" y="71"/>
                </a:lnTo>
                <a:lnTo>
                  <a:pt x="218" y="72"/>
                </a:lnTo>
                <a:lnTo>
                  <a:pt x="226" y="71"/>
                </a:lnTo>
                <a:lnTo>
                  <a:pt x="237" y="69"/>
                </a:lnTo>
                <a:lnTo>
                  <a:pt x="261" y="65"/>
                </a:lnTo>
                <a:lnTo>
                  <a:pt x="288" y="57"/>
                </a:lnTo>
                <a:lnTo>
                  <a:pt x="342" y="42"/>
                </a:lnTo>
                <a:lnTo>
                  <a:pt x="363" y="36"/>
                </a:lnTo>
                <a:lnTo>
                  <a:pt x="380" y="32"/>
                </a:lnTo>
                <a:lnTo>
                  <a:pt x="380" y="32"/>
                </a:lnTo>
                <a:lnTo>
                  <a:pt x="384" y="36"/>
                </a:lnTo>
                <a:lnTo>
                  <a:pt x="390" y="42"/>
                </a:lnTo>
                <a:lnTo>
                  <a:pt x="413" y="57"/>
                </a:lnTo>
                <a:lnTo>
                  <a:pt x="443" y="75"/>
                </a:lnTo>
                <a:lnTo>
                  <a:pt x="475" y="96"/>
                </a:lnTo>
                <a:lnTo>
                  <a:pt x="536" y="131"/>
                </a:lnTo>
                <a:lnTo>
                  <a:pt x="554" y="143"/>
                </a:lnTo>
                <a:lnTo>
                  <a:pt x="557" y="147"/>
                </a:lnTo>
                <a:lnTo>
                  <a:pt x="557" y="148"/>
                </a:lnTo>
                <a:lnTo>
                  <a:pt x="557" y="148"/>
                </a:lnTo>
                <a:lnTo>
                  <a:pt x="557" y="148"/>
                </a:lnTo>
                <a:lnTo>
                  <a:pt x="555" y="151"/>
                </a:lnTo>
                <a:lnTo>
                  <a:pt x="553" y="153"/>
                </a:lnTo>
                <a:lnTo>
                  <a:pt x="553" y="153"/>
                </a:lnTo>
                <a:lnTo>
                  <a:pt x="551" y="153"/>
                </a:lnTo>
                <a:lnTo>
                  <a:pt x="551" y="163"/>
                </a:lnTo>
                <a:lnTo>
                  <a:pt x="551" y="163"/>
                </a:lnTo>
                <a:lnTo>
                  <a:pt x="555" y="163"/>
                </a:lnTo>
                <a:lnTo>
                  <a:pt x="559" y="165"/>
                </a:lnTo>
                <a:lnTo>
                  <a:pt x="566" y="168"/>
                </a:lnTo>
                <a:lnTo>
                  <a:pt x="571" y="174"/>
                </a:lnTo>
                <a:lnTo>
                  <a:pt x="575" y="183"/>
                </a:lnTo>
                <a:lnTo>
                  <a:pt x="579" y="192"/>
                </a:lnTo>
                <a:lnTo>
                  <a:pt x="583" y="203"/>
                </a:lnTo>
                <a:lnTo>
                  <a:pt x="586" y="226"/>
                </a:lnTo>
                <a:lnTo>
                  <a:pt x="590" y="251"/>
                </a:lnTo>
                <a:lnTo>
                  <a:pt x="592" y="273"/>
                </a:lnTo>
                <a:lnTo>
                  <a:pt x="595" y="291"/>
                </a:lnTo>
                <a:lnTo>
                  <a:pt x="596" y="298"/>
                </a:lnTo>
                <a:lnTo>
                  <a:pt x="598" y="302"/>
                </a:lnTo>
                <a:lnTo>
                  <a:pt x="598" y="302"/>
                </a:lnTo>
                <a:lnTo>
                  <a:pt x="596" y="303"/>
                </a:lnTo>
                <a:lnTo>
                  <a:pt x="593" y="308"/>
                </a:lnTo>
                <a:lnTo>
                  <a:pt x="587" y="320"/>
                </a:lnTo>
                <a:lnTo>
                  <a:pt x="573" y="358"/>
                </a:lnTo>
                <a:lnTo>
                  <a:pt x="555" y="413"/>
                </a:lnTo>
                <a:lnTo>
                  <a:pt x="555" y="413"/>
                </a:lnTo>
                <a:lnTo>
                  <a:pt x="571" y="393"/>
                </a:lnTo>
                <a:lnTo>
                  <a:pt x="580" y="379"/>
                </a:lnTo>
                <a:lnTo>
                  <a:pt x="590" y="364"/>
                </a:lnTo>
                <a:lnTo>
                  <a:pt x="602" y="339"/>
                </a:lnTo>
                <a:lnTo>
                  <a:pt x="602" y="339"/>
                </a:lnTo>
                <a:lnTo>
                  <a:pt x="603" y="343"/>
                </a:lnTo>
                <a:lnTo>
                  <a:pt x="604" y="343"/>
                </a:lnTo>
                <a:lnTo>
                  <a:pt x="607" y="342"/>
                </a:lnTo>
                <a:lnTo>
                  <a:pt x="608" y="337"/>
                </a:lnTo>
                <a:lnTo>
                  <a:pt x="608" y="337"/>
                </a:lnTo>
                <a:lnTo>
                  <a:pt x="605" y="343"/>
                </a:lnTo>
                <a:lnTo>
                  <a:pt x="603" y="349"/>
                </a:lnTo>
                <a:lnTo>
                  <a:pt x="602" y="356"/>
                </a:lnTo>
                <a:lnTo>
                  <a:pt x="603" y="363"/>
                </a:lnTo>
                <a:lnTo>
                  <a:pt x="603" y="363"/>
                </a:lnTo>
                <a:lnTo>
                  <a:pt x="607" y="351"/>
                </a:lnTo>
                <a:lnTo>
                  <a:pt x="610" y="334"/>
                </a:lnTo>
                <a:lnTo>
                  <a:pt x="614" y="313"/>
                </a:lnTo>
                <a:lnTo>
                  <a:pt x="616" y="290"/>
                </a:lnTo>
                <a:lnTo>
                  <a:pt x="618" y="268"/>
                </a:lnTo>
                <a:lnTo>
                  <a:pt x="616" y="248"/>
                </a:lnTo>
                <a:lnTo>
                  <a:pt x="615" y="239"/>
                </a:lnTo>
                <a:lnTo>
                  <a:pt x="613" y="232"/>
                </a:lnTo>
                <a:lnTo>
                  <a:pt x="610" y="227"/>
                </a:lnTo>
                <a:lnTo>
                  <a:pt x="608" y="224"/>
                </a:lnTo>
                <a:lnTo>
                  <a:pt x="608" y="224"/>
                </a:lnTo>
                <a:lnTo>
                  <a:pt x="613" y="207"/>
                </a:lnTo>
                <a:lnTo>
                  <a:pt x="616" y="191"/>
                </a:lnTo>
                <a:lnTo>
                  <a:pt x="618" y="175"/>
                </a:lnTo>
                <a:lnTo>
                  <a:pt x="618" y="162"/>
                </a:lnTo>
                <a:lnTo>
                  <a:pt x="615" y="149"/>
                </a:lnTo>
                <a:lnTo>
                  <a:pt x="610" y="138"/>
                </a:lnTo>
                <a:lnTo>
                  <a:pt x="605" y="127"/>
                </a:lnTo>
                <a:lnTo>
                  <a:pt x="598" y="118"/>
                </a:lnTo>
                <a:lnTo>
                  <a:pt x="589" y="108"/>
                </a:lnTo>
                <a:lnTo>
                  <a:pt x="579" y="100"/>
                </a:lnTo>
                <a:lnTo>
                  <a:pt x="568" y="92"/>
                </a:lnTo>
                <a:lnTo>
                  <a:pt x="556" y="86"/>
                </a:lnTo>
                <a:lnTo>
                  <a:pt x="543" y="79"/>
                </a:lnTo>
                <a:lnTo>
                  <a:pt x="530" y="74"/>
                </a:lnTo>
                <a:lnTo>
                  <a:pt x="500" y="65"/>
                </a:lnTo>
                <a:lnTo>
                  <a:pt x="469" y="56"/>
                </a:lnTo>
                <a:lnTo>
                  <a:pt x="437" y="48"/>
                </a:lnTo>
                <a:lnTo>
                  <a:pt x="376" y="35"/>
                </a:lnTo>
                <a:lnTo>
                  <a:pt x="348" y="27"/>
                </a:lnTo>
                <a:lnTo>
                  <a:pt x="324" y="20"/>
                </a:lnTo>
                <a:lnTo>
                  <a:pt x="312" y="15"/>
                </a:lnTo>
                <a:lnTo>
                  <a:pt x="302" y="10"/>
                </a:lnTo>
                <a:lnTo>
                  <a:pt x="294" y="6"/>
                </a:lnTo>
                <a:lnTo>
                  <a:pt x="288" y="0"/>
                </a:lnTo>
                <a:lnTo>
                  <a:pt x="288" y="0"/>
                </a:lnTo>
                <a:lnTo>
                  <a:pt x="259" y="20"/>
                </a:lnTo>
                <a:lnTo>
                  <a:pt x="230" y="38"/>
                </a:lnTo>
                <a:lnTo>
                  <a:pt x="173" y="73"/>
                </a:lnTo>
                <a:lnTo>
                  <a:pt x="146" y="89"/>
                </a:lnTo>
                <a:lnTo>
                  <a:pt x="120" y="106"/>
                </a:lnTo>
                <a:lnTo>
                  <a:pt x="96" y="122"/>
                </a:lnTo>
                <a:lnTo>
                  <a:pt x="74" y="141"/>
                </a:lnTo>
                <a:lnTo>
                  <a:pt x="64" y="150"/>
                </a:lnTo>
                <a:lnTo>
                  <a:pt x="54" y="161"/>
                </a:lnTo>
                <a:lnTo>
                  <a:pt x="46" y="172"/>
                </a:lnTo>
                <a:lnTo>
                  <a:pt x="37" y="183"/>
                </a:lnTo>
                <a:lnTo>
                  <a:pt x="30" y="195"/>
                </a:lnTo>
                <a:lnTo>
                  <a:pt x="23" y="208"/>
                </a:lnTo>
                <a:lnTo>
                  <a:pt x="17" y="221"/>
                </a:lnTo>
                <a:lnTo>
                  <a:pt x="12" y="236"/>
                </a:lnTo>
                <a:lnTo>
                  <a:pt x="7" y="251"/>
                </a:lnTo>
                <a:lnTo>
                  <a:pt x="5" y="267"/>
                </a:lnTo>
                <a:lnTo>
                  <a:pt x="2" y="285"/>
                </a:lnTo>
                <a:lnTo>
                  <a:pt x="1" y="303"/>
                </a:lnTo>
                <a:lnTo>
                  <a:pt x="0" y="322"/>
                </a:lnTo>
                <a:lnTo>
                  <a:pt x="1" y="344"/>
                </a:lnTo>
                <a:lnTo>
                  <a:pt x="3" y="366"/>
                </a:lnTo>
                <a:lnTo>
                  <a:pt x="6" y="390"/>
                </a:lnTo>
                <a:lnTo>
                  <a:pt x="6" y="390"/>
                </a:lnTo>
                <a:lnTo>
                  <a:pt x="9" y="411"/>
                </a:lnTo>
                <a:lnTo>
                  <a:pt x="13" y="432"/>
                </a:lnTo>
                <a:lnTo>
                  <a:pt x="18" y="452"/>
                </a:lnTo>
                <a:lnTo>
                  <a:pt x="24" y="472"/>
                </a:lnTo>
                <a:lnTo>
                  <a:pt x="30" y="491"/>
                </a:lnTo>
                <a:lnTo>
                  <a:pt x="37" y="509"/>
                </a:lnTo>
                <a:lnTo>
                  <a:pt x="46" y="526"/>
                </a:lnTo>
                <a:lnTo>
                  <a:pt x="54" y="541"/>
                </a:lnTo>
                <a:lnTo>
                  <a:pt x="64" y="556"/>
                </a:lnTo>
                <a:lnTo>
                  <a:pt x="73" y="570"/>
                </a:lnTo>
                <a:lnTo>
                  <a:pt x="83" y="582"/>
                </a:lnTo>
                <a:lnTo>
                  <a:pt x="94" y="594"/>
                </a:lnTo>
                <a:lnTo>
                  <a:pt x="106" y="604"/>
                </a:lnTo>
                <a:lnTo>
                  <a:pt x="118" y="612"/>
                </a:lnTo>
                <a:lnTo>
                  <a:pt x="130" y="620"/>
                </a:lnTo>
                <a:lnTo>
                  <a:pt x="143" y="626"/>
                </a:lnTo>
                <a:lnTo>
                  <a:pt x="143" y="626"/>
                </a:lnTo>
                <a:lnTo>
                  <a:pt x="141" y="627"/>
                </a:lnTo>
                <a:lnTo>
                  <a:pt x="137" y="628"/>
                </a:lnTo>
                <a:lnTo>
                  <a:pt x="131" y="627"/>
                </a:lnTo>
                <a:lnTo>
                  <a:pt x="118" y="621"/>
                </a:lnTo>
                <a:lnTo>
                  <a:pt x="118" y="621"/>
                </a:lnTo>
                <a:lnTo>
                  <a:pt x="119" y="628"/>
                </a:lnTo>
                <a:lnTo>
                  <a:pt x="121" y="634"/>
                </a:lnTo>
                <a:lnTo>
                  <a:pt x="125" y="640"/>
                </a:lnTo>
                <a:lnTo>
                  <a:pt x="130" y="645"/>
                </a:lnTo>
                <a:lnTo>
                  <a:pt x="136" y="650"/>
                </a:lnTo>
                <a:lnTo>
                  <a:pt x="142" y="653"/>
                </a:lnTo>
                <a:lnTo>
                  <a:pt x="150" y="657"/>
                </a:lnTo>
                <a:lnTo>
                  <a:pt x="159" y="661"/>
                </a:lnTo>
                <a:lnTo>
                  <a:pt x="178" y="665"/>
                </a:lnTo>
                <a:lnTo>
                  <a:pt x="201" y="669"/>
                </a:lnTo>
                <a:lnTo>
                  <a:pt x="225" y="670"/>
                </a:lnTo>
                <a:lnTo>
                  <a:pt x="250" y="670"/>
                </a:lnTo>
                <a:lnTo>
                  <a:pt x="276" y="668"/>
                </a:lnTo>
                <a:lnTo>
                  <a:pt x="301" y="664"/>
                </a:lnTo>
                <a:lnTo>
                  <a:pt x="325" y="659"/>
                </a:lnTo>
                <a:lnTo>
                  <a:pt x="347" y="653"/>
                </a:lnTo>
                <a:lnTo>
                  <a:pt x="367" y="645"/>
                </a:lnTo>
                <a:lnTo>
                  <a:pt x="384" y="637"/>
                </a:lnTo>
                <a:lnTo>
                  <a:pt x="391" y="632"/>
                </a:lnTo>
                <a:lnTo>
                  <a:pt x="397" y="626"/>
                </a:lnTo>
                <a:lnTo>
                  <a:pt x="402" y="620"/>
                </a:lnTo>
                <a:lnTo>
                  <a:pt x="406" y="614"/>
                </a:lnTo>
                <a:lnTo>
                  <a:pt x="406" y="614"/>
                </a:lnTo>
                <a:lnTo>
                  <a:pt x="403" y="611"/>
                </a:lnTo>
                <a:lnTo>
                  <a:pt x="400" y="611"/>
                </a:lnTo>
                <a:lnTo>
                  <a:pt x="395" y="611"/>
                </a:lnTo>
                <a:lnTo>
                  <a:pt x="394" y="611"/>
                </a:lnTo>
                <a:lnTo>
                  <a:pt x="394" y="610"/>
                </a:lnTo>
                <a:lnTo>
                  <a:pt x="398" y="600"/>
                </a:lnTo>
                <a:lnTo>
                  <a:pt x="398" y="600"/>
                </a:lnTo>
                <a:lnTo>
                  <a:pt x="386" y="603"/>
                </a:lnTo>
                <a:lnTo>
                  <a:pt x="376" y="605"/>
                </a:lnTo>
                <a:lnTo>
                  <a:pt x="369" y="608"/>
                </a:lnTo>
                <a:lnTo>
                  <a:pt x="365" y="611"/>
                </a:lnTo>
                <a:lnTo>
                  <a:pt x="360" y="615"/>
                </a:lnTo>
                <a:lnTo>
                  <a:pt x="356" y="619"/>
                </a:lnTo>
                <a:lnTo>
                  <a:pt x="356" y="619"/>
                </a:lnTo>
                <a:lnTo>
                  <a:pt x="357" y="606"/>
                </a:lnTo>
                <a:lnTo>
                  <a:pt x="357" y="604"/>
                </a:lnTo>
                <a:lnTo>
                  <a:pt x="359" y="606"/>
                </a:lnTo>
                <a:lnTo>
                  <a:pt x="359" y="606"/>
                </a:lnTo>
                <a:lnTo>
                  <a:pt x="362" y="599"/>
                </a:lnTo>
                <a:lnTo>
                  <a:pt x="366" y="596"/>
                </a:lnTo>
                <a:lnTo>
                  <a:pt x="371" y="596"/>
                </a:lnTo>
                <a:lnTo>
                  <a:pt x="376" y="596"/>
                </a:lnTo>
                <a:lnTo>
                  <a:pt x="383" y="594"/>
                </a:lnTo>
                <a:lnTo>
                  <a:pt x="391" y="592"/>
                </a:lnTo>
                <a:lnTo>
                  <a:pt x="401" y="586"/>
                </a:lnTo>
                <a:lnTo>
                  <a:pt x="412" y="576"/>
                </a:lnTo>
                <a:lnTo>
                  <a:pt x="412" y="576"/>
                </a:lnTo>
                <a:lnTo>
                  <a:pt x="410" y="569"/>
                </a:lnTo>
                <a:lnTo>
                  <a:pt x="408" y="566"/>
                </a:lnTo>
                <a:lnTo>
                  <a:pt x="404" y="560"/>
                </a:lnTo>
                <a:lnTo>
                  <a:pt x="402" y="553"/>
                </a:lnTo>
                <a:lnTo>
                  <a:pt x="401" y="550"/>
                </a:lnTo>
                <a:lnTo>
                  <a:pt x="401" y="544"/>
                </a:lnTo>
                <a:lnTo>
                  <a:pt x="401" y="544"/>
                </a:lnTo>
                <a:lnTo>
                  <a:pt x="396" y="547"/>
                </a:lnTo>
                <a:lnTo>
                  <a:pt x="392" y="551"/>
                </a:lnTo>
                <a:lnTo>
                  <a:pt x="390" y="552"/>
                </a:lnTo>
                <a:lnTo>
                  <a:pt x="390" y="552"/>
                </a:lnTo>
                <a:lnTo>
                  <a:pt x="391" y="545"/>
                </a:lnTo>
                <a:lnTo>
                  <a:pt x="394" y="539"/>
                </a:lnTo>
                <a:lnTo>
                  <a:pt x="396" y="533"/>
                </a:lnTo>
                <a:lnTo>
                  <a:pt x="400" y="529"/>
                </a:lnTo>
                <a:lnTo>
                  <a:pt x="408" y="522"/>
                </a:lnTo>
                <a:lnTo>
                  <a:pt x="416" y="516"/>
                </a:lnTo>
                <a:lnTo>
                  <a:pt x="424" y="508"/>
                </a:lnTo>
                <a:lnTo>
                  <a:pt x="428" y="503"/>
                </a:lnTo>
                <a:lnTo>
                  <a:pt x="431" y="498"/>
                </a:lnTo>
                <a:lnTo>
                  <a:pt x="435" y="491"/>
                </a:lnTo>
                <a:lnTo>
                  <a:pt x="437" y="482"/>
                </a:lnTo>
                <a:lnTo>
                  <a:pt x="438" y="473"/>
                </a:lnTo>
                <a:lnTo>
                  <a:pt x="438" y="461"/>
                </a:lnTo>
                <a:lnTo>
                  <a:pt x="438" y="461"/>
                </a:lnTo>
                <a:lnTo>
                  <a:pt x="437" y="467"/>
                </a:lnTo>
                <a:lnTo>
                  <a:pt x="436" y="469"/>
                </a:lnTo>
                <a:lnTo>
                  <a:pt x="436" y="469"/>
                </a:lnTo>
                <a:lnTo>
                  <a:pt x="436" y="468"/>
                </a:lnTo>
                <a:lnTo>
                  <a:pt x="436" y="462"/>
                </a:lnTo>
                <a:lnTo>
                  <a:pt x="436" y="462"/>
                </a:lnTo>
                <a:lnTo>
                  <a:pt x="426" y="473"/>
                </a:lnTo>
                <a:lnTo>
                  <a:pt x="426" y="473"/>
                </a:lnTo>
                <a:lnTo>
                  <a:pt x="426" y="473"/>
                </a:lnTo>
                <a:lnTo>
                  <a:pt x="426" y="470"/>
                </a:lnTo>
                <a:lnTo>
                  <a:pt x="427" y="466"/>
                </a:lnTo>
                <a:lnTo>
                  <a:pt x="430" y="460"/>
                </a:lnTo>
                <a:lnTo>
                  <a:pt x="431" y="454"/>
                </a:lnTo>
                <a:lnTo>
                  <a:pt x="431" y="454"/>
                </a:lnTo>
                <a:lnTo>
                  <a:pt x="426" y="466"/>
                </a:lnTo>
                <a:lnTo>
                  <a:pt x="425" y="467"/>
                </a:lnTo>
                <a:lnTo>
                  <a:pt x="425" y="464"/>
                </a:lnTo>
                <a:lnTo>
                  <a:pt x="427" y="451"/>
                </a:lnTo>
                <a:lnTo>
                  <a:pt x="427" y="451"/>
                </a:lnTo>
                <a:lnTo>
                  <a:pt x="426" y="455"/>
                </a:lnTo>
                <a:lnTo>
                  <a:pt x="425" y="460"/>
                </a:lnTo>
                <a:lnTo>
                  <a:pt x="422" y="467"/>
                </a:lnTo>
                <a:lnTo>
                  <a:pt x="422" y="467"/>
                </a:lnTo>
                <a:lnTo>
                  <a:pt x="424" y="462"/>
                </a:lnTo>
                <a:lnTo>
                  <a:pt x="424" y="462"/>
                </a:lnTo>
                <a:lnTo>
                  <a:pt x="422" y="462"/>
                </a:lnTo>
                <a:lnTo>
                  <a:pt x="420" y="468"/>
                </a:lnTo>
                <a:lnTo>
                  <a:pt x="420" y="468"/>
                </a:lnTo>
                <a:lnTo>
                  <a:pt x="420" y="464"/>
                </a:lnTo>
                <a:lnTo>
                  <a:pt x="419" y="469"/>
                </a:lnTo>
                <a:lnTo>
                  <a:pt x="419" y="469"/>
                </a:lnTo>
                <a:lnTo>
                  <a:pt x="418" y="462"/>
                </a:lnTo>
                <a:lnTo>
                  <a:pt x="414" y="473"/>
                </a:lnTo>
                <a:lnTo>
                  <a:pt x="414" y="473"/>
                </a:lnTo>
                <a:lnTo>
                  <a:pt x="414" y="460"/>
                </a:lnTo>
                <a:lnTo>
                  <a:pt x="415" y="450"/>
                </a:lnTo>
                <a:lnTo>
                  <a:pt x="419" y="434"/>
                </a:lnTo>
                <a:lnTo>
                  <a:pt x="419" y="434"/>
                </a:lnTo>
                <a:lnTo>
                  <a:pt x="414" y="439"/>
                </a:lnTo>
                <a:lnTo>
                  <a:pt x="410" y="443"/>
                </a:lnTo>
                <a:lnTo>
                  <a:pt x="410" y="445"/>
                </a:lnTo>
                <a:lnTo>
                  <a:pt x="410" y="445"/>
                </a:lnTo>
                <a:lnTo>
                  <a:pt x="410" y="440"/>
                </a:lnTo>
                <a:lnTo>
                  <a:pt x="407" y="444"/>
                </a:lnTo>
                <a:lnTo>
                  <a:pt x="407" y="444"/>
                </a:lnTo>
                <a:lnTo>
                  <a:pt x="413" y="432"/>
                </a:lnTo>
                <a:lnTo>
                  <a:pt x="416" y="423"/>
                </a:lnTo>
                <a:lnTo>
                  <a:pt x="416" y="423"/>
                </a:lnTo>
                <a:lnTo>
                  <a:pt x="412" y="435"/>
                </a:lnTo>
                <a:lnTo>
                  <a:pt x="412" y="435"/>
                </a:lnTo>
                <a:lnTo>
                  <a:pt x="412" y="434"/>
                </a:lnTo>
                <a:lnTo>
                  <a:pt x="412" y="428"/>
                </a:lnTo>
                <a:lnTo>
                  <a:pt x="412" y="428"/>
                </a:lnTo>
                <a:lnTo>
                  <a:pt x="408" y="435"/>
                </a:lnTo>
                <a:lnTo>
                  <a:pt x="404" y="442"/>
                </a:lnTo>
                <a:lnTo>
                  <a:pt x="404" y="442"/>
                </a:lnTo>
                <a:lnTo>
                  <a:pt x="408" y="431"/>
                </a:lnTo>
                <a:lnTo>
                  <a:pt x="408" y="431"/>
                </a:lnTo>
                <a:lnTo>
                  <a:pt x="403" y="440"/>
                </a:lnTo>
                <a:lnTo>
                  <a:pt x="403" y="440"/>
                </a:lnTo>
                <a:lnTo>
                  <a:pt x="403" y="439"/>
                </a:lnTo>
                <a:lnTo>
                  <a:pt x="403" y="438"/>
                </a:lnTo>
                <a:lnTo>
                  <a:pt x="402" y="439"/>
                </a:lnTo>
                <a:lnTo>
                  <a:pt x="400" y="442"/>
                </a:lnTo>
                <a:lnTo>
                  <a:pt x="395" y="448"/>
                </a:lnTo>
                <a:lnTo>
                  <a:pt x="395" y="448"/>
                </a:lnTo>
                <a:lnTo>
                  <a:pt x="397" y="442"/>
                </a:lnTo>
                <a:lnTo>
                  <a:pt x="386" y="455"/>
                </a:lnTo>
                <a:lnTo>
                  <a:pt x="386" y="455"/>
                </a:lnTo>
                <a:lnTo>
                  <a:pt x="394" y="446"/>
                </a:lnTo>
                <a:lnTo>
                  <a:pt x="395" y="446"/>
                </a:lnTo>
                <a:lnTo>
                  <a:pt x="394" y="448"/>
                </a:lnTo>
                <a:lnTo>
                  <a:pt x="392" y="451"/>
                </a:lnTo>
                <a:lnTo>
                  <a:pt x="392" y="451"/>
                </a:lnTo>
                <a:lnTo>
                  <a:pt x="394" y="449"/>
                </a:lnTo>
                <a:lnTo>
                  <a:pt x="396" y="446"/>
                </a:lnTo>
                <a:lnTo>
                  <a:pt x="400" y="445"/>
                </a:lnTo>
                <a:lnTo>
                  <a:pt x="400" y="445"/>
                </a:lnTo>
                <a:lnTo>
                  <a:pt x="384" y="458"/>
                </a:lnTo>
                <a:lnTo>
                  <a:pt x="384" y="458"/>
                </a:lnTo>
                <a:lnTo>
                  <a:pt x="390" y="450"/>
                </a:lnTo>
                <a:lnTo>
                  <a:pt x="390" y="448"/>
                </a:lnTo>
                <a:lnTo>
                  <a:pt x="390" y="446"/>
                </a:lnTo>
                <a:lnTo>
                  <a:pt x="385" y="449"/>
                </a:lnTo>
                <a:lnTo>
                  <a:pt x="379" y="455"/>
                </a:lnTo>
                <a:lnTo>
                  <a:pt x="379" y="455"/>
                </a:lnTo>
                <a:lnTo>
                  <a:pt x="380" y="452"/>
                </a:lnTo>
                <a:lnTo>
                  <a:pt x="379" y="451"/>
                </a:lnTo>
                <a:lnTo>
                  <a:pt x="376" y="454"/>
                </a:lnTo>
                <a:lnTo>
                  <a:pt x="374" y="455"/>
                </a:lnTo>
                <a:lnTo>
                  <a:pt x="374" y="454"/>
                </a:lnTo>
                <a:lnTo>
                  <a:pt x="383" y="444"/>
                </a:lnTo>
                <a:lnTo>
                  <a:pt x="383" y="444"/>
                </a:lnTo>
                <a:lnTo>
                  <a:pt x="378" y="446"/>
                </a:lnTo>
                <a:lnTo>
                  <a:pt x="378" y="446"/>
                </a:lnTo>
                <a:lnTo>
                  <a:pt x="379" y="444"/>
                </a:lnTo>
                <a:lnTo>
                  <a:pt x="379" y="444"/>
                </a:lnTo>
                <a:lnTo>
                  <a:pt x="377" y="446"/>
                </a:lnTo>
                <a:lnTo>
                  <a:pt x="377" y="446"/>
                </a:lnTo>
                <a:lnTo>
                  <a:pt x="378" y="448"/>
                </a:lnTo>
                <a:lnTo>
                  <a:pt x="378" y="448"/>
                </a:lnTo>
                <a:lnTo>
                  <a:pt x="377" y="450"/>
                </a:lnTo>
                <a:lnTo>
                  <a:pt x="374" y="452"/>
                </a:lnTo>
                <a:lnTo>
                  <a:pt x="374" y="452"/>
                </a:lnTo>
                <a:lnTo>
                  <a:pt x="374" y="452"/>
                </a:lnTo>
                <a:lnTo>
                  <a:pt x="378" y="445"/>
                </a:lnTo>
                <a:lnTo>
                  <a:pt x="378" y="445"/>
                </a:lnTo>
                <a:lnTo>
                  <a:pt x="367" y="454"/>
                </a:lnTo>
                <a:lnTo>
                  <a:pt x="361" y="456"/>
                </a:lnTo>
                <a:lnTo>
                  <a:pt x="357" y="457"/>
                </a:lnTo>
                <a:lnTo>
                  <a:pt x="357" y="457"/>
                </a:lnTo>
                <a:lnTo>
                  <a:pt x="363" y="450"/>
                </a:lnTo>
                <a:lnTo>
                  <a:pt x="361" y="452"/>
                </a:lnTo>
                <a:lnTo>
                  <a:pt x="359" y="454"/>
                </a:lnTo>
                <a:lnTo>
                  <a:pt x="365" y="446"/>
                </a:lnTo>
                <a:lnTo>
                  <a:pt x="365" y="446"/>
                </a:lnTo>
                <a:lnTo>
                  <a:pt x="360" y="444"/>
                </a:lnTo>
                <a:lnTo>
                  <a:pt x="355" y="445"/>
                </a:lnTo>
                <a:lnTo>
                  <a:pt x="350" y="448"/>
                </a:lnTo>
                <a:lnTo>
                  <a:pt x="344" y="452"/>
                </a:lnTo>
                <a:lnTo>
                  <a:pt x="344" y="452"/>
                </a:lnTo>
                <a:lnTo>
                  <a:pt x="347" y="449"/>
                </a:lnTo>
                <a:lnTo>
                  <a:pt x="347" y="448"/>
                </a:lnTo>
                <a:lnTo>
                  <a:pt x="347" y="445"/>
                </a:lnTo>
                <a:lnTo>
                  <a:pt x="345" y="444"/>
                </a:lnTo>
                <a:lnTo>
                  <a:pt x="342" y="443"/>
                </a:lnTo>
                <a:lnTo>
                  <a:pt x="338" y="442"/>
                </a:lnTo>
                <a:lnTo>
                  <a:pt x="333" y="440"/>
                </a:lnTo>
                <a:lnTo>
                  <a:pt x="332" y="438"/>
                </a:lnTo>
                <a:lnTo>
                  <a:pt x="332" y="437"/>
                </a:lnTo>
                <a:lnTo>
                  <a:pt x="332" y="435"/>
                </a:lnTo>
                <a:lnTo>
                  <a:pt x="337" y="432"/>
                </a:lnTo>
                <a:lnTo>
                  <a:pt x="337" y="432"/>
                </a:lnTo>
                <a:lnTo>
                  <a:pt x="330" y="433"/>
                </a:lnTo>
                <a:lnTo>
                  <a:pt x="325" y="432"/>
                </a:lnTo>
                <a:lnTo>
                  <a:pt x="321" y="431"/>
                </a:lnTo>
                <a:lnTo>
                  <a:pt x="315" y="431"/>
                </a:lnTo>
                <a:lnTo>
                  <a:pt x="315" y="431"/>
                </a:lnTo>
                <a:lnTo>
                  <a:pt x="319" y="427"/>
                </a:lnTo>
                <a:lnTo>
                  <a:pt x="321" y="425"/>
                </a:lnTo>
                <a:lnTo>
                  <a:pt x="320" y="425"/>
                </a:lnTo>
                <a:lnTo>
                  <a:pt x="319" y="425"/>
                </a:lnTo>
                <a:lnTo>
                  <a:pt x="318" y="425"/>
                </a:lnTo>
                <a:lnTo>
                  <a:pt x="318" y="423"/>
                </a:lnTo>
                <a:lnTo>
                  <a:pt x="326" y="420"/>
                </a:lnTo>
                <a:lnTo>
                  <a:pt x="326" y="420"/>
                </a:lnTo>
                <a:lnTo>
                  <a:pt x="323" y="420"/>
                </a:lnTo>
                <a:lnTo>
                  <a:pt x="321" y="420"/>
                </a:lnTo>
                <a:lnTo>
                  <a:pt x="323" y="419"/>
                </a:lnTo>
                <a:lnTo>
                  <a:pt x="325" y="416"/>
                </a:lnTo>
                <a:lnTo>
                  <a:pt x="325" y="416"/>
                </a:lnTo>
                <a:lnTo>
                  <a:pt x="319" y="417"/>
                </a:lnTo>
                <a:lnTo>
                  <a:pt x="313" y="417"/>
                </a:lnTo>
                <a:lnTo>
                  <a:pt x="313" y="417"/>
                </a:lnTo>
                <a:lnTo>
                  <a:pt x="319" y="416"/>
                </a:lnTo>
                <a:lnTo>
                  <a:pt x="325" y="413"/>
                </a:lnTo>
                <a:lnTo>
                  <a:pt x="325" y="413"/>
                </a:lnTo>
                <a:lnTo>
                  <a:pt x="320" y="414"/>
                </a:lnTo>
                <a:lnTo>
                  <a:pt x="317" y="415"/>
                </a:lnTo>
                <a:lnTo>
                  <a:pt x="315" y="415"/>
                </a:lnTo>
                <a:lnTo>
                  <a:pt x="315" y="414"/>
                </a:lnTo>
                <a:lnTo>
                  <a:pt x="320" y="413"/>
                </a:lnTo>
                <a:lnTo>
                  <a:pt x="320" y="413"/>
                </a:lnTo>
                <a:lnTo>
                  <a:pt x="318" y="411"/>
                </a:lnTo>
                <a:lnTo>
                  <a:pt x="315" y="411"/>
                </a:lnTo>
                <a:lnTo>
                  <a:pt x="313" y="413"/>
                </a:lnTo>
                <a:lnTo>
                  <a:pt x="312" y="415"/>
                </a:lnTo>
                <a:lnTo>
                  <a:pt x="312" y="415"/>
                </a:lnTo>
                <a:lnTo>
                  <a:pt x="313" y="414"/>
                </a:lnTo>
                <a:lnTo>
                  <a:pt x="315" y="413"/>
                </a:lnTo>
                <a:lnTo>
                  <a:pt x="309" y="414"/>
                </a:lnTo>
                <a:lnTo>
                  <a:pt x="309" y="414"/>
                </a:lnTo>
                <a:lnTo>
                  <a:pt x="313" y="410"/>
                </a:lnTo>
                <a:lnTo>
                  <a:pt x="314" y="408"/>
                </a:lnTo>
                <a:lnTo>
                  <a:pt x="315" y="404"/>
                </a:lnTo>
                <a:lnTo>
                  <a:pt x="314" y="402"/>
                </a:lnTo>
                <a:lnTo>
                  <a:pt x="312" y="399"/>
                </a:lnTo>
                <a:lnTo>
                  <a:pt x="308" y="398"/>
                </a:lnTo>
                <a:lnTo>
                  <a:pt x="303" y="397"/>
                </a:lnTo>
                <a:lnTo>
                  <a:pt x="303" y="397"/>
                </a:lnTo>
                <a:lnTo>
                  <a:pt x="303" y="396"/>
                </a:lnTo>
                <a:lnTo>
                  <a:pt x="304" y="396"/>
                </a:lnTo>
                <a:lnTo>
                  <a:pt x="309" y="393"/>
                </a:lnTo>
                <a:lnTo>
                  <a:pt x="310" y="392"/>
                </a:lnTo>
                <a:lnTo>
                  <a:pt x="312" y="390"/>
                </a:lnTo>
                <a:lnTo>
                  <a:pt x="309" y="389"/>
                </a:lnTo>
                <a:lnTo>
                  <a:pt x="306" y="386"/>
                </a:lnTo>
                <a:lnTo>
                  <a:pt x="306" y="386"/>
                </a:lnTo>
                <a:lnTo>
                  <a:pt x="314" y="385"/>
                </a:lnTo>
                <a:lnTo>
                  <a:pt x="318" y="383"/>
                </a:lnTo>
                <a:lnTo>
                  <a:pt x="320" y="380"/>
                </a:lnTo>
                <a:lnTo>
                  <a:pt x="320" y="380"/>
                </a:lnTo>
                <a:lnTo>
                  <a:pt x="315" y="384"/>
                </a:lnTo>
                <a:lnTo>
                  <a:pt x="314" y="385"/>
                </a:lnTo>
                <a:lnTo>
                  <a:pt x="312" y="384"/>
                </a:lnTo>
                <a:lnTo>
                  <a:pt x="304" y="384"/>
                </a:lnTo>
                <a:lnTo>
                  <a:pt x="304" y="384"/>
                </a:lnTo>
                <a:lnTo>
                  <a:pt x="309" y="381"/>
                </a:lnTo>
                <a:lnTo>
                  <a:pt x="310" y="381"/>
                </a:lnTo>
                <a:lnTo>
                  <a:pt x="301" y="381"/>
                </a:lnTo>
                <a:lnTo>
                  <a:pt x="301" y="381"/>
                </a:lnTo>
                <a:lnTo>
                  <a:pt x="310" y="380"/>
                </a:lnTo>
                <a:lnTo>
                  <a:pt x="312" y="380"/>
                </a:lnTo>
                <a:lnTo>
                  <a:pt x="310" y="380"/>
                </a:lnTo>
                <a:lnTo>
                  <a:pt x="309" y="379"/>
                </a:lnTo>
                <a:lnTo>
                  <a:pt x="309" y="379"/>
                </a:lnTo>
                <a:lnTo>
                  <a:pt x="317" y="378"/>
                </a:lnTo>
                <a:lnTo>
                  <a:pt x="317" y="378"/>
                </a:lnTo>
                <a:lnTo>
                  <a:pt x="314" y="376"/>
                </a:lnTo>
                <a:lnTo>
                  <a:pt x="312" y="375"/>
                </a:lnTo>
                <a:lnTo>
                  <a:pt x="310" y="373"/>
                </a:lnTo>
                <a:lnTo>
                  <a:pt x="310" y="370"/>
                </a:lnTo>
                <a:lnTo>
                  <a:pt x="310" y="366"/>
                </a:lnTo>
                <a:lnTo>
                  <a:pt x="309" y="361"/>
                </a:lnTo>
                <a:lnTo>
                  <a:pt x="309" y="361"/>
                </a:lnTo>
                <a:lnTo>
                  <a:pt x="309" y="362"/>
                </a:lnTo>
                <a:lnTo>
                  <a:pt x="312" y="362"/>
                </a:lnTo>
                <a:lnTo>
                  <a:pt x="312" y="362"/>
                </a:lnTo>
                <a:lnTo>
                  <a:pt x="306" y="362"/>
                </a:lnTo>
                <a:lnTo>
                  <a:pt x="304" y="361"/>
                </a:lnTo>
                <a:lnTo>
                  <a:pt x="310" y="361"/>
                </a:lnTo>
                <a:lnTo>
                  <a:pt x="310" y="361"/>
                </a:lnTo>
                <a:lnTo>
                  <a:pt x="307" y="360"/>
                </a:lnTo>
                <a:lnTo>
                  <a:pt x="303" y="361"/>
                </a:lnTo>
                <a:lnTo>
                  <a:pt x="303" y="361"/>
                </a:lnTo>
                <a:lnTo>
                  <a:pt x="304" y="360"/>
                </a:lnTo>
                <a:lnTo>
                  <a:pt x="306" y="360"/>
                </a:lnTo>
                <a:lnTo>
                  <a:pt x="309" y="358"/>
                </a:lnTo>
                <a:lnTo>
                  <a:pt x="310" y="358"/>
                </a:lnTo>
                <a:lnTo>
                  <a:pt x="309" y="358"/>
                </a:lnTo>
                <a:lnTo>
                  <a:pt x="303" y="357"/>
                </a:lnTo>
                <a:lnTo>
                  <a:pt x="303" y="357"/>
                </a:lnTo>
                <a:lnTo>
                  <a:pt x="309" y="357"/>
                </a:lnTo>
                <a:lnTo>
                  <a:pt x="304" y="356"/>
                </a:lnTo>
                <a:lnTo>
                  <a:pt x="304" y="356"/>
                </a:lnTo>
                <a:lnTo>
                  <a:pt x="309" y="357"/>
                </a:lnTo>
                <a:lnTo>
                  <a:pt x="306" y="356"/>
                </a:lnTo>
                <a:lnTo>
                  <a:pt x="306" y="356"/>
                </a:lnTo>
                <a:lnTo>
                  <a:pt x="308" y="356"/>
                </a:lnTo>
                <a:lnTo>
                  <a:pt x="312" y="355"/>
                </a:lnTo>
                <a:lnTo>
                  <a:pt x="314" y="354"/>
                </a:lnTo>
                <a:lnTo>
                  <a:pt x="318" y="354"/>
                </a:lnTo>
                <a:lnTo>
                  <a:pt x="318" y="354"/>
                </a:lnTo>
                <a:lnTo>
                  <a:pt x="313" y="351"/>
                </a:lnTo>
                <a:lnTo>
                  <a:pt x="318" y="352"/>
                </a:lnTo>
                <a:lnTo>
                  <a:pt x="318" y="352"/>
                </a:lnTo>
                <a:lnTo>
                  <a:pt x="314" y="349"/>
                </a:lnTo>
                <a:lnTo>
                  <a:pt x="314" y="349"/>
                </a:lnTo>
                <a:lnTo>
                  <a:pt x="318" y="350"/>
                </a:lnTo>
                <a:lnTo>
                  <a:pt x="318" y="350"/>
                </a:lnTo>
                <a:lnTo>
                  <a:pt x="314" y="348"/>
                </a:lnTo>
                <a:lnTo>
                  <a:pt x="317" y="348"/>
                </a:lnTo>
                <a:lnTo>
                  <a:pt x="317" y="348"/>
                </a:lnTo>
                <a:lnTo>
                  <a:pt x="313" y="345"/>
                </a:lnTo>
                <a:lnTo>
                  <a:pt x="312" y="345"/>
                </a:lnTo>
                <a:lnTo>
                  <a:pt x="310" y="346"/>
                </a:lnTo>
                <a:lnTo>
                  <a:pt x="310" y="346"/>
                </a:lnTo>
                <a:lnTo>
                  <a:pt x="314" y="348"/>
                </a:lnTo>
                <a:lnTo>
                  <a:pt x="306" y="346"/>
                </a:lnTo>
                <a:lnTo>
                  <a:pt x="306" y="346"/>
                </a:lnTo>
                <a:lnTo>
                  <a:pt x="310" y="345"/>
                </a:lnTo>
                <a:lnTo>
                  <a:pt x="309" y="344"/>
                </a:lnTo>
                <a:lnTo>
                  <a:pt x="308" y="344"/>
                </a:lnTo>
                <a:lnTo>
                  <a:pt x="308" y="344"/>
                </a:lnTo>
                <a:lnTo>
                  <a:pt x="312" y="345"/>
                </a:lnTo>
                <a:lnTo>
                  <a:pt x="312" y="345"/>
                </a:lnTo>
                <a:lnTo>
                  <a:pt x="312" y="344"/>
                </a:lnTo>
                <a:lnTo>
                  <a:pt x="310" y="343"/>
                </a:lnTo>
                <a:lnTo>
                  <a:pt x="309" y="342"/>
                </a:lnTo>
                <a:lnTo>
                  <a:pt x="309" y="342"/>
                </a:lnTo>
                <a:lnTo>
                  <a:pt x="324" y="348"/>
                </a:lnTo>
                <a:lnTo>
                  <a:pt x="324" y="348"/>
                </a:lnTo>
                <a:lnTo>
                  <a:pt x="320" y="345"/>
                </a:lnTo>
                <a:lnTo>
                  <a:pt x="320" y="344"/>
                </a:lnTo>
                <a:lnTo>
                  <a:pt x="320" y="344"/>
                </a:lnTo>
                <a:lnTo>
                  <a:pt x="323" y="343"/>
                </a:lnTo>
                <a:lnTo>
                  <a:pt x="326" y="344"/>
                </a:lnTo>
                <a:lnTo>
                  <a:pt x="326" y="344"/>
                </a:lnTo>
                <a:lnTo>
                  <a:pt x="325" y="342"/>
                </a:lnTo>
                <a:lnTo>
                  <a:pt x="329" y="345"/>
                </a:lnTo>
                <a:lnTo>
                  <a:pt x="329" y="345"/>
                </a:lnTo>
                <a:lnTo>
                  <a:pt x="326" y="342"/>
                </a:lnTo>
                <a:lnTo>
                  <a:pt x="325" y="340"/>
                </a:lnTo>
                <a:lnTo>
                  <a:pt x="326" y="340"/>
                </a:lnTo>
                <a:lnTo>
                  <a:pt x="330" y="343"/>
                </a:lnTo>
                <a:lnTo>
                  <a:pt x="330" y="343"/>
                </a:lnTo>
                <a:lnTo>
                  <a:pt x="318" y="332"/>
                </a:lnTo>
                <a:lnTo>
                  <a:pt x="318" y="332"/>
                </a:lnTo>
                <a:lnTo>
                  <a:pt x="323" y="334"/>
                </a:lnTo>
                <a:lnTo>
                  <a:pt x="324" y="334"/>
                </a:lnTo>
                <a:lnTo>
                  <a:pt x="321" y="333"/>
                </a:lnTo>
                <a:lnTo>
                  <a:pt x="321" y="333"/>
                </a:lnTo>
                <a:lnTo>
                  <a:pt x="327" y="339"/>
                </a:lnTo>
                <a:lnTo>
                  <a:pt x="333" y="344"/>
                </a:lnTo>
                <a:lnTo>
                  <a:pt x="333" y="344"/>
                </a:lnTo>
                <a:lnTo>
                  <a:pt x="330" y="340"/>
                </a:lnTo>
                <a:lnTo>
                  <a:pt x="333" y="343"/>
                </a:lnTo>
                <a:lnTo>
                  <a:pt x="333" y="343"/>
                </a:lnTo>
                <a:lnTo>
                  <a:pt x="327" y="334"/>
                </a:lnTo>
                <a:lnTo>
                  <a:pt x="327" y="334"/>
                </a:lnTo>
                <a:lnTo>
                  <a:pt x="325" y="332"/>
                </a:lnTo>
                <a:lnTo>
                  <a:pt x="325" y="332"/>
                </a:lnTo>
                <a:lnTo>
                  <a:pt x="326" y="334"/>
                </a:lnTo>
                <a:lnTo>
                  <a:pt x="323" y="331"/>
                </a:lnTo>
                <a:lnTo>
                  <a:pt x="323" y="331"/>
                </a:lnTo>
                <a:lnTo>
                  <a:pt x="329" y="336"/>
                </a:lnTo>
                <a:lnTo>
                  <a:pt x="330" y="338"/>
                </a:lnTo>
                <a:lnTo>
                  <a:pt x="329" y="334"/>
                </a:lnTo>
                <a:lnTo>
                  <a:pt x="329" y="334"/>
                </a:lnTo>
                <a:lnTo>
                  <a:pt x="341" y="348"/>
                </a:lnTo>
                <a:lnTo>
                  <a:pt x="341" y="348"/>
                </a:lnTo>
                <a:lnTo>
                  <a:pt x="336" y="342"/>
                </a:lnTo>
                <a:lnTo>
                  <a:pt x="343" y="350"/>
                </a:lnTo>
                <a:lnTo>
                  <a:pt x="343" y="350"/>
                </a:lnTo>
                <a:lnTo>
                  <a:pt x="339" y="344"/>
                </a:lnTo>
                <a:lnTo>
                  <a:pt x="337" y="339"/>
                </a:lnTo>
                <a:lnTo>
                  <a:pt x="337" y="339"/>
                </a:lnTo>
                <a:lnTo>
                  <a:pt x="339" y="343"/>
                </a:lnTo>
                <a:lnTo>
                  <a:pt x="339" y="344"/>
                </a:lnTo>
                <a:lnTo>
                  <a:pt x="339" y="344"/>
                </a:lnTo>
                <a:lnTo>
                  <a:pt x="344" y="349"/>
                </a:lnTo>
                <a:lnTo>
                  <a:pt x="344" y="349"/>
                </a:lnTo>
                <a:lnTo>
                  <a:pt x="339" y="342"/>
                </a:lnTo>
                <a:lnTo>
                  <a:pt x="347" y="350"/>
                </a:lnTo>
                <a:lnTo>
                  <a:pt x="347" y="350"/>
                </a:lnTo>
                <a:lnTo>
                  <a:pt x="343" y="344"/>
                </a:lnTo>
                <a:lnTo>
                  <a:pt x="342" y="339"/>
                </a:lnTo>
                <a:lnTo>
                  <a:pt x="338" y="336"/>
                </a:lnTo>
                <a:lnTo>
                  <a:pt x="333" y="333"/>
                </a:lnTo>
                <a:lnTo>
                  <a:pt x="333" y="333"/>
                </a:lnTo>
                <a:lnTo>
                  <a:pt x="336" y="332"/>
                </a:lnTo>
                <a:lnTo>
                  <a:pt x="333" y="330"/>
                </a:lnTo>
                <a:lnTo>
                  <a:pt x="333" y="330"/>
                </a:lnTo>
                <a:lnTo>
                  <a:pt x="332" y="327"/>
                </a:lnTo>
                <a:lnTo>
                  <a:pt x="331" y="324"/>
                </a:lnTo>
                <a:lnTo>
                  <a:pt x="331" y="324"/>
                </a:lnTo>
                <a:lnTo>
                  <a:pt x="335" y="330"/>
                </a:lnTo>
                <a:lnTo>
                  <a:pt x="337" y="334"/>
                </a:lnTo>
                <a:lnTo>
                  <a:pt x="341" y="340"/>
                </a:lnTo>
                <a:lnTo>
                  <a:pt x="344" y="346"/>
                </a:lnTo>
                <a:lnTo>
                  <a:pt x="344" y="346"/>
                </a:lnTo>
                <a:lnTo>
                  <a:pt x="339" y="339"/>
                </a:lnTo>
                <a:lnTo>
                  <a:pt x="336" y="331"/>
                </a:lnTo>
                <a:lnTo>
                  <a:pt x="336" y="331"/>
                </a:lnTo>
                <a:lnTo>
                  <a:pt x="337" y="333"/>
                </a:lnTo>
                <a:lnTo>
                  <a:pt x="336" y="331"/>
                </a:lnTo>
                <a:lnTo>
                  <a:pt x="336" y="331"/>
                </a:lnTo>
                <a:lnTo>
                  <a:pt x="341" y="338"/>
                </a:lnTo>
                <a:lnTo>
                  <a:pt x="339" y="334"/>
                </a:lnTo>
                <a:lnTo>
                  <a:pt x="337" y="332"/>
                </a:lnTo>
                <a:lnTo>
                  <a:pt x="341" y="337"/>
                </a:lnTo>
                <a:lnTo>
                  <a:pt x="341" y="337"/>
                </a:lnTo>
                <a:lnTo>
                  <a:pt x="337" y="326"/>
                </a:lnTo>
                <a:lnTo>
                  <a:pt x="337" y="326"/>
                </a:lnTo>
                <a:lnTo>
                  <a:pt x="339" y="331"/>
                </a:lnTo>
                <a:lnTo>
                  <a:pt x="342" y="337"/>
                </a:lnTo>
                <a:lnTo>
                  <a:pt x="342" y="337"/>
                </a:lnTo>
                <a:lnTo>
                  <a:pt x="338" y="326"/>
                </a:lnTo>
                <a:lnTo>
                  <a:pt x="338" y="326"/>
                </a:lnTo>
                <a:lnTo>
                  <a:pt x="339" y="330"/>
                </a:lnTo>
                <a:lnTo>
                  <a:pt x="339" y="326"/>
                </a:lnTo>
                <a:lnTo>
                  <a:pt x="339" y="326"/>
                </a:lnTo>
                <a:lnTo>
                  <a:pt x="343" y="333"/>
                </a:lnTo>
                <a:lnTo>
                  <a:pt x="343" y="333"/>
                </a:lnTo>
                <a:lnTo>
                  <a:pt x="342" y="333"/>
                </a:lnTo>
                <a:lnTo>
                  <a:pt x="344" y="337"/>
                </a:lnTo>
                <a:lnTo>
                  <a:pt x="344" y="337"/>
                </a:lnTo>
                <a:lnTo>
                  <a:pt x="343" y="333"/>
                </a:lnTo>
                <a:lnTo>
                  <a:pt x="344" y="334"/>
                </a:lnTo>
                <a:lnTo>
                  <a:pt x="347" y="340"/>
                </a:lnTo>
                <a:lnTo>
                  <a:pt x="347" y="340"/>
                </a:lnTo>
                <a:lnTo>
                  <a:pt x="343" y="332"/>
                </a:lnTo>
                <a:lnTo>
                  <a:pt x="343" y="332"/>
                </a:lnTo>
                <a:lnTo>
                  <a:pt x="345" y="337"/>
                </a:lnTo>
                <a:lnTo>
                  <a:pt x="347" y="337"/>
                </a:lnTo>
                <a:lnTo>
                  <a:pt x="348" y="337"/>
                </a:lnTo>
                <a:lnTo>
                  <a:pt x="349" y="334"/>
                </a:lnTo>
                <a:lnTo>
                  <a:pt x="347" y="332"/>
                </a:lnTo>
                <a:lnTo>
                  <a:pt x="347" y="332"/>
                </a:lnTo>
                <a:lnTo>
                  <a:pt x="349" y="340"/>
                </a:lnTo>
                <a:lnTo>
                  <a:pt x="348" y="331"/>
                </a:lnTo>
                <a:lnTo>
                  <a:pt x="348" y="331"/>
                </a:lnTo>
                <a:lnTo>
                  <a:pt x="348" y="336"/>
                </a:lnTo>
                <a:lnTo>
                  <a:pt x="349" y="337"/>
                </a:lnTo>
                <a:lnTo>
                  <a:pt x="350" y="339"/>
                </a:lnTo>
                <a:lnTo>
                  <a:pt x="351" y="343"/>
                </a:lnTo>
                <a:lnTo>
                  <a:pt x="351" y="343"/>
                </a:lnTo>
                <a:lnTo>
                  <a:pt x="351" y="336"/>
                </a:lnTo>
                <a:lnTo>
                  <a:pt x="353" y="338"/>
                </a:lnTo>
                <a:lnTo>
                  <a:pt x="354" y="350"/>
                </a:lnTo>
                <a:lnTo>
                  <a:pt x="354" y="350"/>
                </a:lnTo>
                <a:lnTo>
                  <a:pt x="353" y="346"/>
                </a:lnTo>
                <a:lnTo>
                  <a:pt x="353" y="344"/>
                </a:lnTo>
                <a:lnTo>
                  <a:pt x="353" y="344"/>
                </a:lnTo>
                <a:lnTo>
                  <a:pt x="351" y="334"/>
                </a:lnTo>
                <a:lnTo>
                  <a:pt x="351" y="334"/>
                </a:lnTo>
                <a:lnTo>
                  <a:pt x="355" y="357"/>
                </a:lnTo>
                <a:lnTo>
                  <a:pt x="355" y="357"/>
                </a:lnTo>
                <a:lnTo>
                  <a:pt x="354" y="342"/>
                </a:lnTo>
                <a:lnTo>
                  <a:pt x="354" y="342"/>
                </a:lnTo>
                <a:lnTo>
                  <a:pt x="353" y="344"/>
                </a:lnTo>
                <a:lnTo>
                  <a:pt x="353" y="344"/>
                </a:lnTo>
                <a:lnTo>
                  <a:pt x="354" y="338"/>
                </a:lnTo>
                <a:lnTo>
                  <a:pt x="354" y="338"/>
                </a:lnTo>
                <a:lnTo>
                  <a:pt x="354" y="342"/>
                </a:lnTo>
                <a:lnTo>
                  <a:pt x="355" y="345"/>
                </a:lnTo>
                <a:lnTo>
                  <a:pt x="356" y="345"/>
                </a:lnTo>
                <a:lnTo>
                  <a:pt x="357" y="345"/>
                </a:lnTo>
                <a:lnTo>
                  <a:pt x="357" y="345"/>
                </a:lnTo>
                <a:lnTo>
                  <a:pt x="355" y="324"/>
                </a:lnTo>
                <a:lnTo>
                  <a:pt x="355" y="310"/>
                </a:lnTo>
                <a:lnTo>
                  <a:pt x="356" y="303"/>
                </a:lnTo>
                <a:lnTo>
                  <a:pt x="356" y="303"/>
                </a:lnTo>
                <a:lnTo>
                  <a:pt x="355" y="304"/>
                </a:lnTo>
                <a:lnTo>
                  <a:pt x="355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4" y="305"/>
                </a:lnTo>
                <a:lnTo>
                  <a:pt x="355" y="307"/>
                </a:lnTo>
                <a:lnTo>
                  <a:pt x="367" y="307"/>
                </a:lnTo>
                <a:lnTo>
                  <a:pt x="392" y="304"/>
                </a:lnTo>
                <a:lnTo>
                  <a:pt x="392" y="304"/>
                </a:lnTo>
                <a:lnTo>
                  <a:pt x="353" y="305"/>
                </a:lnTo>
                <a:lnTo>
                  <a:pt x="353" y="305"/>
                </a:lnTo>
                <a:lnTo>
                  <a:pt x="354" y="303"/>
                </a:lnTo>
                <a:lnTo>
                  <a:pt x="354" y="303"/>
                </a:lnTo>
                <a:lnTo>
                  <a:pt x="354" y="304"/>
                </a:lnTo>
                <a:lnTo>
                  <a:pt x="354" y="303"/>
                </a:lnTo>
                <a:lnTo>
                  <a:pt x="354" y="303"/>
                </a:lnTo>
                <a:lnTo>
                  <a:pt x="354" y="304"/>
                </a:lnTo>
                <a:lnTo>
                  <a:pt x="355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5"/>
                </a:lnTo>
                <a:lnTo>
                  <a:pt x="355" y="305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6" y="304"/>
                </a:lnTo>
                <a:lnTo>
                  <a:pt x="356" y="302"/>
                </a:lnTo>
                <a:lnTo>
                  <a:pt x="356" y="302"/>
                </a:lnTo>
                <a:lnTo>
                  <a:pt x="355" y="304"/>
                </a:lnTo>
                <a:lnTo>
                  <a:pt x="356" y="303"/>
                </a:lnTo>
                <a:lnTo>
                  <a:pt x="356" y="303"/>
                </a:lnTo>
                <a:lnTo>
                  <a:pt x="355" y="304"/>
                </a:lnTo>
                <a:lnTo>
                  <a:pt x="356" y="302"/>
                </a:lnTo>
                <a:lnTo>
                  <a:pt x="356" y="302"/>
                </a:lnTo>
                <a:lnTo>
                  <a:pt x="355" y="304"/>
                </a:lnTo>
                <a:lnTo>
                  <a:pt x="356" y="303"/>
                </a:lnTo>
                <a:lnTo>
                  <a:pt x="357" y="301"/>
                </a:lnTo>
                <a:lnTo>
                  <a:pt x="357" y="301"/>
                </a:lnTo>
                <a:lnTo>
                  <a:pt x="356" y="301"/>
                </a:lnTo>
                <a:lnTo>
                  <a:pt x="356" y="299"/>
                </a:lnTo>
                <a:lnTo>
                  <a:pt x="357" y="296"/>
                </a:lnTo>
                <a:lnTo>
                  <a:pt x="359" y="292"/>
                </a:lnTo>
                <a:lnTo>
                  <a:pt x="360" y="292"/>
                </a:lnTo>
                <a:lnTo>
                  <a:pt x="361" y="293"/>
                </a:lnTo>
                <a:lnTo>
                  <a:pt x="361" y="293"/>
                </a:lnTo>
                <a:lnTo>
                  <a:pt x="365" y="289"/>
                </a:lnTo>
                <a:lnTo>
                  <a:pt x="366" y="283"/>
                </a:lnTo>
                <a:lnTo>
                  <a:pt x="366" y="283"/>
                </a:lnTo>
                <a:lnTo>
                  <a:pt x="365" y="285"/>
                </a:lnTo>
                <a:lnTo>
                  <a:pt x="368" y="280"/>
                </a:lnTo>
                <a:lnTo>
                  <a:pt x="368" y="280"/>
                </a:lnTo>
                <a:lnTo>
                  <a:pt x="366" y="285"/>
                </a:lnTo>
                <a:lnTo>
                  <a:pt x="366" y="285"/>
                </a:lnTo>
                <a:lnTo>
                  <a:pt x="369" y="284"/>
                </a:lnTo>
                <a:lnTo>
                  <a:pt x="369" y="284"/>
                </a:lnTo>
                <a:lnTo>
                  <a:pt x="366" y="290"/>
                </a:lnTo>
                <a:lnTo>
                  <a:pt x="366" y="284"/>
                </a:lnTo>
                <a:lnTo>
                  <a:pt x="366" y="284"/>
                </a:lnTo>
                <a:lnTo>
                  <a:pt x="362" y="291"/>
                </a:lnTo>
                <a:lnTo>
                  <a:pt x="360" y="298"/>
                </a:lnTo>
                <a:lnTo>
                  <a:pt x="360" y="298"/>
                </a:lnTo>
                <a:lnTo>
                  <a:pt x="357" y="303"/>
                </a:lnTo>
                <a:lnTo>
                  <a:pt x="357" y="303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65" y="296"/>
                </a:lnTo>
                <a:lnTo>
                  <a:pt x="365" y="296"/>
                </a:lnTo>
                <a:lnTo>
                  <a:pt x="360" y="299"/>
                </a:lnTo>
                <a:lnTo>
                  <a:pt x="365" y="296"/>
                </a:lnTo>
                <a:lnTo>
                  <a:pt x="365" y="296"/>
                </a:lnTo>
                <a:lnTo>
                  <a:pt x="361" y="299"/>
                </a:lnTo>
                <a:lnTo>
                  <a:pt x="362" y="298"/>
                </a:lnTo>
                <a:lnTo>
                  <a:pt x="362" y="298"/>
                </a:lnTo>
                <a:lnTo>
                  <a:pt x="357" y="303"/>
                </a:lnTo>
                <a:lnTo>
                  <a:pt x="361" y="299"/>
                </a:lnTo>
                <a:lnTo>
                  <a:pt x="361" y="299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5" y="304"/>
                </a:lnTo>
                <a:lnTo>
                  <a:pt x="354" y="304"/>
                </a:lnTo>
                <a:lnTo>
                  <a:pt x="354" y="303"/>
                </a:lnTo>
                <a:lnTo>
                  <a:pt x="354" y="303"/>
                </a:lnTo>
                <a:lnTo>
                  <a:pt x="353" y="305"/>
                </a:lnTo>
                <a:lnTo>
                  <a:pt x="353" y="305"/>
                </a:lnTo>
                <a:lnTo>
                  <a:pt x="392" y="304"/>
                </a:lnTo>
                <a:lnTo>
                  <a:pt x="392" y="304"/>
                </a:lnTo>
                <a:lnTo>
                  <a:pt x="353" y="305"/>
                </a:lnTo>
                <a:lnTo>
                  <a:pt x="353" y="305"/>
                </a:lnTo>
                <a:lnTo>
                  <a:pt x="354" y="304"/>
                </a:lnTo>
                <a:lnTo>
                  <a:pt x="354" y="303"/>
                </a:lnTo>
                <a:lnTo>
                  <a:pt x="354" y="303"/>
                </a:lnTo>
                <a:lnTo>
                  <a:pt x="354" y="303"/>
                </a:lnTo>
                <a:lnTo>
                  <a:pt x="354" y="303"/>
                </a:lnTo>
                <a:lnTo>
                  <a:pt x="353" y="305"/>
                </a:lnTo>
                <a:lnTo>
                  <a:pt x="353" y="305"/>
                </a:ln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lnTo>
                  <a:pt x="395" y="304"/>
                </a:lnTo>
                <a:lnTo>
                  <a:pt x="395" y="304"/>
                </a:lnTo>
                <a:lnTo>
                  <a:pt x="394" y="304"/>
                </a:lnTo>
                <a:lnTo>
                  <a:pt x="394" y="304"/>
                </a:lnTo>
                <a:lnTo>
                  <a:pt x="398" y="307"/>
                </a:lnTo>
                <a:lnTo>
                  <a:pt x="395" y="304"/>
                </a:lnTo>
                <a:lnTo>
                  <a:pt x="395" y="304"/>
                </a:lnTo>
                <a:lnTo>
                  <a:pt x="402" y="309"/>
                </a:lnTo>
                <a:lnTo>
                  <a:pt x="403" y="309"/>
                </a:lnTo>
                <a:lnTo>
                  <a:pt x="404" y="308"/>
                </a:lnTo>
                <a:lnTo>
                  <a:pt x="404" y="305"/>
                </a:lnTo>
                <a:lnTo>
                  <a:pt x="407" y="304"/>
                </a:lnTo>
                <a:lnTo>
                  <a:pt x="410" y="302"/>
                </a:lnTo>
                <a:lnTo>
                  <a:pt x="418" y="299"/>
                </a:lnTo>
                <a:lnTo>
                  <a:pt x="418" y="299"/>
                </a:lnTo>
                <a:lnTo>
                  <a:pt x="416" y="297"/>
                </a:lnTo>
                <a:lnTo>
                  <a:pt x="416" y="292"/>
                </a:lnTo>
                <a:lnTo>
                  <a:pt x="416" y="275"/>
                </a:lnTo>
                <a:lnTo>
                  <a:pt x="418" y="256"/>
                </a:lnTo>
                <a:lnTo>
                  <a:pt x="420" y="249"/>
                </a:lnTo>
                <a:lnTo>
                  <a:pt x="421" y="242"/>
                </a:lnTo>
                <a:lnTo>
                  <a:pt x="421" y="242"/>
                </a:lnTo>
                <a:lnTo>
                  <a:pt x="419" y="245"/>
                </a:lnTo>
                <a:lnTo>
                  <a:pt x="415" y="248"/>
                </a:lnTo>
                <a:lnTo>
                  <a:pt x="414" y="248"/>
                </a:lnTo>
                <a:lnTo>
                  <a:pt x="413" y="246"/>
                </a:lnTo>
                <a:lnTo>
                  <a:pt x="409" y="244"/>
                </a:lnTo>
                <a:lnTo>
                  <a:pt x="407" y="244"/>
                </a:lnTo>
                <a:lnTo>
                  <a:pt x="403" y="245"/>
                </a:lnTo>
                <a:lnTo>
                  <a:pt x="403" y="245"/>
                </a:lnTo>
                <a:lnTo>
                  <a:pt x="407" y="239"/>
                </a:lnTo>
                <a:lnTo>
                  <a:pt x="407" y="233"/>
                </a:lnTo>
                <a:lnTo>
                  <a:pt x="407" y="228"/>
                </a:lnTo>
                <a:lnTo>
                  <a:pt x="404" y="225"/>
                </a:lnTo>
                <a:lnTo>
                  <a:pt x="401" y="221"/>
                </a:lnTo>
                <a:lnTo>
                  <a:pt x="396" y="218"/>
                </a:lnTo>
                <a:lnTo>
                  <a:pt x="385" y="210"/>
                </a:lnTo>
                <a:lnTo>
                  <a:pt x="374" y="206"/>
                </a:lnTo>
                <a:lnTo>
                  <a:pt x="365" y="200"/>
                </a:lnTo>
                <a:lnTo>
                  <a:pt x="360" y="196"/>
                </a:lnTo>
                <a:lnTo>
                  <a:pt x="357" y="193"/>
                </a:lnTo>
                <a:lnTo>
                  <a:pt x="356" y="190"/>
                </a:lnTo>
                <a:lnTo>
                  <a:pt x="357" y="186"/>
                </a:lnTo>
                <a:lnTo>
                  <a:pt x="357" y="186"/>
                </a:lnTo>
                <a:lnTo>
                  <a:pt x="361" y="186"/>
                </a:lnTo>
                <a:lnTo>
                  <a:pt x="359" y="185"/>
                </a:lnTo>
                <a:lnTo>
                  <a:pt x="357" y="181"/>
                </a:lnTo>
                <a:lnTo>
                  <a:pt x="359" y="180"/>
                </a:lnTo>
                <a:lnTo>
                  <a:pt x="361" y="178"/>
                </a:lnTo>
                <a:lnTo>
                  <a:pt x="361" y="178"/>
                </a:lnTo>
                <a:lnTo>
                  <a:pt x="360" y="184"/>
                </a:lnTo>
                <a:lnTo>
                  <a:pt x="362" y="180"/>
                </a:lnTo>
                <a:lnTo>
                  <a:pt x="362" y="180"/>
                </a:lnTo>
                <a:lnTo>
                  <a:pt x="363" y="181"/>
                </a:lnTo>
                <a:lnTo>
                  <a:pt x="363" y="183"/>
                </a:lnTo>
                <a:lnTo>
                  <a:pt x="362" y="187"/>
                </a:lnTo>
                <a:lnTo>
                  <a:pt x="360" y="193"/>
                </a:lnTo>
                <a:lnTo>
                  <a:pt x="360" y="193"/>
                </a:lnTo>
                <a:lnTo>
                  <a:pt x="361" y="196"/>
                </a:lnTo>
                <a:lnTo>
                  <a:pt x="362" y="196"/>
                </a:lnTo>
                <a:lnTo>
                  <a:pt x="365" y="195"/>
                </a:lnTo>
                <a:lnTo>
                  <a:pt x="366" y="192"/>
                </a:lnTo>
                <a:lnTo>
                  <a:pt x="371" y="184"/>
                </a:lnTo>
                <a:lnTo>
                  <a:pt x="371" y="184"/>
                </a:lnTo>
                <a:lnTo>
                  <a:pt x="373" y="187"/>
                </a:lnTo>
                <a:lnTo>
                  <a:pt x="374" y="190"/>
                </a:lnTo>
                <a:lnTo>
                  <a:pt x="378" y="191"/>
                </a:lnTo>
                <a:lnTo>
                  <a:pt x="380" y="192"/>
                </a:lnTo>
                <a:lnTo>
                  <a:pt x="383" y="191"/>
                </a:lnTo>
                <a:lnTo>
                  <a:pt x="384" y="190"/>
                </a:lnTo>
                <a:lnTo>
                  <a:pt x="385" y="187"/>
                </a:lnTo>
                <a:lnTo>
                  <a:pt x="385" y="185"/>
                </a:lnTo>
                <a:lnTo>
                  <a:pt x="385" y="185"/>
                </a:lnTo>
                <a:lnTo>
                  <a:pt x="384" y="186"/>
                </a:lnTo>
                <a:lnTo>
                  <a:pt x="386" y="189"/>
                </a:lnTo>
                <a:lnTo>
                  <a:pt x="394" y="196"/>
                </a:lnTo>
                <a:lnTo>
                  <a:pt x="397" y="200"/>
                </a:lnTo>
                <a:lnTo>
                  <a:pt x="401" y="203"/>
                </a:lnTo>
                <a:lnTo>
                  <a:pt x="402" y="208"/>
                </a:lnTo>
                <a:lnTo>
                  <a:pt x="401" y="214"/>
                </a:lnTo>
                <a:lnTo>
                  <a:pt x="401" y="214"/>
                </a:lnTo>
                <a:lnTo>
                  <a:pt x="403" y="212"/>
                </a:lnTo>
                <a:lnTo>
                  <a:pt x="404" y="212"/>
                </a:lnTo>
                <a:lnTo>
                  <a:pt x="410" y="212"/>
                </a:lnTo>
                <a:lnTo>
                  <a:pt x="416" y="213"/>
                </a:lnTo>
                <a:lnTo>
                  <a:pt x="422" y="216"/>
                </a:lnTo>
                <a:lnTo>
                  <a:pt x="433" y="224"/>
                </a:lnTo>
                <a:lnTo>
                  <a:pt x="437" y="227"/>
                </a:lnTo>
                <a:lnTo>
                  <a:pt x="438" y="230"/>
                </a:lnTo>
                <a:lnTo>
                  <a:pt x="438" y="230"/>
                </a:lnTo>
                <a:lnTo>
                  <a:pt x="432" y="233"/>
                </a:lnTo>
                <a:lnTo>
                  <a:pt x="428" y="237"/>
                </a:lnTo>
                <a:lnTo>
                  <a:pt x="427" y="238"/>
                </a:lnTo>
                <a:lnTo>
                  <a:pt x="427" y="238"/>
                </a:lnTo>
                <a:lnTo>
                  <a:pt x="431" y="236"/>
                </a:lnTo>
                <a:lnTo>
                  <a:pt x="433" y="236"/>
                </a:lnTo>
                <a:lnTo>
                  <a:pt x="432" y="237"/>
                </a:lnTo>
                <a:lnTo>
                  <a:pt x="430" y="242"/>
                </a:lnTo>
                <a:lnTo>
                  <a:pt x="430" y="242"/>
                </a:lnTo>
                <a:lnTo>
                  <a:pt x="435" y="240"/>
                </a:lnTo>
                <a:lnTo>
                  <a:pt x="438" y="240"/>
                </a:lnTo>
                <a:lnTo>
                  <a:pt x="442" y="243"/>
                </a:lnTo>
                <a:lnTo>
                  <a:pt x="445" y="245"/>
                </a:lnTo>
                <a:lnTo>
                  <a:pt x="448" y="250"/>
                </a:lnTo>
                <a:lnTo>
                  <a:pt x="449" y="254"/>
                </a:lnTo>
                <a:lnTo>
                  <a:pt x="453" y="266"/>
                </a:lnTo>
                <a:lnTo>
                  <a:pt x="456" y="286"/>
                </a:lnTo>
                <a:lnTo>
                  <a:pt x="459" y="293"/>
                </a:lnTo>
                <a:lnTo>
                  <a:pt x="460" y="295"/>
                </a:lnTo>
                <a:lnTo>
                  <a:pt x="461" y="295"/>
                </a:lnTo>
                <a:lnTo>
                  <a:pt x="461" y="295"/>
                </a:lnTo>
                <a:lnTo>
                  <a:pt x="453" y="296"/>
                </a:lnTo>
                <a:lnTo>
                  <a:pt x="453" y="296"/>
                </a:lnTo>
                <a:lnTo>
                  <a:pt x="453" y="297"/>
                </a:lnTo>
                <a:lnTo>
                  <a:pt x="460" y="301"/>
                </a:lnTo>
                <a:lnTo>
                  <a:pt x="460" y="301"/>
                </a:lnTo>
                <a:lnTo>
                  <a:pt x="455" y="301"/>
                </a:lnTo>
                <a:lnTo>
                  <a:pt x="456" y="299"/>
                </a:lnTo>
                <a:lnTo>
                  <a:pt x="448" y="301"/>
                </a:lnTo>
                <a:lnTo>
                  <a:pt x="448" y="301"/>
                </a:lnTo>
                <a:lnTo>
                  <a:pt x="450" y="303"/>
                </a:lnTo>
                <a:lnTo>
                  <a:pt x="451" y="304"/>
                </a:lnTo>
                <a:lnTo>
                  <a:pt x="451" y="308"/>
                </a:lnTo>
                <a:lnTo>
                  <a:pt x="451" y="310"/>
                </a:lnTo>
                <a:lnTo>
                  <a:pt x="453" y="313"/>
                </a:lnTo>
                <a:lnTo>
                  <a:pt x="455" y="314"/>
                </a:lnTo>
                <a:lnTo>
                  <a:pt x="457" y="315"/>
                </a:lnTo>
                <a:lnTo>
                  <a:pt x="457" y="315"/>
                </a:lnTo>
                <a:lnTo>
                  <a:pt x="453" y="314"/>
                </a:lnTo>
                <a:lnTo>
                  <a:pt x="450" y="313"/>
                </a:lnTo>
                <a:lnTo>
                  <a:pt x="448" y="311"/>
                </a:lnTo>
                <a:lnTo>
                  <a:pt x="448" y="311"/>
                </a:lnTo>
                <a:lnTo>
                  <a:pt x="453" y="314"/>
                </a:lnTo>
                <a:lnTo>
                  <a:pt x="451" y="314"/>
                </a:lnTo>
                <a:lnTo>
                  <a:pt x="449" y="314"/>
                </a:lnTo>
                <a:lnTo>
                  <a:pt x="449" y="314"/>
                </a:lnTo>
                <a:lnTo>
                  <a:pt x="451" y="314"/>
                </a:lnTo>
                <a:lnTo>
                  <a:pt x="454" y="314"/>
                </a:lnTo>
                <a:lnTo>
                  <a:pt x="455" y="315"/>
                </a:lnTo>
                <a:lnTo>
                  <a:pt x="456" y="317"/>
                </a:lnTo>
                <a:lnTo>
                  <a:pt x="456" y="317"/>
                </a:lnTo>
                <a:lnTo>
                  <a:pt x="461" y="314"/>
                </a:lnTo>
                <a:lnTo>
                  <a:pt x="465" y="311"/>
                </a:lnTo>
                <a:lnTo>
                  <a:pt x="466" y="308"/>
                </a:lnTo>
                <a:lnTo>
                  <a:pt x="466" y="307"/>
                </a:lnTo>
                <a:lnTo>
                  <a:pt x="467" y="305"/>
                </a:lnTo>
                <a:lnTo>
                  <a:pt x="467" y="304"/>
                </a:lnTo>
                <a:lnTo>
                  <a:pt x="474" y="307"/>
                </a:lnTo>
                <a:lnTo>
                  <a:pt x="474" y="307"/>
                </a:lnTo>
                <a:lnTo>
                  <a:pt x="472" y="317"/>
                </a:lnTo>
                <a:lnTo>
                  <a:pt x="467" y="327"/>
                </a:lnTo>
                <a:lnTo>
                  <a:pt x="463" y="330"/>
                </a:lnTo>
                <a:lnTo>
                  <a:pt x="461" y="332"/>
                </a:lnTo>
                <a:lnTo>
                  <a:pt x="457" y="333"/>
                </a:lnTo>
                <a:lnTo>
                  <a:pt x="453" y="334"/>
                </a:lnTo>
                <a:lnTo>
                  <a:pt x="453" y="334"/>
                </a:lnTo>
                <a:lnTo>
                  <a:pt x="456" y="339"/>
                </a:lnTo>
                <a:lnTo>
                  <a:pt x="460" y="340"/>
                </a:lnTo>
                <a:lnTo>
                  <a:pt x="469" y="340"/>
                </a:lnTo>
                <a:lnTo>
                  <a:pt x="469" y="340"/>
                </a:lnTo>
                <a:lnTo>
                  <a:pt x="469" y="339"/>
                </a:lnTo>
                <a:lnTo>
                  <a:pt x="472" y="336"/>
                </a:lnTo>
                <a:lnTo>
                  <a:pt x="477" y="322"/>
                </a:lnTo>
                <a:lnTo>
                  <a:pt x="481" y="314"/>
                </a:lnTo>
                <a:lnTo>
                  <a:pt x="486" y="307"/>
                </a:lnTo>
                <a:lnTo>
                  <a:pt x="491" y="299"/>
                </a:lnTo>
                <a:lnTo>
                  <a:pt x="498" y="293"/>
                </a:lnTo>
                <a:lnTo>
                  <a:pt x="498" y="293"/>
                </a:lnTo>
                <a:lnTo>
                  <a:pt x="500" y="296"/>
                </a:lnTo>
                <a:lnTo>
                  <a:pt x="501" y="298"/>
                </a:lnTo>
                <a:lnTo>
                  <a:pt x="501" y="299"/>
                </a:lnTo>
                <a:lnTo>
                  <a:pt x="502" y="297"/>
                </a:lnTo>
                <a:lnTo>
                  <a:pt x="502" y="297"/>
                </a:lnTo>
                <a:lnTo>
                  <a:pt x="503" y="299"/>
                </a:lnTo>
                <a:lnTo>
                  <a:pt x="502" y="302"/>
                </a:lnTo>
                <a:lnTo>
                  <a:pt x="501" y="307"/>
                </a:lnTo>
                <a:lnTo>
                  <a:pt x="501" y="307"/>
                </a:lnTo>
                <a:lnTo>
                  <a:pt x="503" y="304"/>
                </a:lnTo>
                <a:lnTo>
                  <a:pt x="503" y="304"/>
                </a:lnTo>
                <a:lnTo>
                  <a:pt x="502" y="316"/>
                </a:lnTo>
                <a:lnTo>
                  <a:pt x="498" y="328"/>
                </a:lnTo>
                <a:lnTo>
                  <a:pt x="495" y="340"/>
                </a:lnTo>
                <a:lnTo>
                  <a:pt x="490" y="351"/>
                </a:lnTo>
                <a:lnTo>
                  <a:pt x="484" y="361"/>
                </a:lnTo>
                <a:lnTo>
                  <a:pt x="475" y="368"/>
                </a:lnTo>
                <a:lnTo>
                  <a:pt x="466" y="375"/>
                </a:lnTo>
                <a:lnTo>
                  <a:pt x="454" y="381"/>
                </a:lnTo>
                <a:lnTo>
                  <a:pt x="454" y="381"/>
                </a:lnTo>
                <a:lnTo>
                  <a:pt x="455" y="384"/>
                </a:lnTo>
                <a:lnTo>
                  <a:pt x="457" y="387"/>
                </a:lnTo>
                <a:lnTo>
                  <a:pt x="460" y="392"/>
                </a:lnTo>
                <a:lnTo>
                  <a:pt x="461" y="396"/>
                </a:lnTo>
                <a:lnTo>
                  <a:pt x="461" y="396"/>
                </a:lnTo>
                <a:lnTo>
                  <a:pt x="454" y="391"/>
                </a:lnTo>
                <a:lnTo>
                  <a:pt x="451" y="391"/>
                </a:lnTo>
                <a:lnTo>
                  <a:pt x="450" y="391"/>
                </a:lnTo>
                <a:lnTo>
                  <a:pt x="449" y="392"/>
                </a:lnTo>
                <a:lnTo>
                  <a:pt x="444" y="389"/>
                </a:lnTo>
                <a:lnTo>
                  <a:pt x="444" y="389"/>
                </a:lnTo>
                <a:lnTo>
                  <a:pt x="444" y="393"/>
                </a:lnTo>
                <a:lnTo>
                  <a:pt x="443" y="401"/>
                </a:lnTo>
                <a:lnTo>
                  <a:pt x="443" y="404"/>
                </a:lnTo>
                <a:lnTo>
                  <a:pt x="443" y="408"/>
                </a:lnTo>
                <a:lnTo>
                  <a:pt x="445" y="410"/>
                </a:lnTo>
                <a:lnTo>
                  <a:pt x="448" y="414"/>
                </a:lnTo>
                <a:lnTo>
                  <a:pt x="448" y="414"/>
                </a:lnTo>
                <a:lnTo>
                  <a:pt x="448" y="413"/>
                </a:lnTo>
                <a:lnTo>
                  <a:pt x="448" y="413"/>
                </a:lnTo>
                <a:lnTo>
                  <a:pt x="447" y="413"/>
                </a:lnTo>
                <a:lnTo>
                  <a:pt x="448" y="414"/>
                </a:lnTo>
                <a:lnTo>
                  <a:pt x="448" y="414"/>
                </a:lnTo>
                <a:close/>
                <a:moveTo>
                  <a:pt x="566" y="255"/>
                </a:moveTo>
                <a:lnTo>
                  <a:pt x="566" y="255"/>
                </a:lnTo>
                <a:lnTo>
                  <a:pt x="563" y="254"/>
                </a:lnTo>
                <a:lnTo>
                  <a:pt x="563" y="252"/>
                </a:lnTo>
                <a:lnTo>
                  <a:pt x="566" y="249"/>
                </a:lnTo>
                <a:lnTo>
                  <a:pt x="566" y="249"/>
                </a:lnTo>
                <a:lnTo>
                  <a:pt x="567" y="250"/>
                </a:lnTo>
                <a:lnTo>
                  <a:pt x="567" y="252"/>
                </a:lnTo>
                <a:lnTo>
                  <a:pt x="566" y="255"/>
                </a:lnTo>
                <a:lnTo>
                  <a:pt x="566" y="255"/>
                </a:lnTo>
                <a:close/>
                <a:moveTo>
                  <a:pt x="492" y="86"/>
                </a:moveTo>
                <a:lnTo>
                  <a:pt x="492" y="86"/>
                </a:lnTo>
                <a:lnTo>
                  <a:pt x="502" y="84"/>
                </a:lnTo>
                <a:lnTo>
                  <a:pt x="504" y="83"/>
                </a:lnTo>
                <a:lnTo>
                  <a:pt x="506" y="84"/>
                </a:lnTo>
                <a:lnTo>
                  <a:pt x="506" y="84"/>
                </a:lnTo>
                <a:lnTo>
                  <a:pt x="506" y="86"/>
                </a:lnTo>
                <a:lnTo>
                  <a:pt x="503" y="89"/>
                </a:lnTo>
                <a:lnTo>
                  <a:pt x="500" y="92"/>
                </a:lnTo>
                <a:lnTo>
                  <a:pt x="496" y="94"/>
                </a:lnTo>
                <a:lnTo>
                  <a:pt x="494" y="94"/>
                </a:lnTo>
                <a:lnTo>
                  <a:pt x="492" y="92"/>
                </a:lnTo>
                <a:lnTo>
                  <a:pt x="492" y="90"/>
                </a:lnTo>
                <a:lnTo>
                  <a:pt x="492" y="86"/>
                </a:lnTo>
                <a:lnTo>
                  <a:pt x="492" y="86"/>
                </a:lnTo>
                <a:lnTo>
                  <a:pt x="494" y="86"/>
                </a:lnTo>
                <a:lnTo>
                  <a:pt x="495" y="88"/>
                </a:lnTo>
                <a:lnTo>
                  <a:pt x="494" y="89"/>
                </a:lnTo>
                <a:lnTo>
                  <a:pt x="492" y="89"/>
                </a:lnTo>
                <a:lnTo>
                  <a:pt x="492" y="86"/>
                </a:lnTo>
                <a:lnTo>
                  <a:pt x="492" y="86"/>
                </a:lnTo>
                <a:close/>
                <a:moveTo>
                  <a:pt x="388" y="552"/>
                </a:moveTo>
                <a:lnTo>
                  <a:pt x="388" y="552"/>
                </a:lnTo>
                <a:lnTo>
                  <a:pt x="389" y="550"/>
                </a:lnTo>
                <a:lnTo>
                  <a:pt x="390" y="550"/>
                </a:lnTo>
                <a:lnTo>
                  <a:pt x="390" y="551"/>
                </a:lnTo>
                <a:lnTo>
                  <a:pt x="390" y="551"/>
                </a:lnTo>
                <a:lnTo>
                  <a:pt x="389" y="553"/>
                </a:lnTo>
                <a:lnTo>
                  <a:pt x="388" y="553"/>
                </a:lnTo>
                <a:lnTo>
                  <a:pt x="388" y="552"/>
                </a:lnTo>
                <a:lnTo>
                  <a:pt x="388" y="552"/>
                </a:lnTo>
                <a:close/>
                <a:moveTo>
                  <a:pt x="412" y="468"/>
                </a:moveTo>
                <a:lnTo>
                  <a:pt x="412" y="468"/>
                </a:lnTo>
                <a:lnTo>
                  <a:pt x="418" y="462"/>
                </a:lnTo>
                <a:lnTo>
                  <a:pt x="415" y="466"/>
                </a:lnTo>
                <a:lnTo>
                  <a:pt x="412" y="470"/>
                </a:lnTo>
                <a:lnTo>
                  <a:pt x="412" y="470"/>
                </a:lnTo>
                <a:lnTo>
                  <a:pt x="412" y="468"/>
                </a:lnTo>
                <a:lnTo>
                  <a:pt x="412" y="468"/>
                </a:lnTo>
                <a:lnTo>
                  <a:pt x="412" y="468"/>
                </a:lnTo>
                <a:lnTo>
                  <a:pt x="412" y="468"/>
                </a:lnTo>
                <a:lnTo>
                  <a:pt x="412" y="469"/>
                </a:lnTo>
                <a:lnTo>
                  <a:pt x="412" y="468"/>
                </a:lnTo>
                <a:lnTo>
                  <a:pt x="412" y="468"/>
                </a:lnTo>
                <a:close/>
                <a:moveTo>
                  <a:pt x="329" y="437"/>
                </a:moveTo>
                <a:lnTo>
                  <a:pt x="329" y="437"/>
                </a:lnTo>
                <a:lnTo>
                  <a:pt x="327" y="437"/>
                </a:lnTo>
                <a:lnTo>
                  <a:pt x="327" y="437"/>
                </a:lnTo>
                <a:lnTo>
                  <a:pt x="327" y="435"/>
                </a:lnTo>
                <a:lnTo>
                  <a:pt x="327" y="435"/>
                </a:lnTo>
                <a:lnTo>
                  <a:pt x="327" y="435"/>
                </a:lnTo>
                <a:lnTo>
                  <a:pt x="330" y="435"/>
                </a:lnTo>
                <a:lnTo>
                  <a:pt x="329" y="437"/>
                </a:lnTo>
                <a:lnTo>
                  <a:pt x="329" y="437"/>
                </a:lnTo>
                <a:close/>
                <a:moveTo>
                  <a:pt x="303" y="395"/>
                </a:moveTo>
                <a:lnTo>
                  <a:pt x="303" y="395"/>
                </a:lnTo>
                <a:lnTo>
                  <a:pt x="306" y="392"/>
                </a:lnTo>
                <a:lnTo>
                  <a:pt x="308" y="392"/>
                </a:lnTo>
                <a:lnTo>
                  <a:pt x="308" y="392"/>
                </a:lnTo>
                <a:lnTo>
                  <a:pt x="306" y="393"/>
                </a:lnTo>
                <a:lnTo>
                  <a:pt x="303" y="395"/>
                </a:lnTo>
                <a:lnTo>
                  <a:pt x="303" y="395"/>
                </a:lnTo>
                <a:close/>
                <a:moveTo>
                  <a:pt x="307" y="358"/>
                </a:moveTo>
                <a:lnTo>
                  <a:pt x="307" y="358"/>
                </a:lnTo>
                <a:lnTo>
                  <a:pt x="307" y="358"/>
                </a:lnTo>
                <a:lnTo>
                  <a:pt x="306" y="360"/>
                </a:lnTo>
                <a:lnTo>
                  <a:pt x="306" y="360"/>
                </a:lnTo>
                <a:lnTo>
                  <a:pt x="304" y="358"/>
                </a:lnTo>
                <a:lnTo>
                  <a:pt x="307" y="358"/>
                </a:lnTo>
                <a:lnTo>
                  <a:pt x="307" y="358"/>
                </a:lnTo>
                <a:close/>
                <a:moveTo>
                  <a:pt x="356" y="304"/>
                </a:moveTo>
                <a:lnTo>
                  <a:pt x="356" y="304"/>
                </a:lnTo>
                <a:lnTo>
                  <a:pt x="356" y="304"/>
                </a:lnTo>
                <a:close/>
                <a:moveTo>
                  <a:pt x="356" y="304"/>
                </a:moveTo>
                <a:lnTo>
                  <a:pt x="356" y="304"/>
                </a:lnTo>
                <a:lnTo>
                  <a:pt x="356" y="304"/>
                </a:lnTo>
                <a:close/>
                <a:moveTo>
                  <a:pt x="394" y="304"/>
                </a:move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close/>
                <a:moveTo>
                  <a:pt x="439" y="228"/>
                </a:moveTo>
                <a:lnTo>
                  <a:pt x="439" y="228"/>
                </a:lnTo>
                <a:lnTo>
                  <a:pt x="441" y="231"/>
                </a:lnTo>
                <a:lnTo>
                  <a:pt x="442" y="234"/>
                </a:lnTo>
                <a:lnTo>
                  <a:pt x="442" y="234"/>
                </a:lnTo>
                <a:lnTo>
                  <a:pt x="441" y="234"/>
                </a:lnTo>
                <a:lnTo>
                  <a:pt x="439" y="233"/>
                </a:lnTo>
                <a:lnTo>
                  <a:pt x="439" y="228"/>
                </a:lnTo>
                <a:lnTo>
                  <a:pt x="439" y="228"/>
                </a:lnTo>
                <a:close/>
                <a:moveTo>
                  <a:pt x="459" y="279"/>
                </a:moveTo>
                <a:lnTo>
                  <a:pt x="459" y="279"/>
                </a:lnTo>
                <a:lnTo>
                  <a:pt x="459" y="281"/>
                </a:lnTo>
                <a:lnTo>
                  <a:pt x="459" y="281"/>
                </a:lnTo>
                <a:lnTo>
                  <a:pt x="456" y="283"/>
                </a:lnTo>
                <a:lnTo>
                  <a:pt x="456" y="283"/>
                </a:lnTo>
                <a:lnTo>
                  <a:pt x="456" y="280"/>
                </a:lnTo>
                <a:lnTo>
                  <a:pt x="456" y="280"/>
                </a:lnTo>
                <a:lnTo>
                  <a:pt x="459" y="279"/>
                </a:lnTo>
                <a:lnTo>
                  <a:pt x="459" y="279"/>
                </a:lnTo>
                <a:close/>
                <a:moveTo>
                  <a:pt x="453" y="305"/>
                </a:moveTo>
                <a:lnTo>
                  <a:pt x="453" y="305"/>
                </a:lnTo>
                <a:lnTo>
                  <a:pt x="455" y="305"/>
                </a:lnTo>
                <a:lnTo>
                  <a:pt x="456" y="307"/>
                </a:lnTo>
                <a:lnTo>
                  <a:pt x="455" y="307"/>
                </a:lnTo>
                <a:lnTo>
                  <a:pt x="455" y="307"/>
                </a:lnTo>
                <a:lnTo>
                  <a:pt x="451" y="307"/>
                </a:lnTo>
                <a:lnTo>
                  <a:pt x="451" y="305"/>
                </a:lnTo>
                <a:lnTo>
                  <a:pt x="453" y="305"/>
                </a:lnTo>
                <a:lnTo>
                  <a:pt x="453" y="305"/>
                </a:lnTo>
                <a:close/>
                <a:moveTo>
                  <a:pt x="456" y="396"/>
                </a:moveTo>
                <a:lnTo>
                  <a:pt x="456" y="396"/>
                </a:lnTo>
                <a:lnTo>
                  <a:pt x="454" y="396"/>
                </a:lnTo>
                <a:lnTo>
                  <a:pt x="455" y="396"/>
                </a:lnTo>
                <a:lnTo>
                  <a:pt x="456" y="397"/>
                </a:lnTo>
                <a:lnTo>
                  <a:pt x="456" y="396"/>
                </a:lnTo>
                <a:lnTo>
                  <a:pt x="456" y="396"/>
                </a:lnTo>
                <a:lnTo>
                  <a:pt x="455" y="395"/>
                </a:lnTo>
                <a:lnTo>
                  <a:pt x="456" y="396"/>
                </a:lnTo>
                <a:lnTo>
                  <a:pt x="456" y="396"/>
                </a:lnTo>
                <a:close/>
                <a:moveTo>
                  <a:pt x="518" y="362"/>
                </a:moveTo>
                <a:lnTo>
                  <a:pt x="518" y="362"/>
                </a:lnTo>
                <a:lnTo>
                  <a:pt x="518" y="364"/>
                </a:lnTo>
                <a:lnTo>
                  <a:pt x="516" y="366"/>
                </a:lnTo>
                <a:lnTo>
                  <a:pt x="515" y="366"/>
                </a:lnTo>
                <a:lnTo>
                  <a:pt x="515" y="366"/>
                </a:lnTo>
                <a:lnTo>
                  <a:pt x="514" y="363"/>
                </a:lnTo>
                <a:lnTo>
                  <a:pt x="515" y="363"/>
                </a:lnTo>
                <a:lnTo>
                  <a:pt x="518" y="362"/>
                </a:lnTo>
                <a:lnTo>
                  <a:pt x="518" y="362"/>
                </a:lnTo>
                <a:close/>
                <a:moveTo>
                  <a:pt x="562" y="293"/>
                </a:moveTo>
                <a:lnTo>
                  <a:pt x="562" y="293"/>
                </a:lnTo>
                <a:lnTo>
                  <a:pt x="563" y="293"/>
                </a:lnTo>
                <a:lnTo>
                  <a:pt x="563" y="295"/>
                </a:lnTo>
                <a:lnTo>
                  <a:pt x="563" y="297"/>
                </a:lnTo>
                <a:lnTo>
                  <a:pt x="561" y="299"/>
                </a:lnTo>
                <a:lnTo>
                  <a:pt x="561" y="299"/>
                </a:lnTo>
                <a:lnTo>
                  <a:pt x="560" y="297"/>
                </a:lnTo>
                <a:lnTo>
                  <a:pt x="560" y="296"/>
                </a:lnTo>
                <a:lnTo>
                  <a:pt x="562" y="293"/>
                </a:lnTo>
                <a:lnTo>
                  <a:pt x="562" y="293"/>
                </a:lnTo>
                <a:close/>
                <a:moveTo>
                  <a:pt x="562" y="278"/>
                </a:moveTo>
                <a:lnTo>
                  <a:pt x="562" y="278"/>
                </a:lnTo>
                <a:lnTo>
                  <a:pt x="563" y="279"/>
                </a:lnTo>
                <a:lnTo>
                  <a:pt x="563" y="281"/>
                </a:lnTo>
                <a:lnTo>
                  <a:pt x="562" y="283"/>
                </a:lnTo>
                <a:lnTo>
                  <a:pt x="559" y="284"/>
                </a:lnTo>
                <a:lnTo>
                  <a:pt x="559" y="284"/>
                </a:lnTo>
                <a:lnTo>
                  <a:pt x="560" y="283"/>
                </a:lnTo>
                <a:lnTo>
                  <a:pt x="560" y="281"/>
                </a:lnTo>
                <a:lnTo>
                  <a:pt x="560" y="279"/>
                </a:lnTo>
                <a:lnTo>
                  <a:pt x="562" y="278"/>
                </a:lnTo>
                <a:lnTo>
                  <a:pt x="562" y="278"/>
                </a:lnTo>
                <a:close/>
                <a:moveTo>
                  <a:pt x="394" y="304"/>
                </a:moveTo>
                <a:lnTo>
                  <a:pt x="395" y="304"/>
                </a:lnTo>
                <a:lnTo>
                  <a:pt x="394" y="304"/>
                </a:lnTo>
                <a:close/>
                <a:moveTo>
                  <a:pt x="607" y="214"/>
                </a:moveTo>
                <a:lnTo>
                  <a:pt x="607" y="214"/>
                </a:lnTo>
                <a:lnTo>
                  <a:pt x="609" y="214"/>
                </a:lnTo>
                <a:lnTo>
                  <a:pt x="610" y="215"/>
                </a:lnTo>
                <a:lnTo>
                  <a:pt x="610" y="218"/>
                </a:lnTo>
                <a:lnTo>
                  <a:pt x="610" y="220"/>
                </a:lnTo>
                <a:lnTo>
                  <a:pt x="610" y="220"/>
                </a:lnTo>
                <a:lnTo>
                  <a:pt x="607" y="219"/>
                </a:lnTo>
                <a:lnTo>
                  <a:pt x="605" y="218"/>
                </a:lnTo>
                <a:lnTo>
                  <a:pt x="607" y="215"/>
                </a:lnTo>
                <a:lnTo>
                  <a:pt x="607" y="214"/>
                </a:lnTo>
                <a:lnTo>
                  <a:pt x="607" y="214"/>
                </a:lnTo>
                <a:close/>
                <a:moveTo>
                  <a:pt x="507" y="302"/>
                </a:moveTo>
                <a:lnTo>
                  <a:pt x="507" y="302"/>
                </a:lnTo>
                <a:lnTo>
                  <a:pt x="507" y="304"/>
                </a:lnTo>
                <a:lnTo>
                  <a:pt x="506" y="304"/>
                </a:lnTo>
                <a:lnTo>
                  <a:pt x="507" y="303"/>
                </a:lnTo>
                <a:lnTo>
                  <a:pt x="507" y="302"/>
                </a:lnTo>
                <a:lnTo>
                  <a:pt x="507" y="302"/>
                </a:lnTo>
                <a:lnTo>
                  <a:pt x="507" y="302"/>
                </a:lnTo>
                <a:lnTo>
                  <a:pt x="507" y="302"/>
                </a:lnTo>
                <a:lnTo>
                  <a:pt x="507" y="302"/>
                </a:lnTo>
                <a:close/>
                <a:moveTo>
                  <a:pt x="394" y="304"/>
                </a:move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close/>
                <a:moveTo>
                  <a:pt x="394" y="304"/>
                </a:move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close/>
                <a:moveTo>
                  <a:pt x="395" y="304"/>
                </a:moveTo>
                <a:lnTo>
                  <a:pt x="395" y="304"/>
                </a:lnTo>
                <a:lnTo>
                  <a:pt x="395" y="304"/>
                </a:lnTo>
                <a:close/>
                <a:moveTo>
                  <a:pt x="468" y="303"/>
                </a:moveTo>
                <a:lnTo>
                  <a:pt x="468" y="303"/>
                </a:lnTo>
                <a:lnTo>
                  <a:pt x="469" y="302"/>
                </a:lnTo>
                <a:lnTo>
                  <a:pt x="472" y="302"/>
                </a:lnTo>
                <a:lnTo>
                  <a:pt x="473" y="301"/>
                </a:lnTo>
                <a:lnTo>
                  <a:pt x="468" y="303"/>
                </a:lnTo>
                <a:lnTo>
                  <a:pt x="468" y="303"/>
                </a:lnTo>
                <a:lnTo>
                  <a:pt x="468" y="303"/>
                </a:lnTo>
                <a:lnTo>
                  <a:pt x="468" y="303"/>
                </a:lnTo>
                <a:lnTo>
                  <a:pt x="469" y="303"/>
                </a:lnTo>
                <a:lnTo>
                  <a:pt x="468" y="303"/>
                </a:lnTo>
                <a:lnTo>
                  <a:pt x="468" y="303"/>
                </a:lnTo>
                <a:close/>
                <a:moveTo>
                  <a:pt x="395" y="304"/>
                </a:moveTo>
                <a:lnTo>
                  <a:pt x="395" y="304"/>
                </a:lnTo>
                <a:lnTo>
                  <a:pt x="395" y="304"/>
                </a:lnTo>
                <a:lnTo>
                  <a:pt x="395" y="304"/>
                </a:lnTo>
                <a:lnTo>
                  <a:pt x="395" y="304"/>
                </a:lnTo>
                <a:close/>
                <a:moveTo>
                  <a:pt x="394" y="304"/>
                </a:move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close/>
                <a:moveTo>
                  <a:pt x="467" y="297"/>
                </a:moveTo>
                <a:lnTo>
                  <a:pt x="467" y="297"/>
                </a:lnTo>
                <a:lnTo>
                  <a:pt x="473" y="295"/>
                </a:lnTo>
                <a:lnTo>
                  <a:pt x="474" y="293"/>
                </a:lnTo>
                <a:lnTo>
                  <a:pt x="475" y="295"/>
                </a:lnTo>
                <a:lnTo>
                  <a:pt x="473" y="296"/>
                </a:lnTo>
                <a:lnTo>
                  <a:pt x="467" y="297"/>
                </a:lnTo>
                <a:lnTo>
                  <a:pt x="467" y="297"/>
                </a:lnTo>
                <a:lnTo>
                  <a:pt x="469" y="296"/>
                </a:lnTo>
                <a:lnTo>
                  <a:pt x="469" y="296"/>
                </a:lnTo>
                <a:lnTo>
                  <a:pt x="469" y="297"/>
                </a:lnTo>
                <a:lnTo>
                  <a:pt x="467" y="297"/>
                </a:lnTo>
                <a:lnTo>
                  <a:pt x="467" y="297"/>
                </a:lnTo>
                <a:close/>
                <a:moveTo>
                  <a:pt x="557" y="234"/>
                </a:moveTo>
                <a:lnTo>
                  <a:pt x="557" y="234"/>
                </a:lnTo>
                <a:lnTo>
                  <a:pt x="560" y="234"/>
                </a:lnTo>
                <a:lnTo>
                  <a:pt x="561" y="236"/>
                </a:lnTo>
                <a:lnTo>
                  <a:pt x="561" y="239"/>
                </a:lnTo>
                <a:lnTo>
                  <a:pt x="561" y="239"/>
                </a:lnTo>
                <a:lnTo>
                  <a:pt x="560" y="239"/>
                </a:lnTo>
                <a:lnTo>
                  <a:pt x="557" y="238"/>
                </a:lnTo>
                <a:lnTo>
                  <a:pt x="557" y="237"/>
                </a:lnTo>
                <a:lnTo>
                  <a:pt x="557" y="234"/>
                </a:lnTo>
                <a:lnTo>
                  <a:pt x="557" y="234"/>
                </a:lnTo>
                <a:close/>
                <a:moveTo>
                  <a:pt x="455" y="303"/>
                </a:moveTo>
                <a:lnTo>
                  <a:pt x="455" y="303"/>
                </a:lnTo>
                <a:lnTo>
                  <a:pt x="459" y="303"/>
                </a:lnTo>
                <a:lnTo>
                  <a:pt x="459" y="303"/>
                </a:lnTo>
                <a:lnTo>
                  <a:pt x="459" y="304"/>
                </a:lnTo>
                <a:lnTo>
                  <a:pt x="457" y="304"/>
                </a:lnTo>
                <a:lnTo>
                  <a:pt x="455" y="303"/>
                </a:lnTo>
                <a:lnTo>
                  <a:pt x="455" y="303"/>
                </a:lnTo>
                <a:lnTo>
                  <a:pt x="455" y="304"/>
                </a:lnTo>
                <a:lnTo>
                  <a:pt x="455" y="303"/>
                </a:lnTo>
                <a:lnTo>
                  <a:pt x="455" y="303"/>
                </a:lnTo>
                <a:close/>
                <a:moveTo>
                  <a:pt x="395" y="304"/>
                </a:moveTo>
                <a:lnTo>
                  <a:pt x="395" y="304"/>
                </a:lnTo>
                <a:lnTo>
                  <a:pt x="395" y="304"/>
                </a:lnTo>
                <a:lnTo>
                  <a:pt x="395" y="304"/>
                </a:lnTo>
                <a:lnTo>
                  <a:pt x="395" y="304"/>
                </a:lnTo>
                <a:close/>
                <a:moveTo>
                  <a:pt x="395" y="304"/>
                </a:moveTo>
                <a:lnTo>
                  <a:pt x="395" y="304"/>
                </a:lnTo>
                <a:lnTo>
                  <a:pt x="395" y="304"/>
                </a:lnTo>
                <a:close/>
                <a:moveTo>
                  <a:pt x="395" y="304"/>
                </a:moveTo>
                <a:lnTo>
                  <a:pt x="395" y="304"/>
                </a:lnTo>
                <a:lnTo>
                  <a:pt x="395" y="304"/>
                </a:lnTo>
                <a:lnTo>
                  <a:pt x="395" y="304"/>
                </a:lnTo>
                <a:lnTo>
                  <a:pt x="395" y="304"/>
                </a:lnTo>
                <a:lnTo>
                  <a:pt x="395" y="304"/>
                </a:lnTo>
                <a:close/>
                <a:moveTo>
                  <a:pt x="479" y="277"/>
                </a:moveTo>
                <a:lnTo>
                  <a:pt x="479" y="277"/>
                </a:lnTo>
                <a:lnTo>
                  <a:pt x="472" y="278"/>
                </a:lnTo>
                <a:lnTo>
                  <a:pt x="471" y="278"/>
                </a:lnTo>
                <a:lnTo>
                  <a:pt x="472" y="278"/>
                </a:lnTo>
                <a:lnTo>
                  <a:pt x="475" y="277"/>
                </a:lnTo>
                <a:lnTo>
                  <a:pt x="479" y="277"/>
                </a:lnTo>
                <a:lnTo>
                  <a:pt x="479" y="277"/>
                </a:lnTo>
                <a:lnTo>
                  <a:pt x="477" y="277"/>
                </a:lnTo>
                <a:lnTo>
                  <a:pt x="479" y="277"/>
                </a:lnTo>
                <a:lnTo>
                  <a:pt x="479" y="277"/>
                </a:lnTo>
                <a:close/>
                <a:moveTo>
                  <a:pt x="395" y="304"/>
                </a:moveTo>
                <a:lnTo>
                  <a:pt x="395" y="304"/>
                </a:lnTo>
                <a:lnTo>
                  <a:pt x="395" y="304"/>
                </a:lnTo>
                <a:lnTo>
                  <a:pt x="395" y="304"/>
                </a:lnTo>
                <a:lnTo>
                  <a:pt x="395" y="304"/>
                </a:lnTo>
                <a:lnTo>
                  <a:pt x="395" y="304"/>
                </a:lnTo>
                <a:close/>
                <a:moveTo>
                  <a:pt x="584" y="147"/>
                </a:moveTo>
                <a:lnTo>
                  <a:pt x="584" y="147"/>
                </a:lnTo>
                <a:lnTo>
                  <a:pt x="585" y="145"/>
                </a:lnTo>
                <a:lnTo>
                  <a:pt x="587" y="147"/>
                </a:lnTo>
                <a:lnTo>
                  <a:pt x="589" y="148"/>
                </a:lnTo>
                <a:lnTo>
                  <a:pt x="587" y="150"/>
                </a:lnTo>
                <a:lnTo>
                  <a:pt x="587" y="150"/>
                </a:lnTo>
                <a:lnTo>
                  <a:pt x="584" y="149"/>
                </a:lnTo>
                <a:lnTo>
                  <a:pt x="583" y="149"/>
                </a:lnTo>
                <a:lnTo>
                  <a:pt x="584" y="147"/>
                </a:lnTo>
                <a:lnTo>
                  <a:pt x="584" y="147"/>
                </a:lnTo>
                <a:close/>
                <a:moveTo>
                  <a:pt x="551" y="200"/>
                </a:moveTo>
                <a:lnTo>
                  <a:pt x="551" y="200"/>
                </a:lnTo>
                <a:lnTo>
                  <a:pt x="553" y="200"/>
                </a:lnTo>
                <a:lnTo>
                  <a:pt x="554" y="201"/>
                </a:lnTo>
                <a:lnTo>
                  <a:pt x="554" y="203"/>
                </a:lnTo>
                <a:lnTo>
                  <a:pt x="553" y="206"/>
                </a:lnTo>
                <a:lnTo>
                  <a:pt x="553" y="206"/>
                </a:lnTo>
                <a:lnTo>
                  <a:pt x="553" y="206"/>
                </a:lnTo>
                <a:lnTo>
                  <a:pt x="553" y="206"/>
                </a:lnTo>
                <a:lnTo>
                  <a:pt x="551" y="204"/>
                </a:lnTo>
                <a:lnTo>
                  <a:pt x="550" y="203"/>
                </a:lnTo>
                <a:lnTo>
                  <a:pt x="550" y="202"/>
                </a:lnTo>
                <a:lnTo>
                  <a:pt x="551" y="200"/>
                </a:lnTo>
                <a:lnTo>
                  <a:pt x="551" y="200"/>
                </a:lnTo>
                <a:close/>
                <a:moveTo>
                  <a:pt x="395" y="304"/>
                </a:moveTo>
                <a:lnTo>
                  <a:pt x="395" y="304"/>
                </a:lnTo>
                <a:lnTo>
                  <a:pt x="395" y="304"/>
                </a:lnTo>
                <a:lnTo>
                  <a:pt x="395" y="304"/>
                </a:lnTo>
                <a:close/>
                <a:moveTo>
                  <a:pt x="394" y="304"/>
                </a:move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close/>
                <a:moveTo>
                  <a:pt x="395" y="304"/>
                </a:moveTo>
                <a:lnTo>
                  <a:pt x="395" y="304"/>
                </a:lnTo>
                <a:lnTo>
                  <a:pt x="395" y="304"/>
                </a:lnTo>
                <a:lnTo>
                  <a:pt x="395" y="304"/>
                </a:lnTo>
                <a:lnTo>
                  <a:pt x="395" y="304"/>
                </a:lnTo>
                <a:lnTo>
                  <a:pt x="395" y="304"/>
                </a:lnTo>
                <a:close/>
                <a:moveTo>
                  <a:pt x="392" y="304"/>
                </a:moveTo>
                <a:lnTo>
                  <a:pt x="394" y="304"/>
                </a:lnTo>
                <a:lnTo>
                  <a:pt x="394" y="304"/>
                </a:lnTo>
                <a:lnTo>
                  <a:pt x="392" y="304"/>
                </a:lnTo>
                <a:lnTo>
                  <a:pt x="392" y="304"/>
                </a:lnTo>
                <a:close/>
                <a:moveTo>
                  <a:pt x="386" y="304"/>
                </a:moveTo>
                <a:lnTo>
                  <a:pt x="386" y="304"/>
                </a:lnTo>
                <a:lnTo>
                  <a:pt x="388" y="303"/>
                </a:lnTo>
                <a:lnTo>
                  <a:pt x="390" y="303"/>
                </a:lnTo>
                <a:lnTo>
                  <a:pt x="392" y="303"/>
                </a:lnTo>
                <a:lnTo>
                  <a:pt x="392" y="304"/>
                </a:lnTo>
                <a:lnTo>
                  <a:pt x="392" y="304"/>
                </a:lnTo>
                <a:lnTo>
                  <a:pt x="391" y="305"/>
                </a:lnTo>
                <a:lnTo>
                  <a:pt x="390" y="305"/>
                </a:lnTo>
                <a:lnTo>
                  <a:pt x="386" y="304"/>
                </a:lnTo>
                <a:lnTo>
                  <a:pt x="386" y="304"/>
                </a:lnTo>
                <a:lnTo>
                  <a:pt x="388" y="304"/>
                </a:lnTo>
                <a:lnTo>
                  <a:pt x="386" y="304"/>
                </a:lnTo>
                <a:lnTo>
                  <a:pt x="386" y="304"/>
                </a:lnTo>
                <a:close/>
                <a:moveTo>
                  <a:pt x="408" y="301"/>
                </a:moveTo>
                <a:lnTo>
                  <a:pt x="408" y="301"/>
                </a:lnTo>
                <a:lnTo>
                  <a:pt x="410" y="301"/>
                </a:lnTo>
                <a:lnTo>
                  <a:pt x="407" y="302"/>
                </a:lnTo>
                <a:lnTo>
                  <a:pt x="407" y="302"/>
                </a:lnTo>
                <a:lnTo>
                  <a:pt x="406" y="301"/>
                </a:lnTo>
                <a:lnTo>
                  <a:pt x="408" y="301"/>
                </a:lnTo>
                <a:lnTo>
                  <a:pt x="408" y="301"/>
                </a:lnTo>
                <a:close/>
                <a:moveTo>
                  <a:pt x="394" y="304"/>
                </a:move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close/>
                <a:moveTo>
                  <a:pt x="469" y="271"/>
                </a:moveTo>
                <a:lnTo>
                  <a:pt x="469" y="271"/>
                </a:lnTo>
                <a:lnTo>
                  <a:pt x="472" y="273"/>
                </a:lnTo>
                <a:lnTo>
                  <a:pt x="472" y="274"/>
                </a:lnTo>
                <a:lnTo>
                  <a:pt x="472" y="274"/>
                </a:lnTo>
                <a:lnTo>
                  <a:pt x="471" y="273"/>
                </a:lnTo>
                <a:lnTo>
                  <a:pt x="469" y="271"/>
                </a:lnTo>
                <a:lnTo>
                  <a:pt x="469" y="271"/>
                </a:lnTo>
                <a:lnTo>
                  <a:pt x="469" y="272"/>
                </a:lnTo>
                <a:lnTo>
                  <a:pt x="469" y="271"/>
                </a:lnTo>
                <a:lnTo>
                  <a:pt x="469" y="271"/>
                </a:lnTo>
                <a:close/>
                <a:moveTo>
                  <a:pt x="394" y="304"/>
                </a:moveTo>
                <a:lnTo>
                  <a:pt x="394" y="304"/>
                </a:lnTo>
                <a:lnTo>
                  <a:pt x="394" y="304"/>
                </a:lnTo>
                <a:close/>
                <a:moveTo>
                  <a:pt x="542" y="172"/>
                </a:moveTo>
                <a:lnTo>
                  <a:pt x="542" y="172"/>
                </a:lnTo>
                <a:lnTo>
                  <a:pt x="543" y="174"/>
                </a:lnTo>
                <a:lnTo>
                  <a:pt x="544" y="177"/>
                </a:lnTo>
                <a:lnTo>
                  <a:pt x="545" y="178"/>
                </a:lnTo>
                <a:lnTo>
                  <a:pt x="546" y="180"/>
                </a:lnTo>
                <a:lnTo>
                  <a:pt x="546" y="180"/>
                </a:lnTo>
                <a:lnTo>
                  <a:pt x="543" y="180"/>
                </a:lnTo>
                <a:lnTo>
                  <a:pt x="542" y="178"/>
                </a:lnTo>
                <a:lnTo>
                  <a:pt x="542" y="172"/>
                </a:lnTo>
                <a:lnTo>
                  <a:pt x="542" y="172"/>
                </a:lnTo>
                <a:close/>
                <a:moveTo>
                  <a:pt x="394" y="304"/>
                </a:moveTo>
                <a:lnTo>
                  <a:pt x="394" y="304"/>
                </a:lnTo>
                <a:lnTo>
                  <a:pt x="392" y="304"/>
                </a:lnTo>
                <a:lnTo>
                  <a:pt x="394" y="304"/>
                </a:lnTo>
                <a:lnTo>
                  <a:pt x="394" y="304"/>
                </a:lnTo>
                <a:close/>
                <a:moveTo>
                  <a:pt x="374" y="303"/>
                </a:moveTo>
                <a:lnTo>
                  <a:pt x="374" y="303"/>
                </a:lnTo>
                <a:lnTo>
                  <a:pt x="379" y="303"/>
                </a:lnTo>
                <a:lnTo>
                  <a:pt x="379" y="303"/>
                </a:lnTo>
                <a:lnTo>
                  <a:pt x="379" y="304"/>
                </a:lnTo>
                <a:lnTo>
                  <a:pt x="377" y="304"/>
                </a:lnTo>
                <a:lnTo>
                  <a:pt x="374" y="303"/>
                </a:lnTo>
                <a:lnTo>
                  <a:pt x="374" y="303"/>
                </a:lnTo>
                <a:lnTo>
                  <a:pt x="376" y="303"/>
                </a:lnTo>
                <a:lnTo>
                  <a:pt x="374" y="303"/>
                </a:lnTo>
                <a:lnTo>
                  <a:pt x="374" y="303"/>
                </a:lnTo>
                <a:close/>
                <a:moveTo>
                  <a:pt x="394" y="304"/>
                </a:move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lnTo>
                  <a:pt x="394" y="304"/>
                </a:lnTo>
                <a:close/>
                <a:moveTo>
                  <a:pt x="469" y="266"/>
                </a:moveTo>
                <a:lnTo>
                  <a:pt x="469" y="266"/>
                </a:lnTo>
                <a:lnTo>
                  <a:pt x="474" y="262"/>
                </a:lnTo>
                <a:lnTo>
                  <a:pt x="477" y="261"/>
                </a:lnTo>
                <a:lnTo>
                  <a:pt x="477" y="262"/>
                </a:lnTo>
                <a:lnTo>
                  <a:pt x="475" y="263"/>
                </a:lnTo>
                <a:lnTo>
                  <a:pt x="469" y="266"/>
                </a:lnTo>
                <a:lnTo>
                  <a:pt x="469" y="266"/>
                </a:lnTo>
                <a:lnTo>
                  <a:pt x="471" y="266"/>
                </a:lnTo>
                <a:lnTo>
                  <a:pt x="469" y="266"/>
                </a:lnTo>
                <a:lnTo>
                  <a:pt x="469" y="266"/>
                </a:lnTo>
                <a:close/>
                <a:moveTo>
                  <a:pt x="473" y="265"/>
                </a:moveTo>
                <a:lnTo>
                  <a:pt x="473" y="265"/>
                </a:lnTo>
                <a:lnTo>
                  <a:pt x="474" y="265"/>
                </a:lnTo>
                <a:lnTo>
                  <a:pt x="474" y="266"/>
                </a:lnTo>
                <a:lnTo>
                  <a:pt x="472" y="268"/>
                </a:lnTo>
                <a:lnTo>
                  <a:pt x="472" y="268"/>
                </a:lnTo>
                <a:lnTo>
                  <a:pt x="471" y="267"/>
                </a:lnTo>
                <a:lnTo>
                  <a:pt x="472" y="266"/>
                </a:lnTo>
                <a:lnTo>
                  <a:pt x="473" y="265"/>
                </a:lnTo>
                <a:lnTo>
                  <a:pt x="473" y="265"/>
                </a:lnTo>
                <a:close/>
                <a:moveTo>
                  <a:pt x="392" y="304"/>
                </a:moveTo>
                <a:lnTo>
                  <a:pt x="392" y="304"/>
                </a:lnTo>
                <a:lnTo>
                  <a:pt x="356" y="305"/>
                </a:lnTo>
                <a:lnTo>
                  <a:pt x="392" y="304"/>
                </a:lnTo>
                <a:lnTo>
                  <a:pt x="392" y="304"/>
                </a:lnTo>
                <a:lnTo>
                  <a:pt x="359" y="305"/>
                </a:lnTo>
                <a:lnTo>
                  <a:pt x="392" y="304"/>
                </a:lnTo>
                <a:lnTo>
                  <a:pt x="392" y="304"/>
                </a:lnTo>
                <a:close/>
                <a:moveTo>
                  <a:pt x="544" y="137"/>
                </a:moveTo>
                <a:lnTo>
                  <a:pt x="544" y="137"/>
                </a:lnTo>
                <a:lnTo>
                  <a:pt x="548" y="138"/>
                </a:lnTo>
                <a:lnTo>
                  <a:pt x="549" y="139"/>
                </a:lnTo>
                <a:lnTo>
                  <a:pt x="549" y="141"/>
                </a:lnTo>
                <a:lnTo>
                  <a:pt x="549" y="141"/>
                </a:lnTo>
                <a:lnTo>
                  <a:pt x="546" y="141"/>
                </a:lnTo>
                <a:lnTo>
                  <a:pt x="545" y="139"/>
                </a:lnTo>
                <a:lnTo>
                  <a:pt x="544" y="137"/>
                </a:lnTo>
                <a:lnTo>
                  <a:pt x="544" y="137"/>
                </a:lnTo>
                <a:close/>
                <a:moveTo>
                  <a:pt x="392" y="304"/>
                </a:moveTo>
                <a:lnTo>
                  <a:pt x="392" y="304"/>
                </a:lnTo>
                <a:lnTo>
                  <a:pt x="392" y="304"/>
                </a:lnTo>
                <a:lnTo>
                  <a:pt x="392" y="304"/>
                </a:lnTo>
                <a:lnTo>
                  <a:pt x="392" y="304"/>
                </a:lnTo>
                <a:close/>
                <a:moveTo>
                  <a:pt x="409" y="293"/>
                </a:moveTo>
                <a:lnTo>
                  <a:pt x="409" y="293"/>
                </a:lnTo>
                <a:lnTo>
                  <a:pt x="413" y="292"/>
                </a:lnTo>
                <a:lnTo>
                  <a:pt x="409" y="293"/>
                </a:lnTo>
                <a:lnTo>
                  <a:pt x="409" y="293"/>
                </a:lnTo>
                <a:lnTo>
                  <a:pt x="412" y="293"/>
                </a:lnTo>
                <a:lnTo>
                  <a:pt x="409" y="293"/>
                </a:lnTo>
                <a:lnTo>
                  <a:pt x="409" y="293"/>
                </a:lnTo>
                <a:close/>
                <a:moveTo>
                  <a:pt x="354" y="303"/>
                </a:moveTo>
                <a:lnTo>
                  <a:pt x="354" y="303"/>
                </a:lnTo>
                <a:lnTo>
                  <a:pt x="356" y="303"/>
                </a:lnTo>
                <a:lnTo>
                  <a:pt x="354" y="303"/>
                </a:lnTo>
                <a:lnTo>
                  <a:pt x="354" y="303"/>
                </a:lnTo>
                <a:lnTo>
                  <a:pt x="355" y="303"/>
                </a:lnTo>
                <a:lnTo>
                  <a:pt x="354" y="303"/>
                </a:lnTo>
                <a:lnTo>
                  <a:pt x="354" y="303"/>
                </a:lnTo>
                <a:close/>
                <a:moveTo>
                  <a:pt x="372" y="303"/>
                </a:moveTo>
                <a:lnTo>
                  <a:pt x="372" y="303"/>
                </a:lnTo>
                <a:lnTo>
                  <a:pt x="371" y="301"/>
                </a:lnTo>
                <a:lnTo>
                  <a:pt x="373" y="301"/>
                </a:lnTo>
                <a:lnTo>
                  <a:pt x="374" y="302"/>
                </a:lnTo>
                <a:lnTo>
                  <a:pt x="374" y="302"/>
                </a:lnTo>
                <a:lnTo>
                  <a:pt x="372" y="303"/>
                </a:lnTo>
                <a:lnTo>
                  <a:pt x="372" y="303"/>
                </a:lnTo>
                <a:lnTo>
                  <a:pt x="373" y="303"/>
                </a:lnTo>
                <a:lnTo>
                  <a:pt x="372" y="303"/>
                </a:lnTo>
                <a:lnTo>
                  <a:pt x="372" y="303"/>
                </a:lnTo>
                <a:close/>
                <a:moveTo>
                  <a:pt x="353" y="304"/>
                </a:moveTo>
                <a:lnTo>
                  <a:pt x="353" y="304"/>
                </a:lnTo>
                <a:lnTo>
                  <a:pt x="354" y="305"/>
                </a:lnTo>
                <a:lnTo>
                  <a:pt x="357" y="305"/>
                </a:lnTo>
                <a:lnTo>
                  <a:pt x="369" y="305"/>
                </a:lnTo>
                <a:lnTo>
                  <a:pt x="392" y="304"/>
                </a:lnTo>
                <a:lnTo>
                  <a:pt x="392" y="304"/>
                </a:lnTo>
                <a:lnTo>
                  <a:pt x="353" y="304"/>
                </a:lnTo>
                <a:lnTo>
                  <a:pt x="353" y="304"/>
                </a:lnTo>
                <a:lnTo>
                  <a:pt x="353" y="304"/>
                </a:lnTo>
                <a:lnTo>
                  <a:pt x="353" y="304"/>
                </a:lnTo>
                <a:close/>
                <a:moveTo>
                  <a:pt x="469" y="254"/>
                </a:moveTo>
                <a:lnTo>
                  <a:pt x="469" y="254"/>
                </a:lnTo>
                <a:lnTo>
                  <a:pt x="469" y="255"/>
                </a:lnTo>
                <a:lnTo>
                  <a:pt x="471" y="255"/>
                </a:lnTo>
                <a:lnTo>
                  <a:pt x="472" y="255"/>
                </a:lnTo>
                <a:lnTo>
                  <a:pt x="472" y="256"/>
                </a:lnTo>
                <a:lnTo>
                  <a:pt x="472" y="256"/>
                </a:lnTo>
                <a:lnTo>
                  <a:pt x="468" y="256"/>
                </a:lnTo>
                <a:lnTo>
                  <a:pt x="468" y="255"/>
                </a:lnTo>
                <a:lnTo>
                  <a:pt x="469" y="254"/>
                </a:lnTo>
                <a:lnTo>
                  <a:pt x="469" y="254"/>
                </a:lnTo>
                <a:close/>
                <a:moveTo>
                  <a:pt x="376" y="301"/>
                </a:moveTo>
                <a:lnTo>
                  <a:pt x="376" y="301"/>
                </a:lnTo>
                <a:lnTo>
                  <a:pt x="377" y="302"/>
                </a:lnTo>
                <a:lnTo>
                  <a:pt x="377" y="302"/>
                </a:lnTo>
                <a:lnTo>
                  <a:pt x="377" y="302"/>
                </a:lnTo>
                <a:lnTo>
                  <a:pt x="374" y="302"/>
                </a:lnTo>
                <a:lnTo>
                  <a:pt x="376" y="301"/>
                </a:lnTo>
                <a:lnTo>
                  <a:pt x="376" y="301"/>
                </a:lnTo>
                <a:close/>
                <a:moveTo>
                  <a:pt x="528" y="114"/>
                </a:moveTo>
                <a:lnTo>
                  <a:pt x="528" y="114"/>
                </a:lnTo>
                <a:lnTo>
                  <a:pt x="532" y="114"/>
                </a:lnTo>
                <a:lnTo>
                  <a:pt x="532" y="115"/>
                </a:lnTo>
                <a:lnTo>
                  <a:pt x="532" y="116"/>
                </a:lnTo>
                <a:lnTo>
                  <a:pt x="532" y="116"/>
                </a:lnTo>
                <a:lnTo>
                  <a:pt x="531" y="118"/>
                </a:lnTo>
                <a:lnTo>
                  <a:pt x="530" y="118"/>
                </a:lnTo>
                <a:lnTo>
                  <a:pt x="528" y="116"/>
                </a:lnTo>
                <a:lnTo>
                  <a:pt x="528" y="114"/>
                </a:lnTo>
                <a:lnTo>
                  <a:pt x="528" y="114"/>
                </a:lnTo>
                <a:close/>
                <a:moveTo>
                  <a:pt x="392" y="296"/>
                </a:moveTo>
                <a:lnTo>
                  <a:pt x="392" y="296"/>
                </a:lnTo>
                <a:lnTo>
                  <a:pt x="392" y="296"/>
                </a:lnTo>
                <a:lnTo>
                  <a:pt x="390" y="297"/>
                </a:lnTo>
                <a:lnTo>
                  <a:pt x="390" y="297"/>
                </a:lnTo>
                <a:lnTo>
                  <a:pt x="389" y="297"/>
                </a:lnTo>
                <a:lnTo>
                  <a:pt x="389" y="297"/>
                </a:lnTo>
                <a:lnTo>
                  <a:pt x="392" y="296"/>
                </a:lnTo>
                <a:lnTo>
                  <a:pt x="392" y="296"/>
                </a:lnTo>
                <a:close/>
                <a:moveTo>
                  <a:pt x="468" y="246"/>
                </a:moveTo>
                <a:lnTo>
                  <a:pt x="468" y="246"/>
                </a:lnTo>
                <a:lnTo>
                  <a:pt x="467" y="244"/>
                </a:lnTo>
                <a:lnTo>
                  <a:pt x="467" y="242"/>
                </a:lnTo>
                <a:lnTo>
                  <a:pt x="467" y="242"/>
                </a:lnTo>
                <a:lnTo>
                  <a:pt x="469" y="242"/>
                </a:lnTo>
                <a:lnTo>
                  <a:pt x="471" y="243"/>
                </a:lnTo>
                <a:lnTo>
                  <a:pt x="471" y="245"/>
                </a:lnTo>
                <a:lnTo>
                  <a:pt x="468" y="246"/>
                </a:lnTo>
                <a:lnTo>
                  <a:pt x="468" y="246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close/>
                <a:moveTo>
                  <a:pt x="356" y="304"/>
                </a:moveTo>
                <a:lnTo>
                  <a:pt x="356" y="304"/>
                </a:lnTo>
                <a:lnTo>
                  <a:pt x="367" y="302"/>
                </a:lnTo>
                <a:lnTo>
                  <a:pt x="356" y="304"/>
                </a:lnTo>
                <a:lnTo>
                  <a:pt x="356" y="304"/>
                </a:lnTo>
                <a:close/>
                <a:moveTo>
                  <a:pt x="509" y="102"/>
                </a:moveTo>
                <a:lnTo>
                  <a:pt x="509" y="102"/>
                </a:lnTo>
                <a:lnTo>
                  <a:pt x="512" y="98"/>
                </a:lnTo>
                <a:lnTo>
                  <a:pt x="513" y="97"/>
                </a:lnTo>
                <a:lnTo>
                  <a:pt x="514" y="98"/>
                </a:lnTo>
                <a:lnTo>
                  <a:pt x="514" y="100"/>
                </a:lnTo>
                <a:lnTo>
                  <a:pt x="514" y="102"/>
                </a:lnTo>
                <a:lnTo>
                  <a:pt x="513" y="103"/>
                </a:lnTo>
                <a:lnTo>
                  <a:pt x="512" y="103"/>
                </a:lnTo>
                <a:lnTo>
                  <a:pt x="509" y="102"/>
                </a:lnTo>
                <a:lnTo>
                  <a:pt x="509" y="102"/>
                </a:lnTo>
                <a:lnTo>
                  <a:pt x="510" y="102"/>
                </a:lnTo>
                <a:lnTo>
                  <a:pt x="510" y="103"/>
                </a:lnTo>
                <a:lnTo>
                  <a:pt x="510" y="103"/>
                </a:lnTo>
                <a:lnTo>
                  <a:pt x="509" y="102"/>
                </a:lnTo>
                <a:lnTo>
                  <a:pt x="509" y="102"/>
                </a:lnTo>
                <a:close/>
                <a:moveTo>
                  <a:pt x="465" y="239"/>
                </a:moveTo>
                <a:lnTo>
                  <a:pt x="465" y="239"/>
                </a:lnTo>
                <a:lnTo>
                  <a:pt x="468" y="239"/>
                </a:lnTo>
                <a:lnTo>
                  <a:pt x="468" y="239"/>
                </a:lnTo>
                <a:lnTo>
                  <a:pt x="468" y="242"/>
                </a:lnTo>
                <a:lnTo>
                  <a:pt x="468" y="242"/>
                </a:lnTo>
                <a:lnTo>
                  <a:pt x="466" y="240"/>
                </a:lnTo>
                <a:lnTo>
                  <a:pt x="465" y="239"/>
                </a:lnTo>
                <a:lnTo>
                  <a:pt x="465" y="239"/>
                </a:lnTo>
                <a:close/>
                <a:moveTo>
                  <a:pt x="354" y="304"/>
                </a:moveTo>
                <a:lnTo>
                  <a:pt x="354" y="304"/>
                </a:lnTo>
                <a:lnTo>
                  <a:pt x="354" y="304"/>
                </a:lnTo>
                <a:lnTo>
                  <a:pt x="354" y="304"/>
                </a:lnTo>
                <a:lnTo>
                  <a:pt x="354" y="304"/>
                </a:lnTo>
                <a:lnTo>
                  <a:pt x="354" y="304"/>
                </a:lnTo>
                <a:close/>
                <a:moveTo>
                  <a:pt x="366" y="302"/>
                </a:moveTo>
                <a:lnTo>
                  <a:pt x="366" y="302"/>
                </a:lnTo>
                <a:lnTo>
                  <a:pt x="372" y="301"/>
                </a:lnTo>
                <a:lnTo>
                  <a:pt x="366" y="302"/>
                </a:lnTo>
                <a:lnTo>
                  <a:pt x="366" y="302"/>
                </a:lnTo>
                <a:lnTo>
                  <a:pt x="366" y="302"/>
                </a:lnTo>
                <a:lnTo>
                  <a:pt x="366" y="302"/>
                </a:lnTo>
                <a:lnTo>
                  <a:pt x="366" y="302"/>
                </a:lnTo>
                <a:close/>
                <a:moveTo>
                  <a:pt x="465" y="237"/>
                </a:moveTo>
                <a:lnTo>
                  <a:pt x="465" y="237"/>
                </a:lnTo>
                <a:lnTo>
                  <a:pt x="468" y="233"/>
                </a:lnTo>
                <a:lnTo>
                  <a:pt x="465" y="237"/>
                </a:lnTo>
                <a:lnTo>
                  <a:pt x="465" y="237"/>
                </a:lnTo>
                <a:lnTo>
                  <a:pt x="466" y="236"/>
                </a:lnTo>
                <a:lnTo>
                  <a:pt x="465" y="237"/>
                </a:lnTo>
                <a:lnTo>
                  <a:pt x="465" y="237"/>
                </a:lnTo>
                <a:close/>
                <a:moveTo>
                  <a:pt x="412" y="281"/>
                </a:moveTo>
                <a:lnTo>
                  <a:pt x="412" y="281"/>
                </a:lnTo>
                <a:lnTo>
                  <a:pt x="415" y="280"/>
                </a:lnTo>
                <a:lnTo>
                  <a:pt x="416" y="280"/>
                </a:lnTo>
                <a:lnTo>
                  <a:pt x="415" y="281"/>
                </a:lnTo>
                <a:lnTo>
                  <a:pt x="415" y="281"/>
                </a:lnTo>
                <a:lnTo>
                  <a:pt x="413" y="281"/>
                </a:lnTo>
                <a:lnTo>
                  <a:pt x="412" y="281"/>
                </a:lnTo>
                <a:lnTo>
                  <a:pt x="412" y="281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close/>
                <a:moveTo>
                  <a:pt x="460" y="237"/>
                </a:moveTo>
                <a:lnTo>
                  <a:pt x="460" y="237"/>
                </a:lnTo>
                <a:lnTo>
                  <a:pt x="461" y="237"/>
                </a:lnTo>
                <a:lnTo>
                  <a:pt x="461" y="236"/>
                </a:lnTo>
                <a:lnTo>
                  <a:pt x="461" y="236"/>
                </a:lnTo>
                <a:lnTo>
                  <a:pt x="460" y="237"/>
                </a:lnTo>
                <a:lnTo>
                  <a:pt x="460" y="237"/>
                </a:lnTo>
                <a:lnTo>
                  <a:pt x="460" y="237"/>
                </a:lnTo>
                <a:lnTo>
                  <a:pt x="460" y="237"/>
                </a:lnTo>
                <a:lnTo>
                  <a:pt x="460" y="237"/>
                </a:lnTo>
                <a:close/>
                <a:moveTo>
                  <a:pt x="448" y="246"/>
                </a:moveTo>
                <a:lnTo>
                  <a:pt x="448" y="246"/>
                </a:lnTo>
                <a:lnTo>
                  <a:pt x="447" y="246"/>
                </a:lnTo>
                <a:lnTo>
                  <a:pt x="448" y="248"/>
                </a:lnTo>
                <a:lnTo>
                  <a:pt x="449" y="248"/>
                </a:lnTo>
                <a:lnTo>
                  <a:pt x="449" y="249"/>
                </a:lnTo>
                <a:lnTo>
                  <a:pt x="449" y="249"/>
                </a:lnTo>
                <a:lnTo>
                  <a:pt x="445" y="249"/>
                </a:lnTo>
                <a:lnTo>
                  <a:pt x="445" y="248"/>
                </a:lnTo>
                <a:lnTo>
                  <a:pt x="448" y="246"/>
                </a:lnTo>
                <a:lnTo>
                  <a:pt x="448" y="246"/>
                </a:lnTo>
                <a:close/>
                <a:moveTo>
                  <a:pt x="354" y="304"/>
                </a:moveTo>
                <a:lnTo>
                  <a:pt x="354" y="304"/>
                </a:lnTo>
                <a:lnTo>
                  <a:pt x="354" y="304"/>
                </a:lnTo>
                <a:lnTo>
                  <a:pt x="354" y="304"/>
                </a:lnTo>
                <a:lnTo>
                  <a:pt x="354" y="304"/>
                </a:lnTo>
                <a:lnTo>
                  <a:pt x="354" y="304"/>
                </a:lnTo>
                <a:lnTo>
                  <a:pt x="354" y="304"/>
                </a:lnTo>
                <a:close/>
                <a:moveTo>
                  <a:pt x="475" y="72"/>
                </a:moveTo>
                <a:lnTo>
                  <a:pt x="475" y="72"/>
                </a:lnTo>
                <a:lnTo>
                  <a:pt x="478" y="72"/>
                </a:lnTo>
                <a:lnTo>
                  <a:pt x="479" y="72"/>
                </a:lnTo>
                <a:lnTo>
                  <a:pt x="480" y="74"/>
                </a:lnTo>
                <a:lnTo>
                  <a:pt x="480" y="74"/>
                </a:lnTo>
                <a:lnTo>
                  <a:pt x="478" y="75"/>
                </a:lnTo>
                <a:lnTo>
                  <a:pt x="477" y="75"/>
                </a:lnTo>
                <a:lnTo>
                  <a:pt x="475" y="74"/>
                </a:lnTo>
                <a:lnTo>
                  <a:pt x="475" y="72"/>
                </a:lnTo>
                <a:lnTo>
                  <a:pt x="475" y="72"/>
                </a:lnTo>
                <a:close/>
                <a:moveTo>
                  <a:pt x="410" y="271"/>
                </a:moveTo>
                <a:lnTo>
                  <a:pt x="410" y="271"/>
                </a:lnTo>
                <a:lnTo>
                  <a:pt x="412" y="271"/>
                </a:lnTo>
                <a:lnTo>
                  <a:pt x="410" y="273"/>
                </a:lnTo>
                <a:lnTo>
                  <a:pt x="410" y="273"/>
                </a:lnTo>
                <a:lnTo>
                  <a:pt x="409" y="273"/>
                </a:lnTo>
                <a:lnTo>
                  <a:pt x="410" y="271"/>
                </a:lnTo>
                <a:lnTo>
                  <a:pt x="410" y="271"/>
                </a:lnTo>
                <a:close/>
                <a:moveTo>
                  <a:pt x="456" y="208"/>
                </a:moveTo>
                <a:lnTo>
                  <a:pt x="456" y="208"/>
                </a:lnTo>
                <a:lnTo>
                  <a:pt x="457" y="207"/>
                </a:lnTo>
                <a:lnTo>
                  <a:pt x="459" y="206"/>
                </a:lnTo>
                <a:lnTo>
                  <a:pt x="460" y="206"/>
                </a:lnTo>
                <a:lnTo>
                  <a:pt x="459" y="207"/>
                </a:lnTo>
                <a:lnTo>
                  <a:pt x="459" y="207"/>
                </a:lnTo>
                <a:lnTo>
                  <a:pt x="457" y="208"/>
                </a:lnTo>
                <a:lnTo>
                  <a:pt x="456" y="208"/>
                </a:lnTo>
                <a:lnTo>
                  <a:pt x="456" y="208"/>
                </a:lnTo>
                <a:close/>
                <a:moveTo>
                  <a:pt x="413" y="266"/>
                </a:moveTo>
                <a:lnTo>
                  <a:pt x="413" y="266"/>
                </a:lnTo>
                <a:lnTo>
                  <a:pt x="415" y="265"/>
                </a:lnTo>
                <a:lnTo>
                  <a:pt x="413" y="266"/>
                </a:lnTo>
                <a:lnTo>
                  <a:pt x="413" y="266"/>
                </a:lnTo>
                <a:lnTo>
                  <a:pt x="412" y="266"/>
                </a:lnTo>
                <a:lnTo>
                  <a:pt x="413" y="266"/>
                </a:lnTo>
                <a:lnTo>
                  <a:pt x="414" y="266"/>
                </a:lnTo>
                <a:lnTo>
                  <a:pt x="413" y="266"/>
                </a:lnTo>
                <a:lnTo>
                  <a:pt x="413" y="266"/>
                </a:lnTo>
                <a:close/>
                <a:moveTo>
                  <a:pt x="447" y="53"/>
                </a:moveTo>
                <a:lnTo>
                  <a:pt x="447" y="53"/>
                </a:lnTo>
                <a:lnTo>
                  <a:pt x="451" y="53"/>
                </a:lnTo>
                <a:lnTo>
                  <a:pt x="453" y="54"/>
                </a:lnTo>
                <a:lnTo>
                  <a:pt x="454" y="56"/>
                </a:lnTo>
                <a:lnTo>
                  <a:pt x="454" y="56"/>
                </a:lnTo>
                <a:lnTo>
                  <a:pt x="451" y="57"/>
                </a:lnTo>
                <a:lnTo>
                  <a:pt x="449" y="56"/>
                </a:lnTo>
                <a:lnTo>
                  <a:pt x="447" y="55"/>
                </a:lnTo>
                <a:lnTo>
                  <a:pt x="447" y="53"/>
                </a:lnTo>
                <a:lnTo>
                  <a:pt x="447" y="53"/>
                </a:lnTo>
                <a:close/>
                <a:moveTo>
                  <a:pt x="356" y="304"/>
                </a:move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close/>
                <a:moveTo>
                  <a:pt x="356" y="304"/>
                </a:move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close/>
                <a:moveTo>
                  <a:pt x="430" y="221"/>
                </a:moveTo>
                <a:lnTo>
                  <a:pt x="430" y="221"/>
                </a:lnTo>
                <a:lnTo>
                  <a:pt x="432" y="216"/>
                </a:lnTo>
                <a:lnTo>
                  <a:pt x="433" y="215"/>
                </a:lnTo>
                <a:lnTo>
                  <a:pt x="432" y="218"/>
                </a:lnTo>
                <a:lnTo>
                  <a:pt x="430" y="221"/>
                </a:lnTo>
                <a:lnTo>
                  <a:pt x="430" y="221"/>
                </a:lnTo>
                <a:lnTo>
                  <a:pt x="431" y="219"/>
                </a:lnTo>
                <a:lnTo>
                  <a:pt x="430" y="221"/>
                </a:lnTo>
                <a:lnTo>
                  <a:pt x="430" y="221"/>
                </a:lnTo>
                <a:close/>
                <a:moveTo>
                  <a:pt x="356" y="304"/>
                </a:moveTo>
                <a:lnTo>
                  <a:pt x="356" y="304"/>
                </a:lnTo>
                <a:lnTo>
                  <a:pt x="356" y="304"/>
                </a:lnTo>
                <a:close/>
                <a:moveTo>
                  <a:pt x="379" y="285"/>
                </a:moveTo>
                <a:lnTo>
                  <a:pt x="379" y="285"/>
                </a:lnTo>
                <a:lnTo>
                  <a:pt x="380" y="284"/>
                </a:lnTo>
                <a:lnTo>
                  <a:pt x="379" y="286"/>
                </a:lnTo>
                <a:lnTo>
                  <a:pt x="379" y="286"/>
                </a:lnTo>
                <a:lnTo>
                  <a:pt x="378" y="286"/>
                </a:lnTo>
                <a:lnTo>
                  <a:pt x="379" y="285"/>
                </a:lnTo>
                <a:lnTo>
                  <a:pt x="379" y="285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6" y="304"/>
                </a:lnTo>
                <a:lnTo>
                  <a:pt x="355" y="304"/>
                </a:lnTo>
                <a:lnTo>
                  <a:pt x="355" y="304"/>
                </a:lnTo>
                <a:close/>
                <a:moveTo>
                  <a:pt x="367" y="296"/>
                </a:moveTo>
                <a:lnTo>
                  <a:pt x="367" y="296"/>
                </a:lnTo>
                <a:lnTo>
                  <a:pt x="371" y="292"/>
                </a:lnTo>
                <a:lnTo>
                  <a:pt x="367" y="296"/>
                </a:lnTo>
                <a:lnTo>
                  <a:pt x="367" y="296"/>
                </a:lnTo>
                <a:lnTo>
                  <a:pt x="368" y="295"/>
                </a:lnTo>
                <a:lnTo>
                  <a:pt x="367" y="296"/>
                </a:lnTo>
                <a:lnTo>
                  <a:pt x="367" y="296"/>
                </a:lnTo>
                <a:close/>
                <a:moveTo>
                  <a:pt x="404" y="245"/>
                </a:moveTo>
                <a:lnTo>
                  <a:pt x="404" y="245"/>
                </a:lnTo>
                <a:lnTo>
                  <a:pt x="407" y="244"/>
                </a:lnTo>
                <a:lnTo>
                  <a:pt x="408" y="245"/>
                </a:lnTo>
                <a:lnTo>
                  <a:pt x="408" y="245"/>
                </a:lnTo>
                <a:lnTo>
                  <a:pt x="404" y="246"/>
                </a:lnTo>
                <a:lnTo>
                  <a:pt x="404" y="245"/>
                </a:lnTo>
                <a:lnTo>
                  <a:pt x="404" y="245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close/>
                <a:moveTo>
                  <a:pt x="356" y="304"/>
                </a:move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close/>
                <a:moveTo>
                  <a:pt x="359" y="302"/>
                </a:moveTo>
                <a:lnTo>
                  <a:pt x="359" y="302"/>
                </a:lnTo>
                <a:lnTo>
                  <a:pt x="356" y="303"/>
                </a:lnTo>
                <a:lnTo>
                  <a:pt x="356" y="303"/>
                </a:lnTo>
                <a:lnTo>
                  <a:pt x="359" y="302"/>
                </a:lnTo>
                <a:lnTo>
                  <a:pt x="359" y="302"/>
                </a:lnTo>
                <a:close/>
                <a:moveTo>
                  <a:pt x="357" y="302"/>
                </a:moveTo>
                <a:lnTo>
                  <a:pt x="357" y="302"/>
                </a:lnTo>
                <a:lnTo>
                  <a:pt x="355" y="304"/>
                </a:lnTo>
                <a:lnTo>
                  <a:pt x="357" y="302"/>
                </a:lnTo>
                <a:lnTo>
                  <a:pt x="357" y="302"/>
                </a:lnTo>
                <a:lnTo>
                  <a:pt x="359" y="302"/>
                </a:lnTo>
                <a:lnTo>
                  <a:pt x="357" y="302"/>
                </a:lnTo>
                <a:lnTo>
                  <a:pt x="357" y="302"/>
                </a:lnTo>
                <a:close/>
                <a:moveTo>
                  <a:pt x="371" y="291"/>
                </a:moveTo>
                <a:lnTo>
                  <a:pt x="371" y="291"/>
                </a:lnTo>
                <a:lnTo>
                  <a:pt x="368" y="292"/>
                </a:lnTo>
                <a:lnTo>
                  <a:pt x="372" y="290"/>
                </a:lnTo>
                <a:lnTo>
                  <a:pt x="374" y="287"/>
                </a:lnTo>
                <a:lnTo>
                  <a:pt x="371" y="291"/>
                </a:lnTo>
                <a:lnTo>
                  <a:pt x="371" y="291"/>
                </a:lnTo>
                <a:lnTo>
                  <a:pt x="369" y="292"/>
                </a:lnTo>
                <a:lnTo>
                  <a:pt x="371" y="291"/>
                </a:lnTo>
                <a:lnTo>
                  <a:pt x="371" y="291"/>
                </a:lnTo>
                <a:close/>
                <a:moveTo>
                  <a:pt x="419" y="174"/>
                </a:moveTo>
                <a:lnTo>
                  <a:pt x="419" y="174"/>
                </a:lnTo>
                <a:lnTo>
                  <a:pt x="425" y="168"/>
                </a:lnTo>
                <a:lnTo>
                  <a:pt x="425" y="169"/>
                </a:lnTo>
                <a:lnTo>
                  <a:pt x="424" y="171"/>
                </a:lnTo>
                <a:lnTo>
                  <a:pt x="421" y="174"/>
                </a:lnTo>
                <a:lnTo>
                  <a:pt x="420" y="175"/>
                </a:lnTo>
                <a:lnTo>
                  <a:pt x="419" y="174"/>
                </a:lnTo>
                <a:lnTo>
                  <a:pt x="419" y="174"/>
                </a:lnTo>
                <a:lnTo>
                  <a:pt x="420" y="173"/>
                </a:lnTo>
                <a:lnTo>
                  <a:pt x="420" y="174"/>
                </a:lnTo>
                <a:lnTo>
                  <a:pt x="419" y="174"/>
                </a:lnTo>
                <a:lnTo>
                  <a:pt x="419" y="174"/>
                </a:lnTo>
                <a:lnTo>
                  <a:pt x="419" y="174"/>
                </a:lnTo>
                <a:close/>
                <a:moveTo>
                  <a:pt x="391" y="41"/>
                </a:moveTo>
                <a:lnTo>
                  <a:pt x="391" y="41"/>
                </a:lnTo>
                <a:lnTo>
                  <a:pt x="389" y="39"/>
                </a:lnTo>
                <a:lnTo>
                  <a:pt x="389" y="39"/>
                </a:lnTo>
                <a:lnTo>
                  <a:pt x="389" y="37"/>
                </a:lnTo>
                <a:lnTo>
                  <a:pt x="389" y="37"/>
                </a:lnTo>
                <a:lnTo>
                  <a:pt x="390" y="37"/>
                </a:lnTo>
                <a:lnTo>
                  <a:pt x="391" y="37"/>
                </a:lnTo>
                <a:lnTo>
                  <a:pt x="392" y="38"/>
                </a:lnTo>
                <a:lnTo>
                  <a:pt x="391" y="41"/>
                </a:lnTo>
                <a:lnTo>
                  <a:pt x="391" y="41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5" y="304"/>
                </a:lnTo>
                <a:close/>
                <a:moveTo>
                  <a:pt x="412" y="202"/>
                </a:moveTo>
                <a:lnTo>
                  <a:pt x="412" y="202"/>
                </a:lnTo>
                <a:lnTo>
                  <a:pt x="414" y="202"/>
                </a:lnTo>
                <a:lnTo>
                  <a:pt x="414" y="204"/>
                </a:lnTo>
                <a:lnTo>
                  <a:pt x="414" y="204"/>
                </a:lnTo>
                <a:lnTo>
                  <a:pt x="413" y="204"/>
                </a:lnTo>
                <a:lnTo>
                  <a:pt x="412" y="202"/>
                </a:lnTo>
                <a:lnTo>
                  <a:pt x="412" y="202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close/>
                <a:moveTo>
                  <a:pt x="402" y="232"/>
                </a:moveTo>
                <a:lnTo>
                  <a:pt x="402" y="232"/>
                </a:lnTo>
                <a:lnTo>
                  <a:pt x="403" y="230"/>
                </a:lnTo>
                <a:lnTo>
                  <a:pt x="404" y="228"/>
                </a:lnTo>
                <a:lnTo>
                  <a:pt x="404" y="230"/>
                </a:lnTo>
                <a:lnTo>
                  <a:pt x="402" y="232"/>
                </a:lnTo>
                <a:lnTo>
                  <a:pt x="402" y="232"/>
                </a:lnTo>
                <a:lnTo>
                  <a:pt x="402" y="231"/>
                </a:lnTo>
                <a:lnTo>
                  <a:pt x="402" y="232"/>
                </a:lnTo>
                <a:lnTo>
                  <a:pt x="402" y="232"/>
                </a:lnTo>
                <a:close/>
                <a:moveTo>
                  <a:pt x="362" y="297"/>
                </a:moveTo>
                <a:lnTo>
                  <a:pt x="362" y="297"/>
                </a:lnTo>
                <a:lnTo>
                  <a:pt x="365" y="295"/>
                </a:lnTo>
                <a:lnTo>
                  <a:pt x="365" y="295"/>
                </a:lnTo>
                <a:lnTo>
                  <a:pt x="362" y="297"/>
                </a:lnTo>
                <a:lnTo>
                  <a:pt x="362" y="297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close/>
                <a:moveTo>
                  <a:pt x="363" y="295"/>
                </a:moveTo>
                <a:lnTo>
                  <a:pt x="363" y="295"/>
                </a:lnTo>
                <a:lnTo>
                  <a:pt x="366" y="293"/>
                </a:lnTo>
                <a:lnTo>
                  <a:pt x="366" y="292"/>
                </a:lnTo>
                <a:lnTo>
                  <a:pt x="366" y="293"/>
                </a:lnTo>
                <a:lnTo>
                  <a:pt x="366" y="293"/>
                </a:lnTo>
                <a:lnTo>
                  <a:pt x="363" y="295"/>
                </a:lnTo>
                <a:lnTo>
                  <a:pt x="363" y="295"/>
                </a:lnTo>
                <a:close/>
                <a:moveTo>
                  <a:pt x="372" y="283"/>
                </a:moveTo>
                <a:lnTo>
                  <a:pt x="372" y="283"/>
                </a:lnTo>
                <a:lnTo>
                  <a:pt x="374" y="280"/>
                </a:lnTo>
                <a:lnTo>
                  <a:pt x="372" y="283"/>
                </a:lnTo>
                <a:lnTo>
                  <a:pt x="372" y="283"/>
                </a:lnTo>
                <a:lnTo>
                  <a:pt x="373" y="281"/>
                </a:lnTo>
                <a:lnTo>
                  <a:pt x="372" y="283"/>
                </a:lnTo>
                <a:lnTo>
                  <a:pt x="372" y="283"/>
                </a:lnTo>
                <a:lnTo>
                  <a:pt x="372" y="283"/>
                </a:lnTo>
                <a:lnTo>
                  <a:pt x="372" y="283"/>
                </a:lnTo>
                <a:close/>
                <a:moveTo>
                  <a:pt x="372" y="285"/>
                </a:moveTo>
                <a:lnTo>
                  <a:pt x="372" y="285"/>
                </a:lnTo>
                <a:lnTo>
                  <a:pt x="372" y="284"/>
                </a:lnTo>
                <a:lnTo>
                  <a:pt x="372" y="285"/>
                </a:lnTo>
                <a:lnTo>
                  <a:pt x="371" y="285"/>
                </a:lnTo>
                <a:lnTo>
                  <a:pt x="372" y="283"/>
                </a:lnTo>
                <a:lnTo>
                  <a:pt x="372" y="283"/>
                </a:lnTo>
                <a:lnTo>
                  <a:pt x="374" y="281"/>
                </a:lnTo>
                <a:lnTo>
                  <a:pt x="372" y="285"/>
                </a:lnTo>
                <a:lnTo>
                  <a:pt x="372" y="285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5" y="304"/>
                </a:lnTo>
                <a:close/>
                <a:moveTo>
                  <a:pt x="366" y="291"/>
                </a:moveTo>
                <a:lnTo>
                  <a:pt x="366" y="291"/>
                </a:lnTo>
                <a:lnTo>
                  <a:pt x="367" y="290"/>
                </a:lnTo>
                <a:lnTo>
                  <a:pt x="367" y="291"/>
                </a:lnTo>
                <a:lnTo>
                  <a:pt x="367" y="291"/>
                </a:lnTo>
                <a:lnTo>
                  <a:pt x="365" y="293"/>
                </a:lnTo>
                <a:lnTo>
                  <a:pt x="366" y="291"/>
                </a:lnTo>
                <a:lnTo>
                  <a:pt x="366" y="291"/>
                </a:lnTo>
                <a:close/>
                <a:moveTo>
                  <a:pt x="361" y="296"/>
                </a:moveTo>
                <a:lnTo>
                  <a:pt x="361" y="296"/>
                </a:lnTo>
                <a:lnTo>
                  <a:pt x="363" y="295"/>
                </a:lnTo>
                <a:lnTo>
                  <a:pt x="361" y="296"/>
                </a:lnTo>
                <a:lnTo>
                  <a:pt x="361" y="296"/>
                </a:lnTo>
                <a:lnTo>
                  <a:pt x="362" y="295"/>
                </a:lnTo>
                <a:lnTo>
                  <a:pt x="361" y="296"/>
                </a:lnTo>
                <a:lnTo>
                  <a:pt x="361" y="296"/>
                </a:lnTo>
                <a:close/>
                <a:moveTo>
                  <a:pt x="367" y="287"/>
                </a:moveTo>
                <a:lnTo>
                  <a:pt x="367" y="287"/>
                </a:lnTo>
                <a:lnTo>
                  <a:pt x="368" y="286"/>
                </a:lnTo>
                <a:lnTo>
                  <a:pt x="368" y="287"/>
                </a:lnTo>
                <a:lnTo>
                  <a:pt x="368" y="287"/>
                </a:lnTo>
                <a:lnTo>
                  <a:pt x="365" y="291"/>
                </a:lnTo>
                <a:lnTo>
                  <a:pt x="367" y="287"/>
                </a:lnTo>
                <a:lnTo>
                  <a:pt x="367" y="287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5" y="304"/>
                </a:lnTo>
                <a:close/>
                <a:moveTo>
                  <a:pt x="355" y="305"/>
                </a:moveTo>
                <a:lnTo>
                  <a:pt x="355" y="304"/>
                </a:lnTo>
                <a:lnTo>
                  <a:pt x="355" y="305"/>
                </a:lnTo>
                <a:close/>
                <a:moveTo>
                  <a:pt x="355" y="305"/>
                </a:moveTo>
                <a:lnTo>
                  <a:pt x="355" y="305"/>
                </a:lnTo>
                <a:lnTo>
                  <a:pt x="355" y="305"/>
                </a:lnTo>
                <a:lnTo>
                  <a:pt x="355" y="304"/>
                </a:lnTo>
                <a:lnTo>
                  <a:pt x="355" y="304"/>
                </a:lnTo>
                <a:lnTo>
                  <a:pt x="355" y="305"/>
                </a:lnTo>
                <a:lnTo>
                  <a:pt x="355" y="305"/>
                </a:lnTo>
                <a:lnTo>
                  <a:pt x="355" y="305"/>
                </a:lnTo>
                <a:lnTo>
                  <a:pt x="355" y="305"/>
                </a:lnTo>
                <a:close/>
                <a:moveTo>
                  <a:pt x="372" y="279"/>
                </a:moveTo>
                <a:lnTo>
                  <a:pt x="372" y="279"/>
                </a:lnTo>
                <a:lnTo>
                  <a:pt x="371" y="280"/>
                </a:lnTo>
                <a:lnTo>
                  <a:pt x="372" y="279"/>
                </a:lnTo>
                <a:lnTo>
                  <a:pt x="376" y="273"/>
                </a:lnTo>
                <a:lnTo>
                  <a:pt x="376" y="273"/>
                </a:lnTo>
                <a:lnTo>
                  <a:pt x="372" y="279"/>
                </a:lnTo>
                <a:lnTo>
                  <a:pt x="372" y="279"/>
                </a:lnTo>
                <a:close/>
                <a:moveTo>
                  <a:pt x="366" y="289"/>
                </a:moveTo>
                <a:lnTo>
                  <a:pt x="366" y="289"/>
                </a:lnTo>
                <a:lnTo>
                  <a:pt x="368" y="285"/>
                </a:lnTo>
                <a:lnTo>
                  <a:pt x="366" y="289"/>
                </a:lnTo>
                <a:lnTo>
                  <a:pt x="366" y="289"/>
                </a:lnTo>
                <a:lnTo>
                  <a:pt x="365" y="290"/>
                </a:lnTo>
                <a:lnTo>
                  <a:pt x="366" y="289"/>
                </a:lnTo>
                <a:lnTo>
                  <a:pt x="366" y="289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close/>
                <a:moveTo>
                  <a:pt x="361" y="296"/>
                </a:moveTo>
                <a:lnTo>
                  <a:pt x="361" y="296"/>
                </a:lnTo>
                <a:lnTo>
                  <a:pt x="363" y="292"/>
                </a:lnTo>
                <a:lnTo>
                  <a:pt x="363" y="292"/>
                </a:lnTo>
                <a:lnTo>
                  <a:pt x="361" y="296"/>
                </a:lnTo>
                <a:lnTo>
                  <a:pt x="361" y="296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5" y="304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close/>
                <a:moveTo>
                  <a:pt x="363" y="281"/>
                </a:moveTo>
                <a:lnTo>
                  <a:pt x="363" y="281"/>
                </a:lnTo>
                <a:lnTo>
                  <a:pt x="363" y="280"/>
                </a:lnTo>
                <a:lnTo>
                  <a:pt x="362" y="284"/>
                </a:lnTo>
                <a:lnTo>
                  <a:pt x="362" y="284"/>
                </a:lnTo>
                <a:lnTo>
                  <a:pt x="362" y="283"/>
                </a:lnTo>
                <a:lnTo>
                  <a:pt x="363" y="281"/>
                </a:lnTo>
                <a:lnTo>
                  <a:pt x="363" y="281"/>
                </a:lnTo>
                <a:close/>
                <a:moveTo>
                  <a:pt x="363" y="191"/>
                </a:moveTo>
                <a:lnTo>
                  <a:pt x="363" y="191"/>
                </a:lnTo>
                <a:lnTo>
                  <a:pt x="362" y="189"/>
                </a:lnTo>
                <a:lnTo>
                  <a:pt x="363" y="187"/>
                </a:lnTo>
                <a:lnTo>
                  <a:pt x="363" y="186"/>
                </a:lnTo>
                <a:lnTo>
                  <a:pt x="365" y="186"/>
                </a:lnTo>
                <a:lnTo>
                  <a:pt x="365" y="186"/>
                </a:lnTo>
                <a:lnTo>
                  <a:pt x="363" y="189"/>
                </a:lnTo>
                <a:lnTo>
                  <a:pt x="363" y="191"/>
                </a:lnTo>
                <a:lnTo>
                  <a:pt x="363" y="191"/>
                </a:lnTo>
                <a:close/>
                <a:moveTo>
                  <a:pt x="362" y="285"/>
                </a:moveTo>
                <a:lnTo>
                  <a:pt x="362" y="285"/>
                </a:lnTo>
                <a:lnTo>
                  <a:pt x="360" y="291"/>
                </a:lnTo>
                <a:lnTo>
                  <a:pt x="362" y="285"/>
                </a:lnTo>
                <a:lnTo>
                  <a:pt x="362" y="285"/>
                </a:lnTo>
                <a:lnTo>
                  <a:pt x="362" y="285"/>
                </a:lnTo>
                <a:lnTo>
                  <a:pt x="362" y="285"/>
                </a:lnTo>
                <a:lnTo>
                  <a:pt x="362" y="286"/>
                </a:lnTo>
                <a:lnTo>
                  <a:pt x="362" y="285"/>
                </a:lnTo>
                <a:lnTo>
                  <a:pt x="362" y="285"/>
                </a:lnTo>
                <a:close/>
                <a:moveTo>
                  <a:pt x="360" y="292"/>
                </a:moveTo>
                <a:lnTo>
                  <a:pt x="360" y="292"/>
                </a:lnTo>
                <a:lnTo>
                  <a:pt x="361" y="286"/>
                </a:lnTo>
                <a:lnTo>
                  <a:pt x="361" y="286"/>
                </a:lnTo>
                <a:lnTo>
                  <a:pt x="360" y="292"/>
                </a:lnTo>
                <a:lnTo>
                  <a:pt x="360" y="292"/>
                </a:lnTo>
                <a:close/>
                <a:moveTo>
                  <a:pt x="356" y="304"/>
                </a:moveTo>
                <a:lnTo>
                  <a:pt x="356" y="304"/>
                </a:lnTo>
                <a:lnTo>
                  <a:pt x="356" y="304"/>
                </a:lnTo>
                <a:lnTo>
                  <a:pt x="356" y="304"/>
                </a:lnTo>
                <a:close/>
                <a:moveTo>
                  <a:pt x="357" y="298"/>
                </a:moveTo>
                <a:lnTo>
                  <a:pt x="357" y="298"/>
                </a:lnTo>
                <a:lnTo>
                  <a:pt x="359" y="295"/>
                </a:lnTo>
                <a:lnTo>
                  <a:pt x="357" y="298"/>
                </a:lnTo>
                <a:lnTo>
                  <a:pt x="357" y="298"/>
                </a:lnTo>
                <a:lnTo>
                  <a:pt x="357" y="298"/>
                </a:lnTo>
                <a:lnTo>
                  <a:pt x="357" y="298"/>
                </a:lnTo>
                <a:lnTo>
                  <a:pt x="357" y="298"/>
                </a:lnTo>
                <a:close/>
                <a:moveTo>
                  <a:pt x="362" y="281"/>
                </a:moveTo>
                <a:lnTo>
                  <a:pt x="362" y="281"/>
                </a:lnTo>
                <a:lnTo>
                  <a:pt x="361" y="283"/>
                </a:lnTo>
                <a:lnTo>
                  <a:pt x="361" y="281"/>
                </a:lnTo>
                <a:lnTo>
                  <a:pt x="362" y="278"/>
                </a:lnTo>
                <a:lnTo>
                  <a:pt x="362" y="278"/>
                </a:lnTo>
                <a:lnTo>
                  <a:pt x="362" y="278"/>
                </a:lnTo>
                <a:lnTo>
                  <a:pt x="362" y="278"/>
                </a:lnTo>
                <a:lnTo>
                  <a:pt x="362" y="281"/>
                </a:lnTo>
                <a:lnTo>
                  <a:pt x="362" y="281"/>
                </a:lnTo>
                <a:close/>
                <a:moveTo>
                  <a:pt x="362" y="277"/>
                </a:moveTo>
                <a:lnTo>
                  <a:pt x="362" y="277"/>
                </a:lnTo>
                <a:lnTo>
                  <a:pt x="363" y="274"/>
                </a:lnTo>
                <a:lnTo>
                  <a:pt x="362" y="277"/>
                </a:lnTo>
                <a:lnTo>
                  <a:pt x="362" y="277"/>
                </a:lnTo>
                <a:lnTo>
                  <a:pt x="362" y="277"/>
                </a:lnTo>
                <a:lnTo>
                  <a:pt x="362" y="277"/>
                </a:lnTo>
                <a:lnTo>
                  <a:pt x="362" y="277"/>
                </a:lnTo>
                <a:close/>
                <a:moveTo>
                  <a:pt x="354" y="191"/>
                </a:moveTo>
                <a:lnTo>
                  <a:pt x="354" y="191"/>
                </a:lnTo>
                <a:lnTo>
                  <a:pt x="350" y="192"/>
                </a:lnTo>
                <a:lnTo>
                  <a:pt x="348" y="192"/>
                </a:lnTo>
                <a:lnTo>
                  <a:pt x="348" y="190"/>
                </a:lnTo>
                <a:lnTo>
                  <a:pt x="348" y="187"/>
                </a:lnTo>
                <a:lnTo>
                  <a:pt x="349" y="185"/>
                </a:lnTo>
                <a:lnTo>
                  <a:pt x="350" y="185"/>
                </a:lnTo>
                <a:lnTo>
                  <a:pt x="353" y="186"/>
                </a:lnTo>
                <a:lnTo>
                  <a:pt x="354" y="191"/>
                </a:lnTo>
                <a:lnTo>
                  <a:pt x="354" y="191"/>
                </a:lnTo>
                <a:lnTo>
                  <a:pt x="354" y="190"/>
                </a:lnTo>
                <a:lnTo>
                  <a:pt x="354" y="191"/>
                </a:lnTo>
                <a:lnTo>
                  <a:pt x="354" y="191"/>
                </a:lnTo>
                <a:close/>
                <a:moveTo>
                  <a:pt x="359" y="292"/>
                </a:moveTo>
                <a:lnTo>
                  <a:pt x="359" y="292"/>
                </a:lnTo>
                <a:lnTo>
                  <a:pt x="361" y="284"/>
                </a:lnTo>
                <a:lnTo>
                  <a:pt x="359" y="292"/>
                </a:lnTo>
                <a:lnTo>
                  <a:pt x="359" y="292"/>
                </a:lnTo>
                <a:lnTo>
                  <a:pt x="360" y="290"/>
                </a:lnTo>
                <a:lnTo>
                  <a:pt x="359" y="292"/>
                </a:lnTo>
                <a:lnTo>
                  <a:pt x="359" y="292"/>
                </a:lnTo>
                <a:close/>
                <a:moveTo>
                  <a:pt x="356" y="303"/>
                </a:moveTo>
                <a:lnTo>
                  <a:pt x="356" y="303"/>
                </a:lnTo>
                <a:lnTo>
                  <a:pt x="356" y="303"/>
                </a:lnTo>
                <a:close/>
                <a:moveTo>
                  <a:pt x="363" y="260"/>
                </a:moveTo>
                <a:lnTo>
                  <a:pt x="363" y="260"/>
                </a:lnTo>
                <a:lnTo>
                  <a:pt x="365" y="257"/>
                </a:lnTo>
                <a:lnTo>
                  <a:pt x="363" y="260"/>
                </a:lnTo>
                <a:lnTo>
                  <a:pt x="363" y="260"/>
                </a:lnTo>
                <a:lnTo>
                  <a:pt x="363" y="261"/>
                </a:lnTo>
                <a:lnTo>
                  <a:pt x="363" y="260"/>
                </a:lnTo>
                <a:lnTo>
                  <a:pt x="363" y="260"/>
                </a:lnTo>
                <a:close/>
                <a:moveTo>
                  <a:pt x="357" y="278"/>
                </a:moveTo>
                <a:lnTo>
                  <a:pt x="357" y="278"/>
                </a:lnTo>
                <a:lnTo>
                  <a:pt x="359" y="277"/>
                </a:lnTo>
                <a:lnTo>
                  <a:pt x="359" y="279"/>
                </a:lnTo>
                <a:lnTo>
                  <a:pt x="357" y="286"/>
                </a:lnTo>
                <a:lnTo>
                  <a:pt x="357" y="289"/>
                </a:lnTo>
                <a:lnTo>
                  <a:pt x="357" y="278"/>
                </a:lnTo>
                <a:lnTo>
                  <a:pt x="357" y="278"/>
                </a:lnTo>
                <a:lnTo>
                  <a:pt x="357" y="280"/>
                </a:lnTo>
                <a:lnTo>
                  <a:pt x="357" y="278"/>
                </a:lnTo>
                <a:lnTo>
                  <a:pt x="357" y="278"/>
                </a:lnTo>
                <a:close/>
                <a:moveTo>
                  <a:pt x="357" y="285"/>
                </a:moveTo>
                <a:lnTo>
                  <a:pt x="357" y="285"/>
                </a:lnTo>
                <a:lnTo>
                  <a:pt x="356" y="289"/>
                </a:lnTo>
                <a:lnTo>
                  <a:pt x="357" y="285"/>
                </a:lnTo>
                <a:lnTo>
                  <a:pt x="357" y="285"/>
                </a:lnTo>
                <a:lnTo>
                  <a:pt x="357" y="286"/>
                </a:lnTo>
                <a:lnTo>
                  <a:pt x="357" y="285"/>
                </a:lnTo>
                <a:lnTo>
                  <a:pt x="357" y="285"/>
                </a:lnTo>
                <a:close/>
                <a:moveTo>
                  <a:pt x="356" y="303"/>
                </a:moveTo>
                <a:lnTo>
                  <a:pt x="356" y="303"/>
                </a:lnTo>
                <a:lnTo>
                  <a:pt x="356" y="303"/>
                </a:lnTo>
                <a:lnTo>
                  <a:pt x="356" y="303"/>
                </a:lnTo>
                <a:lnTo>
                  <a:pt x="356" y="303"/>
                </a:lnTo>
                <a:lnTo>
                  <a:pt x="356" y="303"/>
                </a:lnTo>
                <a:close/>
                <a:moveTo>
                  <a:pt x="357" y="296"/>
                </a:moveTo>
                <a:lnTo>
                  <a:pt x="357" y="296"/>
                </a:lnTo>
                <a:lnTo>
                  <a:pt x="357" y="298"/>
                </a:lnTo>
                <a:lnTo>
                  <a:pt x="357" y="298"/>
                </a:lnTo>
                <a:lnTo>
                  <a:pt x="357" y="296"/>
                </a:lnTo>
                <a:lnTo>
                  <a:pt x="357" y="296"/>
                </a:lnTo>
                <a:close/>
                <a:moveTo>
                  <a:pt x="357" y="293"/>
                </a:moveTo>
                <a:lnTo>
                  <a:pt x="357" y="293"/>
                </a:lnTo>
                <a:lnTo>
                  <a:pt x="359" y="291"/>
                </a:lnTo>
                <a:lnTo>
                  <a:pt x="357" y="295"/>
                </a:lnTo>
                <a:lnTo>
                  <a:pt x="357" y="295"/>
                </a:lnTo>
                <a:lnTo>
                  <a:pt x="357" y="293"/>
                </a:lnTo>
                <a:lnTo>
                  <a:pt x="357" y="293"/>
                </a:lnTo>
                <a:close/>
                <a:moveTo>
                  <a:pt x="356" y="303"/>
                </a:moveTo>
                <a:lnTo>
                  <a:pt x="356" y="303"/>
                </a:lnTo>
                <a:lnTo>
                  <a:pt x="356" y="303"/>
                </a:lnTo>
                <a:lnTo>
                  <a:pt x="356" y="303"/>
                </a:lnTo>
                <a:lnTo>
                  <a:pt x="356" y="303"/>
                </a:lnTo>
                <a:lnTo>
                  <a:pt x="356" y="303"/>
                </a:lnTo>
                <a:close/>
                <a:moveTo>
                  <a:pt x="339" y="189"/>
                </a:moveTo>
                <a:lnTo>
                  <a:pt x="339" y="189"/>
                </a:lnTo>
                <a:lnTo>
                  <a:pt x="341" y="186"/>
                </a:lnTo>
                <a:lnTo>
                  <a:pt x="341" y="186"/>
                </a:lnTo>
                <a:lnTo>
                  <a:pt x="342" y="185"/>
                </a:lnTo>
                <a:lnTo>
                  <a:pt x="341" y="183"/>
                </a:lnTo>
                <a:lnTo>
                  <a:pt x="341" y="183"/>
                </a:lnTo>
                <a:lnTo>
                  <a:pt x="342" y="185"/>
                </a:lnTo>
                <a:lnTo>
                  <a:pt x="342" y="187"/>
                </a:lnTo>
                <a:lnTo>
                  <a:pt x="341" y="189"/>
                </a:lnTo>
                <a:lnTo>
                  <a:pt x="339" y="189"/>
                </a:lnTo>
                <a:lnTo>
                  <a:pt x="339" y="189"/>
                </a:lnTo>
                <a:close/>
                <a:moveTo>
                  <a:pt x="337" y="189"/>
                </a:moveTo>
                <a:lnTo>
                  <a:pt x="337" y="189"/>
                </a:lnTo>
                <a:lnTo>
                  <a:pt x="337" y="179"/>
                </a:lnTo>
                <a:lnTo>
                  <a:pt x="338" y="183"/>
                </a:lnTo>
                <a:lnTo>
                  <a:pt x="338" y="190"/>
                </a:lnTo>
                <a:lnTo>
                  <a:pt x="338" y="191"/>
                </a:lnTo>
                <a:lnTo>
                  <a:pt x="337" y="189"/>
                </a:lnTo>
                <a:lnTo>
                  <a:pt x="337" y="189"/>
                </a:lnTo>
                <a:lnTo>
                  <a:pt x="337" y="187"/>
                </a:lnTo>
                <a:lnTo>
                  <a:pt x="337" y="189"/>
                </a:lnTo>
                <a:lnTo>
                  <a:pt x="337" y="190"/>
                </a:lnTo>
                <a:lnTo>
                  <a:pt x="337" y="189"/>
                </a:lnTo>
                <a:lnTo>
                  <a:pt x="337" y="189"/>
                </a:lnTo>
                <a:close/>
                <a:moveTo>
                  <a:pt x="357" y="291"/>
                </a:moveTo>
                <a:lnTo>
                  <a:pt x="357" y="291"/>
                </a:lnTo>
                <a:lnTo>
                  <a:pt x="357" y="290"/>
                </a:lnTo>
                <a:lnTo>
                  <a:pt x="357" y="292"/>
                </a:lnTo>
                <a:lnTo>
                  <a:pt x="357" y="292"/>
                </a:lnTo>
                <a:lnTo>
                  <a:pt x="357" y="292"/>
                </a:lnTo>
                <a:lnTo>
                  <a:pt x="357" y="291"/>
                </a:lnTo>
                <a:lnTo>
                  <a:pt x="357" y="291"/>
                </a:lnTo>
                <a:close/>
                <a:moveTo>
                  <a:pt x="356" y="304"/>
                </a:moveTo>
                <a:lnTo>
                  <a:pt x="356" y="304"/>
                </a:lnTo>
                <a:lnTo>
                  <a:pt x="356" y="304"/>
                </a:lnTo>
                <a:close/>
                <a:moveTo>
                  <a:pt x="356" y="280"/>
                </a:moveTo>
                <a:lnTo>
                  <a:pt x="356" y="280"/>
                </a:lnTo>
                <a:lnTo>
                  <a:pt x="356" y="278"/>
                </a:lnTo>
                <a:lnTo>
                  <a:pt x="356" y="275"/>
                </a:lnTo>
                <a:lnTo>
                  <a:pt x="356" y="275"/>
                </a:lnTo>
                <a:lnTo>
                  <a:pt x="356" y="275"/>
                </a:lnTo>
                <a:lnTo>
                  <a:pt x="356" y="280"/>
                </a:lnTo>
                <a:lnTo>
                  <a:pt x="356" y="280"/>
                </a:lnTo>
                <a:lnTo>
                  <a:pt x="356" y="280"/>
                </a:lnTo>
                <a:lnTo>
                  <a:pt x="356" y="280"/>
                </a:lnTo>
                <a:lnTo>
                  <a:pt x="356" y="280"/>
                </a:lnTo>
                <a:close/>
                <a:moveTo>
                  <a:pt x="354" y="272"/>
                </a:moveTo>
                <a:lnTo>
                  <a:pt x="354" y="272"/>
                </a:lnTo>
                <a:lnTo>
                  <a:pt x="354" y="269"/>
                </a:lnTo>
                <a:lnTo>
                  <a:pt x="354" y="267"/>
                </a:lnTo>
                <a:lnTo>
                  <a:pt x="355" y="263"/>
                </a:lnTo>
                <a:lnTo>
                  <a:pt x="355" y="263"/>
                </a:lnTo>
                <a:lnTo>
                  <a:pt x="356" y="266"/>
                </a:lnTo>
                <a:lnTo>
                  <a:pt x="354" y="272"/>
                </a:lnTo>
                <a:lnTo>
                  <a:pt x="354" y="272"/>
                </a:lnTo>
                <a:lnTo>
                  <a:pt x="354" y="271"/>
                </a:lnTo>
                <a:lnTo>
                  <a:pt x="354" y="272"/>
                </a:lnTo>
                <a:lnTo>
                  <a:pt x="354" y="272"/>
                </a:lnTo>
                <a:close/>
                <a:moveTo>
                  <a:pt x="355" y="287"/>
                </a:moveTo>
                <a:lnTo>
                  <a:pt x="355" y="287"/>
                </a:lnTo>
                <a:lnTo>
                  <a:pt x="355" y="284"/>
                </a:lnTo>
                <a:lnTo>
                  <a:pt x="355" y="287"/>
                </a:lnTo>
                <a:lnTo>
                  <a:pt x="355" y="287"/>
                </a:lnTo>
                <a:lnTo>
                  <a:pt x="356" y="285"/>
                </a:lnTo>
                <a:lnTo>
                  <a:pt x="355" y="287"/>
                </a:lnTo>
                <a:lnTo>
                  <a:pt x="355" y="287"/>
                </a:lnTo>
                <a:close/>
                <a:moveTo>
                  <a:pt x="202" y="68"/>
                </a:moveTo>
                <a:lnTo>
                  <a:pt x="202" y="68"/>
                </a:lnTo>
                <a:lnTo>
                  <a:pt x="197" y="66"/>
                </a:lnTo>
                <a:lnTo>
                  <a:pt x="196" y="65"/>
                </a:lnTo>
                <a:lnTo>
                  <a:pt x="199" y="63"/>
                </a:lnTo>
                <a:lnTo>
                  <a:pt x="202" y="63"/>
                </a:lnTo>
                <a:lnTo>
                  <a:pt x="205" y="63"/>
                </a:lnTo>
                <a:lnTo>
                  <a:pt x="207" y="65"/>
                </a:lnTo>
                <a:lnTo>
                  <a:pt x="207" y="66"/>
                </a:lnTo>
                <a:lnTo>
                  <a:pt x="207" y="66"/>
                </a:lnTo>
                <a:lnTo>
                  <a:pt x="202" y="68"/>
                </a:lnTo>
                <a:lnTo>
                  <a:pt x="202" y="68"/>
                </a:lnTo>
                <a:lnTo>
                  <a:pt x="202" y="68"/>
                </a:lnTo>
                <a:lnTo>
                  <a:pt x="202" y="68"/>
                </a:lnTo>
                <a:lnTo>
                  <a:pt x="203" y="68"/>
                </a:lnTo>
                <a:lnTo>
                  <a:pt x="202" y="68"/>
                </a:lnTo>
                <a:lnTo>
                  <a:pt x="202" y="68"/>
                </a:lnTo>
                <a:close/>
                <a:moveTo>
                  <a:pt x="324" y="192"/>
                </a:moveTo>
                <a:lnTo>
                  <a:pt x="324" y="192"/>
                </a:lnTo>
                <a:lnTo>
                  <a:pt x="324" y="190"/>
                </a:lnTo>
                <a:lnTo>
                  <a:pt x="324" y="189"/>
                </a:lnTo>
                <a:lnTo>
                  <a:pt x="320" y="187"/>
                </a:lnTo>
                <a:lnTo>
                  <a:pt x="320" y="187"/>
                </a:lnTo>
                <a:lnTo>
                  <a:pt x="319" y="189"/>
                </a:lnTo>
                <a:lnTo>
                  <a:pt x="320" y="190"/>
                </a:lnTo>
                <a:lnTo>
                  <a:pt x="324" y="192"/>
                </a:lnTo>
                <a:lnTo>
                  <a:pt x="324" y="192"/>
                </a:lnTo>
                <a:lnTo>
                  <a:pt x="323" y="192"/>
                </a:lnTo>
                <a:lnTo>
                  <a:pt x="323" y="192"/>
                </a:lnTo>
                <a:lnTo>
                  <a:pt x="323" y="191"/>
                </a:lnTo>
                <a:lnTo>
                  <a:pt x="324" y="192"/>
                </a:lnTo>
                <a:lnTo>
                  <a:pt x="324" y="192"/>
                </a:lnTo>
                <a:close/>
                <a:moveTo>
                  <a:pt x="350" y="269"/>
                </a:moveTo>
                <a:lnTo>
                  <a:pt x="350" y="269"/>
                </a:lnTo>
                <a:lnTo>
                  <a:pt x="353" y="269"/>
                </a:lnTo>
                <a:lnTo>
                  <a:pt x="353" y="272"/>
                </a:lnTo>
                <a:lnTo>
                  <a:pt x="353" y="277"/>
                </a:lnTo>
                <a:lnTo>
                  <a:pt x="351" y="278"/>
                </a:lnTo>
                <a:lnTo>
                  <a:pt x="351" y="277"/>
                </a:lnTo>
                <a:lnTo>
                  <a:pt x="350" y="269"/>
                </a:lnTo>
                <a:lnTo>
                  <a:pt x="350" y="269"/>
                </a:lnTo>
                <a:lnTo>
                  <a:pt x="350" y="271"/>
                </a:lnTo>
                <a:lnTo>
                  <a:pt x="350" y="269"/>
                </a:lnTo>
                <a:lnTo>
                  <a:pt x="350" y="269"/>
                </a:lnTo>
                <a:close/>
                <a:moveTo>
                  <a:pt x="355" y="304"/>
                </a:moveTo>
                <a:lnTo>
                  <a:pt x="355" y="304"/>
                </a:lnTo>
                <a:lnTo>
                  <a:pt x="355" y="305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lnTo>
                  <a:pt x="355" y="304"/>
                </a:lnTo>
                <a:close/>
                <a:moveTo>
                  <a:pt x="351" y="284"/>
                </a:moveTo>
                <a:lnTo>
                  <a:pt x="351" y="284"/>
                </a:lnTo>
                <a:lnTo>
                  <a:pt x="350" y="280"/>
                </a:lnTo>
                <a:lnTo>
                  <a:pt x="350" y="279"/>
                </a:lnTo>
                <a:lnTo>
                  <a:pt x="351" y="280"/>
                </a:lnTo>
                <a:lnTo>
                  <a:pt x="351" y="284"/>
                </a:lnTo>
                <a:lnTo>
                  <a:pt x="351" y="284"/>
                </a:lnTo>
                <a:lnTo>
                  <a:pt x="351" y="283"/>
                </a:lnTo>
                <a:lnTo>
                  <a:pt x="351" y="284"/>
                </a:lnTo>
                <a:lnTo>
                  <a:pt x="351" y="284"/>
                </a:lnTo>
                <a:close/>
                <a:moveTo>
                  <a:pt x="355" y="307"/>
                </a:moveTo>
                <a:lnTo>
                  <a:pt x="355" y="307"/>
                </a:lnTo>
                <a:lnTo>
                  <a:pt x="355" y="307"/>
                </a:lnTo>
                <a:close/>
                <a:moveTo>
                  <a:pt x="355" y="307"/>
                </a:moveTo>
                <a:lnTo>
                  <a:pt x="355" y="307"/>
                </a:lnTo>
                <a:lnTo>
                  <a:pt x="355" y="305"/>
                </a:lnTo>
                <a:lnTo>
                  <a:pt x="355" y="307"/>
                </a:lnTo>
                <a:lnTo>
                  <a:pt x="355" y="307"/>
                </a:lnTo>
                <a:close/>
                <a:moveTo>
                  <a:pt x="348" y="275"/>
                </a:moveTo>
                <a:lnTo>
                  <a:pt x="348" y="275"/>
                </a:lnTo>
                <a:lnTo>
                  <a:pt x="347" y="273"/>
                </a:lnTo>
                <a:lnTo>
                  <a:pt x="347" y="274"/>
                </a:lnTo>
                <a:lnTo>
                  <a:pt x="347" y="274"/>
                </a:lnTo>
                <a:lnTo>
                  <a:pt x="347" y="272"/>
                </a:lnTo>
                <a:lnTo>
                  <a:pt x="347" y="272"/>
                </a:lnTo>
                <a:lnTo>
                  <a:pt x="347" y="272"/>
                </a:lnTo>
                <a:lnTo>
                  <a:pt x="348" y="275"/>
                </a:lnTo>
                <a:lnTo>
                  <a:pt x="348" y="275"/>
                </a:lnTo>
                <a:close/>
                <a:moveTo>
                  <a:pt x="353" y="305"/>
                </a:moveTo>
                <a:lnTo>
                  <a:pt x="353" y="305"/>
                </a:lnTo>
                <a:lnTo>
                  <a:pt x="353" y="304"/>
                </a:lnTo>
                <a:lnTo>
                  <a:pt x="353" y="307"/>
                </a:lnTo>
                <a:lnTo>
                  <a:pt x="353" y="308"/>
                </a:lnTo>
                <a:lnTo>
                  <a:pt x="353" y="305"/>
                </a:lnTo>
                <a:lnTo>
                  <a:pt x="353" y="305"/>
                </a:lnTo>
                <a:lnTo>
                  <a:pt x="353" y="305"/>
                </a:lnTo>
                <a:lnTo>
                  <a:pt x="353" y="305"/>
                </a:lnTo>
                <a:lnTo>
                  <a:pt x="353" y="307"/>
                </a:lnTo>
                <a:lnTo>
                  <a:pt x="353" y="305"/>
                </a:lnTo>
                <a:lnTo>
                  <a:pt x="353" y="305"/>
                </a:lnTo>
                <a:close/>
                <a:moveTo>
                  <a:pt x="355" y="307"/>
                </a:moveTo>
                <a:lnTo>
                  <a:pt x="355" y="307"/>
                </a:lnTo>
                <a:lnTo>
                  <a:pt x="355" y="307"/>
                </a:lnTo>
                <a:lnTo>
                  <a:pt x="355" y="307"/>
                </a:lnTo>
                <a:lnTo>
                  <a:pt x="355" y="307"/>
                </a:lnTo>
                <a:close/>
                <a:moveTo>
                  <a:pt x="341" y="275"/>
                </a:moveTo>
                <a:lnTo>
                  <a:pt x="341" y="275"/>
                </a:lnTo>
                <a:lnTo>
                  <a:pt x="343" y="271"/>
                </a:lnTo>
                <a:lnTo>
                  <a:pt x="344" y="268"/>
                </a:lnTo>
                <a:lnTo>
                  <a:pt x="345" y="271"/>
                </a:lnTo>
                <a:lnTo>
                  <a:pt x="347" y="273"/>
                </a:lnTo>
                <a:lnTo>
                  <a:pt x="347" y="277"/>
                </a:lnTo>
                <a:lnTo>
                  <a:pt x="345" y="279"/>
                </a:lnTo>
                <a:lnTo>
                  <a:pt x="344" y="279"/>
                </a:lnTo>
                <a:lnTo>
                  <a:pt x="344" y="279"/>
                </a:lnTo>
                <a:lnTo>
                  <a:pt x="341" y="275"/>
                </a:lnTo>
                <a:lnTo>
                  <a:pt x="341" y="275"/>
                </a:lnTo>
                <a:lnTo>
                  <a:pt x="342" y="275"/>
                </a:lnTo>
                <a:lnTo>
                  <a:pt x="342" y="277"/>
                </a:lnTo>
                <a:lnTo>
                  <a:pt x="342" y="277"/>
                </a:lnTo>
                <a:lnTo>
                  <a:pt x="341" y="275"/>
                </a:lnTo>
                <a:lnTo>
                  <a:pt x="341" y="275"/>
                </a:lnTo>
                <a:close/>
                <a:moveTo>
                  <a:pt x="170" y="86"/>
                </a:moveTo>
                <a:lnTo>
                  <a:pt x="170" y="86"/>
                </a:lnTo>
                <a:lnTo>
                  <a:pt x="171" y="85"/>
                </a:lnTo>
                <a:lnTo>
                  <a:pt x="172" y="84"/>
                </a:lnTo>
                <a:lnTo>
                  <a:pt x="173" y="83"/>
                </a:lnTo>
                <a:lnTo>
                  <a:pt x="174" y="83"/>
                </a:lnTo>
                <a:lnTo>
                  <a:pt x="174" y="83"/>
                </a:lnTo>
                <a:lnTo>
                  <a:pt x="173" y="86"/>
                </a:lnTo>
                <a:lnTo>
                  <a:pt x="172" y="88"/>
                </a:lnTo>
                <a:lnTo>
                  <a:pt x="170" y="86"/>
                </a:lnTo>
                <a:lnTo>
                  <a:pt x="170" y="86"/>
                </a:lnTo>
                <a:close/>
                <a:moveTo>
                  <a:pt x="302" y="195"/>
                </a:moveTo>
                <a:lnTo>
                  <a:pt x="302" y="195"/>
                </a:lnTo>
                <a:lnTo>
                  <a:pt x="301" y="187"/>
                </a:lnTo>
                <a:lnTo>
                  <a:pt x="302" y="195"/>
                </a:lnTo>
                <a:lnTo>
                  <a:pt x="302" y="195"/>
                </a:lnTo>
                <a:lnTo>
                  <a:pt x="302" y="192"/>
                </a:lnTo>
                <a:lnTo>
                  <a:pt x="302" y="195"/>
                </a:lnTo>
                <a:lnTo>
                  <a:pt x="302" y="195"/>
                </a:lnTo>
                <a:close/>
                <a:moveTo>
                  <a:pt x="353" y="334"/>
                </a:moveTo>
                <a:lnTo>
                  <a:pt x="353" y="334"/>
                </a:lnTo>
                <a:lnTo>
                  <a:pt x="353" y="337"/>
                </a:lnTo>
                <a:lnTo>
                  <a:pt x="353" y="334"/>
                </a:lnTo>
                <a:lnTo>
                  <a:pt x="353" y="334"/>
                </a:lnTo>
                <a:lnTo>
                  <a:pt x="353" y="336"/>
                </a:lnTo>
                <a:lnTo>
                  <a:pt x="353" y="334"/>
                </a:lnTo>
                <a:lnTo>
                  <a:pt x="353" y="334"/>
                </a:lnTo>
                <a:close/>
                <a:moveTo>
                  <a:pt x="333" y="249"/>
                </a:moveTo>
                <a:lnTo>
                  <a:pt x="333" y="249"/>
                </a:lnTo>
                <a:lnTo>
                  <a:pt x="336" y="249"/>
                </a:lnTo>
                <a:lnTo>
                  <a:pt x="336" y="250"/>
                </a:lnTo>
                <a:lnTo>
                  <a:pt x="337" y="252"/>
                </a:lnTo>
                <a:lnTo>
                  <a:pt x="337" y="252"/>
                </a:lnTo>
                <a:lnTo>
                  <a:pt x="336" y="251"/>
                </a:lnTo>
                <a:lnTo>
                  <a:pt x="336" y="251"/>
                </a:lnTo>
                <a:lnTo>
                  <a:pt x="335" y="251"/>
                </a:lnTo>
                <a:lnTo>
                  <a:pt x="333" y="249"/>
                </a:lnTo>
                <a:lnTo>
                  <a:pt x="333" y="249"/>
                </a:lnTo>
                <a:close/>
                <a:moveTo>
                  <a:pt x="338" y="265"/>
                </a:moveTo>
                <a:lnTo>
                  <a:pt x="338" y="265"/>
                </a:lnTo>
                <a:lnTo>
                  <a:pt x="337" y="261"/>
                </a:lnTo>
                <a:lnTo>
                  <a:pt x="338" y="265"/>
                </a:lnTo>
                <a:lnTo>
                  <a:pt x="338" y="265"/>
                </a:lnTo>
                <a:lnTo>
                  <a:pt x="338" y="263"/>
                </a:lnTo>
                <a:lnTo>
                  <a:pt x="338" y="265"/>
                </a:lnTo>
                <a:lnTo>
                  <a:pt x="338" y="265"/>
                </a:lnTo>
                <a:close/>
                <a:moveTo>
                  <a:pt x="354" y="336"/>
                </a:moveTo>
                <a:lnTo>
                  <a:pt x="354" y="336"/>
                </a:lnTo>
                <a:lnTo>
                  <a:pt x="354" y="332"/>
                </a:lnTo>
                <a:lnTo>
                  <a:pt x="354" y="336"/>
                </a:lnTo>
                <a:lnTo>
                  <a:pt x="354" y="336"/>
                </a:lnTo>
                <a:lnTo>
                  <a:pt x="354" y="337"/>
                </a:lnTo>
                <a:lnTo>
                  <a:pt x="354" y="336"/>
                </a:lnTo>
                <a:lnTo>
                  <a:pt x="354" y="336"/>
                </a:lnTo>
                <a:close/>
                <a:moveTo>
                  <a:pt x="353" y="333"/>
                </a:moveTo>
                <a:lnTo>
                  <a:pt x="353" y="333"/>
                </a:lnTo>
                <a:lnTo>
                  <a:pt x="353" y="331"/>
                </a:lnTo>
                <a:lnTo>
                  <a:pt x="354" y="332"/>
                </a:lnTo>
                <a:lnTo>
                  <a:pt x="354" y="332"/>
                </a:lnTo>
                <a:lnTo>
                  <a:pt x="354" y="333"/>
                </a:lnTo>
                <a:lnTo>
                  <a:pt x="353" y="333"/>
                </a:lnTo>
                <a:lnTo>
                  <a:pt x="353" y="333"/>
                </a:lnTo>
                <a:close/>
                <a:moveTo>
                  <a:pt x="339" y="275"/>
                </a:moveTo>
                <a:lnTo>
                  <a:pt x="339" y="275"/>
                </a:lnTo>
                <a:lnTo>
                  <a:pt x="339" y="273"/>
                </a:lnTo>
                <a:lnTo>
                  <a:pt x="339" y="271"/>
                </a:lnTo>
                <a:lnTo>
                  <a:pt x="337" y="268"/>
                </a:lnTo>
                <a:lnTo>
                  <a:pt x="337" y="269"/>
                </a:lnTo>
                <a:lnTo>
                  <a:pt x="337" y="271"/>
                </a:lnTo>
                <a:lnTo>
                  <a:pt x="339" y="275"/>
                </a:lnTo>
                <a:lnTo>
                  <a:pt x="339" y="275"/>
                </a:lnTo>
                <a:lnTo>
                  <a:pt x="339" y="277"/>
                </a:lnTo>
                <a:lnTo>
                  <a:pt x="339" y="277"/>
                </a:lnTo>
                <a:lnTo>
                  <a:pt x="339" y="275"/>
                </a:lnTo>
                <a:lnTo>
                  <a:pt x="339" y="275"/>
                </a:lnTo>
                <a:lnTo>
                  <a:pt x="339" y="275"/>
                </a:lnTo>
                <a:close/>
                <a:moveTo>
                  <a:pt x="354" y="345"/>
                </a:moveTo>
                <a:lnTo>
                  <a:pt x="354" y="345"/>
                </a:lnTo>
                <a:lnTo>
                  <a:pt x="353" y="338"/>
                </a:lnTo>
                <a:lnTo>
                  <a:pt x="354" y="345"/>
                </a:lnTo>
                <a:lnTo>
                  <a:pt x="354" y="345"/>
                </a:lnTo>
                <a:lnTo>
                  <a:pt x="354" y="344"/>
                </a:lnTo>
                <a:lnTo>
                  <a:pt x="354" y="345"/>
                </a:lnTo>
                <a:lnTo>
                  <a:pt x="354" y="345"/>
                </a:lnTo>
                <a:close/>
                <a:moveTo>
                  <a:pt x="353" y="332"/>
                </a:moveTo>
                <a:lnTo>
                  <a:pt x="353" y="332"/>
                </a:lnTo>
                <a:lnTo>
                  <a:pt x="351" y="328"/>
                </a:lnTo>
                <a:lnTo>
                  <a:pt x="353" y="332"/>
                </a:lnTo>
                <a:lnTo>
                  <a:pt x="353" y="332"/>
                </a:lnTo>
                <a:lnTo>
                  <a:pt x="353" y="332"/>
                </a:lnTo>
                <a:lnTo>
                  <a:pt x="353" y="332"/>
                </a:lnTo>
                <a:lnTo>
                  <a:pt x="353" y="332"/>
                </a:lnTo>
                <a:close/>
                <a:moveTo>
                  <a:pt x="335" y="274"/>
                </a:moveTo>
                <a:lnTo>
                  <a:pt x="335" y="274"/>
                </a:lnTo>
                <a:lnTo>
                  <a:pt x="336" y="271"/>
                </a:lnTo>
                <a:lnTo>
                  <a:pt x="336" y="271"/>
                </a:lnTo>
                <a:lnTo>
                  <a:pt x="337" y="274"/>
                </a:lnTo>
                <a:lnTo>
                  <a:pt x="337" y="274"/>
                </a:lnTo>
                <a:lnTo>
                  <a:pt x="336" y="273"/>
                </a:lnTo>
                <a:lnTo>
                  <a:pt x="336" y="274"/>
                </a:lnTo>
                <a:lnTo>
                  <a:pt x="335" y="274"/>
                </a:lnTo>
                <a:lnTo>
                  <a:pt x="335" y="274"/>
                </a:lnTo>
                <a:lnTo>
                  <a:pt x="335" y="274"/>
                </a:lnTo>
                <a:close/>
                <a:moveTo>
                  <a:pt x="326" y="261"/>
                </a:moveTo>
                <a:lnTo>
                  <a:pt x="326" y="261"/>
                </a:lnTo>
                <a:lnTo>
                  <a:pt x="326" y="260"/>
                </a:lnTo>
                <a:lnTo>
                  <a:pt x="327" y="260"/>
                </a:lnTo>
                <a:lnTo>
                  <a:pt x="327" y="260"/>
                </a:lnTo>
                <a:lnTo>
                  <a:pt x="327" y="262"/>
                </a:lnTo>
                <a:lnTo>
                  <a:pt x="326" y="262"/>
                </a:lnTo>
                <a:lnTo>
                  <a:pt x="326" y="261"/>
                </a:lnTo>
                <a:lnTo>
                  <a:pt x="326" y="261"/>
                </a:lnTo>
                <a:close/>
                <a:moveTo>
                  <a:pt x="329" y="269"/>
                </a:moveTo>
                <a:lnTo>
                  <a:pt x="329" y="269"/>
                </a:lnTo>
                <a:lnTo>
                  <a:pt x="330" y="269"/>
                </a:lnTo>
                <a:lnTo>
                  <a:pt x="330" y="269"/>
                </a:lnTo>
                <a:lnTo>
                  <a:pt x="331" y="269"/>
                </a:lnTo>
                <a:lnTo>
                  <a:pt x="332" y="274"/>
                </a:lnTo>
                <a:lnTo>
                  <a:pt x="332" y="274"/>
                </a:lnTo>
                <a:lnTo>
                  <a:pt x="331" y="272"/>
                </a:lnTo>
                <a:lnTo>
                  <a:pt x="330" y="272"/>
                </a:lnTo>
                <a:lnTo>
                  <a:pt x="330" y="272"/>
                </a:lnTo>
                <a:lnTo>
                  <a:pt x="329" y="269"/>
                </a:lnTo>
                <a:lnTo>
                  <a:pt x="329" y="269"/>
                </a:lnTo>
                <a:close/>
                <a:moveTo>
                  <a:pt x="315" y="251"/>
                </a:moveTo>
                <a:lnTo>
                  <a:pt x="315" y="251"/>
                </a:lnTo>
                <a:lnTo>
                  <a:pt x="315" y="249"/>
                </a:lnTo>
                <a:lnTo>
                  <a:pt x="317" y="249"/>
                </a:lnTo>
                <a:lnTo>
                  <a:pt x="317" y="249"/>
                </a:lnTo>
                <a:lnTo>
                  <a:pt x="317" y="251"/>
                </a:lnTo>
                <a:lnTo>
                  <a:pt x="315" y="251"/>
                </a:lnTo>
                <a:lnTo>
                  <a:pt x="315" y="251"/>
                </a:lnTo>
                <a:close/>
                <a:moveTo>
                  <a:pt x="321" y="262"/>
                </a:moveTo>
                <a:lnTo>
                  <a:pt x="321" y="262"/>
                </a:lnTo>
                <a:lnTo>
                  <a:pt x="319" y="257"/>
                </a:lnTo>
                <a:lnTo>
                  <a:pt x="319" y="257"/>
                </a:lnTo>
                <a:lnTo>
                  <a:pt x="319" y="257"/>
                </a:lnTo>
                <a:lnTo>
                  <a:pt x="320" y="260"/>
                </a:lnTo>
                <a:lnTo>
                  <a:pt x="321" y="262"/>
                </a:lnTo>
                <a:lnTo>
                  <a:pt x="321" y="262"/>
                </a:lnTo>
                <a:lnTo>
                  <a:pt x="320" y="260"/>
                </a:lnTo>
                <a:lnTo>
                  <a:pt x="321" y="262"/>
                </a:lnTo>
                <a:lnTo>
                  <a:pt x="321" y="262"/>
                </a:lnTo>
                <a:close/>
                <a:moveTo>
                  <a:pt x="321" y="266"/>
                </a:moveTo>
                <a:lnTo>
                  <a:pt x="321" y="266"/>
                </a:lnTo>
                <a:lnTo>
                  <a:pt x="323" y="266"/>
                </a:lnTo>
                <a:lnTo>
                  <a:pt x="323" y="266"/>
                </a:lnTo>
                <a:lnTo>
                  <a:pt x="321" y="263"/>
                </a:lnTo>
                <a:lnTo>
                  <a:pt x="321" y="262"/>
                </a:lnTo>
                <a:lnTo>
                  <a:pt x="321" y="266"/>
                </a:lnTo>
                <a:lnTo>
                  <a:pt x="321" y="266"/>
                </a:lnTo>
                <a:lnTo>
                  <a:pt x="320" y="262"/>
                </a:lnTo>
                <a:lnTo>
                  <a:pt x="321" y="266"/>
                </a:lnTo>
                <a:lnTo>
                  <a:pt x="321" y="266"/>
                </a:lnTo>
                <a:close/>
                <a:moveTo>
                  <a:pt x="315" y="265"/>
                </a:moveTo>
                <a:lnTo>
                  <a:pt x="315" y="265"/>
                </a:lnTo>
                <a:lnTo>
                  <a:pt x="314" y="262"/>
                </a:lnTo>
                <a:lnTo>
                  <a:pt x="315" y="262"/>
                </a:lnTo>
                <a:lnTo>
                  <a:pt x="315" y="262"/>
                </a:lnTo>
                <a:lnTo>
                  <a:pt x="317" y="266"/>
                </a:lnTo>
                <a:lnTo>
                  <a:pt x="317" y="267"/>
                </a:lnTo>
                <a:lnTo>
                  <a:pt x="315" y="265"/>
                </a:lnTo>
                <a:lnTo>
                  <a:pt x="315" y="265"/>
                </a:lnTo>
                <a:close/>
                <a:moveTo>
                  <a:pt x="344" y="322"/>
                </a:moveTo>
                <a:lnTo>
                  <a:pt x="344" y="322"/>
                </a:lnTo>
                <a:lnTo>
                  <a:pt x="343" y="320"/>
                </a:lnTo>
                <a:lnTo>
                  <a:pt x="344" y="321"/>
                </a:lnTo>
                <a:lnTo>
                  <a:pt x="344" y="321"/>
                </a:lnTo>
                <a:lnTo>
                  <a:pt x="344" y="322"/>
                </a:lnTo>
                <a:lnTo>
                  <a:pt x="344" y="324"/>
                </a:lnTo>
                <a:lnTo>
                  <a:pt x="344" y="322"/>
                </a:lnTo>
                <a:lnTo>
                  <a:pt x="344" y="322"/>
                </a:lnTo>
                <a:close/>
                <a:moveTo>
                  <a:pt x="344" y="326"/>
                </a:moveTo>
                <a:lnTo>
                  <a:pt x="344" y="326"/>
                </a:lnTo>
                <a:lnTo>
                  <a:pt x="344" y="325"/>
                </a:lnTo>
                <a:lnTo>
                  <a:pt x="345" y="327"/>
                </a:lnTo>
                <a:lnTo>
                  <a:pt x="345" y="327"/>
                </a:lnTo>
                <a:lnTo>
                  <a:pt x="345" y="327"/>
                </a:lnTo>
                <a:lnTo>
                  <a:pt x="345" y="327"/>
                </a:lnTo>
                <a:lnTo>
                  <a:pt x="344" y="326"/>
                </a:lnTo>
                <a:lnTo>
                  <a:pt x="344" y="326"/>
                </a:lnTo>
                <a:close/>
                <a:moveTo>
                  <a:pt x="341" y="316"/>
                </a:moveTo>
                <a:lnTo>
                  <a:pt x="341" y="316"/>
                </a:lnTo>
                <a:lnTo>
                  <a:pt x="339" y="311"/>
                </a:lnTo>
                <a:lnTo>
                  <a:pt x="339" y="311"/>
                </a:lnTo>
                <a:lnTo>
                  <a:pt x="339" y="314"/>
                </a:lnTo>
                <a:lnTo>
                  <a:pt x="341" y="316"/>
                </a:lnTo>
                <a:lnTo>
                  <a:pt x="341" y="316"/>
                </a:lnTo>
                <a:lnTo>
                  <a:pt x="341" y="316"/>
                </a:lnTo>
                <a:lnTo>
                  <a:pt x="341" y="316"/>
                </a:lnTo>
                <a:lnTo>
                  <a:pt x="342" y="317"/>
                </a:lnTo>
                <a:lnTo>
                  <a:pt x="341" y="316"/>
                </a:lnTo>
                <a:lnTo>
                  <a:pt x="341" y="316"/>
                </a:lnTo>
                <a:close/>
                <a:moveTo>
                  <a:pt x="347" y="333"/>
                </a:moveTo>
                <a:lnTo>
                  <a:pt x="347" y="333"/>
                </a:lnTo>
                <a:lnTo>
                  <a:pt x="342" y="321"/>
                </a:lnTo>
                <a:lnTo>
                  <a:pt x="347" y="333"/>
                </a:lnTo>
                <a:lnTo>
                  <a:pt x="347" y="333"/>
                </a:lnTo>
                <a:lnTo>
                  <a:pt x="347" y="334"/>
                </a:lnTo>
                <a:lnTo>
                  <a:pt x="347" y="333"/>
                </a:lnTo>
                <a:lnTo>
                  <a:pt x="347" y="333"/>
                </a:lnTo>
                <a:close/>
                <a:moveTo>
                  <a:pt x="302" y="254"/>
                </a:moveTo>
                <a:lnTo>
                  <a:pt x="302" y="254"/>
                </a:lnTo>
                <a:lnTo>
                  <a:pt x="302" y="252"/>
                </a:lnTo>
                <a:lnTo>
                  <a:pt x="302" y="251"/>
                </a:lnTo>
                <a:lnTo>
                  <a:pt x="304" y="254"/>
                </a:lnTo>
                <a:lnTo>
                  <a:pt x="304" y="254"/>
                </a:lnTo>
                <a:lnTo>
                  <a:pt x="303" y="254"/>
                </a:lnTo>
                <a:lnTo>
                  <a:pt x="303" y="255"/>
                </a:lnTo>
                <a:lnTo>
                  <a:pt x="303" y="255"/>
                </a:lnTo>
                <a:lnTo>
                  <a:pt x="302" y="254"/>
                </a:lnTo>
                <a:lnTo>
                  <a:pt x="302" y="254"/>
                </a:lnTo>
                <a:close/>
                <a:moveTo>
                  <a:pt x="342" y="321"/>
                </a:moveTo>
                <a:lnTo>
                  <a:pt x="342" y="321"/>
                </a:lnTo>
                <a:lnTo>
                  <a:pt x="341" y="319"/>
                </a:lnTo>
                <a:lnTo>
                  <a:pt x="342" y="320"/>
                </a:lnTo>
                <a:lnTo>
                  <a:pt x="342" y="320"/>
                </a:lnTo>
                <a:lnTo>
                  <a:pt x="342" y="322"/>
                </a:lnTo>
                <a:lnTo>
                  <a:pt x="342" y="321"/>
                </a:lnTo>
                <a:lnTo>
                  <a:pt x="342" y="321"/>
                </a:lnTo>
                <a:close/>
                <a:moveTo>
                  <a:pt x="312" y="269"/>
                </a:moveTo>
                <a:lnTo>
                  <a:pt x="312" y="269"/>
                </a:lnTo>
                <a:lnTo>
                  <a:pt x="306" y="267"/>
                </a:lnTo>
                <a:lnTo>
                  <a:pt x="312" y="269"/>
                </a:lnTo>
                <a:lnTo>
                  <a:pt x="312" y="269"/>
                </a:lnTo>
                <a:lnTo>
                  <a:pt x="312" y="269"/>
                </a:lnTo>
                <a:lnTo>
                  <a:pt x="312" y="269"/>
                </a:lnTo>
                <a:lnTo>
                  <a:pt x="312" y="269"/>
                </a:lnTo>
                <a:close/>
                <a:moveTo>
                  <a:pt x="303" y="267"/>
                </a:moveTo>
                <a:lnTo>
                  <a:pt x="303" y="267"/>
                </a:lnTo>
                <a:lnTo>
                  <a:pt x="302" y="263"/>
                </a:lnTo>
                <a:lnTo>
                  <a:pt x="303" y="267"/>
                </a:lnTo>
                <a:lnTo>
                  <a:pt x="303" y="267"/>
                </a:lnTo>
                <a:lnTo>
                  <a:pt x="302" y="265"/>
                </a:lnTo>
                <a:lnTo>
                  <a:pt x="301" y="263"/>
                </a:lnTo>
                <a:lnTo>
                  <a:pt x="302" y="263"/>
                </a:lnTo>
                <a:lnTo>
                  <a:pt x="303" y="267"/>
                </a:lnTo>
                <a:lnTo>
                  <a:pt x="303" y="267"/>
                </a:lnTo>
                <a:close/>
                <a:moveTo>
                  <a:pt x="304" y="272"/>
                </a:moveTo>
                <a:lnTo>
                  <a:pt x="304" y="272"/>
                </a:lnTo>
                <a:lnTo>
                  <a:pt x="301" y="265"/>
                </a:lnTo>
                <a:lnTo>
                  <a:pt x="304" y="272"/>
                </a:lnTo>
                <a:lnTo>
                  <a:pt x="304" y="272"/>
                </a:lnTo>
                <a:lnTo>
                  <a:pt x="302" y="269"/>
                </a:lnTo>
                <a:lnTo>
                  <a:pt x="304" y="272"/>
                </a:lnTo>
                <a:lnTo>
                  <a:pt x="304" y="272"/>
                </a:lnTo>
                <a:close/>
                <a:moveTo>
                  <a:pt x="290" y="257"/>
                </a:moveTo>
                <a:lnTo>
                  <a:pt x="290" y="257"/>
                </a:lnTo>
                <a:lnTo>
                  <a:pt x="290" y="256"/>
                </a:lnTo>
                <a:lnTo>
                  <a:pt x="290" y="255"/>
                </a:lnTo>
                <a:lnTo>
                  <a:pt x="291" y="256"/>
                </a:lnTo>
                <a:lnTo>
                  <a:pt x="291" y="256"/>
                </a:lnTo>
                <a:lnTo>
                  <a:pt x="291" y="259"/>
                </a:lnTo>
                <a:lnTo>
                  <a:pt x="290" y="257"/>
                </a:lnTo>
                <a:lnTo>
                  <a:pt x="290" y="257"/>
                </a:lnTo>
                <a:close/>
                <a:moveTo>
                  <a:pt x="73" y="193"/>
                </a:moveTo>
                <a:lnTo>
                  <a:pt x="73" y="193"/>
                </a:lnTo>
                <a:lnTo>
                  <a:pt x="74" y="197"/>
                </a:lnTo>
                <a:lnTo>
                  <a:pt x="73" y="198"/>
                </a:lnTo>
                <a:lnTo>
                  <a:pt x="70" y="196"/>
                </a:lnTo>
                <a:lnTo>
                  <a:pt x="68" y="193"/>
                </a:lnTo>
                <a:lnTo>
                  <a:pt x="68" y="192"/>
                </a:lnTo>
                <a:lnTo>
                  <a:pt x="70" y="192"/>
                </a:lnTo>
                <a:lnTo>
                  <a:pt x="73" y="193"/>
                </a:lnTo>
                <a:lnTo>
                  <a:pt x="73" y="193"/>
                </a:lnTo>
                <a:lnTo>
                  <a:pt x="74" y="195"/>
                </a:lnTo>
                <a:lnTo>
                  <a:pt x="73" y="195"/>
                </a:lnTo>
                <a:lnTo>
                  <a:pt x="73" y="193"/>
                </a:lnTo>
                <a:lnTo>
                  <a:pt x="73" y="193"/>
                </a:lnTo>
                <a:lnTo>
                  <a:pt x="73" y="193"/>
                </a:lnTo>
                <a:close/>
                <a:moveTo>
                  <a:pt x="288" y="273"/>
                </a:moveTo>
                <a:lnTo>
                  <a:pt x="288" y="273"/>
                </a:lnTo>
                <a:lnTo>
                  <a:pt x="285" y="271"/>
                </a:lnTo>
                <a:lnTo>
                  <a:pt x="284" y="268"/>
                </a:lnTo>
                <a:lnTo>
                  <a:pt x="284" y="267"/>
                </a:lnTo>
                <a:lnTo>
                  <a:pt x="286" y="269"/>
                </a:lnTo>
                <a:lnTo>
                  <a:pt x="286" y="269"/>
                </a:lnTo>
                <a:lnTo>
                  <a:pt x="286" y="269"/>
                </a:lnTo>
                <a:lnTo>
                  <a:pt x="286" y="271"/>
                </a:lnTo>
                <a:lnTo>
                  <a:pt x="288" y="273"/>
                </a:lnTo>
                <a:lnTo>
                  <a:pt x="288" y="273"/>
                </a:lnTo>
                <a:close/>
                <a:moveTo>
                  <a:pt x="70" y="202"/>
                </a:moveTo>
                <a:lnTo>
                  <a:pt x="70" y="202"/>
                </a:lnTo>
                <a:lnTo>
                  <a:pt x="68" y="208"/>
                </a:lnTo>
                <a:lnTo>
                  <a:pt x="67" y="210"/>
                </a:lnTo>
                <a:lnTo>
                  <a:pt x="65" y="209"/>
                </a:lnTo>
                <a:lnTo>
                  <a:pt x="64" y="207"/>
                </a:lnTo>
                <a:lnTo>
                  <a:pt x="62" y="204"/>
                </a:lnTo>
                <a:lnTo>
                  <a:pt x="64" y="202"/>
                </a:lnTo>
                <a:lnTo>
                  <a:pt x="64" y="201"/>
                </a:lnTo>
                <a:lnTo>
                  <a:pt x="66" y="201"/>
                </a:lnTo>
                <a:lnTo>
                  <a:pt x="70" y="202"/>
                </a:lnTo>
                <a:lnTo>
                  <a:pt x="70" y="202"/>
                </a:lnTo>
                <a:lnTo>
                  <a:pt x="70" y="203"/>
                </a:lnTo>
                <a:lnTo>
                  <a:pt x="68" y="203"/>
                </a:lnTo>
                <a:lnTo>
                  <a:pt x="68" y="202"/>
                </a:lnTo>
                <a:lnTo>
                  <a:pt x="70" y="202"/>
                </a:lnTo>
                <a:lnTo>
                  <a:pt x="70" y="202"/>
                </a:lnTo>
                <a:close/>
                <a:moveTo>
                  <a:pt x="61" y="218"/>
                </a:moveTo>
                <a:lnTo>
                  <a:pt x="61" y="218"/>
                </a:lnTo>
                <a:lnTo>
                  <a:pt x="62" y="215"/>
                </a:lnTo>
                <a:lnTo>
                  <a:pt x="62" y="214"/>
                </a:lnTo>
                <a:lnTo>
                  <a:pt x="64" y="214"/>
                </a:lnTo>
                <a:lnTo>
                  <a:pt x="64" y="214"/>
                </a:lnTo>
                <a:lnTo>
                  <a:pt x="66" y="215"/>
                </a:lnTo>
                <a:lnTo>
                  <a:pt x="66" y="218"/>
                </a:lnTo>
                <a:lnTo>
                  <a:pt x="64" y="219"/>
                </a:lnTo>
                <a:lnTo>
                  <a:pt x="61" y="218"/>
                </a:lnTo>
                <a:lnTo>
                  <a:pt x="61" y="218"/>
                </a:lnTo>
                <a:close/>
                <a:moveTo>
                  <a:pt x="327" y="326"/>
                </a:moveTo>
                <a:lnTo>
                  <a:pt x="327" y="326"/>
                </a:lnTo>
                <a:lnTo>
                  <a:pt x="327" y="325"/>
                </a:lnTo>
                <a:lnTo>
                  <a:pt x="329" y="326"/>
                </a:lnTo>
                <a:lnTo>
                  <a:pt x="329" y="326"/>
                </a:lnTo>
                <a:lnTo>
                  <a:pt x="330" y="327"/>
                </a:lnTo>
                <a:lnTo>
                  <a:pt x="327" y="326"/>
                </a:lnTo>
                <a:lnTo>
                  <a:pt x="327" y="326"/>
                </a:lnTo>
                <a:close/>
                <a:moveTo>
                  <a:pt x="329" y="330"/>
                </a:moveTo>
                <a:lnTo>
                  <a:pt x="329" y="330"/>
                </a:lnTo>
                <a:lnTo>
                  <a:pt x="333" y="336"/>
                </a:lnTo>
                <a:lnTo>
                  <a:pt x="331" y="332"/>
                </a:lnTo>
                <a:lnTo>
                  <a:pt x="327" y="327"/>
                </a:lnTo>
                <a:lnTo>
                  <a:pt x="329" y="330"/>
                </a:lnTo>
                <a:lnTo>
                  <a:pt x="329" y="330"/>
                </a:lnTo>
                <a:lnTo>
                  <a:pt x="331" y="333"/>
                </a:lnTo>
                <a:lnTo>
                  <a:pt x="329" y="330"/>
                </a:lnTo>
                <a:lnTo>
                  <a:pt x="329" y="330"/>
                </a:lnTo>
                <a:close/>
                <a:moveTo>
                  <a:pt x="333" y="337"/>
                </a:moveTo>
                <a:lnTo>
                  <a:pt x="333" y="337"/>
                </a:lnTo>
                <a:lnTo>
                  <a:pt x="333" y="334"/>
                </a:lnTo>
                <a:lnTo>
                  <a:pt x="333" y="334"/>
                </a:lnTo>
                <a:lnTo>
                  <a:pt x="333" y="334"/>
                </a:lnTo>
                <a:lnTo>
                  <a:pt x="335" y="337"/>
                </a:lnTo>
                <a:lnTo>
                  <a:pt x="333" y="337"/>
                </a:lnTo>
                <a:lnTo>
                  <a:pt x="333" y="337"/>
                </a:lnTo>
                <a:close/>
                <a:moveTo>
                  <a:pt x="56" y="255"/>
                </a:moveTo>
                <a:lnTo>
                  <a:pt x="56" y="255"/>
                </a:lnTo>
                <a:lnTo>
                  <a:pt x="56" y="257"/>
                </a:lnTo>
                <a:lnTo>
                  <a:pt x="56" y="260"/>
                </a:lnTo>
                <a:lnTo>
                  <a:pt x="55" y="262"/>
                </a:lnTo>
                <a:lnTo>
                  <a:pt x="55" y="263"/>
                </a:lnTo>
                <a:lnTo>
                  <a:pt x="53" y="262"/>
                </a:lnTo>
                <a:lnTo>
                  <a:pt x="53" y="262"/>
                </a:lnTo>
                <a:lnTo>
                  <a:pt x="53" y="260"/>
                </a:lnTo>
                <a:lnTo>
                  <a:pt x="53" y="257"/>
                </a:lnTo>
                <a:lnTo>
                  <a:pt x="54" y="255"/>
                </a:lnTo>
                <a:lnTo>
                  <a:pt x="56" y="255"/>
                </a:lnTo>
                <a:lnTo>
                  <a:pt x="56" y="255"/>
                </a:lnTo>
                <a:close/>
                <a:moveTo>
                  <a:pt x="335" y="339"/>
                </a:moveTo>
                <a:lnTo>
                  <a:pt x="335" y="339"/>
                </a:lnTo>
                <a:lnTo>
                  <a:pt x="331" y="334"/>
                </a:lnTo>
                <a:lnTo>
                  <a:pt x="335" y="339"/>
                </a:lnTo>
                <a:lnTo>
                  <a:pt x="335" y="339"/>
                </a:lnTo>
                <a:lnTo>
                  <a:pt x="335" y="338"/>
                </a:lnTo>
                <a:lnTo>
                  <a:pt x="335" y="339"/>
                </a:lnTo>
                <a:lnTo>
                  <a:pt x="335" y="339"/>
                </a:lnTo>
                <a:close/>
                <a:moveTo>
                  <a:pt x="327" y="332"/>
                </a:moveTo>
                <a:lnTo>
                  <a:pt x="327" y="332"/>
                </a:lnTo>
                <a:lnTo>
                  <a:pt x="326" y="332"/>
                </a:lnTo>
                <a:lnTo>
                  <a:pt x="325" y="331"/>
                </a:lnTo>
                <a:lnTo>
                  <a:pt x="325" y="331"/>
                </a:lnTo>
                <a:lnTo>
                  <a:pt x="325" y="330"/>
                </a:lnTo>
                <a:lnTo>
                  <a:pt x="325" y="330"/>
                </a:lnTo>
                <a:lnTo>
                  <a:pt x="327" y="332"/>
                </a:lnTo>
                <a:lnTo>
                  <a:pt x="327" y="332"/>
                </a:lnTo>
                <a:close/>
                <a:moveTo>
                  <a:pt x="341" y="345"/>
                </a:moveTo>
                <a:lnTo>
                  <a:pt x="341" y="345"/>
                </a:lnTo>
                <a:lnTo>
                  <a:pt x="337" y="343"/>
                </a:lnTo>
                <a:lnTo>
                  <a:pt x="341" y="345"/>
                </a:lnTo>
                <a:lnTo>
                  <a:pt x="341" y="345"/>
                </a:lnTo>
                <a:lnTo>
                  <a:pt x="339" y="345"/>
                </a:lnTo>
                <a:lnTo>
                  <a:pt x="341" y="345"/>
                </a:lnTo>
                <a:lnTo>
                  <a:pt x="341" y="345"/>
                </a:lnTo>
                <a:close/>
                <a:moveTo>
                  <a:pt x="48" y="281"/>
                </a:moveTo>
                <a:lnTo>
                  <a:pt x="48" y="281"/>
                </a:lnTo>
                <a:lnTo>
                  <a:pt x="46" y="279"/>
                </a:lnTo>
                <a:lnTo>
                  <a:pt x="46" y="277"/>
                </a:lnTo>
                <a:lnTo>
                  <a:pt x="46" y="277"/>
                </a:lnTo>
                <a:lnTo>
                  <a:pt x="48" y="277"/>
                </a:lnTo>
                <a:lnTo>
                  <a:pt x="50" y="279"/>
                </a:lnTo>
                <a:lnTo>
                  <a:pt x="50" y="280"/>
                </a:lnTo>
                <a:lnTo>
                  <a:pt x="48" y="281"/>
                </a:lnTo>
                <a:lnTo>
                  <a:pt x="48" y="281"/>
                </a:lnTo>
                <a:lnTo>
                  <a:pt x="48" y="280"/>
                </a:lnTo>
                <a:lnTo>
                  <a:pt x="49" y="280"/>
                </a:lnTo>
                <a:lnTo>
                  <a:pt x="49" y="280"/>
                </a:lnTo>
                <a:lnTo>
                  <a:pt x="48" y="281"/>
                </a:lnTo>
                <a:lnTo>
                  <a:pt x="48" y="281"/>
                </a:lnTo>
                <a:close/>
                <a:moveTo>
                  <a:pt x="326" y="334"/>
                </a:moveTo>
                <a:lnTo>
                  <a:pt x="326" y="334"/>
                </a:lnTo>
                <a:lnTo>
                  <a:pt x="324" y="333"/>
                </a:lnTo>
                <a:lnTo>
                  <a:pt x="324" y="334"/>
                </a:lnTo>
                <a:lnTo>
                  <a:pt x="324" y="334"/>
                </a:lnTo>
                <a:lnTo>
                  <a:pt x="326" y="334"/>
                </a:lnTo>
                <a:lnTo>
                  <a:pt x="326" y="334"/>
                </a:lnTo>
                <a:lnTo>
                  <a:pt x="325" y="334"/>
                </a:lnTo>
                <a:lnTo>
                  <a:pt x="326" y="334"/>
                </a:lnTo>
                <a:lnTo>
                  <a:pt x="326" y="334"/>
                </a:lnTo>
                <a:close/>
                <a:moveTo>
                  <a:pt x="40" y="289"/>
                </a:moveTo>
                <a:lnTo>
                  <a:pt x="43" y="287"/>
                </a:lnTo>
                <a:lnTo>
                  <a:pt x="43" y="287"/>
                </a:lnTo>
                <a:lnTo>
                  <a:pt x="44" y="290"/>
                </a:lnTo>
                <a:lnTo>
                  <a:pt x="43" y="290"/>
                </a:lnTo>
                <a:lnTo>
                  <a:pt x="41" y="290"/>
                </a:lnTo>
                <a:lnTo>
                  <a:pt x="40" y="289"/>
                </a:lnTo>
                <a:lnTo>
                  <a:pt x="40" y="289"/>
                </a:lnTo>
                <a:close/>
                <a:moveTo>
                  <a:pt x="321" y="333"/>
                </a:moveTo>
                <a:lnTo>
                  <a:pt x="321" y="333"/>
                </a:lnTo>
                <a:lnTo>
                  <a:pt x="320" y="332"/>
                </a:lnTo>
                <a:lnTo>
                  <a:pt x="321" y="333"/>
                </a:lnTo>
                <a:lnTo>
                  <a:pt x="321" y="333"/>
                </a:lnTo>
                <a:lnTo>
                  <a:pt x="321" y="333"/>
                </a:lnTo>
                <a:lnTo>
                  <a:pt x="321" y="333"/>
                </a:lnTo>
                <a:lnTo>
                  <a:pt x="321" y="333"/>
                </a:lnTo>
                <a:close/>
                <a:moveTo>
                  <a:pt x="46" y="315"/>
                </a:moveTo>
                <a:lnTo>
                  <a:pt x="46" y="315"/>
                </a:lnTo>
                <a:lnTo>
                  <a:pt x="42" y="316"/>
                </a:lnTo>
                <a:lnTo>
                  <a:pt x="40" y="316"/>
                </a:lnTo>
                <a:lnTo>
                  <a:pt x="38" y="315"/>
                </a:lnTo>
                <a:lnTo>
                  <a:pt x="38" y="314"/>
                </a:lnTo>
                <a:lnTo>
                  <a:pt x="40" y="311"/>
                </a:lnTo>
                <a:lnTo>
                  <a:pt x="41" y="311"/>
                </a:lnTo>
                <a:lnTo>
                  <a:pt x="43" y="311"/>
                </a:lnTo>
                <a:lnTo>
                  <a:pt x="46" y="315"/>
                </a:lnTo>
                <a:lnTo>
                  <a:pt x="46" y="315"/>
                </a:lnTo>
                <a:lnTo>
                  <a:pt x="44" y="315"/>
                </a:lnTo>
                <a:lnTo>
                  <a:pt x="44" y="314"/>
                </a:lnTo>
                <a:lnTo>
                  <a:pt x="44" y="314"/>
                </a:lnTo>
                <a:lnTo>
                  <a:pt x="46" y="315"/>
                </a:lnTo>
                <a:lnTo>
                  <a:pt x="46" y="315"/>
                </a:lnTo>
                <a:close/>
                <a:moveTo>
                  <a:pt x="325" y="339"/>
                </a:moveTo>
                <a:lnTo>
                  <a:pt x="325" y="339"/>
                </a:lnTo>
                <a:lnTo>
                  <a:pt x="317" y="332"/>
                </a:lnTo>
                <a:lnTo>
                  <a:pt x="325" y="339"/>
                </a:lnTo>
                <a:lnTo>
                  <a:pt x="325" y="339"/>
                </a:lnTo>
                <a:lnTo>
                  <a:pt x="324" y="338"/>
                </a:lnTo>
                <a:lnTo>
                  <a:pt x="325" y="339"/>
                </a:lnTo>
                <a:lnTo>
                  <a:pt x="325" y="339"/>
                </a:lnTo>
                <a:close/>
                <a:moveTo>
                  <a:pt x="43" y="326"/>
                </a:moveTo>
                <a:lnTo>
                  <a:pt x="43" y="326"/>
                </a:lnTo>
                <a:lnTo>
                  <a:pt x="41" y="325"/>
                </a:lnTo>
                <a:lnTo>
                  <a:pt x="38" y="324"/>
                </a:lnTo>
                <a:lnTo>
                  <a:pt x="38" y="324"/>
                </a:lnTo>
                <a:lnTo>
                  <a:pt x="43" y="324"/>
                </a:lnTo>
                <a:lnTo>
                  <a:pt x="44" y="324"/>
                </a:lnTo>
                <a:lnTo>
                  <a:pt x="43" y="326"/>
                </a:lnTo>
                <a:lnTo>
                  <a:pt x="43" y="326"/>
                </a:lnTo>
                <a:close/>
                <a:moveTo>
                  <a:pt x="320" y="337"/>
                </a:moveTo>
                <a:lnTo>
                  <a:pt x="320" y="337"/>
                </a:lnTo>
                <a:lnTo>
                  <a:pt x="312" y="332"/>
                </a:lnTo>
                <a:lnTo>
                  <a:pt x="310" y="332"/>
                </a:lnTo>
                <a:lnTo>
                  <a:pt x="312" y="332"/>
                </a:lnTo>
                <a:lnTo>
                  <a:pt x="315" y="334"/>
                </a:lnTo>
                <a:lnTo>
                  <a:pt x="320" y="337"/>
                </a:lnTo>
                <a:lnTo>
                  <a:pt x="320" y="337"/>
                </a:lnTo>
                <a:lnTo>
                  <a:pt x="318" y="336"/>
                </a:lnTo>
                <a:lnTo>
                  <a:pt x="320" y="337"/>
                </a:lnTo>
                <a:lnTo>
                  <a:pt x="320" y="337"/>
                </a:lnTo>
                <a:close/>
                <a:moveTo>
                  <a:pt x="38" y="330"/>
                </a:moveTo>
                <a:lnTo>
                  <a:pt x="38" y="330"/>
                </a:lnTo>
                <a:lnTo>
                  <a:pt x="37" y="327"/>
                </a:lnTo>
                <a:lnTo>
                  <a:pt x="37" y="327"/>
                </a:lnTo>
                <a:lnTo>
                  <a:pt x="38" y="326"/>
                </a:lnTo>
                <a:lnTo>
                  <a:pt x="38" y="326"/>
                </a:lnTo>
                <a:lnTo>
                  <a:pt x="41" y="328"/>
                </a:lnTo>
                <a:lnTo>
                  <a:pt x="40" y="328"/>
                </a:lnTo>
                <a:lnTo>
                  <a:pt x="38" y="330"/>
                </a:lnTo>
                <a:lnTo>
                  <a:pt x="38" y="330"/>
                </a:lnTo>
                <a:close/>
                <a:moveTo>
                  <a:pt x="321" y="339"/>
                </a:moveTo>
                <a:lnTo>
                  <a:pt x="321" y="339"/>
                </a:lnTo>
                <a:lnTo>
                  <a:pt x="324" y="340"/>
                </a:lnTo>
                <a:lnTo>
                  <a:pt x="321" y="339"/>
                </a:lnTo>
                <a:lnTo>
                  <a:pt x="321" y="339"/>
                </a:lnTo>
                <a:lnTo>
                  <a:pt x="321" y="339"/>
                </a:lnTo>
                <a:lnTo>
                  <a:pt x="321" y="339"/>
                </a:lnTo>
                <a:lnTo>
                  <a:pt x="321" y="339"/>
                </a:lnTo>
                <a:close/>
                <a:moveTo>
                  <a:pt x="318" y="338"/>
                </a:moveTo>
                <a:lnTo>
                  <a:pt x="318" y="338"/>
                </a:lnTo>
                <a:lnTo>
                  <a:pt x="314" y="334"/>
                </a:lnTo>
                <a:lnTo>
                  <a:pt x="317" y="336"/>
                </a:lnTo>
                <a:lnTo>
                  <a:pt x="320" y="338"/>
                </a:lnTo>
                <a:lnTo>
                  <a:pt x="320" y="338"/>
                </a:lnTo>
                <a:lnTo>
                  <a:pt x="318" y="338"/>
                </a:lnTo>
                <a:lnTo>
                  <a:pt x="318" y="338"/>
                </a:lnTo>
                <a:lnTo>
                  <a:pt x="318" y="338"/>
                </a:lnTo>
                <a:lnTo>
                  <a:pt x="318" y="338"/>
                </a:lnTo>
                <a:lnTo>
                  <a:pt x="318" y="338"/>
                </a:lnTo>
                <a:close/>
                <a:moveTo>
                  <a:pt x="42" y="344"/>
                </a:moveTo>
                <a:lnTo>
                  <a:pt x="42" y="344"/>
                </a:lnTo>
                <a:lnTo>
                  <a:pt x="38" y="339"/>
                </a:lnTo>
                <a:lnTo>
                  <a:pt x="37" y="337"/>
                </a:lnTo>
                <a:lnTo>
                  <a:pt x="37" y="336"/>
                </a:lnTo>
                <a:lnTo>
                  <a:pt x="38" y="336"/>
                </a:lnTo>
                <a:lnTo>
                  <a:pt x="41" y="337"/>
                </a:lnTo>
                <a:lnTo>
                  <a:pt x="42" y="339"/>
                </a:lnTo>
                <a:lnTo>
                  <a:pt x="43" y="342"/>
                </a:lnTo>
                <a:lnTo>
                  <a:pt x="42" y="344"/>
                </a:lnTo>
                <a:lnTo>
                  <a:pt x="42" y="344"/>
                </a:lnTo>
                <a:lnTo>
                  <a:pt x="42" y="343"/>
                </a:lnTo>
                <a:lnTo>
                  <a:pt x="42" y="342"/>
                </a:lnTo>
                <a:lnTo>
                  <a:pt x="43" y="343"/>
                </a:lnTo>
                <a:lnTo>
                  <a:pt x="42" y="344"/>
                </a:lnTo>
                <a:lnTo>
                  <a:pt x="42" y="344"/>
                </a:lnTo>
                <a:close/>
                <a:moveTo>
                  <a:pt x="325" y="343"/>
                </a:moveTo>
                <a:lnTo>
                  <a:pt x="325" y="343"/>
                </a:lnTo>
                <a:lnTo>
                  <a:pt x="319" y="339"/>
                </a:lnTo>
                <a:lnTo>
                  <a:pt x="325" y="343"/>
                </a:lnTo>
                <a:lnTo>
                  <a:pt x="325" y="343"/>
                </a:lnTo>
                <a:lnTo>
                  <a:pt x="324" y="342"/>
                </a:lnTo>
                <a:lnTo>
                  <a:pt x="325" y="343"/>
                </a:lnTo>
                <a:lnTo>
                  <a:pt x="325" y="343"/>
                </a:lnTo>
                <a:close/>
                <a:moveTo>
                  <a:pt x="314" y="337"/>
                </a:moveTo>
                <a:lnTo>
                  <a:pt x="314" y="337"/>
                </a:lnTo>
                <a:lnTo>
                  <a:pt x="314" y="338"/>
                </a:lnTo>
                <a:lnTo>
                  <a:pt x="314" y="338"/>
                </a:lnTo>
                <a:lnTo>
                  <a:pt x="314" y="338"/>
                </a:lnTo>
                <a:lnTo>
                  <a:pt x="312" y="336"/>
                </a:lnTo>
                <a:lnTo>
                  <a:pt x="314" y="337"/>
                </a:lnTo>
                <a:lnTo>
                  <a:pt x="314" y="337"/>
                </a:lnTo>
                <a:close/>
                <a:moveTo>
                  <a:pt x="319" y="342"/>
                </a:moveTo>
                <a:lnTo>
                  <a:pt x="319" y="342"/>
                </a:lnTo>
                <a:lnTo>
                  <a:pt x="318" y="342"/>
                </a:lnTo>
                <a:lnTo>
                  <a:pt x="315" y="340"/>
                </a:lnTo>
                <a:lnTo>
                  <a:pt x="315" y="340"/>
                </a:lnTo>
                <a:lnTo>
                  <a:pt x="319" y="342"/>
                </a:lnTo>
                <a:lnTo>
                  <a:pt x="319" y="342"/>
                </a:lnTo>
                <a:lnTo>
                  <a:pt x="318" y="342"/>
                </a:lnTo>
                <a:lnTo>
                  <a:pt x="319" y="342"/>
                </a:lnTo>
                <a:lnTo>
                  <a:pt x="319" y="342"/>
                </a:lnTo>
                <a:close/>
                <a:moveTo>
                  <a:pt x="312" y="340"/>
                </a:moveTo>
                <a:lnTo>
                  <a:pt x="312" y="340"/>
                </a:lnTo>
                <a:lnTo>
                  <a:pt x="313" y="340"/>
                </a:lnTo>
                <a:lnTo>
                  <a:pt x="314" y="340"/>
                </a:lnTo>
                <a:lnTo>
                  <a:pt x="314" y="340"/>
                </a:lnTo>
                <a:lnTo>
                  <a:pt x="315" y="342"/>
                </a:lnTo>
                <a:lnTo>
                  <a:pt x="312" y="340"/>
                </a:lnTo>
                <a:lnTo>
                  <a:pt x="312" y="340"/>
                </a:lnTo>
                <a:close/>
                <a:moveTo>
                  <a:pt x="310" y="339"/>
                </a:moveTo>
                <a:lnTo>
                  <a:pt x="310" y="339"/>
                </a:lnTo>
                <a:lnTo>
                  <a:pt x="308" y="338"/>
                </a:lnTo>
                <a:lnTo>
                  <a:pt x="310" y="339"/>
                </a:lnTo>
                <a:lnTo>
                  <a:pt x="310" y="339"/>
                </a:lnTo>
                <a:lnTo>
                  <a:pt x="310" y="339"/>
                </a:lnTo>
                <a:lnTo>
                  <a:pt x="310" y="339"/>
                </a:lnTo>
                <a:lnTo>
                  <a:pt x="310" y="339"/>
                </a:lnTo>
                <a:close/>
                <a:moveTo>
                  <a:pt x="308" y="340"/>
                </a:moveTo>
                <a:lnTo>
                  <a:pt x="308" y="340"/>
                </a:lnTo>
                <a:lnTo>
                  <a:pt x="306" y="338"/>
                </a:lnTo>
                <a:lnTo>
                  <a:pt x="308" y="338"/>
                </a:lnTo>
                <a:lnTo>
                  <a:pt x="308" y="338"/>
                </a:lnTo>
                <a:lnTo>
                  <a:pt x="309" y="339"/>
                </a:lnTo>
                <a:lnTo>
                  <a:pt x="308" y="339"/>
                </a:lnTo>
                <a:lnTo>
                  <a:pt x="308" y="340"/>
                </a:lnTo>
                <a:lnTo>
                  <a:pt x="308" y="340"/>
                </a:lnTo>
                <a:lnTo>
                  <a:pt x="308" y="340"/>
                </a:lnTo>
                <a:close/>
                <a:moveTo>
                  <a:pt x="317" y="344"/>
                </a:moveTo>
                <a:lnTo>
                  <a:pt x="317" y="344"/>
                </a:lnTo>
                <a:lnTo>
                  <a:pt x="312" y="342"/>
                </a:lnTo>
                <a:lnTo>
                  <a:pt x="313" y="342"/>
                </a:lnTo>
                <a:lnTo>
                  <a:pt x="313" y="342"/>
                </a:lnTo>
                <a:lnTo>
                  <a:pt x="317" y="344"/>
                </a:lnTo>
                <a:lnTo>
                  <a:pt x="317" y="344"/>
                </a:lnTo>
                <a:lnTo>
                  <a:pt x="317" y="344"/>
                </a:lnTo>
                <a:lnTo>
                  <a:pt x="317" y="344"/>
                </a:lnTo>
                <a:close/>
                <a:moveTo>
                  <a:pt x="304" y="342"/>
                </a:moveTo>
                <a:lnTo>
                  <a:pt x="304" y="342"/>
                </a:lnTo>
                <a:lnTo>
                  <a:pt x="301" y="340"/>
                </a:lnTo>
                <a:lnTo>
                  <a:pt x="304" y="342"/>
                </a:lnTo>
                <a:lnTo>
                  <a:pt x="304" y="342"/>
                </a:lnTo>
                <a:lnTo>
                  <a:pt x="303" y="340"/>
                </a:lnTo>
                <a:lnTo>
                  <a:pt x="304" y="342"/>
                </a:lnTo>
                <a:lnTo>
                  <a:pt x="304" y="342"/>
                </a:lnTo>
                <a:close/>
                <a:moveTo>
                  <a:pt x="312" y="350"/>
                </a:moveTo>
                <a:lnTo>
                  <a:pt x="312" y="350"/>
                </a:lnTo>
                <a:lnTo>
                  <a:pt x="309" y="349"/>
                </a:lnTo>
                <a:lnTo>
                  <a:pt x="312" y="350"/>
                </a:lnTo>
                <a:lnTo>
                  <a:pt x="312" y="350"/>
                </a:lnTo>
                <a:lnTo>
                  <a:pt x="312" y="349"/>
                </a:lnTo>
                <a:lnTo>
                  <a:pt x="312" y="350"/>
                </a:lnTo>
                <a:lnTo>
                  <a:pt x="312" y="350"/>
                </a:lnTo>
                <a:close/>
                <a:moveTo>
                  <a:pt x="310" y="399"/>
                </a:moveTo>
                <a:lnTo>
                  <a:pt x="310" y="399"/>
                </a:lnTo>
                <a:lnTo>
                  <a:pt x="307" y="402"/>
                </a:lnTo>
                <a:lnTo>
                  <a:pt x="304" y="402"/>
                </a:lnTo>
                <a:lnTo>
                  <a:pt x="304" y="402"/>
                </a:lnTo>
                <a:lnTo>
                  <a:pt x="310" y="399"/>
                </a:lnTo>
                <a:lnTo>
                  <a:pt x="310" y="399"/>
                </a:lnTo>
                <a:lnTo>
                  <a:pt x="308" y="401"/>
                </a:lnTo>
                <a:lnTo>
                  <a:pt x="310" y="399"/>
                </a:lnTo>
                <a:lnTo>
                  <a:pt x="310" y="399"/>
                </a:lnTo>
                <a:close/>
                <a:moveTo>
                  <a:pt x="307" y="407"/>
                </a:moveTo>
                <a:lnTo>
                  <a:pt x="307" y="407"/>
                </a:lnTo>
                <a:lnTo>
                  <a:pt x="308" y="405"/>
                </a:lnTo>
                <a:lnTo>
                  <a:pt x="308" y="405"/>
                </a:lnTo>
                <a:lnTo>
                  <a:pt x="308" y="404"/>
                </a:lnTo>
                <a:lnTo>
                  <a:pt x="310" y="404"/>
                </a:lnTo>
                <a:lnTo>
                  <a:pt x="310" y="404"/>
                </a:lnTo>
                <a:lnTo>
                  <a:pt x="309" y="405"/>
                </a:lnTo>
                <a:lnTo>
                  <a:pt x="307" y="407"/>
                </a:lnTo>
                <a:lnTo>
                  <a:pt x="307" y="407"/>
                </a:lnTo>
                <a:close/>
                <a:moveTo>
                  <a:pt x="155" y="629"/>
                </a:moveTo>
                <a:lnTo>
                  <a:pt x="155" y="629"/>
                </a:lnTo>
                <a:lnTo>
                  <a:pt x="149" y="631"/>
                </a:lnTo>
                <a:lnTo>
                  <a:pt x="147" y="632"/>
                </a:lnTo>
                <a:lnTo>
                  <a:pt x="147" y="632"/>
                </a:lnTo>
                <a:lnTo>
                  <a:pt x="148" y="633"/>
                </a:lnTo>
                <a:lnTo>
                  <a:pt x="149" y="633"/>
                </a:lnTo>
                <a:lnTo>
                  <a:pt x="152" y="633"/>
                </a:lnTo>
                <a:lnTo>
                  <a:pt x="154" y="632"/>
                </a:lnTo>
                <a:lnTo>
                  <a:pt x="155" y="629"/>
                </a:lnTo>
                <a:lnTo>
                  <a:pt x="155" y="629"/>
                </a:lnTo>
                <a:lnTo>
                  <a:pt x="153" y="629"/>
                </a:lnTo>
                <a:lnTo>
                  <a:pt x="153" y="628"/>
                </a:lnTo>
                <a:lnTo>
                  <a:pt x="154" y="628"/>
                </a:lnTo>
                <a:lnTo>
                  <a:pt x="155" y="628"/>
                </a:lnTo>
                <a:lnTo>
                  <a:pt x="155" y="629"/>
                </a:lnTo>
                <a:lnTo>
                  <a:pt x="155" y="629"/>
                </a:lnTo>
                <a:close/>
                <a:moveTo>
                  <a:pt x="146" y="632"/>
                </a:moveTo>
                <a:lnTo>
                  <a:pt x="146" y="632"/>
                </a:lnTo>
                <a:lnTo>
                  <a:pt x="147" y="631"/>
                </a:lnTo>
                <a:lnTo>
                  <a:pt x="147" y="631"/>
                </a:lnTo>
                <a:lnTo>
                  <a:pt x="147" y="632"/>
                </a:lnTo>
                <a:lnTo>
                  <a:pt x="146" y="632"/>
                </a:lnTo>
                <a:lnTo>
                  <a:pt x="146" y="632"/>
                </a:lnTo>
                <a:lnTo>
                  <a:pt x="147" y="632"/>
                </a:lnTo>
                <a:lnTo>
                  <a:pt x="146" y="632"/>
                </a:lnTo>
                <a:lnTo>
                  <a:pt x="146" y="632"/>
                </a:lnTo>
                <a:close/>
                <a:moveTo>
                  <a:pt x="317" y="420"/>
                </a:moveTo>
                <a:lnTo>
                  <a:pt x="317" y="420"/>
                </a:lnTo>
                <a:lnTo>
                  <a:pt x="318" y="420"/>
                </a:lnTo>
                <a:lnTo>
                  <a:pt x="317" y="420"/>
                </a:lnTo>
                <a:lnTo>
                  <a:pt x="314" y="422"/>
                </a:lnTo>
                <a:lnTo>
                  <a:pt x="313" y="422"/>
                </a:lnTo>
                <a:lnTo>
                  <a:pt x="317" y="420"/>
                </a:lnTo>
                <a:lnTo>
                  <a:pt x="317" y="420"/>
                </a:lnTo>
                <a:lnTo>
                  <a:pt x="318" y="420"/>
                </a:lnTo>
                <a:lnTo>
                  <a:pt x="317" y="420"/>
                </a:lnTo>
                <a:lnTo>
                  <a:pt x="317" y="420"/>
                </a:lnTo>
                <a:lnTo>
                  <a:pt x="317" y="420"/>
                </a:lnTo>
                <a:lnTo>
                  <a:pt x="317" y="420"/>
                </a:lnTo>
                <a:close/>
                <a:moveTo>
                  <a:pt x="160" y="634"/>
                </a:moveTo>
                <a:lnTo>
                  <a:pt x="160" y="634"/>
                </a:lnTo>
                <a:lnTo>
                  <a:pt x="159" y="637"/>
                </a:lnTo>
                <a:lnTo>
                  <a:pt x="156" y="638"/>
                </a:lnTo>
                <a:lnTo>
                  <a:pt x="154" y="639"/>
                </a:lnTo>
                <a:lnTo>
                  <a:pt x="153" y="639"/>
                </a:lnTo>
                <a:lnTo>
                  <a:pt x="154" y="638"/>
                </a:lnTo>
                <a:lnTo>
                  <a:pt x="160" y="634"/>
                </a:lnTo>
                <a:lnTo>
                  <a:pt x="160" y="634"/>
                </a:lnTo>
                <a:lnTo>
                  <a:pt x="159" y="635"/>
                </a:lnTo>
                <a:lnTo>
                  <a:pt x="158" y="635"/>
                </a:lnTo>
                <a:lnTo>
                  <a:pt x="159" y="635"/>
                </a:lnTo>
                <a:lnTo>
                  <a:pt x="160" y="634"/>
                </a:lnTo>
                <a:lnTo>
                  <a:pt x="160" y="634"/>
                </a:lnTo>
                <a:close/>
                <a:moveTo>
                  <a:pt x="315" y="423"/>
                </a:moveTo>
                <a:lnTo>
                  <a:pt x="315" y="423"/>
                </a:lnTo>
                <a:lnTo>
                  <a:pt x="315" y="423"/>
                </a:lnTo>
                <a:lnTo>
                  <a:pt x="314" y="423"/>
                </a:lnTo>
                <a:lnTo>
                  <a:pt x="313" y="423"/>
                </a:lnTo>
                <a:lnTo>
                  <a:pt x="313" y="423"/>
                </a:lnTo>
                <a:lnTo>
                  <a:pt x="313" y="423"/>
                </a:lnTo>
                <a:lnTo>
                  <a:pt x="317" y="422"/>
                </a:lnTo>
                <a:lnTo>
                  <a:pt x="318" y="422"/>
                </a:lnTo>
                <a:lnTo>
                  <a:pt x="315" y="423"/>
                </a:lnTo>
                <a:lnTo>
                  <a:pt x="315" y="423"/>
                </a:lnTo>
                <a:close/>
                <a:moveTo>
                  <a:pt x="160" y="635"/>
                </a:moveTo>
                <a:lnTo>
                  <a:pt x="160" y="635"/>
                </a:lnTo>
                <a:lnTo>
                  <a:pt x="161" y="635"/>
                </a:lnTo>
                <a:lnTo>
                  <a:pt x="161" y="637"/>
                </a:lnTo>
                <a:lnTo>
                  <a:pt x="160" y="639"/>
                </a:lnTo>
                <a:lnTo>
                  <a:pt x="160" y="639"/>
                </a:lnTo>
                <a:lnTo>
                  <a:pt x="160" y="635"/>
                </a:lnTo>
                <a:lnTo>
                  <a:pt x="160" y="635"/>
                </a:lnTo>
                <a:lnTo>
                  <a:pt x="161" y="635"/>
                </a:lnTo>
                <a:lnTo>
                  <a:pt x="161" y="635"/>
                </a:lnTo>
                <a:lnTo>
                  <a:pt x="160" y="637"/>
                </a:lnTo>
                <a:lnTo>
                  <a:pt x="160" y="635"/>
                </a:lnTo>
                <a:lnTo>
                  <a:pt x="160" y="635"/>
                </a:lnTo>
                <a:close/>
                <a:moveTo>
                  <a:pt x="353" y="452"/>
                </a:moveTo>
                <a:lnTo>
                  <a:pt x="353" y="452"/>
                </a:lnTo>
                <a:lnTo>
                  <a:pt x="353" y="451"/>
                </a:lnTo>
                <a:lnTo>
                  <a:pt x="351" y="452"/>
                </a:lnTo>
                <a:lnTo>
                  <a:pt x="351" y="452"/>
                </a:lnTo>
                <a:lnTo>
                  <a:pt x="351" y="451"/>
                </a:lnTo>
                <a:lnTo>
                  <a:pt x="351" y="451"/>
                </a:lnTo>
                <a:lnTo>
                  <a:pt x="354" y="450"/>
                </a:lnTo>
                <a:lnTo>
                  <a:pt x="353" y="452"/>
                </a:lnTo>
                <a:lnTo>
                  <a:pt x="353" y="452"/>
                </a:lnTo>
                <a:close/>
                <a:moveTo>
                  <a:pt x="355" y="454"/>
                </a:moveTo>
                <a:lnTo>
                  <a:pt x="355" y="454"/>
                </a:lnTo>
                <a:lnTo>
                  <a:pt x="354" y="452"/>
                </a:lnTo>
                <a:lnTo>
                  <a:pt x="354" y="452"/>
                </a:lnTo>
                <a:lnTo>
                  <a:pt x="354" y="451"/>
                </a:lnTo>
                <a:lnTo>
                  <a:pt x="354" y="451"/>
                </a:lnTo>
                <a:lnTo>
                  <a:pt x="356" y="450"/>
                </a:lnTo>
                <a:lnTo>
                  <a:pt x="355" y="454"/>
                </a:lnTo>
                <a:lnTo>
                  <a:pt x="355" y="454"/>
                </a:lnTo>
                <a:close/>
                <a:moveTo>
                  <a:pt x="357" y="451"/>
                </a:moveTo>
                <a:lnTo>
                  <a:pt x="357" y="451"/>
                </a:lnTo>
                <a:lnTo>
                  <a:pt x="355" y="452"/>
                </a:lnTo>
                <a:lnTo>
                  <a:pt x="357" y="451"/>
                </a:lnTo>
                <a:lnTo>
                  <a:pt x="357" y="451"/>
                </a:lnTo>
                <a:lnTo>
                  <a:pt x="359" y="451"/>
                </a:lnTo>
                <a:lnTo>
                  <a:pt x="357" y="451"/>
                </a:lnTo>
                <a:lnTo>
                  <a:pt x="357" y="451"/>
                </a:lnTo>
                <a:close/>
                <a:moveTo>
                  <a:pt x="341" y="603"/>
                </a:moveTo>
                <a:lnTo>
                  <a:pt x="341" y="603"/>
                </a:lnTo>
                <a:lnTo>
                  <a:pt x="339" y="606"/>
                </a:lnTo>
                <a:lnTo>
                  <a:pt x="337" y="610"/>
                </a:lnTo>
                <a:lnTo>
                  <a:pt x="335" y="611"/>
                </a:lnTo>
                <a:lnTo>
                  <a:pt x="331" y="611"/>
                </a:lnTo>
                <a:lnTo>
                  <a:pt x="330" y="611"/>
                </a:lnTo>
                <a:lnTo>
                  <a:pt x="331" y="609"/>
                </a:lnTo>
                <a:lnTo>
                  <a:pt x="333" y="606"/>
                </a:lnTo>
                <a:lnTo>
                  <a:pt x="341" y="603"/>
                </a:lnTo>
                <a:lnTo>
                  <a:pt x="341" y="603"/>
                </a:lnTo>
                <a:lnTo>
                  <a:pt x="341" y="604"/>
                </a:lnTo>
                <a:lnTo>
                  <a:pt x="339" y="605"/>
                </a:lnTo>
                <a:lnTo>
                  <a:pt x="339" y="604"/>
                </a:lnTo>
                <a:lnTo>
                  <a:pt x="341" y="603"/>
                </a:lnTo>
                <a:lnTo>
                  <a:pt x="341" y="603"/>
                </a:lnTo>
                <a:close/>
                <a:moveTo>
                  <a:pt x="349" y="606"/>
                </a:moveTo>
                <a:lnTo>
                  <a:pt x="349" y="606"/>
                </a:lnTo>
                <a:lnTo>
                  <a:pt x="348" y="608"/>
                </a:lnTo>
                <a:lnTo>
                  <a:pt x="347" y="610"/>
                </a:lnTo>
                <a:lnTo>
                  <a:pt x="343" y="612"/>
                </a:lnTo>
                <a:lnTo>
                  <a:pt x="342" y="612"/>
                </a:lnTo>
                <a:lnTo>
                  <a:pt x="342" y="612"/>
                </a:lnTo>
                <a:lnTo>
                  <a:pt x="349" y="606"/>
                </a:lnTo>
                <a:lnTo>
                  <a:pt x="349" y="606"/>
                </a:lnTo>
                <a:lnTo>
                  <a:pt x="348" y="608"/>
                </a:lnTo>
                <a:lnTo>
                  <a:pt x="349" y="606"/>
                </a:lnTo>
                <a:lnTo>
                  <a:pt x="349" y="606"/>
                </a:lnTo>
                <a:close/>
                <a:moveTo>
                  <a:pt x="384" y="457"/>
                </a:moveTo>
                <a:lnTo>
                  <a:pt x="384" y="457"/>
                </a:lnTo>
                <a:lnTo>
                  <a:pt x="382" y="461"/>
                </a:lnTo>
                <a:lnTo>
                  <a:pt x="380" y="461"/>
                </a:lnTo>
                <a:lnTo>
                  <a:pt x="380" y="461"/>
                </a:lnTo>
                <a:lnTo>
                  <a:pt x="380" y="461"/>
                </a:lnTo>
                <a:lnTo>
                  <a:pt x="383" y="458"/>
                </a:lnTo>
                <a:lnTo>
                  <a:pt x="384" y="457"/>
                </a:lnTo>
                <a:lnTo>
                  <a:pt x="384" y="457"/>
                </a:lnTo>
                <a:close/>
                <a:moveTo>
                  <a:pt x="360" y="603"/>
                </a:moveTo>
                <a:lnTo>
                  <a:pt x="360" y="603"/>
                </a:lnTo>
                <a:lnTo>
                  <a:pt x="349" y="611"/>
                </a:lnTo>
                <a:lnTo>
                  <a:pt x="360" y="603"/>
                </a:lnTo>
                <a:lnTo>
                  <a:pt x="360" y="603"/>
                </a:lnTo>
                <a:lnTo>
                  <a:pt x="357" y="604"/>
                </a:lnTo>
                <a:lnTo>
                  <a:pt x="357" y="603"/>
                </a:lnTo>
                <a:lnTo>
                  <a:pt x="357" y="602"/>
                </a:lnTo>
                <a:lnTo>
                  <a:pt x="360" y="603"/>
                </a:lnTo>
                <a:lnTo>
                  <a:pt x="360" y="603"/>
                </a:lnTo>
                <a:close/>
                <a:moveTo>
                  <a:pt x="402" y="442"/>
                </a:moveTo>
                <a:lnTo>
                  <a:pt x="402" y="442"/>
                </a:lnTo>
                <a:lnTo>
                  <a:pt x="403" y="440"/>
                </a:lnTo>
                <a:lnTo>
                  <a:pt x="403" y="443"/>
                </a:lnTo>
                <a:lnTo>
                  <a:pt x="401" y="449"/>
                </a:lnTo>
                <a:lnTo>
                  <a:pt x="400" y="451"/>
                </a:lnTo>
                <a:lnTo>
                  <a:pt x="402" y="442"/>
                </a:lnTo>
                <a:lnTo>
                  <a:pt x="402" y="442"/>
                </a:lnTo>
                <a:lnTo>
                  <a:pt x="402" y="443"/>
                </a:lnTo>
                <a:lnTo>
                  <a:pt x="402" y="442"/>
                </a:lnTo>
                <a:lnTo>
                  <a:pt x="402" y="442"/>
                </a:lnTo>
                <a:close/>
                <a:moveTo>
                  <a:pt x="379" y="614"/>
                </a:moveTo>
                <a:lnTo>
                  <a:pt x="379" y="614"/>
                </a:lnTo>
                <a:lnTo>
                  <a:pt x="378" y="617"/>
                </a:lnTo>
                <a:lnTo>
                  <a:pt x="378" y="619"/>
                </a:lnTo>
                <a:lnTo>
                  <a:pt x="377" y="617"/>
                </a:lnTo>
                <a:lnTo>
                  <a:pt x="379" y="614"/>
                </a:lnTo>
                <a:lnTo>
                  <a:pt x="379" y="614"/>
                </a:lnTo>
                <a:lnTo>
                  <a:pt x="378" y="615"/>
                </a:lnTo>
                <a:lnTo>
                  <a:pt x="379" y="614"/>
                </a:lnTo>
                <a:lnTo>
                  <a:pt x="379" y="614"/>
                </a:lnTo>
                <a:close/>
                <a:moveTo>
                  <a:pt x="388" y="545"/>
                </a:moveTo>
                <a:lnTo>
                  <a:pt x="388" y="545"/>
                </a:lnTo>
                <a:lnTo>
                  <a:pt x="386" y="544"/>
                </a:lnTo>
                <a:lnTo>
                  <a:pt x="386" y="545"/>
                </a:lnTo>
                <a:lnTo>
                  <a:pt x="386" y="546"/>
                </a:lnTo>
                <a:lnTo>
                  <a:pt x="388" y="545"/>
                </a:lnTo>
                <a:lnTo>
                  <a:pt x="388" y="545"/>
                </a:lnTo>
                <a:lnTo>
                  <a:pt x="388" y="546"/>
                </a:lnTo>
                <a:lnTo>
                  <a:pt x="388" y="545"/>
                </a:lnTo>
                <a:lnTo>
                  <a:pt x="388" y="545"/>
                </a:lnTo>
                <a:close/>
                <a:moveTo>
                  <a:pt x="406" y="468"/>
                </a:moveTo>
                <a:lnTo>
                  <a:pt x="406" y="468"/>
                </a:lnTo>
                <a:lnTo>
                  <a:pt x="406" y="468"/>
                </a:lnTo>
                <a:lnTo>
                  <a:pt x="406" y="468"/>
                </a:lnTo>
                <a:lnTo>
                  <a:pt x="406" y="468"/>
                </a:lnTo>
                <a:lnTo>
                  <a:pt x="406" y="467"/>
                </a:lnTo>
                <a:lnTo>
                  <a:pt x="406" y="467"/>
                </a:lnTo>
                <a:lnTo>
                  <a:pt x="407" y="466"/>
                </a:lnTo>
                <a:lnTo>
                  <a:pt x="406" y="468"/>
                </a:lnTo>
                <a:lnTo>
                  <a:pt x="406" y="468"/>
                </a:lnTo>
                <a:close/>
                <a:moveTo>
                  <a:pt x="409" y="470"/>
                </a:moveTo>
                <a:lnTo>
                  <a:pt x="409" y="470"/>
                </a:lnTo>
                <a:lnTo>
                  <a:pt x="407" y="473"/>
                </a:lnTo>
                <a:lnTo>
                  <a:pt x="407" y="473"/>
                </a:lnTo>
                <a:lnTo>
                  <a:pt x="407" y="472"/>
                </a:lnTo>
                <a:lnTo>
                  <a:pt x="407" y="472"/>
                </a:lnTo>
                <a:lnTo>
                  <a:pt x="408" y="470"/>
                </a:lnTo>
                <a:lnTo>
                  <a:pt x="408" y="469"/>
                </a:lnTo>
                <a:lnTo>
                  <a:pt x="409" y="470"/>
                </a:lnTo>
                <a:lnTo>
                  <a:pt x="409" y="470"/>
                </a:lnTo>
                <a:close/>
                <a:moveTo>
                  <a:pt x="410" y="474"/>
                </a:moveTo>
                <a:lnTo>
                  <a:pt x="410" y="474"/>
                </a:lnTo>
                <a:lnTo>
                  <a:pt x="409" y="475"/>
                </a:lnTo>
                <a:lnTo>
                  <a:pt x="409" y="473"/>
                </a:lnTo>
                <a:lnTo>
                  <a:pt x="409" y="473"/>
                </a:lnTo>
                <a:lnTo>
                  <a:pt x="410" y="472"/>
                </a:lnTo>
                <a:lnTo>
                  <a:pt x="410" y="474"/>
                </a:lnTo>
                <a:lnTo>
                  <a:pt x="410" y="474"/>
                </a:lnTo>
                <a:close/>
                <a:moveTo>
                  <a:pt x="415" y="457"/>
                </a:moveTo>
                <a:lnTo>
                  <a:pt x="415" y="457"/>
                </a:lnTo>
                <a:lnTo>
                  <a:pt x="414" y="461"/>
                </a:lnTo>
                <a:lnTo>
                  <a:pt x="415" y="457"/>
                </a:lnTo>
                <a:lnTo>
                  <a:pt x="415" y="457"/>
                </a:lnTo>
                <a:lnTo>
                  <a:pt x="414" y="460"/>
                </a:lnTo>
                <a:lnTo>
                  <a:pt x="415" y="457"/>
                </a:lnTo>
                <a:lnTo>
                  <a:pt x="415" y="457"/>
                </a:lnTo>
                <a:close/>
                <a:moveTo>
                  <a:pt x="432" y="497"/>
                </a:moveTo>
                <a:lnTo>
                  <a:pt x="432" y="497"/>
                </a:lnTo>
                <a:lnTo>
                  <a:pt x="431" y="501"/>
                </a:lnTo>
                <a:lnTo>
                  <a:pt x="430" y="501"/>
                </a:lnTo>
                <a:lnTo>
                  <a:pt x="430" y="501"/>
                </a:lnTo>
                <a:lnTo>
                  <a:pt x="431" y="497"/>
                </a:lnTo>
                <a:lnTo>
                  <a:pt x="431" y="496"/>
                </a:lnTo>
                <a:lnTo>
                  <a:pt x="432" y="497"/>
                </a:lnTo>
                <a:lnTo>
                  <a:pt x="432" y="49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804"/>
          <p:cNvSpPr>
            <a:spLocks noEditPoints="1"/>
          </p:cNvSpPr>
          <p:nvPr/>
        </p:nvSpPr>
        <p:spPr bwMode="auto">
          <a:xfrm>
            <a:off x="455059" y="906535"/>
            <a:ext cx="1491585" cy="1505144"/>
          </a:xfrm>
          <a:custGeom>
            <a:avLst/>
            <a:gdLst>
              <a:gd name="T0" fmla="*/ 778 w 879"/>
              <a:gd name="T1" fmla="*/ 291 h 889"/>
              <a:gd name="T2" fmla="*/ 828 w 879"/>
              <a:gd name="T3" fmla="*/ 401 h 889"/>
              <a:gd name="T4" fmla="*/ 846 w 879"/>
              <a:gd name="T5" fmla="*/ 444 h 889"/>
              <a:gd name="T6" fmla="*/ 864 w 879"/>
              <a:gd name="T7" fmla="*/ 445 h 889"/>
              <a:gd name="T8" fmla="*/ 877 w 879"/>
              <a:gd name="T9" fmla="*/ 398 h 889"/>
              <a:gd name="T10" fmla="*/ 868 w 879"/>
              <a:gd name="T11" fmla="*/ 291 h 889"/>
              <a:gd name="T12" fmla="*/ 824 w 879"/>
              <a:gd name="T13" fmla="*/ 195 h 889"/>
              <a:gd name="T14" fmla="*/ 752 w 879"/>
              <a:gd name="T15" fmla="*/ 114 h 889"/>
              <a:gd name="T16" fmla="*/ 699 w 879"/>
              <a:gd name="T17" fmla="*/ 77 h 889"/>
              <a:gd name="T18" fmla="*/ 585 w 879"/>
              <a:gd name="T19" fmla="*/ 22 h 889"/>
              <a:gd name="T20" fmla="*/ 480 w 879"/>
              <a:gd name="T21" fmla="*/ 2 h 889"/>
              <a:gd name="T22" fmla="*/ 443 w 879"/>
              <a:gd name="T23" fmla="*/ 0 h 889"/>
              <a:gd name="T24" fmla="*/ 274 w 879"/>
              <a:gd name="T25" fmla="*/ 35 h 889"/>
              <a:gd name="T26" fmla="*/ 185 w 879"/>
              <a:gd name="T27" fmla="*/ 85 h 889"/>
              <a:gd name="T28" fmla="*/ 73 w 879"/>
              <a:gd name="T29" fmla="*/ 204 h 889"/>
              <a:gd name="T30" fmla="*/ 11 w 879"/>
              <a:gd name="T31" fmla="*/ 357 h 889"/>
              <a:gd name="T32" fmla="*/ 3 w 879"/>
              <a:gd name="T33" fmla="*/ 490 h 889"/>
              <a:gd name="T34" fmla="*/ 53 w 879"/>
              <a:gd name="T35" fmla="*/ 655 h 889"/>
              <a:gd name="T36" fmla="*/ 231 w 879"/>
              <a:gd name="T37" fmla="*/ 835 h 889"/>
              <a:gd name="T38" fmla="*/ 434 w 879"/>
              <a:gd name="T39" fmla="*/ 889 h 889"/>
              <a:gd name="T40" fmla="*/ 506 w 879"/>
              <a:gd name="T41" fmla="*/ 883 h 889"/>
              <a:gd name="T42" fmla="*/ 581 w 879"/>
              <a:gd name="T43" fmla="*/ 863 h 889"/>
              <a:gd name="T44" fmla="*/ 656 w 879"/>
              <a:gd name="T45" fmla="*/ 824 h 889"/>
              <a:gd name="T46" fmla="*/ 697 w 879"/>
              <a:gd name="T47" fmla="*/ 795 h 889"/>
              <a:gd name="T48" fmla="*/ 736 w 879"/>
              <a:gd name="T49" fmla="*/ 760 h 889"/>
              <a:gd name="T50" fmla="*/ 765 w 879"/>
              <a:gd name="T51" fmla="*/ 727 h 889"/>
              <a:gd name="T52" fmla="*/ 791 w 879"/>
              <a:gd name="T53" fmla="*/ 688 h 889"/>
              <a:gd name="T54" fmla="*/ 831 w 879"/>
              <a:gd name="T55" fmla="*/ 607 h 889"/>
              <a:gd name="T56" fmla="*/ 798 w 879"/>
              <a:gd name="T57" fmla="*/ 675 h 889"/>
              <a:gd name="T58" fmla="*/ 765 w 879"/>
              <a:gd name="T59" fmla="*/ 718 h 889"/>
              <a:gd name="T60" fmla="*/ 748 w 879"/>
              <a:gd name="T61" fmla="*/ 734 h 889"/>
              <a:gd name="T62" fmla="*/ 785 w 879"/>
              <a:gd name="T63" fmla="*/ 683 h 889"/>
              <a:gd name="T64" fmla="*/ 737 w 879"/>
              <a:gd name="T65" fmla="*/ 742 h 889"/>
              <a:gd name="T66" fmla="*/ 734 w 879"/>
              <a:gd name="T67" fmla="*/ 742 h 889"/>
              <a:gd name="T68" fmla="*/ 780 w 879"/>
              <a:gd name="T69" fmla="*/ 685 h 889"/>
              <a:gd name="T70" fmla="*/ 772 w 879"/>
              <a:gd name="T71" fmla="*/ 690 h 889"/>
              <a:gd name="T72" fmla="*/ 669 w 879"/>
              <a:gd name="T73" fmla="*/ 782 h 889"/>
              <a:gd name="T74" fmla="*/ 748 w 879"/>
              <a:gd name="T75" fmla="*/ 705 h 889"/>
              <a:gd name="T76" fmla="*/ 712 w 879"/>
              <a:gd name="T77" fmla="*/ 734 h 889"/>
              <a:gd name="T78" fmla="*/ 811 w 879"/>
              <a:gd name="T79" fmla="*/ 576 h 889"/>
              <a:gd name="T80" fmla="*/ 800 w 879"/>
              <a:gd name="T81" fmla="*/ 604 h 889"/>
              <a:gd name="T82" fmla="*/ 732 w 879"/>
              <a:gd name="T83" fmla="*/ 703 h 889"/>
              <a:gd name="T84" fmla="*/ 701 w 879"/>
              <a:gd name="T85" fmla="*/ 732 h 889"/>
              <a:gd name="T86" fmla="*/ 620 w 879"/>
              <a:gd name="T87" fmla="*/ 788 h 889"/>
              <a:gd name="T88" fmla="*/ 528 w 879"/>
              <a:gd name="T89" fmla="*/ 819 h 889"/>
              <a:gd name="T90" fmla="*/ 428 w 879"/>
              <a:gd name="T91" fmla="*/ 826 h 889"/>
              <a:gd name="T92" fmla="*/ 281 w 879"/>
              <a:gd name="T93" fmla="*/ 789 h 889"/>
              <a:gd name="T94" fmla="*/ 132 w 879"/>
              <a:gd name="T95" fmla="*/ 662 h 889"/>
              <a:gd name="T96" fmla="*/ 79 w 879"/>
              <a:gd name="T97" fmla="*/ 543 h 889"/>
              <a:gd name="T98" fmla="*/ 70 w 879"/>
              <a:gd name="T99" fmla="*/ 405 h 889"/>
              <a:gd name="T100" fmla="*/ 160 w 879"/>
              <a:gd name="T101" fmla="*/ 201 h 889"/>
              <a:gd name="T102" fmla="*/ 265 w 879"/>
              <a:gd name="T103" fmla="*/ 118 h 889"/>
              <a:gd name="T104" fmla="*/ 353 w 879"/>
              <a:gd name="T105" fmla="*/ 83 h 889"/>
              <a:gd name="T106" fmla="*/ 552 w 879"/>
              <a:gd name="T107" fmla="*/ 90 h 889"/>
              <a:gd name="T108" fmla="*/ 671 w 879"/>
              <a:gd name="T109" fmla="*/ 155 h 889"/>
              <a:gd name="T110" fmla="*/ 713 w 879"/>
              <a:gd name="T111" fmla="*/ 197 h 889"/>
              <a:gd name="T112" fmla="*/ 734 w 879"/>
              <a:gd name="T113" fmla="*/ 756 h 889"/>
              <a:gd name="T114" fmla="*/ 756 w 879"/>
              <a:gd name="T115" fmla="*/ 730 h 889"/>
              <a:gd name="T116" fmla="*/ 737 w 879"/>
              <a:gd name="T117" fmla="*/ 754 h 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79" h="889">
                <a:moveTo>
                  <a:pt x="726" y="215"/>
                </a:moveTo>
                <a:lnTo>
                  <a:pt x="726" y="215"/>
                </a:lnTo>
                <a:lnTo>
                  <a:pt x="736" y="226"/>
                </a:lnTo>
                <a:lnTo>
                  <a:pt x="736" y="226"/>
                </a:lnTo>
                <a:lnTo>
                  <a:pt x="754" y="252"/>
                </a:lnTo>
                <a:lnTo>
                  <a:pt x="754" y="252"/>
                </a:lnTo>
                <a:lnTo>
                  <a:pt x="763" y="265"/>
                </a:lnTo>
                <a:lnTo>
                  <a:pt x="770" y="278"/>
                </a:lnTo>
                <a:lnTo>
                  <a:pt x="778" y="291"/>
                </a:lnTo>
                <a:lnTo>
                  <a:pt x="778" y="291"/>
                </a:lnTo>
                <a:lnTo>
                  <a:pt x="787" y="309"/>
                </a:lnTo>
                <a:lnTo>
                  <a:pt x="794" y="320"/>
                </a:lnTo>
                <a:lnTo>
                  <a:pt x="794" y="320"/>
                </a:lnTo>
                <a:lnTo>
                  <a:pt x="802" y="337"/>
                </a:lnTo>
                <a:lnTo>
                  <a:pt x="807" y="352"/>
                </a:lnTo>
                <a:lnTo>
                  <a:pt x="807" y="352"/>
                </a:lnTo>
                <a:lnTo>
                  <a:pt x="809" y="355"/>
                </a:lnTo>
                <a:lnTo>
                  <a:pt x="809" y="355"/>
                </a:lnTo>
                <a:lnTo>
                  <a:pt x="822" y="385"/>
                </a:lnTo>
                <a:lnTo>
                  <a:pt x="828" y="401"/>
                </a:lnTo>
                <a:lnTo>
                  <a:pt x="831" y="420"/>
                </a:lnTo>
                <a:lnTo>
                  <a:pt x="831" y="420"/>
                </a:lnTo>
                <a:lnTo>
                  <a:pt x="835" y="423"/>
                </a:lnTo>
                <a:lnTo>
                  <a:pt x="837" y="429"/>
                </a:lnTo>
                <a:lnTo>
                  <a:pt x="837" y="429"/>
                </a:lnTo>
                <a:lnTo>
                  <a:pt x="839" y="438"/>
                </a:lnTo>
                <a:lnTo>
                  <a:pt x="839" y="438"/>
                </a:lnTo>
                <a:lnTo>
                  <a:pt x="842" y="440"/>
                </a:lnTo>
                <a:lnTo>
                  <a:pt x="844" y="442"/>
                </a:lnTo>
                <a:lnTo>
                  <a:pt x="846" y="444"/>
                </a:lnTo>
                <a:lnTo>
                  <a:pt x="848" y="449"/>
                </a:lnTo>
                <a:lnTo>
                  <a:pt x="848" y="449"/>
                </a:lnTo>
                <a:lnTo>
                  <a:pt x="850" y="449"/>
                </a:lnTo>
                <a:lnTo>
                  <a:pt x="850" y="447"/>
                </a:lnTo>
                <a:lnTo>
                  <a:pt x="850" y="447"/>
                </a:lnTo>
                <a:lnTo>
                  <a:pt x="853" y="447"/>
                </a:lnTo>
                <a:lnTo>
                  <a:pt x="857" y="445"/>
                </a:lnTo>
                <a:lnTo>
                  <a:pt x="861" y="445"/>
                </a:lnTo>
                <a:lnTo>
                  <a:pt x="864" y="445"/>
                </a:lnTo>
                <a:lnTo>
                  <a:pt x="864" y="445"/>
                </a:lnTo>
                <a:lnTo>
                  <a:pt x="866" y="442"/>
                </a:lnTo>
                <a:lnTo>
                  <a:pt x="868" y="440"/>
                </a:lnTo>
                <a:lnTo>
                  <a:pt x="870" y="436"/>
                </a:lnTo>
                <a:lnTo>
                  <a:pt x="872" y="432"/>
                </a:lnTo>
                <a:lnTo>
                  <a:pt x="872" y="432"/>
                </a:lnTo>
                <a:lnTo>
                  <a:pt x="873" y="416"/>
                </a:lnTo>
                <a:lnTo>
                  <a:pt x="873" y="416"/>
                </a:lnTo>
                <a:lnTo>
                  <a:pt x="877" y="399"/>
                </a:lnTo>
                <a:lnTo>
                  <a:pt x="877" y="399"/>
                </a:lnTo>
                <a:lnTo>
                  <a:pt x="877" y="398"/>
                </a:lnTo>
                <a:lnTo>
                  <a:pt x="879" y="394"/>
                </a:lnTo>
                <a:lnTo>
                  <a:pt x="879" y="388"/>
                </a:lnTo>
                <a:lnTo>
                  <a:pt x="879" y="388"/>
                </a:lnTo>
                <a:lnTo>
                  <a:pt x="879" y="363"/>
                </a:lnTo>
                <a:lnTo>
                  <a:pt x="879" y="363"/>
                </a:lnTo>
                <a:lnTo>
                  <a:pt x="879" y="359"/>
                </a:lnTo>
                <a:lnTo>
                  <a:pt x="879" y="359"/>
                </a:lnTo>
                <a:lnTo>
                  <a:pt x="875" y="328"/>
                </a:lnTo>
                <a:lnTo>
                  <a:pt x="872" y="311"/>
                </a:lnTo>
                <a:lnTo>
                  <a:pt x="868" y="291"/>
                </a:lnTo>
                <a:lnTo>
                  <a:pt x="868" y="291"/>
                </a:lnTo>
                <a:lnTo>
                  <a:pt x="864" y="282"/>
                </a:lnTo>
                <a:lnTo>
                  <a:pt x="864" y="282"/>
                </a:lnTo>
                <a:lnTo>
                  <a:pt x="850" y="249"/>
                </a:lnTo>
                <a:lnTo>
                  <a:pt x="839" y="223"/>
                </a:lnTo>
                <a:lnTo>
                  <a:pt x="839" y="223"/>
                </a:lnTo>
                <a:lnTo>
                  <a:pt x="833" y="215"/>
                </a:lnTo>
                <a:lnTo>
                  <a:pt x="833" y="215"/>
                </a:lnTo>
                <a:lnTo>
                  <a:pt x="831" y="208"/>
                </a:lnTo>
                <a:lnTo>
                  <a:pt x="824" y="195"/>
                </a:lnTo>
                <a:lnTo>
                  <a:pt x="824" y="195"/>
                </a:lnTo>
                <a:lnTo>
                  <a:pt x="813" y="182"/>
                </a:lnTo>
                <a:lnTo>
                  <a:pt x="813" y="182"/>
                </a:lnTo>
                <a:lnTo>
                  <a:pt x="804" y="169"/>
                </a:lnTo>
                <a:lnTo>
                  <a:pt x="794" y="157"/>
                </a:lnTo>
                <a:lnTo>
                  <a:pt x="794" y="157"/>
                </a:lnTo>
                <a:lnTo>
                  <a:pt x="785" y="147"/>
                </a:lnTo>
                <a:lnTo>
                  <a:pt x="785" y="147"/>
                </a:lnTo>
                <a:lnTo>
                  <a:pt x="752" y="114"/>
                </a:lnTo>
                <a:lnTo>
                  <a:pt x="752" y="114"/>
                </a:lnTo>
                <a:lnTo>
                  <a:pt x="745" y="107"/>
                </a:lnTo>
                <a:lnTo>
                  <a:pt x="739" y="101"/>
                </a:lnTo>
                <a:lnTo>
                  <a:pt x="739" y="101"/>
                </a:lnTo>
                <a:lnTo>
                  <a:pt x="734" y="98"/>
                </a:lnTo>
                <a:lnTo>
                  <a:pt x="732" y="98"/>
                </a:lnTo>
                <a:lnTo>
                  <a:pt x="730" y="98"/>
                </a:lnTo>
                <a:lnTo>
                  <a:pt x="730" y="98"/>
                </a:lnTo>
                <a:lnTo>
                  <a:pt x="717" y="90"/>
                </a:lnTo>
                <a:lnTo>
                  <a:pt x="699" y="77"/>
                </a:lnTo>
                <a:lnTo>
                  <a:pt x="699" y="77"/>
                </a:lnTo>
                <a:lnTo>
                  <a:pt x="680" y="65"/>
                </a:lnTo>
                <a:lnTo>
                  <a:pt x="662" y="55"/>
                </a:lnTo>
                <a:lnTo>
                  <a:pt x="662" y="55"/>
                </a:lnTo>
                <a:lnTo>
                  <a:pt x="651" y="48"/>
                </a:lnTo>
                <a:lnTo>
                  <a:pt x="640" y="42"/>
                </a:lnTo>
                <a:lnTo>
                  <a:pt x="616" y="33"/>
                </a:lnTo>
                <a:lnTo>
                  <a:pt x="616" y="33"/>
                </a:lnTo>
                <a:lnTo>
                  <a:pt x="605" y="30"/>
                </a:lnTo>
                <a:lnTo>
                  <a:pt x="605" y="30"/>
                </a:lnTo>
                <a:lnTo>
                  <a:pt x="585" y="22"/>
                </a:lnTo>
                <a:lnTo>
                  <a:pt x="585" y="22"/>
                </a:lnTo>
                <a:lnTo>
                  <a:pt x="552" y="15"/>
                </a:lnTo>
                <a:lnTo>
                  <a:pt x="552" y="15"/>
                </a:lnTo>
                <a:lnTo>
                  <a:pt x="541" y="11"/>
                </a:lnTo>
                <a:lnTo>
                  <a:pt x="531" y="9"/>
                </a:lnTo>
                <a:lnTo>
                  <a:pt x="511" y="6"/>
                </a:lnTo>
                <a:lnTo>
                  <a:pt x="511" y="6"/>
                </a:lnTo>
                <a:lnTo>
                  <a:pt x="495" y="4"/>
                </a:lnTo>
                <a:lnTo>
                  <a:pt x="495" y="4"/>
                </a:lnTo>
                <a:lnTo>
                  <a:pt x="480" y="2"/>
                </a:lnTo>
                <a:lnTo>
                  <a:pt x="480" y="2"/>
                </a:lnTo>
                <a:lnTo>
                  <a:pt x="465" y="2"/>
                </a:lnTo>
                <a:lnTo>
                  <a:pt x="465" y="2"/>
                </a:lnTo>
                <a:lnTo>
                  <a:pt x="454" y="2"/>
                </a:lnTo>
                <a:lnTo>
                  <a:pt x="454" y="2"/>
                </a:lnTo>
                <a:lnTo>
                  <a:pt x="449" y="0"/>
                </a:lnTo>
                <a:lnTo>
                  <a:pt x="447" y="0"/>
                </a:lnTo>
                <a:lnTo>
                  <a:pt x="445" y="0"/>
                </a:lnTo>
                <a:lnTo>
                  <a:pt x="443" y="0"/>
                </a:lnTo>
                <a:lnTo>
                  <a:pt x="443" y="0"/>
                </a:lnTo>
                <a:lnTo>
                  <a:pt x="430" y="2"/>
                </a:lnTo>
                <a:lnTo>
                  <a:pt x="430" y="2"/>
                </a:lnTo>
                <a:lnTo>
                  <a:pt x="404" y="4"/>
                </a:lnTo>
                <a:lnTo>
                  <a:pt x="380" y="8"/>
                </a:lnTo>
                <a:lnTo>
                  <a:pt x="380" y="8"/>
                </a:lnTo>
                <a:lnTo>
                  <a:pt x="360" y="11"/>
                </a:lnTo>
                <a:lnTo>
                  <a:pt x="340" y="15"/>
                </a:lnTo>
                <a:lnTo>
                  <a:pt x="296" y="28"/>
                </a:lnTo>
                <a:lnTo>
                  <a:pt x="296" y="28"/>
                </a:lnTo>
                <a:lnTo>
                  <a:pt x="274" y="35"/>
                </a:lnTo>
                <a:lnTo>
                  <a:pt x="274" y="35"/>
                </a:lnTo>
                <a:lnTo>
                  <a:pt x="270" y="39"/>
                </a:lnTo>
                <a:lnTo>
                  <a:pt x="270" y="39"/>
                </a:lnTo>
                <a:lnTo>
                  <a:pt x="246" y="50"/>
                </a:lnTo>
                <a:lnTo>
                  <a:pt x="222" y="63"/>
                </a:lnTo>
                <a:lnTo>
                  <a:pt x="222" y="63"/>
                </a:lnTo>
                <a:lnTo>
                  <a:pt x="220" y="65"/>
                </a:lnTo>
                <a:lnTo>
                  <a:pt x="220" y="65"/>
                </a:lnTo>
                <a:lnTo>
                  <a:pt x="204" y="74"/>
                </a:lnTo>
                <a:lnTo>
                  <a:pt x="185" y="85"/>
                </a:lnTo>
                <a:lnTo>
                  <a:pt x="171" y="98"/>
                </a:lnTo>
                <a:lnTo>
                  <a:pt x="158" y="109"/>
                </a:lnTo>
                <a:lnTo>
                  <a:pt x="158" y="109"/>
                </a:lnTo>
                <a:lnTo>
                  <a:pt x="139" y="123"/>
                </a:lnTo>
                <a:lnTo>
                  <a:pt x="121" y="144"/>
                </a:lnTo>
                <a:lnTo>
                  <a:pt x="121" y="144"/>
                </a:lnTo>
                <a:lnTo>
                  <a:pt x="105" y="162"/>
                </a:lnTo>
                <a:lnTo>
                  <a:pt x="105" y="162"/>
                </a:lnTo>
                <a:lnTo>
                  <a:pt x="88" y="182"/>
                </a:lnTo>
                <a:lnTo>
                  <a:pt x="73" y="204"/>
                </a:lnTo>
                <a:lnTo>
                  <a:pt x="73" y="204"/>
                </a:lnTo>
                <a:lnTo>
                  <a:pt x="66" y="215"/>
                </a:lnTo>
                <a:lnTo>
                  <a:pt x="66" y="215"/>
                </a:lnTo>
                <a:lnTo>
                  <a:pt x="53" y="237"/>
                </a:lnTo>
                <a:lnTo>
                  <a:pt x="53" y="237"/>
                </a:lnTo>
                <a:lnTo>
                  <a:pt x="31" y="285"/>
                </a:lnTo>
                <a:lnTo>
                  <a:pt x="22" y="309"/>
                </a:lnTo>
                <a:lnTo>
                  <a:pt x="16" y="331"/>
                </a:lnTo>
                <a:lnTo>
                  <a:pt x="16" y="331"/>
                </a:lnTo>
                <a:lnTo>
                  <a:pt x="11" y="357"/>
                </a:lnTo>
                <a:lnTo>
                  <a:pt x="11" y="357"/>
                </a:lnTo>
                <a:lnTo>
                  <a:pt x="5" y="383"/>
                </a:lnTo>
                <a:lnTo>
                  <a:pt x="2" y="409"/>
                </a:lnTo>
                <a:lnTo>
                  <a:pt x="2" y="409"/>
                </a:lnTo>
                <a:lnTo>
                  <a:pt x="2" y="420"/>
                </a:lnTo>
                <a:lnTo>
                  <a:pt x="2" y="434"/>
                </a:lnTo>
                <a:lnTo>
                  <a:pt x="2" y="434"/>
                </a:lnTo>
                <a:lnTo>
                  <a:pt x="0" y="449"/>
                </a:lnTo>
                <a:lnTo>
                  <a:pt x="0" y="449"/>
                </a:lnTo>
                <a:lnTo>
                  <a:pt x="3" y="490"/>
                </a:lnTo>
                <a:lnTo>
                  <a:pt x="7" y="526"/>
                </a:lnTo>
                <a:lnTo>
                  <a:pt x="7" y="526"/>
                </a:lnTo>
                <a:lnTo>
                  <a:pt x="13" y="552"/>
                </a:lnTo>
                <a:lnTo>
                  <a:pt x="22" y="580"/>
                </a:lnTo>
                <a:lnTo>
                  <a:pt x="22" y="580"/>
                </a:lnTo>
                <a:lnTo>
                  <a:pt x="31" y="607"/>
                </a:lnTo>
                <a:lnTo>
                  <a:pt x="42" y="633"/>
                </a:lnTo>
                <a:lnTo>
                  <a:pt x="42" y="633"/>
                </a:lnTo>
                <a:lnTo>
                  <a:pt x="48" y="644"/>
                </a:lnTo>
                <a:lnTo>
                  <a:pt x="53" y="655"/>
                </a:lnTo>
                <a:lnTo>
                  <a:pt x="53" y="655"/>
                </a:lnTo>
                <a:lnTo>
                  <a:pt x="62" y="673"/>
                </a:lnTo>
                <a:lnTo>
                  <a:pt x="75" y="690"/>
                </a:lnTo>
                <a:lnTo>
                  <a:pt x="101" y="727"/>
                </a:lnTo>
                <a:lnTo>
                  <a:pt x="101" y="727"/>
                </a:lnTo>
                <a:lnTo>
                  <a:pt x="128" y="758"/>
                </a:lnTo>
                <a:lnTo>
                  <a:pt x="160" y="786"/>
                </a:lnTo>
                <a:lnTo>
                  <a:pt x="195" y="813"/>
                </a:lnTo>
                <a:lnTo>
                  <a:pt x="231" y="835"/>
                </a:lnTo>
                <a:lnTo>
                  <a:pt x="231" y="835"/>
                </a:lnTo>
                <a:lnTo>
                  <a:pt x="270" y="854"/>
                </a:lnTo>
                <a:lnTo>
                  <a:pt x="311" y="868"/>
                </a:lnTo>
                <a:lnTo>
                  <a:pt x="353" y="879"/>
                </a:lnTo>
                <a:lnTo>
                  <a:pt x="373" y="883"/>
                </a:lnTo>
                <a:lnTo>
                  <a:pt x="393" y="885"/>
                </a:lnTo>
                <a:lnTo>
                  <a:pt x="393" y="885"/>
                </a:lnTo>
                <a:lnTo>
                  <a:pt x="408" y="887"/>
                </a:lnTo>
                <a:lnTo>
                  <a:pt x="423" y="887"/>
                </a:lnTo>
                <a:lnTo>
                  <a:pt x="423" y="887"/>
                </a:lnTo>
                <a:lnTo>
                  <a:pt x="434" y="889"/>
                </a:lnTo>
                <a:lnTo>
                  <a:pt x="434" y="889"/>
                </a:lnTo>
                <a:lnTo>
                  <a:pt x="458" y="887"/>
                </a:lnTo>
                <a:lnTo>
                  <a:pt x="483" y="887"/>
                </a:lnTo>
                <a:lnTo>
                  <a:pt x="483" y="887"/>
                </a:lnTo>
                <a:lnTo>
                  <a:pt x="493" y="885"/>
                </a:lnTo>
                <a:lnTo>
                  <a:pt x="504" y="881"/>
                </a:lnTo>
                <a:lnTo>
                  <a:pt x="504" y="881"/>
                </a:lnTo>
                <a:lnTo>
                  <a:pt x="506" y="883"/>
                </a:lnTo>
                <a:lnTo>
                  <a:pt x="504" y="883"/>
                </a:lnTo>
                <a:lnTo>
                  <a:pt x="506" y="883"/>
                </a:lnTo>
                <a:lnTo>
                  <a:pt x="506" y="883"/>
                </a:lnTo>
                <a:lnTo>
                  <a:pt x="537" y="876"/>
                </a:lnTo>
                <a:lnTo>
                  <a:pt x="537" y="876"/>
                </a:lnTo>
                <a:lnTo>
                  <a:pt x="570" y="867"/>
                </a:lnTo>
                <a:lnTo>
                  <a:pt x="570" y="867"/>
                </a:lnTo>
                <a:lnTo>
                  <a:pt x="570" y="867"/>
                </a:lnTo>
                <a:lnTo>
                  <a:pt x="570" y="867"/>
                </a:lnTo>
                <a:lnTo>
                  <a:pt x="570" y="867"/>
                </a:lnTo>
                <a:lnTo>
                  <a:pt x="575" y="865"/>
                </a:lnTo>
                <a:lnTo>
                  <a:pt x="581" y="863"/>
                </a:lnTo>
                <a:lnTo>
                  <a:pt x="581" y="863"/>
                </a:lnTo>
                <a:lnTo>
                  <a:pt x="601" y="854"/>
                </a:lnTo>
                <a:lnTo>
                  <a:pt x="620" y="846"/>
                </a:lnTo>
                <a:lnTo>
                  <a:pt x="653" y="828"/>
                </a:lnTo>
                <a:lnTo>
                  <a:pt x="653" y="828"/>
                </a:lnTo>
                <a:lnTo>
                  <a:pt x="658" y="824"/>
                </a:lnTo>
                <a:lnTo>
                  <a:pt x="666" y="821"/>
                </a:lnTo>
                <a:lnTo>
                  <a:pt x="666" y="821"/>
                </a:lnTo>
                <a:lnTo>
                  <a:pt x="658" y="824"/>
                </a:lnTo>
                <a:lnTo>
                  <a:pt x="656" y="824"/>
                </a:lnTo>
                <a:lnTo>
                  <a:pt x="656" y="824"/>
                </a:lnTo>
                <a:lnTo>
                  <a:pt x="667" y="817"/>
                </a:lnTo>
                <a:lnTo>
                  <a:pt x="675" y="811"/>
                </a:lnTo>
                <a:lnTo>
                  <a:pt x="675" y="811"/>
                </a:lnTo>
                <a:lnTo>
                  <a:pt x="686" y="804"/>
                </a:lnTo>
                <a:lnTo>
                  <a:pt x="695" y="799"/>
                </a:lnTo>
                <a:lnTo>
                  <a:pt x="695" y="799"/>
                </a:lnTo>
                <a:lnTo>
                  <a:pt x="695" y="797"/>
                </a:lnTo>
                <a:lnTo>
                  <a:pt x="695" y="797"/>
                </a:lnTo>
                <a:lnTo>
                  <a:pt x="697" y="795"/>
                </a:lnTo>
                <a:lnTo>
                  <a:pt x="697" y="795"/>
                </a:lnTo>
                <a:lnTo>
                  <a:pt x="710" y="786"/>
                </a:lnTo>
                <a:lnTo>
                  <a:pt x="723" y="775"/>
                </a:lnTo>
                <a:lnTo>
                  <a:pt x="723" y="775"/>
                </a:lnTo>
                <a:lnTo>
                  <a:pt x="737" y="760"/>
                </a:lnTo>
                <a:lnTo>
                  <a:pt x="737" y="760"/>
                </a:lnTo>
                <a:lnTo>
                  <a:pt x="739" y="758"/>
                </a:lnTo>
                <a:lnTo>
                  <a:pt x="737" y="760"/>
                </a:lnTo>
                <a:lnTo>
                  <a:pt x="736" y="760"/>
                </a:lnTo>
                <a:lnTo>
                  <a:pt x="736" y="760"/>
                </a:lnTo>
                <a:lnTo>
                  <a:pt x="736" y="760"/>
                </a:lnTo>
                <a:lnTo>
                  <a:pt x="758" y="738"/>
                </a:lnTo>
                <a:lnTo>
                  <a:pt x="758" y="738"/>
                </a:lnTo>
                <a:lnTo>
                  <a:pt x="763" y="730"/>
                </a:lnTo>
                <a:lnTo>
                  <a:pt x="763" y="730"/>
                </a:lnTo>
                <a:lnTo>
                  <a:pt x="763" y="730"/>
                </a:lnTo>
                <a:lnTo>
                  <a:pt x="765" y="729"/>
                </a:lnTo>
                <a:lnTo>
                  <a:pt x="765" y="729"/>
                </a:lnTo>
                <a:lnTo>
                  <a:pt x="767" y="727"/>
                </a:lnTo>
                <a:lnTo>
                  <a:pt x="765" y="727"/>
                </a:lnTo>
                <a:lnTo>
                  <a:pt x="763" y="729"/>
                </a:lnTo>
                <a:lnTo>
                  <a:pt x="763" y="729"/>
                </a:lnTo>
                <a:lnTo>
                  <a:pt x="765" y="725"/>
                </a:lnTo>
                <a:lnTo>
                  <a:pt x="767" y="723"/>
                </a:lnTo>
                <a:lnTo>
                  <a:pt x="767" y="723"/>
                </a:lnTo>
                <a:lnTo>
                  <a:pt x="772" y="714"/>
                </a:lnTo>
                <a:lnTo>
                  <a:pt x="778" y="707"/>
                </a:lnTo>
                <a:lnTo>
                  <a:pt x="778" y="707"/>
                </a:lnTo>
                <a:lnTo>
                  <a:pt x="791" y="688"/>
                </a:lnTo>
                <a:lnTo>
                  <a:pt x="791" y="688"/>
                </a:lnTo>
                <a:lnTo>
                  <a:pt x="798" y="675"/>
                </a:lnTo>
                <a:lnTo>
                  <a:pt x="798" y="675"/>
                </a:lnTo>
                <a:lnTo>
                  <a:pt x="807" y="662"/>
                </a:lnTo>
                <a:lnTo>
                  <a:pt x="807" y="662"/>
                </a:lnTo>
                <a:lnTo>
                  <a:pt x="807" y="661"/>
                </a:lnTo>
                <a:lnTo>
                  <a:pt x="807" y="661"/>
                </a:lnTo>
                <a:lnTo>
                  <a:pt x="807" y="661"/>
                </a:lnTo>
                <a:lnTo>
                  <a:pt x="807" y="661"/>
                </a:lnTo>
                <a:lnTo>
                  <a:pt x="822" y="633"/>
                </a:lnTo>
                <a:lnTo>
                  <a:pt x="831" y="607"/>
                </a:lnTo>
                <a:lnTo>
                  <a:pt x="831" y="607"/>
                </a:lnTo>
                <a:lnTo>
                  <a:pt x="826" y="624"/>
                </a:lnTo>
                <a:lnTo>
                  <a:pt x="818" y="637"/>
                </a:lnTo>
                <a:lnTo>
                  <a:pt x="805" y="662"/>
                </a:lnTo>
                <a:lnTo>
                  <a:pt x="805" y="662"/>
                </a:lnTo>
                <a:lnTo>
                  <a:pt x="802" y="668"/>
                </a:lnTo>
                <a:lnTo>
                  <a:pt x="798" y="673"/>
                </a:lnTo>
                <a:lnTo>
                  <a:pt x="798" y="673"/>
                </a:lnTo>
                <a:lnTo>
                  <a:pt x="798" y="673"/>
                </a:lnTo>
                <a:lnTo>
                  <a:pt x="798" y="675"/>
                </a:lnTo>
                <a:lnTo>
                  <a:pt x="798" y="675"/>
                </a:lnTo>
                <a:lnTo>
                  <a:pt x="794" y="679"/>
                </a:lnTo>
                <a:lnTo>
                  <a:pt x="794" y="679"/>
                </a:lnTo>
                <a:lnTo>
                  <a:pt x="794" y="677"/>
                </a:lnTo>
                <a:lnTo>
                  <a:pt x="794" y="677"/>
                </a:lnTo>
                <a:lnTo>
                  <a:pt x="791" y="681"/>
                </a:lnTo>
                <a:lnTo>
                  <a:pt x="791" y="681"/>
                </a:lnTo>
                <a:lnTo>
                  <a:pt x="778" y="701"/>
                </a:lnTo>
                <a:lnTo>
                  <a:pt x="765" y="718"/>
                </a:lnTo>
                <a:lnTo>
                  <a:pt x="765" y="718"/>
                </a:lnTo>
                <a:lnTo>
                  <a:pt x="763" y="719"/>
                </a:lnTo>
                <a:lnTo>
                  <a:pt x="765" y="719"/>
                </a:lnTo>
                <a:lnTo>
                  <a:pt x="763" y="719"/>
                </a:lnTo>
                <a:lnTo>
                  <a:pt x="763" y="719"/>
                </a:lnTo>
                <a:lnTo>
                  <a:pt x="752" y="732"/>
                </a:lnTo>
                <a:lnTo>
                  <a:pt x="752" y="732"/>
                </a:lnTo>
                <a:lnTo>
                  <a:pt x="750" y="734"/>
                </a:lnTo>
                <a:lnTo>
                  <a:pt x="748" y="736"/>
                </a:lnTo>
                <a:lnTo>
                  <a:pt x="748" y="734"/>
                </a:lnTo>
                <a:lnTo>
                  <a:pt x="748" y="734"/>
                </a:lnTo>
                <a:lnTo>
                  <a:pt x="759" y="721"/>
                </a:lnTo>
                <a:lnTo>
                  <a:pt x="770" y="707"/>
                </a:lnTo>
                <a:lnTo>
                  <a:pt x="793" y="675"/>
                </a:lnTo>
                <a:lnTo>
                  <a:pt x="793" y="675"/>
                </a:lnTo>
                <a:lnTo>
                  <a:pt x="798" y="666"/>
                </a:lnTo>
                <a:lnTo>
                  <a:pt x="802" y="659"/>
                </a:lnTo>
                <a:lnTo>
                  <a:pt x="802" y="659"/>
                </a:lnTo>
                <a:lnTo>
                  <a:pt x="793" y="672"/>
                </a:lnTo>
                <a:lnTo>
                  <a:pt x="785" y="683"/>
                </a:lnTo>
                <a:lnTo>
                  <a:pt x="785" y="683"/>
                </a:lnTo>
                <a:lnTo>
                  <a:pt x="774" y="699"/>
                </a:lnTo>
                <a:lnTo>
                  <a:pt x="763" y="714"/>
                </a:lnTo>
                <a:lnTo>
                  <a:pt x="763" y="714"/>
                </a:lnTo>
                <a:lnTo>
                  <a:pt x="758" y="719"/>
                </a:lnTo>
                <a:lnTo>
                  <a:pt x="758" y="719"/>
                </a:lnTo>
                <a:lnTo>
                  <a:pt x="752" y="727"/>
                </a:lnTo>
                <a:lnTo>
                  <a:pt x="752" y="727"/>
                </a:lnTo>
                <a:lnTo>
                  <a:pt x="748" y="730"/>
                </a:lnTo>
                <a:lnTo>
                  <a:pt x="748" y="730"/>
                </a:lnTo>
                <a:lnTo>
                  <a:pt x="737" y="742"/>
                </a:lnTo>
                <a:lnTo>
                  <a:pt x="737" y="742"/>
                </a:lnTo>
                <a:lnTo>
                  <a:pt x="717" y="762"/>
                </a:lnTo>
                <a:lnTo>
                  <a:pt x="717" y="762"/>
                </a:lnTo>
                <a:lnTo>
                  <a:pt x="715" y="762"/>
                </a:lnTo>
                <a:lnTo>
                  <a:pt x="717" y="758"/>
                </a:lnTo>
                <a:lnTo>
                  <a:pt x="717" y="758"/>
                </a:lnTo>
                <a:lnTo>
                  <a:pt x="736" y="740"/>
                </a:lnTo>
                <a:lnTo>
                  <a:pt x="736" y="740"/>
                </a:lnTo>
                <a:lnTo>
                  <a:pt x="734" y="742"/>
                </a:lnTo>
                <a:lnTo>
                  <a:pt x="734" y="742"/>
                </a:lnTo>
                <a:lnTo>
                  <a:pt x="739" y="736"/>
                </a:lnTo>
                <a:lnTo>
                  <a:pt x="739" y="736"/>
                </a:lnTo>
                <a:lnTo>
                  <a:pt x="734" y="740"/>
                </a:lnTo>
                <a:lnTo>
                  <a:pt x="734" y="740"/>
                </a:lnTo>
                <a:lnTo>
                  <a:pt x="734" y="738"/>
                </a:lnTo>
                <a:lnTo>
                  <a:pt x="734" y="738"/>
                </a:lnTo>
                <a:lnTo>
                  <a:pt x="747" y="725"/>
                </a:lnTo>
                <a:lnTo>
                  <a:pt x="759" y="710"/>
                </a:lnTo>
                <a:lnTo>
                  <a:pt x="780" y="685"/>
                </a:lnTo>
                <a:lnTo>
                  <a:pt x="780" y="685"/>
                </a:lnTo>
                <a:lnTo>
                  <a:pt x="782" y="677"/>
                </a:lnTo>
                <a:lnTo>
                  <a:pt x="782" y="677"/>
                </a:lnTo>
                <a:lnTo>
                  <a:pt x="800" y="650"/>
                </a:lnTo>
                <a:lnTo>
                  <a:pt x="815" y="618"/>
                </a:lnTo>
                <a:lnTo>
                  <a:pt x="815" y="618"/>
                </a:lnTo>
                <a:lnTo>
                  <a:pt x="796" y="653"/>
                </a:lnTo>
                <a:lnTo>
                  <a:pt x="785" y="672"/>
                </a:lnTo>
                <a:lnTo>
                  <a:pt x="772" y="690"/>
                </a:lnTo>
                <a:lnTo>
                  <a:pt x="772" y="690"/>
                </a:lnTo>
                <a:lnTo>
                  <a:pt x="772" y="690"/>
                </a:lnTo>
                <a:lnTo>
                  <a:pt x="770" y="692"/>
                </a:lnTo>
                <a:lnTo>
                  <a:pt x="770" y="692"/>
                </a:lnTo>
                <a:lnTo>
                  <a:pt x="758" y="708"/>
                </a:lnTo>
                <a:lnTo>
                  <a:pt x="747" y="721"/>
                </a:lnTo>
                <a:lnTo>
                  <a:pt x="747" y="721"/>
                </a:lnTo>
                <a:lnTo>
                  <a:pt x="736" y="729"/>
                </a:lnTo>
                <a:lnTo>
                  <a:pt x="736" y="729"/>
                </a:lnTo>
                <a:lnTo>
                  <a:pt x="721" y="745"/>
                </a:lnTo>
                <a:lnTo>
                  <a:pt x="704" y="758"/>
                </a:lnTo>
                <a:lnTo>
                  <a:pt x="669" y="782"/>
                </a:lnTo>
                <a:lnTo>
                  <a:pt x="669" y="782"/>
                </a:lnTo>
                <a:lnTo>
                  <a:pt x="666" y="782"/>
                </a:lnTo>
                <a:lnTo>
                  <a:pt x="666" y="782"/>
                </a:lnTo>
                <a:lnTo>
                  <a:pt x="671" y="776"/>
                </a:lnTo>
                <a:lnTo>
                  <a:pt x="671" y="776"/>
                </a:lnTo>
                <a:lnTo>
                  <a:pt x="682" y="769"/>
                </a:lnTo>
                <a:lnTo>
                  <a:pt x="682" y="769"/>
                </a:lnTo>
                <a:lnTo>
                  <a:pt x="715" y="740"/>
                </a:lnTo>
                <a:lnTo>
                  <a:pt x="732" y="723"/>
                </a:lnTo>
                <a:lnTo>
                  <a:pt x="748" y="705"/>
                </a:lnTo>
                <a:lnTo>
                  <a:pt x="748" y="705"/>
                </a:lnTo>
                <a:lnTo>
                  <a:pt x="748" y="703"/>
                </a:lnTo>
                <a:lnTo>
                  <a:pt x="747" y="703"/>
                </a:lnTo>
                <a:lnTo>
                  <a:pt x="745" y="705"/>
                </a:lnTo>
                <a:lnTo>
                  <a:pt x="745" y="705"/>
                </a:lnTo>
                <a:lnTo>
                  <a:pt x="730" y="719"/>
                </a:lnTo>
                <a:lnTo>
                  <a:pt x="713" y="736"/>
                </a:lnTo>
                <a:lnTo>
                  <a:pt x="713" y="736"/>
                </a:lnTo>
                <a:lnTo>
                  <a:pt x="712" y="736"/>
                </a:lnTo>
                <a:lnTo>
                  <a:pt x="712" y="734"/>
                </a:lnTo>
                <a:lnTo>
                  <a:pt x="719" y="723"/>
                </a:lnTo>
                <a:lnTo>
                  <a:pt x="719" y="723"/>
                </a:lnTo>
                <a:lnTo>
                  <a:pt x="743" y="697"/>
                </a:lnTo>
                <a:lnTo>
                  <a:pt x="743" y="697"/>
                </a:lnTo>
                <a:lnTo>
                  <a:pt x="763" y="673"/>
                </a:lnTo>
                <a:lnTo>
                  <a:pt x="763" y="673"/>
                </a:lnTo>
                <a:lnTo>
                  <a:pt x="785" y="635"/>
                </a:lnTo>
                <a:lnTo>
                  <a:pt x="794" y="616"/>
                </a:lnTo>
                <a:lnTo>
                  <a:pt x="804" y="596"/>
                </a:lnTo>
                <a:lnTo>
                  <a:pt x="811" y="576"/>
                </a:lnTo>
                <a:lnTo>
                  <a:pt x="816" y="556"/>
                </a:lnTo>
                <a:lnTo>
                  <a:pt x="822" y="534"/>
                </a:lnTo>
                <a:lnTo>
                  <a:pt x="826" y="512"/>
                </a:lnTo>
                <a:lnTo>
                  <a:pt x="826" y="512"/>
                </a:lnTo>
                <a:lnTo>
                  <a:pt x="820" y="535"/>
                </a:lnTo>
                <a:lnTo>
                  <a:pt x="815" y="558"/>
                </a:lnTo>
                <a:lnTo>
                  <a:pt x="809" y="580"/>
                </a:lnTo>
                <a:lnTo>
                  <a:pt x="800" y="600"/>
                </a:lnTo>
                <a:lnTo>
                  <a:pt x="800" y="600"/>
                </a:lnTo>
                <a:lnTo>
                  <a:pt x="800" y="604"/>
                </a:lnTo>
                <a:lnTo>
                  <a:pt x="800" y="604"/>
                </a:lnTo>
                <a:lnTo>
                  <a:pt x="789" y="624"/>
                </a:lnTo>
                <a:lnTo>
                  <a:pt x="780" y="644"/>
                </a:lnTo>
                <a:lnTo>
                  <a:pt x="758" y="679"/>
                </a:lnTo>
                <a:lnTo>
                  <a:pt x="758" y="679"/>
                </a:lnTo>
                <a:lnTo>
                  <a:pt x="743" y="696"/>
                </a:lnTo>
                <a:lnTo>
                  <a:pt x="736" y="705"/>
                </a:lnTo>
                <a:lnTo>
                  <a:pt x="728" y="710"/>
                </a:lnTo>
                <a:lnTo>
                  <a:pt x="728" y="710"/>
                </a:lnTo>
                <a:lnTo>
                  <a:pt x="732" y="703"/>
                </a:lnTo>
                <a:lnTo>
                  <a:pt x="741" y="692"/>
                </a:lnTo>
                <a:lnTo>
                  <a:pt x="741" y="692"/>
                </a:lnTo>
                <a:lnTo>
                  <a:pt x="730" y="703"/>
                </a:lnTo>
                <a:lnTo>
                  <a:pt x="719" y="714"/>
                </a:lnTo>
                <a:lnTo>
                  <a:pt x="719" y="714"/>
                </a:lnTo>
                <a:lnTo>
                  <a:pt x="701" y="730"/>
                </a:lnTo>
                <a:lnTo>
                  <a:pt x="701" y="730"/>
                </a:lnTo>
                <a:lnTo>
                  <a:pt x="701" y="730"/>
                </a:lnTo>
                <a:lnTo>
                  <a:pt x="701" y="732"/>
                </a:lnTo>
                <a:lnTo>
                  <a:pt x="701" y="732"/>
                </a:lnTo>
                <a:lnTo>
                  <a:pt x="695" y="736"/>
                </a:lnTo>
                <a:lnTo>
                  <a:pt x="695" y="736"/>
                </a:lnTo>
                <a:lnTo>
                  <a:pt x="690" y="742"/>
                </a:lnTo>
                <a:lnTo>
                  <a:pt x="690" y="742"/>
                </a:lnTo>
                <a:lnTo>
                  <a:pt x="680" y="747"/>
                </a:lnTo>
                <a:lnTo>
                  <a:pt x="680" y="747"/>
                </a:lnTo>
                <a:lnTo>
                  <a:pt x="655" y="767"/>
                </a:lnTo>
                <a:lnTo>
                  <a:pt x="627" y="784"/>
                </a:lnTo>
                <a:lnTo>
                  <a:pt x="620" y="788"/>
                </a:lnTo>
                <a:lnTo>
                  <a:pt x="620" y="788"/>
                </a:lnTo>
                <a:lnTo>
                  <a:pt x="618" y="788"/>
                </a:lnTo>
                <a:lnTo>
                  <a:pt x="618" y="788"/>
                </a:lnTo>
                <a:lnTo>
                  <a:pt x="614" y="789"/>
                </a:lnTo>
                <a:lnTo>
                  <a:pt x="614" y="789"/>
                </a:lnTo>
                <a:lnTo>
                  <a:pt x="590" y="800"/>
                </a:lnTo>
                <a:lnTo>
                  <a:pt x="590" y="800"/>
                </a:lnTo>
                <a:lnTo>
                  <a:pt x="559" y="811"/>
                </a:lnTo>
                <a:lnTo>
                  <a:pt x="529" y="819"/>
                </a:lnTo>
                <a:lnTo>
                  <a:pt x="529" y="819"/>
                </a:lnTo>
                <a:lnTo>
                  <a:pt x="528" y="819"/>
                </a:lnTo>
                <a:lnTo>
                  <a:pt x="526" y="819"/>
                </a:lnTo>
                <a:lnTo>
                  <a:pt x="526" y="819"/>
                </a:lnTo>
                <a:lnTo>
                  <a:pt x="502" y="822"/>
                </a:lnTo>
                <a:lnTo>
                  <a:pt x="480" y="826"/>
                </a:lnTo>
                <a:lnTo>
                  <a:pt x="456" y="826"/>
                </a:lnTo>
                <a:lnTo>
                  <a:pt x="432" y="826"/>
                </a:lnTo>
                <a:lnTo>
                  <a:pt x="432" y="826"/>
                </a:lnTo>
                <a:lnTo>
                  <a:pt x="430" y="826"/>
                </a:lnTo>
                <a:lnTo>
                  <a:pt x="428" y="826"/>
                </a:lnTo>
                <a:lnTo>
                  <a:pt x="428" y="826"/>
                </a:lnTo>
                <a:lnTo>
                  <a:pt x="421" y="826"/>
                </a:lnTo>
                <a:lnTo>
                  <a:pt x="421" y="826"/>
                </a:lnTo>
                <a:lnTo>
                  <a:pt x="415" y="824"/>
                </a:lnTo>
                <a:lnTo>
                  <a:pt x="415" y="824"/>
                </a:lnTo>
                <a:lnTo>
                  <a:pt x="388" y="821"/>
                </a:lnTo>
                <a:lnTo>
                  <a:pt x="360" y="815"/>
                </a:lnTo>
                <a:lnTo>
                  <a:pt x="333" y="810"/>
                </a:lnTo>
                <a:lnTo>
                  <a:pt x="307" y="800"/>
                </a:lnTo>
                <a:lnTo>
                  <a:pt x="307" y="800"/>
                </a:lnTo>
                <a:lnTo>
                  <a:pt x="281" y="789"/>
                </a:lnTo>
                <a:lnTo>
                  <a:pt x="259" y="776"/>
                </a:lnTo>
                <a:lnTo>
                  <a:pt x="237" y="764"/>
                </a:lnTo>
                <a:lnTo>
                  <a:pt x="217" y="749"/>
                </a:lnTo>
                <a:lnTo>
                  <a:pt x="217" y="749"/>
                </a:lnTo>
                <a:lnTo>
                  <a:pt x="185" y="725"/>
                </a:lnTo>
                <a:lnTo>
                  <a:pt x="173" y="712"/>
                </a:lnTo>
                <a:lnTo>
                  <a:pt x="162" y="697"/>
                </a:lnTo>
                <a:lnTo>
                  <a:pt x="162" y="697"/>
                </a:lnTo>
                <a:lnTo>
                  <a:pt x="145" y="681"/>
                </a:lnTo>
                <a:lnTo>
                  <a:pt x="132" y="662"/>
                </a:lnTo>
                <a:lnTo>
                  <a:pt x="121" y="644"/>
                </a:lnTo>
                <a:lnTo>
                  <a:pt x="110" y="626"/>
                </a:lnTo>
                <a:lnTo>
                  <a:pt x="110" y="626"/>
                </a:lnTo>
                <a:lnTo>
                  <a:pt x="95" y="596"/>
                </a:lnTo>
                <a:lnTo>
                  <a:pt x="86" y="569"/>
                </a:lnTo>
                <a:lnTo>
                  <a:pt x="86" y="569"/>
                </a:lnTo>
                <a:lnTo>
                  <a:pt x="82" y="558"/>
                </a:lnTo>
                <a:lnTo>
                  <a:pt x="82" y="558"/>
                </a:lnTo>
                <a:lnTo>
                  <a:pt x="79" y="543"/>
                </a:lnTo>
                <a:lnTo>
                  <a:pt x="79" y="543"/>
                </a:lnTo>
                <a:lnTo>
                  <a:pt x="73" y="521"/>
                </a:lnTo>
                <a:lnTo>
                  <a:pt x="70" y="499"/>
                </a:lnTo>
                <a:lnTo>
                  <a:pt x="70" y="499"/>
                </a:lnTo>
                <a:lnTo>
                  <a:pt x="68" y="475"/>
                </a:lnTo>
                <a:lnTo>
                  <a:pt x="66" y="451"/>
                </a:lnTo>
                <a:lnTo>
                  <a:pt x="66" y="451"/>
                </a:lnTo>
                <a:lnTo>
                  <a:pt x="66" y="423"/>
                </a:lnTo>
                <a:lnTo>
                  <a:pt x="66" y="423"/>
                </a:lnTo>
                <a:lnTo>
                  <a:pt x="70" y="405"/>
                </a:lnTo>
                <a:lnTo>
                  <a:pt x="70" y="405"/>
                </a:lnTo>
                <a:lnTo>
                  <a:pt x="73" y="379"/>
                </a:lnTo>
                <a:lnTo>
                  <a:pt x="77" y="353"/>
                </a:lnTo>
                <a:lnTo>
                  <a:pt x="77" y="353"/>
                </a:lnTo>
                <a:lnTo>
                  <a:pt x="88" y="322"/>
                </a:lnTo>
                <a:lnTo>
                  <a:pt x="101" y="291"/>
                </a:lnTo>
                <a:lnTo>
                  <a:pt x="101" y="291"/>
                </a:lnTo>
                <a:lnTo>
                  <a:pt x="119" y="256"/>
                </a:lnTo>
                <a:lnTo>
                  <a:pt x="141" y="223"/>
                </a:lnTo>
                <a:lnTo>
                  <a:pt x="141" y="223"/>
                </a:lnTo>
                <a:lnTo>
                  <a:pt x="160" y="201"/>
                </a:lnTo>
                <a:lnTo>
                  <a:pt x="171" y="190"/>
                </a:lnTo>
                <a:lnTo>
                  <a:pt x="182" y="179"/>
                </a:lnTo>
                <a:lnTo>
                  <a:pt x="182" y="179"/>
                </a:lnTo>
                <a:lnTo>
                  <a:pt x="187" y="175"/>
                </a:lnTo>
                <a:lnTo>
                  <a:pt x="187" y="175"/>
                </a:lnTo>
                <a:lnTo>
                  <a:pt x="206" y="158"/>
                </a:lnTo>
                <a:lnTo>
                  <a:pt x="226" y="142"/>
                </a:lnTo>
                <a:lnTo>
                  <a:pt x="226" y="142"/>
                </a:lnTo>
                <a:lnTo>
                  <a:pt x="246" y="129"/>
                </a:lnTo>
                <a:lnTo>
                  <a:pt x="265" y="118"/>
                </a:lnTo>
                <a:lnTo>
                  <a:pt x="265" y="118"/>
                </a:lnTo>
                <a:lnTo>
                  <a:pt x="277" y="111"/>
                </a:lnTo>
                <a:lnTo>
                  <a:pt x="288" y="107"/>
                </a:lnTo>
                <a:lnTo>
                  <a:pt x="288" y="107"/>
                </a:lnTo>
                <a:lnTo>
                  <a:pt x="316" y="94"/>
                </a:lnTo>
                <a:lnTo>
                  <a:pt x="316" y="94"/>
                </a:lnTo>
                <a:lnTo>
                  <a:pt x="325" y="92"/>
                </a:lnTo>
                <a:lnTo>
                  <a:pt x="325" y="92"/>
                </a:lnTo>
                <a:lnTo>
                  <a:pt x="353" y="83"/>
                </a:lnTo>
                <a:lnTo>
                  <a:pt x="353" y="83"/>
                </a:lnTo>
                <a:lnTo>
                  <a:pt x="377" y="79"/>
                </a:lnTo>
                <a:lnTo>
                  <a:pt x="404" y="76"/>
                </a:lnTo>
                <a:lnTo>
                  <a:pt x="404" y="76"/>
                </a:lnTo>
                <a:lnTo>
                  <a:pt x="456" y="74"/>
                </a:lnTo>
                <a:lnTo>
                  <a:pt x="456" y="74"/>
                </a:lnTo>
                <a:lnTo>
                  <a:pt x="496" y="77"/>
                </a:lnTo>
                <a:lnTo>
                  <a:pt x="517" y="81"/>
                </a:lnTo>
                <a:lnTo>
                  <a:pt x="537" y="85"/>
                </a:lnTo>
                <a:lnTo>
                  <a:pt x="537" y="85"/>
                </a:lnTo>
                <a:lnTo>
                  <a:pt x="552" y="90"/>
                </a:lnTo>
                <a:lnTo>
                  <a:pt x="564" y="94"/>
                </a:lnTo>
                <a:lnTo>
                  <a:pt x="564" y="94"/>
                </a:lnTo>
                <a:lnTo>
                  <a:pt x="596" y="107"/>
                </a:lnTo>
                <a:lnTo>
                  <a:pt x="596" y="107"/>
                </a:lnTo>
                <a:lnTo>
                  <a:pt x="612" y="114"/>
                </a:lnTo>
                <a:lnTo>
                  <a:pt x="627" y="123"/>
                </a:lnTo>
                <a:lnTo>
                  <a:pt x="627" y="123"/>
                </a:lnTo>
                <a:lnTo>
                  <a:pt x="651" y="138"/>
                </a:lnTo>
                <a:lnTo>
                  <a:pt x="662" y="147"/>
                </a:lnTo>
                <a:lnTo>
                  <a:pt x="671" y="155"/>
                </a:lnTo>
                <a:lnTo>
                  <a:pt x="671" y="155"/>
                </a:lnTo>
                <a:lnTo>
                  <a:pt x="675" y="158"/>
                </a:lnTo>
                <a:lnTo>
                  <a:pt x="680" y="162"/>
                </a:lnTo>
                <a:lnTo>
                  <a:pt x="688" y="168"/>
                </a:lnTo>
                <a:lnTo>
                  <a:pt x="695" y="173"/>
                </a:lnTo>
                <a:lnTo>
                  <a:pt x="695" y="173"/>
                </a:lnTo>
                <a:lnTo>
                  <a:pt x="699" y="179"/>
                </a:lnTo>
                <a:lnTo>
                  <a:pt x="701" y="184"/>
                </a:lnTo>
                <a:lnTo>
                  <a:pt x="701" y="184"/>
                </a:lnTo>
                <a:lnTo>
                  <a:pt x="713" y="197"/>
                </a:lnTo>
                <a:lnTo>
                  <a:pt x="713" y="197"/>
                </a:lnTo>
                <a:lnTo>
                  <a:pt x="719" y="206"/>
                </a:lnTo>
                <a:lnTo>
                  <a:pt x="726" y="215"/>
                </a:lnTo>
                <a:lnTo>
                  <a:pt x="726" y="215"/>
                </a:lnTo>
                <a:close/>
                <a:moveTo>
                  <a:pt x="734" y="756"/>
                </a:moveTo>
                <a:lnTo>
                  <a:pt x="734" y="756"/>
                </a:lnTo>
                <a:lnTo>
                  <a:pt x="736" y="754"/>
                </a:lnTo>
                <a:lnTo>
                  <a:pt x="736" y="754"/>
                </a:lnTo>
                <a:lnTo>
                  <a:pt x="734" y="758"/>
                </a:lnTo>
                <a:lnTo>
                  <a:pt x="734" y="756"/>
                </a:lnTo>
                <a:lnTo>
                  <a:pt x="734" y="756"/>
                </a:lnTo>
                <a:close/>
                <a:moveTo>
                  <a:pt x="736" y="753"/>
                </a:moveTo>
                <a:lnTo>
                  <a:pt x="736" y="753"/>
                </a:lnTo>
                <a:lnTo>
                  <a:pt x="756" y="732"/>
                </a:lnTo>
                <a:lnTo>
                  <a:pt x="756" y="732"/>
                </a:lnTo>
                <a:lnTo>
                  <a:pt x="758" y="730"/>
                </a:lnTo>
                <a:lnTo>
                  <a:pt x="756" y="730"/>
                </a:lnTo>
                <a:lnTo>
                  <a:pt x="756" y="730"/>
                </a:lnTo>
                <a:lnTo>
                  <a:pt x="756" y="730"/>
                </a:lnTo>
                <a:lnTo>
                  <a:pt x="756" y="730"/>
                </a:lnTo>
                <a:lnTo>
                  <a:pt x="767" y="718"/>
                </a:lnTo>
                <a:lnTo>
                  <a:pt x="767" y="718"/>
                </a:lnTo>
                <a:lnTo>
                  <a:pt x="767" y="721"/>
                </a:lnTo>
                <a:lnTo>
                  <a:pt x="765" y="725"/>
                </a:lnTo>
                <a:lnTo>
                  <a:pt x="759" y="730"/>
                </a:lnTo>
                <a:lnTo>
                  <a:pt x="759" y="730"/>
                </a:lnTo>
                <a:lnTo>
                  <a:pt x="754" y="738"/>
                </a:lnTo>
                <a:lnTo>
                  <a:pt x="754" y="738"/>
                </a:lnTo>
                <a:lnTo>
                  <a:pt x="745" y="747"/>
                </a:lnTo>
                <a:lnTo>
                  <a:pt x="737" y="754"/>
                </a:lnTo>
                <a:lnTo>
                  <a:pt x="737" y="754"/>
                </a:lnTo>
                <a:lnTo>
                  <a:pt x="737" y="753"/>
                </a:lnTo>
                <a:lnTo>
                  <a:pt x="737" y="753"/>
                </a:lnTo>
                <a:lnTo>
                  <a:pt x="736" y="753"/>
                </a:lnTo>
                <a:lnTo>
                  <a:pt x="736" y="75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4805"/>
          <p:cNvSpPr>
            <a:spLocks noEditPoints="1"/>
          </p:cNvSpPr>
          <p:nvPr/>
        </p:nvSpPr>
        <p:spPr bwMode="auto">
          <a:xfrm>
            <a:off x="2348862" y="877960"/>
            <a:ext cx="1484483" cy="1493919"/>
          </a:xfrm>
          <a:custGeom>
            <a:avLst/>
            <a:gdLst>
              <a:gd name="T0" fmla="*/ 772 w 943"/>
              <a:gd name="T1" fmla="*/ 346 h 951"/>
              <a:gd name="T2" fmla="*/ 840 w 943"/>
              <a:gd name="T3" fmla="*/ 458 h 951"/>
              <a:gd name="T4" fmla="*/ 872 w 943"/>
              <a:gd name="T5" fmla="*/ 486 h 951"/>
              <a:gd name="T6" fmla="*/ 918 w 943"/>
              <a:gd name="T7" fmla="*/ 469 h 951"/>
              <a:gd name="T8" fmla="*/ 940 w 943"/>
              <a:gd name="T9" fmla="*/ 394 h 951"/>
              <a:gd name="T10" fmla="*/ 916 w 943"/>
              <a:gd name="T11" fmla="*/ 267 h 951"/>
              <a:gd name="T12" fmla="*/ 879 w 943"/>
              <a:gd name="T13" fmla="*/ 194 h 951"/>
              <a:gd name="T14" fmla="*/ 800 w 943"/>
              <a:gd name="T15" fmla="*/ 105 h 951"/>
              <a:gd name="T16" fmla="*/ 713 w 943"/>
              <a:gd name="T17" fmla="*/ 57 h 951"/>
              <a:gd name="T18" fmla="*/ 581 w 943"/>
              <a:gd name="T19" fmla="*/ 11 h 951"/>
              <a:gd name="T20" fmla="*/ 482 w 943"/>
              <a:gd name="T21" fmla="*/ 0 h 951"/>
              <a:gd name="T22" fmla="*/ 406 w 943"/>
              <a:gd name="T23" fmla="*/ 10 h 951"/>
              <a:gd name="T24" fmla="*/ 261 w 943"/>
              <a:gd name="T25" fmla="*/ 56 h 951"/>
              <a:gd name="T26" fmla="*/ 128 w 943"/>
              <a:gd name="T27" fmla="*/ 157 h 951"/>
              <a:gd name="T28" fmla="*/ 55 w 943"/>
              <a:gd name="T29" fmla="*/ 258 h 951"/>
              <a:gd name="T30" fmla="*/ 1 w 943"/>
              <a:gd name="T31" fmla="*/ 455 h 951"/>
              <a:gd name="T32" fmla="*/ 7 w 943"/>
              <a:gd name="T33" fmla="*/ 569 h 951"/>
              <a:gd name="T34" fmla="*/ 70 w 943"/>
              <a:gd name="T35" fmla="*/ 725 h 951"/>
              <a:gd name="T36" fmla="*/ 312 w 943"/>
              <a:gd name="T37" fmla="*/ 924 h 951"/>
              <a:gd name="T38" fmla="*/ 465 w 943"/>
              <a:gd name="T39" fmla="*/ 951 h 951"/>
              <a:gd name="T40" fmla="*/ 522 w 943"/>
              <a:gd name="T41" fmla="*/ 946 h 951"/>
              <a:gd name="T42" fmla="*/ 572 w 943"/>
              <a:gd name="T43" fmla="*/ 935 h 951"/>
              <a:gd name="T44" fmla="*/ 658 w 943"/>
              <a:gd name="T45" fmla="*/ 902 h 951"/>
              <a:gd name="T46" fmla="*/ 715 w 943"/>
              <a:gd name="T47" fmla="*/ 861 h 951"/>
              <a:gd name="T48" fmla="*/ 763 w 943"/>
              <a:gd name="T49" fmla="*/ 825 h 951"/>
              <a:gd name="T50" fmla="*/ 802 w 943"/>
              <a:gd name="T51" fmla="*/ 780 h 951"/>
              <a:gd name="T52" fmla="*/ 802 w 943"/>
              <a:gd name="T53" fmla="*/ 773 h 951"/>
              <a:gd name="T54" fmla="*/ 835 w 943"/>
              <a:gd name="T55" fmla="*/ 716 h 951"/>
              <a:gd name="T56" fmla="*/ 866 w 943"/>
              <a:gd name="T57" fmla="*/ 646 h 951"/>
              <a:gd name="T58" fmla="*/ 835 w 943"/>
              <a:gd name="T59" fmla="*/ 714 h 951"/>
              <a:gd name="T60" fmla="*/ 800 w 943"/>
              <a:gd name="T61" fmla="*/ 760 h 951"/>
              <a:gd name="T62" fmla="*/ 804 w 943"/>
              <a:gd name="T63" fmla="*/ 745 h 951"/>
              <a:gd name="T64" fmla="*/ 794 w 943"/>
              <a:gd name="T65" fmla="*/ 751 h 951"/>
              <a:gd name="T66" fmla="*/ 748 w 943"/>
              <a:gd name="T67" fmla="*/ 799 h 951"/>
              <a:gd name="T68" fmla="*/ 763 w 943"/>
              <a:gd name="T69" fmla="*/ 775 h 951"/>
              <a:gd name="T70" fmla="*/ 833 w 943"/>
              <a:gd name="T71" fmla="*/ 668 h 951"/>
              <a:gd name="T72" fmla="*/ 761 w 943"/>
              <a:gd name="T73" fmla="*/ 760 h 951"/>
              <a:gd name="T74" fmla="*/ 704 w 943"/>
              <a:gd name="T75" fmla="*/ 793 h 951"/>
              <a:gd name="T76" fmla="*/ 732 w 943"/>
              <a:gd name="T77" fmla="*/ 758 h 951"/>
              <a:gd name="T78" fmla="*/ 811 w 943"/>
              <a:gd name="T79" fmla="*/ 624 h 951"/>
              <a:gd name="T80" fmla="*/ 807 w 943"/>
              <a:gd name="T81" fmla="*/ 631 h 951"/>
              <a:gd name="T82" fmla="*/ 748 w 943"/>
              <a:gd name="T83" fmla="*/ 709 h 951"/>
              <a:gd name="T84" fmla="*/ 701 w 943"/>
              <a:gd name="T85" fmla="*/ 755 h 951"/>
              <a:gd name="T86" fmla="*/ 634 w 943"/>
              <a:gd name="T87" fmla="*/ 795 h 951"/>
              <a:gd name="T88" fmla="*/ 550 w 943"/>
              <a:gd name="T89" fmla="*/ 823 h 951"/>
              <a:gd name="T90" fmla="*/ 461 w 943"/>
              <a:gd name="T91" fmla="*/ 826 h 951"/>
              <a:gd name="T92" fmla="*/ 329 w 943"/>
              <a:gd name="T93" fmla="*/ 793 h 951"/>
              <a:gd name="T94" fmla="*/ 173 w 943"/>
              <a:gd name="T95" fmla="*/ 646 h 951"/>
              <a:gd name="T96" fmla="*/ 132 w 943"/>
              <a:gd name="T97" fmla="*/ 510 h 951"/>
              <a:gd name="T98" fmla="*/ 136 w 943"/>
              <a:gd name="T99" fmla="*/ 422 h 951"/>
              <a:gd name="T100" fmla="*/ 237 w 943"/>
              <a:gd name="T101" fmla="*/ 240 h 951"/>
              <a:gd name="T102" fmla="*/ 334 w 943"/>
              <a:gd name="T103" fmla="*/ 175 h 951"/>
              <a:gd name="T104" fmla="*/ 461 w 943"/>
              <a:gd name="T105" fmla="*/ 146 h 951"/>
              <a:gd name="T106" fmla="*/ 561 w 943"/>
              <a:gd name="T107" fmla="*/ 157 h 951"/>
              <a:gd name="T108" fmla="*/ 671 w 943"/>
              <a:gd name="T109" fmla="*/ 214 h 951"/>
              <a:gd name="T110" fmla="*/ 702 w 943"/>
              <a:gd name="T111" fmla="*/ 251 h 951"/>
              <a:gd name="T112" fmla="*/ 774 w 943"/>
              <a:gd name="T113" fmla="*/ 799 h 951"/>
              <a:gd name="T114" fmla="*/ 793 w 943"/>
              <a:gd name="T115" fmla="*/ 773 h 951"/>
              <a:gd name="T116" fmla="*/ 798 w 943"/>
              <a:gd name="T117" fmla="*/ 775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43" h="951">
                <a:moveTo>
                  <a:pt x="723" y="282"/>
                </a:moveTo>
                <a:lnTo>
                  <a:pt x="723" y="282"/>
                </a:lnTo>
                <a:lnTo>
                  <a:pt x="732" y="291"/>
                </a:lnTo>
                <a:lnTo>
                  <a:pt x="732" y="291"/>
                </a:lnTo>
                <a:lnTo>
                  <a:pt x="741" y="302"/>
                </a:lnTo>
                <a:lnTo>
                  <a:pt x="748" y="313"/>
                </a:lnTo>
                <a:lnTo>
                  <a:pt x="748" y="313"/>
                </a:lnTo>
                <a:lnTo>
                  <a:pt x="756" y="324"/>
                </a:lnTo>
                <a:lnTo>
                  <a:pt x="765" y="335"/>
                </a:lnTo>
                <a:lnTo>
                  <a:pt x="765" y="335"/>
                </a:lnTo>
                <a:lnTo>
                  <a:pt x="772" y="346"/>
                </a:lnTo>
                <a:lnTo>
                  <a:pt x="772" y="346"/>
                </a:lnTo>
                <a:lnTo>
                  <a:pt x="780" y="361"/>
                </a:lnTo>
                <a:lnTo>
                  <a:pt x="783" y="366"/>
                </a:lnTo>
                <a:lnTo>
                  <a:pt x="789" y="372"/>
                </a:lnTo>
                <a:lnTo>
                  <a:pt x="789" y="372"/>
                </a:lnTo>
                <a:lnTo>
                  <a:pt x="796" y="385"/>
                </a:lnTo>
                <a:lnTo>
                  <a:pt x="805" y="398"/>
                </a:lnTo>
                <a:lnTo>
                  <a:pt x="805" y="398"/>
                </a:lnTo>
                <a:lnTo>
                  <a:pt x="805" y="401"/>
                </a:lnTo>
                <a:lnTo>
                  <a:pt x="805" y="401"/>
                </a:lnTo>
                <a:lnTo>
                  <a:pt x="824" y="427"/>
                </a:lnTo>
                <a:lnTo>
                  <a:pt x="833" y="442"/>
                </a:lnTo>
                <a:lnTo>
                  <a:pt x="840" y="458"/>
                </a:lnTo>
                <a:lnTo>
                  <a:pt x="840" y="458"/>
                </a:lnTo>
                <a:lnTo>
                  <a:pt x="844" y="462"/>
                </a:lnTo>
                <a:lnTo>
                  <a:pt x="850" y="468"/>
                </a:lnTo>
                <a:lnTo>
                  <a:pt x="850" y="468"/>
                </a:lnTo>
                <a:lnTo>
                  <a:pt x="853" y="475"/>
                </a:lnTo>
                <a:lnTo>
                  <a:pt x="853" y="475"/>
                </a:lnTo>
                <a:lnTo>
                  <a:pt x="859" y="479"/>
                </a:lnTo>
                <a:lnTo>
                  <a:pt x="862" y="479"/>
                </a:lnTo>
                <a:lnTo>
                  <a:pt x="866" y="481"/>
                </a:lnTo>
                <a:lnTo>
                  <a:pt x="870" y="486"/>
                </a:lnTo>
                <a:lnTo>
                  <a:pt x="870" y="486"/>
                </a:lnTo>
                <a:lnTo>
                  <a:pt x="872" y="486"/>
                </a:lnTo>
                <a:lnTo>
                  <a:pt x="873" y="484"/>
                </a:lnTo>
                <a:lnTo>
                  <a:pt x="873" y="484"/>
                </a:lnTo>
                <a:lnTo>
                  <a:pt x="881" y="484"/>
                </a:lnTo>
                <a:lnTo>
                  <a:pt x="888" y="482"/>
                </a:lnTo>
                <a:lnTo>
                  <a:pt x="896" y="482"/>
                </a:lnTo>
                <a:lnTo>
                  <a:pt x="903" y="482"/>
                </a:lnTo>
                <a:lnTo>
                  <a:pt x="903" y="482"/>
                </a:lnTo>
                <a:lnTo>
                  <a:pt x="907" y="479"/>
                </a:lnTo>
                <a:lnTo>
                  <a:pt x="910" y="475"/>
                </a:lnTo>
                <a:lnTo>
                  <a:pt x="914" y="473"/>
                </a:lnTo>
                <a:lnTo>
                  <a:pt x="918" y="469"/>
                </a:lnTo>
                <a:lnTo>
                  <a:pt x="918" y="469"/>
                </a:lnTo>
                <a:lnTo>
                  <a:pt x="921" y="460"/>
                </a:lnTo>
                <a:lnTo>
                  <a:pt x="925" y="451"/>
                </a:lnTo>
                <a:lnTo>
                  <a:pt x="925" y="451"/>
                </a:lnTo>
                <a:lnTo>
                  <a:pt x="932" y="433"/>
                </a:lnTo>
                <a:lnTo>
                  <a:pt x="932" y="433"/>
                </a:lnTo>
                <a:lnTo>
                  <a:pt x="934" y="431"/>
                </a:lnTo>
                <a:lnTo>
                  <a:pt x="934" y="429"/>
                </a:lnTo>
                <a:lnTo>
                  <a:pt x="936" y="425"/>
                </a:lnTo>
                <a:lnTo>
                  <a:pt x="938" y="422"/>
                </a:lnTo>
                <a:lnTo>
                  <a:pt x="938" y="422"/>
                </a:lnTo>
                <a:lnTo>
                  <a:pt x="938" y="409"/>
                </a:lnTo>
                <a:lnTo>
                  <a:pt x="940" y="394"/>
                </a:lnTo>
                <a:lnTo>
                  <a:pt x="940" y="394"/>
                </a:lnTo>
                <a:lnTo>
                  <a:pt x="940" y="392"/>
                </a:lnTo>
                <a:lnTo>
                  <a:pt x="942" y="390"/>
                </a:lnTo>
                <a:lnTo>
                  <a:pt x="942" y="390"/>
                </a:lnTo>
                <a:lnTo>
                  <a:pt x="943" y="372"/>
                </a:lnTo>
                <a:lnTo>
                  <a:pt x="942" y="355"/>
                </a:lnTo>
                <a:lnTo>
                  <a:pt x="940" y="335"/>
                </a:lnTo>
                <a:lnTo>
                  <a:pt x="936" y="315"/>
                </a:lnTo>
                <a:lnTo>
                  <a:pt x="936" y="315"/>
                </a:lnTo>
                <a:lnTo>
                  <a:pt x="932" y="304"/>
                </a:lnTo>
                <a:lnTo>
                  <a:pt x="932" y="304"/>
                </a:lnTo>
                <a:lnTo>
                  <a:pt x="916" y="267"/>
                </a:lnTo>
                <a:lnTo>
                  <a:pt x="910" y="251"/>
                </a:lnTo>
                <a:lnTo>
                  <a:pt x="907" y="238"/>
                </a:lnTo>
                <a:lnTo>
                  <a:pt x="907" y="238"/>
                </a:lnTo>
                <a:lnTo>
                  <a:pt x="901" y="232"/>
                </a:lnTo>
                <a:lnTo>
                  <a:pt x="901" y="232"/>
                </a:lnTo>
                <a:lnTo>
                  <a:pt x="899" y="221"/>
                </a:lnTo>
                <a:lnTo>
                  <a:pt x="897" y="214"/>
                </a:lnTo>
                <a:lnTo>
                  <a:pt x="892" y="206"/>
                </a:lnTo>
                <a:lnTo>
                  <a:pt x="892" y="206"/>
                </a:lnTo>
                <a:lnTo>
                  <a:pt x="886" y="201"/>
                </a:lnTo>
                <a:lnTo>
                  <a:pt x="879" y="194"/>
                </a:lnTo>
                <a:lnTo>
                  <a:pt x="879" y="194"/>
                </a:lnTo>
                <a:lnTo>
                  <a:pt x="870" y="179"/>
                </a:lnTo>
                <a:lnTo>
                  <a:pt x="866" y="171"/>
                </a:lnTo>
                <a:lnTo>
                  <a:pt x="861" y="166"/>
                </a:lnTo>
                <a:lnTo>
                  <a:pt x="861" y="166"/>
                </a:lnTo>
                <a:lnTo>
                  <a:pt x="855" y="160"/>
                </a:lnTo>
                <a:lnTo>
                  <a:pt x="848" y="157"/>
                </a:lnTo>
                <a:lnTo>
                  <a:pt x="848" y="157"/>
                </a:lnTo>
                <a:lnTo>
                  <a:pt x="829" y="137"/>
                </a:lnTo>
                <a:lnTo>
                  <a:pt x="813" y="120"/>
                </a:lnTo>
                <a:lnTo>
                  <a:pt x="813" y="120"/>
                </a:lnTo>
                <a:lnTo>
                  <a:pt x="805" y="111"/>
                </a:lnTo>
                <a:lnTo>
                  <a:pt x="800" y="105"/>
                </a:lnTo>
                <a:lnTo>
                  <a:pt x="800" y="105"/>
                </a:lnTo>
                <a:lnTo>
                  <a:pt x="793" y="102"/>
                </a:lnTo>
                <a:lnTo>
                  <a:pt x="791" y="102"/>
                </a:lnTo>
                <a:lnTo>
                  <a:pt x="789" y="103"/>
                </a:lnTo>
                <a:lnTo>
                  <a:pt x="789" y="103"/>
                </a:lnTo>
                <a:lnTo>
                  <a:pt x="781" y="100"/>
                </a:lnTo>
                <a:lnTo>
                  <a:pt x="772" y="96"/>
                </a:lnTo>
                <a:lnTo>
                  <a:pt x="754" y="81"/>
                </a:lnTo>
                <a:lnTo>
                  <a:pt x="754" y="81"/>
                </a:lnTo>
                <a:lnTo>
                  <a:pt x="732" y="68"/>
                </a:lnTo>
                <a:lnTo>
                  <a:pt x="713" y="57"/>
                </a:lnTo>
                <a:lnTo>
                  <a:pt x="713" y="57"/>
                </a:lnTo>
                <a:lnTo>
                  <a:pt x="701" y="50"/>
                </a:lnTo>
                <a:lnTo>
                  <a:pt x="688" y="45"/>
                </a:lnTo>
                <a:lnTo>
                  <a:pt x="662" y="35"/>
                </a:lnTo>
                <a:lnTo>
                  <a:pt x="662" y="35"/>
                </a:lnTo>
                <a:lnTo>
                  <a:pt x="651" y="30"/>
                </a:lnTo>
                <a:lnTo>
                  <a:pt x="651" y="30"/>
                </a:lnTo>
                <a:lnTo>
                  <a:pt x="629" y="24"/>
                </a:lnTo>
                <a:lnTo>
                  <a:pt x="629" y="24"/>
                </a:lnTo>
                <a:lnTo>
                  <a:pt x="609" y="19"/>
                </a:lnTo>
                <a:lnTo>
                  <a:pt x="592" y="15"/>
                </a:lnTo>
                <a:lnTo>
                  <a:pt x="592" y="15"/>
                </a:lnTo>
                <a:lnTo>
                  <a:pt x="581" y="11"/>
                </a:lnTo>
                <a:lnTo>
                  <a:pt x="570" y="10"/>
                </a:lnTo>
                <a:lnTo>
                  <a:pt x="548" y="8"/>
                </a:lnTo>
                <a:lnTo>
                  <a:pt x="548" y="8"/>
                </a:lnTo>
                <a:lnTo>
                  <a:pt x="531" y="4"/>
                </a:lnTo>
                <a:lnTo>
                  <a:pt x="531" y="4"/>
                </a:lnTo>
                <a:lnTo>
                  <a:pt x="515" y="4"/>
                </a:lnTo>
                <a:lnTo>
                  <a:pt x="515" y="4"/>
                </a:lnTo>
                <a:lnTo>
                  <a:pt x="498" y="0"/>
                </a:lnTo>
                <a:lnTo>
                  <a:pt x="498" y="0"/>
                </a:lnTo>
                <a:lnTo>
                  <a:pt x="487" y="0"/>
                </a:lnTo>
                <a:lnTo>
                  <a:pt x="487" y="0"/>
                </a:lnTo>
                <a:lnTo>
                  <a:pt x="482" y="0"/>
                </a:lnTo>
                <a:lnTo>
                  <a:pt x="482" y="0"/>
                </a:lnTo>
                <a:lnTo>
                  <a:pt x="480" y="0"/>
                </a:lnTo>
                <a:lnTo>
                  <a:pt x="478" y="0"/>
                </a:lnTo>
                <a:lnTo>
                  <a:pt x="476" y="0"/>
                </a:lnTo>
                <a:lnTo>
                  <a:pt x="474" y="0"/>
                </a:lnTo>
                <a:lnTo>
                  <a:pt x="474" y="0"/>
                </a:lnTo>
                <a:lnTo>
                  <a:pt x="460" y="2"/>
                </a:lnTo>
                <a:lnTo>
                  <a:pt x="460" y="2"/>
                </a:lnTo>
                <a:lnTo>
                  <a:pt x="434" y="4"/>
                </a:lnTo>
                <a:lnTo>
                  <a:pt x="419" y="6"/>
                </a:lnTo>
                <a:lnTo>
                  <a:pt x="406" y="10"/>
                </a:lnTo>
                <a:lnTo>
                  <a:pt x="406" y="10"/>
                </a:lnTo>
                <a:lnTo>
                  <a:pt x="384" y="11"/>
                </a:lnTo>
                <a:lnTo>
                  <a:pt x="362" y="17"/>
                </a:lnTo>
                <a:lnTo>
                  <a:pt x="316" y="30"/>
                </a:lnTo>
                <a:lnTo>
                  <a:pt x="316" y="30"/>
                </a:lnTo>
                <a:lnTo>
                  <a:pt x="303" y="35"/>
                </a:lnTo>
                <a:lnTo>
                  <a:pt x="292" y="39"/>
                </a:lnTo>
                <a:lnTo>
                  <a:pt x="292" y="39"/>
                </a:lnTo>
                <a:lnTo>
                  <a:pt x="290" y="41"/>
                </a:lnTo>
                <a:lnTo>
                  <a:pt x="288" y="43"/>
                </a:lnTo>
                <a:lnTo>
                  <a:pt x="288" y="43"/>
                </a:lnTo>
                <a:lnTo>
                  <a:pt x="274" y="48"/>
                </a:lnTo>
                <a:lnTo>
                  <a:pt x="261" y="56"/>
                </a:lnTo>
                <a:lnTo>
                  <a:pt x="237" y="70"/>
                </a:lnTo>
                <a:lnTo>
                  <a:pt x="237" y="70"/>
                </a:lnTo>
                <a:lnTo>
                  <a:pt x="235" y="72"/>
                </a:lnTo>
                <a:lnTo>
                  <a:pt x="235" y="72"/>
                </a:lnTo>
                <a:lnTo>
                  <a:pt x="215" y="81"/>
                </a:lnTo>
                <a:lnTo>
                  <a:pt x="198" y="94"/>
                </a:lnTo>
                <a:lnTo>
                  <a:pt x="182" y="107"/>
                </a:lnTo>
                <a:lnTo>
                  <a:pt x="169" y="118"/>
                </a:lnTo>
                <a:lnTo>
                  <a:pt x="169" y="118"/>
                </a:lnTo>
                <a:lnTo>
                  <a:pt x="158" y="127"/>
                </a:lnTo>
                <a:lnTo>
                  <a:pt x="149" y="137"/>
                </a:lnTo>
                <a:lnTo>
                  <a:pt x="128" y="157"/>
                </a:lnTo>
                <a:lnTo>
                  <a:pt x="128" y="157"/>
                </a:lnTo>
                <a:lnTo>
                  <a:pt x="119" y="166"/>
                </a:lnTo>
                <a:lnTo>
                  <a:pt x="110" y="177"/>
                </a:lnTo>
                <a:lnTo>
                  <a:pt x="110" y="177"/>
                </a:lnTo>
                <a:lnTo>
                  <a:pt x="92" y="199"/>
                </a:lnTo>
                <a:lnTo>
                  <a:pt x="75" y="223"/>
                </a:lnTo>
                <a:lnTo>
                  <a:pt x="75" y="223"/>
                </a:lnTo>
                <a:lnTo>
                  <a:pt x="70" y="236"/>
                </a:lnTo>
                <a:lnTo>
                  <a:pt x="70" y="236"/>
                </a:lnTo>
                <a:lnTo>
                  <a:pt x="62" y="247"/>
                </a:lnTo>
                <a:lnTo>
                  <a:pt x="55" y="258"/>
                </a:lnTo>
                <a:lnTo>
                  <a:pt x="55" y="258"/>
                </a:lnTo>
                <a:lnTo>
                  <a:pt x="33" y="309"/>
                </a:lnTo>
                <a:lnTo>
                  <a:pt x="24" y="335"/>
                </a:lnTo>
                <a:lnTo>
                  <a:pt x="16" y="359"/>
                </a:lnTo>
                <a:lnTo>
                  <a:pt x="16" y="359"/>
                </a:lnTo>
                <a:lnTo>
                  <a:pt x="13" y="374"/>
                </a:lnTo>
                <a:lnTo>
                  <a:pt x="11" y="389"/>
                </a:lnTo>
                <a:lnTo>
                  <a:pt x="11" y="389"/>
                </a:lnTo>
                <a:lnTo>
                  <a:pt x="5" y="414"/>
                </a:lnTo>
                <a:lnTo>
                  <a:pt x="3" y="429"/>
                </a:lnTo>
                <a:lnTo>
                  <a:pt x="1" y="442"/>
                </a:lnTo>
                <a:lnTo>
                  <a:pt x="1" y="442"/>
                </a:lnTo>
                <a:lnTo>
                  <a:pt x="1" y="455"/>
                </a:lnTo>
                <a:lnTo>
                  <a:pt x="1" y="455"/>
                </a:lnTo>
                <a:lnTo>
                  <a:pt x="1" y="462"/>
                </a:lnTo>
                <a:lnTo>
                  <a:pt x="1" y="471"/>
                </a:lnTo>
                <a:lnTo>
                  <a:pt x="0" y="479"/>
                </a:lnTo>
                <a:lnTo>
                  <a:pt x="0" y="486"/>
                </a:lnTo>
                <a:lnTo>
                  <a:pt x="0" y="497"/>
                </a:lnTo>
                <a:lnTo>
                  <a:pt x="0" y="497"/>
                </a:lnTo>
                <a:lnTo>
                  <a:pt x="1" y="508"/>
                </a:lnTo>
                <a:lnTo>
                  <a:pt x="1" y="508"/>
                </a:lnTo>
                <a:lnTo>
                  <a:pt x="3" y="528"/>
                </a:lnTo>
                <a:lnTo>
                  <a:pt x="3" y="528"/>
                </a:lnTo>
                <a:lnTo>
                  <a:pt x="7" y="569"/>
                </a:lnTo>
                <a:lnTo>
                  <a:pt x="7" y="569"/>
                </a:lnTo>
                <a:lnTo>
                  <a:pt x="14" y="595"/>
                </a:lnTo>
                <a:lnTo>
                  <a:pt x="24" y="624"/>
                </a:lnTo>
                <a:lnTo>
                  <a:pt x="24" y="624"/>
                </a:lnTo>
                <a:lnTo>
                  <a:pt x="33" y="655"/>
                </a:lnTo>
                <a:lnTo>
                  <a:pt x="46" y="683"/>
                </a:lnTo>
                <a:lnTo>
                  <a:pt x="46" y="683"/>
                </a:lnTo>
                <a:lnTo>
                  <a:pt x="49" y="688"/>
                </a:lnTo>
                <a:lnTo>
                  <a:pt x="51" y="694"/>
                </a:lnTo>
                <a:lnTo>
                  <a:pt x="57" y="705"/>
                </a:lnTo>
                <a:lnTo>
                  <a:pt x="57" y="705"/>
                </a:lnTo>
                <a:lnTo>
                  <a:pt x="70" y="725"/>
                </a:lnTo>
                <a:lnTo>
                  <a:pt x="82" y="744"/>
                </a:lnTo>
                <a:lnTo>
                  <a:pt x="108" y="780"/>
                </a:lnTo>
                <a:lnTo>
                  <a:pt x="108" y="780"/>
                </a:lnTo>
                <a:lnTo>
                  <a:pt x="139" y="815"/>
                </a:lnTo>
                <a:lnTo>
                  <a:pt x="174" y="845"/>
                </a:lnTo>
                <a:lnTo>
                  <a:pt x="211" y="872"/>
                </a:lnTo>
                <a:lnTo>
                  <a:pt x="230" y="885"/>
                </a:lnTo>
                <a:lnTo>
                  <a:pt x="250" y="896"/>
                </a:lnTo>
                <a:lnTo>
                  <a:pt x="250" y="896"/>
                </a:lnTo>
                <a:lnTo>
                  <a:pt x="270" y="907"/>
                </a:lnTo>
                <a:lnTo>
                  <a:pt x="292" y="916"/>
                </a:lnTo>
                <a:lnTo>
                  <a:pt x="312" y="924"/>
                </a:lnTo>
                <a:lnTo>
                  <a:pt x="334" y="931"/>
                </a:lnTo>
                <a:lnTo>
                  <a:pt x="357" y="937"/>
                </a:lnTo>
                <a:lnTo>
                  <a:pt x="379" y="942"/>
                </a:lnTo>
                <a:lnTo>
                  <a:pt x="401" y="946"/>
                </a:lnTo>
                <a:lnTo>
                  <a:pt x="423" y="948"/>
                </a:lnTo>
                <a:lnTo>
                  <a:pt x="423" y="948"/>
                </a:lnTo>
                <a:lnTo>
                  <a:pt x="430" y="950"/>
                </a:lnTo>
                <a:lnTo>
                  <a:pt x="437" y="950"/>
                </a:lnTo>
                <a:lnTo>
                  <a:pt x="454" y="950"/>
                </a:lnTo>
                <a:lnTo>
                  <a:pt x="454" y="950"/>
                </a:lnTo>
                <a:lnTo>
                  <a:pt x="460" y="951"/>
                </a:lnTo>
                <a:lnTo>
                  <a:pt x="465" y="951"/>
                </a:lnTo>
                <a:lnTo>
                  <a:pt x="465" y="951"/>
                </a:lnTo>
                <a:lnTo>
                  <a:pt x="471" y="950"/>
                </a:lnTo>
                <a:lnTo>
                  <a:pt x="472" y="950"/>
                </a:lnTo>
                <a:lnTo>
                  <a:pt x="474" y="950"/>
                </a:lnTo>
                <a:lnTo>
                  <a:pt x="476" y="950"/>
                </a:lnTo>
                <a:lnTo>
                  <a:pt x="476" y="950"/>
                </a:lnTo>
                <a:lnTo>
                  <a:pt x="489" y="950"/>
                </a:lnTo>
                <a:lnTo>
                  <a:pt x="489" y="950"/>
                </a:lnTo>
                <a:lnTo>
                  <a:pt x="504" y="950"/>
                </a:lnTo>
                <a:lnTo>
                  <a:pt x="517" y="948"/>
                </a:lnTo>
                <a:lnTo>
                  <a:pt x="517" y="948"/>
                </a:lnTo>
                <a:lnTo>
                  <a:pt x="522" y="946"/>
                </a:lnTo>
                <a:lnTo>
                  <a:pt x="528" y="946"/>
                </a:lnTo>
                <a:lnTo>
                  <a:pt x="533" y="944"/>
                </a:lnTo>
                <a:lnTo>
                  <a:pt x="539" y="942"/>
                </a:lnTo>
                <a:lnTo>
                  <a:pt x="539" y="942"/>
                </a:lnTo>
                <a:lnTo>
                  <a:pt x="540" y="944"/>
                </a:lnTo>
                <a:lnTo>
                  <a:pt x="539" y="944"/>
                </a:lnTo>
                <a:lnTo>
                  <a:pt x="539" y="944"/>
                </a:lnTo>
                <a:lnTo>
                  <a:pt x="540" y="944"/>
                </a:lnTo>
                <a:lnTo>
                  <a:pt x="540" y="944"/>
                </a:lnTo>
                <a:lnTo>
                  <a:pt x="553" y="940"/>
                </a:lnTo>
                <a:lnTo>
                  <a:pt x="572" y="935"/>
                </a:lnTo>
                <a:lnTo>
                  <a:pt x="572" y="935"/>
                </a:lnTo>
                <a:lnTo>
                  <a:pt x="592" y="931"/>
                </a:lnTo>
                <a:lnTo>
                  <a:pt x="609" y="926"/>
                </a:lnTo>
                <a:lnTo>
                  <a:pt x="609" y="926"/>
                </a:lnTo>
                <a:lnTo>
                  <a:pt x="607" y="926"/>
                </a:lnTo>
                <a:lnTo>
                  <a:pt x="609" y="924"/>
                </a:lnTo>
                <a:lnTo>
                  <a:pt x="609" y="924"/>
                </a:lnTo>
                <a:lnTo>
                  <a:pt x="612" y="924"/>
                </a:lnTo>
                <a:lnTo>
                  <a:pt x="614" y="924"/>
                </a:lnTo>
                <a:lnTo>
                  <a:pt x="620" y="920"/>
                </a:lnTo>
                <a:lnTo>
                  <a:pt x="620" y="920"/>
                </a:lnTo>
                <a:lnTo>
                  <a:pt x="640" y="911"/>
                </a:lnTo>
                <a:lnTo>
                  <a:pt x="658" y="902"/>
                </a:lnTo>
                <a:lnTo>
                  <a:pt x="691" y="880"/>
                </a:lnTo>
                <a:lnTo>
                  <a:pt x="691" y="880"/>
                </a:lnTo>
                <a:lnTo>
                  <a:pt x="701" y="878"/>
                </a:lnTo>
                <a:lnTo>
                  <a:pt x="704" y="876"/>
                </a:lnTo>
                <a:lnTo>
                  <a:pt x="706" y="872"/>
                </a:lnTo>
                <a:lnTo>
                  <a:pt x="706" y="872"/>
                </a:lnTo>
                <a:lnTo>
                  <a:pt x="701" y="876"/>
                </a:lnTo>
                <a:lnTo>
                  <a:pt x="697" y="878"/>
                </a:lnTo>
                <a:lnTo>
                  <a:pt x="695" y="876"/>
                </a:lnTo>
                <a:lnTo>
                  <a:pt x="695" y="876"/>
                </a:lnTo>
                <a:lnTo>
                  <a:pt x="708" y="871"/>
                </a:lnTo>
                <a:lnTo>
                  <a:pt x="715" y="861"/>
                </a:lnTo>
                <a:lnTo>
                  <a:pt x="715" y="861"/>
                </a:lnTo>
                <a:lnTo>
                  <a:pt x="726" y="856"/>
                </a:lnTo>
                <a:lnTo>
                  <a:pt x="735" y="848"/>
                </a:lnTo>
                <a:lnTo>
                  <a:pt x="735" y="848"/>
                </a:lnTo>
                <a:lnTo>
                  <a:pt x="735" y="847"/>
                </a:lnTo>
                <a:lnTo>
                  <a:pt x="735" y="847"/>
                </a:lnTo>
                <a:lnTo>
                  <a:pt x="735" y="847"/>
                </a:lnTo>
                <a:lnTo>
                  <a:pt x="735" y="845"/>
                </a:lnTo>
                <a:lnTo>
                  <a:pt x="735" y="845"/>
                </a:lnTo>
                <a:lnTo>
                  <a:pt x="750" y="834"/>
                </a:lnTo>
                <a:lnTo>
                  <a:pt x="763" y="825"/>
                </a:lnTo>
                <a:lnTo>
                  <a:pt x="763" y="825"/>
                </a:lnTo>
                <a:lnTo>
                  <a:pt x="770" y="815"/>
                </a:lnTo>
                <a:lnTo>
                  <a:pt x="780" y="808"/>
                </a:lnTo>
                <a:lnTo>
                  <a:pt x="780" y="808"/>
                </a:lnTo>
                <a:lnTo>
                  <a:pt x="780" y="806"/>
                </a:lnTo>
                <a:lnTo>
                  <a:pt x="778" y="806"/>
                </a:lnTo>
                <a:lnTo>
                  <a:pt x="776" y="808"/>
                </a:lnTo>
                <a:lnTo>
                  <a:pt x="776" y="806"/>
                </a:lnTo>
                <a:lnTo>
                  <a:pt x="776" y="806"/>
                </a:lnTo>
                <a:lnTo>
                  <a:pt x="789" y="795"/>
                </a:lnTo>
                <a:lnTo>
                  <a:pt x="800" y="784"/>
                </a:lnTo>
                <a:lnTo>
                  <a:pt x="800" y="784"/>
                </a:lnTo>
                <a:lnTo>
                  <a:pt x="802" y="780"/>
                </a:lnTo>
                <a:lnTo>
                  <a:pt x="804" y="775"/>
                </a:lnTo>
                <a:lnTo>
                  <a:pt x="804" y="775"/>
                </a:lnTo>
                <a:lnTo>
                  <a:pt x="804" y="775"/>
                </a:lnTo>
                <a:lnTo>
                  <a:pt x="805" y="775"/>
                </a:lnTo>
                <a:lnTo>
                  <a:pt x="805" y="775"/>
                </a:lnTo>
                <a:lnTo>
                  <a:pt x="807" y="773"/>
                </a:lnTo>
                <a:lnTo>
                  <a:pt x="807" y="773"/>
                </a:lnTo>
                <a:lnTo>
                  <a:pt x="807" y="773"/>
                </a:lnTo>
                <a:lnTo>
                  <a:pt x="805" y="773"/>
                </a:lnTo>
                <a:lnTo>
                  <a:pt x="804" y="773"/>
                </a:lnTo>
                <a:lnTo>
                  <a:pt x="802" y="773"/>
                </a:lnTo>
                <a:lnTo>
                  <a:pt x="802" y="773"/>
                </a:lnTo>
                <a:lnTo>
                  <a:pt x="805" y="769"/>
                </a:lnTo>
                <a:lnTo>
                  <a:pt x="805" y="766"/>
                </a:lnTo>
                <a:lnTo>
                  <a:pt x="805" y="766"/>
                </a:lnTo>
                <a:lnTo>
                  <a:pt x="809" y="762"/>
                </a:lnTo>
                <a:lnTo>
                  <a:pt x="811" y="756"/>
                </a:lnTo>
                <a:lnTo>
                  <a:pt x="816" y="749"/>
                </a:lnTo>
                <a:lnTo>
                  <a:pt x="816" y="749"/>
                </a:lnTo>
                <a:lnTo>
                  <a:pt x="829" y="731"/>
                </a:lnTo>
                <a:lnTo>
                  <a:pt x="829" y="731"/>
                </a:lnTo>
                <a:lnTo>
                  <a:pt x="831" y="723"/>
                </a:lnTo>
                <a:lnTo>
                  <a:pt x="835" y="716"/>
                </a:lnTo>
                <a:lnTo>
                  <a:pt x="835" y="716"/>
                </a:lnTo>
                <a:lnTo>
                  <a:pt x="840" y="710"/>
                </a:lnTo>
                <a:lnTo>
                  <a:pt x="846" y="703"/>
                </a:lnTo>
                <a:lnTo>
                  <a:pt x="846" y="703"/>
                </a:lnTo>
                <a:lnTo>
                  <a:pt x="846" y="701"/>
                </a:lnTo>
                <a:lnTo>
                  <a:pt x="844" y="701"/>
                </a:lnTo>
                <a:lnTo>
                  <a:pt x="844" y="701"/>
                </a:lnTo>
                <a:lnTo>
                  <a:pt x="844" y="699"/>
                </a:lnTo>
                <a:lnTo>
                  <a:pt x="844" y="699"/>
                </a:lnTo>
                <a:lnTo>
                  <a:pt x="859" y="672"/>
                </a:lnTo>
                <a:lnTo>
                  <a:pt x="864" y="659"/>
                </a:lnTo>
                <a:lnTo>
                  <a:pt x="866" y="646"/>
                </a:lnTo>
                <a:lnTo>
                  <a:pt x="866" y="646"/>
                </a:lnTo>
                <a:lnTo>
                  <a:pt x="862" y="663"/>
                </a:lnTo>
                <a:lnTo>
                  <a:pt x="855" y="676"/>
                </a:lnTo>
                <a:lnTo>
                  <a:pt x="848" y="690"/>
                </a:lnTo>
                <a:lnTo>
                  <a:pt x="842" y="703"/>
                </a:lnTo>
                <a:lnTo>
                  <a:pt x="842" y="703"/>
                </a:lnTo>
                <a:lnTo>
                  <a:pt x="840" y="705"/>
                </a:lnTo>
                <a:lnTo>
                  <a:pt x="839" y="709"/>
                </a:lnTo>
                <a:lnTo>
                  <a:pt x="837" y="712"/>
                </a:lnTo>
                <a:lnTo>
                  <a:pt x="833" y="714"/>
                </a:lnTo>
                <a:lnTo>
                  <a:pt x="833" y="714"/>
                </a:lnTo>
                <a:lnTo>
                  <a:pt x="835" y="714"/>
                </a:lnTo>
                <a:lnTo>
                  <a:pt x="835" y="714"/>
                </a:lnTo>
                <a:lnTo>
                  <a:pt x="835" y="716"/>
                </a:lnTo>
                <a:lnTo>
                  <a:pt x="835" y="716"/>
                </a:lnTo>
                <a:lnTo>
                  <a:pt x="831" y="720"/>
                </a:lnTo>
                <a:lnTo>
                  <a:pt x="831" y="720"/>
                </a:lnTo>
                <a:lnTo>
                  <a:pt x="831" y="718"/>
                </a:lnTo>
                <a:lnTo>
                  <a:pt x="829" y="718"/>
                </a:lnTo>
                <a:lnTo>
                  <a:pt x="827" y="720"/>
                </a:lnTo>
                <a:lnTo>
                  <a:pt x="827" y="720"/>
                </a:lnTo>
                <a:lnTo>
                  <a:pt x="813" y="740"/>
                </a:lnTo>
                <a:lnTo>
                  <a:pt x="800" y="758"/>
                </a:lnTo>
                <a:lnTo>
                  <a:pt x="800" y="758"/>
                </a:lnTo>
                <a:lnTo>
                  <a:pt x="800" y="760"/>
                </a:lnTo>
                <a:lnTo>
                  <a:pt x="800" y="760"/>
                </a:lnTo>
                <a:lnTo>
                  <a:pt x="800" y="760"/>
                </a:lnTo>
                <a:lnTo>
                  <a:pt x="800" y="760"/>
                </a:lnTo>
                <a:lnTo>
                  <a:pt x="800" y="760"/>
                </a:lnTo>
                <a:lnTo>
                  <a:pt x="789" y="775"/>
                </a:lnTo>
                <a:lnTo>
                  <a:pt x="789" y="775"/>
                </a:lnTo>
                <a:lnTo>
                  <a:pt x="785" y="775"/>
                </a:lnTo>
                <a:lnTo>
                  <a:pt x="783" y="775"/>
                </a:lnTo>
                <a:lnTo>
                  <a:pt x="783" y="773"/>
                </a:lnTo>
                <a:lnTo>
                  <a:pt x="783" y="773"/>
                </a:lnTo>
                <a:lnTo>
                  <a:pt x="793" y="760"/>
                </a:lnTo>
                <a:lnTo>
                  <a:pt x="804" y="745"/>
                </a:lnTo>
                <a:lnTo>
                  <a:pt x="824" y="714"/>
                </a:lnTo>
                <a:lnTo>
                  <a:pt x="824" y="714"/>
                </a:lnTo>
                <a:lnTo>
                  <a:pt x="831" y="705"/>
                </a:lnTo>
                <a:lnTo>
                  <a:pt x="833" y="701"/>
                </a:lnTo>
                <a:lnTo>
                  <a:pt x="835" y="698"/>
                </a:lnTo>
                <a:lnTo>
                  <a:pt x="835" y="698"/>
                </a:lnTo>
                <a:lnTo>
                  <a:pt x="829" y="703"/>
                </a:lnTo>
                <a:lnTo>
                  <a:pt x="826" y="709"/>
                </a:lnTo>
                <a:lnTo>
                  <a:pt x="816" y="720"/>
                </a:lnTo>
                <a:lnTo>
                  <a:pt x="816" y="720"/>
                </a:lnTo>
                <a:lnTo>
                  <a:pt x="805" y="736"/>
                </a:lnTo>
                <a:lnTo>
                  <a:pt x="794" y="751"/>
                </a:lnTo>
                <a:lnTo>
                  <a:pt x="794" y="751"/>
                </a:lnTo>
                <a:lnTo>
                  <a:pt x="789" y="756"/>
                </a:lnTo>
                <a:lnTo>
                  <a:pt x="789" y="756"/>
                </a:lnTo>
                <a:lnTo>
                  <a:pt x="783" y="764"/>
                </a:lnTo>
                <a:lnTo>
                  <a:pt x="783" y="764"/>
                </a:lnTo>
                <a:lnTo>
                  <a:pt x="780" y="767"/>
                </a:lnTo>
                <a:lnTo>
                  <a:pt x="780" y="767"/>
                </a:lnTo>
                <a:lnTo>
                  <a:pt x="776" y="773"/>
                </a:lnTo>
                <a:lnTo>
                  <a:pt x="770" y="779"/>
                </a:lnTo>
                <a:lnTo>
                  <a:pt x="770" y="779"/>
                </a:lnTo>
                <a:lnTo>
                  <a:pt x="748" y="799"/>
                </a:lnTo>
                <a:lnTo>
                  <a:pt x="748" y="799"/>
                </a:lnTo>
                <a:lnTo>
                  <a:pt x="747" y="799"/>
                </a:lnTo>
                <a:lnTo>
                  <a:pt x="748" y="795"/>
                </a:lnTo>
                <a:lnTo>
                  <a:pt x="748" y="795"/>
                </a:lnTo>
                <a:lnTo>
                  <a:pt x="767" y="777"/>
                </a:lnTo>
                <a:lnTo>
                  <a:pt x="767" y="777"/>
                </a:lnTo>
                <a:lnTo>
                  <a:pt x="765" y="777"/>
                </a:lnTo>
                <a:lnTo>
                  <a:pt x="765" y="777"/>
                </a:lnTo>
                <a:lnTo>
                  <a:pt x="769" y="775"/>
                </a:lnTo>
                <a:lnTo>
                  <a:pt x="770" y="771"/>
                </a:lnTo>
                <a:lnTo>
                  <a:pt x="770" y="771"/>
                </a:lnTo>
                <a:lnTo>
                  <a:pt x="765" y="775"/>
                </a:lnTo>
                <a:lnTo>
                  <a:pt x="763" y="775"/>
                </a:lnTo>
                <a:lnTo>
                  <a:pt x="763" y="775"/>
                </a:lnTo>
                <a:lnTo>
                  <a:pt x="763" y="771"/>
                </a:lnTo>
                <a:lnTo>
                  <a:pt x="763" y="771"/>
                </a:lnTo>
                <a:lnTo>
                  <a:pt x="774" y="758"/>
                </a:lnTo>
                <a:lnTo>
                  <a:pt x="787" y="745"/>
                </a:lnTo>
                <a:lnTo>
                  <a:pt x="807" y="720"/>
                </a:lnTo>
                <a:lnTo>
                  <a:pt x="807" y="720"/>
                </a:lnTo>
                <a:lnTo>
                  <a:pt x="807" y="716"/>
                </a:lnTo>
                <a:lnTo>
                  <a:pt x="809" y="712"/>
                </a:lnTo>
                <a:lnTo>
                  <a:pt x="809" y="712"/>
                </a:lnTo>
                <a:lnTo>
                  <a:pt x="826" y="683"/>
                </a:lnTo>
                <a:lnTo>
                  <a:pt x="833" y="668"/>
                </a:lnTo>
                <a:lnTo>
                  <a:pt x="840" y="653"/>
                </a:lnTo>
                <a:lnTo>
                  <a:pt x="840" y="653"/>
                </a:lnTo>
                <a:lnTo>
                  <a:pt x="822" y="687"/>
                </a:lnTo>
                <a:lnTo>
                  <a:pt x="800" y="723"/>
                </a:lnTo>
                <a:lnTo>
                  <a:pt x="800" y="723"/>
                </a:lnTo>
                <a:lnTo>
                  <a:pt x="798" y="723"/>
                </a:lnTo>
                <a:lnTo>
                  <a:pt x="796" y="725"/>
                </a:lnTo>
                <a:lnTo>
                  <a:pt x="796" y="725"/>
                </a:lnTo>
                <a:lnTo>
                  <a:pt x="785" y="742"/>
                </a:lnTo>
                <a:lnTo>
                  <a:pt x="774" y="755"/>
                </a:lnTo>
                <a:lnTo>
                  <a:pt x="774" y="755"/>
                </a:lnTo>
                <a:lnTo>
                  <a:pt x="761" y="760"/>
                </a:lnTo>
                <a:lnTo>
                  <a:pt x="761" y="760"/>
                </a:lnTo>
                <a:lnTo>
                  <a:pt x="745" y="775"/>
                </a:lnTo>
                <a:lnTo>
                  <a:pt x="728" y="788"/>
                </a:lnTo>
                <a:lnTo>
                  <a:pt x="695" y="808"/>
                </a:lnTo>
                <a:lnTo>
                  <a:pt x="695" y="808"/>
                </a:lnTo>
                <a:lnTo>
                  <a:pt x="693" y="808"/>
                </a:lnTo>
                <a:lnTo>
                  <a:pt x="691" y="808"/>
                </a:lnTo>
                <a:lnTo>
                  <a:pt x="691" y="808"/>
                </a:lnTo>
                <a:lnTo>
                  <a:pt x="693" y="801"/>
                </a:lnTo>
                <a:lnTo>
                  <a:pt x="693" y="801"/>
                </a:lnTo>
                <a:lnTo>
                  <a:pt x="699" y="797"/>
                </a:lnTo>
                <a:lnTo>
                  <a:pt x="704" y="793"/>
                </a:lnTo>
                <a:lnTo>
                  <a:pt x="704" y="793"/>
                </a:lnTo>
                <a:lnTo>
                  <a:pt x="735" y="766"/>
                </a:lnTo>
                <a:lnTo>
                  <a:pt x="752" y="749"/>
                </a:lnTo>
                <a:lnTo>
                  <a:pt x="767" y="731"/>
                </a:lnTo>
                <a:lnTo>
                  <a:pt x="767" y="731"/>
                </a:lnTo>
                <a:lnTo>
                  <a:pt x="767" y="729"/>
                </a:lnTo>
                <a:lnTo>
                  <a:pt x="765" y="729"/>
                </a:lnTo>
                <a:lnTo>
                  <a:pt x="761" y="729"/>
                </a:lnTo>
                <a:lnTo>
                  <a:pt x="761" y="729"/>
                </a:lnTo>
                <a:lnTo>
                  <a:pt x="747" y="744"/>
                </a:lnTo>
                <a:lnTo>
                  <a:pt x="739" y="751"/>
                </a:lnTo>
                <a:lnTo>
                  <a:pt x="732" y="758"/>
                </a:lnTo>
                <a:lnTo>
                  <a:pt x="732" y="758"/>
                </a:lnTo>
                <a:lnTo>
                  <a:pt x="728" y="756"/>
                </a:lnTo>
                <a:lnTo>
                  <a:pt x="726" y="755"/>
                </a:lnTo>
                <a:lnTo>
                  <a:pt x="728" y="749"/>
                </a:lnTo>
                <a:lnTo>
                  <a:pt x="734" y="744"/>
                </a:lnTo>
                <a:lnTo>
                  <a:pt x="734" y="744"/>
                </a:lnTo>
                <a:lnTo>
                  <a:pt x="756" y="718"/>
                </a:lnTo>
                <a:lnTo>
                  <a:pt x="756" y="718"/>
                </a:lnTo>
                <a:lnTo>
                  <a:pt x="774" y="696"/>
                </a:lnTo>
                <a:lnTo>
                  <a:pt x="774" y="696"/>
                </a:lnTo>
                <a:lnTo>
                  <a:pt x="794" y="661"/>
                </a:lnTo>
                <a:lnTo>
                  <a:pt x="811" y="624"/>
                </a:lnTo>
                <a:lnTo>
                  <a:pt x="818" y="606"/>
                </a:lnTo>
                <a:lnTo>
                  <a:pt x="824" y="585"/>
                </a:lnTo>
                <a:lnTo>
                  <a:pt x="827" y="565"/>
                </a:lnTo>
                <a:lnTo>
                  <a:pt x="831" y="545"/>
                </a:lnTo>
                <a:lnTo>
                  <a:pt x="831" y="545"/>
                </a:lnTo>
                <a:lnTo>
                  <a:pt x="822" y="587"/>
                </a:lnTo>
                <a:lnTo>
                  <a:pt x="815" y="609"/>
                </a:lnTo>
                <a:lnTo>
                  <a:pt x="807" y="628"/>
                </a:lnTo>
                <a:lnTo>
                  <a:pt x="807" y="628"/>
                </a:lnTo>
                <a:lnTo>
                  <a:pt x="807" y="628"/>
                </a:lnTo>
                <a:lnTo>
                  <a:pt x="807" y="631"/>
                </a:lnTo>
                <a:lnTo>
                  <a:pt x="807" y="631"/>
                </a:lnTo>
                <a:lnTo>
                  <a:pt x="789" y="668"/>
                </a:lnTo>
                <a:lnTo>
                  <a:pt x="769" y="701"/>
                </a:lnTo>
                <a:lnTo>
                  <a:pt x="769" y="701"/>
                </a:lnTo>
                <a:lnTo>
                  <a:pt x="761" y="709"/>
                </a:lnTo>
                <a:lnTo>
                  <a:pt x="756" y="716"/>
                </a:lnTo>
                <a:lnTo>
                  <a:pt x="748" y="725"/>
                </a:lnTo>
                <a:lnTo>
                  <a:pt x="741" y="731"/>
                </a:lnTo>
                <a:lnTo>
                  <a:pt x="741" y="731"/>
                </a:lnTo>
                <a:lnTo>
                  <a:pt x="741" y="725"/>
                </a:lnTo>
                <a:lnTo>
                  <a:pt x="741" y="722"/>
                </a:lnTo>
                <a:lnTo>
                  <a:pt x="748" y="709"/>
                </a:lnTo>
                <a:lnTo>
                  <a:pt x="748" y="709"/>
                </a:lnTo>
                <a:lnTo>
                  <a:pt x="737" y="720"/>
                </a:lnTo>
                <a:lnTo>
                  <a:pt x="728" y="729"/>
                </a:lnTo>
                <a:lnTo>
                  <a:pt x="728" y="729"/>
                </a:lnTo>
                <a:lnTo>
                  <a:pt x="719" y="738"/>
                </a:lnTo>
                <a:lnTo>
                  <a:pt x="712" y="745"/>
                </a:lnTo>
                <a:lnTo>
                  <a:pt x="712" y="745"/>
                </a:lnTo>
                <a:lnTo>
                  <a:pt x="712" y="745"/>
                </a:lnTo>
                <a:lnTo>
                  <a:pt x="710" y="745"/>
                </a:lnTo>
                <a:lnTo>
                  <a:pt x="710" y="745"/>
                </a:lnTo>
                <a:lnTo>
                  <a:pt x="706" y="749"/>
                </a:lnTo>
                <a:lnTo>
                  <a:pt x="706" y="749"/>
                </a:lnTo>
                <a:lnTo>
                  <a:pt x="701" y="755"/>
                </a:lnTo>
                <a:lnTo>
                  <a:pt x="701" y="755"/>
                </a:lnTo>
                <a:lnTo>
                  <a:pt x="697" y="758"/>
                </a:lnTo>
                <a:lnTo>
                  <a:pt x="693" y="760"/>
                </a:lnTo>
                <a:lnTo>
                  <a:pt x="693" y="760"/>
                </a:lnTo>
                <a:lnTo>
                  <a:pt x="669" y="777"/>
                </a:lnTo>
                <a:lnTo>
                  <a:pt x="656" y="786"/>
                </a:lnTo>
                <a:lnTo>
                  <a:pt x="644" y="791"/>
                </a:lnTo>
                <a:lnTo>
                  <a:pt x="636" y="795"/>
                </a:lnTo>
                <a:lnTo>
                  <a:pt x="636" y="795"/>
                </a:lnTo>
                <a:lnTo>
                  <a:pt x="636" y="795"/>
                </a:lnTo>
                <a:lnTo>
                  <a:pt x="634" y="795"/>
                </a:lnTo>
                <a:lnTo>
                  <a:pt x="634" y="795"/>
                </a:lnTo>
                <a:lnTo>
                  <a:pt x="632" y="797"/>
                </a:lnTo>
                <a:lnTo>
                  <a:pt x="632" y="797"/>
                </a:lnTo>
                <a:lnTo>
                  <a:pt x="609" y="806"/>
                </a:lnTo>
                <a:lnTo>
                  <a:pt x="609" y="806"/>
                </a:lnTo>
                <a:lnTo>
                  <a:pt x="596" y="812"/>
                </a:lnTo>
                <a:lnTo>
                  <a:pt x="581" y="817"/>
                </a:lnTo>
                <a:lnTo>
                  <a:pt x="553" y="825"/>
                </a:lnTo>
                <a:lnTo>
                  <a:pt x="553" y="825"/>
                </a:lnTo>
                <a:lnTo>
                  <a:pt x="552" y="825"/>
                </a:lnTo>
                <a:lnTo>
                  <a:pt x="552" y="823"/>
                </a:lnTo>
                <a:lnTo>
                  <a:pt x="552" y="823"/>
                </a:lnTo>
                <a:lnTo>
                  <a:pt x="550" y="823"/>
                </a:lnTo>
                <a:lnTo>
                  <a:pt x="550" y="823"/>
                </a:lnTo>
                <a:lnTo>
                  <a:pt x="529" y="826"/>
                </a:lnTo>
                <a:lnTo>
                  <a:pt x="507" y="828"/>
                </a:lnTo>
                <a:lnTo>
                  <a:pt x="507" y="828"/>
                </a:lnTo>
                <a:lnTo>
                  <a:pt x="487" y="828"/>
                </a:lnTo>
                <a:lnTo>
                  <a:pt x="476" y="828"/>
                </a:lnTo>
                <a:lnTo>
                  <a:pt x="469" y="828"/>
                </a:lnTo>
                <a:lnTo>
                  <a:pt x="467" y="828"/>
                </a:lnTo>
                <a:lnTo>
                  <a:pt x="463" y="828"/>
                </a:lnTo>
                <a:lnTo>
                  <a:pt x="463" y="828"/>
                </a:lnTo>
                <a:lnTo>
                  <a:pt x="463" y="826"/>
                </a:lnTo>
                <a:lnTo>
                  <a:pt x="461" y="826"/>
                </a:lnTo>
                <a:lnTo>
                  <a:pt x="461" y="826"/>
                </a:lnTo>
                <a:lnTo>
                  <a:pt x="458" y="826"/>
                </a:lnTo>
                <a:lnTo>
                  <a:pt x="454" y="828"/>
                </a:lnTo>
                <a:lnTo>
                  <a:pt x="454" y="828"/>
                </a:lnTo>
                <a:lnTo>
                  <a:pt x="449" y="825"/>
                </a:lnTo>
                <a:lnTo>
                  <a:pt x="449" y="825"/>
                </a:lnTo>
                <a:lnTo>
                  <a:pt x="425" y="821"/>
                </a:lnTo>
                <a:lnTo>
                  <a:pt x="399" y="817"/>
                </a:lnTo>
                <a:lnTo>
                  <a:pt x="375" y="812"/>
                </a:lnTo>
                <a:lnTo>
                  <a:pt x="351" y="802"/>
                </a:lnTo>
                <a:lnTo>
                  <a:pt x="351" y="802"/>
                </a:lnTo>
                <a:lnTo>
                  <a:pt x="329" y="793"/>
                </a:lnTo>
                <a:lnTo>
                  <a:pt x="309" y="784"/>
                </a:lnTo>
                <a:lnTo>
                  <a:pt x="288" y="771"/>
                </a:lnTo>
                <a:lnTo>
                  <a:pt x="268" y="758"/>
                </a:lnTo>
                <a:lnTo>
                  <a:pt x="268" y="758"/>
                </a:lnTo>
                <a:lnTo>
                  <a:pt x="242" y="736"/>
                </a:lnTo>
                <a:lnTo>
                  <a:pt x="230" y="725"/>
                </a:lnTo>
                <a:lnTo>
                  <a:pt x="219" y="712"/>
                </a:lnTo>
                <a:lnTo>
                  <a:pt x="219" y="712"/>
                </a:lnTo>
                <a:lnTo>
                  <a:pt x="206" y="696"/>
                </a:lnTo>
                <a:lnTo>
                  <a:pt x="193" y="681"/>
                </a:lnTo>
                <a:lnTo>
                  <a:pt x="182" y="664"/>
                </a:lnTo>
                <a:lnTo>
                  <a:pt x="173" y="646"/>
                </a:lnTo>
                <a:lnTo>
                  <a:pt x="173" y="646"/>
                </a:lnTo>
                <a:lnTo>
                  <a:pt x="160" y="620"/>
                </a:lnTo>
                <a:lnTo>
                  <a:pt x="149" y="595"/>
                </a:lnTo>
                <a:lnTo>
                  <a:pt x="149" y="595"/>
                </a:lnTo>
                <a:lnTo>
                  <a:pt x="145" y="585"/>
                </a:lnTo>
                <a:lnTo>
                  <a:pt x="145" y="585"/>
                </a:lnTo>
                <a:lnTo>
                  <a:pt x="143" y="571"/>
                </a:lnTo>
                <a:lnTo>
                  <a:pt x="143" y="571"/>
                </a:lnTo>
                <a:lnTo>
                  <a:pt x="138" y="550"/>
                </a:lnTo>
                <a:lnTo>
                  <a:pt x="134" y="532"/>
                </a:lnTo>
                <a:lnTo>
                  <a:pt x="134" y="532"/>
                </a:lnTo>
                <a:lnTo>
                  <a:pt x="132" y="510"/>
                </a:lnTo>
                <a:lnTo>
                  <a:pt x="132" y="510"/>
                </a:lnTo>
                <a:lnTo>
                  <a:pt x="132" y="499"/>
                </a:lnTo>
                <a:lnTo>
                  <a:pt x="132" y="488"/>
                </a:lnTo>
                <a:lnTo>
                  <a:pt x="132" y="488"/>
                </a:lnTo>
                <a:lnTo>
                  <a:pt x="132" y="481"/>
                </a:lnTo>
                <a:lnTo>
                  <a:pt x="132" y="475"/>
                </a:lnTo>
                <a:lnTo>
                  <a:pt x="132" y="475"/>
                </a:lnTo>
                <a:lnTo>
                  <a:pt x="130" y="462"/>
                </a:lnTo>
                <a:lnTo>
                  <a:pt x="130" y="462"/>
                </a:lnTo>
                <a:lnTo>
                  <a:pt x="134" y="446"/>
                </a:lnTo>
                <a:lnTo>
                  <a:pt x="134" y="446"/>
                </a:lnTo>
                <a:lnTo>
                  <a:pt x="136" y="422"/>
                </a:lnTo>
                <a:lnTo>
                  <a:pt x="141" y="400"/>
                </a:lnTo>
                <a:lnTo>
                  <a:pt x="141" y="400"/>
                </a:lnTo>
                <a:lnTo>
                  <a:pt x="150" y="370"/>
                </a:lnTo>
                <a:lnTo>
                  <a:pt x="162" y="341"/>
                </a:lnTo>
                <a:lnTo>
                  <a:pt x="162" y="341"/>
                </a:lnTo>
                <a:lnTo>
                  <a:pt x="180" y="309"/>
                </a:lnTo>
                <a:lnTo>
                  <a:pt x="198" y="280"/>
                </a:lnTo>
                <a:lnTo>
                  <a:pt x="198" y="280"/>
                </a:lnTo>
                <a:lnTo>
                  <a:pt x="209" y="271"/>
                </a:lnTo>
                <a:lnTo>
                  <a:pt x="217" y="260"/>
                </a:lnTo>
                <a:lnTo>
                  <a:pt x="226" y="249"/>
                </a:lnTo>
                <a:lnTo>
                  <a:pt x="237" y="240"/>
                </a:lnTo>
                <a:lnTo>
                  <a:pt x="237" y="240"/>
                </a:lnTo>
                <a:lnTo>
                  <a:pt x="241" y="236"/>
                </a:lnTo>
                <a:lnTo>
                  <a:pt x="241" y="236"/>
                </a:lnTo>
                <a:lnTo>
                  <a:pt x="277" y="206"/>
                </a:lnTo>
                <a:lnTo>
                  <a:pt x="277" y="206"/>
                </a:lnTo>
                <a:lnTo>
                  <a:pt x="294" y="195"/>
                </a:lnTo>
                <a:lnTo>
                  <a:pt x="312" y="184"/>
                </a:lnTo>
                <a:lnTo>
                  <a:pt x="312" y="184"/>
                </a:lnTo>
                <a:lnTo>
                  <a:pt x="318" y="181"/>
                </a:lnTo>
                <a:lnTo>
                  <a:pt x="323" y="179"/>
                </a:lnTo>
                <a:lnTo>
                  <a:pt x="334" y="175"/>
                </a:lnTo>
                <a:lnTo>
                  <a:pt x="334" y="175"/>
                </a:lnTo>
                <a:lnTo>
                  <a:pt x="358" y="164"/>
                </a:lnTo>
                <a:lnTo>
                  <a:pt x="358" y="164"/>
                </a:lnTo>
                <a:lnTo>
                  <a:pt x="368" y="162"/>
                </a:lnTo>
                <a:lnTo>
                  <a:pt x="368" y="162"/>
                </a:lnTo>
                <a:lnTo>
                  <a:pt x="393" y="153"/>
                </a:lnTo>
                <a:lnTo>
                  <a:pt x="393" y="153"/>
                </a:lnTo>
                <a:lnTo>
                  <a:pt x="404" y="151"/>
                </a:lnTo>
                <a:lnTo>
                  <a:pt x="415" y="149"/>
                </a:lnTo>
                <a:lnTo>
                  <a:pt x="426" y="148"/>
                </a:lnTo>
                <a:lnTo>
                  <a:pt x="439" y="146"/>
                </a:lnTo>
                <a:lnTo>
                  <a:pt x="461" y="146"/>
                </a:lnTo>
                <a:lnTo>
                  <a:pt x="461" y="146"/>
                </a:lnTo>
                <a:lnTo>
                  <a:pt x="474" y="146"/>
                </a:lnTo>
                <a:lnTo>
                  <a:pt x="480" y="146"/>
                </a:lnTo>
                <a:lnTo>
                  <a:pt x="480" y="146"/>
                </a:lnTo>
                <a:lnTo>
                  <a:pt x="487" y="146"/>
                </a:lnTo>
                <a:lnTo>
                  <a:pt x="487" y="146"/>
                </a:lnTo>
                <a:lnTo>
                  <a:pt x="494" y="148"/>
                </a:lnTo>
                <a:lnTo>
                  <a:pt x="504" y="148"/>
                </a:lnTo>
                <a:lnTo>
                  <a:pt x="524" y="149"/>
                </a:lnTo>
                <a:lnTo>
                  <a:pt x="524" y="149"/>
                </a:lnTo>
                <a:lnTo>
                  <a:pt x="542" y="153"/>
                </a:lnTo>
                <a:lnTo>
                  <a:pt x="561" y="157"/>
                </a:lnTo>
                <a:lnTo>
                  <a:pt x="561" y="157"/>
                </a:lnTo>
                <a:lnTo>
                  <a:pt x="572" y="162"/>
                </a:lnTo>
                <a:lnTo>
                  <a:pt x="577" y="164"/>
                </a:lnTo>
                <a:lnTo>
                  <a:pt x="585" y="164"/>
                </a:lnTo>
                <a:lnTo>
                  <a:pt x="585" y="164"/>
                </a:lnTo>
                <a:lnTo>
                  <a:pt x="598" y="171"/>
                </a:lnTo>
                <a:lnTo>
                  <a:pt x="612" y="177"/>
                </a:lnTo>
                <a:lnTo>
                  <a:pt x="612" y="177"/>
                </a:lnTo>
                <a:lnTo>
                  <a:pt x="627" y="184"/>
                </a:lnTo>
                <a:lnTo>
                  <a:pt x="640" y="194"/>
                </a:lnTo>
                <a:lnTo>
                  <a:pt x="640" y="194"/>
                </a:lnTo>
                <a:lnTo>
                  <a:pt x="662" y="206"/>
                </a:lnTo>
                <a:lnTo>
                  <a:pt x="671" y="214"/>
                </a:lnTo>
                <a:lnTo>
                  <a:pt x="678" y="223"/>
                </a:lnTo>
                <a:lnTo>
                  <a:pt x="678" y="223"/>
                </a:lnTo>
                <a:lnTo>
                  <a:pt x="678" y="227"/>
                </a:lnTo>
                <a:lnTo>
                  <a:pt x="680" y="228"/>
                </a:lnTo>
                <a:lnTo>
                  <a:pt x="686" y="230"/>
                </a:lnTo>
                <a:lnTo>
                  <a:pt x="695" y="234"/>
                </a:lnTo>
                <a:lnTo>
                  <a:pt x="699" y="236"/>
                </a:lnTo>
                <a:lnTo>
                  <a:pt x="702" y="240"/>
                </a:lnTo>
                <a:lnTo>
                  <a:pt x="702" y="240"/>
                </a:lnTo>
                <a:lnTo>
                  <a:pt x="702" y="243"/>
                </a:lnTo>
                <a:lnTo>
                  <a:pt x="704" y="245"/>
                </a:lnTo>
                <a:lnTo>
                  <a:pt x="702" y="251"/>
                </a:lnTo>
                <a:lnTo>
                  <a:pt x="702" y="251"/>
                </a:lnTo>
                <a:lnTo>
                  <a:pt x="708" y="258"/>
                </a:lnTo>
                <a:lnTo>
                  <a:pt x="713" y="263"/>
                </a:lnTo>
                <a:lnTo>
                  <a:pt x="713" y="263"/>
                </a:lnTo>
                <a:lnTo>
                  <a:pt x="719" y="273"/>
                </a:lnTo>
                <a:lnTo>
                  <a:pt x="721" y="276"/>
                </a:lnTo>
                <a:lnTo>
                  <a:pt x="723" y="282"/>
                </a:lnTo>
                <a:lnTo>
                  <a:pt x="723" y="282"/>
                </a:lnTo>
                <a:close/>
                <a:moveTo>
                  <a:pt x="772" y="799"/>
                </a:moveTo>
                <a:lnTo>
                  <a:pt x="772" y="799"/>
                </a:lnTo>
                <a:lnTo>
                  <a:pt x="774" y="799"/>
                </a:lnTo>
                <a:lnTo>
                  <a:pt x="774" y="799"/>
                </a:lnTo>
                <a:lnTo>
                  <a:pt x="772" y="801"/>
                </a:lnTo>
                <a:lnTo>
                  <a:pt x="770" y="802"/>
                </a:lnTo>
                <a:lnTo>
                  <a:pt x="770" y="801"/>
                </a:lnTo>
                <a:lnTo>
                  <a:pt x="772" y="799"/>
                </a:lnTo>
                <a:lnTo>
                  <a:pt x="772" y="799"/>
                </a:lnTo>
                <a:close/>
                <a:moveTo>
                  <a:pt x="774" y="797"/>
                </a:moveTo>
                <a:lnTo>
                  <a:pt x="774" y="797"/>
                </a:lnTo>
                <a:lnTo>
                  <a:pt x="783" y="784"/>
                </a:lnTo>
                <a:lnTo>
                  <a:pt x="794" y="775"/>
                </a:lnTo>
                <a:lnTo>
                  <a:pt x="794" y="775"/>
                </a:lnTo>
                <a:lnTo>
                  <a:pt x="794" y="773"/>
                </a:lnTo>
                <a:lnTo>
                  <a:pt x="793" y="773"/>
                </a:lnTo>
                <a:lnTo>
                  <a:pt x="793" y="773"/>
                </a:lnTo>
                <a:lnTo>
                  <a:pt x="793" y="771"/>
                </a:lnTo>
                <a:lnTo>
                  <a:pt x="793" y="771"/>
                </a:lnTo>
                <a:lnTo>
                  <a:pt x="798" y="767"/>
                </a:lnTo>
                <a:lnTo>
                  <a:pt x="805" y="760"/>
                </a:lnTo>
                <a:lnTo>
                  <a:pt x="805" y="760"/>
                </a:lnTo>
                <a:lnTo>
                  <a:pt x="805" y="762"/>
                </a:lnTo>
                <a:lnTo>
                  <a:pt x="805" y="764"/>
                </a:lnTo>
                <a:lnTo>
                  <a:pt x="802" y="767"/>
                </a:lnTo>
                <a:lnTo>
                  <a:pt x="800" y="771"/>
                </a:lnTo>
                <a:lnTo>
                  <a:pt x="798" y="775"/>
                </a:lnTo>
                <a:lnTo>
                  <a:pt x="798" y="775"/>
                </a:lnTo>
                <a:lnTo>
                  <a:pt x="794" y="779"/>
                </a:lnTo>
                <a:lnTo>
                  <a:pt x="793" y="782"/>
                </a:lnTo>
                <a:lnTo>
                  <a:pt x="793" y="782"/>
                </a:lnTo>
                <a:lnTo>
                  <a:pt x="783" y="791"/>
                </a:lnTo>
                <a:lnTo>
                  <a:pt x="776" y="799"/>
                </a:lnTo>
                <a:lnTo>
                  <a:pt x="776" y="799"/>
                </a:lnTo>
                <a:lnTo>
                  <a:pt x="776" y="797"/>
                </a:lnTo>
                <a:lnTo>
                  <a:pt x="776" y="797"/>
                </a:lnTo>
                <a:lnTo>
                  <a:pt x="774" y="797"/>
                </a:lnTo>
                <a:lnTo>
                  <a:pt x="774" y="797"/>
                </a:lnTo>
                <a:lnTo>
                  <a:pt x="774" y="79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4806"/>
          <p:cNvSpPr>
            <a:spLocks noEditPoints="1"/>
          </p:cNvSpPr>
          <p:nvPr/>
        </p:nvSpPr>
        <p:spPr bwMode="auto">
          <a:xfrm>
            <a:off x="4265958" y="892289"/>
            <a:ext cx="1467305" cy="1478950"/>
          </a:xfrm>
          <a:custGeom>
            <a:avLst/>
            <a:gdLst>
              <a:gd name="T0" fmla="*/ 765 w 1008"/>
              <a:gd name="T1" fmla="*/ 403 h 1015"/>
              <a:gd name="T2" fmla="*/ 842 w 1008"/>
              <a:gd name="T3" fmla="*/ 491 h 1015"/>
              <a:gd name="T4" fmla="*/ 892 w 1008"/>
              <a:gd name="T5" fmla="*/ 524 h 1015"/>
              <a:gd name="T6" fmla="*/ 964 w 1008"/>
              <a:gd name="T7" fmla="*/ 507 h 1015"/>
              <a:gd name="T8" fmla="*/ 1000 w 1008"/>
              <a:gd name="T9" fmla="*/ 427 h 1015"/>
              <a:gd name="T10" fmla="*/ 977 w 1008"/>
              <a:gd name="T11" fmla="*/ 268 h 1015"/>
              <a:gd name="T12" fmla="*/ 945 w 1008"/>
              <a:gd name="T13" fmla="*/ 206 h 1015"/>
              <a:gd name="T14" fmla="*/ 862 w 1008"/>
              <a:gd name="T15" fmla="*/ 112 h 1015"/>
              <a:gd name="T16" fmla="*/ 772 w 1008"/>
              <a:gd name="T17" fmla="*/ 66 h 1015"/>
              <a:gd name="T18" fmla="*/ 651 w 1008"/>
              <a:gd name="T19" fmla="*/ 22 h 1015"/>
              <a:gd name="T20" fmla="*/ 548 w 1008"/>
              <a:gd name="T21" fmla="*/ 5 h 1015"/>
              <a:gd name="T22" fmla="*/ 507 w 1008"/>
              <a:gd name="T23" fmla="*/ 0 h 1015"/>
              <a:gd name="T24" fmla="*/ 360 w 1008"/>
              <a:gd name="T25" fmla="*/ 27 h 1015"/>
              <a:gd name="T26" fmla="*/ 250 w 1008"/>
              <a:gd name="T27" fmla="*/ 77 h 1015"/>
              <a:gd name="T28" fmla="*/ 114 w 1008"/>
              <a:gd name="T29" fmla="*/ 193 h 1015"/>
              <a:gd name="T30" fmla="*/ 14 w 1008"/>
              <a:gd name="T31" fmla="*/ 388 h 1015"/>
              <a:gd name="T32" fmla="*/ 0 w 1008"/>
              <a:gd name="T33" fmla="*/ 517 h 1015"/>
              <a:gd name="T34" fmla="*/ 25 w 1008"/>
              <a:gd name="T35" fmla="*/ 671 h 1015"/>
              <a:gd name="T36" fmla="*/ 151 w 1008"/>
              <a:gd name="T37" fmla="*/ 872 h 1015"/>
              <a:gd name="T38" fmla="*/ 427 w 1008"/>
              <a:gd name="T39" fmla="*/ 1008 h 1015"/>
              <a:gd name="T40" fmla="*/ 506 w 1008"/>
              <a:gd name="T41" fmla="*/ 1013 h 1015"/>
              <a:gd name="T42" fmla="*/ 568 w 1008"/>
              <a:gd name="T43" fmla="*/ 1006 h 1015"/>
              <a:gd name="T44" fmla="*/ 645 w 1008"/>
              <a:gd name="T45" fmla="*/ 986 h 1015"/>
              <a:gd name="T46" fmla="*/ 739 w 1008"/>
              <a:gd name="T47" fmla="*/ 932 h 1015"/>
              <a:gd name="T48" fmla="*/ 776 w 1008"/>
              <a:gd name="T49" fmla="*/ 899 h 1015"/>
              <a:gd name="T50" fmla="*/ 820 w 1008"/>
              <a:gd name="T51" fmla="*/ 855 h 1015"/>
              <a:gd name="T52" fmla="*/ 844 w 1008"/>
              <a:gd name="T53" fmla="*/ 820 h 1015"/>
              <a:gd name="T54" fmla="*/ 846 w 1008"/>
              <a:gd name="T55" fmla="*/ 805 h 1015"/>
              <a:gd name="T56" fmla="*/ 883 w 1008"/>
              <a:gd name="T57" fmla="*/ 743 h 1015"/>
              <a:gd name="T58" fmla="*/ 877 w 1008"/>
              <a:gd name="T59" fmla="*/ 745 h 1015"/>
              <a:gd name="T60" fmla="*/ 866 w 1008"/>
              <a:gd name="T61" fmla="*/ 760 h 1015"/>
              <a:gd name="T62" fmla="*/ 824 w 1008"/>
              <a:gd name="T63" fmla="*/ 817 h 1015"/>
              <a:gd name="T64" fmla="*/ 862 w 1008"/>
              <a:gd name="T65" fmla="*/ 743 h 1015"/>
              <a:gd name="T66" fmla="*/ 811 w 1008"/>
              <a:gd name="T67" fmla="*/ 805 h 1015"/>
              <a:gd name="T68" fmla="*/ 796 w 1008"/>
              <a:gd name="T69" fmla="*/ 815 h 1015"/>
              <a:gd name="T70" fmla="*/ 835 w 1008"/>
              <a:gd name="T71" fmla="*/ 754 h 1015"/>
              <a:gd name="T72" fmla="*/ 822 w 1008"/>
              <a:gd name="T73" fmla="*/ 760 h 1015"/>
              <a:gd name="T74" fmla="*/ 719 w 1008"/>
              <a:gd name="T75" fmla="*/ 837 h 1015"/>
              <a:gd name="T76" fmla="*/ 785 w 1008"/>
              <a:gd name="T77" fmla="*/ 758 h 1015"/>
              <a:gd name="T78" fmla="*/ 747 w 1008"/>
              <a:gd name="T79" fmla="*/ 765 h 1015"/>
              <a:gd name="T80" fmla="*/ 837 w 1008"/>
              <a:gd name="T81" fmla="*/ 579 h 1015"/>
              <a:gd name="T82" fmla="*/ 759 w 1008"/>
              <a:gd name="T83" fmla="*/ 745 h 1015"/>
              <a:gd name="T84" fmla="*/ 721 w 1008"/>
              <a:gd name="T85" fmla="*/ 760 h 1015"/>
              <a:gd name="T86" fmla="*/ 682 w 1008"/>
              <a:gd name="T87" fmla="*/ 789 h 1015"/>
              <a:gd name="T88" fmla="*/ 614 w 1008"/>
              <a:gd name="T89" fmla="*/ 820 h 1015"/>
              <a:gd name="T90" fmla="*/ 500 w 1008"/>
              <a:gd name="T91" fmla="*/ 831 h 1015"/>
              <a:gd name="T92" fmla="*/ 484 w 1008"/>
              <a:gd name="T93" fmla="*/ 826 h 1015"/>
              <a:gd name="T94" fmla="*/ 276 w 1008"/>
              <a:gd name="T95" fmla="*/ 726 h 1015"/>
              <a:gd name="T96" fmla="*/ 208 w 1008"/>
              <a:gd name="T97" fmla="*/ 601 h 1015"/>
              <a:gd name="T98" fmla="*/ 197 w 1008"/>
              <a:gd name="T99" fmla="*/ 513 h 1015"/>
              <a:gd name="T100" fmla="*/ 219 w 1008"/>
              <a:gd name="T101" fmla="*/ 406 h 1015"/>
              <a:gd name="T102" fmla="*/ 312 w 1008"/>
              <a:gd name="T103" fmla="*/ 287 h 1015"/>
              <a:gd name="T104" fmla="*/ 408 w 1008"/>
              <a:gd name="T105" fmla="*/ 233 h 1015"/>
              <a:gd name="T106" fmla="*/ 506 w 1008"/>
              <a:gd name="T107" fmla="*/ 221 h 1015"/>
              <a:gd name="T108" fmla="*/ 517 w 1008"/>
              <a:gd name="T109" fmla="*/ 219 h 1015"/>
              <a:gd name="T110" fmla="*/ 603 w 1008"/>
              <a:gd name="T111" fmla="*/ 237 h 1015"/>
              <a:gd name="T112" fmla="*/ 684 w 1008"/>
              <a:gd name="T113" fmla="*/ 296 h 1015"/>
              <a:gd name="T114" fmla="*/ 708 w 1008"/>
              <a:gd name="T115" fmla="*/ 325 h 1015"/>
              <a:gd name="T116" fmla="*/ 807 w 1008"/>
              <a:gd name="T117" fmla="*/ 846 h 1015"/>
              <a:gd name="T118" fmla="*/ 829 w 1008"/>
              <a:gd name="T119" fmla="*/ 813 h 1015"/>
              <a:gd name="T120" fmla="*/ 831 w 1008"/>
              <a:gd name="T121" fmla="*/ 828 h 1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08" h="1015">
                <a:moveTo>
                  <a:pt x="719" y="349"/>
                </a:moveTo>
                <a:lnTo>
                  <a:pt x="719" y="349"/>
                </a:lnTo>
                <a:lnTo>
                  <a:pt x="725" y="351"/>
                </a:lnTo>
                <a:lnTo>
                  <a:pt x="728" y="355"/>
                </a:lnTo>
                <a:lnTo>
                  <a:pt x="728" y="355"/>
                </a:lnTo>
                <a:lnTo>
                  <a:pt x="734" y="366"/>
                </a:lnTo>
                <a:lnTo>
                  <a:pt x="741" y="377"/>
                </a:lnTo>
                <a:lnTo>
                  <a:pt x="741" y="377"/>
                </a:lnTo>
                <a:lnTo>
                  <a:pt x="748" y="384"/>
                </a:lnTo>
                <a:lnTo>
                  <a:pt x="758" y="393"/>
                </a:lnTo>
                <a:lnTo>
                  <a:pt x="758" y="393"/>
                </a:lnTo>
                <a:lnTo>
                  <a:pt x="765" y="403"/>
                </a:lnTo>
                <a:lnTo>
                  <a:pt x="765" y="403"/>
                </a:lnTo>
                <a:lnTo>
                  <a:pt x="772" y="415"/>
                </a:lnTo>
                <a:lnTo>
                  <a:pt x="776" y="419"/>
                </a:lnTo>
                <a:lnTo>
                  <a:pt x="782" y="423"/>
                </a:lnTo>
                <a:lnTo>
                  <a:pt x="782" y="423"/>
                </a:lnTo>
                <a:lnTo>
                  <a:pt x="793" y="434"/>
                </a:lnTo>
                <a:lnTo>
                  <a:pt x="802" y="445"/>
                </a:lnTo>
                <a:lnTo>
                  <a:pt x="802" y="445"/>
                </a:lnTo>
                <a:lnTo>
                  <a:pt x="802" y="449"/>
                </a:lnTo>
                <a:lnTo>
                  <a:pt x="802" y="449"/>
                </a:lnTo>
                <a:lnTo>
                  <a:pt x="815" y="460"/>
                </a:lnTo>
                <a:lnTo>
                  <a:pt x="826" y="471"/>
                </a:lnTo>
                <a:lnTo>
                  <a:pt x="837" y="484"/>
                </a:lnTo>
                <a:lnTo>
                  <a:pt x="842" y="491"/>
                </a:lnTo>
                <a:lnTo>
                  <a:pt x="846" y="498"/>
                </a:lnTo>
                <a:lnTo>
                  <a:pt x="846" y="498"/>
                </a:lnTo>
                <a:lnTo>
                  <a:pt x="853" y="502"/>
                </a:lnTo>
                <a:lnTo>
                  <a:pt x="861" y="506"/>
                </a:lnTo>
                <a:lnTo>
                  <a:pt x="861" y="506"/>
                </a:lnTo>
                <a:lnTo>
                  <a:pt x="864" y="509"/>
                </a:lnTo>
                <a:lnTo>
                  <a:pt x="868" y="513"/>
                </a:lnTo>
                <a:lnTo>
                  <a:pt x="868" y="513"/>
                </a:lnTo>
                <a:lnTo>
                  <a:pt x="874" y="517"/>
                </a:lnTo>
                <a:lnTo>
                  <a:pt x="881" y="517"/>
                </a:lnTo>
                <a:lnTo>
                  <a:pt x="886" y="519"/>
                </a:lnTo>
                <a:lnTo>
                  <a:pt x="890" y="522"/>
                </a:lnTo>
                <a:lnTo>
                  <a:pt x="892" y="524"/>
                </a:lnTo>
                <a:lnTo>
                  <a:pt x="892" y="524"/>
                </a:lnTo>
                <a:lnTo>
                  <a:pt x="896" y="524"/>
                </a:lnTo>
                <a:lnTo>
                  <a:pt x="897" y="522"/>
                </a:lnTo>
                <a:lnTo>
                  <a:pt x="897" y="522"/>
                </a:lnTo>
                <a:lnTo>
                  <a:pt x="908" y="522"/>
                </a:lnTo>
                <a:lnTo>
                  <a:pt x="920" y="520"/>
                </a:lnTo>
                <a:lnTo>
                  <a:pt x="931" y="520"/>
                </a:lnTo>
                <a:lnTo>
                  <a:pt x="940" y="520"/>
                </a:lnTo>
                <a:lnTo>
                  <a:pt x="940" y="520"/>
                </a:lnTo>
                <a:lnTo>
                  <a:pt x="945" y="517"/>
                </a:lnTo>
                <a:lnTo>
                  <a:pt x="951" y="513"/>
                </a:lnTo>
                <a:lnTo>
                  <a:pt x="958" y="511"/>
                </a:lnTo>
                <a:lnTo>
                  <a:pt x="964" y="507"/>
                </a:lnTo>
                <a:lnTo>
                  <a:pt x="964" y="507"/>
                </a:lnTo>
                <a:lnTo>
                  <a:pt x="969" y="498"/>
                </a:lnTo>
                <a:lnTo>
                  <a:pt x="975" y="487"/>
                </a:lnTo>
                <a:lnTo>
                  <a:pt x="975" y="487"/>
                </a:lnTo>
                <a:lnTo>
                  <a:pt x="986" y="467"/>
                </a:lnTo>
                <a:lnTo>
                  <a:pt x="986" y="467"/>
                </a:lnTo>
                <a:lnTo>
                  <a:pt x="989" y="467"/>
                </a:lnTo>
                <a:lnTo>
                  <a:pt x="991" y="463"/>
                </a:lnTo>
                <a:lnTo>
                  <a:pt x="993" y="460"/>
                </a:lnTo>
                <a:lnTo>
                  <a:pt x="995" y="456"/>
                </a:lnTo>
                <a:lnTo>
                  <a:pt x="995" y="456"/>
                </a:lnTo>
                <a:lnTo>
                  <a:pt x="999" y="441"/>
                </a:lnTo>
                <a:lnTo>
                  <a:pt x="1000" y="427"/>
                </a:lnTo>
                <a:lnTo>
                  <a:pt x="1000" y="427"/>
                </a:lnTo>
                <a:lnTo>
                  <a:pt x="1002" y="423"/>
                </a:lnTo>
                <a:lnTo>
                  <a:pt x="1004" y="421"/>
                </a:lnTo>
                <a:lnTo>
                  <a:pt x="1004" y="421"/>
                </a:lnTo>
                <a:lnTo>
                  <a:pt x="1006" y="403"/>
                </a:lnTo>
                <a:lnTo>
                  <a:pt x="1008" y="382"/>
                </a:lnTo>
                <a:lnTo>
                  <a:pt x="1008" y="362"/>
                </a:lnTo>
                <a:lnTo>
                  <a:pt x="1002" y="338"/>
                </a:lnTo>
                <a:lnTo>
                  <a:pt x="1002" y="338"/>
                </a:lnTo>
                <a:lnTo>
                  <a:pt x="999" y="325"/>
                </a:lnTo>
                <a:lnTo>
                  <a:pt x="999" y="325"/>
                </a:lnTo>
                <a:lnTo>
                  <a:pt x="984" y="287"/>
                </a:lnTo>
                <a:lnTo>
                  <a:pt x="977" y="268"/>
                </a:lnTo>
                <a:lnTo>
                  <a:pt x="973" y="255"/>
                </a:lnTo>
                <a:lnTo>
                  <a:pt x="973" y="255"/>
                </a:lnTo>
                <a:lnTo>
                  <a:pt x="971" y="252"/>
                </a:lnTo>
                <a:lnTo>
                  <a:pt x="967" y="248"/>
                </a:lnTo>
                <a:lnTo>
                  <a:pt x="967" y="248"/>
                </a:lnTo>
                <a:lnTo>
                  <a:pt x="969" y="243"/>
                </a:lnTo>
                <a:lnTo>
                  <a:pt x="967" y="235"/>
                </a:lnTo>
                <a:lnTo>
                  <a:pt x="966" y="228"/>
                </a:lnTo>
                <a:lnTo>
                  <a:pt x="962" y="219"/>
                </a:lnTo>
                <a:lnTo>
                  <a:pt x="962" y="219"/>
                </a:lnTo>
                <a:lnTo>
                  <a:pt x="954" y="213"/>
                </a:lnTo>
                <a:lnTo>
                  <a:pt x="945" y="206"/>
                </a:lnTo>
                <a:lnTo>
                  <a:pt x="945" y="206"/>
                </a:lnTo>
                <a:lnTo>
                  <a:pt x="940" y="198"/>
                </a:lnTo>
                <a:lnTo>
                  <a:pt x="936" y="189"/>
                </a:lnTo>
                <a:lnTo>
                  <a:pt x="931" y="182"/>
                </a:lnTo>
                <a:lnTo>
                  <a:pt x="925" y="175"/>
                </a:lnTo>
                <a:lnTo>
                  <a:pt x="925" y="175"/>
                </a:lnTo>
                <a:lnTo>
                  <a:pt x="918" y="171"/>
                </a:lnTo>
                <a:lnTo>
                  <a:pt x="910" y="165"/>
                </a:lnTo>
                <a:lnTo>
                  <a:pt x="910" y="165"/>
                </a:lnTo>
                <a:lnTo>
                  <a:pt x="890" y="145"/>
                </a:lnTo>
                <a:lnTo>
                  <a:pt x="872" y="125"/>
                </a:lnTo>
                <a:lnTo>
                  <a:pt x="872" y="125"/>
                </a:lnTo>
                <a:lnTo>
                  <a:pt x="866" y="116"/>
                </a:lnTo>
                <a:lnTo>
                  <a:pt x="862" y="112"/>
                </a:lnTo>
                <a:lnTo>
                  <a:pt x="859" y="108"/>
                </a:lnTo>
                <a:lnTo>
                  <a:pt x="859" y="108"/>
                </a:lnTo>
                <a:lnTo>
                  <a:pt x="855" y="106"/>
                </a:lnTo>
                <a:lnTo>
                  <a:pt x="851" y="106"/>
                </a:lnTo>
                <a:lnTo>
                  <a:pt x="848" y="106"/>
                </a:lnTo>
                <a:lnTo>
                  <a:pt x="844" y="108"/>
                </a:lnTo>
                <a:lnTo>
                  <a:pt x="844" y="108"/>
                </a:lnTo>
                <a:lnTo>
                  <a:pt x="837" y="106"/>
                </a:lnTo>
                <a:lnTo>
                  <a:pt x="828" y="101"/>
                </a:lnTo>
                <a:lnTo>
                  <a:pt x="805" y="88"/>
                </a:lnTo>
                <a:lnTo>
                  <a:pt x="805" y="88"/>
                </a:lnTo>
                <a:lnTo>
                  <a:pt x="783" y="73"/>
                </a:lnTo>
                <a:lnTo>
                  <a:pt x="772" y="66"/>
                </a:lnTo>
                <a:lnTo>
                  <a:pt x="761" y="62"/>
                </a:lnTo>
                <a:lnTo>
                  <a:pt x="761" y="62"/>
                </a:lnTo>
                <a:lnTo>
                  <a:pt x="748" y="53"/>
                </a:lnTo>
                <a:lnTo>
                  <a:pt x="736" y="48"/>
                </a:lnTo>
                <a:lnTo>
                  <a:pt x="721" y="44"/>
                </a:lnTo>
                <a:lnTo>
                  <a:pt x="706" y="38"/>
                </a:lnTo>
                <a:lnTo>
                  <a:pt x="706" y="38"/>
                </a:lnTo>
                <a:lnTo>
                  <a:pt x="695" y="31"/>
                </a:lnTo>
                <a:lnTo>
                  <a:pt x="695" y="31"/>
                </a:lnTo>
                <a:lnTo>
                  <a:pt x="684" y="29"/>
                </a:lnTo>
                <a:lnTo>
                  <a:pt x="671" y="26"/>
                </a:lnTo>
                <a:lnTo>
                  <a:pt x="671" y="26"/>
                </a:lnTo>
                <a:lnTo>
                  <a:pt x="651" y="22"/>
                </a:lnTo>
                <a:lnTo>
                  <a:pt x="631" y="18"/>
                </a:lnTo>
                <a:lnTo>
                  <a:pt x="631" y="18"/>
                </a:lnTo>
                <a:lnTo>
                  <a:pt x="625" y="14"/>
                </a:lnTo>
                <a:lnTo>
                  <a:pt x="620" y="13"/>
                </a:lnTo>
                <a:lnTo>
                  <a:pt x="607" y="11"/>
                </a:lnTo>
                <a:lnTo>
                  <a:pt x="596" y="11"/>
                </a:lnTo>
                <a:lnTo>
                  <a:pt x="583" y="9"/>
                </a:lnTo>
                <a:lnTo>
                  <a:pt x="583" y="9"/>
                </a:lnTo>
                <a:lnTo>
                  <a:pt x="576" y="7"/>
                </a:lnTo>
                <a:lnTo>
                  <a:pt x="566" y="5"/>
                </a:lnTo>
                <a:lnTo>
                  <a:pt x="566" y="5"/>
                </a:lnTo>
                <a:lnTo>
                  <a:pt x="548" y="5"/>
                </a:lnTo>
                <a:lnTo>
                  <a:pt x="548" y="5"/>
                </a:lnTo>
                <a:lnTo>
                  <a:pt x="539" y="3"/>
                </a:lnTo>
                <a:lnTo>
                  <a:pt x="530" y="2"/>
                </a:lnTo>
                <a:lnTo>
                  <a:pt x="530" y="2"/>
                </a:lnTo>
                <a:lnTo>
                  <a:pt x="522" y="2"/>
                </a:lnTo>
                <a:lnTo>
                  <a:pt x="522" y="2"/>
                </a:lnTo>
                <a:lnTo>
                  <a:pt x="517" y="2"/>
                </a:lnTo>
                <a:lnTo>
                  <a:pt x="517" y="2"/>
                </a:lnTo>
                <a:lnTo>
                  <a:pt x="513" y="2"/>
                </a:lnTo>
                <a:lnTo>
                  <a:pt x="513" y="2"/>
                </a:lnTo>
                <a:lnTo>
                  <a:pt x="511" y="0"/>
                </a:lnTo>
                <a:lnTo>
                  <a:pt x="511" y="0"/>
                </a:lnTo>
                <a:lnTo>
                  <a:pt x="509" y="0"/>
                </a:lnTo>
                <a:lnTo>
                  <a:pt x="507" y="0"/>
                </a:lnTo>
                <a:lnTo>
                  <a:pt x="506" y="0"/>
                </a:lnTo>
                <a:lnTo>
                  <a:pt x="506" y="0"/>
                </a:lnTo>
                <a:lnTo>
                  <a:pt x="506" y="0"/>
                </a:lnTo>
                <a:lnTo>
                  <a:pt x="491" y="3"/>
                </a:lnTo>
                <a:lnTo>
                  <a:pt x="491" y="3"/>
                </a:lnTo>
                <a:lnTo>
                  <a:pt x="460" y="5"/>
                </a:lnTo>
                <a:lnTo>
                  <a:pt x="447" y="7"/>
                </a:lnTo>
                <a:lnTo>
                  <a:pt x="432" y="13"/>
                </a:lnTo>
                <a:lnTo>
                  <a:pt x="432" y="13"/>
                </a:lnTo>
                <a:lnTo>
                  <a:pt x="408" y="14"/>
                </a:lnTo>
                <a:lnTo>
                  <a:pt x="384" y="20"/>
                </a:lnTo>
                <a:lnTo>
                  <a:pt x="384" y="20"/>
                </a:lnTo>
                <a:lnTo>
                  <a:pt x="360" y="27"/>
                </a:lnTo>
                <a:lnTo>
                  <a:pt x="335" y="35"/>
                </a:lnTo>
                <a:lnTo>
                  <a:pt x="335" y="35"/>
                </a:lnTo>
                <a:lnTo>
                  <a:pt x="322" y="40"/>
                </a:lnTo>
                <a:lnTo>
                  <a:pt x="309" y="46"/>
                </a:lnTo>
                <a:lnTo>
                  <a:pt x="309" y="46"/>
                </a:lnTo>
                <a:lnTo>
                  <a:pt x="307" y="48"/>
                </a:lnTo>
                <a:lnTo>
                  <a:pt x="305" y="49"/>
                </a:lnTo>
                <a:lnTo>
                  <a:pt x="305" y="49"/>
                </a:lnTo>
                <a:lnTo>
                  <a:pt x="290" y="55"/>
                </a:lnTo>
                <a:lnTo>
                  <a:pt x="277" y="62"/>
                </a:lnTo>
                <a:lnTo>
                  <a:pt x="263" y="70"/>
                </a:lnTo>
                <a:lnTo>
                  <a:pt x="250" y="77"/>
                </a:lnTo>
                <a:lnTo>
                  <a:pt x="250" y="77"/>
                </a:lnTo>
                <a:lnTo>
                  <a:pt x="248" y="81"/>
                </a:lnTo>
                <a:lnTo>
                  <a:pt x="248" y="81"/>
                </a:lnTo>
                <a:lnTo>
                  <a:pt x="228" y="92"/>
                </a:lnTo>
                <a:lnTo>
                  <a:pt x="208" y="103"/>
                </a:lnTo>
                <a:lnTo>
                  <a:pt x="191" y="117"/>
                </a:lnTo>
                <a:lnTo>
                  <a:pt x="176" y="130"/>
                </a:lnTo>
                <a:lnTo>
                  <a:pt x="176" y="130"/>
                </a:lnTo>
                <a:lnTo>
                  <a:pt x="165" y="140"/>
                </a:lnTo>
                <a:lnTo>
                  <a:pt x="156" y="149"/>
                </a:lnTo>
                <a:lnTo>
                  <a:pt x="134" y="171"/>
                </a:lnTo>
                <a:lnTo>
                  <a:pt x="134" y="171"/>
                </a:lnTo>
                <a:lnTo>
                  <a:pt x="123" y="182"/>
                </a:lnTo>
                <a:lnTo>
                  <a:pt x="114" y="193"/>
                </a:lnTo>
                <a:lnTo>
                  <a:pt x="114" y="193"/>
                </a:lnTo>
                <a:lnTo>
                  <a:pt x="95" y="217"/>
                </a:lnTo>
                <a:lnTo>
                  <a:pt x="86" y="230"/>
                </a:lnTo>
                <a:lnTo>
                  <a:pt x="79" y="241"/>
                </a:lnTo>
                <a:lnTo>
                  <a:pt x="79" y="241"/>
                </a:lnTo>
                <a:lnTo>
                  <a:pt x="71" y="255"/>
                </a:lnTo>
                <a:lnTo>
                  <a:pt x="71" y="255"/>
                </a:lnTo>
                <a:lnTo>
                  <a:pt x="64" y="268"/>
                </a:lnTo>
                <a:lnTo>
                  <a:pt x="57" y="281"/>
                </a:lnTo>
                <a:lnTo>
                  <a:pt x="57" y="281"/>
                </a:lnTo>
                <a:lnTo>
                  <a:pt x="33" y="336"/>
                </a:lnTo>
                <a:lnTo>
                  <a:pt x="24" y="362"/>
                </a:lnTo>
                <a:lnTo>
                  <a:pt x="14" y="388"/>
                </a:lnTo>
                <a:lnTo>
                  <a:pt x="14" y="388"/>
                </a:lnTo>
                <a:lnTo>
                  <a:pt x="13" y="403"/>
                </a:lnTo>
                <a:lnTo>
                  <a:pt x="11" y="419"/>
                </a:lnTo>
                <a:lnTo>
                  <a:pt x="11" y="419"/>
                </a:lnTo>
                <a:lnTo>
                  <a:pt x="3" y="449"/>
                </a:lnTo>
                <a:lnTo>
                  <a:pt x="2" y="461"/>
                </a:lnTo>
                <a:lnTo>
                  <a:pt x="0" y="476"/>
                </a:lnTo>
                <a:lnTo>
                  <a:pt x="0" y="476"/>
                </a:lnTo>
                <a:lnTo>
                  <a:pt x="0" y="491"/>
                </a:lnTo>
                <a:lnTo>
                  <a:pt x="0" y="491"/>
                </a:lnTo>
                <a:lnTo>
                  <a:pt x="0" y="500"/>
                </a:lnTo>
                <a:lnTo>
                  <a:pt x="0" y="509"/>
                </a:lnTo>
                <a:lnTo>
                  <a:pt x="0" y="517"/>
                </a:lnTo>
                <a:lnTo>
                  <a:pt x="0" y="517"/>
                </a:lnTo>
                <a:lnTo>
                  <a:pt x="0" y="524"/>
                </a:lnTo>
                <a:lnTo>
                  <a:pt x="0" y="528"/>
                </a:lnTo>
                <a:lnTo>
                  <a:pt x="0" y="531"/>
                </a:lnTo>
                <a:lnTo>
                  <a:pt x="0" y="537"/>
                </a:lnTo>
                <a:lnTo>
                  <a:pt x="0" y="537"/>
                </a:lnTo>
                <a:lnTo>
                  <a:pt x="0" y="548"/>
                </a:lnTo>
                <a:lnTo>
                  <a:pt x="0" y="548"/>
                </a:lnTo>
                <a:lnTo>
                  <a:pt x="3" y="570"/>
                </a:lnTo>
                <a:lnTo>
                  <a:pt x="3" y="570"/>
                </a:lnTo>
                <a:lnTo>
                  <a:pt x="7" y="612"/>
                </a:lnTo>
                <a:lnTo>
                  <a:pt x="7" y="612"/>
                </a:lnTo>
                <a:lnTo>
                  <a:pt x="25" y="671"/>
                </a:lnTo>
                <a:lnTo>
                  <a:pt x="25" y="671"/>
                </a:lnTo>
                <a:lnTo>
                  <a:pt x="37" y="704"/>
                </a:lnTo>
                <a:lnTo>
                  <a:pt x="48" y="734"/>
                </a:lnTo>
                <a:lnTo>
                  <a:pt x="48" y="734"/>
                </a:lnTo>
                <a:lnTo>
                  <a:pt x="53" y="739"/>
                </a:lnTo>
                <a:lnTo>
                  <a:pt x="55" y="745"/>
                </a:lnTo>
                <a:lnTo>
                  <a:pt x="62" y="758"/>
                </a:lnTo>
                <a:lnTo>
                  <a:pt x="62" y="758"/>
                </a:lnTo>
                <a:lnTo>
                  <a:pt x="73" y="778"/>
                </a:lnTo>
                <a:lnTo>
                  <a:pt x="88" y="798"/>
                </a:lnTo>
                <a:lnTo>
                  <a:pt x="117" y="837"/>
                </a:lnTo>
                <a:lnTo>
                  <a:pt x="117" y="837"/>
                </a:lnTo>
                <a:lnTo>
                  <a:pt x="151" y="872"/>
                </a:lnTo>
                <a:lnTo>
                  <a:pt x="187" y="905"/>
                </a:lnTo>
                <a:lnTo>
                  <a:pt x="206" y="920"/>
                </a:lnTo>
                <a:lnTo>
                  <a:pt x="226" y="932"/>
                </a:lnTo>
                <a:lnTo>
                  <a:pt x="246" y="945"/>
                </a:lnTo>
                <a:lnTo>
                  <a:pt x="268" y="958"/>
                </a:lnTo>
                <a:lnTo>
                  <a:pt x="268" y="958"/>
                </a:lnTo>
                <a:lnTo>
                  <a:pt x="289" y="969"/>
                </a:lnTo>
                <a:lnTo>
                  <a:pt x="311" y="978"/>
                </a:lnTo>
                <a:lnTo>
                  <a:pt x="335" y="988"/>
                </a:lnTo>
                <a:lnTo>
                  <a:pt x="357" y="995"/>
                </a:lnTo>
                <a:lnTo>
                  <a:pt x="381" y="1000"/>
                </a:lnTo>
                <a:lnTo>
                  <a:pt x="403" y="1006"/>
                </a:lnTo>
                <a:lnTo>
                  <a:pt x="427" y="1008"/>
                </a:lnTo>
                <a:lnTo>
                  <a:pt x="450" y="1012"/>
                </a:lnTo>
                <a:lnTo>
                  <a:pt x="450" y="1012"/>
                </a:lnTo>
                <a:lnTo>
                  <a:pt x="458" y="1013"/>
                </a:lnTo>
                <a:lnTo>
                  <a:pt x="467" y="1013"/>
                </a:lnTo>
                <a:lnTo>
                  <a:pt x="484" y="1013"/>
                </a:lnTo>
                <a:lnTo>
                  <a:pt x="484" y="1013"/>
                </a:lnTo>
                <a:lnTo>
                  <a:pt x="489" y="1015"/>
                </a:lnTo>
                <a:lnTo>
                  <a:pt x="496" y="1015"/>
                </a:lnTo>
                <a:lnTo>
                  <a:pt x="496" y="1015"/>
                </a:lnTo>
                <a:lnTo>
                  <a:pt x="502" y="1013"/>
                </a:lnTo>
                <a:lnTo>
                  <a:pt x="504" y="1013"/>
                </a:lnTo>
                <a:lnTo>
                  <a:pt x="506" y="1013"/>
                </a:lnTo>
                <a:lnTo>
                  <a:pt x="506" y="1013"/>
                </a:lnTo>
                <a:lnTo>
                  <a:pt x="507" y="1013"/>
                </a:lnTo>
                <a:lnTo>
                  <a:pt x="507" y="1013"/>
                </a:lnTo>
                <a:lnTo>
                  <a:pt x="507" y="1013"/>
                </a:lnTo>
                <a:lnTo>
                  <a:pt x="507" y="1013"/>
                </a:lnTo>
                <a:lnTo>
                  <a:pt x="507" y="1013"/>
                </a:lnTo>
                <a:lnTo>
                  <a:pt x="520" y="1013"/>
                </a:lnTo>
                <a:lnTo>
                  <a:pt x="520" y="1013"/>
                </a:lnTo>
                <a:lnTo>
                  <a:pt x="535" y="1013"/>
                </a:lnTo>
                <a:lnTo>
                  <a:pt x="550" y="1012"/>
                </a:lnTo>
                <a:lnTo>
                  <a:pt x="550" y="1012"/>
                </a:lnTo>
                <a:lnTo>
                  <a:pt x="555" y="1010"/>
                </a:lnTo>
                <a:lnTo>
                  <a:pt x="561" y="1008"/>
                </a:lnTo>
                <a:lnTo>
                  <a:pt x="568" y="1006"/>
                </a:lnTo>
                <a:lnTo>
                  <a:pt x="574" y="1004"/>
                </a:lnTo>
                <a:lnTo>
                  <a:pt x="574" y="1004"/>
                </a:lnTo>
                <a:lnTo>
                  <a:pt x="574" y="1006"/>
                </a:lnTo>
                <a:lnTo>
                  <a:pt x="574" y="1006"/>
                </a:lnTo>
                <a:lnTo>
                  <a:pt x="572" y="1008"/>
                </a:lnTo>
                <a:lnTo>
                  <a:pt x="576" y="1008"/>
                </a:lnTo>
                <a:lnTo>
                  <a:pt x="576" y="1008"/>
                </a:lnTo>
                <a:lnTo>
                  <a:pt x="581" y="1004"/>
                </a:lnTo>
                <a:lnTo>
                  <a:pt x="588" y="1002"/>
                </a:lnTo>
                <a:lnTo>
                  <a:pt x="609" y="997"/>
                </a:lnTo>
                <a:lnTo>
                  <a:pt x="609" y="997"/>
                </a:lnTo>
                <a:lnTo>
                  <a:pt x="629" y="991"/>
                </a:lnTo>
                <a:lnTo>
                  <a:pt x="645" y="986"/>
                </a:lnTo>
                <a:lnTo>
                  <a:pt x="645" y="986"/>
                </a:lnTo>
                <a:lnTo>
                  <a:pt x="645" y="986"/>
                </a:lnTo>
                <a:lnTo>
                  <a:pt x="645" y="984"/>
                </a:lnTo>
                <a:lnTo>
                  <a:pt x="645" y="984"/>
                </a:lnTo>
                <a:lnTo>
                  <a:pt x="649" y="984"/>
                </a:lnTo>
                <a:lnTo>
                  <a:pt x="651" y="982"/>
                </a:lnTo>
                <a:lnTo>
                  <a:pt x="656" y="978"/>
                </a:lnTo>
                <a:lnTo>
                  <a:pt x="656" y="978"/>
                </a:lnTo>
                <a:lnTo>
                  <a:pt x="679" y="969"/>
                </a:lnTo>
                <a:lnTo>
                  <a:pt x="697" y="958"/>
                </a:lnTo>
                <a:lnTo>
                  <a:pt x="732" y="934"/>
                </a:lnTo>
                <a:lnTo>
                  <a:pt x="732" y="934"/>
                </a:lnTo>
                <a:lnTo>
                  <a:pt x="739" y="932"/>
                </a:lnTo>
                <a:lnTo>
                  <a:pt x="745" y="931"/>
                </a:lnTo>
                <a:lnTo>
                  <a:pt x="747" y="927"/>
                </a:lnTo>
                <a:lnTo>
                  <a:pt x="747" y="927"/>
                </a:lnTo>
                <a:lnTo>
                  <a:pt x="739" y="931"/>
                </a:lnTo>
                <a:lnTo>
                  <a:pt x="737" y="931"/>
                </a:lnTo>
                <a:lnTo>
                  <a:pt x="736" y="929"/>
                </a:lnTo>
                <a:lnTo>
                  <a:pt x="736" y="929"/>
                </a:lnTo>
                <a:lnTo>
                  <a:pt x="747" y="923"/>
                </a:lnTo>
                <a:lnTo>
                  <a:pt x="756" y="914"/>
                </a:lnTo>
                <a:lnTo>
                  <a:pt x="756" y="914"/>
                </a:lnTo>
                <a:lnTo>
                  <a:pt x="767" y="907"/>
                </a:lnTo>
                <a:lnTo>
                  <a:pt x="771" y="903"/>
                </a:lnTo>
                <a:lnTo>
                  <a:pt x="776" y="899"/>
                </a:lnTo>
                <a:lnTo>
                  <a:pt x="776" y="899"/>
                </a:lnTo>
                <a:lnTo>
                  <a:pt x="776" y="897"/>
                </a:lnTo>
                <a:lnTo>
                  <a:pt x="774" y="897"/>
                </a:lnTo>
                <a:lnTo>
                  <a:pt x="774" y="896"/>
                </a:lnTo>
                <a:lnTo>
                  <a:pt x="776" y="896"/>
                </a:lnTo>
                <a:lnTo>
                  <a:pt x="776" y="896"/>
                </a:lnTo>
                <a:lnTo>
                  <a:pt x="783" y="890"/>
                </a:lnTo>
                <a:lnTo>
                  <a:pt x="791" y="885"/>
                </a:lnTo>
                <a:lnTo>
                  <a:pt x="804" y="874"/>
                </a:lnTo>
                <a:lnTo>
                  <a:pt x="804" y="874"/>
                </a:lnTo>
                <a:lnTo>
                  <a:pt x="805" y="870"/>
                </a:lnTo>
                <a:lnTo>
                  <a:pt x="811" y="864"/>
                </a:lnTo>
                <a:lnTo>
                  <a:pt x="820" y="855"/>
                </a:lnTo>
                <a:lnTo>
                  <a:pt x="820" y="855"/>
                </a:lnTo>
                <a:lnTo>
                  <a:pt x="820" y="855"/>
                </a:lnTo>
                <a:lnTo>
                  <a:pt x="818" y="855"/>
                </a:lnTo>
                <a:lnTo>
                  <a:pt x="817" y="855"/>
                </a:lnTo>
                <a:lnTo>
                  <a:pt x="817" y="853"/>
                </a:lnTo>
                <a:lnTo>
                  <a:pt x="817" y="853"/>
                </a:lnTo>
                <a:lnTo>
                  <a:pt x="828" y="842"/>
                </a:lnTo>
                <a:lnTo>
                  <a:pt x="840" y="831"/>
                </a:lnTo>
                <a:lnTo>
                  <a:pt x="840" y="831"/>
                </a:lnTo>
                <a:lnTo>
                  <a:pt x="840" y="826"/>
                </a:lnTo>
                <a:lnTo>
                  <a:pt x="842" y="822"/>
                </a:lnTo>
                <a:lnTo>
                  <a:pt x="842" y="822"/>
                </a:lnTo>
                <a:lnTo>
                  <a:pt x="844" y="820"/>
                </a:lnTo>
                <a:lnTo>
                  <a:pt x="844" y="822"/>
                </a:lnTo>
                <a:lnTo>
                  <a:pt x="846" y="822"/>
                </a:lnTo>
                <a:lnTo>
                  <a:pt x="848" y="820"/>
                </a:lnTo>
                <a:lnTo>
                  <a:pt x="848" y="820"/>
                </a:lnTo>
                <a:lnTo>
                  <a:pt x="846" y="818"/>
                </a:lnTo>
                <a:lnTo>
                  <a:pt x="846" y="818"/>
                </a:lnTo>
                <a:lnTo>
                  <a:pt x="842" y="818"/>
                </a:lnTo>
                <a:lnTo>
                  <a:pt x="842" y="818"/>
                </a:lnTo>
                <a:lnTo>
                  <a:pt x="842" y="818"/>
                </a:lnTo>
                <a:lnTo>
                  <a:pt x="842" y="813"/>
                </a:lnTo>
                <a:lnTo>
                  <a:pt x="842" y="809"/>
                </a:lnTo>
                <a:lnTo>
                  <a:pt x="842" y="809"/>
                </a:lnTo>
                <a:lnTo>
                  <a:pt x="846" y="805"/>
                </a:lnTo>
                <a:lnTo>
                  <a:pt x="850" y="802"/>
                </a:lnTo>
                <a:lnTo>
                  <a:pt x="853" y="791"/>
                </a:lnTo>
                <a:lnTo>
                  <a:pt x="853" y="791"/>
                </a:lnTo>
                <a:lnTo>
                  <a:pt x="861" y="782"/>
                </a:lnTo>
                <a:lnTo>
                  <a:pt x="866" y="772"/>
                </a:lnTo>
                <a:lnTo>
                  <a:pt x="866" y="772"/>
                </a:lnTo>
                <a:lnTo>
                  <a:pt x="868" y="765"/>
                </a:lnTo>
                <a:lnTo>
                  <a:pt x="872" y="758"/>
                </a:lnTo>
                <a:lnTo>
                  <a:pt x="872" y="758"/>
                </a:lnTo>
                <a:lnTo>
                  <a:pt x="877" y="752"/>
                </a:lnTo>
                <a:lnTo>
                  <a:pt x="883" y="745"/>
                </a:lnTo>
                <a:lnTo>
                  <a:pt x="883" y="745"/>
                </a:lnTo>
                <a:lnTo>
                  <a:pt x="883" y="743"/>
                </a:lnTo>
                <a:lnTo>
                  <a:pt x="881" y="743"/>
                </a:lnTo>
                <a:lnTo>
                  <a:pt x="881" y="743"/>
                </a:lnTo>
                <a:lnTo>
                  <a:pt x="881" y="741"/>
                </a:lnTo>
                <a:lnTo>
                  <a:pt x="881" y="741"/>
                </a:lnTo>
                <a:lnTo>
                  <a:pt x="896" y="714"/>
                </a:lnTo>
                <a:lnTo>
                  <a:pt x="899" y="699"/>
                </a:lnTo>
                <a:lnTo>
                  <a:pt x="903" y="686"/>
                </a:lnTo>
                <a:lnTo>
                  <a:pt x="903" y="686"/>
                </a:lnTo>
                <a:lnTo>
                  <a:pt x="897" y="702"/>
                </a:lnTo>
                <a:lnTo>
                  <a:pt x="892" y="717"/>
                </a:lnTo>
                <a:lnTo>
                  <a:pt x="885" y="730"/>
                </a:lnTo>
                <a:lnTo>
                  <a:pt x="877" y="745"/>
                </a:lnTo>
                <a:lnTo>
                  <a:pt x="877" y="745"/>
                </a:lnTo>
                <a:lnTo>
                  <a:pt x="875" y="747"/>
                </a:lnTo>
                <a:lnTo>
                  <a:pt x="874" y="750"/>
                </a:lnTo>
                <a:lnTo>
                  <a:pt x="872" y="754"/>
                </a:lnTo>
                <a:lnTo>
                  <a:pt x="870" y="754"/>
                </a:lnTo>
                <a:lnTo>
                  <a:pt x="870" y="754"/>
                </a:lnTo>
                <a:lnTo>
                  <a:pt x="870" y="756"/>
                </a:lnTo>
                <a:lnTo>
                  <a:pt x="872" y="756"/>
                </a:lnTo>
                <a:lnTo>
                  <a:pt x="872" y="756"/>
                </a:lnTo>
                <a:lnTo>
                  <a:pt x="872" y="758"/>
                </a:lnTo>
                <a:lnTo>
                  <a:pt x="872" y="758"/>
                </a:lnTo>
                <a:lnTo>
                  <a:pt x="868" y="761"/>
                </a:lnTo>
                <a:lnTo>
                  <a:pt x="868" y="761"/>
                </a:lnTo>
                <a:lnTo>
                  <a:pt x="866" y="760"/>
                </a:lnTo>
                <a:lnTo>
                  <a:pt x="864" y="760"/>
                </a:lnTo>
                <a:lnTo>
                  <a:pt x="861" y="760"/>
                </a:lnTo>
                <a:lnTo>
                  <a:pt x="861" y="760"/>
                </a:lnTo>
                <a:lnTo>
                  <a:pt x="848" y="782"/>
                </a:lnTo>
                <a:lnTo>
                  <a:pt x="835" y="800"/>
                </a:lnTo>
                <a:lnTo>
                  <a:pt x="835" y="800"/>
                </a:lnTo>
                <a:lnTo>
                  <a:pt x="833" y="800"/>
                </a:lnTo>
                <a:lnTo>
                  <a:pt x="835" y="800"/>
                </a:lnTo>
                <a:lnTo>
                  <a:pt x="835" y="802"/>
                </a:lnTo>
                <a:lnTo>
                  <a:pt x="835" y="802"/>
                </a:lnTo>
                <a:lnTo>
                  <a:pt x="835" y="802"/>
                </a:lnTo>
                <a:lnTo>
                  <a:pt x="824" y="817"/>
                </a:lnTo>
                <a:lnTo>
                  <a:pt x="824" y="817"/>
                </a:lnTo>
                <a:lnTo>
                  <a:pt x="818" y="817"/>
                </a:lnTo>
                <a:lnTo>
                  <a:pt x="817" y="817"/>
                </a:lnTo>
                <a:lnTo>
                  <a:pt x="817" y="815"/>
                </a:lnTo>
                <a:lnTo>
                  <a:pt x="817" y="815"/>
                </a:lnTo>
                <a:lnTo>
                  <a:pt x="828" y="802"/>
                </a:lnTo>
                <a:lnTo>
                  <a:pt x="837" y="785"/>
                </a:lnTo>
                <a:lnTo>
                  <a:pt x="857" y="752"/>
                </a:lnTo>
                <a:lnTo>
                  <a:pt x="857" y="752"/>
                </a:lnTo>
                <a:lnTo>
                  <a:pt x="864" y="745"/>
                </a:lnTo>
                <a:lnTo>
                  <a:pt x="866" y="739"/>
                </a:lnTo>
                <a:lnTo>
                  <a:pt x="866" y="736"/>
                </a:lnTo>
                <a:lnTo>
                  <a:pt x="866" y="736"/>
                </a:lnTo>
                <a:lnTo>
                  <a:pt x="862" y="743"/>
                </a:lnTo>
                <a:lnTo>
                  <a:pt x="857" y="748"/>
                </a:lnTo>
                <a:lnTo>
                  <a:pt x="848" y="758"/>
                </a:lnTo>
                <a:lnTo>
                  <a:pt x="848" y="758"/>
                </a:lnTo>
                <a:lnTo>
                  <a:pt x="837" y="774"/>
                </a:lnTo>
                <a:lnTo>
                  <a:pt x="833" y="782"/>
                </a:lnTo>
                <a:lnTo>
                  <a:pt x="828" y="789"/>
                </a:lnTo>
                <a:lnTo>
                  <a:pt x="828" y="789"/>
                </a:lnTo>
                <a:lnTo>
                  <a:pt x="820" y="794"/>
                </a:lnTo>
                <a:lnTo>
                  <a:pt x="820" y="794"/>
                </a:lnTo>
                <a:lnTo>
                  <a:pt x="817" y="804"/>
                </a:lnTo>
                <a:lnTo>
                  <a:pt x="817" y="804"/>
                </a:lnTo>
                <a:lnTo>
                  <a:pt x="813" y="804"/>
                </a:lnTo>
                <a:lnTo>
                  <a:pt x="811" y="805"/>
                </a:lnTo>
                <a:lnTo>
                  <a:pt x="811" y="805"/>
                </a:lnTo>
                <a:lnTo>
                  <a:pt x="807" y="813"/>
                </a:lnTo>
                <a:lnTo>
                  <a:pt x="802" y="818"/>
                </a:lnTo>
                <a:lnTo>
                  <a:pt x="802" y="818"/>
                </a:lnTo>
                <a:lnTo>
                  <a:pt x="791" y="828"/>
                </a:lnTo>
                <a:lnTo>
                  <a:pt x="780" y="837"/>
                </a:lnTo>
                <a:lnTo>
                  <a:pt x="780" y="837"/>
                </a:lnTo>
                <a:lnTo>
                  <a:pt x="778" y="837"/>
                </a:lnTo>
                <a:lnTo>
                  <a:pt x="778" y="833"/>
                </a:lnTo>
                <a:lnTo>
                  <a:pt x="778" y="833"/>
                </a:lnTo>
                <a:lnTo>
                  <a:pt x="798" y="815"/>
                </a:lnTo>
                <a:lnTo>
                  <a:pt x="798" y="815"/>
                </a:lnTo>
                <a:lnTo>
                  <a:pt x="796" y="815"/>
                </a:lnTo>
                <a:lnTo>
                  <a:pt x="794" y="815"/>
                </a:lnTo>
                <a:lnTo>
                  <a:pt x="794" y="815"/>
                </a:lnTo>
                <a:lnTo>
                  <a:pt x="798" y="811"/>
                </a:lnTo>
                <a:lnTo>
                  <a:pt x="800" y="809"/>
                </a:lnTo>
                <a:lnTo>
                  <a:pt x="800" y="809"/>
                </a:lnTo>
                <a:lnTo>
                  <a:pt x="794" y="811"/>
                </a:lnTo>
                <a:lnTo>
                  <a:pt x="793" y="811"/>
                </a:lnTo>
                <a:lnTo>
                  <a:pt x="791" y="809"/>
                </a:lnTo>
                <a:lnTo>
                  <a:pt x="791" y="807"/>
                </a:lnTo>
                <a:lnTo>
                  <a:pt x="791" y="807"/>
                </a:lnTo>
                <a:lnTo>
                  <a:pt x="804" y="794"/>
                </a:lnTo>
                <a:lnTo>
                  <a:pt x="815" y="780"/>
                </a:lnTo>
                <a:lnTo>
                  <a:pt x="835" y="754"/>
                </a:lnTo>
                <a:lnTo>
                  <a:pt x="835" y="754"/>
                </a:lnTo>
                <a:lnTo>
                  <a:pt x="835" y="750"/>
                </a:lnTo>
                <a:lnTo>
                  <a:pt x="835" y="747"/>
                </a:lnTo>
                <a:lnTo>
                  <a:pt x="835" y="747"/>
                </a:lnTo>
                <a:lnTo>
                  <a:pt x="851" y="719"/>
                </a:lnTo>
                <a:lnTo>
                  <a:pt x="861" y="704"/>
                </a:lnTo>
                <a:lnTo>
                  <a:pt x="866" y="688"/>
                </a:lnTo>
                <a:lnTo>
                  <a:pt x="866" y="688"/>
                </a:lnTo>
                <a:lnTo>
                  <a:pt x="846" y="723"/>
                </a:lnTo>
                <a:lnTo>
                  <a:pt x="826" y="758"/>
                </a:lnTo>
                <a:lnTo>
                  <a:pt x="826" y="758"/>
                </a:lnTo>
                <a:lnTo>
                  <a:pt x="824" y="758"/>
                </a:lnTo>
                <a:lnTo>
                  <a:pt x="822" y="760"/>
                </a:lnTo>
                <a:lnTo>
                  <a:pt x="822" y="760"/>
                </a:lnTo>
                <a:lnTo>
                  <a:pt x="811" y="776"/>
                </a:lnTo>
                <a:lnTo>
                  <a:pt x="800" y="789"/>
                </a:lnTo>
                <a:lnTo>
                  <a:pt x="800" y="789"/>
                </a:lnTo>
                <a:lnTo>
                  <a:pt x="785" y="793"/>
                </a:lnTo>
                <a:lnTo>
                  <a:pt x="785" y="793"/>
                </a:lnTo>
                <a:lnTo>
                  <a:pt x="778" y="800"/>
                </a:lnTo>
                <a:lnTo>
                  <a:pt x="771" y="807"/>
                </a:lnTo>
                <a:lnTo>
                  <a:pt x="754" y="818"/>
                </a:lnTo>
                <a:lnTo>
                  <a:pt x="754" y="818"/>
                </a:lnTo>
                <a:lnTo>
                  <a:pt x="736" y="826"/>
                </a:lnTo>
                <a:lnTo>
                  <a:pt x="719" y="837"/>
                </a:lnTo>
                <a:lnTo>
                  <a:pt x="719" y="837"/>
                </a:lnTo>
                <a:lnTo>
                  <a:pt x="717" y="835"/>
                </a:lnTo>
                <a:lnTo>
                  <a:pt x="713" y="835"/>
                </a:lnTo>
                <a:lnTo>
                  <a:pt x="713" y="835"/>
                </a:lnTo>
                <a:lnTo>
                  <a:pt x="717" y="828"/>
                </a:lnTo>
                <a:lnTo>
                  <a:pt x="717" y="828"/>
                </a:lnTo>
                <a:lnTo>
                  <a:pt x="721" y="824"/>
                </a:lnTo>
                <a:lnTo>
                  <a:pt x="726" y="820"/>
                </a:lnTo>
                <a:lnTo>
                  <a:pt x="726" y="820"/>
                </a:lnTo>
                <a:lnTo>
                  <a:pt x="739" y="805"/>
                </a:lnTo>
                <a:lnTo>
                  <a:pt x="756" y="791"/>
                </a:lnTo>
                <a:lnTo>
                  <a:pt x="771" y="776"/>
                </a:lnTo>
                <a:lnTo>
                  <a:pt x="785" y="758"/>
                </a:lnTo>
                <a:lnTo>
                  <a:pt x="785" y="758"/>
                </a:lnTo>
                <a:lnTo>
                  <a:pt x="783" y="756"/>
                </a:lnTo>
                <a:lnTo>
                  <a:pt x="782" y="754"/>
                </a:lnTo>
                <a:lnTo>
                  <a:pt x="776" y="754"/>
                </a:lnTo>
                <a:lnTo>
                  <a:pt x="776" y="754"/>
                </a:lnTo>
                <a:lnTo>
                  <a:pt x="771" y="761"/>
                </a:lnTo>
                <a:lnTo>
                  <a:pt x="763" y="769"/>
                </a:lnTo>
                <a:lnTo>
                  <a:pt x="758" y="776"/>
                </a:lnTo>
                <a:lnTo>
                  <a:pt x="748" y="782"/>
                </a:lnTo>
                <a:lnTo>
                  <a:pt x="748" y="782"/>
                </a:lnTo>
                <a:lnTo>
                  <a:pt x="743" y="780"/>
                </a:lnTo>
                <a:lnTo>
                  <a:pt x="741" y="774"/>
                </a:lnTo>
                <a:lnTo>
                  <a:pt x="743" y="771"/>
                </a:lnTo>
                <a:lnTo>
                  <a:pt x="747" y="765"/>
                </a:lnTo>
                <a:lnTo>
                  <a:pt x="747" y="765"/>
                </a:lnTo>
                <a:lnTo>
                  <a:pt x="769" y="741"/>
                </a:lnTo>
                <a:lnTo>
                  <a:pt x="769" y="741"/>
                </a:lnTo>
                <a:lnTo>
                  <a:pt x="785" y="721"/>
                </a:lnTo>
                <a:lnTo>
                  <a:pt x="785" y="721"/>
                </a:lnTo>
                <a:lnTo>
                  <a:pt x="804" y="688"/>
                </a:lnTo>
                <a:lnTo>
                  <a:pt x="818" y="653"/>
                </a:lnTo>
                <a:lnTo>
                  <a:pt x="818" y="653"/>
                </a:lnTo>
                <a:lnTo>
                  <a:pt x="824" y="634"/>
                </a:lnTo>
                <a:lnTo>
                  <a:pt x="829" y="616"/>
                </a:lnTo>
                <a:lnTo>
                  <a:pt x="833" y="598"/>
                </a:lnTo>
                <a:lnTo>
                  <a:pt x="837" y="579"/>
                </a:lnTo>
                <a:lnTo>
                  <a:pt x="837" y="579"/>
                </a:lnTo>
                <a:lnTo>
                  <a:pt x="828" y="620"/>
                </a:lnTo>
                <a:lnTo>
                  <a:pt x="822" y="638"/>
                </a:lnTo>
                <a:lnTo>
                  <a:pt x="815" y="655"/>
                </a:lnTo>
                <a:lnTo>
                  <a:pt x="815" y="655"/>
                </a:lnTo>
                <a:lnTo>
                  <a:pt x="815" y="656"/>
                </a:lnTo>
                <a:lnTo>
                  <a:pt x="815" y="658"/>
                </a:lnTo>
                <a:lnTo>
                  <a:pt x="815" y="658"/>
                </a:lnTo>
                <a:lnTo>
                  <a:pt x="796" y="693"/>
                </a:lnTo>
                <a:lnTo>
                  <a:pt x="778" y="725"/>
                </a:lnTo>
                <a:lnTo>
                  <a:pt x="778" y="725"/>
                </a:lnTo>
                <a:lnTo>
                  <a:pt x="772" y="730"/>
                </a:lnTo>
                <a:lnTo>
                  <a:pt x="767" y="737"/>
                </a:lnTo>
                <a:lnTo>
                  <a:pt x="759" y="745"/>
                </a:lnTo>
                <a:lnTo>
                  <a:pt x="752" y="750"/>
                </a:lnTo>
                <a:lnTo>
                  <a:pt x="752" y="750"/>
                </a:lnTo>
                <a:lnTo>
                  <a:pt x="750" y="745"/>
                </a:lnTo>
                <a:lnTo>
                  <a:pt x="750" y="739"/>
                </a:lnTo>
                <a:lnTo>
                  <a:pt x="752" y="734"/>
                </a:lnTo>
                <a:lnTo>
                  <a:pt x="756" y="728"/>
                </a:lnTo>
                <a:lnTo>
                  <a:pt x="756" y="728"/>
                </a:lnTo>
                <a:lnTo>
                  <a:pt x="747" y="737"/>
                </a:lnTo>
                <a:lnTo>
                  <a:pt x="736" y="745"/>
                </a:lnTo>
                <a:lnTo>
                  <a:pt x="736" y="745"/>
                </a:lnTo>
                <a:lnTo>
                  <a:pt x="728" y="754"/>
                </a:lnTo>
                <a:lnTo>
                  <a:pt x="725" y="758"/>
                </a:lnTo>
                <a:lnTo>
                  <a:pt x="721" y="760"/>
                </a:lnTo>
                <a:lnTo>
                  <a:pt x="721" y="760"/>
                </a:lnTo>
                <a:lnTo>
                  <a:pt x="721" y="760"/>
                </a:lnTo>
                <a:lnTo>
                  <a:pt x="719" y="760"/>
                </a:lnTo>
                <a:lnTo>
                  <a:pt x="719" y="760"/>
                </a:lnTo>
                <a:lnTo>
                  <a:pt x="715" y="763"/>
                </a:lnTo>
                <a:lnTo>
                  <a:pt x="715" y="763"/>
                </a:lnTo>
                <a:lnTo>
                  <a:pt x="713" y="765"/>
                </a:lnTo>
                <a:lnTo>
                  <a:pt x="712" y="769"/>
                </a:lnTo>
                <a:lnTo>
                  <a:pt x="712" y="769"/>
                </a:lnTo>
                <a:lnTo>
                  <a:pt x="708" y="771"/>
                </a:lnTo>
                <a:lnTo>
                  <a:pt x="704" y="772"/>
                </a:lnTo>
                <a:lnTo>
                  <a:pt x="704" y="772"/>
                </a:lnTo>
                <a:lnTo>
                  <a:pt x="682" y="789"/>
                </a:lnTo>
                <a:lnTo>
                  <a:pt x="669" y="796"/>
                </a:lnTo>
                <a:lnTo>
                  <a:pt x="658" y="802"/>
                </a:lnTo>
                <a:lnTo>
                  <a:pt x="653" y="805"/>
                </a:lnTo>
                <a:lnTo>
                  <a:pt x="653" y="805"/>
                </a:lnTo>
                <a:lnTo>
                  <a:pt x="651" y="804"/>
                </a:lnTo>
                <a:lnTo>
                  <a:pt x="649" y="804"/>
                </a:lnTo>
                <a:lnTo>
                  <a:pt x="649" y="804"/>
                </a:lnTo>
                <a:lnTo>
                  <a:pt x="649" y="805"/>
                </a:lnTo>
                <a:lnTo>
                  <a:pt x="647" y="805"/>
                </a:lnTo>
                <a:lnTo>
                  <a:pt x="647" y="805"/>
                </a:lnTo>
                <a:lnTo>
                  <a:pt x="627" y="815"/>
                </a:lnTo>
                <a:lnTo>
                  <a:pt x="627" y="815"/>
                </a:lnTo>
                <a:lnTo>
                  <a:pt x="614" y="820"/>
                </a:lnTo>
                <a:lnTo>
                  <a:pt x="601" y="824"/>
                </a:lnTo>
                <a:lnTo>
                  <a:pt x="577" y="829"/>
                </a:lnTo>
                <a:lnTo>
                  <a:pt x="577" y="829"/>
                </a:lnTo>
                <a:lnTo>
                  <a:pt x="576" y="829"/>
                </a:lnTo>
                <a:lnTo>
                  <a:pt x="576" y="828"/>
                </a:lnTo>
                <a:lnTo>
                  <a:pt x="576" y="828"/>
                </a:lnTo>
                <a:lnTo>
                  <a:pt x="574" y="828"/>
                </a:lnTo>
                <a:lnTo>
                  <a:pt x="574" y="828"/>
                </a:lnTo>
                <a:lnTo>
                  <a:pt x="535" y="831"/>
                </a:lnTo>
                <a:lnTo>
                  <a:pt x="535" y="831"/>
                </a:lnTo>
                <a:lnTo>
                  <a:pt x="517" y="831"/>
                </a:lnTo>
                <a:lnTo>
                  <a:pt x="507" y="831"/>
                </a:lnTo>
                <a:lnTo>
                  <a:pt x="500" y="831"/>
                </a:lnTo>
                <a:lnTo>
                  <a:pt x="498" y="831"/>
                </a:lnTo>
                <a:lnTo>
                  <a:pt x="496" y="831"/>
                </a:lnTo>
                <a:lnTo>
                  <a:pt x="496" y="831"/>
                </a:lnTo>
                <a:lnTo>
                  <a:pt x="495" y="829"/>
                </a:lnTo>
                <a:lnTo>
                  <a:pt x="495" y="828"/>
                </a:lnTo>
                <a:lnTo>
                  <a:pt x="493" y="828"/>
                </a:lnTo>
                <a:lnTo>
                  <a:pt x="493" y="828"/>
                </a:lnTo>
                <a:lnTo>
                  <a:pt x="491" y="828"/>
                </a:lnTo>
                <a:lnTo>
                  <a:pt x="491" y="829"/>
                </a:lnTo>
                <a:lnTo>
                  <a:pt x="489" y="829"/>
                </a:lnTo>
                <a:lnTo>
                  <a:pt x="487" y="829"/>
                </a:lnTo>
                <a:lnTo>
                  <a:pt x="487" y="829"/>
                </a:lnTo>
                <a:lnTo>
                  <a:pt x="484" y="826"/>
                </a:lnTo>
                <a:lnTo>
                  <a:pt x="484" y="826"/>
                </a:lnTo>
                <a:lnTo>
                  <a:pt x="439" y="818"/>
                </a:lnTo>
                <a:lnTo>
                  <a:pt x="417" y="815"/>
                </a:lnTo>
                <a:lnTo>
                  <a:pt x="395" y="807"/>
                </a:lnTo>
                <a:lnTo>
                  <a:pt x="395" y="807"/>
                </a:lnTo>
                <a:lnTo>
                  <a:pt x="375" y="800"/>
                </a:lnTo>
                <a:lnTo>
                  <a:pt x="357" y="791"/>
                </a:lnTo>
                <a:lnTo>
                  <a:pt x="338" y="780"/>
                </a:lnTo>
                <a:lnTo>
                  <a:pt x="322" y="767"/>
                </a:lnTo>
                <a:lnTo>
                  <a:pt x="322" y="767"/>
                </a:lnTo>
                <a:lnTo>
                  <a:pt x="296" y="748"/>
                </a:lnTo>
                <a:lnTo>
                  <a:pt x="285" y="737"/>
                </a:lnTo>
                <a:lnTo>
                  <a:pt x="276" y="726"/>
                </a:lnTo>
                <a:lnTo>
                  <a:pt x="276" y="726"/>
                </a:lnTo>
                <a:lnTo>
                  <a:pt x="263" y="714"/>
                </a:lnTo>
                <a:lnTo>
                  <a:pt x="252" y="699"/>
                </a:lnTo>
                <a:lnTo>
                  <a:pt x="243" y="684"/>
                </a:lnTo>
                <a:lnTo>
                  <a:pt x="233" y="669"/>
                </a:lnTo>
                <a:lnTo>
                  <a:pt x="233" y="669"/>
                </a:lnTo>
                <a:lnTo>
                  <a:pt x="222" y="644"/>
                </a:lnTo>
                <a:lnTo>
                  <a:pt x="213" y="622"/>
                </a:lnTo>
                <a:lnTo>
                  <a:pt x="213" y="622"/>
                </a:lnTo>
                <a:lnTo>
                  <a:pt x="209" y="614"/>
                </a:lnTo>
                <a:lnTo>
                  <a:pt x="209" y="614"/>
                </a:lnTo>
                <a:lnTo>
                  <a:pt x="208" y="607"/>
                </a:lnTo>
                <a:lnTo>
                  <a:pt x="208" y="601"/>
                </a:lnTo>
                <a:lnTo>
                  <a:pt x="208" y="601"/>
                </a:lnTo>
                <a:lnTo>
                  <a:pt x="202" y="583"/>
                </a:lnTo>
                <a:lnTo>
                  <a:pt x="198" y="565"/>
                </a:lnTo>
                <a:lnTo>
                  <a:pt x="198" y="565"/>
                </a:lnTo>
                <a:lnTo>
                  <a:pt x="197" y="544"/>
                </a:lnTo>
                <a:lnTo>
                  <a:pt x="197" y="544"/>
                </a:lnTo>
                <a:lnTo>
                  <a:pt x="197" y="535"/>
                </a:lnTo>
                <a:lnTo>
                  <a:pt x="197" y="526"/>
                </a:lnTo>
                <a:lnTo>
                  <a:pt x="197" y="526"/>
                </a:lnTo>
                <a:lnTo>
                  <a:pt x="197" y="519"/>
                </a:lnTo>
                <a:lnTo>
                  <a:pt x="197" y="515"/>
                </a:lnTo>
                <a:lnTo>
                  <a:pt x="197" y="513"/>
                </a:lnTo>
                <a:lnTo>
                  <a:pt x="197" y="513"/>
                </a:lnTo>
                <a:lnTo>
                  <a:pt x="195" y="509"/>
                </a:lnTo>
                <a:lnTo>
                  <a:pt x="195" y="509"/>
                </a:lnTo>
                <a:lnTo>
                  <a:pt x="195" y="502"/>
                </a:lnTo>
                <a:lnTo>
                  <a:pt x="195" y="502"/>
                </a:lnTo>
                <a:lnTo>
                  <a:pt x="197" y="495"/>
                </a:lnTo>
                <a:lnTo>
                  <a:pt x="198" y="487"/>
                </a:lnTo>
                <a:lnTo>
                  <a:pt x="198" y="487"/>
                </a:lnTo>
                <a:lnTo>
                  <a:pt x="200" y="467"/>
                </a:lnTo>
                <a:lnTo>
                  <a:pt x="202" y="456"/>
                </a:lnTo>
                <a:lnTo>
                  <a:pt x="204" y="445"/>
                </a:lnTo>
                <a:lnTo>
                  <a:pt x="204" y="445"/>
                </a:lnTo>
                <a:lnTo>
                  <a:pt x="213" y="419"/>
                </a:lnTo>
                <a:lnTo>
                  <a:pt x="219" y="406"/>
                </a:lnTo>
                <a:lnTo>
                  <a:pt x="222" y="393"/>
                </a:lnTo>
                <a:lnTo>
                  <a:pt x="222" y="393"/>
                </a:lnTo>
                <a:lnTo>
                  <a:pt x="239" y="366"/>
                </a:lnTo>
                <a:lnTo>
                  <a:pt x="257" y="338"/>
                </a:lnTo>
                <a:lnTo>
                  <a:pt x="257" y="338"/>
                </a:lnTo>
                <a:lnTo>
                  <a:pt x="266" y="331"/>
                </a:lnTo>
                <a:lnTo>
                  <a:pt x="274" y="322"/>
                </a:lnTo>
                <a:lnTo>
                  <a:pt x="281" y="311"/>
                </a:lnTo>
                <a:lnTo>
                  <a:pt x="290" y="301"/>
                </a:lnTo>
                <a:lnTo>
                  <a:pt x="290" y="301"/>
                </a:lnTo>
                <a:lnTo>
                  <a:pt x="296" y="300"/>
                </a:lnTo>
                <a:lnTo>
                  <a:pt x="296" y="300"/>
                </a:lnTo>
                <a:lnTo>
                  <a:pt x="312" y="287"/>
                </a:lnTo>
                <a:lnTo>
                  <a:pt x="327" y="274"/>
                </a:lnTo>
                <a:lnTo>
                  <a:pt x="327" y="274"/>
                </a:lnTo>
                <a:lnTo>
                  <a:pt x="344" y="261"/>
                </a:lnTo>
                <a:lnTo>
                  <a:pt x="358" y="254"/>
                </a:lnTo>
                <a:lnTo>
                  <a:pt x="358" y="254"/>
                </a:lnTo>
                <a:lnTo>
                  <a:pt x="364" y="250"/>
                </a:lnTo>
                <a:lnTo>
                  <a:pt x="369" y="246"/>
                </a:lnTo>
                <a:lnTo>
                  <a:pt x="381" y="244"/>
                </a:lnTo>
                <a:lnTo>
                  <a:pt x="381" y="244"/>
                </a:lnTo>
                <a:lnTo>
                  <a:pt x="392" y="239"/>
                </a:lnTo>
                <a:lnTo>
                  <a:pt x="401" y="233"/>
                </a:lnTo>
                <a:lnTo>
                  <a:pt x="401" y="233"/>
                </a:lnTo>
                <a:lnTo>
                  <a:pt x="408" y="233"/>
                </a:lnTo>
                <a:lnTo>
                  <a:pt x="408" y="233"/>
                </a:lnTo>
                <a:lnTo>
                  <a:pt x="419" y="228"/>
                </a:lnTo>
                <a:lnTo>
                  <a:pt x="432" y="224"/>
                </a:lnTo>
                <a:lnTo>
                  <a:pt x="432" y="224"/>
                </a:lnTo>
                <a:lnTo>
                  <a:pt x="441" y="222"/>
                </a:lnTo>
                <a:lnTo>
                  <a:pt x="452" y="222"/>
                </a:lnTo>
                <a:lnTo>
                  <a:pt x="463" y="221"/>
                </a:lnTo>
                <a:lnTo>
                  <a:pt x="474" y="219"/>
                </a:lnTo>
                <a:lnTo>
                  <a:pt x="474" y="219"/>
                </a:lnTo>
                <a:lnTo>
                  <a:pt x="495" y="221"/>
                </a:lnTo>
                <a:lnTo>
                  <a:pt x="495" y="221"/>
                </a:lnTo>
                <a:lnTo>
                  <a:pt x="506" y="221"/>
                </a:lnTo>
                <a:lnTo>
                  <a:pt x="506" y="221"/>
                </a:lnTo>
                <a:lnTo>
                  <a:pt x="507" y="221"/>
                </a:lnTo>
                <a:lnTo>
                  <a:pt x="507" y="221"/>
                </a:lnTo>
                <a:lnTo>
                  <a:pt x="507" y="221"/>
                </a:lnTo>
                <a:lnTo>
                  <a:pt x="506" y="221"/>
                </a:lnTo>
                <a:lnTo>
                  <a:pt x="506" y="221"/>
                </a:lnTo>
                <a:lnTo>
                  <a:pt x="506" y="221"/>
                </a:lnTo>
                <a:lnTo>
                  <a:pt x="506" y="221"/>
                </a:lnTo>
                <a:lnTo>
                  <a:pt x="506" y="221"/>
                </a:lnTo>
                <a:lnTo>
                  <a:pt x="507" y="221"/>
                </a:lnTo>
                <a:lnTo>
                  <a:pt x="511" y="221"/>
                </a:lnTo>
                <a:lnTo>
                  <a:pt x="515" y="219"/>
                </a:lnTo>
                <a:lnTo>
                  <a:pt x="515" y="219"/>
                </a:lnTo>
                <a:lnTo>
                  <a:pt x="517" y="219"/>
                </a:lnTo>
                <a:lnTo>
                  <a:pt x="517" y="219"/>
                </a:lnTo>
                <a:lnTo>
                  <a:pt x="524" y="221"/>
                </a:lnTo>
                <a:lnTo>
                  <a:pt x="524" y="221"/>
                </a:lnTo>
                <a:lnTo>
                  <a:pt x="533" y="222"/>
                </a:lnTo>
                <a:lnTo>
                  <a:pt x="533" y="222"/>
                </a:lnTo>
                <a:lnTo>
                  <a:pt x="550" y="224"/>
                </a:lnTo>
                <a:lnTo>
                  <a:pt x="550" y="224"/>
                </a:lnTo>
                <a:lnTo>
                  <a:pt x="566" y="226"/>
                </a:lnTo>
                <a:lnTo>
                  <a:pt x="583" y="230"/>
                </a:lnTo>
                <a:lnTo>
                  <a:pt x="583" y="230"/>
                </a:lnTo>
                <a:lnTo>
                  <a:pt x="592" y="235"/>
                </a:lnTo>
                <a:lnTo>
                  <a:pt x="598" y="237"/>
                </a:lnTo>
                <a:lnTo>
                  <a:pt x="603" y="237"/>
                </a:lnTo>
                <a:lnTo>
                  <a:pt x="603" y="237"/>
                </a:lnTo>
                <a:lnTo>
                  <a:pt x="609" y="241"/>
                </a:lnTo>
                <a:lnTo>
                  <a:pt x="614" y="243"/>
                </a:lnTo>
                <a:lnTo>
                  <a:pt x="629" y="248"/>
                </a:lnTo>
                <a:lnTo>
                  <a:pt x="629" y="248"/>
                </a:lnTo>
                <a:lnTo>
                  <a:pt x="640" y="255"/>
                </a:lnTo>
                <a:lnTo>
                  <a:pt x="653" y="265"/>
                </a:lnTo>
                <a:lnTo>
                  <a:pt x="653" y="265"/>
                </a:lnTo>
                <a:lnTo>
                  <a:pt x="671" y="278"/>
                </a:lnTo>
                <a:lnTo>
                  <a:pt x="680" y="283"/>
                </a:lnTo>
                <a:lnTo>
                  <a:pt x="684" y="292"/>
                </a:lnTo>
                <a:lnTo>
                  <a:pt x="684" y="292"/>
                </a:lnTo>
                <a:lnTo>
                  <a:pt x="684" y="296"/>
                </a:lnTo>
                <a:lnTo>
                  <a:pt x="684" y="300"/>
                </a:lnTo>
                <a:lnTo>
                  <a:pt x="688" y="300"/>
                </a:lnTo>
                <a:lnTo>
                  <a:pt x="691" y="300"/>
                </a:lnTo>
                <a:lnTo>
                  <a:pt x="691" y="300"/>
                </a:lnTo>
                <a:lnTo>
                  <a:pt x="701" y="301"/>
                </a:lnTo>
                <a:lnTo>
                  <a:pt x="704" y="303"/>
                </a:lnTo>
                <a:lnTo>
                  <a:pt x="706" y="305"/>
                </a:lnTo>
                <a:lnTo>
                  <a:pt x="706" y="305"/>
                </a:lnTo>
                <a:lnTo>
                  <a:pt x="708" y="309"/>
                </a:lnTo>
                <a:lnTo>
                  <a:pt x="706" y="312"/>
                </a:lnTo>
                <a:lnTo>
                  <a:pt x="704" y="320"/>
                </a:lnTo>
                <a:lnTo>
                  <a:pt x="704" y="320"/>
                </a:lnTo>
                <a:lnTo>
                  <a:pt x="708" y="325"/>
                </a:lnTo>
                <a:lnTo>
                  <a:pt x="713" y="331"/>
                </a:lnTo>
                <a:lnTo>
                  <a:pt x="713" y="331"/>
                </a:lnTo>
                <a:lnTo>
                  <a:pt x="715" y="335"/>
                </a:lnTo>
                <a:lnTo>
                  <a:pt x="715" y="338"/>
                </a:lnTo>
                <a:lnTo>
                  <a:pt x="717" y="344"/>
                </a:lnTo>
                <a:lnTo>
                  <a:pt x="719" y="349"/>
                </a:lnTo>
                <a:lnTo>
                  <a:pt x="719" y="349"/>
                </a:lnTo>
                <a:close/>
                <a:moveTo>
                  <a:pt x="809" y="844"/>
                </a:moveTo>
                <a:lnTo>
                  <a:pt x="809" y="844"/>
                </a:lnTo>
                <a:lnTo>
                  <a:pt x="811" y="844"/>
                </a:lnTo>
                <a:lnTo>
                  <a:pt x="811" y="844"/>
                </a:lnTo>
                <a:lnTo>
                  <a:pt x="809" y="846"/>
                </a:lnTo>
                <a:lnTo>
                  <a:pt x="807" y="846"/>
                </a:lnTo>
                <a:lnTo>
                  <a:pt x="807" y="846"/>
                </a:lnTo>
                <a:lnTo>
                  <a:pt x="809" y="844"/>
                </a:lnTo>
                <a:lnTo>
                  <a:pt x="809" y="844"/>
                </a:lnTo>
                <a:close/>
                <a:moveTo>
                  <a:pt x="809" y="840"/>
                </a:moveTo>
                <a:lnTo>
                  <a:pt x="809" y="840"/>
                </a:lnTo>
                <a:lnTo>
                  <a:pt x="820" y="828"/>
                </a:lnTo>
                <a:lnTo>
                  <a:pt x="826" y="822"/>
                </a:lnTo>
                <a:lnTo>
                  <a:pt x="831" y="818"/>
                </a:lnTo>
                <a:lnTo>
                  <a:pt x="831" y="818"/>
                </a:lnTo>
                <a:lnTo>
                  <a:pt x="831" y="817"/>
                </a:lnTo>
                <a:lnTo>
                  <a:pt x="829" y="817"/>
                </a:lnTo>
                <a:lnTo>
                  <a:pt x="828" y="815"/>
                </a:lnTo>
                <a:lnTo>
                  <a:pt x="829" y="813"/>
                </a:lnTo>
                <a:lnTo>
                  <a:pt x="829" y="813"/>
                </a:lnTo>
                <a:lnTo>
                  <a:pt x="835" y="809"/>
                </a:lnTo>
                <a:lnTo>
                  <a:pt x="842" y="804"/>
                </a:lnTo>
                <a:lnTo>
                  <a:pt x="842" y="804"/>
                </a:lnTo>
                <a:lnTo>
                  <a:pt x="842" y="804"/>
                </a:lnTo>
                <a:lnTo>
                  <a:pt x="842" y="805"/>
                </a:lnTo>
                <a:lnTo>
                  <a:pt x="840" y="811"/>
                </a:lnTo>
                <a:lnTo>
                  <a:pt x="837" y="815"/>
                </a:lnTo>
                <a:lnTo>
                  <a:pt x="837" y="817"/>
                </a:lnTo>
                <a:lnTo>
                  <a:pt x="837" y="818"/>
                </a:lnTo>
                <a:lnTo>
                  <a:pt x="837" y="818"/>
                </a:lnTo>
                <a:lnTo>
                  <a:pt x="833" y="824"/>
                </a:lnTo>
                <a:lnTo>
                  <a:pt x="831" y="828"/>
                </a:lnTo>
                <a:lnTo>
                  <a:pt x="831" y="828"/>
                </a:lnTo>
                <a:lnTo>
                  <a:pt x="826" y="833"/>
                </a:lnTo>
                <a:lnTo>
                  <a:pt x="822" y="837"/>
                </a:lnTo>
                <a:lnTo>
                  <a:pt x="818" y="840"/>
                </a:lnTo>
                <a:lnTo>
                  <a:pt x="815" y="844"/>
                </a:lnTo>
                <a:lnTo>
                  <a:pt x="815" y="844"/>
                </a:lnTo>
                <a:lnTo>
                  <a:pt x="815" y="842"/>
                </a:lnTo>
                <a:lnTo>
                  <a:pt x="813" y="842"/>
                </a:lnTo>
                <a:lnTo>
                  <a:pt x="811" y="842"/>
                </a:lnTo>
                <a:lnTo>
                  <a:pt x="809" y="840"/>
                </a:lnTo>
                <a:lnTo>
                  <a:pt x="809" y="8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4807"/>
          <p:cNvSpPr>
            <a:spLocks noEditPoints="1"/>
          </p:cNvSpPr>
          <p:nvPr/>
        </p:nvSpPr>
        <p:spPr bwMode="auto">
          <a:xfrm>
            <a:off x="6078125" y="863715"/>
            <a:ext cx="1494643" cy="1494643"/>
          </a:xfrm>
          <a:custGeom>
            <a:avLst/>
            <a:gdLst>
              <a:gd name="T0" fmla="*/ 760 w 1076"/>
              <a:gd name="T1" fmla="*/ 458 h 1078"/>
              <a:gd name="T2" fmla="*/ 857 w 1076"/>
              <a:gd name="T3" fmla="*/ 537 h 1078"/>
              <a:gd name="T4" fmla="*/ 920 w 1076"/>
              <a:gd name="T5" fmla="*/ 561 h 1078"/>
              <a:gd name="T6" fmla="*/ 1026 w 1076"/>
              <a:gd name="T7" fmla="*/ 524 h 1078"/>
              <a:gd name="T8" fmla="*/ 1069 w 1076"/>
              <a:gd name="T9" fmla="*/ 452 h 1078"/>
              <a:gd name="T10" fmla="*/ 1043 w 1076"/>
              <a:gd name="T11" fmla="*/ 270 h 1078"/>
              <a:gd name="T12" fmla="*/ 1004 w 1076"/>
              <a:gd name="T13" fmla="*/ 200 h 1078"/>
              <a:gd name="T14" fmla="*/ 921 w 1076"/>
              <a:gd name="T15" fmla="*/ 112 h 1078"/>
              <a:gd name="T16" fmla="*/ 815 w 1076"/>
              <a:gd name="T17" fmla="*/ 64 h 1078"/>
              <a:gd name="T18" fmla="*/ 673 w 1076"/>
              <a:gd name="T19" fmla="*/ 18 h 1078"/>
              <a:gd name="T20" fmla="*/ 576 w 1076"/>
              <a:gd name="T21" fmla="*/ 4 h 1078"/>
              <a:gd name="T22" fmla="*/ 539 w 1076"/>
              <a:gd name="T23" fmla="*/ 0 h 1078"/>
              <a:gd name="T24" fmla="*/ 384 w 1076"/>
              <a:gd name="T25" fmla="*/ 29 h 1078"/>
              <a:gd name="T26" fmla="*/ 265 w 1076"/>
              <a:gd name="T27" fmla="*/ 88 h 1078"/>
              <a:gd name="T28" fmla="*/ 101 w 1076"/>
              <a:gd name="T29" fmla="*/ 234 h 1078"/>
              <a:gd name="T30" fmla="*/ 16 w 1076"/>
              <a:gd name="T31" fmla="*/ 418 h 1078"/>
              <a:gd name="T32" fmla="*/ 0 w 1076"/>
              <a:gd name="T33" fmla="*/ 554 h 1078"/>
              <a:gd name="T34" fmla="*/ 29 w 1076"/>
              <a:gd name="T35" fmla="*/ 717 h 1078"/>
              <a:gd name="T36" fmla="*/ 164 w 1076"/>
              <a:gd name="T37" fmla="*/ 929 h 1078"/>
              <a:gd name="T38" fmla="*/ 480 w 1076"/>
              <a:gd name="T39" fmla="*/ 1072 h 1078"/>
              <a:gd name="T40" fmla="*/ 539 w 1076"/>
              <a:gd name="T41" fmla="*/ 1076 h 1078"/>
              <a:gd name="T42" fmla="*/ 611 w 1076"/>
              <a:gd name="T43" fmla="*/ 1065 h 1078"/>
              <a:gd name="T44" fmla="*/ 684 w 1076"/>
              <a:gd name="T45" fmla="*/ 1045 h 1078"/>
              <a:gd name="T46" fmla="*/ 789 w 1076"/>
              <a:gd name="T47" fmla="*/ 980 h 1078"/>
              <a:gd name="T48" fmla="*/ 818 w 1076"/>
              <a:gd name="T49" fmla="*/ 949 h 1078"/>
              <a:gd name="T50" fmla="*/ 863 w 1076"/>
              <a:gd name="T51" fmla="*/ 903 h 1078"/>
              <a:gd name="T52" fmla="*/ 887 w 1076"/>
              <a:gd name="T53" fmla="*/ 866 h 1078"/>
              <a:gd name="T54" fmla="*/ 888 w 1076"/>
              <a:gd name="T55" fmla="*/ 848 h 1078"/>
              <a:gd name="T56" fmla="*/ 921 w 1076"/>
              <a:gd name="T57" fmla="*/ 784 h 1078"/>
              <a:gd name="T58" fmla="*/ 918 w 1076"/>
              <a:gd name="T59" fmla="*/ 785 h 1078"/>
              <a:gd name="T60" fmla="*/ 907 w 1076"/>
              <a:gd name="T61" fmla="*/ 802 h 1078"/>
              <a:gd name="T62" fmla="*/ 863 w 1076"/>
              <a:gd name="T63" fmla="*/ 857 h 1078"/>
              <a:gd name="T64" fmla="*/ 890 w 1076"/>
              <a:gd name="T65" fmla="*/ 785 h 1078"/>
              <a:gd name="T66" fmla="*/ 850 w 1076"/>
              <a:gd name="T67" fmla="*/ 841 h 1078"/>
              <a:gd name="T68" fmla="*/ 830 w 1076"/>
              <a:gd name="T69" fmla="*/ 852 h 1078"/>
              <a:gd name="T70" fmla="*/ 864 w 1076"/>
              <a:gd name="T71" fmla="*/ 789 h 1078"/>
              <a:gd name="T72" fmla="*/ 852 w 1076"/>
              <a:gd name="T73" fmla="*/ 791 h 1078"/>
              <a:gd name="T74" fmla="*/ 745 w 1076"/>
              <a:gd name="T75" fmla="*/ 865 h 1078"/>
              <a:gd name="T76" fmla="*/ 806 w 1076"/>
              <a:gd name="T77" fmla="*/ 785 h 1078"/>
              <a:gd name="T78" fmla="*/ 763 w 1076"/>
              <a:gd name="T79" fmla="*/ 784 h 1078"/>
              <a:gd name="T80" fmla="*/ 831 w 1076"/>
              <a:gd name="T81" fmla="*/ 666 h 1078"/>
              <a:gd name="T82" fmla="*/ 767 w 1076"/>
              <a:gd name="T83" fmla="*/ 769 h 1078"/>
              <a:gd name="T84" fmla="*/ 734 w 1076"/>
              <a:gd name="T85" fmla="*/ 774 h 1078"/>
              <a:gd name="T86" fmla="*/ 677 w 1076"/>
              <a:gd name="T87" fmla="*/ 811 h 1078"/>
              <a:gd name="T88" fmla="*/ 603 w 1076"/>
              <a:gd name="T89" fmla="*/ 833 h 1078"/>
              <a:gd name="T90" fmla="*/ 541 w 1076"/>
              <a:gd name="T91" fmla="*/ 833 h 1078"/>
              <a:gd name="T92" fmla="*/ 528 w 1076"/>
              <a:gd name="T93" fmla="*/ 830 h 1078"/>
              <a:gd name="T94" fmla="*/ 425 w 1076"/>
              <a:gd name="T95" fmla="*/ 804 h 1078"/>
              <a:gd name="T96" fmla="*/ 287 w 1076"/>
              <a:gd name="T97" fmla="*/ 668 h 1078"/>
              <a:gd name="T98" fmla="*/ 263 w 1076"/>
              <a:gd name="T99" fmla="*/ 579 h 1078"/>
              <a:gd name="T100" fmla="*/ 265 w 1076"/>
              <a:gd name="T101" fmla="*/ 528 h 1078"/>
              <a:gd name="T102" fmla="*/ 348 w 1076"/>
              <a:gd name="T103" fmla="*/ 362 h 1078"/>
              <a:gd name="T104" fmla="*/ 428 w 1076"/>
              <a:gd name="T105" fmla="*/ 313 h 1078"/>
              <a:gd name="T106" fmla="*/ 530 w 1076"/>
              <a:gd name="T107" fmla="*/ 292 h 1078"/>
              <a:gd name="T108" fmla="*/ 546 w 1076"/>
              <a:gd name="T109" fmla="*/ 292 h 1078"/>
              <a:gd name="T110" fmla="*/ 620 w 1076"/>
              <a:gd name="T111" fmla="*/ 309 h 1078"/>
              <a:gd name="T112" fmla="*/ 693 w 1076"/>
              <a:gd name="T113" fmla="*/ 361 h 1078"/>
              <a:gd name="T114" fmla="*/ 708 w 1076"/>
              <a:gd name="T115" fmla="*/ 390 h 1078"/>
              <a:gd name="T116" fmla="*/ 850 w 1076"/>
              <a:gd name="T117" fmla="*/ 890 h 1078"/>
              <a:gd name="T118" fmla="*/ 866 w 1076"/>
              <a:gd name="T119" fmla="*/ 855 h 1078"/>
              <a:gd name="T120" fmla="*/ 872 w 1076"/>
              <a:gd name="T121" fmla="*/ 872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76" h="1078">
                <a:moveTo>
                  <a:pt x="717" y="414"/>
                </a:moveTo>
                <a:lnTo>
                  <a:pt x="717" y="414"/>
                </a:lnTo>
                <a:lnTo>
                  <a:pt x="723" y="418"/>
                </a:lnTo>
                <a:lnTo>
                  <a:pt x="726" y="419"/>
                </a:lnTo>
                <a:lnTo>
                  <a:pt x="726" y="419"/>
                </a:lnTo>
                <a:lnTo>
                  <a:pt x="732" y="429"/>
                </a:lnTo>
                <a:lnTo>
                  <a:pt x="734" y="432"/>
                </a:lnTo>
                <a:lnTo>
                  <a:pt x="738" y="438"/>
                </a:lnTo>
                <a:lnTo>
                  <a:pt x="738" y="438"/>
                </a:lnTo>
                <a:lnTo>
                  <a:pt x="745" y="443"/>
                </a:lnTo>
                <a:lnTo>
                  <a:pt x="752" y="449"/>
                </a:lnTo>
                <a:lnTo>
                  <a:pt x="752" y="449"/>
                </a:lnTo>
                <a:lnTo>
                  <a:pt x="760" y="458"/>
                </a:lnTo>
                <a:lnTo>
                  <a:pt x="760" y="458"/>
                </a:lnTo>
                <a:lnTo>
                  <a:pt x="769" y="467"/>
                </a:lnTo>
                <a:lnTo>
                  <a:pt x="772" y="473"/>
                </a:lnTo>
                <a:lnTo>
                  <a:pt x="778" y="475"/>
                </a:lnTo>
                <a:lnTo>
                  <a:pt x="778" y="475"/>
                </a:lnTo>
                <a:lnTo>
                  <a:pt x="789" y="482"/>
                </a:lnTo>
                <a:lnTo>
                  <a:pt x="800" y="491"/>
                </a:lnTo>
                <a:lnTo>
                  <a:pt x="800" y="491"/>
                </a:lnTo>
                <a:lnTo>
                  <a:pt x="802" y="495"/>
                </a:lnTo>
                <a:lnTo>
                  <a:pt x="802" y="495"/>
                </a:lnTo>
                <a:lnTo>
                  <a:pt x="817" y="504"/>
                </a:lnTo>
                <a:lnTo>
                  <a:pt x="831" y="513"/>
                </a:lnTo>
                <a:lnTo>
                  <a:pt x="844" y="522"/>
                </a:lnTo>
                <a:lnTo>
                  <a:pt x="852" y="530"/>
                </a:lnTo>
                <a:lnTo>
                  <a:pt x="857" y="537"/>
                </a:lnTo>
                <a:lnTo>
                  <a:pt x="857" y="537"/>
                </a:lnTo>
                <a:lnTo>
                  <a:pt x="866" y="541"/>
                </a:lnTo>
                <a:lnTo>
                  <a:pt x="875" y="544"/>
                </a:lnTo>
                <a:lnTo>
                  <a:pt x="875" y="544"/>
                </a:lnTo>
                <a:lnTo>
                  <a:pt x="879" y="548"/>
                </a:lnTo>
                <a:lnTo>
                  <a:pt x="885" y="552"/>
                </a:lnTo>
                <a:lnTo>
                  <a:pt x="885" y="552"/>
                </a:lnTo>
                <a:lnTo>
                  <a:pt x="892" y="554"/>
                </a:lnTo>
                <a:lnTo>
                  <a:pt x="901" y="554"/>
                </a:lnTo>
                <a:lnTo>
                  <a:pt x="910" y="556"/>
                </a:lnTo>
                <a:lnTo>
                  <a:pt x="914" y="559"/>
                </a:lnTo>
                <a:lnTo>
                  <a:pt x="918" y="561"/>
                </a:lnTo>
                <a:lnTo>
                  <a:pt x="918" y="561"/>
                </a:lnTo>
                <a:lnTo>
                  <a:pt x="920" y="561"/>
                </a:lnTo>
                <a:lnTo>
                  <a:pt x="923" y="559"/>
                </a:lnTo>
                <a:lnTo>
                  <a:pt x="923" y="559"/>
                </a:lnTo>
                <a:lnTo>
                  <a:pt x="938" y="559"/>
                </a:lnTo>
                <a:lnTo>
                  <a:pt x="953" y="557"/>
                </a:lnTo>
                <a:lnTo>
                  <a:pt x="967" y="557"/>
                </a:lnTo>
                <a:lnTo>
                  <a:pt x="980" y="557"/>
                </a:lnTo>
                <a:lnTo>
                  <a:pt x="980" y="557"/>
                </a:lnTo>
                <a:lnTo>
                  <a:pt x="988" y="554"/>
                </a:lnTo>
                <a:lnTo>
                  <a:pt x="995" y="550"/>
                </a:lnTo>
                <a:lnTo>
                  <a:pt x="1004" y="548"/>
                </a:lnTo>
                <a:lnTo>
                  <a:pt x="1012" y="543"/>
                </a:lnTo>
                <a:lnTo>
                  <a:pt x="1012" y="543"/>
                </a:lnTo>
                <a:lnTo>
                  <a:pt x="1019" y="533"/>
                </a:lnTo>
                <a:lnTo>
                  <a:pt x="1026" y="524"/>
                </a:lnTo>
                <a:lnTo>
                  <a:pt x="1026" y="524"/>
                </a:lnTo>
                <a:lnTo>
                  <a:pt x="1036" y="513"/>
                </a:lnTo>
                <a:lnTo>
                  <a:pt x="1043" y="502"/>
                </a:lnTo>
                <a:lnTo>
                  <a:pt x="1043" y="502"/>
                </a:lnTo>
                <a:lnTo>
                  <a:pt x="1047" y="500"/>
                </a:lnTo>
                <a:lnTo>
                  <a:pt x="1050" y="497"/>
                </a:lnTo>
                <a:lnTo>
                  <a:pt x="1052" y="493"/>
                </a:lnTo>
                <a:lnTo>
                  <a:pt x="1056" y="489"/>
                </a:lnTo>
                <a:lnTo>
                  <a:pt x="1056" y="489"/>
                </a:lnTo>
                <a:lnTo>
                  <a:pt x="1059" y="473"/>
                </a:lnTo>
                <a:lnTo>
                  <a:pt x="1063" y="456"/>
                </a:lnTo>
                <a:lnTo>
                  <a:pt x="1063" y="456"/>
                </a:lnTo>
                <a:lnTo>
                  <a:pt x="1065" y="454"/>
                </a:lnTo>
                <a:lnTo>
                  <a:pt x="1069" y="452"/>
                </a:lnTo>
                <a:lnTo>
                  <a:pt x="1069" y="452"/>
                </a:lnTo>
                <a:lnTo>
                  <a:pt x="1072" y="432"/>
                </a:lnTo>
                <a:lnTo>
                  <a:pt x="1076" y="410"/>
                </a:lnTo>
                <a:lnTo>
                  <a:pt x="1076" y="386"/>
                </a:lnTo>
                <a:lnTo>
                  <a:pt x="1076" y="375"/>
                </a:lnTo>
                <a:lnTo>
                  <a:pt x="1074" y="362"/>
                </a:lnTo>
                <a:lnTo>
                  <a:pt x="1074" y="362"/>
                </a:lnTo>
                <a:lnTo>
                  <a:pt x="1069" y="348"/>
                </a:lnTo>
                <a:lnTo>
                  <a:pt x="1069" y="348"/>
                </a:lnTo>
                <a:lnTo>
                  <a:pt x="1052" y="307"/>
                </a:lnTo>
                <a:lnTo>
                  <a:pt x="1047" y="287"/>
                </a:lnTo>
                <a:lnTo>
                  <a:pt x="1045" y="278"/>
                </a:lnTo>
                <a:lnTo>
                  <a:pt x="1043" y="270"/>
                </a:lnTo>
                <a:lnTo>
                  <a:pt x="1043" y="270"/>
                </a:lnTo>
                <a:lnTo>
                  <a:pt x="1041" y="267"/>
                </a:lnTo>
                <a:lnTo>
                  <a:pt x="1037" y="263"/>
                </a:lnTo>
                <a:lnTo>
                  <a:pt x="1037" y="263"/>
                </a:lnTo>
                <a:lnTo>
                  <a:pt x="1039" y="258"/>
                </a:lnTo>
                <a:lnTo>
                  <a:pt x="1037" y="248"/>
                </a:lnTo>
                <a:lnTo>
                  <a:pt x="1036" y="239"/>
                </a:lnTo>
                <a:lnTo>
                  <a:pt x="1032" y="232"/>
                </a:lnTo>
                <a:lnTo>
                  <a:pt x="1032" y="232"/>
                </a:lnTo>
                <a:lnTo>
                  <a:pt x="1025" y="226"/>
                </a:lnTo>
                <a:lnTo>
                  <a:pt x="1019" y="223"/>
                </a:lnTo>
                <a:lnTo>
                  <a:pt x="1013" y="217"/>
                </a:lnTo>
                <a:lnTo>
                  <a:pt x="1013" y="217"/>
                </a:lnTo>
                <a:lnTo>
                  <a:pt x="1008" y="210"/>
                </a:lnTo>
                <a:lnTo>
                  <a:pt x="1004" y="200"/>
                </a:lnTo>
                <a:lnTo>
                  <a:pt x="999" y="191"/>
                </a:lnTo>
                <a:lnTo>
                  <a:pt x="993" y="184"/>
                </a:lnTo>
                <a:lnTo>
                  <a:pt x="993" y="184"/>
                </a:lnTo>
                <a:lnTo>
                  <a:pt x="990" y="180"/>
                </a:lnTo>
                <a:lnTo>
                  <a:pt x="986" y="178"/>
                </a:lnTo>
                <a:lnTo>
                  <a:pt x="977" y="175"/>
                </a:lnTo>
                <a:lnTo>
                  <a:pt x="977" y="175"/>
                </a:lnTo>
                <a:lnTo>
                  <a:pt x="966" y="164"/>
                </a:lnTo>
                <a:lnTo>
                  <a:pt x="955" y="153"/>
                </a:lnTo>
                <a:lnTo>
                  <a:pt x="934" y="131"/>
                </a:lnTo>
                <a:lnTo>
                  <a:pt x="934" y="131"/>
                </a:lnTo>
                <a:lnTo>
                  <a:pt x="927" y="120"/>
                </a:lnTo>
                <a:lnTo>
                  <a:pt x="925" y="116"/>
                </a:lnTo>
                <a:lnTo>
                  <a:pt x="921" y="112"/>
                </a:lnTo>
                <a:lnTo>
                  <a:pt x="921" y="112"/>
                </a:lnTo>
                <a:lnTo>
                  <a:pt x="916" y="110"/>
                </a:lnTo>
                <a:lnTo>
                  <a:pt x="912" y="108"/>
                </a:lnTo>
                <a:lnTo>
                  <a:pt x="909" y="110"/>
                </a:lnTo>
                <a:lnTo>
                  <a:pt x="905" y="114"/>
                </a:lnTo>
                <a:lnTo>
                  <a:pt x="905" y="114"/>
                </a:lnTo>
                <a:lnTo>
                  <a:pt x="894" y="112"/>
                </a:lnTo>
                <a:lnTo>
                  <a:pt x="885" y="107"/>
                </a:lnTo>
                <a:lnTo>
                  <a:pt x="863" y="92"/>
                </a:lnTo>
                <a:lnTo>
                  <a:pt x="863" y="92"/>
                </a:lnTo>
                <a:lnTo>
                  <a:pt x="839" y="75"/>
                </a:lnTo>
                <a:lnTo>
                  <a:pt x="826" y="70"/>
                </a:lnTo>
                <a:lnTo>
                  <a:pt x="815" y="64"/>
                </a:lnTo>
                <a:lnTo>
                  <a:pt x="815" y="64"/>
                </a:lnTo>
                <a:lnTo>
                  <a:pt x="807" y="61"/>
                </a:lnTo>
                <a:lnTo>
                  <a:pt x="800" y="55"/>
                </a:lnTo>
                <a:lnTo>
                  <a:pt x="785" y="50"/>
                </a:lnTo>
                <a:lnTo>
                  <a:pt x="769" y="44"/>
                </a:lnTo>
                <a:lnTo>
                  <a:pt x="754" y="39"/>
                </a:lnTo>
                <a:lnTo>
                  <a:pt x="754" y="39"/>
                </a:lnTo>
                <a:lnTo>
                  <a:pt x="749" y="35"/>
                </a:lnTo>
                <a:lnTo>
                  <a:pt x="743" y="33"/>
                </a:lnTo>
                <a:lnTo>
                  <a:pt x="743" y="33"/>
                </a:lnTo>
                <a:lnTo>
                  <a:pt x="730" y="29"/>
                </a:lnTo>
                <a:lnTo>
                  <a:pt x="715" y="28"/>
                </a:lnTo>
                <a:lnTo>
                  <a:pt x="715" y="28"/>
                </a:lnTo>
                <a:lnTo>
                  <a:pt x="693" y="22"/>
                </a:lnTo>
                <a:lnTo>
                  <a:pt x="673" y="18"/>
                </a:lnTo>
                <a:lnTo>
                  <a:pt x="673" y="18"/>
                </a:lnTo>
                <a:lnTo>
                  <a:pt x="668" y="15"/>
                </a:lnTo>
                <a:lnTo>
                  <a:pt x="660" y="13"/>
                </a:lnTo>
                <a:lnTo>
                  <a:pt x="647" y="11"/>
                </a:lnTo>
                <a:lnTo>
                  <a:pt x="635" y="11"/>
                </a:lnTo>
                <a:lnTo>
                  <a:pt x="622" y="9"/>
                </a:lnTo>
                <a:lnTo>
                  <a:pt x="622" y="9"/>
                </a:lnTo>
                <a:lnTo>
                  <a:pt x="612" y="7"/>
                </a:lnTo>
                <a:lnTo>
                  <a:pt x="603" y="4"/>
                </a:lnTo>
                <a:lnTo>
                  <a:pt x="603" y="4"/>
                </a:lnTo>
                <a:lnTo>
                  <a:pt x="594" y="5"/>
                </a:lnTo>
                <a:lnTo>
                  <a:pt x="585" y="5"/>
                </a:lnTo>
                <a:lnTo>
                  <a:pt x="585" y="5"/>
                </a:lnTo>
                <a:lnTo>
                  <a:pt x="576" y="4"/>
                </a:lnTo>
                <a:lnTo>
                  <a:pt x="576" y="4"/>
                </a:lnTo>
                <a:lnTo>
                  <a:pt x="565" y="2"/>
                </a:lnTo>
                <a:lnTo>
                  <a:pt x="565" y="2"/>
                </a:lnTo>
                <a:lnTo>
                  <a:pt x="557" y="2"/>
                </a:lnTo>
                <a:lnTo>
                  <a:pt x="557" y="2"/>
                </a:lnTo>
                <a:lnTo>
                  <a:pt x="552" y="2"/>
                </a:lnTo>
                <a:lnTo>
                  <a:pt x="552" y="2"/>
                </a:lnTo>
                <a:lnTo>
                  <a:pt x="546" y="0"/>
                </a:lnTo>
                <a:lnTo>
                  <a:pt x="546" y="0"/>
                </a:lnTo>
                <a:lnTo>
                  <a:pt x="544" y="0"/>
                </a:lnTo>
                <a:lnTo>
                  <a:pt x="544" y="0"/>
                </a:lnTo>
                <a:lnTo>
                  <a:pt x="543" y="0"/>
                </a:lnTo>
                <a:lnTo>
                  <a:pt x="543" y="0"/>
                </a:lnTo>
                <a:lnTo>
                  <a:pt x="539" y="0"/>
                </a:lnTo>
                <a:lnTo>
                  <a:pt x="539" y="0"/>
                </a:lnTo>
                <a:lnTo>
                  <a:pt x="539" y="0"/>
                </a:lnTo>
                <a:lnTo>
                  <a:pt x="531" y="2"/>
                </a:lnTo>
                <a:lnTo>
                  <a:pt x="522" y="4"/>
                </a:lnTo>
                <a:lnTo>
                  <a:pt x="522" y="4"/>
                </a:lnTo>
                <a:lnTo>
                  <a:pt x="491" y="7"/>
                </a:lnTo>
                <a:lnTo>
                  <a:pt x="474" y="9"/>
                </a:lnTo>
                <a:lnTo>
                  <a:pt x="462" y="15"/>
                </a:lnTo>
                <a:lnTo>
                  <a:pt x="462" y="15"/>
                </a:lnTo>
                <a:lnTo>
                  <a:pt x="447" y="15"/>
                </a:lnTo>
                <a:lnTo>
                  <a:pt x="436" y="17"/>
                </a:lnTo>
                <a:lnTo>
                  <a:pt x="410" y="22"/>
                </a:lnTo>
                <a:lnTo>
                  <a:pt x="410" y="22"/>
                </a:lnTo>
                <a:lnTo>
                  <a:pt x="384" y="29"/>
                </a:lnTo>
                <a:lnTo>
                  <a:pt x="355" y="37"/>
                </a:lnTo>
                <a:lnTo>
                  <a:pt x="355" y="37"/>
                </a:lnTo>
                <a:lnTo>
                  <a:pt x="342" y="44"/>
                </a:lnTo>
                <a:lnTo>
                  <a:pt x="329" y="50"/>
                </a:lnTo>
                <a:lnTo>
                  <a:pt x="329" y="50"/>
                </a:lnTo>
                <a:lnTo>
                  <a:pt x="327" y="51"/>
                </a:lnTo>
                <a:lnTo>
                  <a:pt x="324" y="53"/>
                </a:lnTo>
                <a:lnTo>
                  <a:pt x="324" y="53"/>
                </a:lnTo>
                <a:lnTo>
                  <a:pt x="309" y="61"/>
                </a:lnTo>
                <a:lnTo>
                  <a:pt x="294" y="68"/>
                </a:lnTo>
                <a:lnTo>
                  <a:pt x="281" y="77"/>
                </a:lnTo>
                <a:lnTo>
                  <a:pt x="265" y="85"/>
                </a:lnTo>
                <a:lnTo>
                  <a:pt x="265" y="85"/>
                </a:lnTo>
                <a:lnTo>
                  <a:pt x="265" y="88"/>
                </a:lnTo>
                <a:lnTo>
                  <a:pt x="265" y="88"/>
                </a:lnTo>
                <a:lnTo>
                  <a:pt x="243" y="99"/>
                </a:lnTo>
                <a:lnTo>
                  <a:pt x="221" y="112"/>
                </a:lnTo>
                <a:lnTo>
                  <a:pt x="202" y="127"/>
                </a:lnTo>
                <a:lnTo>
                  <a:pt x="189" y="142"/>
                </a:lnTo>
                <a:lnTo>
                  <a:pt x="189" y="142"/>
                </a:lnTo>
                <a:lnTo>
                  <a:pt x="176" y="151"/>
                </a:lnTo>
                <a:lnTo>
                  <a:pt x="165" y="160"/>
                </a:lnTo>
                <a:lnTo>
                  <a:pt x="143" y="186"/>
                </a:lnTo>
                <a:lnTo>
                  <a:pt x="143" y="186"/>
                </a:lnTo>
                <a:lnTo>
                  <a:pt x="132" y="197"/>
                </a:lnTo>
                <a:lnTo>
                  <a:pt x="121" y="208"/>
                </a:lnTo>
                <a:lnTo>
                  <a:pt x="121" y="208"/>
                </a:lnTo>
                <a:lnTo>
                  <a:pt x="101" y="234"/>
                </a:lnTo>
                <a:lnTo>
                  <a:pt x="92" y="246"/>
                </a:lnTo>
                <a:lnTo>
                  <a:pt x="83" y="259"/>
                </a:lnTo>
                <a:lnTo>
                  <a:pt x="83" y="259"/>
                </a:lnTo>
                <a:lnTo>
                  <a:pt x="81" y="267"/>
                </a:lnTo>
                <a:lnTo>
                  <a:pt x="77" y="276"/>
                </a:lnTo>
                <a:lnTo>
                  <a:pt x="77" y="276"/>
                </a:lnTo>
                <a:lnTo>
                  <a:pt x="70" y="289"/>
                </a:lnTo>
                <a:lnTo>
                  <a:pt x="61" y="302"/>
                </a:lnTo>
                <a:lnTo>
                  <a:pt x="61" y="302"/>
                </a:lnTo>
                <a:lnTo>
                  <a:pt x="37" y="361"/>
                </a:lnTo>
                <a:lnTo>
                  <a:pt x="37" y="361"/>
                </a:lnTo>
                <a:lnTo>
                  <a:pt x="26" y="390"/>
                </a:lnTo>
                <a:lnTo>
                  <a:pt x="16" y="418"/>
                </a:lnTo>
                <a:lnTo>
                  <a:pt x="16" y="418"/>
                </a:lnTo>
                <a:lnTo>
                  <a:pt x="15" y="432"/>
                </a:lnTo>
                <a:lnTo>
                  <a:pt x="13" y="449"/>
                </a:lnTo>
                <a:lnTo>
                  <a:pt x="13" y="449"/>
                </a:lnTo>
                <a:lnTo>
                  <a:pt x="9" y="465"/>
                </a:lnTo>
                <a:lnTo>
                  <a:pt x="5" y="480"/>
                </a:lnTo>
                <a:lnTo>
                  <a:pt x="4" y="495"/>
                </a:lnTo>
                <a:lnTo>
                  <a:pt x="2" y="511"/>
                </a:lnTo>
                <a:lnTo>
                  <a:pt x="2" y="511"/>
                </a:lnTo>
                <a:lnTo>
                  <a:pt x="2" y="526"/>
                </a:lnTo>
                <a:lnTo>
                  <a:pt x="2" y="526"/>
                </a:lnTo>
                <a:lnTo>
                  <a:pt x="2" y="535"/>
                </a:lnTo>
                <a:lnTo>
                  <a:pt x="2" y="544"/>
                </a:lnTo>
                <a:lnTo>
                  <a:pt x="0" y="554"/>
                </a:lnTo>
                <a:lnTo>
                  <a:pt x="0" y="554"/>
                </a:lnTo>
                <a:lnTo>
                  <a:pt x="0" y="561"/>
                </a:lnTo>
                <a:lnTo>
                  <a:pt x="0" y="563"/>
                </a:lnTo>
                <a:lnTo>
                  <a:pt x="0" y="565"/>
                </a:lnTo>
                <a:lnTo>
                  <a:pt x="0" y="568"/>
                </a:lnTo>
                <a:lnTo>
                  <a:pt x="2" y="574"/>
                </a:lnTo>
                <a:lnTo>
                  <a:pt x="2" y="574"/>
                </a:lnTo>
                <a:lnTo>
                  <a:pt x="2" y="585"/>
                </a:lnTo>
                <a:lnTo>
                  <a:pt x="2" y="585"/>
                </a:lnTo>
                <a:lnTo>
                  <a:pt x="5" y="609"/>
                </a:lnTo>
                <a:lnTo>
                  <a:pt x="5" y="609"/>
                </a:lnTo>
                <a:lnTo>
                  <a:pt x="7" y="631"/>
                </a:lnTo>
                <a:lnTo>
                  <a:pt x="9" y="655"/>
                </a:lnTo>
                <a:lnTo>
                  <a:pt x="9" y="655"/>
                </a:lnTo>
                <a:lnTo>
                  <a:pt x="29" y="717"/>
                </a:lnTo>
                <a:lnTo>
                  <a:pt x="29" y="717"/>
                </a:lnTo>
                <a:lnTo>
                  <a:pt x="40" y="751"/>
                </a:lnTo>
                <a:lnTo>
                  <a:pt x="55" y="784"/>
                </a:lnTo>
                <a:lnTo>
                  <a:pt x="55" y="784"/>
                </a:lnTo>
                <a:lnTo>
                  <a:pt x="59" y="789"/>
                </a:lnTo>
                <a:lnTo>
                  <a:pt x="62" y="795"/>
                </a:lnTo>
                <a:lnTo>
                  <a:pt x="68" y="809"/>
                </a:lnTo>
                <a:lnTo>
                  <a:pt x="68" y="809"/>
                </a:lnTo>
                <a:lnTo>
                  <a:pt x="83" y="830"/>
                </a:lnTo>
                <a:lnTo>
                  <a:pt x="97" y="850"/>
                </a:lnTo>
                <a:lnTo>
                  <a:pt x="114" y="872"/>
                </a:lnTo>
                <a:lnTo>
                  <a:pt x="127" y="892"/>
                </a:lnTo>
                <a:lnTo>
                  <a:pt x="127" y="892"/>
                </a:lnTo>
                <a:lnTo>
                  <a:pt x="164" y="929"/>
                </a:lnTo>
                <a:lnTo>
                  <a:pt x="202" y="962"/>
                </a:lnTo>
                <a:lnTo>
                  <a:pt x="222" y="979"/>
                </a:lnTo>
                <a:lnTo>
                  <a:pt x="243" y="993"/>
                </a:lnTo>
                <a:lnTo>
                  <a:pt x="265" y="1006"/>
                </a:lnTo>
                <a:lnTo>
                  <a:pt x="287" y="1019"/>
                </a:lnTo>
                <a:lnTo>
                  <a:pt x="287" y="1019"/>
                </a:lnTo>
                <a:lnTo>
                  <a:pt x="311" y="1030"/>
                </a:lnTo>
                <a:lnTo>
                  <a:pt x="335" y="1041"/>
                </a:lnTo>
                <a:lnTo>
                  <a:pt x="359" y="1050"/>
                </a:lnTo>
                <a:lnTo>
                  <a:pt x="382" y="1058"/>
                </a:lnTo>
                <a:lnTo>
                  <a:pt x="406" y="1063"/>
                </a:lnTo>
                <a:lnTo>
                  <a:pt x="430" y="1069"/>
                </a:lnTo>
                <a:lnTo>
                  <a:pt x="456" y="1071"/>
                </a:lnTo>
                <a:lnTo>
                  <a:pt x="480" y="1072"/>
                </a:lnTo>
                <a:lnTo>
                  <a:pt x="480" y="1072"/>
                </a:lnTo>
                <a:lnTo>
                  <a:pt x="489" y="1076"/>
                </a:lnTo>
                <a:lnTo>
                  <a:pt x="498" y="1076"/>
                </a:lnTo>
                <a:lnTo>
                  <a:pt x="515" y="1074"/>
                </a:lnTo>
                <a:lnTo>
                  <a:pt x="515" y="1074"/>
                </a:lnTo>
                <a:lnTo>
                  <a:pt x="519" y="1076"/>
                </a:lnTo>
                <a:lnTo>
                  <a:pt x="522" y="1078"/>
                </a:lnTo>
                <a:lnTo>
                  <a:pt x="530" y="1078"/>
                </a:lnTo>
                <a:lnTo>
                  <a:pt x="530" y="1078"/>
                </a:lnTo>
                <a:lnTo>
                  <a:pt x="533" y="1076"/>
                </a:lnTo>
                <a:lnTo>
                  <a:pt x="533" y="1076"/>
                </a:lnTo>
                <a:lnTo>
                  <a:pt x="537" y="1076"/>
                </a:lnTo>
                <a:lnTo>
                  <a:pt x="539" y="1076"/>
                </a:lnTo>
                <a:lnTo>
                  <a:pt x="539" y="1076"/>
                </a:lnTo>
                <a:lnTo>
                  <a:pt x="541" y="1076"/>
                </a:lnTo>
                <a:lnTo>
                  <a:pt x="541" y="1076"/>
                </a:lnTo>
                <a:lnTo>
                  <a:pt x="541" y="1076"/>
                </a:lnTo>
                <a:lnTo>
                  <a:pt x="541" y="1076"/>
                </a:lnTo>
                <a:lnTo>
                  <a:pt x="541" y="1076"/>
                </a:lnTo>
                <a:lnTo>
                  <a:pt x="555" y="1074"/>
                </a:lnTo>
                <a:lnTo>
                  <a:pt x="555" y="1074"/>
                </a:lnTo>
                <a:lnTo>
                  <a:pt x="570" y="1074"/>
                </a:lnTo>
                <a:lnTo>
                  <a:pt x="585" y="1074"/>
                </a:lnTo>
                <a:lnTo>
                  <a:pt x="585" y="1074"/>
                </a:lnTo>
                <a:lnTo>
                  <a:pt x="590" y="1071"/>
                </a:lnTo>
                <a:lnTo>
                  <a:pt x="596" y="1069"/>
                </a:lnTo>
                <a:lnTo>
                  <a:pt x="603" y="1069"/>
                </a:lnTo>
                <a:lnTo>
                  <a:pt x="611" y="1065"/>
                </a:lnTo>
                <a:lnTo>
                  <a:pt x="611" y="1065"/>
                </a:lnTo>
                <a:lnTo>
                  <a:pt x="611" y="1067"/>
                </a:lnTo>
                <a:lnTo>
                  <a:pt x="611" y="1069"/>
                </a:lnTo>
                <a:lnTo>
                  <a:pt x="609" y="1069"/>
                </a:lnTo>
                <a:lnTo>
                  <a:pt x="612" y="1069"/>
                </a:lnTo>
                <a:lnTo>
                  <a:pt x="612" y="1069"/>
                </a:lnTo>
                <a:lnTo>
                  <a:pt x="618" y="1065"/>
                </a:lnTo>
                <a:lnTo>
                  <a:pt x="625" y="1061"/>
                </a:lnTo>
                <a:lnTo>
                  <a:pt x="646" y="1056"/>
                </a:lnTo>
                <a:lnTo>
                  <a:pt x="646" y="1056"/>
                </a:lnTo>
                <a:lnTo>
                  <a:pt x="668" y="1050"/>
                </a:lnTo>
                <a:lnTo>
                  <a:pt x="686" y="1045"/>
                </a:lnTo>
                <a:lnTo>
                  <a:pt x="686" y="1045"/>
                </a:lnTo>
                <a:lnTo>
                  <a:pt x="684" y="1045"/>
                </a:lnTo>
                <a:lnTo>
                  <a:pt x="686" y="1043"/>
                </a:lnTo>
                <a:lnTo>
                  <a:pt x="686" y="1043"/>
                </a:lnTo>
                <a:lnTo>
                  <a:pt x="690" y="1043"/>
                </a:lnTo>
                <a:lnTo>
                  <a:pt x="692" y="1041"/>
                </a:lnTo>
                <a:lnTo>
                  <a:pt x="693" y="1039"/>
                </a:lnTo>
                <a:lnTo>
                  <a:pt x="697" y="1037"/>
                </a:lnTo>
                <a:lnTo>
                  <a:pt x="697" y="1037"/>
                </a:lnTo>
                <a:lnTo>
                  <a:pt x="719" y="1026"/>
                </a:lnTo>
                <a:lnTo>
                  <a:pt x="739" y="1014"/>
                </a:lnTo>
                <a:lnTo>
                  <a:pt x="774" y="986"/>
                </a:lnTo>
                <a:lnTo>
                  <a:pt x="774" y="986"/>
                </a:lnTo>
                <a:lnTo>
                  <a:pt x="784" y="984"/>
                </a:lnTo>
                <a:lnTo>
                  <a:pt x="787" y="982"/>
                </a:lnTo>
                <a:lnTo>
                  <a:pt x="789" y="980"/>
                </a:lnTo>
                <a:lnTo>
                  <a:pt x="789" y="980"/>
                </a:lnTo>
                <a:lnTo>
                  <a:pt x="782" y="982"/>
                </a:lnTo>
                <a:lnTo>
                  <a:pt x="780" y="984"/>
                </a:lnTo>
                <a:lnTo>
                  <a:pt x="778" y="982"/>
                </a:lnTo>
                <a:lnTo>
                  <a:pt x="778" y="982"/>
                </a:lnTo>
                <a:lnTo>
                  <a:pt x="784" y="979"/>
                </a:lnTo>
                <a:lnTo>
                  <a:pt x="789" y="975"/>
                </a:lnTo>
                <a:lnTo>
                  <a:pt x="795" y="969"/>
                </a:lnTo>
                <a:lnTo>
                  <a:pt x="798" y="964"/>
                </a:lnTo>
                <a:lnTo>
                  <a:pt x="798" y="964"/>
                </a:lnTo>
                <a:lnTo>
                  <a:pt x="809" y="958"/>
                </a:lnTo>
                <a:lnTo>
                  <a:pt x="815" y="955"/>
                </a:lnTo>
                <a:lnTo>
                  <a:pt x="818" y="949"/>
                </a:lnTo>
                <a:lnTo>
                  <a:pt x="818" y="949"/>
                </a:lnTo>
                <a:lnTo>
                  <a:pt x="818" y="947"/>
                </a:lnTo>
                <a:lnTo>
                  <a:pt x="818" y="947"/>
                </a:lnTo>
                <a:lnTo>
                  <a:pt x="817" y="946"/>
                </a:lnTo>
                <a:lnTo>
                  <a:pt x="818" y="944"/>
                </a:lnTo>
                <a:lnTo>
                  <a:pt x="818" y="944"/>
                </a:lnTo>
                <a:lnTo>
                  <a:pt x="828" y="938"/>
                </a:lnTo>
                <a:lnTo>
                  <a:pt x="833" y="933"/>
                </a:lnTo>
                <a:lnTo>
                  <a:pt x="839" y="927"/>
                </a:lnTo>
                <a:lnTo>
                  <a:pt x="848" y="922"/>
                </a:lnTo>
                <a:lnTo>
                  <a:pt x="848" y="922"/>
                </a:lnTo>
                <a:lnTo>
                  <a:pt x="850" y="918"/>
                </a:lnTo>
                <a:lnTo>
                  <a:pt x="853" y="911"/>
                </a:lnTo>
                <a:lnTo>
                  <a:pt x="859" y="907"/>
                </a:lnTo>
                <a:lnTo>
                  <a:pt x="863" y="903"/>
                </a:lnTo>
                <a:lnTo>
                  <a:pt x="863" y="903"/>
                </a:lnTo>
                <a:lnTo>
                  <a:pt x="863" y="901"/>
                </a:lnTo>
                <a:lnTo>
                  <a:pt x="861" y="901"/>
                </a:lnTo>
                <a:lnTo>
                  <a:pt x="859" y="901"/>
                </a:lnTo>
                <a:lnTo>
                  <a:pt x="859" y="901"/>
                </a:lnTo>
                <a:lnTo>
                  <a:pt x="859" y="901"/>
                </a:lnTo>
                <a:lnTo>
                  <a:pt x="870" y="887"/>
                </a:lnTo>
                <a:lnTo>
                  <a:pt x="877" y="881"/>
                </a:lnTo>
                <a:lnTo>
                  <a:pt x="883" y="876"/>
                </a:lnTo>
                <a:lnTo>
                  <a:pt x="883" y="876"/>
                </a:lnTo>
                <a:lnTo>
                  <a:pt x="883" y="872"/>
                </a:lnTo>
                <a:lnTo>
                  <a:pt x="885" y="866"/>
                </a:lnTo>
                <a:lnTo>
                  <a:pt x="885" y="866"/>
                </a:lnTo>
                <a:lnTo>
                  <a:pt x="887" y="866"/>
                </a:lnTo>
                <a:lnTo>
                  <a:pt x="888" y="866"/>
                </a:lnTo>
                <a:lnTo>
                  <a:pt x="888" y="866"/>
                </a:lnTo>
                <a:lnTo>
                  <a:pt x="890" y="865"/>
                </a:lnTo>
                <a:lnTo>
                  <a:pt x="890" y="865"/>
                </a:lnTo>
                <a:lnTo>
                  <a:pt x="890" y="863"/>
                </a:lnTo>
                <a:lnTo>
                  <a:pt x="888" y="863"/>
                </a:lnTo>
                <a:lnTo>
                  <a:pt x="885" y="863"/>
                </a:lnTo>
                <a:lnTo>
                  <a:pt x="883" y="863"/>
                </a:lnTo>
                <a:lnTo>
                  <a:pt x="883" y="863"/>
                </a:lnTo>
                <a:lnTo>
                  <a:pt x="885" y="859"/>
                </a:lnTo>
                <a:lnTo>
                  <a:pt x="885" y="857"/>
                </a:lnTo>
                <a:lnTo>
                  <a:pt x="883" y="852"/>
                </a:lnTo>
                <a:lnTo>
                  <a:pt x="883" y="852"/>
                </a:lnTo>
                <a:lnTo>
                  <a:pt x="888" y="848"/>
                </a:lnTo>
                <a:lnTo>
                  <a:pt x="890" y="844"/>
                </a:lnTo>
                <a:lnTo>
                  <a:pt x="894" y="833"/>
                </a:lnTo>
                <a:lnTo>
                  <a:pt x="894" y="833"/>
                </a:lnTo>
                <a:lnTo>
                  <a:pt x="899" y="824"/>
                </a:lnTo>
                <a:lnTo>
                  <a:pt x="907" y="815"/>
                </a:lnTo>
                <a:lnTo>
                  <a:pt x="907" y="815"/>
                </a:lnTo>
                <a:lnTo>
                  <a:pt x="909" y="806"/>
                </a:lnTo>
                <a:lnTo>
                  <a:pt x="912" y="798"/>
                </a:lnTo>
                <a:lnTo>
                  <a:pt x="912" y="798"/>
                </a:lnTo>
                <a:lnTo>
                  <a:pt x="918" y="793"/>
                </a:lnTo>
                <a:lnTo>
                  <a:pt x="923" y="785"/>
                </a:lnTo>
                <a:lnTo>
                  <a:pt x="923" y="785"/>
                </a:lnTo>
                <a:lnTo>
                  <a:pt x="923" y="785"/>
                </a:lnTo>
                <a:lnTo>
                  <a:pt x="921" y="784"/>
                </a:lnTo>
                <a:lnTo>
                  <a:pt x="920" y="784"/>
                </a:lnTo>
                <a:lnTo>
                  <a:pt x="921" y="782"/>
                </a:lnTo>
                <a:lnTo>
                  <a:pt x="921" y="782"/>
                </a:lnTo>
                <a:lnTo>
                  <a:pt x="929" y="767"/>
                </a:lnTo>
                <a:lnTo>
                  <a:pt x="934" y="752"/>
                </a:lnTo>
                <a:lnTo>
                  <a:pt x="938" y="738"/>
                </a:lnTo>
                <a:lnTo>
                  <a:pt x="940" y="725"/>
                </a:lnTo>
                <a:lnTo>
                  <a:pt x="940" y="725"/>
                </a:lnTo>
                <a:lnTo>
                  <a:pt x="938" y="734"/>
                </a:lnTo>
                <a:lnTo>
                  <a:pt x="936" y="741"/>
                </a:lnTo>
                <a:lnTo>
                  <a:pt x="929" y="756"/>
                </a:lnTo>
                <a:lnTo>
                  <a:pt x="929" y="756"/>
                </a:lnTo>
                <a:lnTo>
                  <a:pt x="923" y="771"/>
                </a:lnTo>
                <a:lnTo>
                  <a:pt x="918" y="785"/>
                </a:lnTo>
                <a:lnTo>
                  <a:pt x="918" y="785"/>
                </a:lnTo>
                <a:lnTo>
                  <a:pt x="914" y="787"/>
                </a:lnTo>
                <a:lnTo>
                  <a:pt x="912" y="791"/>
                </a:lnTo>
                <a:lnTo>
                  <a:pt x="910" y="793"/>
                </a:lnTo>
                <a:lnTo>
                  <a:pt x="909" y="795"/>
                </a:lnTo>
                <a:lnTo>
                  <a:pt x="909" y="795"/>
                </a:lnTo>
                <a:lnTo>
                  <a:pt x="909" y="797"/>
                </a:lnTo>
                <a:lnTo>
                  <a:pt x="910" y="797"/>
                </a:lnTo>
                <a:lnTo>
                  <a:pt x="910" y="797"/>
                </a:lnTo>
                <a:lnTo>
                  <a:pt x="910" y="798"/>
                </a:lnTo>
                <a:lnTo>
                  <a:pt x="910" y="798"/>
                </a:lnTo>
                <a:lnTo>
                  <a:pt x="909" y="798"/>
                </a:lnTo>
                <a:lnTo>
                  <a:pt x="907" y="802"/>
                </a:lnTo>
                <a:lnTo>
                  <a:pt x="907" y="802"/>
                </a:lnTo>
                <a:lnTo>
                  <a:pt x="905" y="798"/>
                </a:lnTo>
                <a:lnTo>
                  <a:pt x="903" y="798"/>
                </a:lnTo>
                <a:lnTo>
                  <a:pt x="898" y="800"/>
                </a:lnTo>
                <a:lnTo>
                  <a:pt x="898" y="800"/>
                </a:lnTo>
                <a:lnTo>
                  <a:pt x="885" y="820"/>
                </a:lnTo>
                <a:lnTo>
                  <a:pt x="872" y="839"/>
                </a:lnTo>
                <a:lnTo>
                  <a:pt x="872" y="839"/>
                </a:lnTo>
                <a:lnTo>
                  <a:pt x="872" y="841"/>
                </a:lnTo>
                <a:lnTo>
                  <a:pt x="872" y="841"/>
                </a:lnTo>
                <a:lnTo>
                  <a:pt x="874" y="841"/>
                </a:lnTo>
                <a:lnTo>
                  <a:pt x="874" y="842"/>
                </a:lnTo>
                <a:lnTo>
                  <a:pt x="874" y="842"/>
                </a:lnTo>
                <a:lnTo>
                  <a:pt x="863" y="857"/>
                </a:lnTo>
                <a:lnTo>
                  <a:pt x="863" y="857"/>
                </a:lnTo>
                <a:lnTo>
                  <a:pt x="857" y="857"/>
                </a:lnTo>
                <a:lnTo>
                  <a:pt x="853" y="857"/>
                </a:lnTo>
                <a:lnTo>
                  <a:pt x="852" y="854"/>
                </a:lnTo>
                <a:lnTo>
                  <a:pt x="852" y="854"/>
                </a:lnTo>
                <a:lnTo>
                  <a:pt x="863" y="841"/>
                </a:lnTo>
                <a:lnTo>
                  <a:pt x="874" y="824"/>
                </a:lnTo>
                <a:lnTo>
                  <a:pt x="892" y="791"/>
                </a:lnTo>
                <a:lnTo>
                  <a:pt x="892" y="791"/>
                </a:lnTo>
                <a:lnTo>
                  <a:pt x="899" y="782"/>
                </a:lnTo>
                <a:lnTo>
                  <a:pt x="901" y="778"/>
                </a:lnTo>
                <a:lnTo>
                  <a:pt x="901" y="773"/>
                </a:lnTo>
                <a:lnTo>
                  <a:pt x="901" y="773"/>
                </a:lnTo>
                <a:lnTo>
                  <a:pt x="896" y="780"/>
                </a:lnTo>
                <a:lnTo>
                  <a:pt x="890" y="785"/>
                </a:lnTo>
                <a:lnTo>
                  <a:pt x="885" y="791"/>
                </a:lnTo>
                <a:lnTo>
                  <a:pt x="881" y="795"/>
                </a:lnTo>
                <a:lnTo>
                  <a:pt x="881" y="795"/>
                </a:lnTo>
                <a:lnTo>
                  <a:pt x="875" y="804"/>
                </a:lnTo>
                <a:lnTo>
                  <a:pt x="872" y="811"/>
                </a:lnTo>
                <a:lnTo>
                  <a:pt x="866" y="820"/>
                </a:lnTo>
                <a:lnTo>
                  <a:pt x="861" y="828"/>
                </a:lnTo>
                <a:lnTo>
                  <a:pt x="861" y="828"/>
                </a:lnTo>
                <a:lnTo>
                  <a:pt x="857" y="830"/>
                </a:lnTo>
                <a:lnTo>
                  <a:pt x="855" y="831"/>
                </a:lnTo>
                <a:lnTo>
                  <a:pt x="855" y="831"/>
                </a:lnTo>
                <a:lnTo>
                  <a:pt x="852" y="837"/>
                </a:lnTo>
                <a:lnTo>
                  <a:pt x="850" y="841"/>
                </a:lnTo>
                <a:lnTo>
                  <a:pt x="850" y="841"/>
                </a:lnTo>
                <a:lnTo>
                  <a:pt x="848" y="842"/>
                </a:lnTo>
                <a:lnTo>
                  <a:pt x="844" y="844"/>
                </a:lnTo>
                <a:lnTo>
                  <a:pt x="844" y="844"/>
                </a:lnTo>
                <a:lnTo>
                  <a:pt x="841" y="850"/>
                </a:lnTo>
                <a:lnTo>
                  <a:pt x="837" y="857"/>
                </a:lnTo>
                <a:lnTo>
                  <a:pt x="837" y="857"/>
                </a:lnTo>
                <a:lnTo>
                  <a:pt x="826" y="865"/>
                </a:lnTo>
                <a:lnTo>
                  <a:pt x="815" y="876"/>
                </a:lnTo>
                <a:lnTo>
                  <a:pt x="815" y="876"/>
                </a:lnTo>
                <a:lnTo>
                  <a:pt x="811" y="874"/>
                </a:lnTo>
                <a:lnTo>
                  <a:pt x="811" y="870"/>
                </a:lnTo>
                <a:lnTo>
                  <a:pt x="811" y="870"/>
                </a:lnTo>
                <a:lnTo>
                  <a:pt x="830" y="852"/>
                </a:lnTo>
                <a:lnTo>
                  <a:pt x="830" y="852"/>
                </a:lnTo>
                <a:lnTo>
                  <a:pt x="828" y="852"/>
                </a:lnTo>
                <a:lnTo>
                  <a:pt x="826" y="850"/>
                </a:lnTo>
                <a:lnTo>
                  <a:pt x="826" y="850"/>
                </a:lnTo>
                <a:lnTo>
                  <a:pt x="830" y="848"/>
                </a:lnTo>
                <a:lnTo>
                  <a:pt x="831" y="844"/>
                </a:lnTo>
                <a:lnTo>
                  <a:pt x="831" y="844"/>
                </a:lnTo>
                <a:lnTo>
                  <a:pt x="828" y="848"/>
                </a:lnTo>
                <a:lnTo>
                  <a:pt x="824" y="846"/>
                </a:lnTo>
                <a:lnTo>
                  <a:pt x="822" y="844"/>
                </a:lnTo>
                <a:lnTo>
                  <a:pt x="820" y="841"/>
                </a:lnTo>
                <a:lnTo>
                  <a:pt x="820" y="841"/>
                </a:lnTo>
                <a:lnTo>
                  <a:pt x="833" y="828"/>
                </a:lnTo>
                <a:lnTo>
                  <a:pt x="844" y="815"/>
                </a:lnTo>
                <a:lnTo>
                  <a:pt x="864" y="789"/>
                </a:lnTo>
                <a:lnTo>
                  <a:pt x="864" y="789"/>
                </a:lnTo>
                <a:lnTo>
                  <a:pt x="864" y="785"/>
                </a:lnTo>
                <a:lnTo>
                  <a:pt x="864" y="782"/>
                </a:lnTo>
                <a:lnTo>
                  <a:pt x="864" y="782"/>
                </a:lnTo>
                <a:lnTo>
                  <a:pt x="881" y="752"/>
                </a:lnTo>
                <a:lnTo>
                  <a:pt x="888" y="738"/>
                </a:lnTo>
                <a:lnTo>
                  <a:pt x="894" y="723"/>
                </a:lnTo>
                <a:lnTo>
                  <a:pt x="894" y="723"/>
                </a:lnTo>
                <a:lnTo>
                  <a:pt x="885" y="739"/>
                </a:lnTo>
                <a:lnTo>
                  <a:pt x="875" y="756"/>
                </a:lnTo>
                <a:lnTo>
                  <a:pt x="855" y="793"/>
                </a:lnTo>
                <a:lnTo>
                  <a:pt x="855" y="793"/>
                </a:lnTo>
                <a:lnTo>
                  <a:pt x="852" y="791"/>
                </a:lnTo>
                <a:lnTo>
                  <a:pt x="852" y="791"/>
                </a:lnTo>
                <a:lnTo>
                  <a:pt x="850" y="793"/>
                </a:lnTo>
                <a:lnTo>
                  <a:pt x="850" y="793"/>
                </a:lnTo>
                <a:lnTo>
                  <a:pt x="846" y="802"/>
                </a:lnTo>
                <a:lnTo>
                  <a:pt x="841" y="809"/>
                </a:lnTo>
                <a:lnTo>
                  <a:pt x="830" y="822"/>
                </a:lnTo>
                <a:lnTo>
                  <a:pt x="830" y="822"/>
                </a:lnTo>
                <a:lnTo>
                  <a:pt x="813" y="824"/>
                </a:lnTo>
                <a:lnTo>
                  <a:pt x="813" y="824"/>
                </a:lnTo>
                <a:lnTo>
                  <a:pt x="806" y="831"/>
                </a:lnTo>
                <a:lnTo>
                  <a:pt x="798" y="837"/>
                </a:lnTo>
                <a:lnTo>
                  <a:pt x="780" y="846"/>
                </a:lnTo>
                <a:lnTo>
                  <a:pt x="780" y="846"/>
                </a:lnTo>
                <a:lnTo>
                  <a:pt x="763" y="855"/>
                </a:lnTo>
                <a:lnTo>
                  <a:pt x="745" y="865"/>
                </a:lnTo>
                <a:lnTo>
                  <a:pt x="745" y="865"/>
                </a:lnTo>
                <a:lnTo>
                  <a:pt x="743" y="863"/>
                </a:lnTo>
                <a:lnTo>
                  <a:pt x="739" y="861"/>
                </a:lnTo>
                <a:lnTo>
                  <a:pt x="739" y="861"/>
                </a:lnTo>
                <a:lnTo>
                  <a:pt x="741" y="852"/>
                </a:lnTo>
                <a:lnTo>
                  <a:pt x="741" y="852"/>
                </a:lnTo>
                <a:lnTo>
                  <a:pt x="747" y="848"/>
                </a:lnTo>
                <a:lnTo>
                  <a:pt x="752" y="844"/>
                </a:lnTo>
                <a:lnTo>
                  <a:pt x="752" y="844"/>
                </a:lnTo>
                <a:lnTo>
                  <a:pt x="763" y="831"/>
                </a:lnTo>
                <a:lnTo>
                  <a:pt x="778" y="817"/>
                </a:lnTo>
                <a:lnTo>
                  <a:pt x="778" y="817"/>
                </a:lnTo>
                <a:lnTo>
                  <a:pt x="793" y="802"/>
                </a:lnTo>
                <a:lnTo>
                  <a:pt x="806" y="785"/>
                </a:lnTo>
                <a:lnTo>
                  <a:pt x="806" y="785"/>
                </a:lnTo>
                <a:lnTo>
                  <a:pt x="804" y="782"/>
                </a:lnTo>
                <a:lnTo>
                  <a:pt x="802" y="780"/>
                </a:lnTo>
                <a:lnTo>
                  <a:pt x="796" y="778"/>
                </a:lnTo>
                <a:lnTo>
                  <a:pt x="796" y="778"/>
                </a:lnTo>
                <a:lnTo>
                  <a:pt x="789" y="785"/>
                </a:lnTo>
                <a:lnTo>
                  <a:pt x="784" y="793"/>
                </a:lnTo>
                <a:lnTo>
                  <a:pt x="776" y="800"/>
                </a:lnTo>
                <a:lnTo>
                  <a:pt x="769" y="804"/>
                </a:lnTo>
                <a:lnTo>
                  <a:pt x="769" y="804"/>
                </a:lnTo>
                <a:lnTo>
                  <a:pt x="761" y="800"/>
                </a:lnTo>
                <a:lnTo>
                  <a:pt x="760" y="795"/>
                </a:lnTo>
                <a:lnTo>
                  <a:pt x="760" y="789"/>
                </a:lnTo>
                <a:lnTo>
                  <a:pt x="763" y="784"/>
                </a:lnTo>
                <a:lnTo>
                  <a:pt x="782" y="763"/>
                </a:lnTo>
                <a:lnTo>
                  <a:pt x="782" y="763"/>
                </a:lnTo>
                <a:lnTo>
                  <a:pt x="798" y="743"/>
                </a:lnTo>
                <a:lnTo>
                  <a:pt x="798" y="743"/>
                </a:lnTo>
                <a:lnTo>
                  <a:pt x="815" y="712"/>
                </a:lnTo>
                <a:lnTo>
                  <a:pt x="828" y="681"/>
                </a:lnTo>
                <a:lnTo>
                  <a:pt x="828" y="681"/>
                </a:lnTo>
                <a:lnTo>
                  <a:pt x="835" y="664"/>
                </a:lnTo>
                <a:lnTo>
                  <a:pt x="839" y="646"/>
                </a:lnTo>
                <a:lnTo>
                  <a:pt x="842" y="629"/>
                </a:lnTo>
                <a:lnTo>
                  <a:pt x="844" y="611"/>
                </a:lnTo>
                <a:lnTo>
                  <a:pt x="844" y="611"/>
                </a:lnTo>
                <a:lnTo>
                  <a:pt x="837" y="649"/>
                </a:lnTo>
                <a:lnTo>
                  <a:pt x="831" y="666"/>
                </a:lnTo>
                <a:lnTo>
                  <a:pt x="824" y="682"/>
                </a:lnTo>
                <a:lnTo>
                  <a:pt x="824" y="682"/>
                </a:lnTo>
                <a:lnTo>
                  <a:pt x="826" y="684"/>
                </a:lnTo>
                <a:lnTo>
                  <a:pt x="824" y="686"/>
                </a:lnTo>
                <a:lnTo>
                  <a:pt x="824" y="686"/>
                </a:lnTo>
                <a:lnTo>
                  <a:pt x="807" y="717"/>
                </a:lnTo>
                <a:lnTo>
                  <a:pt x="793" y="747"/>
                </a:lnTo>
                <a:lnTo>
                  <a:pt x="793" y="747"/>
                </a:lnTo>
                <a:lnTo>
                  <a:pt x="789" y="749"/>
                </a:lnTo>
                <a:lnTo>
                  <a:pt x="785" y="752"/>
                </a:lnTo>
                <a:lnTo>
                  <a:pt x="780" y="758"/>
                </a:lnTo>
                <a:lnTo>
                  <a:pt x="774" y="765"/>
                </a:lnTo>
                <a:lnTo>
                  <a:pt x="771" y="769"/>
                </a:lnTo>
                <a:lnTo>
                  <a:pt x="767" y="769"/>
                </a:lnTo>
                <a:lnTo>
                  <a:pt x="767" y="769"/>
                </a:lnTo>
                <a:lnTo>
                  <a:pt x="763" y="763"/>
                </a:lnTo>
                <a:lnTo>
                  <a:pt x="761" y="758"/>
                </a:lnTo>
                <a:lnTo>
                  <a:pt x="763" y="751"/>
                </a:lnTo>
                <a:lnTo>
                  <a:pt x="765" y="745"/>
                </a:lnTo>
                <a:lnTo>
                  <a:pt x="765" y="745"/>
                </a:lnTo>
                <a:lnTo>
                  <a:pt x="761" y="751"/>
                </a:lnTo>
                <a:lnTo>
                  <a:pt x="756" y="754"/>
                </a:lnTo>
                <a:lnTo>
                  <a:pt x="747" y="760"/>
                </a:lnTo>
                <a:lnTo>
                  <a:pt x="747" y="760"/>
                </a:lnTo>
                <a:lnTo>
                  <a:pt x="739" y="769"/>
                </a:lnTo>
                <a:lnTo>
                  <a:pt x="738" y="773"/>
                </a:lnTo>
                <a:lnTo>
                  <a:pt x="734" y="774"/>
                </a:lnTo>
                <a:lnTo>
                  <a:pt x="734" y="774"/>
                </a:lnTo>
                <a:lnTo>
                  <a:pt x="732" y="773"/>
                </a:lnTo>
                <a:lnTo>
                  <a:pt x="732" y="773"/>
                </a:lnTo>
                <a:lnTo>
                  <a:pt x="732" y="773"/>
                </a:lnTo>
                <a:lnTo>
                  <a:pt x="728" y="776"/>
                </a:lnTo>
                <a:lnTo>
                  <a:pt x="728" y="776"/>
                </a:lnTo>
                <a:lnTo>
                  <a:pt x="726" y="780"/>
                </a:lnTo>
                <a:lnTo>
                  <a:pt x="725" y="782"/>
                </a:lnTo>
                <a:lnTo>
                  <a:pt x="725" y="782"/>
                </a:lnTo>
                <a:lnTo>
                  <a:pt x="721" y="784"/>
                </a:lnTo>
                <a:lnTo>
                  <a:pt x="717" y="784"/>
                </a:lnTo>
                <a:lnTo>
                  <a:pt x="717" y="784"/>
                </a:lnTo>
                <a:lnTo>
                  <a:pt x="697" y="798"/>
                </a:lnTo>
                <a:lnTo>
                  <a:pt x="686" y="806"/>
                </a:lnTo>
                <a:lnTo>
                  <a:pt x="677" y="811"/>
                </a:lnTo>
                <a:lnTo>
                  <a:pt x="677" y="811"/>
                </a:lnTo>
                <a:lnTo>
                  <a:pt x="671" y="813"/>
                </a:lnTo>
                <a:lnTo>
                  <a:pt x="671" y="813"/>
                </a:lnTo>
                <a:lnTo>
                  <a:pt x="669" y="811"/>
                </a:lnTo>
                <a:lnTo>
                  <a:pt x="668" y="811"/>
                </a:lnTo>
                <a:lnTo>
                  <a:pt x="668" y="811"/>
                </a:lnTo>
                <a:lnTo>
                  <a:pt x="668" y="813"/>
                </a:lnTo>
                <a:lnTo>
                  <a:pt x="666" y="815"/>
                </a:lnTo>
                <a:lnTo>
                  <a:pt x="666" y="815"/>
                </a:lnTo>
                <a:lnTo>
                  <a:pt x="647" y="820"/>
                </a:lnTo>
                <a:lnTo>
                  <a:pt x="647" y="820"/>
                </a:lnTo>
                <a:lnTo>
                  <a:pt x="636" y="826"/>
                </a:lnTo>
                <a:lnTo>
                  <a:pt x="625" y="830"/>
                </a:lnTo>
                <a:lnTo>
                  <a:pt x="603" y="833"/>
                </a:lnTo>
                <a:lnTo>
                  <a:pt x="603" y="833"/>
                </a:lnTo>
                <a:lnTo>
                  <a:pt x="601" y="833"/>
                </a:lnTo>
                <a:lnTo>
                  <a:pt x="601" y="831"/>
                </a:lnTo>
                <a:lnTo>
                  <a:pt x="601" y="831"/>
                </a:lnTo>
                <a:lnTo>
                  <a:pt x="600" y="831"/>
                </a:lnTo>
                <a:lnTo>
                  <a:pt x="600" y="831"/>
                </a:lnTo>
                <a:lnTo>
                  <a:pt x="566" y="833"/>
                </a:lnTo>
                <a:lnTo>
                  <a:pt x="566" y="833"/>
                </a:lnTo>
                <a:lnTo>
                  <a:pt x="548" y="833"/>
                </a:lnTo>
                <a:lnTo>
                  <a:pt x="548" y="833"/>
                </a:lnTo>
                <a:lnTo>
                  <a:pt x="544" y="833"/>
                </a:lnTo>
                <a:lnTo>
                  <a:pt x="543" y="833"/>
                </a:lnTo>
                <a:lnTo>
                  <a:pt x="541" y="833"/>
                </a:lnTo>
                <a:lnTo>
                  <a:pt x="541" y="833"/>
                </a:lnTo>
                <a:lnTo>
                  <a:pt x="541" y="833"/>
                </a:lnTo>
                <a:lnTo>
                  <a:pt x="541" y="833"/>
                </a:lnTo>
                <a:lnTo>
                  <a:pt x="541" y="833"/>
                </a:lnTo>
                <a:lnTo>
                  <a:pt x="543" y="833"/>
                </a:lnTo>
                <a:lnTo>
                  <a:pt x="543" y="833"/>
                </a:lnTo>
                <a:lnTo>
                  <a:pt x="543" y="833"/>
                </a:lnTo>
                <a:lnTo>
                  <a:pt x="541" y="833"/>
                </a:lnTo>
                <a:lnTo>
                  <a:pt x="535" y="833"/>
                </a:lnTo>
                <a:lnTo>
                  <a:pt x="531" y="833"/>
                </a:lnTo>
                <a:lnTo>
                  <a:pt x="530" y="833"/>
                </a:lnTo>
                <a:lnTo>
                  <a:pt x="530" y="833"/>
                </a:lnTo>
                <a:lnTo>
                  <a:pt x="530" y="830"/>
                </a:lnTo>
                <a:lnTo>
                  <a:pt x="528" y="830"/>
                </a:lnTo>
                <a:lnTo>
                  <a:pt x="528" y="830"/>
                </a:lnTo>
                <a:lnTo>
                  <a:pt x="528" y="830"/>
                </a:lnTo>
                <a:lnTo>
                  <a:pt x="526" y="830"/>
                </a:lnTo>
                <a:lnTo>
                  <a:pt x="526" y="830"/>
                </a:lnTo>
                <a:lnTo>
                  <a:pt x="524" y="831"/>
                </a:lnTo>
                <a:lnTo>
                  <a:pt x="522" y="831"/>
                </a:lnTo>
                <a:lnTo>
                  <a:pt x="522" y="831"/>
                </a:lnTo>
                <a:lnTo>
                  <a:pt x="520" y="830"/>
                </a:lnTo>
                <a:lnTo>
                  <a:pt x="519" y="828"/>
                </a:lnTo>
                <a:lnTo>
                  <a:pt x="519" y="828"/>
                </a:lnTo>
                <a:lnTo>
                  <a:pt x="480" y="820"/>
                </a:lnTo>
                <a:lnTo>
                  <a:pt x="462" y="817"/>
                </a:lnTo>
                <a:lnTo>
                  <a:pt x="441" y="811"/>
                </a:lnTo>
                <a:lnTo>
                  <a:pt x="441" y="811"/>
                </a:lnTo>
                <a:lnTo>
                  <a:pt x="425" y="804"/>
                </a:lnTo>
                <a:lnTo>
                  <a:pt x="408" y="797"/>
                </a:lnTo>
                <a:lnTo>
                  <a:pt x="392" y="787"/>
                </a:lnTo>
                <a:lnTo>
                  <a:pt x="377" y="776"/>
                </a:lnTo>
                <a:lnTo>
                  <a:pt x="377" y="776"/>
                </a:lnTo>
                <a:lnTo>
                  <a:pt x="355" y="760"/>
                </a:lnTo>
                <a:lnTo>
                  <a:pt x="344" y="751"/>
                </a:lnTo>
                <a:lnTo>
                  <a:pt x="336" y="741"/>
                </a:lnTo>
                <a:lnTo>
                  <a:pt x="336" y="741"/>
                </a:lnTo>
                <a:lnTo>
                  <a:pt x="324" y="728"/>
                </a:lnTo>
                <a:lnTo>
                  <a:pt x="314" y="717"/>
                </a:lnTo>
                <a:lnTo>
                  <a:pt x="305" y="703"/>
                </a:lnTo>
                <a:lnTo>
                  <a:pt x="298" y="690"/>
                </a:lnTo>
                <a:lnTo>
                  <a:pt x="298" y="690"/>
                </a:lnTo>
                <a:lnTo>
                  <a:pt x="287" y="668"/>
                </a:lnTo>
                <a:lnTo>
                  <a:pt x="279" y="647"/>
                </a:lnTo>
                <a:lnTo>
                  <a:pt x="279" y="647"/>
                </a:lnTo>
                <a:lnTo>
                  <a:pt x="276" y="646"/>
                </a:lnTo>
                <a:lnTo>
                  <a:pt x="274" y="642"/>
                </a:lnTo>
                <a:lnTo>
                  <a:pt x="274" y="642"/>
                </a:lnTo>
                <a:lnTo>
                  <a:pt x="274" y="635"/>
                </a:lnTo>
                <a:lnTo>
                  <a:pt x="274" y="629"/>
                </a:lnTo>
                <a:lnTo>
                  <a:pt x="274" y="629"/>
                </a:lnTo>
                <a:lnTo>
                  <a:pt x="268" y="614"/>
                </a:lnTo>
                <a:lnTo>
                  <a:pt x="267" y="605"/>
                </a:lnTo>
                <a:lnTo>
                  <a:pt x="265" y="598"/>
                </a:lnTo>
                <a:lnTo>
                  <a:pt x="265" y="598"/>
                </a:lnTo>
                <a:lnTo>
                  <a:pt x="263" y="579"/>
                </a:lnTo>
                <a:lnTo>
                  <a:pt x="263" y="579"/>
                </a:lnTo>
                <a:lnTo>
                  <a:pt x="263" y="570"/>
                </a:lnTo>
                <a:lnTo>
                  <a:pt x="263" y="565"/>
                </a:lnTo>
                <a:lnTo>
                  <a:pt x="263" y="565"/>
                </a:lnTo>
                <a:lnTo>
                  <a:pt x="263" y="557"/>
                </a:lnTo>
                <a:lnTo>
                  <a:pt x="263" y="557"/>
                </a:lnTo>
                <a:lnTo>
                  <a:pt x="263" y="554"/>
                </a:lnTo>
                <a:lnTo>
                  <a:pt x="263" y="552"/>
                </a:lnTo>
                <a:lnTo>
                  <a:pt x="263" y="552"/>
                </a:lnTo>
                <a:lnTo>
                  <a:pt x="261" y="546"/>
                </a:lnTo>
                <a:lnTo>
                  <a:pt x="261" y="546"/>
                </a:lnTo>
                <a:lnTo>
                  <a:pt x="261" y="543"/>
                </a:lnTo>
                <a:lnTo>
                  <a:pt x="261" y="543"/>
                </a:lnTo>
                <a:lnTo>
                  <a:pt x="263" y="535"/>
                </a:lnTo>
                <a:lnTo>
                  <a:pt x="265" y="528"/>
                </a:lnTo>
                <a:lnTo>
                  <a:pt x="265" y="528"/>
                </a:lnTo>
                <a:lnTo>
                  <a:pt x="267" y="510"/>
                </a:lnTo>
                <a:lnTo>
                  <a:pt x="267" y="500"/>
                </a:lnTo>
                <a:lnTo>
                  <a:pt x="268" y="491"/>
                </a:lnTo>
                <a:lnTo>
                  <a:pt x="268" y="491"/>
                </a:lnTo>
                <a:lnTo>
                  <a:pt x="278" y="467"/>
                </a:lnTo>
                <a:lnTo>
                  <a:pt x="283" y="456"/>
                </a:lnTo>
                <a:lnTo>
                  <a:pt x="287" y="445"/>
                </a:lnTo>
                <a:lnTo>
                  <a:pt x="316" y="395"/>
                </a:lnTo>
                <a:lnTo>
                  <a:pt x="316" y="395"/>
                </a:lnTo>
                <a:lnTo>
                  <a:pt x="325" y="388"/>
                </a:lnTo>
                <a:lnTo>
                  <a:pt x="333" y="381"/>
                </a:lnTo>
                <a:lnTo>
                  <a:pt x="338" y="372"/>
                </a:lnTo>
                <a:lnTo>
                  <a:pt x="348" y="362"/>
                </a:lnTo>
                <a:lnTo>
                  <a:pt x="348" y="362"/>
                </a:lnTo>
                <a:lnTo>
                  <a:pt x="351" y="361"/>
                </a:lnTo>
                <a:lnTo>
                  <a:pt x="351" y="361"/>
                </a:lnTo>
                <a:lnTo>
                  <a:pt x="368" y="349"/>
                </a:lnTo>
                <a:lnTo>
                  <a:pt x="381" y="338"/>
                </a:lnTo>
                <a:lnTo>
                  <a:pt x="381" y="338"/>
                </a:lnTo>
                <a:lnTo>
                  <a:pt x="395" y="327"/>
                </a:lnTo>
                <a:lnTo>
                  <a:pt x="401" y="324"/>
                </a:lnTo>
                <a:lnTo>
                  <a:pt x="408" y="320"/>
                </a:lnTo>
                <a:lnTo>
                  <a:pt x="408" y="320"/>
                </a:lnTo>
                <a:lnTo>
                  <a:pt x="412" y="316"/>
                </a:lnTo>
                <a:lnTo>
                  <a:pt x="417" y="315"/>
                </a:lnTo>
                <a:lnTo>
                  <a:pt x="428" y="313"/>
                </a:lnTo>
                <a:lnTo>
                  <a:pt x="428" y="313"/>
                </a:lnTo>
                <a:lnTo>
                  <a:pt x="438" y="309"/>
                </a:lnTo>
                <a:lnTo>
                  <a:pt x="447" y="303"/>
                </a:lnTo>
                <a:lnTo>
                  <a:pt x="447" y="303"/>
                </a:lnTo>
                <a:lnTo>
                  <a:pt x="452" y="303"/>
                </a:lnTo>
                <a:lnTo>
                  <a:pt x="452" y="303"/>
                </a:lnTo>
                <a:lnTo>
                  <a:pt x="463" y="298"/>
                </a:lnTo>
                <a:lnTo>
                  <a:pt x="473" y="294"/>
                </a:lnTo>
                <a:lnTo>
                  <a:pt x="473" y="294"/>
                </a:lnTo>
                <a:lnTo>
                  <a:pt x="482" y="292"/>
                </a:lnTo>
                <a:lnTo>
                  <a:pt x="491" y="292"/>
                </a:lnTo>
                <a:lnTo>
                  <a:pt x="500" y="292"/>
                </a:lnTo>
                <a:lnTo>
                  <a:pt x="511" y="289"/>
                </a:lnTo>
                <a:lnTo>
                  <a:pt x="511" y="289"/>
                </a:lnTo>
                <a:lnTo>
                  <a:pt x="530" y="292"/>
                </a:lnTo>
                <a:lnTo>
                  <a:pt x="530" y="292"/>
                </a:lnTo>
                <a:lnTo>
                  <a:pt x="539" y="292"/>
                </a:lnTo>
                <a:lnTo>
                  <a:pt x="541" y="292"/>
                </a:lnTo>
                <a:lnTo>
                  <a:pt x="541" y="292"/>
                </a:lnTo>
                <a:lnTo>
                  <a:pt x="541" y="292"/>
                </a:lnTo>
                <a:lnTo>
                  <a:pt x="541" y="292"/>
                </a:lnTo>
                <a:lnTo>
                  <a:pt x="539" y="292"/>
                </a:lnTo>
                <a:lnTo>
                  <a:pt x="539" y="292"/>
                </a:lnTo>
                <a:lnTo>
                  <a:pt x="539" y="292"/>
                </a:lnTo>
                <a:lnTo>
                  <a:pt x="539" y="292"/>
                </a:lnTo>
                <a:lnTo>
                  <a:pt x="539" y="292"/>
                </a:lnTo>
                <a:lnTo>
                  <a:pt x="541" y="292"/>
                </a:lnTo>
                <a:lnTo>
                  <a:pt x="543" y="292"/>
                </a:lnTo>
                <a:lnTo>
                  <a:pt x="546" y="292"/>
                </a:lnTo>
                <a:lnTo>
                  <a:pt x="546" y="292"/>
                </a:lnTo>
                <a:lnTo>
                  <a:pt x="550" y="291"/>
                </a:lnTo>
                <a:lnTo>
                  <a:pt x="550" y="291"/>
                </a:lnTo>
                <a:lnTo>
                  <a:pt x="555" y="292"/>
                </a:lnTo>
                <a:lnTo>
                  <a:pt x="555" y="292"/>
                </a:lnTo>
                <a:lnTo>
                  <a:pt x="563" y="294"/>
                </a:lnTo>
                <a:lnTo>
                  <a:pt x="563" y="294"/>
                </a:lnTo>
                <a:lnTo>
                  <a:pt x="577" y="296"/>
                </a:lnTo>
                <a:lnTo>
                  <a:pt x="577" y="296"/>
                </a:lnTo>
                <a:lnTo>
                  <a:pt x="592" y="298"/>
                </a:lnTo>
                <a:lnTo>
                  <a:pt x="607" y="302"/>
                </a:lnTo>
                <a:lnTo>
                  <a:pt x="607" y="302"/>
                </a:lnTo>
                <a:lnTo>
                  <a:pt x="616" y="305"/>
                </a:lnTo>
                <a:lnTo>
                  <a:pt x="620" y="309"/>
                </a:lnTo>
                <a:lnTo>
                  <a:pt x="625" y="307"/>
                </a:lnTo>
                <a:lnTo>
                  <a:pt x="625" y="307"/>
                </a:lnTo>
                <a:lnTo>
                  <a:pt x="629" y="313"/>
                </a:lnTo>
                <a:lnTo>
                  <a:pt x="635" y="315"/>
                </a:lnTo>
                <a:lnTo>
                  <a:pt x="647" y="318"/>
                </a:lnTo>
                <a:lnTo>
                  <a:pt x="647" y="318"/>
                </a:lnTo>
                <a:lnTo>
                  <a:pt x="657" y="326"/>
                </a:lnTo>
                <a:lnTo>
                  <a:pt x="668" y="335"/>
                </a:lnTo>
                <a:lnTo>
                  <a:pt x="668" y="335"/>
                </a:lnTo>
                <a:lnTo>
                  <a:pt x="684" y="346"/>
                </a:lnTo>
                <a:lnTo>
                  <a:pt x="692" y="351"/>
                </a:lnTo>
                <a:lnTo>
                  <a:pt x="693" y="357"/>
                </a:lnTo>
                <a:lnTo>
                  <a:pt x="693" y="361"/>
                </a:lnTo>
                <a:lnTo>
                  <a:pt x="693" y="361"/>
                </a:lnTo>
                <a:lnTo>
                  <a:pt x="692" y="366"/>
                </a:lnTo>
                <a:lnTo>
                  <a:pt x="693" y="368"/>
                </a:lnTo>
                <a:lnTo>
                  <a:pt x="695" y="370"/>
                </a:lnTo>
                <a:lnTo>
                  <a:pt x="699" y="368"/>
                </a:lnTo>
                <a:lnTo>
                  <a:pt x="699" y="368"/>
                </a:lnTo>
                <a:lnTo>
                  <a:pt x="708" y="368"/>
                </a:lnTo>
                <a:lnTo>
                  <a:pt x="712" y="368"/>
                </a:lnTo>
                <a:lnTo>
                  <a:pt x="714" y="370"/>
                </a:lnTo>
                <a:lnTo>
                  <a:pt x="714" y="370"/>
                </a:lnTo>
                <a:lnTo>
                  <a:pt x="714" y="375"/>
                </a:lnTo>
                <a:lnTo>
                  <a:pt x="712" y="379"/>
                </a:lnTo>
                <a:lnTo>
                  <a:pt x="708" y="388"/>
                </a:lnTo>
                <a:lnTo>
                  <a:pt x="708" y="388"/>
                </a:lnTo>
                <a:lnTo>
                  <a:pt x="708" y="390"/>
                </a:lnTo>
                <a:lnTo>
                  <a:pt x="712" y="394"/>
                </a:lnTo>
                <a:lnTo>
                  <a:pt x="717" y="395"/>
                </a:lnTo>
                <a:lnTo>
                  <a:pt x="717" y="395"/>
                </a:lnTo>
                <a:lnTo>
                  <a:pt x="717" y="401"/>
                </a:lnTo>
                <a:lnTo>
                  <a:pt x="717" y="405"/>
                </a:lnTo>
                <a:lnTo>
                  <a:pt x="717" y="410"/>
                </a:lnTo>
                <a:lnTo>
                  <a:pt x="717" y="414"/>
                </a:lnTo>
                <a:lnTo>
                  <a:pt x="717" y="414"/>
                </a:lnTo>
                <a:close/>
                <a:moveTo>
                  <a:pt x="848" y="887"/>
                </a:moveTo>
                <a:lnTo>
                  <a:pt x="848" y="887"/>
                </a:lnTo>
                <a:lnTo>
                  <a:pt x="850" y="887"/>
                </a:lnTo>
                <a:lnTo>
                  <a:pt x="852" y="887"/>
                </a:lnTo>
                <a:lnTo>
                  <a:pt x="852" y="887"/>
                </a:lnTo>
                <a:lnTo>
                  <a:pt x="850" y="890"/>
                </a:lnTo>
                <a:lnTo>
                  <a:pt x="848" y="890"/>
                </a:lnTo>
                <a:lnTo>
                  <a:pt x="846" y="890"/>
                </a:lnTo>
                <a:lnTo>
                  <a:pt x="848" y="887"/>
                </a:lnTo>
                <a:lnTo>
                  <a:pt x="848" y="887"/>
                </a:lnTo>
                <a:close/>
                <a:moveTo>
                  <a:pt x="850" y="883"/>
                </a:moveTo>
                <a:lnTo>
                  <a:pt x="850" y="883"/>
                </a:lnTo>
                <a:lnTo>
                  <a:pt x="859" y="870"/>
                </a:lnTo>
                <a:lnTo>
                  <a:pt x="864" y="865"/>
                </a:lnTo>
                <a:lnTo>
                  <a:pt x="870" y="861"/>
                </a:lnTo>
                <a:lnTo>
                  <a:pt x="870" y="861"/>
                </a:lnTo>
                <a:lnTo>
                  <a:pt x="870" y="859"/>
                </a:lnTo>
                <a:lnTo>
                  <a:pt x="868" y="859"/>
                </a:lnTo>
                <a:lnTo>
                  <a:pt x="866" y="857"/>
                </a:lnTo>
                <a:lnTo>
                  <a:pt x="866" y="855"/>
                </a:lnTo>
                <a:lnTo>
                  <a:pt x="866" y="855"/>
                </a:lnTo>
                <a:lnTo>
                  <a:pt x="874" y="852"/>
                </a:lnTo>
                <a:lnTo>
                  <a:pt x="881" y="844"/>
                </a:lnTo>
                <a:lnTo>
                  <a:pt x="881" y="844"/>
                </a:lnTo>
                <a:lnTo>
                  <a:pt x="883" y="846"/>
                </a:lnTo>
                <a:lnTo>
                  <a:pt x="883" y="848"/>
                </a:lnTo>
                <a:lnTo>
                  <a:pt x="879" y="854"/>
                </a:lnTo>
                <a:lnTo>
                  <a:pt x="877" y="859"/>
                </a:lnTo>
                <a:lnTo>
                  <a:pt x="877" y="861"/>
                </a:lnTo>
                <a:lnTo>
                  <a:pt x="877" y="863"/>
                </a:lnTo>
                <a:lnTo>
                  <a:pt x="877" y="863"/>
                </a:lnTo>
                <a:lnTo>
                  <a:pt x="874" y="868"/>
                </a:lnTo>
                <a:lnTo>
                  <a:pt x="872" y="870"/>
                </a:lnTo>
                <a:lnTo>
                  <a:pt x="872" y="872"/>
                </a:lnTo>
                <a:lnTo>
                  <a:pt x="872" y="872"/>
                </a:lnTo>
                <a:lnTo>
                  <a:pt x="866" y="877"/>
                </a:lnTo>
                <a:lnTo>
                  <a:pt x="863" y="881"/>
                </a:lnTo>
                <a:lnTo>
                  <a:pt x="861" y="885"/>
                </a:lnTo>
                <a:lnTo>
                  <a:pt x="855" y="888"/>
                </a:lnTo>
                <a:lnTo>
                  <a:pt x="855" y="888"/>
                </a:lnTo>
                <a:lnTo>
                  <a:pt x="855" y="887"/>
                </a:lnTo>
                <a:lnTo>
                  <a:pt x="853" y="887"/>
                </a:lnTo>
                <a:lnTo>
                  <a:pt x="852" y="885"/>
                </a:lnTo>
                <a:lnTo>
                  <a:pt x="850" y="883"/>
                </a:lnTo>
                <a:lnTo>
                  <a:pt x="850" y="88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4808"/>
          <p:cNvSpPr>
            <a:spLocks noEditPoints="1"/>
          </p:cNvSpPr>
          <p:nvPr/>
        </p:nvSpPr>
        <p:spPr bwMode="auto">
          <a:xfrm>
            <a:off x="8103350" y="863715"/>
            <a:ext cx="1441523" cy="1434387"/>
          </a:xfrm>
          <a:custGeom>
            <a:avLst/>
            <a:gdLst>
              <a:gd name="T0" fmla="*/ 747 w 1213"/>
              <a:gd name="T1" fmla="*/ 568 h 1204"/>
              <a:gd name="T2" fmla="*/ 872 w 1213"/>
              <a:gd name="T3" fmla="*/ 616 h 1204"/>
              <a:gd name="T4" fmla="*/ 996 w 1213"/>
              <a:gd name="T5" fmla="*/ 634 h 1204"/>
              <a:gd name="T6" fmla="*/ 1154 w 1213"/>
              <a:gd name="T7" fmla="*/ 572 h 1204"/>
              <a:gd name="T8" fmla="*/ 1213 w 1213"/>
              <a:gd name="T9" fmla="*/ 437 h 1204"/>
              <a:gd name="T10" fmla="*/ 1174 w 1213"/>
              <a:gd name="T11" fmla="*/ 294 h 1204"/>
              <a:gd name="T12" fmla="*/ 1121 w 1213"/>
              <a:gd name="T13" fmla="*/ 198 h 1204"/>
              <a:gd name="T14" fmla="*/ 1025 w 1213"/>
              <a:gd name="T15" fmla="*/ 119 h 1204"/>
              <a:gd name="T16" fmla="*/ 847 w 1213"/>
              <a:gd name="T17" fmla="*/ 44 h 1204"/>
              <a:gd name="T18" fmla="*/ 710 w 1213"/>
              <a:gd name="T19" fmla="*/ 12 h 1204"/>
              <a:gd name="T20" fmla="*/ 622 w 1213"/>
              <a:gd name="T21" fmla="*/ 1 h 1204"/>
              <a:gd name="T22" fmla="*/ 547 w 1213"/>
              <a:gd name="T23" fmla="*/ 9 h 1204"/>
              <a:gd name="T24" fmla="*/ 365 w 1213"/>
              <a:gd name="T25" fmla="*/ 58 h 1204"/>
              <a:gd name="T26" fmla="*/ 243 w 1213"/>
              <a:gd name="T27" fmla="*/ 130 h 1204"/>
              <a:gd name="T28" fmla="*/ 100 w 1213"/>
              <a:gd name="T29" fmla="*/ 283 h 1204"/>
              <a:gd name="T30" fmla="*/ 15 w 1213"/>
              <a:gd name="T31" fmla="*/ 483 h 1204"/>
              <a:gd name="T32" fmla="*/ 0 w 1213"/>
              <a:gd name="T33" fmla="*/ 627 h 1204"/>
              <a:gd name="T34" fmla="*/ 34 w 1213"/>
              <a:gd name="T35" fmla="*/ 811 h 1204"/>
              <a:gd name="T36" fmla="*/ 186 w 1213"/>
              <a:gd name="T37" fmla="*/ 1044 h 1204"/>
              <a:gd name="T38" fmla="*/ 538 w 1213"/>
              <a:gd name="T39" fmla="*/ 1199 h 1204"/>
              <a:gd name="T40" fmla="*/ 600 w 1213"/>
              <a:gd name="T41" fmla="*/ 1201 h 1204"/>
              <a:gd name="T42" fmla="*/ 674 w 1213"/>
              <a:gd name="T43" fmla="*/ 1192 h 1204"/>
              <a:gd name="T44" fmla="*/ 760 w 1213"/>
              <a:gd name="T45" fmla="*/ 1162 h 1204"/>
              <a:gd name="T46" fmla="*/ 871 w 1213"/>
              <a:gd name="T47" fmla="*/ 1090 h 1204"/>
              <a:gd name="T48" fmla="*/ 900 w 1213"/>
              <a:gd name="T49" fmla="*/ 1050 h 1204"/>
              <a:gd name="T50" fmla="*/ 946 w 1213"/>
              <a:gd name="T51" fmla="*/ 997 h 1204"/>
              <a:gd name="T52" fmla="*/ 972 w 1213"/>
              <a:gd name="T53" fmla="*/ 956 h 1204"/>
              <a:gd name="T54" fmla="*/ 979 w 1213"/>
              <a:gd name="T55" fmla="*/ 903 h 1204"/>
              <a:gd name="T56" fmla="*/ 996 w 1213"/>
              <a:gd name="T57" fmla="*/ 864 h 1204"/>
              <a:gd name="T58" fmla="*/ 986 w 1213"/>
              <a:gd name="T59" fmla="*/ 872 h 1204"/>
              <a:gd name="T60" fmla="*/ 968 w 1213"/>
              <a:gd name="T61" fmla="*/ 879 h 1204"/>
              <a:gd name="T62" fmla="*/ 920 w 1213"/>
              <a:gd name="T63" fmla="*/ 934 h 1204"/>
              <a:gd name="T64" fmla="*/ 931 w 1213"/>
              <a:gd name="T65" fmla="*/ 895 h 1204"/>
              <a:gd name="T66" fmla="*/ 896 w 1213"/>
              <a:gd name="T67" fmla="*/ 938 h 1204"/>
              <a:gd name="T68" fmla="*/ 893 w 1213"/>
              <a:gd name="T69" fmla="*/ 919 h 1204"/>
              <a:gd name="T70" fmla="*/ 926 w 1213"/>
              <a:gd name="T71" fmla="*/ 837 h 1204"/>
              <a:gd name="T72" fmla="*/ 885 w 1213"/>
              <a:gd name="T73" fmla="*/ 890 h 1204"/>
              <a:gd name="T74" fmla="*/ 788 w 1213"/>
              <a:gd name="T75" fmla="*/ 903 h 1204"/>
              <a:gd name="T76" fmla="*/ 830 w 1213"/>
              <a:gd name="T77" fmla="*/ 829 h 1204"/>
              <a:gd name="T78" fmla="*/ 845 w 1213"/>
              <a:gd name="T79" fmla="*/ 735 h 1204"/>
              <a:gd name="T80" fmla="*/ 826 w 1213"/>
              <a:gd name="T81" fmla="*/ 767 h 1204"/>
              <a:gd name="T82" fmla="*/ 777 w 1213"/>
              <a:gd name="T83" fmla="*/ 785 h 1204"/>
              <a:gd name="T84" fmla="*/ 747 w 1213"/>
              <a:gd name="T85" fmla="*/ 809 h 1204"/>
              <a:gd name="T86" fmla="*/ 701 w 1213"/>
              <a:gd name="T87" fmla="*/ 831 h 1204"/>
              <a:gd name="T88" fmla="*/ 609 w 1213"/>
              <a:gd name="T89" fmla="*/ 838 h 1204"/>
              <a:gd name="T90" fmla="*/ 595 w 1213"/>
              <a:gd name="T91" fmla="*/ 837 h 1204"/>
              <a:gd name="T92" fmla="*/ 519 w 1213"/>
              <a:gd name="T93" fmla="*/ 814 h 1204"/>
              <a:gd name="T94" fmla="*/ 407 w 1213"/>
              <a:gd name="T95" fmla="*/ 702 h 1204"/>
              <a:gd name="T96" fmla="*/ 394 w 1213"/>
              <a:gd name="T97" fmla="*/ 640 h 1204"/>
              <a:gd name="T98" fmla="*/ 392 w 1213"/>
              <a:gd name="T99" fmla="*/ 629 h 1204"/>
              <a:gd name="T100" fmla="*/ 422 w 1213"/>
              <a:gd name="T101" fmla="*/ 529 h 1204"/>
              <a:gd name="T102" fmla="*/ 493 w 1213"/>
              <a:gd name="T103" fmla="*/ 459 h 1204"/>
              <a:gd name="T104" fmla="*/ 545 w 1213"/>
              <a:gd name="T105" fmla="*/ 439 h 1204"/>
              <a:gd name="T106" fmla="*/ 604 w 1213"/>
              <a:gd name="T107" fmla="*/ 439 h 1204"/>
              <a:gd name="T108" fmla="*/ 615 w 1213"/>
              <a:gd name="T109" fmla="*/ 439 h 1204"/>
              <a:gd name="T110" fmla="*/ 681 w 1213"/>
              <a:gd name="T111" fmla="*/ 461 h 1204"/>
              <a:gd name="T112" fmla="*/ 725 w 1213"/>
              <a:gd name="T113" fmla="*/ 500 h 1204"/>
              <a:gd name="T114" fmla="*/ 924 w 1213"/>
              <a:gd name="T115" fmla="*/ 975 h 1204"/>
              <a:gd name="T116" fmla="*/ 946 w 1213"/>
              <a:gd name="T117" fmla="*/ 945 h 1204"/>
              <a:gd name="T118" fmla="*/ 950 w 1213"/>
              <a:gd name="T119" fmla="*/ 958 h 1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13" h="1204">
                <a:moveTo>
                  <a:pt x="712" y="548"/>
                </a:moveTo>
                <a:lnTo>
                  <a:pt x="712" y="548"/>
                </a:lnTo>
                <a:lnTo>
                  <a:pt x="716" y="548"/>
                </a:lnTo>
                <a:lnTo>
                  <a:pt x="720" y="548"/>
                </a:lnTo>
                <a:lnTo>
                  <a:pt x="720" y="548"/>
                </a:lnTo>
                <a:lnTo>
                  <a:pt x="720" y="551"/>
                </a:lnTo>
                <a:lnTo>
                  <a:pt x="722" y="555"/>
                </a:lnTo>
                <a:lnTo>
                  <a:pt x="722" y="559"/>
                </a:lnTo>
                <a:lnTo>
                  <a:pt x="725" y="561"/>
                </a:lnTo>
                <a:lnTo>
                  <a:pt x="725" y="561"/>
                </a:lnTo>
                <a:lnTo>
                  <a:pt x="733" y="562"/>
                </a:lnTo>
                <a:lnTo>
                  <a:pt x="736" y="562"/>
                </a:lnTo>
                <a:lnTo>
                  <a:pt x="740" y="564"/>
                </a:lnTo>
                <a:lnTo>
                  <a:pt x="740" y="564"/>
                </a:lnTo>
                <a:lnTo>
                  <a:pt x="744" y="568"/>
                </a:lnTo>
                <a:lnTo>
                  <a:pt x="747" y="568"/>
                </a:lnTo>
                <a:lnTo>
                  <a:pt x="747" y="568"/>
                </a:lnTo>
                <a:lnTo>
                  <a:pt x="755" y="575"/>
                </a:lnTo>
                <a:lnTo>
                  <a:pt x="760" y="577"/>
                </a:lnTo>
                <a:lnTo>
                  <a:pt x="768" y="577"/>
                </a:lnTo>
                <a:lnTo>
                  <a:pt x="768" y="577"/>
                </a:lnTo>
                <a:lnTo>
                  <a:pt x="780" y="581"/>
                </a:lnTo>
                <a:lnTo>
                  <a:pt x="793" y="585"/>
                </a:lnTo>
                <a:lnTo>
                  <a:pt x="793" y="585"/>
                </a:lnTo>
                <a:lnTo>
                  <a:pt x="795" y="586"/>
                </a:lnTo>
                <a:lnTo>
                  <a:pt x="795" y="586"/>
                </a:lnTo>
                <a:lnTo>
                  <a:pt x="795" y="586"/>
                </a:lnTo>
                <a:lnTo>
                  <a:pt x="836" y="597"/>
                </a:lnTo>
                <a:lnTo>
                  <a:pt x="856" y="605"/>
                </a:lnTo>
                <a:lnTo>
                  <a:pt x="865" y="610"/>
                </a:lnTo>
                <a:lnTo>
                  <a:pt x="872" y="616"/>
                </a:lnTo>
                <a:lnTo>
                  <a:pt x="872" y="616"/>
                </a:lnTo>
                <a:lnTo>
                  <a:pt x="885" y="618"/>
                </a:lnTo>
                <a:lnTo>
                  <a:pt x="902" y="621"/>
                </a:lnTo>
                <a:lnTo>
                  <a:pt x="902" y="621"/>
                </a:lnTo>
                <a:lnTo>
                  <a:pt x="907" y="625"/>
                </a:lnTo>
                <a:lnTo>
                  <a:pt x="913" y="627"/>
                </a:lnTo>
                <a:lnTo>
                  <a:pt x="913" y="627"/>
                </a:lnTo>
                <a:lnTo>
                  <a:pt x="926" y="629"/>
                </a:lnTo>
                <a:lnTo>
                  <a:pt x="940" y="631"/>
                </a:lnTo>
                <a:lnTo>
                  <a:pt x="953" y="632"/>
                </a:lnTo>
                <a:lnTo>
                  <a:pt x="959" y="634"/>
                </a:lnTo>
                <a:lnTo>
                  <a:pt x="963" y="636"/>
                </a:lnTo>
                <a:lnTo>
                  <a:pt x="963" y="636"/>
                </a:lnTo>
                <a:lnTo>
                  <a:pt x="968" y="636"/>
                </a:lnTo>
                <a:lnTo>
                  <a:pt x="972" y="634"/>
                </a:lnTo>
                <a:lnTo>
                  <a:pt x="972" y="634"/>
                </a:lnTo>
                <a:lnTo>
                  <a:pt x="996" y="634"/>
                </a:lnTo>
                <a:lnTo>
                  <a:pt x="1018" y="632"/>
                </a:lnTo>
                <a:lnTo>
                  <a:pt x="1038" y="632"/>
                </a:lnTo>
                <a:lnTo>
                  <a:pt x="1058" y="632"/>
                </a:lnTo>
                <a:lnTo>
                  <a:pt x="1058" y="632"/>
                </a:lnTo>
                <a:lnTo>
                  <a:pt x="1069" y="627"/>
                </a:lnTo>
                <a:lnTo>
                  <a:pt x="1080" y="625"/>
                </a:lnTo>
                <a:lnTo>
                  <a:pt x="1093" y="621"/>
                </a:lnTo>
                <a:lnTo>
                  <a:pt x="1104" y="618"/>
                </a:lnTo>
                <a:lnTo>
                  <a:pt x="1104" y="618"/>
                </a:lnTo>
                <a:lnTo>
                  <a:pt x="1110" y="612"/>
                </a:lnTo>
                <a:lnTo>
                  <a:pt x="1117" y="607"/>
                </a:lnTo>
                <a:lnTo>
                  <a:pt x="1128" y="596"/>
                </a:lnTo>
                <a:lnTo>
                  <a:pt x="1128" y="596"/>
                </a:lnTo>
                <a:lnTo>
                  <a:pt x="1141" y="583"/>
                </a:lnTo>
                <a:lnTo>
                  <a:pt x="1154" y="572"/>
                </a:lnTo>
                <a:lnTo>
                  <a:pt x="1154" y="572"/>
                </a:lnTo>
                <a:lnTo>
                  <a:pt x="1159" y="570"/>
                </a:lnTo>
                <a:lnTo>
                  <a:pt x="1163" y="566"/>
                </a:lnTo>
                <a:lnTo>
                  <a:pt x="1167" y="561"/>
                </a:lnTo>
                <a:lnTo>
                  <a:pt x="1172" y="557"/>
                </a:lnTo>
                <a:lnTo>
                  <a:pt x="1172" y="557"/>
                </a:lnTo>
                <a:lnTo>
                  <a:pt x="1180" y="539"/>
                </a:lnTo>
                <a:lnTo>
                  <a:pt x="1183" y="529"/>
                </a:lnTo>
                <a:lnTo>
                  <a:pt x="1187" y="520"/>
                </a:lnTo>
                <a:lnTo>
                  <a:pt x="1187" y="520"/>
                </a:lnTo>
                <a:lnTo>
                  <a:pt x="1191" y="516"/>
                </a:lnTo>
                <a:lnTo>
                  <a:pt x="1194" y="513"/>
                </a:lnTo>
                <a:lnTo>
                  <a:pt x="1194" y="513"/>
                </a:lnTo>
                <a:lnTo>
                  <a:pt x="1204" y="491"/>
                </a:lnTo>
                <a:lnTo>
                  <a:pt x="1209" y="465"/>
                </a:lnTo>
                <a:lnTo>
                  <a:pt x="1211" y="452"/>
                </a:lnTo>
                <a:lnTo>
                  <a:pt x="1213" y="437"/>
                </a:lnTo>
                <a:lnTo>
                  <a:pt x="1213" y="424"/>
                </a:lnTo>
                <a:lnTo>
                  <a:pt x="1211" y="410"/>
                </a:lnTo>
                <a:lnTo>
                  <a:pt x="1211" y="410"/>
                </a:lnTo>
                <a:lnTo>
                  <a:pt x="1205" y="393"/>
                </a:lnTo>
                <a:lnTo>
                  <a:pt x="1205" y="393"/>
                </a:lnTo>
                <a:lnTo>
                  <a:pt x="1187" y="345"/>
                </a:lnTo>
                <a:lnTo>
                  <a:pt x="1187" y="345"/>
                </a:lnTo>
                <a:lnTo>
                  <a:pt x="1181" y="321"/>
                </a:lnTo>
                <a:lnTo>
                  <a:pt x="1180" y="312"/>
                </a:lnTo>
                <a:lnTo>
                  <a:pt x="1180" y="303"/>
                </a:lnTo>
                <a:lnTo>
                  <a:pt x="1180" y="303"/>
                </a:lnTo>
                <a:lnTo>
                  <a:pt x="1178" y="299"/>
                </a:lnTo>
                <a:lnTo>
                  <a:pt x="1176" y="299"/>
                </a:lnTo>
                <a:lnTo>
                  <a:pt x="1174" y="298"/>
                </a:lnTo>
                <a:lnTo>
                  <a:pt x="1174" y="294"/>
                </a:lnTo>
                <a:lnTo>
                  <a:pt x="1174" y="294"/>
                </a:lnTo>
                <a:lnTo>
                  <a:pt x="1176" y="287"/>
                </a:lnTo>
                <a:lnTo>
                  <a:pt x="1176" y="277"/>
                </a:lnTo>
                <a:lnTo>
                  <a:pt x="1174" y="266"/>
                </a:lnTo>
                <a:lnTo>
                  <a:pt x="1170" y="255"/>
                </a:lnTo>
                <a:lnTo>
                  <a:pt x="1170" y="255"/>
                </a:lnTo>
                <a:lnTo>
                  <a:pt x="1167" y="253"/>
                </a:lnTo>
                <a:lnTo>
                  <a:pt x="1161" y="250"/>
                </a:lnTo>
                <a:lnTo>
                  <a:pt x="1154" y="246"/>
                </a:lnTo>
                <a:lnTo>
                  <a:pt x="1148" y="242"/>
                </a:lnTo>
                <a:lnTo>
                  <a:pt x="1148" y="242"/>
                </a:lnTo>
                <a:lnTo>
                  <a:pt x="1141" y="231"/>
                </a:lnTo>
                <a:lnTo>
                  <a:pt x="1135" y="220"/>
                </a:lnTo>
                <a:lnTo>
                  <a:pt x="1132" y="209"/>
                </a:lnTo>
                <a:lnTo>
                  <a:pt x="1124" y="200"/>
                </a:lnTo>
                <a:lnTo>
                  <a:pt x="1124" y="200"/>
                </a:lnTo>
                <a:lnTo>
                  <a:pt x="1121" y="198"/>
                </a:lnTo>
                <a:lnTo>
                  <a:pt x="1115" y="196"/>
                </a:lnTo>
                <a:lnTo>
                  <a:pt x="1110" y="195"/>
                </a:lnTo>
                <a:lnTo>
                  <a:pt x="1104" y="193"/>
                </a:lnTo>
                <a:lnTo>
                  <a:pt x="1104" y="193"/>
                </a:lnTo>
                <a:lnTo>
                  <a:pt x="1091" y="182"/>
                </a:lnTo>
                <a:lnTo>
                  <a:pt x="1078" y="167"/>
                </a:lnTo>
                <a:lnTo>
                  <a:pt x="1056" y="141"/>
                </a:lnTo>
                <a:lnTo>
                  <a:pt x="1056" y="141"/>
                </a:lnTo>
                <a:lnTo>
                  <a:pt x="1053" y="134"/>
                </a:lnTo>
                <a:lnTo>
                  <a:pt x="1049" y="128"/>
                </a:lnTo>
                <a:lnTo>
                  <a:pt x="1047" y="123"/>
                </a:lnTo>
                <a:lnTo>
                  <a:pt x="1042" y="119"/>
                </a:lnTo>
                <a:lnTo>
                  <a:pt x="1042" y="119"/>
                </a:lnTo>
                <a:lnTo>
                  <a:pt x="1036" y="117"/>
                </a:lnTo>
                <a:lnTo>
                  <a:pt x="1031" y="117"/>
                </a:lnTo>
                <a:lnTo>
                  <a:pt x="1025" y="119"/>
                </a:lnTo>
                <a:lnTo>
                  <a:pt x="1020" y="125"/>
                </a:lnTo>
                <a:lnTo>
                  <a:pt x="1020" y="125"/>
                </a:lnTo>
                <a:lnTo>
                  <a:pt x="1009" y="123"/>
                </a:lnTo>
                <a:lnTo>
                  <a:pt x="996" y="119"/>
                </a:lnTo>
                <a:lnTo>
                  <a:pt x="983" y="112"/>
                </a:lnTo>
                <a:lnTo>
                  <a:pt x="970" y="103"/>
                </a:lnTo>
                <a:lnTo>
                  <a:pt x="970" y="103"/>
                </a:lnTo>
                <a:lnTo>
                  <a:pt x="942" y="84"/>
                </a:lnTo>
                <a:lnTo>
                  <a:pt x="929" y="77"/>
                </a:lnTo>
                <a:lnTo>
                  <a:pt x="915" y="71"/>
                </a:lnTo>
                <a:lnTo>
                  <a:pt x="915" y="71"/>
                </a:lnTo>
                <a:lnTo>
                  <a:pt x="907" y="66"/>
                </a:lnTo>
                <a:lnTo>
                  <a:pt x="900" y="60"/>
                </a:lnTo>
                <a:lnTo>
                  <a:pt x="882" y="55"/>
                </a:lnTo>
                <a:lnTo>
                  <a:pt x="863" y="49"/>
                </a:lnTo>
                <a:lnTo>
                  <a:pt x="847" y="44"/>
                </a:lnTo>
                <a:lnTo>
                  <a:pt x="847" y="44"/>
                </a:lnTo>
                <a:lnTo>
                  <a:pt x="841" y="38"/>
                </a:lnTo>
                <a:lnTo>
                  <a:pt x="834" y="34"/>
                </a:lnTo>
                <a:lnTo>
                  <a:pt x="834" y="34"/>
                </a:lnTo>
                <a:lnTo>
                  <a:pt x="819" y="33"/>
                </a:lnTo>
                <a:lnTo>
                  <a:pt x="802" y="31"/>
                </a:lnTo>
                <a:lnTo>
                  <a:pt x="802" y="31"/>
                </a:lnTo>
                <a:lnTo>
                  <a:pt x="777" y="25"/>
                </a:lnTo>
                <a:lnTo>
                  <a:pt x="766" y="23"/>
                </a:lnTo>
                <a:lnTo>
                  <a:pt x="755" y="22"/>
                </a:lnTo>
                <a:lnTo>
                  <a:pt x="755" y="22"/>
                </a:lnTo>
                <a:lnTo>
                  <a:pt x="747" y="16"/>
                </a:lnTo>
                <a:lnTo>
                  <a:pt x="740" y="14"/>
                </a:lnTo>
                <a:lnTo>
                  <a:pt x="733" y="12"/>
                </a:lnTo>
                <a:lnTo>
                  <a:pt x="725" y="12"/>
                </a:lnTo>
                <a:lnTo>
                  <a:pt x="710" y="12"/>
                </a:lnTo>
                <a:lnTo>
                  <a:pt x="696" y="12"/>
                </a:lnTo>
                <a:lnTo>
                  <a:pt x="696" y="12"/>
                </a:lnTo>
                <a:lnTo>
                  <a:pt x="687" y="9"/>
                </a:lnTo>
                <a:lnTo>
                  <a:pt x="681" y="7"/>
                </a:lnTo>
                <a:lnTo>
                  <a:pt x="676" y="5"/>
                </a:lnTo>
                <a:lnTo>
                  <a:pt x="676" y="5"/>
                </a:lnTo>
                <a:lnTo>
                  <a:pt x="664" y="7"/>
                </a:lnTo>
                <a:lnTo>
                  <a:pt x="653" y="7"/>
                </a:lnTo>
                <a:lnTo>
                  <a:pt x="653" y="7"/>
                </a:lnTo>
                <a:lnTo>
                  <a:pt x="642" y="3"/>
                </a:lnTo>
                <a:lnTo>
                  <a:pt x="642" y="3"/>
                </a:lnTo>
                <a:lnTo>
                  <a:pt x="637" y="1"/>
                </a:lnTo>
                <a:lnTo>
                  <a:pt x="631" y="1"/>
                </a:lnTo>
                <a:lnTo>
                  <a:pt x="631" y="1"/>
                </a:lnTo>
                <a:lnTo>
                  <a:pt x="622" y="1"/>
                </a:lnTo>
                <a:lnTo>
                  <a:pt x="622" y="1"/>
                </a:lnTo>
                <a:lnTo>
                  <a:pt x="615" y="3"/>
                </a:lnTo>
                <a:lnTo>
                  <a:pt x="615" y="3"/>
                </a:lnTo>
                <a:lnTo>
                  <a:pt x="611" y="1"/>
                </a:lnTo>
                <a:lnTo>
                  <a:pt x="611" y="1"/>
                </a:lnTo>
                <a:lnTo>
                  <a:pt x="607" y="0"/>
                </a:lnTo>
                <a:lnTo>
                  <a:pt x="607" y="0"/>
                </a:lnTo>
                <a:lnTo>
                  <a:pt x="607" y="0"/>
                </a:lnTo>
                <a:lnTo>
                  <a:pt x="606" y="0"/>
                </a:lnTo>
                <a:lnTo>
                  <a:pt x="604" y="0"/>
                </a:lnTo>
                <a:lnTo>
                  <a:pt x="604" y="0"/>
                </a:lnTo>
                <a:lnTo>
                  <a:pt x="602" y="0"/>
                </a:lnTo>
                <a:lnTo>
                  <a:pt x="602" y="0"/>
                </a:lnTo>
                <a:lnTo>
                  <a:pt x="593" y="3"/>
                </a:lnTo>
                <a:lnTo>
                  <a:pt x="584" y="7"/>
                </a:lnTo>
                <a:lnTo>
                  <a:pt x="584" y="7"/>
                </a:lnTo>
                <a:lnTo>
                  <a:pt x="547" y="9"/>
                </a:lnTo>
                <a:lnTo>
                  <a:pt x="530" y="12"/>
                </a:lnTo>
                <a:lnTo>
                  <a:pt x="521" y="14"/>
                </a:lnTo>
                <a:lnTo>
                  <a:pt x="514" y="20"/>
                </a:lnTo>
                <a:lnTo>
                  <a:pt x="514" y="20"/>
                </a:lnTo>
                <a:lnTo>
                  <a:pt x="499" y="20"/>
                </a:lnTo>
                <a:lnTo>
                  <a:pt x="484" y="22"/>
                </a:lnTo>
                <a:lnTo>
                  <a:pt x="457" y="29"/>
                </a:lnTo>
                <a:lnTo>
                  <a:pt x="457" y="29"/>
                </a:lnTo>
                <a:lnTo>
                  <a:pt x="427" y="36"/>
                </a:lnTo>
                <a:lnTo>
                  <a:pt x="412" y="40"/>
                </a:lnTo>
                <a:lnTo>
                  <a:pt x="394" y="44"/>
                </a:lnTo>
                <a:lnTo>
                  <a:pt x="394" y="44"/>
                </a:lnTo>
                <a:lnTo>
                  <a:pt x="381" y="53"/>
                </a:lnTo>
                <a:lnTo>
                  <a:pt x="374" y="55"/>
                </a:lnTo>
                <a:lnTo>
                  <a:pt x="365" y="58"/>
                </a:lnTo>
                <a:lnTo>
                  <a:pt x="365" y="58"/>
                </a:lnTo>
                <a:lnTo>
                  <a:pt x="363" y="60"/>
                </a:lnTo>
                <a:lnTo>
                  <a:pt x="363" y="62"/>
                </a:lnTo>
                <a:lnTo>
                  <a:pt x="361" y="64"/>
                </a:lnTo>
                <a:lnTo>
                  <a:pt x="361" y="64"/>
                </a:lnTo>
                <a:lnTo>
                  <a:pt x="352" y="68"/>
                </a:lnTo>
                <a:lnTo>
                  <a:pt x="343" y="71"/>
                </a:lnTo>
                <a:lnTo>
                  <a:pt x="328" y="80"/>
                </a:lnTo>
                <a:lnTo>
                  <a:pt x="311" y="92"/>
                </a:lnTo>
                <a:lnTo>
                  <a:pt x="302" y="95"/>
                </a:lnTo>
                <a:lnTo>
                  <a:pt x="295" y="99"/>
                </a:lnTo>
                <a:lnTo>
                  <a:pt x="295" y="99"/>
                </a:lnTo>
                <a:lnTo>
                  <a:pt x="293" y="104"/>
                </a:lnTo>
                <a:lnTo>
                  <a:pt x="293" y="104"/>
                </a:lnTo>
                <a:lnTo>
                  <a:pt x="269" y="115"/>
                </a:lnTo>
                <a:lnTo>
                  <a:pt x="243" y="130"/>
                </a:lnTo>
                <a:lnTo>
                  <a:pt x="243" y="130"/>
                </a:lnTo>
                <a:lnTo>
                  <a:pt x="223" y="147"/>
                </a:lnTo>
                <a:lnTo>
                  <a:pt x="216" y="156"/>
                </a:lnTo>
                <a:lnTo>
                  <a:pt x="208" y="165"/>
                </a:lnTo>
                <a:lnTo>
                  <a:pt x="208" y="165"/>
                </a:lnTo>
                <a:lnTo>
                  <a:pt x="201" y="169"/>
                </a:lnTo>
                <a:lnTo>
                  <a:pt x="194" y="172"/>
                </a:lnTo>
                <a:lnTo>
                  <a:pt x="183" y="185"/>
                </a:lnTo>
                <a:lnTo>
                  <a:pt x="157" y="213"/>
                </a:lnTo>
                <a:lnTo>
                  <a:pt x="157" y="213"/>
                </a:lnTo>
                <a:lnTo>
                  <a:pt x="144" y="226"/>
                </a:lnTo>
                <a:lnTo>
                  <a:pt x="138" y="231"/>
                </a:lnTo>
                <a:lnTo>
                  <a:pt x="133" y="239"/>
                </a:lnTo>
                <a:lnTo>
                  <a:pt x="133" y="239"/>
                </a:lnTo>
                <a:lnTo>
                  <a:pt x="122" y="253"/>
                </a:lnTo>
                <a:lnTo>
                  <a:pt x="111" y="268"/>
                </a:lnTo>
                <a:lnTo>
                  <a:pt x="100" y="283"/>
                </a:lnTo>
                <a:lnTo>
                  <a:pt x="91" y="298"/>
                </a:lnTo>
                <a:lnTo>
                  <a:pt x="91" y="298"/>
                </a:lnTo>
                <a:lnTo>
                  <a:pt x="87" y="307"/>
                </a:lnTo>
                <a:lnTo>
                  <a:pt x="85" y="316"/>
                </a:lnTo>
                <a:lnTo>
                  <a:pt x="85" y="316"/>
                </a:lnTo>
                <a:lnTo>
                  <a:pt x="74" y="329"/>
                </a:lnTo>
                <a:lnTo>
                  <a:pt x="70" y="336"/>
                </a:lnTo>
                <a:lnTo>
                  <a:pt x="67" y="345"/>
                </a:lnTo>
                <a:lnTo>
                  <a:pt x="67" y="345"/>
                </a:lnTo>
                <a:lnTo>
                  <a:pt x="54" y="378"/>
                </a:lnTo>
                <a:lnTo>
                  <a:pt x="39" y="412"/>
                </a:lnTo>
                <a:lnTo>
                  <a:pt x="39" y="412"/>
                </a:lnTo>
                <a:lnTo>
                  <a:pt x="26" y="445"/>
                </a:lnTo>
                <a:lnTo>
                  <a:pt x="17" y="474"/>
                </a:lnTo>
                <a:lnTo>
                  <a:pt x="17" y="474"/>
                </a:lnTo>
                <a:lnTo>
                  <a:pt x="15" y="483"/>
                </a:lnTo>
                <a:lnTo>
                  <a:pt x="13" y="493"/>
                </a:lnTo>
                <a:lnTo>
                  <a:pt x="13" y="511"/>
                </a:lnTo>
                <a:lnTo>
                  <a:pt x="13" y="511"/>
                </a:lnTo>
                <a:lnTo>
                  <a:pt x="10" y="527"/>
                </a:lnTo>
                <a:lnTo>
                  <a:pt x="6" y="546"/>
                </a:lnTo>
                <a:lnTo>
                  <a:pt x="2" y="562"/>
                </a:lnTo>
                <a:lnTo>
                  <a:pt x="0" y="579"/>
                </a:lnTo>
                <a:lnTo>
                  <a:pt x="0" y="579"/>
                </a:lnTo>
                <a:lnTo>
                  <a:pt x="0" y="588"/>
                </a:lnTo>
                <a:lnTo>
                  <a:pt x="2" y="596"/>
                </a:lnTo>
                <a:lnTo>
                  <a:pt x="2" y="596"/>
                </a:lnTo>
                <a:lnTo>
                  <a:pt x="2" y="607"/>
                </a:lnTo>
                <a:lnTo>
                  <a:pt x="2" y="607"/>
                </a:lnTo>
                <a:lnTo>
                  <a:pt x="0" y="618"/>
                </a:lnTo>
                <a:lnTo>
                  <a:pt x="0" y="627"/>
                </a:lnTo>
                <a:lnTo>
                  <a:pt x="0" y="627"/>
                </a:lnTo>
                <a:lnTo>
                  <a:pt x="0" y="634"/>
                </a:lnTo>
                <a:lnTo>
                  <a:pt x="0" y="638"/>
                </a:lnTo>
                <a:lnTo>
                  <a:pt x="0" y="638"/>
                </a:lnTo>
                <a:lnTo>
                  <a:pt x="0" y="640"/>
                </a:lnTo>
                <a:lnTo>
                  <a:pt x="0" y="643"/>
                </a:lnTo>
                <a:lnTo>
                  <a:pt x="0" y="651"/>
                </a:lnTo>
                <a:lnTo>
                  <a:pt x="0" y="651"/>
                </a:lnTo>
                <a:lnTo>
                  <a:pt x="2" y="664"/>
                </a:lnTo>
                <a:lnTo>
                  <a:pt x="2" y="664"/>
                </a:lnTo>
                <a:lnTo>
                  <a:pt x="6" y="689"/>
                </a:lnTo>
                <a:lnTo>
                  <a:pt x="6" y="689"/>
                </a:lnTo>
                <a:lnTo>
                  <a:pt x="10" y="715"/>
                </a:lnTo>
                <a:lnTo>
                  <a:pt x="10" y="741"/>
                </a:lnTo>
                <a:lnTo>
                  <a:pt x="10" y="741"/>
                </a:lnTo>
                <a:lnTo>
                  <a:pt x="22" y="774"/>
                </a:lnTo>
                <a:lnTo>
                  <a:pt x="34" y="811"/>
                </a:lnTo>
                <a:lnTo>
                  <a:pt x="34" y="811"/>
                </a:lnTo>
                <a:lnTo>
                  <a:pt x="46" y="848"/>
                </a:lnTo>
                <a:lnTo>
                  <a:pt x="61" y="883"/>
                </a:lnTo>
                <a:lnTo>
                  <a:pt x="61" y="883"/>
                </a:lnTo>
                <a:lnTo>
                  <a:pt x="68" y="890"/>
                </a:lnTo>
                <a:lnTo>
                  <a:pt x="72" y="897"/>
                </a:lnTo>
                <a:lnTo>
                  <a:pt x="74" y="905"/>
                </a:lnTo>
                <a:lnTo>
                  <a:pt x="78" y="912"/>
                </a:lnTo>
                <a:lnTo>
                  <a:pt x="78" y="912"/>
                </a:lnTo>
                <a:lnTo>
                  <a:pt x="94" y="934"/>
                </a:lnTo>
                <a:lnTo>
                  <a:pt x="113" y="958"/>
                </a:lnTo>
                <a:lnTo>
                  <a:pt x="113" y="958"/>
                </a:lnTo>
                <a:lnTo>
                  <a:pt x="129" y="980"/>
                </a:lnTo>
                <a:lnTo>
                  <a:pt x="146" y="1004"/>
                </a:lnTo>
                <a:lnTo>
                  <a:pt x="146" y="1004"/>
                </a:lnTo>
                <a:lnTo>
                  <a:pt x="186" y="1044"/>
                </a:lnTo>
                <a:lnTo>
                  <a:pt x="206" y="1063"/>
                </a:lnTo>
                <a:lnTo>
                  <a:pt x="229" y="1081"/>
                </a:lnTo>
                <a:lnTo>
                  <a:pt x="252" y="1098"/>
                </a:lnTo>
                <a:lnTo>
                  <a:pt x="274" y="1114"/>
                </a:lnTo>
                <a:lnTo>
                  <a:pt x="298" y="1129"/>
                </a:lnTo>
                <a:lnTo>
                  <a:pt x="324" y="1142"/>
                </a:lnTo>
                <a:lnTo>
                  <a:pt x="324" y="1142"/>
                </a:lnTo>
                <a:lnTo>
                  <a:pt x="350" y="1155"/>
                </a:lnTo>
                <a:lnTo>
                  <a:pt x="376" y="1166"/>
                </a:lnTo>
                <a:lnTo>
                  <a:pt x="401" y="1175"/>
                </a:lnTo>
                <a:lnTo>
                  <a:pt x="429" y="1182"/>
                </a:lnTo>
                <a:lnTo>
                  <a:pt x="457" y="1190"/>
                </a:lnTo>
                <a:lnTo>
                  <a:pt x="484" y="1195"/>
                </a:lnTo>
                <a:lnTo>
                  <a:pt x="510" y="1197"/>
                </a:lnTo>
                <a:lnTo>
                  <a:pt x="538" y="1199"/>
                </a:lnTo>
                <a:lnTo>
                  <a:pt x="538" y="1199"/>
                </a:lnTo>
                <a:lnTo>
                  <a:pt x="547" y="1203"/>
                </a:lnTo>
                <a:lnTo>
                  <a:pt x="558" y="1203"/>
                </a:lnTo>
                <a:lnTo>
                  <a:pt x="567" y="1203"/>
                </a:lnTo>
                <a:lnTo>
                  <a:pt x="576" y="1201"/>
                </a:lnTo>
                <a:lnTo>
                  <a:pt x="576" y="1201"/>
                </a:lnTo>
                <a:lnTo>
                  <a:pt x="580" y="1203"/>
                </a:lnTo>
                <a:lnTo>
                  <a:pt x="584" y="1204"/>
                </a:lnTo>
                <a:lnTo>
                  <a:pt x="584" y="1204"/>
                </a:lnTo>
                <a:lnTo>
                  <a:pt x="587" y="1204"/>
                </a:lnTo>
                <a:lnTo>
                  <a:pt x="587" y="1204"/>
                </a:lnTo>
                <a:lnTo>
                  <a:pt x="591" y="1204"/>
                </a:lnTo>
                <a:lnTo>
                  <a:pt x="591" y="1204"/>
                </a:lnTo>
                <a:lnTo>
                  <a:pt x="596" y="1203"/>
                </a:lnTo>
                <a:lnTo>
                  <a:pt x="596" y="1203"/>
                </a:lnTo>
                <a:lnTo>
                  <a:pt x="600" y="1203"/>
                </a:lnTo>
                <a:lnTo>
                  <a:pt x="600" y="1201"/>
                </a:lnTo>
                <a:lnTo>
                  <a:pt x="602" y="1201"/>
                </a:lnTo>
                <a:lnTo>
                  <a:pt x="604" y="1201"/>
                </a:lnTo>
                <a:lnTo>
                  <a:pt x="604" y="1201"/>
                </a:lnTo>
                <a:lnTo>
                  <a:pt x="604" y="1201"/>
                </a:lnTo>
                <a:lnTo>
                  <a:pt x="604" y="1201"/>
                </a:lnTo>
                <a:lnTo>
                  <a:pt x="604" y="1201"/>
                </a:lnTo>
                <a:lnTo>
                  <a:pt x="604" y="1201"/>
                </a:lnTo>
                <a:lnTo>
                  <a:pt x="620" y="1201"/>
                </a:lnTo>
                <a:lnTo>
                  <a:pt x="620" y="1201"/>
                </a:lnTo>
                <a:lnTo>
                  <a:pt x="637" y="1201"/>
                </a:lnTo>
                <a:lnTo>
                  <a:pt x="653" y="1199"/>
                </a:lnTo>
                <a:lnTo>
                  <a:pt x="653" y="1199"/>
                </a:lnTo>
                <a:lnTo>
                  <a:pt x="655" y="1197"/>
                </a:lnTo>
                <a:lnTo>
                  <a:pt x="659" y="1195"/>
                </a:lnTo>
                <a:lnTo>
                  <a:pt x="664" y="1193"/>
                </a:lnTo>
                <a:lnTo>
                  <a:pt x="674" y="1192"/>
                </a:lnTo>
                <a:lnTo>
                  <a:pt x="679" y="1188"/>
                </a:lnTo>
                <a:lnTo>
                  <a:pt x="679" y="1188"/>
                </a:lnTo>
                <a:lnTo>
                  <a:pt x="681" y="1190"/>
                </a:lnTo>
                <a:lnTo>
                  <a:pt x="679" y="1192"/>
                </a:lnTo>
                <a:lnTo>
                  <a:pt x="679" y="1193"/>
                </a:lnTo>
                <a:lnTo>
                  <a:pt x="681" y="1193"/>
                </a:lnTo>
                <a:lnTo>
                  <a:pt x="681" y="1193"/>
                </a:lnTo>
                <a:lnTo>
                  <a:pt x="688" y="1188"/>
                </a:lnTo>
                <a:lnTo>
                  <a:pt x="698" y="1184"/>
                </a:lnTo>
                <a:lnTo>
                  <a:pt x="720" y="1177"/>
                </a:lnTo>
                <a:lnTo>
                  <a:pt x="720" y="1177"/>
                </a:lnTo>
                <a:lnTo>
                  <a:pt x="744" y="1171"/>
                </a:lnTo>
                <a:lnTo>
                  <a:pt x="755" y="1168"/>
                </a:lnTo>
                <a:lnTo>
                  <a:pt x="762" y="1164"/>
                </a:lnTo>
                <a:lnTo>
                  <a:pt x="762" y="1164"/>
                </a:lnTo>
                <a:lnTo>
                  <a:pt x="760" y="1162"/>
                </a:lnTo>
                <a:lnTo>
                  <a:pt x="762" y="1160"/>
                </a:lnTo>
                <a:lnTo>
                  <a:pt x="762" y="1160"/>
                </a:lnTo>
                <a:lnTo>
                  <a:pt x="766" y="1160"/>
                </a:lnTo>
                <a:lnTo>
                  <a:pt x="768" y="1158"/>
                </a:lnTo>
                <a:lnTo>
                  <a:pt x="771" y="1155"/>
                </a:lnTo>
                <a:lnTo>
                  <a:pt x="773" y="1153"/>
                </a:lnTo>
                <a:lnTo>
                  <a:pt x="773" y="1153"/>
                </a:lnTo>
                <a:lnTo>
                  <a:pt x="786" y="1147"/>
                </a:lnTo>
                <a:lnTo>
                  <a:pt x="799" y="1140"/>
                </a:lnTo>
                <a:lnTo>
                  <a:pt x="819" y="1125"/>
                </a:lnTo>
                <a:lnTo>
                  <a:pt x="819" y="1125"/>
                </a:lnTo>
                <a:lnTo>
                  <a:pt x="836" y="1109"/>
                </a:lnTo>
                <a:lnTo>
                  <a:pt x="854" y="1094"/>
                </a:lnTo>
                <a:lnTo>
                  <a:pt x="854" y="1094"/>
                </a:lnTo>
                <a:lnTo>
                  <a:pt x="865" y="1092"/>
                </a:lnTo>
                <a:lnTo>
                  <a:pt x="871" y="1090"/>
                </a:lnTo>
                <a:lnTo>
                  <a:pt x="871" y="1089"/>
                </a:lnTo>
                <a:lnTo>
                  <a:pt x="872" y="1087"/>
                </a:lnTo>
                <a:lnTo>
                  <a:pt x="872" y="1087"/>
                </a:lnTo>
                <a:lnTo>
                  <a:pt x="863" y="1090"/>
                </a:lnTo>
                <a:lnTo>
                  <a:pt x="859" y="1090"/>
                </a:lnTo>
                <a:lnTo>
                  <a:pt x="858" y="1087"/>
                </a:lnTo>
                <a:lnTo>
                  <a:pt x="858" y="1087"/>
                </a:lnTo>
                <a:lnTo>
                  <a:pt x="865" y="1083"/>
                </a:lnTo>
                <a:lnTo>
                  <a:pt x="871" y="1079"/>
                </a:lnTo>
                <a:lnTo>
                  <a:pt x="876" y="1074"/>
                </a:lnTo>
                <a:lnTo>
                  <a:pt x="878" y="1068"/>
                </a:lnTo>
                <a:lnTo>
                  <a:pt x="878" y="1068"/>
                </a:lnTo>
                <a:lnTo>
                  <a:pt x="891" y="1059"/>
                </a:lnTo>
                <a:lnTo>
                  <a:pt x="896" y="1055"/>
                </a:lnTo>
                <a:lnTo>
                  <a:pt x="900" y="1050"/>
                </a:lnTo>
                <a:lnTo>
                  <a:pt x="900" y="1050"/>
                </a:lnTo>
                <a:lnTo>
                  <a:pt x="900" y="1048"/>
                </a:lnTo>
                <a:lnTo>
                  <a:pt x="900" y="1048"/>
                </a:lnTo>
                <a:lnTo>
                  <a:pt x="898" y="1046"/>
                </a:lnTo>
                <a:lnTo>
                  <a:pt x="900" y="1043"/>
                </a:lnTo>
                <a:lnTo>
                  <a:pt x="900" y="1043"/>
                </a:lnTo>
                <a:lnTo>
                  <a:pt x="909" y="1037"/>
                </a:lnTo>
                <a:lnTo>
                  <a:pt x="915" y="1032"/>
                </a:lnTo>
                <a:lnTo>
                  <a:pt x="922" y="1026"/>
                </a:lnTo>
                <a:lnTo>
                  <a:pt x="929" y="1021"/>
                </a:lnTo>
                <a:lnTo>
                  <a:pt x="929" y="1021"/>
                </a:lnTo>
                <a:lnTo>
                  <a:pt x="931" y="1013"/>
                </a:lnTo>
                <a:lnTo>
                  <a:pt x="935" y="1008"/>
                </a:lnTo>
                <a:lnTo>
                  <a:pt x="940" y="1002"/>
                </a:lnTo>
                <a:lnTo>
                  <a:pt x="946" y="998"/>
                </a:lnTo>
                <a:lnTo>
                  <a:pt x="946" y="998"/>
                </a:lnTo>
                <a:lnTo>
                  <a:pt x="946" y="997"/>
                </a:lnTo>
                <a:lnTo>
                  <a:pt x="944" y="997"/>
                </a:lnTo>
                <a:lnTo>
                  <a:pt x="940" y="997"/>
                </a:lnTo>
                <a:lnTo>
                  <a:pt x="940" y="995"/>
                </a:lnTo>
                <a:lnTo>
                  <a:pt x="940" y="995"/>
                </a:lnTo>
                <a:lnTo>
                  <a:pt x="951" y="980"/>
                </a:lnTo>
                <a:lnTo>
                  <a:pt x="959" y="975"/>
                </a:lnTo>
                <a:lnTo>
                  <a:pt x="966" y="969"/>
                </a:lnTo>
                <a:lnTo>
                  <a:pt x="966" y="969"/>
                </a:lnTo>
                <a:lnTo>
                  <a:pt x="966" y="963"/>
                </a:lnTo>
                <a:lnTo>
                  <a:pt x="966" y="960"/>
                </a:lnTo>
                <a:lnTo>
                  <a:pt x="966" y="956"/>
                </a:lnTo>
                <a:lnTo>
                  <a:pt x="966" y="956"/>
                </a:lnTo>
                <a:lnTo>
                  <a:pt x="968" y="956"/>
                </a:lnTo>
                <a:lnTo>
                  <a:pt x="970" y="958"/>
                </a:lnTo>
                <a:lnTo>
                  <a:pt x="972" y="958"/>
                </a:lnTo>
                <a:lnTo>
                  <a:pt x="972" y="956"/>
                </a:lnTo>
                <a:lnTo>
                  <a:pt x="972" y="956"/>
                </a:lnTo>
                <a:lnTo>
                  <a:pt x="972" y="954"/>
                </a:lnTo>
                <a:lnTo>
                  <a:pt x="968" y="954"/>
                </a:lnTo>
                <a:lnTo>
                  <a:pt x="966" y="952"/>
                </a:lnTo>
                <a:lnTo>
                  <a:pt x="963" y="952"/>
                </a:lnTo>
                <a:lnTo>
                  <a:pt x="963" y="952"/>
                </a:lnTo>
                <a:lnTo>
                  <a:pt x="964" y="947"/>
                </a:lnTo>
                <a:lnTo>
                  <a:pt x="963" y="945"/>
                </a:lnTo>
                <a:lnTo>
                  <a:pt x="961" y="940"/>
                </a:lnTo>
                <a:lnTo>
                  <a:pt x="961" y="940"/>
                </a:lnTo>
                <a:lnTo>
                  <a:pt x="966" y="936"/>
                </a:lnTo>
                <a:lnTo>
                  <a:pt x="968" y="930"/>
                </a:lnTo>
                <a:lnTo>
                  <a:pt x="970" y="919"/>
                </a:lnTo>
                <a:lnTo>
                  <a:pt x="970" y="919"/>
                </a:lnTo>
                <a:lnTo>
                  <a:pt x="977" y="908"/>
                </a:lnTo>
                <a:lnTo>
                  <a:pt x="979" y="903"/>
                </a:lnTo>
                <a:lnTo>
                  <a:pt x="983" y="899"/>
                </a:lnTo>
                <a:lnTo>
                  <a:pt x="983" y="899"/>
                </a:lnTo>
                <a:lnTo>
                  <a:pt x="985" y="890"/>
                </a:lnTo>
                <a:lnTo>
                  <a:pt x="985" y="886"/>
                </a:lnTo>
                <a:lnTo>
                  <a:pt x="986" y="881"/>
                </a:lnTo>
                <a:lnTo>
                  <a:pt x="986" y="881"/>
                </a:lnTo>
                <a:lnTo>
                  <a:pt x="990" y="879"/>
                </a:lnTo>
                <a:lnTo>
                  <a:pt x="994" y="875"/>
                </a:lnTo>
                <a:lnTo>
                  <a:pt x="996" y="873"/>
                </a:lnTo>
                <a:lnTo>
                  <a:pt x="999" y="870"/>
                </a:lnTo>
                <a:lnTo>
                  <a:pt x="999" y="870"/>
                </a:lnTo>
                <a:lnTo>
                  <a:pt x="999" y="868"/>
                </a:lnTo>
                <a:lnTo>
                  <a:pt x="997" y="866"/>
                </a:lnTo>
                <a:lnTo>
                  <a:pt x="996" y="866"/>
                </a:lnTo>
                <a:lnTo>
                  <a:pt x="996" y="864"/>
                </a:lnTo>
                <a:lnTo>
                  <a:pt x="996" y="864"/>
                </a:lnTo>
                <a:lnTo>
                  <a:pt x="1003" y="849"/>
                </a:lnTo>
                <a:lnTo>
                  <a:pt x="1009" y="833"/>
                </a:lnTo>
                <a:lnTo>
                  <a:pt x="1012" y="818"/>
                </a:lnTo>
                <a:lnTo>
                  <a:pt x="1012" y="803"/>
                </a:lnTo>
                <a:lnTo>
                  <a:pt x="1012" y="803"/>
                </a:lnTo>
                <a:lnTo>
                  <a:pt x="1012" y="813"/>
                </a:lnTo>
                <a:lnTo>
                  <a:pt x="1010" y="822"/>
                </a:lnTo>
                <a:lnTo>
                  <a:pt x="1003" y="837"/>
                </a:lnTo>
                <a:lnTo>
                  <a:pt x="1003" y="837"/>
                </a:lnTo>
                <a:lnTo>
                  <a:pt x="996" y="851"/>
                </a:lnTo>
                <a:lnTo>
                  <a:pt x="994" y="859"/>
                </a:lnTo>
                <a:lnTo>
                  <a:pt x="992" y="866"/>
                </a:lnTo>
                <a:lnTo>
                  <a:pt x="992" y="866"/>
                </a:lnTo>
                <a:lnTo>
                  <a:pt x="990" y="868"/>
                </a:lnTo>
                <a:lnTo>
                  <a:pt x="988" y="868"/>
                </a:lnTo>
                <a:lnTo>
                  <a:pt x="986" y="872"/>
                </a:lnTo>
                <a:lnTo>
                  <a:pt x="985" y="875"/>
                </a:lnTo>
                <a:lnTo>
                  <a:pt x="983" y="875"/>
                </a:lnTo>
                <a:lnTo>
                  <a:pt x="981" y="875"/>
                </a:lnTo>
                <a:lnTo>
                  <a:pt x="981" y="875"/>
                </a:lnTo>
                <a:lnTo>
                  <a:pt x="983" y="877"/>
                </a:lnTo>
                <a:lnTo>
                  <a:pt x="985" y="877"/>
                </a:lnTo>
                <a:lnTo>
                  <a:pt x="985" y="879"/>
                </a:lnTo>
                <a:lnTo>
                  <a:pt x="985" y="881"/>
                </a:lnTo>
                <a:lnTo>
                  <a:pt x="985" y="881"/>
                </a:lnTo>
                <a:lnTo>
                  <a:pt x="983" y="881"/>
                </a:lnTo>
                <a:lnTo>
                  <a:pt x="981" y="883"/>
                </a:lnTo>
                <a:lnTo>
                  <a:pt x="981" y="883"/>
                </a:lnTo>
                <a:lnTo>
                  <a:pt x="977" y="881"/>
                </a:lnTo>
                <a:lnTo>
                  <a:pt x="975" y="879"/>
                </a:lnTo>
                <a:lnTo>
                  <a:pt x="968" y="879"/>
                </a:lnTo>
                <a:lnTo>
                  <a:pt x="968" y="879"/>
                </a:lnTo>
                <a:lnTo>
                  <a:pt x="955" y="901"/>
                </a:lnTo>
                <a:lnTo>
                  <a:pt x="950" y="912"/>
                </a:lnTo>
                <a:lnTo>
                  <a:pt x="942" y="921"/>
                </a:lnTo>
                <a:lnTo>
                  <a:pt x="942" y="921"/>
                </a:lnTo>
                <a:lnTo>
                  <a:pt x="942" y="923"/>
                </a:lnTo>
                <a:lnTo>
                  <a:pt x="944" y="923"/>
                </a:lnTo>
                <a:lnTo>
                  <a:pt x="946" y="923"/>
                </a:lnTo>
                <a:lnTo>
                  <a:pt x="946" y="925"/>
                </a:lnTo>
                <a:lnTo>
                  <a:pt x="946" y="925"/>
                </a:lnTo>
                <a:lnTo>
                  <a:pt x="940" y="932"/>
                </a:lnTo>
                <a:lnTo>
                  <a:pt x="935" y="941"/>
                </a:lnTo>
                <a:lnTo>
                  <a:pt x="935" y="941"/>
                </a:lnTo>
                <a:lnTo>
                  <a:pt x="928" y="940"/>
                </a:lnTo>
                <a:lnTo>
                  <a:pt x="924" y="938"/>
                </a:lnTo>
                <a:lnTo>
                  <a:pt x="920" y="934"/>
                </a:lnTo>
                <a:lnTo>
                  <a:pt x="920" y="934"/>
                </a:lnTo>
                <a:lnTo>
                  <a:pt x="931" y="919"/>
                </a:lnTo>
                <a:lnTo>
                  <a:pt x="940" y="903"/>
                </a:lnTo>
                <a:lnTo>
                  <a:pt x="959" y="868"/>
                </a:lnTo>
                <a:lnTo>
                  <a:pt x="959" y="868"/>
                </a:lnTo>
                <a:lnTo>
                  <a:pt x="966" y="859"/>
                </a:lnTo>
                <a:lnTo>
                  <a:pt x="968" y="855"/>
                </a:lnTo>
                <a:lnTo>
                  <a:pt x="966" y="849"/>
                </a:lnTo>
                <a:lnTo>
                  <a:pt x="966" y="849"/>
                </a:lnTo>
                <a:lnTo>
                  <a:pt x="963" y="857"/>
                </a:lnTo>
                <a:lnTo>
                  <a:pt x="955" y="862"/>
                </a:lnTo>
                <a:lnTo>
                  <a:pt x="950" y="866"/>
                </a:lnTo>
                <a:lnTo>
                  <a:pt x="944" y="870"/>
                </a:lnTo>
                <a:lnTo>
                  <a:pt x="944" y="870"/>
                </a:lnTo>
                <a:lnTo>
                  <a:pt x="939" y="879"/>
                </a:lnTo>
                <a:lnTo>
                  <a:pt x="935" y="888"/>
                </a:lnTo>
                <a:lnTo>
                  <a:pt x="931" y="895"/>
                </a:lnTo>
                <a:lnTo>
                  <a:pt x="926" y="903"/>
                </a:lnTo>
                <a:lnTo>
                  <a:pt x="926" y="903"/>
                </a:lnTo>
                <a:lnTo>
                  <a:pt x="922" y="906"/>
                </a:lnTo>
                <a:lnTo>
                  <a:pt x="918" y="908"/>
                </a:lnTo>
                <a:lnTo>
                  <a:pt x="918" y="908"/>
                </a:lnTo>
                <a:lnTo>
                  <a:pt x="917" y="912"/>
                </a:lnTo>
                <a:lnTo>
                  <a:pt x="915" y="917"/>
                </a:lnTo>
                <a:lnTo>
                  <a:pt x="915" y="917"/>
                </a:lnTo>
                <a:lnTo>
                  <a:pt x="911" y="917"/>
                </a:lnTo>
                <a:lnTo>
                  <a:pt x="909" y="919"/>
                </a:lnTo>
                <a:lnTo>
                  <a:pt x="909" y="919"/>
                </a:lnTo>
                <a:lnTo>
                  <a:pt x="905" y="927"/>
                </a:lnTo>
                <a:lnTo>
                  <a:pt x="905" y="930"/>
                </a:lnTo>
                <a:lnTo>
                  <a:pt x="902" y="934"/>
                </a:lnTo>
                <a:lnTo>
                  <a:pt x="902" y="934"/>
                </a:lnTo>
                <a:lnTo>
                  <a:pt x="896" y="938"/>
                </a:lnTo>
                <a:lnTo>
                  <a:pt x="891" y="941"/>
                </a:lnTo>
                <a:lnTo>
                  <a:pt x="883" y="947"/>
                </a:lnTo>
                <a:lnTo>
                  <a:pt x="878" y="951"/>
                </a:lnTo>
                <a:lnTo>
                  <a:pt x="878" y="951"/>
                </a:lnTo>
                <a:lnTo>
                  <a:pt x="874" y="949"/>
                </a:lnTo>
                <a:lnTo>
                  <a:pt x="872" y="945"/>
                </a:lnTo>
                <a:lnTo>
                  <a:pt x="872" y="943"/>
                </a:lnTo>
                <a:lnTo>
                  <a:pt x="872" y="943"/>
                </a:lnTo>
                <a:lnTo>
                  <a:pt x="883" y="934"/>
                </a:lnTo>
                <a:lnTo>
                  <a:pt x="893" y="925"/>
                </a:lnTo>
                <a:lnTo>
                  <a:pt x="893" y="925"/>
                </a:lnTo>
                <a:lnTo>
                  <a:pt x="891" y="925"/>
                </a:lnTo>
                <a:lnTo>
                  <a:pt x="887" y="923"/>
                </a:lnTo>
                <a:lnTo>
                  <a:pt x="887" y="923"/>
                </a:lnTo>
                <a:lnTo>
                  <a:pt x="891" y="921"/>
                </a:lnTo>
                <a:lnTo>
                  <a:pt x="893" y="919"/>
                </a:lnTo>
                <a:lnTo>
                  <a:pt x="893" y="917"/>
                </a:lnTo>
                <a:lnTo>
                  <a:pt x="893" y="917"/>
                </a:lnTo>
                <a:lnTo>
                  <a:pt x="887" y="919"/>
                </a:lnTo>
                <a:lnTo>
                  <a:pt x="883" y="919"/>
                </a:lnTo>
                <a:lnTo>
                  <a:pt x="880" y="916"/>
                </a:lnTo>
                <a:lnTo>
                  <a:pt x="878" y="910"/>
                </a:lnTo>
                <a:lnTo>
                  <a:pt x="878" y="910"/>
                </a:lnTo>
                <a:lnTo>
                  <a:pt x="891" y="899"/>
                </a:lnTo>
                <a:lnTo>
                  <a:pt x="902" y="884"/>
                </a:lnTo>
                <a:lnTo>
                  <a:pt x="913" y="872"/>
                </a:lnTo>
                <a:lnTo>
                  <a:pt x="922" y="860"/>
                </a:lnTo>
                <a:lnTo>
                  <a:pt x="922" y="860"/>
                </a:lnTo>
                <a:lnTo>
                  <a:pt x="920" y="855"/>
                </a:lnTo>
                <a:lnTo>
                  <a:pt x="920" y="849"/>
                </a:lnTo>
                <a:lnTo>
                  <a:pt x="920" y="849"/>
                </a:lnTo>
                <a:lnTo>
                  <a:pt x="926" y="837"/>
                </a:lnTo>
                <a:lnTo>
                  <a:pt x="935" y="824"/>
                </a:lnTo>
                <a:lnTo>
                  <a:pt x="942" y="809"/>
                </a:lnTo>
                <a:lnTo>
                  <a:pt x="948" y="794"/>
                </a:lnTo>
                <a:lnTo>
                  <a:pt x="948" y="794"/>
                </a:lnTo>
                <a:lnTo>
                  <a:pt x="937" y="809"/>
                </a:lnTo>
                <a:lnTo>
                  <a:pt x="928" y="824"/>
                </a:lnTo>
                <a:lnTo>
                  <a:pt x="909" y="860"/>
                </a:lnTo>
                <a:lnTo>
                  <a:pt x="909" y="860"/>
                </a:lnTo>
                <a:lnTo>
                  <a:pt x="905" y="859"/>
                </a:lnTo>
                <a:lnTo>
                  <a:pt x="904" y="859"/>
                </a:lnTo>
                <a:lnTo>
                  <a:pt x="904" y="860"/>
                </a:lnTo>
                <a:lnTo>
                  <a:pt x="904" y="860"/>
                </a:lnTo>
                <a:lnTo>
                  <a:pt x="900" y="868"/>
                </a:lnTo>
                <a:lnTo>
                  <a:pt x="894" y="877"/>
                </a:lnTo>
                <a:lnTo>
                  <a:pt x="885" y="890"/>
                </a:lnTo>
                <a:lnTo>
                  <a:pt x="885" y="890"/>
                </a:lnTo>
                <a:lnTo>
                  <a:pt x="863" y="886"/>
                </a:lnTo>
                <a:lnTo>
                  <a:pt x="863" y="886"/>
                </a:lnTo>
                <a:lnTo>
                  <a:pt x="856" y="894"/>
                </a:lnTo>
                <a:lnTo>
                  <a:pt x="848" y="899"/>
                </a:lnTo>
                <a:lnTo>
                  <a:pt x="839" y="905"/>
                </a:lnTo>
                <a:lnTo>
                  <a:pt x="830" y="906"/>
                </a:lnTo>
                <a:lnTo>
                  <a:pt x="830" y="906"/>
                </a:lnTo>
                <a:lnTo>
                  <a:pt x="812" y="912"/>
                </a:lnTo>
                <a:lnTo>
                  <a:pt x="804" y="916"/>
                </a:lnTo>
                <a:lnTo>
                  <a:pt x="795" y="919"/>
                </a:lnTo>
                <a:lnTo>
                  <a:pt x="795" y="919"/>
                </a:lnTo>
                <a:lnTo>
                  <a:pt x="791" y="916"/>
                </a:lnTo>
                <a:lnTo>
                  <a:pt x="790" y="914"/>
                </a:lnTo>
                <a:lnTo>
                  <a:pt x="790" y="914"/>
                </a:lnTo>
                <a:lnTo>
                  <a:pt x="788" y="903"/>
                </a:lnTo>
                <a:lnTo>
                  <a:pt x="788" y="903"/>
                </a:lnTo>
                <a:lnTo>
                  <a:pt x="791" y="899"/>
                </a:lnTo>
                <a:lnTo>
                  <a:pt x="795" y="897"/>
                </a:lnTo>
                <a:lnTo>
                  <a:pt x="797" y="897"/>
                </a:lnTo>
                <a:lnTo>
                  <a:pt x="797" y="897"/>
                </a:lnTo>
                <a:lnTo>
                  <a:pt x="801" y="888"/>
                </a:lnTo>
                <a:lnTo>
                  <a:pt x="806" y="883"/>
                </a:lnTo>
                <a:lnTo>
                  <a:pt x="819" y="868"/>
                </a:lnTo>
                <a:lnTo>
                  <a:pt x="819" y="868"/>
                </a:lnTo>
                <a:lnTo>
                  <a:pt x="834" y="855"/>
                </a:lnTo>
                <a:lnTo>
                  <a:pt x="839" y="848"/>
                </a:lnTo>
                <a:lnTo>
                  <a:pt x="843" y="838"/>
                </a:lnTo>
                <a:lnTo>
                  <a:pt x="843" y="838"/>
                </a:lnTo>
                <a:lnTo>
                  <a:pt x="841" y="835"/>
                </a:lnTo>
                <a:lnTo>
                  <a:pt x="837" y="833"/>
                </a:lnTo>
                <a:lnTo>
                  <a:pt x="830" y="829"/>
                </a:lnTo>
                <a:lnTo>
                  <a:pt x="830" y="829"/>
                </a:lnTo>
                <a:lnTo>
                  <a:pt x="823" y="835"/>
                </a:lnTo>
                <a:lnTo>
                  <a:pt x="819" y="840"/>
                </a:lnTo>
                <a:lnTo>
                  <a:pt x="814" y="848"/>
                </a:lnTo>
                <a:lnTo>
                  <a:pt x="810" y="849"/>
                </a:lnTo>
                <a:lnTo>
                  <a:pt x="804" y="851"/>
                </a:lnTo>
                <a:lnTo>
                  <a:pt x="804" y="851"/>
                </a:lnTo>
                <a:lnTo>
                  <a:pt x="795" y="844"/>
                </a:lnTo>
                <a:lnTo>
                  <a:pt x="791" y="837"/>
                </a:lnTo>
                <a:lnTo>
                  <a:pt x="790" y="831"/>
                </a:lnTo>
                <a:lnTo>
                  <a:pt x="791" y="826"/>
                </a:lnTo>
                <a:lnTo>
                  <a:pt x="791" y="826"/>
                </a:lnTo>
                <a:lnTo>
                  <a:pt x="823" y="791"/>
                </a:lnTo>
                <a:lnTo>
                  <a:pt x="823" y="791"/>
                </a:lnTo>
                <a:lnTo>
                  <a:pt x="834" y="763"/>
                </a:lnTo>
                <a:lnTo>
                  <a:pt x="845" y="735"/>
                </a:lnTo>
                <a:lnTo>
                  <a:pt x="845" y="735"/>
                </a:lnTo>
                <a:lnTo>
                  <a:pt x="850" y="722"/>
                </a:lnTo>
                <a:lnTo>
                  <a:pt x="852" y="708"/>
                </a:lnTo>
                <a:lnTo>
                  <a:pt x="856" y="693"/>
                </a:lnTo>
                <a:lnTo>
                  <a:pt x="856" y="678"/>
                </a:lnTo>
                <a:lnTo>
                  <a:pt x="856" y="678"/>
                </a:lnTo>
                <a:lnTo>
                  <a:pt x="852" y="693"/>
                </a:lnTo>
                <a:lnTo>
                  <a:pt x="850" y="710"/>
                </a:lnTo>
                <a:lnTo>
                  <a:pt x="850" y="710"/>
                </a:lnTo>
                <a:lnTo>
                  <a:pt x="845" y="724"/>
                </a:lnTo>
                <a:lnTo>
                  <a:pt x="843" y="730"/>
                </a:lnTo>
                <a:lnTo>
                  <a:pt x="837" y="737"/>
                </a:lnTo>
                <a:lnTo>
                  <a:pt x="837" y="737"/>
                </a:lnTo>
                <a:lnTo>
                  <a:pt x="841" y="739"/>
                </a:lnTo>
                <a:lnTo>
                  <a:pt x="841" y="741"/>
                </a:lnTo>
                <a:lnTo>
                  <a:pt x="841" y="741"/>
                </a:lnTo>
                <a:lnTo>
                  <a:pt x="826" y="767"/>
                </a:lnTo>
                <a:lnTo>
                  <a:pt x="815" y="792"/>
                </a:lnTo>
                <a:lnTo>
                  <a:pt x="815" y="792"/>
                </a:lnTo>
                <a:lnTo>
                  <a:pt x="812" y="792"/>
                </a:lnTo>
                <a:lnTo>
                  <a:pt x="808" y="796"/>
                </a:lnTo>
                <a:lnTo>
                  <a:pt x="802" y="802"/>
                </a:lnTo>
                <a:lnTo>
                  <a:pt x="802" y="802"/>
                </a:lnTo>
                <a:lnTo>
                  <a:pt x="799" y="807"/>
                </a:lnTo>
                <a:lnTo>
                  <a:pt x="795" y="809"/>
                </a:lnTo>
                <a:lnTo>
                  <a:pt x="791" y="809"/>
                </a:lnTo>
                <a:lnTo>
                  <a:pt x="791" y="809"/>
                </a:lnTo>
                <a:lnTo>
                  <a:pt x="786" y="802"/>
                </a:lnTo>
                <a:lnTo>
                  <a:pt x="782" y="794"/>
                </a:lnTo>
                <a:lnTo>
                  <a:pt x="780" y="787"/>
                </a:lnTo>
                <a:lnTo>
                  <a:pt x="780" y="781"/>
                </a:lnTo>
                <a:lnTo>
                  <a:pt x="780" y="781"/>
                </a:lnTo>
                <a:lnTo>
                  <a:pt x="777" y="785"/>
                </a:lnTo>
                <a:lnTo>
                  <a:pt x="773" y="787"/>
                </a:lnTo>
                <a:lnTo>
                  <a:pt x="766" y="792"/>
                </a:lnTo>
                <a:lnTo>
                  <a:pt x="766" y="792"/>
                </a:lnTo>
                <a:lnTo>
                  <a:pt x="760" y="798"/>
                </a:lnTo>
                <a:lnTo>
                  <a:pt x="756" y="802"/>
                </a:lnTo>
                <a:lnTo>
                  <a:pt x="755" y="803"/>
                </a:lnTo>
                <a:lnTo>
                  <a:pt x="755" y="803"/>
                </a:lnTo>
                <a:lnTo>
                  <a:pt x="753" y="802"/>
                </a:lnTo>
                <a:lnTo>
                  <a:pt x="751" y="800"/>
                </a:lnTo>
                <a:lnTo>
                  <a:pt x="751" y="800"/>
                </a:lnTo>
                <a:lnTo>
                  <a:pt x="751" y="802"/>
                </a:lnTo>
                <a:lnTo>
                  <a:pt x="749" y="803"/>
                </a:lnTo>
                <a:lnTo>
                  <a:pt x="749" y="803"/>
                </a:lnTo>
                <a:lnTo>
                  <a:pt x="749" y="807"/>
                </a:lnTo>
                <a:lnTo>
                  <a:pt x="747" y="809"/>
                </a:lnTo>
                <a:lnTo>
                  <a:pt x="747" y="809"/>
                </a:lnTo>
                <a:lnTo>
                  <a:pt x="744" y="809"/>
                </a:lnTo>
                <a:lnTo>
                  <a:pt x="740" y="809"/>
                </a:lnTo>
                <a:lnTo>
                  <a:pt x="740" y="809"/>
                </a:lnTo>
                <a:lnTo>
                  <a:pt x="733" y="814"/>
                </a:lnTo>
                <a:lnTo>
                  <a:pt x="725" y="820"/>
                </a:lnTo>
                <a:lnTo>
                  <a:pt x="716" y="826"/>
                </a:lnTo>
                <a:lnTo>
                  <a:pt x="709" y="829"/>
                </a:lnTo>
                <a:lnTo>
                  <a:pt x="709" y="829"/>
                </a:lnTo>
                <a:lnTo>
                  <a:pt x="705" y="831"/>
                </a:lnTo>
                <a:lnTo>
                  <a:pt x="705" y="831"/>
                </a:lnTo>
                <a:lnTo>
                  <a:pt x="703" y="829"/>
                </a:lnTo>
                <a:lnTo>
                  <a:pt x="701" y="827"/>
                </a:lnTo>
                <a:lnTo>
                  <a:pt x="701" y="827"/>
                </a:lnTo>
                <a:lnTo>
                  <a:pt x="701" y="829"/>
                </a:lnTo>
                <a:lnTo>
                  <a:pt x="701" y="831"/>
                </a:lnTo>
                <a:lnTo>
                  <a:pt x="701" y="831"/>
                </a:lnTo>
                <a:lnTo>
                  <a:pt x="692" y="833"/>
                </a:lnTo>
                <a:lnTo>
                  <a:pt x="687" y="835"/>
                </a:lnTo>
                <a:lnTo>
                  <a:pt x="687" y="835"/>
                </a:lnTo>
                <a:lnTo>
                  <a:pt x="677" y="838"/>
                </a:lnTo>
                <a:lnTo>
                  <a:pt x="668" y="840"/>
                </a:lnTo>
                <a:lnTo>
                  <a:pt x="652" y="844"/>
                </a:lnTo>
                <a:lnTo>
                  <a:pt x="652" y="844"/>
                </a:lnTo>
                <a:lnTo>
                  <a:pt x="650" y="844"/>
                </a:lnTo>
                <a:lnTo>
                  <a:pt x="650" y="842"/>
                </a:lnTo>
                <a:lnTo>
                  <a:pt x="650" y="840"/>
                </a:lnTo>
                <a:lnTo>
                  <a:pt x="648" y="838"/>
                </a:lnTo>
                <a:lnTo>
                  <a:pt x="648" y="838"/>
                </a:lnTo>
                <a:lnTo>
                  <a:pt x="622" y="838"/>
                </a:lnTo>
                <a:lnTo>
                  <a:pt x="622" y="838"/>
                </a:lnTo>
                <a:lnTo>
                  <a:pt x="609" y="838"/>
                </a:lnTo>
                <a:lnTo>
                  <a:pt x="609" y="838"/>
                </a:lnTo>
                <a:lnTo>
                  <a:pt x="606" y="838"/>
                </a:lnTo>
                <a:lnTo>
                  <a:pt x="604" y="838"/>
                </a:lnTo>
                <a:lnTo>
                  <a:pt x="604" y="837"/>
                </a:lnTo>
                <a:lnTo>
                  <a:pt x="604" y="837"/>
                </a:lnTo>
                <a:lnTo>
                  <a:pt x="604" y="837"/>
                </a:lnTo>
                <a:lnTo>
                  <a:pt x="604" y="837"/>
                </a:lnTo>
                <a:lnTo>
                  <a:pt x="604" y="837"/>
                </a:lnTo>
                <a:lnTo>
                  <a:pt x="606" y="837"/>
                </a:lnTo>
                <a:lnTo>
                  <a:pt x="606" y="837"/>
                </a:lnTo>
                <a:lnTo>
                  <a:pt x="606" y="837"/>
                </a:lnTo>
                <a:lnTo>
                  <a:pt x="606" y="837"/>
                </a:lnTo>
                <a:lnTo>
                  <a:pt x="598" y="837"/>
                </a:lnTo>
                <a:lnTo>
                  <a:pt x="596" y="837"/>
                </a:lnTo>
                <a:lnTo>
                  <a:pt x="596" y="837"/>
                </a:lnTo>
                <a:lnTo>
                  <a:pt x="595" y="837"/>
                </a:lnTo>
                <a:lnTo>
                  <a:pt x="595" y="837"/>
                </a:lnTo>
                <a:lnTo>
                  <a:pt x="595" y="833"/>
                </a:lnTo>
                <a:lnTo>
                  <a:pt x="595" y="831"/>
                </a:lnTo>
                <a:lnTo>
                  <a:pt x="595" y="831"/>
                </a:lnTo>
                <a:lnTo>
                  <a:pt x="593" y="833"/>
                </a:lnTo>
                <a:lnTo>
                  <a:pt x="591" y="835"/>
                </a:lnTo>
                <a:lnTo>
                  <a:pt x="591" y="837"/>
                </a:lnTo>
                <a:lnTo>
                  <a:pt x="591" y="837"/>
                </a:lnTo>
                <a:lnTo>
                  <a:pt x="589" y="833"/>
                </a:lnTo>
                <a:lnTo>
                  <a:pt x="587" y="829"/>
                </a:lnTo>
                <a:lnTo>
                  <a:pt x="587" y="829"/>
                </a:lnTo>
                <a:lnTo>
                  <a:pt x="574" y="826"/>
                </a:lnTo>
                <a:lnTo>
                  <a:pt x="560" y="824"/>
                </a:lnTo>
                <a:lnTo>
                  <a:pt x="547" y="822"/>
                </a:lnTo>
                <a:lnTo>
                  <a:pt x="532" y="818"/>
                </a:lnTo>
                <a:lnTo>
                  <a:pt x="532" y="818"/>
                </a:lnTo>
                <a:lnTo>
                  <a:pt x="519" y="814"/>
                </a:lnTo>
                <a:lnTo>
                  <a:pt x="506" y="809"/>
                </a:lnTo>
                <a:lnTo>
                  <a:pt x="482" y="794"/>
                </a:lnTo>
                <a:lnTo>
                  <a:pt x="482" y="794"/>
                </a:lnTo>
                <a:lnTo>
                  <a:pt x="466" y="783"/>
                </a:lnTo>
                <a:lnTo>
                  <a:pt x="458" y="778"/>
                </a:lnTo>
                <a:lnTo>
                  <a:pt x="453" y="768"/>
                </a:lnTo>
                <a:lnTo>
                  <a:pt x="453" y="768"/>
                </a:lnTo>
                <a:lnTo>
                  <a:pt x="442" y="761"/>
                </a:lnTo>
                <a:lnTo>
                  <a:pt x="435" y="752"/>
                </a:lnTo>
                <a:lnTo>
                  <a:pt x="422" y="734"/>
                </a:lnTo>
                <a:lnTo>
                  <a:pt x="422" y="734"/>
                </a:lnTo>
                <a:lnTo>
                  <a:pt x="418" y="724"/>
                </a:lnTo>
                <a:lnTo>
                  <a:pt x="414" y="717"/>
                </a:lnTo>
                <a:lnTo>
                  <a:pt x="411" y="708"/>
                </a:lnTo>
                <a:lnTo>
                  <a:pt x="407" y="702"/>
                </a:lnTo>
                <a:lnTo>
                  <a:pt x="407" y="702"/>
                </a:lnTo>
                <a:lnTo>
                  <a:pt x="405" y="700"/>
                </a:lnTo>
                <a:lnTo>
                  <a:pt x="401" y="697"/>
                </a:lnTo>
                <a:lnTo>
                  <a:pt x="401" y="697"/>
                </a:lnTo>
                <a:lnTo>
                  <a:pt x="403" y="693"/>
                </a:lnTo>
                <a:lnTo>
                  <a:pt x="405" y="688"/>
                </a:lnTo>
                <a:lnTo>
                  <a:pt x="405" y="688"/>
                </a:lnTo>
                <a:lnTo>
                  <a:pt x="401" y="682"/>
                </a:lnTo>
                <a:lnTo>
                  <a:pt x="400" y="677"/>
                </a:lnTo>
                <a:lnTo>
                  <a:pt x="396" y="671"/>
                </a:lnTo>
                <a:lnTo>
                  <a:pt x="394" y="664"/>
                </a:lnTo>
                <a:lnTo>
                  <a:pt x="394" y="664"/>
                </a:lnTo>
                <a:lnTo>
                  <a:pt x="394" y="651"/>
                </a:lnTo>
                <a:lnTo>
                  <a:pt x="394" y="651"/>
                </a:lnTo>
                <a:lnTo>
                  <a:pt x="394" y="643"/>
                </a:lnTo>
                <a:lnTo>
                  <a:pt x="394" y="640"/>
                </a:lnTo>
                <a:lnTo>
                  <a:pt x="394" y="640"/>
                </a:lnTo>
                <a:lnTo>
                  <a:pt x="394" y="638"/>
                </a:lnTo>
                <a:lnTo>
                  <a:pt x="394" y="638"/>
                </a:lnTo>
                <a:lnTo>
                  <a:pt x="394" y="638"/>
                </a:lnTo>
                <a:lnTo>
                  <a:pt x="394" y="638"/>
                </a:lnTo>
                <a:lnTo>
                  <a:pt x="394" y="638"/>
                </a:lnTo>
                <a:lnTo>
                  <a:pt x="394" y="638"/>
                </a:lnTo>
                <a:lnTo>
                  <a:pt x="394" y="638"/>
                </a:lnTo>
                <a:lnTo>
                  <a:pt x="394" y="640"/>
                </a:lnTo>
                <a:lnTo>
                  <a:pt x="394" y="640"/>
                </a:lnTo>
                <a:lnTo>
                  <a:pt x="394" y="640"/>
                </a:lnTo>
                <a:lnTo>
                  <a:pt x="394" y="640"/>
                </a:lnTo>
                <a:lnTo>
                  <a:pt x="394" y="632"/>
                </a:lnTo>
                <a:lnTo>
                  <a:pt x="394" y="632"/>
                </a:lnTo>
                <a:lnTo>
                  <a:pt x="394" y="629"/>
                </a:lnTo>
                <a:lnTo>
                  <a:pt x="392" y="629"/>
                </a:lnTo>
                <a:lnTo>
                  <a:pt x="392" y="629"/>
                </a:lnTo>
                <a:lnTo>
                  <a:pt x="392" y="625"/>
                </a:lnTo>
                <a:lnTo>
                  <a:pt x="392" y="625"/>
                </a:lnTo>
                <a:lnTo>
                  <a:pt x="390" y="621"/>
                </a:lnTo>
                <a:lnTo>
                  <a:pt x="390" y="621"/>
                </a:lnTo>
                <a:lnTo>
                  <a:pt x="392" y="618"/>
                </a:lnTo>
                <a:lnTo>
                  <a:pt x="396" y="612"/>
                </a:lnTo>
                <a:lnTo>
                  <a:pt x="396" y="612"/>
                </a:lnTo>
                <a:lnTo>
                  <a:pt x="394" y="597"/>
                </a:lnTo>
                <a:lnTo>
                  <a:pt x="394" y="590"/>
                </a:lnTo>
                <a:lnTo>
                  <a:pt x="396" y="583"/>
                </a:lnTo>
                <a:lnTo>
                  <a:pt x="396" y="583"/>
                </a:lnTo>
                <a:lnTo>
                  <a:pt x="405" y="566"/>
                </a:lnTo>
                <a:lnTo>
                  <a:pt x="409" y="557"/>
                </a:lnTo>
                <a:lnTo>
                  <a:pt x="409" y="548"/>
                </a:lnTo>
                <a:lnTo>
                  <a:pt x="409" y="548"/>
                </a:lnTo>
                <a:lnTo>
                  <a:pt x="422" y="529"/>
                </a:lnTo>
                <a:lnTo>
                  <a:pt x="433" y="511"/>
                </a:lnTo>
                <a:lnTo>
                  <a:pt x="433" y="511"/>
                </a:lnTo>
                <a:lnTo>
                  <a:pt x="438" y="509"/>
                </a:lnTo>
                <a:lnTo>
                  <a:pt x="442" y="507"/>
                </a:lnTo>
                <a:lnTo>
                  <a:pt x="447" y="500"/>
                </a:lnTo>
                <a:lnTo>
                  <a:pt x="447" y="500"/>
                </a:lnTo>
                <a:lnTo>
                  <a:pt x="451" y="493"/>
                </a:lnTo>
                <a:lnTo>
                  <a:pt x="457" y="485"/>
                </a:lnTo>
                <a:lnTo>
                  <a:pt x="457" y="485"/>
                </a:lnTo>
                <a:lnTo>
                  <a:pt x="462" y="485"/>
                </a:lnTo>
                <a:lnTo>
                  <a:pt x="462" y="485"/>
                </a:lnTo>
                <a:lnTo>
                  <a:pt x="468" y="483"/>
                </a:lnTo>
                <a:lnTo>
                  <a:pt x="473" y="478"/>
                </a:lnTo>
                <a:lnTo>
                  <a:pt x="484" y="469"/>
                </a:lnTo>
                <a:lnTo>
                  <a:pt x="484" y="469"/>
                </a:lnTo>
                <a:lnTo>
                  <a:pt x="493" y="459"/>
                </a:lnTo>
                <a:lnTo>
                  <a:pt x="499" y="458"/>
                </a:lnTo>
                <a:lnTo>
                  <a:pt x="504" y="456"/>
                </a:lnTo>
                <a:lnTo>
                  <a:pt x="504" y="456"/>
                </a:lnTo>
                <a:lnTo>
                  <a:pt x="506" y="452"/>
                </a:lnTo>
                <a:lnTo>
                  <a:pt x="510" y="450"/>
                </a:lnTo>
                <a:lnTo>
                  <a:pt x="519" y="450"/>
                </a:lnTo>
                <a:lnTo>
                  <a:pt x="519" y="450"/>
                </a:lnTo>
                <a:lnTo>
                  <a:pt x="523" y="450"/>
                </a:lnTo>
                <a:lnTo>
                  <a:pt x="527" y="447"/>
                </a:lnTo>
                <a:lnTo>
                  <a:pt x="532" y="443"/>
                </a:lnTo>
                <a:lnTo>
                  <a:pt x="532" y="443"/>
                </a:lnTo>
                <a:lnTo>
                  <a:pt x="536" y="443"/>
                </a:lnTo>
                <a:lnTo>
                  <a:pt x="538" y="443"/>
                </a:lnTo>
                <a:lnTo>
                  <a:pt x="538" y="443"/>
                </a:lnTo>
                <a:lnTo>
                  <a:pt x="541" y="443"/>
                </a:lnTo>
                <a:lnTo>
                  <a:pt x="545" y="439"/>
                </a:lnTo>
                <a:lnTo>
                  <a:pt x="552" y="436"/>
                </a:lnTo>
                <a:lnTo>
                  <a:pt x="552" y="436"/>
                </a:lnTo>
                <a:lnTo>
                  <a:pt x="560" y="434"/>
                </a:lnTo>
                <a:lnTo>
                  <a:pt x="567" y="436"/>
                </a:lnTo>
                <a:lnTo>
                  <a:pt x="574" y="436"/>
                </a:lnTo>
                <a:lnTo>
                  <a:pt x="578" y="436"/>
                </a:lnTo>
                <a:lnTo>
                  <a:pt x="582" y="434"/>
                </a:lnTo>
                <a:lnTo>
                  <a:pt x="582" y="434"/>
                </a:lnTo>
                <a:lnTo>
                  <a:pt x="587" y="436"/>
                </a:lnTo>
                <a:lnTo>
                  <a:pt x="595" y="439"/>
                </a:lnTo>
                <a:lnTo>
                  <a:pt x="595" y="439"/>
                </a:lnTo>
                <a:lnTo>
                  <a:pt x="602" y="439"/>
                </a:lnTo>
                <a:lnTo>
                  <a:pt x="604" y="439"/>
                </a:lnTo>
                <a:lnTo>
                  <a:pt x="604" y="439"/>
                </a:lnTo>
                <a:lnTo>
                  <a:pt x="604" y="439"/>
                </a:lnTo>
                <a:lnTo>
                  <a:pt x="604" y="439"/>
                </a:lnTo>
                <a:lnTo>
                  <a:pt x="600" y="439"/>
                </a:lnTo>
                <a:lnTo>
                  <a:pt x="600" y="439"/>
                </a:lnTo>
                <a:lnTo>
                  <a:pt x="600" y="439"/>
                </a:lnTo>
                <a:lnTo>
                  <a:pt x="600" y="439"/>
                </a:lnTo>
                <a:lnTo>
                  <a:pt x="602" y="439"/>
                </a:lnTo>
                <a:lnTo>
                  <a:pt x="602" y="439"/>
                </a:lnTo>
                <a:lnTo>
                  <a:pt x="602" y="439"/>
                </a:lnTo>
                <a:lnTo>
                  <a:pt x="606" y="437"/>
                </a:lnTo>
                <a:lnTo>
                  <a:pt x="606" y="437"/>
                </a:lnTo>
                <a:lnTo>
                  <a:pt x="609" y="437"/>
                </a:lnTo>
                <a:lnTo>
                  <a:pt x="609" y="437"/>
                </a:lnTo>
                <a:lnTo>
                  <a:pt x="611" y="436"/>
                </a:lnTo>
                <a:lnTo>
                  <a:pt x="611" y="436"/>
                </a:lnTo>
                <a:lnTo>
                  <a:pt x="613" y="437"/>
                </a:lnTo>
                <a:lnTo>
                  <a:pt x="613" y="437"/>
                </a:lnTo>
                <a:lnTo>
                  <a:pt x="615" y="439"/>
                </a:lnTo>
                <a:lnTo>
                  <a:pt x="615" y="439"/>
                </a:lnTo>
                <a:lnTo>
                  <a:pt x="620" y="441"/>
                </a:lnTo>
                <a:lnTo>
                  <a:pt x="620" y="441"/>
                </a:lnTo>
                <a:lnTo>
                  <a:pt x="631" y="441"/>
                </a:lnTo>
                <a:lnTo>
                  <a:pt x="631" y="441"/>
                </a:lnTo>
                <a:lnTo>
                  <a:pt x="642" y="441"/>
                </a:lnTo>
                <a:lnTo>
                  <a:pt x="648" y="443"/>
                </a:lnTo>
                <a:lnTo>
                  <a:pt x="653" y="445"/>
                </a:lnTo>
                <a:lnTo>
                  <a:pt x="653" y="445"/>
                </a:lnTo>
                <a:lnTo>
                  <a:pt x="659" y="450"/>
                </a:lnTo>
                <a:lnTo>
                  <a:pt x="661" y="452"/>
                </a:lnTo>
                <a:lnTo>
                  <a:pt x="666" y="452"/>
                </a:lnTo>
                <a:lnTo>
                  <a:pt x="666" y="452"/>
                </a:lnTo>
                <a:lnTo>
                  <a:pt x="668" y="456"/>
                </a:lnTo>
                <a:lnTo>
                  <a:pt x="672" y="458"/>
                </a:lnTo>
                <a:lnTo>
                  <a:pt x="681" y="461"/>
                </a:lnTo>
                <a:lnTo>
                  <a:pt x="681" y="461"/>
                </a:lnTo>
                <a:lnTo>
                  <a:pt x="688" y="469"/>
                </a:lnTo>
                <a:lnTo>
                  <a:pt x="694" y="476"/>
                </a:lnTo>
                <a:lnTo>
                  <a:pt x="694" y="476"/>
                </a:lnTo>
                <a:lnTo>
                  <a:pt x="705" y="483"/>
                </a:lnTo>
                <a:lnTo>
                  <a:pt x="709" y="489"/>
                </a:lnTo>
                <a:lnTo>
                  <a:pt x="710" y="493"/>
                </a:lnTo>
                <a:lnTo>
                  <a:pt x="709" y="498"/>
                </a:lnTo>
                <a:lnTo>
                  <a:pt x="709" y="498"/>
                </a:lnTo>
                <a:lnTo>
                  <a:pt x="705" y="505"/>
                </a:lnTo>
                <a:lnTo>
                  <a:pt x="705" y="509"/>
                </a:lnTo>
                <a:lnTo>
                  <a:pt x="707" y="509"/>
                </a:lnTo>
                <a:lnTo>
                  <a:pt x="710" y="505"/>
                </a:lnTo>
                <a:lnTo>
                  <a:pt x="710" y="505"/>
                </a:lnTo>
                <a:lnTo>
                  <a:pt x="720" y="502"/>
                </a:lnTo>
                <a:lnTo>
                  <a:pt x="725" y="500"/>
                </a:lnTo>
                <a:lnTo>
                  <a:pt x="727" y="502"/>
                </a:lnTo>
                <a:lnTo>
                  <a:pt x="727" y="502"/>
                </a:lnTo>
                <a:lnTo>
                  <a:pt x="723" y="507"/>
                </a:lnTo>
                <a:lnTo>
                  <a:pt x="722" y="513"/>
                </a:lnTo>
                <a:lnTo>
                  <a:pt x="712" y="524"/>
                </a:lnTo>
                <a:lnTo>
                  <a:pt x="712" y="524"/>
                </a:lnTo>
                <a:lnTo>
                  <a:pt x="712" y="527"/>
                </a:lnTo>
                <a:lnTo>
                  <a:pt x="714" y="527"/>
                </a:lnTo>
                <a:lnTo>
                  <a:pt x="718" y="529"/>
                </a:lnTo>
                <a:lnTo>
                  <a:pt x="718" y="529"/>
                </a:lnTo>
                <a:lnTo>
                  <a:pt x="718" y="533"/>
                </a:lnTo>
                <a:lnTo>
                  <a:pt x="714" y="539"/>
                </a:lnTo>
                <a:lnTo>
                  <a:pt x="712" y="544"/>
                </a:lnTo>
                <a:lnTo>
                  <a:pt x="712" y="548"/>
                </a:lnTo>
                <a:lnTo>
                  <a:pt x="712" y="548"/>
                </a:lnTo>
                <a:close/>
                <a:moveTo>
                  <a:pt x="924" y="975"/>
                </a:moveTo>
                <a:lnTo>
                  <a:pt x="924" y="975"/>
                </a:lnTo>
                <a:lnTo>
                  <a:pt x="926" y="976"/>
                </a:lnTo>
                <a:lnTo>
                  <a:pt x="928" y="976"/>
                </a:lnTo>
                <a:lnTo>
                  <a:pt x="928" y="976"/>
                </a:lnTo>
                <a:lnTo>
                  <a:pt x="926" y="978"/>
                </a:lnTo>
                <a:lnTo>
                  <a:pt x="924" y="980"/>
                </a:lnTo>
                <a:lnTo>
                  <a:pt x="922" y="978"/>
                </a:lnTo>
                <a:lnTo>
                  <a:pt x="924" y="975"/>
                </a:lnTo>
                <a:lnTo>
                  <a:pt x="924" y="975"/>
                </a:lnTo>
                <a:close/>
                <a:moveTo>
                  <a:pt x="924" y="971"/>
                </a:moveTo>
                <a:lnTo>
                  <a:pt x="924" y="971"/>
                </a:lnTo>
                <a:lnTo>
                  <a:pt x="935" y="956"/>
                </a:lnTo>
                <a:lnTo>
                  <a:pt x="940" y="951"/>
                </a:lnTo>
                <a:lnTo>
                  <a:pt x="946" y="947"/>
                </a:lnTo>
                <a:lnTo>
                  <a:pt x="946" y="947"/>
                </a:lnTo>
                <a:lnTo>
                  <a:pt x="946" y="945"/>
                </a:lnTo>
                <a:lnTo>
                  <a:pt x="942" y="943"/>
                </a:lnTo>
                <a:lnTo>
                  <a:pt x="940" y="941"/>
                </a:lnTo>
                <a:lnTo>
                  <a:pt x="940" y="940"/>
                </a:lnTo>
                <a:lnTo>
                  <a:pt x="940" y="940"/>
                </a:lnTo>
                <a:lnTo>
                  <a:pt x="948" y="936"/>
                </a:lnTo>
                <a:lnTo>
                  <a:pt x="955" y="930"/>
                </a:lnTo>
                <a:lnTo>
                  <a:pt x="955" y="930"/>
                </a:lnTo>
                <a:lnTo>
                  <a:pt x="957" y="932"/>
                </a:lnTo>
                <a:lnTo>
                  <a:pt x="959" y="934"/>
                </a:lnTo>
                <a:lnTo>
                  <a:pt x="957" y="940"/>
                </a:lnTo>
                <a:lnTo>
                  <a:pt x="955" y="945"/>
                </a:lnTo>
                <a:lnTo>
                  <a:pt x="955" y="949"/>
                </a:lnTo>
                <a:lnTo>
                  <a:pt x="957" y="951"/>
                </a:lnTo>
                <a:lnTo>
                  <a:pt x="957" y="951"/>
                </a:lnTo>
                <a:lnTo>
                  <a:pt x="951" y="956"/>
                </a:lnTo>
                <a:lnTo>
                  <a:pt x="950" y="958"/>
                </a:lnTo>
                <a:lnTo>
                  <a:pt x="951" y="962"/>
                </a:lnTo>
                <a:lnTo>
                  <a:pt x="951" y="962"/>
                </a:lnTo>
                <a:lnTo>
                  <a:pt x="944" y="967"/>
                </a:lnTo>
                <a:lnTo>
                  <a:pt x="942" y="971"/>
                </a:lnTo>
                <a:lnTo>
                  <a:pt x="939" y="976"/>
                </a:lnTo>
                <a:lnTo>
                  <a:pt x="933" y="978"/>
                </a:lnTo>
                <a:lnTo>
                  <a:pt x="933" y="978"/>
                </a:lnTo>
                <a:lnTo>
                  <a:pt x="931" y="976"/>
                </a:lnTo>
                <a:lnTo>
                  <a:pt x="929" y="975"/>
                </a:lnTo>
                <a:lnTo>
                  <a:pt x="928" y="975"/>
                </a:lnTo>
                <a:lnTo>
                  <a:pt x="924" y="971"/>
                </a:lnTo>
                <a:lnTo>
                  <a:pt x="924" y="97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4809"/>
          <p:cNvSpPr>
            <a:spLocks noEditPoints="1"/>
          </p:cNvSpPr>
          <p:nvPr/>
        </p:nvSpPr>
        <p:spPr bwMode="auto">
          <a:xfrm>
            <a:off x="475398" y="2825350"/>
            <a:ext cx="1471246" cy="1444126"/>
          </a:xfrm>
          <a:custGeom>
            <a:avLst/>
            <a:gdLst>
              <a:gd name="T0" fmla="*/ 725 w 866"/>
              <a:gd name="T1" fmla="*/ 530 h 852"/>
              <a:gd name="T2" fmla="*/ 669 w 866"/>
              <a:gd name="T3" fmla="*/ 635 h 852"/>
              <a:gd name="T4" fmla="*/ 660 w 866"/>
              <a:gd name="T5" fmla="*/ 666 h 852"/>
              <a:gd name="T6" fmla="*/ 684 w 866"/>
              <a:gd name="T7" fmla="*/ 673 h 852"/>
              <a:gd name="T8" fmla="*/ 723 w 866"/>
              <a:gd name="T9" fmla="*/ 649 h 852"/>
              <a:gd name="T10" fmla="*/ 793 w 866"/>
              <a:gd name="T11" fmla="*/ 572 h 852"/>
              <a:gd name="T12" fmla="*/ 840 w 866"/>
              <a:gd name="T13" fmla="*/ 480 h 852"/>
              <a:gd name="T14" fmla="*/ 866 w 866"/>
              <a:gd name="T15" fmla="*/ 379 h 852"/>
              <a:gd name="T16" fmla="*/ 863 w 866"/>
              <a:gd name="T17" fmla="*/ 291 h 852"/>
              <a:gd name="T18" fmla="*/ 833 w 866"/>
              <a:gd name="T19" fmla="*/ 178 h 852"/>
              <a:gd name="T20" fmla="*/ 787 w 866"/>
              <a:gd name="T21" fmla="*/ 103 h 852"/>
              <a:gd name="T22" fmla="*/ 761 w 866"/>
              <a:gd name="T23" fmla="*/ 79 h 852"/>
              <a:gd name="T24" fmla="*/ 620 w 866"/>
              <a:gd name="T25" fmla="*/ 7 h 852"/>
              <a:gd name="T26" fmla="*/ 520 w 866"/>
              <a:gd name="T27" fmla="*/ 0 h 852"/>
              <a:gd name="T28" fmla="*/ 368 w 866"/>
              <a:gd name="T29" fmla="*/ 35 h 852"/>
              <a:gd name="T30" fmla="*/ 232 w 866"/>
              <a:gd name="T31" fmla="*/ 116 h 852"/>
              <a:gd name="T32" fmla="*/ 117 w 866"/>
              <a:gd name="T33" fmla="*/ 226 h 852"/>
              <a:gd name="T34" fmla="*/ 20 w 866"/>
              <a:gd name="T35" fmla="*/ 412 h 852"/>
              <a:gd name="T36" fmla="*/ 13 w 866"/>
              <a:gd name="T37" fmla="*/ 638 h 852"/>
              <a:gd name="T38" fmla="*/ 83 w 866"/>
              <a:gd name="T39" fmla="*/ 765 h 852"/>
              <a:gd name="T40" fmla="*/ 138 w 866"/>
              <a:gd name="T41" fmla="*/ 809 h 852"/>
              <a:gd name="T42" fmla="*/ 202 w 866"/>
              <a:gd name="T43" fmla="*/ 837 h 852"/>
              <a:gd name="T44" fmla="*/ 292 w 866"/>
              <a:gd name="T45" fmla="*/ 850 h 852"/>
              <a:gd name="T46" fmla="*/ 335 w 866"/>
              <a:gd name="T47" fmla="*/ 848 h 852"/>
              <a:gd name="T48" fmla="*/ 388 w 866"/>
              <a:gd name="T49" fmla="*/ 839 h 852"/>
              <a:gd name="T50" fmla="*/ 430 w 866"/>
              <a:gd name="T51" fmla="*/ 828 h 852"/>
              <a:gd name="T52" fmla="*/ 471 w 866"/>
              <a:gd name="T53" fmla="*/ 811 h 852"/>
              <a:gd name="T54" fmla="*/ 526 w 866"/>
              <a:gd name="T55" fmla="*/ 784 h 852"/>
              <a:gd name="T56" fmla="*/ 484 w 866"/>
              <a:gd name="T57" fmla="*/ 804 h 852"/>
              <a:gd name="T58" fmla="*/ 432 w 866"/>
              <a:gd name="T59" fmla="*/ 820 h 852"/>
              <a:gd name="T60" fmla="*/ 412 w 866"/>
              <a:gd name="T61" fmla="*/ 824 h 852"/>
              <a:gd name="T62" fmla="*/ 467 w 866"/>
              <a:gd name="T63" fmla="*/ 802 h 852"/>
              <a:gd name="T64" fmla="*/ 399 w 866"/>
              <a:gd name="T65" fmla="*/ 824 h 852"/>
              <a:gd name="T66" fmla="*/ 395 w 866"/>
              <a:gd name="T67" fmla="*/ 822 h 852"/>
              <a:gd name="T68" fmla="*/ 469 w 866"/>
              <a:gd name="T69" fmla="*/ 797 h 852"/>
              <a:gd name="T70" fmla="*/ 434 w 866"/>
              <a:gd name="T71" fmla="*/ 809 h 852"/>
              <a:gd name="T72" fmla="*/ 320 w 866"/>
              <a:gd name="T73" fmla="*/ 820 h 852"/>
              <a:gd name="T74" fmla="*/ 427 w 866"/>
              <a:gd name="T75" fmla="*/ 798 h 852"/>
              <a:gd name="T76" fmla="*/ 427 w 866"/>
              <a:gd name="T77" fmla="*/ 791 h 852"/>
              <a:gd name="T78" fmla="*/ 546 w 866"/>
              <a:gd name="T79" fmla="*/ 736 h 852"/>
              <a:gd name="T80" fmla="*/ 408 w 866"/>
              <a:gd name="T81" fmla="*/ 795 h 852"/>
              <a:gd name="T82" fmla="*/ 375 w 866"/>
              <a:gd name="T83" fmla="*/ 797 h 852"/>
              <a:gd name="T84" fmla="*/ 289 w 866"/>
              <a:gd name="T85" fmla="*/ 800 h 852"/>
              <a:gd name="T86" fmla="*/ 220 w 866"/>
              <a:gd name="T87" fmla="*/ 786 h 852"/>
              <a:gd name="T88" fmla="*/ 125 w 866"/>
              <a:gd name="T89" fmla="*/ 719 h 852"/>
              <a:gd name="T90" fmla="*/ 79 w 866"/>
              <a:gd name="T91" fmla="*/ 640 h 852"/>
              <a:gd name="T92" fmla="*/ 77 w 866"/>
              <a:gd name="T93" fmla="*/ 447 h 852"/>
              <a:gd name="T94" fmla="*/ 143 w 866"/>
              <a:gd name="T95" fmla="*/ 302 h 852"/>
              <a:gd name="T96" fmla="*/ 232 w 866"/>
              <a:gd name="T97" fmla="*/ 201 h 852"/>
              <a:gd name="T98" fmla="*/ 377 w 866"/>
              <a:gd name="T99" fmla="*/ 105 h 852"/>
              <a:gd name="T100" fmla="*/ 546 w 866"/>
              <a:gd name="T101" fmla="*/ 70 h 852"/>
              <a:gd name="T102" fmla="*/ 653 w 866"/>
              <a:gd name="T103" fmla="*/ 92 h 852"/>
              <a:gd name="T104" fmla="*/ 761 w 866"/>
              <a:gd name="T105" fmla="*/ 193 h 852"/>
              <a:gd name="T106" fmla="*/ 787 w 866"/>
              <a:gd name="T107" fmla="*/ 326 h 852"/>
              <a:gd name="T108" fmla="*/ 776 w 866"/>
              <a:gd name="T109" fmla="*/ 388 h 852"/>
              <a:gd name="T110" fmla="*/ 390 w 866"/>
              <a:gd name="T111" fmla="*/ 835 h 852"/>
              <a:gd name="T112" fmla="*/ 419 w 866"/>
              <a:gd name="T113" fmla="*/ 826 h 852"/>
              <a:gd name="T114" fmla="*/ 414 w 866"/>
              <a:gd name="T115" fmla="*/ 831 h 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66" h="852">
                <a:moveTo>
                  <a:pt x="765" y="427"/>
                </a:moveTo>
                <a:lnTo>
                  <a:pt x="765" y="427"/>
                </a:lnTo>
                <a:lnTo>
                  <a:pt x="761" y="442"/>
                </a:lnTo>
                <a:lnTo>
                  <a:pt x="761" y="442"/>
                </a:lnTo>
                <a:lnTo>
                  <a:pt x="748" y="471"/>
                </a:lnTo>
                <a:lnTo>
                  <a:pt x="748" y="471"/>
                </a:lnTo>
                <a:lnTo>
                  <a:pt x="739" y="497"/>
                </a:lnTo>
                <a:lnTo>
                  <a:pt x="734" y="511"/>
                </a:lnTo>
                <a:lnTo>
                  <a:pt x="734" y="511"/>
                </a:lnTo>
                <a:lnTo>
                  <a:pt x="725" y="530"/>
                </a:lnTo>
                <a:lnTo>
                  <a:pt x="719" y="541"/>
                </a:lnTo>
                <a:lnTo>
                  <a:pt x="719" y="541"/>
                </a:lnTo>
                <a:lnTo>
                  <a:pt x="704" y="570"/>
                </a:lnTo>
                <a:lnTo>
                  <a:pt x="704" y="570"/>
                </a:lnTo>
                <a:lnTo>
                  <a:pt x="701" y="576"/>
                </a:lnTo>
                <a:lnTo>
                  <a:pt x="701" y="576"/>
                </a:lnTo>
                <a:lnTo>
                  <a:pt x="688" y="605"/>
                </a:lnTo>
                <a:lnTo>
                  <a:pt x="680" y="618"/>
                </a:lnTo>
                <a:lnTo>
                  <a:pt x="669" y="635"/>
                </a:lnTo>
                <a:lnTo>
                  <a:pt x="669" y="635"/>
                </a:lnTo>
                <a:lnTo>
                  <a:pt x="668" y="638"/>
                </a:lnTo>
                <a:lnTo>
                  <a:pt x="666" y="644"/>
                </a:lnTo>
                <a:lnTo>
                  <a:pt x="666" y="644"/>
                </a:lnTo>
                <a:lnTo>
                  <a:pt x="662" y="651"/>
                </a:lnTo>
                <a:lnTo>
                  <a:pt x="662" y="651"/>
                </a:lnTo>
                <a:lnTo>
                  <a:pt x="662" y="655"/>
                </a:lnTo>
                <a:lnTo>
                  <a:pt x="662" y="659"/>
                </a:lnTo>
                <a:lnTo>
                  <a:pt x="662" y="660"/>
                </a:lnTo>
                <a:lnTo>
                  <a:pt x="660" y="666"/>
                </a:lnTo>
                <a:lnTo>
                  <a:pt x="660" y="666"/>
                </a:lnTo>
                <a:lnTo>
                  <a:pt x="660" y="666"/>
                </a:lnTo>
                <a:lnTo>
                  <a:pt x="662" y="666"/>
                </a:lnTo>
                <a:lnTo>
                  <a:pt x="662" y="666"/>
                </a:lnTo>
                <a:lnTo>
                  <a:pt x="669" y="670"/>
                </a:lnTo>
                <a:lnTo>
                  <a:pt x="671" y="671"/>
                </a:lnTo>
                <a:lnTo>
                  <a:pt x="673" y="675"/>
                </a:lnTo>
                <a:lnTo>
                  <a:pt x="673" y="675"/>
                </a:lnTo>
                <a:lnTo>
                  <a:pt x="677" y="673"/>
                </a:lnTo>
                <a:lnTo>
                  <a:pt x="680" y="673"/>
                </a:lnTo>
                <a:lnTo>
                  <a:pt x="684" y="673"/>
                </a:lnTo>
                <a:lnTo>
                  <a:pt x="688" y="671"/>
                </a:lnTo>
                <a:lnTo>
                  <a:pt x="688" y="671"/>
                </a:lnTo>
                <a:lnTo>
                  <a:pt x="701" y="662"/>
                </a:lnTo>
                <a:lnTo>
                  <a:pt x="701" y="662"/>
                </a:lnTo>
                <a:lnTo>
                  <a:pt x="715" y="653"/>
                </a:lnTo>
                <a:lnTo>
                  <a:pt x="715" y="653"/>
                </a:lnTo>
                <a:lnTo>
                  <a:pt x="717" y="653"/>
                </a:lnTo>
                <a:lnTo>
                  <a:pt x="719" y="651"/>
                </a:lnTo>
                <a:lnTo>
                  <a:pt x="723" y="649"/>
                </a:lnTo>
                <a:lnTo>
                  <a:pt x="723" y="649"/>
                </a:lnTo>
                <a:lnTo>
                  <a:pt x="741" y="633"/>
                </a:lnTo>
                <a:lnTo>
                  <a:pt x="741" y="633"/>
                </a:lnTo>
                <a:lnTo>
                  <a:pt x="745" y="631"/>
                </a:lnTo>
                <a:lnTo>
                  <a:pt x="745" y="631"/>
                </a:lnTo>
                <a:lnTo>
                  <a:pt x="765" y="609"/>
                </a:lnTo>
                <a:lnTo>
                  <a:pt x="776" y="596"/>
                </a:lnTo>
                <a:lnTo>
                  <a:pt x="787" y="581"/>
                </a:lnTo>
                <a:lnTo>
                  <a:pt x="787" y="581"/>
                </a:lnTo>
                <a:lnTo>
                  <a:pt x="793" y="572"/>
                </a:lnTo>
                <a:lnTo>
                  <a:pt x="793" y="572"/>
                </a:lnTo>
                <a:lnTo>
                  <a:pt x="809" y="543"/>
                </a:lnTo>
                <a:lnTo>
                  <a:pt x="822" y="521"/>
                </a:lnTo>
                <a:lnTo>
                  <a:pt x="822" y="521"/>
                </a:lnTo>
                <a:lnTo>
                  <a:pt x="826" y="513"/>
                </a:lnTo>
                <a:lnTo>
                  <a:pt x="826" y="513"/>
                </a:lnTo>
                <a:lnTo>
                  <a:pt x="831" y="506"/>
                </a:lnTo>
                <a:lnTo>
                  <a:pt x="837" y="495"/>
                </a:lnTo>
                <a:lnTo>
                  <a:pt x="837" y="495"/>
                </a:lnTo>
                <a:lnTo>
                  <a:pt x="840" y="480"/>
                </a:lnTo>
                <a:lnTo>
                  <a:pt x="840" y="480"/>
                </a:lnTo>
                <a:lnTo>
                  <a:pt x="846" y="465"/>
                </a:lnTo>
                <a:lnTo>
                  <a:pt x="851" y="453"/>
                </a:lnTo>
                <a:lnTo>
                  <a:pt x="851" y="453"/>
                </a:lnTo>
                <a:lnTo>
                  <a:pt x="853" y="438"/>
                </a:lnTo>
                <a:lnTo>
                  <a:pt x="853" y="438"/>
                </a:lnTo>
                <a:lnTo>
                  <a:pt x="863" y="394"/>
                </a:lnTo>
                <a:lnTo>
                  <a:pt x="863" y="394"/>
                </a:lnTo>
                <a:lnTo>
                  <a:pt x="864" y="386"/>
                </a:lnTo>
                <a:lnTo>
                  <a:pt x="866" y="379"/>
                </a:lnTo>
                <a:lnTo>
                  <a:pt x="866" y="379"/>
                </a:lnTo>
                <a:lnTo>
                  <a:pt x="866" y="372"/>
                </a:lnTo>
                <a:lnTo>
                  <a:pt x="866" y="370"/>
                </a:lnTo>
                <a:lnTo>
                  <a:pt x="864" y="370"/>
                </a:lnTo>
                <a:lnTo>
                  <a:pt x="864" y="370"/>
                </a:lnTo>
                <a:lnTo>
                  <a:pt x="864" y="353"/>
                </a:lnTo>
                <a:lnTo>
                  <a:pt x="864" y="333"/>
                </a:lnTo>
                <a:lnTo>
                  <a:pt x="864" y="333"/>
                </a:lnTo>
                <a:lnTo>
                  <a:pt x="864" y="311"/>
                </a:lnTo>
                <a:lnTo>
                  <a:pt x="863" y="291"/>
                </a:lnTo>
                <a:lnTo>
                  <a:pt x="863" y="291"/>
                </a:lnTo>
                <a:lnTo>
                  <a:pt x="863" y="278"/>
                </a:lnTo>
                <a:lnTo>
                  <a:pt x="861" y="265"/>
                </a:lnTo>
                <a:lnTo>
                  <a:pt x="855" y="241"/>
                </a:lnTo>
                <a:lnTo>
                  <a:pt x="855" y="241"/>
                </a:lnTo>
                <a:lnTo>
                  <a:pt x="853" y="230"/>
                </a:lnTo>
                <a:lnTo>
                  <a:pt x="853" y="230"/>
                </a:lnTo>
                <a:lnTo>
                  <a:pt x="846" y="210"/>
                </a:lnTo>
                <a:lnTo>
                  <a:pt x="846" y="210"/>
                </a:lnTo>
                <a:lnTo>
                  <a:pt x="840" y="193"/>
                </a:lnTo>
                <a:lnTo>
                  <a:pt x="833" y="178"/>
                </a:lnTo>
                <a:lnTo>
                  <a:pt x="833" y="178"/>
                </a:lnTo>
                <a:lnTo>
                  <a:pt x="829" y="167"/>
                </a:lnTo>
                <a:lnTo>
                  <a:pt x="824" y="158"/>
                </a:lnTo>
                <a:lnTo>
                  <a:pt x="815" y="142"/>
                </a:lnTo>
                <a:lnTo>
                  <a:pt x="815" y="142"/>
                </a:lnTo>
                <a:lnTo>
                  <a:pt x="805" y="127"/>
                </a:lnTo>
                <a:lnTo>
                  <a:pt x="805" y="127"/>
                </a:lnTo>
                <a:lnTo>
                  <a:pt x="796" y="116"/>
                </a:lnTo>
                <a:lnTo>
                  <a:pt x="796" y="116"/>
                </a:lnTo>
                <a:lnTo>
                  <a:pt x="787" y="103"/>
                </a:lnTo>
                <a:lnTo>
                  <a:pt x="787" y="103"/>
                </a:lnTo>
                <a:lnTo>
                  <a:pt x="780" y="96"/>
                </a:lnTo>
                <a:lnTo>
                  <a:pt x="780" y="96"/>
                </a:lnTo>
                <a:lnTo>
                  <a:pt x="776" y="92"/>
                </a:lnTo>
                <a:lnTo>
                  <a:pt x="774" y="90"/>
                </a:lnTo>
                <a:lnTo>
                  <a:pt x="774" y="88"/>
                </a:lnTo>
                <a:lnTo>
                  <a:pt x="772" y="86"/>
                </a:lnTo>
                <a:lnTo>
                  <a:pt x="772" y="86"/>
                </a:lnTo>
                <a:lnTo>
                  <a:pt x="761" y="79"/>
                </a:lnTo>
                <a:lnTo>
                  <a:pt x="761" y="79"/>
                </a:lnTo>
                <a:lnTo>
                  <a:pt x="741" y="63"/>
                </a:lnTo>
                <a:lnTo>
                  <a:pt x="732" y="55"/>
                </a:lnTo>
                <a:lnTo>
                  <a:pt x="721" y="50"/>
                </a:lnTo>
                <a:lnTo>
                  <a:pt x="721" y="50"/>
                </a:lnTo>
                <a:lnTo>
                  <a:pt x="702" y="39"/>
                </a:lnTo>
                <a:lnTo>
                  <a:pt x="684" y="29"/>
                </a:lnTo>
                <a:lnTo>
                  <a:pt x="642" y="13"/>
                </a:lnTo>
                <a:lnTo>
                  <a:pt x="642" y="13"/>
                </a:lnTo>
                <a:lnTo>
                  <a:pt x="620" y="7"/>
                </a:lnTo>
                <a:lnTo>
                  <a:pt x="620" y="7"/>
                </a:lnTo>
                <a:lnTo>
                  <a:pt x="614" y="7"/>
                </a:lnTo>
                <a:lnTo>
                  <a:pt x="614" y="7"/>
                </a:lnTo>
                <a:lnTo>
                  <a:pt x="601" y="6"/>
                </a:lnTo>
                <a:lnTo>
                  <a:pt x="588" y="4"/>
                </a:lnTo>
                <a:lnTo>
                  <a:pt x="563" y="2"/>
                </a:lnTo>
                <a:lnTo>
                  <a:pt x="563" y="2"/>
                </a:lnTo>
                <a:lnTo>
                  <a:pt x="559" y="2"/>
                </a:lnTo>
                <a:lnTo>
                  <a:pt x="559" y="2"/>
                </a:lnTo>
                <a:lnTo>
                  <a:pt x="541" y="0"/>
                </a:lnTo>
                <a:lnTo>
                  <a:pt x="520" y="0"/>
                </a:lnTo>
                <a:lnTo>
                  <a:pt x="502" y="2"/>
                </a:lnTo>
                <a:lnTo>
                  <a:pt x="487" y="6"/>
                </a:lnTo>
                <a:lnTo>
                  <a:pt x="487" y="6"/>
                </a:lnTo>
                <a:lnTo>
                  <a:pt x="463" y="7"/>
                </a:lnTo>
                <a:lnTo>
                  <a:pt x="438" y="13"/>
                </a:lnTo>
                <a:lnTo>
                  <a:pt x="438" y="13"/>
                </a:lnTo>
                <a:lnTo>
                  <a:pt x="414" y="20"/>
                </a:lnTo>
                <a:lnTo>
                  <a:pt x="414" y="20"/>
                </a:lnTo>
                <a:lnTo>
                  <a:pt x="390" y="28"/>
                </a:lnTo>
                <a:lnTo>
                  <a:pt x="368" y="35"/>
                </a:lnTo>
                <a:lnTo>
                  <a:pt x="368" y="35"/>
                </a:lnTo>
                <a:lnTo>
                  <a:pt x="357" y="42"/>
                </a:lnTo>
                <a:lnTo>
                  <a:pt x="357" y="42"/>
                </a:lnTo>
                <a:lnTo>
                  <a:pt x="335" y="52"/>
                </a:lnTo>
                <a:lnTo>
                  <a:pt x="335" y="52"/>
                </a:lnTo>
                <a:lnTo>
                  <a:pt x="290" y="75"/>
                </a:lnTo>
                <a:lnTo>
                  <a:pt x="252" y="99"/>
                </a:lnTo>
                <a:lnTo>
                  <a:pt x="252" y="99"/>
                </a:lnTo>
                <a:lnTo>
                  <a:pt x="232" y="116"/>
                </a:lnTo>
                <a:lnTo>
                  <a:pt x="232" y="116"/>
                </a:lnTo>
                <a:lnTo>
                  <a:pt x="213" y="129"/>
                </a:lnTo>
                <a:lnTo>
                  <a:pt x="195" y="145"/>
                </a:lnTo>
                <a:lnTo>
                  <a:pt x="195" y="145"/>
                </a:lnTo>
                <a:lnTo>
                  <a:pt x="186" y="153"/>
                </a:lnTo>
                <a:lnTo>
                  <a:pt x="176" y="164"/>
                </a:lnTo>
                <a:lnTo>
                  <a:pt x="176" y="164"/>
                </a:lnTo>
                <a:lnTo>
                  <a:pt x="165" y="173"/>
                </a:lnTo>
                <a:lnTo>
                  <a:pt x="165" y="173"/>
                </a:lnTo>
                <a:lnTo>
                  <a:pt x="141" y="199"/>
                </a:lnTo>
                <a:lnTo>
                  <a:pt x="117" y="226"/>
                </a:lnTo>
                <a:lnTo>
                  <a:pt x="117" y="226"/>
                </a:lnTo>
                <a:lnTo>
                  <a:pt x="88" y="269"/>
                </a:lnTo>
                <a:lnTo>
                  <a:pt x="73" y="292"/>
                </a:lnTo>
                <a:lnTo>
                  <a:pt x="60" y="316"/>
                </a:lnTo>
                <a:lnTo>
                  <a:pt x="60" y="316"/>
                </a:lnTo>
                <a:lnTo>
                  <a:pt x="55" y="326"/>
                </a:lnTo>
                <a:lnTo>
                  <a:pt x="49" y="337"/>
                </a:lnTo>
                <a:lnTo>
                  <a:pt x="49" y="337"/>
                </a:lnTo>
                <a:lnTo>
                  <a:pt x="35" y="373"/>
                </a:lnTo>
                <a:lnTo>
                  <a:pt x="20" y="412"/>
                </a:lnTo>
                <a:lnTo>
                  <a:pt x="20" y="412"/>
                </a:lnTo>
                <a:lnTo>
                  <a:pt x="11" y="453"/>
                </a:lnTo>
                <a:lnTo>
                  <a:pt x="3" y="493"/>
                </a:lnTo>
                <a:lnTo>
                  <a:pt x="0" y="533"/>
                </a:lnTo>
                <a:lnTo>
                  <a:pt x="0" y="556"/>
                </a:lnTo>
                <a:lnTo>
                  <a:pt x="2" y="576"/>
                </a:lnTo>
                <a:lnTo>
                  <a:pt x="2" y="576"/>
                </a:lnTo>
                <a:lnTo>
                  <a:pt x="3" y="596"/>
                </a:lnTo>
                <a:lnTo>
                  <a:pt x="7" y="618"/>
                </a:lnTo>
                <a:lnTo>
                  <a:pt x="13" y="638"/>
                </a:lnTo>
                <a:lnTo>
                  <a:pt x="18" y="659"/>
                </a:lnTo>
                <a:lnTo>
                  <a:pt x="25" y="679"/>
                </a:lnTo>
                <a:lnTo>
                  <a:pt x="35" y="697"/>
                </a:lnTo>
                <a:lnTo>
                  <a:pt x="46" y="716"/>
                </a:lnTo>
                <a:lnTo>
                  <a:pt x="57" y="732"/>
                </a:lnTo>
                <a:lnTo>
                  <a:pt x="57" y="732"/>
                </a:lnTo>
                <a:lnTo>
                  <a:pt x="66" y="745"/>
                </a:lnTo>
                <a:lnTo>
                  <a:pt x="75" y="756"/>
                </a:lnTo>
                <a:lnTo>
                  <a:pt x="75" y="756"/>
                </a:lnTo>
                <a:lnTo>
                  <a:pt x="83" y="765"/>
                </a:lnTo>
                <a:lnTo>
                  <a:pt x="83" y="765"/>
                </a:lnTo>
                <a:lnTo>
                  <a:pt x="99" y="780"/>
                </a:lnTo>
                <a:lnTo>
                  <a:pt x="117" y="797"/>
                </a:lnTo>
                <a:lnTo>
                  <a:pt x="117" y="797"/>
                </a:lnTo>
                <a:lnTo>
                  <a:pt x="127" y="802"/>
                </a:lnTo>
                <a:lnTo>
                  <a:pt x="136" y="808"/>
                </a:lnTo>
                <a:lnTo>
                  <a:pt x="136" y="808"/>
                </a:lnTo>
                <a:lnTo>
                  <a:pt x="138" y="809"/>
                </a:lnTo>
                <a:lnTo>
                  <a:pt x="136" y="808"/>
                </a:lnTo>
                <a:lnTo>
                  <a:pt x="138" y="809"/>
                </a:lnTo>
                <a:lnTo>
                  <a:pt x="138" y="809"/>
                </a:lnTo>
                <a:lnTo>
                  <a:pt x="165" y="824"/>
                </a:lnTo>
                <a:lnTo>
                  <a:pt x="165" y="824"/>
                </a:lnTo>
                <a:lnTo>
                  <a:pt x="182" y="831"/>
                </a:lnTo>
                <a:lnTo>
                  <a:pt x="197" y="837"/>
                </a:lnTo>
                <a:lnTo>
                  <a:pt x="197" y="837"/>
                </a:lnTo>
                <a:lnTo>
                  <a:pt x="197" y="837"/>
                </a:lnTo>
                <a:lnTo>
                  <a:pt x="198" y="837"/>
                </a:lnTo>
                <a:lnTo>
                  <a:pt x="198" y="837"/>
                </a:lnTo>
                <a:lnTo>
                  <a:pt x="202" y="837"/>
                </a:lnTo>
                <a:lnTo>
                  <a:pt x="208" y="839"/>
                </a:lnTo>
                <a:lnTo>
                  <a:pt x="208" y="839"/>
                </a:lnTo>
                <a:lnTo>
                  <a:pt x="228" y="844"/>
                </a:lnTo>
                <a:lnTo>
                  <a:pt x="248" y="848"/>
                </a:lnTo>
                <a:lnTo>
                  <a:pt x="285" y="850"/>
                </a:lnTo>
                <a:lnTo>
                  <a:pt x="285" y="850"/>
                </a:lnTo>
                <a:lnTo>
                  <a:pt x="292" y="852"/>
                </a:lnTo>
                <a:lnTo>
                  <a:pt x="300" y="852"/>
                </a:lnTo>
                <a:lnTo>
                  <a:pt x="300" y="852"/>
                </a:lnTo>
                <a:lnTo>
                  <a:pt x="292" y="850"/>
                </a:lnTo>
                <a:lnTo>
                  <a:pt x="290" y="850"/>
                </a:lnTo>
                <a:lnTo>
                  <a:pt x="290" y="850"/>
                </a:lnTo>
                <a:lnTo>
                  <a:pt x="301" y="850"/>
                </a:lnTo>
                <a:lnTo>
                  <a:pt x="312" y="850"/>
                </a:lnTo>
                <a:lnTo>
                  <a:pt x="312" y="850"/>
                </a:lnTo>
                <a:lnTo>
                  <a:pt x="323" y="850"/>
                </a:lnTo>
                <a:lnTo>
                  <a:pt x="335" y="848"/>
                </a:lnTo>
                <a:lnTo>
                  <a:pt x="335" y="848"/>
                </a:lnTo>
                <a:lnTo>
                  <a:pt x="336" y="848"/>
                </a:lnTo>
                <a:lnTo>
                  <a:pt x="335" y="848"/>
                </a:lnTo>
                <a:lnTo>
                  <a:pt x="338" y="848"/>
                </a:lnTo>
                <a:lnTo>
                  <a:pt x="338" y="848"/>
                </a:lnTo>
                <a:lnTo>
                  <a:pt x="353" y="846"/>
                </a:lnTo>
                <a:lnTo>
                  <a:pt x="369" y="844"/>
                </a:lnTo>
                <a:lnTo>
                  <a:pt x="369" y="844"/>
                </a:lnTo>
                <a:lnTo>
                  <a:pt x="390" y="841"/>
                </a:lnTo>
                <a:lnTo>
                  <a:pt x="390" y="841"/>
                </a:lnTo>
                <a:lnTo>
                  <a:pt x="390" y="839"/>
                </a:lnTo>
                <a:lnTo>
                  <a:pt x="390" y="839"/>
                </a:lnTo>
                <a:lnTo>
                  <a:pt x="388" y="839"/>
                </a:lnTo>
                <a:lnTo>
                  <a:pt x="388" y="839"/>
                </a:lnTo>
                <a:lnTo>
                  <a:pt x="388" y="839"/>
                </a:lnTo>
                <a:lnTo>
                  <a:pt x="417" y="833"/>
                </a:lnTo>
                <a:lnTo>
                  <a:pt x="417" y="833"/>
                </a:lnTo>
                <a:lnTo>
                  <a:pt x="425" y="830"/>
                </a:lnTo>
                <a:lnTo>
                  <a:pt x="425" y="830"/>
                </a:lnTo>
                <a:lnTo>
                  <a:pt x="427" y="830"/>
                </a:lnTo>
                <a:lnTo>
                  <a:pt x="428" y="830"/>
                </a:lnTo>
                <a:lnTo>
                  <a:pt x="428" y="830"/>
                </a:lnTo>
                <a:lnTo>
                  <a:pt x="430" y="828"/>
                </a:lnTo>
                <a:lnTo>
                  <a:pt x="428" y="828"/>
                </a:lnTo>
                <a:lnTo>
                  <a:pt x="427" y="828"/>
                </a:lnTo>
                <a:lnTo>
                  <a:pt x="427" y="828"/>
                </a:lnTo>
                <a:lnTo>
                  <a:pt x="430" y="826"/>
                </a:lnTo>
                <a:lnTo>
                  <a:pt x="432" y="824"/>
                </a:lnTo>
                <a:lnTo>
                  <a:pt x="432" y="824"/>
                </a:lnTo>
                <a:lnTo>
                  <a:pt x="441" y="822"/>
                </a:lnTo>
                <a:lnTo>
                  <a:pt x="450" y="819"/>
                </a:lnTo>
                <a:lnTo>
                  <a:pt x="450" y="819"/>
                </a:lnTo>
                <a:lnTo>
                  <a:pt x="471" y="811"/>
                </a:lnTo>
                <a:lnTo>
                  <a:pt x="471" y="811"/>
                </a:lnTo>
                <a:lnTo>
                  <a:pt x="484" y="804"/>
                </a:lnTo>
                <a:lnTo>
                  <a:pt x="484" y="804"/>
                </a:lnTo>
                <a:lnTo>
                  <a:pt x="496" y="798"/>
                </a:lnTo>
                <a:lnTo>
                  <a:pt x="496" y="798"/>
                </a:lnTo>
                <a:lnTo>
                  <a:pt x="498" y="798"/>
                </a:lnTo>
                <a:lnTo>
                  <a:pt x="498" y="798"/>
                </a:lnTo>
                <a:lnTo>
                  <a:pt x="498" y="797"/>
                </a:lnTo>
                <a:lnTo>
                  <a:pt x="498" y="797"/>
                </a:lnTo>
                <a:lnTo>
                  <a:pt x="526" y="784"/>
                </a:lnTo>
                <a:lnTo>
                  <a:pt x="546" y="771"/>
                </a:lnTo>
                <a:lnTo>
                  <a:pt x="546" y="771"/>
                </a:lnTo>
                <a:lnTo>
                  <a:pt x="533" y="778"/>
                </a:lnTo>
                <a:lnTo>
                  <a:pt x="520" y="786"/>
                </a:lnTo>
                <a:lnTo>
                  <a:pt x="495" y="798"/>
                </a:lnTo>
                <a:lnTo>
                  <a:pt x="495" y="798"/>
                </a:lnTo>
                <a:lnTo>
                  <a:pt x="489" y="800"/>
                </a:lnTo>
                <a:lnTo>
                  <a:pt x="484" y="802"/>
                </a:lnTo>
                <a:lnTo>
                  <a:pt x="484" y="802"/>
                </a:lnTo>
                <a:lnTo>
                  <a:pt x="484" y="804"/>
                </a:lnTo>
                <a:lnTo>
                  <a:pt x="484" y="804"/>
                </a:lnTo>
                <a:lnTo>
                  <a:pt x="484" y="804"/>
                </a:lnTo>
                <a:lnTo>
                  <a:pt x="478" y="806"/>
                </a:lnTo>
                <a:lnTo>
                  <a:pt x="478" y="806"/>
                </a:lnTo>
                <a:lnTo>
                  <a:pt x="480" y="804"/>
                </a:lnTo>
                <a:lnTo>
                  <a:pt x="478" y="804"/>
                </a:lnTo>
                <a:lnTo>
                  <a:pt x="474" y="804"/>
                </a:lnTo>
                <a:lnTo>
                  <a:pt x="474" y="804"/>
                </a:lnTo>
                <a:lnTo>
                  <a:pt x="454" y="813"/>
                </a:lnTo>
                <a:lnTo>
                  <a:pt x="432" y="820"/>
                </a:lnTo>
                <a:lnTo>
                  <a:pt x="432" y="820"/>
                </a:lnTo>
                <a:lnTo>
                  <a:pt x="432" y="820"/>
                </a:lnTo>
                <a:lnTo>
                  <a:pt x="432" y="820"/>
                </a:lnTo>
                <a:lnTo>
                  <a:pt x="432" y="820"/>
                </a:lnTo>
                <a:lnTo>
                  <a:pt x="432" y="820"/>
                </a:lnTo>
                <a:lnTo>
                  <a:pt x="415" y="826"/>
                </a:lnTo>
                <a:lnTo>
                  <a:pt x="415" y="826"/>
                </a:lnTo>
                <a:lnTo>
                  <a:pt x="412" y="826"/>
                </a:lnTo>
                <a:lnTo>
                  <a:pt x="412" y="826"/>
                </a:lnTo>
                <a:lnTo>
                  <a:pt x="412" y="824"/>
                </a:lnTo>
                <a:lnTo>
                  <a:pt x="412" y="824"/>
                </a:lnTo>
                <a:lnTo>
                  <a:pt x="443" y="815"/>
                </a:lnTo>
                <a:lnTo>
                  <a:pt x="478" y="802"/>
                </a:lnTo>
                <a:lnTo>
                  <a:pt x="478" y="802"/>
                </a:lnTo>
                <a:lnTo>
                  <a:pt x="487" y="797"/>
                </a:lnTo>
                <a:lnTo>
                  <a:pt x="495" y="793"/>
                </a:lnTo>
                <a:lnTo>
                  <a:pt x="495" y="793"/>
                </a:lnTo>
                <a:lnTo>
                  <a:pt x="480" y="798"/>
                </a:lnTo>
                <a:lnTo>
                  <a:pt x="467" y="802"/>
                </a:lnTo>
                <a:lnTo>
                  <a:pt x="467" y="802"/>
                </a:lnTo>
                <a:lnTo>
                  <a:pt x="450" y="809"/>
                </a:lnTo>
                <a:lnTo>
                  <a:pt x="434" y="815"/>
                </a:lnTo>
                <a:lnTo>
                  <a:pt x="434" y="815"/>
                </a:lnTo>
                <a:lnTo>
                  <a:pt x="427" y="817"/>
                </a:lnTo>
                <a:lnTo>
                  <a:pt x="427" y="817"/>
                </a:lnTo>
                <a:lnTo>
                  <a:pt x="419" y="820"/>
                </a:lnTo>
                <a:lnTo>
                  <a:pt x="419" y="820"/>
                </a:lnTo>
                <a:lnTo>
                  <a:pt x="414" y="820"/>
                </a:lnTo>
                <a:lnTo>
                  <a:pt x="414" y="820"/>
                </a:lnTo>
                <a:lnTo>
                  <a:pt x="399" y="824"/>
                </a:lnTo>
                <a:lnTo>
                  <a:pt x="399" y="824"/>
                </a:lnTo>
                <a:lnTo>
                  <a:pt x="371" y="830"/>
                </a:lnTo>
                <a:lnTo>
                  <a:pt x="371" y="830"/>
                </a:lnTo>
                <a:lnTo>
                  <a:pt x="371" y="828"/>
                </a:lnTo>
                <a:lnTo>
                  <a:pt x="373" y="828"/>
                </a:lnTo>
                <a:lnTo>
                  <a:pt x="373" y="828"/>
                </a:lnTo>
                <a:lnTo>
                  <a:pt x="399" y="822"/>
                </a:lnTo>
                <a:lnTo>
                  <a:pt x="399" y="822"/>
                </a:lnTo>
                <a:lnTo>
                  <a:pt x="395" y="822"/>
                </a:lnTo>
                <a:lnTo>
                  <a:pt x="395" y="822"/>
                </a:lnTo>
                <a:lnTo>
                  <a:pt x="404" y="820"/>
                </a:lnTo>
                <a:lnTo>
                  <a:pt x="404" y="820"/>
                </a:lnTo>
                <a:lnTo>
                  <a:pt x="397" y="822"/>
                </a:lnTo>
                <a:lnTo>
                  <a:pt x="397" y="820"/>
                </a:lnTo>
                <a:lnTo>
                  <a:pt x="399" y="820"/>
                </a:lnTo>
                <a:lnTo>
                  <a:pt x="399" y="820"/>
                </a:lnTo>
                <a:lnTo>
                  <a:pt x="432" y="811"/>
                </a:lnTo>
                <a:lnTo>
                  <a:pt x="463" y="800"/>
                </a:lnTo>
                <a:lnTo>
                  <a:pt x="463" y="800"/>
                </a:lnTo>
                <a:lnTo>
                  <a:pt x="469" y="797"/>
                </a:lnTo>
                <a:lnTo>
                  <a:pt x="469" y="797"/>
                </a:lnTo>
                <a:lnTo>
                  <a:pt x="498" y="784"/>
                </a:lnTo>
                <a:lnTo>
                  <a:pt x="528" y="769"/>
                </a:lnTo>
                <a:lnTo>
                  <a:pt x="528" y="769"/>
                </a:lnTo>
                <a:lnTo>
                  <a:pt x="493" y="786"/>
                </a:lnTo>
                <a:lnTo>
                  <a:pt x="454" y="802"/>
                </a:lnTo>
                <a:lnTo>
                  <a:pt x="454" y="802"/>
                </a:lnTo>
                <a:lnTo>
                  <a:pt x="450" y="802"/>
                </a:lnTo>
                <a:lnTo>
                  <a:pt x="450" y="802"/>
                </a:lnTo>
                <a:lnTo>
                  <a:pt x="434" y="809"/>
                </a:lnTo>
                <a:lnTo>
                  <a:pt x="417" y="813"/>
                </a:lnTo>
                <a:lnTo>
                  <a:pt x="417" y="813"/>
                </a:lnTo>
                <a:lnTo>
                  <a:pt x="404" y="813"/>
                </a:lnTo>
                <a:lnTo>
                  <a:pt x="404" y="813"/>
                </a:lnTo>
                <a:lnTo>
                  <a:pt x="382" y="817"/>
                </a:lnTo>
                <a:lnTo>
                  <a:pt x="364" y="820"/>
                </a:lnTo>
                <a:lnTo>
                  <a:pt x="323" y="820"/>
                </a:lnTo>
                <a:lnTo>
                  <a:pt x="323" y="820"/>
                </a:lnTo>
                <a:lnTo>
                  <a:pt x="320" y="820"/>
                </a:lnTo>
                <a:lnTo>
                  <a:pt x="320" y="820"/>
                </a:lnTo>
                <a:lnTo>
                  <a:pt x="327" y="819"/>
                </a:lnTo>
                <a:lnTo>
                  <a:pt x="327" y="819"/>
                </a:lnTo>
                <a:lnTo>
                  <a:pt x="340" y="817"/>
                </a:lnTo>
                <a:lnTo>
                  <a:pt x="340" y="817"/>
                </a:lnTo>
                <a:lnTo>
                  <a:pt x="382" y="811"/>
                </a:lnTo>
                <a:lnTo>
                  <a:pt x="404" y="806"/>
                </a:lnTo>
                <a:lnTo>
                  <a:pt x="427" y="800"/>
                </a:lnTo>
                <a:lnTo>
                  <a:pt x="427" y="800"/>
                </a:lnTo>
                <a:lnTo>
                  <a:pt x="428" y="798"/>
                </a:lnTo>
                <a:lnTo>
                  <a:pt x="427" y="798"/>
                </a:lnTo>
                <a:lnTo>
                  <a:pt x="425" y="797"/>
                </a:lnTo>
                <a:lnTo>
                  <a:pt x="425" y="797"/>
                </a:lnTo>
                <a:lnTo>
                  <a:pt x="404" y="802"/>
                </a:lnTo>
                <a:lnTo>
                  <a:pt x="382" y="806"/>
                </a:lnTo>
                <a:lnTo>
                  <a:pt x="382" y="806"/>
                </a:lnTo>
                <a:lnTo>
                  <a:pt x="381" y="806"/>
                </a:lnTo>
                <a:lnTo>
                  <a:pt x="382" y="804"/>
                </a:lnTo>
                <a:lnTo>
                  <a:pt x="393" y="800"/>
                </a:lnTo>
                <a:lnTo>
                  <a:pt x="393" y="800"/>
                </a:lnTo>
                <a:lnTo>
                  <a:pt x="427" y="791"/>
                </a:lnTo>
                <a:lnTo>
                  <a:pt x="427" y="791"/>
                </a:lnTo>
                <a:lnTo>
                  <a:pt x="456" y="782"/>
                </a:lnTo>
                <a:lnTo>
                  <a:pt x="456" y="782"/>
                </a:lnTo>
                <a:lnTo>
                  <a:pt x="495" y="765"/>
                </a:lnTo>
                <a:lnTo>
                  <a:pt x="531" y="745"/>
                </a:lnTo>
                <a:lnTo>
                  <a:pt x="568" y="721"/>
                </a:lnTo>
                <a:lnTo>
                  <a:pt x="601" y="695"/>
                </a:lnTo>
                <a:lnTo>
                  <a:pt x="601" y="695"/>
                </a:lnTo>
                <a:lnTo>
                  <a:pt x="564" y="723"/>
                </a:lnTo>
                <a:lnTo>
                  <a:pt x="546" y="736"/>
                </a:lnTo>
                <a:lnTo>
                  <a:pt x="526" y="747"/>
                </a:lnTo>
                <a:lnTo>
                  <a:pt x="526" y="747"/>
                </a:lnTo>
                <a:lnTo>
                  <a:pt x="524" y="749"/>
                </a:lnTo>
                <a:lnTo>
                  <a:pt x="524" y="749"/>
                </a:lnTo>
                <a:lnTo>
                  <a:pt x="485" y="767"/>
                </a:lnTo>
                <a:lnTo>
                  <a:pt x="447" y="784"/>
                </a:lnTo>
                <a:lnTo>
                  <a:pt x="447" y="784"/>
                </a:lnTo>
                <a:lnTo>
                  <a:pt x="428" y="789"/>
                </a:lnTo>
                <a:lnTo>
                  <a:pt x="417" y="793"/>
                </a:lnTo>
                <a:lnTo>
                  <a:pt x="408" y="795"/>
                </a:lnTo>
                <a:lnTo>
                  <a:pt x="408" y="795"/>
                </a:lnTo>
                <a:lnTo>
                  <a:pt x="415" y="789"/>
                </a:lnTo>
                <a:lnTo>
                  <a:pt x="428" y="784"/>
                </a:lnTo>
                <a:lnTo>
                  <a:pt x="428" y="784"/>
                </a:lnTo>
                <a:lnTo>
                  <a:pt x="412" y="789"/>
                </a:lnTo>
                <a:lnTo>
                  <a:pt x="399" y="791"/>
                </a:lnTo>
                <a:lnTo>
                  <a:pt x="399" y="791"/>
                </a:lnTo>
                <a:lnTo>
                  <a:pt x="375" y="797"/>
                </a:lnTo>
                <a:lnTo>
                  <a:pt x="375" y="797"/>
                </a:lnTo>
                <a:lnTo>
                  <a:pt x="375" y="797"/>
                </a:lnTo>
                <a:lnTo>
                  <a:pt x="373" y="797"/>
                </a:lnTo>
                <a:lnTo>
                  <a:pt x="373" y="797"/>
                </a:lnTo>
                <a:lnTo>
                  <a:pt x="368" y="797"/>
                </a:lnTo>
                <a:lnTo>
                  <a:pt x="368" y="797"/>
                </a:lnTo>
                <a:lnTo>
                  <a:pt x="360" y="798"/>
                </a:lnTo>
                <a:lnTo>
                  <a:pt x="360" y="798"/>
                </a:lnTo>
                <a:lnTo>
                  <a:pt x="349" y="798"/>
                </a:lnTo>
                <a:lnTo>
                  <a:pt x="349" y="798"/>
                </a:lnTo>
                <a:lnTo>
                  <a:pt x="318" y="800"/>
                </a:lnTo>
                <a:lnTo>
                  <a:pt x="289" y="800"/>
                </a:lnTo>
                <a:lnTo>
                  <a:pt x="281" y="798"/>
                </a:lnTo>
                <a:lnTo>
                  <a:pt x="281" y="798"/>
                </a:lnTo>
                <a:lnTo>
                  <a:pt x="278" y="798"/>
                </a:lnTo>
                <a:lnTo>
                  <a:pt x="278" y="798"/>
                </a:lnTo>
                <a:lnTo>
                  <a:pt x="276" y="798"/>
                </a:lnTo>
                <a:lnTo>
                  <a:pt x="276" y="798"/>
                </a:lnTo>
                <a:lnTo>
                  <a:pt x="250" y="793"/>
                </a:lnTo>
                <a:lnTo>
                  <a:pt x="250" y="793"/>
                </a:lnTo>
                <a:lnTo>
                  <a:pt x="235" y="789"/>
                </a:lnTo>
                <a:lnTo>
                  <a:pt x="220" y="786"/>
                </a:lnTo>
                <a:lnTo>
                  <a:pt x="195" y="774"/>
                </a:lnTo>
                <a:lnTo>
                  <a:pt x="195" y="774"/>
                </a:lnTo>
                <a:lnTo>
                  <a:pt x="193" y="773"/>
                </a:lnTo>
                <a:lnTo>
                  <a:pt x="191" y="773"/>
                </a:lnTo>
                <a:lnTo>
                  <a:pt x="191" y="773"/>
                </a:lnTo>
                <a:lnTo>
                  <a:pt x="173" y="762"/>
                </a:lnTo>
                <a:lnTo>
                  <a:pt x="156" y="751"/>
                </a:lnTo>
                <a:lnTo>
                  <a:pt x="140" y="736"/>
                </a:lnTo>
                <a:lnTo>
                  <a:pt x="125" y="719"/>
                </a:lnTo>
                <a:lnTo>
                  <a:pt x="125" y="719"/>
                </a:lnTo>
                <a:lnTo>
                  <a:pt x="123" y="719"/>
                </a:lnTo>
                <a:lnTo>
                  <a:pt x="123" y="717"/>
                </a:lnTo>
                <a:lnTo>
                  <a:pt x="123" y="717"/>
                </a:lnTo>
                <a:lnTo>
                  <a:pt x="117" y="712"/>
                </a:lnTo>
                <a:lnTo>
                  <a:pt x="117" y="712"/>
                </a:lnTo>
                <a:lnTo>
                  <a:pt x="116" y="708"/>
                </a:lnTo>
                <a:lnTo>
                  <a:pt x="116" y="708"/>
                </a:lnTo>
                <a:lnTo>
                  <a:pt x="101" y="686"/>
                </a:lnTo>
                <a:lnTo>
                  <a:pt x="90" y="664"/>
                </a:lnTo>
                <a:lnTo>
                  <a:pt x="79" y="640"/>
                </a:lnTo>
                <a:lnTo>
                  <a:pt x="71" y="616"/>
                </a:lnTo>
                <a:lnTo>
                  <a:pt x="71" y="616"/>
                </a:lnTo>
                <a:lnTo>
                  <a:pt x="66" y="592"/>
                </a:lnTo>
                <a:lnTo>
                  <a:pt x="64" y="567"/>
                </a:lnTo>
                <a:lnTo>
                  <a:pt x="64" y="543"/>
                </a:lnTo>
                <a:lnTo>
                  <a:pt x="64" y="519"/>
                </a:lnTo>
                <a:lnTo>
                  <a:pt x="64" y="519"/>
                </a:lnTo>
                <a:lnTo>
                  <a:pt x="70" y="482"/>
                </a:lnTo>
                <a:lnTo>
                  <a:pt x="73" y="464"/>
                </a:lnTo>
                <a:lnTo>
                  <a:pt x="77" y="447"/>
                </a:lnTo>
                <a:lnTo>
                  <a:pt x="77" y="447"/>
                </a:lnTo>
                <a:lnTo>
                  <a:pt x="83" y="425"/>
                </a:lnTo>
                <a:lnTo>
                  <a:pt x="90" y="405"/>
                </a:lnTo>
                <a:lnTo>
                  <a:pt x="106" y="366"/>
                </a:lnTo>
                <a:lnTo>
                  <a:pt x="106" y="366"/>
                </a:lnTo>
                <a:lnTo>
                  <a:pt x="123" y="337"/>
                </a:lnTo>
                <a:lnTo>
                  <a:pt x="138" y="311"/>
                </a:lnTo>
                <a:lnTo>
                  <a:pt x="138" y="311"/>
                </a:lnTo>
                <a:lnTo>
                  <a:pt x="143" y="302"/>
                </a:lnTo>
                <a:lnTo>
                  <a:pt x="143" y="302"/>
                </a:lnTo>
                <a:lnTo>
                  <a:pt x="152" y="289"/>
                </a:lnTo>
                <a:lnTo>
                  <a:pt x="152" y="289"/>
                </a:lnTo>
                <a:lnTo>
                  <a:pt x="165" y="272"/>
                </a:lnTo>
                <a:lnTo>
                  <a:pt x="180" y="254"/>
                </a:lnTo>
                <a:lnTo>
                  <a:pt x="180" y="254"/>
                </a:lnTo>
                <a:lnTo>
                  <a:pt x="211" y="219"/>
                </a:lnTo>
                <a:lnTo>
                  <a:pt x="211" y="219"/>
                </a:lnTo>
                <a:lnTo>
                  <a:pt x="222" y="210"/>
                </a:lnTo>
                <a:lnTo>
                  <a:pt x="222" y="210"/>
                </a:lnTo>
                <a:lnTo>
                  <a:pt x="232" y="201"/>
                </a:lnTo>
                <a:lnTo>
                  <a:pt x="232" y="201"/>
                </a:lnTo>
                <a:lnTo>
                  <a:pt x="244" y="188"/>
                </a:lnTo>
                <a:lnTo>
                  <a:pt x="244" y="188"/>
                </a:lnTo>
                <a:lnTo>
                  <a:pt x="265" y="171"/>
                </a:lnTo>
                <a:lnTo>
                  <a:pt x="285" y="156"/>
                </a:lnTo>
                <a:lnTo>
                  <a:pt x="285" y="156"/>
                </a:lnTo>
                <a:lnTo>
                  <a:pt x="312" y="138"/>
                </a:lnTo>
                <a:lnTo>
                  <a:pt x="342" y="121"/>
                </a:lnTo>
                <a:lnTo>
                  <a:pt x="342" y="121"/>
                </a:lnTo>
                <a:lnTo>
                  <a:pt x="377" y="105"/>
                </a:lnTo>
                <a:lnTo>
                  <a:pt x="412" y="90"/>
                </a:lnTo>
                <a:lnTo>
                  <a:pt x="412" y="90"/>
                </a:lnTo>
                <a:lnTo>
                  <a:pt x="439" y="83"/>
                </a:lnTo>
                <a:lnTo>
                  <a:pt x="469" y="75"/>
                </a:lnTo>
                <a:lnTo>
                  <a:pt x="469" y="75"/>
                </a:lnTo>
                <a:lnTo>
                  <a:pt x="474" y="75"/>
                </a:lnTo>
                <a:lnTo>
                  <a:pt x="474" y="75"/>
                </a:lnTo>
                <a:lnTo>
                  <a:pt x="524" y="70"/>
                </a:lnTo>
                <a:lnTo>
                  <a:pt x="524" y="70"/>
                </a:lnTo>
                <a:lnTo>
                  <a:pt x="546" y="70"/>
                </a:lnTo>
                <a:lnTo>
                  <a:pt x="566" y="70"/>
                </a:lnTo>
                <a:lnTo>
                  <a:pt x="566" y="70"/>
                </a:lnTo>
                <a:lnTo>
                  <a:pt x="579" y="72"/>
                </a:lnTo>
                <a:lnTo>
                  <a:pt x="592" y="74"/>
                </a:lnTo>
                <a:lnTo>
                  <a:pt x="592" y="74"/>
                </a:lnTo>
                <a:lnTo>
                  <a:pt x="620" y="79"/>
                </a:lnTo>
                <a:lnTo>
                  <a:pt x="620" y="79"/>
                </a:lnTo>
                <a:lnTo>
                  <a:pt x="627" y="83"/>
                </a:lnTo>
                <a:lnTo>
                  <a:pt x="627" y="83"/>
                </a:lnTo>
                <a:lnTo>
                  <a:pt x="653" y="92"/>
                </a:lnTo>
                <a:lnTo>
                  <a:pt x="653" y="92"/>
                </a:lnTo>
                <a:lnTo>
                  <a:pt x="673" y="101"/>
                </a:lnTo>
                <a:lnTo>
                  <a:pt x="693" y="116"/>
                </a:lnTo>
                <a:lnTo>
                  <a:pt x="693" y="116"/>
                </a:lnTo>
                <a:lnTo>
                  <a:pt x="712" y="131"/>
                </a:lnTo>
                <a:lnTo>
                  <a:pt x="712" y="131"/>
                </a:lnTo>
                <a:lnTo>
                  <a:pt x="728" y="147"/>
                </a:lnTo>
                <a:lnTo>
                  <a:pt x="728" y="147"/>
                </a:lnTo>
                <a:lnTo>
                  <a:pt x="750" y="177"/>
                </a:lnTo>
                <a:lnTo>
                  <a:pt x="761" y="193"/>
                </a:lnTo>
                <a:lnTo>
                  <a:pt x="769" y="210"/>
                </a:lnTo>
                <a:lnTo>
                  <a:pt x="769" y="210"/>
                </a:lnTo>
                <a:lnTo>
                  <a:pt x="778" y="234"/>
                </a:lnTo>
                <a:lnTo>
                  <a:pt x="778" y="234"/>
                </a:lnTo>
                <a:lnTo>
                  <a:pt x="783" y="265"/>
                </a:lnTo>
                <a:lnTo>
                  <a:pt x="783" y="265"/>
                </a:lnTo>
                <a:lnTo>
                  <a:pt x="785" y="281"/>
                </a:lnTo>
                <a:lnTo>
                  <a:pt x="787" y="300"/>
                </a:lnTo>
                <a:lnTo>
                  <a:pt x="787" y="300"/>
                </a:lnTo>
                <a:lnTo>
                  <a:pt x="787" y="326"/>
                </a:lnTo>
                <a:lnTo>
                  <a:pt x="787" y="338"/>
                </a:lnTo>
                <a:lnTo>
                  <a:pt x="785" y="350"/>
                </a:lnTo>
                <a:lnTo>
                  <a:pt x="785" y="350"/>
                </a:lnTo>
                <a:lnTo>
                  <a:pt x="783" y="355"/>
                </a:lnTo>
                <a:lnTo>
                  <a:pt x="783" y="362"/>
                </a:lnTo>
                <a:lnTo>
                  <a:pt x="783" y="370"/>
                </a:lnTo>
                <a:lnTo>
                  <a:pt x="782" y="381"/>
                </a:lnTo>
                <a:lnTo>
                  <a:pt x="782" y="381"/>
                </a:lnTo>
                <a:lnTo>
                  <a:pt x="780" y="386"/>
                </a:lnTo>
                <a:lnTo>
                  <a:pt x="776" y="388"/>
                </a:lnTo>
                <a:lnTo>
                  <a:pt x="776" y="388"/>
                </a:lnTo>
                <a:lnTo>
                  <a:pt x="772" y="407"/>
                </a:lnTo>
                <a:lnTo>
                  <a:pt x="772" y="407"/>
                </a:lnTo>
                <a:lnTo>
                  <a:pt x="769" y="416"/>
                </a:lnTo>
                <a:lnTo>
                  <a:pt x="765" y="427"/>
                </a:lnTo>
                <a:lnTo>
                  <a:pt x="765" y="427"/>
                </a:lnTo>
                <a:close/>
                <a:moveTo>
                  <a:pt x="390" y="835"/>
                </a:moveTo>
                <a:lnTo>
                  <a:pt x="390" y="835"/>
                </a:lnTo>
                <a:lnTo>
                  <a:pt x="390" y="835"/>
                </a:lnTo>
                <a:lnTo>
                  <a:pt x="390" y="835"/>
                </a:lnTo>
                <a:lnTo>
                  <a:pt x="386" y="835"/>
                </a:lnTo>
                <a:lnTo>
                  <a:pt x="390" y="835"/>
                </a:lnTo>
                <a:lnTo>
                  <a:pt x="390" y="835"/>
                </a:lnTo>
                <a:close/>
                <a:moveTo>
                  <a:pt x="392" y="833"/>
                </a:moveTo>
                <a:lnTo>
                  <a:pt x="392" y="833"/>
                </a:lnTo>
                <a:lnTo>
                  <a:pt x="419" y="828"/>
                </a:lnTo>
                <a:lnTo>
                  <a:pt x="419" y="828"/>
                </a:lnTo>
                <a:lnTo>
                  <a:pt x="419" y="826"/>
                </a:lnTo>
                <a:lnTo>
                  <a:pt x="419" y="826"/>
                </a:lnTo>
                <a:lnTo>
                  <a:pt x="419" y="826"/>
                </a:lnTo>
                <a:lnTo>
                  <a:pt x="421" y="826"/>
                </a:lnTo>
                <a:lnTo>
                  <a:pt x="421" y="826"/>
                </a:lnTo>
                <a:lnTo>
                  <a:pt x="436" y="822"/>
                </a:lnTo>
                <a:lnTo>
                  <a:pt x="436" y="822"/>
                </a:lnTo>
                <a:lnTo>
                  <a:pt x="434" y="824"/>
                </a:lnTo>
                <a:lnTo>
                  <a:pt x="430" y="824"/>
                </a:lnTo>
                <a:lnTo>
                  <a:pt x="423" y="828"/>
                </a:lnTo>
                <a:lnTo>
                  <a:pt x="423" y="828"/>
                </a:lnTo>
                <a:lnTo>
                  <a:pt x="414" y="831"/>
                </a:lnTo>
                <a:lnTo>
                  <a:pt x="414" y="831"/>
                </a:lnTo>
                <a:lnTo>
                  <a:pt x="393" y="835"/>
                </a:lnTo>
                <a:lnTo>
                  <a:pt x="393" y="835"/>
                </a:lnTo>
                <a:lnTo>
                  <a:pt x="393" y="835"/>
                </a:lnTo>
                <a:lnTo>
                  <a:pt x="393" y="835"/>
                </a:lnTo>
                <a:lnTo>
                  <a:pt x="392" y="833"/>
                </a:lnTo>
                <a:lnTo>
                  <a:pt x="392" y="8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4810"/>
          <p:cNvSpPr>
            <a:spLocks noEditPoints="1"/>
          </p:cNvSpPr>
          <p:nvPr/>
        </p:nvSpPr>
        <p:spPr bwMode="auto">
          <a:xfrm>
            <a:off x="2363023" y="2798361"/>
            <a:ext cx="1471903" cy="1421582"/>
          </a:xfrm>
          <a:custGeom>
            <a:avLst/>
            <a:gdLst>
              <a:gd name="T0" fmla="*/ 723 w 937"/>
              <a:gd name="T1" fmla="*/ 526 h 905"/>
              <a:gd name="T2" fmla="*/ 686 w 937"/>
              <a:gd name="T3" fmla="*/ 637 h 905"/>
              <a:gd name="T4" fmla="*/ 681 w 937"/>
              <a:gd name="T5" fmla="*/ 695 h 905"/>
              <a:gd name="T6" fmla="*/ 725 w 937"/>
              <a:gd name="T7" fmla="*/ 717 h 905"/>
              <a:gd name="T8" fmla="*/ 793 w 937"/>
              <a:gd name="T9" fmla="*/ 686 h 905"/>
              <a:gd name="T10" fmla="*/ 881 w 937"/>
              <a:gd name="T11" fmla="*/ 581 h 905"/>
              <a:gd name="T12" fmla="*/ 914 w 937"/>
              <a:gd name="T13" fmla="*/ 513 h 905"/>
              <a:gd name="T14" fmla="*/ 937 w 937"/>
              <a:gd name="T15" fmla="*/ 419 h 905"/>
              <a:gd name="T16" fmla="*/ 929 w 937"/>
              <a:gd name="T17" fmla="*/ 309 h 905"/>
              <a:gd name="T18" fmla="*/ 885 w 937"/>
              <a:gd name="T19" fmla="*/ 175 h 905"/>
              <a:gd name="T20" fmla="*/ 830 w 937"/>
              <a:gd name="T21" fmla="*/ 101 h 905"/>
              <a:gd name="T22" fmla="*/ 765 w 937"/>
              <a:gd name="T23" fmla="*/ 53 h 905"/>
              <a:gd name="T24" fmla="*/ 620 w 937"/>
              <a:gd name="T25" fmla="*/ 4 h 905"/>
              <a:gd name="T26" fmla="*/ 456 w 937"/>
              <a:gd name="T27" fmla="*/ 17 h 905"/>
              <a:gd name="T28" fmla="*/ 346 w 937"/>
              <a:gd name="T29" fmla="*/ 57 h 905"/>
              <a:gd name="T30" fmla="*/ 191 w 937"/>
              <a:gd name="T31" fmla="*/ 164 h 905"/>
              <a:gd name="T32" fmla="*/ 90 w 937"/>
              <a:gd name="T33" fmla="*/ 287 h 905"/>
              <a:gd name="T34" fmla="*/ 2 w 937"/>
              <a:gd name="T35" fmla="*/ 524 h 905"/>
              <a:gd name="T36" fmla="*/ 50 w 937"/>
              <a:gd name="T37" fmla="*/ 763 h 905"/>
              <a:gd name="T38" fmla="*/ 98 w 937"/>
              <a:gd name="T39" fmla="*/ 824 h 905"/>
              <a:gd name="T40" fmla="*/ 151 w 937"/>
              <a:gd name="T41" fmla="*/ 863 h 905"/>
              <a:gd name="T42" fmla="*/ 215 w 937"/>
              <a:gd name="T43" fmla="*/ 892 h 905"/>
              <a:gd name="T44" fmla="*/ 322 w 937"/>
              <a:gd name="T45" fmla="*/ 905 h 905"/>
              <a:gd name="T46" fmla="*/ 363 w 937"/>
              <a:gd name="T47" fmla="*/ 900 h 905"/>
              <a:gd name="T48" fmla="*/ 420 w 937"/>
              <a:gd name="T49" fmla="*/ 889 h 905"/>
              <a:gd name="T50" fmla="*/ 456 w 937"/>
              <a:gd name="T51" fmla="*/ 876 h 905"/>
              <a:gd name="T52" fmla="*/ 467 w 937"/>
              <a:gd name="T53" fmla="*/ 868 h 905"/>
              <a:gd name="T54" fmla="*/ 528 w 937"/>
              <a:gd name="T55" fmla="*/ 841 h 905"/>
              <a:gd name="T56" fmla="*/ 524 w 937"/>
              <a:gd name="T57" fmla="*/ 839 h 905"/>
              <a:gd name="T58" fmla="*/ 508 w 937"/>
              <a:gd name="T59" fmla="*/ 844 h 905"/>
              <a:gd name="T60" fmla="*/ 445 w 937"/>
              <a:gd name="T61" fmla="*/ 866 h 905"/>
              <a:gd name="T62" fmla="*/ 523 w 937"/>
              <a:gd name="T63" fmla="*/ 830 h 905"/>
              <a:gd name="T64" fmla="*/ 445 w 937"/>
              <a:gd name="T65" fmla="*/ 855 h 905"/>
              <a:gd name="T66" fmla="*/ 423 w 937"/>
              <a:gd name="T67" fmla="*/ 855 h 905"/>
              <a:gd name="T68" fmla="*/ 488 w 937"/>
              <a:gd name="T69" fmla="*/ 832 h 905"/>
              <a:gd name="T70" fmla="*/ 477 w 937"/>
              <a:gd name="T71" fmla="*/ 832 h 905"/>
              <a:gd name="T72" fmla="*/ 348 w 937"/>
              <a:gd name="T73" fmla="*/ 843 h 905"/>
              <a:gd name="T74" fmla="*/ 449 w 937"/>
              <a:gd name="T75" fmla="*/ 815 h 905"/>
              <a:gd name="T76" fmla="*/ 447 w 937"/>
              <a:gd name="T77" fmla="*/ 802 h 905"/>
              <a:gd name="T78" fmla="*/ 541 w 937"/>
              <a:gd name="T79" fmla="*/ 758 h 905"/>
              <a:gd name="T80" fmla="*/ 431 w 937"/>
              <a:gd name="T81" fmla="*/ 800 h 905"/>
              <a:gd name="T82" fmla="*/ 396 w 937"/>
              <a:gd name="T83" fmla="*/ 798 h 905"/>
              <a:gd name="T84" fmla="*/ 311 w 937"/>
              <a:gd name="T85" fmla="*/ 802 h 905"/>
              <a:gd name="T86" fmla="*/ 234 w 937"/>
              <a:gd name="T87" fmla="*/ 778 h 905"/>
              <a:gd name="T88" fmla="*/ 184 w 937"/>
              <a:gd name="T89" fmla="*/ 740 h 905"/>
              <a:gd name="T90" fmla="*/ 177 w 937"/>
              <a:gd name="T91" fmla="*/ 730 h 905"/>
              <a:gd name="T92" fmla="*/ 134 w 937"/>
              <a:gd name="T93" fmla="*/ 642 h 905"/>
              <a:gd name="T94" fmla="*/ 166 w 937"/>
              <a:gd name="T95" fmla="*/ 416 h 905"/>
              <a:gd name="T96" fmla="*/ 247 w 937"/>
              <a:gd name="T97" fmla="*/ 294 h 905"/>
              <a:gd name="T98" fmla="*/ 331 w 937"/>
              <a:gd name="T99" fmla="*/ 219 h 905"/>
              <a:gd name="T100" fmla="*/ 508 w 937"/>
              <a:gd name="T101" fmla="*/ 144 h 905"/>
              <a:gd name="T102" fmla="*/ 637 w 937"/>
              <a:gd name="T103" fmla="*/ 147 h 905"/>
              <a:gd name="T104" fmla="*/ 730 w 937"/>
              <a:gd name="T105" fmla="*/ 206 h 905"/>
              <a:gd name="T106" fmla="*/ 776 w 937"/>
              <a:gd name="T107" fmla="*/ 322 h 905"/>
              <a:gd name="T108" fmla="*/ 771 w 937"/>
              <a:gd name="T109" fmla="*/ 408 h 905"/>
              <a:gd name="T110" fmla="*/ 747 w 937"/>
              <a:gd name="T111" fmla="*/ 449 h 905"/>
              <a:gd name="T112" fmla="*/ 434 w 937"/>
              <a:gd name="T113" fmla="*/ 872 h 905"/>
              <a:gd name="T114" fmla="*/ 464 w 937"/>
              <a:gd name="T115" fmla="*/ 866 h 905"/>
              <a:gd name="T116" fmla="*/ 421 w 937"/>
              <a:gd name="T117" fmla="*/ 879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37" h="905">
                <a:moveTo>
                  <a:pt x="747" y="449"/>
                </a:moveTo>
                <a:lnTo>
                  <a:pt x="747" y="449"/>
                </a:lnTo>
                <a:lnTo>
                  <a:pt x="745" y="462"/>
                </a:lnTo>
                <a:lnTo>
                  <a:pt x="745" y="462"/>
                </a:lnTo>
                <a:lnTo>
                  <a:pt x="740" y="475"/>
                </a:lnTo>
                <a:lnTo>
                  <a:pt x="734" y="488"/>
                </a:lnTo>
                <a:lnTo>
                  <a:pt x="734" y="488"/>
                </a:lnTo>
                <a:lnTo>
                  <a:pt x="732" y="500"/>
                </a:lnTo>
                <a:lnTo>
                  <a:pt x="727" y="513"/>
                </a:lnTo>
                <a:lnTo>
                  <a:pt x="727" y="513"/>
                </a:lnTo>
                <a:lnTo>
                  <a:pt x="723" y="526"/>
                </a:lnTo>
                <a:lnTo>
                  <a:pt x="723" y="526"/>
                </a:lnTo>
                <a:lnTo>
                  <a:pt x="716" y="543"/>
                </a:lnTo>
                <a:lnTo>
                  <a:pt x="712" y="550"/>
                </a:lnTo>
                <a:lnTo>
                  <a:pt x="712" y="556"/>
                </a:lnTo>
                <a:lnTo>
                  <a:pt x="712" y="556"/>
                </a:lnTo>
                <a:lnTo>
                  <a:pt x="707" y="572"/>
                </a:lnTo>
                <a:lnTo>
                  <a:pt x="701" y="585"/>
                </a:lnTo>
                <a:lnTo>
                  <a:pt x="701" y="585"/>
                </a:lnTo>
                <a:lnTo>
                  <a:pt x="699" y="591"/>
                </a:lnTo>
                <a:lnTo>
                  <a:pt x="699" y="591"/>
                </a:lnTo>
                <a:lnTo>
                  <a:pt x="696" y="605"/>
                </a:lnTo>
                <a:lnTo>
                  <a:pt x="692" y="622"/>
                </a:lnTo>
                <a:lnTo>
                  <a:pt x="686" y="637"/>
                </a:lnTo>
                <a:lnTo>
                  <a:pt x="679" y="653"/>
                </a:lnTo>
                <a:lnTo>
                  <a:pt x="679" y="653"/>
                </a:lnTo>
                <a:lnTo>
                  <a:pt x="679" y="659"/>
                </a:lnTo>
                <a:lnTo>
                  <a:pt x="679" y="666"/>
                </a:lnTo>
                <a:lnTo>
                  <a:pt x="679" y="666"/>
                </a:lnTo>
                <a:lnTo>
                  <a:pt x="677" y="675"/>
                </a:lnTo>
                <a:lnTo>
                  <a:pt x="677" y="675"/>
                </a:lnTo>
                <a:lnTo>
                  <a:pt x="677" y="681"/>
                </a:lnTo>
                <a:lnTo>
                  <a:pt x="681" y="684"/>
                </a:lnTo>
                <a:lnTo>
                  <a:pt x="683" y="688"/>
                </a:lnTo>
                <a:lnTo>
                  <a:pt x="681" y="695"/>
                </a:lnTo>
                <a:lnTo>
                  <a:pt x="681" y="695"/>
                </a:lnTo>
                <a:lnTo>
                  <a:pt x="683" y="695"/>
                </a:lnTo>
                <a:lnTo>
                  <a:pt x="685" y="695"/>
                </a:lnTo>
                <a:lnTo>
                  <a:pt x="685" y="695"/>
                </a:lnTo>
                <a:lnTo>
                  <a:pt x="690" y="701"/>
                </a:lnTo>
                <a:lnTo>
                  <a:pt x="696" y="705"/>
                </a:lnTo>
                <a:lnTo>
                  <a:pt x="701" y="710"/>
                </a:lnTo>
                <a:lnTo>
                  <a:pt x="705" y="716"/>
                </a:lnTo>
                <a:lnTo>
                  <a:pt x="705" y="716"/>
                </a:lnTo>
                <a:lnTo>
                  <a:pt x="710" y="714"/>
                </a:lnTo>
                <a:lnTo>
                  <a:pt x="716" y="716"/>
                </a:lnTo>
                <a:lnTo>
                  <a:pt x="719" y="717"/>
                </a:lnTo>
                <a:lnTo>
                  <a:pt x="725" y="717"/>
                </a:lnTo>
                <a:lnTo>
                  <a:pt x="725" y="717"/>
                </a:lnTo>
                <a:lnTo>
                  <a:pt x="734" y="714"/>
                </a:lnTo>
                <a:lnTo>
                  <a:pt x="743" y="710"/>
                </a:lnTo>
                <a:lnTo>
                  <a:pt x="743" y="710"/>
                </a:lnTo>
                <a:lnTo>
                  <a:pt x="760" y="705"/>
                </a:lnTo>
                <a:lnTo>
                  <a:pt x="760" y="705"/>
                </a:lnTo>
                <a:lnTo>
                  <a:pt x="762" y="705"/>
                </a:lnTo>
                <a:lnTo>
                  <a:pt x="765" y="703"/>
                </a:lnTo>
                <a:lnTo>
                  <a:pt x="769" y="701"/>
                </a:lnTo>
                <a:lnTo>
                  <a:pt x="771" y="701"/>
                </a:lnTo>
                <a:lnTo>
                  <a:pt x="771" y="701"/>
                </a:lnTo>
                <a:lnTo>
                  <a:pt x="793" y="686"/>
                </a:lnTo>
                <a:lnTo>
                  <a:pt x="793" y="686"/>
                </a:lnTo>
                <a:lnTo>
                  <a:pt x="795" y="684"/>
                </a:lnTo>
                <a:lnTo>
                  <a:pt x="797" y="684"/>
                </a:lnTo>
                <a:lnTo>
                  <a:pt x="797" y="684"/>
                </a:lnTo>
                <a:lnTo>
                  <a:pt x="822" y="664"/>
                </a:lnTo>
                <a:lnTo>
                  <a:pt x="835" y="651"/>
                </a:lnTo>
                <a:lnTo>
                  <a:pt x="848" y="637"/>
                </a:lnTo>
                <a:lnTo>
                  <a:pt x="848" y="637"/>
                </a:lnTo>
                <a:lnTo>
                  <a:pt x="854" y="627"/>
                </a:lnTo>
                <a:lnTo>
                  <a:pt x="854" y="627"/>
                </a:lnTo>
                <a:lnTo>
                  <a:pt x="872" y="596"/>
                </a:lnTo>
                <a:lnTo>
                  <a:pt x="881" y="581"/>
                </a:lnTo>
                <a:lnTo>
                  <a:pt x="889" y="572"/>
                </a:lnTo>
                <a:lnTo>
                  <a:pt x="889" y="572"/>
                </a:lnTo>
                <a:lnTo>
                  <a:pt x="891" y="565"/>
                </a:lnTo>
                <a:lnTo>
                  <a:pt x="891" y="565"/>
                </a:lnTo>
                <a:lnTo>
                  <a:pt x="898" y="559"/>
                </a:lnTo>
                <a:lnTo>
                  <a:pt x="902" y="552"/>
                </a:lnTo>
                <a:lnTo>
                  <a:pt x="905" y="546"/>
                </a:lnTo>
                <a:lnTo>
                  <a:pt x="905" y="546"/>
                </a:lnTo>
                <a:lnTo>
                  <a:pt x="907" y="539"/>
                </a:lnTo>
                <a:lnTo>
                  <a:pt x="909" y="528"/>
                </a:lnTo>
                <a:lnTo>
                  <a:pt x="909" y="528"/>
                </a:lnTo>
                <a:lnTo>
                  <a:pt x="914" y="513"/>
                </a:lnTo>
                <a:lnTo>
                  <a:pt x="918" y="506"/>
                </a:lnTo>
                <a:lnTo>
                  <a:pt x="920" y="499"/>
                </a:lnTo>
                <a:lnTo>
                  <a:pt x="920" y="499"/>
                </a:lnTo>
                <a:lnTo>
                  <a:pt x="922" y="491"/>
                </a:lnTo>
                <a:lnTo>
                  <a:pt x="922" y="484"/>
                </a:lnTo>
                <a:lnTo>
                  <a:pt x="922" y="484"/>
                </a:lnTo>
                <a:lnTo>
                  <a:pt x="925" y="460"/>
                </a:lnTo>
                <a:lnTo>
                  <a:pt x="933" y="436"/>
                </a:lnTo>
                <a:lnTo>
                  <a:pt x="933" y="436"/>
                </a:lnTo>
                <a:lnTo>
                  <a:pt x="935" y="427"/>
                </a:lnTo>
                <a:lnTo>
                  <a:pt x="937" y="419"/>
                </a:lnTo>
                <a:lnTo>
                  <a:pt x="937" y="419"/>
                </a:lnTo>
                <a:lnTo>
                  <a:pt x="937" y="412"/>
                </a:lnTo>
                <a:lnTo>
                  <a:pt x="935" y="410"/>
                </a:lnTo>
                <a:lnTo>
                  <a:pt x="933" y="408"/>
                </a:lnTo>
                <a:lnTo>
                  <a:pt x="933" y="408"/>
                </a:lnTo>
                <a:lnTo>
                  <a:pt x="931" y="401"/>
                </a:lnTo>
                <a:lnTo>
                  <a:pt x="931" y="392"/>
                </a:lnTo>
                <a:lnTo>
                  <a:pt x="931" y="370"/>
                </a:lnTo>
                <a:lnTo>
                  <a:pt x="931" y="370"/>
                </a:lnTo>
                <a:lnTo>
                  <a:pt x="931" y="346"/>
                </a:lnTo>
                <a:lnTo>
                  <a:pt x="929" y="324"/>
                </a:lnTo>
                <a:lnTo>
                  <a:pt x="929" y="324"/>
                </a:lnTo>
                <a:lnTo>
                  <a:pt x="929" y="309"/>
                </a:lnTo>
                <a:lnTo>
                  <a:pt x="925" y="294"/>
                </a:lnTo>
                <a:lnTo>
                  <a:pt x="920" y="267"/>
                </a:lnTo>
                <a:lnTo>
                  <a:pt x="920" y="267"/>
                </a:lnTo>
                <a:lnTo>
                  <a:pt x="918" y="256"/>
                </a:lnTo>
                <a:lnTo>
                  <a:pt x="918" y="256"/>
                </a:lnTo>
                <a:lnTo>
                  <a:pt x="909" y="234"/>
                </a:lnTo>
                <a:lnTo>
                  <a:pt x="909" y="234"/>
                </a:lnTo>
                <a:lnTo>
                  <a:pt x="902" y="215"/>
                </a:lnTo>
                <a:lnTo>
                  <a:pt x="894" y="199"/>
                </a:lnTo>
                <a:lnTo>
                  <a:pt x="894" y="199"/>
                </a:lnTo>
                <a:lnTo>
                  <a:pt x="891" y="186"/>
                </a:lnTo>
                <a:lnTo>
                  <a:pt x="885" y="175"/>
                </a:lnTo>
                <a:lnTo>
                  <a:pt x="872" y="156"/>
                </a:lnTo>
                <a:lnTo>
                  <a:pt x="872" y="156"/>
                </a:lnTo>
                <a:lnTo>
                  <a:pt x="863" y="142"/>
                </a:lnTo>
                <a:lnTo>
                  <a:pt x="863" y="142"/>
                </a:lnTo>
                <a:lnTo>
                  <a:pt x="852" y="129"/>
                </a:lnTo>
                <a:lnTo>
                  <a:pt x="852" y="129"/>
                </a:lnTo>
                <a:lnTo>
                  <a:pt x="843" y="114"/>
                </a:lnTo>
                <a:lnTo>
                  <a:pt x="843" y="114"/>
                </a:lnTo>
                <a:lnTo>
                  <a:pt x="834" y="105"/>
                </a:lnTo>
                <a:lnTo>
                  <a:pt x="834" y="105"/>
                </a:lnTo>
                <a:lnTo>
                  <a:pt x="830" y="101"/>
                </a:lnTo>
                <a:lnTo>
                  <a:pt x="830" y="101"/>
                </a:lnTo>
                <a:lnTo>
                  <a:pt x="828" y="99"/>
                </a:lnTo>
                <a:lnTo>
                  <a:pt x="828" y="98"/>
                </a:lnTo>
                <a:lnTo>
                  <a:pt x="828" y="98"/>
                </a:lnTo>
                <a:lnTo>
                  <a:pt x="826" y="96"/>
                </a:lnTo>
                <a:lnTo>
                  <a:pt x="826" y="96"/>
                </a:lnTo>
                <a:lnTo>
                  <a:pt x="826" y="96"/>
                </a:lnTo>
                <a:lnTo>
                  <a:pt x="813" y="87"/>
                </a:lnTo>
                <a:lnTo>
                  <a:pt x="813" y="87"/>
                </a:lnTo>
                <a:lnTo>
                  <a:pt x="791" y="68"/>
                </a:lnTo>
                <a:lnTo>
                  <a:pt x="778" y="61"/>
                </a:lnTo>
                <a:lnTo>
                  <a:pt x="765" y="53"/>
                </a:lnTo>
                <a:lnTo>
                  <a:pt x="765" y="53"/>
                </a:lnTo>
                <a:lnTo>
                  <a:pt x="747" y="41"/>
                </a:lnTo>
                <a:lnTo>
                  <a:pt x="725" y="31"/>
                </a:lnTo>
                <a:lnTo>
                  <a:pt x="679" y="13"/>
                </a:lnTo>
                <a:lnTo>
                  <a:pt x="679" y="13"/>
                </a:lnTo>
                <a:lnTo>
                  <a:pt x="666" y="11"/>
                </a:lnTo>
                <a:lnTo>
                  <a:pt x="653" y="7"/>
                </a:lnTo>
                <a:lnTo>
                  <a:pt x="653" y="7"/>
                </a:lnTo>
                <a:lnTo>
                  <a:pt x="651" y="7"/>
                </a:lnTo>
                <a:lnTo>
                  <a:pt x="648" y="7"/>
                </a:lnTo>
                <a:lnTo>
                  <a:pt x="648" y="7"/>
                </a:lnTo>
                <a:lnTo>
                  <a:pt x="635" y="6"/>
                </a:lnTo>
                <a:lnTo>
                  <a:pt x="620" y="4"/>
                </a:lnTo>
                <a:lnTo>
                  <a:pt x="591" y="2"/>
                </a:lnTo>
                <a:lnTo>
                  <a:pt x="591" y="2"/>
                </a:lnTo>
                <a:lnTo>
                  <a:pt x="589" y="2"/>
                </a:lnTo>
                <a:lnTo>
                  <a:pt x="589" y="2"/>
                </a:lnTo>
                <a:lnTo>
                  <a:pt x="567" y="0"/>
                </a:lnTo>
                <a:lnTo>
                  <a:pt x="547" y="0"/>
                </a:lnTo>
                <a:lnTo>
                  <a:pt x="526" y="2"/>
                </a:lnTo>
                <a:lnTo>
                  <a:pt x="510" y="6"/>
                </a:lnTo>
                <a:lnTo>
                  <a:pt x="510" y="6"/>
                </a:lnTo>
                <a:lnTo>
                  <a:pt x="497" y="7"/>
                </a:lnTo>
                <a:lnTo>
                  <a:pt x="484" y="9"/>
                </a:lnTo>
                <a:lnTo>
                  <a:pt x="456" y="17"/>
                </a:lnTo>
                <a:lnTo>
                  <a:pt x="456" y="17"/>
                </a:lnTo>
                <a:lnTo>
                  <a:pt x="444" y="18"/>
                </a:lnTo>
                <a:lnTo>
                  <a:pt x="432" y="22"/>
                </a:lnTo>
                <a:lnTo>
                  <a:pt x="432" y="22"/>
                </a:lnTo>
                <a:lnTo>
                  <a:pt x="407" y="29"/>
                </a:lnTo>
                <a:lnTo>
                  <a:pt x="381" y="39"/>
                </a:lnTo>
                <a:lnTo>
                  <a:pt x="381" y="39"/>
                </a:lnTo>
                <a:lnTo>
                  <a:pt x="370" y="46"/>
                </a:lnTo>
                <a:lnTo>
                  <a:pt x="370" y="46"/>
                </a:lnTo>
                <a:lnTo>
                  <a:pt x="359" y="52"/>
                </a:lnTo>
                <a:lnTo>
                  <a:pt x="346" y="57"/>
                </a:lnTo>
                <a:lnTo>
                  <a:pt x="346" y="57"/>
                </a:lnTo>
                <a:lnTo>
                  <a:pt x="302" y="81"/>
                </a:lnTo>
                <a:lnTo>
                  <a:pt x="280" y="94"/>
                </a:lnTo>
                <a:lnTo>
                  <a:pt x="260" y="107"/>
                </a:lnTo>
                <a:lnTo>
                  <a:pt x="260" y="107"/>
                </a:lnTo>
                <a:lnTo>
                  <a:pt x="250" y="116"/>
                </a:lnTo>
                <a:lnTo>
                  <a:pt x="239" y="125"/>
                </a:lnTo>
                <a:lnTo>
                  <a:pt x="239" y="125"/>
                </a:lnTo>
                <a:lnTo>
                  <a:pt x="219" y="140"/>
                </a:lnTo>
                <a:lnTo>
                  <a:pt x="201" y="156"/>
                </a:lnTo>
                <a:lnTo>
                  <a:pt x="201" y="156"/>
                </a:lnTo>
                <a:lnTo>
                  <a:pt x="191" y="164"/>
                </a:lnTo>
                <a:lnTo>
                  <a:pt x="191" y="164"/>
                </a:lnTo>
                <a:lnTo>
                  <a:pt x="180" y="175"/>
                </a:lnTo>
                <a:lnTo>
                  <a:pt x="180" y="175"/>
                </a:lnTo>
                <a:lnTo>
                  <a:pt x="169" y="184"/>
                </a:lnTo>
                <a:lnTo>
                  <a:pt x="164" y="191"/>
                </a:lnTo>
                <a:lnTo>
                  <a:pt x="164" y="191"/>
                </a:lnTo>
                <a:lnTo>
                  <a:pt x="157" y="199"/>
                </a:lnTo>
                <a:lnTo>
                  <a:pt x="157" y="199"/>
                </a:lnTo>
                <a:lnTo>
                  <a:pt x="144" y="213"/>
                </a:lnTo>
                <a:lnTo>
                  <a:pt x="144" y="213"/>
                </a:lnTo>
                <a:lnTo>
                  <a:pt x="120" y="241"/>
                </a:lnTo>
                <a:lnTo>
                  <a:pt x="120" y="241"/>
                </a:lnTo>
                <a:lnTo>
                  <a:pt x="90" y="287"/>
                </a:lnTo>
                <a:lnTo>
                  <a:pt x="74" y="311"/>
                </a:lnTo>
                <a:lnTo>
                  <a:pt x="61" y="337"/>
                </a:lnTo>
                <a:lnTo>
                  <a:pt x="61" y="337"/>
                </a:lnTo>
                <a:lnTo>
                  <a:pt x="59" y="342"/>
                </a:lnTo>
                <a:lnTo>
                  <a:pt x="55" y="348"/>
                </a:lnTo>
                <a:lnTo>
                  <a:pt x="50" y="359"/>
                </a:lnTo>
                <a:lnTo>
                  <a:pt x="50" y="359"/>
                </a:lnTo>
                <a:lnTo>
                  <a:pt x="35" y="397"/>
                </a:lnTo>
                <a:lnTo>
                  <a:pt x="19" y="438"/>
                </a:lnTo>
                <a:lnTo>
                  <a:pt x="19" y="438"/>
                </a:lnTo>
                <a:lnTo>
                  <a:pt x="9" y="480"/>
                </a:lnTo>
                <a:lnTo>
                  <a:pt x="2" y="524"/>
                </a:lnTo>
                <a:lnTo>
                  <a:pt x="0" y="568"/>
                </a:lnTo>
                <a:lnTo>
                  <a:pt x="0" y="591"/>
                </a:lnTo>
                <a:lnTo>
                  <a:pt x="0" y="613"/>
                </a:lnTo>
                <a:lnTo>
                  <a:pt x="0" y="613"/>
                </a:lnTo>
                <a:lnTo>
                  <a:pt x="4" y="635"/>
                </a:lnTo>
                <a:lnTo>
                  <a:pt x="8" y="659"/>
                </a:lnTo>
                <a:lnTo>
                  <a:pt x="13" y="681"/>
                </a:lnTo>
                <a:lnTo>
                  <a:pt x="20" y="701"/>
                </a:lnTo>
                <a:lnTo>
                  <a:pt x="20" y="701"/>
                </a:lnTo>
                <a:lnTo>
                  <a:pt x="28" y="723"/>
                </a:lnTo>
                <a:lnTo>
                  <a:pt x="39" y="743"/>
                </a:lnTo>
                <a:lnTo>
                  <a:pt x="50" y="763"/>
                </a:lnTo>
                <a:lnTo>
                  <a:pt x="63" y="782"/>
                </a:lnTo>
                <a:lnTo>
                  <a:pt x="63" y="782"/>
                </a:lnTo>
                <a:lnTo>
                  <a:pt x="66" y="789"/>
                </a:lnTo>
                <a:lnTo>
                  <a:pt x="72" y="797"/>
                </a:lnTo>
                <a:lnTo>
                  <a:pt x="83" y="808"/>
                </a:lnTo>
                <a:lnTo>
                  <a:pt x="83" y="808"/>
                </a:lnTo>
                <a:lnTo>
                  <a:pt x="85" y="811"/>
                </a:lnTo>
                <a:lnTo>
                  <a:pt x="90" y="819"/>
                </a:lnTo>
                <a:lnTo>
                  <a:pt x="90" y="819"/>
                </a:lnTo>
                <a:lnTo>
                  <a:pt x="94" y="821"/>
                </a:lnTo>
                <a:lnTo>
                  <a:pt x="96" y="822"/>
                </a:lnTo>
                <a:lnTo>
                  <a:pt x="98" y="824"/>
                </a:lnTo>
                <a:lnTo>
                  <a:pt x="100" y="824"/>
                </a:lnTo>
                <a:lnTo>
                  <a:pt x="100" y="824"/>
                </a:lnTo>
                <a:lnTo>
                  <a:pt x="109" y="833"/>
                </a:lnTo>
                <a:lnTo>
                  <a:pt x="109" y="833"/>
                </a:lnTo>
                <a:lnTo>
                  <a:pt x="118" y="843"/>
                </a:lnTo>
                <a:lnTo>
                  <a:pt x="131" y="852"/>
                </a:lnTo>
                <a:lnTo>
                  <a:pt x="131" y="852"/>
                </a:lnTo>
                <a:lnTo>
                  <a:pt x="134" y="854"/>
                </a:lnTo>
                <a:lnTo>
                  <a:pt x="140" y="857"/>
                </a:lnTo>
                <a:lnTo>
                  <a:pt x="145" y="861"/>
                </a:lnTo>
                <a:lnTo>
                  <a:pt x="151" y="863"/>
                </a:lnTo>
                <a:lnTo>
                  <a:pt x="151" y="863"/>
                </a:lnTo>
                <a:lnTo>
                  <a:pt x="151" y="865"/>
                </a:lnTo>
                <a:lnTo>
                  <a:pt x="149" y="865"/>
                </a:lnTo>
                <a:lnTo>
                  <a:pt x="149" y="865"/>
                </a:lnTo>
                <a:lnTo>
                  <a:pt x="151" y="866"/>
                </a:lnTo>
                <a:lnTo>
                  <a:pt x="151" y="866"/>
                </a:lnTo>
                <a:lnTo>
                  <a:pt x="164" y="870"/>
                </a:lnTo>
                <a:lnTo>
                  <a:pt x="182" y="879"/>
                </a:lnTo>
                <a:lnTo>
                  <a:pt x="182" y="879"/>
                </a:lnTo>
                <a:lnTo>
                  <a:pt x="201" y="887"/>
                </a:lnTo>
                <a:lnTo>
                  <a:pt x="217" y="894"/>
                </a:lnTo>
                <a:lnTo>
                  <a:pt x="217" y="894"/>
                </a:lnTo>
                <a:lnTo>
                  <a:pt x="215" y="892"/>
                </a:lnTo>
                <a:lnTo>
                  <a:pt x="217" y="892"/>
                </a:lnTo>
                <a:lnTo>
                  <a:pt x="217" y="892"/>
                </a:lnTo>
                <a:lnTo>
                  <a:pt x="219" y="894"/>
                </a:lnTo>
                <a:lnTo>
                  <a:pt x="223" y="894"/>
                </a:lnTo>
                <a:lnTo>
                  <a:pt x="228" y="894"/>
                </a:lnTo>
                <a:lnTo>
                  <a:pt x="228" y="894"/>
                </a:lnTo>
                <a:lnTo>
                  <a:pt x="250" y="900"/>
                </a:lnTo>
                <a:lnTo>
                  <a:pt x="271" y="901"/>
                </a:lnTo>
                <a:lnTo>
                  <a:pt x="311" y="903"/>
                </a:lnTo>
                <a:lnTo>
                  <a:pt x="311" y="903"/>
                </a:lnTo>
                <a:lnTo>
                  <a:pt x="318" y="905"/>
                </a:lnTo>
                <a:lnTo>
                  <a:pt x="322" y="905"/>
                </a:lnTo>
                <a:lnTo>
                  <a:pt x="326" y="905"/>
                </a:lnTo>
                <a:lnTo>
                  <a:pt x="326" y="905"/>
                </a:lnTo>
                <a:lnTo>
                  <a:pt x="318" y="903"/>
                </a:lnTo>
                <a:lnTo>
                  <a:pt x="317" y="903"/>
                </a:lnTo>
                <a:lnTo>
                  <a:pt x="315" y="901"/>
                </a:lnTo>
                <a:lnTo>
                  <a:pt x="315" y="901"/>
                </a:lnTo>
                <a:lnTo>
                  <a:pt x="328" y="903"/>
                </a:lnTo>
                <a:lnTo>
                  <a:pt x="339" y="901"/>
                </a:lnTo>
                <a:lnTo>
                  <a:pt x="339" y="901"/>
                </a:lnTo>
                <a:lnTo>
                  <a:pt x="352" y="901"/>
                </a:lnTo>
                <a:lnTo>
                  <a:pt x="363" y="900"/>
                </a:lnTo>
                <a:lnTo>
                  <a:pt x="363" y="900"/>
                </a:lnTo>
                <a:lnTo>
                  <a:pt x="363" y="900"/>
                </a:lnTo>
                <a:lnTo>
                  <a:pt x="363" y="898"/>
                </a:lnTo>
                <a:lnTo>
                  <a:pt x="363" y="898"/>
                </a:lnTo>
                <a:lnTo>
                  <a:pt x="364" y="898"/>
                </a:lnTo>
                <a:lnTo>
                  <a:pt x="364" y="898"/>
                </a:lnTo>
                <a:lnTo>
                  <a:pt x="383" y="896"/>
                </a:lnTo>
                <a:lnTo>
                  <a:pt x="398" y="894"/>
                </a:lnTo>
                <a:lnTo>
                  <a:pt x="398" y="894"/>
                </a:lnTo>
                <a:lnTo>
                  <a:pt x="409" y="890"/>
                </a:lnTo>
                <a:lnTo>
                  <a:pt x="420" y="889"/>
                </a:lnTo>
                <a:lnTo>
                  <a:pt x="420" y="889"/>
                </a:lnTo>
                <a:lnTo>
                  <a:pt x="420" y="889"/>
                </a:lnTo>
                <a:lnTo>
                  <a:pt x="420" y="889"/>
                </a:lnTo>
                <a:lnTo>
                  <a:pt x="418" y="889"/>
                </a:lnTo>
                <a:lnTo>
                  <a:pt x="418" y="887"/>
                </a:lnTo>
                <a:lnTo>
                  <a:pt x="418" y="887"/>
                </a:lnTo>
                <a:lnTo>
                  <a:pt x="432" y="883"/>
                </a:lnTo>
                <a:lnTo>
                  <a:pt x="449" y="881"/>
                </a:lnTo>
                <a:lnTo>
                  <a:pt x="449" y="881"/>
                </a:lnTo>
                <a:lnTo>
                  <a:pt x="451" y="878"/>
                </a:lnTo>
                <a:lnTo>
                  <a:pt x="455" y="876"/>
                </a:lnTo>
                <a:lnTo>
                  <a:pt x="455" y="876"/>
                </a:lnTo>
                <a:lnTo>
                  <a:pt x="456" y="876"/>
                </a:lnTo>
                <a:lnTo>
                  <a:pt x="456" y="876"/>
                </a:lnTo>
                <a:lnTo>
                  <a:pt x="456" y="878"/>
                </a:lnTo>
                <a:lnTo>
                  <a:pt x="458" y="876"/>
                </a:lnTo>
                <a:lnTo>
                  <a:pt x="458" y="876"/>
                </a:lnTo>
                <a:lnTo>
                  <a:pt x="460" y="876"/>
                </a:lnTo>
                <a:lnTo>
                  <a:pt x="458" y="876"/>
                </a:lnTo>
                <a:lnTo>
                  <a:pt x="456" y="874"/>
                </a:lnTo>
                <a:lnTo>
                  <a:pt x="456" y="874"/>
                </a:lnTo>
                <a:lnTo>
                  <a:pt x="456" y="874"/>
                </a:lnTo>
                <a:lnTo>
                  <a:pt x="460" y="870"/>
                </a:lnTo>
                <a:lnTo>
                  <a:pt x="462" y="868"/>
                </a:lnTo>
                <a:lnTo>
                  <a:pt x="462" y="868"/>
                </a:lnTo>
                <a:lnTo>
                  <a:pt x="467" y="868"/>
                </a:lnTo>
                <a:lnTo>
                  <a:pt x="471" y="865"/>
                </a:lnTo>
                <a:lnTo>
                  <a:pt x="480" y="861"/>
                </a:lnTo>
                <a:lnTo>
                  <a:pt x="480" y="861"/>
                </a:lnTo>
                <a:lnTo>
                  <a:pt x="499" y="854"/>
                </a:lnTo>
                <a:lnTo>
                  <a:pt x="499" y="854"/>
                </a:lnTo>
                <a:lnTo>
                  <a:pt x="506" y="850"/>
                </a:lnTo>
                <a:lnTo>
                  <a:pt x="512" y="846"/>
                </a:lnTo>
                <a:lnTo>
                  <a:pt x="512" y="846"/>
                </a:lnTo>
                <a:lnTo>
                  <a:pt x="528" y="841"/>
                </a:lnTo>
                <a:lnTo>
                  <a:pt x="528" y="841"/>
                </a:lnTo>
                <a:lnTo>
                  <a:pt x="528" y="841"/>
                </a:lnTo>
                <a:lnTo>
                  <a:pt x="528" y="841"/>
                </a:lnTo>
                <a:lnTo>
                  <a:pt x="526" y="839"/>
                </a:lnTo>
                <a:lnTo>
                  <a:pt x="528" y="839"/>
                </a:lnTo>
                <a:lnTo>
                  <a:pt x="528" y="839"/>
                </a:lnTo>
                <a:lnTo>
                  <a:pt x="556" y="824"/>
                </a:lnTo>
                <a:lnTo>
                  <a:pt x="567" y="817"/>
                </a:lnTo>
                <a:lnTo>
                  <a:pt x="576" y="809"/>
                </a:lnTo>
                <a:lnTo>
                  <a:pt x="576" y="809"/>
                </a:lnTo>
                <a:lnTo>
                  <a:pt x="563" y="819"/>
                </a:lnTo>
                <a:lnTo>
                  <a:pt x="550" y="826"/>
                </a:lnTo>
                <a:lnTo>
                  <a:pt x="537" y="832"/>
                </a:lnTo>
                <a:lnTo>
                  <a:pt x="524" y="839"/>
                </a:lnTo>
                <a:lnTo>
                  <a:pt x="524" y="839"/>
                </a:lnTo>
                <a:lnTo>
                  <a:pt x="521" y="841"/>
                </a:lnTo>
                <a:lnTo>
                  <a:pt x="519" y="841"/>
                </a:lnTo>
                <a:lnTo>
                  <a:pt x="515" y="843"/>
                </a:lnTo>
                <a:lnTo>
                  <a:pt x="513" y="843"/>
                </a:lnTo>
                <a:lnTo>
                  <a:pt x="513" y="843"/>
                </a:lnTo>
                <a:lnTo>
                  <a:pt x="513" y="844"/>
                </a:lnTo>
                <a:lnTo>
                  <a:pt x="513" y="844"/>
                </a:lnTo>
                <a:lnTo>
                  <a:pt x="512" y="844"/>
                </a:lnTo>
                <a:lnTo>
                  <a:pt x="512" y="844"/>
                </a:lnTo>
                <a:lnTo>
                  <a:pt x="508" y="846"/>
                </a:lnTo>
                <a:lnTo>
                  <a:pt x="508" y="846"/>
                </a:lnTo>
                <a:lnTo>
                  <a:pt x="508" y="844"/>
                </a:lnTo>
                <a:lnTo>
                  <a:pt x="508" y="844"/>
                </a:lnTo>
                <a:lnTo>
                  <a:pt x="504" y="844"/>
                </a:lnTo>
                <a:lnTo>
                  <a:pt x="504" y="844"/>
                </a:lnTo>
                <a:lnTo>
                  <a:pt x="482" y="852"/>
                </a:lnTo>
                <a:lnTo>
                  <a:pt x="462" y="859"/>
                </a:lnTo>
                <a:lnTo>
                  <a:pt x="462" y="859"/>
                </a:lnTo>
                <a:lnTo>
                  <a:pt x="460" y="861"/>
                </a:lnTo>
                <a:lnTo>
                  <a:pt x="460" y="861"/>
                </a:lnTo>
                <a:lnTo>
                  <a:pt x="462" y="861"/>
                </a:lnTo>
                <a:lnTo>
                  <a:pt x="460" y="861"/>
                </a:lnTo>
                <a:lnTo>
                  <a:pt x="460" y="861"/>
                </a:lnTo>
                <a:lnTo>
                  <a:pt x="445" y="866"/>
                </a:lnTo>
                <a:lnTo>
                  <a:pt x="445" y="866"/>
                </a:lnTo>
                <a:lnTo>
                  <a:pt x="440" y="865"/>
                </a:lnTo>
                <a:lnTo>
                  <a:pt x="440" y="865"/>
                </a:lnTo>
                <a:lnTo>
                  <a:pt x="440" y="863"/>
                </a:lnTo>
                <a:lnTo>
                  <a:pt x="440" y="863"/>
                </a:lnTo>
                <a:lnTo>
                  <a:pt x="455" y="859"/>
                </a:lnTo>
                <a:lnTo>
                  <a:pt x="471" y="852"/>
                </a:lnTo>
                <a:lnTo>
                  <a:pt x="504" y="837"/>
                </a:lnTo>
                <a:lnTo>
                  <a:pt x="504" y="837"/>
                </a:lnTo>
                <a:lnTo>
                  <a:pt x="515" y="835"/>
                </a:lnTo>
                <a:lnTo>
                  <a:pt x="519" y="832"/>
                </a:lnTo>
                <a:lnTo>
                  <a:pt x="523" y="830"/>
                </a:lnTo>
                <a:lnTo>
                  <a:pt x="523" y="830"/>
                </a:lnTo>
                <a:lnTo>
                  <a:pt x="515" y="833"/>
                </a:lnTo>
                <a:lnTo>
                  <a:pt x="508" y="835"/>
                </a:lnTo>
                <a:lnTo>
                  <a:pt x="495" y="839"/>
                </a:lnTo>
                <a:lnTo>
                  <a:pt x="495" y="839"/>
                </a:lnTo>
                <a:lnTo>
                  <a:pt x="478" y="844"/>
                </a:lnTo>
                <a:lnTo>
                  <a:pt x="462" y="852"/>
                </a:lnTo>
                <a:lnTo>
                  <a:pt x="462" y="852"/>
                </a:lnTo>
                <a:lnTo>
                  <a:pt x="455" y="852"/>
                </a:lnTo>
                <a:lnTo>
                  <a:pt x="455" y="852"/>
                </a:lnTo>
                <a:lnTo>
                  <a:pt x="445" y="855"/>
                </a:lnTo>
                <a:lnTo>
                  <a:pt x="445" y="855"/>
                </a:lnTo>
                <a:lnTo>
                  <a:pt x="440" y="857"/>
                </a:lnTo>
                <a:lnTo>
                  <a:pt x="440" y="857"/>
                </a:lnTo>
                <a:lnTo>
                  <a:pt x="427" y="861"/>
                </a:lnTo>
                <a:lnTo>
                  <a:pt x="427" y="861"/>
                </a:lnTo>
                <a:lnTo>
                  <a:pt x="399" y="865"/>
                </a:lnTo>
                <a:lnTo>
                  <a:pt x="399" y="865"/>
                </a:lnTo>
                <a:lnTo>
                  <a:pt x="398" y="863"/>
                </a:lnTo>
                <a:lnTo>
                  <a:pt x="399" y="863"/>
                </a:lnTo>
                <a:lnTo>
                  <a:pt x="399" y="863"/>
                </a:lnTo>
                <a:lnTo>
                  <a:pt x="425" y="857"/>
                </a:lnTo>
                <a:lnTo>
                  <a:pt x="425" y="857"/>
                </a:lnTo>
                <a:lnTo>
                  <a:pt x="423" y="855"/>
                </a:lnTo>
                <a:lnTo>
                  <a:pt x="423" y="855"/>
                </a:lnTo>
                <a:lnTo>
                  <a:pt x="427" y="855"/>
                </a:lnTo>
                <a:lnTo>
                  <a:pt x="431" y="854"/>
                </a:lnTo>
                <a:lnTo>
                  <a:pt x="431" y="854"/>
                </a:lnTo>
                <a:lnTo>
                  <a:pt x="425" y="855"/>
                </a:lnTo>
                <a:lnTo>
                  <a:pt x="423" y="854"/>
                </a:lnTo>
                <a:lnTo>
                  <a:pt x="423" y="852"/>
                </a:lnTo>
                <a:lnTo>
                  <a:pt x="423" y="850"/>
                </a:lnTo>
                <a:lnTo>
                  <a:pt x="423" y="850"/>
                </a:lnTo>
                <a:lnTo>
                  <a:pt x="442" y="846"/>
                </a:lnTo>
                <a:lnTo>
                  <a:pt x="458" y="843"/>
                </a:lnTo>
                <a:lnTo>
                  <a:pt x="488" y="832"/>
                </a:lnTo>
                <a:lnTo>
                  <a:pt x="488" y="832"/>
                </a:lnTo>
                <a:lnTo>
                  <a:pt x="491" y="830"/>
                </a:lnTo>
                <a:lnTo>
                  <a:pt x="493" y="828"/>
                </a:lnTo>
                <a:lnTo>
                  <a:pt x="493" y="828"/>
                </a:lnTo>
                <a:lnTo>
                  <a:pt x="523" y="815"/>
                </a:lnTo>
                <a:lnTo>
                  <a:pt x="552" y="798"/>
                </a:lnTo>
                <a:lnTo>
                  <a:pt x="552" y="798"/>
                </a:lnTo>
                <a:lnTo>
                  <a:pt x="517" y="815"/>
                </a:lnTo>
                <a:lnTo>
                  <a:pt x="480" y="832"/>
                </a:lnTo>
                <a:lnTo>
                  <a:pt x="480" y="832"/>
                </a:lnTo>
                <a:lnTo>
                  <a:pt x="478" y="832"/>
                </a:lnTo>
                <a:lnTo>
                  <a:pt x="477" y="832"/>
                </a:lnTo>
                <a:lnTo>
                  <a:pt x="477" y="832"/>
                </a:lnTo>
                <a:lnTo>
                  <a:pt x="458" y="837"/>
                </a:lnTo>
                <a:lnTo>
                  <a:pt x="442" y="843"/>
                </a:lnTo>
                <a:lnTo>
                  <a:pt x="442" y="843"/>
                </a:lnTo>
                <a:lnTo>
                  <a:pt x="429" y="841"/>
                </a:lnTo>
                <a:lnTo>
                  <a:pt x="429" y="841"/>
                </a:lnTo>
                <a:lnTo>
                  <a:pt x="409" y="844"/>
                </a:lnTo>
                <a:lnTo>
                  <a:pt x="388" y="844"/>
                </a:lnTo>
                <a:lnTo>
                  <a:pt x="350" y="844"/>
                </a:lnTo>
                <a:lnTo>
                  <a:pt x="350" y="844"/>
                </a:lnTo>
                <a:lnTo>
                  <a:pt x="350" y="843"/>
                </a:lnTo>
                <a:lnTo>
                  <a:pt x="348" y="843"/>
                </a:lnTo>
                <a:lnTo>
                  <a:pt x="348" y="843"/>
                </a:lnTo>
                <a:lnTo>
                  <a:pt x="353" y="839"/>
                </a:lnTo>
                <a:lnTo>
                  <a:pt x="353" y="839"/>
                </a:lnTo>
                <a:lnTo>
                  <a:pt x="361" y="837"/>
                </a:lnTo>
                <a:lnTo>
                  <a:pt x="366" y="837"/>
                </a:lnTo>
                <a:lnTo>
                  <a:pt x="366" y="837"/>
                </a:lnTo>
                <a:lnTo>
                  <a:pt x="405" y="830"/>
                </a:lnTo>
                <a:lnTo>
                  <a:pt x="427" y="826"/>
                </a:lnTo>
                <a:lnTo>
                  <a:pt x="449" y="819"/>
                </a:lnTo>
                <a:lnTo>
                  <a:pt x="449" y="819"/>
                </a:lnTo>
                <a:lnTo>
                  <a:pt x="449" y="817"/>
                </a:lnTo>
                <a:lnTo>
                  <a:pt x="449" y="815"/>
                </a:lnTo>
                <a:lnTo>
                  <a:pt x="445" y="813"/>
                </a:lnTo>
                <a:lnTo>
                  <a:pt x="445" y="813"/>
                </a:lnTo>
                <a:lnTo>
                  <a:pt x="427" y="819"/>
                </a:lnTo>
                <a:lnTo>
                  <a:pt x="416" y="821"/>
                </a:lnTo>
                <a:lnTo>
                  <a:pt x="407" y="822"/>
                </a:lnTo>
                <a:lnTo>
                  <a:pt x="407" y="822"/>
                </a:lnTo>
                <a:lnTo>
                  <a:pt x="403" y="819"/>
                </a:lnTo>
                <a:lnTo>
                  <a:pt x="405" y="815"/>
                </a:lnTo>
                <a:lnTo>
                  <a:pt x="409" y="813"/>
                </a:lnTo>
                <a:lnTo>
                  <a:pt x="416" y="811"/>
                </a:lnTo>
                <a:lnTo>
                  <a:pt x="416" y="811"/>
                </a:lnTo>
                <a:lnTo>
                  <a:pt x="447" y="802"/>
                </a:lnTo>
                <a:lnTo>
                  <a:pt x="447" y="802"/>
                </a:lnTo>
                <a:lnTo>
                  <a:pt x="475" y="795"/>
                </a:lnTo>
                <a:lnTo>
                  <a:pt x="475" y="795"/>
                </a:lnTo>
                <a:lnTo>
                  <a:pt x="510" y="778"/>
                </a:lnTo>
                <a:lnTo>
                  <a:pt x="547" y="758"/>
                </a:lnTo>
                <a:lnTo>
                  <a:pt x="580" y="736"/>
                </a:lnTo>
                <a:lnTo>
                  <a:pt x="613" y="710"/>
                </a:lnTo>
                <a:lnTo>
                  <a:pt x="613" y="710"/>
                </a:lnTo>
                <a:lnTo>
                  <a:pt x="576" y="736"/>
                </a:lnTo>
                <a:lnTo>
                  <a:pt x="559" y="749"/>
                </a:lnTo>
                <a:lnTo>
                  <a:pt x="541" y="758"/>
                </a:lnTo>
                <a:lnTo>
                  <a:pt x="541" y="758"/>
                </a:lnTo>
                <a:lnTo>
                  <a:pt x="541" y="760"/>
                </a:lnTo>
                <a:lnTo>
                  <a:pt x="539" y="762"/>
                </a:lnTo>
                <a:lnTo>
                  <a:pt x="539" y="762"/>
                </a:lnTo>
                <a:lnTo>
                  <a:pt x="502" y="780"/>
                </a:lnTo>
                <a:lnTo>
                  <a:pt x="466" y="795"/>
                </a:lnTo>
                <a:lnTo>
                  <a:pt x="466" y="795"/>
                </a:lnTo>
                <a:lnTo>
                  <a:pt x="458" y="797"/>
                </a:lnTo>
                <a:lnTo>
                  <a:pt x="447" y="800"/>
                </a:lnTo>
                <a:lnTo>
                  <a:pt x="438" y="802"/>
                </a:lnTo>
                <a:lnTo>
                  <a:pt x="429" y="804"/>
                </a:lnTo>
                <a:lnTo>
                  <a:pt x="429" y="804"/>
                </a:lnTo>
                <a:lnTo>
                  <a:pt x="431" y="800"/>
                </a:lnTo>
                <a:lnTo>
                  <a:pt x="434" y="797"/>
                </a:lnTo>
                <a:lnTo>
                  <a:pt x="445" y="791"/>
                </a:lnTo>
                <a:lnTo>
                  <a:pt x="445" y="791"/>
                </a:lnTo>
                <a:lnTo>
                  <a:pt x="432" y="793"/>
                </a:lnTo>
                <a:lnTo>
                  <a:pt x="418" y="797"/>
                </a:lnTo>
                <a:lnTo>
                  <a:pt x="418" y="797"/>
                </a:lnTo>
                <a:lnTo>
                  <a:pt x="407" y="798"/>
                </a:lnTo>
                <a:lnTo>
                  <a:pt x="396" y="800"/>
                </a:lnTo>
                <a:lnTo>
                  <a:pt x="396" y="800"/>
                </a:lnTo>
                <a:lnTo>
                  <a:pt x="396" y="800"/>
                </a:lnTo>
                <a:lnTo>
                  <a:pt x="396" y="798"/>
                </a:lnTo>
                <a:lnTo>
                  <a:pt x="396" y="798"/>
                </a:lnTo>
                <a:lnTo>
                  <a:pt x="390" y="800"/>
                </a:lnTo>
                <a:lnTo>
                  <a:pt x="390" y="800"/>
                </a:lnTo>
                <a:lnTo>
                  <a:pt x="383" y="802"/>
                </a:lnTo>
                <a:lnTo>
                  <a:pt x="383" y="802"/>
                </a:lnTo>
                <a:lnTo>
                  <a:pt x="377" y="802"/>
                </a:lnTo>
                <a:lnTo>
                  <a:pt x="374" y="802"/>
                </a:lnTo>
                <a:lnTo>
                  <a:pt x="374" y="802"/>
                </a:lnTo>
                <a:lnTo>
                  <a:pt x="346" y="804"/>
                </a:lnTo>
                <a:lnTo>
                  <a:pt x="331" y="804"/>
                </a:lnTo>
                <a:lnTo>
                  <a:pt x="317" y="802"/>
                </a:lnTo>
                <a:lnTo>
                  <a:pt x="317" y="802"/>
                </a:lnTo>
                <a:lnTo>
                  <a:pt x="311" y="802"/>
                </a:lnTo>
                <a:lnTo>
                  <a:pt x="311" y="802"/>
                </a:lnTo>
                <a:lnTo>
                  <a:pt x="311" y="800"/>
                </a:lnTo>
                <a:lnTo>
                  <a:pt x="309" y="800"/>
                </a:lnTo>
                <a:lnTo>
                  <a:pt x="309" y="800"/>
                </a:lnTo>
                <a:lnTo>
                  <a:pt x="306" y="800"/>
                </a:lnTo>
                <a:lnTo>
                  <a:pt x="283" y="797"/>
                </a:lnTo>
                <a:lnTo>
                  <a:pt x="283" y="797"/>
                </a:lnTo>
                <a:lnTo>
                  <a:pt x="271" y="793"/>
                </a:lnTo>
                <a:lnTo>
                  <a:pt x="258" y="789"/>
                </a:lnTo>
                <a:lnTo>
                  <a:pt x="236" y="780"/>
                </a:lnTo>
                <a:lnTo>
                  <a:pt x="236" y="780"/>
                </a:lnTo>
                <a:lnTo>
                  <a:pt x="234" y="778"/>
                </a:lnTo>
                <a:lnTo>
                  <a:pt x="236" y="778"/>
                </a:lnTo>
                <a:lnTo>
                  <a:pt x="236" y="778"/>
                </a:lnTo>
                <a:lnTo>
                  <a:pt x="234" y="776"/>
                </a:lnTo>
                <a:lnTo>
                  <a:pt x="234" y="776"/>
                </a:lnTo>
                <a:lnTo>
                  <a:pt x="219" y="767"/>
                </a:lnTo>
                <a:lnTo>
                  <a:pt x="204" y="756"/>
                </a:lnTo>
                <a:lnTo>
                  <a:pt x="204" y="756"/>
                </a:lnTo>
                <a:lnTo>
                  <a:pt x="190" y="745"/>
                </a:lnTo>
                <a:lnTo>
                  <a:pt x="190" y="745"/>
                </a:lnTo>
                <a:lnTo>
                  <a:pt x="188" y="741"/>
                </a:lnTo>
                <a:lnTo>
                  <a:pt x="186" y="740"/>
                </a:lnTo>
                <a:lnTo>
                  <a:pt x="184" y="740"/>
                </a:lnTo>
                <a:lnTo>
                  <a:pt x="184" y="740"/>
                </a:lnTo>
                <a:lnTo>
                  <a:pt x="184" y="740"/>
                </a:lnTo>
                <a:lnTo>
                  <a:pt x="184" y="740"/>
                </a:lnTo>
                <a:lnTo>
                  <a:pt x="184" y="740"/>
                </a:lnTo>
                <a:lnTo>
                  <a:pt x="184" y="740"/>
                </a:lnTo>
                <a:lnTo>
                  <a:pt x="184" y="740"/>
                </a:lnTo>
                <a:lnTo>
                  <a:pt x="184" y="740"/>
                </a:lnTo>
                <a:lnTo>
                  <a:pt x="184" y="740"/>
                </a:lnTo>
                <a:lnTo>
                  <a:pt x="184" y="740"/>
                </a:lnTo>
                <a:lnTo>
                  <a:pt x="177" y="730"/>
                </a:lnTo>
                <a:lnTo>
                  <a:pt x="177" y="730"/>
                </a:lnTo>
                <a:lnTo>
                  <a:pt x="177" y="730"/>
                </a:lnTo>
                <a:lnTo>
                  <a:pt x="177" y="729"/>
                </a:lnTo>
                <a:lnTo>
                  <a:pt x="177" y="729"/>
                </a:lnTo>
                <a:lnTo>
                  <a:pt x="175" y="727"/>
                </a:lnTo>
                <a:lnTo>
                  <a:pt x="171" y="725"/>
                </a:lnTo>
                <a:lnTo>
                  <a:pt x="171" y="725"/>
                </a:lnTo>
                <a:lnTo>
                  <a:pt x="171" y="719"/>
                </a:lnTo>
                <a:lnTo>
                  <a:pt x="171" y="719"/>
                </a:lnTo>
                <a:lnTo>
                  <a:pt x="160" y="703"/>
                </a:lnTo>
                <a:lnTo>
                  <a:pt x="149" y="684"/>
                </a:lnTo>
                <a:lnTo>
                  <a:pt x="140" y="664"/>
                </a:lnTo>
                <a:lnTo>
                  <a:pt x="134" y="642"/>
                </a:lnTo>
                <a:lnTo>
                  <a:pt x="134" y="642"/>
                </a:lnTo>
                <a:lnTo>
                  <a:pt x="129" y="622"/>
                </a:lnTo>
                <a:lnTo>
                  <a:pt x="127" y="600"/>
                </a:lnTo>
                <a:lnTo>
                  <a:pt x="127" y="578"/>
                </a:lnTo>
                <a:lnTo>
                  <a:pt x="127" y="556"/>
                </a:lnTo>
                <a:lnTo>
                  <a:pt x="127" y="556"/>
                </a:lnTo>
                <a:lnTo>
                  <a:pt x="131" y="522"/>
                </a:lnTo>
                <a:lnTo>
                  <a:pt x="134" y="506"/>
                </a:lnTo>
                <a:lnTo>
                  <a:pt x="138" y="491"/>
                </a:lnTo>
                <a:lnTo>
                  <a:pt x="138" y="491"/>
                </a:lnTo>
                <a:lnTo>
                  <a:pt x="144" y="471"/>
                </a:lnTo>
                <a:lnTo>
                  <a:pt x="149" y="453"/>
                </a:lnTo>
                <a:lnTo>
                  <a:pt x="166" y="416"/>
                </a:lnTo>
                <a:lnTo>
                  <a:pt x="166" y="416"/>
                </a:lnTo>
                <a:lnTo>
                  <a:pt x="179" y="388"/>
                </a:lnTo>
                <a:lnTo>
                  <a:pt x="193" y="364"/>
                </a:lnTo>
                <a:lnTo>
                  <a:pt x="193" y="364"/>
                </a:lnTo>
                <a:lnTo>
                  <a:pt x="197" y="357"/>
                </a:lnTo>
                <a:lnTo>
                  <a:pt x="197" y="357"/>
                </a:lnTo>
                <a:lnTo>
                  <a:pt x="208" y="344"/>
                </a:lnTo>
                <a:lnTo>
                  <a:pt x="208" y="344"/>
                </a:lnTo>
                <a:lnTo>
                  <a:pt x="219" y="327"/>
                </a:lnTo>
                <a:lnTo>
                  <a:pt x="232" y="311"/>
                </a:lnTo>
                <a:lnTo>
                  <a:pt x="232" y="311"/>
                </a:lnTo>
                <a:lnTo>
                  <a:pt x="247" y="294"/>
                </a:lnTo>
                <a:lnTo>
                  <a:pt x="254" y="287"/>
                </a:lnTo>
                <a:lnTo>
                  <a:pt x="263" y="278"/>
                </a:lnTo>
                <a:lnTo>
                  <a:pt x="263" y="278"/>
                </a:lnTo>
                <a:lnTo>
                  <a:pt x="272" y="269"/>
                </a:lnTo>
                <a:lnTo>
                  <a:pt x="272" y="269"/>
                </a:lnTo>
                <a:lnTo>
                  <a:pt x="280" y="259"/>
                </a:lnTo>
                <a:lnTo>
                  <a:pt x="280" y="259"/>
                </a:lnTo>
                <a:lnTo>
                  <a:pt x="295" y="248"/>
                </a:lnTo>
                <a:lnTo>
                  <a:pt x="295" y="248"/>
                </a:lnTo>
                <a:lnTo>
                  <a:pt x="313" y="234"/>
                </a:lnTo>
                <a:lnTo>
                  <a:pt x="331" y="219"/>
                </a:lnTo>
                <a:lnTo>
                  <a:pt x="331" y="219"/>
                </a:lnTo>
                <a:lnTo>
                  <a:pt x="357" y="202"/>
                </a:lnTo>
                <a:lnTo>
                  <a:pt x="385" y="186"/>
                </a:lnTo>
                <a:lnTo>
                  <a:pt x="385" y="186"/>
                </a:lnTo>
                <a:lnTo>
                  <a:pt x="418" y="171"/>
                </a:lnTo>
                <a:lnTo>
                  <a:pt x="449" y="158"/>
                </a:lnTo>
                <a:lnTo>
                  <a:pt x="449" y="158"/>
                </a:lnTo>
                <a:lnTo>
                  <a:pt x="462" y="155"/>
                </a:lnTo>
                <a:lnTo>
                  <a:pt x="475" y="151"/>
                </a:lnTo>
                <a:lnTo>
                  <a:pt x="490" y="147"/>
                </a:lnTo>
                <a:lnTo>
                  <a:pt x="502" y="144"/>
                </a:lnTo>
                <a:lnTo>
                  <a:pt x="502" y="144"/>
                </a:lnTo>
                <a:lnTo>
                  <a:pt x="508" y="144"/>
                </a:lnTo>
                <a:lnTo>
                  <a:pt x="508" y="144"/>
                </a:lnTo>
                <a:lnTo>
                  <a:pt x="552" y="140"/>
                </a:lnTo>
                <a:lnTo>
                  <a:pt x="552" y="140"/>
                </a:lnTo>
                <a:lnTo>
                  <a:pt x="572" y="138"/>
                </a:lnTo>
                <a:lnTo>
                  <a:pt x="591" y="140"/>
                </a:lnTo>
                <a:lnTo>
                  <a:pt x="591" y="140"/>
                </a:lnTo>
                <a:lnTo>
                  <a:pt x="596" y="140"/>
                </a:lnTo>
                <a:lnTo>
                  <a:pt x="602" y="140"/>
                </a:lnTo>
                <a:lnTo>
                  <a:pt x="613" y="144"/>
                </a:lnTo>
                <a:lnTo>
                  <a:pt x="613" y="144"/>
                </a:lnTo>
                <a:lnTo>
                  <a:pt x="637" y="147"/>
                </a:lnTo>
                <a:lnTo>
                  <a:pt x="637" y="147"/>
                </a:lnTo>
                <a:lnTo>
                  <a:pt x="644" y="151"/>
                </a:lnTo>
                <a:lnTo>
                  <a:pt x="644" y="151"/>
                </a:lnTo>
                <a:lnTo>
                  <a:pt x="666" y="158"/>
                </a:lnTo>
                <a:lnTo>
                  <a:pt x="666" y="158"/>
                </a:lnTo>
                <a:lnTo>
                  <a:pt x="675" y="162"/>
                </a:lnTo>
                <a:lnTo>
                  <a:pt x="683" y="167"/>
                </a:lnTo>
                <a:lnTo>
                  <a:pt x="692" y="173"/>
                </a:lnTo>
                <a:lnTo>
                  <a:pt x="701" y="178"/>
                </a:lnTo>
                <a:lnTo>
                  <a:pt x="714" y="191"/>
                </a:lnTo>
                <a:lnTo>
                  <a:pt x="714" y="191"/>
                </a:lnTo>
                <a:lnTo>
                  <a:pt x="730" y="206"/>
                </a:lnTo>
                <a:lnTo>
                  <a:pt x="730" y="206"/>
                </a:lnTo>
                <a:lnTo>
                  <a:pt x="747" y="230"/>
                </a:lnTo>
                <a:lnTo>
                  <a:pt x="756" y="245"/>
                </a:lnTo>
                <a:lnTo>
                  <a:pt x="764" y="259"/>
                </a:lnTo>
                <a:lnTo>
                  <a:pt x="764" y="259"/>
                </a:lnTo>
                <a:lnTo>
                  <a:pt x="765" y="270"/>
                </a:lnTo>
                <a:lnTo>
                  <a:pt x="767" y="274"/>
                </a:lnTo>
                <a:lnTo>
                  <a:pt x="769" y="280"/>
                </a:lnTo>
                <a:lnTo>
                  <a:pt x="769" y="280"/>
                </a:lnTo>
                <a:lnTo>
                  <a:pt x="771" y="293"/>
                </a:lnTo>
                <a:lnTo>
                  <a:pt x="775" y="307"/>
                </a:lnTo>
                <a:lnTo>
                  <a:pt x="775" y="307"/>
                </a:lnTo>
                <a:lnTo>
                  <a:pt x="776" y="322"/>
                </a:lnTo>
                <a:lnTo>
                  <a:pt x="776" y="337"/>
                </a:lnTo>
                <a:lnTo>
                  <a:pt x="776" y="337"/>
                </a:lnTo>
                <a:lnTo>
                  <a:pt x="776" y="361"/>
                </a:lnTo>
                <a:lnTo>
                  <a:pt x="775" y="372"/>
                </a:lnTo>
                <a:lnTo>
                  <a:pt x="773" y="381"/>
                </a:lnTo>
                <a:lnTo>
                  <a:pt x="773" y="381"/>
                </a:lnTo>
                <a:lnTo>
                  <a:pt x="769" y="383"/>
                </a:lnTo>
                <a:lnTo>
                  <a:pt x="769" y="385"/>
                </a:lnTo>
                <a:lnTo>
                  <a:pt x="769" y="392"/>
                </a:lnTo>
                <a:lnTo>
                  <a:pt x="773" y="399"/>
                </a:lnTo>
                <a:lnTo>
                  <a:pt x="773" y="405"/>
                </a:lnTo>
                <a:lnTo>
                  <a:pt x="771" y="408"/>
                </a:lnTo>
                <a:lnTo>
                  <a:pt x="771" y="408"/>
                </a:lnTo>
                <a:lnTo>
                  <a:pt x="769" y="412"/>
                </a:lnTo>
                <a:lnTo>
                  <a:pt x="767" y="414"/>
                </a:lnTo>
                <a:lnTo>
                  <a:pt x="762" y="416"/>
                </a:lnTo>
                <a:lnTo>
                  <a:pt x="762" y="416"/>
                </a:lnTo>
                <a:lnTo>
                  <a:pt x="760" y="423"/>
                </a:lnTo>
                <a:lnTo>
                  <a:pt x="758" y="432"/>
                </a:lnTo>
                <a:lnTo>
                  <a:pt x="758" y="432"/>
                </a:lnTo>
                <a:lnTo>
                  <a:pt x="753" y="440"/>
                </a:lnTo>
                <a:lnTo>
                  <a:pt x="751" y="443"/>
                </a:lnTo>
                <a:lnTo>
                  <a:pt x="747" y="449"/>
                </a:lnTo>
                <a:lnTo>
                  <a:pt x="747" y="449"/>
                </a:lnTo>
                <a:close/>
                <a:moveTo>
                  <a:pt x="418" y="878"/>
                </a:moveTo>
                <a:lnTo>
                  <a:pt x="418" y="878"/>
                </a:lnTo>
                <a:lnTo>
                  <a:pt x="420" y="879"/>
                </a:lnTo>
                <a:lnTo>
                  <a:pt x="420" y="879"/>
                </a:lnTo>
                <a:lnTo>
                  <a:pt x="418" y="879"/>
                </a:lnTo>
                <a:lnTo>
                  <a:pt x="416" y="879"/>
                </a:lnTo>
                <a:lnTo>
                  <a:pt x="416" y="879"/>
                </a:lnTo>
                <a:lnTo>
                  <a:pt x="418" y="878"/>
                </a:lnTo>
                <a:lnTo>
                  <a:pt x="418" y="878"/>
                </a:lnTo>
                <a:close/>
                <a:moveTo>
                  <a:pt x="420" y="878"/>
                </a:moveTo>
                <a:lnTo>
                  <a:pt x="420" y="878"/>
                </a:lnTo>
                <a:lnTo>
                  <a:pt x="434" y="872"/>
                </a:lnTo>
                <a:lnTo>
                  <a:pt x="449" y="870"/>
                </a:lnTo>
                <a:lnTo>
                  <a:pt x="449" y="870"/>
                </a:lnTo>
                <a:lnTo>
                  <a:pt x="449" y="870"/>
                </a:lnTo>
                <a:lnTo>
                  <a:pt x="449" y="868"/>
                </a:lnTo>
                <a:lnTo>
                  <a:pt x="447" y="868"/>
                </a:lnTo>
                <a:lnTo>
                  <a:pt x="449" y="866"/>
                </a:lnTo>
                <a:lnTo>
                  <a:pt x="449" y="866"/>
                </a:lnTo>
                <a:lnTo>
                  <a:pt x="456" y="866"/>
                </a:lnTo>
                <a:lnTo>
                  <a:pt x="464" y="865"/>
                </a:lnTo>
                <a:lnTo>
                  <a:pt x="464" y="865"/>
                </a:lnTo>
                <a:lnTo>
                  <a:pt x="464" y="865"/>
                </a:lnTo>
                <a:lnTo>
                  <a:pt x="464" y="866"/>
                </a:lnTo>
                <a:lnTo>
                  <a:pt x="458" y="868"/>
                </a:lnTo>
                <a:lnTo>
                  <a:pt x="455" y="870"/>
                </a:lnTo>
                <a:lnTo>
                  <a:pt x="453" y="872"/>
                </a:lnTo>
                <a:lnTo>
                  <a:pt x="453" y="872"/>
                </a:lnTo>
                <a:lnTo>
                  <a:pt x="447" y="874"/>
                </a:lnTo>
                <a:lnTo>
                  <a:pt x="444" y="876"/>
                </a:lnTo>
                <a:lnTo>
                  <a:pt x="444" y="876"/>
                </a:lnTo>
                <a:lnTo>
                  <a:pt x="431" y="879"/>
                </a:lnTo>
                <a:lnTo>
                  <a:pt x="421" y="881"/>
                </a:lnTo>
                <a:lnTo>
                  <a:pt x="421" y="881"/>
                </a:lnTo>
                <a:lnTo>
                  <a:pt x="421" y="879"/>
                </a:lnTo>
                <a:lnTo>
                  <a:pt x="421" y="879"/>
                </a:lnTo>
                <a:lnTo>
                  <a:pt x="420" y="878"/>
                </a:lnTo>
                <a:lnTo>
                  <a:pt x="420" y="878"/>
                </a:lnTo>
                <a:lnTo>
                  <a:pt x="420" y="8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4811"/>
          <p:cNvSpPr>
            <a:spLocks noEditPoints="1"/>
          </p:cNvSpPr>
          <p:nvPr/>
        </p:nvSpPr>
        <p:spPr bwMode="auto">
          <a:xfrm>
            <a:off x="4206671" y="2815867"/>
            <a:ext cx="1470218" cy="1397434"/>
          </a:xfrm>
          <a:custGeom>
            <a:avLst/>
            <a:gdLst>
              <a:gd name="T0" fmla="*/ 714 w 1010"/>
              <a:gd name="T1" fmla="*/ 543 h 960"/>
              <a:gd name="T2" fmla="*/ 693 w 1010"/>
              <a:gd name="T3" fmla="*/ 664 h 960"/>
              <a:gd name="T4" fmla="*/ 703 w 1010"/>
              <a:gd name="T5" fmla="*/ 723 h 960"/>
              <a:gd name="T6" fmla="*/ 763 w 1010"/>
              <a:gd name="T7" fmla="*/ 762 h 960"/>
              <a:gd name="T8" fmla="*/ 844 w 1010"/>
              <a:gd name="T9" fmla="*/ 740 h 960"/>
              <a:gd name="T10" fmla="*/ 946 w 1010"/>
              <a:gd name="T11" fmla="*/ 635 h 960"/>
              <a:gd name="T12" fmla="*/ 977 w 1010"/>
              <a:gd name="T13" fmla="*/ 578 h 960"/>
              <a:gd name="T14" fmla="*/ 1008 w 1010"/>
              <a:gd name="T15" fmla="*/ 466 h 960"/>
              <a:gd name="T16" fmla="*/ 999 w 1010"/>
              <a:gd name="T17" fmla="*/ 366 h 960"/>
              <a:gd name="T18" fmla="*/ 957 w 1010"/>
              <a:gd name="T19" fmla="*/ 219 h 960"/>
              <a:gd name="T20" fmla="*/ 905 w 1010"/>
              <a:gd name="T21" fmla="*/ 133 h 960"/>
              <a:gd name="T22" fmla="*/ 881 w 1010"/>
              <a:gd name="T23" fmla="*/ 105 h 960"/>
              <a:gd name="T24" fmla="*/ 717 w 1010"/>
              <a:gd name="T25" fmla="*/ 13 h 960"/>
              <a:gd name="T26" fmla="*/ 618 w 1010"/>
              <a:gd name="T27" fmla="*/ 4 h 960"/>
              <a:gd name="T28" fmla="*/ 423 w 1010"/>
              <a:gd name="T29" fmla="*/ 33 h 960"/>
              <a:gd name="T30" fmla="*/ 248 w 1010"/>
              <a:gd name="T31" fmla="*/ 134 h 960"/>
              <a:gd name="T32" fmla="*/ 169 w 1010"/>
              <a:gd name="T33" fmla="*/ 204 h 960"/>
              <a:gd name="T34" fmla="*/ 61 w 1010"/>
              <a:gd name="T35" fmla="*/ 362 h 960"/>
              <a:gd name="T36" fmla="*/ 2 w 1010"/>
              <a:gd name="T37" fmla="*/ 649 h 960"/>
              <a:gd name="T38" fmla="*/ 79 w 1010"/>
              <a:gd name="T39" fmla="*/ 846 h 960"/>
              <a:gd name="T40" fmla="*/ 108 w 1010"/>
              <a:gd name="T41" fmla="*/ 878 h 960"/>
              <a:gd name="T42" fmla="*/ 166 w 1010"/>
              <a:gd name="T43" fmla="*/ 920 h 960"/>
              <a:gd name="T44" fmla="*/ 237 w 1010"/>
              <a:gd name="T45" fmla="*/ 949 h 960"/>
              <a:gd name="T46" fmla="*/ 346 w 1010"/>
              <a:gd name="T47" fmla="*/ 957 h 960"/>
              <a:gd name="T48" fmla="*/ 392 w 1010"/>
              <a:gd name="T49" fmla="*/ 947 h 960"/>
              <a:gd name="T50" fmla="*/ 449 w 1010"/>
              <a:gd name="T51" fmla="*/ 936 h 960"/>
              <a:gd name="T52" fmla="*/ 491 w 1010"/>
              <a:gd name="T53" fmla="*/ 924 h 960"/>
              <a:gd name="T54" fmla="*/ 521 w 1010"/>
              <a:gd name="T55" fmla="*/ 900 h 960"/>
              <a:gd name="T56" fmla="*/ 559 w 1010"/>
              <a:gd name="T57" fmla="*/ 879 h 960"/>
              <a:gd name="T58" fmla="*/ 543 w 1010"/>
              <a:gd name="T59" fmla="*/ 883 h 960"/>
              <a:gd name="T60" fmla="*/ 511 w 1010"/>
              <a:gd name="T61" fmla="*/ 892 h 960"/>
              <a:gd name="T62" fmla="*/ 469 w 1010"/>
              <a:gd name="T63" fmla="*/ 901 h 960"/>
              <a:gd name="T64" fmla="*/ 508 w 1010"/>
              <a:gd name="T65" fmla="*/ 881 h 960"/>
              <a:gd name="T66" fmla="*/ 456 w 1010"/>
              <a:gd name="T67" fmla="*/ 898 h 960"/>
              <a:gd name="T68" fmla="*/ 458 w 1010"/>
              <a:gd name="T69" fmla="*/ 889 h 960"/>
              <a:gd name="T70" fmla="*/ 521 w 1010"/>
              <a:gd name="T71" fmla="*/ 857 h 960"/>
              <a:gd name="T72" fmla="*/ 469 w 1010"/>
              <a:gd name="T73" fmla="*/ 872 h 960"/>
              <a:gd name="T74" fmla="*/ 375 w 1010"/>
              <a:gd name="T75" fmla="*/ 863 h 960"/>
              <a:gd name="T76" fmla="*/ 469 w 1010"/>
              <a:gd name="T77" fmla="*/ 830 h 960"/>
              <a:gd name="T78" fmla="*/ 495 w 1010"/>
              <a:gd name="T79" fmla="*/ 808 h 960"/>
              <a:gd name="T80" fmla="*/ 556 w 1010"/>
              <a:gd name="T81" fmla="*/ 775 h 960"/>
              <a:gd name="T82" fmla="*/ 465 w 1010"/>
              <a:gd name="T83" fmla="*/ 797 h 960"/>
              <a:gd name="T84" fmla="*/ 414 w 1010"/>
              <a:gd name="T85" fmla="*/ 804 h 960"/>
              <a:gd name="T86" fmla="*/ 342 w 1010"/>
              <a:gd name="T87" fmla="*/ 804 h 960"/>
              <a:gd name="T88" fmla="*/ 278 w 1010"/>
              <a:gd name="T89" fmla="*/ 782 h 960"/>
              <a:gd name="T90" fmla="*/ 237 w 1010"/>
              <a:gd name="T91" fmla="*/ 749 h 960"/>
              <a:gd name="T92" fmla="*/ 232 w 1010"/>
              <a:gd name="T93" fmla="*/ 741 h 960"/>
              <a:gd name="T94" fmla="*/ 197 w 1010"/>
              <a:gd name="T95" fmla="*/ 670 h 960"/>
              <a:gd name="T96" fmla="*/ 224 w 1010"/>
              <a:gd name="T97" fmla="*/ 466 h 960"/>
              <a:gd name="T98" fmla="*/ 307 w 1010"/>
              <a:gd name="T99" fmla="*/ 344 h 960"/>
              <a:gd name="T100" fmla="*/ 370 w 1010"/>
              <a:gd name="T101" fmla="*/ 287 h 960"/>
              <a:gd name="T102" fmla="*/ 537 w 1010"/>
              <a:gd name="T103" fmla="*/ 212 h 960"/>
              <a:gd name="T104" fmla="*/ 636 w 1010"/>
              <a:gd name="T105" fmla="*/ 212 h 960"/>
              <a:gd name="T106" fmla="*/ 710 w 1010"/>
              <a:gd name="T107" fmla="*/ 241 h 960"/>
              <a:gd name="T108" fmla="*/ 745 w 1010"/>
              <a:gd name="T109" fmla="*/ 285 h 960"/>
              <a:gd name="T110" fmla="*/ 767 w 1010"/>
              <a:gd name="T111" fmla="*/ 374 h 960"/>
              <a:gd name="T112" fmla="*/ 762 w 1010"/>
              <a:gd name="T113" fmla="*/ 438 h 960"/>
              <a:gd name="T114" fmla="*/ 732 w 1010"/>
              <a:gd name="T115" fmla="*/ 471 h 960"/>
              <a:gd name="T116" fmla="*/ 473 w 1010"/>
              <a:gd name="T117" fmla="*/ 914 h 960"/>
              <a:gd name="T118" fmla="*/ 489 w 1010"/>
              <a:gd name="T119" fmla="*/ 913 h 960"/>
              <a:gd name="T120" fmla="*/ 452 w 1010"/>
              <a:gd name="T121" fmla="*/ 924 h 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10" h="960">
                <a:moveTo>
                  <a:pt x="732" y="471"/>
                </a:moveTo>
                <a:lnTo>
                  <a:pt x="732" y="471"/>
                </a:lnTo>
                <a:lnTo>
                  <a:pt x="732" y="477"/>
                </a:lnTo>
                <a:lnTo>
                  <a:pt x="732" y="482"/>
                </a:lnTo>
                <a:lnTo>
                  <a:pt x="732" y="482"/>
                </a:lnTo>
                <a:lnTo>
                  <a:pt x="727" y="495"/>
                </a:lnTo>
                <a:lnTo>
                  <a:pt x="721" y="506"/>
                </a:lnTo>
                <a:lnTo>
                  <a:pt x="721" y="506"/>
                </a:lnTo>
                <a:lnTo>
                  <a:pt x="719" y="517"/>
                </a:lnTo>
                <a:lnTo>
                  <a:pt x="717" y="530"/>
                </a:lnTo>
                <a:lnTo>
                  <a:pt x="717" y="530"/>
                </a:lnTo>
                <a:lnTo>
                  <a:pt x="714" y="543"/>
                </a:lnTo>
                <a:lnTo>
                  <a:pt x="714" y="543"/>
                </a:lnTo>
                <a:lnTo>
                  <a:pt x="708" y="557"/>
                </a:lnTo>
                <a:lnTo>
                  <a:pt x="706" y="565"/>
                </a:lnTo>
                <a:lnTo>
                  <a:pt x="706" y="570"/>
                </a:lnTo>
                <a:lnTo>
                  <a:pt x="706" y="570"/>
                </a:lnTo>
                <a:lnTo>
                  <a:pt x="705" y="585"/>
                </a:lnTo>
                <a:lnTo>
                  <a:pt x="701" y="600"/>
                </a:lnTo>
                <a:lnTo>
                  <a:pt x="701" y="600"/>
                </a:lnTo>
                <a:lnTo>
                  <a:pt x="699" y="603"/>
                </a:lnTo>
                <a:lnTo>
                  <a:pt x="699" y="603"/>
                </a:lnTo>
                <a:lnTo>
                  <a:pt x="697" y="622"/>
                </a:lnTo>
                <a:lnTo>
                  <a:pt x="697" y="638"/>
                </a:lnTo>
                <a:lnTo>
                  <a:pt x="695" y="655"/>
                </a:lnTo>
                <a:lnTo>
                  <a:pt x="693" y="664"/>
                </a:lnTo>
                <a:lnTo>
                  <a:pt x="690" y="673"/>
                </a:lnTo>
                <a:lnTo>
                  <a:pt x="690" y="673"/>
                </a:lnTo>
                <a:lnTo>
                  <a:pt x="692" y="679"/>
                </a:lnTo>
                <a:lnTo>
                  <a:pt x="693" y="688"/>
                </a:lnTo>
                <a:lnTo>
                  <a:pt x="693" y="688"/>
                </a:lnTo>
                <a:lnTo>
                  <a:pt x="693" y="694"/>
                </a:lnTo>
                <a:lnTo>
                  <a:pt x="693" y="699"/>
                </a:lnTo>
                <a:lnTo>
                  <a:pt x="693" y="699"/>
                </a:lnTo>
                <a:lnTo>
                  <a:pt x="695" y="705"/>
                </a:lnTo>
                <a:lnTo>
                  <a:pt x="699" y="710"/>
                </a:lnTo>
                <a:lnTo>
                  <a:pt x="703" y="716"/>
                </a:lnTo>
                <a:lnTo>
                  <a:pt x="703" y="719"/>
                </a:lnTo>
                <a:lnTo>
                  <a:pt x="703" y="723"/>
                </a:lnTo>
                <a:lnTo>
                  <a:pt x="703" y="723"/>
                </a:lnTo>
                <a:lnTo>
                  <a:pt x="705" y="725"/>
                </a:lnTo>
                <a:lnTo>
                  <a:pt x="706" y="725"/>
                </a:lnTo>
                <a:lnTo>
                  <a:pt x="706" y="725"/>
                </a:lnTo>
                <a:lnTo>
                  <a:pt x="716" y="734"/>
                </a:lnTo>
                <a:lnTo>
                  <a:pt x="725" y="740"/>
                </a:lnTo>
                <a:lnTo>
                  <a:pt x="732" y="747"/>
                </a:lnTo>
                <a:lnTo>
                  <a:pt x="738" y="754"/>
                </a:lnTo>
                <a:lnTo>
                  <a:pt x="738" y="754"/>
                </a:lnTo>
                <a:lnTo>
                  <a:pt x="745" y="756"/>
                </a:lnTo>
                <a:lnTo>
                  <a:pt x="752" y="758"/>
                </a:lnTo>
                <a:lnTo>
                  <a:pt x="758" y="760"/>
                </a:lnTo>
                <a:lnTo>
                  <a:pt x="763" y="762"/>
                </a:lnTo>
                <a:lnTo>
                  <a:pt x="763" y="762"/>
                </a:lnTo>
                <a:lnTo>
                  <a:pt x="774" y="760"/>
                </a:lnTo>
                <a:lnTo>
                  <a:pt x="785" y="758"/>
                </a:lnTo>
                <a:lnTo>
                  <a:pt x="785" y="758"/>
                </a:lnTo>
                <a:lnTo>
                  <a:pt x="808" y="754"/>
                </a:lnTo>
                <a:lnTo>
                  <a:pt x="808" y="754"/>
                </a:lnTo>
                <a:lnTo>
                  <a:pt x="809" y="754"/>
                </a:lnTo>
                <a:lnTo>
                  <a:pt x="813" y="754"/>
                </a:lnTo>
                <a:lnTo>
                  <a:pt x="817" y="752"/>
                </a:lnTo>
                <a:lnTo>
                  <a:pt x="820" y="754"/>
                </a:lnTo>
                <a:lnTo>
                  <a:pt x="820" y="754"/>
                </a:lnTo>
                <a:lnTo>
                  <a:pt x="833" y="747"/>
                </a:lnTo>
                <a:lnTo>
                  <a:pt x="844" y="740"/>
                </a:lnTo>
                <a:lnTo>
                  <a:pt x="844" y="740"/>
                </a:lnTo>
                <a:lnTo>
                  <a:pt x="848" y="740"/>
                </a:lnTo>
                <a:lnTo>
                  <a:pt x="852" y="740"/>
                </a:lnTo>
                <a:lnTo>
                  <a:pt x="852" y="740"/>
                </a:lnTo>
                <a:lnTo>
                  <a:pt x="866" y="730"/>
                </a:lnTo>
                <a:lnTo>
                  <a:pt x="881" y="719"/>
                </a:lnTo>
                <a:lnTo>
                  <a:pt x="896" y="708"/>
                </a:lnTo>
                <a:lnTo>
                  <a:pt x="911" y="692"/>
                </a:lnTo>
                <a:lnTo>
                  <a:pt x="911" y="692"/>
                </a:lnTo>
                <a:lnTo>
                  <a:pt x="916" y="683"/>
                </a:lnTo>
                <a:lnTo>
                  <a:pt x="916" y="683"/>
                </a:lnTo>
                <a:lnTo>
                  <a:pt x="936" y="649"/>
                </a:lnTo>
                <a:lnTo>
                  <a:pt x="946" y="635"/>
                </a:lnTo>
                <a:lnTo>
                  <a:pt x="955" y="626"/>
                </a:lnTo>
                <a:lnTo>
                  <a:pt x="955" y="626"/>
                </a:lnTo>
                <a:lnTo>
                  <a:pt x="957" y="622"/>
                </a:lnTo>
                <a:lnTo>
                  <a:pt x="958" y="618"/>
                </a:lnTo>
                <a:lnTo>
                  <a:pt x="958" y="618"/>
                </a:lnTo>
                <a:lnTo>
                  <a:pt x="962" y="615"/>
                </a:lnTo>
                <a:lnTo>
                  <a:pt x="968" y="611"/>
                </a:lnTo>
                <a:lnTo>
                  <a:pt x="973" y="605"/>
                </a:lnTo>
                <a:lnTo>
                  <a:pt x="977" y="598"/>
                </a:lnTo>
                <a:lnTo>
                  <a:pt x="977" y="598"/>
                </a:lnTo>
                <a:lnTo>
                  <a:pt x="977" y="589"/>
                </a:lnTo>
                <a:lnTo>
                  <a:pt x="977" y="578"/>
                </a:lnTo>
                <a:lnTo>
                  <a:pt x="977" y="578"/>
                </a:lnTo>
                <a:lnTo>
                  <a:pt x="980" y="570"/>
                </a:lnTo>
                <a:lnTo>
                  <a:pt x="984" y="563"/>
                </a:lnTo>
                <a:lnTo>
                  <a:pt x="990" y="556"/>
                </a:lnTo>
                <a:lnTo>
                  <a:pt x="991" y="546"/>
                </a:lnTo>
                <a:lnTo>
                  <a:pt x="991" y="546"/>
                </a:lnTo>
                <a:lnTo>
                  <a:pt x="991" y="539"/>
                </a:lnTo>
                <a:lnTo>
                  <a:pt x="991" y="530"/>
                </a:lnTo>
                <a:lnTo>
                  <a:pt x="991" y="530"/>
                </a:lnTo>
                <a:lnTo>
                  <a:pt x="997" y="504"/>
                </a:lnTo>
                <a:lnTo>
                  <a:pt x="1003" y="478"/>
                </a:lnTo>
                <a:lnTo>
                  <a:pt x="1003" y="478"/>
                </a:lnTo>
                <a:lnTo>
                  <a:pt x="1008" y="469"/>
                </a:lnTo>
                <a:lnTo>
                  <a:pt x="1008" y="466"/>
                </a:lnTo>
                <a:lnTo>
                  <a:pt x="1010" y="460"/>
                </a:lnTo>
                <a:lnTo>
                  <a:pt x="1010" y="460"/>
                </a:lnTo>
                <a:lnTo>
                  <a:pt x="1010" y="456"/>
                </a:lnTo>
                <a:lnTo>
                  <a:pt x="1008" y="453"/>
                </a:lnTo>
                <a:lnTo>
                  <a:pt x="1004" y="449"/>
                </a:lnTo>
                <a:lnTo>
                  <a:pt x="1003" y="449"/>
                </a:lnTo>
                <a:lnTo>
                  <a:pt x="1003" y="449"/>
                </a:lnTo>
                <a:lnTo>
                  <a:pt x="999" y="440"/>
                </a:lnTo>
                <a:lnTo>
                  <a:pt x="999" y="431"/>
                </a:lnTo>
                <a:lnTo>
                  <a:pt x="999" y="405"/>
                </a:lnTo>
                <a:lnTo>
                  <a:pt x="999" y="405"/>
                </a:lnTo>
                <a:lnTo>
                  <a:pt x="999" y="379"/>
                </a:lnTo>
                <a:lnTo>
                  <a:pt x="999" y="366"/>
                </a:lnTo>
                <a:lnTo>
                  <a:pt x="997" y="355"/>
                </a:lnTo>
                <a:lnTo>
                  <a:pt x="997" y="355"/>
                </a:lnTo>
                <a:lnTo>
                  <a:pt x="997" y="339"/>
                </a:lnTo>
                <a:lnTo>
                  <a:pt x="993" y="324"/>
                </a:lnTo>
                <a:lnTo>
                  <a:pt x="986" y="294"/>
                </a:lnTo>
                <a:lnTo>
                  <a:pt x="986" y="294"/>
                </a:lnTo>
                <a:lnTo>
                  <a:pt x="984" y="282"/>
                </a:lnTo>
                <a:lnTo>
                  <a:pt x="984" y="282"/>
                </a:lnTo>
                <a:lnTo>
                  <a:pt x="980" y="269"/>
                </a:lnTo>
                <a:lnTo>
                  <a:pt x="973" y="258"/>
                </a:lnTo>
                <a:lnTo>
                  <a:pt x="973" y="258"/>
                </a:lnTo>
                <a:lnTo>
                  <a:pt x="966" y="236"/>
                </a:lnTo>
                <a:lnTo>
                  <a:pt x="957" y="219"/>
                </a:lnTo>
                <a:lnTo>
                  <a:pt x="957" y="219"/>
                </a:lnTo>
                <a:lnTo>
                  <a:pt x="955" y="210"/>
                </a:lnTo>
                <a:lnTo>
                  <a:pt x="953" y="204"/>
                </a:lnTo>
                <a:lnTo>
                  <a:pt x="946" y="193"/>
                </a:lnTo>
                <a:lnTo>
                  <a:pt x="938" y="182"/>
                </a:lnTo>
                <a:lnTo>
                  <a:pt x="931" y="173"/>
                </a:lnTo>
                <a:lnTo>
                  <a:pt x="931" y="173"/>
                </a:lnTo>
                <a:lnTo>
                  <a:pt x="927" y="164"/>
                </a:lnTo>
                <a:lnTo>
                  <a:pt x="922" y="155"/>
                </a:lnTo>
                <a:lnTo>
                  <a:pt x="922" y="155"/>
                </a:lnTo>
                <a:lnTo>
                  <a:pt x="909" y="140"/>
                </a:lnTo>
                <a:lnTo>
                  <a:pt x="909" y="140"/>
                </a:lnTo>
                <a:lnTo>
                  <a:pt x="905" y="133"/>
                </a:lnTo>
                <a:lnTo>
                  <a:pt x="898" y="123"/>
                </a:lnTo>
                <a:lnTo>
                  <a:pt x="898" y="123"/>
                </a:lnTo>
                <a:lnTo>
                  <a:pt x="888" y="114"/>
                </a:lnTo>
                <a:lnTo>
                  <a:pt x="888" y="114"/>
                </a:lnTo>
                <a:lnTo>
                  <a:pt x="885" y="110"/>
                </a:lnTo>
                <a:lnTo>
                  <a:pt x="885" y="110"/>
                </a:lnTo>
                <a:lnTo>
                  <a:pt x="885" y="107"/>
                </a:lnTo>
                <a:lnTo>
                  <a:pt x="885" y="107"/>
                </a:lnTo>
                <a:lnTo>
                  <a:pt x="883" y="107"/>
                </a:lnTo>
                <a:lnTo>
                  <a:pt x="883" y="107"/>
                </a:lnTo>
                <a:lnTo>
                  <a:pt x="881" y="105"/>
                </a:lnTo>
                <a:lnTo>
                  <a:pt x="881" y="105"/>
                </a:lnTo>
                <a:lnTo>
                  <a:pt x="881" y="105"/>
                </a:lnTo>
                <a:lnTo>
                  <a:pt x="874" y="99"/>
                </a:lnTo>
                <a:lnTo>
                  <a:pt x="866" y="94"/>
                </a:lnTo>
                <a:lnTo>
                  <a:pt x="866" y="94"/>
                </a:lnTo>
                <a:lnTo>
                  <a:pt x="841" y="74"/>
                </a:lnTo>
                <a:lnTo>
                  <a:pt x="828" y="64"/>
                </a:lnTo>
                <a:lnTo>
                  <a:pt x="813" y="59"/>
                </a:lnTo>
                <a:lnTo>
                  <a:pt x="813" y="59"/>
                </a:lnTo>
                <a:lnTo>
                  <a:pt x="804" y="52"/>
                </a:lnTo>
                <a:lnTo>
                  <a:pt x="793" y="44"/>
                </a:lnTo>
                <a:lnTo>
                  <a:pt x="769" y="33"/>
                </a:lnTo>
                <a:lnTo>
                  <a:pt x="769" y="33"/>
                </a:lnTo>
                <a:lnTo>
                  <a:pt x="717" y="13"/>
                </a:lnTo>
                <a:lnTo>
                  <a:pt x="717" y="13"/>
                </a:lnTo>
                <a:lnTo>
                  <a:pt x="703" y="11"/>
                </a:lnTo>
                <a:lnTo>
                  <a:pt x="690" y="7"/>
                </a:lnTo>
                <a:lnTo>
                  <a:pt x="690" y="7"/>
                </a:lnTo>
                <a:lnTo>
                  <a:pt x="688" y="9"/>
                </a:lnTo>
                <a:lnTo>
                  <a:pt x="684" y="9"/>
                </a:lnTo>
                <a:lnTo>
                  <a:pt x="684" y="9"/>
                </a:lnTo>
                <a:lnTo>
                  <a:pt x="668" y="6"/>
                </a:lnTo>
                <a:lnTo>
                  <a:pt x="653" y="4"/>
                </a:lnTo>
                <a:lnTo>
                  <a:pt x="636" y="4"/>
                </a:lnTo>
                <a:lnTo>
                  <a:pt x="622" y="2"/>
                </a:lnTo>
                <a:lnTo>
                  <a:pt x="622" y="2"/>
                </a:lnTo>
                <a:lnTo>
                  <a:pt x="618" y="4"/>
                </a:lnTo>
                <a:lnTo>
                  <a:pt x="618" y="4"/>
                </a:lnTo>
                <a:lnTo>
                  <a:pt x="596" y="2"/>
                </a:lnTo>
                <a:lnTo>
                  <a:pt x="572" y="0"/>
                </a:lnTo>
                <a:lnTo>
                  <a:pt x="552" y="4"/>
                </a:lnTo>
                <a:lnTo>
                  <a:pt x="533" y="7"/>
                </a:lnTo>
                <a:lnTo>
                  <a:pt x="533" y="7"/>
                </a:lnTo>
                <a:lnTo>
                  <a:pt x="521" y="7"/>
                </a:lnTo>
                <a:lnTo>
                  <a:pt x="506" y="11"/>
                </a:lnTo>
                <a:lnTo>
                  <a:pt x="478" y="18"/>
                </a:lnTo>
                <a:lnTo>
                  <a:pt x="478" y="18"/>
                </a:lnTo>
                <a:lnTo>
                  <a:pt x="464" y="20"/>
                </a:lnTo>
                <a:lnTo>
                  <a:pt x="451" y="24"/>
                </a:lnTo>
                <a:lnTo>
                  <a:pt x="451" y="24"/>
                </a:lnTo>
                <a:lnTo>
                  <a:pt x="423" y="33"/>
                </a:lnTo>
                <a:lnTo>
                  <a:pt x="397" y="42"/>
                </a:lnTo>
                <a:lnTo>
                  <a:pt x="397" y="42"/>
                </a:lnTo>
                <a:lnTo>
                  <a:pt x="384" y="50"/>
                </a:lnTo>
                <a:lnTo>
                  <a:pt x="384" y="50"/>
                </a:lnTo>
                <a:lnTo>
                  <a:pt x="373" y="55"/>
                </a:lnTo>
                <a:lnTo>
                  <a:pt x="361" y="61"/>
                </a:lnTo>
                <a:lnTo>
                  <a:pt x="361" y="61"/>
                </a:lnTo>
                <a:lnTo>
                  <a:pt x="313" y="88"/>
                </a:lnTo>
                <a:lnTo>
                  <a:pt x="291" y="101"/>
                </a:lnTo>
                <a:lnTo>
                  <a:pt x="270" y="116"/>
                </a:lnTo>
                <a:lnTo>
                  <a:pt x="270" y="116"/>
                </a:lnTo>
                <a:lnTo>
                  <a:pt x="259" y="123"/>
                </a:lnTo>
                <a:lnTo>
                  <a:pt x="248" y="134"/>
                </a:lnTo>
                <a:lnTo>
                  <a:pt x="248" y="134"/>
                </a:lnTo>
                <a:lnTo>
                  <a:pt x="228" y="149"/>
                </a:lnTo>
                <a:lnTo>
                  <a:pt x="217" y="158"/>
                </a:lnTo>
                <a:lnTo>
                  <a:pt x="206" y="166"/>
                </a:lnTo>
                <a:lnTo>
                  <a:pt x="206" y="166"/>
                </a:lnTo>
                <a:lnTo>
                  <a:pt x="199" y="177"/>
                </a:lnTo>
                <a:lnTo>
                  <a:pt x="199" y="177"/>
                </a:lnTo>
                <a:lnTo>
                  <a:pt x="188" y="188"/>
                </a:lnTo>
                <a:lnTo>
                  <a:pt x="182" y="191"/>
                </a:lnTo>
                <a:lnTo>
                  <a:pt x="182" y="191"/>
                </a:lnTo>
                <a:lnTo>
                  <a:pt x="177" y="197"/>
                </a:lnTo>
                <a:lnTo>
                  <a:pt x="173" y="201"/>
                </a:lnTo>
                <a:lnTo>
                  <a:pt x="169" y="204"/>
                </a:lnTo>
                <a:lnTo>
                  <a:pt x="169" y="204"/>
                </a:lnTo>
                <a:lnTo>
                  <a:pt x="162" y="212"/>
                </a:lnTo>
                <a:lnTo>
                  <a:pt x="162" y="212"/>
                </a:lnTo>
                <a:lnTo>
                  <a:pt x="149" y="228"/>
                </a:lnTo>
                <a:lnTo>
                  <a:pt x="149" y="228"/>
                </a:lnTo>
                <a:lnTo>
                  <a:pt x="136" y="243"/>
                </a:lnTo>
                <a:lnTo>
                  <a:pt x="123" y="258"/>
                </a:lnTo>
                <a:lnTo>
                  <a:pt x="123" y="258"/>
                </a:lnTo>
                <a:lnTo>
                  <a:pt x="94" y="305"/>
                </a:lnTo>
                <a:lnTo>
                  <a:pt x="77" y="331"/>
                </a:lnTo>
                <a:lnTo>
                  <a:pt x="62" y="357"/>
                </a:lnTo>
                <a:lnTo>
                  <a:pt x="62" y="357"/>
                </a:lnTo>
                <a:lnTo>
                  <a:pt x="61" y="362"/>
                </a:lnTo>
                <a:lnTo>
                  <a:pt x="57" y="368"/>
                </a:lnTo>
                <a:lnTo>
                  <a:pt x="51" y="379"/>
                </a:lnTo>
                <a:lnTo>
                  <a:pt x="51" y="379"/>
                </a:lnTo>
                <a:lnTo>
                  <a:pt x="44" y="399"/>
                </a:lnTo>
                <a:lnTo>
                  <a:pt x="35" y="421"/>
                </a:lnTo>
                <a:lnTo>
                  <a:pt x="20" y="466"/>
                </a:lnTo>
                <a:lnTo>
                  <a:pt x="20" y="466"/>
                </a:lnTo>
                <a:lnTo>
                  <a:pt x="9" y="510"/>
                </a:lnTo>
                <a:lnTo>
                  <a:pt x="4" y="556"/>
                </a:lnTo>
                <a:lnTo>
                  <a:pt x="2" y="578"/>
                </a:lnTo>
                <a:lnTo>
                  <a:pt x="0" y="602"/>
                </a:lnTo>
                <a:lnTo>
                  <a:pt x="0" y="626"/>
                </a:lnTo>
                <a:lnTo>
                  <a:pt x="2" y="649"/>
                </a:lnTo>
                <a:lnTo>
                  <a:pt x="2" y="649"/>
                </a:lnTo>
                <a:lnTo>
                  <a:pt x="5" y="673"/>
                </a:lnTo>
                <a:lnTo>
                  <a:pt x="9" y="697"/>
                </a:lnTo>
                <a:lnTo>
                  <a:pt x="15" y="721"/>
                </a:lnTo>
                <a:lnTo>
                  <a:pt x="22" y="745"/>
                </a:lnTo>
                <a:lnTo>
                  <a:pt x="22" y="745"/>
                </a:lnTo>
                <a:lnTo>
                  <a:pt x="31" y="769"/>
                </a:lnTo>
                <a:lnTo>
                  <a:pt x="42" y="791"/>
                </a:lnTo>
                <a:lnTo>
                  <a:pt x="55" y="811"/>
                </a:lnTo>
                <a:lnTo>
                  <a:pt x="70" y="832"/>
                </a:lnTo>
                <a:lnTo>
                  <a:pt x="70" y="832"/>
                </a:lnTo>
                <a:lnTo>
                  <a:pt x="74" y="839"/>
                </a:lnTo>
                <a:lnTo>
                  <a:pt x="79" y="846"/>
                </a:lnTo>
                <a:lnTo>
                  <a:pt x="92" y="859"/>
                </a:lnTo>
                <a:lnTo>
                  <a:pt x="92" y="859"/>
                </a:lnTo>
                <a:lnTo>
                  <a:pt x="94" y="865"/>
                </a:lnTo>
                <a:lnTo>
                  <a:pt x="99" y="870"/>
                </a:lnTo>
                <a:lnTo>
                  <a:pt x="99" y="870"/>
                </a:lnTo>
                <a:lnTo>
                  <a:pt x="105" y="874"/>
                </a:lnTo>
                <a:lnTo>
                  <a:pt x="107" y="876"/>
                </a:lnTo>
                <a:lnTo>
                  <a:pt x="107" y="876"/>
                </a:lnTo>
                <a:lnTo>
                  <a:pt x="108" y="876"/>
                </a:lnTo>
                <a:lnTo>
                  <a:pt x="108" y="878"/>
                </a:lnTo>
                <a:lnTo>
                  <a:pt x="108" y="878"/>
                </a:lnTo>
                <a:lnTo>
                  <a:pt x="108" y="878"/>
                </a:lnTo>
                <a:lnTo>
                  <a:pt x="108" y="878"/>
                </a:lnTo>
                <a:lnTo>
                  <a:pt x="108" y="878"/>
                </a:lnTo>
                <a:lnTo>
                  <a:pt x="120" y="887"/>
                </a:lnTo>
                <a:lnTo>
                  <a:pt x="120" y="887"/>
                </a:lnTo>
                <a:lnTo>
                  <a:pt x="131" y="898"/>
                </a:lnTo>
                <a:lnTo>
                  <a:pt x="143" y="907"/>
                </a:lnTo>
                <a:lnTo>
                  <a:pt x="143" y="907"/>
                </a:lnTo>
                <a:lnTo>
                  <a:pt x="149" y="909"/>
                </a:lnTo>
                <a:lnTo>
                  <a:pt x="154" y="913"/>
                </a:lnTo>
                <a:lnTo>
                  <a:pt x="160" y="916"/>
                </a:lnTo>
                <a:lnTo>
                  <a:pt x="166" y="918"/>
                </a:lnTo>
                <a:lnTo>
                  <a:pt x="166" y="918"/>
                </a:lnTo>
                <a:lnTo>
                  <a:pt x="166" y="920"/>
                </a:lnTo>
                <a:lnTo>
                  <a:pt x="166" y="920"/>
                </a:lnTo>
                <a:lnTo>
                  <a:pt x="164" y="920"/>
                </a:lnTo>
                <a:lnTo>
                  <a:pt x="166" y="922"/>
                </a:lnTo>
                <a:lnTo>
                  <a:pt x="166" y="922"/>
                </a:lnTo>
                <a:lnTo>
                  <a:pt x="173" y="924"/>
                </a:lnTo>
                <a:lnTo>
                  <a:pt x="180" y="925"/>
                </a:lnTo>
                <a:lnTo>
                  <a:pt x="200" y="935"/>
                </a:lnTo>
                <a:lnTo>
                  <a:pt x="200" y="935"/>
                </a:lnTo>
                <a:lnTo>
                  <a:pt x="221" y="944"/>
                </a:lnTo>
                <a:lnTo>
                  <a:pt x="237" y="949"/>
                </a:lnTo>
                <a:lnTo>
                  <a:pt x="237" y="949"/>
                </a:lnTo>
                <a:lnTo>
                  <a:pt x="237" y="949"/>
                </a:lnTo>
                <a:lnTo>
                  <a:pt x="237" y="949"/>
                </a:lnTo>
                <a:lnTo>
                  <a:pt x="237" y="949"/>
                </a:lnTo>
                <a:lnTo>
                  <a:pt x="241" y="949"/>
                </a:lnTo>
                <a:lnTo>
                  <a:pt x="243" y="951"/>
                </a:lnTo>
                <a:lnTo>
                  <a:pt x="250" y="951"/>
                </a:lnTo>
                <a:lnTo>
                  <a:pt x="250" y="951"/>
                </a:lnTo>
                <a:lnTo>
                  <a:pt x="274" y="955"/>
                </a:lnTo>
                <a:lnTo>
                  <a:pt x="296" y="957"/>
                </a:lnTo>
                <a:lnTo>
                  <a:pt x="337" y="957"/>
                </a:lnTo>
                <a:lnTo>
                  <a:pt x="337" y="957"/>
                </a:lnTo>
                <a:lnTo>
                  <a:pt x="346" y="959"/>
                </a:lnTo>
                <a:lnTo>
                  <a:pt x="349" y="960"/>
                </a:lnTo>
                <a:lnTo>
                  <a:pt x="353" y="959"/>
                </a:lnTo>
                <a:lnTo>
                  <a:pt x="353" y="959"/>
                </a:lnTo>
                <a:lnTo>
                  <a:pt x="346" y="957"/>
                </a:lnTo>
                <a:lnTo>
                  <a:pt x="344" y="957"/>
                </a:lnTo>
                <a:lnTo>
                  <a:pt x="342" y="955"/>
                </a:lnTo>
                <a:lnTo>
                  <a:pt x="342" y="955"/>
                </a:lnTo>
                <a:lnTo>
                  <a:pt x="357" y="955"/>
                </a:lnTo>
                <a:lnTo>
                  <a:pt x="368" y="953"/>
                </a:lnTo>
                <a:lnTo>
                  <a:pt x="368" y="953"/>
                </a:lnTo>
                <a:lnTo>
                  <a:pt x="381" y="953"/>
                </a:lnTo>
                <a:lnTo>
                  <a:pt x="386" y="953"/>
                </a:lnTo>
                <a:lnTo>
                  <a:pt x="392" y="951"/>
                </a:lnTo>
                <a:lnTo>
                  <a:pt x="392" y="951"/>
                </a:lnTo>
                <a:lnTo>
                  <a:pt x="394" y="949"/>
                </a:lnTo>
                <a:lnTo>
                  <a:pt x="392" y="949"/>
                </a:lnTo>
                <a:lnTo>
                  <a:pt x="392" y="947"/>
                </a:lnTo>
                <a:lnTo>
                  <a:pt x="394" y="947"/>
                </a:lnTo>
                <a:lnTo>
                  <a:pt x="394" y="947"/>
                </a:lnTo>
                <a:lnTo>
                  <a:pt x="405" y="947"/>
                </a:lnTo>
                <a:lnTo>
                  <a:pt x="412" y="946"/>
                </a:lnTo>
                <a:lnTo>
                  <a:pt x="429" y="944"/>
                </a:lnTo>
                <a:lnTo>
                  <a:pt x="429" y="944"/>
                </a:lnTo>
                <a:lnTo>
                  <a:pt x="432" y="942"/>
                </a:lnTo>
                <a:lnTo>
                  <a:pt x="438" y="940"/>
                </a:lnTo>
                <a:lnTo>
                  <a:pt x="451" y="938"/>
                </a:lnTo>
                <a:lnTo>
                  <a:pt x="451" y="938"/>
                </a:lnTo>
                <a:lnTo>
                  <a:pt x="451" y="936"/>
                </a:lnTo>
                <a:lnTo>
                  <a:pt x="449" y="936"/>
                </a:lnTo>
                <a:lnTo>
                  <a:pt x="449" y="936"/>
                </a:lnTo>
                <a:lnTo>
                  <a:pt x="449" y="935"/>
                </a:lnTo>
                <a:lnTo>
                  <a:pt x="449" y="935"/>
                </a:lnTo>
                <a:lnTo>
                  <a:pt x="464" y="931"/>
                </a:lnTo>
                <a:lnTo>
                  <a:pt x="480" y="929"/>
                </a:lnTo>
                <a:lnTo>
                  <a:pt x="480" y="929"/>
                </a:lnTo>
                <a:lnTo>
                  <a:pt x="482" y="925"/>
                </a:lnTo>
                <a:lnTo>
                  <a:pt x="487" y="922"/>
                </a:lnTo>
                <a:lnTo>
                  <a:pt x="487" y="922"/>
                </a:lnTo>
                <a:lnTo>
                  <a:pt x="487" y="922"/>
                </a:lnTo>
                <a:lnTo>
                  <a:pt x="489" y="924"/>
                </a:lnTo>
                <a:lnTo>
                  <a:pt x="489" y="924"/>
                </a:lnTo>
                <a:lnTo>
                  <a:pt x="491" y="924"/>
                </a:lnTo>
                <a:lnTo>
                  <a:pt x="491" y="924"/>
                </a:lnTo>
                <a:lnTo>
                  <a:pt x="491" y="922"/>
                </a:lnTo>
                <a:lnTo>
                  <a:pt x="489" y="922"/>
                </a:lnTo>
                <a:lnTo>
                  <a:pt x="487" y="920"/>
                </a:lnTo>
                <a:lnTo>
                  <a:pt x="487" y="920"/>
                </a:lnTo>
                <a:lnTo>
                  <a:pt x="487" y="920"/>
                </a:lnTo>
                <a:lnTo>
                  <a:pt x="491" y="916"/>
                </a:lnTo>
                <a:lnTo>
                  <a:pt x="493" y="913"/>
                </a:lnTo>
                <a:lnTo>
                  <a:pt x="493" y="913"/>
                </a:lnTo>
                <a:lnTo>
                  <a:pt x="498" y="913"/>
                </a:lnTo>
                <a:lnTo>
                  <a:pt x="502" y="909"/>
                </a:lnTo>
                <a:lnTo>
                  <a:pt x="511" y="903"/>
                </a:lnTo>
                <a:lnTo>
                  <a:pt x="511" y="903"/>
                </a:lnTo>
                <a:lnTo>
                  <a:pt x="521" y="900"/>
                </a:lnTo>
                <a:lnTo>
                  <a:pt x="532" y="896"/>
                </a:lnTo>
                <a:lnTo>
                  <a:pt x="532" y="896"/>
                </a:lnTo>
                <a:lnTo>
                  <a:pt x="537" y="892"/>
                </a:lnTo>
                <a:lnTo>
                  <a:pt x="543" y="887"/>
                </a:lnTo>
                <a:lnTo>
                  <a:pt x="543" y="887"/>
                </a:lnTo>
                <a:lnTo>
                  <a:pt x="552" y="885"/>
                </a:lnTo>
                <a:lnTo>
                  <a:pt x="559" y="883"/>
                </a:lnTo>
                <a:lnTo>
                  <a:pt x="559" y="883"/>
                </a:lnTo>
                <a:lnTo>
                  <a:pt x="559" y="883"/>
                </a:lnTo>
                <a:lnTo>
                  <a:pt x="559" y="881"/>
                </a:lnTo>
                <a:lnTo>
                  <a:pt x="559" y="881"/>
                </a:lnTo>
                <a:lnTo>
                  <a:pt x="559" y="879"/>
                </a:lnTo>
                <a:lnTo>
                  <a:pt x="559" y="879"/>
                </a:lnTo>
                <a:lnTo>
                  <a:pt x="587" y="865"/>
                </a:lnTo>
                <a:lnTo>
                  <a:pt x="598" y="857"/>
                </a:lnTo>
                <a:lnTo>
                  <a:pt x="607" y="850"/>
                </a:lnTo>
                <a:lnTo>
                  <a:pt x="607" y="850"/>
                </a:lnTo>
                <a:lnTo>
                  <a:pt x="594" y="859"/>
                </a:lnTo>
                <a:lnTo>
                  <a:pt x="581" y="867"/>
                </a:lnTo>
                <a:lnTo>
                  <a:pt x="568" y="872"/>
                </a:lnTo>
                <a:lnTo>
                  <a:pt x="556" y="881"/>
                </a:lnTo>
                <a:lnTo>
                  <a:pt x="556" y="881"/>
                </a:lnTo>
                <a:lnTo>
                  <a:pt x="552" y="881"/>
                </a:lnTo>
                <a:lnTo>
                  <a:pt x="550" y="883"/>
                </a:lnTo>
                <a:lnTo>
                  <a:pt x="546" y="883"/>
                </a:lnTo>
                <a:lnTo>
                  <a:pt x="543" y="883"/>
                </a:lnTo>
                <a:lnTo>
                  <a:pt x="543" y="883"/>
                </a:lnTo>
                <a:lnTo>
                  <a:pt x="543" y="885"/>
                </a:lnTo>
                <a:lnTo>
                  <a:pt x="544" y="885"/>
                </a:lnTo>
                <a:lnTo>
                  <a:pt x="544" y="885"/>
                </a:lnTo>
                <a:lnTo>
                  <a:pt x="543" y="887"/>
                </a:lnTo>
                <a:lnTo>
                  <a:pt x="543" y="887"/>
                </a:lnTo>
                <a:lnTo>
                  <a:pt x="539" y="887"/>
                </a:lnTo>
                <a:lnTo>
                  <a:pt x="539" y="887"/>
                </a:lnTo>
                <a:lnTo>
                  <a:pt x="539" y="885"/>
                </a:lnTo>
                <a:lnTo>
                  <a:pt x="537" y="883"/>
                </a:lnTo>
                <a:lnTo>
                  <a:pt x="533" y="883"/>
                </a:lnTo>
                <a:lnTo>
                  <a:pt x="533" y="883"/>
                </a:lnTo>
                <a:lnTo>
                  <a:pt x="511" y="892"/>
                </a:lnTo>
                <a:lnTo>
                  <a:pt x="491" y="900"/>
                </a:lnTo>
                <a:lnTo>
                  <a:pt x="491" y="900"/>
                </a:lnTo>
                <a:lnTo>
                  <a:pt x="491" y="900"/>
                </a:lnTo>
                <a:lnTo>
                  <a:pt x="491" y="901"/>
                </a:lnTo>
                <a:lnTo>
                  <a:pt x="491" y="901"/>
                </a:lnTo>
                <a:lnTo>
                  <a:pt x="491" y="901"/>
                </a:lnTo>
                <a:lnTo>
                  <a:pt x="491" y="901"/>
                </a:lnTo>
                <a:lnTo>
                  <a:pt x="475" y="907"/>
                </a:lnTo>
                <a:lnTo>
                  <a:pt x="475" y="907"/>
                </a:lnTo>
                <a:lnTo>
                  <a:pt x="469" y="905"/>
                </a:lnTo>
                <a:lnTo>
                  <a:pt x="469" y="903"/>
                </a:lnTo>
                <a:lnTo>
                  <a:pt x="469" y="901"/>
                </a:lnTo>
                <a:lnTo>
                  <a:pt x="469" y="901"/>
                </a:lnTo>
                <a:lnTo>
                  <a:pt x="484" y="898"/>
                </a:lnTo>
                <a:lnTo>
                  <a:pt x="500" y="890"/>
                </a:lnTo>
                <a:lnTo>
                  <a:pt x="533" y="874"/>
                </a:lnTo>
                <a:lnTo>
                  <a:pt x="533" y="874"/>
                </a:lnTo>
                <a:lnTo>
                  <a:pt x="544" y="872"/>
                </a:lnTo>
                <a:lnTo>
                  <a:pt x="548" y="868"/>
                </a:lnTo>
                <a:lnTo>
                  <a:pt x="550" y="867"/>
                </a:lnTo>
                <a:lnTo>
                  <a:pt x="550" y="867"/>
                </a:lnTo>
                <a:lnTo>
                  <a:pt x="544" y="868"/>
                </a:lnTo>
                <a:lnTo>
                  <a:pt x="537" y="870"/>
                </a:lnTo>
                <a:lnTo>
                  <a:pt x="524" y="874"/>
                </a:lnTo>
                <a:lnTo>
                  <a:pt x="524" y="874"/>
                </a:lnTo>
                <a:lnTo>
                  <a:pt x="508" y="881"/>
                </a:lnTo>
                <a:lnTo>
                  <a:pt x="498" y="885"/>
                </a:lnTo>
                <a:lnTo>
                  <a:pt x="489" y="887"/>
                </a:lnTo>
                <a:lnTo>
                  <a:pt x="489" y="887"/>
                </a:lnTo>
                <a:lnTo>
                  <a:pt x="482" y="889"/>
                </a:lnTo>
                <a:lnTo>
                  <a:pt x="482" y="889"/>
                </a:lnTo>
                <a:lnTo>
                  <a:pt x="475" y="892"/>
                </a:lnTo>
                <a:lnTo>
                  <a:pt x="475" y="892"/>
                </a:lnTo>
                <a:lnTo>
                  <a:pt x="471" y="892"/>
                </a:lnTo>
                <a:lnTo>
                  <a:pt x="469" y="892"/>
                </a:lnTo>
                <a:lnTo>
                  <a:pt x="469" y="892"/>
                </a:lnTo>
                <a:lnTo>
                  <a:pt x="462" y="896"/>
                </a:lnTo>
                <a:lnTo>
                  <a:pt x="456" y="898"/>
                </a:lnTo>
                <a:lnTo>
                  <a:pt x="456" y="898"/>
                </a:lnTo>
                <a:lnTo>
                  <a:pt x="441" y="900"/>
                </a:lnTo>
                <a:lnTo>
                  <a:pt x="427" y="901"/>
                </a:lnTo>
                <a:lnTo>
                  <a:pt x="427" y="901"/>
                </a:lnTo>
                <a:lnTo>
                  <a:pt x="427" y="898"/>
                </a:lnTo>
                <a:lnTo>
                  <a:pt x="429" y="896"/>
                </a:lnTo>
                <a:lnTo>
                  <a:pt x="429" y="896"/>
                </a:lnTo>
                <a:lnTo>
                  <a:pt x="452" y="892"/>
                </a:lnTo>
                <a:lnTo>
                  <a:pt x="452" y="892"/>
                </a:lnTo>
                <a:lnTo>
                  <a:pt x="452" y="890"/>
                </a:lnTo>
                <a:lnTo>
                  <a:pt x="451" y="890"/>
                </a:lnTo>
                <a:lnTo>
                  <a:pt x="451" y="890"/>
                </a:lnTo>
                <a:lnTo>
                  <a:pt x="454" y="889"/>
                </a:lnTo>
                <a:lnTo>
                  <a:pt x="458" y="889"/>
                </a:lnTo>
                <a:lnTo>
                  <a:pt x="458" y="889"/>
                </a:lnTo>
                <a:lnTo>
                  <a:pt x="452" y="889"/>
                </a:lnTo>
                <a:lnTo>
                  <a:pt x="451" y="887"/>
                </a:lnTo>
                <a:lnTo>
                  <a:pt x="451" y="885"/>
                </a:lnTo>
                <a:lnTo>
                  <a:pt x="452" y="881"/>
                </a:lnTo>
                <a:lnTo>
                  <a:pt x="452" y="881"/>
                </a:lnTo>
                <a:lnTo>
                  <a:pt x="469" y="878"/>
                </a:lnTo>
                <a:lnTo>
                  <a:pt x="486" y="872"/>
                </a:lnTo>
                <a:lnTo>
                  <a:pt x="515" y="863"/>
                </a:lnTo>
                <a:lnTo>
                  <a:pt x="515" y="863"/>
                </a:lnTo>
                <a:lnTo>
                  <a:pt x="517" y="861"/>
                </a:lnTo>
                <a:lnTo>
                  <a:pt x="521" y="857"/>
                </a:lnTo>
                <a:lnTo>
                  <a:pt x="521" y="857"/>
                </a:lnTo>
                <a:lnTo>
                  <a:pt x="548" y="844"/>
                </a:lnTo>
                <a:lnTo>
                  <a:pt x="563" y="837"/>
                </a:lnTo>
                <a:lnTo>
                  <a:pt x="578" y="830"/>
                </a:lnTo>
                <a:lnTo>
                  <a:pt x="578" y="830"/>
                </a:lnTo>
                <a:lnTo>
                  <a:pt x="561" y="835"/>
                </a:lnTo>
                <a:lnTo>
                  <a:pt x="543" y="844"/>
                </a:lnTo>
                <a:lnTo>
                  <a:pt x="506" y="861"/>
                </a:lnTo>
                <a:lnTo>
                  <a:pt x="506" y="861"/>
                </a:lnTo>
                <a:lnTo>
                  <a:pt x="504" y="859"/>
                </a:lnTo>
                <a:lnTo>
                  <a:pt x="502" y="859"/>
                </a:lnTo>
                <a:lnTo>
                  <a:pt x="502" y="859"/>
                </a:lnTo>
                <a:lnTo>
                  <a:pt x="486" y="867"/>
                </a:lnTo>
                <a:lnTo>
                  <a:pt x="469" y="872"/>
                </a:lnTo>
                <a:lnTo>
                  <a:pt x="469" y="872"/>
                </a:lnTo>
                <a:lnTo>
                  <a:pt x="456" y="867"/>
                </a:lnTo>
                <a:lnTo>
                  <a:pt x="456" y="867"/>
                </a:lnTo>
                <a:lnTo>
                  <a:pt x="445" y="868"/>
                </a:lnTo>
                <a:lnTo>
                  <a:pt x="436" y="870"/>
                </a:lnTo>
                <a:lnTo>
                  <a:pt x="416" y="870"/>
                </a:lnTo>
                <a:lnTo>
                  <a:pt x="416" y="870"/>
                </a:lnTo>
                <a:lnTo>
                  <a:pt x="397" y="868"/>
                </a:lnTo>
                <a:lnTo>
                  <a:pt x="379" y="868"/>
                </a:lnTo>
                <a:lnTo>
                  <a:pt x="379" y="868"/>
                </a:lnTo>
                <a:lnTo>
                  <a:pt x="377" y="865"/>
                </a:lnTo>
                <a:lnTo>
                  <a:pt x="375" y="863"/>
                </a:lnTo>
                <a:lnTo>
                  <a:pt x="375" y="863"/>
                </a:lnTo>
                <a:lnTo>
                  <a:pt x="381" y="857"/>
                </a:lnTo>
                <a:lnTo>
                  <a:pt x="381" y="857"/>
                </a:lnTo>
                <a:lnTo>
                  <a:pt x="388" y="857"/>
                </a:lnTo>
                <a:lnTo>
                  <a:pt x="394" y="857"/>
                </a:lnTo>
                <a:lnTo>
                  <a:pt x="394" y="857"/>
                </a:lnTo>
                <a:lnTo>
                  <a:pt x="412" y="854"/>
                </a:lnTo>
                <a:lnTo>
                  <a:pt x="430" y="850"/>
                </a:lnTo>
                <a:lnTo>
                  <a:pt x="452" y="844"/>
                </a:lnTo>
                <a:lnTo>
                  <a:pt x="473" y="837"/>
                </a:lnTo>
                <a:lnTo>
                  <a:pt x="473" y="837"/>
                </a:lnTo>
                <a:lnTo>
                  <a:pt x="473" y="835"/>
                </a:lnTo>
                <a:lnTo>
                  <a:pt x="473" y="833"/>
                </a:lnTo>
                <a:lnTo>
                  <a:pt x="469" y="830"/>
                </a:lnTo>
                <a:lnTo>
                  <a:pt x="469" y="830"/>
                </a:lnTo>
                <a:lnTo>
                  <a:pt x="460" y="832"/>
                </a:lnTo>
                <a:lnTo>
                  <a:pt x="451" y="835"/>
                </a:lnTo>
                <a:lnTo>
                  <a:pt x="441" y="837"/>
                </a:lnTo>
                <a:lnTo>
                  <a:pt x="430" y="837"/>
                </a:lnTo>
                <a:lnTo>
                  <a:pt x="430" y="837"/>
                </a:lnTo>
                <a:lnTo>
                  <a:pt x="429" y="833"/>
                </a:lnTo>
                <a:lnTo>
                  <a:pt x="429" y="828"/>
                </a:lnTo>
                <a:lnTo>
                  <a:pt x="432" y="824"/>
                </a:lnTo>
                <a:lnTo>
                  <a:pt x="438" y="822"/>
                </a:lnTo>
                <a:lnTo>
                  <a:pt x="438" y="822"/>
                </a:lnTo>
                <a:lnTo>
                  <a:pt x="469" y="815"/>
                </a:lnTo>
                <a:lnTo>
                  <a:pt x="495" y="808"/>
                </a:lnTo>
                <a:lnTo>
                  <a:pt x="495" y="808"/>
                </a:lnTo>
                <a:lnTo>
                  <a:pt x="528" y="789"/>
                </a:lnTo>
                <a:lnTo>
                  <a:pt x="561" y="771"/>
                </a:lnTo>
                <a:lnTo>
                  <a:pt x="594" y="749"/>
                </a:lnTo>
                <a:lnTo>
                  <a:pt x="609" y="738"/>
                </a:lnTo>
                <a:lnTo>
                  <a:pt x="624" y="725"/>
                </a:lnTo>
                <a:lnTo>
                  <a:pt x="624" y="725"/>
                </a:lnTo>
                <a:lnTo>
                  <a:pt x="590" y="751"/>
                </a:lnTo>
                <a:lnTo>
                  <a:pt x="574" y="762"/>
                </a:lnTo>
                <a:lnTo>
                  <a:pt x="556" y="771"/>
                </a:lnTo>
                <a:lnTo>
                  <a:pt x="556" y="771"/>
                </a:lnTo>
                <a:lnTo>
                  <a:pt x="556" y="773"/>
                </a:lnTo>
                <a:lnTo>
                  <a:pt x="556" y="775"/>
                </a:lnTo>
                <a:lnTo>
                  <a:pt x="556" y="775"/>
                </a:lnTo>
                <a:lnTo>
                  <a:pt x="519" y="791"/>
                </a:lnTo>
                <a:lnTo>
                  <a:pt x="486" y="808"/>
                </a:lnTo>
                <a:lnTo>
                  <a:pt x="486" y="808"/>
                </a:lnTo>
                <a:lnTo>
                  <a:pt x="478" y="808"/>
                </a:lnTo>
                <a:lnTo>
                  <a:pt x="469" y="811"/>
                </a:lnTo>
                <a:lnTo>
                  <a:pt x="458" y="813"/>
                </a:lnTo>
                <a:lnTo>
                  <a:pt x="451" y="813"/>
                </a:lnTo>
                <a:lnTo>
                  <a:pt x="451" y="813"/>
                </a:lnTo>
                <a:lnTo>
                  <a:pt x="452" y="808"/>
                </a:lnTo>
                <a:lnTo>
                  <a:pt x="454" y="804"/>
                </a:lnTo>
                <a:lnTo>
                  <a:pt x="460" y="800"/>
                </a:lnTo>
                <a:lnTo>
                  <a:pt x="465" y="797"/>
                </a:lnTo>
                <a:lnTo>
                  <a:pt x="465" y="797"/>
                </a:lnTo>
                <a:lnTo>
                  <a:pt x="452" y="798"/>
                </a:lnTo>
                <a:lnTo>
                  <a:pt x="440" y="800"/>
                </a:lnTo>
                <a:lnTo>
                  <a:pt x="440" y="800"/>
                </a:lnTo>
                <a:lnTo>
                  <a:pt x="429" y="804"/>
                </a:lnTo>
                <a:lnTo>
                  <a:pt x="423" y="804"/>
                </a:lnTo>
                <a:lnTo>
                  <a:pt x="419" y="804"/>
                </a:lnTo>
                <a:lnTo>
                  <a:pt x="419" y="804"/>
                </a:lnTo>
                <a:lnTo>
                  <a:pt x="419" y="804"/>
                </a:lnTo>
                <a:lnTo>
                  <a:pt x="419" y="802"/>
                </a:lnTo>
                <a:lnTo>
                  <a:pt x="419" y="802"/>
                </a:lnTo>
                <a:lnTo>
                  <a:pt x="414" y="804"/>
                </a:lnTo>
                <a:lnTo>
                  <a:pt x="414" y="804"/>
                </a:lnTo>
                <a:lnTo>
                  <a:pt x="410" y="806"/>
                </a:lnTo>
                <a:lnTo>
                  <a:pt x="406" y="806"/>
                </a:lnTo>
                <a:lnTo>
                  <a:pt x="406" y="806"/>
                </a:lnTo>
                <a:lnTo>
                  <a:pt x="403" y="806"/>
                </a:lnTo>
                <a:lnTo>
                  <a:pt x="399" y="806"/>
                </a:lnTo>
                <a:lnTo>
                  <a:pt x="399" y="806"/>
                </a:lnTo>
                <a:lnTo>
                  <a:pt x="373" y="806"/>
                </a:lnTo>
                <a:lnTo>
                  <a:pt x="361" y="806"/>
                </a:lnTo>
                <a:lnTo>
                  <a:pt x="348" y="806"/>
                </a:lnTo>
                <a:lnTo>
                  <a:pt x="348" y="806"/>
                </a:lnTo>
                <a:lnTo>
                  <a:pt x="342" y="804"/>
                </a:lnTo>
                <a:lnTo>
                  <a:pt x="342" y="804"/>
                </a:lnTo>
                <a:lnTo>
                  <a:pt x="342" y="804"/>
                </a:lnTo>
                <a:lnTo>
                  <a:pt x="340" y="802"/>
                </a:lnTo>
                <a:lnTo>
                  <a:pt x="340" y="802"/>
                </a:lnTo>
                <a:lnTo>
                  <a:pt x="340" y="802"/>
                </a:lnTo>
                <a:lnTo>
                  <a:pt x="338" y="804"/>
                </a:lnTo>
                <a:lnTo>
                  <a:pt x="338" y="804"/>
                </a:lnTo>
                <a:lnTo>
                  <a:pt x="320" y="798"/>
                </a:lnTo>
                <a:lnTo>
                  <a:pt x="320" y="798"/>
                </a:lnTo>
                <a:lnTo>
                  <a:pt x="307" y="797"/>
                </a:lnTo>
                <a:lnTo>
                  <a:pt x="296" y="793"/>
                </a:lnTo>
                <a:lnTo>
                  <a:pt x="278" y="784"/>
                </a:lnTo>
                <a:lnTo>
                  <a:pt x="278" y="784"/>
                </a:lnTo>
                <a:lnTo>
                  <a:pt x="278" y="784"/>
                </a:lnTo>
                <a:lnTo>
                  <a:pt x="278" y="782"/>
                </a:lnTo>
                <a:lnTo>
                  <a:pt x="278" y="782"/>
                </a:lnTo>
                <a:lnTo>
                  <a:pt x="276" y="780"/>
                </a:lnTo>
                <a:lnTo>
                  <a:pt x="276" y="780"/>
                </a:lnTo>
                <a:lnTo>
                  <a:pt x="265" y="773"/>
                </a:lnTo>
                <a:lnTo>
                  <a:pt x="254" y="764"/>
                </a:lnTo>
                <a:lnTo>
                  <a:pt x="254" y="764"/>
                </a:lnTo>
                <a:lnTo>
                  <a:pt x="243" y="754"/>
                </a:lnTo>
                <a:lnTo>
                  <a:pt x="243" y="754"/>
                </a:lnTo>
                <a:lnTo>
                  <a:pt x="239" y="751"/>
                </a:lnTo>
                <a:lnTo>
                  <a:pt x="239" y="751"/>
                </a:lnTo>
                <a:lnTo>
                  <a:pt x="237" y="749"/>
                </a:lnTo>
                <a:lnTo>
                  <a:pt x="237" y="749"/>
                </a:lnTo>
                <a:lnTo>
                  <a:pt x="237" y="749"/>
                </a:lnTo>
                <a:lnTo>
                  <a:pt x="237" y="749"/>
                </a:lnTo>
                <a:lnTo>
                  <a:pt x="237" y="749"/>
                </a:lnTo>
                <a:lnTo>
                  <a:pt x="239" y="751"/>
                </a:lnTo>
                <a:lnTo>
                  <a:pt x="239" y="751"/>
                </a:lnTo>
                <a:lnTo>
                  <a:pt x="239" y="751"/>
                </a:lnTo>
                <a:lnTo>
                  <a:pt x="239" y="749"/>
                </a:lnTo>
                <a:lnTo>
                  <a:pt x="234" y="745"/>
                </a:lnTo>
                <a:lnTo>
                  <a:pt x="234" y="743"/>
                </a:lnTo>
                <a:lnTo>
                  <a:pt x="234" y="743"/>
                </a:lnTo>
                <a:lnTo>
                  <a:pt x="232" y="743"/>
                </a:lnTo>
                <a:lnTo>
                  <a:pt x="232" y="741"/>
                </a:lnTo>
                <a:lnTo>
                  <a:pt x="232" y="741"/>
                </a:lnTo>
                <a:lnTo>
                  <a:pt x="232" y="741"/>
                </a:lnTo>
                <a:lnTo>
                  <a:pt x="234" y="740"/>
                </a:lnTo>
                <a:lnTo>
                  <a:pt x="234" y="740"/>
                </a:lnTo>
                <a:lnTo>
                  <a:pt x="232" y="738"/>
                </a:lnTo>
                <a:lnTo>
                  <a:pt x="230" y="738"/>
                </a:lnTo>
                <a:lnTo>
                  <a:pt x="230" y="738"/>
                </a:lnTo>
                <a:lnTo>
                  <a:pt x="228" y="738"/>
                </a:lnTo>
                <a:lnTo>
                  <a:pt x="228" y="738"/>
                </a:lnTo>
                <a:lnTo>
                  <a:pt x="228" y="732"/>
                </a:lnTo>
                <a:lnTo>
                  <a:pt x="228" y="732"/>
                </a:lnTo>
                <a:lnTo>
                  <a:pt x="211" y="703"/>
                </a:lnTo>
                <a:lnTo>
                  <a:pt x="204" y="686"/>
                </a:lnTo>
                <a:lnTo>
                  <a:pt x="197" y="670"/>
                </a:lnTo>
                <a:lnTo>
                  <a:pt x="197" y="670"/>
                </a:lnTo>
                <a:lnTo>
                  <a:pt x="193" y="651"/>
                </a:lnTo>
                <a:lnTo>
                  <a:pt x="191" y="633"/>
                </a:lnTo>
                <a:lnTo>
                  <a:pt x="191" y="613"/>
                </a:lnTo>
                <a:lnTo>
                  <a:pt x="191" y="594"/>
                </a:lnTo>
                <a:lnTo>
                  <a:pt x="191" y="594"/>
                </a:lnTo>
                <a:lnTo>
                  <a:pt x="193" y="565"/>
                </a:lnTo>
                <a:lnTo>
                  <a:pt x="197" y="550"/>
                </a:lnTo>
                <a:lnTo>
                  <a:pt x="200" y="535"/>
                </a:lnTo>
                <a:lnTo>
                  <a:pt x="200" y="535"/>
                </a:lnTo>
                <a:lnTo>
                  <a:pt x="204" y="517"/>
                </a:lnTo>
                <a:lnTo>
                  <a:pt x="210" y="499"/>
                </a:lnTo>
                <a:lnTo>
                  <a:pt x="224" y="466"/>
                </a:lnTo>
                <a:lnTo>
                  <a:pt x="224" y="466"/>
                </a:lnTo>
                <a:lnTo>
                  <a:pt x="237" y="442"/>
                </a:lnTo>
                <a:lnTo>
                  <a:pt x="250" y="420"/>
                </a:lnTo>
                <a:lnTo>
                  <a:pt x="250" y="420"/>
                </a:lnTo>
                <a:lnTo>
                  <a:pt x="254" y="410"/>
                </a:lnTo>
                <a:lnTo>
                  <a:pt x="254" y="410"/>
                </a:lnTo>
                <a:lnTo>
                  <a:pt x="259" y="405"/>
                </a:lnTo>
                <a:lnTo>
                  <a:pt x="265" y="399"/>
                </a:lnTo>
                <a:lnTo>
                  <a:pt x="265" y="399"/>
                </a:lnTo>
                <a:lnTo>
                  <a:pt x="274" y="383"/>
                </a:lnTo>
                <a:lnTo>
                  <a:pt x="285" y="368"/>
                </a:lnTo>
                <a:lnTo>
                  <a:pt x="285" y="368"/>
                </a:lnTo>
                <a:lnTo>
                  <a:pt x="300" y="351"/>
                </a:lnTo>
                <a:lnTo>
                  <a:pt x="307" y="344"/>
                </a:lnTo>
                <a:lnTo>
                  <a:pt x="315" y="339"/>
                </a:lnTo>
                <a:lnTo>
                  <a:pt x="315" y="339"/>
                </a:lnTo>
                <a:lnTo>
                  <a:pt x="320" y="333"/>
                </a:lnTo>
                <a:lnTo>
                  <a:pt x="320" y="333"/>
                </a:lnTo>
                <a:lnTo>
                  <a:pt x="324" y="328"/>
                </a:lnTo>
                <a:lnTo>
                  <a:pt x="324" y="328"/>
                </a:lnTo>
                <a:lnTo>
                  <a:pt x="331" y="320"/>
                </a:lnTo>
                <a:lnTo>
                  <a:pt x="331" y="320"/>
                </a:lnTo>
                <a:lnTo>
                  <a:pt x="337" y="315"/>
                </a:lnTo>
                <a:lnTo>
                  <a:pt x="344" y="309"/>
                </a:lnTo>
                <a:lnTo>
                  <a:pt x="344" y="309"/>
                </a:lnTo>
                <a:lnTo>
                  <a:pt x="361" y="294"/>
                </a:lnTo>
                <a:lnTo>
                  <a:pt x="370" y="287"/>
                </a:lnTo>
                <a:lnTo>
                  <a:pt x="379" y="280"/>
                </a:lnTo>
                <a:lnTo>
                  <a:pt x="379" y="280"/>
                </a:lnTo>
                <a:lnTo>
                  <a:pt x="403" y="265"/>
                </a:lnTo>
                <a:lnTo>
                  <a:pt x="416" y="258"/>
                </a:lnTo>
                <a:lnTo>
                  <a:pt x="429" y="250"/>
                </a:lnTo>
                <a:lnTo>
                  <a:pt x="429" y="250"/>
                </a:lnTo>
                <a:lnTo>
                  <a:pt x="489" y="225"/>
                </a:lnTo>
                <a:lnTo>
                  <a:pt x="489" y="225"/>
                </a:lnTo>
                <a:lnTo>
                  <a:pt x="500" y="223"/>
                </a:lnTo>
                <a:lnTo>
                  <a:pt x="513" y="219"/>
                </a:lnTo>
                <a:lnTo>
                  <a:pt x="524" y="215"/>
                </a:lnTo>
                <a:lnTo>
                  <a:pt x="537" y="212"/>
                </a:lnTo>
                <a:lnTo>
                  <a:pt x="537" y="212"/>
                </a:lnTo>
                <a:lnTo>
                  <a:pt x="543" y="212"/>
                </a:lnTo>
                <a:lnTo>
                  <a:pt x="543" y="212"/>
                </a:lnTo>
                <a:lnTo>
                  <a:pt x="563" y="210"/>
                </a:lnTo>
                <a:lnTo>
                  <a:pt x="581" y="208"/>
                </a:lnTo>
                <a:lnTo>
                  <a:pt x="581" y="208"/>
                </a:lnTo>
                <a:lnTo>
                  <a:pt x="600" y="206"/>
                </a:lnTo>
                <a:lnTo>
                  <a:pt x="609" y="208"/>
                </a:lnTo>
                <a:lnTo>
                  <a:pt x="616" y="208"/>
                </a:lnTo>
                <a:lnTo>
                  <a:pt x="616" y="208"/>
                </a:lnTo>
                <a:lnTo>
                  <a:pt x="622" y="208"/>
                </a:lnTo>
                <a:lnTo>
                  <a:pt x="627" y="208"/>
                </a:lnTo>
                <a:lnTo>
                  <a:pt x="636" y="212"/>
                </a:lnTo>
                <a:lnTo>
                  <a:pt x="636" y="212"/>
                </a:lnTo>
                <a:lnTo>
                  <a:pt x="646" y="213"/>
                </a:lnTo>
                <a:lnTo>
                  <a:pt x="657" y="215"/>
                </a:lnTo>
                <a:lnTo>
                  <a:pt x="657" y="215"/>
                </a:lnTo>
                <a:lnTo>
                  <a:pt x="662" y="219"/>
                </a:lnTo>
                <a:lnTo>
                  <a:pt x="662" y="219"/>
                </a:lnTo>
                <a:lnTo>
                  <a:pt x="671" y="221"/>
                </a:lnTo>
                <a:lnTo>
                  <a:pt x="681" y="223"/>
                </a:lnTo>
                <a:lnTo>
                  <a:pt x="681" y="223"/>
                </a:lnTo>
                <a:lnTo>
                  <a:pt x="688" y="226"/>
                </a:lnTo>
                <a:lnTo>
                  <a:pt x="695" y="232"/>
                </a:lnTo>
                <a:lnTo>
                  <a:pt x="701" y="237"/>
                </a:lnTo>
                <a:lnTo>
                  <a:pt x="710" y="241"/>
                </a:lnTo>
                <a:lnTo>
                  <a:pt x="710" y="241"/>
                </a:lnTo>
                <a:lnTo>
                  <a:pt x="719" y="254"/>
                </a:lnTo>
                <a:lnTo>
                  <a:pt x="719" y="254"/>
                </a:lnTo>
                <a:lnTo>
                  <a:pt x="725" y="259"/>
                </a:lnTo>
                <a:lnTo>
                  <a:pt x="732" y="265"/>
                </a:lnTo>
                <a:lnTo>
                  <a:pt x="732" y="265"/>
                </a:lnTo>
                <a:lnTo>
                  <a:pt x="734" y="267"/>
                </a:lnTo>
                <a:lnTo>
                  <a:pt x="734" y="267"/>
                </a:lnTo>
                <a:lnTo>
                  <a:pt x="734" y="271"/>
                </a:lnTo>
                <a:lnTo>
                  <a:pt x="734" y="271"/>
                </a:lnTo>
                <a:lnTo>
                  <a:pt x="738" y="274"/>
                </a:lnTo>
                <a:lnTo>
                  <a:pt x="738" y="274"/>
                </a:lnTo>
                <a:lnTo>
                  <a:pt x="745" y="285"/>
                </a:lnTo>
                <a:lnTo>
                  <a:pt x="745" y="285"/>
                </a:lnTo>
                <a:lnTo>
                  <a:pt x="752" y="296"/>
                </a:lnTo>
                <a:lnTo>
                  <a:pt x="758" y="309"/>
                </a:lnTo>
                <a:lnTo>
                  <a:pt x="758" y="309"/>
                </a:lnTo>
                <a:lnTo>
                  <a:pt x="760" y="317"/>
                </a:lnTo>
                <a:lnTo>
                  <a:pt x="762" y="322"/>
                </a:lnTo>
                <a:lnTo>
                  <a:pt x="763" y="326"/>
                </a:lnTo>
                <a:lnTo>
                  <a:pt x="763" y="326"/>
                </a:lnTo>
                <a:lnTo>
                  <a:pt x="763" y="331"/>
                </a:lnTo>
                <a:lnTo>
                  <a:pt x="765" y="337"/>
                </a:lnTo>
                <a:lnTo>
                  <a:pt x="767" y="348"/>
                </a:lnTo>
                <a:lnTo>
                  <a:pt x="767" y="348"/>
                </a:lnTo>
                <a:lnTo>
                  <a:pt x="767" y="361"/>
                </a:lnTo>
                <a:lnTo>
                  <a:pt x="767" y="374"/>
                </a:lnTo>
                <a:lnTo>
                  <a:pt x="767" y="374"/>
                </a:lnTo>
                <a:lnTo>
                  <a:pt x="767" y="396"/>
                </a:lnTo>
                <a:lnTo>
                  <a:pt x="765" y="405"/>
                </a:lnTo>
                <a:lnTo>
                  <a:pt x="762" y="412"/>
                </a:lnTo>
                <a:lnTo>
                  <a:pt x="762" y="412"/>
                </a:lnTo>
                <a:lnTo>
                  <a:pt x="758" y="414"/>
                </a:lnTo>
                <a:lnTo>
                  <a:pt x="756" y="416"/>
                </a:lnTo>
                <a:lnTo>
                  <a:pt x="756" y="420"/>
                </a:lnTo>
                <a:lnTo>
                  <a:pt x="758" y="421"/>
                </a:lnTo>
                <a:lnTo>
                  <a:pt x="758" y="421"/>
                </a:lnTo>
                <a:lnTo>
                  <a:pt x="762" y="429"/>
                </a:lnTo>
                <a:lnTo>
                  <a:pt x="763" y="434"/>
                </a:lnTo>
                <a:lnTo>
                  <a:pt x="762" y="438"/>
                </a:lnTo>
                <a:lnTo>
                  <a:pt x="762" y="438"/>
                </a:lnTo>
                <a:lnTo>
                  <a:pt x="760" y="440"/>
                </a:lnTo>
                <a:lnTo>
                  <a:pt x="756" y="442"/>
                </a:lnTo>
                <a:lnTo>
                  <a:pt x="749" y="442"/>
                </a:lnTo>
                <a:lnTo>
                  <a:pt x="749" y="442"/>
                </a:lnTo>
                <a:lnTo>
                  <a:pt x="745" y="449"/>
                </a:lnTo>
                <a:lnTo>
                  <a:pt x="745" y="456"/>
                </a:lnTo>
                <a:lnTo>
                  <a:pt x="745" y="456"/>
                </a:lnTo>
                <a:lnTo>
                  <a:pt x="743" y="460"/>
                </a:lnTo>
                <a:lnTo>
                  <a:pt x="739" y="464"/>
                </a:lnTo>
                <a:lnTo>
                  <a:pt x="736" y="467"/>
                </a:lnTo>
                <a:lnTo>
                  <a:pt x="732" y="471"/>
                </a:lnTo>
                <a:lnTo>
                  <a:pt x="732" y="471"/>
                </a:lnTo>
                <a:close/>
                <a:moveTo>
                  <a:pt x="449" y="922"/>
                </a:moveTo>
                <a:lnTo>
                  <a:pt x="449" y="922"/>
                </a:lnTo>
                <a:lnTo>
                  <a:pt x="449" y="924"/>
                </a:lnTo>
                <a:lnTo>
                  <a:pt x="449" y="924"/>
                </a:lnTo>
                <a:lnTo>
                  <a:pt x="447" y="925"/>
                </a:lnTo>
                <a:lnTo>
                  <a:pt x="445" y="924"/>
                </a:lnTo>
                <a:lnTo>
                  <a:pt x="445" y="924"/>
                </a:lnTo>
                <a:lnTo>
                  <a:pt x="449" y="922"/>
                </a:lnTo>
                <a:lnTo>
                  <a:pt x="449" y="922"/>
                </a:lnTo>
                <a:close/>
                <a:moveTo>
                  <a:pt x="451" y="920"/>
                </a:moveTo>
                <a:lnTo>
                  <a:pt x="451" y="920"/>
                </a:lnTo>
                <a:lnTo>
                  <a:pt x="465" y="916"/>
                </a:lnTo>
                <a:lnTo>
                  <a:pt x="473" y="914"/>
                </a:lnTo>
                <a:lnTo>
                  <a:pt x="478" y="913"/>
                </a:lnTo>
                <a:lnTo>
                  <a:pt x="478" y="913"/>
                </a:lnTo>
                <a:lnTo>
                  <a:pt x="480" y="913"/>
                </a:lnTo>
                <a:lnTo>
                  <a:pt x="478" y="911"/>
                </a:lnTo>
                <a:lnTo>
                  <a:pt x="478" y="909"/>
                </a:lnTo>
                <a:lnTo>
                  <a:pt x="478" y="909"/>
                </a:lnTo>
                <a:lnTo>
                  <a:pt x="478" y="909"/>
                </a:lnTo>
                <a:lnTo>
                  <a:pt x="486" y="909"/>
                </a:lnTo>
                <a:lnTo>
                  <a:pt x="495" y="907"/>
                </a:lnTo>
                <a:lnTo>
                  <a:pt x="495" y="907"/>
                </a:lnTo>
                <a:lnTo>
                  <a:pt x="495" y="909"/>
                </a:lnTo>
                <a:lnTo>
                  <a:pt x="495" y="911"/>
                </a:lnTo>
                <a:lnTo>
                  <a:pt x="489" y="913"/>
                </a:lnTo>
                <a:lnTo>
                  <a:pt x="486" y="914"/>
                </a:lnTo>
                <a:lnTo>
                  <a:pt x="484" y="916"/>
                </a:lnTo>
                <a:lnTo>
                  <a:pt x="484" y="918"/>
                </a:lnTo>
                <a:lnTo>
                  <a:pt x="484" y="918"/>
                </a:lnTo>
                <a:lnTo>
                  <a:pt x="476" y="918"/>
                </a:lnTo>
                <a:lnTo>
                  <a:pt x="475" y="922"/>
                </a:lnTo>
                <a:lnTo>
                  <a:pt x="475" y="922"/>
                </a:lnTo>
                <a:lnTo>
                  <a:pt x="467" y="924"/>
                </a:lnTo>
                <a:lnTo>
                  <a:pt x="462" y="924"/>
                </a:lnTo>
                <a:lnTo>
                  <a:pt x="458" y="925"/>
                </a:lnTo>
                <a:lnTo>
                  <a:pt x="452" y="925"/>
                </a:lnTo>
                <a:lnTo>
                  <a:pt x="452" y="925"/>
                </a:lnTo>
                <a:lnTo>
                  <a:pt x="452" y="924"/>
                </a:lnTo>
                <a:lnTo>
                  <a:pt x="452" y="924"/>
                </a:lnTo>
                <a:lnTo>
                  <a:pt x="451" y="922"/>
                </a:lnTo>
                <a:lnTo>
                  <a:pt x="451" y="920"/>
                </a:lnTo>
                <a:lnTo>
                  <a:pt x="451" y="92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4812"/>
          <p:cNvSpPr>
            <a:spLocks noEditPoints="1"/>
          </p:cNvSpPr>
          <p:nvPr/>
        </p:nvSpPr>
        <p:spPr bwMode="auto">
          <a:xfrm>
            <a:off x="6072578" y="2874553"/>
            <a:ext cx="1500190" cy="1403134"/>
          </a:xfrm>
          <a:custGeom>
            <a:avLst/>
            <a:gdLst>
              <a:gd name="T0" fmla="*/ 704 w 1081"/>
              <a:gd name="T1" fmla="*/ 556 h 1012"/>
              <a:gd name="T2" fmla="*/ 699 w 1081"/>
              <a:gd name="T3" fmla="*/ 690 h 1012"/>
              <a:gd name="T4" fmla="*/ 726 w 1081"/>
              <a:gd name="T5" fmla="*/ 752 h 1012"/>
              <a:gd name="T6" fmla="*/ 827 w 1081"/>
              <a:gd name="T7" fmla="*/ 804 h 1012"/>
              <a:gd name="T8" fmla="*/ 905 w 1081"/>
              <a:gd name="T9" fmla="*/ 791 h 1012"/>
              <a:gd name="T10" fmla="*/ 1022 w 1081"/>
              <a:gd name="T11" fmla="*/ 675 h 1012"/>
              <a:gd name="T12" fmla="*/ 1055 w 1081"/>
              <a:gd name="T13" fmla="*/ 609 h 1012"/>
              <a:gd name="T14" fmla="*/ 1081 w 1081"/>
              <a:gd name="T15" fmla="*/ 499 h 1012"/>
              <a:gd name="T16" fmla="*/ 1063 w 1081"/>
              <a:gd name="T17" fmla="*/ 384 h 1012"/>
              <a:gd name="T18" fmla="*/ 1019 w 1081"/>
              <a:gd name="T19" fmla="*/ 235 h 1012"/>
              <a:gd name="T20" fmla="*/ 962 w 1081"/>
              <a:gd name="T21" fmla="*/ 142 h 1012"/>
              <a:gd name="T22" fmla="*/ 936 w 1081"/>
              <a:gd name="T23" fmla="*/ 110 h 1012"/>
              <a:gd name="T24" fmla="*/ 756 w 1081"/>
              <a:gd name="T25" fmla="*/ 13 h 1012"/>
              <a:gd name="T26" fmla="*/ 623 w 1081"/>
              <a:gd name="T27" fmla="*/ 0 h 1012"/>
              <a:gd name="T28" fmla="*/ 413 w 1081"/>
              <a:gd name="T29" fmla="*/ 44 h 1012"/>
              <a:gd name="T30" fmla="*/ 257 w 1081"/>
              <a:gd name="T31" fmla="*/ 142 h 1012"/>
              <a:gd name="T32" fmla="*/ 178 w 1081"/>
              <a:gd name="T33" fmla="*/ 212 h 1012"/>
              <a:gd name="T34" fmla="*/ 64 w 1081"/>
              <a:gd name="T35" fmla="*/ 375 h 1012"/>
              <a:gd name="T36" fmla="*/ 1 w 1081"/>
              <a:gd name="T37" fmla="*/ 659 h 1012"/>
              <a:gd name="T38" fmla="*/ 86 w 1081"/>
              <a:gd name="T39" fmla="*/ 896 h 1012"/>
              <a:gd name="T40" fmla="*/ 119 w 1081"/>
              <a:gd name="T41" fmla="*/ 929 h 1012"/>
              <a:gd name="T42" fmla="*/ 182 w 1081"/>
              <a:gd name="T43" fmla="*/ 973 h 1012"/>
              <a:gd name="T44" fmla="*/ 259 w 1081"/>
              <a:gd name="T45" fmla="*/ 1003 h 1012"/>
              <a:gd name="T46" fmla="*/ 380 w 1081"/>
              <a:gd name="T47" fmla="*/ 1010 h 1012"/>
              <a:gd name="T48" fmla="*/ 421 w 1081"/>
              <a:gd name="T49" fmla="*/ 999 h 1012"/>
              <a:gd name="T50" fmla="*/ 482 w 1081"/>
              <a:gd name="T51" fmla="*/ 986 h 1012"/>
              <a:gd name="T52" fmla="*/ 520 w 1081"/>
              <a:gd name="T53" fmla="*/ 968 h 1012"/>
              <a:gd name="T54" fmla="*/ 529 w 1081"/>
              <a:gd name="T55" fmla="*/ 953 h 1012"/>
              <a:gd name="T56" fmla="*/ 590 w 1081"/>
              <a:gd name="T57" fmla="*/ 922 h 1012"/>
              <a:gd name="T58" fmla="*/ 583 w 1081"/>
              <a:gd name="T59" fmla="*/ 920 h 1012"/>
              <a:gd name="T60" fmla="*/ 568 w 1081"/>
              <a:gd name="T61" fmla="*/ 922 h 1012"/>
              <a:gd name="T62" fmla="*/ 498 w 1081"/>
              <a:gd name="T63" fmla="*/ 942 h 1012"/>
              <a:gd name="T64" fmla="*/ 551 w 1081"/>
              <a:gd name="T65" fmla="*/ 907 h 1012"/>
              <a:gd name="T66" fmla="*/ 496 w 1081"/>
              <a:gd name="T67" fmla="*/ 925 h 1012"/>
              <a:gd name="T68" fmla="*/ 478 w 1081"/>
              <a:gd name="T69" fmla="*/ 922 h 1012"/>
              <a:gd name="T70" fmla="*/ 544 w 1081"/>
              <a:gd name="T71" fmla="*/ 889 h 1012"/>
              <a:gd name="T72" fmla="*/ 528 w 1081"/>
              <a:gd name="T73" fmla="*/ 887 h 1012"/>
              <a:gd name="T74" fmla="*/ 404 w 1081"/>
              <a:gd name="T75" fmla="*/ 887 h 1012"/>
              <a:gd name="T76" fmla="*/ 496 w 1081"/>
              <a:gd name="T77" fmla="*/ 852 h 1012"/>
              <a:gd name="T78" fmla="*/ 513 w 1081"/>
              <a:gd name="T79" fmla="*/ 817 h 1012"/>
              <a:gd name="T80" fmla="*/ 570 w 1081"/>
              <a:gd name="T81" fmla="*/ 784 h 1012"/>
              <a:gd name="T82" fmla="*/ 485 w 1081"/>
              <a:gd name="T83" fmla="*/ 800 h 1012"/>
              <a:gd name="T84" fmla="*/ 437 w 1081"/>
              <a:gd name="T85" fmla="*/ 806 h 1012"/>
              <a:gd name="T86" fmla="*/ 373 w 1081"/>
              <a:gd name="T87" fmla="*/ 802 h 1012"/>
              <a:gd name="T88" fmla="*/ 320 w 1081"/>
              <a:gd name="T89" fmla="*/ 784 h 1012"/>
              <a:gd name="T90" fmla="*/ 292 w 1081"/>
              <a:gd name="T91" fmla="*/ 758 h 1012"/>
              <a:gd name="T92" fmla="*/ 283 w 1081"/>
              <a:gd name="T93" fmla="*/ 749 h 1012"/>
              <a:gd name="T94" fmla="*/ 257 w 1081"/>
              <a:gd name="T95" fmla="*/ 603 h 1012"/>
              <a:gd name="T96" fmla="*/ 314 w 1081"/>
              <a:gd name="T97" fmla="*/ 458 h 1012"/>
              <a:gd name="T98" fmla="*/ 375 w 1081"/>
              <a:gd name="T99" fmla="*/ 384 h 1012"/>
              <a:gd name="T100" fmla="*/ 528 w 1081"/>
              <a:gd name="T101" fmla="*/ 289 h 1012"/>
              <a:gd name="T102" fmla="*/ 642 w 1081"/>
              <a:gd name="T103" fmla="*/ 276 h 1012"/>
              <a:gd name="T104" fmla="*/ 700 w 1081"/>
              <a:gd name="T105" fmla="*/ 291 h 1012"/>
              <a:gd name="T106" fmla="*/ 728 w 1081"/>
              <a:gd name="T107" fmla="*/ 316 h 1012"/>
              <a:gd name="T108" fmla="*/ 737 w 1081"/>
              <a:gd name="T109" fmla="*/ 329 h 1012"/>
              <a:gd name="T110" fmla="*/ 759 w 1081"/>
              <a:gd name="T111" fmla="*/ 399 h 1012"/>
              <a:gd name="T112" fmla="*/ 754 w 1081"/>
              <a:gd name="T113" fmla="*/ 460 h 1012"/>
              <a:gd name="T114" fmla="*/ 717 w 1081"/>
              <a:gd name="T115" fmla="*/ 491 h 1012"/>
              <a:gd name="T116" fmla="*/ 494 w 1081"/>
              <a:gd name="T117" fmla="*/ 957 h 1012"/>
              <a:gd name="T118" fmla="*/ 520 w 1081"/>
              <a:gd name="T119" fmla="*/ 953 h 1012"/>
              <a:gd name="T120" fmla="*/ 482 w 1081"/>
              <a:gd name="T121" fmla="*/ 968 h 10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81" h="1012">
                <a:moveTo>
                  <a:pt x="717" y="491"/>
                </a:moveTo>
                <a:lnTo>
                  <a:pt x="717" y="491"/>
                </a:lnTo>
                <a:lnTo>
                  <a:pt x="717" y="497"/>
                </a:lnTo>
                <a:lnTo>
                  <a:pt x="717" y="502"/>
                </a:lnTo>
                <a:lnTo>
                  <a:pt x="717" y="502"/>
                </a:lnTo>
                <a:lnTo>
                  <a:pt x="713" y="511"/>
                </a:lnTo>
                <a:lnTo>
                  <a:pt x="710" y="517"/>
                </a:lnTo>
                <a:lnTo>
                  <a:pt x="708" y="522"/>
                </a:lnTo>
                <a:lnTo>
                  <a:pt x="708" y="522"/>
                </a:lnTo>
                <a:lnTo>
                  <a:pt x="708" y="533"/>
                </a:lnTo>
                <a:lnTo>
                  <a:pt x="706" y="545"/>
                </a:lnTo>
                <a:lnTo>
                  <a:pt x="706" y="545"/>
                </a:lnTo>
                <a:lnTo>
                  <a:pt x="704" y="556"/>
                </a:lnTo>
                <a:lnTo>
                  <a:pt x="704" y="556"/>
                </a:lnTo>
                <a:lnTo>
                  <a:pt x="700" y="570"/>
                </a:lnTo>
                <a:lnTo>
                  <a:pt x="699" y="576"/>
                </a:lnTo>
                <a:lnTo>
                  <a:pt x="700" y="583"/>
                </a:lnTo>
                <a:lnTo>
                  <a:pt x="700" y="583"/>
                </a:lnTo>
                <a:lnTo>
                  <a:pt x="700" y="598"/>
                </a:lnTo>
                <a:lnTo>
                  <a:pt x="700" y="613"/>
                </a:lnTo>
                <a:lnTo>
                  <a:pt x="700" y="613"/>
                </a:lnTo>
                <a:lnTo>
                  <a:pt x="699" y="616"/>
                </a:lnTo>
                <a:lnTo>
                  <a:pt x="699" y="616"/>
                </a:lnTo>
                <a:lnTo>
                  <a:pt x="700" y="635"/>
                </a:lnTo>
                <a:lnTo>
                  <a:pt x="702" y="653"/>
                </a:lnTo>
                <a:lnTo>
                  <a:pt x="702" y="671"/>
                </a:lnTo>
                <a:lnTo>
                  <a:pt x="702" y="681"/>
                </a:lnTo>
                <a:lnTo>
                  <a:pt x="699" y="690"/>
                </a:lnTo>
                <a:lnTo>
                  <a:pt x="699" y="690"/>
                </a:lnTo>
                <a:lnTo>
                  <a:pt x="704" y="699"/>
                </a:lnTo>
                <a:lnTo>
                  <a:pt x="708" y="708"/>
                </a:lnTo>
                <a:lnTo>
                  <a:pt x="708" y="708"/>
                </a:lnTo>
                <a:lnTo>
                  <a:pt x="708" y="714"/>
                </a:lnTo>
                <a:lnTo>
                  <a:pt x="708" y="719"/>
                </a:lnTo>
                <a:lnTo>
                  <a:pt x="708" y="719"/>
                </a:lnTo>
                <a:lnTo>
                  <a:pt x="713" y="727"/>
                </a:lnTo>
                <a:lnTo>
                  <a:pt x="719" y="734"/>
                </a:lnTo>
                <a:lnTo>
                  <a:pt x="723" y="741"/>
                </a:lnTo>
                <a:lnTo>
                  <a:pt x="724" y="747"/>
                </a:lnTo>
                <a:lnTo>
                  <a:pt x="724" y="751"/>
                </a:lnTo>
                <a:lnTo>
                  <a:pt x="724" y="751"/>
                </a:lnTo>
                <a:lnTo>
                  <a:pt x="726" y="752"/>
                </a:lnTo>
                <a:lnTo>
                  <a:pt x="730" y="752"/>
                </a:lnTo>
                <a:lnTo>
                  <a:pt x="730" y="752"/>
                </a:lnTo>
                <a:lnTo>
                  <a:pt x="741" y="763"/>
                </a:lnTo>
                <a:lnTo>
                  <a:pt x="752" y="774"/>
                </a:lnTo>
                <a:lnTo>
                  <a:pt x="763" y="784"/>
                </a:lnTo>
                <a:lnTo>
                  <a:pt x="772" y="793"/>
                </a:lnTo>
                <a:lnTo>
                  <a:pt x="772" y="793"/>
                </a:lnTo>
                <a:lnTo>
                  <a:pt x="780" y="795"/>
                </a:lnTo>
                <a:lnTo>
                  <a:pt x="787" y="798"/>
                </a:lnTo>
                <a:lnTo>
                  <a:pt x="794" y="802"/>
                </a:lnTo>
                <a:lnTo>
                  <a:pt x="803" y="806"/>
                </a:lnTo>
                <a:lnTo>
                  <a:pt x="803" y="806"/>
                </a:lnTo>
                <a:lnTo>
                  <a:pt x="814" y="806"/>
                </a:lnTo>
                <a:lnTo>
                  <a:pt x="827" y="804"/>
                </a:lnTo>
                <a:lnTo>
                  <a:pt x="827" y="804"/>
                </a:lnTo>
                <a:lnTo>
                  <a:pt x="840" y="804"/>
                </a:lnTo>
                <a:lnTo>
                  <a:pt x="853" y="802"/>
                </a:lnTo>
                <a:lnTo>
                  <a:pt x="853" y="802"/>
                </a:lnTo>
                <a:lnTo>
                  <a:pt x="857" y="804"/>
                </a:lnTo>
                <a:lnTo>
                  <a:pt x="860" y="804"/>
                </a:lnTo>
                <a:lnTo>
                  <a:pt x="864" y="804"/>
                </a:lnTo>
                <a:lnTo>
                  <a:pt x="870" y="804"/>
                </a:lnTo>
                <a:lnTo>
                  <a:pt x="870" y="804"/>
                </a:lnTo>
                <a:lnTo>
                  <a:pt x="883" y="797"/>
                </a:lnTo>
                <a:lnTo>
                  <a:pt x="897" y="791"/>
                </a:lnTo>
                <a:lnTo>
                  <a:pt x="897" y="791"/>
                </a:lnTo>
                <a:lnTo>
                  <a:pt x="901" y="791"/>
                </a:lnTo>
                <a:lnTo>
                  <a:pt x="905" y="791"/>
                </a:lnTo>
                <a:lnTo>
                  <a:pt x="905" y="791"/>
                </a:lnTo>
                <a:lnTo>
                  <a:pt x="921" y="784"/>
                </a:lnTo>
                <a:lnTo>
                  <a:pt x="938" y="774"/>
                </a:lnTo>
                <a:lnTo>
                  <a:pt x="956" y="762"/>
                </a:lnTo>
                <a:lnTo>
                  <a:pt x="964" y="754"/>
                </a:lnTo>
                <a:lnTo>
                  <a:pt x="971" y="745"/>
                </a:lnTo>
                <a:lnTo>
                  <a:pt x="971" y="745"/>
                </a:lnTo>
                <a:lnTo>
                  <a:pt x="978" y="736"/>
                </a:lnTo>
                <a:lnTo>
                  <a:pt x="978" y="736"/>
                </a:lnTo>
                <a:lnTo>
                  <a:pt x="1000" y="701"/>
                </a:lnTo>
                <a:lnTo>
                  <a:pt x="1011" y="686"/>
                </a:lnTo>
                <a:lnTo>
                  <a:pt x="1017" y="679"/>
                </a:lnTo>
                <a:lnTo>
                  <a:pt x="1022" y="675"/>
                </a:lnTo>
                <a:lnTo>
                  <a:pt x="1022" y="675"/>
                </a:lnTo>
                <a:lnTo>
                  <a:pt x="1024" y="671"/>
                </a:lnTo>
                <a:lnTo>
                  <a:pt x="1024" y="668"/>
                </a:lnTo>
                <a:lnTo>
                  <a:pt x="1024" y="668"/>
                </a:lnTo>
                <a:lnTo>
                  <a:pt x="1030" y="666"/>
                </a:lnTo>
                <a:lnTo>
                  <a:pt x="1035" y="660"/>
                </a:lnTo>
                <a:lnTo>
                  <a:pt x="1043" y="655"/>
                </a:lnTo>
                <a:lnTo>
                  <a:pt x="1046" y="648"/>
                </a:lnTo>
                <a:lnTo>
                  <a:pt x="1046" y="648"/>
                </a:lnTo>
                <a:lnTo>
                  <a:pt x="1046" y="638"/>
                </a:lnTo>
                <a:lnTo>
                  <a:pt x="1046" y="633"/>
                </a:lnTo>
                <a:lnTo>
                  <a:pt x="1046" y="625"/>
                </a:lnTo>
                <a:lnTo>
                  <a:pt x="1046" y="625"/>
                </a:lnTo>
                <a:lnTo>
                  <a:pt x="1050" y="618"/>
                </a:lnTo>
                <a:lnTo>
                  <a:pt x="1055" y="609"/>
                </a:lnTo>
                <a:lnTo>
                  <a:pt x="1059" y="602"/>
                </a:lnTo>
                <a:lnTo>
                  <a:pt x="1063" y="592"/>
                </a:lnTo>
                <a:lnTo>
                  <a:pt x="1063" y="592"/>
                </a:lnTo>
                <a:lnTo>
                  <a:pt x="1063" y="589"/>
                </a:lnTo>
                <a:lnTo>
                  <a:pt x="1061" y="583"/>
                </a:lnTo>
                <a:lnTo>
                  <a:pt x="1061" y="574"/>
                </a:lnTo>
                <a:lnTo>
                  <a:pt x="1061" y="574"/>
                </a:lnTo>
                <a:lnTo>
                  <a:pt x="1063" y="561"/>
                </a:lnTo>
                <a:lnTo>
                  <a:pt x="1067" y="546"/>
                </a:lnTo>
                <a:lnTo>
                  <a:pt x="1074" y="519"/>
                </a:lnTo>
                <a:lnTo>
                  <a:pt x="1074" y="519"/>
                </a:lnTo>
                <a:lnTo>
                  <a:pt x="1079" y="508"/>
                </a:lnTo>
                <a:lnTo>
                  <a:pt x="1081" y="504"/>
                </a:lnTo>
                <a:lnTo>
                  <a:pt x="1081" y="499"/>
                </a:lnTo>
                <a:lnTo>
                  <a:pt x="1081" y="499"/>
                </a:lnTo>
                <a:lnTo>
                  <a:pt x="1081" y="495"/>
                </a:lnTo>
                <a:lnTo>
                  <a:pt x="1079" y="489"/>
                </a:lnTo>
                <a:lnTo>
                  <a:pt x="1076" y="487"/>
                </a:lnTo>
                <a:lnTo>
                  <a:pt x="1070" y="486"/>
                </a:lnTo>
                <a:lnTo>
                  <a:pt x="1070" y="486"/>
                </a:lnTo>
                <a:lnTo>
                  <a:pt x="1067" y="476"/>
                </a:lnTo>
                <a:lnTo>
                  <a:pt x="1067" y="465"/>
                </a:lnTo>
                <a:lnTo>
                  <a:pt x="1067" y="440"/>
                </a:lnTo>
                <a:lnTo>
                  <a:pt x="1067" y="440"/>
                </a:lnTo>
                <a:lnTo>
                  <a:pt x="1067" y="410"/>
                </a:lnTo>
                <a:lnTo>
                  <a:pt x="1065" y="397"/>
                </a:lnTo>
                <a:lnTo>
                  <a:pt x="1063" y="384"/>
                </a:lnTo>
                <a:lnTo>
                  <a:pt x="1063" y="384"/>
                </a:lnTo>
                <a:lnTo>
                  <a:pt x="1063" y="377"/>
                </a:lnTo>
                <a:lnTo>
                  <a:pt x="1063" y="368"/>
                </a:lnTo>
                <a:lnTo>
                  <a:pt x="1059" y="351"/>
                </a:lnTo>
                <a:lnTo>
                  <a:pt x="1055" y="335"/>
                </a:lnTo>
                <a:lnTo>
                  <a:pt x="1052" y="318"/>
                </a:lnTo>
                <a:lnTo>
                  <a:pt x="1052" y="318"/>
                </a:lnTo>
                <a:lnTo>
                  <a:pt x="1050" y="313"/>
                </a:lnTo>
                <a:lnTo>
                  <a:pt x="1050" y="305"/>
                </a:lnTo>
                <a:lnTo>
                  <a:pt x="1050" y="305"/>
                </a:lnTo>
                <a:lnTo>
                  <a:pt x="1044" y="292"/>
                </a:lnTo>
                <a:lnTo>
                  <a:pt x="1037" y="278"/>
                </a:lnTo>
                <a:lnTo>
                  <a:pt x="1037" y="278"/>
                </a:lnTo>
                <a:lnTo>
                  <a:pt x="1028" y="256"/>
                </a:lnTo>
                <a:lnTo>
                  <a:pt x="1019" y="235"/>
                </a:lnTo>
                <a:lnTo>
                  <a:pt x="1019" y="235"/>
                </a:lnTo>
                <a:lnTo>
                  <a:pt x="1017" y="228"/>
                </a:lnTo>
                <a:lnTo>
                  <a:pt x="1015" y="221"/>
                </a:lnTo>
                <a:lnTo>
                  <a:pt x="1008" y="208"/>
                </a:lnTo>
                <a:lnTo>
                  <a:pt x="998" y="197"/>
                </a:lnTo>
                <a:lnTo>
                  <a:pt x="991" y="186"/>
                </a:lnTo>
                <a:lnTo>
                  <a:pt x="991" y="186"/>
                </a:lnTo>
                <a:lnTo>
                  <a:pt x="986" y="177"/>
                </a:lnTo>
                <a:lnTo>
                  <a:pt x="980" y="166"/>
                </a:lnTo>
                <a:lnTo>
                  <a:pt x="980" y="166"/>
                </a:lnTo>
                <a:lnTo>
                  <a:pt x="975" y="158"/>
                </a:lnTo>
                <a:lnTo>
                  <a:pt x="967" y="151"/>
                </a:lnTo>
                <a:lnTo>
                  <a:pt x="967" y="151"/>
                </a:lnTo>
                <a:lnTo>
                  <a:pt x="962" y="142"/>
                </a:lnTo>
                <a:lnTo>
                  <a:pt x="954" y="132"/>
                </a:lnTo>
                <a:lnTo>
                  <a:pt x="954" y="132"/>
                </a:lnTo>
                <a:lnTo>
                  <a:pt x="943" y="121"/>
                </a:lnTo>
                <a:lnTo>
                  <a:pt x="943" y="121"/>
                </a:lnTo>
                <a:lnTo>
                  <a:pt x="940" y="116"/>
                </a:lnTo>
                <a:lnTo>
                  <a:pt x="940" y="116"/>
                </a:lnTo>
                <a:lnTo>
                  <a:pt x="940" y="114"/>
                </a:lnTo>
                <a:lnTo>
                  <a:pt x="940" y="114"/>
                </a:lnTo>
                <a:lnTo>
                  <a:pt x="938" y="114"/>
                </a:lnTo>
                <a:lnTo>
                  <a:pt x="938" y="112"/>
                </a:lnTo>
                <a:lnTo>
                  <a:pt x="936" y="110"/>
                </a:lnTo>
                <a:lnTo>
                  <a:pt x="936" y="110"/>
                </a:lnTo>
                <a:lnTo>
                  <a:pt x="936" y="110"/>
                </a:lnTo>
                <a:lnTo>
                  <a:pt x="936" y="110"/>
                </a:lnTo>
                <a:lnTo>
                  <a:pt x="927" y="105"/>
                </a:lnTo>
                <a:lnTo>
                  <a:pt x="919" y="101"/>
                </a:lnTo>
                <a:lnTo>
                  <a:pt x="919" y="101"/>
                </a:lnTo>
                <a:lnTo>
                  <a:pt x="892" y="77"/>
                </a:lnTo>
                <a:lnTo>
                  <a:pt x="877" y="68"/>
                </a:lnTo>
                <a:lnTo>
                  <a:pt x="860" y="63"/>
                </a:lnTo>
                <a:lnTo>
                  <a:pt x="860" y="63"/>
                </a:lnTo>
                <a:lnTo>
                  <a:pt x="849" y="53"/>
                </a:lnTo>
                <a:lnTo>
                  <a:pt x="837" y="46"/>
                </a:lnTo>
                <a:lnTo>
                  <a:pt x="811" y="35"/>
                </a:lnTo>
                <a:lnTo>
                  <a:pt x="811" y="35"/>
                </a:lnTo>
                <a:lnTo>
                  <a:pt x="785" y="24"/>
                </a:lnTo>
                <a:lnTo>
                  <a:pt x="756" y="13"/>
                </a:lnTo>
                <a:lnTo>
                  <a:pt x="756" y="13"/>
                </a:lnTo>
                <a:lnTo>
                  <a:pt x="741" y="9"/>
                </a:lnTo>
                <a:lnTo>
                  <a:pt x="726" y="6"/>
                </a:lnTo>
                <a:lnTo>
                  <a:pt x="726" y="6"/>
                </a:lnTo>
                <a:lnTo>
                  <a:pt x="723" y="7"/>
                </a:lnTo>
                <a:lnTo>
                  <a:pt x="719" y="7"/>
                </a:lnTo>
                <a:lnTo>
                  <a:pt x="719" y="7"/>
                </a:lnTo>
                <a:lnTo>
                  <a:pt x="702" y="4"/>
                </a:lnTo>
                <a:lnTo>
                  <a:pt x="684" y="2"/>
                </a:lnTo>
                <a:lnTo>
                  <a:pt x="667" y="2"/>
                </a:lnTo>
                <a:lnTo>
                  <a:pt x="651" y="0"/>
                </a:lnTo>
                <a:lnTo>
                  <a:pt x="651" y="0"/>
                </a:lnTo>
                <a:lnTo>
                  <a:pt x="647" y="2"/>
                </a:lnTo>
                <a:lnTo>
                  <a:pt x="647" y="2"/>
                </a:lnTo>
                <a:lnTo>
                  <a:pt x="623" y="0"/>
                </a:lnTo>
                <a:lnTo>
                  <a:pt x="599" y="0"/>
                </a:lnTo>
                <a:lnTo>
                  <a:pt x="575" y="2"/>
                </a:lnTo>
                <a:lnTo>
                  <a:pt x="557" y="7"/>
                </a:lnTo>
                <a:lnTo>
                  <a:pt x="557" y="7"/>
                </a:lnTo>
                <a:lnTo>
                  <a:pt x="542" y="7"/>
                </a:lnTo>
                <a:lnTo>
                  <a:pt x="528" y="9"/>
                </a:lnTo>
                <a:lnTo>
                  <a:pt x="498" y="18"/>
                </a:lnTo>
                <a:lnTo>
                  <a:pt x="498" y="18"/>
                </a:lnTo>
                <a:lnTo>
                  <a:pt x="483" y="20"/>
                </a:lnTo>
                <a:lnTo>
                  <a:pt x="469" y="24"/>
                </a:lnTo>
                <a:lnTo>
                  <a:pt x="469" y="24"/>
                </a:lnTo>
                <a:lnTo>
                  <a:pt x="441" y="33"/>
                </a:lnTo>
                <a:lnTo>
                  <a:pt x="426" y="39"/>
                </a:lnTo>
                <a:lnTo>
                  <a:pt x="413" y="44"/>
                </a:lnTo>
                <a:lnTo>
                  <a:pt x="413" y="44"/>
                </a:lnTo>
                <a:lnTo>
                  <a:pt x="406" y="48"/>
                </a:lnTo>
                <a:lnTo>
                  <a:pt x="401" y="53"/>
                </a:lnTo>
                <a:lnTo>
                  <a:pt x="401" y="53"/>
                </a:lnTo>
                <a:lnTo>
                  <a:pt x="388" y="59"/>
                </a:lnTo>
                <a:lnTo>
                  <a:pt x="375" y="64"/>
                </a:lnTo>
                <a:lnTo>
                  <a:pt x="375" y="64"/>
                </a:lnTo>
                <a:lnTo>
                  <a:pt x="349" y="79"/>
                </a:lnTo>
                <a:lnTo>
                  <a:pt x="325" y="94"/>
                </a:lnTo>
                <a:lnTo>
                  <a:pt x="299" y="107"/>
                </a:lnTo>
                <a:lnTo>
                  <a:pt x="279" y="121"/>
                </a:lnTo>
                <a:lnTo>
                  <a:pt x="279" y="121"/>
                </a:lnTo>
                <a:lnTo>
                  <a:pt x="268" y="131"/>
                </a:lnTo>
                <a:lnTo>
                  <a:pt x="257" y="142"/>
                </a:lnTo>
                <a:lnTo>
                  <a:pt x="257" y="142"/>
                </a:lnTo>
                <a:lnTo>
                  <a:pt x="246" y="151"/>
                </a:lnTo>
                <a:lnTo>
                  <a:pt x="235" y="158"/>
                </a:lnTo>
                <a:lnTo>
                  <a:pt x="224" y="166"/>
                </a:lnTo>
                <a:lnTo>
                  <a:pt x="213" y="175"/>
                </a:lnTo>
                <a:lnTo>
                  <a:pt x="213" y="175"/>
                </a:lnTo>
                <a:lnTo>
                  <a:pt x="206" y="186"/>
                </a:lnTo>
                <a:lnTo>
                  <a:pt x="206" y="186"/>
                </a:lnTo>
                <a:lnTo>
                  <a:pt x="193" y="197"/>
                </a:lnTo>
                <a:lnTo>
                  <a:pt x="187" y="202"/>
                </a:lnTo>
                <a:lnTo>
                  <a:pt x="187" y="202"/>
                </a:lnTo>
                <a:lnTo>
                  <a:pt x="182" y="208"/>
                </a:lnTo>
                <a:lnTo>
                  <a:pt x="180" y="210"/>
                </a:lnTo>
                <a:lnTo>
                  <a:pt x="178" y="212"/>
                </a:lnTo>
                <a:lnTo>
                  <a:pt x="174" y="215"/>
                </a:lnTo>
                <a:lnTo>
                  <a:pt x="174" y="215"/>
                </a:lnTo>
                <a:lnTo>
                  <a:pt x="167" y="224"/>
                </a:lnTo>
                <a:lnTo>
                  <a:pt x="167" y="224"/>
                </a:lnTo>
                <a:lnTo>
                  <a:pt x="154" y="239"/>
                </a:lnTo>
                <a:lnTo>
                  <a:pt x="154" y="239"/>
                </a:lnTo>
                <a:lnTo>
                  <a:pt x="141" y="256"/>
                </a:lnTo>
                <a:lnTo>
                  <a:pt x="126" y="270"/>
                </a:lnTo>
                <a:lnTo>
                  <a:pt x="126" y="270"/>
                </a:lnTo>
                <a:lnTo>
                  <a:pt x="112" y="294"/>
                </a:lnTo>
                <a:lnTo>
                  <a:pt x="95" y="320"/>
                </a:lnTo>
                <a:lnTo>
                  <a:pt x="79" y="348"/>
                </a:lnTo>
                <a:lnTo>
                  <a:pt x="64" y="375"/>
                </a:lnTo>
                <a:lnTo>
                  <a:pt x="64" y="375"/>
                </a:lnTo>
                <a:lnTo>
                  <a:pt x="62" y="383"/>
                </a:lnTo>
                <a:lnTo>
                  <a:pt x="58" y="388"/>
                </a:lnTo>
                <a:lnTo>
                  <a:pt x="53" y="399"/>
                </a:lnTo>
                <a:lnTo>
                  <a:pt x="53" y="399"/>
                </a:lnTo>
                <a:lnTo>
                  <a:pt x="44" y="421"/>
                </a:lnTo>
                <a:lnTo>
                  <a:pt x="36" y="443"/>
                </a:lnTo>
                <a:lnTo>
                  <a:pt x="29" y="467"/>
                </a:lnTo>
                <a:lnTo>
                  <a:pt x="20" y="489"/>
                </a:lnTo>
                <a:lnTo>
                  <a:pt x="20" y="489"/>
                </a:lnTo>
                <a:lnTo>
                  <a:pt x="11" y="535"/>
                </a:lnTo>
                <a:lnTo>
                  <a:pt x="3" y="585"/>
                </a:lnTo>
                <a:lnTo>
                  <a:pt x="1" y="609"/>
                </a:lnTo>
                <a:lnTo>
                  <a:pt x="0" y="635"/>
                </a:lnTo>
                <a:lnTo>
                  <a:pt x="1" y="659"/>
                </a:lnTo>
                <a:lnTo>
                  <a:pt x="3" y="684"/>
                </a:lnTo>
                <a:lnTo>
                  <a:pt x="3" y="684"/>
                </a:lnTo>
                <a:lnTo>
                  <a:pt x="5" y="710"/>
                </a:lnTo>
                <a:lnTo>
                  <a:pt x="11" y="736"/>
                </a:lnTo>
                <a:lnTo>
                  <a:pt x="16" y="762"/>
                </a:lnTo>
                <a:lnTo>
                  <a:pt x="25" y="787"/>
                </a:lnTo>
                <a:lnTo>
                  <a:pt x="25" y="787"/>
                </a:lnTo>
                <a:lnTo>
                  <a:pt x="34" y="811"/>
                </a:lnTo>
                <a:lnTo>
                  <a:pt x="47" y="835"/>
                </a:lnTo>
                <a:lnTo>
                  <a:pt x="60" y="857"/>
                </a:lnTo>
                <a:lnTo>
                  <a:pt x="77" y="879"/>
                </a:lnTo>
                <a:lnTo>
                  <a:pt x="77" y="879"/>
                </a:lnTo>
                <a:lnTo>
                  <a:pt x="80" y="889"/>
                </a:lnTo>
                <a:lnTo>
                  <a:pt x="86" y="896"/>
                </a:lnTo>
                <a:lnTo>
                  <a:pt x="93" y="903"/>
                </a:lnTo>
                <a:lnTo>
                  <a:pt x="101" y="909"/>
                </a:lnTo>
                <a:lnTo>
                  <a:pt x="101" y="909"/>
                </a:lnTo>
                <a:lnTo>
                  <a:pt x="101" y="911"/>
                </a:lnTo>
                <a:lnTo>
                  <a:pt x="103" y="914"/>
                </a:lnTo>
                <a:lnTo>
                  <a:pt x="108" y="922"/>
                </a:lnTo>
                <a:lnTo>
                  <a:pt x="108" y="922"/>
                </a:lnTo>
                <a:lnTo>
                  <a:pt x="114" y="925"/>
                </a:lnTo>
                <a:lnTo>
                  <a:pt x="114" y="925"/>
                </a:lnTo>
                <a:lnTo>
                  <a:pt x="115" y="925"/>
                </a:lnTo>
                <a:lnTo>
                  <a:pt x="117" y="927"/>
                </a:lnTo>
                <a:lnTo>
                  <a:pt x="117" y="927"/>
                </a:lnTo>
                <a:lnTo>
                  <a:pt x="119" y="929"/>
                </a:lnTo>
                <a:lnTo>
                  <a:pt x="119" y="929"/>
                </a:lnTo>
                <a:lnTo>
                  <a:pt x="119" y="929"/>
                </a:lnTo>
                <a:lnTo>
                  <a:pt x="119" y="929"/>
                </a:lnTo>
                <a:lnTo>
                  <a:pt x="119" y="929"/>
                </a:lnTo>
                <a:lnTo>
                  <a:pt x="130" y="940"/>
                </a:lnTo>
                <a:lnTo>
                  <a:pt x="130" y="940"/>
                </a:lnTo>
                <a:lnTo>
                  <a:pt x="143" y="951"/>
                </a:lnTo>
                <a:lnTo>
                  <a:pt x="156" y="960"/>
                </a:lnTo>
                <a:lnTo>
                  <a:pt x="156" y="960"/>
                </a:lnTo>
                <a:lnTo>
                  <a:pt x="161" y="962"/>
                </a:lnTo>
                <a:lnTo>
                  <a:pt x="167" y="966"/>
                </a:lnTo>
                <a:lnTo>
                  <a:pt x="174" y="969"/>
                </a:lnTo>
                <a:lnTo>
                  <a:pt x="182" y="971"/>
                </a:lnTo>
                <a:lnTo>
                  <a:pt x="182" y="971"/>
                </a:lnTo>
                <a:lnTo>
                  <a:pt x="182" y="973"/>
                </a:lnTo>
                <a:lnTo>
                  <a:pt x="180" y="973"/>
                </a:lnTo>
                <a:lnTo>
                  <a:pt x="178" y="973"/>
                </a:lnTo>
                <a:lnTo>
                  <a:pt x="180" y="975"/>
                </a:lnTo>
                <a:lnTo>
                  <a:pt x="180" y="975"/>
                </a:lnTo>
                <a:lnTo>
                  <a:pt x="187" y="977"/>
                </a:lnTo>
                <a:lnTo>
                  <a:pt x="196" y="980"/>
                </a:lnTo>
                <a:lnTo>
                  <a:pt x="217" y="990"/>
                </a:lnTo>
                <a:lnTo>
                  <a:pt x="217" y="990"/>
                </a:lnTo>
                <a:lnTo>
                  <a:pt x="239" y="999"/>
                </a:lnTo>
                <a:lnTo>
                  <a:pt x="257" y="1004"/>
                </a:lnTo>
                <a:lnTo>
                  <a:pt x="257" y="1004"/>
                </a:lnTo>
                <a:lnTo>
                  <a:pt x="257" y="1003"/>
                </a:lnTo>
                <a:lnTo>
                  <a:pt x="259" y="1003"/>
                </a:lnTo>
                <a:lnTo>
                  <a:pt x="259" y="1003"/>
                </a:lnTo>
                <a:lnTo>
                  <a:pt x="261" y="1004"/>
                </a:lnTo>
                <a:lnTo>
                  <a:pt x="264" y="1004"/>
                </a:lnTo>
                <a:lnTo>
                  <a:pt x="268" y="1004"/>
                </a:lnTo>
                <a:lnTo>
                  <a:pt x="272" y="1004"/>
                </a:lnTo>
                <a:lnTo>
                  <a:pt x="272" y="1004"/>
                </a:lnTo>
                <a:lnTo>
                  <a:pt x="285" y="1008"/>
                </a:lnTo>
                <a:lnTo>
                  <a:pt x="298" y="1010"/>
                </a:lnTo>
                <a:lnTo>
                  <a:pt x="320" y="1010"/>
                </a:lnTo>
                <a:lnTo>
                  <a:pt x="320" y="1010"/>
                </a:lnTo>
                <a:lnTo>
                  <a:pt x="364" y="1006"/>
                </a:lnTo>
                <a:lnTo>
                  <a:pt x="364" y="1006"/>
                </a:lnTo>
                <a:lnTo>
                  <a:pt x="373" y="1010"/>
                </a:lnTo>
                <a:lnTo>
                  <a:pt x="377" y="1012"/>
                </a:lnTo>
                <a:lnTo>
                  <a:pt x="380" y="1010"/>
                </a:lnTo>
                <a:lnTo>
                  <a:pt x="380" y="1010"/>
                </a:lnTo>
                <a:lnTo>
                  <a:pt x="373" y="1008"/>
                </a:lnTo>
                <a:lnTo>
                  <a:pt x="369" y="1008"/>
                </a:lnTo>
                <a:lnTo>
                  <a:pt x="369" y="1004"/>
                </a:lnTo>
                <a:lnTo>
                  <a:pt x="369" y="1004"/>
                </a:lnTo>
                <a:lnTo>
                  <a:pt x="377" y="1006"/>
                </a:lnTo>
                <a:lnTo>
                  <a:pt x="384" y="1006"/>
                </a:lnTo>
                <a:lnTo>
                  <a:pt x="390" y="1004"/>
                </a:lnTo>
                <a:lnTo>
                  <a:pt x="395" y="1003"/>
                </a:lnTo>
                <a:lnTo>
                  <a:pt x="395" y="1003"/>
                </a:lnTo>
                <a:lnTo>
                  <a:pt x="408" y="1003"/>
                </a:lnTo>
                <a:lnTo>
                  <a:pt x="415" y="1001"/>
                </a:lnTo>
                <a:lnTo>
                  <a:pt x="421" y="999"/>
                </a:lnTo>
                <a:lnTo>
                  <a:pt x="421" y="999"/>
                </a:lnTo>
                <a:lnTo>
                  <a:pt x="421" y="999"/>
                </a:lnTo>
                <a:lnTo>
                  <a:pt x="421" y="997"/>
                </a:lnTo>
                <a:lnTo>
                  <a:pt x="421" y="995"/>
                </a:lnTo>
                <a:lnTo>
                  <a:pt x="423" y="995"/>
                </a:lnTo>
                <a:lnTo>
                  <a:pt x="423" y="995"/>
                </a:lnTo>
                <a:lnTo>
                  <a:pt x="434" y="995"/>
                </a:lnTo>
                <a:lnTo>
                  <a:pt x="441" y="993"/>
                </a:lnTo>
                <a:lnTo>
                  <a:pt x="448" y="993"/>
                </a:lnTo>
                <a:lnTo>
                  <a:pt x="458" y="993"/>
                </a:lnTo>
                <a:lnTo>
                  <a:pt x="458" y="993"/>
                </a:lnTo>
                <a:lnTo>
                  <a:pt x="463" y="990"/>
                </a:lnTo>
                <a:lnTo>
                  <a:pt x="469" y="988"/>
                </a:lnTo>
                <a:lnTo>
                  <a:pt x="476" y="986"/>
                </a:lnTo>
                <a:lnTo>
                  <a:pt x="482" y="986"/>
                </a:lnTo>
                <a:lnTo>
                  <a:pt x="482" y="986"/>
                </a:lnTo>
                <a:lnTo>
                  <a:pt x="482" y="984"/>
                </a:lnTo>
                <a:lnTo>
                  <a:pt x="480" y="984"/>
                </a:lnTo>
                <a:lnTo>
                  <a:pt x="478" y="982"/>
                </a:lnTo>
                <a:lnTo>
                  <a:pt x="480" y="982"/>
                </a:lnTo>
                <a:lnTo>
                  <a:pt x="480" y="982"/>
                </a:lnTo>
                <a:lnTo>
                  <a:pt x="494" y="977"/>
                </a:lnTo>
                <a:lnTo>
                  <a:pt x="504" y="975"/>
                </a:lnTo>
                <a:lnTo>
                  <a:pt x="511" y="975"/>
                </a:lnTo>
                <a:lnTo>
                  <a:pt x="511" y="975"/>
                </a:lnTo>
                <a:lnTo>
                  <a:pt x="515" y="969"/>
                </a:lnTo>
                <a:lnTo>
                  <a:pt x="518" y="968"/>
                </a:lnTo>
                <a:lnTo>
                  <a:pt x="518" y="968"/>
                </a:lnTo>
                <a:lnTo>
                  <a:pt x="520" y="968"/>
                </a:lnTo>
                <a:lnTo>
                  <a:pt x="520" y="968"/>
                </a:lnTo>
                <a:lnTo>
                  <a:pt x="520" y="969"/>
                </a:lnTo>
                <a:lnTo>
                  <a:pt x="522" y="969"/>
                </a:lnTo>
                <a:lnTo>
                  <a:pt x="522" y="969"/>
                </a:lnTo>
                <a:lnTo>
                  <a:pt x="522" y="968"/>
                </a:lnTo>
                <a:lnTo>
                  <a:pt x="522" y="966"/>
                </a:lnTo>
                <a:lnTo>
                  <a:pt x="518" y="964"/>
                </a:lnTo>
                <a:lnTo>
                  <a:pt x="518" y="962"/>
                </a:lnTo>
                <a:lnTo>
                  <a:pt x="518" y="962"/>
                </a:lnTo>
                <a:lnTo>
                  <a:pt x="520" y="960"/>
                </a:lnTo>
                <a:lnTo>
                  <a:pt x="522" y="958"/>
                </a:lnTo>
                <a:lnTo>
                  <a:pt x="524" y="955"/>
                </a:lnTo>
                <a:lnTo>
                  <a:pt x="524" y="955"/>
                </a:lnTo>
                <a:lnTo>
                  <a:pt x="529" y="953"/>
                </a:lnTo>
                <a:lnTo>
                  <a:pt x="533" y="951"/>
                </a:lnTo>
                <a:lnTo>
                  <a:pt x="542" y="946"/>
                </a:lnTo>
                <a:lnTo>
                  <a:pt x="542" y="946"/>
                </a:lnTo>
                <a:lnTo>
                  <a:pt x="551" y="940"/>
                </a:lnTo>
                <a:lnTo>
                  <a:pt x="562" y="936"/>
                </a:lnTo>
                <a:lnTo>
                  <a:pt x="562" y="936"/>
                </a:lnTo>
                <a:lnTo>
                  <a:pt x="568" y="931"/>
                </a:lnTo>
                <a:lnTo>
                  <a:pt x="574" y="927"/>
                </a:lnTo>
                <a:lnTo>
                  <a:pt x="574" y="927"/>
                </a:lnTo>
                <a:lnTo>
                  <a:pt x="583" y="925"/>
                </a:lnTo>
                <a:lnTo>
                  <a:pt x="590" y="923"/>
                </a:lnTo>
                <a:lnTo>
                  <a:pt x="590" y="923"/>
                </a:lnTo>
                <a:lnTo>
                  <a:pt x="590" y="922"/>
                </a:lnTo>
                <a:lnTo>
                  <a:pt x="590" y="922"/>
                </a:lnTo>
                <a:lnTo>
                  <a:pt x="590" y="920"/>
                </a:lnTo>
                <a:lnTo>
                  <a:pt x="590" y="920"/>
                </a:lnTo>
                <a:lnTo>
                  <a:pt x="590" y="920"/>
                </a:lnTo>
                <a:lnTo>
                  <a:pt x="618" y="903"/>
                </a:lnTo>
                <a:lnTo>
                  <a:pt x="629" y="896"/>
                </a:lnTo>
                <a:lnTo>
                  <a:pt x="638" y="887"/>
                </a:lnTo>
                <a:lnTo>
                  <a:pt x="638" y="887"/>
                </a:lnTo>
                <a:lnTo>
                  <a:pt x="631" y="892"/>
                </a:lnTo>
                <a:lnTo>
                  <a:pt x="625" y="898"/>
                </a:lnTo>
                <a:lnTo>
                  <a:pt x="612" y="905"/>
                </a:lnTo>
                <a:lnTo>
                  <a:pt x="599" y="911"/>
                </a:lnTo>
                <a:lnTo>
                  <a:pt x="586" y="920"/>
                </a:lnTo>
                <a:lnTo>
                  <a:pt x="586" y="920"/>
                </a:lnTo>
                <a:lnTo>
                  <a:pt x="583" y="920"/>
                </a:lnTo>
                <a:lnTo>
                  <a:pt x="579" y="922"/>
                </a:lnTo>
                <a:lnTo>
                  <a:pt x="577" y="922"/>
                </a:lnTo>
                <a:lnTo>
                  <a:pt x="574" y="922"/>
                </a:lnTo>
                <a:lnTo>
                  <a:pt x="574" y="922"/>
                </a:lnTo>
                <a:lnTo>
                  <a:pt x="574" y="923"/>
                </a:lnTo>
                <a:lnTo>
                  <a:pt x="575" y="923"/>
                </a:lnTo>
                <a:lnTo>
                  <a:pt x="575" y="925"/>
                </a:lnTo>
                <a:lnTo>
                  <a:pt x="574" y="925"/>
                </a:lnTo>
                <a:lnTo>
                  <a:pt x="574" y="925"/>
                </a:lnTo>
                <a:lnTo>
                  <a:pt x="572" y="925"/>
                </a:lnTo>
                <a:lnTo>
                  <a:pt x="570" y="925"/>
                </a:lnTo>
                <a:lnTo>
                  <a:pt x="570" y="925"/>
                </a:lnTo>
                <a:lnTo>
                  <a:pt x="568" y="923"/>
                </a:lnTo>
                <a:lnTo>
                  <a:pt x="568" y="922"/>
                </a:lnTo>
                <a:lnTo>
                  <a:pt x="562" y="920"/>
                </a:lnTo>
                <a:lnTo>
                  <a:pt x="562" y="920"/>
                </a:lnTo>
                <a:lnTo>
                  <a:pt x="540" y="929"/>
                </a:lnTo>
                <a:lnTo>
                  <a:pt x="520" y="938"/>
                </a:lnTo>
                <a:lnTo>
                  <a:pt x="520" y="938"/>
                </a:lnTo>
                <a:lnTo>
                  <a:pt x="520" y="938"/>
                </a:lnTo>
                <a:lnTo>
                  <a:pt x="520" y="940"/>
                </a:lnTo>
                <a:lnTo>
                  <a:pt x="520" y="940"/>
                </a:lnTo>
                <a:lnTo>
                  <a:pt x="520" y="942"/>
                </a:lnTo>
                <a:lnTo>
                  <a:pt x="520" y="942"/>
                </a:lnTo>
                <a:lnTo>
                  <a:pt x="504" y="947"/>
                </a:lnTo>
                <a:lnTo>
                  <a:pt x="504" y="947"/>
                </a:lnTo>
                <a:lnTo>
                  <a:pt x="500" y="944"/>
                </a:lnTo>
                <a:lnTo>
                  <a:pt x="498" y="942"/>
                </a:lnTo>
                <a:lnTo>
                  <a:pt x="498" y="938"/>
                </a:lnTo>
                <a:lnTo>
                  <a:pt x="498" y="938"/>
                </a:lnTo>
                <a:lnTo>
                  <a:pt x="513" y="933"/>
                </a:lnTo>
                <a:lnTo>
                  <a:pt x="529" y="925"/>
                </a:lnTo>
                <a:lnTo>
                  <a:pt x="562" y="909"/>
                </a:lnTo>
                <a:lnTo>
                  <a:pt x="562" y="909"/>
                </a:lnTo>
                <a:lnTo>
                  <a:pt x="574" y="907"/>
                </a:lnTo>
                <a:lnTo>
                  <a:pt x="577" y="903"/>
                </a:lnTo>
                <a:lnTo>
                  <a:pt x="579" y="900"/>
                </a:lnTo>
                <a:lnTo>
                  <a:pt x="579" y="900"/>
                </a:lnTo>
                <a:lnTo>
                  <a:pt x="572" y="903"/>
                </a:lnTo>
                <a:lnTo>
                  <a:pt x="564" y="905"/>
                </a:lnTo>
                <a:lnTo>
                  <a:pt x="559" y="905"/>
                </a:lnTo>
                <a:lnTo>
                  <a:pt x="551" y="907"/>
                </a:lnTo>
                <a:lnTo>
                  <a:pt x="551" y="907"/>
                </a:lnTo>
                <a:lnTo>
                  <a:pt x="542" y="911"/>
                </a:lnTo>
                <a:lnTo>
                  <a:pt x="535" y="914"/>
                </a:lnTo>
                <a:lnTo>
                  <a:pt x="528" y="918"/>
                </a:lnTo>
                <a:lnTo>
                  <a:pt x="518" y="922"/>
                </a:lnTo>
                <a:lnTo>
                  <a:pt x="518" y="922"/>
                </a:lnTo>
                <a:lnTo>
                  <a:pt x="515" y="922"/>
                </a:lnTo>
                <a:lnTo>
                  <a:pt x="511" y="922"/>
                </a:lnTo>
                <a:lnTo>
                  <a:pt x="511" y="922"/>
                </a:lnTo>
                <a:lnTo>
                  <a:pt x="507" y="923"/>
                </a:lnTo>
                <a:lnTo>
                  <a:pt x="504" y="927"/>
                </a:lnTo>
                <a:lnTo>
                  <a:pt x="504" y="927"/>
                </a:lnTo>
                <a:lnTo>
                  <a:pt x="500" y="925"/>
                </a:lnTo>
                <a:lnTo>
                  <a:pt x="496" y="925"/>
                </a:lnTo>
                <a:lnTo>
                  <a:pt x="496" y="925"/>
                </a:lnTo>
                <a:lnTo>
                  <a:pt x="491" y="929"/>
                </a:lnTo>
                <a:lnTo>
                  <a:pt x="483" y="933"/>
                </a:lnTo>
                <a:lnTo>
                  <a:pt x="483" y="933"/>
                </a:lnTo>
                <a:lnTo>
                  <a:pt x="470" y="933"/>
                </a:lnTo>
                <a:lnTo>
                  <a:pt x="456" y="934"/>
                </a:lnTo>
                <a:lnTo>
                  <a:pt x="456" y="934"/>
                </a:lnTo>
                <a:lnTo>
                  <a:pt x="454" y="933"/>
                </a:lnTo>
                <a:lnTo>
                  <a:pt x="456" y="929"/>
                </a:lnTo>
                <a:lnTo>
                  <a:pt x="456" y="929"/>
                </a:lnTo>
                <a:lnTo>
                  <a:pt x="482" y="923"/>
                </a:lnTo>
                <a:lnTo>
                  <a:pt x="482" y="923"/>
                </a:lnTo>
                <a:lnTo>
                  <a:pt x="480" y="923"/>
                </a:lnTo>
                <a:lnTo>
                  <a:pt x="478" y="922"/>
                </a:lnTo>
                <a:lnTo>
                  <a:pt x="478" y="922"/>
                </a:lnTo>
                <a:lnTo>
                  <a:pt x="483" y="922"/>
                </a:lnTo>
                <a:lnTo>
                  <a:pt x="485" y="920"/>
                </a:lnTo>
                <a:lnTo>
                  <a:pt x="485" y="920"/>
                </a:lnTo>
                <a:lnTo>
                  <a:pt x="482" y="920"/>
                </a:lnTo>
                <a:lnTo>
                  <a:pt x="478" y="918"/>
                </a:lnTo>
                <a:lnTo>
                  <a:pt x="478" y="914"/>
                </a:lnTo>
                <a:lnTo>
                  <a:pt x="480" y="911"/>
                </a:lnTo>
                <a:lnTo>
                  <a:pt x="480" y="911"/>
                </a:lnTo>
                <a:lnTo>
                  <a:pt x="494" y="907"/>
                </a:lnTo>
                <a:lnTo>
                  <a:pt x="513" y="901"/>
                </a:lnTo>
                <a:lnTo>
                  <a:pt x="542" y="892"/>
                </a:lnTo>
                <a:lnTo>
                  <a:pt x="542" y="892"/>
                </a:lnTo>
                <a:lnTo>
                  <a:pt x="544" y="889"/>
                </a:lnTo>
                <a:lnTo>
                  <a:pt x="546" y="885"/>
                </a:lnTo>
                <a:lnTo>
                  <a:pt x="546" y="885"/>
                </a:lnTo>
                <a:lnTo>
                  <a:pt x="575" y="872"/>
                </a:lnTo>
                <a:lnTo>
                  <a:pt x="588" y="865"/>
                </a:lnTo>
                <a:lnTo>
                  <a:pt x="603" y="857"/>
                </a:lnTo>
                <a:lnTo>
                  <a:pt x="603" y="857"/>
                </a:lnTo>
                <a:lnTo>
                  <a:pt x="586" y="863"/>
                </a:lnTo>
                <a:lnTo>
                  <a:pt x="568" y="872"/>
                </a:lnTo>
                <a:lnTo>
                  <a:pt x="531" y="889"/>
                </a:lnTo>
                <a:lnTo>
                  <a:pt x="531" y="889"/>
                </a:lnTo>
                <a:lnTo>
                  <a:pt x="531" y="887"/>
                </a:lnTo>
                <a:lnTo>
                  <a:pt x="529" y="887"/>
                </a:lnTo>
                <a:lnTo>
                  <a:pt x="528" y="887"/>
                </a:lnTo>
                <a:lnTo>
                  <a:pt x="528" y="887"/>
                </a:lnTo>
                <a:lnTo>
                  <a:pt x="520" y="890"/>
                </a:lnTo>
                <a:lnTo>
                  <a:pt x="511" y="894"/>
                </a:lnTo>
                <a:lnTo>
                  <a:pt x="496" y="900"/>
                </a:lnTo>
                <a:lnTo>
                  <a:pt x="496" y="900"/>
                </a:lnTo>
                <a:lnTo>
                  <a:pt x="482" y="890"/>
                </a:lnTo>
                <a:lnTo>
                  <a:pt x="482" y="890"/>
                </a:lnTo>
                <a:lnTo>
                  <a:pt x="470" y="894"/>
                </a:lnTo>
                <a:lnTo>
                  <a:pt x="461" y="894"/>
                </a:lnTo>
                <a:lnTo>
                  <a:pt x="443" y="894"/>
                </a:lnTo>
                <a:lnTo>
                  <a:pt x="443" y="894"/>
                </a:lnTo>
                <a:lnTo>
                  <a:pt x="424" y="890"/>
                </a:lnTo>
                <a:lnTo>
                  <a:pt x="406" y="889"/>
                </a:lnTo>
                <a:lnTo>
                  <a:pt x="406" y="889"/>
                </a:lnTo>
                <a:lnTo>
                  <a:pt x="404" y="887"/>
                </a:lnTo>
                <a:lnTo>
                  <a:pt x="402" y="883"/>
                </a:lnTo>
                <a:lnTo>
                  <a:pt x="402" y="883"/>
                </a:lnTo>
                <a:lnTo>
                  <a:pt x="408" y="876"/>
                </a:lnTo>
                <a:lnTo>
                  <a:pt x="408" y="876"/>
                </a:lnTo>
                <a:lnTo>
                  <a:pt x="415" y="876"/>
                </a:lnTo>
                <a:lnTo>
                  <a:pt x="421" y="876"/>
                </a:lnTo>
                <a:lnTo>
                  <a:pt x="421" y="876"/>
                </a:lnTo>
                <a:lnTo>
                  <a:pt x="437" y="870"/>
                </a:lnTo>
                <a:lnTo>
                  <a:pt x="456" y="866"/>
                </a:lnTo>
                <a:lnTo>
                  <a:pt x="456" y="866"/>
                </a:lnTo>
                <a:lnTo>
                  <a:pt x="476" y="863"/>
                </a:lnTo>
                <a:lnTo>
                  <a:pt x="496" y="855"/>
                </a:lnTo>
                <a:lnTo>
                  <a:pt x="496" y="855"/>
                </a:lnTo>
                <a:lnTo>
                  <a:pt x="496" y="852"/>
                </a:lnTo>
                <a:lnTo>
                  <a:pt x="494" y="850"/>
                </a:lnTo>
                <a:lnTo>
                  <a:pt x="491" y="844"/>
                </a:lnTo>
                <a:lnTo>
                  <a:pt x="491" y="844"/>
                </a:lnTo>
                <a:lnTo>
                  <a:pt x="482" y="846"/>
                </a:lnTo>
                <a:lnTo>
                  <a:pt x="474" y="850"/>
                </a:lnTo>
                <a:lnTo>
                  <a:pt x="465" y="852"/>
                </a:lnTo>
                <a:lnTo>
                  <a:pt x="456" y="852"/>
                </a:lnTo>
                <a:lnTo>
                  <a:pt x="456" y="852"/>
                </a:lnTo>
                <a:lnTo>
                  <a:pt x="452" y="844"/>
                </a:lnTo>
                <a:lnTo>
                  <a:pt x="452" y="839"/>
                </a:lnTo>
                <a:lnTo>
                  <a:pt x="456" y="833"/>
                </a:lnTo>
                <a:lnTo>
                  <a:pt x="461" y="831"/>
                </a:lnTo>
                <a:lnTo>
                  <a:pt x="513" y="817"/>
                </a:lnTo>
                <a:lnTo>
                  <a:pt x="513" y="817"/>
                </a:lnTo>
                <a:lnTo>
                  <a:pt x="546" y="800"/>
                </a:lnTo>
                <a:lnTo>
                  <a:pt x="577" y="782"/>
                </a:lnTo>
                <a:lnTo>
                  <a:pt x="577" y="782"/>
                </a:lnTo>
                <a:lnTo>
                  <a:pt x="607" y="762"/>
                </a:lnTo>
                <a:lnTo>
                  <a:pt x="621" y="751"/>
                </a:lnTo>
                <a:lnTo>
                  <a:pt x="636" y="738"/>
                </a:lnTo>
                <a:lnTo>
                  <a:pt x="636" y="738"/>
                </a:lnTo>
                <a:lnTo>
                  <a:pt x="603" y="762"/>
                </a:lnTo>
                <a:lnTo>
                  <a:pt x="588" y="773"/>
                </a:lnTo>
                <a:lnTo>
                  <a:pt x="572" y="780"/>
                </a:lnTo>
                <a:lnTo>
                  <a:pt x="572" y="780"/>
                </a:lnTo>
                <a:lnTo>
                  <a:pt x="572" y="784"/>
                </a:lnTo>
                <a:lnTo>
                  <a:pt x="570" y="784"/>
                </a:lnTo>
                <a:lnTo>
                  <a:pt x="570" y="784"/>
                </a:lnTo>
                <a:lnTo>
                  <a:pt x="537" y="800"/>
                </a:lnTo>
                <a:lnTo>
                  <a:pt x="505" y="817"/>
                </a:lnTo>
                <a:lnTo>
                  <a:pt x="505" y="817"/>
                </a:lnTo>
                <a:lnTo>
                  <a:pt x="502" y="815"/>
                </a:lnTo>
                <a:lnTo>
                  <a:pt x="498" y="817"/>
                </a:lnTo>
                <a:lnTo>
                  <a:pt x="489" y="819"/>
                </a:lnTo>
                <a:lnTo>
                  <a:pt x="480" y="822"/>
                </a:lnTo>
                <a:lnTo>
                  <a:pt x="476" y="822"/>
                </a:lnTo>
                <a:lnTo>
                  <a:pt x="472" y="820"/>
                </a:lnTo>
                <a:lnTo>
                  <a:pt x="472" y="820"/>
                </a:lnTo>
                <a:lnTo>
                  <a:pt x="472" y="815"/>
                </a:lnTo>
                <a:lnTo>
                  <a:pt x="476" y="808"/>
                </a:lnTo>
                <a:lnTo>
                  <a:pt x="480" y="804"/>
                </a:lnTo>
                <a:lnTo>
                  <a:pt x="485" y="800"/>
                </a:lnTo>
                <a:lnTo>
                  <a:pt x="485" y="800"/>
                </a:lnTo>
                <a:lnTo>
                  <a:pt x="478" y="802"/>
                </a:lnTo>
                <a:lnTo>
                  <a:pt x="472" y="802"/>
                </a:lnTo>
                <a:lnTo>
                  <a:pt x="461" y="802"/>
                </a:lnTo>
                <a:lnTo>
                  <a:pt x="461" y="802"/>
                </a:lnTo>
                <a:lnTo>
                  <a:pt x="450" y="806"/>
                </a:lnTo>
                <a:lnTo>
                  <a:pt x="447" y="808"/>
                </a:lnTo>
                <a:lnTo>
                  <a:pt x="443" y="808"/>
                </a:lnTo>
                <a:lnTo>
                  <a:pt x="443" y="808"/>
                </a:lnTo>
                <a:lnTo>
                  <a:pt x="443" y="806"/>
                </a:lnTo>
                <a:lnTo>
                  <a:pt x="441" y="804"/>
                </a:lnTo>
                <a:lnTo>
                  <a:pt x="441" y="804"/>
                </a:lnTo>
                <a:lnTo>
                  <a:pt x="437" y="806"/>
                </a:lnTo>
                <a:lnTo>
                  <a:pt x="437" y="806"/>
                </a:lnTo>
                <a:lnTo>
                  <a:pt x="434" y="808"/>
                </a:lnTo>
                <a:lnTo>
                  <a:pt x="432" y="808"/>
                </a:lnTo>
                <a:lnTo>
                  <a:pt x="432" y="808"/>
                </a:lnTo>
                <a:lnTo>
                  <a:pt x="426" y="808"/>
                </a:lnTo>
                <a:lnTo>
                  <a:pt x="423" y="806"/>
                </a:lnTo>
                <a:lnTo>
                  <a:pt x="423" y="806"/>
                </a:lnTo>
                <a:lnTo>
                  <a:pt x="401" y="808"/>
                </a:lnTo>
                <a:lnTo>
                  <a:pt x="390" y="808"/>
                </a:lnTo>
                <a:lnTo>
                  <a:pt x="379" y="806"/>
                </a:lnTo>
                <a:lnTo>
                  <a:pt x="379" y="806"/>
                </a:lnTo>
                <a:lnTo>
                  <a:pt x="375" y="806"/>
                </a:lnTo>
                <a:lnTo>
                  <a:pt x="375" y="806"/>
                </a:lnTo>
                <a:lnTo>
                  <a:pt x="373" y="804"/>
                </a:lnTo>
                <a:lnTo>
                  <a:pt x="373" y="802"/>
                </a:lnTo>
                <a:lnTo>
                  <a:pt x="373" y="802"/>
                </a:lnTo>
                <a:lnTo>
                  <a:pt x="371" y="804"/>
                </a:lnTo>
                <a:lnTo>
                  <a:pt x="369" y="804"/>
                </a:lnTo>
                <a:lnTo>
                  <a:pt x="369" y="804"/>
                </a:lnTo>
                <a:lnTo>
                  <a:pt x="355" y="800"/>
                </a:lnTo>
                <a:lnTo>
                  <a:pt x="355" y="800"/>
                </a:lnTo>
                <a:lnTo>
                  <a:pt x="345" y="798"/>
                </a:lnTo>
                <a:lnTo>
                  <a:pt x="336" y="795"/>
                </a:lnTo>
                <a:lnTo>
                  <a:pt x="320" y="787"/>
                </a:lnTo>
                <a:lnTo>
                  <a:pt x="320" y="787"/>
                </a:lnTo>
                <a:lnTo>
                  <a:pt x="320" y="785"/>
                </a:lnTo>
                <a:lnTo>
                  <a:pt x="320" y="785"/>
                </a:lnTo>
                <a:lnTo>
                  <a:pt x="321" y="784"/>
                </a:lnTo>
                <a:lnTo>
                  <a:pt x="320" y="784"/>
                </a:lnTo>
                <a:lnTo>
                  <a:pt x="320" y="784"/>
                </a:lnTo>
                <a:lnTo>
                  <a:pt x="301" y="769"/>
                </a:lnTo>
                <a:lnTo>
                  <a:pt x="301" y="769"/>
                </a:lnTo>
                <a:lnTo>
                  <a:pt x="294" y="762"/>
                </a:lnTo>
                <a:lnTo>
                  <a:pt x="294" y="762"/>
                </a:lnTo>
                <a:lnTo>
                  <a:pt x="292" y="758"/>
                </a:lnTo>
                <a:lnTo>
                  <a:pt x="290" y="758"/>
                </a:lnTo>
                <a:lnTo>
                  <a:pt x="290" y="758"/>
                </a:lnTo>
                <a:lnTo>
                  <a:pt x="290" y="756"/>
                </a:lnTo>
                <a:lnTo>
                  <a:pt x="290" y="756"/>
                </a:lnTo>
                <a:lnTo>
                  <a:pt x="290" y="756"/>
                </a:lnTo>
                <a:lnTo>
                  <a:pt x="290" y="756"/>
                </a:lnTo>
                <a:lnTo>
                  <a:pt x="292" y="758"/>
                </a:lnTo>
                <a:lnTo>
                  <a:pt x="292" y="758"/>
                </a:lnTo>
                <a:lnTo>
                  <a:pt x="292" y="758"/>
                </a:lnTo>
                <a:lnTo>
                  <a:pt x="292" y="758"/>
                </a:lnTo>
                <a:lnTo>
                  <a:pt x="287" y="752"/>
                </a:lnTo>
                <a:lnTo>
                  <a:pt x="287" y="752"/>
                </a:lnTo>
                <a:lnTo>
                  <a:pt x="287" y="752"/>
                </a:lnTo>
                <a:lnTo>
                  <a:pt x="287" y="752"/>
                </a:lnTo>
                <a:lnTo>
                  <a:pt x="287" y="751"/>
                </a:lnTo>
                <a:lnTo>
                  <a:pt x="287" y="751"/>
                </a:lnTo>
                <a:lnTo>
                  <a:pt x="288" y="749"/>
                </a:lnTo>
                <a:lnTo>
                  <a:pt x="288" y="749"/>
                </a:lnTo>
                <a:lnTo>
                  <a:pt x="287" y="747"/>
                </a:lnTo>
                <a:lnTo>
                  <a:pt x="287" y="749"/>
                </a:lnTo>
                <a:lnTo>
                  <a:pt x="285" y="749"/>
                </a:lnTo>
                <a:lnTo>
                  <a:pt x="283" y="749"/>
                </a:lnTo>
                <a:lnTo>
                  <a:pt x="283" y="749"/>
                </a:lnTo>
                <a:lnTo>
                  <a:pt x="285" y="743"/>
                </a:lnTo>
                <a:lnTo>
                  <a:pt x="285" y="743"/>
                </a:lnTo>
                <a:lnTo>
                  <a:pt x="272" y="721"/>
                </a:lnTo>
                <a:lnTo>
                  <a:pt x="272" y="721"/>
                </a:lnTo>
                <a:lnTo>
                  <a:pt x="266" y="708"/>
                </a:lnTo>
                <a:lnTo>
                  <a:pt x="261" y="694"/>
                </a:lnTo>
                <a:lnTo>
                  <a:pt x="261" y="694"/>
                </a:lnTo>
                <a:lnTo>
                  <a:pt x="257" y="679"/>
                </a:lnTo>
                <a:lnTo>
                  <a:pt x="255" y="664"/>
                </a:lnTo>
                <a:lnTo>
                  <a:pt x="253" y="648"/>
                </a:lnTo>
                <a:lnTo>
                  <a:pt x="255" y="631"/>
                </a:lnTo>
                <a:lnTo>
                  <a:pt x="255" y="631"/>
                </a:lnTo>
                <a:lnTo>
                  <a:pt x="257" y="603"/>
                </a:lnTo>
                <a:lnTo>
                  <a:pt x="259" y="590"/>
                </a:lnTo>
                <a:lnTo>
                  <a:pt x="263" y="578"/>
                </a:lnTo>
                <a:lnTo>
                  <a:pt x="263" y="578"/>
                </a:lnTo>
                <a:lnTo>
                  <a:pt x="266" y="561"/>
                </a:lnTo>
                <a:lnTo>
                  <a:pt x="270" y="545"/>
                </a:lnTo>
                <a:lnTo>
                  <a:pt x="283" y="513"/>
                </a:lnTo>
                <a:lnTo>
                  <a:pt x="283" y="513"/>
                </a:lnTo>
                <a:lnTo>
                  <a:pt x="296" y="491"/>
                </a:lnTo>
                <a:lnTo>
                  <a:pt x="307" y="471"/>
                </a:lnTo>
                <a:lnTo>
                  <a:pt x="307" y="471"/>
                </a:lnTo>
                <a:lnTo>
                  <a:pt x="309" y="465"/>
                </a:lnTo>
                <a:lnTo>
                  <a:pt x="310" y="462"/>
                </a:lnTo>
                <a:lnTo>
                  <a:pt x="310" y="462"/>
                </a:lnTo>
                <a:lnTo>
                  <a:pt x="314" y="458"/>
                </a:lnTo>
                <a:lnTo>
                  <a:pt x="320" y="453"/>
                </a:lnTo>
                <a:lnTo>
                  <a:pt x="320" y="453"/>
                </a:lnTo>
                <a:lnTo>
                  <a:pt x="329" y="438"/>
                </a:lnTo>
                <a:lnTo>
                  <a:pt x="334" y="430"/>
                </a:lnTo>
                <a:lnTo>
                  <a:pt x="340" y="423"/>
                </a:lnTo>
                <a:lnTo>
                  <a:pt x="340" y="423"/>
                </a:lnTo>
                <a:lnTo>
                  <a:pt x="353" y="408"/>
                </a:lnTo>
                <a:lnTo>
                  <a:pt x="360" y="401"/>
                </a:lnTo>
                <a:lnTo>
                  <a:pt x="366" y="395"/>
                </a:lnTo>
                <a:lnTo>
                  <a:pt x="366" y="395"/>
                </a:lnTo>
                <a:lnTo>
                  <a:pt x="371" y="390"/>
                </a:lnTo>
                <a:lnTo>
                  <a:pt x="371" y="390"/>
                </a:lnTo>
                <a:lnTo>
                  <a:pt x="375" y="384"/>
                </a:lnTo>
                <a:lnTo>
                  <a:pt x="375" y="384"/>
                </a:lnTo>
                <a:lnTo>
                  <a:pt x="380" y="377"/>
                </a:lnTo>
                <a:lnTo>
                  <a:pt x="380" y="377"/>
                </a:lnTo>
                <a:lnTo>
                  <a:pt x="388" y="373"/>
                </a:lnTo>
                <a:lnTo>
                  <a:pt x="393" y="368"/>
                </a:lnTo>
                <a:lnTo>
                  <a:pt x="393" y="368"/>
                </a:lnTo>
                <a:lnTo>
                  <a:pt x="410" y="353"/>
                </a:lnTo>
                <a:lnTo>
                  <a:pt x="417" y="346"/>
                </a:lnTo>
                <a:lnTo>
                  <a:pt x="424" y="340"/>
                </a:lnTo>
                <a:lnTo>
                  <a:pt x="424" y="340"/>
                </a:lnTo>
                <a:lnTo>
                  <a:pt x="448" y="327"/>
                </a:lnTo>
                <a:lnTo>
                  <a:pt x="461" y="320"/>
                </a:lnTo>
                <a:lnTo>
                  <a:pt x="470" y="313"/>
                </a:lnTo>
                <a:lnTo>
                  <a:pt x="470" y="313"/>
                </a:lnTo>
                <a:lnTo>
                  <a:pt x="528" y="289"/>
                </a:lnTo>
                <a:lnTo>
                  <a:pt x="528" y="289"/>
                </a:lnTo>
                <a:lnTo>
                  <a:pt x="539" y="287"/>
                </a:lnTo>
                <a:lnTo>
                  <a:pt x="550" y="285"/>
                </a:lnTo>
                <a:lnTo>
                  <a:pt x="561" y="280"/>
                </a:lnTo>
                <a:lnTo>
                  <a:pt x="572" y="278"/>
                </a:lnTo>
                <a:lnTo>
                  <a:pt x="572" y="278"/>
                </a:lnTo>
                <a:lnTo>
                  <a:pt x="577" y="280"/>
                </a:lnTo>
                <a:lnTo>
                  <a:pt x="577" y="280"/>
                </a:lnTo>
                <a:lnTo>
                  <a:pt x="594" y="278"/>
                </a:lnTo>
                <a:lnTo>
                  <a:pt x="612" y="276"/>
                </a:lnTo>
                <a:lnTo>
                  <a:pt x="612" y="276"/>
                </a:lnTo>
                <a:lnTo>
                  <a:pt x="627" y="274"/>
                </a:lnTo>
                <a:lnTo>
                  <a:pt x="634" y="274"/>
                </a:lnTo>
                <a:lnTo>
                  <a:pt x="642" y="276"/>
                </a:lnTo>
                <a:lnTo>
                  <a:pt x="642" y="276"/>
                </a:lnTo>
                <a:lnTo>
                  <a:pt x="645" y="274"/>
                </a:lnTo>
                <a:lnTo>
                  <a:pt x="651" y="276"/>
                </a:lnTo>
                <a:lnTo>
                  <a:pt x="658" y="280"/>
                </a:lnTo>
                <a:lnTo>
                  <a:pt x="658" y="280"/>
                </a:lnTo>
                <a:lnTo>
                  <a:pt x="667" y="281"/>
                </a:lnTo>
                <a:lnTo>
                  <a:pt x="675" y="281"/>
                </a:lnTo>
                <a:lnTo>
                  <a:pt x="675" y="281"/>
                </a:lnTo>
                <a:lnTo>
                  <a:pt x="680" y="285"/>
                </a:lnTo>
                <a:lnTo>
                  <a:pt x="680" y="285"/>
                </a:lnTo>
                <a:lnTo>
                  <a:pt x="688" y="287"/>
                </a:lnTo>
                <a:lnTo>
                  <a:pt x="695" y="287"/>
                </a:lnTo>
                <a:lnTo>
                  <a:pt x="695" y="287"/>
                </a:lnTo>
                <a:lnTo>
                  <a:pt x="700" y="291"/>
                </a:lnTo>
                <a:lnTo>
                  <a:pt x="706" y="296"/>
                </a:lnTo>
                <a:lnTo>
                  <a:pt x="711" y="300"/>
                </a:lnTo>
                <a:lnTo>
                  <a:pt x="717" y="302"/>
                </a:lnTo>
                <a:lnTo>
                  <a:pt x="717" y="302"/>
                </a:lnTo>
                <a:lnTo>
                  <a:pt x="724" y="313"/>
                </a:lnTo>
                <a:lnTo>
                  <a:pt x="724" y="313"/>
                </a:lnTo>
                <a:lnTo>
                  <a:pt x="728" y="318"/>
                </a:lnTo>
                <a:lnTo>
                  <a:pt x="728" y="318"/>
                </a:lnTo>
                <a:lnTo>
                  <a:pt x="730" y="318"/>
                </a:lnTo>
                <a:lnTo>
                  <a:pt x="730" y="318"/>
                </a:lnTo>
                <a:lnTo>
                  <a:pt x="730" y="318"/>
                </a:lnTo>
                <a:lnTo>
                  <a:pt x="728" y="316"/>
                </a:lnTo>
                <a:lnTo>
                  <a:pt x="728" y="316"/>
                </a:lnTo>
                <a:lnTo>
                  <a:pt x="728" y="316"/>
                </a:lnTo>
                <a:lnTo>
                  <a:pt x="728" y="316"/>
                </a:lnTo>
                <a:lnTo>
                  <a:pt x="728" y="316"/>
                </a:lnTo>
                <a:lnTo>
                  <a:pt x="728" y="316"/>
                </a:lnTo>
                <a:lnTo>
                  <a:pt x="732" y="320"/>
                </a:lnTo>
                <a:lnTo>
                  <a:pt x="734" y="322"/>
                </a:lnTo>
                <a:lnTo>
                  <a:pt x="734" y="322"/>
                </a:lnTo>
                <a:lnTo>
                  <a:pt x="735" y="322"/>
                </a:lnTo>
                <a:lnTo>
                  <a:pt x="735" y="322"/>
                </a:lnTo>
                <a:lnTo>
                  <a:pt x="735" y="324"/>
                </a:lnTo>
                <a:lnTo>
                  <a:pt x="735" y="324"/>
                </a:lnTo>
                <a:lnTo>
                  <a:pt x="735" y="326"/>
                </a:lnTo>
                <a:lnTo>
                  <a:pt x="735" y="326"/>
                </a:lnTo>
                <a:lnTo>
                  <a:pt x="737" y="329"/>
                </a:lnTo>
                <a:lnTo>
                  <a:pt x="737" y="329"/>
                </a:lnTo>
                <a:lnTo>
                  <a:pt x="745" y="337"/>
                </a:lnTo>
                <a:lnTo>
                  <a:pt x="745" y="337"/>
                </a:lnTo>
                <a:lnTo>
                  <a:pt x="750" y="346"/>
                </a:lnTo>
                <a:lnTo>
                  <a:pt x="754" y="355"/>
                </a:lnTo>
                <a:lnTo>
                  <a:pt x="754" y="355"/>
                </a:lnTo>
                <a:lnTo>
                  <a:pt x="754" y="362"/>
                </a:lnTo>
                <a:lnTo>
                  <a:pt x="754" y="366"/>
                </a:lnTo>
                <a:lnTo>
                  <a:pt x="757" y="370"/>
                </a:lnTo>
                <a:lnTo>
                  <a:pt x="757" y="370"/>
                </a:lnTo>
                <a:lnTo>
                  <a:pt x="756" y="373"/>
                </a:lnTo>
                <a:lnTo>
                  <a:pt x="757" y="379"/>
                </a:lnTo>
                <a:lnTo>
                  <a:pt x="759" y="388"/>
                </a:lnTo>
                <a:lnTo>
                  <a:pt x="759" y="388"/>
                </a:lnTo>
                <a:lnTo>
                  <a:pt x="759" y="399"/>
                </a:lnTo>
                <a:lnTo>
                  <a:pt x="757" y="410"/>
                </a:lnTo>
                <a:lnTo>
                  <a:pt x="757" y="410"/>
                </a:lnTo>
                <a:lnTo>
                  <a:pt x="757" y="427"/>
                </a:lnTo>
                <a:lnTo>
                  <a:pt x="756" y="436"/>
                </a:lnTo>
                <a:lnTo>
                  <a:pt x="754" y="440"/>
                </a:lnTo>
                <a:lnTo>
                  <a:pt x="750" y="443"/>
                </a:lnTo>
                <a:lnTo>
                  <a:pt x="750" y="443"/>
                </a:lnTo>
                <a:lnTo>
                  <a:pt x="745" y="443"/>
                </a:lnTo>
                <a:lnTo>
                  <a:pt x="743" y="445"/>
                </a:lnTo>
                <a:lnTo>
                  <a:pt x="743" y="447"/>
                </a:lnTo>
                <a:lnTo>
                  <a:pt x="746" y="451"/>
                </a:lnTo>
                <a:lnTo>
                  <a:pt x="746" y="451"/>
                </a:lnTo>
                <a:lnTo>
                  <a:pt x="752" y="456"/>
                </a:lnTo>
                <a:lnTo>
                  <a:pt x="754" y="460"/>
                </a:lnTo>
                <a:lnTo>
                  <a:pt x="752" y="464"/>
                </a:lnTo>
                <a:lnTo>
                  <a:pt x="752" y="464"/>
                </a:lnTo>
                <a:lnTo>
                  <a:pt x="748" y="465"/>
                </a:lnTo>
                <a:lnTo>
                  <a:pt x="745" y="467"/>
                </a:lnTo>
                <a:lnTo>
                  <a:pt x="735" y="467"/>
                </a:lnTo>
                <a:lnTo>
                  <a:pt x="735" y="467"/>
                </a:lnTo>
                <a:lnTo>
                  <a:pt x="732" y="471"/>
                </a:lnTo>
                <a:lnTo>
                  <a:pt x="732" y="473"/>
                </a:lnTo>
                <a:lnTo>
                  <a:pt x="732" y="480"/>
                </a:lnTo>
                <a:lnTo>
                  <a:pt x="732" y="480"/>
                </a:lnTo>
                <a:lnTo>
                  <a:pt x="730" y="482"/>
                </a:lnTo>
                <a:lnTo>
                  <a:pt x="724" y="486"/>
                </a:lnTo>
                <a:lnTo>
                  <a:pt x="721" y="487"/>
                </a:lnTo>
                <a:lnTo>
                  <a:pt x="717" y="491"/>
                </a:lnTo>
                <a:lnTo>
                  <a:pt x="717" y="491"/>
                </a:lnTo>
                <a:close/>
                <a:moveTo>
                  <a:pt x="478" y="964"/>
                </a:moveTo>
                <a:lnTo>
                  <a:pt x="478" y="964"/>
                </a:lnTo>
                <a:lnTo>
                  <a:pt x="478" y="966"/>
                </a:lnTo>
                <a:lnTo>
                  <a:pt x="480" y="966"/>
                </a:lnTo>
                <a:lnTo>
                  <a:pt x="480" y="966"/>
                </a:lnTo>
                <a:lnTo>
                  <a:pt x="478" y="968"/>
                </a:lnTo>
                <a:lnTo>
                  <a:pt x="476" y="968"/>
                </a:lnTo>
                <a:lnTo>
                  <a:pt x="474" y="966"/>
                </a:lnTo>
                <a:lnTo>
                  <a:pt x="478" y="964"/>
                </a:lnTo>
                <a:lnTo>
                  <a:pt x="478" y="964"/>
                </a:lnTo>
                <a:close/>
                <a:moveTo>
                  <a:pt x="480" y="962"/>
                </a:moveTo>
                <a:lnTo>
                  <a:pt x="480" y="962"/>
                </a:lnTo>
                <a:lnTo>
                  <a:pt x="494" y="957"/>
                </a:lnTo>
                <a:lnTo>
                  <a:pt x="502" y="955"/>
                </a:lnTo>
                <a:lnTo>
                  <a:pt x="509" y="955"/>
                </a:lnTo>
                <a:lnTo>
                  <a:pt x="509" y="955"/>
                </a:lnTo>
                <a:lnTo>
                  <a:pt x="509" y="953"/>
                </a:lnTo>
                <a:lnTo>
                  <a:pt x="509" y="951"/>
                </a:lnTo>
                <a:lnTo>
                  <a:pt x="507" y="949"/>
                </a:lnTo>
                <a:lnTo>
                  <a:pt x="509" y="947"/>
                </a:lnTo>
                <a:lnTo>
                  <a:pt x="509" y="947"/>
                </a:lnTo>
                <a:lnTo>
                  <a:pt x="516" y="949"/>
                </a:lnTo>
                <a:lnTo>
                  <a:pt x="526" y="947"/>
                </a:lnTo>
                <a:lnTo>
                  <a:pt x="526" y="947"/>
                </a:lnTo>
                <a:lnTo>
                  <a:pt x="526" y="949"/>
                </a:lnTo>
                <a:lnTo>
                  <a:pt x="524" y="951"/>
                </a:lnTo>
                <a:lnTo>
                  <a:pt x="520" y="953"/>
                </a:lnTo>
                <a:lnTo>
                  <a:pt x="516" y="957"/>
                </a:lnTo>
                <a:lnTo>
                  <a:pt x="515" y="958"/>
                </a:lnTo>
                <a:lnTo>
                  <a:pt x="515" y="960"/>
                </a:lnTo>
                <a:lnTo>
                  <a:pt x="515" y="960"/>
                </a:lnTo>
                <a:lnTo>
                  <a:pt x="507" y="962"/>
                </a:lnTo>
                <a:lnTo>
                  <a:pt x="505" y="962"/>
                </a:lnTo>
                <a:lnTo>
                  <a:pt x="504" y="966"/>
                </a:lnTo>
                <a:lnTo>
                  <a:pt x="504" y="966"/>
                </a:lnTo>
                <a:lnTo>
                  <a:pt x="496" y="966"/>
                </a:lnTo>
                <a:lnTo>
                  <a:pt x="493" y="968"/>
                </a:lnTo>
                <a:lnTo>
                  <a:pt x="487" y="969"/>
                </a:lnTo>
                <a:lnTo>
                  <a:pt x="482" y="969"/>
                </a:lnTo>
                <a:lnTo>
                  <a:pt x="482" y="969"/>
                </a:lnTo>
                <a:lnTo>
                  <a:pt x="482" y="968"/>
                </a:lnTo>
                <a:lnTo>
                  <a:pt x="482" y="966"/>
                </a:lnTo>
                <a:lnTo>
                  <a:pt x="480" y="964"/>
                </a:lnTo>
                <a:lnTo>
                  <a:pt x="480" y="962"/>
                </a:lnTo>
                <a:lnTo>
                  <a:pt x="480" y="96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4813"/>
          <p:cNvSpPr>
            <a:spLocks noEditPoints="1"/>
          </p:cNvSpPr>
          <p:nvPr/>
        </p:nvSpPr>
        <p:spPr bwMode="auto">
          <a:xfrm>
            <a:off x="8079538" y="2798361"/>
            <a:ext cx="1458175" cy="1332100"/>
          </a:xfrm>
          <a:custGeom>
            <a:avLst/>
            <a:gdLst>
              <a:gd name="T0" fmla="*/ 684 w 1225"/>
              <a:gd name="T1" fmla="*/ 587 h 1120"/>
              <a:gd name="T2" fmla="*/ 721 w 1225"/>
              <a:gd name="T3" fmla="*/ 718 h 1120"/>
              <a:gd name="T4" fmla="*/ 774 w 1225"/>
              <a:gd name="T5" fmla="*/ 813 h 1120"/>
              <a:gd name="T6" fmla="*/ 943 w 1225"/>
              <a:gd name="T7" fmla="*/ 903 h 1120"/>
              <a:gd name="T8" fmla="*/ 1074 w 1225"/>
              <a:gd name="T9" fmla="*/ 874 h 1120"/>
              <a:gd name="T10" fmla="*/ 1157 w 1225"/>
              <a:gd name="T11" fmla="*/ 771 h 1120"/>
              <a:gd name="T12" fmla="*/ 1203 w 1225"/>
              <a:gd name="T13" fmla="*/ 683 h 1120"/>
              <a:gd name="T14" fmla="*/ 1216 w 1225"/>
              <a:gd name="T15" fmla="*/ 567 h 1120"/>
              <a:gd name="T16" fmla="*/ 1186 w 1225"/>
              <a:gd name="T17" fmla="*/ 392 h 1120"/>
              <a:gd name="T18" fmla="*/ 1129 w 1225"/>
              <a:gd name="T19" fmla="*/ 243 h 1120"/>
              <a:gd name="T20" fmla="*/ 1059 w 1225"/>
              <a:gd name="T21" fmla="*/ 145 h 1120"/>
              <a:gd name="T22" fmla="*/ 989 w 1225"/>
              <a:gd name="T23" fmla="*/ 90 h 1120"/>
              <a:gd name="T24" fmla="*/ 796 w 1225"/>
              <a:gd name="T25" fmla="*/ 6 h 1120"/>
              <a:gd name="T26" fmla="*/ 651 w 1225"/>
              <a:gd name="T27" fmla="*/ 0 h 1120"/>
              <a:gd name="T28" fmla="*/ 458 w 1225"/>
              <a:gd name="T29" fmla="*/ 44 h 1120"/>
              <a:gd name="T30" fmla="*/ 290 w 1225"/>
              <a:gd name="T31" fmla="*/ 142 h 1120"/>
              <a:gd name="T32" fmla="*/ 191 w 1225"/>
              <a:gd name="T33" fmla="*/ 234 h 1120"/>
              <a:gd name="T34" fmla="*/ 64 w 1225"/>
              <a:gd name="T35" fmla="*/ 416 h 1120"/>
              <a:gd name="T36" fmla="*/ 3 w 1225"/>
              <a:gd name="T37" fmla="*/ 760 h 1120"/>
              <a:gd name="T38" fmla="*/ 117 w 1225"/>
              <a:gd name="T39" fmla="*/ 1012 h 1120"/>
              <a:gd name="T40" fmla="*/ 138 w 1225"/>
              <a:gd name="T41" fmla="*/ 1034 h 1120"/>
              <a:gd name="T42" fmla="*/ 209 w 1225"/>
              <a:gd name="T43" fmla="*/ 1084 h 1120"/>
              <a:gd name="T44" fmla="*/ 301 w 1225"/>
              <a:gd name="T45" fmla="*/ 1117 h 1120"/>
              <a:gd name="T46" fmla="*/ 436 w 1225"/>
              <a:gd name="T47" fmla="*/ 1117 h 1120"/>
              <a:gd name="T48" fmla="*/ 478 w 1225"/>
              <a:gd name="T49" fmla="*/ 1096 h 1120"/>
              <a:gd name="T50" fmla="*/ 539 w 1225"/>
              <a:gd name="T51" fmla="*/ 1078 h 1120"/>
              <a:gd name="T52" fmla="*/ 583 w 1225"/>
              <a:gd name="T53" fmla="*/ 1058 h 1120"/>
              <a:gd name="T54" fmla="*/ 623 w 1225"/>
              <a:gd name="T55" fmla="*/ 1021 h 1120"/>
              <a:gd name="T56" fmla="*/ 690 w 1225"/>
              <a:gd name="T57" fmla="*/ 975 h 1120"/>
              <a:gd name="T58" fmla="*/ 633 w 1225"/>
              <a:gd name="T59" fmla="*/ 1003 h 1120"/>
              <a:gd name="T60" fmla="*/ 579 w 1225"/>
              <a:gd name="T61" fmla="*/ 1017 h 1120"/>
              <a:gd name="T62" fmla="*/ 620 w 1225"/>
              <a:gd name="T63" fmla="*/ 982 h 1120"/>
              <a:gd name="T64" fmla="*/ 570 w 1225"/>
              <a:gd name="T65" fmla="*/ 993 h 1120"/>
              <a:gd name="T66" fmla="*/ 511 w 1225"/>
              <a:gd name="T67" fmla="*/ 1006 h 1120"/>
              <a:gd name="T68" fmla="*/ 535 w 1225"/>
              <a:gd name="T69" fmla="*/ 986 h 1120"/>
              <a:gd name="T70" fmla="*/ 653 w 1225"/>
              <a:gd name="T71" fmla="*/ 916 h 1120"/>
              <a:gd name="T72" fmla="*/ 524 w 1225"/>
              <a:gd name="T73" fmla="*/ 947 h 1120"/>
              <a:gd name="T74" fmla="*/ 474 w 1225"/>
              <a:gd name="T75" fmla="*/ 916 h 1120"/>
              <a:gd name="T76" fmla="*/ 511 w 1225"/>
              <a:gd name="T77" fmla="*/ 883 h 1120"/>
              <a:gd name="T78" fmla="*/ 658 w 1225"/>
              <a:gd name="T79" fmla="*/ 767 h 1120"/>
              <a:gd name="T80" fmla="*/ 537 w 1225"/>
              <a:gd name="T81" fmla="*/ 837 h 1120"/>
              <a:gd name="T82" fmla="*/ 489 w 1225"/>
              <a:gd name="T83" fmla="*/ 815 h 1120"/>
              <a:gd name="T84" fmla="*/ 454 w 1225"/>
              <a:gd name="T85" fmla="*/ 813 h 1120"/>
              <a:gd name="T86" fmla="*/ 412 w 1225"/>
              <a:gd name="T87" fmla="*/ 802 h 1120"/>
              <a:gd name="T88" fmla="*/ 395 w 1225"/>
              <a:gd name="T89" fmla="*/ 776 h 1120"/>
              <a:gd name="T90" fmla="*/ 393 w 1225"/>
              <a:gd name="T91" fmla="*/ 773 h 1120"/>
              <a:gd name="T92" fmla="*/ 386 w 1225"/>
              <a:gd name="T93" fmla="*/ 666 h 1120"/>
              <a:gd name="T94" fmla="*/ 439 w 1225"/>
              <a:gd name="T95" fmla="*/ 550 h 1120"/>
              <a:gd name="T96" fmla="*/ 469 w 1225"/>
              <a:gd name="T97" fmla="*/ 513 h 1120"/>
              <a:gd name="T98" fmla="*/ 518 w 1225"/>
              <a:gd name="T99" fmla="*/ 464 h 1120"/>
              <a:gd name="T100" fmla="*/ 644 w 1225"/>
              <a:gd name="T101" fmla="*/ 416 h 1120"/>
              <a:gd name="T102" fmla="*/ 712 w 1225"/>
              <a:gd name="T103" fmla="*/ 418 h 1120"/>
              <a:gd name="T104" fmla="*/ 734 w 1225"/>
              <a:gd name="T105" fmla="*/ 438 h 1120"/>
              <a:gd name="T106" fmla="*/ 739 w 1225"/>
              <a:gd name="T107" fmla="*/ 440 h 1120"/>
              <a:gd name="T108" fmla="*/ 741 w 1225"/>
              <a:gd name="T109" fmla="*/ 460 h 1120"/>
              <a:gd name="T110" fmla="*/ 715 w 1225"/>
              <a:gd name="T111" fmla="*/ 508 h 1120"/>
              <a:gd name="T112" fmla="*/ 701 w 1225"/>
              <a:gd name="T113" fmla="*/ 532 h 1120"/>
              <a:gd name="T114" fmla="*/ 539 w 1225"/>
              <a:gd name="T115" fmla="*/ 1049 h 1120"/>
              <a:gd name="T116" fmla="*/ 576 w 1225"/>
              <a:gd name="T117" fmla="*/ 1043 h 1120"/>
              <a:gd name="T118" fmla="*/ 539 w 1225"/>
              <a:gd name="T119" fmla="*/ 1049 h 1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25" h="1120">
                <a:moveTo>
                  <a:pt x="686" y="535"/>
                </a:moveTo>
                <a:lnTo>
                  <a:pt x="686" y="535"/>
                </a:lnTo>
                <a:lnTo>
                  <a:pt x="688" y="539"/>
                </a:lnTo>
                <a:lnTo>
                  <a:pt x="690" y="545"/>
                </a:lnTo>
                <a:lnTo>
                  <a:pt x="690" y="545"/>
                </a:lnTo>
                <a:lnTo>
                  <a:pt x="688" y="546"/>
                </a:lnTo>
                <a:lnTo>
                  <a:pt x="684" y="550"/>
                </a:lnTo>
                <a:lnTo>
                  <a:pt x="682" y="554"/>
                </a:lnTo>
                <a:lnTo>
                  <a:pt x="680" y="557"/>
                </a:lnTo>
                <a:lnTo>
                  <a:pt x="680" y="557"/>
                </a:lnTo>
                <a:lnTo>
                  <a:pt x="684" y="567"/>
                </a:lnTo>
                <a:lnTo>
                  <a:pt x="684" y="572"/>
                </a:lnTo>
                <a:lnTo>
                  <a:pt x="684" y="576"/>
                </a:lnTo>
                <a:lnTo>
                  <a:pt x="684" y="576"/>
                </a:lnTo>
                <a:lnTo>
                  <a:pt x="684" y="581"/>
                </a:lnTo>
                <a:lnTo>
                  <a:pt x="684" y="587"/>
                </a:lnTo>
                <a:lnTo>
                  <a:pt x="684" y="587"/>
                </a:lnTo>
                <a:lnTo>
                  <a:pt x="684" y="600"/>
                </a:lnTo>
                <a:lnTo>
                  <a:pt x="684" y="605"/>
                </a:lnTo>
                <a:lnTo>
                  <a:pt x="690" y="613"/>
                </a:lnTo>
                <a:lnTo>
                  <a:pt x="690" y="613"/>
                </a:lnTo>
                <a:lnTo>
                  <a:pt x="691" y="620"/>
                </a:lnTo>
                <a:lnTo>
                  <a:pt x="693" y="627"/>
                </a:lnTo>
                <a:lnTo>
                  <a:pt x="697" y="642"/>
                </a:lnTo>
                <a:lnTo>
                  <a:pt x="697" y="642"/>
                </a:lnTo>
                <a:lnTo>
                  <a:pt x="695" y="644"/>
                </a:lnTo>
                <a:lnTo>
                  <a:pt x="695" y="646"/>
                </a:lnTo>
                <a:lnTo>
                  <a:pt x="695" y="646"/>
                </a:lnTo>
                <a:lnTo>
                  <a:pt x="702" y="666"/>
                </a:lnTo>
                <a:lnTo>
                  <a:pt x="712" y="686"/>
                </a:lnTo>
                <a:lnTo>
                  <a:pt x="719" y="706"/>
                </a:lnTo>
                <a:lnTo>
                  <a:pt x="721" y="718"/>
                </a:lnTo>
                <a:lnTo>
                  <a:pt x="719" y="729"/>
                </a:lnTo>
                <a:lnTo>
                  <a:pt x="719" y="729"/>
                </a:lnTo>
                <a:lnTo>
                  <a:pt x="728" y="740"/>
                </a:lnTo>
                <a:lnTo>
                  <a:pt x="736" y="752"/>
                </a:lnTo>
                <a:lnTo>
                  <a:pt x="736" y="752"/>
                </a:lnTo>
                <a:lnTo>
                  <a:pt x="737" y="760"/>
                </a:lnTo>
                <a:lnTo>
                  <a:pt x="739" y="765"/>
                </a:lnTo>
                <a:lnTo>
                  <a:pt x="739" y="765"/>
                </a:lnTo>
                <a:lnTo>
                  <a:pt x="747" y="776"/>
                </a:lnTo>
                <a:lnTo>
                  <a:pt x="756" y="787"/>
                </a:lnTo>
                <a:lnTo>
                  <a:pt x="763" y="797"/>
                </a:lnTo>
                <a:lnTo>
                  <a:pt x="767" y="802"/>
                </a:lnTo>
                <a:lnTo>
                  <a:pt x="767" y="808"/>
                </a:lnTo>
                <a:lnTo>
                  <a:pt x="767" y="808"/>
                </a:lnTo>
                <a:lnTo>
                  <a:pt x="771" y="811"/>
                </a:lnTo>
                <a:lnTo>
                  <a:pt x="774" y="813"/>
                </a:lnTo>
                <a:lnTo>
                  <a:pt x="774" y="813"/>
                </a:lnTo>
                <a:lnTo>
                  <a:pt x="793" y="830"/>
                </a:lnTo>
                <a:lnTo>
                  <a:pt x="809" y="844"/>
                </a:lnTo>
                <a:lnTo>
                  <a:pt x="824" y="857"/>
                </a:lnTo>
                <a:lnTo>
                  <a:pt x="837" y="872"/>
                </a:lnTo>
                <a:lnTo>
                  <a:pt x="837" y="872"/>
                </a:lnTo>
                <a:lnTo>
                  <a:pt x="848" y="878"/>
                </a:lnTo>
                <a:lnTo>
                  <a:pt x="859" y="883"/>
                </a:lnTo>
                <a:lnTo>
                  <a:pt x="870" y="890"/>
                </a:lnTo>
                <a:lnTo>
                  <a:pt x="879" y="896"/>
                </a:lnTo>
                <a:lnTo>
                  <a:pt x="879" y="896"/>
                </a:lnTo>
                <a:lnTo>
                  <a:pt x="896" y="898"/>
                </a:lnTo>
                <a:lnTo>
                  <a:pt x="910" y="900"/>
                </a:lnTo>
                <a:lnTo>
                  <a:pt x="910" y="900"/>
                </a:lnTo>
                <a:lnTo>
                  <a:pt x="927" y="901"/>
                </a:lnTo>
                <a:lnTo>
                  <a:pt x="943" y="903"/>
                </a:lnTo>
                <a:lnTo>
                  <a:pt x="943" y="903"/>
                </a:lnTo>
                <a:lnTo>
                  <a:pt x="949" y="905"/>
                </a:lnTo>
                <a:lnTo>
                  <a:pt x="954" y="907"/>
                </a:lnTo>
                <a:lnTo>
                  <a:pt x="960" y="907"/>
                </a:lnTo>
                <a:lnTo>
                  <a:pt x="966" y="909"/>
                </a:lnTo>
                <a:lnTo>
                  <a:pt x="966" y="909"/>
                </a:lnTo>
                <a:lnTo>
                  <a:pt x="984" y="903"/>
                </a:lnTo>
                <a:lnTo>
                  <a:pt x="1000" y="898"/>
                </a:lnTo>
                <a:lnTo>
                  <a:pt x="1000" y="898"/>
                </a:lnTo>
                <a:lnTo>
                  <a:pt x="1006" y="898"/>
                </a:lnTo>
                <a:lnTo>
                  <a:pt x="1012" y="900"/>
                </a:lnTo>
                <a:lnTo>
                  <a:pt x="1012" y="900"/>
                </a:lnTo>
                <a:lnTo>
                  <a:pt x="1032" y="894"/>
                </a:lnTo>
                <a:lnTo>
                  <a:pt x="1054" y="885"/>
                </a:lnTo>
                <a:lnTo>
                  <a:pt x="1065" y="879"/>
                </a:lnTo>
                <a:lnTo>
                  <a:pt x="1074" y="874"/>
                </a:lnTo>
                <a:lnTo>
                  <a:pt x="1085" y="865"/>
                </a:lnTo>
                <a:lnTo>
                  <a:pt x="1094" y="855"/>
                </a:lnTo>
                <a:lnTo>
                  <a:pt x="1094" y="855"/>
                </a:lnTo>
                <a:lnTo>
                  <a:pt x="1103" y="844"/>
                </a:lnTo>
                <a:lnTo>
                  <a:pt x="1103" y="844"/>
                </a:lnTo>
                <a:lnTo>
                  <a:pt x="1115" y="826"/>
                </a:lnTo>
                <a:lnTo>
                  <a:pt x="1127" y="808"/>
                </a:lnTo>
                <a:lnTo>
                  <a:pt x="1140" y="791"/>
                </a:lnTo>
                <a:lnTo>
                  <a:pt x="1148" y="784"/>
                </a:lnTo>
                <a:lnTo>
                  <a:pt x="1155" y="780"/>
                </a:lnTo>
                <a:lnTo>
                  <a:pt x="1155" y="780"/>
                </a:lnTo>
                <a:lnTo>
                  <a:pt x="1155" y="778"/>
                </a:lnTo>
                <a:lnTo>
                  <a:pt x="1157" y="776"/>
                </a:lnTo>
                <a:lnTo>
                  <a:pt x="1157" y="773"/>
                </a:lnTo>
                <a:lnTo>
                  <a:pt x="1157" y="771"/>
                </a:lnTo>
                <a:lnTo>
                  <a:pt x="1157" y="771"/>
                </a:lnTo>
                <a:lnTo>
                  <a:pt x="1164" y="769"/>
                </a:lnTo>
                <a:lnTo>
                  <a:pt x="1172" y="765"/>
                </a:lnTo>
                <a:lnTo>
                  <a:pt x="1181" y="758"/>
                </a:lnTo>
                <a:lnTo>
                  <a:pt x="1186" y="749"/>
                </a:lnTo>
                <a:lnTo>
                  <a:pt x="1186" y="749"/>
                </a:lnTo>
                <a:lnTo>
                  <a:pt x="1186" y="745"/>
                </a:lnTo>
                <a:lnTo>
                  <a:pt x="1184" y="740"/>
                </a:lnTo>
                <a:lnTo>
                  <a:pt x="1183" y="732"/>
                </a:lnTo>
                <a:lnTo>
                  <a:pt x="1184" y="725"/>
                </a:lnTo>
                <a:lnTo>
                  <a:pt x="1184" y="725"/>
                </a:lnTo>
                <a:lnTo>
                  <a:pt x="1188" y="716"/>
                </a:lnTo>
                <a:lnTo>
                  <a:pt x="1194" y="706"/>
                </a:lnTo>
                <a:lnTo>
                  <a:pt x="1201" y="697"/>
                </a:lnTo>
                <a:lnTo>
                  <a:pt x="1205" y="688"/>
                </a:lnTo>
                <a:lnTo>
                  <a:pt x="1205" y="688"/>
                </a:lnTo>
                <a:lnTo>
                  <a:pt x="1203" y="683"/>
                </a:lnTo>
                <a:lnTo>
                  <a:pt x="1201" y="677"/>
                </a:lnTo>
                <a:lnTo>
                  <a:pt x="1199" y="672"/>
                </a:lnTo>
                <a:lnTo>
                  <a:pt x="1199" y="668"/>
                </a:lnTo>
                <a:lnTo>
                  <a:pt x="1199" y="668"/>
                </a:lnTo>
                <a:lnTo>
                  <a:pt x="1201" y="651"/>
                </a:lnTo>
                <a:lnTo>
                  <a:pt x="1205" y="635"/>
                </a:lnTo>
                <a:lnTo>
                  <a:pt x="1214" y="603"/>
                </a:lnTo>
                <a:lnTo>
                  <a:pt x="1214" y="603"/>
                </a:lnTo>
                <a:lnTo>
                  <a:pt x="1218" y="596"/>
                </a:lnTo>
                <a:lnTo>
                  <a:pt x="1221" y="592"/>
                </a:lnTo>
                <a:lnTo>
                  <a:pt x="1223" y="587"/>
                </a:lnTo>
                <a:lnTo>
                  <a:pt x="1225" y="581"/>
                </a:lnTo>
                <a:lnTo>
                  <a:pt x="1225" y="581"/>
                </a:lnTo>
                <a:lnTo>
                  <a:pt x="1223" y="576"/>
                </a:lnTo>
                <a:lnTo>
                  <a:pt x="1221" y="570"/>
                </a:lnTo>
                <a:lnTo>
                  <a:pt x="1216" y="567"/>
                </a:lnTo>
                <a:lnTo>
                  <a:pt x="1208" y="565"/>
                </a:lnTo>
                <a:lnTo>
                  <a:pt x="1208" y="565"/>
                </a:lnTo>
                <a:lnTo>
                  <a:pt x="1203" y="556"/>
                </a:lnTo>
                <a:lnTo>
                  <a:pt x="1201" y="543"/>
                </a:lnTo>
                <a:lnTo>
                  <a:pt x="1199" y="528"/>
                </a:lnTo>
                <a:lnTo>
                  <a:pt x="1201" y="511"/>
                </a:lnTo>
                <a:lnTo>
                  <a:pt x="1201" y="511"/>
                </a:lnTo>
                <a:lnTo>
                  <a:pt x="1201" y="478"/>
                </a:lnTo>
                <a:lnTo>
                  <a:pt x="1199" y="464"/>
                </a:lnTo>
                <a:lnTo>
                  <a:pt x="1195" y="449"/>
                </a:lnTo>
                <a:lnTo>
                  <a:pt x="1195" y="449"/>
                </a:lnTo>
                <a:lnTo>
                  <a:pt x="1197" y="440"/>
                </a:lnTo>
                <a:lnTo>
                  <a:pt x="1197" y="429"/>
                </a:lnTo>
                <a:lnTo>
                  <a:pt x="1192" y="410"/>
                </a:lnTo>
                <a:lnTo>
                  <a:pt x="1192" y="410"/>
                </a:lnTo>
                <a:lnTo>
                  <a:pt x="1186" y="392"/>
                </a:lnTo>
                <a:lnTo>
                  <a:pt x="1181" y="374"/>
                </a:lnTo>
                <a:lnTo>
                  <a:pt x="1181" y="374"/>
                </a:lnTo>
                <a:lnTo>
                  <a:pt x="1181" y="364"/>
                </a:lnTo>
                <a:lnTo>
                  <a:pt x="1181" y="355"/>
                </a:lnTo>
                <a:lnTo>
                  <a:pt x="1181" y="355"/>
                </a:lnTo>
                <a:lnTo>
                  <a:pt x="1173" y="340"/>
                </a:lnTo>
                <a:lnTo>
                  <a:pt x="1166" y="326"/>
                </a:lnTo>
                <a:lnTo>
                  <a:pt x="1166" y="326"/>
                </a:lnTo>
                <a:lnTo>
                  <a:pt x="1153" y="300"/>
                </a:lnTo>
                <a:lnTo>
                  <a:pt x="1148" y="287"/>
                </a:lnTo>
                <a:lnTo>
                  <a:pt x="1140" y="276"/>
                </a:lnTo>
                <a:lnTo>
                  <a:pt x="1140" y="276"/>
                </a:lnTo>
                <a:lnTo>
                  <a:pt x="1140" y="267"/>
                </a:lnTo>
                <a:lnTo>
                  <a:pt x="1137" y="258"/>
                </a:lnTo>
                <a:lnTo>
                  <a:pt x="1133" y="250"/>
                </a:lnTo>
                <a:lnTo>
                  <a:pt x="1129" y="243"/>
                </a:lnTo>
                <a:lnTo>
                  <a:pt x="1129" y="243"/>
                </a:lnTo>
                <a:lnTo>
                  <a:pt x="1118" y="230"/>
                </a:lnTo>
                <a:lnTo>
                  <a:pt x="1107" y="217"/>
                </a:lnTo>
                <a:lnTo>
                  <a:pt x="1107" y="217"/>
                </a:lnTo>
                <a:lnTo>
                  <a:pt x="1103" y="206"/>
                </a:lnTo>
                <a:lnTo>
                  <a:pt x="1100" y="199"/>
                </a:lnTo>
                <a:lnTo>
                  <a:pt x="1098" y="193"/>
                </a:lnTo>
                <a:lnTo>
                  <a:pt x="1098" y="193"/>
                </a:lnTo>
                <a:lnTo>
                  <a:pt x="1089" y="184"/>
                </a:lnTo>
                <a:lnTo>
                  <a:pt x="1080" y="177"/>
                </a:lnTo>
                <a:lnTo>
                  <a:pt x="1080" y="177"/>
                </a:lnTo>
                <a:lnTo>
                  <a:pt x="1074" y="164"/>
                </a:lnTo>
                <a:lnTo>
                  <a:pt x="1070" y="158"/>
                </a:lnTo>
                <a:lnTo>
                  <a:pt x="1067" y="153"/>
                </a:lnTo>
                <a:lnTo>
                  <a:pt x="1067" y="153"/>
                </a:lnTo>
                <a:lnTo>
                  <a:pt x="1059" y="145"/>
                </a:lnTo>
                <a:lnTo>
                  <a:pt x="1052" y="140"/>
                </a:lnTo>
                <a:lnTo>
                  <a:pt x="1052" y="140"/>
                </a:lnTo>
                <a:lnTo>
                  <a:pt x="1048" y="134"/>
                </a:lnTo>
                <a:lnTo>
                  <a:pt x="1048" y="134"/>
                </a:lnTo>
                <a:lnTo>
                  <a:pt x="1048" y="133"/>
                </a:lnTo>
                <a:lnTo>
                  <a:pt x="1048" y="133"/>
                </a:lnTo>
                <a:lnTo>
                  <a:pt x="1048" y="131"/>
                </a:lnTo>
                <a:lnTo>
                  <a:pt x="1046" y="131"/>
                </a:lnTo>
                <a:lnTo>
                  <a:pt x="1045" y="127"/>
                </a:lnTo>
                <a:lnTo>
                  <a:pt x="1045" y="127"/>
                </a:lnTo>
                <a:lnTo>
                  <a:pt x="1043" y="127"/>
                </a:lnTo>
                <a:lnTo>
                  <a:pt x="1043" y="127"/>
                </a:lnTo>
                <a:lnTo>
                  <a:pt x="1034" y="121"/>
                </a:lnTo>
                <a:lnTo>
                  <a:pt x="1023" y="116"/>
                </a:lnTo>
                <a:lnTo>
                  <a:pt x="1023" y="116"/>
                </a:lnTo>
                <a:lnTo>
                  <a:pt x="989" y="90"/>
                </a:lnTo>
                <a:lnTo>
                  <a:pt x="973" y="79"/>
                </a:lnTo>
                <a:lnTo>
                  <a:pt x="964" y="76"/>
                </a:lnTo>
                <a:lnTo>
                  <a:pt x="954" y="72"/>
                </a:lnTo>
                <a:lnTo>
                  <a:pt x="954" y="72"/>
                </a:lnTo>
                <a:lnTo>
                  <a:pt x="940" y="61"/>
                </a:lnTo>
                <a:lnTo>
                  <a:pt x="927" y="53"/>
                </a:lnTo>
                <a:lnTo>
                  <a:pt x="912" y="46"/>
                </a:lnTo>
                <a:lnTo>
                  <a:pt x="896" y="39"/>
                </a:lnTo>
                <a:lnTo>
                  <a:pt x="896" y="39"/>
                </a:lnTo>
                <a:lnTo>
                  <a:pt x="864" y="28"/>
                </a:lnTo>
                <a:lnTo>
                  <a:pt x="831" y="13"/>
                </a:lnTo>
                <a:lnTo>
                  <a:pt x="831" y="13"/>
                </a:lnTo>
                <a:lnTo>
                  <a:pt x="813" y="11"/>
                </a:lnTo>
                <a:lnTo>
                  <a:pt x="805" y="9"/>
                </a:lnTo>
                <a:lnTo>
                  <a:pt x="796" y="6"/>
                </a:lnTo>
                <a:lnTo>
                  <a:pt x="796" y="6"/>
                </a:lnTo>
                <a:lnTo>
                  <a:pt x="793" y="7"/>
                </a:lnTo>
                <a:lnTo>
                  <a:pt x="791" y="7"/>
                </a:lnTo>
                <a:lnTo>
                  <a:pt x="787" y="7"/>
                </a:lnTo>
                <a:lnTo>
                  <a:pt x="787" y="7"/>
                </a:lnTo>
                <a:lnTo>
                  <a:pt x="778" y="6"/>
                </a:lnTo>
                <a:lnTo>
                  <a:pt x="769" y="4"/>
                </a:lnTo>
                <a:lnTo>
                  <a:pt x="748" y="4"/>
                </a:lnTo>
                <a:lnTo>
                  <a:pt x="748" y="4"/>
                </a:lnTo>
                <a:lnTo>
                  <a:pt x="730" y="4"/>
                </a:lnTo>
                <a:lnTo>
                  <a:pt x="710" y="0"/>
                </a:lnTo>
                <a:lnTo>
                  <a:pt x="710" y="0"/>
                </a:lnTo>
                <a:lnTo>
                  <a:pt x="706" y="4"/>
                </a:lnTo>
                <a:lnTo>
                  <a:pt x="706" y="4"/>
                </a:lnTo>
                <a:lnTo>
                  <a:pt x="679" y="0"/>
                </a:lnTo>
                <a:lnTo>
                  <a:pt x="651" y="0"/>
                </a:lnTo>
                <a:lnTo>
                  <a:pt x="651" y="0"/>
                </a:lnTo>
                <a:lnTo>
                  <a:pt x="625" y="2"/>
                </a:lnTo>
                <a:lnTo>
                  <a:pt x="614" y="6"/>
                </a:lnTo>
                <a:lnTo>
                  <a:pt x="603" y="9"/>
                </a:lnTo>
                <a:lnTo>
                  <a:pt x="603" y="9"/>
                </a:lnTo>
                <a:lnTo>
                  <a:pt x="596" y="7"/>
                </a:lnTo>
                <a:lnTo>
                  <a:pt x="588" y="9"/>
                </a:lnTo>
                <a:lnTo>
                  <a:pt x="572" y="11"/>
                </a:lnTo>
                <a:lnTo>
                  <a:pt x="539" y="22"/>
                </a:lnTo>
                <a:lnTo>
                  <a:pt x="539" y="22"/>
                </a:lnTo>
                <a:lnTo>
                  <a:pt x="522" y="24"/>
                </a:lnTo>
                <a:lnTo>
                  <a:pt x="513" y="26"/>
                </a:lnTo>
                <a:lnTo>
                  <a:pt x="506" y="28"/>
                </a:lnTo>
                <a:lnTo>
                  <a:pt x="506" y="28"/>
                </a:lnTo>
                <a:lnTo>
                  <a:pt x="491" y="35"/>
                </a:lnTo>
                <a:lnTo>
                  <a:pt x="474" y="39"/>
                </a:lnTo>
                <a:lnTo>
                  <a:pt x="458" y="44"/>
                </a:lnTo>
                <a:lnTo>
                  <a:pt x="443" y="52"/>
                </a:lnTo>
                <a:lnTo>
                  <a:pt x="443" y="52"/>
                </a:lnTo>
                <a:lnTo>
                  <a:pt x="436" y="57"/>
                </a:lnTo>
                <a:lnTo>
                  <a:pt x="430" y="63"/>
                </a:lnTo>
                <a:lnTo>
                  <a:pt x="430" y="63"/>
                </a:lnTo>
                <a:lnTo>
                  <a:pt x="423" y="64"/>
                </a:lnTo>
                <a:lnTo>
                  <a:pt x="415" y="68"/>
                </a:lnTo>
                <a:lnTo>
                  <a:pt x="408" y="70"/>
                </a:lnTo>
                <a:lnTo>
                  <a:pt x="401" y="74"/>
                </a:lnTo>
                <a:lnTo>
                  <a:pt x="401" y="74"/>
                </a:lnTo>
                <a:lnTo>
                  <a:pt x="375" y="92"/>
                </a:lnTo>
                <a:lnTo>
                  <a:pt x="347" y="107"/>
                </a:lnTo>
                <a:lnTo>
                  <a:pt x="320" y="121"/>
                </a:lnTo>
                <a:lnTo>
                  <a:pt x="296" y="138"/>
                </a:lnTo>
                <a:lnTo>
                  <a:pt x="296" y="138"/>
                </a:lnTo>
                <a:lnTo>
                  <a:pt x="290" y="142"/>
                </a:lnTo>
                <a:lnTo>
                  <a:pt x="285" y="149"/>
                </a:lnTo>
                <a:lnTo>
                  <a:pt x="274" y="160"/>
                </a:lnTo>
                <a:lnTo>
                  <a:pt x="274" y="160"/>
                </a:lnTo>
                <a:lnTo>
                  <a:pt x="263" y="169"/>
                </a:lnTo>
                <a:lnTo>
                  <a:pt x="250" y="179"/>
                </a:lnTo>
                <a:lnTo>
                  <a:pt x="237" y="188"/>
                </a:lnTo>
                <a:lnTo>
                  <a:pt x="226" y="197"/>
                </a:lnTo>
                <a:lnTo>
                  <a:pt x="226" y="197"/>
                </a:lnTo>
                <a:lnTo>
                  <a:pt x="222" y="202"/>
                </a:lnTo>
                <a:lnTo>
                  <a:pt x="217" y="210"/>
                </a:lnTo>
                <a:lnTo>
                  <a:pt x="217" y="210"/>
                </a:lnTo>
                <a:lnTo>
                  <a:pt x="204" y="223"/>
                </a:lnTo>
                <a:lnTo>
                  <a:pt x="198" y="226"/>
                </a:lnTo>
                <a:lnTo>
                  <a:pt x="198" y="226"/>
                </a:lnTo>
                <a:lnTo>
                  <a:pt x="193" y="232"/>
                </a:lnTo>
                <a:lnTo>
                  <a:pt x="191" y="234"/>
                </a:lnTo>
                <a:lnTo>
                  <a:pt x="189" y="236"/>
                </a:lnTo>
                <a:lnTo>
                  <a:pt x="187" y="237"/>
                </a:lnTo>
                <a:lnTo>
                  <a:pt x="184" y="241"/>
                </a:lnTo>
                <a:lnTo>
                  <a:pt x="184" y="241"/>
                </a:lnTo>
                <a:lnTo>
                  <a:pt x="176" y="250"/>
                </a:lnTo>
                <a:lnTo>
                  <a:pt x="163" y="269"/>
                </a:lnTo>
                <a:lnTo>
                  <a:pt x="163" y="269"/>
                </a:lnTo>
                <a:lnTo>
                  <a:pt x="149" y="285"/>
                </a:lnTo>
                <a:lnTo>
                  <a:pt x="132" y="302"/>
                </a:lnTo>
                <a:lnTo>
                  <a:pt x="132" y="302"/>
                </a:lnTo>
                <a:lnTo>
                  <a:pt x="117" y="328"/>
                </a:lnTo>
                <a:lnTo>
                  <a:pt x="101" y="357"/>
                </a:lnTo>
                <a:lnTo>
                  <a:pt x="101" y="357"/>
                </a:lnTo>
                <a:lnTo>
                  <a:pt x="81" y="386"/>
                </a:lnTo>
                <a:lnTo>
                  <a:pt x="64" y="416"/>
                </a:lnTo>
                <a:lnTo>
                  <a:pt x="64" y="416"/>
                </a:lnTo>
                <a:lnTo>
                  <a:pt x="64" y="423"/>
                </a:lnTo>
                <a:lnTo>
                  <a:pt x="60" y="431"/>
                </a:lnTo>
                <a:lnTo>
                  <a:pt x="57" y="436"/>
                </a:lnTo>
                <a:lnTo>
                  <a:pt x="53" y="443"/>
                </a:lnTo>
                <a:lnTo>
                  <a:pt x="53" y="443"/>
                </a:lnTo>
                <a:lnTo>
                  <a:pt x="46" y="465"/>
                </a:lnTo>
                <a:lnTo>
                  <a:pt x="38" y="491"/>
                </a:lnTo>
                <a:lnTo>
                  <a:pt x="29" y="517"/>
                </a:lnTo>
                <a:lnTo>
                  <a:pt x="20" y="541"/>
                </a:lnTo>
                <a:lnTo>
                  <a:pt x="20" y="541"/>
                </a:lnTo>
                <a:lnTo>
                  <a:pt x="11" y="592"/>
                </a:lnTo>
                <a:lnTo>
                  <a:pt x="3" y="648"/>
                </a:lnTo>
                <a:lnTo>
                  <a:pt x="2" y="675"/>
                </a:lnTo>
                <a:lnTo>
                  <a:pt x="0" y="703"/>
                </a:lnTo>
                <a:lnTo>
                  <a:pt x="2" y="730"/>
                </a:lnTo>
                <a:lnTo>
                  <a:pt x="3" y="760"/>
                </a:lnTo>
                <a:lnTo>
                  <a:pt x="3" y="760"/>
                </a:lnTo>
                <a:lnTo>
                  <a:pt x="7" y="787"/>
                </a:lnTo>
                <a:lnTo>
                  <a:pt x="13" y="817"/>
                </a:lnTo>
                <a:lnTo>
                  <a:pt x="20" y="844"/>
                </a:lnTo>
                <a:lnTo>
                  <a:pt x="29" y="874"/>
                </a:lnTo>
                <a:lnTo>
                  <a:pt x="29" y="874"/>
                </a:lnTo>
                <a:lnTo>
                  <a:pt x="42" y="901"/>
                </a:lnTo>
                <a:lnTo>
                  <a:pt x="55" y="929"/>
                </a:lnTo>
                <a:lnTo>
                  <a:pt x="71" y="955"/>
                </a:lnTo>
                <a:lnTo>
                  <a:pt x="90" y="979"/>
                </a:lnTo>
                <a:lnTo>
                  <a:pt x="90" y="979"/>
                </a:lnTo>
                <a:lnTo>
                  <a:pt x="94" y="988"/>
                </a:lnTo>
                <a:lnTo>
                  <a:pt x="101" y="997"/>
                </a:lnTo>
                <a:lnTo>
                  <a:pt x="110" y="1006"/>
                </a:lnTo>
                <a:lnTo>
                  <a:pt x="117" y="1012"/>
                </a:lnTo>
                <a:lnTo>
                  <a:pt x="117" y="1012"/>
                </a:lnTo>
                <a:lnTo>
                  <a:pt x="117" y="1016"/>
                </a:lnTo>
                <a:lnTo>
                  <a:pt x="117" y="1016"/>
                </a:lnTo>
                <a:lnTo>
                  <a:pt x="121" y="1019"/>
                </a:lnTo>
                <a:lnTo>
                  <a:pt x="121" y="1019"/>
                </a:lnTo>
                <a:lnTo>
                  <a:pt x="127" y="1028"/>
                </a:lnTo>
                <a:lnTo>
                  <a:pt x="127" y="1028"/>
                </a:lnTo>
                <a:lnTo>
                  <a:pt x="130" y="1028"/>
                </a:lnTo>
                <a:lnTo>
                  <a:pt x="130" y="1028"/>
                </a:lnTo>
                <a:lnTo>
                  <a:pt x="132" y="1030"/>
                </a:lnTo>
                <a:lnTo>
                  <a:pt x="132" y="1030"/>
                </a:lnTo>
                <a:lnTo>
                  <a:pt x="134" y="1032"/>
                </a:lnTo>
                <a:lnTo>
                  <a:pt x="136" y="1032"/>
                </a:lnTo>
                <a:lnTo>
                  <a:pt x="136" y="1032"/>
                </a:lnTo>
                <a:lnTo>
                  <a:pt x="138" y="1034"/>
                </a:lnTo>
                <a:lnTo>
                  <a:pt x="138" y="1034"/>
                </a:lnTo>
                <a:lnTo>
                  <a:pt x="138" y="1034"/>
                </a:lnTo>
                <a:lnTo>
                  <a:pt x="140" y="1034"/>
                </a:lnTo>
                <a:lnTo>
                  <a:pt x="140" y="1034"/>
                </a:lnTo>
                <a:lnTo>
                  <a:pt x="140" y="1034"/>
                </a:lnTo>
                <a:lnTo>
                  <a:pt x="152" y="1047"/>
                </a:lnTo>
                <a:lnTo>
                  <a:pt x="152" y="1047"/>
                </a:lnTo>
                <a:lnTo>
                  <a:pt x="165" y="1060"/>
                </a:lnTo>
                <a:lnTo>
                  <a:pt x="180" y="1071"/>
                </a:lnTo>
                <a:lnTo>
                  <a:pt x="180" y="1071"/>
                </a:lnTo>
                <a:lnTo>
                  <a:pt x="184" y="1071"/>
                </a:lnTo>
                <a:lnTo>
                  <a:pt x="187" y="1071"/>
                </a:lnTo>
                <a:lnTo>
                  <a:pt x="195" y="1074"/>
                </a:lnTo>
                <a:lnTo>
                  <a:pt x="202" y="1080"/>
                </a:lnTo>
                <a:lnTo>
                  <a:pt x="206" y="1082"/>
                </a:lnTo>
                <a:lnTo>
                  <a:pt x="211" y="1082"/>
                </a:lnTo>
                <a:lnTo>
                  <a:pt x="211" y="1082"/>
                </a:lnTo>
                <a:lnTo>
                  <a:pt x="209" y="1084"/>
                </a:lnTo>
                <a:lnTo>
                  <a:pt x="208" y="1085"/>
                </a:lnTo>
                <a:lnTo>
                  <a:pt x="208" y="1085"/>
                </a:lnTo>
                <a:lnTo>
                  <a:pt x="208" y="1087"/>
                </a:lnTo>
                <a:lnTo>
                  <a:pt x="208" y="1087"/>
                </a:lnTo>
                <a:lnTo>
                  <a:pt x="217" y="1087"/>
                </a:lnTo>
                <a:lnTo>
                  <a:pt x="228" y="1091"/>
                </a:lnTo>
                <a:lnTo>
                  <a:pt x="252" y="1100"/>
                </a:lnTo>
                <a:lnTo>
                  <a:pt x="252" y="1100"/>
                </a:lnTo>
                <a:lnTo>
                  <a:pt x="277" y="1111"/>
                </a:lnTo>
                <a:lnTo>
                  <a:pt x="289" y="1115"/>
                </a:lnTo>
                <a:lnTo>
                  <a:pt x="298" y="1119"/>
                </a:lnTo>
                <a:lnTo>
                  <a:pt x="298" y="1119"/>
                </a:lnTo>
                <a:lnTo>
                  <a:pt x="296" y="1117"/>
                </a:lnTo>
                <a:lnTo>
                  <a:pt x="298" y="1115"/>
                </a:lnTo>
                <a:lnTo>
                  <a:pt x="298" y="1115"/>
                </a:lnTo>
                <a:lnTo>
                  <a:pt x="301" y="1117"/>
                </a:lnTo>
                <a:lnTo>
                  <a:pt x="305" y="1117"/>
                </a:lnTo>
                <a:lnTo>
                  <a:pt x="309" y="1117"/>
                </a:lnTo>
                <a:lnTo>
                  <a:pt x="314" y="1117"/>
                </a:lnTo>
                <a:lnTo>
                  <a:pt x="314" y="1117"/>
                </a:lnTo>
                <a:lnTo>
                  <a:pt x="327" y="1119"/>
                </a:lnTo>
                <a:lnTo>
                  <a:pt x="342" y="1120"/>
                </a:lnTo>
                <a:lnTo>
                  <a:pt x="355" y="1120"/>
                </a:lnTo>
                <a:lnTo>
                  <a:pt x="368" y="1120"/>
                </a:lnTo>
                <a:lnTo>
                  <a:pt x="368" y="1120"/>
                </a:lnTo>
                <a:lnTo>
                  <a:pt x="417" y="1113"/>
                </a:lnTo>
                <a:lnTo>
                  <a:pt x="417" y="1113"/>
                </a:lnTo>
                <a:lnTo>
                  <a:pt x="427" y="1119"/>
                </a:lnTo>
                <a:lnTo>
                  <a:pt x="430" y="1119"/>
                </a:lnTo>
                <a:lnTo>
                  <a:pt x="434" y="1119"/>
                </a:lnTo>
                <a:lnTo>
                  <a:pt x="436" y="1117"/>
                </a:lnTo>
                <a:lnTo>
                  <a:pt x="436" y="1117"/>
                </a:lnTo>
                <a:lnTo>
                  <a:pt x="427" y="1115"/>
                </a:lnTo>
                <a:lnTo>
                  <a:pt x="423" y="1113"/>
                </a:lnTo>
                <a:lnTo>
                  <a:pt x="423" y="1109"/>
                </a:lnTo>
                <a:lnTo>
                  <a:pt x="423" y="1109"/>
                </a:lnTo>
                <a:lnTo>
                  <a:pt x="430" y="1111"/>
                </a:lnTo>
                <a:lnTo>
                  <a:pt x="438" y="1109"/>
                </a:lnTo>
                <a:lnTo>
                  <a:pt x="445" y="1108"/>
                </a:lnTo>
                <a:lnTo>
                  <a:pt x="450" y="1104"/>
                </a:lnTo>
                <a:lnTo>
                  <a:pt x="450" y="1104"/>
                </a:lnTo>
                <a:lnTo>
                  <a:pt x="465" y="1106"/>
                </a:lnTo>
                <a:lnTo>
                  <a:pt x="471" y="1104"/>
                </a:lnTo>
                <a:lnTo>
                  <a:pt x="478" y="1102"/>
                </a:lnTo>
                <a:lnTo>
                  <a:pt x="478" y="1102"/>
                </a:lnTo>
                <a:lnTo>
                  <a:pt x="478" y="1100"/>
                </a:lnTo>
                <a:lnTo>
                  <a:pt x="478" y="1098"/>
                </a:lnTo>
                <a:lnTo>
                  <a:pt x="478" y="1096"/>
                </a:lnTo>
                <a:lnTo>
                  <a:pt x="480" y="1095"/>
                </a:lnTo>
                <a:lnTo>
                  <a:pt x="480" y="1095"/>
                </a:lnTo>
                <a:lnTo>
                  <a:pt x="491" y="1096"/>
                </a:lnTo>
                <a:lnTo>
                  <a:pt x="500" y="1095"/>
                </a:lnTo>
                <a:lnTo>
                  <a:pt x="507" y="1093"/>
                </a:lnTo>
                <a:lnTo>
                  <a:pt x="518" y="1093"/>
                </a:lnTo>
                <a:lnTo>
                  <a:pt x="518" y="1093"/>
                </a:lnTo>
                <a:lnTo>
                  <a:pt x="522" y="1089"/>
                </a:lnTo>
                <a:lnTo>
                  <a:pt x="530" y="1085"/>
                </a:lnTo>
                <a:lnTo>
                  <a:pt x="537" y="1084"/>
                </a:lnTo>
                <a:lnTo>
                  <a:pt x="542" y="1084"/>
                </a:lnTo>
                <a:lnTo>
                  <a:pt x="542" y="1084"/>
                </a:lnTo>
                <a:lnTo>
                  <a:pt x="542" y="1082"/>
                </a:lnTo>
                <a:lnTo>
                  <a:pt x="541" y="1080"/>
                </a:lnTo>
                <a:lnTo>
                  <a:pt x="539" y="1080"/>
                </a:lnTo>
                <a:lnTo>
                  <a:pt x="539" y="1078"/>
                </a:lnTo>
                <a:lnTo>
                  <a:pt x="539" y="1078"/>
                </a:lnTo>
                <a:lnTo>
                  <a:pt x="555" y="1073"/>
                </a:lnTo>
                <a:lnTo>
                  <a:pt x="564" y="1071"/>
                </a:lnTo>
                <a:lnTo>
                  <a:pt x="574" y="1071"/>
                </a:lnTo>
                <a:lnTo>
                  <a:pt x="574" y="1071"/>
                </a:lnTo>
                <a:lnTo>
                  <a:pt x="576" y="1065"/>
                </a:lnTo>
                <a:lnTo>
                  <a:pt x="577" y="1062"/>
                </a:lnTo>
                <a:lnTo>
                  <a:pt x="579" y="1060"/>
                </a:lnTo>
                <a:lnTo>
                  <a:pt x="579" y="1060"/>
                </a:lnTo>
                <a:lnTo>
                  <a:pt x="581" y="1060"/>
                </a:lnTo>
                <a:lnTo>
                  <a:pt x="581" y="1062"/>
                </a:lnTo>
                <a:lnTo>
                  <a:pt x="583" y="1063"/>
                </a:lnTo>
                <a:lnTo>
                  <a:pt x="585" y="1063"/>
                </a:lnTo>
                <a:lnTo>
                  <a:pt x="585" y="1063"/>
                </a:lnTo>
                <a:lnTo>
                  <a:pt x="585" y="1060"/>
                </a:lnTo>
                <a:lnTo>
                  <a:pt x="583" y="1058"/>
                </a:lnTo>
                <a:lnTo>
                  <a:pt x="581" y="1056"/>
                </a:lnTo>
                <a:lnTo>
                  <a:pt x="579" y="1054"/>
                </a:lnTo>
                <a:lnTo>
                  <a:pt x="579" y="1054"/>
                </a:lnTo>
                <a:lnTo>
                  <a:pt x="581" y="1050"/>
                </a:lnTo>
                <a:lnTo>
                  <a:pt x="583" y="1049"/>
                </a:lnTo>
                <a:lnTo>
                  <a:pt x="585" y="1043"/>
                </a:lnTo>
                <a:lnTo>
                  <a:pt x="585" y="1043"/>
                </a:lnTo>
                <a:lnTo>
                  <a:pt x="590" y="1041"/>
                </a:lnTo>
                <a:lnTo>
                  <a:pt x="594" y="1039"/>
                </a:lnTo>
                <a:lnTo>
                  <a:pt x="601" y="1030"/>
                </a:lnTo>
                <a:lnTo>
                  <a:pt x="601" y="1030"/>
                </a:lnTo>
                <a:lnTo>
                  <a:pt x="607" y="1028"/>
                </a:lnTo>
                <a:lnTo>
                  <a:pt x="612" y="1027"/>
                </a:lnTo>
                <a:lnTo>
                  <a:pt x="618" y="1025"/>
                </a:lnTo>
                <a:lnTo>
                  <a:pt x="623" y="1021"/>
                </a:lnTo>
                <a:lnTo>
                  <a:pt x="623" y="1021"/>
                </a:lnTo>
                <a:lnTo>
                  <a:pt x="629" y="1016"/>
                </a:lnTo>
                <a:lnTo>
                  <a:pt x="631" y="1012"/>
                </a:lnTo>
                <a:lnTo>
                  <a:pt x="634" y="1010"/>
                </a:lnTo>
                <a:lnTo>
                  <a:pt x="634" y="1010"/>
                </a:lnTo>
                <a:lnTo>
                  <a:pt x="644" y="1008"/>
                </a:lnTo>
                <a:lnTo>
                  <a:pt x="647" y="1008"/>
                </a:lnTo>
                <a:lnTo>
                  <a:pt x="651" y="1008"/>
                </a:lnTo>
                <a:lnTo>
                  <a:pt x="651" y="1008"/>
                </a:lnTo>
                <a:lnTo>
                  <a:pt x="653" y="1006"/>
                </a:lnTo>
                <a:lnTo>
                  <a:pt x="651" y="1004"/>
                </a:lnTo>
                <a:lnTo>
                  <a:pt x="651" y="1003"/>
                </a:lnTo>
                <a:lnTo>
                  <a:pt x="651" y="1003"/>
                </a:lnTo>
                <a:lnTo>
                  <a:pt x="651" y="1003"/>
                </a:lnTo>
                <a:lnTo>
                  <a:pt x="666" y="993"/>
                </a:lnTo>
                <a:lnTo>
                  <a:pt x="679" y="986"/>
                </a:lnTo>
                <a:lnTo>
                  <a:pt x="690" y="975"/>
                </a:lnTo>
                <a:lnTo>
                  <a:pt x="699" y="966"/>
                </a:lnTo>
                <a:lnTo>
                  <a:pt x="699" y="966"/>
                </a:lnTo>
                <a:lnTo>
                  <a:pt x="691" y="971"/>
                </a:lnTo>
                <a:lnTo>
                  <a:pt x="686" y="977"/>
                </a:lnTo>
                <a:lnTo>
                  <a:pt x="671" y="984"/>
                </a:lnTo>
                <a:lnTo>
                  <a:pt x="671" y="984"/>
                </a:lnTo>
                <a:lnTo>
                  <a:pt x="658" y="992"/>
                </a:lnTo>
                <a:lnTo>
                  <a:pt x="653" y="995"/>
                </a:lnTo>
                <a:lnTo>
                  <a:pt x="647" y="1001"/>
                </a:lnTo>
                <a:lnTo>
                  <a:pt x="647" y="1001"/>
                </a:lnTo>
                <a:lnTo>
                  <a:pt x="645" y="1001"/>
                </a:lnTo>
                <a:lnTo>
                  <a:pt x="644" y="1001"/>
                </a:lnTo>
                <a:lnTo>
                  <a:pt x="640" y="1003"/>
                </a:lnTo>
                <a:lnTo>
                  <a:pt x="636" y="1004"/>
                </a:lnTo>
                <a:lnTo>
                  <a:pt x="634" y="1004"/>
                </a:lnTo>
                <a:lnTo>
                  <a:pt x="633" y="1003"/>
                </a:lnTo>
                <a:lnTo>
                  <a:pt x="633" y="1003"/>
                </a:lnTo>
                <a:lnTo>
                  <a:pt x="634" y="1004"/>
                </a:lnTo>
                <a:lnTo>
                  <a:pt x="634" y="1006"/>
                </a:lnTo>
                <a:lnTo>
                  <a:pt x="636" y="1006"/>
                </a:lnTo>
                <a:lnTo>
                  <a:pt x="634" y="1008"/>
                </a:lnTo>
                <a:lnTo>
                  <a:pt x="634" y="1008"/>
                </a:lnTo>
                <a:lnTo>
                  <a:pt x="633" y="1006"/>
                </a:lnTo>
                <a:lnTo>
                  <a:pt x="629" y="1008"/>
                </a:lnTo>
                <a:lnTo>
                  <a:pt x="629" y="1008"/>
                </a:lnTo>
                <a:lnTo>
                  <a:pt x="629" y="1004"/>
                </a:lnTo>
                <a:lnTo>
                  <a:pt x="627" y="1001"/>
                </a:lnTo>
                <a:lnTo>
                  <a:pt x="622" y="997"/>
                </a:lnTo>
                <a:lnTo>
                  <a:pt x="622" y="997"/>
                </a:lnTo>
                <a:lnTo>
                  <a:pt x="599" y="1008"/>
                </a:lnTo>
                <a:lnTo>
                  <a:pt x="579" y="1017"/>
                </a:lnTo>
                <a:lnTo>
                  <a:pt x="579" y="1017"/>
                </a:lnTo>
                <a:lnTo>
                  <a:pt x="577" y="1019"/>
                </a:lnTo>
                <a:lnTo>
                  <a:pt x="579" y="1019"/>
                </a:lnTo>
                <a:lnTo>
                  <a:pt x="579" y="1021"/>
                </a:lnTo>
                <a:lnTo>
                  <a:pt x="579" y="1023"/>
                </a:lnTo>
                <a:lnTo>
                  <a:pt x="579" y="1023"/>
                </a:lnTo>
                <a:lnTo>
                  <a:pt x="570" y="1025"/>
                </a:lnTo>
                <a:lnTo>
                  <a:pt x="563" y="1028"/>
                </a:lnTo>
                <a:lnTo>
                  <a:pt x="563" y="1028"/>
                </a:lnTo>
                <a:lnTo>
                  <a:pt x="557" y="1023"/>
                </a:lnTo>
                <a:lnTo>
                  <a:pt x="555" y="1021"/>
                </a:lnTo>
                <a:lnTo>
                  <a:pt x="555" y="1016"/>
                </a:lnTo>
                <a:lnTo>
                  <a:pt x="555" y="1016"/>
                </a:lnTo>
                <a:lnTo>
                  <a:pt x="570" y="1010"/>
                </a:lnTo>
                <a:lnTo>
                  <a:pt x="587" y="1001"/>
                </a:lnTo>
                <a:lnTo>
                  <a:pt x="603" y="992"/>
                </a:lnTo>
                <a:lnTo>
                  <a:pt x="620" y="982"/>
                </a:lnTo>
                <a:lnTo>
                  <a:pt x="620" y="982"/>
                </a:lnTo>
                <a:lnTo>
                  <a:pt x="631" y="981"/>
                </a:lnTo>
                <a:lnTo>
                  <a:pt x="634" y="977"/>
                </a:lnTo>
                <a:lnTo>
                  <a:pt x="636" y="973"/>
                </a:lnTo>
                <a:lnTo>
                  <a:pt x="636" y="973"/>
                </a:lnTo>
                <a:lnTo>
                  <a:pt x="629" y="975"/>
                </a:lnTo>
                <a:lnTo>
                  <a:pt x="622" y="977"/>
                </a:lnTo>
                <a:lnTo>
                  <a:pt x="614" y="975"/>
                </a:lnTo>
                <a:lnTo>
                  <a:pt x="607" y="977"/>
                </a:lnTo>
                <a:lnTo>
                  <a:pt x="607" y="977"/>
                </a:lnTo>
                <a:lnTo>
                  <a:pt x="599" y="981"/>
                </a:lnTo>
                <a:lnTo>
                  <a:pt x="590" y="986"/>
                </a:lnTo>
                <a:lnTo>
                  <a:pt x="583" y="990"/>
                </a:lnTo>
                <a:lnTo>
                  <a:pt x="574" y="993"/>
                </a:lnTo>
                <a:lnTo>
                  <a:pt x="574" y="993"/>
                </a:lnTo>
                <a:lnTo>
                  <a:pt x="570" y="993"/>
                </a:lnTo>
                <a:lnTo>
                  <a:pt x="566" y="993"/>
                </a:lnTo>
                <a:lnTo>
                  <a:pt x="566" y="993"/>
                </a:lnTo>
                <a:lnTo>
                  <a:pt x="563" y="995"/>
                </a:lnTo>
                <a:lnTo>
                  <a:pt x="559" y="999"/>
                </a:lnTo>
                <a:lnTo>
                  <a:pt x="559" y="999"/>
                </a:lnTo>
                <a:lnTo>
                  <a:pt x="555" y="997"/>
                </a:lnTo>
                <a:lnTo>
                  <a:pt x="553" y="997"/>
                </a:lnTo>
                <a:lnTo>
                  <a:pt x="553" y="997"/>
                </a:lnTo>
                <a:lnTo>
                  <a:pt x="546" y="1001"/>
                </a:lnTo>
                <a:lnTo>
                  <a:pt x="544" y="1004"/>
                </a:lnTo>
                <a:lnTo>
                  <a:pt x="541" y="1004"/>
                </a:lnTo>
                <a:lnTo>
                  <a:pt x="541" y="1004"/>
                </a:lnTo>
                <a:lnTo>
                  <a:pt x="533" y="1006"/>
                </a:lnTo>
                <a:lnTo>
                  <a:pt x="526" y="1004"/>
                </a:lnTo>
                <a:lnTo>
                  <a:pt x="518" y="1004"/>
                </a:lnTo>
                <a:lnTo>
                  <a:pt x="511" y="1006"/>
                </a:lnTo>
                <a:lnTo>
                  <a:pt x="511" y="1006"/>
                </a:lnTo>
                <a:lnTo>
                  <a:pt x="509" y="1003"/>
                </a:lnTo>
                <a:lnTo>
                  <a:pt x="509" y="999"/>
                </a:lnTo>
                <a:lnTo>
                  <a:pt x="511" y="997"/>
                </a:lnTo>
                <a:lnTo>
                  <a:pt x="511" y="997"/>
                </a:lnTo>
                <a:lnTo>
                  <a:pt x="524" y="995"/>
                </a:lnTo>
                <a:lnTo>
                  <a:pt x="537" y="992"/>
                </a:lnTo>
                <a:lnTo>
                  <a:pt x="537" y="992"/>
                </a:lnTo>
                <a:lnTo>
                  <a:pt x="535" y="992"/>
                </a:lnTo>
                <a:lnTo>
                  <a:pt x="533" y="988"/>
                </a:lnTo>
                <a:lnTo>
                  <a:pt x="533" y="988"/>
                </a:lnTo>
                <a:lnTo>
                  <a:pt x="537" y="988"/>
                </a:lnTo>
                <a:lnTo>
                  <a:pt x="539" y="988"/>
                </a:lnTo>
                <a:lnTo>
                  <a:pt x="541" y="986"/>
                </a:lnTo>
                <a:lnTo>
                  <a:pt x="541" y="986"/>
                </a:lnTo>
                <a:lnTo>
                  <a:pt x="535" y="986"/>
                </a:lnTo>
                <a:lnTo>
                  <a:pt x="533" y="982"/>
                </a:lnTo>
                <a:lnTo>
                  <a:pt x="531" y="977"/>
                </a:lnTo>
                <a:lnTo>
                  <a:pt x="533" y="973"/>
                </a:lnTo>
                <a:lnTo>
                  <a:pt x="533" y="973"/>
                </a:lnTo>
                <a:lnTo>
                  <a:pt x="548" y="970"/>
                </a:lnTo>
                <a:lnTo>
                  <a:pt x="564" y="964"/>
                </a:lnTo>
                <a:lnTo>
                  <a:pt x="581" y="959"/>
                </a:lnTo>
                <a:lnTo>
                  <a:pt x="594" y="955"/>
                </a:lnTo>
                <a:lnTo>
                  <a:pt x="594" y="955"/>
                </a:lnTo>
                <a:lnTo>
                  <a:pt x="596" y="949"/>
                </a:lnTo>
                <a:lnTo>
                  <a:pt x="598" y="946"/>
                </a:lnTo>
                <a:lnTo>
                  <a:pt x="598" y="946"/>
                </a:lnTo>
                <a:lnTo>
                  <a:pt x="610" y="938"/>
                </a:lnTo>
                <a:lnTo>
                  <a:pt x="625" y="933"/>
                </a:lnTo>
                <a:lnTo>
                  <a:pt x="640" y="925"/>
                </a:lnTo>
                <a:lnTo>
                  <a:pt x="653" y="916"/>
                </a:lnTo>
                <a:lnTo>
                  <a:pt x="653" y="916"/>
                </a:lnTo>
                <a:lnTo>
                  <a:pt x="634" y="922"/>
                </a:lnTo>
                <a:lnTo>
                  <a:pt x="618" y="929"/>
                </a:lnTo>
                <a:lnTo>
                  <a:pt x="583" y="947"/>
                </a:lnTo>
                <a:lnTo>
                  <a:pt x="583" y="947"/>
                </a:lnTo>
                <a:lnTo>
                  <a:pt x="581" y="946"/>
                </a:lnTo>
                <a:lnTo>
                  <a:pt x="581" y="944"/>
                </a:lnTo>
                <a:lnTo>
                  <a:pt x="579" y="946"/>
                </a:lnTo>
                <a:lnTo>
                  <a:pt x="579" y="946"/>
                </a:lnTo>
                <a:lnTo>
                  <a:pt x="572" y="949"/>
                </a:lnTo>
                <a:lnTo>
                  <a:pt x="563" y="953"/>
                </a:lnTo>
                <a:lnTo>
                  <a:pt x="548" y="959"/>
                </a:lnTo>
                <a:lnTo>
                  <a:pt x="548" y="959"/>
                </a:lnTo>
                <a:lnTo>
                  <a:pt x="533" y="944"/>
                </a:lnTo>
                <a:lnTo>
                  <a:pt x="533" y="944"/>
                </a:lnTo>
                <a:lnTo>
                  <a:pt x="524" y="947"/>
                </a:lnTo>
                <a:lnTo>
                  <a:pt x="513" y="947"/>
                </a:lnTo>
                <a:lnTo>
                  <a:pt x="504" y="946"/>
                </a:lnTo>
                <a:lnTo>
                  <a:pt x="495" y="944"/>
                </a:lnTo>
                <a:lnTo>
                  <a:pt x="495" y="944"/>
                </a:lnTo>
                <a:lnTo>
                  <a:pt x="478" y="938"/>
                </a:lnTo>
                <a:lnTo>
                  <a:pt x="469" y="936"/>
                </a:lnTo>
                <a:lnTo>
                  <a:pt x="460" y="935"/>
                </a:lnTo>
                <a:lnTo>
                  <a:pt x="460" y="935"/>
                </a:lnTo>
                <a:lnTo>
                  <a:pt x="460" y="931"/>
                </a:lnTo>
                <a:lnTo>
                  <a:pt x="458" y="927"/>
                </a:lnTo>
                <a:lnTo>
                  <a:pt x="458" y="927"/>
                </a:lnTo>
                <a:lnTo>
                  <a:pt x="463" y="916"/>
                </a:lnTo>
                <a:lnTo>
                  <a:pt x="463" y="916"/>
                </a:lnTo>
                <a:lnTo>
                  <a:pt x="469" y="916"/>
                </a:lnTo>
                <a:lnTo>
                  <a:pt x="471" y="916"/>
                </a:lnTo>
                <a:lnTo>
                  <a:pt x="474" y="916"/>
                </a:lnTo>
                <a:lnTo>
                  <a:pt x="474" y="916"/>
                </a:lnTo>
                <a:lnTo>
                  <a:pt x="480" y="913"/>
                </a:lnTo>
                <a:lnTo>
                  <a:pt x="489" y="909"/>
                </a:lnTo>
                <a:lnTo>
                  <a:pt x="506" y="905"/>
                </a:lnTo>
                <a:lnTo>
                  <a:pt x="506" y="905"/>
                </a:lnTo>
                <a:lnTo>
                  <a:pt x="524" y="901"/>
                </a:lnTo>
                <a:lnTo>
                  <a:pt x="533" y="898"/>
                </a:lnTo>
                <a:lnTo>
                  <a:pt x="542" y="894"/>
                </a:lnTo>
                <a:lnTo>
                  <a:pt x="542" y="894"/>
                </a:lnTo>
                <a:lnTo>
                  <a:pt x="542" y="889"/>
                </a:lnTo>
                <a:lnTo>
                  <a:pt x="541" y="885"/>
                </a:lnTo>
                <a:lnTo>
                  <a:pt x="535" y="878"/>
                </a:lnTo>
                <a:lnTo>
                  <a:pt x="535" y="878"/>
                </a:lnTo>
                <a:lnTo>
                  <a:pt x="528" y="879"/>
                </a:lnTo>
                <a:lnTo>
                  <a:pt x="520" y="881"/>
                </a:lnTo>
                <a:lnTo>
                  <a:pt x="511" y="883"/>
                </a:lnTo>
                <a:lnTo>
                  <a:pt x="507" y="883"/>
                </a:lnTo>
                <a:lnTo>
                  <a:pt x="504" y="883"/>
                </a:lnTo>
                <a:lnTo>
                  <a:pt x="504" y="883"/>
                </a:lnTo>
                <a:lnTo>
                  <a:pt x="500" y="872"/>
                </a:lnTo>
                <a:lnTo>
                  <a:pt x="500" y="863"/>
                </a:lnTo>
                <a:lnTo>
                  <a:pt x="502" y="857"/>
                </a:lnTo>
                <a:lnTo>
                  <a:pt x="506" y="854"/>
                </a:lnTo>
                <a:lnTo>
                  <a:pt x="506" y="854"/>
                </a:lnTo>
                <a:lnTo>
                  <a:pt x="531" y="846"/>
                </a:lnTo>
                <a:lnTo>
                  <a:pt x="552" y="843"/>
                </a:lnTo>
                <a:lnTo>
                  <a:pt x="552" y="843"/>
                </a:lnTo>
                <a:lnTo>
                  <a:pt x="607" y="810"/>
                </a:lnTo>
                <a:lnTo>
                  <a:pt x="607" y="810"/>
                </a:lnTo>
                <a:lnTo>
                  <a:pt x="634" y="789"/>
                </a:lnTo>
                <a:lnTo>
                  <a:pt x="647" y="778"/>
                </a:lnTo>
                <a:lnTo>
                  <a:pt x="658" y="767"/>
                </a:lnTo>
                <a:lnTo>
                  <a:pt x="658" y="767"/>
                </a:lnTo>
                <a:lnTo>
                  <a:pt x="644" y="778"/>
                </a:lnTo>
                <a:lnTo>
                  <a:pt x="631" y="789"/>
                </a:lnTo>
                <a:lnTo>
                  <a:pt x="616" y="798"/>
                </a:lnTo>
                <a:lnTo>
                  <a:pt x="609" y="802"/>
                </a:lnTo>
                <a:lnTo>
                  <a:pt x="601" y="806"/>
                </a:lnTo>
                <a:lnTo>
                  <a:pt x="601" y="806"/>
                </a:lnTo>
                <a:lnTo>
                  <a:pt x="601" y="808"/>
                </a:lnTo>
                <a:lnTo>
                  <a:pt x="601" y="810"/>
                </a:lnTo>
                <a:lnTo>
                  <a:pt x="601" y="810"/>
                </a:lnTo>
                <a:lnTo>
                  <a:pt x="572" y="824"/>
                </a:lnTo>
                <a:lnTo>
                  <a:pt x="557" y="832"/>
                </a:lnTo>
                <a:lnTo>
                  <a:pt x="544" y="839"/>
                </a:lnTo>
                <a:lnTo>
                  <a:pt x="544" y="839"/>
                </a:lnTo>
                <a:lnTo>
                  <a:pt x="541" y="837"/>
                </a:lnTo>
                <a:lnTo>
                  <a:pt x="537" y="837"/>
                </a:lnTo>
                <a:lnTo>
                  <a:pt x="530" y="841"/>
                </a:lnTo>
                <a:lnTo>
                  <a:pt x="522" y="843"/>
                </a:lnTo>
                <a:lnTo>
                  <a:pt x="518" y="843"/>
                </a:lnTo>
                <a:lnTo>
                  <a:pt x="515" y="841"/>
                </a:lnTo>
                <a:lnTo>
                  <a:pt x="515" y="841"/>
                </a:lnTo>
                <a:lnTo>
                  <a:pt x="515" y="830"/>
                </a:lnTo>
                <a:lnTo>
                  <a:pt x="515" y="822"/>
                </a:lnTo>
                <a:lnTo>
                  <a:pt x="518" y="817"/>
                </a:lnTo>
                <a:lnTo>
                  <a:pt x="522" y="811"/>
                </a:lnTo>
                <a:lnTo>
                  <a:pt x="522" y="811"/>
                </a:lnTo>
                <a:lnTo>
                  <a:pt x="517" y="813"/>
                </a:lnTo>
                <a:lnTo>
                  <a:pt x="511" y="813"/>
                </a:lnTo>
                <a:lnTo>
                  <a:pt x="502" y="811"/>
                </a:lnTo>
                <a:lnTo>
                  <a:pt x="502" y="811"/>
                </a:lnTo>
                <a:lnTo>
                  <a:pt x="495" y="815"/>
                </a:lnTo>
                <a:lnTo>
                  <a:pt x="489" y="815"/>
                </a:lnTo>
                <a:lnTo>
                  <a:pt x="487" y="815"/>
                </a:lnTo>
                <a:lnTo>
                  <a:pt x="487" y="815"/>
                </a:lnTo>
                <a:lnTo>
                  <a:pt x="487" y="813"/>
                </a:lnTo>
                <a:lnTo>
                  <a:pt x="485" y="811"/>
                </a:lnTo>
                <a:lnTo>
                  <a:pt x="485" y="811"/>
                </a:lnTo>
                <a:lnTo>
                  <a:pt x="485" y="811"/>
                </a:lnTo>
                <a:lnTo>
                  <a:pt x="482" y="813"/>
                </a:lnTo>
                <a:lnTo>
                  <a:pt x="482" y="813"/>
                </a:lnTo>
                <a:lnTo>
                  <a:pt x="480" y="815"/>
                </a:lnTo>
                <a:lnTo>
                  <a:pt x="478" y="815"/>
                </a:lnTo>
                <a:lnTo>
                  <a:pt x="478" y="815"/>
                </a:lnTo>
                <a:lnTo>
                  <a:pt x="474" y="815"/>
                </a:lnTo>
                <a:lnTo>
                  <a:pt x="472" y="811"/>
                </a:lnTo>
                <a:lnTo>
                  <a:pt x="472" y="811"/>
                </a:lnTo>
                <a:lnTo>
                  <a:pt x="463" y="811"/>
                </a:lnTo>
                <a:lnTo>
                  <a:pt x="454" y="813"/>
                </a:lnTo>
                <a:lnTo>
                  <a:pt x="447" y="813"/>
                </a:lnTo>
                <a:lnTo>
                  <a:pt x="439" y="811"/>
                </a:lnTo>
                <a:lnTo>
                  <a:pt x="439" y="811"/>
                </a:lnTo>
                <a:lnTo>
                  <a:pt x="436" y="811"/>
                </a:lnTo>
                <a:lnTo>
                  <a:pt x="436" y="811"/>
                </a:lnTo>
                <a:lnTo>
                  <a:pt x="436" y="810"/>
                </a:lnTo>
                <a:lnTo>
                  <a:pt x="436" y="808"/>
                </a:lnTo>
                <a:lnTo>
                  <a:pt x="436" y="808"/>
                </a:lnTo>
                <a:lnTo>
                  <a:pt x="434" y="808"/>
                </a:lnTo>
                <a:lnTo>
                  <a:pt x="434" y="810"/>
                </a:lnTo>
                <a:lnTo>
                  <a:pt x="434" y="810"/>
                </a:lnTo>
                <a:lnTo>
                  <a:pt x="428" y="808"/>
                </a:lnTo>
                <a:lnTo>
                  <a:pt x="423" y="806"/>
                </a:lnTo>
                <a:lnTo>
                  <a:pt x="423" y="806"/>
                </a:lnTo>
                <a:lnTo>
                  <a:pt x="417" y="804"/>
                </a:lnTo>
                <a:lnTo>
                  <a:pt x="412" y="802"/>
                </a:lnTo>
                <a:lnTo>
                  <a:pt x="404" y="797"/>
                </a:lnTo>
                <a:lnTo>
                  <a:pt x="404" y="797"/>
                </a:lnTo>
                <a:lnTo>
                  <a:pt x="404" y="795"/>
                </a:lnTo>
                <a:lnTo>
                  <a:pt x="404" y="791"/>
                </a:lnTo>
                <a:lnTo>
                  <a:pt x="404" y="791"/>
                </a:lnTo>
                <a:lnTo>
                  <a:pt x="399" y="782"/>
                </a:lnTo>
                <a:lnTo>
                  <a:pt x="399" y="782"/>
                </a:lnTo>
                <a:lnTo>
                  <a:pt x="397" y="778"/>
                </a:lnTo>
                <a:lnTo>
                  <a:pt x="397" y="778"/>
                </a:lnTo>
                <a:lnTo>
                  <a:pt x="395" y="778"/>
                </a:lnTo>
                <a:lnTo>
                  <a:pt x="395" y="776"/>
                </a:lnTo>
                <a:lnTo>
                  <a:pt x="395" y="776"/>
                </a:lnTo>
                <a:lnTo>
                  <a:pt x="395" y="776"/>
                </a:lnTo>
                <a:lnTo>
                  <a:pt x="395" y="776"/>
                </a:lnTo>
                <a:lnTo>
                  <a:pt x="395" y="776"/>
                </a:lnTo>
                <a:lnTo>
                  <a:pt x="395" y="776"/>
                </a:lnTo>
                <a:lnTo>
                  <a:pt x="399" y="780"/>
                </a:lnTo>
                <a:lnTo>
                  <a:pt x="399" y="780"/>
                </a:lnTo>
                <a:lnTo>
                  <a:pt x="397" y="780"/>
                </a:lnTo>
                <a:lnTo>
                  <a:pt x="397" y="778"/>
                </a:lnTo>
                <a:lnTo>
                  <a:pt x="393" y="775"/>
                </a:lnTo>
                <a:lnTo>
                  <a:pt x="393" y="773"/>
                </a:lnTo>
                <a:lnTo>
                  <a:pt x="393" y="773"/>
                </a:lnTo>
                <a:lnTo>
                  <a:pt x="393" y="773"/>
                </a:lnTo>
                <a:lnTo>
                  <a:pt x="393" y="773"/>
                </a:lnTo>
                <a:lnTo>
                  <a:pt x="393" y="773"/>
                </a:lnTo>
                <a:lnTo>
                  <a:pt x="395" y="771"/>
                </a:lnTo>
                <a:lnTo>
                  <a:pt x="399" y="771"/>
                </a:lnTo>
                <a:lnTo>
                  <a:pt x="399" y="771"/>
                </a:lnTo>
                <a:lnTo>
                  <a:pt x="395" y="771"/>
                </a:lnTo>
                <a:lnTo>
                  <a:pt x="393" y="773"/>
                </a:lnTo>
                <a:lnTo>
                  <a:pt x="393" y="773"/>
                </a:lnTo>
                <a:lnTo>
                  <a:pt x="399" y="767"/>
                </a:lnTo>
                <a:lnTo>
                  <a:pt x="399" y="767"/>
                </a:lnTo>
                <a:lnTo>
                  <a:pt x="397" y="764"/>
                </a:lnTo>
                <a:lnTo>
                  <a:pt x="395" y="760"/>
                </a:lnTo>
                <a:lnTo>
                  <a:pt x="395" y="760"/>
                </a:lnTo>
                <a:lnTo>
                  <a:pt x="390" y="754"/>
                </a:lnTo>
                <a:lnTo>
                  <a:pt x="386" y="747"/>
                </a:lnTo>
                <a:lnTo>
                  <a:pt x="386" y="747"/>
                </a:lnTo>
                <a:lnTo>
                  <a:pt x="384" y="740"/>
                </a:lnTo>
                <a:lnTo>
                  <a:pt x="382" y="729"/>
                </a:lnTo>
                <a:lnTo>
                  <a:pt x="381" y="706"/>
                </a:lnTo>
                <a:lnTo>
                  <a:pt x="381" y="706"/>
                </a:lnTo>
                <a:lnTo>
                  <a:pt x="381" y="686"/>
                </a:lnTo>
                <a:lnTo>
                  <a:pt x="382" y="675"/>
                </a:lnTo>
                <a:lnTo>
                  <a:pt x="386" y="666"/>
                </a:lnTo>
                <a:lnTo>
                  <a:pt x="386" y="666"/>
                </a:lnTo>
                <a:lnTo>
                  <a:pt x="388" y="653"/>
                </a:lnTo>
                <a:lnTo>
                  <a:pt x="390" y="640"/>
                </a:lnTo>
                <a:lnTo>
                  <a:pt x="401" y="615"/>
                </a:lnTo>
                <a:lnTo>
                  <a:pt x="401" y="615"/>
                </a:lnTo>
                <a:lnTo>
                  <a:pt x="412" y="596"/>
                </a:lnTo>
                <a:lnTo>
                  <a:pt x="417" y="587"/>
                </a:lnTo>
                <a:lnTo>
                  <a:pt x="421" y="578"/>
                </a:lnTo>
                <a:lnTo>
                  <a:pt x="421" y="578"/>
                </a:lnTo>
                <a:lnTo>
                  <a:pt x="421" y="574"/>
                </a:lnTo>
                <a:lnTo>
                  <a:pt x="421" y="570"/>
                </a:lnTo>
                <a:lnTo>
                  <a:pt x="421" y="570"/>
                </a:lnTo>
                <a:lnTo>
                  <a:pt x="427" y="567"/>
                </a:lnTo>
                <a:lnTo>
                  <a:pt x="432" y="563"/>
                </a:lnTo>
                <a:lnTo>
                  <a:pt x="432" y="563"/>
                </a:lnTo>
                <a:lnTo>
                  <a:pt x="436" y="557"/>
                </a:lnTo>
                <a:lnTo>
                  <a:pt x="439" y="550"/>
                </a:lnTo>
                <a:lnTo>
                  <a:pt x="441" y="543"/>
                </a:lnTo>
                <a:lnTo>
                  <a:pt x="447" y="535"/>
                </a:lnTo>
                <a:lnTo>
                  <a:pt x="447" y="535"/>
                </a:lnTo>
                <a:lnTo>
                  <a:pt x="458" y="524"/>
                </a:lnTo>
                <a:lnTo>
                  <a:pt x="463" y="517"/>
                </a:lnTo>
                <a:lnTo>
                  <a:pt x="467" y="515"/>
                </a:lnTo>
                <a:lnTo>
                  <a:pt x="469" y="513"/>
                </a:lnTo>
                <a:lnTo>
                  <a:pt x="469" y="513"/>
                </a:lnTo>
                <a:lnTo>
                  <a:pt x="471" y="513"/>
                </a:lnTo>
                <a:lnTo>
                  <a:pt x="471" y="511"/>
                </a:lnTo>
                <a:lnTo>
                  <a:pt x="471" y="511"/>
                </a:lnTo>
                <a:lnTo>
                  <a:pt x="471" y="511"/>
                </a:lnTo>
                <a:lnTo>
                  <a:pt x="471" y="511"/>
                </a:lnTo>
                <a:lnTo>
                  <a:pt x="471" y="511"/>
                </a:lnTo>
                <a:lnTo>
                  <a:pt x="469" y="513"/>
                </a:lnTo>
                <a:lnTo>
                  <a:pt x="469" y="513"/>
                </a:lnTo>
                <a:lnTo>
                  <a:pt x="469" y="513"/>
                </a:lnTo>
                <a:lnTo>
                  <a:pt x="469" y="513"/>
                </a:lnTo>
                <a:lnTo>
                  <a:pt x="474" y="508"/>
                </a:lnTo>
                <a:lnTo>
                  <a:pt x="474" y="508"/>
                </a:lnTo>
                <a:lnTo>
                  <a:pt x="476" y="502"/>
                </a:lnTo>
                <a:lnTo>
                  <a:pt x="476" y="502"/>
                </a:lnTo>
                <a:lnTo>
                  <a:pt x="478" y="499"/>
                </a:lnTo>
                <a:lnTo>
                  <a:pt x="482" y="495"/>
                </a:lnTo>
                <a:lnTo>
                  <a:pt x="482" y="495"/>
                </a:lnTo>
                <a:lnTo>
                  <a:pt x="487" y="493"/>
                </a:lnTo>
                <a:lnTo>
                  <a:pt x="493" y="489"/>
                </a:lnTo>
                <a:lnTo>
                  <a:pt x="493" y="489"/>
                </a:lnTo>
                <a:lnTo>
                  <a:pt x="506" y="477"/>
                </a:lnTo>
                <a:lnTo>
                  <a:pt x="511" y="469"/>
                </a:lnTo>
                <a:lnTo>
                  <a:pt x="518" y="464"/>
                </a:lnTo>
                <a:lnTo>
                  <a:pt x="518" y="464"/>
                </a:lnTo>
                <a:lnTo>
                  <a:pt x="539" y="454"/>
                </a:lnTo>
                <a:lnTo>
                  <a:pt x="550" y="449"/>
                </a:lnTo>
                <a:lnTo>
                  <a:pt x="557" y="440"/>
                </a:lnTo>
                <a:lnTo>
                  <a:pt x="557" y="440"/>
                </a:lnTo>
                <a:lnTo>
                  <a:pt x="583" y="432"/>
                </a:lnTo>
                <a:lnTo>
                  <a:pt x="605" y="421"/>
                </a:lnTo>
                <a:lnTo>
                  <a:pt x="605" y="421"/>
                </a:lnTo>
                <a:lnTo>
                  <a:pt x="610" y="423"/>
                </a:lnTo>
                <a:lnTo>
                  <a:pt x="614" y="423"/>
                </a:lnTo>
                <a:lnTo>
                  <a:pt x="623" y="420"/>
                </a:lnTo>
                <a:lnTo>
                  <a:pt x="623" y="420"/>
                </a:lnTo>
                <a:lnTo>
                  <a:pt x="631" y="416"/>
                </a:lnTo>
                <a:lnTo>
                  <a:pt x="640" y="414"/>
                </a:lnTo>
                <a:lnTo>
                  <a:pt x="640" y="414"/>
                </a:lnTo>
                <a:lnTo>
                  <a:pt x="644" y="416"/>
                </a:lnTo>
                <a:lnTo>
                  <a:pt x="644" y="416"/>
                </a:lnTo>
                <a:lnTo>
                  <a:pt x="651" y="418"/>
                </a:lnTo>
                <a:lnTo>
                  <a:pt x="658" y="416"/>
                </a:lnTo>
                <a:lnTo>
                  <a:pt x="671" y="414"/>
                </a:lnTo>
                <a:lnTo>
                  <a:pt x="671" y="414"/>
                </a:lnTo>
                <a:lnTo>
                  <a:pt x="682" y="412"/>
                </a:lnTo>
                <a:lnTo>
                  <a:pt x="686" y="412"/>
                </a:lnTo>
                <a:lnTo>
                  <a:pt x="691" y="414"/>
                </a:lnTo>
                <a:lnTo>
                  <a:pt x="691" y="414"/>
                </a:lnTo>
                <a:lnTo>
                  <a:pt x="695" y="412"/>
                </a:lnTo>
                <a:lnTo>
                  <a:pt x="697" y="412"/>
                </a:lnTo>
                <a:lnTo>
                  <a:pt x="702" y="418"/>
                </a:lnTo>
                <a:lnTo>
                  <a:pt x="702" y="418"/>
                </a:lnTo>
                <a:lnTo>
                  <a:pt x="704" y="418"/>
                </a:lnTo>
                <a:lnTo>
                  <a:pt x="706" y="418"/>
                </a:lnTo>
                <a:lnTo>
                  <a:pt x="712" y="418"/>
                </a:lnTo>
                <a:lnTo>
                  <a:pt x="712" y="418"/>
                </a:lnTo>
                <a:lnTo>
                  <a:pt x="713" y="420"/>
                </a:lnTo>
                <a:lnTo>
                  <a:pt x="713" y="421"/>
                </a:lnTo>
                <a:lnTo>
                  <a:pt x="713" y="421"/>
                </a:lnTo>
                <a:lnTo>
                  <a:pt x="715" y="421"/>
                </a:lnTo>
                <a:lnTo>
                  <a:pt x="719" y="421"/>
                </a:lnTo>
                <a:lnTo>
                  <a:pt x="723" y="420"/>
                </a:lnTo>
                <a:lnTo>
                  <a:pt x="723" y="420"/>
                </a:lnTo>
                <a:lnTo>
                  <a:pt x="726" y="421"/>
                </a:lnTo>
                <a:lnTo>
                  <a:pt x="728" y="425"/>
                </a:lnTo>
                <a:lnTo>
                  <a:pt x="728" y="425"/>
                </a:lnTo>
                <a:lnTo>
                  <a:pt x="728" y="429"/>
                </a:lnTo>
                <a:lnTo>
                  <a:pt x="732" y="429"/>
                </a:lnTo>
                <a:lnTo>
                  <a:pt x="732" y="429"/>
                </a:lnTo>
                <a:lnTo>
                  <a:pt x="732" y="436"/>
                </a:lnTo>
                <a:lnTo>
                  <a:pt x="732" y="436"/>
                </a:lnTo>
                <a:lnTo>
                  <a:pt x="734" y="438"/>
                </a:lnTo>
                <a:lnTo>
                  <a:pt x="734" y="438"/>
                </a:lnTo>
                <a:lnTo>
                  <a:pt x="734" y="438"/>
                </a:lnTo>
                <a:lnTo>
                  <a:pt x="734" y="438"/>
                </a:lnTo>
                <a:lnTo>
                  <a:pt x="734" y="438"/>
                </a:lnTo>
                <a:lnTo>
                  <a:pt x="732" y="436"/>
                </a:lnTo>
                <a:lnTo>
                  <a:pt x="732" y="436"/>
                </a:lnTo>
                <a:lnTo>
                  <a:pt x="732" y="436"/>
                </a:lnTo>
                <a:lnTo>
                  <a:pt x="732" y="436"/>
                </a:lnTo>
                <a:lnTo>
                  <a:pt x="732" y="436"/>
                </a:lnTo>
                <a:lnTo>
                  <a:pt x="732" y="436"/>
                </a:lnTo>
                <a:lnTo>
                  <a:pt x="732" y="436"/>
                </a:lnTo>
                <a:lnTo>
                  <a:pt x="736" y="438"/>
                </a:lnTo>
                <a:lnTo>
                  <a:pt x="736" y="438"/>
                </a:lnTo>
                <a:lnTo>
                  <a:pt x="737" y="440"/>
                </a:lnTo>
                <a:lnTo>
                  <a:pt x="737" y="440"/>
                </a:lnTo>
                <a:lnTo>
                  <a:pt x="739" y="440"/>
                </a:lnTo>
                <a:lnTo>
                  <a:pt x="739" y="440"/>
                </a:lnTo>
                <a:lnTo>
                  <a:pt x="739" y="440"/>
                </a:lnTo>
                <a:lnTo>
                  <a:pt x="737" y="440"/>
                </a:lnTo>
                <a:lnTo>
                  <a:pt x="737" y="440"/>
                </a:lnTo>
                <a:lnTo>
                  <a:pt x="736" y="442"/>
                </a:lnTo>
                <a:lnTo>
                  <a:pt x="736" y="442"/>
                </a:lnTo>
                <a:lnTo>
                  <a:pt x="736" y="443"/>
                </a:lnTo>
                <a:lnTo>
                  <a:pt x="736" y="443"/>
                </a:lnTo>
                <a:lnTo>
                  <a:pt x="739" y="445"/>
                </a:lnTo>
                <a:lnTo>
                  <a:pt x="739" y="445"/>
                </a:lnTo>
                <a:lnTo>
                  <a:pt x="743" y="449"/>
                </a:lnTo>
                <a:lnTo>
                  <a:pt x="743" y="451"/>
                </a:lnTo>
                <a:lnTo>
                  <a:pt x="743" y="453"/>
                </a:lnTo>
                <a:lnTo>
                  <a:pt x="743" y="453"/>
                </a:lnTo>
                <a:lnTo>
                  <a:pt x="741" y="458"/>
                </a:lnTo>
                <a:lnTo>
                  <a:pt x="741" y="460"/>
                </a:lnTo>
                <a:lnTo>
                  <a:pt x="743" y="460"/>
                </a:lnTo>
                <a:lnTo>
                  <a:pt x="743" y="460"/>
                </a:lnTo>
                <a:lnTo>
                  <a:pt x="741" y="464"/>
                </a:lnTo>
                <a:lnTo>
                  <a:pt x="741" y="465"/>
                </a:lnTo>
                <a:lnTo>
                  <a:pt x="743" y="471"/>
                </a:lnTo>
                <a:lnTo>
                  <a:pt x="743" y="471"/>
                </a:lnTo>
                <a:lnTo>
                  <a:pt x="741" y="478"/>
                </a:lnTo>
                <a:lnTo>
                  <a:pt x="737" y="486"/>
                </a:lnTo>
                <a:lnTo>
                  <a:pt x="737" y="486"/>
                </a:lnTo>
                <a:lnTo>
                  <a:pt x="737" y="497"/>
                </a:lnTo>
                <a:lnTo>
                  <a:pt x="734" y="502"/>
                </a:lnTo>
                <a:lnTo>
                  <a:pt x="730" y="504"/>
                </a:lnTo>
                <a:lnTo>
                  <a:pt x="726" y="506"/>
                </a:lnTo>
                <a:lnTo>
                  <a:pt x="726" y="506"/>
                </a:lnTo>
                <a:lnTo>
                  <a:pt x="717" y="506"/>
                </a:lnTo>
                <a:lnTo>
                  <a:pt x="715" y="508"/>
                </a:lnTo>
                <a:lnTo>
                  <a:pt x="717" y="508"/>
                </a:lnTo>
                <a:lnTo>
                  <a:pt x="721" y="511"/>
                </a:lnTo>
                <a:lnTo>
                  <a:pt x="721" y="511"/>
                </a:lnTo>
                <a:lnTo>
                  <a:pt x="730" y="515"/>
                </a:lnTo>
                <a:lnTo>
                  <a:pt x="734" y="519"/>
                </a:lnTo>
                <a:lnTo>
                  <a:pt x="732" y="521"/>
                </a:lnTo>
                <a:lnTo>
                  <a:pt x="732" y="521"/>
                </a:lnTo>
                <a:lnTo>
                  <a:pt x="726" y="523"/>
                </a:lnTo>
                <a:lnTo>
                  <a:pt x="721" y="523"/>
                </a:lnTo>
                <a:lnTo>
                  <a:pt x="706" y="521"/>
                </a:lnTo>
                <a:lnTo>
                  <a:pt x="706" y="521"/>
                </a:lnTo>
                <a:lnTo>
                  <a:pt x="704" y="523"/>
                </a:lnTo>
                <a:lnTo>
                  <a:pt x="704" y="524"/>
                </a:lnTo>
                <a:lnTo>
                  <a:pt x="706" y="530"/>
                </a:lnTo>
                <a:lnTo>
                  <a:pt x="706" y="530"/>
                </a:lnTo>
                <a:lnTo>
                  <a:pt x="701" y="532"/>
                </a:lnTo>
                <a:lnTo>
                  <a:pt x="695" y="532"/>
                </a:lnTo>
                <a:lnTo>
                  <a:pt x="690" y="534"/>
                </a:lnTo>
                <a:lnTo>
                  <a:pt x="686" y="535"/>
                </a:lnTo>
                <a:lnTo>
                  <a:pt x="686" y="535"/>
                </a:lnTo>
                <a:close/>
                <a:moveTo>
                  <a:pt x="537" y="1050"/>
                </a:moveTo>
                <a:lnTo>
                  <a:pt x="537" y="1050"/>
                </a:lnTo>
                <a:lnTo>
                  <a:pt x="537" y="1052"/>
                </a:lnTo>
                <a:lnTo>
                  <a:pt x="539" y="1054"/>
                </a:lnTo>
                <a:lnTo>
                  <a:pt x="539" y="1054"/>
                </a:lnTo>
                <a:lnTo>
                  <a:pt x="537" y="1056"/>
                </a:lnTo>
                <a:lnTo>
                  <a:pt x="533" y="1056"/>
                </a:lnTo>
                <a:lnTo>
                  <a:pt x="533" y="1052"/>
                </a:lnTo>
                <a:lnTo>
                  <a:pt x="537" y="1050"/>
                </a:lnTo>
                <a:lnTo>
                  <a:pt x="537" y="1050"/>
                </a:lnTo>
                <a:close/>
                <a:moveTo>
                  <a:pt x="539" y="1049"/>
                </a:moveTo>
                <a:lnTo>
                  <a:pt x="539" y="1049"/>
                </a:lnTo>
                <a:lnTo>
                  <a:pt x="553" y="1041"/>
                </a:lnTo>
                <a:lnTo>
                  <a:pt x="561" y="1039"/>
                </a:lnTo>
                <a:lnTo>
                  <a:pt x="568" y="1039"/>
                </a:lnTo>
                <a:lnTo>
                  <a:pt x="568" y="1039"/>
                </a:lnTo>
                <a:lnTo>
                  <a:pt x="568" y="1038"/>
                </a:lnTo>
                <a:lnTo>
                  <a:pt x="568" y="1036"/>
                </a:lnTo>
                <a:lnTo>
                  <a:pt x="566" y="1032"/>
                </a:lnTo>
                <a:lnTo>
                  <a:pt x="568" y="1030"/>
                </a:lnTo>
                <a:lnTo>
                  <a:pt x="568" y="1030"/>
                </a:lnTo>
                <a:lnTo>
                  <a:pt x="576" y="1032"/>
                </a:lnTo>
                <a:lnTo>
                  <a:pt x="585" y="1032"/>
                </a:lnTo>
                <a:lnTo>
                  <a:pt x="585" y="1032"/>
                </a:lnTo>
                <a:lnTo>
                  <a:pt x="585" y="1036"/>
                </a:lnTo>
                <a:lnTo>
                  <a:pt x="585" y="1038"/>
                </a:lnTo>
                <a:lnTo>
                  <a:pt x="581" y="1041"/>
                </a:lnTo>
                <a:lnTo>
                  <a:pt x="576" y="1043"/>
                </a:lnTo>
                <a:lnTo>
                  <a:pt x="574" y="1047"/>
                </a:lnTo>
                <a:lnTo>
                  <a:pt x="574" y="1049"/>
                </a:lnTo>
                <a:lnTo>
                  <a:pt x="574" y="1049"/>
                </a:lnTo>
                <a:lnTo>
                  <a:pt x="568" y="1050"/>
                </a:lnTo>
                <a:lnTo>
                  <a:pt x="566" y="1052"/>
                </a:lnTo>
                <a:lnTo>
                  <a:pt x="564" y="1056"/>
                </a:lnTo>
                <a:lnTo>
                  <a:pt x="564" y="1056"/>
                </a:lnTo>
                <a:lnTo>
                  <a:pt x="557" y="1056"/>
                </a:lnTo>
                <a:lnTo>
                  <a:pt x="552" y="1058"/>
                </a:lnTo>
                <a:lnTo>
                  <a:pt x="548" y="1060"/>
                </a:lnTo>
                <a:lnTo>
                  <a:pt x="541" y="1060"/>
                </a:lnTo>
                <a:lnTo>
                  <a:pt x="541" y="1060"/>
                </a:lnTo>
                <a:lnTo>
                  <a:pt x="542" y="1056"/>
                </a:lnTo>
                <a:lnTo>
                  <a:pt x="541" y="1054"/>
                </a:lnTo>
                <a:lnTo>
                  <a:pt x="539" y="1052"/>
                </a:lnTo>
                <a:lnTo>
                  <a:pt x="539" y="1049"/>
                </a:lnTo>
                <a:lnTo>
                  <a:pt x="539" y="104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4814"/>
          <p:cNvSpPr>
            <a:spLocks noEditPoints="1"/>
          </p:cNvSpPr>
          <p:nvPr/>
        </p:nvSpPr>
        <p:spPr bwMode="auto">
          <a:xfrm>
            <a:off x="661619" y="4776926"/>
            <a:ext cx="993130" cy="1432776"/>
          </a:xfrm>
          <a:custGeom>
            <a:avLst/>
            <a:gdLst>
              <a:gd name="T0" fmla="*/ 314 w 506"/>
              <a:gd name="T1" fmla="*/ 727 h 731"/>
              <a:gd name="T2" fmla="*/ 410 w 506"/>
              <a:gd name="T3" fmla="*/ 723 h 731"/>
              <a:gd name="T4" fmla="*/ 430 w 506"/>
              <a:gd name="T5" fmla="*/ 708 h 731"/>
              <a:gd name="T6" fmla="*/ 421 w 506"/>
              <a:gd name="T7" fmla="*/ 685 h 731"/>
              <a:gd name="T8" fmla="*/ 384 w 506"/>
              <a:gd name="T9" fmla="*/ 664 h 731"/>
              <a:gd name="T10" fmla="*/ 316 w 506"/>
              <a:gd name="T11" fmla="*/ 639 h 731"/>
              <a:gd name="T12" fmla="*/ 279 w 506"/>
              <a:gd name="T13" fmla="*/ 624 h 731"/>
              <a:gd name="T14" fmla="*/ 241 w 506"/>
              <a:gd name="T15" fmla="*/ 605 h 731"/>
              <a:gd name="T16" fmla="*/ 184 w 506"/>
              <a:gd name="T17" fmla="*/ 565 h 731"/>
              <a:gd name="T18" fmla="*/ 149 w 506"/>
              <a:gd name="T19" fmla="*/ 526 h 731"/>
              <a:gd name="T20" fmla="*/ 119 w 506"/>
              <a:gd name="T21" fmla="*/ 488 h 731"/>
              <a:gd name="T22" fmla="*/ 90 w 506"/>
              <a:gd name="T23" fmla="*/ 425 h 731"/>
              <a:gd name="T24" fmla="*/ 70 w 506"/>
              <a:gd name="T25" fmla="*/ 339 h 731"/>
              <a:gd name="T26" fmla="*/ 66 w 506"/>
              <a:gd name="T27" fmla="*/ 302 h 731"/>
              <a:gd name="T28" fmla="*/ 75 w 506"/>
              <a:gd name="T29" fmla="*/ 236 h 731"/>
              <a:gd name="T30" fmla="*/ 110 w 506"/>
              <a:gd name="T31" fmla="*/ 164 h 731"/>
              <a:gd name="T32" fmla="*/ 189 w 506"/>
              <a:gd name="T33" fmla="*/ 92 h 731"/>
              <a:gd name="T34" fmla="*/ 300 w 506"/>
              <a:gd name="T35" fmla="*/ 65 h 731"/>
              <a:gd name="T36" fmla="*/ 364 w 506"/>
              <a:gd name="T37" fmla="*/ 79 h 731"/>
              <a:gd name="T38" fmla="*/ 399 w 506"/>
              <a:gd name="T39" fmla="*/ 100 h 731"/>
              <a:gd name="T40" fmla="*/ 434 w 506"/>
              <a:gd name="T41" fmla="*/ 136 h 731"/>
              <a:gd name="T42" fmla="*/ 450 w 506"/>
              <a:gd name="T43" fmla="*/ 166 h 731"/>
              <a:gd name="T44" fmla="*/ 460 w 506"/>
              <a:gd name="T45" fmla="*/ 204 h 731"/>
              <a:gd name="T46" fmla="*/ 461 w 506"/>
              <a:gd name="T47" fmla="*/ 221 h 731"/>
              <a:gd name="T48" fmla="*/ 463 w 506"/>
              <a:gd name="T49" fmla="*/ 230 h 731"/>
              <a:gd name="T50" fmla="*/ 454 w 506"/>
              <a:gd name="T51" fmla="*/ 267 h 731"/>
              <a:gd name="T52" fmla="*/ 456 w 506"/>
              <a:gd name="T53" fmla="*/ 265 h 731"/>
              <a:gd name="T54" fmla="*/ 461 w 506"/>
              <a:gd name="T55" fmla="*/ 258 h 731"/>
              <a:gd name="T56" fmla="*/ 469 w 506"/>
              <a:gd name="T57" fmla="*/ 221 h 731"/>
              <a:gd name="T58" fmla="*/ 460 w 506"/>
              <a:gd name="T59" fmla="*/ 269 h 731"/>
              <a:gd name="T60" fmla="*/ 473 w 506"/>
              <a:gd name="T61" fmla="*/ 223 h 731"/>
              <a:gd name="T62" fmla="*/ 474 w 506"/>
              <a:gd name="T63" fmla="*/ 195 h 731"/>
              <a:gd name="T64" fmla="*/ 476 w 506"/>
              <a:gd name="T65" fmla="*/ 234 h 731"/>
              <a:gd name="T66" fmla="*/ 460 w 506"/>
              <a:gd name="T67" fmla="*/ 285 h 731"/>
              <a:gd name="T68" fmla="*/ 484 w 506"/>
              <a:gd name="T69" fmla="*/ 215 h 731"/>
              <a:gd name="T70" fmla="*/ 485 w 506"/>
              <a:gd name="T71" fmla="*/ 173 h 731"/>
              <a:gd name="T72" fmla="*/ 493 w 506"/>
              <a:gd name="T73" fmla="*/ 234 h 731"/>
              <a:gd name="T74" fmla="*/ 498 w 506"/>
              <a:gd name="T75" fmla="*/ 223 h 731"/>
              <a:gd name="T76" fmla="*/ 447 w 506"/>
              <a:gd name="T77" fmla="*/ 326 h 731"/>
              <a:gd name="T78" fmla="*/ 463 w 506"/>
              <a:gd name="T79" fmla="*/ 311 h 731"/>
              <a:gd name="T80" fmla="*/ 500 w 506"/>
              <a:gd name="T81" fmla="*/ 223 h 731"/>
              <a:gd name="T82" fmla="*/ 506 w 506"/>
              <a:gd name="T83" fmla="*/ 197 h 731"/>
              <a:gd name="T84" fmla="*/ 504 w 506"/>
              <a:gd name="T85" fmla="*/ 179 h 731"/>
              <a:gd name="T86" fmla="*/ 476 w 506"/>
              <a:gd name="T87" fmla="*/ 105 h 731"/>
              <a:gd name="T88" fmla="*/ 390 w 506"/>
              <a:gd name="T89" fmla="*/ 22 h 731"/>
              <a:gd name="T90" fmla="*/ 336 w 506"/>
              <a:gd name="T91" fmla="*/ 4 h 731"/>
              <a:gd name="T92" fmla="*/ 169 w 506"/>
              <a:gd name="T93" fmla="*/ 32 h 731"/>
              <a:gd name="T94" fmla="*/ 70 w 506"/>
              <a:gd name="T95" fmla="*/ 109 h 731"/>
              <a:gd name="T96" fmla="*/ 20 w 506"/>
              <a:gd name="T97" fmla="*/ 193 h 731"/>
              <a:gd name="T98" fmla="*/ 0 w 506"/>
              <a:gd name="T99" fmla="*/ 331 h 731"/>
              <a:gd name="T100" fmla="*/ 22 w 506"/>
              <a:gd name="T101" fmla="*/ 440 h 731"/>
              <a:gd name="T102" fmla="*/ 48 w 506"/>
              <a:gd name="T103" fmla="*/ 501 h 731"/>
              <a:gd name="T104" fmla="*/ 121 w 506"/>
              <a:gd name="T105" fmla="*/ 605 h 731"/>
              <a:gd name="T106" fmla="*/ 200 w 506"/>
              <a:gd name="T107" fmla="*/ 674 h 731"/>
              <a:gd name="T108" fmla="*/ 232 w 506"/>
              <a:gd name="T109" fmla="*/ 696 h 731"/>
              <a:gd name="T110" fmla="*/ 465 w 506"/>
              <a:gd name="T111" fmla="*/ 204 h 731"/>
              <a:gd name="T112" fmla="*/ 467 w 506"/>
              <a:gd name="T113" fmla="*/ 223 h 731"/>
              <a:gd name="T114" fmla="*/ 463 w 506"/>
              <a:gd name="T115" fmla="*/ 215 h 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06" h="731">
                <a:moveTo>
                  <a:pt x="252" y="707"/>
                </a:moveTo>
                <a:lnTo>
                  <a:pt x="252" y="707"/>
                </a:lnTo>
                <a:lnTo>
                  <a:pt x="261" y="710"/>
                </a:lnTo>
                <a:lnTo>
                  <a:pt x="261" y="710"/>
                </a:lnTo>
                <a:lnTo>
                  <a:pt x="272" y="716"/>
                </a:lnTo>
                <a:lnTo>
                  <a:pt x="283" y="720"/>
                </a:lnTo>
                <a:lnTo>
                  <a:pt x="283" y="720"/>
                </a:lnTo>
                <a:lnTo>
                  <a:pt x="303" y="723"/>
                </a:lnTo>
                <a:lnTo>
                  <a:pt x="303" y="723"/>
                </a:lnTo>
                <a:lnTo>
                  <a:pt x="314" y="727"/>
                </a:lnTo>
                <a:lnTo>
                  <a:pt x="314" y="727"/>
                </a:lnTo>
                <a:lnTo>
                  <a:pt x="327" y="729"/>
                </a:lnTo>
                <a:lnTo>
                  <a:pt x="338" y="729"/>
                </a:lnTo>
                <a:lnTo>
                  <a:pt x="338" y="729"/>
                </a:lnTo>
                <a:lnTo>
                  <a:pt x="360" y="731"/>
                </a:lnTo>
                <a:lnTo>
                  <a:pt x="360" y="731"/>
                </a:lnTo>
                <a:lnTo>
                  <a:pt x="364" y="731"/>
                </a:lnTo>
                <a:lnTo>
                  <a:pt x="364" y="731"/>
                </a:lnTo>
                <a:lnTo>
                  <a:pt x="386" y="727"/>
                </a:lnTo>
                <a:lnTo>
                  <a:pt x="410" y="723"/>
                </a:lnTo>
                <a:lnTo>
                  <a:pt x="410" y="723"/>
                </a:lnTo>
                <a:lnTo>
                  <a:pt x="417" y="718"/>
                </a:lnTo>
                <a:lnTo>
                  <a:pt x="417" y="718"/>
                </a:lnTo>
                <a:lnTo>
                  <a:pt x="423" y="716"/>
                </a:lnTo>
                <a:lnTo>
                  <a:pt x="423" y="716"/>
                </a:lnTo>
                <a:lnTo>
                  <a:pt x="425" y="714"/>
                </a:lnTo>
                <a:lnTo>
                  <a:pt x="425" y="712"/>
                </a:lnTo>
                <a:lnTo>
                  <a:pt x="427" y="710"/>
                </a:lnTo>
                <a:lnTo>
                  <a:pt x="430" y="708"/>
                </a:lnTo>
                <a:lnTo>
                  <a:pt x="430" y="708"/>
                </a:lnTo>
                <a:lnTo>
                  <a:pt x="430" y="708"/>
                </a:lnTo>
                <a:lnTo>
                  <a:pt x="428" y="707"/>
                </a:lnTo>
                <a:lnTo>
                  <a:pt x="428" y="707"/>
                </a:lnTo>
                <a:lnTo>
                  <a:pt x="428" y="699"/>
                </a:lnTo>
                <a:lnTo>
                  <a:pt x="428" y="696"/>
                </a:lnTo>
                <a:lnTo>
                  <a:pt x="428" y="692"/>
                </a:lnTo>
                <a:lnTo>
                  <a:pt x="428" y="692"/>
                </a:lnTo>
                <a:lnTo>
                  <a:pt x="425" y="688"/>
                </a:lnTo>
                <a:lnTo>
                  <a:pt x="421" y="685"/>
                </a:lnTo>
                <a:lnTo>
                  <a:pt x="421" y="685"/>
                </a:lnTo>
                <a:lnTo>
                  <a:pt x="412" y="681"/>
                </a:lnTo>
                <a:lnTo>
                  <a:pt x="412" y="681"/>
                </a:lnTo>
                <a:lnTo>
                  <a:pt x="404" y="675"/>
                </a:lnTo>
                <a:lnTo>
                  <a:pt x="404" y="675"/>
                </a:lnTo>
                <a:lnTo>
                  <a:pt x="403" y="674"/>
                </a:lnTo>
                <a:lnTo>
                  <a:pt x="399" y="672"/>
                </a:lnTo>
                <a:lnTo>
                  <a:pt x="399" y="672"/>
                </a:lnTo>
                <a:lnTo>
                  <a:pt x="386" y="666"/>
                </a:lnTo>
                <a:lnTo>
                  <a:pt x="386" y="666"/>
                </a:lnTo>
                <a:lnTo>
                  <a:pt x="384" y="664"/>
                </a:lnTo>
                <a:lnTo>
                  <a:pt x="384" y="664"/>
                </a:lnTo>
                <a:lnTo>
                  <a:pt x="371" y="659"/>
                </a:lnTo>
                <a:lnTo>
                  <a:pt x="353" y="651"/>
                </a:lnTo>
                <a:lnTo>
                  <a:pt x="349" y="651"/>
                </a:lnTo>
                <a:lnTo>
                  <a:pt x="349" y="651"/>
                </a:lnTo>
                <a:lnTo>
                  <a:pt x="333" y="646"/>
                </a:lnTo>
                <a:lnTo>
                  <a:pt x="325" y="642"/>
                </a:lnTo>
                <a:lnTo>
                  <a:pt x="320" y="640"/>
                </a:lnTo>
                <a:lnTo>
                  <a:pt x="320" y="640"/>
                </a:lnTo>
                <a:lnTo>
                  <a:pt x="316" y="639"/>
                </a:lnTo>
                <a:lnTo>
                  <a:pt x="316" y="639"/>
                </a:lnTo>
                <a:lnTo>
                  <a:pt x="312" y="635"/>
                </a:lnTo>
                <a:lnTo>
                  <a:pt x="307" y="633"/>
                </a:lnTo>
                <a:lnTo>
                  <a:pt x="307" y="633"/>
                </a:lnTo>
                <a:lnTo>
                  <a:pt x="300" y="631"/>
                </a:lnTo>
                <a:lnTo>
                  <a:pt x="300" y="631"/>
                </a:lnTo>
                <a:lnTo>
                  <a:pt x="292" y="628"/>
                </a:lnTo>
                <a:lnTo>
                  <a:pt x="287" y="624"/>
                </a:lnTo>
                <a:lnTo>
                  <a:pt x="287" y="624"/>
                </a:lnTo>
                <a:lnTo>
                  <a:pt x="279" y="624"/>
                </a:lnTo>
                <a:lnTo>
                  <a:pt x="279" y="624"/>
                </a:lnTo>
                <a:lnTo>
                  <a:pt x="270" y="618"/>
                </a:lnTo>
                <a:lnTo>
                  <a:pt x="261" y="613"/>
                </a:lnTo>
                <a:lnTo>
                  <a:pt x="261" y="613"/>
                </a:lnTo>
                <a:lnTo>
                  <a:pt x="254" y="609"/>
                </a:lnTo>
                <a:lnTo>
                  <a:pt x="254" y="609"/>
                </a:lnTo>
                <a:lnTo>
                  <a:pt x="252" y="607"/>
                </a:lnTo>
                <a:lnTo>
                  <a:pt x="248" y="609"/>
                </a:lnTo>
                <a:lnTo>
                  <a:pt x="248" y="609"/>
                </a:lnTo>
                <a:lnTo>
                  <a:pt x="241" y="605"/>
                </a:lnTo>
                <a:lnTo>
                  <a:pt x="233" y="602"/>
                </a:lnTo>
                <a:lnTo>
                  <a:pt x="215" y="589"/>
                </a:lnTo>
                <a:lnTo>
                  <a:pt x="215" y="589"/>
                </a:lnTo>
                <a:lnTo>
                  <a:pt x="206" y="582"/>
                </a:lnTo>
                <a:lnTo>
                  <a:pt x="197" y="574"/>
                </a:lnTo>
                <a:lnTo>
                  <a:pt x="197" y="574"/>
                </a:lnTo>
                <a:lnTo>
                  <a:pt x="193" y="571"/>
                </a:lnTo>
                <a:lnTo>
                  <a:pt x="193" y="571"/>
                </a:lnTo>
                <a:lnTo>
                  <a:pt x="184" y="565"/>
                </a:lnTo>
                <a:lnTo>
                  <a:pt x="184" y="565"/>
                </a:lnTo>
                <a:lnTo>
                  <a:pt x="171" y="554"/>
                </a:lnTo>
                <a:lnTo>
                  <a:pt x="171" y="554"/>
                </a:lnTo>
                <a:lnTo>
                  <a:pt x="169" y="548"/>
                </a:lnTo>
                <a:lnTo>
                  <a:pt x="165" y="545"/>
                </a:lnTo>
                <a:lnTo>
                  <a:pt x="158" y="539"/>
                </a:lnTo>
                <a:lnTo>
                  <a:pt x="158" y="539"/>
                </a:lnTo>
                <a:lnTo>
                  <a:pt x="152" y="532"/>
                </a:lnTo>
                <a:lnTo>
                  <a:pt x="152" y="532"/>
                </a:lnTo>
                <a:lnTo>
                  <a:pt x="149" y="526"/>
                </a:lnTo>
                <a:lnTo>
                  <a:pt x="149" y="526"/>
                </a:lnTo>
                <a:lnTo>
                  <a:pt x="145" y="521"/>
                </a:lnTo>
                <a:lnTo>
                  <a:pt x="145" y="521"/>
                </a:lnTo>
                <a:lnTo>
                  <a:pt x="141" y="517"/>
                </a:lnTo>
                <a:lnTo>
                  <a:pt x="141" y="517"/>
                </a:lnTo>
                <a:lnTo>
                  <a:pt x="138" y="513"/>
                </a:lnTo>
                <a:lnTo>
                  <a:pt x="138" y="513"/>
                </a:lnTo>
                <a:lnTo>
                  <a:pt x="134" y="508"/>
                </a:lnTo>
                <a:lnTo>
                  <a:pt x="134" y="508"/>
                </a:lnTo>
                <a:lnTo>
                  <a:pt x="127" y="497"/>
                </a:lnTo>
                <a:lnTo>
                  <a:pt x="119" y="488"/>
                </a:lnTo>
                <a:lnTo>
                  <a:pt x="119" y="488"/>
                </a:lnTo>
                <a:lnTo>
                  <a:pt x="110" y="469"/>
                </a:lnTo>
                <a:lnTo>
                  <a:pt x="105" y="460"/>
                </a:lnTo>
                <a:lnTo>
                  <a:pt x="101" y="451"/>
                </a:lnTo>
                <a:lnTo>
                  <a:pt x="101" y="451"/>
                </a:lnTo>
                <a:lnTo>
                  <a:pt x="95" y="440"/>
                </a:lnTo>
                <a:lnTo>
                  <a:pt x="95" y="440"/>
                </a:lnTo>
                <a:lnTo>
                  <a:pt x="94" y="438"/>
                </a:lnTo>
                <a:lnTo>
                  <a:pt x="94" y="438"/>
                </a:lnTo>
                <a:lnTo>
                  <a:pt x="90" y="425"/>
                </a:lnTo>
                <a:lnTo>
                  <a:pt x="84" y="414"/>
                </a:lnTo>
                <a:lnTo>
                  <a:pt x="84" y="414"/>
                </a:lnTo>
                <a:lnTo>
                  <a:pt x="84" y="412"/>
                </a:lnTo>
                <a:lnTo>
                  <a:pt x="84" y="412"/>
                </a:lnTo>
                <a:lnTo>
                  <a:pt x="75" y="377"/>
                </a:lnTo>
                <a:lnTo>
                  <a:pt x="75" y="377"/>
                </a:lnTo>
                <a:lnTo>
                  <a:pt x="73" y="364"/>
                </a:lnTo>
                <a:lnTo>
                  <a:pt x="70" y="352"/>
                </a:lnTo>
                <a:lnTo>
                  <a:pt x="70" y="352"/>
                </a:lnTo>
                <a:lnTo>
                  <a:pt x="70" y="339"/>
                </a:lnTo>
                <a:lnTo>
                  <a:pt x="70" y="339"/>
                </a:lnTo>
                <a:lnTo>
                  <a:pt x="68" y="315"/>
                </a:lnTo>
                <a:lnTo>
                  <a:pt x="68" y="315"/>
                </a:lnTo>
                <a:lnTo>
                  <a:pt x="66" y="307"/>
                </a:lnTo>
                <a:lnTo>
                  <a:pt x="66" y="307"/>
                </a:lnTo>
                <a:lnTo>
                  <a:pt x="66" y="304"/>
                </a:lnTo>
                <a:lnTo>
                  <a:pt x="66" y="302"/>
                </a:lnTo>
                <a:lnTo>
                  <a:pt x="66" y="302"/>
                </a:lnTo>
                <a:lnTo>
                  <a:pt x="66" y="302"/>
                </a:lnTo>
                <a:lnTo>
                  <a:pt x="66" y="302"/>
                </a:lnTo>
                <a:lnTo>
                  <a:pt x="66" y="302"/>
                </a:lnTo>
                <a:lnTo>
                  <a:pt x="66" y="302"/>
                </a:lnTo>
                <a:lnTo>
                  <a:pt x="66" y="295"/>
                </a:lnTo>
                <a:lnTo>
                  <a:pt x="66" y="295"/>
                </a:lnTo>
                <a:lnTo>
                  <a:pt x="66" y="284"/>
                </a:lnTo>
                <a:lnTo>
                  <a:pt x="68" y="271"/>
                </a:lnTo>
                <a:lnTo>
                  <a:pt x="71" y="249"/>
                </a:lnTo>
                <a:lnTo>
                  <a:pt x="71" y="249"/>
                </a:lnTo>
                <a:lnTo>
                  <a:pt x="75" y="236"/>
                </a:lnTo>
                <a:lnTo>
                  <a:pt x="75" y="236"/>
                </a:lnTo>
                <a:lnTo>
                  <a:pt x="79" y="225"/>
                </a:lnTo>
                <a:lnTo>
                  <a:pt x="83" y="214"/>
                </a:lnTo>
                <a:lnTo>
                  <a:pt x="83" y="214"/>
                </a:lnTo>
                <a:lnTo>
                  <a:pt x="84" y="208"/>
                </a:lnTo>
                <a:lnTo>
                  <a:pt x="84" y="208"/>
                </a:lnTo>
                <a:lnTo>
                  <a:pt x="92" y="195"/>
                </a:lnTo>
                <a:lnTo>
                  <a:pt x="92" y="195"/>
                </a:lnTo>
                <a:lnTo>
                  <a:pt x="99" y="179"/>
                </a:lnTo>
                <a:lnTo>
                  <a:pt x="110" y="164"/>
                </a:lnTo>
                <a:lnTo>
                  <a:pt x="110" y="164"/>
                </a:lnTo>
                <a:lnTo>
                  <a:pt x="117" y="153"/>
                </a:lnTo>
                <a:lnTo>
                  <a:pt x="125" y="144"/>
                </a:lnTo>
                <a:lnTo>
                  <a:pt x="145" y="124"/>
                </a:lnTo>
                <a:lnTo>
                  <a:pt x="145" y="124"/>
                </a:lnTo>
                <a:lnTo>
                  <a:pt x="151" y="120"/>
                </a:lnTo>
                <a:lnTo>
                  <a:pt x="154" y="116"/>
                </a:lnTo>
                <a:lnTo>
                  <a:pt x="154" y="116"/>
                </a:lnTo>
                <a:lnTo>
                  <a:pt x="171" y="103"/>
                </a:lnTo>
                <a:lnTo>
                  <a:pt x="180" y="98"/>
                </a:lnTo>
                <a:lnTo>
                  <a:pt x="189" y="92"/>
                </a:lnTo>
                <a:lnTo>
                  <a:pt x="189" y="92"/>
                </a:lnTo>
                <a:lnTo>
                  <a:pt x="208" y="83"/>
                </a:lnTo>
                <a:lnTo>
                  <a:pt x="226" y="76"/>
                </a:lnTo>
                <a:lnTo>
                  <a:pt x="246" y="70"/>
                </a:lnTo>
                <a:lnTo>
                  <a:pt x="266" y="66"/>
                </a:lnTo>
                <a:lnTo>
                  <a:pt x="266" y="66"/>
                </a:lnTo>
                <a:lnTo>
                  <a:pt x="289" y="65"/>
                </a:lnTo>
                <a:lnTo>
                  <a:pt x="294" y="65"/>
                </a:lnTo>
                <a:lnTo>
                  <a:pt x="300" y="65"/>
                </a:lnTo>
                <a:lnTo>
                  <a:pt x="300" y="65"/>
                </a:lnTo>
                <a:lnTo>
                  <a:pt x="309" y="65"/>
                </a:lnTo>
                <a:lnTo>
                  <a:pt x="309" y="65"/>
                </a:lnTo>
                <a:lnTo>
                  <a:pt x="329" y="66"/>
                </a:lnTo>
                <a:lnTo>
                  <a:pt x="347" y="70"/>
                </a:lnTo>
                <a:lnTo>
                  <a:pt x="347" y="70"/>
                </a:lnTo>
                <a:lnTo>
                  <a:pt x="355" y="74"/>
                </a:lnTo>
                <a:lnTo>
                  <a:pt x="360" y="76"/>
                </a:lnTo>
                <a:lnTo>
                  <a:pt x="360" y="76"/>
                </a:lnTo>
                <a:lnTo>
                  <a:pt x="364" y="79"/>
                </a:lnTo>
                <a:lnTo>
                  <a:pt x="364" y="79"/>
                </a:lnTo>
                <a:lnTo>
                  <a:pt x="375" y="83"/>
                </a:lnTo>
                <a:lnTo>
                  <a:pt x="384" y="90"/>
                </a:lnTo>
                <a:lnTo>
                  <a:pt x="384" y="90"/>
                </a:lnTo>
                <a:lnTo>
                  <a:pt x="390" y="92"/>
                </a:lnTo>
                <a:lnTo>
                  <a:pt x="393" y="94"/>
                </a:lnTo>
                <a:lnTo>
                  <a:pt x="393" y="94"/>
                </a:lnTo>
                <a:lnTo>
                  <a:pt x="393" y="96"/>
                </a:lnTo>
                <a:lnTo>
                  <a:pt x="393" y="96"/>
                </a:lnTo>
                <a:lnTo>
                  <a:pt x="393" y="96"/>
                </a:lnTo>
                <a:lnTo>
                  <a:pt x="399" y="100"/>
                </a:lnTo>
                <a:lnTo>
                  <a:pt x="406" y="105"/>
                </a:lnTo>
                <a:lnTo>
                  <a:pt x="406" y="105"/>
                </a:lnTo>
                <a:lnTo>
                  <a:pt x="417" y="116"/>
                </a:lnTo>
                <a:lnTo>
                  <a:pt x="417" y="116"/>
                </a:lnTo>
                <a:lnTo>
                  <a:pt x="417" y="116"/>
                </a:lnTo>
                <a:lnTo>
                  <a:pt x="417" y="116"/>
                </a:lnTo>
                <a:lnTo>
                  <a:pt x="419" y="118"/>
                </a:lnTo>
                <a:lnTo>
                  <a:pt x="421" y="120"/>
                </a:lnTo>
                <a:lnTo>
                  <a:pt x="421" y="120"/>
                </a:lnTo>
                <a:lnTo>
                  <a:pt x="434" y="136"/>
                </a:lnTo>
                <a:lnTo>
                  <a:pt x="445" y="153"/>
                </a:lnTo>
                <a:lnTo>
                  <a:pt x="445" y="153"/>
                </a:lnTo>
                <a:lnTo>
                  <a:pt x="445" y="157"/>
                </a:lnTo>
                <a:lnTo>
                  <a:pt x="447" y="160"/>
                </a:lnTo>
                <a:lnTo>
                  <a:pt x="447" y="160"/>
                </a:lnTo>
                <a:lnTo>
                  <a:pt x="445" y="157"/>
                </a:lnTo>
                <a:lnTo>
                  <a:pt x="445" y="155"/>
                </a:lnTo>
                <a:lnTo>
                  <a:pt x="445" y="155"/>
                </a:lnTo>
                <a:lnTo>
                  <a:pt x="450" y="166"/>
                </a:lnTo>
                <a:lnTo>
                  <a:pt x="450" y="166"/>
                </a:lnTo>
                <a:lnTo>
                  <a:pt x="454" y="177"/>
                </a:lnTo>
                <a:lnTo>
                  <a:pt x="454" y="177"/>
                </a:lnTo>
                <a:lnTo>
                  <a:pt x="454" y="177"/>
                </a:lnTo>
                <a:lnTo>
                  <a:pt x="456" y="177"/>
                </a:lnTo>
                <a:lnTo>
                  <a:pt x="456" y="177"/>
                </a:lnTo>
                <a:lnTo>
                  <a:pt x="458" y="186"/>
                </a:lnTo>
                <a:lnTo>
                  <a:pt x="458" y="193"/>
                </a:lnTo>
                <a:lnTo>
                  <a:pt x="458" y="193"/>
                </a:lnTo>
                <a:lnTo>
                  <a:pt x="460" y="199"/>
                </a:lnTo>
                <a:lnTo>
                  <a:pt x="460" y="204"/>
                </a:lnTo>
                <a:lnTo>
                  <a:pt x="460" y="204"/>
                </a:lnTo>
                <a:lnTo>
                  <a:pt x="460" y="206"/>
                </a:lnTo>
                <a:lnTo>
                  <a:pt x="460" y="204"/>
                </a:lnTo>
                <a:lnTo>
                  <a:pt x="461" y="204"/>
                </a:lnTo>
                <a:lnTo>
                  <a:pt x="461" y="204"/>
                </a:lnTo>
                <a:lnTo>
                  <a:pt x="461" y="204"/>
                </a:lnTo>
                <a:lnTo>
                  <a:pt x="461" y="214"/>
                </a:lnTo>
                <a:lnTo>
                  <a:pt x="461" y="214"/>
                </a:lnTo>
                <a:lnTo>
                  <a:pt x="461" y="221"/>
                </a:lnTo>
                <a:lnTo>
                  <a:pt x="461" y="221"/>
                </a:lnTo>
                <a:lnTo>
                  <a:pt x="461" y="225"/>
                </a:lnTo>
                <a:lnTo>
                  <a:pt x="461" y="225"/>
                </a:lnTo>
                <a:lnTo>
                  <a:pt x="461" y="225"/>
                </a:lnTo>
                <a:lnTo>
                  <a:pt x="461" y="227"/>
                </a:lnTo>
                <a:lnTo>
                  <a:pt x="461" y="227"/>
                </a:lnTo>
                <a:lnTo>
                  <a:pt x="461" y="227"/>
                </a:lnTo>
                <a:lnTo>
                  <a:pt x="461" y="227"/>
                </a:lnTo>
                <a:lnTo>
                  <a:pt x="463" y="227"/>
                </a:lnTo>
                <a:lnTo>
                  <a:pt x="463" y="227"/>
                </a:lnTo>
                <a:lnTo>
                  <a:pt x="463" y="230"/>
                </a:lnTo>
                <a:lnTo>
                  <a:pt x="463" y="230"/>
                </a:lnTo>
                <a:lnTo>
                  <a:pt x="463" y="234"/>
                </a:lnTo>
                <a:lnTo>
                  <a:pt x="463" y="239"/>
                </a:lnTo>
                <a:lnTo>
                  <a:pt x="463" y="239"/>
                </a:lnTo>
                <a:lnTo>
                  <a:pt x="460" y="250"/>
                </a:lnTo>
                <a:lnTo>
                  <a:pt x="460" y="250"/>
                </a:lnTo>
                <a:lnTo>
                  <a:pt x="458" y="260"/>
                </a:lnTo>
                <a:lnTo>
                  <a:pt x="458" y="260"/>
                </a:lnTo>
                <a:lnTo>
                  <a:pt x="454" y="267"/>
                </a:lnTo>
                <a:lnTo>
                  <a:pt x="454" y="267"/>
                </a:lnTo>
                <a:lnTo>
                  <a:pt x="454" y="267"/>
                </a:lnTo>
                <a:lnTo>
                  <a:pt x="454" y="267"/>
                </a:lnTo>
                <a:lnTo>
                  <a:pt x="454" y="267"/>
                </a:lnTo>
                <a:lnTo>
                  <a:pt x="445" y="282"/>
                </a:lnTo>
                <a:lnTo>
                  <a:pt x="436" y="293"/>
                </a:lnTo>
                <a:lnTo>
                  <a:pt x="436" y="293"/>
                </a:lnTo>
                <a:lnTo>
                  <a:pt x="447" y="280"/>
                </a:lnTo>
                <a:lnTo>
                  <a:pt x="452" y="273"/>
                </a:lnTo>
                <a:lnTo>
                  <a:pt x="456" y="265"/>
                </a:lnTo>
                <a:lnTo>
                  <a:pt x="456" y="265"/>
                </a:lnTo>
                <a:lnTo>
                  <a:pt x="458" y="263"/>
                </a:lnTo>
                <a:lnTo>
                  <a:pt x="460" y="260"/>
                </a:lnTo>
                <a:lnTo>
                  <a:pt x="460" y="260"/>
                </a:lnTo>
                <a:lnTo>
                  <a:pt x="458" y="260"/>
                </a:lnTo>
                <a:lnTo>
                  <a:pt x="458" y="260"/>
                </a:lnTo>
                <a:lnTo>
                  <a:pt x="458" y="260"/>
                </a:lnTo>
                <a:lnTo>
                  <a:pt x="460" y="258"/>
                </a:lnTo>
                <a:lnTo>
                  <a:pt x="460" y="258"/>
                </a:lnTo>
                <a:lnTo>
                  <a:pt x="460" y="258"/>
                </a:lnTo>
                <a:lnTo>
                  <a:pt x="461" y="258"/>
                </a:lnTo>
                <a:lnTo>
                  <a:pt x="461" y="256"/>
                </a:lnTo>
                <a:lnTo>
                  <a:pt x="461" y="256"/>
                </a:lnTo>
                <a:lnTo>
                  <a:pt x="465" y="243"/>
                </a:lnTo>
                <a:lnTo>
                  <a:pt x="469" y="230"/>
                </a:lnTo>
                <a:lnTo>
                  <a:pt x="469" y="230"/>
                </a:lnTo>
                <a:lnTo>
                  <a:pt x="467" y="230"/>
                </a:lnTo>
                <a:lnTo>
                  <a:pt x="467" y="230"/>
                </a:lnTo>
                <a:lnTo>
                  <a:pt x="467" y="230"/>
                </a:lnTo>
                <a:lnTo>
                  <a:pt x="469" y="221"/>
                </a:lnTo>
                <a:lnTo>
                  <a:pt x="469" y="221"/>
                </a:lnTo>
                <a:lnTo>
                  <a:pt x="469" y="219"/>
                </a:lnTo>
                <a:lnTo>
                  <a:pt x="471" y="219"/>
                </a:lnTo>
                <a:lnTo>
                  <a:pt x="471" y="219"/>
                </a:lnTo>
                <a:lnTo>
                  <a:pt x="471" y="219"/>
                </a:lnTo>
                <a:lnTo>
                  <a:pt x="469" y="238"/>
                </a:lnTo>
                <a:lnTo>
                  <a:pt x="467" y="249"/>
                </a:lnTo>
                <a:lnTo>
                  <a:pt x="463" y="260"/>
                </a:lnTo>
                <a:lnTo>
                  <a:pt x="463" y="260"/>
                </a:lnTo>
                <a:lnTo>
                  <a:pt x="461" y="265"/>
                </a:lnTo>
                <a:lnTo>
                  <a:pt x="460" y="269"/>
                </a:lnTo>
                <a:lnTo>
                  <a:pt x="460" y="269"/>
                </a:lnTo>
                <a:lnTo>
                  <a:pt x="467" y="254"/>
                </a:lnTo>
                <a:lnTo>
                  <a:pt x="467" y="254"/>
                </a:lnTo>
                <a:lnTo>
                  <a:pt x="471" y="243"/>
                </a:lnTo>
                <a:lnTo>
                  <a:pt x="473" y="234"/>
                </a:lnTo>
                <a:lnTo>
                  <a:pt x="473" y="234"/>
                </a:lnTo>
                <a:lnTo>
                  <a:pt x="473" y="228"/>
                </a:lnTo>
                <a:lnTo>
                  <a:pt x="473" y="228"/>
                </a:lnTo>
                <a:lnTo>
                  <a:pt x="473" y="223"/>
                </a:lnTo>
                <a:lnTo>
                  <a:pt x="473" y="223"/>
                </a:lnTo>
                <a:lnTo>
                  <a:pt x="474" y="221"/>
                </a:lnTo>
                <a:lnTo>
                  <a:pt x="474" y="221"/>
                </a:lnTo>
                <a:lnTo>
                  <a:pt x="473" y="212"/>
                </a:lnTo>
                <a:lnTo>
                  <a:pt x="473" y="212"/>
                </a:lnTo>
                <a:lnTo>
                  <a:pt x="473" y="204"/>
                </a:lnTo>
                <a:lnTo>
                  <a:pt x="473" y="195"/>
                </a:lnTo>
                <a:lnTo>
                  <a:pt x="473" y="195"/>
                </a:lnTo>
                <a:lnTo>
                  <a:pt x="474" y="195"/>
                </a:lnTo>
                <a:lnTo>
                  <a:pt x="474" y="195"/>
                </a:lnTo>
                <a:lnTo>
                  <a:pt x="474" y="195"/>
                </a:lnTo>
                <a:lnTo>
                  <a:pt x="476" y="212"/>
                </a:lnTo>
                <a:lnTo>
                  <a:pt x="476" y="212"/>
                </a:lnTo>
                <a:lnTo>
                  <a:pt x="476" y="210"/>
                </a:lnTo>
                <a:lnTo>
                  <a:pt x="476" y="210"/>
                </a:lnTo>
                <a:lnTo>
                  <a:pt x="476" y="215"/>
                </a:lnTo>
                <a:lnTo>
                  <a:pt x="476" y="215"/>
                </a:lnTo>
                <a:lnTo>
                  <a:pt x="476" y="210"/>
                </a:lnTo>
                <a:lnTo>
                  <a:pt x="478" y="212"/>
                </a:lnTo>
                <a:lnTo>
                  <a:pt x="478" y="212"/>
                </a:lnTo>
                <a:lnTo>
                  <a:pt x="476" y="234"/>
                </a:lnTo>
                <a:lnTo>
                  <a:pt x="474" y="245"/>
                </a:lnTo>
                <a:lnTo>
                  <a:pt x="473" y="254"/>
                </a:lnTo>
                <a:lnTo>
                  <a:pt x="473" y="254"/>
                </a:lnTo>
                <a:lnTo>
                  <a:pt x="473" y="258"/>
                </a:lnTo>
                <a:lnTo>
                  <a:pt x="473" y="258"/>
                </a:lnTo>
                <a:lnTo>
                  <a:pt x="467" y="267"/>
                </a:lnTo>
                <a:lnTo>
                  <a:pt x="463" y="276"/>
                </a:lnTo>
                <a:lnTo>
                  <a:pt x="450" y="295"/>
                </a:lnTo>
                <a:lnTo>
                  <a:pt x="450" y="295"/>
                </a:lnTo>
                <a:lnTo>
                  <a:pt x="460" y="285"/>
                </a:lnTo>
                <a:lnTo>
                  <a:pt x="465" y="274"/>
                </a:lnTo>
                <a:lnTo>
                  <a:pt x="471" y="261"/>
                </a:lnTo>
                <a:lnTo>
                  <a:pt x="474" y="249"/>
                </a:lnTo>
                <a:lnTo>
                  <a:pt x="474" y="249"/>
                </a:lnTo>
                <a:lnTo>
                  <a:pt x="476" y="249"/>
                </a:lnTo>
                <a:lnTo>
                  <a:pt x="476" y="247"/>
                </a:lnTo>
                <a:lnTo>
                  <a:pt x="476" y="247"/>
                </a:lnTo>
                <a:lnTo>
                  <a:pt x="480" y="225"/>
                </a:lnTo>
                <a:lnTo>
                  <a:pt x="480" y="225"/>
                </a:lnTo>
                <a:lnTo>
                  <a:pt x="484" y="215"/>
                </a:lnTo>
                <a:lnTo>
                  <a:pt x="484" y="215"/>
                </a:lnTo>
                <a:lnTo>
                  <a:pt x="484" y="190"/>
                </a:lnTo>
                <a:lnTo>
                  <a:pt x="482" y="177"/>
                </a:lnTo>
                <a:lnTo>
                  <a:pt x="480" y="164"/>
                </a:lnTo>
                <a:lnTo>
                  <a:pt x="480" y="164"/>
                </a:lnTo>
                <a:lnTo>
                  <a:pt x="480" y="160"/>
                </a:lnTo>
                <a:lnTo>
                  <a:pt x="480" y="160"/>
                </a:lnTo>
                <a:lnTo>
                  <a:pt x="484" y="164"/>
                </a:lnTo>
                <a:lnTo>
                  <a:pt x="484" y="164"/>
                </a:lnTo>
                <a:lnTo>
                  <a:pt x="485" y="173"/>
                </a:lnTo>
                <a:lnTo>
                  <a:pt x="485" y="173"/>
                </a:lnTo>
                <a:lnTo>
                  <a:pt x="489" y="186"/>
                </a:lnTo>
                <a:lnTo>
                  <a:pt x="491" y="203"/>
                </a:lnTo>
                <a:lnTo>
                  <a:pt x="491" y="217"/>
                </a:lnTo>
                <a:lnTo>
                  <a:pt x="489" y="234"/>
                </a:lnTo>
                <a:lnTo>
                  <a:pt x="489" y="234"/>
                </a:lnTo>
                <a:lnTo>
                  <a:pt x="491" y="236"/>
                </a:lnTo>
                <a:lnTo>
                  <a:pt x="491" y="236"/>
                </a:lnTo>
                <a:lnTo>
                  <a:pt x="493" y="234"/>
                </a:lnTo>
                <a:lnTo>
                  <a:pt x="493" y="234"/>
                </a:lnTo>
                <a:lnTo>
                  <a:pt x="495" y="217"/>
                </a:lnTo>
                <a:lnTo>
                  <a:pt x="495" y="217"/>
                </a:lnTo>
                <a:lnTo>
                  <a:pt x="495" y="203"/>
                </a:lnTo>
                <a:lnTo>
                  <a:pt x="495" y="203"/>
                </a:lnTo>
                <a:lnTo>
                  <a:pt x="496" y="201"/>
                </a:lnTo>
                <a:lnTo>
                  <a:pt x="496" y="203"/>
                </a:lnTo>
                <a:lnTo>
                  <a:pt x="496" y="203"/>
                </a:lnTo>
                <a:lnTo>
                  <a:pt x="498" y="212"/>
                </a:lnTo>
                <a:lnTo>
                  <a:pt x="498" y="212"/>
                </a:lnTo>
                <a:lnTo>
                  <a:pt x="498" y="223"/>
                </a:lnTo>
                <a:lnTo>
                  <a:pt x="496" y="238"/>
                </a:lnTo>
                <a:lnTo>
                  <a:pt x="496" y="238"/>
                </a:lnTo>
                <a:lnTo>
                  <a:pt x="495" y="250"/>
                </a:lnTo>
                <a:lnTo>
                  <a:pt x="491" y="260"/>
                </a:lnTo>
                <a:lnTo>
                  <a:pt x="491" y="260"/>
                </a:lnTo>
                <a:lnTo>
                  <a:pt x="485" y="274"/>
                </a:lnTo>
                <a:lnTo>
                  <a:pt x="478" y="289"/>
                </a:lnTo>
                <a:lnTo>
                  <a:pt x="469" y="302"/>
                </a:lnTo>
                <a:lnTo>
                  <a:pt x="458" y="315"/>
                </a:lnTo>
                <a:lnTo>
                  <a:pt x="447" y="326"/>
                </a:lnTo>
                <a:lnTo>
                  <a:pt x="432" y="335"/>
                </a:lnTo>
                <a:lnTo>
                  <a:pt x="417" y="344"/>
                </a:lnTo>
                <a:lnTo>
                  <a:pt x="403" y="350"/>
                </a:lnTo>
                <a:lnTo>
                  <a:pt x="403" y="350"/>
                </a:lnTo>
                <a:lnTo>
                  <a:pt x="419" y="342"/>
                </a:lnTo>
                <a:lnTo>
                  <a:pt x="436" y="335"/>
                </a:lnTo>
                <a:lnTo>
                  <a:pt x="449" y="324"/>
                </a:lnTo>
                <a:lnTo>
                  <a:pt x="461" y="313"/>
                </a:lnTo>
                <a:lnTo>
                  <a:pt x="461" y="313"/>
                </a:lnTo>
                <a:lnTo>
                  <a:pt x="463" y="311"/>
                </a:lnTo>
                <a:lnTo>
                  <a:pt x="463" y="311"/>
                </a:lnTo>
                <a:lnTo>
                  <a:pt x="473" y="298"/>
                </a:lnTo>
                <a:lnTo>
                  <a:pt x="482" y="284"/>
                </a:lnTo>
                <a:lnTo>
                  <a:pt x="489" y="269"/>
                </a:lnTo>
                <a:lnTo>
                  <a:pt x="495" y="254"/>
                </a:lnTo>
                <a:lnTo>
                  <a:pt x="495" y="254"/>
                </a:lnTo>
                <a:lnTo>
                  <a:pt x="496" y="247"/>
                </a:lnTo>
                <a:lnTo>
                  <a:pt x="498" y="239"/>
                </a:lnTo>
                <a:lnTo>
                  <a:pt x="500" y="223"/>
                </a:lnTo>
                <a:lnTo>
                  <a:pt x="500" y="223"/>
                </a:lnTo>
                <a:lnTo>
                  <a:pt x="502" y="225"/>
                </a:lnTo>
                <a:lnTo>
                  <a:pt x="504" y="230"/>
                </a:lnTo>
                <a:lnTo>
                  <a:pt x="502" y="241"/>
                </a:lnTo>
                <a:lnTo>
                  <a:pt x="502" y="241"/>
                </a:lnTo>
                <a:lnTo>
                  <a:pt x="506" y="217"/>
                </a:lnTo>
                <a:lnTo>
                  <a:pt x="506" y="214"/>
                </a:lnTo>
                <a:lnTo>
                  <a:pt x="506" y="212"/>
                </a:lnTo>
                <a:lnTo>
                  <a:pt x="506" y="206"/>
                </a:lnTo>
                <a:lnTo>
                  <a:pt x="506" y="206"/>
                </a:lnTo>
                <a:lnTo>
                  <a:pt x="506" y="197"/>
                </a:lnTo>
                <a:lnTo>
                  <a:pt x="506" y="197"/>
                </a:lnTo>
                <a:lnTo>
                  <a:pt x="506" y="197"/>
                </a:lnTo>
                <a:lnTo>
                  <a:pt x="506" y="197"/>
                </a:lnTo>
                <a:lnTo>
                  <a:pt x="506" y="197"/>
                </a:lnTo>
                <a:lnTo>
                  <a:pt x="506" y="192"/>
                </a:lnTo>
                <a:lnTo>
                  <a:pt x="506" y="192"/>
                </a:lnTo>
                <a:lnTo>
                  <a:pt x="504" y="186"/>
                </a:lnTo>
                <a:lnTo>
                  <a:pt x="504" y="186"/>
                </a:lnTo>
                <a:lnTo>
                  <a:pt x="504" y="179"/>
                </a:lnTo>
                <a:lnTo>
                  <a:pt x="504" y="179"/>
                </a:lnTo>
                <a:lnTo>
                  <a:pt x="498" y="155"/>
                </a:lnTo>
                <a:lnTo>
                  <a:pt x="491" y="133"/>
                </a:lnTo>
                <a:lnTo>
                  <a:pt x="487" y="127"/>
                </a:lnTo>
                <a:lnTo>
                  <a:pt x="487" y="127"/>
                </a:lnTo>
                <a:lnTo>
                  <a:pt x="487" y="125"/>
                </a:lnTo>
                <a:lnTo>
                  <a:pt x="487" y="125"/>
                </a:lnTo>
                <a:lnTo>
                  <a:pt x="487" y="124"/>
                </a:lnTo>
                <a:lnTo>
                  <a:pt x="487" y="124"/>
                </a:lnTo>
                <a:lnTo>
                  <a:pt x="476" y="105"/>
                </a:lnTo>
                <a:lnTo>
                  <a:pt x="476" y="105"/>
                </a:lnTo>
                <a:lnTo>
                  <a:pt x="463" y="85"/>
                </a:lnTo>
                <a:lnTo>
                  <a:pt x="449" y="66"/>
                </a:lnTo>
                <a:lnTo>
                  <a:pt x="449" y="66"/>
                </a:lnTo>
                <a:lnTo>
                  <a:pt x="447" y="66"/>
                </a:lnTo>
                <a:lnTo>
                  <a:pt x="447" y="65"/>
                </a:lnTo>
                <a:lnTo>
                  <a:pt x="447" y="65"/>
                </a:lnTo>
                <a:lnTo>
                  <a:pt x="434" y="52"/>
                </a:lnTo>
                <a:lnTo>
                  <a:pt x="421" y="41"/>
                </a:lnTo>
                <a:lnTo>
                  <a:pt x="404" y="32"/>
                </a:lnTo>
                <a:lnTo>
                  <a:pt x="390" y="22"/>
                </a:lnTo>
                <a:lnTo>
                  <a:pt x="390" y="22"/>
                </a:lnTo>
                <a:lnTo>
                  <a:pt x="388" y="20"/>
                </a:lnTo>
                <a:lnTo>
                  <a:pt x="388" y="20"/>
                </a:lnTo>
                <a:lnTo>
                  <a:pt x="388" y="20"/>
                </a:lnTo>
                <a:lnTo>
                  <a:pt x="382" y="19"/>
                </a:lnTo>
                <a:lnTo>
                  <a:pt x="382" y="19"/>
                </a:lnTo>
                <a:lnTo>
                  <a:pt x="377" y="17"/>
                </a:lnTo>
                <a:lnTo>
                  <a:pt x="377" y="17"/>
                </a:lnTo>
                <a:lnTo>
                  <a:pt x="358" y="9"/>
                </a:lnTo>
                <a:lnTo>
                  <a:pt x="336" y="4"/>
                </a:lnTo>
                <a:lnTo>
                  <a:pt x="316" y="2"/>
                </a:lnTo>
                <a:lnTo>
                  <a:pt x="294" y="0"/>
                </a:lnTo>
                <a:lnTo>
                  <a:pt x="294" y="0"/>
                </a:lnTo>
                <a:lnTo>
                  <a:pt x="276" y="2"/>
                </a:lnTo>
                <a:lnTo>
                  <a:pt x="255" y="4"/>
                </a:lnTo>
                <a:lnTo>
                  <a:pt x="237" y="8"/>
                </a:lnTo>
                <a:lnTo>
                  <a:pt x="221" y="11"/>
                </a:lnTo>
                <a:lnTo>
                  <a:pt x="221" y="11"/>
                </a:lnTo>
                <a:lnTo>
                  <a:pt x="193" y="20"/>
                </a:lnTo>
                <a:lnTo>
                  <a:pt x="169" y="32"/>
                </a:lnTo>
                <a:lnTo>
                  <a:pt x="169" y="32"/>
                </a:lnTo>
                <a:lnTo>
                  <a:pt x="141" y="46"/>
                </a:lnTo>
                <a:lnTo>
                  <a:pt x="116" y="65"/>
                </a:lnTo>
                <a:lnTo>
                  <a:pt x="116" y="65"/>
                </a:lnTo>
                <a:lnTo>
                  <a:pt x="97" y="79"/>
                </a:lnTo>
                <a:lnTo>
                  <a:pt x="83" y="94"/>
                </a:lnTo>
                <a:lnTo>
                  <a:pt x="83" y="94"/>
                </a:lnTo>
                <a:lnTo>
                  <a:pt x="77" y="100"/>
                </a:lnTo>
                <a:lnTo>
                  <a:pt x="77" y="100"/>
                </a:lnTo>
                <a:lnTo>
                  <a:pt x="70" y="109"/>
                </a:lnTo>
                <a:lnTo>
                  <a:pt x="70" y="109"/>
                </a:lnTo>
                <a:lnTo>
                  <a:pt x="60" y="122"/>
                </a:lnTo>
                <a:lnTo>
                  <a:pt x="51" y="135"/>
                </a:lnTo>
                <a:lnTo>
                  <a:pt x="51" y="135"/>
                </a:lnTo>
                <a:lnTo>
                  <a:pt x="33" y="164"/>
                </a:lnTo>
                <a:lnTo>
                  <a:pt x="33" y="164"/>
                </a:lnTo>
                <a:lnTo>
                  <a:pt x="26" y="182"/>
                </a:lnTo>
                <a:lnTo>
                  <a:pt x="26" y="182"/>
                </a:lnTo>
                <a:lnTo>
                  <a:pt x="20" y="193"/>
                </a:lnTo>
                <a:lnTo>
                  <a:pt x="20" y="193"/>
                </a:lnTo>
                <a:lnTo>
                  <a:pt x="14" y="212"/>
                </a:lnTo>
                <a:lnTo>
                  <a:pt x="9" y="228"/>
                </a:lnTo>
                <a:lnTo>
                  <a:pt x="9" y="228"/>
                </a:lnTo>
                <a:lnTo>
                  <a:pt x="3" y="252"/>
                </a:lnTo>
                <a:lnTo>
                  <a:pt x="2" y="263"/>
                </a:lnTo>
                <a:lnTo>
                  <a:pt x="2" y="276"/>
                </a:lnTo>
                <a:lnTo>
                  <a:pt x="2" y="276"/>
                </a:lnTo>
                <a:lnTo>
                  <a:pt x="0" y="304"/>
                </a:lnTo>
                <a:lnTo>
                  <a:pt x="0" y="304"/>
                </a:lnTo>
                <a:lnTo>
                  <a:pt x="0" y="331"/>
                </a:lnTo>
                <a:lnTo>
                  <a:pt x="0" y="331"/>
                </a:lnTo>
                <a:lnTo>
                  <a:pt x="0" y="341"/>
                </a:lnTo>
                <a:lnTo>
                  <a:pt x="2" y="352"/>
                </a:lnTo>
                <a:lnTo>
                  <a:pt x="5" y="372"/>
                </a:lnTo>
                <a:lnTo>
                  <a:pt x="5" y="372"/>
                </a:lnTo>
                <a:lnTo>
                  <a:pt x="5" y="377"/>
                </a:lnTo>
                <a:lnTo>
                  <a:pt x="5" y="377"/>
                </a:lnTo>
                <a:lnTo>
                  <a:pt x="7" y="394"/>
                </a:lnTo>
                <a:lnTo>
                  <a:pt x="13" y="410"/>
                </a:lnTo>
                <a:lnTo>
                  <a:pt x="22" y="440"/>
                </a:lnTo>
                <a:lnTo>
                  <a:pt x="22" y="440"/>
                </a:lnTo>
                <a:lnTo>
                  <a:pt x="26" y="449"/>
                </a:lnTo>
                <a:lnTo>
                  <a:pt x="27" y="458"/>
                </a:lnTo>
                <a:lnTo>
                  <a:pt x="27" y="458"/>
                </a:lnTo>
                <a:lnTo>
                  <a:pt x="35" y="477"/>
                </a:lnTo>
                <a:lnTo>
                  <a:pt x="35" y="477"/>
                </a:lnTo>
                <a:lnTo>
                  <a:pt x="38" y="482"/>
                </a:lnTo>
                <a:lnTo>
                  <a:pt x="38" y="482"/>
                </a:lnTo>
                <a:lnTo>
                  <a:pt x="48" y="501"/>
                </a:lnTo>
                <a:lnTo>
                  <a:pt x="48" y="501"/>
                </a:lnTo>
                <a:lnTo>
                  <a:pt x="55" y="517"/>
                </a:lnTo>
                <a:lnTo>
                  <a:pt x="64" y="532"/>
                </a:lnTo>
                <a:lnTo>
                  <a:pt x="64" y="532"/>
                </a:lnTo>
                <a:lnTo>
                  <a:pt x="73" y="547"/>
                </a:lnTo>
                <a:lnTo>
                  <a:pt x="84" y="561"/>
                </a:lnTo>
                <a:lnTo>
                  <a:pt x="84" y="561"/>
                </a:lnTo>
                <a:lnTo>
                  <a:pt x="92" y="572"/>
                </a:lnTo>
                <a:lnTo>
                  <a:pt x="101" y="583"/>
                </a:lnTo>
                <a:lnTo>
                  <a:pt x="121" y="605"/>
                </a:lnTo>
                <a:lnTo>
                  <a:pt x="121" y="605"/>
                </a:lnTo>
                <a:lnTo>
                  <a:pt x="127" y="613"/>
                </a:lnTo>
                <a:lnTo>
                  <a:pt x="134" y="618"/>
                </a:lnTo>
                <a:lnTo>
                  <a:pt x="134" y="618"/>
                </a:lnTo>
                <a:lnTo>
                  <a:pt x="143" y="628"/>
                </a:lnTo>
                <a:lnTo>
                  <a:pt x="152" y="635"/>
                </a:lnTo>
                <a:lnTo>
                  <a:pt x="152" y="635"/>
                </a:lnTo>
                <a:lnTo>
                  <a:pt x="171" y="651"/>
                </a:lnTo>
                <a:lnTo>
                  <a:pt x="171" y="651"/>
                </a:lnTo>
                <a:lnTo>
                  <a:pt x="187" y="664"/>
                </a:lnTo>
                <a:lnTo>
                  <a:pt x="200" y="674"/>
                </a:lnTo>
                <a:lnTo>
                  <a:pt x="200" y="674"/>
                </a:lnTo>
                <a:lnTo>
                  <a:pt x="204" y="677"/>
                </a:lnTo>
                <a:lnTo>
                  <a:pt x="208" y="679"/>
                </a:lnTo>
                <a:lnTo>
                  <a:pt x="215" y="681"/>
                </a:lnTo>
                <a:lnTo>
                  <a:pt x="221" y="685"/>
                </a:lnTo>
                <a:lnTo>
                  <a:pt x="221" y="685"/>
                </a:lnTo>
                <a:lnTo>
                  <a:pt x="224" y="688"/>
                </a:lnTo>
                <a:lnTo>
                  <a:pt x="224" y="692"/>
                </a:lnTo>
                <a:lnTo>
                  <a:pt x="224" y="692"/>
                </a:lnTo>
                <a:lnTo>
                  <a:pt x="232" y="696"/>
                </a:lnTo>
                <a:lnTo>
                  <a:pt x="237" y="697"/>
                </a:lnTo>
                <a:lnTo>
                  <a:pt x="237" y="697"/>
                </a:lnTo>
                <a:lnTo>
                  <a:pt x="243" y="703"/>
                </a:lnTo>
                <a:lnTo>
                  <a:pt x="252" y="707"/>
                </a:lnTo>
                <a:lnTo>
                  <a:pt x="252" y="707"/>
                </a:lnTo>
                <a:close/>
                <a:moveTo>
                  <a:pt x="465" y="204"/>
                </a:moveTo>
                <a:lnTo>
                  <a:pt x="465" y="204"/>
                </a:lnTo>
                <a:lnTo>
                  <a:pt x="465" y="206"/>
                </a:lnTo>
                <a:lnTo>
                  <a:pt x="465" y="206"/>
                </a:lnTo>
                <a:lnTo>
                  <a:pt x="465" y="204"/>
                </a:lnTo>
                <a:lnTo>
                  <a:pt x="465" y="204"/>
                </a:lnTo>
                <a:lnTo>
                  <a:pt x="465" y="204"/>
                </a:lnTo>
                <a:close/>
                <a:moveTo>
                  <a:pt x="465" y="206"/>
                </a:moveTo>
                <a:lnTo>
                  <a:pt x="465" y="206"/>
                </a:lnTo>
                <a:lnTo>
                  <a:pt x="467" y="215"/>
                </a:lnTo>
                <a:lnTo>
                  <a:pt x="465" y="223"/>
                </a:lnTo>
                <a:lnTo>
                  <a:pt x="465" y="223"/>
                </a:lnTo>
                <a:lnTo>
                  <a:pt x="467" y="223"/>
                </a:lnTo>
                <a:lnTo>
                  <a:pt x="467" y="223"/>
                </a:lnTo>
                <a:lnTo>
                  <a:pt x="467" y="223"/>
                </a:lnTo>
                <a:lnTo>
                  <a:pt x="465" y="232"/>
                </a:lnTo>
                <a:lnTo>
                  <a:pt x="465" y="232"/>
                </a:lnTo>
                <a:lnTo>
                  <a:pt x="465" y="230"/>
                </a:lnTo>
                <a:lnTo>
                  <a:pt x="465" y="228"/>
                </a:lnTo>
                <a:lnTo>
                  <a:pt x="465" y="225"/>
                </a:lnTo>
                <a:lnTo>
                  <a:pt x="463" y="225"/>
                </a:lnTo>
                <a:lnTo>
                  <a:pt x="463" y="225"/>
                </a:lnTo>
                <a:lnTo>
                  <a:pt x="463" y="219"/>
                </a:lnTo>
                <a:lnTo>
                  <a:pt x="463" y="219"/>
                </a:lnTo>
                <a:lnTo>
                  <a:pt x="463" y="215"/>
                </a:lnTo>
                <a:lnTo>
                  <a:pt x="463" y="214"/>
                </a:lnTo>
                <a:lnTo>
                  <a:pt x="463" y="212"/>
                </a:lnTo>
                <a:lnTo>
                  <a:pt x="463" y="212"/>
                </a:lnTo>
                <a:lnTo>
                  <a:pt x="463" y="206"/>
                </a:lnTo>
                <a:lnTo>
                  <a:pt x="463" y="206"/>
                </a:lnTo>
                <a:lnTo>
                  <a:pt x="465" y="206"/>
                </a:lnTo>
                <a:lnTo>
                  <a:pt x="465" y="206"/>
                </a:lnTo>
                <a:lnTo>
                  <a:pt x="465" y="20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4815"/>
          <p:cNvSpPr>
            <a:spLocks noEditPoints="1"/>
          </p:cNvSpPr>
          <p:nvPr/>
        </p:nvSpPr>
        <p:spPr bwMode="auto">
          <a:xfrm>
            <a:off x="2531089" y="4749937"/>
            <a:ext cx="1041573" cy="1464029"/>
          </a:xfrm>
          <a:custGeom>
            <a:avLst/>
            <a:gdLst>
              <a:gd name="T0" fmla="*/ 337 w 572"/>
              <a:gd name="T1" fmla="*/ 802 h 804"/>
              <a:gd name="T2" fmla="*/ 418 w 572"/>
              <a:gd name="T3" fmla="*/ 791 h 804"/>
              <a:gd name="T4" fmla="*/ 460 w 572"/>
              <a:gd name="T5" fmla="*/ 756 h 804"/>
              <a:gd name="T6" fmla="*/ 458 w 572"/>
              <a:gd name="T7" fmla="*/ 712 h 804"/>
              <a:gd name="T8" fmla="*/ 423 w 572"/>
              <a:gd name="T9" fmla="*/ 672 h 804"/>
              <a:gd name="T10" fmla="*/ 370 w 572"/>
              <a:gd name="T11" fmla="*/ 639 h 804"/>
              <a:gd name="T12" fmla="*/ 346 w 572"/>
              <a:gd name="T13" fmla="*/ 624 h 804"/>
              <a:gd name="T14" fmla="*/ 311 w 572"/>
              <a:gd name="T15" fmla="*/ 606 h 804"/>
              <a:gd name="T16" fmla="*/ 263 w 572"/>
              <a:gd name="T17" fmla="*/ 587 h 804"/>
              <a:gd name="T18" fmla="*/ 227 w 572"/>
              <a:gd name="T19" fmla="*/ 556 h 804"/>
              <a:gd name="T20" fmla="*/ 203 w 572"/>
              <a:gd name="T21" fmla="*/ 526 h 804"/>
              <a:gd name="T22" fmla="*/ 168 w 572"/>
              <a:gd name="T23" fmla="*/ 471 h 804"/>
              <a:gd name="T24" fmla="*/ 151 w 572"/>
              <a:gd name="T25" fmla="*/ 438 h 804"/>
              <a:gd name="T26" fmla="*/ 136 w 572"/>
              <a:gd name="T27" fmla="*/ 372 h 804"/>
              <a:gd name="T28" fmla="*/ 133 w 572"/>
              <a:gd name="T29" fmla="*/ 337 h 804"/>
              <a:gd name="T30" fmla="*/ 133 w 572"/>
              <a:gd name="T31" fmla="*/ 331 h 804"/>
              <a:gd name="T32" fmla="*/ 147 w 572"/>
              <a:gd name="T33" fmla="*/ 256 h 804"/>
              <a:gd name="T34" fmla="*/ 201 w 572"/>
              <a:gd name="T35" fmla="*/ 179 h 804"/>
              <a:gd name="T36" fmla="*/ 306 w 572"/>
              <a:gd name="T37" fmla="*/ 129 h 804"/>
              <a:gd name="T38" fmla="*/ 374 w 572"/>
              <a:gd name="T39" fmla="*/ 131 h 804"/>
              <a:gd name="T40" fmla="*/ 407 w 572"/>
              <a:gd name="T41" fmla="*/ 146 h 804"/>
              <a:gd name="T42" fmla="*/ 434 w 572"/>
              <a:gd name="T43" fmla="*/ 166 h 804"/>
              <a:gd name="T44" fmla="*/ 464 w 572"/>
              <a:gd name="T45" fmla="*/ 201 h 804"/>
              <a:gd name="T46" fmla="*/ 473 w 572"/>
              <a:gd name="T47" fmla="*/ 216 h 804"/>
              <a:gd name="T48" fmla="*/ 480 w 572"/>
              <a:gd name="T49" fmla="*/ 241 h 804"/>
              <a:gd name="T50" fmla="*/ 484 w 572"/>
              <a:gd name="T51" fmla="*/ 258 h 804"/>
              <a:gd name="T52" fmla="*/ 488 w 572"/>
              <a:gd name="T53" fmla="*/ 269 h 804"/>
              <a:gd name="T54" fmla="*/ 482 w 572"/>
              <a:gd name="T55" fmla="*/ 298 h 804"/>
              <a:gd name="T56" fmla="*/ 486 w 572"/>
              <a:gd name="T57" fmla="*/ 293 h 804"/>
              <a:gd name="T58" fmla="*/ 495 w 572"/>
              <a:gd name="T59" fmla="*/ 276 h 804"/>
              <a:gd name="T60" fmla="*/ 501 w 572"/>
              <a:gd name="T61" fmla="*/ 254 h 804"/>
              <a:gd name="T62" fmla="*/ 501 w 572"/>
              <a:gd name="T63" fmla="*/ 289 h 804"/>
              <a:gd name="T64" fmla="*/ 506 w 572"/>
              <a:gd name="T65" fmla="*/ 247 h 804"/>
              <a:gd name="T66" fmla="*/ 512 w 572"/>
              <a:gd name="T67" fmla="*/ 249 h 804"/>
              <a:gd name="T68" fmla="*/ 510 w 572"/>
              <a:gd name="T69" fmla="*/ 293 h 804"/>
              <a:gd name="T70" fmla="*/ 515 w 572"/>
              <a:gd name="T71" fmla="*/ 285 h 804"/>
              <a:gd name="T72" fmla="*/ 526 w 572"/>
              <a:gd name="T73" fmla="*/ 223 h 804"/>
              <a:gd name="T74" fmla="*/ 534 w 572"/>
              <a:gd name="T75" fmla="*/ 206 h 804"/>
              <a:gd name="T76" fmla="*/ 541 w 572"/>
              <a:gd name="T77" fmla="*/ 273 h 804"/>
              <a:gd name="T78" fmla="*/ 554 w 572"/>
              <a:gd name="T79" fmla="*/ 236 h 804"/>
              <a:gd name="T80" fmla="*/ 552 w 572"/>
              <a:gd name="T81" fmla="*/ 291 h 804"/>
              <a:gd name="T82" fmla="*/ 445 w 572"/>
              <a:gd name="T83" fmla="*/ 411 h 804"/>
              <a:gd name="T84" fmla="*/ 528 w 572"/>
              <a:gd name="T85" fmla="*/ 348 h 804"/>
              <a:gd name="T86" fmla="*/ 563 w 572"/>
              <a:gd name="T87" fmla="*/ 263 h 804"/>
              <a:gd name="T88" fmla="*/ 571 w 572"/>
              <a:gd name="T89" fmla="*/ 230 h 804"/>
              <a:gd name="T90" fmla="*/ 567 w 572"/>
              <a:gd name="T91" fmla="*/ 195 h 804"/>
              <a:gd name="T92" fmla="*/ 539 w 572"/>
              <a:gd name="T93" fmla="*/ 124 h 804"/>
              <a:gd name="T94" fmla="*/ 475 w 572"/>
              <a:gd name="T95" fmla="*/ 48 h 804"/>
              <a:gd name="T96" fmla="*/ 425 w 572"/>
              <a:gd name="T97" fmla="*/ 17 h 804"/>
              <a:gd name="T98" fmla="*/ 216 w 572"/>
              <a:gd name="T99" fmla="*/ 22 h 804"/>
              <a:gd name="T100" fmla="*/ 78 w 572"/>
              <a:gd name="T101" fmla="*/ 122 h 804"/>
              <a:gd name="T102" fmla="*/ 22 w 572"/>
              <a:gd name="T103" fmla="*/ 217 h 804"/>
              <a:gd name="T104" fmla="*/ 0 w 572"/>
              <a:gd name="T105" fmla="*/ 341 h 804"/>
              <a:gd name="T106" fmla="*/ 19 w 572"/>
              <a:gd name="T107" fmla="*/ 471 h 804"/>
              <a:gd name="T108" fmla="*/ 41 w 572"/>
              <a:gd name="T109" fmla="*/ 532 h 804"/>
              <a:gd name="T110" fmla="*/ 90 w 572"/>
              <a:gd name="T111" fmla="*/ 618 h 804"/>
              <a:gd name="T112" fmla="*/ 162 w 572"/>
              <a:gd name="T113" fmla="*/ 698 h 804"/>
              <a:gd name="T114" fmla="*/ 230 w 572"/>
              <a:gd name="T115" fmla="*/ 751 h 804"/>
              <a:gd name="T116" fmla="*/ 258 w 572"/>
              <a:gd name="T117" fmla="*/ 777 h 804"/>
              <a:gd name="T118" fmla="*/ 491 w 572"/>
              <a:gd name="T119" fmla="*/ 241 h 804"/>
              <a:gd name="T120" fmla="*/ 491 w 572"/>
              <a:gd name="T121" fmla="*/ 265 h 804"/>
              <a:gd name="T122" fmla="*/ 488 w 572"/>
              <a:gd name="T123" fmla="*/ 250 h 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2" h="804">
                <a:moveTo>
                  <a:pt x="267" y="784"/>
                </a:moveTo>
                <a:lnTo>
                  <a:pt x="267" y="784"/>
                </a:lnTo>
                <a:lnTo>
                  <a:pt x="278" y="786"/>
                </a:lnTo>
                <a:lnTo>
                  <a:pt x="278" y="786"/>
                </a:lnTo>
                <a:lnTo>
                  <a:pt x="289" y="791"/>
                </a:lnTo>
                <a:lnTo>
                  <a:pt x="302" y="797"/>
                </a:lnTo>
                <a:lnTo>
                  <a:pt x="302" y="797"/>
                </a:lnTo>
                <a:lnTo>
                  <a:pt x="324" y="801"/>
                </a:lnTo>
                <a:lnTo>
                  <a:pt x="324" y="801"/>
                </a:lnTo>
                <a:lnTo>
                  <a:pt x="337" y="802"/>
                </a:lnTo>
                <a:lnTo>
                  <a:pt x="337" y="802"/>
                </a:lnTo>
                <a:lnTo>
                  <a:pt x="352" y="804"/>
                </a:lnTo>
                <a:lnTo>
                  <a:pt x="359" y="804"/>
                </a:lnTo>
                <a:lnTo>
                  <a:pt x="363" y="802"/>
                </a:lnTo>
                <a:lnTo>
                  <a:pt x="363" y="802"/>
                </a:lnTo>
                <a:lnTo>
                  <a:pt x="377" y="802"/>
                </a:lnTo>
                <a:lnTo>
                  <a:pt x="390" y="801"/>
                </a:lnTo>
                <a:lnTo>
                  <a:pt x="390" y="801"/>
                </a:lnTo>
                <a:lnTo>
                  <a:pt x="394" y="801"/>
                </a:lnTo>
                <a:lnTo>
                  <a:pt x="394" y="801"/>
                </a:lnTo>
                <a:lnTo>
                  <a:pt x="407" y="797"/>
                </a:lnTo>
                <a:lnTo>
                  <a:pt x="418" y="791"/>
                </a:lnTo>
                <a:lnTo>
                  <a:pt x="431" y="786"/>
                </a:lnTo>
                <a:lnTo>
                  <a:pt x="444" y="782"/>
                </a:lnTo>
                <a:lnTo>
                  <a:pt x="444" y="782"/>
                </a:lnTo>
                <a:lnTo>
                  <a:pt x="447" y="777"/>
                </a:lnTo>
                <a:lnTo>
                  <a:pt x="451" y="773"/>
                </a:lnTo>
                <a:lnTo>
                  <a:pt x="451" y="773"/>
                </a:lnTo>
                <a:lnTo>
                  <a:pt x="457" y="769"/>
                </a:lnTo>
                <a:lnTo>
                  <a:pt x="457" y="769"/>
                </a:lnTo>
                <a:lnTo>
                  <a:pt x="458" y="764"/>
                </a:lnTo>
                <a:lnTo>
                  <a:pt x="458" y="760"/>
                </a:lnTo>
                <a:lnTo>
                  <a:pt x="460" y="756"/>
                </a:lnTo>
                <a:lnTo>
                  <a:pt x="464" y="753"/>
                </a:lnTo>
                <a:lnTo>
                  <a:pt x="464" y="753"/>
                </a:lnTo>
                <a:lnTo>
                  <a:pt x="464" y="751"/>
                </a:lnTo>
                <a:lnTo>
                  <a:pt x="462" y="749"/>
                </a:lnTo>
                <a:lnTo>
                  <a:pt x="462" y="749"/>
                </a:lnTo>
                <a:lnTo>
                  <a:pt x="462" y="734"/>
                </a:lnTo>
                <a:lnTo>
                  <a:pt x="462" y="727"/>
                </a:lnTo>
                <a:lnTo>
                  <a:pt x="462" y="721"/>
                </a:lnTo>
                <a:lnTo>
                  <a:pt x="462" y="721"/>
                </a:lnTo>
                <a:lnTo>
                  <a:pt x="460" y="716"/>
                </a:lnTo>
                <a:lnTo>
                  <a:pt x="458" y="712"/>
                </a:lnTo>
                <a:lnTo>
                  <a:pt x="455" y="705"/>
                </a:lnTo>
                <a:lnTo>
                  <a:pt x="455" y="705"/>
                </a:lnTo>
                <a:lnTo>
                  <a:pt x="447" y="696"/>
                </a:lnTo>
                <a:lnTo>
                  <a:pt x="447" y="696"/>
                </a:lnTo>
                <a:lnTo>
                  <a:pt x="440" y="686"/>
                </a:lnTo>
                <a:lnTo>
                  <a:pt x="440" y="686"/>
                </a:lnTo>
                <a:lnTo>
                  <a:pt x="438" y="685"/>
                </a:lnTo>
                <a:lnTo>
                  <a:pt x="438" y="683"/>
                </a:lnTo>
                <a:lnTo>
                  <a:pt x="436" y="679"/>
                </a:lnTo>
                <a:lnTo>
                  <a:pt x="436" y="679"/>
                </a:lnTo>
                <a:lnTo>
                  <a:pt x="423" y="672"/>
                </a:lnTo>
                <a:lnTo>
                  <a:pt x="423" y="672"/>
                </a:lnTo>
                <a:lnTo>
                  <a:pt x="423" y="668"/>
                </a:lnTo>
                <a:lnTo>
                  <a:pt x="423" y="668"/>
                </a:lnTo>
                <a:lnTo>
                  <a:pt x="411" y="657"/>
                </a:lnTo>
                <a:lnTo>
                  <a:pt x="403" y="653"/>
                </a:lnTo>
                <a:lnTo>
                  <a:pt x="396" y="648"/>
                </a:lnTo>
                <a:lnTo>
                  <a:pt x="396" y="648"/>
                </a:lnTo>
                <a:lnTo>
                  <a:pt x="392" y="648"/>
                </a:lnTo>
                <a:lnTo>
                  <a:pt x="392" y="648"/>
                </a:lnTo>
                <a:lnTo>
                  <a:pt x="377" y="642"/>
                </a:lnTo>
                <a:lnTo>
                  <a:pt x="370" y="639"/>
                </a:lnTo>
                <a:lnTo>
                  <a:pt x="366" y="635"/>
                </a:lnTo>
                <a:lnTo>
                  <a:pt x="366" y="635"/>
                </a:lnTo>
                <a:lnTo>
                  <a:pt x="365" y="633"/>
                </a:lnTo>
                <a:lnTo>
                  <a:pt x="365" y="633"/>
                </a:lnTo>
                <a:lnTo>
                  <a:pt x="363" y="629"/>
                </a:lnTo>
                <a:lnTo>
                  <a:pt x="357" y="626"/>
                </a:lnTo>
                <a:lnTo>
                  <a:pt x="357" y="626"/>
                </a:lnTo>
                <a:lnTo>
                  <a:pt x="354" y="626"/>
                </a:lnTo>
                <a:lnTo>
                  <a:pt x="350" y="626"/>
                </a:lnTo>
                <a:lnTo>
                  <a:pt x="350" y="626"/>
                </a:lnTo>
                <a:lnTo>
                  <a:pt x="346" y="624"/>
                </a:lnTo>
                <a:lnTo>
                  <a:pt x="344" y="622"/>
                </a:lnTo>
                <a:lnTo>
                  <a:pt x="339" y="618"/>
                </a:lnTo>
                <a:lnTo>
                  <a:pt x="339" y="618"/>
                </a:lnTo>
                <a:lnTo>
                  <a:pt x="333" y="620"/>
                </a:lnTo>
                <a:lnTo>
                  <a:pt x="333" y="620"/>
                </a:lnTo>
                <a:lnTo>
                  <a:pt x="324" y="617"/>
                </a:lnTo>
                <a:lnTo>
                  <a:pt x="315" y="611"/>
                </a:lnTo>
                <a:lnTo>
                  <a:pt x="315" y="611"/>
                </a:lnTo>
                <a:lnTo>
                  <a:pt x="313" y="607"/>
                </a:lnTo>
                <a:lnTo>
                  <a:pt x="311" y="606"/>
                </a:lnTo>
                <a:lnTo>
                  <a:pt x="311" y="606"/>
                </a:lnTo>
                <a:lnTo>
                  <a:pt x="308" y="606"/>
                </a:lnTo>
                <a:lnTo>
                  <a:pt x="304" y="607"/>
                </a:lnTo>
                <a:lnTo>
                  <a:pt x="304" y="607"/>
                </a:lnTo>
                <a:lnTo>
                  <a:pt x="300" y="609"/>
                </a:lnTo>
                <a:lnTo>
                  <a:pt x="296" y="607"/>
                </a:lnTo>
                <a:lnTo>
                  <a:pt x="289" y="604"/>
                </a:lnTo>
                <a:lnTo>
                  <a:pt x="280" y="598"/>
                </a:lnTo>
                <a:lnTo>
                  <a:pt x="273" y="593"/>
                </a:lnTo>
                <a:lnTo>
                  <a:pt x="273" y="593"/>
                </a:lnTo>
                <a:lnTo>
                  <a:pt x="269" y="589"/>
                </a:lnTo>
                <a:lnTo>
                  <a:pt x="263" y="587"/>
                </a:lnTo>
                <a:lnTo>
                  <a:pt x="260" y="583"/>
                </a:lnTo>
                <a:lnTo>
                  <a:pt x="254" y="580"/>
                </a:lnTo>
                <a:lnTo>
                  <a:pt x="254" y="580"/>
                </a:lnTo>
                <a:lnTo>
                  <a:pt x="252" y="576"/>
                </a:lnTo>
                <a:lnTo>
                  <a:pt x="252" y="576"/>
                </a:lnTo>
                <a:lnTo>
                  <a:pt x="243" y="572"/>
                </a:lnTo>
                <a:lnTo>
                  <a:pt x="243" y="572"/>
                </a:lnTo>
                <a:lnTo>
                  <a:pt x="232" y="563"/>
                </a:lnTo>
                <a:lnTo>
                  <a:pt x="232" y="563"/>
                </a:lnTo>
                <a:lnTo>
                  <a:pt x="230" y="558"/>
                </a:lnTo>
                <a:lnTo>
                  <a:pt x="227" y="556"/>
                </a:lnTo>
                <a:lnTo>
                  <a:pt x="219" y="550"/>
                </a:lnTo>
                <a:lnTo>
                  <a:pt x="219" y="550"/>
                </a:lnTo>
                <a:lnTo>
                  <a:pt x="216" y="543"/>
                </a:lnTo>
                <a:lnTo>
                  <a:pt x="216" y="543"/>
                </a:lnTo>
                <a:lnTo>
                  <a:pt x="212" y="539"/>
                </a:lnTo>
                <a:lnTo>
                  <a:pt x="212" y="539"/>
                </a:lnTo>
                <a:lnTo>
                  <a:pt x="208" y="534"/>
                </a:lnTo>
                <a:lnTo>
                  <a:pt x="208" y="534"/>
                </a:lnTo>
                <a:lnTo>
                  <a:pt x="205" y="530"/>
                </a:lnTo>
                <a:lnTo>
                  <a:pt x="205" y="530"/>
                </a:lnTo>
                <a:lnTo>
                  <a:pt x="203" y="526"/>
                </a:lnTo>
                <a:lnTo>
                  <a:pt x="203" y="526"/>
                </a:lnTo>
                <a:lnTo>
                  <a:pt x="197" y="523"/>
                </a:lnTo>
                <a:lnTo>
                  <a:pt x="197" y="523"/>
                </a:lnTo>
                <a:lnTo>
                  <a:pt x="192" y="514"/>
                </a:lnTo>
                <a:lnTo>
                  <a:pt x="188" y="508"/>
                </a:lnTo>
                <a:lnTo>
                  <a:pt x="184" y="504"/>
                </a:lnTo>
                <a:lnTo>
                  <a:pt x="184" y="504"/>
                </a:lnTo>
                <a:lnTo>
                  <a:pt x="181" y="497"/>
                </a:lnTo>
                <a:lnTo>
                  <a:pt x="175" y="488"/>
                </a:lnTo>
                <a:lnTo>
                  <a:pt x="171" y="480"/>
                </a:lnTo>
                <a:lnTo>
                  <a:pt x="168" y="471"/>
                </a:lnTo>
                <a:lnTo>
                  <a:pt x="168" y="471"/>
                </a:lnTo>
                <a:lnTo>
                  <a:pt x="164" y="466"/>
                </a:lnTo>
                <a:lnTo>
                  <a:pt x="162" y="462"/>
                </a:lnTo>
                <a:lnTo>
                  <a:pt x="162" y="462"/>
                </a:lnTo>
                <a:lnTo>
                  <a:pt x="162" y="460"/>
                </a:lnTo>
                <a:lnTo>
                  <a:pt x="160" y="460"/>
                </a:lnTo>
                <a:lnTo>
                  <a:pt x="160" y="460"/>
                </a:lnTo>
                <a:lnTo>
                  <a:pt x="159" y="455"/>
                </a:lnTo>
                <a:lnTo>
                  <a:pt x="157" y="449"/>
                </a:lnTo>
                <a:lnTo>
                  <a:pt x="153" y="444"/>
                </a:lnTo>
                <a:lnTo>
                  <a:pt x="151" y="438"/>
                </a:lnTo>
                <a:lnTo>
                  <a:pt x="151" y="438"/>
                </a:lnTo>
                <a:lnTo>
                  <a:pt x="151" y="436"/>
                </a:lnTo>
                <a:lnTo>
                  <a:pt x="151" y="436"/>
                </a:lnTo>
                <a:lnTo>
                  <a:pt x="147" y="420"/>
                </a:lnTo>
                <a:lnTo>
                  <a:pt x="142" y="405"/>
                </a:lnTo>
                <a:lnTo>
                  <a:pt x="142" y="405"/>
                </a:lnTo>
                <a:lnTo>
                  <a:pt x="142" y="399"/>
                </a:lnTo>
                <a:lnTo>
                  <a:pt x="140" y="394"/>
                </a:lnTo>
                <a:lnTo>
                  <a:pt x="138" y="383"/>
                </a:lnTo>
                <a:lnTo>
                  <a:pt x="138" y="383"/>
                </a:lnTo>
                <a:lnTo>
                  <a:pt x="136" y="372"/>
                </a:lnTo>
                <a:lnTo>
                  <a:pt x="136" y="372"/>
                </a:lnTo>
                <a:lnTo>
                  <a:pt x="136" y="359"/>
                </a:lnTo>
                <a:lnTo>
                  <a:pt x="135" y="348"/>
                </a:lnTo>
                <a:lnTo>
                  <a:pt x="135" y="348"/>
                </a:lnTo>
                <a:lnTo>
                  <a:pt x="133" y="342"/>
                </a:lnTo>
                <a:lnTo>
                  <a:pt x="133" y="342"/>
                </a:lnTo>
                <a:lnTo>
                  <a:pt x="133" y="339"/>
                </a:lnTo>
                <a:lnTo>
                  <a:pt x="133" y="337"/>
                </a:lnTo>
                <a:lnTo>
                  <a:pt x="133" y="337"/>
                </a:lnTo>
                <a:lnTo>
                  <a:pt x="133" y="337"/>
                </a:lnTo>
                <a:lnTo>
                  <a:pt x="133" y="337"/>
                </a:lnTo>
                <a:lnTo>
                  <a:pt x="133" y="337"/>
                </a:lnTo>
                <a:lnTo>
                  <a:pt x="133" y="337"/>
                </a:lnTo>
                <a:lnTo>
                  <a:pt x="133" y="337"/>
                </a:lnTo>
                <a:lnTo>
                  <a:pt x="133" y="337"/>
                </a:lnTo>
                <a:lnTo>
                  <a:pt x="133" y="337"/>
                </a:lnTo>
                <a:lnTo>
                  <a:pt x="133" y="337"/>
                </a:lnTo>
                <a:lnTo>
                  <a:pt x="133" y="337"/>
                </a:lnTo>
                <a:lnTo>
                  <a:pt x="133" y="337"/>
                </a:lnTo>
                <a:lnTo>
                  <a:pt x="133" y="337"/>
                </a:lnTo>
                <a:lnTo>
                  <a:pt x="133" y="331"/>
                </a:lnTo>
                <a:lnTo>
                  <a:pt x="133" y="331"/>
                </a:lnTo>
                <a:lnTo>
                  <a:pt x="133" y="320"/>
                </a:lnTo>
                <a:lnTo>
                  <a:pt x="135" y="309"/>
                </a:lnTo>
                <a:lnTo>
                  <a:pt x="138" y="291"/>
                </a:lnTo>
                <a:lnTo>
                  <a:pt x="138" y="291"/>
                </a:lnTo>
                <a:lnTo>
                  <a:pt x="138" y="280"/>
                </a:lnTo>
                <a:lnTo>
                  <a:pt x="138" y="280"/>
                </a:lnTo>
                <a:lnTo>
                  <a:pt x="142" y="271"/>
                </a:lnTo>
                <a:lnTo>
                  <a:pt x="147" y="260"/>
                </a:lnTo>
                <a:lnTo>
                  <a:pt x="147" y="260"/>
                </a:lnTo>
                <a:lnTo>
                  <a:pt x="147" y="256"/>
                </a:lnTo>
                <a:lnTo>
                  <a:pt x="147" y="256"/>
                </a:lnTo>
                <a:lnTo>
                  <a:pt x="153" y="245"/>
                </a:lnTo>
                <a:lnTo>
                  <a:pt x="153" y="245"/>
                </a:lnTo>
                <a:lnTo>
                  <a:pt x="160" y="230"/>
                </a:lnTo>
                <a:lnTo>
                  <a:pt x="164" y="223"/>
                </a:lnTo>
                <a:lnTo>
                  <a:pt x="170" y="217"/>
                </a:lnTo>
                <a:lnTo>
                  <a:pt x="170" y="217"/>
                </a:lnTo>
                <a:lnTo>
                  <a:pt x="175" y="208"/>
                </a:lnTo>
                <a:lnTo>
                  <a:pt x="182" y="199"/>
                </a:lnTo>
                <a:lnTo>
                  <a:pt x="199" y="182"/>
                </a:lnTo>
                <a:lnTo>
                  <a:pt x="199" y="182"/>
                </a:lnTo>
                <a:lnTo>
                  <a:pt x="201" y="179"/>
                </a:lnTo>
                <a:lnTo>
                  <a:pt x="203" y="177"/>
                </a:lnTo>
                <a:lnTo>
                  <a:pt x="206" y="175"/>
                </a:lnTo>
                <a:lnTo>
                  <a:pt x="206" y="175"/>
                </a:lnTo>
                <a:lnTo>
                  <a:pt x="221" y="162"/>
                </a:lnTo>
                <a:lnTo>
                  <a:pt x="228" y="159"/>
                </a:lnTo>
                <a:lnTo>
                  <a:pt x="236" y="153"/>
                </a:lnTo>
                <a:lnTo>
                  <a:pt x="236" y="153"/>
                </a:lnTo>
                <a:lnTo>
                  <a:pt x="252" y="146"/>
                </a:lnTo>
                <a:lnTo>
                  <a:pt x="269" y="138"/>
                </a:lnTo>
                <a:lnTo>
                  <a:pt x="287" y="133"/>
                </a:lnTo>
                <a:lnTo>
                  <a:pt x="306" y="129"/>
                </a:lnTo>
                <a:lnTo>
                  <a:pt x="306" y="129"/>
                </a:lnTo>
                <a:lnTo>
                  <a:pt x="322" y="127"/>
                </a:lnTo>
                <a:lnTo>
                  <a:pt x="322" y="127"/>
                </a:lnTo>
                <a:lnTo>
                  <a:pt x="328" y="127"/>
                </a:lnTo>
                <a:lnTo>
                  <a:pt x="333" y="125"/>
                </a:lnTo>
                <a:lnTo>
                  <a:pt x="333" y="125"/>
                </a:lnTo>
                <a:lnTo>
                  <a:pt x="341" y="125"/>
                </a:lnTo>
                <a:lnTo>
                  <a:pt x="341" y="125"/>
                </a:lnTo>
                <a:lnTo>
                  <a:pt x="357" y="127"/>
                </a:lnTo>
                <a:lnTo>
                  <a:pt x="374" y="131"/>
                </a:lnTo>
                <a:lnTo>
                  <a:pt x="374" y="131"/>
                </a:lnTo>
                <a:lnTo>
                  <a:pt x="377" y="133"/>
                </a:lnTo>
                <a:lnTo>
                  <a:pt x="385" y="135"/>
                </a:lnTo>
                <a:lnTo>
                  <a:pt x="385" y="135"/>
                </a:lnTo>
                <a:lnTo>
                  <a:pt x="385" y="135"/>
                </a:lnTo>
                <a:lnTo>
                  <a:pt x="387" y="136"/>
                </a:lnTo>
                <a:lnTo>
                  <a:pt x="387" y="136"/>
                </a:lnTo>
                <a:lnTo>
                  <a:pt x="392" y="138"/>
                </a:lnTo>
                <a:lnTo>
                  <a:pt x="396" y="140"/>
                </a:lnTo>
                <a:lnTo>
                  <a:pt x="405" y="146"/>
                </a:lnTo>
                <a:lnTo>
                  <a:pt x="405" y="146"/>
                </a:lnTo>
                <a:lnTo>
                  <a:pt x="407" y="146"/>
                </a:lnTo>
                <a:lnTo>
                  <a:pt x="409" y="146"/>
                </a:lnTo>
                <a:lnTo>
                  <a:pt x="412" y="149"/>
                </a:lnTo>
                <a:lnTo>
                  <a:pt x="412" y="149"/>
                </a:lnTo>
                <a:lnTo>
                  <a:pt x="412" y="149"/>
                </a:lnTo>
                <a:lnTo>
                  <a:pt x="412" y="151"/>
                </a:lnTo>
                <a:lnTo>
                  <a:pt x="412" y="151"/>
                </a:lnTo>
                <a:lnTo>
                  <a:pt x="418" y="151"/>
                </a:lnTo>
                <a:lnTo>
                  <a:pt x="423" y="157"/>
                </a:lnTo>
                <a:lnTo>
                  <a:pt x="434" y="166"/>
                </a:lnTo>
                <a:lnTo>
                  <a:pt x="434" y="166"/>
                </a:lnTo>
                <a:lnTo>
                  <a:pt x="434" y="166"/>
                </a:lnTo>
                <a:lnTo>
                  <a:pt x="434" y="166"/>
                </a:lnTo>
                <a:lnTo>
                  <a:pt x="436" y="168"/>
                </a:lnTo>
                <a:lnTo>
                  <a:pt x="438" y="168"/>
                </a:lnTo>
                <a:lnTo>
                  <a:pt x="438" y="168"/>
                </a:lnTo>
                <a:lnTo>
                  <a:pt x="451" y="181"/>
                </a:lnTo>
                <a:lnTo>
                  <a:pt x="457" y="188"/>
                </a:lnTo>
                <a:lnTo>
                  <a:pt x="462" y="193"/>
                </a:lnTo>
                <a:lnTo>
                  <a:pt x="462" y="193"/>
                </a:lnTo>
                <a:lnTo>
                  <a:pt x="462" y="197"/>
                </a:lnTo>
                <a:lnTo>
                  <a:pt x="462" y="199"/>
                </a:lnTo>
                <a:lnTo>
                  <a:pt x="464" y="201"/>
                </a:lnTo>
                <a:lnTo>
                  <a:pt x="464" y="201"/>
                </a:lnTo>
                <a:lnTo>
                  <a:pt x="462" y="197"/>
                </a:lnTo>
                <a:lnTo>
                  <a:pt x="464" y="195"/>
                </a:lnTo>
                <a:lnTo>
                  <a:pt x="464" y="195"/>
                </a:lnTo>
                <a:lnTo>
                  <a:pt x="466" y="201"/>
                </a:lnTo>
                <a:lnTo>
                  <a:pt x="469" y="204"/>
                </a:lnTo>
                <a:lnTo>
                  <a:pt x="469" y="204"/>
                </a:lnTo>
                <a:lnTo>
                  <a:pt x="471" y="210"/>
                </a:lnTo>
                <a:lnTo>
                  <a:pt x="473" y="216"/>
                </a:lnTo>
                <a:lnTo>
                  <a:pt x="473" y="216"/>
                </a:lnTo>
                <a:lnTo>
                  <a:pt x="473" y="216"/>
                </a:lnTo>
                <a:lnTo>
                  <a:pt x="475" y="216"/>
                </a:lnTo>
                <a:lnTo>
                  <a:pt x="475" y="216"/>
                </a:lnTo>
                <a:lnTo>
                  <a:pt x="475" y="216"/>
                </a:lnTo>
                <a:lnTo>
                  <a:pt x="477" y="223"/>
                </a:lnTo>
                <a:lnTo>
                  <a:pt x="477" y="230"/>
                </a:lnTo>
                <a:lnTo>
                  <a:pt x="477" y="230"/>
                </a:lnTo>
                <a:lnTo>
                  <a:pt x="480" y="236"/>
                </a:lnTo>
                <a:lnTo>
                  <a:pt x="480" y="241"/>
                </a:lnTo>
                <a:lnTo>
                  <a:pt x="480" y="241"/>
                </a:lnTo>
                <a:lnTo>
                  <a:pt x="480" y="241"/>
                </a:lnTo>
                <a:lnTo>
                  <a:pt x="480" y="241"/>
                </a:lnTo>
                <a:lnTo>
                  <a:pt x="480" y="239"/>
                </a:lnTo>
                <a:lnTo>
                  <a:pt x="482" y="239"/>
                </a:lnTo>
                <a:lnTo>
                  <a:pt x="482" y="243"/>
                </a:lnTo>
                <a:lnTo>
                  <a:pt x="482" y="243"/>
                </a:lnTo>
                <a:lnTo>
                  <a:pt x="482" y="249"/>
                </a:lnTo>
                <a:lnTo>
                  <a:pt x="482" y="249"/>
                </a:lnTo>
                <a:lnTo>
                  <a:pt x="482" y="254"/>
                </a:lnTo>
                <a:lnTo>
                  <a:pt x="482" y="254"/>
                </a:lnTo>
                <a:lnTo>
                  <a:pt x="484" y="256"/>
                </a:lnTo>
                <a:lnTo>
                  <a:pt x="484" y="258"/>
                </a:lnTo>
                <a:lnTo>
                  <a:pt x="484" y="258"/>
                </a:lnTo>
                <a:lnTo>
                  <a:pt x="484" y="260"/>
                </a:lnTo>
                <a:lnTo>
                  <a:pt x="482" y="260"/>
                </a:lnTo>
                <a:lnTo>
                  <a:pt x="482" y="260"/>
                </a:lnTo>
                <a:lnTo>
                  <a:pt x="484" y="262"/>
                </a:lnTo>
                <a:lnTo>
                  <a:pt x="484" y="260"/>
                </a:lnTo>
                <a:lnTo>
                  <a:pt x="486" y="260"/>
                </a:lnTo>
                <a:lnTo>
                  <a:pt x="486" y="260"/>
                </a:lnTo>
                <a:lnTo>
                  <a:pt x="488" y="262"/>
                </a:lnTo>
                <a:lnTo>
                  <a:pt x="490" y="263"/>
                </a:lnTo>
                <a:lnTo>
                  <a:pt x="490" y="263"/>
                </a:lnTo>
                <a:lnTo>
                  <a:pt x="488" y="269"/>
                </a:lnTo>
                <a:lnTo>
                  <a:pt x="490" y="273"/>
                </a:lnTo>
                <a:lnTo>
                  <a:pt x="490" y="273"/>
                </a:lnTo>
                <a:lnTo>
                  <a:pt x="488" y="278"/>
                </a:lnTo>
                <a:lnTo>
                  <a:pt x="486" y="284"/>
                </a:lnTo>
                <a:lnTo>
                  <a:pt x="486" y="284"/>
                </a:lnTo>
                <a:lnTo>
                  <a:pt x="486" y="287"/>
                </a:lnTo>
                <a:lnTo>
                  <a:pt x="486" y="291"/>
                </a:lnTo>
                <a:lnTo>
                  <a:pt x="486" y="291"/>
                </a:lnTo>
                <a:lnTo>
                  <a:pt x="480" y="298"/>
                </a:lnTo>
                <a:lnTo>
                  <a:pt x="480" y="298"/>
                </a:lnTo>
                <a:lnTo>
                  <a:pt x="482" y="298"/>
                </a:lnTo>
                <a:lnTo>
                  <a:pt x="482" y="300"/>
                </a:lnTo>
                <a:lnTo>
                  <a:pt x="482" y="300"/>
                </a:lnTo>
                <a:lnTo>
                  <a:pt x="468" y="326"/>
                </a:lnTo>
                <a:lnTo>
                  <a:pt x="468" y="326"/>
                </a:lnTo>
                <a:lnTo>
                  <a:pt x="477" y="311"/>
                </a:lnTo>
                <a:lnTo>
                  <a:pt x="480" y="306"/>
                </a:lnTo>
                <a:lnTo>
                  <a:pt x="484" y="298"/>
                </a:lnTo>
                <a:lnTo>
                  <a:pt x="484" y="298"/>
                </a:lnTo>
                <a:lnTo>
                  <a:pt x="484" y="296"/>
                </a:lnTo>
                <a:lnTo>
                  <a:pt x="486" y="295"/>
                </a:lnTo>
                <a:lnTo>
                  <a:pt x="486" y="293"/>
                </a:lnTo>
                <a:lnTo>
                  <a:pt x="488" y="293"/>
                </a:lnTo>
                <a:lnTo>
                  <a:pt x="488" y="293"/>
                </a:lnTo>
                <a:lnTo>
                  <a:pt x="486" y="293"/>
                </a:lnTo>
                <a:lnTo>
                  <a:pt x="486" y="291"/>
                </a:lnTo>
                <a:lnTo>
                  <a:pt x="486" y="291"/>
                </a:lnTo>
                <a:lnTo>
                  <a:pt x="488" y="289"/>
                </a:lnTo>
                <a:lnTo>
                  <a:pt x="488" y="289"/>
                </a:lnTo>
                <a:lnTo>
                  <a:pt x="490" y="291"/>
                </a:lnTo>
                <a:lnTo>
                  <a:pt x="491" y="289"/>
                </a:lnTo>
                <a:lnTo>
                  <a:pt x="491" y="289"/>
                </a:lnTo>
                <a:lnTo>
                  <a:pt x="495" y="276"/>
                </a:lnTo>
                <a:lnTo>
                  <a:pt x="497" y="265"/>
                </a:lnTo>
                <a:lnTo>
                  <a:pt x="497" y="265"/>
                </a:lnTo>
                <a:lnTo>
                  <a:pt x="497" y="265"/>
                </a:lnTo>
                <a:lnTo>
                  <a:pt x="495" y="265"/>
                </a:lnTo>
                <a:lnTo>
                  <a:pt x="495" y="265"/>
                </a:lnTo>
                <a:lnTo>
                  <a:pt x="495" y="256"/>
                </a:lnTo>
                <a:lnTo>
                  <a:pt x="495" y="256"/>
                </a:lnTo>
                <a:lnTo>
                  <a:pt x="499" y="254"/>
                </a:lnTo>
                <a:lnTo>
                  <a:pt x="499" y="252"/>
                </a:lnTo>
                <a:lnTo>
                  <a:pt x="501" y="254"/>
                </a:lnTo>
                <a:lnTo>
                  <a:pt x="501" y="254"/>
                </a:lnTo>
                <a:lnTo>
                  <a:pt x="501" y="273"/>
                </a:lnTo>
                <a:lnTo>
                  <a:pt x="499" y="284"/>
                </a:lnTo>
                <a:lnTo>
                  <a:pt x="495" y="293"/>
                </a:lnTo>
                <a:lnTo>
                  <a:pt x="495" y="293"/>
                </a:lnTo>
                <a:lnTo>
                  <a:pt x="493" y="298"/>
                </a:lnTo>
                <a:lnTo>
                  <a:pt x="491" y="300"/>
                </a:lnTo>
                <a:lnTo>
                  <a:pt x="491" y="304"/>
                </a:lnTo>
                <a:lnTo>
                  <a:pt x="491" y="304"/>
                </a:lnTo>
                <a:lnTo>
                  <a:pt x="497" y="296"/>
                </a:lnTo>
                <a:lnTo>
                  <a:pt x="501" y="289"/>
                </a:lnTo>
                <a:lnTo>
                  <a:pt x="501" y="289"/>
                </a:lnTo>
                <a:lnTo>
                  <a:pt x="504" y="278"/>
                </a:lnTo>
                <a:lnTo>
                  <a:pt x="504" y="269"/>
                </a:lnTo>
                <a:lnTo>
                  <a:pt x="504" y="269"/>
                </a:lnTo>
                <a:lnTo>
                  <a:pt x="506" y="263"/>
                </a:lnTo>
                <a:lnTo>
                  <a:pt x="506" y="263"/>
                </a:lnTo>
                <a:lnTo>
                  <a:pt x="506" y="258"/>
                </a:lnTo>
                <a:lnTo>
                  <a:pt x="506" y="258"/>
                </a:lnTo>
                <a:lnTo>
                  <a:pt x="506" y="256"/>
                </a:lnTo>
                <a:lnTo>
                  <a:pt x="506" y="256"/>
                </a:lnTo>
                <a:lnTo>
                  <a:pt x="506" y="247"/>
                </a:lnTo>
                <a:lnTo>
                  <a:pt x="506" y="247"/>
                </a:lnTo>
                <a:lnTo>
                  <a:pt x="506" y="239"/>
                </a:lnTo>
                <a:lnTo>
                  <a:pt x="506" y="230"/>
                </a:lnTo>
                <a:lnTo>
                  <a:pt x="506" y="230"/>
                </a:lnTo>
                <a:lnTo>
                  <a:pt x="508" y="230"/>
                </a:lnTo>
                <a:lnTo>
                  <a:pt x="510" y="230"/>
                </a:lnTo>
                <a:lnTo>
                  <a:pt x="510" y="230"/>
                </a:lnTo>
                <a:lnTo>
                  <a:pt x="510" y="247"/>
                </a:lnTo>
                <a:lnTo>
                  <a:pt x="510" y="247"/>
                </a:lnTo>
                <a:lnTo>
                  <a:pt x="512" y="245"/>
                </a:lnTo>
                <a:lnTo>
                  <a:pt x="512" y="245"/>
                </a:lnTo>
                <a:lnTo>
                  <a:pt x="512" y="249"/>
                </a:lnTo>
                <a:lnTo>
                  <a:pt x="512" y="250"/>
                </a:lnTo>
                <a:lnTo>
                  <a:pt x="512" y="250"/>
                </a:lnTo>
                <a:lnTo>
                  <a:pt x="512" y="247"/>
                </a:lnTo>
                <a:lnTo>
                  <a:pt x="514" y="245"/>
                </a:lnTo>
                <a:lnTo>
                  <a:pt x="517" y="247"/>
                </a:lnTo>
                <a:lnTo>
                  <a:pt x="517" y="247"/>
                </a:lnTo>
                <a:lnTo>
                  <a:pt x="515" y="269"/>
                </a:lnTo>
                <a:lnTo>
                  <a:pt x="514" y="280"/>
                </a:lnTo>
                <a:lnTo>
                  <a:pt x="510" y="289"/>
                </a:lnTo>
                <a:lnTo>
                  <a:pt x="510" y="289"/>
                </a:lnTo>
                <a:lnTo>
                  <a:pt x="510" y="293"/>
                </a:lnTo>
                <a:lnTo>
                  <a:pt x="510" y="295"/>
                </a:lnTo>
                <a:lnTo>
                  <a:pt x="510" y="295"/>
                </a:lnTo>
                <a:lnTo>
                  <a:pt x="506" y="304"/>
                </a:lnTo>
                <a:lnTo>
                  <a:pt x="503" y="315"/>
                </a:lnTo>
                <a:lnTo>
                  <a:pt x="490" y="333"/>
                </a:lnTo>
                <a:lnTo>
                  <a:pt x="490" y="333"/>
                </a:lnTo>
                <a:lnTo>
                  <a:pt x="499" y="322"/>
                </a:lnTo>
                <a:lnTo>
                  <a:pt x="504" y="311"/>
                </a:lnTo>
                <a:lnTo>
                  <a:pt x="510" y="300"/>
                </a:lnTo>
                <a:lnTo>
                  <a:pt x="515" y="285"/>
                </a:lnTo>
                <a:lnTo>
                  <a:pt x="515" y="285"/>
                </a:lnTo>
                <a:lnTo>
                  <a:pt x="515" y="285"/>
                </a:lnTo>
                <a:lnTo>
                  <a:pt x="517" y="284"/>
                </a:lnTo>
                <a:lnTo>
                  <a:pt x="517" y="284"/>
                </a:lnTo>
                <a:lnTo>
                  <a:pt x="519" y="271"/>
                </a:lnTo>
                <a:lnTo>
                  <a:pt x="519" y="260"/>
                </a:lnTo>
                <a:lnTo>
                  <a:pt x="526" y="250"/>
                </a:lnTo>
                <a:lnTo>
                  <a:pt x="526" y="247"/>
                </a:lnTo>
                <a:lnTo>
                  <a:pt x="526" y="243"/>
                </a:lnTo>
                <a:lnTo>
                  <a:pt x="526" y="243"/>
                </a:lnTo>
                <a:lnTo>
                  <a:pt x="526" y="238"/>
                </a:lnTo>
                <a:lnTo>
                  <a:pt x="526" y="223"/>
                </a:lnTo>
                <a:lnTo>
                  <a:pt x="526" y="223"/>
                </a:lnTo>
                <a:lnTo>
                  <a:pt x="526" y="210"/>
                </a:lnTo>
                <a:lnTo>
                  <a:pt x="525" y="195"/>
                </a:lnTo>
                <a:lnTo>
                  <a:pt x="525" y="195"/>
                </a:lnTo>
                <a:lnTo>
                  <a:pt x="526" y="193"/>
                </a:lnTo>
                <a:lnTo>
                  <a:pt x="526" y="192"/>
                </a:lnTo>
                <a:lnTo>
                  <a:pt x="526" y="192"/>
                </a:lnTo>
                <a:lnTo>
                  <a:pt x="532" y="195"/>
                </a:lnTo>
                <a:lnTo>
                  <a:pt x="532" y="195"/>
                </a:lnTo>
                <a:lnTo>
                  <a:pt x="534" y="201"/>
                </a:lnTo>
                <a:lnTo>
                  <a:pt x="534" y="206"/>
                </a:lnTo>
                <a:lnTo>
                  <a:pt x="534" y="206"/>
                </a:lnTo>
                <a:lnTo>
                  <a:pt x="537" y="219"/>
                </a:lnTo>
                <a:lnTo>
                  <a:pt x="539" y="236"/>
                </a:lnTo>
                <a:lnTo>
                  <a:pt x="539" y="236"/>
                </a:lnTo>
                <a:lnTo>
                  <a:pt x="541" y="245"/>
                </a:lnTo>
                <a:lnTo>
                  <a:pt x="541" y="249"/>
                </a:lnTo>
                <a:lnTo>
                  <a:pt x="541" y="254"/>
                </a:lnTo>
                <a:lnTo>
                  <a:pt x="541" y="254"/>
                </a:lnTo>
                <a:lnTo>
                  <a:pt x="539" y="271"/>
                </a:lnTo>
                <a:lnTo>
                  <a:pt x="539" y="271"/>
                </a:lnTo>
                <a:lnTo>
                  <a:pt x="541" y="273"/>
                </a:lnTo>
                <a:lnTo>
                  <a:pt x="543" y="273"/>
                </a:lnTo>
                <a:lnTo>
                  <a:pt x="545" y="271"/>
                </a:lnTo>
                <a:lnTo>
                  <a:pt x="545" y="271"/>
                </a:lnTo>
                <a:lnTo>
                  <a:pt x="547" y="262"/>
                </a:lnTo>
                <a:lnTo>
                  <a:pt x="547" y="254"/>
                </a:lnTo>
                <a:lnTo>
                  <a:pt x="547" y="254"/>
                </a:lnTo>
                <a:lnTo>
                  <a:pt x="547" y="245"/>
                </a:lnTo>
                <a:lnTo>
                  <a:pt x="549" y="236"/>
                </a:lnTo>
                <a:lnTo>
                  <a:pt x="549" y="236"/>
                </a:lnTo>
                <a:lnTo>
                  <a:pt x="552" y="236"/>
                </a:lnTo>
                <a:lnTo>
                  <a:pt x="554" y="236"/>
                </a:lnTo>
                <a:lnTo>
                  <a:pt x="554" y="236"/>
                </a:lnTo>
                <a:lnTo>
                  <a:pt x="556" y="239"/>
                </a:lnTo>
                <a:lnTo>
                  <a:pt x="556" y="239"/>
                </a:lnTo>
                <a:lnTo>
                  <a:pt x="558" y="243"/>
                </a:lnTo>
                <a:lnTo>
                  <a:pt x="558" y="243"/>
                </a:lnTo>
                <a:lnTo>
                  <a:pt x="558" y="245"/>
                </a:lnTo>
                <a:lnTo>
                  <a:pt x="558" y="245"/>
                </a:lnTo>
                <a:lnTo>
                  <a:pt x="558" y="260"/>
                </a:lnTo>
                <a:lnTo>
                  <a:pt x="556" y="276"/>
                </a:lnTo>
                <a:lnTo>
                  <a:pt x="556" y="276"/>
                </a:lnTo>
                <a:lnTo>
                  <a:pt x="552" y="291"/>
                </a:lnTo>
                <a:lnTo>
                  <a:pt x="549" y="302"/>
                </a:lnTo>
                <a:lnTo>
                  <a:pt x="549" y="302"/>
                </a:lnTo>
                <a:lnTo>
                  <a:pt x="541" y="320"/>
                </a:lnTo>
                <a:lnTo>
                  <a:pt x="534" y="337"/>
                </a:lnTo>
                <a:lnTo>
                  <a:pt x="523" y="353"/>
                </a:lnTo>
                <a:lnTo>
                  <a:pt x="510" y="368"/>
                </a:lnTo>
                <a:lnTo>
                  <a:pt x="510" y="368"/>
                </a:lnTo>
                <a:lnTo>
                  <a:pt x="495" y="381"/>
                </a:lnTo>
                <a:lnTo>
                  <a:pt x="480" y="392"/>
                </a:lnTo>
                <a:lnTo>
                  <a:pt x="464" y="401"/>
                </a:lnTo>
                <a:lnTo>
                  <a:pt x="445" y="411"/>
                </a:lnTo>
                <a:lnTo>
                  <a:pt x="445" y="411"/>
                </a:lnTo>
                <a:lnTo>
                  <a:pt x="466" y="401"/>
                </a:lnTo>
                <a:lnTo>
                  <a:pt x="484" y="390"/>
                </a:lnTo>
                <a:lnTo>
                  <a:pt x="484" y="390"/>
                </a:lnTo>
                <a:lnTo>
                  <a:pt x="499" y="379"/>
                </a:lnTo>
                <a:lnTo>
                  <a:pt x="515" y="366"/>
                </a:lnTo>
                <a:lnTo>
                  <a:pt x="515" y="366"/>
                </a:lnTo>
                <a:lnTo>
                  <a:pt x="514" y="365"/>
                </a:lnTo>
                <a:lnTo>
                  <a:pt x="515" y="363"/>
                </a:lnTo>
                <a:lnTo>
                  <a:pt x="515" y="363"/>
                </a:lnTo>
                <a:lnTo>
                  <a:pt x="528" y="348"/>
                </a:lnTo>
                <a:lnTo>
                  <a:pt x="539" y="331"/>
                </a:lnTo>
                <a:lnTo>
                  <a:pt x="547" y="313"/>
                </a:lnTo>
                <a:lnTo>
                  <a:pt x="552" y="296"/>
                </a:lnTo>
                <a:lnTo>
                  <a:pt x="552" y="296"/>
                </a:lnTo>
                <a:lnTo>
                  <a:pt x="556" y="287"/>
                </a:lnTo>
                <a:lnTo>
                  <a:pt x="558" y="278"/>
                </a:lnTo>
                <a:lnTo>
                  <a:pt x="558" y="278"/>
                </a:lnTo>
                <a:lnTo>
                  <a:pt x="560" y="269"/>
                </a:lnTo>
                <a:lnTo>
                  <a:pt x="561" y="260"/>
                </a:lnTo>
                <a:lnTo>
                  <a:pt x="561" y="260"/>
                </a:lnTo>
                <a:lnTo>
                  <a:pt x="563" y="263"/>
                </a:lnTo>
                <a:lnTo>
                  <a:pt x="565" y="267"/>
                </a:lnTo>
                <a:lnTo>
                  <a:pt x="567" y="282"/>
                </a:lnTo>
                <a:lnTo>
                  <a:pt x="567" y="282"/>
                </a:lnTo>
                <a:lnTo>
                  <a:pt x="569" y="265"/>
                </a:lnTo>
                <a:lnTo>
                  <a:pt x="571" y="252"/>
                </a:lnTo>
                <a:lnTo>
                  <a:pt x="571" y="249"/>
                </a:lnTo>
                <a:lnTo>
                  <a:pt x="571" y="247"/>
                </a:lnTo>
                <a:lnTo>
                  <a:pt x="571" y="247"/>
                </a:lnTo>
                <a:lnTo>
                  <a:pt x="571" y="239"/>
                </a:lnTo>
                <a:lnTo>
                  <a:pt x="571" y="239"/>
                </a:lnTo>
                <a:lnTo>
                  <a:pt x="571" y="230"/>
                </a:lnTo>
                <a:lnTo>
                  <a:pt x="571" y="230"/>
                </a:lnTo>
                <a:lnTo>
                  <a:pt x="571" y="230"/>
                </a:lnTo>
                <a:lnTo>
                  <a:pt x="572" y="230"/>
                </a:lnTo>
                <a:lnTo>
                  <a:pt x="572" y="230"/>
                </a:lnTo>
                <a:lnTo>
                  <a:pt x="571" y="225"/>
                </a:lnTo>
                <a:lnTo>
                  <a:pt x="571" y="225"/>
                </a:lnTo>
                <a:lnTo>
                  <a:pt x="569" y="217"/>
                </a:lnTo>
                <a:lnTo>
                  <a:pt x="569" y="217"/>
                </a:lnTo>
                <a:lnTo>
                  <a:pt x="569" y="208"/>
                </a:lnTo>
                <a:lnTo>
                  <a:pt x="569" y="208"/>
                </a:lnTo>
                <a:lnTo>
                  <a:pt x="567" y="195"/>
                </a:lnTo>
                <a:lnTo>
                  <a:pt x="563" y="181"/>
                </a:lnTo>
                <a:lnTo>
                  <a:pt x="554" y="155"/>
                </a:lnTo>
                <a:lnTo>
                  <a:pt x="554" y="155"/>
                </a:lnTo>
                <a:lnTo>
                  <a:pt x="552" y="149"/>
                </a:lnTo>
                <a:lnTo>
                  <a:pt x="552" y="149"/>
                </a:lnTo>
                <a:lnTo>
                  <a:pt x="552" y="147"/>
                </a:lnTo>
                <a:lnTo>
                  <a:pt x="552" y="146"/>
                </a:lnTo>
                <a:lnTo>
                  <a:pt x="552" y="146"/>
                </a:lnTo>
                <a:lnTo>
                  <a:pt x="550" y="144"/>
                </a:lnTo>
                <a:lnTo>
                  <a:pt x="550" y="144"/>
                </a:lnTo>
                <a:lnTo>
                  <a:pt x="539" y="124"/>
                </a:lnTo>
                <a:lnTo>
                  <a:pt x="539" y="124"/>
                </a:lnTo>
                <a:lnTo>
                  <a:pt x="523" y="100"/>
                </a:lnTo>
                <a:lnTo>
                  <a:pt x="506" y="79"/>
                </a:lnTo>
                <a:lnTo>
                  <a:pt x="506" y="79"/>
                </a:lnTo>
                <a:lnTo>
                  <a:pt x="504" y="78"/>
                </a:lnTo>
                <a:lnTo>
                  <a:pt x="506" y="78"/>
                </a:lnTo>
                <a:lnTo>
                  <a:pt x="506" y="76"/>
                </a:lnTo>
                <a:lnTo>
                  <a:pt x="504" y="74"/>
                </a:lnTo>
                <a:lnTo>
                  <a:pt x="504" y="74"/>
                </a:lnTo>
                <a:lnTo>
                  <a:pt x="490" y="61"/>
                </a:lnTo>
                <a:lnTo>
                  <a:pt x="475" y="48"/>
                </a:lnTo>
                <a:lnTo>
                  <a:pt x="457" y="35"/>
                </a:lnTo>
                <a:lnTo>
                  <a:pt x="438" y="26"/>
                </a:lnTo>
                <a:lnTo>
                  <a:pt x="438" y="26"/>
                </a:lnTo>
                <a:lnTo>
                  <a:pt x="438" y="24"/>
                </a:lnTo>
                <a:lnTo>
                  <a:pt x="436" y="22"/>
                </a:lnTo>
                <a:lnTo>
                  <a:pt x="436" y="22"/>
                </a:lnTo>
                <a:lnTo>
                  <a:pt x="433" y="22"/>
                </a:lnTo>
                <a:lnTo>
                  <a:pt x="429" y="21"/>
                </a:lnTo>
                <a:lnTo>
                  <a:pt x="429" y="21"/>
                </a:lnTo>
                <a:lnTo>
                  <a:pt x="425" y="17"/>
                </a:lnTo>
                <a:lnTo>
                  <a:pt x="425" y="17"/>
                </a:lnTo>
                <a:lnTo>
                  <a:pt x="401" y="8"/>
                </a:lnTo>
                <a:lnTo>
                  <a:pt x="377" y="2"/>
                </a:lnTo>
                <a:lnTo>
                  <a:pt x="352" y="0"/>
                </a:lnTo>
                <a:lnTo>
                  <a:pt x="328" y="0"/>
                </a:lnTo>
                <a:lnTo>
                  <a:pt x="328" y="0"/>
                </a:lnTo>
                <a:lnTo>
                  <a:pt x="306" y="0"/>
                </a:lnTo>
                <a:lnTo>
                  <a:pt x="285" y="4"/>
                </a:lnTo>
                <a:lnTo>
                  <a:pt x="265" y="8"/>
                </a:lnTo>
                <a:lnTo>
                  <a:pt x="245" y="11"/>
                </a:lnTo>
                <a:lnTo>
                  <a:pt x="245" y="11"/>
                </a:lnTo>
                <a:lnTo>
                  <a:pt x="216" y="22"/>
                </a:lnTo>
                <a:lnTo>
                  <a:pt x="188" y="33"/>
                </a:lnTo>
                <a:lnTo>
                  <a:pt x="188" y="33"/>
                </a:lnTo>
                <a:lnTo>
                  <a:pt x="157" y="52"/>
                </a:lnTo>
                <a:lnTo>
                  <a:pt x="129" y="72"/>
                </a:lnTo>
                <a:lnTo>
                  <a:pt x="129" y="72"/>
                </a:lnTo>
                <a:lnTo>
                  <a:pt x="109" y="89"/>
                </a:lnTo>
                <a:lnTo>
                  <a:pt x="92" y="105"/>
                </a:lnTo>
                <a:lnTo>
                  <a:pt x="92" y="105"/>
                </a:lnTo>
                <a:lnTo>
                  <a:pt x="87" y="113"/>
                </a:lnTo>
                <a:lnTo>
                  <a:pt x="87" y="113"/>
                </a:lnTo>
                <a:lnTo>
                  <a:pt x="78" y="122"/>
                </a:lnTo>
                <a:lnTo>
                  <a:pt x="78" y="122"/>
                </a:lnTo>
                <a:lnTo>
                  <a:pt x="67" y="136"/>
                </a:lnTo>
                <a:lnTo>
                  <a:pt x="57" y="151"/>
                </a:lnTo>
                <a:lnTo>
                  <a:pt x="57" y="151"/>
                </a:lnTo>
                <a:lnTo>
                  <a:pt x="46" y="168"/>
                </a:lnTo>
                <a:lnTo>
                  <a:pt x="37" y="184"/>
                </a:lnTo>
                <a:lnTo>
                  <a:pt x="37" y="184"/>
                </a:lnTo>
                <a:lnTo>
                  <a:pt x="32" y="193"/>
                </a:lnTo>
                <a:lnTo>
                  <a:pt x="28" y="203"/>
                </a:lnTo>
                <a:lnTo>
                  <a:pt x="28" y="203"/>
                </a:lnTo>
                <a:lnTo>
                  <a:pt x="22" y="217"/>
                </a:lnTo>
                <a:lnTo>
                  <a:pt x="22" y="217"/>
                </a:lnTo>
                <a:lnTo>
                  <a:pt x="17" y="236"/>
                </a:lnTo>
                <a:lnTo>
                  <a:pt x="11" y="256"/>
                </a:lnTo>
                <a:lnTo>
                  <a:pt x="11" y="256"/>
                </a:lnTo>
                <a:lnTo>
                  <a:pt x="4" y="282"/>
                </a:lnTo>
                <a:lnTo>
                  <a:pt x="2" y="295"/>
                </a:lnTo>
                <a:lnTo>
                  <a:pt x="2" y="308"/>
                </a:lnTo>
                <a:lnTo>
                  <a:pt x="2" y="308"/>
                </a:lnTo>
                <a:lnTo>
                  <a:pt x="0" y="324"/>
                </a:lnTo>
                <a:lnTo>
                  <a:pt x="0" y="341"/>
                </a:lnTo>
                <a:lnTo>
                  <a:pt x="0" y="341"/>
                </a:lnTo>
                <a:lnTo>
                  <a:pt x="2" y="368"/>
                </a:lnTo>
                <a:lnTo>
                  <a:pt x="2" y="368"/>
                </a:lnTo>
                <a:lnTo>
                  <a:pt x="0" y="379"/>
                </a:lnTo>
                <a:lnTo>
                  <a:pt x="2" y="390"/>
                </a:lnTo>
                <a:lnTo>
                  <a:pt x="6" y="412"/>
                </a:lnTo>
                <a:lnTo>
                  <a:pt x="6" y="412"/>
                </a:lnTo>
                <a:lnTo>
                  <a:pt x="6" y="418"/>
                </a:lnTo>
                <a:lnTo>
                  <a:pt x="6" y="418"/>
                </a:lnTo>
                <a:lnTo>
                  <a:pt x="8" y="436"/>
                </a:lnTo>
                <a:lnTo>
                  <a:pt x="13" y="455"/>
                </a:lnTo>
                <a:lnTo>
                  <a:pt x="19" y="471"/>
                </a:lnTo>
                <a:lnTo>
                  <a:pt x="22" y="486"/>
                </a:lnTo>
                <a:lnTo>
                  <a:pt x="22" y="486"/>
                </a:lnTo>
                <a:lnTo>
                  <a:pt x="26" y="491"/>
                </a:lnTo>
                <a:lnTo>
                  <a:pt x="26" y="495"/>
                </a:lnTo>
                <a:lnTo>
                  <a:pt x="30" y="506"/>
                </a:lnTo>
                <a:lnTo>
                  <a:pt x="30" y="506"/>
                </a:lnTo>
                <a:lnTo>
                  <a:pt x="33" y="515"/>
                </a:lnTo>
                <a:lnTo>
                  <a:pt x="39" y="526"/>
                </a:lnTo>
                <a:lnTo>
                  <a:pt x="39" y="526"/>
                </a:lnTo>
                <a:lnTo>
                  <a:pt x="41" y="532"/>
                </a:lnTo>
                <a:lnTo>
                  <a:pt x="41" y="532"/>
                </a:lnTo>
                <a:lnTo>
                  <a:pt x="44" y="541"/>
                </a:lnTo>
                <a:lnTo>
                  <a:pt x="52" y="552"/>
                </a:lnTo>
                <a:lnTo>
                  <a:pt x="52" y="552"/>
                </a:lnTo>
                <a:lnTo>
                  <a:pt x="59" y="569"/>
                </a:lnTo>
                <a:lnTo>
                  <a:pt x="63" y="578"/>
                </a:lnTo>
                <a:lnTo>
                  <a:pt x="70" y="585"/>
                </a:lnTo>
                <a:lnTo>
                  <a:pt x="70" y="585"/>
                </a:lnTo>
                <a:lnTo>
                  <a:pt x="78" y="602"/>
                </a:lnTo>
                <a:lnTo>
                  <a:pt x="83" y="611"/>
                </a:lnTo>
                <a:lnTo>
                  <a:pt x="90" y="618"/>
                </a:lnTo>
                <a:lnTo>
                  <a:pt x="90" y="618"/>
                </a:lnTo>
                <a:lnTo>
                  <a:pt x="98" y="631"/>
                </a:lnTo>
                <a:lnTo>
                  <a:pt x="109" y="642"/>
                </a:lnTo>
                <a:lnTo>
                  <a:pt x="129" y="666"/>
                </a:lnTo>
                <a:lnTo>
                  <a:pt x="129" y="666"/>
                </a:lnTo>
                <a:lnTo>
                  <a:pt x="136" y="674"/>
                </a:lnTo>
                <a:lnTo>
                  <a:pt x="140" y="677"/>
                </a:lnTo>
                <a:lnTo>
                  <a:pt x="144" y="681"/>
                </a:lnTo>
                <a:lnTo>
                  <a:pt x="144" y="681"/>
                </a:lnTo>
                <a:lnTo>
                  <a:pt x="147" y="685"/>
                </a:lnTo>
                <a:lnTo>
                  <a:pt x="153" y="690"/>
                </a:lnTo>
                <a:lnTo>
                  <a:pt x="162" y="698"/>
                </a:lnTo>
                <a:lnTo>
                  <a:pt x="162" y="698"/>
                </a:lnTo>
                <a:lnTo>
                  <a:pt x="182" y="718"/>
                </a:lnTo>
                <a:lnTo>
                  <a:pt x="182" y="718"/>
                </a:lnTo>
                <a:lnTo>
                  <a:pt x="201" y="731"/>
                </a:lnTo>
                <a:lnTo>
                  <a:pt x="208" y="736"/>
                </a:lnTo>
                <a:lnTo>
                  <a:pt x="214" y="743"/>
                </a:lnTo>
                <a:lnTo>
                  <a:pt x="214" y="743"/>
                </a:lnTo>
                <a:lnTo>
                  <a:pt x="214" y="747"/>
                </a:lnTo>
                <a:lnTo>
                  <a:pt x="216" y="749"/>
                </a:lnTo>
                <a:lnTo>
                  <a:pt x="221" y="749"/>
                </a:lnTo>
                <a:lnTo>
                  <a:pt x="230" y="751"/>
                </a:lnTo>
                <a:lnTo>
                  <a:pt x="234" y="751"/>
                </a:lnTo>
                <a:lnTo>
                  <a:pt x="236" y="753"/>
                </a:lnTo>
                <a:lnTo>
                  <a:pt x="236" y="753"/>
                </a:lnTo>
                <a:lnTo>
                  <a:pt x="239" y="756"/>
                </a:lnTo>
                <a:lnTo>
                  <a:pt x="239" y="758"/>
                </a:lnTo>
                <a:lnTo>
                  <a:pt x="239" y="764"/>
                </a:lnTo>
                <a:lnTo>
                  <a:pt x="239" y="764"/>
                </a:lnTo>
                <a:lnTo>
                  <a:pt x="245" y="767"/>
                </a:lnTo>
                <a:lnTo>
                  <a:pt x="252" y="771"/>
                </a:lnTo>
                <a:lnTo>
                  <a:pt x="252" y="771"/>
                </a:lnTo>
                <a:lnTo>
                  <a:pt x="258" y="777"/>
                </a:lnTo>
                <a:lnTo>
                  <a:pt x="262" y="780"/>
                </a:lnTo>
                <a:lnTo>
                  <a:pt x="267" y="784"/>
                </a:lnTo>
                <a:lnTo>
                  <a:pt x="267" y="784"/>
                </a:lnTo>
                <a:close/>
                <a:moveTo>
                  <a:pt x="491" y="241"/>
                </a:moveTo>
                <a:lnTo>
                  <a:pt x="491" y="241"/>
                </a:lnTo>
                <a:lnTo>
                  <a:pt x="490" y="241"/>
                </a:lnTo>
                <a:lnTo>
                  <a:pt x="490" y="241"/>
                </a:lnTo>
                <a:lnTo>
                  <a:pt x="490" y="239"/>
                </a:lnTo>
                <a:lnTo>
                  <a:pt x="490" y="239"/>
                </a:lnTo>
                <a:lnTo>
                  <a:pt x="490" y="239"/>
                </a:lnTo>
                <a:lnTo>
                  <a:pt x="491" y="241"/>
                </a:lnTo>
                <a:lnTo>
                  <a:pt x="491" y="241"/>
                </a:lnTo>
                <a:close/>
                <a:moveTo>
                  <a:pt x="491" y="241"/>
                </a:moveTo>
                <a:lnTo>
                  <a:pt x="491" y="241"/>
                </a:lnTo>
                <a:lnTo>
                  <a:pt x="493" y="250"/>
                </a:lnTo>
                <a:lnTo>
                  <a:pt x="493" y="254"/>
                </a:lnTo>
                <a:lnTo>
                  <a:pt x="491" y="256"/>
                </a:lnTo>
                <a:lnTo>
                  <a:pt x="491" y="256"/>
                </a:lnTo>
                <a:lnTo>
                  <a:pt x="493" y="258"/>
                </a:lnTo>
                <a:lnTo>
                  <a:pt x="495" y="258"/>
                </a:lnTo>
                <a:lnTo>
                  <a:pt x="495" y="258"/>
                </a:lnTo>
                <a:lnTo>
                  <a:pt x="491" y="265"/>
                </a:lnTo>
                <a:lnTo>
                  <a:pt x="491" y="265"/>
                </a:lnTo>
                <a:lnTo>
                  <a:pt x="490" y="263"/>
                </a:lnTo>
                <a:lnTo>
                  <a:pt x="490" y="262"/>
                </a:lnTo>
                <a:lnTo>
                  <a:pt x="490" y="260"/>
                </a:lnTo>
                <a:lnTo>
                  <a:pt x="488" y="258"/>
                </a:lnTo>
                <a:lnTo>
                  <a:pt x="488" y="258"/>
                </a:lnTo>
                <a:lnTo>
                  <a:pt x="488" y="256"/>
                </a:lnTo>
                <a:lnTo>
                  <a:pt x="488" y="252"/>
                </a:lnTo>
                <a:lnTo>
                  <a:pt x="488" y="252"/>
                </a:lnTo>
                <a:lnTo>
                  <a:pt x="488" y="250"/>
                </a:lnTo>
                <a:lnTo>
                  <a:pt x="488" y="250"/>
                </a:lnTo>
                <a:lnTo>
                  <a:pt x="488" y="249"/>
                </a:lnTo>
                <a:lnTo>
                  <a:pt x="488" y="247"/>
                </a:lnTo>
                <a:lnTo>
                  <a:pt x="488" y="247"/>
                </a:lnTo>
                <a:lnTo>
                  <a:pt x="488" y="243"/>
                </a:lnTo>
                <a:lnTo>
                  <a:pt x="488" y="243"/>
                </a:lnTo>
                <a:lnTo>
                  <a:pt x="490" y="243"/>
                </a:lnTo>
                <a:lnTo>
                  <a:pt x="491" y="241"/>
                </a:lnTo>
                <a:lnTo>
                  <a:pt x="491" y="2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4816"/>
          <p:cNvSpPr>
            <a:spLocks noEditPoints="1"/>
          </p:cNvSpPr>
          <p:nvPr/>
        </p:nvSpPr>
        <p:spPr bwMode="auto">
          <a:xfrm>
            <a:off x="4359721" y="4765855"/>
            <a:ext cx="1075404" cy="1486687"/>
          </a:xfrm>
          <a:custGeom>
            <a:avLst/>
            <a:gdLst>
              <a:gd name="T0" fmla="*/ 359 w 639"/>
              <a:gd name="T1" fmla="*/ 879 h 881"/>
              <a:gd name="T2" fmla="*/ 462 w 639"/>
              <a:gd name="T3" fmla="*/ 848 h 881"/>
              <a:gd name="T4" fmla="*/ 499 w 639"/>
              <a:gd name="T5" fmla="*/ 796 h 881"/>
              <a:gd name="T6" fmla="*/ 482 w 639"/>
              <a:gd name="T7" fmla="*/ 713 h 881"/>
              <a:gd name="T8" fmla="*/ 438 w 639"/>
              <a:gd name="T9" fmla="*/ 647 h 881"/>
              <a:gd name="T10" fmla="*/ 409 w 639"/>
              <a:gd name="T11" fmla="*/ 621 h 881"/>
              <a:gd name="T12" fmla="*/ 385 w 639"/>
              <a:gd name="T13" fmla="*/ 616 h 881"/>
              <a:gd name="T14" fmla="*/ 344 w 639"/>
              <a:gd name="T15" fmla="*/ 607 h 881"/>
              <a:gd name="T16" fmla="*/ 298 w 639"/>
              <a:gd name="T17" fmla="*/ 577 h 881"/>
              <a:gd name="T18" fmla="*/ 274 w 639"/>
              <a:gd name="T19" fmla="*/ 553 h 881"/>
              <a:gd name="T20" fmla="*/ 249 w 639"/>
              <a:gd name="T21" fmla="*/ 522 h 881"/>
              <a:gd name="T22" fmla="*/ 223 w 639"/>
              <a:gd name="T23" fmla="*/ 472 h 881"/>
              <a:gd name="T24" fmla="*/ 206 w 639"/>
              <a:gd name="T25" fmla="*/ 413 h 881"/>
              <a:gd name="T26" fmla="*/ 201 w 639"/>
              <a:gd name="T27" fmla="*/ 371 h 881"/>
              <a:gd name="T28" fmla="*/ 201 w 639"/>
              <a:gd name="T29" fmla="*/ 351 h 881"/>
              <a:gd name="T30" fmla="*/ 216 w 639"/>
              <a:gd name="T31" fmla="*/ 296 h 881"/>
              <a:gd name="T32" fmla="*/ 260 w 639"/>
              <a:gd name="T33" fmla="*/ 235 h 881"/>
              <a:gd name="T34" fmla="*/ 363 w 639"/>
              <a:gd name="T35" fmla="*/ 189 h 881"/>
              <a:gd name="T36" fmla="*/ 400 w 639"/>
              <a:gd name="T37" fmla="*/ 191 h 881"/>
              <a:gd name="T38" fmla="*/ 427 w 639"/>
              <a:gd name="T39" fmla="*/ 202 h 881"/>
              <a:gd name="T40" fmla="*/ 451 w 639"/>
              <a:gd name="T41" fmla="*/ 217 h 881"/>
              <a:gd name="T42" fmla="*/ 480 w 639"/>
              <a:gd name="T43" fmla="*/ 242 h 881"/>
              <a:gd name="T44" fmla="*/ 495 w 639"/>
              <a:gd name="T45" fmla="*/ 255 h 881"/>
              <a:gd name="T46" fmla="*/ 503 w 639"/>
              <a:gd name="T47" fmla="*/ 277 h 881"/>
              <a:gd name="T48" fmla="*/ 504 w 639"/>
              <a:gd name="T49" fmla="*/ 294 h 881"/>
              <a:gd name="T50" fmla="*/ 515 w 639"/>
              <a:gd name="T51" fmla="*/ 312 h 881"/>
              <a:gd name="T52" fmla="*/ 504 w 639"/>
              <a:gd name="T53" fmla="*/ 345 h 881"/>
              <a:gd name="T54" fmla="*/ 517 w 639"/>
              <a:gd name="T55" fmla="*/ 327 h 881"/>
              <a:gd name="T56" fmla="*/ 525 w 639"/>
              <a:gd name="T57" fmla="*/ 299 h 881"/>
              <a:gd name="T58" fmla="*/ 525 w 639"/>
              <a:gd name="T59" fmla="*/ 338 h 881"/>
              <a:gd name="T60" fmla="*/ 539 w 639"/>
              <a:gd name="T61" fmla="*/ 294 h 881"/>
              <a:gd name="T62" fmla="*/ 547 w 639"/>
              <a:gd name="T63" fmla="*/ 281 h 881"/>
              <a:gd name="T64" fmla="*/ 549 w 639"/>
              <a:gd name="T65" fmla="*/ 329 h 881"/>
              <a:gd name="T66" fmla="*/ 558 w 639"/>
              <a:gd name="T67" fmla="*/ 321 h 881"/>
              <a:gd name="T68" fmla="*/ 571 w 639"/>
              <a:gd name="T69" fmla="*/ 257 h 881"/>
              <a:gd name="T70" fmla="*/ 585 w 639"/>
              <a:gd name="T71" fmla="*/ 246 h 881"/>
              <a:gd name="T72" fmla="*/ 600 w 639"/>
              <a:gd name="T73" fmla="*/ 299 h 881"/>
              <a:gd name="T74" fmla="*/ 617 w 639"/>
              <a:gd name="T75" fmla="*/ 281 h 881"/>
              <a:gd name="T76" fmla="*/ 576 w 639"/>
              <a:gd name="T77" fmla="*/ 404 h 881"/>
              <a:gd name="T78" fmla="*/ 569 w 639"/>
              <a:gd name="T79" fmla="*/ 419 h 881"/>
              <a:gd name="T80" fmla="*/ 617 w 639"/>
              <a:gd name="T81" fmla="*/ 318 h 881"/>
              <a:gd name="T82" fmla="*/ 637 w 639"/>
              <a:gd name="T83" fmla="*/ 283 h 881"/>
              <a:gd name="T84" fmla="*/ 635 w 639"/>
              <a:gd name="T85" fmla="*/ 253 h 881"/>
              <a:gd name="T86" fmla="*/ 617 w 639"/>
              <a:gd name="T87" fmla="*/ 167 h 881"/>
              <a:gd name="T88" fmla="*/ 563 w 639"/>
              <a:gd name="T89" fmla="*/ 90 h 881"/>
              <a:gd name="T90" fmla="*/ 486 w 639"/>
              <a:gd name="T91" fmla="*/ 25 h 881"/>
              <a:gd name="T92" fmla="*/ 390 w 639"/>
              <a:gd name="T93" fmla="*/ 0 h 881"/>
              <a:gd name="T94" fmla="*/ 238 w 639"/>
              <a:gd name="T95" fmla="*/ 25 h 881"/>
              <a:gd name="T96" fmla="*/ 85 w 639"/>
              <a:gd name="T97" fmla="*/ 136 h 881"/>
              <a:gd name="T98" fmla="*/ 19 w 639"/>
              <a:gd name="T99" fmla="*/ 263 h 881"/>
              <a:gd name="T100" fmla="*/ 0 w 639"/>
              <a:gd name="T101" fmla="*/ 391 h 881"/>
              <a:gd name="T102" fmla="*/ 21 w 639"/>
              <a:gd name="T103" fmla="*/ 516 h 881"/>
              <a:gd name="T104" fmla="*/ 56 w 639"/>
              <a:gd name="T105" fmla="*/ 603 h 881"/>
              <a:gd name="T106" fmla="*/ 127 w 639"/>
              <a:gd name="T107" fmla="*/ 713 h 881"/>
              <a:gd name="T108" fmla="*/ 214 w 639"/>
              <a:gd name="T109" fmla="*/ 798 h 881"/>
              <a:gd name="T110" fmla="*/ 254 w 639"/>
              <a:gd name="T111" fmla="*/ 829 h 881"/>
              <a:gd name="T112" fmla="*/ 515 w 639"/>
              <a:gd name="T113" fmla="*/ 277 h 881"/>
              <a:gd name="T114" fmla="*/ 519 w 639"/>
              <a:gd name="T115" fmla="*/ 285 h 881"/>
              <a:gd name="T116" fmla="*/ 515 w 639"/>
              <a:gd name="T117" fmla="*/ 298 h 881"/>
              <a:gd name="T118" fmla="*/ 512 w 639"/>
              <a:gd name="T119" fmla="*/ 279 h 8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39" h="881">
                <a:moveTo>
                  <a:pt x="284" y="860"/>
                </a:moveTo>
                <a:lnTo>
                  <a:pt x="284" y="860"/>
                </a:lnTo>
                <a:lnTo>
                  <a:pt x="289" y="862"/>
                </a:lnTo>
                <a:lnTo>
                  <a:pt x="295" y="864"/>
                </a:lnTo>
                <a:lnTo>
                  <a:pt x="295" y="864"/>
                </a:lnTo>
                <a:lnTo>
                  <a:pt x="308" y="870"/>
                </a:lnTo>
                <a:lnTo>
                  <a:pt x="313" y="871"/>
                </a:lnTo>
                <a:lnTo>
                  <a:pt x="320" y="875"/>
                </a:lnTo>
                <a:lnTo>
                  <a:pt x="320" y="875"/>
                </a:lnTo>
                <a:lnTo>
                  <a:pt x="333" y="875"/>
                </a:lnTo>
                <a:lnTo>
                  <a:pt x="346" y="877"/>
                </a:lnTo>
                <a:lnTo>
                  <a:pt x="346" y="877"/>
                </a:lnTo>
                <a:lnTo>
                  <a:pt x="359" y="879"/>
                </a:lnTo>
                <a:lnTo>
                  <a:pt x="359" y="879"/>
                </a:lnTo>
                <a:lnTo>
                  <a:pt x="377" y="881"/>
                </a:lnTo>
                <a:lnTo>
                  <a:pt x="383" y="881"/>
                </a:lnTo>
                <a:lnTo>
                  <a:pt x="389" y="877"/>
                </a:lnTo>
                <a:lnTo>
                  <a:pt x="389" y="877"/>
                </a:lnTo>
                <a:lnTo>
                  <a:pt x="405" y="875"/>
                </a:lnTo>
                <a:lnTo>
                  <a:pt x="418" y="871"/>
                </a:lnTo>
                <a:lnTo>
                  <a:pt x="418" y="871"/>
                </a:lnTo>
                <a:lnTo>
                  <a:pt x="422" y="871"/>
                </a:lnTo>
                <a:lnTo>
                  <a:pt x="422" y="871"/>
                </a:lnTo>
                <a:lnTo>
                  <a:pt x="436" y="864"/>
                </a:lnTo>
                <a:lnTo>
                  <a:pt x="449" y="857"/>
                </a:lnTo>
                <a:lnTo>
                  <a:pt x="462" y="848"/>
                </a:lnTo>
                <a:lnTo>
                  <a:pt x="477" y="842"/>
                </a:lnTo>
                <a:lnTo>
                  <a:pt x="477" y="842"/>
                </a:lnTo>
                <a:lnTo>
                  <a:pt x="480" y="835"/>
                </a:lnTo>
                <a:lnTo>
                  <a:pt x="484" y="827"/>
                </a:lnTo>
                <a:lnTo>
                  <a:pt x="484" y="827"/>
                </a:lnTo>
                <a:lnTo>
                  <a:pt x="488" y="824"/>
                </a:lnTo>
                <a:lnTo>
                  <a:pt x="490" y="822"/>
                </a:lnTo>
                <a:lnTo>
                  <a:pt x="490" y="822"/>
                </a:lnTo>
                <a:lnTo>
                  <a:pt x="493" y="814"/>
                </a:lnTo>
                <a:lnTo>
                  <a:pt x="493" y="809"/>
                </a:lnTo>
                <a:lnTo>
                  <a:pt x="495" y="802"/>
                </a:lnTo>
                <a:lnTo>
                  <a:pt x="499" y="796"/>
                </a:lnTo>
                <a:lnTo>
                  <a:pt x="499" y="796"/>
                </a:lnTo>
                <a:lnTo>
                  <a:pt x="499" y="794"/>
                </a:lnTo>
                <a:lnTo>
                  <a:pt x="497" y="792"/>
                </a:lnTo>
                <a:lnTo>
                  <a:pt x="497" y="792"/>
                </a:lnTo>
                <a:lnTo>
                  <a:pt x="497" y="770"/>
                </a:lnTo>
                <a:lnTo>
                  <a:pt x="495" y="759"/>
                </a:lnTo>
                <a:lnTo>
                  <a:pt x="497" y="750"/>
                </a:lnTo>
                <a:lnTo>
                  <a:pt x="497" y="750"/>
                </a:lnTo>
                <a:lnTo>
                  <a:pt x="495" y="745"/>
                </a:lnTo>
                <a:lnTo>
                  <a:pt x="493" y="737"/>
                </a:lnTo>
                <a:lnTo>
                  <a:pt x="490" y="726"/>
                </a:lnTo>
                <a:lnTo>
                  <a:pt x="490" y="726"/>
                </a:lnTo>
                <a:lnTo>
                  <a:pt x="482" y="713"/>
                </a:lnTo>
                <a:lnTo>
                  <a:pt x="482" y="713"/>
                </a:lnTo>
                <a:lnTo>
                  <a:pt x="475" y="699"/>
                </a:lnTo>
                <a:lnTo>
                  <a:pt x="475" y="699"/>
                </a:lnTo>
                <a:lnTo>
                  <a:pt x="475" y="697"/>
                </a:lnTo>
                <a:lnTo>
                  <a:pt x="475" y="693"/>
                </a:lnTo>
                <a:lnTo>
                  <a:pt x="473" y="689"/>
                </a:lnTo>
                <a:lnTo>
                  <a:pt x="473" y="689"/>
                </a:lnTo>
                <a:lnTo>
                  <a:pt x="462" y="676"/>
                </a:lnTo>
                <a:lnTo>
                  <a:pt x="462" y="676"/>
                </a:lnTo>
                <a:lnTo>
                  <a:pt x="462" y="673"/>
                </a:lnTo>
                <a:lnTo>
                  <a:pt x="462" y="673"/>
                </a:lnTo>
                <a:lnTo>
                  <a:pt x="451" y="658"/>
                </a:lnTo>
                <a:lnTo>
                  <a:pt x="446" y="651"/>
                </a:lnTo>
                <a:lnTo>
                  <a:pt x="438" y="647"/>
                </a:lnTo>
                <a:lnTo>
                  <a:pt x="438" y="647"/>
                </a:lnTo>
                <a:lnTo>
                  <a:pt x="435" y="645"/>
                </a:lnTo>
                <a:lnTo>
                  <a:pt x="435" y="645"/>
                </a:lnTo>
                <a:lnTo>
                  <a:pt x="429" y="643"/>
                </a:lnTo>
                <a:lnTo>
                  <a:pt x="423" y="640"/>
                </a:lnTo>
                <a:lnTo>
                  <a:pt x="418" y="636"/>
                </a:lnTo>
                <a:lnTo>
                  <a:pt x="414" y="630"/>
                </a:lnTo>
                <a:lnTo>
                  <a:pt x="414" y="630"/>
                </a:lnTo>
                <a:lnTo>
                  <a:pt x="414" y="630"/>
                </a:lnTo>
                <a:lnTo>
                  <a:pt x="412" y="630"/>
                </a:lnTo>
                <a:lnTo>
                  <a:pt x="412" y="630"/>
                </a:lnTo>
                <a:lnTo>
                  <a:pt x="411" y="623"/>
                </a:lnTo>
                <a:lnTo>
                  <a:pt x="409" y="621"/>
                </a:lnTo>
                <a:lnTo>
                  <a:pt x="407" y="619"/>
                </a:lnTo>
                <a:lnTo>
                  <a:pt x="407" y="619"/>
                </a:lnTo>
                <a:lnTo>
                  <a:pt x="405" y="619"/>
                </a:lnTo>
                <a:lnTo>
                  <a:pt x="400" y="621"/>
                </a:lnTo>
                <a:lnTo>
                  <a:pt x="400" y="621"/>
                </a:lnTo>
                <a:lnTo>
                  <a:pt x="398" y="619"/>
                </a:lnTo>
                <a:lnTo>
                  <a:pt x="396" y="618"/>
                </a:lnTo>
                <a:lnTo>
                  <a:pt x="394" y="616"/>
                </a:lnTo>
                <a:lnTo>
                  <a:pt x="392" y="614"/>
                </a:lnTo>
                <a:lnTo>
                  <a:pt x="392" y="614"/>
                </a:lnTo>
                <a:lnTo>
                  <a:pt x="389" y="616"/>
                </a:lnTo>
                <a:lnTo>
                  <a:pt x="385" y="616"/>
                </a:lnTo>
                <a:lnTo>
                  <a:pt x="385" y="616"/>
                </a:lnTo>
                <a:lnTo>
                  <a:pt x="381" y="616"/>
                </a:lnTo>
                <a:lnTo>
                  <a:pt x="377" y="614"/>
                </a:lnTo>
                <a:lnTo>
                  <a:pt x="370" y="608"/>
                </a:lnTo>
                <a:lnTo>
                  <a:pt x="370" y="608"/>
                </a:lnTo>
                <a:lnTo>
                  <a:pt x="368" y="605"/>
                </a:lnTo>
                <a:lnTo>
                  <a:pt x="366" y="603"/>
                </a:lnTo>
                <a:lnTo>
                  <a:pt x="366" y="603"/>
                </a:lnTo>
                <a:lnTo>
                  <a:pt x="363" y="603"/>
                </a:lnTo>
                <a:lnTo>
                  <a:pt x="359" y="608"/>
                </a:lnTo>
                <a:lnTo>
                  <a:pt x="359" y="608"/>
                </a:lnTo>
                <a:lnTo>
                  <a:pt x="355" y="610"/>
                </a:lnTo>
                <a:lnTo>
                  <a:pt x="352" y="610"/>
                </a:lnTo>
                <a:lnTo>
                  <a:pt x="344" y="607"/>
                </a:lnTo>
                <a:lnTo>
                  <a:pt x="339" y="601"/>
                </a:lnTo>
                <a:lnTo>
                  <a:pt x="331" y="597"/>
                </a:lnTo>
                <a:lnTo>
                  <a:pt x="331" y="597"/>
                </a:lnTo>
                <a:lnTo>
                  <a:pt x="328" y="594"/>
                </a:lnTo>
                <a:lnTo>
                  <a:pt x="322" y="592"/>
                </a:lnTo>
                <a:lnTo>
                  <a:pt x="319" y="590"/>
                </a:lnTo>
                <a:lnTo>
                  <a:pt x="315" y="588"/>
                </a:lnTo>
                <a:lnTo>
                  <a:pt x="315" y="588"/>
                </a:lnTo>
                <a:lnTo>
                  <a:pt x="313" y="583"/>
                </a:lnTo>
                <a:lnTo>
                  <a:pt x="313" y="583"/>
                </a:lnTo>
                <a:lnTo>
                  <a:pt x="304" y="581"/>
                </a:lnTo>
                <a:lnTo>
                  <a:pt x="304" y="581"/>
                </a:lnTo>
                <a:lnTo>
                  <a:pt x="298" y="577"/>
                </a:lnTo>
                <a:lnTo>
                  <a:pt x="293" y="573"/>
                </a:lnTo>
                <a:lnTo>
                  <a:pt x="293" y="573"/>
                </a:lnTo>
                <a:lnTo>
                  <a:pt x="291" y="568"/>
                </a:lnTo>
                <a:lnTo>
                  <a:pt x="289" y="566"/>
                </a:lnTo>
                <a:lnTo>
                  <a:pt x="285" y="564"/>
                </a:lnTo>
                <a:lnTo>
                  <a:pt x="282" y="562"/>
                </a:lnTo>
                <a:lnTo>
                  <a:pt x="282" y="562"/>
                </a:lnTo>
                <a:lnTo>
                  <a:pt x="280" y="559"/>
                </a:lnTo>
                <a:lnTo>
                  <a:pt x="280" y="555"/>
                </a:lnTo>
                <a:lnTo>
                  <a:pt x="280" y="555"/>
                </a:lnTo>
                <a:lnTo>
                  <a:pt x="276" y="553"/>
                </a:lnTo>
                <a:lnTo>
                  <a:pt x="274" y="553"/>
                </a:lnTo>
                <a:lnTo>
                  <a:pt x="274" y="553"/>
                </a:lnTo>
                <a:lnTo>
                  <a:pt x="273" y="546"/>
                </a:lnTo>
                <a:lnTo>
                  <a:pt x="273" y="546"/>
                </a:lnTo>
                <a:lnTo>
                  <a:pt x="269" y="544"/>
                </a:lnTo>
                <a:lnTo>
                  <a:pt x="269" y="544"/>
                </a:lnTo>
                <a:lnTo>
                  <a:pt x="269" y="542"/>
                </a:lnTo>
                <a:lnTo>
                  <a:pt x="267" y="540"/>
                </a:lnTo>
                <a:lnTo>
                  <a:pt x="267" y="540"/>
                </a:lnTo>
                <a:lnTo>
                  <a:pt x="262" y="537"/>
                </a:lnTo>
                <a:lnTo>
                  <a:pt x="262" y="537"/>
                </a:lnTo>
                <a:lnTo>
                  <a:pt x="256" y="529"/>
                </a:lnTo>
                <a:lnTo>
                  <a:pt x="254" y="526"/>
                </a:lnTo>
                <a:lnTo>
                  <a:pt x="249" y="522"/>
                </a:lnTo>
                <a:lnTo>
                  <a:pt x="249" y="522"/>
                </a:lnTo>
                <a:lnTo>
                  <a:pt x="247" y="515"/>
                </a:lnTo>
                <a:lnTo>
                  <a:pt x="241" y="507"/>
                </a:lnTo>
                <a:lnTo>
                  <a:pt x="238" y="500"/>
                </a:lnTo>
                <a:lnTo>
                  <a:pt x="234" y="493"/>
                </a:lnTo>
                <a:lnTo>
                  <a:pt x="234" y="493"/>
                </a:lnTo>
                <a:lnTo>
                  <a:pt x="232" y="489"/>
                </a:lnTo>
                <a:lnTo>
                  <a:pt x="230" y="483"/>
                </a:lnTo>
                <a:lnTo>
                  <a:pt x="230" y="483"/>
                </a:lnTo>
                <a:lnTo>
                  <a:pt x="228" y="483"/>
                </a:lnTo>
                <a:lnTo>
                  <a:pt x="228" y="483"/>
                </a:lnTo>
                <a:lnTo>
                  <a:pt x="228" y="483"/>
                </a:lnTo>
                <a:lnTo>
                  <a:pt x="227" y="478"/>
                </a:lnTo>
                <a:lnTo>
                  <a:pt x="223" y="472"/>
                </a:lnTo>
                <a:lnTo>
                  <a:pt x="221" y="469"/>
                </a:lnTo>
                <a:lnTo>
                  <a:pt x="219" y="463"/>
                </a:lnTo>
                <a:lnTo>
                  <a:pt x="219" y="463"/>
                </a:lnTo>
                <a:lnTo>
                  <a:pt x="217" y="463"/>
                </a:lnTo>
                <a:lnTo>
                  <a:pt x="217" y="463"/>
                </a:lnTo>
                <a:lnTo>
                  <a:pt x="216" y="447"/>
                </a:lnTo>
                <a:lnTo>
                  <a:pt x="214" y="439"/>
                </a:lnTo>
                <a:lnTo>
                  <a:pt x="210" y="434"/>
                </a:lnTo>
                <a:lnTo>
                  <a:pt x="210" y="434"/>
                </a:lnTo>
                <a:lnTo>
                  <a:pt x="210" y="428"/>
                </a:lnTo>
                <a:lnTo>
                  <a:pt x="208" y="424"/>
                </a:lnTo>
                <a:lnTo>
                  <a:pt x="206" y="413"/>
                </a:lnTo>
                <a:lnTo>
                  <a:pt x="206" y="413"/>
                </a:lnTo>
                <a:lnTo>
                  <a:pt x="206" y="408"/>
                </a:lnTo>
                <a:lnTo>
                  <a:pt x="205" y="404"/>
                </a:lnTo>
                <a:lnTo>
                  <a:pt x="205" y="404"/>
                </a:lnTo>
                <a:lnTo>
                  <a:pt x="205" y="393"/>
                </a:lnTo>
                <a:lnTo>
                  <a:pt x="203" y="384"/>
                </a:lnTo>
                <a:lnTo>
                  <a:pt x="203" y="384"/>
                </a:lnTo>
                <a:lnTo>
                  <a:pt x="201" y="377"/>
                </a:lnTo>
                <a:lnTo>
                  <a:pt x="201" y="377"/>
                </a:lnTo>
                <a:lnTo>
                  <a:pt x="201" y="375"/>
                </a:lnTo>
                <a:lnTo>
                  <a:pt x="201" y="373"/>
                </a:lnTo>
                <a:lnTo>
                  <a:pt x="201" y="371"/>
                </a:lnTo>
                <a:lnTo>
                  <a:pt x="201" y="371"/>
                </a:lnTo>
                <a:lnTo>
                  <a:pt x="201" y="371"/>
                </a:lnTo>
                <a:lnTo>
                  <a:pt x="201" y="371"/>
                </a:lnTo>
                <a:lnTo>
                  <a:pt x="201" y="371"/>
                </a:lnTo>
                <a:lnTo>
                  <a:pt x="201" y="373"/>
                </a:lnTo>
                <a:lnTo>
                  <a:pt x="201" y="373"/>
                </a:lnTo>
                <a:lnTo>
                  <a:pt x="201" y="373"/>
                </a:lnTo>
                <a:lnTo>
                  <a:pt x="201" y="373"/>
                </a:lnTo>
                <a:lnTo>
                  <a:pt x="201" y="373"/>
                </a:lnTo>
                <a:lnTo>
                  <a:pt x="201" y="373"/>
                </a:lnTo>
                <a:lnTo>
                  <a:pt x="201" y="373"/>
                </a:lnTo>
                <a:lnTo>
                  <a:pt x="201" y="367"/>
                </a:lnTo>
                <a:lnTo>
                  <a:pt x="201" y="367"/>
                </a:lnTo>
                <a:lnTo>
                  <a:pt x="201" y="360"/>
                </a:lnTo>
                <a:lnTo>
                  <a:pt x="201" y="351"/>
                </a:lnTo>
                <a:lnTo>
                  <a:pt x="205" y="334"/>
                </a:lnTo>
                <a:lnTo>
                  <a:pt x="205" y="334"/>
                </a:lnTo>
                <a:lnTo>
                  <a:pt x="205" y="329"/>
                </a:lnTo>
                <a:lnTo>
                  <a:pt x="205" y="325"/>
                </a:lnTo>
                <a:lnTo>
                  <a:pt x="205" y="325"/>
                </a:lnTo>
                <a:lnTo>
                  <a:pt x="205" y="320"/>
                </a:lnTo>
                <a:lnTo>
                  <a:pt x="206" y="316"/>
                </a:lnTo>
                <a:lnTo>
                  <a:pt x="212" y="309"/>
                </a:lnTo>
                <a:lnTo>
                  <a:pt x="212" y="309"/>
                </a:lnTo>
                <a:lnTo>
                  <a:pt x="212" y="305"/>
                </a:lnTo>
                <a:lnTo>
                  <a:pt x="212" y="305"/>
                </a:lnTo>
                <a:lnTo>
                  <a:pt x="214" y="299"/>
                </a:lnTo>
                <a:lnTo>
                  <a:pt x="216" y="296"/>
                </a:lnTo>
                <a:lnTo>
                  <a:pt x="216" y="296"/>
                </a:lnTo>
                <a:lnTo>
                  <a:pt x="221" y="283"/>
                </a:lnTo>
                <a:lnTo>
                  <a:pt x="225" y="277"/>
                </a:lnTo>
                <a:lnTo>
                  <a:pt x="228" y="272"/>
                </a:lnTo>
                <a:lnTo>
                  <a:pt x="228" y="272"/>
                </a:lnTo>
                <a:lnTo>
                  <a:pt x="232" y="264"/>
                </a:lnTo>
                <a:lnTo>
                  <a:pt x="240" y="255"/>
                </a:lnTo>
                <a:lnTo>
                  <a:pt x="254" y="240"/>
                </a:lnTo>
                <a:lnTo>
                  <a:pt x="254" y="240"/>
                </a:lnTo>
                <a:lnTo>
                  <a:pt x="254" y="239"/>
                </a:lnTo>
                <a:lnTo>
                  <a:pt x="256" y="237"/>
                </a:lnTo>
                <a:lnTo>
                  <a:pt x="260" y="235"/>
                </a:lnTo>
                <a:lnTo>
                  <a:pt x="260" y="235"/>
                </a:lnTo>
                <a:lnTo>
                  <a:pt x="271" y="224"/>
                </a:lnTo>
                <a:lnTo>
                  <a:pt x="276" y="218"/>
                </a:lnTo>
                <a:lnTo>
                  <a:pt x="284" y="217"/>
                </a:lnTo>
                <a:lnTo>
                  <a:pt x="284" y="217"/>
                </a:lnTo>
                <a:lnTo>
                  <a:pt x="298" y="207"/>
                </a:lnTo>
                <a:lnTo>
                  <a:pt x="311" y="200"/>
                </a:lnTo>
                <a:lnTo>
                  <a:pt x="328" y="196"/>
                </a:lnTo>
                <a:lnTo>
                  <a:pt x="343" y="193"/>
                </a:lnTo>
                <a:lnTo>
                  <a:pt x="343" y="193"/>
                </a:lnTo>
                <a:lnTo>
                  <a:pt x="352" y="191"/>
                </a:lnTo>
                <a:lnTo>
                  <a:pt x="359" y="189"/>
                </a:lnTo>
                <a:lnTo>
                  <a:pt x="359" y="189"/>
                </a:lnTo>
                <a:lnTo>
                  <a:pt x="363" y="189"/>
                </a:lnTo>
                <a:lnTo>
                  <a:pt x="366" y="189"/>
                </a:lnTo>
                <a:lnTo>
                  <a:pt x="366" y="189"/>
                </a:lnTo>
                <a:lnTo>
                  <a:pt x="368" y="189"/>
                </a:lnTo>
                <a:lnTo>
                  <a:pt x="368" y="189"/>
                </a:lnTo>
                <a:lnTo>
                  <a:pt x="366" y="189"/>
                </a:lnTo>
                <a:lnTo>
                  <a:pt x="366" y="189"/>
                </a:lnTo>
                <a:lnTo>
                  <a:pt x="366" y="189"/>
                </a:lnTo>
                <a:lnTo>
                  <a:pt x="366" y="189"/>
                </a:lnTo>
                <a:lnTo>
                  <a:pt x="366" y="189"/>
                </a:lnTo>
                <a:lnTo>
                  <a:pt x="366" y="189"/>
                </a:lnTo>
                <a:lnTo>
                  <a:pt x="374" y="189"/>
                </a:lnTo>
                <a:lnTo>
                  <a:pt x="374" y="189"/>
                </a:lnTo>
                <a:lnTo>
                  <a:pt x="400" y="191"/>
                </a:lnTo>
                <a:lnTo>
                  <a:pt x="400" y="191"/>
                </a:lnTo>
                <a:lnTo>
                  <a:pt x="401" y="193"/>
                </a:lnTo>
                <a:lnTo>
                  <a:pt x="403" y="193"/>
                </a:lnTo>
                <a:lnTo>
                  <a:pt x="409" y="193"/>
                </a:lnTo>
                <a:lnTo>
                  <a:pt x="409" y="193"/>
                </a:lnTo>
                <a:lnTo>
                  <a:pt x="409" y="195"/>
                </a:lnTo>
                <a:lnTo>
                  <a:pt x="411" y="196"/>
                </a:lnTo>
                <a:lnTo>
                  <a:pt x="411" y="196"/>
                </a:lnTo>
                <a:lnTo>
                  <a:pt x="414" y="196"/>
                </a:lnTo>
                <a:lnTo>
                  <a:pt x="418" y="198"/>
                </a:lnTo>
                <a:lnTo>
                  <a:pt x="423" y="202"/>
                </a:lnTo>
                <a:lnTo>
                  <a:pt x="423" y="202"/>
                </a:lnTo>
                <a:lnTo>
                  <a:pt x="427" y="202"/>
                </a:lnTo>
                <a:lnTo>
                  <a:pt x="429" y="202"/>
                </a:lnTo>
                <a:lnTo>
                  <a:pt x="431" y="204"/>
                </a:lnTo>
                <a:lnTo>
                  <a:pt x="433" y="204"/>
                </a:lnTo>
                <a:lnTo>
                  <a:pt x="433" y="204"/>
                </a:lnTo>
                <a:lnTo>
                  <a:pt x="431" y="204"/>
                </a:lnTo>
                <a:lnTo>
                  <a:pt x="431" y="206"/>
                </a:lnTo>
                <a:lnTo>
                  <a:pt x="431" y="206"/>
                </a:lnTo>
                <a:lnTo>
                  <a:pt x="433" y="206"/>
                </a:lnTo>
                <a:lnTo>
                  <a:pt x="436" y="206"/>
                </a:lnTo>
                <a:lnTo>
                  <a:pt x="442" y="209"/>
                </a:lnTo>
                <a:lnTo>
                  <a:pt x="451" y="217"/>
                </a:lnTo>
                <a:lnTo>
                  <a:pt x="451" y="217"/>
                </a:lnTo>
                <a:lnTo>
                  <a:pt x="451" y="217"/>
                </a:lnTo>
                <a:lnTo>
                  <a:pt x="451" y="217"/>
                </a:lnTo>
                <a:lnTo>
                  <a:pt x="451" y="217"/>
                </a:lnTo>
                <a:lnTo>
                  <a:pt x="453" y="217"/>
                </a:lnTo>
                <a:lnTo>
                  <a:pt x="455" y="218"/>
                </a:lnTo>
                <a:lnTo>
                  <a:pt x="455" y="218"/>
                </a:lnTo>
                <a:lnTo>
                  <a:pt x="460" y="224"/>
                </a:lnTo>
                <a:lnTo>
                  <a:pt x="468" y="228"/>
                </a:lnTo>
                <a:lnTo>
                  <a:pt x="473" y="231"/>
                </a:lnTo>
                <a:lnTo>
                  <a:pt x="479" y="237"/>
                </a:lnTo>
                <a:lnTo>
                  <a:pt x="479" y="237"/>
                </a:lnTo>
                <a:lnTo>
                  <a:pt x="479" y="240"/>
                </a:lnTo>
                <a:lnTo>
                  <a:pt x="479" y="242"/>
                </a:lnTo>
                <a:lnTo>
                  <a:pt x="480" y="242"/>
                </a:lnTo>
                <a:lnTo>
                  <a:pt x="480" y="242"/>
                </a:lnTo>
                <a:lnTo>
                  <a:pt x="480" y="240"/>
                </a:lnTo>
                <a:lnTo>
                  <a:pt x="482" y="239"/>
                </a:lnTo>
                <a:lnTo>
                  <a:pt x="482" y="239"/>
                </a:lnTo>
                <a:lnTo>
                  <a:pt x="484" y="242"/>
                </a:lnTo>
                <a:lnTo>
                  <a:pt x="488" y="246"/>
                </a:lnTo>
                <a:lnTo>
                  <a:pt x="488" y="246"/>
                </a:lnTo>
                <a:lnTo>
                  <a:pt x="490" y="252"/>
                </a:lnTo>
                <a:lnTo>
                  <a:pt x="492" y="255"/>
                </a:lnTo>
                <a:lnTo>
                  <a:pt x="492" y="255"/>
                </a:lnTo>
                <a:lnTo>
                  <a:pt x="493" y="255"/>
                </a:lnTo>
                <a:lnTo>
                  <a:pt x="493" y="255"/>
                </a:lnTo>
                <a:lnTo>
                  <a:pt x="495" y="255"/>
                </a:lnTo>
                <a:lnTo>
                  <a:pt x="495" y="255"/>
                </a:lnTo>
                <a:lnTo>
                  <a:pt x="495" y="263"/>
                </a:lnTo>
                <a:lnTo>
                  <a:pt x="497" y="264"/>
                </a:lnTo>
                <a:lnTo>
                  <a:pt x="497" y="268"/>
                </a:lnTo>
                <a:lnTo>
                  <a:pt x="497" y="268"/>
                </a:lnTo>
                <a:lnTo>
                  <a:pt x="499" y="270"/>
                </a:lnTo>
                <a:lnTo>
                  <a:pt x="501" y="274"/>
                </a:lnTo>
                <a:lnTo>
                  <a:pt x="499" y="277"/>
                </a:lnTo>
                <a:lnTo>
                  <a:pt x="499" y="277"/>
                </a:lnTo>
                <a:lnTo>
                  <a:pt x="501" y="277"/>
                </a:lnTo>
                <a:lnTo>
                  <a:pt x="501" y="277"/>
                </a:lnTo>
                <a:lnTo>
                  <a:pt x="503" y="277"/>
                </a:lnTo>
                <a:lnTo>
                  <a:pt x="503" y="277"/>
                </a:lnTo>
                <a:lnTo>
                  <a:pt x="504" y="281"/>
                </a:lnTo>
                <a:lnTo>
                  <a:pt x="504" y="281"/>
                </a:lnTo>
                <a:lnTo>
                  <a:pt x="504" y="285"/>
                </a:lnTo>
                <a:lnTo>
                  <a:pt x="504" y="285"/>
                </a:lnTo>
                <a:lnTo>
                  <a:pt x="504" y="286"/>
                </a:lnTo>
                <a:lnTo>
                  <a:pt x="503" y="290"/>
                </a:lnTo>
                <a:lnTo>
                  <a:pt x="503" y="290"/>
                </a:lnTo>
                <a:lnTo>
                  <a:pt x="506" y="292"/>
                </a:lnTo>
                <a:lnTo>
                  <a:pt x="506" y="294"/>
                </a:lnTo>
                <a:lnTo>
                  <a:pt x="506" y="294"/>
                </a:lnTo>
                <a:lnTo>
                  <a:pt x="506" y="294"/>
                </a:lnTo>
                <a:lnTo>
                  <a:pt x="504" y="294"/>
                </a:lnTo>
                <a:lnTo>
                  <a:pt x="504" y="294"/>
                </a:lnTo>
                <a:lnTo>
                  <a:pt x="504" y="294"/>
                </a:lnTo>
                <a:lnTo>
                  <a:pt x="506" y="296"/>
                </a:lnTo>
                <a:lnTo>
                  <a:pt x="506" y="296"/>
                </a:lnTo>
                <a:lnTo>
                  <a:pt x="510" y="294"/>
                </a:lnTo>
                <a:lnTo>
                  <a:pt x="510" y="294"/>
                </a:lnTo>
                <a:lnTo>
                  <a:pt x="512" y="296"/>
                </a:lnTo>
                <a:lnTo>
                  <a:pt x="514" y="298"/>
                </a:lnTo>
                <a:lnTo>
                  <a:pt x="514" y="298"/>
                </a:lnTo>
                <a:lnTo>
                  <a:pt x="514" y="299"/>
                </a:lnTo>
                <a:lnTo>
                  <a:pt x="514" y="303"/>
                </a:lnTo>
                <a:lnTo>
                  <a:pt x="515" y="307"/>
                </a:lnTo>
                <a:lnTo>
                  <a:pt x="515" y="307"/>
                </a:lnTo>
                <a:lnTo>
                  <a:pt x="515" y="312"/>
                </a:lnTo>
                <a:lnTo>
                  <a:pt x="514" y="316"/>
                </a:lnTo>
                <a:lnTo>
                  <a:pt x="514" y="316"/>
                </a:lnTo>
                <a:lnTo>
                  <a:pt x="514" y="320"/>
                </a:lnTo>
                <a:lnTo>
                  <a:pt x="514" y="323"/>
                </a:lnTo>
                <a:lnTo>
                  <a:pt x="514" y="323"/>
                </a:lnTo>
                <a:lnTo>
                  <a:pt x="512" y="327"/>
                </a:lnTo>
                <a:lnTo>
                  <a:pt x="508" y="331"/>
                </a:lnTo>
                <a:lnTo>
                  <a:pt x="508" y="331"/>
                </a:lnTo>
                <a:lnTo>
                  <a:pt x="510" y="331"/>
                </a:lnTo>
                <a:lnTo>
                  <a:pt x="510" y="331"/>
                </a:lnTo>
                <a:lnTo>
                  <a:pt x="510" y="332"/>
                </a:lnTo>
                <a:lnTo>
                  <a:pt x="510" y="332"/>
                </a:lnTo>
                <a:lnTo>
                  <a:pt x="504" y="345"/>
                </a:lnTo>
                <a:lnTo>
                  <a:pt x="499" y="358"/>
                </a:lnTo>
                <a:lnTo>
                  <a:pt x="499" y="358"/>
                </a:lnTo>
                <a:lnTo>
                  <a:pt x="503" y="351"/>
                </a:lnTo>
                <a:lnTo>
                  <a:pt x="506" y="344"/>
                </a:lnTo>
                <a:lnTo>
                  <a:pt x="506" y="344"/>
                </a:lnTo>
                <a:lnTo>
                  <a:pt x="510" y="338"/>
                </a:lnTo>
                <a:lnTo>
                  <a:pt x="512" y="331"/>
                </a:lnTo>
                <a:lnTo>
                  <a:pt x="512" y="331"/>
                </a:lnTo>
                <a:lnTo>
                  <a:pt x="514" y="331"/>
                </a:lnTo>
                <a:lnTo>
                  <a:pt x="514" y="329"/>
                </a:lnTo>
                <a:lnTo>
                  <a:pt x="515" y="327"/>
                </a:lnTo>
                <a:lnTo>
                  <a:pt x="517" y="327"/>
                </a:lnTo>
                <a:lnTo>
                  <a:pt x="517" y="327"/>
                </a:lnTo>
                <a:lnTo>
                  <a:pt x="515" y="325"/>
                </a:lnTo>
                <a:lnTo>
                  <a:pt x="515" y="325"/>
                </a:lnTo>
                <a:lnTo>
                  <a:pt x="515" y="325"/>
                </a:lnTo>
                <a:lnTo>
                  <a:pt x="517" y="323"/>
                </a:lnTo>
                <a:lnTo>
                  <a:pt x="517" y="323"/>
                </a:lnTo>
                <a:lnTo>
                  <a:pt x="519" y="325"/>
                </a:lnTo>
                <a:lnTo>
                  <a:pt x="523" y="323"/>
                </a:lnTo>
                <a:lnTo>
                  <a:pt x="523" y="323"/>
                </a:lnTo>
                <a:lnTo>
                  <a:pt x="526" y="312"/>
                </a:lnTo>
                <a:lnTo>
                  <a:pt x="526" y="301"/>
                </a:lnTo>
                <a:lnTo>
                  <a:pt x="526" y="301"/>
                </a:lnTo>
                <a:lnTo>
                  <a:pt x="526" y="299"/>
                </a:lnTo>
                <a:lnTo>
                  <a:pt x="525" y="299"/>
                </a:lnTo>
                <a:lnTo>
                  <a:pt x="525" y="299"/>
                </a:lnTo>
                <a:lnTo>
                  <a:pt x="525" y="292"/>
                </a:lnTo>
                <a:lnTo>
                  <a:pt x="525" y="292"/>
                </a:lnTo>
                <a:lnTo>
                  <a:pt x="528" y="290"/>
                </a:lnTo>
                <a:lnTo>
                  <a:pt x="532" y="290"/>
                </a:lnTo>
                <a:lnTo>
                  <a:pt x="532" y="290"/>
                </a:lnTo>
                <a:lnTo>
                  <a:pt x="532" y="309"/>
                </a:lnTo>
                <a:lnTo>
                  <a:pt x="530" y="318"/>
                </a:lnTo>
                <a:lnTo>
                  <a:pt x="528" y="329"/>
                </a:lnTo>
                <a:lnTo>
                  <a:pt x="528" y="329"/>
                </a:lnTo>
                <a:lnTo>
                  <a:pt x="525" y="334"/>
                </a:lnTo>
                <a:lnTo>
                  <a:pt x="525" y="336"/>
                </a:lnTo>
                <a:lnTo>
                  <a:pt x="525" y="338"/>
                </a:lnTo>
                <a:lnTo>
                  <a:pt x="525" y="338"/>
                </a:lnTo>
                <a:lnTo>
                  <a:pt x="528" y="334"/>
                </a:lnTo>
                <a:lnTo>
                  <a:pt x="530" y="332"/>
                </a:lnTo>
                <a:lnTo>
                  <a:pt x="536" y="325"/>
                </a:lnTo>
                <a:lnTo>
                  <a:pt x="536" y="325"/>
                </a:lnTo>
                <a:lnTo>
                  <a:pt x="538" y="320"/>
                </a:lnTo>
                <a:lnTo>
                  <a:pt x="538" y="314"/>
                </a:lnTo>
                <a:lnTo>
                  <a:pt x="539" y="305"/>
                </a:lnTo>
                <a:lnTo>
                  <a:pt x="539" y="305"/>
                </a:lnTo>
                <a:lnTo>
                  <a:pt x="541" y="299"/>
                </a:lnTo>
                <a:lnTo>
                  <a:pt x="541" y="299"/>
                </a:lnTo>
                <a:lnTo>
                  <a:pt x="539" y="294"/>
                </a:lnTo>
                <a:lnTo>
                  <a:pt x="539" y="294"/>
                </a:lnTo>
                <a:lnTo>
                  <a:pt x="541" y="292"/>
                </a:lnTo>
                <a:lnTo>
                  <a:pt x="541" y="292"/>
                </a:lnTo>
                <a:lnTo>
                  <a:pt x="539" y="286"/>
                </a:lnTo>
                <a:lnTo>
                  <a:pt x="539" y="283"/>
                </a:lnTo>
                <a:lnTo>
                  <a:pt x="539" y="283"/>
                </a:lnTo>
                <a:lnTo>
                  <a:pt x="539" y="275"/>
                </a:lnTo>
                <a:lnTo>
                  <a:pt x="539" y="266"/>
                </a:lnTo>
                <a:lnTo>
                  <a:pt x="539" y="266"/>
                </a:lnTo>
                <a:lnTo>
                  <a:pt x="541" y="266"/>
                </a:lnTo>
                <a:lnTo>
                  <a:pt x="545" y="266"/>
                </a:lnTo>
                <a:lnTo>
                  <a:pt x="545" y="283"/>
                </a:lnTo>
                <a:lnTo>
                  <a:pt x="545" y="283"/>
                </a:lnTo>
                <a:lnTo>
                  <a:pt x="547" y="281"/>
                </a:lnTo>
                <a:lnTo>
                  <a:pt x="547" y="281"/>
                </a:lnTo>
                <a:lnTo>
                  <a:pt x="547" y="285"/>
                </a:lnTo>
                <a:lnTo>
                  <a:pt x="549" y="286"/>
                </a:lnTo>
                <a:lnTo>
                  <a:pt x="549" y="286"/>
                </a:lnTo>
                <a:lnTo>
                  <a:pt x="549" y="283"/>
                </a:lnTo>
                <a:lnTo>
                  <a:pt x="550" y="281"/>
                </a:lnTo>
                <a:lnTo>
                  <a:pt x="556" y="283"/>
                </a:lnTo>
                <a:lnTo>
                  <a:pt x="556" y="283"/>
                </a:lnTo>
                <a:lnTo>
                  <a:pt x="554" y="307"/>
                </a:lnTo>
                <a:lnTo>
                  <a:pt x="552" y="318"/>
                </a:lnTo>
                <a:lnTo>
                  <a:pt x="549" y="327"/>
                </a:lnTo>
                <a:lnTo>
                  <a:pt x="549" y="327"/>
                </a:lnTo>
                <a:lnTo>
                  <a:pt x="549" y="329"/>
                </a:lnTo>
                <a:lnTo>
                  <a:pt x="550" y="332"/>
                </a:lnTo>
                <a:lnTo>
                  <a:pt x="550" y="332"/>
                </a:lnTo>
                <a:lnTo>
                  <a:pt x="547" y="344"/>
                </a:lnTo>
                <a:lnTo>
                  <a:pt x="541" y="353"/>
                </a:lnTo>
                <a:lnTo>
                  <a:pt x="528" y="373"/>
                </a:lnTo>
                <a:lnTo>
                  <a:pt x="528" y="373"/>
                </a:lnTo>
                <a:lnTo>
                  <a:pt x="538" y="362"/>
                </a:lnTo>
                <a:lnTo>
                  <a:pt x="545" y="351"/>
                </a:lnTo>
                <a:lnTo>
                  <a:pt x="550" y="338"/>
                </a:lnTo>
                <a:lnTo>
                  <a:pt x="554" y="323"/>
                </a:lnTo>
                <a:lnTo>
                  <a:pt x="554" y="323"/>
                </a:lnTo>
                <a:lnTo>
                  <a:pt x="556" y="323"/>
                </a:lnTo>
                <a:lnTo>
                  <a:pt x="558" y="321"/>
                </a:lnTo>
                <a:lnTo>
                  <a:pt x="558" y="321"/>
                </a:lnTo>
                <a:lnTo>
                  <a:pt x="560" y="309"/>
                </a:lnTo>
                <a:lnTo>
                  <a:pt x="560" y="296"/>
                </a:lnTo>
                <a:lnTo>
                  <a:pt x="560" y="296"/>
                </a:lnTo>
                <a:lnTo>
                  <a:pt x="569" y="288"/>
                </a:lnTo>
                <a:lnTo>
                  <a:pt x="569" y="283"/>
                </a:lnTo>
                <a:lnTo>
                  <a:pt x="569" y="283"/>
                </a:lnTo>
                <a:lnTo>
                  <a:pt x="569" y="279"/>
                </a:lnTo>
                <a:lnTo>
                  <a:pt x="569" y="279"/>
                </a:lnTo>
                <a:lnTo>
                  <a:pt x="569" y="272"/>
                </a:lnTo>
                <a:lnTo>
                  <a:pt x="569" y="272"/>
                </a:lnTo>
                <a:lnTo>
                  <a:pt x="571" y="257"/>
                </a:lnTo>
                <a:lnTo>
                  <a:pt x="571" y="257"/>
                </a:lnTo>
                <a:lnTo>
                  <a:pt x="572" y="244"/>
                </a:lnTo>
                <a:lnTo>
                  <a:pt x="572" y="235"/>
                </a:lnTo>
                <a:lnTo>
                  <a:pt x="571" y="228"/>
                </a:lnTo>
                <a:lnTo>
                  <a:pt x="571" y="228"/>
                </a:lnTo>
                <a:lnTo>
                  <a:pt x="572" y="228"/>
                </a:lnTo>
                <a:lnTo>
                  <a:pt x="574" y="226"/>
                </a:lnTo>
                <a:lnTo>
                  <a:pt x="574" y="226"/>
                </a:lnTo>
                <a:lnTo>
                  <a:pt x="580" y="228"/>
                </a:lnTo>
                <a:lnTo>
                  <a:pt x="580" y="228"/>
                </a:lnTo>
                <a:lnTo>
                  <a:pt x="582" y="233"/>
                </a:lnTo>
                <a:lnTo>
                  <a:pt x="582" y="239"/>
                </a:lnTo>
                <a:lnTo>
                  <a:pt x="582" y="239"/>
                </a:lnTo>
                <a:lnTo>
                  <a:pt x="585" y="246"/>
                </a:lnTo>
                <a:lnTo>
                  <a:pt x="587" y="253"/>
                </a:lnTo>
                <a:lnTo>
                  <a:pt x="591" y="272"/>
                </a:lnTo>
                <a:lnTo>
                  <a:pt x="591" y="272"/>
                </a:lnTo>
                <a:lnTo>
                  <a:pt x="591" y="281"/>
                </a:lnTo>
                <a:lnTo>
                  <a:pt x="591" y="285"/>
                </a:lnTo>
                <a:lnTo>
                  <a:pt x="591" y="290"/>
                </a:lnTo>
                <a:lnTo>
                  <a:pt x="591" y="310"/>
                </a:lnTo>
                <a:lnTo>
                  <a:pt x="591" y="310"/>
                </a:lnTo>
                <a:lnTo>
                  <a:pt x="593" y="312"/>
                </a:lnTo>
                <a:lnTo>
                  <a:pt x="595" y="312"/>
                </a:lnTo>
                <a:lnTo>
                  <a:pt x="600" y="310"/>
                </a:lnTo>
                <a:lnTo>
                  <a:pt x="600" y="310"/>
                </a:lnTo>
                <a:lnTo>
                  <a:pt x="600" y="299"/>
                </a:lnTo>
                <a:lnTo>
                  <a:pt x="600" y="290"/>
                </a:lnTo>
                <a:lnTo>
                  <a:pt x="600" y="290"/>
                </a:lnTo>
                <a:lnTo>
                  <a:pt x="600" y="281"/>
                </a:lnTo>
                <a:lnTo>
                  <a:pt x="602" y="272"/>
                </a:lnTo>
                <a:lnTo>
                  <a:pt x="602" y="272"/>
                </a:lnTo>
                <a:lnTo>
                  <a:pt x="607" y="270"/>
                </a:lnTo>
                <a:lnTo>
                  <a:pt x="611" y="270"/>
                </a:lnTo>
                <a:lnTo>
                  <a:pt x="611" y="270"/>
                </a:lnTo>
                <a:lnTo>
                  <a:pt x="615" y="275"/>
                </a:lnTo>
                <a:lnTo>
                  <a:pt x="615" y="275"/>
                </a:lnTo>
                <a:lnTo>
                  <a:pt x="617" y="279"/>
                </a:lnTo>
                <a:lnTo>
                  <a:pt x="617" y="279"/>
                </a:lnTo>
                <a:lnTo>
                  <a:pt x="617" y="281"/>
                </a:lnTo>
                <a:lnTo>
                  <a:pt x="617" y="285"/>
                </a:lnTo>
                <a:lnTo>
                  <a:pt x="617" y="288"/>
                </a:lnTo>
                <a:lnTo>
                  <a:pt x="617" y="288"/>
                </a:lnTo>
                <a:lnTo>
                  <a:pt x="617" y="298"/>
                </a:lnTo>
                <a:lnTo>
                  <a:pt x="617" y="298"/>
                </a:lnTo>
                <a:lnTo>
                  <a:pt x="613" y="316"/>
                </a:lnTo>
                <a:lnTo>
                  <a:pt x="613" y="316"/>
                </a:lnTo>
                <a:lnTo>
                  <a:pt x="609" y="334"/>
                </a:lnTo>
                <a:lnTo>
                  <a:pt x="606" y="345"/>
                </a:lnTo>
                <a:lnTo>
                  <a:pt x="606" y="345"/>
                </a:lnTo>
                <a:lnTo>
                  <a:pt x="598" y="367"/>
                </a:lnTo>
                <a:lnTo>
                  <a:pt x="589" y="386"/>
                </a:lnTo>
                <a:lnTo>
                  <a:pt x="576" y="404"/>
                </a:lnTo>
                <a:lnTo>
                  <a:pt x="561" y="421"/>
                </a:lnTo>
                <a:lnTo>
                  <a:pt x="561" y="421"/>
                </a:lnTo>
                <a:lnTo>
                  <a:pt x="547" y="435"/>
                </a:lnTo>
                <a:lnTo>
                  <a:pt x="528" y="450"/>
                </a:lnTo>
                <a:lnTo>
                  <a:pt x="508" y="461"/>
                </a:lnTo>
                <a:lnTo>
                  <a:pt x="488" y="470"/>
                </a:lnTo>
                <a:lnTo>
                  <a:pt x="488" y="470"/>
                </a:lnTo>
                <a:lnTo>
                  <a:pt x="501" y="467"/>
                </a:lnTo>
                <a:lnTo>
                  <a:pt x="512" y="461"/>
                </a:lnTo>
                <a:lnTo>
                  <a:pt x="532" y="448"/>
                </a:lnTo>
                <a:lnTo>
                  <a:pt x="532" y="448"/>
                </a:lnTo>
                <a:lnTo>
                  <a:pt x="550" y="435"/>
                </a:lnTo>
                <a:lnTo>
                  <a:pt x="569" y="419"/>
                </a:lnTo>
                <a:lnTo>
                  <a:pt x="569" y="419"/>
                </a:lnTo>
                <a:lnTo>
                  <a:pt x="567" y="419"/>
                </a:lnTo>
                <a:lnTo>
                  <a:pt x="569" y="415"/>
                </a:lnTo>
                <a:lnTo>
                  <a:pt x="569" y="415"/>
                </a:lnTo>
                <a:lnTo>
                  <a:pt x="584" y="399"/>
                </a:lnTo>
                <a:lnTo>
                  <a:pt x="596" y="378"/>
                </a:lnTo>
                <a:lnTo>
                  <a:pt x="596" y="378"/>
                </a:lnTo>
                <a:lnTo>
                  <a:pt x="606" y="358"/>
                </a:lnTo>
                <a:lnTo>
                  <a:pt x="609" y="340"/>
                </a:lnTo>
                <a:lnTo>
                  <a:pt x="609" y="340"/>
                </a:lnTo>
                <a:lnTo>
                  <a:pt x="615" y="331"/>
                </a:lnTo>
                <a:lnTo>
                  <a:pt x="617" y="318"/>
                </a:lnTo>
                <a:lnTo>
                  <a:pt x="617" y="318"/>
                </a:lnTo>
                <a:lnTo>
                  <a:pt x="618" y="307"/>
                </a:lnTo>
                <a:lnTo>
                  <a:pt x="622" y="298"/>
                </a:lnTo>
                <a:lnTo>
                  <a:pt x="622" y="298"/>
                </a:lnTo>
                <a:lnTo>
                  <a:pt x="626" y="301"/>
                </a:lnTo>
                <a:lnTo>
                  <a:pt x="630" y="307"/>
                </a:lnTo>
                <a:lnTo>
                  <a:pt x="631" y="314"/>
                </a:lnTo>
                <a:lnTo>
                  <a:pt x="631" y="323"/>
                </a:lnTo>
                <a:lnTo>
                  <a:pt x="631" y="323"/>
                </a:lnTo>
                <a:lnTo>
                  <a:pt x="635" y="305"/>
                </a:lnTo>
                <a:lnTo>
                  <a:pt x="637" y="288"/>
                </a:lnTo>
                <a:lnTo>
                  <a:pt x="637" y="288"/>
                </a:lnTo>
                <a:lnTo>
                  <a:pt x="637" y="285"/>
                </a:lnTo>
                <a:lnTo>
                  <a:pt x="637" y="283"/>
                </a:lnTo>
                <a:lnTo>
                  <a:pt x="637" y="283"/>
                </a:lnTo>
                <a:lnTo>
                  <a:pt x="637" y="281"/>
                </a:lnTo>
                <a:lnTo>
                  <a:pt x="637" y="275"/>
                </a:lnTo>
                <a:lnTo>
                  <a:pt x="637" y="275"/>
                </a:lnTo>
                <a:lnTo>
                  <a:pt x="637" y="268"/>
                </a:lnTo>
                <a:lnTo>
                  <a:pt x="637" y="264"/>
                </a:lnTo>
                <a:lnTo>
                  <a:pt x="637" y="264"/>
                </a:lnTo>
                <a:lnTo>
                  <a:pt x="637" y="264"/>
                </a:lnTo>
                <a:lnTo>
                  <a:pt x="639" y="263"/>
                </a:lnTo>
                <a:lnTo>
                  <a:pt x="639" y="263"/>
                </a:lnTo>
                <a:lnTo>
                  <a:pt x="637" y="257"/>
                </a:lnTo>
                <a:lnTo>
                  <a:pt x="637" y="257"/>
                </a:lnTo>
                <a:lnTo>
                  <a:pt x="635" y="253"/>
                </a:lnTo>
                <a:lnTo>
                  <a:pt x="635" y="250"/>
                </a:lnTo>
                <a:lnTo>
                  <a:pt x="635" y="250"/>
                </a:lnTo>
                <a:lnTo>
                  <a:pt x="635" y="244"/>
                </a:lnTo>
                <a:lnTo>
                  <a:pt x="635" y="239"/>
                </a:lnTo>
                <a:lnTo>
                  <a:pt x="635" y="239"/>
                </a:lnTo>
                <a:lnTo>
                  <a:pt x="633" y="224"/>
                </a:lnTo>
                <a:lnTo>
                  <a:pt x="628" y="207"/>
                </a:lnTo>
                <a:lnTo>
                  <a:pt x="618" y="178"/>
                </a:lnTo>
                <a:lnTo>
                  <a:pt x="618" y="178"/>
                </a:lnTo>
                <a:lnTo>
                  <a:pt x="615" y="171"/>
                </a:lnTo>
                <a:lnTo>
                  <a:pt x="615" y="171"/>
                </a:lnTo>
                <a:lnTo>
                  <a:pt x="617" y="169"/>
                </a:lnTo>
                <a:lnTo>
                  <a:pt x="617" y="167"/>
                </a:lnTo>
                <a:lnTo>
                  <a:pt x="617" y="167"/>
                </a:lnTo>
                <a:lnTo>
                  <a:pt x="615" y="167"/>
                </a:lnTo>
                <a:lnTo>
                  <a:pt x="613" y="165"/>
                </a:lnTo>
                <a:lnTo>
                  <a:pt x="613" y="165"/>
                </a:lnTo>
                <a:lnTo>
                  <a:pt x="607" y="154"/>
                </a:lnTo>
                <a:lnTo>
                  <a:pt x="602" y="141"/>
                </a:lnTo>
                <a:lnTo>
                  <a:pt x="602" y="141"/>
                </a:lnTo>
                <a:lnTo>
                  <a:pt x="584" y="114"/>
                </a:lnTo>
                <a:lnTo>
                  <a:pt x="574" y="103"/>
                </a:lnTo>
                <a:lnTo>
                  <a:pt x="563" y="91"/>
                </a:lnTo>
                <a:lnTo>
                  <a:pt x="563" y="91"/>
                </a:lnTo>
                <a:lnTo>
                  <a:pt x="563" y="90"/>
                </a:lnTo>
                <a:lnTo>
                  <a:pt x="563" y="90"/>
                </a:lnTo>
                <a:lnTo>
                  <a:pt x="565" y="88"/>
                </a:lnTo>
                <a:lnTo>
                  <a:pt x="563" y="86"/>
                </a:lnTo>
                <a:lnTo>
                  <a:pt x="563" y="86"/>
                </a:lnTo>
                <a:lnTo>
                  <a:pt x="547" y="69"/>
                </a:lnTo>
                <a:lnTo>
                  <a:pt x="530" y="55"/>
                </a:lnTo>
                <a:lnTo>
                  <a:pt x="510" y="42"/>
                </a:lnTo>
                <a:lnTo>
                  <a:pt x="488" y="29"/>
                </a:lnTo>
                <a:lnTo>
                  <a:pt x="488" y="29"/>
                </a:lnTo>
                <a:lnTo>
                  <a:pt x="488" y="29"/>
                </a:lnTo>
                <a:lnTo>
                  <a:pt x="488" y="27"/>
                </a:lnTo>
                <a:lnTo>
                  <a:pt x="488" y="27"/>
                </a:lnTo>
                <a:lnTo>
                  <a:pt x="486" y="25"/>
                </a:lnTo>
                <a:lnTo>
                  <a:pt x="486" y="25"/>
                </a:lnTo>
                <a:lnTo>
                  <a:pt x="484" y="25"/>
                </a:lnTo>
                <a:lnTo>
                  <a:pt x="482" y="25"/>
                </a:lnTo>
                <a:lnTo>
                  <a:pt x="480" y="25"/>
                </a:lnTo>
                <a:lnTo>
                  <a:pt x="479" y="25"/>
                </a:lnTo>
                <a:lnTo>
                  <a:pt x="479" y="25"/>
                </a:lnTo>
                <a:lnTo>
                  <a:pt x="473" y="20"/>
                </a:lnTo>
                <a:lnTo>
                  <a:pt x="473" y="20"/>
                </a:lnTo>
                <a:lnTo>
                  <a:pt x="460" y="14"/>
                </a:lnTo>
                <a:lnTo>
                  <a:pt x="447" y="9"/>
                </a:lnTo>
                <a:lnTo>
                  <a:pt x="418" y="3"/>
                </a:lnTo>
                <a:lnTo>
                  <a:pt x="418" y="3"/>
                </a:lnTo>
                <a:lnTo>
                  <a:pt x="390" y="0"/>
                </a:lnTo>
                <a:lnTo>
                  <a:pt x="390" y="0"/>
                </a:lnTo>
                <a:lnTo>
                  <a:pt x="376" y="0"/>
                </a:lnTo>
                <a:lnTo>
                  <a:pt x="368" y="0"/>
                </a:lnTo>
                <a:lnTo>
                  <a:pt x="365" y="0"/>
                </a:lnTo>
                <a:lnTo>
                  <a:pt x="365" y="0"/>
                </a:lnTo>
                <a:lnTo>
                  <a:pt x="361" y="0"/>
                </a:lnTo>
                <a:lnTo>
                  <a:pt x="361" y="0"/>
                </a:lnTo>
                <a:lnTo>
                  <a:pt x="339" y="1"/>
                </a:lnTo>
                <a:lnTo>
                  <a:pt x="315" y="5"/>
                </a:lnTo>
                <a:lnTo>
                  <a:pt x="293" y="9"/>
                </a:lnTo>
                <a:lnTo>
                  <a:pt x="271" y="14"/>
                </a:lnTo>
                <a:lnTo>
                  <a:pt x="271" y="14"/>
                </a:lnTo>
                <a:lnTo>
                  <a:pt x="254" y="20"/>
                </a:lnTo>
                <a:lnTo>
                  <a:pt x="238" y="25"/>
                </a:lnTo>
                <a:lnTo>
                  <a:pt x="208" y="38"/>
                </a:lnTo>
                <a:lnTo>
                  <a:pt x="208" y="38"/>
                </a:lnTo>
                <a:lnTo>
                  <a:pt x="173" y="58"/>
                </a:lnTo>
                <a:lnTo>
                  <a:pt x="142" y="80"/>
                </a:lnTo>
                <a:lnTo>
                  <a:pt x="142" y="80"/>
                </a:lnTo>
                <a:lnTo>
                  <a:pt x="120" y="99"/>
                </a:lnTo>
                <a:lnTo>
                  <a:pt x="109" y="108"/>
                </a:lnTo>
                <a:lnTo>
                  <a:pt x="102" y="117"/>
                </a:lnTo>
                <a:lnTo>
                  <a:pt x="102" y="117"/>
                </a:lnTo>
                <a:lnTo>
                  <a:pt x="96" y="126"/>
                </a:lnTo>
                <a:lnTo>
                  <a:pt x="96" y="126"/>
                </a:lnTo>
                <a:lnTo>
                  <a:pt x="90" y="130"/>
                </a:lnTo>
                <a:lnTo>
                  <a:pt x="85" y="136"/>
                </a:lnTo>
                <a:lnTo>
                  <a:pt x="85" y="136"/>
                </a:lnTo>
                <a:lnTo>
                  <a:pt x="74" y="152"/>
                </a:lnTo>
                <a:lnTo>
                  <a:pt x="63" y="167"/>
                </a:lnTo>
                <a:lnTo>
                  <a:pt x="63" y="167"/>
                </a:lnTo>
                <a:lnTo>
                  <a:pt x="52" y="185"/>
                </a:lnTo>
                <a:lnTo>
                  <a:pt x="41" y="204"/>
                </a:lnTo>
                <a:lnTo>
                  <a:pt x="41" y="204"/>
                </a:lnTo>
                <a:lnTo>
                  <a:pt x="37" y="215"/>
                </a:lnTo>
                <a:lnTo>
                  <a:pt x="33" y="226"/>
                </a:lnTo>
                <a:lnTo>
                  <a:pt x="33" y="226"/>
                </a:lnTo>
                <a:lnTo>
                  <a:pt x="24" y="240"/>
                </a:lnTo>
                <a:lnTo>
                  <a:pt x="24" y="240"/>
                </a:lnTo>
                <a:lnTo>
                  <a:pt x="19" y="263"/>
                </a:lnTo>
                <a:lnTo>
                  <a:pt x="13" y="285"/>
                </a:lnTo>
                <a:lnTo>
                  <a:pt x="13" y="285"/>
                </a:lnTo>
                <a:lnTo>
                  <a:pt x="6" y="312"/>
                </a:lnTo>
                <a:lnTo>
                  <a:pt x="4" y="327"/>
                </a:lnTo>
                <a:lnTo>
                  <a:pt x="4" y="342"/>
                </a:lnTo>
                <a:lnTo>
                  <a:pt x="4" y="342"/>
                </a:lnTo>
                <a:lnTo>
                  <a:pt x="2" y="358"/>
                </a:lnTo>
                <a:lnTo>
                  <a:pt x="2" y="358"/>
                </a:lnTo>
                <a:lnTo>
                  <a:pt x="0" y="367"/>
                </a:lnTo>
                <a:lnTo>
                  <a:pt x="0" y="371"/>
                </a:lnTo>
                <a:lnTo>
                  <a:pt x="0" y="377"/>
                </a:lnTo>
                <a:lnTo>
                  <a:pt x="0" y="377"/>
                </a:lnTo>
                <a:lnTo>
                  <a:pt x="0" y="391"/>
                </a:lnTo>
                <a:lnTo>
                  <a:pt x="2" y="399"/>
                </a:lnTo>
                <a:lnTo>
                  <a:pt x="2" y="406"/>
                </a:lnTo>
                <a:lnTo>
                  <a:pt x="2" y="406"/>
                </a:lnTo>
                <a:lnTo>
                  <a:pt x="0" y="417"/>
                </a:lnTo>
                <a:lnTo>
                  <a:pt x="2" y="430"/>
                </a:lnTo>
                <a:lnTo>
                  <a:pt x="8" y="454"/>
                </a:lnTo>
                <a:lnTo>
                  <a:pt x="8" y="454"/>
                </a:lnTo>
                <a:lnTo>
                  <a:pt x="6" y="459"/>
                </a:lnTo>
                <a:lnTo>
                  <a:pt x="6" y="459"/>
                </a:lnTo>
                <a:lnTo>
                  <a:pt x="10" y="480"/>
                </a:lnTo>
                <a:lnTo>
                  <a:pt x="15" y="498"/>
                </a:lnTo>
                <a:lnTo>
                  <a:pt x="15" y="498"/>
                </a:lnTo>
                <a:lnTo>
                  <a:pt x="21" y="516"/>
                </a:lnTo>
                <a:lnTo>
                  <a:pt x="24" y="533"/>
                </a:lnTo>
                <a:lnTo>
                  <a:pt x="24" y="533"/>
                </a:lnTo>
                <a:lnTo>
                  <a:pt x="28" y="539"/>
                </a:lnTo>
                <a:lnTo>
                  <a:pt x="30" y="544"/>
                </a:lnTo>
                <a:lnTo>
                  <a:pt x="32" y="555"/>
                </a:lnTo>
                <a:lnTo>
                  <a:pt x="32" y="555"/>
                </a:lnTo>
                <a:lnTo>
                  <a:pt x="35" y="566"/>
                </a:lnTo>
                <a:lnTo>
                  <a:pt x="41" y="575"/>
                </a:lnTo>
                <a:lnTo>
                  <a:pt x="41" y="575"/>
                </a:lnTo>
                <a:lnTo>
                  <a:pt x="43" y="583"/>
                </a:lnTo>
                <a:lnTo>
                  <a:pt x="43" y="583"/>
                </a:lnTo>
                <a:lnTo>
                  <a:pt x="48" y="594"/>
                </a:lnTo>
                <a:lnTo>
                  <a:pt x="56" y="603"/>
                </a:lnTo>
                <a:lnTo>
                  <a:pt x="56" y="603"/>
                </a:lnTo>
                <a:lnTo>
                  <a:pt x="59" y="612"/>
                </a:lnTo>
                <a:lnTo>
                  <a:pt x="63" y="621"/>
                </a:lnTo>
                <a:lnTo>
                  <a:pt x="68" y="630"/>
                </a:lnTo>
                <a:lnTo>
                  <a:pt x="74" y="640"/>
                </a:lnTo>
                <a:lnTo>
                  <a:pt x="74" y="640"/>
                </a:lnTo>
                <a:lnTo>
                  <a:pt x="83" y="658"/>
                </a:lnTo>
                <a:lnTo>
                  <a:pt x="89" y="667"/>
                </a:lnTo>
                <a:lnTo>
                  <a:pt x="96" y="675"/>
                </a:lnTo>
                <a:lnTo>
                  <a:pt x="96" y="675"/>
                </a:lnTo>
                <a:lnTo>
                  <a:pt x="105" y="689"/>
                </a:lnTo>
                <a:lnTo>
                  <a:pt x="116" y="702"/>
                </a:lnTo>
                <a:lnTo>
                  <a:pt x="127" y="713"/>
                </a:lnTo>
                <a:lnTo>
                  <a:pt x="138" y="726"/>
                </a:lnTo>
                <a:lnTo>
                  <a:pt x="138" y="726"/>
                </a:lnTo>
                <a:lnTo>
                  <a:pt x="146" y="735"/>
                </a:lnTo>
                <a:lnTo>
                  <a:pt x="149" y="739"/>
                </a:lnTo>
                <a:lnTo>
                  <a:pt x="155" y="743"/>
                </a:lnTo>
                <a:lnTo>
                  <a:pt x="155" y="743"/>
                </a:lnTo>
                <a:lnTo>
                  <a:pt x="157" y="748"/>
                </a:lnTo>
                <a:lnTo>
                  <a:pt x="162" y="754"/>
                </a:lnTo>
                <a:lnTo>
                  <a:pt x="173" y="763"/>
                </a:lnTo>
                <a:lnTo>
                  <a:pt x="173" y="763"/>
                </a:lnTo>
                <a:lnTo>
                  <a:pt x="195" y="783"/>
                </a:lnTo>
                <a:lnTo>
                  <a:pt x="195" y="783"/>
                </a:lnTo>
                <a:lnTo>
                  <a:pt x="214" y="798"/>
                </a:lnTo>
                <a:lnTo>
                  <a:pt x="221" y="805"/>
                </a:lnTo>
                <a:lnTo>
                  <a:pt x="228" y="813"/>
                </a:lnTo>
                <a:lnTo>
                  <a:pt x="228" y="813"/>
                </a:lnTo>
                <a:lnTo>
                  <a:pt x="227" y="818"/>
                </a:lnTo>
                <a:lnTo>
                  <a:pt x="228" y="820"/>
                </a:lnTo>
                <a:lnTo>
                  <a:pt x="232" y="820"/>
                </a:lnTo>
                <a:lnTo>
                  <a:pt x="236" y="820"/>
                </a:lnTo>
                <a:lnTo>
                  <a:pt x="245" y="820"/>
                </a:lnTo>
                <a:lnTo>
                  <a:pt x="249" y="820"/>
                </a:lnTo>
                <a:lnTo>
                  <a:pt x="252" y="822"/>
                </a:lnTo>
                <a:lnTo>
                  <a:pt x="252" y="822"/>
                </a:lnTo>
                <a:lnTo>
                  <a:pt x="254" y="825"/>
                </a:lnTo>
                <a:lnTo>
                  <a:pt x="254" y="829"/>
                </a:lnTo>
                <a:lnTo>
                  <a:pt x="254" y="838"/>
                </a:lnTo>
                <a:lnTo>
                  <a:pt x="254" y="838"/>
                </a:lnTo>
                <a:lnTo>
                  <a:pt x="256" y="840"/>
                </a:lnTo>
                <a:lnTo>
                  <a:pt x="260" y="842"/>
                </a:lnTo>
                <a:lnTo>
                  <a:pt x="269" y="844"/>
                </a:lnTo>
                <a:lnTo>
                  <a:pt x="269" y="844"/>
                </a:lnTo>
                <a:lnTo>
                  <a:pt x="273" y="848"/>
                </a:lnTo>
                <a:lnTo>
                  <a:pt x="274" y="853"/>
                </a:lnTo>
                <a:lnTo>
                  <a:pt x="278" y="857"/>
                </a:lnTo>
                <a:lnTo>
                  <a:pt x="284" y="860"/>
                </a:lnTo>
                <a:lnTo>
                  <a:pt x="284" y="860"/>
                </a:lnTo>
                <a:close/>
                <a:moveTo>
                  <a:pt x="515" y="277"/>
                </a:moveTo>
                <a:lnTo>
                  <a:pt x="515" y="277"/>
                </a:lnTo>
                <a:lnTo>
                  <a:pt x="515" y="277"/>
                </a:lnTo>
                <a:lnTo>
                  <a:pt x="515" y="277"/>
                </a:lnTo>
                <a:lnTo>
                  <a:pt x="514" y="277"/>
                </a:lnTo>
                <a:lnTo>
                  <a:pt x="514" y="275"/>
                </a:lnTo>
                <a:lnTo>
                  <a:pt x="515" y="275"/>
                </a:lnTo>
                <a:lnTo>
                  <a:pt x="515" y="277"/>
                </a:lnTo>
                <a:lnTo>
                  <a:pt x="515" y="277"/>
                </a:lnTo>
                <a:close/>
                <a:moveTo>
                  <a:pt x="517" y="277"/>
                </a:moveTo>
                <a:lnTo>
                  <a:pt x="517" y="277"/>
                </a:lnTo>
                <a:lnTo>
                  <a:pt x="519" y="283"/>
                </a:lnTo>
                <a:lnTo>
                  <a:pt x="519" y="285"/>
                </a:lnTo>
                <a:lnTo>
                  <a:pt x="519" y="285"/>
                </a:lnTo>
                <a:lnTo>
                  <a:pt x="519" y="285"/>
                </a:lnTo>
                <a:lnTo>
                  <a:pt x="519" y="286"/>
                </a:lnTo>
                <a:lnTo>
                  <a:pt x="519" y="286"/>
                </a:lnTo>
                <a:lnTo>
                  <a:pt x="519" y="290"/>
                </a:lnTo>
                <a:lnTo>
                  <a:pt x="519" y="292"/>
                </a:lnTo>
                <a:lnTo>
                  <a:pt x="519" y="292"/>
                </a:lnTo>
                <a:lnTo>
                  <a:pt x="521" y="292"/>
                </a:lnTo>
                <a:lnTo>
                  <a:pt x="523" y="294"/>
                </a:lnTo>
                <a:lnTo>
                  <a:pt x="523" y="294"/>
                </a:lnTo>
                <a:lnTo>
                  <a:pt x="521" y="296"/>
                </a:lnTo>
                <a:lnTo>
                  <a:pt x="519" y="299"/>
                </a:lnTo>
                <a:lnTo>
                  <a:pt x="519" y="299"/>
                </a:lnTo>
                <a:lnTo>
                  <a:pt x="517" y="299"/>
                </a:lnTo>
                <a:lnTo>
                  <a:pt x="515" y="298"/>
                </a:lnTo>
                <a:lnTo>
                  <a:pt x="515" y="294"/>
                </a:lnTo>
                <a:lnTo>
                  <a:pt x="514" y="294"/>
                </a:lnTo>
                <a:lnTo>
                  <a:pt x="514" y="294"/>
                </a:lnTo>
                <a:lnTo>
                  <a:pt x="514" y="290"/>
                </a:lnTo>
                <a:lnTo>
                  <a:pt x="512" y="288"/>
                </a:lnTo>
                <a:lnTo>
                  <a:pt x="512" y="288"/>
                </a:lnTo>
                <a:lnTo>
                  <a:pt x="512" y="286"/>
                </a:lnTo>
                <a:lnTo>
                  <a:pt x="512" y="286"/>
                </a:lnTo>
                <a:lnTo>
                  <a:pt x="512" y="285"/>
                </a:lnTo>
                <a:lnTo>
                  <a:pt x="512" y="283"/>
                </a:lnTo>
                <a:lnTo>
                  <a:pt x="512" y="283"/>
                </a:lnTo>
                <a:lnTo>
                  <a:pt x="512" y="281"/>
                </a:lnTo>
                <a:lnTo>
                  <a:pt x="512" y="279"/>
                </a:lnTo>
                <a:lnTo>
                  <a:pt x="512" y="279"/>
                </a:lnTo>
                <a:lnTo>
                  <a:pt x="514" y="279"/>
                </a:lnTo>
                <a:lnTo>
                  <a:pt x="517" y="277"/>
                </a:lnTo>
                <a:lnTo>
                  <a:pt x="517" y="27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4817"/>
          <p:cNvSpPr>
            <a:spLocks noEditPoints="1"/>
          </p:cNvSpPr>
          <p:nvPr/>
        </p:nvSpPr>
        <p:spPr bwMode="auto">
          <a:xfrm>
            <a:off x="6169311" y="4824077"/>
            <a:ext cx="976093" cy="1328264"/>
          </a:xfrm>
          <a:custGeom>
            <a:avLst/>
            <a:gdLst>
              <a:gd name="T0" fmla="*/ 383 w 703"/>
              <a:gd name="T1" fmla="*/ 956 h 958"/>
              <a:gd name="T2" fmla="*/ 500 w 703"/>
              <a:gd name="T3" fmla="*/ 907 h 958"/>
              <a:gd name="T4" fmla="*/ 532 w 703"/>
              <a:gd name="T5" fmla="*/ 839 h 958"/>
              <a:gd name="T6" fmla="*/ 509 w 703"/>
              <a:gd name="T7" fmla="*/ 713 h 958"/>
              <a:gd name="T8" fmla="*/ 473 w 703"/>
              <a:gd name="T9" fmla="*/ 642 h 958"/>
              <a:gd name="T10" fmla="*/ 449 w 703"/>
              <a:gd name="T11" fmla="*/ 618 h 958"/>
              <a:gd name="T12" fmla="*/ 423 w 703"/>
              <a:gd name="T13" fmla="*/ 601 h 958"/>
              <a:gd name="T14" fmla="*/ 384 w 703"/>
              <a:gd name="T15" fmla="*/ 599 h 958"/>
              <a:gd name="T16" fmla="*/ 349 w 703"/>
              <a:gd name="T17" fmla="*/ 577 h 958"/>
              <a:gd name="T18" fmla="*/ 331 w 703"/>
              <a:gd name="T19" fmla="*/ 559 h 958"/>
              <a:gd name="T20" fmla="*/ 302 w 703"/>
              <a:gd name="T21" fmla="*/ 513 h 958"/>
              <a:gd name="T22" fmla="*/ 283 w 703"/>
              <a:gd name="T23" fmla="*/ 489 h 958"/>
              <a:gd name="T24" fmla="*/ 270 w 703"/>
              <a:gd name="T25" fmla="*/ 423 h 958"/>
              <a:gd name="T26" fmla="*/ 267 w 703"/>
              <a:gd name="T27" fmla="*/ 410 h 958"/>
              <a:gd name="T28" fmla="*/ 268 w 703"/>
              <a:gd name="T29" fmla="*/ 371 h 958"/>
              <a:gd name="T30" fmla="*/ 289 w 703"/>
              <a:gd name="T31" fmla="*/ 327 h 958"/>
              <a:gd name="T32" fmla="*/ 342 w 703"/>
              <a:gd name="T33" fmla="*/ 270 h 958"/>
              <a:gd name="T34" fmla="*/ 399 w 703"/>
              <a:gd name="T35" fmla="*/ 254 h 958"/>
              <a:gd name="T36" fmla="*/ 436 w 703"/>
              <a:gd name="T37" fmla="*/ 255 h 958"/>
              <a:gd name="T38" fmla="*/ 454 w 703"/>
              <a:gd name="T39" fmla="*/ 261 h 958"/>
              <a:gd name="T40" fmla="*/ 497 w 703"/>
              <a:gd name="T41" fmla="*/ 281 h 958"/>
              <a:gd name="T42" fmla="*/ 509 w 703"/>
              <a:gd name="T43" fmla="*/ 296 h 958"/>
              <a:gd name="T44" fmla="*/ 519 w 703"/>
              <a:gd name="T45" fmla="*/ 316 h 958"/>
              <a:gd name="T46" fmla="*/ 528 w 703"/>
              <a:gd name="T47" fmla="*/ 329 h 958"/>
              <a:gd name="T48" fmla="*/ 541 w 703"/>
              <a:gd name="T49" fmla="*/ 342 h 958"/>
              <a:gd name="T50" fmla="*/ 537 w 703"/>
              <a:gd name="T51" fmla="*/ 366 h 958"/>
              <a:gd name="T52" fmla="*/ 544 w 703"/>
              <a:gd name="T53" fmla="*/ 360 h 958"/>
              <a:gd name="T54" fmla="*/ 555 w 703"/>
              <a:gd name="T55" fmla="*/ 336 h 958"/>
              <a:gd name="T56" fmla="*/ 559 w 703"/>
              <a:gd name="T57" fmla="*/ 364 h 958"/>
              <a:gd name="T58" fmla="*/ 570 w 703"/>
              <a:gd name="T59" fmla="*/ 340 h 958"/>
              <a:gd name="T60" fmla="*/ 572 w 703"/>
              <a:gd name="T61" fmla="*/ 303 h 958"/>
              <a:gd name="T62" fmla="*/ 592 w 703"/>
              <a:gd name="T63" fmla="*/ 320 h 958"/>
              <a:gd name="T64" fmla="*/ 589 w 703"/>
              <a:gd name="T65" fmla="*/ 377 h 958"/>
              <a:gd name="T66" fmla="*/ 611 w 703"/>
              <a:gd name="T67" fmla="*/ 316 h 958"/>
              <a:gd name="T68" fmla="*/ 629 w 703"/>
              <a:gd name="T69" fmla="*/ 266 h 958"/>
              <a:gd name="T70" fmla="*/ 651 w 703"/>
              <a:gd name="T71" fmla="*/ 349 h 958"/>
              <a:gd name="T72" fmla="*/ 673 w 703"/>
              <a:gd name="T73" fmla="*/ 316 h 958"/>
              <a:gd name="T74" fmla="*/ 629 w 703"/>
              <a:gd name="T75" fmla="*/ 458 h 958"/>
              <a:gd name="T76" fmla="*/ 620 w 703"/>
              <a:gd name="T77" fmla="*/ 474 h 958"/>
              <a:gd name="T78" fmla="*/ 677 w 703"/>
              <a:gd name="T79" fmla="*/ 347 h 958"/>
              <a:gd name="T80" fmla="*/ 703 w 703"/>
              <a:gd name="T81" fmla="*/ 320 h 958"/>
              <a:gd name="T82" fmla="*/ 703 w 703"/>
              <a:gd name="T83" fmla="*/ 290 h 958"/>
              <a:gd name="T84" fmla="*/ 679 w 703"/>
              <a:gd name="T85" fmla="*/ 193 h 958"/>
              <a:gd name="T86" fmla="*/ 622 w 703"/>
              <a:gd name="T87" fmla="*/ 103 h 958"/>
              <a:gd name="T88" fmla="*/ 532 w 703"/>
              <a:gd name="T89" fmla="*/ 29 h 958"/>
              <a:gd name="T90" fmla="*/ 425 w 703"/>
              <a:gd name="T91" fmla="*/ 0 h 958"/>
              <a:gd name="T92" fmla="*/ 226 w 703"/>
              <a:gd name="T93" fmla="*/ 44 h 958"/>
              <a:gd name="T94" fmla="*/ 92 w 703"/>
              <a:gd name="T95" fmla="*/ 151 h 958"/>
              <a:gd name="T96" fmla="*/ 24 w 703"/>
              <a:gd name="T97" fmla="*/ 277 h 958"/>
              <a:gd name="T98" fmla="*/ 0 w 703"/>
              <a:gd name="T99" fmla="*/ 428 h 958"/>
              <a:gd name="T100" fmla="*/ 15 w 703"/>
              <a:gd name="T101" fmla="*/ 544 h 958"/>
              <a:gd name="T102" fmla="*/ 44 w 703"/>
              <a:gd name="T103" fmla="*/ 634 h 958"/>
              <a:gd name="T104" fmla="*/ 105 w 703"/>
              <a:gd name="T105" fmla="*/ 741 h 958"/>
              <a:gd name="T106" fmla="*/ 206 w 703"/>
              <a:gd name="T107" fmla="*/ 851 h 958"/>
              <a:gd name="T108" fmla="*/ 267 w 703"/>
              <a:gd name="T109" fmla="*/ 894 h 958"/>
              <a:gd name="T110" fmla="*/ 298 w 703"/>
              <a:gd name="T111" fmla="*/ 938 h 958"/>
              <a:gd name="T112" fmla="*/ 544 w 703"/>
              <a:gd name="T113" fmla="*/ 322 h 958"/>
              <a:gd name="T114" fmla="*/ 544 w 703"/>
              <a:gd name="T115" fmla="*/ 336 h 958"/>
              <a:gd name="T116" fmla="*/ 535 w 703"/>
              <a:gd name="T117" fmla="*/ 322 h 958"/>
              <a:gd name="T118" fmla="*/ 543 w 703"/>
              <a:gd name="T119" fmla="*/ 316 h 9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03" h="958">
                <a:moveTo>
                  <a:pt x="298" y="938"/>
                </a:moveTo>
                <a:lnTo>
                  <a:pt x="298" y="938"/>
                </a:lnTo>
                <a:lnTo>
                  <a:pt x="303" y="940"/>
                </a:lnTo>
                <a:lnTo>
                  <a:pt x="311" y="942"/>
                </a:lnTo>
                <a:lnTo>
                  <a:pt x="311" y="942"/>
                </a:lnTo>
                <a:lnTo>
                  <a:pt x="324" y="949"/>
                </a:lnTo>
                <a:lnTo>
                  <a:pt x="331" y="951"/>
                </a:lnTo>
                <a:lnTo>
                  <a:pt x="338" y="954"/>
                </a:lnTo>
                <a:lnTo>
                  <a:pt x="338" y="954"/>
                </a:lnTo>
                <a:lnTo>
                  <a:pt x="353" y="954"/>
                </a:lnTo>
                <a:lnTo>
                  <a:pt x="368" y="954"/>
                </a:lnTo>
                <a:lnTo>
                  <a:pt x="368" y="954"/>
                </a:lnTo>
                <a:lnTo>
                  <a:pt x="375" y="956"/>
                </a:lnTo>
                <a:lnTo>
                  <a:pt x="383" y="956"/>
                </a:lnTo>
                <a:lnTo>
                  <a:pt x="383" y="956"/>
                </a:lnTo>
                <a:lnTo>
                  <a:pt x="401" y="958"/>
                </a:lnTo>
                <a:lnTo>
                  <a:pt x="408" y="956"/>
                </a:lnTo>
                <a:lnTo>
                  <a:pt x="414" y="953"/>
                </a:lnTo>
                <a:lnTo>
                  <a:pt x="414" y="953"/>
                </a:lnTo>
                <a:lnTo>
                  <a:pt x="430" y="949"/>
                </a:lnTo>
                <a:lnTo>
                  <a:pt x="445" y="943"/>
                </a:lnTo>
                <a:lnTo>
                  <a:pt x="445" y="943"/>
                </a:lnTo>
                <a:lnTo>
                  <a:pt x="451" y="943"/>
                </a:lnTo>
                <a:lnTo>
                  <a:pt x="451" y="943"/>
                </a:lnTo>
                <a:lnTo>
                  <a:pt x="465" y="934"/>
                </a:lnTo>
                <a:lnTo>
                  <a:pt x="480" y="921"/>
                </a:lnTo>
                <a:lnTo>
                  <a:pt x="493" y="910"/>
                </a:lnTo>
                <a:lnTo>
                  <a:pt x="500" y="907"/>
                </a:lnTo>
                <a:lnTo>
                  <a:pt x="509" y="903"/>
                </a:lnTo>
                <a:lnTo>
                  <a:pt x="509" y="903"/>
                </a:lnTo>
                <a:lnTo>
                  <a:pt x="513" y="894"/>
                </a:lnTo>
                <a:lnTo>
                  <a:pt x="517" y="883"/>
                </a:lnTo>
                <a:lnTo>
                  <a:pt x="517" y="883"/>
                </a:lnTo>
                <a:lnTo>
                  <a:pt x="521" y="879"/>
                </a:lnTo>
                <a:lnTo>
                  <a:pt x="522" y="875"/>
                </a:lnTo>
                <a:lnTo>
                  <a:pt x="522" y="875"/>
                </a:lnTo>
                <a:lnTo>
                  <a:pt x="526" y="866"/>
                </a:lnTo>
                <a:lnTo>
                  <a:pt x="526" y="859"/>
                </a:lnTo>
                <a:lnTo>
                  <a:pt x="528" y="850"/>
                </a:lnTo>
                <a:lnTo>
                  <a:pt x="532" y="842"/>
                </a:lnTo>
                <a:lnTo>
                  <a:pt x="532" y="842"/>
                </a:lnTo>
                <a:lnTo>
                  <a:pt x="532" y="839"/>
                </a:lnTo>
                <a:lnTo>
                  <a:pt x="530" y="837"/>
                </a:lnTo>
                <a:lnTo>
                  <a:pt x="530" y="837"/>
                </a:lnTo>
                <a:lnTo>
                  <a:pt x="530" y="807"/>
                </a:lnTo>
                <a:lnTo>
                  <a:pt x="530" y="793"/>
                </a:lnTo>
                <a:lnTo>
                  <a:pt x="530" y="780"/>
                </a:lnTo>
                <a:lnTo>
                  <a:pt x="530" y="780"/>
                </a:lnTo>
                <a:lnTo>
                  <a:pt x="528" y="772"/>
                </a:lnTo>
                <a:lnTo>
                  <a:pt x="526" y="763"/>
                </a:lnTo>
                <a:lnTo>
                  <a:pt x="524" y="748"/>
                </a:lnTo>
                <a:lnTo>
                  <a:pt x="524" y="748"/>
                </a:lnTo>
                <a:lnTo>
                  <a:pt x="517" y="732"/>
                </a:lnTo>
                <a:lnTo>
                  <a:pt x="517" y="732"/>
                </a:lnTo>
                <a:lnTo>
                  <a:pt x="509" y="713"/>
                </a:lnTo>
                <a:lnTo>
                  <a:pt x="509" y="713"/>
                </a:lnTo>
                <a:lnTo>
                  <a:pt x="509" y="706"/>
                </a:lnTo>
                <a:lnTo>
                  <a:pt x="508" y="699"/>
                </a:lnTo>
                <a:lnTo>
                  <a:pt x="508" y="699"/>
                </a:lnTo>
                <a:lnTo>
                  <a:pt x="498" y="684"/>
                </a:lnTo>
                <a:lnTo>
                  <a:pt x="498" y="684"/>
                </a:lnTo>
                <a:lnTo>
                  <a:pt x="498" y="679"/>
                </a:lnTo>
                <a:lnTo>
                  <a:pt x="498" y="679"/>
                </a:lnTo>
                <a:lnTo>
                  <a:pt x="489" y="658"/>
                </a:lnTo>
                <a:lnTo>
                  <a:pt x="486" y="651"/>
                </a:lnTo>
                <a:lnTo>
                  <a:pt x="480" y="645"/>
                </a:lnTo>
                <a:lnTo>
                  <a:pt x="480" y="645"/>
                </a:lnTo>
                <a:lnTo>
                  <a:pt x="476" y="644"/>
                </a:lnTo>
                <a:lnTo>
                  <a:pt x="476" y="644"/>
                </a:lnTo>
                <a:lnTo>
                  <a:pt x="473" y="642"/>
                </a:lnTo>
                <a:lnTo>
                  <a:pt x="467" y="638"/>
                </a:lnTo>
                <a:lnTo>
                  <a:pt x="463" y="633"/>
                </a:lnTo>
                <a:lnTo>
                  <a:pt x="462" y="627"/>
                </a:lnTo>
                <a:lnTo>
                  <a:pt x="462" y="627"/>
                </a:lnTo>
                <a:lnTo>
                  <a:pt x="460" y="627"/>
                </a:lnTo>
                <a:lnTo>
                  <a:pt x="458" y="627"/>
                </a:lnTo>
                <a:lnTo>
                  <a:pt x="458" y="627"/>
                </a:lnTo>
                <a:lnTo>
                  <a:pt x="458" y="620"/>
                </a:lnTo>
                <a:lnTo>
                  <a:pt x="458" y="616"/>
                </a:lnTo>
                <a:lnTo>
                  <a:pt x="456" y="614"/>
                </a:lnTo>
                <a:lnTo>
                  <a:pt x="456" y="614"/>
                </a:lnTo>
                <a:lnTo>
                  <a:pt x="452" y="616"/>
                </a:lnTo>
                <a:lnTo>
                  <a:pt x="449" y="618"/>
                </a:lnTo>
                <a:lnTo>
                  <a:pt x="449" y="618"/>
                </a:lnTo>
                <a:lnTo>
                  <a:pt x="447" y="618"/>
                </a:lnTo>
                <a:lnTo>
                  <a:pt x="445" y="614"/>
                </a:lnTo>
                <a:lnTo>
                  <a:pt x="445" y="612"/>
                </a:lnTo>
                <a:lnTo>
                  <a:pt x="443" y="610"/>
                </a:lnTo>
                <a:lnTo>
                  <a:pt x="443" y="610"/>
                </a:lnTo>
                <a:lnTo>
                  <a:pt x="440" y="612"/>
                </a:lnTo>
                <a:lnTo>
                  <a:pt x="436" y="614"/>
                </a:lnTo>
                <a:lnTo>
                  <a:pt x="436" y="614"/>
                </a:lnTo>
                <a:lnTo>
                  <a:pt x="432" y="614"/>
                </a:lnTo>
                <a:lnTo>
                  <a:pt x="429" y="612"/>
                </a:lnTo>
                <a:lnTo>
                  <a:pt x="425" y="607"/>
                </a:lnTo>
                <a:lnTo>
                  <a:pt x="425" y="607"/>
                </a:lnTo>
                <a:lnTo>
                  <a:pt x="423" y="603"/>
                </a:lnTo>
                <a:lnTo>
                  <a:pt x="423" y="601"/>
                </a:lnTo>
                <a:lnTo>
                  <a:pt x="423" y="601"/>
                </a:lnTo>
                <a:lnTo>
                  <a:pt x="423" y="601"/>
                </a:lnTo>
                <a:lnTo>
                  <a:pt x="419" y="603"/>
                </a:lnTo>
                <a:lnTo>
                  <a:pt x="414" y="610"/>
                </a:lnTo>
                <a:lnTo>
                  <a:pt x="414" y="610"/>
                </a:lnTo>
                <a:lnTo>
                  <a:pt x="410" y="612"/>
                </a:lnTo>
                <a:lnTo>
                  <a:pt x="406" y="614"/>
                </a:lnTo>
                <a:lnTo>
                  <a:pt x="403" y="612"/>
                </a:lnTo>
                <a:lnTo>
                  <a:pt x="399" y="610"/>
                </a:lnTo>
                <a:lnTo>
                  <a:pt x="394" y="607"/>
                </a:lnTo>
                <a:lnTo>
                  <a:pt x="390" y="605"/>
                </a:lnTo>
                <a:lnTo>
                  <a:pt x="386" y="605"/>
                </a:lnTo>
                <a:lnTo>
                  <a:pt x="386" y="605"/>
                </a:lnTo>
                <a:lnTo>
                  <a:pt x="384" y="599"/>
                </a:lnTo>
                <a:lnTo>
                  <a:pt x="381" y="599"/>
                </a:lnTo>
                <a:lnTo>
                  <a:pt x="375" y="598"/>
                </a:lnTo>
                <a:lnTo>
                  <a:pt x="372" y="596"/>
                </a:lnTo>
                <a:lnTo>
                  <a:pt x="372" y="596"/>
                </a:lnTo>
                <a:lnTo>
                  <a:pt x="372" y="592"/>
                </a:lnTo>
                <a:lnTo>
                  <a:pt x="372" y="592"/>
                </a:lnTo>
                <a:lnTo>
                  <a:pt x="368" y="590"/>
                </a:lnTo>
                <a:lnTo>
                  <a:pt x="362" y="590"/>
                </a:lnTo>
                <a:lnTo>
                  <a:pt x="362" y="590"/>
                </a:lnTo>
                <a:lnTo>
                  <a:pt x="357" y="587"/>
                </a:lnTo>
                <a:lnTo>
                  <a:pt x="353" y="585"/>
                </a:lnTo>
                <a:lnTo>
                  <a:pt x="353" y="585"/>
                </a:lnTo>
                <a:lnTo>
                  <a:pt x="353" y="579"/>
                </a:lnTo>
                <a:lnTo>
                  <a:pt x="349" y="577"/>
                </a:lnTo>
                <a:lnTo>
                  <a:pt x="346" y="577"/>
                </a:lnTo>
                <a:lnTo>
                  <a:pt x="342" y="576"/>
                </a:lnTo>
                <a:lnTo>
                  <a:pt x="342" y="576"/>
                </a:lnTo>
                <a:lnTo>
                  <a:pt x="342" y="572"/>
                </a:lnTo>
                <a:lnTo>
                  <a:pt x="340" y="568"/>
                </a:lnTo>
                <a:lnTo>
                  <a:pt x="340" y="568"/>
                </a:lnTo>
                <a:lnTo>
                  <a:pt x="338" y="568"/>
                </a:lnTo>
                <a:lnTo>
                  <a:pt x="337" y="566"/>
                </a:lnTo>
                <a:lnTo>
                  <a:pt x="337" y="566"/>
                </a:lnTo>
                <a:lnTo>
                  <a:pt x="335" y="563"/>
                </a:lnTo>
                <a:lnTo>
                  <a:pt x="335" y="561"/>
                </a:lnTo>
                <a:lnTo>
                  <a:pt x="335" y="561"/>
                </a:lnTo>
                <a:lnTo>
                  <a:pt x="331" y="559"/>
                </a:lnTo>
                <a:lnTo>
                  <a:pt x="331" y="559"/>
                </a:lnTo>
                <a:lnTo>
                  <a:pt x="331" y="557"/>
                </a:lnTo>
                <a:lnTo>
                  <a:pt x="331" y="555"/>
                </a:lnTo>
                <a:lnTo>
                  <a:pt x="331" y="555"/>
                </a:lnTo>
                <a:lnTo>
                  <a:pt x="327" y="553"/>
                </a:lnTo>
                <a:lnTo>
                  <a:pt x="326" y="553"/>
                </a:lnTo>
                <a:lnTo>
                  <a:pt x="326" y="553"/>
                </a:lnTo>
                <a:lnTo>
                  <a:pt x="320" y="546"/>
                </a:lnTo>
                <a:lnTo>
                  <a:pt x="316" y="542"/>
                </a:lnTo>
                <a:lnTo>
                  <a:pt x="313" y="541"/>
                </a:lnTo>
                <a:lnTo>
                  <a:pt x="313" y="541"/>
                </a:lnTo>
                <a:lnTo>
                  <a:pt x="311" y="535"/>
                </a:lnTo>
                <a:lnTo>
                  <a:pt x="307" y="528"/>
                </a:lnTo>
                <a:lnTo>
                  <a:pt x="302" y="522"/>
                </a:lnTo>
                <a:lnTo>
                  <a:pt x="302" y="513"/>
                </a:lnTo>
                <a:lnTo>
                  <a:pt x="302" y="513"/>
                </a:lnTo>
                <a:lnTo>
                  <a:pt x="298" y="511"/>
                </a:lnTo>
                <a:lnTo>
                  <a:pt x="296" y="507"/>
                </a:lnTo>
                <a:lnTo>
                  <a:pt x="296" y="507"/>
                </a:lnTo>
                <a:lnTo>
                  <a:pt x="294" y="507"/>
                </a:lnTo>
                <a:lnTo>
                  <a:pt x="294" y="506"/>
                </a:lnTo>
                <a:lnTo>
                  <a:pt x="294" y="506"/>
                </a:lnTo>
                <a:lnTo>
                  <a:pt x="292" y="502"/>
                </a:lnTo>
                <a:lnTo>
                  <a:pt x="289" y="498"/>
                </a:lnTo>
                <a:lnTo>
                  <a:pt x="287" y="495"/>
                </a:lnTo>
                <a:lnTo>
                  <a:pt x="285" y="489"/>
                </a:lnTo>
                <a:lnTo>
                  <a:pt x="285" y="489"/>
                </a:lnTo>
                <a:lnTo>
                  <a:pt x="283" y="489"/>
                </a:lnTo>
                <a:lnTo>
                  <a:pt x="283" y="489"/>
                </a:lnTo>
                <a:lnTo>
                  <a:pt x="283" y="482"/>
                </a:lnTo>
                <a:lnTo>
                  <a:pt x="281" y="474"/>
                </a:lnTo>
                <a:lnTo>
                  <a:pt x="280" y="469"/>
                </a:lnTo>
                <a:lnTo>
                  <a:pt x="276" y="463"/>
                </a:lnTo>
                <a:lnTo>
                  <a:pt x="276" y="463"/>
                </a:lnTo>
                <a:lnTo>
                  <a:pt x="278" y="460"/>
                </a:lnTo>
                <a:lnTo>
                  <a:pt x="276" y="456"/>
                </a:lnTo>
                <a:lnTo>
                  <a:pt x="272" y="447"/>
                </a:lnTo>
                <a:lnTo>
                  <a:pt x="272" y="447"/>
                </a:lnTo>
                <a:lnTo>
                  <a:pt x="272" y="441"/>
                </a:lnTo>
                <a:lnTo>
                  <a:pt x="272" y="438"/>
                </a:lnTo>
                <a:lnTo>
                  <a:pt x="272" y="438"/>
                </a:lnTo>
                <a:lnTo>
                  <a:pt x="270" y="428"/>
                </a:lnTo>
                <a:lnTo>
                  <a:pt x="270" y="423"/>
                </a:lnTo>
                <a:lnTo>
                  <a:pt x="270" y="423"/>
                </a:lnTo>
                <a:lnTo>
                  <a:pt x="270" y="419"/>
                </a:lnTo>
                <a:lnTo>
                  <a:pt x="270" y="419"/>
                </a:lnTo>
                <a:lnTo>
                  <a:pt x="268" y="417"/>
                </a:lnTo>
                <a:lnTo>
                  <a:pt x="267" y="414"/>
                </a:lnTo>
                <a:lnTo>
                  <a:pt x="267" y="414"/>
                </a:lnTo>
                <a:lnTo>
                  <a:pt x="267" y="410"/>
                </a:lnTo>
                <a:lnTo>
                  <a:pt x="267" y="408"/>
                </a:lnTo>
                <a:lnTo>
                  <a:pt x="267" y="408"/>
                </a:lnTo>
                <a:lnTo>
                  <a:pt x="267" y="408"/>
                </a:lnTo>
                <a:lnTo>
                  <a:pt x="267" y="408"/>
                </a:lnTo>
                <a:lnTo>
                  <a:pt x="267" y="408"/>
                </a:lnTo>
                <a:lnTo>
                  <a:pt x="267" y="410"/>
                </a:lnTo>
                <a:lnTo>
                  <a:pt x="267" y="410"/>
                </a:lnTo>
                <a:lnTo>
                  <a:pt x="267" y="410"/>
                </a:lnTo>
                <a:lnTo>
                  <a:pt x="267" y="410"/>
                </a:lnTo>
                <a:lnTo>
                  <a:pt x="267" y="410"/>
                </a:lnTo>
                <a:lnTo>
                  <a:pt x="267" y="410"/>
                </a:lnTo>
                <a:lnTo>
                  <a:pt x="267" y="410"/>
                </a:lnTo>
                <a:lnTo>
                  <a:pt x="267" y="410"/>
                </a:lnTo>
                <a:lnTo>
                  <a:pt x="267" y="406"/>
                </a:lnTo>
                <a:lnTo>
                  <a:pt x="267" y="406"/>
                </a:lnTo>
                <a:lnTo>
                  <a:pt x="265" y="399"/>
                </a:lnTo>
                <a:lnTo>
                  <a:pt x="267" y="392"/>
                </a:lnTo>
                <a:lnTo>
                  <a:pt x="270" y="379"/>
                </a:lnTo>
                <a:lnTo>
                  <a:pt x="270" y="379"/>
                </a:lnTo>
                <a:lnTo>
                  <a:pt x="268" y="375"/>
                </a:lnTo>
                <a:lnTo>
                  <a:pt x="268" y="371"/>
                </a:lnTo>
                <a:lnTo>
                  <a:pt x="268" y="371"/>
                </a:lnTo>
                <a:lnTo>
                  <a:pt x="268" y="368"/>
                </a:lnTo>
                <a:lnTo>
                  <a:pt x="270" y="364"/>
                </a:lnTo>
                <a:lnTo>
                  <a:pt x="272" y="362"/>
                </a:lnTo>
                <a:lnTo>
                  <a:pt x="274" y="358"/>
                </a:lnTo>
                <a:lnTo>
                  <a:pt x="274" y="358"/>
                </a:lnTo>
                <a:lnTo>
                  <a:pt x="274" y="355"/>
                </a:lnTo>
                <a:lnTo>
                  <a:pt x="274" y="355"/>
                </a:lnTo>
                <a:lnTo>
                  <a:pt x="276" y="351"/>
                </a:lnTo>
                <a:lnTo>
                  <a:pt x="278" y="347"/>
                </a:lnTo>
                <a:lnTo>
                  <a:pt x="278" y="347"/>
                </a:lnTo>
                <a:lnTo>
                  <a:pt x="281" y="336"/>
                </a:lnTo>
                <a:lnTo>
                  <a:pt x="283" y="331"/>
                </a:lnTo>
                <a:lnTo>
                  <a:pt x="289" y="327"/>
                </a:lnTo>
                <a:lnTo>
                  <a:pt x="289" y="327"/>
                </a:lnTo>
                <a:lnTo>
                  <a:pt x="291" y="320"/>
                </a:lnTo>
                <a:lnTo>
                  <a:pt x="294" y="312"/>
                </a:lnTo>
                <a:lnTo>
                  <a:pt x="307" y="301"/>
                </a:lnTo>
                <a:lnTo>
                  <a:pt x="307" y="301"/>
                </a:lnTo>
                <a:lnTo>
                  <a:pt x="307" y="298"/>
                </a:lnTo>
                <a:lnTo>
                  <a:pt x="307" y="298"/>
                </a:lnTo>
                <a:lnTo>
                  <a:pt x="311" y="296"/>
                </a:lnTo>
                <a:lnTo>
                  <a:pt x="311" y="296"/>
                </a:lnTo>
                <a:lnTo>
                  <a:pt x="320" y="285"/>
                </a:lnTo>
                <a:lnTo>
                  <a:pt x="324" y="281"/>
                </a:lnTo>
                <a:lnTo>
                  <a:pt x="331" y="279"/>
                </a:lnTo>
                <a:lnTo>
                  <a:pt x="331" y="279"/>
                </a:lnTo>
                <a:lnTo>
                  <a:pt x="342" y="270"/>
                </a:lnTo>
                <a:lnTo>
                  <a:pt x="353" y="265"/>
                </a:lnTo>
                <a:lnTo>
                  <a:pt x="366" y="259"/>
                </a:lnTo>
                <a:lnTo>
                  <a:pt x="379" y="255"/>
                </a:lnTo>
                <a:lnTo>
                  <a:pt x="386" y="255"/>
                </a:lnTo>
                <a:lnTo>
                  <a:pt x="392" y="254"/>
                </a:lnTo>
                <a:lnTo>
                  <a:pt x="392" y="254"/>
                </a:lnTo>
                <a:lnTo>
                  <a:pt x="395" y="254"/>
                </a:lnTo>
                <a:lnTo>
                  <a:pt x="399" y="254"/>
                </a:lnTo>
                <a:lnTo>
                  <a:pt x="401" y="254"/>
                </a:lnTo>
                <a:lnTo>
                  <a:pt x="401" y="254"/>
                </a:lnTo>
                <a:lnTo>
                  <a:pt x="401" y="254"/>
                </a:lnTo>
                <a:lnTo>
                  <a:pt x="399" y="254"/>
                </a:lnTo>
                <a:lnTo>
                  <a:pt x="399" y="254"/>
                </a:lnTo>
                <a:lnTo>
                  <a:pt x="399" y="254"/>
                </a:lnTo>
                <a:lnTo>
                  <a:pt x="399" y="254"/>
                </a:lnTo>
                <a:lnTo>
                  <a:pt x="399" y="254"/>
                </a:lnTo>
                <a:lnTo>
                  <a:pt x="405" y="254"/>
                </a:lnTo>
                <a:lnTo>
                  <a:pt x="405" y="254"/>
                </a:lnTo>
                <a:lnTo>
                  <a:pt x="423" y="252"/>
                </a:lnTo>
                <a:lnTo>
                  <a:pt x="423" y="252"/>
                </a:lnTo>
                <a:lnTo>
                  <a:pt x="425" y="254"/>
                </a:lnTo>
                <a:lnTo>
                  <a:pt x="427" y="254"/>
                </a:lnTo>
                <a:lnTo>
                  <a:pt x="430" y="254"/>
                </a:lnTo>
                <a:lnTo>
                  <a:pt x="430" y="254"/>
                </a:lnTo>
                <a:lnTo>
                  <a:pt x="430" y="255"/>
                </a:lnTo>
                <a:lnTo>
                  <a:pt x="432" y="257"/>
                </a:lnTo>
                <a:lnTo>
                  <a:pt x="432" y="257"/>
                </a:lnTo>
                <a:lnTo>
                  <a:pt x="436" y="255"/>
                </a:lnTo>
                <a:lnTo>
                  <a:pt x="438" y="257"/>
                </a:lnTo>
                <a:lnTo>
                  <a:pt x="440" y="259"/>
                </a:lnTo>
                <a:lnTo>
                  <a:pt x="443" y="261"/>
                </a:lnTo>
                <a:lnTo>
                  <a:pt x="443" y="261"/>
                </a:lnTo>
                <a:lnTo>
                  <a:pt x="445" y="259"/>
                </a:lnTo>
                <a:lnTo>
                  <a:pt x="447" y="259"/>
                </a:lnTo>
                <a:lnTo>
                  <a:pt x="449" y="259"/>
                </a:lnTo>
                <a:lnTo>
                  <a:pt x="451" y="259"/>
                </a:lnTo>
                <a:lnTo>
                  <a:pt x="451" y="259"/>
                </a:lnTo>
                <a:lnTo>
                  <a:pt x="449" y="261"/>
                </a:lnTo>
                <a:lnTo>
                  <a:pt x="447" y="263"/>
                </a:lnTo>
                <a:lnTo>
                  <a:pt x="447" y="263"/>
                </a:lnTo>
                <a:lnTo>
                  <a:pt x="451" y="261"/>
                </a:lnTo>
                <a:lnTo>
                  <a:pt x="454" y="261"/>
                </a:lnTo>
                <a:lnTo>
                  <a:pt x="458" y="263"/>
                </a:lnTo>
                <a:lnTo>
                  <a:pt x="462" y="266"/>
                </a:lnTo>
                <a:lnTo>
                  <a:pt x="465" y="268"/>
                </a:lnTo>
                <a:lnTo>
                  <a:pt x="465" y="268"/>
                </a:lnTo>
                <a:lnTo>
                  <a:pt x="467" y="266"/>
                </a:lnTo>
                <a:lnTo>
                  <a:pt x="467" y="266"/>
                </a:lnTo>
                <a:lnTo>
                  <a:pt x="467" y="268"/>
                </a:lnTo>
                <a:lnTo>
                  <a:pt x="467" y="268"/>
                </a:lnTo>
                <a:lnTo>
                  <a:pt x="471" y="268"/>
                </a:lnTo>
                <a:lnTo>
                  <a:pt x="471" y="268"/>
                </a:lnTo>
                <a:lnTo>
                  <a:pt x="476" y="272"/>
                </a:lnTo>
                <a:lnTo>
                  <a:pt x="482" y="274"/>
                </a:lnTo>
                <a:lnTo>
                  <a:pt x="489" y="277"/>
                </a:lnTo>
                <a:lnTo>
                  <a:pt x="497" y="281"/>
                </a:lnTo>
                <a:lnTo>
                  <a:pt x="497" y="281"/>
                </a:lnTo>
                <a:lnTo>
                  <a:pt x="493" y="285"/>
                </a:lnTo>
                <a:lnTo>
                  <a:pt x="493" y="287"/>
                </a:lnTo>
                <a:lnTo>
                  <a:pt x="495" y="287"/>
                </a:lnTo>
                <a:lnTo>
                  <a:pt x="495" y="287"/>
                </a:lnTo>
                <a:lnTo>
                  <a:pt x="495" y="285"/>
                </a:lnTo>
                <a:lnTo>
                  <a:pt x="498" y="281"/>
                </a:lnTo>
                <a:lnTo>
                  <a:pt x="498" y="281"/>
                </a:lnTo>
                <a:lnTo>
                  <a:pt x="500" y="285"/>
                </a:lnTo>
                <a:lnTo>
                  <a:pt x="506" y="289"/>
                </a:lnTo>
                <a:lnTo>
                  <a:pt x="506" y="289"/>
                </a:lnTo>
                <a:lnTo>
                  <a:pt x="506" y="292"/>
                </a:lnTo>
                <a:lnTo>
                  <a:pt x="506" y="294"/>
                </a:lnTo>
                <a:lnTo>
                  <a:pt x="509" y="296"/>
                </a:lnTo>
                <a:lnTo>
                  <a:pt x="509" y="296"/>
                </a:lnTo>
                <a:lnTo>
                  <a:pt x="511" y="296"/>
                </a:lnTo>
                <a:lnTo>
                  <a:pt x="511" y="294"/>
                </a:lnTo>
                <a:lnTo>
                  <a:pt x="513" y="296"/>
                </a:lnTo>
                <a:lnTo>
                  <a:pt x="513" y="296"/>
                </a:lnTo>
                <a:lnTo>
                  <a:pt x="513" y="300"/>
                </a:lnTo>
                <a:lnTo>
                  <a:pt x="513" y="301"/>
                </a:lnTo>
                <a:lnTo>
                  <a:pt x="515" y="305"/>
                </a:lnTo>
                <a:lnTo>
                  <a:pt x="515" y="307"/>
                </a:lnTo>
                <a:lnTo>
                  <a:pt x="515" y="307"/>
                </a:lnTo>
                <a:lnTo>
                  <a:pt x="517" y="309"/>
                </a:lnTo>
                <a:lnTo>
                  <a:pt x="519" y="311"/>
                </a:lnTo>
                <a:lnTo>
                  <a:pt x="519" y="314"/>
                </a:lnTo>
                <a:lnTo>
                  <a:pt x="519" y="316"/>
                </a:lnTo>
                <a:lnTo>
                  <a:pt x="519" y="316"/>
                </a:lnTo>
                <a:lnTo>
                  <a:pt x="519" y="316"/>
                </a:lnTo>
                <a:lnTo>
                  <a:pt x="521" y="314"/>
                </a:lnTo>
                <a:lnTo>
                  <a:pt x="522" y="314"/>
                </a:lnTo>
                <a:lnTo>
                  <a:pt x="522" y="314"/>
                </a:lnTo>
                <a:lnTo>
                  <a:pt x="524" y="318"/>
                </a:lnTo>
                <a:lnTo>
                  <a:pt x="524" y="318"/>
                </a:lnTo>
                <a:lnTo>
                  <a:pt x="524" y="322"/>
                </a:lnTo>
                <a:lnTo>
                  <a:pt x="524" y="322"/>
                </a:lnTo>
                <a:lnTo>
                  <a:pt x="524" y="323"/>
                </a:lnTo>
                <a:lnTo>
                  <a:pt x="522" y="325"/>
                </a:lnTo>
                <a:lnTo>
                  <a:pt x="522" y="325"/>
                </a:lnTo>
                <a:lnTo>
                  <a:pt x="526" y="327"/>
                </a:lnTo>
                <a:lnTo>
                  <a:pt x="528" y="329"/>
                </a:lnTo>
                <a:lnTo>
                  <a:pt x="528" y="329"/>
                </a:lnTo>
                <a:lnTo>
                  <a:pt x="526" y="329"/>
                </a:lnTo>
                <a:lnTo>
                  <a:pt x="524" y="329"/>
                </a:lnTo>
                <a:lnTo>
                  <a:pt x="524" y="331"/>
                </a:lnTo>
                <a:lnTo>
                  <a:pt x="524" y="331"/>
                </a:lnTo>
                <a:lnTo>
                  <a:pt x="528" y="331"/>
                </a:lnTo>
                <a:lnTo>
                  <a:pt x="532" y="331"/>
                </a:lnTo>
                <a:lnTo>
                  <a:pt x="532" y="331"/>
                </a:lnTo>
                <a:lnTo>
                  <a:pt x="535" y="333"/>
                </a:lnTo>
                <a:lnTo>
                  <a:pt x="537" y="333"/>
                </a:lnTo>
                <a:lnTo>
                  <a:pt x="537" y="333"/>
                </a:lnTo>
                <a:lnTo>
                  <a:pt x="537" y="335"/>
                </a:lnTo>
                <a:lnTo>
                  <a:pt x="537" y="338"/>
                </a:lnTo>
                <a:lnTo>
                  <a:pt x="541" y="342"/>
                </a:lnTo>
                <a:lnTo>
                  <a:pt x="541" y="342"/>
                </a:lnTo>
                <a:lnTo>
                  <a:pt x="539" y="346"/>
                </a:lnTo>
                <a:lnTo>
                  <a:pt x="539" y="351"/>
                </a:lnTo>
                <a:lnTo>
                  <a:pt x="539" y="351"/>
                </a:lnTo>
                <a:lnTo>
                  <a:pt x="541" y="355"/>
                </a:lnTo>
                <a:lnTo>
                  <a:pt x="541" y="358"/>
                </a:lnTo>
                <a:lnTo>
                  <a:pt x="541" y="358"/>
                </a:lnTo>
                <a:lnTo>
                  <a:pt x="537" y="360"/>
                </a:lnTo>
                <a:lnTo>
                  <a:pt x="535" y="364"/>
                </a:lnTo>
                <a:lnTo>
                  <a:pt x="535" y="364"/>
                </a:lnTo>
                <a:lnTo>
                  <a:pt x="537" y="364"/>
                </a:lnTo>
                <a:lnTo>
                  <a:pt x="537" y="364"/>
                </a:lnTo>
                <a:lnTo>
                  <a:pt x="537" y="366"/>
                </a:lnTo>
                <a:lnTo>
                  <a:pt x="537" y="366"/>
                </a:lnTo>
                <a:lnTo>
                  <a:pt x="532" y="379"/>
                </a:lnTo>
                <a:lnTo>
                  <a:pt x="528" y="392"/>
                </a:lnTo>
                <a:lnTo>
                  <a:pt x="528" y="392"/>
                </a:lnTo>
                <a:lnTo>
                  <a:pt x="532" y="384"/>
                </a:lnTo>
                <a:lnTo>
                  <a:pt x="535" y="377"/>
                </a:lnTo>
                <a:lnTo>
                  <a:pt x="535" y="377"/>
                </a:lnTo>
                <a:lnTo>
                  <a:pt x="539" y="371"/>
                </a:lnTo>
                <a:lnTo>
                  <a:pt x="539" y="369"/>
                </a:lnTo>
                <a:lnTo>
                  <a:pt x="539" y="364"/>
                </a:lnTo>
                <a:lnTo>
                  <a:pt x="539" y="364"/>
                </a:lnTo>
                <a:lnTo>
                  <a:pt x="541" y="364"/>
                </a:lnTo>
                <a:lnTo>
                  <a:pt x="543" y="362"/>
                </a:lnTo>
                <a:lnTo>
                  <a:pt x="543" y="362"/>
                </a:lnTo>
                <a:lnTo>
                  <a:pt x="544" y="360"/>
                </a:lnTo>
                <a:lnTo>
                  <a:pt x="544" y="360"/>
                </a:lnTo>
                <a:lnTo>
                  <a:pt x="543" y="360"/>
                </a:lnTo>
                <a:lnTo>
                  <a:pt x="541" y="360"/>
                </a:lnTo>
                <a:lnTo>
                  <a:pt x="543" y="358"/>
                </a:lnTo>
                <a:lnTo>
                  <a:pt x="543" y="358"/>
                </a:lnTo>
                <a:lnTo>
                  <a:pt x="543" y="358"/>
                </a:lnTo>
                <a:lnTo>
                  <a:pt x="544" y="358"/>
                </a:lnTo>
                <a:lnTo>
                  <a:pt x="544" y="358"/>
                </a:lnTo>
                <a:lnTo>
                  <a:pt x="548" y="360"/>
                </a:lnTo>
                <a:lnTo>
                  <a:pt x="552" y="358"/>
                </a:lnTo>
                <a:lnTo>
                  <a:pt x="552" y="358"/>
                </a:lnTo>
                <a:lnTo>
                  <a:pt x="554" y="347"/>
                </a:lnTo>
                <a:lnTo>
                  <a:pt x="555" y="336"/>
                </a:lnTo>
                <a:lnTo>
                  <a:pt x="555" y="336"/>
                </a:lnTo>
                <a:lnTo>
                  <a:pt x="554" y="336"/>
                </a:lnTo>
                <a:lnTo>
                  <a:pt x="552" y="336"/>
                </a:lnTo>
                <a:lnTo>
                  <a:pt x="552" y="336"/>
                </a:lnTo>
                <a:lnTo>
                  <a:pt x="552" y="333"/>
                </a:lnTo>
                <a:lnTo>
                  <a:pt x="552" y="327"/>
                </a:lnTo>
                <a:lnTo>
                  <a:pt x="552" y="327"/>
                </a:lnTo>
                <a:lnTo>
                  <a:pt x="555" y="327"/>
                </a:lnTo>
                <a:lnTo>
                  <a:pt x="561" y="327"/>
                </a:lnTo>
                <a:lnTo>
                  <a:pt x="561" y="327"/>
                </a:lnTo>
                <a:lnTo>
                  <a:pt x="563" y="344"/>
                </a:lnTo>
                <a:lnTo>
                  <a:pt x="563" y="344"/>
                </a:lnTo>
                <a:lnTo>
                  <a:pt x="561" y="355"/>
                </a:lnTo>
                <a:lnTo>
                  <a:pt x="559" y="364"/>
                </a:lnTo>
                <a:lnTo>
                  <a:pt x="559" y="364"/>
                </a:lnTo>
                <a:lnTo>
                  <a:pt x="557" y="369"/>
                </a:lnTo>
                <a:lnTo>
                  <a:pt x="555" y="371"/>
                </a:lnTo>
                <a:lnTo>
                  <a:pt x="557" y="375"/>
                </a:lnTo>
                <a:lnTo>
                  <a:pt x="557" y="375"/>
                </a:lnTo>
                <a:lnTo>
                  <a:pt x="559" y="371"/>
                </a:lnTo>
                <a:lnTo>
                  <a:pt x="563" y="368"/>
                </a:lnTo>
                <a:lnTo>
                  <a:pt x="567" y="366"/>
                </a:lnTo>
                <a:lnTo>
                  <a:pt x="568" y="362"/>
                </a:lnTo>
                <a:lnTo>
                  <a:pt x="568" y="362"/>
                </a:lnTo>
                <a:lnTo>
                  <a:pt x="570" y="357"/>
                </a:lnTo>
                <a:lnTo>
                  <a:pt x="570" y="351"/>
                </a:lnTo>
                <a:lnTo>
                  <a:pt x="570" y="346"/>
                </a:lnTo>
                <a:lnTo>
                  <a:pt x="570" y="340"/>
                </a:lnTo>
                <a:lnTo>
                  <a:pt x="570" y="340"/>
                </a:lnTo>
                <a:lnTo>
                  <a:pt x="574" y="336"/>
                </a:lnTo>
                <a:lnTo>
                  <a:pt x="574" y="336"/>
                </a:lnTo>
                <a:lnTo>
                  <a:pt x="572" y="335"/>
                </a:lnTo>
                <a:lnTo>
                  <a:pt x="572" y="331"/>
                </a:lnTo>
                <a:lnTo>
                  <a:pt x="572" y="331"/>
                </a:lnTo>
                <a:lnTo>
                  <a:pt x="572" y="329"/>
                </a:lnTo>
                <a:lnTo>
                  <a:pt x="574" y="329"/>
                </a:lnTo>
                <a:lnTo>
                  <a:pt x="574" y="329"/>
                </a:lnTo>
                <a:lnTo>
                  <a:pt x="572" y="323"/>
                </a:lnTo>
                <a:lnTo>
                  <a:pt x="570" y="320"/>
                </a:lnTo>
                <a:lnTo>
                  <a:pt x="570" y="320"/>
                </a:lnTo>
                <a:lnTo>
                  <a:pt x="572" y="312"/>
                </a:lnTo>
                <a:lnTo>
                  <a:pt x="572" y="307"/>
                </a:lnTo>
                <a:lnTo>
                  <a:pt x="572" y="303"/>
                </a:lnTo>
                <a:lnTo>
                  <a:pt x="572" y="303"/>
                </a:lnTo>
                <a:lnTo>
                  <a:pt x="576" y="303"/>
                </a:lnTo>
                <a:lnTo>
                  <a:pt x="578" y="303"/>
                </a:lnTo>
                <a:lnTo>
                  <a:pt x="579" y="320"/>
                </a:lnTo>
                <a:lnTo>
                  <a:pt x="579" y="320"/>
                </a:lnTo>
                <a:lnTo>
                  <a:pt x="581" y="318"/>
                </a:lnTo>
                <a:lnTo>
                  <a:pt x="581" y="318"/>
                </a:lnTo>
                <a:lnTo>
                  <a:pt x="581" y="320"/>
                </a:lnTo>
                <a:lnTo>
                  <a:pt x="583" y="323"/>
                </a:lnTo>
                <a:lnTo>
                  <a:pt x="583" y="323"/>
                </a:lnTo>
                <a:lnTo>
                  <a:pt x="583" y="320"/>
                </a:lnTo>
                <a:lnTo>
                  <a:pt x="587" y="318"/>
                </a:lnTo>
                <a:lnTo>
                  <a:pt x="592" y="320"/>
                </a:lnTo>
                <a:lnTo>
                  <a:pt x="592" y="320"/>
                </a:lnTo>
                <a:lnTo>
                  <a:pt x="590" y="344"/>
                </a:lnTo>
                <a:lnTo>
                  <a:pt x="589" y="355"/>
                </a:lnTo>
                <a:lnTo>
                  <a:pt x="585" y="366"/>
                </a:lnTo>
                <a:lnTo>
                  <a:pt x="585" y="366"/>
                </a:lnTo>
                <a:lnTo>
                  <a:pt x="587" y="368"/>
                </a:lnTo>
                <a:lnTo>
                  <a:pt x="589" y="371"/>
                </a:lnTo>
                <a:lnTo>
                  <a:pt x="589" y="371"/>
                </a:lnTo>
                <a:lnTo>
                  <a:pt x="585" y="382"/>
                </a:lnTo>
                <a:lnTo>
                  <a:pt x="579" y="393"/>
                </a:lnTo>
                <a:lnTo>
                  <a:pt x="565" y="414"/>
                </a:lnTo>
                <a:lnTo>
                  <a:pt x="565" y="414"/>
                </a:lnTo>
                <a:lnTo>
                  <a:pt x="576" y="403"/>
                </a:lnTo>
                <a:lnTo>
                  <a:pt x="583" y="392"/>
                </a:lnTo>
                <a:lnTo>
                  <a:pt x="589" y="377"/>
                </a:lnTo>
                <a:lnTo>
                  <a:pt x="594" y="362"/>
                </a:lnTo>
                <a:lnTo>
                  <a:pt x="594" y="362"/>
                </a:lnTo>
                <a:lnTo>
                  <a:pt x="596" y="362"/>
                </a:lnTo>
                <a:lnTo>
                  <a:pt x="596" y="360"/>
                </a:lnTo>
                <a:lnTo>
                  <a:pt x="596" y="360"/>
                </a:lnTo>
                <a:lnTo>
                  <a:pt x="598" y="346"/>
                </a:lnTo>
                <a:lnTo>
                  <a:pt x="598" y="333"/>
                </a:lnTo>
                <a:lnTo>
                  <a:pt x="598" y="333"/>
                </a:lnTo>
                <a:lnTo>
                  <a:pt x="611" y="325"/>
                </a:lnTo>
                <a:lnTo>
                  <a:pt x="611" y="322"/>
                </a:lnTo>
                <a:lnTo>
                  <a:pt x="611" y="320"/>
                </a:lnTo>
                <a:lnTo>
                  <a:pt x="611" y="320"/>
                </a:lnTo>
                <a:lnTo>
                  <a:pt x="611" y="316"/>
                </a:lnTo>
                <a:lnTo>
                  <a:pt x="611" y="316"/>
                </a:lnTo>
                <a:lnTo>
                  <a:pt x="611" y="309"/>
                </a:lnTo>
                <a:lnTo>
                  <a:pt x="611" y="309"/>
                </a:lnTo>
                <a:lnTo>
                  <a:pt x="614" y="294"/>
                </a:lnTo>
                <a:lnTo>
                  <a:pt x="614" y="294"/>
                </a:lnTo>
                <a:lnTo>
                  <a:pt x="616" y="277"/>
                </a:lnTo>
                <a:lnTo>
                  <a:pt x="616" y="270"/>
                </a:lnTo>
                <a:lnTo>
                  <a:pt x="614" y="263"/>
                </a:lnTo>
                <a:lnTo>
                  <a:pt x="614" y="263"/>
                </a:lnTo>
                <a:lnTo>
                  <a:pt x="618" y="261"/>
                </a:lnTo>
                <a:lnTo>
                  <a:pt x="620" y="259"/>
                </a:lnTo>
                <a:lnTo>
                  <a:pt x="620" y="259"/>
                </a:lnTo>
                <a:lnTo>
                  <a:pt x="627" y="261"/>
                </a:lnTo>
                <a:lnTo>
                  <a:pt x="627" y="261"/>
                </a:lnTo>
                <a:lnTo>
                  <a:pt x="629" y="266"/>
                </a:lnTo>
                <a:lnTo>
                  <a:pt x="631" y="272"/>
                </a:lnTo>
                <a:lnTo>
                  <a:pt x="631" y="272"/>
                </a:lnTo>
                <a:lnTo>
                  <a:pt x="635" y="279"/>
                </a:lnTo>
                <a:lnTo>
                  <a:pt x="636" y="289"/>
                </a:lnTo>
                <a:lnTo>
                  <a:pt x="640" y="307"/>
                </a:lnTo>
                <a:lnTo>
                  <a:pt x="640" y="307"/>
                </a:lnTo>
                <a:lnTo>
                  <a:pt x="640" y="318"/>
                </a:lnTo>
                <a:lnTo>
                  <a:pt x="640" y="322"/>
                </a:lnTo>
                <a:lnTo>
                  <a:pt x="640" y="327"/>
                </a:lnTo>
                <a:lnTo>
                  <a:pt x="640" y="349"/>
                </a:lnTo>
                <a:lnTo>
                  <a:pt x="640" y="349"/>
                </a:lnTo>
                <a:lnTo>
                  <a:pt x="642" y="351"/>
                </a:lnTo>
                <a:lnTo>
                  <a:pt x="646" y="351"/>
                </a:lnTo>
                <a:lnTo>
                  <a:pt x="651" y="349"/>
                </a:lnTo>
                <a:lnTo>
                  <a:pt x="651" y="349"/>
                </a:lnTo>
                <a:lnTo>
                  <a:pt x="653" y="338"/>
                </a:lnTo>
                <a:lnTo>
                  <a:pt x="653" y="327"/>
                </a:lnTo>
                <a:lnTo>
                  <a:pt x="653" y="327"/>
                </a:lnTo>
                <a:lnTo>
                  <a:pt x="653" y="318"/>
                </a:lnTo>
                <a:lnTo>
                  <a:pt x="655" y="307"/>
                </a:lnTo>
                <a:lnTo>
                  <a:pt x="655" y="307"/>
                </a:lnTo>
                <a:lnTo>
                  <a:pt x="662" y="305"/>
                </a:lnTo>
                <a:lnTo>
                  <a:pt x="668" y="307"/>
                </a:lnTo>
                <a:lnTo>
                  <a:pt x="668" y="307"/>
                </a:lnTo>
                <a:lnTo>
                  <a:pt x="671" y="311"/>
                </a:lnTo>
                <a:lnTo>
                  <a:pt x="671" y="311"/>
                </a:lnTo>
                <a:lnTo>
                  <a:pt x="673" y="316"/>
                </a:lnTo>
                <a:lnTo>
                  <a:pt x="673" y="316"/>
                </a:lnTo>
                <a:lnTo>
                  <a:pt x="673" y="318"/>
                </a:lnTo>
                <a:lnTo>
                  <a:pt x="673" y="320"/>
                </a:lnTo>
                <a:lnTo>
                  <a:pt x="673" y="327"/>
                </a:lnTo>
                <a:lnTo>
                  <a:pt x="673" y="327"/>
                </a:lnTo>
                <a:lnTo>
                  <a:pt x="673" y="336"/>
                </a:lnTo>
                <a:lnTo>
                  <a:pt x="673" y="336"/>
                </a:lnTo>
                <a:lnTo>
                  <a:pt x="671" y="358"/>
                </a:lnTo>
                <a:lnTo>
                  <a:pt x="671" y="358"/>
                </a:lnTo>
                <a:lnTo>
                  <a:pt x="666" y="377"/>
                </a:lnTo>
                <a:lnTo>
                  <a:pt x="660" y="392"/>
                </a:lnTo>
                <a:lnTo>
                  <a:pt x="660" y="392"/>
                </a:lnTo>
                <a:lnTo>
                  <a:pt x="653" y="414"/>
                </a:lnTo>
                <a:lnTo>
                  <a:pt x="642" y="436"/>
                </a:lnTo>
                <a:lnTo>
                  <a:pt x="629" y="458"/>
                </a:lnTo>
                <a:lnTo>
                  <a:pt x="613" y="476"/>
                </a:lnTo>
                <a:lnTo>
                  <a:pt x="613" y="476"/>
                </a:lnTo>
                <a:lnTo>
                  <a:pt x="594" y="493"/>
                </a:lnTo>
                <a:lnTo>
                  <a:pt x="574" y="507"/>
                </a:lnTo>
                <a:lnTo>
                  <a:pt x="554" y="522"/>
                </a:lnTo>
                <a:lnTo>
                  <a:pt x="530" y="533"/>
                </a:lnTo>
                <a:lnTo>
                  <a:pt x="530" y="533"/>
                </a:lnTo>
                <a:lnTo>
                  <a:pt x="543" y="528"/>
                </a:lnTo>
                <a:lnTo>
                  <a:pt x="555" y="522"/>
                </a:lnTo>
                <a:lnTo>
                  <a:pt x="579" y="507"/>
                </a:lnTo>
                <a:lnTo>
                  <a:pt x="579" y="507"/>
                </a:lnTo>
                <a:lnTo>
                  <a:pt x="600" y="491"/>
                </a:lnTo>
                <a:lnTo>
                  <a:pt x="620" y="474"/>
                </a:lnTo>
                <a:lnTo>
                  <a:pt x="620" y="474"/>
                </a:lnTo>
                <a:lnTo>
                  <a:pt x="620" y="472"/>
                </a:lnTo>
                <a:lnTo>
                  <a:pt x="620" y="471"/>
                </a:lnTo>
                <a:lnTo>
                  <a:pt x="620" y="471"/>
                </a:lnTo>
                <a:lnTo>
                  <a:pt x="636" y="450"/>
                </a:lnTo>
                <a:lnTo>
                  <a:pt x="651" y="428"/>
                </a:lnTo>
                <a:lnTo>
                  <a:pt x="651" y="428"/>
                </a:lnTo>
                <a:lnTo>
                  <a:pt x="662" y="406"/>
                </a:lnTo>
                <a:lnTo>
                  <a:pt x="668" y="382"/>
                </a:lnTo>
                <a:lnTo>
                  <a:pt x="668" y="382"/>
                </a:lnTo>
                <a:lnTo>
                  <a:pt x="670" y="379"/>
                </a:lnTo>
                <a:lnTo>
                  <a:pt x="673" y="373"/>
                </a:lnTo>
                <a:lnTo>
                  <a:pt x="675" y="360"/>
                </a:lnTo>
                <a:lnTo>
                  <a:pt x="675" y="360"/>
                </a:lnTo>
                <a:lnTo>
                  <a:pt x="677" y="347"/>
                </a:lnTo>
                <a:lnTo>
                  <a:pt x="679" y="342"/>
                </a:lnTo>
                <a:lnTo>
                  <a:pt x="681" y="336"/>
                </a:lnTo>
                <a:lnTo>
                  <a:pt x="681" y="336"/>
                </a:lnTo>
                <a:lnTo>
                  <a:pt x="688" y="340"/>
                </a:lnTo>
                <a:lnTo>
                  <a:pt x="692" y="347"/>
                </a:lnTo>
                <a:lnTo>
                  <a:pt x="693" y="355"/>
                </a:lnTo>
                <a:lnTo>
                  <a:pt x="695" y="366"/>
                </a:lnTo>
                <a:lnTo>
                  <a:pt x="695" y="366"/>
                </a:lnTo>
                <a:lnTo>
                  <a:pt x="699" y="346"/>
                </a:lnTo>
                <a:lnTo>
                  <a:pt x="701" y="325"/>
                </a:lnTo>
                <a:lnTo>
                  <a:pt x="701" y="325"/>
                </a:lnTo>
                <a:lnTo>
                  <a:pt x="703" y="322"/>
                </a:lnTo>
                <a:lnTo>
                  <a:pt x="703" y="320"/>
                </a:lnTo>
                <a:lnTo>
                  <a:pt x="703" y="320"/>
                </a:lnTo>
                <a:lnTo>
                  <a:pt x="701" y="320"/>
                </a:lnTo>
                <a:lnTo>
                  <a:pt x="701" y="318"/>
                </a:lnTo>
                <a:lnTo>
                  <a:pt x="701" y="316"/>
                </a:lnTo>
                <a:lnTo>
                  <a:pt x="701" y="311"/>
                </a:lnTo>
                <a:lnTo>
                  <a:pt x="701" y="307"/>
                </a:lnTo>
                <a:lnTo>
                  <a:pt x="701" y="303"/>
                </a:lnTo>
                <a:lnTo>
                  <a:pt x="701" y="303"/>
                </a:lnTo>
                <a:lnTo>
                  <a:pt x="701" y="300"/>
                </a:lnTo>
                <a:lnTo>
                  <a:pt x="701" y="300"/>
                </a:lnTo>
                <a:lnTo>
                  <a:pt x="703" y="298"/>
                </a:lnTo>
                <a:lnTo>
                  <a:pt x="703" y="298"/>
                </a:lnTo>
                <a:lnTo>
                  <a:pt x="703" y="298"/>
                </a:lnTo>
                <a:lnTo>
                  <a:pt x="703" y="298"/>
                </a:lnTo>
                <a:lnTo>
                  <a:pt x="703" y="290"/>
                </a:lnTo>
                <a:lnTo>
                  <a:pt x="703" y="290"/>
                </a:lnTo>
                <a:lnTo>
                  <a:pt x="701" y="287"/>
                </a:lnTo>
                <a:lnTo>
                  <a:pt x="699" y="281"/>
                </a:lnTo>
                <a:lnTo>
                  <a:pt x="699" y="281"/>
                </a:lnTo>
                <a:lnTo>
                  <a:pt x="699" y="276"/>
                </a:lnTo>
                <a:lnTo>
                  <a:pt x="701" y="270"/>
                </a:lnTo>
                <a:lnTo>
                  <a:pt x="701" y="270"/>
                </a:lnTo>
                <a:lnTo>
                  <a:pt x="697" y="254"/>
                </a:lnTo>
                <a:lnTo>
                  <a:pt x="692" y="235"/>
                </a:lnTo>
                <a:lnTo>
                  <a:pt x="681" y="202"/>
                </a:lnTo>
                <a:lnTo>
                  <a:pt x="681" y="202"/>
                </a:lnTo>
                <a:lnTo>
                  <a:pt x="679" y="195"/>
                </a:lnTo>
                <a:lnTo>
                  <a:pt x="679" y="195"/>
                </a:lnTo>
                <a:lnTo>
                  <a:pt x="679" y="193"/>
                </a:lnTo>
                <a:lnTo>
                  <a:pt x="679" y="191"/>
                </a:lnTo>
                <a:lnTo>
                  <a:pt x="679" y="191"/>
                </a:lnTo>
                <a:lnTo>
                  <a:pt x="677" y="189"/>
                </a:lnTo>
                <a:lnTo>
                  <a:pt x="675" y="187"/>
                </a:lnTo>
                <a:lnTo>
                  <a:pt x="675" y="187"/>
                </a:lnTo>
                <a:lnTo>
                  <a:pt x="670" y="174"/>
                </a:lnTo>
                <a:lnTo>
                  <a:pt x="664" y="162"/>
                </a:lnTo>
                <a:lnTo>
                  <a:pt x="664" y="162"/>
                </a:lnTo>
                <a:lnTo>
                  <a:pt x="642" y="130"/>
                </a:lnTo>
                <a:lnTo>
                  <a:pt x="631" y="117"/>
                </a:lnTo>
                <a:lnTo>
                  <a:pt x="622" y="105"/>
                </a:lnTo>
                <a:lnTo>
                  <a:pt x="622" y="105"/>
                </a:lnTo>
                <a:lnTo>
                  <a:pt x="620" y="103"/>
                </a:lnTo>
                <a:lnTo>
                  <a:pt x="622" y="103"/>
                </a:lnTo>
                <a:lnTo>
                  <a:pt x="622" y="101"/>
                </a:lnTo>
                <a:lnTo>
                  <a:pt x="620" y="99"/>
                </a:lnTo>
                <a:lnTo>
                  <a:pt x="620" y="99"/>
                </a:lnTo>
                <a:lnTo>
                  <a:pt x="603" y="81"/>
                </a:lnTo>
                <a:lnTo>
                  <a:pt x="583" y="64"/>
                </a:lnTo>
                <a:lnTo>
                  <a:pt x="561" y="48"/>
                </a:lnTo>
                <a:lnTo>
                  <a:pt x="537" y="35"/>
                </a:lnTo>
                <a:lnTo>
                  <a:pt x="537" y="35"/>
                </a:lnTo>
                <a:lnTo>
                  <a:pt x="535" y="33"/>
                </a:lnTo>
                <a:lnTo>
                  <a:pt x="535" y="31"/>
                </a:lnTo>
                <a:lnTo>
                  <a:pt x="535" y="31"/>
                </a:lnTo>
                <a:lnTo>
                  <a:pt x="533" y="29"/>
                </a:lnTo>
                <a:lnTo>
                  <a:pt x="533" y="29"/>
                </a:lnTo>
                <a:lnTo>
                  <a:pt x="532" y="29"/>
                </a:lnTo>
                <a:lnTo>
                  <a:pt x="530" y="29"/>
                </a:lnTo>
                <a:lnTo>
                  <a:pt x="528" y="29"/>
                </a:lnTo>
                <a:lnTo>
                  <a:pt x="524" y="29"/>
                </a:lnTo>
                <a:lnTo>
                  <a:pt x="524" y="29"/>
                </a:lnTo>
                <a:lnTo>
                  <a:pt x="522" y="25"/>
                </a:lnTo>
                <a:lnTo>
                  <a:pt x="521" y="22"/>
                </a:lnTo>
                <a:lnTo>
                  <a:pt x="521" y="22"/>
                </a:lnTo>
                <a:lnTo>
                  <a:pt x="506" y="16"/>
                </a:lnTo>
                <a:lnTo>
                  <a:pt x="491" y="11"/>
                </a:lnTo>
                <a:lnTo>
                  <a:pt x="475" y="5"/>
                </a:lnTo>
                <a:lnTo>
                  <a:pt x="458" y="3"/>
                </a:lnTo>
                <a:lnTo>
                  <a:pt x="458" y="3"/>
                </a:lnTo>
                <a:lnTo>
                  <a:pt x="425" y="0"/>
                </a:lnTo>
                <a:lnTo>
                  <a:pt x="425" y="0"/>
                </a:lnTo>
                <a:lnTo>
                  <a:pt x="410" y="0"/>
                </a:lnTo>
                <a:lnTo>
                  <a:pt x="401" y="0"/>
                </a:lnTo>
                <a:lnTo>
                  <a:pt x="397" y="0"/>
                </a:lnTo>
                <a:lnTo>
                  <a:pt x="397" y="0"/>
                </a:lnTo>
                <a:lnTo>
                  <a:pt x="394" y="0"/>
                </a:lnTo>
                <a:lnTo>
                  <a:pt x="394" y="0"/>
                </a:lnTo>
                <a:lnTo>
                  <a:pt x="368" y="2"/>
                </a:lnTo>
                <a:lnTo>
                  <a:pt x="342" y="5"/>
                </a:lnTo>
                <a:lnTo>
                  <a:pt x="318" y="11"/>
                </a:lnTo>
                <a:lnTo>
                  <a:pt x="294" y="16"/>
                </a:lnTo>
                <a:lnTo>
                  <a:pt x="294" y="16"/>
                </a:lnTo>
                <a:lnTo>
                  <a:pt x="276" y="22"/>
                </a:lnTo>
                <a:lnTo>
                  <a:pt x="259" y="29"/>
                </a:lnTo>
                <a:lnTo>
                  <a:pt x="226" y="44"/>
                </a:lnTo>
                <a:lnTo>
                  <a:pt x="226" y="44"/>
                </a:lnTo>
                <a:lnTo>
                  <a:pt x="188" y="66"/>
                </a:lnTo>
                <a:lnTo>
                  <a:pt x="154" y="92"/>
                </a:lnTo>
                <a:lnTo>
                  <a:pt x="154" y="92"/>
                </a:lnTo>
                <a:lnTo>
                  <a:pt x="131" y="110"/>
                </a:lnTo>
                <a:lnTo>
                  <a:pt x="119" y="121"/>
                </a:lnTo>
                <a:lnTo>
                  <a:pt x="110" y="132"/>
                </a:lnTo>
                <a:lnTo>
                  <a:pt x="110" y="132"/>
                </a:lnTo>
                <a:lnTo>
                  <a:pt x="107" y="136"/>
                </a:lnTo>
                <a:lnTo>
                  <a:pt x="105" y="140"/>
                </a:lnTo>
                <a:lnTo>
                  <a:pt x="105" y="140"/>
                </a:lnTo>
                <a:lnTo>
                  <a:pt x="97" y="145"/>
                </a:lnTo>
                <a:lnTo>
                  <a:pt x="92" y="151"/>
                </a:lnTo>
                <a:lnTo>
                  <a:pt x="92" y="151"/>
                </a:lnTo>
                <a:lnTo>
                  <a:pt x="85" y="158"/>
                </a:lnTo>
                <a:lnTo>
                  <a:pt x="79" y="167"/>
                </a:lnTo>
                <a:lnTo>
                  <a:pt x="68" y="186"/>
                </a:lnTo>
                <a:lnTo>
                  <a:pt x="68" y="186"/>
                </a:lnTo>
                <a:lnTo>
                  <a:pt x="55" y="206"/>
                </a:lnTo>
                <a:lnTo>
                  <a:pt x="44" y="226"/>
                </a:lnTo>
                <a:lnTo>
                  <a:pt x="44" y="226"/>
                </a:lnTo>
                <a:lnTo>
                  <a:pt x="39" y="237"/>
                </a:lnTo>
                <a:lnTo>
                  <a:pt x="35" y="250"/>
                </a:lnTo>
                <a:lnTo>
                  <a:pt x="35" y="250"/>
                </a:lnTo>
                <a:lnTo>
                  <a:pt x="31" y="257"/>
                </a:lnTo>
                <a:lnTo>
                  <a:pt x="28" y="265"/>
                </a:lnTo>
                <a:lnTo>
                  <a:pt x="28" y="265"/>
                </a:lnTo>
                <a:lnTo>
                  <a:pt x="24" y="277"/>
                </a:lnTo>
                <a:lnTo>
                  <a:pt x="20" y="289"/>
                </a:lnTo>
                <a:lnTo>
                  <a:pt x="15" y="312"/>
                </a:lnTo>
                <a:lnTo>
                  <a:pt x="15" y="312"/>
                </a:lnTo>
                <a:lnTo>
                  <a:pt x="5" y="344"/>
                </a:lnTo>
                <a:lnTo>
                  <a:pt x="4" y="360"/>
                </a:lnTo>
                <a:lnTo>
                  <a:pt x="4" y="375"/>
                </a:lnTo>
                <a:lnTo>
                  <a:pt x="4" y="375"/>
                </a:lnTo>
                <a:lnTo>
                  <a:pt x="2" y="393"/>
                </a:lnTo>
                <a:lnTo>
                  <a:pt x="2" y="393"/>
                </a:lnTo>
                <a:lnTo>
                  <a:pt x="0" y="403"/>
                </a:lnTo>
                <a:lnTo>
                  <a:pt x="0" y="408"/>
                </a:lnTo>
                <a:lnTo>
                  <a:pt x="0" y="414"/>
                </a:lnTo>
                <a:lnTo>
                  <a:pt x="0" y="414"/>
                </a:lnTo>
                <a:lnTo>
                  <a:pt x="0" y="428"/>
                </a:lnTo>
                <a:lnTo>
                  <a:pt x="2" y="438"/>
                </a:lnTo>
                <a:lnTo>
                  <a:pt x="2" y="445"/>
                </a:lnTo>
                <a:lnTo>
                  <a:pt x="2" y="445"/>
                </a:lnTo>
                <a:lnTo>
                  <a:pt x="0" y="452"/>
                </a:lnTo>
                <a:lnTo>
                  <a:pt x="0" y="458"/>
                </a:lnTo>
                <a:lnTo>
                  <a:pt x="2" y="471"/>
                </a:lnTo>
                <a:lnTo>
                  <a:pt x="5" y="484"/>
                </a:lnTo>
                <a:lnTo>
                  <a:pt x="7" y="496"/>
                </a:lnTo>
                <a:lnTo>
                  <a:pt x="7" y="496"/>
                </a:lnTo>
                <a:lnTo>
                  <a:pt x="5" y="502"/>
                </a:lnTo>
                <a:lnTo>
                  <a:pt x="5" y="502"/>
                </a:lnTo>
                <a:lnTo>
                  <a:pt x="7" y="513"/>
                </a:lnTo>
                <a:lnTo>
                  <a:pt x="9" y="524"/>
                </a:lnTo>
                <a:lnTo>
                  <a:pt x="15" y="544"/>
                </a:lnTo>
                <a:lnTo>
                  <a:pt x="15" y="544"/>
                </a:lnTo>
                <a:lnTo>
                  <a:pt x="22" y="563"/>
                </a:lnTo>
                <a:lnTo>
                  <a:pt x="26" y="581"/>
                </a:lnTo>
                <a:lnTo>
                  <a:pt x="26" y="581"/>
                </a:lnTo>
                <a:lnTo>
                  <a:pt x="29" y="587"/>
                </a:lnTo>
                <a:lnTo>
                  <a:pt x="31" y="592"/>
                </a:lnTo>
                <a:lnTo>
                  <a:pt x="33" y="605"/>
                </a:lnTo>
                <a:lnTo>
                  <a:pt x="33" y="605"/>
                </a:lnTo>
                <a:lnTo>
                  <a:pt x="35" y="610"/>
                </a:lnTo>
                <a:lnTo>
                  <a:pt x="37" y="616"/>
                </a:lnTo>
                <a:lnTo>
                  <a:pt x="44" y="627"/>
                </a:lnTo>
                <a:lnTo>
                  <a:pt x="44" y="627"/>
                </a:lnTo>
                <a:lnTo>
                  <a:pt x="44" y="634"/>
                </a:lnTo>
                <a:lnTo>
                  <a:pt x="44" y="634"/>
                </a:lnTo>
                <a:lnTo>
                  <a:pt x="51" y="645"/>
                </a:lnTo>
                <a:lnTo>
                  <a:pt x="59" y="656"/>
                </a:lnTo>
                <a:lnTo>
                  <a:pt x="59" y="656"/>
                </a:lnTo>
                <a:lnTo>
                  <a:pt x="62" y="666"/>
                </a:lnTo>
                <a:lnTo>
                  <a:pt x="66" y="675"/>
                </a:lnTo>
                <a:lnTo>
                  <a:pt x="72" y="686"/>
                </a:lnTo>
                <a:lnTo>
                  <a:pt x="79" y="695"/>
                </a:lnTo>
                <a:lnTo>
                  <a:pt x="79" y="695"/>
                </a:lnTo>
                <a:lnTo>
                  <a:pt x="83" y="704"/>
                </a:lnTo>
                <a:lnTo>
                  <a:pt x="86" y="715"/>
                </a:lnTo>
                <a:lnTo>
                  <a:pt x="94" y="725"/>
                </a:lnTo>
                <a:lnTo>
                  <a:pt x="101" y="734"/>
                </a:lnTo>
                <a:lnTo>
                  <a:pt x="101" y="734"/>
                </a:lnTo>
                <a:lnTo>
                  <a:pt x="105" y="741"/>
                </a:lnTo>
                <a:lnTo>
                  <a:pt x="110" y="748"/>
                </a:lnTo>
                <a:lnTo>
                  <a:pt x="121" y="761"/>
                </a:lnTo>
                <a:lnTo>
                  <a:pt x="134" y="774"/>
                </a:lnTo>
                <a:lnTo>
                  <a:pt x="147" y="789"/>
                </a:lnTo>
                <a:lnTo>
                  <a:pt x="147" y="789"/>
                </a:lnTo>
                <a:lnTo>
                  <a:pt x="153" y="798"/>
                </a:lnTo>
                <a:lnTo>
                  <a:pt x="156" y="804"/>
                </a:lnTo>
                <a:lnTo>
                  <a:pt x="162" y="805"/>
                </a:lnTo>
                <a:lnTo>
                  <a:pt x="162" y="805"/>
                </a:lnTo>
                <a:lnTo>
                  <a:pt x="165" y="813"/>
                </a:lnTo>
                <a:lnTo>
                  <a:pt x="171" y="818"/>
                </a:lnTo>
                <a:lnTo>
                  <a:pt x="182" y="828"/>
                </a:lnTo>
                <a:lnTo>
                  <a:pt x="182" y="828"/>
                </a:lnTo>
                <a:lnTo>
                  <a:pt x="206" y="851"/>
                </a:lnTo>
                <a:lnTo>
                  <a:pt x="206" y="851"/>
                </a:lnTo>
                <a:lnTo>
                  <a:pt x="215" y="859"/>
                </a:lnTo>
                <a:lnTo>
                  <a:pt x="224" y="866"/>
                </a:lnTo>
                <a:lnTo>
                  <a:pt x="234" y="874"/>
                </a:lnTo>
                <a:lnTo>
                  <a:pt x="237" y="879"/>
                </a:lnTo>
                <a:lnTo>
                  <a:pt x="241" y="883"/>
                </a:lnTo>
                <a:lnTo>
                  <a:pt x="241" y="883"/>
                </a:lnTo>
                <a:lnTo>
                  <a:pt x="239" y="888"/>
                </a:lnTo>
                <a:lnTo>
                  <a:pt x="241" y="892"/>
                </a:lnTo>
                <a:lnTo>
                  <a:pt x="245" y="892"/>
                </a:lnTo>
                <a:lnTo>
                  <a:pt x="248" y="892"/>
                </a:lnTo>
                <a:lnTo>
                  <a:pt x="259" y="890"/>
                </a:lnTo>
                <a:lnTo>
                  <a:pt x="263" y="890"/>
                </a:lnTo>
                <a:lnTo>
                  <a:pt x="267" y="894"/>
                </a:lnTo>
                <a:lnTo>
                  <a:pt x="267" y="894"/>
                </a:lnTo>
                <a:lnTo>
                  <a:pt x="268" y="897"/>
                </a:lnTo>
                <a:lnTo>
                  <a:pt x="268" y="903"/>
                </a:lnTo>
                <a:lnTo>
                  <a:pt x="267" y="912"/>
                </a:lnTo>
                <a:lnTo>
                  <a:pt x="267" y="912"/>
                </a:lnTo>
                <a:lnTo>
                  <a:pt x="270" y="916"/>
                </a:lnTo>
                <a:lnTo>
                  <a:pt x="274" y="918"/>
                </a:lnTo>
                <a:lnTo>
                  <a:pt x="283" y="920"/>
                </a:lnTo>
                <a:lnTo>
                  <a:pt x="283" y="920"/>
                </a:lnTo>
                <a:lnTo>
                  <a:pt x="287" y="925"/>
                </a:lnTo>
                <a:lnTo>
                  <a:pt x="289" y="929"/>
                </a:lnTo>
                <a:lnTo>
                  <a:pt x="292" y="934"/>
                </a:lnTo>
                <a:lnTo>
                  <a:pt x="298" y="938"/>
                </a:lnTo>
                <a:lnTo>
                  <a:pt x="298" y="938"/>
                </a:lnTo>
                <a:close/>
                <a:moveTo>
                  <a:pt x="541" y="314"/>
                </a:moveTo>
                <a:lnTo>
                  <a:pt x="541" y="314"/>
                </a:lnTo>
                <a:lnTo>
                  <a:pt x="539" y="314"/>
                </a:lnTo>
                <a:lnTo>
                  <a:pt x="539" y="314"/>
                </a:lnTo>
                <a:lnTo>
                  <a:pt x="537" y="314"/>
                </a:lnTo>
                <a:lnTo>
                  <a:pt x="537" y="314"/>
                </a:lnTo>
                <a:lnTo>
                  <a:pt x="539" y="312"/>
                </a:lnTo>
                <a:lnTo>
                  <a:pt x="541" y="314"/>
                </a:lnTo>
                <a:lnTo>
                  <a:pt x="541" y="314"/>
                </a:lnTo>
                <a:close/>
                <a:moveTo>
                  <a:pt x="543" y="316"/>
                </a:moveTo>
                <a:lnTo>
                  <a:pt x="543" y="316"/>
                </a:lnTo>
                <a:lnTo>
                  <a:pt x="543" y="320"/>
                </a:lnTo>
                <a:lnTo>
                  <a:pt x="544" y="322"/>
                </a:lnTo>
                <a:lnTo>
                  <a:pt x="544" y="322"/>
                </a:lnTo>
                <a:lnTo>
                  <a:pt x="544" y="322"/>
                </a:lnTo>
                <a:lnTo>
                  <a:pt x="544" y="322"/>
                </a:lnTo>
                <a:lnTo>
                  <a:pt x="544" y="322"/>
                </a:lnTo>
                <a:lnTo>
                  <a:pt x="544" y="323"/>
                </a:lnTo>
                <a:lnTo>
                  <a:pt x="544" y="323"/>
                </a:lnTo>
                <a:lnTo>
                  <a:pt x="544" y="325"/>
                </a:lnTo>
                <a:lnTo>
                  <a:pt x="543" y="329"/>
                </a:lnTo>
                <a:lnTo>
                  <a:pt x="543" y="329"/>
                </a:lnTo>
                <a:lnTo>
                  <a:pt x="546" y="329"/>
                </a:lnTo>
                <a:lnTo>
                  <a:pt x="550" y="329"/>
                </a:lnTo>
                <a:lnTo>
                  <a:pt x="550" y="329"/>
                </a:lnTo>
                <a:lnTo>
                  <a:pt x="546" y="333"/>
                </a:lnTo>
                <a:lnTo>
                  <a:pt x="544" y="336"/>
                </a:lnTo>
                <a:lnTo>
                  <a:pt x="544" y="336"/>
                </a:lnTo>
                <a:lnTo>
                  <a:pt x="541" y="335"/>
                </a:lnTo>
                <a:lnTo>
                  <a:pt x="541" y="333"/>
                </a:lnTo>
                <a:lnTo>
                  <a:pt x="539" y="331"/>
                </a:lnTo>
                <a:lnTo>
                  <a:pt x="535" y="329"/>
                </a:lnTo>
                <a:lnTo>
                  <a:pt x="535" y="329"/>
                </a:lnTo>
                <a:lnTo>
                  <a:pt x="537" y="327"/>
                </a:lnTo>
                <a:lnTo>
                  <a:pt x="533" y="325"/>
                </a:lnTo>
                <a:lnTo>
                  <a:pt x="533" y="325"/>
                </a:lnTo>
                <a:lnTo>
                  <a:pt x="535" y="323"/>
                </a:lnTo>
                <a:lnTo>
                  <a:pt x="535" y="322"/>
                </a:lnTo>
                <a:lnTo>
                  <a:pt x="535" y="322"/>
                </a:lnTo>
                <a:lnTo>
                  <a:pt x="535" y="322"/>
                </a:lnTo>
                <a:lnTo>
                  <a:pt x="535" y="322"/>
                </a:lnTo>
                <a:lnTo>
                  <a:pt x="535" y="322"/>
                </a:lnTo>
                <a:lnTo>
                  <a:pt x="535" y="322"/>
                </a:lnTo>
                <a:lnTo>
                  <a:pt x="535" y="322"/>
                </a:lnTo>
                <a:lnTo>
                  <a:pt x="535" y="322"/>
                </a:lnTo>
                <a:lnTo>
                  <a:pt x="535" y="322"/>
                </a:lnTo>
                <a:lnTo>
                  <a:pt x="535" y="322"/>
                </a:lnTo>
                <a:lnTo>
                  <a:pt x="535" y="322"/>
                </a:lnTo>
                <a:lnTo>
                  <a:pt x="533" y="322"/>
                </a:lnTo>
                <a:lnTo>
                  <a:pt x="533" y="322"/>
                </a:lnTo>
                <a:lnTo>
                  <a:pt x="533" y="318"/>
                </a:lnTo>
                <a:lnTo>
                  <a:pt x="533" y="316"/>
                </a:lnTo>
                <a:lnTo>
                  <a:pt x="533" y="316"/>
                </a:lnTo>
                <a:lnTo>
                  <a:pt x="537" y="316"/>
                </a:lnTo>
                <a:lnTo>
                  <a:pt x="543" y="316"/>
                </a:lnTo>
                <a:lnTo>
                  <a:pt x="543" y="3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4818"/>
          <p:cNvSpPr>
            <a:spLocks noEditPoints="1"/>
          </p:cNvSpPr>
          <p:nvPr/>
        </p:nvSpPr>
        <p:spPr bwMode="auto">
          <a:xfrm>
            <a:off x="8079538" y="4734145"/>
            <a:ext cx="1148937" cy="1508128"/>
          </a:xfrm>
          <a:custGeom>
            <a:avLst/>
            <a:gdLst>
              <a:gd name="T0" fmla="*/ 453 w 966"/>
              <a:gd name="T1" fmla="*/ 1266 h 1268"/>
              <a:gd name="T2" fmla="*/ 561 w 966"/>
              <a:gd name="T3" fmla="*/ 1229 h 1268"/>
              <a:gd name="T4" fmla="*/ 660 w 966"/>
              <a:gd name="T5" fmla="*/ 1073 h 1268"/>
              <a:gd name="T6" fmla="*/ 660 w 966"/>
              <a:gd name="T7" fmla="*/ 836 h 1268"/>
              <a:gd name="T8" fmla="*/ 649 w 966"/>
              <a:gd name="T9" fmla="*/ 635 h 1268"/>
              <a:gd name="T10" fmla="*/ 646 w 966"/>
              <a:gd name="T11" fmla="*/ 606 h 1268"/>
              <a:gd name="T12" fmla="*/ 616 w 966"/>
              <a:gd name="T13" fmla="*/ 626 h 1268"/>
              <a:gd name="T14" fmla="*/ 598 w 966"/>
              <a:gd name="T15" fmla="*/ 622 h 1268"/>
              <a:gd name="T16" fmla="*/ 589 w 966"/>
              <a:gd name="T17" fmla="*/ 613 h 1268"/>
              <a:gd name="T18" fmla="*/ 563 w 966"/>
              <a:gd name="T19" fmla="*/ 600 h 1268"/>
              <a:gd name="T20" fmla="*/ 554 w 966"/>
              <a:gd name="T21" fmla="*/ 585 h 1268"/>
              <a:gd name="T22" fmla="*/ 543 w 966"/>
              <a:gd name="T23" fmla="*/ 563 h 1268"/>
              <a:gd name="T24" fmla="*/ 535 w 966"/>
              <a:gd name="T25" fmla="*/ 556 h 1268"/>
              <a:gd name="T26" fmla="*/ 530 w 966"/>
              <a:gd name="T27" fmla="*/ 554 h 1268"/>
              <a:gd name="T28" fmla="*/ 519 w 966"/>
              <a:gd name="T29" fmla="*/ 536 h 1268"/>
              <a:gd name="T30" fmla="*/ 532 w 966"/>
              <a:gd name="T31" fmla="*/ 510 h 1268"/>
              <a:gd name="T32" fmla="*/ 535 w 966"/>
              <a:gd name="T33" fmla="*/ 468 h 1268"/>
              <a:gd name="T34" fmla="*/ 559 w 966"/>
              <a:gd name="T35" fmla="*/ 458 h 1268"/>
              <a:gd name="T36" fmla="*/ 590 w 966"/>
              <a:gd name="T37" fmla="*/ 455 h 1268"/>
              <a:gd name="T38" fmla="*/ 607 w 966"/>
              <a:gd name="T39" fmla="*/ 466 h 1268"/>
              <a:gd name="T40" fmla="*/ 609 w 966"/>
              <a:gd name="T41" fmla="*/ 468 h 1268"/>
              <a:gd name="T42" fmla="*/ 644 w 966"/>
              <a:gd name="T43" fmla="*/ 482 h 1268"/>
              <a:gd name="T44" fmla="*/ 648 w 966"/>
              <a:gd name="T45" fmla="*/ 508 h 1268"/>
              <a:gd name="T46" fmla="*/ 660 w 966"/>
              <a:gd name="T47" fmla="*/ 497 h 1268"/>
              <a:gd name="T48" fmla="*/ 664 w 966"/>
              <a:gd name="T49" fmla="*/ 479 h 1268"/>
              <a:gd name="T50" fmla="*/ 684 w 966"/>
              <a:gd name="T51" fmla="*/ 512 h 1268"/>
              <a:gd name="T52" fmla="*/ 705 w 966"/>
              <a:gd name="T53" fmla="*/ 484 h 1268"/>
              <a:gd name="T54" fmla="*/ 705 w 966"/>
              <a:gd name="T55" fmla="*/ 455 h 1268"/>
              <a:gd name="T56" fmla="*/ 732 w 966"/>
              <a:gd name="T57" fmla="*/ 464 h 1268"/>
              <a:gd name="T58" fmla="*/ 719 w 966"/>
              <a:gd name="T59" fmla="*/ 574 h 1268"/>
              <a:gd name="T60" fmla="*/ 756 w 966"/>
              <a:gd name="T61" fmla="*/ 481 h 1268"/>
              <a:gd name="T62" fmla="*/ 789 w 966"/>
              <a:gd name="T63" fmla="*/ 435 h 1268"/>
              <a:gd name="T64" fmla="*/ 824 w 966"/>
              <a:gd name="T65" fmla="*/ 407 h 1268"/>
              <a:gd name="T66" fmla="*/ 866 w 966"/>
              <a:gd name="T67" fmla="*/ 499 h 1268"/>
              <a:gd name="T68" fmla="*/ 905 w 966"/>
              <a:gd name="T69" fmla="*/ 460 h 1268"/>
              <a:gd name="T70" fmla="*/ 870 w 966"/>
              <a:gd name="T71" fmla="*/ 618 h 1268"/>
              <a:gd name="T72" fmla="*/ 771 w 966"/>
              <a:gd name="T73" fmla="*/ 740 h 1268"/>
              <a:gd name="T74" fmla="*/ 898 w 966"/>
              <a:gd name="T75" fmla="*/ 558 h 1268"/>
              <a:gd name="T76" fmla="*/ 949 w 966"/>
              <a:gd name="T77" fmla="*/ 534 h 1268"/>
              <a:gd name="T78" fmla="*/ 960 w 966"/>
              <a:gd name="T79" fmla="*/ 442 h 1268"/>
              <a:gd name="T80" fmla="*/ 962 w 966"/>
              <a:gd name="T81" fmla="*/ 396 h 1268"/>
              <a:gd name="T82" fmla="*/ 933 w 966"/>
              <a:gd name="T83" fmla="*/ 280 h 1268"/>
              <a:gd name="T84" fmla="*/ 852 w 966"/>
              <a:gd name="T85" fmla="*/ 148 h 1268"/>
              <a:gd name="T86" fmla="*/ 717 w 966"/>
              <a:gd name="T87" fmla="*/ 45 h 1268"/>
              <a:gd name="T88" fmla="*/ 535 w 966"/>
              <a:gd name="T89" fmla="*/ 0 h 1268"/>
              <a:gd name="T90" fmla="*/ 302 w 966"/>
              <a:gd name="T91" fmla="*/ 63 h 1268"/>
              <a:gd name="T92" fmla="*/ 121 w 966"/>
              <a:gd name="T93" fmla="*/ 206 h 1268"/>
              <a:gd name="T94" fmla="*/ 39 w 966"/>
              <a:gd name="T95" fmla="*/ 357 h 1268"/>
              <a:gd name="T96" fmla="*/ 2 w 966"/>
              <a:gd name="T97" fmla="*/ 547 h 1268"/>
              <a:gd name="T98" fmla="*/ 7 w 966"/>
              <a:gd name="T99" fmla="*/ 648 h 1268"/>
              <a:gd name="T100" fmla="*/ 35 w 966"/>
              <a:gd name="T101" fmla="*/ 775 h 1268"/>
              <a:gd name="T102" fmla="*/ 74 w 966"/>
              <a:gd name="T103" fmla="*/ 865 h 1268"/>
              <a:gd name="T104" fmla="*/ 134 w 966"/>
              <a:gd name="T105" fmla="*/ 985 h 1268"/>
              <a:gd name="T106" fmla="*/ 224 w 966"/>
              <a:gd name="T107" fmla="*/ 1086 h 1268"/>
              <a:gd name="T108" fmla="*/ 302 w 966"/>
              <a:gd name="T109" fmla="*/ 1178 h 1268"/>
              <a:gd name="T110" fmla="*/ 349 w 966"/>
              <a:gd name="T111" fmla="*/ 1235 h 1268"/>
              <a:gd name="T112" fmla="*/ 646 w 966"/>
              <a:gd name="T113" fmla="*/ 466 h 1268"/>
              <a:gd name="T114" fmla="*/ 646 w 966"/>
              <a:gd name="T115" fmla="*/ 471 h 1268"/>
              <a:gd name="T116" fmla="*/ 629 w 966"/>
              <a:gd name="T117" fmla="*/ 468 h 1268"/>
              <a:gd name="T118" fmla="*/ 625 w 966"/>
              <a:gd name="T119" fmla="*/ 464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6" h="1268">
                <a:moveTo>
                  <a:pt x="361" y="1249"/>
                </a:moveTo>
                <a:lnTo>
                  <a:pt x="361" y="1249"/>
                </a:lnTo>
                <a:lnTo>
                  <a:pt x="364" y="1251"/>
                </a:lnTo>
                <a:lnTo>
                  <a:pt x="370" y="1251"/>
                </a:lnTo>
                <a:lnTo>
                  <a:pt x="373" y="1249"/>
                </a:lnTo>
                <a:lnTo>
                  <a:pt x="379" y="1251"/>
                </a:lnTo>
                <a:lnTo>
                  <a:pt x="379" y="1251"/>
                </a:lnTo>
                <a:lnTo>
                  <a:pt x="388" y="1255"/>
                </a:lnTo>
                <a:lnTo>
                  <a:pt x="395" y="1261"/>
                </a:lnTo>
                <a:lnTo>
                  <a:pt x="405" y="1266"/>
                </a:lnTo>
                <a:lnTo>
                  <a:pt x="414" y="1268"/>
                </a:lnTo>
                <a:lnTo>
                  <a:pt x="414" y="1268"/>
                </a:lnTo>
                <a:lnTo>
                  <a:pt x="423" y="1268"/>
                </a:lnTo>
                <a:lnTo>
                  <a:pt x="434" y="1266"/>
                </a:lnTo>
                <a:lnTo>
                  <a:pt x="443" y="1266"/>
                </a:lnTo>
                <a:lnTo>
                  <a:pt x="453" y="1266"/>
                </a:lnTo>
                <a:lnTo>
                  <a:pt x="453" y="1266"/>
                </a:lnTo>
                <a:lnTo>
                  <a:pt x="464" y="1266"/>
                </a:lnTo>
                <a:lnTo>
                  <a:pt x="473" y="1264"/>
                </a:lnTo>
                <a:lnTo>
                  <a:pt x="473" y="1264"/>
                </a:lnTo>
                <a:lnTo>
                  <a:pt x="497" y="1264"/>
                </a:lnTo>
                <a:lnTo>
                  <a:pt x="502" y="1264"/>
                </a:lnTo>
                <a:lnTo>
                  <a:pt x="508" y="1262"/>
                </a:lnTo>
                <a:lnTo>
                  <a:pt x="511" y="1259"/>
                </a:lnTo>
                <a:lnTo>
                  <a:pt x="517" y="1253"/>
                </a:lnTo>
                <a:lnTo>
                  <a:pt x="517" y="1253"/>
                </a:lnTo>
                <a:lnTo>
                  <a:pt x="528" y="1248"/>
                </a:lnTo>
                <a:lnTo>
                  <a:pt x="539" y="1242"/>
                </a:lnTo>
                <a:lnTo>
                  <a:pt x="548" y="1237"/>
                </a:lnTo>
                <a:lnTo>
                  <a:pt x="559" y="1231"/>
                </a:lnTo>
                <a:lnTo>
                  <a:pt x="559" y="1231"/>
                </a:lnTo>
                <a:lnTo>
                  <a:pt x="561" y="1229"/>
                </a:lnTo>
                <a:lnTo>
                  <a:pt x="565" y="1229"/>
                </a:lnTo>
                <a:lnTo>
                  <a:pt x="565" y="1229"/>
                </a:lnTo>
                <a:lnTo>
                  <a:pt x="576" y="1220"/>
                </a:lnTo>
                <a:lnTo>
                  <a:pt x="585" y="1209"/>
                </a:lnTo>
                <a:lnTo>
                  <a:pt x="603" y="1185"/>
                </a:lnTo>
                <a:lnTo>
                  <a:pt x="622" y="1161"/>
                </a:lnTo>
                <a:lnTo>
                  <a:pt x="631" y="1152"/>
                </a:lnTo>
                <a:lnTo>
                  <a:pt x="640" y="1143"/>
                </a:lnTo>
                <a:lnTo>
                  <a:pt x="640" y="1143"/>
                </a:lnTo>
                <a:lnTo>
                  <a:pt x="644" y="1124"/>
                </a:lnTo>
                <a:lnTo>
                  <a:pt x="649" y="1104"/>
                </a:lnTo>
                <a:lnTo>
                  <a:pt x="649" y="1104"/>
                </a:lnTo>
                <a:lnTo>
                  <a:pt x="653" y="1097"/>
                </a:lnTo>
                <a:lnTo>
                  <a:pt x="657" y="1089"/>
                </a:lnTo>
                <a:lnTo>
                  <a:pt x="657" y="1089"/>
                </a:lnTo>
                <a:lnTo>
                  <a:pt x="660" y="1073"/>
                </a:lnTo>
                <a:lnTo>
                  <a:pt x="660" y="1054"/>
                </a:lnTo>
                <a:lnTo>
                  <a:pt x="662" y="1038"/>
                </a:lnTo>
                <a:lnTo>
                  <a:pt x="664" y="1031"/>
                </a:lnTo>
                <a:lnTo>
                  <a:pt x="668" y="1023"/>
                </a:lnTo>
                <a:lnTo>
                  <a:pt x="668" y="1023"/>
                </a:lnTo>
                <a:lnTo>
                  <a:pt x="666" y="1018"/>
                </a:lnTo>
                <a:lnTo>
                  <a:pt x="666" y="1012"/>
                </a:lnTo>
                <a:lnTo>
                  <a:pt x="666" y="1012"/>
                </a:lnTo>
                <a:lnTo>
                  <a:pt x="666" y="951"/>
                </a:lnTo>
                <a:lnTo>
                  <a:pt x="664" y="924"/>
                </a:lnTo>
                <a:lnTo>
                  <a:pt x="666" y="898"/>
                </a:lnTo>
                <a:lnTo>
                  <a:pt x="666" y="898"/>
                </a:lnTo>
                <a:lnTo>
                  <a:pt x="664" y="882"/>
                </a:lnTo>
                <a:lnTo>
                  <a:pt x="662" y="867"/>
                </a:lnTo>
                <a:lnTo>
                  <a:pt x="660" y="836"/>
                </a:lnTo>
                <a:lnTo>
                  <a:pt x="660" y="836"/>
                </a:lnTo>
                <a:lnTo>
                  <a:pt x="655" y="801"/>
                </a:lnTo>
                <a:lnTo>
                  <a:pt x="655" y="801"/>
                </a:lnTo>
                <a:lnTo>
                  <a:pt x="653" y="764"/>
                </a:lnTo>
                <a:lnTo>
                  <a:pt x="653" y="764"/>
                </a:lnTo>
                <a:lnTo>
                  <a:pt x="653" y="751"/>
                </a:lnTo>
                <a:lnTo>
                  <a:pt x="651" y="738"/>
                </a:lnTo>
                <a:lnTo>
                  <a:pt x="651" y="738"/>
                </a:lnTo>
                <a:lnTo>
                  <a:pt x="649" y="709"/>
                </a:lnTo>
                <a:lnTo>
                  <a:pt x="649" y="709"/>
                </a:lnTo>
                <a:lnTo>
                  <a:pt x="649" y="698"/>
                </a:lnTo>
                <a:lnTo>
                  <a:pt x="649" y="698"/>
                </a:lnTo>
                <a:lnTo>
                  <a:pt x="649" y="663"/>
                </a:lnTo>
                <a:lnTo>
                  <a:pt x="649" y="637"/>
                </a:lnTo>
                <a:lnTo>
                  <a:pt x="649" y="637"/>
                </a:lnTo>
                <a:lnTo>
                  <a:pt x="649" y="635"/>
                </a:lnTo>
                <a:lnTo>
                  <a:pt x="649" y="635"/>
                </a:lnTo>
                <a:lnTo>
                  <a:pt x="648" y="633"/>
                </a:lnTo>
                <a:lnTo>
                  <a:pt x="646" y="630"/>
                </a:lnTo>
                <a:lnTo>
                  <a:pt x="648" y="622"/>
                </a:lnTo>
                <a:lnTo>
                  <a:pt x="649" y="611"/>
                </a:lnTo>
                <a:lnTo>
                  <a:pt x="649" y="611"/>
                </a:lnTo>
                <a:lnTo>
                  <a:pt x="649" y="613"/>
                </a:lnTo>
                <a:lnTo>
                  <a:pt x="648" y="613"/>
                </a:lnTo>
                <a:lnTo>
                  <a:pt x="648" y="613"/>
                </a:lnTo>
                <a:lnTo>
                  <a:pt x="655" y="591"/>
                </a:lnTo>
                <a:lnTo>
                  <a:pt x="655" y="591"/>
                </a:lnTo>
                <a:lnTo>
                  <a:pt x="649" y="602"/>
                </a:lnTo>
                <a:lnTo>
                  <a:pt x="649" y="602"/>
                </a:lnTo>
                <a:lnTo>
                  <a:pt x="649" y="598"/>
                </a:lnTo>
                <a:lnTo>
                  <a:pt x="651" y="593"/>
                </a:lnTo>
                <a:lnTo>
                  <a:pt x="651" y="593"/>
                </a:lnTo>
                <a:lnTo>
                  <a:pt x="646" y="606"/>
                </a:lnTo>
                <a:lnTo>
                  <a:pt x="646" y="606"/>
                </a:lnTo>
                <a:lnTo>
                  <a:pt x="644" y="607"/>
                </a:lnTo>
                <a:lnTo>
                  <a:pt x="642" y="606"/>
                </a:lnTo>
                <a:lnTo>
                  <a:pt x="644" y="602"/>
                </a:lnTo>
                <a:lnTo>
                  <a:pt x="644" y="602"/>
                </a:lnTo>
                <a:lnTo>
                  <a:pt x="648" y="593"/>
                </a:lnTo>
                <a:lnTo>
                  <a:pt x="648" y="593"/>
                </a:lnTo>
                <a:lnTo>
                  <a:pt x="635" y="613"/>
                </a:lnTo>
                <a:lnTo>
                  <a:pt x="635" y="613"/>
                </a:lnTo>
                <a:lnTo>
                  <a:pt x="625" y="624"/>
                </a:lnTo>
                <a:lnTo>
                  <a:pt x="624" y="626"/>
                </a:lnTo>
                <a:lnTo>
                  <a:pt x="622" y="626"/>
                </a:lnTo>
                <a:lnTo>
                  <a:pt x="622" y="626"/>
                </a:lnTo>
                <a:lnTo>
                  <a:pt x="620" y="624"/>
                </a:lnTo>
                <a:lnTo>
                  <a:pt x="618" y="624"/>
                </a:lnTo>
                <a:lnTo>
                  <a:pt x="616" y="626"/>
                </a:lnTo>
                <a:lnTo>
                  <a:pt x="616" y="626"/>
                </a:lnTo>
                <a:lnTo>
                  <a:pt x="616" y="622"/>
                </a:lnTo>
                <a:lnTo>
                  <a:pt x="614" y="622"/>
                </a:lnTo>
                <a:lnTo>
                  <a:pt x="611" y="626"/>
                </a:lnTo>
                <a:lnTo>
                  <a:pt x="609" y="626"/>
                </a:lnTo>
                <a:lnTo>
                  <a:pt x="607" y="626"/>
                </a:lnTo>
                <a:lnTo>
                  <a:pt x="607" y="626"/>
                </a:lnTo>
                <a:lnTo>
                  <a:pt x="609" y="622"/>
                </a:lnTo>
                <a:lnTo>
                  <a:pt x="609" y="622"/>
                </a:lnTo>
                <a:lnTo>
                  <a:pt x="602" y="626"/>
                </a:lnTo>
                <a:lnTo>
                  <a:pt x="602" y="626"/>
                </a:lnTo>
                <a:lnTo>
                  <a:pt x="598" y="626"/>
                </a:lnTo>
                <a:lnTo>
                  <a:pt x="594" y="628"/>
                </a:lnTo>
                <a:lnTo>
                  <a:pt x="594" y="628"/>
                </a:lnTo>
                <a:lnTo>
                  <a:pt x="598" y="622"/>
                </a:lnTo>
                <a:lnTo>
                  <a:pt x="598" y="622"/>
                </a:lnTo>
                <a:lnTo>
                  <a:pt x="596" y="622"/>
                </a:lnTo>
                <a:lnTo>
                  <a:pt x="590" y="624"/>
                </a:lnTo>
                <a:lnTo>
                  <a:pt x="589" y="624"/>
                </a:lnTo>
                <a:lnTo>
                  <a:pt x="589" y="624"/>
                </a:lnTo>
                <a:lnTo>
                  <a:pt x="590" y="618"/>
                </a:lnTo>
                <a:lnTo>
                  <a:pt x="590" y="618"/>
                </a:lnTo>
                <a:lnTo>
                  <a:pt x="589" y="620"/>
                </a:lnTo>
                <a:lnTo>
                  <a:pt x="587" y="620"/>
                </a:lnTo>
                <a:lnTo>
                  <a:pt x="587" y="620"/>
                </a:lnTo>
                <a:lnTo>
                  <a:pt x="590" y="615"/>
                </a:lnTo>
                <a:lnTo>
                  <a:pt x="590" y="615"/>
                </a:lnTo>
                <a:lnTo>
                  <a:pt x="587" y="617"/>
                </a:lnTo>
                <a:lnTo>
                  <a:pt x="587" y="617"/>
                </a:lnTo>
                <a:lnTo>
                  <a:pt x="589" y="615"/>
                </a:lnTo>
                <a:lnTo>
                  <a:pt x="589" y="613"/>
                </a:lnTo>
                <a:lnTo>
                  <a:pt x="589" y="613"/>
                </a:lnTo>
                <a:lnTo>
                  <a:pt x="581" y="617"/>
                </a:lnTo>
                <a:lnTo>
                  <a:pt x="581" y="617"/>
                </a:lnTo>
                <a:lnTo>
                  <a:pt x="579" y="615"/>
                </a:lnTo>
                <a:lnTo>
                  <a:pt x="578" y="613"/>
                </a:lnTo>
                <a:lnTo>
                  <a:pt x="576" y="613"/>
                </a:lnTo>
                <a:lnTo>
                  <a:pt x="570" y="615"/>
                </a:lnTo>
                <a:lnTo>
                  <a:pt x="570" y="615"/>
                </a:lnTo>
                <a:lnTo>
                  <a:pt x="570" y="611"/>
                </a:lnTo>
                <a:lnTo>
                  <a:pt x="570" y="609"/>
                </a:lnTo>
                <a:lnTo>
                  <a:pt x="568" y="607"/>
                </a:lnTo>
                <a:lnTo>
                  <a:pt x="568" y="607"/>
                </a:lnTo>
                <a:lnTo>
                  <a:pt x="567" y="606"/>
                </a:lnTo>
                <a:lnTo>
                  <a:pt x="567" y="604"/>
                </a:lnTo>
                <a:lnTo>
                  <a:pt x="568" y="600"/>
                </a:lnTo>
                <a:lnTo>
                  <a:pt x="568" y="600"/>
                </a:lnTo>
                <a:lnTo>
                  <a:pt x="563" y="600"/>
                </a:lnTo>
                <a:lnTo>
                  <a:pt x="563" y="600"/>
                </a:lnTo>
                <a:lnTo>
                  <a:pt x="565" y="598"/>
                </a:lnTo>
                <a:lnTo>
                  <a:pt x="565" y="598"/>
                </a:lnTo>
                <a:lnTo>
                  <a:pt x="559" y="600"/>
                </a:lnTo>
                <a:lnTo>
                  <a:pt x="559" y="600"/>
                </a:lnTo>
                <a:lnTo>
                  <a:pt x="559" y="598"/>
                </a:lnTo>
                <a:lnTo>
                  <a:pt x="559" y="598"/>
                </a:lnTo>
                <a:lnTo>
                  <a:pt x="556" y="596"/>
                </a:lnTo>
                <a:lnTo>
                  <a:pt x="552" y="596"/>
                </a:lnTo>
                <a:lnTo>
                  <a:pt x="552" y="595"/>
                </a:lnTo>
                <a:lnTo>
                  <a:pt x="554" y="593"/>
                </a:lnTo>
                <a:lnTo>
                  <a:pt x="554" y="593"/>
                </a:lnTo>
                <a:lnTo>
                  <a:pt x="548" y="595"/>
                </a:lnTo>
                <a:lnTo>
                  <a:pt x="548" y="595"/>
                </a:lnTo>
                <a:lnTo>
                  <a:pt x="552" y="589"/>
                </a:lnTo>
                <a:lnTo>
                  <a:pt x="554" y="585"/>
                </a:lnTo>
                <a:lnTo>
                  <a:pt x="550" y="584"/>
                </a:lnTo>
                <a:lnTo>
                  <a:pt x="544" y="582"/>
                </a:lnTo>
                <a:lnTo>
                  <a:pt x="544" y="582"/>
                </a:lnTo>
                <a:lnTo>
                  <a:pt x="548" y="580"/>
                </a:lnTo>
                <a:lnTo>
                  <a:pt x="546" y="578"/>
                </a:lnTo>
                <a:lnTo>
                  <a:pt x="543" y="576"/>
                </a:lnTo>
                <a:lnTo>
                  <a:pt x="541" y="574"/>
                </a:lnTo>
                <a:lnTo>
                  <a:pt x="541" y="574"/>
                </a:lnTo>
                <a:lnTo>
                  <a:pt x="543" y="571"/>
                </a:lnTo>
                <a:lnTo>
                  <a:pt x="544" y="571"/>
                </a:lnTo>
                <a:lnTo>
                  <a:pt x="544" y="569"/>
                </a:lnTo>
                <a:lnTo>
                  <a:pt x="544" y="569"/>
                </a:lnTo>
                <a:lnTo>
                  <a:pt x="543" y="567"/>
                </a:lnTo>
                <a:lnTo>
                  <a:pt x="543" y="565"/>
                </a:lnTo>
                <a:lnTo>
                  <a:pt x="543" y="565"/>
                </a:lnTo>
                <a:lnTo>
                  <a:pt x="543" y="563"/>
                </a:lnTo>
                <a:lnTo>
                  <a:pt x="543" y="563"/>
                </a:lnTo>
                <a:lnTo>
                  <a:pt x="543" y="563"/>
                </a:lnTo>
                <a:lnTo>
                  <a:pt x="543" y="563"/>
                </a:lnTo>
                <a:lnTo>
                  <a:pt x="539" y="561"/>
                </a:lnTo>
                <a:lnTo>
                  <a:pt x="535" y="558"/>
                </a:lnTo>
                <a:lnTo>
                  <a:pt x="535" y="558"/>
                </a:lnTo>
                <a:lnTo>
                  <a:pt x="535" y="554"/>
                </a:lnTo>
                <a:lnTo>
                  <a:pt x="535" y="554"/>
                </a:lnTo>
                <a:lnTo>
                  <a:pt x="535" y="554"/>
                </a:lnTo>
                <a:lnTo>
                  <a:pt x="535" y="552"/>
                </a:lnTo>
                <a:lnTo>
                  <a:pt x="535" y="552"/>
                </a:lnTo>
                <a:lnTo>
                  <a:pt x="535" y="552"/>
                </a:lnTo>
                <a:lnTo>
                  <a:pt x="535" y="552"/>
                </a:lnTo>
                <a:lnTo>
                  <a:pt x="535" y="556"/>
                </a:lnTo>
                <a:lnTo>
                  <a:pt x="535" y="556"/>
                </a:lnTo>
                <a:lnTo>
                  <a:pt x="535" y="556"/>
                </a:lnTo>
                <a:lnTo>
                  <a:pt x="535" y="556"/>
                </a:lnTo>
                <a:lnTo>
                  <a:pt x="535" y="556"/>
                </a:lnTo>
                <a:lnTo>
                  <a:pt x="535" y="556"/>
                </a:lnTo>
                <a:lnTo>
                  <a:pt x="535" y="556"/>
                </a:lnTo>
                <a:lnTo>
                  <a:pt x="535" y="556"/>
                </a:lnTo>
                <a:lnTo>
                  <a:pt x="537" y="556"/>
                </a:lnTo>
                <a:lnTo>
                  <a:pt x="535" y="556"/>
                </a:lnTo>
                <a:lnTo>
                  <a:pt x="535" y="556"/>
                </a:lnTo>
                <a:lnTo>
                  <a:pt x="532" y="556"/>
                </a:lnTo>
                <a:lnTo>
                  <a:pt x="532" y="556"/>
                </a:lnTo>
                <a:lnTo>
                  <a:pt x="533" y="556"/>
                </a:lnTo>
                <a:lnTo>
                  <a:pt x="533" y="556"/>
                </a:lnTo>
                <a:lnTo>
                  <a:pt x="526" y="554"/>
                </a:lnTo>
                <a:lnTo>
                  <a:pt x="526" y="554"/>
                </a:lnTo>
                <a:lnTo>
                  <a:pt x="526" y="554"/>
                </a:lnTo>
                <a:lnTo>
                  <a:pt x="530" y="554"/>
                </a:lnTo>
                <a:lnTo>
                  <a:pt x="530" y="554"/>
                </a:lnTo>
                <a:lnTo>
                  <a:pt x="524" y="552"/>
                </a:lnTo>
                <a:lnTo>
                  <a:pt x="524" y="552"/>
                </a:lnTo>
                <a:lnTo>
                  <a:pt x="524" y="552"/>
                </a:lnTo>
                <a:lnTo>
                  <a:pt x="524" y="552"/>
                </a:lnTo>
                <a:lnTo>
                  <a:pt x="526" y="552"/>
                </a:lnTo>
                <a:lnTo>
                  <a:pt x="526" y="552"/>
                </a:lnTo>
                <a:lnTo>
                  <a:pt x="522" y="549"/>
                </a:lnTo>
                <a:lnTo>
                  <a:pt x="522" y="549"/>
                </a:lnTo>
                <a:lnTo>
                  <a:pt x="524" y="549"/>
                </a:lnTo>
                <a:lnTo>
                  <a:pt x="524" y="549"/>
                </a:lnTo>
                <a:lnTo>
                  <a:pt x="521" y="545"/>
                </a:lnTo>
                <a:lnTo>
                  <a:pt x="521" y="543"/>
                </a:lnTo>
                <a:lnTo>
                  <a:pt x="521" y="539"/>
                </a:lnTo>
                <a:lnTo>
                  <a:pt x="521" y="539"/>
                </a:lnTo>
                <a:lnTo>
                  <a:pt x="519" y="536"/>
                </a:lnTo>
                <a:lnTo>
                  <a:pt x="521" y="538"/>
                </a:lnTo>
                <a:lnTo>
                  <a:pt x="521" y="538"/>
                </a:lnTo>
                <a:lnTo>
                  <a:pt x="517" y="528"/>
                </a:lnTo>
                <a:lnTo>
                  <a:pt x="517" y="528"/>
                </a:lnTo>
                <a:lnTo>
                  <a:pt x="519" y="527"/>
                </a:lnTo>
                <a:lnTo>
                  <a:pt x="521" y="528"/>
                </a:lnTo>
                <a:lnTo>
                  <a:pt x="521" y="528"/>
                </a:lnTo>
                <a:lnTo>
                  <a:pt x="521" y="523"/>
                </a:lnTo>
                <a:lnTo>
                  <a:pt x="522" y="517"/>
                </a:lnTo>
                <a:lnTo>
                  <a:pt x="526" y="514"/>
                </a:lnTo>
                <a:lnTo>
                  <a:pt x="530" y="512"/>
                </a:lnTo>
                <a:lnTo>
                  <a:pt x="532" y="510"/>
                </a:lnTo>
                <a:lnTo>
                  <a:pt x="532" y="510"/>
                </a:lnTo>
                <a:lnTo>
                  <a:pt x="532" y="510"/>
                </a:lnTo>
                <a:lnTo>
                  <a:pt x="532" y="510"/>
                </a:lnTo>
                <a:lnTo>
                  <a:pt x="532" y="510"/>
                </a:lnTo>
                <a:lnTo>
                  <a:pt x="532" y="508"/>
                </a:lnTo>
                <a:lnTo>
                  <a:pt x="532" y="508"/>
                </a:lnTo>
                <a:lnTo>
                  <a:pt x="532" y="508"/>
                </a:lnTo>
                <a:lnTo>
                  <a:pt x="533" y="508"/>
                </a:lnTo>
                <a:lnTo>
                  <a:pt x="535" y="508"/>
                </a:lnTo>
                <a:lnTo>
                  <a:pt x="537" y="508"/>
                </a:lnTo>
                <a:lnTo>
                  <a:pt x="537" y="508"/>
                </a:lnTo>
                <a:lnTo>
                  <a:pt x="535" y="471"/>
                </a:lnTo>
                <a:lnTo>
                  <a:pt x="535" y="471"/>
                </a:lnTo>
                <a:lnTo>
                  <a:pt x="535" y="469"/>
                </a:lnTo>
                <a:lnTo>
                  <a:pt x="535" y="469"/>
                </a:lnTo>
                <a:lnTo>
                  <a:pt x="535" y="466"/>
                </a:lnTo>
                <a:lnTo>
                  <a:pt x="535" y="468"/>
                </a:lnTo>
                <a:lnTo>
                  <a:pt x="535" y="468"/>
                </a:lnTo>
                <a:lnTo>
                  <a:pt x="535" y="468"/>
                </a:lnTo>
                <a:lnTo>
                  <a:pt x="535" y="468"/>
                </a:lnTo>
                <a:lnTo>
                  <a:pt x="535" y="468"/>
                </a:lnTo>
                <a:lnTo>
                  <a:pt x="535" y="468"/>
                </a:lnTo>
                <a:lnTo>
                  <a:pt x="535" y="468"/>
                </a:lnTo>
                <a:lnTo>
                  <a:pt x="535" y="468"/>
                </a:lnTo>
                <a:lnTo>
                  <a:pt x="535" y="468"/>
                </a:lnTo>
                <a:lnTo>
                  <a:pt x="535" y="468"/>
                </a:lnTo>
                <a:lnTo>
                  <a:pt x="535" y="468"/>
                </a:lnTo>
                <a:lnTo>
                  <a:pt x="537" y="468"/>
                </a:lnTo>
                <a:lnTo>
                  <a:pt x="537" y="468"/>
                </a:lnTo>
                <a:lnTo>
                  <a:pt x="548" y="460"/>
                </a:lnTo>
                <a:lnTo>
                  <a:pt x="548" y="460"/>
                </a:lnTo>
                <a:lnTo>
                  <a:pt x="557" y="457"/>
                </a:lnTo>
                <a:lnTo>
                  <a:pt x="565" y="455"/>
                </a:lnTo>
                <a:lnTo>
                  <a:pt x="565" y="455"/>
                </a:lnTo>
                <a:lnTo>
                  <a:pt x="559" y="458"/>
                </a:lnTo>
                <a:lnTo>
                  <a:pt x="559" y="458"/>
                </a:lnTo>
                <a:lnTo>
                  <a:pt x="561" y="458"/>
                </a:lnTo>
                <a:lnTo>
                  <a:pt x="561" y="458"/>
                </a:lnTo>
                <a:lnTo>
                  <a:pt x="563" y="457"/>
                </a:lnTo>
                <a:lnTo>
                  <a:pt x="570" y="455"/>
                </a:lnTo>
                <a:lnTo>
                  <a:pt x="570" y="455"/>
                </a:lnTo>
                <a:lnTo>
                  <a:pt x="568" y="455"/>
                </a:lnTo>
                <a:lnTo>
                  <a:pt x="570" y="455"/>
                </a:lnTo>
                <a:lnTo>
                  <a:pt x="578" y="455"/>
                </a:lnTo>
                <a:lnTo>
                  <a:pt x="578" y="455"/>
                </a:lnTo>
                <a:lnTo>
                  <a:pt x="578" y="457"/>
                </a:lnTo>
                <a:lnTo>
                  <a:pt x="578" y="457"/>
                </a:lnTo>
                <a:lnTo>
                  <a:pt x="581" y="457"/>
                </a:lnTo>
                <a:lnTo>
                  <a:pt x="581" y="457"/>
                </a:lnTo>
                <a:lnTo>
                  <a:pt x="585" y="455"/>
                </a:lnTo>
                <a:lnTo>
                  <a:pt x="590" y="455"/>
                </a:lnTo>
                <a:lnTo>
                  <a:pt x="590" y="455"/>
                </a:lnTo>
                <a:lnTo>
                  <a:pt x="589" y="457"/>
                </a:lnTo>
                <a:lnTo>
                  <a:pt x="590" y="458"/>
                </a:lnTo>
                <a:lnTo>
                  <a:pt x="590" y="458"/>
                </a:lnTo>
                <a:lnTo>
                  <a:pt x="590" y="460"/>
                </a:lnTo>
                <a:lnTo>
                  <a:pt x="590" y="460"/>
                </a:lnTo>
                <a:lnTo>
                  <a:pt x="594" y="460"/>
                </a:lnTo>
                <a:lnTo>
                  <a:pt x="598" y="462"/>
                </a:lnTo>
                <a:lnTo>
                  <a:pt x="598" y="464"/>
                </a:lnTo>
                <a:lnTo>
                  <a:pt x="596" y="464"/>
                </a:lnTo>
                <a:lnTo>
                  <a:pt x="596" y="464"/>
                </a:lnTo>
                <a:lnTo>
                  <a:pt x="602" y="464"/>
                </a:lnTo>
                <a:lnTo>
                  <a:pt x="605" y="464"/>
                </a:lnTo>
                <a:lnTo>
                  <a:pt x="605" y="464"/>
                </a:lnTo>
                <a:lnTo>
                  <a:pt x="607" y="464"/>
                </a:lnTo>
                <a:lnTo>
                  <a:pt x="607" y="464"/>
                </a:lnTo>
                <a:lnTo>
                  <a:pt x="607" y="466"/>
                </a:lnTo>
                <a:lnTo>
                  <a:pt x="607" y="466"/>
                </a:lnTo>
                <a:lnTo>
                  <a:pt x="609" y="468"/>
                </a:lnTo>
                <a:lnTo>
                  <a:pt x="609" y="469"/>
                </a:lnTo>
                <a:lnTo>
                  <a:pt x="609" y="469"/>
                </a:lnTo>
                <a:lnTo>
                  <a:pt x="609" y="469"/>
                </a:lnTo>
                <a:lnTo>
                  <a:pt x="609" y="469"/>
                </a:lnTo>
                <a:lnTo>
                  <a:pt x="609" y="468"/>
                </a:lnTo>
                <a:lnTo>
                  <a:pt x="609" y="468"/>
                </a:lnTo>
                <a:lnTo>
                  <a:pt x="609" y="468"/>
                </a:lnTo>
                <a:lnTo>
                  <a:pt x="609" y="468"/>
                </a:lnTo>
                <a:lnTo>
                  <a:pt x="609" y="468"/>
                </a:lnTo>
                <a:lnTo>
                  <a:pt x="609" y="468"/>
                </a:lnTo>
                <a:lnTo>
                  <a:pt x="609" y="468"/>
                </a:lnTo>
                <a:lnTo>
                  <a:pt x="609" y="468"/>
                </a:lnTo>
                <a:lnTo>
                  <a:pt x="609" y="468"/>
                </a:lnTo>
                <a:lnTo>
                  <a:pt x="609" y="468"/>
                </a:lnTo>
                <a:lnTo>
                  <a:pt x="609" y="468"/>
                </a:lnTo>
                <a:lnTo>
                  <a:pt x="605" y="469"/>
                </a:lnTo>
                <a:lnTo>
                  <a:pt x="605" y="469"/>
                </a:lnTo>
                <a:lnTo>
                  <a:pt x="616" y="469"/>
                </a:lnTo>
                <a:lnTo>
                  <a:pt x="616" y="469"/>
                </a:lnTo>
                <a:lnTo>
                  <a:pt x="611" y="469"/>
                </a:lnTo>
                <a:lnTo>
                  <a:pt x="611" y="469"/>
                </a:lnTo>
                <a:lnTo>
                  <a:pt x="624" y="471"/>
                </a:lnTo>
                <a:lnTo>
                  <a:pt x="624" y="471"/>
                </a:lnTo>
                <a:lnTo>
                  <a:pt x="636" y="475"/>
                </a:lnTo>
                <a:lnTo>
                  <a:pt x="636" y="475"/>
                </a:lnTo>
                <a:lnTo>
                  <a:pt x="635" y="475"/>
                </a:lnTo>
                <a:lnTo>
                  <a:pt x="636" y="477"/>
                </a:lnTo>
                <a:lnTo>
                  <a:pt x="644" y="481"/>
                </a:lnTo>
                <a:lnTo>
                  <a:pt x="644" y="481"/>
                </a:lnTo>
                <a:lnTo>
                  <a:pt x="644" y="482"/>
                </a:lnTo>
                <a:lnTo>
                  <a:pt x="644" y="482"/>
                </a:lnTo>
                <a:lnTo>
                  <a:pt x="644" y="484"/>
                </a:lnTo>
                <a:lnTo>
                  <a:pt x="644" y="486"/>
                </a:lnTo>
                <a:lnTo>
                  <a:pt x="644" y="486"/>
                </a:lnTo>
                <a:lnTo>
                  <a:pt x="648" y="490"/>
                </a:lnTo>
                <a:lnTo>
                  <a:pt x="649" y="492"/>
                </a:lnTo>
                <a:lnTo>
                  <a:pt x="649" y="493"/>
                </a:lnTo>
                <a:lnTo>
                  <a:pt x="649" y="493"/>
                </a:lnTo>
                <a:lnTo>
                  <a:pt x="646" y="493"/>
                </a:lnTo>
                <a:lnTo>
                  <a:pt x="644" y="493"/>
                </a:lnTo>
                <a:lnTo>
                  <a:pt x="644" y="493"/>
                </a:lnTo>
                <a:lnTo>
                  <a:pt x="644" y="493"/>
                </a:lnTo>
                <a:lnTo>
                  <a:pt x="646" y="497"/>
                </a:lnTo>
                <a:lnTo>
                  <a:pt x="649" y="499"/>
                </a:lnTo>
                <a:lnTo>
                  <a:pt x="649" y="499"/>
                </a:lnTo>
                <a:lnTo>
                  <a:pt x="648" y="508"/>
                </a:lnTo>
                <a:lnTo>
                  <a:pt x="648" y="515"/>
                </a:lnTo>
                <a:lnTo>
                  <a:pt x="649" y="523"/>
                </a:lnTo>
                <a:lnTo>
                  <a:pt x="649" y="523"/>
                </a:lnTo>
                <a:lnTo>
                  <a:pt x="648" y="517"/>
                </a:lnTo>
                <a:lnTo>
                  <a:pt x="649" y="514"/>
                </a:lnTo>
                <a:lnTo>
                  <a:pt x="651" y="510"/>
                </a:lnTo>
                <a:lnTo>
                  <a:pt x="651" y="510"/>
                </a:lnTo>
                <a:lnTo>
                  <a:pt x="655" y="506"/>
                </a:lnTo>
                <a:lnTo>
                  <a:pt x="655" y="503"/>
                </a:lnTo>
                <a:lnTo>
                  <a:pt x="653" y="499"/>
                </a:lnTo>
                <a:lnTo>
                  <a:pt x="653" y="499"/>
                </a:lnTo>
                <a:lnTo>
                  <a:pt x="655" y="499"/>
                </a:lnTo>
                <a:lnTo>
                  <a:pt x="655" y="497"/>
                </a:lnTo>
                <a:lnTo>
                  <a:pt x="655" y="497"/>
                </a:lnTo>
                <a:lnTo>
                  <a:pt x="660" y="497"/>
                </a:lnTo>
                <a:lnTo>
                  <a:pt x="660" y="497"/>
                </a:lnTo>
                <a:lnTo>
                  <a:pt x="655" y="495"/>
                </a:lnTo>
                <a:lnTo>
                  <a:pt x="653" y="495"/>
                </a:lnTo>
                <a:lnTo>
                  <a:pt x="653" y="493"/>
                </a:lnTo>
                <a:lnTo>
                  <a:pt x="653" y="493"/>
                </a:lnTo>
                <a:lnTo>
                  <a:pt x="655" y="493"/>
                </a:lnTo>
                <a:lnTo>
                  <a:pt x="657" y="493"/>
                </a:lnTo>
                <a:lnTo>
                  <a:pt x="657" y="493"/>
                </a:lnTo>
                <a:lnTo>
                  <a:pt x="664" y="497"/>
                </a:lnTo>
                <a:lnTo>
                  <a:pt x="671" y="499"/>
                </a:lnTo>
                <a:lnTo>
                  <a:pt x="671" y="499"/>
                </a:lnTo>
                <a:lnTo>
                  <a:pt x="671" y="493"/>
                </a:lnTo>
                <a:lnTo>
                  <a:pt x="671" y="488"/>
                </a:lnTo>
                <a:lnTo>
                  <a:pt x="671" y="481"/>
                </a:lnTo>
                <a:lnTo>
                  <a:pt x="671" y="481"/>
                </a:lnTo>
                <a:lnTo>
                  <a:pt x="668" y="479"/>
                </a:lnTo>
                <a:lnTo>
                  <a:pt x="664" y="479"/>
                </a:lnTo>
                <a:lnTo>
                  <a:pt x="664" y="479"/>
                </a:lnTo>
                <a:lnTo>
                  <a:pt x="664" y="475"/>
                </a:lnTo>
                <a:lnTo>
                  <a:pt x="662" y="471"/>
                </a:lnTo>
                <a:lnTo>
                  <a:pt x="662" y="471"/>
                </a:lnTo>
                <a:lnTo>
                  <a:pt x="671" y="471"/>
                </a:lnTo>
                <a:lnTo>
                  <a:pt x="682" y="471"/>
                </a:lnTo>
                <a:lnTo>
                  <a:pt x="682" y="471"/>
                </a:lnTo>
                <a:lnTo>
                  <a:pt x="682" y="479"/>
                </a:lnTo>
                <a:lnTo>
                  <a:pt x="686" y="488"/>
                </a:lnTo>
                <a:lnTo>
                  <a:pt x="686" y="488"/>
                </a:lnTo>
                <a:lnTo>
                  <a:pt x="688" y="497"/>
                </a:lnTo>
                <a:lnTo>
                  <a:pt x="690" y="503"/>
                </a:lnTo>
                <a:lnTo>
                  <a:pt x="688" y="508"/>
                </a:lnTo>
                <a:lnTo>
                  <a:pt x="688" y="508"/>
                </a:lnTo>
                <a:lnTo>
                  <a:pt x="686" y="510"/>
                </a:lnTo>
                <a:lnTo>
                  <a:pt x="684" y="512"/>
                </a:lnTo>
                <a:lnTo>
                  <a:pt x="684" y="514"/>
                </a:lnTo>
                <a:lnTo>
                  <a:pt x="688" y="519"/>
                </a:lnTo>
                <a:lnTo>
                  <a:pt x="688" y="519"/>
                </a:lnTo>
                <a:lnTo>
                  <a:pt x="688" y="517"/>
                </a:lnTo>
                <a:lnTo>
                  <a:pt x="690" y="515"/>
                </a:lnTo>
                <a:lnTo>
                  <a:pt x="695" y="514"/>
                </a:lnTo>
                <a:lnTo>
                  <a:pt x="701" y="512"/>
                </a:lnTo>
                <a:lnTo>
                  <a:pt x="705" y="508"/>
                </a:lnTo>
                <a:lnTo>
                  <a:pt x="705" y="508"/>
                </a:lnTo>
                <a:lnTo>
                  <a:pt x="705" y="503"/>
                </a:lnTo>
                <a:lnTo>
                  <a:pt x="703" y="497"/>
                </a:lnTo>
                <a:lnTo>
                  <a:pt x="703" y="497"/>
                </a:lnTo>
                <a:lnTo>
                  <a:pt x="701" y="492"/>
                </a:lnTo>
                <a:lnTo>
                  <a:pt x="703" y="486"/>
                </a:lnTo>
                <a:lnTo>
                  <a:pt x="703" y="486"/>
                </a:lnTo>
                <a:lnTo>
                  <a:pt x="705" y="484"/>
                </a:lnTo>
                <a:lnTo>
                  <a:pt x="706" y="482"/>
                </a:lnTo>
                <a:lnTo>
                  <a:pt x="706" y="482"/>
                </a:lnTo>
                <a:lnTo>
                  <a:pt x="705" y="481"/>
                </a:lnTo>
                <a:lnTo>
                  <a:pt x="703" y="477"/>
                </a:lnTo>
                <a:lnTo>
                  <a:pt x="703" y="477"/>
                </a:lnTo>
                <a:lnTo>
                  <a:pt x="705" y="475"/>
                </a:lnTo>
                <a:lnTo>
                  <a:pt x="706" y="475"/>
                </a:lnTo>
                <a:lnTo>
                  <a:pt x="706" y="475"/>
                </a:lnTo>
                <a:lnTo>
                  <a:pt x="703" y="469"/>
                </a:lnTo>
                <a:lnTo>
                  <a:pt x="701" y="468"/>
                </a:lnTo>
                <a:lnTo>
                  <a:pt x="699" y="466"/>
                </a:lnTo>
                <a:lnTo>
                  <a:pt x="699" y="466"/>
                </a:lnTo>
                <a:lnTo>
                  <a:pt x="701" y="462"/>
                </a:lnTo>
                <a:lnTo>
                  <a:pt x="703" y="458"/>
                </a:lnTo>
                <a:lnTo>
                  <a:pt x="703" y="458"/>
                </a:lnTo>
                <a:lnTo>
                  <a:pt x="705" y="455"/>
                </a:lnTo>
                <a:lnTo>
                  <a:pt x="705" y="449"/>
                </a:lnTo>
                <a:lnTo>
                  <a:pt x="705" y="449"/>
                </a:lnTo>
                <a:lnTo>
                  <a:pt x="710" y="449"/>
                </a:lnTo>
                <a:lnTo>
                  <a:pt x="716" y="449"/>
                </a:lnTo>
                <a:lnTo>
                  <a:pt x="716" y="449"/>
                </a:lnTo>
                <a:lnTo>
                  <a:pt x="717" y="466"/>
                </a:lnTo>
                <a:lnTo>
                  <a:pt x="717" y="466"/>
                </a:lnTo>
                <a:lnTo>
                  <a:pt x="719" y="464"/>
                </a:lnTo>
                <a:lnTo>
                  <a:pt x="723" y="464"/>
                </a:lnTo>
                <a:lnTo>
                  <a:pt x="723" y="464"/>
                </a:lnTo>
                <a:lnTo>
                  <a:pt x="721" y="466"/>
                </a:lnTo>
                <a:lnTo>
                  <a:pt x="725" y="469"/>
                </a:lnTo>
                <a:lnTo>
                  <a:pt x="725" y="469"/>
                </a:lnTo>
                <a:lnTo>
                  <a:pt x="725" y="468"/>
                </a:lnTo>
                <a:lnTo>
                  <a:pt x="727" y="466"/>
                </a:lnTo>
                <a:lnTo>
                  <a:pt x="732" y="464"/>
                </a:lnTo>
                <a:lnTo>
                  <a:pt x="743" y="466"/>
                </a:lnTo>
                <a:lnTo>
                  <a:pt x="743" y="466"/>
                </a:lnTo>
                <a:lnTo>
                  <a:pt x="743" y="492"/>
                </a:lnTo>
                <a:lnTo>
                  <a:pt x="743" y="492"/>
                </a:lnTo>
                <a:lnTo>
                  <a:pt x="739" y="506"/>
                </a:lnTo>
                <a:lnTo>
                  <a:pt x="738" y="512"/>
                </a:lnTo>
                <a:lnTo>
                  <a:pt x="734" y="515"/>
                </a:lnTo>
                <a:lnTo>
                  <a:pt x="734" y="515"/>
                </a:lnTo>
                <a:lnTo>
                  <a:pt x="739" y="521"/>
                </a:lnTo>
                <a:lnTo>
                  <a:pt x="743" y="525"/>
                </a:lnTo>
                <a:lnTo>
                  <a:pt x="743" y="525"/>
                </a:lnTo>
                <a:lnTo>
                  <a:pt x="739" y="538"/>
                </a:lnTo>
                <a:lnTo>
                  <a:pt x="732" y="550"/>
                </a:lnTo>
                <a:lnTo>
                  <a:pt x="732" y="550"/>
                </a:lnTo>
                <a:lnTo>
                  <a:pt x="719" y="574"/>
                </a:lnTo>
                <a:lnTo>
                  <a:pt x="719" y="574"/>
                </a:lnTo>
                <a:lnTo>
                  <a:pt x="727" y="569"/>
                </a:lnTo>
                <a:lnTo>
                  <a:pt x="732" y="563"/>
                </a:lnTo>
                <a:lnTo>
                  <a:pt x="738" y="558"/>
                </a:lnTo>
                <a:lnTo>
                  <a:pt x="741" y="550"/>
                </a:lnTo>
                <a:lnTo>
                  <a:pt x="741" y="550"/>
                </a:lnTo>
                <a:lnTo>
                  <a:pt x="747" y="532"/>
                </a:lnTo>
                <a:lnTo>
                  <a:pt x="751" y="514"/>
                </a:lnTo>
                <a:lnTo>
                  <a:pt x="751" y="514"/>
                </a:lnTo>
                <a:lnTo>
                  <a:pt x="754" y="515"/>
                </a:lnTo>
                <a:lnTo>
                  <a:pt x="756" y="514"/>
                </a:lnTo>
                <a:lnTo>
                  <a:pt x="756" y="514"/>
                </a:lnTo>
                <a:lnTo>
                  <a:pt x="756" y="514"/>
                </a:lnTo>
                <a:lnTo>
                  <a:pt x="756" y="504"/>
                </a:lnTo>
                <a:lnTo>
                  <a:pt x="756" y="495"/>
                </a:lnTo>
                <a:lnTo>
                  <a:pt x="756" y="481"/>
                </a:lnTo>
                <a:lnTo>
                  <a:pt x="756" y="481"/>
                </a:lnTo>
                <a:lnTo>
                  <a:pt x="780" y="471"/>
                </a:lnTo>
                <a:lnTo>
                  <a:pt x="780" y="471"/>
                </a:lnTo>
                <a:lnTo>
                  <a:pt x="780" y="469"/>
                </a:lnTo>
                <a:lnTo>
                  <a:pt x="780" y="468"/>
                </a:lnTo>
                <a:lnTo>
                  <a:pt x="780" y="468"/>
                </a:lnTo>
                <a:lnTo>
                  <a:pt x="780" y="468"/>
                </a:lnTo>
                <a:lnTo>
                  <a:pt x="780" y="468"/>
                </a:lnTo>
                <a:lnTo>
                  <a:pt x="780" y="468"/>
                </a:lnTo>
                <a:lnTo>
                  <a:pt x="780" y="466"/>
                </a:lnTo>
                <a:lnTo>
                  <a:pt x="780" y="466"/>
                </a:lnTo>
                <a:lnTo>
                  <a:pt x="780" y="466"/>
                </a:lnTo>
                <a:lnTo>
                  <a:pt x="780" y="462"/>
                </a:lnTo>
                <a:lnTo>
                  <a:pt x="780" y="462"/>
                </a:lnTo>
                <a:lnTo>
                  <a:pt x="782" y="453"/>
                </a:lnTo>
                <a:lnTo>
                  <a:pt x="782" y="453"/>
                </a:lnTo>
                <a:lnTo>
                  <a:pt x="789" y="435"/>
                </a:lnTo>
                <a:lnTo>
                  <a:pt x="789" y="435"/>
                </a:lnTo>
                <a:lnTo>
                  <a:pt x="793" y="425"/>
                </a:lnTo>
                <a:lnTo>
                  <a:pt x="797" y="416"/>
                </a:lnTo>
                <a:lnTo>
                  <a:pt x="797" y="405"/>
                </a:lnTo>
                <a:lnTo>
                  <a:pt x="797" y="396"/>
                </a:lnTo>
                <a:lnTo>
                  <a:pt x="797" y="396"/>
                </a:lnTo>
                <a:lnTo>
                  <a:pt x="802" y="392"/>
                </a:lnTo>
                <a:lnTo>
                  <a:pt x="806" y="390"/>
                </a:lnTo>
                <a:lnTo>
                  <a:pt x="806" y="390"/>
                </a:lnTo>
                <a:lnTo>
                  <a:pt x="813" y="390"/>
                </a:lnTo>
                <a:lnTo>
                  <a:pt x="820" y="392"/>
                </a:lnTo>
                <a:lnTo>
                  <a:pt x="820" y="392"/>
                </a:lnTo>
                <a:lnTo>
                  <a:pt x="824" y="400"/>
                </a:lnTo>
                <a:lnTo>
                  <a:pt x="824" y="403"/>
                </a:lnTo>
                <a:lnTo>
                  <a:pt x="824" y="407"/>
                </a:lnTo>
                <a:lnTo>
                  <a:pt x="824" y="407"/>
                </a:lnTo>
                <a:lnTo>
                  <a:pt x="830" y="416"/>
                </a:lnTo>
                <a:lnTo>
                  <a:pt x="833" y="425"/>
                </a:lnTo>
                <a:lnTo>
                  <a:pt x="837" y="436"/>
                </a:lnTo>
                <a:lnTo>
                  <a:pt x="839" y="449"/>
                </a:lnTo>
                <a:lnTo>
                  <a:pt x="839" y="449"/>
                </a:lnTo>
                <a:lnTo>
                  <a:pt x="839" y="462"/>
                </a:lnTo>
                <a:lnTo>
                  <a:pt x="839" y="466"/>
                </a:lnTo>
                <a:lnTo>
                  <a:pt x="839" y="475"/>
                </a:lnTo>
                <a:lnTo>
                  <a:pt x="839" y="475"/>
                </a:lnTo>
                <a:lnTo>
                  <a:pt x="841" y="506"/>
                </a:lnTo>
                <a:lnTo>
                  <a:pt x="841" y="506"/>
                </a:lnTo>
                <a:lnTo>
                  <a:pt x="846" y="508"/>
                </a:lnTo>
                <a:lnTo>
                  <a:pt x="852" y="510"/>
                </a:lnTo>
                <a:lnTo>
                  <a:pt x="863" y="506"/>
                </a:lnTo>
                <a:lnTo>
                  <a:pt x="863" y="506"/>
                </a:lnTo>
                <a:lnTo>
                  <a:pt x="866" y="499"/>
                </a:lnTo>
                <a:lnTo>
                  <a:pt x="866" y="492"/>
                </a:lnTo>
                <a:lnTo>
                  <a:pt x="866" y="477"/>
                </a:lnTo>
                <a:lnTo>
                  <a:pt x="866" y="477"/>
                </a:lnTo>
                <a:lnTo>
                  <a:pt x="866" y="462"/>
                </a:lnTo>
                <a:lnTo>
                  <a:pt x="870" y="449"/>
                </a:lnTo>
                <a:lnTo>
                  <a:pt x="870" y="449"/>
                </a:lnTo>
                <a:lnTo>
                  <a:pt x="883" y="446"/>
                </a:lnTo>
                <a:lnTo>
                  <a:pt x="890" y="446"/>
                </a:lnTo>
                <a:lnTo>
                  <a:pt x="896" y="447"/>
                </a:lnTo>
                <a:lnTo>
                  <a:pt x="896" y="447"/>
                </a:lnTo>
                <a:lnTo>
                  <a:pt x="900" y="449"/>
                </a:lnTo>
                <a:lnTo>
                  <a:pt x="900" y="449"/>
                </a:lnTo>
                <a:lnTo>
                  <a:pt x="903" y="455"/>
                </a:lnTo>
                <a:lnTo>
                  <a:pt x="903" y="455"/>
                </a:lnTo>
                <a:lnTo>
                  <a:pt x="905" y="460"/>
                </a:lnTo>
                <a:lnTo>
                  <a:pt x="905" y="460"/>
                </a:lnTo>
                <a:lnTo>
                  <a:pt x="907" y="462"/>
                </a:lnTo>
                <a:lnTo>
                  <a:pt x="907" y="462"/>
                </a:lnTo>
                <a:lnTo>
                  <a:pt x="907" y="462"/>
                </a:lnTo>
                <a:lnTo>
                  <a:pt x="907" y="466"/>
                </a:lnTo>
                <a:lnTo>
                  <a:pt x="907" y="475"/>
                </a:lnTo>
                <a:lnTo>
                  <a:pt x="907" y="475"/>
                </a:lnTo>
                <a:lnTo>
                  <a:pt x="907" y="490"/>
                </a:lnTo>
                <a:lnTo>
                  <a:pt x="907" y="490"/>
                </a:lnTo>
                <a:lnTo>
                  <a:pt x="903" y="519"/>
                </a:lnTo>
                <a:lnTo>
                  <a:pt x="903" y="519"/>
                </a:lnTo>
                <a:lnTo>
                  <a:pt x="896" y="549"/>
                </a:lnTo>
                <a:lnTo>
                  <a:pt x="887" y="567"/>
                </a:lnTo>
                <a:lnTo>
                  <a:pt x="887" y="567"/>
                </a:lnTo>
                <a:lnTo>
                  <a:pt x="883" y="585"/>
                </a:lnTo>
                <a:lnTo>
                  <a:pt x="877" y="602"/>
                </a:lnTo>
                <a:lnTo>
                  <a:pt x="870" y="618"/>
                </a:lnTo>
                <a:lnTo>
                  <a:pt x="863" y="635"/>
                </a:lnTo>
                <a:lnTo>
                  <a:pt x="854" y="650"/>
                </a:lnTo>
                <a:lnTo>
                  <a:pt x="843" y="664"/>
                </a:lnTo>
                <a:lnTo>
                  <a:pt x="831" y="679"/>
                </a:lnTo>
                <a:lnTo>
                  <a:pt x="820" y="694"/>
                </a:lnTo>
                <a:lnTo>
                  <a:pt x="820" y="694"/>
                </a:lnTo>
                <a:lnTo>
                  <a:pt x="793" y="718"/>
                </a:lnTo>
                <a:lnTo>
                  <a:pt x="763" y="740"/>
                </a:lnTo>
                <a:lnTo>
                  <a:pt x="732" y="760"/>
                </a:lnTo>
                <a:lnTo>
                  <a:pt x="699" y="777"/>
                </a:lnTo>
                <a:lnTo>
                  <a:pt x="699" y="777"/>
                </a:lnTo>
                <a:lnTo>
                  <a:pt x="719" y="771"/>
                </a:lnTo>
                <a:lnTo>
                  <a:pt x="738" y="762"/>
                </a:lnTo>
                <a:lnTo>
                  <a:pt x="754" y="753"/>
                </a:lnTo>
                <a:lnTo>
                  <a:pt x="771" y="740"/>
                </a:lnTo>
                <a:lnTo>
                  <a:pt x="771" y="740"/>
                </a:lnTo>
                <a:lnTo>
                  <a:pt x="802" y="716"/>
                </a:lnTo>
                <a:lnTo>
                  <a:pt x="831" y="692"/>
                </a:lnTo>
                <a:lnTo>
                  <a:pt x="831" y="692"/>
                </a:lnTo>
                <a:lnTo>
                  <a:pt x="830" y="688"/>
                </a:lnTo>
                <a:lnTo>
                  <a:pt x="831" y="685"/>
                </a:lnTo>
                <a:lnTo>
                  <a:pt x="831" y="685"/>
                </a:lnTo>
                <a:lnTo>
                  <a:pt x="844" y="672"/>
                </a:lnTo>
                <a:lnTo>
                  <a:pt x="855" y="657"/>
                </a:lnTo>
                <a:lnTo>
                  <a:pt x="866" y="641"/>
                </a:lnTo>
                <a:lnTo>
                  <a:pt x="876" y="624"/>
                </a:lnTo>
                <a:lnTo>
                  <a:pt x="876" y="624"/>
                </a:lnTo>
                <a:lnTo>
                  <a:pt x="885" y="607"/>
                </a:lnTo>
                <a:lnTo>
                  <a:pt x="890" y="591"/>
                </a:lnTo>
                <a:lnTo>
                  <a:pt x="896" y="572"/>
                </a:lnTo>
                <a:lnTo>
                  <a:pt x="898" y="558"/>
                </a:lnTo>
                <a:lnTo>
                  <a:pt x="898" y="558"/>
                </a:lnTo>
                <a:lnTo>
                  <a:pt x="903" y="550"/>
                </a:lnTo>
                <a:lnTo>
                  <a:pt x="907" y="543"/>
                </a:lnTo>
                <a:lnTo>
                  <a:pt x="911" y="534"/>
                </a:lnTo>
                <a:lnTo>
                  <a:pt x="912" y="523"/>
                </a:lnTo>
                <a:lnTo>
                  <a:pt x="912" y="523"/>
                </a:lnTo>
                <a:lnTo>
                  <a:pt x="914" y="504"/>
                </a:lnTo>
                <a:lnTo>
                  <a:pt x="916" y="495"/>
                </a:lnTo>
                <a:lnTo>
                  <a:pt x="922" y="488"/>
                </a:lnTo>
                <a:lnTo>
                  <a:pt x="922" y="488"/>
                </a:lnTo>
                <a:lnTo>
                  <a:pt x="927" y="492"/>
                </a:lnTo>
                <a:lnTo>
                  <a:pt x="934" y="495"/>
                </a:lnTo>
                <a:lnTo>
                  <a:pt x="938" y="499"/>
                </a:lnTo>
                <a:lnTo>
                  <a:pt x="942" y="504"/>
                </a:lnTo>
                <a:lnTo>
                  <a:pt x="947" y="517"/>
                </a:lnTo>
                <a:lnTo>
                  <a:pt x="949" y="534"/>
                </a:lnTo>
                <a:lnTo>
                  <a:pt x="949" y="534"/>
                </a:lnTo>
                <a:lnTo>
                  <a:pt x="953" y="517"/>
                </a:lnTo>
                <a:lnTo>
                  <a:pt x="957" y="503"/>
                </a:lnTo>
                <a:lnTo>
                  <a:pt x="960" y="488"/>
                </a:lnTo>
                <a:lnTo>
                  <a:pt x="962" y="475"/>
                </a:lnTo>
                <a:lnTo>
                  <a:pt x="962" y="475"/>
                </a:lnTo>
                <a:lnTo>
                  <a:pt x="962" y="468"/>
                </a:lnTo>
                <a:lnTo>
                  <a:pt x="962" y="464"/>
                </a:lnTo>
                <a:lnTo>
                  <a:pt x="962" y="464"/>
                </a:lnTo>
                <a:lnTo>
                  <a:pt x="962" y="464"/>
                </a:lnTo>
                <a:lnTo>
                  <a:pt x="962" y="464"/>
                </a:lnTo>
                <a:lnTo>
                  <a:pt x="962" y="462"/>
                </a:lnTo>
                <a:lnTo>
                  <a:pt x="962" y="460"/>
                </a:lnTo>
                <a:lnTo>
                  <a:pt x="960" y="453"/>
                </a:lnTo>
                <a:lnTo>
                  <a:pt x="960" y="447"/>
                </a:lnTo>
                <a:lnTo>
                  <a:pt x="960" y="447"/>
                </a:lnTo>
                <a:lnTo>
                  <a:pt x="960" y="442"/>
                </a:lnTo>
                <a:lnTo>
                  <a:pt x="960" y="442"/>
                </a:lnTo>
                <a:lnTo>
                  <a:pt x="960" y="435"/>
                </a:lnTo>
                <a:lnTo>
                  <a:pt x="960" y="435"/>
                </a:lnTo>
                <a:lnTo>
                  <a:pt x="964" y="435"/>
                </a:lnTo>
                <a:lnTo>
                  <a:pt x="966" y="435"/>
                </a:lnTo>
                <a:lnTo>
                  <a:pt x="966" y="433"/>
                </a:lnTo>
                <a:lnTo>
                  <a:pt x="966" y="433"/>
                </a:lnTo>
                <a:lnTo>
                  <a:pt x="966" y="435"/>
                </a:lnTo>
                <a:lnTo>
                  <a:pt x="966" y="431"/>
                </a:lnTo>
                <a:lnTo>
                  <a:pt x="964" y="423"/>
                </a:lnTo>
                <a:lnTo>
                  <a:pt x="964" y="423"/>
                </a:lnTo>
                <a:lnTo>
                  <a:pt x="960" y="418"/>
                </a:lnTo>
                <a:lnTo>
                  <a:pt x="958" y="412"/>
                </a:lnTo>
                <a:lnTo>
                  <a:pt x="958" y="412"/>
                </a:lnTo>
                <a:lnTo>
                  <a:pt x="960" y="401"/>
                </a:lnTo>
                <a:lnTo>
                  <a:pt x="962" y="396"/>
                </a:lnTo>
                <a:lnTo>
                  <a:pt x="962" y="396"/>
                </a:lnTo>
                <a:lnTo>
                  <a:pt x="960" y="383"/>
                </a:lnTo>
                <a:lnTo>
                  <a:pt x="958" y="370"/>
                </a:lnTo>
                <a:lnTo>
                  <a:pt x="951" y="346"/>
                </a:lnTo>
                <a:lnTo>
                  <a:pt x="951" y="346"/>
                </a:lnTo>
                <a:lnTo>
                  <a:pt x="944" y="322"/>
                </a:lnTo>
                <a:lnTo>
                  <a:pt x="934" y="298"/>
                </a:lnTo>
                <a:lnTo>
                  <a:pt x="934" y="298"/>
                </a:lnTo>
                <a:lnTo>
                  <a:pt x="931" y="287"/>
                </a:lnTo>
                <a:lnTo>
                  <a:pt x="931" y="287"/>
                </a:lnTo>
                <a:lnTo>
                  <a:pt x="931" y="286"/>
                </a:lnTo>
                <a:lnTo>
                  <a:pt x="933" y="284"/>
                </a:lnTo>
                <a:lnTo>
                  <a:pt x="934" y="284"/>
                </a:lnTo>
                <a:lnTo>
                  <a:pt x="934" y="280"/>
                </a:lnTo>
                <a:lnTo>
                  <a:pt x="934" y="280"/>
                </a:lnTo>
                <a:lnTo>
                  <a:pt x="933" y="280"/>
                </a:lnTo>
                <a:lnTo>
                  <a:pt x="931" y="280"/>
                </a:lnTo>
                <a:lnTo>
                  <a:pt x="931" y="278"/>
                </a:lnTo>
                <a:lnTo>
                  <a:pt x="929" y="278"/>
                </a:lnTo>
                <a:lnTo>
                  <a:pt x="929" y="278"/>
                </a:lnTo>
                <a:lnTo>
                  <a:pt x="922" y="258"/>
                </a:lnTo>
                <a:lnTo>
                  <a:pt x="911" y="240"/>
                </a:lnTo>
                <a:lnTo>
                  <a:pt x="911" y="240"/>
                </a:lnTo>
                <a:lnTo>
                  <a:pt x="883" y="195"/>
                </a:lnTo>
                <a:lnTo>
                  <a:pt x="883" y="195"/>
                </a:lnTo>
                <a:lnTo>
                  <a:pt x="866" y="175"/>
                </a:lnTo>
                <a:lnTo>
                  <a:pt x="852" y="159"/>
                </a:lnTo>
                <a:lnTo>
                  <a:pt x="852" y="159"/>
                </a:lnTo>
                <a:lnTo>
                  <a:pt x="852" y="155"/>
                </a:lnTo>
                <a:lnTo>
                  <a:pt x="854" y="153"/>
                </a:lnTo>
                <a:lnTo>
                  <a:pt x="854" y="151"/>
                </a:lnTo>
                <a:lnTo>
                  <a:pt x="852" y="148"/>
                </a:lnTo>
                <a:lnTo>
                  <a:pt x="852" y="148"/>
                </a:lnTo>
                <a:lnTo>
                  <a:pt x="828" y="122"/>
                </a:lnTo>
                <a:lnTo>
                  <a:pt x="798" y="96"/>
                </a:lnTo>
                <a:lnTo>
                  <a:pt x="767" y="72"/>
                </a:lnTo>
                <a:lnTo>
                  <a:pt x="734" y="52"/>
                </a:lnTo>
                <a:lnTo>
                  <a:pt x="734" y="52"/>
                </a:lnTo>
                <a:lnTo>
                  <a:pt x="732" y="50"/>
                </a:lnTo>
                <a:lnTo>
                  <a:pt x="732" y="48"/>
                </a:lnTo>
                <a:lnTo>
                  <a:pt x="732" y="45"/>
                </a:lnTo>
                <a:lnTo>
                  <a:pt x="730" y="43"/>
                </a:lnTo>
                <a:lnTo>
                  <a:pt x="730" y="43"/>
                </a:lnTo>
                <a:lnTo>
                  <a:pt x="727" y="43"/>
                </a:lnTo>
                <a:lnTo>
                  <a:pt x="723" y="43"/>
                </a:lnTo>
                <a:lnTo>
                  <a:pt x="721" y="45"/>
                </a:lnTo>
                <a:lnTo>
                  <a:pt x="717" y="45"/>
                </a:lnTo>
                <a:lnTo>
                  <a:pt x="717" y="45"/>
                </a:lnTo>
                <a:lnTo>
                  <a:pt x="712" y="39"/>
                </a:lnTo>
                <a:lnTo>
                  <a:pt x="710" y="32"/>
                </a:lnTo>
                <a:lnTo>
                  <a:pt x="710" y="32"/>
                </a:lnTo>
                <a:lnTo>
                  <a:pt x="690" y="22"/>
                </a:lnTo>
                <a:lnTo>
                  <a:pt x="668" y="15"/>
                </a:lnTo>
                <a:lnTo>
                  <a:pt x="644" y="8"/>
                </a:lnTo>
                <a:lnTo>
                  <a:pt x="620" y="4"/>
                </a:lnTo>
                <a:lnTo>
                  <a:pt x="620" y="4"/>
                </a:lnTo>
                <a:lnTo>
                  <a:pt x="596" y="2"/>
                </a:lnTo>
                <a:lnTo>
                  <a:pt x="574" y="0"/>
                </a:lnTo>
                <a:lnTo>
                  <a:pt x="574" y="0"/>
                </a:lnTo>
                <a:lnTo>
                  <a:pt x="550" y="0"/>
                </a:lnTo>
                <a:lnTo>
                  <a:pt x="537" y="0"/>
                </a:lnTo>
                <a:lnTo>
                  <a:pt x="535" y="0"/>
                </a:lnTo>
                <a:lnTo>
                  <a:pt x="535" y="0"/>
                </a:lnTo>
                <a:lnTo>
                  <a:pt x="535" y="0"/>
                </a:lnTo>
                <a:lnTo>
                  <a:pt x="532" y="2"/>
                </a:lnTo>
                <a:lnTo>
                  <a:pt x="532" y="2"/>
                </a:lnTo>
                <a:lnTo>
                  <a:pt x="532" y="2"/>
                </a:lnTo>
                <a:lnTo>
                  <a:pt x="530" y="2"/>
                </a:lnTo>
                <a:lnTo>
                  <a:pt x="528" y="2"/>
                </a:lnTo>
                <a:lnTo>
                  <a:pt x="528" y="2"/>
                </a:lnTo>
                <a:lnTo>
                  <a:pt x="493" y="4"/>
                </a:lnTo>
                <a:lnTo>
                  <a:pt x="458" y="10"/>
                </a:lnTo>
                <a:lnTo>
                  <a:pt x="425" y="15"/>
                </a:lnTo>
                <a:lnTo>
                  <a:pt x="392" y="24"/>
                </a:lnTo>
                <a:lnTo>
                  <a:pt x="392" y="24"/>
                </a:lnTo>
                <a:lnTo>
                  <a:pt x="368" y="33"/>
                </a:lnTo>
                <a:lnTo>
                  <a:pt x="346" y="45"/>
                </a:lnTo>
                <a:lnTo>
                  <a:pt x="324" y="54"/>
                </a:lnTo>
                <a:lnTo>
                  <a:pt x="302" y="63"/>
                </a:lnTo>
                <a:lnTo>
                  <a:pt x="302" y="63"/>
                </a:lnTo>
                <a:lnTo>
                  <a:pt x="252" y="94"/>
                </a:lnTo>
                <a:lnTo>
                  <a:pt x="228" y="111"/>
                </a:lnTo>
                <a:lnTo>
                  <a:pt x="206" y="127"/>
                </a:lnTo>
                <a:lnTo>
                  <a:pt x="206" y="127"/>
                </a:lnTo>
                <a:lnTo>
                  <a:pt x="173" y="155"/>
                </a:lnTo>
                <a:lnTo>
                  <a:pt x="158" y="168"/>
                </a:lnTo>
                <a:lnTo>
                  <a:pt x="145" y="183"/>
                </a:lnTo>
                <a:lnTo>
                  <a:pt x="145" y="183"/>
                </a:lnTo>
                <a:lnTo>
                  <a:pt x="143" y="188"/>
                </a:lnTo>
                <a:lnTo>
                  <a:pt x="140" y="195"/>
                </a:lnTo>
                <a:lnTo>
                  <a:pt x="140" y="195"/>
                </a:lnTo>
                <a:lnTo>
                  <a:pt x="136" y="199"/>
                </a:lnTo>
                <a:lnTo>
                  <a:pt x="131" y="201"/>
                </a:lnTo>
                <a:lnTo>
                  <a:pt x="127" y="203"/>
                </a:lnTo>
                <a:lnTo>
                  <a:pt x="121" y="206"/>
                </a:lnTo>
                <a:lnTo>
                  <a:pt x="121" y="206"/>
                </a:lnTo>
                <a:lnTo>
                  <a:pt x="114" y="219"/>
                </a:lnTo>
                <a:lnTo>
                  <a:pt x="107" y="232"/>
                </a:lnTo>
                <a:lnTo>
                  <a:pt x="101" y="245"/>
                </a:lnTo>
                <a:lnTo>
                  <a:pt x="94" y="256"/>
                </a:lnTo>
                <a:lnTo>
                  <a:pt x="94" y="256"/>
                </a:lnTo>
                <a:lnTo>
                  <a:pt x="75" y="282"/>
                </a:lnTo>
                <a:lnTo>
                  <a:pt x="59" y="308"/>
                </a:lnTo>
                <a:lnTo>
                  <a:pt x="59" y="308"/>
                </a:lnTo>
                <a:lnTo>
                  <a:pt x="55" y="317"/>
                </a:lnTo>
                <a:lnTo>
                  <a:pt x="53" y="324"/>
                </a:lnTo>
                <a:lnTo>
                  <a:pt x="51" y="333"/>
                </a:lnTo>
                <a:lnTo>
                  <a:pt x="50" y="343"/>
                </a:lnTo>
                <a:lnTo>
                  <a:pt x="50" y="343"/>
                </a:lnTo>
                <a:lnTo>
                  <a:pt x="48" y="346"/>
                </a:lnTo>
                <a:lnTo>
                  <a:pt x="42" y="352"/>
                </a:lnTo>
                <a:lnTo>
                  <a:pt x="39" y="357"/>
                </a:lnTo>
                <a:lnTo>
                  <a:pt x="37" y="363"/>
                </a:lnTo>
                <a:lnTo>
                  <a:pt x="37" y="363"/>
                </a:lnTo>
                <a:lnTo>
                  <a:pt x="31" y="378"/>
                </a:lnTo>
                <a:lnTo>
                  <a:pt x="29" y="394"/>
                </a:lnTo>
                <a:lnTo>
                  <a:pt x="26" y="411"/>
                </a:lnTo>
                <a:lnTo>
                  <a:pt x="22" y="427"/>
                </a:lnTo>
                <a:lnTo>
                  <a:pt x="22" y="427"/>
                </a:lnTo>
                <a:lnTo>
                  <a:pt x="17" y="447"/>
                </a:lnTo>
                <a:lnTo>
                  <a:pt x="9" y="468"/>
                </a:lnTo>
                <a:lnTo>
                  <a:pt x="5" y="488"/>
                </a:lnTo>
                <a:lnTo>
                  <a:pt x="5" y="499"/>
                </a:lnTo>
                <a:lnTo>
                  <a:pt x="7" y="510"/>
                </a:lnTo>
                <a:lnTo>
                  <a:pt x="7" y="510"/>
                </a:lnTo>
                <a:lnTo>
                  <a:pt x="4" y="534"/>
                </a:lnTo>
                <a:lnTo>
                  <a:pt x="4" y="534"/>
                </a:lnTo>
                <a:lnTo>
                  <a:pt x="2" y="547"/>
                </a:lnTo>
                <a:lnTo>
                  <a:pt x="2" y="554"/>
                </a:lnTo>
                <a:lnTo>
                  <a:pt x="2" y="554"/>
                </a:lnTo>
                <a:lnTo>
                  <a:pt x="2" y="560"/>
                </a:lnTo>
                <a:lnTo>
                  <a:pt x="2" y="561"/>
                </a:lnTo>
                <a:lnTo>
                  <a:pt x="2" y="561"/>
                </a:lnTo>
                <a:lnTo>
                  <a:pt x="2" y="578"/>
                </a:lnTo>
                <a:lnTo>
                  <a:pt x="2" y="578"/>
                </a:lnTo>
                <a:lnTo>
                  <a:pt x="4" y="591"/>
                </a:lnTo>
                <a:lnTo>
                  <a:pt x="4" y="591"/>
                </a:lnTo>
                <a:lnTo>
                  <a:pt x="5" y="600"/>
                </a:lnTo>
                <a:lnTo>
                  <a:pt x="5" y="600"/>
                </a:lnTo>
                <a:lnTo>
                  <a:pt x="2" y="607"/>
                </a:lnTo>
                <a:lnTo>
                  <a:pt x="0" y="617"/>
                </a:lnTo>
                <a:lnTo>
                  <a:pt x="0" y="624"/>
                </a:lnTo>
                <a:lnTo>
                  <a:pt x="2" y="631"/>
                </a:lnTo>
                <a:lnTo>
                  <a:pt x="7" y="648"/>
                </a:lnTo>
                <a:lnTo>
                  <a:pt x="9" y="655"/>
                </a:lnTo>
                <a:lnTo>
                  <a:pt x="9" y="664"/>
                </a:lnTo>
                <a:lnTo>
                  <a:pt x="9" y="664"/>
                </a:lnTo>
                <a:lnTo>
                  <a:pt x="9" y="668"/>
                </a:lnTo>
                <a:lnTo>
                  <a:pt x="7" y="672"/>
                </a:lnTo>
                <a:lnTo>
                  <a:pt x="7" y="672"/>
                </a:lnTo>
                <a:lnTo>
                  <a:pt x="7" y="685"/>
                </a:lnTo>
                <a:lnTo>
                  <a:pt x="9" y="698"/>
                </a:lnTo>
                <a:lnTo>
                  <a:pt x="13" y="712"/>
                </a:lnTo>
                <a:lnTo>
                  <a:pt x="17" y="723"/>
                </a:lnTo>
                <a:lnTo>
                  <a:pt x="17" y="723"/>
                </a:lnTo>
                <a:lnTo>
                  <a:pt x="28" y="749"/>
                </a:lnTo>
                <a:lnTo>
                  <a:pt x="29" y="760"/>
                </a:lnTo>
                <a:lnTo>
                  <a:pt x="31" y="771"/>
                </a:lnTo>
                <a:lnTo>
                  <a:pt x="31" y="771"/>
                </a:lnTo>
                <a:lnTo>
                  <a:pt x="35" y="775"/>
                </a:lnTo>
                <a:lnTo>
                  <a:pt x="37" y="777"/>
                </a:lnTo>
                <a:lnTo>
                  <a:pt x="39" y="784"/>
                </a:lnTo>
                <a:lnTo>
                  <a:pt x="39" y="793"/>
                </a:lnTo>
                <a:lnTo>
                  <a:pt x="39" y="801"/>
                </a:lnTo>
                <a:lnTo>
                  <a:pt x="39" y="801"/>
                </a:lnTo>
                <a:lnTo>
                  <a:pt x="40" y="808"/>
                </a:lnTo>
                <a:lnTo>
                  <a:pt x="46" y="815"/>
                </a:lnTo>
                <a:lnTo>
                  <a:pt x="50" y="821"/>
                </a:lnTo>
                <a:lnTo>
                  <a:pt x="53" y="828"/>
                </a:lnTo>
                <a:lnTo>
                  <a:pt x="53" y="828"/>
                </a:lnTo>
                <a:lnTo>
                  <a:pt x="55" y="832"/>
                </a:lnTo>
                <a:lnTo>
                  <a:pt x="55" y="837"/>
                </a:lnTo>
                <a:lnTo>
                  <a:pt x="55" y="837"/>
                </a:lnTo>
                <a:lnTo>
                  <a:pt x="59" y="845"/>
                </a:lnTo>
                <a:lnTo>
                  <a:pt x="63" y="852"/>
                </a:lnTo>
                <a:lnTo>
                  <a:pt x="74" y="865"/>
                </a:lnTo>
                <a:lnTo>
                  <a:pt x="74" y="865"/>
                </a:lnTo>
                <a:lnTo>
                  <a:pt x="77" y="871"/>
                </a:lnTo>
                <a:lnTo>
                  <a:pt x="79" y="876"/>
                </a:lnTo>
                <a:lnTo>
                  <a:pt x="83" y="891"/>
                </a:lnTo>
                <a:lnTo>
                  <a:pt x="88" y="904"/>
                </a:lnTo>
                <a:lnTo>
                  <a:pt x="92" y="909"/>
                </a:lnTo>
                <a:lnTo>
                  <a:pt x="97" y="915"/>
                </a:lnTo>
                <a:lnTo>
                  <a:pt x="97" y="915"/>
                </a:lnTo>
                <a:lnTo>
                  <a:pt x="101" y="928"/>
                </a:lnTo>
                <a:lnTo>
                  <a:pt x="105" y="942"/>
                </a:lnTo>
                <a:lnTo>
                  <a:pt x="114" y="953"/>
                </a:lnTo>
                <a:lnTo>
                  <a:pt x="118" y="959"/>
                </a:lnTo>
                <a:lnTo>
                  <a:pt x="125" y="962"/>
                </a:lnTo>
                <a:lnTo>
                  <a:pt x="125" y="962"/>
                </a:lnTo>
                <a:lnTo>
                  <a:pt x="129" y="974"/>
                </a:lnTo>
                <a:lnTo>
                  <a:pt x="134" y="985"/>
                </a:lnTo>
                <a:lnTo>
                  <a:pt x="142" y="994"/>
                </a:lnTo>
                <a:lnTo>
                  <a:pt x="149" y="1001"/>
                </a:lnTo>
                <a:lnTo>
                  <a:pt x="149" y="1001"/>
                </a:lnTo>
                <a:lnTo>
                  <a:pt x="166" y="1018"/>
                </a:lnTo>
                <a:lnTo>
                  <a:pt x="173" y="1025"/>
                </a:lnTo>
                <a:lnTo>
                  <a:pt x="180" y="1034"/>
                </a:lnTo>
                <a:lnTo>
                  <a:pt x="180" y="1034"/>
                </a:lnTo>
                <a:lnTo>
                  <a:pt x="188" y="1049"/>
                </a:lnTo>
                <a:lnTo>
                  <a:pt x="191" y="1054"/>
                </a:lnTo>
                <a:lnTo>
                  <a:pt x="195" y="1056"/>
                </a:lnTo>
                <a:lnTo>
                  <a:pt x="200" y="1058"/>
                </a:lnTo>
                <a:lnTo>
                  <a:pt x="200" y="1058"/>
                </a:lnTo>
                <a:lnTo>
                  <a:pt x="200" y="1062"/>
                </a:lnTo>
                <a:lnTo>
                  <a:pt x="202" y="1067"/>
                </a:lnTo>
                <a:lnTo>
                  <a:pt x="210" y="1073"/>
                </a:lnTo>
                <a:lnTo>
                  <a:pt x="224" y="1086"/>
                </a:lnTo>
                <a:lnTo>
                  <a:pt x="224" y="1086"/>
                </a:lnTo>
                <a:lnTo>
                  <a:pt x="237" y="1102"/>
                </a:lnTo>
                <a:lnTo>
                  <a:pt x="250" y="1119"/>
                </a:lnTo>
                <a:lnTo>
                  <a:pt x="250" y="1119"/>
                </a:lnTo>
                <a:lnTo>
                  <a:pt x="263" y="1128"/>
                </a:lnTo>
                <a:lnTo>
                  <a:pt x="276" y="1137"/>
                </a:lnTo>
                <a:lnTo>
                  <a:pt x="281" y="1143"/>
                </a:lnTo>
                <a:lnTo>
                  <a:pt x="287" y="1148"/>
                </a:lnTo>
                <a:lnTo>
                  <a:pt x="291" y="1156"/>
                </a:lnTo>
                <a:lnTo>
                  <a:pt x="292" y="1165"/>
                </a:lnTo>
                <a:lnTo>
                  <a:pt x="292" y="1165"/>
                </a:lnTo>
                <a:lnTo>
                  <a:pt x="289" y="1174"/>
                </a:lnTo>
                <a:lnTo>
                  <a:pt x="289" y="1178"/>
                </a:lnTo>
                <a:lnTo>
                  <a:pt x="291" y="1180"/>
                </a:lnTo>
                <a:lnTo>
                  <a:pt x="294" y="1180"/>
                </a:lnTo>
                <a:lnTo>
                  <a:pt x="302" y="1178"/>
                </a:lnTo>
                <a:lnTo>
                  <a:pt x="302" y="1178"/>
                </a:lnTo>
                <a:lnTo>
                  <a:pt x="316" y="1170"/>
                </a:lnTo>
                <a:lnTo>
                  <a:pt x="324" y="1170"/>
                </a:lnTo>
                <a:lnTo>
                  <a:pt x="327" y="1170"/>
                </a:lnTo>
                <a:lnTo>
                  <a:pt x="329" y="1172"/>
                </a:lnTo>
                <a:lnTo>
                  <a:pt x="329" y="1172"/>
                </a:lnTo>
                <a:lnTo>
                  <a:pt x="329" y="1181"/>
                </a:lnTo>
                <a:lnTo>
                  <a:pt x="329" y="1189"/>
                </a:lnTo>
                <a:lnTo>
                  <a:pt x="324" y="1209"/>
                </a:lnTo>
                <a:lnTo>
                  <a:pt x="324" y="1209"/>
                </a:lnTo>
                <a:lnTo>
                  <a:pt x="327" y="1213"/>
                </a:lnTo>
                <a:lnTo>
                  <a:pt x="331" y="1216"/>
                </a:lnTo>
                <a:lnTo>
                  <a:pt x="344" y="1218"/>
                </a:lnTo>
                <a:lnTo>
                  <a:pt x="344" y="1218"/>
                </a:lnTo>
                <a:lnTo>
                  <a:pt x="348" y="1226"/>
                </a:lnTo>
                <a:lnTo>
                  <a:pt x="349" y="1235"/>
                </a:lnTo>
                <a:lnTo>
                  <a:pt x="353" y="1244"/>
                </a:lnTo>
                <a:lnTo>
                  <a:pt x="357" y="1248"/>
                </a:lnTo>
                <a:lnTo>
                  <a:pt x="361" y="1249"/>
                </a:lnTo>
                <a:lnTo>
                  <a:pt x="361" y="1249"/>
                </a:lnTo>
                <a:close/>
                <a:moveTo>
                  <a:pt x="640" y="462"/>
                </a:moveTo>
                <a:lnTo>
                  <a:pt x="640" y="462"/>
                </a:lnTo>
                <a:lnTo>
                  <a:pt x="636" y="462"/>
                </a:lnTo>
                <a:lnTo>
                  <a:pt x="636" y="462"/>
                </a:lnTo>
                <a:lnTo>
                  <a:pt x="633" y="462"/>
                </a:lnTo>
                <a:lnTo>
                  <a:pt x="635" y="462"/>
                </a:lnTo>
                <a:lnTo>
                  <a:pt x="638" y="462"/>
                </a:lnTo>
                <a:lnTo>
                  <a:pt x="640" y="462"/>
                </a:lnTo>
                <a:lnTo>
                  <a:pt x="640" y="462"/>
                </a:lnTo>
                <a:close/>
                <a:moveTo>
                  <a:pt x="644" y="462"/>
                </a:moveTo>
                <a:lnTo>
                  <a:pt x="644" y="462"/>
                </a:lnTo>
                <a:lnTo>
                  <a:pt x="646" y="466"/>
                </a:lnTo>
                <a:lnTo>
                  <a:pt x="646" y="468"/>
                </a:lnTo>
                <a:lnTo>
                  <a:pt x="648" y="468"/>
                </a:lnTo>
                <a:lnTo>
                  <a:pt x="648" y="469"/>
                </a:lnTo>
                <a:lnTo>
                  <a:pt x="648" y="469"/>
                </a:lnTo>
                <a:lnTo>
                  <a:pt x="648" y="469"/>
                </a:lnTo>
                <a:lnTo>
                  <a:pt x="648" y="468"/>
                </a:lnTo>
                <a:lnTo>
                  <a:pt x="648" y="468"/>
                </a:lnTo>
                <a:lnTo>
                  <a:pt x="648" y="468"/>
                </a:lnTo>
                <a:lnTo>
                  <a:pt x="648" y="468"/>
                </a:lnTo>
                <a:lnTo>
                  <a:pt x="648" y="468"/>
                </a:lnTo>
                <a:lnTo>
                  <a:pt x="648" y="468"/>
                </a:lnTo>
                <a:lnTo>
                  <a:pt x="648" y="468"/>
                </a:lnTo>
                <a:lnTo>
                  <a:pt x="648" y="468"/>
                </a:lnTo>
                <a:lnTo>
                  <a:pt x="648" y="471"/>
                </a:lnTo>
                <a:lnTo>
                  <a:pt x="646" y="471"/>
                </a:lnTo>
                <a:lnTo>
                  <a:pt x="646" y="471"/>
                </a:lnTo>
                <a:lnTo>
                  <a:pt x="651" y="473"/>
                </a:lnTo>
                <a:lnTo>
                  <a:pt x="659" y="473"/>
                </a:lnTo>
                <a:lnTo>
                  <a:pt x="659" y="473"/>
                </a:lnTo>
                <a:lnTo>
                  <a:pt x="653" y="475"/>
                </a:lnTo>
                <a:lnTo>
                  <a:pt x="649" y="477"/>
                </a:lnTo>
                <a:lnTo>
                  <a:pt x="649" y="477"/>
                </a:lnTo>
                <a:lnTo>
                  <a:pt x="642" y="475"/>
                </a:lnTo>
                <a:lnTo>
                  <a:pt x="640" y="473"/>
                </a:lnTo>
                <a:lnTo>
                  <a:pt x="638" y="473"/>
                </a:lnTo>
                <a:lnTo>
                  <a:pt x="631" y="471"/>
                </a:lnTo>
                <a:lnTo>
                  <a:pt x="631" y="471"/>
                </a:lnTo>
                <a:lnTo>
                  <a:pt x="633" y="469"/>
                </a:lnTo>
                <a:lnTo>
                  <a:pt x="627" y="469"/>
                </a:lnTo>
                <a:lnTo>
                  <a:pt x="627" y="469"/>
                </a:lnTo>
                <a:lnTo>
                  <a:pt x="629" y="468"/>
                </a:lnTo>
                <a:lnTo>
                  <a:pt x="629" y="468"/>
                </a:lnTo>
                <a:lnTo>
                  <a:pt x="629" y="468"/>
                </a:lnTo>
                <a:lnTo>
                  <a:pt x="629" y="468"/>
                </a:lnTo>
                <a:lnTo>
                  <a:pt x="627" y="468"/>
                </a:lnTo>
                <a:lnTo>
                  <a:pt x="627" y="468"/>
                </a:lnTo>
                <a:lnTo>
                  <a:pt x="627" y="468"/>
                </a:lnTo>
                <a:lnTo>
                  <a:pt x="627" y="468"/>
                </a:lnTo>
                <a:lnTo>
                  <a:pt x="627" y="468"/>
                </a:lnTo>
                <a:lnTo>
                  <a:pt x="627" y="469"/>
                </a:lnTo>
                <a:lnTo>
                  <a:pt x="627" y="469"/>
                </a:lnTo>
                <a:lnTo>
                  <a:pt x="627" y="469"/>
                </a:lnTo>
                <a:lnTo>
                  <a:pt x="627" y="469"/>
                </a:lnTo>
                <a:lnTo>
                  <a:pt x="627" y="469"/>
                </a:lnTo>
                <a:lnTo>
                  <a:pt x="627" y="468"/>
                </a:lnTo>
                <a:lnTo>
                  <a:pt x="627" y="468"/>
                </a:lnTo>
                <a:lnTo>
                  <a:pt x="625" y="464"/>
                </a:lnTo>
                <a:lnTo>
                  <a:pt x="625" y="464"/>
                </a:lnTo>
                <a:lnTo>
                  <a:pt x="627" y="464"/>
                </a:lnTo>
                <a:lnTo>
                  <a:pt x="627" y="464"/>
                </a:lnTo>
                <a:lnTo>
                  <a:pt x="627" y="464"/>
                </a:lnTo>
                <a:lnTo>
                  <a:pt x="644" y="462"/>
                </a:lnTo>
                <a:lnTo>
                  <a:pt x="644" y="46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1835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 4804"/>
          <p:cNvSpPr>
            <a:spLocks noEditPoints="1"/>
          </p:cNvSpPr>
          <p:nvPr/>
        </p:nvSpPr>
        <p:spPr bwMode="auto">
          <a:xfrm flipH="1">
            <a:off x="455059" y="906535"/>
            <a:ext cx="1491585" cy="1505144"/>
          </a:xfrm>
          <a:custGeom>
            <a:avLst/>
            <a:gdLst>
              <a:gd name="T0" fmla="*/ 778 w 879"/>
              <a:gd name="T1" fmla="*/ 291 h 889"/>
              <a:gd name="T2" fmla="*/ 828 w 879"/>
              <a:gd name="T3" fmla="*/ 401 h 889"/>
              <a:gd name="T4" fmla="*/ 846 w 879"/>
              <a:gd name="T5" fmla="*/ 444 h 889"/>
              <a:gd name="T6" fmla="*/ 864 w 879"/>
              <a:gd name="T7" fmla="*/ 445 h 889"/>
              <a:gd name="T8" fmla="*/ 877 w 879"/>
              <a:gd name="T9" fmla="*/ 398 h 889"/>
              <a:gd name="T10" fmla="*/ 868 w 879"/>
              <a:gd name="T11" fmla="*/ 291 h 889"/>
              <a:gd name="T12" fmla="*/ 824 w 879"/>
              <a:gd name="T13" fmla="*/ 195 h 889"/>
              <a:gd name="T14" fmla="*/ 752 w 879"/>
              <a:gd name="T15" fmla="*/ 114 h 889"/>
              <a:gd name="T16" fmla="*/ 699 w 879"/>
              <a:gd name="T17" fmla="*/ 77 h 889"/>
              <a:gd name="T18" fmla="*/ 585 w 879"/>
              <a:gd name="T19" fmla="*/ 22 h 889"/>
              <a:gd name="T20" fmla="*/ 480 w 879"/>
              <a:gd name="T21" fmla="*/ 2 h 889"/>
              <a:gd name="T22" fmla="*/ 443 w 879"/>
              <a:gd name="T23" fmla="*/ 0 h 889"/>
              <a:gd name="T24" fmla="*/ 274 w 879"/>
              <a:gd name="T25" fmla="*/ 35 h 889"/>
              <a:gd name="T26" fmla="*/ 185 w 879"/>
              <a:gd name="T27" fmla="*/ 85 h 889"/>
              <a:gd name="T28" fmla="*/ 73 w 879"/>
              <a:gd name="T29" fmla="*/ 204 h 889"/>
              <a:gd name="T30" fmla="*/ 11 w 879"/>
              <a:gd name="T31" fmla="*/ 357 h 889"/>
              <a:gd name="T32" fmla="*/ 3 w 879"/>
              <a:gd name="T33" fmla="*/ 490 h 889"/>
              <a:gd name="T34" fmla="*/ 53 w 879"/>
              <a:gd name="T35" fmla="*/ 655 h 889"/>
              <a:gd name="T36" fmla="*/ 231 w 879"/>
              <a:gd name="T37" fmla="*/ 835 h 889"/>
              <a:gd name="T38" fmla="*/ 434 w 879"/>
              <a:gd name="T39" fmla="*/ 889 h 889"/>
              <a:gd name="T40" fmla="*/ 506 w 879"/>
              <a:gd name="T41" fmla="*/ 883 h 889"/>
              <a:gd name="T42" fmla="*/ 581 w 879"/>
              <a:gd name="T43" fmla="*/ 863 h 889"/>
              <a:gd name="T44" fmla="*/ 656 w 879"/>
              <a:gd name="T45" fmla="*/ 824 h 889"/>
              <a:gd name="T46" fmla="*/ 697 w 879"/>
              <a:gd name="T47" fmla="*/ 795 h 889"/>
              <a:gd name="T48" fmla="*/ 736 w 879"/>
              <a:gd name="T49" fmla="*/ 760 h 889"/>
              <a:gd name="T50" fmla="*/ 765 w 879"/>
              <a:gd name="T51" fmla="*/ 727 h 889"/>
              <a:gd name="T52" fmla="*/ 791 w 879"/>
              <a:gd name="T53" fmla="*/ 688 h 889"/>
              <a:gd name="T54" fmla="*/ 831 w 879"/>
              <a:gd name="T55" fmla="*/ 607 h 889"/>
              <a:gd name="T56" fmla="*/ 798 w 879"/>
              <a:gd name="T57" fmla="*/ 675 h 889"/>
              <a:gd name="T58" fmla="*/ 765 w 879"/>
              <a:gd name="T59" fmla="*/ 718 h 889"/>
              <a:gd name="T60" fmla="*/ 748 w 879"/>
              <a:gd name="T61" fmla="*/ 734 h 889"/>
              <a:gd name="T62" fmla="*/ 785 w 879"/>
              <a:gd name="T63" fmla="*/ 683 h 889"/>
              <a:gd name="T64" fmla="*/ 737 w 879"/>
              <a:gd name="T65" fmla="*/ 742 h 889"/>
              <a:gd name="T66" fmla="*/ 734 w 879"/>
              <a:gd name="T67" fmla="*/ 742 h 889"/>
              <a:gd name="T68" fmla="*/ 780 w 879"/>
              <a:gd name="T69" fmla="*/ 685 h 889"/>
              <a:gd name="T70" fmla="*/ 772 w 879"/>
              <a:gd name="T71" fmla="*/ 690 h 889"/>
              <a:gd name="T72" fmla="*/ 669 w 879"/>
              <a:gd name="T73" fmla="*/ 782 h 889"/>
              <a:gd name="T74" fmla="*/ 748 w 879"/>
              <a:gd name="T75" fmla="*/ 705 h 889"/>
              <a:gd name="T76" fmla="*/ 712 w 879"/>
              <a:gd name="T77" fmla="*/ 734 h 889"/>
              <a:gd name="T78" fmla="*/ 811 w 879"/>
              <a:gd name="T79" fmla="*/ 576 h 889"/>
              <a:gd name="T80" fmla="*/ 800 w 879"/>
              <a:gd name="T81" fmla="*/ 604 h 889"/>
              <a:gd name="T82" fmla="*/ 732 w 879"/>
              <a:gd name="T83" fmla="*/ 703 h 889"/>
              <a:gd name="T84" fmla="*/ 701 w 879"/>
              <a:gd name="T85" fmla="*/ 732 h 889"/>
              <a:gd name="T86" fmla="*/ 620 w 879"/>
              <a:gd name="T87" fmla="*/ 788 h 889"/>
              <a:gd name="T88" fmla="*/ 528 w 879"/>
              <a:gd name="T89" fmla="*/ 819 h 889"/>
              <a:gd name="T90" fmla="*/ 428 w 879"/>
              <a:gd name="T91" fmla="*/ 826 h 889"/>
              <a:gd name="T92" fmla="*/ 281 w 879"/>
              <a:gd name="T93" fmla="*/ 789 h 889"/>
              <a:gd name="T94" fmla="*/ 132 w 879"/>
              <a:gd name="T95" fmla="*/ 662 h 889"/>
              <a:gd name="T96" fmla="*/ 79 w 879"/>
              <a:gd name="T97" fmla="*/ 543 h 889"/>
              <a:gd name="T98" fmla="*/ 70 w 879"/>
              <a:gd name="T99" fmla="*/ 405 h 889"/>
              <a:gd name="T100" fmla="*/ 160 w 879"/>
              <a:gd name="T101" fmla="*/ 201 h 889"/>
              <a:gd name="T102" fmla="*/ 265 w 879"/>
              <a:gd name="T103" fmla="*/ 118 h 889"/>
              <a:gd name="T104" fmla="*/ 353 w 879"/>
              <a:gd name="T105" fmla="*/ 83 h 889"/>
              <a:gd name="T106" fmla="*/ 552 w 879"/>
              <a:gd name="T107" fmla="*/ 90 h 889"/>
              <a:gd name="T108" fmla="*/ 671 w 879"/>
              <a:gd name="T109" fmla="*/ 155 h 889"/>
              <a:gd name="T110" fmla="*/ 713 w 879"/>
              <a:gd name="T111" fmla="*/ 197 h 889"/>
              <a:gd name="T112" fmla="*/ 734 w 879"/>
              <a:gd name="T113" fmla="*/ 756 h 889"/>
              <a:gd name="T114" fmla="*/ 756 w 879"/>
              <a:gd name="T115" fmla="*/ 730 h 889"/>
              <a:gd name="T116" fmla="*/ 737 w 879"/>
              <a:gd name="T117" fmla="*/ 754 h 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79" h="889">
                <a:moveTo>
                  <a:pt x="726" y="215"/>
                </a:moveTo>
                <a:lnTo>
                  <a:pt x="726" y="215"/>
                </a:lnTo>
                <a:lnTo>
                  <a:pt x="736" y="226"/>
                </a:lnTo>
                <a:lnTo>
                  <a:pt x="736" y="226"/>
                </a:lnTo>
                <a:lnTo>
                  <a:pt x="754" y="252"/>
                </a:lnTo>
                <a:lnTo>
                  <a:pt x="754" y="252"/>
                </a:lnTo>
                <a:lnTo>
                  <a:pt x="763" y="265"/>
                </a:lnTo>
                <a:lnTo>
                  <a:pt x="770" y="278"/>
                </a:lnTo>
                <a:lnTo>
                  <a:pt x="778" y="291"/>
                </a:lnTo>
                <a:lnTo>
                  <a:pt x="778" y="291"/>
                </a:lnTo>
                <a:lnTo>
                  <a:pt x="787" y="309"/>
                </a:lnTo>
                <a:lnTo>
                  <a:pt x="794" y="320"/>
                </a:lnTo>
                <a:lnTo>
                  <a:pt x="794" y="320"/>
                </a:lnTo>
                <a:lnTo>
                  <a:pt x="802" y="337"/>
                </a:lnTo>
                <a:lnTo>
                  <a:pt x="807" y="352"/>
                </a:lnTo>
                <a:lnTo>
                  <a:pt x="807" y="352"/>
                </a:lnTo>
                <a:lnTo>
                  <a:pt x="809" y="355"/>
                </a:lnTo>
                <a:lnTo>
                  <a:pt x="809" y="355"/>
                </a:lnTo>
                <a:lnTo>
                  <a:pt x="822" y="385"/>
                </a:lnTo>
                <a:lnTo>
                  <a:pt x="828" y="401"/>
                </a:lnTo>
                <a:lnTo>
                  <a:pt x="831" y="420"/>
                </a:lnTo>
                <a:lnTo>
                  <a:pt x="831" y="420"/>
                </a:lnTo>
                <a:lnTo>
                  <a:pt x="835" y="423"/>
                </a:lnTo>
                <a:lnTo>
                  <a:pt x="837" y="429"/>
                </a:lnTo>
                <a:lnTo>
                  <a:pt x="837" y="429"/>
                </a:lnTo>
                <a:lnTo>
                  <a:pt x="839" y="438"/>
                </a:lnTo>
                <a:lnTo>
                  <a:pt x="839" y="438"/>
                </a:lnTo>
                <a:lnTo>
                  <a:pt x="842" y="440"/>
                </a:lnTo>
                <a:lnTo>
                  <a:pt x="844" y="442"/>
                </a:lnTo>
                <a:lnTo>
                  <a:pt x="846" y="444"/>
                </a:lnTo>
                <a:lnTo>
                  <a:pt x="848" y="449"/>
                </a:lnTo>
                <a:lnTo>
                  <a:pt x="848" y="449"/>
                </a:lnTo>
                <a:lnTo>
                  <a:pt x="850" y="449"/>
                </a:lnTo>
                <a:lnTo>
                  <a:pt x="850" y="447"/>
                </a:lnTo>
                <a:lnTo>
                  <a:pt x="850" y="447"/>
                </a:lnTo>
                <a:lnTo>
                  <a:pt x="853" y="447"/>
                </a:lnTo>
                <a:lnTo>
                  <a:pt x="857" y="445"/>
                </a:lnTo>
                <a:lnTo>
                  <a:pt x="861" y="445"/>
                </a:lnTo>
                <a:lnTo>
                  <a:pt x="864" y="445"/>
                </a:lnTo>
                <a:lnTo>
                  <a:pt x="864" y="445"/>
                </a:lnTo>
                <a:lnTo>
                  <a:pt x="866" y="442"/>
                </a:lnTo>
                <a:lnTo>
                  <a:pt x="868" y="440"/>
                </a:lnTo>
                <a:lnTo>
                  <a:pt x="870" y="436"/>
                </a:lnTo>
                <a:lnTo>
                  <a:pt x="872" y="432"/>
                </a:lnTo>
                <a:lnTo>
                  <a:pt x="872" y="432"/>
                </a:lnTo>
                <a:lnTo>
                  <a:pt x="873" y="416"/>
                </a:lnTo>
                <a:lnTo>
                  <a:pt x="873" y="416"/>
                </a:lnTo>
                <a:lnTo>
                  <a:pt x="877" y="399"/>
                </a:lnTo>
                <a:lnTo>
                  <a:pt x="877" y="399"/>
                </a:lnTo>
                <a:lnTo>
                  <a:pt x="877" y="398"/>
                </a:lnTo>
                <a:lnTo>
                  <a:pt x="879" y="394"/>
                </a:lnTo>
                <a:lnTo>
                  <a:pt x="879" y="388"/>
                </a:lnTo>
                <a:lnTo>
                  <a:pt x="879" y="388"/>
                </a:lnTo>
                <a:lnTo>
                  <a:pt x="879" y="363"/>
                </a:lnTo>
                <a:lnTo>
                  <a:pt x="879" y="363"/>
                </a:lnTo>
                <a:lnTo>
                  <a:pt x="879" y="359"/>
                </a:lnTo>
                <a:lnTo>
                  <a:pt x="879" y="359"/>
                </a:lnTo>
                <a:lnTo>
                  <a:pt x="875" y="328"/>
                </a:lnTo>
                <a:lnTo>
                  <a:pt x="872" y="311"/>
                </a:lnTo>
                <a:lnTo>
                  <a:pt x="868" y="291"/>
                </a:lnTo>
                <a:lnTo>
                  <a:pt x="868" y="291"/>
                </a:lnTo>
                <a:lnTo>
                  <a:pt x="864" y="282"/>
                </a:lnTo>
                <a:lnTo>
                  <a:pt x="864" y="282"/>
                </a:lnTo>
                <a:lnTo>
                  <a:pt x="850" y="249"/>
                </a:lnTo>
                <a:lnTo>
                  <a:pt x="839" y="223"/>
                </a:lnTo>
                <a:lnTo>
                  <a:pt x="839" y="223"/>
                </a:lnTo>
                <a:lnTo>
                  <a:pt x="833" y="215"/>
                </a:lnTo>
                <a:lnTo>
                  <a:pt x="833" y="215"/>
                </a:lnTo>
                <a:lnTo>
                  <a:pt x="831" y="208"/>
                </a:lnTo>
                <a:lnTo>
                  <a:pt x="824" y="195"/>
                </a:lnTo>
                <a:lnTo>
                  <a:pt x="824" y="195"/>
                </a:lnTo>
                <a:lnTo>
                  <a:pt x="813" y="182"/>
                </a:lnTo>
                <a:lnTo>
                  <a:pt x="813" y="182"/>
                </a:lnTo>
                <a:lnTo>
                  <a:pt x="804" y="169"/>
                </a:lnTo>
                <a:lnTo>
                  <a:pt x="794" y="157"/>
                </a:lnTo>
                <a:lnTo>
                  <a:pt x="794" y="157"/>
                </a:lnTo>
                <a:lnTo>
                  <a:pt x="785" y="147"/>
                </a:lnTo>
                <a:lnTo>
                  <a:pt x="785" y="147"/>
                </a:lnTo>
                <a:lnTo>
                  <a:pt x="752" y="114"/>
                </a:lnTo>
                <a:lnTo>
                  <a:pt x="752" y="114"/>
                </a:lnTo>
                <a:lnTo>
                  <a:pt x="745" y="107"/>
                </a:lnTo>
                <a:lnTo>
                  <a:pt x="739" y="101"/>
                </a:lnTo>
                <a:lnTo>
                  <a:pt x="739" y="101"/>
                </a:lnTo>
                <a:lnTo>
                  <a:pt x="734" y="98"/>
                </a:lnTo>
                <a:lnTo>
                  <a:pt x="732" y="98"/>
                </a:lnTo>
                <a:lnTo>
                  <a:pt x="730" y="98"/>
                </a:lnTo>
                <a:lnTo>
                  <a:pt x="730" y="98"/>
                </a:lnTo>
                <a:lnTo>
                  <a:pt x="717" y="90"/>
                </a:lnTo>
                <a:lnTo>
                  <a:pt x="699" y="77"/>
                </a:lnTo>
                <a:lnTo>
                  <a:pt x="699" y="77"/>
                </a:lnTo>
                <a:lnTo>
                  <a:pt x="680" y="65"/>
                </a:lnTo>
                <a:lnTo>
                  <a:pt x="662" y="55"/>
                </a:lnTo>
                <a:lnTo>
                  <a:pt x="662" y="55"/>
                </a:lnTo>
                <a:lnTo>
                  <a:pt x="651" y="48"/>
                </a:lnTo>
                <a:lnTo>
                  <a:pt x="640" y="42"/>
                </a:lnTo>
                <a:lnTo>
                  <a:pt x="616" y="33"/>
                </a:lnTo>
                <a:lnTo>
                  <a:pt x="616" y="33"/>
                </a:lnTo>
                <a:lnTo>
                  <a:pt x="605" y="30"/>
                </a:lnTo>
                <a:lnTo>
                  <a:pt x="605" y="30"/>
                </a:lnTo>
                <a:lnTo>
                  <a:pt x="585" y="22"/>
                </a:lnTo>
                <a:lnTo>
                  <a:pt x="585" y="22"/>
                </a:lnTo>
                <a:lnTo>
                  <a:pt x="552" y="15"/>
                </a:lnTo>
                <a:lnTo>
                  <a:pt x="552" y="15"/>
                </a:lnTo>
                <a:lnTo>
                  <a:pt x="541" y="11"/>
                </a:lnTo>
                <a:lnTo>
                  <a:pt x="531" y="9"/>
                </a:lnTo>
                <a:lnTo>
                  <a:pt x="511" y="6"/>
                </a:lnTo>
                <a:lnTo>
                  <a:pt x="511" y="6"/>
                </a:lnTo>
                <a:lnTo>
                  <a:pt x="495" y="4"/>
                </a:lnTo>
                <a:lnTo>
                  <a:pt x="495" y="4"/>
                </a:lnTo>
                <a:lnTo>
                  <a:pt x="480" y="2"/>
                </a:lnTo>
                <a:lnTo>
                  <a:pt x="480" y="2"/>
                </a:lnTo>
                <a:lnTo>
                  <a:pt x="465" y="2"/>
                </a:lnTo>
                <a:lnTo>
                  <a:pt x="465" y="2"/>
                </a:lnTo>
                <a:lnTo>
                  <a:pt x="454" y="2"/>
                </a:lnTo>
                <a:lnTo>
                  <a:pt x="454" y="2"/>
                </a:lnTo>
                <a:lnTo>
                  <a:pt x="449" y="0"/>
                </a:lnTo>
                <a:lnTo>
                  <a:pt x="447" y="0"/>
                </a:lnTo>
                <a:lnTo>
                  <a:pt x="445" y="0"/>
                </a:lnTo>
                <a:lnTo>
                  <a:pt x="443" y="0"/>
                </a:lnTo>
                <a:lnTo>
                  <a:pt x="443" y="0"/>
                </a:lnTo>
                <a:lnTo>
                  <a:pt x="430" y="2"/>
                </a:lnTo>
                <a:lnTo>
                  <a:pt x="430" y="2"/>
                </a:lnTo>
                <a:lnTo>
                  <a:pt x="404" y="4"/>
                </a:lnTo>
                <a:lnTo>
                  <a:pt x="380" y="8"/>
                </a:lnTo>
                <a:lnTo>
                  <a:pt x="380" y="8"/>
                </a:lnTo>
                <a:lnTo>
                  <a:pt x="360" y="11"/>
                </a:lnTo>
                <a:lnTo>
                  <a:pt x="340" y="15"/>
                </a:lnTo>
                <a:lnTo>
                  <a:pt x="296" y="28"/>
                </a:lnTo>
                <a:lnTo>
                  <a:pt x="296" y="28"/>
                </a:lnTo>
                <a:lnTo>
                  <a:pt x="274" y="35"/>
                </a:lnTo>
                <a:lnTo>
                  <a:pt x="274" y="35"/>
                </a:lnTo>
                <a:lnTo>
                  <a:pt x="270" y="39"/>
                </a:lnTo>
                <a:lnTo>
                  <a:pt x="270" y="39"/>
                </a:lnTo>
                <a:lnTo>
                  <a:pt x="246" y="50"/>
                </a:lnTo>
                <a:lnTo>
                  <a:pt x="222" y="63"/>
                </a:lnTo>
                <a:lnTo>
                  <a:pt x="222" y="63"/>
                </a:lnTo>
                <a:lnTo>
                  <a:pt x="220" y="65"/>
                </a:lnTo>
                <a:lnTo>
                  <a:pt x="220" y="65"/>
                </a:lnTo>
                <a:lnTo>
                  <a:pt x="204" y="74"/>
                </a:lnTo>
                <a:lnTo>
                  <a:pt x="185" y="85"/>
                </a:lnTo>
                <a:lnTo>
                  <a:pt x="171" y="98"/>
                </a:lnTo>
                <a:lnTo>
                  <a:pt x="158" y="109"/>
                </a:lnTo>
                <a:lnTo>
                  <a:pt x="158" y="109"/>
                </a:lnTo>
                <a:lnTo>
                  <a:pt x="139" y="123"/>
                </a:lnTo>
                <a:lnTo>
                  <a:pt x="121" y="144"/>
                </a:lnTo>
                <a:lnTo>
                  <a:pt x="121" y="144"/>
                </a:lnTo>
                <a:lnTo>
                  <a:pt x="105" y="162"/>
                </a:lnTo>
                <a:lnTo>
                  <a:pt x="105" y="162"/>
                </a:lnTo>
                <a:lnTo>
                  <a:pt x="88" y="182"/>
                </a:lnTo>
                <a:lnTo>
                  <a:pt x="73" y="204"/>
                </a:lnTo>
                <a:lnTo>
                  <a:pt x="73" y="204"/>
                </a:lnTo>
                <a:lnTo>
                  <a:pt x="66" y="215"/>
                </a:lnTo>
                <a:lnTo>
                  <a:pt x="66" y="215"/>
                </a:lnTo>
                <a:lnTo>
                  <a:pt x="53" y="237"/>
                </a:lnTo>
                <a:lnTo>
                  <a:pt x="53" y="237"/>
                </a:lnTo>
                <a:lnTo>
                  <a:pt x="31" y="285"/>
                </a:lnTo>
                <a:lnTo>
                  <a:pt x="22" y="309"/>
                </a:lnTo>
                <a:lnTo>
                  <a:pt x="16" y="331"/>
                </a:lnTo>
                <a:lnTo>
                  <a:pt x="16" y="331"/>
                </a:lnTo>
                <a:lnTo>
                  <a:pt x="11" y="357"/>
                </a:lnTo>
                <a:lnTo>
                  <a:pt x="11" y="357"/>
                </a:lnTo>
                <a:lnTo>
                  <a:pt x="5" y="383"/>
                </a:lnTo>
                <a:lnTo>
                  <a:pt x="2" y="409"/>
                </a:lnTo>
                <a:lnTo>
                  <a:pt x="2" y="409"/>
                </a:lnTo>
                <a:lnTo>
                  <a:pt x="2" y="420"/>
                </a:lnTo>
                <a:lnTo>
                  <a:pt x="2" y="434"/>
                </a:lnTo>
                <a:lnTo>
                  <a:pt x="2" y="434"/>
                </a:lnTo>
                <a:lnTo>
                  <a:pt x="0" y="449"/>
                </a:lnTo>
                <a:lnTo>
                  <a:pt x="0" y="449"/>
                </a:lnTo>
                <a:lnTo>
                  <a:pt x="3" y="490"/>
                </a:lnTo>
                <a:lnTo>
                  <a:pt x="7" y="526"/>
                </a:lnTo>
                <a:lnTo>
                  <a:pt x="7" y="526"/>
                </a:lnTo>
                <a:lnTo>
                  <a:pt x="13" y="552"/>
                </a:lnTo>
                <a:lnTo>
                  <a:pt x="22" y="580"/>
                </a:lnTo>
                <a:lnTo>
                  <a:pt x="22" y="580"/>
                </a:lnTo>
                <a:lnTo>
                  <a:pt x="31" y="607"/>
                </a:lnTo>
                <a:lnTo>
                  <a:pt x="42" y="633"/>
                </a:lnTo>
                <a:lnTo>
                  <a:pt x="42" y="633"/>
                </a:lnTo>
                <a:lnTo>
                  <a:pt x="48" y="644"/>
                </a:lnTo>
                <a:lnTo>
                  <a:pt x="53" y="655"/>
                </a:lnTo>
                <a:lnTo>
                  <a:pt x="53" y="655"/>
                </a:lnTo>
                <a:lnTo>
                  <a:pt x="62" y="673"/>
                </a:lnTo>
                <a:lnTo>
                  <a:pt x="75" y="690"/>
                </a:lnTo>
                <a:lnTo>
                  <a:pt x="101" y="727"/>
                </a:lnTo>
                <a:lnTo>
                  <a:pt x="101" y="727"/>
                </a:lnTo>
                <a:lnTo>
                  <a:pt x="128" y="758"/>
                </a:lnTo>
                <a:lnTo>
                  <a:pt x="160" y="786"/>
                </a:lnTo>
                <a:lnTo>
                  <a:pt x="195" y="813"/>
                </a:lnTo>
                <a:lnTo>
                  <a:pt x="231" y="835"/>
                </a:lnTo>
                <a:lnTo>
                  <a:pt x="231" y="835"/>
                </a:lnTo>
                <a:lnTo>
                  <a:pt x="270" y="854"/>
                </a:lnTo>
                <a:lnTo>
                  <a:pt x="311" y="868"/>
                </a:lnTo>
                <a:lnTo>
                  <a:pt x="353" y="879"/>
                </a:lnTo>
                <a:lnTo>
                  <a:pt x="373" y="883"/>
                </a:lnTo>
                <a:lnTo>
                  <a:pt x="393" y="885"/>
                </a:lnTo>
                <a:lnTo>
                  <a:pt x="393" y="885"/>
                </a:lnTo>
                <a:lnTo>
                  <a:pt x="408" y="887"/>
                </a:lnTo>
                <a:lnTo>
                  <a:pt x="423" y="887"/>
                </a:lnTo>
                <a:lnTo>
                  <a:pt x="423" y="887"/>
                </a:lnTo>
                <a:lnTo>
                  <a:pt x="434" y="889"/>
                </a:lnTo>
                <a:lnTo>
                  <a:pt x="434" y="889"/>
                </a:lnTo>
                <a:lnTo>
                  <a:pt x="458" y="887"/>
                </a:lnTo>
                <a:lnTo>
                  <a:pt x="483" y="887"/>
                </a:lnTo>
                <a:lnTo>
                  <a:pt x="483" y="887"/>
                </a:lnTo>
                <a:lnTo>
                  <a:pt x="493" y="885"/>
                </a:lnTo>
                <a:lnTo>
                  <a:pt x="504" y="881"/>
                </a:lnTo>
                <a:lnTo>
                  <a:pt x="504" y="881"/>
                </a:lnTo>
                <a:lnTo>
                  <a:pt x="506" y="883"/>
                </a:lnTo>
                <a:lnTo>
                  <a:pt x="504" y="883"/>
                </a:lnTo>
                <a:lnTo>
                  <a:pt x="506" y="883"/>
                </a:lnTo>
                <a:lnTo>
                  <a:pt x="506" y="883"/>
                </a:lnTo>
                <a:lnTo>
                  <a:pt x="537" y="876"/>
                </a:lnTo>
                <a:lnTo>
                  <a:pt x="537" y="876"/>
                </a:lnTo>
                <a:lnTo>
                  <a:pt x="570" y="867"/>
                </a:lnTo>
                <a:lnTo>
                  <a:pt x="570" y="867"/>
                </a:lnTo>
                <a:lnTo>
                  <a:pt x="570" y="867"/>
                </a:lnTo>
                <a:lnTo>
                  <a:pt x="570" y="867"/>
                </a:lnTo>
                <a:lnTo>
                  <a:pt x="570" y="867"/>
                </a:lnTo>
                <a:lnTo>
                  <a:pt x="575" y="865"/>
                </a:lnTo>
                <a:lnTo>
                  <a:pt x="581" y="863"/>
                </a:lnTo>
                <a:lnTo>
                  <a:pt x="581" y="863"/>
                </a:lnTo>
                <a:lnTo>
                  <a:pt x="601" y="854"/>
                </a:lnTo>
                <a:lnTo>
                  <a:pt x="620" y="846"/>
                </a:lnTo>
                <a:lnTo>
                  <a:pt x="653" y="828"/>
                </a:lnTo>
                <a:lnTo>
                  <a:pt x="653" y="828"/>
                </a:lnTo>
                <a:lnTo>
                  <a:pt x="658" y="824"/>
                </a:lnTo>
                <a:lnTo>
                  <a:pt x="666" y="821"/>
                </a:lnTo>
                <a:lnTo>
                  <a:pt x="666" y="821"/>
                </a:lnTo>
                <a:lnTo>
                  <a:pt x="658" y="824"/>
                </a:lnTo>
                <a:lnTo>
                  <a:pt x="656" y="824"/>
                </a:lnTo>
                <a:lnTo>
                  <a:pt x="656" y="824"/>
                </a:lnTo>
                <a:lnTo>
                  <a:pt x="667" y="817"/>
                </a:lnTo>
                <a:lnTo>
                  <a:pt x="675" y="811"/>
                </a:lnTo>
                <a:lnTo>
                  <a:pt x="675" y="811"/>
                </a:lnTo>
                <a:lnTo>
                  <a:pt x="686" y="804"/>
                </a:lnTo>
                <a:lnTo>
                  <a:pt x="695" y="799"/>
                </a:lnTo>
                <a:lnTo>
                  <a:pt x="695" y="799"/>
                </a:lnTo>
                <a:lnTo>
                  <a:pt x="695" y="797"/>
                </a:lnTo>
                <a:lnTo>
                  <a:pt x="695" y="797"/>
                </a:lnTo>
                <a:lnTo>
                  <a:pt x="697" y="795"/>
                </a:lnTo>
                <a:lnTo>
                  <a:pt x="697" y="795"/>
                </a:lnTo>
                <a:lnTo>
                  <a:pt x="710" y="786"/>
                </a:lnTo>
                <a:lnTo>
                  <a:pt x="723" y="775"/>
                </a:lnTo>
                <a:lnTo>
                  <a:pt x="723" y="775"/>
                </a:lnTo>
                <a:lnTo>
                  <a:pt x="737" y="760"/>
                </a:lnTo>
                <a:lnTo>
                  <a:pt x="737" y="760"/>
                </a:lnTo>
                <a:lnTo>
                  <a:pt x="739" y="758"/>
                </a:lnTo>
                <a:lnTo>
                  <a:pt x="737" y="760"/>
                </a:lnTo>
                <a:lnTo>
                  <a:pt x="736" y="760"/>
                </a:lnTo>
                <a:lnTo>
                  <a:pt x="736" y="760"/>
                </a:lnTo>
                <a:lnTo>
                  <a:pt x="736" y="760"/>
                </a:lnTo>
                <a:lnTo>
                  <a:pt x="758" y="738"/>
                </a:lnTo>
                <a:lnTo>
                  <a:pt x="758" y="738"/>
                </a:lnTo>
                <a:lnTo>
                  <a:pt x="763" y="730"/>
                </a:lnTo>
                <a:lnTo>
                  <a:pt x="763" y="730"/>
                </a:lnTo>
                <a:lnTo>
                  <a:pt x="763" y="730"/>
                </a:lnTo>
                <a:lnTo>
                  <a:pt x="765" y="729"/>
                </a:lnTo>
                <a:lnTo>
                  <a:pt x="765" y="729"/>
                </a:lnTo>
                <a:lnTo>
                  <a:pt x="767" y="727"/>
                </a:lnTo>
                <a:lnTo>
                  <a:pt x="765" y="727"/>
                </a:lnTo>
                <a:lnTo>
                  <a:pt x="763" y="729"/>
                </a:lnTo>
                <a:lnTo>
                  <a:pt x="763" y="729"/>
                </a:lnTo>
                <a:lnTo>
                  <a:pt x="765" y="725"/>
                </a:lnTo>
                <a:lnTo>
                  <a:pt x="767" y="723"/>
                </a:lnTo>
                <a:lnTo>
                  <a:pt x="767" y="723"/>
                </a:lnTo>
                <a:lnTo>
                  <a:pt x="772" y="714"/>
                </a:lnTo>
                <a:lnTo>
                  <a:pt x="778" y="707"/>
                </a:lnTo>
                <a:lnTo>
                  <a:pt x="778" y="707"/>
                </a:lnTo>
                <a:lnTo>
                  <a:pt x="791" y="688"/>
                </a:lnTo>
                <a:lnTo>
                  <a:pt x="791" y="688"/>
                </a:lnTo>
                <a:lnTo>
                  <a:pt x="798" y="675"/>
                </a:lnTo>
                <a:lnTo>
                  <a:pt x="798" y="675"/>
                </a:lnTo>
                <a:lnTo>
                  <a:pt x="807" y="662"/>
                </a:lnTo>
                <a:lnTo>
                  <a:pt x="807" y="662"/>
                </a:lnTo>
                <a:lnTo>
                  <a:pt x="807" y="661"/>
                </a:lnTo>
                <a:lnTo>
                  <a:pt x="807" y="661"/>
                </a:lnTo>
                <a:lnTo>
                  <a:pt x="807" y="661"/>
                </a:lnTo>
                <a:lnTo>
                  <a:pt x="807" y="661"/>
                </a:lnTo>
                <a:lnTo>
                  <a:pt x="822" y="633"/>
                </a:lnTo>
                <a:lnTo>
                  <a:pt x="831" y="607"/>
                </a:lnTo>
                <a:lnTo>
                  <a:pt x="831" y="607"/>
                </a:lnTo>
                <a:lnTo>
                  <a:pt x="826" y="624"/>
                </a:lnTo>
                <a:lnTo>
                  <a:pt x="818" y="637"/>
                </a:lnTo>
                <a:lnTo>
                  <a:pt x="805" y="662"/>
                </a:lnTo>
                <a:lnTo>
                  <a:pt x="805" y="662"/>
                </a:lnTo>
                <a:lnTo>
                  <a:pt x="802" y="668"/>
                </a:lnTo>
                <a:lnTo>
                  <a:pt x="798" y="673"/>
                </a:lnTo>
                <a:lnTo>
                  <a:pt x="798" y="673"/>
                </a:lnTo>
                <a:lnTo>
                  <a:pt x="798" y="673"/>
                </a:lnTo>
                <a:lnTo>
                  <a:pt x="798" y="675"/>
                </a:lnTo>
                <a:lnTo>
                  <a:pt x="798" y="675"/>
                </a:lnTo>
                <a:lnTo>
                  <a:pt x="794" y="679"/>
                </a:lnTo>
                <a:lnTo>
                  <a:pt x="794" y="679"/>
                </a:lnTo>
                <a:lnTo>
                  <a:pt x="794" y="677"/>
                </a:lnTo>
                <a:lnTo>
                  <a:pt x="794" y="677"/>
                </a:lnTo>
                <a:lnTo>
                  <a:pt x="791" y="681"/>
                </a:lnTo>
                <a:lnTo>
                  <a:pt x="791" y="681"/>
                </a:lnTo>
                <a:lnTo>
                  <a:pt x="778" y="701"/>
                </a:lnTo>
                <a:lnTo>
                  <a:pt x="765" y="718"/>
                </a:lnTo>
                <a:lnTo>
                  <a:pt x="765" y="718"/>
                </a:lnTo>
                <a:lnTo>
                  <a:pt x="763" y="719"/>
                </a:lnTo>
                <a:lnTo>
                  <a:pt x="765" y="719"/>
                </a:lnTo>
                <a:lnTo>
                  <a:pt x="763" y="719"/>
                </a:lnTo>
                <a:lnTo>
                  <a:pt x="763" y="719"/>
                </a:lnTo>
                <a:lnTo>
                  <a:pt x="752" y="732"/>
                </a:lnTo>
                <a:lnTo>
                  <a:pt x="752" y="732"/>
                </a:lnTo>
                <a:lnTo>
                  <a:pt x="750" y="734"/>
                </a:lnTo>
                <a:lnTo>
                  <a:pt x="748" y="736"/>
                </a:lnTo>
                <a:lnTo>
                  <a:pt x="748" y="734"/>
                </a:lnTo>
                <a:lnTo>
                  <a:pt x="748" y="734"/>
                </a:lnTo>
                <a:lnTo>
                  <a:pt x="759" y="721"/>
                </a:lnTo>
                <a:lnTo>
                  <a:pt x="770" y="707"/>
                </a:lnTo>
                <a:lnTo>
                  <a:pt x="793" y="675"/>
                </a:lnTo>
                <a:lnTo>
                  <a:pt x="793" y="675"/>
                </a:lnTo>
                <a:lnTo>
                  <a:pt x="798" y="666"/>
                </a:lnTo>
                <a:lnTo>
                  <a:pt x="802" y="659"/>
                </a:lnTo>
                <a:lnTo>
                  <a:pt x="802" y="659"/>
                </a:lnTo>
                <a:lnTo>
                  <a:pt x="793" y="672"/>
                </a:lnTo>
                <a:lnTo>
                  <a:pt x="785" y="683"/>
                </a:lnTo>
                <a:lnTo>
                  <a:pt x="785" y="683"/>
                </a:lnTo>
                <a:lnTo>
                  <a:pt x="774" y="699"/>
                </a:lnTo>
                <a:lnTo>
                  <a:pt x="763" y="714"/>
                </a:lnTo>
                <a:lnTo>
                  <a:pt x="763" y="714"/>
                </a:lnTo>
                <a:lnTo>
                  <a:pt x="758" y="719"/>
                </a:lnTo>
                <a:lnTo>
                  <a:pt x="758" y="719"/>
                </a:lnTo>
                <a:lnTo>
                  <a:pt x="752" y="727"/>
                </a:lnTo>
                <a:lnTo>
                  <a:pt x="752" y="727"/>
                </a:lnTo>
                <a:lnTo>
                  <a:pt x="748" y="730"/>
                </a:lnTo>
                <a:lnTo>
                  <a:pt x="748" y="730"/>
                </a:lnTo>
                <a:lnTo>
                  <a:pt x="737" y="742"/>
                </a:lnTo>
                <a:lnTo>
                  <a:pt x="737" y="742"/>
                </a:lnTo>
                <a:lnTo>
                  <a:pt x="717" y="762"/>
                </a:lnTo>
                <a:lnTo>
                  <a:pt x="717" y="762"/>
                </a:lnTo>
                <a:lnTo>
                  <a:pt x="715" y="762"/>
                </a:lnTo>
                <a:lnTo>
                  <a:pt x="717" y="758"/>
                </a:lnTo>
                <a:lnTo>
                  <a:pt x="717" y="758"/>
                </a:lnTo>
                <a:lnTo>
                  <a:pt x="736" y="740"/>
                </a:lnTo>
                <a:lnTo>
                  <a:pt x="736" y="740"/>
                </a:lnTo>
                <a:lnTo>
                  <a:pt x="734" y="742"/>
                </a:lnTo>
                <a:lnTo>
                  <a:pt x="734" y="742"/>
                </a:lnTo>
                <a:lnTo>
                  <a:pt x="739" y="736"/>
                </a:lnTo>
                <a:lnTo>
                  <a:pt x="739" y="736"/>
                </a:lnTo>
                <a:lnTo>
                  <a:pt x="734" y="740"/>
                </a:lnTo>
                <a:lnTo>
                  <a:pt x="734" y="740"/>
                </a:lnTo>
                <a:lnTo>
                  <a:pt x="734" y="738"/>
                </a:lnTo>
                <a:lnTo>
                  <a:pt x="734" y="738"/>
                </a:lnTo>
                <a:lnTo>
                  <a:pt x="747" y="725"/>
                </a:lnTo>
                <a:lnTo>
                  <a:pt x="759" y="710"/>
                </a:lnTo>
                <a:lnTo>
                  <a:pt x="780" y="685"/>
                </a:lnTo>
                <a:lnTo>
                  <a:pt x="780" y="685"/>
                </a:lnTo>
                <a:lnTo>
                  <a:pt x="782" y="677"/>
                </a:lnTo>
                <a:lnTo>
                  <a:pt x="782" y="677"/>
                </a:lnTo>
                <a:lnTo>
                  <a:pt x="800" y="650"/>
                </a:lnTo>
                <a:lnTo>
                  <a:pt x="815" y="618"/>
                </a:lnTo>
                <a:lnTo>
                  <a:pt x="815" y="618"/>
                </a:lnTo>
                <a:lnTo>
                  <a:pt x="796" y="653"/>
                </a:lnTo>
                <a:lnTo>
                  <a:pt x="785" y="672"/>
                </a:lnTo>
                <a:lnTo>
                  <a:pt x="772" y="690"/>
                </a:lnTo>
                <a:lnTo>
                  <a:pt x="772" y="690"/>
                </a:lnTo>
                <a:lnTo>
                  <a:pt x="772" y="690"/>
                </a:lnTo>
                <a:lnTo>
                  <a:pt x="770" y="692"/>
                </a:lnTo>
                <a:lnTo>
                  <a:pt x="770" y="692"/>
                </a:lnTo>
                <a:lnTo>
                  <a:pt x="758" y="708"/>
                </a:lnTo>
                <a:lnTo>
                  <a:pt x="747" y="721"/>
                </a:lnTo>
                <a:lnTo>
                  <a:pt x="747" y="721"/>
                </a:lnTo>
                <a:lnTo>
                  <a:pt x="736" y="729"/>
                </a:lnTo>
                <a:lnTo>
                  <a:pt x="736" y="729"/>
                </a:lnTo>
                <a:lnTo>
                  <a:pt x="721" y="745"/>
                </a:lnTo>
                <a:lnTo>
                  <a:pt x="704" y="758"/>
                </a:lnTo>
                <a:lnTo>
                  <a:pt x="669" y="782"/>
                </a:lnTo>
                <a:lnTo>
                  <a:pt x="669" y="782"/>
                </a:lnTo>
                <a:lnTo>
                  <a:pt x="666" y="782"/>
                </a:lnTo>
                <a:lnTo>
                  <a:pt x="666" y="782"/>
                </a:lnTo>
                <a:lnTo>
                  <a:pt x="671" y="776"/>
                </a:lnTo>
                <a:lnTo>
                  <a:pt x="671" y="776"/>
                </a:lnTo>
                <a:lnTo>
                  <a:pt x="682" y="769"/>
                </a:lnTo>
                <a:lnTo>
                  <a:pt x="682" y="769"/>
                </a:lnTo>
                <a:lnTo>
                  <a:pt x="715" y="740"/>
                </a:lnTo>
                <a:lnTo>
                  <a:pt x="732" y="723"/>
                </a:lnTo>
                <a:lnTo>
                  <a:pt x="748" y="705"/>
                </a:lnTo>
                <a:lnTo>
                  <a:pt x="748" y="705"/>
                </a:lnTo>
                <a:lnTo>
                  <a:pt x="748" y="703"/>
                </a:lnTo>
                <a:lnTo>
                  <a:pt x="747" y="703"/>
                </a:lnTo>
                <a:lnTo>
                  <a:pt x="745" y="705"/>
                </a:lnTo>
                <a:lnTo>
                  <a:pt x="745" y="705"/>
                </a:lnTo>
                <a:lnTo>
                  <a:pt x="730" y="719"/>
                </a:lnTo>
                <a:lnTo>
                  <a:pt x="713" y="736"/>
                </a:lnTo>
                <a:lnTo>
                  <a:pt x="713" y="736"/>
                </a:lnTo>
                <a:lnTo>
                  <a:pt x="712" y="736"/>
                </a:lnTo>
                <a:lnTo>
                  <a:pt x="712" y="734"/>
                </a:lnTo>
                <a:lnTo>
                  <a:pt x="719" y="723"/>
                </a:lnTo>
                <a:lnTo>
                  <a:pt x="719" y="723"/>
                </a:lnTo>
                <a:lnTo>
                  <a:pt x="743" y="697"/>
                </a:lnTo>
                <a:lnTo>
                  <a:pt x="743" y="697"/>
                </a:lnTo>
                <a:lnTo>
                  <a:pt x="763" y="673"/>
                </a:lnTo>
                <a:lnTo>
                  <a:pt x="763" y="673"/>
                </a:lnTo>
                <a:lnTo>
                  <a:pt x="785" y="635"/>
                </a:lnTo>
                <a:lnTo>
                  <a:pt x="794" y="616"/>
                </a:lnTo>
                <a:lnTo>
                  <a:pt x="804" y="596"/>
                </a:lnTo>
                <a:lnTo>
                  <a:pt x="811" y="576"/>
                </a:lnTo>
                <a:lnTo>
                  <a:pt x="816" y="556"/>
                </a:lnTo>
                <a:lnTo>
                  <a:pt x="822" y="534"/>
                </a:lnTo>
                <a:lnTo>
                  <a:pt x="826" y="512"/>
                </a:lnTo>
                <a:lnTo>
                  <a:pt x="826" y="512"/>
                </a:lnTo>
                <a:lnTo>
                  <a:pt x="820" y="535"/>
                </a:lnTo>
                <a:lnTo>
                  <a:pt x="815" y="558"/>
                </a:lnTo>
                <a:lnTo>
                  <a:pt x="809" y="580"/>
                </a:lnTo>
                <a:lnTo>
                  <a:pt x="800" y="600"/>
                </a:lnTo>
                <a:lnTo>
                  <a:pt x="800" y="600"/>
                </a:lnTo>
                <a:lnTo>
                  <a:pt x="800" y="604"/>
                </a:lnTo>
                <a:lnTo>
                  <a:pt x="800" y="604"/>
                </a:lnTo>
                <a:lnTo>
                  <a:pt x="789" y="624"/>
                </a:lnTo>
                <a:lnTo>
                  <a:pt x="780" y="644"/>
                </a:lnTo>
                <a:lnTo>
                  <a:pt x="758" y="679"/>
                </a:lnTo>
                <a:lnTo>
                  <a:pt x="758" y="679"/>
                </a:lnTo>
                <a:lnTo>
                  <a:pt x="743" y="696"/>
                </a:lnTo>
                <a:lnTo>
                  <a:pt x="736" y="705"/>
                </a:lnTo>
                <a:lnTo>
                  <a:pt x="728" y="710"/>
                </a:lnTo>
                <a:lnTo>
                  <a:pt x="728" y="710"/>
                </a:lnTo>
                <a:lnTo>
                  <a:pt x="732" y="703"/>
                </a:lnTo>
                <a:lnTo>
                  <a:pt x="741" y="692"/>
                </a:lnTo>
                <a:lnTo>
                  <a:pt x="741" y="692"/>
                </a:lnTo>
                <a:lnTo>
                  <a:pt x="730" y="703"/>
                </a:lnTo>
                <a:lnTo>
                  <a:pt x="719" y="714"/>
                </a:lnTo>
                <a:lnTo>
                  <a:pt x="719" y="714"/>
                </a:lnTo>
                <a:lnTo>
                  <a:pt x="701" y="730"/>
                </a:lnTo>
                <a:lnTo>
                  <a:pt x="701" y="730"/>
                </a:lnTo>
                <a:lnTo>
                  <a:pt x="701" y="730"/>
                </a:lnTo>
                <a:lnTo>
                  <a:pt x="701" y="732"/>
                </a:lnTo>
                <a:lnTo>
                  <a:pt x="701" y="732"/>
                </a:lnTo>
                <a:lnTo>
                  <a:pt x="695" y="736"/>
                </a:lnTo>
                <a:lnTo>
                  <a:pt x="695" y="736"/>
                </a:lnTo>
                <a:lnTo>
                  <a:pt x="690" y="742"/>
                </a:lnTo>
                <a:lnTo>
                  <a:pt x="690" y="742"/>
                </a:lnTo>
                <a:lnTo>
                  <a:pt x="680" y="747"/>
                </a:lnTo>
                <a:lnTo>
                  <a:pt x="680" y="747"/>
                </a:lnTo>
                <a:lnTo>
                  <a:pt x="655" y="767"/>
                </a:lnTo>
                <a:lnTo>
                  <a:pt x="627" y="784"/>
                </a:lnTo>
                <a:lnTo>
                  <a:pt x="620" y="788"/>
                </a:lnTo>
                <a:lnTo>
                  <a:pt x="620" y="788"/>
                </a:lnTo>
                <a:lnTo>
                  <a:pt x="618" y="788"/>
                </a:lnTo>
                <a:lnTo>
                  <a:pt x="618" y="788"/>
                </a:lnTo>
                <a:lnTo>
                  <a:pt x="614" y="789"/>
                </a:lnTo>
                <a:lnTo>
                  <a:pt x="614" y="789"/>
                </a:lnTo>
                <a:lnTo>
                  <a:pt x="590" y="800"/>
                </a:lnTo>
                <a:lnTo>
                  <a:pt x="590" y="800"/>
                </a:lnTo>
                <a:lnTo>
                  <a:pt x="559" y="811"/>
                </a:lnTo>
                <a:lnTo>
                  <a:pt x="529" y="819"/>
                </a:lnTo>
                <a:lnTo>
                  <a:pt x="529" y="819"/>
                </a:lnTo>
                <a:lnTo>
                  <a:pt x="528" y="819"/>
                </a:lnTo>
                <a:lnTo>
                  <a:pt x="526" y="819"/>
                </a:lnTo>
                <a:lnTo>
                  <a:pt x="526" y="819"/>
                </a:lnTo>
                <a:lnTo>
                  <a:pt x="502" y="822"/>
                </a:lnTo>
                <a:lnTo>
                  <a:pt x="480" y="826"/>
                </a:lnTo>
                <a:lnTo>
                  <a:pt x="456" y="826"/>
                </a:lnTo>
                <a:lnTo>
                  <a:pt x="432" y="826"/>
                </a:lnTo>
                <a:lnTo>
                  <a:pt x="432" y="826"/>
                </a:lnTo>
                <a:lnTo>
                  <a:pt x="430" y="826"/>
                </a:lnTo>
                <a:lnTo>
                  <a:pt x="428" y="826"/>
                </a:lnTo>
                <a:lnTo>
                  <a:pt x="428" y="826"/>
                </a:lnTo>
                <a:lnTo>
                  <a:pt x="421" y="826"/>
                </a:lnTo>
                <a:lnTo>
                  <a:pt x="421" y="826"/>
                </a:lnTo>
                <a:lnTo>
                  <a:pt x="415" y="824"/>
                </a:lnTo>
                <a:lnTo>
                  <a:pt x="415" y="824"/>
                </a:lnTo>
                <a:lnTo>
                  <a:pt x="388" y="821"/>
                </a:lnTo>
                <a:lnTo>
                  <a:pt x="360" y="815"/>
                </a:lnTo>
                <a:lnTo>
                  <a:pt x="333" y="810"/>
                </a:lnTo>
                <a:lnTo>
                  <a:pt x="307" y="800"/>
                </a:lnTo>
                <a:lnTo>
                  <a:pt x="307" y="800"/>
                </a:lnTo>
                <a:lnTo>
                  <a:pt x="281" y="789"/>
                </a:lnTo>
                <a:lnTo>
                  <a:pt x="259" y="776"/>
                </a:lnTo>
                <a:lnTo>
                  <a:pt x="237" y="764"/>
                </a:lnTo>
                <a:lnTo>
                  <a:pt x="217" y="749"/>
                </a:lnTo>
                <a:lnTo>
                  <a:pt x="217" y="749"/>
                </a:lnTo>
                <a:lnTo>
                  <a:pt x="185" y="725"/>
                </a:lnTo>
                <a:lnTo>
                  <a:pt x="173" y="712"/>
                </a:lnTo>
                <a:lnTo>
                  <a:pt x="162" y="697"/>
                </a:lnTo>
                <a:lnTo>
                  <a:pt x="162" y="697"/>
                </a:lnTo>
                <a:lnTo>
                  <a:pt x="145" y="681"/>
                </a:lnTo>
                <a:lnTo>
                  <a:pt x="132" y="662"/>
                </a:lnTo>
                <a:lnTo>
                  <a:pt x="121" y="644"/>
                </a:lnTo>
                <a:lnTo>
                  <a:pt x="110" y="626"/>
                </a:lnTo>
                <a:lnTo>
                  <a:pt x="110" y="626"/>
                </a:lnTo>
                <a:lnTo>
                  <a:pt x="95" y="596"/>
                </a:lnTo>
                <a:lnTo>
                  <a:pt x="86" y="569"/>
                </a:lnTo>
                <a:lnTo>
                  <a:pt x="86" y="569"/>
                </a:lnTo>
                <a:lnTo>
                  <a:pt x="82" y="558"/>
                </a:lnTo>
                <a:lnTo>
                  <a:pt x="82" y="558"/>
                </a:lnTo>
                <a:lnTo>
                  <a:pt x="79" y="543"/>
                </a:lnTo>
                <a:lnTo>
                  <a:pt x="79" y="543"/>
                </a:lnTo>
                <a:lnTo>
                  <a:pt x="73" y="521"/>
                </a:lnTo>
                <a:lnTo>
                  <a:pt x="70" y="499"/>
                </a:lnTo>
                <a:lnTo>
                  <a:pt x="70" y="499"/>
                </a:lnTo>
                <a:lnTo>
                  <a:pt x="68" y="475"/>
                </a:lnTo>
                <a:lnTo>
                  <a:pt x="66" y="451"/>
                </a:lnTo>
                <a:lnTo>
                  <a:pt x="66" y="451"/>
                </a:lnTo>
                <a:lnTo>
                  <a:pt x="66" y="423"/>
                </a:lnTo>
                <a:lnTo>
                  <a:pt x="66" y="423"/>
                </a:lnTo>
                <a:lnTo>
                  <a:pt x="70" y="405"/>
                </a:lnTo>
                <a:lnTo>
                  <a:pt x="70" y="405"/>
                </a:lnTo>
                <a:lnTo>
                  <a:pt x="73" y="379"/>
                </a:lnTo>
                <a:lnTo>
                  <a:pt x="77" y="353"/>
                </a:lnTo>
                <a:lnTo>
                  <a:pt x="77" y="353"/>
                </a:lnTo>
                <a:lnTo>
                  <a:pt x="88" y="322"/>
                </a:lnTo>
                <a:lnTo>
                  <a:pt x="101" y="291"/>
                </a:lnTo>
                <a:lnTo>
                  <a:pt x="101" y="291"/>
                </a:lnTo>
                <a:lnTo>
                  <a:pt x="119" y="256"/>
                </a:lnTo>
                <a:lnTo>
                  <a:pt x="141" y="223"/>
                </a:lnTo>
                <a:lnTo>
                  <a:pt x="141" y="223"/>
                </a:lnTo>
                <a:lnTo>
                  <a:pt x="160" y="201"/>
                </a:lnTo>
                <a:lnTo>
                  <a:pt x="171" y="190"/>
                </a:lnTo>
                <a:lnTo>
                  <a:pt x="182" y="179"/>
                </a:lnTo>
                <a:lnTo>
                  <a:pt x="182" y="179"/>
                </a:lnTo>
                <a:lnTo>
                  <a:pt x="187" y="175"/>
                </a:lnTo>
                <a:lnTo>
                  <a:pt x="187" y="175"/>
                </a:lnTo>
                <a:lnTo>
                  <a:pt x="206" y="158"/>
                </a:lnTo>
                <a:lnTo>
                  <a:pt x="226" y="142"/>
                </a:lnTo>
                <a:lnTo>
                  <a:pt x="226" y="142"/>
                </a:lnTo>
                <a:lnTo>
                  <a:pt x="246" y="129"/>
                </a:lnTo>
                <a:lnTo>
                  <a:pt x="265" y="118"/>
                </a:lnTo>
                <a:lnTo>
                  <a:pt x="265" y="118"/>
                </a:lnTo>
                <a:lnTo>
                  <a:pt x="277" y="111"/>
                </a:lnTo>
                <a:lnTo>
                  <a:pt x="288" y="107"/>
                </a:lnTo>
                <a:lnTo>
                  <a:pt x="288" y="107"/>
                </a:lnTo>
                <a:lnTo>
                  <a:pt x="316" y="94"/>
                </a:lnTo>
                <a:lnTo>
                  <a:pt x="316" y="94"/>
                </a:lnTo>
                <a:lnTo>
                  <a:pt x="325" y="92"/>
                </a:lnTo>
                <a:lnTo>
                  <a:pt x="325" y="92"/>
                </a:lnTo>
                <a:lnTo>
                  <a:pt x="353" y="83"/>
                </a:lnTo>
                <a:lnTo>
                  <a:pt x="353" y="83"/>
                </a:lnTo>
                <a:lnTo>
                  <a:pt x="377" y="79"/>
                </a:lnTo>
                <a:lnTo>
                  <a:pt x="404" y="76"/>
                </a:lnTo>
                <a:lnTo>
                  <a:pt x="404" y="76"/>
                </a:lnTo>
                <a:lnTo>
                  <a:pt x="456" y="74"/>
                </a:lnTo>
                <a:lnTo>
                  <a:pt x="456" y="74"/>
                </a:lnTo>
                <a:lnTo>
                  <a:pt x="496" y="77"/>
                </a:lnTo>
                <a:lnTo>
                  <a:pt x="517" y="81"/>
                </a:lnTo>
                <a:lnTo>
                  <a:pt x="537" y="85"/>
                </a:lnTo>
                <a:lnTo>
                  <a:pt x="537" y="85"/>
                </a:lnTo>
                <a:lnTo>
                  <a:pt x="552" y="90"/>
                </a:lnTo>
                <a:lnTo>
                  <a:pt x="564" y="94"/>
                </a:lnTo>
                <a:lnTo>
                  <a:pt x="564" y="94"/>
                </a:lnTo>
                <a:lnTo>
                  <a:pt x="596" y="107"/>
                </a:lnTo>
                <a:lnTo>
                  <a:pt x="596" y="107"/>
                </a:lnTo>
                <a:lnTo>
                  <a:pt x="612" y="114"/>
                </a:lnTo>
                <a:lnTo>
                  <a:pt x="627" y="123"/>
                </a:lnTo>
                <a:lnTo>
                  <a:pt x="627" y="123"/>
                </a:lnTo>
                <a:lnTo>
                  <a:pt x="651" y="138"/>
                </a:lnTo>
                <a:lnTo>
                  <a:pt x="662" y="147"/>
                </a:lnTo>
                <a:lnTo>
                  <a:pt x="671" y="155"/>
                </a:lnTo>
                <a:lnTo>
                  <a:pt x="671" y="155"/>
                </a:lnTo>
                <a:lnTo>
                  <a:pt x="675" y="158"/>
                </a:lnTo>
                <a:lnTo>
                  <a:pt x="680" y="162"/>
                </a:lnTo>
                <a:lnTo>
                  <a:pt x="688" y="168"/>
                </a:lnTo>
                <a:lnTo>
                  <a:pt x="695" y="173"/>
                </a:lnTo>
                <a:lnTo>
                  <a:pt x="695" y="173"/>
                </a:lnTo>
                <a:lnTo>
                  <a:pt x="699" y="179"/>
                </a:lnTo>
                <a:lnTo>
                  <a:pt x="701" y="184"/>
                </a:lnTo>
                <a:lnTo>
                  <a:pt x="701" y="184"/>
                </a:lnTo>
                <a:lnTo>
                  <a:pt x="713" y="197"/>
                </a:lnTo>
                <a:lnTo>
                  <a:pt x="713" y="197"/>
                </a:lnTo>
                <a:lnTo>
                  <a:pt x="719" y="206"/>
                </a:lnTo>
                <a:lnTo>
                  <a:pt x="726" y="215"/>
                </a:lnTo>
                <a:lnTo>
                  <a:pt x="726" y="215"/>
                </a:lnTo>
                <a:close/>
                <a:moveTo>
                  <a:pt x="734" y="756"/>
                </a:moveTo>
                <a:lnTo>
                  <a:pt x="734" y="756"/>
                </a:lnTo>
                <a:lnTo>
                  <a:pt x="736" y="754"/>
                </a:lnTo>
                <a:lnTo>
                  <a:pt x="736" y="754"/>
                </a:lnTo>
                <a:lnTo>
                  <a:pt x="734" y="758"/>
                </a:lnTo>
                <a:lnTo>
                  <a:pt x="734" y="756"/>
                </a:lnTo>
                <a:lnTo>
                  <a:pt x="734" y="756"/>
                </a:lnTo>
                <a:close/>
                <a:moveTo>
                  <a:pt x="736" y="753"/>
                </a:moveTo>
                <a:lnTo>
                  <a:pt x="736" y="753"/>
                </a:lnTo>
                <a:lnTo>
                  <a:pt x="756" y="732"/>
                </a:lnTo>
                <a:lnTo>
                  <a:pt x="756" y="732"/>
                </a:lnTo>
                <a:lnTo>
                  <a:pt x="758" y="730"/>
                </a:lnTo>
                <a:lnTo>
                  <a:pt x="756" y="730"/>
                </a:lnTo>
                <a:lnTo>
                  <a:pt x="756" y="730"/>
                </a:lnTo>
                <a:lnTo>
                  <a:pt x="756" y="730"/>
                </a:lnTo>
                <a:lnTo>
                  <a:pt x="756" y="730"/>
                </a:lnTo>
                <a:lnTo>
                  <a:pt x="767" y="718"/>
                </a:lnTo>
                <a:lnTo>
                  <a:pt x="767" y="718"/>
                </a:lnTo>
                <a:lnTo>
                  <a:pt x="767" y="721"/>
                </a:lnTo>
                <a:lnTo>
                  <a:pt x="765" y="725"/>
                </a:lnTo>
                <a:lnTo>
                  <a:pt x="759" y="730"/>
                </a:lnTo>
                <a:lnTo>
                  <a:pt x="759" y="730"/>
                </a:lnTo>
                <a:lnTo>
                  <a:pt x="754" y="738"/>
                </a:lnTo>
                <a:lnTo>
                  <a:pt x="754" y="738"/>
                </a:lnTo>
                <a:lnTo>
                  <a:pt x="745" y="747"/>
                </a:lnTo>
                <a:lnTo>
                  <a:pt x="737" y="754"/>
                </a:lnTo>
                <a:lnTo>
                  <a:pt x="737" y="754"/>
                </a:lnTo>
                <a:lnTo>
                  <a:pt x="737" y="753"/>
                </a:lnTo>
                <a:lnTo>
                  <a:pt x="737" y="753"/>
                </a:lnTo>
                <a:lnTo>
                  <a:pt x="736" y="753"/>
                </a:lnTo>
                <a:lnTo>
                  <a:pt x="736" y="75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3" name="Freeform 4805"/>
          <p:cNvSpPr>
            <a:spLocks noEditPoints="1"/>
          </p:cNvSpPr>
          <p:nvPr/>
        </p:nvSpPr>
        <p:spPr bwMode="auto">
          <a:xfrm flipH="1">
            <a:off x="2348862" y="877960"/>
            <a:ext cx="1484483" cy="1493919"/>
          </a:xfrm>
          <a:custGeom>
            <a:avLst/>
            <a:gdLst>
              <a:gd name="T0" fmla="*/ 772 w 943"/>
              <a:gd name="T1" fmla="*/ 346 h 951"/>
              <a:gd name="T2" fmla="*/ 840 w 943"/>
              <a:gd name="T3" fmla="*/ 458 h 951"/>
              <a:gd name="T4" fmla="*/ 872 w 943"/>
              <a:gd name="T5" fmla="*/ 486 h 951"/>
              <a:gd name="T6" fmla="*/ 918 w 943"/>
              <a:gd name="T7" fmla="*/ 469 h 951"/>
              <a:gd name="T8" fmla="*/ 940 w 943"/>
              <a:gd name="T9" fmla="*/ 394 h 951"/>
              <a:gd name="T10" fmla="*/ 916 w 943"/>
              <a:gd name="T11" fmla="*/ 267 h 951"/>
              <a:gd name="T12" fmla="*/ 879 w 943"/>
              <a:gd name="T13" fmla="*/ 194 h 951"/>
              <a:gd name="T14" fmla="*/ 800 w 943"/>
              <a:gd name="T15" fmla="*/ 105 h 951"/>
              <a:gd name="T16" fmla="*/ 713 w 943"/>
              <a:gd name="T17" fmla="*/ 57 h 951"/>
              <a:gd name="T18" fmla="*/ 581 w 943"/>
              <a:gd name="T19" fmla="*/ 11 h 951"/>
              <a:gd name="T20" fmla="*/ 482 w 943"/>
              <a:gd name="T21" fmla="*/ 0 h 951"/>
              <a:gd name="T22" fmla="*/ 406 w 943"/>
              <a:gd name="T23" fmla="*/ 10 h 951"/>
              <a:gd name="T24" fmla="*/ 261 w 943"/>
              <a:gd name="T25" fmla="*/ 56 h 951"/>
              <a:gd name="T26" fmla="*/ 128 w 943"/>
              <a:gd name="T27" fmla="*/ 157 h 951"/>
              <a:gd name="T28" fmla="*/ 55 w 943"/>
              <a:gd name="T29" fmla="*/ 258 h 951"/>
              <a:gd name="T30" fmla="*/ 1 w 943"/>
              <a:gd name="T31" fmla="*/ 455 h 951"/>
              <a:gd name="T32" fmla="*/ 7 w 943"/>
              <a:gd name="T33" fmla="*/ 569 h 951"/>
              <a:gd name="T34" fmla="*/ 70 w 943"/>
              <a:gd name="T35" fmla="*/ 725 h 951"/>
              <a:gd name="T36" fmla="*/ 312 w 943"/>
              <a:gd name="T37" fmla="*/ 924 h 951"/>
              <a:gd name="T38" fmla="*/ 465 w 943"/>
              <a:gd name="T39" fmla="*/ 951 h 951"/>
              <a:gd name="T40" fmla="*/ 522 w 943"/>
              <a:gd name="T41" fmla="*/ 946 h 951"/>
              <a:gd name="T42" fmla="*/ 572 w 943"/>
              <a:gd name="T43" fmla="*/ 935 h 951"/>
              <a:gd name="T44" fmla="*/ 658 w 943"/>
              <a:gd name="T45" fmla="*/ 902 h 951"/>
              <a:gd name="T46" fmla="*/ 715 w 943"/>
              <a:gd name="T47" fmla="*/ 861 h 951"/>
              <a:gd name="T48" fmla="*/ 763 w 943"/>
              <a:gd name="T49" fmla="*/ 825 h 951"/>
              <a:gd name="T50" fmla="*/ 802 w 943"/>
              <a:gd name="T51" fmla="*/ 780 h 951"/>
              <a:gd name="T52" fmla="*/ 802 w 943"/>
              <a:gd name="T53" fmla="*/ 773 h 951"/>
              <a:gd name="T54" fmla="*/ 835 w 943"/>
              <a:gd name="T55" fmla="*/ 716 h 951"/>
              <a:gd name="T56" fmla="*/ 866 w 943"/>
              <a:gd name="T57" fmla="*/ 646 h 951"/>
              <a:gd name="T58" fmla="*/ 835 w 943"/>
              <a:gd name="T59" fmla="*/ 714 h 951"/>
              <a:gd name="T60" fmla="*/ 800 w 943"/>
              <a:gd name="T61" fmla="*/ 760 h 951"/>
              <a:gd name="T62" fmla="*/ 804 w 943"/>
              <a:gd name="T63" fmla="*/ 745 h 951"/>
              <a:gd name="T64" fmla="*/ 794 w 943"/>
              <a:gd name="T65" fmla="*/ 751 h 951"/>
              <a:gd name="T66" fmla="*/ 748 w 943"/>
              <a:gd name="T67" fmla="*/ 799 h 951"/>
              <a:gd name="T68" fmla="*/ 763 w 943"/>
              <a:gd name="T69" fmla="*/ 775 h 951"/>
              <a:gd name="T70" fmla="*/ 833 w 943"/>
              <a:gd name="T71" fmla="*/ 668 h 951"/>
              <a:gd name="T72" fmla="*/ 761 w 943"/>
              <a:gd name="T73" fmla="*/ 760 h 951"/>
              <a:gd name="T74" fmla="*/ 704 w 943"/>
              <a:gd name="T75" fmla="*/ 793 h 951"/>
              <a:gd name="T76" fmla="*/ 732 w 943"/>
              <a:gd name="T77" fmla="*/ 758 h 951"/>
              <a:gd name="T78" fmla="*/ 811 w 943"/>
              <a:gd name="T79" fmla="*/ 624 h 951"/>
              <a:gd name="T80" fmla="*/ 807 w 943"/>
              <a:gd name="T81" fmla="*/ 631 h 951"/>
              <a:gd name="T82" fmla="*/ 748 w 943"/>
              <a:gd name="T83" fmla="*/ 709 h 951"/>
              <a:gd name="T84" fmla="*/ 701 w 943"/>
              <a:gd name="T85" fmla="*/ 755 h 951"/>
              <a:gd name="T86" fmla="*/ 634 w 943"/>
              <a:gd name="T87" fmla="*/ 795 h 951"/>
              <a:gd name="T88" fmla="*/ 550 w 943"/>
              <a:gd name="T89" fmla="*/ 823 h 951"/>
              <a:gd name="T90" fmla="*/ 461 w 943"/>
              <a:gd name="T91" fmla="*/ 826 h 951"/>
              <a:gd name="T92" fmla="*/ 329 w 943"/>
              <a:gd name="T93" fmla="*/ 793 h 951"/>
              <a:gd name="T94" fmla="*/ 173 w 943"/>
              <a:gd name="T95" fmla="*/ 646 h 951"/>
              <a:gd name="T96" fmla="*/ 132 w 943"/>
              <a:gd name="T97" fmla="*/ 510 h 951"/>
              <a:gd name="T98" fmla="*/ 136 w 943"/>
              <a:gd name="T99" fmla="*/ 422 h 951"/>
              <a:gd name="T100" fmla="*/ 237 w 943"/>
              <a:gd name="T101" fmla="*/ 240 h 951"/>
              <a:gd name="T102" fmla="*/ 334 w 943"/>
              <a:gd name="T103" fmla="*/ 175 h 951"/>
              <a:gd name="T104" fmla="*/ 461 w 943"/>
              <a:gd name="T105" fmla="*/ 146 h 951"/>
              <a:gd name="T106" fmla="*/ 561 w 943"/>
              <a:gd name="T107" fmla="*/ 157 h 951"/>
              <a:gd name="T108" fmla="*/ 671 w 943"/>
              <a:gd name="T109" fmla="*/ 214 h 951"/>
              <a:gd name="T110" fmla="*/ 702 w 943"/>
              <a:gd name="T111" fmla="*/ 251 h 951"/>
              <a:gd name="T112" fmla="*/ 774 w 943"/>
              <a:gd name="T113" fmla="*/ 799 h 951"/>
              <a:gd name="T114" fmla="*/ 793 w 943"/>
              <a:gd name="T115" fmla="*/ 773 h 951"/>
              <a:gd name="T116" fmla="*/ 798 w 943"/>
              <a:gd name="T117" fmla="*/ 775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43" h="951">
                <a:moveTo>
                  <a:pt x="723" y="282"/>
                </a:moveTo>
                <a:lnTo>
                  <a:pt x="723" y="282"/>
                </a:lnTo>
                <a:lnTo>
                  <a:pt x="732" y="291"/>
                </a:lnTo>
                <a:lnTo>
                  <a:pt x="732" y="291"/>
                </a:lnTo>
                <a:lnTo>
                  <a:pt x="741" y="302"/>
                </a:lnTo>
                <a:lnTo>
                  <a:pt x="748" y="313"/>
                </a:lnTo>
                <a:lnTo>
                  <a:pt x="748" y="313"/>
                </a:lnTo>
                <a:lnTo>
                  <a:pt x="756" y="324"/>
                </a:lnTo>
                <a:lnTo>
                  <a:pt x="765" y="335"/>
                </a:lnTo>
                <a:lnTo>
                  <a:pt x="765" y="335"/>
                </a:lnTo>
                <a:lnTo>
                  <a:pt x="772" y="346"/>
                </a:lnTo>
                <a:lnTo>
                  <a:pt x="772" y="346"/>
                </a:lnTo>
                <a:lnTo>
                  <a:pt x="780" y="361"/>
                </a:lnTo>
                <a:lnTo>
                  <a:pt x="783" y="366"/>
                </a:lnTo>
                <a:lnTo>
                  <a:pt x="789" y="372"/>
                </a:lnTo>
                <a:lnTo>
                  <a:pt x="789" y="372"/>
                </a:lnTo>
                <a:lnTo>
                  <a:pt x="796" y="385"/>
                </a:lnTo>
                <a:lnTo>
                  <a:pt x="805" y="398"/>
                </a:lnTo>
                <a:lnTo>
                  <a:pt x="805" y="398"/>
                </a:lnTo>
                <a:lnTo>
                  <a:pt x="805" y="401"/>
                </a:lnTo>
                <a:lnTo>
                  <a:pt x="805" y="401"/>
                </a:lnTo>
                <a:lnTo>
                  <a:pt x="824" y="427"/>
                </a:lnTo>
                <a:lnTo>
                  <a:pt x="833" y="442"/>
                </a:lnTo>
                <a:lnTo>
                  <a:pt x="840" y="458"/>
                </a:lnTo>
                <a:lnTo>
                  <a:pt x="840" y="458"/>
                </a:lnTo>
                <a:lnTo>
                  <a:pt x="844" y="462"/>
                </a:lnTo>
                <a:lnTo>
                  <a:pt x="850" y="468"/>
                </a:lnTo>
                <a:lnTo>
                  <a:pt x="850" y="468"/>
                </a:lnTo>
                <a:lnTo>
                  <a:pt x="853" y="475"/>
                </a:lnTo>
                <a:lnTo>
                  <a:pt x="853" y="475"/>
                </a:lnTo>
                <a:lnTo>
                  <a:pt x="859" y="479"/>
                </a:lnTo>
                <a:lnTo>
                  <a:pt x="862" y="479"/>
                </a:lnTo>
                <a:lnTo>
                  <a:pt x="866" y="481"/>
                </a:lnTo>
                <a:lnTo>
                  <a:pt x="870" y="486"/>
                </a:lnTo>
                <a:lnTo>
                  <a:pt x="870" y="486"/>
                </a:lnTo>
                <a:lnTo>
                  <a:pt x="872" y="486"/>
                </a:lnTo>
                <a:lnTo>
                  <a:pt x="873" y="484"/>
                </a:lnTo>
                <a:lnTo>
                  <a:pt x="873" y="484"/>
                </a:lnTo>
                <a:lnTo>
                  <a:pt x="881" y="484"/>
                </a:lnTo>
                <a:lnTo>
                  <a:pt x="888" y="482"/>
                </a:lnTo>
                <a:lnTo>
                  <a:pt x="896" y="482"/>
                </a:lnTo>
                <a:lnTo>
                  <a:pt x="903" y="482"/>
                </a:lnTo>
                <a:lnTo>
                  <a:pt x="903" y="482"/>
                </a:lnTo>
                <a:lnTo>
                  <a:pt x="907" y="479"/>
                </a:lnTo>
                <a:lnTo>
                  <a:pt x="910" y="475"/>
                </a:lnTo>
                <a:lnTo>
                  <a:pt x="914" y="473"/>
                </a:lnTo>
                <a:lnTo>
                  <a:pt x="918" y="469"/>
                </a:lnTo>
                <a:lnTo>
                  <a:pt x="918" y="469"/>
                </a:lnTo>
                <a:lnTo>
                  <a:pt x="921" y="460"/>
                </a:lnTo>
                <a:lnTo>
                  <a:pt x="925" y="451"/>
                </a:lnTo>
                <a:lnTo>
                  <a:pt x="925" y="451"/>
                </a:lnTo>
                <a:lnTo>
                  <a:pt x="932" y="433"/>
                </a:lnTo>
                <a:lnTo>
                  <a:pt x="932" y="433"/>
                </a:lnTo>
                <a:lnTo>
                  <a:pt x="934" y="431"/>
                </a:lnTo>
                <a:lnTo>
                  <a:pt x="934" y="429"/>
                </a:lnTo>
                <a:lnTo>
                  <a:pt x="936" y="425"/>
                </a:lnTo>
                <a:lnTo>
                  <a:pt x="938" y="422"/>
                </a:lnTo>
                <a:lnTo>
                  <a:pt x="938" y="422"/>
                </a:lnTo>
                <a:lnTo>
                  <a:pt x="938" y="409"/>
                </a:lnTo>
                <a:lnTo>
                  <a:pt x="940" y="394"/>
                </a:lnTo>
                <a:lnTo>
                  <a:pt x="940" y="394"/>
                </a:lnTo>
                <a:lnTo>
                  <a:pt x="940" y="392"/>
                </a:lnTo>
                <a:lnTo>
                  <a:pt x="942" y="390"/>
                </a:lnTo>
                <a:lnTo>
                  <a:pt x="942" y="390"/>
                </a:lnTo>
                <a:lnTo>
                  <a:pt x="943" y="372"/>
                </a:lnTo>
                <a:lnTo>
                  <a:pt x="942" y="355"/>
                </a:lnTo>
                <a:lnTo>
                  <a:pt x="940" y="335"/>
                </a:lnTo>
                <a:lnTo>
                  <a:pt x="936" y="315"/>
                </a:lnTo>
                <a:lnTo>
                  <a:pt x="936" y="315"/>
                </a:lnTo>
                <a:lnTo>
                  <a:pt x="932" y="304"/>
                </a:lnTo>
                <a:lnTo>
                  <a:pt x="932" y="304"/>
                </a:lnTo>
                <a:lnTo>
                  <a:pt x="916" y="267"/>
                </a:lnTo>
                <a:lnTo>
                  <a:pt x="910" y="251"/>
                </a:lnTo>
                <a:lnTo>
                  <a:pt x="907" y="238"/>
                </a:lnTo>
                <a:lnTo>
                  <a:pt x="907" y="238"/>
                </a:lnTo>
                <a:lnTo>
                  <a:pt x="901" y="232"/>
                </a:lnTo>
                <a:lnTo>
                  <a:pt x="901" y="232"/>
                </a:lnTo>
                <a:lnTo>
                  <a:pt x="899" y="221"/>
                </a:lnTo>
                <a:lnTo>
                  <a:pt x="897" y="214"/>
                </a:lnTo>
                <a:lnTo>
                  <a:pt x="892" y="206"/>
                </a:lnTo>
                <a:lnTo>
                  <a:pt x="892" y="206"/>
                </a:lnTo>
                <a:lnTo>
                  <a:pt x="886" y="201"/>
                </a:lnTo>
                <a:lnTo>
                  <a:pt x="879" y="194"/>
                </a:lnTo>
                <a:lnTo>
                  <a:pt x="879" y="194"/>
                </a:lnTo>
                <a:lnTo>
                  <a:pt x="870" y="179"/>
                </a:lnTo>
                <a:lnTo>
                  <a:pt x="866" y="171"/>
                </a:lnTo>
                <a:lnTo>
                  <a:pt x="861" y="166"/>
                </a:lnTo>
                <a:lnTo>
                  <a:pt x="861" y="166"/>
                </a:lnTo>
                <a:lnTo>
                  <a:pt x="855" y="160"/>
                </a:lnTo>
                <a:lnTo>
                  <a:pt x="848" y="157"/>
                </a:lnTo>
                <a:lnTo>
                  <a:pt x="848" y="157"/>
                </a:lnTo>
                <a:lnTo>
                  <a:pt x="829" y="137"/>
                </a:lnTo>
                <a:lnTo>
                  <a:pt x="813" y="120"/>
                </a:lnTo>
                <a:lnTo>
                  <a:pt x="813" y="120"/>
                </a:lnTo>
                <a:lnTo>
                  <a:pt x="805" y="111"/>
                </a:lnTo>
                <a:lnTo>
                  <a:pt x="800" y="105"/>
                </a:lnTo>
                <a:lnTo>
                  <a:pt x="800" y="105"/>
                </a:lnTo>
                <a:lnTo>
                  <a:pt x="793" y="102"/>
                </a:lnTo>
                <a:lnTo>
                  <a:pt x="791" y="102"/>
                </a:lnTo>
                <a:lnTo>
                  <a:pt x="789" y="103"/>
                </a:lnTo>
                <a:lnTo>
                  <a:pt x="789" y="103"/>
                </a:lnTo>
                <a:lnTo>
                  <a:pt x="781" y="100"/>
                </a:lnTo>
                <a:lnTo>
                  <a:pt x="772" y="96"/>
                </a:lnTo>
                <a:lnTo>
                  <a:pt x="754" y="81"/>
                </a:lnTo>
                <a:lnTo>
                  <a:pt x="754" y="81"/>
                </a:lnTo>
                <a:lnTo>
                  <a:pt x="732" y="68"/>
                </a:lnTo>
                <a:lnTo>
                  <a:pt x="713" y="57"/>
                </a:lnTo>
                <a:lnTo>
                  <a:pt x="713" y="57"/>
                </a:lnTo>
                <a:lnTo>
                  <a:pt x="701" y="50"/>
                </a:lnTo>
                <a:lnTo>
                  <a:pt x="688" y="45"/>
                </a:lnTo>
                <a:lnTo>
                  <a:pt x="662" y="35"/>
                </a:lnTo>
                <a:lnTo>
                  <a:pt x="662" y="35"/>
                </a:lnTo>
                <a:lnTo>
                  <a:pt x="651" y="30"/>
                </a:lnTo>
                <a:lnTo>
                  <a:pt x="651" y="30"/>
                </a:lnTo>
                <a:lnTo>
                  <a:pt x="629" y="24"/>
                </a:lnTo>
                <a:lnTo>
                  <a:pt x="629" y="24"/>
                </a:lnTo>
                <a:lnTo>
                  <a:pt x="609" y="19"/>
                </a:lnTo>
                <a:lnTo>
                  <a:pt x="592" y="15"/>
                </a:lnTo>
                <a:lnTo>
                  <a:pt x="592" y="15"/>
                </a:lnTo>
                <a:lnTo>
                  <a:pt x="581" y="11"/>
                </a:lnTo>
                <a:lnTo>
                  <a:pt x="570" y="10"/>
                </a:lnTo>
                <a:lnTo>
                  <a:pt x="548" y="8"/>
                </a:lnTo>
                <a:lnTo>
                  <a:pt x="548" y="8"/>
                </a:lnTo>
                <a:lnTo>
                  <a:pt x="531" y="4"/>
                </a:lnTo>
                <a:lnTo>
                  <a:pt x="531" y="4"/>
                </a:lnTo>
                <a:lnTo>
                  <a:pt x="515" y="4"/>
                </a:lnTo>
                <a:lnTo>
                  <a:pt x="515" y="4"/>
                </a:lnTo>
                <a:lnTo>
                  <a:pt x="498" y="0"/>
                </a:lnTo>
                <a:lnTo>
                  <a:pt x="498" y="0"/>
                </a:lnTo>
                <a:lnTo>
                  <a:pt x="487" y="0"/>
                </a:lnTo>
                <a:lnTo>
                  <a:pt x="487" y="0"/>
                </a:lnTo>
                <a:lnTo>
                  <a:pt x="482" y="0"/>
                </a:lnTo>
                <a:lnTo>
                  <a:pt x="482" y="0"/>
                </a:lnTo>
                <a:lnTo>
                  <a:pt x="480" y="0"/>
                </a:lnTo>
                <a:lnTo>
                  <a:pt x="478" y="0"/>
                </a:lnTo>
                <a:lnTo>
                  <a:pt x="476" y="0"/>
                </a:lnTo>
                <a:lnTo>
                  <a:pt x="474" y="0"/>
                </a:lnTo>
                <a:lnTo>
                  <a:pt x="474" y="0"/>
                </a:lnTo>
                <a:lnTo>
                  <a:pt x="460" y="2"/>
                </a:lnTo>
                <a:lnTo>
                  <a:pt x="460" y="2"/>
                </a:lnTo>
                <a:lnTo>
                  <a:pt x="434" y="4"/>
                </a:lnTo>
                <a:lnTo>
                  <a:pt x="419" y="6"/>
                </a:lnTo>
                <a:lnTo>
                  <a:pt x="406" y="10"/>
                </a:lnTo>
                <a:lnTo>
                  <a:pt x="406" y="10"/>
                </a:lnTo>
                <a:lnTo>
                  <a:pt x="384" y="11"/>
                </a:lnTo>
                <a:lnTo>
                  <a:pt x="362" y="17"/>
                </a:lnTo>
                <a:lnTo>
                  <a:pt x="316" y="30"/>
                </a:lnTo>
                <a:lnTo>
                  <a:pt x="316" y="30"/>
                </a:lnTo>
                <a:lnTo>
                  <a:pt x="303" y="35"/>
                </a:lnTo>
                <a:lnTo>
                  <a:pt x="292" y="39"/>
                </a:lnTo>
                <a:lnTo>
                  <a:pt x="292" y="39"/>
                </a:lnTo>
                <a:lnTo>
                  <a:pt x="290" y="41"/>
                </a:lnTo>
                <a:lnTo>
                  <a:pt x="288" y="43"/>
                </a:lnTo>
                <a:lnTo>
                  <a:pt x="288" y="43"/>
                </a:lnTo>
                <a:lnTo>
                  <a:pt x="274" y="48"/>
                </a:lnTo>
                <a:lnTo>
                  <a:pt x="261" y="56"/>
                </a:lnTo>
                <a:lnTo>
                  <a:pt x="237" y="70"/>
                </a:lnTo>
                <a:lnTo>
                  <a:pt x="237" y="70"/>
                </a:lnTo>
                <a:lnTo>
                  <a:pt x="235" y="72"/>
                </a:lnTo>
                <a:lnTo>
                  <a:pt x="235" y="72"/>
                </a:lnTo>
                <a:lnTo>
                  <a:pt x="215" y="81"/>
                </a:lnTo>
                <a:lnTo>
                  <a:pt x="198" y="94"/>
                </a:lnTo>
                <a:lnTo>
                  <a:pt x="182" y="107"/>
                </a:lnTo>
                <a:lnTo>
                  <a:pt x="169" y="118"/>
                </a:lnTo>
                <a:lnTo>
                  <a:pt x="169" y="118"/>
                </a:lnTo>
                <a:lnTo>
                  <a:pt x="158" y="127"/>
                </a:lnTo>
                <a:lnTo>
                  <a:pt x="149" y="137"/>
                </a:lnTo>
                <a:lnTo>
                  <a:pt x="128" y="157"/>
                </a:lnTo>
                <a:lnTo>
                  <a:pt x="128" y="157"/>
                </a:lnTo>
                <a:lnTo>
                  <a:pt x="119" y="166"/>
                </a:lnTo>
                <a:lnTo>
                  <a:pt x="110" y="177"/>
                </a:lnTo>
                <a:lnTo>
                  <a:pt x="110" y="177"/>
                </a:lnTo>
                <a:lnTo>
                  <a:pt x="92" y="199"/>
                </a:lnTo>
                <a:lnTo>
                  <a:pt x="75" y="223"/>
                </a:lnTo>
                <a:lnTo>
                  <a:pt x="75" y="223"/>
                </a:lnTo>
                <a:lnTo>
                  <a:pt x="70" y="236"/>
                </a:lnTo>
                <a:lnTo>
                  <a:pt x="70" y="236"/>
                </a:lnTo>
                <a:lnTo>
                  <a:pt x="62" y="247"/>
                </a:lnTo>
                <a:lnTo>
                  <a:pt x="55" y="258"/>
                </a:lnTo>
                <a:lnTo>
                  <a:pt x="55" y="258"/>
                </a:lnTo>
                <a:lnTo>
                  <a:pt x="33" y="309"/>
                </a:lnTo>
                <a:lnTo>
                  <a:pt x="24" y="335"/>
                </a:lnTo>
                <a:lnTo>
                  <a:pt x="16" y="359"/>
                </a:lnTo>
                <a:lnTo>
                  <a:pt x="16" y="359"/>
                </a:lnTo>
                <a:lnTo>
                  <a:pt x="13" y="374"/>
                </a:lnTo>
                <a:lnTo>
                  <a:pt x="11" y="389"/>
                </a:lnTo>
                <a:lnTo>
                  <a:pt x="11" y="389"/>
                </a:lnTo>
                <a:lnTo>
                  <a:pt x="5" y="414"/>
                </a:lnTo>
                <a:lnTo>
                  <a:pt x="3" y="429"/>
                </a:lnTo>
                <a:lnTo>
                  <a:pt x="1" y="442"/>
                </a:lnTo>
                <a:lnTo>
                  <a:pt x="1" y="442"/>
                </a:lnTo>
                <a:lnTo>
                  <a:pt x="1" y="455"/>
                </a:lnTo>
                <a:lnTo>
                  <a:pt x="1" y="455"/>
                </a:lnTo>
                <a:lnTo>
                  <a:pt x="1" y="462"/>
                </a:lnTo>
                <a:lnTo>
                  <a:pt x="1" y="471"/>
                </a:lnTo>
                <a:lnTo>
                  <a:pt x="0" y="479"/>
                </a:lnTo>
                <a:lnTo>
                  <a:pt x="0" y="486"/>
                </a:lnTo>
                <a:lnTo>
                  <a:pt x="0" y="497"/>
                </a:lnTo>
                <a:lnTo>
                  <a:pt x="0" y="497"/>
                </a:lnTo>
                <a:lnTo>
                  <a:pt x="1" y="508"/>
                </a:lnTo>
                <a:lnTo>
                  <a:pt x="1" y="508"/>
                </a:lnTo>
                <a:lnTo>
                  <a:pt x="3" y="528"/>
                </a:lnTo>
                <a:lnTo>
                  <a:pt x="3" y="528"/>
                </a:lnTo>
                <a:lnTo>
                  <a:pt x="7" y="569"/>
                </a:lnTo>
                <a:lnTo>
                  <a:pt x="7" y="569"/>
                </a:lnTo>
                <a:lnTo>
                  <a:pt x="14" y="595"/>
                </a:lnTo>
                <a:lnTo>
                  <a:pt x="24" y="624"/>
                </a:lnTo>
                <a:lnTo>
                  <a:pt x="24" y="624"/>
                </a:lnTo>
                <a:lnTo>
                  <a:pt x="33" y="655"/>
                </a:lnTo>
                <a:lnTo>
                  <a:pt x="46" y="683"/>
                </a:lnTo>
                <a:lnTo>
                  <a:pt x="46" y="683"/>
                </a:lnTo>
                <a:lnTo>
                  <a:pt x="49" y="688"/>
                </a:lnTo>
                <a:lnTo>
                  <a:pt x="51" y="694"/>
                </a:lnTo>
                <a:lnTo>
                  <a:pt x="57" y="705"/>
                </a:lnTo>
                <a:lnTo>
                  <a:pt x="57" y="705"/>
                </a:lnTo>
                <a:lnTo>
                  <a:pt x="70" y="725"/>
                </a:lnTo>
                <a:lnTo>
                  <a:pt x="82" y="744"/>
                </a:lnTo>
                <a:lnTo>
                  <a:pt x="108" y="780"/>
                </a:lnTo>
                <a:lnTo>
                  <a:pt x="108" y="780"/>
                </a:lnTo>
                <a:lnTo>
                  <a:pt x="139" y="815"/>
                </a:lnTo>
                <a:lnTo>
                  <a:pt x="174" y="845"/>
                </a:lnTo>
                <a:lnTo>
                  <a:pt x="211" y="872"/>
                </a:lnTo>
                <a:lnTo>
                  <a:pt x="230" y="885"/>
                </a:lnTo>
                <a:lnTo>
                  <a:pt x="250" y="896"/>
                </a:lnTo>
                <a:lnTo>
                  <a:pt x="250" y="896"/>
                </a:lnTo>
                <a:lnTo>
                  <a:pt x="270" y="907"/>
                </a:lnTo>
                <a:lnTo>
                  <a:pt x="292" y="916"/>
                </a:lnTo>
                <a:lnTo>
                  <a:pt x="312" y="924"/>
                </a:lnTo>
                <a:lnTo>
                  <a:pt x="334" y="931"/>
                </a:lnTo>
                <a:lnTo>
                  <a:pt x="357" y="937"/>
                </a:lnTo>
                <a:lnTo>
                  <a:pt x="379" y="942"/>
                </a:lnTo>
                <a:lnTo>
                  <a:pt x="401" y="946"/>
                </a:lnTo>
                <a:lnTo>
                  <a:pt x="423" y="948"/>
                </a:lnTo>
                <a:lnTo>
                  <a:pt x="423" y="948"/>
                </a:lnTo>
                <a:lnTo>
                  <a:pt x="430" y="950"/>
                </a:lnTo>
                <a:lnTo>
                  <a:pt x="437" y="950"/>
                </a:lnTo>
                <a:lnTo>
                  <a:pt x="454" y="950"/>
                </a:lnTo>
                <a:lnTo>
                  <a:pt x="454" y="950"/>
                </a:lnTo>
                <a:lnTo>
                  <a:pt x="460" y="951"/>
                </a:lnTo>
                <a:lnTo>
                  <a:pt x="465" y="951"/>
                </a:lnTo>
                <a:lnTo>
                  <a:pt x="465" y="951"/>
                </a:lnTo>
                <a:lnTo>
                  <a:pt x="471" y="950"/>
                </a:lnTo>
                <a:lnTo>
                  <a:pt x="472" y="950"/>
                </a:lnTo>
                <a:lnTo>
                  <a:pt x="474" y="950"/>
                </a:lnTo>
                <a:lnTo>
                  <a:pt x="476" y="950"/>
                </a:lnTo>
                <a:lnTo>
                  <a:pt x="476" y="950"/>
                </a:lnTo>
                <a:lnTo>
                  <a:pt x="489" y="950"/>
                </a:lnTo>
                <a:lnTo>
                  <a:pt x="489" y="950"/>
                </a:lnTo>
                <a:lnTo>
                  <a:pt x="504" y="950"/>
                </a:lnTo>
                <a:lnTo>
                  <a:pt x="517" y="948"/>
                </a:lnTo>
                <a:lnTo>
                  <a:pt x="517" y="948"/>
                </a:lnTo>
                <a:lnTo>
                  <a:pt x="522" y="946"/>
                </a:lnTo>
                <a:lnTo>
                  <a:pt x="528" y="946"/>
                </a:lnTo>
                <a:lnTo>
                  <a:pt x="533" y="944"/>
                </a:lnTo>
                <a:lnTo>
                  <a:pt x="539" y="942"/>
                </a:lnTo>
                <a:lnTo>
                  <a:pt x="539" y="942"/>
                </a:lnTo>
                <a:lnTo>
                  <a:pt x="540" y="944"/>
                </a:lnTo>
                <a:lnTo>
                  <a:pt x="539" y="944"/>
                </a:lnTo>
                <a:lnTo>
                  <a:pt x="539" y="944"/>
                </a:lnTo>
                <a:lnTo>
                  <a:pt x="540" y="944"/>
                </a:lnTo>
                <a:lnTo>
                  <a:pt x="540" y="944"/>
                </a:lnTo>
                <a:lnTo>
                  <a:pt x="553" y="940"/>
                </a:lnTo>
                <a:lnTo>
                  <a:pt x="572" y="935"/>
                </a:lnTo>
                <a:lnTo>
                  <a:pt x="572" y="935"/>
                </a:lnTo>
                <a:lnTo>
                  <a:pt x="592" y="931"/>
                </a:lnTo>
                <a:lnTo>
                  <a:pt x="609" y="926"/>
                </a:lnTo>
                <a:lnTo>
                  <a:pt x="609" y="926"/>
                </a:lnTo>
                <a:lnTo>
                  <a:pt x="607" y="926"/>
                </a:lnTo>
                <a:lnTo>
                  <a:pt x="609" y="924"/>
                </a:lnTo>
                <a:lnTo>
                  <a:pt x="609" y="924"/>
                </a:lnTo>
                <a:lnTo>
                  <a:pt x="612" y="924"/>
                </a:lnTo>
                <a:lnTo>
                  <a:pt x="614" y="924"/>
                </a:lnTo>
                <a:lnTo>
                  <a:pt x="620" y="920"/>
                </a:lnTo>
                <a:lnTo>
                  <a:pt x="620" y="920"/>
                </a:lnTo>
                <a:lnTo>
                  <a:pt x="640" y="911"/>
                </a:lnTo>
                <a:lnTo>
                  <a:pt x="658" y="902"/>
                </a:lnTo>
                <a:lnTo>
                  <a:pt x="691" y="880"/>
                </a:lnTo>
                <a:lnTo>
                  <a:pt x="691" y="880"/>
                </a:lnTo>
                <a:lnTo>
                  <a:pt x="701" y="878"/>
                </a:lnTo>
                <a:lnTo>
                  <a:pt x="704" y="876"/>
                </a:lnTo>
                <a:lnTo>
                  <a:pt x="706" y="872"/>
                </a:lnTo>
                <a:lnTo>
                  <a:pt x="706" y="872"/>
                </a:lnTo>
                <a:lnTo>
                  <a:pt x="701" y="876"/>
                </a:lnTo>
                <a:lnTo>
                  <a:pt x="697" y="878"/>
                </a:lnTo>
                <a:lnTo>
                  <a:pt x="695" y="876"/>
                </a:lnTo>
                <a:lnTo>
                  <a:pt x="695" y="876"/>
                </a:lnTo>
                <a:lnTo>
                  <a:pt x="708" y="871"/>
                </a:lnTo>
                <a:lnTo>
                  <a:pt x="715" y="861"/>
                </a:lnTo>
                <a:lnTo>
                  <a:pt x="715" y="861"/>
                </a:lnTo>
                <a:lnTo>
                  <a:pt x="726" y="856"/>
                </a:lnTo>
                <a:lnTo>
                  <a:pt x="735" y="848"/>
                </a:lnTo>
                <a:lnTo>
                  <a:pt x="735" y="848"/>
                </a:lnTo>
                <a:lnTo>
                  <a:pt x="735" y="847"/>
                </a:lnTo>
                <a:lnTo>
                  <a:pt x="735" y="847"/>
                </a:lnTo>
                <a:lnTo>
                  <a:pt x="735" y="847"/>
                </a:lnTo>
                <a:lnTo>
                  <a:pt x="735" y="845"/>
                </a:lnTo>
                <a:lnTo>
                  <a:pt x="735" y="845"/>
                </a:lnTo>
                <a:lnTo>
                  <a:pt x="750" y="834"/>
                </a:lnTo>
                <a:lnTo>
                  <a:pt x="763" y="825"/>
                </a:lnTo>
                <a:lnTo>
                  <a:pt x="763" y="825"/>
                </a:lnTo>
                <a:lnTo>
                  <a:pt x="770" y="815"/>
                </a:lnTo>
                <a:lnTo>
                  <a:pt x="780" y="808"/>
                </a:lnTo>
                <a:lnTo>
                  <a:pt x="780" y="808"/>
                </a:lnTo>
                <a:lnTo>
                  <a:pt x="780" y="806"/>
                </a:lnTo>
                <a:lnTo>
                  <a:pt x="778" y="806"/>
                </a:lnTo>
                <a:lnTo>
                  <a:pt x="776" y="808"/>
                </a:lnTo>
                <a:lnTo>
                  <a:pt x="776" y="806"/>
                </a:lnTo>
                <a:lnTo>
                  <a:pt x="776" y="806"/>
                </a:lnTo>
                <a:lnTo>
                  <a:pt x="789" y="795"/>
                </a:lnTo>
                <a:lnTo>
                  <a:pt x="800" y="784"/>
                </a:lnTo>
                <a:lnTo>
                  <a:pt x="800" y="784"/>
                </a:lnTo>
                <a:lnTo>
                  <a:pt x="802" y="780"/>
                </a:lnTo>
                <a:lnTo>
                  <a:pt x="804" y="775"/>
                </a:lnTo>
                <a:lnTo>
                  <a:pt x="804" y="775"/>
                </a:lnTo>
                <a:lnTo>
                  <a:pt x="804" y="775"/>
                </a:lnTo>
                <a:lnTo>
                  <a:pt x="805" y="775"/>
                </a:lnTo>
                <a:lnTo>
                  <a:pt x="805" y="775"/>
                </a:lnTo>
                <a:lnTo>
                  <a:pt x="807" y="773"/>
                </a:lnTo>
                <a:lnTo>
                  <a:pt x="807" y="773"/>
                </a:lnTo>
                <a:lnTo>
                  <a:pt x="807" y="773"/>
                </a:lnTo>
                <a:lnTo>
                  <a:pt x="805" y="773"/>
                </a:lnTo>
                <a:lnTo>
                  <a:pt x="804" y="773"/>
                </a:lnTo>
                <a:lnTo>
                  <a:pt x="802" y="773"/>
                </a:lnTo>
                <a:lnTo>
                  <a:pt x="802" y="773"/>
                </a:lnTo>
                <a:lnTo>
                  <a:pt x="805" y="769"/>
                </a:lnTo>
                <a:lnTo>
                  <a:pt x="805" y="766"/>
                </a:lnTo>
                <a:lnTo>
                  <a:pt x="805" y="766"/>
                </a:lnTo>
                <a:lnTo>
                  <a:pt x="809" y="762"/>
                </a:lnTo>
                <a:lnTo>
                  <a:pt x="811" y="756"/>
                </a:lnTo>
                <a:lnTo>
                  <a:pt x="816" y="749"/>
                </a:lnTo>
                <a:lnTo>
                  <a:pt x="816" y="749"/>
                </a:lnTo>
                <a:lnTo>
                  <a:pt x="829" y="731"/>
                </a:lnTo>
                <a:lnTo>
                  <a:pt x="829" y="731"/>
                </a:lnTo>
                <a:lnTo>
                  <a:pt x="831" y="723"/>
                </a:lnTo>
                <a:lnTo>
                  <a:pt x="835" y="716"/>
                </a:lnTo>
                <a:lnTo>
                  <a:pt x="835" y="716"/>
                </a:lnTo>
                <a:lnTo>
                  <a:pt x="840" y="710"/>
                </a:lnTo>
                <a:lnTo>
                  <a:pt x="846" y="703"/>
                </a:lnTo>
                <a:lnTo>
                  <a:pt x="846" y="703"/>
                </a:lnTo>
                <a:lnTo>
                  <a:pt x="846" y="701"/>
                </a:lnTo>
                <a:lnTo>
                  <a:pt x="844" y="701"/>
                </a:lnTo>
                <a:lnTo>
                  <a:pt x="844" y="701"/>
                </a:lnTo>
                <a:lnTo>
                  <a:pt x="844" y="699"/>
                </a:lnTo>
                <a:lnTo>
                  <a:pt x="844" y="699"/>
                </a:lnTo>
                <a:lnTo>
                  <a:pt x="859" y="672"/>
                </a:lnTo>
                <a:lnTo>
                  <a:pt x="864" y="659"/>
                </a:lnTo>
                <a:lnTo>
                  <a:pt x="866" y="646"/>
                </a:lnTo>
                <a:lnTo>
                  <a:pt x="866" y="646"/>
                </a:lnTo>
                <a:lnTo>
                  <a:pt x="862" y="663"/>
                </a:lnTo>
                <a:lnTo>
                  <a:pt x="855" y="676"/>
                </a:lnTo>
                <a:lnTo>
                  <a:pt x="848" y="690"/>
                </a:lnTo>
                <a:lnTo>
                  <a:pt x="842" y="703"/>
                </a:lnTo>
                <a:lnTo>
                  <a:pt x="842" y="703"/>
                </a:lnTo>
                <a:lnTo>
                  <a:pt x="840" y="705"/>
                </a:lnTo>
                <a:lnTo>
                  <a:pt x="839" y="709"/>
                </a:lnTo>
                <a:lnTo>
                  <a:pt x="837" y="712"/>
                </a:lnTo>
                <a:lnTo>
                  <a:pt x="833" y="714"/>
                </a:lnTo>
                <a:lnTo>
                  <a:pt x="833" y="714"/>
                </a:lnTo>
                <a:lnTo>
                  <a:pt x="835" y="714"/>
                </a:lnTo>
                <a:lnTo>
                  <a:pt x="835" y="714"/>
                </a:lnTo>
                <a:lnTo>
                  <a:pt x="835" y="716"/>
                </a:lnTo>
                <a:lnTo>
                  <a:pt x="835" y="716"/>
                </a:lnTo>
                <a:lnTo>
                  <a:pt x="831" y="720"/>
                </a:lnTo>
                <a:lnTo>
                  <a:pt x="831" y="720"/>
                </a:lnTo>
                <a:lnTo>
                  <a:pt x="831" y="718"/>
                </a:lnTo>
                <a:lnTo>
                  <a:pt x="829" y="718"/>
                </a:lnTo>
                <a:lnTo>
                  <a:pt x="827" y="720"/>
                </a:lnTo>
                <a:lnTo>
                  <a:pt x="827" y="720"/>
                </a:lnTo>
                <a:lnTo>
                  <a:pt x="813" y="740"/>
                </a:lnTo>
                <a:lnTo>
                  <a:pt x="800" y="758"/>
                </a:lnTo>
                <a:lnTo>
                  <a:pt x="800" y="758"/>
                </a:lnTo>
                <a:lnTo>
                  <a:pt x="800" y="760"/>
                </a:lnTo>
                <a:lnTo>
                  <a:pt x="800" y="760"/>
                </a:lnTo>
                <a:lnTo>
                  <a:pt x="800" y="760"/>
                </a:lnTo>
                <a:lnTo>
                  <a:pt x="800" y="760"/>
                </a:lnTo>
                <a:lnTo>
                  <a:pt x="800" y="760"/>
                </a:lnTo>
                <a:lnTo>
                  <a:pt x="789" y="775"/>
                </a:lnTo>
                <a:lnTo>
                  <a:pt x="789" y="775"/>
                </a:lnTo>
                <a:lnTo>
                  <a:pt x="785" y="775"/>
                </a:lnTo>
                <a:lnTo>
                  <a:pt x="783" y="775"/>
                </a:lnTo>
                <a:lnTo>
                  <a:pt x="783" y="773"/>
                </a:lnTo>
                <a:lnTo>
                  <a:pt x="783" y="773"/>
                </a:lnTo>
                <a:lnTo>
                  <a:pt x="793" y="760"/>
                </a:lnTo>
                <a:lnTo>
                  <a:pt x="804" y="745"/>
                </a:lnTo>
                <a:lnTo>
                  <a:pt x="824" y="714"/>
                </a:lnTo>
                <a:lnTo>
                  <a:pt x="824" y="714"/>
                </a:lnTo>
                <a:lnTo>
                  <a:pt x="831" y="705"/>
                </a:lnTo>
                <a:lnTo>
                  <a:pt x="833" y="701"/>
                </a:lnTo>
                <a:lnTo>
                  <a:pt x="835" y="698"/>
                </a:lnTo>
                <a:lnTo>
                  <a:pt x="835" y="698"/>
                </a:lnTo>
                <a:lnTo>
                  <a:pt x="829" y="703"/>
                </a:lnTo>
                <a:lnTo>
                  <a:pt x="826" y="709"/>
                </a:lnTo>
                <a:lnTo>
                  <a:pt x="816" y="720"/>
                </a:lnTo>
                <a:lnTo>
                  <a:pt x="816" y="720"/>
                </a:lnTo>
                <a:lnTo>
                  <a:pt x="805" y="736"/>
                </a:lnTo>
                <a:lnTo>
                  <a:pt x="794" y="751"/>
                </a:lnTo>
                <a:lnTo>
                  <a:pt x="794" y="751"/>
                </a:lnTo>
                <a:lnTo>
                  <a:pt x="789" y="756"/>
                </a:lnTo>
                <a:lnTo>
                  <a:pt x="789" y="756"/>
                </a:lnTo>
                <a:lnTo>
                  <a:pt x="783" y="764"/>
                </a:lnTo>
                <a:lnTo>
                  <a:pt x="783" y="764"/>
                </a:lnTo>
                <a:lnTo>
                  <a:pt x="780" y="767"/>
                </a:lnTo>
                <a:lnTo>
                  <a:pt x="780" y="767"/>
                </a:lnTo>
                <a:lnTo>
                  <a:pt x="776" y="773"/>
                </a:lnTo>
                <a:lnTo>
                  <a:pt x="770" y="779"/>
                </a:lnTo>
                <a:lnTo>
                  <a:pt x="770" y="779"/>
                </a:lnTo>
                <a:lnTo>
                  <a:pt x="748" y="799"/>
                </a:lnTo>
                <a:lnTo>
                  <a:pt x="748" y="799"/>
                </a:lnTo>
                <a:lnTo>
                  <a:pt x="747" y="799"/>
                </a:lnTo>
                <a:lnTo>
                  <a:pt x="748" y="795"/>
                </a:lnTo>
                <a:lnTo>
                  <a:pt x="748" y="795"/>
                </a:lnTo>
                <a:lnTo>
                  <a:pt x="767" y="777"/>
                </a:lnTo>
                <a:lnTo>
                  <a:pt x="767" y="777"/>
                </a:lnTo>
                <a:lnTo>
                  <a:pt x="765" y="777"/>
                </a:lnTo>
                <a:lnTo>
                  <a:pt x="765" y="777"/>
                </a:lnTo>
                <a:lnTo>
                  <a:pt x="769" y="775"/>
                </a:lnTo>
                <a:lnTo>
                  <a:pt x="770" y="771"/>
                </a:lnTo>
                <a:lnTo>
                  <a:pt x="770" y="771"/>
                </a:lnTo>
                <a:lnTo>
                  <a:pt x="765" y="775"/>
                </a:lnTo>
                <a:lnTo>
                  <a:pt x="763" y="775"/>
                </a:lnTo>
                <a:lnTo>
                  <a:pt x="763" y="775"/>
                </a:lnTo>
                <a:lnTo>
                  <a:pt x="763" y="771"/>
                </a:lnTo>
                <a:lnTo>
                  <a:pt x="763" y="771"/>
                </a:lnTo>
                <a:lnTo>
                  <a:pt x="774" y="758"/>
                </a:lnTo>
                <a:lnTo>
                  <a:pt x="787" y="745"/>
                </a:lnTo>
                <a:lnTo>
                  <a:pt x="807" y="720"/>
                </a:lnTo>
                <a:lnTo>
                  <a:pt x="807" y="720"/>
                </a:lnTo>
                <a:lnTo>
                  <a:pt x="807" y="716"/>
                </a:lnTo>
                <a:lnTo>
                  <a:pt x="809" y="712"/>
                </a:lnTo>
                <a:lnTo>
                  <a:pt x="809" y="712"/>
                </a:lnTo>
                <a:lnTo>
                  <a:pt x="826" y="683"/>
                </a:lnTo>
                <a:lnTo>
                  <a:pt x="833" y="668"/>
                </a:lnTo>
                <a:lnTo>
                  <a:pt x="840" y="653"/>
                </a:lnTo>
                <a:lnTo>
                  <a:pt x="840" y="653"/>
                </a:lnTo>
                <a:lnTo>
                  <a:pt x="822" y="687"/>
                </a:lnTo>
                <a:lnTo>
                  <a:pt x="800" y="723"/>
                </a:lnTo>
                <a:lnTo>
                  <a:pt x="800" y="723"/>
                </a:lnTo>
                <a:lnTo>
                  <a:pt x="798" y="723"/>
                </a:lnTo>
                <a:lnTo>
                  <a:pt x="796" y="725"/>
                </a:lnTo>
                <a:lnTo>
                  <a:pt x="796" y="725"/>
                </a:lnTo>
                <a:lnTo>
                  <a:pt x="785" y="742"/>
                </a:lnTo>
                <a:lnTo>
                  <a:pt x="774" y="755"/>
                </a:lnTo>
                <a:lnTo>
                  <a:pt x="774" y="755"/>
                </a:lnTo>
                <a:lnTo>
                  <a:pt x="761" y="760"/>
                </a:lnTo>
                <a:lnTo>
                  <a:pt x="761" y="760"/>
                </a:lnTo>
                <a:lnTo>
                  <a:pt x="745" y="775"/>
                </a:lnTo>
                <a:lnTo>
                  <a:pt x="728" y="788"/>
                </a:lnTo>
                <a:lnTo>
                  <a:pt x="695" y="808"/>
                </a:lnTo>
                <a:lnTo>
                  <a:pt x="695" y="808"/>
                </a:lnTo>
                <a:lnTo>
                  <a:pt x="693" y="808"/>
                </a:lnTo>
                <a:lnTo>
                  <a:pt x="691" y="808"/>
                </a:lnTo>
                <a:lnTo>
                  <a:pt x="691" y="808"/>
                </a:lnTo>
                <a:lnTo>
                  <a:pt x="693" y="801"/>
                </a:lnTo>
                <a:lnTo>
                  <a:pt x="693" y="801"/>
                </a:lnTo>
                <a:lnTo>
                  <a:pt x="699" y="797"/>
                </a:lnTo>
                <a:lnTo>
                  <a:pt x="704" y="793"/>
                </a:lnTo>
                <a:lnTo>
                  <a:pt x="704" y="793"/>
                </a:lnTo>
                <a:lnTo>
                  <a:pt x="735" y="766"/>
                </a:lnTo>
                <a:lnTo>
                  <a:pt x="752" y="749"/>
                </a:lnTo>
                <a:lnTo>
                  <a:pt x="767" y="731"/>
                </a:lnTo>
                <a:lnTo>
                  <a:pt x="767" y="731"/>
                </a:lnTo>
                <a:lnTo>
                  <a:pt x="767" y="729"/>
                </a:lnTo>
                <a:lnTo>
                  <a:pt x="765" y="729"/>
                </a:lnTo>
                <a:lnTo>
                  <a:pt x="761" y="729"/>
                </a:lnTo>
                <a:lnTo>
                  <a:pt x="761" y="729"/>
                </a:lnTo>
                <a:lnTo>
                  <a:pt x="747" y="744"/>
                </a:lnTo>
                <a:lnTo>
                  <a:pt x="739" y="751"/>
                </a:lnTo>
                <a:lnTo>
                  <a:pt x="732" y="758"/>
                </a:lnTo>
                <a:lnTo>
                  <a:pt x="732" y="758"/>
                </a:lnTo>
                <a:lnTo>
                  <a:pt x="728" y="756"/>
                </a:lnTo>
                <a:lnTo>
                  <a:pt x="726" y="755"/>
                </a:lnTo>
                <a:lnTo>
                  <a:pt x="728" y="749"/>
                </a:lnTo>
                <a:lnTo>
                  <a:pt x="734" y="744"/>
                </a:lnTo>
                <a:lnTo>
                  <a:pt x="734" y="744"/>
                </a:lnTo>
                <a:lnTo>
                  <a:pt x="756" y="718"/>
                </a:lnTo>
                <a:lnTo>
                  <a:pt x="756" y="718"/>
                </a:lnTo>
                <a:lnTo>
                  <a:pt x="774" y="696"/>
                </a:lnTo>
                <a:lnTo>
                  <a:pt x="774" y="696"/>
                </a:lnTo>
                <a:lnTo>
                  <a:pt x="794" y="661"/>
                </a:lnTo>
                <a:lnTo>
                  <a:pt x="811" y="624"/>
                </a:lnTo>
                <a:lnTo>
                  <a:pt x="818" y="606"/>
                </a:lnTo>
                <a:lnTo>
                  <a:pt x="824" y="585"/>
                </a:lnTo>
                <a:lnTo>
                  <a:pt x="827" y="565"/>
                </a:lnTo>
                <a:lnTo>
                  <a:pt x="831" y="545"/>
                </a:lnTo>
                <a:lnTo>
                  <a:pt x="831" y="545"/>
                </a:lnTo>
                <a:lnTo>
                  <a:pt x="822" y="587"/>
                </a:lnTo>
                <a:lnTo>
                  <a:pt x="815" y="609"/>
                </a:lnTo>
                <a:lnTo>
                  <a:pt x="807" y="628"/>
                </a:lnTo>
                <a:lnTo>
                  <a:pt x="807" y="628"/>
                </a:lnTo>
                <a:lnTo>
                  <a:pt x="807" y="628"/>
                </a:lnTo>
                <a:lnTo>
                  <a:pt x="807" y="631"/>
                </a:lnTo>
                <a:lnTo>
                  <a:pt x="807" y="631"/>
                </a:lnTo>
                <a:lnTo>
                  <a:pt x="789" y="668"/>
                </a:lnTo>
                <a:lnTo>
                  <a:pt x="769" y="701"/>
                </a:lnTo>
                <a:lnTo>
                  <a:pt x="769" y="701"/>
                </a:lnTo>
                <a:lnTo>
                  <a:pt x="761" y="709"/>
                </a:lnTo>
                <a:lnTo>
                  <a:pt x="756" y="716"/>
                </a:lnTo>
                <a:lnTo>
                  <a:pt x="748" y="725"/>
                </a:lnTo>
                <a:lnTo>
                  <a:pt x="741" y="731"/>
                </a:lnTo>
                <a:lnTo>
                  <a:pt x="741" y="731"/>
                </a:lnTo>
                <a:lnTo>
                  <a:pt x="741" y="725"/>
                </a:lnTo>
                <a:lnTo>
                  <a:pt x="741" y="722"/>
                </a:lnTo>
                <a:lnTo>
                  <a:pt x="748" y="709"/>
                </a:lnTo>
                <a:lnTo>
                  <a:pt x="748" y="709"/>
                </a:lnTo>
                <a:lnTo>
                  <a:pt x="737" y="720"/>
                </a:lnTo>
                <a:lnTo>
                  <a:pt x="728" y="729"/>
                </a:lnTo>
                <a:lnTo>
                  <a:pt x="728" y="729"/>
                </a:lnTo>
                <a:lnTo>
                  <a:pt x="719" y="738"/>
                </a:lnTo>
                <a:lnTo>
                  <a:pt x="712" y="745"/>
                </a:lnTo>
                <a:lnTo>
                  <a:pt x="712" y="745"/>
                </a:lnTo>
                <a:lnTo>
                  <a:pt x="712" y="745"/>
                </a:lnTo>
                <a:lnTo>
                  <a:pt x="710" y="745"/>
                </a:lnTo>
                <a:lnTo>
                  <a:pt x="710" y="745"/>
                </a:lnTo>
                <a:lnTo>
                  <a:pt x="706" y="749"/>
                </a:lnTo>
                <a:lnTo>
                  <a:pt x="706" y="749"/>
                </a:lnTo>
                <a:lnTo>
                  <a:pt x="701" y="755"/>
                </a:lnTo>
                <a:lnTo>
                  <a:pt x="701" y="755"/>
                </a:lnTo>
                <a:lnTo>
                  <a:pt x="697" y="758"/>
                </a:lnTo>
                <a:lnTo>
                  <a:pt x="693" y="760"/>
                </a:lnTo>
                <a:lnTo>
                  <a:pt x="693" y="760"/>
                </a:lnTo>
                <a:lnTo>
                  <a:pt x="669" y="777"/>
                </a:lnTo>
                <a:lnTo>
                  <a:pt x="656" y="786"/>
                </a:lnTo>
                <a:lnTo>
                  <a:pt x="644" y="791"/>
                </a:lnTo>
                <a:lnTo>
                  <a:pt x="636" y="795"/>
                </a:lnTo>
                <a:lnTo>
                  <a:pt x="636" y="795"/>
                </a:lnTo>
                <a:lnTo>
                  <a:pt x="636" y="795"/>
                </a:lnTo>
                <a:lnTo>
                  <a:pt x="634" y="795"/>
                </a:lnTo>
                <a:lnTo>
                  <a:pt x="634" y="795"/>
                </a:lnTo>
                <a:lnTo>
                  <a:pt x="632" y="797"/>
                </a:lnTo>
                <a:lnTo>
                  <a:pt x="632" y="797"/>
                </a:lnTo>
                <a:lnTo>
                  <a:pt x="609" y="806"/>
                </a:lnTo>
                <a:lnTo>
                  <a:pt x="609" y="806"/>
                </a:lnTo>
                <a:lnTo>
                  <a:pt x="596" y="812"/>
                </a:lnTo>
                <a:lnTo>
                  <a:pt x="581" y="817"/>
                </a:lnTo>
                <a:lnTo>
                  <a:pt x="553" y="825"/>
                </a:lnTo>
                <a:lnTo>
                  <a:pt x="553" y="825"/>
                </a:lnTo>
                <a:lnTo>
                  <a:pt x="552" y="825"/>
                </a:lnTo>
                <a:lnTo>
                  <a:pt x="552" y="823"/>
                </a:lnTo>
                <a:lnTo>
                  <a:pt x="552" y="823"/>
                </a:lnTo>
                <a:lnTo>
                  <a:pt x="550" y="823"/>
                </a:lnTo>
                <a:lnTo>
                  <a:pt x="550" y="823"/>
                </a:lnTo>
                <a:lnTo>
                  <a:pt x="529" y="826"/>
                </a:lnTo>
                <a:lnTo>
                  <a:pt x="507" y="828"/>
                </a:lnTo>
                <a:lnTo>
                  <a:pt x="507" y="828"/>
                </a:lnTo>
                <a:lnTo>
                  <a:pt x="487" y="828"/>
                </a:lnTo>
                <a:lnTo>
                  <a:pt x="476" y="828"/>
                </a:lnTo>
                <a:lnTo>
                  <a:pt x="469" y="828"/>
                </a:lnTo>
                <a:lnTo>
                  <a:pt x="467" y="828"/>
                </a:lnTo>
                <a:lnTo>
                  <a:pt x="463" y="828"/>
                </a:lnTo>
                <a:lnTo>
                  <a:pt x="463" y="828"/>
                </a:lnTo>
                <a:lnTo>
                  <a:pt x="463" y="826"/>
                </a:lnTo>
                <a:lnTo>
                  <a:pt x="461" y="826"/>
                </a:lnTo>
                <a:lnTo>
                  <a:pt x="461" y="826"/>
                </a:lnTo>
                <a:lnTo>
                  <a:pt x="458" y="826"/>
                </a:lnTo>
                <a:lnTo>
                  <a:pt x="454" y="828"/>
                </a:lnTo>
                <a:lnTo>
                  <a:pt x="454" y="828"/>
                </a:lnTo>
                <a:lnTo>
                  <a:pt x="449" y="825"/>
                </a:lnTo>
                <a:lnTo>
                  <a:pt x="449" y="825"/>
                </a:lnTo>
                <a:lnTo>
                  <a:pt x="425" y="821"/>
                </a:lnTo>
                <a:lnTo>
                  <a:pt x="399" y="817"/>
                </a:lnTo>
                <a:lnTo>
                  <a:pt x="375" y="812"/>
                </a:lnTo>
                <a:lnTo>
                  <a:pt x="351" y="802"/>
                </a:lnTo>
                <a:lnTo>
                  <a:pt x="351" y="802"/>
                </a:lnTo>
                <a:lnTo>
                  <a:pt x="329" y="793"/>
                </a:lnTo>
                <a:lnTo>
                  <a:pt x="309" y="784"/>
                </a:lnTo>
                <a:lnTo>
                  <a:pt x="288" y="771"/>
                </a:lnTo>
                <a:lnTo>
                  <a:pt x="268" y="758"/>
                </a:lnTo>
                <a:lnTo>
                  <a:pt x="268" y="758"/>
                </a:lnTo>
                <a:lnTo>
                  <a:pt x="242" y="736"/>
                </a:lnTo>
                <a:lnTo>
                  <a:pt x="230" y="725"/>
                </a:lnTo>
                <a:lnTo>
                  <a:pt x="219" y="712"/>
                </a:lnTo>
                <a:lnTo>
                  <a:pt x="219" y="712"/>
                </a:lnTo>
                <a:lnTo>
                  <a:pt x="206" y="696"/>
                </a:lnTo>
                <a:lnTo>
                  <a:pt x="193" y="681"/>
                </a:lnTo>
                <a:lnTo>
                  <a:pt x="182" y="664"/>
                </a:lnTo>
                <a:lnTo>
                  <a:pt x="173" y="646"/>
                </a:lnTo>
                <a:lnTo>
                  <a:pt x="173" y="646"/>
                </a:lnTo>
                <a:lnTo>
                  <a:pt x="160" y="620"/>
                </a:lnTo>
                <a:lnTo>
                  <a:pt x="149" y="595"/>
                </a:lnTo>
                <a:lnTo>
                  <a:pt x="149" y="595"/>
                </a:lnTo>
                <a:lnTo>
                  <a:pt x="145" y="585"/>
                </a:lnTo>
                <a:lnTo>
                  <a:pt x="145" y="585"/>
                </a:lnTo>
                <a:lnTo>
                  <a:pt x="143" y="571"/>
                </a:lnTo>
                <a:lnTo>
                  <a:pt x="143" y="571"/>
                </a:lnTo>
                <a:lnTo>
                  <a:pt x="138" y="550"/>
                </a:lnTo>
                <a:lnTo>
                  <a:pt x="134" y="532"/>
                </a:lnTo>
                <a:lnTo>
                  <a:pt x="134" y="532"/>
                </a:lnTo>
                <a:lnTo>
                  <a:pt x="132" y="510"/>
                </a:lnTo>
                <a:lnTo>
                  <a:pt x="132" y="510"/>
                </a:lnTo>
                <a:lnTo>
                  <a:pt x="132" y="499"/>
                </a:lnTo>
                <a:lnTo>
                  <a:pt x="132" y="488"/>
                </a:lnTo>
                <a:lnTo>
                  <a:pt x="132" y="488"/>
                </a:lnTo>
                <a:lnTo>
                  <a:pt x="132" y="481"/>
                </a:lnTo>
                <a:lnTo>
                  <a:pt x="132" y="475"/>
                </a:lnTo>
                <a:lnTo>
                  <a:pt x="132" y="475"/>
                </a:lnTo>
                <a:lnTo>
                  <a:pt x="130" y="462"/>
                </a:lnTo>
                <a:lnTo>
                  <a:pt x="130" y="462"/>
                </a:lnTo>
                <a:lnTo>
                  <a:pt x="134" y="446"/>
                </a:lnTo>
                <a:lnTo>
                  <a:pt x="134" y="446"/>
                </a:lnTo>
                <a:lnTo>
                  <a:pt x="136" y="422"/>
                </a:lnTo>
                <a:lnTo>
                  <a:pt x="141" y="400"/>
                </a:lnTo>
                <a:lnTo>
                  <a:pt x="141" y="400"/>
                </a:lnTo>
                <a:lnTo>
                  <a:pt x="150" y="370"/>
                </a:lnTo>
                <a:lnTo>
                  <a:pt x="162" y="341"/>
                </a:lnTo>
                <a:lnTo>
                  <a:pt x="162" y="341"/>
                </a:lnTo>
                <a:lnTo>
                  <a:pt x="180" y="309"/>
                </a:lnTo>
                <a:lnTo>
                  <a:pt x="198" y="280"/>
                </a:lnTo>
                <a:lnTo>
                  <a:pt x="198" y="280"/>
                </a:lnTo>
                <a:lnTo>
                  <a:pt x="209" y="271"/>
                </a:lnTo>
                <a:lnTo>
                  <a:pt x="217" y="260"/>
                </a:lnTo>
                <a:lnTo>
                  <a:pt x="226" y="249"/>
                </a:lnTo>
                <a:lnTo>
                  <a:pt x="237" y="240"/>
                </a:lnTo>
                <a:lnTo>
                  <a:pt x="237" y="240"/>
                </a:lnTo>
                <a:lnTo>
                  <a:pt x="241" y="236"/>
                </a:lnTo>
                <a:lnTo>
                  <a:pt x="241" y="236"/>
                </a:lnTo>
                <a:lnTo>
                  <a:pt x="277" y="206"/>
                </a:lnTo>
                <a:lnTo>
                  <a:pt x="277" y="206"/>
                </a:lnTo>
                <a:lnTo>
                  <a:pt x="294" y="195"/>
                </a:lnTo>
                <a:lnTo>
                  <a:pt x="312" y="184"/>
                </a:lnTo>
                <a:lnTo>
                  <a:pt x="312" y="184"/>
                </a:lnTo>
                <a:lnTo>
                  <a:pt x="318" y="181"/>
                </a:lnTo>
                <a:lnTo>
                  <a:pt x="323" y="179"/>
                </a:lnTo>
                <a:lnTo>
                  <a:pt x="334" y="175"/>
                </a:lnTo>
                <a:lnTo>
                  <a:pt x="334" y="175"/>
                </a:lnTo>
                <a:lnTo>
                  <a:pt x="358" y="164"/>
                </a:lnTo>
                <a:lnTo>
                  <a:pt x="358" y="164"/>
                </a:lnTo>
                <a:lnTo>
                  <a:pt x="368" y="162"/>
                </a:lnTo>
                <a:lnTo>
                  <a:pt x="368" y="162"/>
                </a:lnTo>
                <a:lnTo>
                  <a:pt x="393" y="153"/>
                </a:lnTo>
                <a:lnTo>
                  <a:pt x="393" y="153"/>
                </a:lnTo>
                <a:lnTo>
                  <a:pt x="404" y="151"/>
                </a:lnTo>
                <a:lnTo>
                  <a:pt x="415" y="149"/>
                </a:lnTo>
                <a:lnTo>
                  <a:pt x="426" y="148"/>
                </a:lnTo>
                <a:lnTo>
                  <a:pt x="439" y="146"/>
                </a:lnTo>
                <a:lnTo>
                  <a:pt x="461" y="146"/>
                </a:lnTo>
                <a:lnTo>
                  <a:pt x="461" y="146"/>
                </a:lnTo>
                <a:lnTo>
                  <a:pt x="474" y="146"/>
                </a:lnTo>
                <a:lnTo>
                  <a:pt x="480" y="146"/>
                </a:lnTo>
                <a:lnTo>
                  <a:pt x="480" y="146"/>
                </a:lnTo>
                <a:lnTo>
                  <a:pt x="487" y="146"/>
                </a:lnTo>
                <a:lnTo>
                  <a:pt x="487" y="146"/>
                </a:lnTo>
                <a:lnTo>
                  <a:pt x="494" y="148"/>
                </a:lnTo>
                <a:lnTo>
                  <a:pt x="504" y="148"/>
                </a:lnTo>
                <a:lnTo>
                  <a:pt x="524" y="149"/>
                </a:lnTo>
                <a:lnTo>
                  <a:pt x="524" y="149"/>
                </a:lnTo>
                <a:lnTo>
                  <a:pt x="542" y="153"/>
                </a:lnTo>
                <a:lnTo>
                  <a:pt x="561" y="157"/>
                </a:lnTo>
                <a:lnTo>
                  <a:pt x="561" y="157"/>
                </a:lnTo>
                <a:lnTo>
                  <a:pt x="572" y="162"/>
                </a:lnTo>
                <a:lnTo>
                  <a:pt x="577" y="164"/>
                </a:lnTo>
                <a:lnTo>
                  <a:pt x="585" y="164"/>
                </a:lnTo>
                <a:lnTo>
                  <a:pt x="585" y="164"/>
                </a:lnTo>
                <a:lnTo>
                  <a:pt x="598" y="171"/>
                </a:lnTo>
                <a:lnTo>
                  <a:pt x="612" y="177"/>
                </a:lnTo>
                <a:lnTo>
                  <a:pt x="612" y="177"/>
                </a:lnTo>
                <a:lnTo>
                  <a:pt x="627" y="184"/>
                </a:lnTo>
                <a:lnTo>
                  <a:pt x="640" y="194"/>
                </a:lnTo>
                <a:lnTo>
                  <a:pt x="640" y="194"/>
                </a:lnTo>
                <a:lnTo>
                  <a:pt x="662" y="206"/>
                </a:lnTo>
                <a:lnTo>
                  <a:pt x="671" y="214"/>
                </a:lnTo>
                <a:lnTo>
                  <a:pt x="678" y="223"/>
                </a:lnTo>
                <a:lnTo>
                  <a:pt x="678" y="223"/>
                </a:lnTo>
                <a:lnTo>
                  <a:pt x="678" y="227"/>
                </a:lnTo>
                <a:lnTo>
                  <a:pt x="680" y="228"/>
                </a:lnTo>
                <a:lnTo>
                  <a:pt x="686" y="230"/>
                </a:lnTo>
                <a:lnTo>
                  <a:pt x="695" y="234"/>
                </a:lnTo>
                <a:lnTo>
                  <a:pt x="699" y="236"/>
                </a:lnTo>
                <a:lnTo>
                  <a:pt x="702" y="240"/>
                </a:lnTo>
                <a:lnTo>
                  <a:pt x="702" y="240"/>
                </a:lnTo>
                <a:lnTo>
                  <a:pt x="702" y="243"/>
                </a:lnTo>
                <a:lnTo>
                  <a:pt x="704" y="245"/>
                </a:lnTo>
                <a:lnTo>
                  <a:pt x="702" y="251"/>
                </a:lnTo>
                <a:lnTo>
                  <a:pt x="702" y="251"/>
                </a:lnTo>
                <a:lnTo>
                  <a:pt x="708" y="258"/>
                </a:lnTo>
                <a:lnTo>
                  <a:pt x="713" y="263"/>
                </a:lnTo>
                <a:lnTo>
                  <a:pt x="713" y="263"/>
                </a:lnTo>
                <a:lnTo>
                  <a:pt x="719" y="273"/>
                </a:lnTo>
                <a:lnTo>
                  <a:pt x="721" y="276"/>
                </a:lnTo>
                <a:lnTo>
                  <a:pt x="723" y="282"/>
                </a:lnTo>
                <a:lnTo>
                  <a:pt x="723" y="282"/>
                </a:lnTo>
                <a:close/>
                <a:moveTo>
                  <a:pt x="772" y="799"/>
                </a:moveTo>
                <a:lnTo>
                  <a:pt x="772" y="799"/>
                </a:lnTo>
                <a:lnTo>
                  <a:pt x="774" y="799"/>
                </a:lnTo>
                <a:lnTo>
                  <a:pt x="774" y="799"/>
                </a:lnTo>
                <a:lnTo>
                  <a:pt x="772" y="801"/>
                </a:lnTo>
                <a:lnTo>
                  <a:pt x="770" y="802"/>
                </a:lnTo>
                <a:lnTo>
                  <a:pt x="770" y="801"/>
                </a:lnTo>
                <a:lnTo>
                  <a:pt x="772" y="799"/>
                </a:lnTo>
                <a:lnTo>
                  <a:pt x="772" y="799"/>
                </a:lnTo>
                <a:close/>
                <a:moveTo>
                  <a:pt x="774" y="797"/>
                </a:moveTo>
                <a:lnTo>
                  <a:pt x="774" y="797"/>
                </a:lnTo>
                <a:lnTo>
                  <a:pt x="783" y="784"/>
                </a:lnTo>
                <a:lnTo>
                  <a:pt x="794" y="775"/>
                </a:lnTo>
                <a:lnTo>
                  <a:pt x="794" y="775"/>
                </a:lnTo>
                <a:lnTo>
                  <a:pt x="794" y="773"/>
                </a:lnTo>
                <a:lnTo>
                  <a:pt x="793" y="773"/>
                </a:lnTo>
                <a:lnTo>
                  <a:pt x="793" y="773"/>
                </a:lnTo>
                <a:lnTo>
                  <a:pt x="793" y="771"/>
                </a:lnTo>
                <a:lnTo>
                  <a:pt x="793" y="771"/>
                </a:lnTo>
                <a:lnTo>
                  <a:pt x="798" y="767"/>
                </a:lnTo>
                <a:lnTo>
                  <a:pt x="805" y="760"/>
                </a:lnTo>
                <a:lnTo>
                  <a:pt x="805" y="760"/>
                </a:lnTo>
                <a:lnTo>
                  <a:pt x="805" y="762"/>
                </a:lnTo>
                <a:lnTo>
                  <a:pt x="805" y="764"/>
                </a:lnTo>
                <a:lnTo>
                  <a:pt x="802" y="767"/>
                </a:lnTo>
                <a:lnTo>
                  <a:pt x="800" y="771"/>
                </a:lnTo>
                <a:lnTo>
                  <a:pt x="798" y="775"/>
                </a:lnTo>
                <a:lnTo>
                  <a:pt x="798" y="775"/>
                </a:lnTo>
                <a:lnTo>
                  <a:pt x="794" y="779"/>
                </a:lnTo>
                <a:lnTo>
                  <a:pt x="793" y="782"/>
                </a:lnTo>
                <a:lnTo>
                  <a:pt x="793" y="782"/>
                </a:lnTo>
                <a:lnTo>
                  <a:pt x="783" y="791"/>
                </a:lnTo>
                <a:lnTo>
                  <a:pt x="776" y="799"/>
                </a:lnTo>
                <a:lnTo>
                  <a:pt x="776" y="799"/>
                </a:lnTo>
                <a:lnTo>
                  <a:pt x="776" y="797"/>
                </a:lnTo>
                <a:lnTo>
                  <a:pt x="776" y="797"/>
                </a:lnTo>
                <a:lnTo>
                  <a:pt x="774" y="797"/>
                </a:lnTo>
                <a:lnTo>
                  <a:pt x="774" y="797"/>
                </a:lnTo>
                <a:lnTo>
                  <a:pt x="774" y="79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" name="Freeform 4806"/>
          <p:cNvSpPr>
            <a:spLocks noEditPoints="1"/>
          </p:cNvSpPr>
          <p:nvPr/>
        </p:nvSpPr>
        <p:spPr bwMode="auto">
          <a:xfrm flipH="1">
            <a:off x="4265958" y="892289"/>
            <a:ext cx="1467305" cy="1478950"/>
          </a:xfrm>
          <a:custGeom>
            <a:avLst/>
            <a:gdLst>
              <a:gd name="T0" fmla="*/ 765 w 1008"/>
              <a:gd name="T1" fmla="*/ 403 h 1015"/>
              <a:gd name="T2" fmla="*/ 842 w 1008"/>
              <a:gd name="T3" fmla="*/ 491 h 1015"/>
              <a:gd name="T4" fmla="*/ 892 w 1008"/>
              <a:gd name="T5" fmla="*/ 524 h 1015"/>
              <a:gd name="T6" fmla="*/ 964 w 1008"/>
              <a:gd name="T7" fmla="*/ 507 h 1015"/>
              <a:gd name="T8" fmla="*/ 1000 w 1008"/>
              <a:gd name="T9" fmla="*/ 427 h 1015"/>
              <a:gd name="T10" fmla="*/ 977 w 1008"/>
              <a:gd name="T11" fmla="*/ 268 h 1015"/>
              <a:gd name="T12" fmla="*/ 945 w 1008"/>
              <a:gd name="T13" fmla="*/ 206 h 1015"/>
              <a:gd name="T14" fmla="*/ 862 w 1008"/>
              <a:gd name="T15" fmla="*/ 112 h 1015"/>
              <a:gd name="T16" fmla="*/ 772 w 1008"/>
              <a:gd name="T17" fmla="*/ 66 h 1015"/>
              <a:gd name="T18" fmla="*/ 651 w 1008"/>
              <a:gd name="T19" fmla="*/ 22 h 1015"/>
              <a:gd name="T20" fmla="*/ 548 w 1008"/>
              <a:gd name="T21" fmla="*/ 5 h 1015"/>
              <a:gd name="T22" fmla="*/ 507 w 1008"/>
              <a:gd name="T23" fmla="*/ 0 h 1015"/>
              <a:gd name="T24" fmla="*/ 360 w 1008"/>
              <a:gd name="T25" fmla="*/ 27 h 1015"/>
              <a:gd name="T26" fmla="*/ 250 w 1008"/>
              <a:gd name="T27" fmla="*/ 77 h 1015"/>
              <a:gd name="T28" fmla="*/ 114 w 1008"/>
              <a:gd name="T29" fmla="*/ 193 h 1015"/>
              <a:gd name="T30" fmla="*/ 14 w 1008"/>
              <a:gd name="T31" fmla="*/ 388 h 1015"/>
              <a:gd name="T32" fmla="*/ 0 w 1008"/>
              <a:gd name="T33" fmla="*/ 517 h 1015"/>
              <a:gd name="T34" fmla="*/ 25 w 1008"/>
              <a:gd name="T35" fmla="*/ 671 h 1015"/>
              <a:gd name="T36" fmla="*/ 151 w 1008"/>
              <a:gd name="T37" fmla="*/ 872 h 1015"/>
              <a:gd name="T38" fmla="*/ 427 w 1008"/>
              <a:gd name="T39" fmla="*/ 1008 h 1015"/>
              <a:gd name="T40" fmla="*/ 506 w 1008"/>
              <a:gd name="T41" fmla="*/ 1013 h 1015"/>
              <a:gd name="T42" fmla="*/ 568 w 1008"/>
              <a:gd name="T43" fmla="*/ 1006 h 1015"/>
              <a:gd name="T44" fmla="*/ 645 w 1008"/>
              <a:gd name="T45" fmla="*/ 986 h 1015"/>
              <a:gd name="T46" fmla="*/ 739 w 1008"/>
              <a:gd name="T47" fmla="*/ 932 h 1015"/>
              <a:gd name="T48" fmla="*/ 776 w 1008"/>
              <a:gd name="T49" fmla="*/ 899 h 1015"/>
              <a:gd name="T50" fmla="*/ 820 w 1008"/>
              <a:gd name="T51" fmla="*/ 855 h 1015"/>
              <a:gd name="T52" fmla="*/ 844 w 1008"/>
              <a:gd name="T53" fmla="*/ 820 h 1015"/>
              <a:gd name="T54" fmla="*/ 846 w 1008"/>
              <a:gd name="T55" fmla="*/ 805 h 1015"/>
              <a:gd name="T56" fmla="*/ 883 w 1008"/>
              <a:gd name="T57" fmla="*/ 743 h 1015"/>
              <a:gd name="T58" fmla="*/ 877 w 1008"/>
              <a:gd name="T59" fmla="*/ 745 h 1015"/>
              <a:gd name="T60" fmla="*/ 866 w 1008"/>
              <a:gd name="T61" fmla="*/ 760 h 1015"/>
              <a:gd name="T62" fmla="*/ 824 w 1008"/>
              <a:gd name="T63" fmla="*/ 817 h 1015"/>
              <a:gd name="T64" fmla="*/ 862 w 1008"/>
              <a:gd name="T65" fmla="*/ 743 h 1015"/>
              <a:gd name="T66" fmla="*/ 811 w 1008"/>
              <a:gd name="T67" fmla="*/ 805 h 1015"/>
              <a:gd name="T68" fmla="*/ 796 w 1008"/>
              <a:gd name="T69" fmla="*/ 815 h 1015"/>
              <a:gd name="T70" fmla="*/ 835 w 1008"/>
              <a:gd name="T71" fmla="*/ 754 h 1015"/>
              <a:gd name="T72" fmla="*/ 822 w 1008"/>
              <a:gd name="T73" fmla="*/ 760 h 1015"/>
              <a:gd name="T74" fmla="*/ 719 w 1008"/>
              <a:gd name="T75" fmla="*/ 837 h 1015"/>
              <a:gd name="T76" fmla="*/ 785 w 1008"/>
              <a:gd name="T77" fmla="*/ 758 h 1015"/>
              <a:gd name="T78" fmla="*/ 747 w 1008"/>
              <a:gd name="T79" fmla="*/ 765 h 1015"/>
              <a:gd name="T80" fmla="*/ 837 w 1008"/>
              <a:gd name="T81" fmla="*/ 579 h 1015"/>
              <a:gd name="T82" fmla="*/ 759 w 1008"/>
              <a:gd name="T83" fmla="*/ 745 h 1015"/>
              <a:gd name="T84" fmla="*/ 721 w 1008"/>
              <a:gd name="T85" fmla="*/ 760 h 1015"/>
              <a:gd name="T86" fmla="*/ 682 w 1008"/>
              <a:gd name="T87" fmla="*/ 789 h 1015"/>
              <a:gd name="T88" fmla="*/ 614 w 1008"/>
              <a:gd name="T89" fmla="*/ 820 h 1015"/>
              <a:gd name="T90" fmla="*/ 500 w 1008"/>
              <a:gd name="T91" fmla="*/ 831 h 1015"/>
              <a:gd name="T92" fmla="*/ 484 w 1008"/>
              <a:gd name="T93" fmla="*/ 826 h 1015"/>
              <a:gd name="T94" fmla="*/ 276 w 1008"/>
              <a:gd name="T95" fmla="*/ 726 h 1015"/>
              <a:gd name="T96" fmla="*/ 208 w 1008"/>
              <a:gd name="T97" fmla="*/ 601 h 1015"/>
              <a:gd name="T98" fmla="*/ 197 w 1008"/>
              <a:gd name="T99" fmla="*/ 513 h 1015"/>
              <a:gd name="T100" fmla="*/ 219 w 1008"/>
              <a:gd name="T101" fmla="*/ 406 h 1015"/>
              <a:gd name="T102" fmla="*/ 312 w 1008"/>
              <a:gd name="T103" fmla="*/ 287 h 1015"/>
              <a:gd name="T104" fmla="*/ 408 w 1008"/>
              <a:gd name="T105" fmla="*/ 233 h 1015"/>
              <a:gd name="T106" fmla="*/ 506 w 1008"/>
              <a:gd name="T107" fmla="*/ 221 h 1015"/>
              <a:gd name="T108" fmla="*/ 517 w 1008"/>
              <a:gd name="T109" fmla="*/ 219 h 1015"/>
              <a:gd name="T110" fmla="*/ 603 w 1008"/>
              <a:gd name="T111" fmla="*/ 237 h 1015"/>
              <a:gd name="T112" fmla="*/ 684 w 1008"/>
              <a:gd name="T113" fmla="*/ 296 h 1015"/>
              <a:gd name="T114" fmla="*/ 708 w 1008"/>
              <a:gd name="T115" fmla="*/ 325 h 1015"/>
              <a:gd name="T116" fmla="*/ 807 w 1008"/>
              <a:gd name="T117" fmla="*/ 846 h 1015"/>
              <a:gd name="T118" fmla="*/ 829 w 1008"/>
              <a:gd name="T119" fmla="*/ 813 h 1015"/>
              <a:gd name="T120" fmla="*/ 831 w 1008"/>
              <a:gd name="T121" fmla="*/ 828 h 1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08" h="1015">
                <a:moveTo>
                  <a:pt x="719" y="349"/>
                </a:moveTo>
                <a:lnTo>
                  <a:pt x="719" y="349"/>
                </a:lnTo>
                <a:lnTo>
                  <a:pt x="725" y="351"/>
                </a:lnTo>
                <a:lnTo>
                  <a:pt x="728" y="355"/>
                </a:lnTo>
                <a:lnTo>
                  <a:pt x="728" y="355"/>
                </a:lnTo>
                <a:lnTo>
                  <a:pt x="734" y="366"/>
                </a:lnTo>
                <a:lnTo>
                  <a:pt x="741" y="377"/>
                </a:lnTo>
                <a:lnTo>
                  <a:pt x="741" y="377"/>
                </a:lnTo>
                <a:lnTo>
                  <a:pt x="748" y="384"/>
                </a:lnTo>
                <a:lnTo>
                  <a:pt x="758" y="393"/>
                </a:lnTo>
                <a:lnTo>
                  <a:pt x="758" y="393"/>
                </a:lnTo>
                <a:lnTo>
                  <a:pt x="765" y="403"/>
                </a:lnTo>
                <a:lnTo>
                  <a:pt x="765" y="403"/>
                </a:lnTo>
                <a:lnTo>
                  <a:pt x="772" y="415"/>
                </a:lnTo>
                <a:lnTo>
                  <a:pt x="776" y="419"/>
                </a:lnTo>
                <a:lnTo>
                  <a:pt x="782" y="423"/>
                </a:lnTo>
                <a:lnTo>
                  <a:pt x="782" y="423"/>
                </a:lnTo>
                <a:lnTo>
                  <a:pt x="793" y="434"/>
                </a:lnTo>
                <a:lnTo>
                  <a:pt x="802" y="445"/>
                </a:lnTo>
                <a:lnTo>
                  <a:pt x="802" y="445"/>
                </a:lnTo>
                <a:lnTo>
                  <a:pt x="802" y="449"/>
                </a:lnTo>
                <a:lnTo>
                  <a:pt x="802" y="449"/>
                </a:lnTo>
                <a:lnTo>
                  <a:pt x="815" y="460"/>
                </a:lnTo>
                <a:lnTo>
                  <a:pt x="826" y="471"/>
                </a:lnTo>
                <a:lnTo>
                  <a:pt x="837" y="484"/>
                </a:lnTo>
                <a:lnTo>
                  <a:pt x="842" y="491"/>
                </a:lnTo>
                <a:lnTo>
                  <a:pt x="846" y="498"/>
                </a:lnTo>
                <a:lnTo>
                  <a:pt x="846" y="498"/>
                </a:lnTo>
                <a:lnTo>
                  <a:pt x="853" y="502"/>
                </a:lnTo>
                <a:lnTo>
                  <a:pt x="861" y="506"/>
                </a:lnTo>
                <a:lnTo>
                  <a:pt x="861" y="506"/>
                </a:lnTo>
                <a:lnTo>
                  <a:pt x="864" y="509"/>
                </a:lnTo>
                <a:lnTo>
                  <a:pt x="868" y="513"/>
                </a:lnTo>
                <a:lnTo>
                  <a:pt x="868" y="513"/>
                </a:lnTo>
                <a:lnTo>
                  <a:pt x="874" y="517"/>
                </a:lnTo>
                <a:lnTo>
                  <a:pt x="881" y="517"/>
                </a:lnTo>
                <a:lnTo>
                  <a:pt x="886" y="519"/>
                </a:lnTo>
                <a:lnTo>
                  <a:pt x="890" y="522"/>
                </a:lnTo>
                <a:lnTo>
                  <a:pt x="892" y="524"/>
                </a:lnTo>
                <a:lnTo>
                  <a:pt x="892" y="524"/>
                </a:lnTo>
                <a:lnTo>
                  <a:pt x="896" y="524"/>
                </a:lnTo>
                <a:lnTo>
                  <a:pt x="897" y="522"/>
                </a:lnTo>
                <a:lnTo>
                  <a:pt x="897" y="522"/>
                </a:lnTo>
                <a:lnTo>
                  <a:pt x="908" y="522"/>
                </a:lnTo>
                <a:lnTo>
                  <a:pt x="920" y="520"/>
                </a:lnTo>
                <a:lnTo>
                  <a:pt x="931" y="520"/>
                </a:lnTo>
                <a:lnTo>
                  <a:pt x="940" y="520"/>
                </a:lnTo>
                <a:lnTo>
                  <a:pt x="940" y="520"/>
                </a:lnTo>
                <a:lnTo>
                  <a:pt x="945" y="517"/>
                </a:lnTo>
                <a:lnTo>
                  <a:pt x="951" y="513"/>
                </a:lnTo>
                <a:lnTo>
                  <a:pt x="958" y="511"/>
                </a:lnTo>
                <a:lnTo>
                  <a:pt x="964" y="507"/>
                </a:lnTo>
                <a:lnTo>
                  <a:pt x="964" y="507"/>
                </a:lnTo>
                <a:lnTo>
                  <a:pt x="969" y="498"/>
                </a:lnTo>
                <a:lnTo>
                  <a:pt x="975" y="487"/>
                </a:lnTo>
                <a:lnTo>
                  <a:pt x="975" y="487"/>
                </a:lnTo>
                <a:lnTo>
                  <a:pt x="986" y="467"/>
                </a:lnTo>
                <a:lnTo>
                  <a:pt x="986" y="467"/>
                </a:lnTo>
                <a:lnTo>
                  <a:pt x="989" y="467"/>
                </a:lnTo>
                <a:lnTo>
                  <a:pt x="991" y="463"/>
                </a:lnTo>
                <a:lnTo>
                  <a:pt x="993" y="460"/>
                </a:lnTo>
                <a:lnTo>
                  <a:pt x="995" y="456"/>
                </a:lnTo>
                <a:lnTo>
                  <a:pt x="995" y="456"/>
                </a:lnTo>
                <a:lnTo>
                  <a:pt x="999" y="441"/>
                </a:lnTo>
                <a:lnTo>
                  <a:pt x="1000" y="427"/>
                </a:lnTo>
                <a:lnTo>
                  <a:pt x="1000" y="427"/>
                </a:lnTo>
                <a:lnTo>
                  <a:pt x="1002" y="423"/>
                </a:lnTo>
                <a:lnTo>
                  <a:pt x="1004" y="421"/>
                </a:lnTo>
                <a:lnTo>
                  <a:pt x="1004" y="421"/>
                </a:lnTo>
                <a:lnTo>
                  <a:pt x="1006" y="403"/>
                </a:lnTo>
                <a:lnTo>
                  <a:pt x="1008" y="382"/>
                </a:lnTo>
                <a:lnTo>
                  <a:pt x="1008" y="362"/>
                </a:lnTo>
                <a:lnTo>
                  <a:pt x="1002" y="338"/>
                </a:lnTo>
                <a:lnTo>
                  <a:pt x="1002" y="338"/>
                </a:lnTo>
                <a:lnTo>
                  <a:pt x="999" y="325"/>
                </a:lnTo>
                <a:lnTo>
                  <a:pt x="999" y="325"/>
                </a:lnTo>
                <a:lnTo>
                  <a:pt x="984" y="287"/>
                </a:lnTo>
                <a:lnTo>
                  <a:pt x="977" y="268"/>
                </a:lnTo>
                <a:lnTo>
                  <a:pt x="973" y="255"/>
                </a:lnTo>
                <a:lnTo>
                  <a:pt x="973" y="255"/>
                </a:lnTo>
                <a:lnTo>
                  <a:pt x="971" y="252"/>
                </a:lnTo>
                <a:lnTo>
                  <a:pt x="967" y="248"/>
                </a:lnTo>
                <a:lnTo>
                  <a:pt x="967" y="248"/>
                </a:lnTo>
                <a:lnTo>
                  <a:pt x="969" y="243"/>
                </a:lnTo>
                <a:lnTo>
                  <a:pt x="967" y="235"/>
                </a:lnTo>
                <a:lnTo>
                  <a:pt x="966" y="228"/>
                </a:lnTo>
                <a:lnTo>
                  <a:pt x="962" y="219"/>
                </a:lnTo>
                <a:lnTo>
                  <a:pt x="962" y="219"/>
                </a:lnTo>
                <a:lnTo>
                  <a:pt x="954" y="213"/>
                </a:lnTo>
                <a:lnTo>
                  <a:pt x="945" y="206"/>
                </a:lnTo>
                <a:lnTo>
                  <a:pt x="945" y="206"/>
                </a:lnTo>
                <a:lnTo>
                  <a:pt x="940" y="198"/>
                </a:lnTo>
                <a:lnTo>
                  <a:pt x="936" y="189"/>
                </a:lnTo>
                <a:lnTo>
                  <a:pt x="931" y="182"/>
                </a:lnTo>
                <a:lnTo>
                  <a:pt x="925" y="175"/>
                </a:lnTo>
                <a:lnTo>
                  <a:pt x="925" y="175"/>
                </a:lnTo>
                <a:lnTo>
                  <a:pt x="918" y="171"/>
                </a:lnTo>
                <a:lnTo>
                  <a:pt x="910" y="165"/>
                </a:lnTo>
                <a:lnTo>
                  <a:pt x="910" y="165"/>
                </a:lnTo>
                <a:lnTo>
                  <a:pt x="890" y="145"/>
                </a:lnTo>
                <a:lnTo>
                  <a:pt x="872" y="125"/>
                </a:lnTo>
                <a:lnTo>
                  <a:pt x="872" y="125"/>
                </a:lnTo>
                <a:lnTo>
                  <a:pt x="866" y="116"/>
                </a:lnTo>
                <a:lnTo>
                  <a:pt x="862" y="112"/>
                </a:lnTo>
                <a:lnTo>
                  <a:pt x="859" y="108"/>
                </a:lnTo>
                <a:lnTo>
                  <a:pt x="859" y="108"/>
                </a:lnTo>
                <a:lnTo>
                  <a:pt x="855" y="106"/>
                </a:lnTo>
                <a:lnTo>
                  <a:pt x="851" y="106"/>
                </a:lnTo>
                <a:lnTo>
                  <a:pt x="848" y="106"/>
                </a:lnTo>
                <a:lnTo>
                  <a:pt x="844" y="108"/>
                </a:lnTo>
                <a:lnTo>
                  <a:pt x="844" y="108"/>
                </a:lnTo>
                <a:lnTo>
                  <a:pt x="837" y="106"/>
                </a:lnTo>
                <a:lnTo>
                  <a:pt x="828" y="101"/>
                </a:lnTo>
                <a:lnTo>
                  <a:pt x="805" y="88"/>
                </a:lnTo>
                <a:lnTo>
                  <a:pt x="805" y="88"/>
                </a:lnTo>
                <a:lnTo>
                  <a:pt x="783" y="73"/>
                </a:lnTo>
                <a:lnTo>
                  <a:pt x="772" y="66"/>
                </a:lnTo>
                <a:lnTo>
                  <a:pt x="761" y="62"/>
                </a:lnTo>
                <a:lnTo>
                  <a:pt x="761" y="62"/>
                </a:lnTo>
                <a:lnTo>
                  <a:pt x="748" y="53"/>
                </a:lnTo>
                <a:lnTo>
                  <a:pt x="736" y="48"/>
                </a:lnTo>
                <a:lnTo>
                  <a:pt x="721" y="44"/>
                </a:lnTo>
                <a:lnTo>
                  <a:pt x="706" y="38"/>
                </a:lnTo>
                <a:lnTo>
                  <a:pt x="706" y="38"/>
                </a:lnTo>
                <a:lnTo>
                  <a:pt x="695" y="31"/>
                </a:lnTo>
                <a:lnTo>
                  <a:pt x="695" y="31"/>
                </a:lnTo>
                <a:lnTo>
                  <a:pt x="684" y="29"/>
                </a:lnTo>
                <a:lnTo>
                  <a:pt x="671" y="26"/>
                </a:lnTo>
                <a:lnTo>
                  <a:pt x="671" y="26"/>
                </a:lnTo>
                <a:lnTo>
                  <a:pt x="651" y="22"/>
                </a:lnTo>
                <a:lnTo>
                  <a:pt x="631" y="18"/>
                </a:lnTo>
                <a:lnTo>
                  <a:pt x="631" y="18"/>
                </a:lnTo>
                <a:lnTo>
                  <a:pt x="625" y="14"/>
                </a:lnTo>
                <a:lnTo>
                  <a:pt x="620" y="13"/>
                </a:lnTo>
                <a:lnTo>
                  <a:pt x="607" y="11"/>
                </a:lnTo>
                <a:lnTo>
                  <a:pt x="596" y="11"/>
                </a:lnTo>
                <a:lnTo>
                  <a:pt x="583" y="9"/>
                </a:lnTo>
                <a:lnTo>
                  <a:pt x="583" y="9"/>
                </a:lnTo>
                <a:lnTo>
                  <a:pt x="576" y="7"/>
                </a:lnTo>
                <a:lnTo>
                  <a:pt x="566" y="5"/>
                </a:lnTo>
                <a:lnTo>
                  <a:pt x="566" y="5"/>
                </a:lnTo>
                <a:lnTo>
                  <a:pt x="548" y="5"/>
                </a:lnTo>
                <a:lnTo>
                  <a:pt x="548" y="5"/>
                </a:lnTo>
                <a:lnTo>
                  <a:pt x="539" y="3"/>
                </a:lnTo>
                <a:lnTo>
                  <a:pt x="530" y="2"/>
                </a:lnTo>
                <a:lnTo>
                  <a:pt x="530" y="2"/>
                </a:lnTo>
                <a:lnTo>
                  <a:pt x="522" y="2"/>
                </a:lnTo>
                <a:lnTo>
                  <a:pt x="522" y="2"/>
                </a:lnTo>
                <a:lnTo>
                  <a:pt x="517" y="2"/>
                </a:lnTo>
                <a:lnTo>
                  <a:pt x="517" y="2"/>
                </a:lnTo>
                <a:lnTo>
                  <a:pt x="513" y="2"/>
                </a:lnTo>
                <a:lnTo>
                  <a:pt x="513" y="2"/>
                </a:lnTo>
                <a:lnTo>
                  <a:pt x="511" y="0"/>
                </a:lnTo>
                <a:lnTo>
                  <a:pt x="511" y="0"/>
                </a:lnTo>
                <a:lnTo>
                  <a:pt x="509" y="0"/>
                </a:lnTo>
                <a:lnTo>
                  <a:pt x="507" y="0"/>
                </a:lnTo>
                <a:lnTo>
                  <a:pt x="506" y="0"/>
                </a:lnTo>
                <a:lnTo>
                  <a:pt x="506" y="0"/>
                </a:lnTo>
                <a:lnTo>
                  <a:pt x="506" y="0"/>
                </a:lnTo>
                <a:lnTo>
                  <a:pt x="491" y="3"/>
                </a:lnTo>
                <a:lnTo>
                  <a:pt x="491" y="3"/>
                </a:lnTo>
                <a:lnTo>
                  <a:pt x="460" y="5"/>
                </a:lnTo>
                <a:lnTo>
                  <a:pt x="447" y="7"/>
                </a:lnTo>
                <a:lnTo>
                  <a:pt x="432" y="13"/>
                </a:lnTo>
                <a:lnTo>
                  <a:pt x="432" y="13"/>
                </a:lnTo>
                <a:lnTo>
                  <a:pt x="408" y="14"/>
                </a:lnTo>
                <a:lnTo>
                  <a:pt x="384" y="20"/>
                </a:lnTo>
                <a:lnTo>
                  <a:pt x="384" y="20"/>
                </a:lnTo>
                <a:lnTo>
                  <a:pt x="360" y="27"/>
                </a:lnTo>
                <a:lnTo>
                  <a:pt x="335" y="35"/>
                </a:lnTo>
                <a:lnTo>
                  <a:pt x="335" y="35"/>
                </a:lnTo>
                <a:lnTo>
                  <a:pt x="322" y="40"/>
                </a:lnTo>
                <a:lnTo>
                  <a:pt x="309" y="46"/>
                </a:lnTo>
                <a:lnTo>
                  <a:pt x="309" y="46"/>
                </a:lnTo>
                <a:lnTo>
                  <a:pt x="307" y="48"/>
                </a:lnTo>
                <a:lnTo>
                  <a:pt x="305" y="49"/>
                </a:lnTo>
                <a:lnTo>
                  <a:pt x="305" y="49"/>
                </a:lnTo>
                <a:lnTo>
                  <a:pt x="290" y="55"/>
                </a:lnTo>
                <a:lnTo>
                  <a:pt x="277" y="62"/>
                </a:lnTo>
                <a:lnTo>
                  <a:pt x="263" y="70"/>
                </a:lnTo>
                <a:lnTo>
                  <a:pt x="250" y="77"/>
                </a:lnTo>
                <a:lnTo>
                  <a:pt x="250" y="77"/>
                </a:lnTo>
                <a:lnTo>
                  <a:pt x="248" y="81"/>
                </a:lnTo>
                <a:lnTo>
                  <a:pt x="248" y="81"/>
                </a:lnTo>
                <a:lnTo>
                  <a:pt x="228" y="92"/>
                </a:lnTo>
                <a:lnTo>
                  <a:pt x="208" y="103"/>
                </a:lnTo>
                <a:lnTo>
                  <a:pt x="191" y="117"/>
                </a:lnTo>
                <a:lnTo>
                  <a:pt x="176" y="130"/>
                </a:lnTo>
                <a:lnTo>
                  <a:pt x="176" y="130"/>
                </a:lnTo>
                <a:lnTo>
                  <a:pt x="165" y="140"/>
                </a:lnTo>
                <a:lnTo>
                  <a:pt x="156" y="149"/>
                </a:lnTo>
                <a:lnTo>
                  <a:pt x="134" y="171"/>
                </a:lnTo>
                <a:lnTo>
                  <a:pt x="134" y="171"/>
                </a:lnTo>
                <a:lnTo>
                  <a:pt x="123" y="182"/>
                </a:lnTo>
                <a:lnTo>
                  <a:pt x="114" y="193"/>
                </a:lnTo>
                <a:lnTo>
                  <a:pt x="114" y="193"/>
                </a:lnTo>
                <a:lnTo>
                  <a:pt x="95" y="217"/>
                </a:lnTo>
                <a:lnTo>
                  <a:pt x="86" y="230"/>
                </a:lnTo>
                <a:lnTo>
                  <a:pt x="79" y="241"/>
                </a:lnTo>
                <a:lnTo>
                  <a:pt x="79" y="241"/>
                </a:lnTo>
                <a:lnTo>
                  <a:pt x="71" y="255"/>
                </a:lnTo>
                <a:lnTo>
                  <a:pt x="71" y="255"/>
                </a:lnTo>
                <a:lnTo>
                  <a:pt x="64" y="268"/>
                </a:lnTo>
                <a:lnTo>
                  <a:pt x="57" y="281"/>
                </a:lnTo>
                <a:lnTo>
                  <a:pt x="57" y="281"/>
                </a:lnTo>
                <a:lnTo>
                  <a:pt x="33" y="336"/>
                </a:lnTo>
                <a:lnTo>
                  <a:pt x="24" y="362"/>
                </a:lnTo>
                <a:lnTo>
                  <a:pt x="14" y="388"/>
                </a:lnTo>
                <a:lnTo>
                  <a:pt x="14" y="388"/>
                </a:lnTo>
                <a:lnTo>
                  <a:pt x="13" y="403"/>
                </a:lnTo>
                <a:lnTo>
                  <a:pt x="11" y="419"/>
                </a:lnTo>
                <a:lnTo>
                  <a:pt x="11" y="419"/>
                </a:lnTo>
                <a:lnTo>
                  <a:pt x="3" y="449"/>
                </a:lnTo>
                <a:lnTo>
                  <a:pt x="2" y="461"/>
                </a:lnTo>
                <a:lnTo>
                  <a:pt x="0" y="476"/>
                </a:lnTo>
                <a:lnTo>
                  <a:pt x="0" y="476"/>
                </a:lnTo>
                <a:lnTo>
                  <a:pt x="0" y="491"/>
                </a:lnTo>
                <a:lnTo>
                  <a:pt x="0" y="491"/>
                </a:lnTo>
                <a:lnTo>
                  <a:pt x="0" y="500"/>
                </a:lnTo>
                <a:lnTo>
                  <a:pt x="0" y="509"/>
                </a:lnTo>
                <a:lnTo>
                  <a:pt x="0" y="517"/>
                </a:lnTo>
                <a:lnTo>
                  <a:pt x="0" y="517"/>
                </a:lnTo>
                <a:lnTo>
                  <a:pt x="0" y="524"/>
                </a:lnTo>
                <a:lnTo>
                  <a:pt x="0" y="528"/>
                </a:lnTo>
                <a:lnTo>
                  <a:pt x="0" y="531"/>
                </a:lnTo>
                <a:lnTo>
                  <a:pt x="0" y="537"/>
                </a:lnTo>
                <a:lnTo>
                  <a:pt x="0" y="537"/>
                </a:lnTo>
                <a:lnTo>
                  <a:pt x="0" y="548"/>
                </a:lnTo>
                <a:lnTo>
                  <a:pt x="0" y="548"/>
                </a:lnTo>
                <a:lnTo>
                  <a:pt x="3" y="570"/>
                </a:lnTo>
                <a:lnTo>
                  <a:pt x="3" y="570"/>
                </a:lnTo>
                <a:lnTo>
                  <a:pt x="7" y="612"/>
                </a:lnTo>
                <a:lnTo>
                  <a:pt x="7" y="612"/>
                </a:lnTo>
                <a:lnTo>
                  <a:pt x="25" y="671"/>
                </a:lnTo>
                <a:lnTo>
                  <a:pt x="25" y="671"/>
                </a:lnTo>
                <a:lnTo>
                  <a:pt x="37" y="704"/>
                </a:lnTo>
                <a:lnTo>
                  <a:pt x="48" y="734"/>
                </a:lnTo>
                <a:lnTo>
                  <a:pt x="48" y="734"/>
                </a:lnTo>
                <a:lnTo>
                  <a:pt x="53" y="739"/>
                </a:lnTo>
                <a:lnTo>
                  <a:pt x="55" y="745"/>
                </a:lnTo>
                <a:lnTo>
                  <a:pt x="62" y="758"/>
                </a:lnTo>
                <a:lnTo>
                  <a:pt x="62" y="758"/>
                </a:lnTo>
                <a:lnTo>
                  <a:pt x="73" y="778"/>
                </a:lnTo>
                <a:lnTo>
                  <a:pt x="88" y="798"/>
                </a:lnTo>
                <a:lnTo>
                  <a:pt x="117" y="837"/>
                </a:lnTo>
                <a:lnTo>
                  <a:pt x="117" y="837"/>
                </a:lnTo>
                <a:lnTo>
                  <a:pt x="151" y="872"/>
                </a:lnTo>
                <a:lnTo>
                  <a:pt x="187" y="905"/>
                </a:lnTo>
                <a:lnTo>
                  <a:pt x="206" y="920"/>
                </a:lnTo>
                <a:lnTo>
                  <a:pt x="226" y="932"/>
                </a:lnTo>
                <a:lnTo>
                  <a:pt x="246" y="945"/>
                </a:lnTo>
                <a:lnTo>
                  <a:pt x="268" y="958"/>
                </a:lnTo>
                <a:lnTo>
                  <a:pt x="268" y="958"/>
                </a:lnTo>
                <a:lnTo>
                  <a:pt x="289" y="969"/>
                </a:lnTo>
                <a:lnTo>
                  <a:pt x="311" y="978"/>
                </a:lnTo>
                <a:lnTo>
                  <a:pt x="335" y="988"/>
                </a:lnTo>
                <a:lnTo>
                  <a:pt x="357" y="995"/>
                </a:lnTo>
                <a:lnTo>
                  <a:pt x="381" y="1000"/>
                </a:lnTo>
                <a:lnTo>
                  <a:pt x="403" y="1006"/>
                </a:lnTo>
                <a:lnTo>
                  <a:pt x="427" y="1008"/>
                </a:lnTo>
                <a:lnTo>
                  <a:pt x="450" y="1012"/>
                </a:lnTo>
                <a:lnTo>
                  <a:pt x="450" y="1012"/>
                </a:lnTo>
                <a:lnTo>
                  <a:pt x="458" y="1013"/>
                </a:lnTo>
                <a:lnTo>
                  <a:pt x="467" y="1013"/>
                </a:lnTo>
                <a:lnTo>
                  <a:pt x="484" y="1013"/>
                </a:lnTo>
                <a:lnTo>
                  <a:pt x="484" y="1013"/>
                </a:lnTo>
                <a:lnTo>
                  <a:pt x="489" y="1015"/>
                </a:lnTo>
                <a:lnTo>
                  <a:pt x="496" y="1015"/>
                </a:lnTo>
                <a:lnTo>
                  <a:pt x="496" y="1015"/>
                </a:lnTo>
                <a:lnTo>
                  <a:pt x="502" y="1013"/>
                </a:lnTo>
                <a:lnTo>
                  <a:pt x="504" y="1013"/>
                </a:lnTo>
                <a:lnTo>
                  <a:pt x="506" y="1013"/>
                </a:lnTo>
                <a:lnTo>
                  <a:pt x="506" y="1013"/>
                </a:lnTo>
                <a:lnTo>
                  <a:pt x="507" y="1013"/>
                </a:lnTo>
                <a:lnTo>
                  <a:pt x="507" y="1013"/>
                </a:lnTo>
                <a:lnTo>
                  <a:pt x="507" y="1013"/>
                </a:lnTo>
                <a:lnTo>
                  <a:pt x="507" y="1013"/>
                </a:lnTo>
                <a:lnTo>
                  <a:pt x="507" y="1013"/>
                </a:lnTo>
                <a:lnTo>
                  <a:pt x="520" y="1013"/>
                </a:lnTo>
                <a:lnTo>
                  <a:pt x="520" y="1013"/>
                </a:lnTo>
                <a:lnTo>
                  <a:pt x="535" y="1013"/>
                </a:lnTo>
                <a:lnTo>
                  <a:pt x="550" y="1012"/>
                </a:lnTo>
                <a:lnTo>
                  <a:pt x="550" y="1012"/>
                </a:lnTo>
                <a:lnTo>
                  <a:pt x="555" y="1010"/>
                </a:lnTo>
                <a:lnTo>
                  <a:pt x="561" y="1008"/>
                </a:lnTo>
                <a:lnTo>
                  <a:pt x="568" y="1006"/>
                </a:lnTo>
                <a:lnTo>
                  <a:pt x="574" y="1004"/>
                </a:lnTo>
                <a:lnTo>
                  <a:pt x="574" y="1004"/>
                </a:lnTo>
                <a:lnTo>
                  <a:pt x="574" y="1006"/>
                </a:lnTo>
                <a:lnTo>
                  <a:pt x="574" y="1006"/>
                </a:lnTo>
                <a:lnTo>
                  <a:pt x="572" y="1008"/>
                </a:lnTo>
                <a:lnTo>
                  <a:pt x="576" y="1008"/>
                </a:lnTo>
                <a:lnTo>
                  <a:pt x="576" y="1008"/>
                </a:lnTo>
                <a:lnTo>
                  <a:pt x="581" y="1004"/>
                </a:lnTo>
                <a:lnTo>
                  <a:pt x="588" y="1002"/>
                </a:lnTo>
                <a:lnTo>
                  <a:pt x="609" y="997"/>
                </a:lnTo>
                <a:lnTo>
                  <a:pt x="609" y="997"/>
                </a:lnTo>
                <a:lnTo>
                  <a:pt x="629" y="991"/>
                </a:lnTo>
                <a:lnTo>
                  <a:pt x="645" y="986"/>
                </a:lnTo>
                <a:lnTo>
                  <a:pt x="645" y="986"/>
                </a:lnTo>
                <a:lnTo>
                  <a:pt x="645" y="986"/>
                </a:lnTo>
                <a:lnTo>
                  <a:pt x="645" y="984"/>
                </a:lnTo>
                <a:lnTo>
                  <a:pt x="645" y="984"/>
                </a:lnTo>
                <a:lnTo>
                  <a:pt x="649" y="984"/>
                </a:lnTo>
                <a:lnTo>
                  <a:pt x="651" y="982"/>
                </a:lnTo>
                <a:lnTo>
                  <a:pt x="656" y="978"/>
                </a:lnTo>
                <a:lnTo>
                  <a:pt x="656" y="978"/>
                </a:lnTo>
                <a:lnTo>
                  <a:pt x="679" y="969"/>
                </a:lnTo>
                <a:lnTo>
                  <a:pt x="697" y="958"/>
                </a:lnTo>
                <a:lnTo>
                  <a:pt x="732" y="934"/>
                </a:lnTo>
                <a:lnTo>
                  <a:pt x="732" y="934"/>
                </a:lnTo>
                <a:lnTo>
                  <a:pt x="739" y="932"/>
                </a:lnTo>
                <a:lnTo>
                  <a:pt x="745" y="931"/>
                </a:lnTo>
                <a:lnTo>
                  <a:pt x="747" y="927"/>
                </a:lnTo>
                <a:lnTo>
                  <a:pt x="747" y="927"/>
                </a:lnTo>
                <a:lnTo>
                  <a:pt x="739" y="931"/>
                </a:lnTo>
                <a:lnTo>
                  <a:pt x="737" y="931"/>
                </a:lnTo>
                <a:lnTo>
                  <a:pt x="736" y="929"/>
                </a:lnTo>
                <a:lnTo>
                  <a:pt x="736" y="929"/>
                </a:lnTo>
                <a:lnTo>
                  <a:pt x="747" y="923"/>
                </a:lnTo>
                <a:lnTo>
                  <a:pt x="756" y="914"/>
                </a:lnTo>
                <a:lnTo>
                  <a:pt x="756" y="914"/>
                </a:lnTo>
                <a:lnTo>
                  <a:pt x="767" y="907"/>
                </a:lnTo>
                <a:lnTo>
                  <a:pt x="771" y="903"/>
                </a:lnTo>
                <a:lnTo>
                  <a:pt x="776" y="899"/>
                </a:lnTo>
                <a:lnTo>
                  <a:pt x="776" y="899"/>
                </a:lnTo>
                <a:lnTo>
                  <a:pt x="776" y="897"/>
                </a:lnTo>
                <a:lnTo>
                  <a:pt x="774" y="897"/>
                </a:lnTo>
                <a:lnTo>
                  <a:pt x="774" y="896"/>
                </a:lnTo>
                <a:lnTo>
                  <a:pt x="776" y="896"/>
                </a:lnTo>
                <a:lnTo>
                  <a:pt x="776" y="896"/>
                </a:lnTo>
                <a:lnTo>
                  <a:pt x="783" y="890"/>
                </a:lnTo>
                <a:lnTo>
                  <a:pt x="791" y="885"/>
                </a:lnTo>
                <a:lnTo>
                  <a:pt x="804" y="874"/>
                </a:lnTo>
                <a:lnTo>
                  <a:pt x="804" y="874"/>
                </a:lnTo>
                <a:lnTo>
                  <a:pt x="805" y="870"/>
                </a:lnTo>
                <a:lnTo>
                  <a:pt x="811" y="864"/>
                </a:lnTo>
                <a:lnTo>
                  <a:pt x="820" y="855"/>
                </a:lnTo>
                <a:lnTo>
                  <a:pt x="820" y="855"/>
                </a:lnTo>
                <a:lnTo>
                  <a:pt x="820" y="855"/>
                </a:lnTo>
                <a:lnTo>
                  <a:pt x="818" y="855"/>
                </a:lnTo>
                <a:lnTo>
                  <a:pt x="817" y="855"/>
                </a:lnTo>
                <a:lnTo>
                  <a:pt x="817" y="853"/>
                </a:lnTo>
                <a:lnTo>
                  <a:pt x="817" y="853"/>
                </a:lnTo>
                <a:lnTo>
                  <a:pt x="828" y="842"/>
                </a:lnTo>
                <a:lnTo>
                  <a:pt x="840" y="831"/>
                </a:lnTo>
                <a:lnTo>
                  <a:pt x="840" y="831"/>
                </a:lnTo>
                <a:lnTo>
                  <a:pt x="840" y="826"/>
                </a:lnTo>
                <a:lnTo>
                  <a:pt x="842" y="822"/>
                </a:lnTo>
                <a:lnTo>
                  <a:pt x="842" y="822"/>
                </a:lnTo>
                <a:lnTo>
                  <a:pt x="844" y="820"/>
                </a:lnTo>
                <a:lnTo>
                  <a:pt x="844" y="822"/>
                </a:lnTo>
                <a:lnTo>
                  <a:pt x="846" y="822"/>
                </a:lnTo>
                <a:lnTo>
                  <a:pt x="848" y="820"/>
                </a:lnTo>
                <a:lnTo>
                  <a:pt x="848" y="820"/>
                </a:lnTo>
                <a:lnTo>
                  <a:pt x="846" y="818"/>
                </a:lnTo>
                <a:lnTo>
                  <a:pt x="846" y="818"/>
                </a:lnTo>
                <a:lnTo>
                  <a:pt x="842" y="818"/>
                </a:lnTo>
                <a:lnTo>
                  <a:pt x="842" y="818"/>
                </a:lnTo>
                <a:lnTo>
                  <a:pt x="842" y="818"/>
                </a:lnTo>
                <a:lnTo>
                  <a:pt x="842" y="813"/>
                </a:lnTo>
                <a:lnTo>
                  <a:pt x="842" y="809"/>
                </a:lnTo>
                <a:lnTo>
                  <a:pt x="842" y="809"/>
                </a:lnTo>
                <a:lnTo>
                  <a:pt x="846" y="805"/>
                </a:lnTo>
                <a:lnTo>
                  <a:pt x="850" y="802"/>
                </a:lnTo>
                <a:lnTo>
                  <a:pt x="853" y="791"/>
                </a:lnTo>
                <a:lnTo>
                  <a:pt x="853" y="791"/>
                </a:lnTo>
                <a:lnTo>
                  <a:pt x="861" y="782"/>
                </a:lnTo>
                <a:lnTo>
                  <a:pt x="866" y="772"/>
                </a:lnTo>
                <a:lnTo>
                  <a:pt x="866" y="772"/>
                </a:lnTo>
                <a:lnTo>
                  <a:pt x="868" y="765"/>
                </a:lnTo>
                <a:lnTo>
                  <a:pt x="872" y="758"/>
                </a:lnTo>
                <a:lnTo>
                  <a:pt x="872" y="758"/>
                </a:lnTo>
                <a:lnTo>
                  <a:pt x="877" y="752"/>
                </a:lnTo>
                <a:lnTo>
                  <a:pt x="883" y="745"/>
                </a:lnTo>
                <a:lnTo>
                  <a:pt x="883" y="745"/>
                </a:lnTo>
                <a:lnTo>
                  <a:pt x="883" y="743"/>
                </a:lnTo>
                <a:lnTo>
                  <a:pt x="881" y="743"/>
                </a:lnTo>
                <a:lnTo>
                  <a:pt x="881" y="743"/>
                </a:lnTo>
                <a:lnTo>
                  <a:pt x="881" y="741"/>
                </a:lnTo>
                <a:lnTo>
                  <a:pt x="881" y="741"/>
                </a:lnTo>
                <a:lnTo>
                  <a:pt x="896" y="714"/>
                </a:lnTo>
                <a:lnTo>
                  <a:pt x="899" y="699"/>
                </a:lnTo>
                <a:lnTo>
                  <a:pt x="903" y="686"/>
                </a:lnTo>
                <a:lnTo>
                  <a:pt x="903" y="686"/>
                </a:lnTo>
                <a:lnTo>
                  <a:pt x="897" y="702"/>
                </a:lnTo>
                <a:lnTo>
                  <a:pt x="892" y="717"/>
                </a:lnTo>
                <a:lnTo>
                  <a:pt x="885" y="730"/>
                </a:lnTo>
                <a:lnTo>
                  <a:pt x="877" y="745"/>
                </a:lnTo>
                <a:lnTo>
                  <a:pt x="877" y="745"/>
                </a:lnTo>
                <a:lnTo>
                  <a:pt x="875" y="747"/>
                </a:lnTo>
                <a:lnTo>
                  <a:pt x="874" y="750"/>
                </a:lnTo>
                <a:lnTo>
                  <a:pt x="872" y="754"/>
                </a:lnTo>
                <a:lnTo>
                  <a:pt x="870" y="754"/>
                </a:lnTo>
                <a:lnTo>
                  <a:pt x="870" y="754"/>
                </a:lnTo>
                <a:lnTo>
                  <a:pt x="870" y="756"/>
                </a:lnTo>
                <a:lnTo>
                  <a:pt x="872" y="756"/>
                </a:lnTo>
                <a:lnTo>
                  <a:pt x="872" y="756"/>
                </a:lnTo>
                <a:lnTo>
                  <a:pt x="872" y="758"/>
                </a:lnTo>
                <a:lnTo>
                  <a:pt x="872" y="758"/>
                </a:lnTo>
                <a:lnTo>
                  <a:pt x="868" y="761"/>
                </a:lnTo>
                <a:lnTo>
                  <a:pt x="868" y="761"/>
                </a:lnTo>
                <a:lnTo>
                  <a:pt x="866" y="760"/>
                </a:lnTo>
                <a:lnTo>
                  <a:pt x="864" y="760"/>
                </a:lnTo>
                <a:lnTo>
                  <a:pt x="861" y="760"/>
                </a:lnTo>
                <a:lnTo>
                  <a:pt x="861" y="760"/>
                </a:lnTo>
                <a:lnTo>
                  <a:pt x="848" y="782"/>
                </a:lnTo>
                <a:lnTo>
                  <a:pt x="835" y="800"/>
                </a:lnTo>
                <a:lnTo>
                  <a:pt x="835" y="800"/>
                </a:lnTo>
                <a:lnTo>
                  <a:pt x="833" y="800"/>
                </a:lnTo>
                <a:lnTo>
                  <a:pt x="835" y="800"/>
                </a:lnTo>
                <a:lnTo>
                  <a:pt x="835" y="802"/>
                </a:lnTo>
                <a:lnTo>
                  <a:pt x="835" y="802"/>
                </a:lnTo>
                <a:lnTo>
                  <a:pt x="835" y="802"/>
                </a:lnTo>
                <a:lnTo>
                  <a:pt x="824" y="817"/>
                </a:lnTo>
                <a:lnTo>
                  <a:pt x="824" y="817"/>
                </a:lnTo>
                <a:lnTo>
                  <a:pt x="818" y="817"/>
                </a:lnTo>
                <a:lnTo>
                  <a:pt x="817" y="817"/>
                </a:lnTo>
                <a:lnTo>
                  <a:pt x="817" y="815"/>
                </a:lnTo>
                <a:lnTo>
                  <a:pt x="817" y="815"/>
                </a:lnTo>
                <a:lnTo>
                  <a:pt x="828" y="802"/>
                </a:lnTo>
                <a:lnTo>
                  <a:pt x="837" y="785"/>
                </a:lnTo>
                <a:lnTo>
                  <a:pt x="857" y="752"/>
                </a:lnTo>
                <a:lnTo>
                  <a:pt x="857" y="752"/>
                </a:lnTo>
                <a:lnTo>
                  <a:pt x="864" y="745"/>
                </a:lnTo>
                <a:lnTo>
                  <a:pt x="866" y="739"/>
                </a:lnTo>
                <a:lnTo>
                  <a:pt x="866" y="736"/>
                </a:lnTo>
                <a:lnTo>
                  <a:pt x="866" y="736"/>
                </a:lnTo>
                <a:lnTo>
                  <a:pt x="862" y="743"/>
                </a:lnTo>
                <a:lnTo>
                  <a:pt x="857" y="748"/>
                </a:lnTo>
                <a:lnTo>
                  <a:pt x="848" y="758"/>
                </a:lnTo>
                <a:lnTo>
                  <a:pt x="848" y="758"/>
                </a:lnTo>
                <a:lnTo>
                  <a:pt x="837" y="774"/>
                </a:lnTo>
                <a:lnTo>
                  <a:pt x="833" y="782"/>
                </a:lnTo>
                <a:lnTo>
                  <a:pt x="828" y="789"/>
                </a:lnTo>
                <a:lnTo>
                  <a:pt x="828" y="789"/>
                </a:lnTo>
                <a:lnTo>
                  <a:pt x="820" y="794"/>
                </a:lnTo>
                <a:lnTo>
                  <a:pt x="820" y="794"/>
                </a:lnTo>
                <a:lnTo>
                  <a:pt x="817" y="804"/>
                </a:lnTo>
                <a:lnTo>
                  <a:pt x="817" y="804"/>
                </a:lnTo>
                <a:lnTo>
                  <a:pt x="813" y="804"/>
                </a:lnTo>
                <a:lnTo>
                  <a:pt x="811" y="805"/>
                </a:lnTo>
                <a:lnTo>
                  <a:pt x="811" y="805"/>
                </a:lnTo>
                <a:lnTo>
                  <a:pt x="807" y="813"/>
                </a:lnTo>
                <a:lnTo>
                  <a:pt x="802" y="818"/>
                </a:lnTo>
                <a:lnTo>
                  <a:pt x="802" y="818"/>
                </a:lnTo>
                <a:lnTo>
                  <a:pt x="791" y="828"/>
                </a:lnTo>
                <a:lnTo>
                  <a:pt x="780" y="837"/>
                </a:lnTo>
                <a:lnTo>
                  <a:pt x="780" y="837"/>
                </a:lnTo>
                <a:lnTo>
                  <a:pt x="778" y="837"/>
                </a:lnTo>
                <a:lnTo>
                  <a:pt x="778" y="833"/>
                </a:lnTo>
                <a:lnTo>
                  <a:pt x="778" y="833"/>
                </a:lnTo>
                <a:lnTo>
                  <a:pt x="798" y="815"/>
                </a:lnTo>
                <a:lnTo>
                  <a:pt x="798" y="815"/>
                </a:lnTo>
                <a:lnTo>
                  <a:pt x="796" y="815"/>
                </a:lnTo>
                <a:lnTo>
                  <a:pt x="794" y="815"/>
                </a:lnTo>
                <a:lnTo>
                  <a:pt x="794" y="815"/>
                </a:lnTo>
                <a:lnTo>
                  <a:pt x="798" y="811"/>
                </a:lnTo>
                <a:lnTo>
                  <a:pt x="800" y="809"/>
                </a:lnTo>
                <a:lnTo>
                  <a:pt x="800" y="809"/>
                </a:lnTo>
                <a:lnTo>
                  <a:pt x="794" y="811"/>
                </a:lnTo>
                <a:lnTo>
                  <a:pt x="793" y="811"/>
                </a:lnTo>
                <a:lnTo>
                  <a:pt x="791" y="809"/>
                </a:lnTo>
                <a:lnTo>
                  <a:pt x="791" y="807"/>
                </a:lnTo>
                <a:lnTo>
                  <a:pt x="791" y="807"/>
                </a:lnTo>
                <a:lnTo>
                  <a:pt x="804" y="794"/>
                </a:lnTo>
                <a:lnTo>
                  <a:pt x="815" y="780"/>
                </a:lnTo>
                <a:lnTo>
                  <a:pt x="835" y="754"/>
                </a:lnTo>
                <a:lnTo>
                  <a:pt x="835" y="754"/>
                </a:lnTo>
                <a:lnTo>
                  <a:pt x="835" y="750"/>
                </a:lnTo>
                <a:lnTo>
                  <a:pt x="835" y="747"/>
                </a:lnTo>
                <a:lnTo>
                  <a:pt x="835" y="747"/>
                </a:lnTo>
                <a:lnTo>
                  <a:pt x="851" y="719"/>
                </a:lnTo>
                <a:lnTo>
                  <a:pt x="861" y="704"/>
                </a:lnTo>
                <a:lnTo>
                  <a:pt x="866" y="688"/>
                </a:lnTo>
                <a:lnTo>
                  <a:pt x="866" y="688"/>
                </a:lnTo>
                <a:lnTo>
                  <a:pt x="846" y="723"/>
                </a:lnTo>
                <a:lnTo>
                  <a:pt x="826" y="758"/>
                </a:lnTo>
                <a:lnTo>
                  <a:pt x="826" y="758"/>
                </a:lnTo>
                <a:lnTo>
                  <a:pt x="824" y="758"/>
                </a:lnTo>
                <a:lnTo>
                  <a:pt x="822" y="760"/>
                </a:lnTo>
                <a:lnTo>
                  <a:pt x="822" y="760"/>
                </a:lnTo>
                <a:lnTo>
                  <a:pt x="811" y="776"/>
                </a:lnTo>
                <a:lnTo>
                  <a:pt x="800" y="789"/>
                </a:lnTo>
                <a:lnTo>
                  <a:pt x="800" y="789"/>
                </a:lnTo>
                <a:lnTo>
                  <a:pt x="785" y="793"/>
                </a:lnTo>
                <a:lnTo>
                  <a:pt x="785" y="793"/>
                </a:lnTo>
                <a:lnTo>
                  <a:pt x="778" y="800"/>
                </a:lnTo>
                <a:lnTo>
                  <a:pt x="771" y="807"/>
                </a:lnTo>
                <a:lnTo>
                  <a:pt x="754" y="818"/>
                </a:lnTo>
                <a:lnTo>
                  <a:pt x="754" y="818"/>
                </a:lnTo>
                <a:lnTo>
                  <a:pt x="736" y="826"/>
                </a:lnTo>
                <a:lnTo>
                  <a:pt x="719" y="837"/>
                </a:lnTo>
                <a:lnTo>
                  <a:pt x="719" y="837"/>
                </a:lnTo>
                <a:lnTo>
                  <a:pt x="717" y="835"/>
                </a:lnTo>
                <a:lnTo>
                  <a:pt x="713" y="835"/>
                </a:lnTo>
                <a:lnTo>
                  <a:pt x="713" y="835"/>
                </a:lnTo>
                <a:lnTo>
                  <a:pt x="717" y="828"/>
                </a:lnTo>
                <a:lnTo>
                  <a:pt x="717" y="828"/>
                </a:lnTo>
                <a:lnTo>
                  <a:pt x="721" y="824"/>
                </a:lnTo>
                <a:lnTo>
                  <a:pt x="726" y="820"/>
                </a:lnTo>
                <a:lnTo>
                  <a:pt x="726" y="820"/>
                </a:lnTo>
                <a:lnTo>
                  <a:pt x="739" y="805"/>
                </a:lnTo>
                <a:lnTo>
                  <a:pt x="756" y="791"/>
                </a:lnTo>
                <a:lnTo>
                  <a:pt x="771" y="776"/>
                </a:lnTo>
                <a:lnTo>
                  <a:pt x="785" y="758"/>
                </a:lnTo>
                <a:lnTo>
                  <a:pt x="785" y="758"/>
                </a:lnTo>
                <a:lnTo>
                  <a:pt x="783" y="756"/>
                </a:lnTo>
                <a:lnTo>
                  <a:pt x="782" y="754"/>
                </a:lnTo>
                <a:lnTo>
                  <a:pt x="776" y="754"/>
                </a:lnTo>
                <a:lnTo>
                  <a:pt x="776" y="754"/>
                </a:lnTo>
                <a:lnTo>
                  <a:pt x="771" y="761"/>
                </a:lnTo>
                <a:lnTo>
                  <a:pt x="763" y="769"/>
                </a:lnTo>
                <a:lnTo>
                  <a:pt x="758" y="776"/>
                </a:lnTo>
                <a:lnTo>
                  <a:pt x="748" y="782"/>
                </a:lnTo>
                <a:lnTo>
                  <a:pt x="748" y="782"/>
                </a:lnTo>
                <a:lnTo>
                  <a:pt x="743" y="780"/>
                </a:lnTo>
                <a:lnTo>
                  <a:pt x="741" y="774"/>
                </a:lnTo>
                <a:lnTo>
                  <a:pt x="743" y="771"/>
                </a:lnTo>
                <a:lnTo>
                  <a:pt x="747" y="765"/>
                </a:lnTo>
                <a:lnTo>
                  <a:pt x="747" y="765"/>
                </a:lnTo>
                <a:lnTo>
                  <a:pt x="769" y="741"/>
                </a:lnTo>
                <a:lnTo>
                  <a:pt x="769" y="741"/>
                </a:lnTo>
                <a:lnTo>
                  <a:pt x="785" y="721"/>
                </a:lnTo>
                <a:lnTo>
                  <a:pt x="785" y="721"/>
                </a:lnTo>
                <a:lnTo>
                  <a:pt x="804" y="688"/>
                </a:lnTo>
                <a:lnTo>
                  <a:pt x="818" y="653"/>
                </a:lnTo>
                <a:lnTo>
                  <a:pt x="818" y="653"/>
                </a:lnTo>
                <a:lnTo>
                  <a:pt x="824" y="634"/>
                </a:lnTo>
                <a:lnTo>
                  <a:pt x="829" y="616"/>
                </a:lnTo>
                <a:lnTo>
                  <a:pt x="833" y="598"/>
                </a:lnTo>
                <a:lnTo>
                  <a:pt x="837" y="579"/>
                </a:lnTo>
                <a:lnTo>
                  <a:pt x="837" y="579"/>
                </a:lnTo>
                <a:lnTo>
                  <a:pt x="828" y="620"/>
                </a:lnTo>
                <a:lnTo>
                  <a:pt x="822" y="638"/>
                </a:lnTo>
                <a:lnTo>
                  <a:pt x="815" y="655"/>
                </a:lnTo>
                <a:lnTo>
                  <a:pt x="815" y="655"/>
                </a:lnTo>
                <a:lnTo>
                  <a:pt x="815" y="656"/>
                </a:lnTo>
                <a:lnTo>
                  <a:pt x="815" y="658"/>
                </a:lnTo>
                <a:lnTo>
                  <a:pt x="815" y="658"/>
                </a:lnTo>
                <a:lnTo>
                  <a:pt x="796" y="693"/>
                </a:lnTo>
                <a:lnTo>
                  <a:pt x="778" y="725"/>
                </a:lnTo>
                <a:lnTo>
                  <a:pt x="778" y="725"/>
                </a:lnTo>
                <a:lnTo>
                  <a:pt x="772" y="730"/>
                </a:lnTo>
                <a:lnTo>
                  <a:pt x="767" y="737"/>
                </a:lnTo>
                <a:lnTo>
                  <a:pt x="759" y="745"/>
                </a:lnTo>
                <a:lnTo>
                  <a:pt x="752" y="750"/>
                </a:lnTo>
                <a:lnTo>
                  <a:pt x="752" y="750"/>
                </a:lnTo>
                <a:lnTo>
                  <a:pt x="750" y="745"/>
                </a:lnTo>
                <a:lnTo>
                  <a:pt x="750" y="739"/>
                </a:lnTo>
                <a:lnTo>
                  <a:pt x="752" y="734"/>
                </a:lnTo>
                <a:lnTo>
                  <a:pt x="756" y="728"/>
                </a:lnTo>
                <a:lnTo>
                  <a:pt x="756" y="728"/>
                </a:lnTo>
                <a:lnTo>
                  <a:pt x="747" y="737"/>
                </a:lnTo>
                <a:lnTo>
                  <a:pt x="736" y="745"/>
                </a:lnTo>
                <a:lnTo>
                  <a:pt x="736" y="745"/>
                </a:lnTo>
                <a:lnTo>
                  <a:pt x="728" y="754"/>
                </a:lnTo>
                <a:lnTo>
                  <a:pt x="725" y="758"/>
                </a:lnTo>
                <a:lnTo>
                  <a:pt x="721" y="760"/>
                </a:lnTo>
                <a:lnTo>
                  <a:pt x="721" y="760"/>
                </a:lnTo>
                <a:lnTo>
                  <a:pt x="721" y="760"/>
                </a:lnTo>
                <a:lnTo>
                  <a:pt x="719" y="760"/>
                </a:lnTo>
                <a:lnTo>
                  <a:pt x="719" y="760"/>
                </a:lnTo>
                <a:lnTo>
                  <a:pt x="715" y="763"/>
                </a:lnTo>
                <a:lnTo>
                  <a:pt x="715" y="763"/>
                </a:lnTo>
                <a:lnTo>
                  <a:pt x="713" y="765"/>
                </a:lnTo>
                <a:lnTo>
                  <a:pt x="712" y="769"/>
                </a:lnTo>
                <a:lnTo>
                  <a:pt x="712" y="769"/>
                </a:lnTo>
                <a:lnTo>
                  <a:pt x="708" y="771"/>
                </a:lnTo>
                <a:lnTo>
                  <a:pt x="704" y="772"/>
                </a:lnTo>
                <a:lnTo>
                  <a:pt x="704" y="772"/>
                </a:lnTo>
                <a:lnTo>
                  <a:pt x="682" y="789"/>
                </a:lnTo>
                <a:lnTo>
                  <a:pt x="669" y="796"/>
                </a:lnTo>
                <a:lnTo>
                  <a:pt x="658" y="802"/>
                </a:lnTo>
                <a:lnTo>
                  <a:pt x="653" y="805"/>
                </a:lnTo>
                <a:lnTo>
                  <a:pt x="653" y="805"/>
                </a:lnTo>
                <a:lnTo>
                  <a:pt x="651" y="804"/>
                </a:lnTo>
                <a:lnTo>
                  <a:pt x="649" y="804"/>
                </a:lnTo>
                <a:lnTo>
                  <a:pt x="649" y="804"/>
                </a:lnTo>
                <a:lnTo>
                  <a:pt x="649" y="805"/>
                </a:lnTo>
                <a:lnTo>
                  <a:pt x="647" y="805"/>
                </a:lnTo>
                <a:lnTo>
                  <a:pt x="647" y="805"/>
                </a:lnTo>
                <a:lnTo>
                  <a:pt x="627" y="815"/>
                </a:lnTo>
                <a:lnTo>
                  <a:pt x="627" y="815"/>
                </a:lnTo>
                <a:lnTo>
                  <a:pt x="614" y="820"/>
                </a:lnTo>
                <a:lnTo>
                  <a:pt x="601" y="824"/>
                </a:lnTo>
                <a:lnTo>
                  <a:pt x="577" y="829"/>
                </a:lnTo>
                <a:lnTo>
                  <a:pt x="577" y="829"/>
                </a:lnTo>
                <a:lnTo>
                  <a:pt x="576" y="829"/>
                </a:lnTo>
                <a:lnTo>
                  <a:pt x="576" y="828"/>
                </a:lnTo>
                <a:lnTo>
                  <a:pt x="576" y="828"/>
                </a:lnTo>
                <a:lnTo>
                  <a:pt x="574" y="828"/>
                </a:lnTo>
                <a:lnTo>
                  <a:pt x="574" y="828"/>
                </a:lnTo>
                <a:lnTo>
                  <a:pt x="535" y="831"/>
                </a:lnTo>
                <a:lnTo>
                  <a:pt x="535" y="831"/>
                </a:lnTo>
                <a:lnTo>
                  <a:pt x="517" y="831"/>
                </a:lnTo>
                <a:lnTo>
                  <a:pt x="507" y="831"/>
                </a:lnTo>
                <a:lnTo>
                  <a:pt x="500" y="831"/>
                </a:lnTo>
                <a:lnTo>
                  <a:pt x="498" y="831"/>
                </a:lnTo>
                <a:lnTo>
                  <a:pt x="496" y="831"/>
                </a:lnTo>
                <a:lnTo>
                  <a:pt x="496" y="831"/>
                </a:lnTo>
                <a:lnTo>
                  <a:pt x="495" y="829"/>
                </a:lnTo>
                <a:lnTo>
                  <a:pt x="495" y="828"/>
                </a:lnTo>
                <a:lnTo>
                  <a:pt x="493" y="828"/>
                </a:lnTo>
                <a:lnTo>
                  <a:pt x="493" y="828"/>
                </a:lnTo>
                <a:lnTo>
                  <a:pt x="491" y="828"/>
                </a:lnTo>
                <a:lnTo>
                  <a:pt x="491" y="829"/>
                </a:lnTo>
                <a:lnTo>
                  <a:pt x="489" y="829"/>
                </a:lnTo>
                <a:lnTo>
                  <a:pt x="487" y="829"/>
                </a:lnTo>
                <a:lnTo>
                  <a:pt x="487" y="829"/>
                </a:lnTo>
                <a:lnTo>
                  <a:pt x="484" y="826"/>
                </a:lnTo>
                <a:lnTo>
                  <a:pt x="484" y="826"/>
                </a:lnTo>
                <a:lnTo>
                  <a:pt x="439" y="818"/>
                </a:lnTo>
                <a:lnTo>
                  <a:pt x="417" y="815"/>
                </a:lnTo>
                <a:lnTo>
                  <a:pt x="395" y="807"/>
                </a:lnTo>
                <a:lnTo>
                  <a:pt x="395" y="807"/>
                </a:lnTo>
                <a:lnTo>
                  <a:pt x="375" y="800"/>
                </a:lnTo>
                <a:lnTo>
                  <a:pt x="357" y="791"/>
                </a:lnTo>
                <a:lnTo>
                  <a:pt x="338" y="780"/>
                </a:lnTo>
                <a:lnTo>
                  <a:pt x="322" y="767"/>
                </a:lnTo>
                <a:lnTo>
                  <a:pt x="322" y="767"/>
                </a:lnTo>
                <a:lnTo>
                  <a:pt x="296" y="748"/>
                </a:lnTo>
                <a:lnTo>
                  <a:pt x="285" y="737"/>
                </a:lnTo>
                <a:lnTo>
                  <a:pt x="276" y="726"/>
                </a:lnTo>
                <a:lnTo>
                  <a:pt x="276" y="726"/>
                </a:lnTo>
                <a:lnTo>
                  <a:pt x="263" y="714"/>
                </a:lnTo>
                <a:lnTo>
                  <a:pt x="252" y="699"/>
                </a:lnTo>
                <a:lnTo>
                  <a:pt x="243" y="684"/>
                </a:lnTo>
                <a:lnTo>
                  <a:pt x="233" y="669"/>
                </a:lnTo>
                <a:lnTo>
                  <a:pt x="233" y="669"/>
                </a:lnTo>
                <a:lnTo>
                  <a:pt x="222" y="644"/>
                </a:lnTo>
                <a:lnTo>
                  <a:pt x="213" y="622"/>
                </a:lnTo>
                <a:lnTo>
                  <a:pt x="213" y="622"/>
                </a:lnTo>
                <a:lnTo>
                  <a:pt x="209" y="614"/>
                </a:lnTo>
                <a:lnTo>
                  <a:pt x="209" y="614"/>
                </a:lnTo>
                <a:lnTo>
                  <a:pt x="208" y="607"/>
                </a:lnTo>
                <a:lnTo>
                  <a:pt x="208" y="601"/>
                </a:lnTo>
                <a:lnTo>
                  <a:pt x="208" y="601"/>
                </a:lnTo>
                <a:lnTo>
                  <a:pt x="202" y="583"/>
                </a:lnTo>
                <a:lnTo>
                  <a:pt x="198" y="565"/>
                </a:lnTo>
                <a:lnTo>
                  <a:pt x="198" y="565"/>
                </a:lnTo>
                <a:lnTo>
                  <a:pt x="197" y="544"/>
                </a:lnTo>
                <a:lnTo>
                  <a:pt x="197" y="544"/>
                </a:lnTo>
                <a:lnTo>
                  <a:pt x="197" y="535"/>
                </a:lnTo>
                <a:lnTo>
                  <a:pt x="197" y="526"/>
                </a:lnTo>
                <a:lnTo>
                  <a:pt x="197" y="526"/>
                </a:lnTo>
                <a:lnTo>
                  <a:pt x="197" y="519"/>
                </a:lnTo>
                <a:lnTo>
                  <a:pt x="197" y="515"/>
                </a:lnTo>
                <a:lnTo>
                  <a:pt x="197" y="513"/>
                </a:lnTo>
                <a:lnTo>
                  <a:pt x="197" y="513"/>
                </a:lnTo>
                <a:lnTo>
                  <a:pt x="195" y="509"/>
                </a:lnTo>
                <a:lnTo>
                  <a:pt x="195" y="509"/>
                </a:lnTo>
                <a:lnTo>
                  <a:pt x="195" y="502"/>
                </a:lnTo>
                <a:lnTo>
                  <a:pt x="195" y="502"/>
                </a:lnTo>
                <a:lnTo>
                  <a:pt x="197" y="495"/>
                </a:lnTo>
                <a:lnTo>
                  <a:pt x="198" y="487"/>
                </a:lnTo>
                <a:lnTo>
                  <a:pt x="198" y="487"/>
                </a:lnTo>
                <a:lnTo>
                  <a:pt x="200" y="467"/>
                </a:lnTo>
                <a:lnTo>
                  <a:pt x="202" y="456"/>
                </a:lnTo>
                <a:lnTo>
                  <a:pt x="204" y="445"/>
                </a:lnTo>
                <a:lnTo>
                  <a:pt x="204" y="445"/>
                </a:lnTo>
                <a:lnTo>
                  <a:pt x="213" y="419"/>
                </a:lnTo>
                <a:lnTo>
                  <a:pt x="219" y="406"/>
                </a:lnTo>
                <a:lnTo>
                  <a:pt x="222" y="393"/>
                </a:lnTo>
                <a:lnTo>
                  <a:pt x="222" y="393"/>
                </a:lnTo>
                <a:lnTo>
                  <a:pt x="239" y="366"/>
                </a:lnTo>
                <a:lnTo>
                  <a:pt x="257" y="338"/>
                </a:lnTo>
                <a:lnTo>
                  <a:pt x="257" y="338"/>
                </a:lnTo>
                <a:lnTo>
                  <a:pt x="266" y="331"/>
                </a:lnTo>
                <a:lnTo>
                  <a:pt x="274" y="322"/>
                </a:lnTo>
                <a:lnTo>
                  <a:pt x="281" y="311"/>
                </a:lnTo>
                <a:lnTo>
                  <a:pt x="290" y="301"/>
                </a:lnTo>
                <a:lnTo>
                  <a:pt x="290" y="301"/>
                </a:lnTo>
                <a:lnTo>
                  <a:pt x="296" y="300"/>
                </a:lnTo>
                <a:lnTo>
                  <a:pt x="296" y="300"/>
                </a:lnTo>
                <a:lnTo>
                  <a:pt x="312" y="287"/>
                </a:lnTo>
                <a:lnTo>
                  <a:pt x="327" y="274"/>
                </a:lnTo>
                <a:lnTo>
                  <a:pt x="327" y="274"/>
                </a:lnTo>
                <a:lnTo>
                  <a:pt x="344" y="261"/>
                </a:lnTo>
                <a:lnTo>
                  <a:pt x="358" y="254"/>
                </a:lnTo>
                <a:lnTo>
                  <a:pt x="358" y="254"/>
                </a:lnTo>
                <a:lnTo>
                  <a:pt x="364" y="250"/>
                </a:lnTo>
                <a:lnTo>
                  <a:pt x="369" y="246"/>
                </a:lnTo>
                <a:lnTo>
                  <a:pt x="381" y="244"/>
                </a:lnTo>
                <a:lnTo>
                  <a:pt x="381" y="244"/>
                </a:lnTo>
                <a:lnTo>
                  <a:pt x="392" y="239"/>
                </a:lnTo>
                <a:lnTo>
                  <a:pt x="401" y="233"/>
                </a:lnTo>
                <a:lnTo>
                  <a:pt x="401" y="233"/>
                </a:lnTo>
                <a:lnTo>
                  <a:pt x="408" y="233"/>
                </a:lnTo>
                <a:lnTo>
                  <a:pt x="408" y="233"/>
                </a:lnTo>
                <a:lnTo>
                  <a:pt x="419" y="228"/>
                </a:lnTo>
                <a:lnTo>
                  <a:pt x="432" y="224"/>
                </a:lnTo>
                <a:lnTo>
                  <a:pt x="432" y="224"/>
                </a:lnTo>
                <a:lnTo>
                  <a:pt x="441" y="222"/>
                </a:lnTo>
                <a:lnTo>
                  <a:pt x="452" y="222"/>
                </a:lnTo>
                <a:lnTo>
                  <a:pt x="463" y="221"/>
                </a:lnTo>
                <a:lnTo>
                  <a:pt x="474" y="219"/>
                </a:lnTo>
                <a:lnTo>
                  <a:pt x="474" y="219"/>
                </a:lnTo>
                <a:lnTo>
                  <a:pt x="495" y="221"/>
                </a:lnTo>
                <a:lnTo>
                  <a:pt x="495" y="221"/>
                </a:lnTo>
                <a:lnTo>
                  <a:pt x="506" y="221"/>
                </a:lnTo>
                <a:lnTo>
                  <a:pt x="506" y="221"/>
                </a:lnTo>
                <a:lnTo>
                  <a:pt x="507" y="221"/>
                </a:lnTo>
                <a:lnTo>
                  <a:pt x="507" y="221"/>
                </a:lnTo>
                <a:lnTo>
                  <a:pt x="507" y="221"/>
                </a:lnTo>
                <a:lnTo>
                  <a:pt x="506" y="221"/>
                </a:lnTo>
                <a:lnTo>
                  <a:pt x="506" y="221"/>
                </a:lnTo>
                <a:lnTo>
                  <a:pt x="506" y="221"/>
                </a:lnTo>
                <a:lnTo>
                  <a:pt x="506" y="221"/>
                </a:lnTo>
                <a:lnTo>
                  <a:pt x="506" y="221"/>
                </a:lnTo>
                <a:lnTo>
                  <a:pt x="507" y="221"/>
                </a:lnTo>
                <a:lnTo>
                  <a:pt x="511" y="221"/>
                </a:lnTo>
                <a:lnTo>
                  <a:pt x="515" y="219"/>
                </a:lnTo>
                <a:lnTo>
                  <a:pt x="515" y="219"/>
                </a:lnTo>
                <a:lnTo>
                  <a:pt x="517" y="219"/>
                </a:lnTo>
                <a:lnTo>
                  <a:pt x="517" y="219"/>
                </a:lnTo>
                <a:lnTo>
                  <a:pt x="524" y="221"/>
                </a:lnTo>
                <a:lnTo>
                  <a:pt x="524" y="221"/>
                </a:lnTo>
                <a:lnTo>
                  <a:pt x="533" y="222"/>
                </a:lnTo>
                <a:lnTo>
                  <a:pt x="533" y="222"/>
                </a:lnTo>
                <a:lnTo>
                  <a:pt x="550" y="224"/>
                </a:lnTo>
                <a:lnTo>
                  <a:pt x="550" y="224"/>
                </a:lnTo>
                <a:lnTo>
                  <a:pt x="566" y="226"/>
                </a:lnTo>
                <a:lnTo>
                  <a:pt x="583" y="230"/>
                </a:lnTo>
                <a:lnTo>
                  <a:pt x="583" y="230"/>
                </a:lnTo>
                <a:lnTo>
                  <a:pt x="592" y="235"/>
                </a:lnTo>
                <a:lnTo>
                  <a:pt x="598" y="237"/>
                </a:lnTo>
                <a:lnTo>
                  <a:pt x="603" y="237"/>
                </a:lnTo>
                <a:lnTo>
                  <a:pt x="603" y="237"/>
                </a:lnTo>
                <a:lnTo>
                  <a:pt x="609" y="241"/>
                </a:lnTo>
                <a:lnTo>
                  <a:pt x="614" y="243"/>
                </a:lnTo>
                <a:lnTo>
                  <a:pt x="629" y="248"/>
                </a:lnTo>
                <a:lnTo>
                  <a:pt x="629" y="248"/>
                </a:lnTo>
                <a:lnTo>
                  <a:pt x="640" y="255"/>
                </a:lnTo>
                <a:lnTo>
                  <a:pt x="653" y="265"/>
                </a:lnTo>
                <a:lnTo>
                  <a:pt x="653" y="265"/>
                </a:lnTo>
                <a:lnTo>
                  <a:pt x="671" y="278"/>
                </a:lnTo>
                <a:lnTo>
                  <a:pt x="680" y="283"/>
                </a:lnTo>
                <a:lnTo>
                  <a:pt x="684" y="292"/>
                </a:lnTo>
                <a:lnTo>
                  <a:pt x="684" y="292"/>
                </a:lnTo>
                <a:lnTo>
                  <a:pt x="684" y="296"/>
                </a:lnTo>
                <a:lnTo>
                  <a:pt x="684" y="300"/>
                </a:lnTo>
                <a:lnTo>
                  <a:pt x="688" y="300"/>
                </a:lnTo>
                <a:lnTo>
                  <a:pt x="691" y="300"/>
                </a:lnTo>
                <a:lnTo>
                  <a:pt x="691" y="300"/>
                </a:lnTo>
                <a:lnTo>
                  <a:pt x="701" y="301"/>
                </a:lnTo>
                <a:lnTo>
                  <a:pt x="704" y="303"/>
                </a:lnTo>
                <a:lnTo>
                  <a:pt x="706" y="305"/>
                </a:lnTo>
                <a:lnTo>
                  <a:pt x="706" y="305"/>
                </a:lnTo>
                <a:lnTo>
                  <a:pt x="708" y="309"/>
                </a:lnTo>
                <a:lnTo>
                  <a:pt x="706" y="312"/>
                </a:lnTo>
                <a:lnTo>
                  <a:pt x="704" y="320"/>
                </a:lnTo>
                <a:lnTo>
                  <a:pt x="704" y="320"/>
                </a:lnTo>
                <a:lnTo>
                  <a:pt x="708" y="325"/>
                </a:lnTo>
                <a:lnTo>
                  <a:pt x="713" y="331"/>
                </a:lnTo>
                <a:lnTo>
                  <a:pt x="713" y="331"/>
                </a:lnTo>
                <a:lnTo>
                  <a:pt x="715" y="335"/>
                </a:lnTo>
                <a:lnTo>
                  <a:pt x="715" y="338"/>
                </a:lnTo>
                <a:lnTo>
                  <a:pt x="717" y="344"/>
                </a:lnTo>
                <a:lnTo>
                  <a:pt x="719" y="349"/>
                </a:lnTo>
                <a:lnTo>
                  <a:pt x="719" y="349"/>
                </a:lnTo>
                <a:close/>
                <a:moveTo>
                  <a:pt x="809" y="844"/>
                </a:moveTo>
                <a:lnTo>
                  <a:pt x="809" y="844"/>
                </a:lnTo>
                <a:lnTo>
                  <a:pt x="811" y="844"/>
                </a:lnTo>
                <a:lnTo>
                  <a:pt x="811" y="844"/>
                </a:lnTo>
                <a:lnTo>
                  <a:pt x="809" y="846"/>
                </a:lnTo>
                <a:lnTo>
                  <a:pt x="807" y="846"/>
                </a:lnTo>
                <a:lnTo>
                  <a:pt x="807" y="846"/>
                </a:lnTo>
                <a:lnTo>
                  <a:pt x="809" y="844"/>
                </a:lnTo>
                <a:lnTo>
                  <a:pt x="809" y="844"/>
                </a:lnTo>
                <a:close/>
                <a:moveTo>
                  <a:pt x="809" y="840"/>
                </a:moveTo>
                <a:lnTo>
                  <a:pt x="809" y="840"/>
                </a:lnTo>
                <a:lnTo>
                  <a:pt x="820" y="828"/>
                </a:lnTo>
                <a:lnTo>
                  <a:pt x="826" y="822"/>
                </a:lnTo>
                <a:lnTo>
                  <a:pt x="831" y="818"/>
                </a:lnTo>
                <a:lnTo>
                  <a:pt x="831" y="818"/>
                </a:lnTo>
                <a:lnTo>
                  <a:pt x="831" y="817"/>
                </a:lnTo>
                <a:lnTo>
                  <a:pt x="829" y="817"/>
                </a:lnTo>
                <a:lnTo>
                  <a:pt x="828" y="815"/>
                </a:lnTo>
                <a:lnTo>
                  <a:pt x="829" y="813"/>
                </a:lnTo>
                <a:lnTo>
                  <a:pt x="829" y="813"/>
                </a:lnTo>
                <a:lnTo>
                  <a:pt x="835" y="809"/>
                </a:lnTo>
                <a:lnTo>
                  <a:pt x="842" y="804"/>
                </a:lnTo>
                <a:lnTo>
                  <a:pt x="842" y="804"/>
                </a:lnTo>
                <a:lnTo>
                  <a:pt x="842" y="804"/>
                </a:lnTo>
                <a:lnTo>
                  <a:pt x="842" y="805"/>
                </a:lnTo>
                <a:lnTo>
                  <a:pt x="840" y="811"/>
                </a:lnTo>
                <a:lnTo>
                  <a:pt x="837" y="815"/>
                </a:lnTo>
                <a:lnTo>
                  <a:pt x="837" y="817"/>
                </a:lnTo>
                <a:lnTo>
                  <a:pt x="837" y="818"/>
                </a:lnTo>
                <a:lnTo>
                  <a:pt x="837" y="818"/>
                </a:lnTo>
                <a:lnTo>
                  <a:pt x="833" y="824"/>
                </a:lnTo>
                <a:lnTo>
                  <a:pt x="831" y="828"/>
                </a:lnTo>
                <a:lnTo>
                  <a:pt x="831" y="828"/>
                </a:lnTo>
                <a:lnTo>
                  <a:pt x="826" y="833"/>
                </a:lnTo>
                <a:lnTo>
                  <a:pt x="822" y="837"/>
                </a:lnTo>
                <a:lnTo>
                  <a:pt x="818" y="840"/>
                </a:lnTo>
                <a:lnTo>
                  <a:pt x="815" y="844"/>
                </a:lnTo>
                <a:lnTo>
                  <a:pt x="815" y="844"/>
                </a:lnTo>
                <a:lnTo>
                  <a:pt x="815" y="842"/>
                </a:lnTo>
                <a:lnTo>
                  <a:pt x="813" y="842"/>
                </a:lnTo>
                <a:lnTo>
                  <a:pt x="811" y="842"/>
                </a:lnTo>
                <a:lnTo>
                  <a:pt x="809" y="840"/>
                </a:lnTo>
                <a:lnTo>
                  <a:pt x="809" y="8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5" name="Freeform 4807"/>
          <p:cNvSpPr>
            <a:spLocks noEditPoints="1"/>
          </p:cNvSpPr>
          <p:nvPr/>
        </p:nvSpPr>
        <p:spPr bwMode="auto">
          <a:xfrm flipH="1">
            <a:off x="6078125" y="863715"/>
            <a:ext cx="1494643" cy="1494643"/>
          </a:xfrm>
          <a:custGeom>
            <a:avLst/>
            <a:gdLst>
              <a:gd name="T0" fmla="*/ 760 w 1076"/>
              <a:gd name="T1" fmla="*/ 458 h 1078"/>
              <a:gd name="T2" fmla="*/ 857 w 1076"/>
              <a:gd name="T3" fmla="*/ 537 h 1078"/>
              <a:gd name="T4" fmla="*/ 920 w 1076"/>
              <a:gd name="T5" fmla="*/ 561 h 1078"/>
              <a:gd name="T6" fmla="*/ 1026 w 1076"/>
              <a:gd name="T7" fmla="*/ 524 h 1078"/>
              <a:gd name="T8" fmla="*/ 1069 w 1076"/>
              <a:gd name="T9" fmla="*/ 452 h 1078"/>
              <a:gd name="T10" fmla="*/ 1043 w 1076"/>
              <a:gd name="T11" fmla="*/ 270 h 1078"/>
              <a:gd name="T12" fmla="*/ 1004 w 1076"/>
              <a:gd name="T13" fmla="*/ 200 h 1078"/>
              <a:gd name="T14" fmla="*/ 921 w 1076"/>
              <a:gd name="T15" fmla="*/ 112 h 1078"/>
              <a:gd name="T16" fmla="*/ 815 w 1076"/>
              <a:gd name="T17" fmla="*/ 64 h 1078"/>
              <a:gd name="T18" fmla="*/ 673 w 1076"/>
              <a:gd name="T19" fmla="*/ 18 h 1078"/>
              <a:gd name="T20" fmla="*/ 576 w 1076"/>
              <a:gd name="T21" fmla="*/ 4 h 1078"/>
              <a:gd name="T22" fmla="*/ 539 w 1076"/>
              <a:gd name="T23" fmla="*/ 0 h 1078"/>
              <a:gd name="T24" fmla="*/ 384 w 1076"/>
              <a:gd name="T25" fmla="*/ 29 h 1078"/>
              <a:gd name="T26" fmla="*/ 265 w 1076"/>
              <a:gd name="T27" fmla="*/ 88 h 1078"/>
              <a:gd name="T28" fmla="*/ 101 w 1076"/>
              <a:gd name="T29" fmla="*/ 234 h 1078"/>
              <a:gd name="T30" fmla="*/ 16 w 1076"/>
              <a:gd name="T31" fmla="*/ 418 h 1078"/>
              <a:gd name="T32" fmla="*/ 0 w 1076"/>
              <a:gd name="T33" fmla="*/ 554 h 1078"/>
              <a:gd name="T34" fmla="*/ 29 w 1076"/>
              <a:gd name="T35" fmla="*/ 717 h 1078"/>
              <a:gd name="T36" fmla="*/ 164 w 1076"/>
              <a:gd name="T37" fmla="*/ 929 h 1078"/>
              <a:gd name="T38" fmla="*/ 480 w 1076"/>
              <a:gd name="T39" fmla="*/ 1072 h 1078"/>
              <a:gd name="T40" fmla="*/ 539 w 1076"/>
              <a:gd name="T41" fmla="*/ 1076 h 1078"/>
              <a:gd name="T42" fmla="*/ 611 w 1076"/>
              <a:gd name="T43" fmla="*/ 1065 h 1078"/>
              <a:gd name="T44" fmla="*/ 684 w 1076"/>
              <a:gd name="T45" fmla="*/ 1045 h 1078"/>
              <a:gd name="T46" fmla="*/ 789 w 1076"/>
              <a:gd name="T47" fmla="*/ 980 h 1078"/>
              <a:gd name="T48" fmla="*/ 818 w 1076"/>
              <a:gd name="T49" fmla="*/ 949 h 1078"/>
              <a:gd name="T50" fmla="*/ 863 w 1076"/>
              <a:gd name="T51" fmla="*/ 903 h 1078"/>
              <a:gd name="T52" fmla="*/ 887 w 1076"/>
              <a:gd name="T53" fmla="*/ 866 h 1078"/>
              <a:gd name="T54" fmla="*/ 888 w 1076"/>
              <a:gd name="T55" fmla="*/ 848 h 1078"/>
              <a:gd name="T56" fmla="*/ 921 w 1076"/>
              <a:gd name="T57" fmla="*/ 784 h 1078"/>
              <a:gd name="T58" fmla="*/ 918 w 1076"/>
              <a:gd name="T59" fmla="*/ 785 h 1078"/>
              <a:gd name="T60" fmla="*/ 907 w 1076"/>
              <a:gd name="T61" fmla="*/ 802 h 1078"/>
              <a:gd name="T62" fmla="*/ 863 w 1076"/>
              <a:gd name="T63" fmla="*/ 857 h 1078"/>
              <a:gd name="T64" fmla="*/ 890 w 1076"/>
              <a:gd name="T65" fmla="*/ 785 h 1078"/>
              <a:gd name="T66" fmla="*/ 850 w 1076"/>
              <a:gd name="T67" fmla="*/ 841 h 1078"/>
              <a:gd name="T68" fmla="*/ 830 w 1076"/>
              <a:gd name="T69" fmla="*/ 852 h 1078"/>
              <a:gd name="T70" fmla="*/ 864 w 1076"/>
              <a:gd name="T71" fmla="*/ 789 h 1078"/>
              <a:gd name="T72" fmla="*/ 852 w 1076"/>
              <a:gd name="T73" fmla="*/ 791 h 1078"/>
              <a:gd name="T74" fmla="*/ 745 w 1076"/>
              <a:gd name="T75" fmla="*/ 865 h 1078"/>
              <a:gd name="T76" fmla="*/ 806 w 1076"/>
              <a:gd name="T77" fmla="*/ 785 h 1078"/>
              <a:gd name="T78" fmla="*/ 763 w 1076"/>
              <a:gd name="T79" fmla="*/ 784 h 1078"/>
              <a:gd name="T80" fmla="*/ 831 w 1076"/>
              <a:gd name="T81" fmla="*/ 666 h 1078"/>
              <a:gd name="T82" fmla="*/ 767 w 1076"/>
              <a:gd name="T83" fmla="*/ 769 h 1078"/>
              <a:gd name="T84" fmla="*/ 734 w 1076"/>
              <a:gd name="T85" fmla="*/ 774 h 1078"/>
              <a:gd name="T86" fmla="*/ 677 w 1076"/>
              <a:gd name="T87" fmla="*/ 811 h 1078"/>
              <a:gd name="T88" fmla="*/ 603 w 1076"/>
              <a:gd name="T89" fmla="*/ 833 h 1078"/>
              <a:gd name="T90" fmla="*/ 541 w 1076"/>
              <a:gd name="T91" fmla="*/ 833 h 1078"/>
              <a:gd name="T92" fmla="*/ 528 w 1076"/>
              <a:gd name="T93" fmla="*/ 830 h 1078"/>
              <a:gd name="T94" fmla="*/ 425 w 1076"/>
              <a:gd name="T95" fmla="*/ 804 h 1078"/>
              <a:gd name="T96" fmla="*/ 287 w 1076"/>
              <a:gd name="T97" fmla="*/ 668 h 1078"/>
              <a:gd name="T98" fmla="*/ 263 w 1076"/>
              <a:gd name="T99" fmla="*/ 579 h 1078"/>
              <a:gd name="T100" fmla="*/ 265 w 1076"/>
              <a:gd name="T101" fmla="*/ 528 h 1078"/>
              <a:gd name="T102" fmla="*/ 348 w 1076"/>
              <a:gd name="T103" fmla="*/ 362 h 1078"/>
              <a:gd name="T104" fmla="*/ 428 w 1076"/>
              <a:gd name="T105" fmla="*/ 313 h 1078"/>
              <a:gd name="T106" fmla="*/ 530 w 1076"/>
              <a:gd name="T107" fmla="*/ 292 h 1078"/>
              <a:gd name="T108" fmla="*/ 546 w 1076"/>
              <a:gd name="T109" fmla="*/ 292 h 1078"/>
              <a:gd name="T110" fmla="*/ 620 w 1076"/>
              <a:gd name="T111" fmla="*/ 309 h 1078"/>
              <a:gd name="T112" fmla="*/ 693 w 1076"/>
              <a:gd name="T113" fmla="*/ 361 h 1078"/>
              <a:gd name="T114" fmla="*/ 708 w 1076"/>
              <a:gd name="T115" fmla="*/ 390 h 1078"/>
              <a:gd name="T116" fmla="*/ 850 w 1076"/>
              <a:gd name="T117" fmla="*/ 890 h 1078"/>
              <a:gd name="T118" fmla="*/ 866 w 1076"/>
              <a:gd name="T119" fmla="*/ 855 h 1078"/>
              <a:gd name="T120" fmla="*/ 872 w 1076"/>
              <a:gd name="T121" fmla="*/ 872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76" h="1078">
                <a:moveTo>
                  <a:pt x="717" y="414"/>
                </a:moveTo>
                <a:lnTo>
                  <a:pt x="717" y="414"/>
                </a:lnTo>
                <a:lnTo>
                  <a:pt x="723" y="418"/>
                </a:lnTo>
                <a:lnTo>
                  <a:pt x="726" y="419"/>
                </a:lnTo>
                <a:lnTo>
                  <a:pt x="726" y="419"/>
                </a:lnTo>
                <a:lnTo>
                  <a:pt x="732" y="429"/>
                </a:lnTo>
                <a:lnTo>
                  <a:pt x="734" y="432"/>
                </a:lnTo>
                <a:lnTo>
                  <a:pt x="738" y="438"/>
                </a:lnTo>
                <a:lnTo>
                  <a:pt x="738" y="438"/>
                </a:lnTo>
                <a:lnTo>
                  <a:pt x="745" y="443"/>
                </a:lnTo>
                <a:lnTo>
                  <a:pt x="752" y="449"/>
                </a:lnTo>
                <a:lnTo>
                  <a:pt x="752" y="449"/>
                </a:lnTo>
                <a:lnTo>
                  <a:pt x="760" y="458"/>
                </a:lnTo>
                <a:lnTo>
                  <a:pt x="760" y="458"/>
                </a:lnTo>
                <a:lnTo>
                  <a:pt x="769" y="467"/>
                </a:lnTo>
                <a:lnTo>
                  <a:pt x="772" y="473"/>
                </a:lnTo>
                <a:lnTo>
                  <a:pt x="778" y="475"/>
                </a:lnTo>
                <a:lnTo>
                  <a:pt x="778" y="475"/>
                </a:lnTo>
                <a:lnTo>
                  <a:pt x="789" y="482"/>
                </a:lnTo>
                <a:lnTo>
                  <a:pt x="800" y="491"/>
                </a:lnTo>
                <a:lnTo>
                  <a:pt x="800" y="491"/>
                </a:lnTo>
                <a:lnTo>
                  <a:pt x="802" y="495"/>
                </a:lnTo>
                <a:lnTo>
                  <a:pt x="802" y="495"/>
                </a:lnTo>
                <a:lnTo>
                  <a:pt x="817" y="504"/>
                </a:lnTo>
                <a:lnTo>
                  <a:pt x="831" y="513"/>
                </a:lnTo>
                <a:lnTo>
                  <a:pt x="844" y="522"/>
                </a:lnTo>
                <a:lnTo>
                  <a:pt x="852" y="530"/>
                </a:lnTo>
                <a:lnTo>
                  <a:pt x="857" y="537"/>
                </a:lnTo>
                <a:lnTo>
                  <a:pt x="857" y="537"/>
                </a:lnTo>
                <a:lnTo>
                  <a:pt x="866" y="541"/>
                </a:lnTo>
                <a:lnTo>
                  <a:pt x="875" y="544"/>
                </a:lnTo>
                <a:lnTo>
                  <a:pt x="875" y="544"/>
                </a:lnTo>
                <a:lnTo>
                  <a:pt x="879" y="548"/>
                </a:lnTo>
                <a:lnTo>
                  <a:pt x="885" y="552"/>
                </a:lnTo>
                <a:lnTo>
                  <a:pt x="885" y="552"/>
                </a:lnTo>
                <a:lnTo>
                  <a:pt x="892" y="554"/>
                </a:lnTo>
                <a:lnTo>
                  <a:pt x="901" y="554"/>
                </a:lnTo>
                <a:lnTo>
                  <a:pt x="910" y="556"/>
                </a:lnTo>
                <a:lnTo>
                  <a:pt x="914" y="559"/>
                </a:lnTo>
                <a:lnTo>
                  <a:pt x="918" y="561"/>
                </a:lnTo>
                <a:lnTo>
                  <a:pt x="918" y="561"/>
                </a:lnTo>
                <a:lnTo>
                  <a:pt x="920" y="561"/>
                </a:lnTo>
                <a:lnTo>
                  <a:pt x="923" y="559"/>
                </a:lnTo>
                <a:lnTo>
                  <a:pt x="923" y="559"/>
                </a:lnTo>
                <a:lnTo>
                  <a:pt x="938" y="559"/>
                </a:lnTo>
                <a:lnTo>
                  <a:pt x="953" y="557"/>
                </a:lnTo>
                <a:lnTo>
                  <a:pt x="967" y="557"/>
                </a:lnTo>
                <a:lnTo>
                  <a:pt x="980" y="557"/>
                </a:lnTo>
                <a:lnTo>
                  <a:pt x="980" y="557"/>
                </a:lnTo>
                <a:lnTo>
                  <a:pt x="988" y="554"/>
                </a:lnTo>
                <a:lnTo>
                  <a:pt x="995" y="550"/>
                </a:lnTo>
                <a:lnTo>
                  <a:pt x="1004" y="548"/>
                </a:lnTo>
                <a:lnTo>
                  <a:pt x="1012" y="543"/>
                </a:lnTo>
                <a:lnTo>
                  <a:pt x="1012" y="543"/>
                </a:lnTo>
                <a:lnTo>
                  <a:pt x="1019" y="533"/>
                </a:lnTo>
                <a:lnTo>
                  <a:pt x="1026" y="524"/>
                </a:lnTo>
                <a:lnTo>
                  <a:pt x="1026" y="524"/>
                </a:lnTo>
                <a:lnTo>
                  <a:pt x="1036" y="513"/>
                </a:lnTo>
                <a:lnTo>
                  <a:pt x="1043" y="502"/>
                </a:lnTo>
                <a:lnTo>
                  <a:pt x="1043" y="502"/>
                </a:lnTo>
                <a:lnTo>
                  <a:pt x="1047" y="500"/>
                </a:lnTo>
                <a:lnTo>
                  <a:pt x="1050" y="497"/>
                </a:lnTo>
                <a:lnTo>
                  <a:pt x="1052" y="493"/>
                </a:lnTo>
                <a:lnTo>
                  <a:pt x="1056" y="489"/>
                </a:lnTo>
                <a:lnTo>
                  <a:pt x="1056" y="489"/>
                </a:lnTo>
                <a:lnTo>
                  <a:pt x="1059" y="473"/>
                </a:lnTo>
                <a:lnTo>
                  <a:pt x="1063" y="456"/>
                </a:lnTo>
                <a:lnTo>
                  <a:pt x="1063" y="456"/>
                </a:lnTo>
                <a:lnTo>
                  <a:pt x="1065" y="454"/>
                </a:lnTo>
                <a:lnTo>
                  <a:pt x="1069" y="452"/>
                </a:lnTo>
                <a:lnTo>
                  <a:pt x="1069" y="452"/>
                </a:lnTo>
                <a:lnTo>
                  <a:pt x="1072" y="432"/>
                </a:lnTo>
                <a:lnTo>
                  <a:pt x="1076" y="410"/>
                </a:lnTo>
                <a:lnTo>
                  <a:pt x="1076" y="386"/>
                </a:lnTo>
                <a:lnTo>
                  <a:pt x="1076" y="375"/>
                </a:lnTo>
                <a:lnTo>
                  <a:pt x="1074" y="362"/>
                </a:lnTo>
                <a:lnTo>
                  <a:pt x="1074" y="362"/>
                </a:lnTo>
                <a:lnTo>
                  <a:pt x="1069" y="348"/>
                </a:lnTo>
                <a:lnTo>
                  <a:pt x="1069" y="348"/>
                </a:lnTo>
                <a:lnTo>
                  <a:pt x="1052" y="307"/>
                </a:lnTo>
                <a:lnTo>
                  <a:pt x="1047" y="287"/>
                </a:lnTo>
                <a:lnTo>
                  <a:pt x="1045" y="278"/>
                </a:lnTo>
                <a:lnTo>
                  <a:pt x="1043" y="270"/>
                </a:lnTo>
                <a:lnTo>
                  <a:pt x="1043" y="270"/>
                </a:lnTo>
                <a:lnTo>
                  <a:pt x="1041" y="267"/>
                </a:lnTo>
                <a:lnTo>
                  <a:pt x="1037" y="263"/>
                </a:lnTo>
                <a:lnTo>
                  <a:pt x="1037" y="263"/>
                </a:lnTo>
                <a:lnTo>
                  <a:pt x="1039" y="258"/>
                </a:lnTo>
                <a:lnTo>
                  <a:pt x="1037" y="248"/>
                </a:lnTo>
                <a:lnTo>
                  <a:pt x="1036" y="239"/>
                </a:lnTo>
                <a:lnTo>
                  <a:pt x="1032" y="232"/>
                </a:lnTo>
                <a:lnTo>
                  <a:pt x="1032" y="232"/>
                </a:lnTo>
                <a:lnTo>
                  <a:pt x="1025" y="226"/>
                </a:lnTo>
                <a:lnTo>
                  <a:pt x="1019" y="223"/>
                </a:lnTo>
                <a:lnTo>
                  <a:pt x="1013" y="217"/>
                </a:lnTo>
                <a:lnTo>
                  <a:pt x="1013" y="217"/>
                </a:lnTo>
                <a:lnTo>
                  <a:pt x="1008" y="210"/>
                </a:lnTo>
                <a:lnTo>
                  <a:pt x="1004" y="200"/>
                </a:lnTo>
                <a:lnTo>
                  <a:pt x="999" y="191"/>
                </a:lnTo>
                <a:lnTo>
                  <a:pt x="993" y="184"/>
                </a:lnTo>
                <a:lnTo>
                  <a:pt x="993" y="184"/>
                </a:lnTo>
                <a:lnTo>
                  <a:pt x="990" y="180"/>
                </a:lnTo>
                <a:lnTo>
                  <a:pt x="986" y="178"/>
                </a:lnTo>
                <a:lnTo>
                  <a:pt x="977" y="175"/>
                </a:lnTo>
                <a:lnTo>
                  <a:pt x="977" y="175"/>
                </a:lnTo>
                <a:lnTo>
                  <a:pt x="966" y="164"/>
                </a:lnTo>
                <a:lnTo>
                  <a:pt x="955" y="153"/>
                </a:lnTo>
                <a:lnTo>
                  <a:pt x="934" y="131"/>
                </a:lnTo>
                <a:lnTo>
                  <a:pt x="934" y="131"/>
                </a:lnTo>
                <a:lnTo>
                  <a:pt x="927" y="120"/>
                </a:lnTo>
                <a:lnTo>
                  <a:pt x="925" y="116"/>
                </a:lnTo>
                <a:lnTo>
                  <a:pt x="921" y="112"/>
                </a:lnTo>
                <a:lnTo>
                  <a:pt x="921" y="112"/>
                </a:lnTo>
                <a:lnTo>
                  <a:pt x="916" y="110"/>
                </a:lnTo>
                <a:lnTo>
                  <a:pt x="912" y="108"/>
                </a:lnTo>
                <a:lnTo>
                  <a:pt x="909" y="110"/>
                </a:lnTo>
                <a:lnTo>
                  <a:pt x="905" y="114"/>
                </a:lnTo>
                <a:lnTo>
                  <a:pt x="905" y="114"/>
                </a:lnTo>
                <a:lnTo>
                  <a:pt x="894" y="112"/>
                </a:lnTo>
                <a:lnTo>
                  <a:pt x="885" y="107"/>
                </a:lnTo>
                <a:lnTo>
                  <a:pt x="863" y="92"/>
                </a:lnTo>
                <a:lnTo>
                  <a:pt x="863" y="92"/>
                </a:lnTo>
                <a:lnTo>
                  <a:pt x="839" y="75"/>
                </a:lnTo>
                <a:lnTo>
                  <a:pt x="826" y="70"/>
                </a:lnTo>
                <a:lnTo>
                  <a:pt x="815" y="64"/>
                </a:lnTo>
                <a:lnTo>
                  <a:pt x="815" y="64"/>
                </a:lnTo>
                <a:lnTo>
                  <a:pt x="807" y="61"/>
                </a:lnTo>
                <a:lnTo>
                  <a:pt x="800" y="55"/>
                </a:lnTo>
                <a:lnTo>
                  <a:pt x="785" y="50"/>
                </a:lnTo>
                <a:lnTo>
                  <a:pt x="769" y="44"/>
                </a:lnTo>
                <a:lnTo>
                  <a:pt x="754" y="39"/>
                </a:lnTo>
                <a:lnTo>
                  <a:pt x="754" y="39"/>
                </a:lnTo>
                <a:lnTo>
                  <a:pt x="749" y="35"/>
                </a:lnTo>
                <a:lnTo>
                  <a:pt x="743" y="33"/>
                </a:lnTo>
                <a:lnTo>
                  <a:pt x="743" y="33"/>
                </a:lnTo>
                <a:lnTo>
                  <a:pt x="730" y="29"/>
                </a:lnTo>
                <a:lnTo>
                  <a:pt x="715" y="28"/>
                </a:lnTo>
                <a:lnTo>
                  <a:pt x="715" y="28"/>
                </a:lnTo>
                <a:lnTo>
                  <a:pt x="693" y="22"/>
                </a:lnTo>
                <a:lnTo>
                  <a:pt x="673" y="18"/>
                </a:lnTo>
                <a:lnTo>
                  <a:pt x="673" y="18"/>
                </a:lnTo>
                <a:lnTo>
                  <a:pt x="668" y="15"/>
                </a:lnTo>
                <a:lnTo>
                  <a:pt x="660" y="13"/>
                </a:lnTo>
                <a:lnTo>
                  <a:pt x="647" y="11"/>
                </a:lnTo>
                <a:lnTo>
                  <a:pt x="635" y="11"/>
                </a:lnTo>
                <a:lnTo>
                  <a:pt x="622" y="9"/>
                </a:lnTo>
                <a:lnTo>
                  <a:pt x="622" y="9"/>
                </a:lnTo>
                <a:lnTo>
                  <a:pt x="612" y="7"/>
                </a:lnTo>
                <a:lnTo>
                  <a:pt x="603" y="4"/>
                </a:lnTo>
                <a:lnTo>
                  <a:pt x="603" y="4"/>
                </a:lnTo>
                <a:lnTo>
                  <a:pt x="594" y="5"/>
                </a:lnTo>
                <a:lnTo>
                  <a:pt x="585" y="5"/>
                </a:lnTo>
                <a:lnTo>
                  <a:pt x="585" y="5"/>
                </a:lnTo>
                <a:lnTo>
                  <a:pt x="576" y="4"/>
                </a:lnTo>
                <a:lnTo>
                  <a:pt x="576" y="4"/>
                </a:lnTo>
                <a:lnTo>
                  <a:pt x="565" y="2"/>
                </a:lnTo>
                <a:lnTo>
                  <a:pt x="565" y="2"/>
                </a:lnTo>
                <a:lnTo>
                  <a:pt x="557" y="2"/>
                </a:lnTo>
                <a:lnTo>
                  <a:pt x="557" y="2"/>
                </a:lnTo>
                <a:lnTo>
                  <a:pt x="552" y="2"/>
                </a:lnTo>
                <a:lnTo>
                  <a:pt x="552" y="2"/>
                </a:lnTo>
                <a:lnTo>
                  <a:pt x="546" y="0"/>
                </a:lnTo>
                <a:lnTo>
                  <a:pt x="546" y="0"/>
                </a:lnTo>
                <a:lnTo>
                  <a:pt x="544" y="0"/>
                </a:lnTo>
                <a:lnTo>
                  <a:pt x="544" y="0"/>
                </a:lnTo>
                <a:lnTo>
                  <a:pt x="543" y="0"/>
                </a:lnTo>
                <a:lnTo>
                  <a:pt x="543" y="0"/>
                </a:lnTo>
                <a:lnTo>
                  <a:pt x="539" y="0"/>
                </a:lnTo>
                <a:lnTo>
                  <a:pt x="539" y="0"/>
                </a:lnTo>
                <a:lnTo>
                  <a:pt x="539" y="0"/>
                </a:lnTo>
                <a:lnTo>
                  <a:pt x="531" y="2"/>
                </a:lnTo>
                <a:lnTo>
                  <a:pt x="522" y="4"/>
                </a:lnTo>
                <a:lnTo>
                  <a:pt x="522" y="4"/>
                </a:lnTo>
                <a:lnTo>
                  <a:pt x="491" y="7"/>
                </a:lnTo>
                <a:lnTo>
                  <a:pt x="474" y="9"/>
                </a:lnTo>
                <a:lnTo>
                  <a:pt x="462" y="15"/>
                </a:lnTo>
                <a:lnTo>
                  <a:pt x="462" y="15"/>
                </a:lnTo>
                <a:lnTo>
                  <a:pt x="447" y="15"/>
                </a:lnTo>
                <a:lnTo>
                  <a:pt x="436" y="17"/>
                </a:lnTo>
                <a:lnTo>
                  <a:pt x="410" y="22"/>
                </a:lnTo>
                <a:lnTo>
                  <a:pt x="410" y="22"/>
                </a:lnTo>
                <a:lnTo>
                  <a:pt x="384" y="29"/>
                </a:lnTo>
                <a:lnTo>
                  <a:pt x="355" y="37"/>
                </a:lnTo>
                <a:lnTo>
                  <a:pt x="355" y="37"/>
                </a:lnTo>
                <a:lnTo>
                  <a:pt x="342" y="44"/>
                </a:lnTo>
                <a:lnTo>
                  <a:pt x="329" y="50"/>
                </a:lnTo>
                <a:lnTo>
                  <a:pt x="329" y="50"/>
                </a:lnTo>
                <a:lnTo>
                  <a:pt x="327" y="51"/>
                </a:lnTo>
                <a:lnTo>
                  <a:pt x="324" y="53"/>
                </a:lnTo>
                <a:lnTo>
                  <a:pt x="324" y="53"/>
                </a:lnTo>
                <a:lnTo>
                  <a:pt x="309" y="61"/>
                </a:lnTo>
                <a:lnTo>
                  <a:pt x="294" y="68"/>
                </a:lnTo>
                <a:lnTo>
                  <a:pt x="281" y="77"/>
                </a:lnTo>
                <a:lnTo>
                  <a:pt x="265" y="85"/>
                </a:lnTo>
                <a:lnTo>
                  <a:pt x="265" y="85"/>
                </a:lnTo>
                <a:lnTo>
                  <a:pt x="265" y="88"/>
                </a:lnTo>
                <a:lnTo>
                  <a:pt x="265" y="88"/>
                </a:lnTo>
                <a:lnTo>
                  <a:pt x="243" y="99"/>
                </a:lnTo>
                <a:lnTo>
                  <a:pt x="221" y="112"/>
                </a:lnTo>
                <a:lnTo>
                  <a:pt x="202" y="127"/>
                </a:lnTo>
                <a:lnTo>
                  <a:pt x="189" y="142"/>
                </a:lnTo>
                <a:lnTo>
                  <a:pt x="189" y="142"/>
                </a:lnTo>
                <a:lnTo>
                  <a:pt x="176" y="151"/>
                </a:lnTo>
                <a:lnTo>
                  <a:pt x="165" y="160"/>
                </a:lnTo>
                <a:lnTo>
                  <a:pt x="143" y="186"/>
                </a:lnTo>
                <a:lnTo>
                  <a:pt x="143" y="186"/>
                </a:lnTo>
                <a:lnTo>
                  <a:pt x="132" y="197"/>
                </a:lnTo>
                <a:lnTo>
                  <a:pt x="121" y="208"/>
                </a:lnTo>
                <a:lnTo>
                  <a:pt x="121" y="208"/>
                </a:lnTo>
                <a:lnTo>
                  <a:pt x="101" y="234"/>
                </a:lnTo>
                <a:lnTo>
                  <a:pt x="92" y="246"/>
                </a:lnTo>
                <a:lnTo>
                  <a:pt x="83" y="259"/>
                </a:lnTo>
                <a:lnTo>
                  <a:pt x="83" y="259"/>
                </a:lnTo>
                <a:lnTo>
                  <a:pt x="81" y="267"/>
                </a:lnTo>
                <a:lnTo>
                  <a:pt x="77" y="276"/>
                </a:lnTo>
                <a:lnTo>
                  <a:pt x="77" y="276"/>
                </a:lnTo>
                <a:lnTo>
                  <a:pt x="70" y="289"/>
                </a:lnTo>
                <a:lnTo>
                  <a:pt x="61" y="302"/>
                </a:lnTo>
                <a:lnTo>
                  <a:pt x="61" y="302"/>
                </a:lnTo>
                <a:lnTo>
                  <a:pt x="37" y="361"/>
                </a:lnTo>
                <a:lnTo>
                  <a:pt x="37" y="361"/>
                </a:lnTo>
                <a:lnTo>
                  <a:pt x="26" y="390"/>
                </a:lnTo>
                <a:lnTo>
                  <a:pt x="16" y="418"/>
                </a:lnTo>
                <a:lnTo>
                  <a:pt x="16" y="418"/>
                </a:lnTo>
                <a:lnTo>
                  <a:pt x="15" y="432"/>
                </a:lnTo>
                <a:lnTo>
                  <a:pt x="13" y="449"/>
                </a:lnTo>
                <a:lnTo>
                  <a:pt x="13" y="449"/>
                </a:lnTo>
                <a:lnTo>
                  <a:pt x="9" y="465"/>
                </a:lnTo>
                <a:lnTo>
                  <a:pt x="5" y="480"/>
                </a:lnTo>
                <a:lnTo>
                  <a:pt x="4" y="495"/>
                </a:lnTo>
                <a:lnTo>
                  <a:pt x="2" y="511"/>
                </a:lnTo>
                <a:lnTo>
                  <a:pt x="2" y="511"/>
                </a:lnTo>
                <a:lnTo>
                  <a:pt x="2" y="526"/>
                </a:lnTo>
                <a:lnTo>
                  <a:pt x="2" y="526"/>
                </a:lnTo>
                <a:lnTo>
                  <a:pt x="2" y="535"/>
                </a:lnTo>
                <a:lnTo>
                  <a:pt x="2" y="544"/>
                </a:lnTo>
                <a:lnTo>
                  <a:pt x="0" y="554"/>
                </a:lnTo>
                <a:lnTo>
                  <a:pt x="0" y="554"/>
                </a:lnTo>
                <a:lnTo>
                  <a:pt x="0" y="561"/>
                </a:lnTo>
                <a:lnTo>
                  <a:pt x="0" y="563"/>
                </a:lnTo>
                <a:lnTo>
                  <a:pt x="0" y="565"/>
                </a:lnTo>
                <a:lnTo>
                  <a:pt x="0" y="568"/>
                </a:lnTo>
                <a:lnTo>
                  <a:pt x="2" y="574"/>
                </a:lnTo>
                <a:lnTo>
                  <a:pt x="2" y="574"/>
                </a:lnTo>
                <a:lnTo>
                  <a:pt x="2" y="585"/>
                </a:lnTo>
                <a:lnTo>
                  <a:pt x="2" y="585"/>
                </a:lnTo>
                <a:lnTo>
                  <a:pt x="5" y="609"/>
                </a:lnTo>
                <a:lnTo>
                  <a:pt x="5" y="609"/>
                </a:lnTo>
                <a:lnTo>
                  <a:pt x="7" y="631"/>
                </a:lnTo>
                <a:lnTo>
                  <a:pt x="9" y="655"/>
                </a:lnTo>
                <a:lnTo>
                  <a:pt x="9" y="655"/>
                </a:lnTo>
                <a:lnTo>
                  <a:pt x="29" y="717"/>
                </a:lnTo>
                <a:lnTo>
                  <a:pt x="29" y="717"/>
                </a:lnTo>
                <a:lnTo>
                  <a:pt x="40" y="751"/>
                </a:lnTo>
                <a:lnTo>
                  <a:pt x="55" y="784"/>
                </a:lnTo>
                <a:lnTo>
                  <a:pt x="55" y="784"/>
                </a:lnTo>
                <a:lnTo>
                  <a:pt x="59" y="789"/>
                </a:lnTo>
                <a:lnTo>
                  <a:pt x="62" y="795"/>
                </a:lnTo>
                <a:lnTo>
                  <a:pt x="68" y="809"/>
                </a:lnTo>
                <a:lnTo>
                  <a:pt x="68" y="809"/>
                </a:lnTo>
                <a:lnTo>
                  <a:pt x="83" y="830"/>
                </a:lnTo>
                <a:lnTo>
                  <a:pt x="97" y="850"/>
                </a:lnTo>
                <a:lnTo>
                  <a:pt x="114" y="872"/>
                </a:lnTo>
                <a:lnTo>
                  <a:pt x="127" y="892"/>
                </a:lnTo>
                <a:lnTo>
                  <a:pt x="127" y="892"/>
                </a:lnTo>
                <a:lnTo>
                  <a:pt x="164" y="929"/>
                </a:lnTo>
                <a:lnTo>
                  <a:pt x="202" y="962"/>
                </a:lnTo>
                <a:lnTo>
                  <a:pt x="222" y="979"/>
                </a:lnTo>
                <a:lnTo>
                  <a:pt x="243" y="993"/>
                </a:lnTo>
                <a:lnTo>
                  <a:pt x="265" y="1006"/>
                </a:lnTo>
                <a:lnTo>
                  <a:pt x="287" y="1019"/>
                </a:lnTo>
                <a:lnTo>
                  <a:pt x="287" y="1019"/>
                </a:lnTo>
                <a:lnTo>
                  <a:pt x="311" y="1030"/>
                </a:lnTo>
                <a:lnTo>
                  <a:pt x="335" y="1041"/>
                </a:lnTo>
                <a:lnTo>
                  <a:pt x="359" y="1050"/>
                </a:lnTo>
                <a:lnTo>
                  <a:pt x="382" y="1058"/>
                </a:lnTo>
                <a:lnTo>
                  <a:pt x="406" y="1063"/>
                </a:lnTo>
                <a:lnTo>
                  <a:pt x="430" y="1069"/>
                </a:lnTo>
                <a:lnTo>
                  <a:pt x="456" y="1071"/>
                </a:lnTo>
                <a:lnTo>
                  <a:pt x="480" y="1072"/>
                </a:lnTo>
                <a:lnTo>
                  <a:pt x="480" y="1072"/>
                </a:lnTo>
                <a:lnTo>
                  <a:pt x="489" y="1076"/>
                </a:lnTo>
                <a:lnTo>
                  <a:pt x="498" y="1076"/>
                </a:lnTo>
                <a:lnTo>
                  <a:pt x="515" y="1074"/>
                </a:lnTo>
                <a:lnTo>
                  <a:pt x="515" y="1074"/>
                </a:lnTo>
                <a:lnTo>
                  <a:pt x="519" y="1076"/>
                </a:lnTo>
                <a:lnTo>
                  <a:pt x="522" y="1078"/>
                </a:lnTo>
                <a:lnTo>
                  <a:pt x="530" y="1078"/>
                </a:lnTo>
                <a:lnTo>
                  <a:pt x="530" y="1078"/>
                </a:lnTo>
                <a:lnTo>
                  <a:pt x="533" y="1076"/>
                </a:lnTo>
                <a:lnTo>
                  <a:pt x="533" y="1076"/>
                </a:lnTo>
                <a:lnTo>
                  <a:pt x="537" y="1076"/>
                </a:lnTo>
                <a:lnTo>
                  <a:pt x="539" y="1076"/>
                </a:lnTo>
                <a:lnTo>
                  <a:pt x="539" y="1076"/>
                </a:lnTo>
                <a:lnTo>
                  <a:pt x="541" y="1076"/>
                </a:lnTo>
                <a:lnTo>
                  <a:pt x="541" y="1076"/>
                </a:lnTo>
                <a:lnTo>
                  <a:pt x="541" y="1076"/>
                </a:lnTo>
                <a:lnTo>
                  <a:pt x="541" y="1076"/>
                </a:lnTo>
                <a:lnTo>
                  <a:pt x="541" y="1076"/>
                </a:lnTo>
                <a:lnTo>
                  <a:pt x="555" y="1074"/>
                </a:lnTo>
                <a:lnTo>
                  <a:pt x="555" y="1074"/>
                </a:lnTo>
                <a:lnTo>
                  <a:pt x="570" y="1074"/>
                </a:lnTo>
                <a:lnTo>
                  <a:pt x="585" y="1074"/>
                </a:lnTo>
                <a:lnTo>
                  <a:pt x="585" y="1074"/>
                </a:lnTo>
                <a:lnTo>
                  <a:pt x="590" y="1071"/>
                </a:lnTo>
                <a:lnTo>
                  <a:pt x="596" y="1069"/>
                </a:lnTo>
                <a:lnTo>
                  <a:pt x="603" y="1069"/>
                </a:lnTo>
                <a:lnTo>
                  <a:pt x="611" y="1065"/>
                </a:lnTo>
                <a:lnTo>
                  <a:pt x="611" y="1065"/>
                </a:lnTo>
                <a:lnTo>
                  <a:pt x="611" y="1067"/>
                </a:lnTo>
                <a:lnTo>
                  <a:pt x="611" y="1069"/>
                </a:lnTo>
                <a:lnTo>
                  <a:pt x="609" y="1069"/>
                </a:lnTo>
                <a:lnTo>
                  <a:pt x="612" y="1069"/>
                </a:lnTo>
                <a:lnTo>
                  <a:pt x="612" y="1069"/>
                </a:lnTo>
                <a:lnTo>
                  <a:pt x="618" y="1065"/>
                </a:lnTo>
                <a:lnTo>
                  <a:pt x="625" y="1061"/>
                </a:lnTo>
                <a:lnTo>
                  <a:pt x="646" y="1056"/>
                </a:lnTo>
                <a:lnTo>
                  <a:pt x="646" y="1056"/>
                </a:lnTo>
                <a:lnTo>
                  <a:pt x="668" y="1050"/>
                </a:lnTo>
                <a:lnTo>
                  <a:pt x="686" y="1045"/>
                </a:lnTo>
                <a:lnTo>
                  <a:pt x="686" y="1045"/>
                </a:lnTo>
                <a:lnTo>
                  <a:pt x="684" y="1045"/>
                </a:lnTo>
                <a:lnTo>
                  <a:pt x="686" y="1043"/>
                </a:lnTo>
                <a:lnTo>
                  <a:pt x="686" y="1043"/>
                </a:lnTo>
                <a:lnTo>
                  <a:pt x="690" y="1043"/>
                </a:lnTo>
                <a:lnTo>
                  <a:pt x="692" y="1041"/>
                </a:lnTo>
                <a:lnTo>
                  <a:pt x="693" y="1039"/>
                </a:lnTo>
                <a:lnTo>
                  <a:pt x="697" y="1037"/>
                </a:lnTo>
                <a:lnTo>
                  <a:pt x="697" y="1037"/>
                </a:lnTo>
                <a:lnTo>
                  <a:pt x="719" y="1026"/>
                </a:lnTo>
                <a:lnTo>
                  <a:pt x="739" y="1014"/>
                </a:lnTo>
                <a:lnTo>
                  <a:pt x="774" y="986"/>
                </a:lnTo>
                <a:lnTo>
                  <a:pt x="774" y="986"/>
                </a:lnTo>
                <a:lnTo>
                  <a:pt x="784" y="984"/>
                </a:lnTo>
                <a:lnTo>
                  <a:pt x="787" y="982"/>
                </a:lnTo>
                <a:lnTo>
                  <a:pt x="789" y="980"/>
                </a:lnTo>
                <a:lnTo>
                  <a:pt x="789" y="980"/>
                </a:lnTo>
                <a:lnTo>
                  <a:pt x="782" y="982"/>
                </a:lnTo>
                <a:lnTo>
                  <a:pt x="780" y="984"/>
                </a:lnTo>
                <a:lnTo>
                  <a:pt x="778" y="982"/>
                </a:lnTo>
                <a:lnTo>
                  <a:pt x="778" y="982"/>
                </a:lnTo>
                <a:lnTo>
                  <a:pt x="784" y="979"/>
                </a:lnTo>
                <a:lnTo>
                  <a:pt x="789" y="975"/>
                </a:lnTo>
                <a:lnTo>
                  <a:pt x="795" y="969"/>
                </a:lnTo>
                <a:lnTo>
                  <a:pt x="798" y="964"/>
                </a:lnTo>
                <a:lnTo>
                  <a:pt x="798" y="964"/>
                </a:lnTo>
                <a:lnTo>
                  <a:pt x="809" y="958"/>
                </a:lnTo>
                <a:lnTo>
                  <a:pt x="815" y="955"/>
                </a:lnTo>
                <a:lnTo>
                  <a:pt x="818" y="949"/>
                </a:lnTo>
                <a:lnTo>
                  <a:pt x="818" y="949"/>
                </a:lnTo>
                <a:lnTo>
                  <a:pt x="818" y="947"/>
                </a:lnTo>
                <a:lnTo>
                  <a:pt x="818" y="947"/>
                </a:lnTo>
                <a:lnTo>
                  <a:pt x="817" y="946"/>
                </a:lnTo>
                <a:lnTo>
                  <a:pt x="818" y="944"/>
                </a:lnTo>
                <a:lnTo>
                  <a:pt x="818" y="944"/>
                </a:lnTo>
                <a:lnTo>
                  <a:pt x="828" y="938"/>
                </a:lnTo>
                <a:lnTo>
                  <a:pt x="833" y="933"/>
                </a:lnTo>
                <a:lnTo>
                  <a:pt x="839" y="927"/>
                </a:lnTo>
                <a:lnTo>
                  <a:pt x="848" y="922"/>
                </a:lnTo>
                <a:lnTo>
                  <a:pt x="848" y="922"/>
                </a:lnTo>
                <a:lnTo>
                  <a:pt x="850" y="918"/>
                </a:lnTo>
                <a:lnTo>
                  <a:pt x="853" y="911"/>
                </a:lnTo>
                <a:lnTo>
                  <a:pt x="859" y="907"/>
                </a:lnTo>
                <a:lnTo>
                  <a:pt x="863" y="903"/>
                </a:lnTo>
                <a:lnTo>
                  <a:pt x="863" y="903"/>
                </a:lnTo>
                <a:lnTo>
                  <a:pt x="863" y="901"/>
                </a:lnTo>
                <a:lnTo>
                  <a:pt x="861" y="901"/>
                </a:lnTo>
                <a:lnTo>
                  <a:pt x="859" y="901"/>
                </a:lnTo>
                <a:lnTo>
                  <a:pt x="859" y="901"/>
                </a:lnTo>
                <a:lnTo>
                  <a:pt x="859" y="901"/>
                </a:lnTo>
                <a:lnTo>
                  <a:pt x="870" y="887"/>
                </a:lnTo>
                <a:lnTo>
                  <a:pt x="877" y="881"/>
                </a:lnTo>
                <a:lnTo>
                  <a:pt x="883" y="876"/>
                </a:lnTo>
                <a:lnTo>
                  <a:pt x="883" y="876"/>
                </a:lnTo>
                <a:lnTo>
                  <a:pt x="883" y="872"/>
                </a:lnTo>
                <a:lnTo>
                  <a:pt x="885" y="866"/>
                </a:lnTo>
                <a:lnTo>
                  <a:pt x="885" y="866"/>
                </a:lnTo>
                <a:lnTo>
                  <a:pt x="887" y="866"/>
                </a:lnTo>
                <a:lnTo>
                  <a:pt x="888" y="866"/>
                </a:lnTo>
                <a:lnTo>
                  <a:pt x="888" y="866"/>
                </a:lnTo>
                <a:lnTo>
                  <a:pt x="890" y="865"/>
                </a:lnTo>
                <a:lnTo>
                  <a:pt x="890" y="865"/>
                </a:lnTo>
                <a:lnTo>
                  <a:pt x="890" y="863"/>
                </a:lnTo>
                <a:lnTo>
                  <a:pt x="888" y="863"/>
                </a:lnTo>
                <a:lnTo>
                  <a:pt x="885" y="863"/>
                </a:lnTo>
                <a:lnTo>
                  <a:pt x="883" y="863"/>
                </a:lnTo>
                <a:lnTo>
                  <a:pt x="883" y="863"/>
                </a:lnTo>
                <a:lnTo>
                  <a:pt x="885" y="859"/>
                </a:lnTo>
                <a:lnTo>
                  <a:pt x="885" y="857"/>
                </a:lnTo>
                <a:lnTo>
                  <a:pt x="883" y="852"/>
                </a:lnTo>
                <a:lnTo>
                  <a:pt x="883" y="852"/>
                </a:lnTo>
                <a:lnTo>
                  <a:pt x="888" y="848"/>
                </a:lnTo>
                <a:lnTo>
                  <a:pt x="890" y="844"/>
                </a:lnTo>
                <a:lnTo>
                  <a:pt x="894" y="833"/>
                </a:lnTo>
                <a:lnTo>
                  <a:pt x="894" y="833"/>
                </a:lnTo>
                <a:lnTo>
                  <a:pt x="899" y="824"/>
                </a:lnTo>
                <a:lnTo>
                  <a:pt x="907" y="815"/>
                </a:lnTo>
                <a:lnTo>
                  <a:pt x="907" y="815"/>
                </a:lnTo>
                <a:lnTo>
                  <a:pt x="909" y="806"/>
                </a:lnTo>
                <a:lnTo>
                  <a:pt x="912" y="798"/>
                </a:lnTo>
                <a:lnTo>
                  <a:pt x="912" y="798"/>
                </a:lnTo>
                <a:lnTo>
                  <a:pt x="918" y="793"/>
                </a:lnTo>
                <a:lnTo>
                  <a:pt x="923" y="785"/>
                </a:lnTo>
                <a:lnTo>
                  <a:pt x="923" y="785"/>
                </a:lnTo>
                <a:lnTo>
                  <a:pt x="923" y="785"/>
                </a:lnTo>
                <a:lnTo>
                  <a:pt x="921" y="784"/>
                </a:lnTo>
                <a:lnTo>
                  <a:pt x="920" y="784"/>
                </a:lnTo>
                <a:lnTo>
                  <a:pt x="921" y="782"/>
                </a:lnTo>
                <a:lnTo>
                  <a:pt x="921" y="782"/>
                </a:lnTo>
                <a:lnTo>
                  <a:pt x="929" y="767"/>
                </a:lnTo>
                <a:lnTo>
                  <a:pt x="934" y="752"/>
                </a:lnTo>
                <a:lnTo>
                  <a:pt x="938" y="738"/>
                </a:lnTo>
                <a:lnTo>
                  <a:pt x="940" y="725"/>
                </a:lnTo>
                <a:lnTo>
                  <a:pt x="940" y="725"/>
                </a:lnTo>
                <a:lnTo>
                  <a:pt x="938" y="734"/>
                </a:lnTo>
                <a:lnTo>
                  <a:pt x="936" y="741"/>
                </a:lnTo>
                <a:lnTo>
                  <a:pt x="929" y="756"/>
                </a:lnTo>
                <a:lnTo>
                  <a:pt x="929" y="756"/>
                </a:lnTo>
                <a:lnTo>
                  <a:pt x="923" y="771"/>
                </a:lnTo>
                <a:lnTo>
                  <a:pt x="918" y="785"/>
                </a:lnTo>
                <a:lnTo>
                  <a:pt x="918" y="785"/>
                </a:lnTo>
                <a:lnTo>
                  <a:pt x="914" y="787"/>
                </a:lnTo>
                <a:lnTo>
                  <a:pt x="912" y="791"/>
                </a:lnTo>
                <a:lnTo>
                  <a:pt x="910" y="793"/>
                </a:lnTo>
                <a:lnTo>
                  <a:pt x="909" y="795"/>
                </a:lnTo>
                <a:lnTo>
                  <a:pt x="909" y="795"/>
                </a:lnTo>
                <a:lnTo>
                  <a:pt x="909" y="797"/>
                </a:lnTo>
                <a:lnTo>
                  <a:pt x="910" y="797"/>
                </a:lnTo>
                <a:lnTo>
                  <a:pt x="910" y="797"/>
                </a:lnTo>
                <a:lnTo>
                  <a:pt x="910" y="798"/>
                </a:lnTo>
                <a:lnTo>
                  <a:pt x="910" y="798"/>
                </a:lnTo>
                <a:lnTo>
                  <a:pt x="909" y="798"/>
                </a:lnTo>
                <a:lnTo>
                  <a:pt x="907" y="802"/>
                </a:lnTo>
                <a:lnTo>
                  <a:pt x="907" y="802"/>
                </a:lnTo>
                <a:lnTo>
                  <a:pt x="905" y="798"/>
                </a:lnTo>
                <a:lnTo>
                  <a:pt x="903" y="798"/>
                </a:lnTo>
                <a:lnTo>
                  <a:pt x="898" y="800"/>
                </a:lnTo>
                <a:lnTo>
                  <a:pt x="898" y="800"/>
                </a:lnTo>
                <a:lnTo>
                  <a:pt x="885" y="820"/>
                </a:lnTo>
                <a:lnTo>
                  <a:pt x="872" y="839"/>
                </a:lnTo>
                <a:lnTo>
                  <a:pt x="872" y="839"/>
                </a:lnTo>
                <a:lnTo>
                  <a:pt x="872" y="841"/>
                </a:lnTo>
                <a:lnTo>
                  <a:pt x="872" y="841"/>
                </a:lnTo>
                <a:lnTo>
                  <a:pt x="874" y="841"/>
                </a:lnTo>
                <a:lnTo>
                  <a:pt x="874" y="842"/>
                </a:lnTo>
                <a:lnTo>
                  <a:pt x="874" y="842"/>
                </a:lnTo>
                <a:lnTo>
                  <a:pt x="863" y="857"/>
                </a:lnTo>
                <a:lnTo>
                  <a:pt x="863" y="857"/>
                </a:lnTo>
                <a:lnTo>
                  <a:pt x="857" y="857"/>
                </a:lnTo>
                <a:lnTo>
                  <a:pt x="853" y="857"/>
                </a:lnTo>
                <a:lnTo>
                  <a:pt x="852" y="854"/>
                </a:lnTo>
                <a:lnTo>
                  <a:pt x="852" y="854"/>
                </a:lnTo>
                <a:lnTo>
                  <a:pt x="863" y="841"/>
                </a:lnTo>
                <a:lnTo>
                  <a:pt x="874" y="824"/>
                </a:lnTo>
                <a:lnTo>
                  <a:pt x="892" y="791"/>
                </a:lnTo>
                <a:lnTo>
                  <a:pt x="892" y="791"/>
                </a:lnTo>
                <a:lnTo>
                  <a:pt x="899" y="782"/>
                </a:lnTo>
                <a:lnTo>
                  <a:pt x="901" y="778"/>
                </a:lnTo>
                <a:lnTo>
                  <a:pt x="901" y="773"/>
                </a:lnTo>
                <a:lnTo>
                  <a:pt x="901" y="773"/>
                </a:lnTo>
                <a:lnTo>
                  <a:pt x="896" y="780"/>
                </a:lnTo>
                <a:lnTo>
                  <a:pt x="890" y="785"/>
                </a:lnTo>
                <a:lnTo>
                  <a:pt x="885" y="791"/>
                </a:lnTo>
                <a:lnTo>
                  <a:pt x="881" y="795"/>
                </a:lnTo>
                <a:lnTo>
                  <a:pt x="881" y="795"/>
                </a:lnTo>
                <a:lnTo>
                  <a:pt x="875" y="804"/>
                </a:lnTo>
                <a:lnTo>
                  <a:pt x="872" y="811"/>
                </a:lnTo>
                <a:lnTo>
                  <a:pt x="866" y="820"/>
                </a:lnTo>
                <a:lnTo>
                  <a:pt x="861" y="828"/>
                </a:lnTo>
                <a:lnTo>
                  <a:pt x="861" y="828"/>
                </a:lnTo>
                <a:lnTo>
                  <a:pt x="857" y="830"/>
                </a:lnTo>
                <a:lnTo>
                  <a:pt x="855" y="831"/>
                </a:lnTo>
                <a:lnTo>
                  <a:pt x="855" y="831"/>
                </a:lnTo>
                <a:lnTo>
                  <a:pt x="852" y="837"/>
                </a:lnTo>
                <a:lnTo>
                  <a:pt x="850" y="841"/>
                </a:lnTo>
                <a:lnTo>
                  <a:pt x="850" y="841"/>
                </a:lnTo>
                <a:lnTo>
                  <a:pt x="848" y="842"/>
                </a:lnTo>
                <a:lnTo>
                  <a:pt x="844" y="844"/>
                </a:lnTo>
                <a:lnTo>
                  <a:pt x="844" y="844"/>
                </a:lnTo>
                <a:lnTo>
                  <a:pt x="841" y="850"/>
                </a:lnTo>
                <a:lnTo>
                  <a:pt x="837" y="857"/>
                </a:lnTo>
                <a:lnTo>
                  <a:pt x="837" y="857"/>
                </a:lnTo>
                <a:lnTo>
                  <a:pt x="826" y="865"/>
                </a:lnTo>
                <a:lnTo>
                  <a:pt x="815" y="876"/>
                </a:lnTo>
                <a:lnTo>
                  <a:pt x="815" y="876"/>
                </a:lnTo>
                <a:lnTo>
                  <a:pt x="811" y="874"/>
                </a:lnTo>
                <a:lnTo>
                  <a:pt x="811" y="870"/>
                </a:lnTo>
                <a:lnTo>
                  <a:pt x="811" y="870"/>
                </a:lnTo>
                <a:lnTo>
                  <a:pt x="830" y="852"/>
                </a:lnTo>
                <a:lnTo>
                  <a:pt x="830" y="852"/>
                </a:lnTo>
                <a:lnTo>
                  <a:pt x="828" y="852"/>
                </a:lnTo>
                <a:lnTo>
                  <a:pt x="826" y="850"/>
                </a:lnTo>
                <a:lnTo>
                  <a:pt x="826" y="850"/>
                </a:lnTo>
                <a:lnTo>
                  <a:pt x="830" y="848"/>
                </a:lnTo>
                <a:lnTo>
                  <a:pt x="831" y="844"/>
                </a:lnTo>
                <a:lnTo>
                  <a:pt x="831" y="844"/>
                </a:lnTo>
                <a:lnTo>
                  <a:pt x="828" y="848"/>
                </a:lnTo>
                <a:lnTo>
                  <a:pt x="824" y="846"/>
                </a:lnTo>
                <a:lnTo>
                  <a:pt x="822" y="844"/>
                </a:lnTo>
                <a:lnTo>
                  <a:pt x="820" y="841"/>
                </a:lnTo>
                <a:lnTo>
                  <a:pt x="820" y="841"/>
                </a:lnTo>
                <a:lnTo>
                  <a:pt x="833" y="828"/>
                </a:lnTo>
                <a:lnTo>
                  <a:pt x="844" y="815"/>
                </a:lnTo>
                <a:lnTo>
                  <a:pt x="864" y="789"/>
                </a:lnTo>
                <a:lnTo>
                  <a:pt x="864" y="789"/>
                </a:lnTo>
                <a:lnTo>
                  <a:pt x="864" y="785"/>
                </a:lnTo>
                <a:lnTo>
                  <a:pt x="864" y="782"/>
                </a:lnTo>
                <a:lnTo>
                  <a:pt x="864" y="782"/>
                </a:lnTo>
                <a:lnTo>
                  <a:pt x="881" y="752"/>
                </a:lnTo>
                <a:lnTo>
                  <a:pt x="888" y="738"/>
                </a:lnTo>
                <a:lnTo>
                  <a:pt x="894" y="723"/>
                </a:lnTo>
                <a:lnTo>
                  <a:pt x="894" y="723"/>
                </a:lnTo>
                <a:lnTo>
                  <a:pt x="885" y="739"/>
                </a:lnTo>
                <a:lnTo>
                  <a:pt x="875" y="756"/>
                </a:lnTo>
                <a:lnTo>
                  <a:pt x="855" y="793"/>
                </a:lnTo>
                <a:lnTo>
                  <a:pt x="855" y="793"/>
                </a:lnTo>
                <a:lnTo>
                  <a:pt x="852" y="791"/>
                </a:lnTo>
                <a:lnTo>
                  <a:pt x="852" y="791"/>
                </a:lnTo>
                <a:lnTo>
                  <a:pt x="850" y="793"/>
                </a:lnTo>
                <a:lnTo>
                  <a:pt x="850" y="793"/>
                </a:lnTo>
                <a:lnTo>
                  <a:pt x="846" y="802"/>
                </a:lnTo>
                <a:lnTo>
                  <a:pt x="841" y="809"/>
                </a:lnTo>
                <a:lnTo>
                  <a:pt x="830" y="822"/>
                </a:lnTo>
                <a:lnTo>
                  <a:pt x="830" y="822"/>
                </a:lnTo>
                <a:lnTo>
                  <a:pt x="813" y="824"/>
                </a:lnTo>
                <a:lnTo>
                  <a:pt x="813" y="824"/>
                </a:lnTo>
                <a:lnTo>
                  <a:pt x="806" y="831"/>
                </a:lnTo>
                <a:lnTo>
                  <a:pt x="798" y="837"/>
                </a:lnTo>
                <a:lnTo>
                  <a:pt x="780" y="846"/>
                </a:lnTo>
                <a:lnTo>
                  <a:pt x="780" y="846"/>
                </a:lnTo>
                <a:lnTo>
                  <a:pt x="763" y="855"/>
                </a:lnTo>
                <a:lnTo>
                  <a:pt x="745" y="865"/>
                </a:lnTo>
                <a:lnTo>
                  <a:pt x="745" y="865"/>
                </a:lnTo>
                <a:lnTo>
                  <a:pt x="743" y="863"/>
                </a:lnTo>
                <a:lnTo>
                  <a:pt x="739" y="861"/>
                </a:lnTo>
                <a:lnTo>
                  <a:pt x="739" y="861"/>
                </a:lnTo>
                <a:lnTo>
                  <a:pt x="741" y="852"/>
                </a:lnTo>
                <a:lnTo>
                  <a:pt x="741" y="852"/>
                </a:lnTo>
                <a:lnTo>
                  <a:pt x="747" y="848"/>
                </a:lnTo>
                <a:lnTo>
                  <a:pt x="752" y="844"/>
                </a:lnTo>
                <a:lnTo>
                  <a:pt x="752" y="844"/>
                </a:lnTo>
                <a:lnTo>
                  <a:pt x="763" y="831"/>
                </a:lnTo>
                <a:lnTo>
                  <a:pt x="778" y="817"/>
                </a:lnTo>
                <a:lnTo>
                  <a:pt x="778" y="817"/>
                </a:lnTo>
                <a:lnTo>
                  <a:pt x="793" y="802"/>
                </a:lnTo>
                <a:lnTo>
                  <a:pt x="806" y="785"/>
                </a:lnTo>
                <a:lnTo>
                  <a:pt x="806" y="785"/>
                </a:lnTo>
                <a:lnTo>
                  <a:pt x="804" y="782"/>
                </a:lnTo>
                <a:lnTo>
                  <a:pt x="802" y="780"/>
                </a:lnTo>
                <a:lnTo>
                  <a:pt x="796" y="778"/>
                </a:lnTo>
                <a:lnTo>
                  <a:pt x="796" y="778"/>
                </a:lnTo>
                <a:lnTo>
                  <a:pt x="789" y="785"/>
                </a:lnTo>
                <a:lnTo>
                  <a:pt x="784" y="793"/>
                </a:lnTo>
                <a:lnTo>
                  <a:pt x="776" y="800"/>
                </a:lnTo>
                <a:lnTo>
                  <a:pt x="769" y="804"/>
                </a:lnTo>
                <a:lnTo>
                  <a:pt x="769" y="804"/>
                </a:lnTo>
                <a:lnTo>
                  <a:pt x="761" y="800"/>
                </a:lnTo>
                <a:lnTo>
                  <a:pt x="760" y="795"/>
                </a:lnTo>
                <a:lnTo>
                  <a:pt x="760" y="789"/>
                </a:lnTo>
                <a:lnTo>
                  <a:pt x="763" y="784"/>
                </a:lnTo>
                <a:lnTo>
                  <a:pt x="782" y="763"/>
                </a:lnTo>
                <a:lnTo>
                  <a:pt x="782" y="763"/>
                </a:lnTo>
                <a:lnTo>
                  <a:pt x="798" y="743"/>
                </a:lnTo>
                <a:lnTo>
                  <a:pt x="798" y="743"/>
                </a:lnTo>
                <a:lnTo>
                  <a:pt x="815" y="712"/>
                </a:lnTo>
                <a:lnTo>
                  <a:pt x="828" y="681"/>
                </a:lnTo>
                <a:lnTo>
                  <a:pt x="828" y="681"/>
                </a:lnTo>
                <a:lnTo>
                  <a:pt x="835" y="664"/>
                </a:lnTo>
                <a:lnTo>
                  <a:pt x="839" y="646"/>
                </a:lnTo>
                <a:lnTo>
                  <a:pt x="842" y="629"/>
                </a:lnTo>
                <a:lnTo>
                  <a:pt x="844" y="611"/>
                </a:lnTo>
                <a:lnTo>
                  <a:pt x="844" y="611"/>
                </a:lnTo>
                <a:lnTo>
                  <a:pt x="837" y="649"/>
                </a:lnTo>
                <a:lnTo>
                  <a:pt x="831" y="666"/>
                </a:lnTo>
                <a:lnTo>
                  <a:pt x="824" y="682"/>
                </a:lnTo>
                <a:lnTo>
                  <a:pt x="824" y="682"/>
                </a:lnTo>
                <a:lnTo>
                  <a:pt x="826" y="684"/>
                </a:lnTo>
                <a:lnTo>
                  <a:pt x="824" y="686"/>
                </a:lnTo>
                <a:lnTo>
                  <a:pt x="824" y="686"/>
                </a:lnTo>
                <a:lnTo>
                  <a:pt x="807" y="717"/>
                </a:lnTo>
                <a:lnTo>
                  <a:pt x="793" y="747"/>
                </a:lnTo>
                <a:lnTo>
                  <a:pt x="793" y="747"/>
                </a:lnTo>
                <a:lnTo>
                  <a:pt x="789" y="749"/>
                </a:lnTo>
                <a:lnTo>
                  <a:pt x="785" y="752"/>
                </a:lnTo>
                <a:lnTo>
                  <a:pt x="780" y="758"/>
                </a:lnTo>
                <a:lnTo>
                  <a:pt x="774" y="765"/>
                </a:lnTo>
                <a:lnTo>
                  <a:pt x="771" y="769"/>
                </a:lnTo>
                <a:lnTo>
                  <a:pt x="767" y="769"/>
                </a:lnTo>
                <a:lnTo>
                  <a:pt x="767" y="769"/>
                </a:lnTo>
                <a:lnTo>
                  <a:pt x="763" y="763"/>
                </a:lnTo>
                <a:lnTo>
                  <a:pt x="761" y="758"/>
                </a:lnTo>
                <a:lnTo>
                  <a:pt x="763" y="751"/>
                </a:lnTo>
                <a:lnTo>
                  <a:pt x="765" y="745"/>
                </a:lnTo>
                <a:lnTo>
                  <a:pt x="765" y="745"/>
                </a:lnTo>
                <a:lnTo>
                  <a:pt x="761" y="751"/>
                </a:lnTo>
                <a:lnTo>
                  <a:pt x="756" y="754"/>
                </a:lnTo>
                <a:lnTo>
                  <a:pt x="747" y="760"/>
                </a:lnTo>
                <a:lnTo>
                  <a:pt x="747" y="760"/>
                </a:lnTo>
                <a:lnTo>
                  <a:pt x="739" y="769"/>
                </a:lnTo>
                <a:lnTo>
                  <a:pt x="738" y="773"/>
                </a:lnTo>
                <a:lnTo>
                  <a:pt x="734" y="774"/>
                </a:lnTo>
                <a:lnTo>
                  <a:pt x="734" y="774"/>
                </a:lnTo>
                <a:lnTo>
                  <a:pt x="732" y="773"/>
                </a:lnTo>
                <a:lnTo>
                  <a:pt x="732" y="773"/>
                </a:lnTo>
                <a:lnTo>
                  <a:pt x="732" y="773"/>
                </a:lnTo>
                <a:lnTo>
                  <a:pt x="728" y="776"/>
                </a:lnTo>
                <a:lnTo>
                  <a:pt x="728" y="776"/>
                </a:lnTo>
                <a:lnTo>
                  <a:pt x="726" y="780"/>
                </a:lnTo>
                <a:lnTo>
                  <a:pt x="725" y="782"/>
                </a:lnTo>
                <a:lnTo>
                  <a:pt x="725" y="782"/>
                </a:lnTo>
                <a:lnTo>
                  <a:pt x="721" y="784"/>
                </a:lnTo>
                <a:lnTo>
                  <a:pt x="717" y="784"/>
                </a:lnTo>
                <a:lnTo>
                  <a:pt x="717" y="784"/>
                </a:lnTo>
                <a:lnTo>
                  <a:pt x="697" y="798"/>
                </a:lnTo>
                <a:lnTo>
                  <a:pt x="686" y="806"/>
                </a:lnTo>
                <a:lnTo>
                  <a:pt x="677" y="811"/>
                </a:lnTo>
                <a:lnTo>
                  <a:pt x="677" y="811"/>
                </a:lnTo>
                <a:lnTo>
                  <a:pt x="671" y="813"/>
                </a:lnTo>
                <a:lnTo>
                  <a:pt x="671" y="813"/>
                </a:lnTo>
                <a:lnTo>
                  <a:pt x="669" y="811"/>
                </a:lnTo>
                <a:lnTo>
                  <a:pt x="668" y="811"/>
                </a:lnTo>
                <a:lnTo>
                  <a:pt x="668" y="811"/>
                </a:lnTo>
                <a:lnTo>
                  <a:pt x="668" y="813"/>
                </a:lnTo>
                <a:lnTo>
                  <a:pt x="666" y="815"/>
                </a:lnTo>
                <a:lnTo>
                  <a:pt x="666" y="815"/>
                </a:lnTo>
                <a:lnTo>
                  <a:pt x="647" y="820"/>
                </a:lnTo>
                <a:lnTo>
                  <a:pt x="647" y="820"/>
                </a:lnTo>
                <a:lnTo>
                  <a:pt x="636" y="826"/>
                </a:lnTo>
                <a:lnTo>
                  <a:pt x="625" y="830"/>
                </a:lnTo>
                <a:lnTo>
                  <a:pt x="603" y="833"/>
                </a:lnTo>
                <a:lnTo>
                  <a:pt x="603" y="833"/>
                </a:lnTo>
                <a:lnTo>
                  <a:pt x="601" y="833"/>
                </a:lnTo>
                <a:lnTo>
                  <a:pt x="601" y="831"/>
                </a:lnTo>
                <a:lnTo>
                  <a:pt x="601" y="831"/>
                </a:lnTo>
                <a:lnTo>
                  <a:pt x="600" y="831"/>
                </a:lnTo>
                <a:lnTo>
                  <a:pt x="600" y="831"/>
                </a:lnTo>
                <a:lnTo>
                  <a:pt x="566" y="833"/>
                </a:lnTo>
                <a:lnTo>
                  <a:pt x="566" y="833"/>
                </a:lnTo>
                <a:lnTo>
                  <a:pt x="548" y="833"/>
                </a:lnTo>
                <a:lnTo>
                  <a:pt x="548" y="833"/>
                </a:lnTo>
                <a:lnTo>
                  <a:pt x="544" y="833"/>
                </a:lnTo>
                <a:lnTo>
                  <a:pt x="543" y="833"/>
                </a:lnTo>
                <a:lnTo>
                  <a:pt x="541" y="833"/>
                </a:lnTo>
                <a:lnTo>
                  <a:pt x="541" y="833"/>
                </a:lnTo>
                <a:lnTo>
                  <a:pt x="541" y="833"/>
                </a:lnTo>
                <a:lnTo>
                  <a:pt x="541" y="833"/>
                </a:lnTo>
                <a:lnTo>
                  <a:pt x="541" y="833"/>
                </a:lnTo>
                <a:lnTo>
                  <a:pt x="543" y="833"/>
                </a:lnTo>
                <a:lnTo>
                  <a:pt x="543" y="833"/>
                </a:lnTo>
                <a:lnTo>
                  <a:pt x="543" y="833"/>
                </a:lnTo>
                <a:lnTo>
                  <a:pt x="541" y="833"/>
                </a:lnTo>
                <a:lnTo>
                  <a:pt x="535" y="833"/>
                </a:lnTo>
                <a:lnTo>
                  <a:pt x="531" y="833"/>
                </a:lnTo>
                <a:lnTo>
                  <a:pt x="530" y="833"/>
                </a:lnTo>
                <a:lnTo>
                  <a:pt x="530" y="833"/>
                </a:lnTo>
                <a:lnTo>
                  <a:pt x="530" y="830"/>
                </a:lnTo>
                <a:lnTo>
                  <a:pt x="528" y="830"/>
                </a:lnTo>
                <a:lnTo>
                  <a:pt x="528" y="830"/>
                </a:lnTo>
                <a:lnTo>
                  <a:pt x="528" y="830"/>
                </a:lnTo>
                <a:lnTo>
                  <a:pt x="526" y="830"/>
                </a:lnTo>
                <a:lnTo>
                  <a:pt x="526" y="830"/>
                </a:lnTo>
                <a:lnTo>
                  <a:pt x="524" y="831"/>
                </a:lnTo>
                <a:lnTo>
                  <a:pt x="522" y="831"/>
                </a:lnTo>
                <a:lnTo>
                  <a:pt x="522" y="831"/>
                </a:lnTo>
                <a:lnTo>
                  <a:pt x="520" y="830"/>
                </a:lnTo>
                <a:lnTo>
                  <a:pt x="519" y="828"/>
                </a:lnTo>
                <a:lnTo>
                  <a:pt x="519" y="828"/>
                </a:lnTo>
                <a:lnTo>
                  <a:pt x="480" y="820"/>
                </a:lnTo>
                <a:lnTo>
                  <a:pt x="462" y="817"/>
                </a:lnTo>
                <a:lnTo>
                  <a:pt x="441" y="811"/>
                </a:lnTo>
                <a:lnTo>
                  <a:pt x="441" y="811"/>
                </a:lnTo>
                <a:lnTo>
                  <a:pt x="425" y="804"/>
                </a:lnTo>
                <a:lnTo>
                  <a:pt x="408" y="797"/>
                </a:lnTo>
                <a:lnTo>
                  <a:pt x="392" y="787"/>
                </a:lnTo>
                <a:lnTo>
                  <a:pt x="377" y="776"/>
                </a:lnTo>
                <a:lnTo>
                  <a:pt x="377" y="776"/>
                </a:lnTo>
                <a:lnTo>
                  <a:pt x="355" y="760"/>
                </a:lnTo>
                <a:lnTo>
                  <a:pt x="344" y="751"/>
                </a:lnTo>
                <a:lnTo>
                  <a:pt x="336" y="741"/>
                </a:lnTo>
                <a:lnTo>
                  <a:pt x="336" y="741"/>
                </a:lnTo>
                <a:lnTo>
                  <a:pt x="324" y="728"/>
                </a:lnTo>
                <a:lnTo>
                  <a:pt x="314" y="717"/>
                </a:lnTo>
                <a:lnTo>
                  <a:pt x="305" y="703"/>
                </a:lnTo>
                <a:lnTo>
                  <a:pt x="298" y="690"/>
                </a:lnTo>
                <a:lnTo>
                  <a:pt x="298" y="690"/>
                </a:lnTo>
                <a:lnTo>
                  <a:pt x="287" y="668"/>
                </a:lnTo>
                <a:lnTo>
                  <a:pt x="279" y="647"/>
                </a:lnTo>
                <a:lnTo>
                  <a:pt x="279" y="647"/>
                </a:lnTo>
                <a:lnTo>
                  <a:pt x="276" y="646"/>
                </a:lnTo>
                <a:lnTo>
                  <a:pt x="274" y="642"/>
                </a:lnTo>
                <a:lnTo>
                  <a:pt x="274" y="642"/>
                </a:lnTo>
                <a:lnTo>
                  <a:pt x="274" y="635"/>
                </a:lnTo>
                <a:lnTo>
                  <a:pt x="274" y="629"/>
                </a:lnTo>
                <a:lnTo>
                  <a:pt x="274" y="629"/>
                </a:lnTo>
                <a:lnTo>
                  <a:pt x="268" y="614"/>
                </a:lnTo>
                <a:lnTo>
                  <a:pt x="267" y="605"/>
                </a:lnTo>
                <a:lnTo>
                  <a:pt x="265" y="598"/>
                </a:lnTo>
                <a:lnTo>
                  <a:pt x="265" y="598"/>
                </a:lnTo>
                <a:lnTo>
                  <a:pt x="263" y="579"/>
                </a:lnTo>
                <a:lnTo>
                  <a:pt x="263" y="579"/>
                </a:lnTo>
                <a:lnTo>
                  <a:pt x="263" y="570"/>
                </a:lnTo>
                <a:lnTo>
                  <a:pt x="263" y="565"/>
                </a:lnTo>
                <a:lnTo>
                  <a:pt x="263" y="565"/>
                </a:lnTo>
                <a:lnTo>
                  <a:pt x="263" y="557"/>
                </a:lnTo>
                <a:lnTo>
                  <a:pt x="263" y="557"/>
                </a:lnTo>
                <a:lnTo>
                  <a:pt x="263" y="554"/>
                </a:lnTo>
                <a:lnTo>
                  <a:pt x="263" y="552"/>
                </a:lnTo>
                <a:lnTo>
                  <a:pt x="263" y="552"/>
                </a:lnTo>
                <a:lnTo>
                  <a:pt x="261" y="546"/>
                </a:lnTo>
                <a:lnTo>
                  <a:pt x="261" y="546"/>
                </a:lnTo>
                <a:lnTo>
                  <a:pt x="261" y="543"/>
                </a:lnTo>
                <a:lnTo>
                  <a:pt x="261" y="543"/>
                </a:lnTo>
                <a:lnTo>
                  <a:pt x="263" y="535"/>
                </a:lnTo>
                <a:lnTo>
                  <a:pt x="265" y="528"/>
                </a:lnTo>
                <a:lnTo>
                  <a:pt x="265" y="528"/>
                </a:lnTo>
                <a:lnTo>
                  <a:pt x="267" y="510"/>
                </a:lnTo>
                <a:lnTo>
                  <a:pt x="267" y="500"/>
                </a:lnTo>
                <a:lnTo>
                  <a:pt x="268" y="491"/>
                </a:lnTo>
                <a:lnTo>
                  <a:pt x="268" y="491"/>
                </a:lnTo>
                <a:lnTo>
                  <a:pt x="278" y="467"/>
                </a:lnTo>
                <a:lnTo>
                  <a:pt x="283" y="456"/>
                </a:lnTo>
                <a:lnTo>
                  <a:pt x="287" y="445"/>
                </a:lnTo>
                <a:lnTo>
                  <a:pt x="316" y="395"/>
                </a:lnTo>
                <a:lnTo>
                  <a:pt x="316" y="395"/>
                </a:lnTo>
                <a:lnTo>
                  <a:pt x="325" y="388"/>
                </a:lnTo>
                <a:lnTo>
                  <a:pt x="333" y="381"/>
                </a:lnTo>
                <a:lnTo>
                  <a:pt x="338" y="372"/>
                </a:lnTo>
                <a:lnTo>
                  <a:pt x="348" y="362"/>
                </a:lnTo>
                <a:lnTo>
                  <a:pt x="348" y="362"/>
                </a:lnTo>
                <a:lnTo>
                  <a:pt x="351" y="361"/>
                </a:lnTo>
                <a:lnTo>
                  <a:pt x="351" y="361"/>
                </a:lnTo>
                <a:lnTo>
                  <a:pt x="368" y="349"/>
                </a:lnTo>
                <a:lnTo>
                  <a:pt x="381" y="338"/>
                </a:lnTo>
                <a:lnTo>
                  <a:pt x="381" y="338"/>
                </a:lnTo>
                <a:lnTo>
                  <a:pt x="395" y="327"/>
                </a:lnTo>
                <a:lnTo>
                  <a:pt x="401" y="324"/>
                </a:lnTo>
                <a:lnTo>
                  <a:pt x="408" y="320"/>
                </a:lnTo>
                <a:lnTo>
                  <a:pt x="408" y="320"/>
                </a:lnTo>
                <a:lnTo>
                  <a:pt x="412" y="316"/>
                </a:lnTo>
                <a:lnTo>
                  <a:pt x="417" y="315"/>
                </a:lnTo>
                <a:lnTo>
                  <a:pt x="428" y="313"/>
                </a:lnTo>
                <a:lnTo>
                  <a:pt x="428" y="313"/>
                </a:lnTo>
                <a:lnTo>
                  <a:pt x="438" y="309"/>
                </a:lnTo>
                <a:lnTo>
                  <a:pt x="447" y="303"/>
                </a:lnTo>
                <a:lnTo>
                  <a:pt x="447" y="303"/>
                </a:lnTo>
                <a:lnTo>
                  <a:pt x="452" y="303"/>
                </a:lnTo>
                <a:lnTo>
                  <a:pt x="452" y="303"/>
                </a:lnTo>
                <a:lnTo>
                  <a:pt x="463" y="298"/>
                </a:lnTo>
                <a:lnTo>
                  <a:pt x="473" y="294"/>
                </a:lnTo>
                <a:lnTo>
                  <a:pt x="473" y="294"/>
                </a:lnTo>
                <a:lnTo>
                  <a:pt x="482" y="292"/>
                </a:lnTo>
                <a:lnTo>
                  <a:pt x="491" y="292"/>
                </a:lnTo>
                <a:lnTo>
                  <a:pt x="500" y="292"/>
                </a:lnTo>
                <a:lnTo>
                  <a:pt x="511" y="289"/>
                </a:lnTo>
                <a:lnTo>
                  <a:pt x="511" y="289"/>
                </a:lnTo>
                <a:lnTo>
                  <a:pt x="530" y="292"/>
                </a:lnTo>
                <a:lnTo>
                  <a:pt x="530" y="292"/>
                </a:lnTo>
                <a:lnTo>
                  <a:pt x="539" y="292"/>
                </a:lnTo>
                <a:lnTo>
                  <a:pt x="541" y="292"/>
                </a:lnTo>
                <a:lnTo>
                  <a:pt x="541" y="292"/>
                </a:lnTo>
                <a:lnTo>
                  <a:pt x="541" y="292"/>
                </a:lnTo>
                <a:lnTo>
                  <a:pt x="541" y="292"/>
                </a:lnTo>
                <a:lnTo>
                  <a:pt x="539" y="292"/>
                </a:lnTo>
                <a:lnTo>
                  <a:pt x="539" y="292"/>
                </a:lnTo>
                <a:lnTo>
                  <a:pt x="539" y="292"/>
                </a:lnTo>
                <a:lnTo>
                  <a:pt x="539" y="292"/>
                </a:lnTo>
                <a:lnTo>
                  <a:pt x="539" y="292"/>
                </a:lnTo>
                <a:lnTo>
                  <a:pt x="541" y="292"/>
                </a:lnTo>
                <a:lnTo>
                  <a:pt x="543" y="292"/>
                </a:lnTo>
                <a:lnTo>
                  <a:pt x="546" y="292"/>
                </a:lnTo>
                <a:lnTo>
                  <a:pt x="546" y="292"/>
                </a:lnTo>
                <a:lnTo>
                  <a:pt x="550" y="291"/>
                </a:lnTo>
                <a:lnTo>
                  <a:pt x="550" y="291"/>
                </a:lnTo>
                <a:lnTo>
                  <a:pt x="555" y="292"/>
                </a:lnTo>
                <a:lnTo>
                  <a:pt x="555" y="292"/>
                </a:lnTo>
                <a:lnTo>
                  <a:pt x="563" y="294"/>
                </a:lnTo>
                <a:lnTo>
                  <a:pt x="563" y="294"/>
                </a:lnTo>
                <a:lnTo>
                  <a:pt x="577" y="296"/>
                </a:lnTo>
                <a:lnTo>
                  <a:pt x="577" y="296"/>
                </a:lnTo>
                <a:lnTo>
                  <a:pt x="592" y="298"/>
                </a:lnTo>
                <a:lnTo>
                  <a:pt x="607" y="302"/>
                </a:lnTo>
                <a:lnTo>
                  <a:pt x="607" y="302"/>
                </a:lnTo>
                <a:lnTo>
                  <a:pt x="616" y="305"/>
                </a:lnTo>
                <a:lnTo>
                  <a:pt x="620" y="309"/>
                </a:lnTo>
                <a:lnTo>
                  <a:pt x="625" y="307"/>
                </a:lnTo>
                <a:lnTo>
                  <a:pt x="625" y="307"/>
                </a:lnTo>
                <a:lnTo>
                  <a:pt x="629" y="313"/>
                </a:lnTo>
                <a:lnTo>
                  <a:pt x="635" y="315"/>
                </a:lnTo>
                <a:lnTo>
                  <a:pt x="647" y="318"/>
                </a:lnTo>
                <a:lnTo>
                  <a:pt x="647" y="318"/>
                </a:lnTo>
                <a:lnTo>
                  <a:pt x="657" y="326"/>
                </a:lnTo>
                <a:lnTo>
                  <a:pt x="668" y="335"/>
                </a:lnTo>
                <a:lnTo>
                  <a:pt x="668" y="335"/>
                </a:lnTo>
                <a:lnTo>
                  <a:pt x="684" y="346"/>
                </a:lnTo>
                <a:lnTo>
                  <a:pt x="692" y="351"/>
                </a:lnTo>
                <a:lnTo>
                  <a:pt x="693" y="357"/>
                </a:lnTo>
                <a:lnTo>
                  <a:pt x="693" y="361"/>
                </a:lnTo>
                <a:lnTo>
                  <a:pt x="693" y="361"/>
                </a:lnTo>
                <a:lnTo>
                  <a:pt x="692" y="366"/>
                </a:lnTo>
                <a:lnTo>
                  <a:pt x="693" y="368"/>
                </a:lnTo>
                <a:lnTo>
                  <a:pt x="695" y="370"/>
                </a:lnTo>
                <a:lnTo>
                  <a:pt x="699" y="368"/>
                </a:lnTo>
                <a:lnTo>
                  <a:pt x="699" y="368"/>
                </a:lnTo>
                <a:lnTo>
                  <a:pt x="708" y="368"/>
                </a:lnTo>
                <a:lnTo>
                  <a:pt x="712" y="368"/>
                </a:lnTo>
                <a:lnTo>
                  <a:pt x="714" y="370"/>
                </a:lnTo>
                <a:lnTo>
                  <a:pt x="714" y="370"/>
                </a:lnTo>
                <a:lnTo>
                  <a:pt x="714" y="375"/>
                </a:lnTo>
                <a:lnTo>
                  <a:pt x="712" y="379"/>
                </a:lnTo>
                <a:lnTo>
                  <a:pt x="708" y="388"/>
                </a:lnTo>
                <a:lnTo>
                  <a:pt x="708" y="388"/>
                </a:lnTo>
                <a:lnTo>
                  <a:pt x="708" y="390"/>
                </a:lnTo>
                <a:lnTo>
                  <a:pt x="712" y="394"/>
                </a:lnTo>
                <a:lnTo>
                  <a:pt x="717" y="395"/>
                </a:lnTo>
                <a:lnTo>
                  <a:pt x="717" y="395"/>
                </a:lnTo>
                <a:lnTo>
                  <a:pt x="717" y="401"/>
                </a:lnTo>
                <a:lnTo>
                  <a:pt x="717" y="405"/>
                </a:lnTo>
                <a:lnTo>
                  <a:pt x="717" y="410"/>
                </a:lnTo>
                <a:lnTo>
                  <a:pt x="717" y="414"/>
                </a:lnTo>
                <a:lnTo>
                  <a:pt x="717" y="414"/>
                </a:lnTo>
                <a:close/>
                <a:moveTo>
                  <a:pt x="848" y="887"/>
                </a:moveTo>
                <a:lnTo>
                  <a:pt x="848" y="887"/>
                </a:lnTo>
                <a:lnTo>
                  <a:pt x="850" y="887"/>
                </a:lnTo>
                <a:lnTo>
                  <a:pt x="852" y="887"/>
                </a:lnTo>
                <a:lnTo>
                  <a:pt x="852" y="887"/>
                </a:lnTo>
                <a:lnTo>
                  <a:pt x="850" y="890"/>
                </a:lnTo>
                <a:lnTo>
                  <a:pt x="848" y="890"/>
                </a:lnTo>
                <a:lnTo>
                  <a:pt x="846" y="890"/>
                </a:lnTo>
                <a:lnTo>
                  <a:pt x="848" y="887"/>
                </a:lnTo>
                <a:lnTo>
                  <a:pt x="848" y="887"/>
                </a:lnTo>
                <a:close/>
                <a:moveTo>
                  <a:pt x="850" y="883"/>
                </a:moveTo>
                <a:lnTo>
                  <a:pt x="850" y="883"/>
                </a:lnTo>
                <a:lnTo>
                  <a:pt x="859" y="870"/>
                </a:lnTo>
                <a:lnTo>
                  <a:pt x="864" y="865"/>
                </a:lnTo>
                <a:lnTo>
                  <a:pt x="870" y="861"/>
                </a:lnTo>
                <a:lnTo>
                  <a:pt x="870" y="861"/>
                </a:lnTo>
                <a:lnTo>
                  <a:pt x="870" y="859"/>
                </a:lnTo>
                <a:lnTo>
                  <a:pt x="868" y="859"/>
                </a:lnTo>
                <a:lnTo>
                  <a:pt x="866" y="857"/>
                </a:lnTo>
                <a:lnTo>
                  <a:pt x="866" y="855"/>
                </a:lnTo>
                <a:lnTo>
                  <a:pt x="866" y="855"/>
                </a:lnTo>
                <a:lnTo>
                  <a:pt x="874" y="852"/>
                </a:lnTo>
                <a:lnTo>
                  <a:pt x="881" y="844"/>
                </a:lnTo>
                <a:lnTo>
                  <a:pt x="881" y="844"/>
                </a:lnTo>
                <a:lnTo>
                  <a:pt x="883" y="846"/>
                </a:lnTo>
                <a:lnTo>
                  <a:pt x="883" y="848"/>
                </a:lnTo>
                <a:lnTo>
                  <a:pt x="879" y="854"/>
                </a:lnTo>
                <a:lnTo>
                  <a:pt x="877" y="859"/>
                </a:lnTo>
                <a:lnTo>
                  <a:pt x="877" y="861"/>
                </a:lnTo>
                <a:lnTo>
                  <a:pt x="877" y="863"/>
                </a:lnTo>
                <a:lnTo>
                  <a:pt x="877" y="863"/>
                </a:lnTo>
                <a:lnTo>
                  <a:pt x="874" y="868"/>
                </a:lnTo>
                <a:lnTo>
                  <a:pt x="872" y="870"/>
                </a:lnTo>
                <a:lnTo>
                  <a:pt x="872" y="872"/>
                </a:lnTo>
                <a:lnTo>
                  <a:pt x="872" y="872"/>
                </a:lnTo>
                <a:lnTo>
                  <a:pt x="866" y="877"/>
                </a:lnTo>
                <a:lnTo>
                  <a:pt x="863" y="881"/>
                </a:lnTo>
                <a:lnTo>
                  <a:pt x="861" y="885"/>
                </a:lnTo>
                <a:lnTo>
                  <a:pt x="855" y="888"/>
                </a:lnTo>
                <a:lnTo>
                  <a:pt x="855" y="888"/>
                </a:lnTo>
                <a:lnTo>
                  <a:pt x="855" y="887"/>
                </a:lnTo>
                <a:lnTo>
                  <a:pt x="853" y="887"/>
                </a:lnTo>
                <a:lnTo>
                  <a:pt x="852" y="885"/>
                </a:lnTo>
                <a:lnTo>
                  <a:pt x="850" y="883"/>
                </a:lnTo>
                <a:lnTo>
                  <a:pt x="850" y="88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" name="Freeform 4808"/>
          <p:cNvSpPr>
            <a:spLocks noEditPoints="1"/>
          </p:cNvSpPr>
          <p:nvPr/>
        </p:nvSpPr>
        <p:spPr bwMode="auto">
          <a:xfrm flipH="1">
            <a:off x="8103350" y="863715"/>
            <a:ext cx="1441523" cy="1434387"/>
          </a:xfrm>
          <a:custGeom>
            <a:avLst/>
            <a:gdLst>
              <a:gd name="T0" fmla="*/ 747 w 1213"/>
              <a:gd name="T1" fmla="*/ 568 h 1204"/>
              <a:gd name="T2" fmla="*/ 872 w 1213"/>
              <a:gd name="T3" fmla="*/ 616 h 1204"/>
              <a:gd name="T4" fmla="*/ 996 w 1213"/>
              <a:gd name="T5" fmla="*/ 634 h 1204"/>
              <a:gd name="T6" fmla="*/ 1154 w 1213"/>
              <a:gd name="T7" fmla="*/ 572 h 1204"/>
              <a:gd name="T8" fmla="*/ 1213 w 1213"/>
              <a:gd name="T9" fmla="*/ 437 h 1204"/>
              <a:gd name="T10" fmla="*/ 1174 w 1213"/>
              <a:gd name="T11" fmla="*/ 294 h 1204"/>
              <a:gd name="T12" fmla="*/ 1121 w 1213"/>
              <a:gd name="T13" fmla="*/ 198 h 1204"/>
              <a:gd name="T14" fmla="*/ 1025 w 1213"/>
              <a:gd name="T15" fmla="*/ 119 h 1204"/>
              <a:gd name="T16" fmla="*/ 847 w 1213"/>
              <a:gd name="T17" fmla="*/ 44 h 1204"/>
              <a:gd name="T18" fmla="*/ 710 w 1213"/>
              <a:gd name="T19" fmla="*/ 12 h 1204"/>
              <a:gd name="T20" fmla="*/ 622 w 1213"/>
              <a:gd name="T21" fmla="*/ 1 h 1204"/>
              <a:gd name="T22" fmla="*/ 547 w 1213"/>
              <a:gd name="T23" fmla="*/ 9 h 1204"/>
              <a:gd name="T24" fmla="*/ 365 w 1213"/>
              <a:gd name="T25" fmla="*/ 58 h 1204"/>
              <a:gd name="T26" fmla="*/ 243 w 1213"/>
              <a:gd name="T27" fmla="*/ 130 h 1204"/>
              <a:gd name="T28" fmla="*/ 100 w 1213"/>
              <a:gd name="T29" fmla="*/ 283 h 1204"/>
              <a:gd name="T30" fmla="*/ 15 w 1213"/>
              <a:gd name="T31" fmla="*/ 483 h 1204"/>
              <a:gd name="T32" fmla="*/ 0 w 1213"/>
              <a:gd name="T33" fmla="*/ 627 h 1204"/>
              <a:gd name="T34" fmla="*/ 34 w 1213"/>
              <a:gd name="T35" fmla="*/ 811 h 1204"/>
              <a:gd name="T36" fmla="*/ 186 w 1213"/>
              <a:gd name="T37" fmla="*/ 1044 h 1204"/>
              <a:gd name="T38" fmla="*/ 538 w 1213"/>
              <a:gd name="T39" fmla="*/ 1199 h 1204"/>
              <a:gd name="T40" fmla="*/ 600 w 1213"/>
              <a:gd name="T41" fmla="*/ 1201 h 1204"/>
              <a:gd name="T42" fmla="*/ 674 w 1213"/>
              <a:gd name="T43" fmla="*/ 1192 h 1204"/>
              <a:gd name="T44" fmla="*/ 760 w 1213"/>
              <a:gd name="T45" fmla="*/ 1162 h 1204"/>
              <a:gd name="T46" fmla="*/ 871 w 1213"/>
              <a:gd name="T47" fmla="*/ 1090 h 1204"/>
              <a:gd name="T48" fmla="*/ 900 w 1213"/>
              <a:gd name="T49" fmla="*/ 1050 h 1204"/>
              <a:gd name="T50" fmla="*/ 946 w 1213"/>
              <a:gd name="T51" fmla="*/ 997 h 1204"/>
              <a:gd name="T52" fmla="*/ 972 w 1213"/>
              <a:gd name="T53" fmla="*/ 956 h 1204"/>
              <a:gd name="T54" fmla="*/ 979 w 1213"/>
              <a:gd name="T55" fmla="*/ 903 h 1204"/>
              <a:gd name="T56" fmla="*/ 996 w 1213"/>
              <a:gd name="T57" fmla="*/ 864 h 1204"/>
              <a:gd name="T58" fmla="*/ 986 w 1213"/>
              <a:gd name="T59" fmla="*/ 872 h 1204"/>
              <a:gd name="T60" fmla="*/ 968 w 1213"/>
              <a:gd name="T61" fmla="*/ 879 h 1204"/>
              <a:gd name="T62" fmla="*/ 920 w 1213"/>
              <a:gd name="T63" fmla="*/ 934 h 1204"/>
              <a:gd name="T64" fmla="*/ 931 w 1213"/>
              <a:gd name="T65" fmla="*/ 895 h 1204"/>
              <a:gd name="T66" fmla="*/ 896 w 1213"/>
              <a:gd name="T67" fmla="*/ 938 h 1204"/>
              <a:gd name="T68" fmla="*/ 893 w 1213"/>
              <a:gd name="T69" fmla="*/ 919 h 1204"/>
              <a:gd name="T70" fmla="*/ 926 w 1213"/>
              <a:gd name="T71" fmla="*/ 837 h 1204"/>
              <a:gd name="T72" fmla="*/ 885 w 1213"/>
              <a:gd name="T73" fmla="*/ 890 h 1204"/>
              <a:gd name="T74" fmla="*/ 788 w 1213"/>
              <a:gd name="T75" fmla="*/ 903 h 1204"/>
              <a:gd name="T76" fmla="*/ 830 w 1213"/>
              <a:gd name="T77" fmla="*/ 829 h 1204"/>
              <a:gd name="T78" fmla="*/ 845 w 1213"/>
              <a:gd name="T79" fmla="*/ 735 h 1204"/>
              <a:gd name="T80" fmla="*/ 826 w 1213"/>
              <a:gd name="T81" fmla="*/ 767 h 1204"/>
              <a:gd name="T82" fmla="*/ 777 w 1213"/>
              <a:gd name="T83" fmla="*/ 785 h 1204"/>
              <a:gd name="T84" fmla="*/ 747 w 1213"/>
              <a:gd name="T85" fmla="*/ 809 h 1204"/>
              <a:gd name="T86" fmla="*/ 701 w 1213"/>
              <a:gd name="T87" fmla="*/ 831 h 1204"/>
              <a:gd name="T88" fmla="*/ 609 w 1213"/>
              <a:gd name="T89" fmla="*/ 838 h 1204"/>
              <a:gd name="T90" fmla="*/ 595 w 1213"/>
              <a:gd name="T91" fmla="*/ 837 h 1204"/>
              <a:gd name="T92" fmla="*/ 519 w 1213"/>
              <a:gd name="T93" fmla="*/ 814 h 1204"/>
              <a:gd name="T94" fmla="*/ 407 w 1213"/>
              <a:gd name="T95" fmla="*/ 702 h 1204"/>
              <a:gd name="T96" fmla="*/ 394 w 1213"/>
              <a:gd name="T97" fmla="*/ 640 h 1204"/>
              <a:gd name="T98" fmla="*/ 392 w 1213"/>
              <a:gd name="T99" fmla="*/ 629 h 1204"/>
              <a:gd name="T100" fmla="*/ 422 w 1213"/>
              <a:gd name="T101" fmla="*/ 529 h 1204"/>
              <a:gd name="T102" fmla="*/ 493 w 1213"/>
              <a:gd name="T103" fmla="*/ 459 h 1204"/>
              <a:gd name="T104" fmla="*/ 545 w 1213"/>
              <a:gd name="T105" fmla="*/ 439 h 1204"/>
              <a:gd name="T106" fmla="*/ 604 w 1213"/>
              <a:gd name="T107" fmla="*/ 439 h 1204"/>
              <a:gd name="T108" fmla="*/ 615 w 1213"/>
              <a:gd name="T109" fmla="*/ 439 h 1204"/>
              <a:gd name="T110" fmla="*/ 681 w 1213"/>
              <a:gd name="T111" fmla="*/ 461 h 1204"/>
              <a:gd name="T112" fmla="*/ 725 w 1213"/>
              <a:gd name="T113" fmla="*/ 500 h 1204"/>
              <a:gd name="T114" fmla="*/ 924 w 1213"/>
              <a:gd name="T115" fmla="*/ 975 h 1204"/>
              <a:gd name="T116" fmla="*/ 946 w 1213"/>
              <a:gd name="T117" fmla="*/ 945 h 1204"/>
              <a:gd name="T118" fmla="*/ 950 w 1213"/>
              <a:gd name="T119" fmla="*/ 958 h 1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13" h="1204">
                <a:moveTo>
                  <a:pt x="712" y="548"/>
                </a:moveTo>
                <a:lnTo>
                  <a:pt x="712" y="548"/>
                </a:lnTo>
                <a:lnTo>
                  <a:pt x="716" y="548"/>
                </a:lnTo>
                <a:lnTo>
                  <a:pt x="720" y="548"/>
                </a:lnTo>
                <a:lnTo>
                  <a:pt x="720" y="548"/>
                </a:lnTo>
                <a:lnTo>
                  <a:pt x="720" y="551"/>
                </a:lnTo>
                <a:lnTo>
                  <a:pt x="722" y="555"/>
                </a:lnTo>
                <a:lnTo>
                  <a:pt x="722" y="559"/>
                </a:lnTo>
                <a:lnTo>
                  <a:pt x="725" y="561"/>
                </a:lnTo>
                <a:lnTo>
                  <a:pt x="725" y="561"/>
                </a:lnTo>
                <a:lnTo>
                  <a:pt x="733" y="562"/>
                </a:lnTo>
                <a:lnTo>
                  <a:pt x="736" y="562"/>
                </a:lnTo>
                <a:lnTo>
                  <a:pt x="740" y="564"/>
                </a:lnTo>
                <a:lnTo>
                  <a:pt x="740" y="564"/>
                </a:lnTo>
                <a:lnTo>
                  <a:pt x="744" y="568"/>
                </a:lnTo>
                <a:lnTo>
                  <a:pt x="747" y="568"/>
                </a:lnTo>
                <a:lnTo>
                  <a:pt x="747" y="568"/>
                </a:lnTo>
                <a:lnTo>
                  <a:pt x="755" y="575"/>
                </a:lnTo>
                <a:lnTo>
                  <a:pt x="760" y="577"/>
                </a:lnTo>
                <a:lnTo>
                  <a:pt x="768" y="577"/>
                </a:lnTo>
                <a:lnTo>
                  <a:pt x="768" y="577"/>
                </a:lnTo>
                <a:lnTo>
                  <a:pt x="780" y="581"/>
                </a:lnTo>
                <a:lnTo>
                  <a:pt x="793" y="585"/>
                </a:lnTo>
                <a:lnTo>
                  <a:pt x="793" y="585"/>
                </a:lnTo>
                <a:lnTo>
                  <a:pt x="795" y="586"/>
                </a:lnTo>
                <a:lnTo>
                  <a:pt x="795" y="586"/>
                </a:lnTo>
                <a:lnTo>
                  <a:pt x="795" y="586"/>
                </a:lnTo>
                <a:lnTo>
                  <a:pt x="836" y="597"/>
                </a:lnTo>
                <a:lnTo>
                  <a:pt x="856" y="605"/>
                </a:lnTo>
                <a:lnTo>
                  <a:pt x="865" y="610"/>
                </a:lnTo>
                <a:lnTo>
                  <a:pt x="872" y="616"/>
                </a:lnTo>
                <a:lnTo>
                  <a:pt x="872" y="616"/>
                </a:lnTo>
                <a:lnTo>
                  <a:pt x="885" y="618"/>
                </a:lnTo>
                <a:lnTo>
                  <a:pt x="902" y="621"/>
                </a:lnTo>
                <a:lnTo>
                  <a:pt x="902" y="621"/>
                </a:lnTo>
                <a:lnTo>
                  <a:pt x="907" y="625"/>
                </a:lnTo>
                <a:lnTo>
                  <a:pt x="913" y="627"/>
                </a:lnTo>
                <a:lnTo>
                  <a:pt x="913" y="627"/>
                </a:lnTo>
                <a:lnTo>
                  <a:pt x="926" y="629"/>
                </a:lnTo>
                <a:lnTo>
                  <a:pt x="940" y="631"/>
                </a:lnTo>
                <a:lnTo>
                  <a:pt x="953" y="632"/>
                </a:lnTo>
                <a:lnTo>
                  <a:pt x="959" y="634"/>
                </a:lnTo>
                <a:lnTo>
                  <a:pt x="963" y="636"/>
                </a:lnTo>
                <a:lnTo>
                  <a:pt x="963" y="636"/>
                </a:lnTo>
                <a:lnTo>
                  <a:pt x="968" y="636"/>
                </a:lnTo>
                <a:lnTo>
                  <a:pt x="972" y="634"/>
                </a:lnTo>
                <a:lnTo>
                  <a:pt x="972" y="634"/>
                </a:lnTo>
                <a:lnTo>
                  <a:pt x="996" y="634"/>
                </a:lnTo>
                <a:lnTo>
                  <a:pt x="1018" y="632"/>
                </a:lnTo>
                <a:lnTo>
                  <a:pt x="1038" y="632"/>
                </a:lnTo>
                <a:lnTo>
                  <a:pt x="1058" y="632"/>
                </a:lnTo>
                <a:lnTo>
                  <a:pt x="1058" y="632"/>
                </a:lnTo>
                <a:lnTo>
                  <a:pt x="1069" y="627"/>
                </a:lnTo>
                <a:lnTo>
                  <a:pt x="1080" y="625"/>
                </a:lnTo>
                <a:lnTo>
                  <a:pt x="1093" y="621"/>
                </a:lnTo>
                <a:lnTo>
                  <a:pt x="1104" y="618"/>
                </a:lnTo>
                <a:lnTo>
                  <a:pt x="1104" y="618"/>
                </a:lnTo>
                <a:lnTo>
                  <a:pt x="1110" y="612"/>
                </a:lnTo>
                <a:lnTo>
                  <a:pt x="1117" y="607"/>
                </a:lnTo>
                <a:lnTo>
                  <a:pt x="1128" y="596"/>
                </a:lnTo>
                <a:lnTo>
                  <a:pt x="1128" y="596"/>
                </a:lnTo>
                <a:lnTo>
                  <a:pt x="1141" y="583"/>
                </a:lnTo>
                <a:lnTo>
                  <a:pt x="1154" y="572"/>
                </a:lnTo>
                <a:lnTo>
                  <a:pt x="1154" y="572"/>
                </a:lnTo>
                <a:lnTo>
                  <a:pt x="1159" y="570"/>
                </a:lnTo>
                <a:lnTo>
                  <a:pt x="1163" y="566"/>
                </a:lnTo>
                <a:lnTo>
                  <a:pt x="1167" y="561"/>
                </a:lnTo>
                <a:lnTo>
                  <a:pt x="1172" y="557"/>
                </a:lnTo>
                <a:lnTo>
                  <a:pt x="1172" y="557"/>
                </a:lnTo>
                <a:lnTo>
                  <a:pt x="1180" y="539"/>
                </a:lnTo>
                <a:lnTo>
                  <a:pt x="1183" y="529"/>
                </a:lnTo>
                <a:lnTo>
                  <a:pt x="1187" y="520"/>
                </a:lnTo>
                <a:lnTo>
                  <a:pt x="1187" y="520"/>
                </a:lnTo>
                <a:lnTo>
                  <a:pt x="1191" y="516"/>
                </a:lnTo>
                <a:lnTo>
                  <a:pt x="1194" y="513"/>
                </a:lnTo>
                <a:lnTo>
                  <a:pt x="1194" y="513"/>
                </a:lnTo>
                <a:lnTo>
                  <a:pt x="1204" y="491"/>
                </a:lnTo>
                <a:lnTo>
                  <a:pt x="1209" y="465"/>
                </a:lnTo>
                <a:lnTo>
                  <a:pt x="1211" y="452"/>
                </a:lnTo>
                <a:lnTo>
                  <a:pt x="1213" y="437"/>
                </a:lnTo>
                <a:lnTo>
                  <a:pt x="1213" y="424"/>
                </a:lnTo>
                <a:lnTo>
                  <a:pt x="1211" y="410"/>
                </a:lnTo>
                <a:lnTo>
                  <a:pt x="1211" y="410"/>
                </a:lnTo>
                <a:lnTo>
                  <a:pt x="1205" y="393"/>
                </a:lnTo>
                <a:lnTo>
                  <a:pt x="1205" y="393"/>
                </a:lnTo>
                <a:lnTo>
                  <a:pt x="1187" y="345"/>
                </a:lnTo>
                <a:lnTo>
                  <a:pt x="1187" y="345"/>
                </a:lnTo>
                <a:lnTo>
                  <a:pt x="1181" y="321"/>
                </a:lnTo>
                <a:lnTo>
                  <a:pt x="1180" y="312"/>
                </a:lnTo>
                <a:lnTo>
                  <a:pt x="1180" y="303"/>
                </a:lnTo>
                <a:lnTo>
                  <a:pt x="1180" y="303"/>
                </a:lnTo>
                <a:lnTo>
                  <a:pt x="1178" y="299"/>
                </a:lnTo>
                <a:lnTo>
                  <a:pt x="1176" y="299"/>
                </a:lnTo>
                <a:lnTo>
                  <a:pt x="1174" y="298"/>
                </a:lnTo>
                <a:lnTo>
                  <a:pt x="1174" y="294"/>
                </a:lnTo>
                <a:lnTo>
                  <a:pt x="1174" y="294"/>
                </a:lnTo>
                <a:lnTo>
                  <a:pt x="1176" y="287"/>
                </a:lnTo>
                <a:lnTo>
                  <a:pt x="1176" y="277"/>
                </a:lnTo>
                <a:lnTo>
                  <a:pt x="1174" y="266"/>
                </a:lnTo>
                <a:lnTo>
                  <a:pt x="1170" y="255"/>
                </a:lnTo>
                <a:lnTo>
                  <a:pt x="1170" y="255"/>
                </a:lnTo>
                <a:lnTo>
                  <a:pt x="1167" y="253"/>
                </a:lnTo>
                <a:lnTo>
                  <a:pt x="1161" y="250"/>
                </a:lnTo>
                <a:lnTo>
                  <a:pt x="1154" y="246"/>
                </a:lnTo>
                <a:lnTo>
                  <a:pt x="1148" y="242"/>
                </a:lnTo>
                <a:lnTo>
                  <a:pt x="1148" y="242"/>
                </a:lnTo>
                <a:lnTo>
                  <a:pt x="1141" y="231"/>
                </a:lnTo>
                <a:lnTo>
                  <a:pt x="1135" y="220"/>
                </a:lnTo>
                <a:lnTo>
                  <a:pt x="1132" y="209"/>
                </a:lnTo>
                <a:lnTo>
                  <a:pt x="1124" y="200"/>
                </a:lnTo>
                <a:lnTo>
                  <a:pt x="1124" y="200"/>
                </a:lnTo>
                <a:lnTo>
                  <a:pt x="1121" y="198"/>
                </a:lnTo>
                <a:lnTo>
                  <a:pt x="1115" y="196"/>
                </a:lnTo>
                <a:lnTo>
                  <a:pt x="1110" y="195"/>
                </a:lnTo>
                <a:lnTo>
                  <a:pt x="1104" y="193"/>
                </a:lnTo>
                <a:lnTo>
                  <a:pt x="1104" y="193"/>
                </a:lnTo>
                <a:lnTo>
                  <a:pt x="1091" y="182"/>
                </a:lnTo>
                <a:lnTo>
                  <a:pt x="1078" y="167"/>
                </a:lnTo>
                <a:lnTo>
                  <a:pt x="1056" y="141"/>
                </a:lnTo>
                <a:lnTo>
                  <a:pt x="1056" y="141"/>
                </a:lnTo>
                <a:lnTo>
                  <a:pt x="1053" y="134"/>
                </a:lnTo>
                <a:lnTo>
                  <a:pt x="1049" y="128"/>
                </a:lnTo>
                <a:lnTo>
                  <a:pt x="1047" y="123"/>
                </a:lnTo>
                <a:lnTo>
                  <a:pt x="1042" y="119"/>
                </a:lnTo>
                <a:lnTo>
                  <a:pt x="1042" y="119"/>
                </a:lnTo>
                <a:lnTo>
                  <a:pt x="1036" y="117"/>
                </a:lnTo>
                <a:lnTo>
                  <a:pt x="1031" y="117"/>
                </a:lnTo>
                <a:lnTo>
                  <a:pt x="1025" y="119"/>
                </a:lnTo>
                <a:lnTo>
                  <a:pt x="1020" y="125"/>
                </a:lnTo>
                <a:lnTo>
                  <a:pt x="1020" y="125"/>
                </a:lnTo>
                <a:lnTo>
                  <a:pt x="1009" y="123"/>
                </a:lnTo>
                <a:lnTo>
                  <a:pt x="996" y="119"/>
                </a:lnTo>
                <a:lnTo>
                  <a:pt x="983" y="112"/>
                </a:lnTo>
                <a:lnTo>
                  <a:pt x="970" y="103"/>
                </a:lnTo>
                <a:lnTo>
                  <a:pt x="970" y="103"/>
                </a:lnTo>
                <a:lnTo>
                  <a:pt x="942" y="84"/>
                </a:lnTo>
                <a:lnTo>
                  <a:pt x="929" y="77"/>
                </a:lnTo>
                <a:lnTo>
                  <a:pt x="915" y="71"/>
                </a:lnTo>
                <a:lnTo>
                  <a:pt x="915" y="71"/>
                </a:lnTo>
                <a:lnTo>
                  <a:pt x="907" y="66"/>
                </a:lnTo>
                <a:lnTo>
                  <a:pt x="900" y="60"/>
                </a:lnTo>
                <a:lnTo>
                  <a:pt x="882" y="55"/>
                </a:lnTo>
                <a:lnTo>
                  <a:pt x="863" y="49"/>
                </a:lnTo>
                <a:lnTo>
                  <a:pt x="847" y="44"/>
                </a:lnTo>
                <a:lnTo>
                  <a:pt x="847" y="44"/>
                </a:lnTo>
                <a:lnTo>
                  <a:pt x="841" y="38"/>
                </a:lnTo>
                <a:lnTo>
                  <a:pt x="834" y="34"/>
                </a:lnTo>
                <a:lnTo>
                  <a:pt x="834" y="34"/>
                </a:lnTo>
                <a:lnTo>
                  <a:pt x="819" y="33"/>
                </a:lnTo>
                <a:lnTo>
                  <a:pt x="802" y="31"/>
                </a:lnTo>
                <a:lnTo>
                  <a:pt x="802" y="31"/>
                </a:lnTo>
                <a:lnTo>
                  <a:pt x="777" y="25"/>
                </a:lnTo>
                <a:lnTo>
                  <a:pt x="766" y="23"/>
                </a:lnTo>
                <a:lnTo>
                  <a:pt x="755" y="22"/>
                </a:lnTo>
                <a:lnTo>
                  <a:pt x="755" y="22"/>
                </a:lnTo>
                <a:lnTo>
                  <a:pt x="747" y="16"/>
                </a:lnTo>
                <a:lnTo>
                  <a:pt x="740" y="14"/>
                </a:lnTo>
                <a:lnTo>
                  <a:pt x="733" y="12"/>
                </a:lnTo>
                <a:lnTo>
                  <a:pt x="725" y="12"/>
                </a:lnTo>
                <a:lnTo>
                  <a:pt x="710" y="12"/>
                </a:lnTo>
                <a:lnTo>
                  <a:pt x="696" y="12"/>
                </a:lnTo>
                <a:lnTo>
                  <a:pt x="696" y="12"/>
                </a:lnTo>
                <a:lnTo>
                  <a:pt x="687" y="9"/>
                </a:lnTo>
                <a:lnTo>
                  <a:pt x="681" y="7"/>
                </a:lnTo>
                <a:lnTo>
                  <a:pt x="676" y="5"/>
                </a:lnTo>
                <a:lnTo>
                  <a:pt x="676" y="5"/>
                </a:lnTo>
                <a:lnTo>
                  <a:pt x="664" y="7"/>
                </a:lnTo>
                <a:lnTo>
                  <a:pt x="653" y="7"/>
                </a:lnTo>
                <a:lnTo>
                  <a:pt x="653" y="7"/>
                </a:lnTo>
                <a:lnTo>
                  <a:pt x="642" y="3"/>
                </a:lnTo>
                <a:lnTo>
                  <a:pt x="642" y="3"/>
                </a:lnTo>
                <a:lnTo>
                  <a:pt x="637" y="1"/>
                </a:lnTo>
                <a:lnTo>
                  <a:pt x="631" y="1"/>
                </a:lnTo>
                <a:lnTo>
                  <a:pt x="631" y="1"/>
                </a:lnTo>
                <a:lnTo>
                  <a:pt x="622" y="1"/>
                </a:lnTo>
                <a:lnTo>
                  <a:pt x="622" y="1"/>
                </a:lnTo>
                <a:lnTo>
                  <a:pt x="615" y="3"/>
                </a:lnTo>
                <a:lnTo>
                  <a:pt x="615" y="3"/>
                </a:lnTo>
                <a:lnTo>
                  <a:pt x="611" y="1"/>
                </a:lnTo>
                <a:lnTo>
                  <a:pt x="611" y="1"/>
                </a:lnTo>
                <a:lnTo>
                  <a:pt x="607" y="0"/>
                </a:lnTo>
                <a:lnTo>
                  <a:pt x="607" y="0"/>
                </a:lnTo>
                <a:lnTo>
                  <a:pt x="607" y="0"/>
                </a:lnTo>
                <a:lnTo>
                  <a:pt x="606" y="0"/>
                </a:lnTo>
                <a:lnTo>
                  <a:pt x="604" y="0"/>
                </a:lnTo>
                <a:lnTo>
                  <a:pt x="604" y="0"/>
                </a:lnTo>
                <a:lnTo>
                  <a:pt x="602" y="0"/>
                </a:lnTo>
                <a:lnTo>
                  <a:pt x="602" y="0"/>
                </a:lnTo>
                <a:lnTo>
                  <a:pt x="593" y="3"/>
                </a:lnTo>
                <a:lnTo>
                  <a:pt x="584" y="7"/>
                </a:lnTo>
                <a:lnTo>
                  <a:pt x="584" y="7"/>
                </a:lnTo>
                <a:lnTo>
                  <a:pt x="547" y="9"/>
                </a:lnTo>
                <a:lnTo>
                  <a:pt x="530" y="12"/>
                </a:lnTo>
                <a:lnTo>
                  <a:pt x="521" y="14"/>
                </a:lnTo>
                <a:lnTo>
                  <a:pt x="514" y="20"/>
                </a:lnTo>
                <a:lnTo>
                  <a:pt x="514" y="20"/>
                </a:lnTo>
                <a:lnTo>
                  <a:pt x="499" y="20"/>
                </a:lnTo>
                <a:lnTo>
                  <a:pt x="484" y="22"/>
                </a:lnTo>
                <a:lnTo>
                  <a:pt x="457" y="29"/>
                </a:lnTo>
                <a:lnTo>
                  <a:pt x="457" y="29"/>
                </a:lnTo>
                <a:lnTo>
                  <a:pt x="427" y="36"/>
                </a:lnTo>
                <a:lnTo>
                  <a:pt x="412" y="40"/>
                </a:lnTo>
                <a:lnTo>
                  <a:pt x="394" y="44"/>
                </a:lnTo>
                <a:lnTo>
                  <a:pt x="394" y="44"/>
                </a:lnTo>
                <a:lnTo>
                  <a:pt x="381" y="53"/>
                </a:lnTo>
                <a:lnTo>
                  <a:pt x="374" y="55"/>
                </a:lnTo>
                <a:lnTo>
                  <a:pt x="365" y="58"/>
                </a:lnTo>
                <a:lnTo>
                  <a:pt x="365" y="58"/>
                </a:lnTo>
                <a:lnTo>
                  <a:pt x="363" y="60"/>
                </a:lnTo>
                <a:lnTo>
                  <a:pt x="363" y="62"/>
                </a:lnTo>
                <a:lnTo>
                  <a:pt x="361" y="64"/>
                </a:lnTo>
                <a:lnTo>
                  <a:pt x="361" y="64"/>
                </a:lnTo>
                <a:lnTo>
                  <a:pt x="352" y="68"/>
                </a:lnTo>
                <a:lnTo>
                  <a:pt x="343" y="71"/>
                </a:lnTo>
                <a:lnTo>
                  <a:pt x="328" y="80"/>
                </a:lnTo>
                <a:lnTo>
                  <a:pt x="311" y="92"/>
                </a:lnTo>
                <a:lnTo>
                  <a:pt x="302" y="95"/>
                </a:lnTo>
                <a:lnTo>
                  <a:pt x="295" y="99"/>
                </a:lnTo>
                <a:lnTo>
                  <a:pt x="295" y="99"/>
                </a:lnTo>
                <a:lnTo>
                  <a:pt x="293" y="104"/>
                </a:lnTo>
                <a:lnTo>
                  <a:pt x="293" y="104"/>
                </a:lnTo>
                <a:lnTo>
                  <a:pt x="269" y="115"/>
                </a:lnTo>
                <a:lnTo>
                  <a:pt x="243" y="130"/>
                </a:lnTo>
                <a:lnTo>
                  <a:pt x="243" y="130"/>
                </a:lnTo>
                <a:lnTo>
                  <a:pt x="223" y="147"/>
                </a:lnTo>
                <a:lnTo>
                  <a:pt x="216" y="156"/>
                </a:lnTo>
                <a:lnTo>
                  <a:pt x="208" y="165"/>
                </a:lnTo>
                <a:lnTo>
                  <a:pt x="208" y="165"/>
                </a:lnTo>
                <a:lnTo>
                  <a:pt x="201" y="169"/>
                </a:lnTo>
                <a:lnTo>
                  <a:pt x="194" y="172"/>
                </a:lnTo>
                <a:lnTo>
                  <a:pt x="183" y="185"/>
                </a:lnTo>
                <a:lnTo>
                  <a:pt x="157" y="213"/>
                </a:lnTo>
                <a:lnTo>
                  <a:pt x="157" y="213"/>
                </a:lnTo>
                <a:lnTo>
                  <a:pt x="144" y="226"/>
                </a:lnTo>
                <a:lnTo>
                  <a:pt x="138" y="231"/>
                </a:lnTo>
                <a:lnTo>
                  <a:pt x="133" y="239"/>
                </a:lnTo>
                <a:lnTo>
                  <a:pt x="133" y="239"/>
                </a:lnTo>
                <a:lnTo>
                  <a:pt x="122" y="253"/>
                </a:lnTo>
                <a:lnTo>
                  <a:pt x="111" y="268"/>
                </a:lnTo>
                <a:lnTo>
                  <a:pt x="100" y="283"/>
                </a:lnTo>
                <a:lnTo>
                  <a:pt x="91" y="298"/>
                </a:lnTo>
                <a:lnTo>
                  <a:pt x="91" y="298"/>
                </a:lnTo>
                <a:lnTo>
                  <a:pt x="87" y="307"/>
                </a:lnTo>
                <a:lnTo>
                  <a:pt x="85" y="316"/>
                </a:lnTo>
                <a:lnTo>
                  <a:pt x="85" y="316"/>
                </a:lnTo>
                <a:lnTo>
                  <a:pt x="74" y="329"/>
                </a:lnTo>
                <a:lnTo>
                  <a:pt x="70" y="336"/>
                </a:lnTo>
                <a:lnTo>
                  <a:pt x="67" y="345"/>
                </a:lnTo>
                <a:lnTo>
                  <a:pt x="67" y="345"/>
                </a:lnTo>
                <a:lnTo>
                  <a:pt x="54" y="378"/>
                </a:lnTo>
                <a:lnTo>
                  <a:pt x="39" y="412"/>
                </a:lnTo>
                <a:lnTo>
                  <a:pt x="39" y="412"/>
                </a:lnTo>
                <a:lnTo>
                  <a:pt x="26" y="445"/>
                </a:lnTo>
                <a:lnTo>
                  <a:pt x="17" y="474"/>
                </a:lnTo>
                <a:lnTo>
                  <a:pt x="17" y="474"/>
                </a:lnTo>
                <a:lnTo>
                  <a:pt x="15" y="483"/>
                </a:lnTo>
                <a:lnTo>
                  <a:pt x="13" y="493"/>
                </a:lnTo>
                <a:lnTo>
                  <a:pt x="13" y="511"/>
                </a:lnTo>
                <a:lnTo>
                  <a:pt x="13" y="511"/>
                </a:lnTo>
                <a:lnTo>
                  <a:pt x="10" y="527"/>
                </a:lnTo>
                <a:lnTo>
                  <a:pt x="6" y="546"/>
                </a:lnTo>
                <a:lnTo>
                  <a:pt x="2" y="562"/>
                </a:lnTo>
                <a:lnTo>
                  <a:pt x="0" y="579"/>
                </a:lnTo>
                <a:lnTo>
                  <a:pt x="0" y="579"/>
                </a:lnTo>
                <a:lnTo>
                  <a:pt x="0" y="588"/>
                </a:lnTo>
                <a:lnTo>
                  <a:pt x="2" y="596"/>
                </a:lnTo>
                <a:lnTo>
                  <a:pt x="2" y="596"/>
                </a:lnTo>
                <a:lnTo>
                  <a:pt x="2" y="607"/>
                </a:lnTo>
                <a:lnTo>
                  <a:pt x="2" y="607"/>
                </a:lnTo>
                <a:lnTo>
                  <a:pt x="0" y="618"/>
                </a:lnTo>
                <a:lnTo>
                  <a:pt x="0" y="627"/>
                </a:lnTo>
                <a:lnTo>
                  <a:pt x="0" y="627"/>
                </a:lnTo>
                <a:lnTo>
                  <a:pt x="0" y="634"/>
                </a:lnTo>
                <a:lnTo>
                  <a:pt x="0" y="638"/>
                </a:lnTo>
                <a:lnTo>
                  <a:pt x="0" y="638"/>
                </a:lnTo>
                <a:lnTo>
                  <a:pt x="0" y="640"/>
                </a:lnTo>
                <a:lnTo>
                  <a:pt x="0" y="643"/>
                </a:lnTo>
                <a:lnTo>
                  <a:pt x="0" y="651"/>
                </a:lnTo>
                <a:lnTo>
                  <a:pt x="0" y="651"/>
                </a:lnTo>
                <a:lnTo>
                  <a:pt x="2" y="664"/>
                </a:lnTo>
                <a:lnTo>
                  <a:pt x="2" y="664"/>
                </a:lnTo>
                <a:lnTo>
                  <a:pt x="6" y="689"/>
                </a:lnTo>
                <a:lnTo>
                  <a:pt x="6" y="689"/>
                </a:lnTo>
                <a:lnTo>
                  <a:pt x="10" y="715"/>
                </a:lnTo>
                <a:lnTo>
                  <a:pt x="10" y="741"/>
                </a:lnTo>
                <a:lnTo>
                  <a:pt x="10" y="741"/>
                </a:lnTo>
                <a:lnTo>
                  <a:pt x="22" y="774"/>
                </a:lnTo>
                <a:lnTo>
                  <a:pt x="34" y="811"/>
                </a:lnTo>
                <a:lnTo>
                  <a:pt x="34" y="811"/>
                </a:lnTo>
                <a:lnTo>
                  <a:pt x="46" y="848"/>
                </a:lnTo>
                <a:lnTo>
                  <a:pt x="61" y="883"/>
                </a:lnTo>
                <a:lnTo>
                  <a:pt x="61" y="883"/>
                </a:lnTo>
                <a:lnTo>
                  <a:pt x="68" y="890"/>
                </a:lnTo>
                <a:lnTo>
                  <a:pt x="72" y="897"/>
                </a:lnTo>
                <a:lnTo>
                  <a:pt x="74" y="905"/>
                </a:lnTo>
                <a:lnTo>
                  <a:pt x="78" y="912"/>
                </a:lnTo>
                <a:lnTo>
                  <a:pt x="78" y="912"/>
                </a:lnTo>
                <a:lnTo>
                  <a:pt x="94" y="934"/>
                </a:lnTo>
                <a:lnTo>
                  <a:pt x="113" y="958"/>
                </a:lnTo>
                <a:lnTo>
                  <a:pt x="113" y="958"/>
                </a:lnTo>
                <a:lnTo>
                  <a:pt x="129" y="980"/>
                </a:lnTo>
                <a:lnTo>
                  <a:pt x="146" y="1004"/>
                </a:lnTo>
                <a:lnTo>
                  <a:pt x="146" y="1004"/>
                </a:lnTo>
                <a:lnTo>
                  <a:pt x="186" y="1044"/>
                </a:lnTo>
                <a:lnTo>
                  <a:pt x="206" y="1063"/>
                </a:lnTo>
                <a:lnTo>
                  <a:pt x="229" y="1081"/>
                </a:lnTo>
                <a:lnTo>
                  <a:pt x="252" y="1098"/>
                </a:lnTo>
                <a:lnTo>
                  <a:pt x="274" y="1114"/>
                </a:lnTo>
                <a:lnTo>
                  <a:pt x="298" y="1129"/>
                </a:lnTo>
                <a:lnTo>
                  <a:pt x="324" y="1142"/>
                </a:lnTo>
                <a:lnTo>
                  <a:pt x="324" y="1142"/>
                </a:lnTo>
                <a:lnTo>
                  <a:pt x="350" y="1155"/>
                </a:lnTo>
                <a:lnTo>
                  <a:pt x="376" y="1166"/>
                </a:lnTo>
                <a:lnTo>
                  <a:pt x="401" y="1175"/>
                </a:lnTo>
                <a:lnTo>
                  <a:pt x="429" y="1182"/>
                </a:lnTo>
                <a:lnTo>
                  <a:pt x="457" y="1190"/>
                </a:lnTo>
                <a:lnTo>
                  <a:pt x="484" y="1195"/>
                </a:lnTo>
                <a:lnTo>
                  <a:pt x="510" y="1197"/>
                </a:lnTo>
                <a:lnTo>
                  <a:pt x="538" y="1199"/>
                </a:lnTo>
                <a:lnTo>
                  <a:pt x="538" y="1199"/>
                </a:lnTo>
                <a:lnTo>
                  <a:pt x="547" y="1203"/>
                </a:lnTo>
                <a:lnTo>
                  <a:pt x="558" y="1203"/>
                </a:lnTo>
                <a:lnTo>
                  <a:pt x="567" y="1203"/>
                </a:lnTo>
                <a:lnTo>
                  <a:pt x="576" y="1201"/>
                </a:lnTo>
                <a:lnTo>
                  <a:pt x="576" y="1201"/>
                </a:lnTo>
                <a:lnTo>
                  <a:pt x="580" y="1203"/>
                </a:lnTo>
                <a:lnTo>
                  <a:pt x="584" y="1204"/>
                </a:lnTo>
                <a:lnTo>
                  <a:pt x="584" y="1204"/>
                </a:lnTo>
                <a:lnTo>
                  <a:pt x="587" y="1204"/>
                </a:lnTo>
                <a:lnTo>
                  <a:pt x="587" y="1204"/>
                </a:lnTo>
                <a:lnTo>
                  <a:pt x="591" y="1204"/>
                </a:lnTo>
                <a:lnTo>
                  <a:pt x="591" y="1204"/>
                </a:lnTo>
                <a:lnTo>
                  <a:pt x="596" y="1203"/>
                </a:lnTo>
                <a:lnTo>
                  <a:pt x="596" y="1203"/>
                </a:lnTo>
                <a:lnTo>
                  <a:pt x="600" y="1203"/>
                </a:lnTo>
                <a:lnTo>
                  <a:pt x="600" y="1201"/>
                </a:lnTo>
                <a:lnTo>
                  <a:pt x="602" y="1201"/>
                </a:lnTo>
                <a:lnTo>
                  <a:pt x="604" y="1201"/>
                </a:lnTo>
                <a:lnTo>
                  <a:pt x="604" y="1201"/>
                </a:lnTo>
                <a:lnTo>
                  <a:pt x="604" y="1201"/>
                </a:lnTo>
                <a:lnTo>
                  <a:pt x="604" y="1201"/>
                </a:lnTo>
                <a:lnTo>
                  <a:pt x="604" y="1201"/>
                </a:lnTo>
                <a:lnTo>
                  <a:pt x="604" y="1201"/>
                </a:lnTo>
                <a:lnTo>
                  <a:pt x="620" y="1201"/>
                </a:lnTo>
                <a:lnTo>
                  <a:pt x="620" y="1201"/>
                </a:lnTo>
                <a:lnTo>
                  <a:pt x="637" y="1201"/>
                </a:lnTo>
                <a:lnTo>
                  <a:pt x="653" y="1199"/>
                </a:lnTo>
                <a:lnTo>
                  <a:pt x="653" y="1199"/>
                </a:lnTo>
                <a:lnTo>
                  <a:pt x="655" y="1197"/>
                </a:lnTo>
                <a:lnTo>
                  <a:pt x="659" y="1195"/>
                </a:lnTo>
                <a:lnTo>
                  <a:pt x="664" y="1193"/>
                </a:lnTo>
                <a:lnTo>
                  <a:pt x="674" y="1192"/>
                </a:lnTo>
                <a:lnTo>
                  <a:pt x="679" y="1188"/>
                </a:lnTo>
                <a:lnTo>
                  <a:pt x="679" y="1188"/>
                </a:lnTo>
                <a:lnTo>
                  <a:pt x="681" y="1190"/>
                </a:lnTo>
                <a:lnTo>
                  <a:pt x="679" y="1192"/>
                </a:lnTo>
                <a:lnTo>
                  <a:pt x="679" y="1193"/>
                </a:lnTo>
                <a:lnTo>
                  <a:pt x="681" y="1193"/>
                </a:lnTo>
                <a:lnTo>
                  <a:pt x="681" y="1193"/>
                </a:lnTo>
                <a:lnTo>
                  <a:pt x="688" y="1188"/>
                </a:lnTo>
                <a:lnTo>
                  <a:pt x="698" y="1184"/>
                </a:lnTo>
                <a:lnTo>
                  <a:pt x="720" y="1177"/>
                </a:lnTo>
                <a:lnTo>
                  <a:pt x="720" y="1177"/>
                </a:lnTo>
                <a:lnTo>
                  <a:pt x="744" y="1171"/>
                </a:lnTo>
                <a:lnTo>
                  <a:pt x="755" y="1168"/>
                </a:lnTo>
                <a:lnTo>
                  <a:pt x="762" y="1164"/>
                </a:lnTo>
                <a:lnTo>
                  <a:pt x="762" y="1164"/>
                </a:lnTo>
                <a:lnTo>
                  <a:pt x="760" y="1162"/>
                </a:lnTo>
                <a:lnTo>
                  <a:pt x="762" y="1160"/>
                </a:lnTo>
                <a:lnTo>
                  <a:pt x="762" y="1160"/>
                </a:lnTo>
                <a:lnTo>
                  <a:pt x="766" y="1160"/>
                </a:lnTo>
                <a:lnTo>
                  <a:pt x="768" y="1158"/>
                </a:lnTo>
                <a:lnTo>
                  <a:pt x="771" y="1155"/>
                </a:lnTo>
                <a:lnTo>
                  <a:pt x="773" y="1153"/>
                </a:lnTo>
                <a:lnTo>
                  <a:pt x="773" y="1153"/>
                </a:lnTo>
                <a:lnTo>
                  <a:pt x="786" y="1147"/>
                </a:lnTo>
                <a:lnTo>
                  <a:pt x="799" y="1140"/>
                </a:lnTo>
                <a:lnTo>
                  <a:pt x="819" y="1125"/>
                </a:lnTo>
                <a:lnTo>
                  <a:pt x="819" y="1125"/>
                </a:lnTo>
                <a:lnTo>
                  <a:pt x="836" y="1109"/>
                </a:lnTo>
                <a:lnTo>
                  <a:pt x="854" y="1094"/>
                </a:lnTo>
                <a:lnTo>
                  <a:pt x="854" y="1094"/>
                </a:lnTo>
                <a:lnTo>
                  <a:pt x="865" y="1092"/>
                </a:lnTo>
                <a:lnTo>
                  <a:pt x="871" y="1090"/>
                </a:lnTo>
                <a:lnTo>
                  <a:pt x="871" y="1089"/>
                </a:lnTo>
                <a:lnTo>
                  <a:pt x="872" y="1087"/>
                </a:lnTo>
                <a:lnTo>
                  <a:pt x="872" y="1087"/>
                </a:lnTo>
                <a:lnTo>
                  <a:pt x="863" y="1090"/>
                </a:lnTo>
                <a:lnTo>
                  <a:pt x="859" y="1090"/>
                </a:lnTo>
                <a:lnTo>
                  <a:pt x="858" y="1087"/>
                </a:lnTo>
                <a:lnTo>
                  <a:pt x="858" y="1087"/>
                </a:lnTo>
                <a:lnTo>
                  <a:pt x="865" y="1083"/>
                </a:lnTo>
                <a:lnTo>
                  <a:pt x="871" y="1079"/>
                </a:lnTo>
                <a:lnTo>
                  <a:pt x="876" y="1074"/>
                </a:lnTo>
                <a:lnTo>
                  <a:pt x="878" y="1068"/>
                </a:lnTo>
                <a:lnTo>
                  <a:pt x="878" y="1068"/>
                </a:lnTo>
                <a:lnTo>
                  <a:pt x="891" y="1059"/>
                </a:lnTo>
                <a:lnTo>
                  <a:pt x="896" y="1055"/>
                </a:lnTo>
                <a:lnTo>
                  <a:pt x="900" y="1050"/>
                </a:lnTo>
                <a:lnTo>
                  <a:pt x="900" y="1050"/>
                </a:lnTo>
                <a:lnTo>
                  <a:pt x="900" y="1048"/>
                </a:lnTo>
                <a:lnTo>
                  <a:pt x="900" y="1048"/>
                </a:lnTo>
                <a:lnTo>
                  <a:pt x="898" y="1046"/>
                </a:lnTo>
                <a:lnTo>
                  <a:pt x="900" y="1043"/>
                </a:lnTo>
                <a:lnTo>
                  <a:pt x="900" y="1043"/>
                </a:lnTo>
                <a:lnTo>
                  <a:pt x="909" y="1037"/>
                </a:lnTo>
                <a:lnTo>
                  <a:pt x="915" y="1032"/>
                </a:lnTo>
                <a:lnTo>
                  <a:pt x="922" y="1026"/>
                </a:lnTo>
                <a:lnTo>
                  <a:pt x="929" y="1021"/>
                </a:lnTo>
                <a:lnTo>
                  <a:pt x="929" y="1021"/>
                </a:lnTo>
                <a:lnTo>
                  <a:pt x="931" y="1013"/>
                </a:lnTo>
                <a:lnTo>
                  <a:pt x="935" y="1008"/>
                </a:lnTo>
                <a:lnTo>
                  <a:pt x="940" y="1002"/>
                </a:lnTo>
                <a:lnTo>
                  <a:pt x="946" y="998"/>
                </a:lnTo>
                <a:lnTo>
                  <a:pt x="946" y="998"/>
                </a:lnTo>
                <a:lnTo>
                  <a:pt x="946" y="997"/>
                </a:lnTo>
                <a:lnTo>
                  <a:pt x="944" y="997"/>
                </a:lnTo>
                <a:lnTo>
                  <a:pt x="940" y="997"/>
                </a:lnTo>
                <a:lnTo>
                  <a:pt x="940" y="995"/>
                </a:lnTo>
                <a:lnTo>
                  <a:pt x="940" y="995"/>
                </a:lnTo>
                <a:lnTo>
                  <a:pt x="951" y="980"/>
                </a:lnTo>
                <a:lnTo>
                  <a:pt x="959" y="975"/>
                </a:lnTo>
                <a:lnTo>
                  <a:pt x="966" y="969"/>
                </a:lnTo>
                <a:lnTo>
                  <a:pt x="966" y="969"/>
                </a:lnTo>
                <a:lnTo>
                  <a:pt x="966" y="963"/>
                </a:lnTo>
                <a:lnTo>
                  <a:pt x="966" y="960"/>
                </a:lnTo>
                <a:lnTo>
                  <a:pt x="966" y="956"/>
                </a:lnTo>
                <a:lnTo>
                  <a:pt x="966" y="956"/>
                </a:lnTo>
                <a:lnTo>
                  <a:pt x="968" y="956"/>
                </a:lnTo>
                <a:lnTo>
                  <a:pt x="970" y="958"/>
                </a:lnTo>
                <a:lnTo>
                  <a:pt x="972" y="958"/>
                </a:lnTo>
                <a:lnTo>
                  <a:pt x="972" y="956"/>
                </a:lnTo>
                <a:lnTo>
                  <a:pt x="972" y="956"/>
                </a:lnTo>
                <a:lnTo>
                  <a:pt x="972" y="954"/>
                </a:lnTo>
                <a:lnTo>
                  <a:pt x="968" y="954"/>
                </a:lnTo>
                <a:lnTo>
                  <a:pt x="966" y="952"/>
                </a:lnTo>
                <a:lnTo>
                  <a:pt x="963" y="952"/>
                </a:lnTo>
                <a:lnTo>
                  <a:pt x="963" y="952"/>
                </a:lnTo>
                <a:lnTo>
                  <a:pt x="964" y="947"/>
                </a:lnTo>
                <a:lnTo>
                  <a:pt x="963" y="945"/>
                </a:lnTo>
                <a:lnTo>
                  <a:pt x="961" y="940"/>
                </a:lnTo>
                <a:lnTo>
                  <a:pt x="961" y="940"/>
                </a:lnTo>
                <a:lnTo>
                  <a:pt x="966" y="936"/>
                </a:lnTo>
                <a:lnTo>
                  <a:pt x="968" y="930"/>
                </a:lnTo>
                <a:lnTo>
                  <a:pt x="970" y="919"/>
                </a:lnTo>
                <a:lnTo>
                  <a:pt x="970" y="919"/>
                </a:lnTo>
                <a:lnTo>
                  <a:pt x="977" y="908"/>
                </a:lnTo>
                <a:lnTo>
                  <a:pt x="979" y="903"/>
                </a:lnTo>
                <a:lnTo>
                  <a:pt x="983" y="899"/>
                </a:lnTo>
                <a:lnTo>
                  <a:pt x="983" y="899"/>
                </a:lnTo>
                <a:lnTo>
                  <a:pt x="985" y="890"/>
                </a:lnTo>
                <a:lnTo>
                  <a:pt x="985" y="886"/>
                </a:lnTo>
                <a:lnTo>
                  <a:pt x="986" y="881"/>
                </a:lnTo>
                <a:lnTo>
                  <a:pt x="986" y="881"/>
                </a:lnTo>
                <a:lnTo>
                  <a:pt x="990" y="879"/>
                </a:lnTo>
                <a:lnTo>
                  <a:pt x="994" y="875"/>
                </a:lnTo>
                <a:lnTo>
                  <a:pt x="996" y="873"/>
                </a:lnTo>
                <a:lnTo>
                  <a:pt x="999" y="870"/>
                </a:lnTo>
                <a:lnTo>
                  <a:pt x="999" y="870"/>
                </a:lnTo>
                <a:lnTo>
                  <a:pt x="999" y="868"/>
                </a:lnTo>
                <a:lnTo>
                  <a:pt x="997" y="866"/>
                </a:lnTo>
                <a:lnTo>
                  <a:pt x="996" y="866"/>
                </a:lnTo>
                <a:lnTo>
                  <a:pt x="996" y="864"/>
                </a:lnTo>
                <a:lnTo>
                  <a:pt x="996" y="864"/>
                </a:lnTo>
                <a:lnTo>
                  <a:pt x="1003" y="849"/>
                </a:lnTo>
                <a:lnTo>
                  <a:pt x="1009" y="833"/>
                </a:lnTo>
                <a:lnTo>
                  <a:pt x="1012" y="818"/>
                </a:lnTo>
                <a:lnTo>
                  <a:pt x="1012" y="803"/>
                </a:lnTo>
                <a:lnTo>
                  <a:pt x="1012" y="803"/>
                </a:lnTo>
                <a:lnTo>
                  <a:pt x="1012" y="813"/>
                </a:lnTo>
                <a:lnTo>
                  <a:pt x="1010" y="822"/>
                </a:lnTo>
                <a:lnTo>
                  <a:pt x="1003" y="837"/>
                </a:lnTo>
                <a:lnTo>
                  <a:pt x="1003" y="837"/>
                </a:lnTo>
                <a:lnTo>
                  <a:pt x="996" y="851"/>
                </a:lnTo>
                <a:lnTo>
                  <a:pt x="994" y="859"/>
                </a:lnTo>
                <a:lnTo>
                  <a:pt x="992" y="866"/>
                </a:lnTo>
                <a:lnTo>
                  <a:pt x="992" y="866"/>
                </a:lnTo>
                <a:lnTo>
                  <a:pt x="990" y="868"/>
                </a:lnTo>
                <a:lnTo>
                  <a:pt x="988" y="868"/>
                </a:lnTo>
                <a:lnTo>
                  <a:pt x="986" y="872"/>
                </a:lnTo>
                <a:lnTo>
                  <a:pt x="985" y="875"/>
                </a:lnTo>
                <a:lnTo>
                  <a:pt x="983" y="875"/>
                </a:lnTo>
                <a:lnTo>
                  <a:pt x="981" y="875"/>
                </a:lnTo>
                <a:lnTo>
                  <a:pt x="981" y="875"/>
                </a:lnTo>
                <a:lnTo>
                  <a:pt x="983" y="877"/>
                </a:lnTo>
                <a:lnTo>
                  <a:pt x="985" y="877"/>
                </a:lnTo>
                <a:lnTo>
                  <a:pt x="985" y="879"/>
                </a:lnTo>
                <a:lnTo>
                  <a:pt x="985" y="881"/>
                </a:lnTo>
                <a:lnTo>
                  <a:pt x="985" y="881"/>
                </a:lnTo>
                <a:lnTo>
                  <a:pt x="983" y="881"/>
                </a:lnTo>
                <a:lnTo>
                  <a:pt x="981" y="883"/>
                </a:lnTo>
                <a:lnTo>
                  <a:pt x="981" y="883"/>
                </a:lnTo>
                <a:lnTo>
                  <a:pt x="977" y="881"/>
                </a:lnTo>
                <a:lnTo>
                  <a:pt x="975" y="879"/>
                </a:lnTo>
                <a:lnTo>
                  <a:pt x="968" y="879"/>
                </a:lnTo>
                <a:lnTo>
                  <a:pt x="968" y="879"/>
                </a:lnTo>
                <a:lnTo>
                  <a:pt x="955" y="901"/>
                </a:lnTo>
                <a:lnTo>
                  <a:pt x="950" y="912"/>
                </a:lnTo>
                <a:lnTo>
                  <a:pt x="942" y="921"/>
                </a:lnTo>
                <a:lnTo>
                  <a:pt x="942" y="921"/>
                </a:lnTo>
                <a:lnTo>
                  <a:pt x="942" y="923"/>
                </a:lnTo>
                <a:lnTo>
                  <a:pt x="944" y="923"/>
                </a:lnTo>
                <a:lnTo>
                  <a:pt x="946" y="923"/>
                </a:lnTo>
                <a:lnTo>
                  <a:pt x="946" y="925"/>
                </a:lnTo>
                <a:lnTo>
                  <a:pt x="946" y="925"/>
                </a:lnTo>
                <a:lnTo>
                  <a:pt x="940" y="932"/>
                </a:lnTo>
                <a:lnTo>
                  <a:pt x="935" y="941"/>
                </a:lnTo>
                <a:lnTo>
                  <a:pt x="935" y="941"/>
                </a:lnTo>
                <a:lnTo>
                  <a:pt x="928" y="940"/>
                </a:lnTo>
                <a:lnTo>
                  <a:pt x="924" y="938"/>
                </a:lnTo>
                <a:lnTo>
                  <a:pt x="920" y="934"/>
                </a:lnTo>
                <a:lnTo>
                  <a:pt x="920" y="934"/>
                </a:lnTo>
                <a:lnTo>
                  <a:pt x="931" y="919"/>
                </a:lnTo>
                <a:lnTo>
                  <a:pt x="940" y="903"/>
                </a:lnTo>
                <a:lnTo>
                  <a:pt x="959" y="868"/>
                </a:lnTo>
                <a:lnTo>
                  <a:pt x="959" y="868"/>
                </a:lnTo>
                <a:lnTo>
                  <a:pt x="966" y="859"/>
                </a:lnTo>
                <a:lnTo>
                  <a:pt x="968" y="855"/>
                </a:lnTo>
                <a:lnTo>
                  <a:pt x="966" y="849"/>
                </a:lnTo>
                <a:lnTo>
                  <a:pt x="966" y="849"/>
                </a:lnTo>
                <a:lnTo>
                  <a:pt x="963" y="857"/>
                </a:lnTo>
                <a:lnTo>
                  <a:pt x="955" y="862"/>
                </a:lnTo>
                <a:lnTo>
                  <a:pt x="950" y="866"/>
                </a:lnTo>
                <a:lnTo>
                  <a:pt x="944" y="870"/>
                </a:lnTo>
                <a:lnTo>
                  <a:pt x="944" y="870"/>
                </a:lnTo>
                <a:lnTo>
                  <a:pt x="939" y="879"/>
                </a:lnTo>
                <a:lnTo>
                  <a:pt x="935" y="888"/>
                </a:lnTo>
                <a:lnTo>
                  <a:pt x="931" y="895"/>
                </a:lnTo>
                <a:lnTo>
                  <a:pt x="926" y="903"/>
                </a:lnTo>
                <a:lnTo>
                  <a:pt x="926" y="903"/>
                </a:lnTo>
                <a:lnTo>
                  <a:pt x="922" y="906"/>
                </a:lnTo>
                <a:lnTo>
                  <a:pt x="918" y="908"/>
                </a:lnTo>
                <a:lnTo>
                  <a:pt x="918" y="908"/>
                </a:lnTo>
                <a:lnTo>
                  <a:pt x="917" y="912"/>
                </a:lnTo>
                <a:lnTo>
                  <a:pt x="915" y="917"/>
                </a:lnTo>
                <a:lnTo>
                  <a:pt x="915" y="917"/>
                </a:lnTo>
                <a:lnTo>
                  <a:pt x="911" y="917"/>
                </a:lnTo>
                <a:lnTo>
                  <a:pt x="909" y="919"/>
                </a:lnTo>
                <a:lnTo>
                  <a:pt x="909" y="919"/>
                </a:lnTo>
                <a:lnTo>
                  <a:pt x="905" y="927"/>
                </a:lnTo>
                <a:lnTo>
                  <a:pt x="905" y="930"/>
                </a:lnTo>
                <a:lnTo>
                  <a:pt x="902" y="934"/>
                </a:lnTo>
                <a:lnTo>
                  <a:pt x="902" y="934"/>
                </a:lnTo>
                <a:lnTo>
                  <a:pt x="896" y="938"/>
                </a:lnTo>
                <a:lnTo>
                  <a:pt x="891" y="941"/>
                </a:lnTo>
                <a:lnTo>
                  <a:pt x="883" y="947"/>
                </a:lnTo>
                <a:lnTo>
                  <a:pt x="878" y="951"/>
                </a:lnTo>
                <a:lnTo>
                  <a:pt x="878" y="951"/>
                </a:lnTo>
                <a:lnTo>
                  <a:pt x="874" y="949"/>
                </a:lnTo>
                <a:lnTo>
                  <a:pt x="872" y="945"/>
                </a:lnTo>
                <a:lnTo>
                  <a:pt x="872" y="943"/>
                </a:lnTo>
                <a:lnTo>
                  <a:pt x="872" y="943"/>
                </a:lnTo>
                <a:lnTo>
                  <a:pt x="883" y="934"/>
                </a:lnTo>
                <a:lnTo>
                  <a:pt x="893" y="925"/>
                </a:lnTo>
                <a:lnTo>
                  <a:pt x="893" y="925"/>
                </a:lnTo>
                <a:lnTo>
                  <a:pt x="891" y="925"/>
                </a:lnTo>
                <a:lnTo>
                  <a:pt x="887" y="923"/>
                </a:lnTo>
                <a:lnTo>
                  <a:pt x="887" y="923"/>
                </a:lnTo>
                <a:lnTo>
                  <a:pt x="891" y="921"/>
                </a:lnTo>
                <a:lnTo>
                  <a:pt x="893" y="919"/>
                </a:lnTo>
                <a:lnTo>
                  <a:pt x="893" y="917"/>
                </a:lnTo>
                <a:lnTo>
                  <a:pt x="893" y="917"/>
                </a:lnTo>
                <a:lnTo>
                  <a:pt x="887" y="919"/>
                </a:lnTo>
                <a:lnTo>
                  <a:pt x="883" y="919"/>
                </a:lnTo>
                <a:lnTo>
                  <a:pt x="880" y="916"/>
                </a:lnTo>
                <a:lnTo>
                  <a:pt x="878" y="910"/>
                </a:lnTo>
                <a:lnTo>
                  <a:pt x="878" y="910"/>
                </a:lnTo>
                <a:lnTo>
                  <a:pt x="891" y="899"/>
                </a:lnTo>
                <a:lnTo>
                  <a:pt x="902" y="884"/>
                </a:lnTo>
                <a:lnTo>
                  <a:pt x="913" y="872"/>
                </a:lnTo>
                <a:lnTo>
                  <a:pt x="922" y="860"/>
                </a:lnTo>
                <a:lnTo>
                  <a:pt x="922" y="860"/>
                </a:lnTo>
                <a:lnTo>
                  <a:pt x="920" y="855"/>
                </a:lnTo>
                <a:lnTo>
                  <a:pt x="920" y="849"/>
                </a:lnTo>
                <a:lnTo>
                  <a:pt x="920" y="849"/>
                </a:lnTo>
                <a:lnTo>
                  <a:pt x="926" y="837"/>
                </a:lnTo>
                <a:lnTo>
                  <a:pt x="935" y="824"/>
                </a:lnTo>
                <a:lnTo>
                  <a:pt x="942" y="809"/>
                </a:lnTo>
                <a:lnTo>
                  <a:pt x="948" y="794"/>
                </a:lnTo>
                <a:lnTo>
                  <a:pt x="948" y="794"/>
                </a:lnTo>
                <a:lnTo>
                  <a:pt x="937" y="809"/>
                </a:lnTo>
                <a:lnTo>
                  <a:pt x="928" y="824"/>
                </a:lnTo>
                <a:lnTo>
                  <a:pt x="909" y="860"/>
                </a:lnTo>
                <a:lnTo>
                  <a:pt x="909" y="860"/>
                </a:lnTo>
                <a:lnTo>
                  <a:pt x="905" y="859"/>
                </a:lnTo>
                <a:lnTo>
                  <a:pt x="904" y="859"/>
                </a:lnTo>
                <a:lnTo>
                  <a:pt x="904" y="860"/>
                </a:lnTo>
                <a:lnTo>
                  <a:pt x="904" y="860"/>
                </a:lnTo>
                <a:lnTo>
                  <a:pt x="900" y="868"/>
                </a:lnTo>
                <a:lnTo>
                  <a:pt x="894" y="877"/>
                </a:lnTo>
                <a:lnTo>
                  <a:pt x="885" y="890"/>
                </a:lnTo>
                <a:lnTo>
                  <a:pt x="885" y="890"/>
                </a:lnTo>
                <a:lnTo>
                  <a:pt x="863" y="886"/>
                </a:lnTo>
                <a:lnTo>
                  <a:pt x="863" y="886"/>
                </a:lnTo>
                <a:lnTo>
                  <a:pt x="856" y="894"/>
                </a:lnTo>
                <a:lnTo>
                  <a:pt x="848" y="899"/>
                </a:lnTo>
                <a:lnTo>
                  <a:pt x="839" y="905"/>
                </a:lnTo>
                <a:lnTo>
                  <a:pt x="830" y="906"/>
                </a:lnTo>
                <a:lnTo>
                  <a:pt x="830" y="906"/>
                </a:lnTo>
                <a:lnTo>
                  <a:pt x="812" y="912"/>
                </a:lnTo>
                <a:lnTo>
                  <a:pt x="804" y="916"/>
                </a:lnTo>
                <a:lnTo>
                  <a:pt x="795" y="919"/>
                </a:lnTo>
                <a:lnTo>
                  <a:pt x="795" y="919"/>
                </a:lnTo>
                <a:lnTo>
                  <a:pt x="791" y="916"/>
                </a:lnTo>
                <a:lnTo>
                  <a:pt x="790" y="914"/>
                </a:lnTo>
                <a:lnTo>
                  <a:pt x="790" y="914"/>
                </a:lnTo>
                <a:lnTo>
                  <a:pt x="788" y="903"/>
                </a:lnTo>
                <a:lnTo>
                  <a:pt x="788" y="903"/>
                </a:lnTo>
                <a:lnTo>
                  <a:pt x="791" y="899"/>
                </a:lnTo>
                <a:lnTo>
                  <a:pt x="795" y="897"/>
                </a:lnTo>
                <a:lnTo>
                  <a:pt x="797" y="897"/>
                </a:lnTo>
                <a:lnTo>
                  <a:pt x="797" y="897"/>
                </a:lnTo>
                <a:lnTo>
                  <a:pt x="801" y="888"/>
                </a:lnTo>
                <a:lnTo>
                  <a:pt x="806" y="883"/>
                </a:lnTo>
                <a:lnTo>
                  <a:pt x="819" y="868"/>
                </a:lnTo>
                <a:lnTo>
                  <a:pt x="819" y="868"/>
                </a:lnTo>
                <a:lnTo>
                  <a:pt x="834" y="855"/>
                </a:lnTo>
                <a:lnTo>
                  <a:pt x="839" y="848"/>
                </a:lnTo>
                <a:lnTo>
                  <a:pt x="843" y="838"/>
                </a:lnTo>
                <a:lnTo>
                  <a:pt x="843" y="838"/>
                </a:lnTo>
                <a:lnTo>
                  <a:pt x="841" y="835"/>
                </a:lnTo>
                <a:lnTo>
                  <a:pt x="837" y="833"/>
                </a:lnTo>
                <a:lnTo>
                  <a:pt x="830" y="829"/>
                </a:lnTo>
                <a:lnTo>
                  <a:pt x="830" y="829"/>
                </a:lnTo>
                <a:lnTo>
                  <a:pt x="823" y="835"/>
                </a:lnTo>
                <a:lnTo>
                  <a:pt x="819" y="840"/>
                </a:lnTo>
                <a:lnTo>
                  <a:pt x="814" y="848"/>
                </a:lnTo>
                <a:lnTo>
                  <a:pt x="810" y="849"/>
                </a:lnTo>
                <a:lnTo>
                  <a:pt x="804" y="851"/>
                </a:lnTo>
                <a:lnTo>
                  <a:pt x="804" y="851"/>
                </a:lnTo>
                <a:lnTo>
                  <a:pt x="795" y="844"/>
                </a:lnTo>
                <a:lnTo>
                  <a:pt x="791" y="837"/>
                </a:lnTo>
                <a:lnTo>
                  <a:pt x="790" y="831"/>
                </a:lnTo>
                <a:lnTo>
                  <a:pt x="791" y="826"/>
                </a:lnTo>
                <a:lnTo>
                  <a:pt x="791" y="826"/>
                </a:lnTo>
                <a:lnTo>
                  <a:pt x="823" y="791"/>
                </a:lnTo>
                <a:lnTo>
                  <a:pt x="823" y="791"/>
                </a:lnTo>
                <a:lnTo>
                  <a:pt x="834" y="763"/>
                </a:lnTo>
                <a:lnTo>
                  <a:pt x="845" y="735"/>
                </a:lnTo>
                <a:lnTo>
                  <a:pt x="845" y="735"/>
                </a:lnTo>
                <a:lnTo>
                  <a:pt x="850" y="722"/>
                </a:lnTo>
                <a:lnTo>
                  <a:pt x="852" y="708"/>
                </a:lnTo>
                <a:lnTo>
                  <a:pt x="856" y="693"/>
                </a:lnTo>
                <a:lnTo>
                  <a:pt x="856" y="678"/>
                </a:lnTo>
                <a:lnTo>
                  <a:pt x="856" y="678"/>
                </a:lnTo>
                <a:lnTo>
                  <a:pt x="852" y="693"/>
                </a:lnTo>
                <a:lnTo>
                  <a:pt x="850" y="710"/>
                </a:lnTo>
                <a:lnTo>
                  <a:pt x="850" y="710"/>
                </a:lnTo>
                <a:lnTo>
                  <a:pt x="845" y="724"/>
                </a:lnTo>
                <a:lnTo>
                  <a:pt x="843" y="730"/>
                </a:lnTo>
                <a:lnTo>
                  <a:pt x="837" y="737"/>
                </a:lnTo>
                <a:lnTo>
                  <a:pt x="837" y="737"/>
                </a:lnTo>
                <a:lnTo>
                  <a:pt x="841" y="739"/>
                </a:lnTo>
                <a:lnTo>
                  <a:pt x="841" y="741"/>
                </a:lnTo>
                <a:lnTo>
                  <a:pt x="841" y="741"/>
                </a:lnTo>
                <a:lnTo>
                  <a:pt x="826" y="767"/>
                </a:lnTo>
                <a:lnTo>
                  <a:pt x="815" y="792"/>
                </a:lnTo>
                <a:lnTo>
                  <a:pt x="815" y="792"/>
                </a:lnTo>
                <a:lnTo>
                  <a:pt x="812" y="792"/>
                </a:lnTo>
                <a:lnTo>
                  <a:pt x="808" y="796"/>
                </a:lnTo>
                <a:lnTo>
                  <a:pt x="802" y="802"/>
                </a:lnTo>
                <a:lnTo>
                  <a:pt x="802" y="802"/>
                </a:lnTo>
                <a:lnTo>
                  <a:pt x="799" y="807"/>
                </a:lnTo>
                <a:lnTo>
                  <a:pt x="795" y="809"/>
                </a:lnTo>
                <a:lnTo>
                  <a:pt x="791" y="809"/>
                </a:lnTo>
                <a:lnTo>
                  <a:pt x="791" y="809"/>
                </a:lnTo>
                <a:lnTo>
                  <a:pt x="786" y="802"/>
                </a:lnTo>
                <a:lnTo>
                  <a:pt x="782" y="794"/>
                </a:lnTo>
                <a:lnTo>
                  <a:pt x="780" y="787"/>
                </a:lnTo>
                <a:lnTo>
                  <a:pt x="780" y="781"/>
                </a:lnTo>
                <a:lnTo>
                  <a:pt x="780" y="781"/>
                </a:lnTo>
                <a:lnTo>
                  <a:pt x="777" y="785"/>
                </a:lnTo>
                <a:lnTo>
                  <a:pt x="773" y="787"/>
                </a:lnTo>
                <a:lnTo>
                  <a:pt x="766" y="792"/>
                </a:lnTo>
                <a:lnTo>
                  <a:pt x="766" y="792"/>
                </a:lnTo>
                <a:lnTo>
                  <a:pt x="760" y="798"/>
                </a:lnTo>
                <a:lnTo>
                  <a:pt x="756" y="802"/>
                </a:lnTo>
                <a:lnTo>
                  <a:pt x="755" y="803"/>
                </a:lnTo>
                <a:lnTo>
                  <a:pt x="755" y="803"/>
                </a:lnTo>
                <a:lnTo>
                  <a:pt x="753" y="802"/>
                </a:lnTo>
                <a:lnTo>
                  <a:pt x="751" y="800"/>
                </a:lnTo>
                <a:lnTo>
                  <a:pt x="751" y="800"/>
                </a:lnTo>
                <a:lnTo>
                  <a:pt x="751" y="802"/>
                </a:lnTo>
                <a:lnTo>
                  <a:pt x="749" y="803"/>
                </a:lnTo>
                <a:lnTo>
                  <a:pt x="749" y="803"/>
                </a:lnTo>
                <a:lnTo>
                  <a:pt x="749" y="807"/>
                </a:lnTo>
                <a:lnTo>
                  <a:pt x="747" y="809"/>
                </a:lnTo>
                <a:lnTo>
                  <a:pt x="747" y="809"/>
                </a:lnTo>
                <a:lnTo>
                  <a:pt x="744" y="809"/>
                </a:lnTo>
                <a:lnTo>
                  <a:pt x="740" y="809"/>
                </a:lnTo>
                <a:lnTo>
                  <a:pt x="740" y="809"/>
                </a:lnTo>
                <a:lnTo>
                  <a:pt x="733" y="814"/>
                </a:lnTo>
                <a:lnTo>
                  <a:pt x="725" y="820"/>
                </a:lnTo>
                <a:lnTo>
                  <a:pt x="716" y="826"/>
                </a:lnTo>
                <a:lnTo>
                  <a:pt x="709" y="829"/>
                </a:lnTo>
                <a:lnTo>
                  <a:pt x="709" y="829"/>
                </a:lnTo>
                <a:lnTo>
                  <a:pt x="705" y="831"/>
                </a:lnTo>
                <a:lnTo>
                  <a:pt x="705" y="831"/>
                </a:lnTo>
                <a:lnTo>
                  <a:pt x="703" y="829"/>
                </a:lnTo>
                <a:lnTo>
                  <a:pt x="701" y="827"/>
                </a:lnTo>
                <a:lnTo>
                  <a:pt x="701" y="827"/>
                </a:lnTo>
                <a:lnTo>
                  <a:pt x="701" y="829"/>
                </a:lnTo>
                <a:lnTo>
                  <a:pt x="701" y="831"/>
                </a:lnTo>
                <a:lnTo>
                  <a:pt x="701" y="831"/>
                </a:lnTo>
                <a:lnTo>
                  <a:pt x="692" y="833"/>
                </a:lnTo>
                <a:lnTo>
                  <a:pt x="687" y="835"/>
                </a:lnTo>
                <a:lnTo>
                  <a:pt x="687" y="835"/>
                </a:lnTo>
                <a:lnTo>
                  <a:pt x="677" y="838"/>
                </a:lnTo>
                <a:lnTo>
                  <a:pt x="668" y="840"/>
                </a:lnTo>
                <a:lnTo>
                  <a:pt x="652" y="844"/>
                </a:lnTo>
                <a:lnTo>
                  <a:pt x="652" y="844"/>
                </a:lnTo>
                <a:lnTo>
                  <a:pt x="650" y="844"/>
                </a:lnTo>
                <a:lnTo>
                  <a:pt x="650" y="842"/>
                </a:lnTo>
                <a:lnTo>
                  <a:pt x="650" y="840"/>
                </a:lnTo>
                <a:lnTo>
                  <a:pt x="648" y="838"/>
                </a:lnTo>
                <a:lnTo>
                  <a:pt x="648" y="838"/>
                </a:lnTo>
                <a:lnTo>
                  <a:pt x="622" y="838"/>
                </a:lnTo>
                <a:lnTo>
                  <a:pt x="622" y="838"/>
                </a:lnTo>
                <a:lnTo>
                  <a:pt x="609" y="838"/>
                </a:lnTo>
                <a:lnTo>
                  <a:pt x="609" y="838"/>
                </a:lnTo>
                <a:lnTo>
                  <a:pt x="606" y="838"/>
                </a:lnTo>
                <a:lnTo>
                  <a:pt x="604" y="838"/>
                </a:lnTo>
                <a:lnTo>
                  <a:pt x="604" y="837"/>
                </a:lnTo>
                <a:lnTo>
                  <a:pt x="604" y="837"/>
                </a:lnTo>
                <a:lnTo>
                  <a:pt x="604" y="837"/>
                </a:lnTo>
                <a:lnTo>
                  <a:pt x="604" y="837"/>
                </a:lnTo>
                <a:lnTo>
                  <a:pt x="604" y="837"/>
                </a:lnTo>
                <a:lnTo>
                  <a:pt x="606" y="837"/>
                </a:lnTo>
                <a:lnTo>
                  <a:pt x="606" y="837"/>
                </a:lnTo>
                <a:lnTo>
                  <a:pt x="606" y="837"/>
                </a:lnTo>
                <a:lnTo>
                  <a:pt x="606" y="837"/>
                </a:lnTo>
                <a:lnTo>
                  <a:pt x="598" y="837"/>
                </a:lnTo>
                <a:lnTo>
                  <a:pt x="596" y="837"/>
                </a:lnTo>
                <a:lnTo>
                  <a:pt x="596" y="837"/>
                </a:lnTo>
                <a:lnTo>
                  <a:pt x="595" y="837"/>
                </a:lnTo>
                <a:lnTo>
                  <a:pt x="595" y="837"/>
                </a:lnTo>
                <a:lnTo>
                  <a:pt x="595" y="833"/>
                </a:lnTo>
                <a:lnTo>
                  <a:pt x="595" y="831"/>
                </a:lnTo>
                <a:lnTo>
                  <a:pt x="595" y="831"/>
                </a:lnTo>
                <a:lnTo>
                  <a:pt x="593" y="833"/>
                </a:lnTo>
                <a:lnTo>
                  <a:pt x="591" y="835"/>
                </a:lnTo>
                <a:lnTo>
                  <a:pt x="591" y="837"/>
                </a:lnTo>
                <a:lnTo>
                  <a:pt x="591" y="837"/>
                </a:lnTo>
                <a:lnTo>
                  <a:pt x="589" y="833"/>
                </a:lnTo>
                <a:lnTo>
                  <a:pt x="587" y="829"/>
                </a:lnTo>
                <a:lnTo>
                  <a:pt x="587" y="829"/>
                </a:lnTo>
                <a:lnTo>
                  <a:pt x="574" y="826"/>
                </a:lnTo>
                <a:lnTo>
                  <a:pt x="560" y="824"/>
                </a:lnTo>
                <a:lnTo>
                  <a:pt x="547" y="822"/>
                </a:lnTo>
                <a:lnTo>
                  <a:pt x="532" y="818"/>
                </a:lnTo>
                <a:lnTo>
                  <a:pt x="532" y="818"/>
                </a:lnTo>
                <a:lnTo>
                  <a:pt x="519" y="814"/>
                </a:lnTo>
                <a:lnTo>
                  <a:pt x="506" y="809"/>
                </a:lnTo>
                <a:lnTo>
                  <a:pt x="482" y="794"/>
                </a:lnTo>
                <a:lnTo>
                  <a:pt x="482" y="794"/>
                </a:lnTo>
                <a:lnTo>
                  <a:pt x="466" y="783"/>
                </a:lnTo>
                <a:lnTo>
                  <a:pt x="458" y="778"/>
                </a:lnTo>
                <a:lnTo>
                  <a:pt x="453" y="768"/>
                </a:lnTo>
                <a:lnTo>
                  <a:pt x="453" y="768"/>
                </a:lnTo>
                <a:lnTo>
                  <a:pt x="442" y="761"/>
                </a:lnTo>
                <a:lnTo>
                  <a:pt x="435" y="752"/>
                </a:lnTo>
                <a:lnTo>
                  <a:pt x="422" y="734"/>
                </a:lnTo>
                <a:lnTo>
                  <a:pt x="422" y="734"/>
                </a:lnTo>
                <a:lnTo>
                  <a:pt x="418" y="724"/>
                </a:lnTo>
                <a:lnTo>
                  <a:pt x="414" y="717"/>
                </a:lnTo>
                <a:lnTo>
                  <a:pt x="411" y="708"/>
                </a:lnTo>
                <a:lnTo>
                  <a:pt x="407" y="702"/>
                </a:lnTo>
                <a:lnTo>
                  <a:pt x="407" y="702"/>
                </a:lnTo>
                <a:lnTo>
                  <a:pt x="405" y="700"/>
                </a:lnTo>
                <a:lnTo>
                  <a:pt x="401" y="697"/>
                </a:lnTo>
                <a:lnTo>
                  <a:pt x="401" y="697"/>
                </a:lnTo>
                <a:lnTo>
                  <a:pt x="403" y="693"/>
                </a:lnTo>
                <a:lnTo>
                  <a:pt x="405" y="688"/>
                </a:lnTo>
                <a:lnTo>
                  <a:pt x="405" y="688"/>
                </a:lnTo>
                <a:lnTo>
                  <a:pt x="401" y="682"/>
                </a:lnTo>
                <a:lnTo>
                  <a:pt x="400" y="677"/>
                </a:lnTo>
                <a:lnTo>
                  <a:pt x="396" y="671"/>
                </a:lnTo>
                <a:lnTo>
                  <a:pt x="394" y="664"/>
                </a:lnTo>
                <a:lnTo>
                  <a:pt x="394" y="664"/>
                </a:lnTo>
                <a:lnTo>
                  <a:pt x="394" y="651"/>
                </a:lnTo>
                <a:lnTo>
                  <a:pt x="394" y="651"/>
                </a:lnTo>
                <a:lnTo>
                  <a:pt x="394" y="643"/>
                </a:lnTo>
                <a:lnTo>
                  <a:pt x="394" y="640"/>
                </a:lnTo>
                <a:lnTo>
                  <a:pt x="394" y="640"/>
                </a:lnTo>
                <a:lnTo>
                  <a:pt x="394" y="638"/>
                </a:lnTo>
                <a:lnTo>
                  <a:pt x="394" y="638"/>
                </a:lnTo>
                <a:lnTo>
                  <a:pt x="394" y="638"/>
                </a:lnTo>
                <a:lnTo>
                  <a:pt x="394" y="638"/>
                </a:lnTo>
                <a:lnTo>
                  <a:pt x="394" y="638"/>
                </a:lnTo>
                <a:lnTo>
                  <a:pt x="394" y="638"/>
                </a:lnTo>
                <a:lnTo>
                  <a:pt x="394" y="638"/>
                </a:lnTo>
                <a:lnTo>
                  <a:pt x="394" y="640"/>
                </a:lnTo>
                <a:lnTo>
                  <a:pt x="394" y="640"/>
                </a:lnTo>
                <a:lnTo>
                  <a:pt x="394" y="640"/>
                </a:lnTo>
                <a:lnTo>
                  <a:pt x="394" y="640"/>
                </a:lnTo>
                <a:lnTo>
                  <a:pt x="394" y="632"/>
                </a:lnTo>
                <a:lnTo>
                  <a:pt x="394" y="632"/>
                </a:lnTo>
                <a:lnTo>
                  <a:pt x="394" y="629"/>
                </a:lnTo>
                <a:lnTo>
                  <a:pt x="392" y="629"/>
                </a:lnTo>
                <a:lnTo>
                  <a:pt x="392" y="629"/>
                </a:lnTo>
                <a:lnTo>
                  <a:pt x="392" y="625"/>
                </a:lnTo>
                <a:lnTo>
                  <a:pt x="392" y="625"/>
                </a:lnTo>
                <a:lnTo>
                  <a:pt x="390" y="621"/>
                </a:lnTo>
                <a:lnTo>
                  <a:pt x="390" y="621"/>
                </a:lnTo>
                <a:lnTo>
                  <a:pt x="392" y="618"/>
                </a:lnTo>
                <a:lnTo>
                  <a:pt x="396" y="612"/>
                </a:lnTo>
                <a:lnTo>
                  <a:pt x="396" y="612"/>
                </a:lnTo>
                <a:lnTo>
                  <a:pt x="394" y="597"/>
                </a:lnTo>
                <a:lnTo>
                  <a:pt x="394" y="590"/>
                </a:lnTo>
                <a:lnTo>
                  <a:pt x="396" y="583"/>
                </a:lnTo>
                <a:lnTo>
                  <a:pt x="396" y="583"/>
                </a:lnTo>
                <a:lnTo>
                  <a:pt x="405" y="566"/>
                </a:lnTo>
                <a:lnTo>
                  <a:pt x="409" y="557"/>
                </a:lnTo>
                <a:lnTo>
                  <a:pt x="409" y="548"/>
                </a:lnTo>
                <a:lnTo>
                  <a:pt x="409" y="548"/>
                </a:lnTo>
                <a:lnTo>
                  <a:pt x="422" y="529"/>
                </a:lnTo>
                <a:lnTo>
                  <a:pt x="433" y="511"/>
                </a:lnTo>
                <a:lnTo>
                  <a:pt x="433" y="511"/>
                </a:lnTo>
                <a:lnTo>
                  <a:pt x="438" y="509"/>
                </a:lnTo>
                <a:lnTo>
                  <a:pt x="442" y="507"/>
                </a:lnTo>
                <a:lnTo>
                  <a:pt x="447" y="500"/>
                </a:lnTo>
                <a:lnTo>
                  <a:pt x="447" y="500"/>
                </a:lnTo>
                <a:lnTo>
                  <a:pt x="451" y="493"/>
                </a:lnTo>
                <a:lnTo>
                  <a:pt x="457" y="485"/>
                </a:lnTo>
                <a:lnTo>
                  <a:pt x="457" y="485"/>
                </a:lnTo>
                <a:lnTo>
                  <a:pt x="462" y="485"/>
                </a:lnTo>
                <a:lnTo>
                  <a:pt x="462" y="485"/>
                </a:lnTo>
                <a:lnTo>
                  <a:pt x="468" y="483"/>
                </a:lnTo>
                <a:lnTo>
                  <a:pt x="473" y="478"/>
                </a:lnTo>
                <a:lnTo>
                  <a:pt x="484" y="469"/>
                </a:lnTo>
                <a:lnTo>
                  <a:pt x="484" y="469"/>
                </a:lnTo>
                <a:lnTo>
                  <a:pt x="493" y="459"/>
                </a:lnTo>
                <a:lnTo>
                  <a:pt x="499" y="458"/>
                </a:lnTo>
                <a:lnTo>
                  <a:pt x="504" y="456"/>
                </a:lnTo>
                <a:lnTo>
                  <a:pt x="504" y="456"/>
                </a:lnTo>
                <a:lnTo>
                  <a:pt x="506" y="452"/>
                </a:lnTo>
                <a:lnTo>
                  <a:pt x="510" y="450"/>
                </a:lnTo>
                <a:lnTo>
                  <a:pt x="519" y="450"/>
                </a:lnTo>
                <a:lnTo>
                  <a:pt x="519" y="450"/>
                </a:lnTo>
                <a:lnTo>
                  <a:pt x="523" y="450"/>
                </a:lnTo>
                <a:lnTo>
                  <a:pt x="527" y="447"/>
                </a:lnTo>
                <a:lnTo>
                  <a:pt x="532" y="443"/>
                </a:lnTo>
                <a:lnTo>
                  <a:pt x="532" y="443"/>
                </a:lnTo>
                <a:lnTo>
                  <a:pt x="536" y="443"/>
                </a:lnTo>
                <a:lnTo>
                  <a:pt x="538" y="443"/>
                </a:lnTo>
                <a:lnTo>
                  <a:pt x="538" y="443"/>
                </a:lnTo>
                <a:lnTo>
                  <a:pt x="541" y="443"/>
                </a:lnTo>
                <a:lnTo>
                  <a:pt x="545" y="439"/>
                </a:lnTo>
                <a:lnTo>
                  <a:pt x="552" y="436"/>
                </a:lnTo>
                <a:lnTo>
                  <a:pt x="552" y="436"/>
                </a:lnTo>
                <a:lnTo>
                  <a:pt x="560" y="434"/>
                </a:lnTo>
                <a:lnTo>
                  <a:pt x="567" y="436"/>
                </a:lnTo>
                <a:lnTo>
                  <a:pt x="574" y="436"/>
                </a:lnTo>
                <a:lnTo>
                  <a:pt x="578" y="436"/>
                </a:lnTo>
                <a:lnTo>
                  <a:pt x="582" y="434"/>
                </a:lnTo>
                <a:lnTo>
                  <a:pt x="582" y="434"/>
                </a:lnTo>
                <a:lnTo>
                  <a:pt x="587" y="436"/>
                </a:lnTo>
                <a:lnTo>
                  <a:pt x="595" y="439"/>
                </a:lnTo>
                <a:lnTo>
                  <a:pt x="595" y="439"/>
                </a:lnTo>
                <a:lnTo>
                  <a:pt x="602" y="439"/>
                </a:lnTo>
                <a:lnTo>
                  <a:pt x="604" y="439"/>
                </a:lnTo>
                <a:lnTo>
                  <a:pt x="604" y="439"/>
                </a:lnTo>
                <a:lnTo>
                  <a:pt x="604" y="439"/>
                </a:lnTo>
                <a:lnTo>
                  <a:pt x="604" y="439"/>
                </a:lnTo>
                <a:lnTo>
                  <a:pt x="600" y="439"/>
                </a:lnTo>
                <a:lnTo>
                  <a:pt x="600" y="439"/>
                </a:lnTo>
                <a:lnTo>
                  <a:pt x="600" y="439"/>
                </a:lnTo>
                <a:lnTo>
                  <a:pt x="600" y="439"/>
                </a:lnTo>
                <a:lnTo>
                  <a:pt x="602" y="439"/>
                </a:lnTo>
                <a:lnTo>
                  <a:pt x="602" y="439"/>
                </a:lnTo>
                <a:lnTo>
                  <a:pt x="602" y="439"/>
                </a:lnTo>
                <a:lnTo>
                  <a:pt x="606" y="437"/>
                </a:lnTo>
                <a:lnTo>
                  <a:pt x="606" y="437"/>
                </a:lnTo>
                <a:lnTo>
                  <a:pt x="609" y="437"/>
                </a:lnTo>
                <a:lnTo>
                  <a:pt x="609" y="437"/>
                </a:lnTo>
                <a:lnTo>
                  <a:pt x="611" y="436"/>
                </a:lnTo>
                <a:lnTo>
                  <a:pt x="611" y="436"/>
                </a:lnTo>
                <a:lnTo>
                  <a:pt x="613" y="437"/>
                </a:lnTo>
                <a:lnTo>
                  <a:pt x="613" y="437"/>
                </a:lnTo>
                <a:lnTo>
                  <a:pt x="615" y="439"/>
                </a:lnTo>
                <a:lnTo>
                  <a:pt x="615" y="439"/>
                </a:lnTo>
                <a:lnTo>
                  <a:pt x="620" y="441"/>
                </a:lnTo>
                <a:lnTo>
                  <a:pt x="620" y="441"/>
                </a:lnTo>
                <a:lnTo>
                  <a:pt x="631" y="441"/>
                </a:lnTo>
                <a:lnTo>
                  <a:pt x="631" y="441"/>
                </a:lnTo>
                <a:lnTo>
                  <a:pt x="642" y="441"/>
                </a:lnTo>
                <a:lnTo>
                  <a:pt x="648" y="443"/>
                </a:lnTo>
                <a:lnTo>
                  <a:pt x="653" y="445"/>
                </a:lnTo>
                <a:lnTo>
                  <a:pt x="653" y="445"/>
                </a:lnTo>
                <a:lnTo>
                  <a:pt x="659" y="450"/>
                </a:lnTo>
                <a:lnTo>
                  <a:pt x="661" y="452"/>
                </a:lnTo>
                <a:lnTo>
                  <a:pt x="666" y="452"/>
                </a:lnTo>
                <a:lnTo>
                  <a:pt x="666" y="452"/>
                </a:lnTo>
                <a:lnTo>
                  <a:pt x="668" y="456"/>
                </a:lnTo>
                <a:lnTo>
                  <a:pt x="672" y="458"/>
                </a:lnTo>
                <a:lnTo>
                  <a:pt x="681" y="461"/>
                </a:lnTo>
                <a:lnTo>
                  <a:pt x="681" y="461"/>
                </a:lnTo>
                <a:lnTo>
                  <a:pt x="688" y="469"/>
                </a:lnTo>
                <a:lnTo>
                  <a:pt x="694" y="476"/>
                </a:lnTo>
                <a:lnTo>
                  <a:pt x="694" y="476"/>
                </a:lnTo>
                <a:lnTo>
                  <a:pt x="705" y="483"/>
                </a:lnTo>
                <a:lnTo>
                  <a:pt x="709" y="489"/>
                </a:lnTo>
                <a:lnTo>
                  <a:pt x="710" y="493"/>
                </a:lnTo>
                <a:lnTo>
                  <a:pt x="709" y="498"/>
                </a:lnTo>
                <a:lnTo>
                  <a:pt x="709" y="498"/>
                </a:lnTo>
                <a:lnTo>
                  <a:pt x="705" y="505"/>
                </a:lnTo>
                <a:lnTo>
                  <a:pt x="705" y="509"/>
                </a:lnTo>
                <a:lnTo>
                  <a:pt x="707" y="509"/>
                </a:lnTo>
                <a:lnTo>
                  <a:pt x="710" y="505"/>
                </a:lnTo>
                <a:lnTo>
                  <a:pt x="710" y="505"/>
                </a:lnTo>
                <a:lnTo>
                  <a:pt x="720" y="502"/>
                </a:lnTo>
                <a:lnTo>
                  <a:pt x="725" y="500"/>
                </a:lnTo>
                <a:lnTo>
                  <a:pt x="727" y="502"/>
                </a:lnTo>
                <a:lnTo>
                  <a:pt x="727" y="502"/>
                </a:lnTo>
                <a:lnTo>
                  <a:pt x="723" y="507"/>
                </a:lnTo>
                <a:lnTo>
                  <a:pt x="722" y="513"/>
                </a:lnTo>
                <a:lnTo>
                  <a:pt x="712" y="524"/>
                </a:lnTo>
                <a:lnTo>
                  <a:pt x="712" y="524"/>
                </a:lnTo>
                <a:lnTo>
                  <a:pt x="712" y="527"/>
                </a:lnTo>
                <a:lnTo>
                  <a:pt x="714" y="527"/>
                </a:lnTo>
                <a:lnTo>
                  <a:pt x="718" y="529"/>
                </a:lnTo>
                <a:lnTo>
                  <a:pt x="718" y="529"/>
                </a:lnTo>
                <a:lnTo>
                  <a:pt x="718" y="533"/>
                </a:lnTo>
                <a:lnTo>
                  <a:pt x="714" y="539"/>
                </a:lnTo>
                <a:lnTo>
                  <a:pt x="712" y="544"/>
                </a:lnTo>
                <a:lnTo>
                  <a:pt x="712" y="548"/>
                </a:lnTo>
                <a:lnTo>
                  <a:pt x="712" y="548"/>
                </a:lnTo>
                <a:close/>
                <a:moveTo>
                  <a:pt x="924" y="975"/>
                </a:moveTo>
                <a:lnTo>
                  <a:pt x="924" y="975"/>
                </a:lnTo>
                <a:lnTo>
                  <a:pt x="926" y="976"/>
                </a:lnTo>
                <a:lnTo>
                  <a:pt x="928" y="976"/>
                </a:lnTo>
                <a:lnTo>
                  <a:pt x="928" y="976"/>
                </a:lnTo>
                <a:lnTo>
                  <a:pt x="926" y="978"/>
                </a:lnTo>
                <a:lnTo>
                  <a:pt x="924" y="980"/>
                </a:lnTo>
                <a:lnTo>
                  <a:pt x="922" y="978"/>
                </a:lnTo>
                <a:lnTo>
                  <a:pt x="924" y="975"/>
                </a:lnTo>
                <a:lnTo>
                  <a:pt x="924" y="975"/>
                </a:lnTo>
                <a:close/>
                <a:moveTo>
                  <a:pt x="924" y="971"/>
                </a:moveTo>
                <a:lnTo>
                  <a:pt x="924" y="971"/>
                </a:lnTo>
                <a:lnTo>
                  <a:pt x="935" y="956"/>
                </a:lnTo>
                <a:lnTo>
                  <a:pt x="940" y="951"/>
                </a:lnTo>
                <a:lnTo>
                  <a:pt x="946" y="947"/>
                </a:lnTo>
                <a:lnTo>
                  <a:pt x="946" y="947"/>
                </a:lnTo>
                <a:lnTo>
                  <a:pt x="946" y="945"/>
                </a:lnTo>
                <a:lnTo>
                  <a:pt x="942" y="943"/>
                </a:lnTo>
                <a:lnTo>
                  <a:pt x="940" y="941"/>
                </a:lnTo>
                <a:lnTo>
                  <a:pt x="940" y="940"/>
                </a:lnTo>
                <a:lnTo>
                  <a:pt x="940" y="940"/>
                </a:lnTo>
                <a:lnTo>
                  <a:pt x="948" y="936"/>
                </a:lnTo>
                <a:lnTo>
                  <a:pt x="955" y="930"/>
                </a:lnTo>
                <a:lnTo>
                  <a:pt x="955" y="930"/>
                </a:lnTo>
                <a:lnTo>
                  <a:pt x="957" y="932"/>
                </a:lnTo>
                <a:lnTo>
                  <a:pt x="959" y="934"/>
                </a:lnTo>
                <a:lnTo>
                  <a:pt x="957" y="940"/>
                </a:lnTo>
                <a:lnTo>
                  <a:pt x="955" y="945"/>
                </a:lnTo>
                <a:lnTo>
                  <a:pt x="955" y="949"/>
                </a:lnTo>
                <a:lnTo>
                  <a:pt x="957" y="951"/>
                </a:lnTo>
                <a:lnTo>
                  <a:pt x="957" y="951"/>
                </a:lnTo>
                <a:lnTo>
                  <a:pt x="951" y="956"/>
                </a:lnTo>
                <a:lnTo>
                  <a:pt x="950" y="958"/>
                </a:lnTo>
                <a:lnTo>
                  <a:pt x="951" y="962"/>
                </a:lnTo>
                <a:lnTo>
                  <a:pt x="951" y="962"/>
                </a:lnTo>
                <a:lnTo>
                  <a:pt x="944" y="967"/>
                </a:lnTo>
                <a:lnTo>
                  <a:pt x="942" y="971"/>
                </a:lnTo>
                <a:lnTo>
                  <a:pt x="939" y="976"/>
                </a:lnTo>
                <a:lnTo>
                  <a:pt x="933" y="978"/>
                </a:lnTo>
                <a:lnTo>
                  <a:pt x="933" y="978"/>
                </a:lnTo>
                <a:lnTo>
                  <a:pt x="931" y="976"/>
                </a:lnTo>
                <a:lnTo>
                  <a:pt x="929" y="975"/>
                </a:lnTo>
                <a:lnTo>
                  <a:pt x="928" y="975"/>
                </a:lnTo>
                <a:lnTo>
                  <a:pt x="924" y="971"/>
                </a:lnTo>
                <a:lnTo>
                  <a:pt x="924" y="97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" name="Freeform 4809"/>
          <p:cNvSpPr>
            <a:spLocks noEditPoints="1"/>
          </p:cNvSpPr>
          <p:nvPr/>
        </p:nvSpPr>
        <p:spPr bwMode="auto">
          <a:xfrm flipH="1">
            <a:off x="475398" y="2825350"/>
            <a:ext cx="1471246" cy="1444126"/>
          </a:xfrm>
          <a:custGeom>
            <a:avLst/>
            <a:gdLst>
              <a:gd name="T0" fmla="*/ 725 w 866"/>
              <a:gd name="T1" fmla="*/ 530 h 852"/>
              <a:gd name="T2" fmla="*/ 669 w 866"/>
              <a:gd name="T3" fmla="*/ 635 h 852"/>
              <a:gd name="T4" fmla="*/ 660 w 866"/>
              <a:gd name="T5" fmla="*/ 666 h 852"/>
              <a:gd name="T6" fmla="*/ 684 w 866"/>
              <a:gd name="T7" fmla="*/ 673 h 852"/>
              <a:gd name="T8" fmla="*/ 723 w 866"/>
              <a:gd name="T9" fmla="*/ 649 h 852"/>
              <a:gd name="T10" fmla="*/ 793 w 866"/>
              <a:gd name="T11" fmla="*/ 572 h 852"/>
              <a:gd name="T12" fmla="*/ 840 w 866"/>
              <a:gd name="T13" fmla="*/ 480 h 852"/>
              <a:gd name="T14" fmla="*/ 866 w 866"/>
              <a:gd name="T15" fmla="*/ 379 h 852"/>
              <a:gd name="T16" fmla="*/ 863 w 866"/>
              <a:gd name="T17" fmla="*/ 291 h 852"/>
              <a:gd name="T18" fmla="*/ 833 w 866"/>
              <a:gd name="T19" fmla="*/ 178 h 852"/>
              <a:gd name="T20" fmla="*/ 787 w 866"/>
              <a:gd name="T21" fmla="*/ 103 h 852"/>
              <a:gd name="T22" fmla="*/ 761 w 866"/>
              <a:gd name="T23" fmla="*/ 79 h 852"/>
              <a:gd name="T24" fmla="*/ 620 w 866"/>
              <a:gd name="T25" fmla="*/ 7 h 852"/>
              <a:gd name="T26" fmla="*/ 520 w 866"/>
              <a:gd name="T27" fmla="*/ 0 h 852"/>
              <a:gd name="T28" fmla="*/ 368 w 866"/>
              <a:gd name="T29" fmla="*/ 35 h 852"/>
              <a:gd name="T30" fmla="*/ 232 w 866"/>
              <a:gd name="T31" fmla="*/ 116 h 852"/>
              <a:gd name="T32" fmla="*/ 117 w 866"/>
              <a:gd name="T33" fmla="*/ 226 h 852"/>
              <a:gd name="T34" fmla="*/ 20 w 866"/>
              <a:gd name="T35" fmla="*/ 412 h 852"/>
              <a:gd name="T36" fmla="*/ 13 w 866"/>
              <a:gd name="T37" fmla="*/ 638 h 852"/>
              <a:gd name="T38" fmla="*/ 83 w 866"/>
              <a:gd name="T39" fmla="*/ 765 h 852"/>
              <a:gd name="T40" fmla="*/ 138 w 866"/>
              <a:gd name="T41" fmla="*/ 809 h 852"/>
              <a:gd name="T42" fmla="*/ 202 w 866"/>
              <a:gd name="T43" fmla="*/ 837 h 852"/>
              <a:gd name="T44" fmla="*/ 292 w 866"/>
              <a:gd name="T45" fmla="*/ 850 h 852"/>
              <a:gd name="T46" fmla="*/ 335 w 866"/>
              <a:gd name="T47" fmla="*/ 848 h 852"/>
              <a:gd name="T48" fmla="*/ 388 w 866"/>
              <a:gd name="T49" fmla="*/ 839 h 852"/>
              <a:gd name="T50" fmla="*/ 430 w 866"/>
              <a:gd name="T51" fmla="*/ 828 h 852"/>
              <a:gd name="T52" fmla="*/ 471 w 866"/>
              <a:gd name="T53" fmla="*/ 811 h 852"/>
              <a:gd name="T54" fmla="*/ 526 w 866"/>
              <a:gd name="T55" fmla="*/ 784 h 852"/>
              <a:gd name="T56" fmla="*/ 484 w 866"/>
              <a:gd name="T57" fmla="*/ 804 h 852"/>
              <a:gd name="T58" fmla="*/ 432 w 866"/>
              <a:gd name="T59" fmla="*/ 820 h 852"/>
              <a:gd name="T60" fmla="*/ 412 w 866"/>
              <a:gd name="T61" fmla="*/ 824 h 852"/>
              <a:gd name="T62" fmla="*/ 467 w 866"/>
              <a:gd name="T63" fmla="*/ 802 h 852"/>
              <a:gd name="T64" fmla="*/ 399 w 866"/>
              <a:gd name="T65" fmla="*/ 824 h 852"/>
              <a:gd name="T66" fmla="*/ 395 w 866"/>
              <a:gd name="T67" fmla="*/ 822 h 852"/>
              <a:gd name="T68" fmla="*/ 469 w 866"/>
              <a:gd name="T69" fmla="*/ 797 h 852"/>
              <a:gd name="T70" fmla="*/ 434 w 866"/>
              <a:gd name="T71" fmla="*/ 809 h 852"/>
              <a:gd name="T72" fmla="*/ 320 w 866"/>
              <a:gd name="T73" fmla="*/ 820 h 852"/>
              <a:gd name="T74" fmla="*/ 427 w 866"/>
              <a:gd name="T75" fmla="*/ 798 h 852"/>
              <a:gd name="T76" fmla="*/ 427 w 866"/>
              <a:gd name="T77" fmla="*/ 791 h 852"/>
              <a:gd name="T78" fmla="*/ 546 w 866"/>
              <a:gd name="T79" fmla="*/ 736 h 852"/>
              <a:gd name="T80" fmla="*/ 408 w 866"/>
              <a:gd name="T81" fmla="*/ 795 h 852"/>
              <a:gd name="T82" fmla="*/ 375 w 866"/>
              <a:gd name="T83" fmla="*/ 797 h 852"/>
              <a:gd name="T84" fmla="*/ 289 w 866"/>
              <a:gd name="T85" fmla="*/ 800 h 852"/>
              <a:gd name="T86" fmla="*/ 220 w 866"/>
              <a:gd name="T87" fmla="*/ 786 h 852"/>
              <a:gd name="T88" fmla="*/ 125 w 866"/>
              <a:gd name="T89" fmla="*/ 719 h 852"/>
              <a:gd name="T90" fmla="*/ 79 w 866"/>
              <a:gd name="T91" fmla="*/ 640 h 852"/>
              <a:gd name="T92" fmla="*/ 77 w 866"/>
              <a:gd name="T93" fmla="*/ 447 h 852"/>
              <a:gd name="T94" fmla="*/ 143 w 866"/>
              <a:gd name="T95" fmla="*/ 302 h 852"/>
              <a:gd name="T96" fmla="*/ 232 w 866"/>
              <a:gd name="T97" fmla="*/ 201 h 852"/>
              <a:gd name="T98" fmla="*/ 377 w 866"/>
              <a:gd name="T99" fmla="*/ 105 h 852"/>
              <a:gd name="T100" fmla="*/ 546 w 866"/>
              <a:gd name="T101" fmla="*/ 70 h 852"/>
              <a:gd name="T102" fmla="*/ 653 w 866"/>
              <a:gd name="T103" fmla="*/ 92 h 852"/>
              <a:gd name="T104" fmla="*/ 761 w 866"/>
              <a:gd name="T105" fmla="*/ 193 h 852"/>
              <a:gd name="T106" fmla="*/ 787 w 866"/>
              <a:gd name="T107" fmla="*/ 326 h 852"/>
              <a:gd name="T108" fmla="*/ 776 w 866"/>
              <a:gd name="T109" fmla="*/ 388 h 852"/>
              <a:gd name="T110" fmla="*/ 390 w 866"/>
              <a:gd name="T111" fmla="*/ 835 h 852"/>
              <a:gd name="T112" fmla="*/ 419 w 866"/>
              <a:gd name="T113" fmla="*/ 826 h 852"/>
              <a:gd name="T114" fmla="*/ 414 w 866"/>
              <a:gd name="T115" fmla="*/ 831 h 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66" h="852">
                <a:moveTo>
                  <a:pt x="765" y="427"/>
                </a:moveTo>
                <a:lnTo>
                  <a:pt x="765" y="427"/>
                </a:lnTo>
                <a:lnTo>
                  <a:pt x="761" y="442"/>
                </a:lnTo>
                <a:lnTo>
                  <a:pt x="761" y="442"/>
                </a:lnTo>
                <a:lnTo>
                  <a:pt x="748" y="471"/>
                </a:lnTo>
                <a:lnTo>
                  <a:pt x="748" y="471"/>
                </a:lnTo>
                <a:lnTo>
                  <a:pt x="739" y="497"/>
                </a:lnTo>
                <a:lnTo>
                  <a:pt x="734" y="511"/>
                </a:lnTo>
                <a:lnTo>
                  <a:pt x="734" y="511"/>
                </a:lnTo>
                <a:lnTo>
                  <a:pt x="725" y="530"/>
                </a:lnTo>
                <a:lnTo>
                  <a:pt x="719" y="541"/>
                </a:lnTo>
                <a:lnTo>
                  <a:pt x="719" y="541"/>
                </a:lnTo>
                <a:lnTo>
                  <a:pt x="704" y="570"/>
                </a:lnTo>
                <a:lnTo>
                  <a:pt x="704" y="570"/>
                </a:lnTo>
                <a:lnTo>
                  <a:pt x="701" y="576"/>
                </a:lnTo>
                <a:lnTo>
                  <a:pt x="701" y="576"/>
                </a:lnTo>
                <a:lnTo>
                  <a:pt x="688" y="605"/>
                </a:lnTo>
                <a:lnTo>
                  <a:pt x="680" y="618"/>
                </a:lnTo>
                <a:lnTo>
                  <a:pt x="669" y="635"/>
                </a:lnTo>
                <a:lnTo>
                  <a:pt x="669" y="635"/>
                </a:lnTo>
                <a:lnTo>
                  <a:pt x="668" y="638"/>
                </a:lnTo>
                <a:lnTo>
                  <a:pt x="666" y="644"/>
                </a:lnTo>
                <a:lnTo>
                  <a:pt x="666" y="644"/>
                </a:lnTo>
                <a:lnTo>
                  <a:pt x="662" y="651"/>
                </a:lnTo>
                <a:lnTo>
                  <a:pt x="662" y="651"/>
                </a:lnTo>
                <a:lnTo>
                  <a:pt x="662" y="655"/>
                </a:lnTo>
                <a:lnTo>
                  <a:pt x="662" y="659"/>
                </a:lnTo>
                <a:lnTo>
                  <a:pt x="662" y="660"/>
                </a:lnTo>
                <a:lnTo>
                  <a:pt x="660" y="666"/>
                </a:lnTo>
                <a:lnTo>
                  <a:pt x="660" y="666"/>
                </a:lnTo>
                <a:lnTo>
                  <a:pt x="660" y="666"/>
                </a:lnTo>
                <a:lnTo>
                  <a:pt x="662" y="666"/>
                </a:lnTo>
                <a:lnTo>
                  <a:pt x="662" y="666"/>
                </a:lnTo>
                <a:lnTo>
                  <a:pt x="669" y="670"/>
                </a:lnTo>
                <a:lnTo>
                  <a:pt x="671" y="671"/>
                </a:lnTo>
                <a:lnTo>
                  <a:pt x="673" y="675"/>
                </a:lnTo>
                <a:lnTo>
                  <a:pt x="673" y="675"/>
                </a:lnTo>
                <a:lnTo>
                  <a:pt x="677" y="673"/>
                </a:lnTo>
                <a:lnTo>
                  <a:pt x="680" y="673"/>
                </a:lnTo>
                <a:lnTo>
                  <a:pt x="684" y="673"/>
                </a:lnTo>
                <a:lnTo>
                  <a:pt x="688" y="671"/>
                </a:lnTo>
                <a:lnTo>
                  <a:pt x="688" y="671"/>
                </a:lnTo>
                <a:lnTo>
                  <a:pt x="701" y="662"/>
                </a:lnTo>
                <a:lnTo>
                  <a:pt x="701" y="662"/>
                </a:lnTo>
                <a:lnTo>
                  <a:pt x="715" y="653"/>
                </a:lnTo>
                <a:lnTo>
                  <a:pt x="715" y="653"/>
                </a:lnTo>
                <a:lnTo>
                  <a:pt x="717" y="653"/>
                </a:lnTo>
                <a:lnTo>
                  <a:pt x="719" y="651"/>
                </a:lnTo>
                <a:lnTo>
                  <a:pt x="723" y="649"/>
                </a:lnTo>
                <a:lnTo>
                  <a:pt x="723" y="649"/>
                </a:lnTo>
                <a:lnTo>
                  <a:pt x="741" y="633"/>
                </a:lnTo>
                <a:lnTo>
                  <a:pt x="741" y="633"/>
                </a:lnTo>
                <a:lnTo>
                  <a:pt x="745" y="631"/>
                </a:lnTo>
                <a:lnTo>
                  <a:pt x="745" y="631"/>
                </a:lnTo>
                <a:lnTo>
                  <a:pt x="765" y="609"/>
                </a:lnTo>
                <a:lnTo>
                  <a:pt x="776" y="596"/>
                </a:lnTo>
                <a:lnTo>
                  <a:pt x="787" y="581"/>
                </a:lnTo>
                <a:lnTo>
                  <a:pt x="787" y="581"/>
                </a:lnTo>
                <a:lnTo>
                  <a:pt x="793" y="572"/>
                </a:lnTo>
                <a:lnTo>
                  <a:pt x="793" y="572"/>
                </a:lnTo>
                <a:lnTo>
                  <a:pt x="809" y="543"/>
                </a:lnTo>
                <a:lnTo>
                  <a:pt x="822" y="521"/>
                </a:lnTo>
                <a:lnTo>
                  <a:pt x="822" y="521"/>
                </a:lnTo>
                <a:lnTo>
                  <a:pt x="826" y="513"/>
                </a:lnTo>
                <a:lnTo>
                  <a:pt x="826" y="513"/>
                </a:lnTo>
                <a:lnTo>
                  <a:pt x="831" y="506"/>
                </a:lnTo>
                <a:lnTo>
                  <a:pt x="837" y="495"/>
                </a:lnTo>
                <a:lnTo>
                  <a:pt x="837" y="495"/>
                </a:lnTo>
                <a:lnTo>
                  <a:pt x="840" y="480"/>
                </a:lnTo>
                <a:lnTo>
                  <a:pt x="840" y="480"/>
                </a:lnTo>
                <a:lnTo>
                  <a:pt x="846" y="465"/>
                </a:lnTo>
                <a:lnTo>
                  <a:pt x="851" y="453"/>
                </a:lnTo>
                <a:lnTo>
                  <a:pt x="851" y="453"/>
                </a:lnTo>
                <a:lnTo>
                  <a:pt x="853" y="438"/>
                </a:lnTo>
                <a:lnTo>
                  <a:pt x="853" y="438"/>
                </a:lnTo>
                <a:lnTo>
                  <a:pt x="863" y="394"/>
                </a:lnTo>
                <a:lnTo>
                  <a:pt x="863" y="394"/>
                </a:lnTo>
                <a:lnTo>
                  <a:pt x="864" y="386"/>
                </a:lnTo>
                <a:lnTo>
                  <a:pt x="866" y="379"/>
                </a:lnTo>
                <a:lnTo>
                  <a:pt x="866" y="379"/>
                </a:lnTo>
                <a:lnTo>
                  <a:pt x="866" y="372"/>
                </a:lnTo>
                <a:lnTo>
                  <a:pt x="866" y="370"/>
                </a:lnTo>
                <a:lnTo>
                  <a:pt x="864" y="370"/>
                </a:lnTo>
                <a:lnTo>
                  <a:pt x="864" y="370"/>
                </a:lnTo>
                <a:lnTo>
                  <a:pt x="864" y="353"/>
                </a:lnTo>
                <a:lnTo>
                  <a:pt x="864" y="333"/>
                </a:lnTo>
                <a:lnTo>
                  <a:pt x="864" y="333"/>
                </a:lnTo>
                <a:lnTo>
                  <a:pt x="864" y="311"/>
                </a:lnTo>
                <a:lnTo>
                  <a:pt x="863" y="291"/>
                </a:lnTo>
                <a:lnTo>
                  <a:pt x="863" y="291"/>
                </a:lnTo>
                <a:lnTo>
                  <a:pt x="863" y="278"/>
                </a:lnTo>
                <a:lnTo>
                  <a:pt x="861" y="265"/>
                </a:lnTo>
                <a:lnTo>
                  <a:pt x="855" y="241"/>
                </a:lnTo>
                <a:lnTo>
                  <a:pt x="855" y="241"/>
                </a:lnTo>
                <a:lnTo>
                  <a:pt x="853" y="230"/>
                </a:lnTo>
                <a:lnTo>
                  <a:pt x="853" y="230"/>
                </a:lnTo>
                <a:lnTo>
                  <a:pt x="846" y="210"/>
                </a:lnTo>
                <a:lnTo>
                  <a:pt x="846" y="210"/>
                </a:lnTo>
                <a:lnTo>
                  <a:pt x="840" y="193"/>
                </a:lnTo>
                <a:lnTo>
                  <a:pt x="833" y="178"/>
                </a:lnTo>
                <a:lnTo>
                  <a:pt x="833" y="178"/>
                </a:lnTo>
                <a:lnTo>
                  <a:pt x="829" y="167"/>
                </a:lnTo>
                <a:lnTo>
                  <a:pt x="824" y="158"/>
                </a:lnTo>
                <a:lnTo>
                  <a:pt x="815" y="142"/>
                </a:lnTo>
                <a:lnTo>
                  <a:pt x="815" y="142"/>
                </a:lnTo>
                <a:lnTo>
                  <a:pt x="805" y="127"/>
                </a:lnTo>
                <a:lnTo>
                  <a:pt x="805" y="127"/>
                </a:lnTo>
                <a:lnTo>
                  <a:pt x="796" y="116"/>
                </a:lnTo>
                <a:lnTo>
                  <a:pt x="796" y="116"/>
                </a:lnTo>
                <a:lnTo>
                  <a:pt x="787" y="103"/>
                </a:lnTo>
                <a:lnTo>
                  <a:pt x="787" y="103"/>
                </a:lnTo>
                <a:lnTo>
                  <a:pt x="780" y="96"/>
                </a:lnTo>
                <a:lnTo>
                  <a:pt x="780" y="96"/>
                </a:lnTo>
                <a:lnTo>
                  <a:pt x="776" y="92"/>
                </a:lnTo>
                <a:lnTo>
                  <a:pt x="774" y="90"/>
                </a:lnTo>
                <a:lnTo>
                  <a:pt x="774" y="88"/>
                </a:lnTo>
                <a:lnTo>
                  <a:pt x="772" y="86"/>
                </a:lnTo>
                <a:lnTo>
                  <a:pt x="772" y="86"/>
                </a:lnTo>
                <a:lnTo>
                  <a:pt x="761" y="79"/>
                </a:lnTo>
                <a:lnTo>
                  <a:pt x="761" y="79"/>
                </a:lnTo>
                <a:lnTo>
                  <a:pt x="741" y="63"/>
                </a:lnTo>
                <a:lnTo>
                  <a:pt x="732" y="55"/>
                </a:lnTo>
                <a:lnTo>
                  <a:pt x="721" y="50"/>
                </a:lnTo>
                <a:lnTo>
                  <a:pt x="721" y="50"/>
                </a:lnTo>
                <a:lnTo>
                  <a:pt x="702" y="39"/>
                </a:lnTo>
                <a:lnTo>
                  <a:pt x="684" y="29"/>
                </a:lnTo>
                <a:lnTo>
                  <a:pt x="642" y="13"/>
                </a:lnTo>
                <a:lnTo>
                  <a:pt x="642" y="13"/>
                </a:lnTo>
                <a:lnTo>
                  <a:pt x="620" y="7"/>
                </a:lnTo>
                <a:lnTo>
                  <a:pt x="620" y="7"/>
                </a:lnTo>
                <a:lnTo>
                  <a:pt x="614" y="7"/>
                </a:lnTo>
                <a:lnTo>
                  <a:pt x="614" y="7"/>
                </a:lnTo>
                <a:lnTo>
                  <a:pt x="601" y="6"/>
                </a:lnTo>
                <a:lnTo>
                  <a:pt x="588" y="4"/>
                </a:lnTo>
                <a:lnTo>
                  <a:pt x="563" y="2"/>
                </a:lnTo>
                <a:lnTo>
                  <a:pt x="563" y="2"/>
                </a:lnTo>
                <a:lnTo>
                  <a:pt x="559" y="2"/>
                </a:lnTo>
                <a:lnTo>
                  <a:pt x="559" y="2"/>
                </a:lnTo>
                <a:lnTo>
                  <a:pt x="541" y="0"/>
                </a:lnTo>
                <a:lnTo>
                  <a:pt x="520" y="0"/>
                </a:lnTo>
                <a:lnTo>
                  <a:pt x="502" y="2"/>
                </a:lnTo>
                <a:lnTo>
                  <a:pt x="487" y="6"/>
                </a:lnTo>
                <a:lnTo>
                  <a:pt x="487" y="6"/>
                </a:lnTo>
                <a:lnTo>
                  <a:pt x="463" y="7"/>
                </a:lnTo>
                <a:lnTo>
                  <a:pt x="438" y="13"/>
                </a:lnTo>
                <a:lnTo>
                  <a:pt x="438" y="13"/>
                </a:lnTo>
                <a:lnTo>
                  <a:pt x="414" y="20"/>
                </a:lnTo>
                <a:lnTo>
                  <a:pt x="414" y="20"/>
                </a:lnTo>
                <a:lnTo>
                  <a:pt x="390" y="28"/>
                </a:lnTo>
                <a:lnTo>
                  <a:pt x="368" y="35"/>
                </a:lnTo>
                <a:lnTo>
                  <a:pt x="368" y="35"/>
                </a:lnTo>
                <a:lnTo>
                  <a:pt x="357" y="42"/>
                </a:lnTo>
                <a:lnTo>
                  <a:pt x="357" y="42"/>
                </a:lnTo>
                <a:lnTo>
                  <a:pt x="335" y="52"/>
                </a:lnTo>
                <a:lnTo>
                  <a:pt x="335" y="52"/>
                </a:lnTo>
                <a:lnTo>
                  <a:pt x="290" y="75"/>
                </a:lnTo>
                <a:lnTo>
                  <a:pt x="252" y="99"/>
                </a:lnTo>
                <a:lnTo>
                  <a:pt x="252" y="99"/>
                </a:lnTo>
                <a:lnTo>
                  <a:pt x="232" y="116"/>
                </a:lnTo>
                <a:lnTo>
                  <a:pt x="232" y="116"/>
                </a:lnTo>
                <a:lnTo>
                  <a:pt x="213" y="129"/>
                </a:lnTo>
                <a:lnTo>
                  <a:pt x="195" y="145"/>
                </a:lnTo>
                <a:lnTo>
                  <a:pt x="195" y="145"/>
                </a:lnTo>
                <a:lnTo>
                  <a:pt x="186" y="153"/>
                </a:lnTo>
                <a:lnTo>
                  <a:pt x="176" y="164"/>
                </a:lnTo>
                <a:lnTo>
                  <a:pt x="176" y="164"/>
                </a:lnTo>
                <a:lnTo>
                  <a:pt x="165" y="173"/>
                </a:lnTo>
                <a:lnTo>
                  <a:pt x="165" y="173"/>
                </a:lnTo>
                <a:lnTo>
                  <a:pt x="141" y="199"/>
                </a:lnTo>
                <a:lnTo>
                  <a:pt x="117" y="226"/>
                </a:lnTo>
                <a:lnTo>
                  <a:pt x="117" y="226"/>
                </a:lnTo>
                <a:lnTo>
                  <a:pt x="88" y="269"/>
                </a:lnTo>
                <a:lnTo>
                  <a:pt x="73" y="292"/>
                </a:lnTo>
                <a:lnTo>
                  <a:pt x="60" y="316"/>
                </a:lnTo>
                <a:lnTo>
                  <a:pt x="60" y="316"/>
                </a:lnTo>
                <a:lnTo>
                  <a:pt x="55" y="326"/>
                </a:lnTo>
                <a:lnTo>
                  <a:pt x="49" y="337"/>
                </a:lnTo>
                <a:lnTo>
                  <a:pt x="49" y="337"/>
                </a:lnTo>
                <a:lnTo>
                  <a:pt x="35" y="373"/>
                </a:lnTo>
                <a:lnTo>
                  <a:pt x="20" y="412"/>
                </a:lnTo>
                <a:lnTo>
                  <a:pt x="20" y="412"/>
                </a:lnTo>
                <a:lnTo>
                  <a:pt x="11" y="453"/>
                </a:lnTo>
                <a:lnTo>
                  <a:pt x="3" y="493"/>
                </a:lnTo>
                <a:lnTo>
                  <a:pt x="0" y="533"/>
                </a:lnTo>
                <a:lnTo>
                  <a:pt x="0" y="556"/>
                </a:lnTo>
                <a:lnTo>
                  <a:pt x="2" y="576"/>
                </a:lnTo>
                <a:lnTo>
                  <a:pt x="2" y="576"/>
                </a:lnTo>
                <a:lnTo>
                  <a:pt x="3" y="596"/>
                </a:lnTo>
                <a:lnTo>
                  <a:pt x="7" y="618"/>
                </a:lnTo>
                <a:lnTo>
                  <a:pt x="13" y="638"/>
                </a:lnTo>
                <a:lnTo>
                  <a:pt x="18" y="659"/>
                </a:lnTo>
                <a:lnTo>
                  <a:pt x="25" y="679"/>
                </a:lnTo>
                <a:lnTo>
                  <a:pt x="35" y="697"/>
                </a:lnTo>
                <a:lnTo>
                  <a:pt x="46" y="716"/>
                </a:lnTo>
                <a:lnTo>
                  <a:pt x="57" y="732"/>
                </a:lnTo>
                <a:lnTo>
                  <a:pt x="57" y="732"/>
                </a:lnTo>
                <a:lnTo>
                  <a:pt x="66" y="745"/>
                </a:lnTo>
                <a:lnTo>
                  <a:pt x="75" y="756"/>
                </a:lnTo>
                <a:lnTo>
                  <a:pt x="75" y="756"/>
                </a:lnTo>
                <a:lnTo>
                  <a:pt x="83" y="765"/>
                </a:lnTo>
                <a:lnTo>
                  <a:pt x="83" y="765"/>
                </a:lnTo>
                <a:lnTo>
                  <a:pt x="99" y="780"/>
                </a:lnTo>
                <a:lnTo>
                  <a:pt x="117" y="797"/>
                </a:lnTo>
                <a:lnTo>
                  <a:pt x="117" y="797"/>
                </a:lnTo>
                <a:lnTo>
                  <a:pt x="127" y="802"/>
                </a:lnTo>
                <a:lnTo>
                  <a:pt x="136" y="808"/>
                </a:lnTo>
                <a:lnTo>
                  <a:pt x="136" y="808"/>
                </a:lnTo>
                <a:lnTo>
                  <a:pt x="138" y="809"/>
                </a:lnTo>
                <a:lnTo>
                  <a:pt x="136" y="808"/>
                </a:lnTo>
                <a:lnTo>
                  <a:pt x="138" y="809"/>
                </a:lnTo>
                <a:lnTo>
                  <a:pt x="138" y="809"/>
                </a:lnTo>
                <a:lnTo>
                  <a:pt x="165" y="824"/>
                </a:lnTo>
                <a:lnTo>
                  <a:pt x="165" y="824"/>
                </a:lnTo>
                <a:lnTo>
                  <a:pt x="182" y="831"/>
                </a:lnTo>
                <a:lnTo>
                  <a:pt x="197" y="837"/>
                </a:lnTo>
                <a:lnTo>
                  <a:pt x="197" y="837"/>
                </a:lnTo>
                <a:lnTo>
                  <a:pt x="197" y="837"/>
                </a:lnTo>
                <a:lnTo>
                  <a:pt x="198" y="837"/>
                </a:lnTo>
                <a:lnTo>
                  <a:pt x="198" y="837"/>
                </a:lnTo>
                <a:lnTo>
                  <a:pt x="202" y="837"/>
                </a:lnTo>
                <a:lnTo>
                  <a:pt x="208" y="839"/>
                </a:lnTo>
                <a:lnTo>
                  <a:pt x="208" y="839"/>
                </a:lnTo>
                <a:lnTo>
                  <a:pt x="228" y="844"/>
                </a:lnTo>
                <a:lnTo>
                  <a:pt x="248" y="848"/>
                </a:lnTo>
                <a:lnTo>
                  <a:pt x="285" y="850"/>
                </a:lnTo>
                <a:lnTo>
                  <a:pt x="285" y="850"/>
                </a:lnTo>
                <a:lnTo>
                  <a:pt x="292" y="852"/>
                </a:lnTo>
                <a:lnTo>
                  <a:pt x="300" y="852"/>
                </a:lnTo>
                <a:lnTo>
                  <a:pt x="300" y="852"/>
                </a:lnTo>
                <a:lnTo>
                  <a:pt x="292" y="850"/>
                </a:lnTo>
                <a:lnTo>
                  <a:pt x="290" y="850"/>
                </a:lnTo>
                <a:lnTo>
                  <a:pt x="290" y="850"/>
                </a:lnTo>
                <a:lnTo>
                  <a:pt x="301" y="850"/>
                </a:lnTo>
                <a:lnTo>
                  <a:pt x="312" y="850"/>
                </a:lnTo>
                <a:lnTo>
                  <a:pt x="312" y="850"/>
                </a:lnTo>
                <a:lnTo>
                  <a:pt x="323" y="850"/>
                </a:lnTo>
                <a:lnTo>
                  <a:pt x="335" y="848"/>
                </a:lnTo>
                <a:lnTo>
                  <a:pt x="335" y="848"/>
                </a:lnTo>
                <a:lnTo>
                  <a:pt x="336" y="848"/>
                </a:lnTo>
                <a:lnTo>
                  <a:pt x="335" y="848"/>
                </a:lnTo>
                <a:lnTo>
                  <a:pt x="338" y="848"/>
                </a:lnTo>
                <a:lnTo>
                  <a:pt x="338" y="848"/>
                </a:lnTo>
                <a:lnTo>
                  <a:pt x="353" y="846"/>
                </a:lnTo>
                <a:lnTo>
                  <a:pt x="369" y="844"/>
                </a:lnTo>
                <a:lnTo>
                  <a:pt x="369" y="844"/>
                </a:lnTo>
                <a:lnTo>
                  <a:pt x="390" y="841"/>
                </a:lnTo>
                <a:lnTo>
                  <a:pt x="390" y="841"/>
                </a:lnTo>
                <a:lnTo>
                  <a:pt x="390" y="839"/>
                </a:lnTo>
                <a:lnTo>
                  <a:pt x="390" y="839"/>
                </a:lnTo>
                <a:lnTo>
                  <a:pt x="388" y="839"/>
                </a:lnTo>
                <a:lnTo>
                  <a:pt x="388" y="839"/>
                </a:lnTo>
                <a:lnTo>
                  <a:pt x="388" y="839"/>
                </a:lnTo>
                <a:lnTo>
                  <a:pt x="417" y="833"/>
                </a:lnTo>
                <a:lnTo>
                  <a:pt x="417" y="833"/>
                </a:lnTo>
                <a:lnTo>
                  <a:pt x="425" y="830"/>
                </a:lnTo>
                <a:lnTo>
                  <a:pt x="425" y="830"/>
                </a:lnTo>
                <a:lnTo>
                  <a:pt x="427" y="830"/>
                </a:lnTo>
                <a:lnTo>
                  <a:pt x="428" y="830"/>
                </a:lnTo>
                <a:lnTo>
                  <a:pt x="428" y="830"/>
                </a:lnTo>
                <a:lnTo>
                  <a:pt x="430" y="828"/>
                </a:lnTo>
                <a:lnTo>
                  <a:pt x="428" y="828"/>
                </a:lnTo>
                <a:lnTo>
                  <a:pt x="427" y="828"/>
                </a:lnTo>
                <a:lnTo>
                  <a:pt x="427" y="828"/>
                </a:lnTo>
                <a:lnTo>
                  <a:pt x="430" y="826"/>
                </a:lnTo>
                <a:lnTo>
                  <a:pt x="432" y="824"/>
                </a:lnTo>
                <a:lnTo>
                  <a:pt x="432" y="824"/>
                </a:lnTo>
                <a:lnTo>
                  <a:pt x="441" y="822"/>
                </a:lnTo>
                <a:lnTo>
                  <a:pt x="450" y="819"/>
                </a:lnTo>
                <a:lnTo>
                  <a:pt x="450" y="819"/>
                </a:lnTo>
                <a:lnTo>
                  <a:pt x="471" y="811"/>
                </a:lnTo>
                <a:lnTo>
                  <a:pt x="471" y="811"/>
                </a:lnTo>
                <a:lnTo>
                  <a:pt x="484" y="804"/>
                </a:lnTo>
                <a:lnTo>
                  <a:pt x="484" y="804"/>
                </a:lnTo>
                <a:lnTo>
                  <a:pt x="496" y="798"/>
                </a:lnTo>
                <a:lnTo>
                  <a:pt x="496" y="798"/>
                </a:lnTo>
                <a:lnTo>
                  <a:pt x="498" y="798"/>
                </a:lnTo>
                <a:lnTo>
                  <a:pt x="498" y="798"/>
                </a:lnTo>
                <a:lnTo>
                  <a:pt x="498" y="797"/>
                </a:lnTo>
                <a:lnTo>
                  <a:pt x="498" y="797"/>
                </a:lnTo>
                <a:lnTo>
                  <a:pt x="526" y="784"/>
                </a:lnTo>
                <a:lnTo>
                  <a:pt x="546" y="771"/>
                </a:lnTo>
                <a:lnTo>
                  <a:pt x="546" y="771"/>
                </a:lnTo>
                <a:lnTo>
                  <a:pt x="533" y="778"/>
                </a:lnTo>
                <a:lnTo>
                  <a:pt x="520" y="786"/>
                </a:lnTo>
                <a:lnTo>
                  <a:pt x="495" y="798"/>
                </a:lnTo>
                <a:lnTo>
                  <a:pt x="495" y="798"/>
                </a:lnTo>
                <a:lnTo>
                  <a:pt x="489" y="800"/>
                </a:lnTo>
                <a:lnTo>
                  <a:pt x="484" y="802"/>
                </a:lnTo>
                <a:lnTo>
                  <a:pt x="484" y="802"/>
                </a:lnTo>
                <a:lnTo>
                  <a:pt x="484" y="804"/>
                </a:lnTo>
                <a:lnTo>
                  <a:pt x="484" y="804"/>
                </a:lnTo>
                <a:lnTo>
                  <a:pt x="484" y="804"/>
                </a:lnTo>
                <a:lnTo>
                  <a:pt x="478" y="806"/>
                </a:lnTo>
                <a:lnTo>
                  <a:pt x="478" y="806"/>
                </a:lnTo>
                <a:lnTo>
                  <a:pt x="480" y="804"/>
                </a:lnTo>
                <a:lnTo>
                  <a:pt x="478" y="804"/>
                </a:lnTo>
                <a:lnTo>
                  <a:pt x="474" y="804"/>
                </a:lnTo>
                <a:lnTo>
                  <a:pt x="474" y="804"/>
                </a:lnTo>
                <a:lnTo>
                  <a:pt x="454" y="813"/>
                </a:lnTo>
                <a:lnTo>
                  <a:pt x="432" y="820"/>
                </a:lnTo>
                <a:lnTo>
                  <a:pt x="432" y="820"/>
                </a:lnTo>
                <a:lnTo>
                  <a:pt x="432" y="820"/>
                </a:lnTo>
                <a:lnTo>
                  <a:pt x="432" y="820"/>
                </a:lnTo>
                <a:lnTo>
                  <a:pt x="432" y="820"/>
                </a:lnTo>
                <a:lnTo>
                  <a:pt x="432" y="820"/>
                </a:lnTo>
                <a:lnTo>
                  <a:pt x="415" y="826"/>
                </a:lnTo>
                <a:lnTo>
                  <a:pt x="415" y="826"/>
                </a:lnTo>
                <a:lnTo>
                  <a:pt x="412" y="826"/>
                </a:lnTo>
                <a:lnTo>
                  <a:pt x="412" y="826"/>
                </a:lnTo>
                <a:lnTo>
                  <a:pt x="412" y="824"/>
                </a:lnTo>
                <a:lnTo>
                  <a:pt x="412" y="824"/>
                </a:lnTo>
                <a:lnTo>
                  <a:pt x="443" y="815"/>
                </a:lnTo>
                <a:lnTo>
                  <a:pt x="478" y="802"/>
                </a:lnTo>
                <a:lnTo>
                  <a:pt x="478" y="802"/>
                </a:lnTo>
                <a:lnTo>
                  <a:pt x="487" y="797"/>
                </a:lnTo>
                <a:lnTo>
                  <a:pt x="495" y="793"/>
                </a:lnTo>
                <a:lnTo>
                  <a:pt x="495" y="793"/>
                </a:lnTo>
                <a:lnTo>
                  <a:pt x="480" y="798"/>
                </a:lnTo>
                <a:lnTo>
                  <a:pt x="467" y="802"/>
                </a:lnTo>
                <a:lnTo>
                  <a:pt x="467" y="802"/>
                </a:lnTo>
                <a:lnTo>
                  <a:pt x="450" y="809"/>
                </a:lnTo>
                <a:lnTo>
                  <a:pt x="434" y="815"/>
                </a:lnTo>
                <a:lnTo>
                  <a:pt x="434" y="815"/>
                </a:lnTo>
                <a:lnTo>
                  <a:pt x="427" y="817"/>
                </a:lnTo>
                <a:lnTo>
                  <a:pt x="427" y="817"/>
                </a:lnTo>
                <a:lnTo>
                  <a:pt x="419" y="820"/>
                </a:lnTo>
                <a:lnTo>
                  <a:pt x="419" y="820"/>
                </a:lnTo>
                <a:lnTo>
                  <a:pt x="414" y="820"/>
                </a:lnTo>
                <a:lnTo>
                  <a:pt x="414" y="820"/>
                </a:lnTo>
                <a:lnTo>
                  <a:pt x="399" y="824"/>
                </a:lnTo>
                <a:lnTo>
                  <a:pt x="399" y="824"/>
                </a:lnTo>
                <a:lnTo>
                  <a:pt x="371" y="830"/>
                </a:lnTo>
                <a:lnTo>
                  <a:pt x="371" y="830"/>
                </a:lnTo>
                <a:lnTo>
                  <a:pt x="371" y="828"/>
                </a:lnTo>
                <a:lnTo>
                  <a:pt x="373" y="828"/>
                </a:lnTo>
                <a:lnTo>
                  <a:pt x="373" y="828"/>
                </a:lnTo>
                <a:lnTo>
                  <a:pt x="399" y="822"/>
                </a:lnTo>
                <a:lnTo>
                  <a:pt x="399" y="822"/>
                </a:lnTo>
                <a:lnTo>
                  <a:pt x="395" y="822"/>
                </a:lnTo>
                <a:lnTo>
                  <a:pt x="395" y="822"/>
                </a:lnTo>
                <a:lnTo>
                  <a:pt x="404" y="820"/>
                </a:lnTo>
                <a:lnTo>
                  <a:pt x="404" y="820"/>
                </a:lnTo>
                <a:lnTo>
                  <a:pt x="397" y="822"/>
                </a:lnTo>
                <a:lnTo>
                  <a:pt x="397" y="820"/>
                </a:lnTo>
                <a:lnTo>
                  <a:pt x="399" y="820"/>
                </a:lnTo>
                <a:lnTo>
                  <a:pt x="399" y="820"/>
                </a:lnTo>
                <a:lnTo>
                  <a:pt x="432" y="811"/>
                </a:lnTo>
                <a:lnTo>
                  <a:pt x="463" y="800"/>
                </a:lnTo>
                <a:lnTo>
                  <a:pt x="463" y="800"/>
                </a:lnTo>
                <a:lnTo>
                  <a:pt x="469" y="797"/>
                </a:lnTo>
                <a:lnTo>
                  <a:pt x="469" y="797"/>
                </a:lnTo>
                <a:lnTo>
                  <a:pt x="498" y="784"/>
                </a:lnTo>
                <a:lnTo>
                  <a:pt x="528" y="769"/>
                </a:lnTo>
                <a:lnTo>
                  <a:pt x="528" y="769"/>
                </a:lnTo>
                <a:lnTo>
                  <a:pt x="493" y="786"/>
                </a:lnTo>
                <a:lnTo>
                  <a:pt x="454" y="802"/>
                </a:lnTo>
                <a:lnTo>
                  <a:pt x="454" y="802"/>
                </a:lnTo>
                <a:lnTo>
                  <a:pt x="450" y="802"/>
                </a:lnTo>
                <a:lnTo>
                  <a:pt x="450" y="802"/>
                </a:lnTo>
                <a:lnTo>
                  <a:pt x="434" y="809"/>
                </a:lnTo>
                <a:lnTo>
                  <a:pt x="417" y="813"/>
                </a:lnTo>
                <a:lnTo>
                  <a:pt x="417" y="813"/>
                </a:lnTo>
                <a:lnTo>
                  <a:pt x="404" y="813"/>
                </a:lnTo>
                <a:lnTo>
                  <a:pt x="404" y="813"/>
                </a:lnTo>
                <a:lnTo>
                  <a:pt x="382" y="817"/>
                </a:lnTo>
                <a:lnTo>
                  <a:pt x="364" y="820"/>
                </a:lnTo>
                <a:lnTo>
                  <a:pt x="323" y="820"/>
                </a:lnTo>
                <a:lnTo>
                  <a:pt x="323" y="820"/>
                </a:lnTo>
                <a:lnTo>
                  <a:pt x="320" y="820"/>
                </a:lnTo>
                <a:lnTo>
                  <a:pt x="320" y="820"/>
                </a:lnTo>
                <a:lnTo>
                  <a:pt x="327" y="819"/>
                </a:lnTo>
                <a:lnTo>
                  <a:pt x="327" y="819"/>
                </a:lnTo>
                <a:lnTo>
                  <a:pt x="340" y="817"/>
                </a:lnTo>
                <a:lnTo>
                  <a:pt x="340" y="817"/>
                </a:lnTo>
                <a:lnTo>
                  <a:pt x="382" y="811"/>
                </a:lnTo>
                <a:lnTo>
                  <a:pt x="404" y="806"/>
                </a:lnTo>
                <a:lnTo>
                  <a:pt x="427" y="800"/>
                </a:lnTo>
                <a:lnTo>
                  <a:pt x="427" y="800"/>
                </a:lnTo>
                <a:lnTo>
                  <a:pt x="428" y="798"/>
                </a:lnTo>
                <a:lnTo>
                  <a:pt x="427" y="798"/>
                </a:lnTo>
                <a:lnTo>
                  <a:pt x="425" y="797"/>
                </a:lnTo>
                <a:lnTo>
                  <a:pt x="425" y="797"/>
                </a:lnTo>
                <a:lnTo>
                  <a:pt x="404" y="802"/>
                </a:lnTo>
                <a:lnTo>
                  <a:pt x="382" y="806"/>
                </a:lnTo>
                <a:lnTo>
                  <a:pt x="382" y="806"/>
                </a:lnTo>
                <a:lnTo>
                  <a:pt x="381" y="806"/>
                </a:lnTo>
                <a:lnTo>
                  <a:pt x="382" y="804"/>
                </a:lnTo>
                <a:lnTo>
                  <a:pt x="393" y="800"/>
                </a:lnTo>
                <a:lnTo>
                  <a:pt x="393" y="800"/>
                </a:lnTo>
                <a:lnTo>
                  <a:pt x="427" y="791"/>
                </a:lnTo>
                <a:lnTo>
                  <a:pt x="427" y="791"/>
                </a:lnTo>
                <a:lnTo>
                  <a:pt x="456" y="782"/>
                </a:lnTo>
                <a:lnTo>
                  <a:pt x="456" y="782"/>
                </a:lnTo>
                <a:lnTo>
                  <a:pt x="495" y="765"/>
                </a:lnTo>
                <a:lnTo>
                  <a:pt x="531" y="745"/>
                </a:lnTo>
                <a:lnTo>
                  <a:pt x="568" y="721"/>
                </a:lnTo>
                <a:lnTo>
                  <a:pt x="601" y="695"/>
                </a:lnTo>
                <a:lnTo>
                  <a:pt x="601" y="695"/>
                </a:lnTo>
                <a:lnTo>
                  <a:pt x="564" y="723"/>
                </a:lnTo>
                <a:lnTo>
                  <a:pt x="546" y="736"/>
                </a:lnTo>
                <a:lnTo>
                  <a:pt x="526" y="747"/>
                </a:lnTo>
                <a:lnTo>
                  <a:pt x="526" y="747"/>
                </a:lnTo>
                <a:lnTo>
                  <a:pt x="524" y="749"/>
                </a:lnTo>
                <a:lnTo>
                  <a:pt x="524" y="749"/>
                </a:lnTo>
                <a:lnTo>
                  <a:pt x="485" y="767"/>
                </a:lnTo>
                <a:lnTo>
                  <a:pt x="447" y="784"/>
                </a:lnTo>
                <a:lnTo>
                  <a:pt x="447" y="784"/>
                </a:lnTo>
                <a:lnTo>
                  <a:pt x="428" y="789"/>
                </a:lnTo>
                <a:lnTo>
                  <a:pt x="417" y="793"/>
                </a:lnTo>
                <a:lnTo>
                  <a:pt x="408" y="795"/>
                </a:lnTo>
                <a:lnTo>
                  <a:pt x="408" y="795"/>
                </a:lnTo>
                <a:lnTo>
                  <a:pt x="415" y="789"/>
                </a:lnTo>
                <a:lnTo>
                  <a:pt x="428" y="784"/>
                </a:lnTo>
                <a:lnTo>
                  <a:pt x="428" y="784"/>
                </a:lnTo>
                <a:lnTo>
                  <a:pt x="412" y="789"/>
                </a:lnTo>
                <a:lnTo>
                  <a:pt x="399" y="791"/>
                </a:lnTo>
                <a:lnTo>
                  <a:pt x="399" y="791"/>
                </a:lnTo>
                <a:lnTo>
                  <a:pt x="375" y="797"/>
                </a:lnTo>
                <a:lnTo>
                  <a:pt x="375" y="797"/>
                </a:lnTo>
                <a:lnTo>
                  <a:pt x="375" y="797"/>
                </a:lnTo>
                <a:lnTo>
                  <a:pt x="373" y="797"/>
                </a:lnTo>
                <a:lnTo>
                  <a:pt x="373" y="797"/>
                </a:lnTo>
                <a:lnTo>
                  <a:pt x="368" y="797"/>
                </a:lnTo>
                <a:lnTo>
                  <a:pt x="368" y="797"/>
                </a:lnTo>
                <a:lnTo>
                  <a:pt x="360" y="798"/>
                </a:lnTo>
                <a:lnTo>
                  <a:pt x="360" y="798"/>
                </a:lnTo>
                <a:lnTo>
                  <a:pt x="349" y="798"/>
                </a:lnTo>
                <a:lnTo>
                  <a:pt x="349" y="798"/>
                </a:lnTo>
                <a:lnTo>
                  <a:pt x="318" y="800"/>
                </a:lnTo>
                <a:lnTo>
                  <a:pt x="289" y="800"/>
                </a:lnTo>
                <a:lnTo>
                  <a:pt x="281" y="798"/>
                </a:lnTo>
                <a:lnTo>
                  <a:pt x="281" y="798"/>
                </a:lnTo>
                <a:lnTo>
                  <a:pt x="278" y="798"/>
                </a:lnTo>
                <a:lnTo>
                  <a:pt x="278" y="798"/>
                </a:lnTo>
                <a:lnTo>
                  <a:pt x="276" y="798"/>
                </a:lnTo>
                <a:lnTo>
                  <a:pt x="276" y="798"/>
                </a:lnTo>
                <a:lnTo>
                  <a:pt x="250" y="793"/>
                </a:lnTo>
                <a:lnTo>
                  <a:pt x="250" y="793"/>
                </a:lnTo>
                <a:lnTo>
                  <a:pt x="235" y="789"/>
                </a:lnTo>
                <a:lnTo>
                  <a:pt x="220" y="786"/>
                </a:lnTo>
                <a:lnTo>
                  <a:pt x="195" y="774"/>
                </a:lnTo>
                <a:lnTo>
                  <a:pt x="195" y="774"/>
                </a:lnTo>
                <a:lnTo>
                  <a:pt x="193" y="773"/>
                </a:lnTo>
                <a:lnTo>
                  <a:pt x="191" y="773"/>
                </a:lnTo>
                <a:lnTo>
                  <a:pt x="191" y="773"/>
                </a:lnTo>
                <a:lnTo>
                  <a:pt x="173" y="762"/>
                </a:lnTo>
                <a:lnTo>
                  <a:pt x="156" y="751"/>
                </a:lnTo>
                <a:lnTo>
                  <a:pt x="140" y="736"/>
                </a:lnTo>
                <a:lnTo>
                  <a:pt x="125" y="719"/>
                </a:lnTo>
                <a:lnTo>
                  <a:pt x="125" y="719"/>
                </a:lnTo>
                <a:lnTo>
                  <a:pt x="123" y="719"/>
                </a:lnTo>
                <a:lnTo>
                  <a:pt x="123" y="717"/>
                </a:lnTo>
                <a:lnTo>
                  <a:pt x="123" y="717"/>
                </a:lnTo>
                <a:lnTo>
                  <a:pt x="117" y="712"/>
                </a:lnTo>
                <a:lnTo>
                  <a:pt x="117" y="712"/>
                </a:lnTo>
                <a:lnTo>
                  <a:pt x="116" y="708"/>
                </a:lnTo>
                <a:lnTo>
                  <a:pt x="116" y="708"/>
                </a:lnTo>
                <a:lnTo>
                  <a:pt x="101" y="686"/>
                </a:lnTo>
                <a:lnTo>
                  <a:pt x="90" y="664"/>
                </a:lnTo>
                <a:lnTo>
                  <a:pt x="79" y="640"/>
                </a:lnTo>
                <a:lnTo>
                  <a:pt x="71" y="616"/>
                </a:lnTo>
                <a:lnTo>
                  <a:pt x="71" y="616"/>
                </a:lnTo>
                <a:lnTo>
                  <a:pt x="66" y="592"/>
                </a:lnTo>
                <a:lnTo>
                  <a:pt x="64" y="567"/>
                </a:lnTo>
                <a:lnTo>
                  <a:pt x="64" y="543"/>
                </a:lnTo>
                <a:lnTo>
                  <a:pt x="64" y="519"/>
                </a:lnTo>
                <a:lnTo>
                  <a:pt x="64" y="519"/>
                </a:lnTo>
                <a:lnTo>
                  <a:pt x="70" y="482"/>
                </a:lnTo>
                <a:lnTo>
                  <a:pt x="73" y="464"/>
                </a:lnTo>
                <a:lnTo>
                  <a:pt x="77" y="447"/>
                </a:lnTo>
                <a:lnTo>
                  <a:pt x="77" y="447"/>
                </a:lnTo>
                <a:lnTo>
                  <a:pt x="83" y="425"/>
                </a:lnTo>
                <a:lnTo>
                  <a:pt x="90" y="405"/>
                </a:lnTo>
                <a:lnTo>
                  <a:pt x="106" y="366"/>
                </a:lnTo>
                <a:lnTo>
                  <a:pt x="106" y="366"/>
                </a:lnTo>
                <a:lnTo>
                  <a:pt x="123" y="337"/>
                </a:lnTo>
                <a:lnTo>
                  <a:pt x="138" y="311"/>
                </a:lnTo>
                <a:lnTo>
                  <a:pt x="138" y="311"/>
                </a:lnTo>
                <a:lnTo>
                  <a:pt x="143" y="302"/>
                </a:lnTo>
                <a:lnTo>
                  <a:pt x="143" y="302"/>
                </a:lnTo>
                <a:lnTo>
                  <a:pt x="152" y="289"/>
                </a:lnTo>
                <a:lnTo>
                  <a:pt x="152" y="289"/>
                </a:lnTo>
                <a:lnTo>
                  <a:pt x="165" y="272"/>
                </a:lnTo>
                <a:lnTo>
                  <a:pt x="180" y="254"/>
                </a:lnTo>
                <a:lnTo>
                  <a:pt x="180" y="254"/>
                </a:lnTo>
                <a:lnTo>
                  <a:pt x="211" y="219"/>
                </a:lnTo>
                <a:lnTo>
                  <a:pt x="211" y="219"/>
                </a:lnTo>
                <a:lnTo>
                  <a:pt x="222" y="210"/>
                </a:lnTo>
                <a:lnTo>
                  <a:pt x="222" y="210"/>
                </a:lnTo>
                <a:lnTo>
                  <a:pt x="232" y="201"/>
                </a:lnTo>
                <a:lnTo>
                  <a:pt x="232" y="201"/>
                </a:lnTo>
                <a:lnTo>
                  <a:pt x="244" y="188"/>
                </a:lnTo>
                <a:lnTo>
                  <a:pt x="244" y="188"/>
                </a:lnTo>
                <a:lnTo>
                  <a:pt x="265" y="171"/>
                </a:lnTo>
                <a:lnTo>
                  <a:pt x="285" y="156"/>
                </a:lnTo>
                <a:lnTo>
                  <a:pt x="285" y="156"/>
                </a:lnTo>
                <a:lnTo>
                  <a:pt x="312" y="138"/>
                </a:lnTo>
                <a:lnTo>
                  <a:pt x="342" y="121"/>
                </a:lnTo>
                <a:lnTo>
                  <a:pt x="342" y="121"/>
                </a:lnTo>
                <a:lnTo>
                  <a:pt x="377" y="105"/>
                </a:lnTo>
                <a:lnTo>
                  <a:pt x="412" y="90"/>
                </a:lnTo>
                <a:lnTo>
                  <a:pt x="412" y="90"/>
                </a:lnTo>
                <a:lnTo>
                  <a:pt x="439" y="83"/>
                </a:lnTo>
                <a:lnTo>
                  <a:pt x="469" y="75"/>
                </a:lnTo>
                <a:lnTo>
                  <a:pt x="469" y="75"/>
                </a:lnTo>
                <a:lnTo>
                  <a:pt x="474" y="75"/>
                </a:lnTo>
                <a:lnTo>
                  <a:pt x="474" y="75"/>
                </a:lnTo>
                <a:lnTo>
                  <a:pt x="524" y="70"/>
                </a:lnTo>
                <a:lnTo>
                  <a:pt x="524" y="70"/>
                </a:lnTo>
                <a:lnTo>
                  <a:pt x="546" y="70"/>
                </a:lnTo>
                <a:lnTo>
                  <a:pt x="566" y="70"/>
                </a:lnTo>
                <a:lnTo>
                  <a:pt x="566" y="70"/>
                </a:lnTo>
                <a:lnTo>
                  <a:pt x="579" y="72"/>
                </a:lnTo>
                <a:lnTo>
                  <a:pt x="592" y="74"/>
                </a:lnTo>
                <a:lnTo>
                  <a:pt x="592" y="74"/>
                </a:lnTo>
                <a:lnTo>
                  <a:pt x="620" y="79"/>
                </a:lnTo>
                <a:lnTo>
                  <a:pt x="620" y="79"/>
                </a:lnTo>
                <a:lnTo>
                  <a:pt x="627" y="83"/>
                </a:lnTo>
                <a:lnTo>
                  <a:pt x="627" y="83"/>
                </a:lnTo>
                <a:lnTo>
                  <a:pt x="653" y="92"/>
                </a:lnTo>
                <a:lnTo>
                  <a:pt x="653" y="92"/>
                </a:lnTo>
                <a:lnTo>
                  <a:pt x="673" y="101"/>
                </a:lnTo>
                <a:lnTo>
                  <a:pt x="693" y="116"/>
                </a:lnTo>
                <a:lnTo>
                  <a:pt x="693" y="116"/>
                </a:lnTo>
                <a:lnTo>
                  <a:pt x="712" y="131"/>
                </a:lnTo>
                <a:lnTo>
                  <a:pt x="712" y="131"/>
                </a:lnTo>
                <a:lnTo>
                  <a:pt x="728" y="147"/>
                </a:lnTo>
                <a:lnTo>
                  <a:pt x="728" y="147"/>
                </a:lnTo>
                <a:lnTo>
                  <a:pt x="750" y="177"/>
                </a:lnTo>
                <a:lnTo>
                  <a:pt x="761" y="193"/>
                </a:lnTo>
                <a:lnTo>
                  <a:pt x="769" y="210"/>
                </a:lnTo>
                <a:lnTo>
                  <a:pt x="769" y="210"/>
                </a:lnTo>
                <a:lnTo>
                  <a:pt x="778" y="234"/>
                </a:lnTo>
                <a:lnTo>
                  <a:pt x="778" y="234"/>
                </a:lnTo>
                <a:lnTo>
                  <a:pt x="783" y="265"/>
                </a:lnTo>
                <a:lnTo>
                  <a:pt x="783" y="265"/>
                </a:lnTo>
                <a:lnTo>
                  <a:pt x="785" y="281"/>
                </a:lnTo>
                <a:lnTo>
                  <a:pt x="787" y="300"/>
                </a:lnTo>
                <a:lnTo>
                  <a:pt x="787" y="300"/>
                </a:lnTo>
                <a:lnTo>
                  <a:pt x="787" y="326"/>
                </a:lnTo>
                <a:lnTo>
                  <a:pt x="787" y="338"/>
                </a:lnTo>
                <a:lnTo>
                  <a:pt x="785" y="350"/>
                </a:lnTo>
                <a:lnTo>
                  <a:pt x="785" y="350"/>
                </a:lnTo>
                <a:lnTo>
                  <a:pt x="783" y="355"/>
                </a:lnTo>
                <a:lnTo>
                  <a:pt x="783" y="362"/>
                </a:lnTo>
                <a:lnTo>
                  <a:pt x="783" y="370"/>
                </a:lnTo>
                <a:lnTo>
                  <a:pt x="782" y="381"/>
                </a:lnTo>
                <a:lnTo>
                  <a:pt x="782" y="381"/>
                </a:lnTo>
                <a:lnTo>
                  <a:pt x="780" y="386"/>
                </a:lnTo>
                <a:lnTo>
                  <a:pt x="776" y="388"/>
                </a:lnTo>
                <a:lnTo>
                  <a:pt x="776" y="388"/>
                </a:lnTo>
                <a:lnTo>
                  <a:pt x="772" y="407"/>
                </a:lnTo>
                <a:lnTo>
                  <a:pt x="772" y="407"/>
                </a:lnTo>
                <a:lnTo>
                  <a:pt x="769" y="416"/>
                </a:lnTo>
                <a:lnTo>
                  <a:pt x="765" y="427"/>
                </a:lnTo>
                <a:lnTo>
                  <a:pt x="765" y="427"/>
                </a:lnTo>
                <a:close/>
                <a:moveTo>
                  <a:pt x="390" y="835"/>
                </a:moveTo>
                <a:lnTo>
                  <a:pt x="390" y="835"/>
                </a:lnTo>
                <a:lnTo>
                  <a:pt x="390" y="835"/>
                </a:lnTo>
                <a:lnTo>
                  <a:pt x="390" y="835"/>
                </a:lnTo>
                <a:lnTo>
                  <a:pt x="386" y="835"/>
                </a:lnTo>
                <a:lnTo>
                  <a:pt x="390" y="835"/>
                </a:lnTo>
                <a:lnTo>
                  <a:pt x="390" y="835"/>
                </a:lnTo>
                <a:close/>
                <a:moveTo>
                  <a:pt x="392" y="833"/>
                </a:moveTo>
                <a:lnTo>
                  <a:pt x="392" y="833"/>
                </a:lnTo>
                <a:lnTo>
                  <a:pt x="419" y="828"/>
                </a:lnTo>
                <a:lnTo>
                  <a:pt x="419" y="828"/>
                </a:lnTo>
                <a:lnTo>
                  <a:pt x="419" y="826"/>
                </a:lnTo>
                <a:lnTo>
                  <a:pt x="419" y="826"/>
                </a:lnTo>
                <a:lnTo>
                  <a:pt x="419" y="826"/>
                </a:lnTo>
                <a:lnTo>
                  <a:pt x="421" y="826"/>
                </a:lnTo>
                <a:lnTo>
                  <a:pt x="421" y="826"/>
                </a:lnTo>
                <a:lnTo>
                  <a:pt x="436" y="822"/>
                </a:lnTo>
                <a:lnTo>
                  <a:pt x="436" y="822"/>
                </a:lnTo>
                <a:lnTo>
                  <a:pt x="434" y="824"/>
                </a:lnTo>
                <a:lnTo>
                  <a:pt x="430" y="824"/>
                </a:lnTo>
                <a:lnTo>
                  <a:pt x="423" y="828"/>
                </a:lnTo>
                <a:lnTo>
                  <a:pt x="423" y="828"/>
                </a:lnTo>
                <a:lnTo>
                  <a:pt x="414" y="831"/>
                </a:lnTo>
                <a:lnTo>
                  <a:pt x="414" y="831"/>
                </a:lnTo>
                <a:lnTo>
                  <a:pt x="393" y="835"/>
                </a:lnTo>
                <a:lnTo>
                  <a:pt x="393" y="835"/>
                </a:lnTo>
                <a:lnTo>
                  <a:pt x="393" y="835"/>
                </a:lnTo>
                <a:lnTo>
                  <a:pt x="393" y="835"/>
                </a:lnTo>
                <a:lnTo>
                  <a:pt x="392" y="833"/>
                </a:lnTo>
                <a:lnTo>
                  <a:pt x="392" y="8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" name="Freeform 4810"/>
          <p:cNvSpPr>
            <a:spLocks noEditPoints="1"/>
          </p:cNvSpPr>
          <p:nvPr/>
        </p:nvSpPr>
        <p:spPr bwMode="auto">
          <a:xfrm flipH="1">
            <a:off x="2363023" y="2798361"/>
            <a:ext cx="1471903" cy="1421582"/>
          </a:xfrm>
          <a:custGeom>
            <a:avLst/>
            <a:gdLst>
              <a:gd name="T0" fmla="*/ 723 w 937"/>
              <a:gd name="T1" fmla="*/ 526 h 905"/>
              <a:gd name="T2" fmla="*/ 686 w 937"/>
              <a:gd name="T3" fmla="*/ 637 h 905"/>
              <a:gd name="T4" fmla="*/ 681 w 937"/>
              <a:gd name="T5" fmla="*/ 695 h 905"/>
              <a:gd name="T6" fmla="*/ 725 w 937"/>
              <a:gd name="T7" fmla="*/ 717 h 905"/>
              <a:gd name="T8" fmla="*/ 793 w 937"/>
              <a:gd name="T9" fmla="*/ 686 h 905"/>
              <a:gd name="T10" fmla="*/ 881 w 937"/>
              <a:gd name="T11" fmla="*/ 581 h 905"/>
              <a:gd name="T12" fmla="*/ 914 w 937"/>
              <a:gd name="T13" fmla="*/ 513 h 905"/>
              <a:gd name="T14" fmla="*/ 937 w 937"/>
              <a:gd name="T15" fmla="*/ 419 h 905"/>
              <a:gd name="T16" fmla="*/ 929 w 937"/>
              <a:gd name="T17" fmla="*/ 309 h 905"/>
              <a:gd name="T18" fmla="*/ 885 w 937"/>
              <a:gd name="T19" fmla="*/ 175 h 905"/>
              <a:gd name="T20" fmla="*/ 830 w 937"/>
              <a:gd name="T21" fmla="*/ 101 h 905"/>
              <a:gd name="T22" fmla="*/ 765 w 937"/>
              <a:gd name="T23" fmla="*/ 53 h 905"/>
              <a:gd name="T24" fmla="*/ 620 w 937"/>
              <a:gd name="T25" fmla="*/ 4 h 905"/>
              <a:gd name="T26" fmla="*/ 456 w 937"/>
              <a:gd name="T27" fmla="*/ 17 h 905"/>
              <a:gd name="T28" fmla="*/ 346 w 937"/>
              <a:gd name="T29" fmla="*/ 57 h 905"/>
              <a:gd name="T30" fmla="*/ 191 w 937"/>
              <a:gd name="T31" fmla="*/ 164 h 905"/>
              <a:gd name="T32" fmla="*/ 90 w 937"/>
              <a:gd name="T33" fmla="*/ 287 h 905"/>
              <a:gd name="T34" fmla="*/ 2 w 937"/>
              <a:gd name="T35" fmla="*/ 524 h 905"/>
              <a:gd name="T36" fmla="*/ 50 w 937"/>
              <a:gd name="T37" fmla="*/ 763 h 905"/>
              <a:gd name="T38" fmla="*/ 98 w 937"/>
              <a:gd name="T39" fmla="*/ 824 h 905"/>
              <a:gd name="T40" fmla="*/ 151 w 937"/>
              <a:gd name="T41" fmla="*/ 863 h 905"/>
              <a:gd name="T42" fmla="*/ 215 w 937"/>
              <a:gd name="T43" fmla="*/ 892 h 905"/>
              <a:gd name="T44" fmla="*/ 322 w 937"/>
              <a:gd name="T45" fmla="*/ 905 h 905"/>
              <a:gd name="T46" fmla="*/ 363 w 937"/>
              <a:gd name="T47" fmla="*/ 900 h 905"/>
              <a:gd name="T48" fmla="*/ 420 w 937"/>
              <a:gd name="T49" fmla="*/ 889 h 905"/>
              <a:gd name="T50" fmla="*/ 456 w 937"/>
              <a:gd name="T51" fmla="*/ 876 h 905"/>
              <a:gd name="T52" fmla="*/ 467 w 937"/>
              <a:gd name="T53" fmla="*/ 868 h 905"/>
              <a:gd name="T54" fmla="*/ 528 w 937"/>
              <a:gd name="T55" fmla="*/ 841 h 905"/>
              <a:gd name="T56" fmla="*/ 524 w 937"/>
              <a:gd name="T57" fmla="*/ 839 h 905"/>
              <a:gd name="T58" fmla="*/ 508 w 937"/>
              <a:gd name="T59" fmla="*/ 844 h 905"/>
              <a:gd name="T60" fmla="*/ 445 w 937"/>
              <a:gd name="T61" fmla="*/ 866 h 905"/>
              <a:gd name="T62" fmla="*/ 523 w 937"/>
              <a:gd name="T63" fmla="*/ 830 h 905"/>
              <a:gd name="T64" fmla="*/ 445 w 937"/>
              <a:gd name="T65" fmla="*/ 855 h 905"/>
              <a:gd name="T66" fmla="*/ 423 w 937"/>
              <a:gd name="T67" fmla="*/ 855 h 905"/>
              <a:gd name="T68" fmla="*/ 488 w 937"/>
              <a:gd name="T69" fmla="*/ 832 h 905"/>
              <a:gd name="T70" fmla="*/ 477 w 937"/>
              <a:gd name="T71" fmla="*/ 832 h 905"/>
              <a:gd name="T72" fmla="*/ 348 w 937"/>
              <a:gd name="T73" fmla="*/ 843 h 905"/>
              <a:gd name="T74" fmla="*/ 449 w 937"/>
              <a:gd name="T75" fmla="*/ 815 h 905"/>
              <a:gd name="T76" fmla="*/ 447 w 937"/>
              <a:gd name="T77" fmla="*/ 802 h 905"/>
              <a:gd name="T78" fmla="*/ 541 w 937"/>
              <a:gd name="T79" fmla="*/ 758 h 905"/>
              <a:gd name="T80" fmla="*/ 431 w 937"/>
              <a:gd name="T81" fmla="*/ 800 h 905"/>
              <a:gd name="T82" fmla="*/ 396 w 937"/>
              <a:gd name="T83" fmla="*/ 798 h 905"/>
              <a:gd name="T84" fmla="*/ 311 w 937"/>
              <a:gd name="T85" fmla="*/ 802 h 905"/>
              <a:gd name="T86" fmla="*/ 234 w 937"/>
              <a:gd name="T87" fmla="*/ 778 h 905"/>
              <a:gd name="T88" fmla="*/ 184 w 937"/>
              <a:gd name="T89" fmla="*/ 740 h 905"/>
              <a:gd name="T90" fmla="*/ 177 w 937"/>
              <a:gd name="T91" fmla="*/ 730 h 905"/>
              <a:gd name="T92" fmla="*/ 134 w 937"/>
              <a:gd name="T93" fmla="*/ 642 h 905"/>
              <a:gd name="T94" fmla="*/ 166 w 937"/>
              <a:gd name="T95" fmla="*/ 416 h 905"/>
              <a:gd name="T96" fmla="*/ 247 w 937"/>
              <a:gd name="T97" fmla="*/ 294 h 905"/>
              <a:gd name="T98" fmla="*/ 331 w 937"/>
              <a:gd name="T99" fmla="*/ 219 h 905"/>
              <a:gd name="T100" fmla="*/ 508 w 937"/>
              <a:gd name="T101" fmla="*/ 144 h 905"/>
              <a:gd name="T102" fmla="*/ 637 w 937"/>
              <a:gd name="T103" fmla="*/ 147 h 905"/>
              <a:gd name="T104" fmla="*/ 730 w 937"/>
              <a:gd name="T105" fmla="*/ 206 h 905"/>
              <a:gd name="T106" fmla="*/ 776 w 937"/>
              <a:gd name="T107" fmla="*/ 322 h 905"/>
              <a:gd name="T108" fmla="*/ 771 w 937"/>
              <a:gd name="T109" fmla="*/ 408 h 905"/>
              <a:gd name="T110" fmla="*/ 747 w 937"/>
              <a:gd name="T111" fmla="*/ 449 h 905"/>
              <a:gd name="T112" fmla="*/ 434 w 937"/>
              <a:gd name="T113" fmla="*/ 872 h 905"/>
              <a:gd name="T114" fmla="*/ 464 w 937"/>
              <a:gd name="T115" fmla="*/ 866 h 905"/>
              <a:gd name="T116" fmla="*/ 421 w 937"/>
              <a:gd name="T117" fmla="*/ 879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37" h="905">
                <a:moveTo>
                  <a:pt x="747" y="449"/>
                </a:moveTo>
                <a:lnTo>
                  <a:pt x="747" y="449"/>
                </a:lnTo>
                <a:lnTo>
                  <a:pt x="745" y="462"/>
                </a:lnTo>
                <a:lnTo>
                  <a:pt x="745" y="462"/>
                </a:lnTo>
                <a:lnTo>
                  <a:pt x="740" y="475"/>
                </a:lnTo>
                <a:lnTo>
                  <a:pt x="734" y="488"/>
                </a:lnTo>
                <a:lnTo>
                  <a:pt x="734" y="488"/>
                </a:lnTo>
                <a:lnTo>
                  <a:pt x="732" y="500"/>
                </a:lnTo>
                <a:lnTo>
                  <a:pt x="727" y="513"/>
                </a:lnTo>
                <a:lnTo>
                  <a:pt x="727" y="513"/>
                </a:lnTo>
                <a:lnTo>
                  <a:pt x="723" y="526"/>
                </a:lnTo>
                <a:lnTo>
                  <a:pt x="723" y="526"/>
                </a:lnTo>
                <a:lnTo>
                  <a:pt x="716" y="543"/>
                </a:lnTo>
                <a:lnTo>
                  <a:pt x="712" y="550"/>
                </a:lnTo>
                <a:lnTo>
                  <a:pt x="712" y="556"/>
                </a:lnTo>
                <a:lnTo>
                  <a:pt x="712" y="556"/>
                </a:lnTo>
                <a:lnTo>
                  <a:pt x="707" y="572"/>
                </a:lnTo>
                <a:lnTo>
                  <a:pt x="701" y="585"/>
                </a:lnTo>
                <a:lnTo>
                  <a:pt x="701" y="585"/>
                </a:lnTo>
                <a:lnTo>
                  <a:pt x="699" y="591"/>
                </a:lnTo>
                <a:lnTo>
                  <a:pt x="699" y="591"/>
                </a:lnTo>
                <a:lnTo>
                  <a:pt x="696" y="605"/>
                </a:lnTo>
                <a:lnTo>
                  <a:pt x="692" y="622"/>
                </a:lnTo>
                <a:lnTo>
                  <a:pt x="686" y="637"/>
                </a:lnTo>
                <a:lnTo>
                  <a:pt x="679" y="653"/>
                </a:lnTo>
                <a:lnTo>
                  <a:pt x="679" y="653"/>
                </a:lnTo>
                <a:lnTo>
                  <a:pt x="679" y="659"/>
                </a:lnTo>
                <a:lnTo>
                  <a:pt x="679" y="666"/>
                </a:lnTo>
                <a:lnTo>
                  <a:pt x="679" y="666"/>
                </a:lnTo>
                <a:lnTo>
                  <a:pt x="677" y="675"/>
                </a:lnTo>
                <a:lnTo>
                  <a:pt x="677" y="675"/>
                </a:lnTo>
                <a:lnTo>
                  <a:pt x="677" y="681"/>
                </a:lnTo>
                <a:lnTo>
                  <a:pt x="681" y="684"/>
                </a:lnTo>
                <a:lnTo>
                  <a:pt x="683" y="688"/>
                </a:lnTo>
                <a:lnTo>
                  <a:pt x="681" y="695"/>
                </a:lnTo>
                <a:lnTo>
                  <a:pt x="681" y="695"/>
                </a:lnTo>
                <a:lnTo>
                  <a:pt x="683" y="695"/>
                </a:lnTo>
                <a:lnTo>
                  <a:pt x="685" y="695"/>
                </a:lnTo>
                <a:lnTo>
                  <a:pt x="685" y="695"/>
                </a:lnTo>
                <a:lnTo>
                  <a:pt x="690" y="701"/>
                </a:lnTo>
                <a:lnTo>
                  <a:pt x="696" y="705"/>
                </a:lnTo>
                <a:lnTo>
                  <a:pt x="701" y="710"/>
                </a:lnTo>
                <a:lnTo>
                  <a:pt x="705" y="716"/>
                </a:lnTo>
                <a:lnTo>
                  <a:pt x="705" y="716"/>
                </a:lnTo>
                <a:lnTo>
                  <a:pt x="710" y="714"/>
                </a:lnTo>
                <a:lnTo>
                  <a:pt x="716" y="716"/>
                </a:lnTo>
                <a:lnTo>
                  <a:pt x="719" y="717"/>
                </a:lnTo>
                <a:lnTo>
                  <a:pt x="725" y="717"/>
                </a:lnTo>
                <a:lnTo>
                  <a:pt x="725" y="717"/>
                </a:lnTo>
                <a:lnTo>
                  <a:pt x="734" y="714"/>
                </a:lnTo>
                <a:lnTo>
                  <a:pt x="743" y="710"/>
                </a:lnTo>
                <a:lnTo>
                  <a:pt x="743" y="710"/>
                </a:lnTo>
                <a:lnTo>
                  <a:pt x="760" y="705"/>
                </a:lnTo>
                <a:lnTo>
                  <a:pt x="760" y="705"/>
                </a:lnTo>
                <a:lnTo>
                  <a:pt x="762" y="705"/>
                </a:lnTo>
                <a:lnTo>
                  <a:pt x="765" y="703"/>
                </a:lnTo>
                <a:lnTo>
                  <a:pt x="769" y="701"/>
                </a:lnTo>
                <a:lnTo>
                  <a:pt x="771" y="701"/>
                </a:lnTo>
                <a:lnTo>
                  <a:pt x="771" y="701"/>
                </a:lnTo>
                <a:lnTo>
                  <a:pt x="793" y="686"/>
                </a:lnTo>
                <a:lnTo>
                  <a:pt x="793" y="686"/>
                </a:lnTo>
                <a:lnTo>
                  <a:pt x="795" y="684"/>
                </a:lnTo>
                <a:lnTo>
                  <a:pt x="797" y="684"/>
                </a:lnTo>
                <a:lnTo>
                  <a:pt x="797" y="684"/>
                </a:lnTo>
                <a:lnTo>
                  <a:pt x="822" y="664"/>
                </a:lnTo>
                <a:lnTo>
                  <a:pt x="835" y="651"/>
                </a:lnTo>
                <a:lnTo>
                  <a:pt x="848" y="637"/>
                </a:lnTo>
                <a:lnTo>
                  <a:pt x="848" y="637"/>
                </a:lnTo>
                <a:lnTo>
                  <a:pt x="854" y="627"/>
                </a:lnTo>
                <a:lnTo>
                  <a:pt x="854" y="627"/>
                </a:lnTo>
                <a:lnTo>
                  <a:pt x="872" y="596"/>
                </a:lnTo>
                <a:lnTo>
                  <a:pt x="881" y="581"/>
                </a:lnTo>
                <a:lnTo>
                  <a:pt x="889" y="572"/>
                </a:lnTo>
                <a:lnTo>
                  <a:pt x="889" y="572"/>
                </a:lnTo>
                <a:lnTo>
                  <a:pt x="891" y="565"/>
                </a:lnTo>
                <a:lnTo>
                  <a:pt x="891" y="565"/>
                </a:lnTo>
                <a:lnTo>
                  <a:pt x="898" y="559"/>
                </a:lnTo>
                <a:lnTo>
                  <a:pt x="902" y="552"/>
                </a:lnTo>
                <a:lnTo>
                  <a:pt x="905" y="546"/>
                </a:lnTo>
                <a:lnTo>
                  <a:pt x="905" y="546"/>
                </a:lnTo>
                <a:lnTo>
                  <a:pt x="907" y="539"/>
                </a:lnTo>
                <a:lnTo>
                  <a:pt x="909" y="528"/>
                </a:lnTo>
                <a:lnTo>
                  <a:pt x="909" y="528"/>
                </a:lnTo>
                <a:lnTo>
                  <a:pt x="914" y="513"/>
                </a:lnTo>
                <a:lnTo>
                  <a:pt x="918" y="506"/>
                </a:lnTo>
                <a:lnTo>
                  <a:pt x="920" y="499"/>
                </a:lnTo>
                <a:lnTo>
                  <a:pt x="920" y="499"/>
                </a:lnTo>
                <a:lnTo>
                  <a:pt x="922" y="491"/>
                </a:lnTo>
                <a:lnTo>
                  <a:pt x="922" y="484"/>
                </a:lnTo>
                <a:lnTo>
                  <a:pt x="922" y="484"/>
                </a:lnTo>
                <a:lnTo>
                  <a:pt x="925" y="460"/>
                </a:lnTo>
                <a:lnTo>
                  <a:pt x="933" y="436"/>
                </a:lnTo>
                <a:lnTo>
                  <a:pt x="933" y="436"/>
                </a:lnTo>
                <a:lnTo>
                  <a:pt x="935" y="427"/>
                </a:lnTo>
                <a:lnTo>
                  <a:pt x="937" y="419"/>
                </a:lnTo>
                <a:lnTo>
                  <a:pt x="937" y="419"/>
                </a:lnTo>
                <a:lnTo>
                  <a:pt x="937" y="412"/>
                </a:lnTo>
                <a:lnTo>
                  <a:pt x="935" y="410"/>
                </a:lnTo>
                <a:lnTo>
                  <a:pt x="933" y="408"/>
                </a:lnTo>
                <a:lnTo>
                  <a:pt x="933" y="408"/>
                </a:lnTo>
                <a:lnTo>
                  <a:pt x="931" y="401"/>
                </a:lnTo>
                <a:lnTo>
                  <a:pt x="931" y="392"/>
                </a:lnTo>
                <a:lnTo>
                  <a:pt x="931" y="370"/>
                </a:lnTo>
                <a:lnTo>
                  <a:pt x="931" y="370"/>
                </a:lnTo>
                <a:lnTo>
                  <a:pt x="931" y="346"/>
                </a:lnTo>
                <a:lnTo>
                  <a:pt x="929" y="324"/>
                </a:lnTo>
                <a:lnTo>
                  <a:pt x="929" y="324"/>
                </a:lnTo>
                <a:lnTo>
                  <a:pt x="929" y="309"/>
                </a:lnTo>
                <a:lnTo>
                  <a:pt x="925" y="294"/>
                </a:lnTo>
                <a:lnTo>
                  <a:pt x="920" y="267"/>
                </a:lnTo>
                <a:lnTo>
                  <a:pt x="920" y="267"/>
                </a:lnTo>
                <a:lnTo>
                  <a:pt x="918" y="256"/>
                </a:lnTo>
                <a:lnTo>
                  <a:pt x="918" y="256"/>
                </a:lnTo>
                <a:lnTo>
                  <a:pt x="909" y="234"/>
                </a:lnTo>
                <a:lnTo>
                  <a:pt x="909" y="234"/>
                </a:lnTo>
                <a:lnTo>
                  <a:pt x="902" y="215"/>
                </a:lnTo>
                <a:lnTo>
                  <a:pt x="894" y="199"/>
                </a:lnTo>
                <a:lnTo>
                  <a:pt x="894" y="199"/>
                </a:lnTo>
                <a:lnTo>
                  <a:pt x="891" y="186"/>
                </a:lnTo>
                <a:lnTo>
                  <a:pt x="885" y="175"/>
                </a:lnTo>
                <a:lnTo>
                  <a:pt x="872" y="156"/>
                </a:lnTo>
                <a:lnTo>
                  <a:pt x="872" y="156"/>
                </a:lnTo>
                <a:lnTo>
                  <a:pt x="863" y="142"/>
                </a:lnTo>
                <a:lnTo>
                  <a:pt x="863" y="142"/>
                </a:lnTo>
                <a:lnTo>
                  <a:pt x="852" y="129"/>
                </a:lnTo>
                <a:lnTo>
                  <a:pt x="852" y="129"/>
                </a:lnTo>
                <a:lnTo>
                  <a:pt x="843" y="114"/>
                </a:lnTo>
                <a:lnTo>
                  <a:pt x="843" y="114"/>
                </a:lnTo>
                <a:lnTo>
                  <a:pt x="834" y="105"/>
                </a:lnTo>
                <a:lnTo>
                  <a:pt x="834" y="105"/>
                </a:lnTo>
                <a:lnTo>
                  <a:pt x="830" y="101"/>
                </a:lnTo>
                <a:lnTo>
                  <a:pt x="830" y="101"/>
                </a:lnTo>
                <a:lnTo>
                  <a:pt x="828" y="99"/>
                </a:lnTo>
                <a:lnTo>
                  <a:pt x="828" y="98"/>
                </a:lnTo>
                <a:lnTo>
                  <a:pt x="828" y="98"/>
                </a:lnTo>
                <a:lnTo>
                  <a:pt x="826" y="96"/>
                </a:lnTo>
                <a:lnTo>
                  <a:pt x="826" y="96"/>
                </a:lnTo>
                <a:lnTo>
                  <a:pt x="826" y="96"/>
                </a:lnTo>
                <a:lnTo>
                  <a:pt x="813" y="87"/>
                </a:lnTo>
                <a:lnTo>
                  <a:pt x="813" y="87"/>
                </a:lnTo>
                <a:lnTo>
                  <a:pt x="791" y="68"/>
                </a:lnTo>
                <a:lnTo>
                  <a:pt x="778" y="61"/>
                </a:lnTo>
                <a:lnTo>
                  <a:pt x="765" y="53"/>
                </a:lnTo>
                <a:lnTo>
                  <a:pt x="765" y="53"/>
                </a:lnTo>
                <a:lnTo>
                  <a:pt x="747" y="41"/>
                </a:lnTo>
                <a:lnTo>
                  <a:pt x="725" y="31"/>
                </a:lnTo>
                <a:lnTo>
                  <a:pt x="679" y="13"/>
                </a:lnTo>
                <a:lnTo>
                  <a:pt x="679" y="13"/>
                </a:lnTo>
                <a:lnTo>
                  <a:pt x="666" y="11"/>
                </a:lnTo>
                <a:lnTo>
                  <a:pt x="653" y="7"/>
                </a:lnTo>
                <a:lnTo>
                  <a:pt x="653" y="7"/>
                </a:lnTo>
                <a:lnTo>
                  <a:pt x="651" y="7"/>
                </a:lnTo>
                <a:lnTo>
                  <a:pt x="648" y="7"/>
                </a:lnTo>
                <a:lnTo>
                  <a:pt x="648" y="7"/>
                </a:lnTo>
                <a:lnTo>
                  <a:pt x="635" y="6"/>
                </a:lnTo>
                <a:lnTo>
                  <a:pt x="620" y="4"/>
                </a:lnTo>
                <a:lnTo>
                  <a:pt x="591" y="2"/>
                </a:lnTo>
                <a:lnTo>
                  <a:pt x="591" y="2"/>
                </a:lnTo>
                <a:lnTo>
                  <a:pt x="589" y="2"/>
                </a:lnTo>
                <a:lnTo>
                  <a:pt x="589" y="2"/>
                </a:lnTo>
                <a:lnTo>
                  <a:pt x="567" y="0"/>
                </a:lnTo>
                <a:lnTo>
                  <a:pt x="547" y="0"/>
                </a:lnTo>
                <a:lnTo>
                  <a:pt x="526" y="2"/>
                </a:lnTo>
                <a:lnTo>
                  <a:pt x="510" y="6"/>
                </a:lnTo>
                <a:lnTo>
                  <a:pt x="510" y="6"/>
                </a:lnTo>
                <a:lnTo>
                  <a:pt x="497" y="7"/>
                </a:lnTo>
                <a:lnTo>
                  <a:pt x="484" y="9"/>
                </a:lnTo>
                <a:lnTo>
                  <a:pt x="456" y="17"/>
                </a:lnTo>
                <a:lnTo>
                  <a:pt x="456" y="17"/>
                </a:lnTo>
                <a:lnTo>
                  <a:pt x="444" y="18"/>
                </a:lnTo>
                <a:lnTo>
                  <a:pt x="432" y="22"/>
                </a:lnTo>
                <a:lnTo>
                  <a:pt x="432" y="22"/>
                </a:lnTo>
                <a:lnTo>
                  <a:pt x="407" y="29"/>
                </a:lnTo>
                <a:lnTo>
                  <a:pt x="381" y="39"/>
                </a:lnTo>
                <a:lnTo>
                  <a:pt x="381" y="39"/>
                </a:lnTo>
                <a:lnTo>
                  <a:pt x="370" y="46"/>
                </a:lnTo>
                <a:lnTo>
                  <a:pt x="370" y="46"/>
                </a:lnTo>
                <a:lnTo>
                  <a:pt x="359" y="52"/>
                </a:lnTo>
                <a:lnTo>
                  <a:pt x="346" y="57"/>
                </a:lnTo>
                <a:lnTo>
                  <a:pt x="346" y="57"/>
                </a:lnTo>
                <a:lnTo>
                  <a:pt x="302" y="81"/>
                </a:lnTo>
                <a:lnTo>
                  <a:pt x="280" y="94"/>
                </a:lnTo>
                <a:lnTo>
                  <a:pt x="260" y="107"/>
                </a:lnTo>
                <a:lnTo>
                  <a:pt x="260" y="107"/>
                </a:lnTo>
                <a:lnTo>
                  <a:pt x="250" y="116"/>
                </a:lnTo>
                <a:lnTo>
                  <a:pt x="239" y="125"/>
                </a:lnTo>
                <a:lnTo>
                  <a:pt x="239" y="125"/>
                </a:lnTo>
                <a:lnTo>
                  <a:pt x="219" y="140"/>
                </a:lnTo>
                <a:lnTo>
                  <a:pt x="201" y="156"/>
                </a:lnTo>
                <a:lnTo>
                  <a:pt x="201" y="156"/>
                </a:lnTo>
                <a:lnTo>
                  <a:pt x="191" y="164"/>
                </a:lnTo>
                <a:lnTo>
                  <a:pt x="191" y="164"/>
                </a:lnTo>
                <a:lnTo>
                  <a:pt x="180" y="175"/>
                </a:lnTo>
                <a:lnTo>
                  <a:pt x="180" y="175"/>
                </a:lnTo>
                <a:lnTo>
                  <a:pt x="169" y="184"/>
                </a:lnTo>
                <a:lnTo>
                  <a:pt x="164" y="191"/>
                </a:lnTo>
                <a:lnTo>
                  <a:pt x="164" y="191"/>
                </a:lnTo>
                <a:lnTo>
                  <a:pt x="157" y="199"/>
                </a:lnTo>
                <a:lnTo>
                  <a:pt x="157" y="199"/>
                </a:lnTo>
                <a:lnTo>
                  <a:pt x="144" y="213"/>
                </a:lnTo>
                <a:lnTo>
                  <a:pt x="144" y="213"/>
                </a:lnTo>
                <a:lnTo>
                  <a:pt x="120" y="241"/>
                </a:lnTo>
                <a:lnTo>
                  <a:pt x="120" y="241"/>
                </a:lnTo>
                <a:lnTo>
                  <a:pt x="90" y="287"/>
                </a:lnTo>
                <a:lnTo>
                  <a:pt x="74" y="311"/>
                </a:lnTo>
                <a:lnTo>
                  <a:pt x="61" y="337"/>
                </a:lnTo>
                <a:lnTo>
                  <a:pt x="61" y="337"/>
                </a:lnTo>
                <a:lnTo>
                  <a:pt x="59" y="342"/>
                </a:lnTo>
                <a:lnTo>
                  <a:pt x="55" y="348"/>
                </a:lnTo>
                <a:lnTo>
                  <a:pt x="50" y="359"/>
                </a:lnTo>
                <a:lnTo>
                  <a:pt x="50" y="359"/>
                </a:lnTo>
                <a:lnTo>
                  <a:pt x="35" y="397"/>
                </a:lnTo>
                <a:lnTo>
                  <a:pt x="19" y="438"/>
                </a:lnTo>
                <a:lnTo>
                  <a:pt x="19" y="438"/>
                </a:lnTo>
                <a:lnTo>
                  <a:pt x="9" y="480"/>
                </a:lnTo>
                <a:lnTo>
                  <a:pt x="2" y="524"/>
                </a:lnTo>
                <a:lnTo>
                  <a:pt x="0" y="568"/>
                </a:lnTo>
                <a:lnTo>
                  <a:pt x="0" y="591"/>
                </a:lnTo>
                <a:lnTo>
                  <a:pt x="0" y="613"/>
                </a:lnTo>
                <a:lnTo>
                  <a:pt x="0" y="613"/>
                </a:lnTo>
                <a:lnTo>
                  <a:pt x="4" y="635"/>
                </a:lnTo>
                <a:lnTo>
                  <a:pt x="8" y="659"/>
                </a:lnTo>
                <a:lnTo>
                  <a:pt x="13" y="681"/>
                </a:lnTo>
                <a:lnTo>
                  <a:pt x="20" y="701"/>
                </a:lnTo>
                <a:lnTo>
                  <a:pt x="20" y="701"/>
                </a:lnTo>
                <a:lnTo>
                  <a:pt x="28" y="723"/>
                </a:lnTo>
                <a:lnTo>
                  <a:pt x="39" y="743"/>
                </a:lnTo>
                <a:lnTo>
                  <a:pt x="50" y="763"/>
                </a:lnTo>
                <a:lnTo>
                  <a:pt x="63" y="782"/>
                </a:lnTo>
                <a:lnTo>
                  <a:pt x="63" y="782"/>
                </a:lnTo>
                <a:lnTo>
                  <a:pt x="66" y="789"/>
                </a:lnTo>
                <a:lnTo>
                  <a:pt x="72" y="797"/>
                </a:lnTo>
                <a:lnTo>
                  <a:pt x="83" y="808"/>
                </a:lnTo>
                <a:lnTo>
                  <a:pt x="83" y="808"/>
                </a:lnTo>
                <a:lnTo>
                  <a:pt x="85" y="811"/>
                </a:lnTo>
                <a:lnTo>
                  <a:pt x="90" y="819"/>
                </a:lnTo>
                <a:lnTo>
                  <a:pt x="90" y="819"/>
                </a:lnTo>
                <a:lnTo>
                  <a:pt x="94" y="821"/>
                </a:lnTo>
                <a:lnTo>
                  <a:pt x="96" y="822"/>
                </a:lnTo>
                <a:lnTo>
                  <a:pt x="98" y="824"/>
                </a:lnTo>
                <a:lnTo>
                  <a:pt x="100" y="824"/>
                </a:lnTo>
                <a:lnTo>
                  <a:pt x="100" y="824"/>
                </a:lnTo>
                <a:lnTo>
                  <a:pt x="109" y="833"/>
                </a:lnTo>
                <a:lnTo>
                  <a:pt x="109" y="833"/>
                </a:lnTo>
                <a:lnTo>
                  <a:pt x="118" y="843"/>
                </a:lnTo>
                <a:lnTo>
                  <a:pt x="131" y="852"/>
                </a:lnTo>
                <a:lnTo>
                  <a:pt x="131" y="852"/>
                </a:lnTo>
                <a:lnTo>
                  <a:pt x="134" y="854"/>
                </a:lnTo>
                <a:lnTo>
                  <a:pt x="140" y="857"/>
                </a:lnTo>
                <a:lnTo>
                  <a:pt x="145" y="861"/>
                </a:lnTo>
                <a:lnTo>
                  <a:pt x="151" y="863"/>
                </a:lnTo>
                <a:lnTo>
                  <a:pt x="151" y="863"/>
                </a:lnTo>
                <a:lnTo>
                  <a:pt x="151" y="865"/>
                </a:lnTo>
                <a:lnTo>
                  <a:pt x="149" y="865"/>
                </a:lnTo>
                <a:lnTo>
                  <a:pt x="149" y="865"/>
                </a:lnTo>
                <a:lnTo>
                  <a:pt x="151" y="866"/>
                </a:lnTo>
                <a:lnTo>
                  <a:pt x="151" y="866"/>
                </a:lnTo>
                <a:lnTo>
                  <a:pt x="164" y="870"/>
                </a:lnTo>
                <a:lnTo>
                  <a:pt x="182" y="879"/>
                </a:lnTo>
                <a:lnTo>
                  <a:pt x="182" y="879"/>
                </a:lnTo>
                <a:lnTo>
                  <a:pt x="201" y="887"/>
                </a:lnTo>
                <a:lnTo>
                  <a:pt x="217" y="894"/>
                </a:lnTo>
                <a:lnTo>
                  <a:pt x="217" y="894"/>
                </a:lnTo>
                <a:lnTo>
                  <a:pt x="215" y="892"/>
                </a:lnTo>
                <a:lnTo>
                  <a:pt x="217" y="892"/>
                </a:lnTo>
                <a:lnTo>
                  <a:pt x="217" y="892"/>
                </a:lnTo>
                <a:lnTo>
                  <a:pt x="219" y="894"/>
                </a:lnTo>
                <a:lnTo>
                  <a:pt x="223" y="894"/>
                </a:lnTo>
                <a:lnTo>
                  <a:pt x="228" y="894"/>
                </a:lnTo>
                <a:lnTo>
                  <a:pt x="228" y="894"/>
                </a:lnTo>
                <a:lnTo>
                  <a:pt x="250" y="900"/>
                </a:lnTo>
                <a:lnTo>
                  <a:pt x="271" y="901"/>
                </a:lnTo>
                <a:lnTo>
                  <a:pt x="311" y="903"/>
                </a:lnTo>
                <a:lnTo>
                  <a:pt x="311" y="903"/>
                </a:lnTo>
                <a:lnTo>
                  <a:pt x="318" y="905"/>
                </a:lnTo>
                <a:lnTo>
                  <a:pt x="322" y="905"/>
                </a:lnTo>
                <a:lnTo>
                  <a:pt x="326" y="905"/>
                </a:lnTo>
                <a:lnTo>
                  <a:pt x="326" y="905"/>
                </a:lnTo>
                <a:lnTo>
                  <a:pt x="318" y="903"/>
                </a:lnTo>
                <a:lnTo>
                  <a:pt x="317" y="903"/>
                </a:lnTo>
                <a:lnTo>
                  <a:pt x="315" y="901"/>
                </a:lnTo>
                <a:lnTo>
                  <a:pt x="315" y="901"/>
                </a:lnTo>
                <a:lnTo>
                  <a:pt x="328" y="903"/>
                </a:lnTo>
                <a:lnTo>
                  <a:pt x="339" y="901"/>
                </a:lnTo>
                <a:lnTo>
                  <a:pt x="339" y="901"/>
                </a:lnTo>
                <a:lnTo>
                  <a:pt x="352" y="901"/>
                </a:lnTo>
                <a:lnTo>
                  <a:pt x="363" y="900"/>
                </a:lnTo>
                <a:lnTo>
                  <a:pt x="363" y="900"/>
                </a:lnTo>
                <a:lnTo>
                  <a:pt x="363" y="900"/>
                </a:lnTo>
                <a:lnTo>
                  <a:pt x="363" y="898"/>
                </a:lnTo>
                <a:lnTo>
                  <a:pt x="363" y="898"/>
                </a:lnTo>
                <a:lnTo>
                  <a:pt x="364" y="898"/>
                </a:lnTo>
                <a:lnTo>
                  <a:pt x="364" y="898"/>
                </a:lnTo>
                <a:lnTo>
                  <a:pt x="383" y="896"/>
                </a:lnTo>
                <a:lnTo>
                  <a:pt x="398" y="894"/>
                </a:lnTo>
                <a:lnTo>
                  <a:pt x="398" y="894"/>
                </a:lnTo>
                <a:lnTo>
                  <a:pt x="409" y="890"/>
                </a:lnTo>
                <a:lnTo>
                  <a:pt x="420" y="889"/>
                </a:lnTo>
                <a:lnTo>
                  <a:pt x="420" y="889"/>
                </a:lnTo>
                <a:lnTo>
                  <a:pt x="420" y="889"/>
                </a:lnTo>
                <a:lnTo>
                  <a:pt x="420" y="889"/>
                </a:lnTo>
                <a:lnTo>
                  <a:pt x="418" y="889"/>
                </a:lnTo>
                <a:lnTo>
                  <a:pt x="418" y="887"/>
                </a:lnTo>
                <a:lnTo>
                  <a:pt x="418" y="887"/>
                </a:lnTo>
                <a:lnTo>
                  <a:pt x="432" y="883"/>
                </a:lnTo>
                <a:lnTo>
                  <a:pt x="449" y="881"/>
                </a:lnTo>
                <a:lnTo>
                  <a:pt x="449" y="881"/>
                </a:lnTo>
                <a:lnTo>
                  <a:pt x="451" y="878"/>
                </a:lnTo>
                <a:lnTo>
                  <a:pt x="455" y="876"/>
                </a:lnTo>
                <a:lnTo>
                  <a:pt x="455" y="876"/>
                </a:lnTo>
                <a:lnTo>
                  <a:pt x="456" y="876"/>
                </a:lnTo>
                <a:lnTo>
                  <a:pt x="456" y="876"/>
                </a:lnTo>
                <a:lnTo>
                  <a:pt x="456" y="878"/>
                </a:lnTo>
                <a:lnTo>
                  <a:pt x="458" y="876"/>
                </a:lnTo>
                <a:lnTo>
                  <a:pt x="458" y="876"/>
                </a:lnTo>
                <a:lnTo>
                  <a:pt x="460" y="876"/>
                </a:lnTo>
                <a:lnTo>
                  <a:pt x="458" y="876"/>
                </a:lnTo>
                <a:lnTo>
                  <a:pt x="456" y="874"/>
                </a:lnTo>
                <a:lnTo>
                  <a:pt x="456" y="874"/>
                </a:lnTo>
                <a:lnTo>
                  <a:pt x="456" y="874"/>
                </a:lnTo>
                <a:lnTo>
                  <a:pt x="460" y="870"/>
                </a:lnTo>
                <a:lnTo>
                  <a:pt x="462" y="868"/>
                </a:lnTo>
                <a:lnTo>
                  <a:pt x="462" y="868"/>
                </a:lnTo>
                <a:lnTo>
                  <a:pt x="467" y="868"/>
                </a:lnTo>
                <a:lnTo>
                  <a:pt x="471" y="865"/>
                </a:lnTo>
                <a:lnTo>
                  <a:pt x="480" y="861"/>
                </a:lnTo>
                <a:lnTo>
                  <a:pt x="480" y="861"/>
                </a:lnTo>
                <a:lnTo>
                  <a:pt x="499" y="854"/>
                </a:lnTo>
                <a:lnTo>
                  <a:pt x="499" y="854"/>
                </a:lnTo>
                <a:lnTo>
                  <a:pt x="506" y="850"/>
                </a:lnTo>
                <a:lnTo>
                  <a:pt x="512" y="846"/>
                </a:lnTo>
                <a:lnTo>
                  <a:pt x="512" y="846"/>
                </a:lnTo>
                <a:lnTo>
                  <a:pt x="528" y="841"/>
                </a:lnTo>
                <a:lnTo>
                  <a:pt x="528" y="841"/>
                </a:lnTo>
                <a:lnTo>
                  <a:pt x="528" y="841"/>
                </a:lnTo>
                <a:lnTo>
                  <a:pt x="528" y="841"/>
                </a:lnTo>
                <a:lnTo>
                  <a:pt x="526" y="839"/>
                </a:lnTo>
                <a:lnTo>
                  <a:pt x="528" y="839"/>
                </a:lnTo>
                <a:lnTo>
                  <a:pt x="528" y="839"/>
                </a:lnTo>
                <a:lnTo>
                  <a:pt x="556" y="824"/>
                </a:lnTo>
                <a:lnTo>
                  <a:pt x="567" y="817"/>
                </a:lnTo>
                <a:lnTo>
                  <a:pt x="576" y="809"/>
                </a:lnTo>
                <a:lnTo>
                  <a:pt x="576" y="809"/>
                </a:lnTo>
                <a:lnTo>
                  <a:pt x="563" y="819"/>
                </a:lnTo>
                <a:lnTo>
                  <a:pt x="550" y="826"/>
                </a:lnTo>
                <a:lnTo>
                  <a:pt x="537" y="832"/>
                </a:lnTo>
                <a:lnTo>
                  <a:pt x="524" y="839"/>
                </a:lnTo>
                <a:lnTo>
                  <a:pt x="524" y="839"/>
                </a:lnTo>
                <a:lnTo>
                  <a:pt x="521" y="841"/>
                </a:lnTo>
                <a:lnTo>
                  <a:pt x="519" y="841"/>
                </a:lnTo>
                <a:lnTo>
                  <a:pt x="515" y="843"/>
                </a:lnTo>
                <a:lnTo>
                  <a:pt x="513" y="843"/>
                </a:lnTo>
                <a:lnTo>
                  <a:pt x="513" y="843"/>
                </a:lnTo>
                <a:lnTo>
                  <a:pt x="513" y="844"/>
                </a:lnTo>
                <a:lnTo>
                  <a:pt x="513" y="844"/>
                </a:lnTo>
                <a:lnTo>
                  <a:pt x="512" y="844"/>
                </a:lnTo>
                <a:lnTo>
                  <a:pt x="512" y="844"/>
                </a:lnTo>
                <a:lnTo>
                  <a:pt x="508" y="846"/>
                </a:lnTo>
                <a:lnTo>
                  <a:pt x="508" y="846"/>
                </a:lnTo>
                <a:lnTo>
                  <a:pt x="508" y="844"/>
                </a:lnTo>
                <a:lnTo>
                  <a:pt x="508" y="844"/>
                </a:lnTo>
                <a:lnTo>
                  <a:pt x="504" y="844"/>
                </a:lnTo>
                <a:lnTo>
                  <a:pt x="504" y="844"/>
                </a:lnTo>
                <a:lnTo>
                  <a:pt x="482" y="852"/>
                </a:lnTo>
                <a:lnTo>
                  <a:pt x="462" y="859"/>
                </a:lnTo>
                <a:lnTo>
                  <a:pt x="462" y="859"/>
                </a:lnTo>
                <a:lnTo>
                  <a:pt x="460" y="861"/>
                </a:lnTo>
                <a:lnTo>
                  <a:pt x="460" y="861"/>
                </a:lnTo>
                <a:lnTo>
                  <a:pt x="462" y="861"/>
                </a:lnTo>
                <a:lnTo>
                  <a:pt x="460" y="861"/>
                </a:lnTo>
                <a:lnTo>
                  <a:pt x="460" y="861"/>
                </a:lnTo>
                <a:lnTo>
                  <a:pt x="445" y="866"/>
                </a:lnTo>
                <a:lnTo>
                  <a:pt x="445" y="866"/>
                </a:lnTo>
                <a:lnTo>
                  <a:pt x="440" y="865"/>
                </a:lnTo>
                <a:lnTo>
                  <a:pt x="440" y="865"/>
                </a:lnTo>
                <a:lnTo>
                  <a:pt x="440" y="863"/>
                </a:lnTo>
                <a:lnTo>
                  <a:pt x="440" y="863"/>
                </a:lnTo>
                <a:lnTo>
                  <a:pt x="455" y="859"/>
                </a:lnTo>
                <a:lnTo>
                  <a:pt x="471" y="852"/>
                </a:lnTo>
                <a:lnTo>
                  <a:pt x="504" y="837"/>
                </a:lnTo>
                <a:lnTo>
                  <a:pt x="504" y="837"/>
                </a:lnTo>
                <a:lnTo>
                  <a:pt x="515" y="835"/>
                </a:lnTo>
                <a:lnTo>
                  <a:pt x="519" y="832"/>
                </a:lnTo>
                <a:lnTo>
                  <a:pt x="523" y="830"/>
                </a:lnTo>
                <a:lnTo>
                  <a:pt x="523" y="830"/>
                </a:lnTo>
                <a:lnTo>
                  <a:pt x="515" y="833"/>
                </a:lnTo>
                <a:lnTo>
                  <a:pt x="508" y="835"/>
                </a:lnTo>
                <a:lnTo>
                  <a:pt x="495" y="839"/>
                </a:lnTo>
                <a:lnTo>
                  <a:pt x="495" y="839"/>
                </a:lnTo>
                <a:lnTo>
                  <a:pt x="478" y="844"/>
                </a:lnTo>
                <a:lnTo>
                  <a:pt x="462" y="852"/>
                </a:lnTo>
                <a:lnTo>
                  <a:pt x="462" y="852"/>
                </a:lnTo>
                <a:lnTo>
                  <a:pt x="455" y="852"/>
                </a:lnTo>
                <a:lnTo>
                  <a:pt x="455" y="852"/>
                </a:lnTo>
                <a:lnTo>
                  <a:pt x="445" y="855"/>
                </a:lnTo>
                <a:lnTo>
                  <a:pt x="445" y="855"/>
                </a:lnTo>
                <a:lnTo>
                  <a:pt x="440" y="857"/>
                </a:lnTo>
                <a:lnTo>
                  <a:pt x="440" y="857"/>
                </a:lnTo>
                <a:lnTo>
                  <a:pt x="427" y="861"/>
                </a:lnTo>
                <a:lnTo>
                  <a:pt x="427" y="861"/>
                </a:lnTo>
                <a:lnTo>
                  <a:pt x="399" y="865"/>
                </a:lnTo>
                <a:lnTo>
                  <a:pt x="399" y="865"/>
                </a:lnTo>
                <a:lnTo>
                  <a:pt x="398" y="863"/>
                </a:lnTo>
                <a:lnTo>
                  <a:pt x="399" y="863"/>
                </a:lnTo>
                <a:lnTo>
                  <a:pt x="399" y="863"/>
                </a:lnTo>
                <a:lnTo>
                  <a:pt x="425" y="857"/>
                </a:lnTo>
                <a:lnTo>
                  <a:pt x="425" y="857"/>
                </a:lnTo>
                <a:lnTo>
                  <a:pt x="423" y="855"/>
                </a:lnTo>
                <a:lnTo>
                  <a:pt x="423" y="855"/>
                </a:lnTo>
                <a:lnTo>
                  <a:pt x="427" y="855"/>
                </a:lnTo>
                <a:lnTo>
                  <a:pt x="431" y="854"/>
                </a:lnTo>
                <a:lnTo>
                  <a:pt x="431" y="854"/>
                </a:lnTo>
                <a:lnTo>
                  <a:pt x="425" y="855"/>
                </a:lnTo>
                <a:lnTo>
                  <a:pt x="423" y="854"/>
                </a:lnTo>
                <a:lnTo>
                  <a:pt x="423" y="852"/>
                </a:lnTo>
                <a:lnTo>
                  <a:pt x="423" y="850"/>
                </a:lnTo>
                <a:lnTo>
                  <a:pt x="423" y="850"/>
                </a:lnTo>
                <a:lnTo>
                  <a:pt x="442" y="846"/>
                </a:lnTo>
                <a:lnTo>
                  <a:pt x="458" y="843"/>
                </a:lnTo>
                <a:lnTo>
                  <a:pt x="488" y="832"/>
                </a:lnTo>
                <a:lnTo>
                  <a:pt x="488" y="832"/>
                </a:lnTo>
                <a:lnTo>
                  <a:pt x="491" y="830"/>
                </a:lnTo>
                <a:lnTo>
                  <a:pt x="493" y="828"/>
                </a:lnTo>
                <a:lnTo>
                  <a:pt x="493" y="828"/>
                </a:lnTo>
                <a:lnTo>
                  <a:pt x="523" y="815"/>
                </a:lnTo>
                <a:lnTo>
                  <a:pt x="552" y="798"/>
                </a:lnTo>
                <a:lnTo>
                  <a:pt x="552" y="798"/>
                </a:lnTo>
                <a:lnTo>
                  <a:pt x="517" y="815"/>
                </a:lnTo>
                <a:lnTo>
                  <a:pt x="480" y="832"/>
                </a:lnTo>
                <a:lnTo>
                  <a:pt x="480" y="832"/>
                </a:lnTo>
                <a:lnTo>
                  <a:pt x="478" y="832"/>
                </a:lnTo>
                <a:lnTo>
                  <a:pt x="477" y="832"/>
                </a:lnTo>
                <a:lnTo>
                  <a:pt x="477" y="832"/>
                </a:lnTo>
                <a:lnTo>
                  <a:pt x="458" y="837"/>
                </a:lnTo>
                <a:lnTo>
                  <a:pt x="442" y="843"/>
                </a:lnTo>
                <a:lnTo>
                  <a:pt x="442" y="843"/>
                </a:lnTo>
                <a:lnTo>
                  <a:pt x="429" y="841"/>
                </a:lnTo>
                <a:lnTo>
                  <a:pt x="429" y="841"/>
                </a:lnTo>
                <a:lnTo>
                  <a:pt x="409" y="844"/>
                </a:lnTo>
                <a:lnTo>
                  <a:pt x="388" y="844"/>
                </a:lnTo>
                <a:lnTo>
                  <a:pt x="350" y="844"/>
                </a:lnTo>
                <a:lnTo>
                  <a:pt x="350" y="844"/>
                </a:lnTo>
                <a:lnTo>
                  <a:pt x="350" y="843"/>
                </a:lnTo>
                <a:lnTo>
                  <a:pt x="348" y="843"/>
                </a:lnTo>
                <a:lnTo>
                  <a:pt x="348" y="843"/>
                </a:lnTo>
                <a:lnTo>
                  <a:pt x="353" y="839"/>
                </a:lnTo>
                <a:lnTo>
                  <a:pt x="353" y="839"/>
                </a:lnTo>
                <a:lnTo>
                  <a:pt x="361" y="837"/>
                </a:lnTo>
                <a:lnTo>
                  <a:pt x="366" y="837"/>
                </a:lnTo>
                <a:lnTo>
                  <a:pt x="366" y="837"/>
                </a:lnTo>
                <a:lnTo>
                  <a:pt x="405" y="830"/>
                </a:lnTo>
                <a:lnTo>
                  <a:pt x="427" y="826"/>
                </a:lnTo>
                <a:lnTo>
                  <a:pt x="449" y="819"/>
                </a:lnTo>
                <a:lnTo>
                  <a:pt x="449" y="819"/>
                </a:lnTo>
                <a:lnTo>
                  <a:pt x="449" y="817"/>
                </a:lnTo>
                <a:lnTo>
                  <a:pt x="449" y="815"/>
                </a:lnTo>
                <a:lnTo>
                  <a:pt x="445" y="813"/>
                </a:lnTo>
                <a:lnTo>
                  <a:pt x="445" y="813"/>
                </a:lnTo>
                <a:lnTo>
                  <a:pt x="427" y="819"/>
                </a:lnTo>
                <a:lnTo>
                  <a:pt x="416" y="821"/>
                </a:lnTo>
                <a:lnTo>
                  <a:pt x="407" y="822"/>
                </a:lnTo>
                <a:lnTo>
                  <a:pt x="407" y="822"/>
                </a:lnTo>
                <a:lnTo>
                  <a:pt x="403" y="819"/>
                </a:lnTo>
                <a:lnTo>
                  <a:pt x="405" y="815"/>
                </a:lnTo>
                <a:lnTo>
                  <a:pt x="409" y="813"/>
                </a:lnTo>
                <a:lnTo>
                  <a:pt x="416" y="811"/>
                </a:lnTo>
                <a:lnTo>
                  <a:pt x="416" y="811"/>
                </a:lnTo>
                <a:lnTo>
                  <a:pt x="447" y="802"/>
                </a:lnTo>
                <a:lnTo>
                  <a:pt x="447" y="802"/>
                </a:lnTo>
                <a:lnTo>
                  <a:pt x="475" y="795"/>
                </a:lnTo>
                <a:lnTo>
                  <a:pt x="475" y="795"/>
                </a:lnTo>
                <a:lnTo>
                  <a:pt x="510" y="778"/>
                </a:lnTo>
                <a:lnTo>
                  <a:pt x="547" y="758"/>
                </a:lnTo>
                <a:lnTo>
                  <a:pt x="580" y="736"/>
                </a:lnTo>
                <a:lnTo>
                  <a:pt x="613" y="710"/>
                </a:lnTo>
                <a:lnTo>
                  <a:pt x="613" y="710"/>
                </a:lnTo>
                <a:lnTo>
                  <a:pt x="576" y="736"/>
                </a:lnTo>
                <a:lnTo>
                  <a:pt x="559" y="749"/>
                </a:lnTo>
                <a:lnTo>
                  <a:pt x="541" y="758"/>
                </a:lnTo>
                <a:lnTo>
                  <a:pt x="541" y="758"/>
                </a:lnTo>
                <a:lnTo>
                  <a:pt x="541" y="760"/>
                </a:lnTo>
                <a:lnTo>
                  <a:pt x="539" y="762"/>
                </a:lnTo>
                <a:lnTo>
                  <a:pt x="539" y="762"/>
                </a:lnTo>
                <a:lnTo>
                  <a:pt x="502" y="780"/>
                </a:lnTo>
                <a:lnTo>
                  <a:pt x="466" y="795"/>
                </a:lnTo>
                <a:lnTo>
                  <a:pt x="466" y="795"/>
                </a:lnTo>
                <a:lnTo>
                  <a:pt x="458" y="797"/>
                </a:lnTo>
                <a:lnTo>
                  <a:pt x="447" y="800"/>
                </a:lnTo>
                <a:lnTo>
                  <a:pt x="438" y="802"/>
                </a:lnTo>
                <a:lnTo>
                  <a:pt x="429" y="804"/>
                </a:lnTo>
                <a:lnTo>
                  <a:pt x="429" y="804"/>
                </a:lnTo>
                <a:lnTo>
                  <a:pt x="431" y="800"/>
                </a:lnTo>
                <a:lnTo>
                  <a:pt x="434" y="797"/>
                </a:lnTo>
                <a:lnTo>
                  <a:pt x="445" y="791"/>
                </a:lnTo>
                <a:lnTo>
                  <a:pt x="445" y="791"/>
                </a:lnTo>
                <a:lnTo>
                  <a:pt x="432" y="793"/>
                </a:lnTo>
                <a:lnTo>
                  <a:pt x="418" y="797"/>
                </a:lnTo>
                <a:lnTo>
                  <a:pt x="418" y="797"/>
                </a:lnTo>
                <a:lnTo>
                  <a:pt x="407" y="798"/>
                </a:lnTo>
                <a:lnTo>
                  <a:pt x="396" y="800"/>
                </a:lnTo>
                <a:lnTo>
                  <a:pt x="396" y="800"/>
                </a:lnTo>
                <a:lnTo>
                  <a:pt x="396" y="800"/>
                </a:lnTo>
                <a:lnTo>
                  <a:pt x="396" y="798"/>
                </a:lnTo>
                <a:lnTo>
                  <a:pt x="396" y="798"/>
                </a:lnTo>
                <a:lnTo>
                  <a:pt x="390" y="800"/>
                </a:lnTo>
                <a:lnTo>
                  <a:pt x="390" y="800"/>
                </a:lnTo>
                <a:lnTo>
                  <a:pt x="383" y="802"/>
                </a:lnTo>
                <a:lnTo>
                  <a:pt x="383" y="802"/>
                </a:lnTo>
                <a:lnTo>
                  <a:pt x="377" y="802"/>
                </a:lnTo>
                <a:lnTo>
                  <a:pt x="374" y="802"/>
                </a:lnTo>
                <a:lnTo>
                  <a:pt x="374" y="802"/>
                </a:lnTo>
                <a:lnTo>
                  <a:pt x="346" y="804"/>
                </a:lnTo>
                <a:lnTo>
                  <a:pt x="331" y="804"/>
                </a:lnTo>
                <a:lnTo>
                  <a:pt x="317" y="802"/>
                </a:lnTo>
                <a:lnTo>
                  <a:pt x="317" y="802"/>
                </a:lnTo>
                <a:lnTo>
                  <a:pt x="311" y="802"/>
                </a:lnTo>
                <a:lnTo>
                  <a:pt x="311" y="802"/>
                </a:lnTo>
                <a:lnTo>
                  <a:pt x="311" y="800"/>
                </a:lnTo>
                <a:lnTo>
                  <a:pt x="309" y="800"/>
                </a:lnTo>
                <a:lnTo>
                  <a:pt x="309" y="800"/>
                </a:lnTo>
                <a:lnTo>
                  <a:pt x="306" y="800"/>
                </a:lnTo>
                <a:lnTo>
                  <a:pt x="283" y="797"/>
                </a:lnTo>
                <a:lnTo>
                  <a:pt x="283" y="797"/>
                </a:lnTo>
                <a:lnTo>
                  <a:pt x="271" y="793"/>
                </a:lnTo>
                <a:lnTo>
                  <a:pt x="258" y="789"/>
                </a:lnTo>
                <a:lnTo>
                  <a:pt x="236" y="780"/>
                </a:lnTo>
                <a:lnTo>
                  <a:pt x="236" y="780"/>
                </a:lnTo>
                <a:lnTo>
                  <a:pt x="234" y="778"/>
                </a:lnTo>
                <a:lnTo>
                  <a:pt x="236" y="778"/>
                </a:lnTo>
                <a:lnTo>
                  <a:pt x="236" y="778"/>
                </a:lnTo>
                <a:lnTo>
                  <a:pt x="234" y="776"/>
                </a:lnTo>
                <a:lnTo>
                  <a:pt x="234" y="776"/>
                </a:lnTo>
                <a:lnTo>
                  <a:pt x="219" y="767"/>
                </a:lnTo>
                <a:lnTo>
                  <a:pt x="204" y="756"/>
                </a:lnTo>
                <a:lnTo>
                  <a:pt x="204" y="756"/>
                </a:lnTo>
                <a:lnTo>
                  <a:pt x="190" y="745"/>
                </a:lnTo>
                <a:lnTo>
                  <a:pt x="190" y="745"/>
                </a:lnTo>
                <a:lnTo>
                  <a:pt x="188" y="741"/>
                </a:lnTo>
                <a:lnTo>
                  <a:pt x="186" y="740"/>
                </a:lnTo>
                <a:lnTo>
                  <a:pt x="184" y="740"/>
                </a:lnTo>
                <a:lnTo>
                  <a:pt x="184" y="740"/>
                </a:lnTo>
                <a:lnTo>
                  <a:pt x="184" y="740"/>
                </a:lnTo>
                <a:lnTo>
                  <a:pt x="184" y="740"/>
                </a:lnTo>
                <a:lnTo>
                  <a:pt x="184" y="740"/>
                </a:lnTo>
                <a:lnTo>
                  <a:pt x="184" y="740"/>
                </a:lnTo>
                <a:lnTo>
                  <a:pt x="184" y="740"/>
                </a:lnTo>
                <a:lnTo>
                  <a:pt x="184" y="740"/>
                </a:lnTo>
                <a:lnTo>
                  <a:pt x="184" y="740"/>
                </a:lnTo>
                <a:lnTo>
                  <a:pt x="184" y="740"/>
                </a:lnTo>
                <a:lnTo>
                  <a:pt x="177" y="730"/>
                </a:lnTo>
                <a:lnTo>
                  <a:pt x="177" y="730"/>
                </a:lnTo>
                <a:lnTo>
                  <a:pt x="177" y="730"/>
                </a:lnTo>
                <a:lnTo>
                  <a:pt x="177" y="729"/>
                </a:lnTo>
                <a:lnTo>
                  <a:pt x="177" y="729"/>
                </a:lnTo>
                <a:lnTo>
                  <a:pt x="175" y="727"/>
                </a:lnTo>
                <a:lnTo>
                  <a:pt x="171" y="725"/>
                </a:lnTo>
                <a:lnTo>
                  <a:pt x="171" y="725"/>
                </a:lnTo>
                <a:lnTo>
                  <a:pt x="171" y="719"/>
                </a:lnTo>
                <a:lnTo>
                  <a:pt x="171" y="719"/>
                </a:lnTo>
                <a:lnTo>
                  <a:pt x="160" y="703"/>
                </a:lnTo>
                <a:lnTo>
                  <a:pt x="149" y="684"/>
                </a:lnTo>
                <a:lnTo>
                  <a:pt x="140" y="664"/>
                </a:lnTo>
                <a:lnTo>
                  <a:pt x="134" y="642"/>
                </a:lnTo>
                <a:lnTo>
                  <a:pt x="134" y="642"/>
                </a:lnTo>
                <a:lnTo>
                  <a:pt x="129" y="622"/>
                </a:lnTo>
                <a:lnTo>
                  <a:pt x="127" y="600"/>
                </a:lnTo>
                <a:lnTo>
                  <a:pt x="127" y="578"/>
                </a:lnTo>
                <a:lnTo>
                  <a:pt x="127" y="556"/>
                </a:lnTo>
                <a:lnTo>
                  <a:pt x="127" y="556"/>
                </a:lnTo>
                <a:lnTo>
                  <a:pt x="131" y="522"/>
                </a:lnTo>
                <a:lnTo>
                  <a:pt x="134" y="506"/>
                </a:lnTo>
                <a:lnTo>
                  <a:pt x="138" y="491"/>
                </a:lnTo>
                <a:lnTo>
                  <a:pt x="138" y="491"/>
                </a:lnTo>
                <a:lnTo>
                  <a:pt x="144" y="471"/>
                </a:lnTo>
                <a:lnTo>
                  <a:pt x="149" y="453"/>
                </a:lnTo>
                <a:lnTo>
                  <a:pt x="166" y="416"/>
                </a:lnTo>
                <a:lnTo>
                  <a:pt x="166" y="416"/>
                </a:lnTo>
                <a:lnTo>
                  <a:pt x="179" y="388"/>
                </a:lnTo>
                <a:lnTo>
                  <a:pt x="193" y="364"/>
                </a:lnTo>
                <a:lnTo>
                  <a:pt x="193" y="364"/>
                </a:lnTo>
                <a:lnTo>
                  <a:pt x="197" y="357"/>
                </a:lnTo>
                <a:lnTo>
                  <a:pt x="197" y="357"/>
                </a:lnTo>
                <a:lnTo>
                  <a:pt x="208" y="344"/>
                </a:lnTo>
                <a:lnTo>
                  <a:pt x="208" y="344"/>
                </a:lnTo>
                <a:lnTo>
                  <a:pt x="219" y="327"/>
                </a:lnTo>
                <a:lnTo>
                  <a:pt x="232" y="311"/>
                </a:lnTo>
                <a:lnTo>
                  <a:pt x="232" y="311"/>
                </a:lnTo>
                <a:lnTo>
                  <a:pt x="247" y="294"/>
                </a:lnTo>
                <a:lnTo>
                  <a:pt x="254" y="287"/>
                </a:lnTo>
                <a:lnTo>
                  <a:pt x="263" y="278"/>
                </a:lnTo>
                <a:lnTo>
                  <a:pt x="263" y="278"/>
                </a:lnTo>
                <a:lnTo>
                  <a:pt x="272" y="269"/>
                </a:lnTo>
                <a:lnTo>
                  <a:pt x="272" y="269"/>
                </a:lnTo>
                <a:lnTo>
                  <a:pt x="280" y="259"/>
                </a:lnTo>
                <a:lnTo>
                  <a:pt x="280" y="259"/>
                </a:lnTo>
                <a:lnTo>
                  <a:pt x="295" y="248"/>
                </a:lnTo>
                <a:lnTo>
                  <a:pt x="295" y="248"/>
                </a:lnTo>
                <a:lnTo>
                  <a:pt x="313" y="234"/>
                </a:lnTo>
                <a:lnTo>
                  <a:pt x="331" y="219"/>
                </a:lnTo>
                <a:lnTo>
                  <a:pt x="331" y="219"/>
                </a:lnTo>
                <a:lnTo>
                  <a:pt x="357" y="202"/>
                </a:lnTo>
                <a:lnTo>
                  <a:pt x="385" y="186"/>
                </a:lnTo>
                <a:lnTo>
                  <a:pt x="385" y="186"/>
                </a:lnTo>
                <a:lnTo>
                  <a:pt x="418" y="171"/>
                </a:lnTo>
                <a:lnTo>
                  <a:pt x="449" y="158"/>
                </a:lnTo>
                <a:lnTo>
                  <a:pt x="449" y="158"/>
                </a:lnTo>
                <a:lnTo>
                  <a:pt x="462" y="155"/>
                </a:lnTo>
                <a:lnTo>
                  <a:pt x="475" y="151"/>
                </a:lnTo>
                <a:lnTo>
                  <a:pt x="490" y="147"/>
                </a:lnTo>
                <a:lnTo>
                  <a:pt x="502" y="144"/>
                </a:lnTo>
                <a:lnTo>
                  <a:pt x="502" y="144"/>
                </a:lnTo>
                <a:lnTo>
                  <a:pt x="508" y="144"/>
                </a:lnTo>
                <a:lnTo>
                  <a:pt x="508" y="144"/>
                </a:lnTo>
                <a:lnTo>
                  <a:pt x="552" y="140"/>
                </a:lnTo>
                <a:lnTo>
                  <a:pt x="552" y="140"/>
                </a:lnTo>
                <a:lnTo>
                  <a:pt x="572" y="138"/>
                </a:lnTo>
                <a:lnTo>
                  <a:pt x="591" y="140"/>
                </a:lnTo>
                <a:lnTo>
                  <a:pt x="591" y="140"/>
                </a:lnTo>
                <a:lnTo>
                  <a:pt x="596" y="140"/>
                </a:lnTo>
                <a:lnTo>
                  <a:pt x="602" y="140"/>
                </a:lnTo>
                <a:lnTo>
                  <a:pt x="613" y="144"/>
                </a:lnTo>
                <a:lnTo>
                  <a:pt x="613" y="144"/>
                </a:lnTo>
                <a:lnTo>
                  <a:pt x="637" y="147"/>
                </a:lnTo>
                <a:lnTo>
                  <a:pt x="637" y="147"/>
                </a:lnTo>
                <a:lnTo>
                  <a:pt x="644" y="151"/>
                </a:lnTo>
                <a:lnTo>
                  <a:pt x="644" y="151"/>
                </a:lnTo>
                <a:lnTo>
                  <a:pt x="666" y="158"/>
                </a:lnTo>
                <a:lnTo>
                  <a:pt x="666" y="158"/>
                </a:lnTo>
                <a:lnTo>
                  <a:pt x="675" y="162"/>
                </a:lnTo>
                <a:lnTo>
                  <a:pt x="683" y="167"/>
                </a:lnTo>
                <a:lnTo>
                  <a:pt x="692" y="173"/>
                </a:lnTo>
                <a:lnTo>
                  <a:pt x="701" y="178"/>
                </a:lnTo>
                <a:lnTo>
                  <a:pt x="714" y="191"/>
                </a:lnTo>
                <a:lnTo>
                  <a:pt x="714" y="191"/>
                </a:lnTo>
                <a:lnTo>
                  <a:pt x="730" y="206"/>
                </a:lnTo>
                <a:lnTo>
                  <a:pt x="730" y="206"/>
                </a:lnTo>
                <a:lnTo>
                  <a:pt x="747" y="230"/>
                </a:lnTo>
                <a:lnTo>
                  <a:pt x="756" y="245"/>
                </a:lnTo>
                <a:lnTo>
                  <a:pt x="764" y="259"/>
                </a:lnTo>
                <a:lnTo>
                  <a:pt x="764" y="259"/>
                </a:lnTo>
                <a:lnTo>
                  <a:pt x="765" y="270"/>
                </a:lnTo>
                <a:lnTo>
                  <a:pt x="767" y="274"/>
                </a:lnTo>
                <a:lnTo>
                  <a:pt x="769" y="280"/>
                </a:lnTo>
                <a:lnTo>
                  <a:pt x="769" y="280"/>
                </a:lnTo>
                <a:lnTo>
                  <a:pt x="771" y="293"/>
                </a:lnTo>
                <a:lnTo>
                  <a:pt x="775" y="307"/>
                </a:lnTo>
                <a:lnTo>
                  <a:pt x="775" y="307"/>
                </a:lnTo>
                <a:lnTo>
                  <a:pt x="776" y="322"/>
                </a:lnTo>
                <a:lnTo>
                  <a:pt x="776" y="337"/>
                </a:lnTo>
                <a:lnTo>
                  <a:pt x="776" y="337"/>
                </a:lnTo>
                <a:lnTo>
                  <a:pt x="776" y="361"/>
                </a:lnTo>
                <a:lnTo>
                  <a:pt x="775" y="372"/>
                </a:lnTo>
                <a:lnTo>
                  <a:pt x="773" y="381"/>
                </a:lnTo>
                <a:lnTo>
                  <a:pt x="773" y="381"/>
                </a:lnTo>
                <a:lnTo>
                  <a:pt x="769" y="383"/>
                </a:lnTo>
                <a:lnTo>
                  <a:pt x="769" y="385"/>
                </a:lnTo>
                <a:lnTo>
                  <a:pt x="769" y="392"/>
                </a:lnTo>
                <a:lnTo>
                  <a:pt x="773" y="399"/>
                </a:lnTo>
                <a:lnTo>
                  <a:pt x="773" y="405"/>
                </a:lnTo>
                <a:lnTo>
                  <a:pt x="771" y="408"/>
                </a:lnTo>
                <a:lnTo>
                  <a:pt x="771" y="408"/>
                </a:lnTo>
                <a:lnTo>
                  <a:pt x="769" y="412"/>
                </a:lnTo>
                <a:lnTo>
                  <a:pt x="767" y="414"/>
                </a:lnTo>
                <a:lnTo>
                  <a:pt x="762" y="416"/>
                </a:lnTo>
                <a:lnTo>
                  <a:pt x="762" y="416"/>
                </a:lnTo>
                <a:lnTo>
                  <a:pt x="760" y="423"/>
                </a:lnTo>
                <a:lnTo>
                  <a:pt x="758" y="432"/>
                </a:lnTo>
                <a:lnTo>
                  <a:pt x="758" y="432"/>
                </a:lnTo>
                <a:lnTo>
                  <a:pt x="753" y="440"/>
                </a:lnTo>
                <a:lnTo>
                  <a:pt x="751" y="443"/>
                </a:lnTo>
                <a:lnTo>
                  <a:pt x="747" y="449"/>
                </a:lnTo>
                <a:lnTo>
                  <a:pt x="747" y="449"/>
                </a:lnTo>
                <a:close/>
                <a:moveTo>
                  <a:pt x="418" y="878"/>
                </a:moveTo>
                <a:lnTo>
                  <a:pt x="418" y="878"/>
                </a:lnTo>
                <a:lnTo>
                  <a:pt x="420" y="879"/>
                </a:lnTo>
                <a:lnTo>
                  <a:pt x="420" y="879"/>
                </a:lnTo>
                <a:lnTo>
                  <a:pt x="418" y="879"/>
                </a:lnTo>
                <a:lnTo>
                  <a:pt x="416" y="879"/>
                </a:lnTo>
                <a:lnTo>
                  <a:pt x="416" y="879"/>
                </a:lnTo>
                <a:lnTo>
                  <a:pt x="418" y="878"/>
                </a:lnTo>
                <a:lnTo>
                  <a:pt x="418" y="878"/>
                </a:lnTo>
                <a:close/>
                <a:moveTo>
                  <a:pt x="420" y="878"/>
                </a:moveTo>
                <a:lnTo>
                  <a:pt x="420" y="878"/>
                </a:lnTo>
                <a:lnTo>
                  <a:pt x="434" y="872"/>
                </a:lnTo>
                <a:lnTo>
                  <a:pt x="449" y="870"/>
                </a:lnTo>
                <a:lnTo>
                  <a:pt x="449" y="870"/>
                </a:lnTo>
                <a:lnTo>
                  <a:pt x="449" y="870"/>
                </a:lnTo>
                <a:lnTo>
                  <a:pt x="449" y="868"/>
                </a:lnTo>
                <a:lnTo>
                  <a:pt x="447" y="868"/>
                </a:lnTo>
                <a:lnTo>
                  <a:pt x="449" y="866"/>
                </a:lnTo>
                <a:lnTo>
                  <a:pt x="449" y="866"/>
                </a:lnTo>
                <a:lnTo>
                  <a:pt x="456" y="866"/>
                </a:lnTo>
                <a:lnTo>
                  <a:pt x="464" y="865"/>
                </a:lnTo>
                <a:lnTo>
                  <a:pt x="464" y="865"/>
                </a:lnTo>
                <a:lnTo>
                  <a:pt x="464" y="865"/>
                </a:lnTo>
                <a:lnTo>
                  <a:pt x="464" y="866"/>
                </a:lnTo>
                <a:lnTo>
                  <a:pt x="458" y="868"/>
                </a:lnTo>
                <a:lnTo>
                  <a:pt x="455" y="870"/>
                </a:lnTo>
                <a:lnTo>
                  <a:pt x="453" y="872"/>
                </a:lnTo>
                <a:lnTo>
                  <a:pt x="453" y="872"/>
                </a:lnTo>
                <a:lnTo>
                  <a:pt x="447" y="874"/>
                </a:lnTo>
                <a:lnTo>
                  <a:pt x="444" y="876"/>
                </a:lnTo>
                <a:lnTo>
                  <a:pt x="444" y="876"/>
                </a:lnTo>
                <a:lnTo>
                  <a:pt x="431" y="879"/>
                </a:lnTo>
                <a:lnTo>
                  <a:pt x="421" y="881"/>
                </a:lnTo>
                <a:lnTo>
                  <a:pt x="421" y="881"/>
                </a:lnTo>
                <a:lnTo>
                  <a:pt x="421" y="879"/>
                </a:lnTo>
                <a:lnTo>
                  <a:pt x="421" y="879"/>
                </a:lnTo>
                <a:lnTo>
                  <a:pt x="420" y="878"/>
                </a:lnTo>
                <a:lnTo>
                  <a:pt x="420" y="878"/>
                </a:lnTo>
                <a:lnTo>
                  <a:pt x="420" y="8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" name="Freeform 4811"/>
          <p:cNvSpPr>
            <a:spLocks noEditPoints="1"/>
          </p:cNvSpPr>
          <p:nvPr/>
        </p:nvSpPr>
        <p:spPr bwMode="auto">
          <a:xfrm flipH="1">
            <a:off x="4206671" y="2815867"/>
            <a:ext cx="1470218" cy="1397434"/>
          </a:xfrm>
          <a:custGeom>
            <a:avLst/>
            <a:gdLst>
              <a:gd name="T0" fmla="*/ 714 w 1010"/>
              <a:gd name="T1" fmla="*/ 543 h 960"/>
              <a:gd name="T2" fmla="*/ 693 w 1010"/>
              <a:gd name="T3" fmla="*/ 664 h 960"/>
              <a:gd name="T4" fmla="*/ 703 w 1010"/>
              <a:gd name="T5" fmla="*/ 723 h 960"/>
              <a:gd name="T6" fmla="*/ 763 w 1010"/>
              <a:gd name="T7" fmla="*/ 762 h 960"/>
              <a:gd name="T8" fmla="*/ 844 w 1010"/>
              <a:gd name="T9" fmla="*/ 740 h 960"/>
              <a:gd name="T10" fmla="*/ 946 w 1010"/>
              <a:gd name="T11" fmla="*/ 635 h 960"/>
              <a:gd name="T12" fmla="*/ 977 w 1010"/>
              <a:gd name="T13" fmla="*/ 578 h 960"/>
              <a:gd name="T14" fmla="*/ 1008 w 1010"/>
              <a:gd name="T15" fmla="*/ 466 h 960"/>
              <a:gd name="T16" fmla="*/ 999 w 1010"/>
              <a:gd name="T17" fmla="*/ 366 h 960"/>
              <a:gd name="T18" fmla="*/ 957 w 1010"/>
              <a:gd name="T19" fmla="*/ 219 h 960"/>
              <a:gd name="T20" fmla="*/ 905 w 1010"/>
              <a:gd name="T21" fmla="*/ 133 h 960"/>
              <a:gd name="T22" fmla="*/ 881 w 1010"/>
              <a:gd name="T23" fmla="*/ 105 h 960"/>
              <a:gd name="T24" fmla="*/ 717 w 1010"/>
              <a:gd name="T25" fmla="*/ 13 h 960"/>
              <a:gd name="T26" fmla="*/ 618 w 1010"/>
              <a:gd name="T27" fmla="*/ 4 h 960"/>
              <a:gd name="T28" fmla="*/ 423 w 1010"/>
              <a:gd name="T29" fmla="*/ 33 h 960"/>
              <a:gd name="T30" fmla="*/ 248 w 1010"/>
              <a:gd name="T31" fmla="*/ 134 h 960"/>
              <a:gd name="T32" fmla="*/ 169 w 1010"/>
              <a:gd name="T33" fmla="*/ 204 h 960"/>
              <a:gd name="T34" fmla="*/ 61 w 1010"/>
              <a:gd name="T35" fmla="*/ 362 h 960"/>
              <a:gd name="T36" fmla="*/ 2 w 1010"/>
              <a:gd name="T37" fmla="*/ 649 h 960"/>
              <a:gd name="T38" fmla="*/ 79 w 1010"/>
              <a:gd name="T39" fmla="*/ 846 h 960"/>
              <a:gd name="T40" fmla="*/ 108 w 1010"/>
              <a:gd name="T41" fmla="*/ 878 h 960"/>
              <a:gd name="T42" fmla="*/ 166 w 1010"/>
              <a:gd name="T43" fmla="*/ 920 h 960"/>
              <a:gd name="T44" fmla="*/ 237 w 1010"/>
              <a:gd name="T45" fmla="*/ 949 h 960"/>
              <a:gd name="T46" fmla="*/ 346 w 1010"/>
              <a:gd name="T47" fmla="*/ 957 h 960"/>
              <a:gd name="T48" fmla="*/ 392 w 1010"/>
              <a:gd name="T49" fmla="*/ 947 h 960"/>
              <a:gd name="T50" fmla="*/ 449 w 1010"/>
              <a:gd name="T51" fmla="*/ 936 h 960"/>
              <a:gd name="T52" fmla="*/ 491 w 1010"/>
              <a:gd name="T53" fmla="*/ 924 h 960"/>
              <a:gd name="T54" fmla="*/ 521 w 1010"/>
              <a:gd name="T55" fmla="*/ 900 h 960"/>
              <a:gd name="T56" fmla="*/ 559 w 1010"/>
              <a:gd name="T57" fmla="*/ 879 h 960"/>
              <a:gd name="T58" fmla="*/ 543 w 1010"/>
              <a:gd name="T59" fmla="*/ 883 h 960"/>
              <a:gd name="T60" fmla="*/ 511 w 1010"/>
              <a:gd name="T61" fmla="*/ 892 h 960"/>
              <a:gd name="T62" fmla="*/ 469 w 1010"/>
              <a:gd name="T63" fmla="*/ 901 h 960"/>
              <a:gd name="T64" fmla="*/ 508 w 1010"/>
              <a:gd name="T65" fmla="*/ 881 h 960"/>
              <a:gd name="T66" fmla="*/ 456 w 1010"/>
              <a:gd name="T67" fmla="*/ 898 h 960"/>
              <a:gd name="T68" fmla="*/ 458 w 1010"/>
              <a:gd name="T69" fmla="*/ 889 h 960"/>
              <a:gd name="T70" fmla="*/ 521 w 1010"/>
              <a:gd name="T71" fmla="*/ 857 h 960"/>
              <a:gd name="T72" fmla="*/ 469 w 1010"/>
              <a:gd name="T73" fmla="*/ 872 h 960"/>
              <a:gd name="T74" fmla="*/ 375 w 1010"/>
              <a:gd name="T75" fmla="*/ 863 h 960"/>
              <a:gd name="T76" fmla="*/ 469 w 1010"/>
              <a:gd name="T77" fmla="*/ 830 h 960"/>
              <a:gd name="T78" fmla="*/ 495 w 1010"/>
              <a:gd name="T79" fmla="*/ 808 h 960"/>
              <a:gd name="T80" fmla="*/ 556 w 1010"/>
              <a:gd name="T81" fmla="*/ 775 h 960"/>
              <a:gd name="T82" fmla="*/ 465 w 1010"/>
              <a:gd name="T83" fmla="*/ 797 h 960"/>
              <a:gd name="T84" fmla="*/ 414 w 1010"/>
              <a:gd name="T85" fmla="*/ 804 h 960"/>
              <a:gd name="T86" fmla="*/ 342 w 1010"/>
              <a:gd name="T87" fmla="*/ 804 h 960"/>
              <a:gd name="T88" fmla="*/ 278 w 1010"/>
              <a:gd name="T89" fmla="*/ 782 h 960"/>
              <a:gd name="T90" fmla="*/ 237 w 1010"/>
              <a:gd name="T91" fmla="*/ 749 h 960"/>
              <a:gd name="T92" fmla="*/ 232 w 1010"/>
              <a:gd name="T93" fmla="*/ 741 h 960"/>
              <a:gd name="T94" fmla="*/ 197 w 1010"/>
              <a:gd name="T95" fmla="*/ 670 h 960"/>
              <a:gd name="T96" fmla="*/ 224 w 1010"/>
              <a:gd name="T97" fmla="*/ 466 h 960"/>
              <a:gd name="T98" fmla="*/ 307 w 1010"/>
              <a:gd name="T99" fmla="*/ 344 h 960"/>
              <a:gd name="T100" fmla="*/ 370 w 1010"/>
              <a:gd name="T101" fmla="*/ 287 h 960"/>
              <a:gd name="T102" fmla="*/ 537 w 1010"/>
              <a:gd name="T103" fmla="*/ 212 h 960"/>
              <a:gd name="T104" fmla="*/ 636 w 1010"/>
              <a:gd name="T105" fmla="*/ 212 h 960"/>
              <a:gd name="T106" fmla="*/ 710 w 1010"/>
              <a:gd name="T107" fmla="*/ 241 h 960"/>
              <a:gd name="T108" fmla="*/ 745 w 1010"/>
              <a:gd name="T109" fmla="*/ 285 h 960"/>
              <a:gd name="T110" fmla="*/ 767 w 1010"/>
              <a:gd name="T111" fmla="*/ 374 h 960"/>
              <a:gd name="T112" fmla="*/ 762 w 1010"/>
              <a:gd name="T113" fmla="*/ 438 h 960"/>
              <a:gd name="T114" fmla="*/ 732 w 1010"/>
              <a:gd name="T115" fmla="*/ 471 h 960"/>
              <a:gd name="T116" fmla="*/ 473 w 1010"/>
              <a:gd name="T117" fmla="*/ 914 h 960"/>
              <a:gd name="T118" fmla="*/ 489 w 1010"/>
              <a:gd name="T119" fmla="*/ 913 h 960"/>
              <a:gd name="T120" fmla="*/ 452 w 1010"/>
              <a:gd name="T121" fmla="*/ 924 h 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10" h="960">
                <a:moveTo>
                  <a:pt x="732" y="471"/>
                </a:moveTo>
                <a:lnTo>
                  <a:pt x="732" y="471"/>
                </a:lnTo>
                <a:lnTo>
                  <a:pt x="732" y="477"/>
                </a:lnTo>
                <a:lnTo>
                  <a:pt x="732" y="482"/>
                </a:lnTo>
                <a:lnTo>
                  <a:pt x="732" y="482"/>
                </a:lnTo>
                <a:lnTo>
                  <a:pt x="727" y="495"/>
                </a:lnTo>
                <a:lnTo>
                  <a:pt x="721" y="506"/>
                </a:lnTo>
                <a:lnTo>
                  <a:pt x="721" y="506"/>
                </a:lnTo>
                <a:lnTo>
                  <a:pt x="719" y="517"/>
                </a:lnTo>
                <a:lnTo>
                  <a:pt x="717" y="530"/>
                </a:lnTo>
                <a:lnTo>
                  <a:pt x="717" y="530"/>
                </a:lnTo>
                <a:lnTo>
                  <a:pt x="714" y="543"/>
                </a:lnTo>
                <a:lnTo>
                  <a:pt x="714" y="543"/>
                </a:lnTo>
                <a:lnTo>
                  <a:pt x="708" y="557"/>
                </a:lnTo>
                <a:lnTo>
                  <a:pt x="706" y="565"/>
                </a:lnTo>
                <a:lnTo>
                  <a:pt x="706" y="570"/>
                </a:lnTo>
                <a:lnTo>
                  <a:pt x="706" y="570"/>
                </a:lnTo>
                <a:lnTo>
                  <a:pt x="705" y="585"/>
                </a:lnTo>
                <a:lnTo>
                  <a:pt x="701" y="600"/>
                </a:lnTo>
                <a:lnTo>
                  <a:pt x="701" y="600"/>
                </a:lnTo>
                <a:lnTo>
                  <a:pt x="699" y="603"/>
                </a:lnTo>
                <a:lnTo>
                  <a:pt x="699" y="603"/>
                </a:lnTo>
                <a:lnTo>
                  <a:pt x="697" y="622"/>
                </a:lnTo>
                <a:lnTo>
                  <a:pt x="697" y="638"/>
                </a:lnTo>
                <a:lnTo>
                  <a:pt x="695" y="655"/>
                </a:lnTo>
                <a:lnTo>
                  <a:pt x="693" y="664"/>
                </a:lnTo>
                <a:lnTo>
                  <a:pt x="690" y="673"/>
                </a:lnTo>
                <a:lnTo>
                  <a:pt x="690" y="673"/>
                </a:lnTo>
                <a:lnTo>
                  <a:pt x="692" y="679"/>
                </a:lnTo>
                <a:lnTo>
                  <a:pt x="693" y="688"/>
                </a:lnTo>
                <a:lnTo>
                  <a:pt x="693" y="688"/>
                </a:lnTo>
                <a:lnTo>
                  <a:pt x="693" y="694"/>
                </a:lnTo>
                <a:lnTo>
                  <a:pt x="693" y="699"/>
                </a:lnTo>
                <a:lnTo>
                  <a:pt x="693" y="699"/>
                </a:lnTo>
                <a:lnTo>
                  <a:pt x="695" y="705"/>
                </a:lnTo>
                <a:lnTo>
                  <a:pt x="699" y="710"/>
                </a:lnTo>
                <a:lnTo>
                  <a:pt x="703" y="716"/>
                </a:lnTo>
                <a:lnTo>
                  <a:pt x="703" y="719"/>
                </a:lnTo>
                <a:lnTo>
                  <a:pt x="703" y="723"/>
                </a:lnTo>
                <a:lnTo>
                  <a:pt x="703" y="723"/>
                </a:lnTo>
                <a:lnTo>
                  <a:pt x="705" y="725"/>
                </a:lnTo>
                <a:lnTo>
                  <a:pt x="706" y="725"/>
                </a:lnTo>
                <a:lnTo>
                  <a:pt x="706" y="725"/>
                </a:lnTo>
                <a:lnTo>
                  <a:pt x="716" y="734"/>
                </a:lnTo>
                <a:lnTo>
                  <a:pt x="725" y="740"/>
                </a:lnTo>
                <a:lnTo>
                  <a:pt x="732" y="747"/>
                </a:lnTo>
                <a:lnTo>
                  <a:pt x="738" y="754"/>
                </a:lnTo>
                <a:lnTo>
                  <a:pt x="738" y="754"/>
                </a:lnTo>
                <a:lnTo>
                  <a:pt x="745" y="756"/>
                </a:lnTo>
                <a:lnTo>
                  <a:pt x="752" y="758"/>
                </a:lnTo>
                <a:lnTo>
                  <a:pt x="758" y="760"/>
                </a:lnTo>
                <a:lnTo>
                  <a:pt x="763" y="762"/>
                </a:lnTo>
                <a:lnTo>
                  <a:pt x="763" y="762"/>
                </a:lnTo>
                <a:lnTo>
                  <a:pt x="774" y="760"/>
                </a:lnTo>
                <a:lnTo>
                  <a:pt x="785" y="758"/>
                </a:lnTo>
                <a:lnTo>
                  <a:pt x="785" y="758"/>
                </a:lnTo>
                <a:lnTo>
                  <a:pt x="808" y="754"/>
                </a:lnTo>
                <a:lnTo>
                  <a:pt x="808" y="754"/>
                </a:lnTo>
                <a:lnTo>
                  <a:pt x="809" y="754"/>
                </a:lnTo>
                <a:lnTo>
                  <a:pt x="813" y="754"/>
                </a:lnTo>
                <a:lnTo>
                  <a:pt x="817" y="752"/>
                </a:lnTo>
                <a:lnTo>
                  <a:pt x="820" y="754"/>
                </a:lnTo>
                <a:lnTo>
                  <a:pt x="820" y="754"/>
                </a:lnTo>
                <a:lnTo>
                  <a:pt x="833" y="747"/>
                </a:lnTo>
                <a:lnTo>
                  <a:pt x="844" y="740"/>
                </a:lnTo>
                <a:lnTo>
                  <a:pt x="844" y="740"/>
                </a:lnTo>
                <a:lnTo>
                  <a:pt x="848" y="740"/>
                </a:lnTo>
                <a:lnTo>
                  <a:pt x="852" y="740"/>
                </a:lnTo>
                <a:lnTo>
                  <a:pt x="852" y="740"/>
                </a:lnTo>
                <a:lnTo>
                  <a:pt x="866" y="730"/>
                </a:lnTo>
                <a:lnTo>
                  <a:pt x="881" y="719"/>
                </a:lnTo>
                <a:lnTo>
                  <a:pt x="896" y="708"/>
                </a:lnTo>
                <a:lnTo>
                  <a:pt x="911" y="692"/>
                </a:lnTo>
                <a:lnTo>
                  <a:pt x="911" y="692"/>
                </a:lnTo>
                <a:lnTo>
                  <a:pt x="916" y="683"/>
                </a:lnTo>
                <a:lnTo>
                  <a:pt x="916" y="683"/>
                </a:lnTo>
                <a:lnTo>
                  <a:pt x="936" y="649"/>
                </a:lnTo>
                <a:lnTo>
                  <a:pt x="946" y="635"/>
                </a:lnTo>
                <a:lnTo>
                  <a:pt x="955" y="626"/>
                </a:lnTo>
                <a:lnTo>
                  <a:pt x="955" y="626"/>
                </a:lnTo>
                <a:lnTo>
                  <a:pt x="957" y="622"/>
                </a:lnTo>
                <a:lnTo>
                  <a:pt x="958" y="618"/>
                </a:lnTo>
                <a:lnTo>
                  <a:pt x="958" y="618"/>
                </a:lnTo>
                <a:lnTo>
                  <a:pt x="962" y="615"/>
                </a:lnTo>
                <a:lnTo>
                  <a:pt x="968" y="611"/>
                </a:lnTo>
                <a:lnTo>
                  <a:pt x="973" y="605"/>
                </a:lnTo>
                <a:lnTo>
                  <a:pt x="977" y="598"/>
                </a:lnTo>
                <a:lnTo>
                  <a:pt x="977" y="598"/>
                </a:lnTo>
                <a:lnTo>
                  <a:pt x="977" y="589"/>
                </a:lnTo>
                <a:lnTo>
                  <a:pt x="977" y="578"/>
                </a:lnTo>
                <a:lnTo>
                  <a:pt x="977" y="578"/>
                </a:lnTo>
                <a:lnTo>
                  <a:pt x="980" y="570"/>
                </a:lnTo>
                <a:lnTo>
                  <a:pt x="984" y="563"/>
                </a:lnTo>
                <a:lnTo>
                  <a:pt x="990" y="556"/>
                </a:lnTo>
                <a:lnTo>
                  <a:pt x="991" y="546"/>
                </a:lnTo>
                <a:lnTo>
                  <a:pt x="991" y="546"/>
                </a:lnTo>
                <a:lnTo>
                  <a:pt x="991" y="539"/>
                </a:lnTo>
                <a:lnTo>
                  <a:pt x="991" y="530"/>
                </a:lnTo>
                <a:lnTo>
                  <a:pt x="991" y="530"/>
                </a:lnTo>
                <a:lnTo>
                  <a:pt x="997" y="504"/>
                </a:lnTo>
                <a:lnTo>
                  <a:pt x="1003" y="478"/>
                </a:lnTo>
                <a:lnTo>
                  <a:pt x="1003" y="478"/>
                </a:lnTo>
                <a:lnTo>
                  <a:pt x="1008" y="469"/>
                </a:lnTo>
                <a:lnTo>
                  <a:pt x="1008" y="466"/>
                </a:lnTo>
                <a:lnTo>
                  <a:pt x="1010" y="460"/>
                </a:lnTo>
                <a:lnTo>
                  <a:pt x="1010" y="460"/>
                </a:lnTo>
                <a:lnTo>
                  <a:pt x="1010" y="456"/>
                </a:lnTo>
                <a:lnTo>
                  <a:pt x="1008" y="453"/>
                </a:lnTo>
                <a:lnTo>
                  <a:pt x="1004" y="449"/>
                </a:lnTo>
                <a:lnTo>
                  <a:pt x="1003" y="449"/>
                </a:lnTo>
                <a:lnTo>
                  <a:pt x="1003" y="449"/>
                </a:lnTo>
                <a:lnTo>
                  <a:pt x="999" y="440"/>
                </a:lnTo>
                <a:lnTo>
                  <a:pt x="999" y="431"/>
                </a:lnTo>
                <a:lnTo>
                  <a:pt x="999" y="405"/>
                </a:lnTo>
                <a:lnTo>
                  <a:pt x="999" y="405"/>
                </a:lnTo>
                <a:lnTo>
                  <a:pt x="999" y="379"/>
                </a:lnTo>
                <a:lnTo>
                  <a:pt x="999" y="366"/>
                </a:lnTo>
                <a:lnTo>
                  <a:pt x="997" y="355"/>
                </a:lnTo>
                <a:lnTo>
                  <a:pt x="997" y="355"/>
                </a:lnTo>
                <a:lnTo>
                  <a:pt x="997" y="339"/>
                </a:lnTo>
                <a:lnTo>
                  <a:pt x="993" y="324"/>
                </a:lnTo>
                <a:lnTo>
                  <a:pt x="986" y="294"/>
                </a:lnTo>
                <a:lnTo>
                  <a:pt x="986" y="294"/>
                </a:lnTo>
                <a:lnTo>
                  <a:pt x="984" y="282"/>
                </a:lnTo>
                <a:lnTo>
                  <a:pt x="984" y="282"/>
                </a:lnTo>
                <a:lnTo>
                  <a:pt x="980" y="269"/>
                </a:lnTo>
                <a:lnTo>
                  <a:pt x="973" y="258"/>
                </a:lnTo>
                <a:lnTo>
                  <a:pt x="973" y="258"/>
                </a:lnTo>
                <a:lnTo>
                  <a:pt x="966" y="236"/>
                </a:lnTo>
                <a:lnTo>
                  <a:pt x="957" y="219"/>
                </a:lnTo>
                <a:lnTo>
                  <a:pt x="957" y="219"/>
                </a:lnTo>
                <a:lnTo>
                  <a:pt x="955" y="210"/>
                </a:lnTo>
                <a:lnTo>
                  <a:pt x="953" y="204"/>
                </a:lnTo>
                <a:lnTo>
                  <a:pt x="946" y="193"/>
                </a:lnTo>
                <a:lnTo>
                  <a:pt x="938" y="182"/>
                </a:lnTo>
                <a:lnTo>
                  <a:pt x="931" y="173"/>
                </a:lnTo>
                <a:lnTo>
                  <a:pt x="931" y="173"/>
                </a:lnTo>
                <a:lnTo>
                  <a:pt x="927" y="164"/>
                </a:lnTo>
                <a:lnTo>
                  <a:pt x="922" y="155"/>
                </a:lnTo>
                <a:lnTo>
                  <a:pt x="922" y="155"/>
                </a:lnTo>
                <a:lnTo>
                  <a:pt x="909" y="140"/>
                </a:lnTo>
                <a:lnTo>
                  <a:pt x="909" y="140"/>
                </a:lnTo>
                <a:lnTo>
                  <a:pt x="905" y="133"/>
                </a:lnTo>
                <a:lnTo>
                  <a:pt x="898" y="123"/>
                </a:lnTo>
                <a:lnTo>
                  <a:pt x="898" y="123"/>
                </a:lnTo>
                <a:lnTo>
                  <a:pt x="888" y="114"/>
                </a:lnTo>
                <a:lnTo>
                  <a:pt x="888" y="114"/>
                </a:lnTo>
                <a:lnTo>
                  <a:pt x="885" y="110"/>
                </a:lnTo>
                <a:lnTo>
                  <a:pt x="885" y="110"/>
                </a:lnTo>
                <a:lnTo>
                  <a:pt x="885" y="107"/>
                </a:lnTo>
                <a:lnTo>
                  <a:pt x="885" y="107"/>
                </a:lnTo>
                <a:lnTo>
                  <a:pt x="883" y="107"/>
                </a:lnTo>
                <a:lnTo>
                  <a:pt x="883" y="107"/>
                </a:lnTo>
                <a:lnTo>
                  <a:pt x="881" y="105"/>
                </a:lnTo>
                <a:lnTo>
                  <a:pt x="881" y="105"/>
                </a:lnTo>
                <a:lnTo>
                  <a:pt x="881" y="105"/>
                </a:lnTo>
                <a:lnTo>
                  <a:pt x="874" y="99"/>
                </a:lnTo>
                <a:lnTo>
                  <a:pt x="866" y="94"/>
                </a:lnTo>
                <a:lnTo>
                  <a:pt x="866" y="94"/>
                </a:lnTo>
                <a:lnTo>
                  <a:pt x="841" y="74"/>
                </a:lnTo>
                <a:lnTo>
                  <a:pt x="828" y="64"/>
                </a:lnTo>
                <a:lnTo>
                  <a:pt x="813" y="59"/>
                </a:lnTo>
                <a:lnTo>
                  <a:pt x="813" y="59"/>
                </a:lnTo>
                <a:lnTo>
                  <a:pt x="804" y="52"/>
                </a:lnTo>
                <a:lnTo>
                  <a:pt x="793" y="44"/>
                </a:lnTo>
                <a:lnTo>
                  <a:pt x="769" y="33"/>
                </a:lnTo>
                <a:lnTo>
                  <a:pt x="769" y="33"/>
                </a:lnTo>
                <a:lnTo>
                  <a:pt x="717" y="13"/>
                </a:lnTo>
                <a:lnTo>
                  <a:pt x="717" y="13"/>
                </a:lnTo>
                <a:lnTo>
                  <a:pt x="703" y="11"/>
                </a:lnTo>
                <a:lnTo>
                  <a:pt x="690" y="7"/>
                </a:lnTo>
                <a:lnTo>
                  <a:pt x="690" y="7"/>
                </a:lnTo>
                <a:lnTo>
                  <a:pt x="688" y="9"/>
                </a:lnTo>
                <a:lnTo>
                  <a:pt x="684" y="9"/>
                </a:lnTo>
                <a:lnTo>
                  <a:pt x="684" y="9"/>
                </a:lnTo>
                <a:lnTo>
                  <a:pt x="668" y="6"/>
                </a:lnTo>
                <a:lnTo>
                  <a:pt x="653" y="4"/>
                </a:lnTo>
                <a:lnTo>
                  <a:pt x="636" y="4"/>
                </a:lnTo>
                <a:lnTo>
                  <a:pt x="622" y="2"/>
                </a:lnTo>
                <a:lnTo>
                  <a:pt x="622" y="2"/>
                </a:lnTo>
                <a:lnTo>
                  <a:pt x="618" y="4"/>
                </a:lnTo>
                <a:lnTo>
                  <a:pt x="618" y="4"/>
                </a:lnTo>
                <a:lnTo>
                  <a:pt x="596" y="2"/>
                </a:lnTo>
                <a:lnTo>
                  <a:pt x="572" y="0"/>
                </a:lnTo>
                <a:lnTo>
                  <a:pt x="552" y="4"/>
                </a:lnTo>
                <a:lnTo>
                  <a:pt x="533" y="7"/>
                </a:lnTo>
                <a:lnTo>
                  <a:pt x="533" y="7"/>
                </a:lnTo>
                <a:lnTo>
                  <a:pt x="521" y="7"/>
                </a:lnTo>
                <a:lnTo>
                  <a:pt x="506" y="11"/>
                </a:lnTo>
                <a:lnTo>
                  <a:pt x="478" y="18"/>
                </a:lnTo>
                <a:lnTo>
                  <a:pt x="478" y="18"/>
                </a:lnTo>
                <a:lnTo>
                  <a:pt x="464" y="20"/>
                </a:lnTo>
                <a:lnTo>
                  <a:pt x="451" y="24"/>
                </a:lnTo>
                <a:lnTo>
                  <a:pt x="451" y="24"/>
                </a:lnTo>
                <a:lnTo>
                  <a:pt x="423" y="33"/>
                </a:lnTo>
                <a:lnTo>
                  <a:pt x="397" y="42"/>
                </a:lnTo>
                <a:lnTo>
                  <a:pt x="397" y="42"/>
                </a:lnTo>
                <a:lnTo>
                  <a:pt x="384" y="50"/>
                </a:lnTo>
                <a:lnTo>
                  <a:pt x="384" y="50"/>
                </a:lnTo>
                <a:lnTo>
                  <a:pt x="373" y="55"/>
                </a:lnTo>
                <a:lnTo>
                  <a:pt x="361" y="61"/>
                </a:lnTo>
                <a:lnTo>
                  <a:pt x="361" y="61"/>
                </a:lnTo>
                <a:lnTo>
                  <a:pt x="313" y="88"/>
                </a:lnTo>
                <a:lnTo>
                  <a:pt x="291" y="101"/>
                </a:lnTo>
                <a:lnTo>
                  <a:pt x="270" y="116"/>
                </a:lnTo>
                <a:lnTo>
                  <a:pt x="270" y="116"/>
                </a:lnTo>
                <a:lnTo>
                  <a:pt x="259" y="123"/>
                </a:lnTo>
                <a:lnTo>
                  <a:pt x="248" y="134"/>
                </a:lnTo>
                <a:lnTo>
                  <a:pt x="248" y="134"/>
                </a:lnTo>
                <a:lnTo>
                  <a:pt x="228" y="149"/>
                </a:lnTo>
                <a:lnTo>
                  <a:pt x="217" y="158"/>
                </a:lnTo>
                <a:lnTo>
                  <a:pt x="206" y="166"/>
                </a:lnTo>
                <a:lnTo>
                  <a:pt x="206" y="166"/>
                </a:lnTo>
                <a:lnTo>
                  <a:pt x="199" y="177"/>
                </a:lnTo>
                <a:lnTo>
                  <a:pt x="199" y="177"/>
                </a:lnTo>
                <a:lnTo>
                  <a:pt x="188" y="188"/>
                </a:lnTo>
                <a:lnTo>
                  <a:pt x="182" y="191"/>
                </a:lnTo>
                <a:lnTo>
                  <a:pt x="182" y="191"/>
                </a:lnTo>
                <a:lnTo>
                  <a:pt x="177" y="197"/>
                </a:lnTo>
                <a:lnTo>
                  <a:pt x="173" y="201"/>
                </a:lnTo>
                <a:lnTo>
                  <a:pt x="169" y="204"/>
                </a:lnTo>
                <a:lnTo>
                  <a:pt x="169" y="204"/>
                </a:lnTo>
                <a:lnTo>
                  <a:pt x="162" y="212"/>
                </a:lnTo>
                <a:lnTo>
                  <a:pt x="162" y="212"/>
                </a:lnTo>
                <a:lnTo>
                  <a:pt x="149" y="228"/>
                </a:lnTo>
                <a:lnTo>
                  <a:pt x="149" y="228"/>
                </a:lnTo>
                <a:lnTo>
                  <a:pt x="136" y="243"/>
                </a:lnTo>
                <a:lnTo>
                  <a:pt x="123" y="258"/>
                </a:lnTo>
                <a:lnTo>
                  <a:pt x="123" y="258"/>
                </a:lnTo>
                <a:lnTo>
                  <a:pt x="94" y="305"/>
                </a:lnTo>
                <a:lnTo>
                  <a:pt x="77" y="331"/>
                </a:lnTo>
                <a:lnTo>
                  <a:pt x="62" y="357"/>
                </a:lnTo>
                <a:lnTo>
                  <a:pt x="62" y="357"/>
                </a:lnTo>
                <a:lnTo>
                  <a:pt x="61" y="362"/>
                </a:lnTo>
                <a:lnTo>
                  <a:pt x="57" y="368"/>
                </a:lnTo>
                <a:lnTo>
                  <a:pt x="51" y="379"/>
                </a:lnTo>
                <a:lnTo>
                  <a:pt x="51" y="379"/>
                </a:lnTo>
                <a:lnTo>
                  <a:pt x="44" y="399"/>
                </a:lnTo>
                <a:lnTo>
                  <a:pt x="35" y="421"/>
                </a:lnTo>
                <a:lnTo>
                  <a:pt x="20" y="466"/>
                </a:lnTo>
                <a:lnTo>
                  <a:pt x="20" y="466"/>
                </a:lnTo>
                <a:lnTo>
                  <a:pt x="9" y="510"/>
                </a:lnTo>
                <a:lnTo>
                  <a:pt x="4" y="556"/>
                </a:lnTo>
                <a:lnTo>
                  <a:pt x="2" y="578"/>
                </a:lnTo>
                <a:lnTo>
                  <a:pt x="0" y="602"/>
                </a:lnTo>
                <a:lnTo>
                  <a:pt x="0" y="626"/>
                </a:lnTo>
                <a:lnTo>
                  <a:pt x="2" y="649"/>
                </a:lnTo>
                <a:lnTo>
                  <a:pt x="2" y="649"/>
                </a:lnTo>
                <a:lnTo>
                  <a:pt x="5" y="673"/>
                </a:lnTo>
                <a:lnTo>
                  <a:pt x="9" y="697"/>
                </a:lnTo>
                <a:lnTo>
                  <a:pt x="15" y="721"/>
                </a:lnTo>
                <a:lnTo>
                  <a:pt x="22" y="745"/>
                </a:lnTo>
                <a:lnTo>
                  <a:pt x="22" y="745"/>
                </a:lnTo>
                <a:lnTo>
                  <a:pt x="31" y="769"/>
                </a:lnTo>
                <a:lnTo>
                  <a:pt x="42" y="791"/>
                </a:lnTo>
                <a:lnTo>
                  <a:pt x="55" y="811"/>
                </a:lnTo>
                <a:lnTo>
                  <a:pt x="70" y="832"/>
                </a:lnTo>
                <a:lnTo>
                  <a:pt x="70" y="832"/>
                </a:lnTo>
                <a:lnTo>
                  <a:pt x="74" y="839"/>
                </a:lnTo>
                <a:lnTo>
                  <a:pt x="79" y="846"/>
                </a:lnTo>
                <a:lnTo>
                  <a:pt x="92" y="859"/>
                </a:lnTo>
                <a:lnTo>
                  <a:pt x="92" y="859"/>
                </a:lnTo>
                <a:lnTo>
                  <a:pt x="94" y="865"/>
                </a:lnTo>
                <a:lnTo>
                  <a:pt x="99" y="870"/>
                </a:lnTo>
                <a:lnTo>
                  <a:pt x="99" y="870"/>
                </a:lnTo>
                <a:lnTo>
                  <a:pt x="105" y="874"/>
                </a:lnTo>
                <a:lnTo>
                  <a:pt x="107" y="876"/>
                </a:lnTo>
                <a:lnTo>
                  <a:pt x="107" y="876"/>
                </a:lnTo>
                <a:lnTo>
                  <a:pt x="108" y="876"/>
                </a:lnTo>
                <a:lnTo>
                  <a:pt x="108" y="878"/>
                </a:lnTo>
                <a:lnTo>
                  <a:pt x="108" y="878"/>
                </a:lnTo>
                <a:lnTo>
                  <a:pt x="108" y="878"/>
                </a:lnTo>
                <a:lnTo>
                  <a:pt x="108" y="878"/>
                </a:lnTo>
                <a:lnTo>
                  <a:pt x="108" y="878"/>
                </a:lnTo>
                <a:lnTo>
                  <a:pt x="120" y="887"/>
                </a:lnTo>
                <a:lnTo>
                  <a:pt x="120" y="887"/>
                </a:lnTo>
                <a:lnTo>
                  <a:pt x="131" y="898"/>
                </a:lnTo>
                <a:lnTo>
                  <a:pt x="143" y="907"/>
                </a:lnTo>
                <a:lnTo>
                  <a:pt x="143" y="907"/>
                </a:lnTo>
                <a:lnTo>
                  <a:pt x="149" y="909"/>
                </a:lnTo>
                <a:lnTo>
                  <a:pt x="154" y="913"/>
                </a:lnTo>
                <a:lnTo>
                  <a:pt x="160" y="916"/>
                </a:lnTo>
                <a:lnTo>
                  <a:pt x="166" y="918"/>
                </a:lnTo>
                <a:lnTo>
                  <a:pt x="166" y="918"/>
                </a:lnTo>
                <a:lnTo>
                  <a:pt x="166" y="920"/>
                </a:lnTo>
                <a:lnTo>
                  <a:pt x="166" y="920"/>
                </a:lnTo>
                <a:lnTo>
                  <a:pt x="164" y="920"/>
                </a:lnTo>
                <a:lnTo>
                  <a:pt x="166" y="922"/>
                </a:lnTo>
                <a:lnTo>
                  <a:pt x="166" y="922"/>
                </a:lnTo>
                <a:lnTo>
                  <a:pt x="173" y="924"/>
                </a:lnTo>
                <a:lnTo>
                  <a:pt x="180" y="925"/>
                </a:lnTo>
                <a:lnTo>
                  <a:pt x="200" y="935"/>
                </a:lnTo>
                <a:lnTo>
                  <a:pt x="200" y="935"/>
                </a:lnTo>
                <a:lnTo>
                  <a:pt x="221" y="944"/>
                </a:lnTo>
                <a:lnTo>
                  <a:pt x="237" y="949"/>
                </a:lnTo>
                <a:lnTo>
                  <a:pt x="237" y="949"/>
                </a:lnTo>
                <a:lnTo>
                  <a:pt x="237" y="949"/>
                </a:lnTo>
                <a:lnTo>
                  <a:pt x="237" y="949"/>
                </a:lnTo>
                <a:lnTo>
                  <a:pt x="237" y="949"/>
                </a:lnTo>
                <a:lnTo>
                  <a:pt x="241" y="949"/>
                </a:lnTo>
                <a:lnTo>
                  <a:pt x="243" y="951"/>
                </a:lnTo>
                <a:lnTo>
                  <a:pt x="250" y="951"/>
                </a:lnTo>
                <a:lnTo>
                  <a:pt x="250" y="951"/>
                </a:lnTo>
                <a:lnTo>
                  <a:pt x="274" y="955"/>
                </a:lnTo>
                <a:lnTo>
                  <a:pt x="296" y="957"/>
                </a:lnTo>
                <a:lnTo>
                  <a:pt x="337" y="957"/>
                </a:lnTo>
                <a:lnTo>
                  <a:pt x="337" y="957"/>
                </a:lnTo>
                <a:lnTo>
                  <a:pt x="346" y="959"/>
                </a:lnTo>
                <a:lnTo>
                  <a:pt x="349" y="960"/>
                </a:lnTo>
                <a:lnTo>
                  <a:pt x="353" y="959"/>
                </a:lnTo>
                <a:lnTo>
                  <a:pt x="353" y="959"/>
                </a:lnTo>
                <a:lnTo>
                  <a:pt x="346" y="957"/>
                </a:lnTo>
                <a:lnTo>
                  <a:pt x="344" y="957"/>
                </a:lnTo>
                <a:lnTo>
                  <a:pt x="342" y="955"/>
                </a:lnTo>
                <a:lnTo>
                  <a:pt x="342" y="955"/>
                </a:lnTo>
                <a:lnTo>
                  <a:pt x="357" y="955"/>
                </a:lnTo>
                <a:lnTo>
                  <a:pt x="368" y="953"/>
                </a:lnTo>
                <a:lnTo>
                  <a:pt x="368" y="953"/>
                </a:lnTo>
                <a:lnTo>
                  <a:pt x="381" y="953"/>
                </a:lnTo>
                <a:lnTo>
                  <a:pt x="386" y="953"/>
                </a:lnTo>
                <a:lnTo>
                  <a:pt x="392" y="951"/>
                </a:lnTo>
                <a:lnTo>
                  <a:pt x="392" y="951"/>
                </a:lnTo>
                <a:lnTo>
                  <a:pt x="394" y="949"/>
                </a:lnTo>
                <a:lnTo>
                  <a:pt x="392" y="949"/>
                </a:lnTo>
                <a:lnTo>
                  <a:pt x="392" y="947"/>
                </a:lnTo>
                <a:lnTo>
                  <a:pt x="394" y="947"/>
                </a:lnTo>
                <a:lnTo>
                  <a:pt x="394" y="947"/>
                </a:lnTo>
                <a:lnTo>
                  <a:pt x="405" y="947"/>
                </a:lnTo>
                <a:lnTo>
                  <a:pt x="412" y="946"/>
                </a:lnTo>
                <a:lnTo>
                  <a:pt x="429" y="944"/>
                </a:lnTo>
                <a:lnTo>
                  <a:pt x="429" y="944"/>
                </a:lnTo>
                <a:lnTo>
                  <a:pt x="432" y="942"/>
                </a:lnTo>
                <a:lnTo>
                  <a:pt x="438" y="940"/>
                </a:lnTo>
                <a:lnTo>
                  <a:pt x="451" y="938"/>
                </a:lnTo>
                <a:lnTo>
                  <a:pt x="451" y="938"/>
                </a:lnTo>
                <a:lnTo>
                  <a:pt x="451" y="936"/>
                </a:lnTo>
                <a:lnTo>
                  <a:pt x="449" y="936"/>
                </a:lnTo>
                <a:lnTo>
                  <a:pt x="449" y="936"/>
                </a:lnTo>
                <a:lnTo>
                  <a:pt x="449" y="935"/>
                </a:lnTo>
                <a:lnTo>
                  <a:pt x="449" y="935"/>
                </a:lnTo>
                <a:lnTo>
                  <a:pt x="464" y="931"/>
                </a:lnTo>
                <a:lnTo>
                  <a:pt x="480" y="929"/>
                </a:lnTo>
                <a:lnTo>
                  <a:pt x="480" y="929"/>
                </a:lnTo>
                <a:lnTo>
                  <a:pt x="482" y="925"/>
                </a:lnTo>
                <a:lnTo>
                  <a:pt x="487" y="922"/>
                </a:lnTo>
                <a:lnTo>
                  <a:pt x="487" y="922"/>
                </a:lnTo>
                <a:lnTo>
                  <a:pt x="487" y="922"/>
                </a:lnTo>
                <a:lnTo>
                  <a:pt x="489" y="924"/>
                </a:lnTo>
                <a:lnTo>
                  <a:pt x="489" y="924"/>
                </a:lnTo>
                <a:lnTo>
                  <a:pt x="491" y="924"/>
                </a:lnTo>
                <a:lnTo>
                  <a:pt x="491" y="924"/>
                </a:lnTo>
                <a:lnTo>
                  <a:pt x="491" y="922"/>
                </a:lnTo>
                <a:lnTo>
                  <a:pt x="489" y="922"/>
                </a:lnTo>
                <a:lnTo>
                  <a:pt x="487" y="920"/>
                </a:lnTo>
                <a:lnTo>
                  <a:pt x="487" y="920"/>
                </a:lnTo>
                <a:lnTo>
                  <a:pt x="487" y="920"/>
                </a:lnTo>
                <a:lnTo>
                  <a:pt x="491" y="916"/>
                </a:lnTo>
                <a:lnTo>
                  <a:pt x="493" y="913"/>
                </a:lnTo>
                <a:lnTo>
                  <a:pt x="493" y="913"/>
                </a:lnTo>
                <a:lnTo>
                  <a:pt x="498" y="913"/>
                </a:lnTo>
                <a:lnTo>
                  <a:pt x="502" y="909"/>
                </a:lnTo>
                <a:lnTo>
                  <a:pt x="511" y="903"/>
                </a:lnTo>
                <a:lnTo>
                  <a:pt x="511" y="903"/>
                </a:lnTo>
                <a:lnTo>
                  <a:pt x="521" y="900"/>
                </a:lnTo>
                <a:lnTo>
                  <a:pt x="532" y="896"/>
                </a:lnTo>
                <a:lnTo>
                  <a:pt x="532" y="896"/>
                </a:lnTo>
                <a:lnTo>
                  <a:pt x="537" y="892"/>
                </a:lnTo>
                <a:lnTo>
                  <a:pt x="543" y="887"/>
                </a:lnTo>
                <a:lnTo>
                  <a:pt x="543" y="887"/>
                </a:lnTo>
                <a:lnTo>
                  <a:pt x="552" y="885"/>
                </a:lnTo>
                <a:lnTo>
                  <a:pt x="559" y="883"/>
                </a:lnTo>
                <a:lnTo>
                  <a:pt x="559" y="883"/>
                </a:lnTo>
                <a:lnTo>
                  <a:pt x="559" y="883"/>
                </a:lnTo>
                <a:lnTo>
                  <a:pt x="559" y="881"/>
                </a:lnTo>
                <a:lnTo>
                  <a:pt x="559" y="881"/>
                </a:lnTo>
                <a:lnTo>
                  <a:pt x="559" y="879"/>
                </a:lnTo>
                <a:lnTo>
                  <a:pt x="559" y="879"/>
                </a:lnTo>
                <a:lnTo>
                  <a:pt x="587" y="865"/>
                </a:lnTo>
                <a:lnTo>
                  <a:pt x="598" y="857"/>
                </a:lnTo>
                <a:lnTo>
                  <a:pt x="607" y="850"/>
                </a:lnTo>
                <a:lnTo>
                  <a:pt x="607" y="850"/>
                </a:lnTo>
                <a:lnTo>
                  <a:pt x="594" y="859"/>
                </a:lnTo>
                <a:lnTo>
                  <a:pt x="581" y="867"/>
                </a:lnTo>
                <a:lnTo>
                  <a:pt x="568" y="872"/>
                </a:lnTo>
                <a:lnTo>
                  <a:pt x="556" y="881"/>
                </a:lnTo>
                <a:lnTo>
                  <a:pt x="556" y="881"/>
                </a:lnTo>
                <a:lnTo>
                  <a:pt x="552" y="881"/>
                </a:lnTo>
                <a:lnTo>
                  <a:pt x="550" y="883"/>
                </a:lnTo>
                <a:lnTo>
                  <a:pt x="546" y="883"/>
                </a:lnTo>
                <a:lnTo>
                  <a:pt x="543" y="883"/>
                </a:lnTo>
                <a:lnTo>
                  <a:pt x="543" y="883"/>
                </a:lnTo>
                <a:lnTo>
                  <a:pt x="543" y="885"/>
                </a:lnTo>
                <a:lnTo>
                  <a:pt x="544" y="885"/>
                </a:lnTo>
                <a:lnTo>
                  <a:pt x="544" y="885"/>
                </a:lnTo>
                <a:lnTo>
                  <a:pt x="543" y="887"/>
                </a:lnTo>
                <a:lnTo>
                  <a:pt x="543" y="887"/>
                </a:lnTo>
                <a:lnTo>
                  <a:pt x="539" y="887"/>
                </a:lnTo>
                <a:lnTo>
                  <a:pt x="539" y="887"/>
                </a:lnTo>
                <a:lnTo>
                  <a:pt x="539" y="885"/>
                </a:lnTo>
                <a:lnTo>
                  <a:pt x="537" y="883"/>
                </a:lnTo>
                <a:lnTo>
                  <a:pt x="533" y="883"/>
                </a:lnTo>
                <a:lnTo>
                  <a:pt x="533" y="883"/>
                </a:lnTo>
                <a:lnTo>
                  <a:pt x="511" y="892"/>
                </a:lnTo>
                <a:lnTo>
                  <a:pt x="491" y="900"/>
                </a:lnTo>
                <a:lnTo>
                  <a:pt x="491" y="900"/>
                </a:lnTo>
                <a:lnTo>
                  <a:pt x="491" y="900"/>
                </a:lnTo>
                <a:lnTo>
                  <a:pt x="491" y="901"/>
                </a:lnTo>
                <a:lnTo>
                  <a:pt x="491" y="901"/>
                </a:lnTo>
                <a:lnTo>
                  <a:pt x="491" y="901"/>
                </a:lnTo>
                <a:lnTo>
                  <a:pt x="491" y="901"/>
                </a:lnTo>
                <a:lnTo>
                  <a:pt x="475" y="907"/>
                </a:lnTo>
                <a:lnTo>
                  <a:pt x="475" y="907"/>
                </a:lnTo>
                <a:lnTo>
                  <a:pt x="469" y="905"/>
                </a:lnTo>
                <a:lnTo>
                  <a:pt x="469" y="903"/>
                </a:lnTo>
                <a:lnTo>
                  <a:pt x="469" y="901"/>
                </a:lnTo>
                <a:lnTo>
                  <a:pt x="469" y="901"/>
                </a:lnTo>
                <a:lnTo>
                  <a:pt x="484" y="898"/>
                </a:lnTo>
                <a:lnTo>
                  <a:pt x="500" y="890"/>
                </a:lnTo>
                <a:lnTo>
                  <a:pt x="533" y="874"/>
                </a:lnTo>
                <a:lnTo>
                  <a:pt x="533" y="874"/>
                </a:lnTo>
                <a:lnTo>
                  <a:pt x="544" y="872"/>
                </a:lnTo>
                <a:lnTo>
                  <a:pt x="548" y="868"/>
                </a:lnTo>
                <a:lnTo>
                  <a:pt x="550" y="867"/>
                </a:lnTo>
                <a:lnTo>
                  <a:pt x="550" y="867"/>
                </a:lnTo>
                <a:lnTo>
                  <a:pt x="544" y="868"/>
                </a:lnTo>
                <a:lnTo>
                  <a:pt x="537" y="870"/>
                </a:lnTo>
                <a:lnTo>
                  <a:pt x="524" y="874"/>
                </a:lnTo>
                <a:lnTo>
                  <a:pt x="524" y="874"/>
                </a:lnTo>
                <a:lnTo>
                  <a:pt x="508" y="881"/>
                </a:lnTo>
                <a:lnTo>
                  <a:pt x="498" y="885"/>
                </a:lnTo>
                <a:lnTo>
                  <a:pt x="489" y="887"/>
                </a:lnTo>
                <a:lnTo>
                  <a:pt x="489" y="887"/>
                </a:lnTo>
                <a:lnTo>
                  <a:pt x="482" y="889"/>
                </a:lnTo>
                <a:lnTo>
                  <a:pt x="482" y="889"/>
                </a:lnTo>
                <a:lnTo>
                  <a:pt x="475" y="892"/>
                </a:lnTo>
                <a:lnTo>
                  <a:pt x="475" y="892"/>
                </a:lnTo>
                <a:lnTo>
                  <a:pt x="471" y="892"/>
                </a:lnTo>
                <a:lnTo>
                  <a:pt x="469" y="892"/>
                </a:lnTo>
                <a:lnTo>
                  <a:pt x="469" y="892"/>
                </a:lnTo>
                <a:lnTo>
                  <a:pt x="462" y="896"/>
                </a:lnTo>
                <a:lnTo>
                  <a:pt x="456" y="898"/>
                </a:lnTo>
                <a:lnTo>
                  <a:pt x="456" y="898"/>
                </a:lnTo>
                <a:lnTo>
                  <a:pt x="441" y="900"/>
                </a:lnTo>
                <a:lnTo>
                  <a:pt x="427" y="901"/>
                </a:lnTo>
                <a:lnTo>
                  <a:pt x="427" y="901"/>
                </a:lnTo>
                <a:lnTo>
                  <a:pt x="427" y="898"/>
                </a:lnTo>
                <a:lnTo>
                  <a:pt x="429" y="896"/>
                </a:lnTo>
                <a:lnTo>
                  <a:pt x="429" y="896"/>
                </a:lnTo>
                <a:lnTo>
                  <a:pt x="452" y="892"/>
                </a:lnTo>
                <a:lnTo>
                  <a:pt x="452" y="892"/>
                </a:lnTo>
                <a:lnTo>
                  <a:pt x="452" y="890"/>
                </a:lnTo>
                <a:lnTo>
                  <a:pt x="451" y="890"/>
                </a:lnTo>
                <a:lnTo>
                  <a:pt x="451" y="890"/>
                </a:lnTo>
                <a:lnTo>
                  <a:pt x="454" y="889"/>
                </a:lnTo>
                <a:lnTo>
                  <a:pt x="458" y="889"/>
                </a:lnTo>
                <a:lnTo>
                  <a:pt x="458" y="889"/>
                </a:lnTo>
                <a:lnTo>
                  <a:pt x="452" y="889"/>
                </a:lnTo>
                <a:lnTo>
                  <a:pt x="451" y="887"/>
                </a:lnTo>
                <a:lnTo>
                  <a:pt x="451" y="885"/>
                </a:lnTo>
                <a:lnTo>
                  <a:pt x="452" y="881"/>
                </a:lnTo>
                <a:lnTo>
                  <a:pt x="452" y="881"/>
                </a:lnTo>
                <a:lnTo>
                  <a:pt x="469" y="878"/>
                </a:lnTo>
                <a:lnTo>
                  <a:pt x="486" y="872"/>
                </a:lnTo>
                <a:lnTo>
                  <a:pt x="515" y="863"/>
                </a:lnTo>
                <a:lnTo>
                  <a:pt x="515" y="863"/>
                </a:lnTo>
                <a:lnTo>
                  <a:pt x="517" y="861"/>
                </a:lnTo>
                <a:lnTo>
                  <a:pt x="521" y="857"/>
                </a:lnTo>
                <a:lnTo>
                  <a:pt x="521" y="857"/>
                </a:lnTo>
                <a:lnTo>
                  <a:pt x="548" y="844"/>
                </a:lnTo>
                <a:lnTo>
                  <a:pt x="563" y="837"/>
                </a:lnTo>
                <a:lnTo>
                  <a:pt x="578" y="830"/>
                </a:lnTo>
                <a:lnTo>
                  <a:pt x="578" y="830"/>
                </a:lnTo>
                <a:lnTo>
                  <a:pt x="561" y="835"/>
                </a:lnTo>
                <a:lnTo>
                  <a:pt x="543" y="844"/>
                </a:lnTo>
                <a:lnTo>
                  <a:pt x="506" y="861"/>
                </a:lnTo>
                <a:lnTo>
                  <a:pt x="506" y="861"/>
                </a:lnTo>
                <a:lnTo>
                  <a:pt x="504" y="859"/>
                </a:lnTo>
                <a:lnTo>
                  <a:pt x="502" y="859"/>
                </a:lnTo>
                <a:lnTo>
                  <a:pt x="502" y="859"/>
                </a:lnTo>
                <a:lnTo>
                  <a:pt x="486" y="867"/>
                </a:lnTo>
                <a:lnTo>
                  <a:pt x="469" y="872"/>
                </a:lnTo>
                <a:lnTo>
                  <a:pt x="469" y="872"/>
                </a:lnTo>
                <a:lnTo>
                  <a:pt x="456" y="867"/>
                </a:lnTo>
                <a:lnTo>
                  <a:pt x="456" y="867"/>
                </a:lnTo>
                <a:lnTo>
                  <a:pt x="445" y="868"/>
                </a:lnTo>
                <a:lnTo>
                  <a:pt x="436" y="870"/>
                </a:lnTo>
                <a:lnTo>
                  <a:pt x="416" y="870"/>
                </a:lnTo>
                <a:lnTo>
                  <a:pt x="416" y="870"/>
                </a:lnTo>
                <a:lnTo>
                  <a:pt x="397" y="868"/>
                </a:lnTo>
                <a:lnTo>
                  <a:pt x="379" y="868"/>
                </a:lnTo>
                <a:lnTo>
                  <a:pt x="379" y="868"/>
                </a:lnTo>
                <a:lnTo>
                  <a:pt x="377" y="865"/>
                </a:lnTo>
                <a:lnTo>
                  <a:pt x="375" y="863"/>
                </a:lnTo>
                <a:lnTo>
                  <a:pt x="375" y="863"/>
                </a:lnTo>
                <a:lnTo>
                  <a:pt x="381" y="857"/>
                </a:lnTo>
                <a:lnTo>
                  <a:pt x="381" y="857"/>
                </a:lnTo>
                <a:lnTo>
                  <a:pt x="388" y="857"/>
                </a:lnTo>
                <a:lnTo>
                  <a:pt x="394" y="857"/>
                </a:lnTo>
                <a:lnTo>
                  <a:pt x="394" y="857"/>
                </a:lnTo>
                <a:lnTo>
                  <a:pt x="412" y="854"/>
                </a:lnTo>
                <a:lnTo>
                  <a:pt x="430" y="850"/>
                </a:lnTo>
                <a:lnTo>
                  <a:pt x="452" y="844"/>
                </a:lnTo>
                <a:lnTo>
                  <a:pt x="473" y="837"/>
                </a:lnTo>
                <a:lnTo>
                  <a:pt x="473" y="837"/>
                </a:lnTo>
                <a:lnTo>
                  <a:pt x="473" y="835"/>
                </a:lnTo>
                <a:lnTo>
                  <a:pt x="473" y="833"/>
                </a:lnTo>
                <a:lnTo>
                  <a:pt x="469" y="830"/>
                </a:lnTo>
                <a:lnTo>
                  <a:pt x="469" y="830"/>
                </a:lnTo>
                <a:lnTo>
                  <a:pt x="460" y="832"/>
                </a:lnTo>
                <a:lnTo>
                  <a:pt x="451" y="835"/>
                </a:lnTo>
                <a:lnTo>
                  <a:pt x="441" y="837"/>
                </a:lnTo>
                <a:lnTo>
                  <a:pt x="430" y="837"/>
                </a:lnTo>
                <a:lnTo>
                  <a:pt x="430" y="837"/>
                </a:lnTo>
                <a:lnTo>
                  <a:pt x="429" y="833"/>
                </a:lnTo>
                <a:lnTo>
                  <a:pt x="429" y="828"/>
                </a:lnTo>
                <a:lnTo>
                  <a:pt x="432" y="824"/>
                </a:lnTo>
                <a:lnTo>
                  <a:pt x="438" y="822"/>
                </a:lnTo>
                <a:lnTo>
                  <a:pt x="438" y="822"/>
                </a:lnTo>
                <a:lnTo>
                  <a:pt x="469" y="815"/>
                </a:lnTo>
                <a:lnTo>
                  <a:pt x="495" y="808"/>
                </a:lnTo>
                <a:lnTo>
                  <a:pt x="495" y="808"/>
                </a:lnTo>
                <a:lnTo>
                  <a:pt x="528" y="789"/>
                </a:lnTo>
                <a:lnTo>
                  <a:pt x="561" y="771"/>
                </a:lnTo>
                <a:lnTo>
                  <a:pt x="594" y="749"/>
                </a:lnTo>
                <a:lnTo>
                  <a:pt x="609" y="738"/>
                </a:lnTo>
                <a:lnTo>
                  <a:pt x="624" y="725"/>
                </a:lnTo>
                <a:lnTo>
                  <a:pt x="624" y="725"/>
                </a:lnTo>
                <a:lnTo>
                  <a:pt x="590" y="751"/>
                </a:lnTo>
                <a:lnTo>
                  <a:pt x="574" y="762"/>
                </a:lnTo>
                <a:lnTo>
                  <a:pt x="556" y="771"/>
                </a:lnTo>
                <a:lnTo>
                  <a:pt x="556" y="771"/>
                </a:lnTo>
                <a:lnTo>
                  <a:pt x="556" y="773"/>
                </a:lnTo>
                <a:lnTo>
                  <a:pt x="556" y="775"/>
                </a:lnTo>
                <a:lnTo>
                  <a:pt x="556" y="775"/>
                </a:lnTo>
                <a:lnTo>
                  <a:pt x="519" y="791"/>
                </a:lnTo>
                <a:lnTo>
                  <a:pt x="486" y="808"/>
                </a:lnTo>
                <a:lnTo>
                  <a:pt x="486" y="808"/>
                </a:lnTo>
                <a:lnTo>
                  <a:pt x="478" y="808"/>
                </a:lnTo>
                <a:lnTo>
                  <a:pt x="469" y="811"/>
                </a:lnTo>
                <a:lnTo>
                  <a:pt x="458" y="813"/>
                </a:lnTo>
                <a:lnTo>
                  <a:pt x="451" y="813"/>
                </a:lnTo>
                <a:lnTo>
                  <a:pt x="451" y="813"/>
                </a:lnTo>
                <a:lnTo>
                  <a:pt x="452" y="808"/>
                </a:lnTo>
                <a:lnTo>
                  <a:pt x="454" y="804"/>
                </a:lnTo>
                <a:lnTo>
                  <a:pt x="460" y="800"/>
                </a:lnTo>
                <a:lnTo>
                  <a:pt x="465" y="797"/>
                </a:lnTo>
                <a:lnTo>
                  <a:pt x="465" y="797"/>
                </a:lnTo>
                <a:lnTo>
                  <a:pt x="452" y="798"/>
                </a:lnTo>
                <a:lnTo>
                  <a:pt x="440" y="800"/>
                </a:lnTo>
                <a:lnTo>
                  <a:pt x="440" y="800"/>
                </a:lnTo>
                <a:lnTo>
                  <a:pt x="429" y="804"/>
                </a:lnTo>
                <a:lnTo>
                  <a:pt x="423" y="804"/>
                </a:lnTo>
                <a:lnTo>
                  <a:pt x="419" y="804"/>
                </a:lnTo>
                <a:lnTo>
                  <a:pt x="419" y="804"/>
                </a:lnTo>
                <a:lnTo>
                  <a:pt x="419" y="804"/>
                </a:lnTo>
                <a:lnTo>
                  <a:pt x="419" y="802"/>
                </a:lnTo>
                <a:lnTo>
                  <a:pt x="419" y="802"/>
                </a:lnTo>
                <a:lnTo>
                  <a:pt x="414" y="804"/>
                </a:lnTo>
                <a:lnTo>
                  <a:pt x="414" y="804"/>
                </a:lnTo>
                <a:lnTo>
                  <a:pt x="410" y="806"/>
                </a:lnTo>
                <a:lnTo>
                  <a:pt x="406" y="806"/>
                </a:lnTo>
                <a:lnTo>
                  <a:pt x="406" y="806"/>
                </a:lnTo>
                <a:lnTo>
                  <a:pt x="403" y="806"/>
                </a:lnTo>
                <a:lnTo>
                  <a:pt x="399" y="806"/>
                </a:lnTo>
                <a:lnTo>
                  <a:pt x="399" y="806"/>
                </a:lnTo>
                <a:lnTo>
                  <a:pt x="373" y="806"/>
                </a:lnTo>
                <a:lnTo>
                  <a:pt x="361" y="806"/>
                </a:lnTo>
                <a:lnTo>
                  <a:pt x="348" y="806"/>
                </a:lnTo>
                <a:lnTo>
                  <a:pt x="348" y="806"/>
                </a:lnTo>
                <a:lnTo>
                  <a:pt x="342" y="804"/>
                </a:lnTo>
                <a:lnTo>
                  <a:pt x="342" y="804"/>
                </a:lnTo>
                <a:lnTo>
                  <a:pt x="342" y="804"/>
                </a:lnTo>
                <a:lnTo>
                  <a:pt x="340" y="802"/>
                </a:lnTo>
                <a:lnTo>
                  <a:pt x="340" y="802"/>
                </a:lnTo>
                <a:lnTo>
                  <a:pt x="340" y="802"/>
                </a:lnTo>
                <a:lnTo>
                  <a:pt x="338" y="804"/>
                </a:lnTo>
                <a:lnTo>
                  <a:pt x="338" y="804"/>
                </a:lnTo>
                <a:lnTo>
                  <a:pt x="320" y="798"/>
                </a:lnTo>
                <a:lnTo>
                  <a:pt x="320" y="798"/>
                </a:lnTo>
                <a:lnTo>
                  <a:pt x="307" y="797"/>
                </a:lnTo>
                <a:lnTo>
                  <a:pt x="296" y="793"/>
                </a:lnTo>
                <a:lnTo>
                  <a:pt x="278" y="784"/>
                </a:lnTo>
                <a:lnTo>
                  <a:pt x="278" y="784"/>
                </a:lnTo>
                <a:lnTo>
                  <a:pt x="278" y="784"/>
                </a:lnTo>
                <a:lnTo>
                  <a:pt x="278" y="782"/>
                </a:lnTo>
                <a:lnTo>
                  <a:pt x="278" y="782"/>
                </a:lnTo>
                <a:lnTo>
                  <a:pt x="276" y="780"/>
                </a:lnTo>
                <a:lnTo>
                  <a:pt x="276" y="780"/>
                </a:lnTo>
                <a:lnTo>
                  <a:pt x="265" y="773"/>
                </a:lnTo>
                <a:lnTo>
                  <a:pt x="254" y="764"/>
                </a:lnTo>
                <a:lnTo>
                  <a:pt x="254" y="764"/>
                </a:lnTo>
                <a:lnTo>
                  <a:pt x="243" y="754"/>
                </a:lnTo>
                <a:lnTo>
                  <a:pt x="243" y="754"/>
                </a:lnTo>
                <a:lnTo>
                  <a:pt x="239" y="751"/>
                </a:lnTo>
                <a:lnTo>
                  <a:pt x="239" y="751"/>
                </a:lnTo>
                <a:lnTo>
                  <a:pt x="237" y="749"/>
                </a:lnTo>
                <a:lnTo>
                  <a:pt x="237" y="749"/>
                </a:lnTo>
                <a:lnTo>
                  <a:pt x="237" y="749"/>
                </a:lnTo>
                <a:lnTo>
                  <a:pt x="237" y="749"/>
                </a:lnTo>
                <a:lnTo>
                  <a:pt x="237" y="749"/>
                </a:lnTo>
                <a:lnTo>
                  <a:pt x="239" y="751"/>
                </a:lnTo>
                <a:lnTo>
                  <a:pt x="239" y="751"/>
                </a:lnTo>
                <a:lnTo>
                  <a:pt x="239" y="751"/>
                </a:lnTo>
                <a:lnTo>
                  <a:pt x="239" y="749"/>
                </a:lnTo>
                <a:lnTo>
                  <a:pt x="234" y="745"/>
                </a:lnTo>
                <a:lnTo>
                  <a:pt x="234" y="743"/>
                </a:lnTo>
                <a:lnTo>
                  <a:pt x="234" y="743"/>
                </a:lnTo>
                <a:lnTo>
                  <a:pt x="232" y="743"/>
                </a:lnTo>
                <a:lnTo>
                  <a:pt x="232" y="741"/>
                </a:lnTo>
                <a:lnTo>
                  <a:pt x="232" y="741"/>
                </a:lnTo>
                <a:lnTo>
                  <a:pt x="232" y="741"/>
                </a:lnTo>
                <a:lnTo>
                  <a:pt x="234" y="740"/>
                </a:lnTo>
                <a:lnTo>
                  <a:pt x="234" y="740"/>
                </a:lnTo>
                <a:lnTo>
                  <a:pt x="232" y="738"/>
                </a:lnTo>
                <a:lnTo>
                  <a:pt x="230" y="738"/>
                </a:lnTo>
                <a:lnTo>
                  <a:pt x="230" y="738"/>
                </a:lnTo>
                <a:lnTo>
                  <a:pt x="228" y="738"/>
                </a:lnTo>
                <a:lnTo>
                  <a:pt x="228" y="738"/>
                </a:lnTo>
                <a:lnTo>
                  <a:pt x="228" y="732"/>
                </a:lnTo>
                <a:lnTo>
                  <a:pt x="228" y="732"/>
                </a:lnTo>
                <a:lnTo>
                  <a:pt x="211" y="703"/>
                </a:lnTo>
                <a:lnTo>
                  <a:pt x="204" y="686"/>
                </a:lnTo>
                <a:lnTo>
                  <a:pt x="197" y="670"/>
                </a:lnTo>
                <a:lnTo>
                  <a:pt x="197" y="670"/>
                </a:lnTo>
                <a:lnTo>
                  <a:pt x="193" y="651"/>
                </a:lnTo>
                <a:lnTo>
                  <a:pt x="191" y="633"/>
                </a:lnTo>
                <a:lnTo>
                  <a:pt x="191" y="613"/>
                </a:lnTo>
                <a:lnTo>
                  <a:pt x="191" y="594"/>
                </a:lnTo>
                <a:lnTo>
                  <a:pt x="191" y="594"/>
                </a:lnTo>
                <a:lnTo>
                  <a:pt x="193" y="565"/>
                </a:lnTo>
                <a:lnTo>
                  <a:pt x="197" y="550"/>
                </a:lnTo>
                <a:lnTo>
                  <a:pt x="200" y="535"/>
                </a:lnTo>
                <a:lnTo>
                  <a:pt x="200" y="535"/>
                </a:lnTo>
                <a:lnTo>
                  <a:pt x="204" y="517"/>
                </a:lnTo>
                <a:lnTo>
                  <a:pt x="210" y="499"/>
                </a:lnTo>
                <a:lnTo>
                  <a:pt x="224" y="466"/>
                </a:lnTo>
                <a:lnTo>
                  <a:pt x="224" y="466"/>
                </a:lnTo>
                <a:lnTo>
                  <a:pt x="237" y="442"/>
                </a:lnTo>
                <a:lnTo>
                  <a:pt x="250" y="420"/>
                </a:lnTo>
                <a:lnTo>
                  <a:pt x="250" y="420"/>
                </a:lnTo>
                <a:lnTo>
                  <a:pt x="254" y="410"/>
                </a:lnTo>
                <a:lnTo>
                  <a:pt x="254" y="410"/>
                </a:lnTo>
                <a:lnTo>
                  <a:pt x="259" y="405"/>
                </a:lnTo>
                <a:lnTo>
                  <a:pt x="265" y="399"/>
                </a:lnTo>
                <a:lnTo>
                  <a:pt x="265" y="399"/>
                </a:lnTo>
                <a:lnTo>
                  <a:pt x="274" y="383"/>
                </a:lnTo>
                <a:lnTo>
                  <a:pt x="285" y="368"/>
                </a:lnTo>
                <a:lnTo>
                  <a:pt x="285" y="368"/>
                </a:lnTo>
                <a:lnTo>
                  <a:pt x="300" y="351"/>
                </a:lnTo>
                <a:lnTo>
                  <a:pt x="307" y="344"/>
                </a:lnTo>
                <a:lnTo>
                  <a:pt x="315" y="339"/>
                </a:lnTo>
                <a:lnTo>
                  <a:pt x="315" y="339"/>
                </a:lnTo>
                <a:lnTo>
                  <a:pt x="320" y="333"/>
                </a:lnTo>
                <a:lnTo>
                  <a:pt x="320" y="333"/>
                </a:lnTo>
                <a:lnTo>
                  <a:pt x="324" y="328"/>
                </a:lnTo>
                <a:lnTo>
                  <a:pt x="324" y="328"/>
                </a:lnTo>
                <a:lnTo>
                  <a:pt x="331" y="320"/>
                </a:lnTo>
                <a:lnTo>
                  <a:pt x="331" y="320"/>
                </a:lnTo>
                <a:lnTo>
                  <a:pt x="337" y="315"/>
                </a:lnTo>
                <a:lnTo>
                  <a:pt x="344" y="309"/>
                </a:lnTo>
                <a:lnTo>
                  <a:pt x="344" y="309"/>
                </a:lnTo>
                <a:lnTo>
                  <a:pt x="361" y="294"/>
                </a:lnTo>
                <a:lnTo>
                  <a:pt x="370" y="287"/>
                </a:lnTo>
                <a:lnTo>
                  <a:pt x="379" y="280"/>
                </a:lnTo>
                <a:lnTo>
                  <a:pt x="379" y="280"/>
                </a:lnTo>
                <a:lnTo>
                  <a:pt x="403" y="265"/>
                </a:lnTo>
                <a:lnTo>
                  <a:pt x="416" y="258"/>
                </a:lnTo>
                <a:lnTo>
                  <a:pt x="429" y="250"/>
                </a:lnTo>
                <a:lnTo>
                  <a:pt x="429" y="250"/>
                </a:lnTo>
                <a:lnTo>
                  <a:pt x="489" y="225"/>
                </a:lnTo>
                <a:lnTo>
                  <a:pt x="489" y="225"/>
                </a:lnTo>
                <a:lnTo>
                  <a:pt x="500" y="223"/>
                </a:lnTo>
                <a:lnTo>
                  <a:pt x="513" y="219"/>
                </a:lnTo>
                <a:lnTo>
                  <a:pt x="524" y="215"/>
                </a:lnTo>
                <a:lnTo>
                  <a:pt x="537" y="212"/>
                </a:lnTo>
                <a:lnTo>
                  <a:pt x="537" y="212"/>
                </a:lnTo>
                <a:lnTo>
                  <a:pt x="543" y="212"/>
                </a:lnTo>
                <a:lnTo>
                  <a:pt x="543" y="212"/>
                </a:lnTo>
                <a:lnTo>
                  <a:pt x="563" y="210"/>
                </a:lnTo>
                <a:lnTo>
                  <a:pt x="581" y="208"/>
                </a:lnTo>
                <a:lnTo>
                  <a:pt x="581" y="208"/>
                </a:lnTo>
                <a:lnTo>
                  <a:pt x="600" y="206"/>
                </a:lnTo>
                <a:lnTo>
                  <a:pt x="609" y="208"/>
                </a:lnTo>
                <a:lnTo>
                  <a:pt x="616" y="208"/>
                </a:lnTo>
                <a:lnTo>
                  <a:pt x="616" y="208"/>
                </a:lnTo>
                <a:lnTo>
                  <a:pt x="622" y="208"/>
                </a:lnTo>
                <a:lnTo>
                  <a:pt x="627" y="208"/>
                </a:lnTo>
                <a:lnTo>
                  <a:pt x="636" y="212"/>
                </a:lnTo>
                <a:lnTo>
                  <a:pt x="636" y="212"/>
                </a:lnTo>
                <a:lnTo>
                  <a:pt x="646" y="213"/>
                </a:lnTo>
                <a:lnTo>
                  <a:pt x="657" y="215"/>
                </a:lnTo>
                <a:lnTo>
                  <a:pt x="657" y="215"/>
                </a:lnTo>
                <a:lnTo>
                  <a:pt x="662" y="219"/>
                </a:lnTo>
                <a:lnTo>
                  <a:pt x="662" y="219"/>
                </a:lnTo>
                <a:lnTo>
                  <a:pt x="671" y="221"/>
                </a:lnTo>
                <a:lnTo>
                  <a:pt x="681" y="223"/>
                </a:lnTo>
                <a:lnTo>
                  <a:pt x="681" y="223"/>
                </a:lnTo>
                <a:lnTo>
                  <a:pt x="688" y="226"/>
                </a:lnTo>
                <a:lnTo>
                  <a:pt x="695" y="232"/>
                </a:lnTo>
                <a:lnTo>
                  <a:pt x="701" y="237"/>
                </a:lnTo>
                <a:lnTo>
                  <a:pt x="710" y="241"/>
                </a:lnTo>
                <a:lnTo>
                  <a:pt x="710" y="241"/>
                </a:lnTo>
                <a:lnTo>
                  <a:pt x="719" y="254"/>
                </a:lnTo>
                <a:lnTo>
                  <a:pt x="719" y="254"/>
                </a:lnTo>
                <a:lnTo>
                  <a:pt x="725" y="259"/>
                </a:lnTo>
                <a:lnTo>
                  <a:pt x="732" y="265"/>
                </a:lnTo>
                <a:lnTo>
                  <a:pt x="732" y="265"/>
                </a:lnTo>
                <a:lnTo>
                  <a:pt x="734" y="267"/>
                </a:lnTo>
                <a:lnTo>
                  <a:pt x="734" y="267"/>
                </a:lnTo>
                <a:lnTo>
                  <a:pt x="734" y="271"/>
                </a:lnTo>
                <a:lnTo>
                  <a:pt x="734" y="271"/>
                </a:lnTo>
                <a:lnTo>
                  <a:pt x="738" y="274"/>
                </a:lnTo>
                <a:lnTo>
                  <a:pt x="738" y="274"/>
                </a:lnTo>
                <a:lnTo>
                  <a:pt x="745" y="285"/>
                </a:lnTo>
                <a:lnTo>
                  <a:pt x="745" y="285"/>
                </a:lnTo>
                <a:lnTo>
                  <a:pt x="752" y="296"/>
                </a:lnTo>
                <a:lnTo>
                  <a:pt x="758" y="309"/>
                </a:lnTo>
                <a:lnTo>
                  <a:pt x="758" y="309"/>
                </a:lnTo>
                <a:lnTo>
                  <a:pt x="760" y="317"/>
                </a:lnTo>
                <a:lnTo>
                  <a:pt x="762" y="322"/>
                </a:lnTo>
                <a:lnTo>
                  <a:pt x="763" y="326"/>
                </a:lnTo>
                <a:lnTo>
                  <a:pt x="763" y="326"/>
                </a:lnTo>
                <a:lnTo>
                  <a:pt x="763" y="331"/>
                </a:lnTo>
                <a:lnTo>
                  <a:pt x="765" y="337"/>
                </a:lnTo>
                <a:lnTo>
                  <a:pt x="767" y="348"/>
                </a:lnTo>
                <a:lnTo>
                  <a:pt x="767" y="348"/>
                </a:lnTo>
                <a:lnTo>
                  <a:pt x="767" y="361"/>
                </a:lnTo>
                <a:lnTo>
                  <a:pt x="767" y="374"/>
                </a:lnTo>
                <a:lnTo>
                  <a:pt x="767" y="374"/>
                </a:lnTo>
                <a:lnTo>
                  <a:pt x="767" y="396"/>
                </a:lnTo>
                <a:lnTo>
                  <a:pt x="765" y="405"/>
                </a:lnTo>
                <a:lnTo>
                  <a:pt x="762" y="412"/>
                </a:lnTo>
                <a:lnTo>
                  <a:pt x="762" y="412"/>
                </a:lnTo>
                <a:lnTo>
                  <a:pt x="758" y="414"/>
                </a:lnTo>
                <a:lnTo>
                  <a:pt x="756" y="416"/>
                </a:lnTo>
                <a:lnTo>
                  <a:pt x="756" y="420"/>
                </a:lnTo>
                <a:lnTo>
                  <a:pt x="758" y="421"/>
                </a:lnTo>
                <a:lnTo>
                  <a:pt x="758" y="421"/>
                </a:lnTo>
                <a:lnTo>
                  <a:pt x="762" y="429"/>
                </a:lnTo>
                <a:lnTo>
                  <a:pt x="763" y="434"/>
                </a:lnTo>
                <a:lnTo>
                  <a:pt x="762" y="438"/>
                </a:lnTo>
                <a:lnTo>
                  <a:pt x="762" y="438"/>
                </a:lnTo>
                <a:lnTo>
                  <a:pt x="760" y="440"/>
                </a:lnTo>
                <a:lnTo>
                  <a:pt x="756" y="442"/>
                </a:lnTo>
                <a:lnTo>
                  <a:pt x="749" y="442"/>
                </a:lnTo>
                <a:lnTo>
                  <a:pt x="749" y="442"/>
                </a:lnTo>
                <a:lnTo>
                  <a:pt x="745" y="449"/>
                </a:lnTo>
                <a:lnTo>
                  <a:pt x="745" y="456"/>
                </a:lnTo>
                <a:lnTo>
                  <a:pt x="745" y="456"/>
                </a:lnTo>
                <a:lnTo>
                  <a:pt x="743" y="460"/>
                </a:lnTo>
                <a:lnTo>
                  <a:pt x="739" y="464"/>
                </a:lnTo>
                <a:lnTo>
                  <a:pt x="736" y="467"/>
                </a:lnTo>
                <a:lnTo>
                  <a:pt x="732" y="471"/>
                </a:lnTo>
                <a:lnTo>
                  <a:pt x="732" y="471"/>
                </a:lnTo>
                <a:close/>
                <a:moveTo>
                  <a:pt x="449" y="922"/>
                </a:moveTo>
                <a:lnTo>
                  <a:pt x="449" y="922"/>
                </a:lnTo>
                <a:lnTo>
                  <a:pt x="449" y="924"/>
                </a:lnTo>
                <a:lnTo>
                  <a:pt x="449" y="924"/>
                </a:lnTo>
                <a:lnTo>
                  <a:pt x="447" y="925"/>
                </a:lnTo>
                <a:lnTo>
                  <a:pt x="445" y="924"/>
                </a:lnTo>
                <a:lnTo>
                  <a:pt x="445" y="924"/>
                </a:lnTo>
                <a:lnTo>
                  <a:pt x="449" y="922"/>
                </a:lnTo>
                <a:lnTo>
                  <a:pt x="449" y="922"/>
                </a:lnTo>
                <a:close/>
                <a:moveTo>
                  <a:pt x="451" y="920"/>
                </a:moveTo>
                <a:lnTo>
                  <a:pt x="451" y="920"/>
                </a:lnTo>
                <a:lnTo>
                  <a:pt x="465" y="916"/>
                </a:lnTo>
                <a:lnTo>
                  <a:pt x="473" y="914"/>
                </a:lnTo>
                <a:lnTo>
                  <a:pt x="478" y="913"/>
                </a:lnTo>
                <a:lnTo>
                  <a:pt x="478" y="913"/>
                </a:lnTo>
                <a:lnTo>
                  <a:pt x="480" y="913"/>
                </a:lnTo>
                <a:lnTo>
                  <a:pt x="478" y="911"/>
                </a:lnTo>
                <a:lnTo>
                  <a:pt x="478" y="909"/>
                </a:lnTo>
                <a:lnTo>
                  <a:pt x="478" y="909"/>
                </a:lnTo>
                <a:lnTo>
                  <a:pt x="478" y="909"/>
                </a:lnTo>
                <a:lnTo>
                  <a:pt x="486" y="909"/>
                </a:lnTo>
                <a:lnTo>
                  <a:pt x="495" y="907"/>
                </a:lnTo>
                <a:lnTo>
                  <a:pt x="495" y="907"/>
                </a:lnTo>
                <a:lnTo>
                  <a:pt x="495" y="909"/>
                </a:lnTo>
                <a:lnTo>
                  <a:pt x="495" y="911"/>
                </a:lnTo>
                <a:lnTo>
                  <a:pt x="489" y="913"/>
                </a:lnTo>
                <a:lnTo>
                  <a:pt x="486" y="914"/>
                </a:lnTo>
                <a:lnTo>
                  <a:pt x="484" y="916"/>
                </a:lnTo>
                <a:lnTo>
                  <a:pt x="484" y="918"/>
                </a:lnTo>
                <a:lnTo>
                  <a:pt x="484" y="918"/>
                </a:lnTo>
                <a:lnTo>
                  <a:pt x="476" y="918"/>
                </a:lnTo>
                <a:lnTo>
                  <a:pt x="475" y="922"/>
                </a:lnTo>
                <a:lnTo>
                  <a:pt x="475" y="922"/>
                </a:lnTo>
                <a:lnTo>
                  <a:pt x="467" y="924"/>
                </a:lnTo>
                <a:lnTo>
                  <a:pt x="462" y="924"/>
                </a:lnTo>
                <a:lnTo>
                  <a:pt x="458" y="925"/>
                </a:lnTo>
                <a:lnTo>
                  <a:pt x="452" y="925"/>
                </a:lnTo>
                <a:lnTo>
                  <a:pt x="452" y="925"/>
                </a:lnTo>
                <a:lnTo>
                  <a:pt x="452" y="924"/>
                </a:lnTo>
                <a:lnTo>
                  <a:pt x="452" y="924"/>
                </a:lnTo>
                <a:lnTo>
                  <a:pt x="451" y="922"/>
                </a:lnTo>
                <a:lnTo>
                  <a:pt x="451" y="920"/>
                </a:lnTo>
                <a:lnTo>
                  <a:pt x="451" y="92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" name="Freeform 4812"/>
          <p:cNvSpPr>
            <a:spLocks noEditPoints="1"/>
          </p:cNvSpPr>
          <p:nvPr/>
        </p:nvSpPr>
        <p:spPr bwMode="auto">
          <a:xfrm flipH="1">
            <a:off x="6072578" y="2874553"/>
            <a:ext cx="1500190" cy="1403134"/>
          </a:xfrm>
          <a:custGeom>
            <a:avLst/>
            <a:gdLst>
              <a:gd name="T0" fmla="*/ 704 w 1081"/>
              <a:gd name="T1" fmla="*/ 556 h 1012"/>
              <a:gd name="T2" fmla="*/ 699 w 1081"/>
              <a:gd name="T3" fmla="*/ 690 h 1012"/>
              <a:gd name="T4" fmla="*/ 726 w 1081"/>
              <a:gd name="T5" fmla="*/ 752 h 1012"/>
              <a:gd name="T6" fmla="*/ 827 w 1081"/>
              <a:gd name="T7" fmla="*/ 804 h 1012"/>
              <a:gd name="T8" fmla="*/ 905 w 1081"/>
              <a:gd name="T9" fmla="*/ 791 h 1012"/>
              <a:gd name="T10" fmla="*/ 1022 w 1081"/>
              <a:gd name="T11" fmla="*/ 675 h 1012"/>
              <a:gd name="T12" fmla="*/ 1055 w 1081"/>
              <a:gd name="T13" fmla="*/ 609 h 1012"/>
              <a:gd name="T14" fmla="*/ 1081 w 1081"/>
              <a:gd name="T15" fmla="*/ 499 h 1012"/>
              <a:gd name="T16" fmla="*/ 1063 w 1081"/>
              <a:gd name="T17" fmla="*/ 384 h 1012"/>
              <a:gd name="T18" fmla="*/ 1019 w 1081"/>
              <a:gd name="T19" fmla="*/ 235 h 1012"/>
              <a:gd name="T20" fmla="*/ 962 w 1081"/>
              <a:gd name="T21" fmla="*/ 142 h 1012"/>
              <a:gd name="T22" fmla="*/ 936 w 1081"/>
              <a:gd name="T23" fmla="*/ 110 h 1012"/>
              <a:gd name="T24" fmla="*/ 756 w 1081"/>
              <a:gd name="T25" fmla="*/ 13 h 1012"/>
              <a:gd name="T26" fmla="*/ 623 w 1081"/>
              <a:gd name="T27" fmla="*/ 0 h 1012"/>
              <a:gd name="T28" fmla="*/ 413 w 1081"/>
              <a:gd name="T29" fmla="*/ 44 h 1012"/>
              <a:gd name="T30" fmla="*/ 257 w 1081"/>
              <a:gd name="T31" fmla="*/ 142 h 1012"/>
              <a:gd name="T32" fmla="*/ 178 w 1081"/>
              <a:gd name="T33" fmla="*/ 212 h 1012"/>
              <a:gd name="T34" fmla="*/ 64 w 1081"/>
              <a:gd name="T35" fmla="*/ 375 h 1012"/>
              <a:gd name="T36" fmla="*/ 1 w 1081"/>
              <a:gd name="T37" fmla="*/ 659 h 1012"/>
              <a:gd name="T38" fmla="*/ 86 w 1081"/>
              <a:gd name="T39" fmla="*/ 896 h 1012"/>
              <a:gd name="T40" fmla="*/ 119 w 1081"/>
              <a:gd name="T41" fmla="*/ 929 h 1012"/>
              <a:gd name="T42" fmla="*/ 182 w 1081"/>
              <a:gd name="T43" fmla="*/ 973 h 1012"/>
              <a:gd name="T44" fmla="*/ 259 w 1081"/>
              <a:gd name="T45" fmla="*/ 1003 h 1012"/>
              <a:gd name="T46" fmla="*/ 380 w 1081"/>
              <a:gd name="T47" fmla="*/ 1010 h 1012"/>
              <a:gd name="T48" fmla="*/ 421 w 1081"/>
              <a:gd name="T49" fmla="*/ 999 h 1012"/>
              <a:gd name="T50" fmla="*/ 482 w 1081"/>
              <a:gd name="T51" fmla="*/ 986 h 1012"/>
              <a:gd name="T52" fmla="*/ 520 w 1081"/>
              <a:gd name="T53" fmla="*/ 968 h 1012"/>
              <a:gd name="T54" fmla="*/ 529 w 1081"/>
              <a:gd name="T55" fmla="*/ 953 h 1012"/>
              <a:gd name="T56" fmla="*/ 590 w 1081"/>
              <a:gd name="T57" fmla="*/ 922 h 1012"/>
              <a:gd name="T58" fmla="*/ 583 w 1081"/>
              <a:gd name="T59" fmla="*/ 920 h 1012"/>
              <a:gd name="T60" fmla="*/ 568 w 1081"/>
              <a:gd name="T61" fmla="*/ 922 h 1012"/>
              <a:gd name="T62" fmla="*/ 498 w 1081"/>
              <a:gd name="T63" fmla="*/ 942 h 1012"/>
              <a:gd name="T64" fmla="*/ 551 w 1081"/>
              <a:gd name="T65" fmla="*/ 907 h 1012"/>
              <a:gd name="T66" fmla="*/ 496 w 1081"/>
              <a:gd name="T67" fmla="*/ 925 h 1012"/>
              <a:gd name="T68" fmla="*/ 478 w 1081"/>
              <a:gd name="T69" fmla="*/ 922 h 1012"/>
              <a:gd name="T70" fmla="*/ 544 w 1081"/>
              <a:gd name="T71" fmla="*/ 889 h 1012"/>
              <a:gd name="T72" fmla="*/ 528 w 1081"/>
              <a:gd name="T73" fmla="*/ 887 h 1012"/>
              <a:gd name="T74" fmla="*/ 404 w 1081"/>
              <a:gd name="T75" fmla="*/ 887 h 1012"/>
              <a:gd name="T76" fmla="*/ 496 w 1081"/>
              <a:gd name="T77" fmla="*/ 852 h 1012"/>
              <a:gd name="T78" fmla="*/ 513 w 1081"/>
              <a:gd name="T79" fmla="*/ 817 h 1012"/>
              <a:gd name="T80" fmla="*/ 570 w 1081"/>
              <a:gd name="T81" fmla="*/ 784 h 1012"/>
              <a:gd name="T82" fmla="*/ 485 w 1081"/>
              <a:gd name="T83" fmla="*/ 800 h 1012"/>
              <a:gd name="T84" fmla="*/ 437 w 1081"/>
              <a:gd name="T85" fmla="*/ 806 h 1012"/>
              <a:gd name="T86" fmla="*/ 373 w 1081"/>
              <a:gd name="T87" fmla="*/ 802 h 1012"/>
              <a:gd name="T88" fmla="*/ 320 w 1081"/>
              <a:gd name="T89" fmla="*/ 784 h 1012"/>
              <a:gd name="T90" fmla="*/ 292 w 1081"/>
              <a:gd name="T91" fmla="*/ 758 h 1012"/>
              <a:gd name="T92" fmla="*/ 283 w 1081"/>
              <a:gd name="T93" fmla="*/ 749 h 1012"/>
              <a:gd name="T94" fmla="*/ 257 w 1081"/>
              <a:gd name="T95" fmla="*/ 603 h 1012"/>
              <a:gd name="T96" fmla="*/ 314 w 1081"/>
              <a:gd name="T97" fmla="*/ 458 h 1012"/>
              <a:gd name="T98" fmla="*/ 375 w 1081"/>
              <a:gd name="T99" fmla="*/ 384 h 1012"/>
              <a:gd name="T100" fmla="*/ 528 w 1081"/>
              <a:gd name="T101" fmla="*/ 289 h 1012"/>
              <a:gd name="T102" fmla="*/ 642 w 1081"/>
              <a:gd name="T103" fmla="*/ 276 h 1012"/>
              <a:gd name="T104" fmla="*/ 700 w 1081"/>
              <a:gd name="T105" fmla="*/ 291 h 1012"/>
              <a:gd name="T106" fmla="*/ 728 w 1081"/>
              <a:gd name="T107" fmla="*/ 316 h 1012"/>
              <a:gd name="T108" fmla="*/ 737 w 1081"/>
              <a:gd name="T109" fmla="*/ 329 h 1012"/>
              <a:gd name="T110" fmla="*/ 759 w 1081"/>
              <a:gd name="T111" fmla="*/ 399 h 1012"/>
              <a:gd name="T112" fmla="*/ 754 w 1081"/>
              <a:gd name="T113" fmla="*/ 460 h 1012"/>
              <a:gd name="T114" fmla="*/ 717 w 1081"/>
              <a:gd name="T115" fmla="*/ 491 h 1012"/>
              <a:gd name="T116" fmla="*/ 494 w 1081"/>
              <a:gd name="T117" fmla="*/ 957 h 1012"/>
              <a:gd name="T118" fmla="*/ 520 w 1081"/>
              <a:gd name="T119" fmla="*/ 953 h 1012"/>
              <a:gd name="T120" fmla="*/ 482 w 1081"/>
              <a:gd name="T121" fmla="*/ 968 h 10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81" h="1012">
                <a:moveTo>
                  <a:pt x="717" y="491"/>
                </a:moveTo>
                <a:lnTo>
                  <a:pt x="717" y="491"/>
                </a:lnTo>
                <a:lnTo>
                  <a:pt x="717" y="497"/>
                </a:lnTo>
                <a:lnTo>
                  <a:pt x="717" y="502"/>
                </a:lnTo>
                <a:lnTo>
                  <a:pt x="717" y="502"/>
                </a:lnTo>
                <a:lnTo>
                  <a:pt x="713" y="511"/>
                </a:lnTo>
                <a:lnTo>
                  <a:pt x="710" y="517"/>
                </a:lnTo>
                <a:lnTo>
                  <a:pt x="708" y="522"/>
                </a:lnTo>
                <a:lnTo>
                  <a:pt x="708" y="522"/>
                </a:lnTo>
                <a:lnTo>
                  <a:pt x="708" y="533"/>
                </a:lnTo>
                <a:lnTo>
                  <a:pt x="706" y="545"/>
                </a:lnTo>
                <a:lnTo>
                  <a:pt x="706" y="545"/>
                </a:lnTo>
                <a:lnTo>
                  <a:pt x="704" y="556"/>
                </a:lnTo>
                <a:lnTo>
                  <a:pt x="704" y="556"/>
                </a:lnTo>
                <a:lnTo>
                  <a:pt x="700" y="570"/>
                </a:lnTo>
                <a:lnTo>
                  <a:pt x="699" y="576"/>
                </a:lnTo>
                <a:lnTo>
                  <a:pt x="700" y="583"/>
                </a:lnTo>
                <a:lnTo>
                  <a:pt x="700" y="583"/>
                </a:lnTo>
                <a:lnTo>
                  <a:pt x="700" y="598"/>
                </a:lnTo>
                <a:lnTo>
                  <a:pt x="700" y="613"/>
                </a:lnTo>
                <a:lnTo>
                  <a:pt x="700" y="613"/>
                </a:lnTo>
                <a:lnTo>
                  <a:pt x="699" y="616"/>
                </a:lnTo>
                <a:lnTo>
                  <a:pt x="699" y="616"/>
                </a:lnTo>
                <a:lnTo>
                  <a:pt x="700" y="635"/>
                </a:lnTo>
                <a:lnTo>
                  <a:pt x="702" y="653"/>
                </a:lnTo>
                <a:lnTo>
                  <a:pt x="702" y="671"/>
                </a:lnTo>
                <a:lnTo>
                  <a:pt x="702" y="681"/>
                </a:lnTo>
                <a:lnTo>
                  <a:pt x="699" y="690"/>
                </a:lnTo>
                <a:lnTo>
                  <a:pt x="699" y="690"/>
                </a:lnTo>
                <a:lnTo>
                  <a:pt x="704" y="699"/>
                </a:lnTo>
                <a:lnTo>
                  <a:pt x="708" y="708"/>
                </a:lnTo>
                <a:lnTo>
                  <a:pt x="708" y="708"/>
                </a:lnTo>
                <a:lnTo>
                  <a:pt x="708" y="714"/>
                </a:lnTo>
                <a:lnTo>
                  <a:pt x="708" y="719"/>
                </a:lnTo>
                <a:lnTo>
                  <a:pt x="708" y="719"/>
                </a:lnTo>
                <a:lnTo>
                  <a:pt x="713" y="727"/>
                </a:lnTo>
                <a:lnTo>
                  <a:pt x="719" y="734"/>
                </a:lnTo>
                <a:lnTo>
                  <a:pt x="723" y="741"/>
                </a:lnTo>
                <a:lnTo>
                  <a:pt x="724" y="747"/>
                </a:lnTo>
                <a:lnTo>
                  <a:pt x="724" y="751"/>
                </a:lnTo>
                <a:lnTo>
                  <a:pt x="724" y="751"/>
                </a:lnTo>
                <a:lnTo>
                  <a:pt x="726" y="752"/>
                </a:lnTo>
                <a:lnTo>
                  <a:pt x="730" y="752"/>
                </a:lnTo>
                <a:lnTo>
                  <a:pt x="730" y="752"/>
                </a:lnTo>
                <a:lnTo>
                  <a:pt x="741" y="763"/>
                </a:lnTo>
                <a:lnTo>
                  <a:pt x="752" y="774"/>
                </a:lnTo>
                <a:lnTo>
                  <a:pt x="763" y="784"/>
                </a:lnTo>
                <a:lnTo>
                  <a:pt x="772" y="793"/>
                </a:lnTo>
                <a:lnTo>
                  <a:pt x="772" y="793"/>
                </a:lnTo>
                <a:lnTo>
                  <a:pt x="780" y="795"/>
                </a:lnTo>
                <a:lnTo>
                  <a:pt x="787" y="798"/>
                </a:lnTo>
                <a:lnTo>
                  <a:pt x="794" y="802"/>
                </a:lnTo>
                <a:lnTo>
                  <a:pt x="803" y="806"/>
                </a:lnTo>
                <a:lnTo>
                  <a:pt x="803" y="806"/>
                </a:lnTo>
                <a:lnTo>
                  <a:pt x="814" y="806"/>
                </a:lnTo>
                <a:lnTo>
                  <a:pt x="827" y="804"/>
                </a:lnTo>
                <a:lnTo>
                  <a:pt x="827" y="804"/>
                </a:lnTo>
                <a:lnTo>
                  <a:pt x="840" y="804"/>
                </a:lnTo>
                <a:lnTo>
                  <a:pt x="853" y="802"/>
                </a:lnTo>
                <a:lnTo>
                  <a:pt x="853" y="802"/>
                </a:lnTo>
                <a:lnTo>
                  <a:pt x="857" y="804"/>
                </a:lnTo>
                <a:lnTo>
                  <a:pt x="860" y="804"/>
                </a:lnTo>
                <a:lnTo>
                  <a:pt x="864" y="804"/>
                </a:lnTo>
                <a:lnTo>
                  <a:pt x="870" y="804"/>
                </a:lnTo>
                <a:lnTo>
                  <a:pt x="870" y="804"/>
                </a:lnTo>
                <a:lnTo>
                  <a:pt x="883" y="797"/>
                </a:lnTo>
                <a:lnTo>
                  <a:pt x="897" y="791"/>
                </a:lnTo>
                <a:lnTo>
                  <a:pt x="897" y="791"/>
                </a:lnTo>
                <a:lnTo>
                  <a:pt x="901" y="791"/>
                </a:lnTo>
                <a:lnTo>
                  <a:pt x="905" y="791"/>
                </a:lnTo>
                <a:lnTo>
                  <a:pt x="905" y="791"/>
                </a:lnTo>
                <a:lnTo>
                  <a:pt x="921" y="784"/>
                </a:lnTo>
                <a:lnTo>
                  <a:pt x="938" y="774"/>
                </a:lnTo>
                <a:lnTo>
                  <a:pt x="956" y="762"/>
                </a:lnTo>
                <a:lnTo>
                  <a:pt x="964" y="754"/>
                </a:lnTo>
                <a:lnTo>
                  <a:pt x="971" y="745"/>
                </a:lnTo>
                <a:lnTo>
                  <a:pt x="971" y="745"/>
                </a:lnTo>
                <a:lnTo>
                  <a:pt x="978" y="736"/>
                </a:lnTo>
                <a:lnTo>
                  <a:pt x="978" y="736"/>
                </a:lnTo>
                <a:lnTo>
                  <a:pt x="1000" y="701"/>
                </a:lnTo>
                <a:lnTo>
                  <a:pt x="1011" y="686"/>
                </a:lnTo>
                <a:lnTo>
                  <a:pt x="1017" y="679"/>
                </a:lnTo>
                <a:lnTo>
                  <a:pt x="1022" y="675"/>
                </a:lnTo>
                <a:lnTo>
                  <a:pt x="1022" y="675"/>
                </a:lnTo>
                <a:lnTo>
                  <a:pt x="1024" y="671"/>
                </a:lnTo>
                <a:lnTo>
                  <a:pt x="1024" y="668"/>
                </a:lnTo>
                <a:lnTo>
                  <a:pt x="1024" y="668"/>
                </a:lnTo>
                <a:lnTo>
                  <a:pt x="1030" y="666"/>
                </a:lnTo>
                <a:lnTo>
                  <a:pt x="1035" y="660"/>
                </a:lnTo>
                <a:lnTo>
                  <a:pt x="1043" y="655"/>
                </a:lnTo>
                <a:lnTo>
                  <a:pt x="1046" y="648"/>
                </a:lnTo>
                <a:lnTo>
                  <a:pt x="1046" y="648"/>
                </a:lnTo>
                <a:lnTo>
                  <a:pt x="1046" y="638"/>
                </a:lnTo>
                <a:lnTo>
                  <a:pt x="1046" y="633"/>
                </a:lnTo>
                <a:lnTo>
                  <a:pt x="1046" y="625"/>
                </a:lnTo>
                <a:lnTo>
                  <a:pt x="1046" y="625"/>
                </a:lnTo>
                <a:lnTo>
                  <a:pt x="1050" y="618"/>
                </a:lnTo>
                <a:lnTo>
                  <a:pt x="1055" y="609"/>
                </a:lnTo>
                <a:lnTo>
                  <a:pt x="1059" y="602"/>
                </a:lnTo>
                <a:lnTo>
                  <a:pt x="1063" y="592"/>
                </a:lnTo>
                <a:lnTo>
                  <a:pt x="1063" y="592"/>
                </a:lnTo>
                <a:lnTo>
                  <a:pt x="1063" y="589"/>
                </a:lnTo>
                <a:lnTo>
                  <a:pt x="1061" y="583"/>
                </a:lnTo>
                <a:lnTo>
                  <a:pt x="1061" y="574"/>
                </a:lnTo>
                <a:lnTo>
                  <a:pt x="1061" y="574"/>
                </a:lnTo>
                <a:lnTo>
                  <a:pt x="1063" y="561"/>
                </a:lnTo>
                <a:lnTo>
                  <a:pt x="1067" y="546"/>
                </a:lnTo>
                <a:lnTo>
                  <a:pt x="1074" y="519"/>
                </a:lnTo>
                <a:lnTo>
                  <a:pt x="1074" y="519"/>
                </a:lnTo>
                <a:lnTo>
                  <a:pt x="1079" y="508"/>
                </a:lnTo>
                <a:lnTo>
                  <a:pt x="1081" y="504"/>
                </a:lnTo>
                <a:lnTo>
                  <a:pt x="1081" y="499"/>
                </a:lnTo>
                <a:lnTo>
                  <a:pt x="1081" y="499"/>
                </a:lnTo>
                <a:lnTo>
                  <a:pt x="1081" y="495"/>
                </a:lnTo>
                <a:lnTo>
                  <a:pt x="1079" y="489"/>
                </a:lnTo>
                <a:lnTo>
                  <a:pt x="1076" y="487"/>
                </a:lnTo>
                <a:lnTo>
                  <a:pt x="1070" y="486"/>
                </a:lnTo>
                <a:lnTo>
                  <a:pt x="1070" y="486"/>
                </a:lnTo>
                <a:lnTo>
                  <a:pt x="1067" y="476"/>
                </a:lnTo>
                <a:lnTo>
                  <a:pt x="1067" y="465"/>
                </a:lnTo>
                <a:lnTo>
                  <a:pt x="1067" y="440"/>
                </a:lnTo>
                <a:lnTo>
                  <a:pt x="1067" y="440"/>
                </a:lnTo>
                <a:lnTo>
                  <a:pt x="1067" y="410"/>
                </a:lnTo>
                <a:lnTo>
                  <a:pt x="1065" y="397"/>
                </a:lnTo>
                <a:lnTo>
                  <a:pt x="1063" y="384"/>
                </a:lnTo>
                <a:lnTo>
                  <a:pt x="1063" y="384"/>
                </a:lnTo>
                <a:lnTo>
                  <a:pt x="1063" y="377"/>
                </a:lnTo>
                <a:lnTo>
                  <a:pt x="1063" y="368"/>
                </a:lnTo>
                <a:lnTo>
                  <a:pt x="1059" y="351"/>
                </a:lnTo>
                <a:lnTo>
                  <a:pt x="1055" y="335"/>
                </a:lnTo>
                <a:lnTo>
                  <a:pt x="1052" y="318"/>
                </a:lnTo>
                <a:lnTo>
                  <a:pt x="1052" y="318"/>
                </a:lnTo>
                <a:lnTo>
                  <a:pt x="1050" y="313"/>
                </a:lnTo>
                <a:lnTo>
                  <a:pt x="1050" y="305"/>
                </a:lnTo>
                <a:lnTo>
                  <a:pt x="1050" y="305"/>
                </a:lnTo>
                <a:lnTo>
                  <a:pt x="1044" y="292"/>
                </a:lnTo>
                <a:lnTo>
                  <a:pt x="1037" y="278"/>
                </a:lnTo>
                <a:lnTo>
                  <a:pt x="1037" y="278"/>
                </a:lnTo>
                <a:lnTo>
                  <a:pt x="1028" y="256"/>
                </a:lnTo>
                <a:lnTo>
                  <a:pt x="1019" y="235"/>
                </a:lnTo>
                <a:lnTo>
                  <a:pt x="1019" y="235"/>
                </a:lnTo>
                <a:lnTo>
                  <a:pt x="1017" y="228"/>
                </a:lnTo>
                <a:lnTo>
                  <a:pt x="1015" y="221"/>
                </a:lnTo>
                <a:lnTo>
                  <a:pt x="1008" y="208"/>
                </a:lnTo>
                <a:lnTo>
                  <a:pt x="998" y="197"/>
                </a:lnTo>
                <a:lnTo>
                  <a:pt x="991" y="186"/>
                </a:lnTo>
                <a:lnTo>
                  <a:pt x="991" y="186"/>
                </a:lnTo>
                <a:lnTo>
                  <a:pt x="986" y="177"/>
                </a:lnTo>
                <a:lnTo>
                  <a:pt x="980" y="166"/>
                </a:lnTo>
                <a:lnTo>
                  <a:pt x="980" y="166"/>
                </a:lnTo>
                <a:lnTo>
                  <a:pt x="975" y="158"/>
                </a:lnTo>
                <a:lnTo>
                  <a:pt x="967" y="151"/>
                </a:lnTo>
                <a:lnTo>
                  <a:pt x="967" y="151"/>
                </a:lnTo>
                <a:lnTo>
                  <a:pt x="962" y="142"/>
                </a:lnTo>
                <a:lnTo>
                  <a:pt x="954" y="132"/>
                </a:lnTo>
                <a:lnTo>
                  <a:pt x="954" y="132"/>
                </a:lnTo>
                <a:lnTo>
                  <a:pt x="943" y="121"/>
                </a:lnTo>
                <a:lnTo>
                  <a:pt x="943" y="121"/>
                </a:lnTo>
                <a:lnTo>
                  <a:pt x="940" y="116"/>
                </a:lnTo>
                <a:lnTo>
                  <a:pt x="940" y="116"/>
                </a:lnTo>
                <a:lnTo>
                  <a:pt x="940" y="114"/>
                </a:lnTo>
                <a:lnTo>
                  <a:pt x="940" y="114"/>
                </a:lnTo>
                <a:lnTo>
                  <a:pt x="938" y="114"/>
                </a:lnTo>
                <a:lnTo>
                  <a:pt x="938" y="112"/>
                </a:lnTo>
                <a:lnTo>
                  <a:pt x="936" y="110"/>
                </a:lnTo>
                <a:lnTo>
                  <a:pt x="936" y="110"/>
                </a:lnTo>
                <a:lnTo>
                  <a:pt x="936" y="110"/>
                </a:lnTo>
                <a:lnTo>
                  <a:pt x="936" y="110"/>
                </a:lnTo>
                <a:lnTo>
                  <a:pt x="927" y="105"/>
                </a:lnTo>
                <a:lnTo>
                  <a:pt x="919" y="101"/>
                </a:lnTo>
                <a:lnTo>
                  <a:pt x="919" y="101"/>
                </a:lnTo>
                <a:lnTo>
                  <a:pt x="892" y="77"/>
                </a:lnTo>
                <a:lnTo>
                  <a:pt x="877" y="68"/>
                </a:lnTo>
                <a:lnTo>
                  <a:pt x="860" y="63"/>
                </a:lnTo>
                <a:lnTo>
                  <a:pt x="860" y="63"/>
                </a:lnTo>
                <a:lnTo>
                  <a:pt x="849" y="53"/>
                </a:lnTo>
                <a:lnTo>
                  <a:pt x="837" y="46"/>
                </a:lnTo>
                <a:lnTo>
                  <a:pt x="811" y="35"/>
                </a:lnTo>
                <a:lnTo>
                  <a:pt x="811" y="35"/>
                </a:lnTo>
                <a:lnTo>
                  <a:pt x="785" y="24"/>
                </a:lnTo>
                <a:lnTo>
                  <a:pt x="756" y="13"/>
                </a:lnTo>
                <a:lnTo>
                  <a:pt x="756" y="13"/>
                </a:lnTo>
                <a:lnTo>
                  <a:pt x="741" y="9"/>
                </a:lnTo>
                <a:lnTo>
                  <a:pt x="726" y="6"/>
                </a:lnTo>
                <a:lnTo>
                  <a:pt x="726" y="6"/>
                </a:lnTo>
                <a:lnTo>
                  <a:pt x="723" y="7"/>
                </a:lnTo>
                <a:lnTo>
                  <a:pt x="719" y="7"/>
                </a:lnTo>
                <a:lnTo>
                  <a:pt x="719" y="7"/>
                </a:lnTo>
                <a:lnTo>
                  <a:pt x="702" y="4"/>
                </a:lnTo>
                <a:lnTo>
                  <a:pt x="684" y="2"/>
                </a:lnTo>
                <a:lnTo>
                  <a:pt x="667" y="2"/>
                </a:lnTo>
                <a:lnTo>
                  <a:pt x="651" y="0"/>
                </a:lnTo>
                <a:lnTo>
                  <a:pt x="651" y="0"/>
                </a:lnTo>
                <a:lnTo>
                  <a:pt x="647" y="2"/>
                </a:lnTo>
                <a:lnTo>
                  <a:pt x="647" y="2"/>
                </a:lnTo>
                <a:lnTo>
                  <a:pt x="623" y="0"/>
                </a:lnTo>
                <a:lnTo>
                  <a:pt x="599" y="0"/>
                </a:lnTo>
                <a:lnTo>
                  <a:pt x="575" y="2"/>
                </a:lnTo>
                <a:lnTo>
                  <a:pt x="557" y="7"/>
                </a:lnTo>
                <a:lnTo>
                  <a:pt x="557" y="7"/>
                </a:lnTo>
                <a:lnTo>
                  <a:pt x="542" y="7"/>
                </a:lnTo>
                <a:lnTo>
                  <a:pt x="528" y="9"/>
                </a:lnTo>
                <a:lnTo>
                  <a:pt x="498" y="18"/>
                </a:lnTo>
                <a:lnTo>
                  <a:pt x="498" y="18"/>
                </a:lnTo>
                <a:lnTo>
                  <a:pt x="483" y="20"/>
                </a:lnTo>
                <a:lnTo>
                  <a:pt x="469" y="24"/>
                </a:lnTo>
                <a:lnTo>
                  <a:pt x="469" y="24"/>
                </a:lnTo>
                <a:lnTo>
                  <a:pt x="441" y="33"/>
                </a:lnTo>
                <a:lnTo>
                  <a:pt x="426" y="39"/>
                </a:lnTo>
                <a:lnTo>
                  <a:pt x="413" y="44"/>
                </a:lnTo>
                <a:lnTo>
                  <a:pt x="413" y="44"/>
                </a:lnTo>
                <a:lnTo>
                  <a:pt x="406" y="48"/>
                </a:lnTo>
                <a:lnTo>
                  <a:pt x="401" y="53"/>
                </a:lnTo>
                <a:lnTo>
                  <a:pt x="401" y="53"/>
                </a:lnTo>
                <a:lnTo>
                  <a:pt x="388" y="59"/>
                </a:lnTo>
                <a:lnTo>
                  <a:pt x="375" y="64"/>
                </a:lnTo>
                <a:lnTo>
                  <a:pt x="375" y="64"/>
                </a:lnTo>
                <a:lnTo>
                  <a:pt x="349" y="79"/>
                </a:lnTo>
                <a:lnTo>
                  <a:pt x="325" y="94"/>
                </a:lnTo>
                <a:lnTo>
                  <a:pt x="299" y="107"/>
                </a:lnTo>
                <a:lnTo>
                  <a:pt x="279" y="121"/>
                </a:lnTo>
                <a:lnTo>
                  <a:pt x="279" y="121"/>
                </a:lnTo>
                <a:lnTo>
                  <a:pt x="268" y="131"/>
                </a:lnTo>
                <a:lnTo>
                  <a:pt x="257" y="142"/>
                </a:lnTo>
                <a:lnTo>
                  <a:pt x="257" y="142"/>
                </a:lnTo>
                <a:lnTo>
                  <a:pt x="246" y="151"/>
                </a:lnTo>
                <a:lnTo>
                  <a:pt x="235" y="158"/>
                </a:lnTo>
                <a:lnTo>
                  <a:pt x="224" y="166"/>
                </a:lnTo>
                <a:lnTo>
                  <a:pt x="213" y="175"/>
                </a:lnTo>
                <a:lnTo>
                  <a:pt x="213" y="175"/>
                </a:lnTo>
                <a:lnTo>
                  <a:pt x="206" y="186"/>
                </a:lnTo>
                <a:lnTo>
                  <a:pt x="206" y="186"/>
                </a:lnTo>
                <a:lnTo>
                  <a:pt x="193" y="197"/>
                </a:lnTo>
                <a:lnTo>
                  <a:pt x="187" y="202"/>
                </a:lnTo>
                <a:lnTo>
                  <a:pt x="187" y="202"/>
                </a:lnTo>
                <a:lnTo>
                  <a:pt x="182" y="208"/>
                </a:lnTo>
                <a:lnTo>
                  <a:pt x="180" y="210"/>
                </a:lnTo>
                <a:lnTo>
                  <a:pt x="178" y="212"/>
                </a:lnTo>
                <a:lnTo>
                  <a:pt x="174" y="215"/>
                </a:lnTo>
                <a:lnTo>
                  <a:pt x="174" y="215"/>
                </a:lnTo>
                <a:lnTo>
                  <a:pt x="167" y="224"/>
                </a:lnTo>
                <a:lnTo>
                  <a:pt x="167" y="224"/>
                </a:lnTo>
                <a:lnTo>
                  <a:pt x="154" y="239"/>
                </a:lnTo>
                <a:lnTo>
                  <a:pt x="154" y="239"/>
                </a:lnTo>
                <a:lnTo>
                  <a:pt x="141" y="256"/>
                </a:lnTo>
                <a:lnTo>
                  <a:pt x="126" y="270"/>
                </a:lnTo>
                <a:lnTo>
                  <a:pt x="126" y="270"/>
                </a:lnTo>
                <a:lnTo>
                  <a:pt x="112" y="294"/>
                </a:lnTo>
                <a:lnTo>
                  <a:pt x="95" y="320"/>
                </a:lnTo>
                <a:lnTo>
                  <a:pt x="79" y="348"/>
                </a:lnTo>
                <a:lnTo>
                  <a:pt x="64" y="375"/>
                </a:lnTo>
                <a:lnTo>
                  <a:pt x="64" y="375"/>
                </a:lnTo>
                <a:lnTo>
                  <a:pt x="62" y="383"/>
                </a:lnTo>
                <a:lnTo>
                  <a:pt x="58" y="388"/>
                </a:lnTo>
                <a:lnTo>
                  <a:pt x="53" y="399"/>
                </a:lnTo>
                <a:lnTo>
                  <a:pt x="53" y="399"/>
                </a:lnTo>
                <a:lnTo>
                  <a:pt x="44" y="421"/>
                </a:lnTo>
                <a:lnTo>
                  <a:pt x="36" y="443"/>
                </a:lnTo>
                <a:lnTo>
                  <a:pt x="29" y="467"/>
                </a:lnTo>
                <a:lnTo>
                  <a:pt x="20" y="489"/>
                </a:lnTo>
                <a:lnTo>
                  <a:pt x="20" y="489"/>
                </a:lnTo>
                <a:lnTo>
                  <a:pt x="11" y="535"/>
                </a:lnTo>
                <a:lnTo>
                  <a:pt x="3" y="585"/>
                </a:lnTo>
                <a:lnTo>
                  <a:pt x="1" y="609"/>
                </a:lnTo>
                <a:lnTo>
                  <a:pt x="0" y="635"/>
                </a:lnTo>
                <a:lnTo>
                  <a:pt x="1" y="659"/>
                </a:lnTo>
                <a:lnTo>
                  <a:pt x="3" y="684"/>
                </a:lnTo>
                <a:lnTo>
                  <a:pt x="3" y="684"/>
                </a:lnTo>
                <a:lnTo>
                  <a:pt x="5" y="710"/>
                </a:lnTo>
                <a:lnTo>
                  <a:pt x="11" y="736"/>
                </a:lnTo>
                <a:lnTo>
                  <a:pt x="16" y="762"/>
                </a:lnTo>
                <a:lnTo>
                  <a:pt x="25" y="787"/>
                </a:lnTo>
                <a:lnTo>
                  <a:pt x="25" y="787"/>
                </a:lnTo>
                <a:lnTo>
                  <a:pt x="34" y="811"/>
                </a:lnTo>
                <a:lnTo>
                  <a:pt x="47" y="835"/>
                </a:lnTo>
                <a:lnTo>
                  <a:pt x="60" y="857"/>
                </a:lnTo>
                <a:lnTo>
                  <a:pt x="77" y="879"/>
                </a:lnTo>
                <a:lnTo>
                  <a:pt x="77" y="879"/>
                </a:lnTo>
                <a:lnTo>
                  <a:pt x="80" y="889"/>
                </a:lnTo>
                <a:lnTo>
                  <a:pt x="86" y="896"/>
                </a:lnTo>
                <a:lnTo>
                  <a:pt x="93" y="903"/>
                </a:lnTo>
                <a:lnTo>
                  <a:pt x="101" y="909"/>
                </a:lnTo>
                <a:lnTo>
                  <a:pt x="101" y="909"/>
                </a:lnTo>
                <a:lnTo>
                  <a:pt x="101" y="911"/>
                </a:lnTo>
                <a:lnTo>
                  <a:pt x="103" y="914"/>
                </a:lnTo>
                <a:lnTo>
                  <a:pt x="108" y="922"/>
                </a:lnTo>
                <a:lnTo>
                  <a:pt x="108" y="922"/>
                </a:lnTo>
                <a:lnTo>
                  <a:pt x="114" y="925"/>
                </a:lnTo>
                <a:lnTo>
                  <a:pt x="114" y="925"/>
                </a:lnTo>
                <a:lnTo>
                  <a:pt x="115" y="925"/>
                </a:lnTo>
                <a:lnTo>
                  <a:pt x="117" y="927"/>
                </a:lnTo>
                <a:lnTo>
                  <a:pt x="117" y="927"/>
                </a:lnTo>
                <a:lnTo>
                  <a:pt x="119" y="929"/>
                </a:lnTo>
                <a:lnTo>
                  <a:pt x="119" y="929"/>
                </a:lnTo>
                <a:lnTo>
                  <a:pt x="119" y="929"/>
                </a:lnTo>
                <a:lnTo>
                  <a:pt x="119" y="929"/>
                </a:lnTo>
                <a:lnTo>
                  <a:pt x="119" y="929"/>
                </a:lnTo>
                <a:lnTo>
                  <a:pt x="130" y="940"/>
                </a:lnTo>
                <a:lnTo>
                  <a:pt x="130" y="940"/>
                </a:lnTo>
                <a:lnTo>
                  <a:pt x="143" y="951"/>
                </a:lnTo>
                <a:lnTo>
                  <a:pt x="156" y="960"/>
                </a:lnTo>
                <a:lnTo>
                  <a:pt x="156" y="960"/>
                </a:lnTo>
                <a:lnTo>
                  <a:pt x="161" y="962"/>
                </a:lnTo>
                <a:lnTo>
                  <a:pt x="167" y="966"/>
                </a:lnTo>
                <a:lnTo>
                  <a:pt x="174" y="969"/>
                </a:lnTo>
                <a:lnTo>
                  <a:pt x="182" y="971"/>
                </a:lnTo>
                <a:lnTo>
                  <a:pt x="182" y="971"/>
                </a:lnTo>
                <a:lnTo>
                  <a:pt x="182" y="973"/>
                </a:lnTo>
                <a:lnTo>
                  <a:pt x="180" y="973"/>
                </a:lnTo>
                <a:lnTo>
                  <a:pt x="178" y="973"/>
                </a:lnTo>
                <a:lnTo>
                  <a:pt x="180" y="975"/>
                </a:lnTo>
                <a:lnTo>
                  <a:pt x="180" y="975"/>
                </a:lnTo>
                <a:lnTo>
                  <a:pt x="187" y="977"/>
                </a:lnTo>
                <a:lnTo>
                  <a:pt x="196" y="980"/>
                </a:lnTo>
                <a:lnTo>
                  <a:pt x="217" y="990"/>
                </a:lnTo>
                <a:lnTo>
                  <a:pt x="217" y="990"/>
                </a:lnTo>
                <a:lnTo>
                  <a:pt x="239" y="999"/>
                </a:lnTo>
                <a:lnTo>
                  <a:pt x="257" y="1004"/>
                </a:lnTo>
                <a:lnTo>
                  <a:pt x="257" y="1004"/>
                </a:lnTo>
                <a:lnTo>
                  <a:pt x="257" y="1003"/>
                </a:lnTo>
                <a:lnTo>
                  <a:pt x="259" y="1003"/>
                </a:lnTo>
                <a:lnTo>
                  <a:pt x="259" y="1003"/>
                </a:lnTo>
                <a:lnTo>
                  <a:pt x="261" y="1004"/>
                </a:lnTo>
                <a:lnTo>
                  <a:pt x="264" y="1004"/>
                </a:lnTo>
                <a:lnTo>
                  <a:pt x="268" y="1004"/>
                </a:lnTo>
                <a:lnTo>
                  <a:pt x="272" y="1004"/>
                </a:lnTo>
                <a:lnTo>
                  <a:pt x="272" y="1004"/>
                </a:lnTo>
                <a:lnTo>
                  <a:pt x="285" y="1008"/>
                </a:lnTo>
                <a:lnTo>
                  <a:pt x="298" y="1010"/>
                </a:lnTo>
                <a:lnTo>
                  <a:pt x="320" y="1010"/>
                </a:lnTo>
                <a:lnTo>
                  <a:pt x="320" y="1010"/>
                </a:lnTo>
                <a:lnTo>
                  <a:pt x="364" y="1006"/>
                </a:lnTo>
                <a:lnTo>
                  <a:pt x="364" y="1006"/>
                </a:lnTo>
                <a:lnTo>
                  <a:pt x="373" y="1010"/>
                </a:lnTo>
                <a:lnTo>
                  <a:pt x="377" y="1012"/>
                </a:lnTo>
                <a:lnTo>
                  <a:pt x="380" y="1010"/>
                </a:lnTo>
                <a:lnTo>
                  <a:pt x="380" y="1010"/>
                </a:lnTo>
                <a:lnTo>
                  <a:pt x="373" y="1008"/>
                </a:lnTo>
                <a:lnTo>
                  <a:pt x="369" y="1008"/>
                </a:lnTo>
                <a:lnTo>
                  <a:pt x="369" y="1004"/>
                </a:lnTo>
                <a:lnTo>
                  <a:pt x="369" y="1004"/>
                </a:lnTo>
                <a:lnTo>
                  <a:pt x="377" y="1006"/>
                </a:lnTo>
                <a:lnTo>
                  <a:pt x="384" y="1006"/>
                </a:lnTo>
                <a:lnTo>
                  <a:pt x="390" y="1004"/>
                </a:lnTo>
                <a:lnTo>
                  <a:pt x="395" y="1003"/>
                </a:lnTo>
                <a:lnTo>
                  <a:pt x="395" y="1003"/>
                </a:lnTo>
                <a:lnTo>
                  <a:pt x="408" y="1003"/>
                </a:lnTo>
                <a:lnTo>
                  <a:pt x="415" y="1001"/>
                </a:lnTo>
                <a:lnTo>
                  <a:pt x="421" y="999"/>
                </a:lnTo>
                <a:lnTo>
                  <a:pt x="421" y="999"/>
                </a:lnTo>
                <a:lnTo>
                  <a:pt x="421" y="999"/>
                </a:lnTo>
                <a:lnTo>
                  <a:pt x="421" y="997"/>
                </a:lnTo>
                <a:lnTo>
                  <a:pt x="421" y="995"/>
                </a:lnTo>
                <a:lnTo>
                  <a:pt x="423" y="995"/>
                </a:lnTo>
                <a:lnTo>
                  <a:pt x="423" y="995"/>
                </a:lnTo>
                <a:lnTo>
                  <a:pt x="434" y="995"/>
                </a:lnTo>
                <a:lnTo>
                  <a:pt x="441" y="993"/>
                </a:lnTo>
                <a:lnTo>
                  <a:pt x="448" y="993"/>
                </a:lnTo>
                <a:lnTo>
                  <a:pt x="458" y="993"/>
                </a:lnTo>
                <a:lnTo>
                  <a:pt x="458" y="993"/>
                </a:lnTo>
                <a:lnTo>
                  <a:pt x="463" y="990"/>
                </a:lnTo>
                <a:lnTo>
                  <a:pt x="469" y="988"/>
                </a:lnTo>
                <a:lnTo>
                  <a:pt x="476" y="986"/>
                </a:lnTo>
                <a:lnTo>
                  <a:pt x="482" y="986"/>
                </a:lnTo>
                <a:lnTo>
                  <a:pt x="482" y="986"/>
                </a:lnTo>
                <a:lnTo>
                  <a:pt x="482" y="984"/>
                </a:lnTo>
                <a:lnTo>
                  <a:pt x="480" y="984"/>
                </a:lnTo>
                <a:lnTo>
                  <a:pt x="478" y="982"/>
                </a:lnTo>
                <a:lnTo>
                  <a:pt x="480" y="982"/>
                </a:lnTo>
                <a:lnTo>
                  <a:pt x="480" y="982"/>
                </a:lnTo>
                <a:lnTo>
                  <a:pt x="494" y="977"/>
                </a:lnTo>
                <a:lnTo>
                  <a:pt x="504" y="975"/>
                </a:lnTo>
                <a:lnTo>
                  <a:pt x="511" y="975"/>
                </a:lnTo>
                <a:lnTo>
                  <a:pt x="511" y="975"/>
                </a:lnTo>
                <a:lnTo>
                  <a:pt x="515" y="969"/>
                </a:lnTo>
                <a:lnTo>
                  <a:pt x="518" y="968"/>
                </a:lnTo>
                <a:lnTo>
                  <a:pt x="518" y="968"/>
                </a:lnTo>
                <a:lnTo>
                  <a:pt x="520" y="968"/>
                </a:lnTo>
                <a:lnTo>
                  <a:pt x="520" y="968"/>
                </a:lnTo>
                <a:lnTo>
                  <a:pt x="520" y="969"/>
                </a:lnTo>
                <a:lnTo>
                  <a:pt x="522" y="969"/>
                </a:lnTo>
                <a:lnTo>
                  <a:pt x="522" y="969"/>
                </a:lnTo>
                <a:lnTo>
                  <a:pt x="522" y="968"/>
                </a:lnTo>
                <a:lnTo>
                  <a:pt x="522" y="966"/>
                </a:lnTo>
                <a:lnTo>
                  <a:pt x="518" y="964"/>
                </a:lnTo>
                <a:lnTo>
                  <a:pt x="518" y="962"/>
                </a:lnTo>
                <a:lnTo>
                  <a:pt x="518" y="962"/>
                </a:lnTo>
                <a:lnTo>
                  <a:pt x="520" y="960"/>
                </a:lnTo>
                <a:lnTo>
                  <a:pt x="522" y="958"/>
                </a:lnTo>
                <a:lnTo>
                  <a:pt x="524" y="955"/>
                </a:lnTo>
                <a:lnTo>
                  <a:pt x="524" y="955"/>
                </a:lnTo>
                <a:lnTo>
                  <a:pt x="529" y="953"/>
                </a:lnTo>
                <a:lnTo>
                  <a:pt x="533" y="951"/>
                </a:lnTo>
                <a:lnTo>
                  <a:pt x="542" y="946"/>
                </a:lnTo>
                <a:lnTo>
                  <a:pt x="542" y="946"/>
                </a:lnTo>
                <a:lnTo>
                  <a:pt x="551" y="940"/>
                </a:lnTo>
                <a:lnTo>
                  <a:pt x="562" y="936"/>
                </a:lnTo>
                <a:lnTo>
                  <a:pt x="562" y="936"/>
                </a:lnTo>
                <a:lnTo>
                  <a:pt x="568" y="931"/>
                </a:lnTo>
                <a:lnTo>
                  <a:pt x="574" y="927"/>
                </a:lnTo>
                <a:lnTo>
                  <a:pt x="574" y="927"/>
                </a:lnTo>
                <a:lnTo>
                  <a:pt x="583" y="925"/>
                </a:lnTo>
                <a:lnTo>
                  <a:pt x="590" y="923"/>
                </a:lnTo>
                <a:lnTo>
                  <a:pt x="590" y="923"/>
                </a:lnTo>
                <a:lnTo>
                  <a:pt x="590" y="922"/>
                </a:lnTo>
                <a:lnTo>
                  <a:pt x="590" y="922"/>
                </a:lnTo>
                <a:lnTo>
                  <a:pt x="590" y="920"/>
                </a:lnTo>
                <a:lnTo>
                  <a:pt x="590" y="920"/>
                </a:lnTo>
                <a:lnTo>
                  <a:pt x="590" y="920"/>
                </a:lnTo>
                <a:lnTo>
                  <a:pt x="618" y="903"/>
                </a:lnTo>
                <a:lnTo>
                  <a:pt x="629" y="896"/>
                </a:lnTo>
                <a:lnTo>
                  <a:pt x="638" y="887"/>
                </a:lnTo>
                <a:lnTo>
                  <a:pt x="638" y="887"/>
                </a:lnTo>
                <a:lnTo>
                  <a:pt x="631" y="892"/>
                </a:lnTo>
                <a:lnTo>
                  <a:pt x="625" y="898"/>
                </a:lnTo>
                <a:lnTo>
                  <a:pt x="612" y="905"/>
                </a:lnTo>
                <a:lnTo>
                  <a:pt x="599" y="911"/>
                </a:lnTo>
                <a:lnTo>
                  <a:pt x="586" y="920"/>
                </a:lnTo>
                <a:lnTo>
                  <a:pt x="586" y="920"/>
                </a:lnTo>
                <a:lnTo>
                  <a:pt x="583" y="920"/>
                </a:lnTo>
                <a:lnTo>
                  <a:pt x="579" y="922"/>
                </a:lnTo>
                <a:lnTo>
                  <a:pt x="577" y="922"/>
                </a:lnTo>
                <a:lnTo>
                  <a:pt x="574" y="922"/>
                </a:lnTo>
                <a:lnTo>
                  <a:pt x="574" y="922"/>
                </a:lnTo>
                <a:lnTo>
                  <a:pt x="574" y="923"/>
                </a:lnTo>
                <a:lnTo>
                  <a:pt x="575" y="923"/>
                </a:lnTo>
                <a:lnTo>
                  <a:pt x="575" y="925"/>
                </a:lnTo>
                <a:lnTo>
                  <a:pt x="574" y="925"/>
                </a:lnTo>
                <a:lnTo>
                  <a:pt x="574" y="925"/>
                </a:lnTo>
                <a:lnTo>
                  <a:pt x="572" y="925"/>
                </a:lnTo>
                <a:lnTo>
                  <a:pt x="570" y="925"/>
                </a:lnTo>
                <a:lnTo>
                  <a:pt x="570" y="925"/>
                </a:lnTo>
                <a:lnTo>
                  <a:pt x="568" y="923"/>
                </a:lnTo>
                <a:lnTo>
                  <a:pt x="568" y="922"/>
                </a:lnTo>
                <a:lnTo>
                  <a:pt x="562" y="920"/>
                </a:lnTo>
                <a:lnTo>
                  <a:pt x="562" y="920"/>
                </a:lnTo>
                <a:lnTo>
                  <a:pt x="540" y="929"/>
                </a:lnTo>
                <a:lnTo>
                  <a:pt x="520" y="938"/>
                </a:lnTo>
                <a:lnTo>
                  <a:pt x="520" y="938"/>
                </a:lnTo>
                <a:lnTo>
                  <a:pt x="520" y="938"/>
                </a:lnTo>
                <a:lnTo>
                  <a:pt x="520" y="940"/>
                </a:lnTo>
                <a:lnTo>
                  <a:pt x="520" y="940"/>
                </a:lnTo>
                <a:lnTo>
                  <a:pt x="520" y="942"/>
                </a:lnTo>
                <a:lnTo>
                  <a:pt x="520" y="942"/>
                </a:lnTo>
                <a:lnTo>
                  <a:pt x="504" y="947"/>
                </a:lnTo>
                <a:lnTo>
                  <a:pt x="504" y="947"/>
                </a:lnTo>
                <a:lnTo>
                  <a:pt x="500" y="944"/>
                </a:lnTo>
                <a:lnTo>
                  <a:pt x="498" y="942"/>
                </a:lnTo>
                <a:lnTo>
                  <a:pt x="498" y="938"/>
                </a:lnTo>
                <a:lnTo>
                  <a:pt x="498" y="938"/>
                </a:lnTo>
                <a:lnTo>
                  <a:pt x="513" y="933"/>
                </a:lnTo>
                <a:lnTo>
                  <a:pt x="529" y="925"/>
                </a:lnTo>
                <a:lnTo>
                  <a:pt x="562" y="909"/>
                </a:lnTo>
                <a:lnTo>
                  <a:pt x="562" y="909"/>
                </a:lnTo>
                <a:lnTo>
                  <a:pt x="574" y="907"/>
                </a:lnTo>
                <a:lnTo>
                  <a:pt x="577" y="903"/>
                </a:lnTo>
                <a:lnTo>
                  <a:pt x="579" y="900"/>
                </a:lnTo>
                <a:lnTo>
                  <a:pt x="579" y="900"/>
                </a:lnTo>
                <a:lnTo>
                  <a:pt x="572" y="903"/>
                </a:lnTo>
                <a:lnTo>
                  <a:pt x="564" y="905"/>
                </a:lnTo>
                <a:lnTo>
                  <a:pt x="559" y="905"/>
                </a:lnTo>
                <a:lnTo>
                  <a:pt x="551" y="907"/>
                </a:lnTo>
                <a:lnTo>
                  <a:pt x="551" y="907"/>
                </a:lnTo>
                <a:lnTo>
                  <a:pt x="542" y="911"/>
                </a:lnTo>
                <a:lnTo>
                  <a:pt x="535" y="914"/>
                </a:lnTo>
                <a:lnTo>
                  <a:pt x="528" y="918"/>
                </a:lnTo>
                <a:lnTo>
                  <a:pt x="518" y="922"/>
                </a:lnTo>
                <a:lnTo>
                  <a:pt x="518" y="922"/>
                </a:lnTo>
                <a:lnTo>
                  <a:pt x="515" y="922"/>
                </a:lnTo>
                <a:lnTo>
                  <a:pt x="511" y="922"/>
                </a:lnTo>
                <a:lnTo>
                  <a:pt x="511" y="922"/>
                </a:lnTo>
                <a:lnTo>
                  <a:pt x="507" y="923"/>
                </a:lnTo>
                <a:lnTo>
                  <a:pt x="504" y="927"/>
                </a:lnTo>
                <a:lnTo>
                  <a:pt x="504" y="927"/>
                </a:lnTo>
                <a:lnTo>
                  <a:pt x="500" y="925"/>
                </a:lnTo>
                <a:lnTo>
                  <a:pt x="496" y="925"/>
                </a:lnTo>
                <a:lnTo>
                  <a:pt x="496" y="925"/>
                </a:lnTo>
                <a:lnTo>
                  <a:pt x="491" y="929"/>
                </a:lnTo>
                <a:lnTo>
                  <a:pt x="483" y="933"/>
                </a:lnTo>
                <a:lnTo>
                  <a:pt x="483" y="933"/>
                </a:lnTo>
                <a:lnTo>
                  <a:pt x="470" y="933"/>
                </a:lnTo>
                <a:lnTo>
                  <a:pt x="456" y="934"/>
                </a:lnTo>
                <a:lnTo>
                  <a:pt x="456" y="934"/>
                </a:lnTo>
                <a:lnTo>
                  <a:pt x="454" y="933"/>
                </a:lnTo>
                <a:lnTo>
                  <a:pt x="456" y="929"/>
                </a:lnTo>
                <a:lnTo>
                  <a:pt x="456" y="929"/>
                </a:lnTo>
                <a:lnTo>
                  <a:pt x="482" y="923"/>
                </a:lnTo>
                <a:lnTo>
                  <a:pt x="482" y="923"/>
                </a:lnTo>
                <a:lnTo>
                  <a:pt x="480" y="923"/>
                </a:lnTo>
                <a:lnTo>
                  <a:pt x="478" y="922"/>
                </a:lnTo>
                <a:lnTo>
                  <a:pt x="478" y="922"/>
                </a:lnTo>
                <a:lnTo>
                  <a:pt x="483" y="922"/>
                </a:lnTo>
                <a:lnTo>
                  <a:pt x="485" y="920"/>
                </a:lnTo>
                <a:lnTo>
                  <a:pt x="485" y="920"/>
                </a:lnTo>
                <a:lnTo>
                  <a:pt x="482" y="920"/>
                </a:lnTo>
                <a:lnTo>
                  <a:pt x="478" y="918"/>
                </a:lnTo>
                <a:lnTo>
                  <a:pt x="478" y="914"/>
                </a:lnTo>
                <a:lnTo>
                  <a:pt x="480" y="911"/>
                </a:lnTo>
                <a:lnTo>
                  <a:pt x="480" y="911"/>
                </a:lnTo>
                <a:lnTo>
                  <a:pt x="494" y="907"/>
                </a:lnTo>
                <a:lnTo>
                  <a:pt x="513" y="901"/>
                </a:lnTo>
                <a:lnTo>
                  <a:pt x="542" y="892"/>
                </a:lnTo>
                <a:lnTo>
                  <a:pt x="542" y="892"/>
                </a:lnTo>
                <a:lnTo>
                  <a:pt x="544" y="889"/>
                </a:lnTo>
                <a:lnTo>
                  <a:pt x="546" y="885"/>
                </a:lnTo>
                <a:lnTo>
                  <a:pt x="546" y="885"/>
                </a:lnTo>
                <a:lnTo>
                  <a:pt x="575" y="872"/>
                </a:lnTo>
                <a:lnTo>
                  <a:pt x="588" y="865"/>
                </a:lnTo>
                <a:lnTo>
                  <a:pt x="603" y="857"/>
                </a:lnTo>
                <a:lnTo>
                  <a:pt x="603" y="857"/>
                </a:lnTo>
                <a:lnTo>
                  <a:pt x="586" y="863"/>
                </a:lnTo>
                <a:lnTo>
                  <a:pt x="568" y="872"/>
                </a:lnTo>
                <a:lnTo>
                  <a:pt x="531" y="889"/>
                </a:lnTo>
                <a:lnTo>
                  <a:pt x="531" y="889"/>
                </a:lnTo>
                <a:lnTo>
                  <a:pt x="531" y="887"/>
                </a:lnTo>
                <a:lnTo>
                  <a:pt x="529" y="887"/>
                </a:lnTo>
                <a:lnTo>
                  <a:pt x="528" y="887"/>
                </a:lnTo>
                <a:lnTo>
                  <a:pt x="528" y="887"/>
                </a:lnTo>
                <a:lnTo>
                  <a:pt x="520" y="890"/>
                </a:lnTo>
                <a:lnTo>
                  <a:pt x="511" y="894"/>
                </a:lnTo>
                <a:lnTo>
                  <a:pt x="496" y="900"/>
                </a:lnTo>
                <a:lnTo>
                  <a:pt x="496" y="900"/>
                </a:lnTo>
                <a:lnTo>
                  <a:pt x="482" y="890"/>
                </a:lnTo>
                <a:lnTo>
                  <a:pt x="482" y="890"/>
                </a:lnTo>
                <a:lnTo>
                  <a:pt x="470" y="894"/>
                </a:lnTo>
                <a:lnTo>
                  <a:pt x="461" y="894"/>
                </a:lnTo>
                <a:lnTo>
                  <a:pt x="443" y="894"/>
                </a:lnTo>
                <a:lnTo>
                  <a:pt x="443" y="894"/>
                </a:lnTo>
                <a:lnTo>
                  <a:pt x="424" y="890"/>
                </a:lnTo>
                <a:lnTo>
                  <a:pt x="406" y="889"/>
                </a:lnTo>
                <a:lnTo>
                  <a:pt x="406" y="889"/>
                </a:lnTo>
                <a:lnTo>
                  <a:pt x="404" y="887"/>
                </a:lnTo>
                <a:lnTo>
                  <a:pt x="402" y="883"/>
                </a:lnTo>
                <a:lnTo>
                  <a:pt x="402" y="883"/>
                </a:lnTo>
                <a:lnTo>
                  <a:pt x="408" y="876"/>
                </a:lnTo>
                <a:lnTo>
                  <a:pt x="408" y="876"/>
                </a:lnTo>
                <a:lnTo>
                  <a:pt x="415" y="876"/>
                </a:lnTo>
                <a:lnTo>
                  <a:pt x="421" y="876"/>
                </a:lnTo>
                <a:lnTo>
                  <a:pt x="421" y="876"/>
                </a:lnTo>
                <a:lnTo>
                  <a:pt x="437" y="870"/>
                </a:lnTo>
                <a:lnTo>
                  <a:pt x="456" y="866"/>
                </a:lnTo>
                <a:lnTo>
                  <a:pt x="456" y="866"/>
                </a:lnTo>
                <a:lnTo>
                  <a:pt x="476" y="863"/>
                </a:lnTo>
                <a:lnTo>
                  <a:pt x="496" y="855"/>
                </a:lnTo>
                <a:lnTo>
                  <a:pt x="496" y="855"/>
                </a:lnTo>
                <a:lnTo>
                  <a:pt x="496" y="852"/>
                </a:lnTo>
                <a:lnTo>
                  <a:pt x="494" y="850"/>
                </a:lnTo>
                <a:lnTo>
                  <a:pt x="491" y="844"/>
                </a:lnTo>
                <a:lnTo>
                  <a:pt x="491" y="844"/>
                </a:lnTo>
                <a:lnTo>
                  <a:pt x="482" y="846"/>
                </a:lnTo>
                <a:lnTo>
                  <a:pt x="474" y="850"/>
                </a:lnTo>
                <a:lnTo>
                  <a:pt x="465" y="852"/>
                </a:lnTo>
                <a:lnTo>
                  <a:pt x="456" y="852"/>
                </a:lnTo>
                <a:lnTo>
                  <a:pt x="456" y="852"/>
                </a:lnTo>
                <a:lnTo>
                  <a:pt x="452" y="844"/>
                </a:lnTo>
                <a:lnTo>
                  <a:pt x="452" y="839"/>
                </a:lnTo>
                <a:lnTo>
                  <a:pt x="456" y="833"/>
                </a:lnTo>
                <a:lnTo>
                  <a:pt x="461" y="831"/>
                </a:lnTo>
                <a:lnTo>
                  <a:pt x="513" y="817"/>
                </a:lnTo>
                <a:lnTo>
                  <a:pt x="513" y="817"/>
                </a:lnTo>
                <a:lnTo>
                  <a:pt x="546" y="800"/>
                </a:lnTo>
                <a:lnTo>
                  <a:pt x="577" y="782"/>
                </a:lnTo>
                <a:lnTo>
                  <a:pt x="577" y="782"/>
                </a:lnTo>
                <a:lnTo>
                  <a:pt x="607" y="762"/>
                </a:lnTo>
                <a:lnTo>
                  <a:pt x="621" y="751"/>
                </a:lnTo>
                <a:lnTo>
                  <a:pt x="636" y="738"/>
                </a:lnTo>
                <a:lnTo>
                  <a:pt x="636" y="738"/>
                </a:lnTo>
                <a:lnTo>
                  <a:pt x="603" y="762"/>
                </a:lnTo>
                <a:lnTo>
                  <a:pt x="588" y="773"/>
                </a:lnTo>
                <a:lnTo>
                  <a:pt x="572" y="780"/>
                </a:lnTo>
                <a:lnTo>
                  <a:pt x="572" y="780"/>
                </a:lnTo>
                <a:lnTo>
                  <a:pt x="572" y="784"/>
                </a:lnTo>
                <a:lnTo>
                  <a:pt x="570" y="784"/>
                </a:lnTo>
                <a:lnTo>
                  <a:pt x="570" y="784"/>
                </a:lnTo>
                <a:lnTo>
                  <a:pt x="537" y="800"/>
                </a:lnTo>
                <a:lnTo>
                  <a:pt x="505" y="817"/>
                </a:lnTo>
                <a:lnTo>
                  <a:pt x="505" y="817"/>
                </a:lnTo>
                <a:lnTo>
                  <a:pt x="502" y="815"/>
                </a:lnTo>
                <a:lnTo>
                  <a:pt x="498" y="817"/>
                </a:lnTo>
                <a:lnTo>
                  <a:pt x="489" y="819"/>
                </a:lnTo>
                <a:lnTo>
                  <a:pt x="480" y="822"/>
                </a:lnTo>
                <a:lnTo>
                  <a:pt x="476" y="822"/>
                </a:lnTo>
                <a:lnTo>
                  <a:pt x="472" y="820"/>
                </a:lnTo>
                <a:lnTo>
                  <a:pt x="472" y="820"/>
                </a:lnTo>
                <a:lnTo>
                  <a:pt x="472" y="815"/>
                </a:lnTo>
                <a:lnTo>
                  <a:pt x="476" y="808"/>
                </a:lnTo>
                <a:lnTo>
                  <a:pt x="480" y="804"/>
                </a:lnTo>
                <a:lnTo>
                  <a:pt x="485" y="800"/>
                </a:lnTo>
                <a:lnTo>
                  <a:pt x="485" y="800"/>
                </a:lnTo>
                <a:lnTo>
                  <a:pt x="478" y="802"/>
                </a:lnTo>
                <a:lnTo>
                  <a:pt x="472" y="802"/>
                </a:lnTo>
                <a:lnTo>
                  <a:pt x="461" y="802"/>
                </a:lnTo>
                <a:lnTo>
                  <a:pt x="461" y="802"/>
                </a:lnTo>
                <a:lnTo>
                  <a:pt x="450" y="806"/>
                </a:lnTo>
                <a:lnTo>
                  <a:pt x="447" y="808"/>
                </a:lnTo>
                <a:lnTo>
                  <a:pt x="443" y="808"/>
                </a:lnTo>
                <a:lnTo>
                  <a:pt x="443" y="808"/>
                </a:lnTo>
                <a:lnTo>
                  <a:pt x="443" y="806"/>
                </a:lnTo>
                <a:lnTo>
                  <a:pt x="441" y="804"/>
                </a:lnTo>
                <a:lnTo>
                  <a:pt x="441" y="804"/>
                </a:lnTo>
                <a:lnTo>
                  <a:pt x="437" y="806"/>
                </a:lnTo>
                <a:lnTo>
                  <a:pt x="437" y="806"/>
                </a:lnTo>
                <a:lnTo>
                  <a:pt x="434" y="808"/>
                </a:lnTo>
                <a:lnTo>
                  <a:pt x="432" y="808"/>
                </a:lnTo>
                <a:lnTo>
                  <a:pt x="432" y="808"/>
                </a:lnTo>
                <a:lnTo>
                  <a:pt x="426" y="808"/>
                </a:lnTo>
                <a:lnTo>
                  <a:pt x="423" y="806"/>
                </a:lnTo>
                <a:lnTo>
                  <a:pt x="423" y="806"/>
                </a:lnTo>
                <a:lnTo>
                  <a:pt x="401" y="808"/>
                </a:lnTo>
                <a:lnTo>
                  <a:pt x="390" y="808"/>
                </a:lnTo>
                <a:lnTo>
                  <a:pt x="379" y="806"/>
                </a:lnTo>
                <a:lnTo>
                  <a:pt x="379" y="806"/>
                </a:lnTo>
                <a:lnTo>
                  <a:pt x="375" y="806"/>
                </a:lnTo>
                <a:lnTo>
                  <a:pt x="375" y="806"/>
                </a:lnTo>
                <a:lnTo>
                  <a:pt x="373" y="804"/>
                </a:lnTo>
                <a:lnTo>
                  <a:pt x="373" y="802"/>
                </a:lnTo>
                <a:lnTo>
                  <a:pt x="373" y="802"/>
                </a:lnTo>
                <a:lnTo>
                  <a:pt x="371" y="804"/>
                </a:lnTo>
                <a:lnTo>
                  <a:pt x="369" y="804"/>
                </a:lnTo>
                <a:lnTo>
                  <a:pt x="369" y="804"/>
                </a:lnTo>
                <a:lnTo>
                  <a:pt x="355" y="800"/>
                </a:lnTo>
                <a:lnTo>
                  <a:pt x="355" y="800"/>
                </a:lnTo>
                <a:lnTo>
                  <a:pt x="345" y="798"/>
                </a:lnTo>
                <a:lnTo>
                  <a:pt x="336" y="795"/>
                </a:lnTo>
                <a:lnTo>
                  <a:pt x="320" y="787"/>
                </a:lnTo>
                <a:lnTo>
                  <a:pt x="320" y="787"/>
                </a:lnTo>
                <a:lnTo>
                  <a:pt x="320" y="785"/>
                </a:lnTo>
                <a:lnTo>
                  <a:pt x="320" y="785"/>
                </a:lnTo>
                <a:lnTo>
                  <a:pt x="321" y="784"/>
                </a:lnTo>
                <a:lnTo>
                  <a:pt x="320" y="784"/>
                </a:lnTo>
                <a:lnTo>
                  <a:pt x="320" y="784"/>
                </a:lnTo>
                <a:lnTo>
                  <a:pt x="301" y="769"/>
                </a:lnTo>
                <a:lnTo>
                  <a:pt x="301" y="769"/>
                </a:lnTo>
                <a:lnTo>
                  <a:pt x="294" y="762"/>
                </a:lnTo>
                <a:lnTo>
                  <a:pt x="294" y="762"/>
                </a:lnTo>
                <a:lnTo>
                  <a:pt x="292" y="758"/>
                </a:lnTo>
                <a:lnTo>
                  <a:pt x="290" y="758"/>
                </a:lnTo>
                <a:lnTo>
                  <a:pt x="290" y="758"/>
                </a:lnTo>
                <a:lnTo>
                  <a:pt x="290" y="756"/>
                </a:lnTo>
                <a:lnTo>
                  <a:pt x="290" y="756"/>
                </a:lnTo>
                <a:lnTo>
                  <a:pt x="290" y="756"/>
                </a:lnTo>
                <a:lnTo>
                  <a:pt x="290" y="756"/>
                </a:lnTo>
                <a:lnTo>
                  <a:pt x="292" y="758"/>
                </a:lnTo>
                <a:lnTo>
                  <a:pt x="292" y="758"/>
                </a:lnTo>
                <a:lnTo>
                  <a:pt x="292" y="758"/>
                </a:lnTo>
                <a:lnTo>
                  <a:pt x="292" y="758"/>
                </a:lnTo>
                <a:lnTo>
                  <a:pt x="287" y="752"/>
                </a:lnTo>
                <a:lnTo>
                  <a:pt x="287" y="752"/>
                </a:lnTo>
                <a:lnTo>
                  <a:pt x="287" y="752"/>
                </a:lnTo>
                <a:lnTo>
                  <a:pt x="287" y="752"/>
                </a:lnTo>
                <a:lnTo>
                  <a:pt x="287" y="751"/>
                </a:lnTo>
                <a:lnTo>
                  <a:pt x="287" y="751"/>
                </a:lnTo>
                <a:lnTo>
                  <a:pt x="288" y="749"/>
                </a:lnTo>
                <a:lnTo>
                  <a:pt x="288" y="749"/>
                </a:lnTo>
                <a:lnTo>
                  <a:pt x="287" y="747"/>
                </a:lnTo>
                <a:lnTo>
                  <a:pt x="287" y="749"/>
                </a:lnTo>
                <a:lnTo>
                  <a:pt x="285" y="749"/>
                </a:lnTo>
                <a:lnTo>
                  <a:pt x="283" y="749"/>
                </a:lnTo>
                <a:lnTo>
                  <a:pt x="283" y="749"/>
                </a:lnTo>
                <a:lnTo>
                  <a:pt x="285" y="743"/>
                </a:lnTo>
                <a:lnTo>
                  <a:pt x="285" y="743"/>
                </a:lnTo>
                <a:lnTo>
                  <a:pt x="272" y="721"/>
                </a:lnTo>
                <a:lnTo>
                  <a:pt x="272" y="721"/>
                </a:lnTo>
                <a:lnTo>
                  <a:pt x="266" y="708"/>
                </a:lnTo>
                <a:lnTo>
                  <a:pt x="261" y="694"/>
                </a:lnTo>
                <a:lnTo>
                  <a:pt x="261" y="694"/>
                </a:lnTo>
                <a:lnTo>
                  <a:pt x="257" y="679"/>
                </a:lnTo>
                <a:lnTo>
                  <a:pt x="255" y="664"/>
                </a:lnTo>
                <a:lnTo>
                  <a:pt x="253" y="648"/>
                </a:lnTo>
                <a:lnTo>
                  <a:pt x="255" y="631"/>
                </a:lnTo>
                <a:lnTo>
                  <a:pt x="255" y="631"/>
                </a:lnTo>
                <a:lnTo>
                  <a:pt x="257" y="603"/>
                </a:lnTo>
                <a:lnTo>
                  <a:pt x="259" y="590"/>
                </a:lnTo>
                <a:lnTo>
                  <a:pt x="263" y="578"/>
                </a:lnTo>
                <a:lnTo>
                  <a:pt x="263" y="578"/>
                </a:lnTo>
                <a:lnTo>
                  <a:pt x="266" y="561"/>
                </a:lnTo>
                <a:lnTo>
                  <a:pt x="270" y="545"/>
                </a:lnTo>
                <a:lnTo>
                  <a:pt x="283" y="513"/>
                </a:lnTo>
                <a:lnTo>
                  <a:pt x="283" y="513"/>
                </a:lnTo>
                <a:lnTo>
                  <a:pt x="296" y="491"/>
                </a:lnTo>
                <a:lnTo>
                  <a:pt x="307" y="471"/>
                </a:lnTo>
                <a:lnTo>
                  <a:pt x="307" y="471"/>
                </a:lnTo>
                <a:lnTo>
                  <a:pt x="309" y="465"/>
                </a:lnTo>
                <a:lnTo>
                  <a:pt x="310" y="462"/>
                </a:lnTo>
                <a:lnTo>
                  <a:pt x="310" y="462"/>
                </a:lnTo>
                <a:lnTo>
                  <a:pt x="314" y="458"/>
                </a:lnTo>
                <a:lnTo>
                  <a:pt x="320" y="453"/>
                </a:lnTo>
                <a:lnTo>
                  <a:pt x="320" y="453"/>
                </a:lnTo>
                <a:lnTo>
                  <a:pt x="329" y="438"/>
                </a:lnTo>
                <a:lnTo>
                  <a:pt x="334" y="430"/>
                </a:lnTo>
                <a:lnTo>
                  <a:pt x="340" y="423"/>
                </a:lnTo>
                <a:lnTo>
                  <a:pt x="340" y="423"/>
                </a:lnTo>
                <a:lnTo>
                  <a:pt x="353" y="408"/>
                </a:lnTo>
                <a:lnTo>
                  <a:pt x="360" y="401"/>
                </a:lnTo>
                <a:lnTo>
                  <a:pt x="366" y="395"/>
                </a:lnTo>
                <a:lnTo>
                  <a:pt x="366" y="395"/>
                </a:lnTo>
                <a:lnTo>
                  <a:pt x="371" y="390"/>
                </a:lnTo>
                <a:lnTo>
                  <a:pt x="371" y="390"/>
                </a:lnTo>
                <a:lnTo>
                  <a:pt x="375" y="384"/>
                </a:lnTo>
                <a:lnTo>
                  <a:pt x="375" y="384"/>
                </a:lnTo>
                <a:lnTo>
                  <a:pt x="380" y="377"/>
                </a:lnTo>
                <a:lnTo>
                  <a:pt x="380" y="377"/>
                </a:lnTo>
                <a:lnTo>
                  <a:pt x="388" y="373"/>
                </a:lnTo>
                <a:lnTo>
                  <a:pt x="393" y="368"/>
                </a:lnTo>
                <a:lnTo>
                  <a:pt x="393" y="368"/>
                </a:lnTo>
                <a:lnTo>
                  <a:pt x="410" y="353"/>
                </a:lnTo>
                <a:lnTo>
                  <a:pt x="417" y="346"/>
                </a:lnTo>
                <a:lnTo>
                  <a:pt x="424" y="340"/>
                </a:lnTo>
                <a:lnTo>
                  <a:pt x="424" y="340"/>
                </a:lnTo>
                <a:lnTo>
                  <a:pt x="448" y="327"/>
                </a:lnTo>
                <a:lnTo>
                  <a:pt x="461" y="320"/>
                </a:lnTo>
                <a:lnTo>
                  <a:pt x="470" y="313"/>
                </a:lnTo>
                <a:lnTo>
                  <a:pt x="470" y="313"/>
                </a:lnTo>
                <a:lnTo>
                  <a:pt x="528" y="289"/>
                </a:lnTo>
                <a:lnTo>
                  <a:pt x="528" y="289"/>
                </a:lnTo>
                <a:lnTo>
                  <a:pt x="539" y="287"/>
                </a:lnTo>
                <a:lnTo>
                  <a:pt x="550" y="285"/>
                </a:lnTo>
                <a:lnTo>
                  <a:pt x="561" y="280"/>
                </a:lnTo>
                <a:lnTo>
                  <a:pt x="572" y="278"/>
                </a:lnTo>
                <a:lnTo>
                  <a:pt x="572" y="278"/>
                </a:lnTo>
                <a:lnTo>
                  <a:pt x="577" y="280"/>
                </a:lnTo>
                <a:lnTo>
                  <a:pt x="577" y="280"/>
                </a:lnTo>
                <a:lnTo>
                  <a:pt x="594" y="278"/>
                </a:lnTo>
                <a:lnTo>
                  <a:pt x="612" y="276"/>
                </a:lnTo>
                <a:lnTo>
                  <a:pt x="612" y="276"/>
                </a:lnTo>
                <a:lnTo>
                  <a:pt x="627" y="274"/>
                </a:lnTo>
                <a:lnTo>
                  <a:pt x="634" y="274"/>
                </a:lnTo>
                <a:lnTo>
                  <a:pt x="642" y="276"/>
                </a:lnTo>
                <a:lnTo>
                  <a:pt x="642" y="276"/>
                </a:lnTo>
                <a:lnTo>
                  <a:pt x="645" y="274"/>
                </a:lnTo>
                <a:lnTo>
                  <a:pt x="651" y="276"/>
                </a:lnTo>
                <a:lnTo>
                  <a:pt x="658" y="280"/>
                </a:lnTo>
                <a:lnTo>
                  <a:pt x="658" y="280"/>
                </a:lnTo>
                <a:lnTo>
                  <a:pt x="667" y="281"/>
                </a:lnTo>
                <a:lnTo>
                  <a:pt x="675" y="281"/>
                </a:lnTo>
                <a:lnTo>
                  <a:pt x="675" y="281"/>
                </a:lnTo>
                <a:lnTo>
                  <a:pt x="680" y="285"/>
                </a:lnTo>
                <a:lnTo>
                  <a:pt x="680" y="285"/>
                </a:lnTo>
                <a:lnTo>
                  <a:pt x="688" y="287"/>
                </a:lnTo>
                <a:lnTo>
                  <a:pt x="695" y="287"/>
                </a:lnTo>
                <a:lnTo>
                  <a:pt x="695" y="287"/>
                </a:lnTo>
                <a:lnTo>
                  <a:pt x="700" y="291"/>
                </a:lnTo>
                <a:lnTo>
                  <a:pt x="706" y="296"/>
                </a:lnTo>
                <a:lnTo>
                  <a:pt x="711" y="300"/>
                </a:lnTo>
                <a:lnTo>
                  <a:pt x="717" y="302"/>
                </a:lnTo>
                <a:lnTo>
                  <a:pt x="717" y="302"/>
                </a:lnTo>
                <a:lnTo>
                  <a:pt x="724" y="313"/>
                </a:lnTo>
                <a:lnTo>
                  <a:pt x="724" y="313"/>
                </a:lnTo>
                <a:lnTo>
                  <a:pt x="728" y="318"/>
                </a:lnTo>
                <a:lnTo>
                  <a:pt x="728" y="318"/>
                </a:lnTo>
                <a:lnTo>
                  <a:pt x="730" y="318"/>
                </a:lnTo>
                <a:lnTo>
                  <a:pt x="730" y="318"/>
                </a:lnTo>
                <a:lnTo>
                  <a:pt x="730" y="318"/>
                </a:lnTo>
                <a:lnTo>
                  <a:pt x="728" y="316"/>
                </a:lnTo>
                <a:lnTo>
                  <a:pt x="728" y="316"/>
                </a:lnTo>
                <a:lnTo>
                  <a:pt x="728" y="316"/>
                </a:lnTo>
                <a:lnTo>
                  <a:pt x="728" y="316"/>
                </a:lnTo>
                <a:lnTo>
                  <a:pt x="728" y="316"/>
                </a:lnTo>
                <a:lnTo>
                  <a:pt x="728" y="316"/>
                </a:lnTo>
                <a:lnTo>
                  <a:pt x="732" y="320"/>
                </a:lnTo>
                <a:lnTo>
                  <a:pt x="734" y="322"/>
                </a:lnTo>
                <a:lnTo>
                  <a:pt x="734" y="322"/>
                </a:lnTo>
                <a:lnTo>
                  <a:pt x="735" y="322"/>
                </a:lnTo>
                <a:lnTo>
                  <a:pt x="735" y="322"/>
                </a:lnTo>
                <a:lnTo>
                  <a:pt x="735" y="324"/>
                </a:lnTo>
                <a:lnTo>
                  <a:pt x="735" y="324"/>
                </a:lnTo>
                <a:lnTo>
                  <a:pt x="735" y="326"/>
                </a:lnTo>
                <a:lnTo>
                  <a:pt x="735" y="326"/>
                </a:lnTo>
                <a:lnTo>
                  <a:pt x="737" y="329"/>
                </a:lnTo>
                <a:lnTo>
                  <a:pt x="737" y="329"/>
                </a:lnTo>
                <a:lnTo>
                  <a:pt x="745" y="337"/>
                </a:lnTo>
                <a:lnTo>
                  <a:pt x="745" y="337"/>
                </a:lnTo>
                <a:lnTo>
                  <a:pt x="750" y="346"/>
                </a:lnTo>
                <a:lnTo>
                  <a:pt x="754" y="355"/>
                </a:lnTo>
                <a:lnTo>
                  <a:pt x="754" y="355"/>
                </a:lnTo>
                <a:lnTo>
                  <a:pt x="754" y="362"/>
                </a:lnTo>
                <a:lnTo>
                  <a:pt x="754" y="366"/>
                </a:lnTo>
                <a:lnTo>
                  <a:pt x="757" y="370"/>
                </a:lnTo>
                <a:lnTo>
                  <a:pt x="757" y="370"/>
                </a:lnTo>
                <a:lnTo>
                  <a:pt x="756" y="373"/>
                </a:lnTo>
                <a:lnTo>
                  <a:pt x="757" y="379"/>
                </a:lnTo>
                <a:lnTo>
                  <a:pt x="759" y="388"/>
                </a:lnTo>
                <a:lnTo>
                  <a:pt x="759" y="388"/>
                </a:lnTo>
                <a:lnTo>
                  <a:pt x="759" y="399"/>
                </a:lnTo>
                <a:lnTo>
                  <a:pt x="757" y="410"/>
                </a:lnTo>
                <a:lnTo>
                  <a:pt x="757" y="410"/>
                </a:lnTo>
                <a:lnTo>
                  <a:pt x="757" y="427"/>
                </a:lnTo>
                <a:lnTo>
                  <a:pt x="756" y="436"/>
                </a:lnTo>
                <a:lnTo>
                  <a:pt x="754" y="440"/>
                </a:lnTo>
                <a:lnTo>
                  <a:pt x="750" y="443"/>
                </a:lnTo>
                <a:lnTo>
                  <a:pt x="750" y="443"/>
                </a:lnTo>
                <a:lnTo>
                  <a:pt x="745" y="443"/>
                </a:lnTo>
                <a:lnTo>
                  <a:pt x="743" y="445"/>
                </a:lnTo>
                <a:lnTo>
                  <a:pt x="743" y="447"/>
                </a:lnTo>
                <a:lnTo>
                  <a:pt x="746" y="451"/>
                </a:lnTo>
                <a:lnTo>
                  <a:pt x="746" y="451"/>
                </a:lnTo>
                <a:lnTo>
                  <a:pt x="752" y="456"/>
                </a:lnTo>
                <a:lnTo>
                  <a:pt x="754" y="460"/>
                </a:lnTo>
                <a:lnTo>
                  <a:pt x="752" y="464"/>
                </a:lnTo>
                <a:lnTo>
                  <a:pt x="752" y="464"/>
                </a:lnTo>
                <a:lnTo>
                  <a:pt x="748" y="465"/>
                </a:lnTo>
                <a:lnTo>
                  <a:pt x="745" y="467"/>
                </a:lnTo>
                <a:lnTo>
                  <a:pt x="735" y="467"/>
                </a:lnTo>
                <a:lnTo>
                  <a:pt x="735" y="467"/>
                </a:lnTo>
                <a:lnTo>
                  <a:pt x="732" y="471"/>
                </a:lnTo>
                <a:lnTo>
                  <a:pt x="732" y="473"/>
                </a:lnTo>
                <a:lnTo>
                  <a:pt x="732" y="480"/>
                </a:lnTo>
                <a:lnTo>
                  <a:pt x="732" y="480"/>
                </a:lnTo>
                <a:lnTo>
                  <a:pt x="730" y="482"/>
                </a:lnTo>
                <a:lnTo>
                  <a:pt x="724" y="486"/>
                </a:lnTo>
                <a:lnTo>
                  <a:pt x="721" y="487"/>
                </a:lnTo>
                <a:lnTo>
                  <a:pt x="717" y="491"/>
                </a:lnTo>
                <a:lnTo>
                  <a:pt x="717" y="491"/>
                </a:lnTo>
                <a:close/>
                <a:moveTo>
                  <a:pt x="478" y="964"/>
                </a:moveTo>
                <a:lnTo>
                  <a:pt x="478" y="964"/>
                </a:lnTo>
                <a:lnTo>
                  <a:pt x="478" y="966"/>
                </a:lnTo>
                <a:lnTo>
                  <a:pt x="480" y="966"/>
                </a:lnTo>
                <a:lnTo>
                  <a:pt x="480" y="966"/>
                </a:lnTo>
                <a:lnTo>
                  <a:pt x="478" y="968"/>
                </a:lnTo>
                <a:lnTo>
                  <a:pt x="476" y="968"/>
                </a:lnTo>
                <a:lnTo>
                  <a:pt x="474" y="966"/>
                </a:lnTo>
                <a:lnTo>
                  <a:pt x="478" y="964"/>
                </a:lnTo>
                <a:lnTo>
                  <a:pt x="478" y="964"/>
                </a:lnTo>
                <a:close/>
                <a:moveTo>
                  <a:pt x="480" y="962"/>
                </a:moveTo>
                <a:lnTo>
                  <a:pt x="480" y="962"/>
                </a:lnTo>
                <a:lnTo>
                  <a:pt x="494" y="957"/>
                </a:lnTo>
                <a:lnTo>
                  <a:pt x="502" y="955"/>
                </a:lnTo>
                <a:lnTo>
                  <a:pt x="509" y="955"/>
                </a:lnTo>
                <a:lnTo>
                  <a:pt x="509" y="955"/>
                </a:lnTo>
                <a:lnTo>
                  <a:pt x="509" y="953"/>
                </a:lnTo>
                <a:lnTo>
                  <a:pt x="509" y="951"/>
                </a:lnTo>
                <a:lnTo>
                  <a:pt x="507" y="949"/>
                </a:lnTo>
                <a:lnTo>
                  <a:pt x="509" y="947"/>
                </a:lnTo>
                <a:lnTo>
                  <a:pt x="509" y="947"/>
                </a:lnTo>
                <a:lnTo>
                  <a:pt x="516" y="949"/>
                </a:lnTo>
                <a:lnTo>
                  <a:pt x="526" y="947"/>
                </a:lnTo>
                <a:lnTo>
                  <a:pt x="526" y="947"/>
                </a:lnTo>
                <a:lnTo>
                  <a:pt x="526" y="949"/>
                </a:lnTo>
                <a:lnTo>
                  <a:pt x="524" y="951"/>
                </a:lnTo>
                <a:lnTo>
                  <a:pt x="520" y="953"/>
                </a:lnTo>
                <a:lnTo>
                  <a:pt x="516" y="957"/>
                </a:lnTo>
                <a:lnTo>
                  <a:pt x="515" y="958"/>
                </a:lnTo>
                <a:lnTo>
                  <a:pt x="515" y="960"/>
                </a:lnTo>
                <a:lnTo>
                  <a:pt x="515" y="960"/>
                </a:lnTo>
                <a:lnTo>
                  <a:pt x="507" y="962"/>
                </a:lnTo>
                <a:lnTo>
                  <a:pt x="505" y="962"/>
                </a:lnTo>
                <a:lnTo>
                  <a:pt x="504" y="966"/>
                </a:lnTo>
                <a:lnTo>
                  <a:pt x="504" y="966"/>
                </a:lnTo>
                <a:lnTo>
                  <a:pt x="496" y="966"/>
                </a:lnTo>
                <a:lnTo>
                  <a:pt x="493" y="968"/>
                </a:lnTo>
                <a:lnTo>
                  <a:pt x="487" y="969"/>
                </a:lnTo>
                <a:lnTo>
                  <a:pt x="482" y="969"/>
                </a:lnTo>
                <a:lnTo>
                  <a:pt x="482" y="969"/>
                </a:lnTo>
                <a:lnTo>
                  <a:pt x="482" y="968"/>
                </a:lnTo>
                <a:lnTo>
                  <a:pt x="482" y="966"/>
                </a:lnTo>
                <a:lnTo>
                  <a:pt x="480" y="964"/>
                </a:lnTo>
                <a:lnTo>
                  <a:pt x="480" y="962"/>
                </a:lnTo>
                <a:lnTo>
                  <a:pt x="480" y="96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" name="Freeform 4813"/>
          <p:cNvSpPr>
            <a:spLocks noEditPoints="1"/>
          </p:cNvSpPr>
          <p:nvPr/>
        </p:nvSpPr>
        <p:spPr bwMode="auto">
          <a:xfrm flipH="1">
            <a:off x="8079538" y="2798361"/>
            <a:ext cx="1458175" cy="1332100"/>
          </a:xfrm>
          <a:custGeom>
            <a:avLst/>
            <a:gdLst>
              <a:gd name="T0" fmla="*/ 684 w 1225"/>
              <a:gd name="T1" fmla="*/ 587 h 1120"/>
              <a:gd name="T2" fmla="*/ 721 w 1225"/>
              <a:gd name="T3" fmla="*/ 718 h 1120"/>
              <a:gd name="T4" fmla="*/ 774 w 1225"/>
              <a:gd name="T5" fmla="*/ 813 h 1120"/>
              <a:gd name="T6" fmla="*/ 943 w 1225"/>
              <a:gd name="T7" fmla="*/ 903 h 1120"/>
              <a:gd name="T8" fmla="*/ 1074 w 1225"/>
              <a:gd name="T9" fmla="*/ 874 h 1120"/>
              <a:gd name="T10" fmla="*/ 1157 w 1225"/>
              <a:gd name="T11" fmla="*/ 771 h 1120"/>
              <a:gd name="T12" fmla="*/ 1203 w 1225"/>
              <a:gd name="T13" fmla="*/ 683 h 1120"/>
              <a:gd name="T14" fmla="*/ 1216 w 1225"/>
              <a:gd name="T15" fmla="*/ 567 h 1120"/>
              <a:gd name="T16" fmla="*/ 1186 w 1225"/>
              <a:gd name="T17" fmla="*/ 392 h 1120"/>
              <a:gd name="T18" fmla="*/ 1129 w 1225"/>
              <a:gd name="T19" fmla="*/ 243 h 1120"/>
              <a:gd name="T20" fmla="*/ 1059 w 1225"/>
              <a:gd name="T21" fmla="*/ 145 h 1120"/>
              <a:gd name="T22" fmla="*/ 989 w 1225"/>
              <a:gd name="T23" fmla="*/ 90 h 1120"/>
              <a:gd name="T24" fmla="*/ 796 w 1225"/>
              <a:gd name="T25" fmla="*/ 6 h 1120"/>
              <a:gd name="T26" fmla="*/ 651 w 1225"/>
              <a:gd name="T27" fmla="*/ 0 h 1120"/>
              <a:gd name="T28" fmla="*/ 458 w 1225"/>
              <a:gd name="T29" fmla="*/ 44 h 1120"/>
              <a:gd name="T30" fmla="*/ 290 w 1225"/>
              <a:gd name="T31" fmla="*/ 142 h 1120"/>
              <a:gd name="T32" fmla="*/ 191 w 1225"/>
              <a:gd name="T33" fmla="*/ 234 h 1120"/>
              <a:gd name="T34" fmla="*/ 64 w 1225"/>
              <a:gd name="T35" fmla="*/ 416 h 1120"/>
              <a:gd name="T36" fmla="*/ 3 w 1225"/>
              <a:gd name="T37" fmla="*/ 760 h 1120"/>
              <a:gd name="T38" fmla="*/ 117 w 1225"/>
              <a:gd name="T39" fmla="*/ 1012 h 1120"/>
              <a:gd name="T40" fmla="*/ 138 w 1225"/>
              <a:gd name="T41" fmla="*/ 1034 h 1120"/>
              <a:gd name="T42" fmla="*/ 209 w 1225"/>
              <a:gd name="T43" fmla="*/ 1084 h 1120"/>
              <a:gd name="T44" fmla="*/ 301 w 1225"/>
              <a:gd name="T45" fmla="*/ 1117 h 1120"/>
              <a:gd name="T46" fmla="*/ 436 w 1225"/>
              <a:gd name="T47" fmla="*/ 1117 h 1120"/>
              <a:gd name="T48" fmla="*/ 478 w 1225"/>
              <a:gd name="T49" fmla="*/ 1096 h 1120"/>
              <a:gd name="T50" fmla="*/ 539 w 1225"/>
              <a:gd name="T51" fmla="*/ 1078 h 1120"/>
              <a:gd name="T52" fmla="*/ 583 w 1225"/>
              <a:gd name="T53" fmla="*/ 1058 h 1120"/>
              <a:gd name="T54" fmla="*/ 623 w 1225"/>
              <a:gd name="T55" fmla="*/ 1021 h 1120"/>
              <a:gd name="T56" fmla="*/ 690 w 1225"/>
              <a:gd name="T57" fmla="*/ 975 h 1120"/>
              <a:gd name="T58" fmla="*/ 633 w 1225"/>
              <a:gd name="T59" fmla="*/ 1003 h 1120"/>
              <a:gd name="T60" fmla="*/ 579 w 1225"/>
              <a:gd name="T61" fmla="*/ 1017 h 1120"/>
              <a:gd name="T62" fmla="*/ 620 w 1225"/>
              <a:gd name="T63" fmla="*/ 982 h 1120"/>
              <a:gd name="T64" fmla="*/ 570 w 1225"/>
              <a:gd name="T65" fmla="*/ 993 h 1120"/>
              <a:gd name="T66" fmla="*/ 511 w 1225"/>
              <a:gd name="T67" fmla="*/ 1006 h 1120"/>
              <a:gd name="T68" fmla="*/ 535 w 1225"/>
              <a:gd name="T69" fmla="*/ 986 h 1120"/>
              <a:gd name="T70" fmla="*/ 653 w 1225"/>
              <a:gd name="T71" fmla="*/ 916 h 1120"/>
              <a:gd name="T72" fmla="*/ 524 w 1225"/>
              <a:gd name="T73" fmla="*/ 947 h 1120"/>
              <a:gd name="T74" fmla="*/ 474 w 1225"/>
              <a:gd name="T75" fmla="*/ 916 h 1120"/>
              <a:gd name="T76" fmla="*/ 511 w 1225"/>
              <a:gd name="T77" fmla="*/ 883 h 1120"/>
              <a:gd name="T78" fmla="*/ 658 w 1225"/>
              <a:gd name="T79" fmla="*/ 767 h 1120"/>
              <a:gd name="T80" fmla="*/ 537 w 1225"/>
              <a:gd name="T81" fmla="*/ 837 h 1120"/>
              <a:gd name="T82" fmla="*/ 489 w 1225"/>
              <a:gd name="T83" fmla="*/ 815 h 1120"/>
              <a:gd name="T84" fmla="*/ 454 w 1225"/>
              <a:gd name="T85" fmla="*/ 813 h 1120"/>
              <a:gd name="T86" fmla="*/ 412 w 1225"/>
              <a:gd name="T87" fmla="*/ 802 h 1120"/>
              <a:gd name="T88" fmla="*/ 395 w 1225"/>
              <a:gd name="T89" fmla="*/ 776 h 1120"/>
              <a:gd name="T90" fmla="*/ 393 w 1225"/>
              <a:gd name="T91" fmla="*/ 773 h 1120"/>
              <a:gd name="T92" fmla="*/ 386 w 1225"/>
              <a:gd name="T93" fmla="*/ 666 h 1120"/>
              <a:gd name="T94" fmla="*/ 439 w 1225"/>
              <a:gd name="T95" fmla="*/ 550 h 1120"/>
              <a:gd name="T96" fmla="*/ 469 w 1225"/>
              <a:gd name="T97" fmla="*/ 513 h 1120"/>
              <a:gd name="T98" fmla="*/ 518 w 1225"/>
              <a:gd name="T99" fmla="*/ 464 h 1120"/>
              <a:gd name="T100" fmla="*/ 644 w 1225"/>
              <a:gd name="T101" fmla="*/ 416 h 1120"/>
              <a:gd name="T102" fmla="*/ 712 w 1225"/>
              <a:gd name="T103" fmla="*/ 418 h 1120"/>
              <a:gd name="T104" fmla="*/ 734 w 1225"/>
              <a:gd name="T105" fmla="*/ 438 h 1120"/>
              <a:gd name="T106" fmla="*/ 739 w 1225"/>
              <a:gd name="T107" fmla="*/ 440 h 1120"/>
              <a:gd name="T108" fmla="*/ 741 w 1225"/>
              <a:gd name="T109" fmla="*/ 460 h 1120"/>
              <a:gd name="T110" fmla="*/ 715 w 1225"/>
              <a:gd name="T111" fmla="*/ 508 h 1120"/>
              <a:gd name="T112" fmla="*/ 701 w 1225"/>
              <a:gd name="T113" fmla="*/ 532 h 1120"/>
              <a:gd name="T114" fmla="*/ 539 w 1225"/>
              <a:gd name="T115" fmla="*/ 1049 h 1120"/>
              <a:gd name="T116" fmla="*/ 576 w 1225"/>
              <a:gd name="T117" fmla="*/ 1043 h 1120"/>
              <a:gd name="T118" fmla="*/ 539 w 1225"/>
              <a:gd name="T119" fmla="*/ 1049 h 1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25" h="1120">
                <a:moveTo>
                  <a:pt x="686" y="535"/>
                </a:moveTo>
                <a:lnTo>
                  <a:pt x="686" y="535"/>
                </a:lnTo>
                <a:lnTo>
                  <a:pt x="688" y="539"/>
                </a:lnTo>
                <a:lnTo>
                  <a:pt x="690" y="545"/>
                </a:lnTo>
                <a:lnTo>
                  <a:pt x="690" y="545"/>
                </a:lnTo>
                <a:lnTo>
                  <a:pt x="688" y="546"/>
                </a:lnTo>
                <a:lnTo>
                  <a:pt x="684" y="550"/>
                </a:lnTo>
                <a:lnTo>
                  <a:pt x="682" y="554"/>
                </a:lnTo>
                <a:lnTo>
                  <a:pt x="680" y="557"/>
                </a:lnTo>
                <a:lnTo>
                  <a:pt x="680" y="557"/>
                </a:lnTo>
                <a:lnTo>
                  <a:pt x="684" y="567"/>
                </a:lnTo>
                <a:lnTo>
                  <a:pt x="684" y="572"/>
                </a:lnTo>
                <a:lnTo>
                  <a:pt x="684" y="576"/>
                </a:lnTo>
                <a:lnTo>
                  <a:pt x="684" y="576"/>
                </a:lnTo>
                <a:lnTo>
                  <a:pt x="684" y="581"/>
                </a:lnTo>
                <a:lnTo>
                  <a:pt x="684" y="587"/>
                </a:lnTo>
                <a:lnTo>
                  <a:pt x="684" y="587"/>
                </a:lnTo>
                <a:lnTo>
                  <a:pt x="684" y="600"/>
                </a:lnTo>
                <a:lnTo>
                  <a:pt x="684" y="605"/>
                </a:lnTo>
                <a:lnTo>
                  <a:pt x="690" y="613"/>
                </a:lnTo>
                <a:lnTo>
                  <a:pt x="690" y="613"/>
                </a:lnTo>
                <a:lnTo>
                  <a:pt x="691" y="620"/>
                </a:lnTo>
                <a:lnTo>
                  <a:pt x="693" y="627"/>
                </a:lnTo>
                <a:lnTo>
                  <a:pt x="697" y="642"/>
                </a:lnTo>
                <a:lnTo>
                  <a:pt x="697" y="642"/>
                </a:lnTo>
                <a:lnTo>
                  <a:pt x="695" y="644"/>
                </a:lnTo>
                <a:lnTo>
                  <a:pt x="695" y="646"/>
                </a:lnTo>
                <a:lnTo>
                  <a:pt x="695" y="646"/>
                </a:lnTo>
                <a:lnTo>
                  <a:pt x="702" y="666"/>
                </a:lnTo>
                <a:lnTo>
                  <a:pt x="712" y="686"/>
                </a:lnTo>
                <a:lnTo>
                  <a:pt x="719" y="706"/>
                </a:lnTo>
                <a:lnTo>
                  <a:pt x="721" y="718"/>
                </a:lnTo>
                <a:lnTo>
                  <a:pt x="719" y="729"/>
                </a:lnTo>
                <a:lnTo>
                  <a:pt x="719" y="729"/>
                </a:lnTo>
                <a:lnTo>
                  <a:pt x="728" y="740"/>
                </a:lnTo>
                <a:lnTo>
                  <a:pt x="736" y="752"/>
                </a:lnTo>
                <a:lnTo>
                  <a:pt x="736" y="752"/>
                </a:lnTo>
                <a:lnTo>
                  <a:pt x="737" y="760"/>
                </a:lnTo>
                <a:lnTo>
                  <a:pt x="739" y="765"/>
                </a:lnTo>
                <a:lnTo>
                  <a:pt x="739" y="765"/>
                </a:lnTo>
                <a:lnTo>
                  <a:pt x="747" y="776"/>
                </a:lnTo>
                <a:lnTo>
                  <a:pt x="756" y="787"/>
                </a:lnTo>
                <a:lnTo>
                  <a:pt x="763" y="797"/>
                </a:lnTo>
                <a:lnTo>
                  <a:pt x="767" y="802"/>
                </a:lnTo>
                <a:lnTo>
                  <a:pt x="767" y="808"/>
                </a:lnTo>
                <a:lnTo>
                  <a:pt x="767" y="808"/>
                </a:lnTo>
                <a:lnTo>
                  <a:pt x="771" y="811"/>
                </a:lnTo>
                <a:lnTo>
                  <a:pt x="774" y="813"/>
                </a:lnTo>
                <a:lnTo>
                  <a:pt x="774" y="813"/>
                </a:lnTo>
                <a:lnTo>
                  <a:pt x="793" y="830"/>
                </a:lnTo>
                <a:lnTo>
                  <a:pt x="809" y="844"/>
                </a:lnTo>
                <a:lnTo>
                  <a:pt x="824" y="857"/>
                </a:lnTo>
                <a:lnTo>
                  <a:pt x="837" y="872"/>
                </a:lnTo>
                <a:lnTo>
                  <a:pt x="837" y="872"/>
                </a:lnTo>
                <a:lnTo>
                  <a:pt x="848" y="878"/>
                </a:lnTo>
                <a:lnTo>
                  <a:pt x="859" y="883"/>
                </a:lnTo>
                <a:lnTo>
                  <a:pt x="870" y="890"/>
                </a:lnTo>
                <a:lnTo>
                  <a:pt x="879" y="896"/>
                </a:lnTo>
                <a:lnTo>
                  <a:pt x="879" y="896"/>
                </a:lnTo>
                <a:lnTo>
                  <a:pt x="896" y="898"/>
                </a:lnTo>
                <a:lnTo>
                  <a:pt x="910" y="900"/>
                </a:lnTo>
                <a:lnTo>
                  <a:pt x="910" y="900"/>
                </a:lnTo>
                <a:lnTo>
                  <a:pt x="927" y="901"/>
                </a:lnTo>
                <a:lnTo>
                  <a:pt x="943" y="903"/>
                </a:lnTo>
                <a:lnTo>
                  <a:pt x="943" y="903"/>
                </a:lnTo>
                <a:lnTo>
                  <a:pt x="949" y="905"/>
                </a:lnTo>
                <a:lnTo>
                  <a:pt x="954" y="907"/>
                </a:lnTo>
                <a:lnTo>
                  <a:pt x="960" y="907"/>
                </a:lnTo>
                <a:lnTo>
                  <a:pt x="966" y="909"/>
                </a:lnTo>
                <a:lnTo>
                  <a:pt x="966" y="909"/>
                </a:lnTo>
                <a:lnTo>
                  <a:pt x="984" y="903"/>
                </a:lnTo>
                <a:lnTo>
                  <a:pt x="1000" y="898"/>
                </a:lnTo>
                <a:lnTo>
                  <a:pt x="1000" y="898"/>
                </a:lnTo>
                <a:lnTo>
                  <a:pt x="1006" y="898"/>
                </a:lnTo>
                <a:lnTo>
                  <a:pt x="1012" y="900"/>
                </a:lnTo>
                <a:lnTo>
                  <a:pt x="1012" y="900"/>
                </a:lnTo>
                <a:lnTo>
                  <a:pt x="1032" y="894"/>
                </a:lnTo>
                <a:lnTo>
                  <a:pt x="1054" y="885"/>
                </a:lnTo>
                <a:lnTo>
                  <a:pt x="1065" y="879"/>
                </a:lnTo>
                <a:lnTo>
                  <a:pt x="1074" y="874"/>
                </a:lnTo>
                <a:lnTo>
                  <a:pt x="1085" y="865"/>
                </a:lnTo>
                <a:lnTo>
                  <a:pt x="1094" y="855"/>
                </a:lnTo>
                <a:lnTo>
                  <a:pt x="1094" y="855"/>
                </a:lnTo>
                <a:lnTo>
                  <a:pt x="1103" y="844"/>
                </a:lnTo>
                <a:lnTo>
                  <a:pt x="1103" y="844"/>
                </a:lnTo>
                <a:lnTo>
                  <a:pt x="1115" y="826"/>
                </a:lnTo>
                <a:lnTo>
                  <a:pt x="1127" y="808"/>
                </a:lnTo>
                <a:lnTo>
                  <a:pt x="1140" y="791"/>
                </a:lnTo>
                <a:lnTo>
                  <a:pt x="1148" y="784"/>
                </a:lnTo>
                <a:lnTo>
                  <a:pt x="1155" y="780"/>
                </a:lnTo>
                <a:lnTo>
                  <a:pt x="1155" y="780"/>
                </a:lnTo>
                <a:lnTo>
                  <a:pt x="1155" y="778"/>
                </a:lnTo>
                <a:lnTo>
                  <a:pt x="1157" y="776"/>
                </a:lnTo>
                <a:lnTo>
                  <a:pt x="1157" y="773"/>
                </a:lnTo>
                <a:lnTo>
                  <a:pt x="1157" y="771"/>
                </a:lnTo>
                <a:lnTo>
                  <a:pt x="1157" y="771"/>
                </a:lnTo>
                <a:lnTo>
                  <a:pt x="1164" y="769"/>
                </a:lnTo>
                <a:lnTo>
                  <a:pt x="1172" y="765"/>
                </a:lnTo>
                <a:lnTo>
                  <a:pt x="1181" y="758"/>
                </a:lnTo>
                <a:lnTo>
                  <a:pt x="1186" y="749"/>
                </a:lnTo>
                <a:lnTo>
                  <a:pt x="1186" y="749"/>
                </a:lnTo>
                <a:lnTo>
                  <a:pt x="1186" y="745"/>
                </a:lnTo>
                <a:lnTo>
                  <a:pt x="1184" y="740"/>
                </a:lnTo>
                <a:lnTo>
                  <a:pt x="1183" y="732"/>
                </a:lnTo>
                <a:lnTo>
                  <a:pt x="1184" y="725"/>
                </a:lnTo>
                <a:lnTo>
                  <a:pt x="1184" y="725"/>
                </a:lnTo>
                <a:lnTo>
                  <a:pt x="1188" y="716"/>
                </a:lnTo>
                <a:lnTo>
                  <a:pt x="1194" y="706"/>
                </a:lnTo>
                <a:lnTo>
                  <a:pt x="1201" y="697"/>
                </a:lnTo>
                <a:lnTo>
                  <a:pt x="1205" y="688"/>
                </a:lnTo>
                <a:lnTo>
                  <a:pt x="1205" y="688"/>
                </a:lnTo>
                <a:lnTo>
                  <a:pt x="1203" y="683"/>
                </a:lnTo>
                <a:lnTo>
                  <a:pt x="1201" y="677"/>
                </a:lnTo>
                <a:lnTo>
                  <a:pt x="1199" y="672"/>
                </a:lnTo>
                <a:lnTo>
                  <a:pt x="1199" y="668"/>
                </a:lnTo>
                <a:lnTo>
                  <a:pt x="1199" y="668"/>
                </a:lnTo>
                <a:lnTo>
                  <a:pt x="1201" y="651"/>
                </a:lnTo>
                <a:lnTo>
                  <a:pt x="1205" y="635"/>
                </a:lnTo>
                <a:lnTo>
                  <a:pt x="1214" y="603"/>
                </a:lnTo>
                <a:lnTo>
                  <a:pt x="1214" y="603"/>
                </a:lnTo>
                <a:lnTo>
                  <a:pt x="1218" y="596"/>
                </a:lnTo>
                <a:lnTo>
                  <a:pt x="1221" y="592"/>
                </a:lnTo>
                <a:lnTo>
                  <a:pt x="1223" y="587"/>
                </a:lnTo>
                <a:lnTo>
                  <a:pt x="1225" y="581"/>
                </a:lnTo>
                <a:lnTo>
                  <a:pt x="1225" y="581"/>
                </a:lnTo>
                <a:lnTo>
                  <a:pt x="1223" y="576"/>
                </a:lnTo>
                <a:lnTo>
                  <a:pt x="1221" y="570"/>
                </a:lnTo>
                <a:lnTo>
                  <a:pt x="1216" y="567"/>
                </a:lnTo>
                <a:lnTo>
                  <a:pt x="1208" y="565"/>
                </a:lnTo>
                <a:lnTo>
                  <a:pt x="1208" y="565"/>
                </a:lnTo>
                <a:lnTo>
                  <a:pt x="1203" y="556"/>
                </a:lnTo>
                <a:lnTo>
                  <a:pt x="1201" y="543"/>
                </a:lnTo>
                <a:lnTo>
                  <a:pt x="1199" y="528"/>
                </a:lnTo>
                <a:lnTo>
                  <a:pt x="1201" y="511"/>
                </a:lnTo>
                <a:lnTo>
                  <a:pt x="1201" y="511"/>
                </a:lnTo>
                <a:lnTo>
                  <a:pt x="1201" y="478"/>
                </a:lnTo>
                <a:lnTo>
                  <a:pt x="1199" y="464"/>
                </a:lnTo>
                <a:lnTo>
                  <a:pt x="1195" y="449"/>
                </a:lnTo>
                <a:lnTo>
                  <a:pt x="1195" y="449"/>
                </a:lnTo>
                <a:lnTo>
                  <a:pt x="1197" y="440"/>
                </a:lnTo>
                <a:lnTo>
                  <a:pt x="1197" y="429"/>
                </a:lnTo>
                <a:lnTo>
                  <a:pt x="1192" y="410"/>
                </a:lnTo>
                <a:lnTo>
                  <a:pt x="1192" y="410"/>
                </a:lnTo>
                <a:lnTo>
                  <a:pt x="1186" y="392"/>
                </a:lnTo>
                <a:lnTo>
                  <a:pt x="1181" y="374"/>
                </a:lnTo>
                <a:lnTo>
                  <a:pt x="1181" y="374"/>
                </a:lnTo>
                <a:lnTo>
                  <a:pt x="1181" y="364"/>
                </a:lnTo>
                <a:lnTo>
                  <a:pt x="1181" y="355"/>
                </a:lnTo>
                <a:lnTo>
                  <a:pt x="1181" y="355"/>
                </a:lnTo>
                <a:lnTo>
                  <a:pt x="1173" y="340"/>
                </a:lnTo>
                <a:lnTo>
                  <a:pt x="1166" y="326"/>
                </a:lnTo>
                <a:lnTo>
                  <a:pt x="1166" y="326"/>
                </a:lnTo>
                <a:lnTo>
                  <a:pt x="1153" y="300"/>
                </a:lnTo>
                <a:lnTo>
                  <a:pt x="1148" y="287"/>
                </a:lnTo>
                <a:lnTo>
                  <a:pt x="1140" y="276"/>
                </a:lnTo>
                <a:lnTo>
                  <a:pt x="1140" y="276"/>
                </a:lnTo>
                <a:lnTo>
                  <a:pt x="1140" y="267"/>
                </a:lnTo>
                <a:lnTo>
                  <a:pt x="1137" y="258"/>
                </a:lnTo>
                <a:lnTo>
                  <a:pt x="1133" y="250"/>
                </a:lnTo>
                <a:lnTo>
                  <a:pt x="1129" y="243"/>
                </a:lnTo>
                <a:lnTo>
                  <a:pt x="1129" y="243"/>
                </a:lnTo>
                <a:lnTo>
                  <a:pt x="1118" y="230"/>
                </a:lnTo>
                <a:lnTo>
                  <a:pt x="1107" y="217"/>
                </a:lnTo>
                <a:lnTo>
                  <a:pt x="1107" y="217"/>
                </a:lnTo>
                <a:lnTo>
                  <a:pt x="1103" y="206"/>
                </a:lnTo>
                <a:lnTo>
                  <a:pt x="1100" y="199"/>
                </a:lnTo>
                <a:lnTo>
                  <a:pt x="1098" y="193"/>
                </a:lnTo>
                <a:lnTo>
                  <a:pt x="1098" y="193"/>
                </a:lnTo>
                <a:lnTo>
                  <a:pt x="1089" y="184"/>
                </a:lnTo>
                <a:lnTo>
                  <a:pt x="1080" y="177"/>
                </a:lnTo>
                <a:lnTo>
                  <a:pt x="1080" y="177"/>
                </a:lnTo>
                <a:lnTo>
                  <a:pt x="1074" y="164"/>
                </a:lnTo>
                <a:lnTo>
                  <a:pt x="1070" y="158"/>
                </a:lnTo>
                <a:lnTo>
                  <a:pt x="1067" y="153"/>
                </a:lnTo>
                <a:lnTo>
                  <a:pt x="1067" y="153"/>
                </a:lnTo>
                <a:lnTo>
                  <a:pt x="1059" y="145"/>
                </a:lnTo>
                <a:lnTo>
                  <a:pt x="1052" y="140"/>
                </a:lnTo>
                <a:lnTo>
                  <a:pt x="1052" y="140"/>
                </a:lnTo>
                <a:lnTo>
                  <a:pt x="1048" y="134"/>
                </a:lnTo>
                <a:lnTo>
                  <a:pt x="1048" y="134"/>
                </a:lnTo>
                <a:lnTo>
                  <a:pt x="1048" y="133"/>
                </a:lnTo>
                <a:lnTo>
                  <a:pt x="1048" y="133"/>
                </a:lnTo>
                <a:lnTo>
                  <a:pt x="1048" y="131"/>
                </a:lnTo>
                <a:lnTo>
                  <a:pt x="1046" y="131"/>
                </a:lnTo>
                <a:lnTo>
                  <a:pt x="1045" y="127"/>
                </a:lnTo>
                <a:lnTo>
                  <a:pt x="1045" y="127"/>
                </a:lnTo>
                <a:lnTo>
                  <a:pt x="1043" y="127"/>
                </a:lnTo>
                <a:lnTo>
                  <a:pt x="1043" y="127"/>
                </a:lnTo>
                <a:lnTo>
                  <a:pt x="1034" y="121"/>
                </a:lnTo>
                <a:lnTo>
                  <a:pt x="1023" y="116"/>
                </a:lnTo>
                <a:lnTo>
                  <a:pt x="1023" y="116"/>
                </a:lnTo>
                <a:lnTo>
                  <a:pt x="989" y="90"/>
                </a:lnTo>
                <a:lnTo>
                  <a:pt x="973" y="79"/>
                </a:lnTo>
                <a:lnTo>
                  <a:pt x="964" y="76"/>
                </a:lnTo>
                <a:lnTo>
                  <a:pt x="954" y="72"/>
                </a:lnTo>
                <a:lnTo>
                  <a:pt x="954" y="72"/>
                </a:lnTo>
                <a:lnTo>
                  <a:pt x="940" y="61"/>
                </a:lnTo>
                <a:lnTo>
                  <a:pt x="927" y="53"/>
                </a:lnTo>
                <a:lnTo>
                  <a:pt x="912" y="46"/>
                </a:lnTo>
                <a:lnTo>
                  <a:pt x="896" y="39"/>
                </a:lnTo>
                <a:lnTo>
                  <a:pt x="896" y="39"/>
                </a:lnTo>
                <a:lnTo>
                  <a:pt x="864" y="28"/>
                </a:lnTo>
                <a:lnTo>
                  <a:pt x="831" y="13"/>
                </a:lnTo>
                <a:lnTo>
                  <a:pt x="831" y="13"/>
                </a:lnTo>
                <a:lnTo>
                  <a:pt x="813" y="11"/>
                </a:lnTo>
                <a:lnTo>
                  <a:pt x="805" y="9"/>
                </a:lnTo>
                <a:lnTo>
                  <a:pt x="796" y="6"/>
                </a:lnTo>
                <a:lnTo>
                  <a:pt x="796" y="6"/>
                </a:lnTo>
                <a:lnTo>
                  <a:pt x="793" y="7"/>
                </a:lnTo>
                <a:lnTo>
                  <a:pt x="791" y="7"/>
                </a:lnTo>
                <a:lnTo>
                  <a:pt x="787" y="7"/>
                </a:lnTo>
                <a:lnTo>
                  <a:pt x="787" y="7"/>
                </a:lnTo>
                <a:lnTo>
                  <a:pt x="778" y="6"/>
                </a:lnTo>
                <a:lnTo>
                  <a:pt x="769" y="4"/>
                </a:lnTo>
                <a:lnTo>
                  <a:pt x="748" y="4"/>
                </a:lnTo>
                <a:lnTo>
                  <a:pt x="748" y="4"/>
                </a:lnTo>
                <a:lnTo>
                  <a:pt x="730" y="4"/>
                </a:lnTo>
                <a:lnTo>
                  <a:pt x="710" y="0"/>
                </a:lnTo>
                <a:lnTo>
                  <a:pt x="710" y="0"/>
                </a:lnTo>
                <a:lnTo>
                  <a:pt x="706" y="4"/>
                </a:lnTo>
                <a:lnTo>
                  <a:pt x="706" y="4"/>
                </a:lnTo>
                <a:lnTo>
                  <a:pt x="679" y="0"/>
                </a:lnTo>
                <a:lnTo>
                  <a:pt x="651" y="0"/>
                </a:lnTo>
                <a:lnTo>
                  <a:pt x="651" y="0"/>
                </a:lnTo>
                <a:lnTo>
                  <a:pt x="625" y="2"/>
                </a:lnTo>
                <a:lnTo>
                  <a:pt x="614" y="6"/>
                </a:lnTo>
                <a:lnTo>
                  <a:pt x="603" y="9"/>
                </a:lnTo>
                <a:lnTo>
                  <a:pt x="603" y="9"/>
                </a:lnTo>
                <a:lnTo>
                  <a:pt x="596" y="7"/>
                </a:lnTo>
                <a:lnTo>
                  <a:pt x="588" y="9"/>
                </a:lnTo>
                <a:lnTo>
                  <a:pt x="572" y="11"/>
                </a:lnTo>
                <a:lnTo>
                  <a:pt x="539" y="22"/>
                </a:lnTo>
                <a:lnTo>
                  <a:pt x="539" y="22"/>
                </a:lnTo>
                <a:lnTo>
                  <a:pt x="522" y="24"/>
                </a:lnTo>
                <a:lnTo>
                  <a:pt x="513" y="26"/>
                </a:lnTo>
                <a:lnTo>
                  <a:pt x="506" y="28"/>
                </a:lnTo>
                <a:lnTo>
                  <a:pt x="506" y="28"/>
                </a:lnTo>
                <a:lnTo>
                  <a:pt x="491" y="35"/>
                </a:lnTo>
                <a:lnTo>
                  <a:pt x="474" y="39"/>
                </a:lnTo>
                <a:lnTo>
                  <a:pt x="458" y="44"/>
                </a:lnTo>
                <a:lnTo>
                  <a:pt x="443" y="52"/>
                </a:lnTo>
                <a:lnTo>
                  <a:pt x="443" y="52"/>
                </a:lnTo>
                <a:lnTo>
                  <a:pt x="436" y="57"/>
                </a:lnTo>
                <a:lnTo>
                  <a:pt x="430" y="63"/>
                </a:lnTo>
                <a:lnTo>
                  <a:pt x="430" y="63"/>
                </a:lnTo>
                <a:lnTo>
                  <a:pt x="423" y="64"/>
                </a:lnTo>
                <a:lnTo>
                  <a:pt x="415" y="68"/>
                </a:lnTo>
                <a:lnTo>
                  <a:pt x="408" y="70"/>
                </a:lnTo>
                <a:lnTo>
                  <a:pt x="401" y="74"/>
                </a:lnTo>
                <a:lnTo>
                  <a:pt x="401" y="74"/>
                </a:lnTo>
                <a:lnTo>
                  <a:pt x="375" y="92"/>
                </a:lnTo>
                <a:lnTo>
                  <a:pt x="347" y="107"/>
                </a:lnTo>
                <a:lnTo>
                  <a:pt x="320" y="121"/>
                </a:lnTo>
                <a:lnTo>
                  <a:pt x="296" y="138"/>
                </a:lnTo>
                <a:lnTo>
                  <a:pt x="296" y="138"/>
                </a:lnTo>
                <a:lnTo>
                  <a:pt x="290" y="142"/>
                </a:lnTo>
                <a:lnTo>
                  <a:pt x="285" y="149"/>
                </a:lnTo>
                <a:lnTo>
                  <a:pt x="274" y="160"/>
                </a:lnTo>
                <a:lnTo>
                  <a:pt x="274" y="160"/>
                </a:lnTo>
                <a:lnTo>
                  <a:pt x="263" y="169"/>
                </a:lnTo>
                <a:lnTo>
                  <a:pt x="250" y="179"/>
                </a:lnTo>
                <a:lnTo>
                  <a:pt x="237" y="188"/>
                </a:lnTo>
                <a:lnTo>
                  <a:pt x="226" y="197"/>
                </a:lnTo>
                <a:lnTo>
                  <a:pt x="226" y="197"/>
                </a:lnTo>
                <a:lnTo>
                  <a:pt x="222" y="202"/>
                </a:lnTo>
                <a:lnTo>
                  <a:pt x="217" y="210"/>
                </a:lnTo>
                <a:lnTo>
                  <a:pt x="217" y="210"/>
                </a:lnTo>
                <a:lnTo>
                  <a:pt x="204" y="223"/>
                </a:lnTo>
                <a:lnTo>
                  <a:pt x="198" y="226"/>
                </a:lnTo>
                <a:lnTo>
                  <a:pt x="198" y="226"/>
                </a:lnTo>
                <a:lnTo>
                  <a:pt x="193" y="232"/>
                </a:lnTo>
                <a:lnTo>
                  <a:pt x="191" y="234"/>
                </a:lnTo>
                <a:lnTo>
                  <a:pt x="189" y="236"/>
                </a:lnTo>
                <a:lnTo>
                  <a:pt x="187" y="237"/>
                </a:lnTo>
                <a:lnTo>
                  <a:pt x="184" y="241"/>
                </a:lnTo>
                <a:lnTo>
                  <a:pt x="184" y="241"/>
                </a:lnTo>
                <a:lnTo>
                  <a:pt x="176" y="250"/>
                </a:lnTo>
                <a:lnTo>
                  <a:pt x="163" y="269"/>
                </a:lnTo>
                <a:lnTo>
                  <a:pt x="163" y="269"/>
                </a:lnTo>
                <a:lnTo>
                  <a:pt x="149" y="285"/>
                </a:lnTo>
                <a:lnTo>
                  <a:pt x="132" y="302"/>
                </a:lnTo>
                <a:lnTo>
                  <a:pt x="132" y="302"/>
                </a:lnTo>
                <a:lnTo>
                  <a:pt x="117" y="328"/>
                </a:lnTo>
                <a:lnTo>
                  <a:pt x="101" y="357"/>
                </a:lnTo>
                <a:lnTo>
                  <a:pt x="101" y="357"/>
                </a:lnTo>
                <a:lnTo>
                  <a:pt x="81" y="386"/>
                </a:lnTo>
                <a:lnTo>
                  <a:pt x="64" y="416"/>
                </a:lnTo>
                <a:lnTo>
                  <a:pt x="64" y="416"/>
                </a:lnTo>
                <a:lnTo>
                  <a:pt x="64" y="423"/>
                </a:lnTo>
                <a:lnTo>
                  <a:pt x="60" y="431"/>
                </a:lnTo>
                <a:lnTo>
                  <a:pt x="57" y="436"/>
                </a:lnTo>
                <a:lnTo>
                  <a:pt x="53" y="443"/>
                </a:lnTo>
                <a:lnTo>
                  <a:pt x="53" y="443"/>
                </a:lnTo>
                <a:lnTo>
                  <a:pt x="46" y="465"/>
                </a:lnTo>
                <a:lnTo>
                  <a:pt x="38" y="491"/>
                </a:lnTo>
                <a:lnTo>
                  <a:pt x="29" y="517"/>
                </a:lnTo>
                <a:lnTo>
                  <a:pt x="20" y="541"/>
                </a:lnTo>
                <a:lnTo>
                  <a:pt x="20" y="541"/>
                </a:lnTo>
                <a:lnTo>
                  <a:pt x="11" y="592"/>
                </a:lnTo>
                <a:lnTo>
                  <a:pt x="3" y="648"/>
                </a:lnTo>
                <a:lnTo>
                  <a:pt x="2" y="675"/>
                </a:lnTo>
                <a:lnTo>
                  <a:pt x="0" y="703"/>
                </a:lnTo>
                <a:lnTo>
                  <a:pt x="2" y="730"/>
                </a:lnTo>
                <a:lnTo>
                  <a:pt x="3" y="760"/>
                </a:lnTo>
                <a:lnTo>
                  <a:pt x="3" y="760"/>
                </a:lnTo>
                <a:lnTo>
                  <a:pt x="7" y="787"/>
                </a:lnTo>
                <a:lnTo>
                  <a:pt x="13" y="817"/>
                </a:lnTo>
                <a:lnTo>
                  <a:pt x="20" y="844"/>
                </a:lnTo>
                <a:lnTo>
                  <a:pt x="29" y="874"/>
                </a:lnTo>
                <a:lnTo>
                  <a:pt x="29" y="874"/>
                </a:lnTo>
                <a:lnTo>
                  <a:pt x="42" y="901"/>
                </a:lnTo>
                <a:lnTo>
                  <a:pt x="55" y="929"/>
                </a:lnTo>
                <a:lnTo>
                  <a:pt x="71" y="955"/>
                </a:lnTo>
                <a:lnTo>
                  <a:pt x="90" y="979"/>
                </a:lnTo>
                <a:lnTo>
                  <a:pt x="90" y="979"/>
                </a:lnTo>
                <a:lnTo>
                  <a:pt x="94" y="988"/>
                </a:lnTo>
                <a:lnTo>
                  <a:pt x="101" y="997"/>
                </a:lnTo>
                <a:lnTo>
                  <a:pt x="110" y="1006"/>
                </a:lnTo>
                <a:lnTo>
                  <a:pt x="117" y="1012"/>
                </a:lnTo>
                <a:lnTo>
                  <a:pt x="117" y="1012"/>
                </a:lnTo>
                <a:lnTo>
                  <a:pt x="117" y="1016"/>
                </a:lnTo>
                <a:lnTo>
                  <a:pt x="117" y="1016"/>
                </a:lnTo>
                <a:lnTo>
                  <a:pt x="121" y="1019"/>
                </a:lnTo>
                <a:lnTo>
                  <a:pt x="121" y="1019"/>
                </a:lnTo>
                <a:lnTo>
                  <a:pt x="127" y="1028"/>
                </a:lnTo>
                <a:lnTo>
                  <a:pt x="127" y="1028"/>
                </a:lnTo>
                <a:lnTo>
                  <a:pt x="130" y="1028"/>
                </a:lnTo>
                <a:lnTo>
                  <a:pt x="130" y="1028"/>
                </a:lnTo>
                <a:lnTo>
                  <a:pt x="132" y="1030"/>
                </a:lnTo>
                <a:lnTo>
                  <a:pt x="132" y="1030"/>
                </a:lnTo>
                <a:lnTo>
                  <a:pt x="134" y="1032"/>
                </a:lnTo>
                <a:lnTo>
                  <a:pt x="136" y="1032"/>
                </a:lnTo>
                <a:lnTo>
                  <a:pt x="136" y="1032"/>
                </a:lnTo>
                <a:lnTo>
                  <a:pt x="138" y="1034"/>
                </a:lnTo>
                <a:lnTo>
                  <a:pt x="138" y="1034"/>
                </a:lnTo>
                <a:lnTo>
                  <a:pt x="138" y="1034"/>
                </a:lnTo>
                <a:lnTo>
                  <a:pt x="140" y="1034"/>
                </a:lnTo>
                <a:lnTo>
                  <a:pt x="140" y="1034"/>
                </a:lnTo>
                <a:lnTo>
                  <a:pt x="140" y="1034"/>
                </a:lnTo>
                <a:lnTo>
                  <a:pt x="152" y="1047"/>
                </a:lnTo>
                <a:lnTo>
                  <a:pt x="152" y="1047"/>
                </a:lnTo>
                <a:lnTo>
                  <a:pt x="165" y="1060"/>
                </a:lnTo>
                <a:lnTo>
                  <a:pt x="180" y="1071"/>
                </a:lnTo>
                <a:lnTo>
                  <a:pt x="180" y="1071"/>
                </a:lnTo>
                <a:lnTo>
                  <a:pt x="184" y="1071"/>
                </a:lnTo>
                <a:lnTo>
                  <a:pt x="187" y="1071"/>
                </a:lnTo>
                <a:lnTo>
                  <a:pt x="195" y="1074"/>
                </a:lnTo>
                <a:lnTo>
                  <a:pt x="202" y="1080"/>
                </a:lnTo>
                <a:lnTo>
                  <a:pt x="206" y="1082"/>
                </a:lnTo>
                <a:lnTo>
                  <a:pt x="211" y="1082"/>
                </a:lnTo>
                <a:lnTo>
                  <a:pt x="211" y="1082"/>
                </a:lnTo>
                <a:lnTo>
                  <a:pt x="209" y="1084"/>
                </a:lnTo>
                <a:lnTo>
                  <a:pt x="208" y="1085"/>
                </a:lnTo>
                <a:lnTo>
                  <a:pt x="208" y="1085"/>
                </a:lnTo>
                <a:lnTo>
                  <a:pt x="208" y="1087"/>
                </a:lnTo>
                <a:lnTo>
                  <a:pt x="208" y="1087"/>
                </a:lnTo>
                <a:lnTo>
                  <a:pt x="217" y="1087"/>
                </a:lnTo>
                <a:lnTo>
                  <a:pt x="228" y="1091"/>
                </a:lnTo>
                <a:lnTo>
                  <a:pt x="252" y="1100"/>
                </a:lnTo>
                <a:lnTo>
                  <a:pt x="252" y="1100"/>
                </a:lnTo>
                <a:lnTo>
                  <a:pt x="277" y="1111"/>
                </a:lnTo>
                <a:lnTo>
                  <a:pt x="289" y="1115"/>
                </a:lnTo>
                <a:lnTo>
                  <a:pt x="298" y="1119"/>
                </a:lnTo>
                <a:lnTo>
                  <a:pt x="298" y="1119"/>
                </a:lnTo>
                <a:lnTo>
                  <a:pt x="296" y="1117"/>
                </a:lnTo>
                <a:lnTo>
                  <a:pt x="298" y="1115"/>
                </a:lnTo>
                <a:lnTo>
                  <a:pt x="298" y="1115"/>
                </a:lnTo>
                <a:lnTo>
                  <a:pt x="301" y="1117"/>
                </a:lnTo>
                <a:lnTo>
                  <a:pt x="305" y="1117"/>
                </a:lnTo>
                <a:lnTo>
                  <a:pt x="309" y="1117"/>
                </a:lnTo>
                <a:lnTo>
                  <a:pt x="314" y="1117"/>
                </a:lnTo>
                <a:lnTo>
                  <a:pt x="314" y="1117"/>
                </a:lnTo>
                <a:lnTo>
                  <a:pt x="327" y="1119"/>
                </a:lnTo>
                <a:lnTo>
                  <a:pt x="342" y="1120"/>
                </a:lnTo>
                <a:lnTo>
                  <a:pt x="355" y="1120"/>
                </a:lnTo>
                <a:lnTo>
                  <a:pt x="368" y="1120"/>
                </a:lnTo>
                <a:lnTo>
                  <a:pt x="368" y="1120"/>
                </a:lnTo>
                <a:lnTo>
                  <a:pt x="417" y="1113"/>
                </a:lnTo>
                <a:lnTo>
                  <a:pt x="417" y="1113"/>
                </a:lnTo>
                <a:lnTo>
                  <a:pt x="427" y="1119"/>
                </a:lnTo>
                <a:lnTo>
                  <a:pt x="430" y="1119"/>
                </a:lnTo>
                <a:lnTo>
                  <a:pt x="434" y="1119"/>
                </a:lnTo>
                <a:lnTo>
                  <a:pt x="436" y="1117"/>
                </a:lnTo>
                <a:lnTo>
                  <a:pt x="436" y="1117"/>
                </a:lnTo>
                <a:lnTo>
                  <a:pt x="427" y="1115"/>
                </a:lnTo>
                <a:lnTo>
                  <a:pt x="423" y="1113"/>
                </a:lnTo>
                <a:lnTo>
                  <a:pt x="423" y="1109"/>
                </a:lnTo>
                <a:lnTo>
                  <a:pt x="423" y="1109"/>
                </a:lnTo>
                <a:lnTo>
                  <a:pt x="430" y="1111"/>
                </a:lnTo>
                <a:lnTo>
                  <a:pt x="438" y="1109"/>
                </a:lnTo>
                <a:lnTo>
                  <a:pt x="445" y="1108"/>
                </a:lnTo>
                <a:lnTo>
                  <a:pt x="450" y="1104"/>
                </a:lnTo>
                <a:lnTo>
                  <a:pt x="450" y="1104"/>
                </a:lnTo>
                <a:lnTo>
                  <a:pt x="465" y="1106"/>
                </a:lnTo>
                <a:lnTo>
                  <a:pt x="471" y="1104"/>
                </a:lnTo>
                <a:lnTo>
                  <a:pt x="478" y="1102"/>
                </a:lnTo>
                <a:lnTo>
                  <a:pt x="478" y="1102"/>
                </a:lnTo>
                <a:lnTo>
                  <a:pt x="478" y="1100"/>
                </a:lnTo>
                <a:lnTo>
                  <a:pt x="478" y="1098"/>
                </a:lnTo>
                <a:lnTo>
                  <a:pt x="478" y="1096"/>
                </a:lnTo>
                <a:lnTo>
                  <a:pt x="480" y="1095"/>
                </a:lnTo>
                <a:lnTo>
                  <a:pt x="480" y="1095"/>
                </a:lnTo>
                <a:lnTo>
                  <a:pt x="491" y="1096"/>
                </a:lnTo>
                <a:lnTo>
                  <a:pt x="500" y="1095"/>
                </a:lnTo>
                <a:lnTo>
                  <a:pt x="507" y="1093"/>
                </a:lnTo>
                <a:lnTo>
                  <a:pt x="518" y="1093"/>
                </a:lnTo>
                <a:lnTo>
                  <a:pt x="518" y="1093"/>
                </a:lnTo>
                <a:lnTo>
                  <a:pt x="522" y="1089"/>
                </a:lnTo>
                <a:lnTo>
                  <a:pt x="530" y="1085"/>
                </a:lnTo>
                <a:lnTo>
                  <a:pt x="537" y="1084"/>
                </a:lnTo>
                <a:lnTo>
                  <a:pt x="542" y="1084"/>
                </a:lnTo>
                <a:lnTo>
                  <a:pt x="542" y="1084"/>
                </a:lnTo>
                <a:lnTo>
                  <a:pt x="542" y="1082"/>
                </a:lnTo>
                <a:lnTo>
                  <a:pt x="541" y="1080"/>
                </a:lnTo>
                <a:lnTo>
                  <a:pt x="539" y="1080"/>
                </a:lnTo>
                <a:lnTo>
                  <a:pt x="539" y="1078"/>
                </a:lnTo>
                <a:lnTo>
                  <a:pt x="539" y="1078"/>
                </a:lnTo>
                <a:lnTo>
                  <a:pt x="555" y="1073"/>
                </a:lnTo>
                <a:lnTo>
                  <a:pt x="564" y="1071"/>
                </a:lnTo>
                <a:lnTo>
                  <a:pt x="574" y="1071"/>
                </a:lnTo>
                <a:lnTo>
                  <a:pt x="574" y="1071"/>
                </a:lnTo>
                <a:lnTo>
                  <a:pt x="576" y="1065"/>
                </a:lnTo>
                <a:lnTo>
                  <a:pt x="577" y="1062"/>
                </a:lnTo>
                <a:lnTo>
                  <a:pt x="579" y="1060"/>
                </a:lnTo>
                <a:lnTo>
                  <a:pt x="579" y="1060"/>
                </a:lnTo>
                <a:lnTo>
                  <a:pt x="581" y="1060"/>
                </a:lnTo>
                <a:lnTo>
                  <a:pt x="581" y="1062"/>
                </a:lnTo>
                <a:lnTo>
                  <a:pt x="583" y="1063"/>
                </a:lnTo>
                <a:lnTo>
                  <a:pt x="585" y="1063"/>
                </a:lnTo>
                <a:lnTo>
                  <a:pt x="585" y="1063"/>
                </a:lnTo>
                <a:lnTo>
                  <a:pt x="585" y="1060"/>
                </a:lnTo>
                <a:lnTo>
                  <a:pt x="583" y="1058"/>
                </a:lnTo>
                <a:lnTo>
                  <a:pt x="581" y="1056"/>
                </a:lnTo>
                <a:lnTo>
                  <a:pt x="579" y="1054"/>
                </a:lnTo>
                <a:lnTo>
                  <a:pt x="579" y="1054"/>
                </a:lnTo>
                <a:lnTo>
                  <a:pt x="581" y="1050"/>
                </a:lnTo>
                <a:lnTo>
                  <a:pt x="583" y="1049"/>
                </a:lnTo>
                <a:lnTo>
                  <a:pt x="585" y="1043"/>
                </a:lnTo>
                <a:lnTo>
                  <a:pt x="585" y="1043"/>
                </a:lnTo>
                <a:lnTo>
                  <a:pt x="590" y="1041"/>
                </a:lnTo>
                <a:lnTo>
                  <a:pt x="594" y="1039"/>
                </a:lnTo>
                <a:lnTo>
                  <a:pt x="601" y="1030"/>
                </a:lnTo>
                <a:lnTo>
                  <a:pt x="601" y="1030"/>
                </a:lnTo>
                <a:lnTo>
                  <a:pt x="607" y="1028"/>
                </a:lnTo>
                <a:lnTo>
                  <a:pt x="612" y="1027"/>
                </a:lnTo>
                <a:lnTo>
                  <a:pt x="618" y="1025"/>
                </a:lnTo>
                <a:lnTo>
                  <a:pt x="623" y="1021"/>
                </a:lnTo>
                <a:lnTo>
                  <a:pt x="623" y="1021"/>
                </a:lnTo>
                <a:lnTo>
                  <a:pt x="629" y="1016"/>
                </a:lnTo>
                <a:lnTo>
                  <a:pt x="631" y="1012"/>
                </a:lnTo>
                <a:lnTo>
                  <a:pt x="634" y="1010"/>
                </a:lnTo>
                <a:lnTo>
                  <a:pt x="634" y="1010"/>
                </a:lnTo>
                <a:lnTo>
                  <a:pt x="644" y="1008"/>
                </a:lnTo>
                <a:lnTo>
                  <a:pt x="647" y="1008"/>
                </a:lnTo>
                <a:lnTo>
                  <a:pt x="651" y="1008"/>
                </a:lnTo>
                <a:lnTo>
                  <a:pt x="651" y="1008"/>
                </a:lnTo>
                <a:lnTo>
                  <a:pt x="653" y="1006"/>
                </a:lnTo>
                <a:lnTo>
                  <a:pt x="651" y="1004"/>
                </a:lnTo>
                <a:lnTo>
                  <a:pt x="651" y="1003"/>
                </a:lnTo>
                <a:lnTo>
                  <a:pt x="651" y="1003"/>
                </a:lnTo>
                <a:lnTo>
                  <a:pt x="651" y="1003"/>
                </a:lnTo>
                <a:lnTo>
                  <a:pt x="666" y="993"/>
                </a:lnTo>
                <a:lnTo>
                  <a:pt x="679" y="986"/>
                </a:lnTo>
                <a:lnTo>
                  <a:pt x="690" y="975"/>
                </a:lnTo>
                <a:lnTo>
                  <a:pt x="699" y="966"/>
                </a:lnTo>
                <a:lnTo>
                  <a:pt x="699" y="966"/>
                </a:lnTo>
                <a:lnTo>
                  <a:pt x="691" y="971"/>
                </a:lnTo>
                <a:lnTo>
                  <a:pt x="686" y="977"/>
                </a:lnTo>
                <a:lnTo>
                  <a:pt x="671" y="984"/>
                </a:lnTo>
                <a:lnTo>
                  <a:pt x="671" y="984"/>
                </a:lnTo>
                <a:lnTo>
                  <a:pt x="658" y="992"/>
                </a:lnTo>
                <a:lnTo>
                  <a:pt x="653" y="995"/>
                </a:lnTo>
                <a:lnTo>
                  <a:pt x="647" y="1001"/>
                </a:lnTo>
                <a:lnTo>
                  <a:pt x="647" y="1001"/>
                </a:lnTo>
                <a:lnTo>
                  <a:pt x="645" y="1001"/>
                </a:lnTo>
                <a:lnTo>
                  <a:pt x="644" y="1001"/>
                </a:lnTo>
                <a:lnTo>
                  <a:pt x="640" y="1003"/>
                </a:lnTo>
                <a:lnTo>
                  <a:pt x="636" y="1004"/>
                </a:lnTo>
                <a:lnTo>
                  <a:pt x="634" y="1004"/>
                </a:lnTo>
                <a:lnTo>
                  <a:pt x="633" y="1003"/>
                </a:lnTo>
                <a:lnTo>
                  <a:pt x="633" y="1003"/>
                </a:lnTo>
                <a:lnTo>
                  <a:pt x="634" y="1004"/>
                </a:lnTo>
                <a:lnTo>
                  <a:pt x="634" y="1006"/>
                </a:lnTo>
                <a:lnTo>
                  <a:pt x="636" y="1006"/>
                </a:lnTo>
                <a:lnTo>
                  <a:pt x="634" y="1008"/>
                </a:lnTo>
                <a:lnTo>
                  <a:pt x="634" y="1008"/>
                </a:lnTo>
                <a:lnTo>
                  <a:pt x="633" y="1006"/>
                </a:lnTo>
                <a:lnTo>
                  <a:pt x="629" y="1008"/>
                </a:lnTo>
                <a:lnTo>
                  <a:pt x="629" y="1008"/>
                </a:lnTo>
                <a:lnTo>
                  <a:pt x="629" y="1004"/>
                </a:lnTo>
                <a:lnTo>
                  <a:pt x="627" y="1001"/>
                </a:lnTo>
                <a:lnTo>
                  <a:pt x="622" y="997"/>
                </a:lnTo>
                <a:lnTo>
                  <a:pt x="622" y="997"/>
                </a:lnTo>
                <a:lnTo>
                  <a:pt x="599" y="1008"/>
                </a:lnTo>
                <a:lnTo>
                  <a:pt x="579" y="1017"/>
                </a:lnTo>
                <a:lnTo>
                  <a:pt x="579" y="1017"/>
                </a:lnTo>
                <a:lnTo>
                  <a:pt x="577" y="1019"/>
                </a:lnTo>
                <a:lnTo>
                  <a:pt x="579" y="1019"/>
                </a:lnTo>
                <a:lnTo>
                  <a:pt x="579" y="1021"/>
                </a:lnTo>
                <a:lnTo>
                  <a:pt x="579" y="1023"/>
                </a:lnTo>
                <a:lnTo>
                  <a:pt x="579" y="1023"/>
                </a:lnTo>
                <a:lnTo>
                  <a:pt x="570" y="1025"/>
                </a:lnTo>
                <a:lnTo>
                  <a:pt x="563" y="1028"/>
                </a:lnTo>
                <a:lnTo>
                  <a:pt x="563" y="1028"/>
                </a:lnTo>
                <a:lnTo>
                  <a:pt x="557" y="1023"/>
                </a:lnTo>
                <a:lnTo>
                  <a:pt x="555" y="1021"/>
                </a:lnTo>
                <a:lnTo>
                  <a:pt x="555" y="1016"/>
                </a:lnTo>
                <a:lnTo>
                  <a:pt x="555" y="1016"/>
                </a:lnTo>
                <a:lnTo>
                  <a:pt x="570" y="1010"/>
                </a:lnTo>
                <a:lnTo>
                  <a:pt x="587" y="1001"/>
                </a:lnTo>
                <a:lnTo>
                  <a:pt x="603" y="992"/>
                </a:lnTo>
                <a:lnTo>
                  <a:pt x="620" y="982"/>
                </a:lnTo>
                <a:lnTo>
                  <a:pt x="620" y="982"/>
                </a:lnTo>
                <a:lnTo>
                  <a:pt x="631" y="981"/>
                </a:lnTo>
                <a:lnTo>
                  <a:pt x="634" y="977"/>
                </a:lnTo>
                <a:lnTo>
                  <a:pt x="636" y="973"/>
                </a:lnTo>
                <a:lnTo>
                  <a:pt x="636" y="973"/>
                </a:lnTo>
                <a:lnTo>
                  <a:pt x="629" y="975"/>
                </a:lnTo>
                <a:lnTo>
                  <a:pt x="622" y="977"/>
                </a:lnTo>
                <a:lnTo>
                  <a:pt x="614" y="975"/>
                </a:lnTo>
                <a:lnTo>
                  <a:pt x="607" y="977"/>
                </a:lnTo>
                <a:lnTo>
                  <a:pt x="607" y="977"/>
                </a:lnTo>
                <a:lnTo>
                  <a:pt x="599" y="981"/>
                </a:lnTo>
                <a:lnTo>
                  <a:pt x="590" y="986"/>
                </a:lnTo>
                <a:lnTo>
                  <a:pt x="583" y="990"/>
                </a:lnTo>
                <a:lnTo>
                  <a:pt x="574" y="993"/>
                </a:lnTo>
                <a:lnTo>
                  <a:pt x="574" y="993"/>
                </a:lnTo>
                <a:lnTo>
                  <a:pt x="570" y="993"/>
                </a:lnTo>
                <a:lnTo>
                  <a:pt x="566" y="993"/>
                </a:lnTo>
                <a:lnTo>
                  <a:pt x="566" y="993"/>
                </a:lnTo>
                <a:lnTo>
                  <a:pt x="563" y="995"/>
                </a:lnTo>
                <a:lnTo>
                  <a:pt x="559" y="999"/>
                </a:lnTo>
                <a:lnTo>
                  <a:pt x="559" y="999"/>
                </a:lnTo>
                <a:lnTo>
                  <a:pt x="555" y="997"/>
                </a:lnTo>
                <a:lnTo>
                  <a:pt x="553" y="997"/>
                </a:lnTo>
                <a:lnTo>
                  <a:pt x="553" y="997"/>
                </a:lnTo>
                <a:lnTo>
                  <a:pt x="546" y="1001"/>
                </a:lnTo>
                <a:lnTo>
                  <a:pt x="544" y="1004"/>
                </a:lnTo>
                <a:lnTo>
                  <a:pt x="541" y="1004"/>
                </a:lnTo>
                <a:lnTo>
                  <a:pt x="541" y="1004"/>
                </a:lnTo>
                <a:lnTo>
                  <a:pt x="533" y="1006"/>
                </a:lnTo>
                <a:lnTo>
                  <a:pt x="526" y="1004"/>
                </a:lnTo>
                <a:lnTo>
                  <a:pt x="518" y="1004"/>
                </a:lnTo>
                <a:lnTo>
                  <a:pt x="511" y="1006"/>
                </a:lnTo>
                <a:lnTo>
                  <a:pt x="511" y="1006"/>
                </a:lnTo>
                <a:lnTo>
                  <a:pt x="509" y="1003"/>
                </a:lnTo>
                <a:lnTo>
                  <a:pt x="509" y="999"/>
                </a:lnTo>
                <a:lnTo>
                  <a:pt x="511" y="997"/>
                </a:lnTo>
                <a:lnTo>
                  <a:pt x="511" y="997"/>
                </a:lnTo>
                <a:lnTo>
                  <a:pt x="524" y="995"/>
                </a:lnTo>
                <a:lnTo>
                  <a:pt x="537" y="992"/>
                </a:lnTo>
                <a:lnTo>
                  <a:pt x="537" y="992"/>
                </a:lnTo>
                <a:lnTo>
                  <a:pt x="535" y="992"/>
                </a:lnTo>
                <a:lnTo>
                  <a:pt x="533" y="988"/>
                </a:lnTo>
                <a:lnTo>
                  <a:pt x="533" y="988"/>
                </a:lnTo>
                <a:lnTo>
                  <a:pt x="537" y="988"/>
                </a:lnTo>
                <a:lnTo>
                  <a:pt x="539" y="988"/>
                </a:lnTo>
                <a:lnTo>
                  <a:pt x="541" y="986"/>
                </a:lnTo>
                <a:lnTo>
                  <a:pt x="541" y="986"/>
                </a:lnTo>
                <a:lnTo>
                  <a:pt x="535" y="986"/>
                </a:lnTo>
                <a:lnTo>
                  <a:pt x="533" y="982"/>
                </a:lnTo>
                <a:lnTo>
                  <a:pt x="531" y="977"/>
                </a:lnTo>
                <a:lnTo>
                  <a:pt x="533" y="973"/>
                </a:lnTo>
                <a:lnTo>
                  <a:pt x="533" y="973"/>
                </a:lnTo>
                <a:lnTo>
                  <a:pt x="548" y="970"/>
                </a:lnTo>
                <a:lnTo>
                  <a:pt x="564" y="964"/>
                </a:lnTo>
                <a:lnTo>
                  <a:pt x="581" y="959"/>
                </a:lnTo>
                <a:lnTo>
                  <a:pt x="594" y="955"/>
                </a:lnTo>
                <a:lnTo>
                  <a:pt x="594" y="955"/>
                </a:lnTo>
                <a:lnTo>
                  <a:pt x="596" y="949"/>
                </a:lnTo>
                <a:lnTo>
                  <a:pt x="598" y="946"/>
                </a:lnTo>
                <a:lnTo>
                  <a:pt x="598" y="946"/>
                </a:lnTo>
                <a:lnTo>
                  <a:pt x="610" y="938"/>
                </a:lnTo>
                <a:lnTo>
                  <a:pt x="625" y="933"/>
                </a:lnTo>
                <a:lnTo>
                  <a:pt x="640" y="925"/>
                </a:lnTo>
                <a:lnTo>
                  <a:pt x="653" y="916"/>
                </a:lnTo>
                <a:lnTo>
                  <a:pt x="653" y="916"/>
                </a:lnTo>
                <a:lnTo>
                  <a:pt x="634" y="922"/>
                </a:lnTo>
                <a:lnTo>
                  <a:pt x="618" y="929"/>
                </a:lnTo>
                <a:lnTo>
                  <a:pt x="583" y="947"/>
                </a:lnTo>
                <a:lnTo>
                  <a:pt x="583" y="947"/>
                </a:lnTo>
                <a:lnTo>
                  <a:pt x="581" y="946"/>
                </a:lnTo>
                <a:lnTo>
                  <a:pt x="581" y="944"/>
                </a:lnTo>
                <a:lnTo>
                  <a:pt x="579" y="946"/>
                </a:lnTo>
                <a:lnTo>
                  <a:pt x="579" y="946"/>
                </a:lnTo>
                <a:lnTo>
                  <a:pt x="572" y="949"/>
                </a:lnTo>
                <a:lnTo>
                  <a:pt x="563" y="953"/>
                </a:lnTo>
                <a:lnTo>
                  <a:pt x="548" y="959"/>
                </a:lnTo>
                <a:lnTo>
                  <a:pt x="548" y="959"/>
                </a:lnTo>
                <a:lnTo>
                  <a:pt x="533" y="944"/>
                </a:lnTo>
                <a:lnTo>
                  <a:pt x="533" y="944"/>
                </a:lnTo>
                <a:lnTo>
                  <a:pt x="524" y="947"/>
                </a:lnTo>
                <a:lnTo>
                  <a:pt x="513" y="947"/>
                </a:lnTo>
                <a:lnTo>
                  <a:pt x="504" y="946"/>
                </a:lnTo>
                <a:lnTo>
                  <a:pt x="495" y="944"/>
                </a:lnTo>
                <a:lnTo>
                  <a:pt x="495" y="944"/>
                </a:lnTo>
                <a:lnTo>
                  <a:pt x="478" y="938"/>
                </a:lnTo>
                <a:lnTo>
                  <a:pt x="469" y="936"/>
                </a:lnTo>
                <a:lnTo>
                  <a:pt x="460" y="935"/>
                </a:lnTo>
                <a:lnTo>
                  <a:pt x="460" y="935"/>
                </a:lnTo>
                <a:lnTo>
                  <a:pt x="460" y="931"/>
                </a:lnTo>
                <a:lnTo>
                  <a:pt x="458" y="927"/>
                </a:lnTo>
                <a:lnTo>
                  <a:pt x="458" y="927"/>
                </a:lnTo>
                <a:lnTo>
                  <a:pt x="463" y="916"/>
                </a:lnTo>
                <a:lnTo>
                  <a:pt x="463" y="916"/>
                </a:lnTo>
                <a:lnTo>
                  <a:pt x="469" y="916"/>
                </a:lnTo>
                <a:lnTo>
                  <a:pt x="471" y="916"/>
                </a:lnTo>
                <a:lnTo>
                  <a:pt x="474" y="916"/>
                </a:lnTo>
                <a:lnTo>
                  <a:pt x="474" y="916"/>
                </a:lnTo>
                <a:lnTo>
                  <a:pt x="480" y="913"/>
                </a:lnTo>
                <a:lnTo>
                  <a:pt x="489" y="909"/>
                </a:lnTo>
                <a:lnTo>
                  <a:pt x="506" y="905"/>
                </a:lnTo>
                <a:lnTo>
                  <a:pt x="506" y="905"/>
                </a:lnTo>
                <a:lnTo>
                  <a:pt x="524" y="901"/>
                </a:lnTo>
                <a:lnTo>
                  <a:pt x="533" y="898"/>
                </a:lnTo>
                <a:lnTo>
                  <a:pt x="542" y="894"/>
                </a:lnTo>
                <a:lnTo>
                  <a:pt x="542" y="894"/>
                </a:lnTo>
                <a:lnTo>
                  <a:pt x="542" y="889"/>
                </a:lnTo>
                <a:lnTo>
                  <a:pt x="541" y="885"/>
                </a:lnTo>
                <a:lnTo>
                  <a:pt x="535" y="878"/>
                </a:lnTo>
                <a:lnTo>
                  <a:pt x="535" y="878"/>
                </a:lnTo>
                <a:lnTo>
                  <a:pt x="528" y="879"/>
                </a:lnTo>
                <a:lnTo>
                  <a:pt x="520" y="881"/>
                </a:lnTo>
                <a:lnTo>
                  <a:pt x="511" y="883"/>
                </a:lnTo>
                <a:lnTo>
                  <a:pt x="507" y="883"/>
                </a:lnTo>
                <a:lnTo>
                  <a:pt x="504" y="883"/>
                </a:lnTo>
                <a:lnTo>
                  <a:pt x="504" y="883"/>
                </a:lnTo>
                <a:lnTo>
                  <a:pt x="500" y="872"/>
                </a:lnTo>
                <a:lnTo>
                  <a:pt x="500" y="863"/>
                </a:lnTo>
                <a:lnTo>
                  <a:pt x="502" y="857"/>
                </a:lnTo>
                <a:lnTo>
                  <a:pt x="506" y="854"/>
                </a:lnTo>
                <a:lnTo>
                  <a:pt x="506" y="854"/>
                </a:lnTo>
                <a:lnTo>
                  <a:pt x="531" y="846"/>
                </a:lnTo>
                <a:lnTo>
                  <a:pt x="552" y="843"/>
                </a:lnTo>
                <a:lnTo>
                  <a:pt x="552" y="843"/>
                </a:lnTo>
                <a:lnTo>
                  <a:pt x="607" y="810"/>
                </a:lnTo>
                <a:lnTo>
                  <a:pt x="607" y="810"/>
                </a:lnTo>
                <a:lnTo>
                  <a:pt x="634" y="789"/>
                </a:lnTo>
                <a:lnTo>
                  <a:pt x="647" y="778"/>
                </a:lnTo>
                <a:lnTo>
                  <a:pt x="658" y="767"/>
                </a:lnTo>
                <a:lnTo>
                  <a:pt x="658" y="767"/>
                </a:lnTo>
                <a:lnTo>
                  <a:pt x="644" y="778"/>
                </a:lnTo>
                <a:lnTo>
                  <a:pt x="631" y="789"/>
                </a:lnTo>
                <a:lnTo>
                  <a:pt x="616" y="798"/>
                </a:lnTo>
                <a:lnTo>
                  <a:pt x="609" y="802"/>
                </a:lnTo>
                <a:lnTo>
                  <a:pt x="601" y="806"/>
                </a:lnTo>
                <a:lnTo>
                  <a:pt x="601" y="806"/>
                </a:lnTo>
                <a:lnTo>
                  <a:pt x="601" y="808"/>
                </a:lnTo>
                <a:lnTo>
                  <a:pt x="601" y="810"/>
                </a:lnTo>
                <a:lnTo>
                  <a:pt x="601" y="810"/>
                </a:lnTo>
                <a:lnTo>
                  <a:pt x="572" y="824"/>
                </a:lnTo>
                <a:lnTo>
                  <a:pt x="557" y="832"/>
                </a:lnTo>
                <a:lnTo>
                  <a:pt x="544" y="839"/>
                </a:lnTo>
                <a:lnTo>
                  <a:pt x="544" y="839"/>
                </a:lnTo>
                <a:lnTo>
                  <a:pt x="541" y="837"/>
                </a:lnTo>
                <a:lnTo>
                  <a:pt x="537" y="837"/>
                </a:lnTo>
                <a:lnTo>
                  <a:pt x="530" y="841"/>
                </a:lnTo>
                <a:lnTo>
                  <a:pt x="522" y="843"/>
                </a:lnTo>
                <a:lnTo>
                  <a:pt x="518" y="843"/>
                </a:lnTo>
                <a:lnTo>
                  <a:pt x="515" y="841"/>
                </a:lnTo>
                <a:lnTo>
                  <a:pt x="515" y="841"/>
                </a:lnTo>
                <a:lnTo>
                  <a:pt x="515" y="830"/>
                </a:lnTo>
                <a:lnTo>
                  <a:pt x="515" y="822"/>
                </a:lnTo>
                <a:lnTo>
                  <a:pt x="518" y="817"/>
                </a:lnTo>
                <a:lnTo>
                  <a:pt x="522" y="811"/>
                </a:lnTo>
                <a:lnTo>
                  <a:pt x="522" y="811"/>
                </a:lnTo>
                <a:lnTo>
                  <a:pt x="517" y="813"/>
                </a:lnTo>
                <a:lnTo>
                  <a:pt x="511" y="813"/>
                </a:lnTo>
                <a:lnTo>
                  <a:pt x="502" y="811"/>
                </a:lnTo>
                <a:lnTo>
                  <a:pt x="502" y="811"/>
                </a:lnTo>
                <a:lnTo>
                  <a:pt x="495" y="815"/>
                </a:lnTo>
                <a:lnTo>
                  <a:pt x="489" y="815"/>
                </a:lnTo>
                <a:lnTo>
                  <a:pt x="487" y="815"/>
                </a:lnTo>
                <a:lnTo>
                  <a:pt x="487" y="815"/>
                </a:lnTo>
                <a:lnTo>
                  <a:pt x="487" y="813"/>
                </a:lnTo>
                <a:lnTo>
                  <a:pt x="485" y="811"/>
                </a:lnTo>
                <a:lnTo>
                  <a:pt x="485" y="811"/>
                </a:lnTo>
                <a:lnTo>
                  <a:pt x="485" y="811"/>
                </a:lnTo>
                <a:lnTo>
                  <a:pt x="482" y="813"/>
                </a:lnTo>
                <a:lnTo>
                  <a:pt x="482" y="813"/>
                </a:lnTo>
                <a:lnTo>
                  <a:pt x="480" y="815"/>
                </a:lnTo>
                <a:lnTo>
                  <a:pt x="478" y="815"/>
                </a:lnTo>
                <a:lnTo>
                  <a:pt x="478" y="815"/>
                </a:lnTo>
                <a:lnTo>
                  <a:pt x="474" y="815"/>
                </a:lnTo>
                <a:lnTo>
                  <a:pt x="472" y="811"/>
                </a:lnTo>
                <a:lnTo>
                  <a:pt x="472" y="811"/>
                </a:lnTo>
                <a:lnTo>
                  <a:pt x="463" y="811"/>
                </a:lnTo>
                <a:lnTo>
                  <a:pt x="454" y="813"/>
                </a:lnTo>
                <a:lnTo>
                  <a:pt x="447" y="813"/>
                </a:lnTo>
                <a:lnTo>
                  <a:pt x="439" y="811"/>
                </a:lnTo>
                <a:lnTo>
                  <a:pt x="439" y="811"/>
                </a:lnTo>
                <a:lnTo>
                  <a:pt x="436" y="811"/>
                </a:lnTo>
                <a:lnTo>
                  <a:pt x="436" y="811"/>
                </a:lnTo>
                <a:lnTo>
                  <a:pt x="436" y="810"/>
                </a:lnTo>
                <a:lnTo>
                  <a:pt x="436" y="808"/>
                </a:lnTo>
                <a:lnTo>
                  <a:pt x="436" y="808"/>
                </a:lnTo>
                <a:lnTo>
                  <a:pt x="434" y="808"/>
                </a:lnTo>
                <a:lnTo>
                  <a:pt x="434" y="810"/>
                </a:lnTo>
                <a:lnTo>
                  <a:pt x="434" y="810"/>
                </a:lnTo>
                <a:lnTo>
                  <a:pt x="428" y="808"/>
                </a:lnTo>
                <a:lnTo>
                  <a:pt x="423" y="806"/>
                </a:lnTo>
                <a:lnTo>
                  <a:pt x="423" y="806"/>
                </a:lnTo>
                <a:lnTo>
                  <a:pt x="417" y="804"/>
                </a:lnTo>
                <a:lnTo>
                  <a:pt x="412" y="802"/>
                </a:lnTo>
                <a:lnTo>
                  <a:pt x="404" y="797"/>
                </a:lnTo>
                <a:lnTo>
                  <a:pt x="404" y="797"/>
                </a:lnTo>
                <a:lnTo>
                  <a:pt x="404" y="795"/>
                </a:lnTo>
                <a:lnTo>
                  <a:pt x="404" y="791"/>
                </a:lnTo>
                <a:lnTo>
                  <a:pt x="404" y="791"/>
                </a:lnTo>
                <a:lnTo>
                  <a:pt x="399" y="782"/>
                </a:lnTo>
                <a:lnTo>
                  <a:pt x="399" y="782"/>
                </a:lnTo>
                <a:lnTo>
                  <a:pt x="397" y="778"/>
                </a:lnTo>
                <a:lnTo>
                  <a:pt x="397" y="778"/>
                </a:lnTo>
                <a:lnTo>
                  <a:pt x="395" y="778"/>
                </a:lnTo>
                <a:lnTo>
                  <a:pt x="395" y="776"/>
                </a:lnTo>
                <a:lnTo>
                  <a:pt x="395" y="776"/>
                </a:lnTo>
                <a:lnTo>
                  <a:pt x="395" y="776"/>
                </a:lnTo>
                <a:lnTo>
                  <a:pt x="395" y="776"/>
                </a:lnTo>
                <a:lnTo>
                  <a:pt x="395" y="776"/>
                </a:lnTo>
                <a:lnTo>
                  <a:pt x="395" y="776"/>
                </a:lnTo>
                <a:lnTo>
                  <a:pt x="399" y="780"/>
                </a:lnTo>
                <a:lnTo>
                  <a:pt x="399" y="780"/>
                </a:lnTo>
                <a:lnTo>
                  <a:pt x="397" y="780"/>
                </a:lnTo>
                <a:lnTo>
                  <a:pt x="397" y="778"/>
                </a:lnTo>
                <a:lnTo>
                  <a:pt x="393" y="775"/>
                </a:lnTo>
                <a:lnTo>
                  <a:pt x="393" y="773"/>
                </a:lnTo>
                <a:lnTo>
                  <a:pt x="393" y="773"/>
                </a:lnTo>
                <a:lnTo>
                  <a:pt x="393" y="773"/>
                </a:lnTo>
                <a:lnTo>
                  <a:pt x="393" y="773"/>
                </a:lnTo>
                <a:lnTo>
                  <a:pt x="393" y="773"/>
                </a:lnTo>
                <a:lnTo>
                  <a:pt x="395" y="771"/>
                </a:lnTo>
                <a:lnTo>
                  <a:pt x="399" y="771"/>
                </a:lnTo>
                <a:lnTo>
                  <a:pt x="399" y="771"/>
                </a:lnTo>
                <a:lnTo>
                  <a:pt x="395" y="771"/>
                </a:lnTo>
                <a:lnTo>
                  <a:pt x="393" y="773"/>
                </a:lnTo>
                <a:lnTo>
                  <a:pt x="393" y="773"/>
                </a:lnTo>
                <a:lnTo>
                  <a:pt x="399" y="767"/>
                </a:lnTo>
                <a:lnTo>
                  <a:pt x="399" y="767"/>
                </a:lnTo>
                <a:lnTo>
                  <a:pt x="397" y="764"/>
                </a:lnTo>
                <a:lnTo>
                  <a:pt x="395" y="760"/>
                </a:lnTo>
                <a:lnTo>
                  <a:pt x="395" y="760"/>
                </a:lnTo>
                <a:lnTo>
                  <a:pt x="390" y="754"/>
                </a:lnTo>
                <a:lnTo>
                  <a:pt x="386" y="747"/>
                </a:lnTo>
                <a:lnTo>
                  <a:pt x="386" y="747"/>
                </a:lnTo>
                <a:lnTo>
                  <a:pt x="384" y="740"/>
                </a:lnTo>
                <a:lnTo>
                  <a:pt x="382" y="729"/>
                </a:lnTo>
                <a:lnTo>
                  <a:pt x="381" y="706"/>
                </a:lnTo>
                <a:lnTo>
                  <a:pt x="381" y="706"/>
                </a:lnTo>
                <a:lnTo>
                  <a:pt x="381" y="686"/>
                </a:lnTo>
                <a:lnTo>
                  <a:pt x="382" y="675"/>
                </a:lnTo>
                <a:lnTo>
                  <a:pt x="386" y="666"/>
                </a:lnTo>
                <a:lnTo>
                  <a:pt x="386" y="666"/>
                </a:lnTo>
                <a:lnTo>
                  <a:pt x="388" y="653"/>
                </a:lnTo>
                <a:lnTo>
                  <a:pt x="390" y="640"/>
                </a:lnTo>
                <a:lnTo>
                  <a:pt x="401" y="615"/>
                </a:lnTo>
                <a:lnTo>
                  <a:pt x="401" y="615"/>
                </a:lnTo>
                <a:lnTo>
                  <a:pt x="412" y="596"/>
                </a:lnTo>
                <a:lnTo>
                  <a:pt x="417" y="587"/>
                </a:lnTo>
                <a:lnTo>
                  <a:pt x="421" y="578"/>
                </a:lnTo>
                <a:lnTo>
                  <a:pt x="421" y="578"/>
                </a:lnTo>
                <a:lnTo>
                  <a:pt x="421" y="574"/>
                </a:lnTo>
                <a:lnTo>
                  <a:pt x="421" y="570"/>
                </a:lnTo>
                <a:lnTo>
                  <a:pt x="421" y="570"/>
                </a:lnTo>
                <a:lnTo>
                  <a:pt x="427" y="567"/>
                </a:lnTo>
                <a:lnTo>
                  <a:pt x="432" y="563"/>
                </a:lnTo>
                <a:lnTo>
                  <a:pt x="432" y="563"/>
                </a:lnTo>
                <a:lnTo>
                  <a:pt x="436" y="557"/>
                </a:lnTo>
                <a:lnTo>
                  <a:pt x="439" y="550"/>
                </a:lnTo>
                <a:lnTo>
                  <a:pt x="441" y="543"/>
                </a:lnTo>
                <a:lnTo>
                  <a:pt x="447" y="535"/>
                </a:lnTo>
                <a:lnTo>
                  <a:pt x="447" y="535"/>
                </a:lnTo>
                <a:lnTo>
                  <a:pt x="458" y="524"/>
                </a:lnTo>
                <a:lnTo>
                  <a:pt x="463" y="517"/>
                </a:lnTo>
                <a:lnTo>
                  <a:pt x="467" y="515"/>
                </a:lnTo>
                <a:lnTo>
                  <a:pt x="469" y="513"/>
                </a:lnTo>
                <a:lnTo>
                  <a:pt x="469" y="513"/>
                </a:lnTo>
                <a:lnTo>
                  <a:pt x="471" y="513"/>
                </a:lnTo>
                <a:lnTo>
                  <a:pt x="471" y="511"/>
                </a:lnTo>
                <a:lnTo>
                  <a:pt x="471" y="511"/>
                </a:lnTo>
                <a:lnTo>
                  <a:pt x="471" y="511"/>
                </a:lnTo>
                <a:lnTo>
                  <a:pt x="471" y="511"/>
                </a:lnTo>
                <a:lnTo>
                  <a:pt x="471" y="511"/>
                </a:lnTo>
                <a:lnTo>
                  <a:pt x="469" y="513"/>
                </a:lnTo>
                <a:lnTo>
                  <a:pt x="469" y="513"/>
                </a:lnTo>
                <a:lnTo>
                  <a:pt x="469" y="513"/>
                </a:lnTo>
                <a:lnTo>
                  <a:pt x="469" y="513"/>
                </a:lnTo>
                <a:lnTo>
                  <a:pt x="474" y="508"/>
                </a:lnTo>
                <a:lnTo>
                  <a:pt x="474" y="508"/>
                </a:lnTo>
                <a:lnTo>
                  <a:pt x="476" y="502"/>
                </a:lnTo>
                <a:lnTo>
                  <a:pt x="476" y="502"/>
                </a:lnTo>
                <a:lnTo>
                  <a:pt x="478" y="499"/>
                </a:lnTo>
                <a:lnTo>
                  <a:pt x="482" y="495"/>
                </a:lnTo>
                <a:lnTo>
                  <a:pt x="482" y="495"/>
                </a:lnTo>
                <a:lnTo>
                  <a:pt x="487" y="493"/>
                </a:lnTo>
                <a:lnTo>
                  <a:pt x="493" y="489"/>
                </a:lnTo>
                <a:lnTo>
                  <a:pt x="493" y="489"/>
                </a:lnTo>
                <a:lnTo>
                  <a:pt x="506" y="477"/>
                </a:lnTo>
                <a:lnTo>
                  <a:pt x="511" y="469"/>
                </a:lnTo>
                <a:lnTo>
                  <a:pt x="518" y="464"/>
                </a:lnTo>
                <a:lnTo>
                  <a:pt x="518" y="464"/>
                </a:lnTo>
                <a:lnTo>
                  <a:pt x="539" y="454"/>
                </a:lnTo>
                <a:lnTo>
                  <a:pt x="550" y="449"/>
                </a:lnTo>
                <a:lnTo>
                  <a:pt x="557" y="440"/>
                </a:lnTo>
                <a:lnTo>
                  <a:pt x="557" y="440"/>
                </a:lnTo>
                <a:lnTo>
                  <a:pt x="583" y="432"/>
                </a:lnTo>
                <a:lnTo>
                  <a:pt x="605" y="421"/>
                </a:lnTo>
                <a:lnTo>
                  <a:pt x="605" y="421"/>
                </a:lnTo>
                <a:lnTo>
                  <a:pt x="610" y="423"/>
                </a:lnTo>
                <a:lnTo>
                  <a:pt x="614" y="423"/>
                </a:lnTo>
                <a:lnTo>
                  <a:pt x="623" y="420"/>
                </a:lnTo>
                <a:lnTo>
                  <a:pt x="623" y="420"/>
                </a:lnTo>
                <a:lnTo>
                  <a:pt x="631" y="416"/>
                </a:lnTo>
                <a:lnTo>
                  <a:pt x="640" y="414"/>
                </a:lnTo>
                <a:lnTo>
                  <a:pt x="640" y="414"/>
                </a:lnTo>
                <a:lnTo>
                  <a:pt x="644" y="416"/>
                </a:lnTo>
                <a:lnTo>
                  <a:pt x="644" y="416"/>
                </a:lnTo>
                <a:lnTo>
                  <a:pt x="651" y="418"/>
                </a:lnTo>
                <a:lnTo>
                  <a:pt x="658" y="416"/>
                </a:lnTo>
                <a:lnTo>
                  <a:pt x="671" y="414"/>
                </a:lnTo>
                <a:lnTo>
                  <a:pt x="671" y="414"/>
                </a:lnTo>
                <a:lnTo>
                  <a:pt x="682" y="412"/>
                </a:lnTo>
                <a:lnTo>
                  <a:pt x="686" y="412"/>
                </a:lnTo>
                <a:lnTo>
                  <a:pt x="691" y="414"/>
                </a:lnTo>
                <a:lnTo>
                  <a:pt x="691" y="414"/>
                </a:lnTo>
                <a:lnTo>
                  <a:pt x="695" y="412"/>
                </a:lnTo>
                <a:lnTo>
                  <a:pt x="697" y="412"/>
                </a:lnTo>
                <a:lnTo>
                  <a:pt x="702" y="418"/>
                </a:lnTo>
                <a:lnTo>
                  <a:pt x="702" y="418"/>
                </a:lnTo>
                <a:lnTo>
                  <a:pt x="704" y="418"/>
                </a:lnTo>
                <a:lnTo>
                  <a:pt x="706" y="418"/>
                </a:lnTo>
                <a:lnTo>
                  <a:pt x="712" y="418"/>
                </a:lnTo>
                <a:lnTo>
                  <a:pt x="712" y="418"/>
                </a:lnTo>
                <a:lnTo>
                  <a:pt x="713" y="420"/>
                </a:lnTo>
                <a:lnTo>
                  <a:pt x="713" y="421"/>
                </a:lnTo>
                <a:lnTo>
                  <a:pt x="713" y="421"/>
                </a:lnTo>
                <a:lnTo>
                  <a:pt x="715" y="421"/>
                </a:lnTo>
                <a:lnTo>
                  <a:pt x="719" y="421"/>
                </a:lnTo>
                <a:lnTo>
                  <a:pt x="723" y="420"/>
                </a:lnTo>
                <a:lnTo>
                  <a:pt x="723" y="420"/>
                </a:lnTo>
                <a:lnTo>
                  <a:pt x="726" y="421"/>
                </a:lnTo>
                <a:lnTo>
                  <a:pt x="728" y="425"/>
                </a:lnTo>
                <a:lnTo>
                  <a:pt x="728" y="425"/>
                </a:lnTo>
                <a:lnTo>
                  <a:pt x="728" y="429"/>
                </a:lnTo>
                <a:lnTo>
                  <a:pt x="732" y="429"/>
                </a:lnTo>
                <a:lnTo>
                  <a:pt x="732" y="429"/>
                </a:lnTo>
                <a:lnTo>
                  <a:pt x="732" y="436"/>
                </a:lnTo>
                <a:lnTo>
                  <a:pt x="732" y="436"/>
                </a:lnTo>
                <a:lnTo>
                  <a:pt x="734" y="438"/>
                </a:lnTo>
                <a:lnTo>
                  <a:pt x="734" y="438"/>
                </a:lnTo>
                <a:lnTo>
                  <a:pt x="734" y="438"/>
                </a:lnTo>
                <a:lnTo>
                  <a:pt x="734" y="438"/>
                </a:lnTo>
                <a:lnTo>
                  <a:pt x="734" y="438"/>
                </a:lnTo>
                <a:lnTo>
                  <a:pt x="732" y="436"/>
                </a:lnTo>
                <a:lnTo>
                  <a:pt x="732" y="436"/>
                </a:lnTo>
                <a:lnTo>
                  <a:pt x="732" y="436"/>
                </a:lnTo>
                <a:lnTo>
                  <a:pt x="732" y="436"/>
                </a:lnTo>
                <a:lnTo>
                  <a:pt x="732" y="436"/>
                </a:lnTo>
                <a:lnTo>
                  <a:pt x="732" y="436"/>
                </a:lnTo>
                <a:lnTo>
                  <a:pt x="732" y="436"/>
                </a:lnTo>
                <a:lnTo>
                  <a:pt x="736" y="438"/>
                </a:lnTo>
                <a:lnTo>
                  <a:pt x="736" y="438"/>
                </a:lnTo>
                <a:lnTo>
                  <a:pt x="737" y="440"/>
                </a:lnTo>
                <a:lnTo>
                  <a:pt x="737" y="440"/>
                </a:lnTo>
                <a:lnTo>
                  <a:pt x="739" y="440"/>
                </a:lnTo>
                <a:lnTo>
                  <a:pt x="739" y="440"/>
                </a:lnTo>
                <a:lnTo>
                  <a:pt x="739" y="440"/>
                </a:lnTo>
                <a:lnTo>
                  <a:pt x="737" y="440"/>
                </a:lnTo>
                <a:lnTo>
                  <a:pt x="737" y="440"/>
                </a:lnTo>
                <a:lnTo>
                  <a:pt x="736" y="442"/>
                </a:lnTo>
                <a:lnTo>
                  <a:pt x="736" y="442"/>
                </a:lnTo>
                <a:lnTo>
                  <a:pt x="736" y="443"/>
                </a:lnTo>
                <a:lnTo>
                  <a:pt x="736" y="443"/>
                </a:lnTo>
                <a:lnTo>
                  <a:pt x="739" y="445"/>
                </a:lnTo>
                <a:lnTo>
                  <a:pt x="739" y="445"/>
                </a:lnTo>
                <a:lnTo>
                  <a:pt x="743" y="449"/>
                </a:lnTo>
                <a:lnTo>
                  <a:pt x="743" y="451"/>
                </a:lnTo>
                <a:lnTo>
                  <a:pt x="743" y="453"/>
                </a:lnTo>
                <a:lnTo>
                  <a:pt x="743" y="453"/>
                </a:lnTo>
                <a:lnTo>
                  <a:pt x="741" y="458"/>
                </a:lnTo>
                <a:lnTo>
                  <a:pt x="741" y="460"/>
                </a:lnTo>
                <a:lnTo>
                  <a:pt x="743" y="460"/>
                </a:lnTo>
                <a:lnTo>
                  <a:pt x="743" y="460"/>
                </a:lnTo>
                <a:lnTo>
                  <a:pt x="741" y="464"/>
                </a:lnTo>
                <a:lnTo>
                  <a:pt x="741" y="465"/>
                </a:lnTo>
                <a:lnTo>
                  <a:pt x="743" y="471"/>
                </a:lnTo>
                <a:lnTo>
                  <a:pt x="743" y="471"/>
                </a:lnTo>
                <a:lnTo>
                  <a:pt x="741" y="478"/>
                </a:lnTo>
                <a:lnTo>
                  <a:pt x="737" y="486"/>
                </a:lnTo>
                <a:lnTo>
                  <a:pt x="737" y="486"/>
                </a:lnTo>
                <a:lnTo>
                  <a:pt x="737" y="497"/>
                </a:lnTo>
                <a:lnTo>
                  <a:pt x="734" y="502"/>
                </a:lnTo>
                <a:lnTo>
                  <a:pt x="730" y="504"/>
                </a:lnTo>
                <a:lnTo>
                  <a:pt x="726" y="506"/>
                </a:lnTo>
                <a:lnTo>
                  <a:pt x="726" y="506"/>
                </a:lnTo>
                <a:lnTo>
                  <a:pt x="717" y="506"/>
                </a:lnTo>
                <a:lnTo>
                  <a:pt x="715" y="508"/>
                </a:lnTo>
                <a:lnTo>
                  <a:pt x="717" y="508"/>
                </a:lnTo>
                <a:lnTo>
                  <a:pt x="721" y="511"/>
                </a:lnTo>
                <a:lnTo>
                  <a:pt x="721" y="511"/>
                </a:lnTo>
                <a:lnTo>
                  <a:pt x="730" y="515"/>
                </a:lnTo>
                <a:lnTo>
                  <a:pt x="734" y="519"/>
                </a:lnTo>
                <a:lnTo>
                  <a:pt x="732" y="521"/>
                </a:lnTo>
                <a:lnTo>
                  <a:pt x="732" y="521"/>
                </a:lnTo>
                <a:lnTo>
                  <a:pt x="726" y="523"/>
                </a:lnTo>
                <a:lnTo>
                  <a:pt x="721" y="523"/>
                </a:lnTo>
                <a:lnTo>
                  <a:pt x="706" y="521"/>
                </a:lnTo>
                <a:lnTo>
                  <a:pt x="706" y="521"/>
                </a:lnTo>
                <a:lnTo>
                  <a:pt x="704" y="523"/>
                </a:lnTo>
                <a:lnTo>
                  <a:pt x="704" y="524"/>
                </a:lnTo>
                <a:lnTo>
                  <a:pt x="706" y="530"/>
                </a:lnTo>
                <a:lnTo>
                  <a:pt x="706" y="530"/>
                </a:lnTo>
                <a:lnTo>
                  <a:pt x="701" y="532"/>
                </a:lnTo>
                <a:lnTo>
                  <a:pt x="695" y="532"/>
                </a:lnTo>
                <a:lnTo>
                  <a:pt x="690" y="534"/>
                </a:lnTo>
                <a:lnTo>
                  <a:pt x="686" y="535"/>
                </a:lnTo>
                <a:lnTo>
                  <a:pt x="686" y="535"/>
                </a:lnTo>
                <a:close/>
                <a:moveTo>
                  <a:pt x="537" y="1050"/>
                </a:moveTo>
                <a:lnTo>
                  <a:pt x="537" y="1050"/>
                </a:lnTo>
                <a:lnTo>
                  <a:pt x="537" y="1052"/>
                </a:lnTo>
                <a:lnTo>
                  <a:pt x="539" y="1054"/>
                </a:lnTo>
                <a:lnTo>
                  <a:pt x="539" y="1054"/>
                </a:lnTo>
                <a:lnTo>
                  <a:pt x="537" y="1056"/>
                </a:lnTo>
                <a:lnTo>
                  <a:pt x="533" y="1056"/>
                </a:lnTo>
                <a:lnTo>
                  <a:pt x="533" y="1052"/>
                </a:lnTo>
                <a:lnTo>
                  <a:pt x="537" y="1050"/>
                </a:lnTo>
                <a:lnTo>
                  <a:pt x="537" y="1050"/>
                </a:lnTo>
                <a:close/>
                <a:moveTo>
                  <a:pt x="539" y="1049"/>
                </a:moveTo>
                <a:lnTo>
                  <a:pt x="539" y="1049"/>
                </a:lnTo>
                <a:lnTo>
                  <a:pt x="553" y="1041"/>
                </a:lnTo>
                <a:lnTo>
                  <a:pt x="561" y="1039"/>
                </a:lnTo>
                <a:lnTo>
                  <a:pt x="568" y="1039"/>
                </a:lnTo>
                <a:lnTo>
                  <a:pt x="568" y="1039"/>
                </a:lnTo>
                <a:lnTo>
                  <a:pt x="568" y="1038"/>
                </a:lnTo>
                <a:lnTo>
                  <a:pt x="568" y="1036"/>
                </a:lnTo>
                <a:lnTo>
                  <a:pt x="566" y="1032"/>
                </a:lnTo>
                <a:lnTo>
                  <a:pt x="568" y="1030"/>
                </a:lnTo>
                <a:lnTo>
                  <a:pt x="568" y="1030"/>
                </a:lnTo>
                <a:lnTo>
                  <a:pt x="576" y="1032"/>
                </a:lnTo>
                <a:lnTo>
                  <a:pt x="585" y="1032"/>
                </a:lnTo>
                <a:lnTo>
                  <a:pt x="585" y="1032"/>
                </a:lnTo>
                <a:lnTo>
                  <a:pt x="585" y="1036"/>
                </a:lnTo>
                <a:lnTo>
                  <a:pt x="585" y="1038"/>
                </a:lnTo>
                <a:lnTo>
                  <a:pt x="581" y="1041"/>
                </a:lnTo>
                <a:lnTo>
                  <a:pt x="576" y="1043"/>
                </a:lnTo>
                <a:lnTo>
                  <a:pt x="574" y="1047"/>
                </a:lnTo>
                <a:lnTo>
                  <a:pt x="574" y="1049"/>
                </a:lnTo>
                <a:lnTo>
                  <a:pt x="574" y="1049"/>
                </a:lnTo>
                <a:lnTo>
                  <a:pt x="568" y="1050"/>
                </a:lnTo>
                <a:lnTo>
                  <a:pt x="566" y="1052"/>
                </a:lnTo>
                <a:lnTo>
                  <a:pt x="564" y="1056"/>
                </a:lnTo>
                <a:lnTo>
                  <a:pt x="564" y="1056"/>
                </a:lnTo>
                <a:lnTo>
                  <a:pt x="557" y="1056"/>
                </a:lnTo>
                <a:lnTo>
                  <a:pt x="552" y="1058"/>
                </a:lnTo>
                <a:lnTo>
                  <a:pt x="548" y="1060"/>
                </a:lnTo>
                <a:lnTo>
                  <a:pt x="541" y="1060"/>
                </a:lnTo>
                <a:lnTo>
                  <a:pt x="541" y="1060"/>
                </a:lnTo>
                <a:lnTo>
                  <a:pt x="542" y="1056"/>
                </a:lnTo>
                <a:lnTo>
                  <a:pt x="541" y="1054"/>
                </a:lnTo>
                <a:lnTo>
                  <a:pt x="539" y="1052"/>
                </a:lnTo>
                <a:lnTo>
                  <a:pt x="539" y="1049"/>
                </a:lnTo>
                <a:lnTo>
                  <a:pt x="539" y="104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" name="Freeform 4814"/>
          <p:cNvSpPr>
            <a:spLocks noEditPoints="1"/>
          </p:cNvSpPr>
          <p:nvPr/>
        </p:nvSpPr>
        <p:spPr bwMode="auto">
          <a:xfrm flipH="1">
            <a:off x="661619" y="4776926"/>
            <a:ext cx="993130" cy="1432776"/>
          </a:xfrm>
          <a:custGeom>
            <a:avLst/>
            <a:gdLst>
              <a:gd name="T0" fmla="*/ 314 w 506"/>
              <a:gd name="T1" fmla="*/ 727 h 731"/>
              <a:gd name="T2" fmla="*/ 410 w 506"/>
              <a:gd name="T3" fmla="*/ 723 h 731"/>
              <a:gd name="T4" fmla="*/ 430 w 506"/>
              <a:gd name="T5" fmla="*/ 708 h 731"/>
              <a:gd name="T6" fmla="*/ 421 w 506"/>
              <a:gd name="T7" fmla="*/ 685 h 731"/>
              <a:gd name="T8" fmla="*/ 384 w 506"/>
              <a:gd name="T9" fmla="*/ 664 h 731"/>
              <a:gd name="T10" fmla="*/ 316 w 506"/>
              <a:gd name="T11" fmla="*/ 639 h 731"/>
              <a:gd name="T12" fmla="*/ 279 w 506"/>
              <a:gd name="T13" fmla="*/ 624 h 731"/>
              <a:gd name="T14" fmla="*/ 241 w 506"/>
              <a:gd name="T15" fmla="*/ 605 h 731"/>
              <a:gd name="T16" fmla="*/ 184 w 506"/>
              <a:gd name="T17" fmla="*/ 565 h 731"/>
              <a:gd name="T18" fmla="*/ 149 w 506"/>
              <a:gd name="T19" fmla="*/ 526 h 731"/>
              <a:gd name="T20" fmla="*/ 119 w 506"/>
              <a:gd name="T21" fmla="*/ 488 h 731"/>
              <a:gd name="T22" fmla="*/ 90 w 506"/>
              <a:gd name="T23" fmla="*/ 425 h 731"/>
              <a:gd name="T24" fmla="*/ 70 w 506"/>
              <a:gd name="T25" fmla="*/ 339 h 731"/>
              <a:gd name="T26" fmla="*/ 66 w 506"/>
              <a:gd name="T27" fmla="*/ 302 h 731"/>
              <a:gd name="T28" fmla="*/ 75 w 506"/>
              <a:gd name="T29" fmla="*/ 236 h 731"/>
              <a:gd name="T30" fmla="*/ 110 w 506"/>
              <a:gd name="T31" fmla="*/ 164 h 731"/>
              <a:gd name="T32" fmla="*/ 189 w 506"/>
              <a:gd name="T33" fmla="*/ 92 h 731"/>
              <a:gd name="T34" fmla="*/ 300 w 506"/>
              <a:gd name="T35" fmla="*/ 65 h 731"/>
              <a:gd name="T36" fmla="*/ 364 w 506"/>
              <a:gd name="T37" fmla="*/ 79 h 731"/>
              <a:gd name="T38" fmla="*/ 399 w 506"/>
              <a:gd name="T39" fmla="*/ 100 h 731"/>
              <a:gd name="T40" fmla="*/ 434 w 506"/>
              <a:gd name="T41" fmla="*/ 136 h 731"/>
              <a:gd name="T42" fmla="*/ 450 w 506"/>
              <a:gd name="T43" fmla="*/ 166 h 731"/>
              <a:gd name="T44" fmla="*/ 460 w 506"/>
              <a:gd name="T45" fmla="*/ 204 h 731"/>
              <a:gd name="T46" fmla="*/ 461 w 506"/>
              <a:gd name="T47" fmla="*/ 221 h 731"/>
              <a:gd name="T48" fmla="*/ 463 w 506"/>
              <a:gd name="T49" fmla="*/ 230 h 731"/>
              <a:gd name="T50" fmla="*/ 454 w 506"/>
              <a:gd name="T51" fmla="*/ 267 h 731"/>
              <a:gd name="T52" fmla="*/ 456 w 506"/>
              <a:gd name="T53" fmla="*/ 265 h 731"/>
              <a:gd name="T54" fmla="*/ 461 w 506"/>
              <a:gd name="T55" fmla="*/ 258 h 731"/>
              <a:gd name="T56" fmla="*/ 469 w 506"/>
              <a:gd name="T57" fmla="*/ 221 h 731"/>
              <a:gd name="T58" fmla="*/ 460 w 506"/>
              <a:gd name="T59" fmla="*/ 269 h 731"/>
              <a:gd name="T60" fmla="*/ 473 w 506"/>
              <a:gd name="T61" fmla="*/ 223 h 731"/>
              <a:gd name="T62" fmla="*/ 474 w 506"/>
              <a:gd name="T63" fmla="*/ 195 h 731"/>
              <a:gd name="T64" fmla="*/ 476 w 506"/>
              <a:gd name="T65" fmla="*/ 234 h 731"/>
              <a:gd name="T66" fmla="*/ 460 w 506"/>
              <a:gd name="T67" fmla="*/ 285 h 731"/>
              <a:gd name="T68" fmla="*/ 484 w 506"/>
              <a:gd name="T69" fmla="*/ 215 h 731"/>
              <a:gd name="T70" fmla="*/ 485 w 506"/>
              <a:gd name="T71" fmla="*/ 173 h 731"/>
              <a:gd name="T72" fmla="*/ 493 w 506"/>
              <a:gd name="T73" fmla="*/ 234 h 731"/>
              <a:gd name="T74" fmla="*/ 498 w 506"/>
              <a:gd name="T75" fmla="*/ 223 h 731"/>
              <a:gd name="T76" fmla="*/ 447 w 506"/>
              <a:gd name="T77" fmla="*/ 326 h 731"/>
              <a:gd name="T78" fmla="*/ 463 w 506"/>
              <a:gd name="T79" fmla="*/ 311 h 731"/>
              <a:gd name="T80" fmla="*/ 500 w 506"/>
              <a:gd name="T81" fmla="*/ 223 h 731"/>
              <a:gd name="T82" fmla="*/ 506 w 506"/>
              <a:gd name="T83" fmla="*/ 197 h 731"/>
              <a:gd name="T84" fmla="*/ 504 w 506"/>
              <a:gd name="T85" fmla="*/ 179 h 731"/>
              <a:gd name="T86" fmla="*/ 476 w 506"/>
              <a:gd name="T87" fmla="*/ 105 h 731"/>
              <a:gd name="T88" fmla="*/ 390 w 506"/>
              <a:gd name="T89" fmla="*/ 22 h 731"/>
              <a:gd name="T90" fmla="*/ 336 w 506"/>
              <a:gd name="T91" fmla="*/ 4 h 731"/>
              <a:gd name="T92" fmla="*/ 169 w 506"/>
              <a:gd name="T93" fmla="*/ 32 h 731"/>
              <a:gd name="T94" fmla="*/ 70 w 506"/>
              <a:gd name="T95" fmla="*/ 109 h 731"/>
              <a:gd name="T96" fmla="*/ 20 w 506"/>
              <a:gd name="T97" fmla="*/ 193 h 731"/>
              <a:gd name="T98" fmla="*/ 0 w 506"/>
              <a:gd name="T99" fmla="*/ 331 h 731"/>
              <a:gd name="T100" fmla="*/ 22 w 506"/>
              <a:gd name="T101" fmla="*/ 440 h 731"/>
              <a:gd name="T102" fmla="*/ 48 w 506"/>
              <a:gd name="T103" fmla="*/ 501 h 731"/>
              <a:gd name="T104" fmla="*/ 121 w 506"/>
              <a:gd name="T105" fmla="*/ 605 h 731"/>
              <a:gd name="T106" fmla="*/ 200 w 506"/>
              <a:gd name="T107" fmla="*/ 674 h 731"/>
              <a:gd name="T108" fmla="*/ 232 w 506"/>
              <a:gd name="T109" fmla="*/ 696 h 731"/>
              <a:gd name="T110" fmla="*/ 465 w 506"/>
              <a:gd name="T111" fmla="*/ 204 h 731"/>
              <a:gd name="T112" fmla="*/ 467 w 506"/>
              <a:gd name="T113" fmla="*/ 223 h 731"/>
              <a:gd name="T114" fmla="*/ 463 w 506"/>
              <a:gd name="T115" fmla="*/ 215 h 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06" h="731">
                <a:moveTo>
                  <a:pt x="252" y="707"/>
                </a:moveTo>
                <a:lnTo>
                  <a:pt x="252" y="707"/>
                </a:lnTo>
                <a:lnTo>
                  <a:pt x="261" y="710"/>
                </a:lnTo>
                <a:lnTo>
                  <a:pt x="261" y="710"/>
                </a:lnTo>
                <a:lnTo>
                  <a:pt x="272" y="716"/>
                </a:lnTo>
                <a:lnTo>
                  <a:pt x="283" y="720"/>
                </a:lnTo>
                <a:lnTo>
                  <a:pt x="283" y="720"/>
                </a:lnTo>
                <a:lnTo>
                  <a:pt x="303" y="723"/>
                </a:lnTo>
                <a:lnTo>
                  <a:pt x="303" y="723"/>
                </a:lnTo>
                <a:lnTo>
                  <a:pt x="314" y="727"/>
                </a:lnTo>
                <a:lnTo>
                  <a:pt x="314" y="727"/>
                </a:lnTo>
                <a:lnTo>
                  <a:pt x="327" y="729"/>
                </a:lnTo>
                <a:lnTo>
                  <a:pt x="338" y="729"/>
                </a:lnTo>
                <a:lnTo>
                  <a:pt x="338" y="729"/>
                </a:lnTo>
                <a:lnTo>
                  <a:pt x="360" y="731"/>
                </a:lnTo>
                <a:lnTo>
                  <a:pt x="360" y="731"/>
                </a:lnTo>
                <a:lnTo>
                  <a:pt x="364" y="731"/>
                </a:lnTo>
                <a:lnTo>
                  <a:pt x="364" y="731"/>
                </a:lnTo>
                <a:lnTo>
                  <a:pt x="386" y="727"/>
                </a:lnTo>
                <a:lnTo>
                  <a:pt x="410" y="723"/>
                </a:lnTo>
                <a:lnTo>
                  <a:pt x="410" y="723"/>
                </a:lnTo>
                <a:lnTo>
                  <a:pt x="417" y="718"/>
                </a:lnTo>
                <a:lnTo>
                  <a:pt x="417" y="718"/>
                </a:lnTo>
                <a:lnTo>
                  <a:pt x="423" y="716"/>
                </a:lnTo>
                <a:lnTo>
                  <a:pt x="423" y="716"/>
                </a:lnTo>
                <a:lnTo>
                  <a:pt x="425" y="714"/>
                </a:lnTo>
                <a:lnTo>
                  <a:pt x="425" y="712"/>
                </a:lnTo>
                <a:lnTo>
                  <a:pt x="427" y="710"/>
                </a:lnTo>
                <a:lnTo>
                  <a:pt x="430" y="708"/>
                </a:lnTo>
                <a:lnTo>
                  <a:pt x="430" y="708"/>
                </a:lnTo>
                <a:lnTo>
                  <a:pt x="430" y="708"/>
                </a:lnTo>
                <a:lnTo>
                  <a:pt x="428" y="707"/>
                </a:lnTo>
                <a:lnTo>
                  <a:pt x="428" y="707"/>
                </a:lnTo>
                <a:lnTo>
                  <a:pt x="428" y="699"/>
                </a:lnTo>
                <a:lnTo>
                  <a:pt x="428" y="696"/>
                </a:lnTo>
                <a:lnTo>
                  <a:pt x="428" y="692"/>
                </a:lnTo>
                <a:lnTo>
                  <a:pt x="428" y="692"/>
                </a:lnTo>
                <a:lnTo>
                  <a:pt x="425" y="688"/>
                </a:lnTo>
                <a:lnTo>
                  <a:pt x="421" y="685"/>
                </a:lnTo>
                <a:lnTo>
                  <a:pt x="421" y="685"/>
                </a:lnTo>
                <a:lnTo>
                  <a:pt x="412" y="681"/>
                </a:lnTo>
                <a:lnTo>
                  <a:pt x="412" y="681"/>
                </a:lnTo>
                <a:lnTo>
                  <a:pt x="404" y="675"/>
                </a:lnTo>
                <a:lnTo>
                  <a:pt x="404" y="675"/>
                </a:lnTo>
                <a:lnTo>
                  <a:pt x="403" y="674"/>
                </a:lnTo>
                <a:lnTo>
                  <a:pt x="399" y="672"/>
                </a:lnTo>
                <a:lnTo>
                  <a:pt x="399" y="672"/>
                </a:lnTo>
                <a:lnTo>
                  <a:pt x="386" y="666"/>
                </a:lnTo>
                <a:lnTo>
                  <a:pt x="386" y="666"/>
                </a:lnTo>
                <a:lnTo>
                  <a:pt x="384" y="664"/>
                </a:lnTo>
                <a:lnTo>
                  <a:pt x="384" y="664"/>
                </a:lnTo>
                <a:lnTo>
                  <a:pt x="371" y="659"/>
                </a:lnTo>
                <a:lnTo>
                  <a:pt x="353" y="651"/>
                </a:lnTo>
                <a:lnTo>
                  <a:pt x="349" y="651"/>
                </a:lnTo>
                <a:lnTo>
                  <a:pt x="349" y="651"/>
                </a:lnTo>
                <a:lnTo>
                  <a:pt x="333" y="646"/>
                </a:lnTo>
                <a:lnTo>
                  <a:pt x="325" y="642"/>
                </a:lnTo>
                <a:lnTo>
                  <a:pt x="320" y="640"/>
                </a:lnTo>
                <a:lnTo>
                  <a:pt x="320" y="640"/>
                </a:lnTo>
                <a:lnTo>
                  <a:pt x="316" y="639"/>
                </a:lnTo>
                <a:lnTo>
                  <a:pt x="316" y="639"/>
                </a:lnTo>
                <a:lnTo>
                  <a:pt x="312" y="635"/>
                </a:lnTo>
                <a:lnTo>
                  <a:pt x="307" y="633"/>
                </a:lnTo>
                <a:lnTo>
                  <a:pt x="307" y="633"/>
                </a:lnTo>
                <a:lnTo>
                  <a:pt x="300" y="631"/>
                </a:lnTo>
                <a:lnTo>
                  <a:pt x="300" y="631"/>
                </a:lnTo>
                <a:lnTo>
                  <a:pt x="292" y="628"/>
                </a:lnTo>
                <a:lnTo>
                  <a:pt x="287" y="624"/>
                </a:lnTo>
                <a:lnTo>
                  <a:pt x="287" y="624"/>
                </a:lnTo>
                <a:lnTo>
                  <a:pt x="279" y="624"/>
                </a:lnTo>
                <a:lnTo>
                  <a:pt x="279" y="624"/>
                </a:lnTo>
                <a:lnTo>
                  <a:pt x="270" y="618"/>
                </a:lnTo>
                <a:lnTo>
                  <a:pt x="261" y="613"/>
                </a:lnTo>
                <a:lnTo>
                  <a:pt x="261" y="613"/>
                </a:lnTo>
                <a:lnTo>
                  <a:pt x="254" y="609"/>
                </a:lnTo>
                <a:lnTo>
                  <a:pt x="254" y="609"/>
                </a:lnTo>
                <a:lnTo>
                  <a:pt x="252" y="607"/>
                </a:lnTo>
                <a:lnTo>
                  <a:pt x="248" y="609"/>
                </a:lnTo>
                <a:lnTo>
                  <a:pt x="248" y="609"/>
                </a:lnTo>
                <a:lnTo>
                  <a:pt x="241" y="605"/>
                </a:lnTo>
                <a:lnTo>
                  <a:pt x="233" y="602"/>
                </a:lnTo>
                <a:lnTo>
                  <a:pt x="215" y="589"/>
                </a:lnTo>
                <a:lnTo>
                  <a:pt x="215" y="589"/>
                </a:lnTo>
                <a:lnTo>
                  <a:pt x="206" y="582"/>
                </a:lnTo>
                <a:lnTo>
                  <a:pt x="197" y="574"/>
                </a:lnTo>
                <a:lnTo>
                  <a:pt x="197" y="574"/>
                </a:lnTo>
                <a:lnTo>
                  <a:pt x="193" y="571"/>
                </a:lnTo>
                <a:lnTo>
                  <a:pt x="193" y="571"/>
                </a:lnTo>
                <a:lnTo>
                  <a:pt x="184" y="565"/>
                </a:lnTo>
                <a:lnTo>
                  <a:pt x="184" y="565"/>
                </a:lnTo>
                <a:lnTo>
                  <a:pt x="171" y="554"/>
                </a:lnTo>
                <a:lnTo>
                  <a:pt x="171" y="554"/>
                </a:lnTo>
                <a:lnTo>
                  <a:pt x="169" y="548"/>
                </a:lnTo>
                <a:lnTo>
                  <a:pt x="165" y="545"/>
                </a:lnTo>
                <a:lnTo>
                  <a:pt x="158" y="539"/>
                </a:lnTo>
                <a:lnTo>
                  <a:pt x="158" y="539"/>
                </a:lnTo>
                <a:lnTo>
                  <a:pt x="152" y="532"/>
                </a:lnTo>
                <a:lnTo>
                  <a:pt x="152" y="532"/>
                </a:lnTo>
                <a:lnTo>
                  <a:pt x="149" y="526"/>
                </a:lnTo>
                <a:lnTo>
                  <a:pt x="149" y="526"/>
                </a:lnTo>
                <a:lnTo>
                  <a:pt x="145" y="521"/>
                </a:lnTo>
                <a:lnTo>
                  <a:pt x="145" y="521"/>
                </a:lnTo>
                <a:lnTo>
                  <a:pt x="141" y="517"/>
                </a:lnTo>
                <a:lnTo>
                  <a:pt x="141" y="517"/>
                </a:lnTo>
                <a:lnTo>
                  <a:pt x="138" y="513"/>
                </a:lnTo>
                <a:lnTo>
                  <a:pt x="138" y="513"/>
                </a:lnTo>
                <a:lnTo>
                  <a:pt x="134" y="508"/>
                </a:lnTo>
                <a:lnTo>
                  <a:pt x="134" y="508"/>
                </a:lnTo>
                <a:lnTo>
                  <a:pt x="127" y="497"/>
                </a:lnTo>
                <a:lnTo>
                  <a:pt x="119" y="488"/>
                </a:lnTo>
                <a:lnTo>
                  <a:pt x="119" y="488"/>
                </a:lnTo>
                <a:lnTo>
                  <a:pt x="110" y="469"/>
                </a:lnTo>
                <a:lnTo>
                  <a:pt x="105" y="460"/>
                </a:lnTo>
                <a:lnTo>
                  <a:pt x="101" y="451"/>
                </a:lnTo>
                <a:lnTo>
                  <a:pt x="101" y="451"/>
                </a:lnTo>
                <a:lnTo>
                  <a:pt x="95" y="440"/>
                </a:lnTo>
                <a:lnTo>
                  <a:pt x="95" y="440"/>
                </a:lnTo>
                <a:lnTo>
                  <a:pt x="94" y="438"/>
                </a:lnTo>
                <a:lnTo>
                  <a:pt x="94" y="438"/>
                </a:lnTo>
                <a:lnTo>
                  <a:pt x="90" y="425"/>
                </a:lnTo>
                <a:lnTo>
                  <a:pt x="84" y="414"/>
                </a:lnTo>
                <a:lnTo>
                  <a:pt x="84" y="414"/>
                </a:lnTo>
                <a:lnTo>
                  <a:pt x="84" y="412"/>
                </a:lnTo>
                <a:lnTo>
                  <a:pt x="84" y="412"/>
                </a:lnTo>
                <a:lnTo>
                  <a:pt x="75" y="377"/>
                </a:lnTo>
                <a:lnTo>
                  <a:pt x="75" y="377"/>
                </a:lnTo>
                <a:lnTo>
                  <a:pt x="73" y="364"/>
                </a:lnTo>
                <a:lnTo>
                  <a:pt x="70" y="352"/>
                </a:lnTo>
                <a:lnTo>
                  <a:pt x="70" y="352"/>
                </a:lnTo>
                <a:lnTo>
                  <a:pt x="70" y="339"/>
                </a:lnTo>
                <a:lnTo>
                  <a:pt x="70" y="339"/>
                </a:lnTo>
                <a:lnTo>
                  <a:pt x="68" y="315"/>
                </a:lnTo>
                <a:lnTo>
                  <a:pt x="68" y="315"/>
                </a:lnTo>
                <a:lnTo>
                  <a:pt x="66" y="307"/>
                </a:lnTo>
                <a:lnTo>
                  <a:pt x="66" y="307"/>
                </a:lnTo>
                <a:lnTo>
                  <a:pt x="66" y="304"/>
                </a:lnTo>
                <a:lnTo>
                  <a:pt x="66" y="302"/>
                </a:lnTo>
                <a:lnTo>
                  <a:pt x="66" y="302"/>
                </a:lnTo>
                <a:lnTo>
                  <a:pt x="66" y="302"/>
                </a:lnTo>
                <a:lnTo>
                  <a:pt x="66" y="302"/>
                </a:lnTo>
                <a:lnTo>
                  <a:pt x="66" y="302"/>
                </a:lnTo>
                <a:lnTo>
                  <a:pt x="66" y="302"/>
                </a:lnTo>
                <a:lnTo>
                  <a:pt x="66" y="295"/>
                </a:lnTo>
                <a:lnTo>
                  <a:pt x="66" y="295"/>
                </a:lnTo>
                <a:lnTo>
                  <a:pt x="66" y="284"/>
                </a:lnTo>
                <a:lnTo>
                  <a:pt x="68" y="271"/>
                </a:lnTo>
                <a:lnTo>
                  <a:pt x="71" y="249"/>
                </a:lnTo>
                <a:lnTo>
                  <a:pt x="71" y="249"/>
                </a:lnTo>
                <a:lnTo>
                  <a:pt x="75" y="236"/>
                </a:lnTo>
                <a:lnTo>
                  <a:pt x="75" y="236"/>
                </a:lnTo>
                <a:lnTo>
                  <a:pt x="79" y="225"/>
                </a:lnTo>
                <a:lnTo>
                  <a:pt x="83" y="214"/>
                </a:lnTo>
                <a:lnTo>
                  <a:pt x="83" y="214"/>
                </a:lnTo>
                <a:lnTo>
                  <a:pt x="84" y="208"/>
                </a:lnTo>
                <a:lnTo>
                  <a:pt x="84" y="208"/>
                </a:lnTo>
                <a:lnTo>
                  <a:pt x="92" y="195"/>
                </a:lnTo>
                <a:lnTo>
                  <a:pt x="92" y="195"/>
                </a:lnTo>
                <a:lnTo>
                  <a:pt x="99" y="179"/>
                </a:lnTo>
                <a:lnTo>
                  <a:pt x="110" y="164"/>
                </a:lnTo>
                <a:lnTo>
                  <a:pt x="110" y="164"/>
                </a:lnTo>
                <a:lnTo>
                  <a:pt x="117" y="153"/>
                </a:lnTo>
                <a:lnTo>
                  <a:pt x="125" y="144"/>
                </a:lnTo>
                <a:lnTo>
                  <a:pt x="145" y="124"/>
                </a:lnTo>
                <a:lnTo>
                  <a:pt x="145" y="124"/>
                </a:lnTo>
                <a:lnTo>
                  <a:pt x="151" y="120"/>
                </a:lnTo>
                <a:lnTo>
                  <a:pt x="154" y="116"/>
                </a:lnTo>
                <a:lnTo>
                  <a:pt x="154" y="116"/>
                </a:lnTo>
                <a:lnTo>
                  <a:pt x="171" y="103"/>
                </a:lnTo>
                <a:lnTo>
                  <a:pt x="180" y="98"/>
                </a:lnTo>
                <a:lnTo>
                  <a:pt x="189" y="92"/>
                </a:lnTo>
                <a:lnTo>
                  <a:pt x="189" y="92"/>
                </a:lnTo>
                <a:lnTo>
                  <a:pt x="208" y="83"/>
                </a:lnTo>
                <a:lnTo>
                  <a:pt x="226" y="76"/>
                </a:lnTo>
                <a:lnTo>
                  <a:pt x="246" y="70"/>
                </a:lnTo>
                <a:lnTo>
                  <a:pt x="266" y="66"/>
                </a:lnTo>
                <a:lnTo>
                  <a:pt x="266" y="66"/>
                </a:lnTo>
                <a:lnTo>
                  <a:pt x="289" y="65"/>
                </a:lnTo>
                <a:lnTo>
                  <a:pt x="294" y="65"/>
                </a:lnTo>
                <a:lnTo>
                  <a:pt x="300" y="65"/>
                </a:lnTo>
                <a:lnTo>
                  <a:pt x="300" y="65"/>
                </a:lnTo>
                <a:lnTo>
                  <a:pt x="309" y="65"/>
                </a:lnTo>
                <a:lnTo>
                  <a:pt x="309" y="65"/>
                </a:lnTo>
                <a:lnTo>
                  <a:pt x="329" y="66"/>
                </a:lnTo>
                <a:lnTo>
                  <a:pt x="347" y="70"/>
                </a:lnTo>
                <a:lnTo>
                  <a:pt x="347" y="70"/>
                </a:lnTo>
                <a:lnTo>
                  <a:pt x="355" y="74"/>
                </a:lnTo>
                <a:lnTo>
                  <a:pt x="360" y="76"/>
                </a:lnTo>
                <a:lnTo>
                  <a:pt x="360" y="76"/>
                </a:lnTo>
                <a:lnTo>
                  <a:pt x="364" y="79"/>
                </a:lnTo>
                <a:lnTo>
                  <a:pt x="364" y="79"/>
                </a:lnTo>
                <a:lnTo>
                  <a:pt x="375" y="83"/>
                </a:lnTo>
                <a:lnTo>
                  <a:pt x="384" y="90"/>
                </a:lnTo>
                <a:lnTo>
                  <a:pt x="384" y="90"/>
                </a:lnTo>
                <a:lnTo>
                  <a:pt x="390" y="92"/>
                </a:lnTo>
                <a:lnTo>
                  <a:pt x="393" y="94"/>
                </a:lnTo>
                <a:lnTo>
                  <a:pt x="393" y="94"/>
                </a:lnTo>
                <a:lnTo>
                  <a:pt x="393" y="96"/>
                </a:lnTo>
                <a:lnTo>
                  <a:pt x="393" y="96"/>
                </a:lnTo>
                <a:lnTo>
                  <a:pt x="393" y="96"/>
                </a:lnTo>
                <a:lnTo>
                  <a:pt x="399" y="100"/>
                </a:lnTo>
                <a:lnTo>
                  <a:pt x="406" y="105"/>
                </a:lnTo>
                <a:lnTo>
                  <a:pt x="406" y="105"/>
                </a:lnTo>
                <a:lnTo>
                  <a:pt x="417" y="116"/>
                </a:lnTo>
                <a:lnTo>
                  <a:pt x="417" y="116"/>
                </a:lnTo>
                <a:lnTo>
                  <a:pt x="417" y="116"/>
                </a:lnTo>
                <a:lnTo>
                  <a:pt x="417" y="116"/>
                </a:lnTo>
                <a:lnTo>
                  <a:pt x="419" y="118"/>
                </a:lnTo>
                <a:lnTo>
                  <a:pt x="421" y="120"/>
                </a:lnTo>
                <a:lnTo>
                  <a:pt x="421" y="120"/>
                </a:lnTo>
                <a:lnTo>
                  <a:pt x="434" y="136"/>
                </a:lnTo>
                <a:lnTo>
                  <a:pt x="445" y="153"/>
                </a:lnTo>
                <a:lnTo>
                  <a:pt x="445" y="153"/>
                </a:lnTo>
                <a:lnTo>
                  <a:pt x="445" y="157"/>
                </a:lnTo>
                <a:lnTo>
                  <a:pt x="447" y="160"/>
                </a:lnTo>
                <a:lnTo>
                  <a:pt x="447" y="160"/>
                </a:lnTo>
                <a:lnTo>
                  <a:pt x="445" y="157"/>
                </a:lnTo>
                <a:lnTo>
                  <a:pt x="445" y="155"/>
                </a:lnTo>
                <a:lnTo>
                  <a:pt x="445" y="155"/>
                </a:lnTo>
                <a:lnTo>
                  <a:pt x="450" y="166"/>
                </a:lnTo>
                <a:lnTo>
                  <a:pt x="450" y="166"/>
                </a:lnTo>
                <a:lnTo>
                  <a:pt x="454" y="177"/>
                </a:lnTo>
                <a:lnTo>
                  <a:pt x="454" y="177"/>
                </a:lnTo>
                <a:lnTo>
                  <a:pt x="454" y="177"/>
                </a:lnTo>
                <a:lnTo>
                  <a:pt x="456" y="177"/>
                </a:lnTo>
                <a:lnTo>
                  <a:pt x="456" y="177"/>
                </a:lnTo>
                <a:lnTo>
                  <a:pt x="458" y="186"/>
                </a:lnTo>
                <a:lnTo>
                  <a:pt x="458" y="193"/>
                </a:lnTo>
                <a:lnTo>
                  <a:pt x="458" y="193"/>
                </a:lnTo>
                <a:lnTo>
                  <a:pt x="460" y="199"/>
                </a:lnTo>
                <a:lnTo>
                  <a:pt x="460" y="204"/>
                </a:lnTo>
                <a:lnTo>
                  <a:pt x="460" y="204"/>
                </a:lnTo>
                <a:lnTo>
                  <a:pt x="460" y="206"/>
                </a:lnTo>
                <a:lnTo>
                  <a:pt x="460" y="204"/>
                </a:lnTo>
                <a:lnTo>
                  <a:pt x="461" y="204"/>
                </a:lnTo>
                <a:lnTo>
                  <a:pt x="461" y="204"/>
                </a:lnTo>
                <a:lnTo>
                  <a:pt x="461" y="204"/>
                </a:lnTo>
                <a:lnTo>
                  <a:pt x="461" y="214"/>
                </a:lnTo>
                <a:lnTo>
                  <a:pt x="461" y="214"/>
                </a:lnTo>
                <a:lnTo>
                  <a:pt x="461" y="221"/>
                </a:lnTo>
                <a:lnTo>
                  <a:pt x="461" y="221"/>
                </a:lnTo>
                <a:lnTo>
                  <a:pt x="461" y="225"/>
                </a:lnTo>
                <a:lnTo>
                  <a:pt x="461" y="225"/>
                </a:lnTo>
                <a:lnTo>
                  <a:pt x="461" y="225"/>
                </a:lnTo>
                <a:lnTo>
                  <a:pt x="461" y="227"/>
                </a:lnTo>
                <a:lnTo>
                  <a:pt x="461" y="227"/>
                </a:lnTo>
                <a:lnTo>
                  <a:pt x="461" y="227"/>
                </a:lnTo>
                <a:lnTo>
                  <a:pt x="461" y="227"/>
                </a:lnTo>
                <a:lnTo>
                  <a:pt x="463" y="227"/>
                </a:lnTo>
                <a:lnTo>
                  <a:pt x="463" y="227"/>
                </a:lnTo>
                <a:lnTo>
                  <a:pt x="463" y="230"/>
                </a:lnTo>
                <a:lnTo>
                  <a:pt x="463" y="230"/>
                </a:lnTo>
                <a:lnTo>
                  <a:pt x="463" y="234"/>
                </a:lnTo>
                <a:lnTo>
                  <a:pt x="463" y="239"/>
                </a:lnTo>
                <a:lnTo>
                  <a:pt x="463" y="239"/>
                </a:lnTo>
                <a:lnTo>
                  <a:pt x="460" y="250"/>
                </a:lnTo>
                <a:lnTo>
                  <a:pt x="460" y="250"/>
                </a:lnTo>
                <a:lnTo>
                  <a:pt x="458" y="260"/>
                </a:lnTo>
                <a:lnTo>
                  <a:pt x="458" y="260"/>
                </a:lnTo>
                <a:lnTo>
                  <a:pt x="454" y="267"/>
                </a:lnTo>
                <a:lnTo>
                  <a:pt x="454" y="267"/>
                </a:lnTo>
                <a:lnTo>
                  <a:pt x="454" y="267"/>
                </a:lnTo>
                <a:lnTo>
                  <a:pt x="454" y="267"/>
                </a:lnTo>
                <a:lnTo>
                  <a:pt x="454" y="267"/>
                </a:lnTo>
                <a:lnTo>
                  <a:pt x="445" y="282"/>
                </a:lnTo>
                <a:lnTo>
                  <a:pt x="436" y="293"/>
                </a:lnTo>
                <a:lnTo>
                  <a:pt x="436" y="293"/>
                </a:lnTo>
                <a:lnTo>
                  <a:pt x="447" y="280"/>
                </a:lnTo>
                <a:lnTo>
                  <a:pt x="452" y="273"/>
                </a:lnTo>
                <a:lnTo>
                  <a:pt x="456" y="265"/>
                </a:lnTo>
                <a:lnTo>
                  <a:pt x="456" y="265"/>
                </a:lnTo>
                <a:lnTo>
                  <a:pt x="458" y="263"/>
                </a:lnTo>
                <a:lnTo>
                  <a:pt x="460" y="260"/>
                </a:lnTo>
                <a:lnTo>
                  <a:pt x="460" y="260"/>
                </a:lnTo>
                <a:lnTo>
                  <a:pt x="458" y="260"/>
                </a:lnTo>
                <a:lnTo>
                  <a:pt x="458" y="260"/>
                </a:lnTo>
                <a:lnTo>
                  <a:pt x="458" y="260"/>
                </a:lnTo>
                <a:lnTo>
                  <a:pt x="460" y="258"/>
                </a:lnTo>
                <a:lnTo>
                  <a:pt x="460" y="258"/>
                </a:lnTo>
                <a:lnTo>
                  <a:pt x="460" y="258"/>
                </a:lnTo>
                <a:lnTo>
                  <a:pt x="461" y="258"/>
                </a:lnTo>
                <a:lnTo>
                  <a:pt x="461" y="256"/>
                </a:lnTo>
                <a:lnTo>
                  <a:pt x="461" y="256"/>
                </a:lnTo>
                <a:lnTo>
                  <a:pt x="465" y="243"/>
                </a:lnTo>
                <a:lnTo>
                  <a:pt x="469" y="230"/>
                </a:lnTo>
                <a:lnTo>
                  <a:pt x="469" y="230"/>
                </a:lnTo>
                <a:lnTo>
                  <a:pt x="467" y="230"/>
                </a:lnTo>
                <a:lnTo>
                  <a:pt x="467" y="230"/>
                </a:lnTo>
                <a:lnTo>
                  <a:pt x="467" y="230"/>
                </a:lnTo>
                <a:lnTo>
                  <a:pt x="469" y="221"/>
                </a:lnTo>
                <a:lnTo>
                  <a:pt x="469" y="221"/>
                </a:lnTo>
                <a:lnTo>
                  <a:pt x="469" y="219"/>
                </a:lnTo>
                <a:lnTo>
                  <a:pt x="471" y="219"/>
                </a:lnTo>
                <a:lnTo>
                  <a:pt x="471" y="219"/>
                </a:lnTo>
                <a:lnTo>
                  <a:pt x="471" y="219"/>
                </a:lnTo>
                <a:lnTo>
                  <a:pt x="469" y="238"/>
                </a:lnTo>
                <a:lnTo>
                  <a:pt x="467" y="249"/>
                </a:lnTo>
                <a:lnTo>
                  <a:pt x="463" y="260"/>
                </a:lnTo>
                <a:lnTo>
                  <a:pt x="463" y="260"/>
                </a:lnTo>
                <a:lnTo>
                  <a:pt x="461" y="265"/>
                </a:lnTo>
                <a:lnTo>
                  <a:pt x="460" y="269"/>
                </a:lnTo>
                <a:lnTo>
                  <a:pt x="460" y="269"/>
                </a:lnTo>
                <a:lnTo>
                  <a:pt x="467" y="254"/>
                </a:lnTo>
                <a:lnTo>
                  <a:pt x="467" y="254"/>
                </a:lnTo>
                <a:lnTo>
                  <a:pt x="471" y="243"/>
                </a:lnTo>
                <a:lnTo>
                  <a:pt x="473" y="234"/>
                </a:lnTo>
                <a:lnTo>
                  <a:pt x="473" y="234"/>
                </a:lnTo>
                <a:lnTo>
                  <a:pt x="473" y="228"/>
                </a:lnTo>
                <a:lnTo>
                  <a:pt x="473" y="228"/>
                </a:lnTo>
                <a:lnTo>
                  <a:pt x="473" y="223"/>
                </a:lnTo>
                <a:lnTo>
                  <a:pt x="473" y="223"/>
                </a:lnTo>
                <a:lnTo>
                  <a:pt x="474" y="221"/>
                </a:lnTo>
                <a:lnTo>
                  <a:pt x="474" y="221"/>
                </a:lnTo>
                <a:lnTo>
                  <a:pt x="473" y="212"/>
                </a:lnTo>
                <a:lnTo>
                  <a:pt x="473" y="212"/>
                </a:lnTo>
                <a:lnTo>
                  <a:pt x="473" y="204"/>
                </a:lnTo>
                <a:lnTo>
                  <a:pt x="473" y="195"/>
                </a:lnTo>
                <a:lnTo>
                  <a:pt x="473" y="195"/>
                </a:lnTo>
                <a:lnTo>
                  <a:pt x="474" y="195"/>
                </a:lnTo>
                <a:lnTo>
                  <a:pt x="474" y="195"/>
                </a:lnTo>
                <a:lnTo>
                  <a:pt x="474" y="195"/>
                </a:lnTo>
                <a:lnTo>
                  <a:pt x="476" y="212"/>
                </a:lnTo>
                <a:lnTo>
                  <a:pt x="476" y="212"/>
                </a:lnTo>
                <a:lnTo>
                  <a:pt x="476" y="210"/>
                </a:lnTo>
                <a:lnTo>
                  <a:pt x="476" y="210"/>
                </a:lnTo>
                <a:lnTo>
                  <a:pt x="476" y="215"/>
                </a:lnTo>
                <a:lnTo>
                  <a:pt x="476" y="215"/>
                </a:lnTo>
                <a:lnTo>
                  <a:pt x="476" y="210"/>
                </a:lnTo>
                <a:lnTo>
                  <a:pt x="478" y="212"/>
                </a:lnTo>
                <a:lnTo>
                  <a:pt x="478" y="212"/>
                </a:lnTo>
                <a:lnTo>
                  <a:pt x="476" y="234"/>
                </a:lnTo>
                <a:lnTo>
                  <a:pt x="474" y="245"/>
                </a:lnTo>
                <a:lnTo>
                  <a:pt x="473" y="254"/>
                </a:lnTo>
                <a:lnTo>
                  <a:pt x="473" y="254"/>
                </a:lnTo>
                <a:lnTo>
                  <a:pt x="473" y="258"/>
                </a:lnTo>
                <a:lnTo>
                  <a:pt x="473" y="258"/>
                </a:lnTo>
                <a:lnTo>
                  <a:pt x="467" y="267"/>
                </a:lnTo>
                <a:lnTo>
                  <a:pt x="463" y="276"/>
                </a:lnTo>
                <a:lnTo>
                  <a:pt x="450" y="295"/>
                </a:lnTo>
                <a:lnTo>
                  <a:pt x="450" y="295"/>
                </a:lnTo>
                <a:lnTo>
                  <a:pt x="460" y="285"/>
                </a:lnTo>
                <a:lnTo>
                  <a:pt x="465" y="274"/>
                </a:lnTo>
                <a:lnTo>
                  <a:pt x="471" y="261"/>
                </a:lnTo>
                <a:lnTo>
                  <a:pt x="474" y="249"/>
                </a:lnTo>
                <a:lnTo>
                  <a:pt x="474" y="249"/>
                </a:lnTo>
                <a:lnTo>
                  <a:pt x="476" y="249"/>
                </a:lnTo>
                <a:lnTo>
                  <a:pt x="476" y="247"/>
                </a:lnTo>
                <a:lnTo>
                  <a:pt x="476" y="247"/>
                </a:lnTo>
                <a:lnTo>
                  <a:pt x="480" y="225"/>
                </a:lnTo>
                <a:lnTo>
                  <a:pt x="480" y="225"/>
                </a:lnTo>
                <a:lnTo>
                  <a:pt x="484" y="215"/>
                </a:lnTo>
                <a:lnTo>
                  <a:pt x="484" y="215"/>
                </a:lnTo>
                <a:lnTo>
                  <a:pt x="484" y="190"/>
                </a:lnTo>
                <a:lnTo>
                  <a:pt x="482" y="177"/>
                </a:lnTo>
                <a:lnTo>
                  <a:pt x="480" y="164"/>
                </a:lnTo>
                <a:lnTo>
                  <a:pt x="480" y="164"/>
                </a:lnTo>
                <a:lnTo>
                  <a:pt x="480" y="160"/>
                </a:lnTo>
                <a:lnTo>
                  <a:pt x="480" y="160"/>
                </a:lnTo>
                <a:lnTo>
                  <a:pt x="484" y="164"/>
                </a:lnTo>
                <a:lnTo>
                  <a:pt x="484" y="164"/>
                </a:lnTo>
                <a:lnTo>
                  <a:pt x="485" y="173"/>
                </a:lnTo>
                <a:lnTo>
                  <a:pt x="485" y="173"/>
                </a:lnTo>
                <a:lnTo>
                  <a:pt x="489" y="186"/>
                </a:lnTo>
                <a:lnTo>
                  <a:pt x="491" y="203"/>
                </a:lnTo>
                <a:lnTo>
                  <a:pt x="491" y="217"/>
                </a:lnTo>
                <a:lnTo>
                  <a:pt x="489" y="234"/>
                </a:lnTo>
                <a:lnTo>
                  <a:pt x="489" y="234"/>
                </a:lnTo>
                <a:lnTo>
                  <a:pt x="491" y="236"/>
                </a:lnTo>
                <a:lnTo>
                  <a:pt x="491" y="236"/>
                </a:lnTo>
                <a:lnTo>
                  <a:pt x="493" y="234"/>
                </a:lnTo>
                <a:lnTo>
                  <a:pt x="493" y="234"/>
                </a:lnTo>
                <a:lnTo>
                  <a:pt x="495" y="217"/>
                </a:lnTo>
                <a:lnTo>
                  <a:pt x="495" y="217"/>
                </a:lnTo>
                <a:lnTo>
                  <a:pt x="495" y="203"/>
                </a:lnTo>
                <a:lnTo>
                  <a:pt x="495" y="203"/>
                </a:lnTo>
                <a:lnTo>
                  <a:pt x="496" y="201"/>
                </a:lnTo>
                <a:lnTo>
                  <a:pt x="496" y="203"/>
                </a:lnTo>
                <a:lnTo>
                  <a:pt x="496" y="203"/>
                </a:lnTo>
                <a:lnTo>
                  <a:pt x="498" y="212"/>
                </a:lnTo>
                <a:lnTo>
                  <a:pt x="498" y="212"/>
                </a:lnTo>
                <a:lnTo>
                  <a:pt x="498" y="223"/>
                </a:lnTo>
                <a:lnTo>
                  <a:pt x="496" y="238"/>
                </a:lnTo>
                <a:lnTo>
                  <a:pt x="496" y="238"/>
                </a:lnTo>
                <a:lnTo>
                  <a:pt x="495" y="250"/>
                </a:lnTo>
                <a:lnTo>
                  <a:pt x="491" y="260"/>
                </a:lnTo>
                <a:lnTo>
                  <a:pt x="491" y="260"/>
                </a:lnTo>
                <a:lnTo>
                  <a:pt x="485" y="274"/>
                </a:lnTo>
                <a:lnTo>
                  <a:pt x="478" y="289"/>
                </a:lnTo>
                <a:lnTo>
                  <a:pt x="469" y="302"/>
                </a:lnTo>
                <a:lnTo>
                  <a:pt x="458" y="315"/>
                </a:lnTo>
                <a:lnTo>
                  <a:pt x="447" y="326"/>
                </a:lnTo>
                <a:lnTo>
                  <a:pt x="432" y="335"/>
                </a:lnTo>
                <a:lnTo>
                  <a:pt x="417" y="344"/>
                </a:lnTo>
                <a:lnTo>
                  <a:pt x="403" y="350"/>
                </a:lnTo>
                <a:lnTo>
                  <a:pt x="403" y="350"/>
                </a:lnTo>
                <a:lnTo>
                  <a:pt x="419" y="342"/>
                </a:lnTo>
                <a:lnTo>
                  <a:pt x="436" y="335"/>
                </a:lnTo>
                <a:lnTo>
                  <a:pt x="449" y="324"/>
                </a:lnTo>
                <a:lnTo>
                  <a:pt x="461" y="313"/>
                </a:lnTo>
                <a:lnTo>
                  <a:pt x="461" y="313"/>
                </a:lnTo>
                <a:lnTo>
                  <a:pt x="463" y="311"/>
                </a:lnTo>
                <a:lnTo>
                  <a:pt x="463" y="311"/>
                </a:lnTo>
                <a:lnTo>
                  <a:pt x="473" y="298"/>
                </a:lnTo>
                <a:lnTo>
                  <a:pt x="482" y="284"/>
                </a:lnTo>
                <a:lnTo>
                  <a:pt x="489" y="269"/>
                </a:lnTo>
                <a:lnTo>
                  <a:pt x="495" y="254"/>
                </a:lnTo>
                <a:lnTo>
                  <a:pt x="495" y="254"/>
                </a:lnTo>
                <a:lnTo>
                  <a:pt x="496" y="247"/>
                </a:lnTo>
                <a:lnTo>
                  <a:pt x="498" y="239"/>
                </a:lnTo>
                <a:lnTo>
                  <a:pt x="500" y="223"/>
                </a:lnTo>
                <a:lnTo>
                  <a:pt x="500" y="223"/>
                </a:lnTo>
                <a:lnTo>
                  <a:pt x="502" y="225"/>
                </a:lnTo>
                <a:lnTo>
                  <a:pt x="504" y="230"/>
                </a:lnTo>
                <a:lnTo>
                  <a:pt x="502" y="241"/>
                </a:lnTo>
                <a:lnTo>
                  <a:pt x="502" y="241"/>
                </a:lnTo>
                <a:lnTo>
                  <a:pt x="506" y="217"/>
                </a:lnTo>
                <a:lnTo>
                  <a:pt x="506" y="214"/>
                </a:lnTo>
                <a:lnTo>
                  <a:pt x="506" y="212"/>
                </a:lnTo>
                <a:lnTo>
                  <a:pt x="506" y="206"/>
                </a:lnTo>
                <a:lnTo>
                  <a:pt x="506" y="206"/>
                </a:lnTo>
                <a:lnTo>
                  <a:pt x="506" y="197"/>
                </a:lnTo>
                <a:lnTo>
                  <a:pt x="506" y="197"/>
                </a:lnTo>
                <a:lnTo>
                  <a:pt x="506" y="197"/>
                </a:lnTo>
                <a:lnTo>
                  <a:pt x="506" y="197"/>
                </a:lnTo>
                <a:lnTo>
                  <a:pt x="506" y="197"/>
                </a:lnTo>
                <a:lnTo>
                  <a:pt x="506" y="192"/>
                </a:lnTo>
                <a:lnTo>
                  <a:pt x="506" y="192"/>
                </a:lnTo>
                <a:lnTo>
                  <a:pt x="504" y="186"/>
                </a:lnTo>
                <a:lnTo>
                  <a:pt x="504" y="186"/>
                </a:lnTo>
                <a:lnTo>
                  <a:pt x="504" y="179"/>
                </a:lnTo>
                <a:lnTo>
                  <a:pt x="504" y="179"/>
                </a:lnTo>
                <a:lnTo>
                  <a:pt x="498" y="155"/>
                </a:lnTo>
                <a:lnTo>
                  <a:pt x="491" y="133"/>
                </a:lnTo>
                <a:lnTo>
                  <a:pt x="487" y="127"/>
                </a:lnTo>
                <a:lnTo>
                  <a:pt x="487" y="127"/>
                </a:lnTo>
                <a:lnTo>
                  <a:pt x="487" y="125"/>
                </a:lnTo>
                <a:lnTo>
                  <a:pt x="487" y="125"/>
                </a:lnTo>
                <a:lnTo>
                  <a:pt x="487" y="124"/>
                </a:lnTo>
                <a:lnTo>
                  <a:pt x="487" y="124"/>
                </a:lnTo>
                <a:lnTo>
                  <a:pt x="476" y="105"/>
                </a:lnTo>
                <a:lnTo>
                  <a:pt x="476" y="105"/>
                </a:lnTo>
                <a:lnTo>
                  <a:pt x="463" y="85"/>
                </a:lnTo>
                <a:lnTo>
                  <a:pt x="449" y="66"/>
                </a:lnTo>
                <a:lnTo>
                  <a:pt x="449" y="66"/>
                </a:lnTo>
                <a:lnTo>
                  <a:pt x="447" y="66"/>
                </a:lnTo>
                <a:lnTo>
                  <a:pt x="447" y="65"/>
                </a:lnTo>
                <a:lnTo>
                  <a:pt x="447" y="65"/>
                </a:lnTo>
                <a:lnTo>
                  <a:pt x="434" y="52"/>
                </a:lnTo>
                <a:lnTo>
                  <a:pt x="421" y="41"/>
                </a:lnTo>
                <a:lnTo>
                  <a:pt x="404" y="32"/>
                </a:lnTo>
                <a:lnTo>
                  <a:pt x="390" y="22"/>
                </a:lnTo>
                <a:lnTo>
                  <a:pt x="390" y="22"/>
                </a:lnTo>
                <a:lnTo>
                  <a:pt x="388" y="20"/>
                </a:lnTo>
                <a:lnTo>
                  <a:pt x="388" y="20"/>
                </a:lnTo>
                <a:lnTo>
                  <a:pt x="388" y="20"/>
                </a:lnTo>
                <a:lnTo>
                  <a:pt x="382" y="19"/>
                </a:lnTo>
                <a:lnTo>
                  <a:pt x="382" y="19"/>
                </a:lnTo>
                <a:lnTo>
                  <a:pt x="377" y="17"/>
                </a:lnTo>
                <a:lnTo>
                  <a:pt x="377" y="17"/>
                </a:lnTo>
                <a:lnTo>
                  <a:pt x="358" y="9"/>
                </a:lnTo>
                <a:lnTo>
                  <a:pt x="336" y="4"/>
                </a:lnTo>
                <a:lnTo>
                  <a:pt x="316" y="2"/>
                </a:lnTo>
                <a:lnTo>
                  <a:pt x="294" y="0"/>
                </a:lnTo>
                <a:lnTo>
                  <a:pt x="294" y="0"/>
                </a:lnTo>
                <a:lnTo>
                  <a:pt x="276" y="2"/>
                </a:lnTo>
                <a:lnTo>
                  <a:pt x="255" y="4"/>
                </a:lnTo>
                <a:lnTo>
                  <a:pt x="237" y="8"/>
                </a:lnTo>
                <a:lnTo>
                  <a:pt x="221" y="11"/>
                </a:lnTo>
                <a:lnTo>
                  <a:pt x="221" y="11"/>
                </a:lnTo>
                <a:lnTo>
                  <a:pt x="193" y="20"/>
                </a:lnTo>
                <a:lnTo>
                  <a:pt x="169" y="32"/>
                </a:lnTo>
                <a:lnTo>
                  <a:pt x="169" y="32"/>
                </a:lnTo>
                <a:lnTo>
                  <a:pt x="141" y="46"/>
                </a:lnTo>
                <a:lnTo>
                  <a:pt x="116" y="65"/>
                </a:lnTo>
                <a:lnTo>
                  <a:pt x="116" y="65"/>
                </a:lnTo>
                <a:lnTo>
                  <a:pt x="97" y="79"/>
                </a:lnTo>
                <a:lnTo>
                  <a:pt x="83" y="94"/>
                </a:lnTo>
                <a:lnTo>
                  <a:pt x="83" y="94"/>
                </a:lnTo>
                <a:lnTo>
                  <a:pt x="77" y="100"/>
                </a:lnTo>
                <a:lnTo>
                  <a:pt x="77" y="100"/>
                </a:lnTo>
                <a:lnTo>
                  <a:pt x="70" y="109"/>
                </a:lnTo>
                <a:lnTo>
                  <a:pt x="70" y="109"/>
                </a:lnTo>
                <a:lnTo>
                  <a:pt x="60" y="122"/>
                </a:lnTo>
                <a:lnTo>
                  <a:pt x="51" y="135"/>
                </a:lnTo>
                <a:lnTo>
                  <a:pt x="51" y="135"/>
                </a:lnTo>
                <a:lnTo>
                  <a:pt x="33" y="164"/>
                </a:lnTo>
                <a:lnTo>
                  <a:pt x="33" y="164"/>
                </a:lnTo>
                <a:lnTo>
                  <a:pt x="26" y="182"/>
                </a:lnTo>
                <a:lnTo>
                  <a:pt x="26" y="182"/>
                </a:lnTo>
                <a:lnTo>
                  <a:pt x="20" y="193"/>
                </a:lnTo>
                <a:lnTo>
                  <a:pt x="20" y="193"/>
                </a:lnTo>
                <a:lnTo>
                  <a:pt x="14" y="212"/>
                </a:lnTo>
                <a:lnTo>
                  <a:pt x="9" y="228"/>
                </a:lnTo>
                <a:lnTo>
                  <a:pt x="9" y="228"/>
                </a:lnTo>
                <a:lnTo>
                  <a:pt x="3" y="252"/>
                </a:lnTo>
                <a:lnTo>
                  <a:pt x="2" y="263"/>
                </a:lnTo>
                <a:lnTo>
                  <a:pt x="2" y="276"/>
                </a:lnTo>
                <a:lnTo>
                  <a:pt x="2" y="276"/>
                </a:lnTo>
                <a:lnTo>
                  <a:pt x="0" y="304"/>
                </a:lnTo>
                <a:lnTo>
                  <a:pt x="0" y="304"/>
                </a:lnTo>
                <a:lnTo>
                  <a:pt x="0" y="331"/>
                </a:lnTo>
                <a:lnTo>
                  <a:pt x="0" y="331"/>
                </a:lnTo>
                <a:lnTo>
                  <a:pt x="0" y="341"/>
                </a:lnTo>
                <a:lnTo>
                  <a:pt x="2" y="352"/>
                </a:lnTo>
                <a:lnTo>
                  <a:pt x="5" y="372"/>
                </a:lnTo>
                <a:lnTo>
                  <a:pt x="5" y="372"/>
                </a:lnTo>
                <a:lnTo>
                  <a:pt x="5" y="377"/>
                </a:lnTo>
                <a:lnTo>
                  <a:pt x="5" y="377"/>
                </a:lnTo>
                <a:lnTo>
                  <a:pt x="7" y="394"/>
                </a:lnTo>
                <a:lnTo>
                  <a:pt x="13" y="410"/>
                </a:lnTo>
                <a:lnTo>
                  <a:pt x="22" y="440"/>
                </a:lnTo>
                <a:lnTo>
                  <a:pt x="22" y="440"/>
                </a:lnTo>
                <a:lnTo>
                  <a:pt x="26" y="449"/>
                </a:lnTo>
                <a:lnTo>
                  <a:pt x="27" y="458"/>
                </a:lnTo>
                <a:lnTo>
                  <a:pt x="27" y="458"/>
                </a:lnTo>
                <a:lnTo>
                  <a:pt x="35" y="477"/>
                </a:lnTo>
                <a:lnTo>
                  <a:pt x="35" y="477"/>
                </a:lnTo>
                <a:lnTo>
                  <a:pt x="38" y="482"/>
                </a:lnTo>
                <a:lnTo>
                  <a:pt x="38" y="482"/>
                </a:lnTo>
                <a:lnTo>
                  <a:pt x="48" y="501"/>
                </a:lnTo>
                <a:lnTo>
                  <a:pt x="48" y="501"/>
                </a:lnTo>
                <a:lnTo>
                  <a:pt x="55" y="517"/>
                </a:lnTo>
                <a:lnTo>
                  <a:pt x="64" y="532"/>
                </a:lnTo>
                <a:lnTo>
                  <a:pt x="64" y="532"/>
                </a:lnTo>
                <a:lnTo>
                  <a:pt x="73" y="547"/>
                </a:lnTo>
                <a:lnTo>
                  <a:pt x="84" y="561"/>
                </a:lnTo>
                <a:lnTo>
                  <a:pt x="84" y="561"/>
                </a:lnTo>
                <a:lnTo>
                  <a:pt x="92" y="572"/>
                </a:lnTo>
                <a:lnTo>
                  <a:pt x="101" y="583"/>
                </a:lnTo>
                <a:lnTo>
                  <a:pt x="121" y="605"/>
                </a:lnTo>
                <a:lnTo>
                  <a:pt x="121" y="605"/>
                </a:lnTo>
                <a:lnTo>
                  <a:pt x="127" y="613"/>
                </a:lnTo>
                <a:lnTo>
                  <a:pt x="134" y="618"/>
                </a:lnTo>
                <a:lnTo>
                  <a:pt x="134" y="618"/>
                </a:lnTo>
                <a:lnTo>
                  <a:pt x="143" y="628"/>
                </a:lnTo>
                <a:lnTo>
                  <a:pt x="152" y="635"/>
                </a:lnTo>
                <a:lnTo>
                  <a:pt x="152" y="635"/>
                </a:lnTo>
                <a:lnTo>
                  <a:pt x="171" y="651"/>
                </a:lnTo>
                <a:lnTo>
                  <a:pt x="171" y="651"/>
                </a:lnTo>
                <a:lnTo>
                  <a:pt x="187" y="664"/>
                </a:lnTo>
                <a:lnTo>
                  <a:pt x="200" y="674"/>
                </a:lnTo>
                <a:lnTo>
                  <a:pt x="200" y="674"/>
                </a:lnTo>
                <a:lnTo>
                  <a:pt x="204" y="677"/>
                </a:lnTo>
                <a:lnTo>
                  <a:pt x="208" y="679"/>
                </a:lnTo>
                <a:lnTo>
                  <a:pt x="215" y="681"/>
                </a:lnTo>
                <a:lnTo>
                  <a:pt x="221" y="685"/>
                </a:lnTo>
                <a:lnTo>
                  <a:pt x="221" y="685"/>
                </a:lnTo>
                <a:lnTo>
                  <a:pt x="224" y="688"/>
                </a:lnTo>
                <a:lnTo>
                  <a:pt x="224" y="692"/>
                </a:lnTo>
                <a:lnTo>
                  <a:pt x="224" y="692"/>
                </a:lnTo>
                <a:lnTo>
                  <a:pt x="232" y="696"/>
                </a:lnTo>
                <a:lnTo>
                  <a:pt x="237" y="697"/>
                </a:lnTo>
                <a:lnTo>
                  <a:pt x="237" y="697"/>
                </a:lnTo>
                <a:lnTo>
                  <a:pt x="243" y="703"/>
                </a:lnTo>
                <a:lnTo>
                  <a:pt x="252" y="707"/>
                </a:lnTo>
                <a:lnTo>
                  <a:pt x="252" y="707"/>
                </a:lnTo>
                <a:close/>
                <a:moveTo>
                  <a:pt x="465" y="204"/>
                </a:moveTo>
                <a:lnTo>
                  <a:pt x="465" y="204"/>
                </a:lnTo>
                <a:lnTo>
                  <a:pt x="465" y="206"/>
                </a:lnTo>
                <a:lnTo>
                  <a:pt x="465" y="206"/>
                </a:lnTo>
                <a:lnTo>
                  <a:pt x="465" y="204"/>
                </a:lnTo>
                <a:lnTo>
                  <a:pt x="465" y="204"/>
                </a:lnTo>
                <a:lnTo>
                  <a:pt x="465" y="204"/>
                </a:lnTo>
                <a:close/>
                <a:moveTo>
                  <a:pt x="465" y="206"/>
                </a:moveTo>
                <a:lnTo>
                  <a:pt x="465" y="206"/>
                </a:lnTo>
                <a:lnTo>
                  <a:pt x="467" y="215"/>
                </a:lnTo>
                <a:lnTo>
                  <a:pt x="465" y="223"/>
                </a:lnTo>
                <a:lnTo>
                  <a:pt x="465" y="223"/>
                </a:lnTo>
                <a:lnTo>
                  <a:pt x="467" y="223"/>
                </a:lnTo>
                <a:lnTo>
                  <a:pt x="467" y="223"/>
                </a:lnTo>
                <a:lnTo>
                  <a:pt x="467" y="223"/>
                </a:lnTo>
                <a:lnTo>
                  <a:pt x="465" y="232"/>
                </a:lnTo>
                <a:lnTo>
                  <a:pt x="465" y="232"/>
                </a:lnTo>
                <a:lnTo>
                  <a:pt x="465" y="230"/>
                </a:lnTo>
                <a:lnTo>
                  <a:pt x="465" y="228"/>
                </a:lnTo>
                <a:lnTo>
                  <a:pt x="465" y="225"/>
                </a:lnTo>
                <a:lnTo>
                  <a:pt x="463" y="225"/>
                </a:lnTo>
                <a:lnTo>
                  <a:pt x="463" y="225"/>
                </a:lnTo>
                <a:lnTo>
                  <a:pt x="463" y="219"/>
                </a:lnTo>
                <a:lnTo>
                  <a:pt x="463" y="219"/>
                </a:lnTo>
                <a:lnTo>
                  <a:pt x="463" y="215"/>
                </a:lnTo>
                <a:lnTo>
                  <a:pt x="463" y="214"/>
                </a:lnTo>
                <a:lnTo>
                  <a:pt x="463" y="212"/>
                </a:lnTo>
                <a:lnTo>
                  <a:pt x="463" y="212"/>
                </a:lnTo>
                <a:lnTo>
                  <a:pt x="463" y="206"/>
                </a:lnTo>
                <a:lnTo>
                  <a:pt x="463" y="206"/>
                </a:lnTo>
                <a:lnTo>
                  <a:pt x="465" y="206"/>
                </a:lnTo>
                <a:lnTo>
                  <a:pt x="465" y="206"/>
                </a:lnTo>
                <a:lnTo>
                  <a:pt x="465" y="20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" name="Freeform 4815"/>
          <p:cNvSpPr>
            <a:spLocks noEditPoints="1"/>
          </p:cNvSpPr>
          <p:nvPr/>
        </p:nvSpPr>
        <p:spPr bwMode="auto">
          <a:xfrm flipH="1">
            <a:off x="2531089" y="4749937"/>
            <a:ext cx="1041573" cy="1464029"/>
          </a:xfrm>
          <a:custGeom>
            <a:avLst/>
            <a:gdLst>
              <a:gd name="T0" fmla="*/ 337 w 572"/>
              <a:gd name="T1" fmla="*/ 802 h 804"/>
              <a:gd name="T2" fmla="*/ 418 w 572"/>
              <a:gd name="T3" fmla="*/ 791 h 804"/>
              <a:gd name="T4" fmla="*/ 460 w 572"/>
              <a:gd name="T5" fmla="*/ 756 h 804"/>
              <a:gd name="T6" fmla="*/ 458 w 572"/>
              <a:gd name="T7" fmla="*/ 712 h 804"/>
              <a:gd name="T8" fmla="*/ 423 w 572"/>
              <a:gd name="T9" fmla="*/ 672 h 804"/>
              <a:gd name="T10" fmla="*/ 370 w 572"/>
              <a:gd name="T11" fmla="*/ 639 h 804"/>
              <a:gd name="T12" fmla="*/ 346 w 572"/>
              <a:gd name="T13" fmla="*/ 624 h 804"/>
              <a:gd name="T14" fmla="*/ 311 w 572"/>
              <a:gd name="T15" fmla="*/ 606 h 804"/>
              <a:gd name="T16" fmla="*/ 263 w 572"/>
              <a:gd name="T17" fmla="*/ 587 h 804"/>
              <a:gd name="T18" fmla="*/ 227 w 572"/>
              <a:gd name="T19" fmla="*/ 556 h 804"/>
              <a:gd name="T20" fmla="*/ 203 w 572"/>
              <a:gd name="T21" fmla="*/ 526 h 804"/>
              <a:gd name="T22" fmla="*/ 168 w 572"/>
              <a:gd name="T23" fmla="*/ 471 h 804"/>
              <a:gd name="T24" fmla="*/ 151 w 572"/>
              <a:gd name="T25" fmla="*/ 438 h 804"/>
              <a:gd name="T26" fmla="*/ 136 w 572"/>
              <a:gd name="T27" fmla="*/ 372 h 804"/>
              <a:gd name="T28" fmla="*/ 133 w 572"/>
              <a:gd name="T29" fmla="*/ 337 h 804"/>
              <a:gd name="T30" fmla="*/ 133 w 572"/>
              <a:gd name="T31" fmla="*/ 331 h 804"/>
              <a:gd name="T32" fmla="*/ 147 w 572"/>
              <a:gd name="T33" fmla="*/ 256 h 804"/>
              <a:gd name="T34" fmla="*/ 201 w 572"/>
              <a:gd name="T35" fmla="*/ 179 h 804"/>
              <a:gd name="T36" fmla="*/ 306 w 572"/>
              <a:gd name="T37" fmla="*/ 129 h 804"/>
              <a:gd name="T38" fmla="*/ 374 w 572"/>
              <a:gd name="T39" fmla="*/ 131 h 804"/>
              <a:gd name="T40" fmla="*/ 407 w 572"/>
              <a:gd name="T41" fmla="*/ 146 h 804"/>
              <a:gd name="T42" fmla="*/ 434 w 572"/>
              <a:gd name="T43" fmla="*/ 166 h 804"/>
              <a:gd name="T44" fmla="*/ 464 w 572"/>
              <a:gd name="T45" fmla="*/ 201 h 804"/>
              <a:gd name="T46" fmla="*/ 473 w 572"/>
              <a:gd name="T47" fmla="*/ 216 h 804"/>
              <a:gd name="T48" fmla="*/ 480 w 572"/>
              <a:gd name="T49" fmla="*/ 241 h 804"/>
              <a:gd name="T50" fmla="*/ 484 w 572"/>
              <a:gd name="T51" fmla="*/ 258 h 804"/>
              <a:gd name="T52" fmla="*/ 488 w 572"/>
              <a:gd name="T53" fmla="*/ 269 h 804"/>
              <a:gd name="T54" fmla="*/ 482 w 572"/>
              <a:gd name="T55" fmla="*/ 298 h 804"/>
              <a:gd name="T56" fmla="*/ 486 w 572"/>
              <a:gd name="T57" fmla="*/ 293 h 804"/>
              <a:gd name="T58" fmla="*/ 495 w 572"/>
              <a:gd name="T59" fmla="*/ 276 h 804"/>
              <a:gd name="T60" fmla="*/ 501 w 572"/>
              <a:gd name="T61" fmla="*/ 254 h 804"/>
              <a:gd name="T62" fmla="*/ 501 w 572"/>
              <a:gd name="T63" fmla="*/ 289 h 804"/>
              <a:gd name="T64" fmla="*/ 506 w 572"/>
              <a:gd name="T65" fmla="*/ 247 h 804"/>
              <a:gd name="T66" fmla="*/ 512 w 572"/>
              <a:gd name="T67" fmla="*/ 249 h 804"/>
              <a:gd name="T68" fmla="*/ 510 w 572"/>
              <a:gd name="T69" fmla="*/ 293 h 804"/>
              <a:gd name="T70" fmla="*/ 515 w 572"/>
              <a:gd name="T71" fmla="*/ 285 h 804"/>
              <a:gd name="T72" fmla="*/ 526 w 572"/>
              <a:gd name="T73" fmla="*/ 223 h 804"/>
              <a:gd name="T74" fmla="*/ 534 w 572"/>
              <a:gd name="T75" fmla="*/ 206 h 804"/>
              <a:gd name="T76" fmla="*/ 541 w 572"/>
              <a:gd name="T77" fmla="*/ 273 h 804"/>
              <a:gd name="T78" fmla="*/ 554 w 572"/>
              <a:gd name="T79" fmla="*/ 236 h 804"/>
              <a:gd name="T80" fmla="*/ 552 w 572"/>
              <a:gd name="T81" fmla="*/ 291 h 804"/>
              <a:gd name="T82" fmla="*/ 445 w 572"/>
              <a:gd name="T83" fmla="*/ 411 h 804"/>
              <a:gd name="T84" fmla="*/ 528 w 572"/>
              <a:gd name="T85" fmla="*/ 348 h 804"/>
              <a:gd name="T86" fmla="*/ 563 w 572"/>
              <a:gd name="T87" fmla="*/ 263 h 804"/>
              <a:gd name="T88" fmla="*/ 571 w 572"/>
              <a:gd name="T89" fmla="*/ 230 h 804"/>
              <a:gd name="T90" fmla="*/ 567 w 572"/>
              <a:gd name="T91" fmla="*/ 195 h 804"/>
              <a:gd name="T92" fmla="*/ 539 w 572"/>
              <a:gd name="T93" fmla="*/ 124 h 804"/>
              <a:gd name="T94" fmla="*/ 475 w 572"/>
              <a:gd name="T95" fmla="*/ 48 h 804"/>
              <a:gd name="T96" fmla="*/ 425 w 572"/>
              <a:gd name="T97" fmla="*/ 17 h 804"/>
              <a:gd name="T98" fmla="*/ 216 w 572"/>
              <a:gd name="T99" fmla="*/ 22 h 804"/>
              <a:gd name="T100" fmla="*/ 78 w 572"/>
              <a:gd name="T101" fmla="*/ 122 h 804"/>
              <a:gd name="T102" fmla="*/ 22 w 572"/>
              <a:gd name="T103" fmla="*/ 217 h 804"/>
              <a:gd name="T104" fmla="*/ 0 w 572"/>
              <a:gd name="T105" fmla="*/ 341 h 804"/>
              <a:gd name="T106" fmla="*/ 19 w 572"/>
              <a:gd name="T107" fmla="*/ 471 h 804"/>
              <a:gd name="T108" fmla="*/ 41 w 572"/>
              <a:gd name="T109" fmla="*/ 532 h 804"/>
              <a:gd name="T110" fmla="*/ 90 w 572"/>
              <a:gd name="T111" fmla="*/ 618 h 804"/>
              <a:gd name="T112" fmla="*/ 162 w 572"/>
              <a:gd name="T113" fmla="*/ 698 h 804"/>
              <a:gd name="T114" fmla="*/ 230 w 572"/>
              <a:gd name="T115" fmla="*/ 751 h 804"/>
              <a:gd name="T116" fmla="*/ 258 w 572"/>
              <a:gd name="T117" fmla="*/ 777 h 804"/>
              <a:gd name="T118" fmla="*/ 491 w 572"/>
              <a:gd name="T119" fmla="*/ 241 h 804"/>
              <a:gd name="T120" fmla="*/ 491 w 572"/>
              <a:gd name="T121" fmla="*/ 265 h 804"/>
              <a:gd name="T122" fmla="*/ 488 w 572"/>
              <a:gd name="T123" fmla="*/ 250 h 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2" h="804">
                <a:moveTo>
                  <a:pt x="267" y="784"/>
                </a:moveTo>
                <a:lnTo>
                  <a:pt x="267" y="784"/>
                </a:lnTo>
                <a:lnTo>
                  <a:pt x="278" y="786"/>
                </a:lnTo>
                <a:lnTo>
                  <a:pt x="278" y="786"/>
                </a:lnTo>
                <a:lnTo>
                  <a:pt x="289" y="791"/>
                </a:lnTo>
                <a:lnTo>
                  <a:pt x="302" y="797"/>
                </a:lnTo>
                <a:lnTo>
                  <a:pt x="302" y="797"/>
                </a:lnTo>
                <a:lnTo>
                  <a:pt x="324" y="801"/>
                </a:lnTo>
                <a:lnTo>
                  <a:pt x="324" y="801"/>
                </a:lnTo>
                <a:lnTo>
                  <a:pt x="337" y="802"/>
                </a:lnTo>
                <a:lnTo>
                  <a:pt x="337" y="802"/>
                </a:lnTo>
                <a:lnTo>
                  <a:pt x="352" y="804"/>
                </a:lnTo>
                <a:lnTo>
                  <a:pt x="359" y="804"/>
                </a:lnTo>
                <a:lnTo>
                  <a:pt x="363" y="802"/>
                </a:lnTo>
                <a:lnTo>
                  <a:pt x="363" y="802"/>
                </a:lnTo>
                <a:lnTo>
                  <a:pt x="377" y="802"/>
                </a:lnTo>
                <a:lnTo>
                  <a:pt x="390" y="801"/>
                </a:lnTo>
                <a:lnTo>
                  <a:pt x="390" y="801"/>
                </a:lnTo>
                <a:lnTo>
                  <a:pt x="394" y="801"/>
                </a:lnTo>
                <a:lnTo>
                  <a:pt x="394" y="801"/>
                </a:lnTo>
                <a:lnTo>
                  <a:pt x="407" y="797"/>
                </a:lnTo>
                <a:lnTo>
                  <a:pt x="418" y="791"/>
                </a:lnTo>
                <a:lnTo>
                  <a:pt x="431" y="786"/>
                </a:lnTo>
                <a:lnTo>
                  <a:pt x="444" y="782"/>
                </a:lnTo>
                <a:lnTo>
                  <a:pt x="444" y="782"/>
                </a:lnTo>
                <a:lnTo>
                  <a:pt x="447" y="777"/>
                </a:lnTo>
                <a:lnTo>
                  <a:pt x="451" y="773"/>
                </a:lnTo>
                <a:lnTo>
                  <a:pt x="451" y="773"/>
                </a:lnTo>
                <a:lnTo>
                  <a:pt x="457" y="769"/>
                </a:lnTo>
                <a:lnTo>
                  <a:pt x="457" y="769"/>
                </a:lnTo>
                <a:lnTo>
                  <a:pt x="458" y="764"/>
                </a:lnTo>
                <a:lnTo>
                  <a:pt x="458" y="760"/>
                </a:lnTo>
                <a:lnTo>
                  <a:pt x="460" y="756"/>
                </a:lnTo>
                <a:lnTo>
                  <a:pt x="464" y="753"/>
                </a:lnTo>
                <a:lnTo>
                  <a:pt x="464" y="753"/>
                </a:lnTo>
                <a:lnTo>
                  <a:pt x="464" y="751"/>
                </a:lnTo>
                <a:lnTo>
                  <a:pt x="462" y="749"/>
                </a:lnTo>
                <a:lnTo>
                  <a:pt x="462" y="749"/>
                </a:lnTo>
                <a:lnTo>
                  <a:pt x="462" y="734"/>
                </a:lnTo>
                <a:lnTo>
                  <a:pt x="462" y="727"/>
                </a:lnTo>
                <a:lnTo>
                  <a:pt x="462" y="721"/>
                </a:lnTo>
                <a:lnTo>
                  <a:pt x="462" y="721"/>
                </a:lnTo>
                <a:lnTo>
                  <a:pt x="460" y="716"/>
                </a:lnTo>
                <a:lnTo>
                  <a:pt x="458" y="712"/>
                </a:lnTo>
                <a:lnTo>
                  <a:pt x="455" y="705"/>
                </a:lnTo>
                <a:lnTo>
                  <a:pt x="455" y="705"/>
                </a:lnTo>
                <a:lnTo>
                  <a:pt x="447" y="696"/>
                </a:lnTo>
                <a:lnTo>
                  <a:pt x="447" y="696"/>
                </a:lnTo>
                <a:lnTo>
                  <a:pt x="440" y="686"/>
                </a:lnTo>
                <a:lnTo>
                  <a:pt x="440" y="686"/>
                </a:lnTo>
                <a:lnTo>
                  <a:pt x="438" y="685"/>
                </a:lnTo>
                <a:lnTo>
                  <a:pt x="438" y="683"/>
                </a:lnTo>
                <a:lnTo>
                  <a:pt x="436" y="679"/>
                </a:lnTo>
                <a:lnTo>
                  <a:pt x="436" y="679"/>
                </a:lnTo>
                <a:lnTo>
                  <a:pt x="423" y="672"/>
                </a:lnTo>
                <a:lnTo>
                  <a:pt x="423" y="672"/>
                </a:lnTo>
                <a:lnTo>
                  <a:pt x="423" y="668"/>
                </a:lnTo>
                <a:lnTo>
                  <a:pt x="423" y="668"/>
                </a:lnTo>
                <a:lnTo>
                  <a:pt x="411" y="657"/>
                </a:lnTo>
                <a:lnTo>
                  <a:pt x="403" y="653"/>
                </a:lnTo>
                <a:lnTo>
                  <a:pt x="396" y="648"/>
                </a:lnTo>
                <a:lnTo>
                  <a:pt x="396" y="648"/>
                </a:lnTo>
                <a:lnTo>
                  <a:pt x="392" y="648"/>
                </a:lnTo>
                <a:lnTo>
                  <a:pt x="392" y="648"/>
                </a:lnTo>
                <a:lnTo>
                  <a:pt x="377" y="642"/>
                </a:lnTo>
                <a:lnTo>
                  <a:pt x="370" y="639"/>
                </a:lnTo>
                <a:lnTo>
                  <a:pt x="366" y="635"/>
                </a:lnTo>
                <a:lnTo>
                  <a:pt x="366" y="635"/>
                </a:lnTo>
                <a:lnTo>
                  <a:pt x="365" y="633"/>
                </a:lnTo>
                <a:lnTo>
                  <a:pt x="365" y="633"/>
                </a:lnTo>
                <a:lnTo>
                  <a:pt x="363" y="629"/>
                </a:lnTo>
                <a:lnTo>
                  <a:pt x="357" y="626"/>
                </a:lnTo>
                <a:lnTo>
                  <a:pt x="357" y="626"/>
                </a:lnTo>
                <a:lnTo>
                  <a:pt x="354" y="626"/>
                </a:lnTo>
                <a:lnTo>
                  <a:pt x="350" y="626"/>
                </a:lnTo>
                <a:lnTo>
                  <a:pt x="350" y="626"/>
                </a:lnTo>
                <a:lnTo>
                  <a:pt x="346" y="624"/>
                </a:lnTo>
                <a:lnTo>
                  <a:pt x="344" y="622"/>
                </a:lnTo>
                <a:lnTo>
                  <a:pt x="339" y="618"/>
                </a:lnTo>
                <a:lnTo>
                  <a:pt x="339" y="618"/>
                </a:lnTo>
                <a:lnTo>
                  <a:pt x="333" y="620"/>
                </a:lnTo>
                <a:lnTo>
                  <a:pt x="333" y="620"/>
                </a:lnTo>
                <a:lnTo>
                  <a:pt x="324" y="617"/>
                </a:lnTo>
                <a:lnTo>
                  <a:pt x="315" y="611"/>
                </a:lnTo>
                <a:lnTo>
                  <a:pt x="315" y="611"/>
                </a:lnTo>
                <a:lnTo>
                  <a:pt x="313" y="607"/>
                </a:lnTo>
                <a:lnTo>
                  <a:pt x="311" y="606"/>
                </a:lnTo>
                <a:lnTo>
                  <a:pt x="311" y="606"/>
                </a:lnTo>
                <a:lnTo>
                  <a:pt x="308" y="606"/>
                </a:lnTo>
                <a:lnTo>
                  <a:pt x="304" y="607"/>
                </a:lnTo>
                <a:lnTo>
                  <a:pt x="304" y="607"/>
                </a:lnTo>
                <a:lnTo>
                  <a:pt x="300" y="609"/>
                </a:lnTo>
                <a:lnTo>
                  <a:pt x="296" y="607"/>
                </a:lnTo>
                <a:lnTo>
                  <a:pt x="289" y="604"/>
                </a:lnTo>
                <a:lnTo>
                  <a:pt x="280" y="598"/>
                </a:lnTo>
                <a:lnTo>
                  <a:pt x="273" y="593"/>
                </a:lnTo>
                <a:lnTo>
                  <a:pt x="273" y="593"/>
                </a:lnTo>
                <a:lnTo>
                  <a:pt x="269" y="589"/>
                </a:lnTo>
                <a:lnTo>
                  <a:pt x="263" y="587"/>
                </a:lnTo>
                <a:lnTo>
                  <a:pt x="260" y="583"/>
                </a:lnTo>
                <a:lnTo>
                  <a:pt x="254" y="580"/>
                </a:lnTo>
                <a:lnTo>
                  <a:pt x="254" y="580"/>
                </a:lnTo>
                <a:lnTo>
                  <a:pt x="252" y="576"/>
                </a:lnTo>
                <a:lnTo>
                  <a:pt x="252" y="576"/>
                </a:lnTo>
                <a:lnTo>
                  <a:pt x="243" y="572"/>
                </a:lnTo>
                <a:lnTo>
                  <a:pt x="243" y="572"/>
                </a:lnTo>
                <a:lnTo>
                  <a:pt x="232" y="563"/>
                </a:lnTo>
                <a:lnTo>
                  <a:pt x="232" y="563"/>
                </a:lnTo>
                <a:lnTo>
                  <a:pt x="230" y="558"/>
                </a:lnTo>
                <a:lnTo>
                  <a:pt x="227" y="556"/>
                </a:lnTo>
                <a:lnTo>
                  <a:pt x="219" y="550"/>
                </a:lnTo>
                <a:lnTo>
                  <a:pt x="219" y="550"/>
                </a:lnTo>
                <a:lnTo>
                  <a:pt x="216" y="543"/>
                </a:lnTo>
                <a:lnTo>
                  <a:pt x="216" y="543"/>
                </a:lnTo>
                <a:lnTo>
                  <a:pt x="212" y="539"/>
                </a:lnTo>
                <a:lnTo>
                  <a:pt x="212" y="539"/>
                </a:lnTo>
                <a:lnTo>
                  <a:pt x="208" y="534"/>
                </a:lnTo>
                <a:lnTo>
                  <a:pt x="208" y="534"/>
                </a:lnTo>
                <a:lnTo>
                  <a:pt x="205" y="530"/>
                </a:lnTo>
                <a:lnTo>
                  <a:pt x="205" y="530"/>
                </a:lnTo>
                <a:lnTo>
                  <a:pt x="203" y="526"/>
                </a:lnTo>
                <a:lnTo>
                  <a:pt x="203" y="526"/>
                </a:lnTo>
                <a:lnTo>
                  <a:pt x="197" y="523"/>
                </a:lnTo>
                <a:lnTo>
                  <a:pt x="197" y="523"/>
                </a:lnTo>
                <a:lnTo>
                  <a:pt x="192" y="514"/>
                </a:lnTo>
                <a:lnTo>
                  <a:pt x="188" y="508"/>
                </a:lnTo>
                <a:lnTo>
                  <a:pt x="184" y="504"/>
                </a:lnTo>
                <a:lnTo>
                  <a:pt x="184" y="504"/>
                </a:lnTo>
                <a:lnTo>
                  <a:pt x="181" y="497"/>
                </a:lnTo>
                <a:lnTo>
                  <a:pt x="175" y="488"/>
                </a:lnTo>
                <a:lnTo>
                  <a:pt x="171" y="480"/>
                </a:lnTo>
                <a:lnTo>
                  <a:pt x="168" y="471"/>
                </a:lnTo>
                <a:lnTo>
                  <a:pt x="168" y="471"/>
                </a:lnTo>
                <a:lnTo>
                  <a:pt x="164" y="466"/>
                </a:lnTo>
                <a:lnTo>
                  <a:pt x="162" y="462"/>
                </a:lnTo>
                <a:lnTo>
                  <a:pt x="162" y="462"/>
                </a:lnTo>
                <a:lnTo>
                  <a:pt x="162" y="460"/>
                </a:lnTo>
                <a:lnTo>
                  <a:pt x="160" y="460"/>
                </a:lnTo>
                <a:lnTo>
                  <a:pt x="160" y="460"/>
                </a:lnTo>
                <a:lnTo>
                  <a:pt x="159" y="455"/>
                </a:lnTo>
                <a:lnTo>
                  <a:pt x="157" y="449"/>
                </a:lnTo>
                <a:lnTo>
                  <a:pt x="153" y="444"/>
                </a:lnTo>
                <a:lnTo>
                  <a:pt x="151" y="438"/>
                </a:lnTo>
                <a:lnTo>
                  <a:pt x="151" y="438"/>
                </a:lnTo>
                <a:lnTo>
                  <a:pt x="151" y="436"/>
                </a:lnTo>
                <a:lnTo>
                  <a:pt x="151" y="436"/>
                </a:lnTo>
                <a:lnTo>
                  <a:pt x="147" y="420"/>
                </a:lnTo>
                <a:lnTo>
                  <a:pt x="142" y="405"/>
                </a:lnTo>
                <a:lnTo>
                  <a:pt x="142" y="405"/>
                </a:lnTo>
                <a:lnTo>
                  <a:pt x="142" y="399"/>
                </a:lnTo>
                <a:lnTo>
                  <a:pt x="140" y="394"/>
                </a:lnTo>
                <a:lnTo>
                  <a:pt x="138" y="383"/>
                </a:lnTo>
                <a:lnTo>
                  <a:pt x="138" y="383"/>
                </a:lnTo>
                <a:lnTo>
                  <a:pt x="136" y="372"/>
                </a:lnTo>
                <a:lnTo>
                  <a:pt x="136" y="372"/>
                </a:lnTo>
                <a:lnTo>
                  <a:pt x="136" y="359"/>
                </a:lnTo>
                <a:lnTo>
                  <a:pt x="135" y="348"/>
                </a:lnTo>
                <a:lnTo>
                  <a:pt x="135" y="348"/>
                </a:lnTo>
                <a:lnTo>
                  <a:pt x="133" y="342"/>
                </a:lnTo>
                <a:lnTo>
                  <a:pt x="133" y="342"/>
                </a:lnTo>
                <a:lnTo>
                  <a:pt x="133" y="339"/>
                </a:lnTo>
                <a:lnTo>
                  <a:pt x="133" y="337"/>
                </a:lnTo>
                <a:lnTo>
                  <a:pt x="133" y="337"/>
                </a:lnTo>
                <a:lnTo>
                  <a:pt x="133" y="337"/>
                </a:lnTo>
                <a:lnTo>
                  <a:pt x="133" y="337"/>
                </a:lnTo>
                <a:lnTo>
                  <a:pt x="133" y="337"/>
                </a:lnTo>
                <a:lnTo>
                  <a:pt x="133" y="337"/>
                </a:lnTo>
                <a:lnTo>
                  <a:pt x="133" y="337"/>
                </a:lnTo>
                <a:lnTo>
                  <a:pt x="133" y="337"/>
                </a:lnTo>
                <a:lnTo>
                  <a:pt x="133" y="337"/>
                </a:lnTo>
                <a:lnTo>
                  <a:pt x="133" y="337"/>
                </a:lnTo>
                <a:lnTo>
                  <a:pt x="133" y="337"/>
                </a:lnTo>
                <a:lnTo>
                  <a:pt x="133" y="337"/>
                </a:lnTo>
                <a:lnTo>
                  <a:pt x="133" y="337"/>
                </a:lnTo>
                <a:lnTo>
                  <a:pt x="133" y="331"/>
                </a:lnTo>
                <a:lnTo>
                  <a:pt x="133" y="331"/>
                </a:lnTo>
                <a:lnTo>
                  <a:pt x="133" y="320"/>
                </a:lnTo>
                <a:lnTo>
                  <a:pt x="135" y="309"/>
                </a:lnTo>
                <a:lnTo>
                  <a:pt x="138" y="291"/>
                </a:lnTo>
                <a:lnTo>
                  <a:pt x="138" y="291"/>
                </a:lnTo>
                <a:lnTo>
                  <a:pt x="138" y="280"/>
                </a:lnTo>
                <a:lnTo>
                  <a:pt x="138" y="280"/>
                </a:lnTo>
                <a:lnTo>
                  <a:pt x="142" y="271"/>
                </a:lnTo>
                <a:lnTo>
                  <a:pt x="147" y="260"/>
                </a:lnTo>
                <a:lnTo>
                  <a:pt x="147" y="260"/>
                </a:lnTo>
                <a:lnTo>
                  <a:pt x="147" y="256"/>
                </a:lnTo>
                <a:lnTo>
                  <a:pt x="147" y="256"/>
                </a:lnTo>
                <a:lnTo>
                  <a:pt x="153" y="245"/>
                </a:lnTo>
                <a:lnTo>
                  <a:pt x="153" y="245"/>
                </a:lnTo>
                <a:lnTo>
                  <a:pt x="160" y="230"/>
                </a:lnTo>
                <a:lnTo>
                  <a:pt x="164" y="223"/>
                </a:lnTo>
                <a:lnTo>
                  <a:pt x="170" y="217"/>
                </a:lnTo>
                <a:lnTo>
                  <a:pt x="170" y="217"/>
                </a:lnTo>
                <a:lnTo>
                  <a:pt x="175" y="208"/>
                </a:lnTo>
                <a:lnTo>
                  <a:pt x="182" y="199"/>
                </a:lnTo>
                <a:lnTo>
                  <a:pt x="199" y="182"/>
                </a:lnTo>
                <a:lnTo>
                  <a:pt x="199" y="182"/>
                </a:lnTo>
                <a:lnTo>
                  <a:pt x="201" y="179"/>
                </a:lnTo>
                <a:lnTo>
                  <a:pt x="203" y="177"/>
                </a:lnTo>
                <a:lnTo>
                  <a:pt x="206" y="175"/>
                </a:lnTo>
                <a:lnTo>
                  <a:pt x="206" y="175"/>
                </a:lnTo>
                <a:lnTo>
                  <a:pt x="221" y="162"/>
                </a:lnTo>
                <a:lnTo>
                  <a:pt x="228" y="159"/>
                </a:lnTo>
                <a:lnTo>
                  <a:pt x="236" y="153"/>
                </a:lnTo>
                <a:lnTo>
                  <a:pt x="236" y="153"/>
                </a:lnTo>
                <a:lnTo>
                  <a:pt x="252" y="146"/>
                </a:lnTo>
                <a:lnTo>
                  <a:pt x="269" y="138"/>
                </a:lnTo>
                <a:lnTo>
                  <a:pt x="287" y="133"/>
                </a:lnTo>
                <a:lnTo>
                  <a:pt x="306" y="129"/>
                </a:lnTo>
                <a:lnTo>
                  <a:pt x="306" y="129"/>
                </a:lnTo>
                <a:lnTo>
                  <a:pt x="322" y="127"/>
                </a:lnTo>
                <a:lnTo>
                  <a:pt x="322" y="127"/>
                </a:lnTo>
                <a:lnTo>
                  <a:pt x="328" y="127"/>
                </a:lnTo>
                <a:lnTo>
                  <a:pt x="333" y="125"/>
                </a:lnTo>
                <a:lnTo>
                  <a:pt x="333" y="125"/>
                </a:lnTo>
                <a:lnTo>
                  <a:pt x="341" y="125"/>
                </a:lnTo>
                <a:lnTo>
                  <a:pt x="341" y="125"/>
                </a:lnTo>
                <a:lnTo>
                  <a:pt x="357" y="127"/>
                </a:lnTo>
                <a:lnTo>
                  <a:pt x="374" y="131"/>
                </a:lnTo>
                <a:lnTo>
                  <a:pt x="374" y="131"/>
                </a:lnTo>
                <a:lnTo>
                  <a:pt x="377" y="133"/>
                </a:lnTo>
                <a:lnTo>
                  <a:pt x="385" y="135"/>
                </a:lnTo>
                <a:lnTo>
                  <a:pt x="385" y="135"/>
                </a:lnTo>
                <a:lnTo>
                  <a:pt x="385" y="135"/>
                </a:lnTo>
                <a:lnTo>
                  <a:pt x="387" y="136"/>
                </a:lnTo>
                <a:lnTo>
                  <a:pt x="387" y="136"/>
                </a:lnTo>
                <a:lnTo>
                  <a:pt x="392" y="138"/>
                </a:lnTo>
                <a:lnTo>
                  <a:pt x="396" y="140"/>
                </a:lnTo>
                <a:lnTo>
                  <a:pt x="405" y="146"/>
                </a:lnTo>
                <a:lnTo>
                  <a:pt x="405" y="146"/>
                </a:lnTo>
                <a:lnTo>
                  <a:pt x="407" y="146"/>
                </a:lnTo>
                <a:lnTo>
                  <a:pt x="409" y="146"/>
                </a:lnTo>
                <a:lnTo>
                  <a:pt x="412" y="149"/>
                </a:lnTo>
                <a:lnTo>
                  <a:pt x="412" y="149"/>
                </a:lnTo>
                <a:lnTo>
                  <a:pt x="412" y="149"/>
                </a:lnTo>
                <a:lnTo>
                  <a:pt x="412" y="151"/>
                </a:lnTo>
                <a:lnTo>
                  <a:pt x="412" y="151"/>
                </a:lnTo>
                <a:lnTo>
                  <a:pt x="418" y="151"/>
                </a:lnTo>
                <a:lnTo>
                  <a:pt x="423" y="157"/>
                </a:lnTo>
                <a:lnTo>
                  <a:pt x="434" y="166"/>
                </a:lnTo>
                <a:lnTo>
                  <a:pt x="434" y="166"/>
                </a:lnTo>
                <a:lnTo>
                  <a:pt x="434" y="166"/>
                </a:lnTo>
                <a:lnTo>
                  <a:pt x="434" y="166"/>
                </a:lnTo>
                <a:lnTo>
                  <a:pt x="436" y="168"/>
                </a:lnTo>
                <a:lnTo>
                  <a:pt x="438" y="168"/>
                </a:lnTo>
                <a:lnTo>
                  <a:pt x="438" y="168"/>
                </a:lnTo>
                <a:lnTo>
                  <a:pt x="451" y="181"/>
                </a:lnTo>
                <a:lnTo>
                  <a:pt x="457" y="188"/>
                </a:lnTo>
                <a:lnTo>
                  <a:pt x="462" y="193"/>
                </a:lnTo>
                <a:lnTo>
                  <a:pt x="462" y="193"/>
                </a:lnTo>
                <a:lnTo>
                  <a:pt x="462" y="197"/>
                </a:lnTo>
                <a:lnTo>
                  <a:pt x="462" y="199"/>
                </a:lnTo>
                <a:lnTo>
                  <a:pt x="464" y="201"/>
                </a:lnTo>
                <a:lnTo>
                  <a:pt x="464" y="201"/>
                </a:lnTo>
                <a:lnTo>
                  <a:pt x="462" y="197"/>
                </a:lnTo>
                <a:lnTo>
                  <a:pt x="464" y="195"/>
                </a:lnTo>
                <a:lnTo>
                  <a:pt x="464" y="195"/>
                </a:lnTo>
                <a:lnTo>
                  <a:pt x="466" y="201"/>
                </a:lnTo>
                <a:lnTo>
                  <a:pt x="469" y="204"/>
                </a:lnTo>
                <a:lnTo>
                  <a:pt x="469" y="204"/>
                </a:lnTo>
                <a:lnTo>
                  <a:pt x="471" y="210"/>
                </a:lnTo>
                <a:lnTo>
                  <a:pt x="473" y="216"/>
                </a:lnTo>
                <a:lnTo>
                  <a:pt x="473" y="216"/>
                </a:lnTo>
                <a:lnTo>
                  <a:pt x="473" y="216"/>
                </a:lnTo>
                <a:lnTo>
                  <a:pt x="475" y="216"/>
                </a:lnTo>
                <a:lnTo>
                  <a:pt x="475" y="216"/>
                </a:lnTo>
                <a:lnTo>
                  <a:pt x="475" y="216"/>
                </a:lnTo>
                <a:lnTo>
                  <a:pt x="477" y="223"/>
                </a:lnTo>
                <a:lnTo>
                  <a:pt x="477" y="230"/>
                </a:lnTo>
                <a:lnTo>
                  <a:pt x="477" y="230"/>
                </a:lnTo>
                <a:lnTo>
                  <a:pt x="480" y="236"/>
                </a:lnTo>
                <a:lnTo>
                  <a:pt x="480" y="241"/>
                </a:lnTo>
                <a:lnTo>
                  <a:pt x="480" y="241"/>
                </a:lnTo>
                <a:lnTo>
                  <a:pt x="480" y="241"/>
                </a:lnTo>
                <a:lnTo>
                  <a:pt x="480" y="241"/>
                </a:lnTo>
                <a:lnTo>
                  <a:pt x="480" y="239"/>
                </a:lnTo>
                <a:lnTo>
                  <a:pt x="482" y="239"/>
                </a:lnTo>
                <a:lnTo>
                  <a:pt x="482" y="243"/>
                </a:lnTo>
                <a:lnTo>
                  <a:pt x="482" y="243"/>
                </a:lnTo>
                <a:lnTo>
                  <a:pt x="482" y="249"/>
                </a:lnTo>
                <a:lnTo>
                  <a:pt x="482" y="249"/>
                </a:lnTo>
                <a:lnTo>
                  <a:pt x="482" y="254"/>
                </a:lnTo>
                <a:lnTo>
                  <a:pt x="482" y="254"/>
                </a:lnTo>
                <a:lnTo>
                  <a:pt x="484" y="256"/>
                </a:lnTo>
                <a:lnTo>
                  <a:pt x="484" y="258"/>
                </a:lnTo>
                <a:lnTo>
                  <a:pt x="484" y="258"/>
                </a:lnTo>
                <a:lnTo>
                  <a:pt x="484" y="260"/>
                </a:lnTo>
                <a:lnTo>
                  <a:pt x="482" y="260"/>
                </a:lnTo>
                <a:lnTo>
                  <a:pt x="482" y="260"/>
                </a:lnTo>
                <a:lnTo>
                  <a:pt x="484" y="262"/>
                </a:lnTo>
                <a:lnTo>
                  <a:pt x="484" y="260"/>
                </a:lnTo>
                <a:lnTo>
                  <a:pt x="486" y="260"/>
                </a:lnTo>
                <a:lnTo>
                  <a:pt x="486" y="260"/>
                </a:lnTo>
                <a:lnTo>
                  <a:pt x="488" y="262"/>
                </a:lnTo>
                <a:lnTo>
                  <a:pt x="490" y="263"/>
                </a:lnTo>
                <a:lnTo>
                  <a:pt x="490" y="263"/>
                </a:lnTo>
                <a:lnTo>
                  <a:pt x="488" y="269"/>
                </a:lnTo>
                <a:lnTo>
                  <a:pt x="490" y="273"/>
                </a:lnTo>
                <a:lnTo>
                  <a:pt x="490" y="273"/>
                </a:lnTo>
                <a:lnTo>
                  <a:pt x="488" y="278"/>
                </a:lnTo>
                <a:lnTo>
                  <a:pt x="486" y="284"/>
                </a:lnTo>
                <a:lnTo>
                  <a:pt x="486" y="284"/>
                </a:lnTo>
                <a:lnTo>
                  <a:pt x="486" y="287"/>
                </a:lnTo>
                <a:lnTo>
                  <a:pt x="486" y="291"/>
                </a:lnTo>
                <a:lnTo>
                  <a:pt x="486" y="291"/>
                </a:lnTo>
                <a:lnTo>
                  <a:pt x="480" y="298"/>
                </a:lnTo>
                <a:lnTo>
                  <a:pt x="480" y="298"/>
                </a:lnTo>
                <a:lnTo>
                  <a:pt x="482" y="298"/>
                </a:lnTo>
                <a:lnTo>
                  <a:pt x="482" y="300"/>
                </a:lnTo>
                <a:lnTo>
                  <a:pt x="482" y="300"/>
                </a:lnTo>
                <a:lnTo>
                  <a:pt x="468" y="326"/>
                </a:lnTo>
                <a:lnTo>
                  <a:pt x="468" y="326"/>
                </a:lnTo>
                <a:lnTo>
                  <a:pt x="477" y="311"/>
                </a:lnTo>
                <a:lnTo>
                  <a:pt x="480" y="306"/>
                </a:lnTo>
                <a:lnTo>
                  <a:pt x="484" y="298"/>
                </a:lnTo>
                <a:lnTo>
                  <a:pt x="484" y="298"/>
                </a:lnTo>
                <a:lnTo>
                  <a:pt x="484" y="296"/>
                </a:lnTo>
                <a:lnTo>
                  <a:pt x="486" y="295"/>
                </a:lnTo>
                <a:lnTo>
                  <a:pt x="486" y="293"/>
                </a:lnTo>
                <a:lnTo>
                  <a:pt x="488" y="293"/>
                </a:lnTo>
                <a:lnTo>
                  <a:pt x="488" y="293"/>
                </a:lnTo>
                <a:lnTo>
                  <a:pt x="486" y="293"/>
                </a:lnTo>
                <a:lnTo>
                  <a:pt x="486" y="291"/>
                </a:lnTo>
                <a:lnTo>
                  <a:pt x="486" y="291"/>
                </a:lnTo>
                <a:lnTo>
                  <a:pt x="488" y="289"/>
                </a:lnTo>
                <a:lnTo>
                  <a:pt x="488" y="289"/>
                </a:lnTo>
                <a:lnTo>
                  <a:pt x="490" y="291"/>
                </a:lnTo>
                <a:lnTo>
                  <a:pt x="491" y="289"/>
                </a:lnTo>
                <a:lnTo>
                  <a:pt x="491" y="289"/>
                </a:lnTo>
                <a:lnTo>
                  <a:pt x="495" y="276"/>
                </a:lnTo>
                <a:lnTo>
                  <a:pt x="497" y="265"/>
                </a:lnTo>
                <a:lnTo>
                  <a:pt x="497" y="265"/>
                </a:lnTo>
                <a:lnTo>
                  <a:pt x="497" y="265"/>
                </a:lnTo>
                <a:lnTo>
                  <a:pt x="495" y="265"/>
                </a:lnTo>
                <a:lnTo>
                  <a:pt x="495" y="265"/>
                </a:lnTo>
                <a:lnTo>
                  <a:pt x="495" y="256"/>
                </a:lnTo>
                <a:lnTo>
                  <a:pt x="495" y="256"/>
                </a:lnTo>
                <a:lnTo>
                  <a:pt x="499" y="254"/>
                </a:lnTo>
                <a:lnTo>
                  <a:pt x="499" y="252"/>
                </a:lnTo>
                <a:lnTo>
                  <a:pt x="501" y="254"/>
                </a:lnTo>
                <a:lnTo>
                  <a:pt x="501" y="254"/>
                </a:lnTo>
                <a:lnTo>
                  <a:pt x="501" y="273"/>
                </a:lnTo>
                <a:lnTo>
                  <a:pt x="499" y="284"/>
                </a:lnTo>
                <a:lnTo>
                  <a:pt x="495" y="293"/>
                </a:lnTo>
                <a:lnTo>
                  <a:pt x="495" y="293"/>
                </a:lnTo>
                <a:lnTo>
                  <a:pt x="493" y="298"/>
                </a:lnTo>
                <a:lnTo>
                  <a:pt x="491" y="300"/>
                </a:lnTo>
                <a:lnTo>
                  <a:pt x="491" y="304"/>
                </a:lnTo>
                <a:lnTo>
                  <a:pt x="491" y="304"/>
                </a:lnTo>
                <a:lnTo>
                  <a:pt x="497" y="296"/>
                </a:lnTo>
                <a:lnTo>
                  <a:pt x="501" y="289"/>
                </a:lnTo>
                <a:lnTo>
                  <a:pt x="501" y="289"/>
                </a:lnTo>
                <a:lnTo>
                  <a:pt x="504" y="278"/>
                </a:lnTo>
                <a:lnTo>
                  <a:pt x="504" y="269"/>
                </a:lnTo>
                <a:lnTo>
                  <a:pt x="504" y="269"/>
                </a:lnTo>
                <a:lnTo>
                  <a:pt x="506" y="263"/>
                </a:lnTo>
                <a:lnTo>
                  <a:pt x="506" y="263"/>
                </a:lnTo>
                <a:lnTo>
                  <a:pt x="506" y="258"/>
                </a:lnTo>
                <a:lnTo>
                  <a:pt x="506" y="258"/>
                </a:lnTo>
                <a:lnTo>
                  <a:pt x="506" y="256"/>
                </a:lnTo>
                <a:lnTo>
                  <a:pt x="506" y="256"/>
                </a:lnTo>
                <a:lnTo>
                  <a:pt x="506" y="247"/>
                </a:lnTo>
                <a:lnTo>
                  <a:pt x="506" y="247"/>
                </a:lnTo>
                <a:lnTo>
                  <a:pt x="506" y="239"/>
                </a:lnTo>
                <a:lnTo>
                  <a:pt x="506" y="230"/>
                </a:lnTo>
                <a:lnTo>
                  <a:pt x="506" y="230"/>
                </a:lnTo>
                <a:lnTo>
                  <a:pt x="508" y="230"/>
                </a:lnTo>
                <a:lnTo>
                  <a:pt x="510" y="230"/>
                </a:lnTo>
                <a:lnTo>
                  <a:pt x="510" y="230"/>
                </a:lnTo>
                <a:lnTo>
                  <a:pt x="510" y="247"/>
                </a:lnTo>
                <a:lnTo>
                  <a:pt x="510" y="247"/>
                </a:lnTo>
                <a:lnTo>
                  <a:pt x="512" y="245"/>
                </a:lnTo>
                <a:lnTo>
                  <a:pt x="512" y="245"/>
                </a:lnTo>
                <a:lnTo>
                  <a:pt x="512" y="249"/>
                </a:lnTo>
                <a:lnTo>
                  <a:pt x="512" y="250"/>
                </a:lnTo>
                <a:lnTo>
                  <a:pt x="512" y="250"/>
                </a:lnTo>
                <a:lnTo>
                  <a:pt x="512" y="247"/>
                </a:lnTo>
                <a:lnTo>
                  <a:pt x="514" y="245"/>
                </a:lnTo>
                <a:lnTo>
                  <a:pt x="517" y="247"/>
                </a:lnTo>
                <a:lnTo>
                  <a:pt x="517" y="247"/>
                </a:lnTo>
                <a:lnTo>
                  <a:pt x="515" y="269"/>
                </a:lnTo>
                <a:lnTo>
                  <a:pt x="514" y="280"/>
                </a:lnTo>
                <a:lnTo>
                  <a:pt x="510" y="289"/>
                </a:lnTo>
                <a:lnTo>
                  <a:pt x="510" y="289"/>
                </a:lnTo>
                <a:lnTo>
                  <a:pt x="510" y="293"/>
                </a:lnTo>
                <a:lnTo>
                  <a:pt x="510" y="295"/>
                </a:lnTo>
                <a:lnTo>
                  <a:pt x="510" y="295"/>
                </a:lnTo>
                <a:lnTo>
                  <a:pt x="506" y="304"/>
                </a:lnTo>
                <a:lnTo>
                  <a:pt x="503" y="315"/>
                </a:lnTo>
                <a:lnTo>
                  <a:pt x="490" y="333"/>
                </a:lnTo>
                <a:lnTo>
                  <a:pt x="490" y="333"/>
                </a:lnTo>
                <a:lnTo>
                  <a:pt x="499" y="322"/>
                </a:lnTo>
                <a:lnTo>
                  <a:pt x="504" y="311"/>
                </a:lnTo>
                <a:lnTo>
                  <a:pt x="510" y="300"/>
                </a:lnTo>
                <a:lnTo>
                  <a:pt x="515" y="285"/>
                </a:lnTo>
                <a:lnTo>
                  <a:pt x="515" y="285"/>
                </a:lnTo>
                <a:lnTo>
                  <a:pt x="515" y="285"/>
                </a:lnTo>
                <a:lnTo>
                  <a:pt x="517" y="284"/>
                </a:lnTo>
                <a:lnTo>
                  <a:pt x="517" y="284"/>
                </a:lnTo>
                <a:lnTo>
                  <a:pt x="519" y="271"/>
                </a:lnTo>
                <a:lnTo>
                  <a:pt x="519" y="260"/>
                </a:lnTo>
                <a:lnTo>
                  <a:pt x="526" y="250"/>
                </a:lnTo>
                <a:lnTo>
                  <a:pt x="526" y="247"/>
                </a:lnTo>
                <a:lnTo>
                  <a:pt x="526" y="243"/>
                </a:lnTo>
                <a:lnTo>
                  <a:pt x="526" y="243"/>
                </a:lnTo>
                <a:lnTo>
                  <a:pt x="526" y="238"/>
                </a:lnTo>
                <a:lnTo>
                  <a:pt x="526" y="223"/>
                </a:lnTo>
                <a:lnTo>
                  <a:pt x="526" y="223"/>
                </a:lnTo>
                <a:lnTo>
                  <a:pt x="526" y="210"/>
                </a:lnTo>
                <a:lnTo>
                  <a:pt x="525" y="195"/>
                </a:lnTo>
                <a:lnTo>
                  <a:pt x="525" y="195"/>
                </a:lnTo>
                <a:lnTo>
                  <a:pt x="526" y="193"/>
                </a:lnTo>
                <a:lnTo>
                  <a:pt x="526" y="192"/>
                </a:lnTo>
                <a:lnTo>
                  <a:pt x="526" y="192"/>
                </a:lnTo>
                <a:lnTo>
                  <a:pt x="532" y="195"/>
                </a:lnTo>
                <a:lnTo>
                  <a:pt x="532" y="195"/>
                </a:lnTo>
                <a:lnTo>
                  <a:pt x="534" y="201"/>
                </a:lnTo>
                <a:lnTo>
                  <a:pt x="534" y="206"/>
                </a:lnTo>
                <a:lnTo>
                  <a:pt x="534" y="206"/>
                </a:lnTo>
                <a:lnTo>
                  <a:pt x="537" y="219"/>
                </a:lnTo>
                <a:lnTo>
                  <a:pt x="539" y="236"/>
                </a:lnTo>
                <a:lnTo>
                  <a:pt x="539" y="236"/>
                </a:lnTo>
                <a:lnTo>
                  <a:pt x="541" y="245"/>
                </a:lnTo>
                <a:lnTo>
                  <a:pt x="541" y="249"/>
                </a:lnTo>
                <a:lnTo>
                  <a:pt x="541" y="254"/>
                </a:lnTo>
                <a:lnTo>
                  <a:pt x="541" y="254"/>
                </a:lnTo>
                <a:lnTo>
                  <a:pt x="539" y="271"/>
                </a:lnTo>
                <a:lnTo>
                  <a:pt x="539" y="271"/>
                </a:lnTo>
                <a:lnTo>
                  <a:pt x="541" y="273"/>
                </a:lnTo>
                <a:lnTo>
                  <a:pt x="543" y="273"/>
                </a:lnTo>
                <a:lnTo>
                  <a:pt x="545" y="271"/>
                </a:lnTo>
                <a:lnTo>
                  <a:pt x="545" y="271"/>
                </a:lnTo>
                <a:lnTo>
                  <a:pt x="547" y="262"/>
                </a:lnTo>
                <a:lnTo>
                  <a:pt x="547" y="254"/>
                </a:lnTo>
                <a:lnTo>
                  <a:pt x="547" y="254"/>
                </a:lnTo>
                <a:lnTo>
                  <a:pt x="547" y="245"/>
                </a:lnTo>
                <a:lnTo>
                  <a:pt x="549" y="236"/>
                </a:lnTo>
                <a:lnTo>
                  <a:pt x="549" y="236"/>
                </a:lnTo>
                <a:lnTo>
                  <a:pt x="552" y="236"/>
                </a:lnTo>
                <a:lnTo>
                  <a:pt x="554" y="236"/>
                </a:lnTo>
                <a:lnTo>
                  <a:pt x="554" y="236"/>
                </a:lnTo>
                <a:lnTo>
                  <a:pt x="556" y="239"/>
                </a:lnTo>
                <a:lnTo>
                  <a:pt x="556" y="239"/>
                </a:lnTo>
                <a:lnTo>
                  <a:pt x="558" y="243"/>
                </a:lnTo>
                <a:lnTo>
                  <a:pt x="558" y="243"/>
                </a:lnTo>
                <a:lnTo>
                  <a:pt x="558" y="245"/>
                </a:lnTo>
                <a:lnTo>
                  <a:pt x="558" y="245"/>
                </a:lnTo>
                <a:lnTo>
                  <a:pt x="558" y="260"/>
                </a:lnTo>
                <a:lnTo>
                  <a:pt x="556" y="276"/>
                </a:lnTo>
                <a:lnTo>
                  <a:pt x="556" y="276"/>
                </a:lnTo>
                <a:lnTo>
                  <a:pt x="552" y="291"/>
                </a:lnTo>
                <a:lnTo>
                  <a:pt x="549" y="302"/>
                </a:lnTo>
                <a:lnTo>
                  <a:pt x="549" y="302"/>
                </a:lnTo>
                <a:lnTo>
                  <a:pt x="541" y="320"/>
                </a:lnTo>
                <a:lnTo>
                  <a:pt x="534" y="337"/>
                </a:lnTo>
                <a:lnTo>
                  <a:pt x="523" y="353"/>
                </a:lnTo>
                <a:lnTo>
                  <a:pt x="510" y="368"/>
                </a:lnTo>
                <a:lnTo>
                  <a:pt x="510" y="368"/>
                </a:lnTo>
                <a:lnTo>
                  <a:pt x="495" y="381"/>
                </a:lnTo>
                <a:lnTo>
                  <a:pt x="480" y="392"/>
                </a:lnTo>
                <a:lnTo>
                  <a:pt x="464" y="401"/>
                </a:lnTo>
                <a:lnTo>
                  <a:pt x="445" y="411"/>
                </a:lnTo>
                <a:lnTo>
                  <a:pt x="445" y="411"/>
                </a:lnTo>
                <a:lnTo>
                  <a:pt x="466" y="401"/>
                </a:lnTo>
                <a:lnTo>
                  <a:pt x="484" y="390"/>
                </a:lnTo>
                <a:lnTo>
                  <a:pt x="484" y="390"/>
                </a:lnTo>
                <a:lnTo>
                  <a:pt x="499" y="379"/>
                </a:lnTo>
                <a:lnTo>
                  <a:pt x="515" y="366"/>
                </a:lnTo>
                <a:lnTo>
                  <a:pt x="515" y="366"/>
                </a:lnTo>
                <a:lnTo>
                  <a:pt x="514" y="365"/>
                </a:lnTo>
                <a:lnTo>
                  <a:pt x="515" y="363"/>
                </a:lnTo>
                <a:lnTo>
                  <a:pt x="515" y="363"/>
                </a:lnTo>
                <a:lnTo>
                  <a:pt x="528" y="348"/>
                </a:lnTo>
                <a:lnTo>
                  <a:pt x="539" y="331"/>
                </a:lnTo>
                <a:lnTo>
                  <a:pt x="547" y="313"/>
                </a:lnTo>
                <a:lnTo>
                  <a:pt x="552" y="296"/>
                </a:lnTo>
                <a:lnTo>
                  <a:pt x="552" y="296"/>
                </a:lnTo>
                <a:lnTo>
                  <a:pt x="556" y="287"/>
                </a:lnTo>
                <a:lnTo>
                  <a:pt x="558" y="278"/>
                </a:lnTo>
                <a:lnTo>
                  <a:pt x="558" y="278"/>
                </a:lnTo>
                <a:lnTo>
                  <a:pt x="560" y="269"/>
                </a:lnTo>
                <a:lnTo>
                  <a:pt x="561" y="260"/>
                </a:lnTo>
                <a:lnTo>
                  <a:pt x="561" y="260"/>
                </a:lnTo>
                <a:lnTo>
                  <a:pt x="563" y="263"/>
                </a:lnTo>
                <a:lnTo>
                  <a:pt x="565" y="267"/>
                </a:lnTo>
                <a:lnTo>
                  <a:pt x="567" y="282"/>
                </a:lnTo>
                <a:lnTo>
                  <a:pt x="567" y="282"/>
                </a:lnTo>
                <a:lnTo>
                  <a:pt x="569" y="265"/>
                </a:lnTo>
                <a:lnTo>
                  <a:pt x="571" y="252"/>
                </a:lnTo>
                <a:lnTo>
                  <a:pt x="571" y="249"/>
                </a:lnTo>
                <a:lnTo>
                  <a:pt x="571" y="247"/>
                </a:lnTo>
                <a:lnTo>
                  <a:pt x="571" y="247"/>
                </a:lnTo>
                <a:lnTo>
                  <a:pt x="571" y="239"/>
                </a:lnTo>
                <a:lnTo>
                  <a:pt x="571" y="239"/>
                </a:lnTo>
                <a:lnTo>
                  <a:pt x="571" y="230"/>
                </a:lnTo>
                <a:lnTo>
                  <a:pt x="571" y="230"/>
                </a:lnTo>
                <a:lnTo>
                  <a:pt x="571" y="230"/>
                </a:lnTo>
                <a:lnTo>
                  <a:pt x="572" y="230"/>
                </a:lnTo>
                <a:lnTo>
                  <a:pt x="572" y="230"/>
                </a:lnTo>
                <a:lnTo>
                  <a:pt x="571" y="225"/>
                </a:lnTo>
                <a:lnTo>
                  <a:pt x="571" y="225"/>
                </a:lnTo>
                <a:lnTo>
                  <a:pt x="569" y="217"/>
                </a:lnTo>
                <a:lnTo>
                  <a:pt x="569" y="217"/>
                </a:lnTo>
                <a:lnTo>
                  <a:pt x="569" y="208"/>
                </a:lnTo>
                <a:lnTo>
                  <a:pt x="569" y="208"/>
                </a:lnTo>
                <a:lnTo>
                  <a:pt x="567" y="195"/>
                </a:lnTo>
                <a:lnTo>
                  <a:pt x="563" y="181"/>
                </a:lnTo>
                <a:lnTo>
                  <a:pt x="554" y="155"/>
                </a:lnTo>
                <a:lnTo>
                  <a:pt x="554" y="155"/>
                </a:lnTo>
                <a:lnTo>
                  <a:pt x="552" y="149"/>
                </a:lnTo>
                <a:lnTo>
                  <a:pt x="552" y="149"/>
                </a:lnTo>
                <a:lnTo>
                  <a:pt x="552" y="147"/>
                </a:lnTo>
                <a:lnTo>
                  <a:pt x="552" y="146"/>
                </a:lnTo>
                <a:lnTo>
                  <a:pt x="552" y="146"/>
                </a:lnTo>
                <a:lnTo>
                  <a:pt x="550" y="144"/>
                </a:lnTo>
                <a:lnTo>
                  <a:pt x="550" y="144"/>
                </a:lnTo>
                <a:lnTo>
                  <a:pt x="539" y="124"/>
                </a:lnTo>
                <a:lnTo>
                  <a:pt x="539" y="124"/>
                </a:lnTo>
                <a:lnTo>
                  <a:pt x="523" y="100"/>
                </a:lnTo>
                <a:lnTo>
                  <a:pt x="506" y="79"/>
                </a:lnTo>
                <a:lnTo>
                  <a:pt x="506" y="79"/>
                </a:lnTo>
                <a:lnTo>
                  <a:pt x="504" y="78"/>
                </a:lnTo>
                <a:lnTo>
                  <a:pt x="506" y="78"/>
                </a:lnTo>
                <a:lnTo>
                  <a:pt x="506" y="76"/>
                </a:lnTo>
                <a:lnTo>
                  <a:pt x="504" y="74"/>
                </a:lnTo>
                <a:lnTo>
                  <a:pt x="504" y="74"/>
                </a:lnTo>
                <a:lnTo>
                  <a:pt x="490" y="61"/>
                </a:lnTo>
                <a:lnTo>
                  <a:pt x="475" y="48"/>
                </a:lnTo>
                <a:lnTo>
                  <a:pt x="457" y="35"/>
                </a:lnTo>
                <a:lnTo>
                  <a:pt x="438" y="26"/>
                </a:lnTo>
                <a:lnTo>
                  <a:pt x="438" y="26"/>
                </a:lnTo>
                <a:lnTo>
                  <a:pt x="438" y="24"/>
                </a:lnTo>
                <a:lnTo>
                  <a:pt x="436" y="22"/>
                </a:lnTo>
                <a:lnTo>
                  <a:pt x="436" y="22"/>
                </a:lnTo>
                <a:lnTo>
                  <a:pt x="433" y="22"/>
                </a:lnTo>
                <a:lnTo>
                  <a:pt x="429" y="21"/>
                </a:lnTo>
                <a:lnTo>
                  <a:pt x="429" y="21"/>
                </a:lnTo>
                <a:lnTo>
                  <a:pt x="425" y="17"/>
                </a:lnTo>
                <a:lnTo>
                  <a:pt x="425" y="17"/>
                </a:lnTo>
                <a:lnTo>
                  <a:pt x="401" y="8"/>
                </a:lnTo>
                <a:lnTo>
                  <a:pt x="377" y="2"/>
                </a:lnTo>
                <a:lnTo>
                  <a:pt x="352" y="0"/>
                </a:lnTo>
                <a:lnTo>
                  <a:pt x="328" y="0"/>
                </a:lnTo>
                <a:lnTo>
                  <a:pt x="328" y="0"/>
                </a:lnTo>
                <a:lnTo>
                  <a:pt x="306" y="0"/>
                </a:lnTo>
                <a:lnTo>
                  <a:pt x="285" y="4"/>
                </a:lnTo>
                <a:lnTo>
                  <a:pt x="265" y="8"/>
                </a:lnTo>
                <a:lnTo>
                  <a:pt x="245" y="11"/>
                </a:lnTo>
                <a:lnTo>
                  <a:pt x="245" y="11"/>
                </a:lnTo>
                <a:lnTo>
                  <a:pt x="216" y="22"/>
                </a:lnTo>
                <a:lnTo>
                  <a:pt x="188" y="33"/>
                </a:lnTo>
                <a:lnTo>
                  <a:pt x="188" y="33"/>
                </a:lnTo>
                <a:lnTo>
                  <a:pt x="157" y="52"/>
                </a:lnTo>
                <a:lnTo>
                  <a:pt x="129" y="72"/>
                </a:lnTo>
                <a:lnTo>
                  <a:pt x="129" y="72"/>
                </a:lnTo>
                <a:lnTo>
                  <a:pt x="109" y="89"/>
                </a:lnTo>
                <a:lnTo>
                  <a:pt x="92" y="105"/>
                </a:lnTo>
                <a:lnTo>
                  <a:pt x="92" y="105"/>
                </a:lnTo>
                <a:lnTo>
                  <a:pt x="87" y="113"/>
                </a:lnTo>
                <a:lnTo>
                  <a:pt x="87" y="113"/>
                </a:lnTo>
                <a:lnTo>
                  <a:pt x="78" y="122"/>
                </a:lnTo>
                <a:lnTo>
                  <a:pt x="78" y="122"/>
                </a:lnTo>
                <a:lnTo>
                  <a:pt x="67" y="136"/>
                </a:lnTo>
                <a:lnTo>
                  <a:pt x="57" y="151"/>
                </a:lnTo>
                <a:lnTo>
                  <a:pt x="57" y="151"/>
                </a:lnTo>
                <a:lnTo>
                  <a:pt x="46" y="168"/>
                </a:lnTo>
                <a:lnTo>
                  <a:pt x="37" y="184"/>
                </a:lnTo>
                <a:lnTo>
                  <a:pt x="37" y="184"/>
                </a:lnTo>
                <a:lnTo>
                  <a:pt x="32" y="193"/>
                </a:lnTo>
                <a:lnTo>
                  <a:pt x="28" y="203"/>
                </a:lnTo>
                <a:lnTo>
                  <a:pt x="28" y="203"/>
                </a:lnTo>
                <a:lnTo>
                  <a:pt x="22" y="217"/>
                </a:lnTo>
                <a:lnTo>
                  <a:pt x="22" y="217"/>
                </a:lnTo>
                <a:lnTo>
                  <a:pt x="17" y="236"/>
                </a:lnTo>
                <a:lnTo>
                  <a:pt x="11" y="256"/>
                </a:lnTo>
                <a:lnTo>
                  <a:pt x="11" y="256"/>
                </a:lnTo>
                <a:lnTo>
                  <a:pt x="4" y="282"/>
                </a:lnTo>
                <a:lnTo>
                  <a:pt x="2" y="295"/>
                </a:lnTo>
                <a:lnTo>
                  <a:pt x="2" y="308"/>
                </a:lnTo>
                <a:lnTo>
                  <a:pt x="2" y="308"/>
                </a:lnTo>
                <a:lnTo>
                  <a:pt x="0" y="324"/>
                </a:lnTo>
                <a:lnTo>
                  <a:pt x="0" y="341"/>
                </a:lnTo>
                <a:lnTo>
                  <a:pt x="0" y="341"/>
                </a:lnTo>
                <a:lnTo>
                  <a:pt x="2" y="368"/>
                </a:lnTo>
                <a:lnTo>
                  <a:pt x="2" y="368"/>
                </a:lnTo>
                <a:lnTo>
                  <a:pt x="0" y="379"/>
                </a:lnTo>
                <a:lnTo>
                  <a:pt x="2" y="390"/>
                </a:lnTo>
                <a:lnTo>
                  <a:pt x="6" y="412"/>
                </a:lnTo>
                <a:lnTo>
                  <a:pt x="6" y="412"/>
                </a:lnTo>
                <a:lnTo>
                  <a:pt x="6" y="418"/>
                </a:lnTo>
                <a:lnTo>
                  <a:pt x="6" y="418"/>
                </a:lnTo>
                <a:lnTo>
                  <a:pt x="8" y="436"/>
                </a:lnTo>
                <a:lnTo>
                  <a:pt x="13" y="455"/>
                </a:lnTo>
                <a:lnTo>
                  <a:pt x="19" y="471"/>
                </a:lnTo>
                <a:lnTo>
                  <a:pt x="22" y="486"/>
                </a:lnTo>
                <a:lnTo>
                  <a:pt x="22" y="486"/>
                </a:lnTo>
                <a:lnTo>
                  <a:pt x="26" y="491"/>
                </a:lnTo>
                <a:lnTo>
                  <a:pt x="26" y="495"/>
                </a:lnTo>
                <a:lnTo>
                  <a:pt x="30" y="506"/>
                </a:lnTo>
                <a:lnTo>
                  <a:pt x="30" y="506"/>
                </a:lnTo>
                <a:lnTo>
                  <a:pt x="33" y="515"/>
                </a:lnTo>
                <a:lnTo>
                  <a:pt x="39" y="526"/>
                </a:lnTo>
                <a:lnTo>
                  <a:pt x="39" y="526"/>
                </a:lnTo>
                <a:lnTo>
                  <a:pt x="41" y="532"/>
                </a:lnTo>
                <a:lnTo>
                  <a:pt x="41" y="532"/>
                </a:lnTo>
                <a:lnTo>
                  <a:pt x="44" y="541"/>
                </a:lnTo>
                <a:lnTo>
                  <a:pt x="52" y="552"/>
                </a:lnTo>
                <a:lnTo>
                  <a:pt x="52" y="552"/>
                </a:lnTo>
                <a:lnTo>
                  <a:pt x="59" y="569"/>
                </a:lnTo>
                <a:lnTo>
                  <a:pt x="63" y="578"/>
                </a:lnTo>
                <a:lnTo>
                  <a:pt x="70" y="585"/>
                </a:lnTo>
                <a:lnTo>
                  <a:pt x="70" y="585"/>
                </a:lnTo>
                <a:lnTo>
                  <a:pt x="78" y="602"/>
                </a:lnTo>
                <a:lnTo>
                  <a:pt x="83" y="611"/>
                </a:lnTo>
                <a:lnTo>
                  <a:pt x="90" y="618"/>
                </a:lnTo>
                <a:lnTo>
                  <a:pt x="90" y="618"/>
                </a:lnTo>
                <a:lnTo>
                  <a:pt x="98" y="631"/>
                </a:lnTo>
                <a:lnTo>
                  <a:pt x="109" y="642"/>
                </a:lnTo>
                <a:lnTo>
                  <a:pt x="129" y="666"/>
                </a:lnTo>
                <a:lnTo>
                  <a:pt x="129" y="666"/>
                </a:lnTo>
                <a:lnTo>
                  <a:pt x="136" y="674"/>
                </a:lnTo>
                <a:lnTo>
                  <a:pt x="140" y="677"/>
                </a:lnTo>
                <a:lnTo>
                  <a:pt x="144" y="681"/>
                </a:lnTo>
                <a:lnTo>
                  <a:pt x="144" y="681"/>
                </a:lnTo>
                <a:lnTo>
                  <a:pt x="147" y="685"/>
                </a:lnTo>
                <a:lnTo>
                  <a:pt x="153" y="690"/>
                </a:lnTo>
                <a:lnTo>
                  <a:pt x="162" y="698"/>
                </a:lnTo>
                <a:lnTo>
                  <a:pt x="162" y="698"/>
                </a:lnTo>
                <a:lnTo>
                  <a:pt x="182" y="718"/>
                </a:lnTo>
                <a:lnTo>
                  <a:pt x="182" y="718"/>
                </a:lnTo>
                <a:lnTo>
                  <a:pt x="201" y="731"/>
                </a:lnTo>
                <a:lnTo>
                  <a:pt x="208" y="736"/>
                </a:lnTo>
                <a:lnTo>
                  <a:pt x="214" y="743"/>
                </a:lnTo>
                <a:lnTo>
                  <a:pt x="214" y="743"/>
                </a:lnTo>
                <a:lnTo>
                  <a:pt x="214" y="747"/>
                </a:lnTo>
                <a:lnTo>
                  <a:pt x="216" y="749"/>
                </a:lnTo>
                <a:lnTo>
                  <a:pt x="221" y="749"/>
                </a:lnTo>
                <a:lnTo>
                  <a:pt x="230" y="751"/>
                </a:lnTo>
                <a:lnTo>
                  <a:pt x="234" y="751"/>
                </a:lnTo>
                <a:lnTo>
                  <a:pt x="236" y="753"/>
                </a:lnTo>
                <a:lnTo>
                  <a:pt x="236" y="753"/>
                </a:lnTo>
                <a:lnTo>
                  <a:pt x="239" y="756"/>
                </a:lnTo>
                <a:lnTo>
                  <a:pt x="239" y="758"/>
                </a:lnTo>
                <a:lnTo>
                  <a:pt x="239" y="764"/>
                </a:lnTo>
                <a:lnTo>
                  <a:pt x="239" y="764"/>
                </a:lnTo>
                <a:lnTo>
                  <a:pt x="245" y="767"/>
                </a:lnTo>
                <a:lnTo>
                  <a:pt x="252" y="771"/>
                </a:lnTo>
                <a:lnTo>
                  <a:pt x="252" y="771"/>
                </a:lnTo>
                <a:lnTo>
                  <a:pt x="258" y="777"/>
                </a:lnTo>
                <a:lnTo>
                  <a:pt x="262" y="780"/>
                </a:lnTo>
                <a:lnTo>
                  <a:pt x="267" y="784"/>
                </a:lnTo>
                <a:lnTo>
                  <a:pt x="267" y="784"/>
                </a:lnTo>
                <a:close/>
                <a:moveTo>
                  <a:pt x="491" y="241"/>
                </a:moveTo>
                <a:lnTo>
                  <a:pt x="491" y="241"/>
                </a:lnTo>
                <a:lnTo>
                  <a:pt x="490" y="241"/>
                </a:lnTo>
                <a:lnTo>
                  <a:pt x="490" y="241"/>
                </a:lnTo>
                <a:lnTo>
                  <a:pt x="490" y="239"/>
                </a:lnTo>
                <a:lnTo>
                  <a:pt x="490" y="239"/>
                </a:lnTo>
                <a:lnTo>
                  <a:pt x="490" y="239"/>
                </a:lnTo>
                <a:lnTo>
                  <a:pt x="491" y="241"/>
                </a:lnTo>
                <a:lnTo>
                  <a:pt x="491" y="241"/>
                </a:lnTo>
                <a:close/>
                <a:moveTo>
                  <a:pt x="491" y="241"/>
                </a:moveTo>
                <a:lnTo>
                  <a:pt x="491" y="241"/>
                </a:lnTo>
                <a:lnTo>
                  <a:pt x="493" y="250"/>
                </a:lnTo>
                <a:lnTo>
                  <a:pt x="493" y="254"/>
                </a:lnTo>
                <a:lnTo>
                  <a:pt x="491" y="256"/>
                </a:lnTo>
                <a:lnTo>
                  <a:pt x="491" y="256"/>
                </a:lnTo>
                <a:lnTo>
                  <a:pt x="493" y="258"/>
                </a:lnTo>
                <a:lnTo>
                  <a:pt x="495" y="258"/>
                </a:lnTo>
                <a:lnTo>
                  <a:pt x="495" y="258"/>
                </a:lnTo>
                <a:lnTo>
                  <a:pt x="491" y="265"/>
                </a:lnTo>
                <a:lnTo>
                  <a:pt x="491" y="265"/>
                </a:lnTo>
                <a:lnTo>
                  <a:pt x="490" y="263"/>
                </a:lnTo>
                <a:lnTo>
                  <a:pt x="490" y="262"/>
                </a:lnTo>
                <a:lnTo>
                  <a:pt x="490" y="260"/>
                </a:lnTo>
                <a:lnTo>
                  <a:pt x="488" y="258"/>
                </a:lnTo>
                <a:lnTo>
                  <a:pt x="488" y="258"/>
                </a:lnTo>
                <a:lnTo>
                  <a:pt x="488" y="256"/>
                </a:lnTo>
                <a:lnTo>
                  <a:pt x="488" y="252"/>
                </a:lnTo>
                <a:lnTo>
                  <a:pt x="488" y="252"/>
                </a:lnTo>
                <a:lnTo>
                  <a:pt x="488" y="250"/>
                </a:lnTo>
                <a:lnTo>
                  <a:pt x="488" y="250"/>
                </a:lnTo>
                <a:lnTo>
                  <a:pt x="488" y="249"/>
                </a:lnTo>
                <a:lnTo>
                  <a:pt x="488" y="247"/>
                </a:lnTo>
                <a:lnTo>
                  <a:pt x="488" y="247"/>
                </a:lnTo>
                <a:lnTo>
                  <a:pt x="488" y="243"/>
                </a:lnTo>
                <a:lnTo>
                  <a:pt x="488" y="243"/>
                </a:lnTo>
                <a:lnTo>
                  <a:pt x="490" y="243"/>
                </a:lnTo>
                <a:lnTo>
                  <a:pt x="491" y="241"/>
                </a:lnTo>
                <a:lnTo>
                  <a:pt x="491" y="2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" name="Freeform 4816"/>
          <p:cNvSpPr>
            <a:spLocks noEditPoints="1"/>
          </p:cNvSpPr>
          <p:nvPr/>
        </p:nvSpPr>
        <p:spPr bwMode="auto">
          <a:xfrm flipH="1">
            <a:off x="4359721" y="4765855"/>
            <a:ext cx="1075404" cy="1486687"/>
          </a:xfrm>
          <a:custGeom>
            <a:avLst/>
            <a:gdLst>
              <a:gd name="T0" fmla="*/ 359 w 639"/>
              <a:gd name="T1" fmla="*/ 879 h 881"/>
              <a:gd name="T2" fmla="*/ 462 w 639"/>
              <a:gd name="T3" fmla="*/ 848 h 881"/>
              <a:gd name="T4" fmla="*/ 499 w 639"/>
              <a:gd name="T5" fmla="*/ 796 h 881"/>
              <a:gd name="T6" fmla="*/ 482 w 639"/>
              <a:gd name="T7" fmla="*/ 713 h 881"/>
              <a:gd name="T8" fmla="*/ 438 w 639"/>
              <a:gd name="T9" fmla="*/ 647 h 881"/>
              <a:gd name="T10" fmla="*/ 409 w 639"/>
              <a:gd name="T11" fmla="*/ 621 h 881"/>
              <a:gd name="T12" fmla="*/ 385 w 639"/>
              <a:gd name="T13" fmla="*/ 616 h 881"/>
              <a:gd name="T14" fmla="*/ 344 w 639"/>
              <a:gd name="T15" fmla="*/ 607 h 881"/>
              <a:gd name="T16" fmla="*/ 298 w 639"/>
              <a:gd name="T17" fmla="*/ 577 h 881"/>
              <a:gd name="T18" fmla="*/ 274 w 639"/>
              <a:gd name="T19" fmla="*/ 553 h 881"/>
              <a:gd name="T20" fmla="*/ 249 w 639"/>
              <a:gd name="T21" fmla="*/ 522 h 881"/>
              <a:gd name="T22" fmla="*/ 223 w 639"/>
              <a:gd name="T23" fmla="*/ 472 h 881"/>
              <a:gd name="T24" fmla="*/ 206 w 639"/>
              <a:gd name="T25" fmla="*/ 413 h 881"/>
              <a:gd name="T26" fmla="*/ 201 w 639"/>
              <a:gd name="T27" fmla="*/ 371 h 881"/>
              <a:gd name="T28" fmla="*/ 201 w 639"/>
              <a:gd name="T29" fmla="*/ 351 h 881"/>
              <a:gd name="T30" fmla="*/ 216 w 639"/>
              <a:gd name="T31" fmla="*/ 296 h 881"/>
              <a:gd name="T32" fmla="*/ 260 w 639"/>
              <a:gd name="T33" fmla="*/ 235 h 881"/>
              <a:gd name="T34" fmla="*/ 363 w 639"/>
              <a:gd name="T35" fmla="*/ 189 h 881"/>
              <a:gd name="T36" fmla="*/ 400 w 639"/>
              <a:gd name="T37" fmla="*/ 191 h 881"/>
              <a:gd name="T38" fmla="*/ 427 w 639"/>
              <a:gd name="T39" fmla="*/ 202 h 881"/>
              <a:gd name="T40" fmla="*/ 451 w 639"/>
              <a:gd name="T41" fmla="*/ 217 h 881"/>
              <a:gd name="T42" fmla="*/ 480 w 639"/>
              <a:gd name="T43" fmla="*/ 242 h 881"/>
              <a:gd name="T44" fmla="*/ 495 w 639"/>
              <a:gd name="T45" fmla="*/ 255 h 881"/>
              <a:gd name="T46" fmla="*/ 503 w 639"/>
              <a:gd name="T47" fmla="*/ 277 h 881"/>
              <a:gd name="T48" fmla="*/ 504 w 639"/>
              <a:gd name="T49" fmla="*/ 294 h 881"/>
              <a:gd name="T50" fmla="*/ 515 w 639"/>
              <a:gd name="T51" fmla="*/ 312 h 881"/>
              <a:gd name="T52" fmla="*/ 504 w 639"/>
              <a:gd name="T53" fmla="*/ 345 h 881"/>
              <a:gd name="T54" fmla="*/ 517 w 639"/>
              <a:gd name="T55" fmla="*/ 327 h 881"/>
              <a:gd name="T56" fmla="*/ 525 w 639"/>
              <a:gd name="T57" fmla="*/ 299 h 881"/>
              <a:gd name="T58" fmla="*/ 525 w 639"/>
              <a:gd name="T59" fmla="*/ 338 h 881"/>
              <a:gd name="T60" fmla="*/ 539 w 639"/>
              <a:gd name="T61" fmla="*/ 294 h 881"/>
              <a:gd name="T62" fmla="*/ 547 w 639"/>
              <a:gd name="T63" fmla="*/ 281 h 881"/>
              <a:gd name="T64" fmla="*/ 549 w 639"/>
              <a:gd name="T65" fmla="*/ 329 h 881"/>
              <a:gd name="T66" fmla="*/ 558 w 639"/>
              <a:gd name="T67" fmla="*/ 321 h 881"/>
              <a:gd name="T68" fmla="*/ 571 w 639"/>
              <a:gd name="T69" fmla="*/ 257 h 881"/>
              <a:gd name="T70" fmla="*/ 585 w 639"/>
              <a:gd name="T71" fmla="*/ 246 h 881"/>
              <a:gd name="T72" fmla="*/ 600 w 639"/>
              <a:gd name="T73" fmla="*/ 299 h 881"/>
              <a:gd name="T74" fmla="*/ 617 w 639"/>
              <a:gd name="T75" fmla="*/ 281 h 881"/>
              <a:gd name="T76" fmla="*/ 576 w 639"/>
              <a:gd name="T77" fmla="*/ 404 h 881"/>
              <a:gd name="T78" fmla="*/ 569 w 639"/>
              <a:gd name="T79" fmla="*/ 419 h 881"/>
              <a:gd name="T80" fmla="*/ 617 w 639"/>
              <a:gd name="T81" fmla="*/ 318 h 881"/>
              <a:gd name="T82" fmla="*/ 637 w 639"/>
              <a:gd name="T83" fmla="*/ 283 h 881"/>
              <a:gd name="T84" fmla="*/ 635 w 639"/>
              <a:gd name="T85" fmla="*/ 253 h 881"/>
              <a:gd name="T86" fmla="*/ 617 w 639"/>
              <a:gd name="T87" fmla="*/ 167 h 881"/>
              <a:gd name="T88" fmla="*/ 563 w 639"/>
              <a:gd name="T89" fmla="*/ 90 h 881"/>
              <a:gd name="T90" fmla="*/ 486 w 639"/>
              <a:gd name="T91" fmla="*/ 25 h 881"/>
              <a:gd name="T92" fmla="*/ 390 w 639"/>
              <a:gd name="T93" fmla="*/ 0 h 881"/>
              <a:gd name="T94" fmla="*/ 238 w 639"/>
              <a:gd name="T95" fmla="*/ 25 h 881"/>
              <a:gd name="T96" fmla="*/ 85 w 639"/>
              <a:gd name="T97" fmla="*/ 136 h 881"/>
              <a:gd name="T98" fmla="*/ 19 w 639"/>
              <a:gd name="T99" fmla="*/ 263 h 881"/>
              <a:gd name="T100" fmla="*/ 0 w 639"/>
              <a:gd name="T101" fmla="*/ 391 h 881"/>
              <a:gd name="T102" fmla="*/ 21 w 639"/>
              <a:gd name="T103" fmla="*/ 516 h 881"/>
              <a:gd name="T104" fmla="*/ 56 w 639"/>
              <a:gd name="T105" fmla="*/ 603 h 881"/>
              <a:gd name="T106" fmla="*/ 127 w 639"/>
              <a:gd name="T107" fmla="*/ 713 h 881"/>
              <a:gd name="T108" fmla="*/ 214 w 639"/>
              <a:gd name="T109" fmla="*/ 798 h 881"/>
              <a:gd name="T110" fmla="*/ 254 w 639"/>
              <a:gd name="T111" fmla="*/ 829 h 881"/>
              <a:gd name="T112" fmla="*/ 515 w 639"/>
              <a:gd name="T113" fmla="*/ 277 h 881"/>
              <a:gd name="T114" fmla="*/ 519 w 639"/>
              <a:gd name="T115" fmla="*/ 285 h 881"/>
              <a:gd name="T116" fmla="*/ 515 w 639"/>
              <a:gd name="T117" fmla="*/ 298 h 881"/>
              <a:gd name="T118" fmla="*/ 512 w 639"/>
              <a:gd name="T119" fmla="*/ 279 h 8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39" h="881">
                <a:moveTo>
                  <a:pt x="284" y="860"/>
                </a:moveTo>
                <a:lnTo>
                  <a:pt x="284" y="860"/>
                </a:lnTo>
                <a:lnTo>
                  <a:pt x="289" y="862"/>
                </a:lnTo>
                <a:lnTo>
                  <a:pt x="295" y="864"/>
                </a:lnTo>
                <a:lnTo>
                  <a:pt x="295" y="864"/>
                </a:lnTo>
                <a:lnTo>
                  <a:pt x="308" y="870"/>
                </a:lnTo>
                <a:lnTo>
                  <a:pt x="313" y="871"/>
                </a:lnTo>
                <a:lnTo>
                  <a:pt x="320" y="875"/>
                </a:lnTo>
                <a:lnTo>
                  <a:pt x="320" y="875"/>
                </a:lnTo>
                <a:lnTo>
                  <a:pt x="333" y="875"/>
                </a:lnTo>
                <a:lnTo>
                  <a:pt x="346" y="877"/>
                </a:lnTo>
                <a:lnTo>
                  <a:pt x="346" y="877"/>
                </a:lnTo>
                <a:lnTo>
                  <a:pt x="359" y="879"/>
                </a:lnTo>
                <a:lnTo>
                  <a:pt x="359" y="879"/>
                </a:lnTo>
                <a:lnTo>
                  <a:pt x="377" y="881"/>
                </a:lnTo>
                <a:lnTo>
                  <a:pt x="383" y="881"/>
                </a:lnTo>
                <a:lnTo>
                  <a:pt x="389" y="877"/>
                </a:lnTo>
                <a:lnTo>
                  <a:pt x="389" y="877"/>
                </a:lnTo>
                <a:lnTo>
                  <a:pt x="405" y="875"/>
                </a:lnTo>
                <a:lnTo>
                  <a:pt x="418" y="871"/>
                </a:lnTo>
                <a:lnTo>
                  <a:pt x="418" y="871"/>
                </a:lnTo>
                <a:lnTo>
                  <a:pt x="422" y="871"/>
                </a:lnTo>
                <a:lnTo>
                  <a:pt x="422" y="871"/>
                </a:lnTo>
                <a:lnTo>
                  <a:pt x="436" y="864"/>
                </a:lnTo>
                <a:lnTo>
                  <a:pt x="449" y="857"/>
                </a:lnTo>
                <a:lnTo>
                  <a:pt x="462" y="848"/>
                </a:lnTo>
                <a:lnTo>
                  <a:pt x="477" y="842"/>
                </a:lnTo>
                <a:lnTo>
                  <a:pt x="477" y="842"/>
                </a:lnTo>
                <a:lnTo>
                  <a:pt x="480" y="835"/>
                </a:lnTo>
                <a:lnTo>
                  <a:pt x="484" y="827"/>
                </a:lnTo>
                <a:lnTo>
                  <a:pt x="484" y="827"/>
                </a:lnTo>
                <a:lnTo>
                  <a:pt x="488" y="824"/>
                </a:lnTo>
                <a:lnTo>
                  <a:pt x="490" y="822"/>
                </a:lnTo>
                <a:lnTo>
                  <a:pt x="490" y="822"/>
                </a:lnTo>
                <a:lnTo>
                  <a:pt x="493" y="814"/>
                </a:lnTo>
                <a:lnTo>
                  <a:pt x="493" y="809"/>
                </a:lnTo>
                <a:lnTo>
                  <a:pt x="495" y="802"/>
                </a:lnTo>
                <a:lnTo>
                  <a:pt x="499" y="796"/>
                </a:lnTo>
                <a:lnTo>
                  <a:pt x="499" y="796"/>
                </a:lnTo>
                <a:lnTo>
                  <a:pt x="499" y="794"/>
                </a:lnTo>
                <a:lnTo>
                  <a:pt x="497" y="792"/>
                </a:lnTo>
                <a:lnTo>
                  <a:pt x="497" y="792"/>
                </a:lnTo>
                <a:lnTo>
                  <a:pt x="497" y="770"/>
                </a:lnTo>
                <a:lnTo>
                  <a:pt x="495" y="759"/>
                </a:lnTo>
                <a:lnTo>
                  <a:pt x="497" y="750"/>
                </a:lnTo>
                <a:lnTo>
                  <a:pt x="497" y="750"/>
                </a:lnTo>
                <a:lnTo>
                  <a:pt x="495" y="745"/>
                </a:lnTo>
                <a:lnTo>
                  <a:pt x="493" y="737"/>
                </a:lnTo>
                <a:lnTo>
                  <a:pt x="490" y="726"/>
                </a:lnTo>
                <a:lnTo>
                  <a:pt x="490" y="726"/>
                </a:lnTo>
                <a:lnTo>
                  <a:pt x="482" y="713"/>
                </a:lnTo>
                <a:lnTo>
                  <a:pt x="482" y="713"/>
                </a:lnTo>
                <a:lnTo>
                  <a:pt x="475" y="699"/>
                </a:lnTo>
                <a:lnTo>
                  <a:pt x="475" y="699"/>
                </a:lnTo>
                <a:lnTo>
                  <a:pt x="475" y="697"/>
                </a:lnTo>
                <a:lnTo>
                  <a:pt x="475" y="693"/>
                </a:lnTo>
                <a:lnTo>
                  <a:pt x="473" y="689"/>
                </a:lnTo>
                <a:lnTo>
                  <a:pt x="473" y="689"/>
                </a:lnTo>
                <a:lnTo>
                  <a:pt x="462" y="676"/>
                </a:lnTo>
                <a:lnTo>
                  <a:pt x="462" y="676"/>
                </a:lnTo>
                <a:lnTo>
                  <a:pt x="462" y="673"/>
                </a:lnTo>
                <a:lnTo>
                  <a:pt x="462" y="673"/>
                </a:lnTo>
                <a:lnTo>
                  <a:pt x="451" y="658"/>
                </a:lnTo>
                <a:lnTo>
                  <a:pt x="446" y="651"/>
                </a:lnTo>
                <a:lnTo>
                  <a:pt x="438" y="647"/>
                </a:lnTo>
                <a:lnTo>
                  <a:pt x="438" y="647"/>
                </a:lnTo>
                <a:lnTo>
                  <a:pt x="435" y="645"/>
                </a:lnTo>
                <a:lnTo>
                  <a:pt x="435" y="645"/>
                </a:lnTo>
                <a:lnTo>
                  <a:pt x="429" y="643"/>
                </a:lnTo>
                <a:lnTo>
                  <a:pt x="423" y="640"/>
                </a:lnTo>
                <a:lnTo>
                  <a:pt x="418" y="636"/>
                </a:lnTo>
                <a:lnTo>
                  <a:pt x="414" y="630"/>
                </a:lnTo>
                <a:lnTo>
                  <a:pt x="414" y="630"/>
                </a:lnTo>
                <a:lnTo>
                  <a:pt x="414" y="630"/>
                </a:lnTo>
                <a:lnTo>
                  <a:pt x="412" y="630"/>
                </a:lnTo>
                <a:lnTo>
                  <a:pt x="412" y="630"/>
                </a:lnTo>
                <a:lnTo>
                  <a:pt x="411" y="623"/>
                </a:lnTo>
                <a:lnTo>
                  <a:pt x="409" y="621"/>
                </a:lnTo>
                <a:lnTo>
                  <a:pt x="407" y="619"/>
                </a:lnTo>
                <a:lnTo>
                  <a:pt x="407" y="619"/>
                </a:lnTo>
                <a:lnTo>
                  <a:pt x="405" y="619"/>
                </a:lnTo>
                <a:lnTo>
                  <a:pt x="400" y="621"/>
                </a:lnTo>
                <a:lnTo>
                  <a:pt x="400" y="621"/>
                </a:lnTo>
                <a:lnTo>
                  <a:pt x="398" y="619"/>
                </a:lnTo>
                <a:lnTo>
                  <a:pt x="396" y="618"/>
                </a:lnTo>
                <a:lnTo>
                  <a:pt x="394" y="616"/>
                </a:lnTo>
                <a:lnTo>
                  <a:pt x="392" y="614"/>
                </a:lnTo>
                <a:lnTo>
                  <a:pt x="392" y="614"/>
                </a:lnTo>
                <a:lnTo>
                  <a:pt x="389" y="616"/>
                </a:lnTo>
                <a:lnTo>
                  <a:pt x="385" y="616"/>
                </a:lnTo>
                <a:lnTo>
                  <a:pt x="385" y="616"/>
                </a:lnTo>
                <a:lnTo>
                  <a:pt x="381" y="616"/>
                </a:lnTo>
                <a:lnTo>
                  <a:pt x="377" y="614"/>
                </a:lnTo>
                <a:lnTo>
                  <a:pt x="370" y="608"/>
                </a:lnTo>
                <a:lnTo>
                  <a:pt x="370" y="608"/>
                </a:lnTo>
                <a:lnTo>
                  <a:pt x="368" y="605"/>
                </a:lnTo>
                <a:lnTo>
                  <a:pt x="366" y="603"/>
                </a:lnTo>
                <a:lnTo>
                  <a:pt x="366" y="603"/>
                </a:lnTo>
                <a:lnTo>
                  <a:pt x="363" y="603"/>
                </a:lnTo>
                <a:lnTo>
                  <a:pt x="359" y="608"/>
                </a:lnTo>
                <a:lnTo>
                  <a:pt x="359" y="608"/>
                </a:lnTo>
                <a:lnTo>
                  <a:pt x="355" y="610"/>
                </a:lnTo>
                <a:lnTo>
                  <a:pt x="352" y="610"/>
                </a:lnTo>
                <a:lnTo>
                  <a:pt x="344" y="607"/>
                </a:lnTo>
                <a:lnTo>
                  <a:pt x="339" y="601"/>
                </a:lnTo>
                <a:lnTo>
                  <a:pt x="331" y="597"/>
                </a:lnTo>
                <a:lnTo>
                  <a:pt x="331" y="597"/>
                </a:lnTo>
                <a:lnTo>
                  <a:pt x="328" y="594"/>
                </a:lnTo>
                <a:lnTo>
                  <a:pt x="322" y="592"/>
                </a:lnTo>
                <a:lnTo>
                  <a:pt x="319" y="590"/>
                </a:lnTo>
                <a:lnTo>
                  <a:pt x="315" y="588"/>
                </a:lnTo>
                <a:lnTo>
                  <a:pt x="315" y="588"/>
                </a:lnTo>
                <a:lnTo>
                  <a:pt x="313" y="583"/>
                </a:lnTo>
                <a:lnTo>
                  <a:pt x="313" y="583"/>
                </a:lnTo>
                <a:lnTo>
                  <a:pt x="304" y="581"/>
                </a:lnTo>
                <a:lnTo>
                  <a:pt x="304" y="581"/>
                </a:lnTo>
                <a:lnTo>
                  <a:pt x="298" y="577"/>
                </a:lnTo>
                <a:lnTo>
                  <a:pt x="293" y="573"/>
                </a:lnTo>
                <a:lnTo>
                  <a:pt x="293" y="573"/>
                </a:lnTo>
                <a:lnTo>
                  <a:pt x="291" y="568"/>
                </a:lnTo>
                <a:lnTo>
                  <a:pt x="289" y="566"/>
                </a:lnTo>
                <a:lnTo>
                  <a:pt x="285" y="564"/>
                </a:lnTo>
                <a:lnTo>
                  <a:pt x="282" y="562"/>
                </a:lnTo>
                <a:lnTo>
                  <a:pt x="282" y="562"/>
                </a:lnTo>
                <a:lnTo>
                  <a:pt x="280" y="559"/>
                </a:lnTo>
                <a:lnTo>
                  <a:pt x="280" y="555"/>
                </a:lnTo>
                <a:lnTo>
                  <a:pt x="280" y="555"/>
                </a:lnTo>
                <a:lnTo>
                  <a:pt x="276" y="553"/>
                </a:lnTo>
                <a:lnTo>
                  <a:pt x="274" y="553"/>
                </a:lnTo>
                <a:lnTo>
                  <a:pt x="274" y="553"/>
                </a:lnTo>
                <a:lnTo>
                  <a:pt x="273" y="546"/>
                </a:lnTo>
                <a:lnTo>
                  <a:pt x="273" y="546"/>
                </a:lnTo>
                <a:lnTo>
                  <a:pt x="269" y="544"/>
                </a:lnTo>
                <a:lnTo>
                  <a:pt x="269" y="544"/>
                </a:lnTo>
                <a:lnTo>
                  <a:pt x="269" y="542"/>
                </a:lnTo>
                <a:lnTo>
                  <a:pt x="267" y="540"/>
                </a:lnTo>
                <a:lnTo>
                  <a:pt x="267" y="540"/>
                </a:lnTo>
                <a:lnTo>
                  <a:pt x="262" y="537"/>
                </a:lnTo>
                <a:lnTo>
                  <a:pt x="262" y="537"/>
                </a:lnTo>
                <a:lnTo>
                  <a:pt x="256" y="529"/>
                </a:lnTo>
                <a:lnTo>
                  <a:pt x="254" y="526"/>
                </a:lnTo>
                <a:lnTo>
                  <a:pt x="249" y="522"/>
                </a:lnTo>
                <a:lnTo>
                  <a:pt x="249" y="522"/>
                </a:lnTo>
                <a:lnTo>
                  <a:pt x="247" y="515"/>
                </a:lnTo>
                <a:lnTo>
                  <a:pt x="241" y="507"/>
                </a:lnTo>
                <a:lnTo>
                  <a:pt x="238" y="500"/>
                </a:lnTo>
                <a:lnTo>
                  <a:pt x="234" y="493"/>
                </a:lnTo>
                <a:lnTo>
                  <a:pt x="234" y="493"/>
                </a:lnTo>
                <a:lnTo>
                  <a:pt x="232" y="489"/>
                </a:lnTo>
                <a:lnTo>
                  <a:pt x="230" y="483"/>
                </a:lnTo>
                <a:lnTo>
                  <a:pt x="230" y="483"/>
                </a:lnTo>
                <a:lnTo>
                  <a:pt x="228" y="483"/>
                </a:lnTo>
                <a:lnTo>
                  <a:pt x="228" y="483"/>
                </a:lnTo>
                <a:lnTo>
                  <a:pt x="228" y="483"/>
                </a:lnTo>
                <a:lnTo>
                  <a:pt x="227" y="478"/>
                </a:lnTo>
                <a:lnTo>
                  <a:pt x="223" y="472"/>
                </a:lnTo>
                <a:lnTo>
                  <a:pt x="221" y="469"/>
                </a:lnTo>
                <a:lnTo>
                  <a:pt x="219" y="463"/>
                </a:lnTo>
                <a:lnTo>
                  <a:pt x="219" y="463"/>
                </a:lnTo>
                <a:lnTo>
                  <a:pt x="217" y="463"/>
                </a:lnTo>
                <a:lnTo>
                  <a:pt x="217" y="463"/>
                </a:lnTo>
                <a:lnTo>
                  <a:pt x="216" y="447"/>
                </a:lnTo>
                <a:lnTo>
                  <a:pt x="214" y="439"/>
                </a:lnTo>
                <a:lnTo>
                  <a:pt x="210" y="434"/>
                </a:lnTo>
                <a:lnTo>
                  <a:pt x="210" y="434"/>
                </a:lnTo>
                <a:lnTo>
                  <a:pt x="210" y="428"/>
                </a:lnTo>
                <a:lnTo>
                  <a:pt x="208" y="424"/>
                </a:lnTo>
                <a:lnTo>
                  <a:pt x="206" y="413"/>
                </a:lnTo>
                <a:lnTo>
                  <a:pt x="206" y="413"/>
                </a:lnTo>
                <a:lnTo>
                  <a:pt x="206" y="408"/>
                </a:lnTo>
                <a:lnTo>
                  <a:pt x="205" y="404"/>
                </a:lnTo>
                <a:lnTo>
                  <a:pt x="205" y="404"/>
                </a:lnTo>
                <a:lnTo>
                  <a:pt x="205" y="393"/>
                </a:lnTo>
                <a:lnTo>
                  <a:pt x="203" y="384"/>
                </a:lnTo>
                <a:lnTo>
                  <a:pt x="203" y="384"/>
                </a:lnTo>
                <a:lnTo>
                  <a:pt x="201" y="377"/>
                </a:lnTo>
                <a:lnTo>
                  <a:pt x="201" y="377"/>
                </a:lnTo>
                <a:lnTo>
                  <a:pt x="201" y="375"/>
                </a:lnTo>
                <a:lnTo>
                  <a:pt x="201" y="373"/>
                </a:lnTo>
                <a:lnTo>
                  <a:pt x="201" y="371"/>
                </a:lnTo>
                <a:lnTo>
                  <a:pt x="201" y="371"/>
                </a:lnTo>
                <a:lnTo>
                  <a:pt x="201" y="371"/>
                </a:lnTo>
                <a:lnTo>
                  <a:pt x="201" y="371"/>
                </a:lnTo>
                <a:lnTo>
                  <a:pt x="201" y="371"/>
                </a:lnTo>
                <a:lnTo>
                  <a:pt x="201" y="373"/>
                </a:lnTo>
                <a:lnTo>
                  <a:pt x="201" y="373"/>
                </a:lnTo>
                <a:lnTo>
                  <a:pt x="201" y="373"/>
                </a:lnTo>
                <a:lnTo>
                  <a:pt x="201" y="373"/>
                </a:lnTo>
                <a:lnTo>
                  <a:pt x="201" y="373"/>
                </a:lnTo>
                <a:lnTo>
                  <a:pt x="201" y="373"/>
                </a:lnTo>
                <a:lnTo>
                  <a:pt x="201" y="373"/>
                </a:lnTo>
                <a:lnTo>
                  <a:pt x="201" y="367"/>
                </a:lnTo>
                <a:lnTo>
                  <a:pt x="201" y="367"/>
                </a:lnTo>
                <a:lnTo>
                  <a:pt x="201" y="360"/>
                </a:lnTo>
                <a:lnTo>
                  <a:pt x="201" y="351"/>
                </a:lnTo>
                <a:lnTo>
                  <a:pt x="205" y="334"/>
                </a:lnTo>
                <a:lnTo>
                  <a:pt x="205" y="334"/>
                </a:lnTo>
                <a:lnTo>
                  <a:pt x="205" y="329"/>
                </a:lnTo>
                <a:lnTo>
                  <a:pt x="205" y="325"/>
                </a:lnTo>
                <a:lnTo>
                  <a:pt x="205" y="325"/>
                </a:lnTo>
                <a:lnTo>
                  <a:pt x="205" y="320"/>
                </a:lnTo>
                <a:lnTo>
                  <a:pt x="206" y="316"/>
                </a:lnTo>
                <a:lnTo>
                  <a:pt x="212" y="309"/>
                </a:lnTo>
                <a:lnTo>
                  <a:pt x="212" y="309"/>
                </a:lnTo>
                <a:lnTo>
                  <a:pt x="212" y="305"/>
                </a:lnTo>
                <a:lnTo>
                  <a:pt x="212" y="305"/>
                </a:lnTo>
                <a:lnTo>
                  <a:pt x="214" y="299"/>
                </a:lnTo>
                <a:lnTo>
                  <a:pt x="216" y="296"/>
                </a:lnTo>
                <a:lnTo>
                  <a:pt x="216" y="296"/>
                </a:lnTo>
                <a:lnTo>
                  <a:pt x="221" y="283"/>
                </a:lnTo>
                <a:lnTo>
                  <a:pt x="225" y="277"/>
                </a:lnTo>
                <a:lnTo>
                  <a:pt x="228" y="272"/>
                </a:lnTo>
                <a:lnTo>
                  <a:pt x="228" y="272"/>
                </a:lnTo>
                <a:lnTo>
                  <a:pt x="232" y="264"/>
                </a:lnTo>
                <a:lnTo>
                  <a:pt x="240" y="255"/>
                </a:lnTo>
                <a:lnTo>
                  <a:pt x="254" y="240"/>
                </a:lnTo>
                <a:lnTo>
                  <a:pt x="254" y="240"/>
                </a:lnTo>
                <a:lnTo>
                  <a:pt x="254" y="239"/>
                </a:lnTo>
                <a:lnTo>
                  <a:pt x="256" y="237"/>
                </a:lnTo>
                <a:lnTo>
                  <a:pt x="260" y="235"/>
                </a:lnTo>
                <a:lnTo>
                  <a:pt x="260" y="235"/>
                </a:lnTo>
                <a:lnTo>
                  <a:pt x="271" y="224"/>
                </a:lnTo>
                <a:lnTo>
                  <a:pt x="276" y="218"/>
                </a:lnTo>
                <a:lnTo>
                  <a:pt x="284" y="217"/>
                </a:lnTo>
                <a:lnTo>
                  <a:pt x="284" y="217"/>
                </a:lnTo>
                <a:lnTo>
                  <a:pt x="298" y="207"/>
                </a:lnTo>
                <a:lnTo>
                  <a:pt x="311" y="200"/>
                </a:lnTo>
                <a:lnTo>
                  <a:pt x="328" y="196"/>
                </a:lnTo>
                <a:lnTo>
                  <a:pt x="343" y="193"/>
                </a:lnTo>
                <a:lnTo>
                  <a:pt x="343" y="193"/>
                </a:lnTo>
                <a:lnTo>
                  <a:pt x="352" y="191"/>
                </a:lnTo>
                <a:lnTo>
                  <a:pt x="359" y="189"/>
                </a:lnTo>
                <a:lnTo>
                  <a:pt x="359" y="189"/>
                </a:lnTo>
                <a:lnTo>
                  <a:pt x="363" y="189"/>
                </a:lnTo>
                <a:lnTo>
                  <a:pt x="366" y="189"/>
                </a:lnTo>
                <a:lnTo>
                  <a:pt x="366" y="189"/>
                </a:lnTo>
                <a:lnTo>
                  <a:pt x="368" y="189"/>
                </a:lnTo>
                <a:lnTo>
                  <a:pt x="368" y="189"/>
                </a:lnTo>
                <a:lnTo>
                  <a:pt x="366" y="189"/>
                </a:lnTo>
                <a:lnTo>
                  <a:pt x="366" y="189"/>
                </a:lnTo>
                <a:lnTo>
                  <a:pt x="366" y="189"/>
                </a:lnTo>
                <a:lnTo>
                  <a:pt x="366" y="189"/>
                </a:lnTo>
                <a:lnTo>
                  <a:pt x="366" y="189"/>
                </a:lnTo>
                <a:lnTo>
                  <a:pt x="366" y="189"/>
                </a:lnTo>
                <a:lnTo>
                  <a:pt x="374" y="189"/>
                </a:lnTo>
                <a:lnTo>
                  <a:pt x="374" y="189"/>
                </a:lnTo>
                <a:lnTo>
                  <a:pt x="400" y="191"/>
                </a:lnTo>
                <a:lnTo>
                  <a:pt x="400" y="191"/>
                </a:lnTo>
                <a:lnTo>
                  <a:pt x="401" y="193"/>
                </a:lnTo>
                <a:lnTo>
                  <a:pt x="403" y="193"/>
                </a:lnTo>
                <a:lnTo>
                  <a:pt x="409" y="193"/>
                </a:lnTo>
                <a:lnTo>
                  <a:pt x="409" y="193"/>
                </a:lnTo>
                <a:lnTo>
                  <a:pt x="409" y="195"/>
                </a:lnTo>
                <a:lnTo>
                  <a:pt x="411" y="196"/>
                </a:lnTo>
                <a:lnTo>
                  <a:pt x="411" y="196"/>
                </a:lnTo>
                <a:lnTo>
                  <a:pt x="414" y="196"/>
                </a:lnTo>
                <a:lnTo>
                  <a:pt x="418" y="198"/>
                </a:lnTo>
                <a:lnTo>
                  <a:pt x="423" y="202"/>
                </a:lnTo>
                <a:lnTo>
                  <a:pt x="423" y="202"/>
                </a:lnTo>
                <a:lnTo>
                  <a:pt x="427" y="202"/>
                </a:lnTo>
                <a:lnTo>
                  <a:pt x="429" y="202"/>
                </a:lnTo>
                <a:lnTo>
                  <a:pt x="431" y="204"/>
                </a:lnTo>
                <a:lnTo>
                  <a:pt x="433" y="204"/>
                </a:lnTo>
                <a:lnTo>
                  <a:pt x="433" y="204"/>
                </a:lnTo>
                <a:lnTo>
                  <a:pt x="431" y="204"/>
                </a:lnTo>
                <a:lnTo>
                  <a:pt x="431" y="206"/>
                </a:lnTo>
                <a:lnTo>
                  <a:pt x="431" y="206"/>
                </a:lnTo>
                <a:lnTo>
                  <a:pt x="433" y="206"/>
                </a:lnTo>
                <a:lnTo>
                  <a:pt x="436" y="206"/>
                </a:lnTo>
                <a:lnTo>
                  <a:pt x="442" y="209"/>
                </a:lnTo>
                <a:lnTo>
                  <a:pt x="451" y="217"/>
                </a:lnTo>
                <a:lnTo>
                  <a:pt x="451" y="217"/>
                </a:lnTo>
                <a:lnTo>
                  <a:pt x="451" y="217"/>
                </a:lnTo>
                <a:lnTo>
                  <a:pt x="451" y="217"/>
                </a:lnTo>
                <a:lnTo>
                  <a:pt x="451" y="217"/>
                </a:lnTo>
                <a:lnTo>
                  <a:pt x="453" y="217"/>
                </a:lnTo>
                <a:lnTo>
                  <a:pt x="455" y="218"/>
                </a:lnTo>
                <a:lnTo>
                  <a:pt x="455" y="218"/>
                </a:lnTo>
                <a:lnTo>
                  <a:pt x="460" y="224"/>
                </a:lnTo>
                <a:lnTo>
                  <a:pt x="468" y="228"/>
                </a:lnTo>
                <a:lnTo>
                  <a:pt x="473" y="231"/>
                </a:lnTo>
                <a:lnTo>
                  <a:pt x="479" y="237"/>
                </a:lnTo>
                <a:lnTo>
                  <a:pt x="479" y="237"/>
                </a:lnTo>
                <a:lnTo>
                  <a:pt x="479" y="240"/>
                </a:lnTo>
                <a:lnTo>
                  <a:pt x="479" y="242"/>
                </a:lnTo>
                <a:lnTo>
                  <a:pt x="480" y="242"/>
                </a:lnTo>
                <a:lnTo>
                  <a:pt x="480" y="242"/>
                </a:lnTo>
                <a:lnTo>
                  <a:pt x="480" y="240"/>
                </a:lnTo>
                <a:lnTo>
                  <a:pt x="482" y="239"/>
                </a:lnTo>
                <a:lnTo>
                  <a:pt x="482" y="239"/>
                </a:lnTo>
                <a:lnTo>
                  <a:pt x="484" y="242"/>
                </a:lnTo>
                <a:lnTo>
                  <a:pt x="488" y="246"/>
                </a:lnTo>
                <a:lnTo>
                  <a:pt x="488" y="246"/>
                </a:lnTo>
                <a:lnTo>
                  <a:pt x="490" y="252"/>
                </a:lnTo>
                <a:lnTo>
                  <a:pt x="492" y="255"/>
                </a:lnTo>
                <a:lnTo>
                  <a:pt x="492" y="255"/>
                </a:lnTo>
                <a:lnTo>
                  <a:pt x="493" y="255"/>
                </a:lnTo>
                <a:lnTo>
                  <a:pt x="493" y="255"/>
                </a:lnTo>
                <a:lnTo>
                  <a:pt x="495" y="255"/>
                </a:lnTo>
                <a:lnTo>
                  <a:pt x="495" y="255"/>
                </a:lnTo>
                <a:lnTo>
                  <a:pt x="495" y="263"/>
                </a:lnTo>
                <a:lnTo>
                  <a:pt x="497" y="264"/>
                </a:lnTo>
                <a:lnTo>
                  <a:pt x="497" y="268"/>
                </a:lnTo>
                <a:lnTo>
                  <a:pt x="497" y="268"/>
                </a:lnTo>
                <a:lnTo>
                  <a:pt x="499" y="270"/>
                </a:lnTo>
                <a:lnTo>
                  <a:pt x="501" y="274"/>
                </a:lnTo>
                <a:lnTo>
                  <a:pt x="499" y="277"/>
                </a:lnTo>
                <a:lnTo>
                  <a:pt x="499" y="277"/>
                </a:lnTo>
                <a:lnTo>
                  <a:pt x="501" y="277"/>
                </a:lnTo>
                <a:lnTo>
                  <a:pt x="501" y="277"/>
                </a:lnTo>
                <a:lnTo>
                  <a:pt x="503" y="277"/>
                </a:lnTo>
                <a:lnTo>
                  <a:pt x="503" y="277"/>
                </a:lnTo>
                <a:lnTo>
                  <a:pt x="504" y="281"/>
                </a:lnTo>
                <a:lnTo>
                  <a:pt x="504" y="281"/>
                </a:lnTo>
                <a:lnTo>
                  <a:pt x="504" y="285"/>
                </a:lnTo>
                <a:lnTo>
                  <a:pt x="504" y="285"/>
                </a:lnTo>
                <a:lnTo>
                  <a:pt x="504" y="286"/>
                </a:lnTo>
                <a:lnTo>
                  <a:pt x="503" y="290"/>
                </a:lnTo>
                <a:lnTo>
                  <a:pt x="503" y="290"/>
                </a:lnTo>
                <a:lnTo>
                  <a:pt x="506" y="292"/>
                </a:lnTo>
                <a:lnTo>
                  <a:pt x="506" y="294"/>
                </a:lnTo>
                <a:lnTo>
                  <a:pt x="506" y="294"/>
                </a:lnTo>
                <a:lnTo>
                  <a:pt x="506" y="294"/>
                </a:lnTo>
                <a:lnTo>
                  <a:pt x="504" y="294"/>
                </a:lnTo>
                <a:lnTo>
                  <a:pt x="504" y="294"/>
                </a:lnTo>
                <a:lnTo>
                  <a:pt x="504" y="294"/>
                </a:lnTo>
                <a:lnTo>
                  <a:pt x="506" y="296"/>
                </a:lnTo>
                <a:lnTo>
                  <a:pt x="506" y="296"/>
                </a:lnTo>
                <a:lnTo>
                  <a:pt x="510" y="294"/>
                </a:lnTo>
                <a:lnTo>
                  <a:pt x="510" y="294"/>
                </a:lnTo>
                <a:lnTo>
                  <a:pt x="512" y="296"/>
                </a:lnTo>
                <a:lnTo>
                  <a:pt x="514" y="298"/>
                </a:lnTo>
                <a:lnTo>
                  <a:pt x="514" y="298"/>
                </a:lnTo>
                <a:lnTo>
                  <a:pt x="514" y="299"/>
                </a:lnTo>
                <a:lnTo>
                  <a:pt x="514" y="303"/>
                </a:lnTo>
                <a:lnTo>
                  <a:pt x="515" y="307"/>
                </a:lnTo>
                <a:lnTo>
                  <a:pt x="515" y="307"/>
                </a:lnTo>
                <a:lnTo>
                  <a:pt x="515" y="312"/>
                </a:lnTo>
                <a:lnTo>
                  <a:pt x="514" y="316"/>
                </a:lnTo>
                <a:lnTo>
                  <a:pt x="514" y="316"/>
                </a:lnTo>
                <a:lnTo>
                  <a:pt x="514" y="320"/>
                </a:lnTo>
                <a:lnTo>
                  <a:pt x="514" y="323"/>
                </a:lnTo>
                <a:lnTo>
                  <a:pt x="514" y="323"/>
                </a:lnTo>
                <a:lnTo>
                  <a:pt x="512" y="327"/>
                </a:lnTo>
                <a:lnTo>
                  <a:pt x="508" y="331"/>
                </a:lnTo>
                <a:lnTo>
                  <a:pt x="508" y="331"/>
                </a:lnTo>
                <a:lnTo>
                  <a:pt x="510" y="331"/>
                </a:lnTo>
                <a:lnTo>
                  <a:pt x="510" y="331"/>
                </a:lnTo>
                <a:lnTo>
                  <a:pt x="510" y="332"/>
                </a:lnTo>
                <a:lnTo>
                  <a:pt x="510" y="332"/>
                </a:lnTo>
                <a:lnTo>
                  <a:pt x="504" y="345"/>
                </a:lnTo>
                <a:lnTo>
                  <a:pt x="499" y="358"/>
                </a:lnTo>
                <a:lnTo>
                  <a:pt x="499" y="358"/>
                </a:lnTo>
                <a:lnTo>
                  <a:pt x="503" y="351"/>
                </a:lnTo>
                <a:lnTo>
                  <a:pt x="506" y="344"/>
                </a:lnTo>
                <a:lnTo>
                  <a:pt x="506" y="344"/>
                </a:lnTo>
                <a:lnTo>
                  <a:pt x="510" y="338"/>
                </a:lnTo>
                <a:lnTo>
                  <a:pt x="512" y="331"/>
                </a:lnTo>
                <a:lnTo>
                  <a:pt x="512" y="331"/>
                </a:lnTo>
                <a:lnTo>
                  <a:pt x="514" y="331"/>
                </a:lnTo>
                <a:lnTo>
                  <a:pt x="514" y="329"/>
                </a:lnTo>
                <a:lnTo>
                  <a:pt x="515" y="327"/>
                </a:lnTo>
                <a:lnTo>
                  <a:pt x="517" y="327"/>
                </a:lnTo>
                <a:lnTo>
                  <a:pt x="517" y="327"/>
                </a:lnTo>
                <a:lnTo>
                  <a:pt x="515" y="325"/>
                </a:lnTo>
                <a:lnTo>
                  <a:pt x="515" y="325"/>
                </a:lnTo>
                <a:lnTo>
                  <a:pt x="515" y="325"/>
                </a:lnTo>
                <a:lnTo>
                  <a:pt x="517" y="323"/>
                </a:lnTo>
                <a:lnTo>
                  <a:pt x="517" y="323"/>
                </a:lnTo>
                <a:lnTo>
                  <a:pt x="519" y="325"/>
                </a:lnTo>
                <a:lnTo>
                  <a:pt x="523" y="323"/>
                </a:lnTo>
                <a:lnTo>
                  <a:pt x="523" y="323"/>
                </a:lnTo>
                <a:lnTo>
                  <a:pt x="526" y="312"/>
                </a:lnTo>
                <a:lnTo>
                  <a:pt x="526" y="301"/>
                </a:lnTo>
                <a:lnTo>
                  <a:pt x="526" y="301"/>
                </a:lnTo>
                <a:lnTo>
                  <a:pt x="526" y="299"/>
                </a:lnTo>
                <a:lnTo>
                  <a:pt x="525" y="299"/>
                </a:lnTo>
                <a:lnTo>
                  <a:pt x="525" y="299"/>
                </a:lnTo>
                <a:lnTo>
                  <a:pt x="525" y="292"/>
                </a:lnTo>
                <a:lnTo>
                  <a:pt x="525" y="292"/>
                </a:lnTo>
                <a:lnTo>
                  <a:pt x="528" y="290"/>
                </a:lnTo>
                <a:lnTo>
                  <a:pt x="532" y="290"/>
                </a:lnTo>
                <a:lnTo>
                  <a:pt x="532" y="290"/>
                </a:lnTo>
                <a:lnTo>
                  <a:pt x="532" y="309"/>
                </a:lnTo>
                <a:lnTo>
                  <a:pt x="530" y="318"/>
                </a:lnTo>
                <a:lnTo>
                  <a:pt x="528" y="329"/>
                </a:lnTo>
                <a:lnTo>
                  <a:pt x="528" y="329"/>
                </a:lnTo>
                <a:lnTo>
                  <a:pt x="525" y="334"/>
                </a:lnTo>
                <a:lnTo>
                  <a:pt x="525" y="336"/>
                </a:lnTo>
                <a:lnTo>
                  <a:pt x="525" y="338"/>
                </a:lnTo>
                <a:lnTo>
                  <a:pt x="525" y="338"/>
                </a:lnTo>
                <a:lnTo>
                  <a:pt x="528" y="334"/>
                </a:lnTo>
                <a:lnTo>
                  <a:pt x="530" y="332"/>
                </a:lnTo>
                <a:lnTo>
                  <a:pt x="536" y="325"/>
                </a:lnTo>
                <a:lnTo>
                  <a:pt x="536" y="325"/>
                </a:lnTo>
                <a:lnTo>
                  <a:pt x="538" y="320"/>
                </a:lnTo>
                <a:lnTo>
                  <a:pt x="538" y="314"/>
                </a:lnTo>
                <a:lnTo>
                  <a:pt x="539" y="305"/>
                </a:lnTo>
                <a:lnTo>
                  <a:pt x="539" y="305"/>
                </a:lnTo>
                <a:lnTo>
                  <a:pt x="541" y="299"/>
                </a:lnTo>
                <a:lnTo>
                  <a:pt x="541" y="299"/>
                </a:lnTo>
                <a:lnTo>
                  <a:pt x="539" y="294"/>
                </a:lnTo>
                <a:lnTo>
                  <a:pt x="539" y="294"/>
                </a:lnTo>
                <a:lnTo>
                  <a:pt x="541" y="292"/>
                </a:lnTo>
                <a:lnTo>
                  <a:pt x="541" y="292"/>
                </a:lnTo>
                <a:lnTo>
                  <a:pt x="539" y="286"/>
                </a:lnTo>
                <a:lnTo>
                  <a:pt x="539" y="283"/>
                </a:lnTo>
                <a:lnTo>
                  <a:pt x="539" y="283"/>
                </a:lnTo>
                <a:lnTo>
                  <a:pt x="539" y="275"/>
                </a:lnTo>
                <a:lnTo>
                  <a:pt x="539" y="266"/>
                </a:lnTo>
                <a:lnTo>
                  <a:pt x="539" y="266"/>
                </a:lnTo>
                <a:lnTo>
                  <a:pt x="541" y="266"/>
                </a:lnTo>
                <a:lnTo>
                  <a:pt x="545" y="266"/>
                </a:lnTo>
                <a:lnTo>
                  <a:pt x="545" y="283"/>
                </a:lnTo>
                <a:lnTo>
                  <a:pt x="545" y="283"/>
                </a:lnTo>
                <a:lnTo>
                  <a:pt x="547" y="281"/>
                </a:lnTo>
                <a:lnTo>
                  <a:pt x="547" y="281"/>
                </a:lnTo>
                <a:lnTo>
                  <a:pt x="547" y="285"/>
                </a:lnTo>
                <a:lnTo>
                  <a:pt x="549" y="286"/>
                </a:lnTo>
                <a:lnTo>
                  <a:pt x="549" y="286"/>
                </a:lnTo>
                <a:lnTo>
                  <a:pt x="549" y="283"/>
                </a:lnTo>
                <a:lnTo>
                  <a:pt x="550" y="281"/>
                </a:lnTo>
                <a:lnTo>
                  <a:pt x="556" y="283"/>
                </a:lnTo>
                <a:lnTo>
                  <a:pt x="556" y="283"/>
                </a:lnTo>
                <a:lnTo>
                  <a:pt x="554" y="307"/>
                </a:lnTo>
                <a:lnTo>
                  <a:pt x="552" y="318"/>
                </a:lnTo>
                <a:lnTo>
                  <a:pt x="549" y="327"/>
                </a:lnTo>
                <a:lnTo>
                  <a:pt x="549" y="327"/>
                </a:lnTo>
                <a:lnTo>
                  <a:pt x="549" y="329"/>
                </a:lnTo>
                <a:lnTo>
                  <a:pt x="550" y="332"/>
                </a:lnTo>
                <a:lnTo>
                  <a:pt x="550" y="332"/>
                </a:lnTo>
                <a:lnTo>
                  <a:pt x="547" y="344"/>
                </a:lnTo>
                <a:lnTo>
                  <a:pt x="541" y="353"/>
                </a:lnTo>
                <a:lnTo>
                  <a:pt x="528" y="373"/>
                </a:lnTo>
                <a:lnTo>
                  <a:pt x="528" y="373"/>
                </a:lnTo>
                <a:lnTo>
                  <a:pt x="538" y="362"/>
                </a:lnTo>
                <a:lnTo>
                  <a:pt x="545" y="351"/>
                </a:lnTo>
                <a:lnTo>
                  <a:pt x="550" y="338"/>
                </a:lnTo>
                <a:lnTo>
                  <a:pt x="554" y="323"/>
                </a:lnTo>
                <a:lnTo>
                  <a:pt x="554" y="323"/>
                </a:lnTo>
                <a:lnTo>
                  <a:pt x="556" y="323"/>
                </a:lnTo>
                <a:lnTo>
                  <a:pt x="558" y="321"/>
                </a:lnTo>
                <a:lnTo>
                  <a:pt x="558" y="321"/>
                </a:lnTo>
                <a:lnTo>
                  <a:pt x="560" y="309"/>
                </a:lnTo>
                <a:lnTo>
                  <a:pt x="560" y="296"/>
                </a:lnTo>
                <a:lnTo>
                  <a:pt x="560" y="296"/>
                </a:lnTo>
                <a:lnTo>
                  <a:pt x="569" y="288"/>
                </a:lnTo>
                <a:lnTo>
                  <a:pt x="569" y="283"/>
                </a:lnTo>
                <a:lnTo>
                  <a:pt x="569" y="283"/>
                </a:lnTo>
                <a:lnTo>
                  <a:pt x="569" y="279"/>
                </a:lnTo>
                <a:lnTo>
                  <a:pt x="569" y="279"/>
                </a:lnTo>
                <a:lnTo>
                  <a:pt x="569" y="272"/>
                </a:lnTo>
                <a:lnTo>
                  <a:pt x="569" y="272"/>
                </a:lnTo>
                <a:lnTo>
                  <a:pt x="571" y="257"/>
                </a:lnTo>
                <a:lnTo>
                  <a:pt x="571" y="257"/>
                </a:lnTo>
                <a:lnTo>
                  <a:pt x="572" y="244"/>
                </a:lnTo>
                <a:lnTo>
                  <a:pt x="572" y="235"/>
                </a:lnTo>
                <a:lnTo>
                  <a:pt x="571" y="228"/>
                </a:lnTo>
                <a:lnTo>
                  <a:pt x="571" y="228"/>
                </a:lnTo>
                <a:lnTo>
                  <a:pt x="572" y="228"/>
                </a:lnTo>
                <a:lnTo>
                  <a:pt x="574" y="226"/>
                </a:lnTo>
                <a:lnTo>
                  <a:pt x="574" y="226"/>
                </a:lnTo>
                <a:lnTo>
                  <a:pt x="580" y="228"/>
                </a:lnTo>
                <a:lnTo>
                  <a:pt x="580" y="228"/>
                </a:lnTo>
                <a:lnTo>
                  <a:pt x="582" y="233"/>
                </a:lnTo>
                <a:lnTo>
                  <a:pt x="582" y="239"/>
                </a:lnTo>
                <a:lnTo>
                  <a:pt x="582" y="239"/>
                </a:lnTo>
                <a:lnTo>
                  <a:pt x="585" y="246"/>
                </a:lnTo>
                <a:lnTo>
                  <a:pt x="587" y="253"/>
                </a:lnTo>
                <a:lnTo>
                  <a:pt x="591" y="272"/>
                </a:lnTo>
                <a:lnTo>
                  <a:pt x="591" y="272"/>
                </a:lnTo>
                <a:lnTo>
                  <a:pt x="591" y="281"/>
                </a:lnTo>
                <a:lnTo>
                  <a:pt x="591" y="285"/>
                </a:lnTo>
                <a:lnTo>
                  <a:pt x="591" y="290"/>
                </a:lnTo>
                <a:lnTo>
                  <a:pt x="591" y="310"/>
                </a:lnTo>
                <a:lnTo>
                  <a:pt x="591" y="310"/>
                </a:lnTo>
                <a:lnTo>
                  <a:pt x="593" y="312"/>
                </a:lnTo>
                <a:lnTo>
                  <a:pt x="595" y="312"/>
                </a:lnTo>
                <a:lnTo>
                  <a:pt x="600" y="310"/>
                </a:lnTo>
                <a:lnTo>
                  <a:pt x="600" y="310"/>
                </a:lnTo>
                <a:lnTo>
                  <a:pt x="600" y="299"/>
                </a:lnTo>
                <a:lnTo>
                  <a:pt x="600" y="290"/>
                </a:lnTo>
                <a:lnTo>
                  <a:pt x="600" y="290"/>
                </a:lnTo>
                <a:lnTo>
                  <a:pt x="600" y="281"/>
                </a:lnTo>
                <a:lnTo>
                  <a:pt x="602" y="272"/>
                </a:lnTo>
                <a:lnTo>
                  <a:pt x="602" y="272"/>
                </a:lnTo>
                <a:lnTo>
                  <a:pt x="607" y="270"/>
                </a:lnTo>
                <a:lnTo>
                  <a:pt x="611" y="270"/>
                </a:lnTo>
                <a:lnTo>
                  <a:pt x="611" y="270"/>
                </a:lnTo>
                <a:lnTo>
                  <a:pt x="615" y="275"/>
                </a:lnTo>
                <a:lnTo>
                  <a:pt x="615" y="275"/>
                </a:lnTo>
                <a:lnTo>
                  <a:pt x="617" y="279"/>
                </a:lnTo>
                <a:lnTo>
                  <a:pt x="617" y="279"/>
                </a:lnTo>
                <a:lnTo>
                  <a:pt x="617" y="281"/>
                </a:lnTo>
                <a:lnTo>
                  <a:pt x="617" y="285"/>
                </a:lnTo>
                <a:lnTo>
                  <a:pt x="617" y="288"/>
                </a:lnTo>
                <a:lnTo>
                  <a:pt x="617" y="288"/>
                </a:lnTo>
                <a:lnTo>
                  <a:pt x="617" y="298"/>
                </a:lnTo>
                <a:lnTo>
                  <a:pt x="617" y="298"/>
                </a:lnTo>
                <a:lnTo>
                  <a:pt x="613" y="316"/>
                </a:lnTo>
                <a:lnTo>
                  <a:pt x="613" y="316"/>
                </a:lnTo>
                <a:lnTo>
                  <a:pt x="609" y="334"/>
                </a:lnTo>
                <a:lnTo>
                  <a:pt x="606" y="345"/>
                </a:lnTo>
                <a:lnTo>
                  <a:pt x="606" y="345"/>
                </a:lnTo>
                <a:lnTo>
                  <a:pt x="598" y="367"/>
                </a:lnTo>
                <a:lnTo>
                  <a:pt x="589" y="386"/>
                </a:lnTo>
                <a:lnTo>
                  <a:pt x="576" y="404"/>
                </a:lnTo>
                <a:lnTo>
                  <a:pt x="561" y="421"/>
                </a:lnTo>
                <a:lnTo>
                  <a:pt x="561" y="421"/>
                </a:lnTo>
                <a:lnTo>
                  <a:pt x="547" y="435"/>
                </a:lnTo>
                <a:lnTo>
                  <a:pt x="528" y="450"/>
                </a:lnTo>
                <a:lnTo>
                  <a:pt x="508" y="461"/>
                </a:lnTo>
                <a:lnTo>
                  <a:pt x="488" y="470"/>
                </a:lnTo>
                <a:lnTo>
                  <a:pt x="488" y="470"/>
                </a:lnTo>
                <a:lnTo>
                  <a:pt x="501" y="467"/>
                </a:lnTo>
                <a:lnTo>
                  <a:pt x="512" y="461"/>
                </a:lnTo>
                <a:lnTo>
                  <a:pt x="532" y="448"/>
                </a:lnTo>
                <a:lnTo>
                  <a:pt x="532" y="448"/>
                </a:lnTo>
                <a:lnTo>
                  <a:pt x="550" y="435"/>
                </a:lnTo>
                <a:lnTo>
                  <a:pt x="569" y="419"/>
                </a:lnTo>
                <a:lnTo>
                  <a:pt x="569" y="419"/>
                </a:lnTo>
                <a:lnTo>
                  <a:pt x="567" y="419"/>
                </a:lnTo>
                <a:lnTo>
                  <a:pt x="569" y="415"/>
                </a:lnTo>
                <a:lnTo>
                  <a:pt x="569" y="415"/>
                </a:lnTo>
                <a:lnTo>
                  <a:pt x="584" y="399"/>
                </a:lnTo>
                <a:lnTo>
                  <a:pt x="596" y="378"/>
                </a:lnTo>
                <a:lnTo>
                  <a:pt x="596" y="378"/>
                </a:lnTo>
                <a:lnTo>
                  <a:pt x="606" y="358"/>
                </a:lnTo>
                <a:lnTo>
                  <a:pt x="609" y="340"/>
                </a:lnTo>
                <a:lnTo>
                  <a:pt x="609" y="340"/>
                </a:lnTo>
                <a:lnTo>
                  <a:pt x="615" y="331"/>
                </a:lnTo>
                <a:lnTo>
                  <a:pt x="617" y="318"/>
                </a:lnTo>
                <a:lnTo>
                  <a:pt x="617" y="318"/>
                </a:lnTo>
                <a:lnTo>
                  <a:pt x="618" y="307"/>
                </a:lnTo>
                <a:lnTo>
                  <a:pt x="622" y="298"/>
                </a:lnTo>
                <a:lnTo>
                  <a:pt x="622" y="298"/>
                </a:lnTo>
                <a:lnTo>
                  <a:pt x="626" y="301"/>
                </a:lnTo>
                <a:lnTo>
                  <a:pt x="630" y="307"/>
                </a:lnTo>
                <a:lnTo>
                  <a:pt x="631" y="314"/>
                </a:lnTo>
                <a:lnTo>
                  <a:pt x="631" y="323"/>
                </a:lnTo>
                <a:lnTo>
                  <a:pt x="631" y="323"/>
                </a:lnTo>
                <a:lnTo>
                  <a:pt x="635" y="305"/>
                </a:lnTo>
                <a:lnTo>
                  <a:pt x="637" y="288"/>
                </a:lnTo>
                <a:lnTo>
                  <a:pt x="637" y="288"/>
                </a:lnTo>
                <a:lnTo>
                  <a:pt x="637" y="285"/>
                </a:lnTo>
                <a:lnTo>
                  <a:pt x="637" y="283"/>
                </a:lnTo>
                <a:lnTo>
                  <a:pt x="637" y="283"/>
                </a:lnTo>
                <a:lnTo>
                  <a:pt x="637" y="281"/>
                </a:lnTo>
                <a:lnTo>
                  <a:pt x="637" y="275"/>
                </a:lnTo>
                <a:lnTo>
                  <a:pt x="637" y="275"/>
                </a:lnTo>
                <a:lnTo>
                  <a:pt x="637" y="268"/>
                </a:lnTo>
                <a:lnTo>
                  <a:pt x="637" y="264"/>
                </a:lnTo>
                <a:lnTo>
                  <a:pt x="637" y="264"/>
                </a:lnTo>
                <a:lnTo>
                  <a:pt x="637" y="264"/>
                </a:lnTo>
                <a:lnTo>
                  <a:pt x="639" y="263"/>
                </a:lnTo>
                <a:lnTo>
                  <a:pt x="639" y="263"/>
                </a:lnTo>
                <a:lnTo>
                  <a:pt x="637" y="257"/>
                </a:lnTo>
                <a:lnTo>
                  <a:pt x="637" y="257"/>
                </a:lnTo>
                <a:lnTo>
                  <a:pt x="635" y="253"/>
                </a:lnTo>
                <a:lnTo>
                  <a:pt x="635" y="250"/>
                </a:lnTo>
                <a:lnTo>
                  <a:pt x="635" y="250"/>
                </a:lnTo>
                <a:lnTo>
                  <a:pt x="635" y="244"/>
                </a:lnTo>
                <a:lnTo>
                  <a:pt x="635" y="239"/>
                </a:lnTo>
                <a:lnTo>
                  <a:pt x="635" y="239"/>
                </a:lnTo>
                <a:lnTo>
                  <a:pt x="633" y="224"/>
                </a:lnTo>
                <a:lnTo>
                  <a:pt x="628" y="207"/>
                </a:lnTo>
                <a:lnTo>
                  <a:pt x="618" y="178"/>
                </a:lnTo>
                <a:lnTo>
                  <a:pt x="618" y="178"/>
                </a:lnTo>
                <a:lnTo>
                  <a:pt x="615" y="171"/>
                </a:lnTo>
                <a:lnTo>
                  <a:pt x="615" y="171"/>
                </a:lnTo>
                <a:lnTo>
                  <a:pt x="617" y="169"/>
                </a:lnTo>
                <a:lnTo>
                  <a:pt x="617" y="167"/>
                </a:lnTo>
                <a:lnTo>
                  <a:pt x="617" y="167"/>
                </a:lnTo>
                <a:lnTo>
                  <a:pt x="615" y="167"/>
                </a:lnTo>
                <a:lnTo>
                  <a:pt x="613" y="165"/>
                </a:lnTo>
                <a:lnTo>
                  <a:pt x="613" y="165"/>
                </a:lnTo>
                <a:lnTo>
                  <a:pt x="607" y="154"/>
                </a:lnTo>
                <a:lnTo>
                  <a:pt x="602" y="141"/>
                </a:lnTo>
                <a:lnTo>
                  <a:pt x="602" y="141"/>
                </a:lnTo>
                <a:lnTo>
                  <a:pt x="584" y="114"/>
                </a:lnTo>
                <a:lnTo>
                  <a:pt x="574" y="103"/>
                </a:lnTo>
                <a:lnTo>
                  <a:pt x="563" y="91"/>
                </a:lnTo>
                <a:lnTo>
                  <a:pt x="563" y="91"/>
                </a:lnTo>
                <a:lnTo>
                  <a:pt x="563" y="90"/>
                </a:lnTo>
                <a:lnTo>
                  <a:pt x="563" y="90"/>
                </a:lnTo>
                <a:lnTo>
                  <a:pt x="565" y="88"/>
                </a:lnTo>
                <a:lnTo>
                  <a:pt x="563" y="86"/>
                </a:lnTo>
                <a:lnTo>
                  <a:pt x="563" y="86"/>
                </a:lnTo>
                <a:lnTo>
                  <a:pt x="547" y="69"/>
                </a:lnTo>
                <a:lnTo>
                  <a:pt x="530" y="55"/>
                </a:lnTo>
                <a:lnTo>
                  <a:pt x="510" y="42"/>
                </a:lnTo>
                <a:lnTo>
                  <a:pt x="488" y="29"/>
                </a:lnTo>
                <a:lnTo>
                  <a:pt x="488" y="29"/>
                </a:lnTo>
                <a:lnTo>
                  <a:pt x="488" y="29"/>
                </a:lnTo>
                <a:lnTo>
                  <a:pt x="488" y="27"/>
                </a:lnTo>
                <a:lnTo>
                  <a:pt x="488" y="27"/>
                </a:lnTo>
                <a:lnTo>
                  <a:pt x="486" y="25"/>
                </a:lnTo>
                <a:lnTo>
                  <a:pt x="486" y="25"/>
                </a:lnTo>
                <a:lnTo>
                  <a:pt x="484" y="25"/>
                </a:lnTo>
                <a:lnTo>
                  <a:pt x="482" y="25"/>
                </a:lnTo>
                <a:lnTo>
                  <a:pt x="480" y="25"/>
                </a:lnTo>
                <a:lnTo>
                  <a:pt x="479" y="25"/>
                </a:lnTo>
                <a:lnTo>
                  <a:pt x="479" y="25"/>
                </a:lnTo>
                <a:lnTo>
                  <a:pt x="473" y="20"/>
                </a:lnTo>
                <a:lnTo>
                  <a:pt x="473" y="20"/>
                </a:lnTo>
                <a:lnTo>
                  <a:pt x="460" y="14"/>
                </a:lnTo>
                <a:lnTo>
                  <a:pt x="447" y="9"/>
                </a:lnTo>
                <a:lnTo>
                  <a:pt x="418" y="3"/>
                </a:lnTo>
                <a:lnTo>
                  <a:pt x="418" y="3"/>
                </a:lnTo>
                <a:lnTo>
                  <a:pt x="390" y="0"/>
                </a:lnTo>
                <a:lnTo>
                  <a:pt x="390" y="0"/>
                </a:lnTo>
                <a:lnTo>
                  <a:pt x="376" y="0"/>
                </a:lnTo>
                <a:lnTo>
                  <a:pt x="368" y="0"/>
                </a:lnTo>
                <a:lnTo>
                  <a:pt x="365" y="0"/>
                </a:lnTo>
                <a:lnTo>
                  <a:pt x="365" y="0"/>
                </a:lnTo>
                <a:lnTo>
                  <a:pt x="361" y="0"/>
                </a:lnTo>
                <a:lnTo>
                  <a:pt x="361" y="0"/>
                </a:lnTo>
                <a:lnTo>
                  <a:pt x="339" y="1"/>
                </a:lnTo>
                <a:lnTo>
                  <a:pt x="315" y="5"/>
                </a:lnTo>
                <a:lnTo>
                  <a:pt x="293" y="9"/>
                </a:lnTo>
                <a:lnTo>
                  <a:pt x="271" y="14"/>
                </a:lnTo>
                <a:lnTo>
                  <a:pt x="271" y="14"/>
                </a:lnTo>
                <a:lnTo>
                  <a:pt x="254" y="20"/>
                </a:lnTo>
                <a:lnTo>
                  <a:pt x="238" y="25"/>
                </a:lnTo>
                <a:lnTo>
                  <a:pt x="208" y="38"/>
                </a:lnTo>
                <a:lnTo>
                  <a:pt x="208" y="38"/>
                </a:lnTo>
                <a:lnTo>
                  <a:pt x="173" y="58"/>
                </a:lnTo>
                <a:lnTo>
                  <a:pt x="142" y="80"/>
                </a:lnTo>
                <a:lnTo>
                  <a:pt x="142" y="80"/>
                </a:lnTo>
                <a:lnTo>
                  <a:pt x="120" y="99"/>
                </a:lnTo>
                <a:lnTo>
                  <a:pt x="109" y="108"/>
                </a:lnTo>
                <a:lnTo>
                  <a:pt x="102" y="117"/>
                </a:lnTo>
                <a:lnTo>
                  <a:pt x="102" y="117"/>
                </a:lnTo>
                <a:lnTo>
                  <a:pt x="96" y="126"/>
                </a:lnTo>
                <a:lnTo>
                  <a:pt x="96" y="126"/>
                </a:lnTo>
                <a:lnTo>
                  <a:pt x="90" y="130"/>
                </a:lnTo>
                <a:lnTo>
                  <a:pt x="85" y="136"/>
                </a:lnTo>
                <a:lnTo>
                  <a:pt x="85" y="136"/>
                </a:lnTo>
                <a:lnTo>
                  <a:pt x="74" y="152"/>
                </a:lnTo>
                <a:lnTo>
                  <a:pt x="63" y="167"/>
                </a:lnTo>
                <a:lnTo>
                  <a:pt x="63" y="167"/>
                </a:lnTo>
                <a:lnTo>
                  <a:pt x="52" y="185"/>
                </a:lnTo>
                <a:lnTo>
                  <a:pt x="41" y="204"/>
                </a:lnTo>
                <a:lnTo>
                  <a:pt x="41" y="204"/>
                </a:lnTo>
                <a:lnTo>
                  <a:pt x="37" y="215"/>
                </a:lnTo>
                <a:lnTo>
                  <a:pt x="33" y="226"/>
                </a:lnTo>
                <a:lnTo>
                  <a:pt x="33" y="226"/>
                </a:lnTo>
                <a:lnTo>
                  <a:pt x="24" y="240"/>
                </a:lnTo>
                <a:lnTo>
                  <a:pt x="24" y="240"/>
                </a:lnTo>
                <a:lnTo>
                  <a:pt x="19" y="263"/>
                </a:lnTo>
                <a:lnTo>
                  <a:pt x="13" y="285"/>
                </a:lnTo>
                <a:lnTo>
                  <a:pt x="13" y="285"/>
                </a:lnTo>
                <a:lnTo>
                  <a:pt x="6" y="312"/>
                </a:lnTo>
                <a:lnTo>
                  <a:pt x="4" y="327"/>
                </a:lnTo>
                <a:lnTo>
                  <a:pt x="4" y="342"/>
                </a:lnTo>
                <a:lnTo>
                  <a:pt x="4" y="342"/>
                </a:lnTo>
                <a:lnTo>
                  <a:pt x="2" y="358"/>
                </a:lnTo>
                <a:lnTo>
                  <a:pt x="2" y="358"/>
                </a:lnTo>
                <a:lnTo>
                  <a:pt x="0" y="367"/>
                </a:lnTo>
                <a:lnTo>
                  <a:pt x="0" y="371"/>
                </a:lnTo>
                <a:lnTo>
                  <a:pt x="0" y="377"/>
                </a:lnTo>
                <a:lnTo>
                  <a:pt x="0" y="377"/>
                </a:lnTo>
                <a:lnTo>
                  <a:pt x="0" y="391"/>
                </a:lnTo>
                <a:lnTo>
                  <a:pt x="2" y="399"/>
                </a:lnTo>
                <a:lnTo>
                  <a:pt x="2" y="406"/>
                </a:lnTo>
                <a:lnTo>
                  <a:pt x="2" y="406"/>
                </a:lnTo>
                <a:lnTo>
                  <a:pt x="0" y="417"/>
                </a:lnTo>
                <a:lnTo>
                  <a:pt x="2" y="430"/>
                </a:lnTo>
                <a:lnTo>
                  <a:pt x="8" y="454"/>
                </a:lnTo>
                <a:lnTo>
                  <a:pt x="8" y="454"/>
                </a:lnTo>
                <a:lnTo>
                  <a:pt x="6" y="459"/>
                </a:lnTo>
                <a:lnTo>
                  <a:pt x="6" y="459"/>
                </a:lnTo>
                <a:lnTo>
                  <a:pt x="10" y="480"/>
                </a:lnTo>
                <a:lnTo>
                  <a:pt x="15" y="498"/>
                </a:lnTo>
                <a:lnTo>
                  <a:pt x="15" y="498"/>
                </a:lnTo>
                <a:lnTo>
                  <a:pt x="21" y="516"/>
                </a:lnTo>
                <a:lnTo>
                  <a:pt x="24" y="533"/>
                </a:lnTo>
                <a:lnTo>
                  <a:pt x="24" y="533"/>
                </a:lnTo>
                <a:lnTo>
                  <a:pt x="28" y="539"/>
                </a:lnTo>
                <a:lnTo>
                  <a:pt x="30" y="544"/>
                </a:lnTo>
                <a:lnTo>
                  <a:pt x="32" y="555"/>
                </a:lnTo>
                <a:lnTo>
                  <a:pt x="32" y="555"/>
                </a:lnTo>
                <a:lnTo>
                  <a:pt x="35" y="566"/>
                </a:lnTo>
                <a:lnTo>
                  <a:pt x="41" y="575"/>
                </a:lnTo>
                <a:lnTo>
                  <a:pt x="41" y="575"/>
                </a:lnTo>
                <a:lnTo>
                  <a:pt x="43" y="583"/>
                </a:lnTo>
                <a:lnTo>
                  <a:pt x="43" y="583"/>
                </a:lnTo>
                <a:lnTo>
                  <a:pt x="48" y="594"/>
                </a:lnTo>
                <a:lnTo>
                  <a:pt x="56" y="603"/>
                </a:lnTo>
                <a:lnTo>
                  <a:pt x="56" y="603"/>
                </a:lnTo>
                <a:lnTo>
                  <a:pt x="59" y="612"/>
                </a:lnTo>
                <a:lnTo>
                  <a:pt x="63" y="621"/>
                </a:lnTo>
                <a:lnTo>
                  <a:pt x="68" y="630"/>
                </a:lnTo>
                <a:lnTo>
                  <a:pt x="74" y="640"/>
                </a:lnTo>
                <a:lnTo>
                  <a:pt x="74" y="640"/>
                </a:lnTo>
                <a:lnTo>
                  <a:pt x="83" y="658"/>
                </a:lnTo>
                <a:lnTo>
                  <a:pt x="89" y="667"/>
                </a:lnTo>
                <a:lnTo>
                  <a:pt x="96" y="675"/>
                </a:lnTo>
                <a:lnTo>
                  <a:pt x="96" y="675"/>
                </a:lnTo>
                <a:lnTo>
                  <a:pt x="105" y="689"/>
                </a:lnTo>
                <a:lnTo>
                  <a:pt x="116" y="702"/>
                </a:lnTo>
                <a:lnTo>
                  <a:pt x="127" y="713"/>
                </a:lnTo>
                <a:lnTo>
                  <a:pt x="138" y="726"/>
                </a:lnTo>
                <a:lnTo>
                  <a:pt x="138" y="726"/>
                </a:lnTo>
                <a:lnTo>
                  <a:pt x="146" y="735"/>
                </a:lnTo>
                <a:lnTo>
                  <a:pt x="149" y="739"/>
                </a:lnTo>
                <a:lnTo>
                  <a:pt x="155" y="743"/>
                </a:lnTo>
                <a:lnTo>
                  <a:pt x="155" y="743"/>
                </a:lnTo>
                <a:lnTo>
                  <a:pt x="157" y="748"/>
                </a:lnTo>
                <a:lnTo>
                  <a:pt x="162" y="754"/>
                </a:lnTo>
                <a:lnTo>
                  <a:pt x="173" y="763"/>
                </a:lnTo>
                <a:lnTo>
                  <a:pt x="173" y="763"/>
                </a:lnTo>
                <a:lnTo>
                  <a:pt x="195" y="783"/>
                </a:lnTo>
                <a:lnTo>
                  <a:pt x="195" y="783"/>
                </a:lnTo>
                <a:lnTo>
                  <a:pt x="214" y="798"/>
                </a:lnTo>
                <a:lnTo>
                  <a:pt x="221" y="805"/>
                </a:lnTo>
                <a:lnTo>
                  <a:pt x="228" y="813"/>
                </a:lnTo>
                <a:lnTo>
                  <a:pt x="228" y="813"/>
                </a:lnTo>
                <a:lnTo>
                  <a:pt x="227" y="818"/>
                </a:lnTo>
                <a:lnTo>
                  <a:pt x="228" y="820"/>
                </a:lnTo>
                <a:lnTo>
                  <a:pt x="232" y="820"/>
                </a:lnTo>
                <a:lnTo>
                  <a:pt x="236" y="820"/>
                </a:lnTo>
                <a:lnTo>
                  <a:pt x="245" y="820"/>
                </a:lnTo>
                <a:lnTo>
                  <a:pt x="249" y="820"/>
                </a:lnTo>
                <a:lnTo>
                  <a:pt x="252" y="822"/>
                </a:lnTo>
                <a:lnTo>
                  <a:pt x="252" y="822"/>
                </a:lnTo>
                <a:lnTo>
                  <a:pt x="254" y="825"/>
                </a:lnTo>
                <a:lnTo>
                  <a:pt x="254" y="829"/>
                </a:lnTo>
                <a:lnTo>
                  <a:pt x="254" y="838"/>
                </a:lnTo>
                <a:lnTo>
                  <a:pt x="254" y="838"/>
                </a:lnTo>
                <a:lnTo>
                  <a:pt x="256" y="840"/>
                </a:lnTo>
                <a:lnTo>
                  <a:pt x="260" y="842"/>
                </a:lnTo>
                <a:lnTo>
                  <a:pt x="269" y="844"/>
                </a:lnTo>
                <a:lnTo>
                  <a:pt x="269" y="844"/>
                </a:lnTo>
                <a:lnTo>
                  <a:pt x="273" y="848"/>
                </a:lnTo>
                <a:lnTo>
                  <a:pt x="274" y="853"/>
                </a:lnTo>
                <a:lnTo>
                  <a:pt x="278" y="857"/>
                </a:lnTo>
                <a:lnTo>
                  <a:pt x="284" y="860"/>
                </a:lnTo>
                <a:lnTo>
                  <a:pt x="284" y="860"/>
                </a:lnTo>
                <a:close/>
                <a:moveTo>
                  <a:pt x="515" y="277"/>
                </a:moveTo>
                <a:lnTo>
                  <a:pt x="515" y="277"/>
                </a:lnTo>
                <a:lnTo>
                  <a:pt x="515" y="277"/>
                </a:lnTo>
                <a:lnTo>
                  <a:pt x="515" y="277"/>
                </a:lnTo>
                <a:lnTo>
                  <a:pt x="514" y="277"/>
                </a:lnTo>
                <a:lnTo>
                  <a:pt x="514" y="275"/>
                </a:lnTo>
                <a:lnTo>
                  <a:pt x="515" y="275"/>
                </a:lnTo>
                <a:lnTo>
                  <a:pt x="515" y="277"/>
                </a:lnTo>
                <a:lnTo>
                  <a:pt x="515" y="277"/>
                </a:lnTo>
                <a:close/>
                <a:moveTo>
                  <a:pt x="517" y="277"/>
                </a:moveTo>
                <a:lnTo>
                  <a:pt x="517" y="277"/>
                </a:lnTo>
                <a:lnTo>
                  <a:pt x="519" y="283"/>
                </a:lnTo>
                <a:lnTo>
                  <a:pt x="519" y="285"/>
                </a:lnTo>
                <a:lnTo>
                  <a:pt x="519" y="285"/>
                </a:lnTo>
                <a:lnTo>
                  <a:pt x="519" y="285"/>
                </a:lnTo>
                <a:lnTo>
                  <a:pt x="519" y="286"/>
                </a:lnTo>
                <a:lnTo>
                  <a:pt x="519" y="286"/>
                </a:lnTo>
                <a:lnTo>
                  <a:pt x="519" y="290"/>
                </a:lnTo>
                <a:lnTo>
                  <a:pt x="519" y="292"/>
                </a:lnTo>
                <a:lnTo>
                  <a:pt x="519" y="292"/>
                </a:lnTo>
                <a:lnTo>
                  <a:pt x="521" y="292"/>
                </a:lnTo>
                <a:lnTo>
                  <a:pt x="523" y="294"/>
                </a:lnTo>
                <a:lnTo>
                  <a:pt x="523" y="294"/>
                </a:lnTo>
                <a:lnTo>
                  <a:pt x="521" y="296"/>
                </a:lnTo>
                <a:lnTo>
                  <a:pt x="519" y="299"/>
                </a:lnTo>
                <a:lnTo>
                  <a:pt x="519" y="299"/>
                </a:lnTo>
                <a:lnTo>
                  <a:pt x="517" y="299"/>
                </a:lnTo>
                <a:lnTo>
                  <a:pt x="515" y="298"/>
                </a:lnTo>
                <a:lnTo>
                  <a:pt x="515" y="294"/>
                </a:lnTo>
                <a:lnTo>
                  <a:pt x="514" y="294"/>
                </a:lnTo>
                <a:lnTo>
                  <a:pt x="514" y="294"/>
                </a:lnTo>
                <a:lnTo>
                  <a:pt x="514" y="290"/>
                </a:lnTo>
                <a:lnTo>
                  <a:pt x="512" y="288"/>
                </a:lnTo>
                <a:lnTo>
                  <a:pt x="512" y="288"/>
                </a:lnTo>
                <a:lnTo>
                  <a:pt x="512" y="286"/>
                </a:lnTo>
                <a:lnTo>
                  <a:pt x="512" y="286"/>
                </a:lnTo>
                <a:lnTo>
                  <a:pt x="512" y="285"/>
                </a:lnTo>
                <a:lnTo>
                  <a:pt x="512" y="283"/>
                </a:lnTo>
                <a:lnTo>
                  <a:pt x="512" y="283"/>
                </a:lnTo>
                <a:lnTo>
                  <a:pt x="512" y="281"/>
                </a:lnTo>
                <a:lnTo>
                  <a:pt x="512" y="279"/>
                </a:lnTo>
                <a:lnTo>
                  <a:pt x="512" y="279"/>
                </a:lnTo>
                <a:lnTo>
                  <a:pt x="514" y="279"/>
                </a:lnTo>
                <a:lnTo>
                  <a:pt x="517" y="277"/>
                </a:lnTo>
                <a:lnTo>
                  <a:pt x="517" y="27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" name="Freeform 4817"/>
          <p:cNvSpPr>
            <a:spLocks noEditPoints="1"/>
          </p:cNvSpPr>
          <p:nvPr/>
        </p:nvSpPr>
        <p:spPr bwMode="auto">
          <a:xfrm flipH="1">
            <a:off x="6169311" y="4824077"/>
            <a:ext cx="976093" cy="1328264"/>
          </a:xfrm>
          <a:custGeom>
            <a:avLst/>
            <a:gdLst>
              <a:gd name="T0" fmla="*/ 383 w 703"/>
              <a:gd name="T1" fmla="*/ 956 h 958"/>
              <a:gd name="T2" fmla="*/ 500 w 703"/>
              <a:gd name="T3" fmla="*/ 907 h 958"/>
              <a:gd name="T4" fmla="*/ 532 w 703"/>
              <a:gd name="T5" fmla="*/ 839 h 958"/>
              <a:gd name="T6" fmla="*/ 509 w 703"/>
              <a:gd name="T7" fmla="*/ 713 h 958"/>
              <a:gd name="T8" fmla="*/ 473 w 703"/>
              <a:gd name="T9" fmla="*/ 642 h 958"/>
              <a:gd name="T10" fmla="*/ 449 w 703"/>
              <a:gd name="T11" fmla="*/ 618 h 958"/>
              <a:gd name="T12" fmla="*/ 423 w 703"/>
              <a:gd name="T13" fmla="*/ 601 h 958"/>
              <a:gd name="T14" fmla="*/ 384 w 703"/>
              <a:gd name="T15" fmla="*/ 599 h 958"/>
              <a:gd name="T16" fmla="*/ 349 w 703"/>
              <a:gd name="T17" fmla="*/ 577 h 958"/>
              <a:gd name="T18" fmla="*/ 331 w 703"/>
              <a:gd name="T19" fmla="*/ 559 h 958"/>
              <a:gd name="T20" fmla="*/ 302 w 703"/>
              <a:gd name="T21" fmla="*/ 513 h 958"/>
              <a:gd name="T22" fmla="*/ 283 w 703"/>
              <a:gd name="T23" fmla="*/ 489 h 958"/>
              <a:gd name="T24" fmla="*/ 270 w 703"/>
              <a:gd name="T25" fmla="*/ 423 h 958"/>
              <a:gd name="T26" fmla="*/ 267 w 703"/>
              <a:gd name="T27" fmla="*/ 410 h 958"/>
              <a:gd name="T28" fmla="*/ 268 w 703"/>
              <a:gd name="T29" fmla="*/ 371 h 958"/>
              <a:gd name="T30" fmla="*/ 289 w 703"/>
              <a:gd name="T31" fmla="*/ 327 h 958"/>
              <a:gd name="T32" fmla="*/ 342 w 703"/>
              <a:gd name="T33" fmla="*/ 270 h 958"/>
              <a:gd name="T34" fmla="*/ 399 w 703"/>
              <a:gd name="T35" fmla="*/ 254 h 958"/>
              <a:gd name="T36" fmla="*/ 436 w 703"/>
              <a:gd name="T37" fmla="*/ 255 h 958"/>
              <a:gd name="T38" fmla="*/ 454 w 703"/>
              <a:gd name="T39" fmla="*/ 261 h 958"/>
              <a:gd name="T40" fmla="*/ 497 w 703"/>
              <a:gd name="T41" fmla="*/ 281 h 958"/>
              <a:gd name="T42" fmla="*/ 509 w 703"/>
              <a:gd name="T43" fmla="*/ 296 h 958"/>
              <a:gd name="T44" fmla="*/ 519 w 703"/>
              <a:gd name="T45" fmla="*/ 316 h 958"/>
              <a:gd name="T46" fmla="*/ 528 w 703"/>
              <a:gd name="T47" fmla="*/ 329 h 958"/>
              <a:gd name="T48" fmla="*/ 541 w 703"/>
              <a:gd name="T49" fmla="*/ 342 h 958"/>
              <a:gd name="T50" fmla="*/ 537 w 703"/>
              <a:gd name="T51" fmla="*/ 366 h 958"/>
              <a:gd name="T52" fmla="*/ 544 w 703"/>
              <a:gd name="T53" fmla="*/ 360 h 958"/>
              <a:gd name="T54" fmla="*/ 555 w 703"/>
              <a:gd name="T55" fmla="*/ 336 h 958"/>
              <a:gd name="T56" fmla="*/ 559 w 703"/>
              <a:gd name="T57" fmla="*/ 364 h 958"/>
              <a:gd name="T58" fmla="*/ 570 w 703"/>
              <a:gd name="T59" fmla="*/ 340 h 958"/>
              <a:gd name="T60" fmla="*/ 572 w 703"/>
              <a:gd name="T61" fmla="*/ 303 h 958"/>
              <a:gd name="T62" fmla="*/ 592 w 703"/>
              <a:gd name="T63" fmla="*/ 320 h 958"/>
              <a:gd name="T64" fmla="*/ 589 w 703"/>
              <a:gd name="T65" fmla="*/ 377 h 958"/>
              <a:gd name="T66" fmla="*/ 611 w 703"/>
              <a:gd name="T67" fmla="*/ 316 h 958"/>
              <a:gd name="T68" fmla="*/ 629 w 703"/>
              <a:gd name="T69" fmla="*/ 266 h 958"/>
              <a:gd name="T70" fmla="*/ 651 w 703"/>
              <a:gd name="T71" fmla="*/ 349 h 958"/>
              <a:gd name="T72" fmla="*/ 673 w 703"/>
              <a:gd name="T73" fmla="*/ 316 h 958"/>
              <a:gd name="T74" fmla="*/ 629 w 703"/>
              <a:gd name="T75" fmla="*/ 458 h 958"/>
              <a:gd name="T76" fmla="*/ 620 w 703"/>
              <a:gd name="T77" fmla="*/ 474 h 958"/>
              <a:gd name="T78" fmla="*/ 677 w 703"/>
              <a:gd name="T79" fmla="*/ 347 h 958"/>
              <a:gd name="T80" fmla="*/ 703 w 703"/>
              <a:gd name="T81" fmla="*/ 320 h 958"/>
              <a:gd name="T82" fmla="*/ 703 w 703"/>
              <a:gd name="T83" fmla="*/ 290 h 958"/>
              <a:gd name="T84" fmla="*/ 679 w 703"/>
              <a:gd name="T85" fmla="*/ 193 h 958"/>
              <a:gd name="T86" fmla="*/ 622 w 703"/>
              <a:gd name="T87" fmla="*/ 103 h 958"/>
              <a:gd name="T88" fmla="*/ 532 w 703"/>
              <a:gd name="T89" fmla="*/ 29 h 958"/>
              <a:gd name="T90" fmla="*/ 425 w 703"/>
              <a:gd name="T91" fmla="*/ 0 h 958"/>
              <a:gd name="T92" fmla="*/ 226 w 703"/>
              <a:gd name="T93" fmla="*/ 44 h 958"/>
              <a:gd name="T94" fmla="*/ 92 w 703"/>
              <a:gd name="T95" fmla="*/ 151 h 958"/>
              <a:gd name="T96" fmla="*/ 24 w 703"/>
              <a:gd name="T97" fmla="*/ 277 h 958"/>
              <a:gd name="T98" fmla="*/ 0 w 703"/>
              <a:gd name="T99" fmla="*/ 428 h 958"/>
              <a:gd name="T100" fmla="*/ 15 w 703"/>
              <a:gd name="T101" fmla="*/ 544 h 958"/>
              <a:gd name="T102" fmla="*/ 44 w 703"/>
              <a:gd name="T103" fmla="*/ 634 h 958"/>
              <a:gd name="T104" fmla="*/ 105 w 703"/>
              <a:gd name="T105" fmla="*/ 741 h 958"/>
              <a:gd name="T106" fmla="*/ 206 w 703"/>
              <a:gd name="T107" fmla="*/ 851 h 958"/>
              <a:gd name="T108" fmla="*/ 267 w 703"/>
              <a:gd name="T109" fmla="*/ 894 h 958"/>
              <a:gd name="T110" fmla="*/ 298 w 703"/>
              <a:gd name="T111" fmla="*/ 938 h 958"/>
              <a:gd name="T112" fmla="*/ 544 w 703"/>
              <a:gd name="T113" fmla="*/ 322 h 958"/>
              <a:gd name="T114" fmla="*/ 544 w 703"/>
              <a:gd name="T115" fmla="*/ 336 h 958"/>
              <a:gd name="T116" fmla="*/ 535 w 703"/>
              <a:gd name="T117" fmla="*/ 322 h 958"/>
              <a:gd name="T118" fmla="*/ 543 w 703"/>
              <a:gd name="T119" fmla="*/ 316 h 9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03" h="958">
                <a:moveTo>
                  <a:pt x="298" y="938"/>
                </a:moveTo>
                <a:lnTo>
                  <a:pt x="298" y="938"/>
                </a:lnTo>
                <a:lnTo>
                  <a:pt x="303" y="940"/>
                </a:lnTo>
                <a:lnTo>
                  <a:pt x="311" y="942"/>
                </a:lnTo>
                <a:lnTo>
                  <a:pt x="311" y="942"/>
                </a:lnTo>
                <a:lnTo>
                  <a:pt x="324" y="949"/>
                </a:lnTo>
                <a:lnTo>
                  <a:pt x="331" y="951"/>
                </a:lnTo>
                <a:lnTo>
                  <a:pt x="338" y="954"/>
                </a:lnTo>
                <a:lnTo>
                  <a:pt x="338" y="954"/>
                </a:lnTo>
                <a:lnTo>
                  <a:pt x="353" y="954"/>
                </a:lnTo>
                <a:lnTo>
                  <a:pt x="368" y="954"/>
                </a:lnTo>
                <a:lnTo>
                  <a:pt x="368" y="954"/>
                </a:lnTo>
                <a:lnTo>
                  <a:pt x="375" y="956"/>
                </a:lnTo>
                <a:lnTo>
                  <a:pt x="383" y="956"/>
                </a:lnTo>
                <a:lnTo>
                  <a:pt x="383" y="956"/>
                </a:lnTo>
                <a:lnTo>
                  <a:pt x="401" y="958"/>
                </a:lnTo>
                <a:lnTo>
                  <a:pt x="408" y="956"/>
                </a:lnTo>
                <a:lnTo>
                  <a:pt x="414" y="953"/>
                </a:lnTo>
                <a:lnTo>
                  <a:pt x="414" y="953"/>
                </a:lnTo>
                <a:lnTo>
                  <a:pt x="430" y="949"/>
                </a:lnTo>
                <a:lnTo>
                  <a:pt x="445" y="943"/>
                </a:lnTo>
                <a:lnTo>
                  <a:pt x="445" y="943"/>
                </a:lnTo>
                <a:lnTo>
                  <a:pt x="451" y="943"/>
                </a:lnTo>
                <a:lnTo>
                  <a:pt x="451" y="943"/>
                </a:lnTo>
                <a:lnTo>
                  <a:pt x="465" y="934"/>
                </a:lnTo>
                <a:lnTo>
                  <a:pt x="480" y="921"/>
                </a:lnTo>
                <a:lnTo>
                  <a:pt x="493" y="910"/>
                </a:lnTo>
                <a:lnTo>
                  <a:pt x="500" y="907"/>
                </a:lnTo>
                <a:lnTo>
                  <a:pt x="509" y="903"/>
                </a:lnTo>
                <a:lnTo>
                  <a:pt x="509" y="903"/>
                </a:lnTo>
                <a:lnTo>
                  <a:pt x="513" y="894"/>
                </a:lnTo>
                <a:lnTo>
                  <a:pt x="517" y="883"/>
                </a:lnTo>
                <a:lnTo>
                  <a:pt x="517" y="883"/>
                </a:lnTo>
                <a:lnTo>
                  <a:pt x="521" y="879"/>
                </a:lnTo>
                <a:lnTo>
                  <a:pt x="522" y="875"/>
                </a:lnTo>
                <a:lnTo>
                  <a:pt x="522" y="875"/>
                </a:lnTo>
                <a:lnTo>
                  <a:pt x="526" y="866"/>
                </a:lnTo>
                <a:lnTo>
                  <a:pt x="526" y="859"/>
                </a:lnTo>
                <a:lnTo>
                  <a:pt x="528" y="850"/>
                </a:lnTo>
                <a:lnTo>
                  <a:pt x="532" y="842"/>
                </a:lnTo>
                <a:lnTo>
                  <a:pt x="532" y="842"/>
                </a:lnTo>
                <a:lnTo>
                  <a:pt x="532" y="839"/>
                </a:lnTo>
                <a:lnTo>
                  <a:pt x="530" y="837"/>
                </a:lnTo>
                <a:lnTo>
                  <a:pt x="530" y="837"/>
                </a:lnTo>
                <a:lnTo>
                  <a:pt x="530" y="807"/>
                </a:lnTo>
                <a:lnTo>
                  <a:pt x="530" y="793"/>
                </a:lnTo>
                <a:lnTo>
                  <a:pt x="530" y="780"/>
                </a:lnTo>
                <a:lnTo>
                  <a:pt x="530" y="780"/>
                </a:lnTo>
                <a:lnTo>
                  <a:pt x="528" y="772"/>
                </a:lnTo>
                <a:lnTo>
                  <a:pt x="526" y="763"/>
                </a:lnTo>
                <a:lnTo>
                  <a:pt x="524" y="748"/>
                </a:lnTo>
                <a:lnTo>
                  <a:pt x="524" y="748"/>
                </a:lnTo>
                <a:lnTo>
                  <a:pt x="517" y="732"/>
                </a:lnTo>
                <a:lnTo>
                  <a:pt x="517" y="732"/>
                </a:lnTo>
                <a:lnTo>
                  <a:pt x="509" y="713"/>
                </a:lnTo>
                <a:lnTo>
                  <a:pt x="509" y="713"/>
                </a:lnTo>
                <a:lnTo>
                  <a:pt x="509" y="706"/>
                </a:lnTo>
                <a:lnTo>
                  <a:pt x="508" y="699"/>
                </a:lnTo>
                <a:lnTo>
                  <a:pt x="508" y="699"/>
                </a:lnTo>
                <a:lnTo>
                  <a:pt x="498" y="684"/>
                </a:lnTo>
                <a:lnTo>
                  <a:pt x="498" y="684"/>
                </a:lnTo>
                <a:lnTo>
                  <a:pt x="498" y="679"/>
                </a:lnTo>
                <a:lnTo>
                  <a:pt x="498" y="679"/>
                </a:lnTo>
                <a:lnTo>
                  <a:pt x="489" y="658"/>
                </a:lnTo>
                <a:lnTo>
                  <a:pt x="486" y="651"/>
                </a:lnTo>
                <a:lnTo>
                  <a:pt x="480" y="645"/>
                </a:lnTo>
                <a:lnTo>
                  <a:pt x="480" y="645"/>
                </a:lnTo>
                <a:lnTo>
                  <a:pt x="476" y="644"/>
                </a:lnTo>
                <a:lnTo>
                  <a:pt x="476" y="644"/>
                </a:lnTo>
                <a:lnTo>
                  <a:pt x="473" y="642"/>
                </a:lnTo>
                <a:lnTo>
                  <a:pt x="467" y="638"/>
                </a:lnTo>
                <a:lnTo>
                  <a:pt x="463" y="633"/>
                </a:lnTo>
                <a:lnTo>
                  <a:pt x="462" y="627"/>
                </a:lnTo>
                <a:lnTo>
                  <a:pt x="462" y="627"/>
                </a:lnTo>
                <a:lnTo>
                  <a:pt x="460" y="627"/>
                </a:lnTo>
                <a:lnTo>
                  <a:pt x="458" y="627"/>
                </a:lnTo>
                <a:lnTo>
                  <a:pt x="458" y="627"/>
                </a:lnTo>
                <a:lnTo>
                  <a:pt x="458" y="620"/>
                </a:lnTo>
                <a:lnTo>
                  <a:pt x="458" y="616"/>
                </a:lnTo>
                <a:lnTo>
                  <a:pt x="456" y="614"/>
                </a:lnTo>
                <a:lnTo>
                  <a:pt x="456" y="614"/>
                </a:lnTo>
                <a:lnTo>
                  <a:pt x="452" y="616"/>
                </a:lnTo>
                <a:lnTo>
                  <a:pt x="449" y="618"/>
                </a:lnTo>
                <a:lnTo>
                  <a:pt x="449" y="618"/>
                </a:lnTo>
                <a:lnTo>
                  <a:pt x="447" y="618"/>
                </a:lnTo>
                <a:lnTo>
                  <a:pt x="445" y="614"/>
                </a:lnTo>
                <a:lnTo>
                  <a:pt x="445" y="612"/>
                </a:lnTo>
                <a:lnTo>
                  <a:pt x="443" y="610"/>
                </a:lnTo>
                <a:lnTo>
                  <a:pt x="443" y="610"/>
                </a:lnTo>
                <a:lnTo>
                  <a:pt x="440" y="612"/>
                </a:lnTo>
                <a:lnTo>
                  <a:pt x="436" y="614"/>
                </a:lnTo>
                <a:lnTo>
                  <a:pt x="436" y="614"/>
                </a:lnTo>
                <a:lnTo>
                  <a:pt x="432" y="614"/>
                </a:lnTo>
                <a:lnTo>
                  <a:pt x="429" y="612"/>
                </a:lnTo>
                <a:lnTo>
                  <a:pt x="425" y="607"/>
                </a:lnTo>
                <a:lnTo>
                  <a:pt x="425" y="607"/>
                </a:lnTo>
                <a:lnTo>
                  <a:pt x="423" y="603"/>
                </a:lnTo>
                <a:lnTo>
                  <a:pt x="423" y="601"/>
                </a:lnTo>
                <a:lnTo>
                  <a:pt x="423" y="601"/>
                </a:lnTo>
                <a:lnTo>
                  <a:pt x="423" y="601"/>
                </a:lnTo>
                <a:lnTo>
                  <a:pt x="419" y="603"/>
                </a:lnTo>
                <a:lnTo>
                  <a:pt x="414" y="610"/>
                </a:lnTo>
                <a:lnTo>
                  <a:pt x="414" y="610"/>
                </a:lnTo>
                <a:lnTo>
                  <a:pt x="410" y="612"/>
                </a:lnTo>
                <a:lnTo>
                  <a:pt x="406" y="614"/>
                </a:lnTo>
                <a:lnTo>
                  <a:pt x="403" y="612"/>
                </a:lnTo>
                <a:lnTo>
                  <a:pt x="399" y="610"/>
                </a:lnTo>
                <a:lnTo>
                  <a:pt x="394" y="607"/>
                </a:lnTo>
                <a:lnTo>
                  <a:pt x="390" y="605"/>
                </a:lnTo>
                <a:lnTo>
                  <a:pt x="386" y="605"/>
                </a:lnTo>
                <a:lnTo>
                  <a:pt x="386" y="605"/>
                </a:lnTo>
                <a:lnTo>
                  <a:pt x="384" y="599"/>
                </a:lnTo>
                <a:lnTo>
                  <a:pt x="381" y="599"/>
                </a:lnTo>
                <a:lnTo>
                  <a:pt x="375" y="598"/>
                </a:lnTo>
                <a:lnTo>
                  <a:pt x="372" y="596"/>
                </a:lnTo>
                <a:lnTo>
                  <a:pt x="372" y="596"/>
                </a:lnTo>
                <a:lnTo>
                  <a:pt x="372" y="592"/>
                </a:lnTo>
                <a:lnTo>
                  <a:pt x="372" y="592"/>
                </a:lnTo>
                <a:lnTo>
                  <a:pt x="368" y="590"/>
                </a:lnTo>
                <a:lnTo>
                  <a:pt x="362" y="590"/>
                </a:lnTo>
                <a:lnTo>
                  <a:pt x="362" y="590"/>
                </a:lnTo>
                <a:lnTo>
                  <a:pt x="357" y="587"/>
                </a:lnTo>
                <a:lnTo>
                  <a:pt x="353" y="585"/>
                </a:lnTo>
                <a:lnTo>
                  <a:pt x="353" y="585"/>
                </a:lnTo>
                <a:lnTo>
                  <a:pt x="353" y="579"/>
                </a:lnTo>
                <a:lnTo>
                  <a:pt x="349" y="577"/>
                </a:lnTo>
                <a:lnTo>
                  <a:pt x="346" y="577"/>
                </a:lnTo>
                <a:lnTo>
                  <a:pt x="342" y="576"/>
                </a:lnTo>
                <a:lnTo>
                  <a:pt x="342" y="576"/>
                </a:lnTo>
                <a:lnTo>
                  <a:pt x="342" y="572"/>
                </a:lnTo>
                <a:lnTo>
                  <a:pt x="340" y="568"/>
                </a:lnTo>
                <a:lnTo>
                  <a:pt x="340" y="568"/>
                </a:lnTo>
                <a:lnTo>
                  <a:pt x="338" y="568"/>
                </a:lnTo>
                <a:lnTo>
                  <a:pt x="337" y="566"/>
                </a:lnTo>
                <a:lnTo>
                  <a:pt x="337" y="566"/>
                </a:lnTo>
                <a:lnTo>
                  <a:pt x="335" y="563"/>
                </a:lnTo>
                <a:lnTo>
                  <a:pt x="335" y="561"/>
                </a:lnTo>
                <a:lnTo>
                  <a:pt x="335" y="561"/>
                </a:lnTo>
                <a:lnTo>
                  <a:pt x="331" y="559"/>
                </a:lnTo>
                <a:lnTo>
                  <a:pt x="331" y="559"/>
                </a:lnTo>
                <a:lnTo>
                  <a:pt x="331" y="557"/>
                </a:lnTo>
                <a:lnTo>
                  <a:pt x="331" y="555"/>
                </a:lnTo>
                <a:lnTo>
                  <a:pt x="331" y="555"/>
                </a:lnTo>
                <a:lnTo>
                  <a:pt x="327" y="553"/>
                </a:lnTo>
                <a:lnTo>
                  <a:pt x="326" y="553"/>
                </a:lnTo>
                <a:lnTo>
                  <a:pt x="326" y="553"/>
                </a:lnTo>
                <a:lnTo>
                  <a:pt x="320" y="546"/>
                </a:lnTo>
                <a:lnTo>
                  <a:pt x="316" y="542"/>
                </a:lnTo>
                <a:lnTo>
                  <a:pt x="313" y="541"/>
                </a:lnTo>
                <a:lnTo>
                  <a:pt x="313" y="541"/>
                </a:lnTo>
                <a:lnTo>
                  <a:pt x="311" y="535"/>
                </a:lnTo>
                <a:lnTo>
                  <a:pt x="307" y="528"/>
                </a:lnTo>
                <a:lnTo>
                  <a:pt x="302" y="522"/>
                </a:lnTo>
                <a:lnTo>
                  <a:pt x="302" y="513"/>
                </a:lnTo>
                <a:lnTo>
                  <a:pt x="302" y="513"/>
                </a:lnTo>
                <a:lnTo>
                  <a:pt x="298" y="511"/>
                </a:lnTo>
                <a:lnTo>
                  <a:pt x="296" y="507"/>
                </a:lnTo>
                <a:lnTo>
                  <a:pt x="296" y="507"/>
                </a:lnTo>
                <a:lnTo>
                  <a:pt x="294" y="507"/>
                </a:lnTo>
                <a:lnTo>
                  <a:pt x="294" y="506"/>
                </a:lnTo>
                <a:lnTo>
                  <a:pt x="294" y="506"/>
                </a:lnTo>
                <a:lnTo>
                  <a:pt x="292" y="502"/>
                </a:lnTo>
                <a:lnTo>
                  <a:pt x="289" y="498"/>
                </a:lnTo>
                <a:lnTo>
                  <a:pt x="287" y="495"/>
                </a:lnTo>
                <a:lnTo>
                  <a:pt x="285" y="489"/>
                </a:lnTo>
                <a:lnTo>
                  <a:pt x="285" y="489"/>
                </a:lnTo>
                <a:lnTo>
                  <a:pt x="283" y="489"/>
                </a:lnTo>
                <a:lnTo>
                  <a:pt x="283" y="489"/>
                </a:lnTo>
                <a:lnTo>
                  <a:pt x="283" y="482"/>
                </a:lnTo>
                <a:lnTo>
                  <a:pt x="281" y="474"/>
                </a:lnTo>
                <a:lnTo>
                  <a:pt x="280" y="469"/>
                </a:lnTo>
                <a:lnTo>
                  <a:pt x="276" y="463"/>
                </a:lnTo>
                <a:lnTo>
                  <a:pt x="276" y="463"/>
                </a:lnTo>
                <a:lnTo>
                  <a:pt x="278" y="460"/>
                </a:lnTo>
                <a:lnTo>
                  <a:pt x="276" y="456"/>
                </a:lnTo>
                <a:lnTo>
                  <a:pt x="272" y="447"/>
                </a:lnTo>
                <a:lnTo>
                  <a:pt x="272" y="447"/>
                </a:lnTo>
                <a:lnTo>
                  <a:pt x="272" y="441"/>
                </a:lnTo>
                <a:lnTo>
                  <a:pt x="272" y="438"/>
                </a:lnTo>
                <a:lnTo>
                  <a:pt x="272" y="438"/>
                </a:lnTo>
                <a:lnTo>
                  <a:pt x="270" y="428"/>
                </a:lnTo>
                <a:lnTo>
                  <a:pt x="270" y="423"/>
                </a:lnTo>
                <a:lnTo>
                  <a:pt x="270" y="423"/>
                </a:lnTo>
                <a:lnTo>
                  <a:pt x="270" y="419"/>
                </a:lnTo>
                <a:lnTo>
                  <a:pt x="270" y="419"/>
                </a:lnTo>
                <a:lnTo>
                  <a:pt x="268" y="417"/>
                </a:lnTo>
                <a:lnTo>
                  <a:pt x="267" y="414"/>
                </a:lnTo>
                <a:lnTo>
                  <a:pt x="267" y="414"/>
                </a:lnTo>
                <a:lnTo>
                  <a:pt x="267" y="410"/>
                </a:lnTo>
                <a:lnTo>
                  <a:pt x="267" y="408"/>
                </a:lnTo>
                <a:lnTo>
                  <a:pt x="267" y="408"/>
                </a:lnTo>
                <a:lnTo>
                  <a:pt x="267" y="408"/>
                </a:lnTo>
                <a:lnTo>
                  <a:pt x="267" y="408"/>
                </a:lnTo>
                <a:lnTo>
                  <a:pt x="267" y="408"/>
                </a:lnTo>
                <a:lnTo>
                  <a:pt x="267" y="410"/>
                </a:lnTo>
                <a:lnTo>
                  <a:pt x="267" y="410"/>
                </a:lnTo>
                <a:lnTo>
                  <a:pt x="267" y="410"/>
                </a:lnTo>
                <a:lnTo>
                  <a:pt x="267" y="410"/>
                </a:lnTo>
                <a:lnTo>
                  <a:pt x="267" y="410"/>
                </a:lnTo>
                <a:lnTo>
                  <a:pt x="267" y="410"/>
                </a:lnTo>
                <a:lnTo>
                  <a:pt x="267" y="410"/>
                </a:lnTo>
                <a:lnTo>
                  <a:pt x="267" y="410"/>
                </a:lnTo>
                <a:lnTo>
                  <a:pt x="267" y="406"/>
                </a:lnTo>
                <a:lnTo>
                  <a:pt x="267" y="406"/>
                </a:lnTo>
                <a:lnTo>
                  <a:pt x="265" y="399"/>
                </a:lnTo>
                <a:lnTo>
                  <a:pt x="267" y="392"/>
                </a:lnTo>
                <a:lnTo>
                  <a:pt x="270" y="379"/>
                </a:lnTo>
                <a:lnTo>
                  <a:pt x="270" y="379"/>
                </a:lnTo>
                <a:lnTo>
                  <a:pt x="268" y="375"/>
                </a:lnTo>
                <a:lnTo>
                  <a:pt x="268" y="371"/>
                </a:lnTo>
                <a:lnTo>
                  <a:pt x="268" y="371"/>
                </a:lnTo>
                <a:lnTo>
                  <a:pt x="268" y="368"/>
                </a:lnTo>
                <a:lnTo>
                  <a:pt x="270" y="364"/>
                </a:lnTo>
                <a:lnTo>
                  <a:pt x="272" y="362"/>
                </a:lnTo>
                <a:lnTo>
                  <a:pt x="274" y="358"/>
                </a:lnTo>
                <a:lnTo>
                  <a:pt x="274" y="358"/>
                </a:lnTo>
                <a:lnTo>
                  <a:pt x="274" y="355"/>
                </a:lnTo>
                <a:lnTo>
                  <a:pt x="274" y="355"/>
                </a:lnTo>
                <a:lnTo>
                  <a:pt x="276" y="351"/>
                </a:lnTo>
                <a:lnTo>
                  <a:pt x="278" y="347"/>
                </a:lnTo>
                <a:lnTo>
                  <a:pt x="278" y="347"/>
                </a:lnTo>
                <a:lnTo>
                  <a:pt x="281" y="336"/>
                </a:lnTo>
                <a:lnTo>
                  <a:pt x="283" y="331"/>
                </a:lnTo>
                <a:lnTo>
                  <a:pt x="289" y="327"/>
                </a:lnTo>
                <a:lnTo>
                  <a:pt x="289" y="327"/>
                </a:lnTo>
                <a:lnTo>
                  <a:pt x="291" y="320"/>
                </a:lnTo>
                <a:lnTo>
                  <a:pt x="294" y="312"/>
                </a:lnTo>
                <a:lnTo>
                  <a:pt x="307" y="301"/>
                </a:lnTo>
                <a:lnTo>
                  <a:pt x="307" y="301"/>
                </a:lnTo>
                <a:lnTo>
                  <a:pt x="307" y="298"/>
                </a:lnTo>
                <a:lnTo>
                  <a:pt x="307" y="298"/>
                </a:lnTo>
                <a:lnTo>
                  <a:pt x="311" y="296"/>
                </a:lnTo>
                <a:lnTo>
                  <a:pt x="311" y="296"/>
                </a:lnTo>
                <a:lnTo>
                  <a:pt x="320" y="285"/>
                </a:lnTo>
                <a:lnTo>
                  <a:pt x="324" y="281"/>
                </a:lnTo>
                <a:lnTo>
                  <a:pt x="331" y="279"/>
                </a:lnTo>
                <a:lnTo>
                  <a:pt x="331" y="279"/>
                </a:lnTo>
                <a:lnTo>
                  <a:pt x="342" y="270"/>
                </a:lnTo>
                <a:lnTo>
                  <a:pt x="353" y="265"/>
                </a:lnTo>
                <a:lnTo>
                  <a:pt x="366" y="259"/>
                </a:lnTo>
                <a:lnTo>
                  <a:pt x="379" y="255"/>
                </a:lnTo>
                <a:lnTo>
                  <a:pt x="386" y="255"/>
                </a:lnTo>
                <a:lnTo>
                  <a:pt x="392" y="254"/>
                </a:lnTo>
                <a:lnTo>
                  <a:pt x="392" y="254"/>
                </a:lnTo>
                <a:lnTo>
                  <a:pt x="395" y="254"/>
                </a:lnTo>
                <a:lnTo>
                  <a:pt x="399" y="254"/>
                </a:lnTo>
                <a:lnTo>
                  <a:pt x="401" y="254"/>
                </a:lnTo>
                <a:lnTo>
                  <a:pt x="401" y="254"/>
                </a:lnTo>
                <a:lnTo>
                  <a:pt x="401" y="254"/>
                </a:lnTo>
                <a:lnTo>
                  <a:pt x="399" y="254"/>
                </a:lnTo>
                <a:lnTo>
                  <a:pt x="399" y="254"/>
                </a:lnTo>
                <a:lnTo>
                  <a:pt x="399" y="254"/>
                </a:lnTo>
                <a:lnTo>
                  <a:pt x="399" y="254"/>
                </a:lnTo>
                <a:lnTo>
                  <a:pt x="399" y="254"/>
                </a:lnTo>
                <a:lnTo>
                  <a:pt x="405" y="254"/>
                </a:lnTo>
                <a:lnTo>
                  <a:pt x="405" y="254"/>
                </a:lnTo>
                <a:lnTo>
                  <a:pt x="423" y="252"/>
                </a:lnTo>
                <a:lnTo>
                  <a:pt x="423" y="252"/>
                </a:lnTo>
                <a:lnTo>
                  <a:pt x="425" y="254"/>
                </a:lnTo>
                <a:lnTo>
                  <a:pt x="427" y="254"/>
                </a:lnTo>
                <a:lnTo>
                  <a:pt x="430" y="254"/>
                </a:lnTo>
                <a:lnTo>
                  <a:pt x="430" y="254"/>
                </a:lnTo>
                <a:lnTo>
                  <a:pt x="430" y="255"/>
                </a:lnTo>
                <a:lnTo>
                  <a:pt x="432" y="257"/>
                </a:lnTo>
                <a:lnTo>
                  <a:pt x="432" y="257"/>
                </a:lnTo>
                <a:lnTo>
                  <a:pt x="436" y="255"/>
                </a:lnTo>
                <a:lnTo>
                  <a:pt x="438" y="257"/>
                </a:lnTo>
                <a:lnTo>
                  <a:pt x="440" y="259"/>
                </a:lnTo>
                <a:lnTo>
                  <a:pt x="443" y="261"/>
                </a:lnTo>
                <a:lnTo>
                  <a:pt x="443" y="261"/>
                </a:lnTo>
                <a:lnTo>
                  <a:pt x="445" y="259"/>
                </a:lnTo>
                <a:lnTo>
                  <a:pt x="447" y="259"/>
                </a:lnTo>
                <a:lnTo>
                  <a:pt x="449" y="259"/>
                </a:lnTo>
                <a:lnTo>
                  <a:pt x="451" y="259"/>
                </a:lnTo>
                <a:lnTo>
                  <a:pt x="451" y="259"/>
                </a:lnTo>
                <a:lnTo>
                  <a:pt x="449" y="261"/>
                </a:lnTo>
                <a:lnTo>
                  <a:pt x="447" y="263"/>
                </a:lnTo>
                <a:lnTo>
                  <a:pt x="447" y="263"/>
                </a:lnTo>
                <a:lnTo>
                  <a:pt x="451" y="261"/>
                </a:lnTo>
                <a:lnTo>
                  <a:pt x="454" y="261"/>
                </a:lnTo>
                <a:lnTo>
                  <a:pt x="458" y="263"/>
                </a:lnTo>
                <a:lnTo>
                  <a:pt x="462" y="266"/>
                </a:lnTo>
                <a:lnTo>
                  <a:pt x="465" y="268"/>
                </a:lnTo>
                <a:lnTo>
                  <a:pt x="465" y="268"/>
                </a:lnTo>
                <a:lnTo>
                  <a:pt x="467" y="266"/>
                </a:lnTo>
                <a:lnTo>
                  <a:pt x="467" y="266"/>
                </a:lnTo>
                <a:lnTo>
                  <a:pt x="467" y="268"/>
                </a:lnTo>
                <a:lnTo>
                  <a:pt x="467" y="268"/>
                </a:lnTo>
                <a:lnTo>
                  <a:pt x="471" y="268"/>
                </a:lnTo>
                <a:lnTo>
                  <a:pt x="471" y="268"/>
                </a:lnTo>
                <a:lnTo>
                  <a:pt x="476" y="272"/>
                </a:lnTo>
                <a:lnTo>
                  <a:pt x="482" y="274"/>
                </a:lnTo>
                <a:lnTo>
                  <a:pt x="489" y="277"/>
                </a:lnTo>
                <a:lnTo>
                  <a:pt x="497" y="281"/>
                </a:lnTo>
                <a:lnTo>
                  <a:pt x="497" y="281"/>
                </a:lnTo>
                <a:lnTo>
                  <a:pt x="493" y="285"/>
                </a:lnTo>
                <a:lnTo>
                  <a:pt x="493" y="287"/>
                </a:lnTo>
                <a:lnTo>
                  <a:pt x="495" y="287"/>
                </a:lnTo>
                <a:lnTo>
                  <a:pt x="495" y="287"/>
                </a:lnTo>
                <a:lnTo>
                  <a:pt x="495" y="285"/>
                </a:lnTo>
                <a:lnTo>
                  <a:pt x="498" y="281"/>
                </a:lnTo>
                <a:lnTo>
                  <a:pt x="498" y="281"/>
                </a:lnTo>
                <a:lnTo>
                  <a:pt x="500" y="285"/>
                </a:lnTo>
                <a:lnTo>
                  <a:pt x="506" y="289"/>
                </a:lnTo>
                <a:lnTo>
                  <a:pt x="506" y="289"/>
                </a:lnTo>
                <a:lnTo>
                  <a:pt x="506" y="292"/>
                </a:lnTo>
                <a:lnTo>
                  <a:pt x="506" y="294"/>
                </a:lnTo>
                <a:lnTo>
                  <a:pt x="509" y="296"/>
                </a:lnTo>
                <a:lnTo>
                  <a:pt x="509" y="296"/>
                </a:lnTo>
                <a:lnTo>
                  <a:pt x="511" y="296"/>
                </a:lnTo>
                <a:lnTo>
                  <a:pt x="511" y="294"/>
                </a:lnTo>
                <a:lnTo>
                  <a:pt x="513" y="296"/>
                </a:lnTo>
                <a:lnTo>
                  <a:pt x="513" y="296"/>
                </a:lnTo>
                <a:lnTo>
                  <a:pt x="513" y="300"/>
                </a:lnTo>
                <a:lnTo>
                  <a:pt x="513" y="301"/>
                </a:lnTo>
                <a:lnTo>
                  <a:pt x="515" y="305"/>
                </a:lnTo>
                <a:lnTo>
                  <a:pt x="515" y="307"/>
                </a:lnTo>
                <a:lnTo>
                  <a:pt x="515" y="307"/>
                </a:lnTo>
                <a:lnTo>
                  <a:pt x="517" y="309"/>
                </a:lnTo>
                <a:lnTo>
                  <a:pt x="519" y="311"/>
                </a:lnTo>
                <a:lnTo>
                  <a:pt x="519" y="314"/>
                </a:lnTo>
                <a:lnTo>
                  <a:pt x="519" y="316"/>
                </a:lnTo>
                <a:lnTo>
                  <a:pt x="519" y="316"/>
                </a:lnTo>
                <a:lnTo>
                  <a:pt x="519" y="316"/>
                </a:lnTo>
                <a:lnTo>
                  <a:pt x="521" y="314"/>
                </a:lnTo>
                <a:lnTo>
                  <a:pt x="522" y="314"/>
                </a:lnTo>
                <a:lnTo>
                  <a:pt x="522" y="314"/>
                </a:lnTo>
                <a:lnTo>
                  <a:pt x="524" y="318"/>
                </a:lnTo>
                <a:lnTo>
                  <a:pt x="524" y="318"/>
                </a:lnTo>
                <a:lnTo>
                  <a:pt x="524" y="322"/>
                </a:lnTo>
                <a:lnTo>
                  <a:pt x="524" y="322"/>
                </a:lnTo>
                <a:lnTo>
                  <a:pt x="524" y="323"/>
                </a:lnTo>
                <a:lnTo>
                  <a:pt x="522" y="325"/>
                </a:lnTo>
                <a:lnTo>
                  <a:pt x="522" y="325"/>
                </a:lnTo>
                <a:lnTo>
                  <a:pt x="526" y="327"/>
                </a:lnTo>
                <a:lnTo>
                  <a:pt x="528" y="329"/>
                </a:lnTo>
                <a:lnTo>
                  <a:pt x="528" y="329"/>
                </a:lnTo>
                <a:lnTo>
                  <a:pt x="526" y="329"/>
                </a:lnTo>
                <a:lnTo>
                  <a:pt x="524" y="329"/>
                </a:lnTo>
                <a:lnTo>
                  <a:pt x="524" y="331"/>
                </a:lnTo>
                <a:lnTo>
                  <a:pt x="524" y="331"/>
                </a:lnTo>
                <a:lnTo>
                  <a:pt x="528" y="331"/>
                </a:lnTo>
                <a:lnTo>
                  <a:pt x="532" y="331"/>
                </a:lnTo>
                <a:lnTo>
                  <a:pt x="532" y="331"/>
                </a:lnTo>
                <a:lnTo>
                  <a:pt x="535" y="333"/>
                </a:lnTo>
                <a:lnTo>
                  <a:pt x="537" y="333"/>
                </a:lnTo>
                <a:lnTo>
                  <a:pt x="537" y="333"/>
                </a:lnTo>
                <a:lnTo>
                  <a:pt x="537" y="335"/>
                </a:lnTo>
                <a:lnTo>
                  <a:pt x="537" y="338"/>
                </a:lnTo>
                <a:lnTo>
                  <a:pt x="541" y="342"/>
                </a:lnTo>
                <a:lnTo>
                  <a:pt x="541" y="342"/>
                </a:lnTo>
                <a:lnTo>
                  <a:pt x="539" y="346"/>
                </a:lnTo>
                <a:lnTo>
                  <a:pt x="539" y="351"/>
                </a:lnTo>
                <a:lnTo>
                  <a:pt x="539" y="351"/>
                </a:lnTo>
                <a:lnTo>
                  <a:pt x="541" y="355"/>
                </a:lnTo>
                <a:lnTo>
                  <a:pt x="541" y="358"/>
                </a:lnTo>
                <a:lnTo>
                  <a:pt x="541" y="358"/>
                </a:lnTo>
                <a:lnTo>
                  <a:pt x="537" y="360"/>
                </a:lnTo>
                <a:lnTo>
                  <a:pt x="535" y="364"/>
                </a:lnTo>
                <a:lnTo>
                  <a:pt x="535" y="364"/>
                </a:lnTo>
                <a:lnTo>
                  <a:pt x="537" y="364"/>
                </a:lnTo>
                <a:lnTo>
                  <a:pt x="537" y="364"/>
                </a:lnTo>
                <a:lnTo>
                  <a:pt x="537" y="366"/>
                </a:lnTo>
                <a:lnTo>
                  <a:pt x="537" y="366"/>
                </a:lnTo>
                <a:lnTo>
                  <a:pt x="532" y="379"/>
                </a:lnTo>
                <a:lnTo>
                  <a:pt x="528" y="392"/>
                </a:lnTo>
                <a:lnTo>
                  <a:pt x="528" y="392"/>
                </a:lnTo>
                <a:lnTo>
                  <a:pt x="532" y="384"/>
                </a:lnTo>
                <a:lnTo>
                  <a:pt x="535" y="377"/>
                </a:lnTo>
                <a:lnTo>
                  <a:pt x="535" y="377"/>
                </a:lnTo>
                <a:lnTo>
                  <a:pt x="539" y="371"/>
                </a:lnTo>
                <a:lnTo>
                  <a:pt x="539" y="369"/>
                </a:lnTo>
                <a:lnTo>
                  <a:pt x="539" y="364"/>
                </a:lnTo>
                <a:lnTo>
                  <a:pt x="539" y="364"/>
                </a:lnTo>
                <a:lnTo>
                  <a:pt x="541" y="364"/>
                </a:lnTo>
                <a:lnTo>
                  <a:pt x="543" y="362"/>
                </a:lnTo>
                <a:lnTo>
                  <a:pt x="543" y="362"/>
                </a:lnTo>
                <a:lnTo>
                  <a:pt x="544" y="360"/>
                </a:lnTo>
                <a:lnTo>
                  <a:pt x="544" y="360"/>
                </a:lnTo>
                <a:lnTo>
                  <a:pt x="543" y="360"/>
                </a:lnTo>
                <a:lnTo>
                  <a:pt x="541" y="360"/>
                </a:lnTo>
                <a:lnTo>
                  <a:pt x="543" y="358"/>
                </a:lnTo>
                <a:lnTo>
                  <a:pt x="543" y="358"/>
                </a:lnTo>
                <a:lnTo>
                  <a:pt x="543" y="358"/>
                </a:lnTo>
                <a:lnTo>
                  <a:pt x="544" y="358"/>
                </a:lnTo>
                <a:lnTo>
                  <a:pt x="544" y="358"/>
                </a:lnTo>
                <a:lnTo>
                  <a:pt x="548" y="360"/>
                </a:lnTo>
                <a:lnTo>
                  <a:pt x="552" y="358"/>
                </a:lnTo>
                <a:lnTo>
                  <a:pt x="552" y="358"/>
                </a:lnTo>
                <a:lnTo>
                  <a:pt x="554" y="347"/>
                </a:lnTo>
                <a:lnTo>
                  <a:pt x="555" y="336"/>
                </a:lnTo>
                <a:lnTo>
                  <a:pt x="555" y="336"/>
                </a:lnTo>
                <a:lnTo>
                  <a:pt x="554" y="336"/>
                </a:lnTo>
                <a:lnTo>
                  <a:pt x="552" y="336"/>
                </a:lnTo>
                <a:lnTo>
                  <a:pt x="552" y="336"/>
                </a:lnTo>
                <a:lnTo>
                  <a:pt x="552" y="333"/>
                </a:lnTo>
                <a:lnTo>
                  <a:pt x="552" y="327"/>
                </a:lnTo>
                <a:lnTo>
                  <a:pt x="552" y="327"/>
                </a:lnTo>
                <a:lnTo>
                  <a:pt x="555" y="327"/>
                </a:lnTo>
                <a:lnTo>
                  <a:pt x="561" y="327"/>
                </a:lnTo>
                <a:lnTo>
                  <a:pt x="561" y="327"/>
                </a:lnTo>
                <a:lnTo>
                  <a:pt x="563" y="344"/>
                </a:lnTo>
                <a:lnTo>
                  <a:pt x="563" y="344"/>
                </a:lnTo>
                <a:lnTo>
                  <a:pt x="561" y="355"/>
                </a:lnTo>
                <a:lnTo>
                  <a:pt x="559" y="364"/>
                </a:lnTo>
                <a:lnTo>
                  <a:pt x="559" y="364"/>
                </a:lnTo>
                <a:lnTo>
                  <a:pt x="557" y="369"/>
                </a:lnTo>
                <a:lnTo>
                  <a:pt x="555" y="371"/>
                </a:lnTo>
                <a:lnTo>
                  <a:pt x="557" y="375"/>
                </a:lnTo>
                <a:lnTo>
                  <a:pt x="557" y="375"/>
                </a:lnTo>
                <a:lnTo>
                  <a:pt x="559" y="371"/>
                </a:lnTo>
                <a:lnTo>
                  <a:pt x="563" y="368"/>
                </a:lnTo>
                <a:lnTo>
                  <a:pt x="567" y="366"/>
                </a:lnTo>
                <a:lnTo>
                  <a:pt x="568" y="362"/>
                </a:lnTo>
                <a:lnTo>
                  <a:pt x="568" y="362"/>
                </a:lnTo>
                <a:lnTo>
                  <a:pt x="570" y="357"/>
                </a:lnTo>
                <a:lnTo>
                  <a:pt x="570" y="351"/>
                </a:lnTo>
                <a:lnTo>
                  <a:pt x="570" y="346"/>
                </a:lnTo>
                <a:lnTo>
                  <a:pt x="570" y="340"/>
                </a:lnTo>
                <a:lnTo>
                  <a:pt x="570" y="340"/>
                </a:lnTo>
                <a:lnTo>
                  <a:pt x="574" y="336"/>
                </a:lnTo>
                <a:lnTo>
                  <a:pt x="574" y="336"/>
                </a:lnTo>
                <a:lnTo>
                  <a:pt x="572" y="335"/>
                </a:lnTo>
                <a:lnTo>
                  <a:pt x="572" y="331"/>
                </a:lnTo>
                <a:lnTo>
                  <a:pt x="572" y="331"/>
                </a:lnTo>
                <a:lnTo>
                  <a:pt x="572" y="329"/>
                </a:lnTo>
                <a:lnTo>
                  <a:pt x="574" y="329"/>
                </a:lnTo>
                <a:lnTo>
                  <a:pt x="574" y="329"/>
                </a:lnTo>
                <a:lnTo>
                  <a:pt x="572" y="323"/>
                </a:lnTo>
                <a:lnTo>
                  <a:pt x="570" y="320"/>
                </a:lnTo>
                <a:lnTo>
                  <a:pt x="570" y="320"/>
                </a:lnTo>
                <a:lnTo>
                  <a:pt x="572" y="312"/>
                </a:lnTo>
                <a:lnTo>
                  <a:pt x="572" y="307"/>
                </a:lnTo>
                <a:lnTo>
                  <a:pt x="572" y="303"/>
                </a:lnTo>
                <a:lnTo>
                  <a:pt x="572" y="303"/>
                </a:lnTo>
                <a:lnTo>
                  <a:pt x="576" y="303"/>
                </a:lnTo>
                <a:lnTo>
                  <a:pt x="578" y="303"/>
                </a:lnTo>
                <a:lnTo>
                  <a:pt x="579" y="320"/>
                </a:lnTo>
                <a:lnTo>
                  <a:pt x="579" y="320"/>
                </a:lnTo>
                <a:lnTo>
                  <a:pt x="581" y="318"/>
                </a:lnTo>
                <a:lnTo>
                  <a:pt x="581" y="318"/>
                </a:lnTo>
                <a:lnTo>
                  <a:pt x="581" y="320"/>
                </a:lnTo>
                <a:lnTo>
                  <a:pt x="583" y="323"/>
                </a:lnTo>
                <a:lnTo>
                  <a:pt x="583" y="323"/>
                </a:lnTo>
                <a:lnTo>
                  <a:pt x="583" y="320"/>
                </a:lnTo>
                <a:lnTo>
                  <a:pt x="587" y="318"/>
                </a:lnTo>
                <a:lnTo>
                  <a:pt x="592" y="320"/>
                </a:lnTo>
                <a:lnTo>
                  <a:pt x="592" y="320"/>
                </a:lnTo>
                <a:lnTo>
                  <a:pt x="590" y="344"/>
                </a:lnTo>
                <a:lnTo>
                  <a:pt x="589" y="355"/>
                </a:lnTo>
                <a:lnTo>
                  <a:pt x="585" y="366"/>
                </a:lnTo>
                <a:lnTo>
                  <a:pt x="585" y="366"/>
                </a:lnTo>
                <a:lnTo>
                  <a:pt x="587" y="368"/>
                </a:lnTo>
                <a:lnTo>
                  <a:pt x="589" y="371"/>
                </a:lnTo>
                <a:lnTo>
                  <a:pt x="589" y="371"/>
                </a:lnTo>
                <a:lnTo>
                  <a:pt x="585" y="382"/>
                </a:lnTo>
                <a:lnTo>
                  <a:pt x="579" y="393"/>
                </a:lnTo>
                <a:lnTo>
                  <a:pt x="565" y="414"/>
                </a:lnTo>
                <a:lnTo>
                  <a:pt x="565" y="414"/>
                </a:lnTo>
                <a:lnTo>
                  <a:pt x="576" y="403"/>
                </a:lnTo>
                <a:lnTo>
                  <a:pt x="583" y="392"/>
                </a:lnTo>
                <a:lnTo>
                  <a:pt x="589" y="377"/>
                </a:lnTo>
                <a:lnTo>
                  <a:pt x="594" y="362"/>
                </a:lnTo>
                <a:lnTo>
                  <a:pt x="594" y="362"/>
                </a:lnTo>
                <a:lnTo>
                  <a:pt x="596" y="362"/>
                </a:lnTo>
                <a:lnTo>
                  <a:pt x="596" y="360"/>
                </a:lnTo>
                <a:lnTo>
                  <a:pt x="596" y="360"/>
                </a:lnTo>
                <a:lnTo>
                  <a:pt x="598" y="346"/>
                </a:lnTo>
                <a:lnTo>
                  <a:pt x="598" y="333"/>
                </a:lnTo>
                <a:lnTo>
                  <a:pt x="598" y="333"/>
                </a:lnTo>
                <a:lnTo>
                  <a:pt x="611" y="325"/>
                </a:lnTo>
                <a:lnTo>
                  <a:pt x="611" y="322"/>
                </a:lnTo>
                <a:lnTo>
                  <a:pt x="611" y="320"/>
                </a:lnTo>
                <a:lnTo>
                  <a:pt x="611" y="320"/>
                </a:lnTo>
                <a:lnTo>
                  <a:pt x="611" y="316"/>
                </a:lnTo>
                <a:lnTo>
                  <a:pt x="611" y="316"/>
                </a:lnTo>
                <a:lnTo>
                  <a:pt x="611" y="309"/>
                </a:lnTo>
                <a:lnTo>
                  <a:pt x="611" y="309"/>
                </a:lnTo>
                <a:lnTo>
                  <a:pt x="614" y="294"/>
                </a:lnTo>
                <a:lnTo>
                  <a:pt x="614" y="294"/>
                </a:lnTo>
                <a:lnTo>
                  <a:pt x="616" y="277"/>
                </a:lnTo>
                <a:lnTo>
                  <a:pt x="616" y="270"/>
                </a:lnTo>
                <a:lnTo>
                  <a:pt x="614" y="263"/>
                </a:lnTo>
                <a:lnTo>
                  <a:pt x="614" y="263"/>
                </a:lnTo>
                <a:lnTo>
                  <a:pt x="618" y="261"/>
                </a:lnTo>
                <a:lnTo>
                  <a:pt x="620" y="259"/>
                </a:lnTo>
                <a:lnTo>
                  <a:pt x="620" y="259"/>
                </a:lnTo>
                <a:lnTo>
                  <a:pt x="627" y="261"/>
                </a:lnTo>
                <a:lnTo>
                  <a:pt x="627" y="261"/>
                </a:lnTo>
                <a:lnTo>
                  <a:pt x="629" y="266"/>
                </a:lnTo>
                <a:lnTo>
                  <a:pt x="631" y="272"/>
                </a:lnTo>
                <a:lnTo>
                  <a:pt x="631" y="272"/>
                </a:lnTo>
                <a:lnTo>
                  <a:pt x="635" y="279"/>
                </a:lnTo>
                <a:lnTo>
                  <a:pt x="636" y="289"/>
                </a:lnTo>
                <a:lnTo>
                  <a:pt x="640" y="307"/>
                </a:lnTo>
                <a:lnTo>
                  <a:pt x="640" y="307"/>
                </a:lnTo>
                <a:lnTo>
                  <a:pt x="640" y="318"/>
                </a:lnTo>
                <a:lnTo>
                  <a:pt x="640" y="322"/>
                </a:lnTo>
                <a:lnTo>
                  <a:pt x="640" y="327"/>
                </a:lnTo>
                <a:lnTo>
                  <a:pt x="640" y="349"/>
                </a:lnTo>
                <a:lnTo>
                  <a:pt x="640" y="349"/>
                </a:lnTo>
                <a:lnTo>
                  <a:pt x="642" y="351"/>
                </a:lnTo>
                <a:lnTo>
                  <a:pt x="646" y="351"/>
                </a:lnTo>
                <a:lnTo>
                  <a:pt x="651" y="349"/>
                </a:lnTo>
                <a:lnTo>
                  <a:pt x="651" y="349"/>
                </a:lnTo>
                <a:lnTo>
                  <a:pt x="653" y="338"/>
                </a:lnTo>
                <a:lnTo>
                  <a:pt x="653" y="327"/>
                </a:lnTo>
                <a:lnTo>
                  <a:pt x="653" y="327"/>
                </a:lnTo>
                <a:lnTo>
                  <a:pt x="653" y="318"/>
                </a:lnTo>
                <a:lnTo>
                  <a:pt x="655" y="307"/>
                </a:lnTo>
                <a:lnTo>
                  <a:pt x="655" y="307"/>
                </a:lnTo>
                <a:lnTo>
                  <a:pt x="662" y="305"/>
                </a:lnTo>
                <a:lnTo>
                  <a:pt x="668" y="307"/>
                </a:lnTo>
                <a:lnTo>
                  <a:pt x="668" y="307"/>
                </a:lnTo>
                <a:lnTo>
                  <a:pt x="671" y="311"/>
                </a:lnTo>
                <a:lnTo>
                  <a:pt x="671" y="311"/>
                </a:lnTo>
                <a:lnTo>
                  <a:pt x="673" y="316"/>
                </a:lnTo>
                <a:lnTo>
                  <a:pt x="673" y="316"/>
                </a:lnTo>
                <a:lnTo>
                  <a:pt x="673" y="318"/>
                </a:lnTo>
                <a:lnTo>
                  <a:pt x="673" y="320"/>
                </a:lnTo>
                <a:lnTo>
                  <a:pt x="673" y="327"/>
                </a:lnTo>
                <a:lnTo>
                  <a:pt x="673" y="327"/>
                </a:lnTo>
                <a:lnTo>
                  <a:pt x="673" y="336"/>
                </a:lnTo>
                <a:lnTo>
                  <a:pt x="673" y="336"/>
                </a:lnTo>
                <a:lnTo>
                  <a:pt x="671" y="358"/>
                </a:lnTo>
                <a:lnTo>
                  <a:pt x="671" y="358"/>
                </a:lnTo>
                <a:lnTo>
                  <a:pt x="666" y="377"/>
                </a:lnTo>
                <a:lnTo>
                  <a:pt x="660" y="392"/>
                </a:lnTo>
                <a:lnTo>
                  <a:pt x="660" y="392"/>
                </a:lnTo>
                <a:lnTo>
                  <a:pt x="653" y="414"/>
                </a:lnTo>
                <a:lnTo>
                  <a:pt x="642" y="436"/>
                </a:lnTo>
                <a:lnTo>
                  <a:pt x="629" y="458"/>
                </a:lnTo>
                <a:lnTo>
                  <a:pt x="613" y="476"/>
                </a:lnTo>
                <a:lnTo>
                  <a:pt x="613" y="476"/>
                </a:lnTo>
                <a:lnTo>
                  <a:pt x="594" y="493"/>
                </a:lnTo>
                <a:lnTo>
                  <a:pt x="574" y="507"/>
                </a:lnTo>
                <a:lnTo>
                  <a:pt x="554" y="522"/>
                </a:lnTo>
                <a:lnTo>
                  <a:pt x="530" y="533"/>
                </a:lnTo>
                <a:lnTo>
                  <a:pt x="530" y="533"/>
                </a:lnTo>
                <a:lnTo>
                  <a:pt x="543" y="528"/>
                </a:lnTo>
                <a:lnTo>
                  <a:pt x="555" y="522"/>
                </a:lnTo>
                <a:lnTo>
                  <a:pt x="579" y="507"/>
                </a:lnTo>
                <a:lnTo>
                  <a:pt x="579" y="507"/>
                </a:lnTo>
                <a:lnTo>
                  <a:pt x="600" y="491"/>
                </a:lnTo>
                <a:lnTo>
                  <a:pt x="620" y="474"/>
                </a:lnTo>
                <a:lnTo>
                  <a:pt x="620" y="474"/>
                </a:lnTo>
                <a:lnTo>
                  <a:pt x="620" y="472"/>
                </a:lnTo>
                <a:lnTo>
                  <a:pt x="620" y="471"/>
                </a:lnTo>
                <a:lnTo>
                  <a:pt x="620" y="471"/>
                </a:lnTo>
                <a:lnTo>
                  <a:pt x="636" y="450"/>
                </a:lnTo>
                <a:lnTo>
                  <a:pt x="651" y="428"/>
                </a:lnTo>
                <a:lnTo>
                  <a:pt x="651" y="428"/>
                </a:lnTo>
                <a:lnTo>
                  <a:pt x="662" y="406"/>
                </a:lnTo>
                <a:lnTo>
                  <a:pt x="668" y="382"/>
                </a:lnTo>
                <a:lnTo>
                  <a:pt x="668" y="382"/>
                </a:lnTo>
                <a:lnTo>
                  <a:pt x="670" y="379"/>
                </a:lnTo>
                <a:lnTo>
                  <a:pt x="673" y="373"/>
                </a:lnTo>
                <a:lnTo>
                  <a:pt x="675" y="360"/>
                </a:lnTo>
                <a:lnTo>
                  <a:pt x="675" y="360"/>
                </a:lnTo>
                <a:lnTo>
                  <a:pt x="677" y="347"/>
                </a:lnTo>
                <a:lnTo>
                  <a:pt x="679" y="342"/>
                </a:lnTo>
                <a:lnTo>
                  <a:pt x="681" y="336"/>
                </a:lnTo>
                <a:lnTo>
                  <a:pt x="681" y="336"/>
                </a:lnTo>
                <a:lnTo>
                  <a:pt x="688" y="340"/>
                </a:lnTo>
                <a:lnTo>
                  <a:pt x="692" y="347"/>
                </a:lnTo>
                <a:lnTo>
                  <a:pt x="693" y="355"/>
                </a:lnTo>
                <a:lnTo>
                  <a:pt x="695" y="366"/>
                </a:lnTo>
                <a:lnTo>
                  <a:pt x="695" y="366"/>
                </a:lnTo>
                <a:lnTo>
                  <a:pt x="699" y="346"/>
                </a:lnTo>
                <a:lnTo>
                  <a:pt x="701" y="325"/>
                </a:lnTo>
                <a:lnTo>
                  <a:pt x="701" y="325"/>
                </a:lnTo>
                <a:lnTo>
                  <a:pt x="703" y="322"/>
                </a:lnTo>
                <a:lnTo>
                  <a:pt x="703" y="320"/>
                </a:lnTo>
                <a:lnTo>
                  <a:pt x="703" y="320"/>
                </a:lnTo>
                <a:lnTo>
                  <a:pt x="701" y="320"/>
                </a:lnTo>
                <a:lnTo>
                  <a:pt x="701" y="318"/>
                </a:lnTo>
                <a:lnTo>
                  <a:pt x="701" y="316"/>
                </a:lnTo>
                <a:lnTo>
                  <a:pt x="701" y="311"/>
                </a:lnTo>
                <a:lnTo>
                  <a:pt x="701" y="307"/>
                </a:lnTo>
                <a:lnTo>
                  <a:pt x="701" y="303"/>
                </a:lnTo>
                <a:lnTo>
                  <a:pt x="701" y="303"/>
                </a:lnTo>
                <a:lnTo>
                  <a:pt x="701" y="300"/>
                </a:lnTo>
                <a:lnTo>
                  <a:pt x="701" y="300"/>
                </a:lnTo>
                <a:lnTo>
                  <a:pt x="703" y="298"/>
                </a:lnTo>
                <a:lnTo>
                  <a:pt x="703" y="298"/>
                </a:lnTo>
                <a:lnTo>
                  <a:pt x="703" y="298"/>
                </a:lnTo>
                <a:lnTo>
                  <a:pt x="703" y="298"/>
                </a:lnTo>
                <a:lnTo>
                  <a:pt x="703" y="290"/>
                </a:lnTo>
                <a:lnTo>
                  <a:pt x="703" y="290"/>
                </a:lnTo>
                <a:lnTo>
                  <a:pt x="701" y="287"/>
                </a:lnTo>
                <a:lnTo>
                  <a:pt x="699" y="281"/>
                </a:lnTo>
                <a:lnTo>
                  <a:pt x="699" y="281"/>
                </a:lnTo>
                <a:lnTo>
                  <a:pt x="699" y="276"/>
                </a:lnTo>
                <a:lnTo>
                  <a:pt x="701" y="270"/>
                </a:lnTo>
                <a:lnTo>
                  <a:pt x="701" y="270"/>
                </a:lnTo>
                <a:lnTo>
                  <a:pt x="697" y="254"/>
                </a:lnTo>
                <a:lnTo>
                  <a:pt x="692" y="235"/>
                </a:lnTo>
                <a:lnTo>
                  <a:pt x="681" y="202"/>
                </a:lnTo>
                <a:lnTo>
                  <a:pt x="681" y="202"/>
                </a:lnTo>
                <a:lnTo>
                  <a:pt x="679" y="195"/>
                </a:lnTo>
                <a:lnTo>
                  <a:pt x="679" y="195"/>
                </a:lnTo>
                <a:lnTo>
                  <a:pt x="679" y="193"/>
                </a:lnTo>
                <a:lnTo>
                  <a:pt x="679" y="191"/>
                </a:lnTo>
                <a:lnTo>
                  <a:pt x="679" y="191"/>
                </a:lnTo>
                <a:lnTo>
                  <a:pt x="677" y="189"/>
                </a:lnTo>
                <a:lnTo>
                  <a:pt x="675" y="187"/>
                </a:lnTo>
                <a:lnTo>
                  <a:pt x="675" y="187"/>
                </a:lnTo>
                <a:lnTo>
                  <a:pt x="670" y="174"/>
                </a:lnTo>
                <a:lnTo>
                  <a:pt x="664" y="162"/>
                </a:lnTo>
                <a:lnTo>
                  <a:pt x="664" y="162"/>
                </a:lnTo>
                <a:lnTo>
                  <a:pt x="642" y="130"/>
                </a:lnTo>
                <a:lnTo>
                  <a:pt x="631" y="117"/>
                </a:lnTo>
                <a:lnTo>
                  <a:pt x="622" y="105"/>
                </a:lnTo>
                <a:lnTo>
                  <a:pt x="622" y="105"/>
                </a:lnTo>
                <a:lnTo>
                  <a:pt x="620" y="103"/>
                </a:lnTo>
                <a:lnTo>
                  <a:pt x="622" y="103"/>
                </a:lnTo>
                <a:lnTo>
                  <a:pt x="622" y="101"/>
                </a:lnTo>
                <a:lnTo>
                  <a:pt x="620" y="99"/>
                </a:lnTo>
                <a:lnTo>
                  <a:pt x="620" y="99"/>
                </a:lnTo>
                <a:lnTo>
                  <a:pt x="603" y="81"/>
                </a:lnTo>
                <a:lnTo>
                  <a:pt x="583" y="64"/>
                </a:lnTo>
                <a:lnTo>
                  <a:pt x="561" y="48"/>
                </a:lnTo>
                <a:lnTo>
                  <a:pt x="537" y="35"/>
                </a:lnTo>
                <a:lnTo>
                  <a:pt x="537" y="35"/>
                </a:lnTo>
                <a:lnTo>
                  <a:pt x="535" y="33"/>
                </a:lnTo>
                <a:lnTo>
                  <a:pt x="535" y="31"/>
                </a:lnTo>
                <a:lnTo>
                  <a:pt x="535" y="31"/>
                </a:lnTo>
                <a:lnTo>
                  <a:pt x="533" y="29"/>
                </a:lnTo>
                <a:lnTo>
                  <a:pt x="533" y="29"/>
                </a:lnTo>
                <a:lnTo>
                  <a:pt x="532" y="29"/>
                </a:lnTo>
                <a:lnTo>
                  <a:pt x="530" y="29"/>
                </a:lnTo>
                <a:lnTo>
                  <a:pt x="528" y="29"/>
                </a:lnTo>
                <a:lnTo>
                  <a:pt x="524" y="29"/>
                </a:lnTo>
                <a:lnTo>
                  <a:pt x="524" y="29"/>
                </a:lnTo>
                <a:lnTo>
                  <a:pt x="522" y="25"/>
                </a:lnTo>
                <a:lnTo>
                  <a:pt x="521" y="22"/>
                </a:lnTo>
                <a:lnTo>
                  <a:pt x="521" y="22"/>
                </a:lnTo>
                <a:lnTo>
                  <a:pt x="506" y="16"/>
                </a:lnTo>
                <a:lnTo>
                  <a:pt x="491" y="11"/>
                </a:lnTo>
                <a:lnTo>
                  <a:pt x="475" y="5"/>
                </a:lnTo>
                <a:lnTo>
                  <a:pt x="458" y="3"/>
                </a:lnTo>
                <a:lnTo>
                  <a:pt x="458" y="3"/>
                </a:lnTo>
                <a:lnTo>
                  <a:pt x="425" y="0"/>
                </a:lnTo>
                <a:lnTo>
                  <a:pt x="425" y="0"/>
                </a:lnTo>
                <a:lnTo>
                  <a:pt x="410" y="0"/>
                </a:lnTo>
                <a:lnTo>
                  <a:pt x="401" y="0"/>
                </a:lnTo>
                <a:lnTo>
                  <a:pt x="397" y="0"/>
                </a:lnTo>
                <a:lnTo>
                  <a:pt x="397" y="0"/>
                </a:lnTo>
                <a:lnTo>
                  <a:pt x="394" y="0"/>
                </a:lnTo>
                <a:lnTo>
                  <a:pt x="394" y="0"/>
                </a:lnTo>
                <a:lnTo>
                  <a:pt x="368" y="2"/>
                </a:lnTo>
                <a:lnTo>
                  <a:pt x="342" y="5"/>
                </a:lnTo>
                <a:lnTo>
                  <a:pt x="318" y="11"/>
                </a:lnTo>
                <a:lnTo>
                  <a:pt x="294" y="16"/>
                </a:lnTo>
                <a:lnTo>
                  <a:pt x="294" y="16"/>
                </a:lnTo>
                <a:lnTo>
                  <a:pt x="276" y="22"/>
                </a:lnTo>
                <a:lnTo>
                  <a:pt x="259" y="29"/>
                </a:lnTo>
                <a:lnTo>
                  <a:pt x="226" y="44"/>
                </a:lnTo>
                <a:lnTo>
                  <a:pt x="226" y="44"/>
                </a:lnTo>
                <a:lnTo>
                  <a:pt x="188" y="66"/>
                </a:lnTo>
                <a:lnTo>
                  <a:pt x="154" y="92"/>
                </a:lnTo>
                <a:lnTo>
                  <a:pt x="154" y="92"/>
                </a:lnTo>
                <a:lnTo>
                  <a:pt x="131" y="110"/>
                </a:lnTo>
                <a:lnTo>
                  <a:pt x="119" y="121"/>
                </a:lnTo>
                <a:lnTo>
                  <a:pt x="110" y="132"/>
                </a:lnTo>
                <a:lnTo>
                  <a:pt x="110" y="132"/>
                </a:lnTo>
                <a:lnTo>
                  <a:pt x="107" y="136"/>
                </a:lnTo>
                <a:lnTo>
                  <a:pt x="105" y="140"/>
                </a:lnTo>
                <a:lnTo>
                  <a:pt x="105" y="140"/>
                </a:lnTo>
                <a:lnTo>
                  <a:pt x="97" y="145"/>
                </a:lnTo>
                <a:lnTo>
                  <a:pt x="92" y="151"/>
                </a:lnTo>
                <a:lnTo>
                  <a:pt x="92" y="151"/>
                </a:lnTo>
                <a:lnTo>
                  <a:pt x="85" y="158"/>
                </a:lnTo>
                <a:lnTo>
                  <a:pt x="79" y="167"/>
                </a:lnTo>
                <a:lnTo>
                  <a:pt x="68" y="186"/>
                </a:lnTo>
                <a:lnTo>
                  <a:pt x="68" y="186"/>
                </a:lnTo>
                <a:lnTo>
                  <a:pt x="55" y="206"/>
                </a:lnTo>
                <a:lnTo>
                  <a:pt x="44" y="226"/>
                </a:lnTo>
                <a:lnTo>
                  <a:pt x="44" y="226"/>
                </a:lnTo>
                <a:lnTo>
                  <a:pt x="39" y="237"/>
                </a:lnTo>
                <a:lnTo>
                  <a:pt x="35" y="250"/>
                </a:lnTo>
                <a:lnTo>
                  <a:pt x="35" y="250"/>
                </a:lnTo>
                <a:lnTo>
                  <a:pt x="31" y="257"/>
                </a:lnTo>
                <a:lnTo>
                  <a:pt x="28" y="265"/>
                </a:lnTo>
                <a:lnTo>
                  <a:pt x="28" y="265"/>
                </a:lnTo>
                <a:lnTo>
                  <a:pt x="24" y="277"/>
                </a:lnTo>
                <a:lnTo>
                  <a:pt x="20" y="289"/>
                </a:lnTo>
                <a:lnTo>
                  <a:pt x="15" y="312"/>
                </a:lnTo>
                <a:lnTo>
                  <a:pt x="15" y="312"/>
                </a:lnTo>
                <a:lnTo>
                  <a:pt x="5" y="344"/>
                </a:lnTo>
                <a:lnTo>
                  <a:pt x="4" y="360"/>
                </a:lnTo>
                <a:lnTo>
                  <a:pt x="4" y="375"/>
                </a:lnTo>
                <a:lnTo>
                  <a:pt x="4" y="375"/>
                </a:lnTo>
                <a:lnTo>
                  <a:pt x="2" y="393"/>
                </a:lnTo>
                <a:lnTo>
                  <a:pt x="2" y="393"/>
                </a:lnTo>
                <a:lnTo>
                  <a:pt x="0" y="403"/>
                </a:lnTo>
                <a:lnTo>
                  <a:pt x="0" y="408"/>
                </a:lnTo>
                <a:lnTo>
                  <a:pt x="0" y="414"/>
                </a:lnTo>
                <a:lnTo>
                  <a:pt x="0" y="414"/>
                </a:lnTo>
                <a:lnTo>
                  <a:pt x="0" y="428"/>
                </a:lnTo>
                <a:lnTo>
                  <a:pt x="2" y="438"/>
                </a:lnTo>
                <a:lnTo>
                  <a:pt x="2" y="445"/>
                </a:lnTo>
                <a:lnTo>
                  <a:pt x="2" y="445"/>
                </a:lnTo>
                <a:lnTo>
                  <a:pt x="0" y="452"/>
                </a:lnTo>
                <a:lnTo>
                  <a:pt x="0" y="458"/>
                </a:lnTo>
                <a:lnTo>
                  <a:pt x="2" y="471"/>
                </a:lnTo>
                <a:lnTo>
                  <a:pt x="5" y="484"/>
                </a:lnTo>
                <a:lnTo>
                  <a:pt x="7" y="496"/>
                </a:lnTo>
                <a:lnTo>
                  <a:pt x="7" y="496"/>
                </a:lnTo>
                <a:lnTo>
                  <a:pt x="5" y="502"/>
                </a:lnTo>
                <a:lnTo>
                  <a:pt x="5" y="502"/>
                </a:lnTo>
                <a:lnTo>
                  <a:pt x="7" y="513"/>
                </a:lnTo>
                <a:lnTo>
                  <a:pt x="9" y="524"/>
                </a:lnTo>
                <a:lnTo>
                  <a:pt x="15" y="544"/>
                </a:lnTo>
                <a:lnTo>
                  <a:pt x="15" y="544"/>
                </a:lnTo>
                <a:lnTo>
                  <a:pt x="22" y="563"/>
                </a:lnTo>
                <a:lnTo>
                  <a:pt x="26" y="581"/>
                </a:lnTo>
                <a:lnTo>
                  <a:pt x="26" y="581"/>
                </a:lnTo>
                <a:lnTo>
                  <a:pt x="29" y="587"/>
                </a:lnTo>
                <a:lnTo>
                  <a:pt x="31" y="592"/>
                </a:lnTo>
                <a:lnTo>
                  <a:pt x="33" y="605"/>
                </a:lnTo>
                <a:lnTo>
                  <a:pt x="33" y="605"/>
                </a:lnTo>
                <a:lnTo>
                  <a:pt x="35" y="610"/>
                </a:lnTo>
                <a:lnTo>
                  <a:pt x="37" y="616"/>
                </a:lnTo>
                <a:lnTo>
                  <a:pt x="44" y="627"/>
                </a:lnTo>
                <a:lnTo>
                  <a:pt x="44" y="627"/>
                </a:lnTo>
                <a:lnTo>
                  <a:pt x="44" y="634"/>
                </a:lnTo>
                <a:lnTo>
                  <a:pt x="44" y="634"/>
                </a:lnTo>
                <a:lnTo>
                  <a:pt x="51" y="645"/>
                </a:lnTo>
                <a:lnTo>
                  <a:pt x="59" y="656"/>
                </a:lnTo>
                <a:lnTo>
                  <a:pt x="59" y="656"/>
                </a:lnTo>
                <a:lnTo>
                  <a:pt x="62" y="666"/>
                </a:lnTo>
                <a:lnTo>
                  <a:pt x="66" y="675"/>
                </a:lnTo>
                <a:lnTo>
                  <a:pt x="72" y="686"/>
                </a:lnTo>
                <a:lnTo>
                  <a:pt x="79" y="695"/>
                </a:lnTo>
                <a:lnTo>
                  <a:pt x="79" y="695"/>
                </a:lnTo>
                <a:lnTo>
                  <a:pt x="83" y="704"/>
                </a:lnTo>
                <a:lnTo>
                  <a:pt x="86" y="715"/>
                </a:lnTo>
                <a:lnTo>
                  <a:pt x="94" y="725"/>
                </a:lnTo>
                <a:lnTo>
                  <a:pt x="101" y="734"/>
                </a:lnTo>
                <a:lnTo>
                  <a:pt x="101" y="734"/>
                </a:lnTo>
                <a:lnTo>
                  <a:pt x="105" y="741"/>
                </a:lnTo>
                <a:lnTo>
                  <a:pt x="110" y="748"/>
                </a:lnTo>
                <a:lnTo>
                  <a:pt x="121" y="761"/>
                </a:lnTo>
                <a:lnTo>
                  <a:pt x="134" y="774"/>
                </a:lnTo>
                <a:lnTo>
                  <a:pt x="147" y="789"/>
                </a:lnTo>
                <a:lnTo>
                  <a:pt x="147" y="789"/>
                </a:lnTo>
                <a:lnTo>
                  <a:pt x="153" y="798"/>
                </a:lnTo>
                <a:lnTo>
                  <a:pt x="156" y="804"/>
                </a:lnTo>
                <a:lnTo>
                  <a:pt x="162" y="805"/>
                </a:lnTo>
                <a:lnTo>
                  <a:pt x="162" y="805"/>
                </a:lnTo>
                <a:lnTo>
                  <a:pt x="165" y="813"/>
                </a:lnTo>
                <a:lnTo>
                  <a:pt x="171" y="818"/>
                </a:lnTo>
                <a:lnTo>
                  <a:pt x="182" y="828"/>
                </a:lnTo>
                <a:lnTo>
                  <a:pt x="182" y="828"/>
                </a:lnTo>
                <a:lnTo>
                  <a:pt x="206" y="851"/>
                </a:lnTo>
                <a:lnTo>
                  <a:pt x="206" y="851"/>
                </a:lnTo>
                <a:lnTo>
                  <a:pt x="215" y="859"/>
                </a:lnTo>
                <a:lnTo>
                  <a:pt x="224" y="866"/>
                </a:lnTo>
                <a:lnTo>
                  <a:pt x="234" y="874"/>
                </a:lnTo>
                <a:lnTo>
                  <a:pt x="237" y="879"/>
                </a:lnTo>
                <a:lnTo>
                  <a:pt x="241" y="883"/>
                </a:lnTo>
                <a:lnTo>
                  <a:pt x="241" y="883"/>
                </a:lnTo>
                <a:lnTo>
                  <a:pt x="239" y="888"/>
                </a:lnTo>
                <a:lnTo>
                  <a:pt x="241" y="892"/>
                </a:lnTo>
                <a:lnTo>
                  <a:pt x="245" y="892"/>
                </a:lnTo>
                <a:lnTo>
                  <a:pt x="248" y="892"/>
                </a:lnTo>
                <a:lnTo>
                  <a:pt x="259" y="890"/>
                </a:lnTo>
                <a:lnTo>
                  <a:pt x="263" y="890"/>
                </a:lnTo>
                <a:lnTo>
                  <a:pt x="267" y="894"/>
                </a:lnTo>
                <a:lnTo>
                  <a:pt x="267" y="894"/>
                </a:lnTo>
                <a:lnTo>
                  <a:pt x="268" y="897"/>
                </a:lnTo>
                <a:lnTo>
                  <a:pt x="268" y="903"/>
                </a:lnTo>
                <a:lnTo>
                  <a:pt x="267" y="912"/>
                </a:lnTo>
                <a:lnTo>
                  <a:pt x="267" y="912"/>
                </a:lnTo>
                <a:lnTo>
                  <a:pt x="270" y="916"/>
                </a:lnTo>
                <a:lnTo>
                  <a:pt x="274" y="918"/>
                </a:lnTo>
                <a:lnTo>
                  <a:pt x="283" y="920"/>
                </a:lnTo>
                <a:lnTo>
                  <a:pt x="283" y="920"/>
                </a:lnTo>
                <a:lnTo>
                  <a:pt x="287" y="925"/>
                </a:lnTo>
                <a:lnTo>
                  <a:pt x="289" y="929"/>
                </a:lnTo>
                <a:lnTo>
                  <a:pt x="292" y="934"/>
                </a:lnTo>
                <a:lnTo>
                  <a:pt x="298" y="938"/>
                </a:lnTo>
                <a:lnTo>
                  <a:pt x="298" y="938"/>
                </a:lnTo>
                <a:close/>
                <a:moveTo>
                  <a:pt x="541" y="314"/>
                </a:moveTo>
                <a:lnTo>
                  <a:pt x="541" y="314"/>
                </a:lnTo>
                <a:lnTo>
                  <a:pt x="539" y="314"/>
                </a:lnTo>
                <a:lnTo>
                  <a:pt x="539" y="314"/>
                </a:lnTo>
                <a:lnTo>
                  <a:pt x="537" y="314"/>
                </a:lnTo>
                <a:lnTo>
                  <a:pt x="537" y="314"/>
                </a:lnTo>
                <a:lnTo>
                  <a:pt x="539" y="312"/>
                </a:lnTo>
                <a:lnTo>
                  <a:pt x="541" y="314"/>
                </a:lnTo>
                <a:lnTo>
                  <a:pt x="541" y="314"/>
                </a:lnTo>
                <a:close/>
                <a:moveTo>
                  <a:pt x="543" y="316"/>
                </a:moveTo>
                <a:lnTo>
                  <a:pt x="543" y="316"/>
                </a:lnTo>
                <a:lnTo>
                  <a:pt x="543" y="320"/>
                </a:lnTo>
                <a:lnTo>
                  <a:pt x="544" y="322"/>
                </a:lnTo>
                <a:lnTo>
                  <a:pt x="544" y="322"/>
                </a:lnTo>
                <a:lnTo>
                  <a:pt x="544" y="322"/>
                </a:lnTo>
                <a:lnTo>
                  <a:pt x="544" y="322"/>
                </a:lnTo>
                <a:lnTo>
                  <a:pt x="544" y="322"/>
                </a:lnTo>
                <a:lnTo>
                  <a:pt x="544" y="323"/>
                </a:lnTo>
                <a:lnTo>
                  <a:pt x="544" y="323"/>
                </a:lnTo>
                <a:lnTo>
                  <a:pt x="544" y="325"/>
                </a:lnTo>
                <a:lnTo>
                  <a:pt x="543" y="329"/>
                </a:lnTo>
                <a:lnTo>
                  <a:pt x="543" y="329"/>
                </a:lnTo>
                <a:lnTo>
                  <a:pt x="546" y="329"/>
                </a:lnTo>
                <a:lnTo>
                  <a:pt x="550" y="329"/>
                </a:lnTo>
                <a:lnTo>
                  <a:pt x="550" y="329"/>
                </a:lnTo>
                <a:lnTo>
                  <a:pt x="546" y="333"/>
                </a:lnTo>
                <a:lnTo>
                  <a:pt x="544" y="336"/>
                </a:lnTo>
                <a:lnTo>
                  <a:pt x="544" y="336"/>
                </a:lnTo>
                <a:lnTo>
                  <a:pt x="541" y="335"/>
                </a:lnTo>
                <a:lnTo>
                  <a:pt x="541" y="333"/>
                </a:lnTo>
                <a:lnTo>
                  <a:pt x="539" y="331"/>
                </a:lnTo>
                <a:lnTo>
                  <a:pt x="535" y="329"/>
                </a:lnTo>
                <a:lnTo>
                  <a:pt x="535" y="329"/>
                </a:lnTo>
                <a:lnTo>
                  <a:pt x="537" y="327"/>
                </a:lnTo>
                <a:lnTo>
                  <a:pt x="533" y="325"/>
                </a:lnTo>
                <a:lnTo>
                  <a:pt x="533" y="325"/>
                </a:lnTo>
                <a:lnTo>
                  <a:pt x="535" y="323"/>
                </a:lnTo>
                <a:lnTo>
                  <a:pt x="535" y="322"/>
                </a:lnTo>
                <a:lnTo>
                  <a:pt x="535" y="322"/>
                </a:lnTo>
                <a:lnTo>
                  <a:pt x="535" y="322"/>
                </a:lnTo>
                <a:lnTo>
                  <a:pt x="535" y="322"/>
                </a:lnTo>
                <a:lnTo>
                  <a:pt x="535" y="322"/>
                </a:lnTo>
                <a:lnTo>
                  <a:pt x="535" y="322"/>
                </a:lnTo>
                <a:lnTo>
                  <a:pt x="535" y="322"/>
                </a:lnTo>
                <a:lnTo>
                  <a:pt x="535" y="322"/>
                </a:lnTo>
                <a:lnTo>
                  <a:pt x="535" y="322"/>
                </a:lnTo>
                <a:lnTo>
                  <a:pt x="535" y="322"/>
                </a:lnTo>
                <a:lnTo>
                  <a:pt x="535" y="322"/>
                </a:lnTo>
                <a:lnTo>
                  <a:pt x="533" y="322"/>
                </a:lnTo>
                <a:lnTo>
                  <a:pt x="533" y="322"/>
                </a:lnTo>
                <a:lnTo>
                  <a:pt x="533" y="318"/>
                </a:lnTo>
                <a:lnTo>
                  <a:pt x="533" y="316"/>
                </a:lnTo>
                <a:lnTo>
                  <a:pt x="533" y="316"/>
                </a:lnTo>
                <a:lnTo>
                  <a:pt x="537" y="316"/>
                </a:lnTo>
                <a:lnTo>
                  <a:pt x="543" y="316"/>
                </a:lnTo>
                <a:lnTo>
                  <a:pt x="543" y="3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" name="Freeform 4818"/>
          <p:cNvSpPr>
            <a:spLocks noEditPoints="1"/>
          </p:cNvSpPr>
          <p:nvPr/>
        </p:nvSpPr>
        <p:spPr bwMode="auto">
          <a:xfrm flipH="1">
            <a:off x="8079538" y="4734145"/>
            <a:ext cx="1148937" cy="1508128"/>
          </a:xfrm>
          <a:custGeom>
            <a:avLst/>
            <a:gdLst>
              <a:gd name="T0" fmla="*/ 453 w 966"/>
              <a:gd name="T1" fmla="*/ 1266 h 1268"/>
              <a:gd name="T2" fmla="*/ 561 w 966"/>
              <a:gd name="T3" fmla="*/ 1229 h 1268"/>
              <a:gd name="T4" fmla="*/ 660 w 966"/>
              <a:gd name="T5" fmla="*/ 1073 h 1268"/>
              <a:gd name="T6" fmla="*/ 660 w 966"/>
              <a:gd name="T7" fmla="*/ 836 h 1268"/>
              <a:gd name="T8" fmla="*/ 649 w 966"/>
              <a:gd name="T9" fmla="*/ 635 h 1268"/>
              <a:gd name="T10" fmla="*/ 646 w 966"/>
              <a:gd name="T11" fmla="*/ 606 h 1268"/>
              <a:gd name="T12" fmla="*/ 616 w 966"/>
              <a:gd name="T13" fmla="*/ 626 h 1268"/>
              <a:gd name="T14" fmla="*/ 598 w 966"/>
              <a:gd name="T15" fmla="*/ 622 h 1268"/>
              <a:gd name="T16" fmla="*/ 589 w 966"/>
              <a:gd name="T17" fmla="*/ 613 h 1268"/>
              <a:gd name="T18" fmla="*/ 563 w 966"/>
              <a:gd name="T19" fmla="*/ 600 h 1268"/>
              <a:gd name="T20" fmla="*/ 554 w 966"/>
              <a:gd name="T21" fmla="*/ 585 h 1268"/>
              <a:gd name="T22" fmla="*/ 543 w 966"/>
              <a:gd name="T23" fmla="*/ 563 h 1268"/>
              <a:gd name="T24" fmla="*/ 535 w 966"/>
              <a:gd name="T25" fmla="*/ 556 h 1268"/>
              <a:gd name="T26" fmla="*/ 530 w 966"/>
              <a:gd name="T27" fmla="*/ 554 h 1268"/>
              <a:gd name="T28" fmla="*/ 519 w 966"/>
              <a:gd name="T29" fmla="*/ 536 h 1268"/>
              <a:gd name="T30" fmla="*/ 532 w 966"/>
              <a:gd name="T31" fmla="*/ 510 h 1268"/>
              <a:gd name="T32" fmla="*/ 535 w 966"/>
              <a:gd name="T33" fmla="*/ 468 h 1268"/>
              <a:gd name="T34" fmla="*/ 559 w 966"/>
              <a:gd name="T35" fmla="*/ 458 h 1268"/>
              <a:gd name="T36" fmla="*/ 590 w 966"/>
              <a:gd name="T37" fmla="*/ 455 h 1268"/>
              <a:gd name="T38" fmla="*/ 607 w 966"/>
              <a:gd name="T39" fmla="*/ 466 h 1268"/>
              <a:gd name="T40" fmla="*/ 609 w 966"/>
              <a:gd name="T41" fmla="*/ 468 h 1268"/>
              <a:gd name="T42" fmla="*/ 644 w 966"/>
              <a:gd name="T43" fmla="*/ 482 h 1268"/>
              <a:gd name="T44" fmla="*/ 648 w 966"/>
              <a:gd name="T45" fmla="*/ 508 h 1268"/>
              <a:gd name="T46" fmla="*/ 660 w 966"/>
              <a:gd name="T47" fmla="*/ 497 h 1268"/>
              <a:gd name="T48" fmla="*/ 664 w 966"/>
              <a:gd name="T49" fmla="*/ 479 h 1268"/>
              <a:gd name="T50" fmla="*/ 684 w 966"/>
              <a:gd name="T51" fmla="*/ 512 h 1268"/>
              <a:gd name="T52" fmla="*/ 705 w 966"/>
              <a:gd name="T53" fmla="*/ 484 h 1268"/>
              <a:gd name="T54" fmla="*/ 705 w 966"/>
              <a:gd name="T55" fmla="*/ 455 h 1268"/>
              <a:gd name="T56" fmla="*/ 732 w 966"/>
              <a:gd name="T57" fmla="*/ 464 h 1268"/>
              <a:gd name="T58" fmla="*/ 719 w 966"/>
              <a:gd name="T59" fmla="*/ 574 h 1268"/>
              <a:gd name="T60" fmla="*/ 756 w 966"/>
              <a:gd name="T61" fmla="*/ 481 h 1268"/>
              <a:gd name="T62" fmla="*/ 789 w 966"/>
              <a:gd name="T63" fmla="*/ 435 h 1268"/>
              <a:gd name="T64" fmla="*/ 824 w 966"/>
              <a:gd name="T65" fmla="*/ 407 h 1268"/>
              <a:gd name="T66" fmla="*/ 866 w 966"/>
              <a:gd name="T67" fmla="*/ 499 h 1268"/>
              <a:gd name="T68" fmla="*/ 905 w 966"/>
              <a:gd name="T69" fmla="*/ 460 h 1268"/>
              <a:gd name="T70" fmla="*/ 870 w 966"/>
              <a:gd name="T71" fmla="*/ 618 h 1268"/>
              <a:gd name="T72" fmla="*/ 771 w 966"/>
              <a:gd name="T73" fmla="*/ 740 h 1268"/>
              <a:gd name="T74" fmla="*/ 898 w 966"/>
              <a:gd name="T75" fmla="*/ 558 h 1268"/>
              <a:gd name="T76" fmla="*/ 949 w 966"/>
              <a:gd name="T77" fmla="*/ 534 h 1268"/>
              <a:gd name="T78" fmla="*/ 960 w 966"/>
              <a:gd name="T79" fmla="*/ 442 h 1268"/>
              <a:gd name="T80" fmla="*/ 962 w 966"/>
              <a:gd name="T81" fmla="*/ 396 h 1268"/>
              <a:gd name="T82" fmla="*/ 933 w 966"/>
              <a:gd name="T83" fmla="*/ 280 h 1268"/>
              <a:gd name="T84" fmla="*/ 852 w 966"/>
              <a:gd name="T85" fmla="*/ 148 h 1268"/>
              <a:gd name="T86" fmla="*/ 717 w 966"/>
              <a:gd name="T87" fmla="*/ 45 h 1268"/>
              <a:gd name="T88" fmla="*/ 535 w 966"/>
              <a:gd name="T89" fmla="*/ 0 h 1268"/>
              <a:gd name="T90" fmla="*/ 302 w 966"/>
              <a:gd name="T91" fmla="*/ 63 h 1268"/>
              <a:gd name="T92" fmla="*/ 121 w 966"/>
              <a:gd name="T93" fmla="*/ 206 h 1268"/>
              <a:gd name="T94" fmla="*/ 39 w 966"/>
              <a:gd name="T95" fmla="*/ 357 h 1268"/>
              <a:gd name="T96" fmla="*/ 2 w 966"/>
              <a:gd name="T97" fmla="*/ 547 h 1268"/>
              <a:gd name="T98" fmla="*/ 7 w 966"/>
              <a:gd name="T99" fmla="*/ 648 h 1268"/>
              <a:gd name="T100" fmla="*/ 35 w 966"/>
              <a:gd name="T101" fmla="*/ 775 h 1268"/>
              <a:gd name="T102" fmla="*/ 74 w 966"/>
              <a:gd name="T103" fmla="*/ 865 h 1268"/>
              <a:gd name="T104" fmla="*/ 134 w 966"/>
              <a:gd name="T105" fmla="*/ 985 h 1268"/>
              <a:gd name="T106" fmla="*/ 224 w 966"/>
              <a:gd name="T107" fmla="*/ 1086 h 1268"/>
              <a:gd name="T108" fmla="*/ 302 w 966"/>
              <a:gd name="T109" fmla="*/ 1178 h 1268"/>
              <a:gd name="T110" fmla="*/ 349 w 966"/>
              <a:gd name="T111" fmla="*/ 1235 h 1268"/>
              <a:gd name="T112" fmla="*/ 646 w 966"/>
              <a:gd name="T113" fmla="*/ 466 h 1268"/>
              <a:gd name="T114" fmla="*/ 646 w 966"/>
              <a:gd name="T115" fmla="*/ 471 h 1268"/>
              <a:gd name="T116" fmla="*/ 629 w 966"/>
              <a:gd name="T117" fmla="*/ 468 h 1268"/>
              <a:gd name="T118" fmla="*/ 625 w 966"/>
              <a:gd name="T119" fmla="*/ 464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6" h="1268">
                <a:moveTo>
                  <a:pt x="361" y="1249"/>
                </a:moveTo>
                <a:lnTo>
                  <a:pt x="361" y="1249"/>
                </a:lnTo>
                <a:lnTo>
                  <a:pt x="364" y="1251"/>
                </a:lnTo>
                <a:lnTo>
                  <a:pt x="370" y="1251"/>
                </a:lnTo>
                <a:lnTo>
                  <a:pt x="373" y="1249"/>
                </a:lnTo>
                <a:lnTo>
                  <a:pt x="379" y="1251"/>
                </a:lnTo>
                <a:lnTo>
                  <a:pt x="379" y="1251"/>
                </a:lnTo>
                <a:lnTo>
                  <a:pt x="388" y="1255"/>
                </a:lnTo>
                <a:lnTo>
                  <a:pt x="395" y="1261"/>
                </a:lnTo>
                <a:lnTo>
                  <a:pt x="405" y="1266"/>
                </a:lnTo>
                <a:lnTo>
                  <a:pt x="414" y="1268"/>
                </a:lnTo>
                <a:lnTo>
                  <a:pt x="414" y="1268"/>
                </a:lnTo>
                <a:lnTo>
                  <a:pt x="423" y="1268"/>
                </a:lnTo>
                <a:lnTo>
                  <a:pt x="434" y="1266"/>
                </a:lnTo>
                <a:lnTo>
                  <a:pt x="443" y="1266"/>
                </a:lnTo>
                <a:lnTo>
                  <a:pt x="453" y="1266"/>
                </a:lnTo>
                <a:lnTo>
                  <a:pt x="453" y="1266"/>
                </a:lnTo>
                <a:lnTo>
                  <a:pt x="464" y="1266"/>
                </a:lnTo>
                <a:lnTo>
                  <a:pt x="473" y="1264"/>
                </a:lnTo>
                <a:lnTo>
                  <a:pt x="473" y="1264"/>
                </a:lnTo>
                <a:lnTo>
                  <a:pt x="497" y="1264"/>
                </a:lnTo>
                <a:lnTo>
                  <a:pt x="502" y="1264"/>
                </a:lnTo>
                <a:lnTo>
                  <a:pt x="508" y="1262"/>
                </a:lnTo>
                <a:lnTo>
                  <a:pt x="511" y="1259"/>
                </a:lnTo>
                <a:lnTo>
                  <a:pt x="517" y="1253"/>
                </a:lnTo>
                <a:lnTo>
                  <a:pt x="517" y="1253"/>
                </a:lnTo>
                <a:lnTo>
                  <a:pt x="528" y="1248"/>
                </a:lnTo>
                <a:lnTo>
                  <a:pt x="539" y="1242"/>
                </a:lnTo>
                <a:lnTo>
                  <a:pt x="548" y="1237"/>
                </a:lnTo>
                <a:lnTo>
                  <a:pt x="559" y="1231"/>
                </a:lnTo>
                <a:lnTo>
                  <a:pt x="559" y="1231"/>
                </a:lnTo>
                <a:lnTo>
                  <a:pt x="561" y="1229"/>
                </a:lnTo>
                <a:lnTo>
                  <a:pt x="565" y="1229"/>
                </a:lnTo>
                <a:lnTo>
                  <a:pt x="565" y="1229"/>
                </a:lnTo>
                <a:lnTo>
                  <a:pt x="576" y="1220"/>
                </a:lnTo>
                <a:lnTo>
                  <a:pt x="585" y="1209"/>
                </a:lnTo>
                <a:lnTo>
                  <a:pt x="603" y="1185"/>
                </a:lnTo>
                <a:lnTo>
                  <a:pt x="622" y="1161"/>
                </a:lnTo>
                <a:lnTo>
                  <a:pt x="631" y="1152"/>
                </a:lnTo>
                <a:lnTo>
                  <a:pt x="640" y="1143"/>
                </a:lnTo>
                <a:lnTo>
                  <a:pt x="640" y="1143"/>
                </a:lnTo>
                <a:lnTo>
                  <a:pt x="644" y="1124"/>
                </a:lnTo>
                <a:lnTo>
                  <a:pt x="649" y="1104"/>
                </a:lnTo>
                <a:lnTo>
                  <a:pt x="649" y="1104"/>
                </a:lnTo>
                <a:lnTo>
                  <a:pt x="653" y="1097"/>
                </a:lnTo>
                <a:lnTo>
                  <a:pt x="657" y="1089"/>
                </a:lnTo>
                <a:lnTo>
                  <a:pt x="657" y="1089"/>
                </a:lnTo>
                <a:lnTo>
                  <a:pt x="660" y="1073"/>
                </a:lnTo>
                <a:lnTo>
                  <a:pt x="660" y="1054"/>
                </a:lnTo>
                <a:lnTo>
                  <a:pt x="662" y="1038"/>
                </a:lnTo>
                <a:lnTo>
                  <a:pt x="664" y="1031"/>
                </a:lnTo>
                <a:lnTo>
                  <a:pt x="668" y="1023"/>
                </a:lnTo>
                <a:lnTo>
                  <a:pt x="668" y="1023"/>
                </a:lnTo>
                <a:lnTo>
                  <a:pt x="666" y="1018"/>
                </a:lnTo>
                <a:lnTo>
                  <a:pt x="666" y="1012"/>
                </a:lnTo>
                <a:lnTo>
                  <a:pt x="666" y="1012"/>
                </a:lnTo>
                <a:lnTo>
                  <a:pt x="666" y="951"/>
                </a:lnTo>
                <a:lnTo>
                  <a:pt x="664" y="924"/>
                </a:lnTo>
                <a:lnTo>
                  <a:pt x="666" y="898"/>
                </a:lnTo>
                <a:lnTo>
                  <a:pt x="666" y="898"/>
                </a:lnTo>
                <a:lnTo>
                  <a:pt x="664" y="882"/>
                </a:lnTo>
                <a:lnTo>
                  <a:pt x="662" y="867"/>
                </a:lnTo>
                <a:lnTo>
                  <a:pt x="660" y="836"/>
                </a:lnTo>
                <a:lnTo>
                  <a:pt x="660" y="836"/>
                </a:lnTo>
                <a:lnTo>
                  <a:pt x="655" y="801"/>
                </a:lnTo>
                <a:lnTo>
                  <a:pt x="655" y="801"/>
                </a:lnTo>
                <a:lnTo>
                  <a:pt x="653" y="764"/>
                </a:lnTo>
                <a:lnTo>
                  <a:pt x="653" y="764"/>
                </a:lnTo>
                <a:lnTo>
                  <a:pt x="653" y="751"/>
                </a:lnTo>
                <a:lnTo>
                  <a:pt x="651" y="738"/>
                </a:lnTo>
                <a:lnTo>
                  <a:pt x="651" y="738"/>
                </a:lnTo>
                <a:lnTo>
                  <a:pt x="649" y="709"/>
                </a:lnTo>
                <a:lnTo>
                  <a:pt x="649" y="709"/>
                </a:lnTo>
                <a:lnTo>
                  <a:pt x="649" y="698"/>
                </a:lnTo>
                <a:lnTo>
                  <a:pt x="649" y="698"/>
                </a:lnTo>
                <a:lnTo>
                  <a:pt x="649" y="663"/>
                </a:lnTo>
                <a:lnTo>
                  <a:pt x="649" y="637"/>
                </a:lnTo>
                <a:lnTo>
                  <a:pt x="649" y="637"/>
                </a:lnTo>
                <a:lnTo>
                  <a:pt x="649" y="635"/>
                </a:lnTo>
                <a:lnTo>
                  <a:pt x="649" y="635"/>
                </a:lnTo>
                <a:lnTo>
                  <a:pt x="648" y="633"/>
                </a:lnTo>
                <a:lnTo>
                  <a:pt x="646" y="630"/>
                </a:lnTo>
                <a:lnTo>
                  <a:pt x="648" y="622"/>
                </a:lnTo>
                <a:lnTo>
                  <a:pt x="649" y="611"/>
                </a:lnTo>
                <a:lnTo>
                  <a:pt x="649" y="611"/>
                </a:lnTo>
                <a:lnTo>
                  <a:pt x="649" y="613"/>
                </a:lnTo>
                <a:lnTo>
                  <a:pt x="648" y="613"/>
                </a:lnTo>
                <a:lnTo>
                  <a:pt x="648" y="613"/>
                </a:lnTo>
                <a:lnTo>
                  <a:pt x="655" y="591"/>
                </a:lnTo>
                <a:lnTo>
                  <a:pt x="655" y="591"/>
                </a:lnTo>
                <a:lnTo>
                  <a:pt x="649" y="602"/>
                </a:lnTo>
                <a:lnTo>
                  <a:pt x="649" y="602"/>
                </a:lnTo>
                <a:lnTo>
                  <a:pt x="649" y="598"/>
                </a:lnTo>
                <a:lnTo>
                  <a:pt x="651" y="593"/>
                </a:lnTo>
                <a:lnTo>
                  <a:pt x="651" y="593"/>
                </a:lnTo>
                <a:lnTo>
                  <a:pt x="646" y="606"/>
                </a:lnTo>
                <a:lnTo>
                  <a:pt x="646" y="606"/>
                </a:lnTo>
                <a:lnTo>
                  <a:pt x="644" y="607"/>
                </a:lnTo>
                <a:lnTo>
                  <a:pt x="642" y="606"/>
                </a:lnTo>
                <a:lnTo>
                  <a:pt x="644" y="602"/>
                </a:lnTo>
                <a:lnTo>
                  <a:pt x="644" y="602"/>
                </a:lnTo>
                <a:lnTo>
                  <a:pt x="648" y="593"/>
                </a:lnTo>
                <a:lnTo>
                  <a:pt x="648" y="593"/>
                </a:lnTo>
                <a:lnTo>
                  <a:pt x="635" y="613"/>
                </a:lnTo>
                <a:lnTo>
                  <a:pt x="635" y="613"/>
                </a:lnTo>
                <a:lnTo>
                  <a:pt x="625" y="624"/>
                </a:lnTo>
                <a:lnTo>
                  <a:pt x="624" y="626"/>
                </a:lnTo>
                <a:lnTo>
                  <a:pt x="622" y="626"/>
                </a:lnTo>
                <a:lnTo>
                  <a:pt x="622" y="626"/>
                </a:lnTo>
                <a:lnTo>
                  <a:pt x="620" y="624"/>
                </a:lnTo>
                <a:lnTo>
                  <a:pt x="618" y="624"/>
                </a:lnTo>
                <a:lnTo>
                  <a:pt x="616" y="626"/>
                </a:lnTo>
                <a:lnTo>
                  <a:pt x="616" y="626"/>
                </a:lnTo>
                <a:lnTo>
                  <a:pt x="616" y="622"/>
                </a:lnTo>
                <a:lnTo>
                  <a:pt x="614" y="622"/>
                </a:lnTo>
                <a:lnTo>
                  <a:pt x="611" y="626"/>
                </a:lnTo>
                <a:lnTo>
                  <a:pt x="609" y="626"/>
                </a:lnTo>
                <a:lnTo>
                  <a:pt x="607" y="626"/>
                </a:lnTo>
                <a:lnTo>
                  <a:pt x="607" y="626"/>
                </a:lnTo>
                <a:lnTo>
                  <a:pt x="609" y="622"/>
                </a:lnTo>
                <a:lnTo>
                  <a:pt x="609" y="622"/>
                </a:lnTo>
                <a:lnTo>
                  <a:pt x="602" y="626"/>
                </a:lnTo>
                <a:lnTo>
                  <a:pt x="602" y="626"/>
                </a:lnTo>
                <a:lnTo>
                  <a:pt x="598" y="626"/>
                </a:lnTo>
                <a:lnTo>
                  <a:pt x="594" y="628"/>
                </a:lnTo>
                <a:lnTo>
                  <a:pt x="594" y="628"/>
                </a:lnTo>
                <a:lnTo>
                  <a:pt x="598" y="622"/>
                </a:lnTo>
                <a:lnTo>
                  <a:pt x="598" y="622"/>
                </a:lnTo>
                <a:lnTo>
                  <a:pt x="596" y="622"/>
                </a:lnTo>
                <a:lnTo>
                  <a:pt x="590" y="624"/>
                </a:lnTo>
                <a:lnTo>
                  <a:pt x="589" y="624"/>
                </a:lnTo>
                <a:lnTo>
                  <a:pt x="589" y="624"/>
                </a:lnTo>
                <a:lnTo>
                  <a:pt x="590" y="618"/>
                </a:lnTo>
                <a:lnTo>
                  <a:pt x="590" y="618"/>
                </a:lnTo>
                <a:lnTo>
                  <a:pt x="589" y="620"/>
                </a:lnTo>
                <a:lnTo>
                  <a:pt x="587" y="620"/>
                </a:lnTo>
                <a:lnTo>
                  <a:pt x="587" y="620"/>
                </a:lnTo>
                <a:lnTo>
                  <a:pt x="590" y="615"/>
                </a:lnTo>
                <a:lnTo>
                  <a:pt x="590" y="615"/>
                </a:lnTo>
                <a:lnTo>
                  <a:pt x="587" y="617"/>
                </a:lnTo>
                <a:lnTo>
                  <a:pt x="587" y="617"/>
                </a:lnTo>
                <a:lnTo>
                  <a:pt x="589" y="615"/>
                </a:lnTo>
                <a:lnTo>
                  <a:pt x="589" y="613"/>
                </a:lnTo>
                <a:lnTo>
                  <a:pt x="589" y="613"/>
                </a:lnTo>
                <a:lnTo>
                  <a:pt x="581" y="617"/>
                </a:lnTo>
                <a:lnTo>
                  <a:pt x="581" y="617"/>
                </a:lnTo>
                <a:lnTo>
                  <a:pt x="579" y="615"/>
                </a:lnTo>
                <a:lnTo>
                  <a:pt x="578" y="613"/>
                </a:lnTo>
                <a:lnTo>
                  <a:pt x="576" y="613"/>
                </a:lnTo>
                <a:lnTo>
                  <a:pt x="570" y="615"/>
                </a:lnTo>
                <a:lnTo>
                  <a:pt x="570" y="615"/>
                </a:lnTo>
                <a:lnTo>
                  <a:pt x="570" y="611"/>
                </a:lnTo>
                <a:lnTo>
                  <a:pt x="570" y="609"/>
                </a:lnTo>
                <a:lnTo>
                  <a:pt x="568" y="607"/>
                </a:lnTo>
                <a:lnTo>
                  <a:pt x="568" y="607"/>
                </a:lnTo>
                <a:lnTo>
                  <a:pt x="567" y="606"/>
                </a:lnTo>
                <a:lnTo>
                  <a:pt x="567" y="604"/>
                </a:lnTo>
                <a:lnTo>
                  <a:pt x="568" y="600"/>
                </a:lnTo>
                <a:lnTo>
                  <a:pt x="568" y="600"/>
                </a:lnTo>
                <a:lnTo>
                  <a:pt x="563" y="600"/>
                </a:lnTo>
                <a:lnTo>
                  <a:pt x="563" y="600"/>
                </a:lnTo>
                <a:lnTo>
                  <a:pt x="565" y="598"/>
                </a:lnTo>
                <a:lnTo>
                  <a:pt x="565" y="598"/>
                </a:lnTo>
                <a:lnTo>
                  <a:pt x="559" y="600"/>
                </a:lnTo>
                <a:lnTo>
                  <a:pt x="559" y="600"/>
                </a:lnTo>
                <a:lnTo>
                  <a:pt x="559" y="598"/>
                </a:lnTo>
                <a:lnTo>
                  <a:pt x="559" y="598"/>
                </a:lnTo>
                <a:lnTo>
                  <a:pt x="556" y="596"/>
                </a:lnTo>
                <a:lnTo>
                  <a:pt x="552" y="596"/>
                </a:lnTo>
                <a:lnTo>
                  <a:pt x="552" y="595"/>
                </a:lnTo>
                <a:lnTo>
                  <a:pt x="554" y="593"/>
                </a:lnTo>
                <a:lnTo>
                  <a:pt x="554" y="593"/>
                </a:lnTo>
                <a:lnTo>
                  <a:pt x="548" y="595"/>
                </a:lnTo>
                <a:lnTo>
                  <a:pt x="548" y="595"/>
                </a:lnTo>
                <a:lnTo>
                  <a:pt x="552" y="589"/>
                </a:lnTo>
                <a:lnTo>
                  <a:pt x="554" y="585"/>
                </a:lnTo>
                <a:lnTo>
                  <a:pt x="550" y="584"/>
                </a:lnTo>
                <a:lnTo>
                  <a:pt x="544" y="582"/>
                </a:lnTo>
                <a:lnTo>
                  <a:pt x="544" y="582"/>
                </a:lnTo>
                <a:lnTo>
                  <a:pt x="548" y="580"/>
                </a:lnTo>
                <a:lnTo>
                  <a:pt x="546" y="578"/>
                </a:lnTo>
                <a:lnTo>
                  <a:pt x="543" y="576"/>
                </a:lnTo>
                <a:lnTo>
                  <a:pt x="541" y="574"/>
                </a:lnTo>
                <a:lnTo>
                  <a:pt x="541" y="574"/>
                </a:lnTo>
                <a:lnTo>
                  <a:pt x="543" y="571"/>
                </a:lnTo>
                <a:lnTo>
                  <a:pt x="544" y="571"/>
                </a:lnTo>
                <a:lnTo>
                  <a:pt x="544" y="569"/>
                </a:lnTo>
                <a:lnTo>
                  <a:pt x="544" y="569"/>
                </a:lnTo>
                <a:lnTo>
                  <a:pt x="543" y="567"/>
                </a:lnTo>
                <a:lnTo>
                  <a:pt x="543" y="565"/>
                </a:lnTo>
                <a:lnTo>
                  <a:pt x="543" y="565"/>
                </a:lnTo>
                <a:lnTo>
                  <a:pt x="543" y="563"/>
                </a:lnTo>
                <a:lnTo>
                  <a:pt x="543" y="563"/>
                </a:lnTo>
                <a:lnTo>
                  <a:pt x="543" y="563"/>
                </a:lnTo>
                <a:lnTo>
                  <a:pt x="543" y="563"/>
                </a:lnTo>
                <a:lnTo>
                  <a:pt x="539" y="561"/>
                </a:lnTo>
                <a:lnTo>
                  <a:pt x="535" y="558"/>
                </a:lnTo>
                <a:lnTo>
                  <a:pt x="535" y="558"/>
                </a:lnTo>
                <a:lnTo>
                  <a:pt x="535" y="554"/>
                </a:lnTo>
                <a:lnTo>
                  <a:pt x="535" y="554"/>
                </a:lnTo>
                <a:lnTo>
                  <a:pt x="535" y="554"/>
                </a:lnTo>
                <a:lnTo>
                  <a:pt x="535" y="552"/>
                </a:lnTo>
                <a:lnTo>
                  <a:pt x="535" y="552"/>
                </a:lnTo>
                <a:lnTo>
                  <a:pt x="535" y="552"/>
                </a:lnTo>
                <a:lnTo>
                  <a:pt x="535" y="552"/>
                </a:lnTo>
                <a:lnTo>
                  <a:pt x="535" y="556"/>
                </a:lnTo>
                <a:lnTo>
                  <a:pt x="535" y="556"/>
                </a:lnTo>
                <a:lnTo>
                  <a:pt x="535" y="556"/>
                </a:lnTo>
                <a:lnTo>
                  <a:pt x="535" y="556"/>
                </a:lnTo>
                <a:lnTo>
                  <a:pt x="535" y="556"/>
                </a:lnTo>
                <a:lnTo>
                  <a:pt x="535" y="556"/>
                </a:lnTo>
                <a:lnTo>
                  <a:pt x="535" y="556"/>
                </a:lnTo>
                <a:lnTo>
                  <a:pt x="535" y="556"/>
                </a:lnTo>
                <a:lnTo>
                  <a:pt x="537" y="556"/>
                </a:lnTo>
                <a:lnTo>
                  <a:pt x="535" y="556"/>
                </a:lnTo>
                <a:lnTo>
                  <a:pt x="535" y="556"/>
                </a:lnTo>
                <a:lnTo>
                  <a:pt x="532" y="556"/>
                </a:lnTo>
                <a:lnTo>
                  <a:pt x="532" y="556"/>
                </a:lnTo>
                <a:lnTo>
                  <a:pt x="533" y="556"/>
                </a:lnTo>
                <a:lnTo>
                  <a:pt x="533" y="556"/>
                </a:lnTo>
                <a:lnTo>
                  <a:pt x="526" y="554"/>
                </a:lnTo>
                <a:lnTo>
                  <a:pt x="526" y="554"/>
                </a:lnTo>
                <a:lnTo>
                  <a:pt x="526" y="554"/>
                </a:lnTo>
                <a:lnTo>
                  <a:pt x="530" y="554"/>
                </a:lnTo>
                <a:lnTo>
                  <a:pt x="530" y="554"/>
                </a:lnTo>
                <a:lnTo>
                  <a:pt x="524" y="552"/>
                </a:lnTo>
                <a:lnTo>
                  <a:pt x="524" y="552"/>
                </a:lnTo>
                <a:lnTo>
                  <a:pt x="524" y="552"/>
                </a:lnTo>
                <a:lnTo>
                  <a:pt x="524" y="552"/>
                </a:lnTo>
                <a:lnTo>
                  <a:pt x="526" y="552"/>
                </a:lnTo>
                <a:lnTo>
                  <a:pt x="526" y="552"/>
                </a:lnTo>
                <a:lnTo>
                  <a:pt x="522" y="549"/>
                </a:lnTo>
                <a:lnTo>
                  <a:pt x="522" y="549"/>
                </a:lnTo>
                <a:lnTo>
                  <a:pt x="524" y="549"/>
                </a:lnTo>
                <a:lnTo>
                  <a:pt x="524" y="549"/>
                </a:lnTo>
                <a:lnTo>
                  <a:pt x="521" y="545"/>
                </a:lnTo>
                <a:lnTo>
                  <a:pt x="521" y="543"/>
                </a:lnTo>
                <a:lnTo>
                  <a:pt x="521" y="539"/>
                </a:lnTo>
                <a:lnTo>
                  <a:pt x="521" y="539"/>
                </a:lnTo>
                <a:lnTo>
                  <a:pt x="519" y="536"/>
                </a:lnTo>
                <a:lnTo>
                  <a:pt x="521" y="538"/>
                </a:lnTo>
                <a:lnTo>
                  <a:pt x="521" y="538"/>
                </a:lnTo>
                <a:lnTo>
                  <a:pt x="517" y="528"/>
                </a:lnTo>
                <a:lnTo>
                  <a:pt x="517" y="528"/>
                </a:lnTo>
                <a:lnTo>
                  <a:pt x="519" y="527"/>
                </a:lnTo>
                <a:lnTo>
                  <a:pt x="521" y="528"/>
                </a:lnTo>
                <a:lnTo>
                  <a:pt x="521" y="528"/>
                </a:lnTo>
                <a:lnTo>
                  <a:pt x="521" y="523"/>
                </a:lnTo>
                <a:lnTo>
                  <a:pt x="522" y="517"/>
                </a:lnTo>
                <a:lnTo>
                  <a:pt x="526" y="514"/>
                </a:lnTo>
                <a:lnTo>
                  <a:pt x="530" y="512"/>
                </a:lnTo>
                <a:lnTo>
                  <a:pt x="532" y="510"/>
                </a:lnTo>
                <a:lnTo>
                  <a:pt x="532" y="510"/>
                </a:lnTo>
                <a:lnTo>
                  <a:pt x="532" y="510"/>
                </a:lnTo>
                <a:lnTo>
                  <a:pt x="532" y="510"/>
                </a:lnTo>
                <a:lnTo>
                  <a:pt x="532" y="510"/>
                </a:lnTo>
                <a:lnTo>
                  <a:pt x="532" y="508"/>
                </a:lnTo>
                <a:lnTo>
                  <a:pt x="532" y="508"/>
                </a:lnTo>
                <a:lnTo>
                  <a:pt x="532" y="508"/>
                </a:lnTo>
                <a:lnTo>
                  <a:pt x="533" y="508"/>
                </a:lnTo>
                <a:lnTo>
                  <a:pt x="535" y="508"/>
                </a:lnTo>
                <a:lnTo>
                  <a:pt x="537" y="508"/>
                </a:lnTo>
                <a:lnTo>
                  <a:pt x="537" y="508"/>
                </a:lnTo>
                <a:lnTo>
                  <a:pt x="535" y="471"/>
                </a:lnTo>
                <a:lnTo>
                  <a:pt x="535" y="471"/>
                </a:lnTo>
                <a:lnTo>
                  <a:pt x="535" y="469"/>
                </a:lnTo>
                <a:lnTo>
                  <a:pt x="535" y="469"/>
                </a:lnTo>
                <a:lnTo>
                  <a:pt x="535" y="466"/>
                </a:lnTo>
                <a:lnTo>
                  <a:pt x="535" y="468"/>
                </a:lnTo>
                <a:lnTo>
                  <a:pt x="535" y="468"/>
                </a:lnTo>
                <a:lnTo>
                  <a:pt x="535" y="468"/>
                </a:lnTo>
                <a:lnTo>
                  <a:pt x="535" y="468"/>
                </a:lnTo>
                <a:lnTo>
                  <a:pt x="535" y="468"/>
                </a:lnTo>
                <a:lnTo>
                  <a:pt x="535" y="468"/>
                </a:lnTo>
                <a:lnTo>
                  <a:pt x="535" y="468"/>
                </a:lnTo>
                <a:lnTo>
                  <a:pt x="535" y="468"/>
                </a:lnTo>
                <a:lnTo>
                  <a:pt x="535" y="468"/>
                </a:lnTo>
                <a:lnTo>
                  <a:pt x="535" y="468"/>
                </a:lnTo>
                <a:lnTo>
                  <a:pt x="535" y="468"/>
                </a:lnTo>
                <a:lnTo>
                  <a:pt x="537" y="468"/>
                </a:lnTo>
                <a:lnTo>
                  <a:pt x="537" y="468"/>
                </a:lnTo>
                <a:lnTo>
                  <a:pt x="548" y="460"/>
                </a:lnTo>
                <a:lnTo>
                  <a:pt x="548" y="460"/>
                </a:lnTo>
                <a:lnTo>
                  <a:pt x="557" y="457"/>
                </a:lnTo>
                <a:lnTo>
                  <a:pt x="565" y="455"/>
                </a:lnTo>
                <a:lnTo>
                  <a:pt x="565" y="455"/>
                </a:lnTo>
                <a:lnTo>
                  <a:pt x="559" y="458"/>
                </a:lnTo>
                <a:lnTo>
                  <a:pt x="559" y="458"/>
                </a:lnTo>
                <a:lnTo>
                  <a:pt x="561" y="458"/>
                </a:lnTo>
                <a:lnTo>
                  <a:pt x="561" y="458"/>
                </a:lnTo>
                <a:lnTo>
                  <a:pt x="563" y="457"/>
                </a:lnTo>
                <a:lnTo>
                  <a:pt x="570" y="455"/>
                </a:lnTo>
                <a:lnTo>
                  <a:pt x="570" y="455"/>
                </a:lnTo>
                <a:lnTo>
                  <a:pt x="568" y="455"/>
                </a:lnTo>
                <a:lnTo>
                  <a:pt x="570" y="455"/>
                </a:lnTo>
                <a:lnTo>
                  <a:pt x="578" y="455"/>
                </a:lnTo>
                <a:lnTo>
                  <a:pt x="578" y="455"/>
                </a:lnTo>
                <a:lnTo>
                  <a:pt x="578" y="457"/>
                </a:lnTo>
                <a:lnTo>
                  <a:pt x="578" y="457"/>
                </a:lnTo>
                <a:lnTo>
                  <a:pt x="581" y="457"/>
                </a:lnTo>
                <a:lnTo>
                  <a:pt x="581" y="457"/>
                </a:lnTo>
                <a:lnTo>
                  <a:pt x="585" y="455"/>
                </a:lnTo>
                <a:lnTo>
                  <a:pt x="590" y="455"/>
                </a:lnTo>
                <a:lnTo>
                  <a:pt x="590" y="455"/>
                </a:lnTo>
                <a:lnTo>
                  <a:pt x="589" y="457"/>
                </a:lnTo>
                <a:lnTo>
                  <a:pt x="590" y="458"/>
                </a:lnTo>
                <a:lnTo>
                  <a:pt x="590" y="458"/>
                </a:lnTo>
                <a:lnTo>
                  <a:pt x="590" y="460"/>
                </a:lnTo>
                <a:lnTo>
                  <a:pt x="590" y="460"/>
                </a:lnTo>
                <a:lnTo>
                  <a:pt x="594" y="460"/>
                </a:lnTo>
                <a:lnTo>
                  <a:pt x="598" y="462"/>
                </a:lnTo>
                <a:lnTo>
                  <a:pt x="598" y="464"/>
                </a:lnTo>
                <a:lnTo>
                  <a:pt x="596" y="464"/>
                </a:lnTo>
                <a:lnTo>
                  <a:pt x="596" y="464"/>
                </a:lnTo>
                <a:lnTo>
                  <a:pt x="602" y="464"/>
                </a:lnTo>
                <a:lnTo>
                  <a:pt x="605" y="464"/>
                </a:lnTo>
                <a:lnTo>
                  <a:pt x="605" y="464"/>
                </a:lnTo>
                <a:lnTo>
                  <a:pt x="607" y="464"/>
                </a:lnTo>
                <a:lnTo>
                  <a:pt x="607" y="464"/>
                </a:lnTo>
                <a:lnTo>
                  <a:pt x="607" y="466"/>
                </a:lnTo>
                <a:lnTo>
                  <a:pt x="607" y="466"/>
                </a:lnTo>
                <a:lnTo>
                  <a:pt x="609" y="468"/>
                </a:lnTo>
                <a:lnTo>
                  <a:pt x="609" y="469"/>
                </a:lnTo>
                <a:lnTo>
                  <a:pt x="609" y="469"/>
                </a:lnTo>
                <a:lnTo>
                  <a:pt x="609" y="469"/>
                </a:lnTo>
                <a:lnTo>
                  <a:pt x="609" y="469"/>
                </a:lnTo>
                <a:lnTo>
                  <a:pt x="609" y="468"/>
                </a:lnTo>
                <a:lnTo>
                  <a:pt x="609" y="468"/>
                </a:lnTo>
                <a:lnTo>
                  <a:pt x="609" y="468"/>
                </a:lnTo>
                <a:lnTo>
                  <a:pt x="609" y="468"/>
                </a:lnTo>
                <a:lnTo>
                  <a:pt x="609" y="468"/>
                </a:lnTo>
                <a:lnTo>
                  <a:pt x="609" y="468"/>
                </a:lnTo>
                <a:lnTo>
                  <a:pt x="609" y="468"/>
                </a:lnTo>
                <a:lnTo>
                  <a:pt x="609" y="468"/>
                </a:lnTo>
                <a:lnTo>
                  <a:pt x="609" y="468"/>
                </a:lnTo>
                <a:lnTo>
                  <a:pt x="609" y="468"/>
                </a:lnTo>
                <a:lnTo>
                  <a:pt x="609" y="468"/>
                </a:lnTo>
                <a:lnTo>
                  <a:pt x="605" y="469"/>
                </a:lnTo>
                <a:lnTo>
                  <a:pt x="605" y="469"/>
                </a:lnTo>
                <a:lnTo>
                  <a:pt x="616" y="469"/>
                </a:lnTo>
                <a:lnTo>
                  <a:pt x="616" y="469"/>
                </a:lnTo>
                <a:lnTo>
                  <a:pt x="611" y="469"/>
                </a:lnTo>
                <a:lnTo>
                  <a:pt x="611" y="469"/>
                </a:lnTo>
                <a:lnTo>
                  <a:pt x="624" y="471"/>
                </a:lnTo>
                <a:lnTo>
                  <a:pt x="624" y="471"/>
                </a:lnTo>
                <a:lnTo>
                  <a:pt x="636" y="475"/>
                </a:lnTo>
                <a:lnTo>
                  <a:pt x="636" y="475"/>
                </a:lnTo>
                <a:lnTo>
                  <a:pt x="635" y="475"/>
                </a:lnTo>
                <a:lnTo>
                  <a:pt x="636" y="477"/>
                </a:lnTo>
                <a:lnTo>
                  <a:pt x="644" y="481"/>
                </a:lnTo>
                <a:lnTo>
                  <a:pt x="644" y="481"/>
                </a:lnTo>
                <a:lnTo>
                  <a:pt x="644" y="482"/>
                </a:lnTo>
                <a:lnTo>
                  <a:pt x="644" y="482"/>
                </a:lnTo>
                <a:lnTo>
                  <a:pt x="644" y="484"/>
                </a:lnTo>
                <a:lnTo>
                  <a:pt x="644" y="486"/>
                </a:lnTo>
                <a:lnTo>
                  <a:pt x="644" y="486"/>
                </a:lnTo>
                <a:lnTo>
                  <a:pt x="648" y="490"/>
                </a:lnTo>
                <a:lnTo>
                  <a:pt x="649" y="492"/>
                </a:lnTo>
                <a:lnTo>
                  <a:pt x="649" y="493"/>
                </a:lnTo>
                <a:lnTo>
                  <a:pt x="649" y="493"/>
                </a:lnTo>
                <a:lnTo>
                  <a:pt x="646" y="493"/>
                </a:lnTo>
                <a:lnTo>
                  <a:pt x="644" y="493"/>
                </a:lnTo>
                <a:lnTo>
                  <a:pt x="644" y="493"/>
                </a:lnTo>
                <a:lnTo>
                  <a:pt x="644" y="493"/>
                </a:lnTo>
                <a:lnTo>
                  <a:pt x="646" y="497"/>
                </a:lnTo>
                <a:lnTo>
                  <a:pt x="649" y="499"/>
                </a:lnTo>
                <a:lnTo>
                  <a:pt x="649" y="499"/>
                </a:lnTo>
                <a:lnTo>
                  <a:pt x="648" y="508"/>
                </a:lnTo>
                <a:lnTo>
                  <a:pt x="648" y="515"/>
                </a:lnTo>
                <a:lnTo>
                  <a:pt x="649" y="523"/>
                </a:lnTo>
                <a:lnTo>
                  <a:pt x="649" y="523"/>
                </a:lnTo>
                <a:lnTo>
                  <a:pt x="648" y="517"/>
                </a:lnTo>
                <a:lnTo>
                  <a:pt x="649" y="514"/>
                </a:lnTo>
                <a:lnTo>
                  <a:pt x="651" y="510"/>
                </a:lnTo>
                <a:lnTo>
                  <a:pt x="651" y="510"/>
                </a:lnTo>
                <a:lnTo>
                  <a:pt x="655" y="506"/>
                </a:lnTo>
                <a:lnTo>
                  <a:pt x="655" y="503"/>
                </a:lnTo>
                <a:lnTo>
                  <a:pt x="653" y="499"/>
                </a:lnTo>
                <a:lnTo>
                  <a:pt x="653" y="499"/>
                </a:lnTo>
                <a:lnTo>
                  <a:pt x="655" y="499"/>
                </a:lnTo>
                <a:lnTo>
                  <a:pt x="655" y="497"/>
                </a:lnTo>
                <a:lnTo>
                  <a:pt x="655" y="497"/>
                </a:lnTo>
                <a:lnTo>
                  <a:pt x="660" y="497"/>
                </a:lnTo>
                <a:lnTo>
                  <a:pt x="660" y="497"/>
                </a:lnTo>
                <a:lnTo>
                  <a:pt x="655" y="495"/>
                </a:lnTo>
                <a:lnTo>
                  <a:pt x="653" y="495"/>
                </a:lnTo>
                <a:lnTo>
                  <a:pt x="653" y="493"/>
                </a:lnTo>
                <a:lnTo>
                  <a:pt x="653" y="493"/>
                </a:lnTo>
                <a:lnTo>
                  <a:pt x="655" y="493"/>
                </a:lnTo>
                <a:lnTo>
                  <a:pt x="657" y="493"/>
                </a:lnTo>
                <a:lnTo>
                  <a:pt x="657" y="493"/>
                </a:lnTo>
                <a:lnTo>
                  <a:pt x="664" y="497"/>
                </a:lnTo>
                <a:lnTo>
                  <a:pt x="671" y="499"/>
                </a:lnTo>
                <a:lnTo>
                  <a:pt x="671" y="499"/>
                </a:lnTo>
                <a:lnTo>
                  <a:pt x="671" y="493"/>
                </a:lnTo>
                <a:lnTo>
                  <a:pt x="671" y="488"/>
                </a:lnTo>
                <a:lnTo>
                  <a:pt x="671" y="481"/>
                </a:lnTo>
                <a:lnTo>
                  <a:pt x="671" y="481"/>
                </a:lnTo>
                <a:lnTo>
                  <a:pt x="668" y="479"/>
                </a:lnTo>
                <a:lnTo>
                  <a:pt x="664" y="479"/>
                </a:lnTo>
                <a:lnTo>
                  <a:pt x="664" y="479"/>
                </a:lnTo>
                <a:lnTo>
                  <a:pt x="664" y="475"/>
                </a:lnTo>
                <a:lnTo>
                  <a:pt x="662" y="471"/>
                </a:lnTo>
                <a:lnTo>
                  <a:pt x="662" y="471"/>
                </a:lnTo>
                <a:lnTo>
                  <a:pt x="671" y="471"/>
                </a:lnTo>
                <a:lnTo>
                  <a:pt x="682" y="471"/>
                </a:lnTo>
                <a:lnTo>
                  <a:pt x="682" y="471"/>
                </a:lnTo>
                <a:lnTo>
                  <a:pt x="682" y="479"/>
                </a:lnTo>
                <a:lnTo>
                  <a:pt x="686" y="488"/>
                </a:lnTo>
                <a:lnTo>
                  <a:pt x="686" y="488"/>
                </a:lnTo>
                <a:lnTo>
                  <a:pt x="688" y="497"/>
                </a:lnTo>
                <a:lnTo>
                  <a:pt x="690" y="503"/>
                </a:lnTo>
                <a:lnTo>
                  <a:pt x="688" y="508"/>
                </a:lnTo>
                <a:lnTo>
                  <a:pt x="688" y="508"/>
                </a:lnTo>
                <a:lnTo>
                  <a:pt x="686" y="510"/>
                </a:lnTo>
                <a:lnTo>
                  <a:pt x="684" y="512"/>
                </a:lnTo>
                <a:lnTo>
                  <a:pt x="684" y="514"/>
                </a:lnTo>
                <a:lnTo>
                  <a:pt x="688" y="519"/>
                </a:lnTo>
                <a:lnTo>
                  <a:pt x="688" y="519"/>
                </a:lnTo>
                <a:lnTo>
                  <a:pt x="688" y="517"/>
                </a:lnTo>
                <a:lnTo>
                  <a:pt x="690" y="515"/>
                </a:lnTo>
                <a:lnTo>
                  <a:pt x="695" y="514"/>
                </a:lnTo>
                <a:lnTo>
                  <a:pt x="701" y="512"/>
                </a:lnTo>
                <a:lnTo>
                  <a:pt x="705" y="508"/>
                </a:lnTo>
                <a:lnTo>
                  <a:pt x="705" y="508"/>
                </a:lnTo>
                <a:lnTo>
                  <a:pt x="705" y="503"/>
                </a:lnTo>
                <a:lnTo>
                  <a:pt x="703" y="497"/>
                </a:lnTo>
                <a:lnTo>
                  <a:pt x="703" y="497"/>
                </a:lnTo>
                <a:lnTo>
                  <a:pt x="701" y="492"/>
                </a:lnTo>
                <a:lnTo>
                  <a:pt x="703" y="486"/>
                </a:lnTo>
                <a:lnTo>
                  <a:pt x="703" y="486"/>
                </a:lnTo>
                <a:lnTo>
                  <a:pt x="705" y="484"/>
                </a:lnTo>
                <a:lnTo>
                  <a:pt x="706" y="482"/>
                </a:lnTo>
                <a:lnTo>
                  <a:pt x="706" y="482"/>
                </a:lnTo>
                <a:lnTo>
                  <a:pt x="705" y="481"/>
                </a:lnTo>
                <a:lnTo>
                  <a:pt x="703" y="477"/>
                </a:lnTo>
                <a:lnTo>
                  <a:pt x="703" y="477"/>
                </a:lnTo>
                <a:lnTo>
                  <a:pt x="705" y="475"/>
                </a:lnTo>
                <a:lnTo>
                  <a:pt x="706" y="475"/>
                </a:lnTo>
                <a:lnTo>
                  <a:pt x="706" y="475"/>
                </a:lnTo>
                <a:lnTo>
                  <a:pt x="703" y="469"/>
                </a:lnTo>
                <a:lnTo>
                  <a:pt x="701" y="468"/>
                </a:lnTo>
                <a:lnTo>
                  <a:pt x="699" y="466"/>
                </a:lnTo>
                <a:lnTo>
                  <a:pt x="699" y="466"/>
                </a:lnTo>
                <a:lnTo>
                  <a:pt x="701" y="462"/>
                </a:lnTo>
                <a:lnTo>
                  <a:pt x="703" y="458"/>
                </a:lnTo>
                <a:lnTo>
                  <a:pt x="703" y="458"/>
                </a:lnTo>
                <a:lnTo>
                  <a:pt x="705" y="455"/>
                </a:lnTo>
                <a:lnTo>
                  <a:pt x="705" y="449"/>
                </a:lnTo>
                <a:lnTo>
                  <a:pt x="705" y="449"/>
                </a:lnTo>
                <a:lnTo>
                  <a:pt x="710" y="449"/>
                </a:lnTo>
                <a:lnTo>
                  <a:pt x="716" y="449"/>
                </a:lnTo>
                <a:lnTo>
                  <a:pt x="716" y="449"/>
                </a:lnTo>
                <a:lnTo>
                  <a:pt x="717" y="466"/>
                </a:lnTo>
                <a:lnTo>
                  <a:pt x="717" y="466"/>
                </a:lnTo>
                <a:lnTo>
                  <a:pt x="719" y="464"/>
                </a:lnTo>
                <a:lnTo>
                  <a:pt x="723" y="464"/>
                </a:lnTo>
                <a:lnTo>
                  <a:pt x="723" y="464"/>
                </a:lnTo>
                <a:lnTo>
                  <a:pt x="721" y="466"/>
                </a:lnTo>
                <a:lnTo>
                  <a:pt x="725" y="469"/>
                </a:lnTo>
                <a:lnTo>
                  <a:pt x="725" y="469"/>
                </a:lnTo>
                <a:lnTo>
                  <a:pt x="725" y="468"/>
                </a:lnTo>
                <a:lnTo>
                  <a:pt x="727" y="466"/>
                </a:lnTo>
                <a:lnTo>
                  <a:pt x="732" y="464"/>
                </a:lnTo>
                <a:lnTo>
                  <a:pt x="743" y="466"/>
                </a:lnTo>
                <a:lnTo>
                  <a:pt x="743" y="466"/>
                </a:lnTo>
                <a:lnTo>
                  <a:pt x="743" y="492"/>
                </a:lnTo>
                <a:lnTo>
                  <a:pt x="743" y="492"/>
                </a:lnTo>
                <a:lnTo>
                  <a:pt x="739" y="506"/>
                </a:lnTo>
                <a:lnTo>
                  <a:pt x="738" y="512"/>
                </a:lnTo>
                <a:lnTo>
                  <a:pt x="734" y="515"/>
                </a:lnTo>
                <a:lnTo>
                  <a:pt x="734" y="515"/>
                </a:lnTo>
                <a:lnTo>
                  <a:pt x="739" y="521"/>
                </a:lnTo>
                <a:lnTo>
                  <a:pt x="743" y="525"/>
                </a:lnTo>
                <a:lnTo>
                  <a:pt x="743" y="525"/>
                </a:lnTo>
                <a:lnTo>
                  <a:pt x="739" y="538"/>
                </a:lnTo>
                <a:lnTo>
                  <a:pt x="732" y="550"/>
                </a:lnTo>
                <a:lnTo>
                  <a:pt x="732" y="550"/>
                </a:lnTo>
                <a:lnTo>
                  <a:pt x="719" y="574"/>
                </a:lnTo>
                <a:lnTo>
                  <a:pt x="719" y="574"/>
                </a:lnTo>
                <a:lnTo>
                  <a:pt x="727" y="569"/>
                </a:lnTo>
                <a:lnTo>
                  <a:pt x="732" y="563"/>
                </a:lnTo>
                <a:lnTo>
                  <a:pt x="738" y="558"/>
                </a:lnTo>
                <a:lnTo>
                  <a:pt x="741" y="550"/>
                </a:lnTo>
                <a:lnTo>
                  <a:pt x="741" y="550"/>
                </a:lnTo>
                <a:lnTo>
                  <a:pt x="747" y="532"/>
                </a:lnTo>
                <a:lnTo>
                  <a:pt x="751" y="514"/>
                </a:lnTo>
                <a:lnTo>
                  <a:pt x="751" y="514"/>
                </a:lnTo>
                <a:lnTo>
                  <a:pt x="754" y="515"/>
                </a:lnTo>
                <a:lnTo>
                  <a:pt x="756" y="514"/>
                </a:lnTo>
                <a:lnTo>
                  <a:pt x="756" y="514"/>
                </a:lnTo>
                <a:lnTo>
                  <a:pt x="756" y="514"/>
                </a:lnTo>
                <a:lnTo>
                  <a:pt x="756" y="504"/>
                </a:lnTo>
                <a:lnTo>
                  <a:pt x="756" y="495"/>
                </a:lnTo>
                <a:lnTo>
                  <a:pt x="756" y="481"/>
                </a:lnTo>
                <a:lnTo>
                  <a:pt x="756" y="481"/>
                </a:lnTo>
                <a:lnTo>
                  <a:pt x="780" y="471"/>
                </a:lnTo>
                <a:lnTo>
                  <a:pt x="780" y="471"/>
                </a:lnTo>
                <a:lnTo>
                  <a:pt x="780" y="469"/>
                </a:lnTo>
                <a:lnTo>
                  <a:pt x="780" y="468"/>
                </a:lnTo>
                <a:lnTo>
                  <a:pt x="780" y="468"/>
                </a:lnTo>
                <a:lnTo>
                  <a:pt x="780" y="468"/>
                </a:lnTo>
                <a:lnTo>
                  <a:pt x="780" y="468"/>
                </a:lnTo>
                <a:lnTo>
                  <a:pt x="780" y="468"/>
                </a:lnTo>
                <a:lnTo>
                  <a:pt x="780" y="466"/>
                </a:lnTo>
                <a:lnTo>
                  <a:pt x="780" y="466"/>
                </a:lnTo>
                <a:lnTo>
                  <a:pt x="780" y="466"/>
                </a:lnTo>
                <a:lnTo>
                  <a:pt x="780" y="462"/>
                </a:lnTo>
                <a:lnTo>
                  <a:pt x="780" y="462"/>
                </a:lnTo>
                <a:lnTo>
                  <a:pt x="782" y="453"/>
                </a:lnTo>
                <a:lnTo>
                  <a:pt x="782" y="453"/>
                </a:lnTo>
                <a:lnTo>
                  <a:pt x="789" y="435"/>
                </a:lnTo>
                <a:lnTo>
                  <a:pt x="789" y="435"/>
                </a:lnTo>
                <a:lnTo>
                  <a:pt x="793" y="425"/>
                </a:lnTo>
                <a:lnTo>
                  <a:pt x="797" y="416"/>
                </a:lnTo>
                <a:lnTo>
                  <a:pt x="797" y="405"/>
                </a:lnTo>
                <a:lnTo>
                  <a:pt x="797" y="396"/>
                </a:lnTo>
                <a:lnTo>
                  <a:pt x="797" y="396"/>
                </a:lnTo>
                <a:lnTo>
                  <a:pt x="802" y="392"/>
                </a:lnTo>
                <a:lnTo>
                  <a:pt x="806" y="390"/>
                </a:lnTo>
                <a:lnTo>
                  <a:pt x="806" y="390"/>
                </a:lnTo>
                <a:lnTo>
                  <a:pt x="813" y="390"/>
                </a:lnTo>
                <a:lnTo>
                  <a:pt x="820" y="392"/>
                </a:lnTo>
                <a:lnTo>
                  <a:pt x="820" y="392"/>
                </a:lnTo>
                <a:lnTo>
                  <a:pt x="824" y="400"/>
                </a:lnTo>
                <a:lnTo>
                  <a:pt x="824" y="403"/>
                </a:lnTo>
                <a:lnTo>
                  <a:pt x="824" y="407"/>
                </a:lnTo>
                <a:lnTo>
                  <a:pt x="824" y="407"/>
                </a:lnTo>
                <a:lnTo>
                  <a:pt x="830" y="416"/>
                </a:lnTo>
                <a:lnTo>
                  <a:pt x="833" y="425"/>
                </a:lnTo>
                <a:lnTo>
                  <a:pt x="837" y="436"/>
                </a:lnTo>
                <a:lnTo>
                  <a:pt x="839" y="449"/>
                </a:lnTo>
                <a:lnTo>
                  <a:pt x="839" y="449"/>
                </a:lnTo>
                <a:lnTo>
                  <a:pt x="839" y="462"/>
                </a:lnTo>
                <a:lnTo>
                  <a:pt x="839" y="466"/>
                </a:lnTo>
                <a:lnTo>
                  <a:pt x="839" y="475"/>
                </a:lnTo>
                <a:lnTo>
                  <a:pt x="839" y="475"/>
                </a:lnTo>
                <a:lnTo>
                  <a:pt x="841" y="506"/>
                </a:lnTo>
                <a:lnTo>
                  <a:pt x="841" y="506"/>
                </a:lnTo>
                <a:lnTo>
                  <a:pt x="846" y="508"/>
                </a:lnTo>
                <a:lnTo>
                  <a:pt x="852" y="510"/>
                </a:lnTo>
                <a:lnTo>
                  <a:pt x="863" y="506"/>
                </a:lnTo>
                <a:lnTo>
                  <a:pt x="863" y="506"/>
                </a:lnTo>
                <a:lnTo>
                  <a:pt x="866" y="499"/>
                </a:lnTo>
                <a:lnTo>
                  <a:pt x="866" y="492"/>
                </a:lnTo>
                <a:lnTo>
                  <a:pt x="866" y="477"/>
                </a:lnTo>
                <a:lnTo>
                  <a:pt x="866" y="477"/>
                </a:lnTo>
                <a:lnTo>
                  <a:pt x="866" y="462"/>
                </a:lnTo>
                <a:lnTo>
                  <a:pt x="870" y="449"/>
                </a:lnTo>
                <a:lnTo>
                  <a:pt x="870" y="449"/>
                </a:lnTo>
                <a:lnTo>
                  <a:pt x="883" y="446"/>
                </a:lnTo>
                <a:lnTo>
                  <a:pt x="890" y="446"/>
                </a:lnTo>
                <a:lnTo>
                  <a:pt x="896" y="447"/>
                </a:lnTo>
                <a:lnTo>
                  <a:pt x="896" y="447"/>
                </a:lnTo>
                <a:lnTo>
                  <a:pt x="900" y="449"/>
                </a:lnTo>
                <a:lnTo>
                  <a:pt x="900" y="449"/>
                </a:lnTo>
                <a:lnTo>
                  <a:pt x="903" y="455"/>
                </a:lnTo>
                <a:lnTo>
                  <a:pt x="903" y="455"/>
                </a:lnTo>
                <a:lnTo>
                  <a:pt x="905" y="460"/>
                </a:lnTo>
                <a:lnTo>
                  <a:pt x="905" y="460"/>
                </a:lnTo>
                <a:lnTo>
                  <a:pt x="907" y="462"/>
                </a:lnTo>
                <a:lnTo>
                  <a:pt x="907" y="462"/>
                </a:lnTo>
                <a:lnTo>
                  <a:pt x="907" y="462"/>
                </a:lnTo>
                <a:lnTo>
                  <a:pt x="907" y="466"/>
                </a:lnTo>
                <a:lnTo>
                  <a:pt x="907" y="475"/>
                </a:lnTo>
                <a:lnTo>
                  <a:pt x="907" y="475"/>
                </a:lnTo>
                <a:lnTo>
                  <a:pt x="907" y="490"/>
                </a:lnTo>
                <a:lnTo>
                  <a:pt x="907" y="490"/>
                </a:lnTo>
                <a:lnTo>
                  <a:pt x="903" y="519"/>
                </a:lnTo>
                <a:lnTo>
                  <a:pt x="903" y="519"/>
                </a:lnTo>
                <a:lnTo>
                  <a:pt x="896" y="549"/>
                </a:lnTo>
                <a:lnTo>
                  <a:pt x="887" y="567"/>
                </a:lnTo>
                <a:lnTo>
                  <a:pt x="887" y="567"/>
                </a:lnTo>
                <a:lnTo>
                  <a:pt x="883" y="585"/>
                </a:lnTo>
                <a:lnTo>
                  <a:pt x="877" y="602"/>
                </a:lnTo>
                <a:lnTo>
                  <a:pt x="870" y="618"/>
                </a:lnTo>
                <a:lnTo>
                  <a:pt x="863" y="635"/>
                </a:lnTo>
                <a:lnTo>
                  <a:pt x="854" y="650"/>
                </a:lnTo>
                <a:lnTo>
                  <a:pt x="843" y="664"/>
                </a:lnTo>
                <a:lnTo>
                  <a:pt x="831" y="679"/>
                </a:lnTo>
                <a:lnTo>
                  <a:pt x="820" y="694"/>
                </a:lnTo>
                <a:lnTo>
                  <a:pt x="820" y="694"/>
                </a:lnTo>
                <a:lnTo>
                  <a:pt x="793" y="718"/>
                </a:lnTo>
                <a:lnTo>
                  <a:pt x="763" y="740"/>
                </a:lnTo>
                <a:lnTo>
                  <a:pt x="732" y="760"/>
                </a:lnTo>
                <a:lnTo>
                  <a:pt x="699" y="777"/>
                </a:lnTo>
                <a:lnTo>
                  <a:pt x="699" y="777"/>
                </a:lnTo>
                <a:lnTo>
                  <a:pt x="719" y="771"/>
                </a:lnTo>
                <a:lnTo>
                  <a:pt x="738" y="762"/>
                </a:lnTo>
                <a:lnTo>
                  <a:pt x="754" y="753"/>
                </a:lnTo>
                <a:lnTo>
                  <a:pt x="771" y="740"/>
                </a:lnTo>
                <a:lnTo>
                  <a:pt x="771" y="740"/>
                </a:lnTo>
                <a:lnTo>
                  <a:pt x="802" y="716"/>
                </a:lnTo>
                <a:lnTo>
                  <a:pt x="831" y="692"/>
                </a:lnTo>
                <a:lnTo>
                  <a:pt x="831" y="692"/>
                </a:lnTo>
                <a:lnTo>
                  <a:pt x="830" y="688"/>
                </a:lnTo>
                <a:lnTo>
                  <a:pt x="831" y="685"/>
                </a:lnTo>
                <a:lnTo>
                  <a:pt x="831" y="685"/>
                </a:lnTo>
                <a:lnTo>
                  <a:pt x="844" y="672"/>
                </a:lnTo>
                <a:lnTo>
                  <a:pt x="855" y="657"/>
                </a:lnTo>
                <a:lnTo>
                  <a:pt x="866" y="641"/>
                </a:lnTo>
                <a:lnTo>
                  <a:pt x="876" y="624"/>
                </a:lnTo>
                <a:lnTo>
                  <a:pt x="876" y="624"/>
                </a:lnTo>
                <a:lnTo>
                  <a:pt x="885" y="607"/>
                </a:lnTo>
                <a:lnTo>
                  <a:pt x="890" y="591"/>
                </a:lnTo>
                <a:lnTo>
                  <a:pt x="896" y="572"/>
                </a:lnTo>
                <a:lnTo>
                  <a:pt x="898" y="558"/>
                </a:lnTo>
                <a:lnTo>
                  <a:pt x="898" y="558"/>
                </a:lnTo>
                <a:lnTo>
                  <a:pt x="903" y="550"/>
                </a:lnTo>
                <a:lnTo>
                  <a:pt x="907" y="543"/>
                </a:lnTo>
                <a:lnTo>
                  <a:pt x="911" y="534"/>
                </a:lnTo>
                <a:lnTo>
                  <a:pt x="912" y="523"/>
                </a:lnTo>
                <a:lnTo>
                  <a:pt x="912" y="523"/>
                </a:lnTo>
                <a:lnTo>
                  <a:pt x="914" y="504"/>
                </a:lnTo>
                <a:lnTo>
                  <a:pt x="916" y="495"/>
                </a:lnTo>
                <a:lnTo>
                  <a:pt x="922" y="488"/>
                </a:lnTo>
                <a:lnTo>
                  <a:pt x="922" y="488"/>
                </a:lnTo>
                <a:lnTo>
                  <a:pt x="927" y="492"/>
                </a:lnTo>
                <a:lnTo>
                  <a:pt x="934" y="495"/>
                </a:lnTo>
                <a:lnTo>
                  <a:pt x="938" y="499"/>
                </a:lnTo>
                <a:lnTo>
                  <a:pt x="942" y="504"/>
                </a:lnTo>
                <a:lnTo>
                  <a:pt x="947" y="517"/>
                </a:lnTo>
                <a:lnTo>
                  <a:pt x="949" y="534"/>
                </a:lnTo>
                <a:lnTo>
                  <a:pt x="949" y="534"/>
                </a:lnTo>
                <a:lnTo>
                  <a:pt x="953" y="517"/>
                </a:lnTo>
                <a:lnTo>
                  <a:pt x="957" y="503"/>
                </a:lnTo>
                <a:lnTo>
                  <a:pt x="960" y="488"/>
                </a:lnTo>
                <a:lnTo>
                  <a:pt x="962" y="475"/>
                </a:lnTo>
                <a:lnTo>
                  <a:pt x="962" y="475"/>
                </a:lnTo>
                <a:lnTo>
                  <a:pt x="962" y="468"/>
                </a:lnTo>
                <a:lnTo>
                  <a:pt x="962" y="464"/>
                </a:lnTo>
                <a:lnTo>
                  <a:pt x="962" y="464"/>
                </a:lnTo>
                <a:lnTo>
                  <a:pt x="962" y="464"/>
                </a:lnTo>
                <a:lnTo>
                  <a:pt x="962" y="464"/>
                </a:lnTo>
                <a:lnTo>
                  <a:pt x="962" y="462"/>
                </a:lnTo>
                <a:lnTo>
                  <a:pt x="962" y="460"/>
                </a:lnTo>
                <a:lnTo>
                  <a:pt x="960" y="453"/>
                </a:lnTo>
                <a:lnTo>
                  <a:pt x="960" y="447"/>
                </a:lnTo>
                <a:lnTo>
                  <a:pt x="960" y="447"/>
                </a:lnTo>
                <a:lnTo>
                  <a:pt x="960" y="442"/>
                </a:lnTo>
                <a:lnTo>
                  <a:pt x="960" y="442"/>
                </a:lnTo>
                <a:lnTo>
                  <a:pt x="960" y="435"/>
                </a:lnTo>
                <a:lnTo>
                  <a:pt x="960" y="435"/>
                </a:lnTo>
                <a:lnTo>
                  <a:pt x="964" y="435"/>
                </a:lnTo>
                <a:lnTo>
                  <a:pt x="966" y="435"/>
                </a:lnTo>
                <a:lnTo>
                  <a:pt x="966" y="433"/>
                </a:lnTo>
                <a:lnTo>
                  <a:pt x="966" y="433"/>
                </a:lnTo>
                <a:lnTo>
                  <a:pt x="966" y="435"/>
                </a:lnTo>
                <a:lnTo>
                  <a:pt x="966" y="431"/>
                </a:lnTo>
                <a:lnTo>
                  <a:pt x="964" y="423"/>
                </a:lnTo>
                <a:lnTo>
                  <a:pt x="964" y="423"/>
                </a:lnTo>
                <a:lnTo>
                  <a:pt x="960" y="418"/>
                </a:lnTo>
                <a:lnTo>
                  <a:pt x="958" y="412"/>
                </a:lnTo>
                <a:lnTo>
                  <a:pt x="958" y="412"/>
                </a:lnTo>
                <a:lnTo>
                  <a:pt x="960" y="401"/>
                </a:lnTo>
                <a:lnTo>
                  <a:pt x="962" y="396"/>
                </a:lnTo>
                <a:lnTo>
                  <a:pt x="962" y="396"/>
                </a:lnTo>
                <a:lnTo>
                  <a:pt x="960" y="383"/>
                </a:lnTo>
                <a:lnTo>
                  <a:pt x="958" y="370"/>
                </a:lnTo>
                <a:lnTo>
                  <a:pt x="951" y="346"/>
                </a:lnTo>
                <a:lnTo>
                  <a:pt x="951" y="346"/>
                </a:lnTo>
                <a:lnTo>
                  <a:pt x="944" y="322"/>
                </a:lnTo>
                <a:lnTo>
                  <a:pt x="934" y="298"/>
                </a:lnTo>
                <a:lnTo>
                  <a:pt x="934" y="298"/>
                </a:lnTo>
                <a:lnTo>
                  <a:pt x="931" y="287"/>
                </a:lnTo>
                <a:lnTo>
                  <a:pt x="931" y="287"/>
                </a:lnTo>
                <a:lnTo>
                  <a:pt x="931" y="286"/>
                </a:lnTo>
                <a:lnTo>
                  <a:pt x="933" y="284"/>
                </a:lnTo>
                <a:lnTo>
                  <a:pt x="934" y="284"/>
                </a:lnTo>
                <a:lnTo>
                  <a:pt x="934" y="280"/>
                </a:lnTo>
                <a:lnTo>
                  <a:pt x="934" y="280"/>
                </a:lnTo>
                <a:lnTo>
                  <a:pt x="933" y="280"/>
                </a:lnTo>
                <a:lnTo>
                  <a:pt x="931" y="280"/>
                </a:lnTo>
                <a:lnTo>
                  <a:pt x="931" y="278"/>
                </a:lnTo>
                <a:lnTo>
                  <a:pt x="929" y="278"/>
                </a:lnTo>
                <a:lnTo>
                  <a:pt x="929" y="278"/>
                </a:lnTo>
                <a:lnTo>
                  <a:pt x="922" y="258"/>
                </a:lnTo>
                <a:lnTo>
                  <a:pt x="911" y="240"/>
                </a:lnTo>
                <a:lnTo>
                  <a:pt x="911" y="240"/>
                </a:lnTo>
                <a:lnTo>
                  <a:pt x="883" y="195"/>
                </a:lnTo>
                <a:lnTo>
                  <a:pt x="883" y="195"/>
                </a:lnTo>
                <a:lnTo>
                  <a:pt x="866" y="175"/>
                </a:lnTo>
                <a:lnTo>
                  <a:pt x="852" y="159"/>
                </a:lnTo>
                <a:lnTo>
                  <a:pt x="852" y="159"/>
                </a:lnTo>
                <a:lnTo>
                  <a:pt x="852" y="155"/>
                </a:lnTo>
                <a:lnTo>
                  <a:pt x="854" y="153"/>
                </a:lnTo>
                <a:lnTo>
                  <a:pt x="854" y="151"/>
                </a:lnTo>
                <a:lnTo>
                  <a:pt x="852" y="148"/>
                </a:lnTo>
                <a:lnTo>
                  <a:pt x="852" y="148"/>
                </a:lnTo>
                <a:lnTo>
                  <a:pt x="828" y="122"/>
                </a:lnTo>
                <a:lnTo>
                  <a:pt x="798" y="96"/>
                </a:lnTo>
                <a:lnTo>
                  <a:pt x="767" y="72"/>
                </a:lnTo>
                <a:lnTo>
                  <a:pt x="734" y="52"/>
                </a:lnTo>
                <a:lnTo>
                  <a:pt x="734" y="52"/>
                </a:lnTo>
                <a:lnTo>
                  <a:pt x="732" y="50"/>
                </a:lnTo>
                <a:lnTo>
                  <a:pt x="732" y="48"/>
                </a:lnTo>
                <a:lnTo>
                  <a:pt x="732" y="45"/>
                </a:lnTo>
                <a:lnTo>
                  <a:pt x="730" y="43"/>
                </a:lnTo>
                <a:lnTo>
                  <a:pt x="730" y="43"/>
                </a:lnTo>
                <a:lnTo>
                  <a:pt x="727" y="43"/>
                </a:lnTo>
                <a:lnTo>
                  <a:pt x="723" y="43"/>
                </a:lnTo>
                <a:lnTo>
                  <a:pt x="721" y="45"/>
                </a:lnTo>
                <a:lnTo>
                  <a:pt x="717" y="45"/>
                </a:lnTo>
                <a:lnTo>
                  <a:pt x="717" y="45"/>
                </a:lnTo>
                <a:lnTo>
                  <a:pt x="712" y="39"/>
                </a:lnTo>
                <a:lnTo>
                  <a:pt x="710" y="32"/>
                </a:lnTo>
                <a:lnTo>
                  <a:pt x="710" y="32"/>
                </a:lnTo>
                <a:lnTo>
                  <a:pt x="690" y="22"/>
                </a:lnTo>
                <a:lnTo>
                  <a:pt x="668" y="15"/>
                </a:lnTo>
                <a:lnTo>
                  <a:pt x="644" y="8"/>
                </a:lnTo>
                <a:lnTo>
                  <a:pt x="620" y="4"/>
                </a:lnTo>
                <a:lnTo>
                  <a:pt x="620" y="4"/>
                </a:lnTo>
                <a:lnTo>
                  <a:pt x="596" y="2"/>
                </a:lnTo>
                <a:lnTo>
                  <a:pt x="574" y="0"/>
                </a:lnTo>
                <a:lnTo>
                  <a:pt x="574" y="0"/>
                </a:lnTo>
                <a:lnTo>
                  <a:pt x="550" y="0"/>
                </a:lnTo>
                <a:lnTo>
                  <a:pt x="537" y="0"/>
                </a:lnTo>
                <a:lnTo>
                  <a:pt x="535" y="0"/>
                </a:lnTo>
                <a:lnTo>
                  <a:pt x="535" y="0"/>
                </a:lnTo>
                <a:lnTo>
                  <a:pt x="535" y="0"/>
                </a:lnTo>
                <a:lnTo>
                  <a:pt x="532" y="2"/>
                </a:lnTo>
                <a:lnTo>
                  <a:pt x="532" y="2"/>
                </a:lnTo>
                <a:lnTo>
                  <a:pt x="532" y="2"/>
                </a:lnTo>
                <a:lnTo>
                  <a:pt x="530" y="2"/>
                </a:lnTo>
                <a:lnTo>
                  <a:pt x="528" y="2"/>
                </a:lnTo>
                <a:lnTo>
                  <a:pt x="528" y="2"/>
                </a:lnTo>
                <a:lnTo>
                  <a:pt x="493" y="4"/>
                </a:lnTo>
                <a:lnTo>
                  <a:pt x="458" y="10"/>
                </a:lnTo>
                <a:lnTo>
                  <a:pt x="425" y="15"/>
                </a:lnTo>
                <a:lnTo>
                  <a:pt x="392" y="24"/>
                </a:lnTo>
                <a:lnTo>
                  <a:pt x="392" y="24"/>
                </a:lnTo>
                <a:lnTo>
                  <a:pt x="368" y="33"/>
                </a:lnTo>
                <a:lnTo>
                  <a:pt x="346" y="45"/>
                </a:lnTo>
                <a:lnTo>
                  <a:pt x="324" y="54"/>
                </a:lnTo>
                <a:lnTo>
                  <a:pt x="302" y="63"/>
                </a:lnTo>
                <a:lnTo>
                  <a:pt x="302" y="63"/>
                </a:lnTo>
                <a:lnTo>
                  <a:pt x="252" y="94"/>
                </a:lnTo>
                <a:lnTo>
                  <a:pt x="228" y="111"/>
                </a:lnTo>
                <a:lnTo>
                  <a:pt x="206" y="127"/>
                </a:lnTo>
                <a:lnTo>
                  <a:pt x="206" y="127"/>
                </a:lnTo>
                <a:lnTo>
                  <a:pt x="173" y="155"/>
                </a:lnTo>
                <a:lnTo>
                  <a:pt x="158" y="168"/>
                </a:lnTo>
                <a:lnTo>
                  <a:pt x="145" y="183"/>
                </a:lnTo>
                <a:lnTo>
                  <a:pt x="145" y="183"/>
                </a:lnTo>
                <a:lnTo>
                  <a:pt x="143" y="188"/>
                </a:lnTo>
                <a:lnTo>
                  <a:pt x="140" y="195"/>
                </a:lnTo>
                <a:lnTo>
                  <a:pt x="140" y="195"/>
                </a:lnTo>
                <a:lnTo>
                  <a:pt x="136" y="199"/>
                </a:lnTo>
                <a:lnTo>
                  <a:pt x="131" y="201"/>
                </a:lnTo>
                <a:lnTo>
                  <a:pt x="127" y="203"/>
                </a:lnTo>
                <a:lnTo>
                  <a:pt x="121" y="206"/>
                </a:lnTo>
                <a:lnTo>
                  <a:pt x="121" y="206"/>
                </a:lnTo>
                <a:lnTo>
                  <a:pt x="114" y="219"/>
                </a:lnTo>
                <a:lnTo>
                  <a:pt x="107" y="232"/>
                </a:lnTo>
                <a:lnTo>
                  <a:pt x="101" y="245"/>
                </a:lnTo>
                <a:lnTo>
                  <a:pt x="94" y="256"/>
                </a:lnTo>
                <a:lnTo>
                  <a:pt x="94" y="256"/>
                </a:lnTo>
                <a:lnTo>
                  <a:pt x="75" y="282"/>
                </a:lnTo>
                <a:lnTo>
                  <a:pt x="59" y="308"/>
                </a:lnTo>
                <a:lnTo>
                  <a:pt x="59" y="308"/>
                </a:lnTo>
                <a:lnTo>
                  <a:pt x="55" y="317"/>
                </a:lnTo>
                <a:lnTo>
                  <a:pt x="53" y="324"/>
                </a:lnTo>
                <a:lnTo>
                  <a:pt x="51" y="333"/>
                </a:lnTo>
                <a:lnTo>
                  <a:pt x="50" y="343"/>
                </a:lnTo>
                <a:lnTo>
                  <a:pt x="50" y="343"/>
                </a:lnTo>
                <a:lnTo>
                  <a:pt x="48" y="346"/>
                </a:lnTo>
                <a:lnTo>
                  <a:pt x="42" y="352"/>
                </a:lnTo>
                <a:lnTo>
                  <a:pt x="39" y="357"/>
                </a:lnTo>
                <a:lnTo>
                  <a:pt x="37" y="363"/>
                </a:lnTo>
                <a:lnTo>
                  <a:pt x="37" y="363"/>
                </a:lnTo>
                <a:lnTo>
                  <a:pt x="31" y="378"/>
                </a:lnTo>
                <a:lnTo>
                  <a:pt x="29" y="394"/>
                </a:lnTo>
                <a:lnTo>
                  <a:pt x="26" y="411"/>
                </a:lnTo>
                <a:lnTo>
                  <a:pt x="22" y="427"/>
                </a:lnTo>
                <a:lnTo>
                  <a:pt x="22" y="427"/>
                </a:lnTo>
                <a:lnTo>
                  <a:pt x="17" y="447"/>
                </a:lnTo>
                <a:lnTo>
                  <a:pt x="9" y="468"/>
                </a:lnTo>
                <a:lnTo>
                  <a:pt x="5" y="488"/>
                </a:lnTo>
                <a:lnTo>
                  <a:pt x="5" y="499"/>
                </a:lnTo>
                <a:lnTo>
                  <a:pt x="7" y="510"/>
                </a:lnTo>
                <a:lnTo>
                  <a:pt x="7" y="510"/>
                </a:lnTo>
                <a:lnTo>
                  <a:pt x="4" y="534"/>
                </a:lnTo>
                <a:lnTo>
                  <a:pt x="4" y="534"/>
                </a:lnTo>
                <a:lnTo>
                  <a:pt x="2" y="547"/>
                </a:lnTo>
                <a:lnTo>
                  <a:pt x="2" y="554"/>
                </a:lnTo>
                <a:lnTo>
                  <a:pt x="2" y="554"/>
                </a:lnTo>
                <a:lnTo>
                  <a:pt x="2" y="560"/>
                </a:lnTo>
                <a:lnTo>
                  <a:pt x="2" y="561"/>
                </a:lnTo>
                <a:lnTo>
                  <a:pt x="2" y="561"/>
                </a:lnTo>
                <a:lnTo>
                  <a:pt x="2" y="578"/>
                </a:lnTo>
                <a:lnTo>
                  <a:pt x="2" y="578"/>
                </a:lnTo>
                <a:lnTo>
                  <a:pt x="4" y="591"/>
                </a:lnTo>
                <a:lnTo>
                  <a:pt x="4" y="591"/>
                </a:lnTo>
                <a:lnTo>
                  <a:pt x="5" y="600"/>
                </a:lnTo>
                <a:lnTo>
                  <a:pt x="5" y="600"/>
                </a:lnTo>
                <a:lnTo>
                  <a:pt x="2" y="607"/>
                </a:lnTo>
                <a:lnTo>
                  <a:pt x="0" y="617"/>
                </a:lnTo>
                <a:lnTo>
                  <a:pt x="0" y="624"/>
                </a:lnTo>
                <a:lnTo>
                  <a:pt x="2" y="631"/>
                </a:lnTo>
                <a:lnTo>
                  <a:pt x="7" y="648"/>
                </a:lnTo>
                <a:lnTo>
                  <a:pt x="9" y="655"/>
                </a:lnTo>
                <a:lnTo>
                  <a:pt x="9" y="664"/>
                </a:lnTo>
                <a:lnTo>
                  <a:pt x="9" y="664"/>
                </a:lnTo>
                <a:lnTo>
                  <a:pt x="9" y="668"/>
                </a:lnTo>
                <a:lnTo>
                  <a:pt x="7" y="672"/>
                </a:lnTo>
                <a:lnTo>
                  <a:pt x="7" y="672"/>
                </a:lnTo>
                <a:lnTo>
                  <a:pt x="7" y="685"/>
                </a:lnTo>
                <a:lnTo>
                  <a:pt x="9" y="698"/>
                </a:lnTo>
                <a:lnTo>
                  <a:pt x="13" y="712"/>
                </a:lnTo>
                <a:lnTo>
                  <a:pt x="17" y="723"/>
                </a:lnTo>
                <a:lnTo>
                  <a:pt x="17" y="723"/>
                </a:lnTo>
                <a:lnTo>
                  <a:pt x="28" y="749"/>
                </a:lnTo>
                <a:lnTo>
                  <a:pt x="29" y="760"/>
                </a:lnTo>
                <a:lnTo>
                  <a:pt x="31" y="771"/>
                </a:lnTo>
                <a:lnTo>
                  <a:pt x="31" y="771"/>
                </a:lnTo>
                <a:lnTo>
                  <a:pt x="35" y="775"/>
                </a:lnTo>
                <a:lnTo>
                  <a:pt x="37" y="777"/>
                </a:lnTo>
                <a:lnTo>
                  <a:pt x="39" y="784"/>
                </a:lnTo>
                <a:lnTo>
                  <a:pt x="39" y="793"/>
                </a:lnTo>
                <a:lnTo>
                  <a:pt x="39" y="801"/>
                </a:lnTo>
                <a:lnTo>
                  <a:pt x="39" y="801"/>
                </a:lnTo>
                <a:lnTo>
                  <a:pt x="40" y="808"/>
                </a:lnTo>
                <a:lnTo>
                  <a:pt x="46" y="815"/>
                </a:lnTo>
                <a:lnTo>
                  <a:pt x="50" y="821"/>
                </a:lnTo>
                <a:lnTo>
                  <a:pt x="53" y="828"/>
                </a:lnTo>
                <a:lnTo>
                  <a:pt x="53" y="828"/>
                </a:lnTo>
                <a:lnTo>
                  <a:pt x="55" y="832"/>
                </a:lnTo>
                <a:lnTo>
                  <a:pt x="55" y="837"/>
                </a:lnTo>
                <a:lnTo>
                  <a:pt x="55" y="837"/>
                </a:lnTo>
                <a:lnTo>
                  <a:pt x="59" y="845"/>
                </a:lnTo>
                <a:lnTo>
                  <a:pt x="63" y="852"/>
                </a:lnTo>
                <a:lnTo>
                  <a:pt x="74" y="865"/>
                </a:lnTo>
                <a:lnTo>
                  <a:pt x="74" y="865"/>
                </a:lnTo>
                <a:lnTo>
                  <a:pt x="77" y="871"/>
                </a:lnTo>
                <a:lnTo>
                  <a:pt x="79" y="876"/>
                </a:lnTo>
                <a:lnTo>
                  <a:pt x="83" y="891"/>
                </a:lnTo>
                <a:lnTo>
                  <a:pt x="88" y="904"/>
                </a:lnTo>
                <a:lnTo>
                  <a:pt x="92" y="909"/>
                </a:lnTo>
                <a:lnTo>
                  <a:pt x="97" y="915"/>
                </a:lnTo>
                <a:lnTo>
                  <a:pt x="97" y="915"/>
                </a:lnTo>
                <a:lnTo>
                  <a:pt x="101" y="928"/>
                </a:lnTo>
                <a:lnTo>
                  <a:pt x="105" y="942"/>
                </a:lnTo>
                <a:lnTo>
                  <a:pt x="114" y="953"/>
                </a:lnTo>
                <a:lnTo>
                  <a:pt x="118" y="959"/>
                </a:lnTo>
                <a:lnTo>
                  <a:pt x="125" y="962"/>
                </a:lnTo>
                <a:lnTo>
                  <a:pt x="125" y="962"/>
                </a:lnTo>
                <a:lnTo>
                  <a:pt x="129" y="974"/>
                </a:lnTo>
                <a:lnTo>
                  <a:pt x="134" y="985"/>
                </a:lnTo>
                <a:lnTo>
                  <a:pt x="142" y="994"/>
                </a:lnTo>
                <a:lnTo>
                  <a:pt x="149" y="1001"/>
                </a:lnTo>
                <a:lnTo>
                  <a:pt x="149" y="1001"/>
                </a:lnTo>
                <a:lnTo>
                  <a:pt x="166" y="1018"/>
                </a:lnTo>
                <a:lnTo>
                  <a:pt x="173" y="1025"/>
                </a:lnTo>
                <a:lnTo>
                  <a:pt x="180" y="1034"/>
                </a:lnTo>
                <a:lnTo>
                  <a:pt x="180" y="1034"/>
                </a:lnTo>
                <a:lnTo>
                  <a:pt x="188" y="1049"/>
                </a:lnTo>
                <a:lnTo>
                  <a:pt x="191" y="1054"/>
                </a:lnTo>
                <a:lnTo>
                  <a:pt x="195" y="1056"/>
                </a:lnTo>
                <a:lnTo>
                  <a:pt x="200" y="1058"/>
                </a:lnTo>
                <a:lnTo>
                  <a:pt x="200" y="1058"/>
                </a:lnTo>
                <a:lnTo>
                  <a:pt x="200" y="1062"/>
                </a:lnTo>
                <a:lnTo>
                  <a:pt x="202" y="1067"/>
                </a:lnTo>
                <a:lnTo>
                  <a:pt x="210" y="1073"/>
                </a:lnTo>
                <a:lnTo>
                  <a:pt x="224" y="1086"/>
                </a:lnTo>
                <a:lnTo>
                  <a:pt x="224" y="1086"/>
                </a:lnTo>
                <a:lnTo>
                  <a:pt x="237" y="1102"/>
                </a:lnTo>
                <a:lnTo>
                  <a:pt x="250" y="1119"/>
                </a:lnTo>
                <a:lnTo>
                  <a:pt x="250" y="1119"/>
                </a:lnTo>
                <a:lnTo>
                  <a:pt x="263" y="1128"/>
                </a:lnTo>
                <a:lnTo>
                  <a:pt x="276" y="1137"/>
                </a:lnTo>
                <a:lnTo>
                  <a:pt x="281" y="1143"/>
                </a:lnTo>
                <a:lnTo>
                  <a:pt x="287" y="1148"/>
                </a:lnTo>
                <a:lnTo>
                  <a:pt x="291" y="1156"/>
                </a:lnTo>
                <a:lnTo>
                  <a:pt x="292" y="1165"/>
                </a:lnTo>
                <a:lnTo>
                  <a:pt x="292" y="1165"/>
                </a:lnTo>
                <a:lnTo>
                  <a:pt x="289" y="1174"/>
                </a:lnTo>
                <a:lnTo>
                  <a:pt x="289" y="1178"/>
                </a:lnTo>
                <a:lnTo>
                  <a:pt x="291" y="1180"/>
                </a:lnTo>
                <a:lnTo>
                  <a:pt x="294" y="1180"/>
                </a:lnTo>
                <a:lnTo>
                  <a:pt x="302" y="1178"/>
                </a:lnTo>
                <a:lnTo>
                  <a:pt x="302" y="1178"/>
                </a:lnTo>
                <a:lnTo>
                  <a:pt x="316" y="1170"/>
                </a:lnTo>
                <a:lnTo>
                  <a:pt x="324" y="1170"/>
                </a:lnTo>
                <a:lnTo>
                  <a:pt x="327" y="1170"/>
                </a:lnTo>
                <a:lnTo>
                  <a:pt x="329" y="1172"/>
                </a:lnTo>
                <a:lnTo>
                  <a:pt x="329" y="1172"/>
                </a:lnTo>
                <a:lnTo>
                  <a:pt x="329" y="1181"/>
                </a:lnTo>
                <a:lnTo>
                  <a:pt x="329" y="1189"/>
                </a:lnTo>
                <a:lnTo>
                  <a:pt x="324" y="1209"/>
                </a:lnTo>
                <a:lnTo>
                  <a:pt x="324" y="1209"/>
                </a:lnTo>
                <a:lnTo>
                  <a:pt x="327" y="1213"/>
                </a:lnTo>
                <a:lnTo>
                  <a:pt x="331" y="1216"/>
                </a:lnTo>
                <a:lnTo>
                  <a:pt x="344" y="1218"/>
                </a:lnTo>
                <a:lnTo>
                  <a:pt x="344" y="1218"/>
                </a:lnTo>
                <a:lnTo>
                  <a:pt x="348" y="1226"/>
                </a:lnTo>
                <a:lnTo>
                  <a:pt x="349" y="1235"/>
                </a:lnTo>
                <a:lnTo>
                  <a:pt x="353" y="1244"/>
                </a:lnTo>
                <a:lnTo>
                  <a:pt x="357" y="1248"/>
                </a:lnTo>
                <a:lnTo>
                  <a:pt x="361" y="1249"/>
                </a:lnTo>
                <a:lnTo>
                  <a:pt x="361" y="1249"/>
                </a:lnTo>
                <a:close/>
                <a:moveTo>
                  <a:pt x="640" y="462"/>
                </a:moveTo>
                <a:lnTo>
                  <a:pt x="640" y="462"/>
                </a:lnTo>
                <a:lnTo>
                  <a:pt x="636" y="462"/>
                </a:lnTo>
                <a:lnTo>
                  <a:pt x="636" y="462"/>
                </a:lnTo>
                <a:lnTo>
                  <a:pt x="633" y="462"/>
                </a:lnTo>
                <a:lnTo>
                  <a:pt x="635" y="462"/>
                </a:lnTo>
                <a:lnTo>
                  <a:pt x="638" y="462"/>
                </a:lnTo>
                <a:lnTo>
                  <a:pt x="640" y="462"/>
                </a:lnTo>
                <a:lnTo>
                  <a:pt x="640" y="462"/>
                </a:lnTo>
                <a:close/>
                <a:moveTo>
                  <a:pt x="644" y="462"/>
                </a:moveTo>
                <a:lnTo>
                  <a:pt x="644" y="462"/>
                </a:lnTo>
                <a:lnTo>
                  <a:pt x="646" y="466"/>
                </a:lnTo>
                <a:lnTo>
                  <a:pt x="646" y="468"/>
                </a:lnTo>
                <a:lnTo>
                  <a:pt x="648" y="468"/>
                </a:lnTo>
                <a:lnTo>
                  <a:pt x="648" y="469"/>
                </a:lnTo>
                <a:lnTo>
                  <a:pt x="648" y="469"/>
                </a:lnTo>
                <a:lnTo>
                  <a:pt x="648" y="469"/>
                </a:lnTo>
                <a:lnTo>
                  <a:pt x="648" y="468"/>
                </a:lnTo>
                <a:lnTo>
                  <a:pt x="648" y="468"/>
                </a:lnTo>
                <a:lnTo>
                  <a:pt x="648" y="468"/>
                </a:lnTo>
                <a:lnTo>
                  <a:pt x="648" y="468"/>
                </a:lnTo>
                <a:lnTo>
                  <a:pt x="648" y="468"/>
                </a:lnTo>
                <a:lnTo>
                  <a:pt x="648" y="468"/>
                </a:lnTo>
                <a:lnTo>
                  <a:pt x="648" y="468"/>
                </a:lnTo>
                <a:lnTo>
                  <a:pt x="648" y="468"/>
                </a:lnTo>
                <a:lnTo>
                  <a:pt x="648" y="471"/>
                </a:lnTo>
                <a:lnTo>
                  <a:pt x="646" y="471"/>
                </a:lnTo>
                <a:lnTo>
                  <a:pt x="646" y="471"/>
                </a:lnTo>
                <a:lnTo>
                  <a:pt x="651" y="473"/>
                </a:lnTo>
                <a:lnTo>
                  <a:pt x="659" y="473"/>
                </a:lnTo>
                <a:lnTo>
                  <a:pt x="659" y="473"/>
                </a:lnTo>
                <a:lnTo>
                  <a:pt x="653" y="475"/>
                </a:lnTo>
                <a:lnTo>
                  <a:pt x="649" y="477"/>
                </a:lnTo>
                <a:lnTo>
                  <a:pt x="649" y="477"/>
                </a:lnTo>
                <a:lnTo>
                  <a:pt x="642" y="475"/>
                </a:lnTo>
                <a:lnTo>
                  <a:pt x="640" y="473"/>
                </a:lnTo>
                <a:lnTo>
                  <a:pt x="638" y="473"/>
                </a:lnTo>
                <a:lnTo>
                  <a:pt x="631" y="471"/>
                </a:lnTo>
                <a:lnTo>
                  <a:pt x="631" y="471"/>
                </a:lnTo>
                <a:lnTo>
                  <a:pt x="633" y="469"/>
                </a:lnTo>
                <a:lnTo>
                  <a:pt x="627" y="469"/>
                </a:lnTo>
                <a:lnTo>
                  <a:pt x="627" y="469"/>
                </a:lnTo>
                <a:lnTo>
                  <a:pt x="629" y="468"/>
                </a:lnTo>
                <a:lnTo>
                  <a:pt x="629" y="468"/>
                </a:lnTo>
                <a:lnTo>
                  <a:pt x="629" y="468"/>
                </a:lnTo>
                <a:lnTo>
                  <a:pt x="629" y="468"/>
                </a:lnTo>
                <a:lnTo>
                  <a:pt x="627" y="468"/>
                </a:lnTo>
                <a:lnTo>
                  <a:pt x="627" y="468"/>
                </a:lnTo>
                <a:lnTo>
                  <a:pt x="627" y="468"/>
                </a:lnTo>
                <a:lnTo>
                  <a:pt x="627" y="468"/>
                </a:lnTo>
                <a:lnTo>
                  <a:pt x="627" y="468"/>
                </a:lnTo>
                <a:lnTo>
                  <a:pt x="627" y="469"/>
                </a:lnTo>
                <a:lnTo>
                  <a:pt x="627" y="469"/>
                </a:lnTo>
                <a:lnTo>
                  <a:pt x="627" y="469"/>
                </a:lnTo>
                <a:lnTo>
                  <a:pt x="627" y="469"/>
                </a:lnTo>
                <a:lnTo>
                  <a:pt x="627" y="469"/>
                </a:lnTo>
                <a:lnTo>
                  <a:pt x="627" y="468"/>
                </a:lnTo>
                <a:lnTo>
                  <a:pt x="627" y="468"/>
                </a:lnTo>
                <a:lnTo>
                  <a:pt x="625" y="464"/>
                </a:lnTo>
                <a:lnTo>
                  <a:pt x="625" y="464"/>
                </a:lnTo>
                <a:lnTo>
                  <a:pt x="627" y="464"/>
                </a:lnTo>
                <a:lnTo>
                  <a:pt x="627" y="464"/>
                </a:lnTo>
                <a:lnTo>
                  <a:pt x="627" y="464"/>
                </a:lnTo>
                <a:lnTo>
                  <a:pt x="644" y="462"/>
                </a:lnTo>
                <a:lnTo>
                  <a:pt x="644" y="46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31518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4834"/>
          <p:cNvSpPr>
            <a:spLocks noEditPoints="1"/>
          </p:cNvSpPr>
          <p:nvPr/>
        </p:nvSpPr>
        <p:spPr bwMode="auto">
          <a:xfrm>
            <a:off x="587515" y="919213"/>
            <a:ext cx="1379754" cy="1451178"/>
          </a:xfrm>
          <a:custGeom>
            <a:avLst/>
            <a:gdLst>
              <a:gd name="T0" fmla="*/ 412 w 850"/>
              <a:gd name="T1" fmla="*/ 835 h 894"/>
              <a:gd name="T2" fmla="*/ 147 w 850"/>
              <a:gd name="T3" fmla="*/ 649 h 894"/>
              <a:gd name="T4" fmla="*/ 158 w 850"/>
              <a:gd name="T5" fmla="*/ 656 h 894"/>
              <a:gd name="T6" fmla="*/ 103 w 850"/>
              <a:gd name="T7" fmla="*/ 454 h 894"/>
              <a:gd name="T8" fmla="*/ 164 w 850"/>
              <a:gd name="T9" fmla="*/ 274 h 894"/>
              <a:gd name="T10" fmla="*/ 280 w 850"/>
              <a:gd name="T11" fmla="*/ 162 h 894"/>
              <a:gd name="T12" fmla="*/ 341 w 850"/>
              <a:gd name="T13" fmla="*/ 130 h 894"/>
              <a:gd name="T14" fmla="*/ 239 w 850"/>
              <a:gd name="T15" fmla="*/ 196 h 894"/>
              <a:gd name="T16" fmla="*/ 341 w 850"/>
              <a:gd name="T17" fmla="*/ 145 h 894"/>
              <a:gd name="T18" fmla="*/ 431 w 850"/>
              <a:gd name="T19" fmla="*/ 123 h 894"/>
              <a:gd name="T20" fmla="*/ 539 w 850"/>
              <a:gd name="T21" fmla="*/ 132 h 894"/>
              <a:gd name="T22" fmla="*/ 675 w 850"/>
              <a:gd name="T23" fmla="*/ 185 h 894"/>
              <a:gd name="T24" fmla="*/ 749 w 850"/>
              <a:gd name="T25" fmla="*/ 220 h 894"/>
              <a:gd name="T26" fmla="*/ 810 w 850"/>
              <a:gd name="T27" fmla="*/ 347 h 894"/>
              <a:gd name="T28" fmla="*/ 837 w 850"/>
              <a:gd name="T29" fmla="*/ 325 h 894"/>
              <a:gd name="T30" fmla="*/ 708 w 850"/>
              <a:gd name="T31" fmla="*/ 141 h 894"/>
              <a:gd name="T32" fmla="*/ 821 w 850"/>
              <a:gd name="T33" fmla="*/ 231 h 894"/>
              <a:gd name="T34" fmla="*/ 705 w 850"/>
              <a:gd name="T35" fmla="*/ 104 h 894"/>
              <a:gd name="T36" fmla="*/ 616 w 850"/>
              <a:gd name="T37" fmla="*/ 53 h 894"/>
              <a:gd name="T38" fmla="*/ 696 w 850"/>
              <a:gd name="T39" fmla="*/ 86 h 894"/>
              <a:gd name="T40" fmla="*/ 504 w 850"/>
              <a:gd name="T41" fmla="*/ 16 h 894"/>
              <a:gd name="T42" fmla="*/ 681 w 850"/>
              <a:gd name="T43" fmla="*/ 64 h 894"/>
              <a:gd name="T44" fmla="*/ 548 w 850"/>
              <a:gd name="T45" fmla="*/ 12 h 894"/>
              <a:gd name="T46" fmla="*/ 657 w 850"/>
              <a:gd name="T47" fmla="*/ 44 h 894"/>
              <a:gd name="T48" fmla="*/ 497 w 850"/>
              <a:gd name="T49" fmla="*/ 1 h 894"/>
              <a:gd name="T50" fmla="*/ 245 w 850"/>
              <a:gd name="T51" fmla="*/ 57 h 894"/>
              <a:gd name="T52" fmla="*/ 131 w 850"/>
              <a:gd name="T53" fmla="*/ 138 h 894"/>
              <a:gd name="T54" fmla="*/ 61 w 850"/>
              <a:gd name="T55" fmla="*/ 231 h 894"/>
              <a:gd name="T56" fmla="*/ 2 w 850"/>
              <a:gd name="T57" fmla="*/ 463 h 894"/>
              <a:gd name="T58" fmla="*/ 149 w 850"/>
              <a:gd name="T59" fmla="*/ 796 h 894"/>
              <a:gd name="T60" fmla="*/ 6 w 850"/>
              <a:gd name="T61" fmla="*/ 445 h 894"/>
              <a:gd name="T62" fmla="*/ 20 w 850"/>
              <a:gd name="T63" fmla="*/ 360 h 894"/>
              <a:gd name="T64" fmla="*/ 28 w 850"/>
              <a:gd name="T65" fmla="*/ 583 h 894"/>
              <a:gd name="T66" fmla="*/ 76 w 850"/>
              <a:gd name="T67" fmla="*/ 691 h 894"/>
              <a:gd name="T68" fmla="*/ 234 w 850"/>
              <a:gd name="T69" fmla="*/ 842 h 894"/>
              <a:gd name="T70" fmla="*/ 416 w 850"/>
              <a:gd name="T71" fmla="*/ 894 h 894"/>
              <a:gd name="T72" fmla="*/ 92 w 850"/>
              <a:gd name="T73" fmla="*/ 656 h 894"/>
              <a:gd name="T74" fmla="*/ 96 w 850"/>
              <a:gd name="T75" fmla="*/ 653 h 894"/>
              <a:gd name="T76" fmla="*/ 405 w 850"/>
              <a:gd name="T77" fmla="*/ 870 h 894"/>
              <a:gd name="T78" fmla="*/ 204 w 850"/>
              <a:gd name="T79" fmla="*/ 776 h 894"/>
              <a:gd name="T80" fmla="*/ 484 w 850"/>
              <a:gd name="T81" fmla="*/ 868 h 894"/>
              <a:gd name="T82" fmla="*/ 635 w 850"/>
              <a:gd name="T83" fmla="*/ 813 h 894"/>
              <a:gd name="T84" fmla="*/ 103 w 850"/>
              <a:gd name="T85" fmla="*/ 502 h 894"/>
              <a:gd name="T86" fmla="*/ 123 w 850"/>
              <a:gd name="T87" fmla="*/ 688 h 894"/>
              <a:gd name="T88" fmla="*/ 57 w 850"/>
              <a:gd name="T89" fmla="*/ 445 h 894"/>
              <a:gd name="T90" fmla="*/ 79 w 850"/>
              <a:gd name="T91" fmla="*/ 586 h 894"/>
              <a:gd name="T92" fmla="*/ 116 w 850"/>
              <a:gd name="T93" fmla="*/ 669 h 894"/>
              <a:gd name="T94" fmla="*/ 114 w 850"/>
              <a:gd name="T95" fmla="*/ 561 h 894"/>
              <a:gd name="T96" fmla="*/ 13 w 850"/>
              <a:gd name="T97" fmla="*/ 485 h 894"/>
              <a:gd name="T98" fmla="*/ 59 w 850"/>
              <a:gd name="T99" fmla="*/ 425 h 894"/>
              <a:gd name="T100" fmla="*/ 30 w 850"/>
              <a:gd name="T101" fmla="*/ 318 h 894"/>
              <a:gd name="T102" fmla="*/ 177 w 850"/>
              <a:gd name="T103" fmla="*/ 248 h 894"/>
              <a:gd name="T104" fmla="*/ 129 w 850"/>
              <a:gd name="T105" fmla="*/ 145 h 894"/>
              <a:gd name="T106" fmla="*/ 168 w 850"/>
              <a:gd name="T107" fmla="*/ 106 h 894"/>
              <a:gd name="T108" fmla="*/ 324 w 850"/>
              <a:gd name="T109" fmla="*/ 145 h 894"/>
              <a:gd name="T110" fmla="*/ 352 w 850"/>
              <a:gd name="T111" fmla="*/ 125 h 894"/>
              <a:gd name="T112" fmla="*/ 407 w 850"/>
              <a:gd name="T113" fmla="*/ 24 h 894"/>
              <a:gd name="T114" fmla="*/ 407 w 850"/>
              <a:gd name="T115" fmla="*/ 12 h 894"/>
              <a:gd name="T116" fmla="*/ 425 w 850"/>
              <a:gd name="T117" fmla="*/ 22 h 894"/>
              <a:gd name="T118" fmla="*/ 488 w 850"/>
              <a:gd name="T119" fmla="*/ 29 h 894"/>
              <a:gd name="T120" fmla="*/ 488 w 850"/>
              <a:gd name="T121" fmla="*/ 29 h 894"/>
              <a:gd name="T122" fmla="*/ 580 w 850"/>
              <a:gd name="T123" fmla="*/ 139 h 894"/>
              <a:gd name="T124" fmla="*/ 721 w 850"/>
              <a:gd name="T125" fmla="*/ 211 h 8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50" h="894">
                <a:moveTo>
                  <a:pt x="651" y="800"/>
                </a:moveTo>
                <a:lnTo>
                  <a:pt x="651" y="800"/>
                </a:lnTo>
                <a:lnTo>
                  <a:pt x="629" y="811"/>
                </a:lnTo>
                <a:lnTo>
                  <a:pt x="629" y="811"/>
                </a:lnTo>
                <a:lnTo>
                  <a:pt x="618" y="815"/>
                </a:lnTo>
                <a:lnTo>
                  <a:pt x="613" y="818"/>
                </a:lnTo>
                <a:lnTo>
                  <a:pt x="609" y="818"/>
                </a:lnTo>
                <a:lnTo>
                  <a:pt x="609" y="818"/>
                </a:lnTo>
                <a:lnTo>
                  <a:pt x="607" y="820"/>
                </a:lnTo>
                <a:lnTo>
                  <a:pt x="604" y="820"/>
                </a:lnTo>
                <a:lnTo>
                  <a:pt x="596" y="822"/>
                </a:lnTo>
                <a:lnTo>
                  <a:pt x="596" y="822"/>
                </a:lnTo>
                <a:lnTo>
                  <a:pt x="591" y="826"/>
                </a:lnTo>
                <a:lnTo>
                  <a:pt x="587" y="826"/>
                </a:lnTo>
                <a:lnTo>
                  <a:pt x="587" y="826"/>
                </a:lnTo>
                <a:lnTo>
                  <a:pt x="589" y="824"/>
                </a:lnTo>
                <a:lnTo>
                  <a:pt x="589" y="824"/>
                </a:lnTo>
                <a:lnTo>
                  <a:pt x="596" y="822"/>
                </a:lnTo>
                <a:lnTo>
                  <a:pt x="604" y="818"/>
                </a:lnTo>
                <a:lnTo>
                  <a:pt x="604" y="818"/>
                </a:lnTo>
                <a:lnTo>
                  <a:pt x="585" y="826"/>
                </a:lnTo>
                <a:lnTo>
                  <a:pt x="585" y="826"/>
                </a:lnTo>
                <a:lnTo>
                  <a:pt x="587" y="826"/>
                </a:lnTo>
                <a:lnTo>
                  <a:pt x="587" y="826"/>
                </a:lnTo>
                <a:lnTo>
                  <a:pt x="582" y="827"/>
                </a:lnTo>
                <a:lnTo>
                  <a:pt x="582" y="827"/>
                </a:lnTo>
                <a:lnTo>
                  <a:pt x="582" y="827"/>
                </a:lnTo>
                <a:lnTo>
                  <a:pt x="582" y="827"/>
                </a:lnTo>
                <a:lnTo>
                  <a:pt x="582" y="827"/>
                </a:lnTo>
                <a:lnTo>
                  <a:pt x="578" y="829"/>
                </a:lnTo>
                <a:lnTo>
                  <a:pt x="578" y="829"/>
                </a:lnTo>
                <a:lnTo>
                  <a:pt x="558" y="835"/>
                </a:lnTo>
                <a:lnTo>
                  <a:pt x="558" y="835"/>
                </a:lnTo>
                <a:lnTo>
                  <a:pt x="541" y="837"/>
                </a:lnTo>
                <a:lnTo>
                  <a:pt x="534" y="838"/>
                </a:lnTo>
                <a:lnTo>
                  <a:pt x="528" y="837"/>
                </a:lnTo>
                <a:lnTo>
                  <a:pt x="528" y="837"/>
                </a:lnTo>
                <a:lnTo>
                  <a:pt x="517" y="838"/>
                </a:lnTo>
                <a:lnTo>
                  <a:pt x="506" y="840"/>
                </a:lnTo>
                <a:lnTo>
                  <a:pt x="506" y="840"/>
                </a:lnTo>
                <a:lnTo>
                  <a:pt x="504" y="840"/>
                </a:lnTo>
                <a:lnTo>
                  <a:pt x="504" y="840"/>
                </a:lnTo>
                <a:lnTo>
                  <a:pt x="491" y="842"/>
                </a:lnTo>
                <a:lnTo>
                  <a:pt x="477" y="842"/>
                </a:lnTo>
                <a:lnTo>
                  <a:pt x="477" y="842"/>
                </a:lnTo>
                <a:lnTo>
                  <a:pt x="480" y="842"/>
                </a:lnTo>
                <a:lnTo>
                  <a:pt x="484" y="842"/>
                </a:lnTo>
                <a:lnTo>
                  <a:pt x="482" y="842"/>
                </a:lnTo>
                <a:lnTo>
                  <a:pt x="482" y="842"/>
                </a:lnTo>
                <a:lnTo>
                  <a:pt x="466" y="842"/>
                </a:lnTo>
                <a:lnTo>
                  <a:pt x="456" y="840"/>
                </a:lnTo>
                <a:lnTo>
                  <a:pt x="456" y="840"/>
                </a:lnTo>
                <a:lnTo>
                  <a:pt x="449" y="840"/>
                </a:lnTo>
                <a:lnTo>
                  <a:pt x="449" y="840"/>
                </a:lnTo>
                <a:lnTo>
                  <a:pt x="451" y="840"/>
                </a:lnTo>
                <a:lnTo>
                  <a:pt x="453" y="840"/>
                </a:lnTo>
                <a:lnTo>
                  <a:pt x="453" y="840"/>
                </a:lnTo>
                <a:lnTo>
                  <a:pt x="440" y="838"/>
                </a:lnTo>
                <a:lnTo>
                  <a:pt x="440" y="838"/>
                </a:lnTo>
                <a:lnTo>
                  <a:pt x="438" y="838"/>
                </a:lnTo>
                <a:lnTo>
                  <a:pt x="438" y="838"/>
                </a:lnTo>
                <a:lnTo>
                  <a:pt x="429" y="837"/>
                </a:lnTo>
                <a:lnTo>
                  <a:pt x="420" y="835"/>
                </a:lnTo>
                <a:lnTo>
                  <a:pt x="420" y="835"/>
                </a:lnTo>
                <a:lnTo>
                  <a:pt x="420" y="837"/>
                </a:lnTo>
                <a:lnTo>
                  <a:pt x="418" y="837"/>
                </a:lnTo>
                <a:lnTo>
                  <a:pt x="414" y="835"/>
                </a:lnTo>
                <a:lnTo>
                  <a:pt x="414" y="835"/>
                </a:lnTo>
                <a:lnTo>
                  <a:pt x="414" y="835"/>
                </a:lnTo>
                <a:lnTo>
                  <a:pt x="412" y="835"/>
                </a:lnTo>
                <a:lnTo>
                  <a:pt x="412" y="835"/>
                </a:lnTo>
                <a:lnTo>
                  <a:pt x="388" y="831"/>
                </a:lnTo>
                <a:lnTo>
                  <a:pt x="388" y="831"/>
                </a:lnTo>
                <a:lnTo>
                  <a:pt x="388" y="831"/>
                </a:lnTo>
                <a:lnTo>
                  <a:pt x="388" y="831"/>
                </a:lnTo>
                <a:lnTo>
                  <a:pt x="385" y="829"/>
                </a:lnTo>
                <a:lnTo>
                  <a:pt x="385" y="829"/>
                </a:lnTo>
                <a:lnTo>
                  <a:pt x="385" y="829"/>
                </a:lnTo>
                <a:lnTo>
                  <a:pt x="385" y="829"/>
                </a:lnTo>
                <a:lnTo>
                  <a:pt x="359" y="822"/>
                </a:lnTo>
                <a:lnTo>
                  <a:pt x="346" y="818"/>
                </a:lnTo>
                <a:lnTo>
                  <a:pt x="339" y="816"/>
                </a:lnTo>
                <a:lnTo>
                  <a:pt x="339" y="816"/>
                </a:lnTo>
                <a:lnTo>
                  <a:pt x="337" y="816"/>
                </a:lnTo>
                <a:lnTo>
                  <a:pt x="331" y="815"/>
                </a:lnTo>
                <a:lnTo>
                  <a:pt x="331" y="815"/>
                </a:lnTo>
                <a:lnTo>
                  <a:pt x="333" y="813"/>
                </a:lnTo>
                <a:lnTo>
                  <a:pt x="333" y="813"/>
                </a:lnTo>
                <a:lnTo>
                  <a:pt x="333" y="813"/>
                </a:lnTo>
                <a:lnTo>
                  <a:pt x="302" y="800"/>
                </a:lnTo>
                <a:lnTo>
                  <a:pt x="269" y="781"/>
                </a:lnTo>
                <a:lnTo>
                  <a:pt x="269" y="781"/>
                </a:lnTo>
                <a:lnTo>
                  <a:pt x="271" y="783"/>
                </a:lnTo>
                <a:lnTo>
                  <a:pt x="271" y="783"/>
                </a:lnTo>
                <a:lnTo>
                  <a:pt x="249" y="767"/>
                </a:lnTo>
                <a:lnTo>
                  <a:pt x="249" y="767"/>
                </a:lnTo>
                <a:lnTo>
                  <a:pt x="225" y="748"/>
                </a:lnTo>
                <a:lnTo>
                  <a:pt x="225" y="748"/>
                </a:lnTo>
                <a:lnTo>
                  <a:pt x="226" y="750"/>
                </a:lnTo>
                <a:lnTo>
                  <a:pt x="226" y="750"/>
                </a:lnTo>
                <a:lnTo>
                  <a:pt x="226" y="750"/>
                </a:lnTo>
                <a:lnTo>
                  <a:pt x="226" y="750"/>
                </a:lnTo>
                <a:lnTo>
                  <a:pt x="203" y="728"/>
                </a:lnTo>
                <a:lnTo>
                  <a:pt x="203" y="728"/>
                </a:lnTo>
                <a:lnTo>
                  <a:pt x="199" y="723"/>
                </a:lnTo>
                <a:lnTo>
                  <a:pt x="195" y="719"/>
                </a:lnTo>
                <a:lnTo>
                  <a:pt x="195" y="719"/>
                </a:lnTo>
                <a:lnTo>
                  <a:pt x="199" y="723"/>
                </a:lnTo>
                <a:lnTo>
                  <a:pt x="199" y="723"/>
                </a:lnTo>
                <a:lnTo>
                  <a:pt x="201" y="724"/>
                </a:lnTo>
                <a:lnTo>
                  <a:pt x="201" y="726"/>
                </a:lnTo>
                <a:lnTo>
                  <a:pt x="201" y="726"/>
                </a:lnTo>
                <a:lnTo>
                  <a:pt x="195" y="719"/>
                </a:lnTo>
                <a:lnTo>
                  <a:pt x="192" y="715"/>
                </a:lnTo>
                <a:lnTo>
                  <a:pt x="193" y="717"/>
                </a:lnTo>
                <a:lnTo>
                  <a:pt x="193" y="717"/>
                </a:lnTo>
                <a:lnTo>
                  <a:pt x="182" y="706"/>
                </a:lnTo>
                <a:lnTo>
                  <a:pt x="173" y="693"/>
                </a:lnTo>
                <a:lnTo>
                  <a:pt x="173" y="693"/>
                </a:lnTo>
                <a:lnTo>
                  <a:pt x="173" y="689"/>
                </a:lnTo>
                <a:lnTo>
                  <a:pt x="168" y="684"/>
                </a:lnTo>
                <a:lnTo>
                  <a:pt x="164" y="678"/>
                </a:lnTo>
                <a:lnTo>
                  <a:pt x="164" y="678"/>
                </a:lnTo>
                <a:lnTo>
                  <a:pt x="160" y="673"/>
                </a:lnTo>
                <a:lnTo>
                  <a:pt x="158" y="667"/>
                </a:lnTo>
                <a:lnTo>
                  <a:pt x="158" y="667"/>
                </a:lnTo>
                <a:lnTo>
                  <a:pt x="169" y="682"/>
                </a:lnTo>
                <a:lnTo>
                  <a:pt x="169" y="682"/>
                </a:lnTo>
                <a:lnTo>
                  <a:pt x="166" y="677"/>
                </a:lnTo>
                <a:lnTo>
                  <a:pt x="166" y="677"/>
                </a:lnTo>
                <a:lnTo>
                  <a:pt x="162" y="673"/>
                </a:lnTo>
                <a:lnTo>
                  <a:pt x="158" y="667"/>
                </a:lnTo>
                <a:lnTo>
                  <a:pt x="158" y="667"/>
                </a:lnTo>
                <a:lnTo>
                  <a:pt x="157" y="666"/>
                </a:lnTo>
                <a:lnTo>
                  <a:pt x="157" y="664"/>
                </a:lnTo>
                <a:lnTo>
                  <a:pt x="157" y="664"/>
                </a:lnTo>
                <a:lnTo>
                  <a:pt x="157" y="664"/>
                </a:lnTo>
                <a:lnTo>
                  <a:pt x="157" y="666"/>
                </a:lnTo>
                <a:lnTo>
                  <a:pt x="157" y="666"/>
                </a:lnTo>
                <a:lnTo>
                  <a:pt x="147" y="649"/>
                </a:lnTo>
                <a:lnTo>
                  <a:pt x="147" y="649"/>
                </a:lnTo>
                <a:lnTo>
                  <a:pt x="149" y="651"/>
                </a:lnTo>
                <a:lnTo>
                  <a:pt x="149" y="651"/>
                </a:lnTo>
                <a:lnTo>
                  <a:pt x="146" y="645"/>
                </a:lnTo>
                <a:lnTo>
                  <a:pt x="144" y="642"/>
                </a:lnTo>
                <a:lnTo>
                  <a:pt x="144" y="642"/>
                </a:lnTo>
                <a:lnTo>
                  <a:pt x="146" y="647"/>
                </a:lnTo>
                <a:lnTo>
                  <a:pt x="146" y="647"/>
                </a:lnTo>
                <a:lnTo>
                  <a:pt x="140" y="634"/>
                </a:lnTo>
                <a:lnTo>
                  <a:pt x="140" y="634"/>
                </a:lnTo>
                <a:lnTo>
                  <a:pt x="142" y="636"/>
                </a:lnTo>
                <a:lnTo>
                  <a:pt x="142" y="636"/>
                </a:lnTo>
                <a:lnTo>
                  <a:pt x="136" y="629"/>
                </a:lnTo>
                <a:lnTo>
                  <a:pt x="136" y="629"/>
                </a:lnTo>
                <a:lnTo>
                  <a:pt x="127" y="607"/>
                </a:lnTo>
                <a:lnTo>
                  <a:pt x="127" y="607"/>
                </a:lnTo>
                <a:lnTo>
                  <a:pt x="125" y="603"/>
                </a:lnTo>
                <a:lnTo>
                  <a:pt x="123" y="596"/>
                </a:lnTo>
                <a:lnTo>
                  <a:pt x="123" y="596"/>
                </a:lnTo>
                <a:lnTo>
                  <a:pt x="123" y="596"/>
                </a:lnTo>
                <a:lnTo>
                  <a:pt x="123" y="596"/>
                </a:lnTo>
                <a:lnTo>
                  <a:pt x="125" y="596"/>
                </a:lnTo>
                <a:lnTo>
                  <a:pt x="125" y="597"/>
                </a:lnTo>
                <a:lnTo>
                  <a:pt x="125" y="597"/>
                </a:lnTo>
                <a:lnTo>
                  <a:pt x="122" y="590"/>
                </a:lnTo>
                <a:lnTo>
                  <a:pt x="120" y="581"/>
                </a:lnTo>
                <a:lnTo>
                  <a:pt x="120" y="581"/>
                </a:lnTo>
                <a:lnTo>
                  <a:pt x="118" y="574"/>
                </a:lnTo>
                <a:lnTo>
                  <a:pt x="116" y="566"/>
                </a:lnTo>
                <a:lnTo>
                  <a:pt x="116" y="566"/>
                </a:lnTo>
                <a:lnTo>
                  <a:pt x="122" y="581"/>
                </a:lnTo>
                <a:lnTo>
                  <a:pt x="122" y="581"/>
                </a:lnTo>
                <a:lnTo>
                  <a:pt x="123" y="590"/>
                </a:lnTo>
                <a:lnTo>
                  <a:pt x="125" y="596"/>
                </a:lnTo>
                <a:lnTo>
                  <a:pt x="127" y="597"/>
                </a:lnTo>
                <a:lnTo>
                  <a:pt x="127" y="597"/>
                </a:lnTo>
                <a:lnTo>
                  <a:pt x="129" y="601"/>
                </a:lnTo>
                <a:lnTo>
                  <a:pt x="129" y="601"/>
                </a:lnTo>
                <a:lnTo>
                  <a:pt x="131" y="607"/>
                </a:lnTo>
                <a:lnTo>
                  <a:pt x="131" y="607"/>
                </a:lnTo>
                <a:lnTo>
                  <a:pt x="131" y="607"/>
                </a:lnTo>
                <a:lnTo>
                  <a:pt x="133" y="609"/>
                </a:lnTo>
                <a:lnTo>
                  <a:pt x="135" y="612"/>
                </a:lnTo>
                <a:lnTo>
                  <a:pt x="135" y="612"/>
                </a:lnTo>
                <a:lnTo>
                  <a:pt x="136" y="616"/>
                </a:lnTo>
                <a:lnTo>
                  <a:pt x="136" y="616"/>
                </a:lnTo>
                <a:lnTo>
                  <a:pt x="138" y="621"/>
                </a:lnTo>
                <a:lnTo>
                  <a:pt x="138" y="621"/>
                </a:lnTo>
                <a:lnTo>
                  <a:pt x="153" y="649"/>
                </a:lnTo>
                <a:lnTo>
                  <a:pt x="160" y="664"/>
                </a:lnTo>
                <a:lnTo>
                  <a:pt x="169" y="677"/>
                </a:lnTo>
                <a:lnTo>
                  <a:pt x="169" y="677"/>
                </a:lnTo>
                <a:lnTo>
                  <a:pt x="164" y="666"/>
                </a:lnTo>
                <a:lnTo>
                  <a:pt x="164" y="666"/>
                </a:lnTo>
                <a:lnTo>
                  <a:pt x="166" y="669"/>
                </a:lnTo>
                <a:lnTo>
                  <a:pt x="166" y="669"/>
                </a:lnTo>
                <a:lnTo>
                  <a:pt x="164" y="664"/>
                </a:lnTo>
                <a:lnTo>
                  <a:pt x="164" y="664"/>
                </a:lnTo>
                <a:lnTo>
                  <a:pt x="169" y="673"/>
                </a:lnTo>
                <a:lnTo>
                  <a:pt x="169" y="673"/>
                </a:lnTo>
                <a:lnTo>
                  <a:pt x="168" y="671"/>
                </a:lnTo>
                <a:lnTo>
                  <a:pt x="169" y="673"/>
                </a:lnTo>
                <a:lnTo>
                  <a:pt x="169" y="673"/>
                </a:lnTo>
                <a:lnTo>
                  <a:pt x="166" y="666"/>
                </a:lnTo>
                <a:lnTo>
                  <a:pt x="166" y="666"/>
                </a:lnTo>
                <a:lnTo>
                  <a:pt x="166" y="667"/>
                </a:lnTo>
                <a:lnTo>
                  <a:pt x="166" y="667"/>
                </a:lnTo>
                <a:lnTo>
                  <a:pt x="164" y="664"/>
                </a:lnTo>
                <a:lnTo>
                  <a:pt x="164" y="664"/>
                </a:lnTo>
                <a:lnTo>
                  <a:pt x="158" y="656"/>
                </a:lnTo>
                <a:lnTo>
                  <a:pt x="151" y="645"/>
                </a:lnTo>
                <a:lnTo>
                  <a:pt x="140" y="625"/>
                </a:lnTo>
                <a:lnTo>
                  <a:pt x="140" y="625"/>
                </a:lnTo>
                <a:lnTo>
                  <a:pt x="140" y="621"/>
                </a:lnTo>
                <a:lnTo>
                  <a:pt x="138" y="621"/>
                </a:lnTo>
                <a:lnTo>
                  <a:pt x="138" y="621"/>
                </a:lnTo>
                <a:lnTo>
                  <a:pt x="138" y="616"/>
                </a:lnTo>
                <a:lnTo>
                  <a:pt x="138" y="616"/>
                </a:lnTo>
                <a:lnTo>
                  <a:pt x="133" y="607"/>
                </a:lnTo>
                <a:lnTo>
                  <a:pt x="129" y="597"/>
                </a:lnTo>
                <a:lnTo>
                  <a:pt x="129" y="597"/>
                </a:lnTo>
                <a:lnTo>
                  <a:pt x="125" y="586"/>
                </a:lnTo>
                <a:lnTo>
                  <a:pt x="122" y="575"/>
                </a:lnTo>
                <a:lnTo>
                  <a:pt x="122" y="575"/>
                </a:lnTo>
                <a:lnTo>
                  <a:pt x="122" y="575"/>
                </a:lnTo>
                <a:lnTo>
                  <a:pt x="122" y="575"/>
                </a:lnTo>
                <a:lnTo>
                  <a:pt x="120" y="568"/>
                </a:lnTo>
                <a:lnTo>
                  <a:pt x="120" y="568"/>
                </a:lnTo>
                <a:lnTo>
                  <a:pt x="120" y="574"/>
                </a:lnTo>
                <a:lnTo>
                  <a:pt x="120" y="574"/>
                </a:lnTo>
                <a:lnTo>
                  <a:pt x="118" y="563"/>
                </a:lnTo>
                <a:lnTo>
                  <a:pt x="114" y="548"/>
                </a:lnTo>
                <a:lnTo>
                  <a:pt x="114" y="548"/>
                </a:lnTo>
                <a:lnTo>
                  <a:pt x="112" y="542"/>
                </a:lnTo>
                <a:lnTo>
                  <a:pt x="112" y="542"/>
                </a:lnTo>
                <a:lnTo>
                  <a:pt x="111" y="533"/>
                </a:lnTo>
                <a:lnTo>
                  <a:pt x="111" y="533"/>
                </a:lnTo>
                <a:lnTo>
                  <a:pt x="109" y="531"/>
                </a:lnTo>
                <a:lnTo>
                  <a:pt x="109" y="526"/>
                </a:lnTo>
                <a:lnTo>
                  <a:pt x="109" y="526"/>
                </a:lnTo>
                <a:lnTo>
                  <a:pt x="109" y="535"/>
                </a:lnTo>
                <a:lnTo>
                  <a:pt x="111" y="546"/>
                </a:lnTo>
                <a:lnTo>
                  <a:pt x="111" y="546"/>
                </a:lnTo>
                <a:lnTo>
                  <a:pt x="111" y="544"/>
                </a:lnTo>
                <a:lnTo>
                  <a:pt x="111" y="544"/>
                </a:lnTo>
                <a:lnTo>
                  <a:pt x="109" y="544"/>
                </a:lnTo>
                <a:lnTo>
                  <a:pt x="109" y="544"/>
                </a:lnTo>
                <a:lnTo>
                  <a:pt x="109" y="533"/>
                </a:lnTo>
                <a:lnTo>
                  <a:pt x="107" y="524"/>
                </a:lnTo>
                <a:lnTo>
                  <a:pt x="107" y="524"/>
                </a:lnTo>
                <a:lnTo>
                  <a:pt x="107" y="528"/>
                </a:lnTo>
                <a:lnTo>
                  <a:pt x="107" y="528"/>
                </a:lnTo>
                <a:lnTo>
                  <a:pt x="105" y="517"/>
                </a:lnTo>
                <a:lnTo>
                  <a:pt x="105" y="517"/>
                </a:lnTo>
                <a:lnTo>
                  <a:pt x="105" y="524"/>
                </a:lnTo>
                <a:lnTo>
                  <a:pt x="105" y="524"/>
                </a:lnTo>
                <a:lnTo>
                  <a:pt x="107" y="517"/>
                </a:lnTo>
                <a:lnTo>
                  <a:pt x="107" y="517"/>
                </a:lnTo>
                <a:lnTo>
                  <a:pt x="105" y="517"/>
                </a:lnTo>
                <a:lnTo>
                  <a:pt x="105" y="518"/>
                </a:lnTo>
                <a:lnTo>
                  <a:pt x="105" y="518"/>
                </a:lnTo>
                <a:lnTo>
                  <a:pt x="105" y="517"/>
                </a:lnTo>
                <a:lnTo>
                  <a:pt x="105" y="517"/>
                </a:lnTo>
                <a:lnTo>
                  <a:pt x="105" y="511"/>
                </a:lnTo>
                <a:lnTo>
                  <a:pt x="105" y="509"/>
                </a:lnTo>
                <a:lnTo>
                  <a:pt x="105" y="509"/>
                </a:lnTo>
                <a:lnTo>
                  <a:pt x="105" y="509"/>
                </a:lnTo>
                <a:lnTo>
                  <a:pt x="103" y="498"/>
                </a:lnTo>
                <a:lnTo>
                  <a:pt x="105" y="491"/>
                </a:lnTo>
                <a:lnTo>
                  <a:pt x="105" y="491"/>
                </a:lnTo>
                <a:lnTo>
                  <a:pt x="103" y="474"/>
                </a:lnTo>
                <a:lnTo>
                  <a:pt x="103" y="460"/>
                </a:lnTo>
                <a:lnTo>
                  <a:pt x="103" y="460"/>
                </a:lnTo>
                <a:lnTo>
                  <a:pt x="103" y="460"/>
                </a:lnTo>
                <a:lnTo>
                  <a:pt x="103" y="458"/>
                </a:lnTo>
                <a:lnTo>
                  <a:pt x="103" y="458"/>
                </a:lnTo>
                <a:lnTo>
                  <a:pt x="103" y="456"/>
                </a:lnTo>
                <a:lnTo>
                  <a:pt x="103" y="456"/>
                </a:lnTo>
                <a:lnTo>
                  <a:pt x="103" y="454"/>
                </a:lnTo>
                <a:lnTo>
                  <a:pt x="103" y="454"/>
                </a:lnTo>
                <a:lnTo>
                  <a:pt x="103" y="452"/>
                </a:lnTo>
                <a:lnTo>
                  <a:pt x="103" y="452"/>
                </a:lnTo>
                <a:lnTo>
                  <a:pt x="103" y="452"/>
                </a:lnTo>
                <a:lnTo>
                  <a:pt x="103" y="452"/>
                </a:lnTo>
                <a:lnTo>
                  <a:pt x="105" y="448"/>
                </a:lnTo>
                <a:lnTo>
                  <a:pt x="105" y="448"/>
                </a:lnTo>
                <a:lnTo>
                  <a:pt x="103" y="450"/>
                </a:lnTo>
                <a:lnTo>
                  <a:pt x="103" y="450"/>
                </a:lnTo>
                <a:lnTo>
                  <a:pt x="103" y="450"/>
                </a:lnTo>
                <a:lnTo>
                  <a:pt x="103" y="447"/>
                </a:lnTo>
                <a:lnTo>
                  <a:pt x="103" y="447"/>
                </a:lnTo>
                <a:lnTo>
                  <a:pt x="103" y="439"/>
                </a:lnTo>
                <a:lnTo>
                  <a:pt x="105" y="432"/>
                </a:lnTo>
                <a:lnTo>
                  <a:pt x="105" y="432"/>
                </a:lnTo>
                <a:lnTo>
                  <a:pt x="105" y="432"/>
                </a:lnTo>
                <a:lnTo>
                  <a:pt x="105" y="432"/>
                </a:lnTo>
                <a:lnTo>
                  <a:pt x="105" y="426"/>
                </a:lnTo>
                <a:lnTo>
                  <a:pt x="105" y="426"/>
                </a:lnTo>
                <a:lnTo>
                  <a:pt x="105" y="428"/>
                </a:lnTo>
                <a:lnTo>
                  <a:pt x="105" y="428"/>
                </a:lnTo>
                <a:lnTo>
                  <a:pt x="105" y="417"/>
                </a:lnTo>
                <a:lnTo>
                  <a:pt x="107" y="410"/>
                </a:lnTo>
                <a:lnTo>
                  <a:pt x="107" y="410"/>
                </a:lnTo>
                <a:lnTo>
                  <a:pt x="107" y="410"/>
                </a:lnTo>
                <a:lnTo>
                  <a:pt x="107" y="410"/>
                </a:lnTo>
                <a:lnTo>
                  <a:pt x="111" y="390"/>
                </a:lnTo>
                <a:lnTo>
                  <a:pt x="114" y="371"/>
                </a:lnTo>
                <a:lnTo>
                  <a:pt x="114" y="371"/>
                </a:lnTo>
                <a:lnTo>
                  <a:pt x="116" y="371"/>
                </a:lnTo>
                <a:lnTo>
                  <a:pt x="116" y="371"/>
                </a:lnTo>
                <a:lnTo>
                  <a:pt x="116" y="371"/>
                </a:lnTo>
                <a:lnTo>
                  <a:pt x="120" y="351"/>
                </a:lnTo>
                <a:lnTo>
                  <a:pt x="120" y="351"/>
                </a:lnTo>
                <a:lnTo>
                  <a:pt x="123" y="342"/>
                </a:lnTo>
                <a:lnTo>
                  <a:pt x="123" y="340"/>
                </a:lnTo>
                <a:lnTo>
                  <a:pt x="125" y="342"/>
                </a:lnTo>
                <a:lnTo>
                  <a:pt x="125" y="342"/>
                </a:lnTo>
                <a:lnTo>
                  <a:pt x="125" y="340"/>
                </a:lnTo>
                <a:lnTo>
                  <a:pt x="125" y="340"/>
                </a:lnTo>
                <a:lnTo>
                  <a:pt x="125" y="342"/>
                </a:lnTo>
                <a:lnTo>
                  <a:pt x="125" y="342"/>
                </a:lnTo>
                <a:lnTo>
                  <a:pt x="129" y="331"/>
                </a:lnTo>
                <a:lnTo>
                  <a:pt x="129" y="331"/>
                </a:lnTo>
                <a:lnTo>
                  <a:pt x="131" y="329"/>
                </a:lnTo>
                <a:lnTo>
                  <a:pt x="131" y="329"/>
                </a:lnTo>
                <a:lnTo>
                  <a:pt x="135" y="322"/>
                </a:lnTo>
                <a:lnTo>
                  <a:pt x="138" y="312"/>
                </a:lnTo>
                <a:lnTo>
                  <a:pt x="138" y="312"/>
                </a:lnTo>
                <a:lnTo>
                  <a:pt x="138" y="314"/>
                </a:lnTo>
                <a:lnTo>
                  <a:pt x="138" y="316"/>
                </a:lnTo>
                <a:lnTo>
                  <a:pt x="138" y="316"/>
                </a:lnTo>
                <a:lnTo>
                  <a:pt x="140" y="309"/>
                </a:lnTo>
                <a:lnTo>
                  <a:pt x="144" y="299"/>
                </a:lnTo>
                <a:lnTo>
                  <a:pt x="153" y="281"/>
                </a:lnTo>
                <a:lnTo>
                  <a:pt x="153" y="281"/>
                </a:lnTo>
                <a:lnTo>
                  <a:pt x="153" y="285"/>
                </a:lnTo>
                <a:lnTo>
                  <a:pt x="153" y="285"/>
                </a:lnTo>
                <a:lnTo>
                  <a:pt x="153" y="285"/>
                </a:lnTo>
                <a:lnTo>
                  <a:pt x="162" y="270"/>
                </a:lnTo>
                <a:lnTo>
                  <a:pt x="173" y="253"/>
                </a:lnTo>
                <a:lnTo>
                  <a:pt x="173" y="253"/>
                </a:lnTo>
                <a:lnTo>
                  <a:pt x="173" y="253"/>
                </a:lnTo>
                <a:lnTo>
                  <a:pt x="173" y="253"/>
                </a:lnTo>
                <a:lnTo>
                  <a:pt x="175" y="250"/>
                </a:lnTo>
                <a:lnTo>
                  <a:pt x="175" y="250"/>
                </a:lnTo>
                <a:lnTo>
                  <a:pt x="169" y="261"/>
                </a:lnTo>
                <a:lnTo>
                  <a:pt x="162" y="274"/>
                </a:lnTo>
                <a:lnTo>
                  <a:pt x="162" y="274"/>
                </a:lnTo>
                <a:lnTo>
                  <a:pt x="162" y="274"/>
                </a:lnTo>
                <a:lnTo>
                  <a:pt x="164" y="274"/>
                </a:lnTo>
                <a:lnTo>
                  <a:pt x="164" y="274"/>
                </a:lnTo>
                <a:lnTo>
                  <a:pt x="164" y="270"/>
                </a:lnTo>
                <a:lnTo>
                  <a:pt x="168" y="265"/>
                </a:lnTo>
                <a:lnTo>
                  <a:pt x="173" y="255"/>
                </a:lnTo>
                <a:lnTo>
                  <a:pt x="173" y="255"/>
                </a:lnTo>
                <a:lnTo>
                  <a:pt x="175" y="253"/>
                </a:lnTo>
                <a:lnTo>
                  <a:pt x="175" y="253"/>
                </a:lnTo>
                <a:lnTo>
                  <a:pt x="175" y="253"/>
                </a:lnTo>
                <a:lnTo>
                  <a:pt x="184" y="242"/>
                </a:lnTo>
                <a:lnTo>
                  <a:pt x="195" y="230"/>
                </a:lnTo>
                <a:lnTo>
                  <a:pt x="195" y="230"/>
                </a:lnTo>
                <a:lnTo>
                  <a:pt x="199" y="224"/>
                </a:lnTo>
                <a:lnTo>
                  <a:pt x="203" y="219"/>
                </a:lnTo>
                <a:lnTo>
                  <a:pt x="203" y="219"/>
                </a:lnTo>
                <a:lnTo>
                  <a:pt x="203" y="220"/>
                </a:lnTo>
                <a:lnTo>
                  <a:pt x="201" y="222"/>
                </a:lnTo>
                <a:lnTo>
                  <a:pt x="201" y="222"/>
                </a:lnTo>
                <a:lnTo>
                  <a:pt x="201" y="222"/>
                </a:lnTo>
                <a:lnTo>
                  <a:pt x="201" y="222"/>
                </a:lnTo>
                <a:lnTo>
                  <a:pt x="201" y="222"/>
                </a:lnTo>
                <a:lnTo>
                  <a:pt x="197" y="230"/>
                </a:lnTo>
                <a:lnTo>
                  <a:pt x="192" y="235"/>
                </a:lnTo>
                <a:lnTo>
                  <a:pt x="192" y="235"/>
                </a:lnTo>
                <a:lnTo>
                  <a:pt x="192" y="235"/>
                </a:lnTo>
                <a:lnTo>
                  <a:pt x="192" y="235"/>
                </a:lnTo>
                <a:lnTo>
                  <a:pt x="192" y="235"/>
                </a:lnTo>
                <a:lnTo>
                  <a:pt x="199" y="228"/>
                </a:lnTo>
                <a:lnTo>
                  <a:pt x="199" y="228"/>
                </a:lnTo>
                <a:lnTo>
                  <a:pt x="203" y="224"/>
                </a:lnTo>
                <a:lnTo>
                  <a:pt x="203" y="222"/>
                </a:lnTo>
                <a:lnTo>
                  <a:pt x="203" y="224"/>
                </a:lnTo>
                <a:lnTo>
                  <a:pt x="203" y="224"/>
                </a:lnTo>
                <a:lnTo>
                  <a:pt x="206" y="219"/>
                </a:lnTo>
                <a:lnTo>
                  <a:pt x="212" y="215"/>
                </a:lnTo>
                <a:lnTo>
                  <a:pt x="212" y="215"/>
                </a:lnTo>
                <a:lnTo>
                  <a:pt x="204" y="222"/>
                </a:lnTo>
                <a:lnTo>
                  <a:pt x="199" y="230"/>
                </a:lnTo>
                <a:lnTo>
                  <a:pt x="199" y="230"/>
                </a:lnTo>
                <a:lnTo>
                  <a:pt x="206" y="222"/>
                </a:lnTo>
                <a:lnTo>
                  <a:pt x="206" y="222"/>
                </a:lnTo>
                <a:lnTo>
                  <a:pt x="206" y="224"/>
                </a:lnTo>
                <a:lnTo>
                  <a:pt x="206" y="224"/>
                </a:lnTo>
                <a:lnTo>
                  <a:pt x="217" y="211"/>
                </a:lnTo>
                <a:lnTo>
                  <a:pt x="228" y="202"/>
                </a:lnTo>
                <a:lnTo>
                  <a:pt x="228" y="202"/>
                </a:lnTo>
                <a:lnTo>
                  <a:pt x="228" y="202"/>
                </a:lnTo>
                <a:lnTo>
                  <a:pt x="228" y="202"/>
                </a:lnTo>
                <a:lnTo>
                  <a:pt x="247" y="187"/>
                </a:lnTo>
                <a:lnTo>
                  <a:pt x="247" y="187"/>
                </a:lnTo>
                <a:lnTo>
                  <a:pt x="245" y="189"/>
                </a:lnTo>
                <a:lnTo>
                  <a:pt x="245" y="189"/>
                </a:lnTo>
                <a:lnTo>
                  <a:pt x="249" y="185"/>
                </a:lnTo>
                <a:lnTo>
                  <a:pt x="252" y="184"/>
                </a:lnTo>
                <a:lnTo>
                  <a:pt x="252" y="184"/>
                </a:lnTo>
                <a:lnTo>
                  <a:pt x="252" y="182"/>
                </a:lnTo>
                <a:lnTo>
                  <a:pt x="254" y="180"/>
                </a:lnTo>
                <a:lnTo>
                  <a:pt x="254" y="180"/>
                </a:lnTo>
                <a:lnTo>
                  <a:pt x="260" y="178"/>
                </a:lnTo>
                <a:lnTo>
                  <a:pt x="260" y="178"/>
                </a:lnTo>
                <a:lnTo>
                  <a:pt x="263" y="174"/>
                </a:lnTo>
                <a:lnTo>
                  <a:pt x="267" y="173"/>
                </a:lnTo>
                <a:lnTo>
                  <a:pt x="267" y="173"/>
                </a:lnTo>
                <a:lnTo>
                  <a:pt x="267" y="174"/>
                </a:lnTo>
                <a:lnTo>
                  <a:pt x="267" y="174"/>
                </a:lnTo>
                <a:lnTo>
                  <a:pt x="272" y="171"/>
                </a:lnTo>
                <a:lnTo>
                  <a:pt x="278" y="167"/>
                </a:lnTo>
                <a:lnTo>
                  <a:pt x="278" y="167"/>
                </a:lnTo>
                <a:lnTo>
                  <a:pt x="282" y="163"/>
                </a:lnTo>
                <a:lnTo>
                  <a:pt x="282" y="163"/>
                </a:lnTo>
                <a:lnTo>
                  <a:pt x="280" y="162"/>
                </a:lnTo>
                <a:lnTo>
                  <a:pt x="280" y="160"/>
                </a:lnTo>
                <a:lnTo>
                  <a:pt x="280" y="160"/>
                </a:lnTo>
                <a:lnTo>
                  <a:pt x="274" y="163"/>
                </a:lnTo>
                <a:lnTo>
                  <a:pt x="271" y="165"/>
                </a:lnTo>
                <a:lnTo>
                  <a:pt x="271" y="165"/>
                </a:lnTo>
                <a:lnTo>
                  <a:pt x="263" y="171"/>
                </a:lnTo>
                <a:lnTo>
                  <a:pt x="263" y="171"/>
                </a:lnTo>
                <a:lnTo>
                  <a:pt x="254" y="176"/>
                </a:lnTo>
                <a:lnTo>
                  <a:pt x="243" y="184"/>
                </a:lnTo>
                <a:lnTo>
                  <a:pt x="243" y="184"/>
                </a:lnTo>
                <a:lnTo>
                  <a:pt x="243" y="185"/>
                </a:lnTo>
                <a:lnTo>
                  <a:pt x="239" y="185"/>
                </a:lnTo>
                <a:lnTo>
                  <a:pt x="247" y="180"/>
                </a:lnTo>
                <a:lnTo>
                  <a:pt x="247" y="180"/>
                </a:lnTo>
                <a:lnTo>
                  <a:pt x="247" y="182"/>
                </a:lnTo>
                <a:lnTo>
                  <a:pt x="249" y="180"/>
                </a:lnTo>
                <a:lnTo>
                  <a:pt x="249" y="180"/>
                </a:lnTo>
                <a:lnTo>
                  <a:pt x="254" y="176"/>
                </a:lnTo>
                <a:lnTo>
                  <a:pt x="254" y="176"/>
                </a:lnTo>
                <a:lnTo>
                  <a:pt x="252" y="176"/>
                </a:lnTo>
                <a:lnTo>
                  <a:pt x="250" y="178"/>
                </a:lnTo>
                <a:lnTo>
                  <a:pt x="250" y="178"/>
                </a:lnTo>
                <a:lnTo>
                  <a:pt x="258" y="171"/>
                </a:lnTo>
                <a:lnTo>
                  <a:pt x="258" y="171"/>
                </a:lnTo>
                <a:lnTo>
                  <a:pt x="263" y="169"/>
                </a:lnTo>
                <a:lnTo>
                  <a:pt x="269" y="165"/>
                </a:lnTo>
                <a:lnTo>
                  <a:pt x="269" y="165"/>
                </a:lnTo>
                <a:lnTo>
                  <a:pt x="271" y="163"/>
                </a:lnTo>
                <a:lnTo>
                  <a:pt x="269" y="165"/>
                </a:lnTo>
                <a:lnTo>
                  <a:pt x="269" y="165"/>
                </a:lnTo>
                <a:lnTo>
                  <a:pt x="280" y="158"/>
                </a:lnTo>
                <a:lnTo>
                  <a:pt x="289" y="152"/>
                </a:lnTo>
                <a:lnTo>
                  <a:pt x="289" y="152"/>
                </a:lnTo>
                <a:lnTo>
                  <a:pt x="291" y="150"/>
                </a:lnTo>
                <a:lnTo>
                  <a:pt x="295" y="150"/>
                </a:lnTo>
                <a:lnTo>
                  <a:pt x="300" y="147"/>
                </a:lnTo>
                <a:lnTo>
                  <a:pt x="300" y="147"/>
                </a:lnTo>
                <a:lnTo>
                  <a:pt x="298" y="147"/>
                </a:lnTo>
                <a:lnTo>
                  <a:pt x="298" y="147"/>
                </a:lnTo>
                <a:lnTo>
                  <a:pt x="302" y="145"/>
                </a:lnTo>
                <a:lnTo>
                  <a:pt x="302" y="145"/>
                </a:lnTo>
                <a:lnTo>
                  <a:pt x="304" y="145"/>
                </a:lnTo>
                <a:lnTo>
                  <a:pt x="307" y="143"/>
                </a:lnTo>
                <a:lnTo>
                  <a:pt x="307" y="143"/>
                </a:lnTo>
                <a:lnTo>
                  <a:pt x="307" y="143"/>
                </a:lnTo>
                <a:lnTo>
                  <a:pt x="307" y="143"/>
                </a:lnTo>
                <a:lnTo>
                  <a:pt x="307" y="143"/>
                </a:lnTo>
                <a:lnTo>
                  <a:pt x="322" y="136"/>
                </a:lnTo>
                <a:lnTo>
                  <a:pt x="322" y="136"/>
                </a:lnTo>
                <a:lnTo>
                  <a:pt x="324" y="136"/>
                </a:lnTo>
                <a:lnTo>
                  <a:pt x="328" y="134"/>
                </a:lnTo>
                <a:lnTo>
                  <a:pt x="328" y="134"/>
                </a:lnTo>
                <a:lnTo>
                  <a:pt x="328" y="134"/>
                </a:lnTo>
                <a:lnTo>
                  <a:pt x="328" y="134"/>
                </a:lnTo>
                <a:lnTo>
                  <a:pt x="324" y="136"/>
                </a:lnTo>
                <a:lnTo>
                  <a:pt x="324" y="136"/>
                </a:lnTo>
                <a:lnTo>
                  <a:pt x="330" y="132"/>
                </a:lnTo>
                <a:lnTo>
                  <a:pt x="335" y="130"/>
                </a:lnTo>
                <a:lnTo>
                  <a:pt x="335" y="130"/>
                </a:lnTo>
                <a:lnTo>
                  <a:pt x="337" y="128"/>
                </a:lnTo>
                <a:lnTo>
                  <a:pt x="339" y="130"/>
                </a:lnTo>
                <a:lnTo>
                  <a:pt x="339" y="130"/>
                </a:lnTo>
                <a:lnTo>
                  <a:pt x="335" y="130"/>
                </a:lnTo>
                <a:lnTo>
                  <a:pt x="335" y="130"/>
                </a:lnTo>
                <a:lnTo>
                  <a:pt x="333" y="132"/>
                </a:lnTo>
                <a:lnTo>
                  <a:pt x="330" y="134"/>
                </a:lnTo>
                <a:lnTo>
                  <a:pt x="330" y="134"/>
                </a:lnTo>
                <a:lnTo>
                  <a:pt x="337" y="132"/>
                </a:lnTo>
                <a:lnTo>
                  <a:pt x="339" y="132"/>
                </a:lnTo>
                <a:lnTo>
                  <a:pt x="341" y="130"/>
                </a:lnTo>
                <a:lnTo>
                  <a:pt x="341" y="130"/>
                </a:lnTo>
                <a:lnTo>
                  <a:pt x="364" y="125"/>
                </a:lnTo>
                <a:lnTo>
                  <a:pt x="364" y="125"/>
                </a:lnTo>
                <a:lnTo>
                  <a:pt x="363" y="127"/>
                </a:lnTo>
                <a:lnTo>
                  <a:pt x="363" y="127"/>
                </a:lnTo>
                <a:lnTo>
                  <a:pt x="368" y="125"/>
                </a:lnTo>
                <a:lnTo>
                  <a:pt x="370" y="123"/>
                </a:lnTo>
                <a:lnTo>
                  <a:pt x="370" y="123"/>
                </a:lnTo>
                <a:lnTo>
                  <a:pt x="359" y="127"/>
                </a:lnTo>
                <a:lnTo>
                  <a:pt x="359" y="127"/>
                </a:lnTo>
                <a:lnTo>
                  <a:pt x="363" y="127"/>
                </a:lnTo>
                <a:lnTo>
                  <a:pt x="363" y="127"/>
                </a:lnTo>
                <a:lnTo>
                  <a:pt x="361" y="128"/>
                </a:lnTo>
                <a:lnTo>
                  <a:pt x="355" y="130"/>
                </a:lnTo>
                <a:lnTo>
                  <a:pt x="355" y="130"/>
                </a:lnTo>
                <a:lnTo>
                  <a:pt x="355" y="130"/>
                </a:lnTo>
                <a:lnTo>
                  <a:pt x="353" y="132"/>
                </a:lnTo>
                <a:lnTo>
                  <a:pt x="353" y="132"/>
                </a:lnTo>
                <a:lnTo>
                  <a:pt x="361" y="130"/>
                </a:lnTo>
                <a:lnTo>
                  <a:pt x="361" y="130"/>
                </a:lnTo>
                <a:lnTo>
                  <a:pt x="353" y="134"/>
                </a:lnTo>
                <a:lnTo>
                  <a:pt x="346" y="134"/>
                </a:lnTo>
                <a:lnTo>
                  <a:pt x="346" y="134"/>
                </a:lnTo>
                <a:lnTo>
                  <a:pt x="350" y="134"/>
                </a:lnTo>
                <a:lnTo>
                  <a:pt x="350" y="134"/>
                </a:lnTo>
                <a:lnTo>
                  <a:pt x="350" y="134"/>
                </a:lnTo>
                <a:lnTo>
                  <a:pt x="350" y="132"/>
                </a:lnTo>
                <a:lnTo>
                  <a:pt x="350" y="132"/>
                </a:lnTo>
                <a:lnTo>
                  <a:pt x="348" y="132"/>
                </a:lnTo>
                <a:lnTo>
                  <a:pt x="348" y="132"/>
                </a:lnTo>
                <a:lnTo>
                  <a:pt x="341" y="138"/>
                </a:lnTo>
                <a:lnTo>
                  <a:pt x="341" y="138"/>
                </a:lnTo>
                <a:lnTo>
                  <a:pt x="339" y="138"/>
                </a:lnTo>
                <a:lnTo>
                  <a:pt x="335" y="139"/>
                </a:lnTo>
                <a:lnTo>
                  <a:pt x="335" y="139"/>
                </a:lnTo>
                <a:lnTo>
                  <a:pt x="333" y="141"/>
                </a:lnTo>
                <a:lnTo>
                  <a:pt x="333" y="141"/>
                </a:lnTo>
                <a:lnTo>
                  <a:pt x="320" y="145"/>
                </a:lnTo>
                <a:lnTo>
                  <a:pt x="307" y="150"/>
                </a:lnTo>
                <a:lnTo>
                  <a:pt x="307" y="150"/>
                </a:lnTo>
                <a:lnTo>
                  <a:pt x="311" y="150"/>
                </a:lnTo>
                <a:lnTo>
                  <a:pt x="311" y="150"/>
                </a:lnTo>
                <a:lnTo>
                  <a:pt x="311" y="150"/>
                </a:lnTo>
                <a:lnTo>
                  <a:pt x="309" y="150"/>
                </a:lnTo>
                <a:lnTo>
                  <a:pt x="309" y="150"/>
                </a:lnTo>
                <a:lnTo>
                  <a:pt x="306" y="152"/>
                </a:lnTo>
                <a:lnTo>
                  <a:pt x="302" y="154"/>
                </a:lnTo>
                <a:lnTo>
                  <a:pt x="302" y="154"/>
                </a:lnTo>
                <a:lnTo>
                  <a:pt x="295" y="158"/>
                </a:lnTo>
                <a:lnTo>
                  <a:pt x="295" y="158"/>
                </a:lnTo>
                <a:lnTo>
                  <a:pt x="295" y="158"/>
                </a:lnTo>
                <a:lnTo>
                  <a:pt x="291" y="160"/>
                </a:lnTo>
                <a:lnTo>
                  <a:pt x="291" y="160"/>
                </a:lnTo>
                <a:lnTo>
                  <a:pt x="293" y="158"/>
                </a:lnTo>
                <a:lnTo>
                  <a:pt x="293" y="158"/>
                </a:lnTo>
                <a:lnTo>
                  <a:pt x="282" y="165"/>
                </a:lnTo>
                <a:lnTo>
                  <a:pt x="272" y="171"/>
                </a:lnTo>
                <a:lnTo>
                  <a:pt x="272" y="171"/>
                </a:lnTo>
                <a:lnTo>
                  <a:pt x="267" y="176"/>
                </a:lnTo>
                <a:lnTo>
                  <a:pt x="258" y="182"/>
                </a:lnTo>
                <a:lnTo>
                  <a:pt x="249" y="187"/>
                </a:lnTo>
                <a:lnTo>
                  <a:pt x="243" y="195"/>
                </a:lnTo>
                <a:lnTo>
                  <a:pt x="243" y="195"/>
                </a:lnTo>
                <a:lnTo>
                  <a:pt x="241" y="195"/>
                </a:lnTo>
                <a:lnTo>
                  <a:pt x="241" y="195"/>
                </a:lnTo>
                <a:lnTo>
                  <a:pt x="243" y="193"/>
                </a:lnTo>
                <a:lnTo>
                  <a:pt x="243" y="193"/>
                </a:lnTo>
                <a:lnTo>
                  <a:pt x="236" y="198"/>
                </a:lnTo>
                <a:lnTo>
                  <a:pt x="236" y="198"/>
                </a:lnTo>
                <a:lnTo>
                  <a:pt x="239" y="196"/>
                </a:lnTo>
                <a:lnTo>
                  <a:pt x="245" y="193"/>
                </a:lnTo>
                <a:lnTo>
                  <a:pt x="245" y="193"/>
                </a:lnTo>
                <a:lnTo>
                  <a:pt x="238" y="200"/>
                </a:lnTo>
                <a:lnTo>
                  <a:pt x="238" y="200"/>
                </a:lnTo>
                <a:lnTo>
                  <a:pt x="247" y="193"/>
                </a:lnTo>
                <a:lnTo>
                  <a:pt x="247" y="193"/>
                </a:lnTo>
                <a:lnTo>
                  <a:pt x="247" y="191"/>
                </a:lnTo>
                <a:lnTo>
                  <a:pt x="247" y="191"/>
                </a:lnTo>
                <a:lnTo>
                  <a:pt x="250" y="189"/>
                </a:lnTo>
                <a:lnTo>
                  <a:pt x="250" y="189"/>
                </a:lnTo>
                <a:lnTo>
                  <a:pt x="258" y="184"/>
                </a:lnTo>
                <a:lnTo>
                  <a:pt x="265" y="180"/>
                </a:lnTo>
                <a:lnTo>
                  <a:pt x="265" y="180"/>
                </a:lnTo>
                <a:lnTo>
                  <a:pt x="260" y="184"/>
                </a:lnTo>
                <a:lnTo>
                  <a:pt x="260" y="184"/>
                </a:lnTo>
                <a:lnTo>
                  <a:pt x="276" y="173"/>
                </a:lnTo>
                <a:lnTo>
                  <a:pt x="293" y="162"/>
                </a:lnTo>
                <a:lnTo>
                  <a:pt x="293" y="162"/>
                </a:lnTo>
                <a:lnTo>
                  <a:pt x="293" y="163"/>
                </a:lnTo>
                <a:lnTo>
                  <a:pt x="293" y="163"/>
                </a:lnTo>
                <a:lnTo>
                  <a:pt x="309" y="154"/>
                </a:lnTo>
                <a:lnTo>
                  <a:pt x="309" y="154"/>
                </a:lnTo>
                <a:lnTo>
                  <a:pt x="307" y="154"/>
                </a:lnTo>
                <a:lnTo>
                  <a:pt x="307" y="154"/>
                </a:lnTo>
                <a:lnTo>
                  <a:pt x="315" y="150"/>
                </a:lnTo>
                <a:lnTo>
                  <a:pt x="315" y="150"/>
                </a:lnTo>
                <a:lnTo>
                  <a:pt x="315" y="150"/>
                </a:lnTo>
                <a:lnTo>
                  <a:pt x="317" y="150"/>
                </a:lnTo>
                <a:lnTo>
                  <a:pt x="318" y="149"/>
                </a:lnTo>
                <a:lnTo>
                  <a:pt x="318" y="149"/>
                </a:lnTo>
                <a:lnTo>
                  <a:pt x="320" y="147"/>
                </a:lnTo>
                <a:lnTo>
                  <a:pt x="320" y="147"/>
                </a:lnTo>
                <a:lnTo>
                  <a:pt x="322" y="149"/>
                </a:lnTo>
                <a:lnTo>
                  <a:pt x="322" y="149"/>
                </a:lnTo>
                <a:lnTo>
                  <a:pt x="322" y="149"/>
                </a:lnTo>
                <a:lnTo>
                  <a:pt x="333" y="141"/>
                </a:lnTo>
                <a:lnTo>
                  <a:pt x="333" y="141"/>
                </a:lnTo>
                <a:lnTo>
                  <a:pt x="331" y="143"/>
                </a:lnTo>
                <a:lnTo>
                  <a:pt x="331" y="143"/>
                </a:lnTo>
                <a:lnTo>
                  <a:pt x="333" y="143"/>
                </a:lnTo>
                <a:lnTo>
                  <a:pt x="333" y="143"/>
                </a:lnTo>
                <a:lnTo>
                  <a:pt x="344" y="139"/>
                </a:lnTo>
                <a:lnTo>
                  <a:pt x="355" y="136"/>
                </a:lnTo>
                <a:lnTo>
                  <a:pt x="355" y="136"/>
                </a:lnTo>
                <a:lnTo>
                  <a:pt x="359" y="134"/>
                </a:lnTo>
                <a:lnTo>
                  <a:pt x="359" y="134"/>
                </a:lnTo>
                <a:lnTo>
                  <a:pt x="359" y="134"/>
                </a:lnTo>
                <a:lnTo>
                  <a:pt x="357" y="134"/>
                </a:lnTo>
                <a:lnTo>
                  <a:pt x="359" y="134"/>
                </a:lnTo>
                <a:lnTo>
                  <a:pt x="359" y="134"/>
                </a:lnTo>
                <a:lnTo>
                  <a:pt x="363" y="132"/>
                </a:lnTo>
                <a:lnTo>
                  <a:pt x="366" y="132"/>
                </a:lnTo>
                <a:lnTo>
                  <a:pt x="366" y="132"/>
                </a:lnTo>
                <a:lnTo>
                  <a:pt x="364" y="132"/>
                </a:lnTo>
                <a:lnTo>
                  <a:pt x="363" y="134"/>
                </a:lnTo>
                <a:lnTo>
                  <a:pt x="363" y="134"/>
                </a:lnTo>
                <a:lnTo>
                  <a:pt x="376" y="130"/>
                </a:lnTo>
                <a:lnTo>
                  <a:pt x="376" y="130"/>
                </a:lnTo>
                <a:lnTo>
                  <a:pt x="359" y="136"/>
                </a:lnTo>
                <a:lnTo>
                  <a:pt x="352" y="139"/>
                </a:lnTo>
                <a:lnTo>
                  <a:pt x="342" y="143"/>
                </a:lnTo>
                <a:lnTo>
                  <a:pt x="342" y="143"/>
                </a:lnTo>
                <a:lnTo>
                  <a:pt x="348" y="141"/>
                </a:lnTo>
                <a:lnTo>
                  <a:pt x="348" y="141"/>
                </a:lnTo>
                <a:lnTo>
                  <a:pt x="350" y="141"/>
                </a:lnTo>
                <a:lnTo>
                  <a:pt x="352" y="139"/>
                </a:lnTo>
                <a:lnTo>
                  <a:pt x="352" y="139"/>
                </a:lnTo>
                <a:lnTo>
                  <a:pt x="348" y="141"/>
                </a:lnTo>
                <a:lnTo>
                  <a:pt x="341" y="145"/>
                </a:lnTo>
                <a:lnTo>
                  <a:pt x="341" y="145"/>
                </a:lnTo>
                <a:lnTo>
                  <a:pt x="342" y="145"/>
                </a:lnTo>
                <a:lnTo>
                  <a:pt x="342" y="145"/>
                </a:lnTo>
                <a:lnTo>
                  <a:pt x="341" y="145"/>
                </a:lnTo>
                <a:lnTo>
                  <a:pt x="341" y="145"/>
                </a:lnTo>
                <a:lnTo>
                  <a:pt x="331" y="149"/>
                </a:lnTo>
                <a:lnTo>
                  <a:pt x="328" y="150"/>
                </a:lnTo>
                <a:lnTo>
                  <a:pt x="328" y="150"/>
                </a:lnTo>
                <a:lnTo>
                  <a:pt x="322" y="152"/>
                </a:lnTo>
                <a:lnTo>
                  <a:pt x="317" y="154"/>
                </a:lnTo>
                <a:lnTo>
                  <a:pt x="317" y="154"/>
                </a:lnTo>
                <a:lnTo>
                  <a:pt x="322" y="152"/>
                </a:lnTo>
                <a:lnTo>
                  <a:pt x="326" y="152"/>
                </a:lnTo>
                <a:lnTo>
                  <a:pt x="326" y="152"/>
                </a:lnTo>
                <a:lnTo>
                  <a:pt x="324" y="154"/>
                </a:lnTo>
                <a:lnTo>
                  <a:pt x="324" y="154"/>
                </a:lnTo>
                <a:lnTo>
                  <a:pt x="337" y="147"/>
                </a:lnTo>
                <a:lnTo>
                  <a:pt x="337" y="147"/>
                </a:lnTo>
                <a:lnTo>
                  <a:pt x="335" y="149"/>
                </a:lnTo>
                <a:lnTo>
                  <a:pt x="333" y="149"/>
                </a:lnTo>
                <a:lnTo>
                  <a:pt x="333" y="149"/>
                </a:lnTo>
                <a:lnTo>
                  <a:pt x="339" y="147"/>
                </a:lnTo>
                <a:lnTo>
                  <a:pt x="339" y="147"/>
                </a:lnTo>
                <a:lnTo>
                  <a:pt x="339" y="147"/>
                </a:lnTo>
                <a:lnTo>
                  <a:pt x="339" y="147"/>
                </a:lnTo>
                <a:lnTo>
                  <a:pt x="341" y="147"/>
                </a:lnTo>
                <a:lnTo>
                  <a:pt x="341" y="147"/>
                </a:lnTo>
                <a:lnTo>
                  <a:pt x="341" y="147"/>
                </a:lnTo>
                <a:lnTo>
                  <a:pt x="341" y="145"/>
                </a:lnTo>
                <a:lnTo>
                  <a:pt x="342" y="145"/>
                </a:lnTo>
                <a:lnTo>
                  <a:pt x="342" y="145"/>
                </a:lnTo>
                <a:lnTo>
                  <a:pt x="346" y="143"/>
                </a:lnTo>
                <a:lnTo>
                  <a:pt x="346" y="143"/>
                </a:lnTo>
                <a:lnTo>
                  <a:pt x="346" y="145"/>
                </a:lnTo>
                <a:lnTo>
                  <a:pt x="346" y="145"/>
                </a:lnTo>
                <a:lnTo>
                  <a:pt x="352" y="141"/>
                </a:lnTo>
                <a:lnTo>
                  <a:pt x="352" y="141"/>
                </a:lnTo>
                <a:lnTo>
                  <a:pt x="370" y="136"/>
                </a:lnTo>
                <a:lnTo>
                  <a:pt x="387" y="130"/>
                </a:lnTo>
                <a:lnTo>
                  <a:pt x="387" y="130"/>
                </a:lnTo>
                <a:lnTo>
                  <a:pt x="387" y="132"/>
                </a:lnTo>
                <a:lnTo>
                  <a:pt x="387" y="132"/>
                </a:lnTo>
                <a:lnTo>
                  <a:pt x="390" y="130"/>
                </a:lnTo>
                <a:lnTo>
                  <a:pt x="392" y="128"/>
                </a:lnTo>
                <a:lnTo>
                  <a:pt x="392" y="128"/>
                </a:lnTo>
                <a:lnTo>
                  <a:pt x="398" y="128"/>
                </a:lnTo>
                <a:lnTo>
                  <a:pt x="398" y="128"/>
                </a:lnTo>
                <a:lnTo>
                  <a:pt x="394" y="128"/>
                </a:lnTo>
                <a:lnTo>
                  <a:pt x="394" y="128"/>
                </a:lnTo>
                <a:lnTo>
                  <a:pt x="396" y="128"/>
                </a:lnTo>
                <a:lnTo>
                  <a:pt x="396" y="128"/>
                </a:lnTo>
                <a:lnTo>
                  <a:pt x="401" y="127"/>
                </a:lnTo>
                <a:lnTo>
                  <a:pt x="403" y="127"/>
                </a:lnTo>
                <a:lnTo>
                  <a:pt x="403" y="127"/>
                </a:lnTo>
                <a:lnTo>
                  <a:pt x="416" y="125"/>
                </a:lnTo>
                <a:lnTo>
                  <a:pt x="416" y="125"/>
                </a:lnTo>
                <a:lnTo>
                  <a:pt x="414" y="125"/>
                </a:lnTo>
                <a:lnTo>
                  <a:pt x="414" y="125"/>
                </a:lnTo>
                <a:lnTo>
                  <a:pt x="421" y="125"/>
                </a:lnTo>
                <a:lnTo>
                  <a:pt x="421" y="125"/>
                </a:lnTo>
                <a:lnTo>
                  <a:pt x="416" y="127"/>
                </a:lnTo>
                <a:lnTo>
                  <a:pt x="416" y="127"/>
                </a:lnTo>
                <a:lnTo>
                  <a:pt x="421" y="125"/>
                </a:lnTo>
                <a:lnTo>
                  <a:pt x="425" y="123"/>
                </a:lnTo>
                <a:lnTo>
                  <a:pt x="425" y="123"/>
                </a:lnTo>
                <a:lnTo>
                  <a:pt x="421" y="125"/>
                </a:lnTo>
                <a:lnTo>
                  <a:pt x="421" y="125"/>
                </a:lnTo>
                <a:lnTo>
                  <a:pt x="429" y="123"/>
                </a:lnTo>
                <a:lnTo>
                  <a:pt x="429" y="123"/>
                </a:lnTo>
                <a:lnTo>
                  <a:pt x="431" y="123"/>
                </a:lnTo>
                <a:lnTo>
                  <a:pt x="431" y="123"/>
                </a:lnTo>
                <a:lnTo>
                  <a:pt x="431" y="123"/>
                </a:lnTo>
                <a:lnTo>
                  <a:pt x="431" y="123"/>
                </a:lnTo>
                <a:lnTo>
                  <a:pt x="434" y="123"/>
                </a:lnTo>
                <a:lnTo>
                  <a:pt x="434" y="123"/>
                </a:lnTo>
                <a:lnTo>
                  <a:pt x="433" y="123"/>
                </a:lnTo>
                <a:lnTo>
                  <a:pt x="433" y="123"/>
                </a:lnTo>
                <a:lnTo>
                  <a:pt x="433" y="123"/>
                </a:lnTo>
                <a:lnTo>
                  <a:pt x="434" y="123"/>
                </a:lnTo>
                <a:lnTo>
                  <a:pt x="434" y="121"/>
                </a:lnTo>
                <a:lnTo>
                  <a:pt x="434" y="121"/>
                </a:lnTo>
                <a:lnTo>
                  <a:pt x="444" y="121"/>
                </a:lnTo>
                <a:lnTo>
                  <a:pt x="444" y="121"/>
                </a:lnTo>
                <a:lnTo>
                  <a:pt x="436" y="123"/>
                </a:lnTo>
                <a:lnTo>
                  <a:pt x="436" y="123"/>
                </a:lnTo>
                <a:lnTo>
                  <a:pt x="445" y="123"/>
                </a:lnTo>
                <a:lnTo>
                  <a:pt x="445" y="123"/>
                </a:lnTo>
                <a:lnTo>
                  <a:pt x="445" y="123"/>
                </a:lnTo>
                <a:lnTo>
                  <a:pt x="447" y="123"/>
                </a:lnTo>
                <a:lnTo>
                  <a:pt x="447" y="123"/>
                </a:lnTo>
                <a:lnTo>
                  <a:pt x="458" y="121"/>
                </a:lnTo>
                <a:lnTo>
                  <a:pt x="469" y="121"/>
                </a:lnTo>
                <a:lnTo>
                  <a:pt x="469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9" y="121"/>
                </a:lnTo>
                <a:lnTo>
                  <a:pt x="469" y="121"/>
                </a:lnTo>
                <a:lnTo>
                  <a:pt x="471" y="121"/>
                </a:lnTo>
                <a:lnTo>
                  <a:pt x="471" y="121"/>
                </a:lnTo>
                <a:lnTo>
                  <a:pt x="471" y="121"/>
                </a:lnTo>
                <a:lnTo>
                  <a:pt x="480" y="121"/>
                </a:lnTo>
                <a:lnTo>
                  <a:pt x="488" y="121"/>
                </a:lnTo>
                <a:lnTo>
                  <a:pt x="488" y="121"/>
                </a:lnTo>
                <a:lnTo>
                  <a:pt x="490" y="123"/>
                </a:lnTo>
                <a:lnTo>
                  <a:pt x="491" y="123"/>
                </a:lnTo>
                <a:lnTo>
                  <a:pt x="491" y="123"/>
                </a:lnTo>
                <a:lnTo>
                  <a:pt x="490" y="123"/>
                </a:lnTo>
                <a:lnTo>
                  <a:pt x="490" y="123"/>
                </a:lnTo>
                <a:lnTo>
                  <a:pt x="502" y="123"/>
                </a:lnTo>
                <a:lnTo>
                  <a:pt x="502" y="123"/>
                </a:lnTo>
                <a:lnTo>
                  <a:pt x="506" y="125"/>
                </a:lnTo>
                <a:lnTo>
                  <a:pt x="513" y="127"/>
                </a:lnTo>
                <a:lnTo>
                  <a:pt x="513" y="127"/>
                </a:lnTo>
                <a:lnTo>
                  <a:pt x="513" y="127"/>
                </a:lnTo>
                <a:lnTo>
                  <a:pt x="513" y="127"/>
                </a:lnTo>
                <a:lnTo>
                  <a:pt x="539" y="132"/>
                </a:lnTo>
                <a:lnTo>
                  <a:pt x="539" y="132"/>
                </a:lnTo>
                <a:lnTo>
                  <a:pt x="537" y="132"/>
                </a:lnTo>
                <a:lnTo>
                  <a:pt x="539" y="132"/>
                </a:lnTo>
                <a:lnTo>
                  <a:pt x="541" y="132"/>
                </a:lnTo>
                <a:lnTo>
                  <a:pt x="539" y="132"/>
                </a:lnTo>
                <a:lnTo>
                  <a:pt x="539" y="132"/>
                </a:lnTo>
                <a:lnTo>
                  <a:pt x="552" y="136"/>
                </a:lnTo>
                <a:lnTo>
                  <a:pt x="552" y="136"/>
                </a:lnTo>
                <a:lnTo>
                  <a:pt x="552" y="134"/>
                </a:lnTo>
                <a:lnTo>
                  <a:pt x="552" y="134"/>
                </a:lnTo>
                <a:lnTo>
                  <a:pt x="552" y="134"/>
                </a:lnTo>
                <a:lnTo>
                  <a:pt x="554" y="136"/>
                </a:lnTo>
                <a:lnTo>
                  <a:pt x="556" y="136"/>
                </a:lnTo>
                <a:lnTo>
                  <a:pt x="556" y="136"/>
                </a:lnTo>
                <a:lnTo>
                  <a:pt x="556" y="136"/>
                </a:lnTo>
                <a:lnTo>
                  <a:pt x="558" y="138"/>
                </a:lnTo>
                <a:lnTo>
                  <a:pt x="558" y="138"/>
                </a:lnTo>
                <a:lnTo>
                  <a:pt x="559" y="138"/>
                </a:lnTo>
                <a:lnTo>
                  <a:pt x="559" y="138"/>
                </a:lnTo>
                <a:lnTo>
                  <a:pt x="565" y="139"/>
                </a:lnTo>
                <a:lnTo>
                  <a:pt x="565" y="139"/>
                </a:lnTo>
                <a:lnTo>
                  <a:pt x="561" y="139"/>
                </a:lnTo>
                <a:lnTo>
                  <a:pt x="561" y="139"/>
                </a:lnTo>
                <a:lnTo>
                  <a:pt x="563" y="139"/>
                </a:lnTo>
                <a:lnTo>
                  <a:pt x="563" y="139"/>
                </a:lnTo>
                <a:lnTo>
                  <a:pt x="563" y="139"/>
                </a:lnTo>
                <a:lnTo>
                  <a:pt x="569" y="143"/>
                </a:lnTo>
                <a:lnTo>
                  <a:pt x="569" y="143"/>
                </a:lnTo>
                <a:lnTo>
                  <a:pt x="569" y="141"/>
                </a:lnTo>
                <a:lnTo>
                  <a:pt x="569" y="139"/>
                </a:lnTo>
                <a:lnTo>
                  <a:pt x="569" y="139"/>
                </a:lnTo>
                <a:lnTo>
                  <a:pt x="567" y="139"/>
                </a:lnTo>
                <a:lnTo>
                  <a:pt x="567" y="138"/>
                </a:lnTo>
                <a:lnTo>
                  <a:pt x="567" y="138"/>
                </a:lnTo>
                <a:lnTo>
                  <a:pt x="585" y="145"/>
                </a:lnTo>
                <a:lnTo>
                  <a:pt x="604" y="154"/>
                </a:lnTo>
                <a:lnTo>
                  <a:pt x="604" y="154"/>
                </a:lnTo>
                <a:lnTo>
                  <a:pt x="602" y="154"/>
                </a:lnTo>
                <a:lnTo>
                  <a:pt x="604" y="156"/>
                </a:lnTo>
                <a:lnTo>
                  <a:pt x="604" y="156"/>
                </a:lnTo>
                <a:lnTo>
                  <a:pt x="609" y="156"/>
                </a:lnTo>
                <a:lnTo>
                  <a:pt x="616" y="160"/>
                </a:lnTo>
                <a:lnTo>
                  <a:pt x="624" y="165"/>
                </a:lnTo>
                <a:lnTo>
                  <a:pt x="631" y="169"/>
                </a:lnTo>
                <a:lnTo>
                  <a:pt x="631" y="169"/>
                </a:lnTo>
                <a:lnTo>
                  <a:pt x="633" y="167"/>
                </a:lnTo>
                <a:lnTo>
                  <a:pt x="633" y="165"/>
                </a:lnTo>
                <a:lnTo>
                  <a:pt x="633" y="165"/>
                </a:lnTo>
                <a:lnTo>
                  <a:pt x="639" y="169"/>
                </a:lnTo>
                <a:lnTo>
                  <a:pt x="642" y="169"/>
                </a:lnTo>
                <a:lnTo>
                  <a:pt x="642" y="169"/>
                </a:lnTo>
                <a:lnTo>
                  <a:pt x="653" y="176"/>
                </a:lnTo>
                <a:lnTo>
                  <a:pt x="653" y="176"/>
                </a:lnTo>
                <a:lnTo>
                  <a:pt x="655" y="176"/>
                </a:lnTo>
                <a:lnTo>
                  <a:pt x="655" y="176"/>
                </a:lnTo>
                <a:lnTo>
                  <a:pt x="655" y="178"/>
                </a:lnTo>
                <a:lnTo>
                  <a:pt x="655" y="176"/>
                </a:lnTo>
                <a:lnTo>
                  <a:pt x="655" y="176"/>
                </a:lnTo>
                <a:lnTo>
                  <a:pt x="655" y="176"/>
                </a:lnTo>
                <a:lnTo>
                  <a:pt x="661" y="178"/>
                </a:lnTo>
                <a:lnTo>
                  <a:pt x="666" y="182"/>
                </a:lnTo>
                <a:lnTo>
                  <a:pt x="666" y="182"/>
                </a:lnTo>
                <a:lnTo>
                  <a:pt x="666" y="180"/>
                </a:lnTo>
                <a:lnTo>
                  <a:pt x="668" y="180"/>
                </a:lnTo>
                <a:lnTo>
                  <a:pt x="668" y="180"/>
                </a:lnTo>
                <a:lnTo>
                  <a:pt x="670" y="182"/>
                </a:lnTo>
                <a:lnTo>
                  <a:pt x="670" y="182"/>
                </a:lnTo>
                <a:lnTo>
                  <a:pt x="672" y="182"/>
                </a:lnTo>
                <a:lnTo>
                  <a:pt x="672" y="182"/>
                </a:lnTo>
                <a:lnTo>
                  <a:pt x="672" y="184"/>
                </a:lnTo>
                <a:lnTo>
                  <a:pt x="675" y="185"/>
                </a:lnTo>
                <a:lnTo>
                  <a:pt x="675" y="185"/>
                </a:lnTo>
                <a:lnTo>
                  <a:pt x="672" y="182"/>
                </a:lnTo>
                <a:lnTo>
                  <a:pt x="672" y="180"/>
                </a:lnTo>
                <a:lnTo>
                  <a:pt x="672" y="180"/>
                </a:lnTo>
                <a:lnTo>
                  <a:pt x="672" y="180"/>
                </a:lnTo>
                <a:lnTo>
                  <a:pt x="668" y="176"/>
                </a:lnTo>
                <a:lnTo>
                  <a:pt x="668" y="176"/>
                </a:lnTo>
                <a:lnTo>
                  <a:pt x="672" y="178"/>
                </a:lnTo>
                <a:lnTo>
                  <a:pt x="672" y="178"/>
                </a:lnTo>
                <a:lnTo>
                  <a:pt x="668" y="174"/>
                </a:lnTo>
                <a:lnTo>
                  <a:pt x="668" y="174"/>
                </a:lnTo>
                <a:lnTo>
                  <a:pt x="677" y="180"/>
                </a:lnTo>
                <a:lnTo>
                  <a:pt x="683" y="185"/>
                </a:lnTo>
                <a:lnTo>
                  <a:pt x="683" y="185"/>
                </a:lnTo>
                <a:lnTo>
                  <a:pt x="688" y="189"/>
                </a:lnTo>
                <a:lnTo>
                  <a:pt x="692" y="191"/>
                </a:lnTo>
                <a:lnTo>
                  <a:pt x="692" y="191"/>
                </a:lnTo>
                <a:lnTo>
                  <a:pt x="688" y="189"/>
                </a:lnTo>
                <a:lnTo>
                  <a:pt x="688" y="189"/>
                </a:lnTo>
                <a:lnTo>
                  <a:pt x="692" y="193"/>
                </a:lnTo>
                <a:lnTo>
                  <a:pt x="696" y="196"/>
                </a:lnTo>
                <a:lnTo>
                  <a:pt x="696" y="196"/>
                </a:lnTo>
                <a:lnTo>
                  <a:pt x="672" y="180"/>
                </a:lnTo>
                <a:lnTo>
                  <a:pt x="672" y="180"/>
                </a:lnTo>
                <a:lnTo>
                  <a:pt x="681" y="187"/>
                </a:lnTo>
                <a:lnTo>
                  <a:pt x="694" y="196"/>
                </a:lnTo>
                <a:lnTo>
                  <a:pt x="694" y="196"/>
                </a:lnTo>
                <a:lnTo>
                  <a:pt x="707" y="206"/>
                </a:lnTo>
                <a:lnTo>
                  <a:pt x="707" y="206"/>
                </a:lnTo>
                <a:lnTo>
                  <a:pt x="708" y="209"/>
                </a:lnTo>
                <a:lnTo>
                  <a:pt x="708" y="209"/>
                </a:lnTo>
                <a:lnTo>
                  <a:pt x="720" y="219"/>
                </a:lnTo>
                <a:lnTo>
                  <a:pt x="723" y="222"/>
                </a:lnTo>
                <a:lnTo>
                  <a:pt x="723" y="224"/>
                </a:lnTo>
                <a:lnTo>
                  <a:pt x="723" y="224"/>
                </a:lnTo>
                <a:lnTo>
                  <a:pt x="725" y="226"/>
                </a:lnTo>
                <a:lnTo>
                  <a:pt x="725" y="226"/>
                </a:lnTo>
                <a:lnTo>
                  <a:pt x="725" y="226"/>
                </a:lnTo>
                <a:lnTo>
                  <a:pt x="727" y="228"/>
                </a:lnTo>
                <a:lnTo>
                  <a:pt x="727" y="230"/>
                </a:lnTo>
                <a:lnTo>
                  <a:pt x="727" y="230"/>
                </a:lnTo>
                <a:lnTo>
                  <a:pt x="703" y="211"/>
                </a:lnTo>
                <a:lnTo>
                  <a:pt x="703" y="211"/>
                </a:lnTo>
                <a:lnTo>
                  <a:pt x="705" y="215"/>
                </a:lnTo>
                <a:lnTo>
                  <a:pt x="707" y="217"/>
                </a:lnTo>
                <a:lnTo>
                  <a:pt x="707" y="217"/>
                </a:lnTo>
                <a:lnTo>
                  <a:pt x="716" y="226"/>
                </a:lnTo>
                <a:lnTo>
                  <a:pt x="723" y="231"/>
                </a:lnTo>
                <a:lnTo>
                  <a:pt x="731" y="237"/>
                </a:lnTo>
                <a:lnTo>
                  <a:pt x="740" y="246"/>
                </a:lnTo>
                <a:lnTo>
                  <a:pt x="740" y="246"/>
                </a:lnTo>
                <a:lnTo>
                  <a:pt x="742" y="246"/>
                </a:lnTo>
                <a:lnTo>
                  <a:pt x="742" y="246"/>
                </a:lnTo>
                <a:lnTo>
                  <a:pt x="743" y="246"/>
                </a:lnTo>
                <a:lnTo>
                  <a:pt x="743" y="244"/>
                </a:lnTo>
                <a:lnTo>
                  <a:pt x="743" y="244"/>
                </a:lnTo>
                <a:lnTo>
                  <a:pt x="747" y="246"/>
                </a:lnTo>
                <a:lnTo>
                  <a:pt x="747" y="246"/>
                </a:lnTo>
                <a:lnTo>
                  <a:pt x="747" y="244"/>
                </a:lnTo>
                <a:lnTo>
                  <a:pt x="751" y="246"/>
                </a:lnTo>
                <a:lnTo>
                  <a:pt x="751" y="246"/>
                </a:lnTo>
                <a:lnTo>
                  <a:pt x="749" y="242"/>
                </a:lnTo>
                <a:lnTo>
                  <a:pt x="749" y="242"/>
                </a:lnTo>
                <a:lnTo>
                  <a:pt x="751" y="244"/>
                </a:lnTo>
                <a:lnTo>
                  <a:pt x="753" y="244"/>
                </a:lnTo>
                <a:lnTo>
                  <a:pt x="753" y="244"/>
                </a:lnTo>
                <a:lnTo>
                  <a:pt x="751" y="242"/>
                </a:lnTo>
                <a:lnTo>
                  <a:pt x="751" y="242"/>
                </a:lnTo>
                <a:lnTo>
                  <a:pt x="751" y="231"/>
                </a:lnTo>
                <a:lnTo>
                  <a:pt x="749" y="220"/>
                </a:lnTo>
                <a:lnTo>
                  <a:pt x="749" y="220"/>
                </a:lnTo>
                <a:lnTo>
                  <a:pt x="740" y="204"/>
                </a:lnTo>
                <a:lnTo>
                  <a:pt x="740" y="204"/>
                </a:lnTo>
                <a:lnTo>
                  <a:pt x="740" y="204"/>
                </a:lnTo>
                <a:lnTo>
                  <a:pt x="740" y="202"/>
                </a:lnTo>
                <a:lnTo>
                  <a:pt x="740" y="200"/>
                </a:lnTo>
                <a:lnTo>
                  <a:pt x="740" y="200"/>
                </a:lnTo>
                <a:lnTo>
                  <a:pt x="740" y="200"/>
                </a:lnTo>
                <a:lnTo>
                  <a:pt x="738" y="198"/>
                </a:lnTo>
                <a:lnTo>
                  <a:pt x="738" y="198"/>
                </a:lnTo>
                <a:lnTo>
                  <a:pt x="742" y="200"/>
                </a:lnTo>
                <a:lnTo>
                  <a:pt x="742" y="200"/>
                </a:lnTo>
                <a:lnTo>
                  <a:pt x="740" y="198"/>
                </a:lnTo>
                <a:lnTo>
                  <a:pt x="740" y="198"/>
                </a:lnTo>
                <a:lnTo>
                  <a:pt x="740" y="198"/>
                </a:lnTo>
                <a:lnTo>
                  <a:pt x="738" y="191"/>
                </a:lnTo>
                <a:lnTo>
                  <a:pt x="734" y="185"/>
                </a:lnTo>
                <a:lnTo>
                  <a:pt x="734" y="185"/>
                </a:lnTo>
                <a:lnTo>
                  <a:pt x="745" y="196"/>
                </a:lnTo>
                <a:lnTo>
                  <a:pt x="754" y="206"/>
                </a:lnTo>
                <a:lnTo>
                  <a:pt x="754" y="206"/>
                </a:lnTo>
                <a:lnTo>
                  <a:pt x="758" y="211"/>
                </a:lnTo>
                <a:lnTo>
                  <a:pt x="760" y="215"/>
                </a:lnTo>
                <a:lnTo>
                  <a:pt x="760" y="215"/>
                </a:lnTo>
                <a:lnTo>
                  <a:pt x="754" y="211"/>
                </a:lnTo>
                <a:lnTo>
                  <a:pt x="754" y="211"/>
                </a:lnTo>
                <a:lnTo>
                  <a:pt x="767" y="230"/>
                </a:lnTo>
                <a:lnTo>
                  <a:pt x="767" y="230"/>
                </a:lnTo>
                <a:lnTo>
                  <a:pt x="769" y="233"/>
                </a:lnTo>
                <a:lnTo>
                  <a:pt x="773" y="237"/>
                </a:lnTo>
                <a:lnTo>
                  <a:pt x="778" y="248"/>
                </a:lnTo>
                <a:lnTo>
                  <a:pt x="778" y="248"/>
                </a:lnTo>
                <a:lnTo>
                  <a:pt x="778" y="246"/>
                </a:lnTo>
                <a:lnTo>
                  <a:pt x="777" y="246"/>
                </a:lnTo>
                <a:lnTo>
                  <a:pt x="777" y="246"/>
                </a:lnTo>
                <a:lnTo>
                  <a:pt x="786" y="261"/>
                </a:lnTo>
                <a:lnTo>
                  <a:pt x="795" y="274"/>
                </a:lnTo>
                <a:lnTo>
                  <a:pt x="795" y="274"/>
                </a:lnTo>
                <a:lnTo>
                  <a:pt x="797" y="279"/>
                </a:lnTo>
                <a:lnTo>
                  <a:pt x="799" y="288"/>
                </a:lnTo>
                <a:lnTo>
                  <a:pt x="802" y="294"/>
                </a:lnTo>
                <a:lnTo>
                  <a:pt x="802" y="299"/>
                </a:lnTo>
                <a:lnTo>
                  <a:pt x="802" y="299"/>
                </a:lnTo>
                <a:lnTo>
                  <a:pt x="806" y="309"/>
                </a:lnTo>
                <a:lnTo>
                  <a:pt x="806" y="309"/>
                </a:lnTo>
                <a:lnTo>
                  <a:pt x="804" y="307"/>
                </a:lnTo>
                <a:lnTo>
                  <a:pt x="802" y="307"/>
                </a:lnTo>
                <a:lnTo>
                  <a:pt x="802" y="307"/>
                </a:lnTo>
                <a:lnTo>
                  <a:pt x="802" y="307"/>
                </a:lnTo>
                <a:lnTo>
                  <a:pt x="804" y="314"/>
                </a:lnTo>
                <a:lnTo>
                  <a:pt x="806" y="322"/>
                </a:lnTo>
                <a:lnTo>
                  <a:pt x="806" y="322"/>
                </a:lnTo>
                <a:lnTo>
                  <a:pt x="808" y="323"/>
                </a:lnTo>
                <a:lnTo>
                  <a:pt x="810" y="329"/>
                </a:lnTo>
                <a:lnTo>
                  <a:pt x="810" y="329"/>
                </a:lnTo>
                <a:lnTo>
                  <a:pt x="808" y="325"/>
                </a:lnTo>
                <a:lnTo>
                  <a:pt x="808" y="325"/>
                </a:lnTo>
                <a:lnTo>
                  <a:pt x="808" y="329"/>
                </a:lnTo>
                <a:lnTo>
                  <a:pt x="806" y="333"/>
                </a:lnTo>
                <a:lnTo>
                  <a:pt x="806" y="333"/>
                </a:lnTo>
                <a:lnTo>
                  <a:pt x="808" y="336"/>
                </a:lnTo>
                <a:lnTo>
                  <a:pt x="808" y="340"/>
                </a:lnTo>
                <a:lnTo>
                  <a:pt x="808" y="340"/>
                </a:lnTo>
                <a:lnTo>
                  <a:pt x="808" y="336"/>
                </a:lnTo>
                <a:lnTo>
                  <a:pt x="808" y="336"/>
                </a:lnTo>
                <a:lnTo>
                  <a:pt x="808" y="342"/>
                </a:lnTo>
                <a:lnTo>
                  <a:pt x="808" y="342"/>
                </a:lnTo>
                <a:lnTo>
                  <a:pt x="810" y="344"/>
                </a:lnTo>
                <a:lnTo>
                  <a:pt x="810" y="347"/>
                </a:lnTo>
                <a:lnTo>
                  <a:pt x="810" y="347"/>
                </a:lnTo>
                <a:lnTo>
                  <a:pt x="811" y="347"/>
                </a:lnTo>
                <a:lnTo>
                  <a:pt x="811" y="347"/>
                </a:lnTo>
                <a:lnTo>
                  <a:pt x="811" y="347"/>
                </a:lnTo>
                <a:lnTo>
                  <a:pt x="813" y="355"/>
                </a:lnTo>
                <a:lnTo>
                  <a:pt x="815" y="362"/>
                </a:lnTo>
                <a:lnTo>
                  <a:pt x="817" y="368"/>
                </a:lnTo>
                <a:lnTo>
                  <a:pt x="819" y="373"/>
                </a:lnTo>
                <a:lnTo>
                  <a:pt x="819" y="373"/>
                </a:lnTo>
                <a:lnTo>
                  <a:pt x="817" y="368"/>
                </a:lnTo>
                <a:lnTo>
                  <a:pt x="817" y="368"/>
                </a:lnTo>
                <a:lnTo>
                  <a:pt x="817" y="356"/>
                </a:lnTo>
                <a:lnTo>
                  <a:pt x="815" y="345"/>
                </a:lnTo>
                <a:lnTo>
                  <a:pt x="815" y="345"/>
                </a:lnTo>
                <a:lnTo>
                  <a:pt x="815" y="345"/>
                </a:lnTo>
                <a:lnTo>
                  <a:pt x="815" y="345"/>
                </a:lnTo>
                <a:lnTo>
                  <a:pt x="811" y="338"/>
                </a:lnTo>
                <a:lnTo>
                  <a:pt x="811" y="338"/>
                </a:lnTo>
                <a:lnTo>
                  <a:pt x="811" y="333"/>
                </a:lnTo>
                <a:lnTo>
                  <a:pt x="811" y="333"/>
                </a:lnTo>
                <a:lnTo>
                  <a:pt x="811" y="333"/>
                </a:lnTo>
                <a:lnTo>
                  <a:pt x="811" y="333"/>
                </a:lnTo>
                <a:lnTo>
                  <a:pt x="811" y="329"/>
                </a:lnTo>
                <a:lnTo>
                  <a:pt x="811" y="329"/>
                </a:lnTo>
                <a:lnTo>
                  <a:pt x="813" y="331"/>
                </a:lnTo>
                <a:lnTo>
                  <a:pt x="813" y="331"/>
                </a:lnTo>
                <a:lnTo>
                  <a:pt x="813" y="331"/>
                </a:lnTo>
                <a:lnTo>
                  <a:pt x="815" y="333"/>
                </a:lnTo>
                <a:lnTo>
                  <a:pt x="815" y="333"/>
                </a:lnTo>
                <a:lnTo>
                  <a:pt x="823" y="360"/>
                </a:lnTo>
                <a:lnTo>
                  <a:pt x="823" y="360"/>
                </a:lnTo>
                <a:lnTo>
                  <a:pt x="823" y="351"/>
                </a:lnTo>
                <a:lnTo>
                  <a:pt x="819" y="342"/>
                </a:lnTo>
                <a:lnTo>
                  <a:pt x="819" y="342"/>
                </a:lnTo>
                <a:lnTo>
                  <a:pt x="821" y="342"/>
                </a:lnTo>
                <a:lnTo>
                  <a:pt x="821" y="340"/>
                </a:lnTo>
                <a:lnTo>
                  <a:pt x="821" y="333"/>
                </a:lnTo>
                <a:lnTo>
                  <a:pt x="821" y="333"/>
                </a:lnTo>
                <a:lnTo>
                  <a:pt x="819" y="329"/>
                </a:lnTo>
                <a:lnTo>
                  <a:pt x="819" y="329"/>
                </a:lnTo>
                <a:lnTo>
                  <a:pt x="819" y="322"/>
                </a:lnTo>
                <a:lnTo>
                  <a:pt x="819" y="320"/>
                </a:lnTo>
                <a:lnTo>
                  <a:pt x="821" y="318"/>
                </a:lnTo>
                <a:lnTo>
                  <a:pt x="821" y="318"/>
                </a:lnTo>
                <a:lnTo>
                  <a:pt x="826" y="329"/>
                </a:lnTo>
                <a:lnTo>
                  <a:pt x="832" y="340"/>
                </a:lnTo>
                <a:lnTo>
                  <a:pt x="832" y="340"/>
                </a:lnTo>
                <a:lnTo>
                  <a:pt x="834" y="340"/>
                </a:lnTo>
                <a:lnTo>
                  <a:pt x="835" y="344"/>
                </a:lnTo>
                <a:lnTo>
                  <a:pt x="835" y="344"/>
                </a:lnTo>
                <a:lnTo>
                  <a:pt x="835" y="340"/>
                </a:lnTo>
                <a:lnTo>
                  <a:pt x="835" y="340"/>
                </a:lnTo>
                <a:lnTo>
                  <a:pt x="837" y="344"/>
                </a:lnTo>
                <a:lnTo>
                  <a:pt x="837" y="344"/>
                </a:lnTo>
                <a:lnTo>
                  <a:pt x="839" y="344"/>
                </a:lnTo>
                <a:lnTo>
                  <a:pt x="839" y="344"/>
                </a:lnTo>
                <a:lnTo>
                  <a:pt x="839" y="340"/>
                </a:lnTo>
                <a:lnTo>
                  <a:pt x="837" y="336"/>
                </a:lnTo>
                <a:lnTo>
                  <a:pt x="839" y="333"/>
                </a:lnTo>
                <a:lnTo>
                  <a:pt x="839" y="333"/>
                </a:lnTo>
                <a:lnTo>
                  <a:pt x="848" y="358"/>
                </a:lnTo>
                <a:lnTo>
                  <a:pt x="848" y="358"/>
                </a:lnTo>
                <a:lnTo>
                  <a:pt x="848" y="355"/>
                </a:lnTo>
                <a:lnTo>
                  <a:pt x="848" y="355"/>
                </a:lnTo>
                <a:lnTo>
                  <a:pt x="850" y="356"/>
                </a:lnTo>
                <a:lnTo>
                  <a:pt x="850" y="356"/>
                </a:lnTo>
                <a:lnTo>
                  <a:pt x="850" y="349"/>
                </a:lnTo>
                <a:lnTo>
                  <a:pt x="848" y="344"/>
                </a:lnTo>
                <a:lnTo>
                  <a:pt x="848" y="344"/>
                </a:lnTo>
                <a:lnTo>
                  <a:pt x="843" y="334"/>
                </a:lnTo>
                <a:lnTo>
                  <a:pt x="837" y="325"/>
                </a:lnTo>
                <a:lnTo>
                  <a:pt x="837" y="325"/>
                </a:lnTo>
                <a:lnTo>
                  <a:pt x="837" y="318"/>
                </a:lnTo>
                <a:lnTo>
                  <a:pt x="832" y="305"/>
                </a:lnTo>
                <a:lnTo>
                  <a:pt x="823" y="285"/>
                </a:lnTo>
                <a:lnTo>
                  <a:pt x="823" y="285"/>
                </a:lnTo>
                <a:lnTo>
                  <a:pt x="824" y="287"/>
                </a:lnTo>
                <a:lnTo>
                  <a:pt x="824" y="287"/>
                </a:lnTo>
                <a:lnTo>
                  <a:pt x="819" y="277"/>
                </a:lnTo>
                <a:lnTo>
                  <a:pt x="819" y="277"/>
                </a:lnTo>
                <a:lnTo>
                  <a:pt x="817" y="276"/>
                </a:lnTo>
                <a:lnTo>
                  <a:pt x="815" y="272"/>
                </a:lnTo>
                <a:lnTo>
                  <a:pt x="815" y="272"/>
                </a:lnTo>
                <a:lnTo>
                  <a:pt x="817" y="276"/>
                </a:lnTo>
                <a:lnTo>
                  <a:pt x="817" y="276"/>
                </a:lnTo>
                <a:lnTo>
                  <a:pt x="806" y="259"/>
                </a:lnTo>
                <a:lnTo>
                  <a:pt x="795" y="244"/>
                </a:lnTo>
                <a:lnTo>
                  <a:pt x="795" y="244"/>
                </a:lnTo>
                <a:lnTo>
                  <a:pt x="793" y="242"/>
                </a:lnTo>
                <a:lnTo>
                  <a:pt x="793" y="242"/>
                </a:lnTo>
                <a:lnTo>
                  <a:pt x="777" y="222"/>
                </a:lnTo>
                <a:lnTo>
                  <a:pt x="760" y="202"/>
                </a:lnTo>
                <a:lnTo>
                  <a:pt x="760" y="202"/>
                </a:lnTo>
                <a:lnTo>
                  <a:pt x="758" y="202"/>
                </a:lnTo>
                <a:lnTo>
                  <a:pt x="758" y="202"/>
                </a:lnTo>
                <a:lnTo>
                  <a:pt x="751" y="193"/>
                </a:lnTo>
                <a:lnTo>
                  <a:pt x="751" y="193"/>
                </a:lnTo>
                <a:lnTo>
                  <a:pt x="751" y="195"/>
                </a:lnTo>
                <a:lnTo>
                  <a:pt x="751" y="195"/>
                </a:lnTo>
                <a:lnTo>
                  <a:pt x="734" y="178"/>
                </a:lnTo>
                <a:lnTo>
                  <a:pt x="729" y="171"/>
                </a:lnTo>
                <a:lnTo>
                  <a:pt x="725" y="167"/>
                </a:lnTo>
                <a:lnTo>
                  <a:pt x="725" y="167"/>
                </a:lnTo>
                <a:lnTo>
                  <a:pt x="727" y="169"/>
                </a:lnTo>
                <a:lnTo>
                  <a:pt x="727" y="169"/>
                </a:lnTo>
                <a:lnTo>
                  <a:pt x="725" y="165"/>
                </a:lnTo>
                <a:lnTo>
                  <a:pt x="723" y="163"/>
                </a:lnTo>
                <a:lnTo>
                  <a:pt x="725" y="163"/>
                </a:lnTo>
                <a:lnTo>
                  <a:pt x="725" y="163"/>
                </a:lnTo>
                <a:lnTo>
                  <a:pt x="721" y="160"/>
                </a:lnTo>
                <a:lnTo>
                  <a:pt x="721" y="158"/>
                </a:lnTo>
                <a:lnTo>
                  <a:pt x="721" y="158"/>
                </a:lnTo>
                <a:lnTo>
                  <a:pt x="721" y="158"/>
                </a:lnTo>
                <a:lnTo>
                  <a:pt x="721" y="158"/>
                </a:lnTo>
                <a:lnTo>
                  <a:pt x="721" y="158"/>
                </a:lnTo>
                <a:lnTo>
                  <a:pt x="718" y="154"/>
                </a:lnTo>
                <a:lnTo>
                  <a:pt x="718" y="154"/>
                </a:lnTo>
                <a:lnTo>
                  <a:pt x="718" y="154"/>
                </a:lnTo>
                <a:lnTo>
                  <a:pt x="718" y="154"/>
                </a:lnTo>
                <a:lnTo>
                  <a:pt x="720" y="156"/>
                </a:lnTo>
                <a:lnTo>
                  <a:pt x="720" y="156"/>
                </a:lnTo>
                <a:lnTo>
                  <a:pt x="718" y="152"/>
                </a:lnTo>
                <a:lnTo>
                  <a:pt x="718" y="152"/>
                </a:lnTo>
                <a:lnTo>
                  <a:pt x="718" y="152"/>
                </a:lnTo>
                <a:lnTo>
                  <a:pt x="718" y="152"/>
                </a:lnTo>
                <a:lnTo>
                  <a:pt x="716" y="150"/>
                </a:lnTo>
                <a:lnTo>
                  <a:pt x="712" y="147"/>
                </a:lnTo>
                <a:lnTo>
                  <a:pt x="712" y="147"/>
                </a:lnTo>
                <a:lnTo>
                  <a:pt x="712" y="147"/>
                </a:lnTo>
                <a:lnTo>
                  <a:pt x="712" y="147"/>
                </a:lnTo>
                <a:lnTo>
                  <a:pt x="712" y="147"/>
                </a:lnTo>
                <a:lnTo>
                  <a:pt x="716" y="149"/>
                </a:lnTo>
                <a:lnTo>
                  <a:pt x="716" y="149"/>
                </a:lnTo>
                <a:lnTo>
                  <a:pt x="714" y="147"/>
                </a:lnTo>
                <a:lnTo>
                  <a:pt x="714" y="147"/>
                </a:lnTo>
                <a:lnTo>
                  <a:pt x="714" y="147"/>
                </a:lnTo>
                <a:lnTo>
                  <a:pt x="710" y="143"/>
                </a:lnTo>
                <a:lnTo>
                  <a:pt x="710" y="143"/>
                </a:lnTo>
                <a:lnTo>
                  <a:pt x="710" y="143"/>
                </a:lnTo>
                <a:lnTo>
                  <a:pt x="710" y="143"/>
                </a:lnTo>
                <a:lnTo>
                  <a:pt x="708" y="141"/>
                </a:lnTo>
                <a:lnTo>
                  <a:pt x="708" y="141"/>
                </a:lnTo>
                <a:lnTo>
                  <a:pt x="708" y="141"/>
                </a:lnTo>
                <a:lnTo>
                  <a:pt x="723" y="152"/>
                </a:lnTo>
                <a:lnTo>
                  <a:pt x="723" y="152"/>
                </a:lnTo>
                <a:lnTo>
                  <a:pt x="729" y="160"/>
                </a:lnTo>
                <a:lnTo>
                  <a:pt x="734" y="165"/>
                </a:lnTo>
                <a:lnTo>
                  <a:pt x="734" y="165"/>
                </a:lnTo>
                <a:lnTo>
                  <a:pt x="732" y="163"/>
                </a:lnTo>
                <a:lnTo>
                  <a:pt x="732" y="163"/>
                </a:lnTo>
                <a:lnTo>
                  <a:pt x="734" y="167"/>
                </a:lnTo>
                <a:lnTo>
                  <a:pt x="734" y="167"/>
                </a:lnTo>
                <a:lnTo>
                  <a:pt x="740" y="173"/>
                </a:lnTo>
                <a:lnTo>
                  <a:pt x="742" y="176"/>
                </a:lnTo>
                <a:lnTo>
                  <a:pt x="745" y="180"/>
                </a:lnTo>
                <a:lnTo>
                  <a:pt x="749" y="185"/>
                </a:lnTo>
                <a:lnTo>
                  <a:pt x="749" y="185"/>
                </a:lnTo>
                <a:lnTo>
                  <a:pt x="753" y="187"/>
                </a:lnTo>
                <a:lnTo>
                  <a:pt x="756" y="193"/>
                </a:lnTo>
                <a:lnTo>
                  <a:pt x="756" y="193"/>
                </a:lnTo>
                <a:lnTo>
                  <a:pt x="758" y="193"/>
                </a:lnTo>
                <a:lnTo>
                  <a:pt x="762" y="196"/>
                </a:lnTo>
                <a:lnTo>
                  <a:pt x="762" y="196"/>
                </a:lnTo>
                <a:lnTo>
                  <a:pt x="764" y="196"/>
                </a:lnTo>
                <a:lnTo>
                  <a:pt x="766" y="198"/>
                </a:lnTo>
                <a:lnTo>
                  <a:pt x="767" y="198"/>
                </a:lnTo>
                <a:lnTo>
                  <a:pt x="767" y="198"/>
                </a:lnTo>
                <a:lnTo>
                  <a:pt x="767" y="198"/>
                </a:lnTo>
                <a:lnTo>
                  <a:pt x="771" y="200"/>
                </a:lnTo>
                <a:lnTo>
                  <a:pt x="771" y="200"/>
                </a:lnTo>
                <a:lnTo>
                  <a:pt x="769" y="198"/>
                </a:lnTo>
                <a:lnTo>
                  <a:pt x="769" y="196"/>
                </a:lnTo>
                <a:lnTo>
                  <a:pt x="769" y="196"/>
                </a:lnTo>
                <a:lnTo>
                  <a:pt x="771" y="200"/>
                </a:lnTo>
                <a:lnTo>
                  <a:pt x="771" y="200"/>
                </a:lnTo>
                <a:lnTo>
                  <a:pt x="771" y="196"/>
                </a:lnTo>
                <a:lnTo>
                  <a:pt x="769" y="193"/>
                </a:lnTo>
                <a:lnTo>
                  <a:pt x="764" y="185"/>
                </a:lnTo>
                <a:lnTo>
                  <a:pt x="764" y="185"/>
                </a:lnTo>
                <a:lnTo>
                  <a:pt x="771" y="193"/>
                </a:lnTo>
                <a:lnTo>
                  <a:pt x="777" y="200"/>
                </a:lnTo>
                <a:lnTo>
                  <a:pt x="786" y="213"/>
                </a:lnTo>
                <a:lnTo>
                  <a:pt x="786" y="215"/>
                </a:lnTo>
                <a:lnTo>
                  <a:pt x="786" y="215"/>
                </a:lnTo>
                <a:lnTo>
                  <a:pt x="789" y="220"/>
                </a:lnTo>
                <a:lnTo>
                  <a:pt x="793" y="222"/>
                </a:lnTo>
                <a:lnTo>
                  <a:pt x="797" y="226"/>
                </a:lnTo>
                <a:lnTo>
                  <a:pt x="800" y="230"/>
                </a:lnTo>
                <a:lnTo>
                  <a:pt x="800" y="230"/>
                </a:lnTo>
                <a:lnTo>
                  <a:pt x="808" y="237"/>
                </a:lnTo>
                <a:lnTo>
                  <a:pt x="815" y="246"/>
                </a:lnTo>
                <a:lnTo>
                  <a:pt x="815" y="246"/>
                </a:lnTo>
                <a:lnTo>
                  <a:pt x="819" y="252"/>
                </a:lnTo>
                <a:lnTo>
                  <a:pt x="819" y="252"/>
                </a:lnTo>
                <a:lnTo>
                  <a:pt x="824" y="257"/>
                </a:lnTo>
                <a:lnTo>
                  <a:pt x="824" y="257"/>
                </a:lnTo>
                <a:lnTo>
                  <a:pt x="824" y="255"/>
                </a:lnTo>
                <a:lnTo>
                  <a:pt x="824" y="252"/>
                </a:lnTo>
                <a:lnTo>
                  <a:pt x="824" y="250"/>
                </a:lnTo>
                <a:lnTo>
                  <a:pt x="826" y="250"/>
                </a:lnTo>
                <a:lnTo>
                  <a:pt x="826" y="250"/>
                </a:lnTo>
                <a:lnTo>
                  <a:pt x="823" y="241"/>
                </a:lnTo>
                <a:lnTo>
                  <a:pt x="823" y="241"/>
                </a:lnTo>
                <a:lnTo>
                  <a:pt x="824" y="242"/>
                </a:lnTo>
                <a:lnTo>
                  <a:pt x="824" y="241"/>
                </a:lnTo>
                <a:lnTo>
                  <a:pt x="826" y="244"/>
                </a:lnTo>
                <a:lnTo>
                  <a:pt x="826" y="244"/>
                </a:lnTo>
                <a:lnTo>
                  <a:pt x="828" y="244"/>
                </a:lnTo>
                <a:lnTo>
                  <a:pt x="828" y="242"/>
                </a:lnTo>
                <a:lnTo>
                  <a:pt x="828" y="242"/>
                </a:lnTo>
                <a:lnTo>
                  <a:pt x="821" y="231"/>
                </a:lnTo>
                <a:lnTo>
                  <a:pt x="815" y="222"/>
                </a:lnTo>
                <a:lnTo>
                  <a:pt x="815" y="222"/>
                </a:lnTo>
                <a:lnTo>
                  <a:pt x="819" y="224"/>
                </a:lnTo>
                <a:lnTo>
                  <a:pt x="819" y="224"/>
                </a:lnTo>
                <a:lnTo>
                  <a:pt x="817" y="220"/>
                </a:lnTo>
                <a:lnTo>
                  <a:pt x="817" y="219"/>
                </a:lnTo>
                <a:lnTo>
                  <a:pt x="817" y="219"/>
                </a:lnTo>
                <a:lnTo>
                  <a:pt x="819" y="226"/>
                </a:lnTo>
                <a:lnTo>
                  <a:pt x="823" y="231"/>
                </a:lnTo>
                <a:lnTo>
                  <a:pt x="823" y="231"/>
                </a:lnTo>
                <a:lnTo>
                  <a:pt x="823" y="231"/>
                </a:lnTo>
                <a:lnTo>
                  <a:pt x="824" y="231"/>
                </a:lnTo>
                <a:lnTo>
                  <a:pt x="824" y="231"/>
                </a:lnTo>
                <a:lnTo>
                  <a:pt x="821" y="230"/>
                </a:lnTo>
                <a:lnTo>
                  <a:pt x="821" y="230"/>
                </a:lnTo>
                <a:lnTo>
                  <a:pt x="823" y="230"/>
                </a:lnTo>
                <a:lnTo>
                  <a:pt x="823" y="228"/>
                </a:lnTo>
                <a:lnTo>
                  <a:pt x="821" y="226"/>
                </a:lnTo>
                <a:lnTo>
                  <a:pt x="821" y="226"/>
                </a:lnTo>
                <a:lnTo>
                  <a:pt x="817" y="219"/>
                </a:lnTo>
                <a:lnTo>
                  <a:pt x="817" y="219"/>
                </a:lnTo>
                <a:lnTo>
                  <a:pt x="813" y="213"/>
                </a:lnTo>
                <a:lnTo>
                  <a:pt x="813" y="213"/>
                </a:lnTo>
                <a:lnTo>
                  <a:pt x="813" y="215"/>
                </a:lnTo>
                <a:lnTo>
                  <a:pt x="813" y="215"/>
                </a:lnTo>
                <a:lnTo>
                  <a:pt x="815" y="215"/>
                </a:lnTo>
                <a:lnTo>
                  <a:pt x="815" y="215"/>
                </a:lnTo>
                <a:lnTo>
                  <a:pt x="806" y="202"/>
                </a:lnTo>
                <a:lnTo>
                  <a:pt x="806" y="202"/>
                </a:lnTo>
                <a:lnTo>
                  <a:pt x="810" y="204"/>
                </a:lnTo>
                <a:lnTo>
                  <a:pt x="811" y="206"/>
                </a:lnTo>
                <a:lnTo>
                  <a:pt x="811" y="206"/>
                </a:lnTo>
                <a:lnTo>
                  <a:pt x="810" y="202"/>
                </a:lnTo>
                <a:lnTo>
                  <a:pt x="810" y="202"/>
                </a:lnTo>
                <a:lnTo>
                  <a:pt x="800" y="187"/>
                </a:lnTo>
                <a:lnTo>
                  <a:pt x="789" y="173"/>
                </a:lnTo>
                <a:lnTo>
                  <a:pt x="789" y="173"/>
                </a:lnTo>
                <a:lnTo>
                  <a:pt x="797" y="180"/>
                </a:lnTo>
                <a:lnTo>
                  <a:pt x="806" y="191"/>
                </a:lnTo>
                <a:lnTo>
                  <a:pt x="806" y="191"/>
                </a:lnTo>
                <a:lnTo>
                  <a:pt x="808" y="193"/>
                </a:lnTo>
                <a:lnTo>
                  <a:pt x="810" y="193"/>
                </a:lnTo>
                <a:lnTo>
                  <a:pt x="810" y="193"/>
                </a:lnTo>
                <a:lnTo>
                  <a:pt x="799" y="178"/>
                </a:lnTo>
                <a:lnTo>
                  <a:pt x="784" y="163"/>
                </a:lnTo>
                <a:lnTo>
                  <a:pt x="784" y="163"/>
                </a:lnTo>
                <a:lnTo>
                  <a:pt x="773" y="152"/>
                </a:lnTo>
                <a:lnTo>
                  <a:pt x="758" y="139"/>
                </a:lnTo>
                <a:lnTo>
                  <a:pt x="758" y="139"/>
                </a:lnTo>
                <a:lnTo>
                  <a:pt x="751" y="132"/>
                </a:lnTo>
                <a:lnTo>
                  <a:pt x="742" y="127"/>
                </a:lnTo>
                <a:lnTo>
                  <a:pt x="742" y="127"/>
                </a:lnTo>
                <a:lnTo>
                  <a:pt x="723" y="114"/>
                </a:lnTo>
                <a:lnTo>
                  <a:pt x="701" y="99"/>
                </a:lnTo>
                <a:lnTo>
                  <a:pt x="701" y="99"/>
                </a:lnTo>
                <a:lnTo>
                  <a:pt x="703" y="99"/>
                </a:lnTo>
                <a:lnTo>
                  <a:pt x="701" y="97"/>
                </a:lnTo>
                <a:lnTo>
                  <a:pt x="701" y="97"/>
                </a:lnTo>
                <a:lnTo>
                  <a:pt x="681" y="86"/>
                </a:lnTo>
                <a:lnTo>
                  <a:pt x="681" y="86"/>
                </a:lnTo>
                <a:lnTo>
                  <a:pt x="703" y="99"/>
                </a:lnTo>
                <a:lnTo>
                  <a:pt x="723" y="116"/>
                </a:lnTo>
                <a:lnTo>
                  <a:pt x="723" y="116"/>
                </a:lnTo>
                <a:lnTo>
                  <a:pt x="725" y="117"/>
                </a:lnTo>
                <a:lnTo>
                  <a:pt x="725" y="117"/>
                </a:lnTo>
                <a:lnTo>
                  <a:pt x="718" y="112"/>
                </a:lnTo>
                <a:lnTo>
                  <a:pt x="710" y="108"/>
                </a:lnTo>
                <a:lnTo>
                  <a:pt x="705" y="104"/>
                </a:lnTo>
                <a:lnTo>
                  <a:pt x="705" y="104"/>
                </a:lnTo>
                <a:lnTo>
                  <a:pt x="705" y="104"/>
                </a:lnTo>
                <a:lnTo>
                  <a:pt x="697" y="99"/>
                </a:lnTo>
                <a:lnTo>
                  <a:pt x="697" y="99"/>
                </a:lnTo>
                <a:lnTo>
                  <a:pt x="694" y="97"/>
                </a:lnTo>
                <a:lnTo>
                  <a:pt x="690" y="95"/>
                </a:lnTo>
                <a:lnTo>
                  <a:pt x="681" y="90"/>
                </a:lnTo>
                <a:lnTo>
                  <a:pt x="681" y="90"/>
                </a:lnTo>
                <a:lnTo>
                  <a:pt x="679" y="88"/>
                </a:lnTo>
                <a:lnTo>
                  <a:pt x="677" y="88"/>
                </a:lnTo>
                <a:lnTo>
                  <a:pt x="677" y="88"/>
                </a:lnTo>
                <a:lnTo>
                  <a:pt x="681" y="92"/>
                </a:lnTo>
                <a:lnTo>
                  <a:pt x="681" y="92"/>
                </a:lnTo>
                <a:lnTo>
                  <a:pt x="672" y="88"/>
                </a:lnTo>
                <a:lnTo>
                  <a:pt x="661" y="81"/>
                </a:lnTo>
                <a:lnTo>
                  <a:pt x="661" y="81"/>
                </a:lnTo>
                <a:lnTo>
                  <a:pt x="659" y="81"/>
                </a:lnTo>
                <a:lnTo>
                  <a:pt x="661" y="81"/>
                </a:lnTo>
                <a:lnTo>
                  <a:pt x="661" y="81"/>
                </a:lnTo>
                <a:lnTo>
                  <a:pt x="655" y="79"/>
                </a:lnTo>
                <a:lnTo>
                  <a:pt x="651" y="77"/>
                </a:lnTo>
                <a:lnTo>
                  <a:pt x="651" y="77"/>
                </a:lnTo>
                <a:lnTo>
                  <a:pt x="657" y="79"/>
                </a:lnTo>
                <a:lnTo>
                  <a:pt x="657" y="79"/>
                </a:lnTo>
                <a:lnTo>
                  <a:pt x="657" y="79"/>
                </a:lnTo>
                <a:lnTo>
                  <a:pt x="657" y="79"/>
                </a:lnTo>
                <a:lnTo>
                  <a:pt x="655" y="75"/>
                </a:lnTo>
                <a:lnTo>
                  <a:pt x="655" y="75"/>
                </a:lnTo>
                <a:lnTo>
                  <a:pt x="657" y="77"/>
                </a:lnTo>
                <a:lnTo>
                  <a:pt x="662" y="77"/>
                </a:lnTo>
                <a:lnTo>
                  <a:pt x="662" y="77"/>
                </a:lnTo>
                <a:lnTo>
                  <a:pt x="659" y="75"/>
                </a:lnTo>
                <a:lnTo>
                  <a:pt x="659" y="75"/>
                </a:lnTo>
                <a:lnTo>
                  <a:pt x="662" y="77"/>
                </a:lnTo>
                <a:lnTo>
                  <a:pt x="662" y="77"/>
                </a:lnTo>
                <a:lnTo>
                  <a:pt x="650" y="70"/>
                </a:lnTo>
                <a:lnTo>
                  <a:pt x="650" y="70"/>
                </a:lnTo>
                <a:lnTo>
                  <a:pt x="646" y="70"/>
                </a:lnTo>
                <a:lnTo>
                  <a:pt x="642" y="68"/>
                </a:lnTo>
                <a:lnTo>
                  <a:pt x="642" y="68"/>
                </a:lnTo>
                <a:lnTo>
                  <a:pt x="650" y="70"/>
                </a:lnTo>
                <a:lnTo>
                  <a:pt x="650" y="70"/>
                </a:lnTo>
                <a:lnTo>
                  <a:pt x="650" y="70"/>
                </a:lnTo>
                <a:lnTo>
                  <a:pt x="650" y="70"/>
                </a:lnTo>
                <a:lnTo>
                  <a:pt x="651" y="70"/>
                </a:lnTo>
                <a:lnTo>
                  <a:pt x="651" y="70"/>
                </a:lnTo>
                <a:lnTo>
                  <a:pt x="642" y="66"/>
                </a:lnTo>
                <a:lnTo>
                  <a:pt x="637" y="64"/>
                </a:lnTo>
                <a:lnTo>
                  <a:pt x="633" y="62"/>
                </a:lnTo>
                <a:lnTo>
                  <a:pt x="633" y="62"/>
                </a:lnTo>
                <a:lnTo>
                  <a:pt x="642" y="66"/>
                </a:lnTo>
                <a:lnTo>
                  <a:pt x="648" y="68"/>
                </a:lnTo>
                <a:lnTo>
                  <a:pt x="648" y="68"/>
                </a:lnTo>
                <a:lnTo>
                  <a:pt x="650" y="66"/>
                </a:lnTo>
                <a:lnTo>
                  <a:pt x="650" y="66"/>
                </a:lnTo>
                <a:lnTo>
                  <a:pt x="646" y="64"/>
                </a:lnTo>
                <a:lnTo>
                  <a:pt x="635" y="58"/>
                </a:lnTo>
                <a:lnTo>
                  <a:pt x="635" y="58"/>
                </a:lnTo>
                <a:lnTo>
                  <a:pt x="620" y="51"/>
                </a:lnTo>
                <a:lnTo>
                  <a:pt x="605" y="47"/>
                </a:lnTo>
                <a:lnTo>
                  <a:pt x="605" y="47"/>
                </a:lnTo>
                <a:lnTo>
                  <a:pt x="613" y="49"/>
                </a:lnTo>
                <a:lnTo>
                  <a:pt x="616" y="53"/>
                </a:lnTo>
                <a:lnTo>
                  <a:pt x="616" y="53"/>
                </a:lnTo>
                <a:lnTo>
                  <a:pt x="613" y="51"/>
                </a:lnTo>
                <a:lnTo>
                  <a:pt x="609" y="49"/>
                </a:lnTo>
                <a:lnTo>
                  <a:pt x="609" y="49"/>
                </a:lnTo>
                <a:lnTo>
                  <a:pt x="615" y="51"/>
                </a:lnTo>
                <a:lnTo>
                  <a:pt x="618" y="53"/>
                </a:lnTo>
                <a:lnTo>
                  <a:pt x="618" y="53"/>
                </a:lnTo>
                <a:lnTo>
                  <a:pt x="616" y="53"/>
                </a:lnTo>
                <a:lnTo>
                  <a:pt x="616" y="53"/>
                </a:lnTo>
                <a:lnTo>
                  <a:pt x="607" y="49"/>
                </a:lnTo>
                <a:lnTo>
                  <a:pt x="607" y="49"/>
                </a:lnTo>
                <a:lnTo>
                  <a:pt x="607" y="49"/>
                </a:lnTo>
                <a:lnTo>
                  <a:pt x="605" y="47"/>
                </a:lnTo>
                <a:lnTo>
                  <a:pt x="605" y="47"/>
                </a:lnTo>
                <a:lnTo>
                  <a:pt x="607" y="49"/>
                </a:lnTo>
                <a:lnTo>
                  <a:pt x="607" y="49"/>
                </a:lnTo>
                <a:lnTo>
                  <a:pt x="615" y="55"/>
                </a:lnTo>
                <a:lnTo>
                  <a:pt x="615" y="55"/>
                </a:lnTo>
                <a:lnTo>
                  <a:pt x="605" y="51"/>
                </a:lnTo>
                <a:lnTo>
                  <a:pt x="596" y="49"/>
                </a:lnTo>
                <a:lnTo>
                  <a:pt x="596" y="49"/>
                </a:lnTo>
                <a:lnTo>
                  <a:pt x="587" y="46"/>
                </a:lnTo>
                <a:lnTo>
                  <a:pt x="587" y="46"/>
                </a:lnTo>
                <a:lnTo>
                  <a:pt x="589" y="47"/>
                </a:lnTo>
                <a:lnTo>
                  <a:pt x="589" y="47"/>
                </a:lnTo>
                <a:lnTo>
                  <a:pt x="569" y="42"/>
                </a:lnTo>
                <a:lnTo>
                  <a:pt x="552" y="36"/>
                </a:lnTo>
                <a:lnTo>
                  <a:pt x="552" y="36"/>
                </a:lnTo>
                <a:lnTo>
                  <a:pt x="561" y="38"/>
                </a:lnTo>
                <a:lnTo>
                  <a:pt x="561" y="38"/>
                </a:lnTo>
                <a:lnTo>
                  <a:pt x="556" y="36"/>
                </a:lnTo>
                <a:lnTo>
                  <a:pt x="556" y="36"/>
                </a:lnTo>
                <a:lnTo>
                  <a:pt x="561" y="36"/>
                </a:lnTo>
                <a:lnTo>
                  <a:pt x="561" y="36"/>
                </a:lnTo>
                <a:lnTo>
                  <a:pt x="571" y="36"/>
                </a:lnTo>
                <a:lnTo>
                  <a:pt x="578" y="40"/>
                </a:lnTo>
                <a:lnTo>
                  <a:pt x="578" y="40"/>
                </a:lnTo>
                <a:lnTo>
                  <a:pt x="574" y="38"/>
                </a:lnTo>
                <a:lnTo>
                  <a:pt x="567" y="36"/>
                </a:lnTo>
                <a:lnTo>
                  <a:pt x="567" y="36"/>
                </a:lnTo>
                <a:lnTo>
                  <a:pt x="567" y="36"/>
                </a:lnTo>
                <a:lnTo>
                  <a:pt x="567" y="36"/>
                </a:lnTo>
                <a:lnTo>
                  <a:pt x="569" y="36"/>
                </a:lnTo>
                <a:lnTo>
                  <a:pt x="571" y="35"/>
                </a:lnTo>
                <a:lnTo>
                  <a:pt x="569" y="33"/>
                </a:lnTo>
                <a:lnTo>
                  <a:pt x="569" y="33"/>
                </a:lnTo>
                <a:lnTo>
                  <a:pt x="583" y="36"/>
                </a:lnTo>
                <a:lnTo>
                  <a:pt x="598" y="40"/>
                </a:lnTo>
                <a:lnTo>
                  <a:pt x="629" y="51"/>
                </a:lnTo>
                <a:lnTo>
                  <a:pt x="629" y="51"/>
                </a:lnTo>
                <a:lnTo>
                  <a:pt x="655" y="62"/>
                </a:lnTo>
                <a:lnTo>
                  <a:pt x="655" y="62"/>
                </a:lnTo>
                <a:lnTo>
                  <a:pt x="655" y="64"/>
                </a:lnTo>
                <a:lnTo>
                  <a:pt x="655" y="64"/>
                </a:lnTo>
                <a:lnTo>
                  <a:pt x="655" y="64"/>
                </a:lnTo>
                <a:lnTo>
                  <a:pt x="668" y="70"/>
                </a:lnTo>
                <a:lnTo>
                  <a:pt x="677" y="77"/>
                </a:lnTo>
                <a:lnTo>
                  <a:pt x="677" y="77"/>
                </a:lnTo>
                <a:lnTo>
                  <a:pt x="679" y="77"/>
                </a:lnTo>
                <a:lnTo>
                  <a:pt x="683" y="79"/>
                </a:lnTo>
                <a:lnTo>
                  <a:pt x="688" y="82"/>
                </a:lnTo>
                <a:lnTo>
                  <a:pt x="688" y="82"/>
                </a:lnTo>
                <a:lnTo>
                  <a:pt x="690" y="82"/>
                </a:lnTo>
                <a:lnTo>
                  <a:pt x="688" y="82"/>
                </a:lnTo>
                <a:lnTo>
                  <a:pt x="688" y="82"/>
                </a:lnTo>
                <a:lnTo>
                  <a:pt x="694" y="86"/>
                </a:lnTo>
                <a:lnTo>
                  <a:pt x="697" y="90"/>
                </a:lnTo>
                <a:lnTo>
                  <a:pt x="708" y="95"/>
                </a:lnTo>
                <a:lnTo>
                  <a:pt x="708" y="95"/>
                </a:lnTo>
                <a:lnTo>
                  <a:pt x="707" y="95"/>
                </a:lnTo>
                <a:lnTo>
                  <a:pt x="708" y="95"/>
                </a:lnTo>
                <a:lnTo>
                  <a:pt x="705" y="93"/>
                </a:lnTo>
                <a:lnTo>
                  <a:pt x="705" y="93"/>
                </a:lnTo>
                <a:lnTo>
                  <a:pt x="705" y="93"/>
                </a:lnTo>
                <a:lnTo>
                  <a:pt x="705" y="93"/>
                </a:lnTo>
                <a:lnTo>
                  <a:pt x="705" y="93"/>
                </a:lnTo>
                <a:lnTo>
                  <a:pt x="701" y="90"/>
                </a:lnTo>
                <a:lnTo>
                  <a:pt x="696" y="86"/>
                </a:lnTo>
                <a:lnTo>
                  <a:pt x="696" y="86"/>
                </a:lnTo>
                <a:lnTo>
                  <a:pt x="688" y="81"/>
                </a:lnTo>
                <a:lnTo>
                  <a:pt x="677" y="75"/>
                </a:lnTo>
                <a:lnTo>
                  <a:pt x="677" y="75"/>
                </a:lnTo>
                <a:lnTo>
                  <a:pt x="677" y="73"/>
                </a:lnTo>
                <a:lnTo>
                  <a:pt x="674" y="71"/>
                </a:lnTo>
                <a:lnTo>
                  <a:pt x="674" y="71"/>
                </a:lnTo>
                <a:lnTo>
                  <a:pt x="674" y="73"/>
                </a:lnTo>
                <a:lnTo>
                  <a:pt x="672" y="71"/>
                </a:lnTo>
                <a:lnTo>
                  <a:pt x="672" y="71"/>
                </a:lnTo>
                <a:lnTo>
                  <a:pt x="657" y="64"/>
                </a:lnTo>
                <a:lnTo>
                  <a:pt x="657" y="64"/>
                </a:lnTo>
                <a:lnTo>
                  <a:pt x="659" y="64"/>
                </a:lnTo>
                <a:lnTo>
                  <a:pt x="662" y="66"/>
                </a:lnTo>
                <a:lnTo>
                  <a:pt x="662" y="66"/>
                </a:lnTo>
                <a:lnTo>
                  <a:pt x="662" y="66"/>
                </a:lnTo>
                <a:lnTo>
                  <a:pt x="662" y="64"/>
                </a:lnTo>
                <a:lnTo>
                  <a:pt x="662" y="64"/>
                </a:lnTo>
                <a:lnTo>
                  <a:pt x="659" y="62"/>
                </a:lnTo>
                <a:lnTo>
                  <a:pt x="657" y="62"/>
                </a:lnTo>
                <a:lnTo>
                  <a:pt x="657" y="62"/>
                </a:lnTo>
                <a:lnTo>
                  <a:pt x="655" y="60"/>
                </a:lnTo>
                <a:lnTo>
                  <a:pt x="651" y="58"/>
                </a:lnTo>
                <a:lnTo>
                  <a:pt x="642" y="55"/>
                </a:lnTo>
                <a:lnTo>
                  <a:pt x="642" y="55"/>
                </a:lnTo>
                <a:lnTo>
                  <a:pt x="639" y="53"/>
                </a:lnTo>
                <a:lnTo>
                  <a:pt x="639" y="53"/>
                </a:lnTo>
                <a:lnTo>
                  <a:pt x="639" y="53"/>
                </a:lnTo>
                <a:lnTo>
                  <a:pt x="639" y="53"/>
                </a:lnTo>
                <a:lnTo>
                  <a:pt x="639" y="53"/>
                </a:lnTo>
                <a:lnTo>
                  <a:pt x="609" y="42"/>
                </a:lnTo>
                <a:lnTo>
                  <a:pt x="582" y="35"/>
                </a:lnTo>
                <a:lnTo>
                  <a:pt x="582" y="35"/>
                </a:lnTo>
                <a:lnTo>
                  <a:pt x="569" y="31"/>
                </a:lnTo>
                <a:lnTo>
                  <a:pt x="561" y="29"/>
                </a:lnTo>
                <a:lnTo>
                  <a:pt x="559" y="27"/>
                </a:lnTo>
                <a:lnTo>
                  <a:pt x="559" y="27"/>
                </a:lnTo>
                <a:lnTo>
                  <a:pt x="541" y="24"/>
                </a:lnTo>
                <a:lnTo>
                  <a:pt x="525" y="22"/>
                </a:lnTo>
                <a:lnTo>
                  <a:pt x="488" y="18"/>
                </a:lnTo>
                <a:lnTo>
                  <a:pt x="488" y="18"/>
                </a:lnTo>
                <a:lnTo>
                  <a:pt x="475" y="20"/>
                </a:lnTo>
                <a:lnTo>
                  <a:pt x="462" y="18"/>
                </a:lnTo>
                <a:lnTo>
                  <a:pt x="462" y="18"/>
                </a:lnTo>
                <a:lnTo>
                  <a:pt x="458" y="20"/>
                </a:lnTo>
                <a:lnTo>
                  <a:pt x="458" y="20"/>
                </a:lnTo>
                <a:lnTo>
                  <a:pt x="455" y="18"/>
                </a:lnTo>
                <a:lnTo>
                  <a:pt x="458" y="18"/>
                </a:lnTo>
                <a:lnTo>
                  <a:pt x="469" y="18"/>
                </a:lnTo>
                <a:lnTo>
                  <a:pt x="469" y="18"/>
                </a:lnTo>
                <a:lnTo>
                  <a:pt x="467" y="18"/>
                </a:lnTo>
                <a:lnTo>
                  <a:pt x="467" y="18"/>
                </a:lnTo>
                <a:lnTo>
                  <a:pt x="467" y="18"/>
                </a:lnTo>
                <a:lnTo>
                  <a:pt x="467" y="18"/>
                </a:lnTo>
                <a:lnTo>
                  <a:pt x="467" y="16"/>
                </a:lnTo>
                <a:lnTo>
                  <a:pt x="467" y="16"/>
                </a:lnTo>
                <a:lnTo>
                  <a:pt x="467" y="16"/>
                </a:lnTo>
                <a:lnTo>
                  <a:pt x="467" y="16"/>
                </a:lnTo>
                <a:lnTo>
                  <a:pt x="467" y="16"/>
                </a:lnTo>
                <a:lnTo>
                  <a:pt x="467" y="16"/>
                </a:lnTo>
                <a:lnTo>
                  <a:pt x="467" y="16"/>
                </a:lnTo>
                <a:lnTo>
                  <a:pt x="467" y="16"/>
                </a:lnTo>
                <a:lnTo>
                  <a:pt x="467" y="16"/>
                </a:lnTo>
                <a:lnTo>
                  <a:pt x="467" y="16"/>
                </a:lnTo>
                <a:lnTo>
                  <a:pt x="467" y="16"/>
                </a:lnTo>
                <a:lnTo>
                  <a:pt x="469" y="16"/>
                </a:lnTo>
                <a:lnTo>
                  <a:pt x="469" y="16"/>
                </a:lnTo>
                <a:lnTo>
                  <a:pt x="471" y="16"/>
                </a:lnTo>
                <a:lnTo>
                  <a:pt x="479" y="14"/>
                </a:lnTo>
                <a:lnTo>
                  <a:pt x="488" y="14"/>
                </a:lnTo>
                <a:lnTo>
                  <a:pt x="504" y="16"/>
                </a:lnTo>
                <a:lnTo>
                  <a:pt x="504" y="16"/>
                </a:lnTo>
                <a:lnTo>
                  <a:pt x="510" y="16"/>
                </a:lnTo>
                <a:lnTo>
                  <a:pt x="510" y="16"/>
                </a:lnTo>
                <a:lnTo>
                  <a:pt x="517" y="18"/>
                </a:lnTo>
                <a:lnTo>
                  <a:pt x="526" y="18"/>
                </a:lnTo>
                <a:lnTo>
                  <a:pt x="526" y="18"/>
                </a:lnTo>
                <a:lnTo>
                  <a:pt x="534" y="18"/>
                </a:lnTo>
                <a:lnTo>
                  <a:pt x="534" y="18"/>
                </a:lnTo>
                <a:lnTo>
                  <a:pt x="545" y="22"/>
                </a:lnTo>
                <a:lnTo>
                  <a:pt x="550" y="22"/>
                </a:lnTo>
                <a:lnTo>
                  <a:pt x="550" y="22"/>
                </a:lnTo>
                <a:lnTo>
                  <a:pt x="550" y="22"/>
                </a:lnTo>
                <a:lnTo>
                  <a:pt x="550" y="22"/>
                </a:lnTo>
                <a:lnTo>
                  <a:pt x="558" y="24"/>
                </a:lnTo>
                <a:lnTo>
                  <a:pt x="558" y="24"/>
                </a:lnTo>
                <a:lnTo>
                  <a:pt x="558" y="24"/>
                </a:lnTo>
                <a:lnTo>
                  <a:pt x="558" y="24"/>
                </a:lnTo>
                <a:lnTo>
                  <a:pt x="572" y="25"/>
                </a:lnTo>
                <a:lnTo>
                  <a:pt x="572" y="25"/>
                </a:lnTo>
                <a:lnTo>
                  <a:pt x="572" y="25"/>
                </a:lnTo>
                <a:lnTo>
                  <a:pt x="571" y="27"/>
                </a:lnTo>
                <a:lnTo>
                  <a:pt x="572" y="27"/>
                </a:lnTo>
                <a:lnTo>
                  <a:pt x="572" y="27"/>
                </a:lnTo>
                <a:lnTo>
                  <a:pt x="580" y="27"/>
                </a:lnTo>
                <a:lnTo>
                  <a:pt x="580" y="27"/>
                </a:lnTo>
                <a:lnTo>
                  <a:pt x="585" y="29"/>
                </a:lnTo>
                <a:lnTo>
                  <a:pt x="589" y="31"/>
                </a:lnTo>
                <a:lnTo>
                  <a:pt x="589" y="31"/>
                </a:lnTo>
                <a:lnTo>
                  <a:pt x="616" y="38"/>
                </a:lnTo>
                <a:lnTo>
                  <a:pt x="616" y="38"/>
                </a:lnTo>
                <a:lnTo>
                  <a:pt x="615" y="38"/>
                </a:lnTo>
                <a:lnTo>
                  <a:pt x="615" y="38"/>
                </a:lnTo>
                <a:lnTo>
                  <a:pt x="629" y="42"/>
                </a:lnTo>
                <a:lnTo>
                  <a:pt x="629" y="42"/>
                </a:lnTo>
                <a:lnTo>
                  <a:pt x="629" y="42"/>
                </a:lnTo>
                <a:lnTo>
                  <a:pt x="629" y="42"/>
                </a:lnTo>
                <a:lnTo>
                  <a:pt x="657" y="55"/>
                </a:lnTo>
                <a:lnTo>
                  <a:pt x="657" y="55"/>
                </a:lnTo>
                <a:lnTo>
                  <a:pt x="661" y="55"/>
                </a:lnTo>
                <a:lnTo>
                  <a:pt x="661" y="55"/>
                </a:lnTo>
                <a:lnTo>
                  <a:pt x="666" y="57"/>
                </a:lnTo>
                <a:lnTo>
                  <a:pt x="666" y="57"/>
                </a:lnTo>
                <a:lnTo>
                  <a:pt x="668" y="58"/>
                </a:lnTo>
                <a:lnTo>
                  <a:pt x="670" y="60"/>
                </a:lnTo>
                <a:lnTo>
                  <a:pt x="670" y="60"/>
                </a:lnTo>
                <a:lnTo>
                  <a:pt x="670" y="60"/>
                </a:lnTo>
                <a:lnTo>
                  <a:pt x="672" y="60"/>
                </a:lnTo>
                <a:lnTo>
                  <a:pt x="675" y="62"/>
                </a:lnTo>
                <a:lnTo>
                  <a:pt x="675" y="62"/>
                </a:lnTo>
                <a:lnTo>
                  <a:pt x="677" y="64"/>
                </a:lnTo>
                <a:lnTo>
                  <a:pt x="677" y="64"/>
                </a:lnTo>
                <a:lnTo>
                  <a:pt x="677" y="64"/>
                </a:lnTo>
                <a:lnTo>
                  <a:pt x="675" y="64"/>
                </a:lnTo>
                <a:lnTo>
                  <a:pt x="675" y="64"/>
                </a:lnTo>
                <a:lnTo>
                  <a:pt x="681" y="66"/>
                </a:lnTo>
                <a:lnTo>
                  <a:pt x="683" y="66"/>
                </a:lnTo>
                <a:lnTo>
                  <a:pt x="683" y="66"/>
                </a:lnTo>
                <a:lnTo>
                  <a:pt x="674" y="60"/>
                </a:lnTo>
                <a:lnTo>
                  <a:pt x="674" y="60"/>
                </a:lnTo>
                <a:lnTo>
                  <a:pt x="666" y="57"/>
                </a:lnTo>
                <a:lnTo>
                  <a:pt x="659" y="53"/>
                </a:lnTo>
                <a:lnTo>
                  <a:pt x="659" y="53"/>
                </a:lnTo>
                <a:lnTo>
                  <a:pt x="661" y="53"/>
                </a:lnTo>
                <a:lnTo>
                  <a:pt x="661" y="53"/>
                </a:lnTo>
                <a:lnTo>
                  <a:pt x="661" y="55"/>
                </a:lnTo>
                <a:lnTo>
                  <a:pt x="661" y="55"/>
                </a:lnTo>
                <a:lnTo>
                  <a:pt x="672" y="58"/>
                </a:lnTo>
                <a:lnTo>
                  <a:pt x="681" y="64"/>
                </a:lnTo>
                <a:lnTo>
                  <a:pt x="681" y="64"/>
                </a:lnTo>
                <a:lnTo>
                  <a:pt x="681" y="64"/>
                </a:lnTo>
                <a:lnTo>
                  <a:pt x="683" y="64"/>
                </a:lnTo>
                <a:lnTo>
                  <a:pt x="685" y="64"/>
                </a:lnTo>
                <a:lnTo>
                  <a:pt x="685" y="64"/>
                </a:lnTo>
                <a:lnTo>
                  <a:pt x="661" y="51"/>
                </a:lnTo>
                <a:lnTo>
                  <a:pt x="661" y="51"/>
                </a:lnTo>
                <a:lnTo>
                  <a:pt x="662" y="53"/>
                </a:lnTo>
                <a:lnTo>
                  <a:pt x="661" y="53"/>
                </a:lnTo>
                <a:lnTo>
                  <a:pt x="657" y="51"/>
                </a:lnTo>
                <a:lnTo>
                  <a:pt x="657" y="51"/>
                </a:lnTo>
                <a:lnTo>
                  <a:pt x="648" y="46"/>
                </a:lnTo>
                <a:lnTo>
                  <a:pt x="648" y="46"/>
                </a:lnTo>
                <a:lnTo>
                  <a:pt x="648" y="47"/>
                </a:lnTo>
                <a:lnTo>
                  <a:pt x="648" y="47"/>
                </a:lnTo>
                <a:lnTo>
                  <a:pt x="640" y="44"/>
                </a:lnTo>
                <a:lnTo>
                  <a:pt x="633" y="40"/>
                </a:lnTo>
                <a:lnTo>
                  <a:pt x="633" y="40"/>
                </a:lnTo>
                <a:lnTo>
                  <a:pt x="640" y="42"/>
                </a:lnTo>
                <a:lnTo>
                  <a:pt x="640" y="42"/>
                </a:lnTo>
                <a:lnTo>
                  <a:pt x="635" y="40"/>
                </a:lnTo>
                <a:lnTo>
                  <a:pt x="629" y="38"/>
                </a:lnTo>
                <a:lnTo>
                  <a:pt x="631" y="38"/>
                </a:lnTo>
                <a:lnTo>
                  <a:pt x="631" y="38"/>
                </a:lnTo>
                <a:lnTo>
                  <a:pt x="613" y="31"/>
                </a:lnTo>
                <a:lnTo>
                  <a:pt x="593" y="25"/>
                </a:lnTo>
                <a:lnTo>
                  <a:pt x="593" y="25"/>
                </a:lnTo>
                <a:lnTo>
                  <a:pt x="591" y="24"/>
                </a:lnTo>
                <a:lnTo>
                  <a:pt x="591" y="24"/>
                </a:lnTo>
                <a:lnTo>
                  <a:pt x="572" y="20"/>
                </a:lnTo>
                <a:lnTo>
                  <a:pt x="558" y="16"/>
                </a:lnTo>
                <a:lnTo>
                  <a:pt x="558" y="16"/>
                </a:lnTo>
                <a:lnTo>
                  <a:pt x="559" y="16"/>
                </a:lnTo>
                <a:lnTo>
                  <a:pt x="565" y="18"/>
                </a:lnTo>
                <a:lnTo>
                  <a:pt x="565" y="18"/>
                </a:lnTo>
                <a:lnTo>
                  <a:pt x="561" y="16"/>
                </a:lnTo>
                <a:lnTo>
                  <a:pt x="554" y="16"/>
                </a:lnTo>
                <a:lnTo>
                  <a:pt x="554" y="16"/>
                </a:lnTo>
                <a:lnTo>
                  <a:pt x="554" y="14"/>
                </a:lnTo>
                <a:lnTo>
                  <a:pt x="554" y="14"/>
                </a:lnTo>
                <a:lnTo>
                  <a:pt x="543" y="14"/>
                </a:lnTo>
                <a:lnTo>
                  <a:pt x="543" y="14"/>
                </a:lnTo>
                <a:lnTo>
                  <a:pt x="537" y="12"/>
                </a:lnTo>
                <a:lnTo>
                  <a:pt x="528" y="11"/>
                </a:lnTo>
                <a:lnTo>
                  <a:pt x="528" y="11"/>
                </a:lnTo>
                <a:lnTo>
                  <a:pt x="525" y="11"/>
                </a:lnTo>
                <a:lnTo>
                  <a:pt x="517" y="11"/>
                </a:lnTo>
                <a:lnTo>
                  <a:pt x="517" y="11"/>
                </a:lnTo>
                <a:lnTo>
                  <a:pt x="519" y="11"/>
                </a:lnTo>
                <a:lnTo>
                  <a:pt x="515" y="11"/>
                </a:lnTo>
                <a:lnTo>
                  <a:pt x="504" y="9"/>
                </a:lnTo>
                <a:lnTo>
                  <a:pt x="504" y="9"/>
                </a:lnTo>
                <a:lnTo>
                  <a:pt x="510" y="9"/>
                </a:lnTo>
                <a:lnTo>
                  <a:pt x="510" y="9"/>
                </a:lnTo>
                <a:lnTo>
                  <a:pt x="506" y="9"/>
                </a:lnTo>
                <a:lnTo>
                  <a:pt x="506" y="7"/>
                </a:lnTo>
                <a:lnTo>
                  <a:pt x="506" y="7"/>
                </a:lnTo>
                <a:lnTo>
                  <a:pt x="497" y="7"/>
                </a:lnTo>
                <a:lnTo>
                  <a:pt x="497" y="7"/>
                </a:lnTo>
                <a:lnTo>
                  <a:pt x="504" y="9"/>
                </a:lnTo>
                <a:lnTo>
                  <a:pt x="504" y="9"/>
                </a:lnTo>
                <a:lnTo>
                  <a:pt x="501" y="9"/>
                </a:lnTo>
                <a:lnTo>
                  <a:pt x="501" y="9"/>
                </a:lnTo>
                <a:lnTo>
                  <a:pt x="497" y="7"/>
                </a:lnTo>
                <a:lnTo>
                  <a:pt x="493" y="7"/>
                </a:lnTo>
                <a:lnTo>
                  <a:pt x="493" y="7"/>
                </a:lnTo>
                <a:lnTo>
                  <a:pt x="491" y="7"/>
                </a:lnTo>
                <a:lnTo>
                  <a:pt x="491" y="7"/>
                </a:lnTo>
                <a:lnTo>
                  <a:pt x="513" y="7"/>
                </a:lnTo>
                <a:lnTo>
                  <a:pt x="534" y="11"/>
                </a:lnTo>
                <a:lnTo>
                  <a:pt x="534" y="11"/>
                </a:lnTo>
                <a:lnTo>
                  <a:pt x="548" y="12"/>
                </a:lnTo>
                <a:lnTo>
                  <a:pt x="565" y="14"/>
                </a:lnTo>
                <a:lnTo>
                  <a:pt x="565" y="14"/>
                </a:lnTo>
                <a:lnTo>
                  <a:pt x="569" y="16"/>
                </a:lnTo>
                <a:lnTo>
                  <a:pt x="569" y="16"/>
                </a:lnTo>
                <a:lnTo>
                  <a:pt x="589" y="22"/>
                </a:lnTo>
                <a:lnTo>
                  <a:pt x="607" y="27"/>
                </a:lnTo>
                <a:lnTo>
                  <a:pt x="607" y="27"/>
                </a:lnTo>
                <a:lnTo>
                  <a:pt x="600" y="24"/>
                </a:lnTo>
                <a:lnTo>
                  <a:pt x="600" y="24"/>
                </a:lnTo>
                <a:lnTo>
                  <a:pt x="611" y="27"/>
                </a:lnTo>
                <a:lnTo>
                  <a:pt x="615" y="29"/>
                </a:lnTo>
                <a:lnTo>
                  <a:pt x="616" y="29"/>
                </a:lnTo>
                <a:lnTo>
                  <a:pt x="615" y="29"/>
                </a:lnTo>
                <a:lnTo>
                  <a:pt x="615" y="29"/>
                </a:lnTo>
                <a:lnTo>
                  <a:pt x="624" y="33"/>
                </a:lnTo>
                <a:lnTo>
                  <a:pt x="624" y="33"/>
                </a:lnTo>
                <a:lnTo>
                  <a:pt x="622" y="31"/>
                </a:lnTo>
                <a:lnTo>
                  <a:pt x="618" y="31"/>
                </a:lnTo>
                <a:lnTo>
                  <a:pt x="618" y="31"/>
                </a:lnTo>
                <a:lnTo>
                  <a:pt x="629" y="33"/>
                </a:lnTo>
                <a:lnTo>
                  <a:pt x="637" y="38"/>
                </a:lnTo>
                <a:lnTo>
                  <a:pt x="637" y="38"/>
                </a:lnTo>
                <a:lnTo>
                  <a:pt x="662" y="49"/>
                </a:lnTo>
                <a:lnTo>
                  <a:pt x="683" y="58"/>
                </a:lnTo>
                <a:lnTo>
                  <a:pt x="683" y="58"/>
                </a:lnTo>
                <a:lnTo>
                  <a:pt x="685" y="60"/>
                </a:lnTo>
                <a:lnTo>
                  <a:pt x="686" y="62"/>
                </a:lnTo>
                <a:lnTo>
                  <a:pt x="686" y="62"/>
                </a:lnTo>
                <a:lnTo>
                  <a:pt x="686" y="62"/>
                </a:lnTo>
                <a:lnTo>
                  <a:pt x="686" y="62"/>
                </a:lnTo>
                <a:lnTo>
                  <a:pt x="686" y="60"/>
                </a:lnTo>
                <a:lnTo>
                  <a:pt x="688" y="62"/>
                </a:lnTo>
                <a:lnTo>
                  <a:pt x="688" y="62"/>
                </a:lnTo>
                <a:lnTo>
                  <a:pt x="690" y="62"/>
                </a:lnTo>
                <a:lnTo>
                  <a:pt x="690" y="62"/>
                </a:lnTo>
                <a:lnTo>
                  <a:pt x="696" y="66"/>
                </a:lnTo>
                <a:lnTo>
                  <a:pt x="696" y="66"/>
                </a:lnTo>
                <a:lnTo>
                  <a:pt x="705" y="71"/>
                </a:lnTo>
                <a:lnTo>
                  <a:pt x="705" y="71"/>
                </a:lnTo>
                <a:lnTo>
                  <a:pt x="710" y="75"/>
                </a:lnTo>
                <a:lnTo>
                  <a:pt x="716" y="79"/>
                </a:lnTo>
                <a:lnTo>
                  <a:pt x="716" y="79"/>
                </a:lnTo>
                <a:lnTo>
                  <a:pt x="742" y="97"/>
                </a:lnTo>
                <a:lnTo>
                  <a:pt x="762" y="114"/>
                </a:lnTo>
                <a:lnTo>
                  <a:pt x="762" y="114"/>
                </a:lnTo>
                <a:lnTo>
                  <a:pt x="743" y="97"/>
                </a:lnTo>
                <a:lnTo>
                  <a:pt x="743" y="97"/>
                </a:lnTo>
                <a:lnTo>
                  <a:pt x="725" y="84"/>
                </a:lnTo>
                <a:lnTo>
                  <a:pt x="707" y="71"/>
                </a:lnTo>
                <a:lnTo>
                  <a:pt x="707" y="71"/>
                </a:lnTo>
                <a:lnTo>
                  <a:pt x="705" y="70"/>
                </a:lnTo>
                <a:lnTo>
                  <a:pt x="705" y="70"/>
                </a:lnTo>
                <a:lnTo>
                  <a:pt x="710" y="73"/>
                </a:lnTo>
                <a:lnTo>
                  <a:pt x="710" y="73"/>
                </a:lnTo>
                <a:lnTo>
                  <a:pt x="701" y="68"/>
                </a:lnTo>
                <a:lnTo>
                  <a:pt x="690" y="60"/>
                </a:lnTo>
                <a:lnTo>
                  <a:pt x="690" y="60"/>
                </a:lnTo>
                <a:lnTo>
                  <a:pt x="683" y="57"/>
                </a:lnTo>
                <a:lnTo>
                  <a:pt x="683" y="57"/>
                </a:lnTo>
                <a:lnTo>
                  <a:pt x="672" y="53"/>
                </a:lnTo>
                <a:lnTo>
                  <a:pt x="659" y="46"/>
                </a:lnTo>
                <a:lnTo>
                  <a:pt x="659" y="46"/>
                </a:lnTo>
                <a:lnTo>
                  <a:pt x="664" y="49"/>
                </a:lnTo>
                <a:lnTo>
                  <a:pt x="664" y="49"/>
                </a:lnTo>
                <a:lnTo>
                  <a:pt x="659" y="46"/>
                </a:lnTo>
                <a:lnTo>
                  <a:pt x="659" y="46"/>
                </a:lnTo>
                <a:lnTo>
                  <a:pt x="664" y="47"/>
                </a:lnTo>
                <a:lnTo>
                  <a:pt x="664" y="47"/>
                </a:lnTo>
                <a:lnTo>
                  <a:pt x="659" y="46"/>
                </a:lnTo>
                <a:lnTo>
                  <a:pt x="657" y="44"/>
                </a:lnTo>
                <a:lnTo>
                  <a:pt x="657" y="42"/>
                </a:lnTo>
                <a:lnTo>
                  <a:pt x="657" y="42"/>
                </a:lnTo>
                <a:lnTo>
                  <a:pt x="655" y="42"/>
                </a:lnTo>
                <a:lnTo>
                  <a:pt x="653" y="42"/>
                </a:lnTo>
                <a:lnTo>
                  <a:pt x="653" y="42"/>
                </a:lnTo>
                <a:lnTo>
                  <a:pt x="651" y="42"/>
                </a:lnTo>
                <a:lnTo>
                  <a:pt x="651" y="42"/>
                </a:lnTo>
                <a:lnTo>
                  <a:pt x="651" y="40"/>
                </a:lnTo>
                <a:lnTo>
                  <a:pt x="653" y="40"/>
                </a:lnTo>
                <a:lnTo>
                  <a:pt x="655" y="42"/>
                </a:lnTo>
                <a:lnTo>
                  <a:pt x="655" y="42"/>
                </a:lnTo>
                <a:lnTo>
                  <a:pt x="651" y="38"/>
                </a:lnTo>
                <a:lnTo>
                  <a:pt x="650" y="40"/>
                </a:lnTo>
                <a:lnTo>
                  <a:pt x="650" y="40"/>
                </a:lnTo>
                <a:lnTo>
                  <a:pt x="650" y="38"/>
                </a:lnTo>
                <a:lnTo>
                  <a:pt x="650" y="38"/>
                </a:lnTo>
                <a:lnTo>
                  <a:pt x="651" y="38"/>
                </a:lnTo>
                <a:lnTo>
                  <a:pt x="650" y="38"/>
                </a:lnTo>
                <a:lnTo>
                  <a:pt x="650" y="38"/>
                </a:lnTo>
                <a:lnTo>
                  <a:pt x="639" y="33"/>
                </a:lnTo>
                <a:lnTo>
                  <a:pt x="639" y="33"/>
                </a:lnTo>
                <a:lnTo>
                  <a:pt x="640" y="35"/>
                </a:lnTo>
                <a:lnTo>
                  <a:pt x="640" y="35"/>
                </a:lnTo>
                <a:lnTo>
                  <a:pt x="635" y="33"/>
                </a:lnTo>
                <a:lnTo>
                  <a:pt x="635" y="33"/>
                </a:lnTo>
                <a:lnTo>
                  <a:pt x="639" y="33"/>
                </a:lnTo>
                <a:lnTo>
                  <a:pt x="639" y="33"/>
                </a:lnTo>
                <a:lnTo>
                  <a:pt x="620" y="25"/>
                </a:lnTo>
                <a:lnTo>
                  <a:pt x="620" y="25"/>
                </a:lnTo>
                <a:lnTo>
                  <a:pt x="618" y="25"/>
                </a:lnTo>
                <a:lnTo>
                  <a:pt x="620" y="25"/>
                </a:lnTo>
                <a:lnTo>
                  <a:pt x="618" y="25"/>
                </a:lnTo>
                <a:lnTo>
                  <a:pt x="618" y="25"/>
                </a:lnTo>
                <a:lnTo>
                  <a:pt x="613" y="24"/>
                </a:lnTo>
                <a:lnTo>
                  <a:pt x="609" y="22"/>
                </a:lnTo>
                <a:lnTo>
                  <a:pt x="609" y="22"/>
                </a:lnTo>
                <a:lnTo>
                  <a:pt x="609" y="22"/>
                </a:lnTo>
                <a:lnTo>
                  <a:pt x="607" y="22"/>
                </a:lnTo>
                <a:lnTo>
                  <a:pt x="607" y="22"/>
                </a:lnTo>
                <a:lnTo>
                  <a:pt x="602" y="20"/>
                </a:lnTo>
                <a:lnTo>
                  <a:pt x="598" y="18"/>
                </a:lnTo>
                <a:lnTo>
                  <a:pt x="598" y="18"/>
                </a:lnTo>
                <a:lnTo>
                  <a:pt x="604" y="20"/>
                </a:lnTo>
                <a:lnTo>
                  <a:pt x="604" y="20"/>
                </a:lnTo>
                <a:lnTo>
                  <a:pt x="596" y="18"/>
                </a:lnTo>
                <a:lnTo>
                  <a:pt x="591" y="16"/>
                </a:lnTo>
                <a:lnTo>
                  <a:pt x="591" y="16"/>
                </a:lnTo>
                <a:lnTo>
                  <a:pt x="589" y="16"/>
                </a:lnTo>
                <a:lnTo>
                  <a:pt x="587" y="14"/>
                </a:lnTo>
                <a:lnTo>
                  <a:pt x="587" y="14"/>
                </a:lnTo>
                <a:lnTo>
                  <a:pt x="585" y="14"/>
                </a:lnTo>
                <a:lnTo>
                  <a:pt x="585" y="14"/>
                </a:lnTo>
                <a:lnTo>
                  <a:pt x="585" y="14"/>
                </a:lnTo>
                <a:lnTo>
                  <a:pt x="576" y="12"/>
                </a:lnTo>
                <a:lnTo>
                  <a:pt x="576" y="12"/>
                </a:lnTo>
                <a:lnTo>
                  <a:pt x="565" y="9"/>
                </a:lnTo>
                <a:lnTo>
                  <a:pt x="565" y="9"/>
                </a:lnTo>
                <a:lnTo>
                  <a:pt x="565" y="11"/>
                </a:lnTo>
                <a:lnTo>
                  <a:pt x="563" y="11"/>
                </a:lnTo>
                <a:lnTo>
                  <a:pt x="563" y="11"/>
                </a:lnTo>
                <a:lnTo>
                  <a:pt x="537" y="5"/>
                </a:lnTo>
                <a:lnTo>
                  <a:pt x="512" y="1"/>
                </a:lnTo>
                <a:lnTo>
                  <a:pt x="512" y="1"/>
                </a:lnTo>
                <a:lnTo>
                  <a:pt x="512" y="3"/>
                </a:lnTo>
                <a:lnTo>
                  <a:pt x="512" y="3"/>
                </a:lnTo>
                <a:lnTo>
                  <a:pt x="512" y="3"/>
                </a:lnTo>
                <a:lnTo>
                  <a:pt x="502" y="1"/>
                </a:lnTo>
                <a:lnTo>
                  <a:pt x="495" y="1"/>
                </a:lnTo>
                <a:lnTo>
                  <a:pt x="495" y="1"/>
                </a:lnTo>
                <a:lnTo>
                  <a:pt x="497" y="1"/>
                </a:lnTo>
                <a:lnTo>
                  <a:pt x="497" y="1"/>
                </a:lnTo>
                <a:lnTo>
                  <a:pt x="480" y="0"/>
                </a:lnTo>
                <a:lnTo>
                  <a:pt x="480" y="0"/>
                </a:lnTo>
                <a:lnTo>
                  <a:pt x="488" y="0"/>
                </a:lnTo>
                <a:lnTo>
                  <a:pt x="491" y="0"/>
                </a:lnTo>
                <a:lnTo>
                  <a:pt x="491" y="0"/>
                </a:lnTo>
                <a:lnTo>
                  <a:pt x="482" y="0"/>
                </a:lnTo>
                <a:lnTo>
                  <a:pt x="471" y="0"/>
                </a:lnTo>
                <a:lnTo>
                  <a:pt x="471" y="0"/>
                </a:lnTo>
                <a:lnTo>
                  <a:pt x="473" y="1"/>
                </a:lnTo>
                <a:lnTo>
                  <a:pt x="471" y="1"/>
                </a:lnTo>
                <a:lnTo>
                  <a:pt x="471" y="1"/>
                </a:lnTo>
                <a:lnTo>
                  <a:pt x="467" y="1"/>
                </a:lnTo>
                <a:lnTo>
                  <a:pt x="467" y="1"/>
                </a:lnTo>
                <a:lnTo>
                  <a:pt x="467" y="1"/>
                </a:lnTo>
                <a:lnTo>
                  <a:pt x="467" y="1"/>
                </a:lnTo>
                <a:lnTo>
                  <a:pt x="466" y="1"/>
                </a:lnTo>
                <a:lnTo>
                  <a:pt x="464" y="1"/>
                </a:lnTo>
                <a:lnTo>
                  <a:pt x="464" y="1"/>
                </a:lnTo>
                <a:lnTo>
                  <a:pt x="462" y="0"/>
                </a:lnTo>
                <a:lnTo>
                  <a:pt x="458" y="0"/>
                </a:lnTo>
                <a:lnTo>
                  <a:pt x="458" y="0"/>
                </a:lnTo>
                <a:lnTo>
                  <a:pt x="445" y="1"/>
                </a:lnTo>
                <a:lnTo>
                  <a:pt x="433" y="1"/>
                </a:lnTo>
                <a:lnTo>
                  <a:pt x="433" y="1"/>
                </a:lnTo>
                <a:lnTo>
                  <a:pt x="401" y="5"/>
                </a:lnTo>
                <a:lnTo>
                  <a:pt x="374" y="11"/>
                </a:lnTo>
                <a:lnTo>
                  <a:pt x="374" y="11"/>
                </a:lnTo>
                <a:lnTo>
                  <a:pt x="370" y="11"/>
                </a:lnTo>
                <a:lnTo>
                  <a:pt x="368" y="11"/>
                </a:lnTo>
                <a:lnTo>
                  <a:pt x="368" y="11"/>
                </a:lnTo>
                <a:lnTo>
                  <a:pt x="361" y="12"/>
                </a:lnTo>
                <a:lnTo>
                  <a:pt x="353" y="14"/>
                </a:lnTo>
                <a:lnTo>
                  <a:pt x="353" y="14"/>
                </a:lnTo>
                <a:lnTo>
                  <a:pt x="357" y="14"/>
                </a:lnTo>
                <a:lnTo>
                  <a:pt x="357" y="14"/>
                </a:lnTo>
                <a:lnTo>
                  <a:pt x="348" y="16"/>
                </a:lnTo>
                <a:lnTo>
                  <a:pt x="348" y="16"/>
                </a:lnTo>
                <a:lnTo>
                  <a:pt x="348" y="16"/>
                </a:lnTo>
                <a:lnTo>
                  <a:pt x="346" y="16"/>
                </a:lnTo>
                <a:lnTo>
                  <a:pt x="346" y="16"/>
                </a:lnTo>
                <a:lnTo>
                  <a:pt x="339" y="20"/>
                </a:lnTo>
                <a:lnTo>
                  <a:pt x="328" y="22"/>
                </a:lnTo>
                <a:lnTo>
                  <a:pt x="328" y="22"/>
                </a:lnTo>
                <a:lnTo>
                  <a:pt x="331" y="22"/>
                </a:lnTo>
                <a:lnTo>
                  <a:pt x="331" y="22"/>
                </a:lnTo>
                <a:lnTo>
                  <a:pt x="324" y="24"/>
                </a:lnTo>
                <a:lnTo>
                  <a:pt x="317" y="25"/>
                </a:lnTo>
                <a:lnTo>
                  <a:pt x="317" y="25"/>
                </a:lnTo>
                <a:lnTo>
                  <a:pt x="320" y="24"/>
                </a:lnTo>
                <a:lnTo>
                  <a:pt x="322" y="24"/>
                </a:lnTo>
                <a:lnTo>
                  <a:pt x="322" y="24"/>
                </a:lnTo>
                <a:lnTo>
                  <a:pt x="320" y="24"/>
                </a:lnTo>
                <a:lnTo>
                  <a:pt x="320" y="24"/>
                </a:lnTo>
                <a:lnTo>
                  <a:pt x="285" y="38"/>
                </a:lnTo>
                <a:lnTo>
                  <a:pt x="285" y="38"/>
                </a:lnTo>
                <a:lnTo>
                  <a:pt x="280" y="40"/>
                </a:lnTo>
                <a:lnTo>
                  <a:pt x="280" y="40"/>
                </a:lnTo>
                <a:lnTo>
                  <a:pt x="276" y="42"/>
                </a:lnTo>
                <a:lnTo>
                  <a:pt x="269" y="46"/>
                </a:lnTo>
                <a:lnTo>
                  <a:pt x="269" y="46"/>
                </a:lnTo>
                <a:lnTo>
                  <a:pt x="265" y="47"/>
                </a:lnTo>
                <a:lnTo>
                  <a:pt x="265" y="47"/>
                </a:lnTo>
                <a:lnTo>
                  <a:pt x="250" y="55"/>
                </a:lnTo>
                <a:lnTo>
                  <a:pt x="250" y="55"/>
                </a:lnTo>
                <a:lnTo>
                  <a:pt x="256" y="51"/>
                </a:lnTo>
                <a:lnTo>
                  <a:pt x="256" y="51"/>
                </a:lnTo>
                <a:lnTo>
                  <a:pt x="247" y="55"/>
                </a:lnTo>
                <a:lnTo>
                  <a:pt x="247" y="55"/>
                </a:lnTo>
                <a:lnTo>
                  <a:pt x="245" y="57"/>
                </a:lnTo>
                <a:lnTo>
                  <a:pt x="239" y="60"/>
                </a:lnTo>
                <a:lnTo>
                  <a:pt x="239" y="60"/>
                </a:lnTo>
                <a:lnTo>
                  <a:pt x="249" y="53"/>
                </a:lnTo>
                <a:lnTo>
                  <a:pt x="249" y="53"/>
                </a:lnTo>
                <a:lnTo>
                  <a:pt x="238" y="60"/>
                </a:lnTo>
                <a:lnTo>
                  <a:pt x="234" y="62"/>
                </a:lnTo>
                <a:lnTo>
                  <a:pt x="232" y="62"/>
                </a:lnTo>
                <a:lnTo>
                  <a:pt x="232" y="62"/>
                </a:lnTo>
                <a:lnTo>
                  <a:pt x="230" y="64"/>
                </a:lnTo>
                <a:lnTo>
                  <a:pt x="230" y="64"/>
                </a:lnTo>
                <a:lnTo>
                  <a:pt x="234" y="58"/>
                </a:lnTo>
                <a:lnTo>
                  <a:pt x="234" y="58"/>
                </a:lnTo>
                <a:lnTo>
                  <a:pt x="217" y="70"/>
                </a:lnTo>
                <a:lnTo>
                  <a:pt x="208" y="75"/>
                </a:lnTo>
                <a:lnTo>
                  <a:pt x="201" y="82"/>
                </a:lnTo>
                <a:lnTo>
                  <a:pt x="201" y="82"/>
                </a:lnTo>
                <a:lnTo>
                  <a:pt x="203" y="81"/>
                </a:lnTo>
                <a:lnTo>
                  <a:pt x="203" y="81"/>
                </a:lnTo>
                <a:lnTo>
                  <a:pt x="195" y="86"/>
                </a:lnTo>
                <a:lnTo>
                  <a:pt x="195" y="86"/>
                </a:lnTo>
                <a:lnTo>
                  <a:pt x="193" y="86"/>
                </a:lnTo>
                <a:lnTo>
                  <a:pt x="193" y="86"/>
                </a:lnTo>
                <a:lnTo>
                  <a:pt x="188" y="90"/>
                </a:lnTo>
                <a:lnTo>
                  <a:pt x="188" y="90"/>
                </a:lnTo>
                <a:lnTo>
                  <a:pt x="192" y="88"/>
                </a:lnTo>
                <a:lnTo>
                  <a:pt x="195" y="86"/>
                </a:lnTo>
                <a:lnTo>
                  <a:pt x="195" y="86"/>
                </a:lnTo>
                <a:lnTo>
                  <a:pt x="188" y="92"/>
                </a:lnTo>
                <a:lnTo>
                  <a:pt x="181" y="97"/>
                </a:lnTo>
                <a:lnTo>
                  <a:pt x="181" y="97"/>
                </a:lnTo>
                <a:lnTo>
                  <a:pt x="186" y="92"/>
                </a:lnTo>
                <a:lnTo>
                  <a:pt x="186" y="92"/>
                </a:lnTo>
                <a:lnTo>
                  <a:pt x="184" y="92"/>
                </a:lnTo>
                <a:lnTo>
                  <a:pt x="182" y="93"/>
                </a:lnTo>
                <a:lnTo>
                  <a:pt x="182" y="93"/>
                </a:lnTo>
                <a:lnTo>
                  <a:pt x="182" y="95"/>
                </a:lnTo>
                <a:lnTo>
                  <a:pt x="181" y="95"/>
                </a:lnTo>
                <a:lnTo>
                  <a:pt x="181" y="95"/>
                </a:lnTo>
                <a:lnTo>
                  <a:pt x="175" y="99"/>
                </a:lnTo>
                <a:lnTo>
                  <a:pt x="164" y="108"/>
                </a:lnTo>
                <a:lnTo>
                  <a:pt x="164" y="108"/>
                </a:lnTo>
                <a:lnTo>
                  <a:pt x="166" y="108"/>
                </a:lnTo>
                <a:lnTo>
                  <a:pt x="168" y="106"/>
                </a:lnTo>
                <a:lnTo>
                  <a:pt x="168" y="106"/>
                </a:lnTo>
                <a:lnTo>
                  <a:pt x="162" y="112"/>
                </a:lnTo>
                <a:lnTo>
                  <a:pt x="162" y="112"/>
                </a:lnTo>
                <a:lnTo>
                  <a:pt x="162" y="110"/>
                </a:lnTo>
                <a:lnTo>
                  <a:pt x="162" y="110"/>
                </a:lnTo>
                <a:lnTo>
                  <a:pt x="162" y="110"/>
                </a:lnTo>
                <a:lnTo>
                  <a:pt x="160" y="112"/>
                </a:lnTo>
                <a:lnTo>
                  <a:pt x="158" y="114"/>
                </a:lnTo>
                <a:lnTo>
                  <a:pt x="158" y="114"/>
                </a:lnTo>
                <a:lnTo>
                  <a:pt x="155" y="116"/>
                </a:lnTo>
                <a:lnTo>
                  <a:pt x="153" y="117"/>
                </a:lnTo>
                <a:lnTo>
                  <a:pt x="153" y="117"/>
                </a:lnTo>
                <a:lnTo>
                  <a:pt x="149" y="121"/>
                </a:lnTo>
                <a:lnTo>
                  <a:pt x="147" y="121"/>
                </a:lnTo>
                <a:lnTo>
                  <a:pt x="147" y="121"/>
                </a:lnTo>
                <a:lnTo>
                  <a:pt x="142" y="128"/>
                </a:lnTo>
                <a:lnTo>
                  <a:pt x="142" y="128"/>
                </a:lnTo>
                <a:lnTo>
                  <a:pt x="142" y="128"/>
                </a:lnTo>
                <a:lnTo>
                  <a:pt x="142" y="127"/>
                </a:lnTo>
                <a:lnTo>
                  <a:pt x="142" y="127"/>
                </a:lnTo>
                <a:lnTo>
                  <a:pt x="135" y="132"/>
                </a:lnTo>
                <a:lnTo>
                  <a:pt x="135" y="132"/>
                </a:lnTo>
                <a:lnTo>
                  <a:pt x="133" y="136"/>
                </a:lnTo>
                <a:lnTo>
                  <a:pt x="133" y="136"/>
                </a:lnTo>
                <a:lnTo>
                  <a:pt x="131" y="138"/>
                </a:lnTo>
                <a:lnTo>
                  <a:pt x="131" y="138"/>
                </a:lnTo>
                <a:lnTo>
                  <a:pt x="131" y="138"/>
                </a:lnTo>
                <a:lnTo>
                  <a:pt x="122" y="147"/>
                </a:lnTo>
                <a:lnTo>
                  <a:pt x="118" y="154"/>
                </a:lnTo>
                <a:lnTo>
                  <a:pt x="118" y="154"/>
                </a:lnTo>
                <a:lnTo>
                  <a:pt x="116" y="158"/>
                </a:lnTo>
                <a:lnTo>
                  <a:pt x="111" y="163"/>
                </a:lnTo>
                <a:lnTo>
                  <a:pt x="111" y="163"/>
                </a:lnTo>
                <a:lnTo>
                  <a:pt x="111" y="163"/>
                </a:lnTo>
                <a:lnTo>
                  <a:pt x="111" y="163"/>
                </a:lnTo>
                <a:lnTo>
                  <a:pt x="111" y="163"/>
                </a:lnTo>
                <a:lnTo>
                  <a:pt x="105" y="171"/>
                </a:lnTo>
                <a:lnTo>
                  <a:pt x="105" y="171"/>
                </a:lnTo>
                <a:lnTo>
                  <a:pt x="105" y="171"/>
                </a:lnTo>
                <a:lnTo>
                  <a:pt x="105" y="169"/>
                </a:lnTo>
                <a:lnTo>
                  <a:pt x="105" y="169"/>
                </a:lnTo>
                <a:lnTo>
                  <a:pt x="101" y="174"/>
                </a:lnTo>
                <a:lnTo>
                  <a:pt x="101" y="174"/>
                </a:lnTo>
                <a:lnTo>
                  <a:pt x="103" y="173"/>
                </a:lnTo>
                <a:lnTo>
                  <a:pt x="103" y="173"/>
                </a:lnTo>
                <a:lnTo>
                  <a:pt x="100" y="178"/>
                </a:lnTo>
                <a:lnTo>
                  <a:pt x="100" y="176"/>
                </a:lnTo>
                <a:lnTo>
                  <a:pt x="100" y="176"/>
                </a:lnTo>
                <a:lnTo>
                  <a:pt x="90" y="189"/>
                </a:lnTo>
                <a:lnTo>
                  <a:pt x="83" y="200"/>
                </a:lnTo>
                <a:lnTo>
                  <a:pt x="83" y="200"/>
                </a:lnTo>
                <a:lnTo>
                  <a:pt x="81" y="204"/>
                </a:lnTo>
                <a:lnTo>
                  <a:pt x="81" y="204"/>
                </a:lnTo>
                <a:lnTo>
                  <a:pt x="81" y="202"/>
                </a:lnTo>
                <a:lnTo>
                  <a:pt x="81" y="202"/>
                </a:lnTo>
                <a:lnTo>
                  <a:pt x="77" y="209"/>
                </a:lnTo>
                <a:lnTo>
                  <a:pt x="76" y="211"/>
                </a:lnTo>
                <a:lnTo>
                  <a:pt x="77" y="211"/>
                </a:lnTo>
                <a:lnTo>
                  <a:pt x="77" y="211"/>
                </a:lnTo>
                <a:lnTo>
                  <a:pt x="70" y="219"/>
                </a:lnTo>
                <a:lnTo>
                  <a:pt x="70" y="219"/>
                </a:lnTo>
                <a:lnTo>
                  <a:pt x="72" y="217"/>
                </a:lnTo>
                <a:lnTo>
                  <a:pt x="72" y="219"/>
                </a:lnTo>
                <a:lnTo>
                  <a:pt x="72" y="219"/>
                </a:lnTo>
                <a:lnTo>
                  <a:pt x="72" y="219"/>
                </a:lnTo>
                <a:lnTo>
                  <a:pt x="70" y="220"/>
                </a:lnTo>
                <a:lnTo>
                  <a:pt x="70" y="220"/>
                </a:lnTo>
                <a:lnTo>
                  <a:pt x="66" y="226"/>
                </a:lnTo>
                <a:lnTo>
                  <a:pt x="66" y="226"/>
                </a:lnTo>
                <a:lnTo>
                  <a:pt x="63" y="231"/>
                </a:lnTo>
                <a:lnTo>
                  <a:pt x="63" y="231"/>
                </a:lnTo>
                <a:lnTo>
                  <a:pt x="65" y="230"/>
                </a:lnTo>
                <a:lnTo>
                  <a:pt x="65" y="230"/>
                </a:lnTo>
                <a:lnTo>
                  <a:pt x="59" y="239"/>
                </a:lnTo>
                <a:lnTo>
                  <a:pt x="59" y="239"/>
                </a:lnTo>
                <a:lnTo>
                  <a:pt x="61" y="235"/>
                </a:lnTo>
                <a:lnTo>
                  <a:pt x="61" y="235"/>
                </a:lnTo>
                <a:lnTo>
                  <a:pt x="57" y="242"/>
                </a:lnTo>
                <a:lnTo>
                  <a:pt x="57" y="242"/>
                </a:lnTo>
                <a:lnTo>
                  <a:pt x="54" y="248"/>
                </a:lnTo>
                <a:lnTo>
                  <a:pt x="52" y="252"/>
                </a:lnTo>
                <a:lnTo>
                  <a:pt x="52" y="253"/>
                </a:lnTo>
                <a:lnTo>
                  <a:pt x="52" y="253"/>
                </a:lnTo>
                <a:lnTo>
                  <a:pt x="55" y="242"/>
                </a:lnTo>
                <a:lnTo>
                  <a:pt x="57" y="239"/>
                </a:lnTo>
                <a:lnTo>
                  <a:pt x="61" y="235"/>
                </a:lnTo>
                <a:lnTo>
                  <a:pt x="61" y="235"/>
                </a:lnTo>
                <a:lnTo>
                  <a:pt x="61" y="233"/>
                </a:lnTo>
                <a:lnTo>
                  <a:pt x="65" y="228"/>
                </a:lnTo>
                <a:lnTo>
                  <a:pt x="65" y="228"/>
                </a:lnTo>
                <a:lnTo>
                  <a:pt x="65" y="228"/>
                </a:lnTo>
                <a:lnTo>
                  <a:pt x="65" y="226"/>
                </a:lnTo>
                <a:lnTo>
                  <a:pt x="65" y="224"/>
                </a:lnTo>
                <a:lnTo>
                  <a:pt x="65" y="224"/>
                </a:lnTo>
                <a:lnTo>
                  <a:pt x="63" y="230"/>
                </a:lnTo>
                <a:lnTo>
                  <a:pt x="63" y="230"/>
                </a:lnTo>
                <a:lnTo>
                  <a:pt x="61" y="231"/>
                </a:lnTo>
                <a:lnTo>
                  <a:pt x="61" y="231"/>
                </a:lnTo>
                <a:lnTo>
                  <a:pt x="63" y="228"/>
                </a:lnTo>
                <a:lnTo>
                  <a:pt x="63" y="228"/>
                </a:lnTo>
                <a:lnTo>
                  <a:pt x="57" y="235"/>
                </a:lnTo>
                <a:lnTo>
                  <a:pt x="57" y="235"/>
                </a:lnTo>
                <a:lnTo>
                  <a:pt x="46" y="255"/>
                </a:lnTo>
                <a:lnTo>
                  <a:pt x="46" y="255"/>
                </a:lnTo>
                <a:lnTo>
                  <a:pt x="46" y="257"/>
                </a:lnTo>
                <a:lnTo>
                  <a:pt x="46" y="259"/>
                </a:lnTo>
                <a:lnTo>
                  <a:pt x="46" y="259"/>
                </a:lnTo>
                <a:lnTo>
                  <a:pt x="37" y="277"/>
                </a:lnTo>
                <a:lnTo>
                  <a:pt x="31" y="296"/>
                </a:lnTo>
                <a:lnTo>
                  <a:pt x="31" y="296"/>
                </a:lnTo>
                <a:lnTo>
                  <a:pt x="31" y="296"/>
                </a:lnTo>
                <a:lnTo>
                  <a:pt x="31" y="296"/>
                </a:lnTo>
                <a:lnTo>
                  <a:pt x="31" y="299"/>
                </a:lnTo>
                <a:lnTo>
                  <a:pt x="31" y="299"/>
                </a:lnTo>
                <a:lnTo>
                  <a:pt x="30" y="301"/>
                </a:lnTo>
                <a:lnTo>
                  <a:pt x="30" y="299"/>
                </a:lnTo>
                <a:lnTo>
                  <a:pt x="30" y="299"/>
                </a:lnTo>
                <a:lnTo>
                  <a:pt x="20" y="327"/>
                </a:lnTo>
                <a:lnTo>
                  <a:pt x="20" y="327"/>
                </a:lnTo>
                <a:lnTo>
                  <a:pt x="17" y="340"/>
                </a:lnTo>
                <a:lnTo>
                  <a:pt x="13" y="353"/>
                </a:lnTo>
                <a:lnTo>
                  <a:pt x="13" y="353"/>
                </a:lnTo>
                <a:lnTo>
                  <a:pt x="19" y="340"/>
                </a:lnTo>
                <a:lnTo>
                  <a:pt x="19" y="340"/>
                </a:lnTo>
                <a:lnTo>
                  <a:pt x="17" y="349"/>
                </a:lnTo>
                <a:lnTo>
                  <a:pt x="15" y="355"/>
                </a:lnTo>
                <a:lnTo>
                  <a:pt x="13" y="355"/>
                </a:lnTo>
                <a:lnTo>
                  <a:pt x="13" y="355"/>
                </a:lnTo>
                <a:lnTo>
                  <a:pt x="11" y="364"/>
                </a:lnTo>
                <a:lnTo>
                  <a:pt x="11" y="368"/>
                </a:lnTo>
                <a:lnTo>
                  <a:pt x="11" y="368"/>
                </a:lnTo>
                <a:lnTo>
                  <a:pt x="8" y="377"/>
                </a:lnTo>
                <a:lnTo>
                  <a:pt x="6" y="390"/>
                </a:lnTo>
                <a:lnTo>
                  <a:pt x="6" y="390"/>
                </a:lnTo>
                <a:lnTo>
                  <a:pt x="6" y="393"/>
                </a:lnTo>
                <a:lnTo>
                  <a:pt x="6" y="393"/>
                </a:lnTo>
                <a:lnTo>
                  <a:pt x="2" y="419"/>
                </a:lnTo>
                <a:lnTo>
                  <a:pt x="2" y="443"/>
                </a:lnTo>
                <a:lnTo>
                  <a:pt x="2" y="443"/>
                </a:lnTo>
                <a:lnTo>
                  <a:pt x="0" y="443"/>
                </a:lnTo>
                <a:lnTo>
                  <a:pt x="0" y="445"/>
                </a:lnTo>
                <a:lnTo>
                  <a:pt x="0" y="445"/>
                </a:lnTo>
                <a:lnTo>
                  <a:pt x="2" y="445"/>
                </a:lnTo>
                <a:lnTo>
                  <a:pt x="2" y="448"/>
                </a:lnTo>
                <a:lnTo>
                  <a:pt x="2" y="448"/>
                </a:lnTo>
                <a:lnTo>
                  <a:pt x="0" y="447"/>
                </a:lnTo>
                <a:lnTo>
                  <a:pt x="0" y="448"/>
                </a:lnTo>
                <a:lnTo>
                  <a:pt x="0" y="448"/>
                </a:lnTo>
                <a:lnTo>
                  <a:pt x="0" y="456"/>
                </a:lnTo>
                <a:lnTo>
                  <a:pt x="0" y="456"/>
                </a:lnTo>
                <a:lnTo>
                  <a:pt x="2" y="456"/>
                </a:lnTo>
                <a:lnTo>
                  <a:pt x="2" y="456"/>
                </a:lnTo>
                <a:lnTo>
                  <a:pt x="2" y="456"/>
                </a:lnTo>
                <a:lnTo>
                  <a:pt x="0" y="460"/>
                </a:lnTo>
                <a:lnTo>
                  <a:pt x="0" y="460"/>
                </a:lnTo>
                <a:lnTo>
                  <a:pt x="0" y="458"/>
                </a:lnTo>
                <a:lnTo>
                  <a:pt x="0" y="458"/>
                </a:lnTo>
                <a:lnTo>
                  <a:pt x="0" y="463"/>
                </a:lnTo>
                <a:lnTo>
                  <a:pt x="0" y="465"/>
                </a:lnTo>
                <a:lnTo>
                  <a:pt x="0" y="467"/>
                </a:lnTo>
                <a:lnTo>
                  <a:pt x="0" y="469"/>
                </a:lnTo>
                <a:lnTo>
                  <a:pt x="0" y="469"/>
                </a:lnTo>
                <a:lnTo>
                  <a:pt x="2" y="467"/>
                </a:lnTo>
                <a:lnTo>
                  <a:pt x="2" y="465"/>
                </a:lnTo>
                <a:lnTo>
                  <a:pt x="2" y="465"/>
                </a:lnTo>
                <a:lnTo>
                  <a:pt x="2" y="465"/>
                </a:lnTo>
                <a:lnTo>
                  <a:pt x="2" y="463"/>
                </a:lnTo>
                <a:lnTo>
                  <a:pt x="6" y="504"/>
                </a:lnTo>
                <a:lnTo>
                  <a:pt x="6" y="504"/>
                </a:lnTo>
                <a:lnTo>
                  <a:pt x="11" y="542"/>
                </a:lnTo>
                <a:lnTo>
                  <a:pt x="11" y="542"/>
                </a:lnTo>
                <a:lnTo>
                  <a:pt x="9" y="540"/>
                </a:lnTo>
                <a:lnTo>
                  <a:pt x="9" y="540"/>
                </a:lnTo>
                <a:lnTo>
                  <a:pt x="9" y="540"/>
                </a:lnTo>
                <a:lnTo>
                  <a:pt x="13" y="551"/>
                </a:lnTo>
                <a:lnTo>
                  <a:pt x="13" y="561"/>
                </a:lnTo>
                <a:lnTo>
                  <a:pt x="13" y="561"/>
                </a:lnTo>
                <a:lnTo>
                  <a:pt x="17" y="566"/>
                </a:lnTo>
                <a:lnTo>
                  <a:pt x="17" y="566"/>
                </a:lnTo>
                <a:lnTo>
                  <a:pt x="19" y="577"/>
                </a:lnTo>
                <a:lnTo>
                  <a:pt x="20" y="586"/>
                </a:lnTo>
                <a:lnTo>
                  <a:pt x="20" y="586"/>
                </a:lnTo>
                <a:lnTo>
                  <a:pt x="22" y="590"/>
                </a:lnTo>
                <a:lnTo>
                  <a:pt x="24" y="594"/>
                </a:lnTo>
                <a:lnTo>
                  <a:pt x="24" y="594"/>
                </a:lnTo>
                <a:lnTo>
                  <a:pt x="24" y="596"/>
                </a:lnTo>
                <a:lnTo>
                  <a:pt x="24" y="597"/>
                </a:lnTo>
                <a:lnTo>
                  <a:pt x="24" y="597"/>
                </a:lnTo>
                <a:lnTo>
                  <a:pt x="24" y="601"/>
                </a:lnTo>
                <a:lnTo>
                  <a:pt x="26" y="607"/>
                </a:lnTo>
                <a:lnTo>
                  <a:pt x="26" y="607"/>
                </a:lnTo>
                <a:lnTo>
                  <a:pt x="28" y="614"/>
                </a:lnTo>
                <a:lnTo>
                  <a:pt x="28" y="614"/>
                </a:lnTo>
                <a:lnTo>
                  <a:pt x="30" y="614"/>
                </a:lnTo>
                <a:lnTo>
                  <a:pt x="30" y="616"/>
                </a:lnTo>
                <a:lnTo>
                  <a:pt x="30" y="616"/>
                </a:lnTo>
                <a:lnTo>
                  <a:pt x="33" y="625"/>
                </a:lnTo>
                <a:lnTo>
                  <a:pt x="35" y="632"/>
                </a:lnTo>
                <a:lnTo>
                  <a:pt x="35" y="632"/>
                </a:lnTo>
                <a:lnTo>
                  <a:pt x="39" y="642"/>
                </a:lnTo>
                <a:lnTo>
                  <a:pt x="43" y="651"/>
                </a:lnTo>
                <a:lnTo>
                  <a:pt x="43" y="651"/>
                </a:lnTo>
                <a:lnTo>
                  <a:pt x="46" y="658"/>
                </a:lnTo>
                <a:lnTo>
                  <a:pt x="48" y="664"/>
                </a:lnTo>
                <a:lnTo>
                  <a:pt x="48" y="664"/>
                </a:lnTo>
                <a:lnTo>
                  <a:pt x="55" y="675"/>
                </a:lnTo>
                <a:lnTo>
                  <a:pt x="55" y="675"/>
                </a:lnTo>
                <a:lnTo>
                  <a:pt x="54" y="673"/>
                </a:lnTo>
                <a:lnTo>
                  <a:pt x="54" y="673"/>
                </a:lnTo>
                <a:lnTo>
                  <a:pt x="68" y="701"/>
                </a:lnTo>
                <a:lnTo>
                  <a:pt x="87" y="728"/>
                </a:lnTo>
                <a:lnTo>
                  <a:pt x="87" y="728"/>
                </a:lnTo>
                <a:lnTo>
                  <a:pt x="89" y="730"/>
                </a:lnTo>
                <a:lnTo>
                  <a:pt x="89" y="730"/>
                </a:lnTo>
                <a:lnTo>
                  <a:pt x="92" y="735"/>
                </a:lnTo>
                <a:lnTo>
                  <a:pt x="98" y="743"/>
                </a:lnTo>
                <a:lnTo>
                  <a:pt x="101" y="748"/>
                </a:lnTo>
                <a:lnTo>
                  <a:pt x="103" y="752"/>
                </a:lnTo>
                <a:lnTo>
                  <a:pt x="103" y="752"/>
                </a:lnTo>
                <a:lnTo>
                  <a:pt x="105" y="754"/>
                </a:lnTo>
                <a:lnTo>
                  <a:pt x="107" y="754"/>
                </a:lnTo>
                <a:lnTo>
                  <a:pt x="107" y="754"/>
                </a:lnTo>
                <a:lnTo>
                  <a:pt x="125" y="778"/>
                </a:lnTo>
                <a:lnTo>
                  <a:pt x="125" y="778"/>
                </a:lnTo>
                <a:lnTo>
                  <a:pt x="140" y="791"/>
                </a:lnTo>
                <a:lnTo>
                  <a:pt x="140" y="791"/>
                </a:lnTo>
                <a:lnTo>
                  <a:pt x="136" y="789"/>
                </a:lnTo>
                <a:lnTo>
                  <a:pt x="136" y="789"/>
                </a:lnTo>
                <a:lnTo>
                  <a:pt x="147" y="798"/>
                </a:lnTo>
                <a:lnTo>
                  <a:pt x="155" y="805"/>
                </a:lnTo>
                <a:lnTo>
                  <a:pt x="155" y="805"/>
                </a:lnTo>
                <a:lnTo>
                  <a:pt x="157" y="807"/>
                </a:lnTo>
                <a:lnTo>
                  <a:pt x="160" y="809"/>
                </a:lnTo>
                <a:lnTo>
                  <a:pt x="160" y="809"/>
                </a:lnTo>
                <a:lnTo>
                  <a:pt x="153" y="804"/>
                </a:lnTo>
                <a:lnTo>
                  <a:pt x="149" y="796"/>
                </a:lnTo>
                <a:lnTo>
                  <a:pt x="149" y="796"/>
                </a:lnTo>
                <a:lnTo>
                  <a:pt x="155" y="804"/>
                </a:lnTo>
                <a:lnTo>
                  <a:pt x="155" y="804"/>
                </a:lnTo>
                <a:lnTo>
                  <a:pt x="146" y="792"/>
                </a:lnTo>
                <a:lnTo>
                  <a:pt x="135" y="781"/>
                </a:lnTo>
                <a:lnTo>
                  <a:pt x="135" y="781"/>
                </a:lnTo>
                <a:lnTo>
                  <a:pt x="135" y="781"/>
                </a:lnTo>
                <a:lnTo>
                  <a:pt x="135" y="781"/>
                </a:lnTo>
                <a:lnTo>
                  <a:pt x="125" y="772"/>
                </a:lnTo>
                <a:lnTo>
                  <a:pt x="125" y="772"/>
                </a:lnTo>
                <a:lnTo>
                  <a:pt x="103" y="746"/>
                </a:lnTo>
                <a:lnTo>
                  <a:pt x="94" y="732"/>
                </a:lnTo>
                <a:lnTo>
                  <a:pt x="85" y="719"/>
                </a:lnTo>
                <a:lnTo>
                  <a:pt x="85" y="719"/>
                </a:lnTo>
                <a:lnTo>
                  <a:pt x="77" y="708"/>
                </a:lnTo>
                <a:lnTo>
                  <a:pt x="68" y="695"/>
                </a:lnTo>
                <a:lnTo>
                  <a:pt x="68" y="695"/>
                </a:lnTo>
                <a:lnTo>
                  <a:pt x="72" y="701"/>
                </a:lnTo>
                <a:lnTo>
                  <a:pt x="77" y="706"/>
                </a:lnTo>
                <a:lnTo>
                  <a:pt x="77" y="706"/>
                </a:lnTo>
                <a:lnTo>
                  <a:pt x="68" y="693"/>
                </a:lnTo>
                <a:lnTo>
                  <a:pt x="65" y="686"/>
                </a:lnTo>
                <a:lnTo>
                  <a:pt x="65" y="684"/>
                </a:lnTo>
                <a:lnTo>
                  <a:pt x="65" y="684"/>
                </a:lnTo>
                <a:lnTo>
                  <a:pt x="65" y="686"/>
                </a:lnTo>
                <a:lnTo>
                  <a:pt x="63" y="684"/>
                </a:lnTo>
                <a:lnTo>
                  <a:pt x="63" y="684"/>
                </a:lnTo>
                <a:lnTo>
                  <a:pt x="61" y="678"/>
                </a:lnTo>
                <a:lnTo>
                  <a:pt x="61" y="678"/>
                </a:lnTo>
                <a:lnTo>
                  <a:pt x="55" y="669"/>
                </a:lnTo>
                <a:lnTo>
                  <a:pt x="48" y="655"/>
                </a:lnTo>
                <a:lnTo>
                  <a:pt x="48" y="655"/>
                </a:lnTo>
                <a:lnTo>
                  <a:pt x="48" y="656"/>
                </a:lnTo>
                <a:lnTo>
                  <a:pt x="48" y="656"/>
                </a:lnTo>
                <a:lnTo>
                  <a:pt x="46" y="651"/>
                </a:lnTo>
                <a:lnTo>
                  <a:pt x="43" y="643"/>
                </a:lnTo>
                <a:lnTo>
                  <a:pt x="43" y="643"/>
                </a:lnTo>
                <a:lnTo>
                  <a:pt x="46" y="647"/>
                </a:lnTo>
                <a:lnTo>
                  <a:pt x="46" y="647"/>
                </a:lnTo>
                <a:lnTo>
                  <a:pt x="44" y="643"/>
                </a:lnTo>
                <a:lnTo>
                  <a:pt x="41" y="640"/>
                </a:lnTo>
                <a:lnTo>
                  <a:pt x="41" y="640"/>
                </a:lnTo>
                <a:lnTo>
                  <a:pt x="43" y="642"/>
                </a:lnTo>
                <a:lnTo>
                  <a:pt x="43" y="642"/>
                </a:lnTo>
                <a:lnTo>
                  <a:pt x="37" y="625"/>
                </a:lnTo>
                <a:lnTo>
                  <a:pt x="31" y="610"/>
                </a:lnTo>
                <a:lnTo>
                  <a:pt x="31" y="610"/>
                </a:lnTo>
                <a:lnTo>
                  <a:pt x="31" y="610"/>
                </a:lnTo>
                <a:lnTo>
                  <a:pt x="31" y="612"/>
                </a:lnTo>
                <a:lnTo>
                  <a:pt x="31" y="612"/>
                </a:lnTo>
                <a:lnTo>
                  <a:pt x="30" y="607"/>
                </a:lnTo>
                <a:lnTo>
                  <a:pt x="30" y="607"/>
                </a:lnTo>
                <a:lnTo>
                  <a:pt x="30" y="609"/>
                </a:lnTo>
                <a:lnTo>
                  <a:pt x="30" y="609"/>
                </a:lnTo>
                <a:lnTo>
                  <a:pt x="22" y="583"/>
                </a:lnTo>
                <a:lnTo>
                  <a:pt x="17" y="555"/>
                </a:lnTo>
                <a:lnTo>
                  <a:pt x="17" y="555"/>
                </a:lnTo>
                <a:lnTo>
                  <a:pt x="15" y="546"/>
                </a:lnTo>
                <a:lnTo>
                  <a:pt x="13" y="533"/>
                </a:lnTo>
                <a:lnTo>
                  <a:pt x="13" y="533"/>
                </a:lnTo>
                <a:lnTo>
                  <a:pt x="8" y="500"/>
                </a:lnTo>
                <a:lnTo>
                  <a:pt x="8" y="500"/>
                </a:lnTo>
                <a:lnTo>
                  <a:pt x="8" y="474"/>
                </a:lnTo>
                <a:lnTo>
                  <a:pt x="8" y="461"/>
                </a:lnTo>
                <a:lnTo>
                  <a:pt x="8" y="448"/>
                </a:lnTo>
                <a:lnTo>
                  <a:pt x="8" y="448"/>
                </a:lnTo>
                <a:lnTo>
                  <a:pt x="8" y="448"/>
                </a:lnTo>
                <a:lnTo>
                  <a:pt x="8" y="447"/>
                </a:lnTo>
                <a:lnTo>
                  <a:pt x="8" y="447"/>
                </a:lnTo>
                <a:lnTo>
                  <a:pt x="8" y="447"/>
                </a:lnTo>
                <a:lnTo>
                  <a:pt x="6" y="445"/>
                </a:lnTo>
                <a:lnTo>
                  <a:pt x="6" y="445"/>
                </a:lnTo>
                <a:lnTo>
                  <a:pt x="9" y="434"/>
                </a:lnTo>
                <a:lnTo>
                  <a:pt x="9" y="434"/>
                </a:lnTo>
                <a:lnTo>
                  <a:pt x="8" y="430"/>
                </a:lnTo>
                <a:lnTo>
                  <a:pt x="8" y="430"/>
                </a:lnTo>
                <a:lnTo>
                  <a:pt x="8" y="436"/>
                </a:lnTo>
                <a:lnTo>
                  <a:pt x="8" y="436"/>
                </a:lnTo>
                <a:lnTo>
                  <a:pt x="8" y="430"/>
                </a:lnTo>
                <a:lnTo>
                  <a:pt x="8" y="430"/>
                </a:lnTo>
                <a:lnTo>
                  <a:pt x="8" y="426"/>
                </a:lnTo>
                <a:lnTo>
                  <a:pt x="9" y="421"/>
                </a:lnTo>
                <a:lnTo>
                  <a:pt x="9" y="421"/>
                </a:lnTo>
                <a:lnTo>
                  <a:pt x="9" y="425"/>
                </a:lnTo>
                <a:lnTo>
                  <a:pt x="9" y="425"/>
                </a:lnTo>
                <a:lnTo>
                  <a:pt x="9" y="415"/>
                </a:lnTo>
                <a:lnTo>
                  <a:pt x="11" y="406"/>
                </a:lnTo>
                <a:lnTo>
                  <a:pt x="11" y="406"/>
                </a:lnTo>
                <a:lnTo>
                  <a:pt x="9" y="419"/>
                </a:lnTo>
                <a:lnTo>
                  <a:pt x="9" y="419"/>
                </a:lnTo>
                <a:lnTo>
                  <a:pt x="9" y="406"/>
                </a:lnTo>
                <a:lnTo>
                  <a:pt x="9" y="406"/>
                </a:lnTo>
                <a:lnTo>
                  <a:pt x="9" y="408"/>
                </a:lnTo>
                <a:lnTo>
                  <a:pt x="11" y="406"/>
                </a:lnTo>
                <a:lnTo>
                  <a:pt x="11" y="406"/>
                </a:lnTo>
                <a:lnTo>
                  <a:pt x="11" y="397"/>
                </a:lnTo>
                <a:lnTo>
                  <a:pt x="15" y="386"/>
                </a:lnTo>
                <a:lnTo>
                  <a:pt x="15" y="386"/>
                </a:lnTo>
                <a:lnTo>
                  <a:pt x="13" y="390"/>
                </a:lnTo>
                <a:lnTo>
                  <a:pt x="13" y="390"/>
                </a:lnTo>
                <a:lnTo>
                  <a:pt x="15" y="384"/>
                </a:lnTo>
                <a:lnTo>
                  <a:pt x="15" y="384"/>
                </a:lnTo>
                <a:lnTo>
                  <a:pt x="15" y="375"/>
                </a:lnTo>
                <a:lnTo>
                  <a:pt x="17" y="366"/>
                </a:lnTo>
                <a:lnTo>
                  <a:pt x="17" y="366"/>
                </a:lnTo>
                <a:lnTo>
                  <a:pt x="19" y="362"/>
                </a:lnTo>
                <a:lnTo>
                  <a:pt x="19" y="362"/>
                </a:lnTo>
                <a:lnTo>
                  <a:pt x="20" y="347"/>
                </a:lnTo>
                <a:lnTo>
                  <a:pt x="20" y="347"/>
                </a:lnTo>
                <a:lnTo>
                  <a:pt x="20" y="351"/>
                </a:lnTo>
                <a:lnTo>
                  <a:pt x="20" y="353"/>
                </a:lnTo>
                <a:lnTo>
                  <a:pt x="20" y="353"/>
                </a:lnTo>
                <a:lnTo>
                  <a:pt x="24" y="334"/>
                </a:lnTo>
                <a:lnTo>
                  <a:pt x="24" y="334"/>
                </a:lnTo>
                <a:lnTo>
                  <a:pt x="26" y="331"/>
                </a:lnTo>
                <a:lnTo>
                  <a:pt x="26" y="331"/>
                </a:lnTo>
                <a:lnTo>
                  <a:pt x="26" y="331"/>
                </a:lnTo>
                <a:lnTo>
                  <a:pt x="26" y="327"/>
                </a:lnTo>
                <a:lnTo>
                  <a:pt x="30" y="318"/>
                </a:lnTo>
                <a:lnTo>
                  <a:pt x="30" y="318"/>
                </a:lnTo>
                <a:lnTo>
                  <a:pt x="30" y="320"/>
                </a:lnTo>
                <a:lnTo>
                  <a:pt x="30" y="320"/>
                </a:lnTo>
                <a:lnTo>
                  <a:pt x="28" y="327"/>
                </a:lnTo>
                <a:lnTo>
                  <a:pt x="28" y="327"/>
                </a:lnTo>
                <a:lnTo>
                  <a:pt x="28" y="325"/>
                </a:lnTo>
                <a:lnTo>
                  <a:pt x="28" y="327"/>
                </a:lnTo>
                <a:lnTo>
                  <a:pt x="28" y="331"/>
                </a:lnTo>
                <a:lnTo>
                  <a:pt x="28" y="331"/>
                </a:lnTo>
                <a:lnTo>
                  <a:pt x="28" y="331"/>
                </a:lnTo>
                <a:lnTo>
                  <a:pt x="28" y="331"/>
                </a:lnTo>
                <a:lnTo>
                  <a:pt x="28" y="331"/>
                </a:lnTo>
                <a:lnTo>
                  <a:pt x="20" y="356"/>
                </a:lnTo>
                <a:lnTo>
                  <a:pt x="20" y="356"/>
                </a:lnTo>
                <a:lnTo>
                  <a:pt x="20" y="356"/>
                </a:lnTo>
                <a:lnTo>
                  <a:pt x="20" y="356"/>
                </a:lnTo>
                <a:lnTo>
                  <a:pt x="20" y="356"/>
                </a:lnTo>
                <a:lnTo>
                  <a:pt x="20" y="358"/>
                </a:lnTo>
                <a:lnTo>
                  <a:pt x="20" y="360"/>
                </a:lnTo>
                <a:lnTo>
                  <a:pt x="20" y="360"/>
                </a:lnTo>
                <a:lnTo>
                  <a:pt x="20" y="360"/>
                </a:lnTo>
                <a:lnTo>
                  <a:pt x="20" y="360"/>
                </a:lnTo>
                <a:lnTo>
                  <a:pt x="20" y="366"/>
                </a:lnTo>
                <a:lnTo>
                  <a:pt x="20" y="366"/>
                </a:lnTo>
                <a:lnTo>
                  <a:pt x="20" y="364"/>
                </a:lnTo>
                <a:lnTo>
                  <a:pt x="19" y="366"/>
                </a:lnTo>
                <a:lnTo>
                  <a:pt x="19" y="366"/>
                </a:lnTo>
                <a:lnTo>
                  <a:pt x="19" y="371"/>
                </a:lnTo>
                <a:lnTo>
                  <a:pt x="17" y="377"/>
                </a:lnTo>
                <a:lnTo>
                  <a:pt x="17" y="377"/>
                </a:lnTo>
                <a:lnTo>
                  <a:pt x="17" y="379"/>
                </a:lnTo>
                <a:lnTo>
                  <a:pt x="17" y="377"/>
                </a:lnTo>
                <a:lnTo>
                  <a:pt x="17" y="379"/>
                </a:lnTo>
                <a:lnTo>
                  <a:pt x="17" y="379"/>
                </a:lnTo>
                <a:lnTo>
                  <a:pt x="17" y="379"/>
                </a:lnTo>
                <a:lnTo>
                  <a:pt x="15" y="399"/>
                </a:lnTo>
                <a:lnTo>
                  <a:pt x="15" y="399"/>
                </a:lnTo>
                <a:lnTo>
                  <a:pt x="15" y="399"/>
                </a:lnTo>
                <a:lnTo>
                  <a:pt x="15" y="399"/>
                </a:lnTo>
                <a:lnTo>
                  <a:pt x="15" y="401"/>
                </a:lnTo>
                <a:lnTo>
                  <a:pt x="15" y="401"/>
                </a:lnTo>
                <a:lnTo>
                  <a:pt x="13" y="406"/>
                </a:lnTo>
                <a:lnTo>
                  <a:pt x="11" y="414"/>
                </a:lnTo>
                <a:lnTo>
                  <a:pt x="11" y="414"/>
                </a:lnTo>
                <a:lnTo>
                  <a:pt x="11" y="426"/>
                </a:lnTo>
                <a:lnTo>
                  <a:pt x="11" y="437"/>
                </a:lnTo>
                <a:lnTo>
                  <a:pt x="11" y="437"/>
                </a:lnTo>
                <a:lnTo>
                  <a:pt x="9" y="445"/>
                </a:lnTo>
                <a:lnTo>
                  <a:pt x="9" y="445"/>
                </a:lnTo>
                <a:lnTo>
                  <a:pt x="11" y="443"/>
                </a:lnTo>
                <a:lnTo>
                  <a:pt x="11" y="443"/>
                </a:lnTo>
                <a:lnTo>
                  <a:pt x="9" y="456"/>
                </a:lnTo>
                <a:lnTo>
                  <a:pt x="9" y="463"/>
                </a:lnTo>
                <a:lnTo>
                  <a:pt x="9" y="467"/>
                </a:lnTo>
                <a:lnTo>
                  <a:pt x="9" y="471"/>
                </a:lnTo>
                <a:lnTo>
                  <a:pt x="9" y="471"/>
                </a:lnTo>
                <a:lnTo>
                  <a:pt x="11" y="500"/>
                </a:lnTo>
                <a:lnTo>
                  <a:pt x="11" y="500"/>
                </a:lnTo>
                <a:lnTo>
                  <a:pt x="11" y="496"/>
                </a:lnTo>
                <a:lnTo>
                  <a:pt x="11" y="502"/>
                </a:lnTo>
                <a:lnTo>
                  <a:pt x="11" y="502"/>
                </a:lnTo>
                <a:lnTo>
                  <a:pt x="9" y="500"/>
                </a:lnTo>
                <a:lnTo>
                  <a:pt x="9" y="500"/>
                </a:lnTo>
                <a:lnTo>
                  <a:pt x="11" y="513"/>
                </a:lnTo>
                <a:lnTo>
                  <a:pt x="11" y="513"/>
                </a:lnTo>
                <a:lnTo>
                  <a:pt x="11" y="515"/>
                </a:lnTo>
                <a:lnTo>
                  <a:pt x="11" y="515"/>
                </a:lnTo>
                <a:lnTo>
                  <a:pt x="13" y="518"/>
                </a:lnTo>
                <a:lnTo>
                  <a:pt x="13" y="518"/>
                </a:lnTo>
                <a:lnTo>
                  <a:pt x="11" y="513"/>
                </a:lnTo>
                <a:lnTo>
                  <a:pt x="11" y="513"/>
                </a:lnTo>
                <a:lnTo>
                  <a:pt x="17" y="548"/>
                </a:lnTo>
                <a:lnTo>
                  <a:pt x="17" y="548"/>
                </a:lnTo>
                <a:lnTo>
                  <a:pt x="17" y="548"/>
                </a:lnTo>
                <a:lnTo>
                  <a:pt x="17" y="546"/>
                </a:lnTo>
                <a:lnTo>
                  <a:pt x="17" y="546"/>
                </a:lnTo>
                <a:lnTo>
                  <a:pt x="19" y="546"/>
                </a:lnTo>
                <a:lnTo>
                  <a:pt x="19" y="546"/>
                </a:lnTo>
                <a:lnTo>
                  <a:pt x="19" y="553"/>
                </a:lnTo>
                <a:lnTo>
                  <a:pt x="20" y="557"/>
                </a:lnTo>
                <a:lnTo>
                  <a:pt x="20" y="557"/>
                </a:lnTo>
                <a:lnTo>
                  <a:pt x="19" y="551"/>
                </a:lnTo>
                <a:lnTo>
                  <a:pt x="17" y="550"/>
                </a:lnTo>
                <a:lnTo>
                  <a:pt x="17" y="550"/>
                </a:lnTo>
                <a:lnTo>
                  <a:pt x="17" y="550"/>
                </a:lnTo>
                <a:lnTo>
                  <a:pt x="20" y="557"/>
                </a:lnTo>
                <a:lnTo>
                  <a:pt x="20" y="566"/>
                </a:lnTo>
                <a:lnTo>
                  <a:pt x="20" y="566"/>
                </a:lnTo>
                <a:lnTo>
                  <a:pt x="22" y="566"/>
                </a:lnTo>
                <a:lnTo>
                  <a:pt x="24" y="572"/>
                </a:lnTo>
                <a:lnTo>
                  <a:pt x="28" y="583"/>
                </a:lnTo>
                <a:lnTo>
                  <a:pt x="28" y="583"/>
                </a:lnTo>
                <a:lnTo>
                  <a:pt x="30" y="590"/>
                </a:lnTo>
                <a:lnTo>
                  <a:pt x="31" y="597"/>
                </a:lnTo>
                <a:lnTo>
                  <a:pt x="31" y="597"/>
                </a:lnTo>
                <a:lnTo>
                  <a:pt x="30" y="586"/>
                </a:lnTo>
                <a:lnTo>
                  <a:pt x="28" y="579"/>
                </a:lnTo>
                <a:lnTo>
                  <a:pt x="28" y="579"/>
                </a:lnTo>
                <a:lnTo>
                  <a:pt x="30" y="583"/>
                </a:lnTo>
                <a:lnTo>
                  <a:pt x="30" y="583"/>
                </a:lnTo>
                <a:lnTo>
                  <a:pt x="28" y="577"/>
                </a:lnTo>
                <a:lnTo>
                  <a:pt x="26" y="574"/>
                </a:lnTo>
                <a:lnTo>
                  <a:pt x="26" y="574"/>
                </a:lnTo>
                <a:lnTo>
                  <a:pt x="26" y="577"/>
                </a:lnTo>
                <a:lnTo>
                  <a:pt x="28" y="581"/>
                </a:lnTo>
                <a:lnTo>
                  <a:pt x="28" y="581"/>
                </a:lnTo>
                <a:lnTo>
                  <a:pt x="22" y="557"/>
                </a:lnTo>
                <a:lnTo>
                  <a:pt x="22" y="557"/>
                </a:lnTo>
                <a:lnTo>
                  <a:pt x="22" y="559"/>
                </a:lnTo>
                <a:lnTo>
                  <a:pt x="24" y="561"/>
                </a:lnTo>
                <a:lnTo>
                  <a:pt x="24" y="561"/>
                </a:lnTo>
                <a:lnTo>
                  <a:pt x="24" y="568"/>
                </a:lnTo>
                <a:lnTo>
                  <a:pt x="24" y="568"/>
                </a:lnTo>
                <a:lnTo>
                  <a:pt x="28" y="575"/>
                </a:lnTo>
                <a:lnTo>
                  <a:pt x="31" y="588"/>
                </a:lnTo>
                <a:lnTo>
                  <a:pt x="31" y="588"/>
                </a:lnTo>
                <a:lnTo>
                  <a:pt x="33" y="594"/>
                </a:lnTo>
                <a:lnTo>
                  <a:pt x="33" y="599"/>
                </a:lnTo>
                <a:lnTo>
                  <a:pt x="33" y="599"/>
                </a:lnTo>
                <a:lnTo>
                  <a:pt x="33" y="597"/>
                </a:lnTo>
                <a:lnTo>
                  <a:pt x="35" y="597"/>
                </a:lnTo>
                <a:lnTo>
                  <a:pt x="35" y="601"/>
                </a:lnTo>
                <a:lnTo>
                  <a:pt x="35" y="601"/>
                </a:lnTo>
                <a:lnTo>
                  <a:pt x="37" y="605"/>
                </a:lnTo>
                <a:lnTo>
                  <a:pt x="37" y="607"/>
                </a:lnTo>
                <a:lnTo>
                  <a:pt x="37" y="607"/>
                </a:lnTo>
                <a:lnTo>
                  <a:pt x="37" y="607"/>
                </a:lnTo>
                <a:lnTo>
                  <a:pt x="39" y="612"/>
                </a:lnTo>
                <a:lnTo>
                  <a:pt x="39" y="612"/>
                </a:lnTo>
                <a:lnTo>
                  <a:pt x="43" y="620"/>
                </a:lnTo>
                <a:lnTo>
                  <a:pt x="43" y="620"/>
                </a:lnTo>
                <a:lnTo>
                  <a:pt x="43" y="620"/>
                </a:lnTo>
                <a:lnTo>
                  <a:pt x="43" y="621"/>
                </a:lnTo>
                <a:lnTo>
                  <a:pt x="43" y="621"/>
                </a:lnTo>
                <a:lnTo>
                  <a:pt x="44" y="623"/>
                </a:lnTo>
                <a:lnTo>
                  <a:pt x="44" y="623"/>
                </a:lnTo>
                <a:lnTo>
                  <a:pt x="44" y="625"/>
                </a:lnTo>
                <a:lnTo>
                  <a:pt x="44" y="625"/>
                </a:lnTo>
                <a:lnTo>
                  <a:pt x="48" y="632"/>
                </a:lnTo>
                <a:lnTo>
                  <a:pt x="50" y="640"/>
                </a:lnTo>
                <a:lnTo>
                  <a:pt x="50" y="640"/>
                </a:lnTo>
                <a:lnTo>
                  <a:pt x="50" y="636"/>
                </a:lnTo>
                <a:lnTo>
                  <a:pt x="50" y="636"/>
                </a:lnTo>
                <a:lnTo>
                  <a:pt x="54" y="649"/>
                </a:lnTo>
                <a:lnTo>
                  <a:pt x="54" y="649"/>
                </a:lnTo>
                <a:lnTo>
                  <a:pt x="55" y="651"/>
                </a:lnTo>
                <a:lnTo>
                  <a:pt x="57" y="656"/>
                </a:lnTo>
                <a:lnTo>
                  <a:pt x="57" y="656"/>
                </a:lnTo>
                <a:lnTo>
                  <a:pt x="63" y="666"/>
                </a:lnTo>
                <a:lnTo>
                  <a:pt x="65" y="673"/>
                </a:lnTo>
                <a:lnTo>
                  <a:pt x="65" y="673"/>
                </a:lnTo>
                <a:lnTo>
                  <a:pt x="68" y="677"/>
                </a:lnTo>
                <a:lnTo>
                  <a:pt x="70" y="682"/>
                </a:lnTo>
                <a:lnTo>
                  <a:pt x="70" y="682"/>
                </a:lnTo>
                <a:lnTo>
                  <a:pt x="70" y="678"/>
                </a:lnTo>
                <a:lnTo>
                  <a:pt x="66" y="673"/>
                </a:lnTo>
                <a:lnTo>
                  <a:pt x="66" y="673"/>
                </a:lnTo>
                <a:lnTo>
                  <a:pt x="76" y="688"/>
                </a:lnTo>
                <a:lnTo>
                  <a:pt x="76" y="688"/>
                </a:lnTo>
                <a:lnTo>
                  <a:pt x="76" y="691"/>
                </a:lnTo>
                <a:lnTo>
                  <a:pt x="76" y="691"/>
                </a:lnTo>
                <a:lnTo>
                  <a:pt x="76" y="691"/>
                </a:lnTo>
                <a:lnTo>
                  <a:pt x="79" y="697"/>
                </a:lnTo>
                <a:lnTo>
                  <a:pt x="79" y="697"/>
                </a:lnTo>
                <a:lnTo>
                  <a:pt x="77" y="693"/>
                </a:lnTo>
                <a:lnTo>
                  <a:pt x="77" y="693"/>
                </a:lnTo>
                <a:lnTo>
                  <a:pt x="83" y="699"/>
                </a:lnTo>
                <a:lnTo>
                  <a:pt x="83" y="704"/>
                </a:lnTo>
                <a:lnTo>
                  <a:pt x="83" y="704"/>
                </a:lnTo>
                <a:lnTo>
                  <a:pt x="81" y="702"/>
                </a:lnTo>
                <a:lnTo>
                  <a:pt x="81" y="702"/>
                </a:lnTo>
                <a:lnTo>
                  <a:pt x="81" y="702"/>
                </a:lnTo>
                <a:lnTo>
                  <a:pt x="89" y="712"/>
                </a:lnTo>
                <a:lnTo>
                  <a:pt x="89" y="712"/>
                </a:lnTo>
                <a:lnTo>
                  <a:pt x="85" y="704"/>
                </a:lnTo>
                <a:lnTo>
                  <a:pt x="85" y="704"/>
                </a:lnTo>
                <a:lnTo>
                  <a:pt x="85" y="704"/>
                </a:lnTo>
                <a:lnTo>
                  <a:pt x="85" y="702"/>
                </a:lnTo>
                <a:lnTo>
                  <a:pt x="85" y="702"/>
                </a:lnTo>
                <a:lnTo>
                  <a:pt x="92" y="713"/>
                </a:lnTo>
                <a:lnTo>
                  <a:pt x="92" y="713"/>
                </a:lnTo>
                <a:lnTo>
                  <a:pt x="90" y="713"/>
                </a:lnTo>
                <a:lnTo>
                  <a:pt x="90" y="713"/>
                </a:lnTo>
                <a:lnTo>
                  <a:pt x="90" y="713"/>
                </a:lnTo>
                <a:lnTo>
                  <a:pt x="92" y="715"/>
                </a:lnTo>
                <a:lnTo>
                  <a:pt x="94" y="715"/>
                </a:lnTo>
                <a:lnTo>
                  <a:pt x="94" y="715"/>
                </a:lnTo>
                <a:lnTo>
                  <a:pt x="96" y="721"/>
                </a:lnTo>
                <a:lnTo>
                  <a:pt x="96" y="721"/>
                </a:lnTo>
                <a:lnTo>
                  <a:pt x="114" y="745"/>
                </a:lnTo>
                <a:lnTo>
                  <a:pt x="114" y="745"/>
                </a:lnTo>
                <a:lnTo>
                  <a:pt x="112" y="741"/>
                </a:lnTo>
                <a:lnTo>
                  <a:pt x="111" y="737"/>
                </a:lnTo>
                <a:lnTo>
                  <a:pt x="111" y="737"/>
                </a:lnTo>
                <a:lnTo>
                  <a:pt x="122" y="752"/>
                </a:lnTo>
                <a:lnTo>
                  <a:pt x="135" y="765"/>
                </a:lnTo>
                <a:lnTo>
                  <a:pt x="135" y="765"/>
                </a:lnTo>
                <a:lnTo>
                  <a:pt x="133" y="765"/>
                </a:lnTo>
                <a:lnTo>
                  <a:pt x="133" y="765"/>
                </a:lnTo>
                <a:lnTo>
                  <a:pt x="140" y="770"/>
                </a:lnTo>
                <a:lnTo>
                  <a:pt x="144" y="774"/>
                </a:lnTo>
                <a:lnTo>
                  <a:pt x="144" y="774"/>
                </a:lnTo>
                <a:lnTo>
                  <a:pt x="166" y="798"/>
                </a:lnTo>
                <a:lnTo>
                  <a:pt x="166" y="798"/>
                </a:lnTo>
                <a:lnTo>
                  <a:pt x="192" y="818"/>
                </a:lnTo>
                <a:lnTo>
                  <a:pt x="192" y="818"/>
                </a:lnTo>
                <a:lnTo>
                  <a:pt x="203" y="826"/>
                </a:lnTo>
                <a:lnTo>
                  <a:pt x="212" y="835"/>
                </a:lnTo>
                <a:lnTo>
                  <a:pt x="212" y="835"/>
                </a:lnTo>
                <a:lnTo>
                  <a:pt x="226" y="844"/>
                </a:lnTo>
                <a:lnTo>
                  <a:pt x="226" y="844"/>
                </a:lnTo>
                <a:lnTo>
                  <a:pt x="228" y="844"/>
                </a:lnTo>
                <a:lnTo>
                  <a:pt x="228" y="844"/>
                </a:lnTo>
                <a:lnTo>
                  <a:pt x="247" y="855"/>
                </a:lnTo>
                <a:lnTo>
                  <a:pt x="269" y="866"/>
                </a:lnTo>
                <a:lnTo>
                  <a:pt x="269" y="866"/>
                </a:lnTo>
                <a:lnTo>
                  <a:pt x="261" y="862"/>
                </a:lnTo>
                <a:lnTo>
                  <a:pt x="260" y="861"/>
                </a:lnTo>
                <a:lnTo>
                  <a:pt x="258" y="859"/>
                </a:lnTo>
                <a:lnTo>
                  <a:pt x="258" y="859"/>
                </a:lnTo>
                <a:lnTo>
                  <a:pt x="238" y="846"/>
                </a:lnTo>
                <a:lnTo>
                  <a:pt x="238" y="846"/>
                </a:lnTo>
                <a:lnTo>
                  <a:pt x="241" y="848"/>
                </a:lnTo>
                <a:lnTo>
                  <a:pt x="241" y="848"/>
                </a:lnTo>
                <a:lnTo>
                  <a:pt x="239" y="848"/>
                </a:lnTo>
                <a:lnTo>
                  <a:pt x="239" y="848"/>
                </a:lnTo>
                <a:lnTo>
                  <a:pt x="247" y="851"/>
                </a:lnTo>
                <a:lnTo>
                  <a:pt x="247" y="851"/>
                </a:lnTo>
                <a:lnTo>
                  <a:pt x="236" y="844"/>
                </a:lnTo>
                <a:lnTo>
                  <a:pt x="226" y="838"/>
                </a:lnTo>
                <a:lnTo>
                  <a:pt x="226" y="838"/>
                </a:lnTo>
                <a:lnTo>
                  <a:pt x="234" y="842"/>
                </a:lnTo>
                <a:lnTo>
                  <a:pt x="241" y="846"/>
                </a:lnTo>
                <a:lnTo>
                  <a:pt x="225" y="835"/>
                </a:lnTo>
                <a:lnTo>
                  <a:pt x="225" y="835"/>
                </a:lnTo>
                <a:lnTo>
                  <a:pt x="225" y="835"/>
                </a:lnTo>
                <a:lnTo>
                  <a:pt x="225" y="835"/>
                </a:lnTo>
                <a:lnTo>
                  <a:pt x="223" y="833"/>
                </a:lnTo>
                <a:lnTo>
                  <a:pt x="223" y="833"/>
                </a:lnTo>
                <a:lnTo>
                  <a:pt x="232" y="838"/>
                </a:lnTo>
                <a:lnTo>
                  <a:pt x="232" y="838"/>
                </a:lnTo>
                <a:lnTo>
                  <a:pt x="230" y="837"/>
                </a:lnTo>
                <a:lnTo>
                  <a:pt x="232" y="837"/>
                </a:lnTo>
                <a:lnTo>
                  <a:pt x="232" y="837"/>
                </a:lnTo>
                <a:lnTo>
                  <a:pt x="238" y="840"/>
                </a:lnTo>
                <a:lnTo>
                  <a:pt x="238" y="840"/>
                </a:lnTo>
                <a:lnTo>
                  <a:pt x="236" y="840"/>
                </a:lnTo>
                <a:lnTo>
                  <a:pt x="236" y="840"/>
                </a:lnTo>
                <a:lnTo>
                  <a:pt x="238" y="842"/>
                </a:lnTo>
                <a:lnTo>
                  <a:pt x="238" y="842"/>
                </a:lnTo>
                <a:lnTo>
                  <a:pt x="243" y="844"/>
                </a:lnTo>
                <a:lnTo>
                  <a:pt x="250" y="850"/>
                </a:lnTo>
                <a:lnTo>
                  <a:pt x="250" y="850"/>
                </a:lnTo>
                <a:lnTo>
                  <a:pt x="249" y="848"/>
                </a:lnTo>
                <a:lnTo>
                  <a:pt x="249" y="848"/>
                </a:lnTo>
                <a:lnTo>
                  <a:pt x="256" y="850"/>
                </a:lnTo>
                <a:lnTo>
                  <a:pt x="254" y="851"/>
                </a:lnTo>
                <a:lnTo>
                  <a:pt x="254" y="851"/>
                </a:lnTo>
                <a:lnTo>
                  <a:pt x="267" y="855"/>
                </a:lnTo>
                <a:lnTo>
                  <a:pt x="267" y="855"/>
                </a:lnTo>
                <a:lnTo>
                  <a:pt x="276" y="861"/>
                </a:lnTo>
                <a:lnTo>
                  <a:pt x="284" y="864"/>
                </a:lnTo>
                <a:lnTo>
                  <a:pt x="284" y="864"/>
                </a:lnTo>
                <a:lnTo>
                  <a:pt x="274" y="859"/>
                </a:lnTo>
                <a:lnTo>
                  <a:pt x="269" y="855"/>
                </a:lnTo>
                <a:lnTo>
                  <a:pt x="269" y="855"/>
                </a:lnTo>
                <a:lnTo>
                  <a:pt x="249" y="844"/>
                </a:lnTo>
                <a:lnTo>
                  <a:pt x="232" y="835"/>
                </a:lnTo>
                <a:lnTo>
                  <a:pt x="232" y="835"/>
                </a:lnTo>
                <a:lnTo>
                  <a:pt x="217" y="824"/>
                </a:lnTo>
                <a:lnTo>
                  <a:pt x="217" y="824"/>
                </a:lnTo>
                <a:lnTo>
                  <a:pt x="210" y="820"/>
                </a:lnTo>
                <a:lnTo>
                  <a:pt x="204" y="815"/>
                </a:lnTo>
                <a:lnTo>
                  <a:pt x="204" y="815"/>
                </a:lnTo>
                <a:lnTo>
                  <a:pt x="212" y="820"/>
                </a:lnTo>
                <a:lnTo>
                  <a:pt x="212" y="820"/>
                </a:lnTo>
                <a:lnTo>
                  <a:pt x="214" y="820"/>
                </a:lnTo>
                <a:lnTo>
                  <a:pt x="214" y="820"/>
                </a:lnTo>
                <a:lnTo>
                  <a:pt x="214" y="820"/>
                </a:lnTo>
                <a:lnTo>
                  <a:pt x="230" y="833"/>
                </a:lnTo>
                <a:lnTo>
                  <a:pt x="249" y="842"/>
                </a:lnTo>
                <a:lnTo>
                  <a:pt x="267" y="853"/>
                </a:lnTo>
                <a:lnTo>
                  <a:pt x="285" y="861"/>
                </a:lnTo>
                <a:lnTo>
                  <a:pt x="326" y="877"/>
                </a:lnTo>
                <a:lnTo>
                  <a:pt x="366" y="888"/>
                </a:lnTo>
                <a:lnTo>
                  <a:pt x="366" y="888"/>
                </a:lnTo>
                <a:lnTo>
                  <a:pt x="370" y="888"/>
                </a:lnTo>
                <a:lnTo>
                  <a:pt x="376" y="888"/>
                </a:lnTo>
                <a:lnTo>
                  <a:pt x="388" y="892"/>
                </a:lnTo>
                <a:lnTo>
                  <a:pt x="388" y="892"/>
                </a:lnTo>
                <a:lnTo>
                  <a:pt x="394" y="892"/>
                </a:lnTo>
                <a:lnTo>
                  <a:pt x="399" y="892"/>
                </a:lnTo>
                <a:lnTo>
                  <a:pt x="399" y="892"/>
                </a:lnTo>
                <a:lnTo>
                  <a:pt x="392" y="892"/>
                </a:lnTo>
                <a:lnTo>
                  <a:pt x="388" y="890"/>
                </a:lnTo>
                <a:lnTo>
                  <a:pt x="388" y="890"/>
                </a:lnTo>
                <a:lnTo>
                  <a:pt x="388" y="890"/>
                </a:lnTo>
                <a:lnTo>
                  <a:pt x="390" y="888"/>
                </a:lnTo>
                <a:lnTo>
                  <a:pt x="390" y="888"/>
                </a:lnTo>
                <a:lnTo>
                  <a:pt x="405" y="892"/>
                </a:lnTo>
                <a:lnTo>
                  <a:pt x="416" y="894"/>
                </a:lnTo>
                <a:lnTo>
                  <a:pt x="416" y="894"/>
                </a:lnTo>
                <a:lnTo>
                  <a:pt x="394" y="888"/>
                </a:lnTo>
                <a:lnTo>
                  <a:pt x="394" y="888"/>
                </a:lnTo>
                <a:lnTo>
                  <a:pt x="396" y="888"/>
                </a:lnTo>
                <a:lnTo>
                  <a:pt x="394" y="888"/>
                </a:lnTo>
                <a:lnTo>
                  <a:pt x="394" y="888"/>
                </a:lnTo>
                <a:lnTo>
                  <a:pt x="394" y="888"/>
                </a:lnTo>
                <a:lnTo>
                  <a:pt x="392" y="888"/>
                </a:lnTo>
                <a:lnTo>
                  <a:pt x="387" y="886"/>
                </a:lnTo>
                <a:lnTo>
                  <a:pt x="387" y="886"/>
                </a:lnTo>
                <a:lnTo>
                  <a:pt x="383" y="886"/>
                </a:lnTo>
                <a:lnTo>
                  <a:pt x="381" y="884"/>
                </a:lnTo>
                <a:lnTo>
                  <a:pt x="381" y="884"/>
                </a:lnTo>
                <a:lnTo>
                  <a:pt x="398" y="886"/>
                </a:lnTo>
                <a:lnTo>
                  <a:pt x="398" y="886"/>
                </a:lnTo>
                <a:lnTo>
                  <a:pt x="396" y="884"/>
                </a:lnTo>
                <a:lnTo>
                  <a:pt x="390" y="884"/>
                </a:lnTo>
                <a:lnTo>
                  <a:pt x="390" y="884"/>
                </a:lnTo>
                <a:lnTo>
                  <a:pt x="361" y="877"/>
                </a:lnTo>
                <a:lnTo>
                  <a:pt x="361" y="877"/>
                </a:lnTo>
                <a:lnTo>
                  <a:pt x="331" y="868"/>
                </a:lnTo>
                <a:lnTo>
                  <a:pt x="331" y="868"/>
                </a:lnTo>
                <a:lnTo>
                  <a:pt x="328" y="866"/>
                </a:lnTo>
                <a:lnTo>
                  <a:pt x="328" y="866"/>
                </a:lnTo>
                <a:lnTo>
                  <a:pt x="311" y="862"/>
                </a:lnTo>
                <a:lnTo>
                  <a:pt x="296" y="855"/>
                </a:lnTo>
                <a:lnTo>
                  <a:pt x="296" y="855"/>
                </a:lnTo>
                <a:lnTo>
                  <a:pt x="280" y="846"/>
                </a:lnTo>
                <a:lnTo>
                  <a:pt x="280" y="846"/>
                </a:lnTo>
                <a:lnTo>
                  <a:pt x="274" y="844"/>
                </a:lnTo>
                <a:lnTo>
                  <a:pt x="274" y="844"/>
                </a:lnTo>
                <a:lnTo>
                  <a:pt x="274" y="844"/>
                </a:lnTo>
                <a:lnTo>
                  <a:pt x="274" y="844"/>
                </a:lnTo>
                <a:lnTo>
                  <a:pt x="274" y="844"/>
                </a:lnTo>
                <a:lnTo>
                  <a:pt x="282" y="846"/>
                </a:lnTo>
                <a:lnTo>
                  <a:pt x="282" y="846"/>
                </a:lnTo>
                <a:lnTo>
                  <a:pt x="278" y="846"/>
                </a:lnTo>
                <a:lnTo>
                  <a:pt x="278" y="844"/>
                </a:lnTo>
                <a:lnTo>
                  <a:pt x="278" y="844"/>
                </a:lnTo>
                <a:lnTo>
                  <a:pt x="293" y="850"/>
                </a:lnTo>
                <a:lnTo>
                  <a:pt x="293" y="850"/>
                </a:lnTo>
                <a:lnTo>
                  <a:pt x="287" y="848"/>
                </a:lnTo>
                <a:lnTo>
                  <a:pt x="287" y="848"/>
                </a:lnTo>
                <a:lnTo>
                  <a:pt x="278" y="844"/>
                </a:lnTo>
                <a:lnTo>
                  <a:pt x="271" y="842"/>
                </a:lnTo>
                <a:lnTo>
                  <a:pt x="271" y="842"/>
                </a:lnTo>
                <a:lnTo>
                  <a:pt x="269" y="840"/>
                </a:lnTo>
                <a:lnTo>
                  <a:pt x="269" y="840"/>
                </a:lnTo>
                <a:lnTo>
                  <a:pt x="269" y="840"/>
                </a:lnTo>
                <a:lnTo>
                  <a:pt x="258" y="833"/>
                </a:lnTo>
                <a:lnTo>
                  <a:pt x="245" y="826"/>
                </a:lnTo>
                <a:lnTo>
                  <a:pt x="245" y="826"/>
                </a:lnTo>
                <a:lnTo>
                  <a:pt x="247" y="826"/>
                </a:lnTo>
                <a:lnTo>
                  <a:pt x="250" y="826"/>
                </a:lnTo>
                <a:lnTo>
                  <a:pt x="250" y="826"/>
                </a:lnTo>
                <a:lnTo>
                  <a:pt x="249" y="826"/>
                </a:lnTo>
                <a:lnTo>
                  <a:pt x="252" y="826"/>
                </a:lnTo>
                <a:lnTo>
                  <a:pt x="252" y="826"/>
                </a:lnTo>
                <a:lnTo>
                  <a:pt x="232" y="815"/>
                </a:lnTo>
                <a:lnTo>
                  <a:pt x="232" y="815"/>
                </a:lnTo>
                <a:lnTo>
                  <a:pt x="201" y="789"/>
                </a:lnTo>
                <a:lnTo>
                  <a:pt x="169" y="761"/>
                </a:lnTo>
                <a:lnTo>
                  <a:pt x="169" y="761"/>
                </a:lnTo>
                <a:lnTo>
                  <a:pt x="142" y="732"/>
                </a:lnTo>
                <a:lnTo>
                  <a:pt x="131" y="717"/>
                </a:lnTo>
                <a:lnTo>
                  <a:pt x="120" y="701"/>
                </a:lnTo>
                <a:lnTo>
                  <a:pt x="120" y="701"/>
                </a:lnTo>
                <a:lnTo>
                  <a:pt x="107" y="682"/>
                </a:lnTo>
                <a:lnTo>
                  <a:pt x="98" y="667"/>
                </a:lnTo>
                <a:lnTo>
                  <a:pt x="98" y="667"/>
                </a:lnTo>
                <a:lnTo>
                  <a:pt x="92" y="656"/>
                </a:lnTo>
                <a:lnTo>
                  <a:pt x="87" y="647"/>
                </a:lnTo>
                <a:lnTo>
                  <a:pt x="87" y="647"/>
                </a:lnTo>
                <a:lnTo>
                  <a:pt x="76" y="625"/>
                </a:lnTo>
                <a:lnTo>
                  <a:pt x="76" y="625"/>
                </a:lnTo>
                <a:lnTo>
                  <a:pt x="77" y="627"/>
                </a:lnTo>
                <a:lnTo>
                  <a:pt x="76" y="623"/>
                </a:lnTo>
                <a:lnTo>
                  <a:pt x="76" y="623"/>
                </a:lnTo>
                <a:lnTo>
                  <a:pt x="81" y="634"/>
                </a:lnTo>
                <a:lnTo>
                  <a:pt x="83" y="638"/>
                </a:lnTo>
                <a:lnTo>
                  <a:pt x="83" y="638"/>
                </a:lnTo>
                <a:lnTo>
                  <a:pt x="85" y="642"/>
                </a:lnTo>
                <a:lnTo>
                  <a:pt x="85" y="642"/>
                </a:lnTo>
                <a:lnTo>
                  <a:pt x="83" y="640"/>
                </a:lnTo>
                <a:lnTo>
                  <a:pt x="83" y="640"/>
                </a:lnTo>
                <a:lnTo>
                  <a:pt x="85" y="642"/>
                </a:lnTo>
                <a:lnTo>
                  <a:pt x="85" y="642"/>
                </a:lnTo>
                <a:lnTo>
                  <a:pt x="85" y="642"/>
                </a:lnTo>
                <a:lnTo>
                  <a:pt x="87" y="643"/>
                </a:lnTo>
                <a:lnTo>
                  <a:pt x="87" y="643"/>
                </a:lnTo>
                <a:lnTo>
                  <a:pt x="89" y="647"/>
                </a:lnTo>
                <a:lnTo>
                  <a:pt x="89" y="649"/>
                </a:lnTo>
                <a:lnTo>
                  <a:pt x="89" y="649"/>
                </a:lnTo>
                <a:lnTo>
                  <a:pt x="89" y="649"/>
                </a:lnTo>
                <a:lnTo>
                  <a:pt x="85" y="643"/>
                </a:lnTo>
                <a:lnTo>
                  <a:pt x="85" y="643"/>
                </a:lnTo>
                <a:lnTo>
                  <a:pt x="96" y="664"/>
                </a:lnTo>
                <a:lnTo>
                  <a:pt x="96" y="664"/>
                </a:lnTo>
                <a:lnTo>
                  <a:pt x="89" y="651"/>
                </a:lnTo>
                <a:lnTo>
                  <a:pt x="89" y="651"/>
                </a:lnTo>
                <a:lnTo>
                  <a:pt x="89" y="649"/>
                </a:lnTo>
                <a:lnTo>
                  <a:pt x="89" y="649"/>
                </a:lnTo>
                <a:lnTo>
                  <a:pt x="87" y="642"/>
                </a:lnTo>
                <a:lnTo>
                  <a:pt x="85" y="636"/>
                </a:lnTo>
                <a:lnTo>
                  <a:pt x="85" y="636"/>
                </a:lnTo>
                <a:lnTo>
                  <a:pt x="89" y="647"/>
                </a:lnTo>
                <a:lnTo>
                  <a:pt x="92" y="655"/>
                </a:lnTo>
                <a:lnTo>
                  <a:pt x="92" y="655"/>
                </a:lnTo>
                <a:lnTo>
                  <a:pt x="92" y="655"/>
                </a:lnTo>
                <a:lnTo>
                  <a:pt x="92" y="655"/>
                </a:lnTo>
                <a:lnTo>
                  <a:pt x="92" y="655"/>
                </a:lnTo>
                <a:lnTo>
                  <a:pt x="100" y="667"/>
                </a:lnTo>
                <a:lnTo>
                  <a:pt x="100" y="667"/>
                </a:lnTo>
                <a:lnTo>
                  <a:pt x="103" y="673"/>
                </a:lnTo>
                <a:lnTo>
                  <a:pt x="103" y="675"/>
                </a:lnTo>
                <a:lnTo>
                  <a:pt x="105" y="677"/>
                </a:lnTo>
                <a:lnTo>
                  <a:pt x="105" y="677"/>
                </a:lnTo>
                <a:lnTo>
                  <a:pt x="101" y="671"/>
                </a:lnTo>
                <a:lnTo>
                  <a:pt x="100" y="667"/>
                </a:lnTo>
                <a:lnTo>
                  <a:pt x="100" y="667"/>
                </a:lnTo>
                <a:lnTo>
                  <a:pt x="94" y="656"/>
                </a:lnTo>
                <a:lnTo>
                  <a:pt x="90" y="649"/>
                </a:lnTo>
                <a:lnTo>
                  <a:pt x="90" y="649"/>
                </a:lnTo>
                <a:lnTo>
                  <a:pt x="96" y="658"/>
                </a:lnTo>
                <a:lnTo>
                  <a:pt x="96" y="658"/>
                </a:lnTo>
                <a:lnTo>
                  <a:pt x="92" y="651"/>
                </a:lnTo>
                <a:lnTo>
                  <a:pt x="92" y="651"/>
                </a:lnTo>
                <a:lnTo>
                  <a:pt x="94" y="653"/>
                </a:lnTo>
                <a:lnTo>
                  <a:pt x="94" y="653"/>
                </a:lnTo>
                <a:lnTo>
                  <a:pt x="89" y="643"/>
                </a:lnTo>
                <a:lnTo>
                  <a:pt x="87" y="638"/>
                </a:lnTo>
                <a:lnTo>
                  <a:pt x="87" y="638"/>
                </a:lnTo>
                <a:lnTo>
                  <a:pt x="98" y="658"/>
                </a:lnTo>
                <a:lnTo>
                  <a:pt x="98" y="658"/>
                </a:lnTo>
                <a:lnTo>
                  <a:pt x="98" y="658"/>
                </a:lnTo>
                <a:lnTo>
                  <a:pt x="98" y="658"/>
                </a:lnTo>
                <a:lnTo>
                  <a:pt x="98" y="658"/>
                </a:lnTo>
                <a:lnTo>
                  <a:pt x="94" y="649"/>
                </a:lnTo>
                <a:lnTo>
                  <a:pt x="90" y="642"/>
                </a:lnTo>
                <a:lnTo>
                  <a:pt x="90" y="642"/>
                </a:lnTo>
                <a:lnTo>
                  <a:pt x="96" y="653"/>
                </a:lnTo>
                <a:lnTo>
                  <a:pt x="96" y="653"/>
                </a:lnTo>
                <a:lnTo>
                  <a:pt x="100" y="658"/>
                </a:lnTo>
                <a:lnTo>
                  <a:pt x="105" y="667"/>
                </a:lnTo>
                <a:lnTo>
                  <a:pt x="105" y="667"/>
                </a:lnTo>
                <a:lnTo>
                  <a:pt x="96" y="649"/>
                </a:lnTo>
                <a:lnTo>
                  <a:pt x="87" y="634"/>
                </a:lnTo>
                <a:lnTo>
                  <a:pt x="87" y="634"/>
                </a:lnTo>
                <a:lnTo>
                  <a:pt x="89" y="636"/>
                </a:lnTo>
                <a:lnTo>
                  <a:pt x="89" y="636"/>
                </a:lnTo>
                <a:lnTo>
                  <a:pt x="89" y="636"/>
                </a:lnTo>
                <a:lnTo>
                  <a:pt x="89" y="636"/>
                </a:lnTo>
                <a:lnTo>
                  <a:pt x="85" y="625"/>
                </a:lnTo>
                <a:lnTo>
                  <a:pt x="79" y="614"/>
                </a:lnTo>
                <a:lnTo>
                  <a:pt x="74" y="592"/>
                </a:lnTo>
                <a:lnTo>
                  <a:pt x="74" y="592"/>
                </a:lnTo>
                <a:lnTo>
                  <a:pt x="85" y="623"/>
                </a:lnTo>
                <a:lnTo>
                  <a:pt x="85" y="623"/>
                </a:lnTo>
                <a:lnTo>
                  <a:pt x="85" y="623"/>
                </a:lnTo>
                <a:lnTo>
                  <a:pt x="85" y="623"/>
                </a:lnTo>
                <a:lnTo>
                  <a:pt x="85" y="623"/>
                </a:lnTo>
                <a:lnTo>
                  <a:pt x="87" y="623"/>
                </a:lnTo>
                <a:lnTo>
                  <a:pt x="87" y="623"/>
                </a:lnTo>
                <a:lnTo>
                  <a:pt x="92" y="640"/>
                </a:lnTo>
                <a:lnTo>
                  <a:pt x="101" y="656"/>
                </a:lnTo>
                <a:lnTo>
                  <a:pt x="101" y="656"/>
                </a:lnTo>
                <a:lnTo>
                  <a:pt x="101" y="656"/>
                </a:lnTo>
                <a:lnTo>
                  <a:pt x="101" y="658"/>
                </a:lnTo>
                <a:lnTo>
                  <a:pt x="101" y="658"/>
                </a:lnTo>
                <a:lnTo>
                  <a:pt x="109" y="667"/>
                </a:lnTo>
                <a:lnTo>
                  <a:pt x="114" y="678"/>
                </a:lnTo>
                <a:lnTo>
                  <a:pt x="114" y="678"/>
                </a:lnTo>
                <a:lnTo>
                  <a:pt x="114" y="677"/>
                </a:lnTo>
                <a:lnTo>
                  <a:pt x="114" y="677"/>
                </a:lnTo>
                <a:lnTo>
                  <a:pt x="127" y="697"/>
                </a:lnTo>
                <a:lnTo>
                  <a:pt x="142" y="717"/>
                </a:lnTo>
                <a:lnTo>
                  <a:pt x="142" y="717"/>
                </a:lnTo>
                <a:lnTo>
                  <a:pt x="142" y="717"/>
                </a:lnTo>
                <a:lnTo>
                  <a:pt x="179" y="759"/>
                </a:lnTo>
                <a:lnTo>
                  <a:pt x="179" y="759"/>
                </a:lnTo>
                <a:lnTo>
                  <a:pt x="182" y="761"/>
                </a:lnTo>
                <a:lnTo>
                  <a:pt x="182" y="761"/>
                </a:lnTo>
                <a:lnTo>
                  <a:pt x="208" y="783"/>
                </a:lnTo>
                <a:lnTo>
                  <a:pt x="236" y="804"/>
                </a:lnTo>
                <a:lnTo>
                  <a:pt x="265" y="822"/>
                </a:lnTo>
                <a:lnTo>
                  <a:pt x="293" y="837"/>
                </a:lnTo>
                <a:lnTo>
                  <a:pt x="293" y="837"/>
                </a:lnTo>
                <a:lnTo>
                  <a:pt x="291" y="835"/>
                </a:lnTo>
                <a:lnTo>
                  <a:pt x="291" y="835"/>
                </a:lnTo>
                <a:lnTo>
                  <a:pt x="315" y="846"/>
                </a:lnTo>
                <a:lnTo>
                  <a:pt x="339" y="855"/>
                </a:lnTo>
                <a:lnTo>
                  <a:pt x="339" y="855"/>
                </a:lnTo>
                <a:lnTo>
                  <a:pt x="342" y="857"/>
                </a:lnTo>
                <a:lnTo>
                  <a:pt x="342" y="857"/>
                </a:lnTo>
                <a:lnTo>
                  <a:pt x="342" y="857"/>
                </a:lnTo>
                <a:lnTo>
                  <a:pt x="341" y="855"/>
                </a:lnTo>
                <a:lnTo>
                  <a:pt x="341" y="855"/>
                </a:lnTo>
                <a:lnTo>
                  <a:pt x="353" y="859"/>
                </a:lnTo>
                <a:lnTo>
                  <a:pt x="368" y="862"/>
                </a:lnTo>
                <a:lnTo>
                  <a:pt x="366" y="864"/>
                </a:lnTo>
                <a:lnTo>
                  <a:pt x="366" y="864"/>
                </a:lnTo>
                <a:lnTo>
                  <a:pt x="387" y="868"/>
                </a:lnTo>
                <a:lnTo>
                  <a:pt x="387" y="868"/>
                </a:lnTo>
                <a:lnTo>
                  <a:pt x="387" y="866"/>
                </a:lnTo>
                <a:lnTo>
                  <a:pt x="387" y="866"/>
                </a:lnTo>
                <a:lnTo>
                  <a:pt x="396" y="870"/>
                </a:lnTo>
                <a:lnTo>
                  <a:pt x="396" y="870"/>
                </a:lnTo>
                <a:lnTo>
                  <a:pt x="403" y="872"/>
                </a:lnTo>
                <a:lnTo>
                  <a:pt x="403" y="872"/>
                </a:lnTo>
                <a:lnTo>
                  <a:pt x="405" y="870"/>
                </a:lnTo>
                <a:lnTo>
                  <a:pt x="405" y="870"/>
                </a:lnTo>
                <a:lnTo>
                  <a:pt x="405" y="870"/>
                </a:lnTo>
                <a:lnTo>
                  <a:pt x="405" y="870"/>
                </a:lnTo>
                <a:lnTo>
                  <a:pt x="436" y="873"/>
                </a:lnTo>
                <a:lnTo>
                  <a:pt x="469" y="875"/>
                </a:lnTo>
                <a:lnTo>
                  <a:pt x="469" y="875"/>
                </a:lnTo>
                <a:lnTo>
                  <a:pt x="504" y="873"/>
                </a:lnTo>
                <a:lnTo>
                  <a:pt x="537" y="868"/>
                </a:lnTo>
                <a:lnTo>
                  <a:pt x="537" y="868"/>
                </a:lnTo>
                <a:lnTo>
                  <a:pt x="512" y="872"/>
                </a:lnTo>
                <a:lnTo>
                  <a:pt x="486" y="873"/>
                </a:lnTo>
                <a:lnTo>
                  <a:pt x="460" y="873"/>
                </a:lnTo>
                <a:lnTo>
                  <a:pt x="434" y="873"/>
                </a:lnTo>
                <a:lnTo>
                  <a:pt x="434" y="873"/>
                </a:lnTo>
                <a:lnTo>
                  <a:pt x="431" y="873"/>
                </a:lnTo>
                <a:lnTo>
                  <a:pt x="429" y="872"/>
                </a:lnTo>
                <a:lnTo>
                  <a:pt x="429" y="872"/>
                </a:lnTo>
                <a:lnTo>
                  <a:pt x="414" y="870"/>
                </a:lnTo>
                <a:lnTo>
                  <a:pt x="398" y="868"/>
                </a:lnTo>
                <a:lnTo>
                  <a:pt x="366" y="862"/>
                </a:lnTo>
                <a:lnTo>
                  <a:pt x="366" y="862"/>
                </a:lnTo>
                <a:lnTo>
                  <a:pt x="366" y="861"/>
                </a:lnTo>
                <a:lnTo>
                  <a:pt x="366" y="861"/>
                </a:lnTo>
                <a:lnTo>
                  <a:pt x="364" y="861"/>
                </a:lnTo>
                <a:lnTo>
                  <a:pt x="361" y="861"/>
                </a:lnTo>
                <a:lnTo>
                  <a:pt x="361" y="861"/>
                </a:lnTo>
                <a:lnTo>
                  <a:pt x="355" y="859"/>
                </a:lnTo>
                <a:lnTo>
                  <a:pt x="348" y="855"/>
                </a:lnTo>
                <a:lnTo>
                  <a:pt x="348" y="855"/>
                </a:lnTo>
                <a:lnTo>
                  <a:pt x="341" y="853"/>
                </a:lnTo>
                <a:lnTo>
                  <a:pt x="333" y="851"/>
                </a:lnTo>
                <a:lnTo>
                  <a:pt x="333" y="851"/>
                </a:lnTo>
                <a:lnTo>
                  <a:pt x="330" y="851"/>
                </a:lnTo>
                <a:lnTo>
                  <a:pt x="330" y="851"/>
                </a:lnTo>
                <a:lnTo>
                  <a:pt x="324" y="848"/>
                </a:lnTo>
                <a:lnTo>
                  <a:pt x="324" y="848"/>
                </a:lnTo>
                <a:lnTo>
                  <a:pt x="318" y="846"/>
                </a:lnTo>
                <a:lnTo>
                  <a:pt x="311" y="844"/>
                </a:lnTo>
                <a:lnTo>
                  <a:pt x="311" y="844"/>
                </a:lnTo>
                <a:lnTo>
                  <a:pt x="307" y="840"/>
                </a:lnTo>
                <a:lnTo>
                  <a:pt x="300" y="838"/>
                </a:lnTo>
                <a:lnTo>
                  <a:pt x="300" y="838"/>
                </a:lnTo>
                <a:lnTo>
                  <a:pt x="300" y="838"/>
                </a:lnTo>
                <a:lnTo>
                  <a:pt x="300" y="838"/>
                </a:lnTo>
                <a:lnTo>
                  <a:pt x="300" y="838"/>
                </a:lnTo>
                <a:lnTo>
                  <a:pt x="265" y="820"/>
                </a:lnTo>
                <a:lnTo>
                  <a:pt x="249" y="811"/>
                </a:lnTo>
                <a:lnTo>
                  <a:pt x="232" y="798"/>
                </a:lnTo>
                <a:lnTo>
                  <a:pt x="232" y="798"/>
                </a:lnTo>
                <a:lnTo>
                  <a:pt x="234" y="800"/>
                </a:lnTo>
                <a:lnTo>
                  <a:pt x="234" y="800"/>
                </a:lnTo>
                <a:lnTo>
                  <a:pt x="230" y="798"/>
                </a:lnTo>
                <a:lnTo>
                  <a:pt x="230" y="798"/>
                </a:lnTo>
                <a:lnTo>
                  <a:pt x="230" y="796"/>
                </a:lnTo>
                <a:lnTo>
                  <a:pt x="230" y="796"/>
                </a:lnTo>
                <a:lnTo>
                  <a:pt x="230" y="796"/>
                </a:lnTo>
                <a:lnTo>
                  <a:pt x="217" y="787"/>
                </a:lnTo>
                <a:lnTo>
                  <a:pt x="217" y="787"/>
                </a:lnTo>
                <a:lnTo>
                  <a:pt x="217" y="787"/>
                </a:lnTo>
                <a:lnTo>
                  <a:pt x="219" y="789"/>
                </a:lnTo>
                <a:lnTo>
                  <a:pt x="219" y="789"/>
                </a:lnTo>
                <a:lnTo>
                  <a:pt x="214" y="785"/>
                </a:lnTo>
                <a:lnTo>
                  <a:pt x="214" y="785"/>
                </a:lnTo>
                <a:lnTo>
                  <a:pt x="215" y="787"/>
                </a:lnTo>
                <a:lnTo>
                  <a:pt x="215" y="787"/>
                </a:lnTo>
                <a:lnTo>
                  <a:pt x="215" y="787"/>
                </a:lnTo>
                <a:lnTo>
                  <a:pt x="210" y="781"/>
                </a:lnTo>
                <a:lnTo>
                  <a:pt x="210" y="781"/>
                </a:lnTo>
                <a:lnTo>
                  <a:pt x="208" y="780"/>
                </a:lnTo>
                <a:lnTo>
                  <a:pt x="204" y="776"/>
                </a:lnTo>
                <a:lnTo>
                  <a:pt x="204" y="776"/>
                </a:lnTo>
                <a:lnTo>
                  <a:pt x="203" y="776"/>
                </a:lnTo>
                <a:lnTo>
                  <a:pt x="203" y="776"/>
                </a:lnTo>
                <a:lnTo>
                  <a:pt x="197" y="772"/>
                </a:lnTo>
                <a:lnTo>
                  <a:pt x="197" y="772"/>
                </a:lnTo>
                <a:lnTo>
                  <a:pt x="197" y="772"/>
                </a:lnTo>
                <a:lnTo>
                  <a:pt x="193" y="769"/>
                </a:lnTo>
                <a:lnTo>
                  <a:pt x="190" y="765"/>
                </a:lnTo>
                <a:lnTo>
                  <a:pt x="190" y="765"/>
                </a:lnTo>
                <a:lnTo>
                  <a:pt x="195" y="769"/>
                </a:lnTo>
                <a:lnTo>
                  <a:pt x="201" y="774"/>
                </a:lnTo>
                <a:lnTo>
                  <a:pt x="201" y="774"/>
                </a:lnTo>
                <a:lnTo>
                  <a:pt x="197" y="770"/>
                </a:lnTo>
                <a:lnTo>
                  <a:pt x="193" y="767"/>
                </a:lnTo>
                <a:lnTo>
                  <a:pt x="186" y="761"/>
                </a:lnTo>
                <a:lnTo>
                  <a:pt x="184" y="758"/>
                </a:lnTo>
                <a:lnTo>
                  <a:pt x="184" y="758"/>
                </a:lnTo>
                <a:lnTo>
                  <a:pt x="206" y="778"/>
                </a:lnTo>
                <a:lnTo>
                  <a:pt x="232" y="796"/>
                </a:lnTo>
                <a:lnTo>
                  <a:pt x="232" y="796"/>
                </a:lnTo>
                <a:lnTo>
                  <a:pt x="230" y="796"/>
                </a:lnTo>
                <a:lnTo>
                  <a:pt x="232" y="796"/>
                </a:lnTo>
                <a:lnTo>
                  <a:pt x="232" y="796"/>
                </a:lnTo>
                <a:lnTo>
                  <a:pt x="236" y="800"/>
                </a:lnTo>
                <a:lnTo>
                  <a:pt x="236" y="800"/>
                </a:lnTo>
                <a:lnTo>
                  <a:pt x="234" y="798"/>
                </a:lnTo>
                <a:lnTo>
                  <a:pt x="232" y="798"/>
                </a:lnTo>
                <a:lnTo>
                  <a:pt x="232" y="798"/>
                </a:lnTo>
                <a:lnTo>
                  <a:pt x="247" y="807"/>
                </a:lnTo>
                <a:lnTo>
                  <a:pt x="247" y="807"/>
                </a:lnTo>
                <a:lnTo>
                  <a:pt x="245" y="805"/>
                </a:lnTo>
                <a:lnTo>
                  <a:pt x="243" y="804"/>
                </a:lnTo>
                <a:lnTo>
                  <a:pt x="245" y="804"/>
                </a:lnTo>
                <a:lnTo>
                  <a:pt x="245" y="804"/>
                </a:lnTo>
                <a:lnTo>
                  <a:pt x="269" y="820"/>
                </a:lnTo>
                <a:lnTo>
                  <a:pt x="293" y="831"/>
                </a:lnTo>
                <a:lnTo>
                  <a:pt x="293" y="831"/>
                </a:lnTo>
                <a:lnTo>
                  <a:pt x="324" y="846"/>
                </a:lnTo>
                <a:lnTo>
                  <a:pt x="359" y="857"/>
                </a:lnTo>
                <a:lnTo>
                  <a:pt x="359" y="857"/>
                </a:lnTo>
                <a:lnTo>
                  <a:pt x="359" y="857"/>
                </a:lnTo>
                <a:lnTo>
                  <a:pt x="370" y="861"/>
                </a:lnTo>
                <a:lnTo>
                  <a:pt x="383" y="862"/>
                </a:lnTo>
                <a:lnTo>
                  <a:pt x="383" y="862"/>
                </a:lnTo>
                <a:lnTo>
                  <a:pt x="388" y="866"/>
                </a:lnTo>
                <a:lnTo>
                  <a:pt x="388" y="866"/>
                </a:lnTo>
                <a:lnTo>
                  <a:pt x="394" y="866"/>
                </a:lnTo>
                <a:lnTo>
                  <a:pt x="394" y="866"/>
                </a:lnTo>
                <a:lnTo>
                  <a:pt x="388" y="864"/>
                </a:lnTo>
                <a:lnTo>
                  <a:pt x="387" y="864"/>
                </a:lnTo>
                <a:lnTo>
                  <a:pt x="414" y="868"/>
                </a:lnTo>
                <a:lnTo>
                  <a:pt x="414" y="868"/>
                </a:lnTo>
                <a:lnTo>
                  <a:pt x="431" y="870"/>
                </a:lnTo>
                <a:lnTo>
                  <a:pt x="445" y="870"/>
                </a:lnTo>
                <a:lnTo>
                  <a:pt x="445" y="870"/>
                </a:lnTo>
                <a:lnTo>
                  <a:pt x="434" y="870"/>
                </a:lnTo>
                <a:lnTo>
                  <a:pt x="429" y="870"/>
                </a:lnTo>
                <a:lnTo>
                  <a:pt x="425" y="868"/>
                </a:lnTo>
                <a:lnTo>
                  <a:pt x="425" y="868"/>
                </a:lnTo>
                <a:lnTo>
                  <a:pt x="444" y="868"/>
                </a:lnTo>
                <a:lnTo>
                  <a:pt x="444" y="868"/>
                </a:lnTo>
                <a:lnTo>
                  <a:pt x="445" y="868"/>
                </a:lnTo>
                <a:lnTo>
                  <a:pt x="449" y="868"/>
                </a:lnTo>
                <a:lnTo>
                  <a:pt x="449" y="868"/>
                </a:lnTo>
                <a:lnTo>
                  <a:pt x="462" y="868"/>
                </a:lnTo>
                <a:lnTo>
                  <a:pt x="477" y="868"/>
                </a:lnTo>
                <a:lnTo>
                  <a:pt x="477" y="868"/>
                </a:lnTo>
                <a:lnTo>
                  <a:pt x="486" y="868"/>
                </a:lnTo>
                <a:lnTo>
                  <a:pt x="486" y="868"/>
                </a:lnTo>
                <a:lnTo>
                  <a:pt x="484" y="868"/>
                </a:lnTo>
                <a:lnTo>
                  <a:pt x="484" y="868"/>
                </a:lnTo>
                <a:lnTo>
                  <a:pt x="484" y="868"/>
                </a:lnTo>
                <a:lnTo>
                  <a:pt x="484" y="868"/>
                </a:lnTo>
                <a:lnTo>
                  <a:pt x="479" y="868"/>
                </a:lnTo>
                <a:lnTo>
                  <a:pt x="479" y="868"/>
                </a:lnTo>
                <a:lnTo>
                  <a:pt x="508" y="864"/>
                </a:lnTo>
                <a:lnTo>
                  <a:pt x="534" y="861"/>
                </a:lnTo>
                <a:lnTo>
                  <a:pt x="534" y="861"/>
                </a:lnTo>
                <a:lnTo>
                  <a:pt x="536" y="861"/>
                </a:lnTo>
                <a:lnTo>
                  <a:pt x="539" y="859"/>
                </a:lnTo>
                <a:lnTo>
                  <a:pt x="547" y="857"/>
                </a:lnTo>
                <a:lnTo>
                  <a:pt x="547" y="857"/>
                </a:lnTo>
                <a:lnTo>
                  <a:pt x="547" y="857"/>
                </a:lnTo>
                <a:lnTo>
                  <a:pt x="550" y="857"/>
                </a:lnTo>
                <a:lnTo>
                  <a:pt x="558" y="855"/>
                </a:lnTo>
                <a:lnTo>
                  <a:pt x="558" y="855"/>
                </a:lnTo>
                <a:lnTo>
                  <a:pt x="582" y="848"/>
                </a:lnTo>
                <a:lnTo>
                  <a:pt x="582" y="848"/>
                </a:lnTo>
                <a:lnTo>
                  <a:pt x="574" y="850"/>
                </a:lnTo>
                <a:lnTo>
                  <a:pt x="565" y="851"/>
                </a:lnTo>
                <a:lnTo>
                  <a:pt x="565" y="851"/>
                </a:lnTo>
                <a:lnTo>
                  <a:pt x="569" y="850"/>
                </a:lnTo>
                <a:lnTo>
                  <a:pt x="569" y="850"/>
                </a:lnTo>
                <a:lnTo>
                  <a:pt x="571" y="850"/>
                </a:lnTo>
                <a:lnTo>
                  <a:pt x="574" y="848"/>
                </a:lnTo>
                <a:lnTo>
                  <a:pt x="574" y="848"/>
                </a:lnTo>
                <a:lnTo>
                  <a:pt x="561" y="851"/>
                </a:lnTo>
                <a:lnTo>
                  <a:pt x="561" y="851"/>
                </a:lnTo>
                <a:lnTo>
                  <a:pt x="571" y="848"/>
                </a:lnTo>
                <a:lnTo>
                  <a:pt x="580" y="844"/>
                </a:lnTo>
                <a:lnTo>
                  <a:pt x="580" y="844"/>
                </a:lnTo>
                <a:lnTo>
                  <a:pt x="598" y="838"/>
                </a:lnTo>
                <a:lnTo>
                  <a:pt x="598" y="838"/>
                </a:lnTo>
                <a:lnTo>
                  <a:pt x="598" y="837"/>
                </a:lnTo>
                <a:lnTo>
                  <a:pt x="602" y="837"/>
                </a:lnTo>
                <a:lnTo>
                  <a:pt x="609" y="833"/>
                </a:lnTo>
                <a:lnTo>
                  <a:pt x="609" y="833"/>
                </a:lnTo>
                <a:lnTo>
                  <a:pt x="613" y="831"/>
                </a:lnTo>
                <a:lnTo>
                  <a:pt x="616" y="827"/>
                </a:lnTo>
                <a:lnTo>
                  <a:pt x="616" y="827"/>
                </a:lnTo>
                <a:lnTo>
                  <a:pt x="611" y="829"/>
                </a:lnTo>
                <a:lnTo>
                  <a:pt x="611" y="829"/>
                </a:lnTo>
                <a:lnTo>
                  <a:pt x="613" y="827"/>
                </a:lnTo>
                <a:lnTo>
                  <a:pt x="620" y="824"/>
                </a:lnTo>
                <a:lnTo>
                  <a:pt x="620" y="824"/>
                </a:lnTo>
                <a:lnTo>
                  <a:pt x="618" y="826"/>
                </a:lnTo>
                <a:lnTo>
                  <a:pt x="618" y="826"/>
                </a:lnTo>
                <a:lnTo>
                  <a:pt x="628" y="820"/>
                </a:lnTo>
                <a:lnTo>
                  <a:pt x="628" y="820"/>
                </a:lnTo>
                <a:lnTo>
                  <a:pt x="635" y="816"/>
                </a:lnTo>
                <a:lnTo>
                  <a:pt x="635" y="816"/>
                </a:lnTo>
                <a:lnTo>
                  <a:pt x="642" y="813"/>
                </a:lnTo>
                <a:lnTo>
                  <a:pt x="648" y="809"/>
                </a:lnTo>
                <a:lnTo>
                  <a:pt x="648" y="809"/>
                </a:lnTo>
                <a:lnTo>
                  <a:pt x="642" y="813"/>
                </a:lnTo>
                <a:lnTo>
                  <a:pt x="639" y="813"/>
                </a:lnTo>
                <a:lnTo>
                  <a:pt x="639" y="813"/>
                </a:lnTo>
                <a:lnTo>
                  <a:pt x="642" y="811"/>
                </a:lnTo>
                <a:lnTo>
                  <a:pt x="644" y="809"/>
                </a:lnTo>
                <a:lnTo>
                  <a:pt x="644" y="809"/>
                </a:lnTo>
                <a:lnTo>
                  <a:pt x="639" y="813"/>
                </a:lnTo>
                <a:lnTo>
                  <a:pt x="633" y="815"/>
                </a:lnTo>
                <a:lnTo>
                  <a:pt x="639" y="813"/>
                </a:lnTo>
                <a:lnTo>
                  <a:pt x="639" y="813"/>
                </a:lnTo>
                <a:lnTo>
                  <a:pt x="635" y="813"/>
                </a:lnTo>
                <a:lnTo>
                  <a:pt x="635" y="813"/>
                </a:lnTo>
                <a:lnTo>
                  <a:pt x="635" y="813"/>
                </a:lnTo>
                <a:lnTo>
                  <a:pt x="635" y="813"/>
                </a:lnTo>
                <a:lnTo>
                  <a:pt x="631" y="815"/>
                </a:lnTo>
                <a:lnTo>
                  <a:pt x="631" y="815"/>
                </a:lnTo>
                <a:lnTo>
                  <a:pt x="635" y="813"/>
                </a:lnTo>
                <a:lnTo>
                  <a:pt x="635" y="813"/>
                </a:lnTo>
                <a:lnTo>
                  <a:pt x="624" y="818"/>
                </a:lnTo>
                <a:lnTo>
                  <a:pt x="624" y="818"/>
                </a:lnTo>
                <a:lnTo>
                  <a:pt x="637" y="811"/>
                </a:lnTo>
                <a:lnTo>
                  <a:pt x="650" y="804"/>
                </a:lnTo>
                <a:lnTo>
                  <a:pt x="650" y="804"/>
                </a:lnTo>
                <a:lnTo>
                  <a:pt x="651" y="802"/>
                </a:lnTo>
                <a:lnTo>
                  <a:pt x="651" y="802"/>
                </a:lnTo>
                <a:lnTo>
                  <a:pt x="648" y="804"/>
                </a:lnTo>
                <a:lnTo>
                  <a:pt x="650" y="804"/>
                </a:lnTo>
                <a:lnTo>
                  <a:pt x="650" y="804"/>
                </a:lnTo>
                <a:lnTo>
                  <a:pt x="644" y="805"/>
                </a:lnTo>
                <a:lnTo>
                  <a:pt x="644" y="805"/>
                </a:lnTo>
                <a:lnTo>
                  <a:pt x="650" y="802"/>
                </a:lnTo>
                <a:lnTo>
                  <a:pt x="653" y="800"/>
                </a:lnTo>
                <a:lnTo>
                  <a:pt x="653" y="800"/>
                </a:lnTo>
                <a:lnTo>
                  <a:pt x="651" y="802"/>
                </a:lnTo>
                <a:lnTo>
                  <a:pt x="651" y="800"/>
                </a:lnTo>
                <a:lnTo>
                  <a:pt x="651" y="800"/>
                </a:lnTo>
                <a:close/>
                <a:moveTo>
                  <a:pt x="151" y="802"/>
                </a:moveTo>
                <a:lnTo>
                  <a:pt x="151" y="802"/>
                </a:lnTo>
                <a:lnTo>
                  <a:pt x="149" y="800"/>
                </a:lnTo>
                <a:lnTo>
                  <a:pt x="147" y="796"/>
                </a:lnTo>
                <a:lnTo>
                  <a:pt x="147" y="796"/>
                </a:lnTo>
                <a:lnTo>
                  <a:pt x="151" y="802"/>
                </a:lnTo>
                <a:lnTo>
                  <a:pt x="151" y="802"/>
                </a:lnTo>
                <a:close/>
                <a:moveTo>
                  <a:pt x="48" y="658"/>
                </a:moveTo>
                <a:lnTo>
                  <a:pt x="43" y="649"/>
                </a:lnTo>
                <a:lnTo>
                  <a:pt x="43" y="649"/>
                </a:lnTo>
                <a:lnTo>
                  <a:pt x="44" y="651"/>
                </a:lnTo>
                <a:lnTo>
                  <a:pt x="44" y="651"/>
                </a:lnTo>
                <a:lnTo>
                  <a:pt x="46" y="656"/>
                </a:lnTo>
                <a:lnTo>
                  <a:pt x="46" y="656"/>
                </a:lnTo>
                <a:lnTo>
                  <a:pt x="48" y="658"/>
                </a:lnTo>
                <a:lnTo>
                  <a:pt x="48" y="658"/>
                </a:lnTo>
                <a:close/>
                <a:moveTo>
                  <a:pt x="59" y="235"/>
                </a:moveTo>
                <a:lnTo>
                  <a:pt x="59" y="235"/>
                </a:lnTo>
                <a:lnTo>
                  <a:pt x="61" y="233"/>
                </a:lnTo>
                <a:lnTo>
                  <a:pt x="61" y="233"/>
                </a:lnTo>
                <a:lnTo>
                  <a:pt x="57" y="239"/>
                </a:lnTo>
                <a:lnTo>
                  <a:pt x="57" y="239"/>
                </a:lnTo>
                <a:lnTo>
                  <a:pt x="57" y="237"/>
                </a:lnTo>
                <a:lnTo>
                  <a:pt x="57" y="237"/>
                </a:lnTo>
                <a:lnTo>
                  <a:pt x="57" y="237"/>
                </a:lnTo>
                <a:lnTo>
                  <a:pt x="55" y="241"/>
                </a:lnTo>
                <a:lnTo>
                  <a:pt x="54" y="242"/>
                </a:lnTo>
                <a:lnTo>
                  <a:pt x="54" y="242"/>
                </a:lnTo>
                <a:lnTo>
                  <a:pt x="59" y="235"/>
                </a:lnTo>
                <a:lnTo>
                  <a:pt x="59" y="235"/>
                </a:lnTo>
                <a:close/>
                <a:moveTo>
                  <a:pt x="642" y="62"/>
                </a:moveTo>
                <a:lnTo>
                  <a:pt x="642" y="62"/>
                </a:lnTo>
                <a:lnTo>
                  <a:pt x="646" y="64"/>
                </a:lnTo>
                <a:lnTo>
                  <a:pt x="646" y="64"/>
                </a:lnTo>
                <a:lnTo>
                  <a:pt x="646" y="64"/>
                </a:lnTo>
                <a:lnTo>
                  <a:pt x="642" y="62"/>
                </a:lnTo>
                <a:lnTo>
                  <a:pt x="642" y="62"/>
                </a:lnTo>
                <a:lnTo>
                  <a:pt x="642" y="62"/>
                </a:lnTo>
                <a:lnTo>
                  <a:pt x="642" y="62"/>
                </a:lnTo>
                <a:lnTo>
                  <a:pt x="642" y="62"/>
                </a:lnTo>
                <a:close/>
                <a:moveTo>
                  <a:pt x="683" y="184"/>
                </a:moveTo>
                <a:lnTo>
                  <a:pt x="683" y="184"/>
                </a:lnTo>
                <a:lnTo>
                  <a:pt x="688" y="187"/>
                </a:lnTo>
                <a:lnTo>
                  <a:pt x="690" y="189"/>
                </a:lnTo>
                <a:lnTo>
                  <a:pt x="690" y="189"/>
                </a:lnTo>
                <a:lnTo>
                  <a:pt x="686" y="185"/>
                </a:lnTo>
                <a:lnTo>
                  <a:pt x="683" y="184"/>
                </a:lnTo>
                <a:lnTo>
                  <a:pt x="683" y="184"/>
                </a:lnTo>
                <a:close/>
                <a:moveTo>
                  <a:pt x="105" y="515"/>
                </a:moveTo>
                <a:lnTo>
                  <a:pt x="105" y="515"/>
                </a:lnTo>
                <a:lnTo>
                  <a:pt x="103" y="502"/>
                </a:lnTo>
                <a:lnTo>
                  <a:pt x="103" y="502"/>
                </a:lnTo>
                <a:lnTo>
                  <a:pt x="105" y="515"/>
                </a:lnTo>
                <a:lnTo>
                  <a:pt x="105" y="515"/>
                </a:lnTo>
                <a:close/>
                <a:moveTo>
                  <a:pt x="642" y="805"/>
                </a:moveTo>
                <a:lnTo>
                  <a:pt x="642" y="805"/>
                </a:lnTo>
                <a:lnTo>
                  <a:pt x="642" y="807"/>
                </a:lnTo>
                <a:lnTo>
                  <a:pt x="642" y="807"/>
                </a:lnTo>
                <a:lnTo>
                  <a:pt x="642" y="807"/>
                </a:lnTo>
                <a:lnTo>
                  <a:pt x="637" y="811"/>
                </a:lnTo>
                <a:lnTo>
                  <a:pt x="637" y="811"/>
                </a:lnTo>
                <a:lnTo>
                  <a:pt x="639" y="809"/>
                </a:lnTo>
                <a:lnTo>
                  <a:pt x="639" y="809"/>
                </a:lnTo>
                <a:lnTo>
                  <a:pt x="637" y="809"/>
                </a:lnTo>
                <a:lnTo>
                  <a:pt x="637" y="809"/>
                </a:lnTo>
                <a:lnTo>
                  <a:pt x="642" y="805"/>
                </a:lnTo>
                <a:lnTo>
                  <a:pt x="642" y="805"/>
                </a:lnTo>
                <a:close/>
                <a:moveTo>
                  <a:pt x="609" y="829"/>
                </a:moveTo>
                <a:lnTo>
                  <a:pt x="609" y="829"/>
                </a:lnTo>
                <a:lnTo>
                  <a:pt x="604" y="833"/>
                </a:lnTo>
                <a:lnTo>
                  <a:pt x="604" y="833"/>
                </a:lnTo>
                <a:lnTo>
                  <a:pt x="609" y="829"/>
                </a:lnTo>
                <a:lnTo>
                  <a:pt x="609" y="829"/>
                </a:lnTo>
                <a:lnTo>
                  <a:pt x="609" y="829"/>
                </a:lnTo>
                <a:lnTo>
                  <a:pt x="609" y="829"/>
                </a:lnTo>
                <a:close/>
                <a:moveTo>
                  <a:pt x="565" y="851"/>
                </a:moveTo>
                <a:lnTo>
                  <a:pt x="565" y="851"/>
                </a:lnTo>
                <a:lnTo>
                  <a:pt x="559" y="853"/>
                </a:lnTo>
                <a:lnTo>
                  <a:pt x="556" y="853"/>
                </a:lnTo>
                <a:lnTo>
                  <a:pt x="556" y="853"/>
                </a:lnTo>
                <a:lnTo>
                  <a:pt x="565" y="851"/>
                </a:lnTo>
                <a:lnTo>
                  <a:pt x="565" y="851"/>
                </a:lnTo>
                <a:close/>
                <a:moveTo>
                  <a:pt x="453" y="840"/>
                </a:moveTo>
                <a:lnTo>
                  <a:pt x="453" y="840"/>
                </a:lnTo>
                <a:lnTo>
                  <a:pt x="451" y="842"/>
                </a:lnTo>
                <a:lnTo>
                  <a:pt x="447" y="840"/>
                </a:lnTo>
                <a:lnTo>
                  <a:pt x="447" y="840"/>
                </a:lnTo>
                <a:lnTo>
                  <a:pt x="453" y="840"/>
                </a:lnTo>
                <a:lnTo>
                  <a:pt x="453" y="840"/>
                </a:lnTo>
                <a:close/>
                <a:moveTo>
                  <a:pt x="429" y="838"/>
                </a:moveTo>
                <a:lnTo>
                  <a:pt x="429" y="838"/>
                </a:lnTo>
                <a:lnTo>
                  <a:pt x="427" y="838"/>
                </a:lnTo>
                <a:lnTo>
                  <a:pt x="427" y="838"/>
                </a:lnTo>
                <a:lnTo>
                  <a:pt x="427" y="838"/>
                </a:lnTo>
                <a:lnTo>
                  <a:pt x="427" y="838"/>
                </a:lnTo>
                <a:lnTo>
                  <a:pt x="423" y="838"/>
                </a:lnTo>
                <a:lnTo>
                  <a:pt x="420" y="838"/>
                </a:lnTo>
                <a:lnTo>
                  <a:pt x="420" y="838"/>
                </a:lnTo>
                <a:lnTo>
                  <a:pt x="429" y="838"/>
                </a:lnTo>
                <a:lnTo>
                  <a:pt x="429" y="838"/>
                </a:lnTo>
                <a:close/>
                <a:moveTo>
                  <a:pt x="221" y="840"/>
                </a:moveTo>
                <a:lnTo>
                  <a:pt x="221" y="840"/>
                </a:lnTo>
                <a:lnTo>
                  <a:pt x="214" y="835"/>
                </a:lnTo>
                <a:lnTo>
                  <a:pt x="214" y="835"/>
                </a:lnTo>
                <a:lnTo>
                  <a:pt x="221" y="840"/>
                </a:lnTo>
                <a:lnTo>
                  <a:pt x="221" y="840"/>
                </a:lnTo>
                <a:close/>
                <a:moveTo>
                  <a:pt x="208" y="780"/>
                </a:moveTo>
                <a:lnTo>
                  <a:pt x="208" y="780"/>
                </a:lnTo>
                <a:lnTo>
                  <a:pt x="206" y="780"/>
                </a:lnTo>
                <a:lnTo>
                  <a:pt x="204" y="776"/>
                </a:lnTo>
                <a:lnTo>
                  <a:pt x="204" y="776"/>
                </a:lnTo>
                <a:lnTo>
                  <a:pt x="208" y="780"/>
                </a:lnTo>
                <a:lnTo>
                  <a:pt x="208" y="780"/>
                </a:lnTo>
                <a:close/>
                <a:moveTo>
                  <a:pt x="129" y="695"/>
                </a:moveTo>
                <a:lnTo>
                  <a:pt x="129" y="695"/>
                </a:lnTo>
                <a:lnTo>
                  <a:pt x="131" y="697"/>
                </a:lnTo>
                <a:lnTo>
                  <a:pt x="133" y="699"/>
                </a:lnTo>
                <a:lnTo>
                  <a:pt x="133" y="699"/>
                </a:lnTo>
                <a:lnTo>
                  <a:pt x="131" y="695"/>
                </a:lnTo>
                <a:lnTo>
                  <a:pt x="131" y="695"/>
                </a:lnTo>
                <a:lnTo>
                  <a:pt x="123" y="688"/>
                </a:lnTo>
                <a:lnTo>
                  <a:pt x="118" y="678"/>
                </a:lnTo>
                <a:lnTo>
                  <a:pt x="107" y="658"/>
                </a:lnTo>
                <a:lnTo>
                  <a:pt x="107" y="658"/>
                </a:lnTo>
                <a:lnTo>
                  <a:pt x="98" y="643"/>
                </a:lnTo>
                <a:lnTo>
                  <a:pt x="92" y="631"/>
                </a:lnTo>
                <a:lnTo>
                  <a:pt x="92" y="631"/>
                </a:lnTo>
                <a:lnTo>
                  <a:pt x="92" y="629"/>
                </a:lnTo>
                <a:lnTo>
                  <a:pt x="92" y="629"/>
                </a:lnTo>
                <a:lnTo>
                  <a:pt x="87" y="618"/>
                </a:lnTo>
                <a:lnTo>
                  <a:pt x="87" y="618"/>
                </a:lnTo>
                <a:lnTo>
                  <a:pt x="87" y="614"/>
                </a:lnTo>
                <a:lnTo>
                  <a:pt x="87" y="614"/>
                </a:lnTo>
                <a:lnTo>
                  <a:pt x="87" y="614"/>
                </a:lnTo>
                <a:lnTo>
                  <a:pt x="87" y="612"/>
                </a:lnTo>
                <a:lnTo>
                  <a:pt x="87" y="612"/>
                </a:lnTo>
                <a:lnTo>
                  <a:pt x="89" y="616"/>
                </a:lnTo>
                <a:lnTo>
                  <a:pt x="89" y="616"/>
                </a:lnTo>
                <a:lnTo>
                  <a:pt x="90" y="620"/>
                </a:lnTo>
                <a:lnTo>
                  <a:pt x="90" y="620"/>
                </a:lnTo>
                <a:lnTo>
                  <a:pt x="90" y="623"/>
                </a:lnTo>
                <a:lnTo>
                  <a:pt x="90" y="623"/>
                </a:lnTo>
                <a:lnTo>
                  <a:pt x="94" y="627"/>
                </a:lnTo>
                <a:lnTo>
                  <a:pt x="94" y="627"/>
                </a:lnTo>
                <a:lnTo>
                  <a:pt x="92" y="621"/>
                </a:lnTo>
                <a:lnTo>
                  <a:pt x="90" y="614"/>
                </a:lnTo>
                <a:lnTo>
                  <a:pt x="90" y="614"/>
                </a:lnTo>
                <a:lnTo>
                  <a:pt x="94" y="625"/>
                </a:lnTo>
                <a:lnTo>
                  <a:pt x="94" y="625"/>
                </a:lnTo>
                <a:lnTo>
                  <a:pt x="90" y="616"/>
                </a:lnTo>
                <a:lnTo>
                  <a:pt x="90" y="616"/>
                </a:lnTo>
                <a:lnTo>
                  <a:pt x="87" y="610"/>
                </a:lnTo>
                <a:lnTo>
                  <a:pt x="81" y="601"/>
                </a:lnTo>
                <a:lnTo>
                  <a:pt x="81" y="601"/>
                </a:lnTo>
                <a:lnTo>
                  <a:pt x="83" y="609"/>
                </a:lnTo>
                <a:lnTo>
                  <a:pt x="83" y="609"/>
                </a:lnTo>
                <a:lnTo>
                  <a:pt x="79" y="597"/>
                </a:lnTo>
                <a:lnTo>
                  <a:pt x="76" y="590"/>
                </a:lnTo>
                <a:lnTo>
                  <a:pt x="76" y="590"/>
                </a:lnTo>
                <a:lnTo>
                  <a:pt x="76" y="585"/>
                </a:lnTo>
                <a:lnTo>
                  <a:pt x="76" y="585"/>
                </a:lnTo>
                <a:lnTo>
                  <a:pt x="74" y="579"/>
                </a:lnTo>
                <a:lnTo>
                  <a:pt x="72" y="575"/>
                </a:lnTo>
                <a:lnTo>
                  <a:pt x="72" y="575"/>
                </a:lnTo>
                <a:lnTo>
                  <a:pt x="70" y="574"/>
                </a:lnTo>
                <a:lnTo>
                  <a:pt x="70" y="574"/>
                </a:lnTo>
                <a:lnTo>
                  <a:pt x="68" y="559"/>
                </a:lnTo>
                <a:lnTo>
                  <a:pt x="65" y="546"/>
                </a:lnTo>
                <a:lnTo>
                  <a:pt x="65" y="546"/>
                </a:lnTo>
                <a:lnTo>
                  <a:pt x="63" y="535"/>
                </a:lnTo>
                <a:lnTo>
                  <a:pt x="61" y="526"/>
                </a:lnTo>
                <a:lnTo>
                  <a:pt x="61" y="526"/>
                </a:lnTo>
                <a:lnTo>
                  <a:pt x="59" y="520"/>
                </a:lnTo>
                <a:lnTo>
                  <a:pt x="57" y="511"/>
                </a:lnTo>
                <a:lnTo>
                  <a:pt x="57" y="494"/>
                </a:lnTo>
                <a:lnTo>
                  <a:pt x="57" y="494"/>
                </a:lnTo>
                <a:lnTo>
                  <a:pt x="55" y="480"/>
                </a:lnTo>
                <a:lnTo>
                  <a:pt x="55" y="480"/>
                </a:lnTo>
                <a:lnTo>
                  <a:pt x="55" y="487"/>
                </a:lnTo>
                <a:lnTo>
                  <a:pt x="55" y="487"/>
                </a:lnTo>
                <a:lnTo>
                  <a:pt x="55" y="483"/>
                </a:lnTo>
                <a:lnTo>
                  <a:pt x="55" y="476"/>
                </a:lnTo>
                <a:lnTo>
                  <a:pt x="55" y="476"/>
                </a:lnTo>
                <a:lnTo>
                  <a:pt x="55" y="478"/>
                </a:lnTo>
                <a:lnTo>
                  <a:pt x="55" y="478"/>
                </a:lnTo>
                <a:lnTo>
                  <a:pt x="54" y="458"/>
                </a:lnTo>
                <a:lnTo>
                  <a:pt x="55" y="445"/>
                </a:lnTo>
                <a:lnTo>
                  <a:pt x="57" y="436"/>
                </a:lnTo>
                <a:lnTo>
                  <a:pt x="57" y="436"/>
                </a:lnTo>
                <a:lnTo>
                  <a:pt x="57" y="445"/>
                </a:lnTo>
                <a:lnTo>
                  <a:pt x="57" y="445"/>
                </a:lnTo>
                <a:lnTo>
                  <a:pt x="57" y="437"/>
                </a:lnTo>
                <a:lnTo>
                  <a:pt x="57" y="430"/>
                </a:lnTo>
                <a:lnTo>
                  <a:pt x="57" y="430"/>
                </a:lnTo>
                <a:lnTo>
                  <a:pt x="57" y="425"/>
                </a:lnTo>
                <a:lnTo>
                  <a:pt x="57" y="425"/>
                </a:lnTo>
                <a:lnTo>
                  <a:pt x="59" y="426"/>
                </a:lnTo>
                <a:lnTo>
                  <a:pt x="59" y="428"/>
                </a:lnTo>
                <a:lnTo>
                  <a:pt x="59" y="428"/>
                </a:lnTo>
                <a:lnTo>
                  <a:pt x="59" y="426"/>
                </a:lnTo>
                <a:lnTo>
                  <a:pt x="59" y="426"/>
                </a:lnTo>
                <a:lnTo>
                  <a:pt x="59" y="426"/>
                </a:lnTo>
                <a:lnTo>
                  <a:pt x="57" y="443"/>
                </a:lnTo>
                <a:lnTo>
                  <a:pt x="57" y="443"/>
                </a:lnTo>
                <a:lnTo>
                  <a:pt x="59" y="430"/>
                </a:lnTo>
                <a:lnTo>
                  <a:pt x="59" y="430"/>
                </a:lnTo>
                <a:lnTo>
                  <a:pt x="59" y="471"/>
                </a:lnTo>
                <a:lnTo>
                  <a:pt x="59" y="471"/>
                </a:lnTo>
                <a:lnTo>
                  <a:pt x="59" y="467"/>
                </a:lnTo>
                <a:lnTo>
                  <a:pt x="61" y="463"/>
                </a:lnTo>
                <a:lnTo>
                  <a:pt x="61" y="463"/>
                </a:lnTo>
                <a:lnTo>
                  <a:pt x="61" y="476"/>
                </a:lnTo>
                <a:lnTo>
                  <a:pt x="61" y="487"/>
                </a:lnTo>
                <a:lnTo>
                  <a:pt x="61" y="487"/>
                </a:lnTo>
                <a:lnTo>
                  <a:pt x="61" y="487"/>
                </a:lnTo>
                <a:lnTo>
                  <a:pt x="61" y="485"/>
                </a:lnTo>
                <a:lnTo>
                  <a:pt x="61" y="485"/>
                </a:lnTo>
                <a:lnTo>
                  <a:pt x="61" y="489"/>
                </a:lnTo>
                <a:lnTo>
                  <a:pt x="61" y="489"/>
                </a:lnTo>
                <a:lnTo>
                  <a:pt x="61" y="489"/>
                </a:lnTo>
                <a:lnTo>
                  <a:pt x="61" y="489"/>
                </a:lnTo>
                <a:lnTo>
                  <a:pt x="63" y="498"/>
                </a:lnTo>
                <a:lnTo>
                  <a:pt x="63" y="498"/>
                </a:lnTo>
                <a:lnTo>
                  <a:pt x="61" y="493"/>
                </a:lnTo>
                <a:lnTo>
                  <a:pt x="61" y="493"/>
                </a:lnTo>
                <a:lnTo>
                  <a:pt x="61" y="500"/>
                </a:lnTo>
                <a:lnTo>
                  <a:pt x="63" y="507"/>
                </a:lnTo>
                <a:lnTo>
                  <a:pt x="63" y="507"/>
                </a:lnTo>
                <a:lnTo>
                  <a:pt x="63" y="509"/>
                </a:lnTo>
                <a:lnTo>
                  <a:pt x="63" y="511"/>
                </a:lnTo>
                <a:lnTo>
                  <a:pt x="63" y="511"/>
                </a:lnTo>
                <a:lnTo>
                  <a:pt x="66" y="540"/>
                </a:lnTo>
                <a:lnTo>
                  <a:pt x="66" y="540"/>
                </a:lnTo>
                <a:lnTo>
                  <a:pt x="68" y="542"/>
                </a:lnTo>
                <a:lnTo>
                  <a:pt x="68" y="542"/>
                </a:lnTo>
                <a:lnTo>
                  <a:pt x="68" y="542"/>
                </a:lnTo>
                <a:lnTo>
                  <a:pt x="68" y="548"/>
                </a:lnTo>
                <a:lnTo>
                  <a:pt x="68" y="548"/>
                </a:lnTo>
                <a:lnTo>
                  <a:pt x="72" y="555"/>
                </a:lnTo>
                <a:lnTo>
                  <a:pt x="72" y="563"/>
                </a:lnTo>
                <a:lnTo>
                  <a:pt x="72" y="563"/>
                </a:lnTo>
                <a:lnTo>
                  <a:pt x="72" y="564"/>
                </a:lnTo>
                <a:lnTo>
                  <a:pt x="72" y="564"/>
                </a:lnTo>
                <a:lnTo>
                  <a:pt x="72" y="563"/>
                </a:lnTo>
                <a:lnTo>
                  <a:pt x="74" y="564"/>
                </a:lnTo>
                <a:lnTo>
                  <a:pt x="74" y="564"/>
                </a:lnTo>
                <a:lnTo>
                  <a:pt x="74" y="564"/>
                </a:lnTo>
                <a:lnTo>
                  <a:pt x="74" y="564"/>
                </a:lnTo>
                <a:lnTo>
                  <a:pt x="74" y="564"/>
                </a:lnTo>
                <a:lnTo>
                  <a:pt x="76" y="572"/>
                </a:lnTo>
                <a:lnTo>
                  <a:pt x="76" y="572"/>
                </a:lnTo>
                <a:lnTo>
                  <a:pt x="74" y="572"/>
                </a:lnTo>
                <a:lnTo>
                  <a:pt x="74" y="572"/>
                </a:lnTo>
                <a:lnTo>
                  <a:pt x="74" y="574"/>
                </a:lnTo>
                <a:lnTo>
                  <a:pt x="76" y="572"/>
                </a:lnTo>
                <a:lnTo>
                  <a:pt x="76" y="572"/>
                </a:lnTo>
                <a:lnTo>
                  <a:pt x="76" y="579"/>
                </a:lnTo>
                <a:lnTo>
                  <a:pt x="76" y="579"/>
                </a:lnTo>
                <a:lnTo>
                  <a:pt x="77" y="579"/>
                </a:lnTo>
                <a:lnTo>
                  <a:pt x="77" y="581"/>
                </a:lnTo>
                <a:lnTo>
                  <a:pt x="79" y="586"/>
                </a:lnTo>
                <a:lnTo>
                  <a:pt x="79" y="586"/>
                </a:lnTo>
                <a:lnTo>
                  <a:pt x="77" y="581"/>
                </a:lnTo>
                <a:lnTo>
                  <a:pt x="77" y="581"/>
                </a:lnTo>
                <a:lnTo>
                  <a:pt x="77" y="583"/>
                </a:lnTo>
                <a:lnTo>
                  <a:pt x="77" y="581"/>
                </a:lnTo>
                <a:lnTo>
                  <a:pt x="77" y="581"/>
                </a:lnTo>
                <a:lnTo>
                  <a:pt x="79" y="590"/>
                </a:lnTo>
                <a:lnTo>
                  <a:pt x="79" y="590"/>
                </a:lnTo>
                <a:lnTo>
                  <a:pt x="81" y="592"/>
                </a:lnTo>
                <a:lnTo>
                  <a:pt x="81" y="590"/>
                </a:lnTo>
                <a:lnTo>
                  <a:pt x="85" y="599"/>
                </a:lnTo>
                <a:lnTo>
                  <a:pt x="85" y="599"/>
                </a:lnTo>
                <a:lnTo>
                  <a:pt x="81" y="594"/>
                </a:lnTo>
                <a:lnTo>
                  <a:pt x="81" y="594"/>
                </a:lnTo>
                <a:lnTo>
                  <a:pt x="81" y="594"/>
                </a:lnTo>
                <a:lnTo>
                  <a:pt x="81" y="596"/>
                </a:lnTo>
                <a:lnTo>
                  <a:pt x="81" y="597"/>
                </a:lnTo>
                <a:lnTo>
                  <a:pt x="81" y="597"/>
                </a:lnTo>
                <a:lnTo>
                  <a:pt x="81" y="597"/>
                </a:lnTo>
                <a:lnTo>
                  <a:pt x="83" y="597"/>
                </a:lnTo>
                <a:lnTo>
                  <a:pt x="83" y="597"/>
                </a:lnTo>
                <a:lnTo>
                  <a:pt x="85" y="605"/>
                </a:lnTo>
                <a:lnTo>
                  <a:pt x="85" y="605"/>
                </a:lnTo>
                <a:lnTo>
                  <a:pt x="85" y="605"/>
                </a:lnTo>
                <a:lnTo>
                  <a:pt x="83" y="605"/>
                </a:lnTo>
                <a:lnTo>
                  <a:pt x="83" y="605"/>
                </a:lnTo>
                <a:lnTo>
                  <a:pt x="87" y="609"/>
                </a:lnTo>
                <a:lnTo>
                  <a:pt x="89" y="612"/>
                </a:lnTo>
                <a:lnTo>
                  <a:pt x="89" y="612"/>
                </a:lnTo>
                <a:lnTo>
                  <a:pt x="89" y="610"/>
                </a:lnTo>
                <a:lnTo>
                  <a:pt x="89" y="610"/>
                </a:lnTo>
                <a:lnTo>
                  <a:pt x="96" y="627"/>
                </a:lnTo>
                <a:lnTo>
                  <a:pt x="100" y="636"/>
                </a:lnTo>
                <a:lnTo>
                  <a:pt x="103" y="643"/>
                </a:lnTo>
                <a:lnTo>
                  <a:pt x="103" y="643"/>
                </a:lnTo>
                <a:lnTo>
                  <a:pt x="105" y="647"/>
                </a:lnTo>
                <a:lnTo>
                  <a:pt x="105" y="647"/>
                </a:lnTo>
                <a:lnTo>
                  <a:pt x="105" y="647"/>
                </a:lnTo>
                <a:lnTo>
                  <a:pt x="103" y="647"/>
                </a:lnTo>
                <a:lnTo>
                  <a:pt x="101" y="643"/>
                </a:lnTo>
                <a:lnTo>
                  <a:pt x="101" y="643"/>
                </a:lnTo>
                <a:lnTo>
                  <a:pt x="101" y="643"/>
                </a:lnTo>
                <a:lnTo>
                  <a:pt x="101" y="643"/>
                </a:lnTo>
                <a:lnTo>
                  <a:pt x="98" y="634"/>
                </a:lnTo>
                <a:lnTo>
                  <a:pt x="94" y="627"/>
                </a:lnTo>
                <a:lnTo>
                  <a:pt x="94" y="627"/>
                </a:lnTo>
                <a:lnTo>
                  <a:pt x="103" y="647"/>
                </a:lnTo>
                <a:lnTo>
                  <a:pt x="103" y="647"/>
                </a:lnTo>
                <a:lnTo>
                  <a:pt x="101" y="647"/>
                </a:lnTo>
                <a:lnTo>
                  <a:pt x="101" y="647"/>
                </a:lnTo>
                <a:lnTo>
                  <a:pt x="101" y="647"/>
                </a:lnTo>
                <a:lnTo>
                  <a:pt x="103" y="649"/>
                </a:lnTo>
                <a:lnTo>
                  <a:pt x="103" y="647"/>
                </a:lnTo>
                <a:lnTo>
                  <a:pt x="103" y="647"/>
                </a:lnTo>
                <a:lnTo>
                  <a:pt x="103" y="647"/>
                </a:lnTo>
                <a:lnTo>
                  <a:pt x="103" y="647"/>
                </a:lnTo>
                <a:lnTo>
                  <a:pt x="109" y="660"/>
                </a:lnTo>
                <a:lnTo>
                  <a:pt x="109" y="660"/>
                </a:lnTo>
                <a:lnTo>
                  <a:pt x="109" y="658"/>
                </a:lnTo>
                <a:lnTo>
                  <a:pt x="109" y="658"/>
                </a:lnTo>
                <a:lnTo>
                  <a:pt x="112" y="666"/>
                </a:lnTo>
                <a:lnTo>
                  <a:pt x="112" y="666"/>
                </a:lnTo>
                <a:lnTo>
                  <a:pt x="111" y="662"/>
                </a:lnTo>
                <a:lnTo>
                  <a:pt x="111" y="662"/>
                </a:lnTo>
                <a:lnTo>
                  <a:pt x="112" y="666"/>
                </a:lnTo>
                <a:lnTo>
                  <a:pt x="112" y="666"/>
                </a:lnTo>
                <a:lnTo>
                  <a:pt x="112" y="664"/>
                </a:lnTo>
                <a:lnTo>
                  <a:pt x="112" y="664"/>
                </a:lnTo>
                <a:lnTo>
                  <a:pt x="116" y="669"/>
                </a:lnTo>
                <a:lnTo>
                  <a:pt x="116" y="669"/>
                </a:lnTo>
                <a:lnTo>
                  <a:pt x="118" y="671"/>
                </a:lnTo>
                <a:lnTo>
                  <a:pt x="120" y="675"/>
                </a:lnTo>
                <a:lnTo>
                  <a:pt x="120" y="675"/>
                </a:lnTo>
                <a:lnTo>
                  <a:pt x="129" y="693"/>
                </a:lnTo>
                <a:lnTo>
                  <a:pt x="142" y="710"/>
                </a:lnTo>
                <a:lnTo>
                  <a:pt x="140" y="710"/>
                </a:lnTo>
                <a:lnTo>
                  <a:pt x="140" y="710"/>
                </a:lnTo>
                <a:lnTo>
                  <a:pt x="158" y="732"/>
                </a:lnTo>
                <a:lnTo>
                  <a:pt x="158" y="732"/>
                </a:lnTo>
                <a:lnTo>
                  <a:pt x="149" y="721"/>
                </a:lnTo>
                <a:lnTo>
                  <a:pt x="140" y="708"/>
                </a:lnTo>
                <a:lnTo>
                  <a:pt x="140" y="708"/>
                </a:lnTo>
                <a:lnTo>
                  <a:pt x="129" y="695"/>
                </a:lnTo>
                <a:lnTo>
                  <a:pt x="129" y="695"/>
                </a:lnTo>
                <a:close/>
                <a:moveTo>
                  <a:pt x="179" y="754"/>
                </a:moveTo>
                <a:lnTo>
                  <a:pt x="179" y="754"/>
                </a:lnTo>
                <a:lnTo>
                  <a:pt x="169" y="745"/>
                </a:lnTo>
                <a:lnTo>
                  <a:pt x="158" y="732"/>
                </a:lnTo>
                <a:lnTo>
                  <a:pt x="158" y="732"/>
                </a:lnTo>
                <a:lnTo>
                  <a:pt x="168" y="741"/>
                </a:lnTo>
                <a:lnTo>
                  <a:pt x="179" y="754"/>
                </a:lnTo>
                <a:lnTo>
                  <a:pt x="179" y="754"/>
                </a:lnTo>
                <a:close/>
                <a:moveTo>
                  <a:pt x="171" y="689"/>
                </a:moveTo>
                <a:lnTo>
                  <a:pt x="171" y="689"/>
                </a:lnTo>
                <a:lnTo>
                  <a:pt x="168" y="686"/>
                </a:lnTo>
                <a:lnTo>
                  <a:pt x="164" y="680"/>
                </a:lnTo>
                <a:lnTo>
                  <a:pt x="164" y="680"/>
                </a:lnTo>
                <a:lnTo>
                  <a:pt x="171" y="689"/>
                </a:lnTo>
                <a:lnTo>
                  <a:pt x="171" y="689"/>
                </a:lnTo>
                <a:close/>
                <a:moveTo>
                  <a:pt x="89" y="620"/>
                </a:moveTo>
                <a:lnTo>
                  <a:pt x="89" y="620"/>
                </a:lnTo>
                <a:lnTo>
                  <a:pt x="85" y="616"/>
                </a:lnTo>
                <a:lnTo>
                  <a:pt x="87" y="616"/>
                </a:lnTo>
                <a:lnTo>
                  <a:pt x="89" y="620"/>
                </a:lnTo>
                <a:close/>
                <a:moveTo>
                  <a:pt x="127" y="594"/>
                </a:moveTo>
                <a:lnTo>
                  <a:pt x="127" y="594"/>
                </a:lnTo>
                <a:lnTo>
                  <a:pt x="123" y="585"/>
                </a:lnTo>
                <a:lnTo>
                  <a:pt x="123" y="585"/>
                </a:lnTo>
                <a:lnTo>
                  <a:pt x="127" y="594"/>
                </a:lnTo>
                <a:lnTo>
                  <a:pt x="127" y="594"/>
                </a:lnTo>
                <a:close/>
                <a:moveTo>
                  <a:pt x="87" y="609"/>
                </a:moveTo>
                <a:lnTo>
                  <a:pt x="87" y="609"/>
                </a:lnTo>
                <a:lnTo>
                  <a:pt x="87" y="605"/>
                </a:lnTo>
                <a:lnTo>
                  <a:pt x="87" y="607"/>
                </a:lnTo>
                <a:lnTo>
                  <a:pt x="87" y="607"/>
                </a:lnTo>
                <a:lnTo>
                  <a:pt x="87" y="609"/>
                </a:lnTo>
                <a:lnTo>
                  <a:pt x="87" y="609"/>
                </a:lnTo>
                <a:lnTo>
                  <a:pt x="87" y="609"/>
                </a:lnTo>
                <a:close/>
                <a:moveTo>
                  <a:pt x="85" y="605"/>
                </a:moveTo>
                <a:lnTo>
                  <a:pt x="85" y="605"/>
                </a:lnTo>
                <a:lnTo>
                  <a:pt x="85" y="601"/>
                </a:lnTo>
                <a:lnTo>
                  <a:pt x="85" y="601"/>
                </a:lnTo>
                <a:lnTo>
                  <a:pt x="85" y="601"/>
                </a:lnTo>
                <a:lnTo>
                  <a:pt x="85" y="601"/>
                </a:lnTo>
                <a:lnTo>
                  <a:pt x="85" y="601"/>
                </a:lnTo>
                <a:lnTo>
                  <a:pt x="85" y="605"/>
                </a:lnTo>
                <a:lnTo>
                  <a:pt x="85" y="605"/>
                </a:lnTo>
                <a:close/>
                <a:moveTo>
                  <a:pt x="120" y="588"/>
                </a:moveTo>
                <a:lnTo>
                  <a:pt x="120" y="588"/>
                </a:lnTo>
                <a:lnTo>
                  <a:pt x="120" y="586"/>
                </a:lnTo>
                <a:lnTo>
                  <a:pt x="118" y="583"/>
                </a:lnTo>
                <a:lnTo>
                  <a:pt x="118" y="583"/>
                </a:lnTo>
                <a:lnTo>
                  <a:pt x="120" y="588"/>
                </a:lnTo>
                <a:lnTo>
                  <a:pt x="120" y="588"/>
                </a:lnTo>
                <a:close/>
                <a:moveTo>
                  <a:pt x="114" y="561"/>
                </a:moveTo>
                <a:lnTo>
                  <a:pt x="114" y="561"/>
                </a:lnTo>
                <a:lnTo>
                  <a:pt x="112" y="555"/>
                </a:lnTo>
                <a:lnTo>
                  <a:pt x="112" y="555"/>
                </a:lnTo>
                <a:lnTo>
                  <a:pt x="114" y="557"/>
                </a:lnTo>
                <a:lnTo>
                  <a:pt x="114" y="561"/>
                </a:lnTo>
                <a:lnTo>
                  <a:pt x="114" y="561"/>
                </a:lnTo>
                <a:close/>
                <a:moveTo>
                  <a:pt x="68" y="575"/>
                </a:moveTo>
                <a:lnTo>
                  <a:pt x="68" y="575"/>
                </a:lnTo>
                <a:lnTo>
                  <a:pt x="66" y="568"/>
                </a:lnTo>
                <a:lnTo>
                  <a:pt x="66" y="568"/>
                </a:lnTo>
                <a:lnTo>
                  <a:pt x="66" y="570"/>
                </a:lnTo>
                <a:lnTo>
                  <a:pt x="68" y="575"/>
                </a:lnTo>
                <a:lnTo>
                  <a:pt x="68" y="575"/>
                </a:lnTo>
                <a:close/>
                <a:moveTo>
                  <a:pt x="116" y="557"/>
                </a:moveTo>
                <a:lnTo>
                  <a:pt x="116" y="557"/>
                </a:lnTo>
                <a:lnTo>
                  <a:pt x="114" y="553"/>
                </a:lnTo>
                <a:lnTo>
                  <a:pt x="112" y="550"/>
                </a:lnTo>
                <a:lnTo>
                  <a:pt x="112" y="550"/>
                </a:lnTo>
                <a:lnTo>
                  <a:pt x="112" y="548"/>
                </a:lnTo>
                <a:lnTo>
                  <a:pt x="112" y="548"/>
                </a:lnTo>
                <a:lnTo>
                  <a:pt x="114" y="550"/>
                </a:lnTo>
                <a:lnTo>
                  <a:pt x="114" y="548"/>
                </a:lnTo>
                <a:lnTo>
                  <a:pt x="114" y="548"/>
                </a:lnTo>
                <a:lnTo>
                  <a:pt x="116" y="557"/>
                </a:lnTo>
                <a:lnTo>
                  <a:pt x="116" y="557"/>
                </a:lnTo>
                <a:close/>
                <a:moveTo>
                  <a:pt x="24" y="568"/>
                </a:moveTo>
                <a:lnTo>
                  <a:pt x="24" y="568"/>
                </a:lnTo>
                <a:lnTo>
                  <a:pt x="22" y="564"/>
                </a:lnTo>
                <a:lnTo>
                  <a:pt x="22" y="564"/>
                </a:lnTo>
                <a:lnTo>
                  <a:pt x="22" y="559"/>
                </a:lnTo>
                <a:lnTo>
                  <a:pt x="22" y="559"/>
                </a:lnTo>
                <a:lnTo>
                  <a:pt x="24" y="568"/>
                </a:lnTo>
                <a:lnTo>
                  <a:pt x="24" y="568"/>
                </a:lnTo>
                <a:close/>
                <a:moveTo>
                  <a:pt x="22" y="557"/>
                </a:moveTo>
                <a:lnTo>
                  <a:pt x="22" y="557"/>
                </a:lnTo>
                <a:lnTo>
                  <a:pt x="19" y="542"/>
                </a:lnTo>
                <a:lnTo>
                  <a:pt x="19" y="542"/>
                </a:lnTo>
                <a:lnTo>
                  <a:pt x="20" y="548"/>
                </a:lnTo>
                <a:lnTo>
                  <a:pt x="22" y="557"/>
                </a:lnTo>
                <a:lnTo>
                  <a:pt x="22" y="557"/>
                </a:lnTo>
                <a:close/>
                <a:moveTo>
                  <a:pt x="15" y="555"/>
                </a:moveTo>
                <a:lnTo>
                  <a:pt x="15" y="555"/>
                </a:lnTo>
                <a:lnTo>
                  <a:pt x="15" y="546"/>
                </a:lnTo>
                <a:lnTo>
                  <a:pt x="15" y="546"/>
                </a:lnTo>
                <a:lnTo>
                  <a:pt x="15" y="551"/>
                </a:lnTo>
                <a:lnTo>
                  <a:pt x="15" y="555"/>
                </a:lnTo>
                <a:lnTo>
                  <a:pt x="15" y="555"/>
                </a:lnTo>
                <a:close/>
                <a:moveTo>
                  <a:pt x="20" y="551"/>
                </a:moveTo>
                <a:lnTo>
                  <a:pt x="20" y="551"/>
                </a:lnTo>
                <a:lnTo>
                  <a:pt x="19" y="546"/>
                </a:lnTo>
                <a:lnTo>
                  <a:pt x="19" y="546"/>
                </a:lnTo>
                <a:lnTo>
                  <a:pt x="20" y="551"/>
                </a:lnTo>
                <a:lnTo>
                  <a:pt x="20" y="551"/>
                </a:lnTo>
                <a:close/>
                <a:moveTo>
                  <a:pt x="17" y="535"/>
                </a:moveTo>
                <a:lnTo>
                  <a:pt x="17" y="535"/>
                </a:lnTo>
                <a:lnTo>
                  <a:pt x="15" y="526"/>
                </a:lnTo>
                <a:lnTo>
                  <a:pt x="15" y="526"/>
                </a:lnTo>
                <a:lnTo>
                  <a:pt x="17" y="531"/>
                </a:lnTo>
                <a:lnTo>
                  <a:pt x="17" y="531"/>
                </a:lnTo>
                <a:lnTo>
                  <a:pt x="17" y="526"/>
                </a:lnTo>
                <a:lnTo>
                  <a:pt x="17" y="526"/>
                </a:lnTo>
                <a:lnTo>
                  <a:pt x="17" y="535"/>
                </a:lnTo>
                <a:lnTo>
                  <a:pt x="17" y="535"/>
                </a:lnTo>
                <a:close/>
                <a:moveTo>
                  <a:pt x="11" y="498"/>
                </a:moveTo>
                <a:lnTo>
                  <a:pt x="11" y="498"/>
                </a:lnTo>
                <a:lnTo>
                  <a:pt x="11" y="493"/>
                </a:lnTo>
                <a:lnTo>
                  <a:pt x="11" y="487"/>
                </a:lnTo>
                <a:lnTo>
                  <a:pt x="11" y="487"/>
                </a:lnTo>
                <a:lnTo>
                  <a:pt x="11" y="498"/>
                </a:lnTo>
                <a:lnTo>
                  <a:pt x="11" y="498"/>
                </a:lnTo>
                <a:close/>
                <a:moveTo>
                  <a:pt x="13" y="493"/>
                </a:moveTo>
                <a:lnTo>
                  <a:pt x="13" y="493"/>
                </a:lnTo>
                <a:lnTo>
                  <a:pt x="11" y="483"/>
                </a:lnTo>
                <a:lnTo>
                  <a:pt x="11" y="483"/>
                </a:lnTo>
                <a:lnTo>
                  <a:pt x="13" y="485"/>
                </a:lnTo>
                <a:lnTo>
                  <a:pt x="13" y="487"/>
                </a:lnTo>
                <a:lnTo>
                  <a:pt x="13" y="487"/>
                </a:lnTo>
                <a:lnTo>
                  <a:pt x="13" y="493"/>
                </a:lnTo>
                <a:lnTo>
                  <a:pt x="13" y="493"/>
                </a:lnTo>
                <a:close/>
                <a:moveTo>
                  <a:pt x="55" y="485"/>
                </a:moveTo>
                <a:lnTo>
                  <a:pt x="55" y="485"/>
                </a:lnTo>
                <a:lnTo>
                  <a:pt x="54" y="463"/>
                </a:lnTo>
                <a:lnTo>
                  <a:pt x="54" y="463"/>
                </a:lnTo>
                <a:lnTo>
                  <a:pt x="54" y="465"/>
                </a:lnTo>
                <a:lnTo>
                  <a:pt x="54" y="467"/>
                </a:lnTo>
                <a:lnTo>
                  <a:pt x="54" y="467"/>
                </a:lnTo>
                <a:lnTo>
                  <a:pt x="54" y="467"/>
                </a:lnTo>
                <a:lnTo>
                  <a:pt x="55" y="485"/>
                </a:lnTo>
                <a:lnTo>
                  <a:pt x="55" y="485"/>
                </a:lnTo>
                <a:close/>
                <a:moveTo>
                  <a:pt x="11" y="485"/>
                </a:moveTo>
                <a:lnTo>
                  <a:pt x="11" y="485"/>
                </a:lnTo>
                <a:lnTo>
                  <a:pt x="9" y="478"/>
                </a:lnTo>
                <a:lnTo>
                  <a:pt x="11" y="471"/>
                </a:lnTo>
                <a:lnTo>
                  <a:pt x="11" y="471"/>
                </a:lnTo>
                <a:lnTo>
                  <a:pt x="11" y="485"/>
                </a:lnTo>
                <a:lnTo>
                  <a:pt x="11" y="485"/>
                </a:lnTo>
                <a:close/>
                <a:moveTo>
                  <a:pt x="13" y="480"/>
                </a:moveTo>
                <a:lnTo>
                  <a:pt x="13" y="480"/>
                </a:lnTo>
                <a:lnTo>
                  <a:pt x="11" y="474"/>
                </a:lnTo>
                <a:lnTo>
                  <a:pt x="11" y="474"/>
                </a:lnTo>
                <a:lnTo>
                  <a:pt x="13" y="480"/>
                </a:lnTo>
                <a:lnTo>
                  <a:pt x="13" y="480"/>
                </a:lnTo>
                <a:close/>
                <a:moveTo>
                  <a:pt x="11" y="474"/>
                </a:moveTo>
                <a:lnTo>
                  <a:pt x="11" y="474"/>
                </a:lnTo>
                <a:lnTo>
                  <a:pt x="11" y="467"/>
                </a:lnTo>
                <a:lnTo>
                  <a:pt x="11" y="458"/>
                </a:lnTo>
                <a:lnTo>
                  <a:pt x="11" y="458"/>
                </a:lnTo>
                <a:lnTo>
                  <a:pt x="11" y="463"/>
                </a:lnTo>
                <a:lnTo>
                  <a:pt x="11" y="465"/>
                </a:lnTo>
                <a:lnTo>
                  <a:pt x="11" y="467"/>
                </a:lnTo>
                <a:lnTo>
                  <a:pt x="11" y="467"/>
                </a:lnTo>
                <a:lnTo>
                  <a:pt x="11" y="467"/>
                </a:lnTo>
                <a:lnTo>
                  <a:pt x="13" y="469"/>
                </a:lnTo>
                <a:lnTo>
                  <a:pt x="13" y="469"/>
                </a:lnTo>
                <a:lnTo>
                  <a:pt x="13" y="472"/>
                </a:lnTo>
                <a:lnTo>
                  <a:pt x="13" y="472"/>
                </a:lnTo>
                <a:lnTo>
                  <a:pt x="11" y="471"/>
                </a:lnTo>
                <a:lnTo>
                  <a:pt x="11" y="474"/>
                </a:lnTo>
                <a:lnTo>
                  <a:pt x="11" y="474"/>
                </a:lnTo>
                <a:close/>
                <a:moveTo>
                  <a:pt x="103" y="447"/>
                </a:moveTo>
                <a:lnTo>
                  <a:pt x="103" y="447"/>
                </a:lnTo>
                <a:lnTo>
                  <a:pt x="101" y="447"/>
                </a:lnTo>
                <a:lnTo>
                  <a:pt x="101" y="443"/>
                </a:lnTo>
                <a:lnTo>
                  <a:pt x="101" y="443"/>
                </a:lnTo>
                <a:lnTo>
                  <a:pt x="103" y="445"/>
                </a:lnTo>
                <a:lnTo>
                  <a:pt x="103" y="447"/>
                </a:lnTo>
                <a:lnTo>
                  <a:pt x="103" y="447"/>
                </a:lnTo>
                <a:close/>
                <a:moveTo>
                  <a:pt x="11" y="447"/>
                </a:moveTo>
                <a:lnTo>
                  <a:pt x="11" y="447"/>
                </a:lnTo>
                <a:lnTo>
                  <a:pt x="15" y="414"/>
                </a:lnTo>
                <a:lnTo>
                  <a:pt x="15" y="414"/>
                </a:lnTo>
                <a:lnTo>
                  <a:pt x="13" y="415"/>
                </a:lnTo>
                <a:lnTo>
                  <a:pt x="13" y="421"/>
                </a:lnTo>
                <a:lnTo>
                  <a:pt x="13" y="421"/>
                </a:lnTo>
                <a:lnTo>
                  <a:pt x="13" y="417"/>
                </a:lnTo>
                <a:lnTo>
                  <a:pt x="13" y="410"/>
                </a:lnTo>
                <a:lnTo>
                  <a:pt x="13" y="410"/>
                </a:lnTo>
                <a:lnTo>
                  <a:pt x="13" y="410"/>
                </a:lnTo>
                <a:lnTo>
                  <a:pt x="15" y="410"/>
                </a:lnTo>
                <a:lnTo>
                  <a:pt x="15" y="412"/>
                </a:lnTo>
                <a:lnTo>
                  <a:pt x="15" y="410"/>
                </a:lnTo>
                <a:lnTo>
                  <a:pt x="15" y="410"/>
                </a:lnTo>
                <a:lnTo>
                  <a:pt x="11" y="447"/>
                </a:lnTo>
                <a:lnTo>
                  <a:pt x="11" y="447"/>
                </a:lnTo>
                <a:close/>
                <a:moveTo>
                  <a:pt x="59" y="425"/>
                </a:moveTo>
                <a:lnTo>
                  <a:pt x="59" y="425"/>
                </a:lnTo>
                <a:lnTo>
                  <a:pt x="59" y="421"/>
                </a:lnTo>
                <a:lnTo>
                  <a:pt x="59" y="414"/>
                </a:lnTo>
                <a:lnTo>
                  <a:pt x="59" y="414"/>
                </a:lnTo>
                <a:lnTo>
                  <a:pt x="59" y="419"/>
                </a:lnTo>
                <a:lnTo>
                  <a:pt x="59" y="425"/>
                </a:lnTo>
                <a:lnTo>
                  <a:pt x="59" y="425"/>
                </a:lnTo>
                <a:close/>
                <a:moveTo>
                  <a:pt x="59" y="412"/>
                </a:moveTo>
                <a:lnTo>
                  <a:pt x="59" y="412"/>
                </a:lnTo>
                <a:lnTo>
                  <a:pt x="59" y="406"/>
                </a:lnTo>
                <a:lnTo>
                  <a:pt x="59" y="408"/>
                </a:lnTo>
                <a:lnTo>
                  <a:pt x="59" y="408"/>
                </a:lnTo>
                <a:lnTo>
                  <a:pt x="59" y="412"/>
                </a:lnTo>
                <a:lnTo>
                  <a:pt x="59" y="412"/>
                </a:lnTo>
                <a:close/>
                <a:moveTo>
                  <a:pt x="15" y="397"/>
                </a:moveTo>
                <a:lnTo>
                  <a:pt x="15" y="397"/>
                </a:lnTo>
                <a:lnTo>
                  <a:pt x="15" y="393"/>
                </a:lnTo>
                <a:lnTo>
                  <a:pt x="17" y="388"/>
                </a:lnTo>
                <a:lnTo>
                  <a:pt x="17" y="388"/>
                </a:lnTo>
                <a:lnTo>
                  <a:pt x="15" y="397"/>
                </a:lnTo>
                <a:lnTo>
                  <a:pt x="15" y="397"/>
                </a:lnTo>
                <a:close/>
                <a:moveTo>
                  <a:pt x="19" y="388"/>
                </a:moveTo>
                <a:lnTo>
                  <a:pt x="19" y="388"/>
                </a:lnTo>
                <a:lnTo>
                  <a:pt x="19" y="382"/>
                </a:lnTo>
                <a:lnTo>
                  <a:pt x="19" y="382"/>
                </a:lnTo>
                <a:lnTo>
                  <a:pt x="19" y="382"/>
                </a:lnTo>
                <a:lnTo>
                  <a:pt x="19" y="388"/>
                </a:lnTo>
                <a:close/>
                <a:moveTo>
                  <a:pt x="20" y="360"/>
                </a:moveTo>
                <a:lnTo>
                  <a:pt x="20" y="360"/>
                </a:lnTo>
                <a:lnTo>
                  <a:pt x="22" y="356"/>
                </a:lnTo>
                <a:lnTo>
                  <a:pt x="22" y="356"/>
                </a:lnTo>
                <a:lnTo>
                  <a:pt x="22" y="355"/>
                </a:lnTo>
                <a:lnTo>
                  <a:pt x="22" y="355"/>
                </a:lnTo>
                <a:lnTo>
                  <a:pt x="22" y="353"/>
                </a:lnTo>
                <a:lnTo>
                  <a:pt x="22" y="355"/>
                </a:lnTo>
                <a:lnTo>
                  <a:pt x="22" y="355"/>
                </a:lnTo>
                <a:lnTo>
                  <a:pt x="20" y="360"/>
                </a:lnTo>
                <a:lnTo>
                  <a:pt x="20" y="360"/>
                </a:lnTo>
                <a:close/>
                <a:moveTo>
                  <a:pt x="24" y="349"/>
                </a:moveTo>
                <a:lnTo>
                  <a:pt x="24" y="349"/>
                </a:lnTo>
                <a:lnTo>
                  <a:pt x="24" y="349"/>
                </a:lnTo>
                <a:lnTo>
                  <a:pt x="24" y="349"/>
                </a:lnTo>
                <a:lnTo>
                  <a:pt x="24" y="349"/>
                </a:lnTo>
                <a:lnTo>
                  <a:pt x="24" y="344"/>
                </a:lnTo>
                <a:lnTo>
                  <a:pt x="24" y="344"/>
                </a:lnTo>
                <a:lnTo>
                  <a:pt x="24" y="349"/>
                </a:lnTo>
                <a:lnTo>
                  <a:pt x="24" y="349"/>
                </a:lnTo>
                <a:close/>
                <a:moveTo>
                  <a:pt x="30" y="323"/>
                </a:moveTo>
                <a:lnTo>
                  <a:pt x="30" y="323"/>
                </a:lnTo>
                <a:lnTo>
                  <a:pt x="31" y="316"/>
                </a:lnTo>
                <a:lnTo>
                  <a:pt x="31" y="316"/>
                </a:lnTo>
                <a:lnTo>
                  <a:pt x="31" y="318"/>
                </a:lnTo>
                <a:lnTo>
                  <a:pt x="30" y="323"/>
                </a:lnTo>
                <a:lnTo>
                  <a:pt x="30" y="323"/>
                </a:lnTo>
                <a:close/>
                <a:moveTo>
                  <a:pt x="22" y="318"/>
                </a:moveTo>
                <a:lnTo>
                  <a:pt x="22" y="318"/>
                </a:lnTo>
                <a:lnTo>
                  <a:pt x="26" y="312"/>
                </a:lnTo>
                <a:lnTo>
                  <a:pt x="28" y="311"/>
                </a:lnTo>
                <a:lnTo>
                  <a:pt x="28" y="311"/>
                </a:lnTo>
                <a:lnTo>
                  <a:pt x="22" y="318"/>
                </a:lnTo>
                <a:lnTo>
                  <a:pt x="22" y="318"/>
                </a:lnTo>
                <a:close/>
                <a:moveTo>
                  <a:pt x="30" y="318"/>
                </a:moveTo>
                <a:lnTo>
                  <a:pt x="30" y="318"/>
                </a:lnTo>
                <a:lnTo>
                  <a:pt x="31" y="314"/>
                </a:lnTo>
                <a:lnTo>
                  <a:pt x="30" y="316"/>
                </a:lnTo>
                <a:lnTo>
                  <a:pt x="30" y="316"/>
                </a:lnTo>
                <a:lnTo>
                  <a:pt x="31" y="312"/>
                </a:lnTo>
                <a:lnTo>
                  <a:pt x="33" y="305"/>
                </a:lnTo>
                <a:lnTo>
                  <a:pt x="33" y="305"/>
                </a:lnTo>
                <a:lnTo>
                  <a:pt x="30" y="318"/>
                </a:lnTo>
                <a:lnTo>
                  <a:pt x="30" y="318"/>
                </a:lnTo>
                <a:close/>
                <a:moveTo>
                  <a:pt x="125" y="338"/>
                </a:moveTo>
                <a:lnTo>
                  <a:pt x="125" y="338"/>
                </a:lnTo>
                <a:lnTo>
                  <a:pt x="125" y="338"/>
                </a:lnTo>
                <a:lnTo>
                  <a:pt x="125" y="338"/>
                </a:lnTo>
                <a:lnTo>
                  <a:pt x="125" y="338"/>
                </a:lnTo>
                <a:lnTo>
                  <a:pt x="131" y="327"/>
                </a:lnTo>
                <a:lnTo>
                  <a:pt x="131" y="327"/>
                </a:lnTo>
                <a:lnTo>
                  <a:pt x="125" y="338"/>
                </a:lnTo>
                <a:lnTo>
                  <a:pt x="125" y="338"/>
                </a:lnTo>
                <a:close/>
                <a:moveTo>
                  <a:pt x="28" y="309"/>
                </a:moveTo>
                <a:lnTo>
                  <a:pt x="28" y="309"/>
                </a:lnTo>
                <a:lnTo>
                  <a:pt x="28" y="305"/>
                </a:lnTo>
                <a:lnTo>
                  <a:pt x="31" y="301"/>
                </a:lnTo>
                <a:lnTo>
                  <a:pt x="31" y="301"/>
                </a:lnTo>
                <a:lnTo>
                  <a:pt x="28" y="309"/>
                </a:lnTo>
                <a:lnTo>
                  <a:pt x="28" y="309"/>
                </a:lnTo>
                <a:close/>
                <a:moveTo>
                  <a:pt x="33" y="309"/>
                </a:moveTo>
                <a:lnTo>
                  <a:pt x="33" y="309"/>
                </a:lnTo>
                <a:lnTo>
                  <a:pt x="37" y="299"/>
                </a:lnTo>
                <a:lnTo>
                  <a:pt x="37" y="299"/>
                </a:lnTo>
                <a:lnTo>
                  <a:pt x="33" y="309"/>
                </a:lnTo>
                <a:lnTo>
                  <a:pt x="33" y="309"/>
                </a:lnTo>
                <a:close/>
                <a:moveTo>
                  <a:pt x="131" y="325"/>
                </a:moveTo>
                <a:lnTo>
                  <a:pt x="131" y="325"/>
                </a:lnTo>
                <a:lnTo>
                  <a:pt x="131" y="322"/>
                </a:lnTo>
                <a:lnTo>
                  <a:pt x="133" y="320"/>
                </a:lnTo>
                <a:lnTo>
                  <a:pt x="133" y="320"/>
                </a:lnTo>
                <a:lnTo>
                  <a:pt x="131" y="325"/>
                </a:lnTo>
                <a:lnTo>
                  <a:pt x="131" y="325"/>
                </a:lnTo>
                <a:close/>
                <a:moveTo>
                  <a:pt x="39" y="290"/>
                </a:moveTo>
                <a:lnTo>
                  <a:pt x="39" y="290"/>
                </a:lnTo>
                <a:lnTo>
                  <a:pt x="41" y="285"/>
                </a:lnTo>
                <a:lnTo>
                  <a:pt x="41" y="285"/>
                </a:lnTo>
                <a:lnTo>
                  <a:pt x="39" y="290"/>
                </a:lnTo>
                <a:lnTo>
                  <a:pt x="39" y="290"/>
                </a:lnTo>
                <a:close/>
                <a:moveTo>
                  <a:pt x="46" y="268"/>
                </a:moveTo>
                <a:lnTo>
                  <a:pt x="46" y="268"/>
                </a:lnTo>
                <a:lnTo>
                  <a:pt x="54" y="252"/>
                </a:lnTo>
                <a:lnTo>
                  <a:pt x="54" y="252"/>
                </a:lnTo>
                <a:lnTo>
                  <a:pt x="54" y="252"/>
                </a:lnTo>
                <a:lnTo>
                  <a:pt x="55" y="253"/>
                </a:lnTo>
                <a:lnTo>
                  <a:pt x="55" y="253"/>
                </a:lnTo>
                <a:lnTo>
                  <a:pt x="52" y="257"/>
                </a:lnTo>
                <a:lnTo>
                  <a:pt x="50" y="259"/>
                </a:lnTo>
                <a:lnTo>
                  <a:pt x="50" y="259"/>
                </a:lnTo>
                <a:lnTo>
                  <a:pt x="48" y="263"/>
                </a:lnTo>
                <a:lnTo>
                  <a:pt x="46" y="268"/>
                </a:lnTo>
                <a:lnTo>
                  <a:pt x="46" y="268"/>
                </a:lnTo>
                <a:close/>
                <a:moveTo>
                  <a:pt x="46" y="266"/>
                </a:moveTo>
                <a:lnTo>
                  <a:pt x="46" y="266"/>
                </a:lnTo>
                <a:lnTo>
                  <a:pt x="48" y="266"/>
                </a:lnTo>
                <a:lnTo>
                  <a:pt x="46" y="270"/>
                </a:lnTo>
                <a:lnTo>
                  <a:pt x="46" y="270"/>
                </a:lnTo>
                <a:lnTo>
                  <a:pt x="46" y="270"/>
                </a:lnTo>
                <a:lnTo>
                  <a:pt x="46" y="272"/>
                </a:lnTo>
                <a:lnTo>
                  <a:pt x="43" y="276"/>
                </a:lnTo>
                <a:lnTo>
                  <a:pt x="43" y="276"/>
                </a:lnTo>
                <a:lnTo>
                  <a:pt x="46" y="266"/>
                </a:lnTo>
                <a:lnTo>
                  <a:pt x="46" y="266"/>
                </a:lnTo>
                <a:close/>
                <a:moveTo>
                  <a:pt x="48" y="253"/>
                </a:moveTo>
                <a:lnTo>
                  <a:pt x="48" y="253"/>
                </a:lnTo>
                <a:lnTo>
                  <a:pt x="52" y="246"/>
                </a:lnTo>
                <a:lnTo>
                  <a:pt x="52" y="246"/>
                </a:lnTo>
                <a:lnTo>
                  <a:pt x="48" y="253"/>
                </a:lnTo>
                <a:lnTo>
                  <a:pt x="48" y="253"/>
                </a:lnTo>
                <a:close/>
                <a:moveTo>
                  <a:pt x="177" y="250"/>
                </a:moveTo>
                <a:lnTo>
                  <a:pt x="177" y="250"/>
                </a:lnTo>
                <a:lnTo>
                  <a:pt x="177" y="248"/>
                </a:lnTo>
                <a:lnTo>
                  <a:pt x="177" y="248"/>
                </a:lnTo>
                <a:lnTo>
                  <a:pt x="181" y="242"/>
                </a:lnTo>
                <a:lnTo>
                  <a:pt x="181" y="242"/>
                </a:lnTo>
                <a:lnTo>
                  <a:pt x="177" y="250"/>
                </a:lnTo>
                <a:lnTo>
                  <a:pt x="177" y="250"/>
                </a:lnTo>
                <a:close/>
                <a:moveTo>
                  <a:pt x="96" y="185"/>
                </a:moveTo>
                <a:lnTo>
                  <a:pt x="96" y="185"/>
                </a:lnTo>
                <a:lnTo>
                  <a:pt x="98" y="182"/>
                </a:lnTo>
                <a:lnTo>
                  <a:pt x="101" y="178"/>
                </a:lnTo>
                <a:lnTo>
                  <a:pt x="101" y="178"/>
                </a:lnTo>
                <a:lnTo>
                  <a:pt x="109" y="169"/>
                </a:lnTo>
                <a:lnTo>
                  <a:pt x="109" y="169"/>
                </a:lnTo>
                <a:lnTo>
                  <a:pt x="109" y="169"/>
                </a:lnTo>
                <a:lnTo>
                  <a:pt x="96" y="185"/>
                </a:lnTo>
                <a:lnTo>
                  <a:pt x="96" y="185"/>
                </a:lnTo>
                <a:close/>
                <a:moveTo>
                  <a:pt x="186" y="237"/>
                </a:moveTo>
                <a:lnTo>
                  <a:pt x="186" y="237"/>
                </a:lnTo>
                <a:lnTo>
                  <a:pt x="190" y="233"/>
                </a:lnTo>
                <a:lnTo>
                  <a:pt x="190" y="233"/>
                </a:lnTo>
                <a:lnTo>
                  <a:pt x="188" y="235"/>
                </a:lnTo>
                <a:lnTo>
                  <a:pt x="186" y="237"/>
                </a:lnTo>
                <a:lnTo>
                  <a:pt x="186" y="237"/>
                </a:lnTo>
                <a:close/>
                <a:moveTo>
                  <a:pt x="111" y="167"/>
                </a:moveTo>
                <a:lnTo>
                  <a:pt x="111" y="167"/>
                </a:lnTo>
                <a:lnTo>
                  <a:pt x="114" y="162"/>
                </a:lnTo>
                <a:lnTo>
                  <a:pt x="120" y="154"/>
                </a:lnTo>
                <a:lnTo>
                  <a:pt x="120" y="154"/>
                </a:lnTo>
                <a:lnTo>
                  <a:pt x="125" y="149"/>
                </a:lnTo>
                <a:lnTo>
                  <a:pt x="131" y="141"/>
                </a:lnTo>
                <a:lnTo>
                  <a:pt x="131" y="141"/>
                </a:lnTo>
                <a:lnTo>
                  <a:pt x="127" y="147"/>
                </a:lnTo>
                <a:lnTo>
                  <a:pt x="123" y="152"/>
                </a:lnTo>
                <a:lnTo>
                  <a:pt x="123" y="152"/>
                </a:lnTo>
                <a:lnTo>
                  <a:pt x="111" y="167"/>
                </a:lnTo>
                <a:lnTo>
                  <a:pt x="111" y="167"/>
                </a:lnTo>
                <a:close/>
                <a:moveTo>
                  <a:pt x="114" y="167"/>
                </a:moveTo>
                <a:lnTo>
                  <a:pt x="114" y="167"/>
                </a:lnTo>
                <a:lnTo>
                  <a:pt x="118" y="162"/>
                </a:lnTo>
                <a:lnTo>
                  <a:pt x="118" y="162"/>
                </a:lnTo>
                <a:lnTo>
                  <a:pt x="114" y="167"/>
                </a:lnTo>
                <a:lnTo>
                  <a:pt x="114" y="167"/>
                </a:lnTo>
                <a:lnTo>
                  <a:pt x="114" y="167"/>
                </a:lnTo>
                <a:lnTo>
                  <a:pt x="114" y="167"/>
                </a:lnTo>
                <a:close/>
                <a:moveTo>
                  <a:pt x="120" y="160"/>
                </a:moveTo>
                <a:lnTo>
                  <a:pt x="120" y="160"/>
                </a:lnTo>
                <a:lnTo>
                  <a:pt x="122" y="158"/>
                </a:lnTo>
                <a:lnTo>
                  <a:pt x="127" y="152"/>
                </a:lnTo>
                <a:lnTo>
                  <a:pt x="127" y="152"/>
                </a:lnTo>
                <a:lnTo>
                  <a:pt x="127" y="152"/>
                </a:lnTo>
                <a:lnTo>
                  <a:pt x="127" y="152"/>
                </a:lnTo>
                <a:lnTo>
                  <a:pt x="120" y="160"/>
                </a:lnTo>
                <a:lnTo>
                  <a:pt x="120" y="160"/>
                </a:lnTo>
                <a:close/>
                <a:moveTo>
                  <a:pt x="208" y="219"/>
                </a:moveTo>
                <a:lnTo>
                  <a:pt x="208" y="219"/>
                </a:lnTo>
                <a:lnTo>
                  <a:pt x="214" y="215"/>
                </a:lnTo>
                <a:lnTo>
                  <a:pt x="214" y="215"/>
                </a:lnTo>
                <a:lnTo>
                  <a:pt x="212" y="217"/>
                </a:lnTo>
                <a:lnTo>
                  <a:pt x="208" y="219"/>
                </a:lnTo>
                <a:lnTo>
                  <a:pt x="208" y="219"/>
                </a:lnTo>
                <a:close/>
                <a:moveTo>
                  <a:pt x="123" y="149"/>
                </a:moveTo>
                <a:lnTo>
                  <a:pt x="123" y="149"/>
                </a:lnTo>
                <a:lnTo>
                  <a:pt x="127" y="143"/>
                </a:lnTo>
                <a:lnTo>
                  <a:pt x="127" y="143"/>
                </a:lnTo>
                <a:lnTo>
                  <a:pt x="127" y="143"/>
                </a:lnTo>
                <a:lnTo>
                  <a:pt x="127" y="143"/>
                </a:lnTo>
                <a:lnTo>
                  <a:pt x="131" y="141"/>
                </a:lnTo>
                <a:lnTo>
                  <a:pt x="131" y="141"/>
                </a:lnTo>
                <a:lnTo>
                  <a:pt x="127" y="143"/>
                </a:lnTo>
                <a:lnTo>
                  <a:pt x="123" y="149"/>
                </a:lnTo>
                <a:lnTo>
                  <a:pt x="123" y="149"/>
                </a:lnTo>
                <a:close/>
                <a:moveTo>
                  <a:pt x="129" y="145"/>
                </a:moveTo>
                <a:lnTo>
                  <a:pt x="129" y="145"/>
                </a:lnTo>
                <a:lnTo>
                  <a:pt x="133" y="141"/>
                </a:lnTo>
                <a:lnTo>
                  <a:pt x="133" y="141"/>
                </a:lnTo>
                <a:lnTo>
                  <a:pt x="129" y="145"/>
                </a:lnTo>
                <a:lnTo>
                  <a:pt x="129" y="145"/>
                </a:lnTo>
                <a:close/>
                <a:moveTo>
                  <a:pt x="215" y="213"/>
                </a:moveTo>
                <a:lnTo>
                  <a:pt x="215" y="213"/>
                </a:lnTo>
                <a:lnTo>
                  <a:pt x="217" y="209"/>
                </a:lnTo>
                <a:lnTo>
                  <a:pt x="217" y="209"/>
                </a:lnTo>
                <a:lnTo>
                  <a:pt x="215" y="213"/>
                </a:lnTo>
                <a:lnTo>
                  <a:pt x="215" y="213"/>
                </a:lnTo>
                <a:close/>
                <a:moveTo>
                  <a:pt x="214" y="209"/>
                </a:moveTo>
                <a:lnTo>
                  <a:pt x="214" y="209"/>
                </a:lnTo>
                <a:lnTo>
                  <a:pt x="217" y="206"/>
                </a:lnTo>
                <a:lnTo>
                  <a:pt x="217" y="206"/>
                </a:lnTo>
                <a:lnTo>
                  <a:pt x="215" y="207"/>
                </a:lnTo>
                <a:lnTo>
                  <a:pt x="214" y="209"/>
                </a:lnTo>
                <a:lnTo>
                  <a:pt x="214" y="209"/>
                </a:lnTo>
                <a:close/>
                <a:moveTo>
                  <a:pt x="219" y="204"/>
                </a:moveTo>
                <a:lnTo>
                  <a:pt x="219" y="204"/>
                </a:lnTo>
                <a:lnTo>
                  <a:pt x="223" y="200"/>
                </a:lnTo>
                <a:lnTo>
                  <a:pt x="223" y="200"/>
                </a:lnTo>
                <a:lnTo>
                  <a:pt x="219" y="204"/>
                </a:lnTo>
                <a:lnTo>
                  <a:pt x="219" y="204"/>
                </a:lnTo>
                <a:close/>
                <a:moveTo>
                  <a:pt x="225" y="198"/>
                </a:moveTo>
                <a:lnTo>
                  <a:pt x="225" y="198"/>
                </a:lnTo>
                <a:lnTo>
                  <a:pt x="225" y="198"/>
                </a:lnTo>
                <a:lnTo>
                  <a:pt x="225" y="198"/>
                </a:lnTo>
                <a:lnTo>
                  <a:pt x="225" y="198"/>
                </a:lnTo>
                <a:lnTo>
                  <a:pt x="225" y="198"/>
                </a:lnTo>
                <a:lnTo>
                  <a:pt x="223" y="200"/>
                </a:lnTo>
                <a:lnTo>
                  <a:pt x="223" y="200"/>
                </a:lnTo>
                <a:lnTo>
                  <a:pt x="226" y="196"/>
                </a:lnTo>
                <a:lnTo>
                  <a:pt x="226" y="196"/>
                </a:lnTo>
                <a:lnTo>
                  <a:pt x="228" y="195"/>
                </a:lnTo>
                <a:lnTo>
                  <a:pt x="228" y="195"/>
                </a:lnTo>
                <a:lnTo>
                  <a:pt x="225" y="198"/>
                </a:lnTo>
                <a:lnTo>
                  <a:pt x="225" y="198"/>
                </a:lnTo>
                <a:close/>
                <a:moveTo>
                  <a:pt x="151" y="119"/>
                </a:moveTo>
                <a:lnTo>
                  <a:pt x="151" y="119"/>
                </a:lnTo>
                <a:lnTo>
                  <a:pt x="155" y="117"/>
                </a:lnTo>
                <a:lnTo>
                  <a:pt x="155" y="117"/>
                </a:lnTo>
                <a:lnTo>
                  <a:pt x="155" y="117"/>
                </a:lnTo>
                <a:lnTo>
                  <a:pt x="155" y="117"/>
                </a:lnTo>
                <a:lnTo>
                  <a:pt x="155" y="117"/>
                </a:lnTo>
                <a:lnTo>
                  <a:pt x="149" y="121"/>
                </a:lnTo>
                <a:lnTo>
                  <a:pt x="149" y="121"/>
                </a:lnTo>
                <a:lnTo>
                  <a:pt x="155" y="116"/>
                </a:lnTo>
                <a:lnTo>
                  <a:pt x="155" y="116"/>
                </a:lnTo>
                <a:lnTo>
                  <a:pt x="151" y="119"/>
                </a:lnTo>
                <a:lnTo>
                  <a:pt x="151" y="119"/>
                </a:lnTo>
                <a:close/>
                <a:moveTo>
                  <a:pt x="234" y="196"/>
                </a:moveTo>
                <a:lnTo>
                  <a:pt x="234" y="196"/>
                </a:lnTo>
                <a:lnTo>
                  <a:pt x="236" y="195"/>
                </a:lnTo>
                <a:lnTo>
                  <a:pt x="238" y="195"/>
                </a:lnTo>
                <a:lnTo>
                  <a:pt x="238" y="195"/>
                </a:lnTo>
                <a:lnTo>
                  <a:pt x="234" y="196"/>
                </a:lnTo>
                <a:lnTo>
                  <a:pt x="234" y="196"/>
                </a:lnTo>
                <a:close/>
                <a:moveTo>
                  <a:pt x="232" y="193"/>
                </a:moveTo>
                <a:lnTo>
                  <a:pt x="232" y="193"/>
                </a:lnTo>
                <a:lnTo>
                  <a:pt x="232" y="193"/>
                </a:lnTo>
                <a:lnTo>
                  <a:pt x="232" y="191"/>
                </a:lnTo>
                <a:lnTo>
                  <a:pt x="232" y="191"/>
                </a:lnTo>
                <a:lnTo>
                  <a:pt x="236" y="191"/>
                </a:lnTo>
                <a:lnTo>
                  <a:pt x="236" y="191"/>
                </a:lnTo>
                <a:lnTo>
                  <a:pt x="232" y="193"/>
                </a:lnTo>
                <a:lnTo>
                  <a:pt x="232" y="193"/>
                </a:lnTo>
                <a:close/>
                <a:moveTo>
                  <a:pt x="168" y="108"/>
                </a:moveTo>
                <a:lnTo>
                  <a:pt x="168" y="108"/>
                </a:lnTo>
                <a:lnTo>
                  <a:pt x="168" y="106"/>
                </a:lnTo>
                <a:lnTo>
                  <a:pt x="168" y="106"/>
                </a:lnTo>
                <a:lnTo>
                  <a:pt x="169" y="106"/>
                </a:lnTo>
                <a:lnTo>
                  <a:pt x="169" y="106"/>
                </a:lnTo>
                <a:lnTo>
                  <a:pt x="171" y="104"/>
                </a:lnTo>
                <a:lnTo>
                  <a:pt x="171" y="104"/>
                </a:lnTo>
                <a:lnTo>
                  <a:pt x="169" y="106"/>
                </a:lnTo>
                <a:lnTo>
                  <a:pt x="169" y="106"/>
                </a:lnTo>
                <a:lnTo>
                  <a:pt x="168" y="108"/>
                </a:lnTo>
                <a:lnTo>
                  <a:pt x="168" y="108"/>
                </a:lnTo>
                <a:close/>
                <a:moveTo>
                  <a:pt x="173" y="101"/>
                </a:moveTo>
                <a:lnTo>
                  <a:pt x="173" y="101"/>
                </a:lnTo>
                <a:lnTo>
                  <a:pt x="173" y="103"/>
                </a:lnTo>
                <a:lnTo>
                  <a:pt x="173" y="103"/>
                </a:lnTo>
                <a:lnTo>
                  <a:pt x="173" y="103"/>
                </a:lnTo>
                <a:lnTo>
                  <a:pt x="171" y="104"/>
                </a:lnTo>
                <a:lnTo>
                  <a:pt x="173" y="101"/>
                </a:lnTo>
                <a:lnTo>
                  <a:pt x="173" y="101"/>
                </a:lnTo>
                <a:close/>
                <a:moveTo>
                  <a:pt x="250" y="180"/>
                </a:moveTo>
                <a:lnTo>
                  <a:pt x="250" y="180"/>
                </a:lnTo>
                <a:lnTo>
                  <a:pt x="250" y="180"/>
                </a:lnTo>
                <a:lnTo>
                  <a:pt x="250" y="180"/>
                </a:lnTo>
                <a:lnTo>
                  <a:pt x="254" y="178"/>
                </a:lnTo>
                <a:lnTo>
                  <a:pt x="254" y="178"/>
                </a:lnTo>
                <a:lnTo>
                  <a:pt x="256" y="176"/>
                </a:lnTo>
                <a:lnTo>
                  <a:pt x="256" y="176"/>
                </a:lnTo>
                <a:lnTo>
                  <a:pt x="250" y="180"/>
                </a:lnTo>
                <a:lnTo>
                  <a:pt x="250" y="180"/>
                </a:lnTo>
                <a:close/>
                <a:moveTo>
                  <a:pt x="193" y="95"/>
                </a:moveTo>
                <a:lnTo>
                  <a:pt x="193" y="95"/>
                </a:lnTo>
                <a:lnTo>
                  <a:pt x="208" y="84"/>
                </a:lnTo>
                <a:lnTo>
                  <a:pt x="223" y="73"/>
                </a:lnTo>
                <a:lnTo>
                  <a:pt x="223" y="73"/>
                </a:lnTo>
                <a:lnTo>
                  <a:pt x="212" y="82"/>
                </a:lnTo>
                <a:lnTo>
                  <a:pt x="193" y="95"/>
                </a:lnTo>
                <a:lnTo>
                  <a:pt x="193" y="95"/>
                </a:lnTo>
                <a:close/>
                <a:moveTo>
                  <a:pt x="203" y="86"/>
                </a:moveTo>
                <a:lnTo>
                  <a:pt x="203" y="86"/>
                </a:lnTo>
                <a:lnTo>
                  <a:pt x="203" y="86"/>
                </a:lnTo>
                <a:lnTo>
                  <a:pt x="208" y="82"/>
                </a:lnTo>
                <a:lnTo>
                  <a:pt x="208" y="82"/>
                </a:lnTo>
                <a:lnTo>
                  <a:pt x="203" y="86"/>
                </a:lnTo>
                <a:lnTo>
                  <a:pt x="203" y="86"/>
                </a:lnTo>
                <a:close/>
                <a:moveTo>
                  <a:pt x="208" y="82"/>
                </a:moveTo>
                <a:lnTo>
                  <a:pt x="208" y="81"/>
                </a:lnTo>
                <a:lnTo>
                  <a:pt x="208" y="81"/>
                </a:lnTo>
                <a:lnTo>
                  <a:pt x="212" y="79"/>
                </a:lnTo>
                <a:lnTo>
                  <a:pt x="208" y="82"/>
                </a:lnTo>
                <a:close/>
                <a:moveTo>
                  <a:pt x="212" y="75"/>
                </a:moveTo>
                <a:lnTo>
                  <a:pt x="212" y="75"/>
                </a:lnTo>
                <a:lnTo>
                  <a:pt x="212" y="75"/>
                </a:lnTo>
                <a:lnTo>
                  <a:pt x="212" y="75"/>
                </a:lnTo>
                <a:lnTo>
                  <a:pt x="214" y="73"/>
                </a:lnTo>
                <a:lnTo>
                  <a:pt x="215" y="73"/>
                </a:lnTo>
                <a:lnTo>
                  <a:pt x="215" y="73"/>
                </a:lnTo>
                <a:lnTo>
                  <a:pt x="212" y="75"/>
                </a:lnTo>
                <a:lnTo>
                  <a:pt x="212" y="75"/>
                </a:lnTo>
                <a:lnTo>
                  <a:pt x="212" y="75"/>
                </a:lnTo>
                <a:lnTo>
                  <a:pt x="212" y="75"/>
                </a:lnTo>
                <a:close/>
                <a:moveTo>
                  <a:pt x="232" y="68"/>
                </a:moveTo>
                <a:lnTo>
                  <a:pt x="232" y="68"/>
                </a:lnTo>
                <a:lnTo>
                  <a:pt x="239" y="62"/>
                </a:lnTo>
                <a:lnTo>
                  <a:pt x="239" y="62"/>
                </a:lnTo>
                <a:lnTo>
                  <a:pt x="238" y="66"/>
                </a:lnTo>
                <a:lnTo>
                  <a:pt x="232" y="68"/>
                </a:lnTo>
                <a:lnTo>
                  <a:pt x="232" y="68"/>
                </a:lnTo>
                <a:close/>
                <a:moveTo>
                  <a:pt x="324" y="145"/>
                </a:moveTo>
                <a:lnTo>
                  <a:pt x="324" y="145"/>
                </a:lnTo>
                <a:lnTo>
                  <a:pt x="330" y="143"/>
                </a:lnTo>
                <a:lnTo>
                  <a:pt x="330" y="143"/>
                </a:lnTo>
                <a:lnTo>
                  <a:pt x="324" y="145"/>
                </a:lnTo>
                <a:lnTo>
                  <a:pt x="324" y="145"/>
                </a:lnTo>
                <a:close/>
                <a:moveTo>
                  <a:pt x="377" y="16"/>
                </a:moveTo>
                <a:lnTo>
                  <a:pt x="377" y="16"/>
                </a:lnTo>
                <a:lnTo>
                  <a:pt x="383" y="16"/>
                </a:lnTo>
                <a:lnTo>
                  <a:pt x="381" y="16"/>
                </a:lnTo>
                <a:lnTo>
                  <a:pt x="368" y="20"/>
                </a:lnTo>
                <a:lnTo>
                  <a:pt x="368" y="20"/>
                </a:lnTo>
                <a:lnTo>
                  <a:pt x="374" y="20"/>
                </a:lnTo>
                <a:lnTo>
                  <a:pt x="374" y="20"/>
                </a:lnTo>
                <a:lnTo>
                  <a:pt x="372" y="20"/>
                </a:lnTo>
                <a:lnTo>
                  <a:pt x="368" y="22"/>
                </a:lnTo>
                <a:lnTo>
                  <a:pt x="368" y="22"/>
                </a:lnTo>
                <a:lnTo>
                  <a:pt x="368" y="22"/>
                </a:lnTo>
                <a:lnTo>
                  <a:pt x="368" y="20"/>
                </a:lnTo>
                <a:lnTo>
                  <a:pt x="368" y="20"/>
                </a:lnTo>
                <a:lnTo>
                  <a:pt x="344" y="27"/>
                </a:lnTo>
                <a:lnTo>
                  <a:pt x="344" y="27"/>
                </a:lnTo>
                <a:lnTo>
                  <a:pt x="337" y="27"/>
                </a:lnTo>
                <a:lnTo>
                  <a:pt x="337" y="27"/>
                </a:lnTo>
                <a:lnTo>
                  <a:pt x="337" y="29"/>
                </a:lnTo>
                <a:lnTo>
                  <a:pt x="337" y="29"/>
                </a:lnTo>
                <a:lnTo>
                  <a:pt x="339" y="29"/>
                </a:lnTo>
                <a:lnTo>
                  <a:pt x="337" y="29"/>
                </a:lnTo>
                <a:lnTo>
                  <a:pt x="337" y="29"/>
                </a:lnTo>
                <a:lnTo>
                  <a:pt x="322" y="33"/>
                </a:lnTo>
                <a:lnTo>
                  <a:pt x="322" y="33"/>
                </a:lnTo>
                <a:lnTo>
                  <a:pt x="326" y="33"/>
                </a:lnTo>
                <a:lnTo>
                  <a:pt x="328" y="33"/>
                </a:lnTo>
                <a:lnTo>
                  <a:pt x="328" y="33"/>
                </a:lnTo>
                <a:lnTo>
                  <a:pt x="315" y="36"/>
                </a:lnTo>
                <a:lnTo>
                  <a:pt x="315" y="36"/>
                </a:lnTo>
                <a:lnTo>
                  <a:pt x="317" y="35"/>
                </a:lnTo>
                <a:lnTo>
                  <a:pt x="317" y="35"/>
                </a:lnTo>
                <a:lnTo>
                  <a:pt x="313" y="36"/>
                </a:lnTo>
                <a:lnTo>
                  <a:pt x="313" y="36"/>
                </a:lnTo>
                <a:lnTo>
                  <a:pt x="313" y="36"/>
                </a:lnTo>
                <a:lnTo>
                  <a:pt x="304" y="40"/>
                </a:lnTo>
                <a:lnTo>
                  <a:pt x="304" y="40"/>
                </a:lnTo>
                <a:lnTo>
                  <a:pt x="309" y="36"/>
                </a:lnTo>
                <a:lnTo>
                  <a:pt x="318" y="33"/>
                </a:lnTo>
                <a:lnTo>
                  <a:pt x="335" y="27"/>
                </a:lnTo>
                <a:lnTo>
                  <a:pt x="335" y="27"/>
                </a:lnTo>
                <a:lnTo>
                  <a:pt x="374" y="18"/>
                </a:lnTo>
                <a:lnTo>
                  <a:pt x="374" y="18"/>
                </a:lnTo>
                <a:lnTo>
                  <a:pt x="370" y="18"/>
                </a:lnTo>
                <a:lnTo>
                  <a:pt x="370" y="18"/>
                </a:lnTo>
                <a:lnTo>
                  <a:pt x="376" y="18"/>
                </a:lnTo>
                <a:lnTo>
                  <a:pt x="376" y="18"/>
                </a:lnTo>
                <a:lnTo>
                  <a:pt x="379" y="16"/>
                </a:lnTo>
                <a:lnTo>
                  <a:pt x="377" y="16"/>
                </a:lnTo>
                <a:lnTo>
                  <a:pt x="377" y="16"/>
                </a:lnTo>
                <a:close/>
                <a:moveTo>
                  <a:pt x="355" y="139"/>
                </a:moveTo>
                <a:lnTo>
                  <a:pt x="355" y="139"/>
                </a:lnTo>
                <a:lnTo>
                  <a:pt x="359" y="138"/>
                </a:lnTo>
                <a:lnTo>
                  <a:pt x="359" y="138"/>
                </a:lnTo>
                <a:lnTo>
                  <a:pt x="355" y="139"/>
                </a:lnTo>
                <a:lnTo>
                  <a:pt x="355" y="139"/>
                </a:lnTo>
                <a:close/>
                <a:moveTo>
                  <a:pt x="357" y="139"/>
                </a:moveTo>
                <a:lnTo>
                  <a:pt x="357" y="139"/>
                </a:lnTo>
                <a:lnTo>
                  <a:pt x="359" y="139"/>
                </a:lnTo>
                <a:lnTo>
                  <a:pt x="361" y="139"/>
                </a:lnTo>
                <a:lnTo>
                  <a:pt x="357" y="139"/>
                </a:lnTo>
                <a:close/>
                <a:moveTo>
                  <a:pt x="352" y="125"/>
                </a:moveTo>
                <a:lnTo>
                  <a:pt x="352" y="125"/>
                </a:lnTo>
                <a:lnTo>
                  <a:pt x="357" y="123"/>
                </a:lnTo>
                <a:lnTo>
                  <a:pt x="359" y="123"/>
                </a:lnTo>
                <a:lnTo>
                  <a:pt x="359" y="123"/>
                </a:lnTo>
                <a:lnTo>
                  <a:pt x="359" y="123"/>
                </a:lnTo>
                <a:lnTo>
                  <a:pt x="352" y="125"/>
                </a:lnTo>
                <a:lnTo>
                  <a:pt x="352" y="125"/>
                </a:lnTo>
                <a:close/>
                <a:moveTo>
                  <a:pt x="361" y="138"/>
                </a:moveTo>
                <a:lnTo>
                  <a:pt x="361" y="138"/>
                </a:lnTo>
                <a:lnTo>
                  <a:pt x="368" y="134"/>
                </a:lnTo>
                <a:lnTo>
                  <a:pt x="377" y="132"/>
                </a:lnTo>
                <a:lnTo>
                  <a:pt x="377" y="132"/>
                </a:lnTo>
                <a:lnTo>
                  <a:pt x="374" y="134"/>
                </a:lnTo>
                <a:lnTo>
                  <a:pt x="374" y="134"/>
                </a:lnTo>
                <a:lnTo>
                  <a:pt x="364" y="136"/>
                </a:lnTo>
                <a:lnTo>
                  <a:pt x="364" y="136"/>
                </a:lnTo>
                <a:lnTo>
                  <a:pt x="361" y="138"/>
                </a:lnTo>
                <a:lnTo>
                  <a:pt x="361" y="138"/>
                </a:lnTo>
                <a:close/>
                <a:moveTo>
                  <a:pt x="326" y="35"/>
                </a:moveTo>
                <a:lnTo>
                  <a:pt x="326" y="35"/>
                </a:lnTo>
                <a:lnTo>
                  <a:pt x="333" y="33"/>
                </a:lnTo>
                <a:lnTo>
                  <a:pt x="333" y="33"/>
                </a:lnTo>
                <a:lnTo>
                  <a:pt x="331" y="33"/>
                </a:lnTo>
                <a:lnTo>
                  <a:pt x="326" y="35"/>
                </a:lnTo>
                <a:lnTo>
                  <a:pt x="326" y="35"/>
                </a:lnTo>
                <a:close/>
                <a:moveTo>
                  <a:pt x="364" y="127"/>
                </a:moveTo>
                <a:lnTo>
                  <a:pt x="364" y="127"/>
                </a:lnTo>
                <a:lnTo>
                  <a:pt x="364" y="125"/>
                </a:lnTo>
                <a:lnTo>
                  <a:pt x="364" y="125"/>
                </a:lnTo>
                <a:lnTo>
                  <a:pt x="368" y="125"/>
                </a:lnTo>
                <a:lnTo>
                  <a:pt x="368" y="125"/>
                </a:lnTo>
                <a:lnTo>
                  <a:pt x="364" y="127"/>
                </a:lnTo>
                <a:lnTo>
                  <a:pt x="364" y="127"/>
                </a:lnTo>
                <a:close/>
                <a:moveTo>
                  <a:pt x="366" y="125"/>
                </a:moveTo>
                <a:lnTo>
                  <a:pt x="364" y="123"/>
                </a:lnTo>
                <a:lnTo>
                  <a:pt x="364" y="123"/>
                </a:lnTo>
                <a:lnTo>
                  <a:pt x="370" y="121"/>
                </a:lnTo>
                <a:lnTo>
                  <a:pt x="377" y="121"/>
                </a:lnTo>
                <a:lnTo>
                  <a:pt x="377" y="121"/>
                </a:lnTo>
                <a:lnTo>
                  <a:pt x="366" y="125"/>
                </a:lnTo>
                <a:lnTo>
                  <a:pt x="366" y="125"/>
                </a:lnTo>
                <a:close/>
                <a:moveTo>
                  <a:pt x="376" y="121"/>
                </a:moveTo>
                <a:lnTo>
                  <a:pt x="376" y="121"/>
                </a:lnTo>
                <a:lnTo>
                  <a:pt x="387" y="117"/>
                </a:lnTo>
                <a:lnTo>
                  <a:pt x="398" y="116"/>
                </a:lnTo>
                <a:lnTo>
                  <a:pt x="398" y="116"/>
                </a:lnTo>
                <a:lnTo>
                  <a:pt x="398" y="117"/>
                </a:lnTo>
                <a:lnTo>
                  <a:pt x="398" y="117"/>
                </a:lnTo>
                <a:lnTo>
                  <a:pt x="388" y="117"/>
                </a:lnTo>
                <a:lnTo>
                  <a:pt x="383" y="119"/>
                </a:lnTo>
                <a:lnTo>
                  <a:pt x="383" y="119"/>
                </a:lnTo>
                <a:lnTo>
                  <a:pt x="381" y="119"/>
                </a:lnTo>
                <a:lnTo>
                  <a:pt x="381" y="119"/>
                </a:lnTo>
                <a:lnTo>
                  <a:pt x="381" y="119"/>
                </a:lnTo>
                <a:lnTo>
                  <a:pt x="381" y="121"/>
                </a:lnTo>
                <a:lnTo>
                  <a:pt x="381" y="121"/>
                </a:lnTo>
                <a:lnTo>
                  <a:pt x="376" y="121"/>
                </a:lnTo>
                <a:lnTo>
                  <a:pt x="376" y="121"/>
                </a:lnTo>
                <a:close/>
                <a:moveTo>
                  <a:pt x="348" y="31"/>
                </a:moveTo>
                <a:lnTo>
                  <a:pt x="348" y="31"/>
                </a:lnTo>
                <a:lnTo>
                  <a:pt x="350" y="29"/>
                </a:lnTo>
                <a:lnTo>
                  <a:pt x="355" y="27"/>
                </a:lnTo>
                <a:lnTo>
                  <a:pt x="355" y="27"/>
                </a:lnTo>
                <a:lnTo>
                  <a:pt x="348" y="31"/>
                </a:lnTo>
                <a:lnTo>
                  <a:pt x="348" y="31"/>
                </a:lnTo>
                <a:close/>
                <a:moveTo>
                  <a:pt x="361" y="33"/>
                </a:moveTo>
                <a:lnTo>
                  <a:pt x="361" y="33"/>
                </a:lnTo>
                <a:lnTo>
                  <a:pt x="383" y="27"/>
                </a:lnTo>
                <a:lnTo>
                  <a:pt x="405" y="24"/>
                </a:lnTo>
                <a:lnTo>
                  <a:pt x="405" y="24"/>
                </a:lnTo>
                <a:lnTo>
                  <a:pt x="405" y="24"/>
                </a:lnTo>
                <a:lnTo>
                  <a:pt x="405" y="24"/>
                </a:lnTo>
                <a:lnTo>
                  <a:pt x="401" y="24"/>
                </a:lnTo>
                <a:lnTo>
                  <a:pt x="401" y="24"/>
                </a:lnTo>
                <a:lnTo>
                  <a:pt x="407" y="24"/>
                </a:lnTo>
                <a:lnTo>
                  <a:pt x="407" y="24"/>
                </a:lnTo>
                <a:lnTo>
                  <a:pt x="407" y="24"/>
                </a:lnTo>
                <a:lnTo>
                  <a:pt x="407" y="24"/>
                </a:lnTo>
                <a:lnTo>
                  <a:pt x="414" y="24"/>
                </a:lnTo>
                <a:lnTo>
                  <a:pt x="414" y="24"/>
                </a:lnTo>
                <a:lnTo>
                  <a:pt x="390" y="27"/>
                </a:lnTo>
                <a:lnTo>
                  <a:pt x="363" y="33"/>
                </a:lnTo>
                <a:lnTo>
                  <a:pt x="363" y="33"/>
                </a:lnTo>
                <a:lnTo>
                  <a:pt x="361" y="33"/>
                </a:lnTo>
                <a:lnTo>
                  <a:pt x="361" y="33"/>
                </a:lnTo>
                <a:close/>
                <a:moveTo>
                  <a:pt x="359" y="20"/>
                </a:moveTo>
                <a:lnTo>
                  <a:pt x="359" y="20"/>
                </a:lnTo>
                <a:lnTo>
                  <a:pt x="366" y="18"/>
                </a:lnTo>
                <a:lnTo>
                  <a:pt x="366" y="18"/>
                </a:lnTo>
                <a:lnTo>
                  <a:pt x="366" y="18"/>
                </a:lnTo>
                <a:lnTo>
                  <a:pt x="366" y="18"/>
                </a:lnTo>
                <a:lnTo>
                  <a:pt x="359" y="20"/>
                </a:lnTo>
                <a:lnTo>
                  <a:pt x="359" y="20"/>
                </a:lnTo>
                <a:close/>
                <a:moveTo>
                  <a:pt x="399" y="116"/>
                </a:moveTo>
                <a:lnTo>
                  <a:pt x="399" y="116"/>
                </a:lnTo>
                <a:lnTo>
                  <a:pt x="401" y="116"/>
                </a:lnTo>
                <a:lnTo>
                  <a:pt x="407" y="114"/>
                </a:lnTo>
                <a:lnTo>
                  <a:pt x="407" y="114"/>
                </a:lnTo>
                <a:lnTo>
                  <a:pt x="405" y="116"/>
                </a:lnTo>
                <a:lnTo>
                  <a:pt x="405" y="116"/>
                </a:lnTo>
                <a:lnTo>
                  <a:pt x="399" y="116"/>
                </a:lnTo>
                <a:lnTo>
                  <a:pt x="399" y="116"/>
                </a:lnTo>
                <a:close/>
                <a:moveTo>
                  <a:pt x="385" y="18"/>
                </a:moveTo>
                <a:lnTo>
                  <a:pt x="385" y="18"/>
                </a:lnTo>
                <a:lnTo>
                  <a:pt x="385" y="16"/>
                </a:lnTo>
                <a:lnTo>
                  <a:pt x="385" y="16"/>
                </a:lnTo>
                <a:lnTo>
                  <a:pt x="385" y="16"/>
                </a:lnTo>
                <a:lnTo>
                  <a:pt x="401" y="14"/>
                </a:lnTo>
                <a:lnTo>
                  <a:pt x="401" y="14"/>
                </a:lnTo>
                <a:lnTo>
                  <a:pt x="394" y="16"/>
                </a:lnTo>
                <a:lnTo>
                  <a:pt x="385" y="18"/>
                </a:lnTo>
                <a:lnTo>
                  <a:pt x="385" y="18"/>
                </a:lnTo>
                <a:close/>
                <a:moveTo>
                  <a:pt x="418" y="9"/>
                </a:moveTo>
                <a:lnTo>
                  <a:pt x="412" y="9"/>
                </a:lnTo>
                <a:lnTo>
                  <a:pt x="412" y="9"/>
                </a:lnTo>
                <a:lnTo>
                  <a:pt x="444" y="5"/>
                </a:lnTo>
                <a:lnTo>
                  <a:pt x="444" y="5"/>
                </a:lnTo>
                <a:lnTo>
                  <a:pt x="460" y="5"/>
                </a:lnTo>
                <a:lnTo>
                  <a:pt x="469" y="5"/>
                </a:lnTo>
                <a:lnTo>
                  <a:pt x="477" y="5"/>
                </a:lnTo>
                <a:lnTo>
                  <a:pt x="477" y="5"/>
                </a:lnTo>
                <a:lnTo>
                  <a:pt x="479" y="5"/>
                </a:lnTo>
                <a:lnTo>
                  <a:pt x="479" y="5"/>
                </a:lnTo>
                <a:lnTo>
                  <a:pt x="486" y="5"/>
                </a:lnTo>
                <a:lnTo>
                  <a:pt x="486" y="5"/>
                </a:lnTo>
                <a:lnTo>
                  <a:pt x="477" y="7"/>
                </a:lnTo>
                <a:lnTo>
                  <a:pt x="477" y="7"/>
                </a:lnTo>
                <a:lnTo>
                  <a:pt x="479" y="7"/>
                </a:lnTo>
                <a:lnTo>
                  <a:pt x="456" y="7"/>
                </a:lnTo>
                <a:lnTo>
                  <a:pt x="456" y="7"/>
                </a:lnTo>
                <a:lnTo>
                  <a:pt x="431" y="9"/>
                </a:lnTo>
                <a:lnTo>
                  <a:pt x="431" y="9"/>
                </a:lnTo>
                <a:lnTo>
                  <a:pt x="423" y="9"/>
                </a:lnTo>
                <a:lnTo>
                  <a:pt x="423" y="9"/>
                </a:lnTo>
                <a:lnTo>
                  <a:pt x="421" y="9"/>
                </a:lnTo>
                <a:lnTo>
                  <a:pt x="423" y="11"/>
                </a:lnTo>
                <a:lnTo>
                  <a:pt x="423" y="11"/>
                </a:lnTo>
                <a:lnTo>
                  <a:pt x="416" y="11"/>
                </a:lnTo>
                <a:lnTo>
                  <a:pt x="416" y="11"/>
                </a:lnTo>
                <a:lnTo>
                  <a:pt x="414" y="11"/>
                </a:lnTo>
                <a:lnTo>
                  <a:pt x="414" y="11"/>
                </a:lnTo>
                <a:lnTo>
                  <a:pt x="414" y="11"/>
                </a:lnTo>
                <a:lnTo>
                  <a:pt x="401" y="12"/>
                </a:lnTo>
                <a:lnTo>
                  <a:pt x="401" y="12"/>
                </a:lnTo>
                <a:lnTo>
                  <a:pt x="403" y="12"/>
                </a:lnTo>
                <a:lnTo>
                  <a:pt x="407" y="12"/>
                </a:lnTo>
                <a:lnTo>
                  <a:pt x="407" y="12"/>
                </a:lnTo>
                <a:lnTo>
                  <a:pt x="392" y="14"/>
                </a:lnTo>
                <a:lnTo>
                  <a:pt x="392" y="14"/>
                </a:lnTo>
                <a:lnTo>
                  <a:pt x="394" y="12"/>
                </a:lnTo>
                <a:lnTo>
                  <a:pt x="390" y="12"/>
                </a:lnTo>
                <a:lnTo>
                  <a:pt x="390" y="12"/>
                </a:lnTo>
                <a:lnTo>
                  <a:pt x="401" y="11"/>
                </a:lnTo>
                <a:lnTo>
                  <a:pt x="410" y="9"/>
                </a:lnTo>
                <a:lnTo>
                  <a:pt x="410" y="9"/>
                </a:lnTo>
                <a:lnTo>
                  <a:pt x="396" y="11"/>
                </a:lnTo>
                <a:lnTo>
                  <a:pt x="383" y="12"/>
                </a:lnTo>
                <a:lnTo>
                  <a:pt x="383" y="12"/>
                </a:lnTo>
                <a:lnTo>
                  <a:pt x="399" y="9"/>
                </a:lnTo>
                <a:lnTo>
                  <a:pt x="418" y="7"/>
                </a:lnTo>
                <a:lnTo>
                  <a:pt x="418" y="9"/>
                </a:lnTo>
                <a:close/>
                <a:moveTo>
                  <a:pt x="388" y="22"/>
                </a:moveTo>
                <a:lnTo>
                  <a:pt x="388" y="22"/>
                </a:lnTo>
                <a:lnTo>
                  <a:pt x="392" y="20"/>
                </a:lnTo>
                <a:lnTo>
                  <a:pt x="392" y="20"/>
                </a:lnTo>
                <a:lnTo>
                  <a:pt x="388" y="22"/>
                </a:lnTo>
                <a:lnTo>
                  <a:pt x="388" y="22"/>
                </a:lnTo>
                <a:close/>
                <a:moveTo>
                  <a:pt x="399" y="18"/>
                </a:moveTo>
                <a:lnTo>
                  <a:pt x="399" y="18"/>
                </a:lnTo>
                <a:lnTo>
                  <a:pt x="398" y="18"/>
                </a:lnTo>
                <a:lnTo>
                  <a:pt x="398" y="18"/>
                </a:lnTo>
                <a:lnTo>
                  <a:pt x="425" y="14"/>
                </a:lnTo>
                <a:lnTo>
                  <a:pt x="425" y="14"/>
                </a:lnTo>
                <a:lnTo>
                  <a:pt x="427" y="14"/>
                </a:lnTo>
                <a:lnTo>
                  <a:pt x="425" y="16"/>
                </a:lnTo>
                <a:lnTo>
                  <a:pt x="416" y="18"/>
                </a:lnTo>
                <a:lnTo>
                  <a:pt x="398" y="20"/>
                </a:lnTo>
                <a:lnTo>
                  <a:pt x="398" y="20"/>
                </a:lnTo>
                <a:lnTo>
                  <a:pt x="394" y="20"/>
                </a:lnTo>
                <a:lnTo>
                  <a:pt x="399" y="18"/>
                </a:lnTo>
                <a:lnTo>
                  <a:pt x="399" y="18"/>
                </a:lnTo>
                <a:close/>
                <a:moveTo>
                  <a:pt x="405" y="14"/>
                </a:moveTo>
                <a:lnTo>
                  <a:pt x="405" y="14"/>
                </a:lnTo>
                <a:lnTo>
                  <a:pt x="409" y="12"/>
                </a:lnTo>
                <a:lnTo>
                  <a:pt x="409" y="12"/>
                </a:lnTo>
                <a:lnTo>
                  <a:pt x="414" y="12"/>
                </a:lnTo>
                <a:lnTo>
                  <a:pt x="420" y="12"/>
                </a:lnTo>
                <a:lnTo>
                  <a:pt x="420" y="12"/>
                </a:lnTo>
                <a:lnTo>
                  <a:pt x="405" y="14"/>
                </a:lnTo>
                <a:lnTo>
                  <a:pt x="405" y="14"/>
                </a:lnTo>
                <a:close/>
                <a:moveTo>
                  <a:pt x="449" y="20"/>
                </a:moveTo>
                <a:lnTo>
                  <a:pt x="449" y="20"/>
                </a:lnTo>
                <a:lnTo>
                  <a:pt x="451" y="20"/>
                </a:lnTo>
                <a:lnTo>
                  <a:pt x="451" y="20"/>
                </a:lnTo>
                <a:lnTo>
                  <a:pt x="447" y="20"/>
                </a:lnTo>
                <a:lnTo>
                  <a:pt x="447" y="20"/>
                </a:lnTo>
                <a:lnTo>
                  <a:pt x="458" y="20"/>
                </a:lnTo>
                <a:lnTo>
                  <a:pt x="458" y="20"/>
                </a:lnTo>
                <a:lnTo>
                  <a:pt x="438" y="22"/>
                </a:lnTo>
                <a:lnTo>
                  <a:pt x="438" y="22"/>
                </a:lnTo>
                <a:lnTo>
                  <a:pt x="436" y="22"/>
                </a:lnTo>
                <a:lnTo>
                  <a:pt x="438" y="20"/>
                </a:lnTo>
                <a:lnTo>
                  <a:pt x="438" y="20"/>
                </a:lnTo>
                <a:lnTo>
                  <a:pt x="433" y="20"/>
                </a:lnTo>
                <a:lnTo>
                  <a:pt x="433" y="20"/>
                </a:lnTo>
                <a:lnTo>
                  <a:pt x="433" y="22"/>
                </a:lnTo>
                <a:lnTo>
                  <a:pt x="434" y="22"/>
                </a:lnTo>
                <a:lnTo>
                  <a:pt x="436" y="22"/>
                </a:lnTo>
                <a:lnTo>
                  <a:pt x="436" y="22"/>
                </a:lnTo>
                <a:lnTo>
                  <a:pt x="421" y="24"/>
                </a:lnTo>
                <a:lnTo>
                  <a:pt x="421" y="24"/>
                </a:lnTo>
                <a:lnTo>
                  <a:pt x="414" y="24"/>
                </a:lnTo>
                <a:lnTo>
                  <a:pt x="414" y="24"/>
                </a:lnTo>
                <a:lnTo>
                  <a:pt x="416" y="24"/>
                </a:lnTo>
                <a:lnTo>
                  <a:pt x="418" y="22"/>
                </a:lnTo>
                <a:lnTo>
                  <a:pt x="425" y="22"/>
                </a:lnTo>
                <a:lnTo>
                  <a:pt x="425" y="22"/>
                </a:lnTo>
                <a:lnTo>
                  <a:pt x="416" y="24"/>
                </a:lnTo>
                <a:lnTo>
                  <a:pt x="412" y="24"/>
                </a:lnTo>
                <a:lnTo>
                  <a:pt x="410" y="24"/>
                </a:lnTo>
                <a:lnTo>
                  <a:pt x="410" y="24"/>
                </a:lnTo>
                <a:lnTo>
                  <a:pt x="433" y="20"/>
                </a:lnTo>
                <a:lnTo>
                  <a:pt x="445" y="20"/>
                </a:lnTo>
                <a:lnTo>
                  <a:pt x="456" y="20"/>
                </a:lnTo>
                <a:lnTo>
                  <a:pt x="456" y="20"/>
                </a:lnTo>
                <a:lnTo>
                  <a:pt x="449" y="20"/>
                </a:lnTo>
                <a:lnTo>
                  <a:pt x="449" y="20"/>
                </a:lnTo>
                <a:close/>
                <a:moveTo>
                  <a:pt x="420" y="12"/>
                </a:moveTo>
                <a:lnTo>
                  <a:pt x="420" y="12"/>
                </a:lnTo>
                <a:lnTo>
                  <a:pt x="418" y="12"/>
                </a:lnTo>
                <a:lnTo>
                  <a:pt x="420" y="12"/>
                </a:lnTo>
                <a:lnTo>
                  <a:pt x="420" y="12"/>
                </a:lnTo>
                <a:lnTo>
                  <a:pt x="418" y="12"/>
                </a:lnTo>
                <a:lnTo>
                  <a:pt x="418" y="12"/>
                </a:lnTo>
                <a:lnTo>
                  <a:pt x="421" y="12"/>
                </a:lnTo>
                <a:lnTo>
                  <a:pt x="423" y="12"/>
                </a:lnTo>
                <a:lnTo>
                  <a:pt x="423" y="12"/>
                </a:lnTo>
                <a:lnTo>
                  <a:pt x="420" y="12"/>
                </a:lnTo>
                <a:lnTo>
                  <a:pt x="420" y="12"/>
                </a:lnTo>
                <a:close/>
                <a:moveTo>
                  <a:pt x="423" y="12"/>
                </a:moveTo>
                <a:lnTo>
                  <a:pt x="423" y="12"/>
                </a:lnTo>
                <a:lnTo>
                  <a:pt x="440" y="11"/>
                </a:lnTo>
                <a:lnTo>
                  <a:pt x="445" y="11"/>
                </a:lnTo>
                <a:lnTo>
                  <a:pt x="447" y="11"/>
                </a:lnTo>
                <a:lnTo>
                  <a:pt x="447" y="11"/>
                </a:lnTo>
                <a:lnTo>
                  <a:pt x="447" y="11"/>
                </a:lnTo>
                <a:lnTo>
                  <a:pt x="436" y="11"/>
                </a:lnTo>
                <a:lnTo>
                  <a:pt x="423" y="12"/>
                </a:lnTo>
                <a:lnTo>
                  <a:pt x="423" y="12"/>
                </a:lnTo>
                <a:close/>
                <a:moveTo>
                  <a:pt x="445" y="27"/>
                </a:moveTo>
                <a:lnTo>
                  <a:pt x="445" y="27"/>
                </a:lnTo>
                <a:lnTo>
                  <a:pt x="444" y="27"/>
                </a:lnTo>
                <a:lnTo>
                  <a:pt x="444" y="27"/>
                </a:lnTo>
                <a:lnTo>
                  <a:pt x="449" y="27"/>
                </a:lnTo>
                <a:lnTo>
                  <a:pt x="456" y="27"/>
                </a:lnTo>
                <a:lnTo>
                  <a:pt x="456" y="27"/>
                </a:lnTo>
                <a:lnTo>
                  <a:pt x="451" y="27"/>
                </a:lnTo>
                <a:lnTo>
                  <a:pt x="445" y="27"/>
                </a:lnTo>
                <a:lnTo>
                  <a:pt x="445" y="27"/>
                </a:lnTo>
                <a:close/>
                <a:moveTo>
                  <a:pt x="456" y="27"/>
                </a:moveTo>
                <a:lnTo>
                  <a:pt x="462" y="27"/>
                </a:lnTo>
                <a:lnTo>
                  <a:pt x="462" y="27"/>
                </a:lnTo>
                <a:lnTo>
                  <a:pt x="460" y="27"/>
                </a:lnTo>
                <a:lnTo>
                  <a:pt x="462" y="27"/>
                </a:lnTo>
                <a:lnTo>
                  <a:pt x="462" y="27"/>
                </a:lnTo>
                <a:lnTo>
                  <a:pt x="458" y="29"/>
                </a:lnTo>
                <a:lnTo>
                  <a:pt x="458" y="29"/>
                </a:lnTo>
                <a:lnTo>
                  <a:pt x="456" y="27"/>
                </a:lnTo>
                <a:lnTo>
                  <a:pt x="456" y="27"/>
                </a:lnTo>
                <a:close/>
                <a:moveTo>
                  <a:pt x="449" y="11"/>
                </a:moveTo>
                <a:lnTo>
                  <a:pt x="449" y="11"/>
                </a:lnTo>
                <a:lnTo>
                  <a:pt x="466" y="9"/>
                </a:lnTo>
                <a:lnTo>
                  <a:pt x="486" y="9"/>
                </a:lnTo>
                <a:lnTo>
                  <a:pt x="486" y="9"/>
                </a:lnTo>
                <a:lnTo>
                  <a:pt x="480" y="11"/>
                </a:lnTo>
                <a:lnTo>
                  <a:pt x="480" y="11"/>
                </a:lnTo>
                <a:lnTo>
                  <a:pt x="473" y="11"/>
                </a:lnTo>
                <a:lnTo>
                  <a:pt x="467" y="11"/>
                </a:lnTo>
                <a:lnTo>
                  <a:pt x="464" y="11"/>
                </a:lnTo>
                <a:lnTo>
                  <a:pt x="464" y="11"/>
                </a:lnTo>
                <a:lnTo>
                  <a:pt x="455" y="11"/>
                </a:lnTo>
                <a:lnTo>
                  <a:pt x="455" y="11"/>
                </a:lnTo>
                <a:lnTo>
                  <a:pt x="453" y="11"/>
                </a:lnTo>
                <a:lnTo>
                  <a:pt x="449" y="11"/>
                </a:lnTo>
                <a:lnTo>
                  <a:pt x="449" y="11"/>
                </a:lnTo>
                <a:close/>
                <a:moveTo>
                  <a:pt x="488" y="29"/>
                </a:moveTo>
                <a:lnTo>
                  <a:pt x="488" y="29"/>
                </a:lnTo>
                <a:lnTo>
                  <a:pt x="493" y="29"/>
                </a:lnTo>
                <a:lnTo>
                  <a:pt x="499" y="31"/>
                </a:lnTo>
                <a:lnTo>
                  <a:pt x="499" y="31"/>
                </a:lnTo>
                <a:lnTo>
                  <a:pt x="506" y="31"/>
                </a:lnTo>
                <a:lnTo>
                  <a:pt x="506" y="31"/>
                </a:lnTo>
                <a:lnTo>
                  <a:pt x="508" y="31"/>
                </a:lnTo>
                <a:lnTo>
                  <a:pt x="508" y="33"/>
                </a:lnTo>
                <a:lnTo>
                  <a:pt x="508" y="33"/>
                </a:lnTo>
                <a:lnTo>
                  <a:pt x="504" y="31"/>
                </a:lnTo>
                <a:lnTo>
                  <a:pt x="504" y="31"/>
                </a:lnTo>
                <a:lnTo>
                  <a:pt x="502" y="31"/>
                </a:lnTo>
                <a:lnTo>
                  <a:pt x="504" y="31"/>
                </a:lnTo>
                <a:lnTo>
                  <a:pt x="504" y="31"/>
                </a:lnTo>
                <a:lnTo>
                  <a:pt x="479" y="31"/>
                </a:lnTo>
                <a:lnTo>
                  <a:pt x="479" y="31"/>
                </a:lnTo>
                <a:lnTo>
                  <a:pt x="486" y="31"/>
                </a:lnTo>
                <a:lnTo>
                  <a:pt x="486" y="31"/>
                </a:lnTo>
                <a:lnTo>
                  <a:pt x="484" y="29"/>
                </a:lnTo>
                <a:lnTo>
                  <a:pt x="479" y="29"/>
                </a:lnTo>
                <a:lnTo>
                  <a:pt x="479" y="29"/>
                </a:lnTo>
                <a:lnTo>
                  <a:pt x="477" y="29"/>
                </a:lnTo>
                <a:lnTo>
                  <a:pt x="477" y="29"/>
                </a:lnTo>
                <a:lnTo>
                  <a:pt x="479" y="29"/>
                </a:lnTo>
                <a:lnTo>
                  <a:pt x="486" y="29"/>
                </a:lnTo>
                <a:lnTo>
                  <a:pt x="486" y="29"/>
                </a:lnTo>
                <a:lnTo>
                  <a:pt x="477" y="29"/>
                </a:lnTo>
                <a:lnTo>
                  <a:pt x="477" y="29"/>
                </a:lnTo>
                <a:lnTo>
                  <a:pt x="471" y="27"/>
                </a:lnTo>
                <a:lnTo>
                  <a:pt x="471" y="27"/>
                </a:lnTo>
                <a:lnTo>
                  <a:pt x="473" y="29"/>
                </a:lnTo>
                <a:lnTo>
                  <a:pt x="469" y="29"/>
                </a:lnTo>
                <a:lnTo>
                  <a:pt x="469" y="29"/>
                </a:lnTo>
                <a:lnTo>
                  <a:pt x="469" y="29"/>
                </a:lnTo>
                <a:lnTo>
                  <a:pt x="469" y="29"/>
                </a:lnTo>
                <a:lnTo>
                  <a:pt x="467" y="27"/>
                </a:lnTo>
                <a:lnTo>
                  <a:pt x="467" y="27"/>
                </a:lnTo>
                <a:lnTo>
                  <a:pt x="466" y="27"/>
                </a:lnTo>
                <a:lnTo>
                  <a:pt x="466" y="27"/>
                </a:lnTo>
                <a:lnTo>
                  <a:pt x="458" y="27"/>
                </a:lnTo>
                <a:lnTo>
                  <a:pt x="458" y="27"/>
                </a:lnTo>
                <a:lnTo>
                  <a:pt x="458" y="27"/>
                </a:lnTo>
                <a:lnTo>
                  <a:pt x="458" y="27"/>
                </a:lnTo>
                <a:lnTo>
                  <a:pt x="469" y="27"/>
                </a:lnTo>
                <a:lnTo>
                  <a:pt x="484" y="27"/>
                </a:lnTo>
                <a:lnTo>
                  <a:pt x="484" y="27"/>
                </a:lnTo>
                <a:lnTo>
                  <a:pt x="512" y="27"/>
                </a:lnTo>
                <a:lnTo>
                  <a:pt x="512" y="27"/>
                </a:lnTo>
                <a:lnTo>
                  <a:pt x="510" y="29"/>
                </a:lnTo>
                <a:lnTo>
                  <a:pt x="510" y="29"/>
                </a:lnTo>
                <a:lnTo>
                  <a:pt x="517" y="29"/>
                </a:lnTo>
                <a:lnTo>
                  <a:pt x="517" y="29"/>
                </a:lnTo>
                <a:lnTo>
                  <a:pt x="517" y="29"/>
                </a:lnTo>
                <a:lnTo>
                  <a:pt x="521" y="29"/>
                </a:lnTo>
                <a:lnTo>
                  <a:pt x="521" y="29"/>
                </a:lnTo>
                <a:lnTo>
                  <a:pt x="523" y="29"/>
                </a:lnTo>
                <a:lnTo>
                  <a:pt x="523" y="29"/>
                </a:lnTo>
                <a:lnTo>
                  <a:pt x="528" y="31"/>
                </a:lnTo>
                <a:lnTo>
                  <a:pt x="528" y="31"/>
                </a:lnTo>
                <a:lnTo>
                  <a:pt x="530" y="31"/>
                </a:lnTo>
                <a:lnTo>
                  <a:pt x="530" y="31"/>
                </a:lnTo>
                <a:lnTo>
                  <a:pt x="521" y="31"/>
                </a:lnTo>
                <a:lnTo>
                  <a:pt x="521" y="31"/>
                </a:lnTo>
                <a:lnTo>
                  <a:pt x="523" y="31"/>
                </a:lnTo>
                <a:lnTo>
                  <a:pt x="523" y="31"/>
                </a:lnTo>
                <a:lnTo>
                  <a:pt x="513" y="31"/>
                </a:lnTo>
                <a:lnTo>
                  <a:pt x="513" y="31"/>
                </a:lnTo>
                <a:lnTo>
                  <a:pt x="512" y="31"/>
                </a:lnTo>
                <a:lnTo>
                  <a:pt x="512" y="31"/>
                </a:lnTo>
                <a:lnTo>
                  <a:pt x="488" y="29"/>
                </a:lnTo>
                <a:lnTo>
                  <a:pt x="488" y="29"/>
                </a:lnTo>
                <a:close/>
                <a:moveTo>
                  <a:pt x="491" y="9"/>
                </a:moveTo>
                <a:lnTo>
                  <a:pt x="491" y="9"/>
                </a:lnTo>
                <a:lnTo>
                  <a:pt x="491" y="9"/>
                </a:lnTo>
                <a:lnTo>
                  <a:pt x="490" y="9"/>
                </a:lnTo>
                <a:lnTo>
                  <a:pt x="490" y="9"/>
                </a:lnTo>
                <a:lnTo>
                  <a:pt x="482" y="9"/>
                </a:lnTo>
                <a:lnTo>
                  <a:pt x="475" y="9"/>
                </a:lnTo>
                <a:lnTo>
                  <a:pt x="475" y="9"/>
                </a:lnTo>
                <a:lnTo>
                  <a:pt x="477" y="9"/>
                </a:lnTo>
                <a:lnTo>
                  <a:pt x="475" y="9"/>
                </a:lnTo>
                <a:lnTo>
                  <a:pt x="471" y="9"/>
                </a:lnTo>
                <a:lnTo>
                  <a:pt x="471" y="9"/>
                </a:lnTo>
                <a:lnTo>
                  <a:pt x="460" y="9"/>
                </a:lnTo>
                <a:lnTo>
                  <a:pt x="464" y="9"/>
                </a:lnTo>
                <a:lnTo>
                  <a:pt x="466" y="9"/>
                </a:lnTo>
                <a:lnTo>
                  <a:pt x="469" y="9"/>
                </a:lnTo>
                <a:lnTo>
                  <a:pt x="477" y="9"/>
                </a:lnTo>
                <a:lnTo>
                  <a:pt x="477" y="9"/>
                </a:lnTo>
                <a:lnTo>
                  <a:pt x="491" y="9"/>
                </a:lnTo>
                <a:lnTo>
                  <a:pt x="491" y="9"/>
                </a:lnTo>
                <a:close/>
                <a:moveTo>
                  <a:pt x="488" y="7"/>
                </a:moveTo>
                <a:lnTo>
                  <a:pt x="488" y="7"/>
                </a:lnTo>
                <a:lnTo>
                  <a:pt x="493" y="7"/>
                </a:lnTo>
                <a:lnTo>
                  <a:pt x="493" y="7"/>
                </a:lnTo>
                <a:lnTo>
                  <a:pt x="491" y="7"/>
                </a:lnTo>
                <a:lnTo>
                  <a:pt x="488" y="7"/>
                </a:lnTo>
                <a:lnTo>
                  <a:pt x="488" y="7"/>
                </a:lnTo>
                <a:close/>
                <a:moveTo>
                  <a:pt x="495" y="9"/>
                </a:moveTo>
                <a:lnTo>
                  <a:pt x="495" y="9"/>
                </a:lnTo>
                <a:lnTo>
                  <a:pt x="495" y="9"/>
                </a:lnTo>
                <a:lnTo>
                  <a:pt x="501" y="9"/>
                </a:lnTo>
                <a:lnTo>
                  <a:pt x="501" y="9"/>
                </a:lnTo>
                <a:lnTo>
                  <a:pt x="499" y="9"/>
                </a:lnTo>
                <a:lnTo>
                  <a:pt x="497" y="9"/>
                </a:lnTo>
                <a:lnTo>
                  <a:pt x="497" y="9"/>
                </a:lnTo>
                <a:lnTo>
                  <a:pt x="510" y="11"/>
                </a:lnTo>
                <a:lnTo>
                  <a:pt x="519" y="12"/>
                </a:lnTo>
                <a:lnTo>
                  <a:pt x="519" y="12"/>
                </a:lnTo>
                <a:lnTo>
                  <a:pt x="510" y="12"/>
                </a:lnTo>
                <a:lnTo>
                  <a:pt x="502" y="12"/>
                </a:lnTo>
                <a:lnTo>
                  <a:pt x="502" y="12"/>
                </a:lnTo>
                <a:lnTo>
                  <a:pt x="499" y="11"/>
                </a:lnTo>
                <a:lnTo>
                  <a:pt x="499" y="11"/>
                </a:lnTo>
                <a:lnTo>
                  <a:pt x="504" y="11"/>
                </a:lnTo>
                <a:lnTo>
                  <a:pt x="504" y="11"/>
                </a:lnTo>
                <a:lnTo>
                  <a:pt x="495" y="9"/>
                </a:lnTo>
                <a:lnTo>
                  <a:pt x="495" y="9"/>
                </a:lnTo>
                <a:close/>
                <a:moveTo>
                  <a:pt x="530" y="12"/>
                </a:moveTo>
                <a:lnTo>
                  <a:pt x="530" y="12"/>
                </a:lnTo>
                <a:lnTo>
                  <a:pt x="534" y="12"/>
                </a:lnTo>
                <a:lnTo>
                  <a:pt x="536" y="14"/>
                </a:lnTo>
                <a:lnTo>
                  <a:pt x="536" y="14"/>
                </a:lnTo>
                <a:lnTo>
                  <a:pt x="532" y="12"/>
                </a:lnTo>
                <a:lnTo>
                  <a:pt x="532" y="12"/>
                </a:lnTo>
                <a:lnTo>
                  <a:pt x="530" y="12"/>
                </a:lnTo>
                <a:lnTo>
                  <a:pt x="530" y="12"/>
                </a:lnTo>
                <a:close/>
                <a:moveTo>
                  <a:pt x="539" y="132"/>
                </a:moveTo>
                <a:lnTo>
                  <a:pt x="539" y="132"/>
                </a:lnTo>
                <a:lnTo>
                  <a:pt x="543" y="132"/>
                </a:lnTo>
                <a:lnTo>
                  <a:pt x="547" y="134"/>
                </a:lnTo>
                <a:lnTo>
                  <a:pt x="547" y="134"/>
                </a:lnTo>
                <a:lnTo>
                  <a:pt x="543" y="132"/>
                </a:lnTo>
                <a:lnTo>
                  <a:pt x="543" y="132"/>
                </a:lnTo>
                <a:lnTo>
                  <a:pt x="539" y="132"/>
                </a:lnTo>
                <a:lnTo>
                  <a:pt x="539" y="132"/>
                </a:lnTo>
                <a:close/>
                <a:moveTo>
                  <a:pt x="567" y="136"/>
                </a:moveTo>
                <a:lnTo>
                  <a:pt x="567" y="136"/>
                </a:lnTo>
                <a:lnTo>
                  <a:pt x="572" y="138"/>
                </a:lnTo>
                <a:lnTo>
                  <a:pt x="580" y="139"/>
                </a:lnTo>
                <a:lnTo>
                  <a:pt x="580" y="139"/>
                </a:lnTo>
                <a:lnTo>
                  <a:pt x="585" y="141"/>
                </a:lnTo>
                <a:lnTo>
                  <a:pt x="585" y="141"/>
                </a:lnTo>
                <a:lnTo>
                  <a:pt x="583" y="141"/>
                </a:lnTo>
                <a:lnTo>
                  <a:pt x="585" y="143"/>
                </a:lnTo>
                <a:lnTo>
                  <a:pt x="585" y="143"/>
                </a:lnTo>
                <a:lnTo>
                  <a:pt x="572" y="139"/>
                </a:lnTo>
                <a:lnTo>
                  <a:pt x="572" y="139"/>
                </a:lnTo>
                <a:lnTo>
                  <a:pt x="572" y="138"/>
                </a:lnTo>
                <a:lnTo>
                  <a:pt x="574" y="138"/>
                </a:lnTo>
                <a:lnTo>
                  <a:pt x="574" y="138"/>
                </a:lnTo>
                <a:lnTo>
                  <a:pt x="567" y="136"/>
                </a:lnTo>
                <a:lnTo>
                  <a:pt x="567" y="136"/>
                </a:lnTo>
                <a:close/>
                <a:moveTo>
                  <a:pt x="607" y="35"/>
                </a:moveTo>
                <a:lnTo>
                  <a:pt x="607" y="35"/>
                </a:lnTo>
                <a:lnTo>
                  <a:pt x="615" y="38"/>
                </a:lnTo>
                <a:lnTo>
                  <a:pt x="615" y="38"/>
                </a:lnTo>
                <a:lnTo>
                  <a:pt x="607" y="35"/>
                </a:lnTo>
                <a:lnTo>
                  <a:pt x="607" y="35"/>
                </a:lnTo>
                <a:close/>
                <a:moveTo>
                  <a:pt x="613" y="33"/>
                </a:moveTo>
                <a:lnTo>
                  <a:pt x="613" y="33"/>
                </a:lnTo>
                <a:lnTo>
                  <a:pt x="620" y="35"/>
                </a:lnTo>
                <a:lnTo>
                  <a:pt x="620" y="35"/>
                </a:lnTo>
                <a:lnTo>
                  <a:pt x="618" y="35"/>
                </a:lnTo>
                <a:lnTo>
                  <a:pt x="613" y="33"/>
                </a:lnTo>
                <a:lnTo>
                  <a:pt x="613" y="33"/>
                </a:lnTo>
                <a:close/>
                <a:moveTo>
                  <a:pt x="651" y="51"/>
                </a:moveTo>
                <a:lnTo>
                  <a:pt x="651" y="51"/>
                </a:lnTo>
                <a:lnTo>
                  <a:pt x="657" y="53"/>
                </a:lnTo>
                <a:lnTo>
                  <a:pt x="657" y="53"/>
                </a:lnTo>
                <a:lnTo>
                  <a:pt x="655" y="51"/>
                </a:lnTo>
                <a:lnTo>
                  <a:pt x="651" y="51"/>
                </a:lnTo>
                <a:lnTo>
                  <a:pt x="651" y="51"/>
                </a:lnTo>
                <a:close/>
                <a:moveTo>
                  <a:pt x="642" y="154"/>
                </a:moveTo>
                <a:lnTo>
                  <a:pt x="642" y="154"/>
                </a:lnTo>
                <a:lnTo>
                  <a:pt x="646" y="156"/>
                </a:lnTo>
                <a:lnTo>
                  <a:pt x="648" y="156"/>
                </a:lnTo>
                <a:lnTo>
                  <a:pt x="648" y="156"/>
                </a:lnTo>
                <a:lnTo>
                  <a:pt x="648" y="156"/>
                </a:lnTo>
                <a:lnTo>
                  <a:pt x="651" y="158"/>
                </a:lnTo>
                <a:lnTo>
                  <a:pt x="651" y="160"/>
                </a:lnTo>
                <a:lnTo>
                  <a:pt x="651" y="162"/>
                </a:lnTo>
                <a:lnTo>
                  <a:pt x="650" y="160"/>
                </a:lnTo>
                <a:lnTo>
                  <a:pt x="650" y="160"/>
                </a:lnTo>
                <a:lnTo>
                  <a:pt x="644" y="158"/>
                </a:lnTo>
                <a:lnTo>
                  <a:pt x="642" y="154"/>
                </a:lnTo>
                <a:lnTo>
                  <a:pt x="642" y="154"/>
                </a:lnTo>
                <a:close/>
                <a:moveTo>
                  <a:pt x="707" y="106"/>
                </a:moveTo>
                <a:lnTo>
                  <a:pt x="707" y="106"/>
                </a:lnTo>
                <a:lnTo>
                  <a:pt x="708" y="108"/>
                </a:lnTo>
                <a:lnTo>
                  <a:pt x="712" y="110"/>
                </a:lnTo>
                <a:lnTo>
                  <a:pt x="712" y="110"/>
                </a:lnTo>
                <a:lnTo>
                  <a:pt x="712" y="112"/>
                </a:lnTo>
                <a:lnTo>
                  <a:pt x="712" y="112"/>
                </a:lnTo>
                <a:lnTo>
                  <a:pt x="707" y="106"/>
                </a:lnTo>
                <a:lnTo>
                  <a:pt x="707" y="106"/>
                </a:lnTo>
                <a:close/>
                <a:moveTo>
                  <a:pt x="716" y="206"/>
                </a:moveTo>
                <a:lnTo>
                  <a:pt x="716" y="206"/>
                </a:lnTo>
                <a:lnTo>
                  <a:pt x="718" y="206"/>
                </a:lnTo>
                <a:lnTo>
                  <a:pt x="721" y="209"/>
                </a:lnTo>
                <a:lnTo>
                  <a:pt x="721" y="209"/>
                </a:lnTo>
                <a:lnTo>
                  <a:pt x="721" y="207"/>
                </a:lnTo>
                <a:lnTo>
                  <a:pt x="721" y="206"/>
                </a:lnTo>
                <a:lnTo>
                  <a:pt x="723" y="207"/>
                </a:lnTo>
                <a:lnTo>
                  <a:pt x="723" y="207"/>
                </a:lnTo>
                <a:lnTo>
                  <a:pt x="729" y="211"/>
                </a:lnTo>
                <a:lnTo>
                  <a:pt x="729" y="211"/>
                </a:lnTo>
                <a:lnTo>
                  <a:pt x="727" y="213"/>
                </a:lnTo>
                <a:lnTo>
                  <a:pt x="725" y="213"/>
                </a:lnTo>
                <a:lnTo>
                  <a:pt x="725" y="213"/>
                </a:lnTo>
                <a:lnTo>
                  <a:pt x="721" y="211"/>
                </a:lnTo>
                <a:lnTo>
                  <a:pt x="720" y="209"/>
                </a:lnTo>
                <a:lnTo>
                  <a:pt x="720" y="209"/>
                </a:lnTo>
                <a:lnTo>
                  <a:pt x="716" y="206"/>
                </a:lnTo>
                <a:lnTo>
                  <a:pt x="716" y="206"/>
                </a:lnTo>
                <a:close/>
                <a:moveTo>
                  <a:pt x="749" y="178"/>
                </a:moveTo>
                <a:lnTo>
                  <a:pt x="749" y="178"/>
                </a:lnTo>
                <a:lnTo>
                  <a:pt x="754" y="182"/>
                </a:lnTo>
                <a:lnTo>
                  <a:pt x="754" y="182"/>
                </a:lnTo>
                <a:lnTo>
                  <a:pt x="751" y="178"/>
                </a:lnTo>
                <a:lnTo>
                  <a:pt x="751" y="178"/>
                </a:lnTo>
                <a:lnTo>
                  <a:pt x="749" y="178"/>
                </a:lnTo>
                <a:lnTo>
                  <a:pt x="749" y="178"/>
                </a:lnTo>
                <a:close/>
                <a:moveTo>
                  <a:pt x="731" y="217"/>
                </a:moveTo>
                <a:lnTo>
                  <a:pt x="731" y="217"/>
                </a:lnTo>
                <a:lnTo>
                  <a:pt x="732" y="219"/>
                </a:lnTo>
                <a:lnTo>
                  <a:pt x="732" y="219"/>
                </a:lnTo>
                <a:lnTo>
                  <a:pt x="732" y="219"/>
                </a:lnTo>
                <a:lnTo>
                  <a:pt x="731" y="219"/>
                </a:lnTo>
                <a:lnTo>
                  <a:pt x="731" y="219"/>
                </a:lnTo>
                <a:lnTo>
                  <a:pt x="731" y="217"/>
                </a:lnTo>
                <a:lnTo>
                  <a:pt x="731" y="217"/>
                </a:lnTo>
                <a:lnTo>
                  <a:pt x="731" y="217"/>
                </a:lnTo>
                <a:close/>
                <a:moveTo>
                  <a:pt x="782" y="165"/>
                </a:moveTo>
                <a:lnTo>
                  <a:pt x="782" y="165"/>
                </a:lnTo>
                <a:lnTo>
                  <a:pt x="784" y="167"/>
                </a:lnTo>
                <a:lnTo>
                  <a:pt x="786" y="171"/>
                </a:lnTo>
                <a:lnTo>
                  <a:pt x="786" y="171"/>
                </a:lnTo>
                <a:lnTo>
                  <a:pt x="782" y="165"/>
                </a:lnTo>
                <a:lnTo>
                  <a:pt x="782" y="165"/>
                </a:lnTo>
                <a:close/>
                <a:moveTo>
                  <a:pt x="808" y="200"/>
                </a:moveTo>
                <a:lnTo>
                  <a:pt x="810" y="202"/>
                </a:lnTo>
                <a:lnTo>
                  <a:pt x="810" y="202"/>
                </a:lnTo>
                <a:lnTo>
                  <a:pt x="810" y="204"/>
                </a:lnTo>
                <a:lnTo>
                  <a:pt x="808" y="202"/>
                </a:lnTo>
                <a:lnTo>
                  <a:pt x="808" y="202"/>
                </a:lnTo>
                <a:lnTo>
                  <a:pt x="808" y="200"/>
                </a:lnTo>
                <a:lnTo>
                  <a:pt x="808" y="200"/>
                </a:lnTo>
                <a:lnTo>
                  <a:pt x="808" y="2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4835"/>
          <p:cNvSpPr>
            <a:spLocks noEditPoints="1"/>
          </p:cNvSpPr>
          <p:nvPr/>
        </p:nvSpPr>
        <p:spPr bwMode="auto">
          <a:xfrm>
            <a:off x="2422537" y="889812"/>
            <a:ext cx="1337614" cy="1454580"/>
          </a:xfrm>
          <a:custGeom>
            <a:avLst/>
            <a:gdLst>
              <a:gd name="T0" fmla="*/ 473 w 892"/>
              <a:gd name="T1" fmla="*/ 851 h 969"/>
              <a:gd name="T2" fmla="*/ 241 w 892"/>
              <a:gd name="T3" fmla="*/ 684 h 969"/>
              <a:gd name="T4" fmla="*/ 263 w 892"/>
              <a:gd name="T5" fmla="*/ 697 h 969"/>
              <a:gd name="T6" fmla="*/ 206 w 892"/>
              <a:gd name="T7" fmla="*/ 517 h 969"/>
              <a:gd name="T8" fmla="*/ 260 w 892"/>
              <a:gd name="T9" fmla="*/ 356 h 969"/>
              <a:gd name="T10" fmla="*/ 363 w 892"/>
              <a:gd name="T11" fmla="*/ 263 h 969"/>
              <a:gd name="T12" fmla="*/ 425 w 892"/>
              <a:gd name="T13" fmla="*/ 235 h 969"/>
              <a:gd name="T14" fmla="*/ 333 w 892"/>
              <a:gd name="T15" fmla="*/ 298 h 969"/>
              <a:gd name="T16" fmla="*/ 422 w 892"/>
              <a:gd name="T17" fmla="*/ 263 h 969"/>
              <a:gd name="T18" fmla="*/ 495 w 892"/>
              <a:gd name="T19" fmla="*/ 246 h 969"/>
              <a:gd name="T20" fmla="*/ 591 w 892"/>
              <a:gd name="T21" fmla="*/ 259 h 969"/>
              <a:gd name="T22" fmla="*/ 709 w 892"/>
              <a:gd name="T23" fmla="*/ 290 h 969"/>
              <a:gd name="T24" fmla="*/ 773 w 892"/>
              <a:gd name="T25" fmla="*/ 261 h 969"/>
              <a:gd name="T26" fmla="*/ 826 w 892"/>
              <a:gd name="T27" fmla="*/ 404 h 969"/>
              <a:gd name="T28" fmla="*/ 801 w 892"/>
              <a:gd name="T29" fmla="*/ 272 h 969"/>
              <a:gd name="T30" fmla="*/ 810 w 892"/>
              <a:gd name="T31" fmla="*/ 261 h 969"/>
              <a:gd name="T32" fmla="*/ 883 w 892"/>
              <a:gd name="T33" fmla="*/ 263 h 969"/>
              <a:gd name="T34" fmla="*/ 720 w 892"/>
              <a:gd name="T35" fmla="*/ 119 h 969"/>
              <a:gd name="T36" fmla="*/ 618 w 892"/>
              <a:gd name="T37" fmla="*/ 69 h 969"/>
              <a:gd name="T38" fmla="*/ 710 w 892"/>
              <a:gd name="T39" fmla="*/ 79 h 969"/>
              <a:gd name="T40" fmla="*/ 637 w 892"/>
              <a:gd name="T41" fmla="*/ 44 h 969"/>
              <a:gd name="T42" fmla="*/ 701 w 892"/>
              <a:gd name="T43" fmla="*/ 53 h 969"/>
              <a:gd name="T44" fmla="*/ 696 w 892"/>
              <a:gd name="T45" fmla="*/ 44 h 969"/>
              <a:gd name="T46" fmla="*/ 725 w 892"/>
              <a:gd name="T47" fmla="*/ 49 h 969"/>
              <a:gd name="T48" fmla="*/ 525 w 892"/>
              <a:gd name="T49" fmla="*/ 5 h 969"/>
              <a:gd name="T50" fmla="*/ 260 w 892"/>
              <a:gd name="T51" fmla="*/ 69 h 969"/>
              <a:gd name="T52" fmla="*/ 116 w 892"/>
              <a:gd name="T53" fmla="*/ 193 h 969"/>
              <a:gd name="T54" fmla="*/ 50 w 892"/>
              <a:gd name="T55" fmla="*/ 290 h 969"/>
              <a:gd name="T56" fmla="*/ 4 w 892"/>
              <a:gd name="T57" fmla="*/ 524 h 969"/>
              <a:gd name="T58" fmla="*/ 157 w 892"/>
              <a:gd name="T59" fmla="*/ 881 h 969"/>
              <a:gd name="T60" fmla="*/ 21 w 892"/>
              <a:gd name="T61" fmla="*/ 597 h 969"/>
              <a:gd name="T62" fmla="*/ 35 w 892"/>
              <a:gd name="T63" fmla="*/ 373 h 969"/>
              <a:gd name="T64" fmla="*/ 32 w 892"/>
              <a:gd name="T65" fmla="*/ 623 h 969"/>
              <a:gd name="T66" fmla="*/ 83 w 892"/>
              <a:gd name="T67" fmla="*/ 739 h 969"/>
              <a:gd name="T68" fmla="*/ 307 w 892"/>
              <a:gd name="T69" fmla="*/ 954 h 969"/>
              <a:gd name="T70" fmla="*/ 331 w 892"/>
              <a:gd name="T71" fmla="*/ 940 h 969"/>
              <a:gd name="T72" fmla="*/ 320 w 892"/>
              <a:gd name="T73" fmla="*/ 907 h 969"/>
              <a:gd name="T74" fmla="*/ 142 w 892"/>
              <a:gd name="T75" fmla="*/ 713 h 969"/>
              <a:gd name="T76" fmla="*/ 348 w 892"/>
              <a:gd name="T77" fmla="*/ 888 h 969"/>
              <a:gd name="T78" fmla="*/ 291 w 892"/>
              <a:gd name="T79" fmla="*/ 851 h 969"/>
              <a:gd name="T80" fmla="*/ 451 w 892"/>
              <a:gd name="T81" fmla="*/ 918 h 969"/>
              <a:gd name="T82" fmla="*/ 672 w 892"/>
              <a:gd name="T83" fmla="*/ 859 h 969"/>
              <a:gd name="T84" fmla="*/ 709 w 892"/>
              <a:gd name="T85" fmla="*/ 93 h 969"/>
              <a:gd name="T86" fmla="*/ 254 w 892"/>
              <a:gd name="T87" fmla="*/ 923 h 969"/>
              <a:gd name="T88" fmla="*/ 114 w 892"/>
              <a:gd name="T89" fmla="*/ 577 h 969"/>
              <a:gd name="T90" fmla="*/ 133 w 892"/>
              <a:gd name="T91" fmla="*/ 620 h 969"/>
              <a:gd name="T92" fmla="*/ 162 w 892"/>
              <a:gd name="T93" fmla="*/ 704 h 969"/>
              <a:gd name="T94" fmla="*/ 146 w 892"/>
              <a:gd name="T95" fmla="*/ 656 h 969"/>
              <a:gd name="T96" fmla="*/ 28 w 892"/>
              <a:gd name="T97" fmla="*/ 590 h 969"/>
              <a:gd name="T98" fmla="*/ 204 w 892"/>
              <a:gd name="T99" fmla="*/ 507 h 969"/>
              <a:gd name="T100" fmla="*/ 41 w 892"/>
              <a:gd name="T101" fmla="*/ 360 h 969"/>
              <a:gd name="T102" fmla="*/ 55 w 892"/>
              <a:gd name="T103" fmla="*/ 301 h 969"/>
              <a:gd name="T104" fmla="*/ 306 w 892"/>
              <a:gd name="T105" fmla="*/ 310 h 969"/>
              <a:gd name="T106" fmla="*/ 320 w 892"/>
              <a:gd name="T107" fmla="*/ 288 h 969"/>
              <a:gd name="T108" fmla="*/ 271 w 892"/>
              <a:gd name="T109" fmla="*/ 75 h 969"/>
              <a:gd name="T110" fmla="*/ 436 w 892"/>
              <a:gd name="T111" fmla="*/ 259 h 969"/>
              <a:gd name="T112" fmla="*/ 455 w 892"/>
              <a:gd name="T113" fmla="*/ 47 h 969"/>
              <a:gd name="T114" fmla="*/ 466 w 892"/>
              <a:gd name="T115" fmla="*/ 22 h 969"/>
              <a:gd name="T116" fmla="*/ 488 w 892"/>
              <a:gd name="T117" fmla="*/ 44 h 969"/>
              <a:gd name="T118" fmla="*/ 508 w 892"/>
              <a:gd name="T119" fmla="*/ 24 h 969"/>
              <a:gd name="T120" fmla="*/ 589 w 892"/>
              <a:gd name="T121" fmla="*/ 60 h 969"/>
              <a:gd name="T122" fmla="*/ 580 w 892"/>
              <a:gd name="T123" fmla="*/ 255 h 969"/>
              <a:gd name="T124" fmla="*/ 743 w 892"/>
              <a:gd name="T125" fmla="*/ 298 h 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92" h="969">
                <a:moveTo>
                  <a:pt x="692" y="829"/>
                </a:moveTo>
                <a:lnTo>
                  <a:pt x="692" y="829"/>
                </a:lnTo>
                <a:lnTo>
                  <a:pt x="672" y="840"/>
                </a:lnTo>
                <a:lnTo>
                  <a:pt x="672" y="840"/>
                </a:lnTo>
                <a:lnTo>
                  <a:pt x="666" y="840"/>
                </a:lnTo>
                <a:lnTo>
                  <a:pt x="661" y="842"/>
                </a:lnTo>
                <a:lnTo>
                  <a:pt x="655" y="844"/>
                </a:lnTo>
                <a:lnTo>
                  <a:pt x="653" y="844"/>
                </a:lnTo>
                <a:lnTo>
                  <a:pt x="651" y="844"/>
                </a:lnTo>
                <a:lnTo>
                  <a:pt x="651" y="844"/>
                </a:lnTo>
                <a:lnTo>
                  <a:pt x="651" y="844"/>
                </a:lnTo>
                <a:lnTo>
                  <a:pt x="650" y="846"/>
                </a:lnTo>
                <a:lnTo>
                  <a:pt x="650" y="848"/>
                </a:lnTo>
                <a:lnTo>
                  <a:pt x="648" y="848"/>
                </a:lnTo>
                <a:lnTo>
                  <a:pt x="648" y="848"/>
                </a:lnTo>
                <a:lnTo>
                  <a:pt x="640" y="848"/>
                </a:lnTo>
                <a:lnTo>
                  <a:pt x="640" y="848"/>
                </a:lnTo>
                <a:lnTo>
                  <a:pt x="637" y="851"/>
                </a:lnTo>
                <a:lnTo>
                  <a:pt x="631" y="849"/>
                </a:lnTo>
                <a:lnTo>
                  <a:pt x="631" y="849"/>
                </a:lnTo>
                <a:lnTo>
                  <a:pt x="633" y="849"/>
                </a:lnTo>
                <a:lnTo>
                  <a:pt x="633" y="849"/>
                </a:lnTo>
                <a:lnTo>
                  <a:pt x="640" y="848"/>
                </a:lnTo>
                <a:lnTo>
                  <a:pt x="648" y="844"/>
                </a:lnTo>
                <a:lnTo>
                  <a:pt x="648" y="844"/>
                </a:lnTo>
                <a:lnTo>
                  <a:pt x="639" y="848"/>
                </a:lnTo>
                <a:lnTo>
                  <a:pt x="629" y="849"/>
                </a:lnTo>
                <a:lnTo>
                  <a:pt x="629" y="849"/>
                </a:lnTo>
                <a:lnTo>
                  <a:pt x="631" y="849"/>
                </a:lnTo>
                <a:lnTo>
                  <a:pt x="631" y="849"/>
                </a:lnTo>
                <a:lnTo>
                  <a:pt x="628" y="853"/>
                </a:lnTo>
                <a:lnTo>
                  <a:pt x="628" y="853"/>
                </a:lnTo>
                <a:lnTo>
                  <a:pt x="628" y="851"/>
                </a:lnTo>
                <a:lnTo>
                  <a:pt x="626" y="851"/>
                </a:lnTo>
                <a:lnTo>
                  <a:pt x="626" y="851"/>
                </a:lnTo>
                <a:lnTo>
                  <a:pt x="624" y="853"/>
                </a:lnTo>
                <a:lnTo>
                  <a:pt x="624" y="853"/>
                </a:lnTo>
                <a:lnTo>
                  <a:pt x="613" y="855"/>
                </a:lnTo>
                <a:lnTo>
                  <a:pt x="604" y="859"/>
                </a:lnTo>
                <a:lnTo>
                  <a:pt x="604" y="859"/>
                </a:lnTo>
                <a:lnTo>
                  <a:pt x="596" y="859"/>
                </a:lnTo>
                <a:lnTo>
                  <a:pt x="589" y="861"/>
                </a:lnTo>
                <a:lnTo>
                  <a:pt x="582" y="861"/>
                </a:lnTo>
                <a:lnTo>
                  <a:pt x="580" y="861"/>
                </a:lnTo>
                <a:lnTo>
                  <a:pt x="578" y="859"/>
                </a:lnTo>
                <a:lnTo>
                  <a:pt x="578" y="859"/>
                </a:lnTo>
                <a:lnTo>
                  <a:pt x="569" y="861"/>
                </a:lnTo>
                <a:lnTo>
                  <a:pt x="560" y="861"/>
                </a:lnTo>
                <a:lnTo>
                  <a:pt x="560" y="861"/>
                </a:lnTo>
                <a:lnTo>
                  <a:pt x="558" y="861"/>
                </a:lnTo>
                <a:lnTo>
                  <a:pt x="556" y="862"/>
                </a:lnTo>
                <a:lnTo>
                  <a:pt x="556" y="862"/>
                </a:lnTo>
                <a:lnTo>
                  <a:pt x="550" y="862"/>
                </a:lnTo>
                <a:lnTo>
                  <a:pt x="545" y="862"/>
                </a:lnTo>
                <a:lnTo>
                  <a:pt x="537" y="864"/>
                </a:lnTo>
                <a:lnTo>
                  <a:pt x="532" y="864"/>
                </a:lnTo>
                <a:lnTo>
                  <a:pt x="532" y="864"/>
                </a:lnTo>
                <a:lnTo>
                  <a:pt x="532" y="862"/>
                </a:lnTo>
                <a:lnTo>
                  <a:pt x="536" y="862"/>
                </a:lnTo>
                <a:lnTo>
                  <a:pt x="537" y="862"/>
                </a:lnTo>
                <a:lnTo>
                  <a:pt x="537" y="862"/>
                </a:lnTo>
                <a:lnTo>
                  <a:pt x="537" y="862"/>
                </a:lnTo>
                <a:lnTo>
                  <a:pt x="528" y="862"/>
                </a:lnTo>
                <a:lnTo>
                  <a:pt x="521" y="862"/>
                </a:lnTo>
                <a:lnTo>
                  <a:pt x="521" y="862"/>
                </a:lnTo>
                <a:lnTo>
                  <a:pt x="512" y="861"/>
                </a:lnTo>
                <a:lnTo>
                  <a:pt x="512" y="861"/>
                </a:lnTo>
                <a:lnTo>
                  <a:pt x="506" y="861"/>
                </a:lnTo>
                <a:lnTo>
                  <a:pt x="506" y="861"/>
                </a:lnTo>
                <a:lnTo>
                  <a:pt x="508" y="859"/>
                </a:lnTo>
                <a:lnTo>
                  <a:pt x="510" y="859"/>
                </a:lnTo>
                <a:lnTo>
                  <a:pt x="510" y="859"/>
                </a:lnTo>
                <a:lnTo>
                  <a:pt x="499" y="859"/>
                </a:lnTo>
                <a:lnTo>
                  <a:pt x="499" y="859"/>
                </a:lnTo>
                <a:lnTo>
                  <a:pt x="497" y="857"/>
                </a:lnTo>
                <a:lnTo>
                  <a:pt x="497" y="857"/>
                </a:lnTo>
                <a:lnTo>
                  <a:pt x="488" y="855"/>
                </a:lnTo>
                <a:lnTo>
                  <a:pt x="479" y="853"/>
                </a:lnTo>
                <a:lnTo>
                  <a:pt x="479" y="853"/>
                </a:lnTo>
                <a:lnTo>
                  <a:pt x="480" y="853"/>
                </a:lnTo>
                <a:lnTo>
                  <a:pt x="480" y="855"/>
                </a:lnTo>
                <a:lnTo>
                  <a:pt x="479" y="855"/>
                </a:lnTo>
                <a:lnTo>
                  <a:pt x="475" y="853"/>
                </a:lnTo>
                <a:lnTo>
                  <a:pt x="475" y="853"/>
                </a:lnTo>
                <a:lnTo>
                  <a:pt x="475" y="853"/>
                </a:lnTo>
                <a:lnTo>
                  <a:pt x="473" y="851"/>
                </a:lnTo>
                <a:lnTo>
                  <a:pt x="473" y="851"/>
                </a:lnTo>
                <a:lnTo>
                  <a:pt x="462" y="851"/>
                </a:lnTo>
                <a:lnTo>
                  <a:pt x="451" y="849"/>
                </a:lnTo>
                <a:lnTo>
                  <a:pt x="451" y="849"/>
                </a:lnTo>
                <a:lnTo>
                  <a:pt x="453" y="849"/>
                </a:lnTo>
                <a:lnTo>
                  <a:pt x="451" y="849"/>
                </a:lnTo>
                <a:lnTo>
                  <a:pt x="449" y="848"/>
                </a:lnTo>
                <a:lnTo>
                  <a:pt x="449" y="848"/>
                </a:lnTo>
                <a:lnTo>
                  <a:pt x="449" y="848"/>
                </a:lnTo>
                <a:lnTo>
                  <a:pt x="449" y="848"/>
                </a:lnTo>
                <a:lnTo>
                  <a:pt x="427" y="842"/>
                </a:lnTo>
                <a:lnTo>
                  <a:pt x="414" y="838"/>
                </a:lnTo>
                <a:lnTo>
                  <a:pt x="409" y="835"/>
                </a:lnTo>
                <a:lnTo>
                  <a:pt x="409" y="835"/>
                </a:lnTo>
                <a:lnTo>
                  <a:pt x="409" y="837"/>
                </a:lnTo>
                <a:lnTo>
                  <a:pt x="407" y="837"/>
                </a:lnTo>
                <a:lnTo>
                  <a:pt x="401" y="835"/>
                </a:lnTo>
                <a:lnTo>
                  <a:pt x="401" y="835"/>
                </a:lnTo>
                <a:lnTo>
                  <a:pt x="403" y="833"/>
                </a:lnTo>
                <a:lnTo>
                  <a:pt x="403" y="833"/>
                </a:lnTo>
                <a:lnTo>
                  <a:pt x="403" y="833"/>
                </a:lnTo>
                <a:lnTo>
                  <a:pt x="390" y="827"/>
                </a:lnTo>
                <a:lnTo>
                  <a:pt x="376" y="822"/>
                </a:lnTo>
                <a:lnTo>
                  <a:pt x="346" y="805"/>
                </a:lnTo>
                <a:lnTo>
                  <a:pt x="346" y="805"/>
                </a:lnTo>
                <a:lnTo>
                  <a:pt x="348" y="805"/>
                </a:lnTo>
                <a:lnTo>
                  <a:pt x="348" y="805"/>
                </a:lnTo>
                <a:lnTo>
                  <a:pt x="337" y="798"/>
                </a:lnTo>
                <a:lnTo>
                  <a:pt x="328" y="792"/>
                </a:lnTo>
                <a:lnTo>
                  <a:pt x="328" y="792"/>
                </a:lnTo>
                <a:lnTo>
                  <a:pt x="306" y="774"/>
                </a:lnTo>
                <a:lnTo>
                  <a:pt x="306" y="774"/>
                </a:lnTo>
                <a:lnTo>
                  <a:pt x="307" y="776"/>
                </a:lnTo>
                <a:lnTo>
                  <a:pt x="307" y="778"/>
                </a:lnTo>
                <a:lnTo>
                  <a:pt x="307" y="778"/>
                </a:lnTo>
                <a:lnTo>
                  <a:pt x="307" y="778"/>
                </a:lnTo>
                <a:lnTo>
                  <a:pt x="298" y="767"/>
                </a:lnTo>
                <a:lnTo>
                  <a:pt x="287" y="756"/>
                </a:lnTo>
                <a:lnTo>
                  <a:pt x="287" y="756"/>
                </a:lnTo>
                <a:lnTo>
                  <a:pt x="287" y="754"/>
                </a:lnTo>
                <a:lnTo>
                  <a:pt x="285" y="750"/>
                </a:lnTo>
                <a:lnTo>
                  <a:pt x="282" y="748"/>
                </a:lnTo>
                <a:lnTo>
                  <a:pt x="280" y="748"/>
                </a:lnTo>
                <a:lnTo>
                  <a:pt x="280" y="748"/>
                </a:lnTo>
                <a:lnTo>
                  <a:pt x="285" y="752"/>
                </a:lnTo>
                <a:lnTo>
                  <a:pt x="285" y="752"/>
                </a:lnTo>
                <a:lnTo>
                  <a:pt x="285" y="754"/>
                </a:lnTo>
                <a:lnTo>
                  <a:pt x="287" y="754"/>
                </a:lnTo>
                <a:lnTo>
                  <a:pt x="285" y="756"/>
                </a:lnTo>
                <a:lnTo>
                  <a:pt x="285" y="756"/>
                </a:lnTo>
                <a:lnTo>
                  <a:pt x="280" y="748"/>
                </a:lnTo>
                <a:lnTo>
                  <a:pt x="278" y="746"/>
                </a:lnTo>
                <a:lnTo>
                  <a:pt x="280" y="746"/>
                </a:lnTo>
                <a:lnTo>
                  <a:pt x="280" y="746"/>
                </a:lnTo>
                <a:lnTo>
                  <a:pt x="274" y="741"/>
                </a:lnTo>
                <a:lnTo>
                  <a:pt x="269" y="735"/>
                </a:lnTo>
                <a:lnTo>
                  <a:pt x="261" y="726"/>
                </a:lnTo>
                <a:lnTo>
                  <a:pt x="261" y="726"/>
                </a:lnTo>
                <a:lnTo>
                  <a:pt x="261" y="721"/>
                </a:lnTo>
                <a:lnTo>
                  <a:pt x="258" y="717"/>
                </a:lnTo>
                <a:lnTo>
                  <a:pt x="254" y="713"/>
                </a:lnTo>
                <a:lnTo>
                  <a:pt x="254" y="710"/>
                </a:lnTo>
                <a:lnTo>
                  <a:pt x="254" y="710"/>
                </a:lnTo>
                <a:lnTo>
                  <a:pt x="250" y="706"/>
                </a:lnTo>
                <a:lnTo>
                  <a:pt x="249" y="702"/>
                </a:lnTo>
                <a:lnTo>
                  <a:pt x="249" y="702"/>
                </a:lnTo>
                <a:lnTo>
                  <a:pt x="254" y="708"/>
                </a:lnTo>
                <a:lnTo>
                  <a:pt x="260" y="713"/>
                </a:lnTo>
                <a:lnTo>
                  <a:pt x="260" y="713"/>
                </a:lnTo>
                <a:lnTo>
                  <a:pt x="258" y="712"/>
                </a:lnTo>
                <a:lnTo>
                  <a:pt x="256" y="708"/>
                </a:lnTo>
                <a:lnTo>
                  <a:pt x="256" y="708"/>
                </a:lnTo>
                <a:lnTo>
                  <a:pt x="252" y="704"/>
                </a:lnTo>
                <a:lnTo>
                  <a:pt x="250" y="700"/>
                </a:lnTo>
                <a:lnTo>
                  <a:pt x="250" y="700"/>
                </a:lnTo>
                <a:lnTo>
                  <a:pt x="250" y="700"/>
                </a:lnTo>
                <a:lnTo>
                  <a:pt x="249" y="699"/>
                </a:lnTo>
                <a:lnTo>
                  <a:pt x="249" y="697"/>
                </a:lnTo>
                <a:lnTo>
                  <a:pt x="249" y="697"/>
                </a:lnTo>
                <a:lnTo>
                  <a:pt x="249" y="697"/>
                </a:lnTo>
                <a:lnTo>
                  <a:pt x="249" y="699"/>
                </a:lnTo>
                <a:lnTo>
                  <a:pt x="249" y="699"/>
                </a:lnTo>
                <a:lnTo>
                  <a:pt x="249" y="699"/>
                </a:lnTo>
                <a:lnTo>
                  <a:pt x="249" y="699"/>
                </a:lnTo>
                <a:lnTo>
                  <a:pt x="243" y="691"/>
                </a:lnTo>
                <a:lnTo>
                  <a:pt x="241" y="684"/>
                </a:lnTo>
                <a:lnTo>
                  <a:pt x="241" y="684"/>
                </a:lnTo>
                <a:lnTo>
                  <a:pt x="243" y="686"/>
                </a:lnTo>
                <a:lnTo>
                  <a:pt x="243" y="686"/>
                </a:lnTo>
                <a:lnTo>
                  <a:pt x="239" y="680"/>
                </a:lnTo>
                <a:lnTo>
                  <a:pt x="239" y="678"/>
                </a:lnTo>
                <a:lnTo>
                  <a:pt x="238" y="678"/>
                </a:lnTo>
                <a:lnTo>
                  <a:pt x="238" y="678"/>
                </a:lnTo>
                <a:lnTo>
                  <a:pt x="239" y="680"/>
                </a:lnTo>
                <a:lnTo>
                  <a:pt x="239" y="684"/>
                </a:lnTo>
                <a:lnTo>
                  <a:pt x="239" y="684"/>
                </a:lnTo>
                <a:lnTo>
                  <a:pt x="236" y="677"/>
                </a:lnTo>
                <a:lnTo>
                  <a:pt x="234" y="671"/>
                </a:lnTo>
                <a:lnTo>
                  <a:pt x="234" y="671"/>
                </a:lnTo>
                <a:lnTo>
                  <a:pt x="236" y="673"/>
                </a:lnTo>
                <a:lnTo>
                  <a:pt x="236" y="675"/>
                </a:lnTo>
                <a:lnTo>
                  <a:pt x="236" y="673"/>
                </a:lnTo>
                <a:lnTo>
                  <a:pt x="236" y="673"/>
                </a:lnTo>
                <a:lnTo>
                  <a:pt x="234" y="669"/>
                </a:lnTo>
                <a:lnTo>
                  <a:pt x="232" y="667"/>
                </a:lnTo>
                <a:lnTo>
                  <a:pt x="232" y="667"/>
                </a:lnTo>
                <a:lnTo>
                  <a:pt x="228" y="656"/>
                </a:lnTo>
                <a:lnTo>
                  <a:pt x="225" y="645"/>
                </a:lnTo>
                <a:lnTo>
                  <a:pt x="225" y="645"/>
                </a:lnTo>
                <a:lnTo>
                  <a:pt x="223" y="643"/>
                </a:lnTo>
                <a:lnTo>
                  <a:pt x="219" y="638"/>
                </a:lnTo>
                <a:lnTo>
                  <a:pt x="219" y="638"/>
                </a:lnTo>
                <a:lnTo>
                  <a:pt x="221" y="636"/>
                </a:lnTo>
                <a:lnTo>
                  <a:pt x="221" y="636"/>
                </a:lnTo>
                <a:lnTo>
                  <a:pt x="223" y="638"/>
                </a:lnTo>
                <a:lnTo>
                  <a:pt x="223" y="638"/>
                </a:lnTo>
                <a:lnTo>
                  <a:pt x="223" y="638"/>
                </a:lnTo>
                <a:lnTo>
                  <a:pt x="223" y="638"/>
                </a:lnTo>
                <a:lnTo>
                  <a:pt x="221" y="631"/>
                </a:lnTo>
                <a:lnTo>
                  <a:pt x="219" y="623"/>
                </a:lnTo>
                <a:lnTo>
                  <a:pt x="219" y="623"/>
                </a:lnTo>
                <a:lnTo>
                  <a:pt x="217" y="618"/>
                </a:lnTo>
                <a:lnTo>
                  <a:pt x="216" y="614"/>
                </a:lnTo>
                <a:lnTo>
                  <a:pt x="217" y="610"/>
                </a:lnTo>
                <a:lnTo>
                  <a:pt x="217" y="610"/>
                </a:lnTo>
                <a:lnTo>
                  <a:pt x="219" y="618"/>
                </a:lnTo>
                <a:lnTo>
                  <a:pt x="221" y="623"/>
                </a:lnTo>
                <a:lnTo>
                  <a:pt x="221" y="623"/>
                </a:lnTo>
                <a:lnTo>
                  <a:pt x="225" y="631"/>
                </a:lnTo>
                <a:lnTo>
                  <a:pt x="227" y="636"/>
                </a:lnTo>
                <a:lnTo>
                  <a:pt x="227" y="638"/>
                </a:lnTo>
                <a:lnTo>
                  <a:pt x="227" y="638"/>
                </a:lnTo>
                <a:lnTo>
                  <a:pt x="227" y="638"/>
                </a:lnTo>
                <a:lnTo>
                  <a:pt x="227" y="640"/>
                </a:lnTo>
                <a:lnTo>
                  <a:pt x="227" y="640"/>
                </a:lnTo>
                <a:lnTo>
                  <a:pt x="232" y="645"/>
                </a:lnTo>
                <a:lnTo>
                  <a:pt x="232" y="645"/>
                </a:lnTo>
                <a:lnTo>
                  <a:pt x="230" y="645"/>
                </a:lnTo>
                <a:lnTo>
                  <a:pt x="232" y="647"/>
                </a:lnTo>
                <a:lnTo>
                  <a:pt x="234" y="649"/>
                </a:lnTo>
                <a:lnTo>
                  <a:pt x="232" y="651"/>
                </a:lnTo>
                <a:lnTo>
                  <a:pt x="232" y="651"/>
                </a:lnTo>
                <a:lnTo>
                  <a:pt x="234" y="651"/>
                </a:lnTo>
                <a:lnTo>
                  <a:pt x="236" y="653"/>
                </a:lnTo>
                <a:lnTo>
                  <a:pt x="236" y="653"/>
                </a:lnTo>
                <a:lnTo>
                  <a:pt x="236" y="658"/>
                </a:lnTo>
                <a:lnTo>
                  <a:pt x="236" y="658"/>
                </a:lnTo>
                <a:lnTo>
                  <a:pt x="243" y="669"/>
                </a:lnTo>
                <a:lnTo>
                  <a:pt x="250" y="682"/>
                </a:lnTo>
                <a:lnTo>
                  <a:pt x="256" y="693"/>
                </a:lnTo>
                <a:lnTo>
                  <a:pt x="265" y="704"/>
                </a:lnTo>
                <a:lnTo>
                  <a:pt x="265" y="704"/>
                </a:lnTo>
                <a:lnTo>
                  <a:pt x="261" y="700"/>
                </a:lnTo>
                <a:lnTo>
                  <a:pt x="260" y="695"/>
                </a:lnTo>
                <a:lnTo>
                  <a:pt x="260" y="695"/>
                </a:lnTo>
                <a:lnTo>
                  <a:pt x="261" y="697"/>
                </a:lnTo>
                <a:lnTo>
                  <a:pt x="261" y="699"/>
                </a:lnTo>
                <a:lnTo>
                  <a:pt x="261" y="699"/>
                </a:lnTo>
                <a:lnTo>
                  <a:pt x="260" y="695"/>
                </a:lnTo>
                <a:lnTo>
                  <a:pt x="260" y="695"/>
                </a:lnTo>
                <a:lnTo>
                  <a:pt x="263" y="699"/>
                </a:lnTo>
                <a:lnTo>
                  <a:pt x="265" y="702"/>
                </a:lnTo>
                <a:lnTo>
                  <a:pt x="265" y="702"/>
                </a:lnTo>
                <a:lnTo>
                  <a:pt x="263" y="700"/>
                </a:lnTo>
                <a:lnTo>
                  <a:pt x="265" y="700"/>
                </a:lnTo>
                <a:lnTo>
                  <a:pt x="265" y="700"/>
                </a:lnTo>
                <a:lnTo>
                  <a:pt x="265" y="700"/>
                </a:lnTo>
                <a:lnTo>
                  <a:pt x="265" y="699"/>
                </a:lnTo>
                <a:lnTo>
                  <a:pt x="263" y="695"/>
                </a:lnTo>
                <a:lnTo>
                  <a:pt x="263" y="695"/>
                </a:lnTo>
                <a:lnTo>
                  <a:pt x="263" y="697"/>
                </a:lnTo>
                <a:lnTo>
                  <a:pt x="263" y="697"/>
                </a:lnTo>
                <a:lnTo>
                  <a:pt x="261" y="693"/>
                </a:lnTo>
                <a:lnTo>
                  <a:pt x="261" y="693"/>
                </a:lnTo>
                <a:lnTo>
                  <a:pt x="256" y="688"/>
                </a:lnTo>
                <a:lnTo>
                  <a:pt x="250" y="678"/>
                </a:lnTo>
                <a:lnTo>
                  <a:pt x="245" y="669"/>
                </a:lnTo>
                <a:lnTo>
                  <a:pt x="239" y="660"/>
                </a:lnTo>
                <a:lnTo>
                  <a:pt x="239" y="660"/>
                </a:lnTo>
                <a:lnTo>
                  <a:pt x="239" y="660"/>
                </a:lnTo>
                <a:lnTo>
                  <a:pt x="239" y="658"/>
                </a:lnTo>
                <a:lnTo>
                  <a:pt x="238" y="658"/>
                </a:lnTo>
                <a:lnTo>
                  <a:pt x="238" y="658"/>
                </a:lnTo>
                <a:lnTo>
                  <a:pt x="238" y="654"/>
                </a:lnTo>
                <a:lnTo>
                  <a:pt x="238" y="651"/>
                </a:lnTo>
                <a:lnTo>
                  <a:pt x="238" y="651"/>
                </a:lnTo>
                <a:lnTo>
                  <a:pt x="236" y="649"/>
                </a:lnTo>
                <a:lnTo>
                  <a:pt x="234" y="645"/>
                </a:lnTo>
                <a:lnTo>
                  <a:pt x="232" y="640"/>
                </a:lnTo>
                <a:lnTo>
                  <a:pt x="230" y="636"/>
                </a:lnTo>
                <a:lnTo>
                  <a:pt x="230" y="636"/>
                </a:lnTo>
                <a:lnTo>
                  <a:pt x="230" y="632"/>
                </a:lnTo>
                <a:lnTo>
                  <a:pt x="227" y="627"/>
                </a:lnTo>
                <a:lnTo>
                  <a:pt x="223" y="618"/>
                </a:lnTo>
                <a:lnTo>
                  <a:pt x="223" y="618"/>
                </a:lnTo>
                <a:lnTo>
                  <a:pt x="223" y="618"/>
                </a:lnTo>
                <a:lnTo>
                  <a:pt x="223" y="618"/>
                </a:lnTo>
                <a:lnTo>
                  <a:pt x="221" y="616"/>
                </a:lnTo>
                <a:lnTo>
                  <a:pt x="221" y="612"/>
                </a:lnTo>
                <a:lnTo>
                  <a:pt x="221" y="612"/>
                </a:lnTo>
                <a:lnTo>
                  <a:pt x="221" y="614"/>
                </a:lnTo>
                <a:lnTo>
                  <a:pt x="221" y="616"/>
                </a:lnTo>
                <a:lnTo>
                  <a:pt x="221" y="616"/>
                </a:lnTo>
                <a:lnTo>
                  <a:pt x="221" y="610"/>
                </a:lnTo>
                <a:lnTo>
                  <a:pt x="221" y="605"/>
                </a:lnTo>
                <a:lnTo>
                  <a:pt x="217" y="594"/>
                </a:lnTo>
                <a:lnTo>
                  <a:pt x="217" y="594"/>
                </a:lnTo>
                <a:lnTo>
                  <a:pt x="216" y="590"/>
                </a:lnTo>
                <a:lnTo>
                  <a:pt x="216" y="590"/>
                </a:lnTo>
                <a:lnTo>
                  <a:pt x="216" y="586"/>
                </a:lnTo>
                <a:lnTo>
                  <a:pt x="214" y="581"/>
                </a:lnTo>
                <a:lnTo>
                  <a:pt x="214" y="581"/>
                </a:lnTo>
                <a:lnTo>
                  <a:pt x="212" y="579"/>
                </a:lnTo>
                <a:lnTo>
                  <a:pt x="212" y="575"/>
                </a:lnTo>
                <a:lnTo>
                  <a:pt x="212" y="575"/>
                </a:lnTo>
                <a:lnTo>
                  <a:pt x="210" y="579"/>
                </a:lnTo>
                <a:lnTo>
                  <a:pt x="210" y="585"/>
                </a:lnTo>
                <a:lnTo>
                  <a:pt x="214" y="592"/>
                </a:lnTo>
                <a:lnTo>
                  <a:pt x="214" y="592"/>
                </a:lnTo>
                <a:lnTo>
                  <a:pt x="212" y="592"/>
                </a:lnTo>
                <a:lnTo>
                  <a:pt x="212" y="592"/>
                </a:lnTo>
                <a:lnTo>
                  <a:pt x="210" y="592"/>
                </a:lnTo>
                <a:lnTo>
                  <a:pt x="210" y="592"/>
                </a:lnTo>
                <a:lnTo>
                  <a:pt x="210" y="592"/>
                </a:lnTo>
                <a:lnTo>
                  <a:pt x="210" y="588"/>
                </a:lnTo>
                <a:lnTo>
                  <a:pt x="210" y="583"/>
                </a:lnTo>
                <a:lnTo>
                  <a:pt x="208" y="574"/>
                </a:lnTo>
                <a:lnTo>
                  <a:pt x="208" y="574"/>
                </a:lnTo>
                <a:lnTo>
                  <a:pt x="208" y="575"/>
                </a:lnTo>
                <a:lnTo>
                  <a:pt x="206" y="577"/>
                </a:lnTo>
                <a:lnTo>
                  <a:pt x="206" y="577"/>
                </a:lnTo>
                <a:lnTo>
                  <a:pt x="206" y="572"/>
                </a:lnTo>
                <a:lnTo>
                  <a:pt x="204" y="568"/>
                </a:lnTo>
                <a:lnTo>
                  <a:pt x="204" y="568"/>
                </a:lnTo>
                <a:lnTo>
                  <a:pt x="206" y="572"/>
                </a:lnTo>
                <a:lnTo>
                  <a:pt x="206" y="574"/>
                </a:lnTo>
                <a:lnTo>
                  <a:pt x="206" y="574"/>
                </a:lnTo>
                <a:lnTo>
                  <a:pt x="208" y="570"/>
                </a:lnTo>
                <a:lnTo>
                  <a:pt x="208" y="566"/>
                </a:lnTo>
                <a:lnTo>
                  <a:pt x="208" y="566"/>
                </a:lnTo>
                <a:lnTo>
                  <a:pt x="208" y="568"/>
                </a:lnTo>
                <a:lnTo>
                  <a:pt x="206" y="568"/>
                </a:lnTo>
                <a:lnTo>
                  <a:pt x="206" y="568"/>
                </a:lnTo>
                <a:lnTo>
                  <a:pt x="206" y="568"/>
                </a:lnTo>
                <a:lnTo>
                  <a:pt x="206" y="568"/>
                </a:lnTo>
                <a:lnTo>
                  <a:pt x="206" y="568"/>
                </a:lnTo>
                <a:lnTo>
                  <a:pt x="206" y="563"/>
                </a:lnTo>
                <a:lnTo>
                  <a:pt x="206" y="561"/>
                </a:lnTo>
                <a:lnTo>
                  <a:pt x="206" y="561"/>
                </a:lnTo>
                <a:lnTo>
                  <a:pt x="206" y="561"/>
                </a:lnTo>
                <a:lnTo>
                  <a:pt x="206" y="551"/>
                </a:lnTo>
                <a:lnTo>
                  <a:pt x="206" y="548"/>
                </a:lnTo>
                <a:lnTo>
                  <a:pt x="208" y="544"/>
                </a:lnTo>
                <a:lnTo>
                  <a:pt x="208" y="544"/>
                </a:lnTo>
                <a:lnTo>
                  <a:pt x="204" y="531"/>
                </a:lnTo>
                <a:lnTo>
                  <a:pt x="204" y="517"/>
                </a:lnTo>
                <a:lnTo>
                  <a:pt x="204" y="517"/>
                </a:lnTo>
                <a:lnTo>
                  <a:pt x="206" y="517"/>
                </a:lnTo>
                <a:lnTo>
                  <a:pt x="206" y="517"/>
                </a:lnTo>
                <a:lnTo>
                  <a:pt x="206" y="517"/>
                </a:lnTo>
                <a:lnTo>
                  <a:pt x="206" y="515"/>
                </a:lnTo>
                <a:lnTo>
                  <a:pt x="206" y="515"/>
                </a:lnTo>
                <a:lnTo>
                  <a:pt x="204" y="513"/>
                </a:lnTo>
                <a:lnTo>
                  <a:pt x="204" y="513"/>
                </a:lnTo>
                <a:lnTo>
                  <a:pt x="206" y="511"/>
                </a:lnTo>
                <a:lnTo>
                  <a:pt x="206" y="509"/>
                </a:lnTo>
                <a:lnTo>
                  <a:pt x="206" y="509"/>
                </a:lnTo>
                <a:lnTo>
                  <a:pt x="208" y="511"/>
                </a:lnTo>
                <a:lnTo>
                  <a:pt x="208" y="511"/>
                </a:lnTo>
                <a:lnTo>
                  <a:pt x="208" y="507"/>
                </a:lnTo>
                <a:lnTo>
                  <a:pt x="208" y="507"/>
                </a:lnTo>
                <a:lnTo>
                  <a:pt x="206" y="509"/>
                </a:lnTo>
                <a:lnTo>
                  <a:pt x="206" y="509"/>
                </a:lnTo>
                <a:lnTo>
                  <a:pt x="206" y="509"/>
                </a:lnTo>
                <a:lnTo>
                  <a:pt x="206" y="509"/>
                </a:lnTo>
                <a:lnTo>
                  <a:pt x="204" y="505"/>
                </a:lnTo>
                <a:lnTo>
                  <a:pt x="204" y="505"/>
                </a:lnTo>
                <a:lnTo>
                  <a:pt x="206" y="504"/>
                </a:lnTo>
                <a:lnTo>
                  <a:pt x="206" y="500"/>
                </a:lnTo>
                <a:lnTo>
                  <a:pt x="206" y="496"/>
                </a:lnTo>
                <a:lnTo>
                  <a:pt x="206" y="493"/>
                </a:lnTo>
                <a:lnTo>
                  <a:pt x="206" y="493"/>
                </a:lnTo>
                <a:lnTo>
                  <a:pt x="208" y="493"/>
                </a:lnTo>
                <a:lnTo>
                  <a:pt x="208" y="493"/>
                </a:lnTo>
                <a:lnTo>
                  <a:pt x="208" y="491"/>
                </a:lnTo>
                <a:lnTo>
                  <a:pt x="206" y="487"/>
                </a:lnTo>
                <a:lnTo>
                  <a:pt x="206" y="487"/>
                </a:lnTo>
                <a:lnTo>
                  <a:pt x="208" y="489"/>
                </a:lnTo>
                <a:lnTo>
                  <a:pt x="208" y="489"/>
                </a:lnTo>
                <a:lnTo>
                  <a:pt x="206" y="485"/>
                </a:lnTo>
                <a:lnTo>
                  <a:pt x="208" y="482"/>
                </a:lnTo>
                <a:lnTo>
                  <a:pt x="210" y="474"/>
                </a:lnTo>
                <a:lnTo>
                  <a:pt x="210" y="474"/>
                </a:lnTo>
                <a:lnTo>
                  <a:pt x="210" y="476"/>
                </a:lnTo>
                <a:lnTo>
                  <a:pt x="208" y="474"/>
                </a:lnTo>
                <a:lnTo>
                  <a:pt x="208" y="474"/>
                </a:lnTo>
                <a:lnTo>
                  <a:pt x="216" y="441"/>
                </a:lnTo>
                <a:lnTo>
                  <a:pt x="216" y="441"/>
                </a:lnTo>
                <a:lnTo>
                  <a:pt x="216" y="441"/>
                </a:lnTo>
                <a:lnTo>
                  <a:pt x="217" y="441"/>
                </a:lnTo>
                <a:lnTo>
                  <a:pt x="217" y="441"/>
                </a:lnTo>
                <a:lnTo>
                  <a:pt x="219" y="423"/>
                </a:lnTo>
                <a:lnTo>
                  <a:pt x="219" y="423"/>
                </a:lnTo>
                <a:lnTo>
                  <a:pt x="223" y="415"/>
                </a:lnTo>
                <a:lnTo>
                  <a:pt x="223" y="413"/>
                </a:lnTo>
                <a:lnTo>
                  <a:pt x="225" y="415"/>
                </a:lnTo>
                <a:lnTo>
                  <a:pt x="225" y="415"/>
                </a:lnTo>
                <a:lnTo>
                  <a:pt x="227" y="413"/>
                </a:lnTo>
                <a:lnTo>
                  <a:pt x="227" y="413"/>
                </a:lnTo>
                <a:lnTo>
                  <a:pt x="225" y="415"/>
                </a:lnTo>
                <a:lnTo>
                  <a:pt x="225" y="415"/>
                </a:lnTo>
                <a:lnTo>
                  <a:pt x="227" y="412"/>
                </a:lnTo>
                <a:lnTo>
                  <a:pt x="228" y="406"/>
                </a:lnTo>
                <a:lnTo>
                  <a:pt x="228" y="406"/>
                </a:lnTo>
                <a:lnTo>
                  <a:pt x="230" y="404"/>
                </a:lnTo>
                <a:lnTo>
                  <a:pt x="230" y="404"/>
                </a:lnTo>
                <a:lnTo>
                  <a:pt x="230" y="401"/>
                </a:lnTo>
                <a:lnTo>
                  <a:pt x="232" y="397"/>
                </a:lnTo>
                <a:lnTo>
                  <a:pt x="236" y="393"/>
                </a:lnTo>
                <a:lnTo>
                  <a:pt x="238" y="390"/>
                </a:lnTo>
                <a:lnTo>
                  <a:pt x="238" y="390"/>
                </a:lnTo>
                <a:lnTo>
                  <a:pt x="238" y="391"/>
                </a:lnTo>
                <a:lnTo>
                  <a:pt x="238" y="393"/>
                </a:lnTo>
                <a:lnTo>
                  <a:pt x="238" y="393"/>
                </a:lnTo>
                <a:lnTo>
                  <a:pt x="238" y="393"/>
                </a:lnTo>
                <a:lnTo>
                  <a:pt x="239" y="386"/>
                </a:lnTo>
                <a:lnTo>
                  <a:pt x="243" y="379"/>
                </a:lnTo>
                <a:lnTo>
                  <a:pt x="250" y="364"/>
                </a:lnTo>
                <a:lnTo>
                  <a:pt x="250" y="364"/>
                </a:lnTo>
                <a:lnTo>
                  <a:pt x="250" y="366"/>
                </a:lnTo>
                <a:lnTo>
                  <a:pt x="250" y="366"/>
                </a:lnTo>
                <a:lnTo>
                  <a:pt x="250" y="368"/>
                </a:lnTo>
                <a:lnTo>
                  <a:pt x="250" y="368"/>
                </a:lnTo>
                <a:lnTo>
                  <a:pt x="258" y="353"/>
                </a:lnTo>
                <a:lnTo>
                  <a:pt x="267" y="338"/>
                </a:lnTo>
                <a:lnTo>
                  <a:pt x="267" y="338"/>
                </a:lnTo>
                <a:lnTo>
                  <a:pt x="267" y="340"/>
                </a:lnTo>
                <a:lnTo>
                  <a:pt x="269" y="338"/>
                </a:lnTo>
                <a:lnTo>
                  <a:pt x="271" y="336"/>
                </a:lnTo>
                <a:lnTo>
                  <a:pt x="271" y="336"/>
                </a:lnTo>
                <a:lnTo>
                  <a:pt x="269" y="342"/>
                </a:lnTo>
                <a:lnTo>
                  <a:pt x="265" y="345"/>
                </a:lnTo>
                <a:lnTo>
                  <a:pt x="263" y="351"/>
                </a:lnTo>
                <a:lnTo>
                  <a:pt x="260" y="356"/>
                </a:lnTo>
                <a:lnTo>
                  <a:pt x="260" y="356"/>
                </a:lnTo>
                <a:lnTo>
                  <a:pt x="261" y="358"/>
                </a:lnTo>
                <a:lnTo>
                  <a:pt x="261" y="358"/>
                </a:lnTo>
                <a:lnTo>
                  <a:pt x="261" y="358"/>
                </a:lnTo>
                <a:lnTo>
                  <a:pt x="261" y="355"/>
                </a:lnTo>
                <a:lnTo>
                  <a:pt x="265" y="349"/>
                </a:lnTo>
                <a:lnTo>
                  <a:pt x="271" y="342"/>
                </a:lnTo>
                <a:lnTo>
                  <a:pt x="271" y="342"/>
                </a:lnTo>
                <a:lnTo>
                  <a:pt x="271" y="340"/>
                </a:lnTo>
                <a:lnTo>
                  <a:pt x="273" y="340"/>
                </a:lnTo>
                <a:lnTo>
                  <a:pt x="273" y="340"/>
                </a:lnTo>
                <a:lnTo>
                  <a:pt x="274" y="336"/>
                </a:lnTo>
                <a:lnTo>
                  <a:pt x="278" y="329"/>
                </a:lnTo>
                <a:lnTo>
                  <a:pt x="289" y="320"/>
                </a:lnTo>
                <a:lnTo>
                  <a:pt x="289" y="320"/>
                </a:lnTo>
                <a:lnTo>
                  <a:pt x="289" y="318"/>
                </a:lnTo>
                <a:lnTo>
                  <a:pt x="291" y="314"/>
                </a:lnTo>
                <a:lnTo>
                  <a:pt x="295" y="310"/>
                </a:lnTo>
                <a:lnTo>
                  <a:pt x="295" y="310"/>
                </a:lnTo>
                <a:lnTo>
                  <a:pt x="295" y="312"/>
                </a:lnTo>
                <a:lnTo>
                  <a:pt x="295" y="314"/>
                </a:lnTo>
                <a:lnTo>
                  <a:pt x="295" y="314"/>
                </a:lnTo>
                <a:lnTo>
                  <a:pt x="295" y="314"/>
                </a:lnTo>
                <a:lnTo>
                  <a:pt x="293" y="314"/>
                </a:lnTo>
                <a:lnTo>
                  <a:pt x="293" y="314"/>
                </a:lnTo>
                <a:lnTo>
                  <a:pt x="293" y="316"/>
                </a:lnTo>
                <a:lnTo>
                  <a:pt x="291" y="320"/>
                </a:lnTo>
                <a:lnTo>
                  <a:pt x="285" y="325"/>
                </a:lnTo>
                <a:lnTo>
                  <a:pt x="285" y="325"/>
                </a:lnTo>
                <a:lnTo>
                  <a:pt x="287" y="325"/>
                </a:lnTo>
                <a:lnTo>
                  <a:pt x="287" y="325"/>
                </a:lnTo>
                <a:lnTo>
                  <a:pt x="287" y="327"/>
                </a:lnTo>
                <a:lnTo>
                  <a:pt x="287" y="327"/>
                </a:lnTo>
                <a:lnTo>
                  <a:pt x="291" y="323"/>
                </a:lnTo>
                <a:lnTo>
                  <a:pt x="293" y="318"/>
                </a:lnTo>
                <a:lnTo>
                  <a:pt x="293" y="318"/>
                </a:lnTo>
                <a:lnTo>
                  <a:pt x="296" y="316"/>
                </a:lnTo>
                <a:lnTo>
                  <a:pt x="296" y="316"/>
                </a:lnTo>
                <a:lnTo>
                  <a:pt x="295" y="316"/>
                </a:lnTo>
                <a:lnTo>
                  <a:pt x="295" y="316"/>
                </a:lnTo>
                <a:lnTo>
                  <a:pt x="298" y="314"/>
                </a:lnTo>
                <a:lnTo>
                  <a:pt x="300" y="312"/>
                </a:lnTo>
                <a:lnTo>
                  <a:pt x="302" y="310"/>
                </a:lnTo>
                <a:lnTo>
                  <a:pt x="306" y="309"/>
                </a:lnTo>
                <a:lnTo>
                  <a:pt x="306" y="309"/>
                </a:lnTo>
                <a:lnTo>
                  <a:pt x="298" y="316"/>
                </a:lnTo>
                <a:lnTo>
                  <a:pt x="295" y="323"/>
                </a:lnTo>
                <a:lnTo>
                  <a:pt x="295" y="323"/>
                </a:lnTo>
                <a:lnTo>
                  <a:pt x="298" y="320"/>
                </a:lnTo>
                <a:lnTo>
                  <a:pt x="302" y="316"/>
                </a:lnTo>
                <a:lnTo>
                  <a:pt x="302" y="316"/>
                </a:lnTo>
                <a:lnTo>
                  <a:pt x="302" y="318"/>
                </a:lnTo>
                <a:lnTo>
                  <a:pt x="302" y="318"/>
                </a:lnTo>
                <a:lnTo>
                  <a:pt x="311" y="309"/>
                </a:lnTo>
                <a:lnTo>
                  <a:pt x="322" y="301"/>
                </a:lnTo>
                <a:lnTo>
                  <a:pt x="322" y="301"/>
                </a:lnTo>
                <a:lnTo>
                  <a:pt x="322" y="301"/>
                </a:lnTo>
                <a:lnTo>
                  <a:pt x="322" y="299"/>
                </a:lnTo>
                <a:lnTo>
                  <a:pt x="322" y="299"/>
                </a:lnTo>
                <a:lnTo>
                  <a:pt x="330" y="294"/>
                </a:lnTo>
                <a:lnTo>
                  <a:pt x="337" y="288"/>
                </a:lnTo>
                <a:lnTo>
                  <a:pt x="337" y="288"/>
                </a:lnTo>
                <a:lnTo>
                  <a:pt x="335" y="288"/>
                </a:lnTo>
                <a:lnTo>
                  <a:pt x="335" y="288"/>
                </a:lnTo>
                <a:lnTo>
                  <a:pt x="335" y="288"/>
                </a:lnTo>
                <a:lnTo>
                  <a:pt x="339" y="287"/>
                </a:lnTo>
                <a:lnTo>
                  <a:pt x="341" y="285"/>
                </a:lnTo>
                <a:lnTo>
                  <a:pt x="341" y="285"/>
                </a:lnTo>
                <a:lnTo>
                  <a:pt x="341" y="283"/>
                </a:lnTo>
                <a:lnTo>
                  <a:pt x="342" y="283"/>
                </a:lnTo>
                <a:lnTo>
                  <a:pt x="342" y="283"/>
                </a:lnTo>
                <a:lnTo>
                  <a:pt x="350" y="281"/>
                </a:lnTo>
                <a:lnTo>
                  <a:pt x="350" y="281"/>
                </a:lnTo>
                <a:lnTo>
                  <a:pt x="350" y="279"/>
                </a:lnTo>
                <a:lnTo>
                  <a:pt x="352" y="277"/>
                </a:lnTo>
                <a:lnTo>
                  <a:pt x="353" y="277"/>
                </a:lnTo>
                <a:lnTo>
                  <a:pt x="355" y="277"/>
                </a:lnTo>
                <a:lnTo>
                  <a:pt x="355" y="277"/>
                </a:lnTo>
                <a:lnTo>
                  <a:pt x="355" y="277"/>
                </a:lnTo>
                <a:lnTo>
                  <a:pt x="359" y="274"/>
                </a:lnTo>
                <a:lnTo>
                  <a:pt x="365" y="274"/>
                </a:lnTo>
                <a:lnTo>
                  <a:pt x="365" y="274"/>
                </a:lnTo>
                <a:lnTo>
                  <a:pt x="366" y="268"/>
                </a:lnTo>
                <a:lnTo>
                  <a:pt x="366" y="268"/>
                </a:lnTo>
                <a:lnTo>
                  <a:pt x="365" y="264"/>
                </a:lnTo>
                <a:lnTo>
                  <a:pt x="363" y="263"/>
                </a:lnTo>
                <a:lnTo>
                  <a:pt x="363" y="263"/>
                </a:lnTo>
                <a:lnTo>
                  <a:pt x="359" y="264"/>
                </a:lnTo>
                <a:lnTo>
                  <a:pt x="357" y="266"/>
                </a:lnTo>
                <a:lnTo>
                  <a:pt x="355" y="264"/>
                </a:lnTo>
                <a:lnTo>
                  <a:pt x="355" y="264"/>
                </a:lnTo>
                <a:lnTo>
                  <a:pt x="352" y="268"/>
                </a:lnTo>
                <a:lnTo>
                  <a:pt x="348" y="270"/>
                </a:lnTo>
                <a:lnTo>
                  <a:pt x="348" y="270"/>
                </a:lnTo>
                <a:lnTo>
                  <a:pt x="346" y="274"/>
                </a:lnTo>
                <a:lnTo>
                  <a:pt x="341" y="276"/>
                </a:lnTo>
                <a:lnTo>
                  <a:pt x="331" y="283"/>
                </a:lnTo>
                <a:lnTo>
                  <a:pt x="331" y="283"/>
                </a:lnTo>
                <a:lnTo>
                  <a:pt x="331" y="281"/>
                </a:lnTo>
                <a:lnTo>
                  <a:pt x="330" y="281"/>
                </a:lnTo>
                <a:lnTo>
                  <a:pt x="328" y="283"/>
                </a:lnTo>
                <a:lnTo>
                  <a:pt x="328" y="283"/>
                </a:lnTo>
                <a:lnTo>
                  <a:pt x="333" y="277"/>
                </a:lnTo>
                <a:lnTo>
                  <a:pt x="333" y="277"/>
                </a:lnTo>
                <a:lnTo>
                  <a:pt x="333" y="279"/>
                </a:lnTo>
                <a:lnTo>
                  <a:pt x="335" y="279"/>
                </a:lnTo>
                <a:lnTo>
                  <a:pt x="335" y="279"/>
                </a:lnTo>
                <a:lnTo>
                  <a:pt x="337" y="276"/>
                </a:lnTo>
                <a:lnTo>
                  <a:pt x="341" y="276"/>
                </a:lnTo>
                <a:lnTo>
                  <a:pt x="341" y="276"/>
                </a:lnTo>
                <a:lnTo>
                  <a:pt x="341" y="274"/>
                </a:lnTo>
                <a:lnTo>
                  <a:pt x="339" y="274"/>
                </a:lnTo>
                <a:lnTo>
                  <a:pt x="337" y="276"/>
                </a:lnTo>
                <a:lnTo>
                  <a:pt x="337" y="276"/>
                </a:lnTo>
                <a:lnTo>
                  <a:pt x="342" y="268"/>
                </a:lnTo>
                <a:lnTo>
                  <a:pt x="342" y="268"/>
                </a:lnTo>
                <a:lnTo>
                  <a:pt x="344" y="268"/>
                </a:lnTo>
                <a:lnTo>
                  <a:pt x="348" y="268"/>
                </a:lnTo>
                <a:lnTo>
                  <a:pt x="352" y="264"/>
                </a:lnTo>
                <a:lnTo>
                  <a:pt x="352" y="264"/>
                </a:lnTo>
                <a:lnTo>
                  <a:pt x="353" y="264"/>
                </a:lnTo>
                <a:lnTo>
                  <a:pt x="353" y="266"/>
                </a:lnTo>
                <a:lnTo>
                  <a:pt x="353" y="266"/>
                </a:lnTo>
                <a:lnTo>
                  <a:pt x="363" y="259"/>
                </a:lnTo>
                <a:lnTo>
                  <a:pt x="370" y="255"/>
                </a:lnTo>
                <a:lnTo>
                  <a:pt x="370" y="255"/>
                </a:lnTo>
                <a:lnTo>
                  <a:pt x="372" y="253"/>
                </a:lnTo>
                <a:lnTo>
                  <a:pt x="376" y="252"/>
                </a:lnTo>
                <a:lnTo>
                  <a:pt x="381" y="250"/>
                </a:lnTo>
                <a:lnTo>
                  <a:pt x="381" y="250"/>
                </a:lnTo>
                <a:lnTo>
                  <a:pt x="377" y="250"/>
                </a:lnTo>
                <a:lnTo>
                  <a:pt x="377" y="250"/>
                </a:lnTo>
                <a:lnTo>
                  <a:pt x="381" y="248"/>
                </a:lnTo>
                <a:lnTo>
                  <a:pt x="381" y="248"/>
                </a:lnTo>
                <a:lnTo>
                  <a:pt x="383" y="248"/>
                </a:lnTo>
                <a:lnTo>
                  <a:pt x="387" y="248"/>
                </a:lnTo>
                <a:lnTo>
                  <a:pt x="387" y="248"/>
                </a:lnTo>
                <a:lnTo>
                  <a:pt x="385" y="246"/>
                </a:lnTo>
                <a:lnTo>
                  <a:pt x="385" y="246"/>
                </a:lnTo>
                <a:lnTo>
                  <a:pt x="385" y="246"/>
                </a:lnTo>
                <a:lnTo>
                  <a:pt x="385" y="246"/>
                </a:lnTo>
                <a:lnTo>
                  <a:pt x="392" y="242"/>
                </a:lnTo>
                <a:lnTo>
                  <a:pt x="398" y="239"/>
                </a:lnTo>
                <a:lnTo>
                  <a:pt x="398" y="239"/>
                </a:lnTo>
                <a:lnTo>
                  <a:pt x="399" y="241"/>
                </a:lnTo>
                <a:lnTo>
                  <a:pt x="403" y="241"/>
                </a:lnTo>
                <a:lnTo>
                  <a:pt x="403" y="241"/>
                </a:lnTo>
                <a:lnTo>
                  <a:pt x="403" y="239"/>
                </a:lnTo>
                <a:lnTo>
                  <a:pt x="403" y="239"/>
                </a:lnTo>
                <a:lnTo>
                  <a:pt x="401" y="239"/>
                </a:lnTo>
                <a:lnTo>
                  <a:pt x="399" y="239"/>
                </a:lnTo>
                <a:lnTo>
                  <a:pt x="399" y="239"/>
                </a:lnTo>
                <a:lnTo>
                  <a:pt x="405" y="237"/>
                </a:lnTo>
                <a:lnTo>
                  <a:pt x="407" y="237"/>
                </a:lnTo>
                <a:lnTo>
                  <a:pt x="411" y="233"/>
                </a:lnTo>
                <a:lnTo>
                  <a:pt x="411" y="233"/>
                </a:lnTo>
                <a:lnTo>
                  <a:pt x="412" y="233"/>
                </a:lnTo>
                <a:lnTo>
                  <a:pt x="412" y="235"/>
                </a:lnTo>
                <a:lnTo>
                  <a:pt x="412" y="235"/>
                </a:lnTo>
                <a:lnTo>
                  <a:pt x="411" y="235"/>
                </a:lnTo>
                <a:lnTo>
                  <a:pt x="409" y="235"/>
                </a:lnTo>
                <a:lnTo>
                  <a:pt x="409" y="235"/>
                </a:lnTo>
                <a:lnTo>
                  <a:pt x="409" y="235"/>
                </a:lnTo>
                <a:lnTo>
                  <a:pt x="409" y="237"/>
                </a:lnTo>
                <a:lnTo>
                  <a:pt x="405" y="239"/>
                </a:lnTo>
                <a:lnTo>
                  <a:pt x="405" y="239"/>
                </a:lnTo>
                <a:lnTo>
                  <a:pt x="409" y="239"/>
                </a:lnTo>
                <a:lnTo>
                  <a:pt x="412" y="239"/>
                </a:lnTo>
                <a:lnTo>
                  <a:pt x="414" y="239"/>
                </a:lnTo>
                <a:lnTo>
                  <a:pt x="414" y="237"/>
                </a:lnTo>
                <a:lnTo>
                  <a:pt x="414" y="237"/>
                </a:lnTo>
                <a:lnTo>
                  <a:pt x="425" y="235"/>
                </a:lnTo>
                <a:lnTo>
                  <a:pt x="434" y="235"/>
                </a:lnTo>
                <a:lnTo>
                  <a:pt x="434" y="235"/>
                </a:lnTo>
                <a:lnTo>
                  <a:pt x="434" y="237"/>
                </a:lnTo>
                <a:lnTo>
                  <a:pt x="434" y="237"/>
                </a:lnTo>
                <a:lnTo>
                  <a:pt x="438" y="235"/>
                </a:lnTo>
                <a:lnTo>
                  <a:pt x="440" y="233"/>
                </a:lnTo>
                <a:lnTo>
                  <a:pt x="440" y="235"/>
                </a:lnTo>
                <a:lnTo>
                  <a:pt x="440" y="235"/>
                </a:lnTo>
                <a:lnTo>
                  <a:pt x="436" y="237"/>
                </a:lnTo>
                <a:lnTo>
                  <a:pt x="433" y="239"/>
                </a:lnTo>
                <a:lnTo>
                  <a:pt x="433" y="239"/>
                </a:lnTo>
                <a:lnTo>
                  <a:pt x="434" y="239"/>
                </a:lnTo>
                <a:lnTo>
                  <a:pt x="434" y="239"/>
                </a:lnTo>
                <a:lnTo>
                  <a:pt x="433" y="239"/>
                </a:lnTo>
                <a:lnTo>
                  <a:pt x="433" y="239"/>
                </a:lnTo>
                <a:lnTo>
                  <a:pt x="433" y="241"/>
                </a:lnTo>
                <a:lnTo>
                  <a:pt x="429" y="241"/>
                </a:lnTo>
                <a:lnTo>
                  <a:pt x="429" y="241"/>
                </a:lnTo>
                <a:lnTo>
                  <a:pt x="429" y="242"/>
                </a:lnTo>
                <a:lnTo>
                  <a:pt x="427" y="244"/>
                </a:lnTo>
                <a:lnTo>
                  <a:pt x="427" y="244"/>
                </a:lnTo>
                <a:lnTo>
                  <a:pt x="431" y="244"/>
                </a:lnTo>
                <a:lnTo>
                  <a:pt x="434" y="244"/>
                </a:lnTo>
                <a:lnTo>
                  <a:pt x="434" y="244"/>
                </a:lnTo>
                <a:lnTo>
                  <a:pt x="427" y="246"/>
                </a:lnTo>
                <a:lnTo>
                  <a:pt x="422" y="248"/>
                </a:lnTo>
                <a:lnTo>
                  <a:pt x="422" y="248"/>
                </a:lnTo>
                <a:lnTo>
                  <a:pt x="423" y="246"/>
                </a:lnTo>
                <a:lnTo>
                  <a:pt x="425" y="246"/>
                </a:lnTo>
                <a:lnTo>
                  <a:pt x="425" y="246"/>
                </a:lnTo>
                <a:lnTo>
                  <a:pt x="423" y="246"/>
                </a:lnTo>
                <a:lnTo>
                  <a:pt x="425" y="246"/>
                </a:lnTo>
                <a:lnTo>
                  <a:pt x="425" y="244"/>
                </a:lnTo>
                <a:lnTo>
                  <a:pt x="423" y="244"/>
                </a:lnTo>
                <a:lnTo>
                  <a:pt x="423" y="244"/>
                </a:lnTo>
                <a:lnTo>
                  <a:pt x="422" y="248"/>
                </a:lnTo>
                <a:lnTo>
                  <a:pt x="418" y="250"/>
                </a:lnTo>
                <a:lnTo>
                  <a:pt x="418" y="250"/>
                </a:lnTo>
                <a:lnTo>
                  <a:pt x="418" y="250"/>
                </a:lnTo>
                <a:lnTo>
                  <a:pt x="416" y="250"/>
                </a:lnTo>
                <a:lnTo>
                  <a:pt x="414" y="250"/>
                </a:lnTo>
                <a:lnTo>
                  <a:pt x="414" y="250"/>
                </a:lnTo>
                <a:lnTo>
                  <a:pt x="414" y="250"/>
                </a:lnTo>
                <a:lnTo>
                  <a:pt x="411" y="253"/>
                </a:lnTo>
                <a:lnTo>
                  <a:pt x="411" y="253"/>
                </a:lnTo>
                <a:lnTo>
                  <a:pt x="407" y="253"/>
                </a:lnTo>
                <a:lnTo>
                  <a:pt x="399" y="255"/>
                </a:lnTo>
                <a:lnTo>
                  <a:pt x="390" y="259"/>
                </a:lnTo>
                <a:lnTo>
                  <a:pt x="390" y="259"/>
                </a:lnTo>
                <a:lnTo>
                  <a:pt x="392" y="259"/>
                </a:lnTo>
                <a:lnTo>
                  <a:pt x="394" y="261"/>
                </a:lnTo>
                <a:lnTo>
                  <a:pt x="394" y="261"/>
                </a:lnTo>
                <a:lnTo>
                  <a:pt x="392" y="261"/>
                </a:lnTo>
                <a:lnTo>
                  <a:pt x="392" y="261"/>
                </a:lnTo>
                <a:lnTo>
                  <a:pt x="390" y="261"/>
                </a:lnTo>
                <a:lnTo>
                  <a:pt x="388" y="263"/>
                </a:lnTo>
                <a:lnTo>
                  <a:pt x="387" y="263"/>
                </a:lnTo>
                <a:lnTo>
                  <a:pt x="385" y="263"/>
                </a:lnTo>
                <a:lnTo>
                  <a:pt x="385" y="263"/>
                </a:lnTo>
                <a:lnTo>
                  <a:pt x="379" y="264"/>
                </a:lnTo>
                <a:lnTo>
                  <a:pt x="379" y="264"/>
                </a:lnTo>
                <a:lnTo>
                  <a:pt x="379" y="266"/>
                </a:lnTo>
                <a:lnTo>
                  <a:pt x="377" y="268"/>
                </a:lnTo>
                <a:lnTo>
                  <a:pt x="377" y="268"/>
                </a:lnTo>
                <a:lnTo>
                  <a:pt x="377" y="266"/>
                </a:lnTo>
                <a:lnTo>
                  <a:pt x="377" y="266"/>
                </a:lnTo>
                <a:lnTo>
                  <a:pt x="368" y="272"/>
                </a:lnTo>
                <a:lnTo>
                  <a:pt x="365" y="274"/>
                </a:lnTo>
                <a:lnTo>
                  <a:pt x="361" y="276"/>
                </a:lnTo>
                <a:lnTo>
                  <a:pt x="361" y="276"/>
                </a:lnTo>
                <a:lnTo>
                  <a:pt x="359" y="279"/>
                </a:lnTo>
                <a:lnTo>
                  <a:pt x="355" y="283"/>
                </a:lnTo>
                <a:lnTo>
                  <a:pt x="348" y="287"/>
                </a:lnTo>
                <a:lnTo>
                  <a:pt x="341" y="290"/>
                </a:lnTo>
                <a:lnTo>
                  <a:pt x="339" y="294"/>
                </a:lnTo>
                <a:lnTo>
                  <a:pt x="337" y="296"/>
                </a:lnTo>
                <a:lnTo>
                  <a:pt x="337" y="296"/>
                </a:lnTo>
                <a:lnTo>
                  <a:pt x="335" y="298"/>
                </a:lnTo>
                <a:lnTo>
                  <a:pt x="335" y="298"/>
                </a:lnTo>
                <a:lnTo>
                  <a:pt x="337" y="296"/>
                </a:lnTo>
                <a:lnTo>
                  <a:pt x="335" y="294"/>
                </a:lnTo>
                <a:lnTo>
                  <a:pt x="335" y="294"/>
                </a:lnTo>
                <a:lnTo>
                  <a:pt x="328" y="299"/>
                </a:lnTo>
                <a:lnTo>
                  <a:pt x="328" y="299"/>
                </a:lnTo>
                <a:lnTo>
                  <a:pt x="330" y="299"/>
                </a:lnTo>
                <a:lnTo>
                  <a:pt x="333" y="298"/>
                </a:lnTo>
                <a:lnTo>
                  <a:pt x="337" y="298"/>
                </a:lnTo>
                <a:lnTo>
                  <a:pt x="337" y="298"/>
                </a:lnTo>
                <a:lnTo>
                  <a:pt x="331" y="301"/>
                </a:lnTo>
                <a:lnTo>
                  <a:pt x="331" y="301"/>
                </a:lnTo>
                <a:lnTo>
                  <a:pt x="335" y="299"/>
                </a:lnTo>
                <a:lnTo>
                  <a:pt x="341" y="298"/>
                </a:lnTo>
                <a:lnTo>
                  <a:pt x="341" y="298"/>
                </a:lnTo>
                <a:lnTo>
                  <a:pt x="339" y="296"/>
                </a:lnTo>
                <a:lnTo>
                  <a:pt x="341" y="296"/>
                </a:lnTo>
                <a:lnTo>
                  <a:pt x="341" y="296"/>
                </a:lnTo>
                <a:lnTo>
                  <a:pt x="342" y="294"/>
                </a:lnTo>
                <a:lnTo>
                  <a:pt x="342" y="294"/>
                </a:lnTo>
                <a:lnTo>
                  <a:pt x="350" y="288"/>
                </a:lnTo>
                <a:lnTo>
                  <a:pt x="352" y="287"/>
                </a:lnTo>
                <a:lnTo>
                  <a:pt x="355" y="287"/>
                </a:lnTo>
                <a:lnTo>
                  <a:pt x="355" y="287"/>
                </a:lnTo>
                <a:lnTo>
                  <a:pt x="353" y="288"/>
                </a:lnTo>
                <a:lnTo>
                  <a:pt x="352" y="290"/>
                </a:lnTo>
                <a:lnTo>
                  <a:pt x="352" y="290"/>
                </a:lnTo>
                <a:lnTo>
                  <a:pt x="365" y="281"/>
                </a:lnTo>
                <a:lnTo>
                  <a:pt x="379" y="272"/>
                </a:lnTo>
                <a:lnTo>
                  <a:pt x="379" y="272"/>
                </a:lnTo>
                <a:lnTo>
                  <a:pt x="379" y="274"/>
                </a:lnTo>
                <a:lnTo>
                  <a:pt x="379" y="274"/>
                </a:lnTo>
                <a:lnTo>
                  <a:pt x="385" y="270"/>
                </a:lnTo>
                <a:lnTo>
                  <a:pt x="392" y="264"/>
                </a:lnTo>
                <a:lnTo>
                  <a:pt x="392" y="264"/>
                </a:lnTo>
                <a:lnTo>
                  <a:pt x="390" y="266"/>
                </a:lnTo>
                <a:lnTo>
                  <a:pt x="390" y="266"/>
                </a:lnTo>
                <a:lnTo>
                  <a:pt x="398" y="261"/>
                </a:lnTo>
                <a:lnTo>
                  <a:pt x="398" y="261"/>
                </a:lnTo>
                <a:lnTo>
                  <a:pt x="398" y="263"/>
                </a:lnTo>
                <a:lnTo>
                  <a:pt x="398" y="263"/>
                </a:lnTo>
                <a:lnTo>
                  <a:pt x="401" y="263"/>
                </a:lnTo>
                <a:lnTo>
                  <a:pt x="401" y="263"/>
                </a:lnTo>
                <a:lnTo>
                  <a:pt x="401" y="261"/>
                </a:lnTo>
                <a:lnTo>
                  <a:pt x="403" y="261"/>
                </a:lnTo>
                <a:lnTo>
                  <a:pt x="403" y="261"/>
                </a:lnTo>
                <a:lnTo>
                  <a:pt x="403" y="261"/>
                </a:lnTo>
                <a:lnTo>
                  <a:pt x="403" y="261"/>
                </a:lnTo>
                <a:lnTo>
                  <a:pt x="403" y="261"/>
                </a:lnTo>
                <a:lnTo>
                  <a:pt x="412" y="255"/>
                </a:lnTo>
                <a:lnTo>
                  <a:pt x="412" y="255"/>
                </a:lnTo>
                <a:lnTo>
                  <a:pt x="412" y="257"/>
                </a:lnTo>
                <a:lnTo>
                  <a:pt x="411" y="257"/>
                </a:lnTo>
                <a:lnTo>
                  <a:pt x="412" y="257"/>
                </a:lnTo>
                <a:lnTo>
                  <a:pt x="412" y="257"/>
                </a:lnTo>
                <a:lnTo>
                  <a:pt x="416" y="255"/>
                </a:lnTo>
                <a:lnTo>
                  <a:pt x="422" y="253"/>
                </a:lnTo>
                <a:lnTo>
                  <a:pt x="431" y="252"/>
                </a:lnTo>
                <a:lnTo>
                  <a:pt x="431" y="252"/>
                </a:lnTo>
                <a:lnTo>
                  <a:pt x="431" y="252"/>
                </a:lnTo>
                <a:lnTo>
                  <a:pt x="431" y="252"/>
                </a:lnTo>
                <a:lnTo>
                  <a:pt x="434" y="250"/>
                </a:lnTo>
                <a:lnTo>
                  <a:pt x="434" y="250"/>
                </a:lnTo>
                <a:lnTo>
                  <a:pt x="433" y="250"/>
                </a:lnTo>
                <a:lnTo>
                  <a:pt x="433" y="250"/>
                </a:lnTo>
                <a:lnTo>
                  <a:pt x="433" y="250"/>
                </a:lnTo>
                <a:lnTo>
                  <a:pt x="433" y="250"/>
                </a:lnTo>
                <a:lnTo>
                  <a:pt x="436" y="250"/>
                </a:lnTo>
                <a:lnTo>
                  <a:pt x="440" y="248"/>
                </a:lnTo>
                <a:lnTo>
                  <a:pt x="440" y="248"/>
                </a:lnTo>
                <a:lnTo>
                  <a:pt x="440" y="250"/>
                </a:lnTo>
                <a:lnTo>
                  <a:pt x="438" y="250"/>
                </a:lnTo>
                <a:lnTo>
                  <a:pt x="438" y="250"/>
                </a:lnTo>
                <a:lnTo>
                  <a:pt x="438" y="250"/>
                </a:lnTo>
                <a:lnTo>
                  <a:pt x="447" y="250"/>
                </a:lnTo>
                <a:lnTo>
                  <a:pt x="447" y="250"/>
                </a:lnTo>
                <a:lnTo>
                  <a:pt x="442" y="252"/>
                </a:lnTo>
                <a:lnTo>
                  <a:pt x="434" y="253"/>
                </a:lnTo>
                <a:lnTo>
                  <a:pt x="427" y="257"/>
                </a:lnTo>
                <a:lnTo>
                  <a:pt x="422" y="261"/>
                </a:lnTo>
                <a:lnTo>
                  <a:pt x="422" y="261"/>
                </a:lnTo>
                <a:lnTo>
                  <a:pt x="423" y="259"/>
                </a:lnTo>
                <a:lnTo>
                  <a:pt x="425" y="259"/>
                </a:lnTo>
                <a:lnTo>
                  <a:pt x="425" y="259"/>
                </a:lnTo>
                <a:lnTo>
                  <a:pt x="425" y="259"/>
                </a:lnTo>
                <a:lnTo>
                  <a:pt x="427" y="259"/>
                </a:lnTo>
                <a:lnTo>
                  <a:pt x="429" y="259"/>
                </a:lnTo>
                <a:lnTo>
                  <a:pt x="429" y="259"/>
                </a:lnTo>
                <a:lnTo>
                  <a:pt x="429" y="261"/>
                </a:lnTo>
                <a:lnTo>
                  <a:pt x="425" y="261"/>
                </a:lnTo>
                <a:lnTo>
                  <a:pt x="420" y="263"/>
                </a:lnTo>
                <a:lnTo>
                  <a:pt x="420" y="263"/>
                </a:lnTo>
                <a:lnTo>
                  <a:pt x="422" y="263"/>
                </a:lnTo>
                <a:lnTo>
                  <a:pt x="422" y="263"/>
                </a:lnTo>
                <a:lnTo>
                  <a:pt x="422" y="263"/>
                </a:lnTo>
                <a:lnTo>
                  <a:pt x="422" y="264"/>
                </a:lnTo>
                <a:lnTo>
                  <a:pt x="422" y="264"/>
                </a:lnTo>
                <a:lnTo>
                  <a:pt x="414" y="266"/>
                </a:lnTo>
                <a:lnTo>
                  <a:pt x="411" y="268"/>
                </a:lnTo>
                <a:lnTo>
                  <a:pt x="411" y="270"/>
                </a:lnTo>
                <a:lnTo>
                  <a:pt x="411" y="270"/>
                </a:lnTo>
                <a:lnTo>
                  <a:pt x="405" y="270"/>
                </a:lnTo>
                <a:lnTo>
                  <a:pt x="401" y="272"/>
                </a:lnTo>
                <a:lnTo>
                  <a:pt x="401" y="272"/>
                </a:lnTo>
                <a:lnTo>
                  <a:pt x="405" y="270"/>
                </a:lnTo>
                <a:lnTo>
                  <a:pt x="411" y="272"/>
                </a:lnTo>
                <a:lnTo>
                  <a:pt x="411" y="272"/>
                </a:lnTo>
                <a:lnTo>
                  <a:pt x="409" y="272"/>
                </a:lnTo>
                <a:lnTo>
                  <a:pt x="407" y="274"/>
                </a:lnTo>
                <a:lnTo>
                  <a:pt x="407" y="274"/>
                </a:lnTo>
                <a:lnTo>
                  <a:pt x="407" y="274"/>
                </a:lnTo>
                <a:lnTo>
                  <a:pt x="412" y="270"/>
                </a:lnTo>
                <a:lnTo>
                  <a:pt x="418" y="266"/>
                </a:lnTo>
                <a:lnTo>
                  <a:pt x="418" y="266"/>
                </a:lnTo>
                <a:lnTo>
                  <a:pt x="416" y="268"/>
                </a:lnTo>
                <a:lnTo>
                  <a:pt x="414" y="266"/>
                </a:lnTo>
                <a:lnTo>
                  <a:pt x="414" y="266"/>
                </a:lnTo>
                <a:lnTo>
                  <a:pt x="418" y="266"/>
                </a:lnTo>
                <a:lnTo>
                  <a:pt x="420" y="266"/>
                </a:lnTo>
                <a:lnTo>
                  <a:pt x="420" y="266"/>
                </a:lnTo>
                <a:lnTo>
                  <a:pt x="420" y="266"/>
                </a:lnTo>
                <a:lnTo>
                  <a:pt x="420" y="266"/>
                </a:lnTo>
                <a:lnTo>
                  <a:pt x="422" y="266"/>
                </a:lnTo>
                <a:lnTo>
                  <a:pt x="422" y="266"/>
                </a:lnTo>
                <a:lnTo>
                  <a:pt x="422" y="266"/>
                </a:lnTo>
                <a:lnTo>
                  <a:pt x="422" y="266"/>
                </a:lnTo>
                <a:lnTo>
                  <a:pt x="422" y="264"/>
                </a:lnTo>
                <a:lnTo>
                  <a:pt x="422" y="264"/>
                </a:lnTo>
                <a:lnTo>
                  <a:pt x="425" y="264"/>
                </a:lnTo>
                <a:lnTo>
                  <a:pt x="425" y="264"/>
                </a:lnTo>
                <a:lnTo>
                  <a:pt x="427" y="264"/>
                </a:lnTo>
                <a:lnTo>
                  <a:pt x="427" y="264"/>
                </a:lnTo>
                <a:lnTo>
                  <a:pt x="431" y="263"/>
                </a:lnTo>
                <a:lnTo>
                  <a:pt x="431" y="263"/>
                </a:lnTo>
                <a:lnTo>
                  <a:pt x="438" y="261"/>
                </a:lnTo>
                <a:lnTo>
                  <a:pt x="444" y="257"/>
                </a:lnTo>
                <a:lnTo>
                  <a:pt x="451" y="255"/>
                </a:lnTo>
                <a:lnTo>
                  <a:pt x="458" y="253"/>
                </a:lnTo>
                <a:lnTo>
                  <a:pt x="458" y="253"/>
                </a:lnTo>
                <a:lnTo>
                  <a:pt x="456" y="253"/>
                </a:lnTo>
                <a:lnTo>
                  <a:pt x="456" y="253"/>
                </a:lnTo>
                <a:lnTo>
                  <a:pt x="460" y="252"/>
                </a:lnTo>
                <a:lnTo>
                  <a:pt x="462" y="252"/>
                </a:lnTo>
                <a:lnTo>
                  <a:pt x="462" y="252"/>
                </a:lnTo>
                <a:lnTo>
                  <a:pt x="468" y="250"/>
                </a:lnTo>
                <a:lnTo>
                  <a:pt x="468" y="250"/>
                </a:lnTo>
                <a:lnTo>
                  <a:pt x="466" y="250"/>
                </a:lnTo>
                <a:lnTo>
                  <a:pt x="464" y="250"/>
                </a:lnTo>
                <a:lnTo>
                  <a:pt x="464" y="250"/>
                </a:lnTo>
                <a:lnTo>
                  <a:pt x="464" y="248"/>
                </a:lnTo>
                <a:lnTo>
                  <a:pt x="464" y="248"/>
                </a:lnTo>
                <a:lnTo>
                  <a:pt x="468" y="250"/>
                </a:lnTo>
                <a:lnTo>
                  <a:pt x="469" y="248"/>
                </a:lnTo>
                <a:lnTo>
                  <a:pt x="471" y="250"/>
                </a:lnTo>
                <a:lnTo>
                  <a:pt x="471" y="250"/>
                </a:lnTo>
                <a:lnTo>
                  <a:pt x="480" y="246"/>
                </a:lnTo>
                <a:lnTo>
                  <a:pt x="480" y="246"/>
                </a:lnTo>
                <a:lnTo>
                  <a:pt x="480" y="248"/>
                </a:lnTo>
                <a:lnTo>
                  <a:pt x="480" y="248"/>
                </a:lnTo>
                <a:lnTo>
                  <a:pt x="482" y="246"/>
                </a:lnTo>
                <a:lnTo>
                  <a:pt x="486" y="248"/>
                </a:lnTo>
                <a:lnTo>
                  <a:pt x="486" y="248"/>
                </a:lnTo>
                <a:lnTo>
                  <a:pt x="480" y="250"/>
                </a:lnTo>
                <a:lnTo>
                  <a:pt x="480" y="250"/>
                </a:lnTo>
                <a:lnTo>
                  <a:pt x="486" y="248"/>
                </a:lnTo>
                <a:lnTo>
                  <a:pt x="490" y="246"/>
                </a:lnTo>
                <a:lnTo>
                  <a:pt x="490" y="246"/>
                </a:lnTo>
                <a:lnTo>
                  <a:pt x="488" y="248"/>
                </a:lnTo>
                <a:lnTo>
                  <a:pt x="486" y="248"/>
                </a:lnTo>
                <a:lnTo>
                  <a:pt x="486" y="248"/>
                </a:lnTo>
                <a:lnTo>
                  <a:pt x="491" y="244"/>
                </a:lnTo>
                <a:lnTo>
                  <a:pt x="491" y="244"/>
                </a:lnTo>
                <a:lnTo>
                  <a:pt x="491" y="246"/>
                </a:lnTo>
                <a:lnTo>
                  <a:pt x="493" y="246"/>
                </a:lnTo>
                <a:lnTo>
                  <a:pt x="493" y="246"/>
                </a:lnTo>
                <a:lnTo>
                  <a:pt x="493" y="246"/>
                </a:lnTo>
                <a:lnTo>
                  <a:pt x="493" y="248"/>
                </a:lnTo>
                <a:lnTo>
                  <a:pt x="495" y="248"/>
                </a:lnTo>
                <a:lnTo>
                  <a:pt x="495" y="248"/>
                </a:lnTo>
                <a:lnTo>
                  <a:pt x="495" y="246"/>
                </a:lnTo>
                <a:lnTo>
                  <a:pt x="493" y="246"/>
                </a:lnTo>
                <a:lnTo>
                  <a:pt x="493" y="246"/>
                </a:lnTo>
                <a:lnTo>
                  <a:pt x="495" y="244"/>
                </a:lnTo>
                <a:lnTo>
                  <a:pt x="495" y="244"/>
                </a:lnTo>
                <a:lnTo>
                  <a:pt x="495" y="244"/>
                </a:lnTo>
                <a:lnTo>
                  <a:pt x="499" y="244"/>
                </a:lnTo>
                <a:lnTo>
                  <a:pt x="502" y="246"/>
                </a:lnTo>
                <a:lnTo>
                  <a:pt x="502" y="246"/>
                </a:lnTo>
                <a:lnTo>
                  <a:pt x="501" y="246"/>
                </a:lnTo>
                <a:lnTo>
                  <a:pt x="499" y="248"/>
                </a:lnTo>
                <a:lnTo>
                  <a:pt x="499" y="248"/>
                </a:lnTo>
                <a:lnTo>
                  <a:pt x="502" y="248"/>
                </a:lnTo>
                <a:lnTo>
                  <a:pt x="506" y="246"/>
                </a:lnTo>
                <a:lnTo>
                  <a:pt x="506" y="246"/>
                </a:lnTo>
                <a:lnTo>
                  <a:pt x="506" y="248"/>
                </a:lnTo>
                <a:lnTo>
                  <a:pt x="506" y="248"/>
                </a:lnTo>
                <a:lnTo>
                  <a:pt x="506" y="248"/>
                </a:lnTo>
                <a:lnTo>
                  <a:pt x="510" y="246"/>
                </a:lnTo>
                <a:lnTo>
                  <a:pt x="515" y="246"/>
                </a:lnTo>
                <a:lnTo>
                  <a:pt x="525" y="244"/>
                </a:lnTo>
                <a:lnTo>
                  <a:pt x="525" y="244"/>
                </a:lnTo>
                <a:lnTo>
                  <a:pt x="523" y="244"/>
                </a:lnTo>
                <a:lnTo>
                  <a:pt x="521" y="244"/>
                </a:lnTo>
                <a:lnTo>
                  <a:pt x="521" y="244"/>
                </a:lnTo>
                <a:lnTo>
                  <a:pt x="521" y="244"/>
                </a:lnTo>
                <a:lnTo>
                  <a:pt x="521" y="244"/>
                </a:lnTo>
                <a:lnTo>
                  <a:pt x="521" y="244"/>
                </a:lnTo>
                <a:lnTo>
                  <a:pt x="523" y="244"/>
                </a:lnTo>
                <a:lnTo>
                  <a:pt x="523" y="244"/>
                </a:lnTo>
                <a:lnTo>
                  <a:pt x="523" y="244"/>
                </a:lnTo>
                <a:lnTo>
                  <a:pt x="523" y="244"/>
                </a:lnTo>
                <a:lnTo>
                  <a:pt x="523" y="244"/>
                </a:lnTo>
                <a:lnTo>
                  <a:pt x="523" y="244"/>
                </a:lnTo>
                <a:lnTo>
                  <a:pt x="523" y="244"/>
                </a:lnTo>
                <a:lnTo>
                  <a:pt x="523" y="244"/>
                </a:lnTo>
                <a:lnTo>
                  <a:pt x="523" y="244"/>
                </a:lnTo>
                <a:lnTo>
                  <a:pt x="523" y="244"/>
                </a:lnTo>
                <a:lnTo>
                  <a:pt x="523" y="244"/>
                </a:lnTo>
                <a:lnTo>
                  <a:pt x="523" y="244"/>
                </a:lnTo>
                <a:lnTo>
                  <a:pt x="523" y="244"/>
                </a:lnTo>
                <a:lnTo>
                  <a:pt x="523" y="244"/>
                </a:lnTo>
                <a:lnTo>
                  <a:pt x="523" y="244"/>
                </a:lnTo>
                <a:lnTo>
                  <a:pt x="523" y="244"/>
                </a:lnTo>
                <a:lnTo>
                  <a:pt x="521" y="244"/>
                </a:lnTo>
                <a:lnTo>
                  <a:pt x="521" y="244"/>
                </a:lnTo>
                <a:lnTo>
                  <a:pt x="521" y="244"/>
                </a:lnTo>
                <a:lnTo>
                  <a:pt x="521" y="244"/>
                </a:lnTo>
                <a:lnTo>
                  <a:pt x="523" y="244"/>
                </a:lnTo>
                <a:lnTo>
                  <a:pt x="523" y="244"/>
                </a:lnTo>
                <a:lnTo>
                  <a:pt x="525" y="244"/>
                </a:lnTo>
                <a:lnTo>
                  <a:pt x="526" y="246"/>
                </a:lnTo>
                <a:lnTo>
                  <a:pt x="526" y="246"/>
                </a:lnTo>
                <a:lnTo>
                  <a:pt x="526" y="246"/>
                </a:lnTo>
                <a:lnTo>
                  <a:pt x="534" y="246"/>
                </a:lnTo>
                <a:lnTo>
                  <a:pt x="539" y="246"/>
                </a:lnTo>
                <a:lnTo>
                  <a:pt x="539" y="246"/>
                </a:lnTo>
                <a:lnTo>
                  <a:pt x="541" y="248"/>
                </a:lnTo>
                <a:lnTo>
                  <a:pt x="541" y="248"/>
                </a:lnTo>
                <a:lnTo>
                  <a:pt x="543" y="248"/>
                </a:lnTo>
                <a:lnTo>
                  <a:pt x="543" y="248"/>
                </a:lnTo>
                <a:lnTo>
                  <a:pt x="541" y="248"/>
                </a:lnTo>
                <a:lnTo>
                  <a:pt x="541" y="246"/>
                </a:lnTo>
                <a:lnTo>
                  <a:pt x="541" y="246"/>
                </a:lnTo>
                <a:lnTo>
                  <a:pt x="550" y="246"/>
                </a:lnTo>
                <a:lnTo>
                  <a:pt x="550" y="246"/>
                </a:lnTo>
                <a:lnTo>
                  <a:pt x="552" y="248"/>
                </a:lnTo>
                <a:lnTo>
                  <a:pt x="554" y="250"/>
                </a:lnTo>
                <a:lnTo>
                  <a:pt x="560" y="252"/>
                </a:lnTo>
                <a:lnTo>
                  <a:pt x="560" y="252"/>
                </a:lnTo>
                <a:lnTo>
                  <a:pt x="560" y="252"/>
                </a:lnTo>
                <a:lnTo>
                  <a:pt x="560" y="252"/>
                </a:lnTo>
                <a:lnTo>
                  <a:pt x="560" y="252"/>
                </a:lnTo>
                <a:lnTo>
                  <a:pt x="569" y="253"/>
                </a:lnTo>
                <a:lnTo>
                  <a:pt x="580" y="257"/>
                </a:lnTo>
                <a:lnTo>
                  <a:pt x="580" y="257"/>
                </a:lnTo>
                <a:lnTo>
                  <a:pt x="578" y="257"/>
                </a:lnTo>
                <a:lnTo>
                  <a:pt x="580" y="257"/>
                </a:lnTo>
                <a:lnTo>
                  <a:pt x="582" y="259"/>
                </a:lnTo>
                <a:lnTo>
                  <a:pt x="580" y="259"/>
                </a:lnTo>
                <a:lnTo>
                  <a:pt x="580" y="259"/>
                </a:lnTo>
                <a:lnTo>
                  <a:pt x="585" y="259"/>
                </a:lnTo>
                <a:lnTo>
                  <a:pt x="591" y="261"/>
                </a:lnTo>
                <a:lnTo>
                  <a:pt x="591" y="261"/>
                </a:lnTo>
                <a:lnTo>
                  <a:pt x="589" y="259"/>
                </a:lnTo>
                <a:lnTo>
                  <a:pt x="591" y="259"/>
                </a:lnTo>
                <a:lnTo>
                  <a:pt x="591" y="259"/>
                </a:lnTo>
                <a:lnTo>
                  <a:pt x="591" y="261"/>
                </a:lnTo>
                <a:lnTo>
                  <a:pt x="593" y="261"/>
                </a:lnTo>
                <a:lnTo>
                  <a:pt x="593" y="261"/>
                </a:lnTo>
                <a:lnTo>
                  <a:pt x="593" y="263"/>
                </a:lnTo>
                <a:lnTo>
                  <a:pt x="594" y="263"/>
                </a:lnTo>
                <a:lnTo>
                  <a:pt x="594" y="263"/>
                </a:lnTo>
                <a:lnTo>
                  <a:pt x="594" y="263"/>
                </a:lnTo>
                <a:lnTo>
                  <a:pt x="596" y="263"/>
                </a:lnTo>
                <a:lnTo>
                  <a:pt x="596" y="263"/>
                </a:lnTo>
                <a:lnTo>
                  <a:pt x="600" y="264"/>
                </a:lnTo>
                <a:lnTo>
                  <a:pt x="600" y="264"/>
                </a:lnTo>
                <a:lnTo>
                  <a:pt x="598" y="264"/>
                </a:lnTo>
                <a:lnTo>
                  <a:pt x="598" y="264"/>
                </a:lnTo>
                <a:lnTo>
                  <a:pt x="598" y="264"/>
                </a:lnTo>
                <a:lnTo>
                  <a:pt x="598" y="266"/>
                </a:lnTo>
                <a:lnTo>
                  <a:pt x="598" y="266"/>
                </a:lnTo>
                <a:lnTo>
                  <a:pt x="602" y="270"/>
                </a:lnTo>
                <a:lnTo>
                  <a:pt x="602" y="270"/>
                </a:lnTo>
                <a:lnTo>
                  <a:pt x="602" y="266"/>
                </a:lnTo>
                <a:lnTo>
                  <a:pt x="604" y="264"/>
                </a:lnTo>
                <a:lnTo>
                  <a:pt x="604" y="264"/>
                </a:lnTo>
                <a:lnTo>
                  <a:pt x="602" y="263"/>
                </a:lnTo>
                <a:lnTo>
                  <a:pt x="602" y="261"/>
                </a:lnTo>
                <a:lnTo>
                  <a:pt x="602" y="261"/>
                </a:lnTo>
                <a:lnTo>
                  <a:pt x="617" y="266"/>
                </a:lnTo>
                <a:lnTo>
                  <a:pt x="624" y="272"/>
                </a:lnTo>
                <a:lnTo>
                  <a:pt x="629" y="276"/>
                </a:lnTo>
                <a:lnTo>
                  <a:pt x="629" y="276"/>
                </a:lnTo>
                <a:lnTo>
                  <a:pt x="628" y="277"/>
                </a:lnTo>
                <a:lnTo>
                  <a:pt x="629" y="279"/>
                </a:lnTo>
                <a:lnTo>
                  <a:pt x="629" y="279"/>
                </a:lnTo>
                <a:lnTo>
                  <a:pt x="631" y="279"/>
                </a:lnTo>
                <a:lnTo>
                  <a:pt x="635" y="279"/>
                </a:lnTo>
                <a:lnTo>
                  <a:pt x="640" y="281"/>
                </a:lnTo>
                <a:lnTo>
                  <a:pt x="646" y="287"/>
                </a:lnTo>
                <a:lnTo>
                  <a:pt x="651" y="288"/>
                </a:lnTo>
                <a:lnTo>
                  <a:pt x="651" y="288"/>
                </a:lnTo>
                <a:lnTo>
                  <a:pt x="653" y="287"/>
                </a:lnTo>
                <a:lnTo>
                  <a:pt x="653" y="283"/>
                </a:lnTo>
                <a:lnTo>
                  <a:pt x="653" y="283"/>
                </a:lnTo>
                <a:lnTo>
                  <a:pt x="659" y="285"/>
                </a:lnTo>
                <a:lnTo>
                  <a:pt x="664" y="285"/>
                </a:lnTo>
                <a:lnTo>
                  <a:pt x="664" y="285"/>
                </a:lnTo>
                <a:lnTo>
                  <a:pt x="674" y="288"/>
                </a:lnTo>
                <a:lnTo>
                  <a:pt x="674" y="288"/>
                </a:lnTo>
                <a:lnTo>
                  <a:pt x="672" y="290"/>
                </a:lnTo>
                <a:lnTo>
                  <a:pt x="674" y="290"/>
                </a:lnTo>
                <a:lnTo>
                  <a:pt x="674" y="290"/>
                </a:lnTo>
                <a:lnTo>
                  <a:pt x="674" y="290"/>
                </a:lnTo>
                <a:lnTo>
                  <a:pt x="674" y="290"/>
                </a:lnTo>
                <a:lnTo>
                  <a:pt x="674" y="288"/>
                </a:lnTo>
                <a:lnTo>
                  <a:pt x="674" y="288"/>
                </a:lnTo>
                <a:lnTo>
                  <a:pt x="674" y="288"/>
                </a:lnTo>
                <a:lnTo>
                  <a:pt x="677" y="288"/>
                </a:lnTo>
                <a:lnTo>
                  <a:pt x="679" y="290"/>
                </a:lnTo>
                <a:lnTo>
                  <a:pt x="683" y="290"/>
                </a:lnTo>
                <a:lnTo>
                  <a:pt x="685" y="290"/>
                </a:lnTo>
                <a:lnTo>
                  <a:pt x="685" y="290"/>
                </a:lnTo>
                <a:lnTo>
                  <a:pt x="686" y="288"/>
                </a:lnTo>
                <a:lnTo>
                  <a:pt x="688" y="287"/>
                </a:lnTo>
                <a:lnTo>
                  <a:pt x="688" y="287"/>
                </a:lnTo>
                <a:lnTo>
                  <a:pt x="690" y="288"/>
                </a:lnTo>
                <a:lnTo>
                  <a:pt x="690" y="288"/>
                </a:lnTo>
                <a:lnTo>
                  <a:pt x="690" y="288"/>
                </a:lnTo>
                <a:lnTo>
                  <a:pt x="690" y="288"/>
                </a:lnTo>
                <a:lnTo>
                  <a:pt x="690" y="290"/>
                </a:lnTo>
                <a:lnTo>
                  <a:pt x="690" y="292"/>
                </a:lnTo>
                <a:lnTo>
                  <a:pt x="692" y="292"/>
                </a:lnTo>
                <a:lnTo>
                  <a:pt x="694" y="292"/>
                </a:lnTo>
                <a:lnTo>
                  <a:pt x="694" y="292"/>
                </a:lnTo>
                <a:lnTo>
                  <a:pt x="690" y="288"/>
                </a:lnTo>
                <a:lnTo>
                  <a:pt x="690" y="287"/>
                </a:lnTo>
                <a:lnTo>
                  <a:pt x="692" y="287"/>
                </a:lnTo>
                <a:lnTo>
                  <a:pt x="692" y="287"/>
                </a:lnTo>
                <a:lnTo>
                  <a:pt x="690" y="285"/>
                </a:lnTo>
                <a:lnTo>
                  <a:pt x="688" y="283"/>
                </a:lnTo>
                <a:lnTo>
                  <a:pt x="688" y="283"/>
                </a:lnTo>
                <a:lnTo>
                  <a:pt x="692" y="283"/>
                </a:lnTo>
                <a:lnTo>
                  <a:pt x="692" y="283"/>
                </a:lnTo>
                <a:lnTo>
                  <a:pt x="692" y="279"/>
                </a:lnTo>
                <a:lnTo>
                  <a:pt x="692" y="279"/>
                </a:lnTo>
                <a:lnTo>
                  <a:pt x="697" y="283"/>
                </a:lnTo>
                <a:lnTo>
                  <a:pt x="701" y="285"/>
                </a:lnTo>
                <a:lnTo>
                  <a:pt x="703" y="288"/>
                </a:lnTo>
                <a:lnTo>
                  <a:pt x="703" y="288"/>
                </a:lnTo>
                <a:lnTo>
                  <a:pt x="709" y="290"/>
                </a:lnTo>
                <a:lnTo>
                  <a:pt x="710" y="290"/>
                </a:lnTo>
                <a:lnTo>
                  <a:pt x="710" y="294"/>
                </a:lnTo>
                <a:lnTo>
                  <a:pt x="710" y="294"/>
                </a:lnTo>
                <a:lnTo>
                  <a:pt x="707" y="292"/>
                </a:lnTo>
                <a:lnTo>
                  <a:pt x="707" y="292"/>
                </a:lnTo>
                <a:lnTo>
                  <a:pt x="710" y="294"/>
                </a:lnTo>
                <a:lnTo>
                  <a:pt x="712" y="296"/>
                </a:lnTo>
                <a:lnTo>
                  <a:pt x="714" y="298"/>
                </a:lnTo>
                <a:lnTo>
                  <a:pt x="714" y="298"/>
                </a:lnTo>
                <a:lnTo>
                  <a:pt x="703" y="294"/>
                </a:lnTo>
                <a:lnTo>
                  <a:pt x="692" y="287"/>
                </a:lnTo>
                <a:lnTo>
                  <a:pt x="692" y="287"/>
                </a:lnTo>
                <a:lnTo>
                  <a:pt x="696" y="290"/>
                </a:lnTo>
                <a:lnTo>
                  <a:pt x="699" y="292"/>
                </a:lnTo>
                <a:lnTo>
                  <a:pt x="710" y="298"/>
                </a:lnTo>
                <a:lnTo>
                  <a:pt x="710" y="298"/>
                </a:lnTo>
                <a:lnTo>
                  <a:pt x="716" y="303"/>
                </a:lnTo>
                <a:lnTo>
                  <a:pt x="721" y="307"/>
                </a:lnTo>
                <a:lnTo>
                  <a:pt x="721" y="307"/>
                </a:lnTo>
                <a:lnTo>
                  <a:pt x="723" y="310"/>
                </a:lnTo>
                <a:lnTo>
                  <a:pt x="723" y="310"/>
                </a:lnTo>
                <a:lnTo>
                  <a:pt x="732" y="316"/>
                </a:lnTo>
                <a:lnTo>
                  <a:pt x="736" y="320"/>
                </a:lnTo>
                <a:lnTo>
                  <a:pt x="736" y="322"/>
                </a:lnTo>
                <a:lnTo>
                  <a:pt x="734" y="323"/>
                </a:lnTo>
                <a:lnTo>
                  <a:pt x="734" y="323"/>
                </a:lnTo>
                <a:lnTo>
                  <a:pt x="736" y="323"/>
                </a:lnTo>
                <a:lnTo>
                  <a:pt x="736" y="323"/>
                </a:lnTo>
                <a:lnTo>
                  <a:pt x="738" y="323"/>
                </a:lnTo>
                <a:lnTo>
                  <a:pt x="738" y="323"/>
                </a:lnTo>
                <a:lnTo>
                  <a:pt x="738" y="325"/>
                </a:lnTo>
                <a:lnTo>
                  <a:pt x="738" y="327"/>
                </a:lnTo>
                <a:lnTo>
                  <a:pt x="738" y="327"/>
                </a:lnTo>
                <a:lnTo>
                  <a:pt x="725" y="322"/>
                </a:lnTo>
                <a:lnTo>
                  <a:pt x="714" y="316"/>
                </a:lnTo>
                <a:lnTo>
                  <a:pt x="714" y="316"/>
                </a:lnTo>
                <a:lnTo>
                  <a:pt x="714" y="320"/>
                </a:lnTo>
                <a:lnTo>
                  <a:pt x="714" y="323"/>
                </a:lnTo>
                <a:lnTo>
                  <a:pt x="714" y="323"/>
                </a:lnTo>
                <a:lnTo>
                  <a:pt x="723" y="329"/>
                </a:lnTo>
                <a:lnTo>
                  <a:pt x="731" y="333"/>
                </a:lnTo>
                <a:lnTo>
                  <a:pt x="740" y="336"/>
                </a:lnTo>
                <a:lnTo>
                  <a:pt x="747" y="344"/>
                </a:lnTo>
                <a:lnTo>
                  <a:pt x="747" y="344"/>
                </a:lnTo>
                <a:lnTo>
                  <a:pt x="749" y="342"/>
                </a:lnTo>
                <a:lnTo>
                  <a:pt x="751" y="340"/>
                </a:lnTo>
                <a:lnTo>
                  <a:pt x="755" y="340"/>
                </a:lnTo>
                <a:lnTo>
                  <a:pt x="755" y="338"/>
                </a:lnTo>
                <a:lnTo>
                  <a:pt x="755" y="338"/>
                </a:lnTo>
                <a:lnTo>
                  <a:pt x="756" y="340"/>
                </a:lnTo>
                <a:lnTo>
                  <a:pt x="756" y="340"/>
                </a:lnTo>
                <a:lnTo>
                  <a:pt x="760" y="336"/>
                </a:lnTo>
                <a:lnTo>
                  <a:pt x="762" y="334"/>
                </a:lnTo>
                <a:lnTo>
                  <a:pt x="764" y="334"/>
                </a:lnTo>
                <a:lnTo>
                  <a:pt x="764" y="334"/>
                </a:lnTo>
                <a:lnTo>
                  <a:pt x="764" y="333"/>
                </a:lnTo>
                <a:lnTo>
                  <a:pt x="764" y="333"/>
                </a:lnTo>
                <a:lnTo>
                  <a:pt x="766" y="334"/>
                </a:lnTo>
                <a:lnTo>
                  <a:pt x="767" y="333"/>
                </a:lnTo>
                <a:lnTo>
                  <a:pt x="767" y="333"/>
                </a:lnTo>
                <a:lnTo>
                  <a:pt x="766" y="331"/>
                </a:lnTo>
                <a:lnTo>
                  <a:pt x="766" y="331"/>
                </a:lnTo>
                <a:lnTo>
                  <a:pt x="769" y="323"/>
                </a:lnTo>
                <a:lnTo>
                  <a:pt x="771" y="318"/>
                </a:lnTo>
                <a:lnTo>
                  <a:pt x="775" y="303"/>
                </a:lnTo>
                <a:lnTo>
                  <a:pt x="775" y="303"/>
                </a:lnTo>
                <a:lnTo>
                  <a:pt x="773" y="294"/>
                </a:lnTo>
                <a:lnTo>
                  <a:pt x="771" y="285"/>
                </a:lnTo>
                <a:lnTo>
                  <a:pt x="771" y="285"/>
                </a:lnTo>
                <a:lnTo>
                  <a:pt x="771" y="285"/>
                </a:lnTo>
                <a:lnTo>
                  <a:pt x="771" y="283"/>
                </a:lnTo>
                <a:lnTo>
                  <a:pt x="773" y="281"/>
                </a:lnTo>
                <a:lnTo>
                  <a:pt x="773" y="279"/>
                </a:lnTo>
                <a:lnTo>
                  <a:pt x="773" y="279"/>
                </a:lnTo>
                <a:lnTo>
                  <a:pt x="771" y="276"/>
                </a:lnTo>
                <a:lnTo>
                  <a:pt x="771" y="276"/>
                </a:lnTo>
                <a:lnTo>
                  <a:pt x="775" y="277"/>
                </a:lnTo>
                <a:lnTo>
                  <a:pt x="775" y="277"/>
                </a:lnTo>
                <a:lnTo>
                  <a:pt x="773" y="277"/>
                </a:lnTo>
                <a:lnTo>
                  <a:pt x="773" y="276"/>
                </a:lnTo>
                <a:lnTo>
                  <a:pt x="775" y="276"/>
                </a:lnTo>
                <a:lnTo>
                  <a:pt x="775" y="276"/>
                </a:lnTo>
                <a:lnTo>
                  <a:pt x="775" y="268"/>
                </a:lnTo>
                <a:lnTo>
                  <a:pt x="773" y="263"/>
                </a:lnTo>
                <a:lnTo>
                  <a:pt x="773" y="261"/>
                </a:lnTo>
                <a:lnTo>
                  <a:pt x="773" y="261"/>
                </a:lnTo>
                <a:lnTo>
                  <a:pt x="778" y="264"/>
                </a:lnTo>
                <a:lnTo>
                  <a:pt x="782" y="270"/>
                </a:lnTo>
                <a:lnTo>
                  <a:pt x="786" y="276"/>
                </a:lnTo>
                <a:lnTo>
                  <a:pt x="791" y="281"/>
                </a:lnTo>
                <a:lnTo>
                  <a:pt x="791" y="281"/>
                </a:lnTo>
                <a:lnTo>
                  <a:pt x="793" y="285"/>
                </a:lnTo>
                <a:lnTo>
                  <a:pt x="795" y="288"/>
                </a:lnTo>
                <a:lnTo>
                  <a:pt x="795" y="290"/>
                </a:lnTo>
                <a:lnTo>
                  <a:pt x="795" y="290"/>
                </a:lnTo>
                <a:lnTo>
                  <a:pt x="791" y="287"/>
                </a:lnTo>
                <a:lnTo>
                  <a:pt x="789" y="287"/>
                </a:lnTo>
                <a:lnTo>
                  <a:pt x="789" y="287"/>
                </a:lnTo>
                <a:lnTo>
                  <a:pt x="795" y="296"/>
                </a:lnTo>
                <a:lnTo>
                  <a:pt x="801" y="305"/>
                </a:lnTo>
                <a:lnTo>
                  <a:pt x="801" y="305"/>
                </a:lnTo>
                <a:lnTo>
                  <a:pt x="801" y="309"/>
                </a:lnTo>
                <a:lnTo>
                  <a:pt x="802" y="312"/>
                </a:lnTo>
                <a:lnTo>
                  <a:pt x="808" y="323"/>
                </a:lnTo>
                <a:lnTo>
                  <a:pt x="808" y="323"/>
                </a:lnTo>
                <a:lnTo>
                  <a:pt x="808" y="322"/>
                </a:lnTo>
                <a:lnTo>
                  <a:pt x="806" y="322"/>
                </a:lnTo>
                <a:lnTo>
                  <a:pt x="806" y="322"/>
                </a:lnTo>
                <a:lnTo>
                  <a:pt x="815" y="334"/>
                </a:lnTo>
                <a:lnTo>
                  <a:pt x="821" y="347"/>
                </a:lnTo>
                <a:lnTo>
                  <a:pt x="821" y="347"/>
                </a:lnTo>
                <a:lnTo>
                  <a:pt x="821" y="355"/>
                </a:lnTo>
                <a:lnTo>
                  <a:pt x="824" y="362"/>
                </a:lnTo>
                <a:lnTo>
                  <a:pt x="824" y="368"/>
                </a:lnTo>
                <a:lnTo>
                  <a:pt x="824" y="371"/>
                </a:lnTo>
                <a:lnTo>
                  <a:pt x="824" y="373"/>
                </a:lnTo>
                <a:lnTo>
                  <a:pt x="824" y="373"/>
                </a:lnTo>
                <a:lnTo>
                  <a:pt x="826" y="379"/>
                </a:lnTo>
                <a:lnTo>
                  <a:pt x="826" y="382"/>
                </a:lnTo>
                <a:lnTo>
                  <a:pt x="826" y="382"/>
                </a:lnTo>
                <a:lnTo>
                  <a:pt x="823" y="382"/>
                </a:lnTo>
                <a:lnTo>
                  <a:pt x="821" y="382"/>
                </a:lnTo>
                <a:lnTo>
                  <a:pt x="819" y="382"/>
                </a:lnTo>
                <a:lnTo>
                  <a:pt x="819" y="382"/>
                </a:lnTo>
                <a:lnTo>
                  <a:pt x="819" y="390"/>
                </a:lnTo>
                <a:lnTo>
                  <a:pt x="821" y="395"/>
                </a:lnTo>
                <a:lnTo>
                  <a:pt x="821" y="395"/>
                </a:lnTo>
                <a:lnTo>
                  <a:pt x="823" y="397"/>
                </a:lnTo>
                <a:lnTo>
                  <a:pt x="824" y="402"/>
                </a:lnTo>
                <a:lnTo>
                  <a:pt x="824" y="402"/>
                </a:lnTo>
                <a:lnTo>
                  <a:pt x="823" y="401"/>
                </a:lnTo>
                <a:lnTo>
                  <a:pt x="823" y="401"/>
                </a:lnTo>
                <a:lnTo>
                  <a:pt x="821" y="404"/>
                </a:lnTo>
                <a:lnTo>
                  <a:pt x="817" y="406"/>
                </a:lnTo>
                <a:lnTo>
                  <a:pt x="817" y="406"/>
                </a:lnTo>
                <a:lnTo>
                  <a:pt x="819" y="412"/>
                </a:lnTo>
                <a:lnTo>
                  <a:pt x="819" y="413"/>
                </a:lnTo>
                <a:lnTo>
                  <a:pt x="819" y="413"/>
                </a:lnTo>
                <a:lnTo>
                  <a:pt x="819" y="413"/>
                </a:lnTo>
                <a:lnTo>
                  <a:pt x="819" y="412"/>
                </a:lnTo>
                <a:lnTo>
                  <a:pt x="817" y="410"/>
                </a:lnTo>
                <a:lnTo>
                  <a:pt x="817" y="410"/>
                </a:lnTo>
                <a:lnTo>
                  <a:pt x="817" y="413"/>
                </a:lnTo>
                <a:lnTo>
                  <a:pt x="817" y="415"/>
                </a:lnTo>
                <a:lnTo>
                  <a:pt x="817" y="415"/>
                </a:lnTo>
                <a:lnTo>
                  <a:pt x="819" y="415"/>
                </a:lnTo>
                <a:lnTo>
                  <a:pt x="819" y="417"/>
                </a:lnTo>
                <a:lnTo>
                  <a:pt x="819" y="419"/>
                </a:lnTo>
                <a:lnTo>
                  <a:pt x="819" y="419"/>
                </a:lnTo>
                <a:lnTo>
                  <a:pt x="819" y="421"/>
                </a:lnTo>
                <a:lnTo>
                  <a:pt x="821" y="421"/>
                </a:lnTo>
                <a:lnTo>
                  <a:pt x="823" y="419"/>
                </a:lnTo>
                <a:lnTo>
                  <a:pt x="823" y="419"/>
                </a:lnTo>
                <a:lnTo>
                  <a:pt x="824" y="426"/>
                </a:lnTo>
                <a:lnTo>
                  <a:pt x="823" y="434"/>
                </a:lnTo>
                <a:lnTo>
                  <a:pt x="823" y="439"/>
                </a:lnTo>
                <a:lnTo>
                  <a:pt x="826" y="443"/>
                </a:lnTo>
                <a:lnTo>
                  <a:pt x="826" y="443"/>
                </a:lnTo>
                <a:lnTo>
                  <a:pt x="824" y="437"/>
                </a:lnTo>
                <a:lnTo>
                  <a:pt x="824" y="437"/>
                </a:lnTo>
                <a:lnTo>
                  <a:pt x="826" y="428"/>
                </a:lnTo>
                <a:lnTo>
                  <a:pt x="828" y="417"/>
                </a:lnTo>
                <a:lnTo>
                  <a:pt x="828" y="417"/>
                </a:lnTo>
                <a:lnTo>
                  <a:pt x="830" y="417"/>
                </a:lnTo>
                <a:lnTo>
                  <a:pt x="830" y="417"/>
                </a:lnTo>
                <a:lnTo>
                  <a:pt x="826" y="412"/>
                </a:lnTo>
                <a:lnTo>
                  <a:pt x="826" y="412"/>
                </a:lnTo>
                <a:lnTo>
                  <a:pt x="826" y="408"/>
                </a:lnTo>
                <a:lnTo>
                  <a:pt x="824" y="406"/>
                </a:lnTo>
                <a:lnTo>
                  <a:pt x="824" y="406"/>
                </a:lnTo>
                <a:lnTo>
                  <a:pt x="826" y="406"/>
                </a:lnTo>
                <a:lnTo>
                  <a:pt x="826" y="404"/>
                </a:lnTo>
                <a:lnTo>
                  <a:pt x="828" y="402"/>
                </a:lnTo>
                <a:lnTo>
                  <a:pt x="828" y="402"/>
                </a:lnTo>
                <a:lnTo>
                  <a:pt x="830" y="402"/>
                </a:lnTo>
                <a:lnTo>
                  <a:pt x="830" y="402"/>
                </a:lnTo>
                <a:lnTo>
                  <a:pt x="830" y="402"/>
                </a:lnTo>
                <a:lnTo>
                  <a:pt x="832" y="402"/>
                </a:lnTo>
                <a:lnTo>
                  <a:pt x="832" y="404"/>
                </a:lnTo>
                <a:lnTo>
                  <a:pt x="832" y="404"/>
                </a:lnTo>
                <a:lnTo>
                  <a:pt x="839" y="430"/>
                </a:lnTo>
                <a:lnTo>
                  <a:pt x="839" y="430"/>
                </a:lnTo>
                <a:lnTo>
                  <a:pt x="839" y="426"/>
                </a:lnTo>
                <a:lnTo>
                  <a:pt x="839" y="421"/>
                </a:lnTo>
                <a:lnTo>
                  <a:pt x="837" y="412"/>
                </a:lnTo>
                <a:lnTo>
                  <a:pt x="837" y="412"/>
                </a:lnTo>
                <a:lnTo>
                  <a:pt x="841" y="412"/>
                </a:lnTo>
                <a:lnTo>
                  <a:pt x="841" y="410"/>
                </a:lnTo>
                <a:lnTo>
                  <a:pt x="843" y="402"/>
                </a:lnTo>
                <a:lnTo>
                  <a:pt x="843" y="402"/>
                </a:lnTo>
                <a:lnTo>
                  <a:pt x="841" y="401"/>
                </a:lnTo>
                <a:lnTo>
                  <a:pt x="841" y="399"/>
                </a:lnTo>
                <a:lnTo>
                  <a:pt x="841" y="399"/>
                </a:lnTo>
                <a:lnTo>
                  <a:pt x="845" y="391"/>
                </a:lnTo>
                <a:lnTo>
                  <a:pt x="846" y="388"/>
                </a:lnTo>
                <a:lnTo>
                  <a:pt x="850" y="386"/>
                </a:lnTo>
                <a:lnTo>
                  <a:pt x="850" y="386"/>
                </a:lnTo>
                <a:lnTo>
                  <a:pt x="852" y="391"/>
                </a:lnTo>
                <a:lnTo>
                  <a:pt x="856" y="395"/>
                </a:lnTo>
                <a:lnTo>
                  <a:pt x="859" y="399"/>
                </a:lnTo>
                <a:lnTo>
                  <a:pt x="861" y="404"/>
                </a:lnTo>
                <a:lnTo>
                  <a:pt x="861" y="404"/>
                </a:lnTo>
                <a:lnTo>
                  <a:pt x="865" y="406"/>
                </a:lnTo>
                <a:lnTo>
                  <a:pt x="867" y="408"/>
                </a:lnTo>
                <a:lnTo>
                  <a:pt x="867" y="408"/>
                </a:lnTo>
                <a:lnTo>
                  <a:pt x="869" y="404"/>
                </a:lnTo>
                <a:lnTo>
                  <a:pt x="869" y="404"/>
                </a:lnTo>
                <a:lnTo>
                  <a:pt x="870" y="406"/>
                </a:lnTo>
                <a:lnTo>
                  <a:pt x="870" y="408"/>
                </a:lnTo>
                <a:lnTo>
                  <a:pt x="870" y="408"/>
                </a:lnTo>
                <a:lnTo>
                  <a:pt x="874" y="408"/>
                </a:lnTo>
                <a:lnTo>
                  <a:pt x="874" y="406"/>
                </a:lnTo>
                <a:lnTo>
                  <a:pt x="874" y="402"/>
                </a:lnTo>
                <a:lnTo>
                  <a:pt x="874" y="399"/>
                </a:lnTo>
                <a:lnTo>
                  <a:pt x="876" y="397"/>
                </a:lnTo>
                <a:lnTo>
                  <a:pt x="876" y="397"/>
                </a:lnTo>
                <a:lnTo>
                  <a:pt x="881" y="410"/>
                </a:lnTo>
                <a:lnTo>
                  <a:pt x="887" y="421"/>
                </a:lnTo>
                <a:lnTo>
                  <a:pt x="887" y="421"/>
                </a:lnTo>
                <a:lnTo>
                  <a:pt x="889" y="415"/>
                </a:lnTo>
                <a:lnTo>
                  <a:pt x="889" y="415"/>
                </a:lnTo>
                <a:lnTo>
                  <a:pt x="891" y="417"/>
                </a:lnTo>
                <a:lnTo>
                  <a:pt x="891" y="417"/>
                </a:lnTo>
                <a:lnTo>
                  <a:pt x="892" y="410"/>
                </a:lnTo>
                <a:lnTo>
                  <a:pt x="892" y="408"/>
                </a:lnTo>
                <a:lnTo>
                  <a:pt x="892" y="404"/>
                </a:lnTo>
                <a:lnTo>
                  <a:pt x="892" y="404"/>
                </a:lnTo>
                <a:lnTo>
                  <a:pt x="889" y="399"/>
                </a:lnTo>
                <a:lnTo>
                  <a:pt x="885" y="397"/>
                </a:lnTo>
                <a:lnTo>
                  <a:pt x="881" y="393"/>
                </a:lnTo>
                <a:lnTo>
                  <a:pt x="878" y="390"/>
                </a:lnTo>
                <a:lnTo>
                  <a:pt x="878" y="390"/>
                </a:lnTo>
                <a:lnTo>
                  <a:pt x="880" y="384"/>
                </a:lnTo>
                <a:lnTo>
                  <a:pt x="878" y="380"/>
                </a:lnTo>
                <a:lnTo>
                  <a:pt x="876" y="368"/>
                </a:lnTo>
                <a:lnTo>
                  <a:pt x="867" y="347"/>
                </a:lnTo>
                <a:lnTo>
                  <a:pt x="867" y="347"/>
                </a:lnTo>
                <a:lnTo>
                  <a:pt x="867" y="349"/>
                </a:lnTo>
                <a:lnTo>
                  <a:pt x="867" y="349"/>
                </a:lnTo>
                <a:lnTo>
                  <a:pt x="863" y="340"/>
                </a:lnTo>
                <a:lnTo>
                  <a:pt x="863" y="340"/>
                </a:lnTo>
                <a:lnTo>
                  <a:pt x="863" y="340"/>
                </a:lnTo>
                <a:lnTo>
                  <a:pt x="861" y="340"/>
                </a:lnTo>
                <a:lnTo>
                  <a:pt x="859" y="336"/>
                </a:lnTo>
                <a:lnTo>
                  <a:pt x="859" y="336"/>
                </a:lnTo>
                <a:lnTo>
                  <a:pt x="859" y="338"/>
                </a:lnTo>
                <a:lnTo>
                  <a:pt x="859" y="340"/>
                </a:lnTo>
                <a:lnTo>
                  <a:pt x="859" y="340"/>
                </a:lnTo>
                <a:lnTo>
                  <a:pt x="848" y="325"/>
                </a:lnTo>
                <a:lnTo>
                  <a:pt x="837" y="310"/>
                </a:lnTo>
                <a:lnTo>
                  <a:pt x="837" y="310"/>
                </a:lnTo>
                <a:lnTo>
                  <a:pt x="835" y="310"/>
                </a:lnTo>
                <a:lnTo>
                  <a:pt x="835" y="310"/>
                </a:lnTo>
                <a:lnTo>
                  <a:pt x="835" y="310"/>
                </a:lnTo>
                <a:lnTo>
                  <a:pt x="826" y="299"/>
                </a:lnTo>
                <a:lnTo>
                  <a:pt x="819" y="290"/>
                </a:lnTo>
                <a:lnTo>
                  <a:pt x="801" y="272"/>
                </a:lnTo>
                <a:lnTo>
                  <a:pt x="801" y="272"/>
                </a:lnTo>
                <a:lnTo>
                  <a:pt x="801" y="272"/>
                </a:lnTo>
                <a:lnTo>
                  <a:pt x="799" y="272"/>
                </a:lnTo>
                <a:lnTo>
                  <a:pt x="799" y="272"/>
                </a:lnTo>
                <a:lnTo>
                  <a:pt x="793" y="264"/>
                </a:lnTo>
                <a:lnTo>
                  <a:pt x="793" y="264"/>
                </a:lnTo>
                <a:lnTo>
                  <a:pt x="793" y="264"/>
                </a:lnTo>
                <a:lnTo>
                  <a:pt x="793" y="264"/>
                </a:lnTo>
                <a:lnTo>
                  <a:pt x="777" y="250"/>
                </a:lnTo>
                <a:lnTo>
                  <a:pt x="771" y="242"/>
                </a:lnTo>
                <a:lnTo>
                  <a:pt x="769" y="239"/>
                </a:lnTo>
                <a:lnTo>
                  <a:pt x="769" y="237"/>
                </a:lnTo>
                <a:lnTo>
                  <a:pt x="769" y="237"/>
                </a:lnTo>
                <a:lnTo>
                  <a:pt x="771" y="239"/>
                </a:lnTo>
                <a:lnTo>
                  <a:pt x="771" y="239"/>
                </a:lnTo>
                <a:lnTo>
                  <a:pt x="771" y="239"/>
                </a:lnTo>
                <a:lnTo>
                  <a:pt x="769" y="233"/>
                </a:lnTo>
                <a:lnTo>
                  <a:pt x="769" y="233"/>
                </a:lnTo>
                <a:lnTo>
                  <a:pt x="771" y="231"/>
                </a:lnTo>
                <a:lnTo>
                  <a:pt x="771" y="231"/>
                </a:lnTo>
                <a:lnTo>
                  <a:pt x="767" y="228"/>
                </a:lnTo>
                <a:lnTo>
                  <a:pt x="767" y="226"/>
                </a:lnTo>
                <a:lnTo>
                  <a:pt x="769" y="226"/>
                </a:lnTo>
                <a:lnTo>
                  <a:pt x="769" y="226"/>
                </a:lnTo>
                <a:lnTo>
                  <a:pt x="769" y="224"/>
                </a:lnTo>
                <a:lnTo>
                  <a:pt x="769" y="224"/>
                </a:lnTo>
                <a:lnTo>
                  <a:pt x="769" y="224"/>
                </a:lnTo>
                <a:lnTo>
                  <a:pt x="766" y="222"/>
                </a:lnTo>
                <a:lnTo>
                  <a:pt x="766" y="222"/>
                </a:lnTo>
                <a:lnTo>
                  <a:pt x="766" y="220"/>
                </a:lnTo>
                <a:lnTo>
                  <a:pt x="766" y="220"/>
                </a:lnTo>
                <a:lnTo>
                  <a:pt x="767" y="220"/>
                </a:lnTo>
                <a:lnTo>
                  <a:pt x="769" y="220"/>
                </a:lnTo>
                <a:lnTo>
                  <a:pt x="769" y="220"/>
                </a:lnTo>
                <a:lnTo>
                  <a:pt x="766" y="219"/>
                </a:lnTo>
                <a:lnTo>
                  <a:pt x="767" y="219"/>
                </a:lnTo>
                <a:lnTo>
                  <a:pt x="767" y="217"/>
                </a:lnTo>
                <a:lnTo>
                  <a:pt x="767" y="217"/>
                </a:lnTo>
                <a:lnTo>
                  <a:pt x="767" y="217"/>
                </a:lnTo>
                <a:lnTo>
                  <a:pt x="764" y="215"/>
                </a:lnTo>
                <a:lnTo>
                  <a:pt x="762" y="215"/>
                </a:lnTo>
                <a:lnTo>
                  <a:pt x="760" y="213"/>
                </a:lnTo>
                <a:lnTo>
                  <a:pt x="760" y="213"/>
                </a:lnTo>
                <a:lnTo>
                  <a:pt x="762" y="213"/>
                </a:lnTo>
                <a:lnTo>
                  <a:pt x="762" y="213"/>
                </a:lnTo>
                <a:lnTo>
                  <a:pt x="762" y="211"/>
                </a:lnTo>
                <a:lnTo>
                  <a:pt x="762" y="211"/>
                </a:lnTo>
                <a:lnTo>
                  <a:pt x="764" y="213"/>
                </a:lnTo>
                <a:lnTo>
                  <a:pt x="766" y="213"/>
                </a:lnTo>
                <a:lnTo>
                  <a:pt x="766" y="213"/>
                </a:lnTo>
                <a:lnTo>
                  <a:pt x="764" y="211"/>
                </a:lnTo>
                <a:lnTo>
                  <a:pt x="764" y="209"/>
                </a:lnTo>
                <a:lnTo>
                  <a:pt x="764" y="209"/>
                </a:lnTo>
                <a:lnTo>
                  <a:pt x="760" y="207"/>
                </a:lnTo>
                <a:lnTo>
                  <a:pt x="760" y="207"/>
                </a:lnTo>
                <a:lnTo>
                  <a:pt x="762" y="207"/>
                </a:lnTo>
                <a:lnTo>
                  <a:pt x="760" y="206"/>
                </a:lnTo>
                <a:lnTo>
                  <a:pt x="758" y="206"/>
                </a:lnTo>
                <a:lnTo>
                  <a:pt x="760" y="204"/>
                </a:lnTo>
                <a:lnTo>
                  <a:pt x="760" y="204"/>
                </a:lnTo>
                <a:lnTo>
                  <a:pt x="767" y="209"/>
                </a:lnTo>
                <a:lnTo>
                  <a:pt x="775" y="215"/>
                </a:lnTo>
                <a:lnTo>
                  <a:pt x="775" y="215"/>
                </a:lnTo>
                <a:lnTo>
                  <a:pt x="777" y="219"/>
                </a:lnTo>
                <a:lnTo>
                  <a:pt x="778" y="222"/>
                </a:lnTo>
                <a:lnTo>
                  <a:pt x="782" y="226"/>
                </a:lnTo>
                <a:lnTo>
                  <a:pt x="784" y="230"/>
                </a:lnTo>
                <a:lnTo>
                  <a:pt x="784" y="230"/>
                </a:lnTo>
                <a:lnTo>
                  <a:pt x="782" y="228"/>
                </a:lnTo>
                <a:lnTo>
                  <a:pt x="782" y="228"/>
                </a:lnTo>
                <a:lnTo>
                  <a:pt x="782" y="230"/>
                </a:lnTo>
                <a:lnTo>
                  <a:pt x="782" y="233"/>
                </a:lnTo>
                <a:lnTo>
                  <a:pt x="782" y="233"/>
                </a:lnTo>
                <a:lnTo>
                  <a:pt x="788" y="237"/>
                </a:lnTo>
                <a:lnTo>
                  <a:pt x="789" y="242"/>
                </a:lnTo>
                <a:lnTo>
                  <a:pt x="791" y="248"/>
                </a:lnTo>
                <a:lnTo>
                  <a:pt x="795" y="253"/>
                </a:lnTo>
                <a:lnTo>
                  <a:pt x="795" y="253"/>
                </a:lnTo>
                <a:lnTo>
                  <a:pt x="797" y="253"/>
                </a:lnTo>
                <a:lnTo>
                  <a:pt x="799" y="253"/>
                </a:lnTo>
                <a:lnTo>
                  <a:pt x="802" y="259"/>
                </a:lnTo>
                <a:lnTo>
                  <a:pt x="802" y="259"/>
                </a:lnTo>
                <a:lnTo>
                  <a:pt x="804" y="259"/>
                </a:lnTo>
                <a:lnTo>
                  <a:pt x="804" y="259"/>
                </a:lnTo>
                <a:lnTo>
                  <a:pt x="808" y="263"/>
                </a:lnTo>
                <a:lnTo>
                  <a:pt x="808" y="263"/>
                </a:lnTo>
                <a:lnTo>
                  <a:pt x="810" y="261"/>
                </a:lnTo>
                <a:lnTo>
                  <a:pt x="813" y="263"/>
                </a:lnTo>
                <a:lnTo>
                  <a:pt x="815" y="263"/>
                </a:lnTo>
                <a:lnTo>
                  <a:pt x="817" y="261"/>
                </a:lnTo>
                <a:lnTo>
                  <a:pt x="817" y="261"/>
                </a:lnTo>
                <a:lnTo>
                  <a:pt x="819" y="263"/>
                </a:lnTo>
                <a:lnTo>
                  <a:pt x="821" y="263"/>
                </a:lnTo>
                <a:lnTo>
                  <a:pt x="821" y="263"/>
                </a:lnTo>
                <a:lnTo>
                  <a:pt x="819" y="261"/>
                </a:lnTo>
                <a:lnTo>
                  <a:pt x="817" y="261"/>
                </a:lnTo>
                <a:lnTo>
                  <a:pt x="819" y="259"/>
                </a:lnTo>
                <a:lnTo>
                  <a:pt x="819" y="259"/>
                </a:lnTo>
                <a:lnTo>
                  <a:pt x="821" y="263"/>
                </a:lnTo>
                <a:lnTo>
                  <a:pt x="821" y="263"/>
                </a:lnTo>
                <a:lnTo>
                  <a:pt x="823" y="259"/>
                </a:lnTo>
                <a:lnTo>
                  <a:pt x="821" y="253"/>
                </a:lnTo>
                <a:lnTo>
                  <a:pt x="817" y="250"/>
                </a:lnTo>
                <a:lnTo>
                  <a:pt x="815" y="244"/>
                </a:lnTo>
                <a:lnTo>
                  <a:pt x="815" y="244"/>
                </a:lnTo>
                <a:lnTo>
                  <a:pt x="823" y="252"/>
                </a:lnTo>
                <a:lnTo>
                  <a:pt x="828" y="259"/>
                </a:lnTo>
                <a:lnTo>
                  <a:pt x="832" y="266"/>
                </a:lnTo>
                <a:lnTo>
                  <a:pt x="837" y="274"/>
                </a:lnTo>
                <a:lnTo>
                  <a:pt x="835" y="276"/>
                </a:lnTo>
                <a:lnTo>
                  <a:pt x="835" y="276"/>
                </a:lnTo>
                <a:lnTo>
                  <a:pt x="841" y="281"/>
                </a:lnTo>
                <a:lnTo>
                  <a:pt x="845" y="283"/>
                </a:lnTo>
                <a:lnTo>
                  <a:pt x="848" y="285"/>
                </a:lnTo>
                <a:lnTo>
                  <a:pt x="854" y="288"/>
                </a:lnTo>
                <a:lnTo>
                  <a:pt x="854" y="288"/>
                </a:lnTo>
                <a:lnTo>
                  <a:pt x="861" y="294"/>
                </a:lnTo>
                <a:lnTo>
                  <a:pt x="870" y="303"/>
                </a:lnTo>
                <a:lnTo>
                  <a:pt x="870" y="303"/>
                </a:lnTo>
                <a:lnTo>
                  <a:pt x="872" y="305"/>
                </a:lnTo>
                <a:lnTo>
                  <a:pt x="876" y="307"/>
                </a:lnTo>
                <a:lnTo>
                  <a:pt x="876" y="307"/>
                </a:lnTo>
                <a:lnTo>
                  <a:pt x="878" y="312"/>
                </a:lnTo>
                <a:lnTo>
                  <a:pt x="880" y="312"/>
                </a:lnTo>
                <a:lnTo>
                  <a:pt x="881" y="312"/>
                </a:lnTo>
                <a:lnTo>
                  <a:pt x="883" y="310"/>
                </a:lnTo>
                <a:lnTo>
                  <a:pt x="885" y="307"/>
                </a:lnTo>
                <a:lnTo>
                  <a:pt x="885" y="305"/>
                </a:lnTo>
                <a:lnTo>
                  <a:pt x="887" y="305"/>
                </a:lnTo>
                <a:lnTo>
                  <a:pt x="887" y="305"/>
                </a:lnTo>
                <a:lnTo>
                  <a:pt x="885" y="298"/>
                </a:lnTo>
                <a:lnTo>
                  <a:pt x="885" y="294"/>
                </a:lnTo>
                <a:lnTo>
                  <a:pt x="885" y="294"/>
                </a:lnTo>
                <a:lnTo>
                  <a:pt x="887" y="296"/>
                </a:lnTo>
                <a:lnTo>
                  <a:pt x="887" y="294"/>
                </a:lnTo>
                <a:lnTo>
                  <a:pt x="891" y="298"/>
                </a:lnTo>
                <a:lnTo>
                  <a:pt x="891" y="298"/>
                </a:lnTo>
                <a:lnTo>
                  <a:pt x="892" y="296"/>
                </a:lnTo>
                <a:lnTo>
                  <a:pt x="892" y="296"/>
                </a:lnTo>
                <a:lnTo>
                  <a:pt x="892" y="294"/>
                </a:lnTo>
                <a:lnTo>
                  <a:pt x="892" y="294"/>
                </a:lnTo>
                <a:lnTo>
                  <a:pt x="885" y="281"/>
                </a:lnTo>
                <a:lnTo>
                  <a:pt x="883" y="276"/>
                </a:lnTo>
                <a:lnTo>
                  <a:pt x="883" y="270"/>
                </a:lnTo>
                <a:lnTo>
                  <a:pt x="883" y="270"/>
                </a:lnTo>
                <a:lnTo>
                  <a:pt x="883" y="272"/>
                </a:lnTo>
                <a:lnTo>
                  <a:pt x="885" y="272"/>
                </a:lnTo>
                <a:lnTo>
                  <a:pt x="885" y="272"/>
                </a:lnTo>
                <a:lnTo>
                  <a:pt x="885" y="272"/>
                </a:lnTo>
                <a:lnTo>
                  <a:pt x="885" y="270"/>
                </a:lnTo>
                <a:lnTo>
                  <a:pt x="883" y="268"/>
                </a:lnTo>
                <a:lnTo>
                  <a:pt x="883" y="266"/>
                </a:lnTo>
                <a:lnTo>
                  <a:pt x="883" y="266"/>
                </a:lnTo>
                <a:lnTo>
                  <a:pt x="887" y="270"/>
                </a:lnTo>
                <a:lnTo>
                  <a:pt x="887" y="274"/>
                </a:lnTo>
                <a:lnTo>
                  <a:pt x="889" y="281"/>
                </a:lnTo>
                <a:lnTo>
                  <a:pt x="889" y="281"/>
                </a:lnTo>
                <a:lnTo>
                  <a:pt x="891" y="281"/>
                </a:lnTo>
                <a:lnTo>
                  <a:pt x="891" y="281"/>
                </a:lnTo>
                <a:lnTo>
                  <a:pt x="891" y="281"/>
                </a:lnTo>
                <a:lnTo>
                  <a:pt x="889" y="277"/>
                </a:lnTo>
                <a:lnTo>
                  <a:pt x="889" y="277"/>
                </a:lnTo>
                <a:lnTo>
                  <a:pt x="889" y="277"/>
                </a:lnTo>
                <a:lnTo>
                  <a:pt x="889" y="277"/>
                </a:lnTo>
                <a:lnTo>
                  <a:pt x="889" y="276"/>
                </a:lnTo>
                <a:lnTo>
                  <a:pt x="889" y="276"/>
                </a:lnTo>
                <a:lnTo>
                  <a:pt x="887" y="270"/>
                </a:lnTo>
                <a:lnTo>
                  <a:pt x="885" y="266"/>
                </a:lnTo>
                <a:lnTo>
                  <a:pt x="885" y="266"/>
                </a:lnTo>
                <a:lnTo>
                  <a:pt x="883" y="264"/>
                </a:lnTo>
                <a:lnTo>
                  <a:pt x="881" y="261"/>
                </a:lnTo>
                <a:lnTo>
                  <a:pt x="881" y="261"/>
                </a:lnTo>
                <a:lnTo>
                  <a:pt x="883" y="263"/>
                </a:lnTo>
                <a:lnTo>
                  <a:pt x="883" y="263"/>
                </a:lnTo>
                <a:lnTo>
                  <a:pt x="883" y="261"/>
                </a:lnTo>
                <a:lnTo>
                  <a:pt x="883" y="263"/>
                </a:lnTo>
                <a:lnTo>
                  <a:pt x="883" y="263"/>
                </a:lnTo>
                <a:lnTo>
                  <a:pt x="874" y="248"/>
                </a:lnTo>
                <a:lnTo>
                  <a:pt x="874" y="248"/>
                </a:lnTo>
                <a:lnTo>
                  <a:pt x="878" y="250"/>
                </a:lnTo>
                <a:lnTo>
                  <a:pt x="881" y="250"/>
                </a:lnTo>
                <a:lnTo>
                  <a:pt x="881" y="250"/>
                </a:lnTo>
                <a:lnTo>
                  <a:pt x="880" y="248"/>
                </a:lnTo>
                <a:lnTo>
                  <a:pt x="880" y="246"/>
                </a:lnTo>
                <a:lnTo>
                  <a:pt x="880" y="246"/>
                </a:lnTo>
                <a:lnTo>
                  <a:pt x="876" y="239"/>
                </a:lnTo>
                <a:lnTo>
                  <a:pt x="872" y="231"/>
                </a:lnTo>
                <a:lnTo>
                  <a:pt x="869" y="224"/>
                </a:lnTo>
                <a:lnTo>
                  <a:pt x="861" y="215"/>
                </a:lnTo>
                <a:lnTo>
                  <a:pt x="861" y="215"/>
                </a:lnTo>
                <a:lnTo>
                  <a:pt x="865" y="217"/>
                </a:lnTo>
                <a:lnTo>
                  <a:pt x="869" y="222"/>
                </a:lnTo>
                <a:lnTo>
                  <a:pt x="880" y="233"/>
                </a:lnTo>
                <a:lnTo>
                  <a:pt x="880" y="233"/>
                </a:lnTo>
                <a:lnTo>
                  <a:pt x="883" y="235"/>
                </a:lnTo>
                <a:lnTo>
                  <a:pt x="885" y="235"/>
                </a:lnTo>
                <a:lnTo>
                  <a:pt x="885" y="233"/>
                </a:lnTo>
                <a:lnTo>
                  <a:pt x="885" y="233"/>
                </a:lnTo>
                <a:lnTo>
                  <a:pt x="874" y="217"/>
                </a:lnTo>
                <a:lnTo>
                  <a:pt x="867" y="209"/>
                </a:lnTo>
                <a:lnTo>
                  <a:pt x="859" y="202"/>
                </a:lnTo>
                <a:lnTo>
                  <a:pt x="859" y="202"/>
                </a:lnTo>
                <a:lnTo>
                  <a:pt x="854" y="196"/>
                </a:lnTo>
                <a:lnTo>
                  <a:pt x="846" y="191"/>
                </a:lnTo>
                <a:lnTo>
                  <a:pt x="830" y="176"/>
                </a:lnTo>
                <a:lnTo>
                  <a:pt x="830" y="176"/>
                </a:lnTo>
                <a:lnTo>
                  <a:pt x="823" y="169"/>
                </a:lnTo>
                <a:lnTo>
                  <a:pt x="817" y="167"/>
                </a:lnTo>
                <a:lnTo>
                  <a:pt x="813" y="165"/>
                </a:lnTo>
                <a:lnTo>
                  <a:pt x="813" y="165"/>
                </a:lnTo>
                <a:lnTo>
                  <a:pt x="793" y="150"/>
                </a:lnTo>
                <a:lnTo>
                  <a:pt x="769" y="136"/>
                </a:lnTo>
                <a:lnTo>
                  <a:pt x="769" y="136"/>
                </a:lnTo>
                <a:lnTo>
                  <a:pt x="769" y="136"/>
                </a:lnTo>
                <a:lnTo>
                  <a:pt x="771" y="134"/>
                </a:lnTo>
                <a:lnTo>
                  <a:pt x="769" y="134"/>
                </a:lnTo>
                <a:lnTo>
                  <a:pt x="769" y="134"/>
                </a:lnTo>
                <a:lnTo>
                  <a:pt x="764" y="132"/>
                </a:lnTo>
                <a:lnTo>
                  <a:pt x="758" y="128"/>
                </a:lnTo>
                <a:lnTo>
                  <a:pt x="747" y="123"/>
                </a:lnTo>
                <a:lnTo>
                  <a:pt x="747" y="123"/>
                </a:lnTo>
                <a:lnTo>
                  <a:pt x="769" y="138"/>
                </a:lnTo>
                <a:lnTo>
                  <a:pt x="793" y="154"/>
                </a:lnTo>
                <a:lnTo>
                  <a:pt x="793" y="154"/>
                </a:lnTo>
                <a:lnTo>
                  <a:pt x="793" y="156"/>
                </a:lnTo>
                <a:lnTo>
                  <a:pt x="793" y="156"/>
                </a:lnTo>
                <a:lnTo>
                  <a:pt x="786" y="150"/>
                </a:lnTo>
                <a:lnTo>
                  <a:pt x="778" y="147"/>
                </a:lnTo>
                <a:lnTo>
                  <a:pt x="771" y="145"/>
                </a:lnTo>
                <a:lnTo>
                  <a:pt x="771" y="143"/>
                </a:lnTo>
                <a:lnTo>
                  <a:pt x="771" y="143"/>
                </a:lnTo>
                <a:lnTo>
                  <a:pt x="771" y="143"/>
                </a:lnTo>
                <a:lnTo>
                  <a:pt x="764" y="138"/>
                </a:lnTo>
                <a:lnTo>
                  <a:pt x="764" y="138"/>
                </a:lnTo>
                <a:lnTo>
                  <a:pt x="760" y="138"/>
                </a:lnTo>
                <a:lnTo>
                  <a:pt x="756" y="134"/>
                </a:lnTo>
                <a:lnTo>
                  <a:pt x="747" y="128"/>
                </a:lnTo>
                <a:lnTo>
                  <a:pt x="747" y="128"/>
                </a:lnTo>
                <a:lnTo>
                  <a:pt x="745" y="128"/>
                </a:lnTo>
                <a:lnTo>
                  <a:pt x="743" y="127"/>
                </a:lnTo>
                <a:lnTo>
                  <a:pt x="743" y="128"/>
                </a:lnTo>
                <a:lnTo>
                  <a:pt x="743" y="128"/>
                </a:lnTo>
                <a:lnTo>
                  <a:pt x="745" y="130"/>
                </a:lnTo>
                <a:lnTo>
                  <a:pt x="745" y="132"/>
                </a:lnTo>
                <a:lnTo>
                  <a:pt x="745" y="132"/>
                </a:lnTo>
                <a:lnTo>
                  <a:pt x="740" y="130"/>
                </a:lnTo>
                <a:lnTo>
                  <a:pt x="736" y="128"/>
                </a:lnTo>
                <a:lnTo>
                  <a:pt x="723" y="123"/>
                </a:lnTo>
                <a:lnTo>
                  <a:pt x="723" y="123"/>
                </a:lnTo>
                <a:lnTo>
                  <a:pt x="723" y="121"/>
                </a:lnTo>
                <a:lnTo>
                  <a:pt x="725" y="121"/>
                </a:lnTo>
                <a:lnTo>
                  <a:pt x="725" y="121"/>
                </a:lnTo>
                <a:lnTo>
                  <a:pt x="718" y="119"/>
                </a:lnTo>
                <a:lnTo>
                  <a:pt x="716" y="117"/>
                </a:lnTo>
                <a:lnTo>
                  <a:pt x="716" y="115"/>
                </a:lnTo>
                <a:lnTo>
                  <a:pt x="716" y="115"/>
                </a:lnTo>
                <a:lnTo>
                  <a:pt x="720" y="117"/>
                </a:lnTo>
                <a:lnTo>
                  <a:pt x="720" y="119"/>
                </a:lnTo>
                <a:lnTo>
                  <a:pt x="720" y="119"/>
                </a:lnTo>
                <a:lnTo>
                  <a:pt x="721" y="117"/>
                </a:lnTo>
                <a:lnTo>
                  <a:pt x="721" y="117"/>
                </a:lnTo>
                <a:lnTo>
                  <a:pt x="718" y="114"/>
                </a:lnTo>
                <a:lnTo>
                  <a:pt x="718" y="114"/>
                </a:lnTo>
                <a:lnTo>
                  <a:pt x="723" y="114"/>
                </a:lnTo>
                <a:lnTo>
                  <a:pt x="727" y="114"/>
                </a:lnTo>
                <a:lnTo>
                  <a:pt x="727" y="114"/>
                </a:lnTo>
                <a:lnTo>
                  <a:pt x="723" y="112"/>
                </a:lnTo>
                <a:lnTo>
                  <a:pt x="723" y="112"/>
                </a:lnTo>
                <a:lnTo>
                  <a:pt x="727" y="112"/>
                </a:lnTo>
                <a:lnTo>
                  <a:pt x="729" y="112"/>
                </a:lnTo>
                <a:lnTo>
                  <a:pt x="729" y="112"/>
                </a:lnTo>
                <a:lnTo>
                  <a:pt x="716" y="104"/>
                </a:lnTo>
                <a:lnTo>
                  <a:pt x="716" y="104"/>
                </a:lnTo>
                <a:lnTo>
                  <a:pt x="714" y="104"/>
                </a:lnTo>
                <a:lnTo>
                  <a:pt x="712" y="104"/>
                </a:lnTo>
                <a:lnTo>
                  <a:pt x="707" y="103"/>
                </a:lnTo>
                <a:lnTo>
                  <a:pt x="707" y="103"/>
                </a:lnTo>
                <a:lnTo>
                  <a:pt x="710" y="103"/>
                </a:lnTo>
                <a:lnTo>
                  <a:pt x="714" y="104"/>
                </a:lnTo>
                <a:lnTo>
                  <a:pt x="714" y="104"/>
                </a:lnTo>
                <a:lnTo>
                  <a:pt x="714" y="104"/>
                </a:lnTo>
                <a:lnTo>
                  <a:pt x="716" y="104"/>
                </a:lnTo>
                <a:lnTo>
                  <a:pt x="718" y="104"/>
                </a:lnTo>
                <a:lnTo>
                  <a:pt x="718" y="104"/>
                </a:lnTo>
                <a:lnTo>
                  <a:pt x="718" y="104"/>
                </a:lnTo>
                <a:lnTo>
                  <a:pt x="709" y="101"/>
                </a:lnTo>
                <a:lnTo>
                  <a:pt x="701" y="99"/>
                </a:lnTo>
                <a:lnTo>
                  <a:pt x="697" y="95"/>
                </a:lnTo>
                <a:lnTo>
                  <a:pt x="697" y="95"/>
                </a:lnTo>
                <a:lnTo>
                  <a:pt x="707" y="99"/>
                </a:lnTo>
                <a:lnTo>
                  <a:pt x="714" y="101"/>
                </a:lnTo>
                <a:lnTo>
                  <a:pt x="714" y="101"/>
                </a:lnTo>
                <a:lnTo>
                  <a:pt x="716" y="99"/>
                </a:lnTo>
                <a:lnTo>
                  <a:pt x="716" y="97"/>
                </a:lnTo>
                <a:lnTo>
                  <a:pt x="712" y="95"/>
                </a:lnTo>
                <a:lnTo>
                  <a:pt x="701" y="88"/>
                </a:lnTo>
                <a:lnTo>
                  <a:pt x="701" y="88"/>
                </a:lnTo>
                <a:lnTo>
                  <a:pt x="685" y="81"/>
                </a:lnTo>
                <a:lnTo>
                  <a:pt x="677" y="79"/>
                </a:lnTo>
                <a:lnTo>
                  <a:pt x="670" y="77"/>
                </a:lnTo>
                <a:lnTo>
                  <a:pt x="670" y="77"/>
                </a:lnTo>
                <a:lnTo>
                  <a:pt x="677" y="79"/>
                </a:lnTo>
                <a:lnTo>
                  <a:pt x="681" y="81"/>
                </a:lnTo>
                <a:lnTo>
                  <a:pt x="683" y="82"/>
                </a:lnTo>
                <a:lnTo>
                  <a:pt x="683" y="82"/>
                </a:lnTo>
                <a:lnTo>
                  <a:pt x="679" y="82"/>
                </a:lnTo>
                <a:lnTo>
                  <a:pt x="677" y="82"/>
                </a:lnTo>
                <a:lnTo>
                  <a:pt x="675" y="81"/>
                </a:lnTo>
                <a:lnTo>
                  <a:pt x="674" y="81"/>
                </a:lnTo>
                <a:lnTo>
                  <a:pt x="674" y="81"/>
                </a:lnTo>
                <a:lnTo>
                  <a:pt x="679" y="82"/>
                </a:lnTo>
                <a:lnTo>
                  <a:pt x="683" y="84"/>
                </a:lnTo>
                <a:lnTo>
                  <a:pt x="683" y="84"/>
                </a:lnTo>
                <a:lnTo>
                  <a:pt x="681" y="86"/>
                </a:lnTo>
                <a:lnTo>
                  <a:pt x="681" y="86"/>
                </a:lnTo>
                <a:lnTo>
                  <a:pt x="674" y="82"/>
                </a:lnTo>
                <a:lnTo>
                  <a:pt x="672" y="79"/>
                </a:lnTo>
                <a:lnTo>
                  <a:pt x="672" y="79"/>
                </a:lnTo>
                <a:lnTo>
                  <a:pt x="672" y="79"/>
                </a:lnTo>
                <a:lnTo>
                  <a:pt x="670" y="79"/>
                </a:lnTo>
                <a:lnTo>
                  <a:pt x="670" y="79"/>
                </a:lnTo>
                <a:lnTo>
                  <a:pt x="670" y="79"/>
                </a:lnTo>
                <a:lnTo>
                  <a:pt x="670" y="81"/>
                </a:lnTo>
                <a:lnTo>
                  <a:pt x="670" y="82"/>
                </a:lnTo>
                <a:lnTo>
                  <a:pt x="670" y="82"/>
                </a:lnTo>
                <a:lnTo>
                  <a:pt x="677" y="84"/>
                </a:lnTo>
                <a:lnTo>
                  <a:pt x="679" y="86"/>
                </a:lnTo>
                <a:lnTo>
                  <a:pt x="679" y="86"/>
                </a:lnTo>
                <a:lnTo>
                  <a:pt x="668" y="84"/>
                </a:lnTo>
                <a:lnTo>
                  <a:pt x="664" y="82"/>
                </a:lnTo>
                <a:lnTo>
                  <a:pt x="659" y="82"/>
                </a:lnTo>
                <a:lnTo>
                  <a:pt x="659" y="82"/>
                </a:lnTo>
                <a:lnTo>
                  <a:pt x="653" y="81"/>
                </a:lnTo>
                <a:lnTo>
                  <a:pt x="650" y="79"/>
                </a:lnTo>
                <a:lnTo>
                  <a:pt x="650" y="79"/>
                </a:lnTo>
                <a:lnTo>
                  <a:pt x="651" y="81"/>
                </a:lnTo>
                <a:lnTo>
                  <a:pt x="651" y="81"/>
                </a:lnTo>
                <a:lnTo>
                  <a:pt x="651" y="81"/>
                </a:lnTo>
                <a:lnTo>
                  <a:pt x="631" y="75"/>
                </a:lnTo>
                <a:lnTo>
                  <a:pt x="611" y="69"/>
                </a:lnTo>
                <a:lnTo>
                  <a:pt x="611" y="69"/>
                </a:lnTo>
                <a:lnTo>
                  <a:pt x="617" y="69"/>
                </a:lnTo>
                <a:lnTo>
                  <a:pt x="622" y="71"/>
                </a:lnTo>
                <a:lnTo>
                  <a:pt x="622" y="71"/>
                </a:lnTo>
                <a:lnTo>
                  <a:pt x="618" y="69"/>
                </a:lnTo>
                <a:lnTo>
                  <a:pt x="617" y="68"/>
                </a:lnTo>
                <a:lnTo>
                  <a:pt x="617" y="68"/>
                </a:lnTo>
                <a:lnTo>
                  <a:pt x="622" y="66"/>
                </a:lnTo>
                <a:lnTo>
                  <a:pt x="624" y="66"/>
                </a:lnTo>
                <a:lnTo>
                  <a:pt x="624" y="66"/>
                </a:lnTo>
                <a:lnTo>
                  <a:pt x="631" y="66"/>
                </a:lnTo>
                <a:lnTo>
                  <a:pt x="640" y="68"/>
                </a:lnTo>
                <a:lnTo>
                  <a:pt x="640" y="68"/>
                </a:lnTo>
                <a:lnTo>
                  <a:pt x="635" y="66"/>
                </a:lnTo>
                <a:lnTo>
                  <a:pt x="629" y="66"/>
                </a:lnTo>
                <a:lnTo>
                  <a:pt x="629" y="66"/>
                </a:lnTo>
                <a:lnTo>
                  <a:pt x="629" y="64"/>
                </a:lnTo>
                <a:lnTo>
                  <a:pt x="629" y="64"/>
                </a:lnTo>
                <a:lnTo>
                  <a:pt x="631" y="62"/>
                </a:lnTo>
                <a:lnTo>
                  <a:pt x="633" y="62"/>
                </a:lnTo>
                <a:lnTo>
                  <a:pt x="631" y="57"/>
                </a:lnTo>
                <a:lnTo>
                  <a:pt x="631" y="57"/>
                </a:lnTo>
                <a:lnTo>
                  <a:pt x="648" y="60"/>
                </a:lnTo>
                <a:lnTo>
                  <a:pt x="664" y="66"/>
                </a:lnTo>
                <a:lnTo>
                  <a:pt x="679" y="71"/>
                </a:lnTo>
                <a:lnTo>
                  <a:pt x="696" y="77"/>
                </a:lnTo>
                <a:lnTo>
                  <a:pt x="696" y="77"/>
                </a:lnTo>
                <a:lnTo>
                  <a:pt x="709" y="82"/>
                </a:lnTo>
                <a:lnTo>
                  <a:pt x="723" y="90"/>
                </a:lnTo>
                <a:lnTo>
                  <a:pt x="723" y="90"/>
                </a:lnTo>
                <a:lnTo>
                  <a:pt x="723" y="92"/>
                </a:lnTo>
                <a:lnTo>
                  <a:pt x="723" y="93"/>
                </a:lnTo>
                <a:lnTo>
                  <a:pt x="723" y="93"/>
                </a:lnTo>
                <a:lnTo>
                  <a:pt x="738" y="99"/>
                </a:lnTo>
                <a:lnTo>
                  <a:pt x="747" y="106"/>
                </a:lnTo>
                <a:lnTo>
                  <a:pt x="747" y="106"/>
                </a:lnTo>
                <a:lnTo>
                  <a:pt x="749" y="106"/>
                </a:lnTo>
                <a:lnTo>
                  <a:pt x="753" y="108"/>
                </a:lnTo>
                <a:lnTo>
                  <a:pt x="756" y="112"/>
                </a:lnTo>
                <a:lnTo>
                  <a:pt x="760" y="114"/>
                </a:lnTo>
                <a:lnTo>
                  <a:pt x="760" y="114"/>
                </a:lnTo>
                <a:lnTo>
                  <a:pt x="760" y="114"/>
                </a:lnTo>
                <a:lnTo>
                  <a:pt x="758" y="114"/>
                </a:lnTo>
                <a:lnTo>
                  <a:pt x="758" y="114"/>
                </a:lnTo>
                <a:lnTo>
                  <a:pt x="766" y="117"/>
                </a:lnTo>
                <a:lnTo>
                  <a:pt x="769" y="121"/>
                </a:lnTo>
                <a:lnTo>
                  <a:pt x="775" y="125"/>
                </a:lnTo>
                <a:lnTo>
                  <a:pt x="780" y="128"/>
                </a:lnTo>
                <a:lnTo>
                  <a:pt x="780" y="128"/>
                </a:lnTo>
                <a:lnTo>
                  <a:pt x="778" y="127"/>
                </a:lnTo>
                <a:lnTo>
                  <a:pt x="780" y="127"/>
                </a:lnTo>
                <a:lnTo>
                  <a:pt x="780" y="127"/>
                </a:lnTo>
                <a:lnTo>
                  <a:pt x="777" y="125"/>
                </a:lnTo>
                <a:lnTo>
                  <a:pt x="777" y="125"/>
                </a:lnTo>
                <a:lnTo>
                  <a:pt x="777" y="125"/>
                </a:lnTo>
                <a:lnTo>
                  <a:pt x="777" y="125"/>
                </a:lnTo>
                <a:lnTo>
                  <a:pt x="777" y="127"/>
                </a:lnTo>
                <a:lnTo>
                  <a:pt x="777" y="125"/>
                </a:lnTo>
                <a:lnTo>
                  <a:pt x="777" y="125"/>
                </a:lnTo>
                <a:lnTo>
                  <a:pt x="777" y="123"/>
                </a:lnTo>
                <a:lnTo>
                  <a:pt x="773" y="121"/>
                </a:lnTo>
                <a:lnTo>
                  <a:pt x="767" y="115"/>
                </a:lnTo>
                <a:lnTo>
                  <a:pt x="767" y="115"/>
                </a:lnTo>
                <a:lnTo>
                  <a:pt x="764" y="114"/>
                </a:lnTo>
                <a:lnTo>
                  <a:pt x="758" y="110"/>
                </a:lnTo>
                <a:lnTo>
                  <a:pt x="749" y="104"/>
                </a:lnTo>
                <a:lnTo>
                  <a:pt x="749" y="104"/>
                </a:lnTo>
                <a:lnTo>
                  <a:pt x="747" y="101"/>
                </a:lnTo>
                <a:lnTo>
                  <a:pt x="745" y="101"/>
                </a:lnTo>
                <a:lnTo>
                  <a:pt x="743" y="99"/>
                </a:lnTo>
                <a:lnTo>
                  <a:pt x="743" y="99"/>
                </a:lnTo>
                <a:lnTo>
                  <a:pt x="745" y="101"/>
                </a:lnTo>
                <a:lnTo>
                  <a:pt x="745" y="101"/>
                </a:lnTo>
                <a:lnTo>
                  <a:pt x="742" y="101"/>
                </a:lnTo>
                <a:lnTo>
                  <a:pt x="742" y="101"/>
                </a:lnTo>
                <a:lnTo>
                  <a:pt x="727" y="92"/>
                </a:lnTo>
                <a:lnTo>
                  <a:pt x="727" y="92"/>
                </a:lnTo>
                <a:lnTo>
                  <a:pt x="729" y="92"/>
                </a:lnTo>
                <a:lnTo>
                  <a:pt x="732" y="93"/>
                </a:lnTo>
                <a:lnTo>
                  <a:pt x="732" y="93"/>
                </a:lnTo>
                <a:lnTo>
                  <a:pt x="732" y="92"/>
                </a:lnTo>
                <a:lnTo>
                  <a:pt x="734" y="92"/>
                </a:lnTo>
                <a:lnTo>
                  <a:pt x="734" y="92"/>
                </a:lnTo>
                <a:lnTo>
                  <a:pt x="729" y="88"/>
                </a:lnTo>
                <a:lnTo>
                  <a:pt x="725" y="88"/>
                </a:lnTo>
                <a:lnTo>
                  <a:pt x="725" y="88"/>
                </a:lnTo>
                <a:lnTo>
                  <a:pt x="727" y="88"/>
                </a:lnTo>
                <a:lnTo>
                  <a:pt x="725" y="86"/>
                </a:lnTo>
                <a:lnTo>
                  <a:pt x="721" y="84"/>
                </a:lnTo>
                <a:lnTo>
                  <a:pt x="710" y="79"/>
                </a:lnTo>
                <a:lnTo>
                  <a:pt x="710" y="79"/>
                </a:lnTo>
                <a:lnTo>
                  <a:pt x="710" y="81"/>
                </a:lnTo>
                <a:lnTo>
                  <a:pt x="707" y="79"/>
                </a:lnTo>
                <a:lnTo>
                  <a:pt x="707" y="79"/>
                </a:lnTo>
                <a:lnTo>
                  <a:pt x="709" y="79"/>
                </a:lnTo>
                <a:lnTo>
                  <a:pt x="707" y="77"/>
                </a:lnTo>
                <a:lnTo>
                  <a:pt x="707" y="77"/>
                </a:lnTo>
                <a:lnTo>
                  <a:pt x="677" y="68"/>
                </a:lnTo>
                <a:lnTo>
                  <a:pt x="646" y="58"/>
                </a:lnTo>
                <a:lnTo>
                  <a:pt x="646" y="58"/>
                </a:lnTo>
                <a:lnTo>
                  <a:pt x="631" y="55"/>
                </a:lnTo>
                <a:lnTo>
                  <a:pt x="624" y="53"/>
                </a:lnTo>
                <a:lnTo>
                  <a:pt x="622" y="51"/>
                </a:lnTo>
                <a:lnTo>
                  <a:pt x="622" y="51"/>
                </a:lnTo>
                <a:lnTo>
                  <a:pt x="622" y="51"/>
                </a:lnTo>
                <a:lnTo>
                  <a:pt x="604" y="46"/>
                </a:lnTo>
                <a:lnTo>
                  <a:pt x="585" y="44"/>
                </a:lnTo>
                <a:lnTo>
                  <a:pt x="545" y="40"/>
                </a:lnTo>
                <a:lnTo>
                  <a:pt x="545" y="40"/>
                </a:lnTo>
                <a:lnTo>
                  <a:pt x="530" y="40"/>
                </a:lnTo>
                <a:lnTo>
                  <a:pt x="530" y="40"/>
                </a:lnTo>
                <a:lnTo>
                  <a:pt x="525" y="40"/>
                </a:lnTo>
                <a:lnTo>
                  <a:pt x="519" y="40"/>
                </a:lnTo>
                <a:lnTo>
                  <a:pt x="517" y="40"/>
                </a:lnTo>
                <a:lnTo>
                  <a:pt x="517" y="40"/>
                </a:lnTo>
                <a:lnTo>
                  <a:pt x="515" y="40"/>
                </a:lnTo>
                <a:lnTo>
                  <a:pt x="512" y="40"/>
                </a:lnTo>
                <a:lnTo>
                  <a:pt x="512" y="40"/>
                </a:lnTo>
                <a:lnTo>
                  <a:pt x="510" y="40"/>
                </a:lnTo>
                <a:lnTo>
                  <a:pt x="514" y="38"/>
                </a:lnTo>
                <a:lnTo>
                  <a:pt x="514" y="38"/>
                </a:lnTo>
                <a:lnTo>
                  <a:pt x="519" y="38"/>
                </a:lnTo>
                <a:lnTo>
                  <a:pt x="523" y="38"/>
                </a:lnTo>
                <a:lnTo>
                  <a:pt x="525" y="36"/>
                </a:lnTo>
                <a:lnTo>
                  <a:pt x="526" y="38"/>
                </a:lnTo>
                <a:lnTo>
                  <a:pt x="526" y="38"/>
                </a:lnTo>
                <a:lnTo>
                  <a:pt x="525" y="36"/>
                </a:lnTo>
                <a:lnTo>
                  <a:pt x="525" y="36"/>
                </a:lnTo>
                <a:lnTo>
                  <a:pt x="523" y="36"/>
                </a:lnTo>
                <a:lnTo>
                  <a:pt x="523" y="36"/>
                </a:lnTo>
                <a:lnTo>
                  <a:pt x="523" y="36"/>
                </a:lnTo>
                <a:lnTo>
                  <a:pt x="523" y="36"/>
                </a:lnTo>
                <a:lnTo>
                  <a:pt x="523" y="36"/>
                </a:lnTo>
                <a:lnTo>
                  <a:pt x="523" y="36"/>
                </a:lnTo>
                <a:lnTo>
                  <a:pt x="523" y="36"/>
                </a:lnTo>
                <a:lnTo>
                  <a:pt x="523" y="36"/>
                </a:lnTo>
                <a:lnTo>
                  <a:pt x="523" y="35"/>
                </a:lnTo>
                <a:lnTo>
                  <a:pt x="523" y="35"/>
                </a:lnTo>
                <a:lnTo>
                  <a:pt x="523" y="35"/>
                </a:lnTo>
                <a:lnTo>
                  <a:pt x="525" y="35"/>
                </a:lnTo>
                <a:lnTo>
                  <a:pt x="525" y="35"/>
                </a:lnTo>
                <a:lnTo>
                  <a:pt x="525" y="35"/>
                </a:lnTo>
                <a:lnTo>
                  <a:pt x="525" y="35"/>
                </a:lnTo>
                <a:lnTo>
                  <a:pt x="525" y="35"/>
                </a:lnTo>
                <a:lnTo>
                  <a:pt x="525" y="35"/>
                </a:lnTo>
                <a:lnTo>
                  <a:pt x="525" y="35"/>
                </a:lnTo>
                <a:lnTo>
                  <a:pt x="525" y="35"/>
                </a:lnTo>
                <a:lnTo>
                  <a:pt x="525" y="35"/>
                </a:lnTo>
                <a:lnTo>
                  <a:pt x="526" y="33"/>
                </a:lnTo>
                <a:lnTo>
                  <a:pt x="534" y="33"/>
                </a:lnTo>
                <a:lnTo>
                  <a:pt x="545" y="33"/>
                </a:lnTo>
                <a:lnTo>
                  <a:pt x="545" y="33"/>
                </a:lnTo>
                <a:lnTo>
                  <a:pt x="561" y="33"/>
                </a:lnTo>
                <a:lnTo>
                  <a:pt x="561" y="33"/>
                </a:lnTo>
                <a:lnTo>
                  <a:pt x="569" y="35"/>
                </a:lnTo>
                <a:lnTo>
                  <a:pt x="569" y="35"/>
                </a:lnTo>
                <a:lnTo>
                  <a:pt x="572" y="35"/>
                </a:lnTo>
                <a:lnTo>
                  <a:pt x="578" y="35"/>
                </a:lnTo>
                <a:lnTo>
                  <a:pt x="585" y="36"/>
                </a:lnTo>
                <a:lnTo>
                  <a:pt x="585" y="36"/>
                </a:lnTo>
                <a:lnTo>
                  <a:pt x="591" y="36"/>
                </a:lnTo>
                <a:lnTo>
                  <a:pt x="596" y="36"/>
                </a:lnTo>
                <a:lnTo>
                  <a:pt x="596" y="36"/>
                </a:lnTo>
                <a:lnTo>
                  <a:pt x="602" y="36"/>
                </a:lnTo>
                <a:lnTo>
                  <a:pt x="606" y="38"/>
                </a:lnTo>
                <a:lnTo>
                  <a:pt x="606" y="38"/>
                </a:lnTo>
                <a:lnTo>
                  <a:pt x="613" y="40"/>
                </a:lnTo>
                <a:lnTo>
                  <a:pt x="613" y="40"/>
                </a:lnTo>
                <a:lnTo>
                  <a:pt x="613" y="40"/>
                </a:lnTo>
                <a:lnTo>
                  <a:pt x="613" y="40"/>
                </a:lnTo>
                <a:lnTo>
                  <a:pt x="620" y="40"/>
                </a:lnTo>
                <a:lnTo>
                  <a:pt x="620" y="40"/>
                </a:lnTo>
                <a:lnTo>
                  <a:pt x="622" y="42"/>
                </a:lnTo>
                <a:lnTo>
                  <a:pt x="622" y="42"/>
                </a:lnTo>
                <a:lnTo>
                  <a:pt x="629" y="42"/>
                </a:lnTo>
                <a:lnTo>
                  <a:pt x="637" y="44"/>
                </a:lnTo>
                <a:lnTo>
                  <a:pt x="637" y="44"/>
                </a:lnTo>
                <a:lnTo>
                  <a:pt x="637" y="44"/>
                </a:lnTo>
                <a:lnTo>
                  <a:pt x="635" y="44"/>
                </a:lnTo>
                <a:lnTo>
                  <a:pt x="635" y="46"/>
                </a:lnTo>
                <a:lnTo>
                  <a:pt x="637" y="46"/>
                </a:lnTo>
                <a:lnTo>
                  <a:pt x="637" y="46"/>
                </a:lnTo>
                <a:lnTo>
                  <a:pt x="640" y="46"/>
                </a:lnTo>
                <a:lnTo>
                  <a:pt x="644" y="46"/>
                </a:lnTo>
                <a:lnTo>
                  <a:pt x="644" y="46"/>
                </a:lnTo>
                <a:lnTo>
                  <a:pt x="648" y="47"/>
                </a:lnTo>
                <a:lnTo>
                  <a:pt x="651" y="47"/>
                </a:lnTo>
                <a:lnTo>
                  <a:pt x="655" y="49"/>
                </a:lnTo>
                <a:lnTo>
                  <a:pt x="655" y="51"/>
                </a:lnTo>
                <a:lnTo>
                  <a:pt x="655" y="51"/>
                </a:lnTo>
                <a:lnTo>
                  <a:pt x="670" y="53"/>
                </a:lnTo>
                <a:lnTo>
                  <a:pt x="685" y="57"/>
                </a:lnTo>
                <a:lnTo>
                  <a:pt x="685" y="57"/>
                </a:lnTo>
                <a:lnTo>
                  <a:pt x="685" y="57"/>
                </a:lnTo>
                <a:lnTo>
                  <a:pt x="685" y="57"/>
                </a:lnTo>
                <a:lnTo>
                  <a:pt x="685" y="57"/>
                </a:lnTo>
                <a:lnTo>
                  <a:pt x="701" y="60"/>
                </a:lnTo>
                <a:lnTo>
                  <a:pt x="701" y="60"/>
                </a:lnTo>
                <a:lnTo>
                  <a:pt x="699" y="60"/>
                </a:lnTo>
                <a:lnTo>
                  <a:pt x="699" y="60"/>
                </a:lnTo>
                <a:lnTo>
                  <a:pt x="718" y="68"/>
                </a:lnTo>
                <a:lnTo>
                  <a:pt x="731" y="75"/>
                </a:lnTo>
                <a:lnTo>
                  <a:pt x="731" y="75"/>
                </a:lnTo>
                <a:lnTo>
                  <a:pt x="734" y="73"/>
                </a:lnTo>
                <a:lnTo>
                  <a:pt x="734" y="73"/>
                </a:lnTo>
                <a:lnTo>
                  <a:pt x="738" y="77"/>
                </a:lnTo>
                <a:lnTo>
                  <a:pt x="740" y="77"/>
                </a:lnTo>
                <a:lnTo>
                  <a:pt x="740" y="77"/>
                </a:lnTo>
                <a:lnTo>
                  <a:pt x="742" y="79"/>
                </a:lnTo>
                <a:lnTo>
                  <a:pt x="743" y="81"/>
                </a:lnTo>
                <a:lnTo>
                  <a:pt x="743" y="81"/>
                </a:lnTo>
                <a:lnTo>
                  <a:pt x="743" y="79"/>
                </a:lnTo>
                <a:lnTo>
                  <a:pt x="745" y="79"/>
                </a:lnTo>
                <a:lnTo>
                  <a:pt x="751" y="82"/>
                </a:lnTo>
                <a:lnTo>
                  <a:pt x="751" y="82"/>
                </a:lnTo>
                <a:lnTo>
                  <a:pt x="753" y="82"/>
                </a:lnTo>
                <a:lnTo>
                  <a:pt x="753" y="84"/>
                </a:lnTo>
                <a:lnTo>
                  <a:pt x="753" y="84"/>
                </a:lnTo>
                <a:lnTo>
                  <a:pt x="751" y="84"/>
                </a:lnTo>
                <a:lnTo>
                  <a:pt x="749" y="84"/>
                </a:lnTo>
                <a:lnTo>
                  <a:pt x="749" y="84"/>
                </a:lnTo>
                <a:lnTo>
                  <a:pt x="756" y="86"/>
                </a:lnTo>
                <a:lnTo>
                  <a:pt x="758" y="84"/>
                </a:lnTo>
                <a:lnTo>
                  <a:pt x="758" y="84"/>
                </a:lnTo>
                <a:lnTo>
                  <a:pt x="749" y="79"/>
                </a:lnTo>
                <a:lnTo>
                  <a:pt x="749" y="79"/>
                </a:lnTo>
                <a:lnTo>
                  <a:pt x="745" y="79"/>
                </a:lnTo>
                <a:lnTo>
                  <a:pt x="740" y="75"/>
                </a:lnTo>
                <a:lnTo>
                  <a:pt x="732" y="71"/>
                </a:lnTo>
                <a:lnTo>
                  <a:pt x="732" y="71"/>
                </a:lnTo>
                <a:lnTo>
                  <a:pt x="734" y="71"/>
                </a:lnTo>
                <a:lnTo>
                  <a:pt x="734" y="71"/>
                </a:lnTo>
                <a:lnTo>
                  <a:pt x="734" y="71"/>
                </a:lnTo>
                <a:lnTo>
                  <a:pt x="736" y="73"/>
                </a:lnTo>
                <a:lnTo>
                  <a:pt x="736" y="73"/>
                </a:lnTo>
                <a:lnTo>
                  <a:pt x="740" y="73"/>
                </a:lnTo>
                <a:lnTo>
                  <a:pt x="745" y="75"/>
                </a:lnTo>
                <a:lnTo>
                  <a:pt x="758" y="82"/>
                </a:lnTo>
                <a:lnTo>
                  <a:pt x="758" y="82"/>
                </a:lnTo>
                <a:lnTo>
                  <a:pt x="756" y="81"/>
                </a:lnTo>
                <a:lnTo>
                  <a:pt x="758" y="81"/>
                </a:lnTo>
                <a:lnTo>
                  <a:pt x="762" y="81"/>
                </a:lnTo>
                <a:lnTo>
                  <a:pt x="762" y="81"/>
                </a:lnTo>
                <a:lnTo>
                  <a:pt x="736" y="68"/>
                </a:lnTo>
                <a:lnTo>
                  <a:pt x="736" y="68"/>
                </a:lnTo>
                <a:lnTo>
                  <a:pt x="736" y="69"/>
                </a:lnTo>
                <a:lnTo>
                  <a:pt x="734" y="69"/>
                </a:lnTo>
                <a:lnTo>
                  <a:pt x="731" y="68"/>
                </a:lnTo>
                <a:lnTo>
                  <a:pt x="731" y="68"/>
                </a:lnTo>
                <a:lnTo>
                  <a:pt x="725" y="64"/>
                </a:lnTo>
                <a:lnTo>
                  <a:pt x="721" y="62"/>
                </a:lnTo>
                <a:lnTo>
                  <a:pt x="721" y="62"/>
                </a:lnTo>
                <a:lnTo>
                  <a:pt x="721" y="62"/>
                </a:lnTo>
                <a:lnTo>
                  <a:pt x="721" y="64"/>
                </a:lnTo>
                <a:lnTo>
                  <a:pt x="721" y="64"/>
                </a:lnTo>
                <a:lnTo>
                  <a:pt x="714" y="58"/>
                </a:lnTo>
                <a:lnTo>
                  <a:pt x="703" y="55"/>
                </a:lnTo>
                <a:lnTo>
                  <a:pt x="703" y="55"/>
                </a:lnTo>
                <a:lnTo>
                  <a:pt x="709" y="57"/>
                </a:lnTo>
                <a:lnTo>
                  <a:pt x="714" y="57"/>
                </a:lnTo>
                <a:lnTo>
                  <a:pt x="714" y="57"/>
                </a:lnTo>
                <a:lnTo>
                  <a:pt x="707" y="55"/>
                </a:lnTo>
                <a:lnTo>
                  <a:pt x="701" y="53"/>
                </a:lnTo>
                <a:lnTo>
                  <a:pt x="703" y="51"/>
                </a:lnTo>
                <a:lnTo>
                  <a:pt x="703" y="51"/>
                </a:lnTo>
                <a:lnTo>
                  <a:pt x="683" y="46"/>
                </a:lnTo>
                <a:lnTo>
                  <a:pt x="672" y="40"/>
                </a:lnTo>
                <a:lnTo>
                  <a:pt x="659" y="38"/>
                </a:lnTo>
                <a:lnTo>
                  <a:pt x="659" y="38"/>
                </a:lnTo>
                <a:lnTo>
                  <a:pt x="661" y="36"/>
                </a:lnTo>
                <a:lnTo>
                  <a:pt x="659" y="36"/>
                </a:lnTo>
                <a:lnTo>
                  <a:pt x="659" y="36"/>
                </a:lnTo>
                <a:lnTo>
                  <a:pt x="639" y="31"/>
                </a:lnTo>
                <a:lnTo>
                  <a:pt x="628" y="29"/>
                </a:lnTo>
                <a:lnTo>
                  <a:pt x="622" y="29"/>
                </a:lnTo>
                <a:lnTo>
                  <a:pt x="622" y="29"/>
                </a:lnTo>
                <a:lnTo>
                  <a:pt x="622" y="27"/>
                </a:lnTo>
                <a:lnTo>
                  <a:pt x="624" y="27"/>
                </a:lnTo>
                <a:lnTo>
                  <a:pt x="629" y="29"/>
                </a:lnTo>
                <a:lnTo>
                  <a:pt x="629" y="29"/>
                </a:lnTo>
                <a:lnTo>
                  <a:pt x="629" y="27"/>
                </a:lnTo>
                <a:lnTo>
                  <a:pt x="626" y="25"/>
                </a:lnTo>
                <a:lnTo>
                  <a:pt x="618" y="25"/>
                </a:lnTo>
                <a:lnTo>
                  <a:pt x="618" y="25"/>
                </a:lnTo>
                <a:lnTo>
                  <a:pt x="618" y="25"/>
                </a:lnTo>
                <a:lnTo>
                  <a:pt x="618" y="25"/>
                </a:lnTo>
                <a:lnTo>
                  <a:pt x="613" y="25"/>
                </a:lnTo>
                <a:lnTo>
                  <a:pt x="607" y="25"/>
                </a:lnTo>
                <a:lnTo>
                  <a:pt x="607" y="25"/>
                </a:lnTo>
                <a:lnTo>
                  <a:pt x="598" y="24"/>
                </a:lnTo>
                <a:lnTo>
                  <a:pt x="589" y="22"/>
                </a:lnTo>
                <a:lnTo>
                  <a:pt x="589" y="22"/>
                </a:lnTo>
                <a:lnTo>
                  <a:pt x="591" y="22"/>
                </a:lnTo>
                <a:lnTo>
                  <a:pt x="589" y="24"/>
                </a:lnTo>
                <a:lnTo>
                  <a:pt x="585" y="22"/>
                </a:lnTo>
                <a:lnTo>
                  <a:pt x="578" y="22"/>
                </a:lnTo>
                <a:lnTo>
                  <a:pt x="578" y="22"/>
                </a:lnTo>
                <a:lnTo>
                  <a:pt x="580" y="22"/>
                </a:lnTo>
                <a:lnTo>
                  <a:pt x="574" y="22"/>
                </a:lnTo>
                <a:lnTo>
                  <a:pt x="574" y="22"/>
                </a:lnTo>
                <a:lnTo>
                  <a:pt x="567" y="22"/>
                </a:lnTo>
                <a:lnTo>
                  <a:pt x="563" y="20"/>
                </a:lnTo>
                <a:lnTo>
                  <a:pt x="563" y="20"/>
                </a:lnTo>
                <a:lnTo>
                  <a:pt x="567" y="20"/>
                </a:lnTo>
                <a:lnTo>
                  <a:pt x="571" y="18"/>
                </a:lnTo>
                <a:lnTo>
                  <a:pt x="571" y="18"/>
                </a:lnTo>
                <a:lnTo>
                  <a:pt x="565" y="18"/>
                </a:lnTo>
                <a:lnTo>
                  <a:pt x="565" y="16"/>
                </a:lnTo>
                <a:lnTo>
                  <a:pt x="565" y="16"/>
                </a:lnTo>
                <a:lnTo>
                  <a:pt x="560" y="16"/>
                </a:lnTo>
                <a:lnTo>
                  <a:pt x="556" y="14"/>
                </a:lnTo>
                <a:lnTo>
                  <a:pt x="556" y="14"/>
                </a:lnTo>
                <a:lnTo>
                  <a:pt x="558" y="16"/>
                </a:lnTo>
                <a:lnTo>
                  <a:pt x="563" y="18"/>
                </a:lnTo>
                <a:lnTo>
                  <a:pt x="563" y="18"/>
                </a:lnTo>
                <a:lnTo>
                  <a:pt x="560" y="18"/>
                </a:lnTo>
                <a:lnTo>
                  <a:pt x="560" y="18"/>
                </a:lnTo>
                <a:lnTo>
                  <a:pt x="556" y="16"/>
                </a:lnTo>
                <a:lnTo>
                  <a:pt x="554" y="16"/>
                </a:lnTo>
                <a:lnTo>
                  <a:pt x="552" y="16"/>
                </a:lnTo>
                <a:lnTo>
                  <a:pt x="552" y="16"/>
                </a:lnTo>
                <a:lnTo>
                  <a:pt x="550" y="14"/>
                </a:lnTo>
                <a:lnTo>
                  <a:pt x="550" y="14"/>
                </a:lnTo>
                <a:lnTo>
                  <a:pt x="574" y="14"/>
                </a:lnTo>
                <a:lnTo>
                  <a:pt x="596" y="18"/>
                </a:lnTo>
                <a:lnTo>
                  <a:pt x="596" y="18"/>
                </a:lnTo>
                <a:lnTo>
                  <a:pt x="606" y="20"/>
                </a:lnTo>
                <a:lnTo>
                  <a:pt x="613" y="22"/>
                </a:lnTo>
                <a:lnTo>
                  <a:pt x="622" y="24"/>
                </a:lnTo>
                <a:lnTo>
                  <a:pt x="631" y="24"/>
                </a:lnTo>
                <a:lnTo>
                  <a:pt x="631" y="24"/>
                </a:lnTo>
                <a:lnTo>
                  <a:pt x="633" y="25"/>
                </a:lnTo>
                <a:lnTo>
                  <a:pt x="635" y="25"/>
                </a:lnTo>
                <a:lnTo>
                  <a:pt x="635" y="25"/>
                </a:lnTo>
                <a:lnTo>
                  <a:pt x="646" y="29"/>
                </a:lnTo>
                <a:lnTo>
                  <a:pt x="657" y="33"/>
                </a:lnTo>
                <a:lnTo>
                  <a:pt x="668" y="36"/>
                </a:lnTo>
                <a:lnTo>
                  <a:pt x="677" y="38"/>
                </a:lnTo>
                <a:lnTo>
                  <a:pt x="677" y="38"/>
                </a:lnTo>
                <a:lnTo>
                  <a:pt x="672" y="36"/>
                </a:lnTo>
                <a:lnTo>
                  <a:pt x="670" y="35"/>
                </a:lnTo>
                <a:lnTo>
                  <a:pt x="670" y="35"/>
                </a:lnTo>
                <a:lnTo>
                  <a:pt x="681" y="36"/>
                </a:lnTo>
                <a:lnTo>
                  <a:pt x="686" y="40"/>
                </a:lnTo>
                <a:lnTo>
                  <a:pt x="686" y="40"/>
                </a:lnTo>
                <a:lnTo>
                  <a:pt x="686" y="42"/>
                </a:lnTo>
                <a:lnTo>
                  <a:pt x="686" y="42"/>
                </a:lnTo>
                <a:lnTo>
                  <a:pt x="696" y="44"/>
                </a:lnTo>
                <a:lnTo>
                  <a:pt x="696" y="44"/>
                </a:lnTo>
                <a:lnTo>
                  <a:pt x="696" y="44"/>
                </a:lnTo>
                <a:lnTo>
                  <a:pt x="694" y="42"/>
                </a:lnTo>
                <a:lnTo>
                  <a:pt x="690" y="40"/>
                </a:lnTo>
                <a:lnTo>
                  <a:pt x="690" y="40"/>
                </a:lnTo>
                <a:lnTo>
                  <a:pt x="701" y="44"/>
                </a:lnTo>
                <a:lnTo>
                  <a:pt x="707" y="47"/>
                </a:lnTo>
                <a:lnTo>
                  <a:pt x="710" y="49"/>
                </a:lnTo>
                <a:lnTo>
                  <a:pt x="710" y="49"/>
                </a:lnTo>
                <a:lnTo>
                  <a:pt x="740" y="62"/>
                </a:lnTo>
                <a:lnTo>
                  <a:pt x="751" y="68"/>
                </a:lnTo>
                <a:lnTo>
                  <a:pt x="760" y="73"/>
                </a:lnTo>
                <a:lnTo>
                  <a:pt x="760" y="73"/>
                </a:lnTo>
                <a:lnTo>
                  <a:pt x="762" y="73"/>
                </a:lnTo>
                <a:lnTo>
                  <a:pt x="762" y="75"/>
                </a:lnTo>
                <a:lnTo>
                  <a:pt x="764" y="77"/>
                </a:lnTo>
                <a:lnTo>
                  <a:pt x="764" y="77"/>
                </a:lnTo>
                <a:lnTo>
                  <a:pt x="766" y="77"/>
                </a:lnTo>
                <a:lnTo>
                  <a:pt x="766" y="77"/>
                </a:lnTo>
                <a:lnTo>
                  <a:pt x="766" y="75"/>
                </a:lnTo>
                <a:lnTo>
                  <a:pt x="766" y="75"/>
                </a:lnTo>
                <a:lnTo>
                  <a:pt x="766" y="75"/>
                </a:lnTo>
                <a:lnTo>
                  <a:pt x="769" y="77"/>
                </a:lnTo>
                <a:lnTo>
                  <a:pt x="769" y="77"/>
                </a:lnTo>
                <a:lnTo>
                  <a:pt x="773" y="79"/>
                </a:lnTo>
                <a:lnTo>
                  <a:pt x="775" y="81"/>
                </a:lnTo>
                <a:lnTo>
                  <a:pt x="775" y="81"/>
                </a:lnTo>
                <a:lnTo>
                  <a:pt x="780" y="82"/>
                </a:lnTo>
                <a:lnTo>
                  <a:pt x="786" y="86"/>
                </a:lnTo>
                <a:lnTo>
                  <a:pt x="786" y="86"/>
                </a:lnTo>
                <a:lnTo>
                  <a:pt x="788" y="90"/>
                </a:lnTo>
                <a:lnTo>
                  <a:pt x="789" y="92"/>
                </a:lnTo>
                <a:lnTo>
                  <a:pt x="799" y="95"/>
                </a:lnTo>
                <a:lnTo>
                  <a:pt x="799" y="95"/>
                </a:lnTo>
                <a:lnTo>
                  <a:pt x="824" y="115"/>
                </a:lnTo>
                <a:lnTo>
                  <a:pt x="848" y="134"/>
                </a:lnTo>
                <a:lnTo>
                  <a:pt x="848" y="134"/>
                </a:lnTo>
                <a:lnTo>
                  <a:pt x="837" y="125"/>
                </a:lnTo>
                <a:lnTo>
                  <a:pt x="828" y="115"/>
                </a:lnTo>
                <a:lnTo>
                  <a:pt x="828" y="115"/>
                </a:lnTo>
                <a:lnTo>
                  <a:pt x="808" y="103"/>
                </a:lnTo>
                <a:lnTo>
                  <a:pt x="788" y="88"/>
                </a:lnTo>
                <a:lnTo>
                  <a:pt x="788" y="88"/>
                </a:lnTo>
                <a:lnTo>
                  <a:pt x="786" y="86"/>
                </a:lnTo>
                <a:lnTo>
                  <a:pt x="786" y="84"/>
                </a:lnTo>
                <a:lnTo>
                  <a:pt x="786" y="84"/>
                </a:lnTo>
                <a:lnTo>
                  <a:pt x="791" y="86"/>
                </a:lnTo>
                <a:lnTo>
                  <a:pt x="791" y="86"/>
                </a:lnTo>
                <a:lnTo>
                  <a:pt x="782" y="81"/>
                </a:lnTo>
                <a:lnTo>
                  <a:pt x="775" y="77"/>
                </a:lnTo>
                <a:lnTo>
                  <a:pt x="769" y="73"/>
                </a:lnTo>
                <a:lnTo>
                  <a:pt x="769" y="73"/>
                </a:lnTo>
                <a:lnTo>
                  <a:pt x="766" y="71"/>
                </a:lnTo>
                <a:lnTo>
                  <a:pt x="762" y="69"/>
                </a:lnTo>
                <a:lnTo>
                  <a:pt x="762" y="69"/>
                </a:lnTo>
                <a:lnTo>
                  <a:pt x="756" y="68"/>
                </a:lnTo>
                <a:lnTo>
                  <a:pt x="749" y="66"/>
                </a:lnTo>
                <a:lnTo>
                  <a:pt x="734" y="58"/>
                </a:lnTo>
                <a:lnTo>
                  <a:pt x="734" y="58"/>
                </a:lnTo>
                <a:lnTo>
                  <a:pt x="740" y="60"/>
                </a:lnTo>
                <a:lnTo>
                  <a:pt x="742" y="62"/>
                </a:lnTo>
                <a:lnTo>
                  <a:pt x="742" y="60"/>
                </a:lnTo>
                <a:lnTo>
                  <a:pt x="742" y="60"/>
                </a:lnTo>
                <a:lnTo>
                  <a:pt x="736" y="58"/>
                </a:lnTo>
                <a:lnTo>
                  <a:pt x="734" y="57"/>
                </a:lnTo>
                <a:lnTo>
                  <a:pt x="734" y="57"/>
                </a:lnTo>
                <a:lnTo>
                  <a:pt x="740" y="58"/>
                </a:lnTo>
                <a:lnTo>
                  <a:pt x="742" y="58"/>
                </a:lnTo>
                <a:lnTo>
                  <a:pt x="742" y="58"/>
                </a:lnTo>
                <a:lnTo>
                  <a:pt x="736" y="55"/>
                </a:lnTo>
                <a:lnTo>
                  <a:pt x="734" y="55"/>
                </a:lnTo>
                <a:lnTo>
                  <a:pt x="734" y="53"/>
                </a:lnTo>
                <a:lnTo>
                  <a:pt x="734" y="53"/>
                </a:lnTo>
                <a:lnTo>
                  <a:pt x="732" y="51"/>
                </a:lnTo>
                <a:lnTo>
                  <a:pt x="732" y="53"/>
                </a:lnTo>
                <a:lnTo>
                  <a:pt x="732" y="53"/>
                </a:lnTo>
                <a:lnTo>
                  <a:pt x="731" y="53"/>
                </a:lnTo>
                <a:lnTo>
                  <a:pt x="731" y="53"/>
                </a:lnTo>
                <a:lnTo>
                  <a:pt x="727" y="51"/>
                </a:lnTo>
                <a:lnTo>
                  <a:pt x="727" y="51"/>
                </a:lnTo>
                <a:lnTo>
                  <a:pt x="727" y="49"/>
                </a:lnTo>
                <a:lnTo>
                  <a:pt x="729" y="49"/>
                </a:lnTo>
                <a:lnTo>
                  <a:pt x="732" y="49"/>
                </a:lnTo>
                <a:lnTo>
                  <a:pt x="732" y="49"/>
                </a:lnTo>
                <a:lnTo>
                  <a:pt x="727" y="47"/>
                </a:lnTo>
                <a:lnTo>
                  <a:pt x="725" y="49"/>
                </a:lnTo>
                <a:lnTo>
                  <a:pt x="725" y="49"/>
                </a:lnTo>
                <a:lnTo>
                  <a:pt x="725" y="47"/>
                </a:lnTo>
                <a:lnTo>
                  <a:pt x="727" y="47"/>
                </a:lnTo>
                <a:lnTo>
                  <a:pt x="727" y="47"/>
                </a:lnTo>
                <a:lnTo>
                  <a:pt x="727" y="46"/>
                </a:lnTo>
                <a:lnTo>
                  <a:pt x="727" y="46"/>
                </a:lnTo>
                <a:lnTo>
                  <a:pt x="714" y="40"/>
                </a:lnTo>
                <a:lnTo>
                  <a:pt x="714" y="40"/>
                </a:lnTo>
                <a:lnTo>
                  <a:pt x="716" y="42"/>
                </a:lnTo>
                <a:lnTo>
                  <a:pt x="716" y="42"/>
                </a:lnTo>
                <a:lnTo>
                  <a:pt x="712" y="40"/>
                </a:lnTo>
                <a:lnTo>
                  <a:pt x="710" y="40"/>
                </a:lnTo>
                <a:lnTo>
                  <a:pt x="710" y="40"/>
                </a:lnTo>
                <a:lnTo>
                  <a:pt x="714" y="40"/>
                </a:lnTo>
                <a:lnTo>
                  <a:pt x="714" y="40"/>
                </a:lnTo>
                <a:lnTo>
                  <a:pt x="703" y="35"/>
                </a:lnTo>
                <a:lnTo>
                  <a:pt x="694" y="31"/>
                </a:lnTo>
                <a:lnTo>
                  <a:pt x="694" y="31"/>
                </a:lnTo>
                <a:lnTo>
                  <a:pt x="692" y="31"/>
                </a:lnTo>
                <a:lnTo>
                  <a:pt x="692" y="31"/>
                </a:lnTo>
                <a:lnTo>
                  <a:pt x="692" y="31"/>
                </a:lnTo>
                <a:lnTo>
                  <a:pt x="692" y="31"/>
                </a:lnTo>
                <a:lnTo>
                  <a:pt x="692" y="31"/>
                </a:lnTo>
                <a:lnTo>
                  <a:pt x="685" y="29"/>
                </a:lnTo>
                <a:lnTo>
                  <a:pt x="681" y="27"/>
                </a:lnTo>
                <a:lnTo>
                  <a:pt x="681" y="27"/>
                </a:lnTo>
                <a:lnTo>
                  <a:pt x="681" y="27"/>
                </a:lnTo>
                <a:lnTo>
                  <a:pt x="681" y="29"/>
                </a:lnTo>
                <a:lnTo>
                  <a:pt x="679" y="29"/>
                </a:lnTo>
                <a:lnTo>
                  <a:pt x="679" y="29"/>
                </a:lnTo>
                <a:lnTo>
                  <a:pt x="672" y="25"/>
                </a:lnTo>
                <a:lnTo>
                  <a:pt x="668" y="25"/>
                </a:lnTo>
                <a:lnTo>
                  <a:pt x="668" y="24"/>
                </a:lnTo>
                <a:lnTo>
                  <a:pt x="668" y="24"/>
                </a:lnTo>
                <a:lnTo>
                  <a:pt x="674" y="25"/>
                </a:lnTo>
                <a:lnTo>
                  <a:pt x="675" y="25"/>
                </a:lnTo>
                <a:lnTo>
                  <a:pt x="675" y="25"/>
                </a:lnTo>
                <a:lnTo>
                  <a:pt x="675" y="25"/>
                </a:lnTo>
                <a:lnTo>
                  <a:pt x="666" y="22"/>
                </a:lnTo>
                <a:lnTo>
                  <a:pt x="659" y="22"/>
                </a:lnTo>
                <a:lnTo>
                  <a:pt x="659" y="22"/>
                </a:lnTo>
                <a:lnTo>
                  <a:pt x="657" y="22"/>
                </a:lnTo>
                <a:lnTo>
                  <a:pt x="657" y="20"/>
                </a:lnTo>
                <a:lnTo>
                  <a:pt x="659" y="20"/>
                </a:lnTo>
                <a:lnTo>
                  <a:pt x="657" y="18"/>
                </a:lnTo>
                <a:lnTo>
                  <a:pt x="657" y="18"/>
                </a:lnTo>
                <a:lnTo>
                  <a:pt x="655" y="20"/>
                </a:lnTo>
                <a:lnTo>
                  <a:pt x="653" y="20"/>
                </a:lnTo>
                <a:lnTo>
                  <a:pt x="653" y="20"/>
                </a:lnTo>
                <a:lnTo>
                  <a:pt x="646" y="16"/>
                </a:lnTo>
                <a:lnTo>
                  <a:pt x="644" y="16"/>
                </a:lnTo>
                <a:lnTo>
                  <a:pt x="646" y="16"/>
                </a:lnTo>
                <a:lnTo>
                  <a:pt x="646" y="16"/>
                </a:lnTo>
                <a:lnTo>
                  <a:pt x="631" y="12"/>
                </a:lnTo>
                <a:lnTo>
                  <a:pt x="631" y="12"/>
                </a:lnTo>
                <a:lnTo>
                  <a:pt x="631" y="14"/>
                </a:lnTo>
                <a:lnTo>
                  <a:pt x="629" y="14"/>
                </a:lnTo>
                <a:lnTo>
                  <a:pt x="629" y="14"/>
                </a:lnTo>
                <a:lnTo>
                  <a:pt x="615" y="11"/>
                </a:lnTo>
                <a:lnTo>
                  <a:pt x="600" y="9"/>
                </a:lnTo>
                <a:lnTo>
                  <a:pt x="572" y="5"/>
                </a:lnTo>
                <a:lnTo>
                  <a:pt x="572" y="5"/>
                </a:lnTo>
                <a:lnTo>
                  <a:pt x="572" y="7"/>
                </a:lnTo>
                <a:lnTo>
                  <a:pt x="572" y="7"/>
                </a:lnTo>
                <a:lnTo>
                  <a:pt x="572" y="7"/>
                </a:lnTo>
                <a:lnTo>
                  <a:pt x="561" y="5"/>
                </a:lnTo>
                <a:lnTo>
                  <a:pt x="554" y="5"/>
                </a:lnTo>
                <a:lnTo>
                  <a:pt x="554" y="5"/>
                </a:lnTo>
                <a:lnTo>
                  <a:pt x="556" y="5"/>
                </a:lnTo>
                <a:lnTo>
                  <a:pt x="556" y="5"/>
                </a:lnTo>
                <a:lnTo>
                  <a:pt x="547" y="5"/>
                </a:lnTo>
                <a:lnTo>
                  <a:pt x="537" y="3"/>
                </a:lnTo>
                <a:lnTo>
                  <a:pt x="537" y="3"/>
                </a:lnTo>
                <a:lnTo>
                  <a:pt x="545" y="1"/>
                </a:lnTo>
                <a:lnTo>
                  <a:pt x="548" y="1"/>
                </a:lnTo>
                <a:lnTo>
                  <a:pt x="550" y="0"/>
                </a:lnTo>
                <a:lnTo>
                  <a:pt x="550" y="0"/>
                </a:lnTo>
                <a:lnTo>
                  <a:pt x="537" y="1"/>
                </a:lnTo>
                <a:lnTo>
                  <a:pt x="534" y="3"/>
                </a:lnTo>
                <a:lnTo>
                  <a:pt x="528" y="3"/>
                </a:lnTo>
                <a:lnTo>
                  <a:pt x="528" y="3"/>
                </a:lnTo>
                <a:lnTo>
                  <a:pt x="528" y="3"/>
                </a:lnTo>
                <a:lnTo>
                  <a:pt x="528" y="3"/>
                </a:lnTo>
                <a:lnTo>
                  <a:pt x="528" y="5"/>
                </a:lnTo>
                <a:lnTo>
                  <a:pt x="528" y="5"/>
                </a:lnTo>
                <a:lnTo>
                  <a:pt x="528" y="5"/>
                </a:lnTo>
                <a:lnTo>
                  <a:pt x="525" y="5"/>
                </a:lnTo>
                <a:lnTo>
                  <a:pt x="523" y="5"/>
                </a:lnTo>
                <a:lnTo>
                  <a:pt x="523" y="5"/>
                </a:lnTo>
                <a:lnTo>
                  <a:pt x="523" y="5"/>
                </a:lnTo>
                <a:lnTo>
                  <a:pt x="523" y="5"/>
                </a:lnTo>
                <a:lnTo>
                  <a:pt x="521" y="5"/>
                </a:lnTo>
                <a:lnTo>
                  <a:pt x="519" y="5"/>
                </a:lnTo>
                <a:lnTo>
                  <a:pt x="519" y="5"/>
                </a:lnTo>
                <a:lnTo>
                  <a:pt x="517" y="3"/>
                </a:lnTo>
                <a:lnTo>
                  <a:pt x="514" y="3"/>
                </a:lnTo>
                <a:lnTo>
                  <a:pt x="514" y="3"/>
                </a:lnTo>
                <a:lnTo>
                  <a:pt x="499" y="3"/>
                </a:lnTo>
                <a:lnTo>
                  <a:pt x="491" y="5"/>
                </a:lnTo>
                <a:lnTo>
                  <a:pt x="484" y="5"/>
                </a:lnTo>
                <a:lnTo>
                  <a:pt x="484" y="5"/>
                </a:lnTo>
                <a:lnTo>
                  <a:pt x="468" y="7"/>
                </a:lnTo>
                <a:lnTo>
                  <a:pt x="449" y="9"/>
                </a:lnTo>
                <a:lnTo>
                  <a:pt x="433" y="12"/>
                </a:lnTo>
                <a:lnTo>
                  <a:pt x="420" y="16"/>
                </a:lnTo>
                <a:lnTo>
                  <a:pt x="420" y="16"/>
                </a:lnTo>
                <a:lnTo>
                  <a:pt x="414" y="16"/>
                </a:lnTo>
                <a:lnTo>
                  <a:pt x="412" y="16"/>
                </a:lnTo>
                <a:lnTo>
                  <a:pt x="412" y="16"/>
                </a:lnTo>
                <a:lnTo>
                  <a:pt x="412" y="16"/>
                </a:lnTo>
                <a:lnTo>
                  <a:pt x="403" y="18"/>
                </a:lnTo>
                <a:lnTo>
                  <a:pt x="399" y="18"/>
                </a:lnTo>
                <a:lnTo>
                  <a:pt x="396" y="20"/>
                </a:lnTo>
                <a:lnTo>
                  <a:pt x="396" y="20"/>
                </a:lnTo>
                <a:lnTo>
                  <a:pt x="398" y="20"/>
                </a:lnTo>
                <a:lnTo>
                  <a:pt x="399" y="20"/>
                </a:lnTo>
                <a:lnTo>
                  <a:pt x="399" y="20"/>
                </a:lnTo>
                <a:lnTo>
                  <a:pt x="390" y="24"/>
                </a:lnTo>
                <a:lnTo>
                  <a:pt x="390" y="24"/>
                </a:lnTo>
                <a:lnTo>
                  <a:pt x="390" y="22"/>
                </a:lnTo>
                <a:lnTo>
                  <a:pt x="388" y="22"/>
                </a:lnTo>
                <a:lnTo>
                  <a:pt x="388" y="22"/>
                </a:lnTo>
                <a:lnTo>
                  <a:pt x="385" y="25"/>
                </a:lnTo>
                <a:lnTo>
                  <a:pt x="379" y="25"/>
                </a:lnTo>
                <a:lnTo>
                  <a:pt x="368" y="27"/>
                </a:lnTo>
                <a:lnTo>
                  <a:pt x="368" y="27"/>
                </a:lnTo>
                <a:lnTo>
                  <a:pt x="368" y="29"/>
                </a:lnTo>
                <a:lnTo>
                  <a:pt x="370" y="29"/>
                </a:lnTo>
                <a:lnTo>
                  <a:pt x="370" y="29"/>
                </a:lnTo>
                <a:lnTo>
                  <a:pt x="363" y="31"/>
                </a:lnTo>
                <a:lnTo>
                  <a:pt x="359" y="33"/>
                </a:lnTo>
                <a:lnTo>
                  <a:pt x="355" y="31"/>
                </a:lnTo>
                <a:lnTo>
                  <a:pt x="355" y="31"/>
                </a:lnTo>
                <a:lnTo>
                  <a:pt x="359" y="31"/>
                </a:lnTo>
                <a:lnTo>
                  <a:pt x="363" y="29"/>
                </a:lnTo>
                <a:lnTo>
                  <a:pt x="363" y="29"/>
                </a:lnTo>
                <a:lnTo>
                  <a:pt x="359" y="29"/>
                </a:lnTo>
                <a:lnTo>
                  <a:pt x="359" y="29"/>
                </a:lnTo>
                <a:lnTo>
                  <a:pt x="339" y="38"/>
                </a:lnTo>
                <a:lnTo>
                  <a:pt x="320" y="46"/>
                </a:lnTo>
                <a:lnTo>
                  <a:pt x="320" y="46"/>
                </a:lnTo>
                <a:lnTo>
                  <a:pt x="317" y="47"/>
                </a:lnTo>
                <a:lnTo>
                  <a:pt x="315" y="49"/>
                </a:lnTo>
                <a:lnTo>
                  <a:pt x="315" y="49"/>
                </a:lnTo>
                <a:lnTo>
                  <a:pt x="309" y="51"/>
                </a:lnTo>
                <a:lnTo>
                  <a:pt x="302" y="55"/>
                </a:lnTo>
                <a:lnTo>
                  <a:pt x="302" y="55"/>
                </a:lnTo>
                <a:lnTo>
                  <a:pt x="296" y="57"/>
                </a:lnTo>
                <a:lnTo>
                  <a:pt x="296" y="57"/>
                </a:lnTo>
                <a:lnTo>
                  <a:pt x="289" y="60"/>
                </a:lnTo>
                <a:lnTo>
                  <a:pt x="280" y="64"/>
                </a:lnTo>
                <a:lnTo>
                  <a:pt x="280" y="64"/>
                </a:lnTo>
                <a:lnTo>
                  <a:pt x="284" y="60"/>
                </a:lnTo>
                <a:lnTo>
                  <a:pt x="285" y="60"/>
                </a:lnTo>
                <a:lnTo>
                  <a:pt x="285" y="60"/>
                </a:lnTo>
                <a:lnTo>
                  <a:pt x="285" y="60"/>
                </a:lnTo>
                <a:lnTo>
                  <a:pt x="276" y="64"/>
                </a:lnTo>
                <a:lnTo>
                  <a:pt x="276" y="64"/>
                </a:lnTo>
                <a:lnTo>
                  <a:pt x="276" y="66"/>
                </a:lnTo>
                <a:lnTo>
                  <a:pt x="274" y="68"/>
                </a:lnTo>
                <a:lnTo>
                  <a:pt x="269" y="69"/>
                </a:lnTo>
                <a:lnTo>
                  <a:pt x="269" y="69"/>
                </a:lnTo>
                <a:lnTo>
                  <a:pt x="274" y="66"/>
                </a:lnTo>
                <a:lnTo>
                  <a:pt x="278" y="62"/>
                </a:lnTo>
                <a:lnTo>
                  <a:pt x="278" y="62"/>
                </a:lnTo>
                <a:lnTo>
                  <a:pt x="267" y="69"/>
                </a:lnTo>
                <a:lnTo>
                  <a:pt x="261" y="73"/>
                </a:lnTo>
                <a:lnTo>
                  <a:pt x="260" y="73"/>
                </a:lnTo>
                <a:lnTo>
                  <a:pt x="258" y="71"/>
                </a:lnTo>
                <a:lnTo>
                  <a:pt x="258" y="71"/>
                </a:lnTo>
                <a:lnTo>
                  <a:pt x="256" y="73"/>
                </a:lnTo>
                <a:lnTo>
                  <a:pt x="256" y="73"/>
                </a:lnTo>
                <a:lnTo>
                  <a:pt x="260" y="69"/>
                </a:lnTo>
                <a:lnTo>
                  <a:pt x="261" y="66"/>
                </a:lnTo>
                <a:lnTo>
                  <a:pt x="261" y="66"/>
                </a:lnTo>
                <a:lnTo>
                  <a:pt x="252" y="73"/>
                </a:lnTo>
                <a:lnTo>
                  <a:pt x="241" y="79"/>
                </a:lnTo>
                <a:lnTo>
                  <a:pt x="232" y="86"/>
                </a:lnTo>
                <a:lnTo>
                  <a:pt x="225" y="93"/>
                </a:lnTo>
                <a:lnTo>
                  <a:pt x="225" y="93"/>
                </a:lnTo>
                <a:lnTo>
                  <a:pt x="225" y="92"/>
                </a:lnTo>
                <a:lnTo>
                  <a:pt x="225" y="92"/>
                </a:lnTo>
                <a:lnTo>
                  <a:pt x="225" y="92"/>
                </a:lnTo>
                <a:lnTo>
                  <a:pt x="223" y="93"/>
                </a:lnTo>
                <a:lnTo>
                  <a:pt x="217" y="97"/>
                </a:lnTo>
                <a:lnTo>
                  <a:pt x="217" y="97"/>
                </a:lnTo>
                <a:lnTo>
                  <a:pt x="216" y="97"/>
                </a:lnTo>
                <a:lnTo>
                  <a:pt x="216" y="97"/>
                </a:lnTo>
                <a:lnTo>
                  <a:pt x="210" y="103"/>
                </a:lnTo>
                <a:lnTo>
                  <a:pt x="210" y="103"/>
                </a:lnTo>
                <a:lnTo>
                  <a:pt x="216" y="99"/>
                </a:lnTo>
                <a:lnTo>
                  <a:pt x="217" y="99"/>
                </a:lnTo>
                <a:lnTo>
                  <a:pt x="217" y="99"/>
                </a:lnTo>
                <a:lnTo>
                  <a:pt x="210" y="104"/>
                </a:lnTo>
                <a:lnTo>
                  <a:pt x="201" y="110"/>
                </a:lnTo>
                <a:lnTo>
                  <a:pt x="201" y="110"/>
                </a:lnTo>
                <a:lnTo>
                  <a:pt x="204" y="108"/>
                </a:lnTo>
                <a:lnTo>
                  <a:pt x="208" y="104"/>
                </a:lnTo>
                <a:lnTo>
                  <a:pt x="208" y="104"/>
                </a:lnTo>
                <a:lnTo>
                  <a:pt x="206" y="104"/>
                </a:lnTo>
                <a:lnTo>
                  <a:pt x="203" y="106"/>
                </a:lnTo>
                <a:lnTo>
                  <a:pt x="203" y="106"/>
                </a:lnTo>
                <a:lnTo>
                  <a:pt x="203" y="106"/>
                </a:lnTo>
                <a:lnTo>
                  <a:pt x="203" y="108"/>
                </a:lnTo>
                <a:lnTo>
                  <a:pt x="203" y="108"/>
                </a:lnTo>
                <a:lnTo>
                  <a:pt x="199" y="108"/>
                </a:lnTo>
                <a:lnTo>
                  <a:pt x="193" y="112"/>
                </a:lnTo>
                <a:lnTo>
                  <a:pt x="182" y="121"/>
                </a:lnTo>
                <a:lnTo>
                  <a:pt x="182" y="121"/>
                </a:lnTo>
                <a:lnTo>
                  <a:pt x="182" y="121"/>
                </a:lnTo>
                <a:lnTo>
                  <a:pt x="184" y="121"/>
                </a:lnTo>
                <a:lnTo>
                  <a:pt x="186" y="121"/>
                </a:lnTo>
                <a:lnTo>
                  <a:pt x="186" y="121"/>
                </a:lnTo>
                <a:lnTo>
                  <a:pt x="181" y="125"/>
                </a:lnTo>
                <a:lnTo>
                  <a:pt x="181" y="125"/>
                </a:lnTo>
                <a:lnTo>
                  <a:pt x="181" y="123"/>
                </a:lnTo>
                <a:lnTo>
                  <a:pt x="179" y="123"/>
                </a:lnTo>
                <a:lnTo>
                  <a:pt x="179" y="123"/>
                </a:lnTo>
                <a:lnTo>
                  <a:pt x="177" y="125"/>
                </a:lnTo>
                <a:lnTo>
                  <a:pt x="177" y="127"/>
                </a:lnTo>
                <a:lnTo>
                  <a:pt x="177" y="127"/>
                </a:lnTo>
                <a:lnTo>
                  <a:pt x="175" y="127"/>
                </a:lnTo>
                <a:lnTo>
                  <a:pt x="173" y="128"/>
                </a:lnTo>
                <a:lnTo>
                  <a:pt x="170" y="130"/>
                </a:lnTo>
                <a:lnTo>
                  <a:pt x="170" y="130"/>
                </a:lnTo>
                <a:lnTo>
                  <a:pt x="164" y="134"/>
                </a:lnTo>
                <a:lnTo>
                  <a:pt x="164" y="136"/>
                </a:lnTo>
                <a:lnTo>
                  <a:pt x="164" y="134"/>
                </a:lnTo>
                <a:lnTo>
                  <a:pt x="164" y="134"/>
                </a:lnTo>
                <a:lnTo>
                  <a:pt x="160" y="139"/>
                </a:lnTo>
                <a:lnTo>
                  <a:pt x="157" y="143"/>
                </a:lnTo>
                <a:lnTo>
                  <a:pt x="157" y="143"/>
                </a:lnTo>
                <a:lnTo>
                  <a:pt x="157" y="143"/>
                </a:lnTo>
                <a:lnTo>
                  <a:pt x="157" y="141"/>
                </a:lnTo>
                <a:lnTo>
                  <a:pt x="157" y="141"/>
                </a:lnTo>
                <a:lnTo>
                  <a:pt x="149" y="149"/>
                </a:lnTo>
                <a:lnTo>
                  <a:pt x="149" y="149"/>
                </a:lnTo>
                <a:lnTo>
                  <a:pt x="147" y="152"/>
                </a:lnTo>
                <a:lnTo>
                  <a:pt x="147" y="152"/>
                </a:lnTo>
                <a:lnTo>
                  <a:pt x="144" y="154"/>
                </a:lnTo>
                <a:lnTo>
                  <a:pt x="146" y="152"/>
                </a:lnTo>
                <a:lnTo>
                  <a:pt x="146" y="152"/>
                </a:lnTo>
                <a:lnTo>
                  <a:pt x="138" y="160"/>
                </a:lnTo>
                <a:lnTo>
                  <a:pt x="136" y="165"/>
                </a:lnTo>
                <a:lnTo>
                  <a:pt x="133" y="171"/>
                </a:lnTo>
                <a:lnTo>
                  <a:pt x="129" y="174"/>
                </a:lnTo>
                <a:lnTo>
                  <a:pt x="129" y="174"/>
                </a:lnTo>
                <a:lnTo>
                  <a:pt x="131" y="176"/>
                </a:lnTo>
                <a:lnTo>
                  <a:pt x="129" y="178"/>
                </a:lnTo>
                <a:lnTo>
                  <a:pt x="124" y="184"/>
                </a:lnTo>
                <a:lnTo>
                  <a:pt x="124" y="184"/>
                </a:lnTo>
                <a:lnTo>
                  <a:pt x="124" y="184"/>
                </a:lnTo>
                <a:lnTo>
                  <a:pt x="124" y="184"/>
                </a:lnTo>
                <a:lnTo>
                  <a:pt x="125" y="184"/>
                </a:lnTo>
                <a:lnTo>
                  <a:pt x="124" y="184"/>
                </a:lnTo>
                <a:lnTo>
                  <a:pt x="124" y="184"/>
                </a:lnTo>
                <a:lnTo>
                  <a:pt x="120" y="187"/>
                </a:lnTo>
                <a:lnTo>
                  <a:pt x="116" y="193"/>
                </a:lnTo>
                <a:lnTo>
                  <a:pt x="116" y="193"/>
                </a:lnTo>
                <a:lnTo>
                  <a:pt x="116" y="193"/>
                </a:lnTo>
                <a:lnTo>
                  <a:pt x="116" y="191"/>
                </a:lnTo>
                <a:lnTo>
                  <a:pt x="116" y="189"/>
                </a:lnTo>
                <a:lnTo>
                  <a:pt x="116" y="189"/>
                </a:lnTo>
                <a:lnTo>
                  <a:pt x="112" y="196"/>
                </a:lnTo>
                <a:lnTo>
                  <a:pt x="112" y="196"/>
                </a:lnTo>
                <a:lnTo>
                  <a:pt x="116" y="193"/>
                </a:lnTo>
                <a:lnTo>
                  <a:pt x="116" y="193"/>
                </a:lnTo>
                <a:lnTo>
                  <a:pt x="111" y="200"/>
                </a:lnTo>
                <a:lnTo>
                  <a:pt x="111" y="198"/>
                </a:lnTo>
                <a:lnTo>
                  <a:pt x="111" y="198"/>
                </a:lnTo>
                <a:lnTo>
                  <a:pt x="100" y="215"/>
                </a:lnTo>
                <a:lnTo>
                  <a:pt x="96" y="220"/>
                </a:lnTo>
                <a:lnTo>
                  <a:pt x="94" y="226"/>
                </a:lnTo>
                <a:lnTo>
                  <a:pt x="94" y="226"/>
                </a:lnTo>
                <a:lnTo>
                  <a:pt x="92" y="228"/>
                </a:lnTo>
                <a:lnTo>
                  <a:pt x="90" y="230"/>
                </a:lnTo>
                <a:lnTo>
                  <a:pt x="90" y="230"/>
                </a:lnTo>
                <a:lnTo>
                  <a:pt x="92" y="228"/>
                </a:lnTo>
                <a:lnTo>
                  <a:pt x="92" y="228"/>
                </a:lnTo>
                <a:lnTo>
                  <a:pt x="87" y="235"/>
                </a:lnTo>
                <a:lnTo>
                  <a:pt x="83" y="239"/>
                </a:lnTo>
                <a:lnTo>
                  <a:pt x="87" y="237"/>
                </a:lnTo>
                <a:lnTo>
                  <a:pt x="87" y="237"/>
                </a:lnTo>
                <a:lnTo>
                  <a:pt x="81" y="242"/>
                </a:lnTo>
                <a:lnTo>
                  <a:pt x="79" y="246"/>
                </a:lnTo>
                <a:lnTo>
                  <a:pt x="79" y="246"/>
                </a:lnTo>
                <a:lnTo>
                  <a:pt x="81" y="244"/>
                </a:lnTo>
                <a:lnTo>
                  <a:pt x="79" y="246"/>
                </a:lnTo>
                <a:lnTo>
                  <a:pt x="79" y="246"/>
                </a:lnTo>
                <a:lnTo>
                  <a:pt x="79" y="246"/>
                </a:lnTo>
                <a:lnTo>
                  <a:pt x="78" y="248"/>
                </a:lnTo>
                <a:lnTo>
                  <a:pt x="78" y="248"/>
                </a:lnTo>
                <a:lnTo>
                  <a:pt x="76" y="255"/>
                </a:lnTo>
                <a:lnTo>
                  <a:pt x="76" y="255"/>
                </a:lnTo>
                <a:lnTo>
                  <a:pt x="76" y="253"/>
                </a:lnTo>
                <a:lnTo>
                  <a:pt x="74" y="255"/>
                </a:lnTo>
                <a:lnTo>
                  <a:pt x="72" y="261"/>
                </a:lnTo>
                <a:lnTo>
                  <a:pt x="72" y="261"/>
                </a:lnTo>
                <a:lnTo>
                  <a:pt x="72" y="259"/>
                </a:lnTo>
                <a:lnTo>
                  <a:pt x="72" y="259"/>
                </a:lnTo>
                <a:lnTo>
                  <a:pt x="70" y="264"/>
                </a:lnTo>
                <a:lnTo>
                  <a:pt x="66" y="270"/>
                </a:lnTo>
                <a:lnTo>
                  <a:pt x="66" y="270"/>
                </a:lnTo>
                <a:lnTo>
                  <a:pt x="68" y="266"/>
                </a:lnTo>
                <a:lnTo>
                  <a:pt x="68" y="264"/>
                </a:lnTo>
                <a:lnTo>
                  <a:pt x="68" y="264"/>
                </a:lnTo>
                <a:lnTo>
                  <a:pt x="66" y="268"/>
                </a:lnTo>
                <a:lnTo>
                  <a:pt x="65" y="274"/>
                </a:lnTo>
                <a:lnTo>
                  <a:pt x="65" y="274"/>
                </a:lnTo>
                <a:lnTo>
                  <a:pt x="63" y="276"/>
                </a:lnTo>
                <a:lnTo>
                  <a:pt x="61" y="279"/>
                </a:lnTo>
                <a:lnTo>
                  <a:pt x="59" y="285"/>
                </a:lnTo>
                <a:lnTo>
                  <a:pt x="57" y="285"/>
                </a:lnTo>
                <a:lnTo>
                  <a:pt x="57" y="285"/>
                </a:lnTo>
                <a:lnTo>
                  <a:pt x="61" y="279"/>
                </a:lnTo>
                <a:lnTo>
                  <a:pt x="63" y="274"/>
                </a:lnTo>
                <a:lnTo>
                  <a:pt x="65" y="268"/>
                </a:lnTo>
                <a:lnTo>
                  <a:pt x="68" y="264"/>
                </a:lnTo>
                <a:lnTo>
                  <a:pt x="68" y="264"/>
                </a:lnTo>
                <a:lnTo>
                  <a:pt x="66" y="264"/>
                </a:lnTo>
                <a:lnTo>
                  <a:pt x="68" y="261"/>
                </a:lnTo>
                <a:lnTo>
                  <a:pt x="70" y="255"/>
                </a:lnTo>
                <a:lnTo>
                  <a:pt x="70" y="255"/>
                </a:lnTo>
                <a:lnTo>
                  <a:pt x="70" y="255"/>
                </a:lnTo>
                <a:lnTo>
                  <a:pt x="70" y="253"/>
                </a:lnTo>
                <a:lnTo>
                  <a:pt x="70" y="252"/>
                </a:lnTo>
                <a:lnTo>
                  <a:pt x="70" y="252"/>
                </a:lnTo>
                <a:lnTo>
                  <a:pt x="68" y="255"/>
                </a:lnTo>
                <a:lnTo>
                  <a:pt x="68" y="257"/>
                </a:lnTo>
                <a:lnTo>
                  <a:pt x="68" y="257"/>
                </a:lnTo>
                <a:lnTo>
                  <a:pt x="66" y="259"/>
                </a:lnTo>
                <a:lnTo>
                  <a:pt x="66" y="259"/>
                </a:lnTo>
                <a:lnTo>
                  <a:pt x="66" y="259"/>
                </a:lnTo>
                <a:lnTo>
                  <a:pt x="66" y="255"/>
                </a:lnTo>
                <a:lnTo>
                  <a:pt x="66" y="255"/>
                </a:lnTo>
                <a:lnTo>
                  <a:pt x="65" y="261"/>
                </a:lnTo>
                <a:lnTo>
                  <a:pt x="61" y="263"/>
                </a:lnTo>
                <a:lnTo>
                  <a:pt x="61" y="263"/>
                </a:lnTo>
                <a:lnTo>
                  <a:pt x="57" y="272"/>
                </a:lnTo>
                <a:lnTo>
                  <a:pt x="50" y="287"/>
                </a:lnTo>
                <a:lnTo>
                  <a:pt x="50" y="287"/>
                </a:lnTo>
                <a:lnTo>
                  <a:pt x="50" y="288"/>
                </a:lnTo>
                <a:lnTo>
                  <a:pt x="50" y="288"/>
                </a:lnTo>
                <a:lnTo>
                  <a:pt x="50" y="290"/>
                </a:lnTo>
                <a:lnTo>
                  <a:pt x="50" y="290"/>
                </a:lnTo>
                <a:lnTo>
                  <a:pt x="44" y="301"/>
                </a:lnTo>
                <a:lnTo>
                  <a:pt x="41" y="312"/>
                </a:lnTo>
                <a:lnTo>
                  <a:pt x="33" y="331"/>
                </a:lnTo>
                <a:lnTo>
                  <a:pt x="33" y="331"/>
                </a:lnTo>
                <a:lnTo>
                  <a:pt x="33" y="333"/>
                </a:lnTo>
                <a:lnTo>
                  <a:pt x="35" y="333"/>
                </a:lnTo>
                <a:lnTo>
                  <a:pt x="35" y="333"/>
                </a:lnTo>
                <a:lnTo>
                  <a:pt x="35" y="336"/>
                </a:lnTo>
                <a:lnTo>
                  <a:pt x="35" y="336"/>
                </a:lnTo>
                <a:lnTo>
                  <a:pt x="33" y="338"/>
                </a:lnTo>
                <a:lnTo>
                  <a:pt x="32" y="336"/>
                </a:lnTo>
                <a:lnTo>
                  <a:pt x="32" y="336"/>
                </a:lnTo>
                <a:lnTo>
                  <a:pt x="26" y="351"/>
                </a:lnTo>
                <a:lnTo>
                  <a:pt x="21" y="368"/>
                </a:lnTo>
                <a:lnTo>
                  <a:pt x="21" y="368"/>
                </a:lnTo>
                <a:lnTo>
                  <a:pt x="21" y="373"/>
                </a:lnTo>
                <a:lnTo>
                  <a:pt x="19" y="380"/>
                </a:lnTo>
                <a:lnTo>
                  <a:pt x="17" y="390"/>
                </a:lnTo>
                <a:lnTo>
                  <a:pt x="15" y="397"/>
                </a:lnTo>
                <a:lnTo>
                  <a:pt x="15" y="397"/>
                </a:lnTo>
                <a:lnTo>
                  <a:pt x="17" y="388"/>
                </a:lnTo>
                <a:lnTo>
                  <a:pt x="21" y="382"/>
                </a:lnTo>
                <a:lnTo>
                  <a:pt x="21" y="382"/>
                </a:lnTo>
                <a:lnTo>
                  <a:pt x="19" y="393"/>
                </a:lnTo>
                <a:lnTo>
                  <a:pt x="17" y="397"/>
                </a:lnTo>
                <a:lnTo>
                  <a:pt x="17" y="399"/>
                </a:lnTo>
                <a:lnTo>
                  <a:pt x="15" y="399"/>
                </a:lnTo>
                <a:lnTo>
                  <a:pt x="15" y="399"/>
                </a:lnTo>
                <a:lnTo>
                  <a:pt x="13" y="408"/>
                </a:lnTo>
                <a:lnTo>
                  <a:pt x="11" y="412"/>
                </a:lnTo>
                <a:lnTo>
                  <a:pt x="13" y="413"/>
                </a:lnTo>
                <a:lnTo>
                  <a:pt x="13" y="413"/>
                </a:lnTo>
                <a:lnTo>
                  <a:pt x="11" y="417"/>
                </a:lnTo>
                <a:lnTo>
                  <a:pt x="8" y="423"/>
                </a:lnTo>
                <a:lnTo>
                  <a:pt x="6" y="437"/>
                </a:lnTo>
                <a:lnTo>
                  <a:pt x="6" y="437"/>
                </a:lnTo>
                <a:lnTo>
                  <a:pt x="6" y="443"/>
                </a:lnTo>
                <a:lnTo>
                  <a:pt x="6" y="443"/>
                </a:lnTo>
                <a:lnTo>
                  <a:pt x="2" y="471"/>
                </a:lnTo>
                <a:lnTo>
                  <a:pt x="2" y="483"/>
                </a:lnTo>
                <a:lnTo>
                  <a:pt x="2" y="496"/>
                </a:lnTo>
                <a:lnTo>
                  <a:pt x="2" y="496"/>
                </a:lnTo>
                <a:lnTo>
                  <a:pt x="0" y="496"/>
                </a:lnTo>
                <a:lnTo>
                  <a:pt x="0" y="500"/>
                </a:lnTo>
                <a:lnTo>
                  <a:pt x="0" y="500"/>
                </a:lnTo>
                <a:lnTo>
                  <a:pt x="2" y="500"/>
                </a:lnTo>
                <a:lnTo>
                  <a:pt x="2" y="504"/>
                </a:lnTo>
                <a:lnTo>
                  <a:pt x="2" y="504"/>
                </a:lnTo>
                <a:lnTo>
                  <a:pt x="2" y="502"/>
                </a:lnTo>
                <a:lnTo>
                  <a:pt x="0" y="505"/>
                </a:lnTo>
                <a:lnTo>
                  <a:pt x="0" y="505"/>
                </a:lnTo>
                <a:lnTo>
                  <a:pt x="2" y="507"/>
                </a:lnTo>
                <a:lnTo>
                  <a:pt x="2" y="511"/>
                </a:lnTo>
                <a:lnTo>
                  <a:pt x="2" y="511"/>
                </a:lnTo>
                <a:lnTo>
                  <a:pt x="2" y="513"/>
                </a:lnTo>
                <a:lnTo>
                  <a:pt x="2" y="513"/>
                </a:lnTo>
                <a:lnTo>
                  <a:pt x="2" y="513"/>
                </a:lnTo>
                <a:lnTo>
                  <a:pt x="2" y="513"/>
                </a:lnTo>
                <a:lnTo>
                  <a:pt x="2" y="517"/>
                </a:lnTo>
                <a:lnTo>
                  <a:pt x="2" y="517"/>
                </a:lnTo>
                <a:lnTo>
                  <a:pt x="0" y="515"/>
                </a:lnTo>
                <a:lnTo>
                  <a:pt x="0" y="515"/>
                </a:lnTo>
                <a:lnTo>
                  <a:pt x="0" y="515"/>
                </a:lnTo>
                <a:lnTo>
                  <a:pt x="0" y="518"/>
                </a:lnTo>
                <a:lnTo>
                  <a:pt x="2" y="520"/>
                </a:lnTo>
                <a:lnTo>
                  <a:pt x="2" y="522"/>
                </a:lnTo>
                <a:lnTo>
                  <a:pt x="2" y="522"/>
                </a:lnTo>
                <a:lnTo>
                  <a:pt x="2" y="522"/>
                </a:lnTo>
                <a:lnTo>
                  <a:pt x="2" y="524"/>
                </a:lnTo>
                <a:lnTo>
                  <a:pt x="2" y="524"/>
                </a:lnTo>
                <a:lnTo>
                  <a:pt x="2" y="524"/>
                </a:lnTo>
                <a:lnTo>
                  <a:pt x="2" y="526"/>
                </a:lnTo>
                <a:lnTo>
                  <a:pt x="2" y="526"/>
                </a:lnTo>
                <a:lnTo>
                  <a:pt x="2" y="526"/>
                </a:lnTo>
                <a:lnTo>
                  <a:pt x="2" y="524"/>
                </a:lnTo>
                <a:lnTo>
                  <a:pt x="2" y="522"/>
                </a:lnTo>
                <a:lnTo>
                  <a:pt x="2" y="522"/>
                </a:lnTo>
                <a:lnTo>
                  <a:pt x="2" y="522"/>
                </a:lnTo>
                <a:lnTo>
                  <a:pt x="2" y="520"/>
                </a:lnTo>
                <a:lnTo>
                  <a:pt x="2" y="520"/>
                </a:lnTo>
                <a:lnTo>
                  <a:pt x="4" y="520"/>
                </a:lnTo>
                <a:lnTo>
                  <a:pt x="4" y="522"/>
                </a:lnTo>
                <a:lnTo>
                  <a:pt x="4" y="522"/>
                </a:lnTo>
                <a:lnTo>
                  <a:pt x="4" y="522"/>
                </a:lnTo>
                <a:lnTo>
                  <a:pt x="4" y="524"/>
                </a:lnTo>
                <a:lnTo>
                  <a:pt x="4" y="524"/>
                </a:lnTo>
                <a:lnTo>
                  <a:pt x="4" y="524"/>
                </a:lnTo>
                <a:lnTo>
                  <a:pt x="4" y="524"/>
                </a:lnTo>
                <a:lnTo>
                  <a:pt x="4" y="524"/>
                </a:lnTo>
                <a:lnTo>
                  <a:pt x="4" y="526"/>
                </a:lnTo>
                <a:lnTo>
                  <a:pt x="6" y="531"/>
                </a:lnTo>
                <a:lnTo>
                  <a:pt x="8" y="542"/>
                </a:lnTo>
                <a:lnTo>
                  <a:pt x="9" y="564"/>
                </a:lnTo>
                <a:lnTo>
                  <a:pt x="9" y="564"/>
                </a:lnTo>
                <a:lnTo>
                  <a:pt x="11" y="586"/>
                </a:lnTo>
                <a:lnTo>
                  <a:pt x="15" y="608"/>
                </a:lnTo>
                <a:lnTo>
                  <a:pt x="15" y="608"/>
                </a:lnTo>
                <a:lnTo>
                  <a:pt x="15" y="608"/>
                </a:lnTo>
                <a:lnTo>
                  <a:pt x="15" y="605"/>
                </a:lnTo>
                <a:lnTo>
                  <a:pt x="13" y="603"/>
                </a:lnTo>
                <a:lnTo>
                  <a:pt x="13" y="605"/>
                </a:lnTo>
                <a:lnTo>
                  <a:pt x="13" y="605"/>
                </a:lnTo>
                <a:lnTo>
                  <a:pt x="17" y="618"/>
                </a:lnTo>
                <a:lnTo>
                  <a:pt x="19" y="629"/>
                </a:lnTo>
                <a:lnTo>
                  <a:pt x="19" y="629"/>
                </a:lnTo>
                <a:lnTo>
                  <a:pt x="21" y="632"/>
                </a:lnTo>
                <a:lnTo>
                  <a:pt x="22" y="634"/>
                </a:lnTo>
                <a:lnTo>
                  <a:pt x="22" y="634"/>
                </a:lnTo>
                <a:lnTo>
                  <a:pt x="26" y="645"/>
                </a:lnTo>
                <a:lnTo>
                  <a:pt x="28" y="653"/>
                </a:lnTo>
                <a:lnTo>
                  <a:pt x="28" y="658"/>
                </a:lnTo>
                <a:lnTo>
                  <a:pt x="28" y="658"/>
                </a:lnTo>
                <a:lnTo>
                  <a:pt x="28" y="658"/>
                </a:lnTo>
                <a:lnTo>
                  <a:pt x="30" y="660"/>
                </a:lnTo>
                <a:lnTo>
                  <a:pt x="32" y="666"/>
                </a:lnTo>
                <a:lnTo>
                  <a:pt x="32" y="666"/>
                </a:lnTo>
                <a:lnTo>
                  <a:pt x="30" y="667"/>
                </a:lnTo>
                <a:lnTo>
                  <a:pt x="32" y="669"/>
                </a:lnTo>
                <a:lnTo>
                  <a:pt x="32" y="669"/>
                </a:lnTo>
                <a:lnTo>
                  <a:pt x="32" y="671"/>
                </a:lnTo>
                <a:lnTo>
                  <a:pt x="32" y="673"/>
                </a:lnTo>
                <a:lnTo>
                  <a:pt x="32" y="678"/>
                </a:lnTo>
                <a:lnTo>
                  <a:pt x="32" y="678"/>
                </a:lnTo>
                <a:lnTo>
                  <a:pt x="35" y="682"/>
                </a:lnTo>
                <a:lnTo>
                  <a:pt x="35" y="688"/>
                </a:lnTo>
                <a:lnTo>
                  <a:pt x="35" y="688"/>
                </a:lnTo>
                <a:lnTo>
                  <a:pt x="37" y="689"/>
                </a:lnTo>
                <a:lnTo>
                  <a:pt x="37" y="688"/>
                </a:lnTo>
                <a:lnTo>
                  <a:pt x="37" y="688"/>
                </a:lnTo>
                <a:lnTo>
                  <a:pt x="37" y="688"/>
                </a:lnTo>
                <a:lnTo>
                  <a:pt x="37" y="688"/>
                </a:lnTo>
                <a:lnTo>
                  <a:pt x="41" y="699"/>
                </a:lnTo>
                <a:lnTo>
                  <a:pt x="43" y="702"/>
                </a:lnTo>
                <a:lnTo>
                  <a:pt x="43" y="708"/>
                </a:lnTo>
                <a:lnTo>
                  <a:pt x="43" y="708"/>
                </a:lnTo>
                <a:lnTo>
                  <a:pt x="44" y="712"/>
                </a:lnTo>
                <a:lnTo>
                  <a:pt x="48" y="717"/>
                </a:lnTo>
                <a:lnTo>
                  <a:pt x="52" y="730"/>
                </a:lnTo>
                <a:lnTo>
                  <a:pt x="52" y="730"/>
                </a:lnTo>
                <a:lnTo>
                  <a:pt x="54" y="732"/>
                </a:lnTo>
                <a:lnTo>
                  <a:pt x="55" y="735"/>
                </a:lnTo>
                <a:lnTo>
                  <a:pt x="59" y="743"/>
                </a:lnTo>
                <a:lnTo>
                  <a:pt x="59" y="743"/>
                </a:lnTo>
                <a:lnTo>
                  <a:pt x="68" y="756"/>
                </a:lnTo>
                <a:lnTo>
                  <a:pt x="68" y="756"/>
                </a:lnTo>
                <a:lnTo>
                  <a:pt x="65" y="754"/>
                </a:lnTo>
                <a:lnTo>
                  <a:pt x="65" y="754"/>
                </a:lnTo>
                <a:lnTo>
                  <a:pt x="72" y="769"/>
                </a:lnTo>
                <a:lnTo>
                  <a:pt x="81" y="781"/>
                </a:lnTo>
                <a:lnTo>
                  <a:pt x="101" y="815"/>
                </a:lnTo>
                <a:lnTo>
                  <a:pt x="101" y="815"/>
                </a:lnTo>
                <a:lnTo>
                  <a:pt x="103" y="815"/>
                </a:lnTo>
                <a:lnTo>
                  <a:pt x="103" y="815"/>
                </a:lnTo>
                <a:lnTo>
                  <a:pt x="107" y="822"/>
                </a:lnTo>
                <a:lnTo>
                  <a:pt x="114" y="829"/>
                </a:lnTo>
                <a:lnTo>
                  <a:pt x="118" y="837"/>
                </a:lnTo>
                <a:lnTo>
                  <a:pt x="120" y="838"/>
                </a:lnTo>
                <a:lnTo>
                  <a:pt x="120" y="840"/>
                </a:lnTo>
                <a:lnTo>
                  <a:pt x="120" y="840"/>
                </a:lnTo>
                <a:lnTo>
                  <a:pt x="122" y="842"/>
                </a:lnTo>
                <a:lnTo>
                  <a:pt x="122" y="842"/>
                </a:lnTo>
                <a:lnTo>
                  <a:pt x="122" y="842"/>
                </a:lnTo>
                <a:lnTo>
                  <a:pt x="124" y="842"/>
                </a:lnTo>
                <a:lnTo>
                  <a:pt x="124" y="842"/>
                </a:lnTo>
                <a:lnTo>
                  <a:pt x="136" y="857"/>
                </a:lnTo>
                <a:lnTo>
                  <a:pt x="144" y="868"/>
                </a:lnTo>
                <a:lnTo>
                  <a:pt x="144" y="868"/>
                </a:lnTo>
                <a:lnTo>
                  <a:pt x="160" y="881"/>
                </a:lnTo>
                <a:lnTo>
                  <a:pt x="160" y="881"/>
                </a:lnTo>
                <a:lnTo>
                  <a:pt x="158" y="881"/>
                </a:lnTo>
                <a:lnTo>
                  <a:pt x="157" y="881"/>
                </a:lnTo>
                <a:lnTo>
                  <a:pt x="157" y="881"/>
                </a:lnTo>
                <a:lnTo>
                  <a:pt x="168" y="890"/>
                </a:lnTo>
                <a:lnTo>
                  <a:pt x="177" y="899"/>
                </a:lnTo>
                <a:lnTo>
                  <a:pt x="177" y="899"/>
                </a:lnTo>
                <a:lnTo>
                  <a:pt x="177" y="899"/>
                </a:lnTo>
                <a:lnTo>
                  <a:pt x="181" y="901"/>
                </a:lnTo>
                <a:lnTo>
                  <a:pt x="184" y="903"/>
                </a:lnTo>
                <a:lnTo>
                  <a:pt x="184" y="903"/>
                </a:lnTo>
                <a:lnTo>
                  <a:pt x="177" y="895"/>
                </a:lnTo>
                <a:lnTo>
                  <a:pt x="173" y="892"/>
                </a:lnTo>
                <a:lnTo>
                  <a:pt x="171" y="888"/>
                </a:lnTo>
                <a:lnTo>
                  <a:pt x="171" y="888"/>
                </a:lnTo>
                <a:lnTo>
                  <a:pt x="175" y="892"/>
                </a:lnTo>
                <a:lnTo>
                  <a:pt x="179" y="895"/>
                </a:lnTo>
                <a:lnTo>
                  <a:pt x="179" y="895"/>
                </a:lnTo>
                <a:lnTo>
                  <a:pt x="173" y="888"/>
                </a:lnTo>
                <a:lnTo>
                  <a:pt x="168" y="883"/>
                </a:lnTo>
                <a:lnTo>
                  <a:pt x="155" y="872"/>
                </a:lnTo>
                <a:lnTo>
                  <a:pt x="155" y="872"/>
                </a:lnTo>
                <a:lnTo>
                  <a:pt x="157" y="872"/>
                </a:lnTo>
                <a:lnTo>
                  <a:pt x="157" y="872"/>
                </a:lnTo>
                <a:lnTo>
                  <a:pt x="151" y="866"/>
                </a:lnTo>
                <a:lnTo>
                  <a:pt x="146" y="861"/>
                </a:lnTo>
                <a:lnTo>
                  <a:pt x="146" y="861"/>
                </a:lnTo>
                <a:lnTo>
                  <a:pt x="135" y="846"/>
                </a:lnTo>
                <a:lnTo>
                  <a:pt x="122" y="831"/>
                </a:lnTo>
                <a:lnTo>
                  <a:pt x="111" y="816"/>
                </a:lnTo>
                <a:lnTo>
                  <a:pt x="101" y="802"/>
                </a:lnTo>
                <a:lnTo>
                  <a:pt x="101" y="802"/>
                </a:lnTo>
                <a:lnTo>
                  <a:pt x="92" y="791"/>
                </a:lnTo>
                <a:lnTo>
                  <a:pt x="81" y="776"/>
                </a:lnTo>
                <a:lnTo>
                  <a:pt x="81" y="776"/>
                </a:lnTo>
                <a:lnTo>
                  <a:pt x="85" y="778"/>
                </a:lnTo>
                <a:lnTo>
                  <a:pt x="87" y="781"/>
                </a:lnTo>
                <a:lnTo>
                  <a:pt x="90" y="785"/>
                </a:lnTo>
                <a:lnTo>
                  <a:pt x="92" y="787"/>
                </a:lnTo>
                <a:lnTo>
                  <a:pt x="92" y="787"/>
                </a:lnTo>
                <a:lnTo>
                  <a:pt x="83" y="772"/>
                </a:lnTo>
                <a:lnTo>
                  <a:pt x="79" y="765"/>
                </a:lnTo>
                <a:lnTo>
                  <a:pt x="79" y="763"/>
                </a:lnTo>
                <a:lnTo>
                  <a:pt x="79" y="763"/>
                </a:lnTo>
                <a:lnTo>
                  <a:pt x="79" y="763"/>
                </a:lnTo>
                <a:lnTo>
                  <a:pt x="79" y="765"/>
                </a:lnTo>
                <a:lnTo>
                  <a:pt x="78" y="763"/>
                </a:lnTo>
                <a:lnTo>
                  <a:pt x="78" y="763"/>
                </a:lnTo>
                <a:lnTo>
                  <a:pt x="76" y="759"/>
                </a:lnTo>
                <a:lnTo>
                  <a:pt x="76" y="758"/>
                </a:lnTo>
                <a:lnTo>
                  <a:pt x="76" y="758"/>
                </a:lnTo>
                <a:lnTo>
                  <a:pt x="72" y="754"/>
                </a:lnTo>
                <a:lnTo>
                  <a:pt x="68" y="746"/>
                </a:lnTo>
                <a:lnTo>
                  <a:pt x="61" y="732"/>
                </a:lnTo>
                <a:lnTo>
                  <a:pt x="61" y="732"/>
                </a:lnTo>
                <a:lnTo>
                  <a:pt x="61" y="734"/>
                </a:lnTo>
                <a:lnTo>
                  <a:pt x="61" y="734"/>
                </a:lnTo>
                <a:lnTo>
                  <a:pt x="57" y="726"/>
                </a:lnTo>
                <a:lnTo>
                  <a:pt x="55" y="723"/>
                </a:lnTo>
                <a:lnTo>
                  <a:pt x="55" y="719"/>
                </a:lnTo>
                <a:lnTo>
                  <a:pt x="55" y="719"/>
                </a:lnTo>
                <a:lnTo>
                  <a:pt x="57" y="723"/>
                </a:lnTo>
                <a:lnTo>
                  <a:pt x="57" y="723"/>
                </a:lnTo>
                <a:lnTo>
                  <a:pt x="57" y="721"/>
                </a:lnTo>
                <a:lnTo>
                  <a:pt x="55" y="719"/>
                </a:lnTo>
                <a:lnTo>
                  <a:pt x="54" y="717"/>
                </a:lnTo>
                <a:lnTo>
                  <a:pt x="52" y="715"/>
                </a:lnTo>
                <a:lnTo>
                  <a:pt x="52" y="715"/>
                </a:lnTo>
                <a:lnTo>
                  <a:pt x="54" y="715"/>
                </a:lnTo>
                <a:lnTo>
                  <a:pt x="55" y="717"/>
                </a:lnTo>
                <a:lnTo>
                  <a:pt x="55" y="717"/>
                </a:lnTo>
                <a:lnTo>
                  <a:pt x="48" y="699"/>
                </a:lnTo>
                <a:lnTo>
                  <a:pt x="41" y="682"/>
                </a:lnTo>
                <a:lnTo>
                  <a:pt x="41" y="682"/>
                </a:lnTo>
                <a:lnTo>
                  <a:pt x="41" y="682"/>
                </a:lnTo>
                <a:lnTo>
                  <a:pt x="41" y="684"/>
                </a:lnTo>
                <a:lnTo>
                  <a:pt x="41" y="684"/>
                </a:lnTo>
                <a:lnTo>
                  <a:pt x="41" y="684"/>
                </a:lnTo>
                <a:lnTo>
                  <a:pt x="41" y="684"/>
                </a:lnTo>
                <a:lnTo>
                  <a:pt x="39" y="680"/>
                </a:lnTo>
                <a:lnTo>
                  <a:pt x="39" y="678"/>
                </a:lnTo>
                <a:lnTo>
                  <a:pt x="39" y="678"/>
                </a:lnTo>
                <a:lnTo>
                  <a:pt x="41" y="680"/>
                </a:lnTo>
                <a:lnTo>
                  <a:pt x="41" y="680"/>
                </a:lnTo>
                <a:lnTo>
                  <a:pt x="32" y="653"/>
                </a:lnTo>
                <a:lnTo>
                  <a:pt x="24" y="621"/>
                </a:lnTo>
                <a:lnTo>
                  <a:pt x="24" y="621"/>
                </a:lnTo>
                <a:lnTo>
                  <a:pt x="24" y="618"/>
                </a:lnTo>
                <a:lnTo>
                  <a:pt x="24" y="610"/>
                </a:lnTo>
                <a:lnTo>
                  <a:pt x="21" y="597"/>
                </a:lnTo>
                <a:lnTo>
                  <a:pt x="21" y="597"/>
                </a:lnTo>
                <a:lnTo>
                  <a:pt x="15" y="561"/>
                </a:lnTo>
                <a:lnTo>
                  <a:pt x="15" y="561"/>
                </a:lnTo>
                <a:lnTo>
                  <a:pt x="15" y="531"/>
                </a:lnTo>
                <a:lnTo>
                  <a:pt x="13" y="517"/>
                </a:lnTo>
                <a:lnTo>
                  <a:pt x="13" y="504"/>
                </a:lnTo>
                <a:lnTo>
                  <a:pt x="13" y="504"/>
                </a:lnTo>
                <a:lnTo>
                  <a:pt x="13" y="504"/>
                </a:lnTo>
                <a:lnTo>
                  <a:pt x="15" y="502"/>
                </a:lnTo>
                <a:lnTo>
                  <a:pt x="15" y="502"/>
                </a:lnTo>
                <a:lnTo>
                  <a:pt x="13" y="502"/>
                </a:lnTo>
                <a:lnTo>
                  <a:pt x="13" y="500"/>
                </a:lnTo>
                <a:lnTo>
                  <a:pt x="13" y="500"/>
                </a:lnTo>
                <a:lnTo>
                  <a:pt x="13" y="493"/>
                </a:lnTo>
                <a:lnTo>
                  <a:pt x="17" y="487"/>
                </a:lnTo>
                <a:lnTo>
                  <a:pt x="17" y="487"/>
                </a:lnTo>
                <a:lnTo>
                  <a:pt x="15" y="483"/>
                </a:lnTo>
                <a:lnTo>
                  <a:pt x="15" y="483"/>
                </a:lnTo>
                <a:lnTo>
                  <a:pt x="15" y="487"/>
                </a:lnTo>
                <a:lnTo>
                  <a:pt x="13" y="491"/>
                </a:lnTo>
                <a:lnTo>
                  <a:pt x="13" y="491"/>
                </a:lnTo>
                <a:lnTo>
                  <a:pt x="13" y="487"/>
                </a:lnTo>
                <a:lnTo>
                  <a:pt x="13" y="483"/>
                </a:lnTo>
                <a:lnTo>
                  <a:pt x="13" y="483"/>
                </a:lnTo>
                <a:lnTo>
                  <a:pt x="15" y="480"/>
                </a:lnTo>
                <a:lnTo>
                  <a:pt x="15" y="474"/>
                </a:lnTo>
                <a:lnTo>
                  <a:pt x="15" y="474"/>
                </a:lnTo>
                <a:lnTo>
                  <a:pt x="17" y="478"/>
                </a:lnTo>
                <a:lnTo>
                  <a:pt x="17" y="478"/>
                </a:lnTo>
                <a:lnTo>
                  <a:pt x="17" y="467"/>
                </a:lnTo>
                <a:lnTo>
                  <a:pt x="19" y="458"/>
                </a:lnTo>
                <a:lnTo>
                  <a:pt x="19" y="458"/>
                </a:lnTo>
                <a:lnTo>
                  <a:pt x="15" y="471"/>
                </a:lnTo>
                <a:lnTo>
                  <a:pt x="15" y="471"/>
                </a:lnTo>
                <a:lnTo>
                  <a:pt x="15" y="458"/>
                </a:lnTo>
                <a:lnTo>
                  <a:pt x="15" y="458"/>
                </a:lnTo>
                <a:lnTo>
                  <a:pt x="17" y="459"/>
                </a:lnTo>
                <a:lnTo>
                  <a:pt x="17" y="459"/>
                </a:lnTo>
                <a:lnTo>
                  <a:pt x="17" y="458"/>
                </a:lnTo>
                <a:lnTo>
                  <a:pt x="17" y="458"/>
                </a:lnTo>
                <a:lnTo>
                  <a:pt x="17" y="452"/>
                </a:lnTo>
                <a:lnTo>
                  <a:pt x="19" y="447"/>
                </a:lnTo>
                <a:lnTo>
                  <a:pt x="21" y="441"/>
                </a:lnTo>
                <a:lnTo>
                  <a:pt x="22" y="434"/>
                </a:lnTo>
                <a:lnTo>
                  <a:pt x="22" y="434"/>
                </a:lnTo>
                <a:lnTo>
                  <a:pt x="21" y="437"/>
                </a:lnTo>
                <a:lnTo>
                  <a:pt x="21" y="439"/>
                </a:lnTo>
                <a:lnTo>
                  <a:pt x="21" y="437"/>
                </a:lnTo>
                <a:lnTo>
                  <a:pt x="21" y="437"/>
                </a:lnTo>
                <a:lnTo>
                  <a:pt x="22" y="432"/>
                </a:lnTo>
                <a:lnTo>
                  <a:pt x="22" y="432"/>
                </a:lnTo>
                <a:lnTo>
                  <a:pt x="22" y="428"/>
                </a:lnTo>
                <a:lnTo>
                  <a:pt x="22" y="423"/>
                </a:lnTo>
                <a:lnTo>
                  <a:pt x="24" y="412"/>
                </a:lnTo>
                <a:lnTo>
                  <a:pt x="24" y="412"/>
                </a:lnTo>
                <a:lnTo>
                  <a:pt x="26" y="410"/>
                </a:lnTo>
                <a:lnTo>
                  <a:pt x="26" y="408"/>
                </a:lnTo>
                <a:lnTo>
                  <a:pt x="26" y="408"/>
                </a:lnTo>
                <a:lnTo>
                  <a:pt x="28" y="401"/>
                </a:lnTo>
                <a:lnTo>
                  <a:pt x="30" y="393"/>
                </a:lnTo>
                <a:lnTo>
                  <a:pt x="30" y="393"/>
                </a:lnTo>
                <a:lnTo>
                  <a:pt x="30" y="393"/>
                </a:lnTo>
                <a:lnTo>
                  <a:pt x="30" y="395"/>
                </a:lnTo>
                <a:lnTo>
                  <a:pt x="28" y="399"/>
                </a:lnTo>
                <a:lnTo>
                  <a:pt x="28" y="399"/>
                </a:lnTo>
                <a:lnTo>
                  <a:pt x="32" y="386"/>
                </a:lnTo>
                <a:lnTo>
                  <a:pt x="32" y="377"/>
                </a:lnTo>
                <a:lnTo>
                  <a:pt x="32" y="377"/>
                </a:lnTo>
                <a:lnTo>
                  <a:pt x="33" y="375"/>
                </a:lnTo>
                <a:lnTo>
                  <a:pt x="35" y="373"/>
                </a:lnTo>
                <a:lnTo>
                  <a:pt x="35" y="373"/>
                </a:lnTo>
                <a:lnTo>
                  <a:pt x="33" y="373"/>
                </a:lnTo>
                <a:lnTo>
                  <a:pt x="33" y="369"/>
                </a:lnTo>
                <a:lnTo>
                  <a:pt x="35" y="358"/>
                </a:lnTo>
                <a:lnTo>
                  <a:pt x="35" y="358"/>
                </a:lnTo>
                <a:lnTo>
                  <a:pt x="37" y="360"/>
                </a:lnTo>
                <a:lnTo>
                  <a:pt x="39" y="362"/>
                </a:lnTo>
                <a:lnTo>
                  <a:pt x="39" y="362"/>
                </a:lnTo>
                <a:lnTo>
                  <a:pt x="37" y="368"/>
                </a:lnTo>
                <a:lnTo>
                  <a:pt x="37" y="368"/>
                </a:lnTo>
                <a:lnTo>
                  <a:pt x="37" y="368"/>
                </a:lnTo>
                <a:lnTo>
                  <a:pt x="37" y="369"/>
                </a:lnTo>
                <a:lnTo>
                  <a:pt x="37" y="373"/>
                </a:lnTo>
                <a:lnTo>
                  <a:pt x="37" y="373"/>
                </a:lnTo>
                <a:lnTo>
                  <a:pt x="37" y="375"/>
                </a:lnTo>
                <a:lnTo>
                  <a:pt x="35" y="373"/>
                </a:lnTo>
                <a:lnTo>
                  <a:pt x="35" y="373"/>
                </a:lnTo>
                <a:lnTo>
                  <a:pt x="32" y="388"/>
                </a:lnTo>
                <a:lnTo>
                  <a:pt x="30" y="402"/>
                </a:lnTo>
                <a:lnTo>
                  <a:pt x="30" y="402"/>
                </a:lnTo>
                <a:lnTo>
                  <a:pt x="28" y="402"/>
                </a:lnTo>
                <a:lnTo>
                  <a:pt x="28" y="402"/>
                </a:lnTo>
                <a:lnTo>
                  <a:pt x="28" y="402"/>
                </a:lnTo>
                <a:lnTo>
                  <a:pt x="28" y="402"/>
                </a:lnTo>
                <a:lnTo>
                  <a:pt x="28" y="404"/>
                </a:lnTo>
                <a:lnTo>
                  <a:pt x="28" y="406"/>
                </a:lnTo>
                <a:lnTo>
                  <a:pt x="28" y="406"/>
                </a:lnTo>
                <a:lnTo>
                  <a:pt x="30" y="406"/>
                </a:lnTo>
                <a:lnTo>
                  <a:pt x="30" y="406"/>
                </a:lnTo>
                <a:lnTo>
                  <a:pt x="30" y="412"/>
                </a:lnTo>
                <a:lnTo>
                  <a:pt x="30" y="412"/>
                </a:lnTo>
                <a:lnTo>
                  <a:pt x="28" y="410"/>
                </a:lnTo>
                <a:lnTo>
                  <a:pt x="28" y="413"/>
                </a:lnTo>
                <a:lnTo>
                  <a:pt x="28" y="413"/>
                </a:lnTo>
                <a:lnTo>
                  <a:pt x="28" y="415"/>
                </a:lnTo>
                <a:lnTo>
                  <a:pt x="28" y="419"/>
                </a:lnTo>
                <a:lnTo>
                  <a:pt x="26" y="423"/>
                </a:lnTo>
                <a:lnTo>
                  <a:pt x="26" y="425"/>
                </a:lnTo>
                <a:lnTo>
                  <a:pt x="26" y="425"/>
                </a:lnTo>
                <a:lnTo>
                  <a:pt x="26" y="426"/>
                </a:lnTo>
                <a:lnTo>
                  <a:pt x="26" y="425"/>
                </a:lnTo>
                <a:lnTo>
                  <a:pt x="24" y="426"/>
                </a:lnTo>
                <a:lnTo>
                  <a:pt x="26" y="428"/>
                </a:lnTo>
                <a:lnTo>
                  <a:pt x="24" y="448"/>
                </a:lnTo>
                <a:lnTo>
                  <a:pt x="24" y="448"/>
                </a:lnTo>
                <a:lnTo>
                  <a:pt x="24" y="448"/>
                </a:lnTo>
                <a:lnTo>
                  <a:pt x="24" y="448"/>
                </a:lnTo>
                <a:lnTo>
                  <a:pt x="26" y="448"/>
                </a:lnTo>
                <a:lnTo>
                  <a:pt x="24" y="450"/>
                </a:lnTo>
                <a:lnTo>
                  <a:pt x="24" y="450"/>
                </a:lnTo>
                <a:lnTo>
                  <a:pt x="24" y="452"/>
                </a:lnTo>
                <a:lnTo>
                  <a:pt x="24" y="458"/>
                </a:lnTo>
                <a:lnTo>
                  <a:pt x="22" y="463"/>
                </a:lnTo>
                <a:lnTo>
                  <a:pt x="21" y="465"/>
                </a:lnTo>
                <a:lnTo>
                  <a:pt x="21" y="465"/>
                </a:lnTo>
                <a:lnTo>
                  <a:pt x="21" y="480"/>
                </a:lnTo>
                <a:lnTo>
                  <a:pt x="21" y="491"/>
                </a:lnTo>
                <a:lnTo>
                  <a:pt x="21" y="491"/>
                </a:lnTo>
                <a:lnTo>
                  <a:pt x="19" y="496"/>
                </a:lnTo>
                <a:lnTo>
                  <a:pt x="19" y="500"/>
                </a:lnTo>
                <a:lnTo>
                  <a:pt x="19" y="500"/>
                </a:lnTo>
                <a:lnTo>
                  <a:pt x="21" y="496"/>
                </a:lnTo>
                <a:lnTo>
                  <a:pt x="21" y="496"/>
                </a:lnTo>
                <a:lnTo>
                  <a:pt x="21" y="498"/>
                </a:lnTo>
                <a:lnTo>
                  <a:pt x="21" y="498"/>
                </a:lnTo>
                <a:lnTo>
                  <a:pt x="19" y="505"/>
                </a:lnTo>
                <a:lnTo>
                  <a:pt x="19" y="505"/>
                </a:lnTo>
                <a:lnTo>
                  <a:pt x="19" y="513"/>
                </a:lnTo>
                <a:lnTo>
                  <a:pt x="19" y="520"/>
                </a:lnTo>
                <a:lnTo>
                  <a:pt x="19" y="524"/>
                </a:lnTo>
                <a:lnTo>
                  <a:pt x="19" y="528"/>
                </a:lnTo>
                <a:lnTo>
                  <a:pt x="19" y="528"/>
                </a:lnTo>
                <a:lnTo>
                  <a:pt x="19" y="559"/>
                </a:lnTo>
                <a:lnTo>
                  <a:pt x="19" y="559"/>
                </a:lnTo>
                <a:lnTo>
                  <a:pt x="21" y="557"/>
                </a:lnTo>
                <a:lnTo>
                  <a:pt x="21" y="563"/>
                </a:lnTo>
                <a:lnTo>
                  <a:pt x="21" y="563"/>
                </a:lnTo>
                <a:lnTo>
                  <a:pt x="19" y="561"/>
                </a:lnTo>
                <a:lnTo>
                  <a:pt x="19" y="561"/>
                </a:lnTo>
                <a:lnTo>
                  <a:pt x="19" y="568"/>
                </a:lnTo>
                <a:lnTo>
                  <a:pt x="19" y="574"/>
                </a:lnTo>
                <a:lnTo>
                  <a:pt x="19" y="574"/>
                </a:lnTo>
                <a:lnTo>
                  <a:pt x="21" y="577"/>
                </a:lnTo>
                <a:lnTo>
                  <a:pt x="21" y="577"/>
                </a:lnTo>
                <a:lnTo>
                  <a:pt x="21" y="577"/>
                </a:lnTo>
                <a:lnTo>
                  <a:pt x="22" y="581"/>
                </a:lnTo>
                <a:lnTo>
                  <a:pt x="22" y="581"/>
                </a:lnTo>
                <a:lnTo>
                  <a:pt x="22" y="575"/>
                </a:lnTo>
                <a:lnTo>
                  <a:pt x="22" y="575"/>
                </a:lnTo>
                <a:lnTo>
                  <a:pt x="24" y="594"/>
                </a:lnTo>
                <a:lnTo>
                  <a:pt x="26" y="612"/>
                </a:lnTo>
                <a:lnTo>
                  <a:pt x="26" y="612"/>
                </a:lnTo>
                <a:lnTo>
                  <a:pt x="28" y="612"/>
                </a:lnTo>
                <a:lnTo>
                  <a:pt x="28" y="612"/>
                </a:lnTo>
                <a:lnTo>
                  <a:pt x="28" y="610"/>
                </a:lnTo>
                <a:lnTo>
                  <a:pt x="30" y="612"/>
                </a:lnTo>
                <a:lnTo>
                  <a:pt x="30" y="612"/>
                </a:lnTo>
                <a:lnTo>
                  <a:pt x="30" y="614"/>
                </a:lnTo>
                <a:lnTo>
                  <a:pt x="30" y="618"/>
                </a:lnTo>
                <a:lnTo>
                  <a:pt x="32" y="621"/>
                </a:lnTo>
                <a:lnTo>
                  <a:pt x="32" y="623"/>
                </a:lnTo>
                <a:lnTo>
                  <a:pt x="32" y="623"/>
                </a:lnTo>
                <a:lnTo>
                  <a:pt x="30" y="618"/>
                </a:lnTo>
                <a:lnTo>
                  <a:pt x="28" y="614"/>
                </a:lnTo>
                <a:lnTo>
                  <a:pt x="28" y="616"/>
                </a:lnTo>
                <a:lnTo>
                  <a:pt x="28" y="616"/>
                </a:lnTo>
                <a:lnTo>
                  <a:pt x="32" y="623"/>
                </a:lnTo>
                <a:lnTo>
                  <a:pt x="32" y="627"/>
                </a:lnTo>
                <a:lnTo>
                  <a:pt x="33" y="632"/>
                </a:lnTo>
                <a:lnTo>
                  <a:pt x="33" y="632"/>
                </a:lnTo>
                <a:lnTo>
                  <a:pt x="33" y="632"/>
                </a:lnTo>
                <a:lnTo>
                  <a:pt x="35" y="634"/>
                </a:lnTo>
                <a:lnTo>
                  <a:pt x="37" y="640"/>
                </a:lnTo>
                <a:lnTo>
                  <a:pt x="39" y="645"/>
                </a:lnTo>
                <a:lnTo>
                  <a:pt x="43" y="651"/>
                </a:lnTo>
                <a:lnTo>
                  <a:pt x="43" y="651"/>
                </a:lnTo>
                <a:lnTo>
                  <a:pt x="43" y="658"/>
                </a:lnTo>
                <a:lnTo>
                  <a:pt x="46" y="667"/>
                </a:lnTo>
                <a:lnTo>
                  <a:pt x="46" y="667"/>
                </a:lnTo>
                <a:lnTo>
                  <a:pt x="43" y="654"/>
                </a:lnTo>
                <a:lnTo>
                  <a:pt x="44" y="647"/>
                </a:lnTo>
                <a:lnTo>
                  <a:pt x="44" y="647"/>
                </a:lnTo>
                <a:lnTo>
                  <a:pt x="46" y="651"/>
                </a:lnTo>
                <a:lnTo>
                  <a:pt x="46" y="651"/>
                </a:lnTo>
                <a:lnTo>
                  <a:pt x="43" y="645"/>
                </a:lnTo>
                <a:lnTo>
                  <a:pt x="41" y="640"/>
                </a:lnTo>
                <a:lnTo>
                  <a:pt x="41" y="640"/>
                </a:lnTo>
                <a:lnTo>
                  <a:pt x="41" y="642"/>
                </a:lnTo>
                <a:lnTo>
                  <a:pt x="41" y="643"/>
                </a:lnTo>
                <a:lnTo>
                  <a:pt x="41" y="647"/>
                </a:lnTo>
                <a:lnTo>
                  <a:pt x="41" y="647"/>
                </a:lnTo>
                <a:lnTo>
                  <a:pt x="37" y="634"/>
                </a:lnTo>
                <a:lnTo>
                  <a:pt x="35" y="623"/>
                </a:lnTo>
                <a:lnTo>
                  <a:pt x="35" y="623"/>
                </a:lnTo>
                <a:lnTo>
                  <a:pt x="37" y="625"/>
                </a:lnTo>
                <a:lnTo>
                  <a:pt x="37" y="627"/>
                </a:lnTo>
                <a:lnTo>
                  <a:pt x="37" y="627"/>
                </a:lnTo>
                <a:lnTo>
                  <a:pt x="39" y="631"/>
                </a:lnTo>
                <a:lnTo>
                  <a:pt x="39" y="634"/>
                </a:lnTo>
                <a:lnTo>
                  <a:pt x="39" y="634"/>
                </a:lnTo>
                <a:lnTo>
                  <a:pt x="41" y="638"/>
                </a:lnTo>
                <a:lnTo>
                  <a:pt x="44" y="643"/>
                </a:lnTo>
                <a:lnTo>
                  <a:pt x="46" y="649"/>
                </a:lnTo>
                <a:lnTo>
                  <a:pt x="46" y="656"/>
                </a:lnTo>
                <a:lnTo>
                  <a:pt x="46" y="656"/>
                </a:lnTo>
                <a:lnTo>
                  <a:pt x="48" y="658"/>
                </a:lnTo>
                <a:lnTo>
                  <a:pt x="50" y="662"/>
                </a:lnTo>
                <a:lnTo>
                  <a:pt x="50" y="667"/>
                </a:lnTo>
                <a:lnTo>
                  <a:pt x="50" y="667"/>
                </a:lnTo>
                <a:lnTo>
                  <a:pt x="50" y="667"/>
                </a:lnTo>
                <a:lnTo>
                  <a:pt x="52" y="667"/>
                </a:lnTo>
                <a:lnTo>
                  <a:pt x="52" y="669"/>
                </a:lnTo>
                <a:lnTo>
                  <a:pt x="52" y="669"/>
                </a:lnTo>
                <a:lnTo>
                  <a:pt x="52" y="671"/>
                </a:lnTo>
                <a:lnTo>
                  <a:pt x="54" y="675"/>
                </a:lnTo>
                <a:lnTo>
                  <a:pt x="54" y="677"/>
                </a:lnTo>
                <a:lnTo>
                  <a:pt x="55" y="675"/>
                </a:lnTo>
                <a:lnTo>
                  <a:pt x="55" y="675"/>
                </a:lnTo>
                <a:lnTo>
                  <a:pt x="55" y="680"/>
                </a:lnTo>
                <a:lnTo>
                  <a:pt x="55" y="682"/>
                </a:lnTo>
                <a:lnTo>
                  <a:pt x="55" y="682"/>
                </a:lnTo>
                <a:lnTo>
                  <a:pt x="61" y="691"/>
                </a:lnTo>
                <a:lnTo>
                  <a:pt x="61" y="691"/>
                </a:lnTo>
                <a:lnTo>
                  <a:pt x="61" y="691"/>
                </a:lnTo>
                <a:lnTo>
                  <a:pt x="61" y="693"/>
                </a:lnTo>
                <a:lnTo>
                  <a:pt x="61" y="693"/>
                </a:lnTo>
                <a:lnTo>
                  <a:pt x="61" y="693"/>
                </a:lnTo>
                <a:lnTo>
                  <a:pt x="63" y="695"/>
                </a:lnTo>
                <a:lnTo>
                  <a:pt x="63" y="695"/>
                </a:lnTo>
                <a:lnTo>
                  <a:pt x="63" y="695"/>
                </a:lnTo>
                <a:lnTo>
                  <a:pt x="63" y="695"/>
                </a:lnTo>
                <a:lnTo>
                  <a:pt x="65" y="699"/>
                </a:lnTo>
                <a:lnTo>
                  <a:pt x="66" y="704"/>
                </a:lnTo>
                <a:lnTo>
                  <a:pt x="66" y="710"/>
                </a:lnTo>
                <a:lnTo>
                  <a:pt x="68" y="712"/>
                </a:lnTo>
                <a:lnTo>
                  <a:pt x="68" y="712"/>
                </a:lnTo>
                <a:lnTo>
                  <a:pt x="68" y="710"/>
                </a:lnTo>
                <a:lnTo>
                  <a:pt x="68" y="710"/>
                </a:lnTo>
                <a:lnTo>
                  <a:pt x="68" y="710"/>
                </a:lnTo>
                <a:lnTo>
                  <a:pt x="70" y="717"/>
                </a:lnTo>
                <a:lnTo>
                  <a:pt x="72" y="723"/>
                </a:lnTo>
                <a:lnTo>
                  <a:pt x="72" y="723"/>
                </a:lnTo>
                <a:lnTo>
                  <a:pt x="74" y="723"/>
                </a:lnTo>
                <a:lnTo>
                  <a:pt x="74" y="724"/>
                </a:lnTo>
                <a:lnTo>
                  <a:pt x="76" y="730"/>
                </a:lnTo>
                <a:lnTo>
                  <a:pt x="76" y="730"/>
                </a:lnTo>
                <a:lnTo>
                  <a:pt x="78" y="734"/>
                </a:lnTo>
                <a:lnTo>
                  <a:pt x="83" y="739"/>
                </a:lnTo>
                <a:lnTo>
                  <a:pt x="85" y="745"/>
                </a:lnTo>
                <a:lnTo>
                  <a:pt x="85" y="748"/>
                </a:lnTo>
                <a:lnTo>
                  <a:pt x="85" y="748"/>
                </a:lnTo>
                <a:lnTo>
                  <a:pt x="89" y="752"/>
                </a:lnTo>
                <a:lnTo>
                  <a:pt x="92" y="758"/>
                </a:lnTo>
                <a:lnTo>
                  <a:pt x="92" y="758"/>
                </a:lnTo>
                <a:lnTo>
                  <a:pt x="92" y="758"/>
                </a:lnTo>
                <a:lnTo>
                  <a:pt x="90" y="754"/>
                </a:lnTo>
                <a:lnTo>
                  <a:pt x="89" y="748"/>
                </a:lnTo>
                <a:lnTo>
                  <a:pt x="89" y="748"/>
                </a:lnTo>
                <a:lnTo>
                  <a:pt x="92" y="756"/>
                </a:lnTo>
                <a:lnTo>
                  <a:pt x="98" y="763"/>
                </a:lnTo>
                <a:lnTo>
                  <a:pt x="98" y="763"/>
                </a:lnTo>
                <a:lnTo>
                  <a:pt x="98" y="767"/>
                </a:lnTo>
                <a:lnTo>
                  <a:pt x="96" y="769"/>
                </a:lnTo>
                <a:lnTo>
                  <a:pt x="96" y="769"/>
                </a:lnTo>
                <a:lnTo>
                  <a:pt x="100" y="770"/>
                </a:lnTo>
                <a:lnTo>
                  <a:pt x="101" y="772"/>
                </a:lnTo>
                <a:lnTo>
                  <a:pt x="101" y="772"/>
                </a:lnTo>
                <a:lnTo>
                  <a:pt x="100" y="770"/>
                </a:lnTo>
                <a:lnTo>
                  <a:pt x="100" y="770"/>
                </a:lnTo>
                <a:lnTo>
                  <a:pt x="105" y="776"/>
                </a:lnTo>
                <a:lnTo>
                  <a:pt x="107" y="780"/>
                </a:lnTo>
                <a:lnTo>
                  <a:pt x="105" y="781"/>
                </a:lnTo>
                <a:lnTo>
                  <a:pt x="105" y="781"/>
                </a:lnTo>
                <a:lnTo>
                  <a:pt x="103" y="780"/>
                </a:lnTo>
                <a:lnTo>
                  <a:pt x="103" y="780"/>
                </a:lnTo>
                <a:lnTo>
                  <a:pt x="103" y="781"/>
                </a:lnTo>
                <a:lnTo>
                  <a:pt x="103" y="781"/>
                </a:lnTo>
                <a:lnTo>
                  <a:pt x="107" y="785"/>
                </a:lnTo>
                <a:lnTo>
                  <a:pt x="112" y="789"/>
                </a:lnTo>
                <a:lnTo>
                  <a:pt x="112" y="789"/>
                </a:lnTo>
                <a:lnTo>
                  <a:pt x="109" y="785"/>
                </a:lnTo>
                <a:lnTo>
                  <a:pt x="107" y="783"/>
                </a:lnTo>
                <a:lnTo>
                  <a:pt x="107" y="783"/>
                </a:lnTo>
                <a:lnTo>
                  <a:pt x="107" y="781"/>
                </a:lnTo>
                <a:lnTo>
                  <a:pt x="107" y="780"/>
                </a:lnTo>
                <a:lnTo>
                  <a:pt x="107" y="780"/>
                </a:lnTo>
                <a:lnTo>
                  <a:pt x="116" y="792"/>
                </a:lnTo>
                <a:lnTo>
                  <a:pt x="116" y="792"/>
                </a:lnTo>
                <a:lnTo>
                  <a:pt x="114" y="791"/>
                </a:lnTo>
                <a:lnTo>
                  <a:pt x="114" y="791"/>
                </a:lnTo>
                <a:lnTo>
                  <a:pt x="114" y="791"/>
                </a:lnTo>
                <a:lnTo>
                  <a:pt x="114" y="791"/>
                </a:lnTo>
                <a:lnTo>
                  <a:pt x="116" y="792"/>
                </a:lnTo>
                <a:lnTo>
                  <a:pt x="118" y="794"/>
                </a:lnTo>
                <a:lnTo>
                  <a:pt x="118" y="794"/>
                </a:lnTo>
                <a:lnTo>
                  <a:pt x="120" y="798"/>
                </a:lnTo>
                <a:lnTo>
                  <a:pt x="120" y="800"/>
                </a:lnTo>
                <a:lnTo>
                  <a:pt x="120" y="800"/>
                </a:lnTo>
                <a:lnTo>
                  <a:pt x="129" y="811"/>
                </a:lnTo>
                <a:lnTo>
                  <a:pt x="140" y="824"/>
                </a:lnTo>
                <a:lnTo>
                  <a:pt x="140" y="824"/>
                </a:lnTo>
                <a:lnTo>
                  <a:pt x="140" y="824"/>
                </a:lnTo>
                <a:lnTo>
                  <a:pt x="138" y="822"/>
                </a:lnTo>
                <a:lnTo>
                  <a:pt x="136" y="818"/>
                </a:lnTo>
                <a:lnTo>
                  <a:pt x="136" y="818"/>
                </a:lnTo>
                <a:lnTo>
                  <a:pt x="149" y="831"/>
                </a:lnTo>
                <a:lnTo>
                  <a:pt x="164" y="846"/>
                </a:lnTo>
                <a:lnTo>
                  <a:pt x="164" y="846"/>
                </a:lnTo>
                <a:lnTo>
                  <a:pt x="162" y="846"/>
                </a:lnTo>
                <a:lnTo>
                  <a:pt x="162" y="846"/>
                </a:lnTo>
                <a:lnTo>
                  <a:pt x="170" y="851"/>
                </a:lnTo>
                <a:lnTo>
                  <a:pt x="171" y="853"/>
                </a:lnTo>
                <a:lnTo>
                  <a:pt x="173" y="855"/>
                </a:lnTo>
                <a:lnTo>
                  <a:pt x="173" y="855"/>
                </a:lnTo>
                <a:lnTo>
                  <a:pt x="184" y="866"/>
                </a:lnTo>
                <a:lnTo>
                  <a:pt x="199" y="881"/>
                </a:lnTo>
                <a:lnTo>
                  <a:pt x="199" y="881"/>
                </a:lnTo>
                <a:lnTo>
                  <a:pt x="225" y="905"/>
                </a:lnTo>
                <a:lnTo>
                  <a:pt x="225" y="905"/>
                </a:lnTo>
                <a:lnTo>
                  <a:pt x="236" y="912"/>
                </a:lnTo>
                <a:lnTo>
                  <a:pt x="241" y="916"/>
                </a:lnTo>
                <a:lnTo>
                  <a:pt x="245" y="921"/>
                </a:lnTo>
                <a:lnTo>
                  <a:pt x="245" y="921"/>
                </a:lnTo>
                <a:lnTo>
                  <a:pt x="254" y="925"/>
                </a:lnTo>
                <a:lnTo>
                  <a:pt x="263" y="930"/>
                </a:lnTo>
                <a:lnTo>
                  <a:pt x="263" y="930"/>
                </a:lnTo>
                <a:lnTo>
                  <a:pt x="263" y="930"/>
                </a:lnTo>
                <a:lnTo>
                  <a:pt x="265" y="930"/>
                </a:lnTo>
                <a:lnTo>
                  <a:pt x="265" y="930"/>
                </a:lnTo>
                <a:lnTo>
                  <a:pt x="274" y="938"/>
                </a:lnTo>
                <a:lnTo>
                  <a:pt x="285" y="943"/>
                </a:lnTo>
                <a:lnTo>
                  <a:pt x="296" y="947"/>
                </a:lnTo>
                <a:lnTo>
                  <a:pt x="307" y="954"/>
                </a:lnTo>
                <a:lnTo>
                  <a:pt x="307" y="954"/>
                </a:lnTo>
                <a:lnTo>
                  <a:pt x="306" y="952"/>
                </a:lnTo>
                <a:lnTo>
                  <a:pt x="302" y="949"/>
                </a:lnTo>
                <a:lnTo>
                  <a:pt x="298" y="947"/>
                </a:lnTo>
                <a:lnTo>
                  <a:pt x="298" y="947"/>
                </a:lnTo>
                <a:lnTo>
                  <a:pt x="298" y="945"/>
                </a:lnTo>
                <a:lnTo>
                  <a:pt x="298" y="945"/>
                </a:lnTo>
                <a:lnTo>
                  <a:pt x="287" y="938"/>
                </a:lnTo>
                <a:lnTo>
                  <a:pt x="276" y="932"/>
                </a:lnTo>
                <a:lnTo>
                  <a:pt x="276" y="932"/>
                </a:lnTo>
                <a:lnTo>
                  <a:pt x="280" y="932"/>
                </a:lnTo>
                <a:lnTo>
                  <a:pt x="280" y="932"/>
                </a:lnTo>
                <a:lnTo>
                  <a:pt x="278" y="930"/>
                </a:lnTo>
                <a:lnTo>
                  <a:pt x="278" y="930"/>
                </a:lnTo>
                <a:lnTo>
                  <a:pt x="284" y="934"/>
                </a:lnTo>
                <a:lnTo>
                  <a:pt x="287" y="936"/>
                </a:lnTo>
                <a:lnTo>
                  <a:pt x="287" y="936"/>
                </a:lnTo>
                <a:lnTo>
                  <a:pt x="276" y="929"/>
                </a:lnTo>
                <a:lnTo>
                  <a:pt x="265" y="921"/>
                </a:lnTo>
                <a:lnTo>
                  <a:pt x="265" y="921"/>
                </a:lnTo>
                <a:lnTo>
                  <a:pt x="269" y="921"/>
                </a:lnTo>
                <a:lnTo>
                  <a:pt x="273" y="925"/>
                </a:lnTo>
                <a:lnTo>
                  <a:pt x="282" y="930"/>
                </a:lnTo>
                <a:lnTo>
                  <a:pt x="282" y="930"/>
                </a:lnTo>
                <a:lnTo>
                  <a:pt x="263" y="916"/>
                </a:lnTo>
                <a:lnTo>
                  <a:pt x="263" y="916"/>
                </a:lnTo>
                <a:lnTo>
                  <a:pt x="265" y="916"/>
                </a:lnTo>
                <a:lnTo>
                  <a:pt x="263" y="916"/>
                </a:lnTo>
                <a:lnTo>
                  <a:pt x="263" y="914"/>
                </a:lnTo>
                <a:lnTo>
                  <a:pt x="263" y="914"/>
                </a:lnTo>
                <a:lnTo>
                  <a:pt x="263" y="914"/>
                </a:lnTo>
                <a:lnTo>
                  <a:pt x="269" y="916"/>
                </a:lnTo>
                <a:lnTo>
                  <a:pt x="273" y="919"/>
                </a:lnTo>
                <a:lnTo>
                  <a:pt x="273" y="919"/>
                </a:lnTo>
                <a:lnTo>
                  <a:pt x="271" y="918"/>
                </a:lnTo>
                <a:lnTo>
                  <a:pt x="271" y="918"/>
                </a:lnTo>
                <a:lnTo>
                  <a:pt x="273" y="918"/>
                </a:lnTo>
                <a:lnTo>
                  <a:pt x="273" y="918"/>
                </a:lnTo>
                <a:lnTo>
                  <a:pt x="278" y="921"/>
                </a:lnTo>
                <a:lnTo>
                  <a:pt x="278" y="921"/>
                </a:lnTo>
                <a:lnTo>
                  <a:pt x="276" y="921"/>
                </a:lnTo>
                <a:lnTo>
                  <a:pt x="276" y="921"/>
                </a:lnTo>
                <a:lnTo>
                  <a:pt x="276" y="923"/>
                </a:lnTo>
                <a:lnTo>
                  <a:pt x="276" y="923"/>
                </a:lnTo>
                <a:lnTo>
                  <a:pt x="285" y="925"/>
                </a:lnTo>
                <a:lnTo>
                  <a:pt x="289" y="927"/>
                </a:lnTo>
                <a:lnTo>
                  <a:pt x="291" y="930"/>
                </a:lnTo>
                <a:lnTo>
                  <a:pt x="291" y="930"/>
                </a:lnTo>
                <a:lnTo>
                  <a:pt x="291" y="929"/>
                </a:lnTo>
                <a:lnTo>
                  <a:pt x="291" y="929"/>
                </a:lnTo>
                <a:lnTo>
                  <a:pt x="298" y="930"/>
                </a:lnTo>
                <a:lnTo>
                  <a:pt x="296" y="932"/>
                </a:lnTo>
                <a:lnTo>
                  <a:pt x="296" y="932"/>
                </a:lnTo>
                <a:lnTo>
                  <a:pt x="304" y="934"/>
                </a:lnTo>
                <a:lnTo>
                  <a:pt x="311" y="936"/>
                </a:lnTo>
                <a:lnTo>
                  <a:pt x="311" y="936"/>
                </a:lnTo>
                <a:lnTo>
                  <a:pt x="319" y="941"/>
                </a:lnTo>
                <a:lnTo>
                  <a:pt x="324" y="943"/>
                </a:lnTo>
                <a:lnTo>
                  <a:pt x="328" y="943"/>
                </a:lnTo>
                <a:lnTo>
                  <a:pt x="328" y="943"/>
                </a:lnTo>
                <a:lnTo>
                  <a:pt x="319" y="940"/>
                </a:lnTo>
                <a:lnTo>
                  <a:pt x="315" y="938"/>
                </a:lnTo>
                <a:lnTo>
                  <a:pt x="313" y="934"/>
                </a:lnTo>
                <a:lnTo>
                  <a:pt x="313" y="934"/>
                </a:lnTo>
                <a:lnTo>
                  <a:pt x="291" y="923"/>
                </a:lnTo>
                <a:lnTo>
                  <a:pt x="274" y="914"/>
                </a:lnTo>
                <a:lnTo>
                  <a:pt x="274" y="914"/>
                </a:lnTo>
                <a:lnTo>
                  <a:pt x="265" y="908"/>
                </a:lnTo>
                <a:lnTo>
                  <a:pt x="258" y="901"/>
                </a:lnTo>
                <a:lnTo>
                  <a:pt x="258" y="901"/>
                </a:lnTo>
                <a:lnTo>
                  <a:pt x="250" y="897"/>
                </a:lnTo>
                <a:lnTo>
                  <a:pt x="247" y="894"/>
                </a:lnTo>
                <a:lnTo>
                  <a:pt x="245" y="892"/>
                </a:lnTo>
                <a:lnTo>
                  <a:pt x="245" y="892"/>
                </a:lnTo>
                <a:lnTo>
                  <a:pt x="249" y="894"/>
                </a:lnTo>
                <a:lnTo>
                  <a:pt x="254" y="897"/>
                </a:lnTo>
                <a:lnTo>
                  <a:pt x="254" y="897"/>
                </a:lnTo>
                <a:lnTo>
                  <a:pt x="254" y="897"/>
                </a:lnTo>
                <a:lnTo>
                  <a:pt x="254" y="897"/>
                </a:lnTo>
                <a:lnTo>
                  <a:pt x="254" y="897"/>
                </a:lnTo>
                <a:lnTo>
                  <a:pt x="254" y="897"/>
                </a:lnTo>
                <a:lnTo>
                  <a:pt x="254" y="897"/>
                </a:lnTo>
                <a:lnTo>
                  <a:pt x="273" y="910"/>
                </a:lnTo>
                <a:lnTo>
                  <a:pt x="291" y="921"/>
                </a:lnTo>
                <a:lnTo>
                  <a:pt x="311" y="930"/>
                </a:lnTo>
                <a:lnTo>
                  <a:pt x="331" y="940"/>
                </a:lnTo>
                <a:lnTo>
                  <a:pt x="331" y="940"/>
                </a:lnTo>
                <a:lnTo>
                  <a:pt x="374" y="954"/>
                </a:lnTo>
                <a:lnTo>
                  <a:pt x="418" y="965"/>
                </a:lnTo>
                <a:lnTo>
                  <a:pt x="418" y="965"/>
                </a:lnTo>
                <a:lnTo>
                  <a:pt x="418" y="965"/>
                </a:lnTo>
                <a:lnTo>
                  <a:pt x="420" y="964"/>
                </a:lnTo>
                <a:lnTo>
                  <a:pt x="427" y="965"/>
                </a:lnTo>
                <a:lnTo>
                  <a:pt x="440" y="969"/>
                </a:lnTo>
                <a:lnTo>
                  <a:pt x="440" y="969"/>
                </a:lnTo>
                <a:lnTo>
                  <a:pt x="442" y="969"/>
                </a:lnTo>
                <a:lnTo>
                  <a:pt x="445" y="969"/>
                </a:lnTo>
                <a:lnTo>
                  <a:pt x="449" y="969"/>
                </a:lnTo>
                <a:lnTo>
                  <a:pt x="451" y="969"/>
                </a:lnTo>
                <a:lnTo>
                  <a:pt x="451" y="969"/>
                </a:lnTo>
                <a:lnTo>
                  <a:pt x="445" y="967"/>
                </a:lnTo>
                <a:lnTo>
                  <a:pt x="442" y="967"/>
                </a:lnTo>
                <a:lnTo>
                  <a:pt x="440" y="965"/>
                </a:lnTo>
                <a:lnTo>
                  <a:pt x="440" y="965"/>
                </a:lnTo>
                <a:lnTo>
                  <a:pt x="440" y="964"/>
                </a:lnTo>
                <a:lnTo>
                  <a:pt x="440" y="964"/>
                </a:lnTo>
                <a:lnTo>
                  <a:pt x="442" y="964"/>
                </a:lnTo>
                <a:lnTo>
                  <a:pt x="442" y="964"/>
                </a:lnTo>
                <a:lnTo>
                  <a:pt x="458" y="967"/>
                </a:lnTo>
                <a:lnTo>
                  <a:pt x="464" y="967"/>
                </a:lnTo>
                <a:lnTo>
                  <a:pt x="469" y="967"/>
                </a:lnTo>
                <a:lnTo>
                  <a:pt x="469" y="967"/>
                </a:lnTo>
                <a:lnTo>
                  <a:pt x="458" y="965"/>
                </a:lnTo>
                <a:lnTo>
                  <a:pt x="445" y="962"/>
                </a:lnTo>
                <a:lnTo>
                  <a:pt x="445" y="962"/>
                </a:lnTo>
                <a:lnTo>
                  <a:pt x="447" y="960"/>
                </a:lnTo>
                <a:lnTo>
                  <a:pt x="447" y="960"/>
                </a:lnTo>
                <a:lnTo>
                  <a:pt x="447" y="960"/>
                </a:lnTo>
                <a:lnTo>
                  <a:pt x="447" y="960"/>
                </a:lnTo>
                <a:lnTo>
                  <a:pt x="445" y="960"/>
                </a:lnTo>
                <a:lnTo>
                  <a:pt x="444" y="960"/>
                </a:lnTo>
                <a:lnTo>
                  <a:pt x="438" y="960"/>
                </a:lnTo>
                <a:lnTo>
                  <a:pt x="438" y="960"/>
                </a:lnTo>
                <a:lnTo>
                  <a:pt x="434" y="958"/>
                </a:lnTo>
                <a:lnTo>
                  <a:pt x="434" y="956"/>
                </a:lnTo>
                <a:lnTo>
                  <a:pt x="434" y="956"/>
                </a:lnTo>
                <a:lnTo>
                  <a:pt x="442" y="956"/>
                </a:lnTo>
                <a:lnTo>
                  <a:pt x="451" y="956"/>
                </a:lnTo>
                <a:lnTo>
                  <a:pt x="451" y="956"/>
                </a:lnTo>
                <a:lnTo>
                  <a:pt x="447" y="954"/>
                </a:lnTo>
                <a:lnTo>
                  <a:pt x="444" y="954"/>
                </a:lnTo>
                <a:lnTo>
                  <a:pt x="444" y="954"/>
                </a:lnTo>
                <a:lnTo>
                  <a:pt x="429" y="949"/>
                </a:lnTo>
                <a:lnTo>
                  <a:pt x="414" y="945"/>
                </a:lnTo>
                <a:lnTo>
                  <a:pt x="414" y="945"/>
                </a:lnTo>
                <a:lnTo>
                  <a:pt x="398" y="941"/>
                </a:lnTo>
                <a:lnTo>
                  <a:pt x="383" y="938"/>
                </a:lnTo>
                <a:lnTo>
                  <a:pt x="383" y="938"/>
                </a:lnTo>
                <a:lnTo>
                  <a:pt x="381" y="936"/>
                </a:lnTo>
                <a:lnTo>
                  <a:pt x="379" y="936"/>
                </a:lnTo>
                <a:lnTo>
                  <a:pt x="379" y="936"/>
                </a:lnTo>
                <a:lnTo>
                  <a:pt x="363" y="930"/>
                </a:lnTo>
                <a:lnTo>
                  <a:pt x="353" y="927"/>
                </a:lnTo>
                <a:lnTo>
                  <a:pt x="348" y="923"/>
                </a:lnTo>
                <a:lnTo>
                  <a:pt x="348" y="923"/>
                </a:lnTo>
                <a:lnTo>
                  <a:pt x="339" y="919"/>
                </a:lnTo>
                <a:lnTo>
                  <a:pt x="330" y="914"/>
                </a:lnTo>
                <a:lnTo>
                  <a:pt x="330" y="914"/>
                </a:lnTo>
                <a:lnTo>
                  <a:pt x="328" y="916"/>
                </a:lnTo>
                <a:lnTo>
                  <a:pt x="324" y="914"/>
                </a:lnTo>
                <a:lnTo>
                  <a:pt x="324" y="914"/>
                </a:lnTo>
                <a:lnTo>
                  <a:pt x="324" y="912"/>
                </a:lnTo>
                <a:lnTo>
                  <a:pt x="324" y="912"/>
                </a:lnTo>
                <a:lnTo>
                  <a:pt x="324" y="912"/>
                </a:lnTo>
                <a:lnTo>
                  <a:pt x="331" y="914"/>
                </a:lnTo>
                <a:lnTo>
                  <a:pt x="331" y="914"/>
                </a:lnTo>
                <a:lnTo>
                  <a:pt x="328" y="912"/>
                </a:lnTo>
                <a:lnTo>
                  <a:pt x="328" y="912"/>
                </a:lnTo>
                <a:lnTo>
                  <a:pt x="328" y="910"/>
                </a:lnTo>
                <a:lnTo>
                  <a:pt x="328" y="910"/>
                </a:lnTo>
                <a:lnTo>
                  <a:pt x="335" y="914"/>
                </a:lnTo>
                <a:lnTo>
                  <a:pt x="342" y="916"/>
                </a:lnTo>
                <a:lnTo>
                  <a:pt x="342" y="916"/>
                </a:lnTo>
                <a:lnTo>
                  <a:pt x="342" y="914"/>
                </a:lnTo>
                <a:lnTo>
                  <a:pt x="339" y="912"/>
                </a:lnTo>
                <a:lnTo>
                  <a:pt x="339" y="912"/>
                </a:lnTo>
                <a:lnTo>
                  <a:pt x="330" y="910"/>
                </a:lnTo>
                <a:lnTo>
                  <a:pt x="324" y="908"/>
                </a:lnTo>
                <a:lnTo>
                  <a:pt x="320" y="910"/>
                </a:lnTo>
                <a:lnTo>
                  <a:pt x="320" y="910"/>
                </a:lnTo>
                <a:lnTo>
                  <a:pt x="319" y="907"/>
                </a:lnTo>
                <a:lnTo>
                  <a:pt x="319" y="907"/>
                </a:lnTo>
                <a:lnTo>
                  <a:pt x="320" y="907"/>
                </a:lnTo>
                <a:lnTo>
                  <a:pt x="320" y="907"/>
                </a:lnTo>
                <a:lnTo>
                  <a:pt x="315" y="901"/>
                </a:lnTo>
                <a:lnTo>
                  <a:pt x="307" y="897"/>
                </a:lnTo>
                <a:lnTo>
                  <a:pt x="296" y="890"/>
                </a:lnTo>
                <a:lnTo>
                  <a:pt x="296" y="890"/>
                </a:lnTo>
                <a:lnTo>
                  <a:pt x="298" y="890"/>
                </a:lnTo>
                <a:lnTo>
                  <a:pt x="302" y="890"/>
                </a:lnTo>
                <a:lnTo>
                  <a:pt x="302" y="890"/>
                </a:lnTo>
                <a:lnTo>
                  <a:pt x="298" y="888"/>
                </a:lnTo>
                <a:lnTo>
                  <a:pt x="300" y="888"/>
                </a:lnTo>
                <a:lnTo>
                  <a:pt x="304" y="888"/>
                </a:lnTo>
                <a:lnTo>
                  <a:pt x="304" y="888"/>
                </a:lnTo>
                <a:lnTo>
                  <a:pt x="293" y="884"/>
                </a:lnTo>
                <a:lnTo>
                  <a:pt x="284" y="879"/>
                </a:lnTo>
                <a:lnTo>
                  <a:pt x="284" y="879"/>
                </a:lnTo>
                <a:lnTo>
                  <a:pt x="252" y="851"/>
                </a:lnTo>
                <a:lnTo>
                  <a:pt x="221" y="824"/>
                </a:lnTo>
                <a:lnTo>
                  <a:pt x="221" y="824"/>
                </a:lnTo>
                <a:lnTo>
                  <a:pt x="206" y="809"/>
                </a:lnTo>
                <a:lnTo>
                  <a:pt x="192" y="794"/>
                </a:lnTo>
                <a:lnTo>
                  <a:pt x="181" y="778"/>
                </a:lnTo>
                <a:lnTo>
                  <a:pt x="170" y="761"/>
                </a:lnTo>
                <a:lnTo>
                  <a:pt x="170" y="761"/>
                </a:lnTo>
                <a:lnTo>
                  <a:pt x="157" y="745"/>
                </a:lnTo>
                <a:lnTo>
                  <a:pt x="146" y="728"/>
                </a:lnTo>
                <a:lnTo>
                  <a:pt x="146" y="728"/>
                </a:lnTo>
                <a:lnTo>
                  <a:pt x="138" y="719"/>
                </a:lnTo>
                <a:lnTo>
                  <a:pt x="133" y="708"/>
                </a:lnTo>
                <a:lnTo>
                  <a:pt x="133" y="708"/>
                </a:lnTo>
                <a:lnTo>
                  <a:pt x="127" y="697"/>
                </a:lnTo>
                <a:lnTo>
                  <a:pt x="122" y="686"/>
                </a:lnTo>
                <a:lnTo>
                  <a:pt x="122" y="686"/>
                </a:lnTo>
                <a:lnTo>
                  <a:pt x="124" y="688"/>
                </a:lnTo>
                <a:lnTo>
                  <a:pt x="124" y="684"/>
                </a:lnTo>
                <a:lnTo>
                  <a:pt x="124" y="684"/>
                </a:lnTo>
                <a:lnTo>
                  <a:pt x="127" y="695"/>
                </a:lnTo>
                <a:lnTo>
                  <a:pt x="129" y="697"/>
                </a:lnTo>
                <a:lnTo>
                  <a:pt x="131" y="699"/>
                </a:lnTo>
                <a:lnTo>
                  <a:pt x="131" y="699"/>
                </a:lnTo>
                <a:lnTo>
                  <a:pt x="133" y="702"/>
                </a:lnTo>
                <a:lnTo>
                  <a:pt x="133" y="702"/>
                </a:lnTo>
                <a:lnTo>
                  <a:pt x="131" y="700"/>
                </a:lnTo>
                <a:lnTo>
                  <a:pt x="131" y="700"/>
                </a:lnTo>
                <a:lnTo>
                  <a:pt x="133" y="702"/>
                </a:lnTo>
                <a:lnTo>
                  <a:pt x="133" y="702"/>
                </a:lnTo>
                <a:lnTo>
                  <a:pt x="133" y="700"/>
                </a:lnTo>
                <a:lnTo>
                  <a:pt x="135" y="702"/>
                </a:lnTo>
                <a:lnTo>
                  <a:pt x="135" y="702"/>
                </a:lnTo>
                <a:lnTo>
                  <a:pt x="135" y="704"/>
                </a:lnTo>
                <a:lnTo>
                  <a:pt x="136" y="706"/>
                </a:lnTo>
                <a:lnTo>
                  <a:pt x="136" y="708"/>
                </a:lnTo>
                <a:lnTo>
                  <a:pt x="135" y="710"/>
                </a:lnTo>
                <a:lnTo>
                  <a:pt x="135" y="710"/>
                </a:lnTo>
                <a:lnTo>
                  <a:pt x="135" y="706"/>
                </a:lnTo>
                <a:lnTo>
                  <a:pt x="133" y="706"/>
                </a:lnTo>
                <a:lnTo>
                  <a:pt x="133" y="706"/>
                </a:lnTo>
                <a:lnTo>
                  <a:pt x="138" y="717"/>
                </a:lnTo>
                <a:lnTo>
                  <a:pt x="144" y="726"/>
                </a:lnTo>
                <a:lnTo>
                  <a:pt x="144" y="726"/>
                </a:lnTo>
                <a:lnTo>
                  <a:pt x="140" y="719"/>
                </a:lnTo>
                <a:lnTo>
                  <a:pt x="136" y="712"/>
                </a:lnTo>
                <a:lnTo>
                  <a:pt x="136" y="712"/>
                </a:lnTo>
                <a:lnTo>
                  <a:pt x="138" y="708"/>
                </a:lnTo>
                <a:lnTo>
                  <a:pt x="138" y="708"/>
                </a:lnTo>
                <a:lnTo>
                  <a:pt x="135" y="700"/>
                </a:lnTo>
                <a:lnTo>
                  <a:pt x="135" y="699"/>
                </a:lnTo>
                <a:lnTo>
                  <a:pt x="133" y="695"/>
                </a:lnTo>
                <a:lnTo>
                  <a:pt x="133" y="695"/>
                </a:lnTo>
                <a:lnTo>
                  <a:pt x="138" y="702"/>
                </a:lnTo>
                <a:lnTo>
                  <a:pt x="138" y="706"/>
                </a:lnTo>
                <a:lnTo>
                  <a:pt x="142" y="715"/>
                </a:lnTo>
                <a:lnTo>
                  <a:pt x="142" y="715"/>
                </a:lnTo>
                <a:lnTo>
                  <a:pt x="142" y="713"/>
                </a:lnTo>
                <a:lnTo>
                  <a:pt x="142" y="715"/>
                </a:lnTo>
                <a:lnTo>
                  <a:pt x="142" y="715"/>
                </a:lnTo>
                <a:lnTo>
                  <a:pt x="149" y="728"/>
                </a:lnTo>
                <a:lnTo>
                  <a:pt x="149" y="728"/>
                </a:lnTo>
                <a:lnTo>
                  <a:pt x="151" y="734"/>
                </a:lnTo>
                <a:lnTo>
                  <a:pt x="153" y="735"/>
                </a:lnTo>
                <a:lnTo>
                  <a:pt x="155" y="737"/>
                </a:lnTo>
                <a:lnTo>
                  <a:pt x="155" y="737"/>
                </a:lnTo>
                <a:lnTo>
                  <a:pt x="151" y="732"/>
                </a:lnTo>
                <a:lnTo>
                  <a:pt x="151" y="726"/>
                </a:lnTo>
                <a:lnTo>
                  <a:pt x="151" y="726"/>
                </a:lnTo>
                <a:lnTo>
                  <a:pt x="144" y="717"/>
                </a:lnTo>
                <a:lnTo>
                  <a:pt x="142" y="713"/>
                </a:lnTo>
                <a:lnTo>
                  <a:pt x="140" y="710"/>
                </a:lnTo>
                <a:lnTo>
                  <a:pt x="140" y="710"/>
                </a:lnTo>
                <a:lnTo>
                  <a:pt x="144" y="715"/>
                </a:lnTo>
                <a:lnTo>
                  <a:pt x="146" y="717"/>
                </a:lnTo>
                <a:lnTo>
                  <a:pt x="146" y="717"/>
                </a:lnTo>
                <a:lnTo>
                  <a:pt x="144" y="713"/>
                </a:lnTo>
                <a:lnTo>
                  <a:pt x="142" y="710"/>
                </a:lnTo>
                <a:lnTo>
                  <a:pt x="142" y="710"/>
                </a:lnTo>
                <a:lnTo>
                  <a:pt x="144" y="712"/>
                </a:lnTo>
                <a:lnTo>
                  <a:pt x="144" y="712"/>
                </a:lnTo>
                <a:lnTo>
                  <a:pt x="138" y="704"/>
                </a:lnTo>
                <a:lnTo>
                  <a:pt x="138" y="700"/>
                </a:lnTo>
                <a:lnTo>
                  <a:pt x="136" y="697"/>
                </a:lnTo>
                <a:lnTo>
                  <a:pt x="136" y="697"/>
                </a:lnTo>
                <a:lnTo>
                  <a:pt x="149" y="717"/>
                </a:lnTo>
                <a:lnTo>
                  <a:pt x="149" y="717"/>
                </a:lnTo>
                <a:lnTo>
                  <a:pt x="147" y="717"/>
                </a:lnTo>
                <a:lnTo>
                  <a:pt x="149" y="719"/>
                </a:lnTo>
                <a:lnTo>
                  <a:pt x="149" y="717"/>
                </a:lnTo>
                <a:lnTo>
                  <a:pt x="149" y="717"/>
                </a:lnTo>
                <a:lnTo>
                  <a:pt x="147" y="712"/>
                </a:lnTo>
                <a:lnTo>
                  <a:pt x="144" y="708"/>
                </a:lnTo>
                <a:lnTo>
                  <a:pt x="142" y="704"/>
                </a:lnTo>
                <a:lnTo>
                  <a:pt x="142" y="699"/>
                </a:lnTo>
                <a:lnTo>
                  <a:pt x="142" y="699"/>
                </a:lnTo>
                <a:lnTo>
                  <a:pt x="146" y="706"/>
                </a:lnTo>
                <a:lnTo>
                  <a:pt x="147" y="710"/>
                </a:lnTo>
                <a:lnTo>
                  <a:pt x="147" y="710"/>
                </a:lnTo>
                <a:lnTo>
                  <a:pt x="149" y="712"/>
                </a:lnTo>
                <a:lnTo>
                  <a:pt x="153" y="715"/>
                </a:lnTo>
                <a:lnTo>
                  <a:pt x="157" y="724"/>
                </a:lnTo>
                <a:lnTo>
                  <a:pt x="157" y="724"/>
                </a:lnTo>
                <a:lnTo>
                  <a:pt x="153" y="715"/>
                </a:lnTo>
                <a:lnTo>
                  <a:pt x="147" y="708"/>
                </a:lnTo>
                <a:lnTo>
                  <a:pt x="144" y="700"/>
                </a:lnTo>
                <a:lnTo>
                  <a:pt x="138" y="691"/>
                </a:lnTo>
                <a:lnTo>
                  <a:pt x="138" y="691"/>
                </a:lnTo>
                <a:lnTo>
                  <a:pt x="138" y="693"/>
                </a:lnTo>
                <a:lnTo>
                  <a:pt x="140" y="693"/>
                </a:lnTo>
                <a:lnTo>
                  <a:pt x="142" y="695"/>
                </a:lnTo>
                <a:lnTo>
                  <a:pt x="142" y="693"/>
                </a:lnTo>
                <a:lnTo>
                  <a:pt x="142" y="693"/>
                </a:lnTo>
                <a:lnTo>
                  <a:pt x="136" y="684"/>
                </a:lnTo>
                <a:lnTo>
                  <a:pt x="133" y="673"/>
                </a:lnTo>
                <a:lnTo>
                  <a:pt x="127" y="651"/>
                </a:lnTo>
                <a:lnTo>
                  <a:pt x="127" y="651"/>
                </a:lnTo>
                <a:lnTo>
                  <a:pt x="135" y="666"/>
                </a:lnTo>
                <a:lnTo>
                  <a:pt x="138" y="680"/>
                </a:lnTo>
                <a:lnTo>
                  <a:pt x="138" y="680"/>
                </a:lnTo>
                <a:lnTo>
                  <a:pt x="140" y="680"/>
                </a:lnTo>
                <a:lnTo>
                  <a:pt x="140" y="680"/>
                </a:lnTo>
                <a:lnTo>
                  <a:pt x="140" y="680"/>
                </a:lnTo>
                <a:lnTo>
                  <a:pt x="140" y="680"/>
                </a:lnTo>
                <a:lnTo>
                  <a:pt x="140" y="680"/>
                </a:lnTo>
                <a:lnTo>
                  <a:pt x="144" y="688"/>
                </a:lnTo>
                <a:lnTo>
                  <a:pt x="147" y="697"/>
                </a:lnTo>
                <a:lnTo>
                  <a:pt x="158" y="713"/>
                </a:lnTo>
                <a:lnTo>
                  <a:pt x="158" y="713"/>
                </a:lnTo>
                <a:lnTo>
                  <a:pt x="157" y="713"/>
                </a:lnTo>
                <a:lnTo>
                  <a:pt x="157" y="715"/>
                </a:lnTo>
                <a:lnTo>
                  <a:pt x="157" y="715"/>
                </a:lnTo>
                <a:lnTo>
                  <a:pt x="160" y="719"/>
                </a:lnTo>
                <a:lnTo>
                  <a:pt x="164" y="724"/>
                </a:lnTo>
                <a:lnTo>
                  <a:pt x="170" y="735"/>
                </a:lnTo>
                <a:lnTo>
                  <a:pt x="170" y="735"/>
                </a:lnTo>
                <a:lnTo>
                  <a:pt x="170" y="734"/>
                </a:lnTo>
                <a:lnTo>
                  <a:pt x="170" y="734"/>
                </a:lnTo>
                <a:lnTo>
                  <a:pt x="182" y="754"/>
                </a:lnTo>
                <a:lnTo>
                  <a:pt x="190" y="765"/>
                </a:lnTo>
                <a:lnTo>
                  <a:pt x="199" y="772"/>
                </a:lnTo>
                <a:lnTo>
                  <a:pt x="197" y="774"/>
                </a:lnTo>
                <a:lnTo>
                  <a:pt x="197" y="774"/>
                </a:lnTo>
                <a:lnTo>
                  <a:pt x="216" y="794"/>
                </a:lnTo>
                <a:lnTo>
                  <a:pt x="236" y="815"/>
                </a:lnTo>
                <a:lnTo>
                  <a:pt x="236" y="815"/>
                </a:lnTo>
                <a:lnTo>
                  <a:pt x="238" y="815"/>
                </a:lnTo>
                <a:lnTo>
                  <a:pt x="239" y="816"/>
                </a:lnTo>
                <a:lnTo>
                  <a:pt x="239" y="816"/>
                </a:lnTo>
                <a:lnTo>
                  <a:pt x="250" y="827"/>
                </a:lnTo>
                <a:lnTo>
                  <a:pt x="263" y="838"/>
                </a:lnTo>
                <a:lnTo>
                  <a:pt x="293" y="859"/>
                </a:lnTo>
                <a:lnTo>
                  <a:pt x="293" y="859"/>
                </a:lnTo>
                <a:lnTo>
                  <a:pt x="322" y="875"/>
                </a:lnTo>
                <a:lnTo>
                  <a:pt x="350" y="890"/>
                </a:lnTo>
                <a:lnTo>
                  <a:pt x="350" y="890"/>
                </a:lnTo>
                <a:lnTo>
                  <a:pt x="348" y="888"/>
                </a:lnTo>
                <a:lnTo>
                  <a:pt x="348" y="888"/>
                </a:lnTo>
                <a:lnTo>
                  <a:pt x="348" y="888"/>
                </a:lnTo>
                <a:lnTo>
                  <a:pt x="359" y="895"/>
                </a:lnTo>
                <a:lnTo>
                  <a:pt x="370" y="899"/>
                </a:lnTo>
                <a:lnTo>
                  <a:pt x="394" y="908"/>
                </a:lnTo>
                <a:lnTo>
                  <a:pt x="394" y="908"/>
                </a:lnTo>
                <a:lnTo>
                  <a:pt x="399" y="912"/>
                </a:lnTo>
                <a:lnTo>
                  <a:pt x="399" y="912"/>
                </a:lnTo>
                <a:lnTo>
                  <a:pt x="398" y="910"/>
                </a:lnTo>
                <a:lnTo>
                  <a:pt x="398" y="908"/>
                </a:lnTo>
                <a:lnTo>
                  <a:pt x="398" y="908"/>
                </a:lnTo>
                <a:lnTo>
                  <a:pt x="411" y="914"/>
                </a:lnTo>
                <a:lnTo>
                  <a:pt x="423" y="918"/>
                </a:lnTo>
                <a:lnTo>
                  <a:pt x="423" y="918"/>
                </a:lnTo>
                <a:lnTo>
                  <a:pt x="423" y="918"/>
                </a:lnTo>
                <a:lnTo>
                  <a:pt x="433" y="919"/>
                </a:lnTo>
                <a:lnTo>
                  <a:pt x="444" y="921"/>
                </a:lnTo>
                <a:lnTo>
                  <a:pt x="444" y="921"/>
                </a:lnTo>
                <a:lnTo>
                  <a:pt x="442" y="921"/>
                </a:lnTo>
                <a:lnTo>
                  <a:pt x="442" y="919"/>
                </a:lnTo>
                <a:lnTo>
                  <a:pt x="442" y="919"/>
                </a:lnTo>
                <a:lnTo>
                  <a:pt x="449" y="921"/>
                </a:lnTo>
                <a:lnTo>
                  <a:pt x="451" y="923"/>
                </a:lnTo>
                <a:lnTo>
                  <a:pt x="451" y="923"/>
                </a:lnTo>
                <a:lnTo>
                  <a:pt x="456" y="923"/>
                </a:lnTo>
                <a:lnTo>
                  <a:pt x="460" y="925"/>
                </a:lnTo>
                <a:lnTo>
                  <a:pt x="460" y="925"/>
                </a:lnTo>
                <a:lnTo>
                  <a:pt x="460" y="925"/>
                </a:lnTo>
                <a:lnTo>
                  <a:pt x="462" y="925"/>
                </a:lnTo>
                <a:lnTo>
                  <a:pt x="460" y="923"/>
                </a:lnTo>
                <a:lnTo>
                  <a:pt x="462" y="923"/>
                </a:lnTo>
                <a:lnTo>
                  <a:pt x="462" y="923"/>
                </a:lnTo>
                <a:lnTo>
                  <a:pt x="491" y="927"/>
                </a:lnTo>
                <a:lnTo>
                  <a:pt x="526" y="929"/>
                </a:lnTo>
                <a:lnTo>
                  <a:pt x="526" y="929"/>
                </a:lnTo>
                <a:lnTo>
                  <a:pt x="560" y="927"/>
                </a:lnTo>
                <a:lnTo>
                  <a:pt x="593" y="921"/>
                </a:lnTo>
                <a:lnTo>
                  <a:pt x="593" y="921"/>
                </a:lnTo>
                <a:lnTo>
                  <a:pt x="567" y="925"/>
                </a:lnTo>
                <a:lnTo>
                  <a:pt x="541" y="927"/>
                </a:lnTo>
                <a:lnTo>
                  <a:pt x="490" y="927"/>
                </a:lnTo>
                <a:lnTo>
                  <a:pt x="490" y="927"/>
                </a:lnTo>
                <a:lnTo>
                  <a:pt x="486" y="925"/>
                </a:lnTo>
                <a:lnTo>
                  <a:pt x="484" y="925"/>
                </a:lnTo>
                <a:lnTo>
                  <a:pt x="484" y="925"/>
                </a:lnTo>
                <a:lnTo>
                  <a:pt x="484" y="925"/>
                </a:lnTo>
                <a:lnTo>
                  <a:pt x="469" y="923"/>
                </a:lnTo>
                <a:lnTo>
                  <a:pt x="453" y="921"/>
                </a:lnTo>
                <a:lnTo>
                  <a:pt x="423" y="914"/>
                </a:lnTo>
                <a:lnTo>
                  <a:pt x="423" y="914"/>
                </a:lnTo>
                <a:lnTo>
                  <a:pt x="423" y="914"/>
                </a:lnTo>
                <a:lnTo>
                  <a:pt x="422" y="912"/>
                </a:lnTo>
                <a:lnTo>
                  <a:pt x="422" y="912"/>
                </a:lnTo>
                <a:lnTo>
                  <a:pt x="422" y="914"/>
                </a:lnTo>
                <a:lnTo>
                  <a:pt x="422" y="914"/>
                </a:lnTo>
                <a:lnTo>
                  <a:pt x="418" y="914"/>
                </a:lnTo>
                <a:lnTo>
                  <a:pt x="418" y="914"/>
                </a:lnTo>
                <a:lnTo>
                  <a:pt x="416" y="912"/>
                </a:lnTo>
                <a:lnTo>
                  <a:pt x="412" y="912"/>
                </a:lnTo>
                <a:lnTo>
                  <a:pt x="409" y="910"/>
                </a:lnTo>
                <a:lnTo>
                  <a:pt x="405" y="908"/>
                </a:lnTo>
                <a:lnTo>
                  <a:pt x="405" y="908"/>
                </a:lnTo>
                <a:lnTo>
                  <a:pt x="403" y="908"/>
                </a:lnTo>
                <a:lnTo>
                  <a:pt x="398" y="907"/>
                </a:lnTo>
                <a:lnTo>
                  <a:pt x="390" y="903"/>
                </a:lnTo>
                <a:lnTo>
                  <a:pt x="390" y="903"/>
                </a:lnTo>
                <a:lnTo>
                  <a:pt x="388" y="903"/>
                </a:lnTo>
                <a:lnTo>
                  <a:pt x="387" y="903"/>
                </a:lnTo>
                <a:lnTo>
                  <a:pt x="387" y="903"/>
                </a:lnTo>
                <a:lnTo>
                  <a:pt x="385" y="903"/>
                </a:lnTo>
                <a:lnTo>
                  <a:pt x="381" y="899"/>
                </a:lnTo>
                <a:lnTo>
                  <a:pt x="381" y="899"/>
                </a:lnTo>
                <a:lnTo>
                  <a:pt x="376" y="899"/>
                </a:lnTo>
                <a:lnTo>
                  <a:pt x="368" y="897"/>
                </a:lnTo>
                <a:lnTo>
                  <a:pt x="368" y="897"/>
                </a:lnTo>
                <a:lnTo>
                  <a:pt x="368" y="895"/>
                </a:lnTo>
                <a:lnTo>
                  <a:pt x="365" y="894"/>
                </a:lnTo>
                <a:lnTo>
                  <a:pt x="357" y="890"/>
                </a:lnTo>
                <a:lnTo>
                  <a:pt x="357" y="890"/>
                </a:lnTo>
                <a:lnTo>
                  <a:pt x="357" y="892"/>
                </a:lnTo>
                <a:lnTo>
                  <a:pt x="357" y="892"/>
                </a:lnTo>
                <a:lnTo>
                  <a:pt x="357" y="892"/>
                </a:lnTo>
                <a:lnTo>
                  <a:pt x="357" y="892"/>
                </a:lnTo>
                <a:lnTo>
                  <a:pt x="322" y="873"/>
                </a:lnTo>
                <a:lnTo>
                  <a:pt x="306" y="864"/>
                </a:lnTo>
                <a:lnTo>
                  <a:pt x="291" y="851"/>
                </a:lnTo>
                <a:lnTo>
                  <a:pt x="291" y="851"/>
                </a:lnTo>
                <a:lnTo>
                  <a:pt x="293" y="853"/>
                </a:lnTo>
                <a:lnTo>
                  <a:pt x="293" y="853"/>
                </a:lnTo>
                <a:lnTo>
                  <a:pt x="289" y="851"/>
                </a:lnTo>
                <a:lnTo>
                  <a:pt x="287" y="851"/>
                </a:lnTo>
                <a:lnTo>
                  <a:pt x="287" y="851"/>
                </a:lnTo>
                <a:lnTo>
                  <a:pt x="287" y="849"/>
                </a:lnTo>
                <a:lnTo>
                  <a:pt x="289" y="849"/>
                </a:lnTo>
                <a:lnTo>
                  <a:pt x="289" y="849"/>
                </a:lnTo>
                <a:lnTo>
                  <a:pt x="282" y="846"/>
                </a:lnTo>
                <a:lnTo>
                  <a:pt x="276" y="840"/>
                </a:lnTo>
                <a:lnTo>
                  <a:pt x="276" y="840"/>
                </a:lnTo>
                <a:lnTo>
                  <a:pt x="276" y="840"/>
                </a:lnTo>
                <a:lnTo>
                  <a:pt x="276" y="840"/>
                </a:lnTo>
                <a:lnTo>
                  <a:pt x="276" y="842"/>
                </a:lnTo>
                <a:lnTo>
                  <a:pt x="276" y="842"/>
                </a:lnTo>
                <a:lnTo>
                  <a:pt x="273" y="840"/>
                </a:lnTo>
                <a:lnTo>
                  <a:pt x="273" y="840"/>
                </a:lnTo>
                <a:lnTo>
                  <a:pt x="274" y="840"/>
                </a:lnTo>
                <a:lnTo>
                  <a:pt x="274" y="838"/>
                </a:lnTo>
                <a:lnTo>
                  <a:pt x="274" y="838"/>
                </a:lnTo>
                <a:lnTo>
                  <a:pt x="271" y="837"/>
                </a:lnTo>
                <a:lnTo>
                  <a:pt x="269" y="835"/>
                </a:lnTo>
                <a:lnTo>
                  <a:pt x="269" y="835"/>
                </a:lnTo>
                <a:lnTo>
                  <a:pt x="269" y="835"/>
                </a:lnTo>
                <a:lnTo>
                  <a:pt x="267" y="833"/>
                </a:lnTo>
                <a:lnTo>
                  <a:pt x="263" y="829"/>
                </a:lnTo>
                <a:lnTo>
                  <a:pt x="263" y="829"/>
                </a:lnTo>
                <a:lnTo>
                  <a:pt x="261" y="829"/>
                </a:lnTo>
                <a:lnTo>
                  <a:pt x="260" y="829"/>
                </a:lnTo>
                <a:lnTo>
                  <a:pt x="260" y="829"/>
                </a:lnTo>
                <a:lnTo>
                  <a:pt x="258" y="827"/>
                </a:lnTo>
                <a:lnTo>
                  <a:pt x="256" y="826"/>
                </a:lnTo>
                <a:lnTo>
                  <a:pt x="256" y="826"/>
                </a:lnTo>
                <a:lnTo>
                  <a:pt x="256" y="826"/>
                </a:lnTo>
                <a:lnTo>
                  <a:pt x="250" y="822"/>
                </a:lnTo>
                <a:lnTo>
                  <a:pt x="249" y="820"/>
                </a:lnTo>
                <a:lnTo>
                  <a:pt x="249" y="818"/>
                </a:lnTo>
                <a:lnTo>
                  <a:pt x="249" y="818"/>
                </a:lnTo>
                <a:lnTo>
                  <a:pt x="252" y="822"/>
                </a:lnTo>
                <a:lnTo>
                  <a:pt x="258" y="827"/>
                </a:lnTo>
                <a:lnTo>
                  <a:pt x="258" y="827"/>
                </a:lnTo>
                <a:lnTo>
                  <a:pt x="258" y="826"/>
                </a:lnTo>
                <a:lnTo>
                  <a:pt x="256" y="824"/>
                </a:lnTo>
                <a:lnTo>
                  <a:pt x="252" y="818"/>
                </a:lnTo>
                <a:lnTo>
                  <a:pt x="247" y="815"/>
                </a:lnTo>
                <a:lnTo>
                  <a:pt x="243" y="809"/>
                </a:lnTo>
                <a:lnTo>
                  <a:pt x="243" y="809"/>
                </a:lnTo>
                <a:lnTo>
                  <a:pt x="265" y="829"/>
                </a:lnTo>
                <a:lnTo>
                  <a:pt x="289" y="849"/>
                </a:lnTo>
                <a:lnTo>
                  <a:pt x="289" y="849"/>
                </a:lnTo>
                <a:lnTo>
                  <a:pt x="291" y="848"/>
                </a:lnTo>
                <a:lnTo>
                  <a:pt x="291" y="848"/>
                </a:lnTo>
                <a:lnTo>
                  <a:pt x="291" y="848"/>
                </a:lnTo>
                <a:lnTo>
                  <a:pt x="293" y="849"/>
                </a:lnTo>
                <a:lnTo>
                  <a:pt x="295" y="851"/>
                </a:lnTo>
                <a:lnTo>
                  <a:pt x="295" y="851"/>
                </a:lnTo>
                <a:lnTo>
                  <a:pt x="293" y="849"/>
                </a:lnTo>
                <a:lnTo>
                  <a:pt x="293" y="849"/>
                </a:lnTo>
                <a:lnTo>
                  <a:pt x="291" y="849"/>
                </a:lnTo>
                <a:lnTo>
                  <a:pt x="291" y="849"/>
                </a:lnTo>
                <a:lnTo>
                  <a:pt x="306" y="859"/>
                </a:lnTo>
                <a:lnTo>
                  <a:pt x="306" y="859"/>
                </a:lnTo>
                <a:lnTo>
                  <a:pt x="304" y="857"/>
                </a:lnTo>
                <a:lnTo>
                  <a:pt x="304" y="855"/>
                </a:lnTo>
                <a:lnTo>
                  <a:pt x="304" y="855"/>
                </a:lnTo>
                <a:lnTo>
                  <a:pt x="304" y="855"/>
                </a:lnTo>
                <a:lnTo>
                  <a:pt x="315" y="864"/>
                </a:lnTo>
                <a:lnTo>
                  <a:pt x="328" y="870"/>
                </a:lnTo>
                <a:lnTo>
                  <a:pt x="352" y="883"/>
                </a:lnTo>
                <a:lnTo>
                  <a:pt x="352" y="883"/>
                </a:lnTo>
                <a:lnTo>
                  <a:pt x="381" y="895"/>
                </a:lnTo>
                <a:lnTo>
                  <a:pt x="416" y="908"/>
                </a:lnTo>
                <a:lnTo>
                  <a:pt x="414" y="908"/>
                </a:lnTo>
                <a:lnTo>
                  <a:pt x="414" y="908"/>
                </a:lnTo>
                <a:lnTo>
                  <a:pt x="422" y="910"/>
                </a:lnTo>
                <a:lnTo>
                  <a:pt x="427" y="912"/>
                </a:lnTo>
                <a:lnTo>
                  <a:pt x="433" y="914"/>
                </a:lnTo>
                <a:lnTo>
                  <a:pt x="440" y="914"/>
                </a:lnTo>
                <a:lnTo>
                  <a:pt x="440" y="914"/>
                </a:lnTo>
                <a:lnTo>
                  <a:pt x="444" y="916"/>
                </a:lnTo>
                <a:lnTo>
                  <a:pt x="445" y="918"/>
                </a:lnTo>
                <a:lnTo>
                  <a:pt x="445" y="918"/>
                </a:lnTo>
                <a:lnTo>
                  <a:pt x="447" y="918"/>
                </a:lnTo>
                <a:lnTo>
                  <a:pt x="451" y="918"/>
                </a:lnTo>
                <a:lnTo>
                  <a:pt x="451" y="918"/>
                </a:lnTo>
                <a:lnTo>
                  <a:pt x="445" y="916"/>
                </a:lnTo>
                <a:lnTo>
                  <a:pt x="444" y="914"/>
                </a:lnTo>
                <a:lnTo>
                  <a:pt x="444" y="914"/>
                </a:lnTo>
                <a:lnTo>
                  <a:pt x="469" y="919"/>
                </a:lnTo>
                <a:lnTo>
                  <a:pt x="469" y="919"/>
                </a:lnTo>
                <a:lnTo>
                  <a:pt x="486" y="919"/>
                </a:lnTo>
                <a:lnTo>
                  <a:pt x="501" y="919"/>
                </a:lnTo>
                <a:lnTo>
                  <a:pt x="501" y="919"/>
                </a:lnTo>
                <a:lnTo>
                  <a:pt x="490" y="919"/>
                </a:lnTo>
                <a:lnTo>
                  <a:pt x="484" y="918"/>
                </a:lnTo>
                <a:lnTo>
                  <a:pt x="482" y="916"/>
                </a:lnTo>
                <a:lnTo>
                  <a:pt x="482" y="916"/>
                </a:lnTo>
                <a:lnTo>
                  <a:pt x="491" y="916"/>
                </a:lnTo>
                <a:lnTo>
                  <a:pt x="499" y="918"/>
                </a:lnTo>
                <a:lnTo>
                  <a:pt x="499" y="918"/>
                </a:lnTo>
                <a:lnTo>
                  <a:pt x="501" y="916"/>
                </a:lnTo>
                <a:lnTo>
                  <a:pt x="504" y="916"/>
                </a:lnTo>
                <a:lnTo>
                  <a:pt x="504" y="916"/>
                </a:lnTo>
                <a:lnTo>
                  <a:pt x="510" y="916"/>
                </a:lnTo>
                <a:lnTo>
                  <a:pt x="517" y="916"/>
                </a:lnTo>
                <a:lnTo>
                  <a:pt x="521" y="916"/>
                </a:lnTo>
                <a:lnTo>
                  <a:pt x="523" y="916"/>
                </a:lnTo>
                <a:lnTo>
                  <a:pt x="525" y="916"/>
                </a:lnTo>
                <a:lnTo>
                  <a:pt x="525" y="916"/>
                </a:lnTo>
                <a:lnTo>
                  <a:pt x="532" y="914"/>
                </a:lnTo>
                <a:lnTo>
                  <a:pt x="532" y="914"/>
                </a:lnTo>
                <a:lnTo>
                  <a:pt x="541" y="916"/>
                </a:lnTo>
                <a:lnTo>
                  <a:pt x="541" y="916"/>
                </a:lnTo>
                <a:lnTo>
                  <a:pt x="539" y="916"/>
                </a:lnTo>
                <a:lnTo>
                  <a:pt x="539" y="916"/>
                </a:lnTo>
                <a:lnTo>
                  <a:pt x="539" y="914"/>
                </a:lnTo>
                <a:lnTo>
                  <a:pt x="539" y="914"/>
                </a:lnTo>
                <a:lnTo>
                  <a:pt x="536" y="914"/>
                </a:lnTo>
                <a:lnTo>
                  <a:pt x="534" y="914"/>
                </a:lnTo>
                <a:lnTo>
                  <a:pt x="534" y="914"/>
                </a:lnTo>
                <a:lnTo>
                  <a:pt x="561" y="910"/>
                </a:lnTo>
                <a:lnTo>
                  <a:pt x="587" y="907"/>
                </a:lnTo>
                <a:lnTo>
                  <a:pt x="587" y="907"/>
                </a:lnTo>
                <a:lnTo>
                  <a:pt x="589" y="905"/>
                </a:lnTo>
                <a:lnTo>
                  <a:pt x="593" y="903"/>
                </a:lnTo>
                <a:lnTo>
                  <a:pt x="600" y="903"/>
                </a:lnTo>
                <a:lnTo>
                  <a:pt x="600" y="903"/>
                </a:lnTo>
                <a:lnTo>
                  <a:pt x="600" y="901"/>
                </a:lnTo>
                <a:lnTo>
                  <a:pt x="602" y="901"/>
                </a:lnTo>
                <a:lnTo>
                  <a:pt x="611" y="899"/>
                </a:lnTo>
                <a:lnTo>
                  <a:pt x="611" y="899"/>
                </a:lnTo>
                <a:lnTo>
                  <a:pt x="622" y="895"/>
                </a:lnTo>
                <a:lnTo>
                  <a:pt x="631" y="892"/>
                </a:lnTo>
                <a:lnTo>
                  <a:pt x="631" y="892"/>
                </a:lnTo>
                <a:lnTo>
                  <a:pt x="629" y="892"/>
                </a:lnTo>
                <a:lnTo>
                  <a:pt x="626" y="892"/>
                </a:lnTo>
                <a:lnTo>
                  <a:pt x="617" y="895"/>
                </a:lnTo>
                <a:lnTo>
                  <a:pt x="617" y="895"/>
                </a:lnTo>
                <a:lnTo>
                  <a:pt x="618" y="894"/>
                </a:lnTo>
                <a:lnTo>
                  <a:pt x="620" y="892"/>
                </a:lnTo>
                <a:lnTo>
                  <a:pt x="620" y="892"/>
                </a:lnTo>
                <a:lnTo>
                  <a:pt x="622" y="892"/>
                </a:lnTo>
                <a:lnTo>
                  <a:pt x="624" y="890"/>
                </a:lnTo>
                <a:lnTo>
                  <a:pt x="624" y="890"/>
                </a:lnTo>
                <a:lnTo>
                  <a:pt x="624" y="890"/>
                </a:lnTo>
                <a:lnTo>
                  <a:pt x="618" y="892"/>
                </a:lnTo>
                <a:lnTo>
                  <a:pt x="613" y="892"/>
                </a:lnTo>
                <a:lnTo>
                  <a:pt x="613" y="892"/>
                </a:lnTo>
                <a:lnTo>
                  <a:pt x="620" y="886"/>
                </a:lnTo>
                <a:lnTo>
                  <a:pt x="626" y="886"/>
                </a:lnTo>
                <a:lnTo>
                  <a:pt x="629" y="884"/>
                </a:lnTo>
                <a:lnTo>
                  <a:pt x="629" y="884"/>
                </a:lnTo>
                <a:lnTo>
                  <a:pt x="637" y="883"/>
                </a:lnTo>
                <a:lnTo>
                  <a:pt x="648" y="877"/>
                </a:lnTo>
                <a:lnTo>
                  <a:pt x="648" y="877"/>
                </a:lnTo>
                <a:lnTo>
                  <a:pt x="648" y="877"/>
                </a:lnTo>
                <a:lnTo>
                  <a:pt x="650" y="875"/>
                </a:lnTo>
                <a:lnTo>
                  <a:pt x="659" y="872"/>
                </a:lnTo>
                <a:lnTo>
                  <a:pt x="659" y="872"/>
                </a:lnTo>
                <a:lnTo>
                  <a:pt x="661" y="868"/>
                </a:lnTo>
                <a:lnTo>
                  <a:pt x="664" y="866"/>
                </a:lnTo>
                <a:lnTo>
                  <a:pt x="664" y="866"/>
                </a:lnTo>
                <a:lnTo>
                  <a:pt x="661" y="866"/>
                </a:lnTo>
                <a:lnTo>
                  <a:pt x="659" y="868"/>
                </a:lnTo>
                <a:lnTo>
                  <a:pt x="659" y="868"/>
                </a:lnTo>
                <a:lnTo>
                  <a:pt x="661" y="864"/>
                </a:lnTo>
                <a:lnTo>
                  <a:pt x="666" y="861"/>
                </a:lnTo>
                <a:lnTo>
                  <a:pt x="666" y="861"/>
                </a:lnTo>
                <a:lnTo>
                  <a:pt x="664" y="862"/>
                </a:lnTo>
                <a:lnTo>
                  <a:pt x="664" y="862"/>
                </a:lnTo>
                <a:lnTo>
                  <a:pt x="672" y="859"/>
                </a:lnTo>
                <a:lnTo>
                  <a:pt x="674" y="855"/>
                </a:lnTo>
                <a:lnTo>
                  <a:pt x="674" y="855"/>
                </a:lnTo>
                <a:lnTo>
                  <a:pt x="677" y="855"/>
                </a:lnTo>
                <a:lnTo>
                  <a:pt x="679" y="853"/>
                </a:lnTo>
                <a:lnTo>
                  <a:pt x="679" y="853"/>
                </a:lnTo>
                <a:lnTo>
                  <a:pt x="686" y="849"/>
                </a:lnTo>
                <a:lnTo>
                  <a:pt x="690" y="848"/>
                </a:lnTo>
                <a:lnTo>
                  <a:pt x="692" y="844"/>
                </a:lnTo>
                <a:lnTo>
                  <a:pt x="692" y="844"/>
                </a:lnTo>
                <a:lnTo>
                  <a:pt x="686" y="848"/>
                </a:lnTo>
                <a:lnTo>
                  <a:pt x="685" y="848"/>
                </a:lnTo>
                <a:lnTo>
                  <a:pt x="683" y="848"/>
                </a:lnTo>
                <a:lnTo>
                  <a:pt x="683" y="848"/>
                </a:lnTo>
                <a:lnTo>
                  <a:pt x="686" y="846"/>
                </a:lnTo>
                <a:lnTo>
                  <a:pt x="688" y="844"/>
                </a:lnTo>
                <a:lnTo>
                  <a:pt x="688" y="844"/>
                </a:lnTo>
                <a:lnTo>
                  <a:pt x="688" y="844"/>
                </a:lnTo>
                <a:lnTo>
                  <a:pt x="681" y="846"/>
                </a:lnTo>
                <a:lnTo>
                  <a:pt x="679" y="848"/>
                </a:lnTo>
                <a:lnTo>
                  <a:pt x="677" y="848"/>
                </a:lnTo>
                <a:lnTo>
                  <a:pt x="681" y="846"/>
                </a:lnTo>
                <a:lnTo>
                  <a:pt x="681" y="846"/>
                </a:lnTo>
                <a:lnTo>
                  <a:pt x="679" y="846"/>
                </a:lnTo>
                <a:lnTo>
                  <a:pt x="679" y="844"/>
                </a:lnTo>
                <a:lnTo>
                  <a:pt x="679" y="844"/>
                </a:lnTo>
                <a:lnTo>
                  <a:pt x="679" y="844"/>
                </a:lnTo>
                <a:lnTo>
                  <a:pt x="677" y="846"/>
                </a:lnTo>
                <a:lnTo>
                  <a:pt x="675" y="846"/>
                </a:lnTo>
                <a:lnTo>
                  <a:pt x="675" y="846"/>
                </a:lnTo>
                <a:lnTo>
                  <a:pt x="677" y="846"/>
                </a:lnTo>
                <a:lnTo>
                  <a:pt x="677" y="846"/>
                </a:lnTo>
                <a:lnTo>
                  <a:pt x="677" y="846"/>
                </a:lnTo>
                <a:lnTo>
                  <a:pt x="668" y="849"/>
                </a:lnTo>
                <a:lnTo>
                  <a:pt x="668" y="849"/>
                </a:lnTo>
                <a:lnTo>
                  <a:pt x="679" y="842"/>
                </a:lnTo>
                <a:lnTo>
                  <a:pt x="692" y="835"/>
                </a:lnTo>
                <a:lnTo>
                  <a:pt x="692" y="835"/>
                </a:lnTo>
                <a:lnTo>
                  <a:pt x="694" y="833"/>
                </a:lnTo>
                <a:lnTo>
                  <a:pt x="694" y="833"/>
                </a:lnTo>
                <a:lnTo>
                  <a:pt x="688" y="835"/>
                </a:lnTo>
                <a:lnTo>
                  <a:pt x="690" y="835"/>
                </a:lnTo>
                <a:lnTo>
                  <a:pt x="690" y="835"/>
                </a:lnTo>
                <a:lnTo>
                  <a:pt x="688" y="837"/>
                </a:lnTo>
                <a:lnTo>
                  <a:pt x="685" y="837"/>
                </a:lnTo>
                <a:lnTo>
                  <a:pt x="685" y="837"/>
                </a:lnTo>
                <a:lnTo>
                  <a:pt x="690" y="833"/>
                </a:lnTo>
                <a:lnTo>
                  <a:pt x="694" y="831"/>
                </a:lnTo>
                <a:lnTo>
                  <a:pt x="694" y="831"/>
                </a:lnTo>
                <a:lnTo>
                  <a:pt x="692" y="831"/>
                </a:lnTo>
                <a:lnTo>
                  <a:pt x="692" y="829"/>
                </a:lnTo>
                <a:lnTo>
                  <a:pt x="692" y="829"/>
                </a:lnTo>
                <a:close/>
                <a:moveTo>
                  <a:pt x="173" y="894"/>
                </a:moveTo>
                <a:lnTo>
                  <a:pt x="173" y="894"/>
                </a:lnTo>
                <a:lnTo>
                  <a:pt x="171" y="892"/>
                </a:lnTo>
                <a:lnTo>
                  <a:pt x="170" y="888"/>
                </a:lnTo>
                <a:lnTo>
                  <a:pt x="170" y="888"/>
                </a:lnTo>
                <a:lnTo>
                  <a:pt x="171" y="890"/>
                </a:lnTo>
                <a:lnTo>
                  <a:pt x="173" y="894"/>
                </a:lnTo>
                <a:lnTo>
                  <a:pt x="173" y="894"/>
                </a:lnTo>
                <a:close/>
                <a:moveTo>
                  <a:pt x="57" y="735"/>
                </a:moveTo>
                <a:lnTo>
                  <a:pt x="52" y="726"/>
                </a:lnTo>
                <a:lnTo>
                  <a:pt x="52" y="726"/>
                </a:lnTo>
                <a:lnTo>
                  <a:pt x="54" y="726"/>
                </a:lnTo>
                <a:lnTo>
                  <a:pt x="54" y="726"/>
                </a:lnTo>
                <a:lnTo>
                  <a:pt x="57" y="734"/>
                </a:lnTo>
                <a:lnTo>
                  <a:pt x="57" y="734"/>
                </a:lnTo>
                <a:lnTo>
                  <a:pt x="57" y="735"/>
                </a:lnTo>
                <a:lnTo>
                  <a:pt x="57" y="735"/>
                </a:lnTo>
                <a:close/>
                <a:moveTo>
                  <a:pt x="63" y="263"/>
                </a:moveTo>
                <a:lnTo>
                  <a:pt x="63" y="263"/>
                </a:lnTo>
                <a:lnTo>
                  <a:pt x="66" y="261"/>
                </a:lnTo>
                <a:lnTo>
                  <a:pt x="66" y="261"/>
                </a:lnTo>
                <a:lnTo>
                  <a:pt x="66" y="263"/>
                </a:lnTo>
                <a:lnTo>
                  <a:pt x="63" y="268"/>
                </a:lnTo>
                <a:lnTo>
                  <a:pt x="63" y="268"/>
                </a:lnTo>
                <a:lnTo>
                  <a:pt x="63" y="266"/>
                </a:lnTo>
                <a:lnTo>
                  <a:pt x="63" y="264"/>
                </a:lnTo>
                <a:lnTo>
                  <a:pt x="63" y="264"/>
                </a:lnTo>
                <a:lnTo>
                  <a:pt x="61" y="270"/>
                </a:lnTo>
                <a:lnTo>
                  <a:pt x="59" y="270"/>
                </a:lnTo>
                <a:lnTo>
                  <a:pt x="59" y="270"/>
                </a:lnTo>
                <a:lnTo>
                  <a:pt x="59" y="270"/>
                </a:lnTo>
                <a:lnTo>
                  <a:pt x="63" y="263"/>
                </a:lnTo>
                <a:lnTo>
                  <a:pt x="63" y="263"/>
                </a:lnTo>
                <a:close/>
                <a:moveTo>
                  <a:pt x="709" y="93"/>
                </a:moveTo>
                <a:lnTo>
                  <a:pt x="709" y="93"/>
                </a:lnTo>
                <a:lnTo>
                  <a:pt x="710" y="93"/>
                </a:lnTo>
                <a:lnTo>
                  <a:pt x="714" y="95"/>
                </a:lnTo>
                <a:lnTo>
                  <a:pt x="712" y="95"/>
                </a:lnTo>
                <a:lnTo>
                  <a:pt x="712" y="95"/>
                </a:lnTo>
                <a:lnTo>
                  <a:pt x="709" y="93"/>
                </a:lnTo>
                <a:lnTo>
                  <a:pt x="709" y="93"/>
                </a:lnTo>
                <a:lnTo>
                  <a:pt x="710" y="93"/>
                </a:lnTo>
                <a:lnTo>
                  <a:pt x="709" y="93"/>
                </a:lnTo>
                <a:lnTo>
                  <a:pt x="709" y="93"/>
                </a:lnTo>
                <a:close/>
                <a:moveTo>
                  <a:pt x="703" y="285"/>
                </a:moveTo>
                <a:lnTo>
                  <a:pt x="703" y="285"/>
                </a:lnTo>
                <a:lnTo>
                  <a:pt x="709" y="288"/>
                </a:lnTo>
                <a:lnTo>
                  <a:pt x="710" y="288"/>
                </a:lnTo>
                <a:lnTo>
                  <a:pt x="710" y="290"/>
                </a:lnTo>
                <a:lnTo>
                  <a:pt x="710" y="290"/>
                </a:lnTo>
                <a:lnTo>
                  <a:pt x="707" y="288"/>
                </a:lnTo>
                <a:lnTo>
                  <a:pt x="705" y="287"/>
                </a:lnTo>
                <a:lnTo>
                  <a:pt x="703" y="285"/>
                </a:lnTo>
                <a:lnTo>
                  <a:pt x="703" y="285"/>
                </a:lnTo>
                <a:close/>
                <a:moveTo>
                  <a:pt x="206" y="566"/>
                </a:moveTo>
                <a:lnTo>
                  <a:pt x="206" y="566"/>
                </a:lnTo>
                <a:lnTo>
                  <a:pt x="204" y="553"/>
                </a:lnTo>
                <a:lnTo>
                  <a:pt x="204" y="553"/>
                </a:lnTo>
                <a:lnTo>
                  <a:pt x="204" y="561"/>
                </a:lnTo>
                <a:lnTo>
                  <a:pt x="206" y="566"/>
                </a:lnTo>
                <a:lnTo>
                  <a:pt x="206" y="566"/>
                </a:lnTo>
                <a:close/>
                <a:moveTo>
                  <a:pt x="685" y="837"/>
                </a:moveTo>
                <a:lnTo>
                  <a:pt x="685" y="837"/>
                </a:lnTo>
                <a:lnTo>
                  <a:pt x="685" y="838"/>
                </a:lnTo>
                <a:lnTo>
                  <a:pt x="685" y="838"/>
                </a:lnTo>
                <a:lnTo>
                  <a:pt x="685" y="838"/>
                </a:lnTo>
                <a:lnTo>
                  <a:pt x="679" y="842"/>
                </a:lnTo>
                <a:lnTo>
                  <a:pt x="679" y="842"/>
                </a:lnTo>
                <a:lnTo>
                  <a:pt x="681" y="840"/>
                </a:lnTo>
                <a:lnTo>
                  <a:pt x="681" y="840"/>
                </a:lnTo>
                <a:lnTo>
                  <a:pt x="679" y="840"/>
                </a:lnTo>
                <a:lnTo>
                  <a:pt x="679" y="840"/>
                </a:lnTo>
                <a:lnTo>
                  <a:pt x="683" y="838"/>
                </a:lnTo>
                <a:lnTo>
                  <a:pt x="685" y="837"/>
                </a:lnTo>
                <a:lnTo>
                  <a:pt x="685" y="837"/>
                </a:lnTo>
                <a:close/>
                <a:moveTo>
                  <a:pt x="657" y="866"/>
                </a:moveTo>
                <a:lnTo>
                  <a:pt x="657" y="866"/>
                </a:lnTo>
                <a:lnTo>
                  <a:pt x="655" y="868"/>
                </a:lnTo>
                <a:lnTo>
                  <a:pt x="651" y="870"/>
                </a:lnTo>
                <a:lnTo>
                  <a:pt x="651" y="870"/>
                </a:lnTo>
                <a:lnTo>
                  <a:pt x="653" y="868"/>
                </a:lnTo>
                <a:lnTo>
                  <a:pt x="655" y="866"/>
                </a:lnTo>
                <a:lnTo>
                  <a:pt x="655" y="866"/>
                </a:lnTo>
                <a:lnTo>
                  <a:pt x="657" y="866"/>
                </a:lnTo>
                <a:lnTo>
                  <a:pt x="657" y="866"/>
                </a:lnTo>
                <a:close/>
                <a:moveTo>
                  <a:pt x="617" y="894"/>
                </a:moveTo>
                <a:lnTo>
                  <a:pt x="617" y="894"/>
                </a:lnTo>
                <a:lnTo>
                  <a:pt x="611" y="895"/>
                </a:lnTo>
                <a:lnTo>
                  <a:pt x="609" y="895"/>
                </a:lnTo>
                <a:lnTo>
                  <a:pt x="607" y="895"/>
                </a:lnTo>
                <a:lnTo>
                  <a:pt x="607" y="895"/>
                </a:lnTo>
                <a:lnTo>
                  <a:pt x="617" y="894"/>
                </a:lnTo>
                <a:lnTo>
                  <a:pt x="617" y="894"/>
                </a:lnTo>
                <a:close/>
                <a:moveTo>
                  <a:pt x="510" y="861"/>
                </a:moveTo>
                <a:lnTo>
                  <a:pt x="510" y="861"/>
                </a:lnTo>
                <a:lnTo>
                  <a:pt x="510" y="862"/>
                </a:lnTo>
                <a:lnTo>
                  <a:pt x="508" y="862"/>
                </a:lnTo>
                <a:lnTo>
                  <a:pt x="506" y="862"/>
                </a:lnTo>
                <a:lnTo>
                  <a:pt x="504" y="861"/>
                </a:lnTo>
                <a:lnTo>
                  <a:pt x="504" y="861"/>
                </a:lnTo>
                <a:lnTo>
                  <a:pt x="510" y="861"/>
                </a:lnTo>
                <a:lnTo>
                  <a:pt x="510" y="861"/>
                </a:lnTo>
                <a:close/>
                <a:moveTo>
                  <a:pt x="490" y="857"/>
                </a:moveTo>
                <a:lnTo>
                  <a:pt x="490" y="857"/>
                </a:lnTo>
                <a:lnTo>
                  <a:pt x="488" y="859"/>
                </a:lnTo>
                <a:lnTo>
                  <a:pt x="486" y="859"/>
                </a:lnTo>
                <a:lnTo>
                  <a:pt x="488" y="859"/>
                </a:lnTo>
                <a:lnTo>
                  <a:pt x="488" y="859"/>
                </a:lnTo>
                <a:lnTo>
                  <a:pt x="482" y="859"/>
                </a:lnTo>
                <a:lnTo>
                  <a:pt x="480" y="859"/>
                </a:lnTo>
                <a:lnTo>
                  <a:pt x="480" y="857"/>
                </a:lnTo>
                <a:lnTo>
                  <a:pt x="480" y="857"/>
                </a:lnTo>
                <a:lnTo>
                  <a:pt x="484" y="859"/>
                </a:lnTo>
                <a:lnTo>
                  <a:pt x="490" y="857"/>
                </a:lnTo>
                <a:lnTo>
                  <a:pt x="490" y="857"/>
                </a:lnTo>
                <a:close/>
                <a:moveTo>
                  <a:pt x="258" y="927"/>
                </a:moveTo>
                <a:lnTo>
                  <a:pt x="258" y="927"/>
                </a:lnTo>
                <a:lnTo>
                  <a:pt x="254" y="925"/>
                </a:lnTo>
                <a:lnTo>
                  <a:pt x="249" y="921"/>
                </a:lnTo>
                <a:lnTo>
                  <a:pt x="249" y="921"/>
                </a:lnTo>
                <a:lnTo>
                  <a:pt x="254" y="923"/>
                </a:lnTo>
                <a:lnTo>
                  <a:pt x="258" y="927"/>
                </a:lnTo>
                <a:lnTo>
                  <a:pt x="258" y="927"/>
                </a:lnTo>
                <a:close/>
                <a:moveTo>
                  <a:pt x="267" y="835"/>
                </a:moveTo>
                <a:lnTo>
                  <a:pt x="267" y="835"/>
                </a:lnTo>
                <a:lnTo>
                  <a:pt x="265" y="835"/>
                </a:lnTo>
                <a:lnTo>
                  <a:pt x="265" y="833"/>
                </a:lnTo>
                <a:lnTo>
                  <a:pt x="261" y="831"/>
                </a:lnTo>
                <a:lnTo>
                  <a:pt x="261" y="831"/>
                </a:lnTo>
                <a:lnTo>
                  <a:pt x="265" y="831"/>
                </a:lnTo>
                <a:lnTo>
                  <a:pt x="267" y="835"/>
                </a:lnTo>
                <a:lnTo>
                  <a:pt x="267" y="835"/>
                </a:lnTo>
                <a:close/>
                <a:moveTo>
                  <a:pt x="188" y="750"/>
                </a:moveTo>
                <a:lnTo>
                  <a:pt x="188" y="750"/>
                </a:lnTo>
                <a:lnTo>
                  <a:pt x="188" y="750"/>
                </a:lnTo>
                <a:lnTo>
                  <a:pt x="190" y="752"/>
                </a:lnTo>
                <a:lnTo>
                  <a:pt x="192" y="754"/>
                </a:lnTo>
                <a:lnTo>
                  <a:pt x="192" y="754"/>
                </a:lnTo>
                <a:lnTo>
                  <a:pt x="190" y="750"/>
                </a:lnTo>
                <a:lnTo>
                  <a:pt x="190" y="750"/>
                </a:lnTo>
                <a:lnTo>
                  <a:pt x="182" y="743"/>
                </a:lnTo>
                <a:lnTo>
                  <a:pt x="177" y="734"/>
                </a:lnTo>
                <a:lnTo>
                  <a:pt x="166" y="713"/>
                </a:lnTo>
                <a:lnTo>
                  <a:pt x="166" y="713"/>
                </a:lnTo>
                <a:lnTo>
                  <a:pt x="157" y="699"/>
                </a:lnTo>
                <a:lnTo>
                  <a:pt x="149" y="686"/>
                </a:lnTo>
                <a:lnTo>
                  <a:pt x="149" y="686"/>
                </a:lnTo>
                <a:lnTo>
                  <a:pt x="149" y="686"/>
                </a:lnTo>
                <a:lnTo>
                  <a:pt x="151" y="684"/>
                </a:lnTo>
                <a:lnTo>
                  <a:pt x="151" y="684"/>
                </a:lnTo>
                <a:lnTo>
                  <a:pt x="147" y="678"/>
                </a:lnTo>
                <a:lnTo>
                  <a:pt x="146" y="673"/>
                </a:lnTo>
                <a:lnTo>
                  <a:pt x="146" y="673"/>
                </a:lnTo>
                <a:lnTo>
                  <a:pt x="146" y="673"/>
                </a:lnTo>
                <a:lnTo>
                  <a:pt x="146" y="669"/>
                </a:lnTo>
                <a:lnTo>
                  <a:pt x="146" y="669"/>
                </a:lnTo>
                <a:lnTo>
                  <a:pt x="146" y="669"/>
                </a:lnTo>
                <a:lnTo>
                  <a:pt x="147" y="667"/>
                </a:lnTo>
                <a:lnTo>
                  <a:pt x="147" y="667"/>
                </a:lnTo>
                <a:lnTo>
                  <a:pt x="147" y="671"/>
                </a:lnTo>
                <a:lnTo>
                  <a:pt x="147" y="671"/>
                </a:lnTo>
                <a:lnTo>
                  <a:pt x="147" y="671"/>
                </a:lnTo>
                <a:lnTo>
                  <a:pt x="151" y="675"/>
                </a:lnTo>
                <a:lnTo>
                  <a:pt x="151" y="675"/>
                </a:lnTo>
                <a:lnTo>
                  <a:pt x="151" y="678"/>
                </a:lnTo>
                <a:lnTo>
                  <a:pt x="151" y="678"/>
                </a:lnTo>
                <a:lnTo>
                  <a:pt x="153" y="682"/>
                </a:lnTo>
                <a:lnTo>
                  <a:pt x="153" y="682"/>
                </a:lnTo>
                <a:lnTo>
                  <a:pt x="151" y="677"/>
                </a:lnTo>
                <a:lnTo>
                  <a:pt x="151" y="669"/>
                </a:lnTo>
                <a:lnTo>
                  <a:pt x="151" y="669"/>
                </a:lnTo>
                <a:lnTo>
                  <a:pt x="155" y="680"/>
                </a:lnTo>
                <a:lnTo>
                  <a:pt x="155" y="680"/>
                </a:lnTo>
                <a:lnTo>
                  <a:pt x="151" y="671"/>
                </a:lnTo>
                <a:lnTo>
                  <a:pt x="151" y="671"/>
                </a:lnTo>
                <a:lnTo>
                  <a:pt x="149" y="667"/>
                </a:lnTo>
                <a:lnTo>
                  <a:pt x="146" y="666"/>
                </a:lnTo>
                <a:lnTo>
                  <a:pt x="142" y="664"/>
                </a:lnTo>
                <a:lnTo>
                  <a:pt x="140" y="658"/>
                </a:lnTo>
                <a:lnTo>
                  <a:pt x="140" y="658"/>
                </a:lnTo>
                <a:lnTo>
                  <a:pt x="140" y="660"/>
                </a:lnTo>
                <a:lnTo>
                  <a:pt x="140" y="664"/>
                </a:lnTo>
                <a:lnTo>
                  <a:pt x="140" y="664"/>
                </a:lnTo>
                <a:lnTo>
                  <a:pt x="138" y="660"/>
                </a:lnTo>
                <a:lnTo>
                  <a:pt x="136" y="654"/>
                </a:lnTo>
                <a:lnTo>
                  <a:pt x="135" y="649"/>
                </a:lnTo>
                <a:lnTo>
                  <a:pt x="133" y="645"/>
                </a:lnTo>
                <a:lnTo>
                  <a:pt x="133" y="645"/>
                </a:lnTo>
                <a:lnTo>
                  <a:pt x="133" y="643"/>
                </a:lnTo>
                <a:lnTo>
                  <a:pt x="133" y="642"/>
                </a:lnTo>
                <a:lnTo>
                  <a:pt x="133" y="642"/>
                </a:lnTo>
                <a:lnTo>
                  <a:pt x="131" y="636"/>
                </a:lnTo>
                <a:lnTo>
                  <a:pt x="129" y="634"/>
                </a:lnTo>
                <a:lnTo>
                  <a:pt x="129" y="632"/>
                </a:lnTo>
                <a:lnTo>
                  <a:pt x="129" y="632"/>
                </a:lnTo>
                <a:lnTo>
                  <a:pt x="129" y="631"/>
                </a:lnTo>
                <a:lnTo>
                  <a:pt x="127" y="631"/>
                </a:lnTo>
                <a:lnTo>
                  <a:pt x="127" y="631"/>
                </a:lnTo>
                <a:lnTo>
                  <a:pt x="127" y="623"/>
                </a:lnTo>
                <a:lnTo>
                  <a:pt x="125" y="616"/>
                </a:lnTo>
                <a:lnTo>
                  <a:pt x="122" y="608"/>
                </a:lnTo>
                <a:lnTo>
                  <a:pt x="122" y="603"/>
                </a:lnTo>
                <a:lnTo>
                  <a:pt x="122" y="603"/>
                </a:lnTo>
                <a:lnTo>
                  <a:pt x="118" y="592"/>
                </a:lnTo>
                <a:lnTo>
                  <a:pt x="118" y="583"/>
                </a:lnTo>
                <a:lnTo>
                  <a:pt x="118" y="583"/>
                </a:lnTo>
                <a:lnTo>
                  <a:pt x="114" y="577"/>
                </a:lnTo>
                <a:lnTo>
                  <a:pt x="112" y="568"/>
                </a:lnTo>
                <a:lnTo>
                  <a:pt x="114" y="551"/>
                </a:lnTo>
                <a:lnTo>
                  <a:pt x="114" y="551"/>
                </a:lnTo>
                <a:lnTo>
                  <a:pt x="112" y="544"/>
                </a:lnTo>
                <a:lnTo>
                  <a:pt x="112" y="537"/>
                </a:lnTo>
                <a:lnTo>
                  <a:pt x="112" y="537"/>
                </a:lnTo>
                <a:lnTo>
                  <a:pt x="111" y="542"/>
                </a:lnTo>
                <a:lnTo>
                  <a:pt x="111" y="544"/>
                </a:lnTo>
                <a:lnTo>
                  <a:pt x="111" y="544"/>
                </a:lnTo>
                <a:lnTo>
                  <a:pt x="111" y="544"/>
                </a:lnTo>
                <a:lnTo>
                  <a:pt x="109" y="540"/>
                </a:lnTo>
                <a:lnTo>
                  <a:pt x="109" y="533"/>
                </a:lnTo>
                <a:lnTo>
                  <a:pt x="109" y="533"/>
                </a:lnTo>
                <a:lnTo>
                  <a:pt x="109" y="535"/>
                </a:lnTo>
                <a:lnTo>
                  <a:pt x="109" y="535"/>
                </a:lnTo>
                <a:lnTo>
                  <a:pt x="109" y="513"/>
                </a:lnTo>
                <a:lnTo>
                  <a:pt x="109" y="502"/>
                </a:lnTo>
                <a:lnTo>
                  <a:pt x="112" y="493"/>
                </a:lnTo>
                <a:lnTo>
                  <a:pt x="112" y="493"/>
                </a:lnTo>
                <a:lnTo>
                  <a:pt x="112" y="502"/>
                </a:lnTo>
                <a:lnTo>
                  <a:pt x="112" y="502"/>
                </a:lnTo>
                <a:lnTo>
                  <a:pt x="112" y="494"/>
                </a:lnTo>
                <a:lnTo>
                  <a:pt x="112" y="489"/>
                </a:lnTo>
                <a:lnTo>
                  <a:pt x="112" y="487"/>
                </a:lnTo>
                <a:lnTo>
                  <a:pt x="112" y="487"/>
                </a:lnTo>
                <a:lnTo>
                  <a:pt x="112" y="483"/>
                </a:lnTo>
                <a:lnTo>
                  <a:pt x="114" y="482"/>
                </a:lnTo>
                <a:lnTo>
                  <a:pt x="114" y="482"/>
                </a:lnTo>
                <a:lnTo>
                  <a:pt x="114" y="483"/>
                </a:lnTo>
                <a:lnTo>
                  <a:pt x="114" y="485"/>
                </a:lnTo>
                <a:lnTo>
                  <a:pt x="114" y="485"/>
                </a:lnTo>
                <a:lnTo>
                  <a:pt x="116" y="483"/>
                </a:lnTo>
                <a:lnTo>
                  <a:pt x="116" y="483"/>
                </a:lnTo>
                <a:lnTo>
                  <a:pt x="116" y="483"/>
                </a:lnTo>
                <a:lnTo>
                  <a:pt x="116" y="483"/>
                </a:lnTo>
                <a:lnTo>
                  <a:pt x="114" y="500"/>
                </a:lnTo>
                <a:lnTo>
                  <a:pt x="114" y="500"/>
                </a:lnTo>
                <a:lnTo>
                  <a:pt x="116" y="487"/>
                </a:lnTo>
                <a:lnTo>
                  <a:pt x="116" y="487"/>
                </a:lnTo>
                <a:lnTo>
                  <a:pt x="118" y="507"/>
                </a:lnTo>
                <a:lnTo>
                  <a:pt x="116" y="528"/>
                </a:lnTo>
                <a:lnTo>
                  <a:pt x="116" y="528"/>
                </a:lnTo>
                <a:lnTo>
                  <a:pt x="118" y="526"/>
                </a:lnTo>
                <a:lnTo>
                  <a:pt x="118" y="524"/>
                </a:lnTo>
                <a:lnTo>
                  <a:pt x="120" y="520"/>
                </a:lnTo>
                <a:lnTo>
                  <a:pt x="120" y="520"/>
                </a:lnTo>
                <a:lnTo>
                  <a:pt x="120" y="533"/>
                </a:lnTo>
                <a:lnTo>
                  <a:pt x="122" y="544"/>
                </a:lnTo>
                <a:lnTo>
                  <a:pt x="120" y="544"/>
                </a:lnTo>
                <a:lnTo>
                  <a:pt x="120" y="544"/>
                </a:lnTo>
                <a:lnTo>
                  <a:pt x="120" y="544"/>
                </a:lnTo>
                <a:lnTo>
                  <a:pt x="120" y="542"/>
                </a:lnTo>
                <a:lnTo>
                  <a:pt x="120" y="542"/>
                </a:lnTo>
                <a:lnTo>
                  <a:pt x="120" y="544"/>
                </a:lnTo>
                <a:lnTo>
                  <a:pt x="120" y="546"/>
                </a:lnTo>
                <a:lnTo>
                  <a:pt x="122" y="546"/>
                </a:lnTo>
                <a:lnTo>
                  <a:pt x="122" y="546"/>
                </a:lnTo>
                <a:lnTo>
                  <a:pt x="124" y="555"/>
                </a:lnTo>
                <a:lnTo>
                  <a:pt x="124" y="555"/>
                </a:lnTo>
                <a:lnTo>
                  <a:pt x="122" y="553"/>
                </a:lnTo>
                <a:lnTo>
                  <a:pt x="122" y="550"/>
                </a:lnTo>
                <a:lnTo>
                  <a:pt x="122" y="550"/>
                </a:lnTo>
                <a:lnTo>
                  <a:pt x="122" y="553"/>
                </a:lnTo>
                <a:lnTo>
                  <a:pt x="122" y="557"/>
                </a:lnTo>
                <a:lnTo>
                  <a:pt x="124" y="564"/>
                </a:lnTo>
                <a:lnTo>
                  <a:pt x="124" y="564"/>
                </a:lnTo>
                <a:lnTo>
                  <a:pt x="124" y="566"/>
                </a:lnTo>
                <a:lnTo>
                  <a:pt x="124" y="566"/>
                </a:lnTo>
                <a:lnTo>
                  <a:pt x="124" y="566"/>
                </a:lnTo>
                <a:lnTo>
                  <a:pt x="124" y="568"/>
                </a:lnTo>
                <a:lnTo>
                  <a:pt x="124" y="568"/>
                </a:lnTo>
                <a:lnTo>
                  <a:pt x="125" y="581"/>
                </a:lnTo>
                <a:lnTo>
                  <a:pt x="127" y="597"/>
                </a:lnTo>
                <a:lnTo>
                  <a:pt x="127" y="597"/>
                </a:lnTo>
                <a:lnTo>
                  <a:pt x="129" y="599"/>
                </a:lnTo>
                <a:lnTo>
                  <a:pt x="129" y="597"/>
                </a:lnTo>
                <a:lnTo>
                  <a:pt x="129" y="597"/>
                </a:lnTo>
                <a:lnTo>
                  <a:pt x="131" y="603"/>
                </a:lnTo>
                <a:lnTo>
                  <a:pt x="129" y="605"/>
                </a:lnTo>
                <a:lnTo>
                  <a:pt x="129" y="605"/>
                </a:lnTo>
                <a:lnTo>
                  <a:pt x="131" y="607"/>
                </a:lnTo>
                <a:lnTo>
                  <a:pt x="133" y="610"/>
                </a:lnTo>
                <a:lnTo>
                  <a:pt x="133" y="620"/>
                </a:lnTo>
                <a:lnTo>
                  <a:pt x="133" y="620"/>
                </a:lnTo>
                <a:lnTo>
                  <a:pt x="133" y="620"/>
                </a:lnTo>
                <a:lnTo>
                  <a:pt x="133" y="620"/>
                </a:lnTo>
                <a:lnTo>
                  <a:pt x="135" y="618"/>
                </a:lnTo>
                <a:lnTo>
                  <a:pt x="135" y="620"/>
                </a:lnTo>
                <a:lnTo>
                  <a:pt x="135" y="620"/>
                </a:lnTo>
                <a:lnTo>
                  <a:pt x="135" y="621"/>
                </a:lnTo>
                <a:lnTo>
                  <a:pt x="133" y="621"/>
                </a:lnTo>
                <a:lnTo>
                  <a:pt x="133" y="621"/>
                </a:lnTo>
                <a:lnTo>
                  <a:pt x="135" y="623"/>
                </a:lnTo>
                <a:lnTo>
                  <a:pt x="136" y="627"/>
                </a:lnTo>
                <a:lnTo>
                  <a:pt x="136" y="627"/>
                </a:lnTo>
                <a:lnTo>
                  <a:pt x="133" y="629"/>
                </a:lnTo>
                <a:lnTo>
                  <a:pt x="133" y="629"/>
                </a:lnTo>
                <a:lnTo>
                  <a:pt x="133" y="629"/>
                </a:lnTo>
                <a:lnTo>
                  <a:pt x="135" y="629"/>
                </a:lnTo>
                <a:lnTo>
                  <a:pt x="136" y="629"/>
                </a:lnTo>
                <a:lnTo>
                  <a:pt x="136" y="629"/>
                </a:lnTo>
                <a:lnTo>
                  <a:pt x="136" y="632"/>
                </a:lnTo>
                <a:lnTo>
                  <a:pt x="136" y="636"/>
                </a:lnTo>
                <a:lnTo>
                  <a:pt x="136" y="636"/>
                </a:lnTo>
                <a:lnTo>
                  <a:pt x="138" y="634"/>
                </a:lnTo>
                <a:lnTo>
                  <a:pt x="140" y="636"/>
                </a:lnTo>
                <a:lnTo>
                  <a:pt x="140" y="640"/>
                </a:lnTo>
                <a:lnTo>
                  <a:pt x="140" y="642"/>
                </a:lnTo>
                <a:lnTo>
                  <a:pt x="140" y="642"/>
                </a:lnTo>
                <a:lnTo>
                  <a:pt x="140" y="638"/>
                </a:lnTo>
                <a:lnTo>
                  <a:pt x="140" y="636"/>
                </a:lnTo>
                <a:lnTo>
                  <a:pt x="140" y="636"/>
                </a:lnTo>
                <a:lnTo>
                  <a:pt x="138" y="638"/>
                </a:lnTo>
                <a:lnTo>
                  <a:pt x="136" y="636"/>
                </a:lnTo>
                <a:lnTo>
                  <a:pt x="136" y="636"/>
                </a:lnTo>
                <a:lnTo>
                  <a:pt x="138" y="642"/>
                </a:lnTo>
                <a:lnTo>
                  <a:pt x="140" y="647"/>
                </a:lnTo>
                <a:lnTo>
                  <a:pt x="140" y="647"/>
                </a:lnTo>
                <a:lnTo>
                  <a:pt x="142" y="647"/>
                </a:lnTo>
                <a:lnTo>
                  <a:pt x="142" y="647"/>
                </a:lnTo>
                <a:lnTo>
                  <a:pt x="144" y="645"/>
                </a:lnTo>
                <a:lnTo>
                  <a:pt x="144" y="645"/>
                </a:lnTo>
                <a:lnTo>
                  <a:pt x="146" y="654"/>
                </a:lnTo>
                <a:lnTo>
                  <a:pt x="146" y="654"/>
                </a:lnTo>
                <a:lnTo>
                  <a:pt x="144" y="653"/>
                </a:lnTo>
                <a:lnTo>
                  <a:pt x="142" y="649"/>
                </a:lnTo>
                <a:lnTo>
                  <a:pt x="142" y="649"/>
                </a:lnTo>
                <a:lnTo>
                  <a:pt x="142" y="649"/>
                </a:lnTo>
                <a:lnTo>
                  <a:pt x="142" y="651"/>
                </a:lnTo>
                <a:lnTo>
                  <a:pt x="140" y="653"/>
                </a:lnTo>
                <a:lnTo>
                  <a:pt x="140" y="653"/>
                </a:lnTo>
                <a:lnTo>
                  <a:pt x="142" y="653"/>
                </a:lnTo>
                <a:lnTo>
                  <a:pt x="142" y="653"/>
                </a:lnTo>
                <a:lnTo>
                  <a:pt x="142" y="653"/>
                </a:lnTo>
                <a:lnTo>
                  <a:pt x="142" y="653"/>
                </a:lnTo>
                <a:lnTo>
                  <a:pt x="144" y="660"/>
                </a:lnTo>
                <a:lnTo>
                  <a:pt x="144" y="660"/>
                </a:lnTo>
                <a:lnTo>
                  <a:pt x="144" y="660"/>
                </a:lnTo>
                <a:lnTo>
                  <a:pt x="142" y="660"/>
                </a:lnTo>
                <a:lnTo>
                  <a:pt x="142" y="660"/>
                </a:lnTo>
                <a:lnTo>
                  <a:pt x="146" y="664"/>
                </a:lnTo>
                <a:lnTo>
                  <a:pt x="147" y="664"/>
                </a:lnTo>
                <a:lnTo>
                  <a:pt x="147" y="666"/>
                </a:lnTo>
                <a:lnTo>
                  <a:pt x="149" y="667"/>
                </a:lnTo>
                <a:lnTo>
                  <a:pt x="149" y="667"/>
                </a:lnTo>
                <a:lnTo>
                  <a:pt x="149" y="666"/>
                </a:lnTo>
                <a:lnTo>
                  <a:pt x="149" y="666"/>
                </a:lnTo>
                <a:lnTo>
                  <a:pt x="155" y="673"/>
                </a:lnTo>
                <a:lnTo>
                  <a:pt x="157" y="682"/>
                </a:lnTo>
                <a:lnTo>
                  <a:pt x="160" y="689"/>
                </a:lnTo>
                <a:lnTo>
                  <a:pt x="164" y="697"/>
                </a:lnTo>
                <a:lnTo>
                  <a:pt x="164" y="697"/>
                </a:lnTo>
                <a:lnTo>
                  <a:pt x="166" y="699"/>
                </a:lnTo>
                <a:lnTo>
                  <a:pt x="166" y="700"/>
                </a:lnTo>
                <a:lnTo>
                  <a:pt x="166" y="700"/>
                </a:lnTo>
                <a:lnTo>
                  <a:pt x="166" y="702"/>
                </a:lnTo>
                <a:lnTo>
                  <a:pt x="164" y="702"/>
                </a:lnTo>
                <a:lnTo>
                  <a:pt x="160" y="697"/>
                </a:lnTo>
                <a:lnTo>
                  <a:pt x="160" y="697"/>
                </a:lnTo>
                <a:lnTo>
                  <a:pt x="162" y="697"/>
                </a:lnTo>
                <a:lnTo>
                  <a:pt x="162" y="699"/>
                </a:lnTo>
                <a:lnTo>
                  <a:pt x="162" y="699"/>
                </a:lnTo>
                <a:lnTo>
                  <a:pt x="160" y="689"/>
                </a:lnTo>
                <a:lnTo>
                  <a:pt x="158" y="686"/>
                </a:lnTo>
                <a:lnTo>
                  <a:pt x="155" y="680"/>
                </a:lnTo>
                <a:lnTo>
                  <a:pt x="155" y="680"/>
                </a:lnTo>
                <a:lnTo>
                  <a:pt x="162" y="700"/>
                </a:lnTo>
                <a:lnTo>
                  <a:pt x="162" y="700"/>
                </a:lnTo>
                <a:lnTo>
                  <a:pt x="160" y="700"/>
                </a:lnTo>
                <a:lnTo>
                  <a:pt x="160" y="702"/>
                </a:lnTo>
                <a:lnTo>
                  <a:pt x="160" y="702"/>
                </a:lnTo>
                <a:lnTo>
                  <a:pt x="162" y="704"/>
                </a:lnTo>
                <a:lnTo>
                  <a:pt x="162" y="702"/>
                </a:lnTo>
                <a:lnTo>
                  <a:pt x="162" y="702"/>
                </a:lnTo>
                <a:lnTo>
                  <a:pt x="164" y="702"/>
                </a:lnTo>
                <a:lnTo>
                  <a:pt x="164" y="702"/>
                </a:lnTo>
                <a:lnTo>
                  <a:pt x="166" y="708"/>
                </a:lnTo>
                <a:lnTo>
                  <a:pt x="170" y="715"/>
                </a:lnTo>
                <a:lnTo>
                  <a:pt x="170" y="715"/>
                </a:lnTo>
                <a:lnTo>
                  <a:pt x="170" y="715"/>
                </a:lnTo>
                <a:lnTo>
                  <a:pt x="170" y="713"/>
                </a:lnTo>
                <a:lnTo>
                  <a:pt x="170" y="713"/>
                </a:lnTo>
                <a:lnTo>
                  <a:pt x="171" y="715"/>
                </a:lnTo>
                <a:lnTo>
                  <a:pt x="171" y="719"/>
                </a:lnTo>
                <a:lnTo>
                  <a:pt x="171" y="719"/>
                </a:lnTo>
                <a:lnTo>
                  <a:pt x="171" y="717"/>
                </a:lnTo>
                <a:lnTo>
                  <a:pt x="171" y="717"/>
                </a:lnTo>
                <a:lnTo>
                  <a:pt x="173" y="717"/>
                </a:lnTo>
                <a:lnTo>
                  <a:pt x="173" y="721"/>
                </a:lnTo>
                <a:lnTo>
                  <a:pt x="173" y="721"/>
                </a:lnTo>
                <a:lnTo>
                  <a:pt x="173" y="717"/>
                </a:lnTo>
                <a:lnTo>
                  <a:pt x="173" y="717"/>
                </a:lnTo>
                <a:lnTo>
                  <a:pt x="175" y="721"/>
                </a:lnTo>
                <a:lnTo>
                  <a:pt x="177" y="723"/>
                </a:lnTo>
                <a:lnTo>
                  <a:pt x="177" y="723"/>
                </a:lnTo>
                <a:lnTo>
                  <a:pt x="177" y="726"/>
                </a:lnTo>
                <a:lnTo>
                  <a:pt x="181" y="728"/>
                </a:lnTo>
                <a:lnTo>
                  <a:pt x="181" y="728"/>
                </a:lnTo>
                <a:lnTo>
                  <a:pt x="190" y="746"/>
                </a:lnTo>
                <a:lnTo>
                  <a:pt x="201" y="763"/>
                </a:lnTo>
                <a:lnTo>
                  <a:pt x="199" y="765"/>
                </a:lnTo>
                <a:lnTo>
                  <a:pt x="199" y="765"/>
                </a:lnTo>
                <a:lnTo>
                  <a:pt x="210" y="774"/>
                </a:lnTo>
                <a:lnTo>
                  <a:pt x="217" y="785"/>
                </a:lnTo>
                <a:lnTo>
                  <a:pt x="217" y="785"/>
                </a:lnTo>
                <a:lnTo>
                  <a:pt x="214" y="781"/>
                </a:lnTo>
                <a:lnTo>
                  <a:pt x="208" y="776"/>
                </a:lnTo>
                <a:lnTo>
                  <a:pt x="199" y="763"/>
                </a:lnTo>
                <a:lnTo>
                  <a:pt x="199" y="763"/>
                </a:lnTo>
                <a:lnTo>
                  <a:pt x="193" y="756"/>
                </a:lnTo>
                <a:lnTo>
                  <a:pt x="188" y="750"/>
                </a:lnTo>
                <a:lnTo>
                  <a:pt x="188" y="750"/>
                </a:lnTo>
                <a:close/>
                <a:moveTo>
                  <a:pt x="238" y="807"/>
                </a:moveTo>
                <a:lnTo>
                  <a:pt x="238" y="807"/>
                </a:lnTo>
                <a:lnTo>
                  <a:pt x="232" y="803"/>
                </a:lnTo>
                <a:lnTo>
                  <a:pt x="228" y="798"/>
                </a:lnTo>
                <a:lnTo>
                  <a:pt x="217" y="785"/>
                </a:lnTo>
                <a:lnTo>
                  <a:pt x="217" y="785"/>
                </a:lnTo>
                <a:lnTo>
                  <a:pt x="223" y="789"/>
                </a:lnTo>
                <a:lnTo>
                  <a:pt x="228" y="794"/>
                </a:lnTo>
                <a:lnTo>
                  <a:pt x="238" y="807"/>
                </a:lnTo>
                <a:lnTo>
                  <a:pt x="238" y="807"/>
                </a:lnTo>
                <a:close/>
                <a:moveTo>
                  <a:pt x="260" y="721"/>
                </a:moveTo>
                <a:lnTo>
                  <a:pt x="260" y="721"/>
                </a:lnTo>
                <a:lnTo>
                  <a:pt x="256" y="719"/>
                </a:lnTo>
                <a:lnTo>
                  <a:pt x="252" y="713"/>
                </a:lnTo>
                <a:lnTo>
                  <a:pt x="252" y="713"/>
                </a:lnTo>
                <a:lnTo>
                  <a:pt x="256" y="717"/>
                </a:lnTo>
                <a:lnTo>
                  <a:pt x="260" y="721"/>
                </a:lnTo>
                <a:lnTo>
                  <a:pt x="260" y="721"/>
                </a:lnTo>
                <a:close/>
                <a:moveTo>
                  <a:pt x="146" y="675"/>
                </a:moveTo>
                <a:lnTo>
                  <a:pt x="146" y="675"/>
                </a:lnTo>
                <a:lnTo>
                  <a:pt x="144" y="675"/>
                </a:lnTo>
                <a:lnTo>
                  <a:pt x="144" y="673"/>
                </a:lnTo>
                <a:lnTo>
                  <a:pt x="144" y="671"/>
                </a:lnTo>
                <a:lnTo>
                  <a:pt x="146" y="675"/>
                </a:lnTo>
                <a:close/>
                <a:moveTo>
                  <a:pt x="227" y="634"/>
                </a:moveTo>
                <a:lnTo>
                  <a:pt x="227" y="634"/>
                </a:lnTo>
                <a:lnTo>
                  <a:pt x="225" y="631"/>
                </a:lnTo>
                <a:lnTo>
                  <a:pt x="225" y="627"/>
                </a:lnTo>
                <a:lnTo>
                  <a:pt x="225" y="627"/>
                </a:lnTo>
                <a:lnTo>
                  <a:pt x="227" y="631"/>
                </a:lnTo>
                <a:lnTo>
                  <a:pt x="227" y="634"/>
                </a:lnTo>
                <a:lnTo>
                  <a:pt x="227" y="634"/>
                </a:lnTo>
                <a:close/>
                <a:moveTo>
                  <a:pt x="147" y="664"/>
                </a:moveTo>
                <a:lnTo>
                  <a:pt x="147" y="664"/>
                </a:lnTo>
                <a:lnTo>
                  <a:pt x="147" y="662"/>
                </a:lnTo>
                <a:lnTo>
                  <a:pt x="147" y="660"/>
                </a:lnTo>
                <a:lnTo>
                  <a:pt x="149" y="660"/>
                </a:lnTo>
                <a:lnTo>
                  <a:pt x="149" y="660"/>
                </a:lnTo>
                <a:lnTo>
                  <a:pt x="149" y="662"/>
                </a:lnTo>
                <a:lnTo>
                  <a:pt x="149" y="664"/>
                </a:lnTo>
                <a:lnTo>
                  <a:pt x="147" y="664"/>
                </a:lnTo>
                <a:lnTo>
                  <a:pt x="147" y="664"/>
                </a:lnTo>
                <a:close/>
                <a:moveTo>
                  <a:pt x="146" y="660"/>
                </a:moveTo>
                <a:lnTo>
                  <a:pt x="146" y="660"/>
                </a:lnTo>
                <a:lnTo>
                  <a:pt x="146" y="656"/>
                </a:lnTo>
                <a:lnTo>
                  <a:pt x="146" y="656"/>
                </a:lnTo>
                <a:lnTo>
                  <a:pt x="146" y="656"/>
                </a:lnTo>
                <a:lnTo>
                  <a:pt x="147" y="656"/>
                </a:lnTo>
                <a:lnTo>
                  <a:pt x="147" y="656"/>
                </a:lnTo>
                <a:lnTo>
                  <a:pt x="147" y="658"/>
                </a:lnTo>
                <a:lnTo>
                  <a:pt x="146" y="660"/>
                </a:lnTo>
                <a:lnTo>
                  <a:pt x="146" y="660"/>
                </a:lnTo>
                <a:close/>
                <a:moveTo>
                  <a:pt x="217" y="631"/>
                </a:moveTo>
                <a:lnTo>
                  <a:pt x="217" y="631"/>
                </a:lnTo>
                <a:lnTo>
                  <a:pt x="216" y="629"/>
                </a:lnTo>
                <a:lnTo>
                  <a:pt x="216" y="627"/>
                </a:lnTo>
                <a:lnTo>
                  <a:pt x="216" y="627"/>
                </a:lnTo>
                <a:lnTo>
                  <a:pt x="216" y="627"/>
                </a:lnTo>
                <a:lnTo>
                  <a:pt x="217" y="631"/>
                </a:lnTo>
                <a:lnTo>
                  <a:pt x="217" y="631"/>
                </a:lnTo>
                <a:close/>
                <a:moveTo>
                  <a:pt x="216" y="607"/>
                </a:moveTo>
                <a:lnTo>
                  <a:pt x="216" y="607"/>
                </a:lnTo>
                <a:lnTo>
                  <a:pt x="214" y="603"/>
                </a:lnTo>
                <a:lnTo>
                  <a:pt x="214" y="601"/>
                </a:lnTo>
                <a:lnTo>
                  <a:pt x="214" y="601"/>
                </a:lnTo>
                <a:lnTo>
                  <a:pt x="216" y="603"/>
                </a:lnTo>
                <a:lnTo>
                  <a:pt x="216" y="605"/>
                </a:lnTo>
                <a:lnTo>
                  <a:pt x="216" y="607"/>
                </a:lnTo>
                <a:lnTo>
                  <a:pt x="216" y="607"/>
                </a:lnTo>
                <a:close/>
                <a:moveTo>
                  <a:pt x="122" y="632"/>
                </a:moveTo>
                <a:lnTo>
                  <a:pt x="122" y="632"/>
                </a:lnTo>
                <a:lnTo>
                  <a:pt x="120" y="631"/>
                </a:lnTo>
                <a:lnTo>
                  <a:pt x="120" y="625"/>
                </a:lnTo>
                <a:lnTo>
                  <a:pt x="120" y="625"/>
                </a:lnTo>
                <a:lnTo>
                  <a:pt x="122" y="629"/>
                </a:lnTo>
                <a:lnTo>
                  <a:pt x="122" y="632"/>
                </a:lnTo>
                <a:lnTo>
                  <a:pt x="122" y="632"/>
                </a:lnTo>
                <a:close/>
                <a:moveTo>
                  <a:pt x="217" y="601"/>
                </a:moveTo>
                <a:lnTo>
                  <a:pt x="217" y="601"/>
                </a:lnTo>
                <a:lnTo>
                  <a:pt x="217" y="601"/>
                </a:lnTo>
                <a:lnTo>
                  <a:pt x="216" y="599"/>
                </a:lnTo>
                <a:lnTo>
                  <a:pt x="216" y="596"/>
                </a:lnTo>
                <a:lnTo>
                  <a:pt x="216" y="596"/>
                </a:lnTo>
                <a:lnTo>
                  <a:pt x="216" y="594"/>
                </a:lnTo>
                <a:lnTo>
                  <a:pt x="216" y="596"/>
                </a:lnTo>
                <a:lnTo>
                  <a:pt x="216" y="596"/>
                </a:lnTo>
                <a:lnTo>
                  <a:pt x="216" y="594"/>
                </a:lnTo>
                <a:lnTo>
                  <a:pt x="216" y="594"/>
                </a:lnTo>
                <a:lnTo>
                  <a:pt x="217" y="601"/>
                </a:lnTo>
                <a:lnTo>
                  <a:pt x="217" y="601"/>
                </a:lnTo>
                <a:close/>
                <a:moveTo>
                  <a:pt x="37" y="634"/>
                </a:moveTo>
                <a:lnTo>
                  <a:pt x="37" y="634"/>
                </a:lnTo>
                <a:lnTo>
                  <a:pt x="33" y="631"/>
                </a:lnTo>
                <a:lnTo>
                  <a:pt x="33" y="631"/>
                </a:lnTo>
                <a:lnTo>
                  <a:pt x="35" y="629"/>
                </a:lnTo>
                <a:lnTo>
                  <a:pt x="33" y="625"/>
                </a:lnTo>
                <a:lnTo>
                  <a:pt x="33" y="625"/>
                </a:lnTo>
                <a:lnTo>
                  <a:pt x="35" y="629"/>
                </a:lnTo>
                <a:lnTo>
                  <a:pt x="37" y="634"/>
                </a:lnTo>
                <a:lnTo>
                  <a:pt x="37" y="634"/>
                </a:lnTo>
                <a:close/>
                <a:moveTo>
                  <a:pt x="35" y="621"/>
                </a:moveTo>
                <a:lnTo>
                  <a:pt x="35" y="621"/>
                </a:lnTo>
                <a:lnTo>
                  <a:pt x="33" y="614"/>
                </a:lnTo>
                <a:lnTo>
                  <a:pt x="32" y="607"/>
                </a:lnTo>
                <a:lnTo>
                  <a:pt x="32" y="607"/>
                </a:lnTo>
                <a:lnTo>
                  <a:pt x="33" y="612"/>
                </a:lnTo>
                <a:lnTo>
                  <a:pt x="35" y="621"/>
                </a:lnTo>
                <a:lnTo>
                  <a:pt x="35" y="621"/>
                </a:lnTo>
                <a:close/>
                <a:moveTo>
                  <a:pt x="24" y="621"/>
                </a:moveTo>
                <a:lnTo>
                  <a:pt x="24" y="621"/>
                </a:lnTo>
                <a:lnTo>
                  <a:pt x="22" y="616"/>
                </a:lnTo>
                <a:lnTo>
                  <a:pt x="22" y="612"/>
                </a:lnTo>
                <a:lnTo>
                  <a:pt x="22" y="612"/>
                </a:lnTo>
                <a:lnTo>
                  <a:pt x="24" y="612"/>
                </a:lnTo>
                <a:lnTo>
                  <a:pt x="24" y="616"/>
                </a:lnTo>
                <a:lnTo>
                  <a:pt x="24" y="620"/>
                </a:lnTo>
                <a:lnTo>
                  <a:pt x="24" y="621"/>
                </a:lnTo>
                <a:lnTo>
                  <a:pt x="24" y="621"/>
                </a:lnTo>
                <a:close/>
                <a:moveTo>
                  <a:pt x="33" y="618"/>
                </a:moveTo>
                <a:lnTo>
                  <a:pt x="33" y="618"/>
                </a:lnTo>
                <a:lnTo>
                  <a:pt x="32" y="614"/>
                </a:lnTo>
                <a:lnTo>
                  <a:pt x="30" y="610"/>
                </a:lnTo>
                <a:lnTo>
                  <a:pt x="30" y="610"/>
                </a:lnTo>
                <a:lnTo>
                  <a:pt x="32" y="614"/>
                </a:lnTo>
                <a:lnTo>
                  <a:pt x="33" y="618"/>
                </a:lnTo>
                <a:lnTo>
                  <a:pt x="33" y="618"/>
                </a:lnTo>
                <a:close/>
                <a:moveTo>
                  <a:pt x="30" y="597"/>
                </a:moveTo>
                <a:lnTo>
                  <a:pt x="30" y="597"/>
                </a:lnTo>
                <a:lnTo>
                  <a:pt x="28" y="594"/>
                </a:lnTo>
                <a:lnTo>
                  <a:pt x="28" y="588"/>
                </a:lnTo>
                <a:lnTo>
                  <a:pt x="28" y="588"/>
                </a:lnTo>
                <a:lnTo>
                  <a:pt x="28" y="590"/>
                </a:lnTo>
                <a:lnTo>
                  <a:pt x="28" y="594"/>
                </a:lnTo>
                <a:lnTo>
                  <a:pt x="28" y="594"/>
                </a:lnTo>
                <a:lnTo>
                  <a:pt x="30" y="592"/>
                </a:lnTo>
                <a:lnTo>
                  <a:pt x="28" y="588"/>
                </a:lnTo>
                <a:lnTo>
                  <a:pt x="28" y="588"/>
                </a:lnTo>
                <a:lnTo>
                  <a:pt x="30" y="592"/>
                </a:lnTo>
                <a:lnTo>
                  <a:pt x="30" y="597"/>
                </a:lnTo>
                <a:lnTo>
                  <a:pt x="30" y="597"/>
                </a:lnTo>
                <a:close/>
                <a:moveTo>
                  <a:pt x="22" y="557"/>
                </a:moveTo>
                <a:lnTo>
                  <a:pt x="22" y="557"/>
                </a:lnTo>
                <a:lnTo>
                  <a:pt x="22" y="555"/>
                </a:lnTo>
                <a:lnTo>
                  <a:pt x="21" y="551"/>
                </a:lnTo>
                <a:lnTo>
                  <a:pt x="21" y="546"/>
                </a:lnTo>
                <a:lnTo>
                  <a:pt x="21" y="546"/>
                </a:lnTo>
                <a:lnTo>
                  <a:pt x="22" y="551"/>
                </a:lnTo>
                <a:lnTo>
                  <a:pt x="22" y="557"/>
                </a:lnTo>
                <a:lnTo>
                  <a:pt x="22" y="557"/>
                </a:lnTo>
                <a:close/>
                <a:moveTo>
                  <a:pt x="24" y="553"/>
                </a:moveTo>
                <a:lnTo>
                  <a:pt x="24" y="553"/>
                </a:lnTo>
                <a:lnTo>
                  <a:pt x="22" y="548"/>
                </a:lnTo>
                <a:lnTo>
                  <a:pt x="24" y="542"/>
                </a:lnTo>
                <a:lnTo>
                  <a:pt x="24" y="542"/>
                </a:lnTo>
                <a:lnTo>
                  <a:pt x="24" y="544"/>
                </a:lnTo>
                <a:lnTo>
                  <a:pt x="24" y="546"/>
                </a:lnTo>
                <a:lnTo>
                  <a:pt x="24" y="546"/>
                </a:lnTo>
                <a:lnTo>
                  <a:pt x="24" y="546"/>
                </a:lnTo>
                <a:lnTo>
                  <a:pt x="24" y="553"/>
                </a:lnTo>
                <a:lnTo>
                  <a:pt x="24" y="553"/>
                </a:lnTo>
                <a:close/>
                <a:moveTo>
                  <a:pt x="109" y="542"/>
                </a:moveTo>
                <a:lnTo>
                  <a:pt x="109" y="542"/>
                </a:lnTo>
                <a:lnTo>
                  <a:pt x="107" y="531"/>
                </a:lnTo>
                <a:lnTo>
                  <a:pt x="105" y="520"/>
                </a:lnTo>
                <a:lnTo>
                  <a:pt x="105" y="520"/>
                </a:lnTo>
                <a:lnTo>
                  <a:pt x="105" y="522"/>
                </a:lnTo>
                <a:lnTo>
                  <a:pt x="107" y="524"/>
                </a:lnTo>
                <a:lnTo>
                  <a:pt x="107" y="524"/>
                </a:lnTo>
                <a:lnTo>
                  <a:pt x="107" y="524"/>
                </a:lnTo>
                <a:lnTo>
                  <a:pt x="109" y="542"/>
                </a:lnTo>
                <a:lnTo>
                  <a:pt x="109" y="542"/>
                </a:lnTo>
                <a:close/>
                <a:moveTo>
                  <a:pt x="22" y="544"/>
                </a:moveTo>
                <a:lnTo>
                  <a:pt x="22" y="544"/>
                </a:lnTo>
                <a:lnTo>
                  <a:pt x="21" y="537"/>
                </a:lnTo>
                <a:lnTo>
                  <a:pt x="21" y="531"/>
                </a:lnTo>
                <a:lnTo>
                  <a:pt x="21" y="528"/>
                </a:lnTo>
                <a:lnTo>
                  <a:pt x="21" y="528"/>
                </a:lnTo>
                <a:lnTo>
                  <a:pt x="21" y="537"/>
                </a:lnTo>
                <a:lnTo>
                  <a:pt x="22" y="544"/>
                </a:lnTo>
                <a:lnTo>
                  <a:pt x="22" y="544"/>
                </a:lnTo>
                <a:close/>
                <a:moveTo>
                  <a:pt x="24" y="539"/>
                </a:moveTo>
                <a:lnTo>
                  <a:pt x="24" y="539"/>
                </a:lnTo>
                <a:lnTo>
                  <a:pt x="24" y="535"/>
                </a:lnTo>
                <a:lnTo>
                  <a:pt x="24" y="531"/>
                </a:lnTo>
                <a:lnTo>
                  <a:pt x="24" y="531"/>
                </a:lnTo>
                <a:lnTo>
                  <a:pt x="24" y="533"/>
                </a:lnTo>
                <a:lnTo>
                  <a:pt x="24" y="539"/>
                </a:lnTo>
                <a:lnTo>
                  <a:pt x="24" y="539"/>
                </a:lnTo>
                <a:close/>
                <a:moveTo>
                  <a:pt x="22" y="531"/>
                </a:moveTo>
                <a:lnTo>
                  <a:pt x="22" y="531"/>
                </a:lnTo>
                <a:lnTo>
                  <a:pt x="22" y="524"/>
                </a:lnTo>
                <a:lnTo>
                  <a:pt x="22" y="518"/>
                </a:lnTo>
                <a:lnTo>
                  <a:pt x="22" y="515"/>
                </a:lnTo>
                <a:lnTo>
                  <a:pt x="22" y="515"/>
                </a:lnTo>
                <a:lnTo>
                  <a:pt x="24" y="517"/>
                </a:lnTo>
                <a:lnTo>
                  <a:pt x="24" y="520"/>
                </a:lnTo>
                <a:lnTo>
                  <a:pt x="24" y="522"/>
                </a:lnTo>
                <a:lnTo>
                  <a:pt x="24" y="522"/>
                </a:lnTo>
                <a:lnTo>
                  <a:pt x="24" y="524"/>
                </a:lnTo>
                <a:lnTo>
                  <a:pt x="24" y="524"/>
                </a:lnTo>
                <a:lnTo>
                  <a:pt x="24" y="524"/>
                </a:lnTo>
                <a:lnTo>
                  <a:pt x="24" y="524"/>
                </a:lnTo>
                <a:lnTo>
                  <a:pt x="24" y="526"/>
                </a:lnTo>
                <a:lnTo>
                  <a:pt x="24" y="526"/>
                </a:lnTo>
                <a:lnTo>
                  <a:pt x="24" y="531"/>
                </a:lnTo>
                <a:lnTo>
                  <a:pt x="24" y="531"/>
                </a:lnTo>
                <a:lnTo>
                  <a:pt x="24" y="529"/>
                </a:lnTo>
                <a:lnTo>
                  <a:pt x="22" y="531"/>
                </a:lnTo>
                <a:lnTo>
                  <a:pt x="22" y="531"/>
                </a:lnTo>
                <a:close/>
                <a:moveTo>
                  <a:pt x="204" y="507"/>
                </a:moveTo>
                <a:lnTo>
                  <a:pt x="204" y="507"/>
                </a:lnTo>
                <a:lnTo>
                  <a:pt x="203" y="507"/>
                </a:lnTo>
                <a:lnTo>
                  <a:pt x="203" y="505"/>
                </a:lnTo>
                <a:lnTo>
                  <a:pt x="204" y="502"/>
                </a:lnTo>
                <a:lnTo>
                  <a:pt x="204" y="502"/>
                </a:lnTo>
                <a:lnTo>
                  <a:pt x="204" y="504"/>
                </a:lnTo>
                <a:lnTo>
                  <a:pt x="204" y="504"/>
                </a:lnTo>
                <a:lnTo>
                  <a:pt x="204" y="507"/>
                </a:lnTo>
                <a:lnTo>
                  <a:pt x="204" y="507"/>
                </a:lnTo>
                <a:close/>
                <a:moveTo>
                  <a:pt x="24" y="502"/>
                </a:moveTo>
                <a:lnTo>
                  <a:pt x="24" y="502"/>
                </a:lnTo>
                <a:lnTo>
                  <a:pt x="24" y="485"/>
                </a:lnTo>
                <a:lnTo>
                  <a:pt x="26" y="465"/>
                </a:lnTo>
                <a:lnTo>
                  <a:pt x="26" y="465"/>
                </a:lnTo>
                <a:lnTo>
                  <a:pt x="24" y="467"/>
                </a:lnTo>
                <a:lnTo>
                  <a:pt x="24" y="469"/>
                </a:lnTo>
                <a:lnTo>
                  <a:pt x="24" y="472"/>
                </a:lnTo>
                <a:lnTo>
                  <a:pt x="24" y="472"/>
                </a:lnTo>
                <a:lnTo>
                  <a:pt x="22" y="469"/>
                </a:lnTo>
                <a:lnTo>
                  <a:pt x="24" y="461"/>
                </a:lnTo>
                <a:lnTo>
                  <a:pt x="24" y="461"/>
                </a:lnTo>
                <a:lnTo>
                  <a:pt x="24" y="461"/>
                </a:lnTo>
                <a:lnTo>
                  <a:pt x="26" y="461"/>
                </a:lnTo>
                <a:lnTo>
                  <a:pt x="26" y="463"/>
                </a:lnTo>
                <a:lnTo>
                  <a:pt x="28" y="463"/>
                </a:lnTo>
                <a:lnTo>
                  <a:pt x="28" y="463"/>
                </a:lnTo>
                <a:lnTo>
                  <a:pt x="26" y="482"/>
                </a:lnTo>
                <a:lnTo>
                  <a:pt x="24" y="502"/>
                </a:lnTo>
                <a:lnTo>
                  <a:pt x="24" y="502"/>
                </a:lnTo>
                <a:close/>
                <a:moveTo>
                  <a:pt x="116" y="482"/>
                </a:moveTo>
                <a:lnTo>
                  <a:pt x="116" y="482"/>
                </a:lnTo>
                <a:lnTo>
                  <a:pt x="114" y="482"/>
                </a:lnTo>
                <a:lnTo>
                  <a:pt x="114" y="478"/>
                </a:lnTo>
                <a:lnTo>
                  <a:pt x="116" y="471"/>
                </a:lnTo>
                <a:lnTo>
                  <a:pt x="116" y="471"/>
                </a:lnTo>
                <a:lnTo>
                  <a:pt x="116" y="472"/>
                </a:lnTo>
                <a:lnTo>
                  <a:pt x="116" y="476"/>
                </a:lnTo>
                <a:lnTo>
                  <a:pt x="116" y="482"/>
                </a:lnTo>
                <a:lnTo>
                  <a:pt x="116" y="482"/>
                </a:lnTo>
                <a:close/>
                <a:moveTo>
                  <a:pt x="114" y="469"/>
                </a:moveTo>
                <a:lnTo>
                  <a:pt x="114" y="469"/>
                </a:lnTo>
                <a:lnTo>
                  <a:pt x="112" y="467"/>
                </a:lnTo>
                <a:lnTo>
                  <a:pt x="114" y="461"/>
                </a:lnTo>
                <a:lnTo>
                  <a:pt x="114" y="459"/>
                </a:lnTo>
                <a:lnTo>
                  <a:pt x="114" y="465"/>
                </a:lnTo>
                <a:lnTo>
                  <a:pt x="114" y="465"/>
                </a:lnTo>
                <a:lnTo>
                  <a:pt x="114" y="469"/>
                </a:lnTo>
                <a:lnTo>
                  <a:pt x="114" y="469"/>
                </a:lnTo>
                <a:close/>
                <a:moveTo>
                  <a:pt x="26" y="447"/>
                </a:moveTo>
                <a:lnTo>
                  <a:pt x="26" y="447"/>
                </a:lnTo>
                <a:lnTo>
                  <a:pt x="26" y="445"/>
                </a:lnTo>
                <a:lnTo>
                  <a:pt x="26" y="443"/>
                </a:lnTo>
                <a:lnTo>
                  <a:pt x="28" y="437"/>
                </a:lnTo>
                <a:lnTo>
                  <a:pt x="28" y="437"/>
                </a:lnTo>
                <a:lnTo>
                  <a:pt x="28" y="441"/>
                </a:lnTo>
                <a:lnTo>
                  <a:pt x="26" y="447"/>
                </a:lnTo>
                <a:lnTo>
                  <a:pt x="26" y="447"/>
                </a:lnTo>
                <a:close/>
                <a:moveTo>
                  <a:pt x="30" y="437"/>
                </a:moveTo>
                <a:lnTo>
                  <a:pt x="30" y="437"/>
                </a:lnTo>
                <a:lnTo>
                  <a:pt x="28" y="434"/>
                </a:lnTo>
                <a:lnTo>
                  <a:pt x="28" y="430"/>
                </a:lnTo>
                <a:lnTo>
                  <a:pt x="28" y="430"/>
                </a:lnTo>
                <a:lnTo>
                  <a:pt x="30" y="432"/>
                </a:lnTo>
                <a:lnTo>
                  <a:pt x="30" y="437"/>
                </a:lnTo>
                <a:close/>
                <a:moveTo>
                  <a:pt x="30" y="406"/>
                </a:moveTo>
                <a:lnTo>
                  <a:pt x="30" y="406"/>
                </a:lnTo>
                <a:lnTo>
                  <a:pt x="30" y="404"/>
                </a:lnTo>
                <a:lnTo>
                  <a:pt x="32" y="402"/>
                </a:lnTo>
                <a:lnTo>
                  <a:pt x="32" y="402"/>
                </a:lnTo>
                <a:lnTo>
                  <a:pt x="30" y="401"/>
                </a:lnTo>
                <a:lnTo>
                  <a:pt x="30" y="401"/>
                </a:lnTo>
                <a:lnTo>
                  <a:pt x="32" y="399"/>
                </a:lnTo>
                <a:lnTo>
                  <a:pt x="33" y="399"/>
                </a:lnTo>
                <a:lnTo>
                  <a:pt x="33" y="399"/>
                </a:lnTo>
                <a:lnTo>
                  <a:pt x="30" y="406"/>
                </a:lnTo>
                <a:lnTo>
                  <a:pt x="30" y="406"/>
                </a:lnTo>
                <a:close/>
                <a:moveTo>
                  <a:pt x="33" y="395"/>
                </a:moveTo>
                <a:lnTo>
                  <a:pt x="33" y="395"/>
                </a:lnTo>
                <a:lnTo>
                  <a:pt x="33" y="393"/>
                </a:lnTo>
                <a:lnTo>
                  <a:pt x="33" y="395"/>
                </a:lnTo>
                <a:lnTo>
                  <a:pt x="33" y="395"/>
                </a:lnTo>
                <a:lnTo>
                  <a:pt x="33" y="391"/>
                </a:lnTo>
                <a:lnTo>
                  <a:pt x="33" y="388"/>
                </a:lnTo>
                <a:lnTo>
                  <a:pt x="33" y="388"/>
                </a:lnTo>
                <a:lnTo>
                  <a:pt x="35" y="391"/>
                </a:lnTo>
                <a:lnTo>
                  <a:pt x="33" y="395"/>
                </a:lnTo>
                <a:lnTo>
                  <a:pt x="33" y="395"/>
                </a:lnTo>
                <a:close/>
                <a:moveTo>
                  <a:pt x="39" y="366"/>
                </a:moveTo>
                <a:lnTo>
                  <a:pt x="39" y="366"/>
                </a:lnTo>
                <a:lnTo>
                  <a:pt x="39" y="362"/>
                </a:lnTo>
                <a:lnTo>
                  <a:pt x="41" y="356"/>
                </a:lnTo>
                <a:lnTo>
                  <a:pt x="41" y="356"/>
                </a:lnTo>
                <a:lnTo>
                  <a:pt x="41" y="356"/>
                </a:lnTo>
                <a:lnTo>
                  <a:pt x="41" y="360"/>
                </a:lnTo>
                <a:lnTo>
                  <a:pt x="39" y="366"/>
                </a:lnTo>
                <a:lnTo>
                  <a:pt x="39" y="366"/>
                </a:lnTo>
                <a:close/>
                <a:moveTo>
                  <a:pt x="24" y="356"/>
                </a:moveTo>
                <a:lnTo>
                  <a:pt x="24" y="356"/>
                </a:lnTo>
                <a:lnTo>
                  <a:pt x="28" y="351"/>
                </a:lnTo>
                <a:lnTo>
                  <a:pt x="30" y="349"/>
                </a:lnTo>
                <a:lnTo>
                  <a:pt x="32" y="349"/>
                </a:lnTo>
                <a:lnTo>
                  <a:pt x="32" y="349"/>
                </a:lnTo>
                <a:lnTo>
                  <a:pt x="28" y="355"/>
                </a:lnTo>
                <a:lnTo>
                  <a:pt x="24" y="356"/>
                </a:lnTo>
                <a:lnTo>
                  <a:pt x="24" y="356"/>
                </a:lnTo>
                <a:close/>
                <a:moveTo>
                  <a:pt x="39" y="358"/>
                </a:moveTo>
                <a:lnTo>
                  <a:pt x="39" y="358"/>
                </a:lnTo>
                <a:lnTo>
                  <a:pt x="39" y="355"/>
                </a:lnTo>
                <a:lnTo>
                  <a:pt x="39" y="355"/>
                </a:lnTo>
                <a:lnTo>
                  <a:pt x="37" y="356"/>
                </a:lnTo>
                <a:lnTo>
                  <a:pt x="37" y="356"/>
                </a:lnTo>
                <a:lnTo>
                  <a:pt x="37" y="355"/>
                </a:lnTo>
                <a:lnTo>
                  <a:pt x="37" y="351"/>
                </a:lnTo>
                <a:lnTo>
                  <a:pt x="41" y="345"/>
                </a:lnTo>
                <a:lnTo>
                  <a:pt x="41" y="345"/>
                </a:lnTo>
                <a:lnTo>
                  <a:pt x="41" y="351"/>
                </a:lnTo>
                <a:lnTo>
                  <a:pt x="39" y="358"/>
                </a:lnTo>
                <a:lnTo>
                  <a:pt x="39" y="358"/>
                </a:lnTo>
                <a:close/>
                <a:moveTo>
                  <a:pt x="225" y="412"/>
                </a:moveTo>
                <a:lnTo>
                  <a:pt x="225" y="412"/>
                </a:lnTo>
                <a:lnTo>
                  <a:pt x="225" y="412"/>
                </a:lnTo>
                <a:lnTo>
                  <a:pt x="223" y="412"/>
                </a:lnTo>
                <a:lnTo>
                  <a:pt x="223" y="412"/>
                </a:lnTo>
                <a:lnTo>
                  <a:pt x="228" y="401"/>
                </a:lnTo>
                <a:lnTo>
                  <a:pt x="228" y="401"/>
                </a:lnTo>
                <a:lnTo>
                  <a:pt x="227" y="406"/>
                </a:lnTo>
                <a:lnTo>
                  <a:pt x="225" y="412"/>
                </a:lnTo>
                <a:lnTo>
                  <a:pt x="225" y="412"/>
                </a:lnTo>
                <a:close/>
                <a:moveTo>
                  <a:pt x="32" y="347"/>
                </a:moveTo>
                <a:lnTo>
                  <a:pt x="32" y="347"/>
                </a:lnTo>
                <a:lnTo>
                  <a:pt x="32" y="345"/>
                </a:lnTo>
                <a:lnTo>
                  <a:pt x="32" y="342"/>
                </a:lnTo>
                <a:lnTo>
                  <a:pt x="33" y="340"/>
                </a:lnTo>
                <a:lnTo>
                  <a:pt x="35" y="338"/>
                </a:lnTo>
                <a:lnTo>
                  <a:pt x="35" y="338"/>
                </a:lnTo>
                <a:lnTo>
                  <a:pt x="33" y="344"/>
                </a:lnTo>
                <a:lnTo>
                  <a:pt x="32" y="347"/>
                </a:lnTo>
                <a:lnTo>
                  <a:pt x="32" y="347"/>
                </a:lnTo>
                <a:close/>
                <a:moveTo>
                  <a:pt x="43" y="347"/>
                </a:moveTo>
                <a:lnTo>
                  <a:pt x="43" y="347"/>
                </a:lnTo>
                <a:lnTo>
                  <a:pt x="43" y="344"/>
                </a:lnTo>
                <a:lnTo>
                  <a:pt x="46" y="338"/>
                </a:lnTo>
                <a:lnTo>
                  <a:pt x="46" y="338"/>
                </a:lnTo>
                <a:lnTo>
                  <a:pt x="43" y="347"/>
                </a:lnTo>
                <a:lnTo>
                  <a:pt x="43" y="347"/>
                </a:lnTo>
                <a:close/>
                <a:moveTo>
                  <a:pt x="230" y="401"/>
                </a:moveTo>
                <a:lnTo>
                  <a:pt x="230" y="401"/>
                </a:lnTo>
                <a:lnTo>
                  <a:pt x="228" y="399"/>
                </a:lnTo>
                <a:lnTo>
                  <a:pt x="228" y="397"/>
                </a:lnTo>
                <a:lnTo>
                  <a:pt x="230" y="395"/>
                </a:lnTo>
                <a:lnTo>
                  <a:pt x="230" y="395"/>
                </a:lnTo>
                <a:lnTo>
                  <a:pt x="230" y="397"/>
                </a:lnTo>
                <a:lnTo>
                  <a:pt x="230" y="401"/>
                </a:lnTo>
                <a:lnTo>
                  <a:pt x="230" y="401"/>
                </a:lnTo>
                <a:close/>
                <a:moveTo>
                  <a:pt x="46" y="327"/>
                </a:moveTo>
                <a:lnTo>
                  <a:pt x="46" y="327"/>
                </a:lnTo>
                <a:lnTo>
                  <a:pt x="46" y="325"/>
                </a:lnTo>
                <a:lnTo>
                  <a:pt x="48" y="322"/>
                </a:lnTo>
                <a:lnTo>
                  <a:pt x="48" y="322"/>
                </a:lnTo>
                <a:lnTo>
                  <a:pt x="46" y="327"/>
                </a:lnTo>
                <a:lnTo>
                  <a:pt x="46" y="327"/>
                </a:lnTo>
                <a:close/>
                <a:moveTo>
                  <a:pt x="52" y="303"/>
                </a:moveTo>
                <a:lnTo>
                  <a:pt x="52" y="303"/>
                </a:lnTo>
                <a:lnTo>
                  <a:pt x="57" y="292"/>
                </a:lnTo>
                <a:lnTo>
                  <a:pt x="61" y="283"/>
                </a:lnTo>
                <a:lnTo>
                  <a:pt x="61" y="283"/>
                </a:lnTo>
                <a:lnTo>
                  <a:pt x="63" y="285"/>
                </a:lnTo>
                <a:lnTo>
                  <a:pt x="63" y="285"/>
                </a:lnTo>
                <a:lnTo>
                  <a:pt x="63" y="285"/>
                </a:lnTo>
                <a:lnTo>
                  <a:pt x="61" y="290"/>
                </a:lnTo>
                <a:lnTo>
                  <a:pt x="59" y="292"/>
                </a:lnTo>
                <a:lnTo>
                  <a:pt x="57" y="292"/>
                </a:lnTo>
                <a:lnTo>
                  <a:pt x="57" y="292"/>
                </a:lnTo>
                <a:lnTo>
                  <a:pt x="55" y="296"/>
                </a:lnTo>
                <a:lnTo>
                  <a:pt x="52" y="303"/>
                </a:lnTo>
                <a:lnTo>
                  <a:pt x="52" y="303"/>
                </a:lnTo>
                <a:close/>
                <a:moveTo>
                  <a:pt x="54" y="301"/>
                </a:moveTo>
                <a:lnTo>
                  <a:pt x="54" y="301"/>
                </a:lnTo>
                <a:lnTo>
                  <a:pt x="55" y="299"/>
                </a:lnTo>
                <a:lnTo>
                  <a:pt x="55" y="301"/>
                </a:lnTo>
                <a:lnTo>
                  <a:pt x="54" y="305"/>
                </a:lnTo>
                <a:lnTo>
                  <a:pt x="54" y="305"/>
                </a:lnTo>
                <a:lnTo>
                  <a:pt x="54" y="305"/>
                </a:lnTo>
                <a:lnTo>
                  <a:pt x="52" y="307"/>
                </a:lnTo>
                <a:lnTo>
                  <a:pt x="52" y="309"/>
                </a:lnTo>
                <a:lnTo>
                  <a:pt x="50" y="310"/>
                </a:lnTo>
                <a:lnTo>
                  <a:pt x="50" y="310"/>
                </a:lnTo>
                <a:lnTo>
                  <a:pt x="54" y="301"/>
                </a:lnTo>
                <a:lnTo>
                  <a:pt x="54" y="301"/>
                </a:lnTo>
                <a:close/>
                <a:moveTo>
                  <a:pt x="52" y="285"/>
                </a:moveTo>
                <a:lnTo>
                  <a:pt x="52" y="285"/>
                </a:lnTo>
                <a:lnTo>
                  <a:pt x="54" y="281"/>
                </a:lnTo>
                <a:lnTo>
                  <a:pt x="57" y="277"/>
                </a:lnTo>
                <a:lnTo>
                  <a:pt x="57" y="277"/>
                </a:lnTo>
                <a:lnTo>
                  <a:pt x="55" y="281"/>
                </a:lnTo>
                <a:lnTo>
                  <a:pt x="52" y="285"/>
                </a:lnTo>
                <a:lnTo>
                  <a:pt x="52" y="285"/>
                </a:lnTo>
                <a:close/>
                <a:moveTo>
                  <a:pt x="271" y="336"/>
                </a:moveTo>
                <a:lnTo>
                  <a:pt x="271" y="336"/>
                </a:lnTo>
                <a:lnTo>
                  <a:pt x="271" y="334"/>
                </a:lnTo>
                <a:lnTo>
                  <a:pt x="271" y="334"/>
                </a:lnTo>
                <a:lnTo>
                  <a:pt x="274" y="331"/>
                </a:lnTo>
                <a:lnTo>
                  <a:pt x="274" y="331"/>
                </a:lnTo>
                <a:lnTo>
                  <a:pt x="274" y="333"/>
                </a:lnTo>
                <a:lnTo>
                  <a:pt x="271" y="336"/>
                </a:lnTo>
                <a:lnTo>
                  <a:pt x="271" y="336"/>
                </a:lnTo>
                <a:close/>
                <a:moveTo>
                  <a:pt x="109" y="211"/>
                </a:moveTo>
                <a:lnTo>
                  <a:pt x="109" y="211"/>
                </a:lnTo>
                <a:lnTo>
                  <a:pt x="111" y="206"/>
                </a:lnTo>
                <a:lnTo>
                  <a:pt x="112" y="204"/>
                </a:lnTo>
                <a:lnTo>
                  <a:pt x="112" y="202"/>
                </a:lnTo>
                <a:lnTo>
                  <a:pt x="112" y="202"/>
                </a:lnTo>
                <a:lnTo>
                  <a:pt x="118" y="196"/>
                </a:lnTo>
                <a:lnTo>
                  <a:pt x="122" y="191"/>
                </a:lnTo>
                <a:lnTo>
                  <a:pt x="124" y="191"/>
                </a:lnTo>
                <a:lnTo>
                  <a:pt x="124" y="191"/>
                </a:lnTo>
                <a:lnTo>
                  <a:pt x="109" y="211"/>
                </a:lnTo>
                <a:lnTo>
                  <a:pt x="109" y="211"/>
                </a:lnTo>
                <a:close/>
                <a:moveTo>
                  <a:pt x="280" y="325"/>
                </a:moveTo>
                <a:lnTo>
                  <a:pt x="280" y="325"/>
                </a:lnTo>
                <a:lnTo>
                  <a:pt x="284" y="322"/>
                </a:lnTo>
                <a:lnTo>
                  <a:pt x="284" y="322"/>
                </a:lnTo>
                <a:lnTo>
                  <a:pt x="282" y="325"/>
                </a:lnTo>
                <a:lnTo>
                  <a:pt x="280" y="325"/>
                </a:lnTo>
                <a:lnTo>
                  <a:pt x="280" y="325"/>
                </a:lnTo>
                <a:lnTo>
                  <a:pt x="280" y="325"/>
                </a:lnTo>
                <a:close/>
                <a:moveTo>
                  <a:pt x="124" y="191"/>
                </a:moveTo>
                <a:lnTo>
                  <a:pt x="124" y="191"/>
                </a:lnTo>
                <a:lnTo>
                  <a:pt x="125" y="185"/>
                </a:lnTo>
                <a:lnTo>
                  <a:pt x="129" y="182"/>
                </a:lnTo>
                <a:lnTo>
                  <a:pt x="136" y="174"/>
                </a:lnTo>
                <a:lnTo>
                  <a:pt x="136" y="174"/>
                </a:lnTo>
                <a:lnTo>
                  <a:pt x="140" y="167"/>
                </a:lnTo>
                <a:lnTo>
                  <a:pt x="147" y="160"/>
                </a:lnTo>
                <a:lnTo>
                  <a:pt x="147" y="160"/>
                </a:lnTo>
                <a:lnTo>
                  <a:pt x="142" y="165"/>
                </a:lnTo>
                <a:lnTo>
                  <a:pt x="140" y="169"/>
                </a:lnTo>
                <a:lnTo>
                  <a:pt x="140" y="173"/>
                </a:lnTo>
                <a:lnTo>
                  <a:pt x="140" y="173"/>
                </a:lnTo>
                <a:lnTo>
                  <a:pt x="124" y="191"/>
                </a:lnTo>
                <a:lnTo>
                  <a:pt x="124" y="191"/>
                </a:lnTo>
                <a:close/>
                <a:moveTo>
                  <a:pt x="129" y="191"/>
                </a:moveTo>
                <a:lnTo>
                  <a:pt x="129" y="191"/>
                </a:lnTo>
                <a:lnTo>
                  <a:pt x="131" y="187"/>
                </a:lnTo>
                <a:lnTo>
                  <a:pt x="135" y="185"/>
                </a:lnTo>
                <a:lnTo>
                  <a:pt x="135" y="185"/>
                </a:lnTo>
                <a:lnTo>
                  <a:pt x="135" y="187"/>
                </a:lnTo>
                <a:lnTo>
                  <a:pt x="131" y="191"/>
                </a:lnTo>
                <a:lnTo>
                  <a:pt x="131" y="191"/>
                </a:lnTo>
                <a:lnTo>
                  <a:pt x="131" y="191"/>
                </a:lnTo>
                <a:lnTo>
                  <a:pt x="129" y="191"/>
                </a:lnTo>
                <a:lnTo>
                  <a:pt x="129" y="191"/>
                </a:lnTo>
                <a:close/>
                <a:moveTo>
                  <a:pt x="138" y="184"/>
                </a:moveTo>
                <a:lnTo>
                  <a:pt x="138" y="184"/>
                </a:lnTo>
                <a:lnTo>
                  <a:pt x="140" y="180"/>
                </a:lnTo>
                <a:lnTo>
                  <a:pt x="144" y="176"/>
                </a:lnTo>
                <a:lnTo>
                  <a:pt x="144" y="176"/>
                </a:lnTo>
                <a:lnTo>
                  <a:pt x="146" y="176"/>
                </a:lnTo>
                <a:lnTo>
                  <a:pt x="146" y="176"/>
                </a:lnTo>
                <a:lnTo>
                  <a:pt x="138" y="184"/>
                </a:lnTo>
                <a:lnTo>
                  <a:pt x="138" y="184"/>
                </a:lnTo>
                <a:close/>
                <a:moveTo>
                  <a:pt x="304" y="312"/>
                </a:moveTo>
                <a:lnTo>
                  <a:pt x="304" y="312"/>
                </a:lnTo>
                <a:lnTo>
                  <a:pt x="307" y="309"/>
                </a:lnTo>
                <a:lnTo>
                  <a:pt x="307" y="309"/>
                </a:lnTo>
                <a:lnTo>
                  <a:pt x="306" y="310"/>
                </a:lnTo>
                <a:lnTo>
                  <a:pt x="304" y="312"/>
                </a:lnTo>
                <a:lnTo>
                  <a:pt x="304" y="312"/>
                </a:lnTo>
                <a:close/>
                <a:moveTo>
                  <a:pt x="136" y="167"/>
                </a:moveTo>
                <a:lnTo>
                  <a:pt x="136" y="167"/>
                </a:lnTo>
                <a:lnTo>
                  <a:pt x="138" y="163"/>
                </a:lnTo>
                <a:lnTo>
                  <a:pt x="142" y="160"/>
                </a:lnTo>
                <a:lnTo>
                  <a:pt x="142" y="160"/>
                </a:lnTo>
                <a:lnTo>
                  <a:pt x="142" y="161"/>
                </a:lnTo>
                <a:lnTo>
                  <a:pt x="142" y="161"/>
                </a:lnTo>
                <a:lnTo>
                  <a:pt x="146" y="158"/>
                </a:lnTo>
                <a:lnTo>
                  <a:pt x="146" y="158"/>
                </a:lnTo>
                <a:lnTo>
                  <a:pt x="144" y="160"/>
                </a:lnTo>
                <a:lnTo>
                  <a:pt x="142" y="161"/>
                </a:lnTo>
                <a:lnTo>
                  <a:pt x="136" y="167"/>
                </a:lnTo>
                <a:lnTo>
                  <a:pt x="136" y="167"/>
                </a:lnTo>
                <a:close/>
                <a:moveTo>
                  <a:pt x="146" y="165"/>
                </a:moveTo>
                <a:lnTo>
                  <a:pt x="146" y="165"/>
                </a:lnTo>
                <a:lnTo>
                  <a:pt x="149" y="160"/>
                </a:lnTo>
                <a:lnTo>
                  <a:pt x="149" y="160"/>
                </a:lnTo>
                <a:lnTo>
                  <a:pt x="149" y="163"/>
                </a:lnTo>
                <a:lnTo>
                  <a:pt x="146" y="165"/>
                </a:lnTo>
                <a:lnTo>
                  <a:pt x="146" y="165"/>
                </a:lnTo>
                <a:close/>
                <a:moveTo>
                  <a:pt x="309" y="309"/>
                </a:moveTo>
                <a:lnTo>
                  <a:pt x="309" y="309"/>
                </a:lnTo>
                <a:lnTo>
                  <a:pt x="311" y="305"/>
                </a:lnTo>
                <a:lnTo>
                  <a:pt x="311" y="305"/>
                </a:lnTo>
                <a:lnTo>
                  <a:pt x="311" y="307"/>
                </a:lnTo>
                <a:lnTo>
                  <a:pt x="309" y="309"/>
                </a:lnTo>
                <a:lnTo>
                  <a:pt x="309" y="309"/>
                </a:lnTo>
                <a:close/>
                <a:moveTo>
                  <a:pt x="306" y="303"/>
                </a:moveTo>
                <a:lnTo>
                  <a:pt x="306" y="303"/>
                </a:lnTo>
                <a:lnTo>
                  <a:pt x="306" y="301"/>
                </a:lnTo>
                <a:lnTo>
                  <a:pt x="309" y="301"/>
                </a:lnTo>
                <a:lnTo>
                  <a:pt x="309" y="301"/>
                </a:lnTo>
                <a:lnTo>
                  <a:pt x="307" y="303"/>
                </a:lnTo>
                <a:lnTo>
                  <a:pt x="306" y="303"/>
                </a:lnTo>
                <a:lnTo>
                  <a:pt x="306" y="303"/>
                </a:lnTo>
                <a:close/>
                <a:moveTo>
                  <a:pt x="309" y="298"/>
                </a:moveTo>
                <a:lnTo>
                  <a:pt x="309" y="298"/>
                </a:lnTo>
                <a:lnTo>
                  <a:pt x="309" y="296"/>
                </a:lnTo>
                <a:lnTo>
                  <a:pt x="311" y="294"/>
                </a:lnTo>
                <a:lnTo>
                  <a:pt x="311" y="294"/>
                </a:lnTo>
                <a:lnTo>
                  <a:pt x="311" y="296"/>
                </a:lnTo>
                <a:lnTo>
                  <a:pt x="309" y="298"/>
                </a:lnTo>
                <a:lnTo>
                  <a:pt x="309" y="298"/>
                </a:lnTo>
                <a:close/>
                <a:moveTo>
                  <a:pt x="315" y="292"/>
                </a:moveTo>
                <a:lnTo>
                  <a:pt x="315" y="292"/>
                </a:lnTo>
                <a:lnTo>
                  <a:pt x="315" y="294"/>
                </a:lnTo>
                <a:lnTo>
                  <a:pt x="315" y="292"/>
                </a:lnTo>
                <a:lnTo>
                  <a:pt x="315" y="292"/>
                </a:lnTo>
                <a:lnTo>
                  <a:pt x="313" y="292"/>
                </a:lnTo>
                <a:lnTo>
                  <a:pt x="311" y="292"/>
                </a:lnTo>
                <a:lnTo>
                  <a:pt x="311" y="292"/>
                </a:lnTo>
                <a:lnTo>
                  <a:pt x="315" y="290"/>
                </a:lnTo>
                <a:lnTo>
                  <a:pt x="315" y="290"/>
                </a:lnTo>
                <a:lnTo>
                  <a:pt x="317" y="290"/>
                </a:lnTo>
                <a:lnTo>
                  <a:pt x="317" y="290"/>
                </a:lnTo>
                <a:lnTo>
                  <a:pt x="315" y="292"/>
                </a:lnTo>
                <a:lnTo>
                  <a:pt x="315" y="292"/>
                </a:lnTo>
                <a:lnTo>
                  <a:pt x="315" y="292"/>
                </a:lnTo>
                <a:close/>
                <a:moveTo>
                  <a:pt x="168" y="134"/>
                </a:moveTo>
                <a:lnTo>
                  <a:pt x="168" y="134"/>
                </a:lnTo>
                <a:lnTo>
                  <a:pt x="171" y="132"/>
                </a:lnTo>
                <a:lnTo>
                  <a:pt x="171" y="132"/>
                </a:lnTo>
                <a:lnTo>
                  <a:pt x="171" y="132"/>
                </a:lnTo>
                <a:lnTo>
                  <a:pt x="171" y="132"/>
                </a:lnTo>
                <a:lnTo>
                  <a:pt x="171" y="134"/>
                </a:lnTo>
                <a:lnTo>
                  <a:pt x="173" y="132"/>
                </a:lnTo>
                <a:lnTo>
                  <a:pt x="173" y="132"/>
                </a:lnTo>
                <a:lnTo>
                  <a:pt x="170" y="134"/>
                </a:lnTo>
                <a:lnTo>
                  <a:pt x="166" y="136"/>
                </a:lnTo>
                <a:lnTo>
                  <a:pt x="166" y="136"/>
                </a:lnTo>
                <a:lnTo>
                  <a:pt x="168" y="132"/>
                </a:lnTo>
                <a:lnTo>
                  <a:pt x="171" y="130"/>
                </a:lnTo>
                <a:lnTo>
                  <a:pt x="171" y="130"/>
                </a:lnTo>
                <a:lnTo>
                  <a:pt x="168" y="134"/>
                </a:lnTo>
                <a:lnTo>
                  <a:pt x="168" y="134"/>
                </a:lnTo>
                <a:close/>
                <a:moveTo>
                  <a:pt x="326" y="296"/>
                </a:moveTo>
                <a:lnTo>
                  <a:pt x="326" y="296"/>
                </a:lnTo>
                <a:lnTo>
                  <a:pt x="326" y="294"/>
                </a:lnTo>
                <a:lnTo>
                  <a:pt x="328" y="294"/>
                </a:lnTo>
                <a:lnTo>
                  <a:pt x="330" y="294"/>
                </a:lnTo>
                <a:lnTo>
                  <a:pt x="330" y="294"/>
                </a:lnTo>
                <a:lnTo>
                  <a:pt x="326" y="296"/>
                </a:lnTo>
                <a:lnTo>
                  <a:pt x="326" y="296"/>
                </a:lnTo>
                <a:close/>
                <a:moveTo>
                  <a:pt x="320" y="288"/>
                </a:moveTo>
                <a:lnTo>
                  <a:pt x="320" y="288"/>
                </a:lnTo>
                <a:lnTo>
                  <a:pt x="320" y="287"/>
                </a:lnTo>
                <a:lnTo>
                  <a:pt x="320" y="285"/>
                </a:lnTo>
                <a:lnTo>
                  <a:pt x="320" y="285"/>
                </a:lnTo>
                <a:lnTo>
                  <a:pt x="322" y="287"/>
                </a:lnTo>
                <a:lnTo>
                  <a:pt x="322" y="287"/>
                </a:lnTo>
                <a:lnTo>
                  <a:pt x="320" y="288"/>
                </a:lnTo>
                <a:lnTo>
                  <a:pt x="320" y="288"/>
                </a:lnTo>
                <a:close/>
                <a:moveTo>
                  <a:pt x="186" y="121"/>
                </a:moveTo>
                <a:lnTo>
                  <a:pt x="186" y="121"/>
                </a:lnTo>
                <a:lnTo>
                  <a:pt x="186" y="119"/>
                </a:lnTo>
                <a:lnTo>
                  <a:pt x="186" y="119"/>
                </a:lnTo>
                <a:lnTo>
                  <a:pt x="188" y="119"/>
                </a:lnTo>
                <a:lnTo>
                  <a:pt x="188" y="119"/>
                </a:lnTo>
                <a:lnTo>
                  <a:pt x="188" y="119"/>
                </a:lnTo>
                <a:lnTo>
                  <a:pt x="190" y="119"/>
                </a:lnTo>
                <a:lnTo>
                  <a:pt x="192" y="119"/>
                </a:lnTo>
                <a:lnTo>
                  <a:pt x="192" y="119"/>
                </a:lnTo>
                <a:lnTo>
                  <a:pt x="190" y="121"/>
                </a:lnTo>
                <a:lnTo>
                  <a:pt x="190" y="121"/>
                </a:lnTo>
                <a:lnTo>
                  <a:pt x="186" y="121"/>
                </a:lnTo>
                <a:lnTo>
                  <a:pt x="186" y="121"/>
                </a:lnTo>
                <a:close/>
                <a:moveTo>
                  <a:pt x="193" y="114"/>
                </a:moveTo>
                <a:lnTo>
                  <a:pt x="193" y="114"/>
                </a:lnTo>
                <a:lnTo>
                  <a:pt x="193" y="115"/>
                </a:lnTo>
                <a:lnTo>
                  <a:pt x="193" y="117"/>
                </a:lnTo>
                <a:lnTo>
                  <a:pt x="193" y="117"/>
                </a:lnTo>
                <a:lnTo>
                  <a:pt x="192" y="117"/>
                </a:lnTo>
                <a:lnTo>
                  <a:pt x="192" y="117"/>
                </a:lnTo>
                <a:lnTo>
                  <a:pt x="193" y="114"/>
                </a:lnTo>
                <a:lnTo>
                  <a:pt x="193" y="114"/>
                </a:lnTo>
                <a:close/>
                <a:moveTo>
                  <a:pt x="339" y="279"/>
                </a:moveTo>
                <a:lnTo>
                  <a:pt x="339" y="279"/>
                </a:lnTo>
                <a:lnTo>
                  <a:pt x="337" y="279"/>
                </a:lnTo>
                <a:lnTo>
                  <a:pt x="337" y="279"/>
                </a:lnTo>
                <a:lnTo>
                  <a:pt x="339" y="279"/>
                </a:lnTo>
                <a:lnTo>
                  <a:pt x="341" y="277"/>
                </a:lnTo>
                <a:lnTo>
                  <a:pt x="341" y="277"/>
                </a:lnTo>
                <a:lnTo>
                  <a:pt x="342" y="277"/>
                </a:lnTo>
                <a:lnTo>
                  <a:pt x="342" y="277"/>
                </a:lnTo>
                <a:lnTo>
                  <a:pt x="342" y="277"/>
                </a:lnTo>
                <a:lnTo>
                  <a:pt x="341" y="277"/>
                </a:lnTo>
                <a:lnTo>
                  <a:pt x="339" y="279"/>
                </a:lnTo>
                <a:lnTo>
                  <a:pt x="339" y="279"/>
                </a:lnTo>
                <a:close/>
                <a:moveTo>
                  <a:pt x="219" y="112"/>
                </a:moveTo>
                <a:lnTo>
                  <a:pt x="219" y="112"/>
                </a:lnTo>
                <a:lnTo>
                  <a:pt x="227" y="106"/>
                </a:lnTo>
                <a:lnTo>
                  <a:pt x="236" y="99"/>
                </a:lnTo>
                <a:lnTo>
                  <a:pt x="252" y="88"/>
                </a:lnTo>
                <a:lnTo>
                  <a:pt x="252" y="88"/>
                </a:lnTo>
                <a:lnTo>
                  <a:pt x="249" y="92"/>
                </a:lnTo>
                <a:lnTo>
                  <a:pt x="239" y="99"/>
                </a:lnTo>
                <a:lnTo>
                  <a:pt x="219" y="112"/>
                </a:lnTo>
                <a:lnTo>
                  <a:pt x="219" y="112"/>
                </a:lnTo>
                <a:close/>
                <a:moveTo>
                  <a:pt x="228" y="103"/>
                </a:moveTo>
                <a:lnTo>
                  <a:pt x="228" y="101"/>
                </a:lnTo>
                <a:lnTo>
                  <a:pt x="228" y="101"/>
                </a:lnTo>
                <a:lnTo>
                  <a:pt x="234" y="97"/>
                </a:lnTo>
                <a:lnTo>
                  <a:pt x="234" y="97"/>
                </a:lnTo>
                <a:lnTo>
                  <a:pt x="232" y="99"/>
                </a:lnTo>
                <a:lnTo>
                  <a:pt x="228" y="103"/>
                </a:lnTo>
                <a:lnTo>
                  <a:pt x="228" y="103"/>
                </a:lnTo>
                <a:close/>
                <a:moveTo>
                  <a:pt x="236" y="95"/>
                </a:moveTo>
                <a:lnTo>
                  <a:pt x="234" y="95"/>
                </a:lnTo>
                <a:lnTo>
                  <a:pt x="234" y="95"/>
                </a:lnTo>
                <a:lnTo>
                  <a:pt x="238" y="93"/>
                </a:lnTo>
                <a:lnTo>
                  <a:pt x="239" y="93"/>
                </a:lnTo>
                <a:lnTo>
                  <a:pt x="236" y="95"/>
                </a:lnTo>
                <a:close/>
                <a:moveTo>
                  <a:pt x="236" y="86"/>
                </a:moveTo>
                <a:lnTo>
                  <a:pt x="236" y="86"/>
                </a:lnTo>
                <a:lnTo>
                  <a:pt x="238" y="86"/>
                </a:lnTo>
                <a:lnTo>
                  <a:pt x="238" y="86"/>
                </a:lnTo>
                <a:lnTo>
                  <a:pt x="239" y="84"/>
                </a:lnTo>
                <a:lnTo>
                  <a:pt x="239" y="84"/>
                </a:lnTo>
                <a:lnTo>
                  <a:pt x="239" y="84"/>
                </a:lnTo>
                <a:lnTo>
                  <a:pt x="241" y="84"/>
                </a:lnTo>
                <a:lnTo>
                  <a:pt x="241" y="84"/>
                </a:lnTo>
                <a:lnTo>
                  <a:pt x="238" y="88"/>
                </a:lnTo>
                <a:lnTo>
                  <a:pt x="238" y="88"/>
                </a:lnTo>
                <a:lnTo>
                  <a:pt x="238" y="86"/>
                </a:lnTo>
                <a:lnTo>
                  <a:pt x="236" y="86"/>
                </a:lnTo>
                <a:lnTo>
                  <a:pt x="236" y="86"/>
                </a:lnTo>
                <a:close/>
                <a:moveTo>
                  <a:pt x="261" y="82"/>
                </a:moveTo>
                <a:lnTo>
                  <a:pt x="261" y="82"/>
                </a:lnTo>
                <a:lnTo>
                  <a:pt x="265" y="79"/>
                </a:lnTo>
                <a:lnTo>
                  <a:pt x="271" y="75"/>
                </a:lnTo>
                <a:lnTo>
                  <a:pt x="271" y="75"/>
                </a:lnTo>
                <a:lnTo>
                  <a:pt x="269" y="77"/>
                </a:lnTo>
                <a:lnTo>
                  <a:pt x="267" y="79"/>
                </a:lnTo>
                <a:lnTo>
                  <a:pt x="261" y="82"/>
                </a:lnTo>
                <a:lnTo>
                  <a:pt x="261" y="82"/>
                </a:lnTo>
                <a:close/>
                <a:moveTo>
                  <a:pt x="405" y="259"/>
                </a:moveTo>
                <a:lnTo>
                  <a:pt x="405" y="259"/>
                </a:lnTo>
                <a:lnTo>
                  <a:pt x="407" y="257"/>
                </a:lnTo>
                <a:lnTo>
                  <a:pt x="409" y="255"/>
                </a:lnTo>
                <a:lnTo>
                  <a:pt x="409" y="255"/>
                </a:lnTo>
                <a:lnTo>
                  <a:pt x="407" y="257"/>
                </a:lnTo>
                <a:lnTo>
                  <a:pt x="405" y="259"/>
                </a:lnTo>
                <a:lnTo>
                  <a:pt x="405" y="259"/>
                </a:lnTo>
                <a:close/>
                <a:moveTo>
                  <a:pt x="423" y="27"/>
                </a:moveTo>
                <a:lnTo>
                  <a:pt x="423" y="27"/>
                </a:lnTo>
                <a:lnTo>
                  <a:pt x="429" y="27"/>
                </a:lnTo>
                <a:lnTo>
                  <a:pt x="429" y="29"/>
                </a:lnTo>
                <a:lnTo>
                  <a:pt x="429" y="29"/>
                </a:lnTo>
                <a:lnTo>
                  <a:pt x="414" y="33"/>
                </a:lnTo>
                <a:lnTo>
                  <a:pt x="414" y="33"/>
                </a:lnTo>
                <a:lnTo>
                  <a:pt x="420" y="33"/>
                </a:lnTo>
                <a:lnTo>
                  <a:pt x="420" y="33"/>
                </a:lnTo>
                <a:lnTo>
                  <a:pt x="420" y="33"/>
                </a:lnTo>
                <a:lnTo>
                  <a:pt x="418" y="35"/>
                </a:lnTo>
                <a:lnTo>
                  <a:pt x="414" y="35"/>
                </a:lnTo>
                <a:lnTo>
                  <a:pt x="414" y="35"/>
                </a:lnTo>
                <a:lnTo>
                  <a:pt x="414" y="35"/>
                </a:lnTo>
                <a:lnTo>
                  <a:pt x="412" y="35"/>
                </a:lnTo>
                <a:lnTo>
                  <a:pt x="412" y="35"/>
                </a:lnTo>
                <a:lnTo>
                  <a:pt x="388" y="40"/>
                </a:lnTo>
                <a:lnTo>
                  <a:pt x="388" y="40"/>
                </a:lnTo>
                <a:lnTo>
                  <a:pt x="385" y="42"/>
                </a:lnTo>
                <a:lnTo>
                  <a:pt x="379" y="42"/>
                </a:lnTo>
                <a:lnTo>
                  <a:pt x="379" y="42"/>
                </a:lnTo>
                <a:lnTo>
                  <a:pt x="379" y="42"/>
                </a:lnTo>
                <a:lnTo>
                  <a:pt x="379" y="42"/>
                </a:lnTo>
                <a:lnTo>
                  <a:pt x="381" y="42"/>
                </a:lnTo>
                <a:lnTo>
                  <a:pt x="379" y="44"/>
                </a:lnTo>
                <a:lnTo>
                  <a:pt x="379" y="44"/>
                </a:lnTo>
                <a:lnTo>
                  <a:pt x="372" y="46"/>
                </a:lnTo>
                <a:lnTo>
                  <a:pt x="363" y="47"/>
                </a:lnTo>
                <a:lnTo>
                  <a:pt x="363" y="47"/>
                </a:lnTo>
                <a:lnTo>
                  <a:pt x="366" y="47"/>
                </a:lnTo>
                <a:lnTo>
                  <a:pt x="370" y="46"/>
                </a:lnTo>
                <a:lnTo>
                  <a:pt x="370" y="47"/>
                </a:lnTo>
                <a:lnTo>
                  <a:pt x="370" y="47"/>
                </a:lnTo>
                <a:lnTo>
                  <a:pt x="363" y="49"/>
                </a:lnTo>
                <a:lnTo>
                  <a:pt x="355" y="53"/>
                </a:lnTo>
                <a:lnTo>
                  <a:pt x="355" y="53"/>
                </a:lnTo>
                <a:lnTo>
                  <a:pt x="355" y="51"/>
                </a:lnTo>
                <a:lnTo>
                  <a:pt x="355" y="49"/>
                </a:lnTo>
                <a:lnTo>
                  <a:pt x="355" y="49"/>
                </a:lnTo>
                <a:lnTo>
                  <a:pt x="353" y="51"/>
                </a:lnTo>
                <a:lnTo>
                  <a:pt x="353" y="53"/>
                </a:lnTo>
                <a:lnTo>
                  <a:pt x="353" y="53"/>
                </a:lnTo>
                <a:lnTo>
                  <a:pt x="348" y="55"/>
                </a:lnTo>
                <a:lnTo>
                  <a:pt x="344" y="55"/>
                </a:lnTo>
                <a:lnTo>
                  <a:pt x="344" y="55"/>
                </a:lnTo>
                <a:lnTo>
                  <a:pt x="350" y="51"/>
                </a:lnTo>
                <a:lnTo>
                  <a:pt x="359" y="47"/>
                </a:lnTo>
                <a:lnTo>
                  <a:pt x="370" y="44"/>
                </a:lnTo>
                <a:lnTo>
                  <a:pt x="377" y="40"/>
                </a:lnTo>
                <a:lnTo>
                  <a:pt x="377" y="40"/>
                </a:lnTo>
                <a:lnTo>
                  <a:pt x="420" y="31"/>
                </a:lnTo>
                <a:lnTo>
                  <a:pt x="420" y="31"/>
                </a:lnTo>
                <a:lnTo>
                  <a:pt x="418" y="31"/>
                </a:lnTo>
                <a:lnTo>
                  <a:pt x="414" y="31"/>
                </a:lnTo>
                <a:lnTo>
                  <a:pt x="414" y="31"/>
                </a:lnTo>
                <a:lnTo>
                  <a:pt x="418" y="29"/>
                </a:lnTo>
                <a:lnTo>
                  <a:pt x="422" y="29"/>
                </a:lnTo>
                <a:lnTo>
                  <a:pt x="422" y="29"/>
                </a:lnTo>
                <a:lnTo>
                  <a:pt x="425" y="27"/>
                </a:lnTo>
                <a:lnTo>
                  <a:pt x="423" y="27"/>
                </a:lnTo>
                <a:lnTo>
                  <a:pt x="423" y="27"/>
                </a:lnTo>
                <a:close/>
                <a:moveTo>
                  <a:pt x="433" y="259"/>
                </a:moveTo>
                <a:lnTo>
                  <a:pt x="433" y="259"/>
                </a:lnTo>
                <a:lnTo>
                  <a:pt x="433" y="257"/>
                </a:lnTo>
                <a:lnTo>
                  <a:pt x="436" y="257"/>
                </a:lnTo>
                <a:lnTo>
                  <a:pt x="436" y="257"/>
                </a:lnTo>
                <a:lnTo>
                  <a:pt x="433" y="259"/>
                </a:lnTo>
                <a:lnTo>
                  <a:pt x="433" y="259"/>
                </a:lnTo>
                <a:close/>
                <a:moveTo>
                  <a:pt x="434" y="261"/>
                </a:moveTo>
                <a:lnTo>
                  <a:pt x="434" y="261"/>
                </a:lnTo>
                <a:lnTo>
                  <a:pt x="434" y="261"/>
                </a:lnTo>
                <a:lnTo>
                  <a:pt x="436" y="259"/>
                </a:lnTo>
                <a:lnTo>
                  <a:pt x="436" y="259"/>
                </a:lnTo>
                <a:lnTo>
                  <a:pt x="438" y="261"/>
                </a:lnTo>
                <a:lnTo>
                  <a:pt x="434" y="261"/>
                </a:lnTo>
                <a:close/>
                <a:moveTo>
                  <a:pt x="423" y="230"/>
                </a:moveTo>
                <a:lnTo>
                  <a:pt x="423" y="230"/>
                </a:lnTo>
                <a:lnTo>
                  <a:pt x="427" y="228"/>
                </a:lnTo>
                <a:lnTo>
                  <a:pt x="431" y="228"/>
                </a:lnTo>
                <a:lnTo>
                  <a:pt x="431" y="230"/>
                </a:lnTo>
                <a:lnTo>
                  <a:pt x="431" y="230"/>
                </a:lnTo>
                <a:lnTo>
                  <a:pt x="423" y="230"/>
                </a:lnTo>
                <a:lnTo>
                  <a:pt x="423" y="230"/>
                </a:lnTo>
                <a:close/>
                <a:moveTo>
                  <a:pt x="436" y="257"/>
                </a:moveTo>
                <a:lnTo>
                  <a:pt x="436" y="257"/>
                </a:lnTo>
                <a:lnTo>
                  <a:pt x="438" y="255"/>
                </a:lnTo>
                <a:lnTo>
                  <a:pt x="442" y="253"/>
                </a:lnTo>
                <a:lnTo>
                  <a:pt x="449" y="252"/>
                </a:lnTo>
                <a:lnTo>
                  <a:pt x="449" y="252"/>
                </a:lnTo>
                <a:lnTo>
                  <a:pt x="447" y="255"/>
                </a:lnTo>
                <a:lnTo>
                  <a:pt x="447" y="255"/>
                </a:lnTo>
                <a:lnTo>
                  <a:pt x="444" y="255"/>
                </a:lnTo>
                <a:lnTo>
                  <a:pt x="440" y="257"/>
                </a:lnTo>
                <a:lnTo>
                  <a:pt x="440" y="257"/>
                </a:lnTo>
                <a:lnTo>
                  <a:pt x="438" y="255"/>
                </a:lnTo>
                <a:lnTo>
                  <a:pt x="436" y="257"/>
                </a:lnTo>
                <a:lnTo>
                  <a:pt x="436" y="257"/>
                </a:lnTo>
                <a:close/>
                <a:moveTo>
                  <a:pt x="368" y="53"/>
                </a:moveTo>
                <a:lnTo>
                  <a:pt x="368" y="53"/>
                </a:lnTo>
                <a:lnTo>
                  <a:pt x="372" y="51"/>
                </a:lnTo>
                <a:lnTo>
                  <a:pt x="377" y="49"/>
                </a:lnTo>
                <a:lnTo>
                  <a:pt x="377" y="49"/>
                </a:lnTo>
                <a:lnTo>
                  <a:pt x="374" y="51"/>
                </a:lnTo>
                <a:lnTo>
                  <a:pt x="368" y="53"/>
                </a:lnTo>
                <a:lnTo>
                  <a:pt x="368" y="53"/>
                </a:lnTo>
                <a:close/>
                <a:moveTo>
                  <a:pt x="436" y="239"/>
                </a:moveTo>
                <a:lnTo>
                  <a:pt x="436" y="239"/>
                </a:lnTo>
                <a:lnTo>
                  <a:pt x="436" y="237"/>
                </a:lnTo>
                <a:lnTo>
                  <a:pt x="436" y="237"/>
                </a:lnTo>
                <a:lnTo>
                  <a:pt x="438" y="237"/>
                </a:lnTo>
                <a:lnTo>
                  <a:pt x="440" y="237"/>
                </a:lnTo>
                <a:lnTo>
                  <a:pt x="440" y="237"/>
                </a:lnTo>
                <a:lnTo>
                  <a:pt x="438" y="237"/>
                </a:lnTo>
                <a:lnTo>
                  <a:pt x="436" y="239"/>
                </a:lnTo>
                <a:lnTo>
                  <a:pt x="436" y="239"/>
                </a:lnTo>
                <a:close/>
                <a:moveTo>
                  <a:pt x="436" y="233"/>
                </a:moveTo>
                <a:lnTo>
                  <a:pt x="436" y="233"/>
                </a:lnTo>
                <a:lnTo>
                  <a:pt x="436" y="233"/>
                </a:lnTo>
                <a:lnTo>
                  <a:pt x="440" y="231"/>
                </a:lnTo>
                <a:lnTo>
                  <a:pt x="445" y="231"/>
                </a:lnTo>
                <a:lnTo>
                  <a:pt x="445" y="231"/>
                </a:lnTo>
                <a:lnTo>
                  <a:pt x="442" y="231"/>
                </a:lnTo>
                <a:lnTo>
                  <a:pt x="436" y="233"/>
                </a:lnTo>
                <a:lnTo>
                  <a:pt x="436" y="233"/>
                </a:lnTo>
                <a:close/>
                <a:moveTo>
                  <a:pt x="445" y="230"/>
                </a:moveTo>
                <a:lnTo>
                  <a:pt x="445" y="230"/>
                </a:lnTo>
                <a:lnTo>
                  <a:pt x="455" y="228"/>
                </a:lnTo>
                <a:lnTo>
                  <a:pt x="464" y="226"/>
                </a:lnTo>
                <a:lnTo>
                  <a:pt x="464" y="226"/>
                </a:lnTo>
                <a:lnTo>
                  <a:pt x="464" y="230"/>
                </a:lnTo>
                <a:lnTo>
                  <a:pt x="464" y="230"/>
                </a:lnTo>
                <a:lnTo>
                  <a:pt x="456" y="230"/>
                </a:lnTo>
                <a:lnTo>
                  <a:pt x="453" y="230"/>
                </a:lnTo>
                <a:lnTo>
                  <a:pt x="453" y="231"/>
                </a:lnTo>
                <a:lnTo>
                  <a:pt x="453" y="231"/>
                </a:lnTo>
                <a:lnTo>
                  <a:pt x="451" y="231"/>
                </a:lnTo>
                <a:lnTo>
                  <a:pt x="451" y="230"/>
                </a:lnTo>
                <a:lnTo>
                  <a:pt x="451" y="230"/>
                </a:lnTo>
                <a:lnTo>
                  <a:pt x="449" y="231"/>
                </a:lnTo>
                <a:lnTo>
                  <a:pt x="449" y="231"/>
                </a:lnTo>
                <a:lnTo>
                  <a:pt x="449" y="231"/>
                </a:lnTo>
                <a:lnTo>
                  <a:pt x="447" y="231"/>
                </a:lnTo>
                <a:lnTo>
                  <a:pt x="445" y="230"/>
                </a:lnTo>
                <a:lnTo>
                  <a:pt x="445" y="230"/>
                </a:lnTo>
                <a:close/>
                <a:moveTo>
                  <a:pt x="394" y="47"/>
                </a:moveTo>
                <a:lnTo>
                  <a:pt x="394" y="47"/>
                </a:lnTo>
                <a:lnTo>
                  <a:pt x="394" y="47"/>
                </a:lnTo>
                <a:lnTo>
                  <a:pt x="396" y="47"/>
                </a:lnTo>
                <a:lnTo>
                  <a:pt x="399" y="46"/>
                </a:lnTo>
                <a:lnTo>
                  <a:pt x="399" y="46"/>
                </a:lnTo>
                <a:lnTo>
                  <a:pt x="398" y="47"/>
                </a:lnTo>
                <a:lnTo>
                  <a:pt x="394" y="47"/>
                </a:lnTo>
                <a:lnTo>
                  <a:pt x="394" y="47"/>
                </a:lnTo>
                <a:close/>
                <a:moveTo>
                  <a:pt x="409" y="57"/>
                </a:moveTo>
                <a:lnTo>
                  <a:pt x="409" y="57"/>
                </a:lnTo>
                <a:lnTo>
                  <a:pt x="420" y="53"/>
                </a:lnTo>
                <a:lnTo>
                  <a:pt x="431" y="51"/>
                </a:lnTo>
                <a:lnTo>
                  <a:pt x="455" y="47"/>
                </a:lnTo>
                <a:lnTo>
                  <a:pt x="455" y="47"/>
                </a:lnTo>
                <a:lnTo>
                  <a:pt x="455" y="47"/>
                </a:lnTo>
                <a:lnTo>
                  <a:pt x="455" y="46"/>
                </a:lnTo>
                <a:lnTo>
                  <a:pt x="451" y="46"/>
                </a:lnTo>
                <a:lnTo>
                  <a:pt x="451" y="46"/>
                </a:lnTo>
                <a:lnTo>
                  <a:pt x="455" y="46"/>
                </a:lnTo>
                <a:lnTo>
                  <a:pt x="458" y="46"/>
                </a:lnTo>
                <a:lnTo>
                  <a:pt x="458" y="46"/>
                </a:lnTo>
                <a:lnTo>
                  <a:pt x="456" y="47"/>
                </a:lnTo>
                <a:lnTo>
                  <a:pt x="456" y="47"/>
                </a:lnTo>
                <a:lnTo>
                  <a:pt x="460" y="47"/>
                </a:lnTo>
                <a:lnTo>
                  <a:pt x="466" y="46"/>
                </a:lnTo>
                <a:lnTo>
                  <a:pt x="466" y="46"/>
                </a:lnTo>
                <a:lnTo>
                  <a:pt x="453" y="49"/>
                </a:lnTo>
                <a:lnTo>
                  <a:pt x="440" y="53"/>
                </a:lnTo>
                <a:lnTo>
                  <a:pt x="427" y="55"/>
                </a:lnTo>
                <a:lnTo>
                  <a:pt x="411" y="58"/>
                </a:lnTo>
                <a:lnTo>
                  <a:pt x="411" y="58"/>
                </a:lnTo>
                <a:lnTo>
                  <a:pt x="411" y="57"/>
                </a:lnTo>
                <a:lnTo>
                  <a:pt x="409" y="57"/>
                </a:lnTo>
                <a:lnTo>
                  <a:pt x="409" y="57"/>
                </a:lnTo>
                <a:close/>
                <a:moveTo>
                  <a:pt x="403" y="33"/>
                </a:moveTo>
                <a:lnTo>
                  <a:pt x="403" y="33"/>
                </a:lnTo>
                <a:lnTo>
                  <a:pt x="411" y="29"/>
                </a:lnTo>
                <a:lnTo>
                  <a:pt x="411" y="29"/>
                </a:lnTo>
                <a:lnTo>
                  <a:pt x="412" y="31"/>
                </a:lnTo>
                <a:lnTo>
                  <a:pt x="412" y="31"/>
                </a:lnTo>
                <a:lnTo>
                  <a:pt x="409" y="31"/>
                </a:lnTo>
                <a:lnTo>
                  <a:pt x="403" y="33"/>
                </a:lnTo>
                <a:lnTo>
                  <a:pt x="403" y="33"/>
                </a:lnTo>
                <a:close/>
                <a:moveTo>
                  <a:pt x="466" y="228"/>
                </a:moveTo>
                <a:lnTo>
                  <a:pt x="466" y="228"/>
                </a:lnTo>
                <a:lnTo>
                  <a:pt x="468" y="226"/>
                </a:lnTo>
                <a:lnTo>
                  <a:pt x="471" y="226"/>
                </a:lnTo>
                <a:lnTo>
                  <a:pt x="471" y="226"/>
                </a:lnTo>
                <a:lnTo>
                  <a:pt x="471" y="228"/>
                </a:lnTo>
                <a:lnTo>
                  <a:pt x="471" y="228"/>
                </a:lnTo>
                <a:lnTo>
                  <a:pt x="468" y="228"/>
                </a:lnTo>
                <a:lnTo>
                  <a:pt x="466" y="228"/>
                </a:lnTo>
                <a:lnTo>
                  <a:pt x="466" y="228"/>
                </a:lnTo>
                <a:close/>
                <a:moveTo>
                  <a:pt x="431" y="31"/>
                </a:moveTo>
                <a:lnTo>
                  <a:pt x="431" y="31"/>
                </a:lnTo>
                <a:lnTo>
                  <a:pt x="433" y="29"/>
                </a:lnTo>
                <a:lnTo>
                  <a:pt x="433" y="27"/>
                </a:lnTo>
                <a:lnTo>
                  <a:pt x="433" y="27"/>
                </a:lnTo>
                <a:lnTo>
                  <a:pt x="449" y="27"/>
                </a:lnTo>
                <a:lnTo>
                  <a:pt x="449" y="27"/>
                </a:lnTo>
                <a:lnTo>
                  <a:pt x="442" y="29"/>
                </a:lnTo>
                <a:lnTo>
                  <a:pt x="431" y="31"/>
                </a:lnTo>
                <a:lnTo>
                  <a:pt x="431" y="31"/>
                </a:lnTo>
                <a:close/>
                <a:moveTo>
                  <a:pt x="468" y="18"/>
                </a:moveTo>
                <a:lnTo>
                  <a:pt x="462" y="18"/>
                </a:lnTo>
                <a:lnTo>
                  <a:pt x="462" y="18"/>
                </a:lnTo>
                <a:lnTo>
                  <a:pt x="479" y="16"/>
                </a:lnTo>
                <a:lnTo>
                  <a:pt x="497" y="14"/>
                </a:lnTo>
                <a:lnTo>
                  <a:pt x="497" y="14"/>
                </a:lnTo>
                <a:lnTo>
                  <a:pt x="515" y="12"/>
                </a:lnTo>
                <a:lnTo>
                  <a:pt x="526" y="12"/>
                </a:lnTo>
                <a:lnTo>
                  <a:pt x="534" y="14"/>
                </a:lnTo>
                <a:lnTo>
                  <a:pt x="534" y="14"/>
                </a:lnTo>
                <a:lnTo>
                  <a:pt x="536" y="12"/>
                </a:lnTo>
                <a:lnTo>
                  <a:pt x="536" y="12"/>
                </a:lnTo>
                <a:lnTo>
                  <a:pt x="543" y="14"/>
                </a:lnTo>
                <a:lnTo>
                  <a:pt x="543" y="14"/>
                </a:lnTo>
                <a:lnTo>
                  <a:pt x="539" y="14"/>
                </a:lnTo>
                <a:lnTo>
                  <a:pt x="539" y="14"/>
                </a:lnTo>
                <a:lnTo>
                  <a:pt x="534" y="14"/>
                </a:lnTo>
                <a:lnTo>
                  <a:pt x="534" y="14"/>
                </a:lnTo>
                <a:lnTo>
                  <a:pt x="534" y="16"/>
                </a:lnTo>
                <a:lnTo>
                  <a:pt x="534" y="16"/>
                </a:lnTo>
                <a:lnTo>
                  <a:pt x="534" y="16"/>
                </a:lnTo>
                <a:lnTo>
                  <a:pt x="525" y="16"/>
                </a:lnTo>
                <a:lnTo>
                  <a:pt x="521" y="16"/>
                </a:lnTo>
                <a:lnTo>
                  <a:pt x="519" y="16"/>
                </a:lnTo>
                <a:lnTo>
                  <a:pt x="512" y="16"/>
                </a:lnTo>
                <a:lnTo>
                  <a:pt x="512" y="16"/>
                </a:lnTo>
                <a:lnTo>
                  <a:pt x="497" y="18"/>
                </a:lnTo>
                <a:lnTo>
                  <a:pt x="484" y="20"/>
                </a:lnTo>
                <a:lnTo>
                  <a:pt x="484" y="20"/>
                </a:lnTo>
                <a:lnTo>
                  <a:pt x="473" y="18"/>
                </a:lnTo>
                <a:lnTo>
                  <a:pt x="473" y="18"/>
                </a:lnTo>
                <a:lnTo>
                  <a:pt x="471" y="20"/>
                </a:lnTo>
                <a:lnTo>
                  <a:pt x="473" y="20"/>
                </a:lnTo>
                <a:lnTo>
                  <a:pt x="473" y="22"/>
                </a:lnTo>
                <a:lnTo>
                  <a:pt x="473" y="22"/>
                </a:lnTo>
                <a:lnTo>
                  <a:pt x="469" y="22"/>
                </a:lnTo>
                <a:lnTo>
                  <a:pt x="466" y="22"/>
                </a:lnTo>
                <a:lnTo>
                  <a:pt x="466" y="22"/>
                </a:lnTo>
                <a:lnTo>
                  <a:pt x="464" y="22"/>
                </a:lnTo>
                <a:lnTo>
                  <a:pt x="464" y="20"/>
                </a:lnTo>
                <a:lnTo>
                  <a:pt x="464" y="20"/>
                </a:lnTo>
                <a:lnTo>
                  <a:pt x="449" y="24"/>
                </a:lnTo>
                <a:lnTo>
                  <a:pt x="449" y="24"/>
                </a:lnTo>
                <a:lnTo>
                  <a:pt x="451" y="24"/>
                </a:lnTo>
                <a:lnTo>
                  <a:pt x="451" y="24"/>
                </a:lnTo>
                <a:lnTo>
                  <a:pt x="456" y="24"/>
                </a:lnTo>
                <a:lnTo>
                  <a:pt x="456" y="24"/>
                </a:lnTo>
                <a:lnTo>
                  <a:pt x="449" y="25"/>
                </a:lnTo>
                <a:lnTo>
                  <a:pt x="440" y="25"/>
                </a:lnTo>
                <a:lnTo>
                  <a:pt x="440" y="25"/>
                </a:lnTo>
                <a:lnTo>
                  <a:pt x="440" y="24"/>
                </a:lnTo>
                <a:lnTo>
                  <a:pt x="442" y="24"/>
                </a:lnTo>
                <a:lnTo>
                  <a:pt x="442" y="22"/>
                </a:lnTo>
                <a:lnTo>
                  <a:pt x="438" y="22"/>
                </a:lnTo>
                <a:lnTo>
                  <a:pt x="438" y="22"/>
                </a:lnTo>
                <a:lnTo>
                  <a:pt x="444" y="22"/>
                </a:lnTo>
                <a:lnTo>
                  <a:pt x="451" y="20"/>
                </a:lnTo>
                <a:lnTo>
                  <a:pt x="456" y="20"/>
                </a:lnTo>
                <a:lnTo>
                  <a:pt x="460" y="18"/>
                </a:lnTo>
                <a:lnTo>
                  <a:pt x="460" y="18"/>
                </a:lnTo>
                <a:lnTo>
                  <a:pt x="444" y="20"/>
                </a:lnTo>
                <a:lnTo>
                  <a:pt x="434" y="22"/>
                </a:lnTo>
                <a:lnTo>
                  <a:pt x="429" y="22"/>
                </a:lnTo>
                <a:lnTo>
                  <a:pt x="429" y="22"/>
                </a:lnTo>
                <a:lnTo>
                  <a:pt x="438" y="18"/>
                </a:lnTo>
                <a:lnTo>
                  <a:pt x="447" y="18"/>
                </a:lnTo>
                <a:lnTo>
                  <a:pt x="468" y="16"/>
                </a:lnTo>
                <a:lnTo>
                  <a:pt x="468" y="18"/>
                </a:lnTo>
                <a:close/>
                <a:moveTo>
                  <a:pt x="436" y="38"/>
                </a:moveTo>
                <a:lnTo>
                  <a:pt x="436" y="38"/>
                </a:lnTo>
                <a:lnTo>
                  <a:pt x="438" y="36"/>
                </a:lnTo>
                <a:lnTo>
                  <a:pt x="442" y="36"/>
                </a:lnTo>
                <a:lnTo>
                  <a:pt x="442" y="36"/>
                </a:lnTo>
                <a:lnTo>
                  <a:pt x="440" y="38"/>
                </a:lnTo>
                <a:lnTo>
                  <a:pt x="436" y="38"/>
                </a:lnTo>
                <a:lnTo>
                  <a:pt x="436" y="38"/>
                </a:lnTo>
                <a:close/>
                <a:moveTo>
                  <a:pt x="449" y="35"/>
                </a:moveTo>
                <a:lnTo>
                  <a:pt x="449" y="35"/>
                </a:lnTo>
                <a:lnTo>
                  <a:pt x="447" y="35"/>
                </a:lnTo>
                <a:lnTo>
                  <a:pt x="447" y="35"/>
                </a:lnTo>
                <a:lnTo>
                  <a:pt x="477" y="31"/>
                </a:lnTo>
                <a:lnTo>
                  <a:pt x="477" y="31"/>
                </a:lnTo>
                <a:lnTo>
                  <a:pt x="479" y="31"/>
                </a:lnTo>
                <a:lnTo>
                  <a:pt x="477" y="33"/>
                </a:lnTo>
                <a:lnTo>
                  <a:pt x="468" y="35"/>
                </a:lnTo>
                <a:lnTo>
                  <a:pt x="447" y="38"/>
                </a:lnTo>
                <a:lnTo>
                  <a:pt x="447" y="38"/>
                </a:lnTo>
                <a:lnTo>
                  <a:pt x="444" y="36"/>
                </a:lnTo>
                <a:lnTo>
                  <a:pt x="445" y="35"/>
                </a:lnTo>
                <a:lnTo>
                  <a:pt x="449" y="35"/>
                </a:lnTo>
                <a:lnTo>
                  <a:pt x="449" y="35"/>
                </a:lnTo>
                <a:close/>
                <a:moveTo>
                  <a:pt x="455" y="27"/>
                </a:moveTo>
                <a:lnTo>
                  <a:pt x="455" y="27"/>
                </a:lnTo>
                <a:lnTo>
                  <a:pt x="458" y="24"/>
                </a:lnTo>
                <a:lnTo>
                  <a:pt x="458" y="24"/>
                </a:lnTo>
                <a:lnTo>
                  <a:pt x="466" y="24"/>
                </a:lnTo>
                <a:lnTo>
                  <a:pt x="468" y="24"/>
                </a:lnTo>
                <a:lnTo>
                  <a:pt x="469" y="24"/>
                </a:lnTo>
                <a:lnTo>
                  <a:pt x="469" y="24"/>
                </a:lnTo>
                <a:lnTo>
                  <a:pt x="462" y="25"/>
                </a:lnTo>
                <a:lnTo>
                  <a:pt x="455" y="27"/>
                </a:lnTo>
                <a:lnTo>
                  <a:pt x="455" y="27"/>
                </a:lnTo>
                <a:close/>
                <a:moveTo>
                  <a:pt x="502" y="40"/>
                </a:moveTo>
                <a:lnTo>
                  <a:pt x="502" y="40"/>
                </a:lnTo>
                <a:lnTo>
                  <a:pt x="504" y="42"/>
                </a:lnTo>
                <a:lnTo>
                  <a:pt x="504" y="42"/>
                </a:lnTo>
                <a:lnTo>
                  <a:pt x="501" y="42"/>
                </a:lnTo>
                <a:lnTo>
                  <a:pt x="501" y="42"/>
                </a:lnTo>
                <a:lnTo>
                  <a:pt x="506" y="42"/>
                </a:lnTo>
                <a:lnTo>
                  <a:pt x="512" y="42"/>
                </a:lnTo>
                <a:lnTo>
                  <a:pt x="512" y="42"/>
                </a:lnTo>
                <a:lnTo>
                  <a:pt x="501" y="44"/>
                </a:lnTo>
                <a:lnTo>
                  <a:pt x="491" y="46"/>
                </a:lnTo>
                <a:lnTo>
                  <a:pt x="491" y="46"/>
                </a:lnTo>
                <a:lnTo>
                  <a:pt x="490" y="44"/>
                </a:lnTo>
                <a:lnTo>
                  <a:pt x="491" y="44"/>
                </a:lnTo>
                <a:lnTo>
                  <a:pt x="491" y="44"/>
                </a:lnTo>
                <a:lnTo>
                  <a:pt x="490" y="44"/>
                </a:lnTo>
                <a:lnTo>
                  <a:pt x="486" y="44"/>
                </a:lnTo>
                <a:lnTo>
                  <a:pt x="486" y="44"/>
                </a:lnTo>
                <a:lnTo>
                  <a:pt x="486" y="44"/>
                </a:lnTo>
                <a:lnTo>
                  <a:pt x="486" y="44"/>
                </a:lnTo>
                <a:lnTo>
                  <a:pt x="488" y="44"/>
                </a:lnTo>
                <a:lnTo>
                  <a:pt x="490" y="46"/>
                </a:lnTo>
                <a:lnTo>
                  <a:pt x="490" y="46"/>
                </a:lnTo>
                <a:lnTo>
                  <a:pt x="479" y="46"/>
                </a:lnTo>
                <a:lnTo>
                  <a:pt x="473" y="47"/>
                </a:lnTo>
                <a:lnTo>
                  <a:pt x="473" y="47"/>
                </a:lnTo>
                <a:lnTo>
                  <a:pt x="471" y="47"/>
                </a:lnTo>
                <a:lnTo>
                  <a:pt x="466" y="47"/>
                </a:lnTo>
                <a:lnTo>
                  <a:pt x="466" y="47"/>
                </a:lnTo>
                <a:lnTo>
                  <a:pt x="468" y="46"/>
                </a:lnTo>
                <a:lnTo>
                  <a:pt x="469" y="46"/>
                </a:lnTo>
                <a:lnTo>
                  <a:pt x="477" y="44"/>
                </a:lnTo>
                <a:lnTo>
                  <a:pt x="477" y="44"/>
                </a:lnTo>
                <a:lnTo>
                  <a:pt x="473" y="44"/>
                </a:lnTo>
                <a:lnTo>
                  <a:pt x="468" y="46"/>
                </a:lnTo>
                <a:lnTo>
                  <a:pt x="464" y="46"/>
                </a:lnTo>
                <a:lnTo>
                  <a:pt x="462" y="46"/>
                </a:lnTo>
                <a:lnTo>
                  <a:pt x="462" y="46"/>
                </a:lnTo>
                <a:lnTo>
                  <a:pt x="486" y="42"/>
                </a:lnTo>
                <a:lnTo>
                  <a:pt x="499" y="40"/>
                </a:lnTo>
                <a:lnTo>
                  <a:pt x="512" y="42"/>
                </a:lnTo>
                <a:lnTo>
                  <a:pt x="512" y="42"/>
                </a:lnTo>
                <a:lnTo>
                  <a:pt x="508" y="42"/>
                </a:lnTo>
                <a:lnTo>
                  <a:pt x="502" y="40"/>
                </a:lnTo>
                <a:lnTo>
                  <a:pt x="502" y="40"/>
                </a:lnTo>
                <a:close/>
                <a:moveTo>
                  <a:pt x="471" y="27"/>
                </a:moveTo>
                <a:lnTo>
                  <a:pt x="471" y="27"/>
                </a:lnTo>
                <a:lnTo>
                  <a:pt x="469" y="27"/>
                </a:lnTo>
                <a:lnTo>
                  <a:pt x="469" y="27"/>
                </a:lnTo>
                <a:lnTo>
                  <a:pt x="471" y="25"/>
                </a:lnTo>
                <a:lnTo>
                  <a:pt x="469" y="25"/>
                </a:lnTo>
                <a:lnTo>
                  <a:pt x="469" y="25"/>
                </a:lnTo>
                <a:lnTo>
                  <a:pt x="471" y="25"/>
                </a:lnTo>
                <a:lnTo>
                  <a:pt x="475" y="25"/>
                </a:lnTo>
                <a:lnTo>
                  <a:pt x="475" y="25"/>
                </a:lnTo>
                <a:lnTo>
                  <a:pt x="473" y="25"/>
                </a:lnTo>
                <a:lnTo>
                  <a:pt x="471" y="27"/>
                </a:lnTo>
                <a:lnTo>
                  <a:pt x="471" y="27"/>
                </a:lnTo>
                <a:close/>
                <a:moveTo>
                  <a:pt x="475" y="25"/>
                </a:moveTo>
                <a:lnTo>
                  <a:pt x="475" y="25"/>
                </a:lnTo>
                <a:lnTo>
                  <a:pt x="493" y="24"/>
                </a:lnTo>
                <a:lnTo>
                  <a:pt x="499" y="24"/>
                </a:lnTo>
                <a:lnTo>
                  <a:pt x="501" y="24"/>
                </a:lnTo>
                <a:lnTo>
                  <a:pt x="501" y="25"/>
                </a:lnTo>
                <a:lnTo>
                  <a:pt x="501" y="25"/>
                </a:lnTo>
                <a:lnTo>
                  <a:pt x="490" y="25"/>
                </a:lnTo>
                <a:lnTo>
                  <a:pt x="475" y="25"/>
                </a:lnTo>
                <a:lnTo>
                  <a:pt x="475" y="25"/>
                </a:lnTo>
                <a:close/>
                <a:moveTo>
                  <a:pt x="499" y="58"/>
                </a:moveTo>
                <a:lnTo>
                  <a:pt x="499" y="58"/>
                </a:lnTo>
                <a:lnTo>
                  <a:pt x="499" y="58"/>
                </a:lnTo>
                <a:lnTo>
                  <a:pt x="499" y="57"/>
                </a:lnTo>
                <a:lnTo>
                  <a:pt x="499" y="57"/>
                </a:lnTo>
                <a:lnTo>
                  <a:pt x="501" y="57"/>
                </a:lnTo>
                <a:lnTo>
                  <a:pt x="504" y="57"/>
                </a:lnTo>
                <a:lnTo>
                  <a:pt x="512" y="57"/>
                </a:lnTo>
                <a:lnTo>
                  <a:pt x="512" y="57"/>
                </a:lnTo>
                <a:lnTo>
                  <a:pt x="510" y="58"/>
                </a:lnTo>
                <a:lnTo>
                  <a:pt x="506" y="58"/>
                </a:lnTo>
                <a:lnTo>
                  <a:pt x="499" y="58"/>
                </a:lnTo>
                <a:lnTo>
                  <a:pt x="499" y="58"/>
                </a:lnTo>
                <a:close/>
                <a:moveTo>
                  <a:pt x="512" y="58"/>
                </a:moveTo>
                <a:lnTo>
                  <a:pt x="517" y="58"/>
                </a:lnTo>
                <a:lnTo>
                  <a:pt x="517" y="58"/>
                </a:lnTo>
                <a:lnTo>
                  <a:pt x="515" y="58"/>
                </a:lnTo>
                <a:lnTo>
                  <a:pt x="517" y="58"/>
                </a:lnTo>
                <a:lnTo>
                  <a:pt x="517" y="58"/>
                </a:lnTo>
                <a:lnTo>
                  <a:pt x="514" y="60"/>
                </a:lnTo>
                <a:lnTo>
                  <a:pt x="514" y="60"/>
                </a:lnTo>
                <a:lnTo>
                  <a:pt x="512" y="58"/>
                </a:lnTo>
                <a:lnTo>
                  <a:pt x="512" y="58"/>
                </a:lnTo>
                <a:lnTo>
                  <a:pt x="512" y="58"/>
                </a:lnTo>
                <a:close/>
                <a:moveTo>
                  <a:pt x="504" y="24"/>
                </a:moveTo>
                <a:lnTo>
                  <a:pt x="504" y="24"/>
                </a:lnTo>
                <a:lnTo>
                  <a:pt x="521" y="22"/>
                </a:lnTo>
                <a:lnTo>
                  <a:pt x="532" y="22"/>
                </a:lnTo>
                <a:lnTo>
                  <a:pt x="543" y="22"/>
                </a:lnTo>
                <a:lnTo>
                  <a:pt x="543" y="22"/>
                </a:lnTo>
                <a:lnTo>
                  <a:pt x="536" y="24"/>
                </a:lnTo>
                <a:lnTo>
                  <a:pt x="536" y="24"/>
                </a:lnTo>
                <a:lnTo>
                  <a:pt x="528" y="24"/>
                </a:lnTo>
                <a:lnTo>
                  <a:pt x="525" y="24"/>
                </a:lnTo>
                <a:lnTo>
                  <a:pt x="519" y="24"/>
                </a:lnTo>
                <a:lnTo>
                  <a:pt x="519" y="24"/>
                </a:lnTo>
                <a:lnTo>
                  <a:pt x="508" y="24"/>
                </a:lnTo>
                <a:lnTo>
                  <a:pt x="508" y="24"/>
                </a:lnTo>
                <a:lnTo>
                  <a:pt x="508" y="24"/>
                </a:lnTo>
                <a:lnTo>
                  <a:pt x="508" y="24"/>
                </a:lnTo>
                <a:lnTo>
                  <a:pt x="504" y="24"/>
                </a:lnTo>
                <a:lnTo>
                  <a:pt x="504" y="24"/>
                </a:lnTo>
                <a:close/>
                <a:moveTo>
                  <a:pt x="545" y="60"/>
                </a:moveTo>
                <a:lnTo>
                  <a:pt x="545" y="60"/>
                </a:lnTo>
                <a:lnTo>
                  <a:pt x="550" y="62"/>
                </a:lnTo>
                <a:lnTo>
                  <a:pt x="554" y="62"/>
                </a:lnTo>
                <a:lnTo>
                  <a:pt x="556" y="62"/>
                </a:lnTo>
                <a:lnTo>
                  <a:pt x="556" y="62"/>
                </a:lnTo>
                <a:lnTo>
                  <a:pt x="565" y="62"/>
                </a:lnTo>
                <a:lnTo>
                  <a:pt x="565" y="62"/>
                </a:lnTo>
                <a:lnTo>
                  <a:pt x="565" y="64"/>
                </a:lnTo>
                <a:lnTo>
                  <a:pt x="567" y="64"/>
                </a:lnTo>
                <a:lnTo>
                  <a:pt x="565" y="66"/>
                </a:lnTo>
                <a:lnTo>
                  <a:pt x="565" y="66"/>
                </a:lnTo>
                <a:lnTo>
                  <a:pt x="563" y="64"/>
                </a:lnTo>
                <a:lnTo>
                  <a:pt x="561" y="64"/>
                </a:lnTo>
                <a:lnTo>
                  <a:pt x="561" y="64"/>
                </a:lnTo>
                <a:lnTo>
                  <a:pt x="560" y="64"/>
                </a:lnTo>
                <a:lnTo>
                  <a:pt x="561" y="64"/>
                </a:lnTo>
                <a:lnTo>
                  <a:pt x="561" y="64"/>
                </a:lnTo>
                <a:lnTo>
                  <a:pt x="534" y="64"/>
                </a:lnTo>
                <a:lnTo>
                  <a:pt x="534" y="64"/>
                </a:lnTo>
                <a:lnTo>
                  <a:pt x="537" y="62"/>
                </a:lnTo>
                <a:lnTo>
                  <a:pt x="543" y="62"/>
                </a:lnTo>
                <a:lnTo>
                  <a:pt x="543" y="62"/>
                </a:lnTo>
                <a:lnTo>
                  <a:pt x="541" y="62"/>
                </a:lnTo>
                <a:lnTo>
                  <a:pt x="539" y="60"/>
                </a:lnTo>
                <a:lnTo>
                  <a:pt x="534" y="62"/>
                </a:lnTo>
                <a:lnTo>
                  <a:pt x="534" y="62"/>
                </a:lnTo>
                <a:lnTo>
                  <a:pt x="532" y="60"/>
                </a:lnTo>
                <a:lnTo>
                  <a:pt x="532" y="60"/>
                </a:lnTo>
                <a:lnTo>
                  <a:pt x="532" y="60"/>
                </a:lnTo>
                <a:lnTo>
                  <a:pt x="532" y="60"/>
                </a:lnTo>
                <a:lnTo>
                  <a:pt x="536" y="60"/>
                </a:lnTo>
                <a:lnTo>
                  <a:pt x="536" y="60"/>
                </a:lnTo>
                <a:lnTo>
                  <a:pt x="541" y="60"/>
                </a:lnTo>
                <a:lnTo>
                  <a:pt x="541" y="60"/>
                </a:lnTo>
                <a:lnTo>
                  <a:pt x="534" y="58"/>
                </a:lnTo>
                <a:lnTo>
                  <a:pt x="534" y="58"/>
                </a:lnTo>
                <a:lnTo>
                  <a:pt x="526" y="58"/>
                </a:lnTo>
                <a:lnTo>
                  <a:pt x="526" y="58"/>
                </a:lnTo>
                <a:lnTo>
                  <a:pt x="528" y="60"/>
                </a:lnTo>
                <a:lnTo>
                  <a:pt x="525" y="60"/>
                </a:lnTo>
                <a:lnTo>
                  <a:pt x="525" y="60"/>
                </a:lnTo>
                <a:lnTo>
                  <a:pt x="525" y="58"/>
                </a:lnTo>
                <a:lnTo>
                  <a:pt x="525" y="58"/>
                </a:lnTo>
                <a:lnTo>
                  <a:pt x="525" y="58"/>
                </a:lnTo>
                <a:lnTo>
                  <a:pt x="525" y="58"/>
                </a:lnTo>
                <a:lnTo>
                  <a:pt x="525" y="58"/>
                </a:lnTo>
                <a:lnTo>
                  <a:pt x="525" y="58"/>
                </a:lnTo>
                <a:lnTo>
                  <a:pt x="525" y="58"/>
                </a:lnTo>
                <a:lnTo>
                  <a:pt x="523" y="58"/>
                </a:lnTo>
                <a:lnTo>
                  <a:pt x="523" y="58"/>
                </a:lnTo>
                <a:lnTo>
                  <a:pt x="523" y="58"/>
                </a:lnTo>
                <a:lnTo>
                  <a:pt x="523" y="58"/>
                </a:lnTo>
                <a:lnTo>
                  <a:pt x="523" y="58"/>
                </a:lnTo>
                <a:lnTo>
                  <a:pt x="523" y="58"/>
                </a:lnTo>
                <a:lnTo>
                  <a:pt x="521" y="58"/>
                </a:lnTo>
                <a:lnTo>
                  <a:pt x="521" y="58"/>
                </a:lnTo>
                <a:lnTo>
                  <a:pt x="514" y="57"/>
                </a:lnTo>
                <a:lnTo>
                  <a:pt x="514" y="57"/>
                </a:lnTo>
                <a:lnTo>
                  <a:pt x="514" y="55"/>
                </a:lnTo>
                <a:lnTo>
                  <a:pt x="514" y="55"/>
                </a:lnTo>
                <a:lnTo>
                  <a:pt x="526" y="57"/>
                </a:lnTo>
                <a:lnTo>
                  <a:pt x="539" y="55"/>
                </a:lnTo>
                <a:lnTo>
                  <a:pt x="539" y="55"/>
                </a:lnTo>
                <a:lnTo>
                  <a:pt x="556" y="57"/>
                </a:lnTo>
                <a:lnTo>
                  <a:pt x="569" y="57"/>
                </a:lnTo>
                <a:lnTo>
                  <a:pt x="569" y="57"/>
                </a:lnTo>
                <a:lnTo>
                  <a:pt x="569" y="58"/>
                </a:lnTo>
                <a:lnTo>
                  <a:pt x="569" y="58"/>
                </a:lnTo>
                <a:lnTo>
                  <a:pt x="572" y="58"/>
                </a:lnTo>
                <a:lnTo>
                  <a:pt x="576" y="58"/>
                </a:lnTo>
                <a:lnTo>
                  <a:pt x="576" y="60"/>
                </a:lnTo>
                <a:lnTo>
                  <a:pt x="576" y="60"/>
                </a:lnTo>
                <a:lnTo>
                  <a:pt x="580" y="60"/>
                </a:lnTo>
                <a:lnTo>
                  <a:pt x="580" y="60"/>
                </a:lnTo>
                <a:lnTo>
                  <a:pt x="582" y="58"/>
                </a:lnTo>
                <a:lnTo>
                  <a:pt x="582" y="58"/>
                </a:lnTo>
                <a:lnTo>
                  <a:pt x="582" y="58"/>
                </a:lnTo>
                <a:lnTo>
                  <a:pt x="582" y="58"/>
                </a:lnTo>
                <a:lnTo>
                  <a:pt x="587" y="58"/>
                </a:lnTo>
                <a:lnTo>
                  <a:pt x="587" y="58"/>
                </a:lnTo>
                <a:lnTo>
                  <a:pt x="589" y="60"/>
                </a:lnTo>
                <a:lnTo>
                  <a:pt x="589" y="60"/>
                </a:lnTo>
                <a:lnTo>
                  <a:pt x="585" y="60"/>
                </a:lnTo>
                <a:lnTo>
                  <a:pt x="580" y="60"/>
                </a:lnTo>
                <a:lnTo>
                  <a:pt x="580" y="60"/>
                </a:lnTo>
                <a:lnTo>
                  <a:pt x="582" y="64"/>
                </a:lnTo>
                <a:lnTo>
                  <a:pt x="582" y="64"/>
                </a:lnTo>
                <a:lnTo>
                  <a:pt x="576" y="62"/>
                </a:lnTo>
                <a:lnTo>
                  <a:pt x="572" y="62"/>
                </a:lnTo>
                <a:lnTo>
                  <a:pt x="572" y="62"/>
                </a:lnTo>
                <a:lnTo>
                  <a:pt x="571" y="64"/>
                </a:lnTo>
                <a:lnTo>
                  <a:pt x="571" y="64"/>
                </a:lnTo>
                <a:lnTo>
                  <a:pt x="558" y="62"/>
                </a:lnTo>
                <a:lnTo>
                  <a:pt x="545" y="60"/>
                </a:lnTo>
                <a:lnTo>
                  <a:pt x="545" y="60"/>
                </a:lnTo>
                <a:close/>
                <a:moveTo>
                  <a:pt x="550" y="18"/>
                </a:moveTo>
                <a:lnTo>
                  <a:pt x="550" y="18"/>
                </a:lnTo>
                <a:lnTo>
                  <a:pt x="550" y="20"/>
                </a:lnTo>
                <a:lnTo>
                  <a:pt x="550" y="20"/>
                </a:lnTo>
                <a:lnTo>
                  <a:pt x="547" y="20"/>
                </a:lnTo>
                <a:lnTo>
                  <a:pt x="547" y="20"/>
                </a:lnTo>
                <a:lnTo>
                  <a:pt x="539" y="20"/>
                </a:lnTo>
                <a:lnTo>
                  <a:pt x="532" y="20"/>
                </a:lnTo>
                <a:lnTo>
                  <a:pt x="532" y="20"/>
                </a:lnTo>
                <a:lnTo>
                  <a:pt x="532" y="20"/>
                </a:lnTo>
                <a:lnTo>
                  <a:pt x="532" y="22"/>
                </a:lnTo>
                <a:lnTo>
                  <a:pt x="526" y="22"/>
                </a:lnTo>
                <a:lnTo>
                  <a:pt x="523" y="22"/>
                </a:lnTo>
                <a:lnTo>
                  <a:pt x="519" y="20"/>
                </a:lnTo>
                <a:lnTo>
                  <a:pt x="519" y="20"/>
                </a:lnTo>
                <a:lnTo>
                  <a:pt x="514" y="20"/>
                </a:lnTo>
                <a:lnTo>
                  <a:pt x="514" y="20"/>
                </a:lnTo>
                <a:lnTo>
                  <a:pt x="519" y="20"/>
                </a:lnTo>
                <a:lnTo>
                  <a:pt x="521" y="20"/>
                </a:lnTo>
                <a:lnTo>
                  <a:pt x="523" y="20"/>
                </a:lnTo>
                <a:lnTo>
                  <a:pt x="525" y="18"/>
                </a:lnTo>
                <a:lnTo>
                  <a:pt x="525" y="18"/>
                </a:lnTo>
                <a:lnTo>
                  <a:pt x="532" y="20"/>
                </a:lnTo>
                <a:lnTo>
                  <a:pt x="543" y="20"/>
                </a:lnTo>
                <a:lnTo>
                  <a:pt x="543" y="20"/>
                </a:lnTo>
                <a:lnTo>
                  <a:pt x="550" y="18"/>
                </a:lnTo>
                <a:lnTo>
                  <a:pt x="550" y="18"/>
                </a:lnTo>
                <a:close/>
                <a:moveTo>
                  <a:pt x="545" y="16"/>
                </a:moveTo>
                <a:lnTo>
                  <a:pt x="545" y="16"/>
                </a:lnTo>
                <a:lnTo>
                  <a:pt x="548" y="16"/>
                </a:lnTo>
                <a:lnTo>
                  <a:pt x="552" y="16"/>
                </a:lnTo>
                <a:lnTo>
                  <a:pt x="552" y="16"/>
                </a:lnTo>
                <a:lnTo>
                  <a:pt x="548" y="18"/>
                </a:lnTo>
                <a:lnTo>
                  <a:pt x="545" y="16"/>
                </a:lnTo>
                <a:lnTo>
                  <a:pt x="545" y="16"/>
                </a:lnTo>
                <a:close/>
                <a:moveTo>
                  <a:pt x="552" y="22"/>
                </a:moveTo>
                <a:lnTo>
                  <a:pt x="552" y="22"/>
                </a:lnTo>
                <a:lnTo>
                  <a:pt x="552" y="20"/>
                </a:lnTo>
                <a:lnTo>
                  <a:pt x="554" y="20"/>
                </a:lnTo>
                <a:lnTo>
                  <a:pt x="560" y="20"/>
                </a:lnTo>
                <a:lnTo>
                  <a:pt x="560" y="20"/>
                </a:lnTo>
                <a:lnTo>
                  <a:pt x="560" y="20"/>
                </a:lnTo>
                <a:lnTo>
                  <a:pt x="558" y="20"/>
                </a:lnTo>
                <a:lnTo>
                  <a:pt x="556" y="22"/>
                </a:lnTo>
                <a:lnTo>
                  <a:pt x="556" y="22"/>
                </a:lnTo>
                <a:lnTo>
                  <a:pt x="571" y="24"/>
                </a:lnTo>
                <a:lnTo>
                  <a:pt x="576" y="24"/>
                </a:lnTo>
                <a:lnTo>
                  <a:pt x="580" y="25"/>
                </a:lnTo>
                <a:lnTo>
                  <a:pt x="580" y="25"/>
                </a:lnTo>
                <a:lnTo>
                  <a:pt x="569" y="25"/>
                </a:lnTo>
                <a:lnTo>
                  <a:pt x="561" y="25"/>
                </a:lnTo>
                <a:lnTo>
                  <a:pt x="561" y="25"/>
                </a:lnTo>
                <a:lnTo>
                  <a:pt x="556" y="24"/>
                </a:lnTo>
                <a:lnTo>
                  <a:pt x="556" y="24"/>
                </a:lnTo>
                <a:lnTo>
                  <a:pt x="560" y="24"/>
                </a:lnTo>
                <a:lnTo>
                  <a:pt x="563" y="24"/>
                </a:lnTo>
                <a:lnTo>
                  <a:pt x="563" y="24"/>
                </a:lnTo>
                <a:lnTo>
                  <a:pt x="560" y="22"/>
                </a:lnTo>
                <a:lnTo>
                  <a:pt x="552" y="22"/>
                </a:lnTo>
                <a:lnTo>
                  <a:pt x="552" y="22"/>
                </a:lnTo>
                <a:close/>
                <a:moveTo>
                  <a:pt x="593" y="24"/>
                </a:moveTo>
                <a:lnTo>
                  <a:pt x="593" y="24"/>
                </a:lnTo>
                <a:lnTo>
                  <a:pt x="596" y="24"/>
                </a:lnTo>
                <a:lnTo>
                  <a:pt x="598" y="25"/>
                </a:lnTo>
                <a:lnTo>
                  <a:pt x="598" y="25"/>
                </a:lnTo>
                <a:lnTo>
                  <a:pt x="598" y="25"/>
                </a:lnTo>
                <a:lnTo>
                  <a:pt x="593" y="25"/>
                </a:lnTo>
                <a:lnTo>
                  <a:pt x="593" y="25"/>
                </a:lnTo>
                <a:lnTo>
                  <a:pt x="593" y="25"/>
                </a:lnTo>
                <a:lnTo>
                  <a:pt x="593" y="24"/>
                </a:lnTo>
                <a:lnTo>
                  <a:pt x="593" y="24"/>
                </a:lnTo>
                <a:close/>
                <a:moveTo>
                  <a:pt x="580" y="255"/>
                </a:moveTo>
                <a:lnTo>
                  <a:pt x="580" y="255"/>
                </a:lnTo>
                <a:lnTo>
                  <a:pt x="583" y="255"/>
                </a:lnTo>
                <a:lnTo>
                  <a:pt x="587" y="257"/>
                </a:lnTo>
                <a:lnTo>
                  <a:pt x="587" y="257"/>
                </a:lnTo>
                <a:lnTo>
                  <a:pt x="585" y="257"/>
                </a:lnTo>
                <a:lnTo>
                  <a:pt x="583" y="257"/>
                </a:lnTo>
                <a:lnTo>
                  <a:pt x="583" y="257"/>
                </a:lnTo>
                <a:lnTo>
                  <a:pt x="582" y="257"/>
                </a:lnTo>
                <a:lnTo>
                  <a:pt x="580" y="255"/>
                </a:lnTo>
                <a:lnTo>
                  <a:pt x="580" y="255"/>
                </a:lnTo>
                <a:close/>
                <a:moveTo>
                  <a:pt x="602" y="255"/>
                </a:moveTo>
                <a:lnTo>
                  <a:pt x="602" y="255"/>
                </a:lnTo>
                <a:lnTo>
                  <a:pt x="607" y="257"/>
                </a:lnTo>
                <a:lnTo>
                  <a:pt x="615" y="259"/>
                </a:lnTo>
                <a:lnTo>
                  <a:pt x="615" y="259"/>
                </a:lnTo>
                <a:lnTo>
                  <a:pt x="615" y="261"/>
                </a:lnTo>
                <a:lnTo>
                  <a:pt x="617" y="261"/>
                </a:lnTo>
                <a:lnTo>
                  <a:pt x="617" y="261"/>
                </a:lnTo>
                <a:lnTo>
                  <a:pt x="617" y="263"/>
                </a:lnTo>
                <a:lnTo>
                  <a:pt x="617" y="263"/>
                </a:lnTo>
                <a:lnTo>
                  <a:pt x="617" y="263"/>
                </a:lnTo>
                <a:lnTo>
                  <a:pt x="607" y="261"/>
                </a:lnTo>
                <a:lnTo>
                  <a:pt x="607" y="261"/>
                </a:lnTo>
                <a:lnTo>
                  <a:pt x="607" y="261"/>
                </a:lnTo>
                <a:lnTo>
                  <a:pt x="607" y="259"/>
                </a:lnTo>
                <a:lnTo>
                  <a:pt x="607" y="259"/>
                </a:lnTo>
                <a:lnTo>
                  <a:pt x="602" y="255"/>
                </a:lnTo>
                <a:lnTo>
                  <a:pt x="602" y="255"/>
                </a:lnTo>
                <a:close/>
                <a:moveTo>
                  <a:pt x="675" y="53"/>
                </a:moveTo>
                <a:lnTo>
                  <a:pt x="675" y="53"/>
                </a:lnTo>
                <a:lnTo>
                  <a:pt x="679" y="55"/>
                </a:lnTo>
                <a:lnTo>
                  <a:pt x="683" y="55"/>
                </a:lnTo>
                <a:lnTo>
                  <a:pt x="683" y="55"/>
                </a:lnTo>
                <a:lnTo>
                  <a:pt x="679" y="55"/>
                </a:lnTo>
                <a:lnTo>
                  <a:pt x="675" y="53"/>
                </a:lnTo>
                <a:lnTo>
                  <a:pt x="675" y="53"/>
                </a:lnTo>
                <a:close/>
                <a:moveTo>
                  <a:pt x="683" y="47"/>
                </a:moveTo>
                <a:lnTo>
                  <a:pt x="683" y="47"/>
                </a:lnTo>
                <a:lnTo>
                  <a:pt x="686" y="47"/>
                </a:lnTo>
                <a:lnTo>
                  <a:pt x="692" y="49"/>
                </a:lnTo>
                <a:lnTo>
                  <a:pt x="692" y="49"/>
                </a:lnTo>
                <a:lnTo>
                  <a:pt x="690" y="49"/>
                </a:lnTo>
                <a:lnTo>
                  <a:pt x="688" y="49"/>
                </a:lnTo>
                <a:lnTo>
                  <a:pt x="683" y="47"/>
                </a:lnTo>
                <a:lnTo>
                  <a:pt x="683" y="47"/>
                </a:lnTo>
                <a:close/>
                <a:moveTo>
                  <a:pt x="725" y="69"/>
                </a:moveTo>
                <a:lnTo>
                  <a:pt x="725" y="69"/>
                </a:lnTo>
                <a:lnTo>
                  <a:pt x="723" y="68"/>
                </a:lnTo>
                <a:lnTo>
                  <a:pt x="725" y="68"/>
                </a:lnTo>
                <a:lnTo>
                  <a:pt x="731" y="69"/>
                </a:lnTo>
                <a:lnTo>
                  <a:pt x="731" y="69"/>
                </a:lnTo>
                <a:lnTo>
                  <a:pt x="731" y="71"/>
                </a:lnTo>
                <a:lnTo>
                  <a:pt x="729" y="69"/>
                </a:lnTo>
                <a:lnTo>
                  <a:pt x="725" y="69"/>
                </a:lnTo>
                <a:lnTo>
                  <a:pt x="725" y="69"/>
                </a:lnTo>
                <a:close/>
                <a:moveTo>
                  <a:pt x="672" y="259"/>
                </a:moveTo>
                <a:lnTo>
                  <a:pt x="672" y="259"/>
                </a:lnTo>
                <a:lnTo>
                  <a:pt x="675" y="259"/>
                </a:lnTo>
                <a:lnTo>
                  <a:pt x="675" y="259"/>
                </a:lnTo>
                <a:lnTo>
                  <a:pt x="675" y="259"/>
                </a:lnTo>
                <a:lnTo>
                  <a:pt x="675" y="259"/>
                </a:lnTo>
                <a:lnTo>
                  <a:pt x="679" y="261"/>
                </a:lnTo>
                <a:lnTo>
                  <a:pt x="679" y="264"/>
                </a:lnTo>
                <a:lnTo>
                  <a:pt x="679" y="266"/>
                </a:lnTo>
                <a:lnTo>
                  <a:pt x="675" y="266"/>
                </a:lnTo>
                <a:lnTo>
                  <a:pt x="675" y="266"/>
                </a:lnTo>
                <a:lnTo>
                  <a:pt x="672" y="263"/>
                </a:lnTo>
                <a:lnTo>
                  <a:pt x="672" y="261"/>
                </a:lnTo>
                <a:lnTo>
                  <a:pt x="672" y="259"/>
                </a:lnTo>
                <a:lnTo>
                  <a:pt x="672" y="259"/>
                </a:lnTo>
                <a:close/>
                <a:moveTo>
                  <a:pt x="773" y="149"/>
                </a:moveTo>
                <a:lnTo>
                  <a:pt x="773" y="149"/>
                </a:lnTo>
                <a:lnTo>
                  <a:pt x="775" y="147"/>
                </a:lnTo>
                <a:lnTo>
                  <a:pt x="778" y="150"/>
                </a:lnTo>
                <a:lnTo>
                  <a:pt x="778" y="150"/>
                </a:lnTo>
                <a:lnTo>
                  <a:pt x="778" y="152"/>
                </a:lnTo>
                <a:lnTo>
                  <a:pt x="778" y="152"/>
                </a:lnTo>
                <a:lnTo>
                  <a:pt x="773" y="149"/>
                </a:lnTo>
                <a:lnTo>
                  <a:pt x="773" y="149"/>
                </a:lnTo>
                <a:close/>
                <a:moveTo>
                  <a:pt x="736" y="301"/>
                </a:moveTo>
                <a:lnTo>
                  <a:pt x="736" y="301"/>
                </a:lnTo>
                <a:lnTo>
                  <a:pt x="736" y="299"/>
                </a:lnTo>
                <a:lnTo>
                  <a:pt x="738" y="301"/>
                </a:lnTo>
                <a:lnTo>
                  <a:pt x="742" y="301"/>
                </a:lnTo>
                <a:lnTo>
                  <a:pt x="742" y="301"/>
                </a:lnTo>
                <a:lnTo>
                  <a:pt x="743" y="299"/>
                </a:lnTo>
                <a:lnTo>
                  <a:pt x="743" y="298"/>
                </a:lnTo>
                <a:lnTo>
                  <a:pt x="745" y="298"/>
                </a:lnTo>
                <a:lnTo>
                  <a:pt x="745" y="298"/>
                </a:lnTo>
                <a:lnTo>
                  <a:pt x="747" y="299"/>
                </a:lnTo>
                <a:lnTo>
                  <a:pt x="749" y="303"/>
                </a:lnTo>
                <a:lnTo>
                  <a:pt x="749" y="303"/>
                </a:lnTo>
                <a:lnTo>
                  <a:pt x="747" y="305"/>
                </a:lnTo>
                <a:lnTo>
                  <a:pt x="743" y="307"/>
                </a:lnTo>
                <a:lnTo>
                  <a:pt x="743" y="307"/>
                </a:lnTo>
                <a:lnTo>
                  <a:pt x="740" y="305"/>
                </a:lnTo>
                <a:lnTo>
                  <a:pt x="740" y="303"/>
                </a:lnTo>
                <a:lnTo>
                  <a:pt x="738" y="303"/>
                </a:lnTo>
                <a:lnTo>
                  <a:pt x="738" y="303"/>
                </a:lnTo>
                <a:lnTo>
                  <a:pt x="736" y="301"/>
                </a:lnTo>
                <a:lnTo>
                  <a:pt x="736" y="301"/>
                </a:lnTo>
                <a:close/>
                <a:moveTo>
                  <a:pt x="799" y="241"/>
                </a:moveTo>
                <a:lnTo>
                  <a:pt x="799" y="241"/>
                </a:lnTo>
                <a:lnTo>
                  <a:pt x="801" y="242"/>
                </a:lnTo>
                <a:lnTo>
                  <a:pt x="802" y="244"/>
                </a:lnTo>
                <a:lnTo>
                  <a:pt x="802" y="244"/>
                </a:lnTo>
                <a:lnTo>
                  <a:pt x="801" y="242"/>
                </a:lnTo>
                <a:lnTo>
                  <a:pt x="801" y="242"/>
                </a:lnTo>
                <a:lnTo>
                  <a:pt x="801" y="241"/>
                </a:lnTo>
                <a:lnTo>
                  <a:pt x="799" y="241"/>
                </a:lnTo>
                <a:lnTo>
                  <a:pt x="799" y="241"/>
                </a:lnTo>
                <a:close/>
                <a:moveTo>
                  <a:pt x="749" y="307"/>
                </a:moveTo>
                <a:lnTo>
                  <a:pt x="749" y="307"/>
                </a:lnTo>
                <a:lnTo>
                  <a:pt x="751" y="310"/>
                </a:lnTo>
                <a:lnTo>
                  <a:pt x="751" y="310"/>
                </a:lnTo>
                <a:lnTo>
                  <a:pt x="751" y="310"/>
                </a:lnTo>
                <a:lnTo>
                  <a:pt x="749" y="310"/>
                </a:lnTo>
                <a:lnTo>
                  <a:pt x="749" y="310"/>
                </a:lnTo>
                <a:lnTo>
                  <a:pt x="749" y="309"/>
                </a:lnTo>
                <a:lnTo>
                  <a:pt x="749" y="307"/>
                </a:lnTo>
                <a:lnTo>
                  <a:pt x="749" y="307"/>
                </a:lnTo>
                <a:close/>
                <a:moveTo>
                  <a:pt x="854" y="206"/>
                </a:moveTo>
                <a:lnTo>
                  <a:pt x="854" y="206"/>
                </a:lnTo>
                <a:lnTo>
                  <a:pt x="854" y="207"/>
                </a:lnTo>
                <a:lnTo>
                  <a:pt x="858" y="209"/>
                </a:lnTo>
                <a:lnTo>
                  <a:pt x="858" y="211"/>
                </a:lnTo>
                <a:lnTo>
                  <a:pt x="858" y="211"/>
                </a:lnTo>
                <a:lnTo>
                  <a:pt x="858" y="211"/>
                </a:lnTo>
                <a:lnTo>
                  <a:pt x="856" y="209"/>
                </a:lnTo>
                <a:lnTo>
                  <a:pt x="854" y="206"/>
                </a:lnTo>
                <a:lnTo>
                  <a:pt x="854" y="206"/>
                </a:lnTo>
                <a:close/>
                <a:moveTo>
                  <a:pt x="878" y="246"/>
                </a:moveTo>
                <a:lnTo>
                  <a:pt x="880" y="248"/>
                </a:lnTo>
                <a:lnTo>
                  <a:pt x="880" y="248"/>
                </a:lnTo>
                <a:lnTo>
                  <a:pt x="880" y="250"/>
                </a:lnTo>
                <a:lnTo>
                  <a:pt x="876" y="248"/>
                </a:lnTo>
                <a:lnTo>
                  <a:pt x="876" y="248"/>
                </a:lnTo>
                <a:lnTo>
                  <a:pt x="878" y="246"/>
                </a:lnTo>
                <a:lnTo>
                  <a:pt x="878" y="246"/>
                </a:lnTo>
                <a:lnTo>
                  <a:pt x="878" y="24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4836"/>
          <p:cNvSpPr>
            <a:spLocks noEditPoints="1"/>
          </p:cNvSpPr>
          <p:nvPr/>
        </p:nvSpPr>
        <p:spPr bwMode="auto">
          <a:xfrm>
            <a:off x="4259521" y="871218"/>
            <a:ext cx="1363612" cy="1482926"/>
          </a:xfrm>
          <a:custGeom>
            <a:avLst/>
            <a:gdLst>
              <a:gd name="T0" fmla="*/ 554 w 961"/>
              <a:gd name="T1" fmla="*/ 872 h 1045"/>
              <a:gd name="T2" fmla="*/ 343 w 961"/>
              <a:gd name="T3" fmla="*/ 733 h 1045"/>
              <a:gd name="T4" fmla="*/ 359 w 961"/>
              <a:gd name="T5" fmla="*/ 727 h 1045"/>
              <a:gd name="T6" fmla="*/ 309 w 961"/>
              <a:gd name="T7" fmla="*/ 596 h 1045"/>
              <a:gd name="T8" fmla="*/ 348 w 961"/>
              <a:gd name="T9" fmla="*/ 447 h 1045"/>
              <a:gd name="T10" fmla="*/ 438 w 961"/>
              <a:gd name="T11" fmla="*/ 379 h 1045"/>
              <a:gd name="T12" fmla="*/ 482 w 961"/>
              <a:gd name="T13" fmla="*/ 341 h 1045"/>
              <a:gd name="T14" fmla="*/ 422 w 961"/>
              <a:gd name="T15" fmla="*/ 400 h 1045"/>
              <a:gd name="T16" fmla="*/ 501 w 961"/>
              <a:gd name="T17" fmla="*/ 381 h 1045"/>
              <a:gd name="T18" fmla="*/ 558 w 961"/>
              <a:gd name="T19" fmla="*/ 366 h 1045"/>
              <a:gd name="T20" fmla="*/ 628 w 961"/>
              <a:gd name="T21" fmla="*/ 385 h 1045"/>
              <a:gd name="T22" fmla="*/ 729 w 961"/>
              <a:gd name="T23" fmla="*/ 394 h 1045"/>
              <a:gd name="T24" fmla="*/ 823 w 961"/>
              <a:gd name="T25" fmla="*/ 350 h 1045"/>
              <a:gd name="T26" fmla="*/ 848 w 961"/>
              <a:gd name="T27" fmla="*/ 473 h 1045"/>
              <a:gd name="T28" fmla="*/ 834 w 961"/>
              <a:gd name="T29" fmla="*/ 333 h 1045"/>
              <a:gd name="T30" fmla="*/ 867 w 961"/>
              <a:gd name="T31" fmla="*/ 322 h 1045"/>
              <a:gd name="T32" fmla="*/ 942 w 961"/>
              <a:gd name="T33" fmla="*/ 275 h 1045"/>
              <a:gd name="T34" fmla="*/ 779 w 961"/>
              <a:gd name="T35" fmla="*/ 140 h 1045"/>
              <a:gd name="T36" fmla="*/ 694 w 961"/>
              <a:gd name="T37" fmla="*/ 89 h 1045"/>
              <a:gd name="T38" fmla="*/ 602 w 961"/>
              <a:gd name="T39" fmla="*/ 59 h 1045"/>
              <a:gd name="T40" fmla="*/ 722 w 961"/>
              <a:gd name="T41" fmla="*/ 67 h 1045"/>
              <a:gd name="T42" fmla="*/ 703 w 961"/>
              <a:gd name="T43" fmla="*/ 43 h 1045"/>
              <a:gd name="T44" fmla="*/ 837 w 961"/>
              <a:gd name="T45" fmla="*/ 87 h 1045"/>
              <a:gd name="T46" fmla="*/ 784 w 961"/>
              <a:gd name="T47" fmla="*/ 46 h 1045"/>
              <a:gd name="T48" fmla="*/ 573 w 961"/>
              <a:gd name="T49" fmla="*/ 6 h 1045"/>
              <a:gd name="T50" fmla="*/ 252 w 961"/>
              <a:gd name="T51" fmla="*/ 98 h 1045"/>
              <a:gd name="T52" fmla="*/ 124 w 961"/>
              <a:gd name="T53" fmla="*/ 214 h 1045"/>
              <a:gd name="T54" fmla="*/ 35 w 961"/>
              <a:gd name="T55" fmla="*/ 368 h 1045"/>
              <a:gd name="T56" fmla="*/ 8 w 961"/>
              <a:gd name="T57" fmla="*/ 587 h 1045"/>
              <a:gd name="T58" fmla="*/ 177 w 961"/>
              <a:gd name="T59" fmla="*/ 970 h 1045"/>
              <a:gd name="T60" fmla="*/ 34 w 961"/>
              <a:gd name="T61" fmla="*/ 681 h 1045"/>
              <a:gd name="T62" fmla="*/ 46 w 961"/>
              <a:gd name="T63" fmla="*/ 401 h 1045"/>
              <a:gd name="T64" fmla="*/ 34 w 961"/>
              <a:gd name="T65" fmla="*/ 655 h 1045"/>
              <a:gd name="T66" fmla="*/ 85 w 961"/>
              <a:gd name="T67" fmla="*/ 780 h 1045"/>
              <a:gd name="T68" fmla="*/ 214 w 961"/>
              <a:gd name="T69" fmla="*/ 948 h 1045"/>
              <a:gd name="T70" fmla="*/ 298 w 961"/>
              <a:gd name="T71" fmla="*/ 979 h 1045"/>
              <a:gd name="T72" fmla="*/ 378 w 961"/>
              <a:gd name="T73" fmla="*/ 977 h 1045"/>
              <a:gd name="T74" fmla="*/ 190 w 961"/>
              <a:gd name="T75" fmla="*/ 775 h 1045"/>
              <a:gd name="T76" fmla="*/ 282 w 961"/>
              <a:gd name="T77" fmla="*/ 859 h 1045"/>
              <a:gd name="T78" fmla="*/ 425 w 961"/>
              <a:gd name="T79" fmla="*/ 950 h 1045"/>
              <a:gd name="T80" fmla="*/ 484 w 961"/>
              <a:gd name="T81" fmla="*/ 963 h 1045"/>
              <a:gd name="T82" fmla="*/ 707 w 961"/>
              <a:gd name="T83" fmla="*/ 907 h 1045"/>
              <a:gd name="T84" fmla="*/ 70 w 961"/>
              <a:gd name="T85" fmla="*/ 289 h 1045"/>
              <a:gd name="T86" fmla="*/ 541 w 961"/>
              <a:gd name="T87" fmla="*/ 878 h 1045"/>
              <a:gd name="T88" fmla="*/ 186 w 961"/>
              <a:gd name="T89" fmla="*/ 692 h 1045"/>
              <a:gd name="T90" fmla="*/ 184 w 961"/>
              <a:gd name="T91" fmla="*/ 620 h 1045"/>
              <a:gd name="T92" fmla="*/ 219 w 961"/>
              <a:gd name="T93" fmla="*/ 751 h 1045"/>
              <a:gd name="T94" fmla="*/ 326 w 961"/>
              <a:gd name="T95" fmla="*/ 674 h 1045"/>
              <a:gd name="T96" fmla="*/ 32 w 961"/>
              <a:gd name="T97" fmla="*/ 687 h 1045"/>
              <a:gd name="T98" fmla="*/ 34 w 961"/>
              <a:gd name="T99" fmla="*/ 585 h 1045"/>
              <a:gd name="T100" fmla="*/ 43 w 961"/>
              <a:gd name="T101" fmla="*/ 433 h 1045"/>
              <a:gd name="T102" fmla="*/ 70 w 961"/>
              <a:gd name="T103" fmla="*/ 317 h 1045"/>
              <a:gd name="T104" fmla="*/ 146 w 961"/>
              <a:gd name="T105" fmla="*/ 214 h 1045"/>
              <a:gd name="T106" fmla="*/ 184 w 961"/>
              <a:gd name="T107" fmla="*/ 146 h 1045"/>
              <a:gd name="T108" fmla="*/ 262 w 961"/>
              <a:gd name="T109" fmla="*/ 96 h 1045"/>
              <a:gd name="T110" fmla="*/ 468 w 961"/>
              <a:gd name="T111" fmla="*/ 41 h 1045"/>
              <a:gd name="T112" fmla="*/ 438 w 961"/>
              <a:gd name="T113" fmla="*/ 65 h 1045"/>
              <a:gd name="T114" fmla="*/ 573 w 961"/>
              <a:gd name="T115" fmla="*/ 26 h 1045"/>
              <a:gd name="T116" fmla="*/ 554 w 961"/>
              <a:gd name="T117" fmla="*/ 63 h 1045"/>
              <a:gd name="T118" fmla="*/ 567 w 961"/>
              <a:gd name="T119" fmla="*/ 91 h 1045"/>
              <a:gd name="T120" fmla="*/ 611 w 961"/>
              <a:gd name="T121" fmla="*/ 83 h 1045"/>
              <a:gd name="T122" fmla="*/ 628 w 961"/>
              <a:gd name="T123" fmla="*/ 37 h 1045"/>
              <a:gd name="T124" fmla="*/ 701 w 961"/>
              <a:gd name="T125" fmla="*/ 370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61" h="1045">
                <a:moveTo>
                  <a:pt x="731" y="859"/>
                </a:moveTo>
                <a:lnTo>
                  <a:pt x="731" y="859"/>
                </a:lnTo>
                <a:lnTo>
                  <a:pt x="722" y="863"/>
                </a:lnTo>
                <a:lnTo>
                  <a:pt x="712" y="867"/>
                </a:lnTo>
                <a:lnTo>
                  <a:pt x="712" y="867"/>
                </a:lnTo>
                <a:lnTo>
                  <a:pt x="709" y="867"/>
                </a:lnTo>
                <a:lnTo>
                  <a:pt x="703" y="869"/>
                </a:lnTo>
                <a:lnTo>
                  <a:pt x="698" y="871"/>
                </a:lnTo>
                <a:lnTo>
                  <a:pt x="696" y="871"/>
                </a:lnTo>
                <a:lnTo>
                  <a:pt x="694" y="869"/>
                </a:lnTo>
                <a:lnTo>
                  <a:pt x="694" y="869"/>
                </a:lnTo>
                <a:lnTo>
                  <a:pt x="694" y="871"/>
                </a:lnTo>
                <a:lnTo>
                  <a:pt x="694" y="871"/>
                </a:lnTo>
                <a:lnTo>
                  <a:pt x="692" y="872"/>
                </a:lnTo>
                <a:lnTo>
                  <a:pt x="692" y="874"/>
                </a:lnTo>
                <a:lnTo>
                  <a:pt x="692" y="874"/>
                </a:lnTo>
                <a:lnTo>
                  <a:pt x="683" y="872"/>
                </a:lnTo>
                <a:lnTo>
                  <a:pt x="683" y="872"/>
                </a:lnTo>
                <a:lnTo>
                  <a:pt x="683" y="874"/>
                </a:lnTo>
                <a:lnTo>
                  <a:pt x="679" y="876"/>
                </a:lnTo>
                <a:lnTo>
                  <a:pt x="677" y="876"/>
                </a:lnTo>
                <a:lnTo>
                  <a:pt x="676" y="874"/>
                </a:lnTo>
                <a:lnTo>
                  <a:pt x="676" y="874"/>
                </a:lnTo>
                <a:lnTo>
                  <a:pt x="677" y="872"/>
                </a:lnTo>
                <a:lnTo>
                  <a:pt x="677" y="872"/>
                </a:lnTo>
                <a:lnTo>
                  <a:pt x="681" y="872"/>
                </a:lnTo>
                <a:lnTo>
                  <a:pt x="685" y="872"/>
                </a:lnTo>
                <a:lnTo>
                  <a:pt x="690" y="869"/>
                </a:lnTo>
                <a:lnTo>
                  <a:pt x="690" y="869"/>
                </a:lnTo>
                <a:lnTo>
                  <a:pt x="681" y="871"/>
                </a:lnTo>
                <a:lnTo>
                  <a:pt x="674" y="874"/>
                </a:lnTo>
                <a:lnTo>
                  <a:pt x="674" y="874"/>
                </a:lnTo>
                <a:lnTo>
                  <a:pt x="676" y="874"/>
                </a:lnTo>
                <a:lnTo>
                  <a:pt x="676" y="874"/>
                </a:lnTo>
                <a:lnTo>
                  <a:pt x="674" y="876"/>
                </a:lnTo>
                <a:lnTo>
                  <a:pt x="672" y="876"/>
                </a:lnTo>
                <a:lnTo>
                  <a:pt x="672" y="876"/>
                </a:lnTo>
                <a:lnTo>
                  <a:pt x="672" y="874"/>
                </a:lnTo>
                <a:lnTo>
                  <a:pt x="670" y="874"/>
                </a:lnTo>
                <a:lnTo>
                  <a:pt x="670" y="874"/>
                </a:lnTo>
                <a:lnTo>
                  <a:pt x="668" y="878"/>
                </a:lnTo>
                <a:lnTo>
                  <a:pt x="668" y="878"/>
                </a:lnTo>
                <a:lnTo>
                  <a:pt x="659" y="878"/>
                </a:lnTo>
                <a:lnTo>
                  <a:pt x="652" y="882"/>
                </a:lnTo>
                <a:lnTo>
                  <a:pt x="652" y="882"/>
                </a:lnTo>
                <a:lnTo>
                  <a:pt x="644" y="880"/>
                </a:lnTo>
                <a:lnTo>
                  <a:pt x="637" y="882"/>
                </a:lnTo>
                <a:lnTo>
                  <a:pt x="631" y="882"/>
                </a:lnTo>
                <a:lnTo>
                  <a:pt x="630" y="882"/>
                </a:lnTo>
                <a:lnTo>
                  <a:pt x="628" y="880"/>
                </a:lnTo>
                <a:lnTo>
                  <a:pt x="628" y="880"/>
                </a:lnTo>
                <a:lnTo>
                  <a:pt x="619" y="882"/>
                </a:lnTo>
                <a:lnTo>
                  <a:pt x="615" y="882"/>
                </a:lnTo>
                <a:lnTo>
                  <a:pt x="609" y="880"/>
                </a:lnTo>
                <a:lnTo>
                  <a:pt x="609" y="880"/>
                </a:lnTo>
                <a:lnTo>
                  <a:pt x="609" y="882"/>
                </a:lnTo>
                <a:lnTo>
                  <a:pt x="608" y="882"/>
                </a:lnTo>
                <a:lnTo>
                  <a:pt x="608" y="882"/>
                </a:lnTo>
                <a:lnTo>
                  <a:pt x="602" y="882"/>
                </a:lnTo>
                <a:lnTo>
                  <a:pt x="596" y="883"/>
                </a:lnTo>
                <a:lnTo>
                  <a:pt x="591" y="883"/>
                </a:lnTo>
                <a:lnTo>
                  <a:pt x="585" y="883"/>
                </a:lnTo>
                <a:lnTo>
                  <a:pt x="585" y="883"/>
                </a:lnTo>
                <a:lnTo>
                  <a:pt x="587" y="883"/>
                </a:lnTo>
                <a:lnTo>
                  <a:pt x="589" y="883"/>
                </a:lnTo>
                <a:lnTo>
                  <a:pt x="591" y="883"/>
                </a:lnTo>
                <a:lnTo>
                  <a:pt x="591" y="882"/>
                </a:lnTo>
                <a:lnTo>
                  <a:pt x="591" y="882"/>
                </a:lnTo>
                <a:lnTo>
                  <a:pt x="584" y="882"/>
                </a:lnTo>
                <a:lnTo>
                  <a:pt x="584" y="882"/>
                </a:lnTo>
                <a:lnTo>
                  <a:pt x="580" y="882"/>
                </a:lnTo>
                <a:lnTo>
                  <a:pt x="578" y="882"/>
                </a:lnTo>
                <a:lnTo>
                  <a:pt x="578" y="882"/>
                </a:lnTo>
                <a:lnTo>
                  <a:pt x="578" y="882"/>
                </a:lnTo>
                <a:lnTo>
                  <a:pt x="578" y="882"/>
                </a:lnTo>
                <a:lnTo>
                  <a:pt x="578" y="882"/>
                </a:lnTo>
                <a:lnTo>
                  <a:pt x="578" y="882"/>
                </a:lnTo>
                <a:lnTo>
                  <a:pt x="578" y="882"/>
                </a:lnTo>
                <a:lnTo>
                  <a:pt x="580" y="882"/>
                </a:lnTo>
                <a:lnTo>
                  <a:pt x="580" y="882"/>
                </a:lnTo>
                <a:lnTo>
                  <a:pt x="578" y="882"/>
                </a:lnTo>
                <a:lnTo>
                  <a:pt x="576" y="882"/>
                </a:lnTo>
                <a:lnTo>
                  <a:pt x="573" y="880"/>
                </a:lnTo>
                <a:lnTo>
                  <a:pt x="573" y="880"/>
                </a:lnTo>
                <a:lnTo>
                  <a:pt x="567" y="880"/>
                </a:lnTo>
                <a:lnTo>
                  <a:pt x="567" y="880"/>
                </a:lnTo>
                <a:lnTo>
                  <a:pt x="563" y="880"/>
                </a:lnTo>
                <a:lnTo>
                  <a:pt x="563" y="880"/>
                </a:lnTo>
                <a:lnTo>
                  <a:pt x="563" y="878"/>
                </a:lnTo>
                <a:lnTo>
                  <a:pt x="565" y="876"/>
                </a:lnTo>
                <a:lnTo>
                  <a:pt x="565" y="876"/>
                </a:lnTo>
                <a:lnTo>
                  <a:pt x="562" y="876"/>
                </a:lnTo>
                <a:lnTo>
                  <a:pt x="556" y="876"/>
                </a:lnTo>
                <a:lnTo>
                  <a:pt x="556" y="876"/>
                </a:lnTo>
                <a:lnTo>
                  <a:pt x="554" y="872"/>
                </a:lnTo>
                <a:lnTo>
                  <a:pt x="554" y="872"/>
                </a:lnTo>
                <a:lnTo>
                  <a:pt x="550" y="874"/>
                </a:lnTo>
                <a:lnTo>
                  <a:pt x="547" y="872"/>
                </a:lnTo>
                <a:lnTo>
                  <a:pt x="539" y="869"/>
                </a:lnTo>
                <a:lnTo>
                  <a:pt x="539" y="869"/>
                </a:lnTo>
                <a:lnTo>
                  <a:pt x="539" y="871"/>
                </a:lnTo>
                <a:lnTo>
                  <a:pt x="539" y="872"/>
                </a:lnTo>
                <a:lnTo>
                  <a:pt x="539" y="872"/>
                </a:lnTo>
                <a:lnTo>
                  <a:pt x="534" y="871"/>
                </a:lnTo>
                <a:lnTo>
                  <a:pt x="534" y="871"/>
                </a:lnTo>
                <a:lnTo>
                  <a:pt x="536" y="871"/>
                </a:lnTo>
                <a:lnTo>
                  <a:pt x="534" y="869"/>
                </a:lnTo>
                <a:lnTo>
                  <a:pt x="534" y="869"/>
                </a:lnTo>
                <a:lnTo>
                  <a:pt x="525" y="867"/>
                </a:lnTo>
                <a:lnTo>
                  <a:pt x="519" y="867"/>
                </a:lnTo>
                <a:lnTo>
                  <a:pt x="516" y="867"/>
                </a:lnTo>
                <a:lnTo>
                  <a:pt x="516" y="867"/>
                </a:lnTo>
                <a:lnTo>
                  <a:pt x="516" y="867"/>
                </a:lnTo>
                <a:lnTo>
                  <a:pt x="516" y="867"/>
                </a:lnTo>
                <a:lnTo>
                  <a:pt x="514" y="867"/>
                </a:lnTo>
                <a:lnTo>
                  <a:pt x="514" y="867"/>
                </a:lnTo>
                <a:lnTo>
                  <a:pt x="514" y="865"/>
                </a:lnTo>
                <a:lnTo>
                  <a:pt x="514" y="865"/>
                </a:lnTo>
                <a:lnTo>
                  <a:pt x="504" y="861"/>
                </a:lnTo>
                <a:lnTo>
                  <a:pt x="493" y="859"/>
                </a:lnTo>
                <a:lnTo>
                  <a:pt x="482" y="858"/>
                </a:lnTo>
                <a:lnTo>
                  <a:pt x="479" y="856"/>
                </a:lnTo>
                <a:lnTo>
                  <a:pt x="477" y="854"/>
                </a:lnTo>
                <a:lnTo>
                  <a:pt x="477" y="854"/>
                </a:lnTo>
                <a:lnTo>
                  <a:pt x="477" y="856"/>
                </a:lnTo>
                <a:lnTo>
                  <a:pt x="475" y="856"/>
                </a:lnTo>
                <a:lnTo>
                  <a:pt x="473" y="856"/>
                </a:lnTo>
                <a:lnTo>
                  <a:pt x="471" y="854"/>
                </a:lnTo>
                <a:lnTo>
                  <a:pt x="471" y="854"/>
                </a:lnTo>
                <a:lnTo>
                  <a:pt x="471" y="852"/>
                </a:lnTo>
                <a:lnTo>
                  <a:pt x="473" y="852"/>
                </a:lnTo>
                <a:lnTo>
                  <a:pt x="473" y="852"/>
                </a:lnTo>
                <a:lnTo>
                  <a:pt x="460" y="847"/>
                </a:lnTo>
                <a:lnTo>
                  <a:pt x="447" y="841"/>
                </a:lnTo>
                <a:lnTo>
                  <a:pt x="422" y="828"/>
                </a:lnTo>
                <a:lnTo>
                  <a:pt x="422" y="828"/>
                </a:lnTo>
                <a:lnTo>
                  <a:pt x="424" y="828"/>
                </a:lnTo>
                <a:lnTo>
                  <a:pt x="424" y="828"/>
                </a:lnTo>
                <a:lnTo>
                  <a:pt x="414" y="821"/>
                </a:lnTo>
                <a:lnTo>
                  <a:pt x="405" y="815"/>
                </a:lnTo>
                <a:lnTo>
                  <a:pt x="405" y="815"/>
                </a:lnTo>
                <a:lnTo>
                  <a:pt x="387" y="801"/>
                </a:lnTo>
                <a:lnTo>
                  <a:pt x="387" y="801"/>
                </a:lnTo>
                <a:lnTo>
                  <a:pt x="389" y="802"/>
                </a:lnTo>
                <a:lnTo>
                  <a:pt x="389" y="802"/>
                </a:lnTo>
                <a:lnTo>
                  <a:pt x="387" y="802"/>
                </a:lnTo>
                <a:lnTo>
                  <a:pt x="387" y="802"/>
                </a:lnTo>
                <a:lnTo>
                  <a:pt x="385" y="797"/>
                </a:lnTo>
                <a:lnTo>
                  <a:pt x="381" y="793"/>
                </a:lnTo>
                <a:lnTo>
                  <a:pt x="370" y="784"/>
                </a:lnTo>
                <a:lnTo>
                  <a:pt x="370" y="784"/>
                </a:lnTo>
                <a:lnTo>
                  <a:pt x="372" y="780"/>
                </a:lnTo>
                <a:lnTo>
                  <a:pt x="370" y="779"/>
                </a:lnTo>
                <a:lnTo>
                  <a:pt x="367" y="777"/>
                </a:lnTo>
                <a:lnTo>
                  <a:pt x="365" y="777"/>
                </a:lnTo>
                <a:lnTo>
                  <a:pt x="365" y="777"/>
                </a:lnTo>
                <a:lnTo>
                  <a:pt x="367" y="779"/>
                </a:lnTo>
                <a:lnTo>
                  <a:pt x="368" y="779"/>
                </a:lnTo>
                <a:lnTo>
                  <a:pt x="368" y="779"/>
                </a:lnTo>
                <a:lnTo>
                  <a:pt x="370" y="782"/>
                </a:lnTo>
                <a:lnTo>
                  <a:pt x="370" y="782"/>
                </a:lnTo>
                <a:lnTo>
                  <a:pt x="368" y="784"/>
                </a:lnTo>
                <a:lnTo>
                  <a:pt x="368" y="784"/>
                </a:lnTo>
                <a:lnTo>
                  <a:pt x="363" y="777"/>
                </a:lnTo>
                <a:lnTo>
                  <a:pt x="363" y="775"/>
                </a:lnTo>
                <a:lnTo>
                  <a:pt x="365" y="775"/>
                </a:lnTo>
                <a:lnTo>
                  <a:pt x="365" y="775"/>
                </a:lnTo>
                <a:lnTo>
                  <a:pt x="359" y="771"/>
                </a:lnTo>
                <a:lnTo>
                  <a:pt x="355" y="766"/>
                </a:lnTo>
                <a:lnTo>
                  <a:pt x="354" y="762"/>
                </a:lnTo>
                <a:lnTo>
                  <a:pt x="348" y="756"/>
                </a:lnTo>
                <a:lnTo>
                  <a:pt x="348" y="756"/>
                </a:lnTo>
                <a:lnTo>
                  <a:pt x="350" y="755"/>
                </a:lnTo>
                <a:lnTo>
                  <a:pt x="348" y="753"/>
                </a:lnTo>
                <a:lnTo>
                  <a:pt x="346" y="747"/>
                </a:lnTo>
                <a:lnTo>
                  <a:pt x="344" y="744"/>
                </a:lnTo>
                <a:lnTo>
                  <a:pt x="343" y="744"/>
                </a:lnTo>
                <a:lnTo>
                  <a:pt x="344" y="742"/>
                </a:lnTo>
                <a:lnTo>
                  <a:pt x="344" y="742"/>
                </a:lnTo>
                <a:lnTo>
                  <a:pt x="341" y="740"/>
                </a:lnTo>
                <a:lnTo>
                  <a:pt x="339" y="734"/>
                </a:lnTo>
                <a:lnTo>
                  <a:pt x="339" y="734"/>
                </a:lnTo>
                <a:lnTo>
                  <a:pt x="344" y="740"/>
                </a:lnTo>
                <a:lnTo>
                  <a:pt x="350" y="744"/>
                </a:lnTo>
                <a:lnTo>
                  <a:pt x="350" y="744"/>
                </a:lnTo>
                <a:lnTo>
                  <a:pt x="348" y="742"/>
                </a:lnTo>
                <a:lnTo>
                  <a:pt x="348" y="740"/>
                </a:lnTo>
                <a:lnTo>
                  <a:pt x="348" y="740"/>
                </a:lnTo>
                <a:lnTo>
                  <a:pt x="344" y="736"/>
                </a:lnTo>
                <a:lnTo>
                  <a:pt x="343" y="733"/>
                </a:lnTo>
                <a:lnTo>
                  <a:pt x="343" y="733"/>
                </a:lnTo>
                <a:lnTo>
                  <a:pt x="341" y="733"/>
                </a:lnTo>
                <a:lnTo>
                  <a:pt x="341" y="733"/>
                </a:lnTo>
                <a:lnTo>
                  <a:pt x="341" y="729"/>
                </a:lnTo>
                <a:lnTo>
                  <a:pt x="341" y="729"/>
                </a:lnTo>
                <a:lnTo>
                  <a:pt x="339" y="731"/>
                </a:lnTo>
                <a:lnTo>
                  <a:pt x="339" y="731"/>
                </a:lnTo>
                <a:lnTo>
                  <a:pt x="341" y="731"/>
                </a:lnTo>
                <a:lnTo>
                  <a:pt x="339" y="733"/>
                </a:lnTo>
                <a:lnTo>
                  <a:pt x="339" y="733"/>
                </a:lnTo>
                <a:lnTo>
                  <a:pt x="335" y="725"/>
                </a:lnTo>
                <a:lnTo>
                  <a:pt x="333" y="718"/>
                </a:lnTo>
                <a:lnTo>
                  <a:pt x="333" y="718"/>
                </a:lnTo>
                <a:lnTo>
                  <a:pt x="335" y="720"/>
                </a:lnTo>
                <a:lnTo>
                  <a:pt x="335" y="720"/>
                </a:lnTo>
                <a:lnTo>
                  <a:pt x="333" y="716"/>
                </a:lnTo>
                <a:lnTo>
                  <a:pt x="332" y="714"/>
                </a:lnTo>
                <a:lnTo>
                  <a:pt x="330" y="714"/>
                </a:lnTo>
                <a:lnTo>
                  <a:pt x="330" y="714"/>
                </a:lnTo>
                <a:lnTo>
                  <a:pt x="332" y="716"/>
                </a:lnTo>
                <a:lnTo>
                  <a:pt x="332" y="718"/>
                </a:lnTo>
                <a:lnTo>
                  <a:pt x="332" y="718"/>
                </a:lnTo>
                <a:lnTo>
                  <a:pt x="328" y="712"/>
                </a:lnTo>
                <a:lnTo>
                  <a:pt x="328" y="707"/>
                </a:lnTo>
                <a:lnTo>
                  <a:pt x="328" y="707"/>
                </a:lnTo>
                <a:lnTo>
                  <a:pt x="328" y="709"/>
                </a:lnTo>
                <a:lnTo>
                  <a:pt x="330" y="710"/>
                </a:lnTo>
                <a:lnTo>
                  <a:pt x="330" y="709"/>
                </a:lnTo>
                <a:lnTo>
                  <a:pt x="330" y="709"/>
                </a:lnTo>
                <a:lnTo>
                  <a:pt x="328" y="707"/>
                </a:lnTo>
                <a:lnTo>
                  <a:pt x="324" y="705"/>
                </a:lnTo>
                <a:lnTo>
                  <a:pt x="324" y="705"/>
                </a:lnTo>
                <a:lnTo>
                  <a:pt x="324" y="699"/>
                </a:lnTo>
                <a:lnTo>
                  <a:pt x="324" y="694"/>
                </a:lnTo>
                <a:lnTo>
                  <a:pt x="321" y="685"/>
                </a:lnTo>
                <a:lnTo>
                  <a:pt x="321" y="685"/>
                </a:lnTo>
                <a:lnTo>
                  <a:pt x="319" y="685"/>
                </a:lnTo>
                <a:lnTo>
                  <a:pt x="319" y="683"/>
                </a:lnTo>
                <a:lnTo>
                  <a:pt x="317" y="677"/>
                </a:lnTo>
                <a:lnTo>
                  <a:pt x="317" y="677"/>
                </a:lnTo>
                <a:lnTo>
                  <a:pt x="317" y="677"/>
                </a:lnTo>
                <a:lnTo>
                  <a:pt x="317" y="677"/>
                </a:lnTo>
                <a:lnTo>
                  <a:pt x="319" y="677"/>
                </a:lnTo>
                <a:lnTo>
                  <a:pt x="321" y="677"/>
                </a:lnTo>
                <a:lnTo>
                  <a:pt x="321" y="677"/>
                </a:lnTo>
                <a:lnTo>
                  <a:pt x="321" y="677"/>
                </a:lnTo>
                <a:lnTo>
                  <a:pt x="319" y="672"/>
                </a:lnTo>
                <a:lnTo>
                  <a:pt x="319" y="668"/>
                </a:lnTo>
                <a:lnTo>
                  <a:pt x="319" y="664"/>
                </a:lnTo>
                <a:lnTo>
                  <a:pt x="319" y="664"/>
                </a:lnTo>
                <a:lnTo>
                  <a:pt x="315" y="661"/>
                </a:lnTo>
                <a:lnTo>
                  <a:pt x="315" y="657"/>
                </a:lnTo>
                <a:lnTo>
                  <a:pt x="317" y="653"/>
                </a:lnTo>
                <a:lnTo>
                  <a:pt x="317" y="653"/>
                </a:lnTo>
                <a:lnTo>
                  <a:pt x="319" y="661"/>
                </a:lnTo>
                <a:lnTo>
                  <a:pt x="321" y="664"/>
                </a:lnTo>
                <a:lnTo>
                  <a:pt x="321" y="664"/>
                </a:lnTo>
                <a:lnTo>
                  <a:pt x="321" y="666"/>
                </a:lnTo>
                <a:lnTo>
                  <a:pt x="322" y="672"/>
                </a:lnTo>
                <a:lnTo>
                  <a:pt x="324" y="676"/>
                </a:lnTo>
                <a:lnTo>
                  <a:pt x="326" y="676"/>
                </a:lnTo>
                <a:lnTo>
                  <a:pt x="326" y="676"/>
                </a:lnTo>
                <a:lnTo>
                  <a:pt x="326" y="676"/>
                </a:lnTo>
                <a:lnTo>
                  <a:pt x="326" y="677"/>
                </a:lnTo>
                <a:lnTo>
                  <a:pt x="326" y="679"/>
                </a:lnTo>
                <a:lnTo>
                  <a:pt x="326" y="679"/>
                </a:lnTo>
                <a:lnTo>
                  <a:pt x="332" y="681"/>
                </a:lnTo>
                <a:lnTo>
                  <a:pt x="332" y="681"/>
                </a:lnTo>
                <a:lnTo>
                  <a:pt x="330" y="683"/>
                </a:lnTo>
                <a:lnTo>
                  <a:pt x="332" y="685"/>
                </a:lnTo>
                <a:lnTo>
                  <a:pt x="332" y="685"/>
                </a:lnTo>
                <a:lnTo>
                  <a:pt x="332" y="687"/>
                </a:lnTo>
                <a:lnTo>
                  <a:pt x="332" y="687"/>
                </a:lnTo>
                <a:lnTo>
                  <a:pt x="333" y="688"/>
                </a:lnTo>
                <a:lnTo>
                  <a:pt x="333" y="688"/>
                </a:lnTo>
                <a:lnTo>
                  <a:pt x="333" y="688"/>
                </a:lnTo>
                <a:lnTo>
                  <a:pt x="333" y="694"/>
                </a:lnTo>
                <a:lnTo>
                  <a:pt x="333" y="694"/>
                </a:lnTo>
                <a:lnTo>
                  <a:pt x="341" y="703"/>
                </a:lnTo>
                <a:lnTo>
                  <a:pt x="346" y="714"/>
                </a:lnTo>
                <a:lnTo>
                  <a:pt x="352" y="723"/>
                </a:lnTo>
                <a:lnTo>
                  <a:pt x="359" y="733"/>
                </a:lnTo>
                <a:lnTo>
                  <a:pt x="359" y="733"/>
                </a:lnTo>
                <a:lnTo>
                  <a:pt x="355" y="729"/>
                </a:lnTo>
                <a:lnTo>
                  <a:pt x="355" y="725"/>
                </a:lnTo>
                <a:lnTo>
                  <a:pt x="355" y="725"/>
                </a:lnTo>
                <a:lnTo>
                  <a:pt x="355" y="727"/>
                </a:lnTo>
                <a:lnTo>
                  <a:pt x="357" y="727"/>
                </a:lnTo>
                <a:lnTo>
                  <a:pt x="357" y="727"/>
                </a:lnTo>
                <a:lnTo>
                  <a:pt x="357" y="727"/>
                </a:lnTo>
                <a:lnTo>
                  <a:pt x="357" y="725"/>
                </a:lnTo>
                <a:lnTo>
                  <a:pt x="357" y="723"/>
                </a:lnTo>
                <a:lnTo>
                  <a:pt x="357" y="723"/>
                </a:lnTo>
                <a:lnTo>
                  <a:pt x="357" y="725"/>
                </a:lnTo>
                <a:lnTo>
                  <a:pt x="359" y="727"/>
                </a:lnTo>
                <a:lnTo>
                  <a:pt x="359" y="731"/>
                </a:lnTo>
                <a:lnTo>
                  <a:pt x="359" y="731"/>
                </a:lnTo>
                <a:lnTo>
                  <a:pt x="359" y="729"/>
                </a:lnTo>
                <a:lnTo>
                  <a:pt x="359" y="729"/>
                </a:lnTo>
                <a:lnTo>
                  <a:pt x="361" y="729"/>
                </a:lnTo>
                <a:lnTo>
                  <a:pt x="361" y="729"/>
                </a:lnTo>
                <a:lnTo>
                  <a:pt x="361" y="727"/>
                </a:lnTo>
                <a:lnTo>
                  <a:pt x="361" y="723"/>
                </a:lnTo>
                <a:lnTo>
                  <a:pt x="361" y="723"/>
                </a:lnTo>
                <a:lnTo>
                  <a:pt x="359" y="725"/>
                </a:lnTo>
                <a:lnTo>
                  <a:pt x="359" y="725"/>
                </a:lnTo>
                <a:lnTo>
                  <a:pt x="359" y="722"/>
                </a:lnTo>
                <a:lnTo>
                  <a:pt x="359" y="722"/>
                </a:lnTo>
                <a:lnTo>
                  <a:pt x="355" y="720"/>
                </a:lnTo>
                <a:lnTo>
                  <a:pt x="352" y="718"/>
                </a:lnTo>
                <a:lnTo>
                  <a:pt x="348" y="710"/>
                </a:lnTo>
                <a:lnTo>
                  <a:pt x="343" y="701"/>
                </a:lnTo>
                <a:lnTo>
                  <a:pt x="339" y="696"/>
                </a:lnTo>
                <a:lnTo>
                  <a:pt x="339" y="696"/>
                </a:lnTo>
                <a:lnTo>
                  <a:pt x="339" y="694"/>
                </a:lnTo>
                <a:lnTo>
                  <a:pt x="339" y="692"/>
                </a:lnTo>
                <a:lnTo>
                  <a:pt x="337" y="692"/>
                </a:lnTo>
                <a:lnTo>
                  <a:pt x="337" y="692"/>
                </a:lnTo>
                <a:lnTo>
                  <a:pt x="337" y="690"/>
                </a:lnTo>
                <a:lnTo>
                  <a:pt x="339" y="687"/>
                </a:lnTo>
                <a:lnTo>
                  <a:pt x="339" y="687"/>
                </a:lnTo>
                <a:lnTo>
                  <a:pt x="335" y="685"/>
                </a:lnTo>
                <a:lnTo>
                  <a:pt x="333" y="681"/>
                </a:lnTo>
                <a:lnTo>
                  <a:pt x="333" y="677"/>
                </a:lnTo>
                <a:lnTo>
                  <a:pt x="330" y="676"/>
                </a:lnTo>
                <a:lnTo>
                  <a:pt x="330" y="676"/>
                </a:lnTo>
                <a:lnTo>
                  <a:pt x="332" y="672"/>
                </a:lnTo>
                <a:lnTo>
                  <a:pt x="328" y="666"/>
                </a:lnTo>
                <a:lnTo>
                  <a:pt x="324" y="659"/>
                </a:lnTo>
                <a:lnTo>
                  <a:pt x="324" y="659"/>
                </a:lnTo>
                <a:lnTo>
                  <a:pt x="324" y="659"/>
                </a:lnTo>
                <a:lnTo>
                  <a:pt x="324" y="659"/>
                </a:lnTo>
                <a:lnTo>
                  <a:pt x="322" y="657"/>
                </a:lnTo>
                <a:lnTo>
                  <a:pt x="322" y="655"/>
                </a:lnTo>
                <a:lnTo>
                  <a:pt x="322" y="655"/>
                </a:lnTo>
                <a:lnTo>
                  <a:pt x="322" y="655"/>
                </a:lnTo>
                <a:lnTo>
                  <a:pt x="322" y="657"/>
                </a:lnTo>
                <a:lnTo>
                  <a:pt x="322" y="657"/>
                </a:lnTo>
                <a:lnTo>
                  <a:pt x="324" y="653"/>
                </a:lnTo>
                <a:lnTo>
                  <a:pt x="322" y="648"/>
                </a:lnTo>
                <a:lnTo>
                  <a:pt x="321" y="644"/>
                </a:lnTo>
                <a:lnTo>
                  <a:pt x="321" y="639"/>
                </a:lnTo>
                <a:lnTo>
                  <a:pt x="321" y="639"/>
                </a:lnTo>
                <a:lnTo>
                  <a:pt x="317" y="635"/>
                </a:lnTo>
                <a:lnTo>
                  <a:pt x="317" y="635"/>
                </a:lnTo>
                <a:lnTo>
                  <a:pt x="319" y="631"/>
                </a:lnTo>
                <a:lnTo>
                  <a:pt x="317" y="628"/>
                </a:lnTo>
                <a:lnTo>
                  <a:pt x="317" y="628"/>
                </a:lnTo>
                <a:lnTo>
                  <a:pt x="315" y="628"/>
                </a:lnTo>
                <a:lnTo>
                  <a:pt x="313" y="624"/>
                </a:lnTo>
                <a:lnTo>
                  <a:pt x="313" y="624"/>
                </a:lnTo>
                <a:lnTo>
                  <a:pt x="311" y="628"/>
                </a:lnTo>
                <a:lnTo>
                  <a:pt x="311" y="631"/>
                </a:lnTo>
                <a:lnTo>
                  <a:pt x="313" y="639"/>
                </a:lnTo>
                <a:lnTo>
                  <a:pt x="313" y="639"/>
                </a:lnTo>
                <a:lnTo>
                  <a:pt x="311" y="637"/>
                </a:lnTo>
                <a:lnTo>
                  <a:pt x="311" y="639"/>
                </a:lnTo>
                <a:lnTo>
                  <a:pt x="309" y="639"/>
                </a:lnTo>
                <a:lnTo>
                  <a:pt x="309" y="637"/>
                </a:lnTo>
                <a:lnTo>
                  <a:pt x="309" y="637"/>
                </a:lnTo>
                <a:lnTo>
                  <a:pt x="309" y="635"/>
                </a:lnTo>
                <a:lnTo>
                  <a:pt x="309" y="630"/>
                </a:lnTo>
                <a:lnTo>
                  <a:pt x="308" y="622"/>
                </a:lnTo>
                <a:lnTo>
                  <a:pt x="308" y="622"/>
                </a:lnTo>
                <a:lnTo>
                  <a:pt x="308" y="624"/>
                </a:lnTo>
                <a:lnTo>
                  <a:pt x="306" y="626"/>
                </a:lnTo>
                <a:lnTo>
                  <a:pt x="306" y="626"/>
                </a:lnTo>
                <a:lnTo>
                  <a:pt x="306" y="622"/>
                </a:lnTo>
                <a:lnTo>
                  <a:pt x="304" y="619"/>
                </a:lnTo>
                <a:lnTo>
                  <a:pt x="306" y="619"/>
                </a:lnTo>
                <a:lnTo>
                  <a:pt x="306" y="619"/>
                </a:lnTo>
                <a:lnTo>
                  <a:pt x="306" y="620"/>
                </a:lnTo>
                <a:lnTo>
                  <a:pt x="306" y="622"/>
                </a:lnTo>
                <a:lnTo>
                  <a:pt x="306" y="622"/>
                </a:lnTo>
                <a:lnTo>
                  <a:pt x="308" y="620"/>
                </a:lnTo>
                <a:lnTo>
                  <a:pt x="309" y="617"/>
                </a:lnTo>
                <a:lnTo>
                  <a:pt x="309" y="617"/>
                </a:lnTo>
                <a:lnTo>
                  <a:pt x="308" y="617"/>
                </a:lnTo>
                <a:lnTo>
                  <a:pt x="308" y="619"/>
                </a:lnTo>
                <a:lnTo>
                  <a:pt x="306" y="619"/>
                </a:lnTo>
                <a:lnTo>
                  <a:pt x="306" y="619"/>
                </a:lnTo>
                <a:lnTo>
                  <a:pt x="306" y="617"/>
                </a:lnTo>
                <a:lnTo>
                  <a:pt x="306" y="617"/>
                </a:lnTo>
                <a:lnTo>
                  <a:pt x="306" y="613"/>
                </a:lnTo>
                <a:lnTo>
                  <a:pt x="308" y="611"/>
                </a:lnTo>
                <a:lnTo>
                  <a:pt x="308" y="611"/>
                </a:lnTo>
                <a:lnTo>
                  <a:pt x="308" y="611"/>
                </a:lnTo>
                <a:lnTo>
                  <a:pt x="308" y="604"/>
                </a:lnTo>
                <a:lnTo>
                  <a:pt x="308" y="600"/>
                </a:lnTo>
                <a:lnTo>
                  <a:pt x="309" y="596"/>
                </a:lnTo>
                <a:lnTo>
                  <a:pt x="309" y="596"/>
                </a:lnTo>
                <a:lnTo>
                  <a:pt x="308" y="585"/>
                </a:lnTo>
                <a:lnTo>
                  <a:pt x="308" y="585"/>
                </a:lnTo>
                <a:lnTo>
                  <a:pt x="308" y="580"/>
                </a:lnTo>
                <a:lnTo>
                  <a:pt x="306" y="580"/>
                </a:lnTo>
                <a:lnTo>
                  <a:pt x="306" y="580"/>
                </a:lnTo>
                <a:lnTo>
                  <a:pt x="306" y="580"/>
                </a:lnTo>
                <a:lnTo>
                  <a:pt x="306" y="580"/>
                </a:lnTo>
                <a:lnTo>
                  <a:pt x="306" y="580"/>
                </a:lnTo>
                <a:lnTo>
                  <a:pt x="306" y="582"/>
                </a:lnTo>
                <a:lnTo>
                  <a:pt x="306" y="582"/>
                </a:lnTo>
                <a:lnTo>
                  <a:pt x="306" y="582"/>
                </a:lnTo>
                <a:lnTo>
                  <a:pt x="306" y="582"/>
                </a:lnTo>
                <a:lnTo>
                  <a:pt x="306" y="580"/>
                </a:lnTo>
                <a:lnTo>
                  <a:pt x="308" y="578"/>
                </a:lnTo>
                <a:lnTo>
                  <a:pt x="308" y="578"/>
                </a:lnTo>
                <a:lnTo>
                  <a:pt x="308" y="574"/>
                </a:lnTo>
                <a:lnTo>
                  <a:pt x="308" y="574"/>
                </a:lnTo>
                <a:lnTo>
                  <a:pt x="309" y="574"/>
                </a:lnTo>
                <a:lnTo>
                  <a:pt x="309" y="573"/>
                </a:lnTo>
                <a:lnTo>
                  <a:pt x="309" y="573"/>
                </a:lnTo>
                <a:lnTo>
                  <a:pt x="308" y="571"/>
                </a:lnTo>
                <a:lnTo>
                  <a:pt x="308" y="571"/>
                </a:lnTo>
                <a:lnTo>
                  <a:pt x="308" y="569"/>
                </a:lnTo>
                <a:lnTo>
                  <a:pt x="308" y="569"/>
                </a:lnTo>
                <a:lnTo>
                  <a:pt x="308" y="569"/>
                </a:lnTo>
                <a:lnTo>
                  <a:pt x="309" y="567"/>
                </a:lnTo>
                <a:lnTo>
                  <a:pt x="309" y="567"/>
                </a:lnTo>
                <a:lnTo>
                  <a:pt x="311" y="569"/>
                </a:lnTo>
                <a:lnTo>
                  <a:pt x="311" y="569"/>
                </a:lnTo>
                <a:lnTo>
                  <a:pt x="311" y="567"/>
                </a:lnTo>
                <a:lnTo>
                  <a:pt x="311" y="567"/>
                </a:lnTo>
                <a:lnTo>
                  <a:pt x="309" y="567"/>
                </a:lnTo>
                <a:lnTo>
                  <a:pt x="308" y="567"/>
                </a:lnTo>
                <a:lnTo>
                  <a:pt x="308" y="567"/>
                </a:lnTo>
                <a:lnTo>
                  <a:pt x="308" y="565"/>
                </a:lnTo>
                <a:lnTo>
                  <a:pt x="308" y="565"/>
                </a:lnTo>
                <a:lnTo>
                  <a:pt x="308" y="561"/>
                </a:lnTo>
                <a:lnTo>
                  <a:pt x="308" y="560"/>
                </a:lnTo>
                <a:lnTo>
                  <a:pt x="308" y="556"/>
                </a:lnTo>
                <a:lnTo>
                  <a:pt x="308" y="552"/>
                </a:lnTo>
                <a:lnTo>
                  <a:pt x="308" y="552"/>
                </a:lnTo>
                <a:lnTo>
                  <a:pt x="311" y="554"/>
                </a:lnTo>
                <a:lnTo>
                  <a:pt x="311" y="554"/>
                </a:lnTo>
                <a:lnTo>
                  <a:pt x="309" y="552"/>
                </a:lnTo>
                <a:lnTo>
                  <a:pt x="308" y="549"/>
                </a:lnTo>
                <a:lnTo>
                  <a:pt x="308" y="549"/>
                </a:lnTo>
                <a:lnTo>
                  <a:pt x="309" y="550"/>
                </a:lnTo>
                <a:lnTo>
                  <a:pt x="309" y="550"/>
                </a:lnTo>
                <a:lnTo>
                  <a:pt x="308" y="547"/>
                </a:lnTo>
                <a:lnTo>
                  <a:pt x="309" y="543"/>
                </a:lnTo>
                <a:lnTo>
                  <a:pt x="311" y="538"/>
                </a:lnTo>
                <a:lnTo>
                  <a:pt x="311" y="538"/>
                </a:lnTo>
                <a:lnTo>
                  <a:pt x="311" y="538"/>
                </a:lnTo>
                <a:lnTo>
                  <a:pt x="309" y="538"/>
                </a:lnTo>
                <a:lnTo>
                  <a:pt x="309" y="538"/>
                </a:lnTo>
                <a:lnTo>
                  <a:pt x="317" y="508"/>
                </a:lnTo>
                <a:lnTo>
                  <a:pt x="317" y="508"/>
                </a:lnTo>
                <a:lnTo>
                  <a:pt x="317" y="510"/>
                </a:lnTo>
                <a:lnTo>
                  <a:pt x="317" y="508"/>
                </a:lnTo>
                <a:lnTo>
                  <a:pt x="317" y="508"/>
                </a:lnTo>
                <a:lnTo>
                  <a:pt x="319" y="493"/>
                </a:lnTo>
                <a:lnTo>
                  <a:pt x="319" y="493"/>
                </a:lnTo>
                <a:lnTo>
                  <a:pt x="321" y="486"/>
                </a:lnTo>
                <a:lnTo>
                  <a:pt x="322" y="486"/>
                </a:lnTo>
                <a:lnTo>
                  <a:pt x="324" y="486"/>
                </a:lnTo>
                <a:lnTo>
                  <a:pt x="324" y="486"/>
                </a:lnTo>
                <a:lnTo>
                  <a:pt x="324" y="486"/>
                </a:lnTo>
                <a:lnTo>
                  <a:pt x="324" y="486"/>
                </a:lnTo>
                <a:lnTo>
                  <a:pt x="324" y="488"/>
                </a:lnTo>
                <a:lnTo>
                  <a:pt x="324" y="488"/>
                </a:lnTo>
                <a:lnTo>
                  <a:pt x="326" y="484"/>
                </a:lnTo>
                <a:lnTo>
                  <a:pt x="326" y="479"/>
                </a:lnTo>
                <a:lnTo>
                  <a:pt x="326" y="479"/>
                </a:lnTo>
                <a:lnTo>
                  <a:pt x="330" y="479"/>
                </a:lnTo>
                <a:lnTo>
                  <a:pt x="330" y="479"/>
                </a:lnTo>
                <a:lnTo>
                  <a:pt x="330" y="475"/>
                </a:lnTo>
                <a:lnTo>
                  <a:pt x="332" y="471"/>
                </a:lnTo>
                <a:lnTo>
                  <a:pt x="333" y="469"/>
                </a:lnTo>
                <a:lnTo>
                  <a:pt x="335" y="466"/>
                </a:lnTo>
                <a:lnTo>
                  <a:pt x="335" y="466"/>
                </a:lnTo>
                <a:lnTo>
                  <a:pt x="335" y="468"/>
                </a:lnTo>
                <a:lnTo>
                  <a:pt x="337" y="469"/>
                </a:lnTo>
                <a:lnTo>
                  <a:pt x="337" y="469"/>
                </a:lnTo>
                <a:lnTo>
                  <a:pt x="337" y="469"/>
                </a:lnTo>
                <a:lnTo>
                  <a:pt x="337" y="464"/>
                </a:lnTo>
                <a:lnTo>
                  <a:pt x="341" y="457"/>
                </a:lnTo>
                <a:lnTo>
                  <a:pt x="344" y="451"/>
                </a:lnTo>
                <a:lnTo>
                  <a:pt x="346" y="444"/>
                </a:lnTo>
                <a:lnTo>
                  <a:pt x="346" y="444"/>
                </a:lnTo>
                <a:lnTo>
                  <a:pt x="348" y="444"/>
                </a:lnTo>
                <a:lnTo>
                  <a:pt x="346" y="446"/>
                </a:lnTo>
                <a:lnTo>
                  <a:pt x="346" y="447"/>
                </a:lnTo>
                <a:lnTo>
                  <a:pt x="348" y="447"/>
                </a:lnTo>
                <a:lnTo>
                  <a:pt x="348" y="447"/>
                </a:lnTo>
                <a:lnTo>
                  <a:pt x="350" y="442"/>
                </a:lnTo>
                <a:lnTo>
                  <a:pt x="354" y="435"/>
                </a:lnTo>
                <a:lnTo>
                  <a:pt x="361" y="422"/>
                </a:lnTo>
                <a:lnTo>
                  <a:pt x="361" y="422"/>
                </a:lnTo>
                <a:lnTo>
                  <a:pt x="361" y="424"/>
                </a:lnTo>
                <a:lnTo>
                  <a:pt x="363" y="424"/>
                </a:lnTo>
                <a:lnTo>
                  <a:pt x="365" y="422"/>
                </a:lnTo>
                <a:lnTo>
                  <a:pt x="365" y="422"/>
                </a:lnTo>
                <a:lnTo>
                  <a:pt x="365" y="427"/>
                </a:lnTo>
                <a:lnTo>
                  <a:pt x="361" y="431"/>
                </a:lnTo>
                <a:lnTo>
                  <a:pt x="359" y="435"/>
                </a:lnTo>
                <a:lnTo>
                  <a:pt x="357" y="440"/>
                </a:lnTo>
                <a:lnTo>
                  <a:pt x="357" y="440"/>
                </a:lnTo>
                <a:lnTo>
                  <a:pt x="359" y="442"/>
                </a:lnTo>
                <a:lnTo>
                  <a:pt x="361" y="442"/>
                </a:lnTo>
                <a:lnTo>
                  <a:pt x="361" y="442"/>
                </a:lnTo>
                <a:lnTo>
                  <a:pt x="359" y="438"/>
                </a:lnTo>
                <a:lnTo>
                  <a:pt x="361" y="435"/>
                </a:lnTo>
                <a:lnTo>
                  <a:pt x="363" y="431"/>
                </a:lnTo>
                <a:lnTo>
                  <a:pt x="365" y="425"/>
                </a:lnTo>
                <a:lnTo>
                  <a:pt x="365" y="425"/>
                </a:lnTo>
                <a:lnTo>
                  <a:pt x="367" y="425"/>
                </a:lnTo>
                <a:lnTo>
                  <a:pt x="368" y="427"/>
                </a:lnTo>
                <a:lnTo>
                  <a:pt x="368" y="427"/>
                </a:lnTo>
                <a:lnTo>
                  <a:pt x="368" y="422"/>
                </a:lnTo>
                <a:lnTo>
                  <a:pt x="372" y="416"/>
                </a:lnTo>
                <a:lnTo>
                  <a:pt x="381" y="409"/>
                </a:lnTo>
                <a:lnTo>
                  <a:pt x="381" y="409"/>
                </a:lnTo>
                <a:lnTo>
                  <a:pt x="381" y="407"/>
                </a:lnTo>
                <a:lnTo>
                  <a:pt x="383" y="405"/>
                </a:lnTo>
                <a:lnTo>
                  <a:pt x="385" y="403"/>
                </a:lnTo>
                <a:lnTo>
                  <a:pt x="387" y="400"/>
                </a:lnTo>
                <a:lnTo>
                  <a:pt x="387" y="400"/>
                </a:lnTo>
                <a:lnTo>
                  <a:pt x="387" y="403"/>
                </a:lnTo>
                <a:lnTo>
                  <a:pt x="387" y="405"/>
                </a:lnTo>
                <a:lnTo>
                  <a:pt x="387" y="405"/>
                </a:lnTo>
                <a:lnTo>
                  <a:pt x="387" y="403"/>
                </a:lnTo>
                <a:lnTo>
                  <a:pt x="387" y="403"/>
                </a:lnTo>
                <a:lnTo>
                  <a:pt x="385" y="403"/>
                </a:lnTo>
                <a:lnTo>
                  <a:pt x="385" y="403"/>
                </a:lnTo>
                <a:lnTo>
                  <a:pt x="385" y="407"/>
                </a:lnTo>
                <a:lnTo>
                  <a:pt x="383" y="411"/>
                </a:lnTo>
                <a:lnTo>
                  <a:pt x="381" y="412"/>
                </a:lnTo>
                <a:lnTo>
                  <a:pt x="381" y="414"/>
                </a:lnTo>
                <a:lnTo>
                  <a:pt x="381" y="414"/>
                </a:lnTo>
                <a:lnTo>
                  <a:pt x="381" y="414"/>
                </a:lnTo>
                <a:lnTo>
                  <a:pt x="381" y="414"/>
                </a:lnTo>
                <a:lnTo>
                  <a:pt x="383" y="416"/>
                </a:lnTo>
                <a:lnTo>
                  <a:pt x="383" y="416"/>
                </a:lnTo>
                <a:lnTo>
                  <a:pt x="385" y="412"/>
                </a:lnTo>
                <a:lnTo>
                  <a:pt x="387" y="409"/>
                </a:lnTo>
                <a:lnTo>
                  <a:pt x="387" y="409"/>
                </a:lnTo>
                <a:lnTo>
                  <a:pt x="390" y="409"/>
                </a:lnTo>
                <a:lnTo>
                  <a:pt x="390" y="407"/>
                </a:lnTo>
                <a:lnTo>
                  <a:pt x="389" y="407"/>
                </a:lnTo>
                <a:lnTo>
                  <a:pt x="389" y="407"/>
                </a:lnTo>
                <a:lnTo>
                  <a:pt x="390" y="405"/>
                </a:lnTo>
                <a:lnTo>
                  <a:pt x="394" y="405"/>
                </a:lnTo>
                <a:lnTo>
                  <a:pt x="396" y="403"/>
                </a:lnTo>
                <a:lnTo>
                  <a:pt x="398" y="401"/>
                </a:lnTo>
                <a:lnTo>
                  <a:pt x="398" y="401"/>
                </a:lnTo>
                <a:lnTo>
                  <a:pt x="394" y="405"/>
                </a:lnTo>
                <a:lnTo>
                  <a:pt x="394" y="409"/>
                </a:lnTo>
                <a:lnTo>
                  <a:pt x="390" y="414"/>
                </a:lnTo>
                <a:lnTo>
                  <a:pt x="390" y="414"/>
                </a:lnTo>
                <a:lnTo>
                  <a:pt x="394" y="412"/>
                </a:lnTo>
                <a:lnTo>
                  <a:pt x="396" y="411"/>
                </a:lnTo>
                <a:lnTo>
                  <a:pt x="396" y="411"/>
                </a:lnTo>
                <a:lnTo>
                  <a:pt x="398" y="411"/>
                </a:lnTo>
                <a:lnTo>
                  <a:pt x="398" y="411"/>
                </a:lnTo>
                <a:lnTo>
                  <a:pt x="405" y="403"/>
                </a:lnTo>
                <a:lnTo>
                  <a:pt x="409" y="401"/>
                </a:lnTo>
                <a:lnTo>
                  <a:pt x="414" y="400"/>
                </a:lnTo>
                <a:lnTo>
                  <a:pt x="414" y="400"/>
                </a:lnTo>
                <a:lnTo>
                  <a:pt x="414" y="398"/>
                </a:lnTo>
                <a:lnTo>
                  <a:pt x="414" y="398"/>
                </a:lnTo>
                <a:lnTo>
                  <a:pt x="418" y="396"/>
                </a:lnTo>
                <a:lnTo>
                  <a:pt x="420" y="394"/>
                </a:lnTo>
                <a:lnTo>
                  <a:pt x="425" y="389"/>
                </a:lnTo>
                <a:lnTo>
                  <a:pt x="425" y="389"/>
                </a:lnTo>
                <a:lnTo>
                  <a:pt x="425" y="389"/>
                </a:lnTo>
                <a:lnTo>
                  <a:pt x="424" y="389"/>
                </a:lnTo>
                <a:lnTo>
                  <a:pt x="424" y="389"/>
                </a:lnTo>
                <a:lnTo>
                  <a:pt x="427" y="385"/>
                </a:lnTo>
                <a:lnTo>
                  <a:pt x="429" y="385"/>
                </a:lnTo>
                <a:lnTo>
                  <a:pt x="431" y="387"/>
                </a:lnTo>
                <a:lnTo>
                  <a:pt x="431" y="387"/>
                </a:lnTo>
                <a:lnTo>
                  <a:pt x="431" y="385"/>
                </a:lnTo>
                <a:lnTo>
                  <a:pt x="431" y="383"/>
                </a:lnTo>
                <a:lnTo>
                  <a:pt x="431" y="383"/>
                </a:lnTo>
                <a:lnTo>
                  <a:pt x="435" y="383"/>
                </a:lnTo>
                <a:lnTo>
                  <a:pt x="438" y="383"/>
                </a:lnTo>
                <a:lnTo>
                  <a:pt x="438" y="383"/>
                </a:lnTo>
                <a:lnTo>
                  <a:pt x="436" y="381"/>
                </a:lnTo>
                <a:lnTo>
                  <a:pt x="438" y="379"/>
                </a:lnTo>
                <a:lnTo>
                  <a:pt x="440" y="379"/>
                </a:lnTo>
                <a:lnTo>
                  <a:pt x="442" y="381"/>
                </a:lnTo>
                <a:lnTo>
                  <a:pt x="442" y="381"/>
                </a:lnTo>
                <a:lnTo>
                  <a:pt x="446" y="378"/>
                </a:lnTo>
                <a:lnTo>
                  <a:pt x="447" y="378"/>
                </a:lnTo>
                <a:lnTo>
                  <a:pt x="449" y="378"/>
                </a:lnTo>
                <a:lnTo>
                  <a:pt x="449" y="378"/>
                </a:lnTo>
                <a:lnTo>
                  <a:pt x="451" y="374"/>
                </a:lnTo>
                <a:lnTo>
                  <a:pt x="451" y="374"/>
                </a:lnTo>
                <a:lnTo>
                  <a:pt x="446" y="363"/>
                </a:lnTo>
                <a:lnTo>
                  <a:pt x="446" y="363"/>
                </a:lnTo>
                <a:lnTo>
                  <a:pt x="442" y="366"/>
                </a:lnTo>
                <a:lnTo>
                  <a:pt x="440" y="366"/>
                </a:lnTo>
                <a:lnTo>
                  <a:pt x="438" y="365"/>
                </a:lnTo>
                <a:lnTo>
                  <a:pt x="438" y="365"/>
                </a:lnTo>
                <a:lnTo>
                  <a:pt x="436" y="368"/>
                </a:lnTo>
                <a:lnTo>
                  <a:pt x="433" y="368"/>
                </a:lnTo>
                <a:lnTo>
                  <a:pt x="433" y="368"/>
                </a:lnTo>
                <a:lnTo>
                  <a:pt x="431" y="372"/>
                </a:lnTo>
                <a:lnTo>
                  <a:pt x="427" y="374"/>
                </a:lnTo>
                <a:lnTo>
                  <a:pt x="424" y="376"/>
                </a:lnTo>
                <a:lnTo>
                  <a:pt x="418" y="379"/>
                </a:lnTo>
                <a:lnTo>
                  <a:pt x="418" y="379"/>
                </a:lnTo>
                <a:lnTo>
                  <a:pt x="418" y="378"/>
                </a:lnTo>
                <a:lnTo>
                  <a:pt x="416" y="378"/>
                </a:lnTo>
                <a:lnTo>
                  <a:pt x="416" y="379"/>
                </a:lnTo>
                <a:lnTo>
                  <a:pt x="414" y="378"/>
                </a:lnTo>
                <a:lnTo>
                  <a:pt x="414" y="378"/>
                </a:lnTo>
                <a:lnTo>
                  <a:pt x="418" y="374"/>
                </a:lnTo>
                <a:lnTo>
                  <a:pt x="418" y="374"/>
                </a:lnTo>
                <a:lnTo>
                  <a:pt x="420" y="376"/>
                </a:lnTo>
                <a:lnTo>
                  <a:pt x="422" y="376"/>
                </a:lnTo>
                <a:lnTo>
                  <a:pt x="422" y="376"/>
                </a:lnTo>
                <a:lnTo>
                  <a:pt x="424" y="374"/>
                </a:lnTo>
                <a:lnTo>
                  <a:pt x="425" y="372"/>
                </a:lnTo>
                <a:lnTo>
                  <a:pt x="425" y="372"/>
                </a:lnTo>
                <a:lnTo>
                  <a:pt x="425" y="372"/>
                </a:lnTo>
                <a:lnTo>
                  <a:pt x="424" y="372"/>
                </a:lnTo>
                <a:lnTo>
                  <a:pt x="422" y="372"/>
                </a:lnTo>
                <a:lnTo>
                  <a:pt x="422" y="372"/>
                </a:lnTo>
                <a:lnTo>
                  <a:pt x="427" y="365"/>
                </a:lnTo>
                <a:lnTo>
                  <a:pt x="427" y="365"/>
                </a:lnTo>
                <a:lnTo>
                  <a:pt x="429" y="366"/>
                </a:lnTo>
                <a:lnTo>
                  <a:pt x="431" y="366"/>
                </a:lnTo>
                <a:lnTo>
                  <a:pt x="435" y="363"/>
                </a:lnTo>
                <a:lnTo>
                  <a:pt x="435" y="363"/>
                </a:lnTo>
                <a:lnTo>
                  <a:pt x="436" y="363"/>
                </a:lnTo>
                <a:lnTo>
                  <a:pt x="436" y="365"/>
                </a:lnTo>
                <a:lnTo>
                  <a:pt x="436" y="365"/>
                </a:lnTo>
                <a:lnTo>
                  <a:pt x="440" y="361"/>
                </a:lnTo>
                <a:lnTo>
                  <a:pt x="444" y="357"/>
                </a:lnTo>
                <a:lnTo>
                  <a:pt x="447" y="357"/>
                </a:lnTo>
                <a:lnTo>
                  <a:pt x="451" y="355"/>
                </a:lnTo>
                <a:lnTo>
                  <a:pt x="451" y="355"/>
                </a:lnTo>
                <a:lnTo>
                  <a:pt x="451" y="354"/>
                </a:lnTo>
                <a:lnTo>
                  <a:pt x="455" y="354"/>
                </a:lnTo>
                <a:lnTo>
                  <a:pt x="457" y="352"/>
                </a:lnTo>
                <a:lnTo>
                  <a:pt x="458" y="352"/>
                </a:lnTo>
                <a:lnTo>
                  <a:pt x="458" y="352"/>
                </a:lnTo>
                <a:lnTo>
                  <a:pt x="457" y="352"/>
                </a:lnTo>
                <a:lnTo>
                  <a:pt x="457" y="352"/>
                </a:lnTo>
                <a:lnTo>
                  <a:pt x="458" y="350"/>
                </a:lnTo>
                <a:lnTo>
                  <a:pt x="460" y="348"/>
                </a:lnTo>
                <a:lnTo>
                  <a:pt x="460" y="348"/>
                </a:lnTo>
                <a:lnTo>
                  <a:pt x="462" y="350"/>
                </a:lnTo>
                <a:lnTo>
                  <a:pt x="464" y="350"/>
                </a:lnTo>
                <a:lnTo>
                  <a:pt x="464" y="350"/>
                </a:lnTo>
                <a:lnTo>
                  <a:pt x="464" y="348"/>
                </a:lnTo>
                <a:lnTo>
                  <a:pt x="462" y="348"/>
                </a:lnTo>
                <a:lnTo>
                  <a:pt x="464" y="348"/>
                </a:lnTo>
                <a:lnTo>
                  <a:pt x="464" y="348"/>
                </a:lnTo>
                <a:lnTo>
                  <a:pt x="470" y="344"/>
                </a:lnTo>
                <a:lnTo>
                  <a:pt x="473" y="343"/>
                </a:lnTo>
                <a:lnTo>
                  <a:pt x="473" y="343"/>
                </a:lnTo>
                <a:lnTo>
                  <a:pt x="475" y="344"/>
                </a:lnTo>
                <a:lnTo>
                  <a:pt x="479" y="344"/>
                </a:lnTo>
                <a:lnTo>
                  <a:pt x="479" y="344"/>
                </a:lnTo>
                <a:lnTo>
                  <a:pt x="477" y="341"/>
                </a:lnTo>
                <a:lnTo>
                  <a:pt x="477" y="341"/>
                </a:lnTo>
                <a:lnTo>
                  <a:pt x="477" y="343"/>
                </a:lnTo>
                <a:lnTo>
                  <a:pt x="475" y="343"/>
                </a:lnTo>
                <a:lnTo>
                  <a:pt x="475" y="343"/>
                </a:lnTo>
                <a:lnTo>
                  <a:pt x="475" y="343"/>
                </a:lnTo>
                <a:lnTo>
                  <a:pt x="477" y="341"/>
                </a:lnTo>
                <a:lnTo>
                  <a:pt x="479" y="341"/>
                </a:lnTo>
                <a:lnTo>
                  <a:pt x="482" y="341"/>
                </a:lnTo>
                <a:lnTo>
                  <a:pt x="482" y="337"/>
                </a:lnTo>
                <a:lnTo>
                  <a:pt x="482" y="337"/>
                </a:lnTo>
                <a:lnTo>
                  <a:pt x="484" y="337"/>
                </a:lnTo>
                <a:lnTo>
                  <a:pt x="486" y="339"/>
                </a:lnTo>
                <a:lnTo>
                  <a:pt x="486" y="339"/>
                </a:lnTo>
                <a:lnTo>
                  <a:pt x="484" y="339"/>
                </a:lnTo>
                <a:lnTo>
                  <a:pt x="482" y="339"/>
                </a:lnTo>
                <a:lnTo>
                  <a:pt x="482" y="339"/>
                </a:lnTo>
                <a:lnTo>
                  <a:pt x="482" y="341"/>
                </a:lnTo>
                <a:lnTo>
                  <a:pt x="482" y="341"/>
                </a:lnTo>
                <a:lnTo>
                  <a:pt x="481" y="343"/>
                </a:lnTo>
                <a:lnTo>
                  <a:pt x="481" y="343"/>
                </a:lnTo>
                <a:lnTo>
                  <a:pt x="482" y="343"/>
                </a:lnTo>
                <a:lnTo>
                  <a:pt x="486" y="344"/>
                </a:lnTo>
                <a:lnTo>
                  <a:pt x="488" y="344"/>
                </a:lnTo>
                <a:lnTo>
                  <a:pt x="488" y="343"/>
                </a:lnTo>
                <a:lnTo>
                  <a:pt x="488" y="343"/>
                </a:lnTo>
                <a:lnTo>
                  <a:pt x="497" y="343"/>
                </a:lnTo>
                <a:lnTo>
                  <a:pt x="506" y="343"/>
                </a:lnTo>
                <a:lnTo>
                  <a:pt x="506" y="343"/>
                </a:lnTo>
                <a:lnTo>
                  <a:pt x="506" y="344"/>
                </a:lnTo>
                <a:lnTo>
                  <a:pt x="506" y="344"/>
                </a:lnTo>
                <a:lnTo>
                  <a:pt x="508" y="344"/>
                </a:lnTo>
                <a:lnTo>
                  <a:pt x="508" y="344"/>
                </a:lnTo>
                <a:lnTo>
                  <a:pt x="510" y="343"/>
                </a:lnTo>
                <a:lnTo>
                  <a:pt x="510" y="344"/>
                </a:lnTo>
                <a:lnTo>
                  <a:pt x="510" y="344"/>
                </a:lnTo>
                <a:lnTo>
                  <a:pt x="506" y="346"/>
                </a:lnTo>
                <a:lnTo>
                  <a:pt x="504" y="348"/>
                </a:lnTo>
                <a:lnTo>
                  <a:pt x="504" y="348"/>
                </a:lnTo>
                <a:lnTo>
                  <a:pt x="506" y="348"/>
                </a:lnTo>
                <a:lnTo>
                  <a:pt x="506" y="348"/>
                </a:lnTo>
                <a:lnTo>
                  <a:pt x="504" y="348"/>
                </a:lnTo>
                <a:lnTo>
                  <a:pt x="504" y="350"/>
                </a:lnTo>
                <a:lnTo>
                  <a:pt x="504" y="350"/>
                </a:lnTo>
                <a:lnTo>
                  <a:pt x="503" y="352"/>
                </a:lnTo>
                <a:lnTo>
                  <a:pt x="503" y="352"/>
                </a:lnTo>
                <a:lnTo>
                  <a:pt x="503" y="354"/>
                </a:lnTo>
                <a:lnTo>
                  <a:pt x="501" y="355"/>
                </a:lnTo>
                <a:lnTo>
                  <a:pt x="501" y="355"/>
                </a:lnTo>
                <a:lnTo>
                  <a:pt x="504" y="355"/>
                </a:lnTo>
                <a:lnTo>
                  <a:pt x="506" y="357"/>
                </a:lnTo>
                <a:lnTo>
                  <a:pt x="506" y="357"/>
                </a:lnTo>
                <a:lnTo>
                  <a:pt x="503" y="359"/>
                </a:lnTo>
                <a:lnTo>
                  <a:pt x="497" y="359"/>
                </a:lnTo>
                <a:lnTo>
                  <a:pt x="497" y="359"/>
                </a:lnTo>
                <a:lnTo>
                  <a:pt x="499" y="359"/>
                </a:lnTo>
                <a:lnTo>
                  <a:pt x="499" y="357"/>
                </a:lnTo>
                <a:lnTo>
                  <a:pt x="499" y="357"/>
                </a:lnTo>
                <a:lnTo>
                  <a:pt x="499" y="357"/>
                </a:lnTo>
                <a:lnTo>
                  <a:pt x="499" y="357"/>
                </a:lnTo>
                <a:lnTo>
                  <a:pt x="499" y="355"/>
                </a:lnTo>
                <a:lnTo>
                  <a:pt x="497" y="355"/>
                </a:lnTo>
                <a:lnTo>
                  <a:pt x="497" y="355"/>
                </a:lnTo>
                <a:lnTo>
                  <a:pt x="497" y="359"/>
                </a:lnTo>
                <a:lnTo>
                  <a:pt x="493" y="361"/>
                </a:lnTo>
                <a:lnTo>
                  <a:pt x="493" y="361"/>
                </a:lnTo>
                <a:lnTo>
                  <a:pt x="493" y="361"/>
                </a:lnTo>
                <a:lnTo>
                  <a:pt x="493" y="361"/>
                </a:lnTo>
                <a:lnTo>
                  <a:pt x="492" y="363"/>
                </a:lnTo>
                <a:lnTo>
                  <a:pt x="490" y="361"/>
                </a:lnTo>
                <a:lnTo>
                  <a:pt x="490" y="361"/>
                </a:lnTo>
                <a:lnTo>
                  <a:pt x="490" y="365"/>
                </a:lnTo>
                <a:lnTo>
                  <a:pt x="490" y="365"/>
                </a:lnTo>
                <a:lnTo>
                  <a:pt x="484" y="365"/>
                </a:lnTo>
                <a:lnTo>
                  <a:pt x="479" y="365"/>
                </a:lnTo>
                <a:lnTo>
                  <a:pt x="471" y="368"/>
                </a:lnTo>
                <a:lnTo>
                  <a:pt x="471" y="368"/>
                </a:lnTo>
                <a:lnTo>
                  <a:pt x="473" y="368"/>
                </a:lnTo>
                <a:lnTo>
                  <a:pt x="475" y="368"/>
                </a:lnTo>
                <a:lnTo>
                  <a:pt x="475" y="368"/>
                </a:lnTo>
                <a:lnTo>
                  <a:pt x="473" y="370"/>
                </a:lnTo>
                <a:lnTo>
                  <a:pt x="473" y="370"/>
                </a:lnTo>
                <a:lnTo>
                  <a:pt x="471" y="370"/>
                </a:lnTo>
                <a:lnTo>
                  <a:pt x="470" y="370"/>
                </a:lnTo>
                <a:lnTo>
                  <a:pt x="468" y="372"/>
                </a:lnTo>
                <a:lnTo>
                  <a:pt x="466" y="370"/>
                </a:lnTo>
                <a:lnTo>
                  <a:pt x="466" y="370"/>
                </a:lnTo>
                <a:lnTo>
                  <a:pt x="464" y="372"/>
                </a:lnTo>
                <a:lnTo>
                  <a:pt x="462" y="372"/>
                </a:lnTo>
                <a:lnTo>
                  <a:pt x="462" y="372"/>
                </a:lnTo>
                <a:lnTo>
                  <a:pt x="462" y="374"/>
                </a:lnTo>
                <a:lnTo>
                  <a:pt x="460" y="376"/>
                </a:lnTo>
                <a:lnTo>
                  <a:pt x="460" y="376"/>
                </a:lnTo>
                <a:lnTo>
                  <a:pt x="460" y="372"/>
                </a:lnTo>
                <a:lnTo>
                  <a:pt x="460" y="372"/>
                </a:lnTo>
                <a:lnTo>
                  <a:pt x="455" y="378"/>
                </a:lnTo>
                <a:lnTo>
                  <a:pt x="451" y="379"/>
                </a:lnTo>
                <a:lnTo>
                  <a:pt x="447" y="379"/>
                </a:lnTo>
                <a:lnTo>
                  <a:pt x="447" y="379"/>
                </a:lnTo>
                <a:lnTo>
                  <a:pt x="446" y="385"/>
                </a:lnTo>
                <a:lnTo>
                  <a:pt x="444" y="387"/>
                </a:lnTo>
                <a:lnTo>
                  <a:pt x="438" y="390"/>
                </a:lnTo>
                <a:lnTo>
                  <a:pt x="438" y="390"/>
                </a:lnTo>
                <a:lnTo>
                  <a:pt x="431" y="392"/>
                </a:lnTo>
                <a:lnTo>
                  <a:pt x="429" y="396"/>
                </a:lnTo>
                <a:lnTo>
                  <a:pt x="429" y="398"/>
                </a:lnTo>
                <a:lnTo>
                  <a:pt x="429" y="398"/>
                </a:lnTo>
                <a:lnTo>
                  <a:pt x="427" y="398"/>
                </a:lnTo>
                <a:lnTo>
                  <a:pt x="427" y="398"/>
                </a:lnTo>
                <a:lnTo>
                  <a:pt x="427" y="396"/>
                </a:lnTo>
                <a:lnTo>
                  <a:pt x="427" y="396"/>
                </a:lnTo>
                <a:lnTo>
                  <a:pt x="427" y="396"/>
                </a:lnTo>
                <a:lnTo>
                  <a:pt x="422" y="400"/>
                </a:lnTo>
                <a:lnTo>
                  <a:pt x="422" y="400"/>
                </a:lnTo>
                <a:lnTo>
                  <a:pt x="424" y="400"/>
                </a:lnTo>
                <a:lnTo>
                  <a:pt x="425" y="400"/>
                </a:lnTo>
                <a:lnTo>
                  <a:pt x="431" y="400"/>
                </a:lnTo>
                <a:lnTo>
                  <a:pt x="431" y="400"/>
                </a:lnTo>
                <a:lnTo>
                  <a:pt x="429" y="401"/>
                </a:lnTo>
                <a:lnTo>
                  <a:pt x="425" y="403"/>
                </a:lnTo>
                <a:lnTo>
                  <a:pt x="425" y="403"/>
                </a:lnTo>
                <a:lnTo>
                  <a:pt x="429" y="403"/>
                </a:lnTo>
                <a:lnTo>
                  <a:pt x="433" y="400"/>
                </a:lnTo>
                <a:lnTo>
                  <a:pt x="433" y="400"/>
                </a:lnTo>
                <a:lnTo>
                  <a:pt x="433" y="400"/>
                </a:lnTo>
                <a:lnTo>
                  <a:pt x="433" y="398"/>
                </a:lnTo>
                <a:lnTo>
                  <a:pt x="433" y="398"/>
                </a:lnTo>
                <a:lnTo>
                  <a:pt x="435" y="398"/>
                </a:lnTo>
                <a:lnTo>
                  <a:pt x="435" y="398"/>
                </a:lnTo>
                <a:lnTo>
                  <a:pt x="440" y="394"/>
                </a:lnTo>
                <a:lnTo>
                  <a:pt x="442" y="392"/>
                </a:lnTo>
                <a:lnTo>
                  <a:pt x="446" y="392"/>
                </a:lnTo>
                <a:lnTo>
                  <a:pt x="446" y="392"/>
                </a:lnTo>
                <a:lnTo>
                  <a:pt x="444" y="394"/>
                </a:lnTo>
                <a:lnTo>
                  <a:pt x="444" y="396"/>
                </a:lnTo>
                <a:lnTo>
                  <a:pt x="444" y="396"/>
                </a:lnTo>
                <a:lnTo>
                  <a:pt x="453" y="389"/>
                </a:lnTo>
                <a:lnTo>
                  <a:pt x="464" y="381"/>
                </a:lnTo>
                <a:lnTo>
                  <a:pt x="464" y="381"/>
                </a:lnTo>
                <a:lnTo>
                  <a:pt x="466" y="383"/>
                </a:lnTo>
                <a:lnTo>
                  <a:pt x="466" y="383"/>
                </a:lnTo>
                <a:lnTo>
                  <a:pt x="470" y="379"/>
                </a:lnTo>
                <a:lnTo>
                  <a:pt x="471" y="378"/>
                </a:lnTo>
                <a:lnTo>
                  <a:pt x="475" y="376"/>
                </a:lnTo>
                <a:lnTo>
                  <a:pt x="475" y="376"/>
                </a:lnTo>
                <a:lnTo>
                  <a:pt x="475" y="378"/>
                </a:lnTo>
                <a:lnTo>
                  <a:pt x="475" y="378"/>
                </a:lnTo>
                <a:lnTo>
                  <a:pt x="479" y="372"/>
                </a:lnTo>
                <a:lnTo>
                  <a:pt x="479" y="372"/>
                </a:lnTo>
                <a:lnTo>
                  <a:pt x="479" y="374"/>
                </a:lnTo>
                <a:lnTo>
                  <a:pt x="481" y="374"/>
                </a:lnTo>
                <a:lnTo>
                  <a:pt x="482" y="376"/>
                </a:lnTo>
                <a:lnTo>
                  <a:pt x="482" y="376"/>
                </a:lnTo>
                <a:lnTo>
                  <a:pt x="482" y="374"/>
                </a:lnTo>
                <a:lnTo>
                  <a:pt x="482" y="372"/>
                </a:lnTo>
                <a:lnTo>
                  <a:pt x="482" y="372"/>
                </a:lnTo>
                <a:lnTo>
                  <a:pt x="484" y="374"/>
                </a:lnTo>
                <a:lnTo>
                  <a:pt x="484" y="374"/>
                </a:lnTo>
                <a:lnTo>
                  <a:pt x="484" y="374"/>
                </a:lnTo>
                <a:lnTo>
                  <a:pt x="490" y="368"/>
                </a:lnTo>
                <a:lnTo>
                  <a:pt x="490" y="368"/>
                </a:lnTo>
                <a:lnTo>
                  <a:pt x="490" y="370"/>
                </a:lnTo>
                <a:lnTo>
                  <a:pt x="490" y="370"/>
                </a:lnTo>
                <a:lnTo>
                  <a:pt x="492" y="372"/>
                </a:lnTo>
                <a:lnTo>
                  <a:pt x="492" y="372"/>
                </a:lnTo>
                <a:lnTo>
                  <a:pt x="493" y="368"/>
                </a:lnTo>
                <a:lnTo>
                  <a:pt x="499" y="368"/>
                </a:lnTo>
                <a:lnTo>
                  <a:pt x="506" y="366"/>
                </a:lnTo>
                <a:lnTo>
                  <a:pt x="506" y="366"/>
                </a:lnTo>
                <a:lnTo>
                  <a:pt x="506" y="366"/>
                </a:lnTo>
                <a:lnTo>
                  <a:pt x="506" y="366"/>
                </a:lnTo>
                <a:lnTo>
                  <a:pt x="508" y="366"/>
                </a:lnTo>
                <a:lnTo>
                  <a:pt x="508" y="366"/>
                </a:lnTo>
                <a:lnTo>
                  <a:pt x="506" y="365"/>
                </a:lnTo>
                <a:lnTo>
                  <a:pt x="506" y="365"/>
                </a:lnTo>
                <a:lnTo>
                  <a:pt x="506" y="363"/>
                </a:lnTo>
                <a:lnTo>
                  <a:pt x="506" y="363"/>
                </a:lnTo>
                <a:lnTo>
                  <a:pt x="508" y="365"/>
                </a:lnTo>
                <a:lnTo>
                  <a:pt x="510" y="365"/>
                </a:lnTo>
                <a:lnTo>
                  <a:pt x="512" y="365"/>
                </a:lnTo>
                <a:lnTo>
                  <a:pt x="512" y="365"/>
                </a:lnTo>
                <a:lnTo>
                  <a:pt x="512" y="365"/>
                </a:lnTo>
                <a:lnTo>
                  <a:pt x="512" y="365"/>
                </a:lnTo>
                <a:lnTo>
                  <a:pt x="512" y="366"/>
                </a:lnTo>
                <a:lnTo>
                  <a:pt x="512" y="366"/>
                </a:lnTo>
                <a:lnTo>
                  <a:pt x="519" y="366"/>
                </a:lnTo>
                <a:lnTo>
                  <a:pt x="519" y="366"/>
                </a:lnTo>
                <a:lnTo>
                  <a:pt x="516" y="370"/>
                </a:lnTo>
                <a:lnTo>
                  <a:pt x="510" y="370"/>
                </a:lnTo>
                <a:lnTo>
                  <a:pt x="504" y="374"/>
                </a:lnTo>
                <a:lnTo>
                  <a:pt x="499" y="378"/>
                </a:lnTo>
                <a:lnTo>
                  <a:pt x="499" y="378"/>
                </a:lnTo>
                <a:lnTo>
                  <a:pt x="501" y="378"/>
                </a:lnTo>
                <a:lnTo>
                  <a:pt x="503" y="376"/>
                </a:lnTo>
                <a:lnTo>
                  <a:pt x="503" y="376"/>
                </a:lnTo>
                <a:lnTo>
                  <a:pt x="503" y="378"/>
                </a:lnTo>
                <a:lnTo>
                  <a:pt x="504" y="378"/>
                </a:lnTo>
                <a:lnTo>
                  <a:pt x="504" y="376"/>
                </a:lnTo>
                <a:lnTo>
                  <a:pt x="506" y="376"/>
                </a:lnTo>
                <a:lnTo>
                  <a:pt x="506" y="376"/>
                </a:lnTo>
                <a:lnTo>
                  <a:pt x="506" y="379"/>
                </a:lnTo>
                <a:lnTo>
                  <a:pt x="503" y="379"/>
                </a:lnTo>
                <a:lnTo>
                  <a:pt x="501" y="379"/>
                </a:lnTo>
                <a:lnTo>
                  <a:pt x="499" y="379"/>
                </a:lnTo>
                <a:lnTo>
                  <a:pt x="499" y="379"/>
                </a:lnTo>
                <a:lnTo>
                  <a:pt x="501" y="379"/>
                </a:lnTo>
                <a:lnTo>
                  <a:pt x="501" y="381"/>
                </a:lnTo>
                <a:lnTo>
                  <a:pt x="501" y="381"/>
                </a:lnTo>
                <a:lnTo>
                  <a:pt x="501" y="381"/>
                </a:lnTo>
                <a:lnTo>
                  <a:pt x="501" y="381"/>
                </a:lnTo>
                <a:lnTo>
                  <a:pt x="493" y="383"/>
                </a:lnTo>
                <a:lnTo>
                  <a:pt x="492" y="385"/>
                </a:lnTo>
                <a:lnTo>
                  <a:pt x="492" y="387"/>
                </a:lnTo>
                <a:lnTo>
                  <a:pt x="492" y="387"/>
                </a:lnTo>
                <a:lnTo>
                  <a:pt x="488" y="385"/>
                </a:lnTo>
                <a:lnTo>
                  <a:pt x="486" y="385"/>
                </a:lnTo>
                <a:lnTo>
                  <a:pt x="484" y="387"/>
                </a:lnTo>
                <a:lnTo>
                  <a:pt x="484" y="387"/>
                </a:lnTo>
                <a:lnTo>
                  <a:pt x="488" y="387"/>
                </a:lnTo>
                <a:lnTo>
                  <a:pt x="492" y="389"/>
                </a:lnTo>
                <a:lnTo>
                  <a:pt x="492" y="389"/>
                </a:lnTo>
                <a:lnTo>
                  <a:pt x="492" y="390"/>
                </a:lnTo>
                <a:lnTo>
                  <a:pt x="490" y="390"/>
                </a:lnTo>
                <a:lnTo>
                  <a:pt x="492" y="390"/>
                </a:lnTo>
                <a:lnTo>
                  <a:pt x="492" y="390"/>
                </a:lnTo>
                <a:lnTo>
                  <a:pt x="493" y="387"/>
                </a:lnTo>
                <a:lnTo>
                  <a:pt x="499" y="385"/>
                </a:lnTo>
                <a:lnTo>
                  <a:pt x="499" y="385"/>
                </a:lnTo>
                <a:lnTo>
                  <a:pt x="497" y="385"/>
                </a:lnTo>
                <a:lnTo>
                  <a:pt x="495" y="385"/>
                </a:lnTo>
                <a:lnTo>
                  <a:pt x="495" y="385"/>
                </a:lnTo>
                <a:lnTo>
                  <a:pt x="497" y="383"/>
                </a:lnTo>
                <a:lnTo>
                  <a:pt x="499" y="385"/>
                </a:lnTo>
                <a:lnTo>
                  <a:pt x="499" y="385"/>
                </a:lnTo>
                <a:lnTo>
                  <a:pt x="501" y="387"/>
                </a:lnTo>
                <a:lnTo>
                  <a:pt x="501" y="387"/>
                </a:lnTo>
                <a:lnTo>
                  <a:pt x="501" y="385"/>
                </a:lnTo>
                <a:lnTo>
                  <a:pt x="501" y="385"/>
                </a:lnTo>
                <a:lnTo>
                  <a:pt x="501" y="385"/>
                </a:lnTo>
                <a:lnTo>
                  <a:pt x="501" y="383"/>
                </a:lnTo>
                <a:lnTo>
                  <a:pt x="501" y="383"/>
                </a:lnTo>
                <a:lnTo>
                  <a:pt x="503" y="383"/>
                </a:lnTo>
                <a:lnTo>
                  <a:pt x="504" y="383"/>
                </a:lnTo>
                <a:lnTo>
                  <a:pt x="504" y="383"/>
                </a:lnTo>
                <a:lnTo>
                  <a:pt x="504" y="385"/>
                </a:lnTo>
                <a:lnTo>
                  <a:pt x="504" y="385"/>
                </a:lnTo>
                <a:lnTo>
                  <a:pt x="508" y="383"/>
                </a:lnTo>
                <a:lnTo>
                  <a:pt x="508" y="383"/>
                </a:lnTo>
                <a:lnTo>
                  <a:pt x="514" y="381"/>
                </a:lnTo>
                <a:lnTo>
                  <a:pt x="519" y="379"/>
                </a:lnTo>
                <a:lnTo>
                  <a:pt x="523" y="376"/>
                </a:lnTo>
                <a:lnTo>
                  <a:pt x="528" y="374"/>
                </a:lnTo>
                <a:lnTo>
                  <a:pt x="528" y="374"/>
                </a:lnTo>
                <a:lnTo>
                  <a:pt x="528" y="376"/>
                </a:lnTo>
                <a:lnTo>
                  <a:pt x="528" y="376"/>
                </a:lnTo>
                <a:lnTo>
                  <a:pt x="528" y="374"/>
                </a:lnTo>
                <a:lnTo>
                  <a:pt x="530" y="374"/>
                </a:lnTo>
                <a:lnTo>
                  <a:pt x="532" y="372"/>
                </a:lnTo>
                <a:lnTo>
                  <a:pt x="532" y="372"/>
                </a:lnTo>
                <a:lnTo>
                  <a:pt x="532" y="372"/>
                </a:lnTo>
                <a:lnTo>
                  <a:pt x="534" y="372"/>
                </a:lnTo>
                <a:lnTo>
                  <a:pt x="536" y="372"/>
                </a:lnTo>
                <a:lnTo>
                  <a:pt x="536" y="372"/>
                </a:lnTo>
                <a:lnTo>
                  <a:pt x="534" y="372"/>
                </a:lnTo>
                <a:lnTo>
                  <a:pt x="532" y="370"/>
                </a:lnTo>
                <a:lnTo>
                  <a:pt x="532" y="370"/>
                </a:lnTo>
                <a:lnTo>
                  <a:pt x="534" y="368"/>
                </a:lnTo>
                <a:lnTo>
                  <a:pt x="534" y="368"/>
                </a:lnTo>
                <a:lnTo>
                  <a:pt x="534" y="370"/>
                </a:lnTo>
                <a:lnTo>
                  <a:pt x="536" y="368"/>
                </a:lnTo>
                <a:lnTo>
                  <a:pt x="538" y="370"/>
                </a:lnTo>
                <a:lnTo>
                  <a:pt x="538" y="370"/>
                </a:lnTo>
                <a:lnTo>
                  <a:pt x="545" y="366"/>
                </a:lnTo>
                <a:lnTo>
                  <a:pt x="545" y="366"/>
                </a:lnTo>
                <a:lnTo>
                  <a:pt x="545" y="370"/>
                </a:lnTo>
                <a:lnTo>
                  <a:pt x="545" y="370"/>
                </a:lnTo>
                <a:lnTo>
                  <a:pt x="547" y="368"/>
                </a:lnTo>
                <a:lnTo>
                  <a:pt x="549" y="370"/>
                </a:lnTo>
                <a:lnTo>
                  <a:pt x="549" y="370"/>
                </a:lnTo>
                <a:lnTo>
                  <a:pt x="547" y="374"/>
                </a:lnTo>
                <a:lnTo>
                  <a:pt x="547" y="374"/>
                </a:lnTo>
                <a:lnTo>
                  <a:pt x="550" y="372"/>
                </a:lnTo>
                <a:lnTo>
                  <a:pt x="550" y="370"/>
                </a:lnTo>
                <a:lnTo>
                  <a:pt x="552" y="368"/>
                </a:lnTo>
                <a:lnTo>
                  <a:pt x="552" y="368"/>
                </a:lnTo>
                <a:lnTo>
                  <a:pt x="550" y="370"/>
                </a:lnTo>
                <a:lnTo>
                  <a:pt x="550" y="370"/>
                </a:lnTo>
                <a:lnTo>
                  <a:pt x="549" y="370"/>
                </a:lnTo>
                <a:lnTo>
                  <a:pt x="549" y="370"/>
                </a:lnTo>
                <a:lnTo>
                  <a:pt x="554" y="366"/>
                </a:lnTo>
                <a:lnTo>
                  <a:pt x="554" y="366"/>
                </a:lnTo>
                <a:lnTo>
                  <a:pt x="554" y="366"/>
                </a:lnTo>
                <a:lnTo>
                  <a:pt x="554" y="366"/>
                </a:lnTo>
                <a:lnTo>
                  <a:pt x="554" y="366"/>
                </a:lnTo>
                <a:lnTo>
                  <a:pt x="556" y="370"/>
                </a:lnTo>
                <a:lnTo>
                  <a:pt x="558" y="372"/>
                </a:lnTo>
                <a:lnTo>
                  <a:pt x="558" y="372"/>
                </a:lnTo>
                <a:lnTo>
                  <a:pt x="556" y="370"/>
                </a:lnTo>
                <a:lnTo>
                  <a:pt x="556" y="366"/>
                </a:lnTo>
                <a:lnTo>
                  <a:pt x="556" y="366"/>
                </a:lnTo>
                <a:lnTo>
                  <a:pt x="556" y="366"/>
                </a:lnTo>
                <a:lnTo>
                  <a:pt x="558" y="366"/>
                </a:lnTo>
                <a:lnTo>
                  <a:pt x="558" y="366"/>
                </a:lnTo>
                <a:lnTo>
                  <a:pt x="560" y="366"/>
                </a:lnTo>
                <a:lnTo>
                  <a:pt x="563" y="368"/>
                </a:lnTo>
                <a:lnTo>
                  <a:pt x="563" y="368"/>
                </a:lnTo>
                <a:lnTo>
                  <a:pt x="562" y="370"/>
                </a:lnTo>
                <a:lnTo>
                  <a:pt x="560" y="372"/>
                </a:lnTo>
                <a:lnTo>
                  <a:pt x="560" y="372"/>
                </a:lnTo>
                <a:lnTo>
                  <a:pt x="562" y="370"/>
                </a:lnTo>
                <a:lnTo>
                  <a:pt x="565" y="368"/>
                </a:lnTo>
                <a:lnTo>
                  <a:pt x="565" y="368"/>
                </a:lnTo>
                <a:lnTo>
                  <a:pt x="565" y="370"/>
                </a:lnTo>
                <a:lnTo>
                  <a:pt x="565" y="372"/>
                </a:lnTo>
                <a:lnTo>
                  <a:pt x="565" y="372"/>
                </a:lnTo>
                <a:lnTo>
                  <a:pt x="569" y="368"/>
                </a:lnTo>
                <a:lnTo>
                  <a:pt x="573" y="368"/>
                </a:lnTo>
                <a:lnTo>
                  <a:pt x="573" y="368"/>
                </a:lnTo>
                <a:lnTo>
                  <a:pt x="576" y="368"/>
                </a:lnTo>
                <a:lnTo>
                  <a:pt x="578" y="368"/>
                </a:lnTo>
                <a:lnTo>
                  <a:pt x="578" y="368"/>
                </a:lnTo>
                <a:lnTo>
                  <a:pt x="578" y="368"/>
                </a:lnTo>
                <a:lnTo>
                  <a:pt x="578" y="368"/>
                </a:lnTo>
                <a:lnTo>
                  <a:pt x="578" y="368"/>
                </a:lnTo>
                <a:lnTo>
                  <a:pt x="578" y="368"/>
                </a:lnTo>
                <a:lnTo>
                  <a:pt x="574" y="368"/>
                </a:lnTo>
                <a:lnTo>
                  <a:pt x="574" y="368"/>
                </a:lnTo>
                <a:lnTo>
                  <a:pt x="576" y="368"/>
                </a:lnTo>
                <a:lnTo>
                  <a:pt x="576" y="368"/>
                </a:lnTo>
                <a:lnTo>
                  <a:pt x="576" y="368"/>
                </a:lnTo>
                <a:lnTo>
                  <a:pt x="578" y="368"/>
                </a:lnTo>
                <a:lnTo>
                  <a:pt x="578" y="368"/>
                </a:lnTo>
                <a:lnTo>
                  <a:pt x="576" y="366"/>
                </a:lnTo>
                <a:lnTo>
                  <a:pt x="576" y="368"/>
                </a:lnTo>
                <a:lnTo>
                  <a:pt x="576" y="368"/>
                </a:lnTo>
                <a:lnTo>
                  <a:pt x="574" y="368"/>
                </a:lnTo>
                <a:lnTo>
                  <a:pt x="574" y="368"/>
                </a:lnTo>
                <a:lnTo>
                  <a:pt x="574" y="368"/>
                </a:lnTo>
                <a:lnTo>
                  <a:pt x="578" y="368"/>
                </a:lnTo>
                <a:lnTo>
                  <a:pt x="578" y="368"/>
                </a:lnTo>
                <a:lnTo>
                  <a:pt x="578" y="368"/>
                </a:lnTo>
                <a:lnTo>
                  <a:pt x="578" y="368"/>
                </a:lnTo>
                <a:lnTo>
                  <a:pt x="578" y="368"/>
                </a:lnTo>
                <a:lnTo>
                  <a:pt x="578" y="368"/>
                </a:lnTo>
                <a:lnTo>
                  <a:pt x="578" y="366"/>
                </a:lnTo>
                <a:lnTo>
                  <a:pt x="578" y="366"/>
                </a:lnTo>
                <a:lnTo>
                  <a:pt x="578" y="366"/>
                </a:lnTo>
                <a:lnTo>
                  <a:pt x="578" y="366"/>
                </a:lnTo>
                <a:lnTo>
                  <a:pt x="578" y="366"/>
                </a:lnTo>
                <a:lnTo>
                  <a:pt x="578" y="366"/>
                </a:lnTo>
                <a:lnTo>
                  <a:pt x="578" y="366"/>
                </a:lnTo>
                <a:lnTo>
                  <a:pt x="578" y="366"/>
                </a:lnTo>
                <a:lnTo>
                  <a:pt x="578" y="366"/>
                </a:lnTo>
                <a:lnTo>
                  <a:pt x="578" y="366"/>
                </a:lnTo>
                <a:lnTo>
                  <a:pt x="574" y="366"/>
                </a:lnTo>
                <a:lnTo>
                  <a:pt x="574" y="366"/>
                </a:lnTo>
                <a:lnTo>
                  <a:pt x="576" y="366"/>
                </a:lnTo>
                <a:lnTo>
                  <a:pt x="576" y="366"/>
                </a:lnTo>
                <a:lnTo>
                  <a:pt x="576" y="366"/>
                </a:lnTo>
                <a:lnTo>
                  <a:pt x="576" y="366"/>
                </a:lnTo>
                <a:lnTo>
                  <a:pt x="580" y="366"/>
                </a:lnTo>
                <a:lnTo>
                  <a:pt x="580" y="368"/>
                </a:lnTo>
                <a:lnTo>
                  <a:pt x="580" y="370"/>
                </a:lnTo>
                <a:lnTo>
                  <a:pt x="580" y="370"/>
                </a:lnTo>
                <a:lnTo>
                  <a:pt x="587" y="368"/>
                </a:lnTo>
                <a:lnTo>
                  <a:pt x="587" y="368"/>
                </a:lnTo>
                <a:lnTo>
                  <a:pt x="587" y="368"/>
                </a:lnTo>
                <a:lnTo>
                  <a:pt x="587" y="368"/>
                </a:lnTo>
                <a:lnTo>
                  <a:pt x="589" y="368"/>
                </a:lnTo>
                <a:lnTo>
                  <a:pt x="589" y="368"/>
                </a:lnTo>
                <a:lnTo>
                  <a:pt x="591" y="368"/>
                </a:lnTo>
                <a:lnTo>
                  <a:pt x="591" y="368"/>
                </a:lnTo>
                <a:lnTo>
                  <a:pt x="591" y="370"/>
                </a:lnTo>
                <a:lnTo>
                  <a:pt x="593" y="372"/>
                </a:lnTo>
                <a:lnTo>
                  <a:pt x="593" y="372"/>
                </a:lnTo>
                <a:lnTo>
                  <a:pt x="593" y="372"/>
                </a:lnTo>
                <a:lnTo>
                  <a:pt x="593" y="370"/>
                </a:lnTo>
                <a:lnTo>
                  <a:pt x="593" y="370"/>
                </a:lnTo>
                <a:lnTo>
                  <a:pt x="593" y="370"/>
                </a:lnTo>
                <a:lnTo>
                  <a:pt x="598" y="370"/>
                </a:lnTo>
                <a:lnTo>
                  <a:pt x="598" y="370"/>
                </a:lnTo>
                <a:lnTo>
                  <a:pt x="600" y="372"/>
                </a:lnTo>
                <a:lnTo>
                  <a:pt x="602" y="374"/>
                </a:lnTo>
                <a:lnTo>
                  <a:pt x="606" y="378"/>
                </a:lnTo>
                <a:lnTo>
                  <a:pt x="606" y="378"/>
                </a:lnTo>
                <a:lnTo>
                  <a:pt x="606" y="376"/>
                </a:lnTo>
                <a:lnTo>
                  <a:pt x="606" y="376"/>
                </a:lnTo>
                <a:lnTo>
                  <a:pt x="606" y="376"/>
                </a:lnTo>
                <a:lnTo>
                  <a:pt x="613" y="379"/>
                </a:lnTo>
                <a:lnTo>
                  <a:pt x="620" y="381"/>
                </a:lnTo>
                <a:lnTo>
                  <a:pt x="620" y="381"/>
                </a:lnTo>
                <a:lnTo>
                  <a:pt x="619" y="383"/>
                </a:lnTo>
                <a:lnTo>
                  <a:pt x="620" y="383"/>
                </a:lnTo>
                <a:lnTo>
                  <a:pt x="620" y="383"/>
                </a:lnTo>
                <a:lnTo>
                  <a:pt x="620" y="385"/>
                </a:lnTo>
                <a:lnTo>
                  <a:pt x="620" y="385"/>
                </a:lnTo>
                <a:lnTo>
                  <a:pt x="624" y="383"/>
                </a:lnTo>
                <a:lnTo>
                  <a:pt x="628" y="385"/>
                </a:lnTo>
                <a:lnTo>
                  <a:pt x="628" y="385"/>
                </a:lnTo>
                <a:lnTo>
                  <a:pt x="628" y="383"/>
                </a:lnTo>
                <a:lnTo>
                  <a:pt x="628" y="383"/>
                </a:lnTo>
                <a:lnTo>
                  <a:pt x="628" y="383"/>
                </a:lnTo>
                <a:lnTo>
                  <a:pt x="630" y="383"/>
                </a:lnTo>
                <a:lnTo>
                  <a:pt x="630" y="383"/>
                </a:lnTo>
                <a:lnTo>
                  <a:pt x="630" y="383"/>
                </a:lnTo>
                <a:lnTo>
                  <a:pt x="630" y="387"/>
                </a:lnTo>
                <a:lnTo>
                  <a:pt x="630" y="389"/>
                </a:lnTo>
                <a:lnTo>
                  <a:pt x="630" y="389"/>
                </a:lnTo>
                <a:lnTo>
                  <a:pt x="631" y="387"/>
                </a:lnTo>
                <a:lnTo>
                  <a:pt x="631" y="387"/>
                </a:lnTo>
                <a:lnTo>
                  <a:pt x="631" y="387"/>
                </a:lnTo>
                <a:lnTo>
                  <a:pt x="635" y="389"/>
                </a:lnTo>
                <a:lnTo>
                  <a:pt x="635" y="389"/>
                </a:lnTo>
                <a:lnTo>
                  <a:pt x="633" y="389"/>
                </a:lnTo>
                <a:lnTo>
                  <a:pt x="633" y="389"/>
                </a:lnTo>
                <a:lnTo>
                  <a:pt x="633" y="390"/>
                </a:lnTo>
                <a:lnTo>
                  <a:pt x="633" y="392"/>
                </a:lnTo>
                <a:lnTo>
                  <a:pt x="633" y="392"/>
                </a:lnTo>
                <a:lnTo>
                  <a:pt x="635" y="394"/>
                </a:lnTo>
                <a:lnTo>
                  <a:pt x="635" y="394"/>
                </a:lnTo>
                <a:lnTo>
                  <a:pt x="637" y="390"/>
                </a:lnTo>
                <a:lnTo>
                  <a:pt x="637" y="389"/>
                </a:lnTo>
                <a:lnTo>
                  <a:pt x="637" y="389"/>
                </a:lnTo>
                <a:lnTo>
                  <a:pt x="637" y="387"/>
                </a:lnTo>
                <a:lnTo>
                  <a:pt x="637" y="383"/>
                </a:lnTo>
                <a:lnTo>
                  <a:pt x="637" y="383"/>
                </a:lnTo>
                <a:lnTo>
                  <a:pt x="642" y="385"/>
                </a:lnTo>
                <a:lnTo>
                  <a:pt x="648" y="389"/>
                </a:lnTo>
                <a:lnTo>
                  <a:pt x="653" y="392"/>
                </a:lnTo>
                <a:lnTo>
                  <a:pt x="657" y="398"/>
                </a:lnTo>
                <a:lnTo>
                  <a:pt x="657" y="398"/>
                </a:lnTo>
                <a:lnTo>
                  <a:pt x="655" y="400"/>
                </a:lnTo>
                <a:lnTo>
                  <a:pt x="655" y="403"/>
                </a:lnTo>
                <a:lnTo>
                  <a:pt x="655" y="403"/>
                </a:lnTo>
                <a:lnTo>
                  <a:pt x="657" y="400"/>
                </a:lnTo>
                <a:lnTo>
                  <a:pt x="659" y="400"/>
                </a:lnTo>
                <a:lnTo>
                  <a:pt x="663" y="401"/>
                </a:lnTo>
                <a:lnTo>
                  <a:pt x="668" y="407"/>
                </a:lnTo>
                <a:lnTo>
                  <a:pt x="670" y="407"/>
                </a:lnTo>
                <a:lnTo>
                  <a:pt x="672" y="407"/>
                </a:lnTo>
                <a:lnTo>
                  <a:pt x="672" y="407"/>
                </a:lnTo>
                <a:lnTo>
                  <a:pt x="674" y="405"/>
                </a:lnTo>
                <a:lnTo>
                  <a:pt x="676" y="400"/>
                </a:lnTo>
                <a:lnTo>
                  <a:pt x="676" y="400"/>
                </a:lnTo>
                <a:lnTo>
                  <a:pt x="677" y="401"/>
                </a:lnTo>
                <a:lnTo>
                  <a:pt x="679" y="401"/>
                </a:lnTo>
                <a:lnTo>
                  <a:pt x="685" y="400"/>
                </a:lnTo>
                <a:lnTo>
                  <a:pt x="685" y="400"/>
                </a:lnTo>
                <a:lnTo>
                  <a:pt x="688" y="400"/>
                </a:lnTo>
                <a:lnTo>
                  <a:pt x="692" y="401"/>
                </a:lnTo>
                <a:lnTo>
                  <a:pt x="692" y="401"/>
                </a:lnTo>
                <a:lnTo>
                  <a:pt x="690" y="403"/>
                </a:lnTo>
                <a:lnTo>
                  <a:pt x="692" y="403"/>
                </a:lnTo>
                <a:lnTo>
                  <a:pt x="692" y="403"/>
                </a:lnTo>
                <a:lnTo>
                  <a:pt x="692" y="403"/>
                </a:lnTo>
                <a:lnTo>
                  <a:pt x="692" y="400"/>
                </a:lnTo>
                <a:lnTo>
                  <a:pt x="692" y="400"/>
                </a:lnTo>
                <a:lnTo>
                  <a:pt x="696" y="400"/>
                </a:lnTo>
                <a:lnTo>
                  <a:pt x="698" y="400"/>
                </a:lnTo>
                <a:lnTo>
                  <a:pt x="699" y="400"/>
                </a:lnTo>
                <a:lnTo>
                  <a:pt x="703" y="400"/>
                </a:lnTo>
                <a:lnTo>
                  <a:pt x="703" y="400"/>
                </a:lnTo>
                <a:lnTo>
                  <a:pt x="705" y="396"/>
                </a:lnTo>
                <a:lnTo>
                  <a:pt x="707" y="394"/>
                </a:lnTo>
                <a:lnTo>
                  <a:pt x="707" y="394"/>
                </a:lnTo>
                <a:lnTo>
                  <a:pt x="707" y="396"/>
                </a:lnTo>
                <a:lnTo>
                  <a:pt x="709" y="396"/>
                </a:lnTo>
                <a:lnTo>
                  <a:pt x="709" y="396"/>
                </a:lnTo>
                <a:lnTo>
                  <a:pt x="709" y="394"/>
                </a:lnTo>
                <a:lnTo>
                  <a:pt x="709" y="396"/>
                </a:lnTo>
                <a:lnTo>
                  <a:pt x="709" y="396"/>
                </a:lnTo>
                <a:lnTo>
                  <a:pt x="709" y="398"/>
                </a:lnTo>
                <a:lnTo>
                  <a:pt x="711" y="400"/>
                </a:lnTo>
                <a:lnTo>
                  <a:pt x="711" y="400"/>
                </a:lnTo>
                <a:lnTo>
                  <a:pt x="711" y="400"/>
                </a:lnTo>
                <a:lnTo>
                  <a:pt x="711" y="396"/>
                </a:lnTo>
                <a:lnTo>
                  <a:pt x="711" y="394"/>
                </a:lnTo>
                <a:lnTo>
                  <a:pt x="711" y="392"/>
                </a:lnTo>
                <a:lnTo>
                  <a:pt x="711" y="392"/>
                </a:lnTo>
                <a:lnTo>
                  <a:pt x="711" y="390"/>
                </a:lnTo>
                <a:lnTo>
                  <a:pt x="711" y="389"/>
                </a:lnTo>
                <a:lnTo>
                  <a:pt x="711" y="389"/>
                </a:lnTo>
                <a:lnTo>
                  <a:pt x="712" y="387"/>
                </a:lnTo>
                <a:lnTo>
                  <a:pt x="712" y="387"/>
                </a:lnTo>
                <a:lnTo>
                  <a:pt x="712" y="383"/>
                </a:lnTo>
                <a:lnTo>
                  <a:pt x="712" y="383"/>
                </a:lnTo>
                <a:lnTo>
                  <a:pt x="720" y="385"/>
                </a:lnTo>
                <a:lnTo>
                  <a:pt x="722" y="387"/>
                </a:lnTo>
                <a:lnTo>
                  <a:pt x="723" y="390"/>
                </a:lnTo>
                <a:lnTo>
                  <a:pt x="723" y="390"/>
                </a:lnTo>
                <a:lnTo>
                  <a:pt x="727" y="390"/>
                </a:lnTo>
                <a:lnTo>
                  <a:pt x="729" y="390"/>
                </a:lnTo>
                <a:lnTo>
                  <a:pt x="729" y="394"/>
                </a:lnTo>
                <a:lnTo>
                  <a:pt x="729" y="394"/>
                </a:lnTo>
                <a:lnTo>
                  <a:pt x="727" y="394"/>
                </a:lnTo>
                <a:lnTo>
                  <a:pt x="725" y="394"/>
                </a:lnTo>
                <a:lnTo>
                  <a:pt x="725" y="394"/>
                </a:lnTo>
                <a:lnTo>
                  <a:pt x="729" y="396"/>
                </a:lnTo>
                <a:lnTo>
                  <a:pt x="731" y="396"/>
                </a:lnTo>
                <a:lnTo>
                  <a:pt x="731" y="398"/>
                </a:lnTo>
                <a:lnTo>
                  <a:pt x="731" y="398"/>
                </a:lnTo>
                <a:lnTo>
                  <a:pt x="720" y="396"/>
                </a:lnTo>
                <a:lnTo>
                  <a:pt x="716" y="394"/>
                </a:lnTo>
                <a:lnTo>
                  <a:pt x="712" y="390"/>
                </a:lnTo>
                <a:lnTo>
                  <a:pt x="712" y="390"/>
                </a:lnTo>
                <a:lnTo>
                  <a:pt x="714" y="394"/>
                </a:lnTo>
                <a:lnTo>
                  <a:pt x="718" y="396"/>
                </a:lnTo>
                <a:lnTo>
                  <a:pt x="727" y="400"/>
                </a:lnTo>
                <a:lnTo>
                  <a:pt x="727" y="400"/>
                </a:lnTo>
                <a:lnTo>
                  <a:pt x="731" y="403"/>
                </a:lnTo>
                <a:lnTo>
                  <a:pt x="736" y="405"/>
                </a:lnTo>
                <a:lnTo>
                  <a:pt x="736" y="405"/>
                </a:lnTo>
                <a:lnTo>
                  <a:pt x="736" y="411"/>
                </a:lnTo>
                <a:lnTo>
                  <a:pt x="736" y="411"/>
                </a:lnTo>
                <a:lnTo>
                  <a:pt x="745" y="414"/>
                </a:lnTo>
                <a:lnTo>
                  <a:pt x="747" y="416"/>
                </a:lnTo>
                <a:lnTo>
                  <a:pt x="747" y="418"/>
                </a:lnTo>
                <a:lnTo>
                  <a:pt x="745" y="420"/>
                </a:lnTo>
                <a:lnTo>
                  <a:pt x="745" y="420"/>
                </a:lnTo>
                <a:lnTo>
                  <a:pt x="747" y="422"/>
                </a:lnTo>
                <a:lnTo>
                  <a:pt x="747" y="420"/>
                </a:lnTo>
                <a:lnTo>
                  <a:pt x="749" y="420"/>
                </a:lnTo>
                <a:lnTo>
                  <a:pt x="749" y="420"/>
                </a:lnTo>
                <a:lnTo>
                  <a:pt x="749" y="422"/>
                </a:lnTo>
                <a:lnTo>
                  <a:pt x="747" y="424"/>
                </a:lnTo>
                <a:lnTo>
                  <a:pt x="747" y="424"/>
                </a:lnTo>
                <a:lnTo>
                  <a:pt x="736" y="422"/>
                </a:lnTo>
                <a:lnTo>
                  <a:pt x="723" y="422"/>
                </a:lnTo>
                <a:lnTo>
                  <a:pt x="723" y="422"/>
                </a:lnTo>
                <a:lnTo>
                  <a:pt x="723" y="424"/>
                </a:lnTo>
                <a:lnTo>
                  <a:pt x="723" y="427"/>
                </a:lnTo>
                <a:lnTo>
                  <a:pt x="723" y="427"/>
                </a:lnTo>
                <a:lnTo>
                  <a:pt x="725" y="431"/>
                </a:lnTo>
                <a:lnTo>
                  <a:pt x="729" y="431"/>
                </a:lnTo>
                <a:lnTo>
                  <a:pt x="738" y="433"/>
                </a:lnTo>
                <a:lnTo>
                  <a:pt x="745" y="433"/>
                </a:lnTo>
                <a:lnTo>
                  <a:pt x="749" y="435"/>
                </a:lnTo>
                <a:lnTo>
                  <a:pt x="753" y="438"/>
                </a:lnTo>
                <a:lnTo>
                  <a:pt x="753" y="438"/>
                </a:lnTo>
                <a:lnTo>
                  <a:pt x="757" y="435"/>
                </a:lnTo>
                <a:lnTo>
                  <a:pt x="760" y="435"/>
                </a:lnTo>
                <a:lnTo>
                  <a:pt x="762" y="433"/>
                </a:lnTo>
                <a:lnTo>
                  <a:pt x="766" y="429"/>
                </a:lnTo>
                <a:lnTo>
                  <a:pt x="766" y="429"/>
                </a:lnTo>
                <a:lnTo>
                  <a:pt x="768" y="431"/>
                </a:lnTo>
                <a:lnTo>
                  <a:pt x="768" y="431"/>
                </a:lnTo>
                <a:lnTo>
                  <a:pt x="771" y="425"/>
                </a:lnTo>
                <a:lnTo>
                  <a:pt x="775" y="424"/>
                </a:lnTo>
                <a:lnTo>
                  <a:pt x="777" y="424"/>
                </a:lnTo>
                <a:lnTo>
                  <a:pt x="777" y="424"/>
                </a:lnTo>
                <a:lnTo>
                  <a:pt x="777" y="422"/>
                </a:lnTo>
                <a:lnTo>
                  <a:pt x="777" y="422"/>
                </a:lnTo>
                <a:lnTo>
                  <a:pt x="777" y="422"/>
                </a:lnTo>
                <a:lnTo>
                  <a:pt x="780" y="422"/>
                </a:lnTo>
                <a:lnTo>
                  <a:pt x="782" y="422"/>
                </a:lnTo>
                <a:lnTo>
                  <a:pt x="782" y="422"/>
                </a:lnTo>
                <a:lnTo>
                  <a:pt x="782" y="420"/>
                </a:lnTo>
                <a:lnTo>
                  <a:pt x="782" y="418"/>
                </a:lnTo>
                <a:lnTo>
                  <a:pt x="782" y="418"/>
                </a:lnTo>
                <a:lnTo>
                  <a:pt x="788" y="411"/>
                </a:lnTo>
                <a:lnTo>
                  <a:pt x="791" y="401"/>
                </a:lnTo>
                <a:lnTo>
                  <a:pt x="801" y="383"/>
                </a:lnTo>
                <a:lnTo>
                  <a:pt x="801" y="383"/>
                </a:lnTo>
                <a:lnTo>
                  <a:pt x="801" y="374"/>
                </a:lnTo>
                <a:lnTo>
                  <a:pt x="801" y="365"/>
                </a:lnTo>
                <a:lnTo>
                  <a:pt x="801" y="365"/>
                </a:lnTo>
                <a:lnTo>
                  <a:pt x="803" y="363"/>
                </a:lnTo>
                <a:lnTo>
                  <a:pt x="803" y="361"/>
                </a:lnTo>
                <a:lnTo>
                  <a:pt x="804" y="359"/>
                </a:lnTo>
                <a:lnTo>
                  <a:pt x="806" y="357"/>
                </a:lnTo>
                <a:lnTo>
                  <a:pt x="806" y="357"/>
                </a:lnTo>
                <a:lnTo>
                  <a:pt x="804" y="355"/>
                </a:lnTo>
                <a:lnTo>
                  <a:pt x="804" y="354"/>
                </a:lnTo>
                <a:lnTo>
                  <a:pt x="804" y="354"/>
                </a:lnTo>
                <a:lnTo>
                  <a:pt x="806" y="355"/>
                </a:lnTo>
                <a:lnTo>
                  <a:pt x="808" y="355"/>
                </a:lnTo>
                <a:lnTo>
                  <a:pt x="808" y="355"/>
                </a:lnTo>
                <a:lnTo>
                  <a:pt x="806" y="354"/>
                </a:lnTo>
                <a:lnTo>
                  <a:pt x="808" y="354"/>
                </a:lnTo>
                <a:lnTo>
                  <a:pt x="808" y="352"/>
                </a:lnTo>
                <a:lnTo>
                  <a:pt x="808" y="352"/>
                </a:lnTo>
                <a:lnTo>
                  <a:pt x="810" y="343"/>
                </a:lnTo>
                <a:lnTo>
                  <a:pt x="810" y="337"/>
                </a:lnTo>
                <a:lnTo>
                  <a:pt x="812" y="333"/>
                </a:lnTo>
                <a:lnTo>
                  <a:pt x="812" y="333"/>
                </a:lnTo>
                <a:lnTo>
                  <a:pt x="817" y="339"/>
                </a:lnTo>
                <a:lnTo>
                  <a:pt x="819" y="344"/>
                </a:lnTo>
                <a:lnTo>
                  <a:pt x="823" y="350"/>
                </a:lnTo>
                <a:lnTo>
                  <a:pt x="828" y="354"/>
                </a:lnTo>
                <a:lnTo>
                  <a:pt x="828" y="354"/>
                </a:lnTo>
                <a:lnTo>
                  <a:pt x="830" y="359"/>
                </a:lnTo>
                <a:lnTo>
                  <a:pt x="830" y="361"/>
                </a:lnTo>
                <a:lnTo>
                  <a:pt x="828" y="363"/>
                </a:lnTo>
                <a:lnTo>
                  <a:pt x="828" y="363"/>
                </a:lnTo>
                <a:lnTo>
                  <a:pt x="826" y="361"/>
                </a:lnTo>
                <a:lnTo>
                  <a:pt x="823" y="361"/>
                </a:lnTo>
                <a:lnTo>
                  <a:pt x="823" y="361"/>
                </a:lnTo>
                <a:lnTo>
                  <a:pt x="826" y="370"/>
                </a:lnTo>
                <a:lnTo>
                  <a:pt x="832" y="379"/>
                </a:lnTo>
                <a:lnTo>
                  <a:pt x="832" y="379"/>
                </a:lnTo>
                <a:lnTo>
                  <a:pt x="830" y="383"/>
                </a:lnTo>
                <a:lnTo>
                  <a:pt x="832" y="387"/>
                </a:lnTo>
                <a:lnTo>
                  <a:pt x="837" y="396"/>
                </a:lnTo>
                <a:lnTo>
                  <a:pt x="837" y="396"/>
                </a:lnTo>
                <a:lnTo>
                  <a:pt x="836" y="396"/>
                </a:lnTo>
                <a:lnTo>
                  <a:pt x="836" y="398"/>
                </a:lnTo>
                <a:lnTo>
                  <a:pt x="836" y="398"/>
                </a:lnTo>
                <a:lnTo>
                  <a:pt x="843" y="409"/>
                </a:lnTo>
                <a:lnTo>
                  <a:pt x="847" y="422"/>
                </a:lnTo>
                <a:lnTo>
                  <a:pt x="847" y="422"/>
                </a:lnTo>
                <a:lnTo>
                  <a:pt x="847" y="424"/>
                </a:lnTo>
                <a:lnTo>
                  <a:pt x="847" y="427"/>
                </a:lnTo>
                <a:lnTo>
                  <a:pt x="847" y="435"/>
                </a:lnTo>
                <a:lnTo>
                  <a:pt x="848" y="440"/>
                </a:lnTo>
                <a:lnTo>
                  <a:pt x="847" y="444"/>
                </a:lnTo>
                <a:lnTo>
                  <a:pt x="845" y="446"/>
                </a:lnTo>
                <a:lnTo>
                  <a:pt x="845" y="446"/>
                </a:lnTo>
                <a:lnTo>
                  <a:pt x="847" y="451"/>
                </a:lnTo>
                <a:lnTo>
                  <a:pt x="845" y="455"/>
                </a:lnTo>
                <a:lnTo>
                  <a:pt x="845" y="455"/>
                </a:lnTo>
                <a:lnTo>
                  <a:pt x="841" y="455"/>
                </a:lnTo>
                <a:lnTo>
                  <a:pt x="836" y="457"/>
                </a:lnTo>
                <a:lnTo>
                  <a:pt x="836" y="457"/>
                </a:lnTo>
                <a:lnTo>
                  <a:pt x="834" y="460"/>
                </a:lnTo>
                <a:lnTo>
                  <a:pt x="834" y="462"/>
                </a:lnTo>
                <a:lnTo>
                  <a:pt x="834" y="469"/>
                </a:lnTo>
                <a:lnTo>
                  <a:pt x="834" y="469"/>
                </a:lnTo>
                <a:lnTo>
                  <a:pt x="836" y="469"/>
                </a:lnTo>
                <a:lnTo>
                  <a:pt x="837" y="469"/>
                </a:lnTo>
                <a:lnTo>
                  <a:pt x="839" y="471"/>
                </a:lnTo>
                <a:lnTo>
                  <a:pt x="839" y="473"/>
                </a:lnTo>
                <a:lnTo>
                  <a:pt x="839" y="473"/>
                </a:lnTo>
                <a:lnTo>
                  <a:pt x="836" y="473"/>
                </a:lnTo>
                <a:lnTo>
                  <a:pt x="836" y="473"/>
                </a:lnTo>
                <a:lnTo>
                  <a:pt x="832" y="477"/>
                </a:lnTo>
                <a:lnTo>
                  <a:pt x="828" y="481"/>
                </a:lnTo>
                <a:lnTo>
                  <a:pt x="828" y="481"/>
                </a:lnTo>
                <a:lnTo>
                  <a:pt x="828" y="484"/>
                </a:lnTo>
                <a:lnTo>
                  <a:pt x="828" y="486"/>
                </a:lnTo>
                <a:lnTo>
                  <a:pt x="828" y="486"/>
                </a:lnTo>
                <a:lnTo>
                  <a:pt x="828" y="486"/>
                </a:lnTo>
                <a:lnTo>
                  <a:pt x="828" y="484"/>
                </a:lnTo>
                <a:lnTo>
                  <a:pt x="828" y="484"/>
                </a:lnTo>
                <a:lnTo>
                  <a:pt x="826" y="484"/>
                </a:lnTo>
                <a:lnTo>
                  <a:pt x="826" y="484"/>
                </a:lnTo>
                <a:lnTo>
                  <a:pt x="826" y="486"/>
                </a:lnTo>
                <a:lnTo>
                  <a:pt x="826" y="488"/>
                </a:lnTo>
                <a:lnTo>
                  <a:pt x="826" y="488"/>
                </a:lnTo>
                <a:lnTo>
                  <a:pt x="828" y="488"/>
                </a:lnTo>
                <a:lnTo>
                  <a:pt x="828" y="490"/>
                </a:lnTo>
                <a:lnTo>
                  <a:pt x="826" y="492"/>
                </a:lnTo>
                <a:lnTo>
                  <a:pt x="826" y="492"/>
                </a:lnTo>
                <a:lnTo>
                  <a:pt x="830" y="492"/>
                </a:lnTo>
                <a:lnTo>
                  <a:pt x="832" y="492"/>
                </a:lnTo>
                <a:lnTo>
                  <a:pt x="832" y="492"/>
                </a:lnTo>
                <a:lnTo>
                  <a:pt x="832" y="497"/>
                </a:lnTo>
                <a:lnTo>
                  <a:pt x="830" y="503"/>
                </a:lnTo>
                <a:lnTo>
                  <a:pt x="830" y="508"/>
                </a:lnTo>
                <a:lnTo>
                  <a:pt x="830" y="510"/>
                </a:lnTo>
                <a:lnTo>
                  <a:pt x="832" y="512"/>
                </a:lnTo>
                <a:lnTo>
                  <a:pt x="832" y="512"/>
                </a:lnTo>
                <a:lnTo>
                  <a:pt x="832" y="510"/>
                </a:lnTo>
                <a:lnTo>
                  <a:pt x="832" y="508"/>
                </a:lnTo>
                <a:lnTo>
                  <a:pt x="832" y="508"/>
                </a:lnTo>
                <a:lnTo>
                  <a:pt x="837" y="499"/>
                </a:lnTo>
                <a:lnTo>
                  <a:pt x="839" y="488"/>
                </a:lnTo>
                <a:lnTo>
                  <a:pt x="839" y="488"/>
                </a:lnTo>
                <a:lnTo>
                  <a:pt x="843" y="488"/>
                </a:lnTo>
                <a:lnTo>
                  <a:pt x="843" y="488"/>
                </a:lnTo>
                <a:lnTo>
                  <a:pt x="839" y="482"/>
                </a:lnTo>
                <a:lnTo>
                  <a:pt x="839" y="482"/>
                </a:lnTo>
                <a:lnTo>
                  <a:pt x="839" y="481"/>
                </a:lnTo>
                <a:lnTo>
                  <a:pt x="839" y="477"/>
                </a:lnTo>
                <a:lnTo>
                  <a:pt x="839" y="477"/>
                </a:lnTo>
                <a:lnTo>
                  <a:pt x="841" y="477"/>
                </a:lnTo>
                <a:lnTo>
                  <a:pt x="841" y="477"/>
                </a:lnTo>
                <a:lnTo>
                  <a:pt x="841" y="475"/>
                </a:lnTo>
                <a:lnTo>
                  <a:pt x="843" y="473"/>
                </a:lnTo>
                <a:lnTo>
                  <a:pt x="843" y="473"/>
                </a:lnTo>
                <a:lnTo>
                  <a:pt x="845" y="475"/>
                </a:lnTo>
                <a:lnTo>
                  <a:pt x="847" y="473"/>
                </a:lnTo>
                <a:lnTo>
                  <a:pt x="847" y="473"/>
                </a:lnTo>
                <a:lnTo>
                  <a:pt x="848" y="473"/>
                </a:lnTo>
                <a:lnTo>
                  <a:pt x="850" y="475"/>
                </a:lnTo>
                <a:lnTo>
                  <a:pt x="850" y="475"/>
                </a:lnTo>
                <a:lnTo>
                  <a:pt x="850" y="486"/>
                </a:lnTo>
                <a:lnTo>
                  <a:pt x="854" y="497"/>
                </a:lnTo>
                <a:lnTo>
                  <a:pt x="854" y="497"/>
                </a:lnTo>
                <a:lnTo>
                  <a:pt x="854" y="493"/>
                </a:lnTo>
                <a:lnTo>
                  <a:pt x="856" y="490"/>
                </a:lnTo>
                <a:lnTo>
                  <a:pt x="856" y="481"/>
                </a:lnTo>
                <a:lnTo>
                  <a:pt x="856" y="481"/>
                </a:lnTo>
                <a:lnTo>
                  <a:pt x="860" y="479"/>
                </a:lnTo>
                <a:lnTo>
                  <a:pt x="861" y="477"/>
                </a:lnTo>
                <a:lnTo>
                  <a:pt x="865" y="471"/>
                </a:lnTo>
                <a:lnTo>
                  <a:pt x="865" y="471"/>
                </a:lnTo>
                <a:lnTo>
                  <a:pt x="865" y="469"/>
                </a:lnTo>
                <a:lnTo>
                  <a:pt x="863" y="469"/>
                </a:lnTo>
                <a:lnTo>
                  <a:pt x="863" y="469"/>
                </a:lnTo>
                <a:lnTo>
                  <a:pt x="863" y="468"/>
                </a:lnTo>
                <a:lnTo>
                  <a:pt x="863" y="468"/>
                </a:lnTo>
                <a:lnTo>
                  <a:pt x="867" y="464"/>
                </a:lnTo>
                <a:lnTo>
                  <a:pt x="869" y="460"/>
                </a:lnTo>
                <a:lnTo>
                  <a:pt x="872" y="457"/>
                </a:lnTo>
                <a:lnTo>
                  <a:pt x="878" y="453"/>
                </a:lnTo>
                <a:lnTo>
                  <a:pt x="878" y="453"/>
                </a:lnTo>
                <a:lnTo>
                  <a:pt x="882" y="458"/>
                </a:lnTo>
                <a:lnTo>
                  <a:pt x="885" y="462"/>
                </a:lnTo>
                <a:lnTo>
                  <a:pt x="889" y="464"/>
                </a:lnTo>
                <a:lnTo>
                  <a:pt x="891" y="469"/>
                </a:lnTo>
                <a:lnTo>
                  <a:pt x="891" y="469"/>
                </a:lnTo>
                <a:lnTo>
                  <a:pt x="894" y="471"/>
                </a:lnTo>
                <a:lnTo>
                  <a:pt x="898" y="471"/>
                </a:lnTo>
                <a:lnTo>
                  <a:pt x="898" y="471"/>
                </a:lnTo>
                <a:lnTo>
                  <a:pt x="900" y="469"/>
                </a:lnTo>
                <a:lnTo>
                  <a:pt x="900" y="468"/>
                </a:lnTo>
                <a:lnTo>
                  <a:pt x="900" y="468"/>
                </a:lnTo>
                <a:lnTo>
                  <a:pt x="902" y="469"/>
                </a:lnTo>
                <a:lnTo>
                  <a:pt x="904" y="471"/>
                </a:lnTo>
                <a:lnTo>
                  <a:pt x="904" y="471"/>
                </a:lnTo>
                <a:lnTo>
                  <a:pt x="907" y="471"/>
                </a:lnTo>
                <a:lnTo>
                  <a:pt x="909" y="469"/>
                </a:lnTo>
                <a:lnTo>
                  <a:pt x="911" y="466"/>
                </a:lnTo>
                <a:lnTo>
                  <a:pt x="911" y="462"/>
                </a:lnTo>
                <a:lnTo>
                  <a:pt x="915" y="458"/>
                </a:lnTo>
                <a:lnTo>
                  <a:pt x="915" y="458"/>
                </a:lnTo>
                <a:lnTo>
                  <a:pt x="920" y="471"/>
                </a:lnTo>
                <a:lnTo>
                  <a:pt x="922" y="477"/>
                </a:lnTo>
                <a:lnTo>
                  <a:pt x="926" y="481"/>
                </a:lnTo>
                <a:lnTo>
                  <a:pt x="926" y="481"/>
                </a:lnTo>
                <a:lnTo>
                  <a:pt x="926" y="479"/>
                </a:lnTo>
                <a:lnTo>
                  <a:pt x="928" y="477"/>
                </a:lnTo>
                <a:lnTo>
                  <a:pt x="929" y="477"/>
                </a:lnTo>
                <a:lnTo>
                  <a:pt x="931" y="477"/>
                </a:lnTo>
                <a:lnTo>
                  <a:pt x="931" y="477"/>
                </a:lnTo>
                <a:lnTo>
                  <a:pt x="933" y="473"/>
                </a:lnTo>
                <a:lnTo>
                  <a:pt x="935" y="471"/>
                </a:lnTo>
                <a:lnTo>
                  <a:pt x="937" y="468"/>
                </a:lnTo>
                <a:lnTo>
                  <a:pt x="937" y="464"/>
                </a:lnTo>
                <a:lnTo>
                  <a:pt x="937" y="464"/>
                </a:lnTo>
                <a:lnTo>
                  <a:pt x="933" y="460"/>
                </a:lnTo>
                <a:lnTo>
                  <a:pt x="928" y="457"/>
                </a:lnTo>
                <a:lnTo>
                  <a:pt x="922" y="455"/>
                </a:lnTo>
                <a:lnTo>
                  <a:pt x="917" y="451"/>
                </a:lnTo>
                <a:lnTo>
                  <a:pt x="917" y="451"/>
                </a:lnTo>
                <a:lnTo>
                  <a:pt x="920" y="446"/>
                </a:lnTo>
                <a:lnTo>
                  <a:pt x="920" y="442"/>
                </a:lnTo>
                <a:lnTo>
                  <a:pt x="918" y="429"/>
                </a:lnTo>
                <a:lnTo>
                  <a:pt x="911" y="409"/>
                </a:lnTo>
                <a:lnTo>
                  <a:pt x="911" y="409"/>
                </a:lnTo>
                <a:lnTo>
                  <a:pt x="911" y="411"/>
                </a:lnTo>
                <a:lnTo>
                  <a:pt x="909" y="411"/>
                </a:lnTo>
                <a:lnTo>
                  <a:pt x="909" y="411"/>
                </a:lnTo>
                <a:lnTo>
                  <a:pt x="907" y="407"/>
                </a:lnTo>
                <a:lnTo>
                  <a:pt x="907" y="403"/>
                </a:lnTo>
                <a:lnTo>
                  <a:pt x="907" y="403"/>
                </a:lnTo>
                <a:lnTo>
                  <a:pt x="906" y="403"/>
                </a:lnTo>
                <a:lnTo>
                  <a:pt x="904" y="401"/>
                </a:lnTo>
                <a:lnTo>
                  <a:pt x="902" y="400"/>
                </a:lnTo>
                <a:lnTo>
                  <a:pt x="902" y="400"/>
                </a:lnTo>
                <a:lnTo>
                  <a:pt x="902" y="401"/>
                </a:lnTo>
                <a:lnTo>
                  <a:pt x="900" y="403"/>
                </a:lnTo>
                <a:lnTo>
                  <a:pt x="900" y="403"/>
                </a:lnTo>
                <a:lnTo>
                  <a:pt x="896" y="394"/>
                </a:lnTo>
                <a:lnTo>
                  <a:pt x="891" y="389"/>
                </a:lnTo>
                <a:lnTo>
                  <a:pt x="878" y="376"/>
                </a:lnTo>
                <a:lnTo>
                  <a:pt x="878" y="376"/>
                </a:lnTo>
                <a:lnTo>
                  <a:pt x="876" y="376"/>
                </a:lnTo>
                <a:lnTo>
                  <a:pt x="876" y="376"/>
                </a:lnTo>
                <a:lnTo>
                  <a:pt x="876" y="376"/>
                </a:lnTo>
                <a:lnTo>
                  <a:pt x="867" y="365"/>
                </a:lnTo>
                <a:lnTo>
                  <a:pt x="860" y="357"/>
                </a:lnTo>
                <a:lnTo>
                  <a:pt x="843" y="341"/>
                </a:lnTo>
                <a:lnTo>
                  <a:pt x="843" y="341"/>
                </a:lnTo>
                <a:lnTo>
                  <a:pt x="841" y="341"/>
                </a:lnTo>
                <a:lnTo>
                  <a:pt x="839" y="341"/>
                </a:lnTo>
                <a:lnTo>
                  <a:pt x="839" y="341"/>
                </a:lnTo>
                <a:lnTo>
                  <a:pt x="834" y="333"/>
                </a:lnTo>
                <a:lnTo>
                  <a:pt x="834" y="333"/>
                </a:lnTo>
                <a:lnTo>
                  <a:pt x="834" y="333"/>
                </a:lnTo>
                <a:lnTo>
                  <a:pt x="834" y="333"/>
                </a:lnTo>
                <a:lnTo>
                  <a:pt x="819" y="319"/>
                </a:lnTo>
                <a:lnTo>
                  <a:pt x="814" y="313"/>
                </a:lnTo>
                <a:lnTo>
                  <a:pt x="812" y="309"/>
                </a:lnTo>
                <a:lnTo>
                  <a:pt x="814" y="306"/>
                </a:lnTo>
                <a:lnTo>
                  <a:pt x="814" y="306"/>
                </a:lnTo>
                <a:lnTo>
                  <a:pt x="814" y="308"/>
                </a:lnTo>
                <a:lnTo>
                  <a:pt x="815" y="308"/>
                </a:lnTo>
                <a:lnTo>
                  <a:pt x="815" y="308"/>
                </a:lnTo>
                <a:lnTo>
                  <a:pt x="814" y="302"/>
                </a:lnTo>
                <a:lnTo>
                  <a:pt x="814" y="300"/>
                </a:lnTo>
                <a:lnTo>
                  <a:pt x="815" y="300"/>
                </a:lnTo>
                <a:lnTo>
                  <a:pt x="815" y="300"/>
                </a:lnTo>
                <a:lnTo>
                  <a:pt x="814" y="297"/>
                </a:lnTo>
                <a:lnTo>
                  <a:pt x="814" y="295"/>
                </a:lnTo>
                <a:lnTo>
                  <a:pt x="814" y="293"/>
                </a:lnTo>
                <a:lnTo>
                  <a:pt x="815" y="291"/>
                </a:lnTo>
                <a:lnTo>
                  <a:pt x="815" y="291"/>
                </a:lnTo>
                <a:lnTo>
                  <a:pt x="815" y="291"/>
                </a:lnTo>
                <a:lnTo>
                  <a:pt x="815" y="289"/>
                </a:lnTo>
                <a:lnTo>
                  <a:pt x="815" y="289"/>
                </a:lnTo>
                <a:lnTo>
                  <a:pt x="815" y="287"/>
                </a:lnTo>
                <a:lnTo>
                  <a:pt x="814" y="287"/>
                </a:lnTo>
                <a:lnTo>
                  <a:pt x="814" y="287"/>
                </a:lnTo>
                <a:lnTo>
                  <a:pt x="814" y="286"/>
                </a:lnTo>
                <a:lnTo>
                  <a:pt x="814" y="286"/>
                </a:lnTo>
                <a:lnTo>
                  <a:pt x="815" y="286"/>
                </a:lnTo>
                <a:lnTo>
                  <a:pt x="815" y="286"/>
                </a:lnTo>
                <a:lnTo>
                  <a:pt x="815" y="286"/>
                </a:lnTo>
                <a:lnTo>
                  <a:pt x="814" y="284"/>
                </a:lnTo>
                <a:lnTo>
                  <a:pt x="815" y="282"/>
                </a:lnTo>
                <a:lnTo>
                  <a:pt x="815" y="282"/>
                </a:lnTo>
                <a:lnTo>
                  <a:pt x="815" y="280"/>
                </a:lnTo>
                <a:lnTo>
                  <a:pt x="815" y="280"/>
                </a:lnTo>
                <a:lnTo>
                  <a:pt x="814" y="280"/>
                </a:lnTo>
                <a:lnTo>
                  <a:pt x="812" y="280"/>
                </a:lnTo>
                <a:lnTo>
                  <a:pt x="810" y="280"/>
                </a:lnTo>
                <a:lnTo>
                  <a:pt x="808" y="278"/>
                </a:lnTo>
                <a:lnTo>
                  <a:pt x="808" y="278"/>
                </a:lnTo>
                <a:lnTo>
                  <a:pt x="810" y="278"/>
                </a:lnTo>
                <a:lnTo>
                  <a:pt x="810" y="276"/>
                </a:lnTo>
                <a:lnTo>
                  <a:pt x="812" y="275"/>
                </a:lnTo>
                <a:lnTo>
                  <a:pt x="812" y="275"/>
                </a:lnTo>
                <a:lnTo>
                  <a:pt x="812" y="276"/>
                </a:lnTo>
                <a:lnTo>
                  <a:pt x="814" y="276"/>
                </a:lnTo>
                <a:lnTo>
                  <a:pt x="814" y="276"/>
                </a:lnTo>
                <a:lnTo>
                  <a:pt x="814" y="276"/>
                </a:lnTo>
                <a:lnTo>
                  <a:pt x="814" y="275"/>
                </a:lnTo>
                <a:lnTo>
                  <a:pt x="814" y="273"/>
                </a:lnTo>
                <a:lnTo>
                  <a:pt x="814" y="273"/>
                </a:lnTo>
                <a:lnTo>
                  <a:pt x="810" y="271"/>
                </a:lnTo>
                <a:lnTo>
                  <a:pt x="810" y="271"/>
                </a:lnTo>
                <a:lnTo>
                  <a:pt x="812" y="271"/>
                </a:lnTo>
                <a:lnTo>
                  <a:pt x="810" y="269"/>
                </a:lnTo>
                <a:lnTo>
                  <a:pt x="810" y="267"/>
                </a:lnTo>
                <a:lnTo>
                  <a:pt x="810" y="265"/>
                </a:lnTo>
                <a:lnTo>
                  <a:pt x="810" y="265"/>
                </a:lnTo>
                <a:lnTo>
                  <a:pt x="817" y="273"/>
                </a:lnTo>
                <a:lnTo>
                  <a:pt x="825" y="276"/>
                </a:lnTo>
                <a:lnTo>
                  <a:pt x="825" y="276"/>
                </a:lnTo>
                <a:lnTo>
                  <a:pt x="826" y="280"/>
                </a:lnTo>
                <a:lnTo>
                  <a:pt x="828" y="284"/>
                </a:lnTo>
                <a:lnTo>
                  <a:pt x="832" y="289"/>
                </a:lnTo>
                <a:lnTo>
                  <a:pt x="832" y="293"/>
                </a:lnTo>
                <a:lnTo>
                  <a:pt x="832" y="293"/>
                </a:lnTo>
                <a:lnTo>
                  <a:pt x="830" y="291"/>
                </a:lnTo>
                <a:lnTo>
                  <a:pt x="830" y="291"/>
                </a:lnTo>
                <a:lnTo>
                  <a:pt x="830" y="295"/>
                </a:lnTo>
                <a:lnTo>
                  <a:pt x="830" y="297"/>
                </a:lnTo>
                <a:lnTo>
                  <a:pt x="830" y="297"/>
                </a:lnTo>
                <a:lnTo>
                  <a:pt x="834" y="302"/>
                </a:lnTo>
                <a:lnTo>
                  <a:pt x="836" y="308"/>
                </a:lnTo>
                <a:lnTo>
                  <a:pt x="836" y="313"/>
                </a:lnTo>
                <a:lnTo>
                  <a:pt x="839" y="319"/>
                </a:lnTo>
                <a:lnTo>
                  <a:pt x="839" y="319"/>
                </a:lnTo>
                <a:lnTo>
                  <a:pt x="841" y="319"/>
                </a:lnTo>
                <a:lnTo>
                  <a:pt x="843" y="319"/>
                </a:lnTo>
                <a:lnTo>
                  <a:pt x="847" y="324"/>
                </a:lnTo>
                <a:lnTo>
                  <a:pt x="847" y="324"/>
                </a:lnTo>
                <a:lnTo>
                  <a:pt x="848" y="322"/>
                </a:lnTo>
                <a:lnTo>
                  <a:pt x="850" y="324"/>
                </a:lnTo>
                <a:lnTo>
                  <a:pt x="854" y="328"/>
                </a:lnTo>
                <a:lnTo>
                  <a:pt x="854" y="328"/>
                </a:lnTo>
                <a:lnTo>
                  <a:pt x="856" y="324"/>
                </a:lnTo>
                <a:lnTo>
                  <a:pt x="860" y="324"/>
                </a:lnTo>
                <a:lnTo>
                  <a:pt x="863" y="324"/>
                </a:lnTo>
                <a:lnTo>
                  <a:pt x="865" y="322"/>
                </a:lnTo>
                <a:lnTo>
                  <a:pt x="865" y="322"/>
                </a:lnTo>
                <a:lnTo>
                  <a:pt x="867" y="324"/>
                </a:lnTo>
                <a:lnTo>
                  <a:pt x="869" y="324"/>
                </a:lnTo>
                <a:lnTo>
                  <a:pt x="869" y="324"/>
                </a:lnTo>
                <a:lnTo>
                  <a:pt x="867" y="322"/>
                </a:lnTo>
                <a:lnTo>
                  <a:pt x="867" y="322"/>
                </a:lnTo>
                <a:lnTo>
                  <a:pt x="867" y="320"/>
                </a:lnTo>
                <a:lnTo>
                  <a:pt x="867" y="320"/>
                </a:lnTo>
                <a:lnTo>
                  <a:pt x="869" y="320"/>
                </a:lnTo>
                <a:lnTo>
                  <a:pt x="871" y="322"/>
                </a:lnTo>
                <a:lnTo>
                  <a:pt x="871" y="322"/>
                </a:lnTo>
                <a:lnTo>
                  <a:pt x="872" y="319"/>
                </a:lnTo>
                <a:lnTo>
                  <a:pt x="871" y="313"/>
                </a:lnTo>
                <a:lnTo>
                  <a:pt x="869" y="309"/>
                </a:lnTo>
                <a:lnTo>
                  <a:pt x="867" y="304"/>
                </a:lnTo>
                <a:lnTo>
                  <a:pt x="867" y="304"/>
                </a:lnTo>
                <a:lnTo>
                  <a:pt x="876" y="311"/>
                </a:lnTo>
                <a:lnTo>
                  <a:pt x="880" y="319"/>
                </a:lnTo>
                <a:lnTo>
                  <a:pt x="883" y="326"/>
                </a:lnTo>
                <a:lnTo>
                  <a:pt x="889" y="333"/>
                </a:lnTo>
                <a:lnTo>
                  <a:pt x="885" y="335"/>
                </a:lnTo>
                <a:lnTo>
                  <a:pt x="885" y="335"/>
                </a:lnTo>
                <a:lnTo>
                  <a:pt x="891" y="341"/>
                </a:lnTo>
                <a:lnTo>
                  <a:pt x="896" y="341"/>
                </a:lnTo>
                <a:lnTo>
                  <a:pt x="900" y="343"/>
                </a:lnTo>
                <a:lnTo>
                  <a:pt x="906" y="346"/>
                </a:lnTo>
                <a:lnTo>
                  <a:pt x="906" y="346"/>
                </a:lnTo>
                <a:lnTo>
                  <a:pt x="915" y="352"/>
                </a:lnTo>
                <a:lnTo>
                  <a:pt x="924" y="359"/>
                </a:lnTo>
                <a:lnTo>
                  <a:pt x="924" y="359"/>
                </a:lnTo>
                <a:lnTo>
                  <a:pt x="926" y="361"/>
                </a:lnTo>
                <a:lnTo>
                  <a:pt x="931" y="363"/>
                </a:lnTo>
                <a:lnTo>
                  <a:pt x="931" y="363"/>
                </a:lnTo>
                <a:lnTo>
                  <a:pt x="933" y="366"/>
                </a:lnTo>
                <a:lnTo>
                  <a:pt x="937" y="368"/>
                </a:lnTo>
                <a:lnTo>
                  <a:pt x="939" y="368"/>
                </a:lnTo>
                <a:lnTo>
                  <a:pt x="940" y="365"/>
                </a:lnTo>
                <a:lnTo>
                  <a:pt x="944" y="359"/>
                </a:lnTo>
                <a:lnTo>
                  <a:pt x="944" y="357"/>
                </a:lnTo>
                <a:lnTo>
                  <a:pt x="946" y="357"/>
                </a:lnTo>
                <a:lnTo>
                  <a:pt x="946" y="357"/>
                </a:lnTo>
                <a:lnTo>
                  <a:pt x="946" y="350"/>
                </a:lnTo>
                <a:lnTo>
                  <a:pt x="948" y="344"/>
                </a:lnTo>
                <a:lnTo>
                  <a:pt x="948" y="344"/>
                </a:lnTo>
                <a:lnTo>
                  <a:pt x="950" y="346"/>
                </a:lnTo>
                <a:lnTo>
                  <a:pt x="950" y="344"/>
                </a:lnTo>
                <a:lnTo>
                  <a:pt x="953" y="348"/>
                </a:lnTo>
                <a:lnTo>
                  <a:pt x="953" y="348"/>
                </a:lnTo>
                <a:lnTo>
                  <a:pt x="957" y="346"/>
                </a:lnTo>
                <a:lnTo>
                  <a:pt x="957" y="346"/>
                </a:lnTo>
                <a:lnTo>
                  <a:pt x="957" y="343"/>
                </a:lnTo>
                <a:lnTo>
                  <a:pt x="957" y="343"/>
                </a:lnTo>
                <a:lnTo>
                  <a:pt x="953" y="337"/>
                </a:lnTo>
                <a:lnTo>
                  <a:pt x="950" y="330"/>
                </a:lnTo>
                <a:lnTo>
                  <a:pt x="948" y="324"/>
                </a:lnTo>
                <a:lnTo>
                  <a:pt x="948" y="319"/>
                </a:lnTo>
                <a:lnTo>
                  <a:pt x="948" y="319"/>
                </a:lnTo>
                <a:lnTo>
                  <a:pt x="950" y="319"/>
                </a:lnTo>
                <a:lnTo>
                  <a:pt x="952" y="320"/>
                </a:lnTo>
                <a:lnTo>
                  <a:pt x="952" y="320"/>
                </a:lnTo>
                <a:lnTo>
                  <a:pt x="953" y="319"/>
                </a:lnTo>
                <a:lnTo>
                  <a:pt x="952" y="317"/>
                </a:lnTo>
                <a:lnTo>
                  <a:pt x="952" y="315"/>
                </a:lnTo>
                <a:lnTo>
                  <a:pt x="952" y="313"/>
                </a:lnTo>
                <a:lnTo>
                  <a:pt x="952" y="313"/>
                </a:lnTo>
                <a:lnTo>
                  <a:pt x="953" y="319"/>
                </a:lnTo>
                <a:lnTo>
                  <a:pt x="953" y="322"/>
                </a:lnTo>
                <a:lnTo>
                  <a:pt x="953" y="326"/>
                </a:lnTo>
                <a:lnTo>
                  <a:pt x="955" y="330"/>
                </a:lnTo>
                <a:lnTo>
                  <a:pt x="955" y="330"/>
                </a:lnTo>
                <a:lnTo>
                  <a:pt x="957" y="330"/>
                </a:lnTo>
                <a:lnTo>
                  <a:pt x="959" y="330"/>
                </a:lnTo>
                <a:lnTo>
                  <a:pt x="959" y="330"/>
                </a:lnTo>
                <a:lnTo>
                  <a:pt x="955" y="326"/>
                </a:lnTo>
                <a:lnTo>
                  <a:pt x="955" y="326"/>
                </a:lnTo>
                <a:lnTo>
                  <a:pt x="955" y="326"/>
                </a:lnTo>
                <a:lnTo>
                  <a:pt x="957" y="324"/>
                </a:lnTo>
                <a:lnTo>
                  <a:pt x="957" y="322"/>
                </a:lnTo>
                <a:lnTo>
                  <a:pt x="957" y="322"/>
                </a:lnTo>
                <a:lnTo>
                  <a:pt x="955" y="319"/>
                </a:lnTo>
                <a:lnTo>
                  <a:pt x="953" y="313"/>
                </a:lnTo>
                <a:lnTo>
                  <a:pt x="953" y="313"/>
                </a:lnTo>
                <a:lnTo>
                  <a:pt x="950" y="311"/>
                </a:lnTo>
                <a:lnTo>
                  <a:pt x="948" y="308"/>
                </a:lnTo>
                <a:lnTo>
                  <a:pt x="948" y="308"/>
                </a:lnTo>
                <a:lnTo>
                  <a:pt x="950" y="309"/>
                </a:lnTo>
                <a:lnTo>
                  <a:pt x="950" y="309"/>
                </a:lnTo>
                <a:lnTo>
                  <a:pt x="952" y="308"/>
                </a:lnTo>
                <a:lnTo>
                  <a:pt x="952" y="309"/>
                </a:lnTo>
                <a:lnTo>
                  <a:pt x="952" y="309"/>
                </a:lnTo>
                <a:lnTo>
                  <a:pt x="948" y="298"/>
                </a:lnTo>
                <a:lnTo>
                  <a:pt x="944" y="293"/>
                </a:lnTo>
                <a:lnTo>
                  <a:pt x="944" y="293"/>
                </a:lnTo>
                <a:lnTo>
                  <a:pt x="948" y="295"/>
                </a:lnTo>
                <a:lnTo>
                  <a:pt x="952" y="295"/>
                </a:lnTo>
                <a:lnTo>
                  <a:pt x="952" y="295"/>
                </a:lnTo>
                <a:lnTo>
                  <a:pt x="950" y="293"/>
                </a:lnTo>
                <a:lnTo>
                  <a:pt x="952" y="291"/>
                </a:lnTo>
                <a:lnTo>
                  <a:pt x="952" y="291"/>
                </a:lnTo>
                <a:lnTo>
                  <a:pt x="946" y="282"/>
                </a:lnTo>
                <a:lnTo>
                  <a:pt x="942" y="275"/>
                </a:lnTo>
                <a:lnTo>
                  <a:pt x="939" y="265"/>
                </a:lnTo>
                <a:lnTo>
                  <a:pt x="933" y="256"/>
                </a:lnTo>
                <a:lnTo>
                  <a:pt x="933" y="256"/>
                </a:lnTo>
                <a:lnTo>
                  <a:pt x="937" y="258"/>
                </a:lnTo>
                <a:lnTo>
                  <a:pt x="942" y="262"/>
                </a:lnTo>
                <a:lnTo>
                  <a:pt x="953" y="275"/>
                </a:lnTo>
                <a:lnTo>
                  <a:pt x="953" y="275"/>
                </a:lnTo>
                <a:lnTo>
                  <a:pt x="957" y="275"/>
                </a:lnTo>
                <a:lnTo>
                  <a:pt x="959" y="275"/>
                </a:lnTo>
                <a:lnTo>
                  <a:pt x="961" y="273"/>
                </a:lnTo>
                <a:lnTo>
                  <a:pt x="961" y="273"/>
                </a:lnTo>
                <a:lnTo>
                  <a:pt x="948" y="256"/>
                </a:lnTo>
                <a:lnTo>
                  <a:pt x="940" y="247"/>
                </a:lnTo>
                <a:lnTo>
                  <a:pt x="933" y="241"/>
                </a:lnTo>
                <a:lnTo>
                  <a:pt x="933" y="241"/>
                </a:lnTo>
                <a:lnTo>
                  <a:pt x="928" y="234"/>
                </a:lnTo>
                <a:lnTo>
                  <a:pt x="920" y="227"/>
                </a:lnTo>
                <a:lnTo>
                  <a:pt x="911" y="221"/>
                </a:lnTo>
                <a:lnTo>
                  <a:pt x="902" y="214"/>
                </a:lnTo>
                <a:lnTo>
                  <a:pt x="902" y="214"/>
                </a:lnTo>
                <a:lnTo>
                  <a:pt x="893" y="205"/>
                </a:lnTo>
                <a:lnTo>
                  <a:pt x="889" y="203"/>
                </a:lnTo>
                <a:lnTo>
                  <a:pt x="883" y="203"/>
                </a:lnTo>
                <a:lnTo>
                  <a:pt x="883" y="203"/>
                </a:lnTo>
                <a:lnTo>
                  <a:pt x="861" y="186"/>
                </a:lnTo>
                <a:lnTo>
                  <a:pt x="837" y="171"/>
                </a:lnTo>
                <a:lnTo>
                  <a:pt x="837" y="171"/>
                </a:lnTo>
                <a:lnTo>
                  <a:pt x="837" y="171"/>
                </a:lnTo>
                <a:lnTo>
                  <a:pt x="839" y="170"/>
                </a:lnTo>
                <a:lnTo>
                  <a:pt x="839" y="170"/>
                </a:lnTo>
                <a:lnTo>
                  <a:pt x="837" y="170"/>
                </a:lnTo>
                <a:lnTo>
                  <a:pt x="837" y="170"/>
                </a:lnTo>
                <a:lnTo>
                  <a:pt x="832" y="168"/>
                </a:lnTo>
                <a:lnTo>
                  <a:pt x="825" y="164"/>
                </a:lnTo>
                <a:lnTo>
                  <a:pt x="819" y="160"/>
                </a:lnTo>
                <a:lnTo>
                  <a:pt x="814" y="159"/>
                </a:lnTo>
                <a:lnTo>
                  <a:pt x="814" y="159"/>
                </a:lnTo>
                <a:lnTo>
                  <a:pt x="837" y="173"/>
                </a:lnTo>
                <a:lnTo>
                  <a:pt x="861" y="192"/>
                </a:lnTo>
                <a:lnTo>
                  <a:pt x="861" y="192"/>
                </a:lnTo>
                <a:lnTo>
                  <a:pt x="861" y="194"/>
                </a:lnTo>
                <a:lnTo>
                  <a:pt x="861" y="194"/>
                </a:lnTo>
                <a:lnTo>
                  <a:pt x="854" y="188"/>
                </a:lnTo>
                <a:lnTo>
                  <a:pt x="845" y="186"/>
                </a:lnTo>
                <a:lnTo>
                  <a:pt x="837" y="184"/>
                </a:lnTo>
                <a:lnTo>
                  <a:pt x="837" y="183"/>
                </a:lnTo>
                <a:lnTo>
                  <a:pt x="837" y="183"/>
                </a:lnTo>
                <a:lnTo>
                  <a:pt x="837" y="183"/>
                </a:lnTo>
                <a:lnTo>
                  <a:pt x="834" y="179"/>
                </a:lnTo>
                <a:lnTo>
                  <a:pt x="830" y="175"/>
                </a:lnTo>
                <a:lnTo>
                  <a:pt x="830" y="175"/>
                </a:lnTo>
                <a:lnTo>
                  <a:pt x="825" y="175"/>
                </a:lnTo>
                <a:lnTo>
                  <a:pt x="821" y="173"/>
                </a:lnTo>
                <a:lnTo>
                  <a:pt x="817" y="170"/>
                </a:lnTo>
                <a:lnTo>
                  <a:pt x="812" y="166"/>
                </a:lnTo>
                <a:lnTo>
                  <a:pt x="812" y="166"/>
                </a:lnTo>
                <a:lnTo>
                  <a:pt x="812" y="166"/>
                </a:lnTo>
                <a:lnTo>
                  <a:pt x="810" y="166"/>
                </a:lnTo>
                <a:lnTo>
                  <a:pt x="808" y="166"/>
                </a:lnTo>
                <a:lnTo>
                  <a:pt x="808" y="166"/>
                </a:lnTo>
                <a:lnTo>
                  <a:pt x="808" y="166"/>
                </a:lnTo>
                <a:lnTo>
                  <a:pt x="808" y="170"/>
                </a:lnTo>
                <a:lnTo>
                  <a:pt x="810" y="171"/>
                </a:lnTo>
                <a:lnTo>
                  <a:pt x="810" y="171"/>
                </a:lnTo>
                <a:lnTo>
                  <a:pt x="804" y="171"/>
                </a:lnTo>
                <a:lnTo>
                  <a:pt x="799" y="170"/>
                </a:lnTo>
                <a:lnTo>
                  <a:pt x="786" y="162"/>
                </a:lnTo>
                <a:lnTo>
                  <a:pt x="786" y="162"/>
                </a:lnTo>
                <a:lnTo>
                  <a:pt x="786" y="160"/>
                </a:lnTo>
                <a:lnTo>
                  <a:pt x="788" y="160"/>
                </a:lnTo>
                <a:lnTo>
                  <a:pt x="788" y="160"/>
                </a:lnTo>
                <a:lnTo>
                  <a:pt x="780" y="159"/>
                </a:lnTo>
                <a:lnTo>
                  <a:pt x="779" y="157"/>
                </a:lnTo>
                <a:lnTo>
                  <a:pt x="779" y="155"/>
                </a:lnTo>
                <a:lnTo>
                  <a:pt x="779" y="155"/>
                </a:lnTo>
                <a:lnTo>
                  <a:pt x="782" y="155"/>
                </a:lnTo>
                <a:lnTo>
                  <a:pt x="784" y="157"/>
                </a:lnTo>
                <a:lnTo>
                  <a:pt x="784" y="157"/>
                </a:lnTo>
                <a:lnTo>
                  <a:pt x="786" y="157"/>
                </a:lnTo>
                <a:lnTo>
                  <a:pt x="786" y="155"/>
                </a:lnTo>
                <a:lnTo>
                  <a:pt x="782" y="151"/>
                </a:lnTo>
                <a:lnTo>
                  <a:pt x="782" y="151"/>
                </a:lnTo>
                <a:lnTo>
                  <a:pt x="786" y="151"/>
                </a:lnTo>
                <a:lnTo>
                  <a:pt x="790" y="149"/>
                </a:lnTo>
                <a:lnTo>
                  <a:pt x="791" y="151"/>
                </a:lnTo>
                <a:lnTo>
                  <a:pt x="791" y="151"/>
                </a:lnTo>
                <a:lnTo>
                  <a:pt x="788" y="148"/>
                </a:lnTo>
                <a:lnTo>
                  <a:pt x="788" y="148"/>
                </a:lnTo>
                <a:lnTo>
                  <a:pt x="791" y="148"/>
                </a:lnTo>
                <a:lnTo>
                  <a:pt x="793" y="146"/>
                </a:lnTo>
                <a:lnTo>
                  <a:pt x="793" y="146"/>
                </a:lnTo>
                <a:lnTo>
                  <a:pt x="788" y="144"/>
                </a:lnTo>
                <a:lnTo>
                  <a:pt x="780" y="138"/>
                </a:lnTo>
                <a:lnTo>
                  <a:pt x="780" y="138"/>
                </a:lnTo>
                <a:lnTo>
                  <a:pt x="779" y="140"/>
                </a:lnTo>
                <a:lnTo>
                  <a:pt x="777" y="138"/>
                </a:lnTo>
                <a:lnTo>
                  <a:pt x="771" y="137"/>
                </a:lnTo>
                <a:lnTo>
                  <a:pt x="771" y="137"/>
                </a:lnTo>
                <a:lnTo>
                  <a:pt x="775" y="137"/>
                </a:lnTo>
                <a:lnTo>
                  <a:pt x="779" y="138"/>
                </a:lnTo>
                <a:lnTo>
                  <a:pt x="779" y="138"/>
                </a:lnTo>
                <a:lnTo>
                  <a:pt x="779" y="137"/>
                </a:lnTo>
                <a:lnTo>
                  <a:pt x="780" y="138"/>
                </a:lnTo>
                <a:lnTo>
                  <a:pt x="782" y="138"/>
                </a:lnTo>
                <a:lnTo>
                  <a:pt x="784" y="137"/>
                </a:lnTo>
                <a:lnTo>
                  <a:pt x="784" y="137"/>
                </a:lnTo>
                <a:lnTo>
                  <a:pt x="779" y="137"/>
                </a:lnTo>
                <a:lnTo>
                  <a:pt x="773" y="135"/>
                </a:lnTo>
                <a:lnTo>
                  <a:pt x="766" y="133"/>
                </a:lnTo>
                <a:lnTo>
                  <a:pt x="762" y="131"/>
                </a:lnTo>
                <a:lnTo>
                  <a:pt x="762" y="129"/>
                </a:lnTo>
                <a:lnTo>
                  <a:pt x="762" y="129"/>
                </a:lnTo>
                <a:lnTo>
                  <a:pt x="768" y="131"/>
                </a:lnTo>
                <a:lnTo>
                  <a:pt x="771" y="133"/>
                </a:lnTo>
                <a:lnTo>
                  <a:pt x="780" y="133"/>
                </a:lnTo>
                <a:lnTo>
                  <a:pt x="780" y="133"/>
                </a:lnTo>
                <a:lnTo>
                  <a:pt x="782" y="131"/>
                </a:lnTo>
                <a:lnTo>
                  <a:pt x="782" y="127"/>
                </a:lnTo>
                <a:lnTo>
                  <a:pt x="779" y="124"/>
                </a:lnTo>
                <a:lnTo>
                  <a:pt x="768" y="116"/>
                </a:lnTo>
                <a:lnTo>
                  <a:pt x="768" y="116"/>
                </a:lnTo>
                <a:lnTo>
                  <a:pt x="751" y="109"/>
                </a:lnTo>
                <a:lnTo>
                  <a:pt x="742" y="107"/>
                </a:lnTo>
                <a:lnTo>
                  <a:pt x="734" y="105"/>
                </a:lnTo>
                <a:lnTo>
                  <a:pt x="734" y="105"/>
                </a:lnTo>
                <a:lnTo>
                  <a:pt x="742" y="107"/>
                </a:lnTo>
                <a:lnTo>
                  <a:pt x="745" y="109"/>
                </a:lnTo>
                <a:lnTo>
                  <a:pt x="747" y="113"/>
                </a:lnTo>
                <a:lnTo>
                  <a:pt x="747" y="113"/>
                </a:lnTo>
                <a:lnTo>
                  <a:pt x="744" y="113"/>
                </a:lnTo>
                <a:lnTo>
                  <a:pt x="742" y="111"/>
                </a:lnTo>
                <a:lnTo>
                  <a:pt x="740" y="111"/>
                </a:lnTo>
                <a:lnTo>
                  <a:pt x="738" y="111"/>
                </a:lnTo>
                <a:lnTo>
                  <a:pt x="738" y="111"/>
                </a:lnTo>
                <a:lnTo>
                  <a:pt x="744" y="113"/>
                </a:lnTo>
                <a:lnTo>
                  <a:pt x="745" y="114"/>
                </a:lnTo>
                <a:lnTo>
                  <a:pt x="747" y="116"/>
                </a:lnTo>
                <a:lnTo>
                  <a:pt x="747" y="116"/>
                </a:lnTo>
                <a:lnTo>
                  <a:pt x="745" y="116"/>
                </a:lnTo>
                <a:lnTo>
                  <a:pt x="744" y="116"/>
                </a:lnTo>
                <a:lnTo>
                  <a:pt x="744" y="116"/>
                </a:lnTo>
                <a:lnTo>
                  <a:pt x="738" y="113"/>
                </a:lnTo>
                <a:lnTo>
                  <a:pt x="736" y="111"/>
                </a:lnTo>
                <a:lnTo>
                  <a:pt x="736" y="109"/>
                </a:lnTo>
                <a:lnTo>
                  <a:pt x="736" y="109"/>
                </a:lnTo>
                <a:lnTo>
                  <a:pt x="736" y="109"/>
                </a:lnTo>
                <a:lnTo>
                  <a:pt x="734" y="109"/>
                </a:lnTo>
                <a:lnTo>
                  <a:pt x="733" y="107"/>
                </a:lnTo>
                <a:lnTo>
                  <a:pt x="733" y="109"/>
                </a:lnTo>
                <a:lnTo>
                  <a:pt x="733" y="109"/>
                </a:lnTo>
                <a:lnTo>
                  <a:pt x="734" y="111"/>
                </a:lnTo>
                <a:lnTo>
                  <a:pt x="734" y="113"/>
                </a:lnTo>
                <a:lnTo>
                  <a:pt x="734" y="113"/>
                </a:lnTo>
                <a:lnTo>
                  <a:pt x="740" y="114"/>
                </a:lnTo>
                <a:lnTo>
                  <a:pt x="744" y="118"/>
                </a:lnTo>
                <a:lnTo>
                  <a:pt x="744" y="118"/>
                </a:lnTo>
                <a:lnTo>
                  <a:pt x="736" y="118"/>
                </a:lnTo>
                <a:lnTo>
                  <a:pt x="731" y="116"/>
                </a:lnTo>
                <a:lnTo>
                  <a:pt x="725" y="114"/>
                </a:lnTo>
                <a:lnTo>
                  <a:pt x="720" y="116"/>
                </a:lnTo>
                <a:lnTo>
                  <a:pt x="720" y="116"/>
                </a:lnTo>
                <a:lnTo>
                  <a:pt x="716" y="113"/>
                </a:lnTo>
                <a:lnTo>
                  <a:pt x="711" y="111"/>
                </a:lnTo>
                <a:lnTo>
                  <a:pt x="711" y="111"/>
                </a:lnTo>
                <a:lnTo>
                  <a:pt x="712" y="113"/>
                </a:lnTo>
                <a:lnTo>
                  <a:pt x="712" y="114"/>
                </a:lnTo>
                <a:lnTo>
                  <a:pt x="712" y="114"/>
                </a:lnTo>
                <a:lnTo>
                  <a:pt x="692" y="105"/>
                </a:lnTo>
                <a:lnTo>
                  <a:pt x="672" y="102"/>
                </a:lnTo>
                <a:lnTo>
                  <a:pt x="672" y="102"/>
                </a:lnTo>
                <a:lnTo>
                  <a:pt x="677" y="100"/>
                </a:lnTo>
                <a:lnTo>
                  <a:pt x="683" y="102"/>
                </a:lnTo>
                <a:lnTo>
                  <a:pt x="683" y="102"/>
                </a:lnTo>
                <a:lnTo>
                  <a:pt x="679" y="100"/>
                </a:lnTo>
                <a:lnTo>
                  <a:pt x="677" y="96"/>
                </a:lnTo>
                <a:lnTo>
                  <a:pt x="677" y="96"/>
                </a:lnTo>
                <a:lnTo>
                  <a:pt x="683" y="96"/>
                </a:lnTo>
                <a:lnTo>
                  <a:pt x="685" y="94"/>
                </a:lnTo>
                <a:lnTo>
                  <a:pt x="685" y="94"/>
                </a:lnTo>
                <a:lnTo>
                  <a:pt x="694" y="94"/>
                </a:lnTo>
                <a:lnTo>
                  <a:pt x="698" y="94"/>
                </a:lnTo>
                <a:lnTo>
                  <a:pt x="703" y="96"/>
                </a:lnTo>
                <a:lnTo>
                  <a:pt x="703" y="96"/>
                </a:lnTo>
                <a:lnTo>
                  <a:pt x="701" y="94"/>
                </a:lnTo>
                <a:lnTo>
                  <a:pt x="698" y="94"/>
                </a:lnTo>
                <a:lnTo>
                  <a:pt x="690" y="92"/>
                </a:lnTo>
                <a:lnTo>
                  <a:pt x="690" y="92"/>
                </a:lnTo>
                <a:lnTo>
                  <a:pt x="690" y="91"/>
                </a:lnTo>
                <a:lnTo>
                  <a:pt x="690" y="91"/>
                </a:lnTo>
                <a:lnTo>
                  <a:pt x="694" y="89"/>
                </a:lnTo>
                <a:lnTo>
                  <a:pt x="694" y="87"/>
                </a:lnTo>
                <a:lnTo>
                  <a:pt x="694" y="80"/>
                </a:lnTo>
                <a:lnTo>
                  <a:pt x="694" y="80"/>
                </a:lnTo>
                <a:lnTo>
                  <a:pt x="712" y="83"/>
                </a:lnTo>
                <a:lnTo>
                  <a:pt x="729" y="89"/>
                </a:lnTo>
                <a:lnTo>
                  <a:pt x="745" y="96"/>
                </a:lnTo>
                <a:lnTo>
                  <a:pt x="764" y="102"/>
                </a:lnTo>
                <a:lnTo>
                  <a:pt x="764" y="102"/>
                </a:lnTo>
                <a:lnTo>
                  <a:pt x="777" y="109"/>
                </a:lnTo>
                <a:lnTo>
                  <a:pt x="784" y="113"/>
                </a:lnTo>
                <a:lnTo>
                  <a:pt x="791" y="116"/>
                </a:lnTo>
                <a:lnTo>
                  <a:pt x="791" y="116"/>
                </a:lnTo>
                <a:lnTo>
                  <a:pt x="793" y="118"/>
                </a:lnTo>
                <a:lnTo>
                  <a:pt x="791" y="120"/>
                </a:lnTo>
                <a:lnTo>
                  <a:pt x="791" y="120"/>
                </a:lnTo>
                <a:lnTo>
                  <a:pt x="799" y="124"/>
                </a:lnTo>
                <a:lnTo>
                  <a:pt x="806" y="127"/>
                </a:lnTo>
                <a:lnTo>
                  <a:pt x="817" y="135"/>
                </a:lnTo>
                <a:lnTo>
                  <a:pt x="817" y="135"/>
                </a:lnTo>
                <a:lnTo>
                  <a:pt x="819" y="135"/>
                </a:lnTo>
                <a:lnTo>
                  <a:pt x="823" y="137"/>
                </a:lnTo>
                <a:lnTo>
                  <a:pt x="826" y="140"/>
                </a:lnTo>
                <a:lnTo>
                  <a:pt x="830" y="142"/>
                </a:lnTo>
                <a:lnTo>
                  <a:pt x="830" y="142"/>
                </a:lnTo>
                <a:lnTo>
                  <a:pt x="830" y="144"/>
                </a:lnTo>
                <a:lnTo>
                  <a:pt x="828" y="144"/>
                </a:lnTo>
                <a:lnTo>
                  <a:pt x="828" y="144"/>
                </a:lnTo>
                <a:lnTo>
                  <a:pt x="836" y="146"/>
                </a:lnTo>
                <a:lnTo>
                  <a:pt x="839" y="151"/>
                </a:lnTo>
                <a:lnTo>
                  <a:pt x="845" y="155"/>
                </a:lnTo>
                <a:lnTo>
                  <a:pt x="850" y="160"/>
                </a:lnTo>
                <a:lnTo>
                  <a:pt x="850" y="160"/>
                </a:lnTo>
                <a:lnTo>
                  <a:pt x="850" y="159"/>
                </a:lnTo>
                <a:lnTo>
                  <a:pt x="852" y="157"/>
                </a:lnTo>
                <a:lnTo>
                  <a:pt x="852" y="157"/>
                </a:lnTo>
                <a:lnTo>
                  <a:pt x="848" y="155"/>
                </a:lnTo>
                <a:lnTo>
                  <a:pt x="848" y="155"/>
                </a:lnTo>
                <a:lnTo>
                  <a:pt x="848" y="155"/>
                </a:lnTo>
                <a:lnTo>
                  <a:pt x="848" y="157"/>
                </a:lnTo>
                <a:lnTo>
                  <a:pt x="848" y="157"/>
                </a:lnTo>
                <a:lnTo>
                  <a:pt x="847" y="157"/>
                </a:lnTo>
                <a:lnTo>
                  <a:pt x="847" y="157"/>
                </a:lnTo>
                <a:lnTo>
                  <a:pt x="847" y="153"/>
                </a:lnTo>
                <a:lnTo>
                  <a:pt x="845" y="151"/>
                </a:lnTo>
                <a:lnTo>
                  <a:pt x="841" y="148"/>
                </a:lnTo>
                <a:lnTo>
                  <a:pt x="839" y="144"/>
                </a:lnTo>
                <a:lnTo>
                  <a:pt x="839" y="144"/>
                </a:lnTo>
                <a:lnTo>
                  <a:pt x="834" y="142"/>
                </a:lnTo>
                <a:lnTo>
                  <a:pt x="828" y="140"/>
                </a:lnTo>
                <a:lnTo>
                  <a:pt x="819" y="133"/>
                </a:lnTo>
                <a:lnTo>
                  <a:pt x="819" y="133"/>
                </a:lnTo>
                <a:lnTo>
                  <a:pt x="817" y="129"/>
                </a:lnTo>
                <a:lnTo>
                  <a:pt x="817" y="127"/>
                </a:lnTo>
                <a:lnTo>
                  <a:pt x="814" y="125"/>
                </a:lnTo>
                <a:lnTo>
                  <a:pt x="814" y="125"/>
                </a:lnTo>
                <a:lnTo>
                  <a:pt x="815" y="127"/>
                </a:lnTo>
                <a:lnTo>
                  <a:pt x="815" y="127"/>
                </a:lnTo>
                <a:lnTo>
                  <a:pt x="812" y="129"/>
                </a:lnTo>
                <a:lnTo>
                  <a:pt x="812" y="129"/>
                </a:lnTo>
                <a:lnTo>
                  <a:pt x="803" y="124"/>
                </a:lnTo>
                <a:lnTo>
                  <a:pt x="795" y="118"/>
                </a:lnTo>
                <a:lnTo>
                  <a:pt x="795" y="118"/>
                </a:lnTo>
                <a:lnTo>
                  <a:pt x="799" y="116"/>
                </a:lnTo>
                <a:lnTo>
                  <a:pt x="803" y="120"/>
                </a:lnTo>
                <a:lnTo>
                  <a:pt x="803" y="120"/>
                </a:lnTo>
                <a:lnTo>
                  <a:pt x="803" y="118"/>
                </a:lnTo>
                <a:lnTo>
                  <a:pt x="804" y="116"/>
                </a:lnTo>
                <a:lnTo>
                  <a:pt x="804" y="116"/>
                </a:lnTo>
                <a:lnTo>
                  <a:pt x="799" y="114"/>
                </a:lnTo>
                <a:lnTo>
                  <a:pt x="795" y="114"/>
                </a:lnTo>
                <a:lnTo>
                  <a:pt x="795" y="114"/>
                </a:lnTo>
                <a:lnTo>
                  <a:pt x="795" y="113"/>
                </a:lnTo>
                <a:lnTo>
                  <a:pt x="795" y="111"/>
                </a:lnTo>
                <a:lnTo>
                  <a:pt x="790" y="109"/>
                </a:lnTo>
                <a:lnTo>
                  <a:pt x="784" y="105"/>
                </a:lnTo>
                <a:lnTo>
                  <a:pt x="779" y="103"/>
                </a:lnTo>
                <a:lnTo>
                  <a:pt x="779" y="103"/>
                </a:lnTo>
                <a:lnTo>
                  <a:pt x="779" y="103"/>
                </a:lnTo>
                <a:lnTo>
                  <a:pt x="775" y="103"/>
                </a:lnTo>
                <a:lnTo>
                  <a:pt x="775" y="103"/>
                </a:lnTo>
                <a:lnTo>
                  <a:pt x="777" y="102"/>
                </a:lnTo>
                <a:lnTo>
                  <a:pt x="775" y="102"/>
                </a:lnTo>
                <a:lnTo>
                  <a:pt x="775" y="102"/>
                </a:lnTo>
                <a:lnTo>
                  <a:pt x="742" y="91"/>
                </a:lnTo>
                <a:lnTo>
                  <a:pt x="711" y="80"/>
                </a:lnTo>
                <a:lnTo>
                  <a:pt x="711" y="80"/>
                </a:lnTo>
                <a:lnTo>
                  <a:pt x="694" y="78"/>
                </a:lnTo>
                <a:lnTo>
                  <a:pt x="685" y="76"/>
                </a:lnTo>
                <a:lnTo>
                  <a:pt x="683" y="74"/>
                </a:lnTo>
                <a:lnTo>
                  <a:pt x="683" y="72"/>
                </a:lnTo>
                <a:lnTo>
                  <a:pt x="683" y="72"/>
                </a:lnTo>
                <a:lnTo>
                  <a:pt x="665" y="67"/>
                </a:lnTo>
                <a:lnTo>
                  <a:pt x="644" y="63"/>
                </a:lnTo>
                <a:lnTo>
                  <a:pt x="644" y="63"/>
                </a:lnTo>
                <a:lnTo>
                  <a:pt x="602" y="59"/>
                </a:lnTo>
                <a:lnTo>
                  <a:pt x="602" y="59"/>
                </a:lnTo>
                <a:lnTo>
                  <a:pt x="593" y="61"/>
                </a:lnTo>
                <a:lnTo>
                  <a:pt x="585" y="61"/>
                </a:lnTo>
                <a:lnTo>
                  <a:pt x="585" y="61"/>
                </a:lnTo>
                <a:lnTo>
                  <a:pt x="580" y="61"/>
                </a:lnTo>
                <a:lnTo>
                  <a:pt x="580" y="61"/>
                </a:lnTo>
                <a:lnTo>
                  <a:pt x="578" y="61"/>
                </a:lnTo>
                <a:lnTo>
                  <a:pt x="578" y="61"/>
                </a:lnTo>
                <a:lnTo>
                  <a:pt x="576" y="61"/>
                </a:lnTo>
                <a:lnTo>
                  <a:pt x="574" y="61"/>
                </a:lnTo>
                <a:lnTo>
                  <a:pt x="571" y="61"/>
                </a:lnTo>
                <a:lnTo>
                  <a:pt x="571" y="61"/>
                </a:lnTo>
                <a:lnTo>
                  <a:pt x="571" y="61"/>
                </a:lnTo>
                <a:lnTo>
                  <a:pt x="565" y="61"/>
                </a:lnTo>
                <a:lnTo>
                  <a:pt x="565" y="61"/>
                </a:lnTo>
                <a:lnTo>
                  <a:pt x="563" y="59"/>
                </a:lnTo>
                <a:lnTo>
                  <a:pt x="563" y="59"/>
                </a:lnTo>
                <a:lnTo>
                  <a:pt x="567" y="57"/>
                </a:lnTo>
                <a:lnTo>
                  <a:pt x="567" y="57"/>
                </a:lnTo>
                <a:lnTo>
                  <a:pt x="573" y="57"/>
                </a:lnTo>
                <a:lnTo>
                  <a:pt x="576" y="56"/>
                </a:lnTo>
                <a:lnTo>
                  <a:pt x="578" y="56"/>
                </a:lnTo>
                <a:lnTo>
                  <a:pt x="580" y="56"/>
                </a:lnTo>
                <a:lnTo>
                  <a:pt x="580" y="56"/>
                </a:lnTo>
                <a:lnTo>
                  <a:pt x="580" y="56"/>
                </a:lnTo>
                <a:lnTo>
                  <a:pt x="580" y="56"/>
                </a:lnTo>
                <a:lnTo>
                  <a:pt x="580" y="56"/>
                </a:lnTo>
                <a:lnTo>
                  <a:pt x="580" y="56"/>
                </a:lnTo>
                <a:lnTo>
                  <a:pt x="578" y="56"/>
                </a:lnTo>
                <a:lnTo>
                  <a:pt x="578" y="56"/>
                </a:lnTo>
                <a:lnTo>
                  <a:pt x="578" y="56"/>
                </a:lnTo>
                <a:lnTo>
                  <a:pt x="578" y="56"/>
                </a:lnTo>
                <a:lnTo>
                  <a:pt x="578" y="56"/>
                </a:lnTo>
                <a:lnTo>
                  <a:pt x="578" y="56"/>
                </a:lnTo>
                <a:lnTo>
                  <a:pt x="576" y="56"/>
                </a:lnTo>
                <a:lnTo>
                  <a:pt x="576" y="56"/>
                </a:lnTo>
                <a:lnTo>
                  <a:pt x="578" y="54"/>
                </a:lnTo>
                <a:lnTo>
                  <a:pt x="578" y="54"/>
                </a:lnTo>
                <a:lnTo>
                  <a:pt x="578" y="54"/>
                </a:lnTo>
                <a:lnTo>
                  <a:pt x="578" y="54"/>
                </a:lnTo>
                <a:lnTo>
                  <a:pt x="580" y="54"/>
                </a:lnTo>
                <a:lnTo>
                  <a:pt x="580" y="54"/>
                </a:lnTo>
                <a:lnTo>
                  <a:pt x="580" y="54"/>
                </a:lnTo>
                <a:lnTo>
                  <a:pt x="580" y="54"/>
                </a:lnTo>
                <a:lnTo>
                  <a:pt x="580" y="54"/>
                </a:lnTo>
                <a:lnTo>
                  <a:pt x="580" y="54"/>
                </a:lnTo>
                <a:lnTo>
                  <a:pt x="580" y="54"/>
                </a:lnTo>
                <a:lnTo>
                  <a:pt x="580" y="52"/>
                </a:lnTo>
                <a:lnTo>
                  <a:pt x="580" y="52"/>
                </a:lnTo>
                <a:lnTo>
                  <a:pt x="582" y="50"/>
                </a:lnTo>
                <a:lnTo>
                  <a:pt x="582" y="50"/>
                </a:lnTo>
                <a:lnTo>
                  <a:pt x="589" y="50"/>
                </a:lnTo>
                <a:lnTo>
                  <a:pt x="600" y="48"/>
                </a:lnTo>
                <a:lnTo>
                  <a:pt x="600" y="48"/>
                </a:lnTo>
                <a:lnTo>
                  <a:pt x="620" y="48"/>
                </a:lnTo>
                <a:lnTo>
                  <a:pt x="620" y="48"/>
                </a:lnTo>
                <a:lnTo>
                  <a:pt x="624" y="50"/>
                </a:lnTo>
                <a:lnTo>
                  <a:pt x="628" y="52"/>
                </a:lnTo>
                <a:lnTo>
                  <a:pt x="628" y="52"/>
                </a:lnTo>
                <a:lnTo>
                  <a:pt x="631" y="50"/>
                </a:lnTo>
                <a:lnTo>
                  <a:pt x="637" y="52"/>
                </a:lnTo>
                <a:lnTo>
                  <a:pt x="646" y="54"/>
                </a:lnTo>
                <a:lnTo>
                  <a:pt x="646" y="54"/>
                </a:lnTo>
                <a:lnTo>
                  <a:pt x="652" y="52"/>
                </a:lnTo>
                <a:lnTo>
                  <a:pt x="657" y="52"/>
                </a:lnTo>
                <a:lnTo>
                  <a:pt x="657" y="52"/>
                </a:lnTo>
                <a:lnTo>
                  <a:pt x="663" y="54"/>
                </a:lnTo>
                <a:lnTo>
                  <a:pt x="668" y="56"/>
                </a:lnTo>
                <a:lnTo>
                  <a:pt x="668" y="56"/>
                </a:lnTo>
                <a:lnTo>
                  <a:pt x="676" y="56"/>
                </a:lnTo>
                <a:lnTo>
                  <a:pt x="676" y="56"/>
                </a:lnTo>
                <a:lnTo>
                  <a:pt x="674" y="57"/>
                </a:lnTo>
                <a:lnTo>
                  <a:pt x="674" y="57"/>
                </a:lnTo>
                <a:lnTo>
                  <a:pt x="679" y="57"/>
                </a:lnTo>
                <a:lnTo>
                  <a:pt x="683" y="57"/>
                </a:lnTo>
                <a:lnTo>
                  <a:pt x="683" y="57"/>
                </a:lnTo>
                <a:lnTo>
                  <a:pt x="685" y="59"/>
                </a:lnTo>
                <a:lnTo>
                  <a:pt x="685" y="59"/>
                </a:lnTo>
                <a:lnTo>
                  <a:pt x="688" y="59"/>
                </a:lnTo>
                <a:lnTo>
                  <a:pt x="692" y="59"/>
                </a:lnTo>
                <a:lnTo>
                  <a:pt x="699" y="59"/>
                </a:lnTo>
                <a:lnTo>
                  <a:pt x="699" y="59"/>
                </a:lnTo>
                <a:lnTo>
                  <a:pt x="701" y="61"/>
                </a:lnTo>
                <a:lnTo>
                  <a:pt x="699" y="61"/>
                </a:lnTo>
                <a:lnTo>
                  <a:pt x="699" y="63"/>
                </a:lnTo>
                <a:lnTo>
                  <a:pt x="701" y="63"/>
                </a:lnTo>
                <a:lnTo>
                  <a:pt x="701" y="63"/>
                </a:lnTo>
                <a:lnTo>
                  <a:pt x="701" y="63"/>
                </a:lnTo>
                <a:lnTo>
                  <a:pt x="705" y="61"/>
                </a:lnTo>
                <a:lnTo>
                  <a:pt x="709" y="61"/>
                </a:lnTo>
                <a:lnTo>
                  <a:pt x="709" y="61"/>
                </a:lnTo>
                <a:lnTo>
                  <a:pt x="712" y="65"/>
                </a:lnTo>
                <a:lnTo>
                  <a:pt x="718" y="65"/>
                </a:lnTo>
                <a:lnTo>
                  <a:pt x="722" y="67"/>
                </a:lnTo>
                <a:lnTo>
                  <a:pt x="722" y="67"/>
                </a:lnTo>
                <a:lnTo>
                  <a:pt x="722" y="68"/>
                </a:lnTo>
                <a:lnTo>
                  <a:pt x="722" y="68"/>
                </a:lnTo>
                <a:lnTo>
                  <a:pt x="738" y="70"/>
                </a:lnTo>
                <a:lnTo>
                  <a:pt x="753" y="76"/>
                </a:lnTo>
                <a:lnTo>
                  <a:pt x="753" y="76"/>
                </a:lnTo>
                <a:lnTo>
                  <a:pt x="753" y="74"/>
                </a:lnTo>
                <a:lnTo>
                  <a:pt x="753" y="72"/>
                </a:lnTo>
                <a:lnTo>
                  <a:pt x="753" y="72"/>
                </a:lnTo>
                <a:lnTo>
                  <a:pt x="762" y="76"/>
                </a:lnTo>
                <a:lnTo>
                  <a:pt x="769" y="78"/>
                </a:lnTo>
                <a:lnTo>
                  <a:pt x="769" y="78"/>
                </a:lnTo>
                <a:lnTo>
                  <a:pt x="769" y="80"/>
                </a:lnTo>
                <a:lnTo>
                  <a:pt x="769" y="80"/>
                </a:lnTo>
                <a:lnTo>
                  <a:pt x="788" y="85"/>
                </a:lnTo>
                <a:lnTo>
                  <a:pt x="803" y="92"/>
                </a:lnTo>
                <a:lnTo>
                  <a:pt x="803" y="92"/>
                </a:lnTo>
                <a:lnTo>
                  <a:pt x="808" y="92"/>
                </a:lnTo>
                <a:lnTo>
                  <a:pt x="808" y="92"/>
                </a:lnTo>
                <a:lnTo>
                  <a:pt x="810" y="94"/>
                </a:lnTo>
                <a:lnTo>
                  <a:pt x="814" y="94"/>
                </a:lnTo>
                <a:lnTo>
                  <a:pt x="814" y="94"/>
                </a:lnTo>
                <a:lnTo>
                  <a:pt x="815" y="98"/>
                </a:lnTo>
                <a:lnTo>
                  <a:pt x="815" y="98"/>
                </a:lnTo>
                <a:lnTo>
                  <a:pt x="817" y="98"/>
                </a:lnTo>
                <a:lnTo>
                  <a:pt x="817" y="98"/>
                </a:lnTo>
                <a:lnTo>
                  <a:pt x="817" y="98"/>
                </a:lnTo>
                <a:lnTo>
                  <a:pt x="819" y="98"/>
                </a:lnTo>
                <a:lnTo>
                  <a:pt x="826" y="100"/>
                </a:lnTo>
                <a:lnTo>
                  <a:pt x="826" y="100"/>
                </a:lnTo>
                <a:lnTo>
                  <a:pt x="826" y="102"/>
                </a:lnTo>
                <a:lnTo>
                  <a:pt x="826" y="103"/>
                </a:lnTo>
                <a:lnTo>
                  <a:pt x="826" y="103"/>
                </a:lnTo>
                <a:lnTo>
                  <a:pt x="826" y="103"/>
                </a:lnTo>
                <a:lnTo>
                  <a:pt x="826" y="103"/>
                </a:lnTo>
                <a:lnTo>
                  <a:pt x="825" y="103"/>
                </a:lnTo>
                <a:lnTo>
                  <a:pt x="823" y="103"/>
                </a:lnTo>
                <a:lnTo>
                  <a:pt x="823" y="103"/>
                </a:lnTo>
                <a:lnTo>
                  <a:pt x="826" y="105"/>
                </a:lnTo>
                <a:lnTo>
                  <a:pt x="830" y="105"/>
                </a:lnTo>
                <a:lnTo>
                  <a:pt x="832" y="103"/>
                </a:lnTo>
                <a:lnTo>
                  <a:pt x="832" y="103"/>
                </a:lnTo>
                <a:lnTo>
                  <a:pt x="823" y="96"/>
                </a:lnTo>
                <a:lnTo>
                  <a:pt x="823" y="96"/>
                </a:lnTo>
                <a:lnTo>
                  <a:pt x="819" y="96"/>
                </a:lnTo>
                <a:lnTo>
                  <a:pt x="814" y="92"/>
                </a:lnTo>
                <a:lnTo>
                  <a:pt x="804" y="87"/>
                </a:lnTo>
                <a:lnTo>
                  <a:pt x="804" y="87"/>
                </a:lnTo>
                <a:lnTo>
                  <a:pt x="806" y="87"/>
                </a:lnTo>
                <a:lnTo>
                  <a:pt x="808" y="87"/>
                </a:lnTo>
                <a:lnTo>
                  <a:pt x="808" y="87"/>
                </a:lnTo>
                <a:lnTo>
                  <a:pt x="808" y="89"/>
                </a:lnTo>
                <a:lnTo>
                  <a:pt x="808" y="89"/>
                </a:lnTo>
                <a:lnTo>
                  <a:pt x="808" y="89"/>
                </a:lnTo>
                <a:lnTo>
                  <a:pt x="815" y="91"/>
                </a:lnTo>
                <a:lnTo>
                  <a:pt x="821" y="92"/>
                </a:lnTo>
                <a:lnTo>
                  <a:pt x="832" y="100"/>
                </a:lnTo>
                <a:lnTo>
                  <a:pt x="832" y="100"/>
                </a:lnTo>
                <a:lnTo>
                  <a:pt x="832" y="98"/>
                </a:lnTo>
                <a:lnTo>
                  <a:pt x="834" y="98"/>
                </a:lnTo>
                <a:lnTo>
                  <a:pt x="836" y="98"/>
                </a:lnTo>
                <a:lnTo>
                  <a:pt x="837" y="98"/>
                </a:lnTo>
                <a:lnTo>
                  <a:pt x="837" y="98"/>
                </a:lnTo>
                <a:lnTo>
                  <a:pt x="810" y="83"/>
                </a:lnTo>
                <a:lnTo>
                  <a:pt x="810" y="83"/>
                </a:lnTo>
                <a:lnTo>
                  <a:pt x="810" y="85"/>
                </a:lnTo>
                <a:lnTo>
                  <a:pt x="808" y="85"/>
                </a:lnTo>
                <a:lnTo>
                  <a:pt x="804" y="83"/>
                </a:lnTo>
                <a:lnTo>
                  <a:pt x="804" y="83"/>
                </a:lnTo>
                <a:lnTo>
                  <a:pt x="799" y="80"/>
                </a:lnTo>
                <a:lnTo>
                  <a:pt x="793" y="78"/>
                </a:lnTo>
                <a:lnTo>
                  <a:pt x="793" y="78"/>
                </a:lnTo>
                <a:lnTo>
                  <a:pt x="795" y="78"/>
                </a:lnTo>
                <a:lnTo>
                  <a:pt x="793" y="80"/>
                </a:lnTo>
                <a:lnTo>
                  <a:pt x="793" y="80"/>
                </a:lnTo>
                <a:lnTo>
                  <a:pt x="790" y="76"/>
                </a:lnTo>
                <a:lnTo>
                  <a:pt x="786" y="74"/>
                </a:lnTo>
                <a:lnTo>
                  <a:pt x="775" y="68"/>
                </a:lnTo>
                <a:lnTo>
                  <a:pt x="775" y="68"/>
                </a:lnTo>
                <a:lnTo>
                  <a:pt x="780" y="70"/>
                </a:lnTo>
                <a:lnTo>
                  <a:pt x="786" y="70"/>
                </a:lnTo>
                <a:lnTo>
                  <a:pt x="786" y="70"/>
                </a:lnTo>
                <a:lnTo>
                  <a:pt x="779" y="67"/>
                </a:lnTo>
                <a:lnTo>
                  <a:pt x="773" y="67"/>
                </a:lnTo>
                <a:lnTo>
                  <a:pt x="773" y="65"/>
                </a:lnTo>
                <a:lnTo>
                  <a:pt x="773" y="65"/>
                </a:lnTo>
                <a:lnTo>
                  <a:pt x="764" y="61"/>
                </a:lnTo>
                <a:lnTo>
                  <a:pt x="751" y="57"/>
                </a:lnTo>
                <a:lnTo>
                  <a:pt x="740" y="52"/>
                </a:lnTo>
                <a:lnTo>
                  <a:pt x="727" y="50"/>
                </a:lnTo>
                <a:lnTo>
                  <a:pt x="727" y="50"/>
                </a:lnTo>
                <a:lnTo>
                  <a:pt x="727" y="48"/>
                </a:lnTo>
                <a:lnTo>
                  <a:pt x="727" y="48"/>
                </a:lnTo>
                <a:lnTo>
                  <a:pt x="727" y="48"/>
                </a:lnTo>
                <a:lnTo>
                  <a:pt x="714" y="45"/>
                </a:lnTo>
                <a:lnTo>
                  <a:pt x="703" y="43"/>
                </a:lnTo>
                <a:lnTo>
                  <a:pt x="692" y="39"/>
                </a:lnTo>
                <a:lnTo>
                  <a:pt x="685" y="39"/>
                </a:lnTo>
                <a:lnTo>
                  <a:pt x="685" y="39"/>
                </a:lnTo>
                <a:lnTo>
                  <a:pt x="687" y="37"/>
                </a:lnTo>
                <a:lnTo>
                  <a:pt x="688" y="37"/>
                </a:lnTo>
                <a:lnTo>
                  <a:pt x="694" y="39"/>
                </a:lnTo>
                <a:lnTo>
                  <a:pt x="694" y="39"/>
                </a:lnTo>
                <a:lnTo>
                  <a:pt x="694" y="37"/>
                </a:lnTo>
                <a:lnTo>
                  <a:pt x="690" y="35"/>
                </a:lnTo>
                <a:lnTo>
                  <a:pt x="683" y="35"/>
                </a:lnTo>
                <a:lnTo>
                  <a:pt x="683" y="35"/>
                </a:lnTo>
                <a:lnTo>
                  <a:pt x="683" y="35"/>
                </a:lnTo>
                <a:lnTo>
                  <a:pt x="683" y="35"/>
                </a:lnTo>
                <a:lnTo>
                  <a:pt x="676" y="35"/>
                </a:lnTo>
                <a:lnTo>
                  <a:pt x="668" y="35"/>
                </a:lnTo>
                <a:lnTo>
                  <a:pt x="668" y="35"/>
                </a:lnTo>
                <a:lnTo>
                  <a:pt x="661" y="34"/>
                </a:lnTo>
                <a:lnTo>
                  <a:pt x="657" y="32"/>
                </a:lnTo>
                <a:lnTo>
                  <a:pt x="650" y="32"/>
                </a:lnTo>
                <a:lnTo>
                  <a:pt x="650" y="32"/>
                </a:lnTo>
                <a:lnTo>
                  <a:pt x="652" y="32"/>
                </a:lnTo>
                <a:lnTo>
                  <a:pt x="650" y="34"/>
                </a:lnTo>
                <a:lnTo>
                  <a:pt x="646" y="32"/>
                </a:lnTo>
                <a:lnTo>
                  <a:pt x="641" y="32"/>
                </a:lnTo>
                <a:lnTo>
                  <a:pt x="637" y="32"/>
                </a:lnTo>
                <a:lnTo>
                  <a:pt x="637" y="32"/>
                </a:lnTo>
                <a:lnTo>
                  <a:pt x="641" y="34"/>
                </a:lnTo>
                <a:lnTo>
                  <a:pt x="633" y="34"/>
                </a:lnTo>
                <a:lnTo>
                  <a:pt x="633" y="34"/>
                </a:lnTo>
                <a:lnTo>
                  <a:pt x="626" y="32"/>
                </a:lnTo>
                <a:lnTo>
                  <a:pt x="622" y="30"/>
                </a:lnTo>
                <a:lnTo>
                  <a:pt x="620" y="30"/>
                </a:lnTo>
                <a:lnTo>
                  <a:pt x="620" y="30"/>
                </a:lnTo>
                <a:lnTo>
                  <a:pt x="626" y="28"/>
                </a:lnTo>
                <a:lnTo>
                  <a:pt x="630" y="28"/>
                </a:lnTo>
                <a:lnTo>
                  <a:pt x="630" y="28"/>
                </a:lnTo>
                <a:lnTo>
                  <a:pt x="624" y="26"/>
                </a:lnTo>
                <a:lnTo>
                  <a:pt x="624" y="24"/>
                </a:lnTo>
                <a:lnTo>
                  <a:pt x="624" y="24"/>
                </a:lnTo>
                <a:lnTo>
                  <a:pt x="619" y="22"/>
                </a:lnTo>
                <a:lnTo>
                  <a:pt x="613" y="22"/>
                </a:lnTo>
                <a:lnTo>
                  <a:pt x="613" y="22"/>
                </a:lnTo>
                <a:lnTo>
                  <a:pt x="615" y="22"/>
                </a:lnTo>
                <a:lnTo>
                  <a:pt x="617" y="24"/>
                </a:lnTo>
                <a:lnTo>
                  <a:pt x="620" y="26"/>
                </a:lnTo>
                <a:lnTo>
                  <a:pt x="620" y="26"/>
                </a:lnTo>
                <a:lnTo>
                  <a:pt x="617" y="26"/>
                </a:lnTo>
                <a:lnTo>
                  <a:pt x="617" y="26"/>
                </a:lnTo>
                <a:lnTo>
                  <a:pt x="613" y="24"/>
                </a:lnTo>
                <a:lnTo>
                  <a:pt x="611" y="24"/>
                </a:lnTo>
                <a:lnTo>
                  <a:pt x="609" y="24"/>
                </a:lnTo>
                <a:lnTo>
                  <a:pt x="609" y="24"/>
                </a:lnTo>
                <a:lnTo>
                  <a:pt x="608" y="22"/>
                </a:lnTo>
                <a:lnTo>
                  <a:pt x="608" y="22"/>
                </a:lnTo>
                <a:lnTo>
                  <a:pt x="633" y="22"/>
                </a:lnTo>
                <a:lnTo>
                  <a:pt x="644" y="24"/>
                </a:lnTo>
                <a:lnTo>
                  <a:pt x="657" y="26"/>
                </a:lnTo>
                <a:lnTo>
                  <a:pt x="657" y="26"/>
                </a:lnTo>
                <a:lnTo>
                  <a:pt x="668" y="28"/>
                </a:lnTo>
                <a:lnTo>
                  <a:pt x="677" y="30"/>
                </a:lnTo>
                <a:lnTo>
                  <a:pt x="687" y="32"/>
                </a:lnTo>
                <a:lnTo>
                  <a:pt x="696" y="32"/>
                </a:lnTo>
                <a:lnTo>
                  <a:pt x="696" y="32"/>
                </a:lnTo>
                <a:lnTo>
                  <a:pt x="698" y="34"/>
                </a:lnTo>
                <a:lnTo>
                  <a:pt x="699" y="34"/>
                </a:lnTo>
                <a:lnTo>
                  <a:pt x="699" y="34"/>
                </a:lnTo>
                <a:lnTo>
                  <a:pt x="699" y="34"/>
                </a:lnTo>
                <a:lnTo>
                  <a:pt x="712" y="37"/>
                </a:lnTo>
                <a:lnTo>
                  <a:pt x="725" y="41"/>
                </a:lnTo>
                <a:lnTo>
                  <a:pt x="736" y="45"/>
                </a:lnTo>
                <a:lnTo>
                  <a:pt x="747" y="46"/>
                </a:lnTo>
                <a:lnTo>
                  <a:pt x="747" y="46"/>
                </a:lnTo>
                <a:lnTo>
                  <a:pt x="742" y="45"/>
                </a:lnTo>
                <a:lnTo>
                  <a:pt x="740" y="45"/>
                </a:lnTo>
                <a:lnTo>
                  <a:pt x="738" y="43"/>
                </a:lnTo>
                <a:lnTo>
                  <a:pt x="738" y="43"/>
                </a:lnTo>
                <a:lnTo>
                  <a:pt x="751" y="46"/>
                </a:lnTo>
                <a:lnTo>
                  <a:pt x="757" y="48"/>
                </a:lnTo>
                <a:lnTo>
                  <a:pt x="757" y="50"/>
                </a:lnTo>
                <a:lnTo>
                  <a:pt x="757" y="52"/>
                </a:lnTo>
                <a:lnTo>
                  <a:pt x="757" y="52"/>
                </a:lnTo>
                <a:lnTo>
                  <a:pt x="768" y="54"/>
                </a:lnTo>
                <a:lnTo>
                  <a:pt x="768" y="54"/>
                </a:lnTo>
                <a:lnTo>
                  <a:pt x="768" y="52"/>
                </a:lnTo>
                <a:lnTo>
                  <a:pt x="764" y="52"/>
                </a:lnTo>
                <a:lnTo>
                  <a:pt x="762" y="52"/>
                </a:lnTo>
                <a:lnTo>
                  <a:pt x="760" y="50"/>
                </a:lnTo>
                <a:lnTo>
                  <a:pt x="760" y="50"/>
                </a:lnTo>
                <a:lnTo>
                  <a:pt x="773" y="54"/>
                </a:lnTo>
                <a:lnTo>
                  <a:pt x="780" y="57"/>
                </a:lnTo>
                <a:lnTo>
                  <a:pt x="784" y="61"/>
                </a:lnTo>
                <a:lnTo>
                  <a:pt x="784" y="61"/>
                </a:lnTo>
                <a:lnTo>
                  <a:pt x="815" y="74"/>
                </a:lnTo>
                <a:lnTo>
                  <a:pt x="826" y="80"/>
                </a:lnTo>
                <a:lnTo>
                  <a:pt x="837" y="87"/>
                </a:lnTo>
                <a:lnTo>
                  <a:pt x="837" y="87"/>
                </a:lnTo>
                <a:lnTo>
                  <a:pt x="839" y="87"/>
                </a:lnTo>
                <a:lnTo>
                  <a:pt x="839" y="89"/>
                </a:lnTo>
                <a:lnTo>
                  <a:pt x="841" y="91"/>
                </a:lnTo>
                <a:lnTo>
                  <a:pt x="841" y="91"/>
                </a:lnTo>
                <a:lnTo>
                  <a:pt x="841" y="91"/>
                </a:lnTo>
                <a:lnTo>
                  <a:pt x="843" y="91"/>
                </a:lnTo>
                <a:lnTo>
                  <a:pt x="843" y="91"/>
                </a:lnTo>
                <a:lnTo>
                  <a:pt x="843" y="89"/>
                </a:lnTo>
                <a:lnTo>
                  <a:pt x="845" y="89"/>
                </a:lnTo>
                <a:lnTo>
                  <a:pt x="845" y="89"/>
                </a:lnTo>
                <a:lnTo>
                  <a:pt x="847" y="89"/>
                </a:lnTo>
                <a:lnTo>
                  <a:pt x="847" y="89"/>
                </a:lnTo>
                <a:lnTo>
                  <a:pt x="850" y="92"/>
                </a:lnTo>
                <a:lnTo>
                  <a:pt x="854" y="96"/>
                </a:lnTo>
                <a:lnTo>
                  <a:pt x="854" y="96"/>
                </a:lnTo>
                <a:lnTo>
                  <a:pt x="860" y="96"/>
                </a:lnTo>
                <a:lnTo>
                  <a:pt x="865" y="102"/>
                </a:lnTo>
                <a:lnTo>
                  <a:pt x="865" y="102"/>
                </a:lnTo>
                <a:lnTo>
                  <a:pt x="867" y="103"/>
                </a:lnTo>
                <a:lnTo>
                  <a:pt x="871" y="107"/>
                </a:lnTo>
                <a:lnTo>
                  <a:pt x="880" y="111"/>
                </a:lnTo>
                <a:lnTo>
                  <a:pt x="880" y="111"/>
                </a:lnTo>
                <a:lnTo>
                  <a:pt x="907" y="133"/>
                </a:lnTo>
                <a:lnTo>
                  <a:pt x="933" y="155"/>
                </a:lnTo>
                <a:lnTo>
                  <a:pt x="933" y="155"/>
                </a:lnTo>
                <a:lnTo>
                  <a:pt x="922" y="144"/>
                </a:lnTo>
                <a:lnTo>
                  <a:pt x="913" y="133"/>
                </a:lnTo>
                <a:lnTo>
                  <a:pt x="913" y="133"/>
                </a:lnTo>
                <a:lnTo>
                  <a:pt x="902" y="125"/>
                </a:lnTo>
                <a:lnTo>
                  <a:pt x="889" y="118"/>
                </a:lnTo>
                <a:lnTo>
                  <a:pt x="878" y="109"/>
                </a:lnTo>
                <a:lnTo>
                  <a:pt x="867" y="102"/>
                </a:lnTo>
                <a:lnTo>
                  <a:pt x="867" y="102"/>
                </a:lnTo>
                <a:lnTo>
                  <a:pt x="867" y="100"/>
                </a:lnTo>
                <a:lnTo>
                  <a:pt x="867" y="98"/>
                </a:lnTo>
                <a:lnTo>
                  <a:pt x="867" y="98"/>
                </a:lnTo>
                <a:lnTo>
                  <a:pt x="872" y="100"/>
                </a:lnTo>
                <a:lnTo>
                  <a:pt x="872" y="100"/>
                </a:lnTo>
                <a:lnTo>
                  <a:pt x="869" y="96"/>
                </a:lnTo>
                <a:lnTo>
                  <a:pt x="861" y="94"/>
                </a:lnTo>
                <a:lnTo>
                  <a:pt x="854" y="89"/>
                </a:lnTo>
                <a:lnTo>
                  <a:pt x="848" y="85"/>
                </a:lnTo>
                <a:lnTo>
                  <a:pt x="848" y="85"/>
                </a:lnTo>
                <a:lnTo>
                  <a:pt x="847" y="85"/>
                </a:lnTo>
                <a:lnTo>
                  <a:pt x="845" y="83"/>
                </a:lnTo>
                <a:lnTo>
                  <a:pt x="841" y="81"/>
                </a:lnTo>
                <a:lnTo>
                  <a:pt x="841" y="81"/>
                </a:lnTo>
                <a:lnTo>
                  <a:pt x="834" y="81"/>
                </a:lnTo>
                <a:lnTo>
                  <a:pt x="825" y="78"/>
                </a:lnTo>
                <a:lnTo>
                  <a:pt x="810" y="70"/>
                </a:lnTo>
                <a:lnTo>
                  <a:pt x="810" y="70"/>
                </a:lnTo>
                <a:lnTo>
                  <a:pt x="815" y="72"/>
                </a:lnTo>
                <a:lnTo>
                  <a:pt x="817" y="72"/>
                </a:lnTo>
                <a:lnTo>
                  <a:pt x="817" y="72"/>
                </a:lnTo>
                <a:lnTo>
                  <a:pt x="817" y="72"/>
                </a:lnTo>
                <a:lnTo>
                  <a:pt x="812" y="68"/>
                </a:lnTo>
                <a:lnTo>
                  <a:pt x="812" y="68"/>
                </a:lnTo>
                <a:lnTo>
                  <a:pt x="810" y="67"/>
                </a:lnTo>
                <a:lnTo>
                  <a:pt x="810" y="67"/>
                </a:lnTo>
                <a:lnTo>
                  <a:pt x="815" y="68"/>
                </a:lnTo>
                <a:lnTo>
                  <a:pt x="819" y="68"/>
                </a:lnTo>
                <a:lnTo>
                  <a:pt x="819" y="68"/>
                </a:lnTo>
                <a:lnTo>
                  <a:pt x="812" y="65"/>
                </a:lnTo>
                <a:lnTo>
                  <a:pt x="810" y="63"/>
                </a:lnTo>
                <a:lnTo>
                  <a:pt x="810" y="61"/>
                </a:lnTo>
                <a:lnTo>
                  <a:pt x="810" y="61"/>
                </a:lnTo>
                <a:lnTo>
                  <a:pt x="808" y="61"/>
                </a:lnTo>
                <a:lnTo>
                  <a:pt x="808" y="61"/>
                </a:lnTo>
                <a:lnTo>
                  <a:pt x="808" y="63"/>
                </a:lnTo>
                <a:lnTo>
                  <a:pt x="804" y="61"/>
                </a:lnTo>
                <a:lnTo>
                  <a:pt x="804" y="61"/>
                </a:lnTo>
                <a:lnTo>
                  <a:pt x="803" y="59"/>
                </a:lnTo>
                <a:lnTo>
                  <a:pt x="803" y="59"/>
                </a:lnTo>
                <a:lnTo>
                  <a:pt x="803" y="59"/>
                </a:lnTo>
                <a:lnTo>
                  <a:pt x="804" y="57"/>
                </a:lnTo>
                <a:lnTo>
                  <a:pt x="808" y="57"/>
                </a:lnTo>
                <a:lnTo>
                  <a:pt x="808" y="57"/>
                </a:lnTo>
                <a:lnTo>
                  <a:pt x="804" y="56"/>
                </a:lnTo>
                <a:lnTo>
                  <a:pt x="803" y="56"/>
                </a:lnTo>
                <a:lnTo>
                  <a:pt x="801" y="57"/>
                </a:lnTo>
                <a:lnTo>
                  <a:pt x="801" y="57"/>
                </a:lnTo>
                <a:lnTo>
                  <a:pt x="801" y="56"/>
                </a:lnTo>
                <a:lnTo>
                  <a:pt x="803" y="54"/>
                </a:lnTo>
                <a:lnTo>
                  <a:pt x="803" y="54"/>
                </a:lnTo>
                <a:lnTo>
                  <a:pt x="803" y="54"/>
                </a:lnTo>
                <a:lnTo>
                  <a:pt x="803" y="54"/>
                </a:lnTo>
                <a:lnTo>
                  <a:pt x="790" y="46"/>
                </a:lnTo>
                <a:lnTo>
                  <a:pt x="790" y="46"/>
                </a:lnTo>
                <a:lnTo>
                  <a:pt x="791" y="48"/>
                </a:lnTo>
                <a:lnTo>
                  <a:pt x="791" y="48"/>
                </a:lnTo>
                <a:lnTo>
                  <a:pt x="788" y="46"/>
                </a:lnTo>
                <a:lnTo>
                  <a:pt x="786" y="46"/>
                </a:lnTo>
                <a:lnTo>
                  <a:pt x="784" y="46"/>
                </a:lnTo>
                <a:lnTo>
                  <a:pt x="784" y="46"/>
                </a:lnTo>
                <a:lnTo>
                  <a:pt x="788" y="46"/>
                </a:lnTo>
                <a:lnTo>
                  <a:pt x="788" y="46"/>
                </a:lnTo>
                <a:lnTo>
                  <a:pt x="777" y="41"/>
                </a:lnTo>
                <a:lnTo>
                  <a:pt x="769" y="37"/>
                </a:lnTo>
                <a:lnTo>
                  <a:pt x="766" y="35"/>
                </a:lnTo>
                <a:lnTo>
                  <a:pt x="766" y="35"/>
                </a:lnTo>
                <a:lnTo>
                  <a:pt x="764" y="35"/>
                </a:lnTo>
                <a:lnTo>
                  <a:pt x="766" y="35"/>
                </a:lnTo>
                <a:lnTo>
                  <a:pt x="766" y="37"/>
                </a:lnTo>
                <a:lnTo>
                  <a:pt x="764" y="37"/>
                </a:lnTo>
                <a:lnTo>
                  <a:pt x="764" y="37"/>
                </a:lnTo>
                <a:lnTo>
                  <a:pt x="758" y="35"/>
                </a:lnTo>
                <a:lnTo>
                  <a:pt x="757" y="34"/>
                </a:lnTo>
                <a:lnTo>
                  <a:pt x="753" y="30"/>
                </a:lnTo>
                <a:lnTo>
                  <a:pt x="753" y="30"/>
                </a:lnTo>
                <a:lnTo>
                  <a:pt x="751" y="32"/>
                </a:lnTo>
                <a:lnTo>
                  <a:pt x="751" y="34"/>
                </a:lnTo>
                <a:lnTo>
                  <a:pt x="749" y="34"/>
                </a:lnTo>
                <a:lnTo>
                  <a:pt x="749" y="34"/>
                </a:lnTo>
                <a:lnTo>
                  <a:pt x="742" y="30"/>
                </a:lnTo>
                <a:lnTo>
                  <a:pt x="738" y="30"/>
                </a:lnTo>
                <a:lnTo>
                  <a:pt x="738" y="28"/>
                </a:lnTo>
                <a:lnTo>
                  <a:pt x="738" y="28"/>
                </a:lnTo>
                <a:lnTo>
                  <a:pt x="744" y="28"/>
                </a:lnTo>
                <a:lnTo>
                  <a:pt x="745" y="30"/>
                </a:lnTo>
                <a:lnTo>
                  <a:pt x="745" y="28"/>
                </a:lnTo>
                <a:lnTo>
                  <a:pt x="745" y="28"/>
                </a:lnTo>
                <a:lnTo>
                  <a:pt x="736" y="26"/>
                </a:lnTo>
                <a:lnTo>
                  <a:pt x="733" y="26"/>
                </a:lnTo>
                <a:lnTo>
                  <a:pt x="729" y="26"/>
                </a:lnTo>
                <a:lnTo>
                  <a:pt x="729" y="26"/>
                </a:lnTo>
                <a:lnTo>
                  <a:pt x="727" y="24"/>
                </a:lnTo>
                <a:lnTo>
                  <a:pt x="727" y="24"/>
                </a:lnTo>
                <a:lnTo>
                  <a:pt x="727" y="22"/>
                </a:lnTo>
                <a:lnTo>
                  <a:pt x="725" y="21"/>
                </a:lnTo>
                <a:lnTo>
                  <a:pt x="725" y="21"/>
                </a:lnTo>
                <a:lnTo>
                  <a:pt x="723" y="22"/>
                </a:lnTo>
                <a:lnTo>
                  <a:pt x="723" y="22"/>
                </a:lnTo>
                <a:lnTo>
                  <a:pt x="722" y="22"/>
                </a:lnTo>
                <a:lnTo>
                  <a:pt x="722" y="22"/>
                </a:lnTo>
                <a:lnTo>
                  <a:pt x="714" y="19"/>
                </a:lnTo>
                <a:lnTo>
                  <a:pt x="711" y="19"/>
                </a:lnTo>
                <a:lnTo>
                  <a:pt x="712" y="19"/>
                </a:lnTo>
                <a:lnTo>
                  <a:pt x="712" y="19"/>
                </a:lnTo>
                <a:lnTo>
                  <a:pt x="698" y="15"/>
                </a:lnTo>
                <a:lnTo>
                  <a:pt x="698" y="15"/>
                </a:lnTo>
                <a:lnTo>
                  <a:pt x="698" y="17"/>
                </a:lnTo>
                <a:lnTo>
                  <a:pt x="696" y="19"/>
                </a:lnTo>
                <a:lnTo>
                  <a:pt x="696" y="19"/>
                </a:lnTo>
                <a:lnTo>
                  <a:pt x="679" y="13"/>
                </a:lnTo>
                <a:lnTo>
                  <a:pt x="663" y="11"/>
                </a:lnTo>
                <a:lnTo>
                  <a:pt x="631" y="8"/>
                </a:lnTo>
                <a:lnTo>
                  <a:pt x="631" y="8"/>
                </a:lnTo>
                <a:lnTo>
                  <a:pt x="631" y="10"/>
                </a:lnTo>
                <a:lnTo>
                  <a:pt x="631" y="10"/>
                </a:lnTo>
                <a:lnTo>
                  <a:pt x="631" y="10"/>
                </a:lnTo>
                <a:lnTo>
                  <a:pt x="620" y="8"/>
                </a:lnTo>
                <a:lnTo>
                  <a:pt x="617" y="8"/>
                </a:lnTo>
                <a:lnTo>
                  <a:pt x="611" y="10"/>
                </a:lnTo>
                <a:lnTo>
                  <a:pt x="611" y="10"/>
                </a:lnTo>
                <a:lnTo>
                  <a:pt x="613" y="8"/>
                </a:lnTo>
                <a:lnTo>
                  <a:pt x="613" y="8"/>
                </a:lnTo>
                <a:lnTo>
                  <a:pt x="604" y="6"/>
                </a:lnTo>
                <a:lnTo>
                  <a:pt x="593" y="4"/>
                </a:lnTo>
                <a:lnTo>
                  <a:pt x="593" y="4"/>
                </a:lnTo>
                <a:lnTo>
                  <a:pt x="596" y="4"/>
                </a:lnTo>
                <a:lnTo>
                  <a:pt x="602" y="4"/>
                </a:lnTo>
                <a:lnTo>
                  <a:pt x="606" y="2"/>
                </a:lnTo>
                <a:lnTo>
                  <a:pt x="608" y="0"/>
                </a:lnTo>
                <a:lnTo>
                  <a:pt x="608" y="0"/>
                </a:lnTo>
                <a:lnTo>
                  <a:pt x="600" y="2"/>
                </a:lnTo>
                <a:lnTo>
                  <a:pt x="595" y="2"/>
                </a:lnTo>
                <a:lnTo>
                  <a:pt x="591" y="4"/>
                </a:lnTo>
                <a:lnTo>
                  <a:pt x="591" y="4"/>
                </a:lnTo>
                <a:lnTo>
                  <a:pt x="589" y="4"/>
                </a:lnTo>
                <a:lnTo>
                  <a:pt x="589" y="4"/>
                </a:lnTo>
                <a:lnTo>
                  <a:pt x="584" y="4"/>
                </a:lnTo>
                <a:lnTo>
                  <a:pt x="584" y="4"/>
                </a:lnTo>
                <a:lnTo>
                  <a:pt x="584" y="6"/>
                </a:lnTo>
                <a:lnTo>
                  <a:pt x="584" y="6"/>
                </a:lnTo>
                <a:lnTo>
                  <a:pt x="584" y="8"/>
                </a:lnTo>
                <a:lnTo>
                  <a:pt x="584" y="8"/>
                </a:lnTo>
                <a:lnTo>
                  <a:pt x="584" y="8"/>
                </a:lnTo>
                <a:lnTo>
                  <a:pt x="580" y="8"/>
                </a:lnTo>
                <a:lnTo>
                  <a:pt x="580" y="8"/>
                </a:lnTo>
                <a:lnTo>
                  <a:pt x="578" y="8"/>
                </a:lnTo>
                <a:lnTo>
                  <a:pt x="578" y="8"/>
                </a:lnTo>
                <a:lnTo>
                  <a:pt x="578" y="8"/>
                </a:lnTo>
                <a:lnTo>
                  <a:pt x="576" y="8"/>
                </a:lnTo>
                <a:lnTo>
                  <a:pt x="576" y="8"/>
                </a:lnTo>
                <a:lnTo>
                  <a:pt x="576" y="8"/>
                </a:lnTo>
                <a:lnTo>
                  <a:pt x="574" y="8"/>
                </a:lnTo>
                <a:lnTo>
                  <a:pt x="574" y="8"/>
                </a:lnTo>
                <a:lnTo>
                  <a:pt x="574" y="6"/>
                </a:lnTo>
                <a:lnTo>
                  <a:pt x="573" y="6"/>
                </a:lnTo>
                <a:lnTo>
                  <a:pt x="567" y="4"/>
                </a:lnTo>
                <a:lnTo>
                  <a:pt x="567" y="4"/>
                </a:lnTo>
                <a:lnTo>
                  <a:pt x="560" y="6"/>
                </a:lnTo>
                <a:lnTo>
                  <a:pt x="550" y="6"/>
                </a:lnTo>
                <a:lnTo>
                  <a:pt x="543" y="6"/>
                </a:lnTo>
                <a:lnTo>
                  <a:pt x="536" y="8"/>
                </a:lnTo>
                <a:lnTo>
                  <a:pt x="536" y="8"/>
                </a:lnTo>
                <a:lnTo>
                  <a:pt x="517" y="10"/>
                </a:lnTo>
                <a:lnTo>
                  <a:pt x="497" y="11"/>
                </a:lnTo>
                <a:lnTo>
                  <a:pt x="479" y="15"/>
                </a:lnTo>
                <a:lnTo>
                  <a:pt x="464" y="21"/>
                </a:lnTo>
                <a:lnTo>
                  <a:pt x="464" y="21"/>
                </a:lnTo>
                <a:lnTo>
                  <a:pt x="458" y="21"/>
                </a:lnTo>
                <a:lnTo>
                  <a:pt x="457" y="21"/>
                </a:lnTo>
                <a:lnTo>
                  <a:pt x="455" y="19"/>
                </a:lnTo>
                <a:lnTo>
                  <a:pt x="455" y="19"/>
                </a:lnTo>
                <a:lnTo>
                  <a:pt x="451" y="21"/>
                </a:lnTo>
                <a:lnTo>
                  <a:pt x="446" y="21"/>
                </a:lnTo>
                <a:lnTo>
                  <a:pt x="442" y="22"/>
                </a:lnTo>
                <a:lnTo>
                  <a:pt x="438" y="24"/>
                </a:lnTo>
                <a:lnTo>
                  <a:pt x="438" y="24"/>
                </a:lnTo>
                <a:lnTo>
                  <a:pt x="440" y="24"/>
                </a:lnTo>
                <a:lnTo>
                  <a:pt x="442" y="24"/>
                </a:lnTo>
                <a:lnTo>
                  <a:pt x="442" y="24"/>
                </a:lnTo>
                <a:lnTo>
                  <a:pt x="431" y="28"/>
                </a:lnTo>
                <a:lnTo>
                  <a:pt x="431" y="28"/>
                </a:lnTo>
                <a:lnTo>
                  <a:pt x="431" y="26"/>
                </a:lnTo>
                <a:lnTo>
                  <a:pt x="429" y="26"/>
                </a:lnTo>
                <a:lnTo>
                  <a:pt x="429" y="26"/>
                </a:lnTo>
                <a:lnTo>
                  <a:pt x="425" y="30"/>
                </a:lnTo>
                <a:lnTo>
                  <a:pt x="420" y="32"/>
                </a:lnTo>
                <a:lnTo>
                  <a:pt x="407" y="34"/>
                </a:lnTo>
                <a:lnTo>
                  <a:pt x="407" y="34"/>
                </a:lnTo>
                <a:lnTo>
                  <a:pt x="409" y="34"/>
                </a:lnTo>
                <a:lnTo>
                  <a:pt x="411" y="34"/>
                </a:lnTo>
                <a:lnTo>
                  <a:pt x="411" y="34"/>
                </a:lnTo>
                <a:lnTo>
                  <a:pt x="401" y="37"/>
                </a:lnTo>
                <a:lnTo>
                  <a:pt x="396" y="37"/>
                </a:lnTo>
                <a:lnTo>
                  <a:pt x="392" y="37"/>
                </a:lnTo>
                <a:lnTo>
                  <a:pt x="392" y="37"/>
                </a:lnTo>
                <a:lnTo>
                  <a:pt x="396" y="35"/>
                </a:lnTo>
                <a:lnTo>
                  <a:pt x="398" y="35"/>
                </a:lnTo>
                <a:lnTo>
                  <a:pt x="400" y="35"/>
                </a:lnTo>
                <a:lnTo>
                  <a:pt x="400" y="35"/>
                </a:lnTo>
                <a:lnTo>
                  <a:pt x="400" y="35"/>
                </a:lnTo>
                <a:lnTo>
                  <a:pt x="398" y="35"/>
                </a:lnTo>
                <a:lnTo>
                  <a:pt x="396" y="34"/>
                </a:lnTo>
                <a:lnTo>
                  <a:pt x="396" y="34"/>
                </a:lnTo>
                <a:lnTo>
                  <a:pt x="385" y="39"/>
                </a:lnTo>
                <a:lnTo>
                  <a:pt x="374" y="45"/>
                </a:lnTo>
                <a:lnTo>
                  <a:pt x="354" y="52"/>
                </a:lnTo>
                <a:lnTo>
                  <a:pt x="354" y="52"/>
                </a:lnTo>
                <a:lnTo>
                  <a:pt x="350" y="56"/>
                </a:lnTo>
                <a:lnTo>
                  <a:pt x="348" y="57"/>
                </a:lnTo>
                <a:lnTo>
                  <a:pt x="348" y="57"/>
                </a:lnTo>
                <a:lnTo>
                  <a:pt x="343" y="59"/>
                </a:lnTo>
                <a:lnTo>
                  <a:pt x="339" y="59"/>
                </a:lnTo>
                <a:lnTo>
                  <a:pt x="333" y="61"/>
                </a:lnTo>
                <a:lnTo>
                  <a:pt x="333" y="61"/>
                </a:lnTo>
                <a:lnTo>
                  <a:pt x="328" y="65"/>
                </a:lnTo>
                <a:lnTo>
                  <a:pt x="328" y="65"/>
                </a:lnTo>
                <a:lnTo>
                  <a:pt x="321" y="68"/>
                </a:lnTo>
                <a:lnTo>
                  <a:pt x="315" y="72"/>
                </a:lnTo>
                <a:lnTo>
                  <a:pt x="309" y="72"/>
                </a:lnTo>
                <a:lnTo>
                  <a:pt x="309" y="72"/>
                </a:lnTo>
                <a:lnTo>
                  <a:pt x="311" y="70"/>
                </a:lnTo>
                <a:lnTo>
                  <a:pt x="313" y="68"/>
                </a:lnTo>
                <a:lnTo>
                  <a:pt x="317" y="67"/>
                </a:lnTo>
                <a:lnTo>
                  <a:pt x="315" y="67"/>
                </a:lnTo>
                <a:lnTo>
                  <a:pt x="315" y="67"/>
                </a:lnTo>
                <a:lnTo>
                  <a:pt x="311" y="70"/>
                </a:lnTo>
                <a:lnTo>
                  <a:pt x="306" y="72"/>
                </a:lnTo>
                <a:lnTo>
                  <a:pt x="306" y="72"/>
                </a:lnTo>
                <a:lnTo>
                  <a:pt x="306" y="74"/>
                </a:lnTo>
                <a:lnTo>
                  <a:pt x="304" y="76"/>
                </a:lnTo>
                <a:lnTo>
                  <a:pt x="298" y="78"/>
                </a:lnTo>
                <a:lnTo>
                  <a:pt x="298" y="78"/>
                </a:lnTo>
                <a:lnTo>
                  <a:pt x="304" y="74"/>
                </a:lnTo>
                <a:lnTo>
                  <a:pt x="308" y="70"/>
                </a:lnTo>
                <a:lnTo>
                  <a:pt x="308" y="70"/>
                </a:lnTo>
                <a:lnTo>
                  <a:pt x="295" y="78"/>
                </a:lnTo>
                <a:lnTo>
                  <a:pt x="289" y="81"/>
                </a:lnTo>
                <a:lnTo>
                  <a:pt x="286" y="81"/>
                </a:lnTo>
                <a:lnTo>
                  <a:pt x="286" y="80"/>
                </a:lnTo>
                <a:lnTo>
                  <a:pt x="286" y="80"/>
                </a:lnTo>
                <a:lnTo>
                  <a:pt x="284" y="81"/>
                </a:lnTo>
                <a:lnTo>
                  <a:pt x="282" y="81"/>
                </a:lnTo>
                <a:lnTo>
                  <a:pt x="282" y="81"/>
                </a:lnTo>
                <a:lnTo>
                  <a:pt x="286" y="78"/>
                </a:lnTo>
                <a:lnTo>
                  <a:pt x="287" y="72"/>
                </a:lnTo>
                <a:lnTo>
                  <a:pt x="287" y="72"/>
                </a:lnTo>
                <a:lnTo>
                  <a:pt x="276" y="81"/>
                </a:lnTo>
                <a:lnTo>
                  <a:pt x="267" y="87"/>
                </a:lnTo>
                <a:lnTo>
                  <a:pt x="256" y="94"/>
                </a:lnTo>
                <a:lnTo>
                  <a:pt x="252" y="98"/>
                </a:lnTo>
                <a:lnTo>
                  <a:pt x="249" y="103"/>
                </a:lnTo>
                <a:lnTo>
                  <a:pt x="249" y="103"/>
                </a:lnTo>
                <a:lnTo>
                  <a:pt x="249" y="102"/>
                </a:lnTo>
                <a:lnTo>
                  <a:pt x="247" y="102"/>
                </a:lnTo>
                <a:lnTo>
                  <a:pt x="247" y="102"/>
                </a:lnTo>
                <a:lnTo>
                  <a:pt x="245" y="103"/>
                </a:lnTo>
                <a:lnTo>
                  <a:pt x="240" y="107"/>
                </a:lnTo>
                <a:lnTo>
                  <a:pt x="240" y="107"/>
                </a:lnTo>
                <a:lnTo>
                  <a:pt x="240" y="107"/>
                </a:lnTo>
                <a:lnTo>
                  <a:pt x="238" y="107"/>
                </a:lnTo>
                <a:lnTo>
                  <a:pt x="238" y="107"/>
                </a:lnTo>
                <a:lnTo>
                  <a:pt x="230" y="113"/>
                </a:lnTo>
                <a:lnTo>
                  <a:pt x="230" y="113"/>
                </a:lnTo>
                <a:lnTo>
                  <a:pt x="236" y="109"/>
                </a:lnTo>
                <a:lnTo>
                  <a:pt x="241" y="111"/>
                </a:lnTo>
                <a:lnTo>
                  <a:pt x="241" y="111"/>
                </a:lnTo>
                <a:lnTo>
                  <a:pt x="232" y="116"/>
                </a:lnTo>
                <a:lnTo>
                  <a:pt x="227" y="120"/>
                </a:lnTo>
                <a:lnTo>
                  <a:pt x="221" y="122"/>
                </a:lnTo>
                <a:lnTo>
                  <a:pt x="221" y="122"/>
                </a:lnTo>
                <a:lnTo>
                  <a:pt x="225" y="120"/>
                </a:lnTo>
                <a:lnTo>
                  <a:pt x="229" y="116"/>
                </a:lnTo>
                <a:lnTo>
                  <a:pt x="229" y="116"/>
                </a:lnTo>
                <a:lnTo>
                  <a:pt x="227" y="114"/>
                </a:lnTo>
                <a:lnTo>
                  <a:pt x="225" y="114"/>
                </a:lnTo>
                <a:lnTo>
                  <a:pt x="221" y="116"/>
                </a:lnTo>
                <a:lnTo>
                  <a:pt x="221" y="116"/>
                </a:lnTo>
                <a:lnTo>
                  <a:pt x="223" y="118"/>
                </a:lnTo>
                <a:lnTo>
                  <a:pt x="223" y="118"/>
                </a:lnTo>
                <a:lnTo>
                  <a:pt x="223" y="118"/>
                </a:lnTo>
                <a:lnTo>
                  <a:pt x="221" y="118"/>
                </a:lnTo>
                <a:lnTo>
                  <a:pt x="219" y="118"/>
                </a:lnTo>
                <a:lnTo>
                  <a:pt x="212" y="122"/>
                </a:lnTo>
                <a:lnTo>
                  <a:pt x="199" y="133"/>
                </a:lnTo>
                <a:lnTo>
                  <a:pt x="199" y="133"/>
                </a:lnTo>
                <a:lnTo>
                  <a:pt x="201" y="133"/>
                </a:lnTo>
                <a:lnTo>
                  <a:pt x="203" y="133"/>
                </a:lnTo>
                <a:lnTo>
                  <a:pt x="203" y="133"/>
                </a:lnTo>
                <a:lnTo>
                  <a:pt x="205" y="133"/>
                </a:lnTo>
                <a:lnTo>
                  <a:pt x="205" y="133"/>
                </a:lnTo>
                <a:lnTo>
                  <a:pt x="197" y="138"/>
                </a:lnTo>
                <a:lnTo>
                  <a:pt x="197" y="138"/>
                </a:lnTo>
                <a:lnTo>
                  <a:pt x="197" y="137"/>
                </a:lnTo>
                <a:lnTo>
                  <a:pt x="195" y="135"/>
                </a:lnTo>
                <a:lnTo>
                  <a:pt x="195" y="135"/>
                </a:lnTo>
                <a:lnTo>
                  <a:pt x="194" y="137"/>
                </a:lnTo>
                <a:lnTo>
                  <a:pt x="194" y="137"/>
                </a:lnTo>
                <a:lnTo>
                  <a:pt x="194" y="138"/>
                </a:lnTo>
                <a:lnTo>
                  <a:pt x="194" y="140"/>
                </a:lnTo>
                <a:lnTo>
                  <a:pt x="194" y="140"/>
                </a:lnTo>
                <a:lnTo>
                  <a:pt x="192" y="140"/>
                </a:lnTo>
                <a:lnTo>
                  <a:pt x="188" y="140"/>
                </a:lnTo>
                <a:lnTo>
                  <a:pt x="186" y="142"/>
                </a:lnTo>
                <a:lnTo>
                  <a:pt x="184" y="144"/>
                </a:lnTo>
                <a:lnTo>
                  <a:pt x="184" y="144"/>
                </a:lnTo>
                <a:lnTo>
                  <a:pt x="181" y="148"/>
                </a:lnTo>
                <a:lnTo>
                  <a:pt x="179" y="148"/>
                </a:lnTo>
                <a:lnTo>
                  <a:pt x="179" y="148"/>
                </a:lnTo>
                <a:lnTo>
                  <a:pt x="179" y="148"/>
                </a:lnTo>
                <a:lnTo>
                  <a:pt x="175" y="153"/>
                </a:lnTo>
                <a:lnTo>
                  <a:pt x="172" y="157"/>
                </a:lnTo>
                <a:lnTo>
                  <a:pt x="172" y="157"/>
                </a:lnTo>
                <a:lnTo>
                  <a:pt x="172" y="157"/>
                </a:lnTo>
                <a:lnTo>
                  <a:pt x="170" y="155"/>
                </a:lnTo>
                <a:lnTo>
                  <a:pt x="170" y="155"/>
                </a:lnTo>
                <a:lnTo>
                  <a:pt x="166" y="160"/>
                </a:lnTo>
                <a:lnTo>
                  <a:pt x="162" y="162"/>
                </a:lnTo>
                <a:lnTo>
                  <a:pt x="162" y="162"/>
                </a:lnTo>
                <a:lnTo>
                  <a:pt x="160" y="168"/>
                </a:lnTo>
                <a:lnTo>
                  <a:pt x="160" y="168"/>
                </a:lnTo>
                <a:lnTo>
                  <a:pt x="157" y="170"/>
                </a:lnTo>
                <a:lnTo>
                  <a:pt x="159" y="168"/>
                </a:lnTo>
                <a:lnTo>
                  <a:pt x="159" y="168"/>
                </a:lnTo>
                <a:lnTo>
                  <a:pt x="151" y="175"/>
                </a:lnTo>
                <a:lnTo>
                  <a:pt x="148" y="183"/>
                </a:lnTo>
                <a:lnTo>
                  <a:pt x="146" y="188"/>
                </a:lnTo>
                <a:lnTo>
                  <a:pt x="142" y="192"/>
                </a:lnTo>
                <a:lnTo>
                  <a:pt x="142" y="192"/>
                </a:lnTo>
                <a:lnTo>
                  <a:pt x="142" y="195"/>
                </a:lnTo>
                <a:lnTo>
                  <a:pt x="142" y="197"/>
                </a:lnTo>
                <a:lnTo>
                  <a:pt x="135" y="203"/>
                </a:lnTo>
                <a:lnTo>
                  <a:pt x="135" y="203"/>
                </a:lnTo>
                <a:lnTo>
                  <a:pt x="135" y="203"/>
                </a:lnTo>
                <a:lnTo>
                  <a:pt x="137" y="203"/>
                </a:lnTo>
                <a:lnTo>
                  <a:pt x="138" y="203"/>
                </a:lnTo>
                <a:lnTo>
                  <a:pt x="137" y="205"/>
                </a:lnTo>
                <a:lnTo>
                  <a:pt x="137" y="205"/>
                </a:lnTo>
                <a:lnTo>
                  <a:pt x="133" y="208"/>
                </a:lnTo>
                <a:lnTo>
                  <a:pt x="127" y="214"/>
                </a:lnTo>
                <a:lnTo>
                  <a:pt x="127" y="214"/>
                </a:lnTo>
                <a:lnTo>
                  <a:pt x="127" y="214"/>
                </a:lnTo>
                <a:lnTo>
                  <a:pt x="127" y="212"/>
                </a:lnTo>
                <a:lnTo>
                  <a:pt x="127" y="210"/>
                </a:lnTo>
                <a:lnTo>
                  <a:pt x="127" y="210"/>
                </a:lnTo>
                <a:lnTo>
                  <a:pt x="124" y="214"/>
                </a:lnTo>
                <a:lnTo>
                  <a:pt x="122" y="216"/>
                </a:lnTo>
                <a:lnTo>
                  <a:pt x="122" y="216"/>
                </a:lnTo>
                <a:lnTo>
                  <a:pt x="127" y="214"/>
                </a:lnTo>
                <a:lnTo>
                  <a:pt x="127" y="214"/>
                </a:lnTo>
                <a:lnTo>
                  <a:pt x="126" y="217"/>
                </a:lnTo>
                <a:lnTo>
                  <a:pt x="122" y="221"/>
                </a:lnTo>
                <a:lnTo>
                  <a:pt x="120" y="221"/>
                </a:lnTo>
                <a:lnTo>
                  <a:pt x="120" y="221"/>
                </a:lnTo>
                <a:lnTo>
                  <a:pt x="116" y="229"/>
                </a:lnTo>
                <a:lnTo>
                  <a:pt x="111" y="238"/>
                </a:lnTo>
                <a:lnTo>
                  <a:pt x="105" y="245"/>
                </a:lnTo>
                <a:lnTo>
                  <a:pt x="103" y="251"/>
                </a:lnTo>
                <a:lnTo>
                  <a:pt x="103" y="251"/>
                </a:lnTo>
                <a:lnTo>
                  <a:pt x="100" y="252"/>
                </a:lnTo>
                <a:lnTo>
                  <a:pt x="98" y="254"/>
                </a:lnTo>
                <a:lnTo>
                  <a:pt x="98" y="254"/>
                </a:lnTo>
                <a:lnTo>
                  <a:pt x="102" y="252"/>
                </a:lnTo>
                <a:lnTo>
                  <a:pt x="102" y="252"/>
                </a:lnTo>
                <a:lnTo>
                  <a:pt x="98" y="258"/>
                </a:lnTo>
                <a:lnTo>
                  <a:pt x="94" y="262"/>
                </a:lnTo>
                <a:lnTo>
                  <a:pt x="92" y="263"/>
                </a:lnTo>
                <a:lnTo>
                  <a:pt x="94" y="263"/>
                </a:lnTo>
                <a:lnTo>
                  <a:pt x="94" y="263"/>
                </a:lnTo>
                <a:lnTo>
                  <a:pt x="89" y="269"/>
                </a:lnTo>
                <a:lnTo>
                  <a:pt x="87" y="271"/>
                </a:lnTo>
                <a:lnTo>
                  <a:pt x="87" y="273"/>
                </a:lnTo>
                <a:lnTo>
                  <a:pt x="87" y="273"/>
                </a:lnTo>
                <a:lnTo>
                  <a:pt x="89" y="271"/>
                </a:lnTo>
                <a:lnTo>
                  <a:pt x="89" y="275"/>
                </a:lnTo>
                <a:lnTo>
                  <a:pt x="89" y="275"/>
                </a:lnTo>
                <a:lnTo>
                  <a:pt x="87" y="273"/>
                </a:lnTo>
                <a:lnTo>
                  <a:pt x="85" y="275"/>
                </a:lnTo>
                <a:lnTo>
                  <a:pt x="85" y="275"/>
                </a:lnTo>
                <a:lnTo>
                  <a:pt x="83" y="282"/>
                </a:lnTo>
                <a:lnTo>
                  <a:pt x="83" y="282"/>
                </a:lnTo>
                <a:lnTo>
                  <a:pt x="83" y="282"/>
                </a:lnTo>
                <a:lnTo>
                  <a:pt x="81" y="284"/>
                </a:lnTo>
                <a:lnTo>
                  <a:pt x="78" y="289"/>
                </a:lnTo>
                <a:lnTo>
                  <a:pt x="78" y="289"/>
                </a:lnTo>
                <a:lnTo>
                  <a:pt x="80" y="287"/>
                </a:lnTo>
                <a:lnTo>
                  <a:pt x="80" y="287"/>
                </a:lnTo>
                <a:lnTo>
                  <a:pt x="78" y="293"/>
                </a:lnTo>
                <a:lnTo>
                  <a:pt x="74" y="298"/>
                </a:lnTo>
                <a:lnTo>
                  <a:pt x="74" y="298"/>
                </a:lnTo>
                <a:lnTo>
                  <a:pt x="76" y="295"/>
                </a:lnTo>
                <a:lnTo>
                  <a:pt x="76" y="293"/>
                </a:lnTo>
                <a:lnTo>
                  <a:pt x="76" y="293"/>
                </a:lnTo>
                <a:lnTo>
                  <a:pt x="72" y="298"/>
                </a:lnTo>
                <a:lnTo>
                  <a:pt x="72" y="304"/>
                </a:lnTo>
                <a:lnTo>
                  <a:pt x="72" y="304"/>
                </a:lnTo>
                <a:lnTo>
                  <a:pt x="68" y="306"/>
                </a:lnTo>
                <a:lnTo>
                  <a:pt x="67" y="309"/>
                </a:lnTo>
                <a:lnTo>
                  <a:pt x="65" y="315"/>
                </a:lnTo>
                <a:lnTo>
                  <a:pt x="65" y="317"/>
                </a:lnTo>
                <a:lnTo>
                  <a:pt x="63" y="317"/>
                </a:lnTo>
                <a:lnTo>
                  <a:pt x="63" y="317"/>
                </a:lnTo>
                <a:lnTo>
                  <a:pt x="67" y="309"/>
                </a:lnTo>
                <a:lnTo>
                  <a:pt x="68" y="302"/>
                </a:lnTo>
                <a:lnTo>
                  <a:pt x="70" y="297"/>
                </a:lnTo>
                <a:lnTo>
                  <a:pt x="74" y="293"/>
                </a:lnTo>
                <a:lnTo>
                  <a:pt x="74" y="293"/>
                </a:lnTo>
                <a:lnTo>
                  <a:pt x="72" y="291"/>
                </a:lnTo>
                <a:lnTo>
                  <a:pt x="74" y="289"/>
                </a:lnTo>
                <a:lnTo>
                  <a:pt x="78" y="282"/>
                </a:lnTo>
                <a:lnTo>
                  <a:pt x="78" y="282"/>
                </a:lnTo>
                <a:lnTo>
                  <a:pt x="76" y="282"/>
                </a:lnTo>
                <a:lnTo>
                  <a:pt x="76" y="280"/>
                </a:lnTo>
                <a:lnTo>
                  <a:pt x="76" y="278"/>
                </a:lnTo>
                <a:lnTo>
                  <a:pt x="76" y="278"/>
                </a:lnTo>
                <a:lnTo>
                  <a:pt x="74" y="282"/>
                </a:lnTo>
                <a:lnTo>
                  <a:pt x="74" y="284"/>
                </a:lnTo>
                <a:lnTo>
                  <a:pt x="74" y="284"/>
                </a:lnTo>
                <a:lnTo>
                  <a:pt x="72" y="286"/>
                </a:lnTo>
                <a:lnTo>
                  <a:pt x="72" y="287"/>
                </a:lnTo>
                <a:lnTo>
                  <a:pt x="70" y="287"/>
                </a:lnTo>
                <a:lnTo>
                  <a:pt x="70" y="287"/>
                </a:lnTo>
                <a:lnTo>
                  <a:pt x="72" y="284"/>
                </a:lnTo>
                <a:lnTo>
                  <a:pt x="72" y="284"/>
                </a:lnTo>
                <a:lnTo>
                  <a:pt x="68" y="289"/>
                </a:lnTo>
                <a:lnTo>
                  <a:pt x="65" y="291"/>
                </a:lnTo>
                <a:lnTo>
                  <a:pt x="65" y="291"/>
                </a:lnTo>
                <a:lnTo>
                  <a:pt x="61" y="300"/>
                </a:lnTo>
                <a:lnTo>
                  <a:pt x="52" y="317"/>
                </a:lnTo>
                <a:lnTo>
                  <a:pt x="52" y="317"/>
                </a:lnTo>
                <a:lnTo>
                  <a:pt x="54" y="317"/>
                </a:lnTo>
                <a:lnTo>
                  <a:pt x="54" y="319"/>
                </a:lnTo>
                <a:lnTo>
                  <a:pt x="54" y="319"/>
                </a:lnTo>
                <a:lnTo>
                  <a:pt x="54" y="320"/>
                </a:lnTo>
                <a:lnTo>
                  <a:pt x="54" y="320"/>
                </a:lnTo>
                <a:lnTo>
                  <a:pt x="46" y="332"/>
                </a:lnTo>
                <a:lnTo>
                  <a:pt x="43" y="344"/>
                </a:lnTo>
                <a:lnTo>
                  <a:pt x="39" y="355"/>
                </a:lnTo>
                <a:lnTo>
                  <a:pt x="35" y="366"/>
                </a:lnTo>
                <a:lnTo>
                  <a:pt x="35" y="366"/>
                </a:lnTo>
                <a:lnTo>
                  <a:pt x="35" y="368"/>
                </a:lnTo>
                <a:lnTo>
                  <a:pt x="37" y="368"/>
                </a:lnTo>
                <a:lnTo>
                  <a:pt x="37" y="368"/>
                </a:lnTo>
                <a:lnTo>
                  <a:pt x="37" y="372"/>
                </a:lnTo>
                <a:lnTo>
                  <a:pt x="37" y="372"/>
                </a:lnTo>
                <a:lnTo>
                  <a:pt x="35" y="374"/>
                </a:lnTo>
                <a:lnTo>
                  <a:pt x="34" y="372"/>
                </a:lnTo>
                <a:lnTo>
                  <a:pt x="34" y="372"/>
                </a:lnTo>
                <a:lnTo>
                  <a:pt x="30" y="381"/>
                </a:lnTo>
                <a:lnTo>
                  <a:pt x="28" y="389"/>
                </a:lnTo>
                <a:lnTo>
                  <a:pt x="24" y="396"/>
                </a:lnTo>
                <a:lnTo>
                  <a:pt x="21" y="405"/>
                </a:lnTo>
                <a:lnTo>
                  <a:pt x="21" y="405"/>
                </a:lnTo>
                <a:lnTo>
                  <a:pt x="23" y="409"/>
                </a:lnTo>
                <a:lnTo>
                  <a:pt x="21" y="412"/>
                </a:lnTo>
                <a:lnTo>
                  <a:pt x="19" y="422"/>
                </a:lnTo>
                <a:lnTo>
                  <a:pt x="17" y="431"/>
                </a:lnTo>
                <a:lnTo>
                  <a:pt x="17" y="440"/>
                </a:lnTo>
                <a:lnTo>
                  <a:pt x="17" y="440"/>
                </a:lnTo>
                <a:lnTo>
                  <a:pt x="19" y="429"/>
                </a:lnTo>
                <a:lnTo>
                  <a:pt x="23" y="422"/>
                </a:lnTo>
                <a:lnTo>
                  <a:pt x="23" y="422"/>
                </a:lnTo>
                <a:lnTo>
                  <a:pt x="21" y="435"/>
                </a:lnTo>
                <a:lnTo>
                  <a:pt x="19" y="440"/>
                </a:lnTo>
                <a:lnTo>
                  <a:pt x="17" y="442"/>
                </a:lnTo>
                <a:lnTo>
                  <a:pt x="17" y="442"/>
                </a:lnTo>
                <a:lnTo>
                  <a:pt x="17" y="442"/>
                </a:lnTo>
                <a:lnTo>
                  <a:pt x="15" y="447"/>
                </a:lnTo>
                <a:lnTo>
                  <a:pt x="13" y="451"/>
                </a:lnTo>
                <a:lnTo>
                  <a:pt x="13" y="455"/>
                </a:lnTo>
                <a:lnTo>
                  <a:pt x="13" y="458"/>
                </a:lnTo>
                <a:lnTo>
                  <a:pt x="13" y="458"/>
                </a:lnTo>
                <a:lnTo>
                  <a:pt x="11" y="462"/>
                </a:lnTo>
                <a:lnTo>
                  <a:pt x="8" y="468"/>
                </a:lnTo>
                <a:lnTo>
                  <a:pt x="6" y="484"/>
                </a:lnTo>
                <a:lnTo>
                  <a:pt x="6" y="484"/>
                </a:lnTo>
                <a:lnTo>
                  <a:pt x="4" y="490"/>
                </a:lnTo>
                <a:lnTo>
                  <a:pt x="4" y="490"/>
                </a:lnTo>
                <a:lnTo>
                  <a:pt x="2" y="521"/>
                </a:lnTo>
                <a:lnTo>
                  <a:pt x="0" y="536"/>
                </a:lnTo>
                <a:lnTo>
                  <a:pt x="2" y="550"/>
                </a:lnTo>
                <a:lnTo>
                  <a:pt x="2" y="550"/>
                </a:lnTo>
                <a:lnTo>
                  <a:pt x="0" y="550"/>
                </a:lnTo>
                <a:lnTo>
                  <a:pt x="0" y="552"/>
                </a:lnTo>
                <a:lnTo>
                  <a:pt x="0" y="552"/>
                </a:lnTo>
                <a:lnTo>
                  <a:pt x="2" y="554"/>
                </a:lnTo>
                <a:lnTo>
                  <a:pt x="2" y="558"/>
                </a:lnTo>
                <a:lnTo>
                  <a:pt x="2" y="558"/>
                </a:lnTo>
                <a:lnTo>
                  <a:pt x="2" y="558"/>
                </a:lnTo>
                <a:lnTo>
                  <a:pt x="0" y="556"/>
                </a:lnTo>
                <a:lnTo>
                  <a:pt x="0" y="560"/>
                </a:lnTo>
                <a:lnTo>
                  <a:pt x="0" y="560"/>
                </a:lnTo>
                <a:lnTo>
                  <a:pt x="2" y="563"/>
                </a:lnTo>
                <a:lnTo>
                  <a:pt x="0" y="567"/>
                </a:lnTo>
                <a:lnTo>
                  <a:pt x="0" y="567"/>
                </a:lnTo>
                <a:lnTo>
                  <a:pt x="2" y="567"/>
                </a:lnTo>
                <a:lnTo>
                  <a:pt x="2" y="567"/>
                </a:lnTo>
                <a:lnTo>
                  <a:pt x="2" y="567"/>
                </a:lnTo>
                <a:lnTo>
                  <a:pt x="4" y="569"/>
                </a:lnTo>
                <a:lnTo>
                  <a:pt x="4" y="569"/>
                </a:lnTo>
                <a:lnTo>
                  <a:pt x="2" y="573"/>
                </a:lnTo>
                <a:lnTo>
                  <a:pt x="2" y="573"/>
                </a:lnTo>
                <a:lnTo>
                  <a:pt x="0" y="571"/>
                </a:lnTo>
                <a:lnTo>
                  <a:pt x="0" y="571"/>
                </a:lnTo>
                <a:lnTo>
                  <a:pt x="0" y="571"/>
                </a:lnTo>
                <a:lnTo>
                  <a:pt x="0" y="574"/>
                </a:lnTo>
                <a:lnTo>
                  <a:pt x="0" y="576"/>
                </a:lnTo>
                <a:lnTo>
                  <a:pt x="2" y="576"/>
                </a:lnTo>
                <a:lnTo>
                  <a:pt x="2" y="576"/>
                </a:lnTo>
                <a:lnTo>
                  <a:pt x="2" y="578"/>
                </a:lnTo>
                <a:lnTo>
                  <a:pt x="2" y="578"/>
                </a:lnTo>
                <a:lnTo>
                  <a:pt x="2" y="580"/>
                </a:lnTo>
                <a:lnTo>
                  <a:pt x="2" y="580"/>
                </a:lnTo>
                <a:lnTo>
                  <a:pt x="2" y="580"/>
                </a:lnTo>
                <a:lnTo>
                  <a:pt x="2" y="582"/>
                </a:lnTo>
                <a:lnTo>
                  <a:pt x="2" y="582"/>
                </a:lnTo>
                <a:lnTo>
                  <a:pt x="2" y="582"/>
                </a:lnTo>
                <a:lnTo>
                  <a:pt x="2" y="580"/>
                </a:lnTo>
                <a:lnTo>
                  <a:pt x="2" y="576"/>
                </a:lnTo>
                <a:lnTo>
                  <a:pt x="2" y="576"/>
                </a:lnTo>
                <a:lnTo>
                  <a:pt x="2" y="576"/>
                </a:lnTo>
                <a:lnTo>
                  <a:pt x="4" y="576"/>
                </a:lnTo>
                <a:lnTo>
                  <a:pt x="4" y="576"/>
                </a:lnTo>
                <a:lnTo>
                  <a:pt x="4" y="574"/>
                </a:lnTo>
                <a:lnTo>
                  <a:pt x="6" y="576"/>
                </a:lnTo>
                <a:lnTo>
                  <a:pt x="6" y="578"/>
                </a:lnTo>
                <a:lnTo>
                  <a:pt x="6" y="578"/>
                </a:lnTo>
                <a:lnTo>
                  <a:pt x="6" y="578"/>
                </a:lnTo>
                <a:lnTo>
                  <a:pt x="6" y="580"/>
                </a:lnTo>
                <a:lnTo>
                  <a:pt x="6" y="580"/>
                </a:lnTo>
                <a:lnTo>
                  <a:pt x="6" y="580"/>
                </a:lnTo>
                <a:lnTo>
                  <a:pt x="6" y="580"/>
                </a:lnTo>
                <a:lnTo>
                  <a:pt x="6" y="580"/>
                </a:lnTo>
                <a:lnTo>
                  <a:pt x="6" y="582"/>
                </a:lnTo>
                <a:lnTo>
                  <a:pt x="8" y="587"/>
                </a:lnTo>
                <a:lnTo>
                  <a:pt x="8" y="587"/>
                </a:lnTo>
                <a:lnTo>
                  <a:pt x="10" y="600"/>
                </a:lnTo>
                <a:lnTo>
                  <a:pt x="10" y="600"/>
                </a:lnTo>
                <a:lnTo>
                  <a:pt x="13" y="624"/>
                </a:lnTo>
                <a:lnTo>
                  <a:pt x="13" y="624"/>
                </a:lnTo>
                <a:lnTo>
                  <a:pt x="17" y="648"/>
                </a:lnTo>
                <a:lnTo>
                  <a:pt x="21" y="672"/>
                </a:lnTo>
                <a:lnTo>
                  <a:pt x="21" y="672"/>
                </a:lnTo>
                <a:lnTo>
                  <a:pt x="19" y="672"/>
                </a:lnTo>
                <a:lnTo>
                  <a:pt x="19" y="670"/>
                </a:lnTo>
                <a:lnTo>
                  <a:pt x="17" y="668"/>
                </a:lnTo>
                <a:lnTo>
                  <a:pt x="17" y="668"/>
                </a:lnTo>
                <a:lnTo>
                  <a:pt x="17" y="668"/>
                </a:lnTo>
                <a:lnTo>
                  <a:pt x="23" y="683"/>
                </a:lnTo>
                <a:lnTo>
                  <a:pt x="23" y="688"/>
                </a:lnTo>
                <a:lnTo>
                  <a:pt x="23" y="694"/>
                </a:lnTo>
                <a:lnTo>
                  <a:pt x="23" y="694"/>
                </a:lnTo>
                <a:lnTo>
                  <a:pt x="26" y="699"/>
                </a:lnTo>
                <a:lnTo>
                  <a:pt x="28" y="701"/>
                </a:lnTo>
                <a:lnTo>
                  <a:pt x="28" y="701"/>
                </a:lnTo>
                <a:lnTo>
                  <a:pt x="30" y="707"/>
                </a:lnTo>
                <a:lnTo>
                  <a:pt x="32" y="714"/>
                </a:lnTo>
                <a:lnTo>
                  <a:pt x="34" y="722"/>
                </a:lnTo>
                <a:lnTo>
                  <a:pt x="34" y="727"/>
                </a:lnTo>
                <a:lnTo>
                  <a:pt x="34" y="727"/>
                </a:lnTo>
                <a:lnTo>
                  <a:pt x="34" y="727"/>
                </a:lnTo>
                <a:lnTo>
                  <a:pt x="35" y="731"/>
                </a:lnTo>
                <a:lnTo>
                  <a:pt x="35" y="733"/>
                </a:lnTo>
                <a:lnTo>
                  <a:pt x="37" y="734"/>
                </a:lnTo>
                <a:lnTo>
                  <a:pt x="37" y="734"/>
                </a:lnTo>
                <a:lnTo>
                  <a:pt x="37" y="736"/>
                </a:lnTo>
                <a:lnTo>
                  <a:pt x="37" y="738"/>
                </a:lnTo>
                <a:lnTo>
                  <a:pt x="39" y="740"/>
                </a:lnTo>
                <a:lnTo>
                  <a:pt x="39" y="740"/>
                </a:lnTo>
                <a:lnTo>
                  <a:pt x="37" y="742"/>
                </a:lnTo>
                <a:lnTo>
                  <a:pt x="37" y="744"/>
                </a:lnTo>
                <a:lnTo>
                  <a:pt x="39" y="747"/>
                </a:lnTo>
                <a:lnTo>
                  <a:pt x="37" y="749"/>
                </a:lnTo>
                <a:lnTo>
                  <a:pt x="37" y="749"/>
                </a:lnTo>
                <a:lnTo>
                  <a:pt x="41" y="753"/>
                </a:lnTo>
                <a:lnTo>
                  <a:pt x="43" y="760"/>
                </a:lnTo>
                <a:lnTo>
                  <a:pt x="43" y="760"/>
                </a:lnTo>
                <a:lnTo>
                  <a:pt x="43" y="760"/>
                </a:lnTo>
                <a:lnTo>
                  <a:pt x="43" y="760"/>
                </a:lnTo>
                <a:lnTo>
                  <a:pt x="45" y="760"/>
                </a:lnTo>
                <a:lnTo>
                  <a:pt x="45" y="760"/>
                </a:lnTo>
                <a:lnTo>
                  <a:pt x="45" y="760"/>
                </a:lnTo>
                <a:lnTo>
                  <a:pt x="46" y="766"/>
                </a:lnTo>
                <a:lnTo>
                  <a:pt x="48" y="771"/>
                </a:lnTo>
                <a:lnTo>
                  <a:pt x="50" y="777"/>
                </a:lnTo>
                <a:lnTo>
                  <a:pt x="50" y="780"/>
                </a:lnTo>
                <a:lnTo>
                  <a:pt x="50" y="780"/>
                </a:lnTo>
                <a:lnTo>
                  <a:pt x="52" y="786"/>
                </a:lnTo>
                <a:lnTo>
                  <a:pt x="56" y="793"/>
                </a:lnTo>
                <a:lnTo>
                  <a:pt x="57" y="801"/>
                </a:lnTo>
                <a:lnTo>
                  <a:pt x="59" y="806"/>
                </a:lnTo>
                <a:lnTo>
                  <a:pt x="59" y="806"/>
                </a:lnTo>
                <a:lnTo>
                  <a:pt x="61" y="808"/>
                </a:lnTo>
                <a:lnTo>
                  <a:pt x="65" y="814"/>
                </a:lnTo>
                <a:lnTo>
                  <a:pt x="67" y="817"/>
                </a:lnTo>
                <a:lnTo>
                  <a:pt x="67" y="821"/>
                </a:lnTo>
                <a:lnTo>
                  <a:pt x="67" y="821"/>
                </a:lnTo>
                <a:lnTo>
                  <a:pt x="78" y="834"/>
                </a:lnTo>
                <a:lnTo>
                  <a:pt x="78" y="834"/>
                </a:lnTo>
                <a:lnTo>
                  <a:pt x="76" y="832"/>
                </a:lnTo>
                <a:lnTo>
                  <a:pt x="76" y="832"/>
                </a:lnTo>
                <a:lnTo>
                  <a:pt x="83" y="848"/>
                </a:lnTo>
                <a:lnTo>
                  <a:pt x="92" y="863"/>
                </a:lnTo>
                <a:lnTo>
                  <a:pt x="114" y="898"/>
                </a:lnTo>
                <a:lnTo>
                  <a:pt x="114" y="898"/>
                </a:lnTo>
                <a:lnTo>
                  <a:pt x="116" y="898"/>
                </a:lnTo>
                <a:lnTo>
                  <a:pt x="118" y="900"/>
                </a:lnTo>
                <a:lnTo>
                  <a:pt x="118" y="900"/>
                </a:lnTo>
                <a:lnTo>
                  <a:pt x="120" y="904"/>
                </a:lnTo>
                <a:lnTo>
                  <a:pt x="122" y="907"/>
                </a:lnTo>
                <a:lnTo>
                  <a:pt x="129" y="915"/>
                </a:lnTo>
                <a:lnTo>
                  <a:pt x="135" y="922"/>
                </a:lnTo>
                <a:lnTo>
                  <a:pt x="135" y="924"/>
                </a:lnTo>
                <a:lnTo>
                  <a:pt x="135" y="928"/>
                </a:lnTo>
                <a:lnTo>
                  <a:pt x="135" y="928"/>
                </a:lnTo>
                <a:lnTo>
                  <a:pt x="137" y="929"/>
                </a:lnTo>
                <a:lnTo>
                  <a:pt x="137" y="929"/>
                </a:lnTo>
                <a:lnTo>
                  <a:pt x="138" y="928"/>
                </a:lnTo>
                <a:lnTo>
                  <a:pt x="140" y="929"/>
                </a:lnTo>
                <a:lnTo>
                  <a:pt x="140" y="929"/>
                </a:lnTo>
                <a:lnTo>
                  <a:pt x="153" y="944"/>
                </a:lnTo>
                <a:lnTo>
                  <a:pt x="159" y="951"/>
                </a:lnTo>
                <a:lnTo>
                  <a:pt x="162" y="957"/>
                </a:lnTo>
                <a:lnTo>
                  <a:pt x="162" y="957"/>
                </a:lnTo>
                <a:lnTo>
                  <a:pt x="172" y="964"/>
                </a:lnTo>
                <a:lnTo>
                  <a:pt x="181" y="972"/>
                </a:lnTo>
                <a:lnTo>
                  <a:pt x="181" y="972"/>
                </a:lnTo>
                <a:lnTo>
                  <a:pt x="179" y="972"/>
                </a:lnTo>
                <a:lnTo>
                  <a:pt x="179" y="972"/>
                </a:lnTo>
                <a:lnTo>
                  <a:pt x="177" y="970"/>
                </a:lnTo>
                <a:lnTo>
                  <a:pt x="177" y="970"/>
                </a:lnTo>
                <a:lnTo>
                  <a:pt x="188" y="981"/>
                </a:lnTo>
                <a:lnTo>
                  <a:pt x="194" y="986"/>
                </a:lnTo>
                <a:lnTo>
                  <a:pt x="197" y="992"/>
                </a:lnTo>
                <a:lnTo>
                  <a:pt x="197" y="992"/>
                </a:lnTo>
                <a:lnTo>
                  <a:pt x="199" y="992"/>
                </a:lnTo>
                <a:lnTo>
                  <a:pt x="201" y="994"/>
                </a:lnTo>
                <a:lnTo>
                  <a:pt x="205" y="994"/>
                </a:lnTo>
                <a:lnTo>
                  <a:pt x="206" y="994"/>
                </a:lnTo>
                <a:lnTo>
                  <a:pt x="206" y="994"/>
                </a:lnTo>
                <a:lnTo>
                  <a:pt x="197" y="986"/>
                </a:lnTo>
                <a:lnTo>
                  <a:pt x="195" y="981"/>
                </a:lnTo>
                <a:lnTo>
                  <a:pt x="194" y="977"/>
                </a:lnTo>
                <a:lnTo>
                  <a:pt x="194" y="977"/>
                </a:lnTo>
                <a:lnTo>
                  <a:pt x="197" y="981"/>
                </a:lnTo>
                <a:lnTo>
                  <a:pt x="199" y="983"/>
                </a:lnTo>
                <a:lnTo>
                  <a:pt x="199" y="985"/>
                </a:lnTo>
                <a:lnTo>
                  <a:pt x="201" y="986"/>
                </a:lnTo>
                <a:lnTo>
                  <a:pt x="201" y="986"/>
                </a:lnTo>
                <a:lnTo>
                  <a:pt x="195" y="977"/>
                </a:lnTo>
                <a:lnTo>
                  <a:pt x="190" y="972"/>
                </a:lnTo>
                <a:lnTo>
                  <a:pt x="183" y="968"/>
                </a:lnTo>
                <a:lnTo>
                  <a:pt x="175" y="961"/>
                </a:lnTo>
                <a:lnTo>
                  <a:pt x="175" y="961"/>
                </a:lnTo>
                <a:lnTo>
                  <a:pt x="177" y="959"/>
                </a:lnTo>
                <a:lnTo>
                  <a:pt x="177" y="959"/>
                </a:lnTo>
                <a:lnTo>
                  <a:pt x="172" y="953"/>
                </a:lnTo>
                <a:lnTo>
                  <a:pt x="166" y="948"/>
                </a:lnTo>
                <a:lnTo>
                  <a:pt x="166" y="948"/>
                </a:lnTo>
                <a:lnTo>
                  <a:pt x="153" y="933"/>
                </a:lnTo>
                <a:lnTo>
                  <a:pt x="138" y="917"/>
                </a:lnTo>
                <a:lnTo>
                  <a:pt x="126" y="900"/>
                </a:lnTo>
                <a:lnTo>
                  <a:pt x="120" y="893"/>
                </a:lnTo>
                <a:lnTo>
                  <a:pt x="116" y="883"/>
                </a:lnTo>
                <a:lnTo>
                  <a:pt x="116" y="883"/>
                </a:lnTo>
                <a:lnTo>
                  <a:pt x="111" y="878"/>
                </a:lnTo>
                <a:lnTo>
                  <a:pt x="105" y="871"/>
                </a:lnTo>
                <a:lnTo>
                  <a:pt x="96" y="856"/>
                </a:lnTo>
                <a:lnTo>
                  <a:pt x="96" y="856"/>
                </a:lnTo>
                <a:lnTo>
                  <a:pt x="98" y="858"/>
                </a:lnTo>
                <a:lnTo>
                  <a:pt x="102" y="861"/>
                </a:lnTo>
                <a:lnTo>
                  <a:pt x="105" y="867"/>
                </a:lnTo>
                <a:lnTo>
                  <a:pt x="107" y="869"/>
                </a:lnTo>
                <a:lnTo>
                  <a:pt x="107" y="869"/>
                </a:lnTo>
                <a:lnTo>
                  <a:pt x="98" y="852"/>
                </a:lnTo>
                <a:lnTo>
                  <a:pt x="94" y="845"/>
                </a:lnTo>
                <a:lnTo>
                  <a:pt x="94" y="841"/>
                </a:lnTo>
                <a:lnTo>
                  <a:pt x="94" y="841"/>
                </a:lnTo>
                <a:lnTo>
                  <a:pt x="94" y="841"/>
                </a:lnTo>
                <a:lnTo>
                  <a:pt x="92" y="843"/>
                </a:lnTo>
                <a:lnTo>
                  <a:pt x="91" y="843"/>
                </a:lnTo>
                <a:lnTo>
                  <a:pt x="91" y="841"/>
                </a:lnTo>
                <a:lnTo>
                  <a:pt x="91" y="841"/>
                </a:lnTo>
                <a:lnTo>
                  <a:pt x="89" y="837"/>
                </a:lnTo>
                <a:lnTo>
                  <a:pt x="89" y="836"/>
                </a:lnTo>
                <a:lnTo>
                  <a:pt x="89" y="836"/>
                </a:lnTo>
                <a:lnTo>
                  <a:pt x="85" y="832"/>
                </a:lnTo>
                <a:lnTo>
                  <a:pt x="80" y="823"/>
                </a:lnTo>
                <a:lnTo>
                  <a:pt x="72" y="806"/>
                </a:lnTo>
                <a:lnTo>
                  <a:pt x="72" y="806"/>
                </a:lnTo>
                <a:lnTo>
                  <a:pt x="72" y="808"/>
                </a:lnTo>
                <a:lnTo>
                  <a:pt x="72" y="808"/>
                </a:lnTo>
                <a:lnTo>
                  <a:pt x="68" y="802"/>
                </a:lnTo>
                <a:lnTo>
                  <a:pt x="67" y="797"/>
                </a:lnTo>
                <a:lnTo>
                  <a:pt x="65" y="793"/>
                </a:lnTo>
                <a:lnTo>
                  <a:pt x="65" y="793"/>
                </a:lnTo>
                <a:lnTo>
                  <a:pt x="67" y="797"/>
                </a:lnTo>
                <a:lnTo>
                  <a:pt x="68" y="799"/>
                </a:lnTo>
                <a:lnTo>
                  <a:pt x="68" y="799"/>
                </a:lnTo>
                <a:lnTo>
                  <a:pt x="68" y="795"/>
                </a:lnTo>
                <a:lnTo>
                  <a:pt x="67" y="793"/>
                </a:lnTo>
                <a:lnTo>
                  <a:pt x="65" y="791"/>
                </a:lnTo>
                <a:lnTo>
                  <a:pt x="63" y="790"/>
                </a:lnTo>
                <a:lnTo>
                  <a:pt x="63" y="790"/>
                </a:lnTo>
                <a:lnTo>
                  <a:pt x="63" y="790"/>
                </a:lnTo>
                <a:lnTo>
                  <a:pt x="65" y="790"/>
                </a:lnTo>
                <a:lnTo>
                  <a:pt x="67" y="791"/>
                </a:lnTo>
                <a:lnTo>
                  <a:pt x="67" y="791"/>
                </a:lnTo>
                <a:lnTo>
                  <a:pt x="57" y="771"/>
                </a:lnTo>
                <a:lnTo>
                  <a:pt x="50" y="753"/>
                </a:lnTo>
                <a:lnTo>
                  <a:pt x="50" y="753"/>
                </a:lnTo>
                <a:lnTo>
                  <a:pt x="50" y="753"/>
                </a:lnTo>
                <a:lnTo>
                  <a:pt x="50" y="755"/>
                </a:lnTo>
                <a:lnTo>
                  <a:pt x="50" y="756"/>
                </a:lnTo>
                <a:lnTo>
                  <a:pt x="48" y="756"/>
                </a:lnTo>
                <a:lnTo>
                  <a:pt x="48" y="756"/>
                </a:lnTo>
                <a:lnTo>
                  <a:pt x="48" y="753"/>
                </a:lnTo>
                <a:lnTo>
                  <a:pt x="48" y="749"/>
                </a:lnTo>
                <a:lnTo>
                  <a:pt x="48" y="749"/>
                </a:lnTo>
                <a:lnTo>
                  <a:pt x="50" y="751"/>
                </a:lnTo>
                <a:lnTo>
                  <a:pt x="50" y="751"/>
                </a:lnTo>
                <a:lnTo>
                  <a:pt x="41" y="722"/>
                </a:lnTo>
                <a:lnTo>
                  <a:pt x="37" y="705"/>
                </a:lnTo>
                <a:lnTo>
                  <a:pt x="34" y="687"/>
                </a:lnTo>
                <a:lnTo>
                  <a:pt x="34" y="687"/>
                </a:lnTo>
                <a:lnTo>
                  <a:pt x="34" y="681"/>
                </a:lnTo>
                <a:lnTo>
                  <a:pt x="32" y="674"/>
                </a:lnTo>
                <a:lnTo>
                  <a:pt x="28" y="659"/>
                </a:lnTo>
                <a:lnTo>
                  <a:pt x="28" y="659"/>
                </a:lnTo>
                <a:lnTo>
                  <a:pt x="26" y="642"/>
                </a:lnTo>
                <a:lnTo>
                  <a:pt x="23" y="620"/>
                </a:lnTo>
                <a:lnTo>
                  <a:pt x="23" y="620"/>
                </a:lnTo>
                <a:lnTo>
                  <a:pt x="21" y="587"/>
                </a:lnTo>
                <a:lnTo>
                  <a:pt x="21" y="580"/>
                </a:lnTo>
                <a:lnTo>
                  <a:pt x="21" y="574"/>
                </a:lnTo>
                <a:lnTo>
                  <a:pt x="21" y="573"/>
                </a:lnTo>
                <a:lnTo>
                  <a:pt x="21" y="573"/>
                </a:lnTo>
                <a:lnTo>
                  <a:pt x="19" y="567"/>
                </a:lnTo>
                <a:lnTo>
                  <a:pt x="19" y="567"/>
                </a:lnTo>
                <a:lnTo>
                  <a:pt x="19" y="560"/>
                </a:lnTo>
                <a:lnTo>
                  <a:pt x="19" y="560"/>
                </a:lnTo>
                <a:lnTo>
                  <a:pt x="21" y="558"/>
                </a:lnTo>
                <a:lnTo>
                  <a:pt x="21" y="556"/>
                </a:lnTo>
                <a:lnTo>
                  <a:pt x="21" y="556"/>
                </a:lnTo>
                <a:lnTo>
                  <a:pt x="19" y="556"/>
                </a:lnTo>
                <a:lnTo>
                  <a:pt x="19" y="554"/>
                </a:lnTo>
                <a:lnTo>
                  <a:pt x="19" y="554"/>
                </a:lnTo>
                <a:lnTo>
                  <a:pt x="21" y="545"/>
                </a:lnTo>
                <a:lnTo>
                  <a:pt x="23" y="541"/>
                </a:lnTo>
                <a:lnTo>
                  <a:pt x="23" y="541"/>
                </a:lnTo>
                <a:lnTo>
                  <a:pt x="21" y="534"/>
                </a:lnTo>
                <a:lnTo>
                  <a:pt x="21" y="534"/>
                </a:lnTo>
                <a:lnTo>
                  <a:pt x="21" y="539"/>
                </a:lnTo>
                <a:lnTo>
                  <a:pt x="21" y="541"/>
                </a:lnTo>
                <a:lnTo>
                  <a:pt x="19" y="543"/>
                </a:lnTo>
                <a:lnTo>
                  <a:pt x="19" y="543"/>
                </a:lnTo>
                <a:lnTo>
                  <a:pt x="19" y="539"/>
                </a:lnTo>
                <a:lnTo>
                  <a:pt x="19" y="536"/>
                </a:lnTo>
                <a:lnTo>
                  <a:pt x="19" y="536"/>
                </a:lnTo>
                <a:lnTo>
                  <a:pt x="21" y="532"/>
                </a:lnTo>
                <a:lnTo>
                  <a:pt x="23" y="525"/>
                </a:lnTo>
                <a:lnTo>
                  <a:pt x="23" y="525"/>
                </a:lnTo>
                <a:lnTo>
                  <a:pt x="23" y="528"/>
                </a:lnTo>
                <a:lnTo>
                  <a:pt x="23" y="530"/>
                </a:lnTo>
                <a:lnTo>
                  <a:pt x="23" y="530"/>
                </a:lnTo>
                <a:lnTo>
                  <a:pt x="23" y="525"/>
                </a:lnTo>
                <a:lnTo>
                  <a:pt x="24" y="519"/>
                </a:lnTo>
                <a:lnTo>
                  <a:pt x="24" y="514"/>
                </a:lnTo>
                <a:lnTo>
                  <a:pt x="24" y="508"/>
                </a:lnTo>
                <a:lnTo>
                  <a:pt x="24" y="508"/>
                </a:lnTo>
                <a:lnTo>
                  <a:pt x="23" y="515"/>
                </a:lnTo>
                <a:lnTo>
                  <a:pt x="21" y="523"/>
                </a:lnTo>
                <a:lnTo>
                  <a:pt x="21" y="523"/>
                </a:lnTo>
                <a:lnTo>
                  <a:pt x="21" y="508"/>
                </a:lnTo>
                <a:lnTo>
                  <a:pt x="21" y="508"/>
                </a:lnTo>
                <a:lnTo>
                  <a:pt x="23" y="508"/>
                </a:lnTo>
                <a:lnTo>
                  <a:pt x="23" y="508"/>
                </a:lnTo>
                <a:lnTo>
                  <a:pt x="23" y="510"/>
                </a:lnTo>
                <a:lnTo>
                  <a:pt x="24" y="508"/>
                </a:lnTo>
                <a:lnTo>
                  <a:pt x="24" y="508"/>
                </a:lnTo>
                <a:lnTo>
                  <a:pt x="24" y="503"/>
                </a:lnTo>
                <a:lnTo>
                  <a:pt x="26" y="495"/>
                </a:lnTo>
                <a:lnTo>
                  <a:pt x="28" y="490"/>
                </a:lnTo>
                <a:lnTo>
                  <a:pt x="28" y="482"/>
                </a:lnTo>
                <a:lnTo>
                  <a:pt x="28" y="482"/>
                </a:lnTo>
                <a:lnTo>
                  <a:pt x="28" y="486"/>
                </a:lnTo>
                <a:lnTo>
                  <a:pt x="26" y="488"/>
                </a:lnTo>
                <a:lnTo>
                  <a:pt x="26" y="486"/>
                </a:lnTo>
                <a:lnTo>
                  <a:pt x="26" y="486"/>
                </a:lnTo>
                <a:lnTo>
                  <a:pt x="28" y="482"/>
                </a:lnTo>
                <a:lnTo>
                  <a:pt x="30" y="479"/>
                </a:lnTo>
                <a:lnTo>
                  <a:pt x="30" y="479"/>
                </a:lnTo>
                <a:lnTo>
                  <a:pt x="28" y="475"/>
                </a:lnTo>
                <a:lnTo>
                  <a:pt x="30" y="469"/>
                </a:lnTo>
                <a:lnTo>
                  <a:pt x="30" y="462"/>
                </a:lnTo>
                <a:lnTo>
                  <a:pt x="32" y="457"/>
                </a:lnTo>
                <a:lnTo>
                  <a:pt x="32" y="457"/>
                </a:lnTo>
                <a:lnTo>
                  <a:pt x="34" y="455"/>
                </a:lnTo>
                <a:lnTo>
                  <a:pt x="34" y="453"/>
                </a:lnTo>
                <a:lnTo>
                  <a:pt x="34" y="453"/>
                </a:lnTo>
                <a:lnTo>
                  <a:pt x="34" y="449"/>
                </a:lnTo>
                <a:lnTo>
                  <a:pt x="34" y="446"/>
                </a:lnTo>
                <a:lnTo>
                  <a:pt x="35" y="436"/>
                </a:lnTo>
                <a:lnTo>
                  <a:pt x="35" y="436"/>
                </a:lnTo>
                <a:lnTo>
                  <a:pt x="37" y="436"/>
                </a:lnTo>
                <a:lnTo>
                  <a:pt x="37" y="438"/>
                </a:lnTo>
                <a:lnTo>
                  <a:pt x="35" y="444"/>
                </a:lnTo>
                <a:lnTo>
                  <a:pt x="35" y="444"/>
                </a:lnTo>
                <a:lnTo>
                  <a:pt x="39" y="427"/>
                </a:lnTo>
                <a:lnTo>
                  <a:pt x="39" y="418"/>
                </a:lnTo>
                <a:lnTo>
                  <a:pt x="39" y="418"/>
                </a:lnTo>
                <a:lnTo>
                  <a:pt x="41" y="416"/>
                </a:lnTo>
                <a:lnTo>
                  <a:pt x="43" y="414"/>
                </a:lnTo>
                <a:lnTo>
                  <a:pt x="43" y="414"/>
                </a:lnTo>
                <a:lnTo>
                  <a:pt x="41" y="414"/>
                </a:lnTo>
                <a:lnTo>
                  <a:pt x="41" y="411"/>
                </a:lnTo>
                <a:lnTo>
                  <a:pt x="43" y="400"/>
                </a:lnTo>
                <a:lnTo>
                  <a:pt x="43" y="400"/>
                </a:lnTo>
                <a:lnTo>
                  <a:pt x="45" y="400"/>
                </a:lnTo>
                <a:lnTo>
                  <a:pt x="46" y="401"/>
                </a:lnTo>
                <a:lnTo>
                  <a:pt x="46" y="401"/>
                </a:lnTo>
                <a:lnTo>
                  <a:pt x="45" y="405"/>
                </a:lnTo>
                <a:lnTo>
                  <a:pt x="45" y="409"/>
                </a:lnTo>
                <a:lnTo>
                  <a:pt x="45" y="409"/>
                </a:lnTo>
                <a:lnTo>
                  <a:pt x="45" y="409"/>
                </a:lnTo>
                <a:lnTo>
                  <a:pt x="46" y="411"/>
                </a:lnTo>
                <a:lnTo>
                  <a:pt x="46" y="414"/>
                </a:lnTo>
                <a:lnTo>
                  <a:pt x="46" y="414"/>
                </a:lnTo>
                <a:lnTo>
                  <a:pt x="45" y="416"/>
                </a:lnTo>
                <a:lnTo>
                  <a:pt x="45" y="416"/>
                </a:lnTo>
                <a:lnTo>
                  <a:pt x="45" y="416"/>
                </a:lnTo>
                <a:lnTo>
                  <a:pt x="41" y="431"/>
                </a:lnTo>
                <a:lnTo>
                  <a:pt x="37" y="447"/>
                </a:lnTo>
                <a:lnTo>
                  <a:pt x="37" y="447"/>
                </a:lnTo>
                <a:lnTo>
                  <a:pt x="37" y="446"/>
                </a:lnTo>
                <a:lnTo>
                  <a:pt x="35" y="447"/>
                </a:lnTo>
                <a:lnTo>
                  <a:pt x="35" y="447"/>
                </a:lnTo>
                <a:lnTo>
                  <a:pt x="37" y="447"/>
                </a:lnTo>
                <a:lnTo>
                  <a:pt x="35" y="449"/>
                </a:lnTo>
                <a:lnTo>
                  <a:pt x="35" y="451"/>
                </a:lnTo>
                <a:lnTo>
                  <a:pt x="35" y="451"/>
                </a:lnTo>
                <a:lnTo>
                  <a:pt x="35" y="451"/>
                </a:lnTo>
                <a:lnTo>
                  <a:pt x="37" y="451"/>
                </a:lnTo>
                <a:lnTo>
                  <a:pt x="37" y="453"/>
                </a:lnTo>
                <a:lnTo>
                  <a:pt x="39" y="457"/>
                </a:lnTo>
                <a:lnTo>
                  <a:pt x="39" y="457"/>
                </a:lnTo>
                <a:lnTo>
                  <a:pt x="37" y="457"/>
                </a:lnTo>
                <a:lnTo>
                  <a:pt x="35" y="458"/>
                </a:lnTo>
                <a:lnTo>
                  <a:pt x="35" y="458"/>
                </a:lnTo>
                <a:lnTo>
                  <a:pt x="37" y="462"/>
                </a:lnTo>
                <a:lnTo>
                  <a:pt x="37" y="466"/>
                </a:lnTo>
                <a:lnTo>
                  <a:pt x="35" y="469"/>
                </a:lnTo>
                <a:lnTo>
                  <a:pt x="35" y="471"/>
                </a:lnTo>
                <a:lnTo>
                  <a:pt x="35" y="471"/>
                </a:lnTo>
                <a:lnTo>
                  <a:pt x="34" y="473"/>
                </a:lnTo>
                <a:lnTo>
                  <a:pt x="34" y="471"/>
                </a:lnTo>
                <a:lnTo>
                  <a:pt x="34" y="471"/>
                </a:lnTo>
                <a:lnTo>
                  <a:pt x="34" y="475"/>
                </a:lnTo>
                <a:lnTo>
                  <a:pt x="35" y="475"/>
                </a:lnTo>
                <a:lnTo>
                  <a:pt x="32" y="497"/>
                </a:lnTo>
                <a:lnTo>
                  <a:pt x="32" y="497"/>
                </a:lnTo>
                <a:lnTo>
                  <a:pt x="34" y="499"/>
                </a:lnTo>
                <a:lnTo>
                  <a:pt x="34" y="497"/>
                </a:lnTo>
                <a:lnTo>
                  <a:pt x="35" y="497"/>
                </a:lnTo>
                <a:lnTo>
                  <a:pt x="35" y="501"/>
                </a:lnTo>
                <a:lnTo>
                  <a:pt x="35" y="501"/>
                </a:lnTo>
                <a:lnTo>
                  <a:pt x="34" y="501"/>
                </a:lnTo>
                <a:lnTo>
                  <a:pt x="34" y="503"/>
                </a:lnTo>
                <a:lnTo>
                  <a:pt x="34" y="508"/>
                </a:lnTo>
                <a:lnTo>
                  <a:pt x="32" y="514"/>
                </a:lnTo>
                <a:lnTo>
                  <a:pt x="32" y="515"/>
                </a:lnTo>
                <a:lnTo>
                  <a:pt x="30" y="515"/>
                </a:lnTo>
                <a:lnTo>
                  <a:pt x="30" y="515"/>
                </a:lnTo>
                <a:lnTo>
                  <a:pt x="28" y="532"/>
                </a:lnTo>
                <a:lnTo>
                  <a:pt x="28" y="538"/>
                </a:lnTo>
                <a:lnTo>
                  <a:pt x="30" y="545"/>
                </a:lnTo>
                <a:lnTo>
                  <a:pt x="30" y="545"/>
                </a:lnTo>
                <a:lnTo>
                  <a:pt x="28" y="549"/>
                </a:lnTo>
                <a:lnTo>
                  <a:pt x="28" y="554"/>
                </a:lnTo>
                <a:lnTo>
                  <a:pt x="28" y="554"/>
                </a:lnTo>
                <a:lnTo>
                  <a:pt x="28" y="550"/>
                </a:lnTo>
                <a:lnTo>
                  <a:pt x="30" y="550"/>
                </a:lnTo>
                <a:lnTo>
                  <a:pt x="30" y="552"/>
                </a:lnTo>
                <a:lnTo>
                  <a:pt x="30" y="552"/>
                </a:lnTo>
                <a:lnTo>
                  <a:pt x="28" y="560"/>
                </a:lnTo>
                <a:lnTo>
                  <a:pt x="28" y="565"/>
                </a:lnTo>
                <a:lnTo>
                  <a:pt x="28" y="569"/>
                </a:lnTo>
                <a:lnTo>
                  <a:pt x="28" y="574"/>
                </a:lnTo>
                <a:lnTo>
                  <a:pt x="28" y="576"/>
                </a:lnTo>
                <a:lnTo>
                  <a:pt x="28" y="580"/>
                </a:lnTo>
                <a:lnTo>
                  <a:pt x="28" y="585"/>
                </a:lnTo>
                <a:lnTo>
                  <a:pt x="28" y="585"/>
                </a:lnTo>
                <a:lnTo>
                  <a:pt x="28" y="619"/>
                </a:lnTo>
                <a:lnTo>
                  <a:pt x="28" y="619"/>
                </a:lnTo>
                <a:lnTo>
                  <a:pt x="30" y="617"/>
                </a:lnTo>
                <a:lnTo>
                  <a:pt x="30" y="622"/>
                </a:lnTo>
                <a:lnTo>
                  <a:pt x="30" y="622"/>
                </a:lnTo>
                <a:lnTo>
                  <a:pt x="28" y="620"/>
                </a:lnTo>
                <a:lnTo>
                  <a:pt x="28" y="620"/>
                </a:lnTo>
                <a:lnTo>
                  <a:pt x="28" y="624"/>
                </a:lnTo>
                <a:lnTo>
                  <a:pt x="28" y="628"/>
                </a:lnTo>
                <a:lnTo>
                  <a:pt x="28" y="631"/>
                </a:lnTo>
                <a:lnTo>
                  <a:pt x="28" y="635"/>
                </a:lnTo>
                <a:lnTo>
                  <a:pt x="28" y="635"/>
                </a:lnTo>
                <a:lnTo>
                  <a:pt x="28" y="633"/>
                </a:lnTo>
                <a:lnTo>
                  <a:pt x="28" y="635"/>
                </a:lnTo>
                <a:lnTo>
                  <a:pt x="28" y="639"/>
                </a:lnTo>
                <a:lnTo>
                  <a:pt x="28" y="639"/>
                </a:lnTo>
                <a:lnTo>
                  <a:pt x="30" y="639"/>
                </a:lnTo>
                <a:lnTo>
                  <a:pt x="32" y="641"/>
                </a:lnTo>
                <a:lnTo>
                  <a:pt x="32" y="641"/>
                </a:lnTo>
                <a:lnTo>
                  <a:pt x="30" y="639"/>
                </a:lnTo>
                <a:lnTo>
                  <a:pt x="32" y="637"/>
                </a:lnTo>
                <a:lnTo>
                  <a:pt x="32" y="637"/>
                </a:lnTo>
                <a:lnTo>
                  <a:pt x="34" y="646"/>
                </a:lnTo>
                <a:lnTo>
                  <a:pt x="34" y="655"/>
                </a:lnTo>
                <a:lnTo>
                  <a:pt x="37" y="676"/>
                </a:lnTo>
                <a:lnTo>
                  <a:pt x="37" y="676"/>
                </a:lnTo>
                <a:lnTo>
                  <a:pt x="37" y="677"/>
                </a:lnTo>
                <a:lnTo>
                  <a:pt x="37" y="676"/>
                </a:lnTo>
                <a:lnTo>
                  <a:pt x="39" y="674"/>
                </a:lnTo>
                <a:lnTo>
                  <a:pt x="39" y="676"/>
                </a:lnTo>
                <a:lnTo>
                  <a:pt x="39" y="676"/>
                </a:lnTo>
                <a:lnTo>
                  <a:pt x="39" y="679"/>
                </a:lnTo>
                <a:lnTo>
                  <a:pt x="41" y="683"/>
                </a:lnTo>
                <a:lnTo>
                  <a:pt x="43" y="685"/>
                </a:lnTo>
                <a:lnTo>
                  <a:pt x="43" y="687"/>
                </a:lnTo>
                <a:lnTo>
                  <a:pt x="43" y="687"/>
                </a:lnTo>
                <a:lnTo>
                  <a:pt x="39" y="681"/>
                </a:lnTo>
                <a:lnTo>
                  <a:pt x="37" y="679"/>
                </a:lnTo>
                <a:lnTo>
                  <a:pt x="37" y="681"/>
                </a:lnTo>
                <a:lnTo>
                  <a:pt x="37" y="681"/>
                </a:lnTo>
                <a:lnTo>
                  <a:pt x="41" y="688"/>
                </a:lnTo>
                <a:lnTo>
                  <a:pt x="43" y="692"/>
                </a:lnTo>
                <a:lnTo>
                  <a:pt x="43" y="698"/>
                </a:lnTo>
                <a:lnTo>
                  <a:pt x="43" y="698"/>
                </a:lnTo>
                <a:lnTo>
                  <a:pt x="46" y="698"/>
                </a:lnTo>
                <a:lnTo>
                  <a:pt x="48" y="699"/>
                </a:lnTo>
                <a:lnTo>
                  <a:pt x="50" y="705"/>
                </a:lnTo>
                <a:lnTo>
                  <a:pt x="52" y="712"/>
                </a:lnTo>
                <a:lnTo>
                  <a:pt x="56" y="718"/>
                </a:lnTo>
                <a:lnTo>
                  <a:pt x="56" y="718"/>
                </a:lnTo>
                <a:lnTo>
                  <a:pt x="56" y="727"/>
                </a:lnTo>
                <a:lnTo>
                  <a:pt x="57" y="731"/>
                </a:lnTo>
                <a:lnTo>
                  <a:pt x="59" y="736"/>
                </a:lnTo>
                <a:lnTo>
                  <a:pt x="59" y="736"/>
                </a:lnTo>
                <a:lnTo>
                  <a:pt x="57" y="722"/>
                </a:lnTo>
                <a:lnTo>
                  <a:pt x="57" y="718"/>
                </a:lnTo>
                <a:lnTo>
                  <a:pt x="59" y="712"/>
                </a:lnTo>
                <a:lnTo>
                  <a:pt x="59" y="712"/>
                </a:lnTo>
                <a:lnTo>
                  <a:pt x="59" y="716"/>
                </a:lnTo>
                <a:lnTo>
                  <a:pt x="61" y="716"/>
                </a:lnTo>
                <a:lnTo>
                  <a:pt x="61" y="716"/>
                </a:lnTo>
                <a:lnTo>
                  <a:pt x="59" y="712"/>
                </a:lnTo>
                <a:lnTo>
                  <a:pt x="57" y="710"/>
                </a:lnTo>
                <a:lnTo>
                  <a:pt x="57" y="710"/>
                </a:lnTo>
                <a:lnTo>
                  <a:pt x="56" y="705"/>
                </a:lnTo>
                <a:lnTo>
                  <a:pt x="56" y="705"/>
                </a:lnTo>
                <a:lnTo>
                  <a:pt x="56" y="707"/>
                </a:lnTo>
                <a:lnTo>
                  <a:pt x="56" y="710"/>
                </a:lnTo>
                <a:lnTo>
                  <a:pt x="56" y="712"/>
                </a:lnTo>
                <a:lnTo>
                  <a:pt x="54" y="714"/>
                </a:lnTo>
                <a:lnTo>
                  <a:pt x="54" y="714"/>
                </a:lnTo>
                <a:lnTo>
                  <a:pt x="50" y="699"/>
                </a:lnTo>
                <a:lnTo>
                  <a:pt x="48" y="687"/>
                </a:lnTo>
                <a:lnTo>
                  <a:pt x="48" y="687"/>
                </a:lnTo>
                <a:lnTo>
                  <a:pt x="50" y="688"/>
                </a:lnTo>
                <a:lnTo>
                  <a:pt x="50" y="690"/>
                </a:lnTo>
                <a:lnTo>
                  <a:pt x="52" y="690"/>
                </a:lnTo>
                <a:lnTo>
                  <a:pt x="52" y="692"/>
                </a:lnTo>
                <a:lnTo>
                  <a:pt x="52" y="692"/>
                </a:lnTo>
                <a:lnTo>
                  <a:pt x="52" y="696"/>
                </a:lnTo>
                <a:lnTo>
                  <a:pt x="52" y="699"/>
                </a:lnTo>
                <a:lnTo>
                  <a:pt x="52" y="699"/>
                </a:lnTo>
                <a:lnTo>
                  <a:pt x="56" y="703"/>
                </a:lnTo>
                <a:lnTo>
                  <a:pt x="59" y="709"/>
                </a:lnTo>
                <a:lnTo>
                  <a:pt x="61" y="716"/>
                </a:lnTo>
                <a:lnTo>
                  <a:pt x="61" y="723"/>
                </a:lnTo>
                <a:lnTo>
                  <a:pt x="61" y="723"/>
                </a:lnTo>
                <a:lnTo>
                  <a:pt x="65" y="727"/>
                </a:lnTo>
                <a:lnTo>
                  <a:pt x="65" y="731"/>
                </a:lnTo>
                <a:lnTo>
                  <a:pt x="65" y="736"/>
                </a:lnTo>
                <a:lnTo>
                  <a:pt x="65" y="736"/>
                </a:lnTo>
                <a:lnTo>
                  <a:pt x="67" y="734"/>
                </a:lnTo>
                <a:lnTo>
                  <a:pt x="67" y="734"/>
                </a:lnTo>
                <a:lnTo>
                  <a:pt x="68" y="738"/>
                </a:lnTo>
                <a:lnTo>
                  <a:pt x="68" y="738"/>
                </a:lnTo>
                <a:lnTo>
                  <a:pt x="68" y="740"/>
                </a:lnTo>
                <a:lnTo>
                  <a:pt x="68" y="744"/>
                </a:lnTo>
                <a:lnTo>
                  <a:pt x="70" y="745"/>
                </a:lnTo>
                <a:lnTo>
                  <a:pt x="72" y="744"/>
                </a:lnTo>
                <a:lnTo>
                  <a:pt x="72" y="744"/>
                </a:lnTo>
                <a:lnTo>
                  <a:pt x="72" y="749"/>
                </a:lnTo>
                <a:lnTo>
                  <a:pt x="70" y="751"/>
                </a:lnTo>
                <a:lnTo>
                  <a:pt x="70" y="751"/>
                </a:lnTo>
                <a:lnTo>
                  <a:pt x="80" y="760"/>
                </a:lnTo>
                <a:lnTo>
                  <a:pt x="80" y="760"/>
                </a:lnTo>
                <a:lnTo>
                  <a:pt x="78" y="760"/>
                </a:lnTo>
                <a:lnTo>
                  <a:pt x="78" y="762"/>
                </a:lnTo>
                <a:lnTo>
                  <a:pt x="78" y="762"/>
                </a:lnTo>
                <a:lnTo>
                  <a:pt x="80" y="764"/>
                </a:lnTo>
                <a:lnTo>
                  <a:pt x="80" y="764"/>
                </a:lnTo>
                <a:lnTo>
                  <a:pt x="80" y="764"/>
                </a:lnTo>
                <a:lnTo>
                  <a:pt x="80" y="766"/>
                </a:lnTo>
                <a:lnTo>
                  <a:pt x="80" y="766"/>
                </a:lnTo>
                <a:lnTo>
                  <a:pt x="83" y="769"/>
                </a:lnTo>
                <a:lnTo>
                  <a:pt x="83" y="775"/>
                </a:lnTo>
                <a:lnTo>
                  <a:pt x="85" y="780"/>
                </a:lnTo>
                <a:lnTo>
                  <a:pt x="87" y="782"/>
                </a:lnTo>
                <a:lnTo>
                  <a:pt x="87" y="782"/>
                </a:lnTo>
                <a:lnTo>
                  <a:pt x="85" y="780"/>
                </a:lnTo>
                <a:lnTo>
                  <a:pt x="87" y="780"/>
                </a:lnTo>
                <a:lnTo>
                  <a:pt x="87" y="780"/>
                </a:lnTo>
                <a:lnTo>
                  <a:pt x="89" y="788"/>
                </a:lnTo>
                <a:lnTo>
                  <a:pt x="91" y="793"/>
                </a:lnTo>
                <a:lnTo>
                  <a:pt x="91" y="793"/>
                </a:lnTo>
                <a:lnTo>
                  <a:pt x="91" y="795"/>
                </a:lnTo>
                <a:lnTo>
                  <a:pt x="92" y="797"/>
                </a:lnTo>
                <a:lnTo>
                  <a:pt x="92" y="801"/>
                </a:lnTo>
                <a:lnTo>
                  <a:pt x="92" y="802"/>
                </a:lnTo>
                <a:lnTo>
                  <a:pt x="92" y="802"/>
                </a:lnTo>
                <a:lnTo>
                  <a:pt x="98" y="806"/>
                </a:lnTo>
                <a:lnTo>
                  <a:pt x="102" y="812"/>
                </a:lnTo>
                <a:lnTo>
                  <a:pt x="105" y="819"/>
                </a:lnTo>
                <a:lnTo>
                  <a:pt x="105" y="821"/>
                </a:lnTo>
                <a:lnTo>
                  <a:pt x="103" y="823"/>
                </a:lnTo>
                <a:lnTo>
                  <a:pt x="103" y="823"/>
                </a:lnTo>
                <a:lnTo>
                  <a:pt x="109" y="826"/>
                </a:lnTo>
                <a:lnTo>
                  <a:pt x="111" y="828"/>
                </a:lnTo>
                <a:lnTo>
                  <a:pt x="111" y="834"/>
                </a:lnTo>
                <a:lnTo>
                  <a:pt x="111" y="834"/>
                </a:lnTo>
                <a:lnTo>
                  <a:pt x="113" y="832"/>
                </a:lnTo>
                <a:lnTo>
                  <a:pt x="111" y="828"/>
                </a:lnTo>
                <a:lnTo>
                  <a:pt x="109" y="825"/>
                </a:lnTo>
                <a:lnTo>
                  <a:pt x="109" y="823"/>
                </a:lnTo>
                <a:lnTo>
                  <a:pt x="109" y="823"/>
                </a:lnTo>
                <a:lnTo>
                  <a:pt x="114" y="830"/>
                </a:lnTo>
                <a:lnTo>
                  <a:pt x="118" y="837"/>
                </a:lnTo>
                <a:lnTo>
                  <a:pt x="118" y="837"/>
                </a:lnTo>
                <a:lnTo>
                  <a:pt x="118" y="843"/>
                </a:lnTo>
                <a:lnTo>
                  <a:pt x="116" y="845"/>
                </a:lnTo>
                <a:lnTo>
                  <a:pt x="116" y="845"/>
                </a:lnTo>
                <a:lnTo>
                  <a:pt x="120" y="847"/>
                </a:lnTo>
                <a:lnTo>
                  <a:pt x="124" y="848"/>
                </a:lnTo>
                <a:lnTo>
                  <a:pt x="124" y="848"/>
                </a:lnTo>
                <a:lnTo>
                  <a:pt x="122" y="845"/>
                </a:lnTo>
                <a:lnTo>
                  <a:pt x="122" y="845"/>
                </a:lnTo>
                <a:lnTo>
                  <a:pt x="126" y="848"/>
                </a:lnTo>
                <a:lnTo>
                  <a:pt x="127" y="852"/>
                </a:lnTo>
                <a:lnTo>
                  <a:pt x="127" y="856"/>
                </a:lnTo>
                <a:lnTo>
                  <a:pt x="127" y="859"/>
                </a:lnTo>
                <a:lnTo>
                  <a:pt x="127" y="859"/>
                </a:lnTo>
                <a:lnTo>
                  <a:pt x="126" y="858"/>
                </a:lnTo>
                <a:lnTo>
                  <a:pt x="124" y="856"/>
                </a:lnTo>
                <a:lnTo>
                  <a:pt x="124" y="858"/>
                </a:lnTo>
                <a:lnTo>
                  <a:pt x="124" y="858"/>
                </a:lnTo>
                <a:lnTo>
                  <a:pt x="124" y="858"/>
                </a:lnTo>
                <a:lnTo>
                  <a:pt x="126" y="859"/>
                </a:lnTo>
                <a:lnTo>
                  <a:pt x="129" y="861"/>
                </a:lnTo>
                <a:lnTo>
                  <a:pt x="131" y="865"/>
                </a:lnTo>
                <a:lnTo>
                  <a:pt x="135" y="867"/>
                </a:lnTo>
                <a:lnTo>
                  <a:pt x="135" y="867"/>
                </a:lnTo>
                <a:lnTo>
                  <a:pt x="133" y="863"/>
                </a:lnTo>
                <a:lnTo>
                  <a:pt x="131" y="863"/>
                </a:lnTo>
                <a:lnTo>
                  <a:pt x="129" y="861"/>
                </a:lnTo>
                <a:lnTo>
                  <a:pt x="127" y="859"/>
                </a:lnTo>
                <a:lnTo>
                  <a:pt x="127" y="859"/>
                </a:lnTo>
                <a:lnTo>
                  <a:pt x="129" y="858"/>
                </a:lnTo>
                <a:lnTo>
                  <a:pt x="129" y="856"/>
                </a:lnTo>
                <a:lnTo>
                  <a:pt x="129" y="856"/>
                </a:lnTo>
                <a:lnTo>
                  <a:pt x="135" y="863"/>
                </a:lnTo>
                <a:lnTo>
                  <a:pt x="140" y="869"/>
                </a:lnTo>
                <a:lnTo>
                  <a:pt x="140" y="869"/>
                </a:lnTo>
                <a:lnTo>
                  <a:pt x="138" y="869"/>
                </a:lnTo>
                <a:lnTo>
                  <a:pt x="137" y="867"/>
                </a:lnTo>
                <a:lnTo>
                  <a:pt x="137" y="869"/>
                </a:lnTo>
                <a:lnTo>
                  <a:pt x="137" y="869"/>
                </a:lnTo>
                <a:lnTo>
                  <a:pt x="137" y="871"/>
                </a:lnTo>
                <a:lnTo>
                  <a:pt x="138" y="871"/>
                </a:lnTo>
                <a:lnTo>
                  <a:pt x="140" y="871"/>
                </a:lnTo>
                <a:lnTo>
                  <a:pt x="140" y="871"/>
                </a:lnTo>
                <a:lnTo>
                  <a:pt x="140" y="871"/>
                </a:lnTo>
                <a:lnTo>
                  <a:pt x="142" y="874"/>
                </a:lnTo>
                <a:lnTo>
                  <a:pt x="142" y="878"/>
                </a:lnTo>
                <a:lnTo>
                  <a:pt x="142" y="878"/>
                </a:lnTo>
                <a:lnTo>
                  <a:pt x="148" y="883"/>
                </a:lnTo>
                <a:lnTo>
                  <a:pt x="153" y="889"/>
                </a:lnTo>
                <a:lnTo>
                  <a:pt x="164" y="904"/>
                </a:lnTo>
                <a:lnTo>
                  <a:pt x="164" y="904"/>
                </a:lnTo>
                <a:lnTo>
                  <a:pt x="164" y="902"/>
                </a:lnTo>
                <a:lnTo>
                  <a:pt x="164" y="900"/>
                </a:lnTo>
                <a:lnTo>
                  <a:pt x="160" y="898"/>
                </a:lnTo>
                <a:lnTo>
                  <a:pt x="160" y="896"/>
                </a:lnTo>
                <a:lnTo>
                  <a:pt x="160" y="896"/>
                </a:lnTo>
                <a:lnTo>
                  <a:pt x="177" y="911"/>
                </a:lnTo>
                <a:lnTo>
                  <a:pt x="184" y="918"/>
                </a:lnTo>
                <a:lnTo>
                  <a:pt x="194" y="926"/>
                </a:lnTo>
                <a:lnTo>
                  <a:pt x="194" y="926"/>
                </a:lnTo>
                <a:lnTo>
                  <a:pt x="190" y="926"/>
                </a:lnTo>
                <a:lnTo>
                  <a:pt x="190" y="926"/>
                </a:lnTo>
                <a:lnTo>
                  <a:pt x="195" y="928"/>
                </a:lnTo>
                <a:lnTo>
                  <a:pt x="197" y="931"/>
                </a:lnTo>
                <a:lnTo>
                  <a:pt x="201" y="933"/>
                </a:lnTo>
                <a:lnTo>
                  <a:pt x="203" y="935"/>
                </a:lnTo>
                <a:lnTo>
                  <a:pt x="203" y="935"/>
                </a:lnTo>
                <a:lnTo>
                  <a:pt x="214" y="948"/>
                </a:lnTo>
                <a:lnTo>
                  <a:pt x="229" y="963"/>
                </a:lnTo>
                <a:lnTo>
                  <a:pt x="229" y="963"/>
                </a:lnTo>
                <a:lnTo>
                  <a:pt x="245" y="977"/>
                </a:lnTo>
                <a:lnTo>
                  <a:pt x="256" y="988"/>
                </a:lnTo>
                <a:lnTo>
                  <a:pt x="256" y="988"/>
                </a:lnTo>
                <a:lnTo>
                  <a:pt x="269" y="997"/>
                </a:lnTo>
                <a:lnTo>
                  <a:pt x="276" y="1001"/>
                </a:lnTo>
                <a:lnTo>
                  <a:pt x="280" y="1007"/>
                </a:lnTo>
                <a:lnTo>
                  <a:pt x="280" y="1007"/>
                </a:lnTo>
                <a:lnTo>
                  <a:pt x="284" y="1008"/>
                </a:lnTo>
                <a:lnTo>
                  <a:pt x="289" y="1012"/>
                </a:lnTo>
                <a:lnTo>
                  <a:pt x="295" y="1014"/>
                </a:lnTo>
                <a:lnTo>
                  <a:pt x="298" y="1016"/>
                </a:lnTo>
                <a:lnTo>
                  <a:pt x="298" y="1016"/>
                </a:lnTo>
                <a:lnTo>
                  <a:pt x="298" y="1016"/>
                </a:lnTo>
                <a:lnTo>
                  <a:pt x="300" y="1016"/>
                </a:lnTo>
                <a:lnTo>
                  <a:pt x="300" y="1016"/>
                </a:lnTo>
                <a:lnTo>
                  <a:pt x="311" y="1023"/>
                </a:lnTo>
                <a:lnTo>
                  <a:pt x="322" y="1029"/>
                </a:lnTo>
                <a:lnTo>
                  <a:pt x="333" y="1034"/>
                </a:lnTo>
                <a:lnTo>
                  <a:pt x="348" y="1042"/>
                </a:lnTo>
                <a:lnTo>
                  <a:pt x="348" y="1042"/>
                </a:lnTo>
                <a:lnTo>
                  <a:pt x="346" y="1038"/>
                </a:lnTo>
                <a:lnTo>
                  <a:pt x="341" y="1036"/>
                </a:lnTo>
                <a:lnTo>
                  <a:pt x="337" y="1034"/>
                </a:lnTo>
                <a:lnTo>
                  <a:pt x="337" y="1032"/>
                </a:lnTo>
                <a:lnTo>
                  <a:pt x="337" y="1031"/>
                </a:lnTo>
                <a:lnTo>
                  <a:pt x="337" y="1031"/>
                </a:lnTo>
                <a:lnTo>
                  <a:pt x="326" y="1023"/>
                </a:lnTo>
                <a:lnTo>
                  <a:pt x="315" y="1016"/>
                </a:lnTo>
                <a:lnTo>
                  <a:pt x="315" y="1016"/>
                </a:lnTo>
                <a:lnTo>
                  <a:pt x="319" y="1016"/>
                </a:lnTo>
                <a:lnTo>
                  <a:pt x="319" y="1016"/>
                </a:lnTo>
                <a:lnTo>
                  <a:pt x="317" y="1014"/>
                </a:lnTo>
                <a:lnTo>
                  <a:pt x="317" y="1014"/>
                </a:lnTo>
                <a:lnTo>
                  <a:pt x="322" y="1018"/>
                </a:lnTo>
                <a:lnTo>
                  <a:pt x="326" y="1018"/>
                </a:lnTo>
                <a:lnTo>
                  <a:pt x="326" y="1018"/>
                </a:lnTo>
                <a:lnTo>
                  <a:pt x="313" y="1012"/>
                </a:lnTo>
                <a:lnTo>
                  <a:pt x="308" y="1007"/>
                </a:lnTo>
                <a:lnTo>
                  <a:pt x="302" y="1003"/>
                </a:lnTo>
                <a:lnTo>
                  <a:pt x="302" y="1003"/>
                </a:lnTo>
                <a:lnTo>
                  <a:pt x="306" y="1003"/>
                </a:lnTo>
                <a:lnTo>
                  <a:pt x="311" y="1007"/>
                </a:lnTo>
                <a:lnTo>
                  <a:pt x="317" y="1010"/>
                </a:lnTo>
                <a:lnTo>
                  <a:pt x="321" y="1012"/>
                </a:lnTo>
                <a:lnTo>
                  <a:pt x="321" y="1012"/>
                </a:lnTo>
                <a:lnTo>
                  <a:pt x="302" y="997"/>
                </a:lnTo>
                <a:lnTo>
                  <a:pt x="302" y="997"/>
                </a:lnTo>
                <a:lnTo>
                  <a:pt x="304" y="996"/>
                </a:lnTo>
                <a:lnTo>
                  <a:pt x="302" y="996"/>
                </a:lnTo>
                <a:lnTo>
                  <a:pt x="302" y="994"/>
                </a:lnTo>
                <a:lnTo>
                  <a:pt x="302" y="994"/>
                </a:lnTo>
                <a:lnTo>
                  <a:pt x="302" y="994"/>
                </a:lnTo>
                <a:lnTo>
                  <a:pt x="308" y="996"/>
                </a:lnTo>
                <a:lnTo>
                  <a:pt x="311" y="999"/>
                </a:lnTo>
                <a:lnTo>
                  <a:pt x="311" y="999"/>
                </a:lnTo>
                <a:lnTo>
                  <a:pt x="311" y="997"/>
                </a:lnTo>
                <a:lnTo>
                  <a:pt x="311" y="996"/>
                </a:lnTo>
                <a:lnTo>
                  <a:pt x="311" y="997"/>
                </a:lnTo>
                <a:lnTo>
                  <a:pt x="311" y="997"/>
                </a:lnTo>
                <a:lnTo>
                  <a:pt x="315" y="999"/>
                </a:lnTo>
                <a:lnTo>
                  <a:pt x="319" y="1001"/>
                </a:lnTo>
                <a:lnTo>
                  <a:pt x="319" y="1001"/>
                </a:lnTo>
                <a:lnTo>
                  <a:pt x="317" y="1001"/>
                </a:lnTo>
                <a:lnTo>
                  <a:pt x="317" y="1001"/>
                </a:lnTo>
                <a:lnTo>
                  <a:pt x="317" y="1003"/>
                </a:lnTo>
                <a:lnTo>
                  <a:pt x="317" y="1003"/>
                </a:lnTo>
                <a:lnTo>
                  <a:pt x="326" y="1005"/>
                </a:lnTo>
                <a:lnTo>
                  <a:pt x="330" y="1007"/>
                </a:lnTo>
                <a:lnTo>
                  <a:pt x="332" y="1010"/>
                </a:lnTo>
                <a:lnTo>
                  <a:pt x="332" y="1010"/>
                </a:lnTo>
                <a:lnTo>
                  <a:pt x="333" y="1008"/>
                </a:lnTo>
                <a:lnTo>
                  <a:pt x="333" y="1007"/>
                </a:lnTo>
                <a:lnTo>
                  <a:pt x="333" y="1007"/>
                </a:lnTo>
                <a:lnTo>
                  <a:pt x="339" y="1010"/>
                </a:lnTo>
                <a:lnTo>
                  <a:pt x="339" y="1012"/>
                </a:lnTo>
                <a:lnTo>
                  <a:pt x="339" y="1012"/>
                </a:lnTo>
                <a:lnTo>
                  <a:pt x="346" y="1014"/>
                </a:lnTo>
                <a:lnTo>
                  <a:pt x="354" y="1014"/>
                </a:lnTo>
                <a:lnTo>
                  <a:pt x="354" y="1014"/>
                </a:lnTo>
                <a:lnTo>
                  <a:pt x="363" y="1020"/>
                </a:lnTo>
                <a:lnTo>
                  <a:pt x="368" y="1023"/>
                </a:lnTo>
                <a:lnTo>
                  <a:pt x="372" y="1023"/>
                </a:lnTo>
                <a:lnTo>
                  <a:pt x="372" y="1023"/>
                </a:lnTo>
                <a:lnTo>
                  <a:pt x="363" y="1020"/>
                </a:lnTo>
                <a:lnTo>
                  <a:pt x="357" y="1016"/>
                </a:lnTo>
                <a:lnTo>
                  <a:pt x="355" y="1012"/>
                </a:lnTo>
                <a:lnTo>
                  <a:pt x="355" y="1012"/>
                </a:lnTo>
                <a:lnTo>
                  <a:pt x="333" y="1001"/>
                </a:lnTo>
                <a:lnTo>
                  <a:pt x="315" y="990"/>
                </a:lnTo>
                <a:lnTo>
                  <a:pt x="315" y="990"/>
                </a:lnTo>
                <a:lnTo>
                  <a:pt x="306" y="985"/>
                </a:lnTo>
                <a:lnTo>
                  <a:pt x="298" y="979"/>
                </a:lnTo>
                <a:lnTo>
                  <a:pt x="298" y="979"/>
                </a:lnTo>
                <a:lnTo>
                  <a:pt x="289" y="974"/>
                </a:lnTo>
                <a:lnTo>
                  <a:pt x="286" y="970"/>
                </a:lnTo>
                <a:lnTo>
                  <a:pt x="284" y="966"/>
                </a:lnTo>
                <a:lnTo>
                  <a:pt x="284" y="966"/>
                </a:lnTo>
                <a:lnTo>
                  <a:pt x="289" y="970"/>
                </a:lnTo>
                <a:lnTo>
                  <a:pt x="291" y="972"/>
                </a:lnTo>
                <a:lnTo>
                  <a:pt x="293" y="974"/>
                </a:lnTo>
                <a:lnTo>
                  <a:pt x="293" y="974"/>
                </a:lnTo>
                <a:lnTo>
                  <a:pt x="295" y="974"/>
                </a:lnTo>
                <a:lnTo>
                  <a:pt x="295" y="974"/>
                </a:lnTo>
                <a:lnTo>
                  <a:pt x="295" y="974"/>
                </a:lnTo>
                <a:lnTo>
                  <a:pt x="297" y="974"/>
                </a:lnTo>
                <a:lnTo>
                  <a:pt x="297" y="974"/>
                </a:lnTo>
                <a:lnTo>
                  <a:pt x="313" y="986"/>
                </a:lnTo>
                <a:lnTo>
                  <a:pt x="333" y="997"/>
                </a:lnTo>
                <a:lnTo>
                  <a:pt x="354" y="1007"/>
                </a:lnTo>
                <a:lnTo>
                  <a:pt x="376" y="1016"/>
                </a:lnTo>
                <a:lnTo>
                  <a:pt x="376" y="1016"/>
                </a:lnTo>
                <a:lnTo>
                  <a:pt x="422" y="1031"/>
                </a:lnTo>
                <a:lnTo>
                  <a:pt x="468" y="1043"/>
                </a:lnTo>
                <a:lnTo>
                  <a:pt x="468" y="1043"/>
                </a:lnTo>
                <a:lnTo>
                  <a:pt x="468" y="1042"/>
                </a:lnTo>
                <a:lnTo>
                  <a:pt x="471" y="1040"/>
                </a:lnTo>
                <a:lnTo>
                  <a:pt x="477" y="1042"/>
                </a:lnTo>
                <a:lnTo>
                  <a:pt x="492" y="1045"/>
                </a:lnTo>
                <a:lnTo>
                  <a:pt x="492" y="1045"/>
                </a:lnTo>
                <a:lnTo>
                  <a:pt x="493" y="1043"/>
                </a:lnTo>
                <a:lnTo>
                  <a:pt x="497" y="1045"/>
                </a:lnTo>
                <a:lnTo>
                  <a:pt x="501" y="1045"/>
                </a:lnTo>
                <a:lnTo>
                  <a:pt x="503" y="1045"/>
                </a:lnTo>
                <a:lnTo>
                  <a:pt x="503" y="1045"/>
                </a:lnTo>
                <a:lnTo>
                  <a:pt x="495" y="1043"/>
                </a:lnTo>
                <a:lnTo>
                  <a:pt x="493" y="1042"/>
                </a:lnTo>
                <a:lnTo>
                  <a:pt x="492" y="1040"/>
                </a:lnTo>
                <a:lnTo>
                  <a:pt x="492" y="1040"/>
                </a:lnTo>
                <a:lnTo>
                  <a:pt x="492" y="1038"/>
                </a:lnTo>
                <a:lnTo>
                  <a:pt x="492" y="1036"/>
                </a:lnTo>
                <a:lnTo>
                  <a:pt x="493" y="1036"/>
                </a:lnTo>
                <a:lnTo>
                  <a:pt x="493" y="1036"/>
                </a:lnTo>
                <a:lnTo>
                  <a:pt x="503" y="1038"/>
                </a:lnTo>
                <a:lnTo>
                  <a:pt x="510" y="1040"/>
                </a:lnTo>
                <a:lnTo>
                  <a:pt x="516" y="1042"/>
                </a:lnTo>
                <a:lnTo>
                  <a:pt x="521" y="1042"/>
                </a:lnTo>
                <a:lnTo>
                  <a:pt x="521" y="1042"/>
                </a:lnTo>
                <a:lnTo>
                  <a:pt x="516" y="1040"/>
                </a:lnTo>
                <a:lnTo>
                  <a:pt x="512" y="1038"/>
                </a:lnTo>
                <a:lnTo>
                  <a:pt x="506" y="1036"/>
                </a:lnTo>
                <a:lnTo>
                  <a:pt x="499" y="1034"/>
                </a:lnTo>
                <a:lnTo>
                  <a:pt x="499" y="1034"/>
                </a:lnTo>
                <a:lnTo>
                  <a:pt x="499" y="1032"/>
                </a:lnTo>
                <a:lnTo>
                  <a:pt x="499" y="1031"/>
                </a:lnTo>
                <a:lnTo>
                  <a:pt x="499" y="1031"/>
                </a:lnTo>
                <a:lnTo>
                  <a:pt x="499" y="1031"/>
                </a:lnTo>
                <a:lnTo>
                  <a:pt x="499" y="1032"/>
                </a:lnTo>
                <a:lnTo>
                  <a:pt x="495" y="1032"/>
                </a:lnTo>
                <a:lnTo>
                  <a:pt x="493" y="1032"/>
                </a:lnTo>
                <a:lnTo>
                  <a:pt x="490" y="1032"/>
                </a:lnTo>
                <a:lnTo>
                  <a:pt x="490" y="1032"/>
                </a:lnTo>
                <a:lnTo>
                  <a:pt x="486" y="1031"/>
                </a:lnTo>
                <a:lnTo>
                  <a:pt x="486" y="1027"/>
                </a:lnTo>
                <a:lnTo>
                  <a:pt x="486" y="1027"/>
                </a:lnTo>
                <a:lnTo>
                  <a:pt x="490" y="1027"/>
                </a:lnTo>
                <a:lnTo>
                  <a:pt x="493" y="1027"/>
                </a:lnTo>
                <a:lnTo>
                  <a:pt x="503" y="1025"/>
                </a:lnTo>
                <a:lnTo>
                  <a:pt x="503" y="1025"/>
                </a:lnTo>
                <a:lnTo>
                  <a:pt x="503" y="1023"/>
                </a:lnTo>
                <a:lnTo>
                  <a:pt x="501" y="1023"/>
                </a:lnTo>
                <a:lnTo>
                  <a:pt x="495" y="1021"/>
                </a:lnTo>
                <a:lnTo>
                  <a:pt x="495" y="1021"/>
                </a:lnTo>
                <a:lnTo>
                  <a:pt x="482" y="1018"/>
                </a:lnTo>
                <a:lnTo>
                  <a:pt x="466" y="1014"/>
                </a:lnTo>
                <a:lnTo>
                  <a:pt x="466" y="1014"/>
                </a:lnTo>
                <a:lnTo>
                  <a:pt x="447" y="1010"/>
                </a:lnTo>
                <a:lnTo>
                  <a:pt x="433" y="1007"/>
                </a:lnTo>
                <a:lnTo>
                  <a:pt x="433" y="1007"/>
                </a:lnTo>
                <a:lnTo>
                  <a:pt x="433" y="1005"/>
                </a:lnTo>
                <a:lnTo>
                  <a:pt x="429" y="1003"/>
                </a:lnTo>
                <a:lnTo>
                  <a:pt x="429" y="1003"/>
                </a:lnTo>
                <a:lnTo>
                  <a:pt x="413" y="999"/>
                </a:lnTo>
                <a:lnTo>
                  <a:pt x="403" y="996"/>
                </a:lnTo>
                <a:lnTo>
                  <a:pt x="398" y="990"/>
                </a:lnTo>
                <a:lnTo>
                  <a:pt x="398" y="990"/>
                </a:lnTo>
                <a:lnTo>
                  <a:pt x="389" y="986"/>
                </a:lnTo>
                <a:lnTo>
                  <a:pt x="379" y="981"/>
                </a:lnTo>
                <a:lnTo>
                  <a:pt x="379" y="981"/>
                </a:lnTo>
                <a:lnTo>
                  <a:pt x="376" y="983"/>
                </a:lnTo>
                <a:lnTo>
                  <a:pt x="372" y="981"/>
                </a:lnTo>
                <a:lnTo>
                  <a:pt x="372" y="981"/>
                </a:lnTo>
                <a:lnTo>
                  <a:pt x="374" y="979"/>
                </a:lnTo>
                <a:lnTo>
                  <a:pt x="374" y="977"/>
                </a:lnTo>
                <a:lnTo>
                  <a:pt x="374" y="977"/>
                </a:lnTo>
                <a:lnTo>
                  <a:pt x="381" y="981"/>
                </a:lnTo>
                <a:lnTo>
                  <a:pt x="381" y="981"/>
                </a:lnTo>
                <a:lnTo>
                  <a:pt x="378" y="979"/>
                </a:lnTo>
                <a:lnTo>
                  <a:pt x="378" y="977"/>
                </a:lnTo>
                <a:lnTo>
                  <a:pt x="378" y="975"/>
                </a:lnTo>
                <a:lnTo>
                  <a:pt x="378" y="975"/>
                </a:lnTo>
                <a:lnTo>
                  <a:pt x="387" y="979"/>
                </a:lnTo>
                <a:lnTo>
                  <a:pt x="394" y="979"/>
                </a:lnTo>
                <a:lnTo>
                  <a:pt x="394" y="979"/>
                </a:lnTo>
                <a:lnTo>
                  <a:pt x="392" y="977"/>
                </a:lnTo>
                <a:lnTo>
                  <a:pt x="390" y="977"/>
                </a:lnTo>
                <a:lnTo>
                  <a:pt x="390" y="977"/>
                </a:lnTo>
                <a:lnTo>
                  <a:pt x="385" y="977"/>
                </a:lnTo>
                <a:lnTo>
                  <a:pt x="379" y="975"/>
                </a:lnTo>
                <a:lnTo>
                  <a:pt x="374" y="975"/>
                </a:lnTo>
                <a:lnTo>
                  <a:pt x="370" y="975"/>
                </a:lnTo>
                <a:lnTo>
                  <a:pt x="370" y="975"/>
                </a:lnTo>
                <a:lnTo>
                  <a:pt x="368" y="974"/>
                </a:lnTo>
                <a:lnTo>
                  <a:pt x="368" y="972"/>
                </a:lnTo>
                <a:lnTo>
                  <a:pt x="370" y="972"/>
                </a:lnTo>
                <a:lnTo>
                  <a:pt x="370" y="972"/>
                </a:lnTo>
                <a:lnTo>
                  <a:pt x="365" y="966"/>
                </a:lnTo>
                <a:lnTo>
                  <a:pt x="357" y="963"/>
                </a:lnTo>
                <a:lnTo>
                  <a:pt x="350" y="959"/>
                </a:lnTo>
                <a:lnTo>
                  <a:pt x="344" y="955"/>
                </a:lnTo>
                <a:lnTo>
                  <a:pt x="344" y="955"/>
                </a:lnTo>
                <a:lnTo>
                  <a:pt x="346" y="953"/>
                </a:lnTo>
                <a:lnTo>
                  <a:pt x="348" y="953"/>
                </a:lnTo>
                <a:lnTo>
                  <a:pt x="352" y="953"/>
                </a:lnTo>
                <a:lnTo>
                  <a:pt x="352" y="953"/>
                </a:lnTo>
                <a:lnTo>
                  <a:pt x="350" y="951"/>
                </a:lnTo>
                <a:lnTo>
                  <a:pt x="350" y="951"/>
                </a:lnTo>
                <a:lnTo>
                  <a:pt x="354" y="951"/>
                </a:lnTo>
                <a:lnTo>
                  <a:pt x="354" y="951"/>
                </a:lnTo>
                <a:lnTo>
                  <a:pt x="344" y="948"/>
                </a:lnTo>
                <a:lnTo>
                  <a:pt x="333" y="940"/>
                </a:lnTo>
                <a:lnTo>
                  <a:pt x="333" y="940"/>
                </a:lnTo>
                <a:lnTo>
                  <a:pt x="302" y="915"/>
                </a:lnTo>
                <a:lnTo>
                  <a:pt x="271" y="885"/>
                </a:lnTo>
                <a:lnTo>
                  <a:pt x="271" y="885"/>
                </a:lnTo>
                <a:lnTo>
                  <a:pt x="254" y="871"/>
                </a:lnTo>
                <a:lnTo>
                  <a:pt x="241" y="854"/>
                </a:lnTo>
                <a:lnTo>
                  <a:pt x="229" y="839"/>
                </a:lnTo>
                <a:lnTo>
                  <a:pt x="218" y="823"/>
                </a:lnTo>
                <a:lnTo>
                  <a:pt x="218" y="823"/>
                </a:lnTo>
                <a:lnTo>
                  <a:pt x="205" y="804"/>
                </a:lnTo>
                <a:lnTo>
                  <a:pt x="194" y="788"/>
                </a:lnTo>
                <a:lnTo>
                  <a:pt x="194" y="788"/>
                </a:lnTo>
                <a:lnTo>
                  <a:pt x="188" y="784"/>
                </a:lnTo>
                <a:lnTo>
                  <a:pt x="184" y="779"/>
                </a:lnTo>
                <a:lnTo>
                  <a:pt x="181" y="773"/>
                </a:lnTo>
                <a:lnTo>
                  <a:pt x="179" y="768"/>
                </a:lnTo>
                <a:lnTo>
                  <a:pt x="179" y="768"/>
                </a:lnTo>
                <a:lnTo>
                  <a:pt x="173" y="756"/>
                </a:lnTo>
                <a:lnTo>
                  <a:pt x="168" y="745"/>
                </a:lnTo>
                <a:lnTo>
                  <a:pt x="168" y="745"/>
                </a:lnTo>
                <a:lnTo>
                  <a:pt x="170" y="747"/>
                </a:lnTo>
                <a:lnTo>
                  <a:pt x="170" y="747"/>
                </a:lnTo>
                <a:lnTo>
                  <a:pt x="170" y="744"/>
                </a:lnTo>
                <a:lnTo>
                  <a:pt x="170" y="744"/>
                </a:lnTo>
                <a:lnTo>
                  <a:pt x="173" y="755"/>
                </a:lnTo>
                <a:lnTo>
                  <a:pt x="175" y="756"/>
                </a:lnTo>
                <a:lnTo>
                  <a:pt x="179" y="758"/>
                </a:lnTo>
                <a:lnTo>
                  <a:pt x="179" y="758"/>
                </a:lnTo>
                <a:lnTo>
                  <a:pt x="179" y="762"/>
                </a:lnTo>
                <a:lnTo>
                  <a:pt x="179" y="762"/>
                </a:lnTo>
                <a:lnTo>
                  <a:pt x="177" y="760"/>
                </a:lnTo>
                <a:lnTo>
                  <a:pt x="177" y="760"/>
                </a:lnTo>
                <a:lnTo>
                  <a:pt x="179" y="762"/>
                </a:lnTo>
                <a:lnTo>
                  <a:pt x="179" y="762"/>
                </a:lnTo>
                <a:lnTo>
                  <a:pt x="181" y="760"/>
                </a:lnTo>
                <a:lnTo>
                  <a:pt x="183" y="762"/>
                </a:lnTo>
                <a:lnTo>
                  <a:pt x="183" y="762"/>
                </a:lnTo>
                <a:lnTo>
                  <a:pt x="183" y="764"/>
                </a:lnTo>
                <a:lnTo>
                  <a:pt x="183" y="766"/>
                </a:lnTo>
                <a:lnTo>
                  <a:pt x="184" y="768"/>
                </a:lnTo>
                <a:lnTo>
                  <a:pt x="183" y="769"/>
                </a:lnTo>
                <a:lnTo>
                  <a:pt x="183" y="769"/>
                </a:lnTo>
                <a:lnTo>
                  <a:pt x="181" y="766"/>
                </a:lnTo>
                <a:lnTo>
                  <a:pt x="179" y="766"/>
                </a:lnTo>
                <a:lnTo>
                  <a:pt x="179" y="766"/>
                </a:lnTo>
                <a:lnTo>
                  <a:pt x="186" y="777"/>
                </a:lnTo>
                <a:lnTo>
                  <a:pt x="192" y="786"/>
                </a:lnTo>
                <a:lnTo>
                  <a:pt x="192" y="786"/>
                </a:lnTo>
                <a:lnTo>
                  <a:pt x="190" y="782"/>
                </a:lnTo>
                <a:lnTo>
                  <a:pt x="188" y="779"/>
                </a:lnTo>
                <a:lnTo>
                  <a:pt x="184" y="771"/>
                </a:lnTo>
                <a:lnTo>
                  <a:pt x="184" y="771"/>
                </a:lnTo>
                <a:lnTo>
                  <a:pt x="186" y="768"/>
                </a:lnTo>
                <a:lnTo>
                  <a:pt x="186" y="768"/>
                </a:lnTo>
                <a:lnTo>
                  <a:pt x="183" y="760"/>
                </a:lnTo>
                <a:lnTo>
                  <a:pt x="183" y="756"/>
                </a:lnTo>
                <a:lnTo>
                  <a:pt x="183" y="755"/>
                </a:lnTo>
                <a:lnTo>
                  <a:pt x="183" y="755"/>
                </a:lnTo>
                <a:lnTo>
                  <a:pt x="186" y="762"/>
                </a:lnTo>
                <a:lnTo>
                  <a:pt x="188" y="766"/>
                </a:lnTo>
                <a:lnTo>
                  <a:pt x="188" y="769"/>
                </a:lnTo>
                <a:lnTo>
                  <a:pt x="190" y="775"/>
                </a:lnTo>
                <a:lnTo>
                  <a:pt x="190" y="775"/>
                </a:lnTo>
                <a:lnTo>
                  <a:pt x="190" y="773"/>
                </a:lnTo>
                <a:lnTo>
                  <a:pt x="190" y="773"/>
                </a:lnTo>
                <a:lnTo>
                  <a:pt x="190" y="773"/>
                </a:lnTo>
                <a:lnTo>
                  <a:pt x="194" y="780"/>
                </a:lnTo>
                <a:lnTo>
                  <a:pt x="199" y="788"/>
                </a:lnTo>
                <a:lnTo>
                  <a:pt x="199" y="788"/>
                </a:lnTo>
                <a:lnTo>
                  <a:pt x="199" y="793"/>
                </a:lnTo>
                <a:lnTo>
                  <a:pt x="201" y="797"/>
                </a:lnTo>
                <a:lnTo>
                  <a:pt x="203" y="795"/>
                </a:lnTo>
                <a:lnTo>
                  <a:pt x="203" y="795"/>
                </a:lnTo>
                <a:lnTo>
                  <a:pt x="199" y="790"/>
                </a:lnTo>
                <a:lnTo>
                  <a:pt x="199" y="788"/>
                </a:lnTo>
                <a:lnTo>
                  <a:pt x="199" y="786"/>
                </a:lnTo>
                <a:lnTo>
                  <a:pt x="199" y="786"/>
                </a:lnTo>
                <a:lnTo>
                  <a:pt x="197" y="780"/>
                </a:lnTo>
                <a:lnTo>
                  <a:pt x="194" y="777"/>
                </a:lnTo>
                <a:lnTo>
                  <a:pt x="190" y="773"/>
                </a:lnTo>
                <a:lnTo>
                  <a:pt x="190" y="769"/>
                </a:lnTo>
                <a:lnTo>
                  <a:pt x="190" y="769"/>
                </a:lnTo>
                <a:lnTo>
                  <a:pt x="192" y="773"/>
                </a:lnTo>
                <a:lnTo>
                  <a:pt x="195" y="775"/>
                </a:lnTo>
                <a:lnTo>
                  <a:pt x="195" y="775"/>
                </a:lnTo>
                <a:lnTo>
                  <a:pt x="195" y="773"/>
                </a:lnTo>
                <a:lnTo>
                  <a:pt x="194" y="773"/>
                </a:lnTo>
                <a:lnTo>
                  <a:pt x="192" y="771"/>
                </a:lnTo>
                <a:lnTo>
                  <a:pt x="190" y="769"/>
                </a:lnTo>
                <a:lnTo>
                  <a:pt x="190" y="769"/>
                </a:lnTo>
                <a:lnTo>
                  <a:pt x="194" y="769"/>
                </a:lnTo>
                <a:lnTo>
                  <a:pt x="194" y="769"/>
                </a:lnTo>
                <a:lnTo>
                  <a:pt x="188" y="762"/>
                </a:lnTo>
                <a:lnTo>
                  <a:pt x="186" y="758"/>
                </a:lnTo>
                <a:lnTo>
                  <a:pt x="186" y="755"/>
                </a:lnTo>
                <a:lnTo>
                  <a:pt x="186" y="755"/>
                </a:lnTo>
                <a:lnTo>
                  <a:pt x="199" y="775"/>
                </a:lnTo>
                <a:lnTo>
                  <a:pt x="199" y="775"/>
                </a:lnTo>
                <a:lnTo>
                  <a:pt x="199" y="775"/>
                </a:lnTo>
                <a:lnTo>
                  <a:pt x="199" y="777"/>
                </a:lnTo>
                <a:lnTo>
                  <a:pt x="201" y="775"/>
                </a:lnTo>
                <a:lnTo>
                  <a:pt x="201" y="775"/>
                </a:lnTo>
                <a:lnTo>
                  <a:pt x="197" y="769"/>
                </a:lnTo>
                <a:lnTo>
                  <a:pt x="195" y="766"/>
                </a:lnTo>
                <a:lnTo>
                  <a:pt x="194" y="762"/>
                </a:lnTo>
                <a:lnTo>
                  <a:pt x="194" y="756"/>
                </a:lnTo>
                <a:lnTo>
                  <a:pt x="194" y="756"/>
                </a:lnTo>
                <a:lnTo>
                  <a:pt x="197" y="762"/>
                </a:lnTo>
                <a:lnTo>
                  <a:pt x="199" y="768"/>
                </a:lnTo>
                <a:lnTo>
                  <a:pt x="199" y="768"/>
                </a:lnTo>
                <a:lnTo>
                  <a:pt x="201" y="769"/>
                </a:lnTo>
                <a:lnTo>
                  <a:pt x="205" y="773"/>
                </a:lnTo>
                <a:lnTo>
                  <a:pt x="210" y="782"/>
                </a:lnTo>
                <a:lnTo>
                  <a:pt x="210" y="782"/>
                </a:lnTo>
                <a:lnTo>
                  <a:pt x="206" y="773"/>
                </a:lnTo>
                <a:lnTo>
                  <a:pt x="201" y="766"/>
                </a:lnTo>
                <a:lnTo>
                  <a:pt x="194" y="758"/>
                </a:lnTo>
                <a:lnTo>
                  <a:pt x="188" y="749"/>
                </a:lnTo>
                <a:lnTo>
                  <a:pt x="188" y="749"/>
                </a:lnTo>
                <a:lnTo>
                  <a:pt x="190" y="749"/>
                </a:lnTo>
                <a:lnTo>
                  <a:pt x="192" y="751"/>
                </a:lnTo>
                <a:lnTo>
                  <a:pt x="194" y="753"/>
                </a:lnTo>
                <a:lnTo>
                  <a:pt x="194" y="751"/>
                </a:lnTo>
                <a:lnTo>
                  <a:pt x="194" y="751"/>
                </a:lnTo>
                <a:lnTo>
                  <a:pt x="188" y="740"/>
                </a:lnTo>
                <a:lnTo>
                  <a:pt x="184" y="729"/>
                </a:lnTo>
                <a:lnTo>
                  <a:pt x="179" y="707"/>
                </a:lnTo>
                <a:lnTo>
                  <a:pt x="179" y="707"/>
                </a:lnTo>
                <a:lnTo>
                  <a:pt x="188" y="722"/>
                </a:lnTo>
                <a:lnTo>
                  <a:pt x="194" y="736"/>
                </a:lnTo>
                <a:lnTo>
                  <a:pt x="194" y="736"/>
                </a:lnTo>
                <a:lnTo>
                  <a:pt x="194" y="738"/>
                </a:lnTo>
                <a:lnTo>
                  <a:pt x="194" y="736"/>
                </a:lnTo>
                <a:lnTo>
                  <a:pt x="194" y="736"/>
                </a:lnTo>
                <a:lnTo>
                  <a:pt x="195" y="736"/>
                </a:lnTo>
                <a:lnTo>
                  <a:pt x="195" y="736"/>
                </a:lnTo>
                <a:lnTo>
                  <a:pt x="197" y="744"/>
                </a:lnTo>
                <a:lnTo>
                  <a:pt x="201" y="753"/>
                </a:lnTo>
                <a:lnTo>
                  <a:pt x="212" y="769"/>
                </a:lnTo>
                <a:lnTo>
                  <a:pt x="212" y="769"/>
                </a:lnTo>
                <a:lnTo>
                  <a:pt x="212" y="769"/>
                </a:lnTo>
                <a:lnTo>
                  <a:pt x="210" y="771"/>
                </a:lnTo>
                <a:lnTo>
                  <a:pt x="210" y="771"/>
                </a:lnTo>
                <a:lnTo>
                  <a:pt x="216" y="775"/>
                </a:lnTo>
                <a:lnTo>
                  <a:pt x="219" y="780"/>
                </a:lnTo>
                <a:lnTo>
                  <a:pt x="221" y="786"/>
                </a:lnTo>
                <a:lnTo>
                  <a:pt x="225" y="791"/>
                </a:lnTo>
                <a:lnTo>
                  <a:pt x="225" y="791"/>
                </a:lnTo>
                <a:lnTo>
                  <a:pt x="225" y="790"/>
                </a:lnTo>
                <a:lnTo>
                  <a:pt x="225" y="790"/>
                </a:lnTo>
                <a:lnTo>
                  <a:pt x="230" y="799"/>
                </a:lnTo>
                <a:lnTo>
                  <a:pt x="238" y="810"/>
                </a:lnTo>
                <a:lnTo>
                  <a:pt x="245" y="821"/>
                </a:lnTo>
                <a:lnTo>
                  <a:pt x="254" y="828"/>
                </a:lnTo>
                <a:lnTo>
                  <a:pt x="252" y="830"/>
                </a:lnTo>
                <a:lnTo>
                  <a:pt x="252" y="830"/>
                </a:lnTo>
                <a:lnTo>
                  <a:pt x="273" y="848"/>
                </a:lnTo>
                <a:lnTo>
                  <a:pt x="282" y="859"/>
                </a:lnTo>
                <a:lnTo>
                  <a:pt x="291" y="871"/>
                </a:lnTo>
                <a:lnTo>
                  <a:pt x="291" y="871"/>
                </a:lnTo>
                <a:lnTo>
                  <a:pt x="293" y="869"/>
                </a:lnTo>
                <a:lnTo>
                  <a:pt x="295" y="871"/>
                </a:lnTo>
                <a:lnTo>
                  <a:pt x="295" y="871"/>
                </a:lnTo>
                <a:lnTo>
                  <a:pt x="308" y="882"/>
                </a:lnTo>
                <a:lnTo>
                  <a:pt x="321" y="893"/>
                </a:lnTo>
                <a:lnTo>
                  <a:pt x="348" y="913"/>
                </a:lnTo>
                <a:lnTo>
                  <a:pt x="348" y="913"/>
                </a:lnTo>
                <a:lnTo>
                  <a:pt x="378" y="928"/>
                </a:lnTo>
                <a:lnTo>
                  <a:pt x="405" y="942"/>
                </a:lnTo>
                <a:lnTo>
                  <a:pt x="405" y="942"/>
                </a:lnTo>
                <a:lnTo>
                  <a:pt x="403" y="942"/>
                </a:lnTo>
                <a:lnTo>
                  <a:pt x="403" y="940"/>
                </a:lnTo>
                <a:lnTo>
                  <a:pt x="403" y="940"/>
                </a:lnTo>
                <a:lnTo>
                  <a:pt x="414" y="948"/>
                </a:lnTo>
                <a:lnTo>
                  <a:pt x="427" y="953"/>
                </a:lnTo>
                <a:lnTo>
                  <a:pt x="451" y="961"/>
                </a:lnTo>
                <a:lnTo>
                  <a:pt x="451" y="961"/>
                </a:lnTo>
                <a:lnTo>
                  <a:pt x="455" y="966"/>
                </a:lnTo>
                <a:lnTo>
                  <a:pt x="455" y="966"/>
                </a:lnTo>
                <a:lnTo>
                  <a:pt x="455" y="964"/>
                </a:lnTo>
                <a:lnTo>
                  <a:pt x="453" y="961"/>
                </a:lnTo>
                <a:lnTo>
                  <a:pt x="453" y="961"/>
                </a:lnTo>
                <a:lnTo>
                  <a:pt x="458" y="964"/>
                </a:lnTo>
                <a:lnTo>
                  <a:pt x="466" y="968"/>
                </a:lnTo>
                <a:lnTo>
                  <a:pt x="479" y="970"/>
                </a:lnTo>
                <a:lnTo>
                  <a:pt x="479" y="972"/>
                </a:lnTo>
                <a:lnTo>
                  <a:pt x="479" y="972"/>
                </a:lnTo>
                <a:lnTo>
                  <a:pt x="490" y="972"/>
                </a:lnTo>
                <a:lnTo>
                  <a:pt x="499" y="975"/>
                </a:lnTo>
                <a:lnTo>
                  <a:pt x="499" y="975"/>
                </a:lnTo>
                <a:lnTo>
                  <a:pt x="497" y="974"/>
                </a:lnTo>
                <a:lnTo>
                  <a:pt x="497" y="972"/>
                </a:lnTo>
                <a:lnTo>
                  <a:pt x="497" y="972"/>
                </a:lnTo>
                <a:lnTo>
                  <a:pt x="504" y="974"/>
                </a:lnTo>
                <a:lnTo>
                  <a:pt x="506" y="974"/>
                </a:lnTo>
                <a:lnTo>
                  <a:pt x="506" y="975"/>
                </a:lnTo>
                <a:lnTo>
                  <a:pt x="506" y="975"/>
                </a:lnTo>
                <a:lnTo>
                  <a:pt x="512" y="975"/>
                </a:lnTo>
                <a:lnTo>
                  <a:pt x="516" y="979"/>
                </a:lnTo>
                <a:lnTo>
                  <a:pt x="516" y="979"/>
                </a:lnTo>
                <a:lnTo>
                  <a:pt x="516" y="979"/>
                </a:lnTo>
                <a:lnTo>
                  <a:pt x="517" y="977"/>
                </a:lnTo>
                <a:lnTo>
                  <a:pt x="516" y="975"/>
                </a:lnTo>
                <a:lnTo>
                  <a:pt x="517" y="975"/>
                </a:lnTo>
                <a:lnTo>
                  <a:pt x="517" y="975"/>
                </a:lnTo>
                <a:lnTo>
                  <a:pt x="547" y="979"/>
                </a:lnTo>
                <a:lnTo>
                  <a:pt x="580" y="981"/>
                </a:lnTo>
                <a:lnTo>
                  <a:pt x="580" y="981"/>
                </a:lnTo>
                <a:lnTo>
                  <a:pt x="615" y="979"/>
                </a:lnTo>
                <a:lnTo>
                  <a:pt x="646" y="974"/>
                </a:lnTo>
                <a:lnTo>
                  <a:pt x="646" y="974"/>
                </a:lnTo>
                <a:lnTo>
                  <a:pt x="620" y="975"/>
                </a:lnTo>
                <a:lnTo>
                  <a:pt x="596" y="977"/>
                </a:lnTo>
                <a:lnTo>
                  <a:pt x="545" y="979"/>
                </a:lnTo>
                <a:lnTo>
                  <a:pt x="545" y="979"/>
                </a:lnTo>
                <a:lnTo>
                  <a:pt x="543" y="977"/>
                </a:lnTo>
                <a:lnTo>
                  <a:pt x="541" y="977"/>
                </a:lnTo>
                <a:lnTo>
                  <a:pt x="539" y="977"/>
                </a:lnTo>
                <a:lnTo>
                  <a:pt x="539" y="975"/>
                </a:lnTo>
                <a:lnTo>
                  <a:pt x="539" y="975"/>
                </a:lnTo>
                <a:lnTo>
                  <a:pt x="525" y="975"/>
                </a:lnTo>
                <a:lnTo>
                  <a:pt x="508" y="972"/>
                </a:lnTo>
                <a:lnTo>
                  <a:pt x="493" y="968"/>
                </a:lnTo>
                <a:lnTo>
                  <a:pt x="479" y="966"/>
                </a:lnTo>
                <a:lnTo>
                  <a:pt x="479" y="966"/>
                </a:lnTo>
                <a:lnTo>
                  <a:pt x="479" y="964"/>
                </a:lnTo>
                <a:lnTo>
                  <a:pt x="479" y="964"/>
                </a:lnTo>
                <a:lnTo>
                  <a:pt x="479" y="964"/>
                </a:lnTo>
                <a:lnTo>
                  <a:pt x="479" y="966"/>
                </a:lnTo>
                <a:lnTo>
                  <a:pt x="477" y="966"/>
                </a:lnTo>
                <a:lnTo>
                  <a:pt x="473" y="966"/>
                </a:lnTo>
                <a:lnTo>
                  <a:pt x="473" y="966"/>
                </a:lnTo>
                <a:lnTo>
                  <a:pt x="471" y="964"/>
                </a:lnTo>
                <a:lnTo>
                  <a:pt x="468" y="964"/>
                </a:lnTo>
                <a:lnTo>
                  <a:pt x="464" y="963"/>
                </a:lnTo>
                <a:lnTo>
                  <a:pt x="462" y="959"/>
                </a:lnTo>
                <a:lnTo>
                  <a:pt x="462" y="959"/>
                </a:lnTo>
                <a:lnTo>
                  <a:pt x="458" y="961"/>
                </a:lnTo>
                <a:lnTo>
                  <a:pt x="455" y="959"/>
                </a:lnTo>
                <a:lnTo>
                  <a:pt x="447" y="955"/>
                </a:lnTo>
                <a:lnTo>
                  <a:pt x="447" y="955"/>
                </a:lnTo>
                <a:lnTo>
                  <a:pt x="446" y="955"/>
                </a:lnTo>
                <a:lnTo>
                  <a:pt x="444" y="955"/>
                </a:lnTo>
                <a:lnTo>
                  <a:pt x="444" y="955"/>
                </a:lnTo>
                <a:lnTo>
                  <a:pt x="442" y="955"/>
                </a:lnTo>
                <a:lnTo>
                  <a:pt x="440" y="953"/>
                </a:lnTo>
                <a:lnTo>
                  <a:pt x="438" y="953"/>
                </a:lnTo>
                <a:lnTo>
                  <a:pt x="436" y="951"/>
                </a:lnTo>
                <a:lnTo>
                  <a:pt x="436" y="951"/>
                </a:lnTo>
                <a:lnTo>
                  <a:pt x="435" y="951"/>
                </a:lnTo>
                <a:lnTo>
                  <a:pt x="431" y="951"/>
                </a:lnTo>
                <a:lnTo>
                  <a:pt x="425" y="950"/>
                </a:lnTo>
                <a:lnTo>
                  <a:pt x="425" y="950"/>
                </a:lnTo>
                <a:lnTo>
                  <a:pt x="424" y="946"/>
                </a:lnTo>
                <a:lnTo>
                  <a:pt x="422" y="946"/>
                </a:lnTo>
                <a:lnTo>
                  <a:pt x="414" y="942"/>
                </a:lnTo>
                <a:lnTo>
                  <a:pt x="414" y="942"/>
                </a:lnTo>
                <a:lnTo>
                  <a:pt x="414" y="942"/>
                </a:lnTo>
                <a:lnTo>
                  <a:pt x="414" y="944"/>
                </a:lnTo>
                <a:lnTo>
                  <a:pt x="414" y="944"/>
                </a:lnTo>
                <a:lnTo>
                  <a:pt x="413" y="944"/>
                </a:lnTo>
                <a:lnTo>
                  <a:pt x="413" y="944"/>
                </a:lnTo>
                <a:lnTo>
                  <a:pt x="379" y="926"/>
                </a:lnTo>
                <a:lnTo>
                  <a:pt x="363" y="917"/>
                </a:lnTo>
                <a:lnTo>
                  <a:pt x="348" y="904"/>
                </a:lnTo>
                <a:lnTo>
                  <a:pt x="348" y="904"/>
                </a:lnTo>
                <a:lnTo>
                  <a:pt x="350" y="905"/>
                </a:lnTo>
                <a:lnTo>
                  <a:pt x="350" y="905"/>
                </a:lnTo>
                <a:lnTo>
                  <a:pt x="346" y="904"/>
                </a:lnTo>
                <a:lnTo>
                  <a:pt x="344" y="904"/>
                </a:lnTo>
                <a:lnTo>
                  <a:pt x="344" y="904"/>
                </a:lnTo>
                <a:lnTo>
                  <a:pt x="344" y="902"/>
                </a:lnTo>
                <a:lnTo>
                  <a:pt x="346" y="902"/>
                </a:lnTo>
                <a:lnTo>
                  <a:pt x="346" y="902"/>
                </a:lnTo>
                <a:lnTo>
                  <a:pt x="339" y="896"/>
                </a:lnTo>
                <a:lnTo>
                  <a:pt x="333" y="891"/>
                </a:lnTo>
                <a:lnTo>
                  <a:pt x="333" y="891"/>
                </a:lnTo>
                <a:lnTo>
                  <a:pt x="333" y="893"/>
                </a:lnTo>
                <a:lnTo>
                  <a:pt x="333" y="893"/>
                </a:lnTo>
                <a:lnTo>
                  <a:pt x="333" y="894"/>
                </a:lnTo>
                <a:lnTo>
                  <a:pt x="333" y="894"/>
                </a:lnTo>
                <a:lnTo>
                  <a:pt x="332" y="894"/>
                </a:lnTo>
                <a:lnTo>
                  <a:pt x="330" y="893"/>
                </a:lnTo>
                <a:lnTo>
                  <a:pt x="330" y="893"/>
                </a:lnTo>
                <a:lnTo>
                  <a:pt x="332" y="893"/>
                </a:lnTo>
                <a:lnTo>
                  <a:pt x="333" y="891"/>
                </a:lnTo>
                <a:lnTo>
                  <a:pt x="333" y="891"/>
                </a:lnTo>
                <a:lnTo>
                  <a:pt x="332" y="889"/>
                </a:lnTo>
                <a:lnTo>
                  <a:pt x="330" y="889"/>
                </a:lnTo>
                <a:lnTo>
                  <a:pt x="328" y="889"/>
                </a:lnTo>
                <a:lnTo>
                  <a:pt x="326" y="887"/>
                </a:lnTo>
                <a:lnTo>
                  <a:pt x="326" y="887"/>
                </a:lnTo>
                <a:lnTo>
                  <a:pt x="326" y="885"/>
                </a:lnTo>
                <a:lnTo>
                  <a:pt x="324" y="885"/>
                </a:lnTo>
                <a:lnTo>
                  <a:pt x="322" y="880"/>
                </a:lnTo>
                <a:lnTo>
                  <a:pt x="322" y="880"/>
                </a:lnTo>
                <a:lnTo>
                  <a:pt x="319" y="882"/>
                </a:lnTo>
                <a:lnTo>
                  <a:pt x="317" y="882"/>
                </a:lnTo>
                <a:lnTo>
                  <a:pt x="317" y="882"/>
                </a:lnTo>
                <a:lnTo>
                  <a:pt x="315" y="880"/>
                </a:lnTo>
                <a:lnTo>
                  <a:pt x="313" y="880"/>
                </a:lnTo>
                <a:lnTo>
                  <a:pt x="313" y="878"/>
                </a:lnTo>
                <a:lnTo>
                  <a:pt x="313" y="878"/>
                </a:lnTo>
                <a:lnTo>
                  <a:pt x="309" y="874"/>
                </a:lnTo>
                <a:lnTo>
                  <a:pt x="306" y="872"/>
                </a:lnTo>
                <a:lnTo>
                  <a:pt x="306" y="871"/>
                </a:lnTo>
                <a:lnTo>
                  <a:pt x="306" y="871"/>
                </a:lnTo>
                <a:lnTo>
                  <a:pt x="311" y="874"/>
                </a:lnTo>
                <a:lnTo>
                  <a:pt x="313" y="876"/>
                </a:lnTo>
                <a:lnTo>
                  <a:pt x="317" y="880"/>
                </a:lnTo>
                <a:lnTo>
                  <a:pt x="317" y="880"/>
                </a:lnTo>
                <a:lnTo>
                  <a:pt x="317" y="878"/>
                </a:lnTo>
                <a:lnTo>
                  <a:pt x="315" y="876"/>
                </a:lnTo>
                <a:lnTo>
                  <a:pt x="309" y="871"/>
                </a:lnTo>
                <a:lnTo>
                  <a:pt x="304" y="867"/>
                </a:lnTo>
                <a:lnTo>
                  <a:pt x="302" y="863"/>
                </a:lnTo>
                <a:lnTo>
                  <a:pt x="302" y="861"/>
                </a:lnTo>
                <a:lnTo>
                  <a:pt x="302" y="861"/>
                </a:lnTo>
                <a:lnTo>
                  <a:pt x="324" y="882"/>
                </a:lnTo>
                <a:lnTo>
                  <a:pt x="348" y="900"/>
                </a:lnTo>
                <a:lnTo>
                  <a:pt x="348" y="900"/>
                </a:lnTo>
                <a:lnTo>
                  <a:pt x="348" y="898"/>
                </a:lnTo>
                <a:lnTo>
                  <a:pt x="350" y="898"/>
                </a:lnTo>
                <a:lnTo>
                  <a:pt x="350" y="898"/>
                </a:lnTo>
                <a:lnTo>
                  <a:pt x="352" y="900"/>
                </a:lnTo>
                <a:lnTo>
                  <a:pt x="354" y="902"/>
                </a:lnTo>
                <a:lnTo>
                  <a:pt x="354" y="902"/>
                </a:lnTo>
                <a:lnTo>
                  <a:pt x="352" y="902"/>
                </a:lnTo>
                <a:lnTo>
                  <a:pt x="352" y="902"/>
                </a:lnTo>
                <a:lnTo>
                  <a:pt x="350" y="900"/>
                </a:lnTo>
                <a:lnTo>
                  <a:pt x="350" y="902"/>
                </a:lnTo>
                <a:lnTo>
                  <a:pt x="350" y="902"/>
                </a:lnTo>
                <a:lnTo>
                  <a:pt x="365" y="909"/>
                </a:lnTo>
                <a:lnTo>
                  <a:pt x="365" y="909"/>
                </a:lnTo>
                <a:lnTo>
                  <a:pt x="361" y="907"/>
                </a:lnTo>
                <a:lnTo>
                  <a:pt x="361" y="905"/>
                </a:lnTo>
                <a:lnTo>
                  <a:pt x="363" y="905"/>
                </a:lnTo>
                <a:lnTo>
                  <a:pt x="363" y="905"/>
                </a:lnTo>
                <a:lnTo>
                  <a:pt x="374" y="913"/>
                </a:lnTo>
                <a:lnTo>
                  <a:pt x="385" y="920"/>
                </a:lnTo>
                <a:lnTo>
                  <a:pt x="409" y="931"/>
                </a:lnTo>
                <a:lnTo>
                  <a:pt x="409" y="931"/>
                </a:lnTo>
                <a:lnTo>
                  <a:pt x="438" y="946"/>
                </a:lnTo>
                <a:lnTo>
                  <a:pt x="471" y="959"/>
                </a:lnTo>
                <a:lnTo>
                  <a:pt x="471" y="959"/>
                </a:lnTo>
                <a:lnTo>
                  <a:pt x="471" y="959"/>
                </a:lnTo>
                <a:lnTo>
                  <a:pt x="479" y="961"/>
                </a:lnTo>
                <a:lnTo>
                  <a:pt x="484" y="963"/>
                </a:lnTo>
                <a:lnTo>
                  <a:pt x="490" y="964"/>
                </a:lnTo>
                <a:lnTo>
                  <a:pt x="495" y="963"/>
                </a:lnTo>
                <a:lnTo>
                  <a:pt x="495" y="963"/>
                </a:lnTo>
                <a:lnTo>
                  <a:pt x="499" y="964"/>
                </a:lnTo>
                <a:lnTo>
                  <a:pt x="501" y="968"/>
                </a:lnTo>
                <a:lnTo>
                  <a:pt x="501" y="968"/>
                </a:lnTo>
                <a:lnTo>
                  <a:pt x="504" y="968"/>
                </a:lnTo>
                <a:lnTo>
                  <a:pt x="506" y="968"/>
                </a:lnTo>
                <a:lnTo>
                  <a:pt x="506" y="968"/>
                </a:lnTo>
                <a:lnTo>
                  <a:pt x="501" y="966"/>
                </a:lnTo>
                <a:lnTo>
                  <a:pt x="501" y="964"/>
                </a:lnTo>
                <a:lnTo>
                  <a:pt x="501" y="964"/>
                </a:lnTo>
                <a:lnTo>
                  <a:pt x="527" y="968"/>
                </a:lnTo>
                <a:lnTo>
                  <a:pt x="527" y="968"/>
                </a:lnTo>
                <a:lnTo>
                  <a:pt x="541" y="970"/>
                </a:lnTo>
                <a:lnTo>
                  <a:pt x="550" y="970"/>
                </a:lnTo>
                <a:lnTo>
                  <a:pt x="556" y="968"/>
                </a:lnTo>
                <a:lnTo>
                  <a:pt x="556" y="968"/>
                </a:lnTo>
                <a:lnTo>
                  <a:pt x="550" y="968"/>
                </a:lnTo>
                <a:lnTo>
                  <a:pt x="545" y="968"/>
                </a:lnTo>
                <a:lnTo>
                  <a:pt x="539" y="966"/>
                </a:lnTo>
                <a:lnTo>
                  <a:pt x="538" y="966"/>
                </a:lnTo>
                <a:lnTo>
                  <a:pt x="538" y="964"/>
                </a:lnTo>
                <a:lnTo>
                  <a:pt x="538" y="964"/>
                </a:lnTo>
                <a:lnTo>
                  <a:pt x="541" y="964"/>
                </a:lnTo>
                <a:lnTo>
                  <a:pt x="547" y="964"/>
                </a:lnTo>
                <a:lnTo>
                  <a:pt x="550" y="963"/>
                </a:lnTo>
                <a:lnTo>
                  <a:pt x="554" y="964"/>
                </a:lnTo>
                <a:lnTo>
                  <a:pt x="554" y="964"/>
                </a:lnTo>
                <a:lnTo>
                  <a:pt x="554" y="963"/>
                </a:lnTo>
                <a:lnTo>
                  <a:pt x="556" y="963"/>
                </a:lnTo>
                <a:lnTo>
                  <a:pt x="560" y="963"/>
                </a:lnTo>
                <a:lnTo>
                  <a:pt x="560" y="963"/>
                </a:lnTo>
                <a:lnTo>
                  <a:pt x="565" y="961"/>
                </a:lnTo>
                <a:lnTo>
                  <a:pt x="573" y="961"/>
                </a:lnTo>
                <a:lnTo>
                  <a:pt x="576" y="961"/>
                </a:lnTo>
                <a:lnTo>
                  <a:pt x="578" y="961"/>
                </a:lnTo>
                <a:lnTo>
                  <a:pt x="580" y="961"/>
                </a:lnTo>
                <a:lnTo>
                  <a:pt x="580" y="961"/>
                </a:lnTo>
                <a:lnTo>
                  <a:pt x="587" y="959"/>
                </a:lnTo>
                <a:lnTo>
                  <a:pt x="587" y="959"/>
                </a:lnTo>
                <a:lnTo>
                  <a:pt x="595" y="963"/>
                </a:lnTo>
                <a:lnTo>
                  <a:pt x="595" y="963"/>
                </a:lnTo>
                <a:lnTo>
                  <a:pt x="595" y="961"/>
                </a:lnTo>
                <a:lnTo>
                  <a:pt x="595" y="961"/>
                </a:lnTo>
                <a:lnTo>
                  <a:pt x="593" y="961"/>
                </a:lnTo>
                <a:lnTo>
                  <a:pt x="595" y="961"/>
                </a:lnTo>
                <a:lnTo>
                  <a:pt x="595" y="961"/>
                </a:lnTo>
                <a:lnTo>
                  <a:pt x="591" y="961"/>
                </a:lnTo>
                <a:lnTo>
                  <a:pt x="589" y="959"/>
                </a:lnTo>
                <a:lnTo>
                  <a:pt x="589" y="959"/>
                </a:lnTo>
                <a:lnTo>
                  <a:pt x="615" y="955"/>
                </a:lnTo>
                <a:lnTo>
                  <a:pt x="641" y="951"/>
                </a:lnTo>
                <a:lnTo>
                  <a:pt x="641" y="951"/>
                </a:lnTo>
                <a:lnTo>
                  <a:pt x="641" y="950"/>
                </a:lnTo>
                <a:lnTo>
                  <a:pt x="641" y="948"/>
                </a:lnTo>
                <a:lnTo>
                  <a:pt x="644" y="946"/>
                </a:lnTo>
                <a:lnTo>
                  <a:pt x="650" y="946"/>
                </a:lnTo>
                <a:lnTo>
                  <a:pt x="652" y="946"/>
                </a:lnTo>
                <a:lnTo>
                  <a:pt x="652" y="946"/>
                </a:lnTo>
                <a:lnTo>
                  <a:pt x="652" y="944"/>
                </a:lnTo>
                <a:lnTo>
                  <a:pt x="653" y="944"/>
                </a:lnTo>
                <a:lnTo>
                  <a:pt x="663" y="942"/>
                </a:lnTo>
                <a:lnTo>
                  <a:pt x="663" y="942"/>
                </a:lnTo>
                <a:lnTo>
                  <a:pt x="674" y="939"/>
                </a:lnTo>
                <a:lnTo>
                  <a:pt x="683" y="933"/>
                </a:lnTo>
                <a:lnTo>
                  <a:pt x="683" y="933"/>
                </a:lnTo>
                <a:lnTo>
                  <a:pt x="679" y="933"/>
                </a:lnTo>
                <a:lnTo>
                  <a:pt x="676" y="935"/>
                </a:lnTo>
                <a:lnTo>
                  <a:pt x="672" y="937"/>
                </a:lnTo>
                <a:lnTo>
                  <a:pt x="668" y="937"/>
                </a:lnTo>
                <a:lnTo>
                  <a:pt x="668" y="937"/>
                </a:lnTo>
                <a:lnTo>
                  <a:pt x="668" y="935"/>
                </a:lnTo>
                <a:lnTo>
                  <a:pt x="670" y="933"/>
                </a:lnTo>
                <a:lnTo>
                  <a:pt x="670" y="933"/>
                </a:lnTo>
                <a:lnTo>
                  <a:pt x="674" y="933"/>
                </a:lnTo>
                <a:lnTo>
                  <a:pt x="676" y="931"/>
                </a:lnTo>
                <a:lnTo>
                  <a:pt x="676" y="929"/>
                </a:lnTo>
                <a:lnTo>
                  <a:pt x="676" y="929"/>
                </a:lnTo>
                <a:lnTo>
                  <a:pt x="670" y="931"/>
                </a:lnTo>
                <a:lnTo>
                  <a:pt x="663" y="931"/>
                </a:lnTo>
                <a:lnTo>
                  <a:pt x="663" y="931"/>
                </a:lnTo>
                <a:lnTo>
                  <a:pt x="670" y="926"/>
                </a:lnTo>
                <a:lnTo>
                  <a:pt x="676" y="924"/>
                </a:lnTo>
                <a:lnTo>
                  <a:pt x="679" y="924"/>
                </a:lnTo>
                <a:lnTo>
                  <a:pt x="679" y="924"/>
                </a:lnTo>
                <a:lnTo>
                  <a:pt x="683" y="922"/>
                </a:lnTo>
                <a:lnTo>
                  <a:pt x="687" y="920"/>
                </a:lnTo>
                <a:lnTo>
                  <a:pt x="696" y="917"/>
                </a:lnTo>
                <a:lnTo>
                  <a:pt x="696" y="917"/>
                </a:lnTo>
                <a:lnTo>
                  <a:pt x="696" y="915"/>
                </a:lnTo>
                <a:lnTo>
                  <a:pt x="698" y="913"/>
                </a:lnTo>
                <a:lnTo>
                  <a:pt x="707" y="909"/>
                </a:lnTo>
                <a:lnTo>
                  <a:pt x="707" y="909"/>
                </a:lnTo>
                <a:lnTo>
                  <a:pt x="707" y="907"/>
                </a:lnTo>
                <a:lnTo>
                  <a:pt x="707" y="905"/>
                </a:lnTo>
                <a:lnTo>
                  <a:pt x="709" y="904"/>
                </a:lnTo>
                <a:lnTo>
                  <a:pt x="711" y="902"/>
                </a:lnTo>
                <a:lnTo>
                  <a:pt x="711" y="902"/>
                </a:lnTo>
                <a:lnTo>
                  <a:pt x="707" y="904"/>
                </a:lnTo>
                <a:lnTo>
                  <a:pt x="705" y="904"/>
                </a:lnTo>
                <a:lnTo>
                  <a:pt x="705" y="904"/>
                </a:lnTo>
                <a:lnTo>
                  <a:pt x="707" y="898"/>
                </a:lnTo>
                <a:lnTo>
                  <a:pt x="709" y="896"/>
                </a:lnTo>
                <a:lnTo>
                  <a:pt x="712" y="894"/>
                </a:lnTo>
                <a:lnTo>
                  <a:pt x="712" y="894"/>
                </a:lnTo>
                <a:lnTo>
                  <a:pt x="711" y="896"/>
                </a:lnTo>
                <a:lnTo>
                  <a:pt x="711" y="896"/>
                </a:lnTo>
                <a:lnTo>
                  <a:pt x="716" y="893"/>
                </a:lnTo>
                <a:lnTo>
                  <a:pt x="720" y="891"/>
                </a:lnTo>
                <a:lnTo>
                  <a:pt x="720" y="891"/>
                </a:lnTo>
                <a:lnTo>
                  <a:pt x="722" y="889"/>
                </a:lnTo>
                <a:lnTo>
                  <a:pt x="723" y="887"/>
                </a:lnTo>
                <a:lnTo>
                  <a:pt x="723" y="887"/>
                </a:lnTo>
                <a:lnTo>
                  <a:pt x="731" y="883"/>
                </a:lnTo>
                <a:lnTo>
                  <a:pt x="734" y="882"/>
                </a:lnTo>
                <a:lnTo>
                  <a:pt x="734" y="880"/>
                </a:lnTo>
                <a:lnTo>
                  <a:pt x="734" y="880"/>
                </a:lnTo>
                <a:lnTo>
                  <a:pt x="731" y="882"/>
                </a:lnTo>
                <a:lnTo>
                  <a:pt x="729" y="882"/>
                </a:lnTo>
                <a:lnTo>
                  <a:pt x="725" y="880"/>
                </a:lnTo>
                <a:lnTo>
                  <a:pt x="725" y="880"/>
                </a:lnTo>
                <a:lnTo>
                  <a:pt x="727" y="880"/>
                </a:lnTo>
                <a:lnTo>
                  <a:pt x="729" y="878"/>
                </a:lnTo>
                <a:lnTo>
                  <a:pt x="731" y="878"/>
                </a:lnTo>
                <a:lnTo>
                  <a:pt x="731" y="878"/>
                </a:lnTo>
                <a:lnTo>
                  <a:pt x="731" y="878"/>
                </a:lnTo>
                <a:lnTo>
                  <a:pt x="729" y="878"/>
                </a:lnTo>
                <a:lnTo>
                  <a:pt x="725" y="880"/>
                </a:lnTo>
                <a:lnTo>
                  <a:pt x="722" y="880"/>
                </a:lnTo>
                <a:lnTo>
                  <a:pt x="720" y="880"/>
                </a:lnTo>
                <a:lnTo>
                  <a:pt x="725" y="878"/>
                </a:lnTo>
                <a:lnTo>
                  <a:pt x="725" y="878"/>
                </a:lnTo>
                <a:lnTo>
                  <a:pt x="722" y="876"/>
                </a:lnTo>
                <a:lnTo>
                  <a:pt x="722" y="876"/>
                </a:lnTo>
                <a:lnTo>
                  <a:pt x="722" y="874"/>
                </a:lnTo>
                <a:lnTo>
                  <a:pt x="722" y="874"/>
                </a:lnTo>
                <a:lnTo>
                  <a:pt x="720" y="876"/>
                </a:lnTo>
                <a:lnTo>
                  <a:pt x="718" y="878"/>
                </a:lnTo>
                <a:lnTo>
                  <a:pt x="718" y="878"/>
                </a:lnTo>
                <a:lnTo>
                  <a:pt x="720" y="876"/>
                </a:lnTo>
                <a:lnTo>
                  <a:pt x="722" y="878"/>
                </a:lnTo>
                <a:lnTo>
                  <a:pt x="722" y="878"/>
                </a:lnTo>
                <a:lnTo>
                  <a:pt x="712" y="882"/>
                </a:lnTo>
                <a:lnTo>
                  <a:pt x="712" y="882"/>
                </a:lnTo>
                <a:lnTo>
                  <a:pt x="716" y="876"/>
                </a:lnTo>
                <a:lnTo>
                  <a:pt x="722" y="872"/>
                </a:lnTo>
                <a:lnTo>
                  <a:pt x="734" y="867"/>
                </a:lnTo>
                <a:lnTo>
                  <a:pt x="734" y="867"/>
                </a:lnTo>
                <a:lnTo>
                  <a:pt x="734" y="863"/>
                </a:lnTo>
                <a:lnTo>
                  <a:pt x="734" y="863"/>
                </a:lnTo>
                <a:lnTo>
                  <a:pt x="731" y="865"/>
                </a:lnTo>
                <a:lnTo>
                  <a:pt x="731" y="865"/>
                </a:lnTo>
                <a:lnTo>
                  <a:pt x="733" y="865"/>
                </a:lnTo>
                <a:lnTo>
                  <a:pt x="733" y="865"/>
                </a:lnTo>
                <a:lnTo>
                  <a:pt x="729" y="867"/>
                </a:lnTo>
                <a:lnTo>
                  <a:pt x="727" y="865"/>
                </a:lnTo>
                <a:lnTo>
                  <a:pt x="727" y="865"/>
                </a:lnTo>
                <a:lnTo>
                  <a:pt x="729" y="863"/>
                </a:lnTo>
                <a:lnTo>
                  <a:pt x="731" y="861"/>
                </a:lnTo>
                <a:lnTo>
                  <a:pt x="733" y="861"/>
                </a:lnTo>
                <a:lnTo>
                  <a:pt x="734" y="861"/>
                </a:lnTo>
                <a:lnTo>
                  <a:pt x="734" y="861"/>
                </a:lnTo>
                <a:lnTo>
                  <a:pt x="733" y="861"/>
                </a:lnTo>
                <a:lnTo>
                  <a:pt x="731" y="859"/>
                </a:lnTo>
                <a:lnTo>
                  <a:pt x="731" y="859"/>
                </a:lnTo>
                <a:close/>
                <a:moveTo>
                  <a:pt x="195" y="985"/>
                </a:moveTo>
                <a:lnTo>
                  <a:pt x="195" y="985"/>
                </a:lnTo>
                <a:lnTo>
                  <a:pt x="194" y="985"/>
                </a:lnTo>
                <a:lnTo>
                  <a:pt x="192" y="983"/>
                </a:lnTo>
                <a:lnTo>
                  <a:pt x="190" y="979"/>
                </a:lnTo>
                <a:lnTo>
                  <a:pt x="190" y="979"/>
                </a:lnTo>
                <a:lnTo>
                  <a:pt x="194" y="981"/>
                </a:lnTo>
                <a:lnTo>
                  <a:pt x="195" y="985"/>
                </a:lnTo>
                <a:lnTo>
                  <a:pt x="195" y="985"/>
                </a:lnTo>
                <a:close/>
                <a:moveTo>
                  <a:pt x="67" y="814"/>
                </a:moveTo>
                <a:lnTo>
                  <a:pt x="59" y="802"/>
                </a:lnTo>
                <a:lnTo>
                  <a:pt x="59" y="802"/>
                </a:lnTo>
                <a:lnTo>
                  <a:pt x="61" y="802"/>
                </a:lnTo>
                <a:lnTo>
                  <a:pt x="61" y="802"/>
                </a:lnTo>
                <a:lnTo>
                  <a:pt x="65" y="808"/>
                </a:lnTo>
                <a:lnTo>
                  <a:pt x="67" y="810"/>
                </a:lnTo>
                <a:lnTo>
                  <a:pt x="67" y="810"/>
                </a:lnTo>
                <a:lnTo>
                  <a:pt x="67" y="812"/>
                </a:lnTo>
                <a:lnTo>
                  <a:pt x="67" y="814"/>
                </a:lnTo>
                <a:lnTo>
                  <a:pt x="67" y="814"/>
                </a:lnTo>
                <a:close/>
                <a:moveTo>
                  <a:pt x="68" y="291"/>
                </a:moveTo>
                <a:lnTo>
                  <a:pt x="68" y="291"/>
                </a:lnTo>
                <a:lnTo>
                  <a:pt x="70" y="291"/>
                </a:lnTo>
                <a:lnTo>
                  <a:pt x="70" y="289"/>
                </a:lnTo>
                <a:lnTo>
                  <a:pt x="70" y="289"/>
                </a:lnTo>
                <a:lnTo>
                  <a:pt x="70" y="291"/>
                </a:lnTo>
                <a:lnTo>
                  <a:pt x="68" y="295"/>
                </a:lnTo>
                <a:lnTo>
                  <a:pt x="68" y="295"/>
                </a:lnTo>
                <a:lnTo>
                  <a:pt x="68" y="295"/>
                </a:lnTo>
                <a:lnTo>
                  <a:pt x="68" y="295"/>
                </a:lnTo>
                <a:lnTo>
                  <a:pt x="67" y="295"/>
                </a:lnTo>
                <a:lnTo>
                  <a:pt x="67" y="293"/>
                </a:lnTo>
                <a:lnTo>
                  <a:pt x="67" y="293"/>
                </a:lnTo>
                <a:lnTo>
                  <a:pt x="65" y="298"/>
                </a:lnTo>
                <a:lnTo>
                  <a:pt x="63" y="298"/>
                </a:lnTo>
                <a:lnTo>
                  <a:pt x="63" y="298"/>
                </a:lnTo>
                <a:lnTo>
                  <a:pt x="63" y="298"/>
                </a:lnTo>
                <a:lnTo>
                  <a:pt x="65" y="295"/>
                </a:lnTo>
                <a:lnTo>
                  <a:pt x="68" y="291"/>
                </a:lnTo>
                <a:lnTo>
                  <a:pt x="68" y="291"/>
                </a:lnTo>
                <a:close/>
                <a:moveTo>
                  <a:pt x="775" y="124"/>
                </a:moveTo>
                <a:lnTo>
                  <a:pt x="775" y="124"/>
                </a:lnTo>
                <a:lnTo>
                  <a:pt x="775" y="124"/>
                </a:lnTo>
                <a:lnTo>
                  <a:pt x="777" y="124"/>
                </a:lnTo>
                <a:lnTo>
                  <a:pt x="779" y="125"/>
                </a:lnTo>
                <a:lnTo>
                  <a:pt x="779" y="127"/>
                </a:lnTo>
                <a:lnTo>
                  <a:pt x="779" y="127"/>
                </a:lnTo>
                <a:lnTo>
                  <a:pt x="775" y="124"/>
                </a:lnTo>
                <a:lnTo>
                  <a:pt x="775" y="124"/>
                </a:lnTo>
                <a:lnTo>
                  <a:pt x="775" y="124"/>
                </a:lnTo>
                <a:lnTo>
                  <a:pt x="775" y="124"/>
                </a:lnTo>
                <a:lnTo>
                  <a:pt x="775" y="124"/>
                </a:lnTo>
                <a:close/>
                <a:moveTo>
                  <a:pt x="725" y="385"/>
                </a:moveTo>
                <a:lnTo>
                  <a:pt x="725" y="385"/>
                </a:lnTo>
                <a:lnTo>
                  <a:pt x="729" y="389"/>
                </a:lnTo>
                <a:lnTo>
                  <a:pt x="729" y="389"/>
                </a:lnTo>
                <a:lnTo>
                  <a:pt x="729" y="390"/>
                </a:lnTo>
                <a:lnTo>
                  <a:pt x="729" y="390"/>
                </a:lnTo>
                <a:lnTo>
                  <a:pt x="725" y="389"/>
                </a:lnTo>
                <a:lnTo>
                  <a:pt x="723" y="389"/>
                </a:lnTo>
                <a:lnTo>
                  <a:pt x="725" y="385"/>
                </a:lnTo>
                <a:lnTo>
                  <a:pt x="725" y="385"/>
                </a:lnTo>
                <a:close/>
                <a:moveTo>
                  <a:pt x="306" y="617"/>
                </a:moveTo>
                <a:lnTo>
                  <a:pt x="306" y="617"/>
                </a:lnTo>
                <a:lnTo>
                  <a:pt x="304" y="611"/>
                </a:lnTo>
                <a:lnTo>
                  <a:pt x="304" y="606"/>
                </a:lnTo>
                <a:lnTo>
                  <a:pt x="304" y="606"/>
                </a:lnTo>
                <a:lnTo>
                  <a:pt x="306" y="611"/>
                </a:lnTo>
                <a:lnTo>
                  <a:pt x="306" y="617"/>
                </a:lnTo>
                <a:lnTo>
                  <a:pt x="306" y="617"/>
                </a:lnTo>
                <a:close/>
                <a:moveTo>
                  <a:pt x="725" y="867"/>
                </a:moveTo>
                <a:lnTo>
                  <a:pt x="725" y="867"/>
                </a:lnTo>
                <a:lnTo>
                  <a:pt x="725" y="869"/>
                </a:lnTo>
                <a:lnTo>
                  <a:pt x="725" y="869"/>
                </a:lnTo>
                <a:lnTo>
                  <a:pt x="725" y="869"/>
                </a:lnTo>
                <a:lnTo>
                  <a:pt x="723" y="871"/>
                </a:lnTo>
                <a:lnTo>
                  <a:pt x="720" y="871"/>
                </a:lnTo>
                <a:lnTo>
                  <a:pt x="720" y="871"/>
                </a:lnTo>
                <a:lnTo>
                  <a:pt x="722" y="871"/>
                </a:lnTo>
                <a:lnTo>
                  <a:pt x="722" y="871"/>
                </a:lnTo>
                <a:lnTo>
                  <a:pt x="722" y="869"/>
                </a:lnTo>
                <a:lnTo>
                  <a:pt x="722" y="869"/>
                </a:lnTo>
                <a:lnTo>
                  <a:pt x="723" y="867"/>
                </a:lnTo>
                <a:lnTo>
                  <a:pt x="725" y="867"/>
                </a:lnTo>
                <a:lnTo>
                  <a:pt x="725" y="867"/>
                </a:lnTo>
                <a:close/>
                <a:moveTo>
                  <a:pt x="703" y="902"/>
                </a:moveTo>
                <a:lnTo>
                  <a:pt x="703" y="902"/>
                </a:lnTo>
                <a:lnTo>
                  <a:pt x="701" y="904"/>
                </a:lnTo>
                <a:lnTo>
                  <a:pt x="699" y="905"/>
                </a:lnTo>
                <a:lnTo>
                  <a:pt x="699" y="905"/>
                </a:lnTo>
                <a:lnTo>
                  <a:pt x="699" y="902"/>
                </a:lnTo>
                <a:lnTo>
                  <a:pt x="703" y="900"/>
                </a:lnTo>
                <a:lnTo>
                  <a:pt x="703" y="900"/>
                </a:lnTo>
                <a:lnTo>
                  <a:pt x="703" y="902"/>
                </a:lnTo>
                <a:lnTo>
                  <a:pt x="703" y="902"/>
                </a:lnTo>
                <a:close/>
                <a:moveTo>
                  <a:pt x="666" y="935"/>
                </a:moveTo>
                <a:lnTo>
                  <a:pt x="666" y="935"/>
                </a:lnTo>
                <a:lnTo>
                  <a:pt x="663" y="937"/>
                </a:lnTo>
                <a:lnTo>
                  <a:pt x="661" y="939"/>
                </a:lnTo>
                <a:lnTo>
                  <a:pt x="659" y="937"/>
                </a:lnTo>
                <a:lnTo>
                  <a:pt x="659" y="937"/>
                </a:lnTo>
                <a:lnTo>
                  <a:pt x="666" y="935"/>
                </a:lnTo>
                <a:lnTo>
                  <a:pt x="666" y="935"/>
                </a:lnTo>
                <a:close/>
                <a:moveTo>
                  <a:pt x="565" y="880"/>
                </a:moveTo>
                <a:lnTo>
                  <a:pt x="565" y="880"/>
                </a:lnTo>
                <a:lnTo>
                  <a:pt x="565" y="882"/>
                </a:lnTo>
                <a:lnTo>
                  <a:pt x="563" y="882"/>
                </a:lnTo>
                <a:lnTo>
                  <a:pt x="562" y="882"/>
                </a:lnTo>
                <a:lnTo>
                  <a:pt x="562" y="880"/>
                </a:lnTo>
                <a:lnTo>
                  <a:pt x="562" y="880"/>
                </a:lnTo>
                <a:lnTo>
                  <a:pt x="565" y="880"/>
                </a:lnTo>
                <a:lnTo>
                  <a:pt x="565" y="880"/>
                </a:lnTo>
                <a:close/>
                <a:moveTo>
                  <a:pt x="547" y="876"/>
                </a:moveTo>
                <a:lnTo>
                  <a:pt x="547" y="876"/>
                </a:lnTo>
                <a:lnTo>
                  <a:pt x="547" y="878"/>
                </a:lnTo>
                <a:lnTo>
                  <a:pt x="545" y="878"/>
                </a:lnTo>
                <a:lnTo>
                  <a:pt x="545" y="878"/>
                </a:lnTo>
                <a:lnTo>
                  <a:pt x="545" y="878"/>
                </a:lnTo>
                <a:lnTo>
                  <a:pt x="541" y="878"/>
                </a:lnTo>
                <a:lnTo>
                  <a:pt x="539" y="878"/>
                </a:lnTo>
                <a:lnTo>
                  <a:pt x="539" y="876"/>
                </a:lnTo>
                <a:lnTo>
                  <a:pt x="539" y="876"/>
                </a:lnTo>
                <a:lnTo>
                  <a:pt x="543" y="876"/>
                </a:lnTo>
                <a:lnTo>
                  <a:pt x="547" y="876"/>
                </a:lnTo>
                <a:lnTo>
                  <a:pt x="547" y="876"/>
                </a:lnTo>
                <a:close/>
                <a:moveTo>
                  <a:pt x="293" y="1012"/>
                </a:moveTo>
                <a:lnTo>
                  <a:pt x="293" y="1012"/>
                </a:lnTo>
                <a:lnTo>
                  <a:pt x="291" y="1012"/>
                </a:lnTo>
                <a:lnTo>
                  <a:pt x="289" y="1010"/>
                </a:lnTo>
                <a:lnTo>
                  <a:pt x="284" y="1007"/>
                </a:lnTo>
                <a:lnTo>
                  <a:pt x="284" y="1007"/>
                </a:lnTo>
                <a:lnTo>
                  <a:pt x="287" y="1007"/>
                </a:lnTo>
                <a:lnTo>
                  <a:pt x="289" y="1008"/>
                </a:lnTo>
                <a:lnTo>
                  <a:pt x="293" y="1012"/>
                </a:lnTo>
                <a:lnTo>
                  <a:pt x="293" y="1012"/>
                </a:lnTo>
                <a:close/>
                <a:moveTo>
                  <a:pt x="324" y="887"/>
                </a:moveTo>
                <a:lnTo>
                  <a:pt x="324" y="887"/>
                </a:lnTo>
                <a:lnTo>
                  <a:pt x="322" y="887"/>
                </a:lnTo>
                <a:lnTo>
                  <a:pt x="322" y="885"/>
                </a:lnTo>
                <a:lnTo>
                  <a:pt x="319" y="883"/>
                </a:lnTo>
                <a:lnTo>
                  <a:pt x="319" y="883"/>
                </a:lnTo>
                <a:lnTo>
                  <a:pt x="321" y="883"/>
                </a:lnTo>
                <a:lnTo>
                  <a:pt x="322" y="883"/>
                </a:lnTo>
                <a:lnTo>
                  <a:pt x="324" y="887"/>
                </a:lnTo>
                <a:lnTo>
                  <a:pt x="324" y="887"/>
                </a:lnTo>
                <a:close/>
                <a:moveTo>
                  <a:pt x="245" y="804"/>
                </a:moveTo>
                <a:lnTo>
                  <a:pt x="245" y="804"/>
                </a:lnTo>
                <a:lnTo>
                  <a:pt x="247" y="802"/>
                </a:lnTo>
                <a:lnTo>
                  <a:pt x="247" y="804"/>
                </a:lnTo>
                <a:lnTo>
                  <a:pt x="251" y="808"/>
                </a:lnTo>
                <a:lnTo>
                  <a:pt x="251" y="808"/>
                </a:lnTo>
                <a:lnTo>
                  <a:pt x="249" y="806"/>
                </a:lnTo>
                <a:lnTo>
                  <a:pt x="249" y="802"/>
                </a:lnTo>
                <a:lnTo>
                  <a:pt x="249" y="802"/>
                </a:lnTo>
                <a:lnTo>
                  <a:pt x="243" y="801"/>
                </a:lnTo>
                <a:lnTo>
                  <a:pt x="240" y="797"/>
                </a:lnTo>
                <a:lnTo>
                  <a:pt x="234" y="788"/>
                </a:lnTo>
                <a:lnTo>
                  <a:pt x="223" y="768"/>
                </a:lnTo>
                <a:lnTo>
                  <a:pt x="223" y="768"/>
                </a:lnTo>
                <a:lnTo>
                  <a:pt x="214" y="755"/>
                </a:lnTo>
                <a:lnTo>
                  <a:pt x="210" y="747"/>
                </a:lnTo>
                <a:lnTo>
                  <a:pt x="206" y="742"/>
                </a:lnTo>
                <a:lnTo>
                  <a:pt x="206" y="742"/>
                </a:lnTo>
                <a:lnTo>
                  <a:pt x="206" y="740"/>
                </a:lnTo>
                <a:lnTo>
                  <a:pt x="208" y="738"/>
                </a:lnTo>
                <a:lnTo>
                  <a:pt x="208" y="738"/>
                </a:lnTo>
                <a:lnTo>
                  <a:pt x="206" y="736"/>
                </a:lnTo>
                <a:lnTo>
                  <a:pt x="205" y="734"/>
                </a:lnTo>
                <a:lnTo>
                  <a:pt x="203" y="727"/>
                </a:lnTo>
                <a:lnTo>
                  <a:pt x="203" y="727"/>
                </a:lnTo>
                <a:lnTo>
                  <a:pt x="205" y="727"/>
                </a:lnTo>
                <a:lnTo>
                  <a:pt x="203" y="723"/>
                </a:lnTo>
                <a:lnTo>
                  <a:pt x="203" y="723"/>
                </a:lnTo>
                <a:lnTo>
                  <a:pt x="205" y="723"/>
                </a:lnTo>
                <a:lnTo>
                  <a:pt x="206" y="722"/>
                </a:lnTo>
                <a:lnTo>
                  <a:pt x="206" y="722"/>
                </a:lnTo>
                <a:lnTo>
                  <a:pt x="206" y="725"/>
                </a:lnTo>
                <a:lnTo>
                  <a:pt x="205" y="725"/>
                </a:lnTo>
                <a:lnTo>
                  <a:pt x="205" y="725"/>
                </a:lnTo>
                <a:lnTo>
                  <a:pt x="208" y="727"/>
                </a:lnTo>
                <a:lnTo>
                  <a:pt x="210" y="729"/>
                </a:lnTo>
                <a:lnTo>
                  <a:pt x="210" y="729"/>
                </a:lnTo>
                <a:lnTo>
                  <a:pt x="208" y="733"/>
                </a:lnTo>
                <a:lnTo>
                  <a:pt x="208" y="733"/>
                </a:lnTo>
                <a:lnTo>
                  <a:pt x="210" y="734"/>
                </a:lnTo>
                <a:lnTo>
                  <a:pt x="212" y="736"/>
                </a:lnTo>
                <a:lnTo>
                  <a:pt x="212" y="736"/>
                </a:lnTo>
                <a:lnTo>
                  <a:pt x="212" y="733"/>
                </a:lnTo>
                <a:lnTo>
                  <a:pt x="212" y="731"/>
                </a:lnTo>
                <a:lnTo>
                  <a:pt x="210" y="727"/>
                </a:lnTo>
                <a:lnTo>
                  <a:pt x="210" y="723"/>
                </a:lnTo>
                <a:lnTo>
                  <a:pt x="210" y="723"/>
                </a:lnTo>
                <a:lnTo>
                  <a:pt x="212" y="729"/>
                </a:lnTo>
                <a:lnTo>
                  <a:pt x="214" y="734"/>
                </a:lnTo>
                <a:lnTo>
                  <a:pt x="214" y="734"/>
                </a:lnTo>
                <a:lnTo>
                  <a:pt x="212" y="725"/>
                </a:lnTo>
                <a:lnTo>
                  <a:pt x="212" y="725"/>
                </a:lnTo>
                <a:lnTo>
                  <a:pt x="208" y="722"/>
                </a:lnTo>
                <a:lnTo>
                  <a:pt x="205" y="720"/>
                </a:lnTo>
                <a:lnTo>
                  <a:pt x="201" y="718"/>
                </a:lnTo>
                <a:lnTo>
                  <a:pt x="197" y="712"/>
                </a:lnTo>
                <a:lnTo>
                  <a:pt x="197" y="712"/>
                </a:lnTo>
                <a:lnTo>
                  <a:pt x="197" y="716"/>
                </a:lnTo>
                <a:lnTo>
                  <a:pt x="197" y="720"/>
                </a:lnTo>
                <a:lnTo>
                  <a:pt x="197" y="720"/>
                </a:lnTo>
                <a:lnTo>
                  <a:pt x="195" y="714"/>
                </a:lnTo>
                <a:lnTo>
                  <a:pt x="194" y="710"/>
                </a:lnTo>
                <a:lnTo>
                  <a:pt x="192" y="705"/>
                </a:lnTo>
                <a:lnTo>
                  <a:pt x="188" y="701"/>
                </a:lnTo>
                <a:lnTo>
                  <a:pt x="188" y="701"/>
                </a:lnTo>
                <a:lnTo>
                  <a:pt x="188" y="699"/>
                </a:lnTo>
                <a:lnTo>
                  <a:pt x="190" y="698"/>
                </a:lnTo>
                <a:lnTo>
                  <a:pt x="190" y="698"/>
                </a:lnTo>
                <a:lnTo>
                  <a:pt x="186" y="692"/>
                </a:lnTo>
                <a:lnTo>
                  <a:pt x="186" y="690"/>
                </a:lnTo>
                <a:lnTo>
                  <a:pt x="186" y="688"/>
                </a:lnTo>
                <a:lnTo>
                  <a:pt x="186" y="688"/>
                </a:lnTo>
                <a:lnTo>
                  <a:pt x="184" y="687"/>
                </a:lnTo>
                <a:lnTo>
                  <a:pt x="183" y="685"/>
                </a:lnTo>
                <a:lnTo>
                  <a:pt x="183" y="685"/>
                </a:lnTo>
                <a:lnTo>
                  <a:pt x="183" y="679"/>
                </a:lnTo>
                <a:lnTo>
                  <a:pt x="181" y="672"/>
                </a:lnTo>
                <a:lnTo>
                  <a:pt x="179" y="664"/>
                </a:lnTo>
                <a:lnTo>
                  <a:pt x="179" y="659"/>
                </a:lnTo>
                <a:lnTo>
                  <a:pt x="179" y="659"/>
                </a:lnTo>
                <a:lnTo>
                  <a:pt x="175" y="655"/>
                </a:lnTo>
                <a:lnTo>
                  <a:pt x="173" y="648"/>
                </a:lnTo>
                <a:lnTo>
                  <a:pt x="173" y="639"/>
                </a:lnTo>
                <a:lnTo>
                  <a:pt x="173" y="639"/>
                </a:lnTo>
                <a:lnTo>
                  <a:pt x="170" y="633"/>
                </a:lnTo>
                <a:lnTo>
                  <a:pt x="168" y="624"/>
                </a:lnTo>
                <a:lnTo>
                  <a:pt x="168" y="615"/>
                </a:lnTo>
                <a:lnTo>
                  <a:pt x="170" y="607"/>
                </a:lnTo>
                <a:lnTo>
                  <a:pt x="170" y="607"/>
                </a:lnTo>
                <a:lnTo>
                  <a:pt x="168" y="600"/>
                </a:lnTo>
                <a:lnTo>
                  <a:pt x="166" y="593"/>
                </a:lnTo>
                <a:lnTo>
                  <a:pt x="166" y="593"/>
                </a:lnTo>
                <a:lnTo>
                  <a:pt x="166" y="598"/>
                </a:lnTo>
                <a:lnTo>
                  <a:pt x="166" y="600"/>
                </a:lnTo>
                <a:lnTo>
                  <a:pt x="166" y="600"/>
                </a:lnTo>
                <a:lnTo>
                  <a:pt x="164" y="600"/>
                </a:lnTo>
                <a:lnTo>
                  <a:pt x="164" y="596"/>
                </a:lnTo>
                <a:lnTo>
                  <a:pt x="162" y="589"/>
                </a:lnTo>
                <a:lnTo>
                  <a:pt x="162" y="589"/>
                </a:lnTo>
                <a:lnTo>
                  <a:pt x="164" y="591"/>
                </a:lnTo>
                <a:lnTo>
                  <a:pt x="164" y="591"/>
                </a:lnTo>
                <a:lnTo>
                  <a:pt x="162" y="582"/>
                </a:lnTo>
                <a:lnTo>
                  <a:pt x="162" y="569"/>
                </a:lnTo>
                <a:lnTo>
                  <a:pt x="162" y="569"/>
                </a:lnTo>
                <a:lnTo>
                  <a:pt x="162" y="558"/>
                </a:lnTo>
                <a:lnTo>
                  <a:pt x="164" y="552"/>
                </a:lnTo>
                <a:lnTo>
                  <a:pt x="166" y="549"/>
                </a:lnTo>
                <a:lnTo>
                  <a:pt x="166" y="549"/>
                </a:lnTo>
                <a:lnTo>
                  <a:pt x="166" y="554"/>
                </a:lnTo>
                <a:lnTo>
                  <a:pt x="168" y="558"/>
                </a:lnTo>
                <a:lnTo>
                  <a:pt x="168" y="558"/>
                </a:lnTo>
                <a:lnTo>
                  <a:pt x="168" y="550"/>
                </a:lnTo>
                <a:lnTo>
                  <a:pt x="168" y="545"/>
                </a:lnTo>
                <a:lnTo>
                  <a:pt x="166" y="543"/>
                </a:lnTo>
                <a:lnTo>
                  <a:pt x="166" y="543"/>
                </a:lnTo>
                <a:lnTo>
                  <a:pt x="166" y="539"/>
                </a:lnTo>
                <a:lnTo>
                  <a:pt x="168" y="538"/>
                </a:lnTo>
                <a:lnTo>
                  <a:pt x="168" y="538"/>
                </a:lnTo>
                <a:lnTo>
                  <a:pt x="170" y="539"/>
                </a:lnTo>
                <a:lnTo>
                  <a:pt x="172" y="541"/>
                </a:lnTo>
                <a:lnTo>
                  <a:pt x="172" y="541"/>
                </a:lnTo>
                <a:lnTo>
                  <a:pt x="172" y="541"/>
                </a:lnTo>
                <a:lnTo>
                  <a:pt x="172" y="539"/>
                </a:lnTo>
                <a:lnTo>
                  <a:pt x="172" y="539"/>
                </a:lnTo>
                <a:lnTo>
                  <a:pt x="173" y="539"/>
                </a:lnTo>
                <a:lnTo>
                  <a:pt x="173" y="539"/>
                </a:lnTo>
                <a:lnTo>
                  <a:pt x="172" y="547"/>
                </a:lnTo>
                <a:lnTo>
                  <a:pt x="170" y="556"/>
                </a:lnTo>
                <a:lnTo>
                  <a:pt x="170" y="556"/>
                </a:lnTo>
                <a:lnTo>
                  <a:pt x="172" y="550"/>
                </a:lnTo>
                <a:lnTo>
                  <a:pt x="173" y="543"/>
                </a:lnTo>
                <a:lnTo>
                  <a:pt x="173" y="543"/>
                </a:lnTo>
                <a:lnTo>
                  <a:pt x="175" y="563"/>
                </a:lnTo>
                <a:lnTo>
                  <a:pt x="175" y="584"/>
                </a:lnTo>
                <a:lnTo>
                  <a:pt x="175" y="584"/>
                </a:lnTo>
                <a:lnTo>
                  <a:pt x="177" y="582"/>
                </a:lnTo>
                <a:lnTo>
                  <a:pt x="177" y="580"/>
                </a:lnTo>
                <a:lnTo>
                  <a:pt x="179" y="578"/>
                </a:lnTo>
                <a:lnTo>
                  <a:pt x="179" y="576"/>
                </a:lnTo>
                <a:lnTo>
                  <a:pt x="179" y="576"/>
                </a:lnTo>
                <a:lnTo>
                  <a:pt x="179" y="584"/>
                </a:lnTo>
                <a:lnTo>
                  <a:pt x="181" y="589"/>
                </a:lnTo>
                <a:lnTo>
                  <a:pt x="181" y="595"/>
                </a:lnTo>
                <a:lnTo>
                  <a:pt x="181" y="600"/>
                </a:lnTo>
                <a:lnTo>
                  <a:pt x="181" y="600"/>
                </a:lnTo>
                <a:lnTo>
                  <a:pt x="181" y="600"/>
                </a:lnTo>
                <a:lnTo>
                  <a:pt x="179" y="600"/>
                </a:lnTo>
                <a:lnTo>
                  <a:pt x="179" y="598"/>
                </a:lnTo>
                <a:lnTo>
                  <a:pt x="179" y="598"/>
                </a:lnTo>
                <a:lnTo>
                  <a:pt x="179" y="600"/>
                </a:lnTo>
                <a:lnTo>
                  <a:pt x="179" y="600"/>
                </a:lnTo>
                <a:lnTo>
                  <a:pt x="181" y="602"/>
                </a:lnTo>
                <a:lnTo>
                  <a:pt x="181" y="602"/>
                </a:lnTo>
                <a:lnTo>
                  <a:pt x="181" y="602"/>
                </a:lnTo>
                <a:lnTo>
                  <a:pt x="183" y="606"/>
                </a:lnTo>
                <a:lnTo>
                  <a:pt x="183" y="609"/>
                </a:lnTo>
                <a:lnTo>
                  <a:pt x="183" y="609"/>
                </a:lnTo>
                <a:lnTo>
                  <a:pt x="181" y="609"/>
                </a:lnTo>
                <a:lnTo>
                  <a:pt x="181" y="606"/>
                </a:lnTo>
                <a:lnTo>
                  <a:pt x="181" y="606"/>
                </a:lnTo>
                <a:lnTo>
                  <a:pt x="181" y="607"/>
                </a:lnTo>
                <a:lnTo>
                  <a:pt x="181" y="611"/>
                </a:lnTo>
                <a:lnTo>
                  <a:pt x="184" y="620"/>
                </a:lnTo>
                <a:lnTo>
                  <a:pt x="184" y="620"/>
                </a:lnTo>
                <a:lnTo>
                  <a:pt x="184" y="620"/>
                </a:lnTo>
                <a:lnTo>
                  <a:pt x="184" y="622"/>
                </a:lnTo>
                <a:lnTo>
                  <a:pt x="183" y="622"/>
                </a:lnTo>
                <a:lnTo>
                  <a:pt x="183" y="622"/>
                </a:lnTo>
                <a:lnTo>
                  <a:pt x="183" y="622"/>
                </a:lnTo>
                <a:lnTo>
                  <a:pt x="186" y="637"/>
                </a:lnTo>
                <a:lnTo>
                  <a:pt x="186" y="646"/>
                </a:lnTo>
                <a:lnTo>
                  <a:pt x="186" y="652"/>
                </a:lnTo>
                <a:lnTo>
                  <a:pt x="186" y="652"/>
                </a:lnTo>
                <a:lnTo>
                  <a:pt x="188" y="653"/>
                </a:lnTo>
                <a:lnTo>
                  <a:pt x="190" y="653"/>
                </a:lnTo>
                <a:lnTo>
                  <a:pt x="190" y="653"/>
                </a:lnTo>
                <a:lnTo>
                  <a:pt x="192" y="657"/>
                </a:lnTo>
                <a:lnTo>
                  <a:pt x="190" y="659"/>
                </a:lnTo>
                <a:lnTo>
                  <a:pt x="190" y="659"/>
                </a:lnTo>
                <a:lnTo>
                  <a:pt x="192" y="663"/>
                </a:lnTo>
                <a:lnTo>
                  <a:pt x="192" y="666"/>
                </a:lnTo>
                <a:lnTo>
                  <a:pt x="192" y="674"/>
                </a:lnTo>
                <a:lnTo>
                  <a:pt x="192" y="674"/>
                </a:lnTo>
                <a:lnTo>
                  <a:pt x="194" y="674"/>
                </a:lnTo>
                <a:lnTo>
                  <a:pt x="194" y="674"/>
                </a:lnTo>
                <a:lnTo>
                  <a:pt x="194" y="674"/>
                </a:lnTo>
                <a:lnTo>
                  <a:pt x="195" y="674"/>
                </a:lnTo>
                <a:lnTo>
                  <a:pt x="195" y="674"/>
                </a:lnTo>
                <a:lnTo>
                  <a:pt x="195" y="676"/>
                </a:lnTo>
                <a:lnTo>
                  <a:pt x="194" y="676"/>
                </a:lnTo>
                <a:lnTo>
                  <a:pt x="194" y="676"/>
                </a:lnTo>
                <a:lnTo>
                  <a:pt x="195" y="677"/>
                </a:lnTo>
                <a:lnTo>
                  <a:pt x="197" y="679"/>
                </a:lnTo>
                <a:lnTo>
                  <a:pt x="197" y="683"/>
                </a:lnTo>
                <a:lnTo>
                  <a:pt x="197" y="683"/>
                </a:lnTo>
                <a:lnTo>
                  <a:pt x="192" y="683"/>
                </a:lnTo>
                <a:lnTo>
                  <a:pt x="192" y="683"/>
                </a:lnTo>
                <a:lnTo>
                  <a:pt x="192" y="683"/>
                </a:lnTo>
                <a:lnTo>
                  <a:pt x="194" y="683"/>
                </a:lnTo>
                <a:lnTo>
                  <a:pt x="195" y="683"/>
                </a:lnTo>
                <a:lnTo>
                  <a:pt x="195" y="683"/>
                </a:lnTo>
                <a:lnTo>
                  <a:pt x="195" y="687"/>
                </a:lnTo>
                <a:lnTo>
                  <a:pt x="195" y="690"/>
                </a:lnTo>
                <a:lnTo>
                  <a:pt x="195" y="690"/>
                </a:lnTo>
                <a:lnTo>
                  <a:pt x="197" y="690"/>
                </a:lnTo>
                <a:lnTo>
                  <a:pt x="201" y="690"/>
                </a:lnTo>
                <a:lnTo>
                  <a:pt x="201" y="694"/>
                </a:lnTo>
                <a:lnTo>
                  <a:pt x="201" y="696"/>
                </a:lnTo>
                <a:lnTo>
                  <a:pt x="201" y="696"/>
                </a:lnTo>
                <a:lnTo>
                  <a:pt x="199" y="694"/>
                </a:lnTo>
                <a:lnTo>
                  <a:pt x="199" y="690"/>
                </a:lnTo>
                <a:lnTo>
                  <a:pt x="199" y="690"/>
                </a:lnTo>
                <a:lnTo>
                  <a:pt x="199" y="692"/>
                </a:lnTo>
                <a:lnTo>
                  <a:pt x="197" y="692"/>
                </a:lnTo>
                <a:lnTo>
                  <a:pt x="197" y="692"/>
                </a:lnTo>
                <a:lnTo>
                  <a:pt x="199" y="696"/>
                </a:lnTo>
                <a:lnTo>
                  <a:pt x="199" y="701"/>
                </a:lnTo>
                <a:lnTo>
                  <a:pt x="199" y="701"/>
                </a:lnTo>
                <a:lnTo>
                  <a:pt x="203" y="701"/>
                </a:lnTo>
                <a:lnTo>
                  <a:pt x="203" y="701"/>
                </a:lnTo>
                <a:lnTo>
                  <a:pt x="205" y="699"/>
                </a:lnTo>
                <a:lnTo>
                  <a:pt x="205" y="699"/>
                </a:lnTo>
                <a:lnTo>
                  <a:pt x="205" y="709"/>
                </a:lnTo>
                <a:lnTo>
                  <a:pt x="205" y="709"/>
                </a:lnTo>
                <a:lnTo>
                  <a:pt x="203" y="707"/>
                </a:lnTo>
                <a:lnTo>
                  <a:pt x="203" y="705"/>
                </a:lnTo>
                <a:lnTo>
                  <a:pt x="203" y="705"/>
                </a:lnTo>
                <a:lnTo>
                  <a:pt x="201" y="703"/>
                </a:lnTo>
                <a:lnTo>
                  <a:pt x="201" y="705"/>
                </a:lnTo>
                <a:lnTo>
                  <a:pt x="199" y="707"/>
                </a:lnTo>
                <a:lnTo>
                  <a:pt x="199" y="707"/>
                </a:lnTo>
                <a:lnTo>
                  <a:pt x="201" y="707"/>
                </a:lnTo>
                <a:lnTo>
                  <a:pt x="201" y="707"/>
                </a:lnTo>
                <a:lnTo>
                  <a:pt x="201" y="707"/>
                </a:lnTo>
                <a:lnTo>
                  <a:pt x="203" y="707"/>
                </a:lnTo>
                <a:lnTo>
                  <a:pt x="203" y="707"/>
                </a:lnTo>
                <a:lnTo>
                  <a:pt x="203" y="714"/>
                </a:lnTo>
                <a:lnTo>
                  <a:pt x="203" y="714"/>
                </a:lnTo>
                <a:lnTo>
                  <a:pt x="203" y="714"/>
                </a:lnTo>
                <a:lnTo>
                  <a:pt x="201" y="714"/>
                </a:lnTo>
                <a:lnTo>
                  <a:pt x="201" y="714"/>
                </a:lnTo>
                <a:lnTo>
                  <a:pt x="205" y="718"/>
                </a:lnTo>
                <a:lnTo>
                  <a:pt x="206" y="718"/>
                </a:lnTo>
                <a:lnTo>
                  <a:pt x="208" y="720"/>
                </a:lnTo>
                <a:lnTo>
                  <a:pt x="210" y="722"/>
                </a:lnTo>
                <a:lnTo>
                  <a:pt x="210" y="722"/>
                </a:lnTo>
                <a:lnTo>
                  <a:pt x="210" y="718"/>
                </a:lnTo>
                <a:lnTo>
                  <a:pt x="210" y="718"/>
                </a:lnTo>
                <a:lnTo>
                  <a:pt x="216" y="725"/>
                </a:lnTo>
                <a:lnTo>
                  <a:pt x="219" y="734"/>
                </a:lnTo>
                <a:lnTo>
                  <a:pt x="221" y="744"/>
                </a:lnTo>
                <a:lnTo>
                  <a:pt x="227" y="749"/>
                </a:lnTo>
                <a:lnTo>
                  <a:pt x="227" y="749"/>
                </a:lnTo>
                <a:lnTo>
                  <a:pt x="227" y="753"/>
                </a:lnTo>
                <a:lnTo>
                  <a:pt x="229" y="755"/>
                </a:lnTo>
                <a:lnTo>
                  <a:pt x="229" y="755"/>
                </a:lnTo>
                <a:lnTo>
                  <a:pt x="227" y="755"/>
                </a:lnTo>
                <a:lnTo>
                  <a:pt x="225" y="755"/>
                </a:lnTo>
                <a:lnTo>
                  <a:pt x="219" y="751"/>
                </a:lnTo>
                <a:lnTo>
                  <a:pt x="219" y="751"/>
                </a:lnTo>
                <a:lnTo>
                  <a:pt x="221" y="751"/>
                </a:lnTo>
                <a:lnTo>
                  <a:pt x="223" y="751"/>
                </a:lnTo>
                <a:lnTo>
                  <a:pt x="223" y="751"/>
                </a:lnTo>
                <a:lnTo>
                  <a:pt x="219" y="744"/>
                </a:lnTo>
                <a:lnTo>
                  <a:pt x="218" y="738"/>
                </a:lnTo>
                <a:lnTo>
                  <a:pt x="216" y="734"/>
                </a:lnTo>
                <a:lnTo>
                  <a:pt x="216" y="734"/>
                </a:lnTo>
                <a:lnTo>
                  <a:pt x="218" y="745"/>
                </a:lnTo>
                <a:lnTo>
                  <a:pt x="221" y="755"/>
                </a:lnTo>
                <a:lnTo>
                  <a:pt x="221" y="755"/>
                </a:lnTo>
                <a:lnTo>
                  <a:pt x="219" y="755"/>
                </a:lnTo>
                <a:lnTo>
                  <a:pt x="219" y="758"/>
                </a:lnTo>
                <a:lnTo>
                  <a:pt x="219" y="758"/>
                </a:lnTo>
                <a:lnTo>
                  <a:pt x="221" y="758"/>
                </a:lnTo>
                <a:lnTo>
                  <a:pt x="221" y="756"/>
                </a:lnTo>
                <a:lnTo>
                  <a:pt x="223" y="755"/>
                </a:lnTo>
                <a:lnTo>
                  <a:pt x="223" y="756"/>
                </a:lnTo>
                <a:lnTo>
                  <a:pt x="223" y="756"/>
                </a:lnTo>
                <a:lnTo>
                  <a:pt x="225" y="758"/>
                </a:lnTo>
                <a:lnTo>
                  <a:pt x="225" y="760"/>
                </a:lnTo>
                <a:lnTo>
                  <a:pt x="227" y="764"/>
                </a:lnTo>
                <a:lnTo>
                  <a:pt x="229" y="768"/>
                </a:lnTo>
                <a:lnTo>
                  <a:pt x="229" y="768"/>
                </a:lnTo>
                <a:lnTo>
                  <a:pt x="229" y="768"/>
                </a:lnTo>
                <a:lnTo>
                  <a:pt x="229" y="766"/>
                </a:lnTo>
                <a:lnTo>
                  <a:pt x="229" y="766"/>
                </a:lnTo>
                <a:lnTo>
                  <a:pt x="230" y="768"/>
                </a:lnTo>
                <a:lnTo>
                  <a:pt x="230" y="769"/>
                </a:lnTo>
                <a:lnTo>
                  <a:pt x="232" y="773"/>
                </a:lnTo>
                <a:lnTo>
                  <a:pt x="232" y="773"/>
                </a:lnTo>
                <a:lnTo>
                  <a:pt x="230" y="769"/>
                </a:lnTo>
                <a:lnTo>
                  <a:pt x="230" y="769"/>
                </a:lnTo>
                <a:lnTo>
                  <a:pt x="232" y="769"/>
                </a:lnTo>
                <a:lnTo>
                  <a:pt x="232" y="771"/>
                </a:lnTo>
                <a:lnTo>
                  <a:pt x="232" y="773"/>
                </a:lnTo>
                <a:lnTo>
                  <a:pt x="232" y="773"/>
                </a:lnTo>
                <a:lnTo>
                  <a:pt x="232" y="771"/>
                </a:lnTo>
                <a:lnTo>
                  <a:pt x="232" y="771"/>
                </a:lnTo>
                <a:lnTo>
                  <a:pt x="234" y="771"/>
                </a:lnTo>
                <a:lnTo>
                  <a:pt x="234" y="773"/>
                </a:lnTo>
                <a:lnTo>
                  <a:pt x="238" y="775"/>
                </a:lnTo>
                <a:lnTo>
                  <a:pt x="238" y="775"/>
                </a:lnTo>
                <a:lnTo>
                  <a:pt x="238" y="779"/>
                </a:lnTo>
                <a:lnTo>
                  <a:pt x="238" y="780"/>
                </a:lnTo>
                <a:lnTo>
                  <a:pt x="240" y="782"/>
                </a:lnTo>
                <a:lnTo>
                  <a:pt x="240" y="782"/>
                </a:lnTo>
                <a:lnTo>
                  <a:pt x="243" y="790"/>
                </a:lnTo>
                <a:lnTo>
                  <a:pt x="249" y="799"/>
                </a:lnTo>
                <a:lnTo>
                  <a:pt x="260" y="815"/>
                </a:lnTo>
                <a:lnTo>
                  <a:pt x="258" y="817"/>
                </a:lnTo>
                <a:lnTo>
                  <a:pt x="258" y="817"/>
                </a:lnTo>
                <a:lnTo>
                  <a:pt x="267" y="826"/>
                </a:lnTo>
                <a:lnTo>
                  <a:pt x="276" y="837"/>
                </a:lnTo>
                <a:lnTo>
                  <a:pt x="276" y="837"/>
                </a:lnTo>
                <a:lnTo>
                  <a:pt x="271" y="834"/>
                </a:lnTo>
                <a:lnTo>
                  <a:pt x="265" y="828"/>
                </a:lnTo>
                <a:lnTo>
                  <a:pt x="256" y="815"/>
                </a:lnTo>
                <a:lnTo>
                  <a:pt x="256" y="815"/>
                </a:lnTo>
                <a:lnTo>
                  <a:pt x="251" y="810"/>
                </a:lnTo>
                <a:lnTo>
                  <a:pt x="245" y="804"/>
                </a:lnTo>
                <a:lnTo>
                  <a:pt x="245" y="804"/>
                </a:lnTo>
                <a:close/>
                <a:moveTo>
                  <a:pt x="297" y="859"/>
                </a:moveTo>
                <a:lnTo>
                  <a:pt x="297" y="859"/>
                </a:lnTo>
                <a:lnTo>
                  <a:pt x="291" y="856"/>
                </a:lnTo>
                <a:lnTo>
                  <a:pt x="286" y="850"/>
                </a:lnTo>
                <a:lnTo>
                  <a:pt x="275" y="839"/>
                </a:lnTo>
                <a:lnTo>
                  <a:pt x="275" y="839"/>
                </a:lnTo>
                <a:lnTo>
                  <a:pt x="280" y="843"/>
                </a:lnTo>
                <a:lnTo>
                  <a:pt x="286" y="848"/>
                </a:lnTo>
                <a:lnTo>
                  <a:pt x="297" y="859"/>
                </a:lnTo>
                <a:lnTo>
                  <a:pt x="297" y="859"/>
                </a:lnTo>
                <a:close/>
                <a:moveTo>
                  <a:pt x="346" y="753"/>
                </a:moveTo>
                <a:lnTo>
                  <a:pt x="346" y="753"/>
                </a:lnTo>
                <a:lnTo>
                  <a:pt x="344" y="751"/>
                </a:lnTo>
                <a:lnTo>
                  <a:pt x="343" y="751"/>
                </a:lnTo>
                <a:lnTo>
                  <a:pt x="341" y="745"/>
                </a:lnTo>
                <a:lnTo>
                  <a:pt x="341" y="745"/>
                </a:lnTo>
                <a:lnTo>
                  <a:pt x="344" y="747"/>
                </a:lnTo>
                <a:lnTo>
                  <a:pt x="346" y="753"/>
                </a:lnTo>
                <a:lnTo>
                  <a:pt x="346" y="753"/>
                </a:lnTo>
                <a:close/>
                <a:moveTo>
                  <a:pt x="203" y="731"/>
                </a:moveTo>
                <a:lnTo>
                  <a:pt x="203" y="731"/>
                </a:lnTo>
                <a:lnTo>
                  <a:pt x="201" y="731"/>
                </a:lnTo>
                <a:lnTo>
                  <a:pt x="199" y="727"/>
                </a:lnTo>
                <a:lnTo>
                  <a:pt x="201" y="727"/>
                </a:lnTo>
                <a:lnTo>
                  <a:pt x="203" y="731"/>
                </a:lnTo>
                <a:close/>
                <a:moveTo>
                  <a:pt x="326" y="674"/>
                </a:moveTo>
                <a:lnTo>
                  <a:pt x="326" y="674"/>
                </a:lnTo>
                <a:lnTo>
                  <a:pt x="326" y="672"/>
                </a:lnTo>
                <a:lnTo>
                  <a:pt x="326" y="670"/>
                </a:lnTo>
                <a:lnTo>
                  <a:pt x="324" y="666"/>
                </a:lnTo>
                <a:lnTo>
                  <a:pt x="324" y="666"/>
                </a:lnTo>
                <a:lnTo>
                  <a:pt x="326" y="670"/>
                </a:lnTo>
                <a:lnTo>
                  <a:pt x="326" y="674"/>
                </a:lnTo>
                <a:lnTo>
                  <a:pt x="326" y="674"/>
                </a:lnTo>
                <a:close/>
                <a:moveTo>
                  <a:pt x="206" y="716"/>
                </a:moveTo>
                <a:lnTo>
                  <a:pt x="206" y="716"/>
                </a:lnTo>
                <a:lnTo>
                  <a:pt x="206" y="716"/>
                </a:lnTo>
                <a:lnTo>
                  <a:pt x="208" y="714"/>
                </a:lnTo>
                <a:lnTo>
                  <a:pt x="210" y="714"/>
                </a:lnTo>
                <a:lnTo>
                  <a:pt x="210" y="714"/>
                </a:lnTo>
                <a:lnTo>
                  <a:pt x="210" y="716"/>
                </a:lnTo>
                <a:lnTo>
                  <a:pt x="210" y="716"/>
                </a:lnTo>
                <a:lnTo>
                  <a:pt x="206" y="716"/>
                </a:lnTo>
                <a:lnTo>
                  <a:pt x="206" y="716"/>
                </a:lnTo>
                <a:close/>
                <a:moveTo>
                  <a:pt x="206" y="714"/>
                </a:moveTo>
                <a:lnTo>
                  <a:pt x="206" y="714"/>
                </a:lnTo>
                <a:lnTo>
                  <a:pt x="205" y="712"/>
                </a:lnTo>
                <a:lnTo>
                  <a:pt x="205" y="712"/>
                </a:lnTo>
                <a:lnTo>
                  <a:pt x="206" y="710"/>
                </a:lnTo>
                <a:lnTo>
                  <a:pt x="208" y="709"/>
                </a:lnTo>
                <a:lnTo>
                  <a:pt x="208" y="709"/>
                </a:lnTo>
                <a:lnTo>
                  <a:pt x="208" y="712"/>
                </a:lnTo>
                <a:lnTo>
                  <a:pt x="206" y="714"/>
                </a:lnTo>
                <a:lnTo>
                  <a:pt x="206" y="714"/>
                </a:lnTo>
                <a:close/>
                <a:moveTo>
                  <a:pt x="313" y="672"/>
                </a:moveTo>
                <a:lnTo>
                  <a:pt x="313" y="672"/>
                </a:lnTo>
                <a:lnTo>
                  <a:pt x="311" y="670"/>
                </a:lnTo>
                <a:lnTo>
                  <a:pt x="311" y="668"/>
                </a:lnTo>
                <a:lnTo>
                  <a:pt x="313" y="668"/>
                </a:lnTo>
                <a:lnTo>
                  <a:pt x="313" y="668"/>
                </a:lnTo>
                <a:lnTo>
                  <a:pt x="313" y="670"/>
                </a:lnTo>
                <a:lnTo>
                  <a:pt x="313" y="672"/>
                </a:lnTo>
                <a:lnTo>
                  <a:pt x="313" y="672"/>
                </a:lnTo>
                <a:close/>
                <a:moveTo>
                  <a:pt x="315" y="650"/>
                </a:moveTo>
                <a:lnTo>
                  <a:pt x="315" y="650"/>
                </a:lnTo>
                <a:lnTo>
                  <a:pt x="315" y="648"/>
                </a:lnTo>
                <a:lnTo>
                  <a:pt x="313" y="646"/>
                </a:lnTo>
                <a:lnTo>
                  <a:pt x="313" y="646"/>
                </a:lnTo>
                <a:lnTo>
                  <a:pt x="313" y="646"/>
                </a:lnTo>
                <a:lnTo>
                  <a:pt x="315" y="646"/>
                </a:lnTo>
                <a:lnTo>
                  <a:pt x="315" y="648"/>
                </a:lnTo>
                <a:lnTo>
                  <a:pt x="315" y="650"/>
                </a:lnTo>
                <a:lnTo>
                  <a:pt x="315" y="650"/>
                </a:lnTo>
                <a:close/>
                <a:moveTo>
                  <a:pt x="175" y="688"/>
                </a:moveTo>
                <a:lnTo>
                  <a:pt x="175" y="688"/>
                </a:lnTo>
                <a:lnTo>
                  <a:pt x="173" y="688"/>
                </a:lnTo>
                <a:lnTo>
                  <a:pt x="173" y="687"/>
                </a:lnTo>
                <a:lnTo>
                  <a:pt x="173" y="683"/>
                </a:lnTo>
                <a:lnTo>
                  <a:pt x="173" y="683"/>
                </a:lnTo>
                <a:lnTo>
                  <a:pt x="173" y="683"/>
                </a:lnTo>
                <a:lnTo>
                  <a:pt x="175" y="685"/>
                </a:lnTo>
                <a:lnTo>
                  <a:pt x="175" y="688"/>
                </a:lnTo>
                <a:lnTo>
                  <a:pt x="175" y="688"/>
                </a:lnTo>
                <a:close/>
                <a:moveTo>
                  <a:pt x="319" y="646"/>
                </a:moveTo>
                <a:lnTo>
                  <a:pt x="319" y="646"/>
                </a:lnTo>
                <a:lnTo>
                  <a:pt x="319" y="646"/>
                </a:lnTo>
                <a:lnTo>
                  <a:pt x="317" y="644"/>
                </a:lnTo>
                <a:lnTo>
                  <a:pt x="317" y="642"/>
                </a:lnTo>
                <a:lnTo>
                  <a:pt x="315" y="641"/>
                </a:lnTo>
                <a:lnTo>
                  <a:pt x="315" y="641"/>
                </a:lnTo>
                <a:lnTo>
                  <a:pt x="317" y="641"/>
                </a:lnTo>
                <a:lnTo>
                  <a:pt x="317" y="641"/>
                </a:lnTo>
                <a:lnTo>
                  <a:pt x="319" y="641"/>
                </a:lnTo>
                <a:lnTo>
                  <a:pt x="319" y="639"/>
                </a:lnTo>
                <a:lnTo>
                  <a:pt x="319" y="639"/>
                </a:lnTo>
                <a:lnTo>
                  <a:pt x="319" y="646"/>
                </a:lnTo>
                <a:lnTo>
                  <a:pt x="319" y="646"/>
                </a:lnTo>
                <a:close/>
                <a:moveTo>
                  <a:pt x="50" y="699"/>
                </a:moveTo>
                <a:lnTo>
                  <a:pt x="50" y="699"/>
                </a:lnTo>
                <a:lnTo>
                  <a:pt x="48" y="698"/>
                </a:lnTo>
                <a:lnTo>
                  <a:pt x="46" y="696"/>
                </a:lnTo>
                <a:lnTo>
                  <a:pt x="46" y="696"/>
                </a:lnTo>
                <a:lnTo>
                  <a:pt x="46" y="694"/>
                </a:lnTo>
                <a:lnTo>
                  <a:pt x="46" y="690"/>
                </a:lnTo>
                <a:lnTo>
                  <a:pt x="46" y="690"/>
                </a:lnTo>
                <a:lnTo>
                  <a:pt x="46" y="692"/>
                </a:lnTo>
                <a:lnTo>
                  <a:pt x="48" y="694"/>
                </a:lnTo>
                <a:lnTo>
                  <a:pt x="50" y="699"/>
                </a:lnTo>
                <a:lnTo>
                  <a:pt x="50" y="699"/>
                </a:lnTo>
                <a:close/>
                <a:moveTo>
                  <a:pt x="48" y="687"/>
                </a:moveTo>
                <a:lnTo>
                  <a:pt x="48" y="687"/>
                </a:lnTo>
                <a:lnTo>
                  <a:pt x="45" y="677"/>
                </a:lnTo>
                <a:lnTo>
                  <a:pt x="45" y="670"/>
                </a:lnTo>
                <a:lnTo>
                  <a:pt x="45" y="670"/>
                </a:lnTo>
                <a:lnTo>
                  <a:pt x="46" y="672"/>
                </a:lnTo>
                <a:lnTo>
                  <a:pt x="46" y="677"/>
                </a:lnTo>
                <a:lnTo>
                  <a:pt x="48" y="687"/>
                </a:lnTo>
                <a:lnTo>
                  <a:pt x="48" y="687"/>
                </a:lnTo>
                <a:close/>
                <a:moveTo>
                  <a:pt x="32" y="687"/>
                </a:moveTo>
                <a:lnTo>
                  <a:pt x="32" y="687"/>
                </a:lnTo>
                <a:lnTo>
                  <a:pt x="30" y="681"/>
                </a:lnTo>
                <a:lnTo>
                  <a:pt x="30" y="676"/>
                </a:lnTo>
                <a:lnTo>
                  <a:pt x="30" y="676"/>
                </a:lnTo>
                <a:lnTo>
                  <a:pt x="32" y="677"/>
                </a:lnTo>
                <a:lnTo>
                  <a:pt x="32" y="681"/>
                </a:lnTo>
                <a:lnTo>
                  <a:pt x="32" y="685"/>
                </a:lnTo>
                <a:lnTo>
                  <a:pt x="32" y="687"/>
                </a:lnTo>
                <a:lnTo>
                  <a:pt x="32" y="687"/>
                </a:lnTo>
                <a:lnTo>
                  <a:pt x="32" y="687"/>
                </a:lnTo>
                <a:close/>
                <a:moveTo>
                  <a:pt x="45" y="681"/>
                </a:moveTo>
                <a:lnTo>
                  <a:pt x="45" y="681"/>
                </a:lnTo>
                <a:lnTo>
                  <a:pt x="43" y="679"/>
                </a:lnTo>
                <a:lnTo>
                  <a:pt x="43" y="674"/>
                </a:lnTo>
                <a:lnTo>
                  <a:pt x="43" y="674"/>
                </a:lnTo>
                <a:lnTo>
                  <a:pt x="45" y="677"/>
                </a:lnTo>
                <a:lnTo>
                  <a:pt x="45" y="681"/>
                </a:lnTo>
                <a:lnTo>
                  <a:pt x="45" y="681"/>
                </a:lnTo>
                <a:close/>
                <a:moveTo>
                  <a:pt x="41" y="661"/>
                </a:moveTo>
                <a:lnTo>
                  <a:pt x="41" y="661"/>
                </a:lnTo>
                <a:lnTo>
                  <a:pt x="39" y="655"/>
                </a:lnTo>
                <a:lnTo>
                  <a:pt x="39" y="650"/>
                </a:lnTo>
                <a:lnTo>
                  <a:pt x="39" y="650"/>
                </a:lnTo>
                <a:lnTo>
                  <a:pt x="39" y="652"/>
                </a:lnTo>
                <a:lnTo>
                  <a:pt x="41" y="657"/>
                </a:lnTo>
                <a:lnTo>
                  <a:pt x="41" y="657"/>
                </a:lnTo>
                <a:lnTo>
                  <a:pt x="41" y="653"/>
                </a:lnTo>
                <a:lnTo>
                  <a:pt x="41" y="650"/>
                </a:lnTo>
                <a:lnTo>
                  <a:pt x="41" y="650"/>
                </a:lnTo>
                <a:lnTo>
                  <a:pt x="41" y="653"/>
                </a:lnTo>
                <a:lnTo>
                  <a:pt x="41" y="661"/>
                </a:lnTo>
                <a:lnTo>
                  <a:pt x="41" y="661"/>
                </a:lnTo>
                <a:close/>
                <a:moveTo>
                  <a:pt x="34" y="617"/>
                </a:moveTo>
                <a:lnTo>
                  <a:pt x="34" y="617"/>
                </a:lnTo>
                <a:lnTo>
                  <a:pt x="32" y="615"/>
                </a:lnTo>
                <a:lnTo>
                  <a:pt x="32" y="611"/>
                </a:lnTo>
                <a:lnTo>
                  <a:pt x="30" y="604"/>
                </a:lnTo>
                <a:lnTo>
                  <a:pt x="30" y="604"/>
                </a:lnTo>
                <a:lnTo>
                  <a:pt x="32" y="606"/>
                </a:lnTo>
                <a:lnTo>
                  <a:pt x="32" y="609"/>
                </a:lnTo>
                <a:lnTo>
                  <a:pt x="34" y="617"/>
                </a:lnTo>
                <a:lnTo>
                  <a:pt x="34" y="617"/>
                </a:lnTo>
                <a:close/>
                <a:moveTo>
                  <a:pt x="35" y="611"/>
                </a:moveTo>
                <a:lnTo>
                  <a:pt x="35" y="611"/>
                </a:lnTo>
                <a:lnTo>
                  <a:pt x="34" y="606"/>
                </a:lnTo>
                <a:lnTo>
                  <a:pt x="34" y="600"/>
                </a:lnTo>
                <a:lnTo>
                  <a:pt x="34" y="600"/>
                </a:lnTo>
                <a:lnTo>
                  <a:pt x="35" y="600"/>
                </a:lnTo>
                <a:lnTo>
                  <a:pt x="35" y="602"/>
                </a:lnTo>
                <a:lnTo>
                  <a:pt x="35" y="604"/>
                </a:lnTo>
                <a:lnTo>
                  <a:pt x="37" y="604"/>
                </a:lnTo>
                <a:lnTo>
                  <a:pt x="37" y="604"/>
                </a:lnTo>
                <a:lnTo>
                  <a:pt x="35" y="611"/>
                </a:lnTo>
                <a:lnTo>
                  <a:pt x="35" y="611"/>
                </a:lnTo>
                <a:close/>
                <a:moveTo>
                  <a:pt x="162" y="598"/>
                </a:moveTo>
                <a:lnTo>
                  <a:pt x="162" y="598"/>
                </a:lnTo>
                <a:lnTo>
                  <a:pt x="159" y="587"/>
                </a:lnTo>
                <a:lnTo>
                  <a:pt x="157" y="576"/>
                </a:lnTo>
                <a:lnTo>
                  <a:pt x="157" y="576"/>
                </a:lnTo>
                <a:lnTo>
                  <a:pt x="159" y="578"/>
                </a:lnTo>
                <a:lnTo>
                  <a:pt x="159" y="580"/>
                </a:lnTo>
                <a:lnTo>
                  <a:pt x="160" y="580"/>
                </a:lnTo>
                <a:lnTo>
                  <a:pt x="160" y="580"/>
                </a:lnTo>
                <a:lnTo>
                  <a:pt x="160" y="589"/>
                </a:lnTo>
                <a:lnTo>
                  <a:pt x="162" y="598"/>
                </a:lnTo>
                <a:lnTo>
                  <a:pt x="162" y="598"/>
                </a:lnTo>
                <a:close/>
                <a:moveTo>
                  <a:pt x="32" y="602"/>
                </a:moveTo>
                <a:lnTo>
                  <a:pt x="32" y="602"/>
                </a:lnTo>
                <a:lnTo>
                  <a:pt x="30" y="595"/>
                </a:lnTo>
                <a:lnTo>
                  <a:pt x="30" y="589"/>
                </a:lnTo>
                <a:lnTo>
                  <a:pt x="32" y="585"/>
                </a:lnTo>
                <a:lnTo>
                  <a:pt x="32" y="585"/>
                </a:lnTo>
                <a:lnTo>
                  <a:pt x="30" y="593"/>
                </a:lnTo>
                <a:lnTo>
                  <a:pt x="32" y="602"/>
                </a:lnTo>
                <a:lnTo>
                  <a:pt x="32" y="602"/>
                </a:lnTo>
                <a:close/>
                <a:moveTo>
                  <a:pt x="37" y="595"/>
                </a:moveTo>
                <a:lnTo>
                  <a:pt x="37" y="595"/>
                </a:lnTo>
                <a:lnTo>
                  <a:pt x="35" y="593"/>
                </a:lnTo>
                <a:lnTo>
                  <a:pt x="35" y="589"/>
                </a:lnTo>
                <a:lnTo>
                  <a:pt x="35" y="589"/>
                </a:lnTo>
                <a:lnTo>
                  <a:pt x="35" y="591"/>
                </a:lnTo>
                <a:lnTo>
                  <a:pt x="37" y="595"/>
                </a:lnTo>
                <a:lnTo>
                  <a:pt x="37" y="595"/>
                </a:lnTo>
                <a:close/>
                <a:moveTo>
                  <a:pt x="34" y="589"/>
                </a:moveTo>
                <a:lnTo>
                  <a:pt x="34" y="589"/>
                </a:lnTo>
                <a:lnTo>
                  <a:pt x="34" y="580"/>
                </a:lnTo>
                <a:lnTo>
                  <a:pt x="34" y="574"/>
                </a:lnTo>
                <a:lnTo>
                  <a:pt x="34" y="574"/>
                </a:lnTo>
                <a:lnTo>
                  <a:pt x="34" y="569"/>
                </a:lnTo>
                <a:lnTo>
                  <a:pt x="34" y="569"/>
                </a:lnTo>
                <a:lnTo>
                  <a:pt x="34" y="573"/>
                </a:lnTo>
                <a:lnTo>
                  <a:pt x="34" y="576"/>
                </a:lnTo>
                <a:lnTo>
                  <a:pt x="34" y="576"/>
                </a:lnTo>
                <a:lnTo>
                  <a:pt x="34" y="578"/>
                </a:lnTo>
                <a:lnTo>
                  <a:pt x="34" y="580"/>
                </a:lnTo>
                <a:lnTo>
                  <a:pt x="35" y="580"/>
                </a:lnTo>
                <a:lnTo>
                  <a:pt x="35" y="580"/>
                </a:lnTo>
                <a:lnTo>
                  <a:pt x="35" y="580"/>
                </a:lnTo>
                <a:lnTo>
                  <a:pt x="35" y="580"/>
                </a:lnTo>
                <a:lnTo>
                  <a:pt x="37" y="582"/>
                </a:lnTo>
                <a:lnTo>
                  <a:pt x="37" y="582"/>
                </a:lnTo>
                <a:lnTo>
                  <a:pt x="35" y="587"/>
                </a:lnTo>
                <a:lnTo>
                  <a:pt x="35" y="587"/>
                </a:lnTo>
                <a:lnTo>
                  <a:pt x="34" y="585"/>
                </a:lnTo>
                <a:lnTo>
                  <a:pt x="34" y="589"/>
                </a:lnTo>
                <a:lnTo>
                  <a:pt x="34" y="589"/>
                </a:lnTo>
                <a:close/>
                <a:moveTo>
                  <a:pt x="306" y="565"/>
                </a:moveTo>
                <a:lnTo>
                  <a:pt x="306" y="565"/>
                </a:lnTo>
                <a:lnTo>
                  <a:pt x="304" y="565"/>
                </a:lnTo>
                <a:lnTo>
                  <a:pt x="304" y="563"/>
                </a:lnTo>
                <a:lnTo>
                  <a:pt x="304" y="561"/>
                </a:lnTo>
                <a:lnTo>
                  <a:pt x="304" y="561"/>
                </a:lnTo>
                <a:lnTo>
                  <a:pt x="306" y="561"/>
                </a:lnTo>
                <a:lnTo>
                  <a:pt x="306" y="563"/>
                </a:lnTo>
                <a:lnTo>
                  <a:pt x="306" y="565"/>
                </a:lnTo>
                <a:lnTo>
                  <a:pt x="306" y="565"/>
                </a:lnTo>
                <a:close/>
                <a:moveTo>
                  <a:pt x="35" y="556"/>
                </a:moveTo>
                <a:lnTo>
                  <a:pt x="35" y="556"/>
                </a:lnTo>
                <a:lnTo>
                  <a:pt x="35" y="538"/>
                </a:lnTo>
                <a:lnTo>
                  <a:pt x="35" y="538"/>
                </a:lnTo>
                <a:lnTo>
                  <a:pt x="35" y="515"/>
                </a:lnTo>
                <a:lnTo>
                  <a:pt x="35" y="515"/>
                </a:lnTo>
                <a:lnTo>
                  <a:pt x="34" y="517"/>
                </a:lnTo>
                <a:lnTo>
                  <a:pt x="34" y="519"/>
                </a:lnTo>
                <a:lnTo>
                  <a:pt x="34" y="523"/>
                </a:lnTo>
                <a:lnTo>
                  <a:pt x="34" y="525"/>
                </a:lnTo>
                <a:lnTo>
                  <a:pt x="34" y="525"/>
                </a:lnTo>
                <a:lnTo>
                  <a:pt x="32" y="523"/>
                </a:lnTo>
                <a:lnTo>
                  <a:pt x="32" y="519"/>
                </a:lnTo>
                <a:lnTo>
                  <a:pt x="34" y="512"/>
                </a:lnTo>
                <a:lnTo>
                  <a:pt x="34" y="512"/>
                </a:lnTo>
                <a:lnTo>
                  <a:pt x="35" y="512"/>
                </a:lnTo>
                <a:lnTo>
                  <a:pt x="35" y="512"/>
                </a:lnTo>
                <a:lnTo>
                  <a:pt x="37" y="514"/>
                </a:lnTo>
                <a:lnTo>
                  <a:pt x="39" y="514"/>
                </a:lnTo>
                <a:lnTo>
                  <a:pt x="39" y="514"/>
                </a:lnTo>
                <a:lnTo>
                  <a:pt x="37" y="534"/>
                </a:lnTo>
                <a:lnTo>
                  <a:pt x="37" y="534"/>
                </a:lnTo>
                <a:lnTo>
                  <a:pt x="37" y="545"/>
                </a:lnTo>
                <a:lnTo>
                  <a:pt x="37" y="545"/>
                </a:lnTo>
                <a:lnTo>
                  <a:pt x="35" y="556"/>
                </a:lnTo>
                <a:lnTo>
                  <a:pt x="35" y="556"/>
                </a:lnTo>
                <a:close/>
                <a:moveTo>
                  <a:pt x="172" y="538"/>
                </a:moveTo>
                <a:lnTo>
                  <a:pt x="172" y="538"/>
                </a:lnTo>
                <a:lnTo>
                  <a:pt x="172" y="538"/>
                </a:lnTo>
                <a:lnTo>
                  <a:pt x="170" y="534"/>
                </a:lnTo>
                <a:lnTo>
                  <a:pt x="172" y="527"/>
                </a:lnTo>
                <a:lnTo>
                  <a:pt x="172" y="527"/>
                </a:lnTo>
                <a:lnTo>
                  <a:pt x="173" y="528"/>
                </a:lnTo>
                <a:lnTo>
                  <a:pt x="173" y="532"/>
                </a:lnTo>
                <a:lnTo>
                  <a:pt x="172" y="538"/>
                </a:lnTo>
                <a:lnTo>
                  <a:pt x="172" y="538"/>
                </a:lnTo>
                <a:close/>
                <a:moveTo>
                  <a:pt x="168" y="525"/>
                </a:moveTo>
                <a:lnTo>
                  <a:pt x="168" y="525"/>
                </a:lnTo>
                <a:lnTo>
                  <a:pt x="168" y="523"/>
                </a:lnTo>
                <a:lnTo>
                  <a:pt x="168" y="517"/>
                </a:lnTo>
                <a:lnTo>
                  <a:pt x="170" y="515"/>
                </a:lnTo>
                <a:lnTo>
                  <a:pt x="168" y="521"/>
                </a:lnTo>
                <a:lnTo>
                  <a:pt x="168" y="521"/>
                </a:lnTo>
                <a:lnTo>
                  <a:pt x="168" y="525"/>
                </a:lnTo>
                <a:lnTo>
                  <a:pt x="168" y="525"/>
                </a:lnTo>
                <a:close/>
                <a:moveTo>
                  <a:pt x="37" y="495"/>
                </a:moveTo>
                <a:lnTo>
                  <a:pt x="37" y="495"/>
                </a:lnTo>
                <a:lnTo>
                  <a:pt x="35" y="495"/>
                </a:lnTo>
                <a:lnTo>
                  <a:pt x="35" y="492"/>
                </a:lnTo>
                <a:lnTo>
                  <a:pt x="37" y="486"/>
                </a:lnTo>
                <a:lnTo>
                  <a:pt x="37" y="486"/>
                </a:lnTo>
                <a:lnTo>
                  <a:pt x="37" y="490"/>
                </a:lnTo>
                <a:lnTo>
                  <a:pt x="37" y="495"/>
                </a:lnTo>
                <a:lnTo>
                  <a:pt x="37" y="495"/>
                </a:lnTo>
                <a:close/>
                <a:moveTo>
                  <a:pt x="41" y="484"/>
                </a:moveTo>
                <a:lnTo>
                  <a:pt x="41" y="484"/>
                </a:lnTo>
                <a:lnTo>
                  <a:pt x="39" y="482"/>
                </a:lnTo>
                <a:lnTo>
                  <a:pt x="39" y="479"/>
                </a:lnTo>
                <a:lnTo>
                  <a:pt x="39" y="479"/>
                </a:lnTo>
                <a:lnTo>
                  <a:pt x="41" y="481"/>
                </a:lnTo>
                <a:lnTo>
                  <a:pt x="41" y="484"/>
                </a:lnTo>
                <a:close/>
                <a:moveTo>
                  <a:pt x="39" y="451"/>
                </a:moveTo>
                <a:lnTo>
                  <a:pt x="39" y="451"/>
                </a:lnTo>
                <a:lnTo>
                  <a:pt x="39" y="449"/>
                </a:lnTo>
                <a:lnTo>
                  <a:pt x="41" y="447"/>
                </a:lnTo>
                <a:lnTo>
                  <a:pt x="41" y="447"/>
                </a:lnTo>
                <a:lnTo>
                  <a:pt x="39" y="446"/>
                </a:lnTo>
                <a:lnTo>
                  <a:pt x="39" y="446"/>
                </a:lnTo>
                <a:lnTo>
                  <a:pt x="39" y="446"/>
                </a:lnTo>
                <a:lnTo>
                  <a:pt x="41" y="444"/>
                </a:lnTo>
                <a:lnTo>
                  <a:pt x="43" y="444"/>
                </a:lnTo>
                <a:lnTo>
                  <a:pt x="43" y="444"/>
                </a:lnTo>
                <a:lnTo>
                  <a:pt x="41" y="447"/>
                </a:lnTo>
                <a:lnTo>
                  <a:pt x="39" y="451"/>
                </a:lnTo>
                <a:lnTo>
                  <a:pt x="39" y="451"/>
                </a:lnTo>
                <a:close/>
                <a:moveTo>
                  <a:pt x="43" y="438"/>
                </a:moveTo>
                <a:lnTo>
                  <a:pt x="43" y="438"/>
                </a:lnTo>
                <a:lnTo>
                  <a:pt x="43" y="438"/>
                </a:lnTo>
                <a:lnTo>
                  <a:pt x="43" y="438"/>
                </a:lnTo>
                <a:lnTo>
                  <a:pt x="43" y="438"/>
                </a:lnTo>
                <a:lnTo>
                  <a:pt x="43" y="436"/>
                </a:lnTo>
                <a:lnTo>
                  <a:pt x="43" y="433"/>
                </a:lnTo>
                <a:lnTo>
                  <a:pt x="43" y="433"/>
                </a:lnTo>
                <a:lnTo>
                  <a:pt x="45" y="435"/>
                </a:lnTo>
                <a:lnTo>
                  <a:pt x="43" y="438"/>
                </a:lnTo>
                <a:lnTo>
                  <a:pt x="43" y="438"/>
                </a:lnTo>
                <a:close/>
                <a:moveTo>
                  <a:pt x="46" y="405"/>
                </a:moveTo>
                <a:lnTo>
                  <a:pt x="46" y="405"/>
                </a:lnTo>
                <a:lnTo>
                  <a:pt x="46" y="405"/>
                </a:lnTo>
                <a:lnTo>
                  <a:pt x="46" y="401"/>
                </a:lnTo>
                <a:lnTo>
                  <a:pt x="48" y="396"/>
                </a:lnTo>
                <a:lnTo>
                  <a:pt x="48" y="396"/>
                </a:lnTo>
                <a:lnTo>
                  <a:pt x="50" y="398"/>
                </a:lnTo>
                <a:lnTo>
                  <a:pt x="48" y="400"/>
                </a:lnTo>
                <a:lnTo>
                  <a:pt x="46" y="405"/>
                </a:lnTo>
                <a:lnTo>
                  <a:pt x="46" y="405"/>
                </a:lnTo>
                <a:close/>
                <a:moveTo>
                  <a:pt x="26" y="396"/>
                </a:moveTo>
                <a:lnTo>
                  <a:pt x="26" y="396"/>
                </a:lnTo>
                <a:lnTo>
                  <a:pt x="30" y="389"/>
                </a:lnTo>
                <a:lnTo>
                  <a:pt x="32" y="387"/>
                </a:lnTo>
                <a:lnTo>
                  <a:pt x="35" y="387"/>
                </a:lnTo>
                <a:lnTo>
                  <a:pt x="35" y="387"/>
                </a:lnTo>
                <a:lnTo>
                  <a:pt x="30" y="392"/>
                </a:lnTo>
                <a:lnTo>
                  <a:pt x="28" y="394"/>
                </a:lnTo>
                <a:lnTo>
                  <a:pt x="26" y="396"/>
                </a:lnTo>
                <a:lnTo>
                  <a:pt x="26" y="396"/>
                </a:lnTo>
                <a:close/>
                <a:moveTo>
                  <a:pt x="46" y="398"/>
                </a:moveTo>
                <a:lnTo>
                  <a:pt x="46" y="398"/>
                </a:lnTo>
                <a:lnTo>
                  <a:pt x="45" y="394"/>
                </a:lnTo>
                <a:lnTo>
                  <a:pt x="45" y="394"/>
                </a:lnTo>
                <a:lnTo>
                  <a:pt x="43" y="396"/>
                </a:lnTo>
                <a:lnTo>
                  <a:pt x="43" y="396"/>
                </a:lnTo>
                <a:lnTo>
                  <a:pt x="43" y="394"/>
                </a:lnTo>
                <a:lnTo>
                  <a:pt x="45" y="390"/>
                </a:lnTo>
                <a:lnTo>
                  <a:pt x="48" y="383"/>
                </a:lnTo>
                <a:lnTo>
                  <a:pt x="48" y="383"/>
                </a:lnTo>
                <a:lnTo>
                  <a:pt x="46" y="390"/>
                </a:lnTo>
                <a:lnTo>
                  <a:pt x="46" y="398"/>
                </a:lnTo>
                <a:lnTo>
                  <a:pt x="46" y="398"/>
                </a:lnTo>
                <a:close/>
                <a:moveTo>
                  <a:pt x="324" y="484"/>
                </a:moveTo>
                <a:lnTo>
                  <a:pt x="324" y="484"/>
                </a:lnTo>
                <a:lnTo>
                  <a:pt x="322" y="484"/>
                </a:lnTo>
                <a:lnTo>
                  <a:pt x="322" y="482"/>
                </a:lnTo>
                <a:lnTo>
                  <a:pt x="322" y="482"/>
                </a:lnTo>
                <a:lnTo>
                  <a:pt x="326" y="475"/>
                </a:lnTo>
                <a:lnTo>
                  <a:pt x="326" y="475"/>
                </a:lnTo>
                <a:lnTo>
                  <a:pt x="326" y="477"/>
                </a:lnTo>
                <a:lnTo>
                  <a:pt x="326" y="479"/>
                </a:lnTo>
                <a:lnTo>
                  <a:pt x="324" y="484"/>
                </a:lnTo>
                <a:lnTo>
                  <a:pt x="324" y="484"/>
                </a:lnTo>
                <a:close/>
                <a:moveTo>
                  <a:pt x="35" y="385"/>
                </a:moveTo>
                <a:lnTo>
                  <a:pt x="35" y="385"/>
                </a:lnTo>
                <a:lnTo>
                  <a:pt x="34" y="385"/>
                </a:lnTo>
                <a:lnTo>
                  <a:pt x="34" y="383"/>
                </a:lnTo>
                <a:lnTo>
                  <a:pt x="34" y="379"/>
                </a:lnTo>
                <a:lnTo>
                  <a:pt x="35" y="376"/>
                </a:lnTo>
                <a:lnTo>
                  <a:pt x="37" y="376"/>
                </a:lnTo>
                <a:lnTo>
                  <a:pt x="39" y="376"/>
                </a:lnTo>
                <a:lnTo>
                  <a:pt x="39" y="376"/>
                </a:lnTo>
                <a:lnTo>
                  <a:pt x="37" y="381"/>
                </a:lnTo>
                <a:lnTo>
                  <a:pt x="35" y="385"/>
                </a:lnTo>
                <a:lnTo>
                  <a:pt x="35" y="385"/>
                </a:lnTo>
                <a:close/>
                <a:moveTo>
                  <a:pt x="50" y="387"/>
                </a:moveTo>
                <a:lnTo>
                  <a:pt x="50" y="387"/>
                </a:lnTo>
                <a:lnTo>
                  <a:pt x="50" y="385"/>
                </a:lnTo>
                <a:lnTo>
                  <a:pt x="52" y="381"/>
                </a:lnTo>
                <a:lnTo>
                  <a:pt x="54" y="376"/>
                </a:lnTo>
                <a:lnTo>
                  <a:pt x="54" y="376"/>
                </a:lnTo>
                <a:lnTo>
                  <a:pt x="54" y="381"/>
                </a:lnTo>
                <a:lnTo>
                  <a:pt x="50" y="387"/>
                </a:lnTo>
                <a:lnTo>
                  <a:pt x="50" y="387"/>
                </a:lnTo>
                <a:close/>
                <a:moveTo>
                  <a:pt x="328" y="473"/>
                </a:moveTo>
                <a:lnTo>
                  <a:pt x="328" y="473"/>
                </a:lnTo>
                <a:lnTo>
                  <a:pt x="326" y="473"/>
                </a:lnTo>
                <a:lnTo>
                  <a:pt x="326" y="471"/>
                </a:lnTo>
                <a:lnTo>
                  <a:pt x="328" y="469"/>
                </a:lnTo>
                <a:lnTo>
                  <a:pt x="328" y="469"/>
                </a:lnTo>
                <a:lnTo>
                  <a:pt x="328" y="471"/>
                </a:lnTo>
                <a:lnTo>
                  <a:pt x="328" y="473"/>
                </a:lnTo>
                <a:lnTo>
                  <a:pt x="328" y="473"/>
                </a:lnTo>
                <a:close/>
                <a:moveTo>
                  <a:pt x="52" y="365"/>
                </a:moveTo>
                <a:lnTo>
                  <a:pt x="52" y="365"/>
                </a:lnTo>
                <a:lnTo>
                  <a:pt x="52" y="363"/>
                </a:lnTo>
                <a:lnTo>
                  <a:pt x="52" y="361"/>
                </a:lnTo>
                <a:lnTo>
                  <a:pt x="54" y="357"/>
                </a:lnTo>
                <a:lnTo>
                  <a:pt x="54" y="357"/>
                </a:lnTo>
                <a:lnTo>
                  <a:pt x="54" y="359"/>
                </a:lnTo>
                <a:lnTo>
                  <a:pt x="52" y="365"/>
                </a:lnTo>
                <a:lnTo>
                  <a:pt x="52" y="365"/>
                </a:lnTo>
                <a:close/>
                <a:moveTo>
                  <a:pt x="59" y="337"/>
                </a:moveTo>
                <a:lnTo>
                  <a:pt x="59" y="337"/>
                </a:lnTo>
                <a:lnTo>
                  <a:pt x="63" y="324"/>
                </a:lnTo>
                <a:lnTo>
                  <a:pt x="68" y="315"/>
                </a:lnTo>
                <a:lnTo>
                  <a:pt x="68" y="315"/>
                </a:lnTo>
                <a:lnTo>
                  <a:pt x="68" y="315"/>
                </a:lnTo>
                <a:lnTo>
                  <a:pt x="68" y="315"/>
                </a:lnTo>
                <a:lnTo>
                  <a:pt x="70" y="317"/>
                </a:lnTo>
                <a:lnTo>
                  <a:pt x="70" y="317"/>
                </a:lnTo>
                <a:lnTo>
                  <a:pt x="70" y="317"/>
                </a:lnTo>
                <a:lnTo>
                  <a:pt x="68" y="322"/>
                </a:lnTo>
                <a:lnTo>
                  <a:pt x="67" y="324"/>
                </a:lnTo>
                <a:lnTo>
                  <a:pt x="65" y="324"/>
                </a:lnTo>
                <a:lnTo>
                  <a:pt x="65" y="324"/>
                </a:lnTo>
                <a:lnTo>
                  <a:pt x="65" y="326"/>
                </a:lnTo>
                <a:lnTo>
                  <a:pt x="63" y="330"/>
                </a:lnTo>
                <a:lnTo>
                  <a:pt x="59" y="337"/>
                </a:lnTo>
                <a:lnTo>
                  <a:pt x="59" y="337"/>
                </a:lnTo>
                <a:close/>
                <a:moveTo>
                  <a:pt x="61" y="333"/>
                </a:moveTo>
                <a:lnTo>
                  <a:pt x="61" y="333"/>
                </a:lnTo>
                <a:lnTo>
                  <a:pt x="61" y="333"/>
                </a:lnTo>
                <a:lnTo>
                  <a:pt x="63" y="333"/>
                </a:lnTo>
                <a:lnTo>
                  <a:pt x="63" y="337"/>
                </a:lnTo>
                <a:lnTo>
                  <a:pt x="61" y="339"/>
                </a:lnTo>
                <a:lnTo>
                  <a:pt x="61" y="339"/>
                </a:lnTo>
                <a:lnTo>
                  <a:pt x="61" y="337"/>
                </a:lnTo>
                <a:lnTo>
                  <a:pt x="59" y="341"/>
                </a:lnTo>
                <a:lnTo>
                  <a:pt x="57" y="343"/>
                </a:lnTo>
                <a:lnTo>
                  <a:pt x="56" y="344"/>
                </a:lnTo>
                <a:lnTo>
                  <a:pt x="56" y="344"/>
                </a:lnTo>
                <a:lnTo>
                  <a:pt x="61" y="333"/>
                </a:lnTo>
                <a:lnTo>
                  <a:pt x="61" y="333"/>
                </a:lnTo>
                <a:close/>
                <a:moveTo>
                  <a:pt x="56" y="315"/>
                </a:moveTo>
                <a:lnTo>
                  <a:pt x="56" y="315"/>
                </a:lnTo>
                <a:lnTo>
                  <a:pt x="57" y="309"/>
                </a:lnTo>
                <a:lnTo>
                  <a:pt x="61" y="306"/>
                </a:lnTo>
                <a:lnTo>
                  <a:pt x="61" y="306"/>
                </a:lnTo>
                <a:lnTo>
                  <a:pt x="59" y="311"/>
                </a:lnTo>
                <a:lnTo>
                  <a:pt x="56" y="315"/>
                </a:lnTo>
                <a:lnTo>
                  <a:pt x="56" y="315"/>
                </a:lnTo>
                <a:close/>
                <a:moveTo>
                  <a:pt x="367" y="422"/>
                </a:moveTo>
                <a:lnTo>
                  <a:pt x="367" y="422"/>
                </a:lnTo>
                <a:lnTo>
                  <a:pt x="365" y="420"/>
                </a:lnTo>
                <a:lnTo>
                  <a:pt x="365" y="420"/>
                </a:lnTo>
                <a:lnTo>
                  <a:pt x="367" y="418"/>
                </a:lnTo>
                <a:lnTo>
                  <a:pt x="368" y="416"/>
                </a:lnTo>
                <a:lnTo>
                  <a:pt x="368" y="416"/>
                </a:lnTo>
                <a:lnTo>
                  <a:pt x="368" y="418"/>
                </a:lnTo>
                <a:lnTo>
                  <a:pt x="368" y="420"/>
                </a:lnTo>
                <a:lnTo>
                  <a:pt x="367" y="422"/>
                </a:lnTo>
                <a:lnTo>
                  <a:pt x="367" y="422"/>
                </a:lnTo>
                <a:close/>
                <a:moveTo>
                  <a:pt x="120" y="234"/>
                </a:moveTo>
                <a:lnTo>
                  <a:pt x="120" y="234"/>
                </a:lnTo>
                <a:lnTo>
                  <a:pt x="122" y="232"/>
                </a:lnTo>
                <a:lnTo>
                  <a:pt x="124" y="229"/>
                </a:lnTo>
                <a:lnTo>
                  <a:pt x="126" y="227"/>
                </a:lnTo>
                <a:lnTo>
                  <a:pt x="126" y="223"/>
                </a:lnTo>
                <a:lnTo>
                  <a:pt x="126" y="223"/>
                </a:lnTo>
                <a:lnTo>
                  <a:pt x="131" y="217"/>
                </a:lnTo>
                <a:lnTo>
                  <a:pt x="135" y="212"/>
                </a:lnTo>
                <a:lnTo>
                  <a:pt x="138" y="214"/>
                </a:lnTo>
                <a:lnTo>
                  <a:pt x="138" y="214"/>
                </a:lnTo>
                <a:lnTo>
                  <a:pt x="129" y="223"/>
                </a:lnTo>
                <a:lnTo>
                  <a:pt x="120" y="234"/>
                </a:lnTo>
                <a:lnTo>
                  <a:pt x="120" y="234"/>
                </a:lnTo>
                <a:close/>
                <a:moveTo>
                  <a:pt x="372" y="412"/>
                </a:moveTo>
                <a:lnTo>
                  <a:pt x="372" y="412"/>
                </a:lnTo>
                <a:lnTo>
                  <a:pt x="376" y="409"/>
                </a:lnTo>
                <a:lnTo>
                  <a:pt x="376" y="409"/>
                </a:lnTo>
                <a:lnTo>
                  <a:pt x="376" y="411"/>
                </a:lnTo>
                <a:lnTo>
                  <a:pt x="376" y="412"/>
                </a:lnTo>
                <a:lnTo>
                  <a:pt x="374" y="412"/>
                </a:lnTo>
                <a:lnTo>
                  <a:pt x="372" y="412"/>
                </a:lnTo>
                <a:lnTo>
                  <a:pt x="372" y="412"/>
                </a:lnTo>
                <a:close/>
                <a:moveTo>
                  <a:pt x="137" y="212"/>
                </a:moveTo>
                <a:lnTo>
                  <a:pt x="137" y="212"/>
                </a:lnTo>
                <a:lnTo>
                  <a:pt x="138" y="206"/>
                </a:lnTo>
                <a:lnTo>
                  <a:pt x="142" y="203"/>
                </a:lnTo>
                <a:lnTo>
                  <a:pt x="146" y="197"/>
                </a:lnTo>
                <a:lnTo>
                  <a:pt x="149" y="195"/>
                </a:lnTo>
                <a:lnTo>
                  <a:pt x="149" y="195"/>
                </a:lnTo>
                <a:lnTo>
                  <a:pt x="153" y="186"/>
                </a:lnTo>
                <a:lnTo>
                  <a:pt x="157" y="183"/>
                </a:lnTo>
                <a:lnTo>
                  <a:pt x="162" y="177"/>
                </a:lnTo>
                <a:lnTo>
                  <a:pt x="162" y="177"/>
                </a:lnTo>
                <a:lnTo>
                  <a:pt x="157" y="184"/>
                </a:lnTo>
                <a:lnTo>
                  <a:pt x="155" y="188"/>
                </a:lnTo>
                <a:lnTo>
                  <a:pt x="155" y="192"/>
                </a:lnTo>
                <a:lnTo>
                  <a:pt x="155" y="192"/>
                </a:lnTo>
                <a:lnTo>
                  <a:pt x="144" y="203"/>
                </a:lnTo>
                <a:lnTo>
                  <a:pt x="137" y="212"/>
                </a:lnTo>
                <a:lnTo>
                  <a:pt x="137" y="212"/>
                </a:lnTo>
                <a:close/>
                <a:moveTo>
                  <a:pt x="146" y="214"/>
                </a:moveTo>
                <a:lnTo>
                  <a:pt x="146" y="214"/>
                </a:lnTo>
                <a:lnTo>
                  <a:pt x="146" y="214"/>
                </a:lnTo>
                <a:lnTo>
                  <a:pt x="148" y="210"/>
                </a:lnTo>
                <a:lnTo>
                  <a:pt x="151" y="206"/>
                </a:lnTo>
                <a:lnTo>
                  <a:pt x="151" y="206"/>
                </a:lnTo>
                <a:lnTo>
                  <a:pt x="151" y="210"/>
                </a:lnTo>
                <a:lnTo>
                  <a:pt x="148" y="216"/>
                </a:lnTo>
                <a:lnTo>
                  <a:pt x="148" y="216"/>
                </a:lnTo>
                <a:lnTo>
                  <a:pt x="148" y="214"/>
                </a:lnTo>
                <a:lnTo>
                  <a:pt x="146" y="214"/>
                </a:lnTo>
                <a:lnTo>
                  <a:pt x="146" y="214"/>
                </a:lnTo>
                <a:close/>
                <a:moveTo>
                  <a:pt x="155" y="206"/>
                </a:moveTo>
                <a:lnTo>
                  <a:pt x="155" y="206"/>
                </a:lnTo>
                <a:lnTo>
                  <a:pt x="155" y="205"/>
                </a:lnTo>
                <a:lnTo>
                  <a:pt x="157" y="203"/>
                </a:lnTo>
                <a:lnTo>
                  <a:pt x="162" y="197"/>
                </a:lnTo>
                <a:lnTo>
                  <a:pt x="162" y="197"/>
                </a:lnTo>
                <a:lnTo>
                  <a:pt x="162" y="197"/>
                </a:lnTo>
                <a:lnTo>
                  <a:pt x="164" y="197"/>
                </a:lnTo>
                <a:lnTo>
                  <a:pt x="164" y="197"/>
                </a:lnTo>
                <a:lnTo>
                  <a:pt x="155" y="206"/>
                </a:lnTo>
                <a:lnTo>
                  <a:pt x="155" y="206"/>
                </a:lnTo>
                <a:close/>
                <a:moveTo>
                  <a:pt x="398" y="407"/>
                </a:moveTo>
                <a:lnTo>
                  <a:pt x="398" y="407"/>
                </a:lnTo>
                <a:lnTo>
                  <a:pt x="398" y="405"/>
                </a:lnTo>
                <a:lnTo>
                  <a:pt x="400" y="403"/>
                </a:lnTo>
                <a:lnTo>
                  <a:pt x="400" y="403"/>
                </a:lnTo>
                <a:lnTo>
                  <a:pt x="400" y="403"/>
                </a:lnTo>
                <a:lnTo>
                  <a:pt x="400" y="405"/>
                </a:lnTo>
                <a:lnTo>
                  <a:pt x="398" y="407"/>
                </a:lnTo>
                <a:lnTo>
                  <a:pt x="398" y="407"/>
                </a:lnTo>
                <a:close/>
                <a:moveTo>
                  <a:pt x="149" y="183"/>
                </a:moveTo>
                <a:lnTo>
                  <a:pt x="149" y="183"/>
                </a:lnTo>
                <a:lnTo>
                  <a:pt x="151" y="181"/>
                </a:lnTo>
                <a:lnTo>
                  <a:pt x="155" y="177"/>
                </a:lnTo>
                <a:lnTo>
                  <a:pt x="155" y="177"/>
                </a:lnTo>
                <a:lnTo>
                  <a:pt x="155" y="179"/>
                </a:lnTo>
                <a:lnTo>
                  <a:pt x="155" y="177"/>
                </a:lnTo>
                <a:lnTo>
                  <a:pt x="159" y="175"/>
                </a:lnTo>
                <a:lnTo>
                  <a:pt x="159" y="175"/>
                </a:lnTo>
                <a:lnTo>
                  <a:pt x="159" y="177"/>
                </a:lnTo>
                <a:lnTo>
                  <a:pt x="155" y="179"/>
                </a:lnTo>
                <a:lnTo>
                  <a:pt x="149" y="183"/>
                </a:lnTo>
                <a:lnTo>
                  <a:pt x="149" y="183"/>
                </a:lnTo>
                <a:close/>
                <a:moveTo>
                  <a:pt x="162" y="184"/>
                </a:moveTo>
                <a:lnTo>
                  <a:pt x="160" y="184"/>
                </a:lnTo>
                <a:lnTo>
                  <a:pt x="166" y="179"/>
                </a:lnTo>
                <a:lnTo>
                  <a:pt x="166" y="179"/>
                </a:lnTo>
                <a:lnTo>
                  <a:pt x="166" y="179"/>
                </a:lnTo>
                <a:lnTo>
                  <a:pt x="164" y="181"/>
                </a:lnTo>
                <a:lnTo>
                  <a:pt x="162" y="184"/>
                </a:lnTo>
                <a:lnTo>
                  <a:pt x="162" y="184"/>
                </a:lnTo>
                <a:close/>
                <a:moveTo>
                  <a:pt x="401" y="403"/>
                </a:moveTo>
                <a:lnTo>
                  <a:pt x="401" y="403"/>
                </a:lnTo>
                <a:lnTo>
                  <a:pt x="401" y="401"/>
                </a:lnTo>
                <a:lnTo>
                  <a:pt x="403" y="400"/>
                </a:lnTo>
                <a:lnTo>
                  <a:pt x="403" y="400"/>
                </a:lnTo>
                <a:lnTo>
                  <a:pt x="403" y="401"/>
                </a:lnTo>
                <a:lnTo>
                  <a:pt x="401" y="403"/>
                </a:lnTo>
                <a:lnTo>
                  <a:pt x="401" y="403"/>
                </a:lnTo>
                <a:close/>
                <a:moveTo>
                  <a:pt x="396" y="396"/>
                </a:moveTo>
                <a:lnTo>
                  <a:pt x="396" y="396"/>
                </a:lnTo>
                <a:lnTo>
                  <a:pt x="398" y="394"/>
                </a:lnTo>
                <a:lnTo>
                  <a:pt x="400" y="394"/>
                </a:lnTo>
                <a:lnTo>
                  <a:pt x="400" y="394"/>
                </a:lnTo>
                <a:lnTo>
                  <a:pt x="400" y="394"/>
                </a:lnTo>
                <a:lnTo>
                  <a:pt x="398" y="396"/>
                </a:lnTo>
                <a:lnTo>
                  <a:pt x="396" y="396"/>
                </a:lnTo>
                <a:lnTo>
                  <a:pt x="396" y="396"/>
                </a:lnTo>
                <a:close/>
                <a:moveTo>
                  <a:pt x="398" y="390"/>
                </a:moveTo>
                <a:lnTo>
                  <a:pt x="398" y="390"/>
                </a:lnTo>
                <a:lnTo>
                  <a:pt x="398" y="389"/>
                </a:lnTo>
                <a:lnTo>
                  <a:pt x="400" y="387"/>
                </a:lnTo>
                <a:lnTo>
                  <a:pt x="400" y="387"/>
                </a:lnTo>
                <a:lnTo>
                  <a:pt x="400" y="389"/>
                </a:lnTo>
                <a:lnTo>
                  <a:pt x="398" y="390"/>
                </a:lnTo>
                <a:lnTo>
                  <a:pt x="398" y="390"/>
                </a:lnTo>
                <a:close/>
                <a:moveTo>
                  <a:pt x="403" y="387"/>
                </a:moveTo>
                <a:lnTo>
                  <a:pt x="403" y="387"/>
                </a:lnTo>
                <a:lnTo>
                  <a:pt x="403" y="387"/>
                </a:lnTo>
                <a:lnTo>
                  <a:pt x="403" y="387"/>
                </a:lnTo>
                <a:lnTo>
                  <a:pt x="401" y="387"/>
                </a:lnTo>
                <a:lnTo>
                  <a:pt x="401" y="387"/>
                </a:lnTo>
                <a:lnTo>
                  <a:pt x="400" y="385"/>
                </a:lnTo>
                <a:lnTo>
                  <a:pt x="400" y="385"/>
                </a:lnTo>
                <a:lnTo>
                  <a:pt x="401" y="385"/>
                </a:lnTo>
                <a:lnTo>
                  <a:pt x="401" y="383"/>
                </a:lnTo>
                <a:lnTo>
                  <a:pt x="401" y="383"/>
                </a:lnTo>
                <a:lnTo>
                  <a:pt x="403" y="383"/>
                </a:lnTo>
                <a:lnTo>
                  <a:pt x="403" y="383"/>
                </a:lnTo>
                <a:lnTo>
                  <a:pt x="403" y="385"/>
                </a:lnTo>
                <a:lnTo>
                  <a:pt x="403" y="387"/>
                </a:lnTo>
                <a:lnTo>
                  <a:pt x="403" y="387"/>
                </a:lnTo>
                <a:close/>
                <a:moveTo>
                  <a:pt x="184" y="148"/>
                </a:moveTo>
                <a:lnTo>
                  <a:pt x="184" y="148"/>
                </a:lnTo>
                <a:lnTo>
                  <a:pt x="188" y="144"/>
                </a:lnTo>
                <a:lnTo>
                  <a:pt x="188" y="144"/>
                </a:lnTo>
                <a:lnTo>
                  <a:pt x="188" y="146"/>
                </a:lnTo>
                <a:lnTo>
                  <a:pt x="188" y="146"/>
                </a:lnTo>
                <a:lnTo>
                  <a:pt x="188" y="148"/>
                </a:lnTo>
                <a:lnTo>
                  <a:pt x="190" y="146"/>
                </a:lnTo>
                <a:lnTo>
                  <a:pt x="190" y="146"/>
                </a:lnTo>
                <a:lnTo>
                  <a:pt x="186" y="148"/>
                </a:lnTo>
                <a:lnTo>
                  <a:pt x="183" y="149"/>
                </a:lnTo>
                <a:lnTo>
                  <a:pt x="183" y="149"/>
                </a:lnTo>
                <a:lnTo>
                  <a:pt x="184" y="146"/>
                </a:lnTo>
                <a:lnTo>
                  <a:pt x="188" y="142"/>
                </a:lnTo>
                <a:lnTo>
                  <a:pt x="188" y="142"/>
                </a:lnTo>
                <a:lnTo>
                  <a:pt x="186" y="144"/>
                </a:lnTo>
                <a:lnTo>
                  <a:pt x="184" y="148"/>
                </a:lnTo>
                <a:lnTo>
                  <a:pt x="184" y="148"/>
                </a:lnTo>
                <a:close/>
                <a:moveTo>
                  <a:pt x="418" y="394"/>
                </a:moveTo>
                <a:lnTo>
                  <a:pt x="418" y="394"/>
                </a:lnTo>
                <a:lnTo>
                  <a:pt x="416" y="392"/>
                </a:lnTo>
                <a:lnTo>
                  <a:pt x="418" y="392"/>
                </a:lnTo>
                <a:lnTo>
                  <a:pt x="418" y="390"/>
                </a:lnTo>
                <a:lnTo>
                  <a:pt x="420" y="392"/>
                </a:lnTo>
                <a:lnTo>
                  <a:pt x="420" y="392"/>
                </a:lnTo>
                <a:lnTo>
                  <a:pt x="418" y="394"/>
                </a:lnTo>
                <a:lnTo>
                  <a:pt x="418" y="394"/>
                </a:lnTo>
                <a:lnTo>
                  <a:pt x="418" y="394"/>
                </a:lnTo>
                <a:close/>
                <a:moveTo>
                  <a:pt x="409" y="383"/>
                </a:moveTo>
                <a:lnTo>
                  <a:pt x="409" y="383"/>
                </a:lnTo>
                <a:lnTo>
                  <a:pt x="409" y="381"/>
                </a:lnTo>
                <a:lnTo>
                  <a:pt x="407" y="379"/>
                </a:lnTo>
                <a:lnTo>
                  <a:pt x="407" y="379"/>
                </a:lnTo>
                <a:lnTo>
                  <a:pt x="411" y="381"/>
                </a:lnTo>
                <a:lnTo>
                  <a:pt x="411" y="381"/>
                </a:lnTo>
                <a:lnTo>
                  <a:pt x="409" y="383"/>
                </a:lnTo>
                <a:lnTo>
                  <a:pt x="409" y="383"/>
                </a:lnTo>
                <a:close/>
                <a:moveTo>
                  <a:pt x="206" y="135"/>
                </a:moveTo>
                <a:lnTo>
                  <a:pt x="206" y="135"/>
                </a:lnTo>
                <a:lnTo>
                  <a:pt x="206" y="133"/>
                </a:lnTo>
                <a:lnTo>
                  <a:pt x="206" y="133"/>
                </a:lnTo>
                <a:lnTo>
                  <a:pt x="208" y="131"/>
                </a:lnTo>
                <a:lnTo>
                  <a:pt x="208" y="133"/>
                </a:lnTo>
                <a:lnTo>
                  <a:pt x="208" y="133"/>
                </a:lnTo>
                <a:lnTo>
                  <a:pt x="210" y="131"/>
                </a:lnTo>
                <a:lnTo>
                  <a:pt x="212" y="133"/>
                </a:lnTo>
                <a:lnTo>
                  <a:pt x="212" y="133"/>
                </a:lnTo>
                <a:lnTo>
                  <a:pt x="210" y="133"/>
                </a:lnTo>
                <a:lnTo>
                  <a:pt x="208" y="135"/>
                </a:lnTo>
                <a:lnTo>
                  <a:pt x="208" y="135"/>
                </a:lnTo>
                <a:lnTo>
                  <a:pt x="208" y="135"/>
                </a:lnTo>
                <a:lnTo>
                  <a:pt x="206" y="135"/>
                </a:lnTo>
                <a:lnTo>
                  <a:pt x="206" y="135"/>
                </a:lnTo>
                <a:close/>
                <a:moveTo>
                  <a:pt x="212" y="125"/>
                </a:moveTo>
                <a:lnTo>
                  <a:pt x="212" y="125"/>
                </a:lnTo>
                <a:lnTo>
                  <a:pt x="214" y="127"/>
                </a:lnTo>
                <a:lnTo>
                  <a:pt x="214" y="131"/>
                </a:lnTo>
                <a:lnTo>
                  <a:pt x="214" y="131"/>
                </a:lnTo>
                <a:lnTo>
                  <a:pt x="210" y="131"/>
                </a:lnTo>
                <a:lnTo>
                  <a:pt x="210" y="129"/>
                </a:lnTo>
                <a:lnTo>
                  <a:pt x="212" y="125"/>
                </a:lnTo>
                <a:lnTo>
                  <a:pt x="212" y="125"/>
                </a:lnTo>
                <a:close/>
                <a:moveTo>
                  <a:pt x="425" y="378"/>
                </a:moveTo>
                <a:lnTo>
                  <a:pt x="425" y="378"/>
                </a:lnTo>
                <a:lnTo>
                  <a:pt x="425" y="378"/>
                </a:lnTo>
                <a:lnTo>
                  <a:pt x="425" y="378"/>
                </a:lnTo>
                <a:lnTo>
                  <a:pt x="425" y="378"/>
                </a:lnTo>
                <a:lnTo>
                  <a:pt x="427" y="376"/>
                </a:lnTo>
                <a:lnTo>
                  <a:pt x="427" y="376"/>
                </a:lnTo>
                <a:lnTo>
                  <a:pt x="429" y="376"/>
                </a:lnTo>
                <a:lnTo>
                  <a:pt x="429" y="376"/>
                </a:lnTo>
                <a:lnTo>
                  <a:pt x="429" y="376"/>
                </a:lnTo>
                <a:lnTo>
                  <a:pt x="429" y="378"/>
                </a:lnTo>
                <a:lnTo>
                  <a:pt x="427" y="378"/>
                </a:lnTo>
                <a:lnTo>
                  <a:pt x="427" y="378"/>
                </a:lnTo>
                <a:lnTo>
                  <a:pt x="425" y="378"/>
                </a:lnTo>
                <a:lnTo>
                  <a:pt x="425" y="378"/>
                </a:lnTo>
                <a:close/>
                <a:moveTo>
                  <a:pt x="245" y="129"/>
                </a:moveTo>
                <a:lnTo>
                  <a:pt x="245" y="129"/>
                </a:lnTo>
                <a:lnTo>
                  <a:pt x="252" y="122"/>
                </a:lnTo>
                <a:lnTo>
                  <a:pt x="262" y="114"/>
                </a:lnTo>
                <a:lnTo>
                  <a:pt x="280" y="100"/>
                </a:lnTo>
                <a:lnTo>
                  <a:pt x="280" y="100"/>
                </a:lnTo>
                <a:lnTo>
                  <a:pt x="276" y="105"/>
                </a:lnTo>
                <a:lnTo>
                  <a:pt x="265" y="113"/>
                </a:lnTo>
                <a:lnTo>
                  <a:pt x="245" y="129"/>
                </a:lnTo>
                <a:lnTo>
                  <a:pt x="245" y="129"/>
                </a:lnTo>
                <a:close/>
                <a:moveTo>
                  <a:pt x="254" y="116"/>
                </a:moveTo>
                <a:lnTo>
                  <a:pt x="252" y="114"/>
                </a:lnTo>
                <a:lnTo>
                  <a:pt x="252" y="114"/>
                </a:lnTo>
                <a:lnTo>
                  <a:pt x="260" y="111"/>
                </a:lnTo>
                <a:lnTo>
                  <a:pt x="260" y="111"/>
                </a:lnTo>
                <a:lnTo>
                  <a:pt x="260" y="113"/>
                </a:lnTo>
                <a:lnTo>
                  <a:pt x="258" y="113"/>
                </a:lnTo>
                <a:lnTo>
                  <a:pt x="254" y="116"/>
                </a:lnTo>
                <a:lnTo>
                  <a:pt x="254" y="116"/>
                </a:lnTo>
                <a:close/>
                <a:moveTo>
                  <a:pt x="262" y="109"/>
                </a:moveTo>
                <a:lnTo>
                  <a:pt x="260" y="107"/>
                </a:lnTo>
                <a:lnTo>
                  <a:pt x="260" y="107"/>
                </a:lnTo>
                <a:lnTo>
                  <a:pt x="263" y="105"/>
                </a:lnTo>
                <a:lnTo>
                  <a:pt x="265" y="105"/>
                </a:lnTo>
                <a:lnTo>
                  <a:pt x="265" y="105"/>
                </a:lnTo>
                <a:lnTo>
                  <a:pt x="262" y="109"/>
                </a:lnTo>
                <a:close/>
                <a:moveTo>
                  <a:pt x="260" y="96"/>
                </a:moveTo>
                <a:lnTo>
                  <a:pt x="260" y="96"/>
                </a:lnTo>
                <a:lnTo>
                  <a:pt x="262" y="96"/>
                </a:lnTo>
                <a:lnTo>
                  <a:pt x="262" y="96"/>
                </a:lnTo>
                <a:lnTo>
                  <a:pt x="262" y="96"/>
                </a:lnTo>
                <a:lnTo>
                  <a:pt x="263" y="94"/>
                </a:lnTo>
                <a:lnTo>
                  <a:pt x="263" y="94"/>
                </a:lnTo>
                <a:lnTo>
                  <a:pt x="265" y="94"/>
                </a:lnTo>
                <a:lnTo>
                  <a:pt x="267" y="94"/>
                </a:lnTo>
                <a:lnTo>
                  <a:pt x="267" y="94"/>
                </a:lnTo>
                <a:lnTo>
                  <a:pt x="265" y="96"/>
                </a:lnTo>
                <a:lnTo>
                  <a:pt x="263" y="98"/>
                </a:lnTo>
                <a:lnTo>
                  <a:pt x="263" y="98"/>
                </a:lnTo>
                <a:lnTo>
                  <a:pt x="262" y="96"/>
                </a:lnTo>
                <a:lnTo>
                  <a:pt x="260" y="96"/>
                </a:lnTo>
                <a:lnTo>
                  <a:pt x="260" y="96"/>
                </a:lnTo>
                <a:close/>
                <a:moveTo>
                  <a:pt x="291" y="94"/>
                </a:moveTo>
                <a:lnTo>
                  <a:pt x="291" y="94"/>
                </a:lnTo>
                <a:lnTo>
                  <a:pt x="291" y="92"/>
                </a:lnTo>
                <a:lnTo>
                  <a:pt x="293" y="91"/>
                </a:lnTo>
                <a:lnTo>
                  <a:pt x="300" y="87"/>
                </a:lnTo>
                <a:lnTo>
                  <a:pt x="300" y="87"/>
                </a:lnTo>
                <a:lnTo>
                  <a:pt x="298" y="89"/>
                </a:lnTo>
                <a:lnTo>
                  <a:pt x="297" y="91"/>
                </a:lnTo>
                <a:lnTo>
                  <a:pt x="291" y="94"/>
                </a:lnTo>
                <a:lnTo>
                  <a:pt x="291" y="94"/>
                </a:lnTo>
                <a:close/>
                <a:moveTo>
                  <a:pt x="484" y="370"/>
                </a:moveTo>
                <a:lnTo>
                  <a:pt x="484" y="370"/>
                </a:lnTo>
                <a:lnTo>
                  <a:pt x="486" y="368"/>
                </a:lnTo>
                <a:lnTo>
                  <a:pt x="488" y="368"/>
                </a:lnTo>
                <a:lnTo>
                  <a:pt x="488" y="368"/>
                </a:lnTo>
                <a:lnTo>
                  <a:pt x="486" y="368"/>
                </a:lnTo>
                <a:lnTo>
                  <a:pt x="484" y="370"/>
                </a:lnTo>
                <a:lnTo>
                  <a:pt x="484" y="370"/>
                </a:lnTo>
                <a:close/>
                <a:moveTo>
                  <a:pt x="470" y="35"/>
                </a:moveTo>
                <a:lnTo>
                  <a:pt x="470" y="35"/>
                </a:lnTo>
                <a:lnTo>
                  <a:pt x="475" y="37"/>
                </a:lnTo>
                <a:lnTo>
                  <a:pt x="475" y="39"/>
                </a:lnTo>
                <a:lnTo>
                  <a:pt x="475" y="41"/>
                </a:lnTo>
                <a:lnTo>
                  <a:pt x="470" y="43"/>
                </a:lnTo>
                <a:lnTo>
                  <a:pt x="458" y="45"/>
                </a:lnTo>
                <a:lnTo>
                  <a:pt x="458" y="45"/>
                </a:lnTo>
                <a:lnTo>
                  <a:pt x="462" y="45"/>
                </a:lnTo>
                <a:lnTo>
                  <a:pt x="466" y="45"/>
                </a:lnTo>
                <a:lnTo>
                  <a:pt x="466" y="45"/>
                </a:lnTo>
                <a:lnTo>
                  <a:pt x="466" y="46"/>
                </a:lnTo>
                <a:lnTo>
                  <a:pt x="464" y="46"/>
                </a:lnTo>
                <a:lnTo>
                  <a:pt x="460" y="48"/>
                </a:lnTo>
                <a:lnTo>
                  <a:pt x="460" y="48"/>
                </a:lnTo>
                <a:lnTo>
                  <a:pt x="458" y="48"/>
                </a:lnTo>
                <a:lnTo>
                  <a:pt x="458" y="46"/>
                </a:lnTo>
                <a:lnTo>
                  <a:pt x="458" y="46"/>
                </a:lnTo>
                <a:lnTo>
                  <a:pt x="431" y="54"/>
                </a:lnTo>
                <a:lnTo>
                  <a:pt x="431" y="54"/>
                </a:lnTo>
                <a:lnTo>
                  <a:pt x="429" y="54"/>
                </a:lnTo>
                <a:lnTo>
                  <a:pt x="427" y="54"/>
                </a:lnTo>
                <a:lnTo>
                  <a:pt x="424" y="56"/>
                </a:lnTo>
                <a:lnTo>
                  <a:pt x="422" y="54"/>
                </a:lnTo>
                <a:lnTo>
                  <a:pt x="422" y="54"/>
                </a:lnTo>
                <a:lnTo>
                  <a:pt x="420" y="56"/>
                </a:lnTo>
                <a:lnTo>
                  <a:pt x="422" y="56"/>
                </a:lnTo>
                <a:lnTo>
                  <a:pt x="424" y="56"/>
                </a:lnTo>
                <a:lnTo>
                  <a:pt x="422" y="57"/>
                </a:lnTo>
                <a:lnTo>
                  <a:pt x="422" y="57"/>
                </a:lnTo>
                <a:lnTo>
                  <a:pt x="413" y="59"/>
                </a:lnTo>
                <a:lnTo>
                  <a:pt x="403" y="61"/>
                </a:lnTo>
                <a:lnTo>
                  <a:pt x="403" y="61"/>
                </a:lnTo>
                <a:lnTo>
                  <a:pt x="405" y="61"/>
                </a:lnTo>
                <a:lnTo>
                  <a:pt x="409" y="61"/>
                </a:lnTo>
                <a:lnTo>
                  <a:pt x="411" y="59"/>
                </a:lnTo>
                <a:lnTo>
                  <a:pt x="411" y="61"/>
                </a:lnTo>
                <a:lnTo>
                  <a:pt x="411" y="61"/>
                </a:lnTo>
                <a:lnTo>
                  <a:pt x="403" y="63"/>
                </a:lnTo>
                <a:lnTo>
                  <a:pt x="396" y="67"/>
                </a:lnTo>
                <a:lnTo>
                  <a:pt x="396" y="67"/>
                </a:lnTo>
                <a:lnTo>
                  <a:pt x="396" y="65"/>
                </a:lnTo>
                <a:lnTo>
                  <a:pt x="396" y="63"/>
                </a:lnTo>
                <a:lnTo>
                  <a:pt x="396" y="63"/>
                </a:lnTo>
                <a:lnTo>
                  <a:pt x="392" y="65"/>
                </a:lnTo>
                <a:lnTo>
                  <a:pt x="394" y="67"/>
                </a:lnTo>
                <a:lnTo>
                  <a:pt x="394" y="67"/>
                </a:lnTo>
                <a:lnTo>
                  <a:pt x="387" y="70"/>
                </a:lnTo>
                <a:lnTo>
                  <a:pt x="383" y="68"/>
                </a:lnTo>
                <a:lnTo>
                  <a:pt x="383" y="68"/>
                </a:lnTo>
                <a:lnTo>
                  <a:pt x="385" y="67"/>
                </a:lnTo>
                <a:lnTo>
                  <a:pt x="389" y="65"/>
                </a:lnTo>
                <a:lnTo>
                  <a:pt x="400" y="59"/>
                </a:lnTo>
                <a:lnTo>
                  <a:pt x="411" y="56"/>
                </a:lnTo>
                <a:lnTo>
                  <a:pt x="420" y="52"/>
                </a:lnTo>
                <a:lnTo>
                  <a:pt x="420" y="52"/>
                </a:lnTo>
                <a:lnTo>
                  <a:pt x="442" y="46"/>
                </a:lnTo>
                <a:lnTo>
                  <a:pt x="466" y="43"/>
                </a:lnTo>
                <a:lnTo>
                  <a:pt x="466" y="43"/>
                </a:lnTo>
                <a:lnTo>
                  <a:pt x="462" y="43"/>
                </a:lnTo>
                <a:lnTo>
                  <a:pt x="460" y="43"/>
                </a:lnTo>
                <a:lnTo>
                  <a:pt x="460" y="43"/>
                </a:lnTo>
                <a:lnTo>
                  <a:pt x="460" y="41"/>
                </a:lnTo>
                <a:lnTo>
                  <a:pt x="464" y="41"/>
                </a:lnTo>
                <a:lnTo>
                  <a:pt x="466" y="41"/>
                </a:lnTo>
                <a:lnTo>
                  <a:pt x="468" y="41"/>
                </a:lnTo>
                <a:lnTo>
                  <a:pt x="468" y="41"/>
                </a:lnTo>
                <a:lnTo>
                  <a:pt x="471" y="39"/>
                </a:lnTo>
                <a:lnTo>
                  <a:pt x="470" y="35"/>
                </a:lnTo>
                <a:lnTo>
                  <a:pt x="470" y="35"/>
                </a:lnTo>
                <a:close/>
                <a:moveTo>
                  <a:pt x="508" y="378"/>
                </a:moveTo>
                <a:lnTo>
                  <a:pt x="508" y="378"/>
                </a:lnTo>
                <a:lnTo>
                  <a:pt x="508" y="376"/>
                </a:lnTo>
                <a:lnTo>
                  <a:pt x="510" y="376"/>
                </a:lnTo>
                <a:lnTo>
                  <a:pt x="510" y="376"/>
                </a:lnTo>
                <a:lnTo>
                  <a:pt x="510" y="376"/>
                </a:lnTo>
                <a:lnTo>
                  <a:pt x="508" y="378"/>
                </a:lnTo>
                <a:lnTo>
                  <a:pt x="508" y="378"/>
                </a:lnTo>
                <a:close/>
                <a:moveTo>
                  <a:pt x="512" y="381"/>
                </a:moveTo>
                <a:lnTo>
                  <a:pt x="512" y="381"/>
                </a:lnTo>
                <a:lnTo>
                  <a:pt x="510" y="379"/>
                </a:lnTo>
                <a:lnTo>
                  <a:pt x="512" y="379"/>
                </a:lnTo>
                <a:lnTo>
                  <a:pt x="512" y="379"/>
                </a:lnTo>
                <a:lnTo>
                  <a:pt x="514" y="381"/>
                </a:lnTo>
                <a:lnTo>
                  <a:pt x="512" y="381"/>
                </a:lnTo>
                <a:close/>
                <a:moveTo>
                  <a:pt x="495" y="335"/>
                </a:moveTo>
                <a:lnTo>
                  <a:pt x="495" y="335"/>
                </a:lnTo>
                <a:lnTo>
                  <a:pt x="499" y="333"/>
                </a:lnTo>
                <a:lnTo>
                  <a:pt x="501" y="333"/>
                </a:lnTo>
                <a:lnTo>
                  <a:pt x="501" y="335"/>
                </a:lnTo>
                <a:lnTo>
                  <a:pt x="501" y="335"/>
                </a:lnTo>
                <a:lnTo>
                  <a:pt x="497" y="335"/>
                </a:lnTo>
                <a:lnTo>
                  <a:pt x="495" y="335"/>
                </a:lnTo>
                <a:lnTo>
                  <a:pt x="495" y="335"/>
                </a:lnTo>
                <a:close/>
                <a:moveTo>
                  <a:pt x="512" y="376"/>
                </a:moveTo>
                <a:lnTo>
                  <a:pt x="512" y="376"/>
                </a:lnTo>
                <a:lnTo>
                  <a:pt x="514" y="372"/>
                </a:lnTo>
                <a:lnTo>
                  <a:pt x="516" y="372"/>
                </a:lnTo>
                <a:lnTo>
                  <a:pt x="521" y="370"/>
                </a:lnTo>
                <a:lnTo>
                  <a:pt x="521" y="370"/>
                </a:lnTo>
                <a:lnTo>
                  <a:pt x="521" y="376"/>
                </a:lnTo>
                <a:lnTo>
                  <a:pt x="521" y="376"/>
                </a:lnTo>
                <a:lnTo>
                  <a:pt x="517" y="376"/>
                </a:lnTo>
                <a:lnTo>
                  <a:pt x="514" y="376"/>
                </a:lnTo>
                <a:lnTo>
                  <a:pt x="514" y="376"/>
                </a:lnTo>
                <a:lnTo>
                  <a:pt x="512" y="374"/>
                </a:lnTo>
                <a:lnTo>
                  <a:pt x="512" y="376"/>
                </a:lnTo>
                <a:lnTo>
                  <a:pt x="512" y="376"/>
                </a:lnTo>
                <a:close/>
                <a:moveTo>
                  <a:pt x="409" y="68"/>
                </a:moveTo>
                <a:lnTo>
                  <a:pt x="409" y="68"/>
                </a:lnTo>
                <a:lnTo>
                  <a:pt x="413" y="67"/>
                </a:lnTo>
                <a:lnTo>
                  <a:pt x="420" y="65"/>
                </a:lnTo>
                <a:lnTo>
                  <a:pt x="420" y="65"/>
                </a:lnTo>
                <a:lnTo>
                  <a:pt x="418" y="67"/>
                </a:lnTo>
                <a:lnTo>
                  <a:pt x="416" y="67"/>
                </a:lnTo>
                <a:lnTo>
                  <a:pt x="409" y="68"/>
                </a:lnTo>
                <a:lnTo>
                  <a:pt x="409" y="68"/>
                </a:lnTo>
                <a:close/>
                <a:moveTo>
                  <a:pt x="508" y="348"/>
                </a:moveTo>
                <a:lnTo>
                  <a:pt x="508" y="348"/>
                </a:lnTo>
                <a:lnTo>
                  <a:pt x="506" y="346"/>
                </a:lnTo>
                <a:lnTo>
                  <a:pt x="506" y="346"/>
                </a:lnTo>
                <a:lnTo>
                  <a:pt x="508" y="346"/>
                </a:lnTo>
                <a:lnTo>
                  <a:pt x="510" y="346"/>
                </a:lnTo>
                <a:lnTo>
                  <a:pt x="510" y="346"/>
                </a:lnTo>
                <a:lnTo>
                  <a:pt x="510" y="348"/>
                </a:lnTo>
                <a:lnTo>
                  <a:pt x="508" y="348"/>
                </a:lnTo>
                <a:lnTo>
                  <a:pt x="508" y="348"/>
                </a:lnTo>
                <a:close/>
                <a:moveTo>
                  <a:pt x="506" y="343"/>
                </a:moveTo>
                <a:lnTo>
                  <a:pt x="506" y="341"/>
                </a:lnTo>
                <a:lnTo>
                  <a:pt x="506" y="341"/>
                </a:lnTo>
                <a:lnTo>
                  <a:pt x="510" y="339"/>
                </a:lnTo>
                <a:lnTo>
                  <a:pt x="514" y="339"/>
                </a:lnTo>
                <a:lnTo>
                  <a:pt x="514" y="339"/>
                </a:lnTo>
                <a:lnTo>
                  <a:pt x="512" y="341"/>
                </a:lnTo>
                <a:lnTo>
                  <a:pt x="506" y="343"/>
                </a:lnTo>
                <a:lnTo>
                  <a:pt x="506" y="343"/>
                </a:lnTo>
                <a:close/>
                <a:moveTo>
                  <a:pt x="514" y="339"/>
                </a:moveTo>
                <a:lnTo>
                  <a:pt x="514" y="339"/>
                </a:lnTo>
                <a:lnTo>
                  <a:pt x="517" y="337"/>
                </a:lnTo>
                <a:lnTo>
                  <a:pt x="521" y="337"/>
                </a:lnTo>
                <a:lnTo>
                  <a:pt x="525" y="337"/>
                </a:lnTo>
                <a:lnTo>
                  <a:pt x="528" y="335"/>
                </a:lnTo>
                <a:lnTo>
                  <a:pt x="528" y="335"/>
                </a:lnTo>
                <a:lnTo>
                  <a:pt x="530" y="339"/>
                </a:lnTo>
                <a:lnTo>
                  <a:pt x="530" y="339"/>
                </a:lnTo>
                <a:lnTo>
                  <a:pt x="523" y="339"/>
                </a:lnTo>
                <a:lnTo>
                  <a:pt x="521" y="339"/>
                </a:lnTo>
                <a:lnTo>
                  <a:pt x="519" y="341"/>
                </a:lnTo>
                <a:lnTo>
                  <a:pt x="519" y="341"/>
                </a:lnTo>
                <a:lnTo>
                  <a:pt x="519" y="341"/>
                </a:lnTo>
                <a:lnTo>
                  <a:pt x="517" y="339"/>
                </a:lnTo>
                <a:lnTo>
                  <a:pt x="517" y="339"/>
                </a:lnTo>
                <a:lnTo>
                  <a:pt x="517" y="341"/>
                </a:lnTo>
                <a:lnTo>
                  <a:pt x="517" y="341"/>
                </a:lnTo>
                <a:lnTo>
                  <a:pt x="517" y="341"/>
                </a:lnTo>
                <a:lnTo>
                  <a:pt x="516" y="341"/>
                </a:lnTo>
                <a:lnTo>
                  <a:pt x="514" y="339"/>
                </a:lnTo>
                <a:lnTo>
                  <a:pt x="514" y="339"/>
                </a:lnTo>
                <a:close/>
                <a:moveTo>
                  <a:pt x="438" y="65"/>
                </a:moveTo>
                <a:lnTo>
                  <a:pt x="438" y="65"/>
                </a:lnTo>
                <a:lnTo>
                  <a:pt x="438" y="65"/>
                </a:lnTo>
                <a:lnTo>
                  <a:pt x="440" y="65"/>
                </a:lnTo>
                <a:lnTo>
                  <a:pt x="446" y="63"/>
                </a:lnTo>
                <a:lnTo>
                  <a:pt x="446" y="63"/>
                </a:lnTo>
                <a:lnTo>
                  <a:pt x="442" y="65"/>
                </a:lnTo>
                <a:lnTo>
                  <a:pt x="438" y="65"/>
                </a:lnTo>
                <a:lnTo>
                  <a:pt x="438" y="65"/>
                </a:lnTo>
                <a:close/>
                <a:moveTo>
                  <a:pt x="455" y="80"/>
                </a:moveTo>
                <a:lnTo>
                  <a:pt x="455" y="80"/>
                </a:lnTo>
                <a:lnTo>
                  <a:pt x="466" y="76"/>
                </a:lnTo>
                <a:lnTo>
                  <a:pt x="479" y="72"/>
                </a:lnTo>
                <a:lnTo>
                  <a:pt x="504" y="70"/>
                </a:lnTo>
                <a:lnTo>
                  <a:pt x="504" y="70"/>
                </a:lnTo>
                <a:lnTo>
                  <a:pt x="506" y="68"/>
                </a:lnTo>
                <a:lnTo>
                  <a:pt x="504" y="68"/>
                </a:lnTo>
                <a:lnTo>
                  <a:pt x="501" y="67"/>
                </a:lnTo>
                <a:lnTo>
                  <a:pt x="501" y="67"/>
                </a:lnTo>
                <a:lnTo>
                  <a:pt x="501" y="67"/>
                </a:lnTo>
                <a:lnTo>
                  <a:pt x="504" y="67"/>
                </a:lnTo>
                <a:lnTo>
                  <a:pt x="508" y="67"/>
                </a:lnTo>
                <a:lnTo>
                  <a:pt x="508" y="67"/>
                </a:lnTo>
                <a:lnTo>
                  <a:pt x="508" y="68"/>
                </a:lnTo>
                <a:lnTo>
                  <a:pt x="506" y="68"/>
                </a:lnTo>
                <a:lnTo>
                  <a:pt x="506" y="68"/>
                </a:lnTo>
                <a:lnTo>
                  <a:pt x="510" y="68"/>
                </a:lnTo>
                <a:lnTo>
                  <a:pt x="516" y="68"/>
                </a:lnTo>
                <a:lnTo>
                  <a:pt x="516" y="68"/>
                </a:lnTo>
                <a:lnTo>
                  <a:pt x="503" y="74"/>
                </a:lnTo>
                <a:lnTo>
                  <a:pt x="490" y="76"/>
                </a:lnTo>
                <a:lnTo>
                  <a:pt x="475" y="78"/>
                </a:lnTo>
                <a:lnTo>
                  <a:pt x="457" y="81"/>
                </a:lnTo>
                <a:lnTo>
                  <a:pt x="457" y="81"/>
                </a:lnTo>
                <a:lnTo>
                  <a:pt x="457" y="81"/>
                </a:lnTo>
                <a:lnTo>
                  <a:pt x="455" y="80"/>
                </a:lnTo>
                <a:lnTo>
                  <a:pt x="455" y="80"/>
                </a:lnTo>
                <a:close/>
                <a:moveTo>
                  <a:pt x="447" y="43"/>
                </a:moveTo>
                <a:lnTo>
                  <a:pt x="447" y="43"/>
                </a:lnTo>
                <a:lnTo>
                  <a:pt x="451" y="41"/>
                </a:lnTo>
                <a:lnTo>
                  <a:pt x="455" y="39"/>
                </a:lnTo>
                <a:lnTo>
                  <a:pt x="455" y="39"/>
                </a:lnTo>
                <a:lnTo>
                  <a:pt x="457" y="41"/>
                </a:lnTo>
                <a:lnTo>
                  <a:pt x="457" y="41"/>
                </a:lnTo>
                <a:lnTo>
                  <a:pt x="457" y="41"/>
                </a:lnTo>
                <a:lnTo>
                  <a:pt x="453" y="43"/>
                </a:lnTo>
                <a:lnTo>
                  <a:pt x="447" y="43"/>
                </a:lnTo>
                <a:lnTo>
                  <a:pt x="447" y="43"/>
                </a:lnTo>
                <a:close/>
                <a:moveTo>
                  <a:pt x="530" y="339"/>
                </a:moveTo>
                <a:lnTo>
                  <a:pt x="530" y="339"/>
                </a:lnTo>
                <a:lnTo>
                  <a:pt x="532" y="335"/>
                </a:lnTo>
                <a:lnTo>
                  <a:pt x="536" y="335"/>
                </a:lnTo>
                <a:lnTo>
                  <a:pt x="536" y="335"/>
                </a:lnTo>
                <a:lnTo>
                  <a:pt x="536" y="337"/>
                </a:lnTo>
                <a:lnTo>
                  <a:pt x="536" y="337"/>
                </a:lnTo>
                <a:lnTo>
                  <a:pt x="534" y="337"/>
                </a:lnTo>
                <a:lnTo>
                  <a:pt x="530" y="339"/>
                </a:lnTo>
                <a:lnTo>
                  <a:pt x="530" y="339"/>
                </a:lnTo>
                <a:close/>
                <a:moveTo>
                  <a:pt x="479" y="43"/>
                </a:moveTo>
                <a:lnTo>
                  <a:pt x="479" y="43"/>
                </a:lnTo>
                <a:lnTo>
                  <a:pt x="479" y="41"/>
                </a:lnTo>
                <a:lnTo>
                  <a:pt x="479" y="39"/>
                </a:lnTo>
                <a:lnTo>
                  <a:pt x="479" y="39"/>
                </a:lnTo>
                <a:lnTo>
                  <a:pt x="488" y="37"/>
                </a:lnTo>
                <a:lnTo>
                  <a:pt x="497" y="39"/>
                </a:lnTo>
                <a:lnTo>
                  <a:pt x="497" y="39"/>
                </a:lnTo>
                <a:lnTo>
                  <a:pt x="493" y="41"/>
                </a:lnTo>
                <a:lnTo>
                  <a:pt x="490" y="41"/>
                </a:lnTo>
                <a:lnTo>
                  <a:pt x="479" y="43"/>
                </a:lnTo>
                <a:lnTo>
                  <a:pt x="479" y="43"/>
                </a:lnTo>
                <a:close/>
                <a:moveTo>
                  <a:pt x="517" y="24"/>
                </a:moveTo>
                <a:lnTo>
                  <a:pt x="510" y="26"/>
                </a:lnTo>
                <a:lnTo>
                  <a:pt x="510" y="26"/>
                </a:lnTo>
                <a:lnTo>
                  <a:pt x="528" y="22"/>
                </a:lnTo>
                <a:lnTo>
                  <a:pt x="549" y="21"/>
                </a:lnTo>
                <a:lnTo>
                  <a:pt x="549" y="21"/>
                </a:lnTo>
                <a:lnTo>
                  <a:pt x="569" y="21"/>
                </a:lnTo>
                <a:lnTo>
                  <a:pt x="582" y="21"/>
                </a:lnTo>
                <a:lnTo>
                  <a:pt x="582" y="21"/>
                </a:lnTo>
                <a:lnTo>
                  <a:pt x="589" y="21"/>
                </a:lnTo>
                <a:lnTo>
                  <a:pt x="589" y="21"/>
                </a:lnTo>
                <a:lnTo>
                  <a:pt x="589" y="21"/>
                </a:lnTo>
                <a:lnTo>
                  <a:pt x="591" y="21"/>
                </a:lnTo>
                <a:lnTo>
                  <a:pt x="591" y="21"/>
                </a:lnTo>
                <a:lnTo>
                  <a:pt x="600" y="21"/>
                </a:lnTo>
                <a:lnTo>
                  <a:pt x="600" y="21"/>
                </a:lnTo>
                <a:lnTo>
                  <a:pt x="598" y="22"/>
                </a:lnTo>
                <a:lnTo>
                  <a:pt x="595" y="22"/>
                </a:lnTo>
                <a:lnTo>
                  <a:pt x="595" y="22"/>
                </a:lnTo>
                <a:lnTo>
                  <a:pt x="589" y="22"/>
                </a:lnTo>
                <a:lnTo>
                  <a:pt x="589" y="22"/>
                </a:lnTo>
                <a:lnTo>
                  <a:pt x="589" y="24"/>
                </a:lnTo>
                <a:lnTo>
                  <a:pt x="589" y="24"/>
                </a:lnTo>
                <a:lnTo>
                  <a:pt x="589" y="24"/>
                </a:lnTo>
                <a:lnTo>
                  <a:pt x="582" y="24"/>
                </a:lnTo>
                <a:lnTo>
                  <a:pt x="578" y="24"/>
                </a:lnTo>
                <a:lnTo>
                  <a:pt x="576" y="24"/>
                </a:lnTo>
                <a:lnTo>
                  <a:pt x="573" y="26"/>
                </a:lnTo>
                <a:lnTo>
                  <a:pt x="565" y="26"/>
                </a:lnTo>
                <a:lnTo>
                  <a:pt x="565" y="26"/>
                </a:lnTo>
                <a:lnTo>
                  <a:pt x="550" y="26"/>
                </a:lnTo>
                <a:lnTo>
                  <a:pt x="534" y="30"/>
                </a:lnTo>
                <a:lnTo>
                  <a:pt x="534" y="30"/>
                </a:lnTo>
                <a:lnTo>
                  <a:pt x="528" y="30"/>
                </a:lnTo>
                <a:lnTo>
                  <a:pt x="523" y="28"/>
                </a:lnTo>
                <a:lnTo>
                  <a:pt x="523" y="28"/>
                </a:lnTo>
                <a:lnTo>
                  <a:pt x="521" y="28"/>
                </a:lnTo>
                <a:lnTo>
                  <a:pt x="523" y="30"/>
                </a:lnTo>
                <a:lnTo>
                  <a:pt x="525" y="32"/>
                </a:lnTo>
                <a:lnTo>
                  <a:pt x="525" y="32"/>
                </a:lnTo>
                <a:lnTo>
                  <a:pt x="519" y="30"/>
                </a:lnTo>
                <a:lnTo>
                  <a:pt x="517" y="30"/>
                </a:lnTo>
                <a:lnTo>
                  <a:pt x="516" y="32"/>
                </a:lnTo>
                <a:lnTo>
                  <a:pt x="516" y="32"/>
                </a:lnTo>
                <a:lnTo>
                  <a:pt x="514" y="30"/>
                </a:lnTo>
                <a:lnTo>
                  <a:pt x="514" y="28"/>
                </a:lnTo>
                <a:lnTo>
                  <a:pt x="514" y="28"/>
                </a:lnTo>
                <a:lnTo>
                  <a:pt x="504" y="32"/>
                </a:lnTo>
                <a:lnTo>
                  <a:pt x="497" y="32"/>
                </a:lnTo>
                <a:lnTo>
                  <a:pt x="497" y="32"/>
                </a:lnTo>
                <a:lnTo>
                  <a:pt x="499" y="34"/>
                </a:lnTo>
                <a:lnTo>
                  <a:pt x="501" y="34"/>
                </a:lnTo>
                <a:lnTo>
                  <a:pt x="504" y="32"/>
                </a:lnTo>
                <a:lnTo>
                  <a:pt x="504" y="32"/>
                </a:lnTo>
                <a:lnTo>
                  <a:pt x="501" y="34"/>
                </a:lnTo>
                <a:lnTo>
                  <a:pt x="497" y="35"/>
                </a:lnTo>
                <a:lnTo>
                  <a:pt x="488" y="35"/>
                </a:lnTo>
                <a:lnTo>
                  <a:pt x="488" y="35"/>
                </a:lnTo>
                <a:lnTo>
                  <a:pt x="488" y="34"/>
                </a:lnTo>
                <a:lnTo>
                  <a:pt x="488" y="32"/>
                </a:lnTo>
                <a:lnTo>
                  <a:pt x="488" y="32"/>
                </a:lnTo>
                <a:lnTo>
                  <a:pt x="486" y="32"/>
                </a:lnTo>
                <a:lnTo>
                  <a:pt x="486" y="32"/>
                </a:lnTo>
                <a:lnTo>
                  <a:pt x="492" y="30"/>
                </a:lnTo>
                <a:lnTo>
                  <a:pt x="499" y="28"/>
                </a:lnTo>
                <a:lnTo>
                  <a:pt x="506" y="28"/>
                </a:lnTo>
                <a:lnTo>
                  <a:pt x="510" y="26"/>
                </a:lnTo>
                <a:lnTo>
                  <a:pt x="510" y="26"/>
                </a:lnTo>
                <a:lnTo>
                  <a:pt x="490" y="28"/>
                </a:lnTo>
                <a:lnTo>
                  <a:pt x="482" y="30"/>
                </a:lnTo>
                <a:lnTo>
                  <a:pt x="475" y="28"/>
                </a:lnTo>
                <a:lnTo>
                  <a:pt x="475" y="28"/>
                </a:lnTo>
                <a:lnTo>
                  <a:pt x="486" y="26"/>
                </a:lnTo>
                <a:lnTo>
                  <a:pt x="495" y="24"/>
                </a:lnTo>
                <a:lnTo>
                  <a:pt x="517" y="22"/>
                </a:lnTo>
                <a:lnTo>
                  <a:pt x="517" y="24"/>
                </a:lnTo>
                <a:close/>
                <a:moveTo>
                  <a:pt x="484" y="56"/>
                </a:moveTo>
                <a:lnTo>
                  <a:pt x="484" y="56"/>
                </a:lnTo>
                <a:lnTo>
                  <a:pt x="486" y="54"/>
                </a:lnTo>
                <a:lnTo>
                  <a:pt x="490" y="52"/>
                </a:lnTo>
                <a:lnTo>
                  <a:pt x="490" y="52"/>
                </a:lnTo>
                <a:lnTo>
                  <a:pt x="490" y="54"/>
                </a:lnTo>
                <a:lnTo>
                  <a:pt x="488" y="54"/>
                </a:lnTo>
                <a:lnTo>
                  <a:pt x="484" y="56"/>
                </a:lnTo>
                <a:lnTo>
                  <a:pt x="484" y="56"/>
                </a:lnTo>
                <a:close/>
                <a:moveTo>
                  <a:pt x="497" y="50"/>
                </a:moveTo>
                <a:lnTo>
                  <a:pt x="497" y="50"/>
                </a:lnTo>
                <a:lnTo>
                  <a:pt x="495" y="50"/>
                </a:lnTo>
                <a:lnTo>
                  <a:pt x="495" y="50"/>
                </a:lnTo>
                <a:lnTo>
                  <a:pt x="528" y="45"/>
                </a:lnTo>
                <a:lnTo>
                  <a:pt x="528" y="45"/>
                </a:lnTo>
                <a:lnTo>
                  <a:pt x="528" y="46"/>
                </a:lnTo>
                <a:lnTo>
                  <a:pt x="527" y="48"/>
                </a:lnTo>
                <a:lnTo>
                  <a:pt x="517" y="50"/>
                </a:lnTo>
                <a:lnTo>
                  <a:pt x="497" y="54"/>
                </a:lnTo>
                <a:lnTo>
                  <a:pt x="497" y="54"/>
                </a:lnTo>
                <a:lnTo>
                  <a:pt x="493" y="54"/>
                </a:lnTo>
                <a:lnTo>
                  <a:pt x="492" y="52"/>
                </a:lnTo>
                <a:lnTo>
                  <a:pt x="493" y="50"/>
                </a:lnTo>
                <a:lnTo>
                  <a:pt x="497" y="50"/>
                </a:lnTo>
                <a:lnTo>
                  <a:pt x="497" y="50"/>
                </a:lnTo>
                <a:close/>
                <a:moveTo>
                  <a:pt x="503" y="39"/>
                </a:moveTo>
                <a:lnTo>
                  <a:pt x="503" y="39"/>
                </a:lnTo>
                <a:lnTo>
                  <a:pt x="506" y="35"/>
                </a:lnTo>
                <a:lnTo>
                  <a:pt x="508" y="34"/>
                </a:lnTo>
                <a:lnTo>
                  <a:pt x="508" y="34"/>
                </a:lnTo>
                <a:lnTo>
                  <a:pt x="510" y="35"/>
                </a:lnTo>
                <a:lnTo>
                  <a:pt x="514" y="34"/>
                </a:lnTo>
                <a:lnTo>
                  <a:pt x="519" y="34"/>
                </a:lnTo>
                <a:lnTo>
                  <a:pt x="521" y="35"/>
                </a:lnTo>
                <a:lnTo>
                  <a:pt x="521" y="35"/>
                </a:lnTo>
                <a:lnTo>
                  <a:pt x="516" y="35"/>
                </a:lnTo>
                <a:lnTo>
                  <a:pt x="512" y="37"/>
                </a:lnTo>
                <a:lnTo>
                  <a:pt x="508" y="37"/>
                </a:lnTo>
                <a:lnTo>
                  <a:pt x="503" y="39"/>
                </a:lnTo>
                <a:lnTo>
                  <a:pt x="503" y="39"/>
                </a:lnTo>
                <a:close/>
                <a:moveTo>
                  <a:pt x="556" y="61"/>
                </a:moveTo>
                <a:lnTo>
                  <a:pt x="556" y="61"/>
                </a:lnTo>
                <a:lnTo>
                  <a:pt x="558" y="63"/>
                </a:lnTo>
                <a:lnTo>
                  <a:pt x="558" y="63"/>
                </a:lnTo>
                <a:lnTo>
                  <a:pt x="556" y="63"/>
                </a:lnTo>
                <a:lnTo>
                  <a:pt x="554" y="63"/>
                </a:lnTo>
                <a:lnTo>
                  <a:pt x="554" y="63"/>
                </a:lnTo>
                <a:lnTo>
                  <a:pt x="560" y="65"/>
                </a:lnTo>
                <a:lnTo>
                  <a:pt x="567" y="65"/>
                </a:lnTo>
                <a:lnTo>
                  <a:pt x="567" y="65"/>
                </a:lnTo>
                <a:lnTo>
                  <a:pt x="562" y="67"/>
                </a:lnTo>
                <a:lnTo>
                  <a:pt x="554" y="67"/>
                </a:lnTo>
                <a:lnTo>
                  <a:pt x="543" y="68"/>
                </a:lnTo>
                <a:lnTo>
                  <a:pt x="543" y="68"/>
                </a:lnTo>
                <a:lnTo>
                  <a:pt x="543" y="67"/>
                </a:lnTo>
                <a:lnTo>
                  <a:pt x="543" y="65"/>
                </a:lnTo>
                <a:lnTo>
                  <a:pt x="543" y="65"/>
                </a:lnTo>
                <a:lnTo>
                  <a:pt x="543" y="65"/>
                </a:lnTo>
                <a:lnTo>
                  <a:pt x="541" y="65"/>
                </a:lnTo>
                <a:lnTo>
                  <a:pt x="538" y="65"/>
                </a:lnTo>
                <a:lnTo>
                  <a:pt x="538" y="65"/>
                </a:lnTo>
                <a:lnTo>
                  <a:pt x="538" y="65"/>
                </a:lnTo>
                <a:lnTo>
                  <a:pt x="539" y="65"/>
                </a:lnTo>
                <a:lnTo>
                  <a:pt x="541" y="67"/>
                </a:lnTo>
                <a:lnTo>
                  <a:pt x="541" y="67"/>
                </a:lnTo>
                <a:lnTo>
                  <a:pt x="541" y="67"/>
                </a:lnTo>
                <a:lnTo>
                  <a:pt x="530" y="68"/>
                </a:lnTo>
                <a:lnTo>
                  <a:pt x="525" y="70"/>
                </a:lnTo>
                <a:lnTo>
                  <a:pt x="525" y="70"/>
                </a:lnTo>
                <a:lnTo>
                  <a:pt x="523" y="70"/>
                </a:lnTo>
                <a:lnTo>
                  <a:pt x="517" y="70"/>
                </a:lnTo>
                <a:lnTo>
                  <a:pt x="517" y="70"/>
                </a:lnTo>
                <a:lnTo>
                  <a:pt x="517" y="68"/>
                </a:lnTo>
                <a:lnTo>
                  <a:pt x="521" y="67"/>
                </a:lnTo>
                <a:lnTo>
                  <a:pt x="525" y="67"/>
                </a:lnTo>
                <a:lnTo>
                  <a:pt x="528" y="67"/>
                </a:lnTo>
                <a:lnTo>
                  <a:pt x="528" y="67"/>
                </a:lnTo>
                <a:lnTo>
                  <a:pt x="525" y="67"/>
                </a:lnTo>
                <a:lnTo>
                  <a:pt x="519" y="67"/>
                </a:lnTo>
                <a:lnTo>
                  <a:pt x="514" y="68"/>
                </a:lnTo>
                <a:lnTo>
                  <a:pt x="512" y="68"/>
                </a:lnTo>
                <a:lnTo>
                  <a:pt x="512" y="67"/>
                </a:lnTo>
                <a:lnTo>
                  <a:pt x="512" y="67"/>
                </a:lnTo>
                <a:lnTo>
                  <a:pt x="538" y="63"/>
                </a:lnTo>
                <a:lnTo>
                  <a:pt x="550" y="61"/>
                </a:lnTo>
                <a:lnTo>
                  <a:pt x="565" y="63"/>
                </a:lnTo>
                <a:lnTo>
                  <a:pt x="565" y="63"/>
                </a:lnTo>
                <a:lnTo>
                  <a:pt x="563" y="63"/>
                </a:lnTo>
                <a:lnTo>
                  <a:pt x="562" y="63"/>
                </a:lnTo>
                <a:lnTo>
                  <a:pt x="556" y="61"/>
                </a:lnTo>
                <a:lnTo>
                  <a:pt x="556" y="61"/>
                </a:lnTo>
                <a:close/>
                <a:moveTo>
                  <a:pt x="521" y="39"/>
                </a:moveTo>
                <a:lnTo>
                  <a:pt x="521" y="39"/>
                </a:lnTo>
                <a:lnTo>
                  <a:pt x="519" y="39"/>
                </a:lnTo>
                <a:lnTo>
                  <a:pt x="521" y="39"/>
                </a:lnTo>
                <a:lnTo>
                  <a:pt x="521" y="37"/>
                </a:lnTo>
                <a:lnTo>
                  <a:pt x="519" y="37"/>
                </a:lnTo>
                <a:lnTo>
                  <a:pt x="519" y="37"/>
                </a:lnTo>
                <a:lnTo>
                  <a:pt x="521" y="37"/>
                </a:lnTo>
                <a:lnTo>
                  <a:pt x="523" y="37"/>
                </a:lnTo>
                <a:lnTo>
                  <a:pt x="525" y="37"/>
                </a:lnTo>
                <a:lnTo>
                  <a:pt x="525" y="37"/>
                </a:lnTo>
                <a:lnTo>
                  <a:pt x="525" y="39"/>
                </a:lnTo>
                <a:lnTo>
                  <a:pt x="523" y="39"/>
                </a:lnTo>
                <a:lnTo>
                  <a:pt x="521" y="39"/>
                </a:lnTo>
                <a:lnTo>
                  <a:pt x="521" y="39"/>
                </a:lnTo>
                <a:close/>
                <a:moveTo>
                  <a:pt x="527" y="37"/>
                </a:moveTo>
                <a:lnTo>
                  <a:pt x="527" y="37"/>
                </a:lnTo>
                <a:lnTo>
                  <a:pt x="536" y="35"/>
                </a:lnTo>
                <a:lnTo>
                  <a:pt x="545" y="35"/>
                </a:lnTo>
                <a:lnTo>
                  <a:pt x="552" y="35"/>
                </a:lnTo>
                <a:lnTo>
                  <a:pt x="554" y="35"/>
                </a:lnTo>
                <a:lnTo>
                  <a:pt x="552" y="37"/>
                </a:lnTo>
                <a:lnTo>
                  <a:pt x="552" y="37"/>
                </a:lnTo>
                <a:lnTo>
                  <a:pt x="547" y="37"/>
                </a:lnTo>
                <a:lnTo>
                  <a:pt x="541" y="37"/>
                </a:lnTo>
                <a:lnTo>
                  <a:pt x="534" y="37"/>
                </a:lnTo>
                <a:lnTo>
                  <a:pt x="527" y="37"/>
                </a:lnTo>
                <a:lnTo>
                  <a:pt x="527" y="37"/>
                </a:lnTo>
                <a:close/>
                <a:moveTo>
                  <a:pt x="552" y="87"/>
                </a:moveTo>
                <a:lnTo>
                  <a:pt x="552" y="87"/>
                </a:lnTo>
                <a:lnTo>
                  <a:pt x="552" y="87"/>
                </a:lnTo>
                <a:lnTo>
                  <a:pt x="552" y="87"/>
                </a:lnTo>
                <a:lnTo>
                  <a:pt x="552" y="87"/>
                </a:lnTo>
                <a:lnTo>
                  <a:pt x="554" y="85"/>
                </a:lnTo>
                <a:lnTo>
                  <a:pt x="558" y="85"/>
                </a:lnTo>
                <a:lnTo>
                  <a:pt x="565" y="85"/>
                </a:lnTo>
                <a:lnTo>
                  <a:pt x="565" y="85"/>
                </a:lnTo>
                <a:lnTo>
                  <a:pt x="563" y="87"/>
                </a:lnTo>
                <a:lnTo>
                  <a:pt x="560" y="87"/>
                </a:lnTo>
                <a:lnTo>
                  <a:pt x="556" y="87"/>
                </a:lnTo>
                <a:lnTo>
                  <a:pt x="552" y="87"/>
                </a:lnTo>
                <a:lnTo>
                  <a:pt x="552" y="87"/>
                </a:lnTo>
                <a:close/>
                <a:moveTo>
                  <a:pt x="565" y="87"/>
                </a:moveTo>
                <a:lnTo>
                  <a:pt x="571" y="87"/>
                </a:lnTo>
                <a:lnTo>
                  <a:pt x="571" y="87"/>
                </a:lnTo>
                <a:lnTo>
                  <a:pt x="571" y="89"/>
                </a:lnTo>
                <a:lnTo>
                  <a:pt x="571" y="89"/>
                </a:lnTo>
                <a:lnTo>
                  <a:pt x="571" y="89"/>
                </a:lnTo>
                <a:lnTo>
                  <a:pt x="569" y="89"/>
                </a:lnTo>
                <a:lnTo>
                  <a:pt x="567" y="91"/>
                </a:lnTo>
                <a:lnTo>
                  <a:pt x="567" y="91"/>
                </a:lnTo>
                <a:lnTo>
                  <a:pt x="565" y="89"/>
                </a:lnTo>
                <a:lnTo>
                  <a:pt x="565" y="87"/>
                </a:lnTo>
                <a:lnTo>
                  <a:pt x="565" y="87"/>
                </a:lnTo>
                <a:close/>
                <a:moveTo>
                  <a:pt x="556" y="35"/>
                </a:moveTo>
                <a:lnTo>
                  <a:pt x="556" y="35"/>
                </a:lnTo>
                <a:lnTo>
                  <a:pt x="565" y="34"/>
                </a:lnTo>
                <a:lnTo>
                  <a:pt x="576" y="34"/>
                </a:lnTo>
                <a:lnTo>
                  <a:pt x="587" y="34"/>
                </a:lnTo>
                <a:lnTo>
                  <a:pt x="593" y="34"/>
                </a:lnTo>
                <a:lnTo>
                  <a:pt x="600" y="34"/>
                </a:lnTo>
                <a:lnTo>
                  <a:pt x="600" y="34"/>
                </a:lnTo>
                <a:lnTo>
                  <a:pt x="591" y="35"/>
                </a:lnTo>
                <a:lnTo>
                  <a:pt x="591" y="35"/>
                </a:lnTo>
                <a:lnTo>
                  <a:pt x="584" y="35"/>
                </a:lnTo>
                <a:lnTo>
                  <a:pt x="580" y="35"/>
                </a:lnTo>
                <a:lnTo>
                  <a:pt x="573" y="35"/>
                </a:lnTo>
                <a:lnTo>
                  <a:pt x="573" y="35"/>
                </a:lnTo>
                <a:lnTo>
                  <a:pt x="562" y="35"/>
                </a:lnTo>
                <a:lnTo>
                  <a:pt x="562" y="35"/>
                </a:lnTo>
                <a:lnTo>
                  <a:pt x="562" y="35"/>
                </a:lnTo>
                <a:lnTo>
                  <a:pt x="562" y="34"/>
                </a:lnTo>
                <a:lnTo>
                  <a:pt x="556" y="35"/>
                </a:lnTo>
                <a:lnTo>
                  <a:pt x="556" y="35"/>
                </a:lnTo>
                <a:close/>
                <a:moveTo>
                  <a:pt x="600" y="92"/>
                </a:moveTo>
                <a:lnTo>
                  <a:pt x="600" y="92"/>
                </a:lnTo>
                <a:lnTo>
                  <a:pt x="608" y="92"/>
                </a:lnTo>
                <a:lnTo>
                  <a:pt x="611" y="92"/>
                </a:lnTo>
                <a:lnTo>
                  <a:pt x="613" y="94"/>
                </a:lnTo>
                <a:lnTo>
                  <a:pt x="613" y="94"/>
                </a:lnTo>
                <a:lnTo>
                  <a:pt x="617" y="94"/>
                </a:lnTo>
                <a:lnTo>
                  <a:pt x="620" y="94"/>
                </a:lnTo>
                <a:lnTo>
                  <a:pt x="620" y="94"/>
                </a:lnTo>
                <a:lnTo>
                  <a:pt x="622" y="96"/>
                </a:lnTo>
                <a:lnTo>
                  <a:pt x="622" y="96"/>
                </a:lnTo>
                <a:lnTo>
                  <a:pt x="622" y="98"/>
                </a:lnTo>
                <a:lnTo>
                  <a:pt x="622" y="98"/>
                </a:lnTo>
                <a:lnTo>
                  <a:pt x="620" y="96"/>
                </a:lnTo>
                <a:lnTo>
                  <a:pt x="619" y="94"/>
                </a:lnTo>
                <a:lnTo>
                  <a:pt x="619" y="94"/>
                </a:lnTo>
                <a:lnTo>
                  <a:pt x="617" y="96"/>
                </a:lnTo>
                <a:lnTo>
                  <a:pt x="619" y="96"/>
                </a:lnTo>
                <a:lnTo>
                  <a:pt x="619" y="96"/>
                </a:lnTo>
                <a:lnTo>
                  <a:pt x="604" y="96"/>
                </a:lnTo>
                <a:lnTo>
                  <a:pt x="604" y="96"/>
                </a:lnTo>
                <a:lnTo>
                  <a:pt x="589" y="96"/>
                </a:lnTo>
                <a:lnTo>
                  <a:pt x="589" y="96"/>
                </a:lnTo>
                <a:lnTo>
                  <a:pt x="593" y="94"/>
                </a:lnTo>
                <a:lnTo>
                  <a:pt x="598" y="94"/>
                </a:lnTo>
                <a:lnTo>
                  <a:pt x="598" y="94"/>
                </a:lnTo>
                <a:lnTo>
                  <a:pt x="596" y="92"/>
                </a:lnTo>
                <a:lnTo>
                  <a:pt x="595" y="92"/>
                </a:lnTo>
                <a:lnTo>
                  <a:pt x="589" y="94"/>
                </a:lnTo>
                <a:lnTo>
                  <a:pt x="589" y="94"/>
                </a:lnTo>
                <a:lnTo>
                  <a:pt x="587" y="92"/>
                </a:lnTo>
                <a:lnTo>
                  <a:pt x="587" y="91"/>
                </a:lnTo>
                <a:lnTo>
                  <a:pt x="587" y="91"/>
                </a:lnTo>
                <a:lnTo>
                  <a:pt x="587" y="91"/>
                </a:lnTo>
                <a:lnTo>
                  <a:pt x="587" y="91"/>
                </a:lnTo>
                <a:lnTo>
                  <a:pt x="591" y="91"/>
                </a:lnTo>
                <a:lnTo>
                  <a:pt x="591" y="91"/>
                </a:lnTo>
                <a:lnTo>
                  <a:pt x="596" y="91"/>
                </a:lnTo>
                <a:lnTo>
                  <a:pt x="596" y="91"/>
                </a:lnTo>
                <a:lnTo>
                  <a:pt x="593" y="89"/>
                </a:lnTo>
                <a:lnTo>
                  <a:pt x="589" y="89"/>
                </a:lnTo>
                <a:lnTo>
                  <a:pt x="589" y="89"/>
                </a:lnTo>
                <a:lnTo>
                  <a:pt x="582" y="89"/>
                </a:lnTo>
                <a:lnTo>
                  <a:pt x="582" y="89"/>
                </a:lnTo>
                <a:lnTo>
                  <a:pt x="584" y="91"/>
                </a:lnTo>
                <a:lnTo>
                  <a:pt x="582" y="92"/>
                </a:lnTo>
                <a:lnTo>
                  <a:pt x="580" y="92"/>
                </a:lnTo>
                <a:lnTo>
                  <a:pt x="580" y="92"/>
                </a:lnTo>
                <a:lnTo>
                  <a:pt x="580" y="89"/>
                </a:lnTo>
                <a:lnTo>
                  <a:pt x="580" y="89"/>
                </a:lnTo>
                <a:lnTo>
                  <a:pt x="580" y="89"/>
                </a:lnTo>
                <a:lnTo>
                  <a:pt x="578" y="89"/>
                </a:lnTo>
                <a:lnTo>
                  <a:pt x="578" y="89"/>
                </a:lnTo>
                <a:lnTo>
                  <a:pt x="578" y="89"/>
                </a:lnTo>
                <a:lnTo>
                  <a:pt x="578" y="89"/>
                </a:lnTo>
                <a:lnTo>
                  <a:pt x="578" y="89"/>
                </a:lnTo>
                <a:lnTo>
                  <a:pt x="578" y="89"/>
                </a:lnTo>
                <a:lnTo>
                  <a:pt x="578" y="89"/>
                </a:lnTo>
                <a:lnTo>
                  <a:pt x="578" y="89"/>
                </a:lnTo>
                <a:lnTo>
                  <a:pt x="578" y="89"/>
                </a:lnTo>
                <a:lnTo>
                  <a:pt x="578" y="89"/>
                </a:lnTo>
                <a:lnTo>
                  <a:pt x="576" y="87"/>
                </a:lnTo>
                <a:lnTo>
                  <a:pt x="576" y="87"/>
                </a:lnTo>
                <a:lnTo>
                  <a:pt x="567" y="87"/>
                </a:lnTo>
                <a:lnTo>
                  <a:pt x="567" y="87"/>
                </a:lnTo>
                <a:lnTo>
                  <a:pt x="569" y="83"/>
                </a:lnTo>
                <a:lnTo>
                  <a:pt x="569" y="83"/>
                </a:lnTo>
                <a:lnTo>
                  <a:pt x="574" y="85"/>
                </a:lnTo>
                <a:lnTo>
                  <a:pt x="582" y="85"/>
                </a:lnTo>
                <a:lnTo>
                  <a:pt x="595" y="83"/>
                </a:lnTo>
                <a:lnTo>
                  <a:pt x="604" y="83"/>
                </a:lnTo>
                <a:lnTo>
                  <a:pt x="611" y="83"/>
                </a:lnTo>
                <a:lnTo>
                  <a:pt x="611" y="83"/>
                </a:lnTo>
                <a:lnTo>
                  <a:pt x="626" y="85"/>
                </a:lnTo>
                <a:lnTo>
                  <a:pt x="626" y="85"/>
                </a:lnTo>
                <a:lnTo>
                  <a:pt x="626" y="87"/>
                </a:lnTo>
                <a:lnTo>
                  <a:pt x="626" y="87"/>
                </a:lnTo>
                <a:lnTo>
                  <a:pt x="626" y="87"/>
                </a:lnTo>
                <a:lnTo>
                  <a:pt x="630" y="87"/>
                </a:lnTo>
                <a:lnTo>
                  <a:pt x="633" y="85"/>
                </a:lnTo>
                <a:lnTo>
                  <a:pt x="633" y="89"/>
                </a:lnTo>
                <a:lnTo>
                  <a:pt x="633" y="89"/>
                </a:lnTo>
                <a:lnTo>
                  <a:pt x="639" y="89"/>
                </a:lnTo>
                <a:lnTo>
                  <a:pt x="639" y="89"/>
                </a:lnTo>
                <a:lnTo>
                  <a:pt x="639" y="89"/>
                </a:lnTo>
                <a:lnTo>
                  <a:pt x="639" y="87"/>
                </a:lnTo>
                <a:lnTo>
                  <a:pt x="639" y="87"/>
                </a:lnTo>
                <a:lnTo>
                  <a:pt x="641" y="87"/>
                </a:lnTo>
                <a:lnTo>
                  <a:pt x="646" y="87"/>
                </a:lnTo>
                <a:lnTo>
                  <a:pt x="646" y="87"/>
                </a:lnTo>
                <a:lnTo>
                  <a:pt x="648" y="89"/>
                </a:lnTo>
                <a:lnTo>
                  <a:pt x="648" y="89"/>
                </a:lnTo>
                <a:lnTo>
                  <a:pt x="644" y="91"/>
                </a:lnTo>
                <a:lnTo>
                  <a:pt x="639" y="91"/>
                </a:lnTo>
                <a:lnTo>
                  <a:pt x="639" y="91"/>
                </a:lnTo>
                <a:lnTo>
                  <a:pt x="639" y="94"/>
                </a:lnTo>
                <a:lnTo>
                  <a:pt x="639" y="94"/>
                </a:lnTo>
                <a:lnTo>
                  <a:pt x="635" y="92"/>
                </a:lnTo>
                <a:lnTo>
                  <a:pt x="631" y="92"/>
                </a:lnTo>
                <a:lnTo>
                  <a:pt x="630" y="92"/>
                </a:lnTo>
                <a:lnTo>
                  <a:pt x="630" y="92"/>
                </a:lnTo>
                <a:lnTo>
                  <a:pt x="628" y="92"/>
                </a:lnTo>
                <a:lnTo>
                  <a:pt x="628" y="94"/>
                </a:lnTo>
                <a:lnTo>
                  <a:pt x="628" y="94"/>
                </a:lnTo>
                <a:lnTo>
                  <a:pt x="615" y="92"/>
                </a:lnTo>
                <a:lnTo>
                  <a:pt x="600" y="92"/>
                </a:lnTo>
                <a:lnTo>
                  <a:pt x="600" y="92"/>
                </a:lnTo>
                <a:close/>
                <a:moveTo>
                  <a:pt x="608" y="28"/>
                </a:moveTo>
                <a:lnTo>
                  <a:pt x="608" y="28"/>
                </a:lnTo>
                <a:lnTo>
                  <a:pt x="608" y="30"/>
                </a:lnTo>
                <a:lnTo>
                  <a:pt x="608" y="30"/>
                </a:lnTo>
                <a:lnTo>
                  <a:pt x="604" y="32"/>
                </a:lnTo>
                <a:lnTo>
                  <a:pt x="604" y="32"/>
                </a:lnTo>
                <a:lnTo>
                  <a:pt x="595" y="30"/>
                </a:lnTo>
                <a:lnTo>
                  <a:pt x="587" y="30"/>
                </a:lnTo>
                <a:lnTo>
                  <a:pt x="587" y="30"/>
                </a:lnTo>
                <a:lnTo>
                  <a:pt x="587" y="32"/>
                </a:lnTo>
                <a:lnTo>
                  <a:pt x="587" y="32"/>
                </a:lnTo>
                <a:lnTo>
                  <a:pt x="582" y="32"/>
                </a:lnTo>
                <a:lnTo>
                  <a:pt x="580" y="32"/>
                </a:lnTo>
                <a:lnTo>
                  <a:pt x="580" y="32"/>
                </a:lnTo>
                <a:lnTo>
                  <a:pt x="580" y="32"/>
                </a:lnTo>
                <a:lnTo>
                  <a:pt x="578" y="32"/>
                </a:lnTo>
                <a:lnTo>
                  <a:pt x="578" y="32"/>
                </a:lnTo>
                <a:lnTo>
                  <a:pt x="578" y="32"/>
                </a:lnTo>
                <a:lnTo>
                  <a:pt x="573" y="32"/>
                </a:lnTo>
                <a:lnTo>
                  <a:pt x="573" y="32"/>
                </a:lnTo>
                <a:lnTo>
                  <a:pt x="569" y="30"/>
                </a:lnTo>
                <a:lnTo>
                  <a:pt x="569" y="30"/>
                </a:lnTo>
                <a:lnTo>
                  <a:pt x="573" y="30"/>
                </a:lnTo>
                <a:lnTo>
                  <a:pt x="576" y="28"/>
                </a:lnTo>
                <a:lnTo>
                  <a:pt x="578" y="28"/>
                </a:lnTo>
                <a:lnTo>
                  <a:pt x="578" y="28"/>
                </a:lnTo>
                <a:lnTo>
                  <a:pt x="578" y="28"/>
                </a:lnTo>
                <a:lnTo>
                  <a:pt x="580" y="28"/>
                </a:lnTo>
                <a:lnTo>
                  <a:pt x="580" y="28"/>
                </a:lnTo>
                <a:lnTo>
                  <a:pt x="580" y="28"/>
                </a:lnTo>
                <a:lnTo>
                  <a:pt x="587" y="28"/>
                </a:lnTo>
                <a:lnTo>
                  <a:pt x="593" y="28"/>
                </a:lnTo>
                <a:lnTo>
                  <a:pt x="598" y="28"/>
                </a:lnTo>
                <a:lnTo>
                  <a:pt x="598" y="28"/>
                </a:lnTo>
                <a:lnTo>
                  <a:pt x="608" y="28"/>
                </a:lnTo>
                <a:lnTo>
                  <a:pt x="608" y="28"/>
                </a:lnTo>
                <a:close/>
                <a:moveTo>
                  <a:pt x="602" y="24"/>
                </a:moveTo>
                <a:lnTo>
                  <a:pt x="602" y="24"/>
                </a:lnTo>
                <a:lnTo>
                  <a:pt x="606" y="24"/>
                </a:lnTo>
                <a:lnTo>
                  <a:pt x="609" y="24"/>
                </a:lnTo>
                <a:lnTo>
                  <a:pt x="609" y="24"/>
                </a:lnTo>
                <a:lnTo>
                  <a:pt x="608" y="26"/>
                </a:lnTo>
                <a:lnTo>
                  <a:pt x="606" y="26"/>
                </a:lnTo>
                <a:lnTo>
                  <a:pt x="602" y="24"/>
                </a:lnTo>
                <a:lnTo>
                  <a:pt x="602" y="24"/>
                </a:lnTo>
                <a:close/>
                <a:moveTo>
                  <a:pt x="609" y="32"/>
                </a:moveTo>
                <a:lnTo>
                  <a:pt x="609" y="32"/>
                </a:lnTo>
                <a:lnTo>
                  <a:pt x="609" y="30"/>
                </a:lnTo>
                <a:lnTo>
                  <a:pt x="611" y="30"/>
                </a:lnTo>
                <a:lnTo>
                  <a:pt x="617" y="30"/>
                </a:lnTo>
                <a:lnTo>
                  <a:pt x="617" y="30"/>
                </a:lnTo>
                <a:lnTo>
                  <a:pt x="617" y="30"/>
                </a:lnTo>
                <a:lnTo>
                  <a:pt x="615" y="30"/>
                </a:lnTo>
                <a:lnTo>
                  <a:pt x="615" y="32"/>
                </a:lnTo>
                <a:lnTo>
                  <a:pt x="615" y="32"/>
                </a:lnTo>
                <a:lnTo>
                  <a:pt x="630" y="34"/>
                </a:lnTo>
                <a:lnTo>
                  <a:pt x="635" y="35"/>
                </a:lnTo>
                <a:lnTo>
                  <a:pt x="639" y="39"/>
                </a:lnTo>
                <a:lnTo>
                  <a:pt x="639" y="39"/>
                </a:lnTo>
                <a:lnTo>
                  <a:pt x="628" y="37"/>
                </a:lnTo>
                <a:lnTo>
                  <a:pt x="619" y="39"/>
                </a:lnTo>
                <a:lnTo>
                  <a:pt x="619" y="39"/>
                </a:lnTo>
                <a:lnTo>
                  <a:pt x="617" y="37"/>
                </a:lnTo>
                <a:lnTo>
                  <a:pt x="613" y="35"/>
                </a:lnTo>
                <a:lnTo>
                  <a:pt x="613" y="35"/>
                </a:lnTo>
                <a:lnTo>
                  <a:pt x="617" y="35"/>
                </a:lnTo>
                <a:lnTo>
                  <a:pt x="620" y="35"/>
                </a:lnTo>
                <a:lnTo>
                  <a:pt x="620" y="35"/>
                </a:lnTo>
                <a:lnTo>
                  <a:pt x="617" y="34"/>
                </a:lnTo>
                <a:lnTo>
                  <a:pt x="609" y="32"/>
                </a:lnTo>
                <a:lnTo>
                  <a:pt x="609" y="32"/>
                </a:lnTo>
                <a:close/>
                <a:moveTo>
                  <a:pt x="653" y="34"/>
                </a:moveTo>
                <a:lnTo>
                  <a:pt x="653" y="34"/>
                </a:lnTo>
                <a:lnTo>
                  <a:pt x="657" y="34"/>
                </a:lnTo>
                <a:lnTo>
                  <a:pt x="659" y="35"/>
                </a:lnTo>
                <a:lnTo>
                  <a:pt x="659" y="37"/>
                </a:lnTo>
                <a:lnTo>
                  <a:pt x="659" y="37"/>
                </a:lnTo>
                <a:lnTo>
                  <a:pt x="653" y="37"/>
                </a:lnTo>
                <a:lnTo>
                  <a:pt x="653" y="37"/>
                </a:lnTo>
                <a:lnTo>
                  <a:pt x="653" y="35"/>
                </a:lnTo>
                <a:lnTo>
                  <a:pt x="653" y="34"/>
                </a:lnTo>
                <a:lnTo>
                  <a:pt x="653" y="34"/>
                </a:lnTo>
                <a:close/>
                <a:moveTo>
                  <a:pt x="620" y="379"/>
                </a:moveTo>
                <a:lnTo>
                  <a:pt x="620" y="379"/>
                </a:lnTo>
                <a:lnTo>
                  <a:pt x="622" y="379"/>
                </a:lnTo>
                <a:lnTo>
                  <a:pt x="622" y="379"/>
                </a:lnTo>
                <a:lnTo>
                  <a:pt x="626" y="381"/>
                </a:lnTo>
                <a:lnTo>
                  <a:pt x="626" y="381"/>
                </a:lnTo>
                <a:lnTo>
                  <a:pt x="624" y="381"/>
                </a:lnTo>
                <a:lnTo>
                  <a:pt x="624" y="381"/>
                </a:lnTo>
                <a:lnTo>
                  <a:pt x="622" y="381"/>
                </a:lnTo>
                <a:lnTo>
                  <a:pt x="622" y="383"/>
                </a:lnTo>
                <a:lnTo>
                  <a:pt x="622" y="383"/>
                </a:lnTo>
                <a:lnTo>
                  <a:pt x="622" y="381"/>
                </a:lnTo>
                <a:lnTo>
                  <a:pt x="620" y="379"/>
                </a:lnTo>
                <a:lnTo>
                  <a:pt x="620" y="379"/>
                </a:lnTo>
                <a:close/>
                <a:moveTo>
                  <a:pt x="639" y="376"/>
                </a:moveTo>
                <a:lnTo>
                  <a:pt x="639" y="376"/>
                </a:lnTo>
                <a:lnTo>
                  <a:pt x="642" y="378"/>
                </a:lnTo>
                <a:lnTo>
                  <a:pt x="644" y="378"/>
                </a:lnTo>
                <a:lnTo>
                  <a:pt x="648" y="378"/>
                </a:lnTo>
                <a:lnTo>
                  <a:pt x="648" y="378"/>
                </a:lnTo>
                <a:lnTo>
                  <a:pt x="648" y="379"/>
                </a:lnTo>
                <a:lnTo>
                  <a:pt x="648" y="379"/>
                </a:lnTo>
                <a:lnTo>
                  <a:pt x="650" y="381"/>
                </a:lnTo>
                <a:lnTo>
                  <a:pt x="650" y="381"/>
                </a:lnTo>
                <a:lnTo>
                  <a:pt x="648" y="381"/>
                </a:lnTo>
                <a:lnTo>
                  <a:pt x="648" y="383"/>
                </a:lnTo>
                <a:lnTo>
                  <a:pt x="648" y="383"/>
                </a:lnTo>
                <a:lnTo>
                  <a:pt x="644" y="383"/>
                </a:lnTo>
                <a:lnTo>
                  <a:pt x="641" y="383"/>
                </a:lnTo>
                <a:lnTo>
                  <a:pt x="641" y="383"/>
                </a:lnTo>
                <a:lnTo>
                  <a:pt x="642" y="379"/>
                </a:lnTo>
                <a:lnTo>
                  <a:pt x="642" y="379"/>
                </a:lnTo>
                <a:lnTo>
                  <a:pt x="641" y="378"/>
                </a:lnTo>
                <a:lnTo>
                  <a:pt x="639" y="376"/>
                </a:lnTo>
                <a:lnTo>
                  <a:pt x="639" y="376"/>
                </a:lnTo>
                <a:close/>
                <a:moveTo>
                  <a:pt x="744" y="70"/>
                </a:moveTo>
                <a:lnTo>
                  <a:pt x="744" y="70"/>
                </a:lnTo>
                <a:lnTo>
                  <a:pt x="747" y="70"/>
                </a:lnTo>
                <a:lnTo>
                  <a:pt x="751" y="72"/>
                </a:lnTo>
                <a:lnTo>
                  <a:pt x="751" y="72"/>
                </a:lnTo>
                <a:lnTo>
                  <a:pt x="749" y="74"/>
                </a:lnTo>
                <a:lnTo>
                  <a:pt x="747" y="72"/>
                </a:lnTo>
                <a:lnTo>
                  <a:pt x="744" y="70"/>
                </a:lnTo>
                <a:lnTo>
                  <a:pt x="744" y="70"/>
                </a:lnTo>
                <a:close/>
                <a:moveTo>
                  <a:pt x="753" y="61"/>
                </a:moveTo>
                <a:lnTo>
                  <a:pt x="753" y="61"/>
                </a:lnTo>
                <a:lnTo>
                  <a:pt x="757" y="61"/>
                </a:lnTo>
                <a:lnTo>
                  <a:pt x="762" y="63"/>
                </a:lnTo>
                <a:lnTo>
                  <a:pt x="762" y="63"/>
                </a:lnTo>
                <a:lnTo>
                  <a:pt x="760" y="63"/>
                </a:lnTo>
                <a:lnTo>
                  <a:pt x="758" y="63"/>
                </a:lnTo>
                <a:lnTo>
                  <a:pt x="753" y="61"/>
                </a:lnTo>
                <a:lnTo>
                  <a:pt x="753" y="61"/>
                </a:lnTo>
                <a:close/>
                <a:moveTo>
                  <a:pt x="797" y="85"/>
                </a:moveTo>
                <a:lnTo>
                  <a:pt x="797" y="85"/>
                </a:lnTo>
                <a:lnTo>
                  <a:pt x="797" y="85"/>
                </a:lnTo>
                <a:lnTo>
                  <a:pt x="799" y="85"/>
                </a:lnTo>
                <a:lnTo>
                  <a:pt x="804" y="87"/>
                </a:lnTo>
                <a:lnTo>
                  <a:pt x="804" y="87"/>
                </a:lnTo>
                <a:lnTo>
                  <a:pt x="803" y="89"/>
                </a:lnTo>
                <a:lnTo>
                  <a:pt x="801" y="87"/>
                </a:lnTo>
                <a:lnTo>
                  <a:pt x="797" y="85"/>
                </a:lnTo>
                <a:lnTo>
                  <a:pt x="797" y="85"/>
                </a:lnTo>
                <a:close/>
                <a:moveTo>
                  <a:pt x="699" y="363"/>
                </a:moveTo>
                <a:lnTo>
                  <a:pt x="699" y="363"/>
                </a:lnTo>
                <a:lnTo>
                  <a:pt x="703" y="363"/>
                </a:lnTo>
                <a:lnTo>
                  <a:pt x="703" y="363"/>
                </a:lnTo>
                <a:lnTo>
                  <a:pt x="705" y="361"/>
                </a:lnTo>
                <a:lnTo>
                  <a:pt x="705" y="361"/>
                </a:lnTo>
                <a:lnTo>
                  <a:pt x="707" y="363"/>
                </a:lnTo>
                <a:lnTo>
                  <a:pt x="707" y="366"/>
                </a:lnTo>
                <a:lnTo>
                  <a:pt x="705" y="370"/>
                </a:lnTo>
                <a:lnTo>
                  <a:pt x="701" y="370"/>
                </a:lnTo>
                <a:lnTo>
                  <a:pt x="701" y="370"/>
                </a:lnTo>
                <a:lnTo>
                  <a:pt x="699" y="366"/>
                </a:lnTo>
                <a:lnTo>
                  <a:pt x="699" y="365"/>
                </a:lnTo>
                <a:lnTo>
                  <a:pt x="699" y="363"/>
                </a:lnTo>
                <a:lnTo>
                  <a:pt x="699" y="363"/>
                </a:lnTo>
                <a:close/>
                <a:moveTo>
                  <a:pt x="839" y="188"/>
                </a:moveTo>
                <a:lnTo>
                  <a:pt x="839" y="188"/>
                </a:lnTo>
                <a:lnTo>
                  <a:pt x="841" y="186"/>
                </a:lnTo>
                <a:lnTo>
                  <a:pt x="841" y="186"/>
                </a:lnTo>
                <a:lnTo>
                  <a:pt x="845" y="190"/>
                </a:lnTo>
                <a:lnTo>
                  <a:pt x="845" y="190"/>
                </a:lnTo>
                <a:lnTo>
                  <a:pt x="845" y="192"/>
                </a:lnTo>
                <a:lnTo>
                  <a:pt x="845" y="192"/>
                </a:lnTo>
                <a:lnTo>
                  <a:pt x="839" y="188"/>
                </a:lnTo>
                <a:lnTo>
                  <a:pt x="839" y="188"/>
                </a:lnTo>
                <a:close/>
                <a:moveTo>
                  <a:pt x="755" y="394"/>
                </a:moveTo>
                <a:lnTo>
                  <a:pt x="755" y="394"/>
                </a:lnTo>
                <a:lnTo>
                  <a:pt x="757" y="392"/>
                </a:lnTo>
                <a:lnTo>
                  <a:pt x="757" y="394"/>
                </a:lnTo>
                <a:lnTo>
                  <a:pt x="760" y="394"/>
                </a:lnTo>
                <a:lnTo>
                  <a:pt x="760" y="394"/>
                </a:lnTo>
                <a:lnTo>
                  <a:pt x="764" y="390"/>
                </a:lnTo>
                <a:lnTo>
                  <a:pt x="766" y="389"/>
                </a:lnTo>
                <a:lnTo>
                  <a:pt x="768" y="387"/>
                </a:lnTo>
                <a:lnTo>
                  <a:pt x="768" y="387"/>
                </a:lnTo>
                <a:lnTo>
                  <a:pt x="769" y="390"/>
                </a:lnTo>
                <a:lnTo>
                  <a:pt x="769" y="392"/>
                </a:lnTo>
                <a:lnTo>
                  <a:pt x="769" y="392"/>
                </a:lnTo>
                <a:lnTo>
                  <a:pt x="766" y="396"/>
                </a:lnTo>
                <a:lnTo>
                  <a:pt x="760" y="398"/>
                </a:lnTo>
                <a:lnTo>
                  <a:pt x="760" y="398"/>
                </a:lnTo>
                <a:lnTo>
                  <a:pt x="758" y="396"/>
                </a:lnTo>
                <a:lnTo>
                  <a:pt x="757" y="396"/>
                </a:lnTo>
                <a:lnTo>
                  <a:pt x="757" y="398"/>
                </a:lnTo>
                <a:lnTo>
                  <a:pt x="757" y="398"/>
                </a:lnTo>
                <a:lnTo>
                  <a:pt x="755" y="394"/>
                </a:lnTo>
                <a:lnTo>
                  <a:pt x="755" y="394"/>
                </a:lnTo>
                <a:close/>
                <a:moveTo>
                  <a:pt x="848" y="302"/>
                </a:moveTo>
                <a:lnTo>
                  <a:pt x="848" y="302"/>
                </a:lnTo>
                <a:lnTo>
                  <a:pt x="850" y="304"/>
                </a:lnTo>
                <a:lnTo>
                  <a:pt x="852" y="306"/>
                </a:lnTo>
                <a:lnTo>
                  <a:pt x="852" y="306"/>
                </a:lnTo>
                <a:lnTo>
                  <a:pt x="848" y="304"/>
                </a:lnTo>
                <a:lnTo>
                  <a:pt x="848" y="304"/>
                </a:lnTo>
                <a:lnTo>
                  <a:pt x="848" y="304"/>
                </a:lnTo>
                <a:lnTo>
                  <a:pt x="848" y="302"/>
                </a:lnTo>
                <a:lnTo>
                  <a:pt x="848" y="302"/>
                </a:lnTo>
                <a:close/>
                <a:moveTo>
                  <a:pt x="769" y="398"/>
                </a:moveTo>
                <a:lnTo>
                  <a:pt x="769" y="398"/>
                </a:lnTo>
                <a:lnTo>
                  <a:pt x="769" y="400"/>
                </a:lnTo>
                <a:lnTo>
                  <a:pt x="769" y="400"/>
                </a:lnTo>
                <a:lnTo>
                  <a:pt x="769" y="400"/>
                </a:lnTo>
                <a:lnTo>
                  <a:pt x="768" y="401"/>
                </a:lnTo>
                <a:lnTo>
                  <a:pt x="768" y="401"/>
                </a:lnTo>
                <a:lnTo>
                  <a:pt x="768" y="400"/>
                </a:lnTo>
                <a:lnTo>
                  <a:pt x="769" y="398"/>
                </a:lnTo>
                <a:lnTo>
                  <a:pt x="769" y="398"/>
                </a:lnTo>
                <a:close/>
                <a:moveTo>
                  <a:pt x="924" y="247"/>
                </a:moveTo>
                <a:lnTo>
                  <a:pt x="924" y="247"/>
                </a:lnTo>
                <a:lnTo>
                  <a:pt x="926" y="247"/>
                </a:lnTo>
                <a:lnTo>
                  <a:pt x="929" y="249"/>
                </a:lnTo>
                <a:lnTo>
                  <a:pt x="929" y="251"/>
                </a:lnTo>
                <a:lnTo>
                  <a:pt x="929" y="252"/>
                </a:lnTo>
                <a:lnTo>
                  <a:pt x="929" y="252"/>
                </a:lnTo>
                <a:lnTo>
                  <a:pt x="926" y="251"/>
                </a:lnTo>
                <a:lnTo>
                  <a:pt x="924" y="247"/>
                </a:lnTo>
                <a:lnTo>
                  <a:pt x="924" y="247"/>
                </a:lnTo>
                <a:close/>
                <a:moveTo>
                  <a:pt x="948" y="289"/>
                </a:moveTo>
                <a:lnTo>
                  <a:pt x="950" y="291"/>
                </a:lnTo>
                <a:lnTo>
                  <a:pt x="950" y="291"/>
                </a:lnTo>
                <a:lnTo>
                  <a:pt x="948" y="293"/>
                </a:lnTo>
                <a:lnTo>
                  <a:pt x="946" y="291"/>
                </a:lnTo>
                <a:lnTo>
                  <a:pt x="946" y="291"/>
                </a:lnTo>
                <a:lnTo>
                  <a:pt x="948" y="291"/>
                </a:lnTo>
                <a:lnTo>
                  <a:pt x="948" y="289"/>
                </a:lnTo>
                <a:lnTo>
                  <a:pt x="948" y="289"/>
                </a:lnTo>
                <a:lnTo>
                  <a:pt x="948" y="28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4837"/>
          <p:cNvSpPr>
            <a:spLocks noEditPoints="1"/>
          </p:cNvSpPr>
          <p:nvPr/>
        </p:nvSpPr>
        <p:spPr bwMode="auto">
          <a:xfrm>
            <a:off x="6167091" y="870952"/>
            <a:ext cx="1378846" cy="1495740"/>
          </a:xfrm>
          <a:custGeom>
            <a:avLst/>
            <a:gdLst>
              <a:gd name="T0" fmla="*/ 614 w 1037"/>
              <a:gd name="T1" fmla="*/ 889 h 1126"/>
              <a:gd name="T2" fmla="*/ 434 w 1037"/>
              <a:gd name="T3" fmla="*/ 764 h 1126"/>
              <a:gd name="T4" fmla="*/ 458 w 1037"/>
              <a:gd name="T5" fmla="*/ 756 h 1126"/>
              <a:gd name="T6" fmla="*/ 410 w 1037"/>
              <a:gd name="T7" fmla="*/ 635 h 1126"/>
              <a:gd name="T8" fmla="*/ 461 w 1037"/>
              <a:gd name="T9" fmla="*/ 506 h 1126"/>
              <a:gd name="T10" fmla="*/ 526 w 1037"/>
              <a:gd name="T11" fmla="*/ 466 h 1126"/>
              <a:gd name="T12" fmla="*/ 581 w 1037"/>
              <a:gd name="T13" fmla="*/ 451 h 1126"/>
              <a:gd name="T14" fmla="*/ 537 w 1037"/>
              <a:gd name="T15" fmla="*/ 497 h 1126"/>
              <a:gd name="T16" fmla="*/ 581 w 1037"/>
              <a:gd name="T17" fmla="*/ 502 h 1126"/>
              <a:gd name="T18" fmla="*/ 632 w 1037"/>
              <a:gd name="T19" fmla="*/ 490 h 1126"/>
              <a:gd name="T20" fmla="*/ 688 w 1037"/>
              <a:gd name="T21" fmla="*/ 521 h 1126"/>
              <a:gd name="T22" fmla="*/ 759 w 1037"/>
              <a:gd name="T23" fmla="*/ 530 h 1126"/>
              <a:gd name="T24" fmla="*/ 839 w 1037"/>
              <a:gd name="T25" fmla="*/ 554 h 1126"/>
              <a:gd name="T26" fmla="*/ 978 w 1037"/>
              <a:gd name="T27" fmla="*/ 530 h 1126"/>
              <a:gd name="T28" fmla="*/ 862 w 1037"/>
              <a:gd name="T29" fmla="*/ 331 h 1126"/>
              <a:gd name="T30" fmla="*/ 1019 w 1037"/>
              <a:gd name="T31" fmla="*/ 366 h 1126"/>
              <a:gd name="T32" fmla="*/ 896 w 1037"/>
              <a:gd name="T33" fmla="*/ 214 h 1126"/>
              <a:gd name="T34" fmla="*/ 802 w 1037"/>
              <a:gd name="T35" fmla="*/ 136 h 1126"/>
              <a:gd name="T36" fmla="*/ 912 w 1037"/>
              <a:gd name="T37" fmla="*/ 171 h 1126"/>
              <a:gd name="T38" fmla="*/ 638 w 1037"/>
              <a:gd name="T39" fmla="*/ 66 h 1126"/>
              <a:gd name="T40" fmla="*/ 883 w 1037"/>
              <a:gd name="T41" fmla="*/ 105 h 1126"/>
              <a:gd name="T42" fmla="*/ 667 w 1037"/>
              <a:gd name="T43" fmla="*/ 30 h 1126"/>
              <a:gd name="T44" fmla="*/ 886 w 1037"/>
              <a:gd name="T45" fmla="*/ 79 h 1126"/>
              <a:gd name="T46" fmla="*/ 726 w 1037"/>
              <a:gd name="T47" fmla="*/ 13 h 1126"/>
              <a:gd name="T48" fmla="*/ 390 w 1037"/>
              <a:gd name="T49" fmla="*/ 59 h 1126"/>
              <a:gd name="T50" fmla="*/ 213 w 1037"/>
              <a:gd name="T51" fmla="*/ 149 h 1126"/>
              <a:gd name="T52" fmla="*/ 82 w 1037"/>
              <a:gd name="T53" fmla="*/ 322 h 1126"/>
              <a:gd name="T54" fmla="*/ 0 w 1037"/>
              <a:gd name="T55" fmla="*/ 605 h 1126"/>
              <a:gd name="T56" fmla="*/ 51 w 1037"/>
              <a:gd name="T57" fmla="*/ 832 h 1126"/>
              <a:gd name="T58" fmla="*/ 114 w 1037"/>
              <a:gd name="T59" fmla="*/ 931 h 1126"/>
              <a:gd name="T60" fmla="*/ 31 w 1037"/>
              <a:gd name="T61" fmla="*/ 574 h 1126"/>
              <a:gd name="T62" fmla="*/ 46 w 1037"/>
              <a:gd name="T63" fmla="*/ 521 h 1126"/>
              <a:gd name="T64" fmla="*/ 75 w 1037"/>
              <a:gd name="T65" fmla="*/ 777 h 1126"/>
              <a:gd name="T66" fmla="*/ 145 w 1037"/>
              <a:gd name="T67" fmla="*/ 922 h 1126"/>
              <a:gd name="T68" fmla="*/ 357 w 1037"/>
              <a:gd name="T69" fmla="*/ 1097 h 1126"/>
              <a:gd name="T70" fmla="*/ 544 w 1037"/>
              <a:gd name="T71" fmla="*/ 1111 h 1126"/>
              <a:gd name="T72" fmla="*/ 353 w 1037"/>
              <a:gd name="T73" fmla="*/ 975 h 1126"/>
              <a:gd name="T74" fmla="*/ 250 w 1037"/>
              <a:gd name="T75" fmla="*/ 834 h 1126"/>
              <a:gd name="T76" fmla="*/ 561 w 1037"/>
              <a:gd name="T77" fmla="*/ 1025 h 1126"/>
              <a:gd name="T78" fmla="*/ 391 w 1037"/>
              <a:gd name="T79" fmla="*/ 940 h 1126"/>
              <a:gd name="T80" fmla="*/ 620 w 1037"/>
              <a:gd name="T81" fmla="*/ 1006 h 1126"/>
              <a:gd name="T82" fmla="*/ 774 w 1037"/>
              <a:gd name="T83" fmla="*/ 914 h 1126"/>
              <a:gd name="T84" fmla="*/ 842 w 1037"/>
              <a:gd name="T85" fmla="*/ 155 h 1126"/>
              <a:gd name="T86" fmla="*/ 384 w 1037"/>
              <a:gd name="T87" fmla="*/ 938 h 1126"/>
              <a:gd name="T88" fmla="*/ 220 w 1037"/>
              <a:gd name="T89" fmla="*/ 655 h 1126"/>
              <a:gd name="T90" fmla="*/ 255 w 1037"/>
              <a:gd name="T91" fmla="*/ 731 h 1126"/>
              <a:gd name="T92" fmla="*/ 290 w 1037"/>
              <a:gd name="T93" fmla="*/ 819 h 1126"/>
              <a:gd name="T94" fmla="*/ 412 w 1037"/>
              <a:gd name="T95" fmla="*/ 712 h 1126"/>
              <a:gd name="T96" fmla="*/ 55 w 1037"/>
              <a:gd name="T97" fmla="*/ 721 h 1126"/>
              <a:gd name="T98" fmla="*/ 47 w 1037"/>
              <a:gd name="T99" fmla="*/ 565 h 1126"/>
              <a:gd name="T100" fmla="*/ 40 w 1037"/>
              <a:gd name="T101" fmla="*/ 425 h 1126"/>
              <a:gd name="T102" fmla="*/ 68 w 1037"/>
              <a:gd name="T103" fmla="*/ 366 h 1126"/>
              <a:gd name="T104" fmla="*/ 165 w 1037"/>
              <a:gd name="T105" fmla="*/ 199 h 1126"/>
              <a:gd name="T106" fmla="*/ 226 w 1037"/>
              <a:gd name="T107" fmla="*/ 147 h 1126"/>
              <a:gd name="T108" fmla="*/ 568 w 1037"/>
              <a:gd name="T109" fmla="*/ 480 h 1126"/>
              <a:gd name="T110" fmla="*/ 594 w 1037"/>
              <a:gd name="T111" fmla="*/ 490 h 1126"/>
              <a:gd name="T112" fmla="*/ 506 w 1037"/>
              <a:gd name="T113" fmla="*/ 103 h 1126"/>
              <a:gd name="T114" fmla="*/ 537 w 1037"/>
              <a:gd name="T115" fmla="*/ 41 h 1126"/>
              <a:gd name="T116" fmla="*/ 577 w 1037"/>
              <a:gd name="T117" fmla="*/ 87 h 1126"/>
              <a:gd name="T118" fmla="*/ 680 w 1037"/>
              <a:gd name="T119" fmla="*/ 123 h 1126"/>
              <a:gd name="T120" fmla="*/ 686 w 1037"/>
              <a:gd name="T121" fmla="*/ 123 h 1126"/>
              <a:gd name="T122" fmla="*/ 666 w 1037"/>
              <a:gd name="T123" fmla="*/ 504 h 1126"/>
              <a:gd name="T124" fmla="*/ 781 w 1037"/>
              <a:gd name="T125" fmla="*/ 490 h 1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37" h="1126">
                <a:moveTo>
                  <a:pt x="772" y="887"/>
                </a:moveTo>
                <a:lnTo>
                  <a:pt x="772" y="887"/>
                </a:lnTo>
                <a:lnTo>
                  <a:pt x="763" y="889"/>
                </a:lnTo>
                <a:lnTo>
                  <a:pt x="756" y="894"/>
                </a:lnTo>
                <a:lnTo>
                  <a:pt x="756" y="894"/>
                </a:lnTo>
                <a:lnTo>
                  <a:pt x="754" y="892"/>
                </a:lnTo>
                <a:lnTo>
                  <a:pt x="752" y="892"/>
                </a:lnTo>
                <a:lnTo>
                  <a:pt x="747" y="894"/>
                </a:lnTo>
                <a:lnTo>
                  <a:pt x="743" y="896"/>
                </a:lnTo>
                <a:lnTo>
                  <a:pt x="741" y="896"/>
                </a:lnTo>
                <a:lnTo>
                  <a:pt x="739" y="892"/>
                </a:lnTo>
                <a:lnTo>
                  <a:pt x="739" y="892"/>
                </a:lnTo>
                <a:lnTo>
                  <a:pt x="737" y="894"/>
                </a:lnTo>
                <a:lnTo>
                  <a:pt x="737" y="896"/>
                </a:lnTo>
                <a:lnTo>
                  <a:pt x="737" y="898"/>
                </a:lnTo>
                <a:lnTo>
                  <a:pt x="735" y="898"/>
                </a:lnTo>
                <a:lnTo>
                  <a:pt x="735" y="898"/>
                </a:lnTo>
                <a:lnTo>
                  <a:pt x="728" y="896"/>
                </a:lnTo>
                <a:lnTo>
                  <a:pt x="728" y="896"/>
                </a:lnTo>
                <a:lnTo>
                  <a:pt x="728" y="898"/>
                </a:lnTo>
                <a:lnTo>
                  <a:pt x="726" y="900"/>
                </a:lnTo>
                <a:lnTo>
                  <a:pt x="724" y="900"/>
                </a:lnTo>
                <a:lnTo>
                  <a:pt x="723" y="898"/>
                </a:lnTo>
                <a:lnTo>
                  <a:pt x="723" y="898"/>
                </a:lnTo>
                <a:lnTo>
                  <a:pt x="723" y="896"/>
                </a:lnTo>
                <a:lnTo>
                  <a:pt x="723" y="896"/>
                </a:lnTo>
                <a:lnTo>
                  <a:pt x="726" y="896"/>
                </a:lnTo>
                <a:lnTo>
                  <a:pt x="728" y="894"/>
                </a:lnTo>
                <a:lnTo>
                  <a:pt x="734" y="891"/>
                </a:lnTo>
                <a:lnTo>
                  <a:pt x="734" y="891"/>
                </a:lnTo>
                <a:lnTo>
                  <a:pt x="726" y="892"/>
                </a:lnTo>
                <a:lnTo>
                  <a:pt x="723" y="894"/>
                </a:lnTo>
                <a:lnTo>
                  <a:pt x="719" y="896"/>
                </a:lnTo>
                <a:lnTo>
                  <a:pt x="719" y="896"/>
                </a:lnTo>
                <a:lnTo>
                  <a:pt x="721" y="896"/>
                </a:lnTo>
                <a:lnTo>
                  <a:pt x="721" y="896"/>
                </a:lnTo>
                <a:lnTo>
                  <a:pt x="721" y="896"/>
                </a:lnTo>
                <a:lnTo>
                  <a:pt x="721" y="898"/>
                </a:lnTo>
                <a:lnTo>
                  <a:pt x="719" y="900"/>
                </a:lnTo>
                <a:lnTo>
                  <a:pt x="719" y="900"/>
                </a:lnTo>
                <a:lnTo>
                  <a:pt x="719" y="898"/>
                </a:lnTo>
                <a:lnTo>
                  <a:pt x="717" y="898"/>
                </a:lnTo>
                <a:lnTo>
                  <a:pt x="717" y="898"/>
                </a:lnTo>
                <a:lnTo>
                  <a:pt x="717" y="900"/>
                </a:lnTo>
                <a:lnTo>
                  <a:pt x="715" y="902"/>
                </a:lnTo>
                <a:lnTo>
                  <a:pt x="715" y="902"/>
                </a:lnTo>
                <a:lnTo>
                  <a:pt x="706" y="900"/>
                </a:lnTo>
                <a:lnTo>
                  <a:pt x="702" y="902"/>
                </a:lnTo>
                <a:lnTo>
                  <a:pt x="701" y="903"/>
                </a:lnTo>
                <a:lnTo>
                  <a:pt x="701" y="903"/>
                </a:lnTo>
                <a:lnTo>
                  <a:pt x="697" y="902"/>
                </a:lnTo>
                <a:lnTo>
                  <a:pt x="693" y="902"/>
                </a:lnTo>
                <a:lnTo>
                  <a:pt x="688" y="903"/>
                </a:lnTo>
                <a:lnTo>
                  <a:pt x="682" y="903"/>
                </a:lnTo>
                <a:lnTo>
                  <a:pt x="680" y="902"/>
                </a:lnTo>
                <a:lnTo>
                  <a:pt x="678" y="898"/>
                </a:lnTo>
                <a:lnTo>
                  <a:pt x="678" y="898"/>
                </a:lnTo>
                <a:lnTo>
                  <a:pt x="671" y="902"/>
                </a:lnTo>
                <a:lnTo>
                  <a:pt x="666" y="902"/>
                </a:lnTo>
                <a:lnTo>
                  <a:pt x="662" y="900"/>
                </a:lnTo>
                <a:lnTo>
                  <a:pt x="662" y="900"/>
                </a:lnTo>
                <a:lnTo>
                  <a:pt x="662" y="900"/>
                </a:lnTo>
                <a:lnTo>
                  <a:pt x="660" y="902"/>
                </a:lnTo>
                <a:lnTo>
                  <a:pt x="660" y="902"/>
                </a:lnTo>
                <a:lnTo>
                  <a:pt x="656" y="900"/>
                </a:lnTo>
                <a:lnTo>
                  <a:pt x="651" y="902"/>
                </a:lnTo>
                <a:lnTo>
                  <a:pt x="645" y="903"/>
                </a:lnTo>
                <a:lnTo>
                  <a:pt x="642" y="903"/>
                </a:lnTo>
                <a:lnTo>
                  <a:pt x="642" y="903"/>
                </a:lnTo>
                <a:lnTo>
                  <a:pt x="642" y="902"/>
                </a:lnTo>
                <a:lnTo>
                  <a:pt x="644" y="902"/>
                </a:lnTo>
                <a:lnTo>
                  <a:pt x="645" y="902"/>
                </a:lnTo>
                <a:lnTo>
                  <a:pt x="645" y="900"/>
                </a:lnTo>
                <a:lnTo>
                  <a:pt x="645" y="900"/>
                </a:lnTo>
                <a:lnTo>
                  <a:pt x="638" y="902"/>
                </a:lnTo>
                <a:lnTo>
                  <a:pt x="638" y="902"/>
                </a:lnTo>
                <a:lnTo>
                  <a:pt x="636" y="900"/>
                </a:lnTo>
                <a:lnTo>
                  <a:pt x="634" y="900"/>
                </a:lnTo>
                <a:lnTo>
                  <a:pt x="634" y="900"/>
                </a:lnTo>
                <a:lnTo>
                  <a:pt x="634" y="900"/>
                </a:lnTo>
                <a:lnTo>
                  <a:pt x="634" y="900"/>
                </a:lnTo>
                <a:lnTo>
                  <a:pt x="634" y="900"/>
                </a:lnTo>
                <a:lnTo>
                  <a:pt x="634" y="900"/>
                </a:lnTo>
                <a:lnTo>
                  <a:pt x="634" y="900"/>
                </a:lnTo>
                <a:lnTo>
                  <a:pt x="636" y="900"/>
                </a:lnTo>
                <a:lnTo>
                  <a:pt x="636" y="900"/>
                </a:lnTo>
                <a:lnTo>
                  <a:pt x="636" y="900"/>
                </a:lnTo>
                <a:lnTo>
                  <a:pt x="632" y="900"/>
                </a:lnTo>
                <a:lnTo>
                  <a:pt x="629" y="898"/>
                </a:lnTo>
                <a:lnTo>
                  <a:pt x="629" y="898"/>
                </a:lnTo>
                <a:lnTo>
                  <a:pt x="625" y="898"/>
                </a:lnTo>
                <a:lnTo>
                  <a:pt x="625" y="898"/>
                </a:lnTo>
                <a:lnTo>
                  <a:pt x="621" y="896"/>
                </a:lnTo>
                <a:lnTo>
                  <a:pt x="621" y="896"/>
                </a:lnTo>
                <a:lnTo>
                  <a:pt x="621" y="894"/>
                </a:lnTo>
                <a:lnTo>
                  <a:pt x="623" y="892"/>
                </a:lnTo>
                <a:lnTo>
                  <a:pt x="623" y="892"/>
                </a:lnTo>
                <a:lnTo>
                  <a:pt x="620" y="892"/>
                </a:lnTo>
                <a:lnTo>
                  <a:pt x="614" y="892"/>
                </a:lnTo>
                <a:lnTo>
                  <a:pt x="614" y="892"/>
                </a:lnTo>
                <a:lnTo>
                  <a:pt x="614" y="889"/>
                </a:lnTo>
                <a:lnTo>
                  <a:pt x="614" y="889"/>
                </a:lnTo>
                <a:lnTo>
                  <a:pt x="610" y="889"/>
                </a:lnTo>
                <a:lnTo>
                  <a:pt x="607" y="889"/>
                </a:lnTo>
                <a:lnTo>
                  <a:pt x="601" y="885"/>
                </a:lnTo>
                <a:lnTo>
                  <a:pt x="601" y="885"/>
                </a:lnTo>
                <a:lnTo>
                  <a:pt x="601" y="887"/>
                </a:lnTo>
                <a:lnTo>
                  <a:pt x="601" y="887"/>
                </a:lnTo>
                <a:lnTo>
                  <a:pt x="601" y="889"/>
                </a:lnTo>
                <a:lnTo>
                  <a:pt x="598" y="887"/>
                </a:lnTo>
                <a:lnTo>
                  <a:pt x="598" y="887"/>
                </a:lnTo>
                <a:lnTo>
                  <a:pt x="598" y="885"/>
                </a:lnTo>
                <a:lnTo>
                  <a:pt x="598" y="883"/>
                </a:lnTo>
                <a:lnTo>
                  <a:pt x="598" y="883"/>
                </a:lnTo>
                <a:lnTo>
                  <a:pt x="588" y="883"/>
                </a:lnTo>
                <a:lnTo>
                  <a:pt x="585" y="883"/>
                </a:lnTo>
                <a:lnTo>
                  <a:pt x="579" y="883"/>
                </a:lnTo>
                <a:lnTo>
                  <a:pt x="579" y="883"/>
                </a:lnTo>
                <a:lnTo>
                  <a:pt x="581" y="883"/>
                </a:lnTo>
                <a:lnTo>
                  <a:pt x="579" y="883"/>
                </a:lnTo>
                <a:lnTo>
                  <a:pt x="577" y="883"/>
                </a:lnTo>
                <a:lnTo>
                  <a:pt x="577" y="883"/>
                </a:lnTo>
                <a:lnTo>
                  <a:pt x="579" y="881"/>
                </a:lnTo>
                <a:lnTo>
                  <a:pt x="579" y="881"/>
                </a:lnTo>
                <a:lnTo>
                  <a:pt x="570" y="878"/>
                </a:lnTo>
                <a:lnTo>
                  <a:pt x="561" y="876"/>
                </a:lnTo>
                <a:lnTo>
                  <a:pt x="552" y="876"/>
                </a:lnTo>
                <a:lnTo>
                  <a:pt x="548" y="874"/>
                </a:lnTo>
                <a:lnTo>
                  <a:pt x="548" y="872"/>
                </a:lnTo>
                <a:lnTo>
                  <a:pt x="548" y="872"/>
                </a:lnTo>
                <a:lnTo>
                  <a:pt x="546" y="874"/>
                </a:lnTo>
                <a:lnTo>
                  <a:pt x="544" y="874"/>
                </a:lnTo>
                <a:lnTo>
                  <a:pt x="542" y="874"/>
                </a:lnTo>
                <a:lnTo>
                  <a:pt x="540" y="872"/>
                </a:lnTo>
                <a:lnTo>
                  <a:pt x="540" y="872"/>
                </a:lnTo>
                <a:lnTo>
                  <a:pt x="542" y="870"/>
                </a:lnTo>
                <a:lnTo>
                  <a:pt x="544" y="870"/>
                </a:lnTo>
                <a:lnTo>
                  <a:pt x="544" y="870"/>
                </a:lnTo>
                <a:lnTo>
                  <a:pt x="533" y="867"/>
                </a:lnTo>
                <a:lnTo>
                  <a:pt x="522" y="861"/>
                </a:lnTo>
                <a:lnTo>
                  <a:pt x="500" y="848"/>
                </a:lnTo>
                <a:lnTo>
                  <a:pt x="500" y="848"/>
                </a:lnTo>
                <a:lnTo>
                  <a:pt x="500" y="850"/>
                </a:lnTo>
                <a:lnTo>
                  <a:pt x="500" y="850"/>
                </a:lnTo>
                <a:lnTo>
                  <a:pt x="493" y="843"/>
                </a:lnTo>
                <a:lnTo>
                  <a:pt x="489" y="841"/>
                </a:lnTo>
                <a:lnTo>
                  <a:pt x="485" y="839"/>
                </a:lnTo>
                <a:lnTo>
                  <a:pt x="485" y="839"/>
                </a:lnTo>
                <a:lnTo>
                  <a:pt x="476" y="832"/>
                </a:lnTo>
                <a:lnTo>
                  <a:pt x="469" y="824"/>
                </a:lnTo>
                <a:lnTo>
                  <a:pt x="469" y="824"/>
                </a:lnTo>
                <a:lnTo>
                  <a:pt x="471" y="826"/>
                </a:lnTo>
                <a:lnTo>
                  <a:pt x="471" y="828"/>
                </a:lnTo>
                <a:lnTo>
                  <a:pt x="469" y="828"/>
                </a:lnTo>
                <a:lnTo>
                  <a:pt x="469" y="828"/>
                </a:lnTo>
                <a:lnTo>
                  <a:pt x="467" y="823"/>
                </a:lnTo>
                <a:lnTo>
                  <a:pt x="465" y="819"/>
                </a:lnTo>
                <a:lnTo>
                  <a:pt x="456" y="810"/>
                </a:lnTo>
                <a:lnTo>
                  <a:pt x="456" y="810"/>
                </a:lnTo>
                <a:lnTo>
                  <a:pt x="458" y="808"/>
                </a:lnTo>
                <a:lnTo>
                  <a:pt x="456" y="804"/>
                </a:lnTo>
                <a:lnTo>
                  <a:pt x="454" y="804"/>
                </a:lnTo>
                <a:lnTo>
                  <a:pt x="450" y="804"/>
                </a:lnTo>
                <a:lnTo>
                  <a:pt x="450" y="804"/>
                </a:lnTo>
                <a:lnTo>
                  <a:pt x="452" y="806"/>
                </a:lnTo>
                <a:lnTo>
                  <a:pt x="454" y="806"/>
                </a:lnTo>
                <a:lnTo>
                  <a:pt x="454" y="806"/>
                </a:lnTo>
                <a:lnTo>
                  <a:pt x="456" y="808"/>
                </a:lnTo>
                <a:lnTo>
                  <a:pt x="456" y="810"/>
                </a:lnTo>
                <a:lnTo>
                  <a:pt x="454" y="810"/>
                </a:lnTo>
                <a:lnTo>
                  <a:pt x="454" y="810"/>
                </a:lnTo>
                <a:lnTo>
                  <a:pt x="449" y="806"/>
                </a:lnTo>
                <a:lnTo>
                  <a:pt x="449" y="802"/>
                </a:lnTo>
                <a:lnTo>
                  <a:pt x="450" y="802"/>
                </a:lnTo>
                <a:lnTo>
                  <a:pt x="450" y="802"/>
                </a:lnTo>
                <a:lnTo>
                  <a:pt x="445" y="799"/>
                </a:lnTo>
                <a:lnTo>
                  <a:pt x="443" y="795"/>
                </a:lnTo>
                <a:lnTo>
                  <a:pt x="441" y="791"/>
                </a:lnTo>
                <a:lnTo>
                  <a:pt x="437" y="786"/>
                </a:lnTo>
                <a:lnTo>
                  <a:pt x="437" y="786"/>
                </a:lnTo>
                <a:lnTo>
                  <a:pt x="439" y="784"/>
                </a:lnTo>
                <a:lnTo>
                  <a:pt x="439" y="782"/>
                </a:lnTo>
                <a:lnTo>
                  <a:pt x="437" y="778"/>
                </a:lnTo>
                <a:lnTo>
                  <a:pt x="434" y="775"/>
                </a:lnTo>
                <a:lnTo>
                  <a:pt x="434" y="775"/>
                </a:lnTo>
                <a:lnTo>
                  <a:pt x="436" y="773"/>
                </a:lnTo>
                <a:lnTo>
                  <a:pt x="436" y="773"/>
                </a:lnTo>
                <a:lnTo>
                  <a:pt x="432" y="771"/>
                </a:lnTo>
                <a:lnTo>
                  <a:pt x="432" y="769"/>
                </a:lnTo>
                <a:lnTo>
                  <a:pt x="432" y="765"/>
                </a:lnTo>
                <a:lnTo>
                  <a:pt x="432" y="765"/>
                </a:lnTo>
                <a:lnTo>
                  <a:pt x="437" y="771"/>
                </a:lnTo>
                <a:lnTo>
                  <a:pt x="441" y="775"/>
                </a:lnTo>
                <a:lnTo>
                  <a:pt x="441" y="775"/>
                </a:lnTo>
                <a:lnTo>
                  <a:pt x="439" y="771"/>
                </a:lnTo>
                <a:lnTo>
                  <a:pt x="439" y="769"/>
                </a:lnTo>
                <a:lnTo>
                  <a:pt x="439" y="769"/>
                </a:lnTo>
                <a:lnTo>
                  <a:pt x="436" y="767"/>
                </a:lnTo>
                <a:lnTo>
                  <a:pt x="436" y="764"/>
                </a:lnTo>
                <a:lnTo>
                  <a:pt x="436" y="764"/>
                </a:lnTo>
                <a:lnTo>
                  <a:pt x="434" y="764"/>
                </a:lnTo>
                <a:lnTo>
                  <a:pt x="434" y="764"/>
                </a:lnTo>
                <a:lnTo>
                  <a:pt x="434" y="762"/>
                </a:lnTo>
                <a:lnTo>
                  <a:pt x="434" y="762"/>
                </a:lnTo>
                <a:lnTo>
                  <a:pt x="432" y="762"/>
                </a:lnTo>
                <a:lnTo>
                  <a:pt x="432" y="762"/>
                </a:lnTo>
                <a:lnTo>
                  <a:pt x="432" y="764"/>
                </a:lnTo>
                <a:lnTo>
                  <a:pt x="432" y="764"/>
                </a:lnTo>
                <a:lnTo>
                  <a:pt x="432" y="764"/>
                </a:lnTo>
                <a:lnTo>
                  <a:pt x="428" y="758"/>
                </a:lnTo>
                <a:lnTo>
                  <a:pt x="426" y="753"/>
                </a:lnTo>
                <a:lnTo>
                  <a:pt x="426" y="753"/>
                </a:lnTo>
                <a:lnTo>
                  <a:pt x="430" y="753"/>
                </a:lnTo>
                <a:lnTo>
                  <a:pt x="430" y="753"/>
                </a:lnTo>
                <a:lnTo>
                  <a:pt x="428" y="751"/>
                </a:lnTo>
                <a:lnTo>
                  <a:pt x="428" y="749"/>
                </a:lnTo>
                <a:lnTo>
                  <a:pt x="426" y="747"/>
                </a:lnTo>
                <a:lnTo>
                  <a:pt x="425" y="747"/>
                </a:lnTo>
                <a:lnTo>
                  <a:pt x="425" y="747"/>
                </a:lnTo>
                <a:lnTo>
                  <a:pt x="426" y="749"/>
                </a:lnTo>
                <a:lnTo>
                  <a:pt x="426" y="751"/>
                </a:lnTo>
                <a:lnTo>
                  <a:pt x="426" y="751"/>
                </a:lnTo>
                <a:lnTo>
                  <a:pt x="426" y="751"/>
                </a:lnTo>
                <a:lnTo>
                  <a:pt x="423" y="747"/>
                </a:lnTo>
                <a:lnTo>
                  <a:pt x="423" y="742"/>
                </a:lnTo>
                <a:lnTo>
                  <a:pt x="423" y="742"/>
                </a:lnTo>
                <a:lnTo>
                  <a:pt x="423" y="743"/>
                </a:lnTo>
                <a:lnTo>
                  <a:pt x="425" y="745"/>
                </a:lnTo>
                <a:lnTo>
                  <a:pt x="425" y="743"/>
                </a:lnTo>
                <a:lnTo>
                  <a:pt x="425" y="743"/>
                </a:lnTo>
                <a:lnTo>
                  <a:pt x="423" y="742"/>
                </a:lnTo>
                <a:lnTo>
                  <a:pt x="421" y="740"/>
                </a:lnTo>
                <a:lnTo>
                  <a:pt x="421" y="740"/>
                </a:lnTo>
                <a:lnTo>
                  <a:pt x="421" y="734"/>
                </a:lnTo>
                <a:lnTo>
                  <a:pt x="421" y="731"/>
                </a:lnTo>
                <a:lnTo>
                  <a:pt x="419" y="723"/>
                </a:lnTo>
                <a:lnTo>
                  <a:pt x="419" y="723"/>
                </a:lnTo>
                <a:lnTo>
                  <a:pt x="417" y="723"/>
                </a:lnTo>
                <a:lnTo>
                  <a:pt x="415" y="721"/>
                </a:lnTo>
                <a:lnTo>
                  <a:pt x="414" y="718"/>
                </a:lnTo>
                <a:lnTo>
                  <a:pt x="414" y="718"/>
                </a:lnTo>
                <a:lnTo>
                  <a:pt x="415" y="716"/>
                </a:lnTo>
                <a:lnTo>
                  <a:pt x="415" y="716"/>
                </a:lnTo>
                <a:lnTo>
                  <a:pt x="417" y="716"/>
                </a:lnTo>
                <a:lnTo>
                  <a:pt x="419" y="716"/>
                </a:lnTo>
                <a:lnTo>
                  <a:pt x="419" y="716"/>
                </a:lnTo>
                <a:lnTo>
                  <a:pt x="417" y="712"/>
                </a:lnTo>
                <a:lnTo>
                  <a:pt x="417" y="708"/>
                </a:lnTo>
                <a:lnTo>
                  <a:pt x="419" y="705"/>
                </a:lnTo>
                <a:lnTo>
                  <a:pt x="419" y="705"/>
                </a:lnTo>
                <a:lnTo>
                  <a:pt x="415" y="701"/>
                </a:lnTo>
                <a:lnTo>
                  <a:pt x="415" y="699"/>
                </a:lnTo>
                <a:lnTo>
                  <a:pt x="417" y="697"/>
                </a:lnTo>
                <a:lnTo>
                  <a:pt x="417" y="697"/>
                </a:lnTo>
                <a:lnTo>
                  <a:pt x="421" y="701"/>
                </a:lnTo>
                <a:lnTo>
                  <a:pt x="421" y="705"/>
                </a:lnTo>
                <a:lnTo>
                  <a:pt x="421" y="705"/>
                </a:lnTo>
                <a:lnTo>
                  <a:pt x="423" y="707"/>
                </a:lnTo>
                <a:lnTo>
                  <a:pt x="423" y="710"/>
                </a:lnTo>
                <a:lnTo>
                  <a:pt x="425" y="714"/>
                </a:lnTo>
                <a:lnTo>
                  <a:pt x="426" y="714"/>
                </a:lnTo>
                <a:lnTo>
                  <a:pt x="428" y="714"/>
                </a:lnTo>
                <a:lnTo>
                  <a:pt x="428" y="714"/>
                </a:lnTo>
                <a:lnTo>
                  <a:pt x="426" y="716"/>
                </a:lnTo>
                <a:lnTo>
                  <a:pt x="426" y="718"/>
                </a:lnTo>
                <a:lnTo>
                  <a:pt x="426" y="718"/>
                </a:lnTo>
                <a:lnTo>
                  <a:pt x="432" y="718"/>
                </a:lnTo>
                <a:lnTo>
                  <a:pt x="432" y="718"/>
                </a:lnTo>
                <a:lnTo>
                  <a:pt x="430" y="719"/>
                </a:lnTo>
                <a:lnTo>
                  <a:pt x="432" y="719"/>
                </a:lnTo>
                <a:lnTo>
                  <a:pt x="432" y="721"/>
                </a:lnTo>
                <a:lnTo>
                  <a:pt x="432" y="723"/>
                </a:lnTo>
                <a:lnTo>
                  <a:pt x="432" y="723"/>
                </a:lnTo>
                <a:lnTo>
                  <a:pt x="432" y="723"/>
                </a:lnTo>
                <a:lnTo>
                  <a:pt x="432" y="723"/>
                </a:lnTo>
                <a:lnTo>
                  <a:pt x="436" y="723"/>
                </a:lnTo>
                <a:lnTo>
                  <a:pt x="436" y="723"/>
                </a:lnTo>
                <a:lnTo>
                  <a:pt x="434" y="727"/>
                </a:lnTo>
                <a:lnTo>
                  <a:pt x="434" y="729"/>
                </a:lnTo>
                <a:lnTo>
                  <a:pt x="434" y="729"/>
                </a:lnTo>
                <a:lnTo>
                  <a:pt x="439" y="736"/>
                </a:lnTo>
                <a:lnTo>
                  <a:pt x="445" y="743"/>
                </a:lnTo>
                <a:lnTo>
                  <a:pt x="449" y="753"/>
                </a:lnTo>
                <a:lnTo>
                  <a:pt x="454" y="760"/>
                </a:lnTo>
                <a:lnTo>
                  <a:pt x="454" y="760"/>
                </a:lnTo>
                <a:lnTo>
                  <a:pt x="452" y="756"/>
                </a:lnTo>
                <a:lnTo>
                  <a:pt x="452" y="754"/>
                </a:lnTo>
                <a:lnTo>
                  <a:pt x="452" y="753"/>
                </a:lnTo>
                <a:lnTo>
                  <a:pt x="452" y="753"/>
                </a:lnTo>
                <a:lnTo>
                  <a:pt x="452" y="754"/>
                </a:lnTo>
                <a:lnTo>
                  <a:pt x="454" y="754"/>
                </a:lnTo>
                <a:lnTo>
                  <a:pt x="454" y="754"/>
                </a:lnTo>
                <a:lnTo>
                  <a:pt x="454" y="754"/>
                </a:lnTo>
                <a:lnTo>
                  <a:pt x="454" y="753"/>
                </a:lnTo>
                <a:lnTo>
                  <a:pt x="454" y="751"/>
                </a:lnTo>
                <a:lnTo>
                  <a:pt x="454" y="751"/>
                </a:lnTo>
                <a:lnTo>
                  <a:pt x="456" y="753"/>
                </a:lnTo>
                <a:lnTo>
                  <a:pt x="456" y="754"/>
                </a:lnTo>
                <a:lnTo>
                  <a:pt x="456" y="756"/>
                </a:lnTo>
                <a:lnTo>
                  <a:pt x="456" y="758"/>
                </a:lnTo>
                <a:lnTo>
                  <a:pt x="456" y="758"/>
                </a:lnTo>
                <a:lnTo>
                  <a:pt x="456" y="756"/>
                </a:lnTo>
                <a:lnTo>
                  <a:pt x="458" y="756"/>
                </a:lnTo>
                <a:lnTo>
                  <a:pt x="460" y="754"/>
                </a:lnTo>
                <a:lnTo>
                  <a:pt x="460" y="754"/>
                </a:lnTo>
                <a:lnTo>
                  <a:pt x="458" y="753"/>
                </a:lnTo>
                <a:lnTo>
                  <a:pt x="458" y="753"/>
                </a:lnTo>
                <a:lnTo>
                  <a:pt x="460" y="751"/>
                </a:lnTo>
                <a:lnTo>
                  <a:pt x="460" y="751"/>
                </a:lnTo>
                <a:lnTo>
                  <a:pt x="456" y="753"/>
                </a:lnTo>
                <a:lnTo>
                  <a:pt x="456" y="753"/>
                </a:lnTo>
                <a:lnTo>
                  <a:pt x="458" y="749"/>
                </a:lnTo>
                <a:lnTo>
                  <a:pt x="458" y="749"/>
                </a:lnTo>
                <a:lnTo>
                  <a:pt x="454" y="749"/>
                </a:lnTo>
                <a:lnTo>
                  <a:pt x="450" y="747"/>
                </a:lnTo>
                <a:lnTo>
                  <a:pt x="447" y="742"/>
                </a:lnTo>
                <a:lnTo>
                  <a:pt x="443" y="734"/>
                </a:lnTo>
                <a:lnTo>
                  <a:pt x="439" y="729"/>
                </a:lnTo>
                <a:lnTo>
                  <a:pt x="439" y="729"/>
                </a:lnTo>
                <a:lnTo>
                  <a:pt x="439" y="727"/>
                </a:lnTo>
                <a:lnTo>
                  <a:pt x="439" y="727"/>
                </a:lnTo>
                <a:lnTo>
                  <a:pt x="437" y="727"/>
                </a:lnTo>
                <a:lnTo>
                  <a:pt x="437" y="727"/>
                </a:lnTo>
                <a:lnTo>
                  <a:pt x="439" y="723"/>
                </a:lnTo>
                <a:lnTo>
                  <a:pt x="441" y="721"/>
                </a:lnTo>
                <a:lnTo>
                  <a:pt x="441" y="721"/>
                </a:lnTo>
                <a:lnTo>
                  <a:pt x="437" y="719"/>
                </a:lnTo>
                <a:lnTo>
                  <a:pt x="436" y="718"/>
                </a:lnTo>
                <a:lnTo>
                  <a:pt x="436" y="714"/>
                </a:lnTo>
                <a:lnTo>
                  <a:pt x="432" y="712"/>
                </a:lnTo>
                <a:lnTo>
                  <a:pt x="432" y="712"/>
                </a:lnTo>
                <a:lnTo>
                  <a:pt x="434" y="708"/>
                </a:lnTo>
                <a:lnTo>
                  <a:pt x="432" y="705"/>
                </a:lnTo>
                <a:lnTo>
                  <a:pt x="428" y="701"/>
                </a:lnTo>
                <a:lnTo>
                  <a:pt x="428" y="699"/>
                </a:lnTo>
                <a:lnTo>
                  <a:pt x="428" y="699"/>
                </a:lnTo>
                <a:lnTo>
                  <a:pt x="426" y="699"/>
                </a:lnTo>
                <a:lnTo>
                  <a:pt x="426" y="699"/>
                </a:lnTo>
                <a:lnTo>
                  <a:pt x="425" y="697"/>
                </a:lnTo>
                <a:lnTo>
                  <a:pt x="426" y="696"/>
                </a:lnTo>
                <a:lnTo>
                  <a:pt x="426" y="696"/>
                </a:lnTo>
                <a:lnTo>
                  <a:pt x="426" y="696"/>
                </a:lnTo>
                <a:lnTo>
                  <a:pt x="426" y="697"/>
                </a:lnTo>
                <a:lnTo>
                  <a:pt x="426" y="699"/>
                </a:lnTo>
                <a:lnTo>
                  <a:pt x="426" y="699"/>
                </a:lnTo>
                <a:lnTo>
                  <a:pt x="428" y="694"/>
                </a:lnTo>
                <a:lnTo>
                  <a:pt x="426" y="690"/>
                </a:lnTo>
                <a:lnTo>
                  <a:pt x="425" y="686"/>
                </a:lnTo>
                <a:lnTo>
                  <a:pt x="425" y="683"/>
                </a:lnTo>
                <a:lnTo>
                  <a:pt x="425" y="683"/>
                </a:lnTo>
                <a:lnTo>
                  <a:pt x="421" y="681"/>
                </a:lnTo>
                <a:lnTo>
                  <a:pt x="421" y="681"/>
                </a:lnTo>
                <a:lnTo>
                  <a:pt x="423" y="677"/>
                </a:lnTo>
                <a:lnTo>
                  <a:pt x="421" y="674"/>
                </a:lnTo>
                <a:lnTo>
                  <a:pt x="421" y="674"/>
                </a:lnTo>
                <a:lnTo>
                  <a:pt x="419" y="674"/>
                </a:lnTo>
                <a:lnTo>
                  <a:pt x="417" y="672"/>
                </a:lnTo>
                <a:lnTo>
                  <a:pt x="417" y="672"/>
                </a:lnTo>
                <a:lnTo>
                  <a:pt x="415" y="674"/>
                </a:lnTo>
                <a:lnTo>
                  <a:pt x="414" y="677"/>
                </a:lnTo>
                <a:lnTo>
                  <a:pt x="417" y="683"/>
                </a:lnTo>
                <a:lnTo>
                  <a:pt x="417" y="683"/>
                </a:lnTo>
                <a:lnTo>
                  <a:pt x="414" y="683"/>
                </a:lnTo>
                <a:lnTo>
                  <a:pt x="414" y="683"/>
                </a:lnTo>
                <a:lnTo>
                  <a:pt x="412" y="683"/>
                </a:lnTo>
                <a:lnTo>
                  <a:pt x="410" y="683"/>
                </a:lnTo>
                <a:lnTo>
                  <a:pt x="410" y="683"/>
                </a:lnTo>
                <a:lnTo>
                  <a:pt x="412" y="681"/>
                </a:lnTo>
                <a:lnTo>
                  <a:pt x="412" y="677"/>
                </a:lnTo>
                <a:lnTo>
                  <a:pt x="410" y="670"/>
                </a:lnTo>
                <a:lnTo>
                  <a:pt x="410" y="670"/>
                </a:lnTo>
                <a:lnTo>
                  <a:pt x="410" y="672"/>
                </a:lnTo>
                <a:lnTo>
                  <a:pt x="408" y="672"/>
                </a:lnTo>
                <a:lnTo>
                  <a:pt x="408" y="672"/>
                </a:lnTo>
                <a:lnTo>
                  <a:pt x="406" y="670"/>
                </a:lnTo>
                <a:lnTo>
                  <a:pt x="406" y="668"/>
                </a:lnTo>
                <a:lnTo>
                  <a:pt x="406" y="666"/>
                </a:lnTo>
                <a:lnTo>
                  <a:pt x="406" y="666"/>
                </a:lnTo>
                <a:lnTo>
                  <a:pt x="408" y="668"/>
                </a:lnTo>
                <a:lnTo>
                  <a:pt x="408" y="668"/>
                </a:lnTo>
                <a:lnTo>
                  <a:pt x="408" y="670"/>
                </a:lnTo>
                <a:lnTo>
                  <a:pt x="408" y="670"/>
                </a:lnTo>
                <a:lnTo>
                  <a:pt x="408" y="670"/>
                </a:lnTo>
                <a:lnTo>
                  <a:pt x="410" y="668"/>
                </a:lnTo>
                <a:lnTo>
                  <a:pt x="414" y="664"/>
                </a:lnTo>
                <a:lnTo>
                  <a:pt x="414" y="664"/>
                </a:lnTo>
                <a:lnTo>
                  <a:pt x="412" y="666"/>
                </a:lnTo>
                <a:lnTo>
                  <a:pt x="408" y="666"/>
                </a:lnTo>
                <a:lnTo>
                  <a:pt x="408" y="666"/>
                </a:lnTo>
                <a:lnTo>
                  <a:pt x="408" y="666"/>
                </a:lnTo>
                <a:lnTo>
                  <a:pt x="408" y="666"/>
                </a:lnTo>
                <a:lnTo>
                  <a:pt x="408" y="664"/>
                </a:lnTo>
                <a:lnTo>
                  <a:pt x="408" y="662"/>
                </a:lnTo>
                <a:lnTo>
                  <a:pt x="410" y="661"/>
                </a:lnTo>
                <a:lnTo>
                  <a:pt x="412" y="661"/>
                </a:lnTo>
                <a:lnTo>
                  <a:pt x="412" y="661"/>
                </a:lnTo>
                <a:lnTo>
                  <a:pt x="410" y="657"/>
                </a:lnTo>
                <a:lnTo>
                  <a:pt x="410" y="653"/>
                </a:lnTo>
                <a:lnTo>
                  <a:pt x="412" y="651"/>
                </a:lnTo>
                <a:lnTo>
                  <a:pt x="414" y="650"/>
                </a:lnTo>
                <a:lnTo>
                  <a:pt x="414" y="650"/>
                </a:lnTo>
                <a:lnTo>
                  <a:pt x="412" y="640"/>
                </a:lnTo>
                <a:lnTo>
                  <a:pt x="412" y="640"/>
                </a:lnTo>
                <a:lnTo>
                  <a:pt x="410" y="635"/>
                </a:lnTo>
                <a:lnTo>
                  <a:pt x="410" y="635"/>
                </a:lnTo>
                <a:lnTo>
                  <a:pt x="410" y="635"/>
                </a:lnTo>
                <a:lnTo>
                  <a:pt x="410" y="635"/>
                </a:lnTo>
                <a:lnTo>
                  <a:pt x="410" y="635"/>
                </a:lnTo>
                <a:lnTo>
                  <a:pt x="410" y="635"/>
                </a:lnTo>
                <a:lnTo>
                  <a:pt x="410" y="637"/>
                </a:lnTo>
                <a:lnTo>
                  <a:pt x="410" y="637"/>
                </a:lnTo>
                <a:lnTo>
                  <a:pt x="410" y="637"/>
                </a:lnTo>
                <a:lnTo>
                  <a:pt x="410" y="637"/>
                </a:lnTo>
                <a:lnTo>
                  <a:pt x="410" y="637"/>
                </a:lnTo>
                <a:lnTo>
                  <a:pt x="410" y="633"/>
                </a:lnTo>
                <a:lnTo>
                  <a:pt x="410" y="633"/>
                </a:lnTo>
                <a:lnTo>
                  <a:pt x="410" y="629"/>
                </a:lnTo>
                <a:lnTo>
                  <a:pt x="410" y="629"/>
                </a:lnTo>
                <a:lnTo>
                  <a:pt x="414" y="629"/>
                </a:lnTo>
                <a:lnTo>
                  <a:pt x="414" y="628"/>
                </a:lnTo>
                <a:lnTo>
                  <a:pt x="414" y="628"/>
                </a:lnTo>
                <a:lnTo>
                  <a:pt x="412" y="626"/>
                </a:lnTo>
                <a:lnTo>
                  <a:pt x="412" y="626"/>
                </a:lnTo>
                <a:lnTo>
                  <a:pt x="412" y="626"/>
                </a:lnTo>
                <a:lnTo>
                  <a:pt x="412" y="626"/>
                </a:lnTo>
                <a:lnTo>
                  <a:pt x="412" y="624"/>
                </a:lnTo>
                <a:lnTo>
                  <a:pt x="412" y="624"/>
                </a:lnTo>
                <a:lnTo>
                  <a:pt x="412" y="624"/>
                </a:lnTo>
                <a:lnTo>
                  <a:pt x="415" y="626"/>
                </a:lnTo>
                <a:lnTo>
                  <a:pt x="415" y="626"/>
                </a:lnTo>
                <a:lnTo>
                  <a:pt x="415" y="624"/>
                </a:lnTo>
                <a:lnTo>
                  <a:pt x="415" y="624"/>
                </a:lnTo>
                <a:lnTo>
                  <a:pt x="414" y="624"/>
                </a:lnTo>
                <a:lnTo>
                  <a:pt x="412" y="624"/>
                </a:lnTo>
                <a:lnTo>
                  <a:pt x="412" y="624"/>
                </a:lnTo>
                <a:lnTo>
                  <a:pt x="410" y="622"/>
                </a:lnTo>
                <a:lnTo>
                  <a:pt x="410" y="622"/>
                </a:lnTo>
                <a:lnTo>
                  <a:pt x="412" y="620"/>
                </a:lnTo>
                <a:lnTo>
                  <a:pt x="410" y="618"/>
                </a:lnTo>
                <a:lnTo>
                  <a:pt x="410" y="615"/>
                </a:lnTo>
                <a:lnTo>
                  <a:pt x="412" y="613"/>
                </a:lnTo>
                <a:lnTo>
                  <a:pt x="412" y="613"/>
                </a:lnTo>
                <a:lnTo>
                  <a:pt x="415" y="613"/>
                </a:lnTo>
                <a:lnTo>
                  <a:pt x="415" y="613"/>
                </a:lnTo>
                <a:lnTo>
                  <a:pt x="414" y="611"/>
                </a:lnTo>
                <a:lnTo>
                  <a:pt x="410" y="609"/>
                </a:lnTo>
                <a:lnTo>
                  <a:pt x="410" y="609"/>
                </a:lnTo>
                <a:lnTo>
                  <a:pt x="414" y="611"/>
                </a:lnTo>
                <a:lnTo>
                  <a:pt x="414" y="611"/>
                </a:lnTo>
                <a:lnTo>
                  <a:pt x="412" y="607"/>
                </a:lnTo>
                <a:lnTo>
                  <a:pt x="412" y="604"/>
                </a:lnTo>
                <a:lnTo>
                  <a:pt x="415" y="600"/>
                </a:lnTo>
                <a:lnTo>
                  <a:pt x="415" y="600"/>
                </a:lnTo>
                <a:lnTo>
                  <a:pt x="414" y="600"/>
                </a:lnTo>
                <a:lnTo>
                  <a:pt x="414" y="600"/>
                </a:lnTo>
                <a:lnTo>
                  <a:pt x="414" y="600"/>
                </a:lnTo>
                <a:lnTo>
                  <a:pt x="415" y="587"/>
                </a:lnTo>
                <a:lnTo>
                  <a:pt x="417" y="576"/>
                </a:lnTo>
                <a:lnTo>
                  <a:pt x="417" y="576"/>
                </a:lnTo>
                <a:lnTo>
                  <a:pt x="419" y="576"/>
                </a:lnTo>
                <a:lnTo>
                  <a:pt x="419" y="576"/>
                </a:lnTo>
                <a:lnTo>
                  <a:pt x="419" y="576"/>
                </a:lnTo>
                <a:lnTo>
                  <a:pt x="419" y="563"/>
                </a:lnTo>
                <a:lnTo>
                  <a:pt x="421" y="558"/>
                </a:lnTo>
                <a:lnTo>
                  <a:pt x="423" y="556"/>
                </a:lnTo>
                <a:lnTo>
                  <a:pt x="425" y="558"/>
                </a:lnTo>
                <a:lnTo>
                  <a:pt x="425" y="558"/>
                </a:lnTo>
                <a:lnTo>
                  <a:pt x="426" y="558"/>
                </a:lnTo>
                <a:lnTo>
                  <a:pt x="426" y="558"/>
                </a:lnTo>
                <a:lnTo>
                  <a:pt x="426" y="558"/>
                </a:lnTo>
                <a:lnTo>
                  <a:pt x="426" y="559"/>
                </a:lnTo>
                <a:lnTo>
                  <a:pt x="426" y="559"/>
                </a:lnTo>
                <a:lnTo>
                  <a:pt x="426" y="556"/>
                </a:lnTo>
                <a:lnTo>
                  <a:pt x="426" y="552"/>
                </a:lnTo>
                <a:lnTo>
                  <a:pt x="426" y="552"/>
                </a:lnTo>
                <a:lnTo>
                  <a:pt x="430" y="552"/>
                </a:lnTo>
                <a:lnTo>
                  <a:pt x="430" y="552"/>
                </a:lnTo>
                <a:lnTo>
                  <a:pt x="430" y="548"/>
                </a:lnTo>
                <a:lnTo>
                  <a:pt x="432" y="547"/>
                </a:lnTo>
                <a:lnTo>
                  <a:pt x="434" y="545"/>
                </a:lnTo>
                <a:lnTo>
                  <a:pt x="436" y="543"/>
                </a:lnTo>
                <a:lnTo>
                  <a:pt x="436" y="543"/>
                </a:lnTo>
                <a:lnTo>
                  <a:pt x="437" y="543"/>
                </a:lnTo>
                <a:lnTo>
                  <a:pt x="437" y="545"/>
                </a:lnTo>
                <a:lnTo>
                  <a:pt x="437" y="545"/>
                </a:lnTo>
                <a:lnTo>
                  <a:pt x="437" y="539"/>
                </a:lnTo>
                <a:lnTo>
                  <a:pt x="439" y="534"/>
                </a:lnTo>
                <a:lnTo>
                  <a:pt x="443" y="528"/>
                </a:lnTo>
                <a:lnTo>
                  <a:pt x="445" y="523"/>
                </a:lnTo>
                <a:lnTo>
                  <a:pt x="445" y="523"/>
                </a:lnTo>
                <a:lnTo>
                  <a:pt x="445" y="524"/>
                </a:lnTo>
                <a:lnTo>
                  <a:pt x="445" y="524"/>
                </a:lnTo>
                <a:lnTo>
                  <a:pt x="445" y="526"/>
                </a:lnTo>
                <a:lnTo>
                  <a:pt x="447" y="526"/>
                </a:lnTo>
                <a:lnTo>
                  <a:pt x="447" y="526"/>
                </a:lnTo>
                <a:lnTo>
                  <a:pt x="449" y="521"/>
                </a:lnTo>
                <a:lnTo>
                  <a:pt x="450" y="517"/>
                </a:lnTo>
                <a:lnTo>
                  <a:pt x="454" y="512"/>
                </a:lnTo>
                <a:lnTo>
                  <a:pt x="458" y="506"/>
                </a:lnTo>
                <a:lnTo>
                  <a:pt x="458" y="506"/>
                </a:lnTo>
                <a:lnTo>
                  <a:pt x="458" y="506"/>
                </a:lnTo>
                <a:lnTo>
                  <a:pt x="458" y="506"/>
                </a:lnTo>
                <a:lnTo>
                  <a:pt x="460" y="506"/>
                </a:lnTo>
                <a:lnTo>
                  <a:pt x="461" y="506"/>
                </a:lnTo>
                <a:lnTo>
                  <a:pt x="461" y="506"/>
                </a:lnTo>
                <a:lnTo>
                  <a:pt x="461" y="510"/>
                </a:lnTo>
                <a:lnTo>
                  <a:pt x="460" y="513"/>
                </a:lnTo>
                <a:lnTo>
                  <a:pt x="458" y="517"/>
                </a:lnTo>
                <a:lnTo>
                  <a:pt x="456" y="523"/>
                </a:lnTo>
                <a:lnTo>
                  <a:pt x="456" y="523"/>
                </a:lnTo>
                <a:lnTo>
                  <a:pt x="460" y="524"/>
                </a:lnTo>
                <a:lnTo>
                  <a:pt x="461" y="524"/>
                </a:lnTo>
                <a:lnTo>
                  <a:pt x="461" y="524"/>
                </a:lnTo>
                <a:lnTo>
                  <a:pt x="458" y="521"/>
                </a:lnTo>
                <a:lnTo>
                  <a:pt x="460" y="517"/>
                </a:lnTo>
                <a:lnTo>
                  <a:pt x="461" y="513"/>
                </a:lnTo>
                <a:lnTo>
                  <a:pt x="461" y="510"/>
                </a:lnTo>
                <a:lnTo>
                  <a:pt x="461" y="510"/>
                </a:lnTo>
                <a:lnTo>
                  <a:pt x="463" y="510"/>
                </a:lnTo>
                <a:lnTo>
                  <a:pt x="465" y="512"/>
                </a:lnTo>
                <a:lnTo>
                  <a:pt x="465" y="512"/>
                </a:lnTo>
                <a:lnTo>
                  <a:pt x="465" y="508"/>
                </a:lnTo>
                <a:lnTo>
                  <a:pt x="467" y="502"/>
                </a:lnTo>
                <a:lnTo>
                  <a:pt x="471" y="499"/>
                </a:lnTo>
                <a:lnTo>
                  <a:pt x="476" y="497"/>
                </a:lnTo>
                <a:lnTo>
                  <a:pt x="476" y="497"/>
                </a:lnTo>
                <a:lnTo>
                  <a:pt x="476" y="495"/>
                </a:lnTo>
                <a:lnTo>
                  <a:pt x="476" y="493"/>
                </a:lnTo>
                <a:lnTo>
                  <a:pt x="478" y="491"/>
                </a:lnTo>
                <a:lnTo>
                  <a:pt x="480" y="490"/>
                </a:lnTo>
                <a:lnTo>
                  <a:pt x="480" y="490"/>
                </a:lnTo>
                <a:lnTo>
                  <a:pt x="482" y="493"/>
                </a:lnTo>
                <a:lnTo>
                  <a:pt x="482" y="495"/>
                </a:lnTo>
                <a:lnTo>
                  <a:pt x="482" y="495"/>
                </a:lnTo>
                <a:lnTo>
                  <a:pt x="480" y="493"/>
                </a:lnTo>
                <a:lnTo>
                  <a:pt x="480" y="493"/>
                </a:lnTo>
                <a:lnTo>
                  <a:pt x="480" y="493"/>
                </a:lnTo>
                <a:lnTo>
                  <a:pt x="480" y="493"/>
                </a:lnTo>
                <a:lnTo>
                  <a:pt x="480" y="497"/>
                </a:lnTo>
                <a:lnTo>
                  <a:pt x="480" y="499"/>
                </a:lnTo>
                <a:lnTo>
                  <a:pt x="478" y="501"/>
                </a:lnTo>
                <a:lnTo>
                  <a:pt x="476" y="502"/>
                </a:lnTo>
                <a:lnTo>
                  <a:pt x="476" y="502"/>
                </a:lnTo>
                <a:lnTo>
                  <a:pt x="478" y="502"/>
                </a:lnTo>
                <a:lnTo>
                  <a:pt x="480" y="504"/>
                </a:lnTo>
                <a:lnTo>
                  <a:pt x="480" y="504"/>
                </a:lnTo>
                <a:lnTo>
                  <a:pt x="480" y="502"/>
                </a:lnTo>
                <a:lnTo>
                  <a:pt x="480" y="502"/>
                </a:lnTo>
                <a:lnTo>
                  <a:pt x="482" y="501"/>
                </a:lnTo>
                <a:lnTo>
                  <a:pt x="482" y="499"/>
                </a:lnTo>
                <a:lnTo>
                  <a:pt x="482" y="499"/>
                </a:lnTo>
                <a:lnTo>
                  <a:pt x="485" y="499"/>
                </a:lnTo>
                <a:lnTo>
                  <a:pt x="485" y="497"/>
                </a:lnTo>
                <a:lnTo>
                  <a:pt x="483" y="497"/>
                </a:lnTo>
                <a:lnTo>
                  <a:pt x="483" y="497"/>
                </a:lnTo>
                <a:lnTo>
                  <a:pt x="485" y="497"/>
                </a:lnTo>
                <a:lnTo>
                  <a:pt x="487" y="495"/>
                </a:lnTo>
                <a:lnTo>
                  <a:pt x="489" y="495"/>
                </a:lnTo>
                <a:lnTo>
                  <a:pt x="493" y="495"/>
                </a:lnTo>
                <a:lnTo>
                  <a:pt x="493" y="495"/>
                </a:lnTo>
                <a:lnTo>
                  <a:pt x="489" y="497"/>
                </a:lnTo>
                <a:lnTo>
                  <a:pt x="489" y="501"/>
                </a:lnTo>
                <a:lnTo>
                  <a:pt x="487" y="504"/>
                </a:lnTo>
                <a:lnTo>
                  <a:pt x="487" y="504"/>
                </a:lnTo>
                <a:lnTo>
                  <a:pt x="491" y="504"/>
                </a:lnTo>
                <a:lnTo>
                  <a:pt x="493" y="502"/>
                </a:lnTo>
                <a:lnTo>
                  <a:pt x="493" y="502"/>
                </a:lnTo>
                <a:lnTo>
                  <a:pt x="494" y="504"/>
                </a:lnTo>
                <a:lnTo>
                  <a:pt x="494" y="504"/>
                </a:lnTo>
                <a:lnTo>
                  <a:pt x="500" y="499"/>
                </a:lnTo>
                <a:lnTo>
                  <a:pt x="504" y="497"/>
                </a:lnTo>
                <a:lnTo>
                  <a:pt x="509" y="495"/>
                </a:lnTo>
                <a:lnTo>
                  <a:pt x="509" y="495"/>
                </a:lnTo>
                <a:lnTo>
                  <a:pt x="507" y="493"/>
                </a:lnTo>
                <a:lnTo>
                  <a:pt x="507" y="493"/>
                </a:lnTo>
                <a:lnTo>
                  <a:pt x="511" y="493"/>
                </a:lnTo>
                <a:lnTo>
                  <a:pt x="513" y="491"/>
                </a:lnTo>
                <a:lnTo>
                  <a:pt x="517" y="488"/>
                </a:lnTo>
                <a:lnTo>
                  <a:pt x="517" y="488"/>
                </a:lnTo>
                <a:lnTo>
                  <a:pt x="517" y="488"/>
                </a:lnTo>
                <a:lnTo>
                  <a:pt x="515" y="486"/>
                </a:lnTo>
                <a:lnTo>
                  <a:pt x="515" y="486"/>
                </a:lnTo>
                <a:lnTo>
                  <a:pt x="518" y="484"/>
                </a:lnTo>
                <a:lnTo>
                  <a:pt x="518" y="484"/>
                </a:lnTo>
                <a:lnTo>
                  <a:pt x="520" y="486"/>
                </a:lnTo>
                <a:lnTo>
                  <a:pt x="520" y="486"/>
                </a:lnTo>
                <a:lnTo>
                  <a:pt x="520" y="484"/>
                </a:lnTo>
                <a:lnTo>
                  <a:pt x="520" y="482"/>
                </a:lnTo>
                <a:lnTo>
                  <a:pt x="520" y="482"/>
                </a:lnTo>
                <a:lnTo>
                  <a:pt x="528" y="486"/>
                </a:lnTo>
                <a:lnTo>
                  <a:pt x="528" y="486"/>
                </a:lnTo>
                <a:lnTo>
                  <a:pt x="526" y="482"/>
                </a:lnTo>
                <a:lnTo>
                  <a:pt x="528" y="480"/>
                </a:lnTo>
                <a:lnTo>
                  <a:pt x="529" y="480"/>
                </a:lnTo>
                <a:lnTo>
                  <a:pt x="531" y="484"/>
                </a:lnTo>
                <a:lnTo>
                  <a:pt x="531" y="484"/>
                </a:lnTo>
                <a:lnTo>
                  <a:pt x="533" y="480"/>
                </a:lnTo>
                <a:lnTo>
                  <a:pt x="535" y="480"/>
                </a:lnTo>
                <a:lnTo>
                  <a:pt x="537" y="482"/>
                </a:lnTo>
                <a:lnTo>
                  <a:pt x="537" y="482"/>
                </a:lnTo>
                <a:lnTo>
                  <a:pt x="537" y="477"/>
                </a:lnTo>
                <a:lnTo>
                  <a:pt x="537" y="477"/>
                </a:lnTo>
                <a:lnTo>
                  <a:pt x="529" y="464"/>
                </a:lnTo>
                <a:lnTo>
                  <a:pt x="529" y="464"/>
                </a:lnTo>
                <a:lnTo>
                  <a:pt x="528" y="466"/>
                </a:lnTo>
                <a:lnTo>
                  <a:pt x="526" y="466"/>
                </a:lnTo>
                <a:lnTo>
                  <a:pt x="524" y="464"/>
                </a:lnTo>
                <a:lnTo>
                  <a:pt x="524" y="464"/>
                </a:lnTo>
                <a:lnTo>
                  <a:pt x="524" y="466"/>
                </a:lnTo>
                <a:lnTo>
                  <a:pt x="522" y="467"/>
                </a:lnTo>
                <a:lnTo>
                  <a:pt x="518" y="467"/>
                </a:lnTo>
                <a:lnTo>
                  <a:pt x="518" y="467"/>
                </a:lnTo>
                <a:lnTo>
                  <a:pt x="518" y="469"/>
                </a:lnTo>
                <a:lnTo>
                  <a:pt x="515" y="471"/>
                </a:lnTo>
                <a:lnTo>
                  <a:pt x="511" y="473"/>
                </a:lnTo>
                <a:lnTo>
                  <a:pt x="507" y="475"/>
                </a:lnTo>
                <a:lnTo>
                  <a:pt x="507" y="475"/>
                </a:lnTo>
                <a:lnTo>
                  <a:pt x="506" y="473"/>
                </a:lnTo>
                <a:lnTo>
                  <a:pt x="506" y="473"/>
                </a:lnTo>
                <a:lnTo>
                  <a:pt x="504" y="473"/>
                </a:lnTo>
                <a:lnTo>
                  <a:pt x="504" y="473"/>
                </a:lnTo>
                <a:lnTo>
                  <a:pt x="504" y="473"/>
                </a:lnTo>
                <a:lnTo>
                  <a:pt x="506" y="467"/>
                </a:lnTo>
                <a:lnTo>
                  <a:pt x="506" y="467"/>
                </a:lnTo>
                <a:lnTo>
                  <a:pt x="507" y="471"/>
                </a:lnTo>
                <a:lnTo>
                  <a:pt x="509" y="471"/>
                </a:lnTo>
                <a:lnTo>
                  <a:pt x="509" y="471"/>
                </a:lnTo>
                <a:lnTo>
                  <a:pt x="509" y="469"/>
                </a:lnTo>
                <a:lnTo>
                  <a:pt x="511" y="469"/>
                </a:lnTo>
                <a:lnTo>
                  <a:pt x="513" y="469"/>
                </a:lnTo>
                <a:lnTo>
                  <a:pt x="513" y="469"/>
                </a:lnTo>
                <a:lnTo>
                  <a:pt x="511" y="467"/>
                </a:lnTo>
                <a:lnTo>
                  <a:pt x="511" y="467"/>
                </a:lnTo>
                <a:lnTo>
                  <a:pt x="509" y="467"/>
                </a:lnTo>
                <a:lnTo>
                  <a:pt x="509" y="467"/>
                </a:lnTo>
                <a:lnTo>
                  <a:pt x="511" y="462"/>
                </a:lnTo>
                <a:lnTo>
                  <a:pt x="511" y="462"/>
                </a:lnTo>
                <a:lnTo>
                  <a:pt x="515" y="462"/>
                </a:lnTo>
                <a:lnTo>
                  <a:pt x="517" y="462"/>
                </a:lnTo>
                <a:lnTo>
                  <a:pt x="518" y="458"/>
                </a:lnTo>
                <a:lnTo>
                  <a:pt x="518" y="458"/>
                </a:lnTo>
                <a:lnTo>
                  <a:pt x="520" y="460"/>
                </a:lnTo>
                <a:lnTo>
                  <a:pt x="522" y="462"/>
                </a:lnTo>
                <a:lnTo>
                  <a:pt x="522" y="462"/>
                </a:lnTo>
                <a:lnTo>
                  <a:pt x="524" y="458"/>
                </a:lnTo>
                <a:lnTo>
                  <a:pt x="526" y="456"/>
                </a:lnTo>
                <a:lnTo>
                  <a:pt x="529" y="456"/>
                </a:lnTo>
                <a:lnTo>
                  <a:pt x="533" y="456"/>
                </a:lnTo>
                <a:lnTo>
                  <a:pt x="533" y="456"/>
                </a:lnTo>
                <a:lnTo>
                  <a:pt x="533" y="453"/>
                </a:lnTo>
                <a:lnTo>
                  <a:pt x="535" y="453"/>
                </a:lnTo>
                <a:lnTo>
                  <a:pt x="539" y="453"/>
                </a:lnTo>
                <a:lnTo>
                  <a:pt x="539" y="453"/>
                </a:lnTo>
                <a:lnTo>
                  <a:pt x="539" y="453"/>
                </a:lnTo>
                <a:lnTo>
                  <a:pt x="537" y="451"/>
                </a:lnTo>
                <a:lnTo>
                  <a:pt x="537" y="451"/>
                </a:lnTo>
                <a:lnTo>
                  <a:pt x="539" y="449"/>
                </a:lnTo>
                <a:lnTo>
                  <a:pt x="539" y="449"/>
                </a:lnTo>
                <a:lnTo>
                  <a:pt x="539" y="449"/>
                </a:lnTo>
                <a:lnTo>
                  <a:pt x="542" y="451"/>
                </a:lnTo>
                <a:lnTo>
                  <a:pt x="544" y="451"/>
                </a:lnTo>
                <a:lnTo>
                  <a:pt x="544" y="451"/>
                </a:lnTo>
                <a:lnTo>
                  <a:pt x="542" y="449"/>
                </a:lnTo>
                <a:lnTo>
                  <a:pt x="542" y="447"/>
                </a:lnTo>
                <a:lnTo>
                  <a:pt x="542" y="447"/>
                </a:lnTo>
                <a:lnTo>
                  <a:pt x="548" y="447"/>
                </a:lnTo>
                <a:lnTo>
                  <a:pt x="550" y="444"/>
                </a:lnTo>
                <a:lnTo>
                  <a:pt x="550" y="444"/>
                </a:lnTo>
                <a:lnTo>
                  <a:pt x="552" y="447"/>
                </a:lnTo>
                <a:lnTo>
                  <a:pt x="553" y="447"/>
                </a:lnTo>
                <a:lnTo>
                  <a:pt x="555" y="447"/>
                </a:lnTo>
                <a:lnTo>
                  <a:pt x="555" y="447"/>
                </a:lnTo>
                <a:lnTo>
                  <a:pt x="553" y="444"/>
                </a:lnTo>
                <a:lnTo>
                  <a:pt x="553" y="444"/>
                </a:lnTo>
                <a:lnTo>
                  <a:pt x="553" y="444"/>
                </a:lnTo>
                <a:lnTo>
                  <a:pt x="553" y="444"/>
                </a:lnTo>
                <a:lnTo>
                  <a:pt x="552" y="445"/>
                </a:lnTo>
                <a:lnTo>
                  <a:pt x="552" y="444"/>
                </a:lnTo>
                <a:lnTo>
                  <a:pt x="552" y="444"/>
                </a:lnTo>
                <a:lnTo>
                  <a:pt x="553" y="444"/>
                </a:lnTo>
                <a:lnTo>
                  <a:pt x="555" y="444"/>
                </a:lnTo>
                <a:lnTo>
                  <a:pt x="557" y="444"/>
                </a:lnTo>
                <a:lnTo>
                  <a:pt x="557" y="440"/>
                </a:lnTo>
                <a:lnTo>
                  <a:pt x="557" y="440"/>
                </a:lnTo>
                <a:lnTo>
                  <a:pt x="559" y="440"/>
                </a:lnTo>
                <a:lnTo>
                  <a:pt x="561" y="442"/>
                </a:lnTo>
                <a:lnTo>
                  <a:pt x="561" y="442"/>
                </a:lnTo>
                <a:lnTo>
                  <a:pt x="559" y="442"/>
                </a:lnTo>
                <a:lnTo>
                  <a:pt x="559" y="440"/>
                </a:lnTo>
                <a:lnTo>
                  <a:pt x="557" y="440"/>
                </a:lnTo>
                <a:lnTo>
                  <a:pt x="557" y="440"/>
                </a:lnTo>
                <a:lnTo>
                  <a:pt x="559" y="444"/>
                </a:lnTo>
                <a:lnTo>
                  <a:pt x="559" y="444"/>
                </a:lnTo>
                <a:lnTo>
                  <a:pt x="557" y="445"/>
                </a:lnTo>
                <a:lnTo>
                  <a:pt x="557" y="445"/>
                </a:lnTo>
                <a:lnTo>
                  <a:pt x="559" y="447"/>
                </a:lnTo>
                <a:lnTo>
                  <a:pt x="561" y="449"/>
                </a:lnTo>
                <a:lnTo>
                  <a:pt x="563" y="449"/>
                </a:lnTo>
                <a:lnTo>
                  <a:pt x="564" y="447"/>
                </a:lnTo>
                <a:lnTo>
                  <a:pt x="564" y="447"/>
                </a:lnTo>
                <a:lnTo>
                  <a:pt x="572" y="449"/>
                </a:lnTo>
                <a:lnTo>
                  <a:pt x="579" y="451"/>
                </a:lnTo>
                <a:lnTo>
                  <a:pt x="579" y="451"/>
                </a:lnTo>
                <a:lnTo>
                  <a:pt x="579" y="453"/>
                </a:lnTo>
                <a:lnTo>
                  <a:pt x="579" y="453"/>
                </a:lnTo>
                <a:lnTo>
                  <a:pt x="579" y="453"/>
                </a:lnTo>
                <a:lnTo>
                  <a:pt x="581" y="451"/>
                </a:lnTo>
                <a:lnTo>
                  <a:pt x="581" y="451"/>
                </a:lnTo>
                <a:lnTo>
                  <a:pt x="583" y="453"/>
                </a:lnTo>
                <a:lnTo>
                  <a:pt x="583" y="453"/>
                </a:lnTo>
                <a:lnTo>
                  <a:pt x="579" y="455"/>
                </a:lnTo>
                <a:lnTo>
                  <a:pt x="577" y="456"/>
                </a:lnTo>
                <a:lnTo>
                  <a:pt x="577" y="456"/>
                </a:lnTo>
                <a:lnTo>
                  <a:pt x="579" y="458"/>
                </a:lnTo>
                <a:lnTo>
                  <a:pt x="579" y="458"/>
                </a:lnTo>
                <a:lnTo>
                  <a:pt x="579" y="458"/>
                </a:lnTo>
                <a:lnTo>
                  <a:pt x="579" y="458"/>
                </a:lnTo>
                <a:lnTo>
                  <a:pt x="579" y="460"/>
                </a:lnTo>
                <a:lnTo>
                  <a:pt x="577" y="460"/>
                </a:lnTo>
                <a:lnTo>
                  <a:pt x="577" y="460"/>
                </a:lnTo>
                <a:lnTo>
                  <a:pt x="577" y="464"/>
                </a:lnTo>
                <a:lnTo>
                  <a:pt x="577" y="466"/>
                </a:lnTo>
                <a:lnTo>
                  <a:pt x="577" y="466"/>
                </a:lnTo>
                <a:lnTo>
                  <a:pt x="579" y="467"/>
                </a:lnTo>
                <a:lnTo>
                  <a:pt x="581" y="469"/>
                </a:lnTo>
                <a:lnTo>
                  <a:pt x="581" y="469"/>
                </a:lnTo>
                <a:lnTo>
                  <a:pt x="577" y="471"/>
                </a:lnTo>
                <a:lnTo>
                  <a:pt x="574" y="469"/>
                </a:lnTo>
                <a:lnTo>
                  <a:pt x="574" y="469"/>
                </a:lnTo>
                <a:lnTo>
                  <a:pt x="575" y="469"/>
                </a:lnTo>
                <a:lnTo>
                  <a:pt x="575" y="467"/>
                </a:lnTo>
                <a:lnTo>
                  <a:pt x="575" y="467"/>
                </a:lnTo>
                <a:lnTo>
                  <a:pt x="575" y="467"/>
                </a:lnTo>
                <a:lnTo>
                  <a:pt x="575" y="467"/>
                </a:lnTo>
                <a:lnTo>
                  <a:pt x="575" y="466"/>
                </a:lnTo>
                <a:lnTo>
                  <a:pt x="574" y="466"/>
                </a:lnTo>
                <a:lnTo>
                  <a:pt x="574" y="466"/>
                </a:lnTo>
                <a:lnTo>
                  <a:pt x="574" y="469"/>
                </a:lnTo>
                <a:lnTo>
                  <a:pt x="572" y="473"/>
                </a:lnTo>
                <a:lnTo>
                  <a:pt x="572" y="473"/>
                </a:lnTo>
                <a:lnTo>
                  <a:pt x="572" y="471"/>
                </a:lnTo>
                <a:lnTo>
                  <a:pt x="572" y="471"/>
                </a:lnTo>
                <a:lnTo>
                  <a:pt x="570" y="473"/>
                </a:lnTo>
                <a:lnTo>
                  <a:pt x="568" y="471"/>
                </a:lnTo>
                <a:lnTo>
                  <a:pt x="568" y="471"/>
                </a:lnTo>
                <a:lnTo>
                  <a:pt x="568" y="475"/>
                </a:lnTo>
                <a:lnTo>
                  <a:pt x="568" y="475"/>
                </a:lnTo>
                <a:lnTo>
                  <a:pt x="564" y="473"/>
                </a:lnTo>
                <a:lnTo>
                  <a:pt x="561" y="473"/>
                </a:lnTo>
                <a:lnTo>
                  <a:pt x="553" y="475"/>
                </a:lnTo>
                <a:lnTo>
                  <a:pt x="553" y="475"/>
                </a:lnTo>
                <a:lnTo>
                  <a:pt x="555" y="475"/>
                </a:lnTo>
                <a:lnTo>
                  <a:pt x="557" y="477"/>
                </a:lnTo>
                <a:lnTo>
                  <a:pt x="557" y="477"/>
                </a:lnTo>
                <a:lnTo>
                  <a:pt x="557" y="479"/>
                </a:lnTo>
                <a:lnTo>
                  <a:pt x="557" y="479"/>
                </a:lnTo>
                <a:lnTo>
                  <a:pt x="555" y="477"/>
                </a:lnTo>
                <a:lnTo>
                  <a:pt x="553" y="479"/>
                </a:lnTo>
                <a:lnTo>
                  <a:pt x="552" y="479"/>
                </a:lnTo>
                <a:lnTo>
                  <a:pt x="550" y="477"/>
                </a:lnTo>
                <a:lnTo>
                  <a:pt x="550" y="477"/>
                </a:lnTo>
                <a:lnTo>
                  <a:pt x="548" y="479"/>
                </a:lnTo>
                <a:lnTo>
                  <a:pt x="548" y="479"/>
                </a:lnTo>
                <a:lnTo>
                  <a:pt x="548" y="479"/>
                </a:lnTo>
                <a:lnTo>
                  <a:pt x="548" y="480"/>
                </a:lnTo>
                <a:lnTo>
                  <a:pt x="548" y="482"/>
                </a:lnTo>
                <a:lnTo>
                  <a:pt x="546" y="482"/>
                </a:lnTo>
                <a:lnTo>
                  <a:pt x="546" y="482"/>
                </a:lnTo>
                <a:lnTo>
                  <a:pt x="546" y="479"/>
                </a:lnTo>
                <a:lnTo>
                  <a:pt x="546" y="479"/>
                </a:lnTo>
                <a:lnTo>
                  <a:pt x="540" y="482"/>
                </a:lnTo>
                <a:lnTo>
                  <a:pt x="539" y="484"/>
                </a:lnTo>
                <a:lnTo>
                  <a:pt x="535" y="484"/>
                </a:lnTo>
                <a:lnTo>
                  <a:pt x="535" y="484"/>
                </a:lnTo>
                <a:lnTo>
                  <a:pt x="535" y="488"/>
                </a:lnTo>
                <a:lnTo>
                  <a:pt x="535" y="490"/>
                </a:lnTo>
                <a:lnTo>
                  <a:pt x="529" y="493"/>
                </a:lnTo>
                <a:lnTo>
                  <a:pt x="529" y="493"/>
                </a:lnTo>
                <a:lnTo>
                  <a:pt x="524" y="493"/>
                </a:lnTo>
                <a:lnTo>
                  <a:pt x="522" y="495"/>
                </a:lnTo>
                <a:lnTo>
                  <a:pt x="522" y="499"/>
                </a:lnTo>
                <a:lnTo>
                  <a:pt x="522" y="499"/>
                </a:lnTo>
                <a:lnTo>
                  <a:pt x="520" y="499"/>
                </a:lnTo>
                <a:lnTo>
                  <a:pt x="520" y="499"/>
                </a:lnTo>
                <a:lnTo>
                  <a:pt x="522" y="497"/>
                </a:lnTo>
                <a:lnTo>
                  <a:pt x="520" y="495"/>
                </a:lnTo>
                <a:lnTo>
                  <a:pt x="520" y="495"/>
                </a:lnTo>
                <a:lnTo>
                  <a:pt x="518" y="497"/>
                </a:lnTo>
                <a:lnTo>
                  <a:pt x="515" y="497"/>
                </a:lnTo>
                <a:lnTo>
                  <a:pt x="515" y="497"/>
                </a:lnTo>
                <a:lnTo>
                  <a:pt x="518" y="499"/>
                </a:lnTo>
                <a:lnTo>
                  <a:pt x="520" y="499"/>
                </a:lnTo>
                <a:lnTo>
                  <a:pt x="524" y="501"/>
                </a:lnTo>
                <a:lnTo>
                  <a:pt x="524" y="501"/>
                </a:lnTo>
                <a:lnTo>
                  <a:pt x="524" y="502"/>
                </a:lnTo>
                <a:lnTo>
                  <a:pt x="522" y="504"/>
                </a:lnTo>
                <a:lnTo>
                  <a:pt x="522" y="504"/>
                </a:lnTo>
                <a:lnTo>
                  <a:pt x="524" y="504"/>
                </a:lnTo>
                <a:lnTo>
                  <a:pt x="524" y="504"/>
                </a:lnTo>
                <a:lnTo>
                  <a:pt x="528" y="502"/>
                </a:lnTo>
                <a:lnTo>
                  <a:pt x="528" y="502"/>
                </a:lnTo>
                <a:lnTo>
                  <a:pt x="526" y="499"/>
                </a:lnTo>
                <a:lnTo>
                  <a:pt x="526" y="499"/>
                </a:lnTo>
                <a:lnTo>
                  <a:pt x="529" y="501"/>
                </a:lnTo>
                <a:lnTo>
                  <a:pt x="529" y="501"/>
                </a:lnTo>
                <a:lnTo>
                  <a:pt x="533" y="497"/>
                </a:lnTo>
                <a:lnTo>
                  <a:pt x="533" y="495"/>
                </a:lnTo>
                <a:lnTo>
                  <a:pt x="537" y="497"/>
                </a:lnTo>
                <a:lnTo>
                  <a:pt x="537" y="497"/>
                </a:lnTo>
                <a:lnTo>
                  <a:pt x="535" y="499"/>
                </a:lnTo>
                <a:lnTo>
                  <a:pt x="537" y="501"/>
                </a:lnTo>
                <a:lnTo>
                  <a:pt x="537" y="501"/>
                </a:lnTo>
                <a:lnTo>
                  <a:pt x="540" y="497"/>
                </a:lnTo>
                <a:lnTo>
                  <a:pt x="544" y="495"/>
                </a:lnTo>
                <a:lnTo>
                  <a:pt x="552" y="490"/>
                </a:lnTo>
                <a:lnTo>
                  <a:pt x="552" y="490"/>
                </a:lnTo>
                <a:lnTo>
                  <a:pt x="552" y="491"/>
                </a:lnTo>
                <a:lnTo>
                  <a:pt x="552" y="491"/>
                </a:lnTo>
                <a:lnTo>
                  <a:pt x="553" y="490"/>
                </a:lnTo>
                <a:lnTo>
                  <a:pt x="555" y="488"/>
                </a:lnTo>
                <a:lnTo>
                  <a:pt x="557" y="488"/>
                </a:lnTo>
                <a:lnTo>
                  <a:pt x="559" y="484"/>
                </a:lnTo>
                <a:lnTo>
                  <a:pt x="559" y="484"/>
                </a:lnTo>
                <a:lnTo>
                  <a:pt x="559" y="488"/>
                </a:lnTo>
                <a:lnTo>
                  <a:pt x="559" y="488"/>
                </a:lnTo>
                <a:lnTo>
                  <a:pt x="561" y="482"/>
                </a:lnTo>
                <a:lnTo>
                  <a:pt x="561" y="482"/>
                </a:lnTo>
                <a:lnTo>
                  <a:pt x="563" y="484"/>
                </a:lnTo>
                <a:lnTo>
                  <a:pt x="564" y="486"/>
                </a:lnTo>
                <a:lnTo>
                  <a:pt x="564" y="486"/>
                </a:lnTo>
                <a:lnTo>
                  <a:pt x="564" y="484"/>
                </a:lnTo>
                <a:lnTo>
                  <a:pt x="564" y="482"/>
                </a:lnTo>
                <a:lnTo>
                  <a:pt x="564" y="482"/>
                </a:lnTo>
                <a:lnTo>
                  <a:pt x="566" y="484"/>
                </a:lnTo>
                <a:lnTo>
                  <a:pt x="566" y="486"/>
                </a:lnTo>
                <a:lnTo>
                  <a:pt x="566" y="486"/>
                </a:lnTo>
                <a:lnTo>
                  <a:pt x="568" y="482"/>
                </a:lnTo>
                <a:lnTo>
                  <a:pt x="570" y="480"/>
                </a:lnTo>
                <a:lnTo>
                  <a:pt x="570" y="480"/>
                </a:lnTo>
                <a:lnTo>
                  <a:pt x="570" y="482"/>
                </a:lnTo>
                <a:lnTo>
                  <a:pt x="572" y="484"/>
                </a:lnTo>
                <a:lnTo>
                  <a:pt x="572" y="484"/>
                </a:lnTo>
                <a:lnTo>
                  <a:pt x="574" y="482"/>
                </a:lnTo>
                <a:lnTo>
                  <a:pt x="577" y="480"/>
                </a:lnTo>
                <a:lnTo>
                  <a:pt x="583" y="482"/>
                </a:lnTo>
                <a:lnTo>
                  <a:pt x="583" y="482"/>
                </a:lnTo>
                <a:lnTo>
                  <a:pt x="583" y="480"/>
                </a:lnTo>
                <a:lnTo>
                  <a:pt x="583" y="480"/>
                </a:lnTo>
                <a:lnTo>
                  <a:pt x="585" y="480"/>
                </a:lnTo>
                <a:lnTo>
                  <a:pt x="585" y="480"/>
                </a:lnTo>
                <a:lnTo>
                  <a:pt x="583" y="479"/>
                </a:lnTo>
                <a:lnTo>
                  <a:pt x="583" y="477"/>
                </a:lnTo>
                <a:lnTo>
                  <a:pt x="583" y="477"/>
                </a:lnTo>
                <a:lnTo>
                  <a:pt x="585" y="479"/>
                </a:lnTo>
                <a:lnTo>
                  <a:pt x="585" y="479"/>
                </a:lnTo>
                <a:lnTo>
                  <a:pt x="586" y="479"/>
                </a:lnTo>
                <a:lnTo>
                  <a:pt x="586" y="479"/>
                </a:lnTo>
                <a:lnTo>
                  <a:pt x="586" y="479"/>
                </a:lnTo>
                <a:lnTo>
                  <a:pt x="586" y="480"/>
                </a:lnTo>
                <a:lnTo>
                  <a:pt x="586" y="482"/>
                </a:lnTo>
                <a:lnTo>
                  <a:pt x="586" y="482"/>
                </a:lnTo>
                <a:lnTo>
                  <a:pt x="592" y="484"/>
                </a:lnTo>
                <a:lnTo>
                  <a:pt x="592" y="484"/>
                </a:lnTo>
                <a:lnTo>
                  <a:pt x="590" y="486"/>
                </a:lnTo>
                <a:lnTo>
                  <a:pt x="586" y="488"/>
                </a:lnTo>
                <a:lnTo>
                  <a:pt x="583" y="490"/>
                </a:lnTo>
                <a:lnTo>
                  <a:pt x="579" y="493"/>
                </a:lnTo>
                <a:lnTo>
                  <a:pt x="579" y="493"/>
                </a:lnTo>
                <a:lnTo>
                  <a:pt x="581" y="493"/>
                </a:lnTo>
                <a:lnTo>
                  <a:pt x="581" y="493"/>
                </a:lnTo>
                <a:lnTo>
                  <a:pt x="581" y="491"/>
                </a:lnTo>
                <a:lnTo>
                  <a:pt x="581" y="491"/>
                </a:lnTo>
                <a:lnTo>
                  <a:pt x="583" y="493"/>
                </a:lnTo>
                <a:lnTo>
                  <a:pt x="583" y="493"/>
                </a:lnTo>
                <a:lnTo>
                  <a:pt x="583" y="493"/>
                </a:lnTo>
                <a:lnTo>
                  <a:pt x="585" y="493"/>
                </a:lnTo>
                <a:lnTo>
                  <a:pt x="585" y="493"/>
                </a:lnTo>
                <a:lnTo>
                  <a:pt x="585" y="495"/>
                </a:lnTo>
                <a:lnTo>
                  <a:pt x="583" y="497"/>
                </a:lnTo>
                <a:lnTo>
                  <a:pt x="581" y="495"/>
                </a:lnTo>
                <a:lnTo>
                  <a:pt x="579" y="497"/>
                </a:lnTo>
                <a:lnTo>
                  <a:pt x="579" y="497"/>
                </a:lnTo>
                <a:lnTo>
                  <a:pt x="581" y="499"/>
                </a:lnTo>
                <a:lnTo>
                  <a:pt x="581" y="499"/>
                </a:lnTo>
                <a:lnTo>
                  <a:pt x="581" y="499"/>
                </a:lnTo>
                <a:lnTo>
                  <a:pt x="581" y="499"/>
                </a:lnTo>
                <a:lnTo>
                  <a:pt x="577" y="499"/>
                </a:lnTo>
                <a:lnTo>
                  <a:pt x="575" y="501"/>
                </a:lnTo>
                <a:lnTo>
                  <a:pt x="575" y="502"/>
                </a:lnTo>
                <a:lnTo>
                  <a:pt x="575" y="502"/>
                </a:lnTo>
                <a:lnTo>
                  <a:pt x="572" y="501"/>
                </a:lnTo>
                <a:lnTo>
                  <a:pt x="570" y="501"/>
                </a:lnTo>
                <a:lnTo>
                  <a:pt x="570" y="501"/>
                </a:lnTo>
                <a:lnTo>
                  <a:pt x="570" y="501"/>
                </a:lnTo>
                <a:lnTo>
                  <a:pt x="574" y="502"/>
                </a:lnTo>
                <a:lnTo>
                  <a:pt x="577" y="506"/>
                </a:lnTo>
                <a:lnTo>
                  <a:pt x="577" y="506"/>
                </a:lnTo>
                <a:lnTo>
                  <a:pt x="575" y="508"/>
                </a:lnTo>
                <a:lnTo>
                  <a:pt x="575" y="508"/>
                </a:lnTo>
                <a:lnTo>
                  <a:pt x="575" y="508"/>
                </a:lnTo>
                <a:lnTo>
                  <a:pt x="577" y="504"/>
                </a:lnTo>
                <a:lnTo>
                  <a:pt x="581" y="502"/>
                </a:lnTo>
                <a:lnTo>
                  <a:pt x="581" y="502"/>
                </a:lnTo>
                <a:lnTo>
                  <a:pt x="579" y="502"/>
                </a:lnTo>
                <a:lnTo>
                  <a:pt x="577" y="501"/>
                </a:lnTo>
                <a:lnTo>
                  <a:pt x="577" y="501"/>
                </a:lnTo>
                <a:lnTo>
                  <a:pt x="579" y="501"/>
                </a:lnTo>
                <a:lnTo>
                  <a:pt x="581" y="502"/>
                </a:lnTo>
                <a:lnTo>
                  <a:pt x="581" y="502"/>
                </a:lnTo>
                <a:lnTo>
                  <a:pt x="583" y="504"/>
                </a:lnTo>
                <a:lnTo>
                  <a:pt x="583" y="504"/>
                </a:lnTo>
                <a:lnTo>
                  <a:pt x="583" y="504"/>
                </a:lnTo>
                <a:lnTo>
                  <a:pt x="583" y="504"/>
                </a:lnTo>
                <a:lnTo>
                  <a:pt x="583" y="502"/>
                </a:lnTo>
                <a:lnTo>
                  <a:pt x="583" y="501"/>
                </a:lnTo>
                <a:lnTo>
                  <a:pt x="583" y="501"/>
                </a:lnTo>
                <a:lnTo>
                  <a:pt x="583" y="501"/>
                </a:lnTo>
                <a:lnTo>
                  <a:pt x="585" y="501"/>
                </a:lnTo>
                <a:lnTo>
                  <a:pt x="585" y="501"/>
                </a:lnTo>
                <a:lnTo>
                  <a:pt x="585" y="504"/>
                </a:lnTo>
                <a:lnTo>
                  <a:pt x="585" y="504"/>
                </a:lnTo>
                <a:lnTo>
                  <a:pt x="586" y="501"/>
                </a:lnTo>
                <a:lnTo>
                  <a:pt x="586" y="501"/>
                </a:lnTo>
                <a:lnTo>
                  <a:pt x="588" y="502"/>
                </a:lnTo>
                <a:lnTo>
                  <a:pt x="590" y="501"/>
                </a:lnTo>
                <a:lnTo>
                  <a:pt x="594" y="499"/>
                </a:lnTo>
                <a:lnTo>
                  <a:pt x="598" y="495"/>
                </a:lnTo>
                <a:lnTo>
                  <a:pt x="601" y="495"/>
                </a:lnTo>
                <a:lnTo>
                  <a:pt x="601" y="495"/>
                </a:lnTo>
                <a:lnTo>
                  <a:pt x="601" y="495"/>
                </a:lnTo>
                <a:lnTo>
                  <a:pt x="601" y="495"/>
                </a:lnTo>
                <a:lnTo>
                  <a:pt x="601" y="493"/>
                </a:lnTo>
                <a:lnTo>
                  <a:pt x="601" y="493"/>
                </a:lnTo>
                <a:lnTo>
                  <a:pt x="603" y="493"/>
                </a:lnTo>
                <a:lnTo>
                  <a:pt x="603" y="491"/>
                </a:lnTo>
                <a:lnTo>
                  <a:pt x="603" y="491"/>
                </a:lnTo>
                <a:lnTo>
                  <a:pt x="603" y="493"/>
                </a:lnTo>
                <a:lnTo>
                  <a:pt x="605" y="491"/>
                </a:lnTo>
                <a:lnTo>
                  <a:pt x="605" y="491"/>
                </a:lnTo>
                <a:lnTo>
                  <a:pt x="603" y="491"/>
                </a:lnTo>
                <a:lnTo>
                  <a:pt x="603" y="491"/>
                </a:lnTo>
                <a:lnTo>
                  <a:pt x="603" y="491"/>
                </a:lnTo>
                <a:lnTo>
                  <a:pt x="603" y="488"/>
                </a:lnTo>
                <a:lnTo>
                  <a:pt x="603" y="488"/>
                </a:lnTo>
                <a:lnTo>
                  <a:pt x="605" y="490"/>
                </a:lnTo>
                <a:lnTo>
                  <a:pt x="605" y="488"/>
                </a:lnTo>
                <a:lnTo>
                  <a:pt x="607" y="490"/>
                </a:lnTo>
                <a:lnTo>
                  <a:pt x="607" y="490"/>
                </a:lnTo>
                <a:lnTo>
                  <a:pt x="612" y="488"/>
                </a:lnTo>
                <a:lnTo>
                  <a:pt x="612" y="488"/>
                </a:lnTo>
                <a:lnTo>
                  <a:pt x="612" y="490"/>
                </a:lnTo>
                <a:lnTo>
                  <a:pt x="612" y="490"/>
                </a:lnTo>
                <a:lnTo>
                  <a:pt x="612" y="490"/>
                </a:lnTo>
                <a:lnTo>
                  <a:pt x="614" y="491"/>
                </a:lnTo>
                <a:lnTo>
                  <a:pt x="614" y="491"/>
                </a:lnTo>
                <a:lnTo>
                  <a:pt x="612" y="495"/>
                </a:lnTo>
                <a:lnTo>
                  <a:pt x="612" y="495"/>
                </a:lnTo>
                <a:lnTo>
                  <a:pt x="614" y="493"/>
                </a:lnTo>
                <a:lnTo>
                  <a:pt x="616" y="493"/>
                </a:lnTo>
                <a:lnTo>
                  <a:pt x="616" y="490"/>
                </a:lnTo>
                <a:lnTo>
                  <a:pt x="616" y="490"/>
                </a:lnTo>
                <a:lnTo>
                  <a:pt x="616" y="491"/>
                </a:lnTo>
                <a:lnTo>
                  <a:pt x="616" y="491"/>
                </a:lnTo>
                <a:lnTo>
                  <a:pt x="614" y="491"/>
                </a:lnTo>
                <a:lnTo>
                  <a:pt x="614" y="491"/>
                </a:lnTo>
                <a:lnTo>
                  <a:pt x="618" y="486"/>
                </a:lnTo>
                <a:lnTo>
                  <a:pt x="618" y="486"/>
                </a:lnTo>
                <a:lnTo>
                  <a:pt x="618" y="488"/>
                </a:lnTo>
                <a:lnTo>
                  <a:pt x="618" y="488"/>
                </a:lnTo>
                <a:lnTo>
                  <a:pt x="618" y="488"/>
                </a:lnTo>
                <a:lnTo>
                  <a:pt x="620" y="491"/>
                </a:lnTo>
                <a:lnTo>
                  <a:pt x="620" y="495"/>
                </a:lnTo>
                <a:lnTo>
                  <a:pt x="620" y="495"/>
                </a:lnTo>
                <a:lnTo>
                  <a:pt x="620" y="488"/>
                </a:lnTo>
                <a:lnTo>
                  <a:pt x="620" y="488"/>
                </a:lnTo>
                <a:lnTo>
                  <a:pt x="620" y="488"/>
                </a:lnTo>
                <a:lnTo>
                  <a:pt x="620" y="486"/>
                </a:lnTo>
                <a:lnTo>
                  <a:pt x="620" y="486"/>
                </a:lnTo>
                <a:lnTo>
                  <a:pt x="621" y="488"/>
                </a:lnTo>
                <a:lnTo>
                  <a:pt x="623" y="490"/>
                </a:lnTo>
                <a:lnTo>
                  <a:pt x="623" y="490"/>
                </a:lnTo>
                <a:lnTo>
                  <a:pt x="623" y="493"/>
                </a:lnTo>
                <a:lnTo>
                  <a:pt x="621" y="495"/>
                </a:lnTo>
                <a:lnTo>
                  <a:pt x="621" y="495"/>
                </a:lnTo>
                <a:lnTo>
                  <a:pt x="623" y="495"/>
                </a:lnTo>
                <a:lnTo>
                  <a:pt x="623" y="493"/>
                </a:lnTo>
                <a:lnTo>
                  <a:pt x="625" y="491"/>
                </a:lnTo>
                <a:lnTo>
                  <a:pt x="625" y="491"/>
                </a:lnTo>
                <a:lnTo>
                  <a:pt x="625" y="493"/>
                </a:lnTo>
                <a:lnTo>
                  <a:pt x="625" y="495"/>
                </a:lnTo>
                <a:lnTo>
                  <a:pt x="625" y="495"/>
                </a:lnTo>
                <a:lnTo>
                  <a:pt x="627" y="491"/>
                </a:lnTo>
                <a:lnTo>
                  <a:pt x="631" y="490"/>
                </a:lnTo>
                <a:lnTo>
                  <a:pt x="631" y="490"/>
                </a:lnTo>
                <a:lnTo>
                  <a:pt x="632" y="490"/>
                </a:lnTo>
                <a:lnTo>
                  <a:pt x="634" y="490"/>
                </a:lnTo>
                <a:lnTo>
                  <a:pt x="634" y="490"/>
                </a:lnTo>
                <a:lnTo>
                  <a:pt x="634" y="490"/>
                </a:lnTo>
                <a:lnTo>
                  <a:pt x="634" y="490"/>
                </a:lnTo>
                <a:lnTo>
                  <a:pt x="634" y="490"/>
                </a:lnTo>
                <a:lnTo>
                  <a:pt x="634" y="490"/>
                </a:lnTo>
                <a:lnTo>
                  <a:pt x="631" y="490"/>
                </a:lnTo>
                <a:lnTo>
                  <a:pt x="631" y="490"/>
                </a:lnTo>
                <a:lnTo>
                  <a:pt x="631" y="490"/>
                </a:lnTo>
                <a:lnTo>
                  <a:pt x="631" y="490"/>
                </a:lnTo>
                <a:lnTo>
                  <a:pt x="632" y="490"/>
                </a:lnTo>
                <a:lnTo>
                  <a:pt x="634" y="490"/>
                </a:lnTo>
                <a:lnTo>
                  <a:pt x="634" y="490"/>
                </a:lnTo>
                <a:lnTo>
                  <a:pt x="632" y="490"/>
                </a:lnTo>
                <a:lnTo>
                  <a:pt x="632" y="490"/>
                </a:lnTo>
                <a:lnTo>
                  <a:pt x="631" y="490"/>
                </a:lnTo>
                <a:lnTo>
                  <a:pt x="631" y="490"/>
                </a:lnTo>
                <a:lnTo>
                  <a:pt x="631" y="490"/>
                </a:lnTo>
                <a:lnTo>
                  <a:pt x="631" y="490"/>
                </a:lnTo>
                <a:lnTo>
                  <a:pt x="631" y="490"/>
                </a:lnTo>
                <a:lnTo>
                  <a:pt x="634" y="490"/>
                </a:lnTo>
                <a:lnTo>
                  <a:pt x="634" y="490"/>
                </a:lnTo>
                <a:lnTo>
                  <a:pt x="634" y="490"/>
                </a:lnTo>
                <a:lnTo>
                  <a:pt x="634" y="490"/>
                </a:lnTo>
                <a:lnTo>
                  <a:pt x="634" y="490"/>
                </a:lnTo>
                <a:lnTo>
                  <a:pt x="634" y="490"/>
                </a:lnTo>
                <a:lnTo>
                  <a:pt x="634" y="488"/>
                </a:lnTo>
                <a:lnTo>
                  <a:pt x="634" y="488"/>
                </a:lnTo>
                <a:lnTo>
                  <a:pt x="634" y="488"/>
                </a:lnTo>
                <a:lnTo>
                  <a:pt x="634" y="488"/>
                </a:lnTo>
                <a:lnTo>
                  <a:pt x="634" y="488"/>
                </a:lnTo>
                <a:lnTo>
                  <a:pt x="634" y="488"/>
                </a:lnTo>
                <a:lnTo>
                  <a:pt x="634" y="488"/>
                </a:lnTo>
                <a:lnTo>
                  <a:pt x="634" y="488"/>
                </a:lnTo>
                <a:lnTo>
                  <a:pt x="634" y="488"/>
                </a:lnTo>
                <a:lnTo>
                  <a:pt x="634" y="488"/>
                </a:lnTo>
                <a:lnTo>
                  <a:pt x="631" y="488"/>
                </a:lnTo>
                <a:lnTo>
                  <a:pt x="631" y="488"/>
                </a:lnTo>
                <a:lnTo>
                  <a:pt x="631" y="488"/>
                </a:lnTo>
                <a:lnTo>
                  <a:pt x="631" y="488"/>
                </a:lnTo>
                <a:lnTo>
                  <a:pt x="632" y="488"/>
                </a:lnTo>
                <a:lnTo>
                  <a:pt x="632" y="488"/>
                </a:lnTo>
                <a:lnTo>
                  <a:pt x="634" y="490"/>
                </a:lnTo>
                <a:lnTo>
                  <a:pt x="636" y="490"/>
                </a:lnTo>
                <a:lnTo>
                  <a:pt x="636" y="491"/>
                </a:lnTo>
                <a:lnTo>
                  <a:pt x="636" y="491"/>
                </a:lnTo>
                <a:lnTo>
                  <a:pt x="640" y="491"/>
                </a:lnTo>
                <a:lnTo>
                  <a:pt x="642" y="491"/>
                </a:lnTo>
                <a:lnTo>
                  <a:pt x="642" y="491"/>
                </a:lnTo>
                <a:lnTo>
                  <a:pt x="642" y="491"/>
                </a:lnTo>
                <a:lnTo>
                  <a:pt x="642" y="491"/>
                </a:lnTo>
                <a:lnTo>
                  <a:pt x="642" y="491"/>
                </a:lnTo>
                <a:lnTo>
                  <a:pt x="642" y="491"/>
                </a:lnTo>
                <a:lnTo>
                  <a:pt x="644" y="490"/>
                </a:lnTo>
                <a:lnTo>
                  <a:pt x="644" y="490"/>
                </a:lnTo>
                <a:lnTo>
                  <a:pt x="644" y="493"/>
                </a:lnTo>
                <a:lnTo>
                  <a:pt x="644" y="495"/>
                </a:lnTo>
                <a:lnTo>
                  <a:pt x="645" y="493"/>
                </a:lnTo>
                <a:lnTo>
                  <a:pt x="645" y="493"/>
                </a:lnTo>
                <a:lnTo>
                  <a:pt x="644" y="491"/>
                </a:lnTo>
                <a:lnTo>
                  <a:pt x="644" y="491"/>
                </a:lnTo>
                <a:lnTo>
                  <a:pt x="649" y="491"/>
                </a:lnTo>
                <a:lnTo>
                  <a:pt x="649" y="491"/>
                </a:lnTo>
                <a:lnTo>
                  <a:pt x="649" y="495"/>
                </a:lnTo>
                <a:lnTo>
                  <a:pt x="651" y="497"/>
                </a:lnTo>
                <a:lnTo>
                  <a:pt x="653" y="501"/>
                </a:lnTo>
                <a:lnTo>
                  <a:pt x="653" y="501"/>
                </a:lnTo>
                <a:lnTo>
                  <a:pt x="653" y="499"/>
                </a:lnTo>
                <a:lnTo>
                  <a:pt x="653" y="499"/>
                </a:lnTo>
                <a:lnTo>
                  <a:pt x="656" y="502"/>
                </a:lnTo>
                <a:lnTo>
                  <a:pt x="662" y="506"/>
                </a:lnTo>
                <a:lnTo>
                  <a:pt x="662" y="506"/>
                </a:lnTo>
                <a:lnTo>
                  <a:pt x="662" y="506"/>
                </a:lnTo>
                <a:lnTo>
                  <a:pt x="662" y="506"/>
                </a:lnTo>
                <a:lnTo>
                  <a:pt x="662" y="508"/>
                </a:lnTo>
                <a:lnTo>
                  <a:pt x="662" y="510"/>
                </a:lnTo>
                <a:lnTo>
                  <a:pt x="662" y="510"/>
                </a:lnTo>
                <a:lnTo>
                  <a:pt x="666" y="508"/>
                </a:lnTo>
                <a:lnTo>
                  <a:pt x="667" y="508"/>
                </a:lnTo>
                <a:lnTo>
                  <a:pt x="667" y="508"/>
                </a:lnTo>
                <a:lnTo>
                  <a:pt x="667" y="504"/>
                </a:lnTo>
                <a:lnTo>
                  <a:pt x="667" y="504"/>
                </a:lnTo>
                <a:lnTo>
                  <a:pt x="667" y="506"/>
                </a:lnTo>
                <a:lnTo>
                  <a:pt x="669" y="506"/>
                </a:lnTo>
                <a:lnTo>
                  <a:pt x="669" y="506"/>
                </a:lnTo>
                <a:lnTo>
                  <a:pt x="667" y="510"/>
                </a:lnTo>
                <a:lnTo>
                  <a:pt x="667" y="512"/>
                </a:lnTo>
                <a:lnTo>
                  <a:pt x="667" y="512"/>
                </a:lnTo>
                <a:lnTo>
                  <a:pt x="669" y="508"/>
                </a:lnTo>
                <a:lnTo>
                  <a:pt x="669" y="508"/>
                </a:lnTo>
                <a:lnTo>
                  <a:pt x="671" y="512"/>
                </a:lnTo>
                <a:lnTo>
                  <a:pt x="671" y="512"/>
                </a:lnTo>
                <a:lnTo>
                  <a:pt x="669" y="513"/>
                </a:lnTo>
                <a:lnTo>
                  <a:pt x="669" y="513"/>
                </a:lnTo>
                <a:lnTo>
                  <a:pt x="669" y="513"/>
                </a:lnTo>
                <a:lnTo>
                  <a:pt x="669" y="515"/>
                </a:lnTo>
                <a:lnTo>
                  <a:pt x="669" y="515"/>
                </a:lnTo>
                <a:lnTo>
                  <a:pt x="669" y="519"/>
                </a:lnTo>
                <a:lnTo>
                  <a:pt x="669" y="519"/>
                </a:lnTo>
                <a:lnTo>
                  <a:pt x="671" y="515"/>
                </a:lnTo>
                <a:lnTo>
                  <a:pt x="673" y="510"/>
                </a:lnTo>
                <a:lnTo>
                  <a:pt x="673" y="510"/>
                </a:lnTo>
                <a:lnTo>
                  <a:pt x="673" y="508"/>
                </a:lnTo>
                <a:lnTo>
                  <a:pt x="673" y="504"/>
                </a:lnTo>
                <a:lnTo>
                  <a:pt x="673" y="504"/>
                </a:lnTo>
                <a:lnTo>
                  <a:pt x="677" y="506"/>
                </a:lnTo>
                <a:lnTo>
                  <a:pt x="680" y="508"/>
                </a:lnTo>
                <a:lnTo>
                  <a:pt x="682" y="512"/>
                </a:lnTo>
                <a:lnTo>
                  <a:pt x="684" y="517"/>
                </a:lnTo>
                <a:lnTo>
                  <a:pt x="684" y="517"/>
                </a:lnTo>
                <a:lnTo>
                  <a:pt x="682" y="521"/>
                </a:lnTo>
                <a:lnTo>
                  <a:pt x="682" y="524"/>
                </a:lnTo>
                <a:lnTo>
                  <a:pt x="682" y="524"/>
                </a:lnTo>
                <a:lnTo>
                  <a:pt x="684" y="521"/>
                </a:lnTo>
                <a:lnTo>
                  <a:pt x="686" y="519"/>
                </a:lnTo>
                <a:lnTo>
                  <a:pt x="688" y="521"/>
                </a:lnTo>
                <a:lnTo>
                  <a:pt x="688" y="521"/>
                </a:lnTo>
                <a:lnTo>
                  <a:pt x="688" y="521"/>
                </a:lnTo>
                <a:lnTo>
                  <a:pt x="689" y="526"/>
                </a:lnTo>
                <a:lnTo>
                  <a:pt x="691" y="526"/>
                </a:lnTo>
                <a:lnTo>
                  <a:pt x="693" y="526"/>
                </a:lnTo>
                <a:lnTo>
                  <a:pt x="693" y="526"/>
                </a:lnTo>
                <a:lnTo>
                  <a:pt x="699" y="517"/>
                </a:lnTo>
                <a:lnTo>
                  <a:pt x="699" y="517"/>
                </a:lnTo>
                <a:lnTo>
                  <a:pt x="701" y="517"/>
                </a:lnTo>
                <a:lnTo>
                  <a:pt x="702" y="515"/>
                </a:lnTo>
                <a:lnTo>
                  <a:pt x="706" y="512"/>
                </a:lnTo>
                <a:lnTo>
                  <a:pt x="706" y="512"/>
                </a:lnTo>
                <a:lnTo>
                  <a:pt x="708" y="512"/>
                </a:lnTo>
                <a:lnTo>
                  <a:pt x="712" y="513"/>
                </a:lnTo>
                <a:lnTo>
                  <a:pt x="712" y="513"/>
                </a:lnTo>
                <a:lnTo>
                  <a:pt x="712" y="515"/>
                </a:lnTo>
                <a:lnTo>
                  <a:pt x="712" y="515"/>
                </a:lnTo>
                <a:lnTo>
                  <a:pt x="712" y="513"/>
                </a:lnTo>
                <a:lnTo>
                  <a:pt x="713" y="512"/>
                </a:lnTo>
                <a:lnTo>
                  <a:pt x="713" y="512"/>
                </a:lnTo>
                <a:lnTo>
                  <a:pt x="715" y="510"/>
                </a:lnTo>
                <a:lnTo>
                  <a:pt x="717" y="508"/>
                </a:lnTo>
                <a:lnTo>
                  <a:pt x="721" y="508"/>
                </a:lnTo>
                <a:lnTo>
                  <a:pt x="723" y="508"/>
                </a:lnTo>
                <a:lnTo>
                  <a:pt x="723" y="508"/>
                </a:lnTo>
                <a:lnTo>
                  <a:pt x="724" y="502"/>
                </a:lnTo>
                <a:lnTo>
                  <a:pt x="728" y="501"/>
                </a:lnTo>
                <a:lnTo>
                  <a:pt x="728" y="501"/>
                </a:lnTo>
                <a:lnTo>
                  <a:pt x="728" y="501"/>
                </a:lnTo>
                <a:lnTo>
                  <a:pt x="728" y="501"/>
                </a:lnTo>
                <a:lnTo>
                  <a:pt x="728" y="501"/>
                </a:lnTo>
                <a:lnTo>
                  <a:pt x="728" y="501"/>
                </a:lnTo>
                <a:lnTo>
                  <a:pt x="730" y="501"/>
                </a:lnTo>
                <a:lnTo>
                  <a:pt x="730" y="501"/>
                </a:lnTo>
                <a:lnTo>
                  <a:pt x="728" y="504"/>
                </a:lnTo>
                <a:lnTo>
                  <a:pt x="728" y="504"/>
                </a:lnTo>
                <a:lnTo>
                  <a:pt x="730" y="504"/>
                </a:lnTo>
                <a:lnTo>
                  <a:pt x="730" y="504"/>
                </a:lnTo>
                <a:lnTo>
                  <a:pt x="730" y="501"/>
                </a:lnTo>
                <a:lnTo>
                  <a:pt x="730" y="499"/>
                </a:lnTo>
                <a:lnTo>
                  <a:pt x="732" y="497"/>
                </a:lnTo>
                <a:lnTo>
                  <a:pt x="732" y="497"/>
                </a:lnTo>
                <a:lnTo>
                  <a:pt x="732" y="495"/>
                </a:lnTo>
                <a:lnTo>
                  <a:pt x="732" y="493"/>
                </a:lnTo>
                <a:lnTo>
                  <a:pt x="732" y="493"/>
                </a:lnTo>
                <a:lnTo>
                  <a:pt x="735" y="491"/>
                </a:lnTo>
                <a:lnTo>
                  <a:pt x="735" y="491"/>
                </a:lnTo>
                <a:lnTo>
                  <a:pt x="735" y="486"/>
                </a:lnTo>
                <a:lnTo>
                  <a:pt x="735" y="486"/>
                </a:lnTo>
                <a:lnTo>
                  <a:pt x="739" y="486"/>
                </a:lnTo>
                <a:lnTo>
                  <a:pt x="741" y="486"/>
                </a:lnTo>
                <a:lnTo>
                  <a:pt x="743" y="488"/>
                </a:lnTo>
                <a:lnTo>
                  <a:pt x="743" y="491"/>
                </a:lnTo>
                <a:lnTo>
                  <a:pt x="743" y="491"/>
                </a:lnTo>
                <a:lnTo>
                  <a:pt x="748" y="490"/>
                </a:lnTo>
                <a:lnTo>
                  <a:pt x="750" y="491"/>
                </a:lnTo>
                <a:lnTo>
                  <a:pt x="750" y="493"/>
                </a:lnTo>
                <a:lnTo>
                  <a:pt x="750" y="493"/>
                </a:lnTo>
                <a:lnTo>
                  <a:pt x="748" y="493"/>
                </a:lnTo>
                <a:lnTo>
                  <a:pt x="745" y="495"/>
                </a:lnTo>
                <a:lnTo>
                  <a:pt x="745" y="495"/>
                </a:lnTo>
                <a:lnTo>
                  <a:pt x="748" y="495"/>
                </a:lnTo>
                <a:lnTo>
                  <a:pt x="750" y="495"/>
                </a:lnTo>
                <a:lnTo>
                  <a:pt x="750" y="497"/>
                </a:lnTo>
                <a:lnTo>
                  <a:pt x="750" y="497"/>
                </a:lnTo>
                <a:lnTo>
                  <a:pt x="739" y="499"/>
                </a:lnTo>
                <a:lnTo>
                  <a:pt x="735" y="497"/>
                </a:lnTo>
                <a:lnTo>
                  <a:pt x="734" y="495"/>
                </a:lnTo>
                <a:lnTo>
                  <a:pt x="734" y="495"/>
                </a:lnTo>
                <a:lnTo>
                  <a:pt x="734" y="499"/>
                </a:lnTo>
                <a:lnTo>
                  <a:pt x="737" y="501"/>
                </a:lnTo>
                <a:lnTo>
                  <a:pt x="747" y="501"/>
                </a:lnTo>
                <a:lnTo>
                  <a:pt x="747" y="501"/>
                </a:lnTo>
                <a:lnTo>
                  <a:pt x="747" y="502"/>
                </a:lnTo>
                <a:lnTo>
                  <a:pt x="748" y="504"/>
                </a:lnTo>
                <a:lnTo>
                  <a:pt x="754" y="504"/>
                </a:lnTo>
                <a:lnTo>
                  <a:pt x="754" y="504"/>
                </a:lnTo>
                <a:lnTo>
                  <a:pt x="752" y="508"/>
                </a:lnTo>
                <a:lnTo>
                  <a:pt x="752" y="508"/>
                </a:lnTo>
                <a:lnTo>
                  <a:pt x="759" y="510"/>
                </a:lnTo>
                <a:lnTo>
                  <a:pt x="761" y="513"/>
                </a:lnTo>
                <a:lnTo>
                  <a:pt x="759" y="517"/>
                </a:lnTo>
                <a:lnTo>
                  <a:pt x="759" y="517"/>
                </a:lnTo>
                <a:lnTo>
                  <a:pt x="759" y="517"/>
                </a:lnTo>
                <a:lnTo>
                  <a:pt x="759" y="517"/>
                </a:lnTo>
                <a:lnTo>
                  <a:pt x="761" y="515"/>
                </a:lnTo>
                <a:lnTo>
                  <a:pt x="761" y="515"/>
                </a:lnTo>
                <a:lnTo>
                  <a:pt x="761" y="517"/>
                </a:lnTo>
                <a:lnTo>
                  <a:pt x="759" y="519"/>
                </a:lnTo>
                <a:lnTo>
                  <a:pt x="759" y="519"/>
                </a:lnTo>
                <a:lnTo>
                  <a:pt x="747" y="521"/>
                </a:lnTo>
                <a:lnTo>
                  <a:pt x="735" y="524"/>
                </a:lnTo>
                <a:lnTo>
                  <a:pt x="735" y="524"/>
                </a:lnTo>
                <a:lnTo>
                  <a:pt x="735" y="528"/>
                </a:lnTo>
                <a:lnTo>
                  <a:pt x="732" y="532"/>
                </a:lnTo>
                <a:lnTo>
                  <a:pt x="732" y="532"/>
                </a:lnTo>
                <a:lnTo>
                  <a:pt x="735" y="534"/>
                </a:lnTo>
                <a:lnTo>
                  <a:pt x="739" y="534"/>
                </a:lnTo>
                <a:lnTo>
                  <a:pt x="747" y="532"/>
                </a:lnTo>
                <a:lnTo>
                  <a:pt x="756" y="530"/>
                </a:lnTo>
                <a:lnTo>
                  <a:pt x="759" y="530"/>
                </a:lnTo>
                <a:lnTo>
                  <a:pt x="761" y="532"/>
                </a:lnTo>
                <a:lnTo>
                  <a:pt x="761" y="532"/>
                </a:lnTo>
                <a:lnTo>
                  <a:pt x="765" y="528"/>
                </a:lnTo>
                <a:lnTo>
                  <a:pt x="769" y="526"/>
                </a:lnTo>
                <a:lnTo>
                  <a:pt x="772" y="524"/>
                </a:lnTo>
                <a:lnTo>
                  <a:pt x="776" y="521"/>
                </a:lnTo>
                <a:lnTo>
                  <a:pt x="776" y="521"/>
                </a:lnTo>
                <a:lnTo>
                  <a:pt x="778" y="521"/>
                </a:lnTo>
                <a:lnTo>
                  <a:pt x="778" y="521"/>
                </a:lnTo>
                <a:lnTo>
                  <a:pt x="785" y="515"/>
                </a:lnTo>
                <a:lnTo>
                  <a:pt x="793" y="512"/>
                </a:lnTo>
                <a:lnTo>
                  <a:pt x="793" y="512"/>
                </a:lnTo>
                <a:lnTo>
                  <a:pt x="793" y="510"/>
                </a:lnTo>
                <a:lnTo>
                  <a:pt x="793" y="510"/>
                </a:lnTo>
                <a:lnTo>
                  <a:pt x="793" y="510"/>
                </a:lnTo>
                <a:lnTo>
                  <a:pt x="794" y="508"/>
                </a:lnTo>
                <a:lnTo>
                  <a:pt x="798" y="508"/>
                </a:lnTo>
                <a:lnTo>
                  <a:pt x="798" y="508"/>
                </a:lnTo>
                <a:lnTo>
                  <a:pt x="798" y="506"/>
                </a:lnTo>
                <a:lnTo>
                  <a:pt x="798" y="504"/>
                </a:lnTo>
                <a:lnTo>
                  <a:pt x="798" y="504"/>
                </a:lnTo>
                <a:lnTo>
                  <a:pt x="815" y="486"/>
                </a:lnTo>
                <a:lnTo>
                  <a:pt x="829" y="464"/>
                </a:lnTo>
                <a:lnTo>
                  <a:pt x="829" y="464"/>
                </a:lnTo>
                <a:lnTo>
                  <a:pt x="831" y="453"/>
                </a:lnTo>
                <a:lnTo>
                  <a:pt x="833" y="449"/>
                </a:lnTo>
                <a:lnTo>
                  <a:pt x="833" y="444"/>
                </a:lnTo>
                <a:lnTo>
                  <a:pt x="833" y="444"/>
                </a:lnTo>
                <a:lnTo>
                  <a:pt x="835" y="442"/>
                </a:lnTo>
                <a:lnTo>
                  <a:pt x="837" y="438"/>
                </a:lnTo>
                <a:lnTo>
                  <a:pt x="837" y="436"/>
                </a:lnTo>
                <a:lnTo>
                  <a:pt x="840" y="434"/>
                </a:lnTo>
                <a:lnTo>
                  <a:pt x="840" y="434"/>
                </a:lnTo>
                <a:lnTo>
                  <a:pt x="839" y="433"/>
                </a:lnTo>
                <a:lnTo>
                  <a:pt x="839" y="431"/>
                </a:lnTo>
                <a:lnTo>
                  <a:pt x="839" y="431"/>
                </a:lnTo>
                <a:lnTo>
                  <a:pt x="840" y="433"/>
                </a:lnTo>
                <a:lnTo>
                  <a:pt x="842" y="431"/>
                </a:lnTo>
                <a:lnTo>
                  <a:pt x="842" y="431"/>
                </a:lnTo>
                <a:lnTo>
                  <a:pt x="842" y="431"/>
                </a:lnTo>
                <a:lnTo>
                  <a:pt x="842" y="429"/>
                </a:lnTo>
                <a:lnTo>
                  <a:pt x="844" y="427"/>
                </a:lnTo>
                <a:lnTo>
                  <a:pt x="844" y="427"/>
                </a:lnTo>
                <a:lnTo>
                  <a:pt x="848" y="418"/>
                </a:lnTo>
                <a:lnTo>
                  <a:pt x="850" y="412"/>
                </a:lnTo>
                <a:lnTo>
                  <a:pt x="851" y="407"/>
                </a:lnTo>
                <a:lnTo>
                  <a:pt x="851" y="407"/>
                </a:lnTo>
                <a:lnTo>
                  <a:pt x="853" y="409"/>
                </a:lnTo>
                <a:lnTo>
                  <a:pt x="857" y="410"/>
                </a:lnTo>
                <a:lnTo>
                  <a:pt x="859" y="416"/>
                </a:lnTo>
                <a:lnTo>
                  <a:pt x="861" y="421"/>
                </a:lnTo>
                <a:lnTo>
                  <a:pt x="862" y="423"/>
                </a:lnTo>
                <a:lnTo>
                  <a:pt x="866" y="425"/>
                </a:lnTo>
                <a:lnTo>
                  <a:pt x="866" y="425"/>
                </a:lnTo>
                <a:lnTo>
                  <a:pt x="866" y="431"/>
                </a:lnTo>
                <a:lnTo>
                  <a:pt x="866" y="433"/>
                </a:lnTo>
                <a:lnTo>
                  <a:pt x="864" y="436"/>
                </a:lnTo>
                <a:lnTo>
                  <a:pt x="864" y="436"/>
                </a:lnTo>
                <a:lnTo>
                  <a:pt x="862" y="434"/>
                </a:lnTo>
                <a:lnTo>
                  <a:pt x="859" y="434"/>
                </a:lnTo>
                <a:lnTo>
                  <a:pt x="859" y="434"/>
                </a:lnTo>
                <a:lnTo>
                  <a:pt x="861" y="444"/>
                </a:lnTo>
                <a:lnTo>
                  <a:pt x="864" y="453"/>
                </a:lnTo>
                <a:lnTo>
                  <a:pt x="864" y="453"/>
                </a:lnTo>
                <a:lnTo>
                  <a:pt x="862" y="456"/>
                </a:lnTo>
                <a:lnTo>
                  <a:pt x="864" y="462"/>
                </a:lnTo>
                <a:lnTo>
                  <a:pt x="866" y="466"/>
                </a:lnTo>
                <a:lnTo>
                  <a:pt x="868" y="469"/>
                </a:lnTo>
                <a:lnTo>
                  <a:pt x="868" y="469"/>
                </a:lnTo>
                <a:lnTo>
                  <a:pt x="866" y="469"/>
                </a:lnTo>
                <a:lnTo>
                  <a:pt x="864" y="471"/>
                </a:lnTo>
                <a:lnTo>
                  <a:pt x="864" y="471"/>
                </a:lnTo>
                <a:lnTo>
                  <a:pt x="868" y="475"/>
                </a:lnTo>
                <a:lnTo>
                  <a:pt x="872" y="480"/>
                </a:lnTo>
                <a:lnTo>
                  <a:pt x="875" y="493"/>
                </a:lnTo>
                <a:lnTo>
                  <a:pt x="875" y="493"/>
                </a:lnTo>
                <a:lnTo>
                  <a:pt x="873" y="495"/>
                </a:lnTo>
                <a:lnTo>
                  <a:pt x="872" y="499"/>
                </a:lnTo>
                <a:lnTo>
                  <a:pt x="872" y="506"/>
                </a:lnTo>
                <a:lnTo>
                  <a:pt x="872" y="512"/>
                </a:lnTo>
                <a:lnTo>
                  <a:pt x="872" y="515"/>
                </a:lnTo>
                <a:lnTo>
                  <a:pt x="868" y="517"/>
                </a:lnTo>
                <a:lnTo>
                  <a:pt x="868" y="517"/>
                </a:lnTo>
                <a:lnTo>
                  <a:pt x="868" y="523"/>
                </a:lnTo>
                <a:lnTo>
                  <a:pt x="866" y="526"/>
                </a:lnTo>
                <a:lnTo>
                  <a:pt x="866" y="526"/>
                </a:lnTo>
                <a:lnTo>
                  <a:pt x="861" y="528"/>
                </a:lnTo>
                <a:lnTo>
                  <a:pt x="853" y="530"/>
                </a:lnTo>
                <a:lnTo>
                  <a:pt x="853" y="530"/>
                </a:lnTo>
                <a:lnTo>
                  <a:pt x="851" y="534"/>
                </a:lnTo>
                <a:lnTo>
                  <a:pt x="851" y="536"/>
                </a:lnTo>
                <a:lnTo>
                  <a:pt x="850" y="541"/>
                </a:lnTo>
                <a:lnTo>
                  <a:pt x="850" y="541"/>
                </a:lnTo>
                <a:lnTo>
                  <a:pt x="855" y="541"/>
                </a:lnTo>
                <a:lnTo>
                  <a:pt x="857" y="543"/>
                </a:lnTo>
                <a:lnTo>
                  <a:pt x="855" y="545"/>
                </a:lnTo>
                <a:lnTo>
                  <a:pt x="855" y="545"/>
                </a:lnTo>
                <a:lnTo>
                  <a:pt x="851" y="545"/>
                </a:lnTo>
                <a:lnTo>
                  <a:pt x="851" y="545"/>
                </a:lnTo>
                <a:lnTo>
                  <a:pt x="846" y="548"/>
                </a:lnTo>
                <a:lnTo>
                  <a:pt x="839" y="554"/>
                </a:lnTo>
                <a:lnTo>
                  <a:pt x="839" y="554"/>
                </a:lnTo>
                <a:lnTo>
                  <a:pt x="840" y="556"/>
                </a:lnTo>
                <a:lnTo>
                  <a:pt x="840" y="558"/>
                </a:lnTo>
                <a:lnTo>
                  <a:pt x="839" y="559"/>
                </a:lnTo>
                <a:lnTo>
                  <a:pt x="839" y="559"/>
                </a:lnTo>
                <a:lnTo>
                  <a:pt x="839" y="558"/>
                </a:lnTo>
                <a:lnTo>
                  <a:pt x="839" y="556"/>
                </a:lnTo>
                <a:lnTo>
                  <a:pt x="839" y="556"/>
                </a:lnTo>
                <a:lnTo>
                  <a:pt x="839" y="556"/>
                </a:lnTo>
                <a:lnTo>
                  <a:pt x="837" y="558"/>
                </a:lnTo>
                <a:lnTo>
                  <a:pt x="835" y="561"/>
                </a:lnTo>
                <a:lnTo>
                  <a:pt x="835" y="561"/>
                </a:lnTo>
                <a:lnTo>
                  <a:pt x="839" y="559"/>
                </a:lnTo>
                <a:lnTo>
                  <a:pt x="839" y="561"/>
                </a:lnTo>
                <a:lnTo>
                  <a:pt x="837" y="563"/>
                </a:lnTo>
                <a:lnTo>
                  <a:pt x="837" y="563"/>
                </a:lnTo>
                <a:lnTo>
                  <a:pt x="840" y="563"/>
                </a:lnTo>
                <a:lnTo>
                  <a:pt x="844" y="561"/>
                </a:lnTo>
                <a:lnTo>
                  <a:pt x="844" y="561"/>
                </a:lnTo>
                <a:lnTo>
                  <a:pt x="844" y="565"/>
                </a:lnTo>
                <a:lnTo>
                  <a:pt x="844" y="567"/>
                </a:lnTo>
                <a:lnTo>
                  <a:pt x="840" y="572"/>
                </a:lnTo>
                <a:lnTo>
                  <a:pt x="839" y="576"/>
                </a:lnTo>
                <a:lnTo>
                  <a:pt x="839" y="578"/>
                </a:lnTo>
                <a:lnTo>
                  <a:pt x="840" y="580"/>
                </a:lnTo>
                <a:lnTo>
                  <a:pt x="840" y="580"/>
                </a:lnTo>
                <a:lnTo>
                  <a:pt x="842" y="578"/>
                </a:lnTo>
                <a:lnTo>
                  <a:pt x="840" y="576"/>
                </a:lnTo>
                <a:lnTo>
                  <a:pt x="840" y="576"/>
                </a:lnTo>
                <a:lnTo>
                  <a:pt x="850" y="567"/>
                </a:lnTo>
                <a:lnTo>
                  <a:pt x="855" y="558"/>
                </a:lnTo>
                <a:lnTo>
                  <a:pt x="855" y="558"/>
                </a:lnTo>
                <a:lnTo>
                  <a:pt x="857" y="558"/>
                </a:lnTo>
                <a:lnTo>
                  <a:pt x="857" y="558"/>
                </a:lnTo>
                <a:lnTo>
                  <a:pt x="853" y="554"/>
                </a:lnTo>
                <a:lnTo>
                  <a:pt x="853" y="554"/>
                </a:lnTo>
                <a:lnTo>
                  <a:pt x="855" y="550"/>
                </a:lnTo>
                <a:lnTo>
                  <a:pt x="855" y="548"/>
                </a:lnTo>
                <a:lnTo>
                  <a:pt x="855" y="548"/>
                </a:lnTo>
                <a:lnTo>
                  <a:pt x="857" y="548"/>
                </a:lnTo>
                <a:lnTo>
                  <a:pt x="859" y="547"/>
                </a:lnTo>
                <a:lnTo>
                  <a:pt x="859" y="545"/>
                </a:lnTo>
                <a:lnTo>
                  <a:pt x="861" y="545"/>
                </a:lnTo>
                <a:lnTo>
                  <a:pt x="861" y="545"/>
                </a:lnTo>
                <a:lnTo>
                  <a:pt x="862" y="545"/>
                </a:lnTo>
                <a:lnTo>
                  <a:pt x="866" y="543"/>
                </a:lnTo>
                <a:lnTo>
                  <a:pt x="866" y="543"/>
                </a:lnTo>
                <a:lnTo>
                  <a:pt x="868" y="543"/>
                </a:lnTo>
                <a:lnTo>
                  <a:pt x="868" y="545"/>
                </a:lnTo>
                <a:lnTo>
                  <a:pt x="868" y="545"/>
                </a:lnTo>
                <a:lnTo>
                  <a:pt x="868" y="554"/>
                </a:lnTo>
                <a:lnTo>
                  <a:pt x="870" y="565"/>
                </a:lnTo>
                <a:lnTo>
                  <a:pt x="870" y="565"/>
                </a:lnTo>
                <a:lnTo>
                  <a:pt x="872" y="561"/>
                </a:lnTo>
                <a:lnTo>
                  <a:pt x="873" y="558"/>
                </a:lnTo>
                <a:lnTo>
                  <a:pt x="875" y="548"/>
                </a:lnTo>
                <a:lnTo>
                  <a:pt x="875" y="548"/>
                </a:lnTo>
                <a:lnTo>
                  <a:pt x="881" y="547"/>
                </a:lnTo>
                <a:lnTo>
                  <a:pt x="883" y="545"/>
                </a:lnTo>
                <a:lnTo>
                  <a:pt x="888" y="537"/>
                </a:lnTo>
                <a:lnTo>
                  <a:pt x="888" y="537"/>
                </a:lnTo>
                <a:lnTo>
                  <a:pt x="888" y="537"/>
                </a:lnTo>
                <a:lnTo>
                  <a:pt x="886" y="537"/>
                </a:lnTo>
                <a:lnTo>
                  <a:pt x="886" y="537"/>
                </a:lnTo>
                <a:lnTo>
                  <a:pt x="886" y="536"/>
                </a:lnTo>
                <a:lnTo>
                  <a:pt x="886" y="536"/>
                </a:lnTo>
                <a:lnTo>
                  <a:pt x="890" y="532"/>
                </a:lnTo>
                <a:lnTo>
                  <a:pt x="896" y="528"/>
                </a:lnTo>
                <a:lnTo>
                  <a:pt x="901" y="523"/>
                </a:lnTo>
                <a:lnTo>
                  <a:pt x="908" y="519"/>
                </a:lnTo>
                <a:lnTo>
                  <a:pt x="908" y="519"/>
                </a:lnTo>
                <a:lnTo>
                  <a:pt x="910" y="524"/>
                </a:lnTo>
                <a:lnTo>
                  <a:pt x="916" y="526"/>
                </a:lnTo>
                <a:lnTo>
                  <a:pt x="919" y="528"/>
                </a:lnTo>
                <a:lnTo>
                  <a:pt x="923" y="534"/>
                </a:lnTo>
                <a:lnTo>
                  <a:pt x="923" y="534"/>
                </a:lnTo>
                <a:lnTo>
                  <a:pt x="927" y="534"/>
                </a:lnTo>
                <a:lnTo>
                  <a:pt x="930" y="534"/>
                </a:lnTo>
                <a:lnTo>
                  <a:pt x="930" y="534"/>
                </a:lnTo>
                <a:lnTo>
                  <a:pt x="932" y="534"/>
                </a:lnTo>
                <a:lnTo>
                  <a:pt x="934" y="532"/>
                </a:lnTo>
                <a:lnTo>
                  <a:pt x="934" y="532"/>
                </a:lnTo>
                <a:lnTo>
                  <a:pt x="938" y="532"/>
                </a:lnTo>
                <a:lnTo>
                  <a:pt x="940" y="534"/>
                </a:lnTo>
                <a:lnTo>
                  <a:pt x="940" y="534"/>
                </a:lnTo>
                <a:lnTo>
                  <a:pt x="945" y="532"/>
                </a:lnTo>
                <a:lnTo>
                  <a:pt x="947" y="526"/>
                </a:lnTo>
                <a:lnTo>
                  <a:pt x="949" y="523"/>
                </a:lnTo>
                <a:lnTo>
                  <a:pt x="953" y="519"/>
                </a:lnTo>
                <a:lnTo>
                  <a:pt x="953" y="519"/>
                </a:lnTo>
                <a:lnTo>
                  <a:pt x="960" y="530"/>
                </a:lnTo>
                <a:lnTo>
                  <a:pt x="962" y="536"/>
                </a:lnTo>
                <a:lnTo>
                  <a:pt x="965" y="541"/>
                </a:lnTo>
                <a:lnTo>
                  <a:pt x="965" y="541"/>
                </a:lnTo>
                <a:lnTo>
                  <a:pt x="967" y="537"/>
                </a:lnTo>
                <a:lnTo>
                  <a:pt x="969" y="536"/>
                </a:lnTo>
                <a:lnTo>
                  <a:pt x="971" y="536"/>
                </a:lnTo>
                <a:lnTo>
                  <a:pt x="975" y="536"/>
                </a:lnTo>
                <a:lnTo>
                  <a:pt x="975" y="536"/>
                </a:lnTo>
                <a:lnTo>
                  <a:pt x="975" y="532"/>
                </a:lnTo>
                <a:lnTo>
                  <a:pt x="978" y="530"/>
                </a:lnTo>
                <a:lnTo>
                  <a:pt x="980" y="526"/>
                </a:lnTo>
                <a:lnTo>
                  <a:pt x="982" y="523"/>
                </a:lnTo>
                <a:lnTo>
                  <a:pt x="982" y="523"/>
                </a:lnTo>
                <a:lnTo>
                  <a:pt x="976" y="519"/>
                </a:lnTo>
                <a:lnTo>
                  <a:pt x="971" y="517"/>
                </a:lnTo>
                <a:lnTo>
                  <a:pt x="964" y="515"/>
                </a:lnTo>
                <a:lnTo>
                  <a:pt x="958" y="512"/>
                </a:lnTo>
                <a:lnTo>
                  <a:pt x="958" y="512"/>
                </a:lnTo>
                <a:lnTo>
                  <a:pt x="962" y="506"/>
                </a:lnTo>
                <a:lnTo>
                  <a:pt x="964" y="502"/>
                </a:lnTo>
                <a:lnTo>
                  <a:pt x="964" y="495"/>
                </a:lnTo>
                <a:lnTo>
                  <a:pt x="962" y="490"/>
                </a:lnTo>
                <a:lnTo>
                  <a:pt x="956" y="469"/>
                </a:lnTo>
                <a:lnTo>
                  <a:pt x="956" y="469"/>
                </a:lnTo>
                <a:lnTo>
                  <a:pt x="956" y="471"/>
                </a:lnTo>
                <a:lnTo>
                  <a:pt x="954" y="473"/>
                </a:lnTo>
                <a:lnTo>
                  <a:pt x="954" y="473"/>
                </a:lnTo>
                <a:lnTo>
                  <a:pt x="953" y="467"/>
                </a:lnTo>
                <a:lnTo>
                  <a:pt x="951" y="464"/>
                </a:lnTo>
                <a:lnTo>
                  <a:pt x="951" y="464"/>
                </a:lnTo>
                <a:lnTo>
                  <a:pt x="951" y="464"/>
                </a:lnTo>
                <a:lnTo>
                  <a:pt x="949" y="464"/>
                </a:lnTo>
                <a:lnTo>
                  <a:pt x="947" y="462"/>
                </a:lnTo>
                <a:lnTo>
                  <a:pt x="945" y="462"/>
                </a:lnTo>
                <a:lnTo>
                  <a:pt x="945" y="462"/>
                </a:lnTo>
                <a:lnTo>
                  <a:pt x="945" y="464"/>
                </a:lnTo>
                <a:lnTo>
                  <a:pt x="943" y="466"/>
                </a:lnTo>
                <a:lnTo>
                  <a:pt x="943" y="466"/>
                </a:lnTo>
                <a:lnTo>
                  <a:pt x="940" y="458"/>
                </a:lnTo>
                <a:lnTo>
                  <a:pt x="932" y="451"/>
                </a:lnTo>
                <a:lnTo>
                  <a:pt x="921" y="440"/>
                </a:lnTo>
                <a:lnTo>
                  <a:pt x="921" y="440"/>
                </a:lnTo>
                <a:lnTo>
                  <a:pt x="919" y="440"/>
                </a:lnTo>
                <a:lnTo>
                  <a:pt x="918" y="440"/>
                </a:lnTo>
                <a:lnTo>
                  <a:pt x="918" y="440"/>
                </a:lnTo>
                <a:lnTo>
                  <a:pt x="910" y="431"/>
                </a:lnTo>
                <a:lnTo>
                  <a:pt x="903" y="423"/>
                </a:lnTo>
                <a:lnTo>
                  <a:pt x="884" y="409"/>
                </a:lnTo>
                <a:lnTo>
                  <a:pt x="884" y="409"/>
                </a:lnTo>
                <a:lnTo>
                  <a:pt x="883" y="409"/>
                </a:lnTo>
                <a:lnTo>
                  <a:pt x="883" y="409"/>
                </a:lnTo>
                <a:lnTo>
                  <a:pt x="883" y="409"/>
                </a:lnTo>
                <a:lnTo>
                  <a:pt x="879" y="405"/>
                </a:lnTo>
                <a:lnTo>
                  <a:pt x="877" y="401"/>
                </a:lnTo>
                <a:lnTo>
                  <a:pt x="877" y="401"/>
                </a:lnTo>
                <a:lnTo>
                  <a:pt x="875" y="403"/>
                </a:lnTo>
                <a:lnTo>
                  <a:pt x="875" y="403"/>
                </a:lnTo>
                <a:lnTo>
                  <a:pt x="870" y="396"/>
                </a:lnTo>
                <a:lnTo>
                  <a:pt x="862" y="388"/>
                </a:lnTo>
                <a:lnTo>
                  <a:pt x="857" y="381"/>
                </a:lnTo>
                <a:lnTo>
                  <a:pt x="857" y="377"/>
                </a:lnTo>
                <a:lnTo>
                  <a:pt x="859" y="374"/>
                </a:lnTo>
                <a:lnTo>
                  <a:pt x="859" y="374"/>
                </a:lnTo>
                <a:lnTo>
                  <a:pt x="859" y="375"/>
                </a:lnTo>
                <a:lnTo>
                  <a:pt x="861" y="374"/>
                </a:lnTo>
                <a:lnTo>
                  <a:pt x="861" y="374"/>
                </a:lnTo>
                <a:lnTo>
                  <a:pt x="861" y="370"/>
                </a:lnTo>
                <a:lnTo>
                  <a:pt x="861" y="366"/>
                </a:lnTo>
                <a:lnTo>
                  <a:pt x="862" y="366"/>
                </a:lnTo>
                <a:lnTo>
                  <a:pt x="862" y="366"/>
                </a:lnTo>
                <a:lnTo>
                  <a:pt x="861" y="364"/>
                </a:lnTo>
                <a:lnTo>
                  <a:pt x="861" y="361"/>
                </a:lnTo>
                <a:lnTo>
                  <a:pt x="861" y="359"/>
                </a:lnTo>
                <a:lnTo>
                  <a:pt x="862" y="357"/>
                </a:lnTo>
                <a:lnTo>
                  <a:pt x="862" y="357"/>
                </a:lnTo>
                <a:lnTo>
                  <a:pt x="864" y="355"/>
                </a:lnTo>
                <a:lnTo>
                  <a:pt x="864" y="353"/>
                </a:lnTo>
                <a:lnTo>
                  <a:pt x="864" y="353"/>
                </a:lnTo>
                <a:lnTo>
                  <a:pt x="862" y="352"/>
                </a:lnTo>
                <a:lnTo>
                  <a:pt x="861" y="352"/>
                </a:lnTo>
                <a:lnTo>
                  <a:pt x="861" y="352"/>
                </a:lnTo>
                <a:lnTo>
                  <a:pt x="862" y="350"/>
                </a:lnTo>
                <a:lnTo>
                  <a:pt x="862" y="350"/>
                </a:lnTo>
                <a:lnTo>
                  <a:pt x="864" y="350"/>
                </a:lnTo>
                <a:lnTo>
                  <a:pt x="866" y="350"/>
                </a:lnTo>
                <a:lnTo>
                  <a:pt x="866" y="350"/>
                </a:lnTo>
                <a:lnTo>
                  <a:pt x="864" y="348"/>
                </a:lnTo>
                <a:lnTo>
                  <a:pt x="864" y="346"/>
                </a:lnTo>
                <a:lnTo>
                  <a:pt x="866" y="344"/>
                </a:lnTo>
                <a:lnTo>
                  <a:pt x="866" y="342"/>
                </a:lnTo>
                <a:lnTo>
                  <a:pt x="866" y="342"/>
                </a:lnTo>
                <a:lnTo>
                  <a:pt x="864" y="342"/>
                </a:lnTo>
                <a:lnTo>
                  <a:pt x="862" y="342"/>
                </a:lnTo>
                <a:lnTo>
                  <a:pt x="861" y="342"/>
                </a:lnTo>
                <a:lnTo>
                  <a:pt x="859" y="342"/>
                </a:lnTo>
                <a:lnTo>
                  <a:pt x="859" y="342"/>
                </a:lnTo>
                <a:lnTo>
                  <a:pt x="859" y="341"/>
                </a:lnTo>
                <a:lnTo>
                  <a:pt x="861" y="341"/>
                </a:lnTo>
                <a:lnTo>
                  <a:pt x="862" y="337"/>
                </a:lnTo>
                <a:lnTo>
                  <a:pt x="862" y="337"/>
                </a:lnTo>
                <a:lnTo>
                  <a:pt x="862" y="339"/>
                </a:lnTo>
                <a:lnTo>
                  <a:pt x="864" y="339"/>
                </a:lnTo>
                <a:lnTo>
                  <a:pt x="864" y="339"/>
                </a:lnTo>
                <a:lnTo>
                  <a:pt x="864" y="339"/>
                </a:lnTo>
                <a:lnTo>
                  <a:pt x="864" y="337"/>
                </a:lnTo>
                <a:lnTo>
                  <a:pt x="864" y="337"/>
                </a:lnTo>
                <a:lnTo>
                  <a:pt x="864" y="333"/>
                </a:lnTo>
                <a:lnTo>
                  <a:pt x="864" y="333"/>
                </a:lnTo>
                <a:lnTo>
                  <a:pt x="861" y="331"/>
                </a:lnTo>
                <a:lnTo>
                  <a:pt x="861" y="331"/>
                </a:lnTo>
                <a:lnTo>
                  <a:pt x="862" y="331"/>
                </a:lnTo>
                <a:lnTo>
                  <a:pt x="862" y="330"/>
                </a:lnTo>
                <a:lnTo>
                  <a:pt x="861" y="330"/>
                </a:lnTo>
                <a:lnTo>
                  <a:pt x="862" y="328"/>
                </a:lnTo>
                <a:lnTo>
                  <a:pt x="862" y="328"/>
                </a:lnTo>
                <a:lnTo>
                  <a:pt x="864" y="331"/>
                </a:lnTo>
                <a:lnTo>
                  <a:pt x="868" y="333"/>
                </a:lnTo>
                <a:lnTo>
                  <a:pt x="877" y="337"/>
                </a:lnTo>
                <a:lnTo>
                  <a:pt x="877" y="337"/>
                </a:lnTo>
                <a:lnTo>
                  <a:pt x="877" y="342"/>
                </a:lnTo>
                <a:lnTo>
                  <a:pt x="879" y="346"/>
                </a:lnTo>
                <a:lnTo>
                  <a:pt x="883" y="350"/>
                </a:lnTo>
                <a:lnTo>
                  <a:pt x="883" y="355"/>
                </a:lnTo>
                <a:lnTo>
                  <a:pt x="883" y="355"/>
                </a:lnTo>
                <a:lnTo>
                  <a:pt x="879" y="353"/>
                </a:lnTo>
                <a:lnTo>
                  <a:pt x="879" y="353"/>
                </a:lnTo>
                <a:lnTo>
                  <a:pt x="879" y="357"/>
                </a:lnTo>
                <a:lnTo>
                  <a:pt x="879" y="361"/>
                </a:lnTo>
                <a:lnTo>
                  <a:pt x="879" y="361"/>
                </a:lnTo>
                <a:lnTo>
                  <a:pt x="881" y="363"/>
                </a:lnTo>
                <a:lnTo>
                  <a:pt x="883" y="364"/>
                </a:lnTo>
                <a:lnTo>
                  <a:pt x="883" y="372"/>
                </a:lnTo>
                <a:lnTo>
                  <a:pt x="883" y="379"/>
                </a:lnTo>
                <a:lnTo>
                  <a:pt x="883" y="381"/>
                </a:lnTo>
                <a:lnTo>
                  <a:pt x="884" y="385"/>
                </a:lnTo>
                <a:lnTo>
                  <a:pt x="884" y="385"/>
                </a:lnTo>
                <a:lnTo>
                  <a:pt x="888" y="383"/>
                </a:lnTo>
                <a:lnTo>
                  <a:pt x="890" y="385"/>
                </a:lnTo>
                <a:lnTo>
                  <a:pt x="894" y="388"/>
                </a:lnTo>
                <a:lnTo>
                  <a:pt x="894" y="388"/>
                </a:lnTo>
                <a:lnTo>
                  <a:pt x="896" y="387"/>
                </a:lnTo>
                <a:lnTo>
                  <a:pt x="897" y="388"/>
                </a:lnTo>
                <a:lnTo>
                  <a:pt x="901" y="390"/>
                </a:lnTo>
                <a:lnTo>
                  <a:pt x="901" y="390"/>
                </a:lnTo>
                <a:lnTo>
                  <a:pt x="905" y="388"/>
                </a:lnTo>
                <a:lnTo>
                  <a:pt x="908" y="387"/>
                </a:lnTo>
                <a:lnTo>
                  <a:pt x="912" y="387"/>
                </a:lnTo>
                <a:lnTo>
                  <a:pt x="916" y="383"/>
                </a:lnTo>
                <a:lnTo>
                  <a:pt x="916" y="383"/>
                </a:lnTo>
                <a:lnTo>
                  <a:pt x="916" y="387"/>
                </a:lnTo>
                <a:lnTo>
                  <a:pt x="918" y="387"/>
                </a:lnTo>
                <a:lnTo>
                  <a:pt x="918" y="387"/>
                </a:lnTo>
                <a:lnTo>
                  <a:pt x="918" y="383"/>
                </a:lnTo>
                <a:lnTo>
                  <a:pt x="916" y="383"/>
                </a:lnTo>
                <a:lnTo>
                  <a:pt x="918" y="381"/>
                </a:lnTo>
                <a:lnTo>
                  <a:pt x="918" y="381"/>
                </a:lnTo>
                <a:lnTo>
                  <a:pt x="919" y="381"/>
                </a:lnTo>
                <a:lnTo>
                  <a:pt x="921" y="383"/>
                </a:lnTo>
                <a:lnTo>
                  <a:pt x="921" y="383"/>
                </a:lnTo>
                <a:lnTo>
                  <a:pt x="923" y="377"/>
                </a:lnTo>
                <a:lnTo>
                  <a:pt x="923" y="372"/>
                </a:lnTo>
                <a:lnTo>
                  <a:pt x="921" y="366"/>
                </a:lnTo>
                <a:lnTo>
                  <a:pt x="921" y="363"/>
                </a:lnTo>
                <a:lnTo>
                  <a:pt x="921" y="363"/>
                </a:lnTo>
                <a:lnTo>
                  <a:pt x="925" y="364"/>
                </a:lnTo>
                <a:lnTo>
                  <a:pt x="929" y="368"/>
                </a:lnTo>
                <a:lnTo>
                  <a:pt x="932" y="377"/>
                </a:lnTo>
                <a:lnTo>
                  <a:pt x="936" y="385"/>
                </a:lnTo>
                <a:lnTo>
                  <a:pt x="938" y="388"/>
                </a:lnTo>
                <a:lnTo>
                  <a:pt x="940" y="392"/>
                </a:lnTo>
                <a:lnTo>
                  <a:pt x="938" y="394"/>
                </a:lnTo>
                <a:lnTo>
                  <a:pt x="938" y="394"/>
                </a:lnTo>
                <a:lnTo>
                  <a:pt x="940" y="398"/>
                </a:lnTo>
                <a:lnTo>
                  <a:pt x="942" y="399"/>
                </a:lnTo>
                <a:lnTo>
                  <a:pt x="949" y="399"/>
                </a:lnTo>
                <a:lnTo>
                  <a:pt x="954" y="399"/>
                </a:lnTo>
                <a:lnTo>
                  <a:pt x="956" y="401"/>
                </a:lnTo>
                <a:lnTo>
                  <a:pt x="958" y="405"/>
                </a:lnTo>
                <a:lnTo>
                  <a:pt x="958" y="405"/>
                </a:lnTo>
                <a:lnTo>
                  <a:pt x="969" y="407"/>
                </a:lnTo>
                <a:lnTo>
                  <a:pt x="980" y="414"/>
                </a:lnTo>
                <a:lnTo>
                  <a:pt x="980" y="414"/>
                </a:lnTo>
                <a:lnTo>
                  <a:pt x="982" y="416"/>
                </a:lnTo>
                <a:lnTo>
                  <a:pt x="986" y="418"/>
                </a:lnTo>
                <a:lnTo>
                  <a:pt x="988" y="418"/>
                </a:lnTo>
                <a:lnTo>
                  <a:pt x="988" y="418"/>
                </a:lnTo>
                <a:lnTo>
                  <a:pt x="991" y="421"/>
                </a:lnTo>
                <a:lnTo>
                  <a:pt x="995" y="423"/>
                </a:lnTo>
                <a:lnTo>
                  <a:pt x="997" y="421"/>
                </a:lnTo>
                <a:lnTo>
                  <a:pt x="999" y="420"/>
                </a:lnTo>
                <a:lnTo>
                  <a:pt x="1004" y="412"/>
                </a:lnTo>
                <a:lnTo>
                  <a:pt x="1006" y="410"/>
                </a:lnTo>
                <a:lnTo>
                  <a:pt x="1008" y="409"/>
                </a:lnTo>
                <a:lnTo>
                  <a:pt x="1008" y="409"/>
                </a:lnTo>
                <a:lnTo>
                  <a:pt x="1010" y="401"/>
                </a:lnTo>
                <a:lnTo>
                  <a:pt x="1010" y="398"/>
                </a:lnTo>
                <a:lnTo>
                  <a:pt x="1011" y="394"/>
                </a:lnTo>
                <a:lnTo>
                  <a:pt x="1011" y="394"/>
                </a:lnTo>
                <a:lnTo>
                  <a:pt x="1013" y="396"/>
                </a:lnTo>
                <a:lnTo>
                  <a:pt x="1015" y="394"/>
                </a:lnTo>
                <a:lnTo>
                  <a:pt x="1017" y="398"/>
                </a:lnTo>
                <a:lnTo>
                  <a:pt x="1017" y="398"/>
                </a:lnTo>
                <a:lnTo>
                  <a:pt x="1022" y="396"/>
                </a:lnTo>
                <a:lnTo>
                  <a:pt x="1024" y="396"/>
                </a:lnTo>
                <a:lnTo>
                  <a:pt x="1024" y="392"/>
                </a:lnTo>
                <a:lnTo>
                  <a:pt x="1024" y="392"/>
                </a:lnTo>
                <a:lnTo>
                  <a:pt x="1019" y="387"/>
                </a:lnTo>
                <a:lnTo>
                  <a:pt x="1015" y="379"/>
                </a:lnTo>
                <a:lnTo>
                  <a:pt x="1015" y="372"/>
                </a:lnTo>
                <a:lnTo>
                  <a:pt x="1017" y="366"/>
                </a:lnTo>
                <a:lnTo>
                  <a:pt x="1017" y="366"/>
                </a:lnTo>
                <a:lnTo>
                  <a:pt x="1019" y="366"/>
                </a:lnTo>
                <a:lnTo>
                  <a:pt x="1021" y="368"/>
                </a:lnTo>
                <a:lnTo>
                  <a:pt x="1021" y="368"/>
                </a:lnTo>
                <a:lnTo>
                  <a:pt x="1021" y="366"/>
                </a:lnTo>
                <a:lnTo>
                  <a:pt x="1021" y="363"/>
                </a:lnTo>
                <a:lnTo>
                  <a:pt x="1021" y="361"/>
                </a:lnTo>
                <a:lnTo>
                  <a:pt x="1021" y="359"/>
                </a:lnTo>
                <a:lnTo>
                  <a:pt x="1021" y="359"/>
                </a:lnTo>
                <a:lnTo>
                  <a:pt x="1022" y="364"/>
                </a:lnTo>
                <a:lnTo>
                  <a:pt x="1022" y="368"/>
                </a:lnTo>
                <a:lnTo>
                  <a:pt x="1021" y="374"/>
                </a:lnTo>
                <a:lnTo>
                  <a:pt x="1022" y="379"/>
                </a:lnTo>
                <a:lnTo>
                  <a:pt x="1022" y="379"/>
                </a:lnTo>
                <a:lnTo>
                  <a:pt x="1024" y="377"/>
                </a:lnTo>
                <a:lnTo>
                  <a:pt x="1026" y="377"/>
                </a:lnTo>
                <a:lnTo>
                  <a:pt x="1026" y="377"/>
                </a:lnTo>
                <a:lnTo>
                  <a:pt x="1022" y="374"/>
                </a:lnTo>
                <a:lnTo>
                  <a:pt x="1022" y="374"/>
                </a:lnTo>
                <a:lnTo>
                  <a:pt x="1024" y="374"/>
                </a:lnTo>
                <a:lnTo>
                  <a:pt x="1024" y="372"/>
                </a:lnTo>
                <a:lnTo>
                  <a:pt x="1026" y="368"/>
                </a:lnTo>
                <a:lnTo>
                  <a:pt x="1026" y="368"/>
                </a:lnTo>
                <a:lnTo>
                  <a:pt x="1024" y="364"/>
                </a:lnTo>
                <a:lnTo>
                  <a:pt x="1022" y="359"/>
                </a:lnTo>
                <a:lnTo>
                  <a:pt x="1022" y="359"/>
                </a:lnTo>
                <a:lnTo>
                  <a:pt x="1019" y="357"/>
                </a:lnTo>
                <a:lnTo>
                  <a:pt x="1017" y="355"/>
                </a:lnTo>
                <a:lnTo>
                  <a:pt x="1017" y="353"/>
                </a:lnTo>
                <a:lnTo>
                  <a:pt x="1017" y="353"/>
                </a:lnTo>
                <a:lnTo>
                  <a:pt x="1019" y="355"/>
                </a:lnTo>
                <a:lnTo>
                  <a:pt x="1019" y="355"/>
                </a:lnTo>
                <a:lnTo>
                  <a:pt x="1021" y="353"/>
                </a:lnTo>
                <a:lnTo>
                  <a:pt x="1022" y="353"/>
                </a:lnTo>
                <a:lnTo>
                  <a:pt x="1022" y="353"/>
                </a:lnTo>
                <a:lnTo>
                  <a:pt x="1017" y="344"/>
                </a:lnTo>
                <a:lnTo>
                  <a:pt x="1013" y="337"/>
                </a:lnTo>
                <a:lnTo>
                  <a:pt x="1013" y="337"/>
                </a:lnTo>
                <a:lnTo>
                  <a:pt x="1019" y="339"/>
                </a:lnTo>
                <a:lnTo>
                  <a:pt x="1022" y="339"/>
                </a:lnTo>
                <a:lnTo>
                  <a:pt x="1022" y="339"/>
                </a:lnTo>
                <a:lnTo>
                  <a:pt x="1022" y="337"/>
                </a:lnTo>
                <a:lnTo>
                  <a:pt x="1022" y="335"/>
                </a:lnTo>
                <a:lnTo>
                  <a:pt x="1022" y="333"/>
                </a:lnTo>
                <a:lnTo>
                  <a:pt x="1022" y="333"/>
                </a:lnTo>
                <a:lnTo>
                  <a:pt x="1019" y="324"/>
                </a:lnTo>
                <a:lnTo>
                  <a:pt x="1015" y="315"/>
                </a:lnTo>
                <a:lnTo>
                  <a:pt x="1013" y="306"/>
                </a:lnTo>
                <a:lnTo>
                  <a:pt x="1006" y="295"/>
                </a:lnTo>
                <a:lnTo>
                  <a:pt x="1006" y="295"/>
                </a:lnTo>
                <a:lnTo>
                  <a:pt x="1011" y="296"/>
                </a:lnTo>
                <a:lnTo>
                  <a:pt x="1017" y="302"/>
                </a:lnTo>
                <a:lnTo>
                  <a:pt x="1028" y="315"/>
                </a:lnTo>
                <a:lnTo>
                  <a:pt x="1028" y="315"/>
                </a:lnTo>
                <a:lnTo>
                  <a:pt x="1034" y="315"/>
                </a:lnTo>
                <a:lnTo>
                  <a:pt x="1035" y="313"/>
                </a:lnTo>
                <a:lnTo>
                  <a:pt x="1037" y="313"/>
                </a:lnTo>
                <a:lnTo>
                  <a:pt x="1037" y="313"/>
                </a:lnTo>
                <a:lnTo>
                  <a:pt x="1032" y="304"/>
                </a:lnTo>
                <a:lnTo>
                  <a:pt x="1024" y="293"/>
                </a:lnTo>
                <a:lnTo>
                  <a:pt x="1017" y="284"/>
                </a:lnTo>
                <a:lnTo>
                  <a:pt x="1008" y="278"/>
                </a:lnTo>
                <a:lnTo>
                  <a:pt x="1008" y="278"/>
                </a:lnTo>
                <a:lnTo>
                  <a:pt x="1006" y="274"/>
                </a:lnTo>
                <a:lnTo>
                  <a:pt x="1004" y="271"/>
                </a:lnTo>
                <a:lnTo>
                  <a:pt x="995" y="263"/>
                </a:lnTo>
                <a:lnTo>
                  <a:pt x="986" y="256"/>
                </a:lnTo>
                <a:lnTo>
                  <a:pt x="976" y="249"/>
                </a:lnTo>
                <a:lnTo>
                  <a:pt x="976" y="249"/>
                </a:lnTo>
                <a:lnTo>
                  <a:pt x="967" y="241"/>
                </a:lnTo>
                <a:lnTo>
                  <a:pt x="960" y="238"/>
                </a:lnTo>
                <a:lnTo>
                  <a:pt x="954" y="238"/>
                </a:lnTo>
                <a:lnTo>
                  <a:pt x="954" y="238"/>
                </a:lnTo>
                <a:lnTo>
                  <a:pt x="945" y="230"/>
                </a:lnTo>
                <a:lnTo>
                  <a:pt x="932" y="223"/>
                </a:lnTo>
                <a:lnTo>
                  <a:pt x="907" y="206"/>
                </a:lnTo>
                <a:lnTo>
                  <a:pt x="907" y="206"/>
                </a:lnTo>
                <a:lnTo>
                  <a:pt x="907" y="206"/>
                </a:lnTo>
                <a:lnTo>
                  <a:pt x="908" y="204"/>
                </a:lnTo>
                <a:lnTo>
                  <a:pt x="908" y="204"/>
                </a:lnTo>
                <a:lnTo>
                  <a:pt x="907" y="203"/>
                </a:lnTo>
                <a:lnTo>
                  <a:pt x="907" y="203"/>
                </a:lnTo>
                <a:lnTo>
                  <a:pt x="901" y="203"/>
                </a:lnTo>
                <a:lnTo>
                  <a:pt x="894" y="199"/>
                </a:lnTo>
                <a:lnTo>
                  <a:pt x="886" y="195"/>
                </a:lnTo>
                <a:lnTo>
                  <a:pt x="881" y="193"/>
                </a:lnTo>
                <a:lnTo>
                  <a:pt x="881" y="193"/>
                </a:lnTo>
                <a:lnTo>
                  <a:pt x="907" y="210"/>
                </a:lnTo>
                <a:lnTo>
                  <a:pt x="930" y="228"/>
                </a:lnTo>
                <a:lnTo>
                  <a:pt x="930" y="228"/>
                </a:lnTo>
                <a:lnTo>
                  <a:pt x="930" y="232"/>
                </a:lnTo>
                <a:lnTo>
                  <a:pt x="930" y="232"/>
                </a:lnTo>
                <a:lnTo>
                  <a:pt x="927" y="228"/>
                </a:lnTo>
                <a:lnTo>
                  <a:pt x="923" y="226"/>
                </a:lnTo>
                <a:lnTo>
                  <a:pt x="912" y="223"/>
                </a:lnTo>
                <a:lnTo>
                  <a:pt x="907" y="221"/>
                </a:lnTo>
                <a:lnTo>
                  <a:pt x="905" y="221"/>
                </a:lnTo>
                <a:lnTo>
                  <a:pt x="905" y="219"/>
                </a:lnTo>
                <a:lnTo>
                  <a:pt x="905" y="219"/>
                </a:lnTo>
                <a:lnTo>
                  <a:pt x="903" y="215"/>
                </a:lnTo>
                <a:lnTo>
                  <a:pt x="897" y="212"/>
                </a:lnTo>
                <a:lnTo>
                  <a:pt x="897" y="212"/>
                </a:lnTo>
                <a:lnTo>
                  <a:pt x="896" y="214"/>
                </a:lnTo>
                <a:lnTo>
                  <a:pt x="892" y="214"/>
                </a:lnTo>
                <a:lnTo>
                  <a:pt x="888" y="210"/>
                </a:lnTo>
                <a:lnTo>
                  <a:pt x="884" y="206"/>
                </a:lnTo>
                <a:lnTo>
                  <a:pt x="879" y="203"/>
                </a:lnTo>
                <a:lnTo>
                  <a:pt x="879" y="203"/>
                </a:lnTo>
                <a:lnTo>
                  <a:pt x="877" y="203"/>
                </a:lnTo>
                <a:lnTo>
                  <a:pt x="875" y="203"/>
                </a:lnTo>
                <a:lnTo>
                  <a:pt x="875" y="203"/>
                </a:lnTo>
                <a:lnTo>
                  <a:pt x="873" y="203"/>
                </a:lnTo>
                <a:lnTo>
                  <a:pt x="873" y="203"/>
                </a:lnTo>
                <a:lnTo>
                  <a:pt x="873" y="204"/>
                </a:lnTo>
                <a:lnTo>
                  <a:pt x="875" y="206"/>
                </a:lnTo>
                <a:lnTo>
                  <a:pt x="875" y="208"/>
                </a:lnTo>
                <a:lnTo>
                  <a:pt x="875" y="210"/>
                </a:lnTo>
                <a:lnTo>
                  <a:pt x="875" y="210"/>
                </a:lnTo>
                <a:lnTo>
                  <a:pt x="870" y="210"/>
                </a:lnTo>
                <a:lnTo>
                  <a:pt x="864" y="208"/>
                </a:lnTo>
                <a:lnTo>
                  <a:pt x="851" y="201"/>
                </a:lnTo>
                <a:lnTo>
                  <a:pt x="851" y="201"/>
                </a:lnTo>
                <a:lnTo>
                  <a:pt x="851" y="199"/>
                </a:lnTo>
                <a:lnTo>
                  <a:pt x="851" y="199"/>
                </a:lnTo>
                <a:lnTo>
                  <a:pt x="851" y="199"/>
                </a:lnTo>
                <a:lnTo>
                  <a:pt x="846" y="197"/>
                </a:lnTo>
                <a:lnTo>
                  <a:pt x="844" y="195"/>
                </a:lnTo>
                <a:lnTo>
                  <a:pt x="844" y="192"/>
                </a:lnTo>
                <a:lnTo>
                  <a:pt x="844" y="192"/>
                </a:lnTo>
                <a:lnTo>
                  <a:pt x="848" y="193"/>
                </a:lnTo>
                <a:lnTo>
                  <a:pt x="848" y="193"/>
                </a:lnTo>
                <a:lnTo>
                  <a:pt x="848" y="195"/>
                </a:lnTo>
                <a:lnTo>
                  <a:pt x="848" y="195"/>
                </a:lnTo>
                <a:lnTo>
                  <a:pt x="850" y="193"/>
                </a:lnTo>
                <a:lnTo>
                  <a:pt x="850" y="192"/>
                </a:lnTo>
                <a:lnTo>
                  <a:pt x="848" y="188"/>
                </a:lnTo>
                <a:lnTo>
                  <a:pt x="848" y="188"/>
                </a:lnTo>
                <a:lnTo>
                  <a:pt x="853" y="186"/>
                </a:lnTo>
                <a:lnTo>
                  <a:pt x="855" y="186"/>
                </a:lnTo>
                <a:lnTo>
                  <a:pt x="859" y="186"/>
                </a:lnTo>
                <a:lnTo>
                  <a:pt x="859" y="186"/>
                </a:lnTo>
                <a:lnTo>
                  <a:pt x="855" y="184"/>
                </a:lnTo>
                <a:lnTo>
                  <a:pt x="855" y="182"/>
                </a:lnTo>
                <a:lnTo>
                  <a:pt x="855" y="182"/>
                </a:lnTo>
                <a:lnTo>
                  <a:pt x="859" y="180"/>
                </a:lnTo>
                <a:lnTo>
                  <a:pt x="859" y="180"/>
                </a:lnTo>
                <a:lnTo>
                  <a:pt x="861" y="180"/>
                </a:lnTo>
                <a:lnTo>
                  <a:pt x="861" y="180"/>
                </a:lnTo>
                <a:lnTo>
                  <a:pt x="853" y="177"/>
                </a:lnTo>
                <a:lnTo>
                  <a:pt x="848" y="171"/>
                </a:lnTo>
                <a:lnTo>
                  <a:pt x="848" y="171"/>
                </a:lnTo>
                <a:lnTo>
                  <a:pt x="844" y="173"/>
                </a:lnTo>
                <a:lnTo>
                  <a:pt x="842" y="173"/>
                </a:lnTo>
                <a:lnTo>
                  <a:pt x="837" y="169"/>
                </a:lnTo>
                <a:lnTo>
                  <a:pt x="837" y="169"/>
                </a:lnTo>
                <a:lnTo>
                  <a:pt x="840" y="169"/>
                </a:lnTo>
                <a:lnTo>
                  <a:pt x="846" y="171"/>
                </a:lnTo>
                <a:lnTo>
                  <a:pt x="846" y="171"/>
                </a:lnTo>
                <a:lnTo>
                  <a:pt x="846" y="169"/>
                </a:lnTo>
                <a:lnTo>
                  <a:pt x="848" y="169"/>
                </a:lnTo>
                <a:lnTo>
                  <a:pt x="850" y="171"/>
                </a:lnTo>
                <a:lnTo>
                  <a:pt x="851" y="169"/>
                </a:lnTo>
                <a:lnTo>
                  <a:pt x="851" y="169"/>
                </a:lnTo>
                <a:lnTo>
                  <a:pt x="846" y="168"/>
                </a:lnTo>
                <a:lnTo>
                  <a:pt x="839" y="168"/>
                </a:lnTo>
                <a:lnTo>
                  <a:pt x="831" y="166"/>
                </a:lnTo>
                <a:lnTo>
                  <a:pt x="829" y="164"/>
                </a:lnTo>
                <a:lnTo>
                  <a:pt x="827" y="160"/>
                </a:lnTo>
                <a:lnTo>
                  <a:pt x="827" y="160"/>
                </a:lnTo>
                <a:lnTo>
                  <a:pt x="833" y="164"/>
                </a:lnTo>
                <a:lnTo>
                  <a:pt x="839" y="164"/>
                </a:lnTo>
                <a:lnTo>
                  <a:pt x="848" y="164"/>
                </a:lnTo>
                <a:lnTo>
                  <a:pt x="848" y="164"/>
                </a:lnTo>
                <a:lnTo>
                  <a:pt x="850" y="160"/>
                </a:lnTo>
                <a:lnTo>
                  <a:pt x="850" y="158"/>
                </a:lnTo>
                <a:lnTo>
                  <a:pt x="848" y="157"/>
                </a:lnTo>
                <a:lnTo>
                  <a:pt x="846" y="153"/>
                </a:lnTo>
                <a:lnTo>
                  <a:pt x="840" y="149"/>
                </a:lnTo>
                <a:lnTo>
                  <a:pt x="835" y="146"/>
                </a:lnTo>
                <a:lnTo>
                  <a:pt x="835" y="146"/>
                </a:lnTo>
                <a:lnTo>
                  <a:pt x="826" y="142"/>
                </a:lnTo>
                <a:lnTo>
                  <a:pt x="816" y="136"/>
                </a:lnTo>
                <a:lnTo>
                  <a:pt x="807" y="133"/>
                </a:lnTo>
                <a:lnTo>
                  <a:pt x="800" y="133"/>
                </a:lnTo>
                <a:lnTo>
                  <a:pt x="800" y="133"/>
                </a:lnTo>
                <a:lnTo>
                  <a:pt x="807" y="135"/>
                </a:lnTo>
                <a:lnTo>
                  <a:pt x="811" y="138"/>
                </a:lnTo>
                <a:lnTo>
                  <a:pt x="813" y="140"/>
                </a:lnTo>
                <a:lnTo>
                  <a:pt x="813" y="140"/>
                </a:lnTo>
                <a:lnTo>
                  <a:pt x="809" y="142"/>
                </a:lnTo>
                <a:lnTo>
                  <a:pt x="807" y="140"/>
                </a:lnTo>
                <a:lnTo>
                  <a:pt x="805" y="138"/>
                </a:lnTo>
                <a:lnTo>
                  <a:pt x="804" y="140"/>
                </a:lnTo>
                <a:lnTo>
                  <a:pt x="804" y="140"/>
                </a:lnTo>
                <a:lnTo>
                  <a:pt x="809" y="142"/>
                </a:lnTo>
                <a:lnTo>
                  <a:pt x="811" y="144"/>
                </a:lnTo>
                <a:lnTo>
                  <a:pt x="813" y="146"/>
                </a:lnTo>
                <a:lnTo>
                  <a:pt x="813" y="146"/>
                </a:lnTo>
                <a:lnTo>
                  <a:pt x="811" y="146"/>
                </a:lnTo>
                <a:lnTo>
                  <a:pt x="809" y="146"/>
                </a:lnTo>
                <a:lnTo>
                  <a:pt x="809" y="146"/>
                </a:lnTo>
                <a:lnTo>
                  <a:pt x="804" y="142"/>
                </a:lnTo>
                <a:lnTo>
                  <a:pt x="802" y="138"/>
                </a:lnTo>
                <a:lnTo>
                  <a:pt x="802" y="136"/>
                </a:lnTo>
                <a:lnTo>
                  <a:pt x="802" y="136"/>
                </a:lnTo>
                <a:lnTo>
                  <a:pt x="802" y="138"/>
                </a:lnTo>
                <a:lnTo>
                  <a:pt x="800" y="136"/>
                </a:lnTo>
                <a:lnTo>
                  <a:pt x="798" y="136"/>
                </a:lnTo>
                <a:lnTo>
                  <a:pt x="798" y="136"/>
                </a:lnTo>
                <a:lnTo>
                  <a:pt x="798" y="136"/>
                </a:lnTo>
                <a:lnTo>
                  <a:pt x="798" y="138"/>
                </a:lnTo>
                <a:lnTo>
                  <a:pt x="798" y="142"/>
                </a:lnTo>
                <a:lnTo>
                  <a:pt x="798" y="142"/>
                </a:lnTo>
                <a:lnTo>
                  <a:pt x="805" y="146"/>
                </a:lnTo>
                <a:lnTo>
                  <a:pt x="807" y="147"/>
                </a:lnTo>
                <a:lnTo>
                  <a:pt x="809" y="149"/>
                </a:lnTo>
                <a:lnTo>
                  <a:pt x="809" y="149"/>
                </a:lnTo>
                <a:lnTo>
                  <a:pt x="802" y="149"/>
                </a:lnTo>
                <a:lnTo>
                  <a:pt x="796" y="147"/>
                </a:lnTo>
                <a:lnTo>
                  <a:pt x="791" y="146"/>
                </a:lnTo>
                <a:lnTo>
                  <a:pt x="783" y="147"/>
                </a:lnTo>
                <a:lnTo>
                  <a:pt x="783" y="147"/>
                </a:lnTo>
                <a:lnTo>
                  <a:pt x="780" y="144"/>
                </a:lnTo>
                <a:lnTo>
                  <a:pt x="776" y="142"/>
                </a:lnTo>
                <a:lnTo>
                  <a:pt x="774" y="142"/>
                </a:lnTo>
                <a:lnTo>
                  <a:pt x="774" y="142"/>
                </a:lnTo>
                <a:lnTo>
                  <a:pt x="776" y="144"/>
                </a:lnTo>
                <a:lnTo>
                  <a:pt x="776" y="146"/>
                </a:lnTo>
                <a:lnTo>
                  <a:pt x="776" y="146"/>
                </a:lnTo>
                <a:lnTo>
                  <a:pt x="763" y="140"/>
                </a:lnTo>
                <a:lnTo>
                  <a:pt x="754" y="136"/>
                </a:lnTo>
                <a:lnTo>
                  <a:pt x="732" y="131"/>
                </a:lnTo>
                <a:lnTo>
                  <a:pt x="732" y="131"/>
                </a:lnTo>
                <a:lnTo>
                  <a:pt x="739" y="131"/>
                </a:lnTo>
                <a:lnTo>
                  <a:pt x="745" y="131"/>
                </a:lnTo>
                <a:lnTo>
                  <a:pt x="745" y="131"/>
                </a:lnTo>
                <a:lnTo>
                  <a:pt x="741" y="129"/>
                </a:lnTo>
                <a:lnTo>
                  <a:pt x="739" y="125"/>
                </a:lnTo>
                <a:lnTo>
                  <a:pt x="739" y="125"/>
                </a:lnTo>
                <a:lnTo>
                  <a:pt x="745" y="123"/>
                </a:lnTo>
                <a:lnTo>
                  <a:pt x="747" y="122"/>
                </a:lnTo>
                <a:lnTo>
                  <a:pt x="747" y="122"/>
                </a:lnTo>
                <a:lnTo>
                  <a:pt x="747" y="122"/>
                </a:lnTo>
                <a:lnTo>
                  <a:pt x="758" y="122"/>
                </a:lnTo>
                <a:lnTo>
                  <a:pt x="761" y="122"/>
                </a:lnTo>
                <a:lnTo>
                  <a:pt x="767" y="123"/>
                </a:lnTo>
                <a:lnTo>
                  <a:pt x="767" y="123"/>
                </a:lnTo>
                <a:lnTo>
                  <a:pt x="765" y="122"/>
                </a:lnTo>
                <a:lnTo>
                  <a:pt x="761" y="120"/>
                </a:lnTo>
                <a:lnTo>
                  <a:pt x="754" y="120"/>
                </a:lnTo>
                <a:lnTo>
                  <a:pt x="754" y="120"/>
                </a:lnTo>
                <a:lnTo>
                  <a:pt x="754" y="118"/>
                </a:lnTo>
                <a:lnTo>
                  <a:pt x="754" y="118"/>
                </a:lnTo>
                <a:lnTo>
                  <a:pt x="758" y="114"/>
                </a:lnTo>
                <a:lnTo>
                  <a:pt x="758" y="111"/>
                </a:lnTo>
                <a:lnTo>
                  <a:pt x="758" y="101"/>
                </a:lnTo>
                <a:lnTo>
                  <a:pt x="758" y="101"/>
                </a:lnTo>
                <a:lnTo>
                  <a:pt x="769" y="103"/>
                </a:lnTo>
                <a:lnTo>
                  <a:pt x="778" y="105"/>
                </a:lnTo>
                <a:lnTo>
                  <a:pt x="794" y="112"/>
                </a:lnTo>
                <a:lnTo>
                  <a:pt x="813" y="120"/>
                </a:lnTo>
                <a:lnTo>
                  <a:pt x="831" y="125"/>
                </a:lnTo>
                <a:lnTo>
                  <a:pt x="831" y="125"/>
                </a:lnTo>
                <a:lnTo>
                  <a:pt x="846" y="135"/>
                </a:lnTo>
                <a:lnTo>
                  <a:pt x="853" y="138"/>
                </a:lnTo>
                <a:lnTo>
                  <a:pt x="862" y="142"/>
                </a:lnTo>
                <a:lnTo>
                  <a:pt x="862" y="142"/>
                </a:lnTo>
                <a:lnTo>
                  <a:pt x="862" y="146"/>
                </a:lnTo>
                <a:lnTo>
                  <a:pt x="862" y="146"/>
                </a:lnTo>
                <a:lnTo>
                  <a:pt x="862" y="147"/>
                </a:lnTo>
                <a:lnTo>
                  <a:pt x="862" y="147"/>
                </a:lnTo>
                <a:lnTo>
                  <a:pt x="870" y="149"/>
                </a:lnTo>
                <a:lnTo>
                  <a:pt x="877" y="155"/>
                </a:lnTo>
                <a:lnTo>
                  <a:pt x="888" y="164"/>
                </a:lnTo>
                <a:lnTo>
                  <a:pt x="888" y="164"/>
                </a:lnTo>
                <a:lnTo>
                  <a:pt x="888" y="162"/>
                </a:lnTo>
                <a:lnTo>
                  <a:pt x="890" y="162"/>
                </a:lnTo>
                <a:lnTo>
                  <a:pt x="894" y="166"/>
                </a:lnTo>
                <a:lnTo>
                  <a:pt x="897" y="169"/>
                </a:lnTo>
                <a:lnTo>
                  <a:pt x="901" y="171"/>
                </a:lnTo>
                <a:lnTo>
                  <a:pt x="901" y="171"/>
                </a:lnTo>
                <a:lnTo>
                  <a:pt x="901" y="171"/>
                </a:lnTo>
                <a:lnTo>
                  <a:pt x="901" y="173"/>
                </a:lnTo>
                <a:lnTo>
                  <a:pt x="901" y="173"/>
                </a:lnTo>
                <a:lnTo>
                  <a:pt x="905" y="173"/>
                </a:lnTo>
                <a:lnTo>
                  <a:pt x="907" y="175"/>
                </a:lnTo>
                <a:lnTo>
                  <a:pt x="912" y="180"/>
                </a:lnTo>
                <a:lnTo>
                  <a:pt x="918" y="186"/>
                </a:lnTo>
                <a:lnTo>
                  <a:pt x="923" y="190"/>
                </a:lnTo>
                <a:lnTo>
                  <a:pt x="923" y="190"/>
                </a:lnTo>
                <a:lnTo>
                  <a:pt x="923" y="188"/>
                </a:lnTo>
                <a:lnTo>
                  <a:pt x="925" y="188"/>
                </a:lnTo>
                <a:lnTo>
                  <a:pt x="925" y="186"/>
                </a:lnTo>
                <a:lnTo>
                  <a:pt x="921" y="182"/>
                </a:lnTo>
                <a:lnTo>
                  <a:pt x="921" y="182"/>
                </a:lnTo>
                <a:lnTo>
                  <a:pt x="921" y="184"/>
                </a:lnTo>
                <a:lnTo>
                  <a:pt x="921" y="186"/>
                </a:lnTo>
                <a:lnTo>
                  <a:pt x="921" y="186"/>
                </a:lnTo>
                <a:lnTo>
                  <a:pt x="919" y="186"/>
                </a:lnTo>
                <a:lnTo>
                  <a:pt x="919" y="186"/>
                </a:lnTo>
                <a:lnTo>
                  <a:pt x="919" y="182"/>
                </a:lnTo>
                <a:lnTo>
                  <a:pt x="918" y="179"/>
                </a:lnTo>
                <a:lnTo>
                  <a:pt x="914" y="175"/>
                </a:lnTo>
                <a:lnTo>
                  <a:pt x="912" y="171"/>
                </a:lnTo>
                <a:lnTo>
                  <a:pt x="912" y="171"/>
                </a:lnTo>
                <a:lnTo>
                  <a:pt x="907" y="169"/>
                </a:lnTo>
                <a:lnTo>
                  <a:pt x="901" y="168"/>
                </a:lnTo>
                <a:lnTo>
                  <a:pt x="890" y="158"/>
                </a:lnTo>
                <a:lnTo>
                  <a:pt x="890" y="158"/>
                </a:lnTo>
                <a:lnTo>
                  <a:pt x="890" y="155"/>
                </a:lnTo>
                <a:lnTo>
                  <a:pt x="888" y="153"/>
                </a:lnTo>
                <a:lnTo>
                  <a:pt x="886" y="151"/>
                </a:lnTo>
                <a:lnTo>
                  <a:pt x="886" y="151"/>
                </a:lnTo>
                <a:lnTo>
                  <a:pt x="888" y="153"/>
                </a:lnTo>
                <a:lnTo>
                  <a:pt x="886" y="155"/>
                </a:lnTo>
                <a:lnTo>
                  <a:pt x="883" y="155"/>
                </a:lnTo>
                <a:lnTo>
                  <a:pt x="883" y="155"/>
                </a:lnTo>
                <a:lnTo>
                  <a:pt x="873" y="149"/>
                </a:lnTo>
                <a:lnTo>
                  <a:pt x="864" y="144"/>
                </a:lnTo>
                <a:lnTo>
                  <a:pt x="864" y="144"/>
                </a:lnTo>
                <a:lnTo>
                  <a:pt x="868" y="142"/>
                </a:lnTo>
                <a:lnTo>
                  <a:pt x="873" y="146"/>
                </a:lnTo>
                <a:lnTo>
                  <a:pt x="873" y="146"/>
                </a:lnTo>
                <a:lnTo>
                  <a:pt x="873" y="142"/>
                </a:lnTo>
                <a:lnTo>
                  <a:pt x="875" y="140"/>
                </a:lnTo>
                <a:lnTo>
                  <a:pt x="875" y="140"/>
                </a:lnTo>
                <a:lnTo>
                  <a:pt x="872" y="138"/>
                </a:lnTo>
                <a:lnTo>
                  <a:pt x="870" y="138"/>
                </a:lnTo>
                <a:lnTo>
                  <a:pt x="866" y="138"/>
                </a:lnTo>
                <a:lnTo>
                  <a:pt x="866" y="138"/>
                </a:lnTo>
                <a:lnTo>
                  <a:pt x="866" y="136"/>
                </a:lnTo>
                <a:lnTo>
                  <a:pt x="866" y="135"/>
                </a:lnTo>
                <a:lnTo>
                  <a:pt x="861" y="133"/>
                </a:lnTo>
                <a:lnTo>
                  <a:pt x="853" y="129"/>
                </a:lnTo>
                <a:lnTo>
                  <a:pt x="850" y="125"/>
                </a:lnTo>
                <a:lnTo>
                  <a:pt x="850" y="125"/>
                </a:lnTo>
                <a:lnTo>
                  <a:pt x="848" y="127"/>
                </a:lnTo>
                <a:lnTo>
                  <a:pt x="844" y="127"/>
                </a:lnTo>
                <a:lnTo>
                  <a:pt x="844" y="127"/>
                </a:lnTo>
                <a:lnTo>
                  <a:pt x="846" y="125"/>
                </a:lnTo>
                <a:lnTo>
                  <a:pt x="846" y="123"/>
                </a:lnTo>
                <a:lnTo>
                  <a:pt x="846" y="123"/>
                </a:lnTo>
                <a:lnTo>
                  <a:pt x="827" y="118"/>
                </a:lnTo>
                <a:lnTo>
                  <a:pt x="809" y="112"/>
                </a:lnTo>
                <a:lnTo>
                  <a:pt x="776" y="101"/>
                </a:lnTo>
                <a:lnTo>
                  <a:pt x="776" y="101"/>
                </a:lnTo>
                <a:lnTo>
                  <a:pt x="767" y="101"/>
                </a:lnTo>
                <a:lnTo>
                  <a:pt x="758" y="100"/>
                </a:lnTo>
                <a:lnTo>
                  <a:pt x="748" y="98"/>
                </a:lnTo>
                <a:lnTo>
                  <a:pt x="747" y="94"/>
                </a:lnTo>
                <a:lnTo>
                  <a:pt x="747" y="92"/>
                </a:lnTo>
                <a:lnTo>
                  <a:pt x="747" y="92"/>
                </a:lnTo>
                <a:lnTo>
                  <a:pt x="726" y="87"/>
                </a:lnTo>
                <a:lnTo>
                  <a:pt x="704" y="83"/>
                </a:lnTo>
                <a:lnTo>
                  <a:pt x="704" y="83"/>
                </a:lnTo>
                <a:lnTo>
                  <a:pt x="660" y="77"/>
                </a:lnTo>
                <a:lnTo>
                  <a:pt x="660" y="77"/>
                </a:lnTo>
                <a:lnTo>
                  <a:pt x="651" y="81"/>
                </a:lnTo>
                <a:lnTo>
                  <a:pt x="642" y="81"/>
                </a:lnTo>
                <a:lnTo>
                  <a:pt x="642" y="81"/>
                </a:lnTo>
                <a:lnTo>
                  <a:pt x="636" y="81"/>
                </a:lnTo>
                <a:lnTo>
                  <a:pt x="636" y="81"/>
                </a:lnTo>
                <a:lnTo>
                  <a:pt x="634" y="81"/>
                </a:lnTo>
                <a:lnTo>
                  <a:pt x="634" y="81"/>
                </a:lnTo>
                <a:lnTo>
                  <a:pt x="632" y="81"/>
                </a:lnTo>
                <a:lnTo>
                  <a:pt x="631" y="81"/>
                </a:lnTo>
                <a:lnTo>
                  <a:pt x="627" y="79"/>
                </a:lnTo>
                <a:lnTo>
                  <a:pt x="627" y="79"/>
                </a:lnTo>
                <a:lnTo>
                  <a:pt x="625" y="81"/>
                </a:lnTo>
                <a:lnTo>
                  <a:pt x="621" y="81"/>
                </a:lnTo>
                <a:lnTo>
                  <a:pt x="621" y="81"/>
                </a:lnTo>
                <a:lnTo>
                  <a:pt x="620" y="79"/>
                </a:lnTo>
                <a:lnTo>
                  <a:pt x="618" y="77"/>
                </a:lnTo>
                <a:lnTo>
                  <a:pt x="621" y="76"/>
                </a:lnTo>
                <a:lnTo>
                  <a:pt x="621" y="76"/>
                </a:lnTo>
                <a:lnTo>
                  <a:pt x="629" y="76"/>
                </a:lnTo>
                <a:lnTo>
                  <a:pt x="632" y="74"/>
                </a:lnTo>
                <a:lnTo>
                  <a:pt x="634" y="74"/>
                </a:lnTo>
                <a:lnTo>
                  <a:pt x="636" y="74"/>
                </a:lnTo>
                <a:lnTo>
                  <a:pt x="638" y="74"/>
                </a:lnTo>
                <a:lnTo>
                  <a:pt x="638" y="74"/>
                </a:lnTo>
                <a:lnTo>
                  <a:pt x="636" y="74"/>
                </a:lnTo>
                <a:lnTo>
                  <a:pt x="636" y="74"/>
                </a:lnTo>
                <a:lnTo>
                  <a:pt x="636" y="74"/>
                </a:lnTo>
                <a:lnTo>
                  <a:pt x="634" y="74"/>
                </a:lnTo>
                <a:lnTo>
                  <a:pt x="634" y="74"/>
                </a:lnTo>
                <a:lnTo>
                  <a:pt x="634" y="74"/>
                </a:lnTo>
                <a:lnTo>
                  <a:pt x="634" y="74"/>
                </a:lnTo>
                <a:lnTo>
                  <a:pt x="634" y="74"/>
                </a:lnTo>
                <a:lnTo>
                  <a:pt x="634" y="74"/>
                </a:lnTo>
                <a:lnTo>
                  <a:pt x="632" y="74"/>
                </a:lnTo>
                <a:lnTo>
                  <a:pt x="632" y="74"/>
                </a:lnTo>
                <a:lnTo>
                  <a:pt x="634" y="72"/>
                </a:lnTo>
                <a:lnTo>
                  <a:pt x="634" y="70"/>
                </a:lnTo>
                <a:lnTo>
                  <a:pt x="634" y="70"/>
                </a:lnTo>
                <a:lnTo>
                  <a:pt x="634" y="70"/>
                </a:lnTo>
                <a:lnTo>
                  <a:pt x="636" y="70"/>
                </a:lnTo>
                <a:lnTo>
                  <a:pt x="636" y="70"/>
                </a:lnTo>
                <a:lnTo>
                  <a:pt x="636" y="70"/>
                </a:lnTo>
                <a:lnTo>
                  <a:pt x="636" y="70"/>
                </a:lnTo>
                <a:lnTo>
                  <a:pt x="636" y="70"/>
                </a:lnTo>
                <a:lnTo>
                  <a:pt x="636" y="70"/>
                </a:lnTo>
                <a:lnTo>
                  <a:pt x="636" y="70"/>
                </a:lnTo>
                <a:lnTo>
                  <a:pt x="638" y="68"/>
                </a:lnTo>
                <a:lnTo>
                  <a:pt x="638" y="68"/>
                </a:lnTo>
                <a:lnTo>
                  <a:pt x="638" y="66"/>
                </a:lnTo>
                <a:lnTo>
                  <a:pt x="638" y="66"/>
                </a:lnTo>
                <a:lnTo>
                  <a:pt x="647" y="65"/>
                </a:lnTo>
                <a:lnTo>
                  <a:pt x="658" y="65"/>
                </a:lnTo>
                <a:lnTo>
                  <a:pt x="669" y="65"/>
                </a:lnTo>
                <a:lnTo>
                  <a:pt x="669" y="65"/>
                </a:lnTo>
                <a:lnTo>
                  <a:pt x="680" y="63"/>
                </a:lnTo>
                <a:lnTo>
                  <a:pt x="680" y="63"/>
                </a:lnTo>
                <a:lnTo>
                  <a:pt x="684" y="65"/>
                </a:lnTo>
                <a:lnTo>
                  <a:pt x="688" y="66"/>
                </a:lnTo>
                <a:lnTo>
                  <a:pt x="688" y="66"/>
                </a:lnTo>
                <a:lnTo>
                  <a:pt x="693" y="66"/>
                </a:lnTo>
                <a:lnTo>
                  <a:pt x="697" y="66"/>
                </a:lnTo>
                <a:lnTo>
                  <a:pt x="702" y="68"/>
                </a:lnTo>
                <a:lnTo>
                  <a:pt x="708" y="70"/>
                </a:lnTo>
                <a:lnTo>
                  <a:pt x="708" y="70"/>
                </a:lnTo>
                <a:lnTo>
                  <a:pt x="713" y="68"/>
                </a:lnTo>
                <a:lnTo>
                  <a:pt x="719" y="66"/>
                </a:lnTo>
                <a:lnTo>
                  <a:pt x="719" y="66"/>
                </a:lnTo>
                <a:lnTo>
                  <a:pt x="724" y="70"/>
                </a:lnTo>
                <a:lnTo>
                  <a:pt x="730" y="72"/>
                </a:lnTo>
                <a:lnTo>
                  <a:pt x="730" y="72"/>
                </a:lnTo>
                <a:lnTo>
                  <a:pt x="739" y="72"/>
                </a:lnTo>
                <a:lnTo>
                  <a:pt x="739" y="72"/>
                </a:lnTo>
                <a:lnTo>
                  <a:pt x="737" y="74"/>
                </a:lnTo>
                <a:lnTo>
                  <a:pt x="737" y="74"/>
                </a:lnTo>
                <a:lnTo>
                  <a:pt x="743" y="72"/>
                </a:lnTo>
                <a:lnTo>
                  <a:pt x="748" y="72"/>
                </a:lnTo>
                <a:lnTo>
                  <a:pt x="748" y="72"/>
                </a:lnTo>
                <a:lnTo>
                  <a:pt x="748" y="76"/>
                </a:lnTo>
                <a:lnTo>
                  <a:pt x="748" y="76"/>
                </a:lnTo>
                <a:lnTo>
                  <a:pt x="752" y="76"/>
                </a:lnTo>
                <a:lnTo>
                  <a:pt x="758" y="76"/>
                </a:lnTo>
                <a:lnTo>
                  <a:pt x="767" y="76"/>
                </a:lnTo>
                <a:lnTo>
                  <a:pt x="767" y="76"/>
                </a:lnTo>
                <a:lnTo>
                  <a:pt x="767" y="77"/>
                </a:lnTo>
                <a:lnTo>
                  <a:pt x="765" y="77"/>
                </a:lnTo>
                <a:lnTo>
                  <a:pt x="765" y="79"/>
                </a:lnTo>
                <a:lnTo>
                  <a:pt x="767" y="79"/>
                </a:lnTo>
                <a:lnTo>
                  <a:pt x="767" y="79"/>
                </a:lnTo>
                <a:lnTo>
                  <a:pt x="769" y="77"/>
                </a:lnTo>
                <a:lnTo>
                  <a:pt x="770" y="77"/>
                </a:lnTo>
                <a:lnTo>
                  <a:pt x="776" y="77"/>
                </a:lnTo>
                <a:lnTo>
                  <a:pt x="776" y="77"/>
                </a:lnTo>
                <a:lnTo>
                  <a:pt x="780" y="81"/>
                </a:lnTo>
                <a:lnTo>
                  <a:pt x="783" y="81"/>
                </a:lnTo>
                <a:lnTo>
                  <a:pt x="787" y="83"/>
                </a:lnTo>
                <a:lnTo>
                  <a:pt x="789" y="83"/>
                </a:lnTo>
                <a:lnTo>
                  <a:pt x="789" y="85"/>
                </a:lnTo>
                <a:lnTo>
                  <a:pt x="789" y="85"/>
                </a:lnTo>
                <a:lnTo>
                  <a:pt x="805" y="89"/>
                </a:lnTo>
                <a:lnTo>
                  <a:pt x="822" y="92"/>
                </a:lnTo>
                <a:lnTo>
                  <a:pt x="822" y="92"/>
                </a:lnTo>
                <a:lnTo>
                  <a:pt x="822" y="90"/>
                </a:lnTo>
                <a:lnTo>
                  <a:pt x="822" y="89"/>
                </a:lnTo>
                <a:lnTo>
                  <a:pt x="822" y="89"/>
                </a:lnTo>
                <a:lnTo>
                  <a:pt x="833" y="92"/>
                </a:lnTo>
                <a:lnTo>
                  <a:pt x="842" y="94"/>
                </a:lnTo>
                <a:lnTo>
                  <a:pt x="842" y="94"/>
                </a:lnTo>
                <a:lnTo>
                  <a:pt x="840" y="96"/>
                </a:lnTo>
                <a:lnTo>
                  <a:pt x="840" y="96"/>
                </a:lnTo>
                <a:lnTo>
                  <a:pt x="861" y="103"/>
                </a:lnTo>
                <a:lnTo>
                  <a:pt x="877" y="111"/>
                </a:lnTo>
                <a:lnTo>
                  <a:pt x="877" y="111"/>
                </a:lnTo>
                <a:lnTo>
                  <a:pt x="883" y="109"/>
                </a:lnTo>
                <a:lnTo>
                  <a:pt x="883" y="109"/>
                </a:lnTo>
                <a:lnTo>
                  <a:pt x="884" y="111"/>
                </a:lnTo>
                <a:lnTo>
                  <a:pt x="888" y="111"/>
                </a:lnTo>
                <a:lnTo>
                  <a:pt x="888" y="111"/>
                </a:lnTo>
                <a:lnTo>
                  <a:pt x="890" y="114"/>
                </a:lnTo>
                <a:lnTo>
                  <a:pt x="890" y="116"/>
                </a:lnTo>
                <a:lnTo>
                  <a:pt x="892" y="116"/>
                </a:lnTo>
                <a:lnTo>
                  <a:pt x="892" y="116"/>
                </a:lnTo>
                <a:lnTo>
                  <a:pt x="892" y="114"/>
                </a:lnTo>
                <a:lnTo>
                  <a:pt x="894" y="114"/>
                </a:lnTo>
                <a:lnTo>
                  <a:pt x="901" y="118"/>
                </a:lnTo>
                <a:lnTo>
                  <a:pt x="901" y="118"/>
                </a:lnTo>
                <a:lnTo>
                  <a:pt x="903" y="120"/>
                </a:lnTo>
                <a:lnTo>
                  <a:pt x="903" y="120"/>
                </a:lnTo>
                <a:lnTo>
                  <a:pt x="903" y="122"/>
                </a:lnTo>
                <a:lnTo>
                  <a:pt x="903" y="122"/>
                </a:lnTo>
                <a:lnTo>
                  <a:pt x="901" y="122"/>
                </a:lnTo>
                <a:lnTo>
                  <a:pt x="899" y="122"/>
                </a:lnTo>
                <a:lnTo>
                  <a:pt x="897" y="122"/>
                </a:lnTo>
                <a:lnTo>
                  <a:pt x="897" y="122"/>
                </a:lnTo>
                <a:lnTo>
                  <a:pt x="903" y="123"/>
                </a:lnTo>
                <a:lnTo>
                  <a:pt x="907" y="123"/>
                </a:lnTo>
                <a:lnTo>
                  <a:pt x="908" y="123"/>
                </a:lnTo>
                <a:lnTo>
                  <a:pt x="910" y="120"/>
                </a:lnTo>
                <a:lnTo>
                  <a:pt x="910" y="120"/>
                </a:lnTo>
                <a:lnTo>
                  <a:pt x="899" y="112"/>
                </a:lnTo>
                <a:lnTo>
                  <a:pt x="899" y="112"/>
                </a:lnTo>
                <a:lnTo>
                  <a:pt x="894" y="112"/>
                </a:lnTo>
                <a:lnTo>
                  <a:pt x="888" y="111"/>
                </a:lnTo>
                <a:lnTo>
                  <a:pt x="879" y="103"/>
                </a:lnTo>
                <a:lnTo>
                  <a:pt x="879" y="103"/>
                </a:lnTo>
                <a:lnTo>
                  <a:pt x="881" y="103"/>
                </a:lnTo>
                <a:lnTo>
                  <a:pt x="883" y="103"/>
                </a:lnTo>
                <a:lnTo>
                  <a:pt x="883" y="103"/>
                </a:lnTo>
                <a:lnTo>
                  <a:pt x="883" y="103"/>
                </a:lnTo>
                <a:lnTo>
                  <a:pt x="883" y="105"/>
                </a:lnTo>
                <a:lnTo>
                  <a:pt x="883" y="105"/>
                </a:lnTo>
                <a:lnTo>
                  <a:pt x="890" y="105"/>
                </a:lnTo>
                <a:lnTo>
                  <a:pt x="897" y="109"/>
                </a:lnTo>
                <a:lnTo>
                  <a:pt x="910" y="116"/>
                </a:lnTo>
                <a:lnTo>
                  <a:pt x="910" y="116"/>
                </a:lnTo>
                <a:lnTo>
                  <a:pt x="910" y="114"/>
                </a:lnTo>
                <a:lnTo>
                  <a:pt x="912" y="114"/>
                </a:lnTo>
                <a:lnTo>
                  <a:pt x="914" y="114"/>
                </a:lnTo>
                <a:lnTo>
                  <a:pt x="916" y="112"/>
                </a:lnTo>
                <a:lnTo>
                  <a:pt x="916" y="112"/>
                </a:lnTo>
                <a:lnTo>
                  <a:pt x="884" y="98"/>
                </a:lnTo>
                <a:lnTo>
                  <a:pt x="884" y="98"/>
                </a:lnTo>
                <a:lnTo>
                  <a:pt x="886" y="100"/>
                </a:lnTo>
                <a:lnTo>
                  <a:pt x="884" y="100"/>
                </a:lnTo>
                <a:lnTo>
                  <a:pt x="879" y="98"/>
                </a:lnTo>
                <a:lnTo>
                  <a:pt x="879" y="98"/>
                </a:lnTo>
                <a:lnTo>
                  <a:pt x="873" y="94"/>
                </a:lnTo>
                <a:lnTo>
                  <a:pt x="868" y="90"/>
                </a:lnTo>
                <a:lnTo>
                  <a:pt x="868" y="90"/>
                </a:lnTo>
                <a:lnTo>
                  <a:pt x="868" y="92"/>
                </a:lnTo>
                <a:lnTo>
                  <a:pt x="868" y="94"/>
                </a:lnTo>
                <a:lnTo>
                  <a:pt x="868" y="94"/>
                </a:lnTo>
                <a:lnTo>
                  <a:pt x="864" y="90"/>
                </a:lnTo>
                <a:lnTo>
                  <a:pt x="859" y="87"/>
                </a:lnTo>
                <a:lnTo>
                  <a:pt x="848" y="81"/>
                </a:lnTo>
                <a:lnTo>
                  <a:pt x="848" y="81"/>
                </a:lnTo>
                <a:lnTo>
                  <a:pt x="851" y="83"/>
                </a:lnTo>
                <a:lnTo>
                  <a:pt x="853" y="83"/>
                </a:lnTo>
                <a:lnTo>
                  <a:pt x="859" y="83"/>
                </a:lnTo>
                <a:lnTo>
                  <a:pt x="859" y="83"/>
                </a:lnTo>
                <a:lnTo>
                  <a:pt x="851" y="79"/>
                </a:lnTo>
                <a:lnTo>
                  <a:pt x="850" y="79"/>
                </a:lnTo>
                <a:lnTo>
                  <a:pt x="846" y="79"/>
                </a:lnTo>
                <a:lnTo>
                  <a:pt x="846" y="77"/>
                </a:lnTo>
                <a:lnTo>
                  <a:pt x="846" y="77"/>
                </a:lnTo>
                <a:lnTo>
                  <a:pt x="835" y="74"/>
                </a:lnTo>
                <a:lnTo>
                  <a:pt x="822" y="68"/>
                </a:lnTo>
                <a:lnTo>
                  <a:pt x="809" y="63"/>
                </a:lnTo>
                <a:lnTo>
                  <a:pt x="796" y="61"/>
                </a:lnTo>
                <a:lnTo>
                  <a:pt x="796" y="61"/>
                </a:lnTo>
                <a:lnTo>
                  <a:pt x="796" y="59"/>
                </a:lnTo>
                <a:lnTo>
                  <a:pt x="794" y="57"/>
                </a:lnTo>
                <a:lnTo>
                  <a:pt x="794" y="57"/>
                </a:lnTo>
                <a:lnTo>
                  <a:pt x="783" y="55"/>
                </a:lnTo>
                <a:lnTo>
                  <a:pt x="770" y="52"/>
                </a:lnTo>
                <a:lnTo>
                  <a:pt x="759" y="48"/>
                </a:lnTo>
                <a:lnTo>
                  <a:pt x="750" y="48"/>
                </a:lnTo>
                <a:lnTo>
                  <a:pt x="750" y="48"/>
                </a:lnTo>
                <a:lnTo>
                  <a:pt x="752" y="46"/>
                </a:lnTo>
                <a:lnTo>
                  <a:pt x="754" y="46"/>
                </a:lnTo>
                <a:lnTo>
                  <a:pt x="758" y="46"/>
                </a:lnTo>
                <a:lnTo>
                  <a:pt x="761" y="48"/>
                </a:lnTo>
                <a:lnTo>
                  <a:pt x="761" y="48"/>
                </a:lnTo>
                <a:lnTo>
                  <a:pt x="759" y="44"/>
                </a:lnTo>
                <a:lnTo>
                  <a:pt x="756" y="44"/>
                </a:lnTo>
                <a:lnTo>
                  <a:pt x="748" y="44"/>
                </a:lnTo>
                <a:lnTo>
                  <a:pt x="748" y="44"/>
                </a:lnTo>
                <a:lnTo>
                  <a:pt x="748" y="43"/>
                </a:lnTo>
                <a:lnTo>
                  <a:pt x="748" y="43"/>
                </a:lnTo>
                <a:lnTo>
                  <a:pt x="741" y="44"/>
                </a:lnTo>
                <a:lnTo>
                  <a:pt x="737" y="44"/>
                </a:lnTo>
                <a:lnTo>
                  <a:pt x="734" y="46"/>
                </a:lnTo>
                <a:lnTo>
                  <a:pt x="734" y="46"/>
                </a:lnTo>
                <a:lnTo>
                  <a:pt x="728" y="44"/>
                </a:lnTo>
                <a:lnTo>
                  <a:pt x="724" y="43"/>
                </a:lnTo>
                <a:lnTo>
                  <a:pt x="719" y="41"/>
                </a:lnTo>
                <a:lnTo>
                  <a:pt x="713" y="41"/>
                </a:lnTo>
                <a:lnTo>
                  <a:pt x="713" y="41"/>
                </a:lnTo>
                <a:lnTo>
                  <a:pt x="713" y="41"/>
                </a:lnTo>
                <a:lnTo>
                  <a:pt x="712" y="43"/>
                </a:lnTo>
                <a:lnTo>
                  <a:pt x="708" y="41"/>
                </a:lnTo>
                <a:lnTo>
                  <a:pt x="702" y="41"/>
                </a:lnTo>
                <a:lnTo>
                  <a:pt x="699" y="41"/>
                </a:lnTo>
                <a:lnTo>
                  <a:pt x="699" y="41"/>
                </a:lnTo>
                <a:lnTo>
                  <a:pt x="702" y="43"/>
                </a:lnTo>
                <a:lnTo>
                  <a:pt x="695" y="43"/>
                </a:lnTo>
                <a:lnTo>
                  <a:pt x="695" y="43"/>
                </a:lnTo>
                <a:lnTo>
                  <a:pt x="686" y="41"/>
                </a:lnTo>
                <a:lnTo>
                  <a:pt x="682" y="39"/>
                </a:lnTo>
                <a:lnTo>
                  <a:pt x="680" y="37"/>
                </a:lnTo>
                <a:lnTo>
                  <a:pt x="680" y="37"/>
                </a:lnTo>
                <a:lnTo>
                  <a:pt x="686" y="37"/>
                </a:lnTo>
                <a:lnTo>
                  <a:pt x="689" y="35"/>
                </a:lnTo>
                <a:lnTo>
                  <a:pt x="689" y="35"/>
                </a:lnTo>
                <a:lnTo>
                  <a:pt x="686" y="35"/>
                </a:lnTo>
                <a:lnTo>
                  <a:pt x="684" y="35"/>
                </a:lnTo>
                <a:lnTo>
                  <a:pt x="684" y="31"/>
                </a:lnTo>
                <a:lnTo>
                  <a:pt x="684" y="31"/>
                </a:lnTo>
                <a:lnTo>
                  <a:pt x="677" y="30"/>
                </a:lnTo>
                <a:lnTo>
                  <a:pt x="673" y="28"/>
                </a:lnTo>
                <a:lnTo>
                  <a:pt x="673" y="28"/>
                </a:lnTo>
                <a:lnTo>
                  <a:pt x="673" y="30"/>
                </a:lnTo>
                <a:lnTo>
                  <a:pt x="677" y="31"/>
                </a:lnTo>
                <a:lnTo>
                  <a:pt x="680" y="33"/>
                </a:lnTo>
                <a:lnTo>
                  <a:pt x="680" y="33"/>
                </a:lnTo>
                <a:lnTo>
                  <a:pt x="677" y="33"/>
                </a:lnTo>
                <a:lnTo>
                  <a:pt x="677" y="33"/>
                </a:lnTo>
                <a:lnTo>
                  <a:pt x="673" y="31"/>
                </a:lnTo>
                <a:lnTo>
                  <a:pt x="669" y="30"/>
                </a:lnTo>
                <a:lnTo>
                  <a:pt x="667" y="31"/>
                </a:lnTo>
                <a:lnTo>
                  <a:pt x="667" y="31"/>
                </a:lnTo>
                <a:lnTo>
                  <a:pt x="667" y="30"/>
                </a:lnTo>
                <a:lnTo>
                  <a:pt x="666" y="28"/>
                </a:lnTo>
                <a:lnTo>
                  <a:pt x="666" y="28"/>
                </a:lnTo>
                <a:lnTo>
                  <a:pt x="695" y="28"/>
                </a:lnTo>
                <a:lnTo>
                  <a:pt x="706" y="30"/>
                </a:lnTo>
                <a:lnTo>
                  <a:pt x="721" y="33"/>
                </a:lnTo>
                <a:lnTo>
                  <a:pt x="721" y="33"/>
                </a:lnTo>
                <a:lnTo>
                  <a:pt x="732" y="33"/>
                </a:lnTo>
                <a:lnTo>
                  <a:pt x="741" y="35"/>
                </a:lnTo>
                <a:lnTo>
                  <a:pt x="752" y="39"/>
                </a:lnTo>
                <a:lnTo>
                  <a:pt x="763" y="39"/>
                </a:lnTo>
                <a:lnTo>
                  <a:pt x="763" y="39"/>
                </a:lnTo>
                <a:lnTo>
                  <a:pt x="765" y="41"/>
                </a:lnTo>
                <a:lnTo>
                  <a:pt x="767" y="41"/>
                </a:lnTo>
                <a:lnTo>
                  <a:pt x="767" y="43"/>
                </a:lnTo>
                <a:lnTo>
                  <a:pt x="767" y="43"/>
                </a:lnTo>
                <a:lnTo>
                  <a:pt x="780" y="44"/>
                </a:lnTo>
                <a:lnTo>
                  <a:pt x="794" y="50"/>
                </a:lnTo>
                <a:lnTo>
                  <a:pt x="807" y="54"/>
                </a:lnTo>
                <a:lnTo>
                  <a:pt x="813" y="55"/>
                </a:lnTo>
                <a:lnTo>
                  <a:pt x="818" y="55"/>
                </a:lnTo>
                <a:lnTo>
                  <a:pt x="818" y="55"/>
                </a:lnTo>
                <a:lnTo>
                  <a:pt x="813" y="54"/>
                </a:lnTo>
                <a:lnTo>
                  <a:pt x="809" y="52"/>
                </a:lnTo>
                <a:lnTo>
                  <a:pt x="809" y="50"/>
                </a:lnTo>
                <a:lnTo>
                  <a:pt x="809" y="50"/>
                </a:lnTo>
                <a:lnTo>
                  <a:pt x="822" y="54"/>
                </a:lnTo>
                <a:lnTo>
                  <a:pt x="829" y="57"/>
                </a:lnTo>
                <a:lnTo>
                  <a:pt x="829" y="59"/>
                </a:lnTo>
                <a:lnTo>
                  <a:pt x="827" y="61"/>
                </a:lnTo>
                <a:lnTo>
                  <a:pt x="827" y="61"/>
                </a:lnTo>
                <a:lnTo>
                  <a:pt x="833" y="61"/>
                </a:lnTo>
                <a:lnTo>
                  <a:pt x="840" y="63"/>
                </a:lnTo>
                <a:lnTo>
                  <a:pt x="840" y="63"/>
                </a:lnTo>
                <a:lnTo>
                  <a:pt x="840" y="61"/>
                </a:lnTo>
                <a:lnTo>
                  <a:pt x="837" y="61"/>
                </a:lnTo>
                <a:lnTo>
                  <a:pt x="835" y="59"/>
                </a:lnTo>
                <a:lnTo>
                  <a:pt x="833" y="59"/>
                </a:lnTo>
                <a:lnTo>
                  <a:pt x="833" y="59"/>
                </a:lnTo>
                <a:lnTo>
                  <a:pt x="848" y="63"/>
                </a:lnTo>
                <a:lnTo>
                  <a:pt x="853" y="66"/>
                </a:lnTo>
                <a:lnTo>
                  <a:pt x="859" y="70"/>
                </a:lnTo>
                <a:lnTo>
                  <a:pt x="859" y="70"/>
                </a:lnTo>
                <a:lnTo>
                  <a:pt x="892" y="85"/>
                </a:lnTo>
                <a:lnTo>
                  <a:pt x="905" y="92"/>
                </a:lnTo>
                <a:lnTo>
                  <a:pt x="916" y="100"/>
                </a:lnTo>
                <a:lnTo>
                  <a:pt x="916" y="100"/>
                </a:lnTo>
                <a:lnTo>
                  <a:pt x="918" y="100"/>
                </a:lnTo>
                <a:lnTo>
                  <a:pt x="919" y="100"/>
                </a:lnTo>
                <a:lnTo>
                  <a:pt x="919" y="103"/>
                </a:lnTo>
                <a:lnTo>
                  <a:pt x="921" y="105"/>
                </a:lnTo>
                <a:lnTo>
                  <a:pt x="921" y="105"/>
                </a:lnTo>
                <a:lnTo>
                  <a:pt x="923" y="103"/>
                </a:lnTo>
                <a:lnTo>
                  <a:pt x="923" y="103"/>
                </a:lnTo>
                <a:lnTo>
                  <a:pt x="923" y="101"/>
                </a:lnTo>
                <a:lnTo>
                  <a:pt x="925" y="101"/>
                </a:lnTo>
                <a:lnTo>
                  <a:pt x="925" y="101"/>
                </a:lnTo>
                <a:lnTo>
                  <a:pt x="927" y="101"/>
                </a:lnTo>
                <a:lnTo>
                  <a:pt x="927" y="101"/>
                </a:lnTo>
                <a:lnTo>
                  <a:pt x="930" y="103"/>
                </a:lnTo>
                <a:lnTo>
                  <a:pt x="930" y="105"/>
                </a:lnTo>
                <a:lnTo>
                  <a:pt x="934" y="109"/>
                </a:lnTo>
                <a:lnTo>
                  <a:pt x="934" y="109"/>
                </a:lnTo>
                <a:lnTo>
                  <a:pt x="936" y="109"/>
                </a:lnTo>
                <a:lnTo>
                  <a:pt x="940" y="111"/>
                </a:lnTo>
                <a:lnTo>
                  <a:pt x="947" y="114"/>
                </a:lnTo>
                <a:lnTo>
                  <a:pt x="947" y="114"/>
                </a:lnTo>
                <a:lnTo>
                  <a:pt x="947" y="116"/>
                </a:lnTo>
                <a:lnTo>
                  <a:pt x="949" y="118"/>
                </a:lnTo>
                <a:lnTo>
                  <a:pt x="953" y="122"/>
                </a:lnTo>
                <a:lnTo>
                  <a:pt x="962" y="125"/>
                </a:lnTo>
                <a:lnTo>
                  <a:pt x="962" y="125"/>
                </a:lnTo>
                <a:lnTo>
                  <a:pt x="993" y="149"/>
                </a:lnTo>
                <a:lnTo>
                  <a:pt x="1021" y="173"/>
                </a:lnTo>
                <a:lnTo>
                  <a:pt x="1021" y="173"/>
                </a:lnTo>
                <a:lnTo>
                  <a:pt x="1008" y="160"/>
                </a:lnTo>
                <a:lnTo>
                  <a:pt x="1002" y="157"/>
                </a:lnTo>
                <a:lnTo>
                  <a:pt x="997" y="149"/>
                </a:lnTo>
                <a:lnTo>
                  <a:pt x="997" y="149"/>
                </a:lnTo>
                <a:lnTo>
                  <a:pt x="986" y="142"/>
                </a:lnTo>
                <a:lnTo>
                  <a:pt x="973" y="133"/>
                </a:lnTo>
                <a:lnTo>
                  <a:pt x="962" y="123"/>
                </a:lnTo>
                <a:lnTo>
                  <a:pt x="949" y="116"/>
                </a:lnTo>
                <a:lnTo>
                  <a:pt x="949" y="116"/>
                </a:lnTo>
                <a:lnTo>
                  <a:pt x="949" y="112"/>
                </a:lnTo>
                <a:lnTo>
                  <a:pt x="949" y="111"/>
                </a:lnTo>
                <a:lnTo>
                  <a:pt x="949" y="111"/>
                </a:lnTo>
                <a:lnTo>
                  <a:pt x="956" y="112"/>
                </a:lnTo>
                <a:lnTo>
                  <a:pt x="956" y="112"/>
                </a:lnTo>
                <a:lnTo>
                  <a:pt x="951" y="109"/>
                </a:lnTo>
                <a:lnTo>
                  <a:pt x="943" y="105"/>
                </a:lnTo>
                <a:lnTo>
                  <a:pt x="936" y="101"/>
                </a:lnTo>
                <a:lnTo>
                  <a:pt x="929" y="94"/>
                </a:lnTo>
                <a:lnTo>
                  <a:pt x="929" y="94"/>
                </a:lnTo>
                <a:lnTo>
                  <a:pt x="927" y="96"/>
                </a:lnTo>
                <a:lnTo>
                  <a:pt x="925" y="94"/>
                </a:lnTo>
                <a:lnTo>
                  <a:pt x="921" y="92"/>
                </a:lnTo>
                <a:lnTo>
                  <a:pt x="921" y="92"/>
                </a:lnTo>
                <a:lnTo>
                  <a:pt x="914" y="92"/>
                </a:lnTo>
                <a:lnTo>
                  <a:pt x="903" y="89"/>
                </a:lnTo>
                <a:lnTo>
                  <a:pt x="886" y="79"/>
                </a:lnTo>
                <a:lnTo>
                  <a:pt x="886" y="79"/>
                </a:lnTo>
                <a:lnTo>
                  <a:pt x="888" y="79"/>
                </a:lnTo>
                <a:lnTo>
                  <a:pt x="892" y="81"/>
                </a:lnTo>
                <a:lnTo>
                  <a:pt x="896" y="83"/>
                </a:lnTo>
                <a:lnTo>
                  <a:pt x="896" y="81"/>
                </a:lnTo>
                <a:lnTo>
                  <a:pt x="896" y="81"/>
                </a:lnTo>
                <a:lnTo>
                  <a:pt x="890" y="79"/>
                </a:lnTo>
                <a:lnTo>
                  <a:pt x="888" y="77"/>
                </a:lnTo>
                <a:lnTo>
                  <a:pt x="888" y="76"/>
                </a:lnTo>
                <a:lnTo>
                  <a:pt x="888" y="76"/>
                </a:lnTo>
                <a:lnTo>
                  <a:pt x="894" y="77"/>
                </a:lnTo>
                <a:lnTo>
                  <a:pt x="896" y="79"/>
                </a:lnTo>
                <a:lnTo>
                  <a:pt x="897" y="79"/>
                </a:lnTo>
                <a:lnTo>
                  <a:pt x="897" y="79"/>
                </a:lnTo>
                <a:lnTo>
                  <a:pt x="888" y="74"/>
                </a:lnTo>
                <a:lnTo>
                  <a:pt x="886" y="72"/>
                </a:lnTo>
                <a:lnTo>
                  <a:pt x="888" y="68"/>
                </a:lnTo>
                <a:lnTo>
                  <a:pt x="888" y="68"/>
                </a:lnTo>
                <a:lnTo>
                  <a:pt x="884" y="68"/>
                </a:lnTo>
                <a:lnTo>
                  <a:pt x="884" y="70"/>
                </a:lnTo>
                <a:lnTo>
                  <a:pt x="884" y="70"/>
                </a:lnTo>
                <a:lnTo>
                  <a:pt x="883" y="70"/>
                </a:lnTo>
                <a:lnTo>
                  <a:pt x="883" y="70"/>
                </a:lnTo>
                <a:lnTo>
                  <a:pt x="879" y="68"/>
                </a:lnTo>
                <a:lnTo>
                  <a:pt x="879" y="68"/>
                </a:lnTo>
                <a:lnTo>
                  <a:pt x="881" y="66"/>
                </a:lnTo>
                <a:lnTo>
                  <a:pt x="883" y="65"/>
                </a:lnTo>
                <a:lnTo>
                  <a:pt x="886" y="65"/>
                </a:lnTo>
                <a:lnTo>
                  <a:pt x="886" y="65"/>
                </a:lnTo>
                <a:lnTo>
                  <a:pt x="883" y="63"/>
                </a:lnTo>
                <a:lnTo>
                  <a:pt x="881" y="61"/>
                </a:lnTo>
                <a:lnTo>
                  <a:pt x="879" y="65"/>
                </a:lnTo>
                <a:lnTo>
                  <a:pt x="879" y="65"/>
                </a:lnTo>
                <a:lnTo>
                  <a:pt x="877" y="61"/>
                </a:lnTo>
                <a:lnTo>
                  <a:pt x="879" y="61"/>
                </a:lnTo>
                <a:lnTo>
                  <a:pt x="881" y="61"/>
                </a:lnTo>
                <a:lnTo>
                  <a:pt x="881" y="59"/>
                </a:lnTo>
                <a:lnTo>
                  <a:pt x="881" y="59"/>
                </a:lnTo>
                <a:lnTo>
                  <a:pt x="872" y="54"/>
                </a:lnTo>
                <a:lnTo>
                  <a:pt x="864" y="52"/>
                </a:lnTo>
                <a:lnTo>
                  <a:pt x="864" y="52"/>
                </a:lnTo>
                <a:lnTo>
                  <a:pt x="868" y="54"/>
                </a:lnTo>
                <a:lnTo>
                  <a:pt x="868" y="54"/>
                </a:lnTo>
                <a:lnTo>
                  <a:pt x="862" y="54"/>
                </a:lnTo>
                <a:lnTo>
                  <a:pt x="861" y="52"/>
                </a:lnTo>
                <a:lnTo>
                  <a:pt x="861" y="52"/>
                </a:lnTo>
                <a:lnTo>
                  <a:pt x="861" y="52"/>
                </a:lnTo>
                <a:lnTo>
                  <a:pt x="862" y="52"/>
                </a:lnTo>
                <a:lnTo>
                  <a:pt x="864" y="52"/>
                </a:lnTo>
                <a:lnTo>
                  <a:pt x="864" y="52"/>
                </a:lnTo>
                <a:lnTo>
                  <a:pt x="859" y="48"/>
                </a:lnTo>
                <a:lnTo>
                  <a:pt x="851" y="44"/>
                </a:lnTo>
                <a:lnTo>
                  <a:pt x="844" y="43"/>
                </a:lnTo>
                <a:lnTo>
                  <a:pt x="840" y="39"/>
                </a:lnTo>
                <a:lnTo>
                  <a:pt x="840" y="39"/>
                </a:lnTo>
                <a:lnTo>
                  <a:pt x="839" y="39"/>
                </a:lnTo>
                <a:lnTo>
                  <a:pt x="839" y="39"/>
                </a:lnTo>
                <a:lnTo>
                  <a:pt x="839" y="41"/>
                </a:lnTo>
                <a:lnTo>
                  <a:pt x="837" y="41"/>
                </a:lnTo>
                <a:lnTo>
                  <a:pt x="837" y="41"/>
                </a:lnTo>
                <a:lnTo>
                  <a:pt x="833" y="39"/>
                </a:lnTo>
                <a:lnTo>
                  <a:pt x="829" y="37"/>
                </a:lnTo>
                <a:lnTo>
                  <a:pt x="827" y="35"/>
                </a:lnTo>
                <a:lnTo>
                  <a:pt x="826" y="33"/>
                </a:lnTo>
                <a:lnTo>
                  <a:pt x="826" y="33"/>
                </a:lnTo>
                <a:lnTo>
                  <a:pt x="824" y="35"/>
                </a:lnTo>
                <a:lnTo>
                  <a:pt x="824" y="37"/>
                </a:lnTo>
                <a:lnTo>
                  <a:pt x="822" y="37"/>
                </a:lnTo>
                <a:lnTo>
                  <a:pt x="822" y="37"/>
                </a:lnTo>
                <a:lnTo>
                  <a:pt x="813" y="35"/>
                </a:lnTo>
                <a:lnTo>
                  <a:pt x="811" y="33"/>
                </a:lnTo>
                <a:lnTo>
                  <a:pt x="809" y="31"/>
                </a:lnTo>
                <a:lnTo>
                  <a:pt x="809" y="31"/>
                </a:lnTo>
                <a:lnTo>
                  <a:pt x="816" y="31"/>
                </a:lnTo>
                <a:lnTo>
                  <a:pt x="818" y="31"/>
                </a:lnTo>
                <a:lnTo>
                  <a:pt x="818" y="31"/>
                </a:lnTo>
                <a:lnTo>
                  <a:pt x="818" y="31"/>
                </a:lnTo>
                <a:lnTo>
                  <a:pt x="807" y="30"/>
                </a:lnTo>
                <a:lnTo>
                  <a:pt x="802" y="28"/>
                </a:lnTo>
                <a:lnTo>
                  <a:pt x="798" y="30"/>
                </a:lnTo>
                <a:lnTo>
                  <a:pt x="798" y="30"/>
                </a:lnTo>
                <a:lnTo>
                  <a:pt x="796" y="28"/>
                </a:lnTo>
                <a:lnTo>
                  <a:pt x="798" y="26"/>
                </a:lnTo>
                <a:lnTo>
                  <a:pt x="798" y="24"/>
                </a:lnTo>
                <a:lnTo>
                  <a:pt x="796" y="22"/>
                </a:lnTo>
                <a:lnTo>
                  <a:pt x="796" y="22"/>
                </a:lnTo>
                <a:lnTo>
                  <a:pt x="794" y="24"/>
                </a:lnTo>
                <a:lnTo>
                  <a:pt x="794" y="24"/>
                </a:lnTo>
                <a:lnTo>
                  <a:pt x="793" y="26"/>
                </a:lnTo>
                <a:lnTo>
                  <a:pt x="793" y="26"/>
                </a:lnTo>
                <a:lnTo>
                  <a:pt x="793" y="26"/>
                </a:lnTo>
                <a:lnTo>
                  <a:pt x="783" y="20"/>
                </a:lnTo>
                <a:lnTo>
                  <a:pt x="780" y="20"/>
                </a:lnTo>
                <a:lnTo>
                  <a:pt x="781" y="22"/>
                </a:lnTo>
                <a:lnTo>
                  <a:pt x="781" y="22"/>
                </a:lnTo>
                <a:lnTo>
                  <a:pt x="765" y="17"/>
                </a:lnTo>
                <a:lnTo>
                  <a:pt x="765" y="17"/>
                </a:lnTo>
                <a:lnTo>
                  <a:pt x="765" y="19"/>
                </a:lnTo>
                <a:lnTo>
                  <a:pt x="763" y="20"/>
                </a:lnTo>
                <a:lnTo>
                  <a:pt x="763" y="20"/>
                </a:lnTo>
                <a:lnTo>
                  <a:pt x="745" y="15"/>
                </a:lnTo>
                <a:lnTo>
                  <a:pt x="726" y="13"/>
                </a:lnTo>
                <a:lnTo>
                  <a:pt x="710" y="11"/>
                </a:lnTo>
                <a:lnTo>
                  <a:pt x="693" y="9"/>
                </a:lnTo>
                <a:lnTo>
                  <a:pt x="693" y="9"/>
                </a:lnTo>
                <a:lnTo>
                  <a:pt x="693" y="11"/>
                </a:lnTo>
                <a:lnTo>
                  <a:pt x="693" y="11"/>
                </a:lnTo>
                <a:lnTo>
                  <a:pt x="693" y="11"/>
                </a:lnTo>
                <a:lnTo>
                  <a:pt x="693" y="11"/>
                </a:lnTo>
                <a:lnTo>
                  <a:pt x="682" y="9"/>
                </a:lnTo>
                <a:lnTo>
                  <a:pt x="677" y="9"/>
                </a:lnTo>
                <a:lnTo>
                  <a:pt x="671" y="11"/>
                </a:lnTo>
                <a:lnTo>
                  <a:pt x="671" y="11"/>
                </a:lnTo>
                <a:lnTo>
                  <a:pt x="673" y="8"/>
                </a:lnTo>
                <a:lnTo>
                  <a:pt x="673" y="8"/>
                </a:lnTo>
                <a:lnTo>
                  <a:pt x="662" y="8"/>
                </a:lnTo>
                <a:lnTo>
                  <a:pt x="651" y="6"/>
                </a:lnTo>
                <a:lnTo>
                  <a:pt x="651" y="6"/>
                </a:lnTo>
                <a:lnTo>
                  <a:pt x="655" y="4"/>
                </a:lnTo>
                <a:lnTo>
                  <a:pt x="660" y="4"/>
                </a:lnTo>
                <a:lnTo>
                  <a:pt x="664" y="2"/>
                </a:lnTo>
                <a:lnTo>
                  <a:pt x="667" y="0"/>
                </a:lnTo>
                <a:lnTo>
                  <a:pt x="667" y="0"/>
                </a:lnTo>
                <a:lnTo>
                  <a:pt x="658" y="0"/>
                </a:lnTo>
                <a:lnTo>
                  <a:pt x="651" y="4"/>
                </a:lnTo>
                <a:lnTo>
                  <a:pt x="651" y="4"/>
                </a:lnTo>
                <a:lnTo>
                  <a:pt x="647" y="4"/>
                </a:lnTo>
                <a:lnTo>
                  <a:pt x="647" y="4"/>
                </a:lnTo>
                <a:lnTo>
                  <a:pt x="645" y="6"/>
                </a:lnTo>
                <a:lnTo>
                  <a:pt x="645" y="6"/>
                </a:lnTo>
                <a:lnTo>
                  <a:pt x="640" y="6"/>
                </a:lnTo>
                <a:lnTo>
                  <a:pt x="640" y="6"/>
                </a:lnTo>
                <a:lnTo>
                  <a:pt x="640" y="8"/>
                </a:lnTo>
                <a:lnTo>
                  <a:pt x="642" y="8"/>
                </a:lnTo>
                <a:lnTo>
                  <a:pt x="642" y="9"/>
                </a:lnTo>
                <a:lnTo>
                  <a:pt x="640" y="9"/>
                </a:lnTo>
                <a:lnTo>
                  <a:pt x="640" y="9"/>
                </a:lnTo>
                <a:lnTo>
                  <a:pt x="636" y="9"/>
                </a:lnTo>
                <a:lnTo>
                  <a:pt x="636" y="9"/>
                </a:lnTo>
                <a:lnTo>
                  <a:pt x="634" y="9"/>
                </a:lnTo>
                <a:lnTo>
                  <a:pt x="634" y="9"/>
                </a:lnTo>
                <a:lnTo>
                  <a:pt x="634" y="9"/>
                </a:lnTo>
                <a:lnTo>
                  <a:pt x="634" y="9"/>
                </a:lnTo>
                <a:lnTo>
                  <a:pt x="632" y="9"/>
                </a:lnTo>
                <a:lnTo>
                  <a:pt x="632" y="9"/>
                </a:lnTo>
                <a:lnTo>
                  <a:pt x="632" y="9"/>
                </a:lnTo>
                <a:lnTo>
                  <a:pt x="631" y="9"/>
                </a:lnTo>
                <a:lnTo>
                  <a:pt x="631" y="9"/>
                </a:lnTo>
                <a:lnTo>
                  <a:pt x="629" y="8"/>
                </a:lnTo>
                <a:lnTo>
                  <a:pt x="627" y="8"/>
                </a:lnTo>
                <a:lnTo>
                  <a:pt x="623" y="6"/>
                </a:lnTo>
                <a:lnTo>
                  <a:pt x="623" y="6"/>
                </a:lnTo>
                <a:lnTo>
                  <a:pt x="614" y="8"/>
                </a:lnTo>
                <a:lnTo>
                  <a:pt x="605" y="8"/>
                </a:lnTo>
                <a:lnTo>
                  <a:pt x="596" y="8"/>
                </a:lnTo>
                <a:lnTo>
                  <a:pt x="588" y="9"/>
                </a:lnTo>
                <a:lnTo>
                  <a:pt x="588" y="9"/>
                </a:lnTo>
                <a:lnTo>
                  <a:pt x="568" y="11"/>
                </a:lnTo>
                <a:lnTo>
                  <a:pt x="546" y="13"/>
                </a:lnTo>
                <a:lnTo>
                  <a:pt x="526" y="19"/>
                </a:lnTo>
                <a:lnTo>
                  <a:pt x="509" y="24"/>
                </a:lnTo>
                <a:lnTo>
                  <a:pt x="509" y="24"/>
                </a:lnTo>
                <a:lnTo>
                  <a:pt x="507" y="22"/>
                </a:lnTo>
                <a:lnTo>
                  <a:pt x="504" y="22"/>
                </a:lnTo>
                <a:lnTo>
                  <a:pt x="502" y="22"/>
                </a:lnTo>
                <a:lnTo>
                  <a:pt x="500" y="20"/>
                </a:lnTo>
                <a:lnTo>
                  <a:pt x="500" y="20"/>
                </a:lnTo>
                <a:lnTo>
                  <a:pt x="494" y="24"/>
                </a:lnTo>
                <a:lnTo>
                  <a:pt x="491" y="24"/>
                </a:lnTo>
                <a:lnTo>
                  <a:pt x="485" y="24"/>
                </a:lnTo>
                <a:lnTo>
                  <a:pt x="482" y="28"/>
                </a:lnTo>
                <a:lnTo>
                  <a:pt x="482" y="28"/>
                </a:lnTo>
                <a:lnTo>
                  <a:pt x="483" y="28"/>
                </a:lnTo>
                <a:lnTo>
                  <a:pt x="485" y="28"/>
                </a:lnTo>
                <a:lnTo>
                  <a:pt x="485" y="28"/>
                </a:lnTo>
                <a:lnTo>
                  <a:pt x="474" y="31"/>
                </a:lnTo>
                <a:lnTo>
                  <a:pt x="474" y="31"/>
                </a:lnTo>
                <a:lnTo>
                  <a:pt x="474" y="30"/>
                </a:lnTo>
                <a:lnTo>
                  <a:pt x="471" y="30"/>
                </a:lnTo>
                <a:lnTo>
                  <a:pt x="471" y="30"/>
                </a:lnTo>
                <a:lnTo>
                  <a:pt x="467" y="33"/>
                </a:lnTo>
                <a:lnTo>
                  <a:pt x="461" y="35"/>
                </a:lnTo>
                <a:lnTo>
                  <a:pt x="447" y="37"/>
                </a:lnTo>
                <a:lnTo>
                  <a:pt x="447" y="37"/>
                </a:lnTo>
                <a:lnTo>
                  <a:pt x="449" y="37"/>
                </a:lnTo>
                <a:lnTo>
                  <a:pt x="450" y="39"/>
                </a:lnTo>
                <a:lnTo>
                  <a:pt x="450" y="39"/>
                </a:lnTo>
                <a:lnTo>
                  <a:pt x="441" y="43"/>
                </a:lnTo>
                <a:lnTo>
                  <a:pt x="436" y="43"/>
                </a:lnTo>
                <a:lnTo>
                  <a:pt x="432" y="41"/>
                </a:lnTo>
                <a:lnTo>
                  <a:pt x="432" y="41"/>
                </a:lnTo>
                <a:lnTo>
                  <a:pt x="434" y="41"/>
                </a:lnTo>
                <a:lnTo>
                  <a:pt x="437" y="41"/>
                </a:lnTo>
                <a:lnTo>
                  <a:pt x="439" y="41"/>
                </a:lnTo>
                <a:lnTo>
                  <a:pt x="439" y="39"/>
                </a:lnTo>
                <a:lnTo>
                  <a:pt x="439" y="39"/>
                </a:lnTo>
                <a:lnTo>
                  <a:pt x="437" y="39"/>
                </a:lnTo>
                <a:lnTo>
                  <a:pt x="436" y="37"/>
                </a:lnTo>
                <a:lnTo>
                  <a:pt x="436" y="37"/>
                </a:lnTo>
                <a:lnTo>
                  <a:pt x="425" y="44"/>
                </a:lnTo>
                <a:lnTo>
                  <a:pt x="412" y="50"/>
                </a:lnTo>
                <a:lnTo>
                  <a:pt x="390" y="59"/>
                </a:lnTo>
                <a:lnTo>
                  <a:pt x="390" y="59"/>
                </a:lnTo>
                <a:lnTo>
                  <a:pt x="386" y="61"/>
                </a:lnTo>
                <a:lnTo>
                  <a:pt x="384" y="65"/>
                </a:lnTo>
                <a:lnTo>
                  <a:pt x="384" y="65"/>
                </a:lnTo>
                <a:lnTo>
                  <a:pt x="377" y="65"/>
                </a:lnTo>
                <a:lnTo>
                  <a:pt x="371" y="66"/>
                </a:lnTo>
                <a:lnTo>
                  <a:pt x="368" y="68"/>
                </a:lnTo>
                <a:lnTo>
                  <a:pt x="368" y="68"/>
                </a:lnTo>
                <a:lnTo>
                  <a:pt x="362" y="72"/>
                </a:lnTo>
                <a:lnTo>
                  <a:pt x="362" y="72"/>
                </a:lnTo>
                <a:lnTo>
                  <a:pt x="353" y="76"/>
                </a:lnTo>
                <a:lnTo>
                  <a:pt x="347" y="79"/>
                </a:lnTo>
                <a:lnTo>
                  <a:pt x="342" y="79"/>
                </a:lnTo>
                <a:lnTo>
                  <a:pt x="342" y="79"/>
                </a:lnTo>
                <a:lnTo>
                  <a:pt x="342" y="77"/>
                </a:lnTo>
                <a:lnTo>
                  <a:pt x="345" y="76"/>
                </a:lnTo>
                <a:lnTo>
                  <a:pt x="347" y="74"/>
                </a:lnTo>
                <a:lnTo>
                  <a:pt x="347" y="74"/>
                </a:lnTo>
                <a:lnTo>
                  <a:pt x="347" y="74"/>
                </a:lnTo>
                <a:lnTo>
                  <a:pt x="342" y="77"/>
                </a:lnTo>
                <a:lnTo>
                  <a:pt x="336" y="79"/>
                </a:lnTo>
                <a:lnTo>
                  <a:pt x="336" y="79"/>
                </a:lnTo>
                <a:lnTo>
                  <a:pt x="336" y="83"/>
                </a:lnTo>
                <a:lnTo>
                  <a:pt x="334" y="85"/>
                </a:lnTo>
                <a:lnTo>
                  <a:pt x="327" y="87"/>
                </a:lnTo>
                <a:lnTo>
                  <a:pt x="327" y="87"/>
                </a:lnTo>
                <a:lnTo>
                  <a:pt x="334" y="81"/>
                </a:lnTo>
                <a:lnTo>
                  <a:pt x="336" y="79"/>
                </a:lnTo>
                <a:lnTo>
                  <a:pt x="338" y="76"/>
                </a:lnTo>
                <a:lnTo>
                  <a:pt x="338" y="76"/>
                </a:lnTo>
                <a:lnTo>
                  <a:pt x="323" y="87"/>
                </a:lnTo>
                <a:lnTo>
                  <a:pt x="318" y="89"/>
                </a:lnTo>
                <a:lnTo>
                  <a:pt x="314" y="89"/>
                </a:lnTo>
                <a:lnTo>
                  <a:pt x="314" y="87"/>
                </a:lnTo>
                <a:lnTo>
                  <a:pt x="314" y="87"/>
                </a:lnTo>
                <a:lnTo>
                  <a:pt x="312" y="89"/>
                </a:lnTo>
                <a:lnTo>
                  <a:pt x="311" y="89"/>
                </a:lnTo>
                <a:lnTo>
                  <a:pt x="311" y="89"/>
                </a:lnTo>
                <a:lnTo>
                  <a:pt x="312" y="85"/>
                </a:lnTo>
                <a:lnTo>
                  <a:pt x="314" y="83"/>
                </a:lnTo>
                <a:lnTo>
                  <a:pt x="314" y="81"/>
                </a:lnTo>
                <a:lnTo>
                  <a:pt x="316" y="77"/>
                </a:lnTo>
                <a:lnTo>
                  <a:pt x="316" y="77"/>
                </a:lnTo>
                <a:lnTo>
                  <a:pt x="311" y="83"/>
                </a:lnTo>
                <a:lnTo>
                  <a:pt x="305" y="89"/>
                </a:lnTo>
                <a:lnTo>
                  <a:pt x="292" y="94"/>
                </a:lnTo>
                <a:lnTo>
                  <a:pt x="281" y="101"/>
                </a:lnTo>
                <a:lnTo>
                  <a:pt x="277" y="107"/>
                </a:lnTo>
                <a:lnTo>
                  <a:pt x="274" y="112"/>
                </a:lnTo>
                <a:lnTo>
                  <a:pt x="274" y="112"/>
                </a:lnTo>
                <a:lnTo>
                  <a:pt x="272" y="111"/>
                </a:lnTo>
                <a:lnTo>
                  <a:pt x="272" y="109"/>
                </a:lnTo>
                <a:lnTo>
                  <a:pt x="272" y="109"/>
                </a:lnTo>
                <a:lnTo>
                  <a:pt x="268" y="112"/>
                </a:lnTo>
                <a:lnTo>
                  <a:pt x="268" y="114"/>
                </a:lnTo>
                <a:lnTo>
                  <a:pt x="265" y="118"/>
                </a:lnTo>
                <a:lnTo>
                  <a:pt x="265" y="118"/>
                </a:lnTo>
                <a:lnTo>
                  <a:pt x="263" y="116"/>
                </a:lnTo>
                <a:lnTo>
                  <a:pt x="261" y="114"/>
                </a:lnTo>
                <a:lnTo>
                  <a:pt x="261" y="114"/>
                </a:lnTo>
                <a:lnTo>
                  <a:pt x="257" y="120"/>
                </a:lnTo>
                <a:lnTo>
                  <a:pt x="254" y="123"/>
                </a:lnTo>
                <a:lnTo>
                  <a:pt x="254" y="123"/>
                </a:lnTo>
                <a:lnTo>
                  <a:pt x="259" y="120"/>
                </a:lnTo>
                <a:lnTo>
                  <a:pt x="265" y="120"/>
                </a:lnTo>
                <a:lnTo>
                  <a:pt x="265" y="120"/>
                </a:lnTo>
                <a:lnTo>
                  <a:pt x="259" y="123"/>
                </a:lnTo>
                <a:lnTo>
                  <a:pt x="255" y="127"/>
                </a:lnTo>
                <a:lnTo>
                  <a:pt x="250" y="131"/>
                </a:lnTo>
                <a:lnTo>
                  <a:pt x="244" y="135"/>
                </a:lnTo>
                <a:lnTo>
                  <a:pt x="244" y="135"/>
                </a:lnTo>
                <a:lnTo>
                  <a:pt x="246" y="131"/>
                </a:lnTo>
                <a:lnTo>
                  <a:pt x="248" y="129"/>
                </a:lnTo>
                <a:lnTo>
                  <a:pt x="248" y="127"/>
                </a:lnTo>
                <a:lnTo>
                  <a:pt x="252" y="125"/>
                </a:lnTo>
                <a:lnTo>
                  <a:pt x="252" y="125"/>
                </a:lnTo>
                <a:lnTo>
                  <a:pt x="248" y="123"/>
                </a:lnTo>
                <a:lnTo>
                  <a:pt x="246" y="123"/>
                </a:lnTo>
                <a:lnTo>
                  <a:pt x="242" y="125"/>
                </a:lnTo>
                <a:lnTo>
                  <a:pt x="242" y="125"/>
                </a:lnTo>
                <a:lnTo>
                  <a:pt x="244" y="127"/>
                </a:lnTo>
                <a:lnTo>
                  <a:pt x="244" y="129"/>
                </a:lnTo>
                <a:lnTo>
                  <a:pt x="244" y="129"/>
                </a:lnTo>
                <a:lnTo>
                  <a:pt x="242" y="129"/>
                </a:lnTo>
                <a:lnTo>
                  <a:pt x="241" y="129"/>
                </a:lnTo>
                <a:lnTo>
                  <a:pt x="233" y="133"/>
                </a:lnTo>
                <a:lnTo>
                  <a:pt x="219" y="144"/>
                </a:lnTo>
                <a:lnTo>
                  <a:pt x="219" y="144"/>
                </a:lnTo>
                <a:lnTo>
                  <a:pt x="220" y="144"/>
                </a:lnTo>
                <a:lnTo>
                  <a:pt x="222" y="144"/>
                </a:lnTo>
                <a:lnTo>
                  <a:pt x="224" y="144"/>
                </a:lnTo>
                <a:lnTo>
                  <a:pt x="224" y="146"/>
                </a:lnTo>
                <a:lnTo>
                  <a:pt x="224" y="146"/>
                </a:lnTo>
                <a:lnTo>
                  <a:pt x="220" y="147"/>
                </a:lnTo>
                <a:lnTo>
                  <a:pt x="217" y="151"/>
                </a:lnTo>
                <a:lnTo>
                  <a:pt x="217" y="151"/>
                </a:lnTo>
                <a:lnTo>
                  <a:pt x="217" y="147"/>
                </a:lnTo>
                <a:lnTo>
                  <a:pt x="215" y="146"/>
                </a:lnTo>
                <a:lnTo>
                  <a:pt x="215" y="146"/>
                </a:lnTo>
                <a:lnTo>
                  <a:pt x="213" y="147"/>
                </a:lnTo>
                <a:lnTo>
                  <a:pt x="213" y="149"/>
                </a:lnTo>
                <a:lnTo>
                  <a:pt x="213" y="149"/>
                </a:lnTo>
                <a:lnTo>
                  <a:pt x="211" y="151"/>
                </a:lnTo>
                <a:lnTo>
                  <a:pt x="211" y="151"/>
                </a:lnTo>
                <a:lnTo>
                  <a:pt x="209" y="151"/>
                </a:lnTo>
                <a:lnTo>
                  <a:pt x="208" y="153"/>
                </a:lnTo>
                <a:lnTo>
                  <a:pt x="204" y="155"/>
                </a:lnTo>
                <a:lnTo>
                  <a:pt x="202" y="155"/>
                </a:lnTo>
                <a:lnTo>
                  <a:pt x="202" y="155"/>
                </a:lnTo>
                <a:lnTo>
                  <a:pt x="200" y="158"/>
                </a:lnTo>
                <a:lnTo>
                  <a:pt x="196" y="160"/>
                </a:lnTo>
                <a:lnTo>
                  <a:pt x="196" y="160"/>
                </a:lnTo>
                <a:lnTo>
                  <a:pt x="195" y="158"/>
                </a:lnTo>
                <a:lnTo>
                  <a:pt x="195" y="158"/>
                </a:lnTo>
                <a:lnTo>
                  <a:pt x="191" y="166"/>
                </a:lnTo>
                <a:lnTo>
                  <a:pt x="189" y="171"/>
                </a:lnTo>
                <a:lnTo>
                  <a:pt x="189" y="171"/>
                </a:lnTo>
                <a:lnTo>
                  <a:pt x="187" y="169"/>
                </a:lnTo>
                <a:lnTo>
                  <a:pt x="185" y="168"/>
                </a:lnTo>
                <a:lnTo>
                  <a:pt x="185" y="168"/>
                </a:lnTo>
                <a:lnTo>
                  <a:pt x="182" y="173"/>
                </a:lnTo>
                <a:lnTo>
                  <a:pt x="178" y="175"/>
                </a:lnTo>
                <a:lnTo>
                  <a:pt x="178" y="175"/>
                </a:lnTo>
                <a:lnTo>
                  <a:pt x="176" y="182"/>
                </a:lnTo>
                <a:lnTo>
                  <a:pt x="176" y="182"/>
                </a:lnTo>
                <a:lnTo>
                  <a:pt x="173" y="184"/>
                </a:lnTo>
                <a:lnTo>
                  <a:pt x="173" y="182"/>
                </a:lnTo>
                <a:lnTo>
                  <a:pt x="173" y="182"/>
                </a:lnTo>
                <a:lnTo>
                  <a:pt x="165" y="190"/>
                </a:lnTo>
                <a:lnTo>
                  <a:pt x="162" y="197"/>
                </a:lnTo>
                <a:lnTo>
                  <a:pt x="160" y="204"/>
                </a:lnTo>
                <a:lnTo>
                  <a:pt x="156" y="210"/>
                </a:lnTo>
                <a:lnTo>
                  <a:pt x="156" y="210"/>
                </a:lnTo>
                <a:lnTo>
                  <a:pt x="158" y="212"/>
                </a:lnTo>
                <a:lnTo>
                  <a:pt x="156" y="215"/>
                </a:lnTo>
                <a:lnTo>
                  <a:pt x="149" y="221"/>
                </a:lnTo>
                <a:lnTo>
                  <a:pt x="149" y="221"/>
                </a:lnTo>
                <a:lnTo>
                  <a:pt x="149" y="223"/>
                </a:lnTo>
                <a:lnTo>
                  <a:pt x="150" y="223"/>
                </a:lnTo>
                <a:lnTo>
                  <a:pt x="152" y="221"/>
                </a:lnTo>
                <a:lnTo>
                  <a:pt x="150" y="223"/>
                </a:lnTo>
                <a:lnTo>
                  <a:pt x="150" y="223"/>
                </a:lnTo>
                <a:lnTo>
                  <a:pt x="145" y="226"/>
                </a:lnTo>
                <a:lnTo>
                  <a:pt x="141" y="234"/>
                </a:lnTo>
                <a:lnTo>
                  <a:pt x="141" y="234"/>
                </a:lnTo>
                <a:lnTo>
                  <a:pt x="139" y="232"/>
                </a:lnTo>
                <a:lnTo>
                  <a:pt x="139" y="232"/>
                </a:lnTo>
                <a:lnTo>
                  <a:pt x="139" y="228"/>
                </a:lnTo>
                <a:lnTo>
                  <a:pt x="139" y="228"/>
                </a:lnTo>
                <a:lnTo>
                  <a:pt x="138" y="234"/>
                </a:lnTo>
                <a:lnTo>
                  <a:pt x="134" y="236"/>
                </a:lnTo>
                <a:lnTo>
                  <a:pt x="134" y="236"/>
                </a:lnTo>
                <a:lnTo>
                  <a:pt x="139" y="234"/>
                </a:lnTo>
                <a:lnTo>
                  <a:pt x="139" y="234"/>
                </a:lnTo>
                <a:lnTo>
                  <a:pt x="138" y="238"/>
                </a:lnTo>
                <a:lnTo>
                  <a:pt x="134" y="241"/>
                </a:lnTo>
                <a:lnTo>
                  <a:pt x="132" y="241"/>
                </a:lnTo>
                <a:lnTo>
                  <a:pt x="132" y="241"/>
                </a:lnTo>
                <a:lnTo>
                  <a:pt x="128" y="250"/>
                </a:lnTo>
                <a:lnTo>
                  <a:pt x="121" y="260"/>
                </a:lnTo>
                <a:lnTo>
                  <a:pt x="116" y="267"/>
                </a:lnTo>
                <a:lnTo>
                  <a:pt x="114" y="272"/>
                </a:lnTo>
                <a:lnTo>
                  <a:pt x="114" y="272"/>
                </a:lnTo>
                <a:lnTo>
                  <a:pt x="112" y="276"/>
                </a:lnTo>
                <a:lnTo>
                  <a:pt x="112" y="276"/>
                </a:lnTo>
                <a:lnTo>
                  <a:pt x="110" y="276"/>
                </a:lnTo>
                <a:lnTo>
                  <a:pt x="108" y="276"/>
                </a:lnTo>
                <a:lnTo>
                  <a:pt x="108" y="276"/>
                </a:lnTo>
                <a:lnTo>
                  <a:pt x="112" y="276"/>
                </a:lnTo>
                <a:lnTo>
                  <a:pt x="112" y="276"/>
                </a:lnTo>
                <a:lnTo>
                  <a:pt x="108" y="282"/>
                </a:lnTo>
                <a:lnTo>
                  <a:pt x="104" y="285"/>
                </a:lnTo>
                <a:lnTo>
                  <a:pt x="103" y="289"/>
                </a:lnTo>
                <a:lnTo>
                  <a:pt x="104" y="287"/>
                </a:lnTo>
                <a:lnTo>
                  <a:pt x="104" y="287"/>
                </a:lnTo>
                <a:lnTo>
                  <a:pt x="99" y="293"/>
                </a:lnTo>
                <a:lnTo>
                  <a:pt x="97" y="296"/>
                </a:lnTo>
                <a:lnTo>
                  <a:pt x="95" y="298"/>
                </a:lnTo>
                <a:lnTo>
                  <a:pt x="95" y="298"/>
                </a:lnTo>
                <a:lnTo>
                  <a:pt x="99" y="296"/>
                </a:lnTo>
                <a:lnTo>
                  <a:pt x="99" y="300"/>
                </a:lnTo>
                <a:lnTo>
                  <a:pt x="99" y="300"/>
                </a:lnTo>
                <a:lnTo>
                  <a:pt x="97" y="298"/>
                </a:lnTo>
                <a:lnTo>
                  <a:pt x="93" y="302"/>
                </a:lnTo>
                <a:lnTo>
                  <a:pt x="93" y="302"/>
                </a:lnTo>
                <a:lnTo>
                  <a:pt x="93" y="306"/>
                </a:lnTo>
                <a:lnTo>
                  <a:pt x="92" y="309"/>
                </a:lnTo>
                <a:lnTo>
                  <a:pt x="92" y="309"/>
                </a:lnTo>
                <a:lnTo>
                  <a:pt x="92" y="307"/>
                </a:lnTo>
                <a:lnTo>
                  <a:pt x="90" y="311"/>
                </a:lnTo>
                <a:lnTo>
                  <a:pt x="88" y="317"/>
                </a:lnTo>
                <a:lnTo>
                  <a:pt x="88" y="317"/>
                </a:lnTo>
                <a:lnTo>
                  <a:pt x="88" y="315"/>
                </a:lnTo>
                <a:lnTo>
                  <a:pt x="90" y="315"/>
                </a:lnTo>
                <a:lnTo>
                  <a:pt x="90" y="315"/>
                </a:lnTo>
                <a:lnTo>
                  <a:pt x="86" y="320"/>
                </a:lnTo>
                <a:lnTo>
                  <a:pt x="84" y="324"/>
                </a:lnTo>
                <a:lnTo>
                  <a:pt x="82" y="326"/>
                </a:lnTo>
                <a:lnTo>
                  <a:pt x="82" y="326"/>
                </a:lnTo>
                <a:lnTo>
                  <a:pt x="84" y="324"/>
                </a:lnTo>
                <a:lnTo>
                  <a:pt x="84" y="320"/>
                </a:lnTo>
                <a:lnTo>
                  <a:pt x="84" y="320"/>
                </a:lnTo>
                <a:lnTo>
                  <a:pt x="82" y="322"/>
                </a:lnTo>
                <a:lnTo>
                  <a:pt x="81" y="326"/>
                </a:lnTo>
                <a:lnTo>
                  <a:pt x="79" y="331"/>
                </a:lnTo>
                <a:lnTo>
                  <a:pt x="79" y="331"/>
                </a:lnTo>
                <a:lnTo>
                  <a:pt x="77" y="333"/>
                </a:lnTo>
                <a:lnTo>
                  <a:pt x="77" y="335"/>
                </a:lnTo>
                <a:lnTo>
                  <a:pt x="75" y="339"/>
                </a:lnTo>
                <a:lnTo>
                  <a:pt x="73" y="344"/>
                </a:lnTo>
                <a:lnTo>
                  <a:pt x="71" y="346"/>
                </a:lnTo>
                <a:lnTo>
                  <a:pt x="70" y="346"/>
                </a:lnTo>
                <a:lnTo>
                  <a:pt x="70" y="346"/>
                </a:lnTo>
                <a:lnTo>
                  <a:pt x="73" y="339"/>
                </a:lnTo>
                <a:lnTo>
                  <a:pt x="75" y="331"/>
                </a:lnTo>
                <a:lnTo>
                  <a:pt x="77" y="324"/>
                </a:lnTo>
                <a:lnTo>
                  <a:pt x="79" y="322"/>
                </a:lnTo>
                <a:lnTo>
                  <a:pt x="82" y="320"/>
                </a:lnTo>
                <a:lnTo>
                  <a:pt x="82" y="320"/>
                </a:lnTo>
                <a:lnTo>
                  <a:pt x="81" y="318"/>
                </a:lnTo>
                <a:lnTo>
                  <a:pt x="81" y="317"/>
                </a:lnTo>
                <a:lnTo>
                  <a:pt x="84" y="307"/>
                </a:lnTo>
                <a:lnTo>
                  <a:pt x="84" y="307"/>
                </a:lnTo>
                <a:lnTo>
                  <a:pt x="82" y="307"/>
                </a:lnTo>
                <a:lnTo>
                  <a:pt x="82" y="307"/>
                </a:lnTo>
                <a:lnTo>
                  <a:pt x="82" y="304"/>
                </a:lnTo>
                <a:lnTo>
                  <a:pt x="82" y="304"/>
                </a:lnTo>
                <a:lnTo>
                  <a:pt x="81" y="309"/>
                </a:lnTo>
                <a:lnTo>
                  <a:pt x="82" y="309"/>
                </a:lnTo>
                <a:lnTo>
                  <a:pt x="82" y="309"/>
                </a:lnTo>
                <a:lnTo>
                  <a:pt x="79" y="313"/>
                </a:lnTo>
                <a:lnTo>
                  <a:pt x="79" y="313"/>
                </a:lnTo>
                <a:lnTo>
                  <a:pt x="77" y="313"/>
                </a:lnTo>
                <a:lnTo>
                  <a:pt x="77" y="313"/>
                </a:lnTo>
                <a:lnTo>
                  <a:pt x="79" y="311"/>
                </a:lnTo>
                <a:lnTo>
                  <a:pt x="79" y="309"/>
                </a:lnTo>
                <a:lnTo>
                  <a:pt x="79" y="309"/>
                </a:lnTo>
                <a:lnTo>
                  <a:pt x="75" y="315"/>
                </a:lnTo>
                <a:lnTo>
                  <a:pt x="71" y="317"/>
                </a:lnTo>
                <a:lnTo>
                  <a:pt x="71" y="317"/>
                </a:lnTo>
                <a:lnTo>
                  <a:pt x="68" y="322"/>
                </a:lnTo>
                <a:lnTo>
                  <a:pt x="66" y="328"/>
                </a:lnTo>
                <a:lnTo>
                  <a:pt x="57" y="346"/>
                </a:lnTo>
                <a:lnTo>
                  <a:pt x="57" y="346"/>
                </a:lnTo>
                <a:lnTo>
                  <a:pt x="57" y="346"/>
                </a:lnTo>
                <a:lnTo>
                  <a:pt x="59" y="346"/>
                </a:lnTo>
                <a:lnTo>
                  <a:pt x="59" y="348"/>
                </a:lnTo>
                <a:lnTo>
                  <a:pt x="59" y="350"/>
                </a:lnTo>
                <a:lnTo>
                  <a:pt x="59" y="350"/>
                </a:lnTo>
                <a:lnTo>
                  <a:pt x="51" y="363"/>
                </a:lnTo>
                <a:lnTo>
                  <a:pt x="47" y="377"/>
                </a:lnTo>
                <a:lnTo>
                  <a:pt x="44" y="390"/>
                </a:lnTo>
                <a:lnTo>
                  <a:pt x="38" y="401"/>
                </a:lnTo>
                <a:lnTo>
                  <a:pt x="38" y="401"/>
                </a:lnTo>
                <a:lnTo>
                  <a:pt x="40" y="403"/>
                </a:lnTo>
                <a:lnTo>
                  <a:pt x="42" y="403"/>
                </a:lnTo>
                <a:lnTo>
                  <a:pt x="42" y="403"/>
                </a:lnTo>
                <a:lnTo>
                  <a:pt x="42" y="407"/>
                </a:lnTo>
                <a:lnTo>
                  <a:pt x="42" y="407"/>
                </a:lnTo>
                <a:lnTo>
                  <a:pt x="40" y="409"/>
                </a:lnTo>
                <a:lnTo>
                  <a:pt x="38" y="409"/>
                </a:lnTo>
                <a:lnTo>
                  <a:pt x="36" y="407"/>
                </a:lnTo>
                <a:lnTo>
                  <a:pt x="36" y="407"/>
                </a:lnTo>
                <a:lnTo>
                  <a:pt x="35" y="416"/>
                </a:lnTo>
                <a:lnTo>
                  <a:pt x="31" y="425"/>
                </a:lnTo>
                <a:lnTo>
                  <a:pt x="25" y="434"/>
                </a:lnTo>
                <a:lnTo>
                  <a:pt x="24" y="444"/>
                </a:lnTo>
                <a:lnTo>
                  <a:pt x="24" y="444"/>
                </a:lnTo>
                <a:lnTo>
                  <a:pt x="24" y="447"/>
                </a:lnTo>
                <a:lnTo>
                  <a:pt x="24" y="451"/>
                </a:lnTo>
                <a:lnTo>
                  <a:pt x="22" y="462"/>
                </a:lnTo>
                <a:lnTo>
                  <a:pt x="18" y="473"/>
                </a:lnTo>
                <a:lnTo>
                  <a:pt x="18" y="477"/>
                </a:lnTo>
                <a:lnTo>
                  <a:pt x="20" y="482"/>
                </a:lnTo>
                <a:lnTo>
                  <a:pt x="20" y="482"/>
                </a:lnTo>
                <a:lnTo>
                  <a:pt x="22" y="471"/>
                </a:lnTo>
                <a:lnTo>
                  <a:pt x="24" y="466"/>
                </a:lnTo>
                <a:lnTo>
                  <a:pt x="25" y="462"/>
                </a:lnTo>
                <a:lnTo>
                  <a:pt x="25" y="462"/>
                </a:lnTo>
                <a:lnTo>
                  <a:pt x="25" y="469"/>
                </a:lnTo>
                <a:lnTo>
                  <a:pt x="25" y="477"/>
                </a:lnTo>
                <a:lnTo>
                  <a:pt x="22" y="482"/>
                </a:lnTo>
                <a:lnTo>
                  <a:pt x="20" y="484"/>
                </a:lnTo>
                <a:lnTo>
                  <a:pt x="18" y="484"/>
                </a:lnTo>
                <a:lnTo>
                  <a:pt x="18" y="484"/>
                </a:lnTo>
                <a:lnTo>
                  <a:pt x="18" y="490"/>
                </a:lnTo>
                <a:lnTo>
                  <a:pt x="16" y="495"/>
                </a:lnTo>
                <a:lnTo>
                  <a:pt x="14" y="499"/>
                </a:lnTo>
                <a:lnTo>
                  <a:pt x="16" y="502"/>
                </a:lnTo>
                <a:lnTo>
                  <a:pt x="16" y="502"/>
                </a:lnTo>
                <a:lnTo>
                  <a:pt x="14" y="502"/>
                </a:lnTo>
                <a:lnTo>
                  <a:pt x="13" y="506"/>
                </a:lnTo>
                <a:lnTo>
                  <a:pt x="9" y="513"/>
                </a:lnTo>
                <a:lnTo>
                  <a:pt x="9" y="523"/>
                </a:lnTo>
                <a:lnTo>
                  <a:pt x="7" y="530"/>
                </a:lnTo>
                <a:lnTo>
                  <a:pt x="7" y="530"/>
                </a:lnTo>
                <a:lnTo>
                  <a:pt x="5" y="537"/>
                </a:lnTo>
                <a:lnTo>
                  <a:pt x="5" y="537"/>
                </a:lnTo>
                <a:lnTo>
                  <a:pt x="1" y="569"/>
                </a:lnTo>
                <a:lnTo>
                  <a:pt x="1" y="587"/>
                </a:lnTo>
                <a:lnTo>
                  <a:pt x="3" y="602"/>
                </a:lnTo>
                <a:lnTo>
                  <a:pt x="3" y="602"/>
                </a:lnTo>
                <a:lnTo>
                  <a:pt x="1" y="602"/>
                </a:lnTo>
                <a:lnTo>
                  <a:pt x="0" y="605"/>
                </a:lnTo>
                <a:lnTo>
                  <a:pt x="0" y="605"/>
                </a:lnTo>
                <a:lnTo>
                  <a:pt x="3" y="605"/>
                </a:lnTo>
                <a:lnTo>
                  <a:pt x="5" y="607"/>
                </a:lnTo>
                <a:lnTo>
                  <a:pt x="5" y="611"/>
                </a:lnTo>
                <a:lnTo>
                  <a:pt x="5" y="611"/>
                </a:lnTo>
                <a:lnTo>
                  <a:pt x="3" y="611"/>
                </a:lnTo>
                <a:lnTo>
                  <a:pt x="3" y="609"/>
                </a:lnTo>
                <a:lnTo>
                  <a:pt x="1" y="613"/>
                </a:lnTo>
                <a:lnTo>
                  <a:pt x="1" y="613"/>
                </a:lnTo>
                <a:lnTo>
                  <a:pt x="3" y="616"/>
                </a:lnTo>
                <a:lnTo>
                  <a:pt x="3" y="622"/>
                </a:lnTo>
                <a:lnTo>
                  <a:pt x="3" y="622"/>
                </a:lnTo>
                <a:lnTo>
                  <a:pt x="3" y="622"/>
                </a:lnTo>
                <a:lnTo>
                  <a:pt x="5" y="622"/>
                </a:lnTo>
                <a:lnTo>
                  <a:pt x="5" y="622"/>
                </a:lnTo>
                <a:lnTo>
                  <a:pt x="5" y="622"/>
                </a:lnTo>
                <a:lnTo>
                  <a:pt x="5" y="622"/>
                </a:lnTo>
                <a:lnTo>
                  <a:pt x="5" y="624"/>
                </a:lnTo>
                <a:lnTo>
                  <a:pt x="3" y="626"/>
                </a:lnTo>
                <a:lnTo>
                  <a:pt x="3" y="626"/>
                </a:lnTo>
                <a:lnTo>
                  <a:pt x="3" y="626"/>
                </a:lnTo>
                <a:lnTo>
                  <a:pt x="1" y="624"/>
                </a:lnTo>
                <a:lnTo>
                  <a:pt x="1" y="624"/>
                </a:lnTo>
                <a:lnTo>
                  <a:pt x="3" y="629"/>
                </a:lnTo>
                <a:lnTo>
                  <a:pt x="3" y="631"/>
                </a:lnTo>
                <a:lnTo>
                  <a:pt x="3" y="631"/>
                </a:lnTo>
                <a:lnTo>
                  <a:pt x="3" y="631"/>
                </a:lnTo>
                <a:lnTo>
                  <a:pt x="3" y="631"/>
                </a:lnTo>
                <a:lnTo>
                  <a:pt x="3" y="631"/>
                </a:lnTo>
                <a:lnTo>
                  <a:pt x="3" y="635"/>
                </a:lnTo>
                <a:lnTo>
                  <a:pt x="3" y="635"/>
                </a:lnTo>
                <a:lnTo>
                  <a:pt x="3" y="635"/>
                </a:lnTo>
                <a:lnTo>
                  <a:pt x="3" y="637"/>
                </a:lnTo>
                <a:lnTo>
                  <a:pt x="3" y="637"/>
                </a:lnTo>
                <a:lnTo>
                  <a:pt x="5" y="637"/>
                </a:lnTo>
                <a:lnTo>
                  <a:pt x="5" y="635"/>
                </a:lnTo>
                <a:lnTo>
                  <a:pt x="5" y="631"/>
                </a:lnTo>
                <a:lnTo>
                  <a:pt x="5" y="631"/>
                </a:lnTo>
                <a:lnTo>
                  <a:pt x="5" y="631"/>
                </a:lnTo>
                <a:lnTo>
                  <a:pt x="5" y="631"/>
                </a:lnTo>
                <a:lnTo>
                  <a:pt x="5" y="629"/>
                </a:lnTo>
                <a:lnTo>
                  <a:pt x="5" y="629"/>
                </a:lnTo>
                <a:lnTo>
                  <a:pt x="7" y="629"/>
                </a:lnTo>
                <a:lnTo>
                  <a:pt x="9" y="631"/>
                </a:lnTo>
                <a:lnTo>
                  <a:pt x="9" y="631"/>
                </a:lnTo>
                <a:lnTo>
                  <a:pt x="9" y="631"/>
                </a:lnTo>
                <a:lnTo>
                  <a:pt x="9" y="631"/>
                </a:lnTo>
                <a:lnTo>
                  <a:pt x="9" y="635"/>
                </a:lnTo>
                <a:lnTo>
                  <a:pt x="9" y="635"/>
                </a:lnTo>
                <a:lnTo>
                  <a:pt x="9" y="635"/>
                </a:lnTo>
                <a:lnTo>
                  <a:pt x="9" y="635"/>
                </a:lnTo>
                <a:lnTo>
                  <a:pt x="9" y="635"/>
                </a:lnTo>
                <a:lnTo>
                  <a:pt x="9" y="637"/>
                </a:lnTo>
                <a:lnTo>
                  <a:pt x="9" y="637"/>
                </a:lnTo>
                <a:lnTo>
                  <a:pt x="11" y="644"/>
                </a:lnTo>
                <a:lnTo>
                  <a:pt x="11" y="644"/>
                </a:lnTo>
                <a:lnTo>
                  <a:pt x="14" y="657"/>
                </a:lnTo>
                <a:lnTo>
                  <a:pt x="14" y="657"/>
                </a:lnTo>
                <a:lnTo>
                  <a:pt x="18" y="683"/>
                </a:lnTo>
                <a:lnTo>
                  <a:pt x="18" y="683"/>
                </a:lnTo>
                <a:lnTo>
                  <a:pt x="22" y="710"/>
                </a:lnTo>
                <a:lnTo>
                  <a:pt x="25" y="736"/>
                </a:lnTo>
                <a:lnTo>
                  <a:pt x="25" y="736"/>
                </a:lnTo>
                <a:lnTo>
                  <a:pt x="25" y="736"/>
                </a:lnTo>
                <a:lnTo>
                  <a:pt x="24" y="732"/>
                </a:lnTo>
                <a:lnTo>
                  <a:pt x="24" y="731"/>
                </a:lnTo>
                <a:lnTo>
                  <a:pt x="24" y="732"/>
                </a:lnTo>
                <a:lnTo>
                  <a:pt x="24" y="732"/>
                </a:lnTo>
                <a:lnTo>
                  <a:pt x="29" y="747"/>
                </a:lnTo>
                <a:lnTo>
                  <a:pt x="29" y="753"/>
                </a:lnTo>
                <a:lnTo>
                  <a:pt x="29" y="760"/>
                </a:lnTo>
                <a:lnTo>
                  <a:pt x="29" y="760"/>
                </a:lnTo>
                <a:lnTo>
                  <a:pt x="31" y="764"/>
                </a:lnTo>
                <a:lnTo>
                  <a:pt x="33" y="765"/>
                </a:lnTo>
                <a:lnTo>
                  <a:pt x="35" y="767"/>
                </a:lnTo>
                <a:lnTo>
                  <a:pt x="35" y="767"/>
                </a:lnTo>
                <a:lnTo>
                  <a:pt x="36" y="773"/>
                </a:lnTo>
                <a:lnTo>
                  <a:pt x="38" y="780"/>
                </a:lnTo>
                <a:lnTo>
                  <a:pt x="42" y="788"/>
                </a:lnTo>
                <a:lnTo>
                  <a:pt x="42" y="791"/>
                </a:lnTo>
                <a:lnTo>
                  <a:pt x="40" y="795"/>
                </a:lnTo>
                <a:lnTo>
                  <a:pt x="40" y="795"/>
                </a:lnTo>
                <a:lnTo>
                  <a:pt x="42" y="797"/>
                </a:lnTo>
                <a:lnTo>
                  <a:pt x="44" y="799"/>
                </a:lnTo>
                <a:lnTo>
                  <a:pt x="44" y="802"/>
                </a:lnTo>
                <a:lnTo>
                  <a:pt x="46" y="804"/>
                </a:lnTo>
                <a:lnTo>
                  <a:pt x="46" y="804"/>
                </a:lnTo>
                <a:lnTo>
                  <a:pt x="44" y="806"/>
                </a:lnTo>
                <a:lnTo>
                  <a:pt x="44" y="806"/>
                </a:lnTo>
                <a:lnTo>
                  <a:pt x="46" y="810"/>
                </a:lnTo>
                <a:lnTo>
                  <a:pt x="46" y="810"/>
                </a:lnTo>
                <a:lnTo>
                  <a:pt x="44" y="811"/>
                </a:lnTo>
                <a:lnTo>
                  <a:pt x="46" y="813"/>
                </a:lnTo>
                <a:lnTo>
                  <a:pt x="46" y="817"/>
                </a:lnTo>
                <a:lnTo>
                  <a:pt x="46" y="821"/>
                </a:lnTo>
                <a:lnTo>
                  <a:pt x="46" y="821"/>
                </a:lnTo>
                <a:lnTo>
                  <a:pt x="47" y="823"/>
                </a:lnTo>
                <a:lnTo>
                  <a:pt x="49" y="824"/>
                </a:lnTo>
                <a:lnTo>
                  <a:pt x="49" y="832"/>
                </a:lnTo>
                <a:lnTo>
                  <a:pt x="49" y="832"/>
                </a:lnTo>
                <a:lnTo>
                  <a:pt x="51" y="832"/>
                </a:lnTo>
                <a:lnTo>
                  <a:pt x="51" y="832"/>
                </a:lnTo>
                <a:lnTo>
                  <a:pt x="53" y="832"/>
                </a:lnTo>
                <a:lnTo>
                  <a:pt x="53" y="832"/>
                </a:lnTo>
                <a:lnTo>
                  <a:pt x="53" y="832"/>
                </a:lnTo>
                <a:lnTo>
                  <a:pt x="55" y="837"/>
                </a:lnTo>
                <a:lnTo>
                  <a:pt x="57" y="845"/>
                </a:lnTo>
                <a:lnTo>
                  <a:pt x="59" y="850"/>
                </a:lnTo>
                <a:lnTo>
                  <a:pt x="59" y="854"/>
                </a:lnTo>
                <a:lnTo>
                  <a:pt x="59" y="854"/>
                </a:lnTo>
                <a:lnTo>
                  <a:pt x="62" y="859"/>
                </a:lnTo>
                <a:lnTo>
                  <a:pt x="66" y="867"/>
                </a:lnTo>
                <a:lnTo>
                  <a:pt x="68" y="876"/>
                </a:lnTo>
                <a:lnTo>
                  <a:pt x="68" y="881"/>
                </a:lnTo>
                <a:lnTo>
                  <a:pt x="68" y="881"/>
                </a:lnTo>
                <a:lnTo>
                  <a:pt x="70" y="881"/>
                </a:lnTo>
                <a:lnTo>
                  <a:pt x="71" y="883"/>
                </a:lnTo>
                <a:lnTo>
                  <a:pt x="75" y="889"/>
                </a:lnTo>
                <a:lnTo>
                  <a:pt x="77" y="894"/>
                </a:lnTo>
                <a:lnTo>
                  <a:pt x="77" y="898"/>
                </a:lnTo>
                <a:lnTo>
                  <a:pt x="77" y="898"/>
                </a:lnTo>
                <a:lnTo>
                  <a:pt x="92" y="911"/>
                </a:lnTo>
                <a:lnTo>
                  <a:pt x="92" y="911"/>
                </a:lnTo>
                <a:lnTo>
                  <a:pt x="86" y="909"/>
                </a:lnTo>
                <a:lnTo>
                  <a:pt x="86" y="909"/>
                </a:lnTo>
                <a:lnTo>
                  <a:pt x="95" y="927"/>
                </a:lnTo>
                <a:lnTo>
                  <a:pt x="106" y="944"/>
                </a:lnTo>
                <a:lnTo>
                  <a:pt x="117" y="960"/>
                </a:lnTo>
                <a:lnTo>
                  <a:pt x="130" y="981"/>
                </a:lnTo>
                <a:lnTo>
                  <a:pt x="130" y="981"/>
                </a:lnTo>
                <a:lnTo>
                  <a:pt x="132" y="981"/>
                </a:lnTo>
                <a:lnTo>
                  <a:pt x="134" y="983"/>
                </a:lnTo>
                <a:lnTo>
                  <a:pt x="134" y="983"/>
                </a:lnTo>
                <a:lnTo>
                  <a:pt x="136" y="986"/>
                </a:lnTo>
                <a:lnTo>
                  <a:pt x="138" y="992"/>
                </a:lnTo>
                <a:lnTo>
                  <a:pt x="145" y="999"/>
                </a:lnTo>
                <a:lnTo>
                  <a:pt x="150" y="1006"/>
                </a:lnTo>
                <a:lnTo>
                  <a:pt x="152" y="1010"/>
                </a:lnTo>
                <a:lnTo>
                  <a:pt x="150" y="1014"/>
                </a:lnTo>
                <a:lnTo>
                  <a:pt x="150" y="1014"/>
                </a:lnTo>
                <a:lnTo>
                  <a:pt x="152" y="1016"/>
                </a:lnTo>
                <a:lnTo>
                  <a:pt x="154" y="1016"/>
                </a:lnTo>
                <a:lnTo>
                  <a:pt x="156" y="1014"/>
                </a:lnTo>
                <a:lnTo>
                  <a:pt x="158" y="1016"/>
                </a:lnTo>
                <a:lnTo>
                  <a:pt x="158" y="1016"/>
                </a:lnTo>
                <a:lnTo>
                  <a:pt x="173" y="1032"/>
                </a:lnTo>
                <a:lnTo>
                  <a:pt x="178" y="1040"/>
                </a:lnTo>
                <a:lnTo>
                  <a:pt x="182" y="1045"/>
                </a:lnTo>
                <a:lnTo>
                  <a:pt x="182" y="1045"/>
                </a:lnTo>
                <a:lnTo>
                  <a:pt x="191" y="1052"/>
                </a:lnTo>
                <a:lnTo>
                  <a:pt x="202" y="1062"/>
                </a:lnTo>
                <a:lnTo>
                  <a:pt x="202" y="1062"/>
                </a:lnTo>
                <a:lnTo>
                  <a:pt x="200" y="1062"/>
                </a:lnTo>
                <a:lnTo>
                  <a:pt x="200" y="1062"/>
                </a:lnTo>
                <a:lnTo>
                  <a:pt x="196" y="1060"/>
                </a:lnTo>
                <a:lnTo>
                  <a:pt x="196" y="1060"/>
                </a:lnTo>
                <a:lnTo>
                  <a:pt x="211" y="1071"/>
                </a:lnTo>
                <a:lnTo>
                  <a:pt x="215" y="1076"/>
                </a:lnTo>
                <a:lnTo>
                  <a:pt x="220" y="1084"/>
                </a:lnTo>
                <a:lnTo>
                  <a:pt x="220" y="1084"/>
                </a:lnTo>
                <a:lnTo>
                  <a:pt x="222" y="1084"/>
                </a:lnTo>
                <a:lnTo>
                  <a:pt x="224" y="1084"/>
                </a:lnTo>
                <a:lnTo>
                  <a:pt x="228" y="1086"/>
                </a:lnTo>
                <a:lnTo>
                  <a:pt x="230" y="1086"/>
                </a:lnTo>
                <a:lnTo>
                  <a:pt x="230" y="1086"/>
                </a:lnTo>
                <a:lnTo>
                  <a:pt x="222" y="1076"/>
                </a:lnTo>
                <a:lnTo>
                  <a:pt x="219" y="1071"/>
                </a:lnTo>
                <a:lnTo>
                  <a:pt x="217" y="1067"/>
                </a:lnTo>
                <a:lnTo>
                  <a:pt x="217" y="1067"/>
                </a:lnTo>
                <a:lnTo>
                  <a:pt x="220" y="1069"/>
                </a:lnTo>
                <a:lnTo>
                  <a:pt x="222" y="1073"/>
                </a:lnTo>
                <a:lnTo>
                  <a:pt x="224" y="1075"/>
                </a:lnTo>
                <a:lnTo>
                  <a:pt x="226" y="1075"/>
                </a:lnTo>
                <a:lnTo>
                  <a:pt x="226" y="1075"/>
                </a:lnTo>
                <a:lnTo>
                  <a:pt x="220" y="1067"/>
                </a:lnTo>
                <a:lnTo>
                  <a:pt x="213" y="1062"/>
                </a:lnTo>
                <a:lnTo>
                  <a:pt x="206" y="1056"/>
                </a:lnTo>
                <a:lnTo>
                  <a:pt x="196" y="1047"/>
                </a:lnTo>
                <a:lnTo>
                  <a:pt x="196" y="1047"/>
                </a:lnTo>
                <a:lnTo>
                  <a:pt x="200" y="1047"/>
                </a:lnTo>
                <a:lnTo>
                  <a:pt x="200" y="1047"/>
                </a:lnTo>
                <a:lnTo>
                  <a:pt x="196" y="1043"/>
                </a:lnTo>
                <a:lnTo>
                  <a:pt x="195" y="1040"/>
                </a:lnTo>
                <a:lnTo>
                  <a:pt x="187" y="1036"/>
                </a:lnTo>
                <a:lnTo>
                  <a:pt x="187" y="1036"/>
                </a:lnTo>
                <a:lnTo>
                  <a:pt x="174" y="1018"/>
                </a:lnTo>
                <a:lnTo>
                  <a:pt x="158" y="1001"/>
                </a:lnTo>
                <a:lnTo>
                  <a:pt x="158" y="1001"/>
                </a:lnTo>
                <a:lnTo>
                  <a:pt x="145" y="983"/>
                </a:lnTo>
                <a:lnTo>
                  <a:pt x="138" y="973"/>
                </a:lnTo>
                <a:lnTo>
                  <a:pt x="134" y="964"/>
                </a:lnTo>
                <a:lnTo>
                  <a:pt x="134" y="964"/>
                </a:lnTo>
                <a:lnTo>
                  <a:pt x="128" y="959"/>
                </a:lnTo>
                <a:lnTo>
                  <a:pt x="121" y="951"/>
                </a:lnTo>
                <a:lnTo>
                  <a:pt x="110" y="935"/>
                </a:lnTo>
                <a:lnTo>
                  <a:pt x="110" y="935"/>
                </a:lnTo>
                <a:lnTo>
                  <a:pt x="114" y="937"/>
                </a:lnTo>
                <a:lnTo>
                  <a:pt x="117" y="940"/>
                </a:lnTo>
                <a:lnTo>
                  <a:pt x="121" y="946"/>
                </a:lnTo>
                <a:lnTo>
                  <a:pt x="125" y="948"/>
                </a:lnTo>
                <a:lnTo>
                  <a:pt x="125" y="948"/>
                </a:lnTo>
                <a:lnTo>
                  <a:pt x="114" y="931"/>
                </a:lnTo>
                <a:lnTo>
                  <a:pt x="110" y="922"/>
                </a:lnTo>
                <a:lnTo>
                  <a:pt x="110" y="918"/>
                </a:lnTo>
                <a:lnTo>
                  <a:pt x="112" y="918"/>
                </a:lnTo>
                <a:lnTo>
                  <a:pt x="112" y="918"/>
                </a:lnTo>
                <a:lnTo>
                  <a:pt x="108" y="920"/>
                </a:lnTo>
                <a:lnTo>
                  <a:pt x="106" y="920"/>
                </a:lnTo>
                <a:lnTo>
                  <a:pt x="104" y="918"/>
                </a:lnTo>
                <a:lnTo>
                  <a:pt x="104" y="918"/>
                </a:lnTo>
                <a:lnTo>
                  <a:pt x="104" y="914"/>
                </a:lnTo>
                <a:lnTo>
                  <a:pt x="104" y="913"/>
                </a:lnTo>
                <a:lnTo>
                  <a:pt x="104" y="913"/>
                </a:lnTo>
                <a:lnTo>
                  <a:pt x="101" y="911"/>
                </a:lnTo>
                <a:lnTo>
                  <a:pt x="99" y="909"/>
                </a:lnTo>
                <a:lnTo>
                  <a:pt x="93" y="900"/>
                </a:lnTo>
                <a:lnTo>
                  <a:pt x="86" y="881"/>
                </a:lnTo>
                <a:lnTo>
                  <a:pt x="86" y="881"/>
                </a:lnTo>
                <a:lnTo>
                  <a:pt x="86" y="883"/>
                </a:lnTo>
                <a:lnTo>
                  <a:pt x="86" y="883"/>
                </a:lnTo>
                <a:lnTo>
                  <a:pt x="86" y="883"/>
                </a:lnTo>
                <a:lnTo>
                  <a:pt x="84" y="880"/>
                </a:lnTo>
                <a:lnTo>
                  <a:pt x="82" y="876"/>
                </a:lnTo>
                <a:lnTo>
                  <a:pt x="79" y="872"/>
                </a:lnTo>
                <a:lnTo>
                  <a:pt x="79" y="867"/>
                </a:lnTo>
                <a:lnTo>
                  <a:pt x="79" y="867"/>
                </a:lnTo>
                <a:lnTo>
                  <a:pt x="81" y="870"/>
                </a:lnTo>
                <a:lnTo>
                  <a:pt x="82" y="872"/>
                </a:lnTo>
                <a:lnTo>
                  <a:pt x="82" y="872"/>
                </a:lnTo>
                <a:lnTo>
                  <a:pt x="81" y="869"/>
                </a:lnTo>
                <a:lnTo>
                  <a:pt x="79" y="867"/>
                </a:lnTo>
                <a:lnTo>
                  <a:pt x="77" y="865"/>
                </a:lnTo>
                <a:lnTo>
                  <a:pt x="75" y="861"/>
                </a:lnTo>
                <a:lnTo>
                  <a:pt x="75" y="861"/>
                </a:lnTo>
                <a:lnTo>
                  <a:pt x="77" y="861"/>
                </a:lnTo>
                <a:lnTo>
                  <a:pt x="77" y="863"/>
                </a:lnTo>
                <a:lnTo>
                  <a:pt x="79" y="865"/>
                </a:lnTo>
                <a:lnTo>
                  <a:pt x="79" y="865"/>
                </a:lnTo>
                <a:lnTo>
                  <a:pt x="70" y="843"/>
                </a:lnTo>
                <a:lnTo>
                  <a:pt x="62" y="823"/>
                </a:lnTo>
                <a:lnTo>
                  <a:pt x="62" y="823"/>
                </a:lnTo>
                <a:lnTo>
                  <a:pt x="60" y="823"/>
                </a:lnTo>
                <a:lnTo>
                  <a:pt x="60" y="824"/>
                </a:lnTo>
                <a:lnTo>
                  <a:pt x="60" y="826"/>
                </a:lnTo>
                <a:lnTo>
                  <a:pt x="60" y="826"/>
                </a:lnTo>
                <a:lnTo>
                  <a:pt x="60" y="826"/>
                </a:lnTo>
                <a:lnTo>
                  <a:pt x="59" y="823"/>
                </a:lnTo>
                <a:lnTo>
                  <a:pt x="57" y="821"/>
                </a:lnTo>
                <a:lnTo>
                  <a:pt x="59" y="819"/>
                </a:lnTo>
                <a:lnTo>
                  <a:pt x="59" y="819"/>
                </a:lnTo>
                <a:lnTo>
                  <a:pt x="62" y="821"/>
                </a:lnTo>
                <a:lnTo>
                  <a:pt x="62" y="821"/>
                </a:lnTo>
                <a:lnTo>
                  <a:pt x="51" y="788"/>
                </a:lnTo>
                <a:lnTo>
                  <a:pt x="46" y="771"/>
                </a:lnTo>
                <a:lnTo>
                  <a:pt x="42" y="751"/>
                </a:lnTo>
                <a:lnTo>
                  <a:pt x="42" y="751"/>
                </a:lnTo>
                <a:lnTo>
                  <a:pt x="44" y="745"/>
                </a:lnTo>
                <a:lnTo>
                  <a:pt x="42" y="738"/>
                </a:lnTo>
                <a:lnTo>
                  <a:pt x="38" y="729"/>
                </a:lnTo>
                <a:lnTo>
                  <a:pt x="36" y="721"/>
                </a:lnTo>
                <a:lnTo>
                  <a:pt x="36" y="721"/>
                </a:lnTo>
                <a:lnTo>
                  <a:pt x="35" y="703"/>
                </a:lnTo>
                <a:lnTo>
                  <a:pt x="31" y="679"/>
                </a:lnTo>
                <a:lnTo>
                  <a:pt x="31" y="679"/>
                </a:lnTo>
                <a:lnTo>
                  <a:pt x="29" y="661"/>
                </a:lnTo>
                <a:lnTo>
                  <a:pt x="29" y="644"/>
                </a:lnTo>
                <a:lnTo>
                  <a:pt x="29" y="635"/>
                </a:lnTo>
                <a:lnTo>
                  <a:pt x="29" y="635"/>
                </a:lnTo>
                <a:lnTo>
                  <a:pt x="29" y="631"/>
                </a:lnTo>
                <a:lnTo>
                  <a:pt x="29" y="631"/>
                </a:lnTo>
                <a:lnTo>
                  <a:pt x="27" y="629"/>
                </a:lnTo>
                <a:lnTo>
                  <a:pt x="27" y="628"/>
                </a:lnTo>
                <a:lnTo>
                  <a:pt x="27" y="628"/>
                </a:lnTo>
                <a:lnTo>
                  <a:pt x="27" y="622"/>
                </a:lnTo>
                <a:lnTo>
                  <a:pt x="27" y="622"/>
                </a:lnTo>
                <a:lnTo>
                  <a:pt x="25" y="613"/>
                </a:lnTo>
                <a:lnTo>
                  <a:pt x="25" y="613"/>
                </a:lnTo>
                <a:lnTo>
                  <a:pt x="27" y="613"/>
                </a:lnTo>
                <a:lnTo>
                  <a:pt x="29" y="609"/>
                </a:lnTo>
                <a:lnTo>
                  <a:pt x="29" y="609"/>
                </a:lnTo>
                <a:lnTo>
                  <a:pt x="27" y="609"/>
                </a:lnTo>
                <a:lnTo>
                  <a:pt x="25" y="607"/>
                </a:lnTo>
                <a:lnTo>
                  <a:pt x="25" y="607"/>
                </a:lnTo>
                <a:lnTo>
                  <a:pt x="27" y="598"/>
                </a:lnTo>
                <a:lnTo>
                  <a:pt x="27" y="598"/>
                </a:lnTo>
                <a:lnTo>
                  <a:pt x="31" y="593"/>
                </a:lnTo>
                <a:lnTo>
                  <a:pt x="31" y="593"/>
                </a:lnTo>
                <a:lnTo>
                  <a:pt x="27" y="585"/>
                </a:lnTo>
                <a:lnTo>
                  <a:pt x="27" y="585"/>
                </a:lnTo>
                <a:lnTo>
                  <a:pt x="27" y="591"/>
                </a:lnTo>
                <a:lnTo>
                  <a:pt x="27" y="593"/>
                </a:lnTo>
                <a:lnTo>
                  <a:pt x="27" y="594"/>
                </a:lnTo>
                <a:lnTo>
                  <a:pt x="27" y="594"/>
                </a:lnTo>
                <a:lnTo>
                  <a:pt x="25" y="593"/>
                </a:lnTo>
                <a:lnTo>
                  <a:pt x="25" y="587"/>
                </a:lnTo>
                <a:lnTo>
                  <a:pt x="25" y="587"/>
                </a:lnTo>
                <a:lnTo>
                  <a:pt x="29" y="583"/>
                </a:lnTo>
                <a:lnTo>
                  <a:pt x="29" y="576"/>
                </a:lnTo>
                <a:lnTo>
                  <a:pt x="29" y="576"/>
                </a:lnTo>
                <a:lnTo>
                  <a:pt x="31" y="578"/>
                </a:lnTo>
                <a:lnTo>
                  <a:pt x="31" y="580"/>
                </a:lnTo>
                <a:lnTo>
                  <a:pt x="31" y="580"/>
                </a:lnTo>
                <a:lnTo>
                  <a:pt x="31" y="574"/>
                </a:lnTo>
                <a:lnTo>
                  <a:pt x="33" y="569"/>
                </a:lnTo>
                <a:lnTo>
                  <a:pt x="33" y="561"/>
                </a:lnTo>
                <a:lnTo>
                  <a:pt x="33" y="556"/>
                </a:lnTo>
                <a:lnTo>
                  <a:pt x="33" y="556"/>
                </a:lnTo>
                <a:lnTo>
                  <a:pt x="31" y="565"/>
                </a:lnTo>
                <a:lnTo>
                  <a:pt x="29" y="572"/>
                </a:lnTo>
                <a:lnTo>
                  <a:pt x="29" y="572"/>
                </a:lnTo>
                <a:lnTo>
                  <a:pt x="29" y="563"/>
                </a:lnTo>
                <a:lnTo>
                  <a:pt x="29" y="556"/>
                </a:lnTo>
                <a:lnTo>
                  <a:pt x="29" y="556"/>
                </a:lnTo>
                <a:lnTo>
                  <a:pt x="29" y="556"/>
                </a:lnTo>
                <a:lnTo>
                  <a:pt x="31" y="558"/>
                </a:lnTo>
                <a:lnTo>
                  <a:pt x="31" y="558"/>
                </a:lnTo>
                <a:lnTo>
                  <a:pt x="31" y="556"/>
                </a:lnTo>
                <a:lnTo>
                  <a:pt x="31" y="556"/>
                </a:lnTo>
                <a:lnTo>
                  <a:pt x="31" y="550"/>
                </a:lnTo>
                <a:lnTo>
                  <a:pt x="35" y="543"/>
                </a:lnTo>
                <a:lnTo>
                  <a:pt x="36" y="536"/>
                </a:lnTo>
                <a:lnTo>
                  <a:pt x="38" y="528"/>
                </a:lnTo>
                <a:lnTo>
                  <a:pt x="38" y="528"/>
                </a:lnTo>
                <a:lnTo>
                  <a:pt x="36" y="534"/>
                </a:lnTo>
                <a:lnTo>
                  <a:pt x="35" y="534"/>
                </a:lnTo>
                <a:lnTo>
                  <a:pt x="35" y="532"/>
                </a:lnTo>
                <a:lnTo>
                  <a:pt x="35" y="532"/>
                </a:lnTo>
                <a:lnTo>
                  <a:pt x="36" y="528"/>
                </a:lnTo>
                <a:lnTo>
                  <a:pt x="38" y="526"/>
                </a:lnTo>
                <a:lnTo>
                  <a:pt x="38" y="526"/>
                </a:lnTo>
                <a:lnTo>
                  <a:pt x="36" y="521"/>
                </a:lnTo>
                <a:lnTo>
                  <a:pt x="36" y="513"/>
                </a:lnTo>
                <a:lnTo>
                  <a:pt x="38" y="508"/>
                </a:lnTo>
                <a:lnTo>
                  <a:pt x="38" y="502"/>
                </a:lnTo>
                <a:lnTo>
                  <a:pt x="38" y="502"/>
                </a:lnTo>
                <a:lnTo>
                  <a:pt x="42" y="499"/>
                </a:lnTo>
                <a:lnTo>
                  <a:pt x="44" y="499"/>
                </a:lnTo>
                <a:lnTo>
                  <a:pt x="44" y="499"/>
                </a:lnTo>
                <a:lnTo>
                  <a:pt x="42" y="493"/>
                </a:lnTo>
                <a:lnTo>
                  <a:pt x="42" y="488"/>
                </a:lnTo>
                <a:lnTo>
                  <a:pt x="44" y="479"/>
                </a:lnTo>
                <a:lnTo>
                  <a:pt x="44" y="479"/>
                </a:lnTo>
                <a:lnTo>
                  <a:pt x="46" y="479"/>
                </a:lnTo>
                <a:lnTo>
                  <a:pt x="46" y="482"/>
                </a:lnTo>
                <a:lnTo>
                  <a:pt x="46" y="484"/>
                </a:lnTo>
                <a:lnTo>
                  <a:pt x="46" y="486"/>
                </a:lnTo>
                <a:lnTo>
                  <a:pt x="46" y="486"/>
                </a:lnTo>
                <a:lnTo>
                  <a:pt x="47" y="469"/>
                </a:lnTo>
                <a:lnTo>
                  <a:pt x="47" y="458"/>
                </a:lnTo>
                <a:lnTo>
                  <a:pt x="47" y="458"/>
                </a:lnTo>
                <a:lnTo>
                  <a:pt x="47" y="456"/>
                </a:lnTo>
                <a:lnTo>
                  <a:pt x="49" y="456"/>
                </a:lnTo>
                <a:lnTo>
                  <a:pt x="49" y="456"/>
                </a:lnTo>
                <a:lnTo>
                  <a:pt x="51" y="455"/>
                </a:lnTo>
                <a:lnTo>
                  <a:pt x="51" y="455"/>
                </a:lnTo>
                <a:lnTo>
                  <a:pt x="49" y="455"/>
                </a:lnTo>
                <a:lnTo>
                  <a:pt x="49" y="455"/>
                </a:lnTo>
                <a:lnTo>
                  <a:pt x="49" y="449"/>
                </a:lnTo>
                <a:lnTo>
                  <a:pt x="51" y="438"/>
                </a:lnTo>
                <a:lnTo>
                  <a:pt x="51" y="438"/>
                </a:lnTo>
                <a:lnTo>
                  <a:pt x="55" y="440"/>
                </a:lnTo>
                <a:lnTo>
                  <a:pt x="55" y="440"/>
                </a:lnTo>
                <a:lnTo>
                  <a:pt x="55" y="440"/>
                </a:lnTo>
                <a:lnTo>
                  <a:pt x="53" y="445"/>
                </a:lnTo>
                <a:lnTo>
                  <a:pt x="53" y="449"/>
                </a:lnTo>
                <a:lnTo>
                  <a:pt x="53" y="449"/>
                </a:lnTo>
                <a:lnTo>
                  <a:pt x="55" y="449"/>
                </a:lnTo>
                <a:lnTo>
                  <a:pt x="55" y="451"/>
                </a:lnTo>
                <a:lnTo>
                  <a:pt x="57" y="453"/>
                </a:lnTo>
                <a:lnTo>
                  <a:pt x="57" y="455"/>
                </a:lnTo>
                <a:lnTo>
                  <a:pt x="57" y="455"/>
                </a:lnTo>
                <a:lnTo>
                  <a:pt x="55" y="458"/>
                </a:lnTo>
                <a:lnTo>
                  <a:pt x="55" y="456"/>
                </a:lnTo>
                <a:lnTo>
                  <a:pt x="55" y="456"/>
                </a:lnTo>
                <a:lnTo>
                  <a:pt x="51" y="473"/>
                </a:lnTo>
                <a:lnTo>
                  <a:pt x="47" y="482"/>
                </a:lnTo>
                <a:lnTo>
                  <a:pt x="47" y="491"/>
                </a:lnTo>
                <a:lnTo>
                  <a:pt x="47" y="491"/>
                </a:lnTo>
                <a:lnTo>
                  <a:pt x="46" y="490"/>
                </a:lnTo>
                <a:lnTo>
                  <a:pt x="46" y="490"/>
                </a:lnTo>
                <a:lnTo>
                  <a:pt x="44" y="490"/>
                </a:lnTo>
                <a:lnTo>
                  <a:pt x="44" y="490"/>
                </a:lnTo>
                <a:lnTo>
                  <a:pt x="46" y="491"/>
                </a:lnTo>
                <a:lnTo>
                  <a:pt x="46" y="491"/>
                </a:lnTo>
                <a:lnTo>
                  <a:pt x="46" y="495"/>
                </a:lnTo>
                <a:lnTo>
                  <a:pt x="46" y="495"/>
                </a:lnTo>
                <a:lnTo>
                  <a:pt x="46" y="495"/>
                </a:lnTo>
                <a:lnTo>
                  <a:pt x="47" y="495"/>
                </a:lnTo>
                <a:lnTo>
                  <a:pt x="47" y="497"/>
                </a:lnTo>
                <a:lnTo>
                  <a:pt x="49" y="502"/>
                </a:lnTo>
                <a:lnTo>
                  <a:pt x="49" y="502"/>
                </a:lnTo>
                <a:lnTo>
                  <a:pt x="47" y="501"/>
                </a:lnTo>
                <a:lnTo>
                  <a:pt x="46" y="502"/>
                </a:lnTo>
                <a:lnTo>
                  <a:pt x="46" y="502"/>
                </a:lnTo>
                <a:lnTo>
                  <a:pt x="47" y="506"/>
                </a:lnTo>
                <a:lnTo>
                  <a:pt x="47" y="510"/>
                </a:lnTo>
                <a:lnTo>
                  <a:pt x="46" y="515"/>
                </a:lnTo>
                <a:lnTo>
                  <a:pt x="46" y="517"/>
                </a:lnTo>
                <a:lnTo>
                  <a:pt x="46" y="517"/>
                </a:lnTo>
                <a:lnTo>
                  <a:pt x="44" y="519"/>
                </a:lnTo>
                <a:lnTo>
                  <a:pt x="44" y="519"/>
                </a:lnTo>
                <a:lnTo>
                  <a:pt x="44" y="517"/>
                </a:lnTo>
                <a:lnTo>
                  <a:pt x="42" y="521"/>
                </a:lnTo>
                <a:lnTo>
                  <a:pt x="46" y="521"/>
                </a:lnTo>
                <a:lnTo>
                  <a:pt x="44" y="547"/>
                </a:lnTo>
                <a:lnTo>
                  <a:pt x="44" y="547"/>
                </a:lnTo>
                <a:lnTo>
                  <a:pt x="44" y="547"/>
                </a:lnTo>
                <a:lnTo>
                  <a:pt x="46" y="547"/>
                </a:lnTo>
                <a:lnTo>
                  <a:pt x="46" y="547"/>
                </a:lnTo>
                <a:lnTo>
                  <a:pt x="46" y="548"/>
                </a:lnTo>
                <a:lnTo>
                  <a:pt x="46" y="548"/>
                </a:lnTo>
                <a:lnTo>
                  <a:pt x="46" y="548"/>
                </a:lnTo>
                <a:lnTo>
                  <a:pt x="44" y="550"/>
                </a:lnTo>
                <a:lnTo>
                  <a:pt x="44" y="556"/>
                </a:lnTo>
                <a:lnTo>
                  <a:pt x="42" y="563"/>
                </a:lnTo>
                <a:lnTo>
                  <a:pt x="42" y="565"/>
                </a:lnTo>
                <a:lnTo>
                  <a:pt x="40" y="567"/>
                </a:lnTo>
                <a:lnTo>
                  <a:pt x="40" y="567"/>
                </a:lnTo>
                <a:lnTo>
                  <a:pt x="40" y="574"/>
                </a:lnTo>
                <a:lnTo>
                  <a:pt x="38" y="582"/>
                </a:lnTo>
                <a:lnTo>
                  <a:pt x="38" y="589"/>
                </a:lnTo>
                <a:lnTo>
                  <a:pt x="40" y="596"/>
                </a:lnTo>
                <a:lnTo>
                  <a:pt x="40" y="596"/>
                </a:lnTo>
                <a:lnTo>
                  <a:pt x="38" y="602"/>
                </a:lnTo>
                <a:lnTo>
                  <a:pt x="38" y="605"/>
                </a:lnTo>
                <a:lnTo>
                  <a:pt x="38" y="607"/>
                </a:lnTo>
                <a:lnTo>
                  <a:pt x="38" y="607"/>
                </a:lnTo>
                <a:lnTo>
                  <a:pt x="40" y="604"/>
                </a:lnTo>
                <a:lnTo>
                  <a:pt x="40" y="604"/>
                </a:lnTo>
                <a:lnTo>
                  <a:pt x="40" y="604"/>
                </a:lnTo>
                <a:lnTo>
                  <a:pt x="40" y="604"/>
                </a:lnTo>
                <a:lnTo>
                  <a:pt x="38" y="615"/>
                </a:lnTo>
                <a:lnTo>
                  <a:pt x="38" y="618"/>
                </a:lnTo>
                <a:lnTo>
                  <a:pt x="38" y="624"/>
                </a:lnTo>
                <a:lnTo>
                  <a:pt x="38" y="624"/>
                </a:lnTo>
                <a:lnTo>
                  <a:pt x="38" y="629"/>
                </a:lnTo>
                <a:lnTo>
                  <a:pt x="38" y="631"/>
                </a:lnTo>
                <a:lnTo>
                  <a:pt x="38" y="635"/>
                </a:lnTo>
                <a:lnTo>
                  <a:pt x="38" y="640"/>
                </a:lnTo>
                <a:lnTo>
                  <a:pt x="38" y="640"/>
                </a:lnTo>
                <a:lnTo>
                  <a:pt x="38" y="677"/>
                </a:lnTo>
                <a:lnTo>
                  <a:pt x="38" y="677"/>
                </a:lnTo>
                <a:lnTo>
                  <a:pt x="40" y="674"/>
                </a:lnTo>
                <a:lnTo>
                  <a:pt x="40" y="679"/>
                </a:lnTo>
                <a:lnTo>
                  <a:pt x="40" y="679"/>
                </a:lnTo>
                <a:lnTo>
                  <a:pt x="38" y="679"/>
                </a:lnTo>
                <a:lnTo>
                  <a:pt x="38" y="679"/>
                </a:lnTo>
                <a:lnTo>
                  <a:pt x="38" y="683"/>
                </a:lnTo>
                <a:lnTo>
                  <a:pt x="38" y="686"/>
                </a:lnTo>
                <a:lnTo>
                  <a:pt x="36" y="692"/>
                </a:lnTo>
                <a:lnTo>
                  <a:pt x="36" y="696"/>
                </a:lnTo>
                <a:lnTo>
                  <a:pt x="36" y="696"/>
                </a:lnTo>
                <a:lnTo>
                  <a:pt x="38" y="694"/>
                </a:lnTo>
                <a:lnTo>
                  <a:pt x="38" y="694"/>
                </a:lnTo>
                <a:lnTo>
                  <a:pt x="38" y="697"/>
                </a:lnTo>
                <a:lnTo>
                  <a:pt x="38" y="697"/>
                </a:lnTo>
                <a:lnTo>
                  <a:pt x="40" y="699"/>
                </a:lnTo>
                <a:lnTo>
                  <a:pt x="42" y="701"/>
                </a:lnTo>
                <a:lnTo>
                  <a:pt x="42" y="701"/>
                </a:lnTo>
                <a:lnTo>
                  <a:pt x="42" y="697"/>
                </a:lnTo>
                <a:lnTo>
                  <a:pt x="42" y="696"/>
                </a:lnTo>
                <a:lnTo>
                  <a:pt x="42" y="696"/>
                </a:lnTo>
                <a:lnTo>
                  <a:pt x="44" y="707"/>
                </a:lnTo>
                <a:lnTo>
                  <a:pt x="46" y="718"/>
                </a:lnTo>
                <a:lnTo>
                  <a:pt x="47" y="740"/>
                </a:lnTo>
                <a:lnTo>
                  <a:pt x="47" y="740"/>
                </a:lnTo>
                <a:lnTo>
                  <a:pt x="49" y="740"/>
                </a:lnTo>
                <a:lnTo>
                  <a:pt x="49" y="738"/>
                </a:lnTo>
                <a:lnTo>
                  <a:pt x="51" y="738"/>
                </a:lnTo>
                <a:lnTo>
                  <a:pt x="51" y="738"/>
                </a:lnTo>
                <a:lnTo>
                  <a:pt x="51" y="738"/>
                </a:lnTo>
                <a:lnTo>
                  <a:pt x="51" y="742"/>
                </a:lnTo>
                <a:lnTo>
                  <a:pt x="53" y="745"/>
                </a:lnTo>
                <a:lnTo>
                  <a:pt x="55" y="749"/>
                </a:lnTo>
                <a:lnTo>
                  <a:pt x="55" y="751"/>
                </a:lnTo>
                <a:lnTo>
                  <a:pt x="55" y="751"/>
                </a:lnTo>
                <a:lnTo>
                  <a:pt x="53" y="749"/>
                </a:lnTo>
                <a:lnTo>
                  <a:pt x="51" y="745"/>
                </a:lnTo>
                <a:lnTo>
                  <a:pt x="49" y="742"/>
                </a:lnTo>
                <a:lnTo>
                  <a:pt x="47" y="742"/>
                </a:lnTo>
                <a:lnTo>
                  <a:pt x="47" y="743"/>
                </a:lnTo>
                <a:lnTo>
                  <a:pt x="47" y="743"/>
                </a:lnTo>
                <a:lnTo>
                  <a:pt x="53" y="753"/>
                </a:lnTo>
                <a:lnTo>
                  <a:pt x="57" y="756"/>
                </a:lnTo>
                <a:lnTo>
                  <a:pt x="57" y="764"/>
                </a:lnTo>
                <a:lnTo>
                  <a:pt x="57" y="764"/>
                </a:lnTo>
                <a:lnTo>
                  <a:pt x="59" y="762"/>
                </a:lnTo>
                <a:lnTo>
                  <a:pt x="60" y="764"/>
                </a:lnTo>
                <a:lnTo>
                  <a:pt x="64" y="771"/>
                </a:lnTo>
                <a:lnTo>
                  <a:pt x="68" y="778"/>
                </a:lnTo>
                <a:lnTo>
                  <a:pt x="71" y="784"/>
                </a:lnTo>
                <a:lnTo>
                  <a:pt x="71" y="784"/>
                </a:lnTo>
                <a:lnTo>
                  <a:pt x="71" y="793"/>
                </a:lnTo>
                <a:lnTo>
                  <a:pt x="71" y="799"/>
                </a:lnTo>
                <a:lnTo>
                  <a:pt x="75" y="802"/>
                </a:lnTo>
                <a:lnTo>
                  <a:pt x="75" y="802"/>
                </a:lnTo>
                <a:lnTo>
                  <a:pt x="73" y="789"/>
                </a:lnTo>
                <a:lnTo>
                  <a:pt x="73" y="782"/>
                </a:lnTo>
                <a:lnTo>
                  <a:pt x="75" y="778"/>
                </a:lnTo>
                <a:lnTo>
                  <a:pt x="75" y="778"/>
                </a:lnTo>
                <a:lnTo>
                  <a:pt x="77" y="780"/>
                </a:lnTo>
                <a:lnTo>
                  <a:pt x="77" y="782"/>
                </a:lnTo>
                <a:lnTo>
                  <a:pt x="77" y="782"/>
                </a:lnTo>
                <a:lnTo>
                  <a:pt x="77" y="778"/>
                </a:lnTo>
                <a:lnTo>
                  <a:pt x="75" y="777"/>
                </a:lnTo>
                <a:lnTo>
                  <a:pt x="73" y="775"/>
                </a:lnTo>
                <a:lnTo>
                  <a:pt x="71" y="771"/>
                </a:lnTo>
                <a:lnTo>
                  <a:pt x="71" y="771"/>
                </a:lnTo>
                <a:lnTo>
                  <a:pt x="70" y="773"/>
                </a:lnTo>
                <a:lnTo>
                  <a:pt x="70" y="775"/>
                </a:lnTo>
                <a:lnTo>
                  <a:pt x="71" y="778"/>
                </a:lnTo>
                <a:lnTo>
                  <a:pt x="70" y="780"/>
                </a:lnTo>
                <a:lnTo>
                  <a:pt x="70" y="780"/>
                </a:lnTo>
                <a:lnTo>
                  <a:pt x="66" y="764"/>
                </a:lnTo>
                <a:lnTo>
                  <a:pt x="64" y="751"/>
                </a:lnTo>
                <a:lnTo>
                  <a:pt x="64" y="751"/>
                </a:lnTo>
                <a:lnTo>
                  <a:pt x="64" y="753"/>
                </a:lnTo>
                <a:lnTo>
                  <a:pt x="66" y="753"/>
                </a:lnTo>
                <a:lnTo>
                  <a:pt x="66" y="754"/>
                </a:lnTo>
                <a:lnTo>
                  <a:pt x="68" y="756"/>
                </a:lnTo>
                <a:lnTo>
                  <a:pt x="68" y="756"/>
                </a:lnTo>
                <a:lnTo>
                  <a:pt x="68" y="760"/>
                </a:lnTo>
                <a:lnTo>
                  <a:pt x="68" y="764"/>
                </a:lnTo>
                <a:lnTo>
                  <a:pt x="68" y="764"/>
                </a:lnTo>
                <a:lnTo>
                  <a:pt x="68" y="764"/>
                </a:lnTo>
                <a:lnTo>
                  <a:pt x="71" y="767"/>
                </a:lnTo>
                <a:lnTo>
                  <a:pt x="75" y="773"/>
                </a:lnTo>
                <a:lnTo>
                  <a:pt x="79" y="782"/>
                </a:lnTo>
                <a:lnTo>
                  <a:pt x="79" y="789"/>
                </a:lnTo>
                <a:lnTo>
                  <a:pt x="79" y="789"/>
                </a:lnTo>
                <a:lnTo>
                  <a:pt x="82" y="793"/>
                </a:lnTo>
                <a:lnTo>
                  <a:pt x="82" y="797"/>
                </a:lnTo>
                <a:lnTo>
                  <a:pt x="82" y="802"/>
                </a:lnTo>
                <a:lnTo>
                  <a:pt x="82" y="802"/>
                </a:lnTo>
                <a:lnTo>
                  <a:pt x="82" y="802"/>
                </a:lnTo>
                <a:lnTo>
                  <a:pt x="84" y="802"/>
                </a:lnTo>
                <a:lnTo>
                  <a:pt x="86" y="804"/>
                </a:lnTo>
                <a:lnTo>
                  <a:pt x="86" y="804"/>
                </a:lnTo>
                <a:lnTo>
                  <a:pt x="86" y="808"/>
                </a:lnTo>
                <a:lnTo>
                  <a:pt x="86" y="811"/>
                </a:lnTo>
                <a:lnTo>
                  <a:pt x="88" y="813"/>
                </a:lnTo>
                <a:lnTo>
                  <a:pt x="90" y="813"/>
                </a:lnTo>
                <a:lnTo>
                  <a:pt x="90" y="811"/>
                </a:lnTo>
                <a:lnTo>
                  <a:pt x="90" y="811"/>
                </a:lnTo>
                <a:lnTo>
                  <a:pt x="90" y="817"/>
                </a:lnTo>
                <a:lnTo>
                  <a:pt x="88" y="819"/>
                </a:lnTo>
                <a:lnTo>
                  <a:pt x="88" y="819"/>
                </a:lnTo>
                <a:lnTo>
                  <a:pt x="93" y="824"/>
                </a:lnTo>
                <a:lnTo>
                  <a:pt x="99" y="828"/>
                </a:lnTo>
                <a:lnTo>
                  <a:pt x="99" y="828"/>
                </a:lnTo>
                <a:lnTo>
                  <a:pt x="97" y="828"/>
                </a:lnTo>
                <a:lnTo>
                  <a:pt x="95" y="832"/>
                </a:lnTo>
                <a:lnTo>
                  <a:pt x="95" y="832"/>
                </a:lnTo>
                <a:lnTo>
                  <a:pt x="99" y="832"/>
                </a:lnTo>
                <a:lnTo>
                  <a:pt x="99" y="834"/>
                </a:lnTo>
                <a:lnTo>
                  <a:pt x="99" y="834"/>
                </a:lnTo>
                <a:lnTo>
                  <a:pt x="99" y="834"/>
                </a:lnTo>
                <a:lnTo>
                  <a:pt x="99" y="835"/>
                </a:lnTo>
                <a:lnTo>
                  <a:pt x="99" y="835"/>
                </a:lnTo>
                <a:lnTo>
                  <a:pt x="101" y="835"/>
                </a:lnTo>
                <a:lnTo>
                  <a:pt x="103" y="839"/>
                </a:lnTo>
                <a:lnTo>
                  <a:pt x="103" y="845"/>
                </a:lnTo>
                <a:lnTo>
                  <a:pt x="104" y="850"/>
                </a:lnTo>
                <a:lnTo>
                  <a:pt x="106" y="854"/>
                </a:lnTo>
                <a:lnTo>
                  <a:pt x="106" y="854"/>
                </a:lnTo>
                <a:lnTo>
                  <a:pt x="104" y="850"/>
                </a:lnTo>
                <a:lnTo>
                  <a:pt x="106" y="850"/>
                </a:lnTo>
                <a:lnTo>
                  <a:pt x="106" y="850"/>
                </a:lnTo>
                <a:lnTo>
                  <a:pt x="110" y="859"/>
                </a:lnTo>
                <a:lnTo>
                  <a:pt x="110" y="863"/>
                </a:lnTo>
                <a:lnTo>
                  <a:pt x="110" y="865"/>
                </a:lnTo>
                <a:lnTo>
                  <a:pt x="110" y="865"/>
                </a:lnTo>
                <a:lnTo>
                  <a:pt x="112" y="867"/>
                </a:lnTo>
                <a:lnTo>
                  <a:pt x="112" y="869"/>
                </a:lnTo>
                <a:lnTo>
                  <a:pt x="112" y="872"/>
                </a:lnTo>
                <a:lnTo>
                  <a:pt x="112" y="874"/>
                </a:lnTo>
                <a:lnTo>
                  <a:pt x="112" y="874"/>
                </a:lnTo>
                <a:lnTo>
                  <a:pt x="116" y="876"/>
                </a:lnTo>
                <a:lnTo>
                  <a:pt x="117" y="878"/>
                </a:lnTo>
                <a:lnTo>
                  <a:pt x="123" y="885"/>
                </a:lnTo>
                <a:lnTo>
                  <a:pt x="127" y="892"/>
                </a:lnTo>
                <a:lnTo>
                  <a:pt x="127" y="894"/>
                </a:lnTo>
                <a:lnTo>
                  <a:pt x="125" y="896"/>
                </a:lnTo>
                <a:lnTo>
                  <a:pt x="125" y="896"/>
                </a:lnTo>
                <a:lnTo>
                  <a:pt x="130" y="900"/>
                </a:lnTo>
                <a:lnTo>
                  <a:pt x="132" y="902"/>
                </a:lnTo>
                <a:lnTo>
                  <a:pt x="134" y="907"/>
                </a:lnTo>
                <a:lnTo>
                  <a:pt x="134" y="907"/>
                </a:lnTo>
                <a:lnTo>
                  <a:pt x="134" y="907"/>
                </a:lnTo>
                <a:lnTo>
                  <a:pt x="134" y="905"/>
                </a:lnTo>
                <a:lnTo>
                  <a:pt x="134" y="902"/>
                </a:lnTo>
                <a:lnTo>
                  <a:pt x="132" y="898"/>
                </a:lnTo>
                <a:lnTo>
                  <a:pt x="130" y="896"/>
                </a:lnTo>
                <a:lnTo>
                  <a:pt x="130" y="896"/>
                </a:lnTo>
                <a:lnTo>
                  <a:pt x="134" y="898"/>
                </a:lnTo>
                <a:lnTo>
                  <a:pt x="136" y="903"/>
                </a:lnTo>
                <a:lnTo>
                  <a:pt x="139" y="909"/>
                </a:lnTo>
                <a:lnTo>
                  <a:pt x="141" y="911"/>
                </a:lnTo>
                <a:lnTo>
                  <a:pt x="141" y="911"/>
                </a:lnTo>
                <a:lnTo>
                  <a:pt x="141" y="916"/>
                </a:lnTo>
                <a:lnTo>
                  <a:pt x="139" y="920"/>
                </a:lnTo>
                <a:lnTo>
                  <a:pt x="139" y="920"/>
                </a:lnTo>
                <a:lnTo>
                  <a:pt x="143" y="922"/>
                </a:lnTo>
                <a:lnTo>
                  <a:pt x="147" y="924"/>
                </a:lnTo>
                <a:lnTo>
                  <a:pt x="147" y="924"/>
                </a:lnTo>
                <a:lnTo>
                  <a:pt x="145" y="922"/>
                </a:lnTo>
                <a:lnTo>
                  <a:pt x="145" y="920"/>
                </a:lnTo>
                <a:lnTo>
                  <a:pt x="145" y="920"/>
                </a:lnTo>
                <a:lnTo>
                  <a:pt x="149" y="922"/>
                </a:lnTo>
                <a:lnTo>
                  <a:pt x="150" y="927"/>
                </a:lnTo>
                <a:lnTo>
                  <a:pt x="152" y="931"/>
                </a:lnTo>
                <a:lnTo>
                  <a:pt x="150" y="935"/>
                </a:lnTo>
                <a:lnTo>
                  <a:pt x="150" y="935"/>
                </a:lnTo>
                <a:lnTo>
                  <a:pt x="149" y="933"/>
                </a:lnTo>
                <a:lnTo>
                  <a:pt x="147" y="933"/>
                </a:lnTo>
                <a:lnTo>
                  <a:pt x="145" y="933"/>
                </a:lnTo>
                <a:lnTo>
                  <a:pt x="145" y="935"/>
                </a:lnTo>
                <a:lnTo>
                  <a:pt x="145" y="935"/>
                </a:lnTo>
                <a:lnTo>
                  <a:pt x="149" y="935"/>
                </a:lnTo>
                <a:lnTo>
                  <a:pt x="152" y="938"/>
                </a:lnTo>
                <a:lnTo>
                  <a:pt x="154" y="940"/>
                </a:lnTo>
                <a:lnTo>
                  <a:pt x="158" y="942"/>
                </a:lnTo>
                <a:lnTo>
                  <a:pt x="158" y="942"/>
                </a:lnTo>
                <a:lnTo>
                  <a:pt x="156" y="940"/>
                </a:lnTo>
                <a:lnTo>
                  <a:pt x="154" y="938"/>
                </a:lnTo>
                <a:lnTo>
                  <a:pt x="152" y="938"/>
                </a:lnTo>
                <a:lnTo>
                  <a:pt x="150" y="935"/>
                </a:lnTo>
                <a:lnTo>
                  <a:pt x="150" y="935"/>
                </a:lnTo>
                <a:lnTo>
                  <a:pt x="154" y="933"/>
                </a:lnTo>
                <a:lnTo>
                  <a:pt x="154" y="933"/>
                </a:lnTo>
                <a:lnTo>
                  <a:pt x="154" y="929"/>
                </a:lnTo>
                <a:lnTo>
                  <a:pt x="154" y="929"/>
                </a:lnTo>
                <a:lnTo>
                  <a:pt x="160" y="938"/>
                </a:lnTo>
                <a:lnTo>
                  <a:pt x="165" y="944"/>
                </a:lnTo>
                <a:lnTo>
                  <a:pt x="165" y="944"/>
                </a:lnTo>
                <a:lnTo>
                  <a:pt x="162" y="944"/>
                </a:lnTo>
                <a:lnTo>
                  <a:pt x="162" y="944"/>
                </a:lnTo>
                <a:lnTo>
                  <a:pt x="160" y="944"/>
                </a:lnTo>
                <a:lnTo>
                  <a:pt x="160" y="944"/>
                </a:lnTo>
                <a:lnTo>
                  <a:pt x="162" y="946"/>
                </a:lnTo>
                <a:lnTo>
                  <a:pt x="163" y="946"/>
                </a:lnTo>
                <a:lnTo>
                  <a:pt x="165" y="946"/>
                </a:lnTo>
                <a:lnTo>
                  <a:pt x="167" y="948"/>
                </a:lnTo>
                <a:lnTo>
                  <a:pt x="167" y="948"/>
                </a:lnTo>
                <a:lnTo>
                  <a:pt x="167" y="951"/>
                </a:lnTo>
                <a:lnTo>
                  <a:pt x="167" y="955"/>
                </a:lnTo>
                <a:lnTo>
                  <a:pt x="167" y="955"/>
                </a:lnTo>
                <a:lnTo>
                  <a:pt x="174" y="960"/>
                </a:lnTo>
                <a:lnTo>
                  <a:pt x="180" y="966"/>
                </a:lnTo>
                <a:lnTo>
                  <a:pt x="191" y="983"/>
                </a:lnTo>
                <a:lnTo>
                  <a:pt x="191" y="983"/>
                </a:lnTo>
                <a:lnTo>
                  <a:pt x="193" y="981"/>
                </a:lnTo>
                <a:lnTo>
                  <a:pt x="191" y="977"/>
                </a:lnTo>
                <a:lnTo>
                  <a:pt x="187" y="975"/>
                </a:lnTo>
                <a:lnTo>
                  <a:pt x="187" y="973"/>
                </a:lnTo>
                <a:lnTo>
                  <a:pt x="187" y="973"/>
                </a:lnTo>
                <a:lnTo>
                  <a:pt x="196" y="981"/>
                </a:lnTo>
                <a:lnTo>
                  <a:pt x="206" y="988"/>
                </a:lnTo>
                <a:lnTo>
                  <a:pt x="215" y="997"/>
                </a:lnTo>
                <a:lnTo>
                  <a:pt x="224" y="1005"/>
                </a:lnTo>
                <a:lnTo>
                  <a:pt x="224" y="1005"/>
                </a:lnTo>
                <a:lnTo>
                  <a:pt x="220" y="1003"/>
                </a:lnTo>
                <a:lnTo>
                  <a:pt x="220" y="1003"/>
                </a:lnTo>
                <a:lnTo>
                  <a:pt x="226" y="1006"/>
                </a:lnTo>
                <a:lnTo>
                  <a:pt x="228" y="1010"/>
                </a:lnTo>
                <a:lnTo>
                  <a:pt x="231" y="1012"/>
                </a:lnTo>
                <a:lnTo>
                  <a:pt x="233" y="1014"/>
                </a:lnTo>
                <a:lnTo>
                  <a:pt x="233" y="1014"/>
                </a:lnTo>
                <a:lnTo>
                  <a:pt x="246" y="1027"/>
                </a:lnTo>
                <a:lnTo>
                  <a:pt x="261" y="1043"/>
                </a:lnTo>
                <a:lnTo>
                  <a:pt x="261" y="1043"/>
                </a:lnTo>
                <a:lnTo>
                  <a:pt x="277" y="1060"/>
                </a:lnTo>
                <a:lnTo>
                  <a:pt x="290" y="1073"/>
                </a:lnTo>
                <a:lnTo>
                  <a:pt x="290" y="1073"/>
                </a:lnTo>
                <a:lnTo>
                  <a:pt x="305" y="1080"/>
                </a:lnTo>
                <a:lnTo>
                  <a:pt x="312" y="1086"/>
                </a:lnTo>
                <a:lnTo>
                  <a:pt x="316" y="1091"/>
                </a:lnTo>
                <a:lnTo>
                  <a:pt x="316" y="1091"/>
                </a:lnTo>
                <a:lnTo>
                  <a:pt x="320" y="1093"/>
                </a:lnTo>
                <a:lnTo>
                  <a:pt x="325" y="1097"/>
                </a:lnTo>
                <a:lnTo>
                  <a:pt x="331" y="1100"/>
                </a:lnTo>
                <a:lnTo>
                  <a:pt x="336" y="1102"/>
                </a:lnTo>
                <a:lnTo>
                  <a:pt x="336" y="1102"/>
                </a:lnTo>
                <a:lnTo>
                  <a:pt x="336" y="1100"/>
                </a:lnTo>
                <a:lnTo>
                  <a:pt x="336" y="1100"/>
                </a:lnTo>
                <a:lnTo>
                  <a:pt x="338" y="1100"/>
                </a:lnTo>
                <a:lnTo>
                  <a:pt x="338" y="1100"/>
                </a:lnTo>
                <a:lnTo>
                  <a:pt x="349" y="1109"/>
                </a:lnTo>
                <a:lnTo>
                  <a:pt x="362" y="1115"/>
                </a:lnTo>
                <a:lnTo>
                  <a:pt x="375" y="1119"/>
                </a:lnTo>
                <a:lnTo>
                  <a:pt x="390" y="1126"/>
                </a:lnTo>
                <a:lnTo>
                  <a:pt x="390" y="1126"/>
                </a:lnTo>
                <a:lnTo>
                  <a:pt x="388" y="1126"/>
                </a:lnTo>
                <a:lnTo>
                  <a:pt x="386" y="1124"/>
                </a:lnTo>
                <a:lnTo>
                  <a:pt x="382" y="1121"/>
                </a:lnTo>
                <a:lnTo>
                  <a:pt x="377" y="1119"/>
                </a:lnTo>
                <a:lnTo>
                  <a:pt x="377" y="1117"/>
                </a:lnTo>
                <a:lnTo>
                  <a:pt x="379" y="1115"/>
                </a:lnTo>
                <a:lnTo>
                  <a:pt x="379" y="1115"/>
                </a:lnTo>
                <a:lnTo>
                  <a:pt x="366" y="1106"/>
                </a:lnTo>
                <a:lnTo>
                  <a:pt x="355" y="1098"/>
                </a:lnTo>
                <a:lnTo>
                  <a:pt x="355" y="1098"/>
                </a:lnTo>
                <a:lnTo>
                  <a:pt x="357" y="1098"/>
                </a:lnTo>
                <a:lnTo>
                  <a:pt x="358" y="1098"/>
                </a:lnTo>
                <a:lnTo>
                  <a:pt x="358" y="1098"/>
                </a:lnTo>
                <a:lnTo>
                  <a:pt x="357" y="1098"/>
                </a:lnTo>
                <a:lnTo>
                  <a:pt x="357" y="1097"/>
                </a:lnTo>
                <a:lnTo>
                  <a:pt x="357" y="1097"/>
                </a:lnTo>
                <a:lnTo>
                  <a:pt x="362" y="1100"/>
                </a:lnTo>
                <a:lnTo>
                  <a:pt x="368" y="1100"/>
                </a:lnTo>
                <a:lnTo>
                  <a:pt x="368" y="1100"/>
                </a:lnTo>
                <a:lnTo>
                  <a:pt x="353" y="1093"/>
                </a:lnTo>
                <a:lnTo>
                  <a:pt x="347" y="1089"/>
                </a:lnTo>
                <a:lnTo>
                  <a:pt x="342" y="1084"/>
                </a:lnTo>
                <a:lnTo>
                  <a:pt x="342" y="1084"/>
                </a:lnTo>
                <a:lnTo>
                  <a:pt x="347" y="1084"/>
                </a:lnTo>
                <a:lnTo>
                  <a:pt x="353" y="1087"/>
                </a:lnTo>
                <a:lnTo>
                  <a:pt x="358" y="1091"/>
                </a:lnTo>
                <a:lnTo>
                  <a:pt x="362" y="1093"/>
                </a:lnTo>
                <a:lnTo>
                  <a:pt x="362" y="1093"/>
                </a:lnTo>
                <a:lnTo>
                  <a:pt x="353" y="1086"/>
                </a:lnTo>
                <a:lnTo>
                  <a:pt x="342" y="1076"/>
                </a:lnTo>
                <a:lnTo>
                  <a:pt x="342" y="1076"/>
                </a:lnTo>
                <a:lnTo>
                  <a:pt x="344" y="1076"/>
                </a:lnTo>
                <a:lnTo>
                  <a:pt x="344" y="1075"/>
                </a:lnTo>
                <a:lnTo>
                  <a:pt x="342" y="1073"/>
                </a:lnTo>
                <a:lnTo>
                  <a:pt x="342" y="1073"/>
                </a:lnTo>
                <a:lnTo>
                  <a:pt x="342" y="1073"/>
                </a:lnTo>
                <a:lnTo>
                  <a:pt x="349" y="1075"/>
                </a:lnTo>
                <a:lnTo>
                  <a:pt x="353" y="1078"/>
                </a:lnTo>
                <a:lnTo>
                  <a:pt x="353" y="1078"/>
                </a:lnTo>
                <a:lnTo>
                  <a:pt x="353" y="1076"/>
                </a:lnTo>
                <a:lnTo>
                  <a:pt x="353" y="1075"/>
                </a:lnTo>
                <a:lnTo>
                  <a:pt x="353" y="1075"/>
                </a:lnTo>
                <a:lnTo>
                  <a:pt x="353" y="1075"/>
                </a:lnTo>
                <a:lnTo>
                  <a:pt x="357" y="1078"/>
                </a:lnTo>
                <a:lnTo>
                  <a:pt x="362" y="1080"/>
                </a:lnTo>
                <a:lnTo>
                  <a:pt x="362" y="1080"/>
                </a:lnTo>
                <a:lnTo>
                  <a:pt x="358" y="1080"/>
                </a:lnTo>
                <a:lnTo>
                  <a:pt x="358" y="1080"/>
                </a:lnTo>
                <a:lnTo>
                  <a:pt x="358" y="1082"/>
                </a:lnTo>
                <a:lnTo>
                  <a:pt x="358" y="1082"/>
                </a:lnTo>
                <a:lnTo>
                  <a:pt x="368" y="1084"/>
                </a:lnTo>
                <a:lnTo>
                  <a:pt x="373" y="1086"/>
                </a:lnTo>
                <a:lnTo>
                  <a:pt x="375" y="1089"/>
                </a:lnTo>
                <a:lnTo>
                  <a:pt x="375" y="1089"/>
                </a:lnTo>
                <a:lnTo>
                  <a:pt x="375" y="1087"/>
                </a:lnTo>
                <a:lnTo>
                  <a:pt x="375" y="1086"/>
                </a:lnTo>
                <a:lnTo>
                  <a:pt x="375" y="1086"/>
                </a:lnTo>
                <a:lnTo>
                  <a:pt x="379" y="1087"/>
                </a:lnTo>
                <a:lnTo>
                  <a:pt x="382" y="1089"/>
                </a:lnTo>
                <a:lnTo>
                  <a:pt x="382" y="1091"/>
                </a:lnTo>
                <a:lnTo>
                  <a:pt x="382" y="1091"/>
                </a:lnTo>
                <a:lnTo>
                  <a:pt x="391" y="1093"/>
                </a:lnTo>
                <a:lnTo>
                  <a:pt x="397" y="1093"/>
                </a:lnTo>
                <a:lnTo>
                  <a:pt x="397" y="1093"/>
                </a:lnTo>
                <a:lnTo>
                  <a:pt x="408" y="1098"/>
                </a:lnTo>
                <a:lnTo>
                  <a:pt x="414" y="1102"/>
                </a:lnTo>
                <a:lnTo>
                  <a:pt x="417" y="1100"/>
                </a:lnTo>
                <a:lnTo>
                  <a:pt x="417" y="1100"/>
                </a:lnTo>
                <a:lnTo>
                  <a:pt x="408" y="1097"/>
                </a:lnTo>
                <a:lnTo>
                  <a:pt x="403" y="1095"/>
                </a:lnTo>
                <a:lnTo>
                  <a:pt x="401" y="1089"/>
                </a:lnTo>
                <a:lnTo>
                  <a:pt x="401" y="1089"/>
                </a:lnTo>
                <a:lnTo>
                  <a:pt x="377" y="1078"/>
                </a:lnTo>
                <a:lnTo>
                  <a:pt x="358" y="1067"/>
                </a:lnTo>
                <a:lnTo>
                  <a:pt x="358" y="1067"/>
                </a:lnTo>
                <a:lnTo>
                  <a:pt x="349" y="1060"/>
                </a:lnTo>
                <a:lnTo>
                  <a:pt x="340" y="1054"/>
                </a:lnTo>
                <a:lnTo>
                  <a:pt x="340" y="1054"/>
                </a:lnTo>
                <a:lnTo>
                  <a:pt x="331" y="1049"/>
                </a:lnTo>
                <a:lnTo>
                  <a:pt x="327" y="1045"/>
                </a:lnTo>
                <a:lnTo>
                  <a:pt x="325" y="1041"/>
                </a:lnTo>
                <a:lnTo>
                  <a:pt x="325" y="1041"/>
                </a:lnTo>
                <a:lnTo>
                  <a:pt x="327" y="1043"/>
                </a:lnTo>
                <a:lnTo>
                  <a:pt x="331" y="1045"/>
                </a:lnTo>
                <a:lnTo>
                  <a:pt x="333" y="1047"/>
                </a:lnTo>
                <a:lnTo>
                  <a:pt x="336" y="1049"/>
                </a:lnTo>
                <a:lnTo>
                  <a:pt x="336" y="1049"/>
                </a:lnTo>
                <a:lnTo>
                  <a:pt x="336" y="1049"/>
                </a:lnTo>
                <a:lnTo>
                  <a:pt x="336" y="1049"/>
                </a:lnTo>
                <a:lnTo>
                  <a:pt x="336" y="1047"/>
                </a:lnTo>
                <a:lnTo>
                  <a:pt x="338" y="1049"/>
                </a:lnTo>
                <a:lnTo>
                  <a:pt x="338" y="1049"/>
                </a:lnTo>
                <a:lnTo>
                  <a:pt x="357" y="1062"/>
                </a:lnTo>
                <a:lnTo>
                  <a:pt x="377" y="1073"/>
                </a:lnTo>
                <a:lnTo>
                  <a:pt x="401" y="1084"/>
                </a:lnTo>
                <a:lnTo>
                  <a:pt x="423" y="1091"/>
                </a:lnTo>
                <a:lnTo>
                  <a:pt x="423" y="1091"/>
                </a:lnTo>
                <a:lnTo>
                  <a:pt x="471" y="1106"/>
                </a:lnTo>
                <a:lnTo>
                  <a:pt x="518" y="1119"/>
                </a:lnTo>
                <a:lnTo>
                  <a:pt x="518" y="1119"/>
                </a:lnTo>
                <a:lnTo>
                  <a:pt x="520" y="1117"/>
                </a:lnTo>
                <a:lnTo>
                  <a:pt x="522" y="1115"/>
                </a:lnTo>
                <a:lnTo>
                  <a:pt x="529" y="1115"/>
                </a:lnTo>
                <a:lnTo>
                  <a:pt x="537" y="1119"/>
                </a:lnTo>
                <a:lnTo>
                  <a:pt x="544" y="1121"/>
                </a:lnTo>
                <a:lnTo>
                  <a:pt x="544" y="1121"/>
                </a:lnTo>
                <a:lnTo>
                  <a:pt x="546" y="1119"/>
                </a:lnTo>
                <a:lnTo>
                  <a:pt x="550" y="1121"/>
                </a:lnTo>
                <a:lnTo>
                  <a:pt x="553" y="1121"/>
                </a:lnTo>
                <a:lnTo>
                  <a:pt x="555" y="1119"/>
                </a:lnTo>
                <a:lnTo>
                  <a:pt x="555" y="1119"/>
                </a:lnTo>
                <a:lnTo>
                  <a:pt x="550" y="1117"/>
                </a:lnTo>
                <a:lnTo>
                  <a:pt x="546" y="1115"/>
                </a:lnTo>
                <a:lnTo>
                  <a:pt x="544" y="1113"/>
                </a:lnTo>
                <a:lnTo>
                  <a:pt x="544" y="1113"/>
                </a:lnTo>
                <a:lnTo>
                  <a:pt x="544" y="1111"/>
                </a:lnTo>
                <a:lnTo>
                  <a:pt x="546" y="1109"/>
                </a:lnTo>
                <a:lnTo>
                  <a:pt x="546" y="1109"/>
                </a:lnTo>
                <a:lnTo>
                  <a:pt x="546" y="1109"/>
                </a:lnTo>
                <a:lnTo>
                  <a:pt x="557" y="1109"/>
                </a:lnTo>
                <a:lnTo>
                  <a:pt x="564" y="1113"/>
                </a:lnTo>
                <a:lnTo>
                  <a:pt x="570" y="1115"/>
                </a:lnTo>
                <a:lnTo>
                  <a:pt x="575" y="1115"/>
                </a:lnTo>
                <a:lnTo>
                  <a:pt x="575" y="1115"/>
                </a:lnTo>
                <a:lnTo>
                  <a:pt x="570" y="1113"/>
                </a:lnTo>
                <a:lnTo>
                  <a:pt x="564" y="1109"/>
                </a:lnTo>
                <a:lnTo>
                  <a:pt x="559" y="1108"/>
                </a:lnTo>
                <a:lnTo>
                  <a:pt x="552" y="1106"/>
                </a:lnTo>
                <a:lnTo>
                  <a:pt x="552" y="1106"/>
                </a:lnTo>
                <a:lnTo>
                  <a:pt x="553" y="1104"/>
                </a:lnTo>
                <a:lnTo>
                  <a:pt x="553" y="1102"/>
                </a:lnTo>
                <a:lnTo>
                  <a:pt x="553" y="1100"/>
                </a:lnTo>
                <a:lnTo>
                  <a:pt x="553" y="1100"/>
                </a:lnTo>
                <a:lnTo>
                  <a:pt x="553" y="1100"/>
                </a:lnTo>
                <a:lnTo>
                  <a:pt x="552" y="1104"/>
                </a:lnTo>
                <a:lnTo>
                  <a:pt x="550" y="1104"/>
                </a:lnTo>
                <a:lnTo>
                  <a:pt x="546" y="1102"/>
                </a:lnTo>
                <a:lnTo>
                  <a:pt x="544" y="1104"/>
                </a:lnTo>
                <a:lnTo>
                  <a:pt x="544" y="1104"/>
                </a:lnTo>
                <a:lnTo>
                  <a:pt x="540" y="1102"/>
                </a:lnTo>
                <a:lnTo>
                  <a:pt x="539" y="1097"/>
                </a:lnTo>
                <a:lnTo>
                  <a:pt x="539" y="1097"/>
                </a:lnTo>
                <a:lnTo>
                  <a:pt x="542" y="1097"/>
                </a:lnTo>
                <a:lnTo>
                  <a:pt x="548" y="1095"/>
                </a:lnTo>
                <a:lnTo>
                  <a:pt x="553" y="1095"/>
                </a:lnTo>
                <a:lnTo>
                  <a:pt x="557" y="1095"/>
                </a:lnTo>
                <a:lnTo>
                  <a:pt x="557" y="1095"/>
                </a:lnTo>
                <a:lnTo>
                  <a:pt x="557" y="1091"/>
                </a:lnTo>
                <a:lnTo>
                  <a:pt x="555" y="1089"/>
                </a:lnTo>
                <a:lnTo>
                  <a:pt x="550" y="1089"/>
                </a:lnTo>
                <a:lnTo>
                  <a:pt x="550" y="1089"/>
                </a:lnTo>
                <a:lnTo>
                  <a:pt x="542" y="1086"/>
                </a:lnTo>
                <a:lnTo>
                  <a:pt x="535" y="1084"/>
                </a:lnTo>
                <a:lnTo>
                  <a:pt x="518" y="1080"/>
                </a:lnTo>
                <a:lnTo>
                  <a:pt x="518" y="1080"/>
                </a:lnTo>
                <a:lnTo>
                  <a:pt x="502" y="1078"/>
                </a:lnTo>
                <a:lnTo>
                  <a:pt x="485" y="1073"/>
                </a:lnTo>
                <a:lnTo>
                  <a:pt x="485" y="1073"/>
                </a:lnTo>
                <a:lnTo>
                  <a:pt x="485" y="1071"/>
                </a:lnTo>
                <a:lnTo>
                  <a:pt x="482" y="1069"/>
                </a:lnTo>
                <a:lnTo>
                  <a:pt x="482" y="1069"/>
                </a:lnTo>
                <a:lnTo>
                  <a:pt x="463" y="1065"/>
                </a:lnTo>
                <a:lnTo>
                  <a:pt x="456" y="1062"/>
                </a:lnTo>
                <a:lnTo>
                  <a:pt x="452" y="1060"/>
                </a:lnTo>
                <a:lnTo>
                  <a:pt x="449" y="1056"/>
                </a:lnTo>
                <a:lnTo>
                  <a:pt x="449" y="1056"/>
                </a:lnTo>
                <a:lnTo>
                  <a:pt x="439" y="1052"/>
                </a:lnTo>
                <a:lnTo>
                  <a:pt x="430" y="1047"/>
                </a:lnTo>
                <a:lnTo>
                  <a:pt x="430" y="1047"/>
                </a:lnTo>
                <a:lnTo>
                  <a:pt x="426" y="1049"/>
                </a:lnTo>
                <a:lnTo>
                  <a:pt x="423" y="1047"/>
                </a:lnTo>
                <a:lnTo>
                  <a:pt x="423" y="1047"/>
                </a:lnTo>
                <a:lnTo>
                  <a:pt x="425" y="1045"/>
                </a:lnTo>
                <a:lnTo>
                  <a:pt x="425" y="1043"/>
                </a:lnTo>
                <a:lnTo>
                  <a:pt x="425" y="1043"/>
                </a:lnTo>
                <a:lnTo>
                  <a:pt x="428" y="1045"/>
                </a:lnTo>
                <a:lnTo>
                  <a:pt x="432" y="1045"/>
                </a:lnTo>
                <a:lnTo>
                  <a:pt x="432" y="1045"/>
                </a:lnTo>
                <a:lnTo>
                  <a:pt x="430" y="1043"/>
                </a:lnTo>
                <a:lnTo>
                  <a:pt x="428" y="1041"/>
                </a:lnTo>
                <a:lnTo>
                  <a:pt x="430" y="1041"/>
                </a:lnTo>
                <a:lnTo>
                  <a:pt x="430" y="1041"/>
                </a:lnTo>
                <a:lnTo>
                  <a:pt x="434" y="1041"/>
                </a:lnTo>
                <a:lnTo>
                  <a:pt x="437" y="1043"/>
                </a:lnTo>
                <a:lnTo>
                  <a:pt x="447" y="1043"/>
                </a:lnTo>
                <a:lnTo>
                  <a:pt x="447" y="1043"/>
                </a:lnTo>
                <a:lnTo>
                  <a:pt x="445" y="1041"/>
                </a:lnTo>
                <a:lnTo>
                  <a:pt x="443" y="1040"/>
                </a:lnTo>
                <a:lnTo>
                  <a:pt x="443" y="1040"/>
                </a:lnTo>
                <a:lnTo>
                  <a:pt x="437" y="1040"/>
                </a:lnTo>
                <a:lnTo>
                  <a:pt x="430" y="1040"/>
                </a:lnTo>
                <a:lnTo>
                  <a:pt x="425" y="1040"/>
                </a:lnTo>
                <a:lnTo>
                  <a:pt x="421" y="1041"/>
                </a:lnTo>
                <a:lnTo>
                  <a:pt x="421" y="1041"/>
                </a:lnTo>
                <a:lnTo>
                  <a:pt x="419" y="1038"/>
                </a:lnTo>
                <a:lnTo>
                  <a:pt x="419" y="1036"/>
                </a:lnTo>
                <a:lnTo>
                  <a:pt x="421" y="1036"/>
                </a:lnTo>
                <a:lnTo>
                  <a:pt x="421" y="1036"/>
                </a:lnTo>
                <a:lnTo>
                  <a:pt x="415" y="1030"/>
                </a:lnTo>
                <a:lnTo>
                  <a:pt x="408" y="1027"/>
                </a:lnTo>
                <a:lnTo>
                  <a:pt x="403" y="1023"/>
                </a:lnTo>
                <a:lnTo>
                  <a:pt x="397" y="1018"/>
                </a:lnTo>
                <a:lnTo>
                  <a:pt x="397" y="1018"/>
                </a:lnTo>
                <a:lnTo>
                  <a:pt x="399" y="1016"/>
                </a:lnTo>
                <a:lnTo>
                  <a:pt x="401" y="1016"/>
                </a:lnTo>
                <a:lnTo>
                  <a:pt x="404" y="1016"/>
                </a:lnTo>
                <a:lnTo>
                  <a:pt x="404" y="1016"/>
                </a:lnTo>
                <a:lnTo>
                  <a:pt x="401" y="1014"/>
                </a:lnTo>
                <a:lnTo>
                  <a:pt x="403" y="1014"/>
                </a:lnTo>
                <a:lnTo>
                  <a:pt x="406" y="1014"/>
                </a:lnTo>
                <a:lnTo>
                  <a:pt x="408" y="1012"/>
                </a:lnTo>
                <a:lnTo>
                  <a:pt x="408" y="1012"/>
                </a:lnTo>
                <a:lnTo>
                  <a:pt x="403" y="1012"/>
                </a:lnTo>
                <a:lnTo>
                  <a:pt x="397" y="1008"/>
                </a:lnTo>
                <a:lnTo>
                  <a:pt x="384" y="1003"/>
                </a:lnTo>
                <a:lnTo>
                  <a:pt x="384" y="1003"/>
                </a:lnTo>
                <a:lnTo>
                  <a:pt x="353" y="975"/>
                </a:lnTo>
                <a:lnTo>
                  <a:pt x="322" y="946"/>
                </a:lnTo>
                <a:lnTo>
                  <a:pt x="322" y="946"/>
                </a:lnTo>
                <a:lnTo>
                  <a:pt x="305" y="931"/>
                </a:lnTo>
                <a:lnTo>
                  <a:pt x="292" y="914"/>
                </a:lnTo>
                <a:lnTo>
                  <a:pt x="279" y="898"/>
                </a:lnTo>
                <a:lnTo>
                  <a:pt x="268" y="881"/>
                </a:lnTo>
                <a:lnTo>
                  <a:pt x="268" y="881"/>
                </a:lnTo>
                <a:lnTo>
                  <a:pt x="254" y="863"/>
                </a:lnTo>
                <a:lnTo>
                  <a:pt x="242" y="846"/>
                </a:lnTo>
                <a:lnTo>
                  <a:pt x="242" y="846"/>
                </a:lnTo>
                <a:lnTo>
                  <a:pt x="237" y="843"/>
                </a:lnTo>
                <a:lnTo>
                  <a:pt x="233" y="837"/>
                </a:lnTo>
                <a:lnTo>
                  <a:pt x="230" y="832"/>
                </a:lnTo>
                <a:lnTo>
                  <a:pt x="228" y="826"/>
                </a:lnTo>
                <a:lnTo>
                  <a:pt x="228" y="826"/>
                </a:lnTo>
                <a:lnTo>
                  <a:pt x="224" y="823"/>
                </a:lnTo>
                <a:lnTo>
                  <a:pt x="220" y="817"/>
                </a:lnTo>
                <a:lnTo>
                  <a:pt x="215" y="804"/>
                </a:lnTo>
                <a:lnTo>
                  <a:pt x="215" y="804"/>
                </a:lnTo>
                <a:lnTo>
                  <a:pt x="217" y="806"/>
                </a:lnTo>
                <a:lnTo>
                  <a:pt x="217" y="806"/>
                </a:lnTo>
                <a:lnTo>
                  <a:pt x="217" y="802"/>
                </a:lnTo>
                <a:lnTo>
                  <a:pt x="217" y="802"/>
                </a:lnTo>
                <a:lnTo>
                  <a:pt x="220" y="813"/>
                </a:lnTo>
                <a:lnTo>
                  <a:pt x="224" y="815"/>
                </a:lnTo>
                <a:lnTo>
                  <a:pt x="228" y="817"/>
                </a:lnTo>
                <a:lnTo>
                  <a:pt x="228" y="817"/>
                </a:lnTo>
                <a:lnTo>
                  <a:pt x="226" y="821"/>
                </a:lnTo>
                <a:lnTo>
                  <a:pt x="226" y="821"/>
                </a:lnTo>
                <a:lnTo>
                  <a:pt x="226" y="819"/>
                </a:lnTo>
                <a:lnTo>
                  <a:pt x="224" y="819"/>
                </a:lnTo>
                <a:lnTo>
                  <a:pt x="224" y="819"/>
                </a:lnTo>
                <a:lnTo>
                  <a:pt x="226" y="821"/>
                </a:lnTo>
                <a:lnTo>
                  <a:pt x="228" y="821"/>
                </a:lnTo>
                <a:lnTo>
                  <a:pt x="230" y="819"/>
                </a:lnTo>
                <a:lnTo>
                  <a:pt x="233" y="821"/>
                </a:lnTo>
                <a:lnTo>
                  <a:pt x="233" y="821"/>
                </a:lnTo>
                <a:lnTo>
                  <a:pt x="231" y="823"/>
                </a:lnTo>
                <a:lnTo>
                  <a:pt x="231" y="824"/>
                </a:lnTo>
                <a:lnTo>
                  <a:pt x="233" y="826"/>
                </a:lnTo>
                <a:lnTo>
                  <a:pt x="231" y="828"/>
                </a:lnTo>
                <a:lnTo>
                  <a:pt x="231" y="828"/>
                </a:lnTo>
                <a:lnTo>
                  <a:pt x="230" y="824"/>
                </a:lnTo>
                <a:lnTo>
                  <a:pt x="230" y="824"/>
                </a:lnTo>
                <a:lnTo>
                  <a:pt x="228" y="824"/>
                </a:lnTo>
                <a:lnTo>
                  <a:pt x="228" y="824"/>
                </a:lnTo>
                <a:lnTo>
                  <a:pt x="233" y="835"/>
                </a:lnTo>
                <a:lnTo>
                  <a:pt x="241" y="845"/>
                </a:lnTo>
                <a:lnTo>
                  <a:pt x="241" y="845"/>
                </a:lnTo>
                <a:lnTo>
                  <a:pt x="239" y="841"/>
                </a:lnTo>
                <a:lnTo>
                  <a:pt x="237" y="837"/>
                </a:lnTo>
                <a:lnTo>
                  <a:pt x="235" y="834"/>
                </a:lnTo>
                <a:lnTo>
                  <a:pt x="231" y="830"/>
                </a:lnTo>
                <a:lnTo>
                  <a:pt x="231" y="830"/>
                </a:lnTo>
                <a:lnTo>
                  <a:pt x="235" y="826"/>
                </a:lnTo>
                <a:lnTo>
                  <a:pt x="235" y="826"/>
                </a:lnTo>
                <a:lnTo>
                  <a:pt x="233" y="819"/>
                </a:lnTo>
                <a:lnTo>
                  <a:pt x="231" y="815"/>
                </a:lnTo>
                <a:lnTo>
                  <a:pt x="233" y="811"/>
                </a:lnTo>
                <a:lnTo>
                  <a:pt x="233" y="811"/>
                </a:lnTo>
                <a:lnTo>
                  <a:pt x="237" y="819"/>
                </a:lnTo>
                <a:lnTo>
                  <a:pt x="237" y="824"/>
                </a:lnTo>
                <a:lnTo>
                  <a:pt x="237" y="828"/>
                </a:lnTo>
                <a:lnTo>
                  <a:pt x="239" y="832"/>
                </a:lnTo>
                <a:lnTo>
                  <a:pt x="239" y="832"/>
                </a:lnTo>
                <a:lnTo>
                  <a:pt x="239" y="832"/>
                </a:lnTo>
                <a:lnTo>
                  <a:pt x="241" y="832"/>
                </a:lnTo>
                <a:lnTo>
                  <a:pt x="241" y="832"/>
                </a:lnTo>
                <a:lnTo>
                  <a:pt x="244" y="839"/>
                </a:lnTo>
                <a:lnTo>
                  <a:pt x="248" y="846"/>
                </a:lnTo>
                <a:lnTo>
                  <a:pt x="248" y="846"/>
                </a:lnTo>
                <a:lnTo>
                  <a:pt x="250" y="852"/>
                </a:lnTo>
                <a:lnTo>
                  <a:pt x="250" y="856"/>
                </a:lnTo>
                <a:lnTo>
                  <a:pt x="254" y="854"/>
                </a:lnTo>
                <a:lnTo>
                  <a:pt x="254" y="854"/>
                </a:lnTo>
                <a:lnTo>
                  <a:pt x="250" y="848"/>
                </a:lnTo>
                <a:lnTo>
                  <a:pt x="250" y="846"/>
                </a:lnTo>
                <a:lnTo>
                  <a:pt x="250" y="843"/>
                </a:lnTo>
                <a:lnTo>
                  <a:pt x="250" y="843"/>
                </a:lnTo>
                <a:lnTo>
                  <a:pt x="248" y="839"/>
                </a:lnTo>
                <a:lnTo>
                  <a:pt x="244" y="834"/>
                </a:lnTo>
                <a:lnTo>
                  <a:pt x="241" y="832"/>
                </a:lnTo>
                <a:lnTo>
                  <a:pt x="239" y="826"/>
                </a:lnTo>
                <a:lnTo>
                  <a:pt x="239" y="826"/>
                </a:lnTo>
                <a:lnTo>
                  <a:pt x="242" y="832"/>
                </a:lnTo>
                <a:lnTo>
                  <a:pt x="248" y="834"/>
                </a:lnTo>
                <a:lnTo>
                  <a:pt x="248" y="834"/>
                </a:lnTo>
                <a:lnTo>
                  <a:pt x="246" y="832"/>
                </a:lnTo>
                <a:lnTo>
                  <a:pt x="244" y="830"/>
                </a:lnTo>
                <a:lnTo>
                  <a:pt x="242" y="830"/>
                </a:lnTo>
                <a:lnTo>
                  <a:pt x="241" y="826"/>
                </a:lnTo>
                <a:lnTo>
                  <a:pt x="241" y="826"/>
                </a:lnTo>
                <a:lnTo>
                  <a:pt x="244" y="828"/>
                </a:lnTo>
                <a:lnTo>
                  <a:pt x="244" y="828"/>
                </a:lnTo>
                <a:lnTo>
                  <a:pt x="239" y="821"/>
                </a:lnTo>
                <a:lnTo>
                  <a:pt x="237" y="815"/>
                </a:lnTo>
                <a:lnTo>
                  <a:pt x="239" y="813"/>
                </a:lnTo>
                <a:lnTo>
                  <a:pt x="239" y="813"/>
                </a:lnTo>
                <a:lnTo>
                  <a:pt x="252" y="832"/>
                </a:lnTo>
                <a:lnTo>
                  <a:pt x="252" y="832"/>
                </a:lnTo>
                <a:lnTo>
                  <a:pt x="250" y="834"/>
                </a:lnTo>
                <a:lnTo>
                  <a:pt x="252" y="834"/>
                </a:lnTo>
                <a:lnTo>
                  <a:pt x="254" y="834"/>
                </a:lnTo>
                <a:lnTo>
                  <a:pt x="254" y="834"/>
                </a:lnTo>
                <a:lnTo>
                  <a:pt x="252" y="826"/>
                </a:lnTo>
                <a:lnTo>
                  <a:pt x="248" y="823"/>
                </a:lnTo>
                <a:lnTo>
                  <a:pt x="246" y="819"/>
                </a:lnTo>
                <a:lnTo>
                  <a:pt x="246" y="813"/>
                </a:lnTo>
                <a:lnTo>
                  <a:pt x="246" y="813"/>
                </a:lnTo>
                <a:lnTo>
                  <a:pt x="250" y="819"/>
                </a:lnTo>
                <a:lnTo>
                  <a:pt x="252" y="823"/>
                </a:lnTo>
                <a:lnTo>
                  <a:pt x="252" y="824"/>
                </a:lnTo>
                <a:lnTo>
                  <a:pt x="252" y="824"/>
                </a:lnTo>
                <a:lnTo>
                  <a:pt x="255" y="826"/>
                </a:lnTo>
                <a:lnTo>
                  <a:pt x="259" y="830"/>
                </a:lnTo>
                <a:lnTo>
                  <a:pt x="265" y="839"/>
                </a:lnTo>
                <a:lnTo>
                  <a:pt x="265" y="839"/>
                </a:lnTo>
                <a:lnTo>
                  <a:pt x="263" y="834"/>
                </a:lnTo>
                <a:lnTo>
                  <a:pt x="261" y="828"/>
                </a:lnTo>
                <a:lnTo>
                  <a:pt x="255" y="821"/>
                </a:lnTo>
                <a:lnTo>
                  <a:pt x="248" y="813"/>
                </a:lnTo>
                <a:lnTo>
                  <a:pt x="242" y="806"/>
                </a:lnTo>
                <a:lnTo>
                  <a:pt x="242" y="806"/>
                </a:lnTo>
                <a:lnTo>
                  <a:pt x="244" y="806"/>
                </a:lnTo>
                <a:lnTo>
                  <a:pt x="246" y="808"/>
                </a:lnTo>
                <a:lnTo>
                  <a:pt x="248" y="808"/>
                </a:lnTo>
                <a:lnTo>
                  <a:pt x="248" y="806"/>
                </a:lnTo>
                <a:lnTo>
                  <a:pt x="248" y="806"/>
                </a:lnTo>
                <a:lnTo>
                  <a:pt x="244" y="802"/>
                </a:lnTo>
                <a:lnTo>
                  <a:pt x="242" y="797"/>
                </a:lnTo>
                <a:lnTo>
                  <a:pt x="239" y="786"/>
                </a:lnTo>
                <a:lnTo>
                  <a:pt x="237" y="773"/>
                </a:lnTo>
                <a:lnTo>
                  <a:pt x="233" y="762"/>
                </a:lnTo>
                <a:lnTo>
                  <a:pt x="233" y="762"/>
                </a:lnTo>
                <a:lnTo>
                  <a:pt x="242" y="778"/>
                </a:lnTo>
                <a:lnTo>
                  <a:pt x="248" y="793"/>
                </a:lnTo>
                <a:lnTo>
                  <a:pt x="248" y="793"/>
                </a:lnTo>
                <a:lnTo>
                  <a:pt x="248" y="793"/>
                </a:lnTo>
                <a:lnTo>
                  <a:pt x="250" y="791"/>
                </a:lnTo>
                <a:lnTo>
                  <a:pt x="250" y="791"/>
                </a:lnTo>
                <a:lnTo>
                  <a:pt x="250" y="793"/>
                </a:lnTo>
                <a:lnTo>
                  <a:pt x="250" y="793"/>
                </a:lnTo>
                <a:lnTo>
                  <a:pt x="252" y="800"/>
                </a:lnTo>
                <a:lnTo>
                  <a:pt x="257" y="808"/>
                </a:lnTo>
                <a:lnTo>
                  <a:pt x="268" y="824"/>
                </a:lnTo>
                <a:lnTo>
                  <a:pt x="268" y="824"/>
                </a:lnTo>
                <a:lnTo>
                  <a:pt x="266" y="826"/>
                </a:lnTo>
                <a:lnTo>
                  <a:pt x="266" y="826"/>
                </a:lnTo>
                <a:lnTo>
                  <a:pt x="266" y="826"/>
                </a:lnTo>
                <a:lnTo>
                  <a:pt x="272" y="830"/>
                </a:lnTo>
                <a:lnTo>
                  <a:pt x="276" y="835"/>
                </a:lnTo>
                <a:lnTo>
                  <a:pt x="277" y="841"/>
                </a:lnTo>
                <a:lnTo>
                  <a:pt x="281" y="846"/>
                </a:lnTo>
                <a:lnTo>
                  <a:pt x="281" y="846"/>
                </a:lnTo>
                <a:lnTo>
                  <a:pt x="281" y="845"/>
                </a:lnTo>
                <a:lnTo>
                  <a:pt x="281" y="843"/>
                </a:lnTo>
                <a:lnTo>
                  <a:pt x="281" y="843"/>
                </a:lnTo>
                <a:lnTo>
                  <a:pt x="287" y="854"/>
                </a:lnTo>
                <a:lnTo>
                  <a:pt x="294" y="865"/>
                </a:lnTo>
                <a:lnTo>
                  <a:pt x="303" y="874"/>
                </a:lnTo>
                <a:lnTo>
                  <a:pt x="312" y="883"/>
                </a:lnTo>
                <a:lnTo>
                  <a:pt x="309" y="885"/>
                </a:lnTo>
                <a:lnTo>
                  <a:pt x="309" y="885"/>
                </a:lnTo>
                <a:lnTo>
                  <a:pt x="329" y="902"/>
                </a:lnTo>
                <a:lnTo>
                  <a:pt x="340" y="913"/>
                </a:lnTo>
                <a:lnTo>
                  <a:pt x="349" y="924"/>
                </a:lnTo>
                <a:lnTo>
                  <a:pt x="349" y="924"/>
                </a:lnTo>
                <a:lnTo>
                  <a:pt x="351" y="924"/>
                </a:lnTo>
                <a:lnTo>
                  <a:pt x="353" y="924"/>
                </a:lnTo>
                <a:lnTo>
                  <a:pt x="353" y="924"/>
                </a:lnTo>
                <a:lnTo>
                  <a:pt x="364" y="937"/>
                </a:lnTo>
                <a:lnTo>
                  <a:pt x="377" y="946"/>
                </a:lnTo>
                <a:lnTo>
                  <a:pt x="406" y="964"/>
                </a:lnTo>
                <a:lnTo>
                  <a:pt x="406" y="964"/>
                </a:lnTo>
                <a:lnTo>
                  <a:pt x="436" y="981"/>
                </a:lnTo>
                <a:lnTo>
                  <a:pt x="463" y="995"/>
                </a:lnTo>
                <a:lnTo>
                  <a:pt x="463" y="995"/>
                </a:lnTo>
                <a:lnTo>
                  <a:pt x="461" y="994"/>
                </a:lnTo>
                <a:lnTo>
                  <a:pt x="461" y="992"/>
                </a:lnTo>
                <a:lnTo>
                  <a:pt x="461" y="992"/>
                </a:lnTo>
                <a:lnTo>
                  <a:pt x="472" y="999"/>
                </a:lnTo>
                <a:lnTo>
                  <a:pt x="483" y="1005"/>
                </a:lnTo>
                <a:lnTo>
                  <a:pt x="507" y="1014"/>
                </a:lnTo>
                <a:lnTo>
                  <a:pt x="507" y="1014"/>
                </a:lnTo>
                <a:lnTo>
                  <a:pt x="511" y="1019"/>
                </a:lnTo>
                <a:lnTo>
                  <a:pt x="511" y="1019"/>
                </a:lnTo>
                <a:lnTo>
                  <a:pt x="511" y="1018"/>
                </a:lnTo>
                <a:lnTo>
                  <a:pt x="511" y="1014"/>
                </a:lnTo>
                <a:lnTo>
                  <a:pt x="511" y="1014"/>
                </a:lnTo>
                <a:lnTo>
                  <a:pt x="517" y="1018"/>
                </a:lnTo>
                <a:lnTo>
                  <a:pt x="522" y="1019"/>
                </a:lnTo>
                <a:lnTo>
                  <a:pt x="537" y="1021"/>
                </a:lnTo>
                <a:lnTo>
                  <a:pt x="535" y="1025"/>
                </a:lnTo>
                <a:lnTo>
                  <a:pt x="535" y="1025"/>
                </a:lnTo>
                <a:lnTo>
                  <a:pt x="546" y="1023"/>
                </a:lnTo>
                <a:lnTo>
                  <a:pt x="552" y="1025"/>
                </a:lnTo>
                <a:lnTo>
                  <a:pt x="555" y="1027"/>
                </a:lnTo>
                <a:lnTo>
                  <a:pt x="555" y="1027"/>
                </a:lnTo>
                <a:lnTo>
                  <a:pt x="555" y="1025"/>
                </a:lnTo>
                <a:lnTo>
                  <a:pt x="555" y="1025"/>
                </a:lnTo>
                <a:lnTo>
                  <a:pt x="555" y="1025"/>
                </a:lnTo>
                <a:lnTo>
                  <a:pt x="561" y="1025"/>
                </a:lnTo>
                <a:lnTo>
                  <a:pt x="563" y="1025"/>
                </a:lnTo>
                <a:lnTo>
                  <a:pt x="564" y="1027"/>
                </a:lnTo>
                <a:lnTo>
                  <a:pt x="564" y="1027"/>
                </a:lnTo>
                <a:lnTo>
                  <a:pt x="568" y="1029"/>
                </a:lnTo>
                <a:lnTo>
                  <a:pt x="572" y="1030"/>
                </a:lnTo>
                <a:lnTo>
                  <a:pt x="572" y="1030"/>
                </a:lnTo>
                <a:lnTo>
                  <a:pt x="574" y="1030"/>
                </a:lnTo>
                <a:lnTo>
                  <a:pt x="574" y="1029"/>
                </a:lnTo>
                <a:lnTo>
                  <a:pt x="574" y="1027"/>
                </a:lnTo>
                <a:lnTo>
                  <a:pt x="574" y="1027"/>
                </a:lnTo>
                <a:lnTo>
                  <a:pt x="574" y="1027"/>
                </a:lnTo>
                <a:lnTo>
                  <a:pt x="603" y="1032"/>
                </a:lnTo>
                <a:lnTo>
                  <a:pt x="603" y="1032"/>
                </a:lnTo>
                <a:lnTo>
                  <a:pt x="620" y="1032"/>
                </a:lnTo>
                <a:lnTo>
                  <a:pt x="620" y="1032"/>
                </a:lnTo>
                <a:lnTo>
                  <a:pt x="636" y="1032"/>
                </a:lnTo>
                <a:lnTo>
                  <a:pt x="636" y="1032"/>
                </a:lnTo>
                <a:lnTo>
                  <a:pt x="671" y="1030"/>
                </a:lnTo>
                <a:lnTo>
                  <a:pt x="702" y="1025"/>
                </a:lnTo>
                <a:lnTo>
                  <a:pt x="702" y="1025"/>
                </a:lnTo>
                <a:lnTo>
                  <a:pt x="677" y="1027"/>
                </a:lnTo>
                <a:lnTo>
                  <a:pt x="653" y="1029"/>
                </a:lnTo>
                <a:lnTo>
                  <a:pt x="601" y="1030"/>
                </a:lnTo>
                <a:lnTo>
                  <a:pt x="601" y="1030"/>
                </a:lnTo>
                <a:lnTo>
                  <a:pt x="601" y="1029"/>
                </a:lnTo>
                <a:lnTo>
                  <a:pt x="598" y="1029"/>
                </a:lnTo>
                <a:lnTo>
                  <a:pt x="596" y="1029"/>
                </a:lnTo>
                <a:lnTo>
                  <a:pt x="596" y="1027"/>
                </a:lnTo>
                <a:lnTo>
                  <a:pt x="596" y="1027"/>
                </a:lnTo>
                <a:lnTo>
                  <a:pt x="581" y="1027"/>
                </a:lnTo>
                <a:lnTo>
                  <a:pt x="566" y="1023"/>
                </a:lnTo>
                <a:lnTo>
                  <a:pt x="550" y="1019"/>
                </a:lnTo>
                <a:lnTo>
                  <a:pt x="537" y="1018"/>
                </a:lnTo>
                <a:lnTo>
                  <a:pt x="537" y="1018"/>
                </a:lnTo>
                <a:lnTo>
                  <a:pt x="537" y="1016"/>
                </a:lnTo>
                <a:lnTo>
                  <a:pt x="535" y="1014"/>
                </a:lnTo>
                <a:lnTo>
                  <a:pt x="535" y="1014"/>
                </a:lnTo>
                <a:lnTo>
                  <a:pt x="535" y="1016"/>
                </a:lnTo>
                <a:lnTo>
                  <a:pt x="535" y="1018"/>
                </a:lnTo>
                <a:lnTo>
                  <a:pt x="531" y="1018"/>
                </a:lnTo>
                <a:lnTo>
                  <a:pt x="531" y="1018"/>
                </a:lnTo>
                <a:lnTo>
                  <a:pt x="529" y="1016"/>
                </a:lnTo>
                <a:lnTo>
                  <a:pt x="526" y="1014"/>
                </a:lnTo>
                <a:lnTo>
                  <a:pt x="522" y="1014"/>
                </a:lnTo>
                <a:lnTo>
                  <a:pt x="518" y="1010"/>
                </a:lnTo>
                <a:lnTo>
                  <a:pt x="518" y="1010"/>
                </a:lnTo>
                <a:lnTo>
                  <a:pt x="517" y="1010"/>
                </a:lnTo>
                <a:lnTo>
                  <a:pt x="511" y="1008"/>
                </a:lnTo>
                <a:lnTo>
                  <a:pt x="506" y="1005"/>
                </a:lnTo>
                <a:lnTo>
                  <a:pt x="506" y="1005"/>
                </a:lnTo>
                <a:lnTo>
                  <a:pt x="504" y="1006"/>
                </a:lnTo>
                <a:lnTo>
                  <a:pt x="500" y="1006"/>
                </a:lnTo>
                <a:lnTo>
                  <a:pt x="500" y="1006"/>
                </a:lnTo>
                <a:lnTo>
                  <a:pt x="500" y="1005"/>
                </a:lnTo>
                <a:lnTo>
                  <a:pt x="498" y="1005"/>
                </a:lnTo>
                <a:lnTo>
                  <a:pt x="496" y="1005"/>
                </a:lnTo>
                <a:lnTo>
                  <a:pt x="494" y="1003"/>
                </a:lnTo>
                <a:lnTo>
                  <a:pt x="494" y="1003"/>
                </a:lnTo>
                <a:lnTo>
                  <a:pt x="493" y="1003"/>
                </a:lnTo>
                <a:lnTo>
                  <a:pt x="489" y="1003"/>
                </a:lnTo>
                <a:lnTo>
                  <a:pt x="483" y="1001"/>
                </a:lnTo>
                <a:lnTo>
                  <a:pt x="483" y="1001"/>
                </a:lnTo>
                <a:lnTo>
                  <a:pt x="482" y="997"/>
                </a:lnTo>
                <a:lnTo>
                  <a:pt x="480" y="995"/>
                </a:lnTo>
                <a:lnTo>
                  <a:pt x="472" y="994"/>
                </a:lnTo>
                <a:lnTo>
                  <a:pt x="472" y="994"/>
                </a:lnTo>
                <a:lnTo>
                  <a:pt x="472" y="994"/>
                </a:lnTo>
                <a:lnTo>
                  <a:pt x="472" y="995"/>
                </a:lnTo>
                <a:lnTo>
                  <a:pt x="472" y="995"/>
                </a:lnTo>
                <a:lnTo>
                  <a:pt x="471" y="995"/>
                </a:lnTo>
                <a:lnTo>
                  <a:pt x="471" y="995"/>
                </a:lnTo>
                <a:lnTo>
                  <a:pt x="437" y="977"/>
                </a:lnTo>
                <a:lnTo>
                  <a:pt x="423" y="968"/>
                </a:lnTo>
                <a:lnTo>
                  <a:pt x="406" y="955"/>
                </a:lnTo>
                <a:lnTo>
                  <a:pt x="406" y="955"/>
                </a:lnTo>
                <a:lnTo>
                  <a:pt x="408" y="957"/>
                </a:lnTo>
                <a:lnTo>
                  <a:pt x="408" y="957"/>
                </a:lnTo>
                <a:lnTo>
                  <a:pt x="408" y="957"/>
                </a:lnTo>
                <a:lnTo>
                  <a:pt x="408" y="955"/>
                </a:lnTo>
                <a:lnTo>
                  <a:pt x="406" y="955"/>
                </a:lnTo>
                <a:lnTo>
                  <a:pt x="404" y="955"/>
                </a:lnTo>
                <a:lnTo>
                  <a:pt x="404" y="955"/>
                </a:lnTo>
                <a:lnTo>
                  <a:pt x="404" y="955"/>
                </a:lnTo>
                <a:lnTo>
                  <a:pt x="404" y="953"/>
                </a:lnTo>
                <a:lnTo>
                  <a:pt x="406" y="951"/>
                </a:lnTo>
                <a:lnTo>
                  <a:pt x="406" y="951"/>
                </a:lnTo>
                <a:lnTo>
                  <a:pt x="403" y="949"/>
                </a:lnTo>
                <a:lnTo>
                  <a:pt x="399" y="948"/>
                </a:lnTo>
                <a:lnTo>
                  <a:pt x="393" y="942"/>
                </a:lnTo>
                <a:lnTo>
                  <a:pt x="393" y="942"/>
                </a:lnTo>
                <a:lnTo>
                  <a:pt x="393" y="944"/>
                </a:lnTo>
                <a:lnTo>
                  <a:pt x="393" y="944"/>
                </a:lnTo>
                <a:lnTo>
                  <a:pt x="393" y="946"/>
                </a:lnTo>
                <a:lnTo>
                  <a:pt x="393" y="946"/>
                </a:lnTo>
                <a:lnTo>
                  <a:pt x="391" y="946"/>
                </a:lnTo>
                <a:lnTo>
                  <a:pt x="390" y="944"/>
                </a:lnTo>
                <a:lnTo>
                  <a:pt x="390" y="944"/>
                </a:lnTo>
                <a:lnTo>
                  <a:pt x="391" y="944"/>
                </a:lnTo>
                <a:lnTo>
                  <a:pt x="393" y="942"/>
                </a:lnTo>
                <a:lnTo>
                  <a:pt x="393" y="942"/>
                </a:lnTo>
                <a:lnTo>
                  <a:pt x="391" y="940"/>
                </a:lnTo>
                <a:lnTo>
                  <a:pt x="390" y="940"/>
                </a:lnTo>
                <a:lnTo>
                  <a:pt x="388" y="940"/>
                </a:lnTo>
                <a:lnTo>
                  <a:pt x="386" y="938"/>
                </a:lnTo>
                <a:lnTo>
                  <a:pt x="386" y="938"/>
                </a:lnTo>
                <a:lnTo>
                  <a:pt x="386" y="937"/>
                </a:lnTo>
                <a:lnTo>
                  <a:pt x="384" y="935"/>
                </a:lnTo>
                <a:lnTo>
                  <a:pt x="382" y="933"/>
                </a:lnTo>
                <a:lnTo>
                  <a:pt x="382" y="931"/>
                </a:lnTo>
                <a:lnTo>
                  <a:pt x="382" y="931"/>
                </a:lnTo>
                <a:lnTo>
                  <a:pt x="379" y="933"/>
                </a:lnTo>
                <a:lnTo>
                  <a:pt x="377" y="935"/>
                </a:lnTo>
                <a:lnTo>
                  <a:pt x="377" y="935"/>
                </a:lnTo>
                <a:lnTo>
                  <a:pt x="375" y="931"/>
                </a:lnTo>
                <a:lnTo>
                  <a:pt x="371" y="931"/>
                </a:lnTo>
                <a:lnTo>
                  <a:pt x="373" y="929"/>
                </a:lnTo>
                <a:lnTo>
                  <a:pt x="373" y="929"/>
                </a:lnTo>
                <a:lnTo>
                  <a:pt x="368" y="927"/>
                </a:lnTo>
                <a:lnTo>
                  <a:pt x="366" y="924"/>
                </a:lnTo>
                <a:lnTo>
                  <a:pt x="366" y="922"/>
                </a:lnTo>
                <a:lnTo>
                  <a:pt x="366" y="922"/>
                </a:lnTo>
                <a:lnTo>
                  <a:pt x="368" y="924"/>
                </a:lnTo>
                <a:lnTo>
                  <a:pt x="371" y="926"/>
                </a:lnTo>
                <a:lnTo>
                  <a:pt x="373" y="927"/>
                </a:lnTo>
                <a:lnTo>
                  <a:pt x="375" y="931"/>
                </a:lnTo>
                <a:lnTo>
                  <a:pt x="375" y="931"/>
                </a:lnTo>
                <a:lnTo>
                  <a:pt x="377" y="929"/>
                </a:lnTo>
                <a:lnTo>
                  <a:pt x="375" y="927"/>
                </a:lnTo>
                <a:lnTo>
                  <a:pt x="369" y="922"/>
                </a:lnTo>
                <a:lnTo>
                  <a:pt x="364" y="918"/>
                </a:lnTo>
                <a:lnTo>
                  <a:pt x="362" y="914"/>
                </a:lnTo>
                <a:lnTo>
                  <a:pt x="362" y="913"/>
                </a:lnTo>
                <a:lnTo>
                  <a:pt x="362" y="913"/>
                </a:lnTo>
                <a:lnTo>
                  <a:pt x="384" y="931"/>
                </a:lnTo>
                <a:lnTo>
                  <a:pt x="408" y="949"/>
                </a:lnTo>
                <a:lnTo>
                  <a:pt x="408" y="949"/>
                </a:lnTo>
                <a:lnTo>
                  <a:pt x="408" y="949"/>
                </a:lnTo>
                <a:lnTo>
                  <a:pt x="410" y="948"/>
                </a:lnTo>
                <a:lnTo>
                  <a:pt x="410" y="948"/>
                </a:lnTo>
                <a:lnTo>
                  <a:pt x="412" y="949"/>
                </a:lnTo>
                <a:lnTo>
                  <a:pt x="414" y="951"/>
                </a:lnTo>
                <a:lnTo>
                  <a:pt x="414" y="951"/>
                </a:lnTo>
                <a:lnTo>
                  <a:pt x="414" y="951"/>
                </a:lnTo>
                <a:lnTo>
                  <a:pt x="412" y="951"/>
                </a:lnTo>
                <a:lnTo>
                  <a:pt x="412" y="951"/>
                </a:lnTo>
                <a:lnTo>
                  <a:pt x="410" y="949"/>
                </a:lnTo>
                <a:lnTo>
                  <a:pt x="410" y="951"/>
                </a:lnTo>
                <a:lnTo>
                  <a:pt x="410" y="951"/>
                </a:lnTo>
                <a:lnTo>
                  <a:pt x="417" y="957"/>
                </a:lnTo>
                <a:lnTo>
                  <a:pt x="423" y="959"/>
                </a:lnTo>
                <a:lnTo>
                  <a:pt x="423" y="959"/>
                </a:lnTo>
                <a:lnTo>
                  <a:pt x="421" y="957"/>
                </a:lnTo>
                <a:lnTo>
                  <a:pt x="421" y="955"/>
                </a:lnTo>
                <a:lnTo>
                  <a:pt x="423" y="955"/>
                </a:lnTo>
                <a:lnTo>
                  <a:pt x="423" y="955"/>
                </a:lnTo>
                <a:lnTo>
                  <a:pt x="434" y="962"/>
                </a:lnTo>
                <a:lnTo>
                  <a:pt x="445" y="970"/>
                </a:lnTo>
                <a:lnTo>
                  <a:pt x="469" y="981"/>
                </a:lnTo>
                <a:lnTo>
                  <a:pt x="469" y="981"/>
                </a:lnTo>
                <a:lnTo>
                  <a:pt x="498" y="995"/>
                </a:lnTo>
                <a:lnTo>
                  <a:pt x="529" y="1008"/>
                </a:lnTo>
                <a:lnTo>
                  <a:pt x="529" y="1008"/>
                </a:lnTo>
                <a:lnTo>
                  <a:pt x="529" y="1008"/>
                </a:lnTo>
                <a:lnTo>
                  <a:pt x="537" y="1010"/>
                </a:lnTo>
                <a:lnTo>
                  <a:pt x="542" y="1012"/>
                </a:lnTo>
                <a:lnTo>
                  <a:pt x="548" y="1012"/>
                </a:lnTo>
                <a:lnTo>
                  <a:pt x="553" y="1012"/>
                </a:lnTo>
                <a:lnTo>
                  <a:pt x="553" y="1012"/>
                </a:lnTo>
                <a:lnTo>
                  <a:pt x="557" y="1014"/>
                </a:lnTo>
                <a:lnTo>
                  <a:pt x="557" y="1018"/>
                </a:lnTo>
                <a:lnTo>
                  <a:pt x="557" y="1018"/>
                </a:lnTo>
                <a:lnTo>
                  <a:pt x="561" y="1018"/>
                </a:lnTo>
                <a:lnTo>
                  <a:pt x="563" y="1018"/>
                </a:lnTo>
                <a:lnTo>
                  <a:pt x="564" y="1018"/>
                </a:lnTo>
                <a:lnTo>
                  <a:pt x="564" y="1018"/>
                </a:lnTo>
                <a:lnTo>
                  <a:pt x="559" y="1016"/>
                </a:lnTo>
                <a:lnTo>
                  <a:pt x="557" y="1012"/>
                </a:lnTo>
                <a:lnTo>
                  <a:pt x="557" y="1012"/>
                </a:lnTo>
                <a:lnTo>
                  <a:pt x="570" y="1014"/>
                </a:lnTo>
                <a:lnTo>
                  <a:pt x="583" y="1018"/>
                </a:lnTo>
                <a:lnTo>
                  <a:pt x="583" y="1018"/>
                </a:lnTo>
                <a:lnTo>
                  <a:pt x="590" y="1018"/>
                </a:lnTo>
                <a:lnTo>
                  <a:pt x="599" y="1018"/>
                </a:lnTo>
                <a:lnTo>
                  <a:pt x="607" y="1018"/>
                </a:lnTo>
                <a:lnTo>
                  <a:pt x="614" y="1016"/>
                </a:lnTo>
                <a:lnTo>
                  <a:pt x="614" y="1016"/>
                </a:lnTo>
                <a:lnTo>
                  <a:pt x="609" y="1016"/>
                </a:lnTo>
                <a:lnTo>
                  <a:pt x="603" y="1016"/>
                </a:lnTo>
                <a:lnTo>
                  <a:pt x="598" y="1014"/>
                </a:lnTo>
                <a:lnTo>
                  <a:pt x="596" y="1012"/>
                </a:lnTo>
                <a:lnTo>
                  <a:pt x="596" y="1010"/>
                </a:lnTo>
                <a:lnTo>
                  <a:pt x="596" y="1010"/>
                </a:lnTo>
                <a:lnTo>
                  <a:pt x="599" y="1010"/>
                </a:lnTo>
                <a:lnTo>
                  <a:pt x="603" y="1010"/>
                </a:lnTo>
                <a:lnTo>
                  <a:pt x="607" y="1008"/>
                </a:lnTo>
                <a:lnTo>
                  <a:pt x="612" y="1010"/>
                </a:lnTo>
                <a:lnTo>
                  <a:pt x="612" y="1010"/>
                </a:lnTo>
                <a:lnTo>
                  <a:pt x="612" y="1008"/>
                </a:lnTo>
                <a:lnTo>
                  <a:pt x="612" y="1008"/>
                </a:lnTo>
                <a:lnTo>
                  <a:pt x="618" y="1008"/>
                </a:lnTo>
                <a:lnTo>
                  <a:pt x="618" y="1008"/>
                </a:lnTo>
                <a:lnTo>
                  <a:pt x="620" y="1006"/>
                </a:lnTo>
                <a:lnTo>
                  <a:pt x="621" y="1006"/>
                </a:lnTo>
                <a:lnTo>
                  <a:pt x="629" y="1006"/>
                </a:lnTo>
                <a:lnTo>
                  <a:pt x="632" y="1006"/>
                </a:lnTo>
                <a:lnTo>
                  <a:pt x="634" y="1006"/>
                </a:lnTo>
                <a:lnTo>
                  <a:pt x="634" y="1006"/>
                </a:lnTo>
                <a:lnTo>
                  <a:pt x="634" y="1006"/>
                </a:lnTo>
                <a:lnTo>
                  <a:pt x="634" y="1006"/>
                </a:lnTo>
                <a:lnTo>
                  <a:pt x="634" y="1006"/>
                </a:lnTo>
                <a:lnTo>
                  <a:pt x="634" y="1006"/>
                </a:lnTo>
                <a:lnTo>
                  <a:pt x="634" y="1006"/>
                </a:lnTo>
                <a:lnTo>
                  <a:pt x="634" y="1006"/>
                </a:lnTo>
                <a:lnTo>
                  <a:pt x="634" y="1006"/>
                </a:lnTo>
                <a:lnTo>
                  <a:pt x="634" y="1006"/>
                </a:lnTo>
                <a:lnTo>
                  <a:pt x="636" y="1006"/>
                </a:lnTo>
                <a:lnTo>
                  <a:pt x="636" y="1006"/>
                </a:lnTo>
                <a:lnTo>
                  <a:pt x="644" y="1005"/>
                </a:lnTo>
                <a:lnTo>
                  <a:pt x="644" y="1005"/>
                </a:lnTo>
                <a:lnTo>
                  <a:pt x="647" y="1006"/>
                </a:lnTo>
                <a:lnTo>
                  <a:pt x="651" y="1008"/>
                </a:lnTo>
                <a:lnTo>
                  <a:pt x="651" y="1008"/>
                </a:lnTo>
                <a:lnTo>
                  <a:pt x="651" y="1006"/>
                </a:lnTo>
                <a:lnTo>
                  <a:pt x="651" y="1006"/>
                </a:lnTo>
                <a:lnTo>
                  <a:pt x="649" y="1006"/>
                </a:lnTo>
                <a:lnTo>
                  <a:pt x="651" y="1005"/>
                </a:lnTo>
                <a:lnTo>
                  <a:pt x="651" y="1005"/>
                </a:lnTo>
                <a:lnTo>
                  <a:pt x="647" y="1005"/>
                </a:lnTo>
                <a:lnTo>
                  <a:pt x="645" y="1005"/>
                </a:lnTo>
                <a:lnTo>
                  <a:pt x="645" y="1005"/>
                </a:lnTo>
                <a:lnTo>
                  <a:pt x="645" y="1005"/>
                </a:lnTo>
                <a:lnTo>
                  <a:pt x="671" y="999"/>
                </a:lnTo>
                <a:lnTo>
                  <a:pt x="695" y="994"/>
                </a:lnTo>
                <a:lnTo>
                  <a:pt x="695" y="994"/>
                </a:lnTo>
                <a:lnTo>
                  <a:pt x="695" y="992"/>
                </a:lnTo>
                <a:lnTo>
                  <a:pt x="695" y="990"/>
                </a:lnTo>
                <a:lnTo>
                  <a:pt x="699" y="990"/>
                </a:lnTo>
                <a:lnTo>
                  <a:pt x="702" y="990"/>
                </a:lnTo>
                <a:lnTo>
                  <a:pt x="706" y="988"/>
                </a:lnTo>
                <a:lnTo>
                  <a:pt x="706" y="988"/>
                </a:lnTo>
                <a:lnTo>
                  <a:pt x="704" y="986"/>
                </a:lnTo>
                <a:lnTo>
                  <a:pt x="708" y="986"/>
                </a:lnTo>
                <a:lnTo>
                  <a:pt x="715" y="984"/>
                </a:lnTo>
                <a:lnTo>
                  <a:pt x="715" y="984"/>
                </a:lnTo>
                <a:lnTo>
                  <a:pt x="726" y="981"/>
                </a:lnTo>
                <a:lnTo>
                  <a:pt x="735" y="975"/>
                </a:lnTo>
                <a:lnTo>
                  <a:pt x="735" y="975"/>
                </a:lnTo>
                <a:lnTo>
                  <a:pt x="732" y="975"/>
                </a:lnTo>
                <a:lnTo>
                  <a:pt x="728" y="975"/>
                </a:lnTo>
                <a:lnTo>
                  <a:pt x="726" y="977"/>
                </a:lnTo>
                <a:lnTo>
                  <a:pt x="721" y="979"/>
                </a:lnTo>
                <a:lnTo>
                  <a:pt x="721" y="979"/>
                </a:lnTo>
                <a:lnTo>
                  <a:pt x="721" y="975"/>
                </a:lnTo>
                <a:lnTo>
                  <a:pt x="723" y="973"/>
                </a:lnTo>
                <a:lnTo>
                  <a:pt x="723" y="973"/>
                </a:lnTo>
                <a:lnTo>
                  <a:pt x="726" y="973"/>
                </a:lnTo>
                <a:lnTo>
                  <a:pt x="726" y="972"/>
                </a:lnTo>
                <a:lnTo>
                  <a:pt x="726" y="970"/>
                </a:lnTo>
                <a:lnTo>
                  <a:pt x="726" y="970"/>
                </a:lnTo>
                <a:lnTo>
                  <a:pt x="721" y="972"/>
                </a:lnTo>
                <a:lnTo>
                  <a:pt x="715" y="970"/>
                </a:lnTo>
                <a:lnTo>
                  <a:pt x="715" y="970"/>
                </a:lnTo>
                <a:lnTo>
                  <a:pt x="723" y="964"/>
                </a:lnTo>
                <a:lnTo>
                  <a:pt x="726" y="962"/>
                </a:lnTo>
                <a:lnTo>
                  <a:pt x="732" y="962"/>
                </a:lnTo>
                <a:lnTo>
                  <a:pt x="732" y="962"/>
                </a:lnTo>
                <a:lnTo>
                  <a:pt x="734" y="960"/>
                </a:lnTo>
                <a:lnTo>
                  <a:pt x="737" y="959"/>
                </a:lnTo>
                <a:lnTo>
                  <a:pt x="747" y="955"/>
                </a:lnTo>
                <a:lnTo>
                  <a:pt x="747" y="955"/>
                </a:lnTo>
                <a:lnTo>
                  <a:pt x="747" y="951"/>
                </a:lnTo>
                <a:lnTo>
                  <a:pt x="748" y="949"/>
                </a:lnTo>
                <a:lnTo>
                  <a:pt x="756" y="948"/>
                </a:lnTo>
                <a:lnTo>
                  <a:pt x="756" y="948"/>
                </a:lnTo>
                <a:lnTo>
                  <a:pt x="756" y="944"/>
                </a:lnTo>
                <a:lnTo>
                  <a:pt x="756" y="942"/>
                </a:lnTo>
                <a:lnTo>
                  <a:pt x="756" y="940"/>
                </a:lnTo>
                <a:lnTo>
                  <a:pt x="759" y="938"/>
                </a:lnTo>
                <a:lnTo>
                  <a:pt x="759" y="938"/>
                </a:lnTo>
                <a:lnTo>
                  <a:pt x="756" y="938"/>
                </a:lnTo>
                <a:lnTo>
                  <a:pt x="756" y="938"/>
                </a:lnTo>
                <a:lnTo>
                  <a:pt x="754" y="938"/>
                </a:lnTo>
                <a:lnTo>
                  <a:pt x="754" y="938"/>
                </a:lnTo>
                <a:lnTo>
                  <a:pt x="754" y="933"/>
                </a:lnTo>
                <a:lnTo>
                  <a:pt x="756" y="929"/>
                </a:lnTo>
                <a:lnTo>
                  <a:pt x="759" y="927"/>
                </a:lnTo>
                <a:lnTo>
                  <a:pt x="759" y="927"/>
                </a:lnTo>
                <a:lnTo>
                  <a:pt x="759" y="931"/>
                </a:lnTo>
                <a:lnTo>
                  <a:pt x="759" y="931"/>
                </a:lnTo>
                <a:lnTo>
                  <a:pt x="763" y="927"/>
                </a:lnTo>
                <a:lnTo>
                  <a:pt x="765" y="924"/>
                </a:lnTo>
                <a:lnTo>
                  <a:pt x="765" y="924"/>
                </a:lnTo>
                <a:lnTo>
                  <a:pt x="767" y="924"/>
                </a:lnTo>
                <a:lnTo>
                  <a:pt x="769" y="922"/>
                </a:lnTo>
                <a:lnTo>
                  <a:pt x="770" y="920"/>
                </a:lnTo>
                <a:lnTo>
                  <a:pt x="770" y="920"/>
                </a:lnTo>
                <a:lnTo>
                  <a:pt x="776" y="916"/>
                </a:lnTo>
                <a:lnTo>
                  <a:pt x="780" y="914"/>
                </a:lnTo>
                <a:lnTo>
                  <a:pt x="780" y="913"/>
                </a:lnTo>
                <a:lnTo>
                  <a:pt x="780" y="913"/>
                </a:lnTo>
                <a:lnTo>
                  <a:pt x="778" y="913"/>
                </a:lnTo>
                <a:lnTo>
                  <a:pt x="776" y="914"/>
                </a:lnTo>
                <a:lnTo>
                  <a:pt x="774" y="914"/>
                </a:lnTo>
                <a:lnTo>
                  <a:pt x="770" y="913"/>
                </a:lnTo>
                <a:lnTo>
                  <a:pt x="770" y="913"/>
                </a:lnTo>
                <a:lnTo>
                  <a:pt x="772" y="911"/>
                </a:lnTo>
                <a:lnTo>
                  <a:pt x="774" y="911"/>
                </a:lnTo>
                <a:lnTo>
                  <a:pt x="776" y="911"/>
                </a:lnTo>
                <a:lnTo>
                  <a:pt x="776" y="909"/>
                </a:lnTo>
                <a:lnTo>
                  <a:pt x="776" y="909"/>
                </a:lnTo>
                <a:lnTo>
                  <a:pt x="772" y="909"/>
                </a:lnTo>
                <a:lnTo>
                  <a:pt x="770" y="911"/>
                </a:lnTo>
                <a:lnTo>
                  <a:pt x="767" y="913"/>
                </a:lnTo>
                <a:lnTo>
                  <a:pt x="765" y="911"/>
                </a:lnTo>
                <a:lnTo>
                  <a:pt x="769" y="909"/>
                </a:lnTo>
                <a:lnTo>
                  <a:pt x="769" y="909"/>
                </a:lnTo>
                <a:lnTo>
                  <a:pt x="769" y="907"/>
                </a:lnTo>
                <a:lnTo>
                  <a:pt x="767" y="907"/>
                </a:lnTo>
                <a:lnTo>
                  <a:pt x="765" y="907"/>
                </a:lnTo>
                <a:lnTo>
                  <a:pt x="765" y="905"/>
                </a:lnTo>
                <a:lnTo>
                  <a:pt x="765" y="905"/>
                </a:lnTo>
                <a:lnTo>
                  <a:pt x="763" y="905"/>
                </a:lnTo>
                <a:lnTo>
                  <a:pt x="763" y="905"/>
                </a:lnTo>
                <a:lnTo>
                  <a:pt x="763" y="907"/>
                </a:lnTo>
                <a:lnTo>
                  <a:pt x="763" y="907"/>
                </a:lnTo>
                <a:lnTo>
                  <a:pt x="765" y="907"/>
                </a:lnTo>
                <a:lnTo>
                  <a:pt x="765" y="909"/>
                </a:lnTo>
                <a:lnTo>
                  <a:pt x="765" y="909"/>
                </a:lnTo>
                <a:lnTo>
                  <a:pt x="758" y="911"/>
                </a:lnTo>
                <a:lnTo>
                  <a:pt x="758" y="911"/>
                </a:lnTo>
                <a:lnTo>
                  <a:pt x="761" y="907"/>
                </a:lnTo>
                <a:lnTo>
                  <a:pt x="765" y="902"/>
                </a:lnTo>
                <a:lnTo>
                  <a:pt x="776" y="896"/>
                </a:lnTo>
                <a:lnTo>
                  <a:pt x="776" y="896"/>
                </a:lnTo>
                <a:lnTo>
                  <a:pt x="776" y="892"/>
                </a:lnTo>
                <a:lnTo>
                  <a:pt x="776" y="892"/>
                </a:lnTo>
                <a:lnTo>
                  <a:pt x="772" y="894"/>
                </a:lnTo>
                <a:lnTo>
                  <a:pt x="772" y="894"/>
                </a:lnTo>
                <a:lnTo>
                  <a:pt x="774" y="894"/>
                </a:lnTo>
                <a:lnTo>
                  <a:pt x="774" y="894"/>
                </a:lnTo>
                <a:lnTo>
                  <a:pt x="772" y="896"/>
                </a:lnTo>
                <a:lnTo>
                  <a:pt x="769" y="894"/>
                </a:lnTo>
                <a:lnTo>
                  <a:pt x="769" y="894"/>
                </a:lnTo>
                <a:lnTo>
                  <a:pt x="770" y="891"/>
                </a:lnTo>
                <a:lnTo>
                  <a:pt x="772" y="891"/>
                </a:lnTo>
                <a:lnTo>
                  <a:pt x="774" y="891"/>
                </a:lnTo>
                <a:lnTo>
                  <a:pt x="776" y="889"/>
                </a:lnTo>
                <a:lnTo>
                  <a:pt x="776" y="889"/>
                </a:lnTo>
                <a:lnTo>
                  <a:pt x="774" y="889"/>
                </a:lnTo>
                <a:lnTo>
                  <a:pt x="772" y="887"/>
                </a:lnTo>
                <a:lnTo>
                  <a:pt x="772" y="887"/>
                </a:lnTo>
                <a:close/>
                <a:moveTo>
                  <a:pt x="219" y="1075"/>
                </a:moveTo>
                <a:lnTo>
                  <a:pt x="219" y="1075"/>
                </a:lnTo>
                <a:lnTo>
                  <a:pt x="217" y="1075"/>
                </a:lnTo>
                <a:lnTo>
                  <a:pt x="215" y="1073"/>
                </a:lnTo>
                <a:lnTo>
                  <a:pt x="213" y="1069"/>
                </a:lnTo>
                <a:lnTo>
                  <a:pt x="213" y="1069"/>
                </a:lnTo>
                <a:lnTo>
                  <a:pt x="215" y="1069"/>
                </a:lnTo>
                <a:lnTo>
                  <a:pt x="217" y="1071"/>
                </a:lnTo>
                <a:lnTo>
                  <a:pt x="219" y="1075"/>
                </a:lnTo>
                <a:lnTo>
                  <a:pt x="219" y="1075"/>
                </a:lnTo>
                <a:close/>
                <a:moveTo>
                  <a:pt x="77" y="889"/>
                </a:moveTo>
                <a:lnTo>
                  <a:pt x="70" y="878"/>
                </a:lnTo>
                <a:lnTo>
                  <a:pt x="70" y="878"/>
                </a:lnTo>
                <a:lnTo>
                  <a:pt x="73" y="878"/>
                </a:lnTo>
                <a:lnTo>
                  <a:pt x="73" y="878"/>
                </a:lnTo>
                <a:lnTo>
                  <a:pt x="75" y="883"/>
                </a:lnTo>
                <a:lnTo>
                  <a:pt x="77" y="885"/>
                </a:lnTo>
                <a:lnTo>
                  <a:pt x="77" y="885"/>
                </a:lnTo>
                <a:lnTo>
                  <a:pt x="77" y="887"/>
                </a:lnTo>
                <a:lnTo>
                  <a:pt x="77" y="889"/>
                </a:lnTo>
                <a:lnTo>
                  <a:pt x="77" y="889"/>
                </a:lnTo>
                <a:close/>
                <a:moveTo>
                  <a:pt x="73" y="317"/>
                </a:moveTo>
                <a:lnTo>
                  <a:pt x="73" y="317"/>
                </a:lnTo>
                <a:lnTo>
                  <a:pt x="75" y="317"/>
                </a:lnTo>
                <a:lnTo>
                  <a:pt x="77" y="315"/>
                </a:lnTo>
                <a:lnTo>
                  <a:pt x="77" y="315"/>
                </a:lnTo>
                <a:lnTo>
                  <a:pt x="79" y="317"/>
                </a:lnTo>
                <a:lnTo>
                  <a:pt x="79" y="318"/>
                </a:lnTo>
                <a:lnTo>
                  <a:pt x="75" y="322"/>
                </a:lnTo>
                <a:lnTo>
                  <a:pt x="75" y="322"/>
                </a:lnTo>
                <a:lnTo>
                  <a:pt x="75" y="322"/>
                </a:lnTo>
                <a:lnTo>
                  <a:pt x="75" y="322"/>
                </a:lnTo>
                <a:lnTo>
                  <a:pt x="73" y="322"/>
                </a:lnTo>
                <a:lnTo>
                  <a:pt x="73" y="320"/>
                </a:lnTo>
                <a:lnTo>
                  <a:pt x="73" y="320"/>
                </a:lnTo>
                <a:lnTo>
                  <a:pt x="71" y="324"/>
                </a:lnTo>
                <a:lnTo>
                  <a:pt x="70" y="326"/>
                </a:lnTo>
                <a:lnTo>
                  <a:pt x="68" y="326"/>
                </a:lnTo>
                <a:lnTo>
                  <a:pt x="68" y="326"/>
                </a:lnTo>
                <a:lnTo>
                  <a:pt x="71" y="322"/>
                </a:lnTo>
                <a:lnTo>
                  <a:pt x="73" y="317"/>
                </a:lnTo>
                <a:lnTo>
                  <a:pt x="73" y="317"/>
                </a:lnTo>
                <a:close/>
                <a:moveTo>
                  <a:pt x="842" y="153"/>
                </a:moveTo>
                <a:lnTo>
                  <a:pt x="842" y="153"/>
                </a:lnTo>
                <a:lnTo>
                  <a:pt x="844" y="151"/>
                </a:lnTo>
                <a:lnTo>
                  <a:pt x="844" y="153"/>
                </a:lnTo>
                <a:lnTo>
                  <a:pt x="846" y="153"/>
                </a:lnTo>
                <a:lnTo>
                  <a:pt x="848" y="155"/>
                </a:lnTo>
                <a:lnTo>
                  <a:pt x="846" y="157"/>
                </a:lnTo>
                <a:lnTo>
                  <a:pt x="846" y="157"/>
                </a:lnTo>
                <a:lnTo>
                  <a:pt x="844" y="155"/>
                </a:lnTo>
                <a:lnTo>
                  <a:pt x="842" y="155"/>
                </a:lnTo>
                <a:lnTo>
                  <a:pt x="842" y="155"/>
                </a:lnTo>
                <a:lnTo>
                  <a:pt x="844" y="153"/>
                </a:lnTo>
                <a:lnTo>
                  <a:pt x="842" y="153"/>
                </a:lnTo>
                <a:lnTo>
                  <a:pt x="842" y="153"/>
                </a:lnTo>
                <a:close/>
                <a:moveTo>
                  <a:pt x="747" y="486"/>
                </a:moveTo>
                <a:lnTo>
                  <a:pt x="747" y="486"/>
                </a:lnTo>
                <a:lnTo>
                  <a:pt x="748" y="488"/>
                </a:lnTo>
                <a:lnTo>
                  <a:pt x="750" y="488"/>
                </a:lnTo>
                <a:lnTo>
                  <a:pt x="750" y="488"/>
                </a:lnTo>
                <a:lnTo>
                  <a:pt x="750" y="490"/>
                </a:lnTo>
                <a:lnTo>
                  <a:pt x="750" y="490"/>
                </a:lnTo>
                <a:lnTo>
                  <a:pt x="747" y="490"/>
                </a:lnTo>
                <a:lnTo>
                  <a:pt x="747" y="488"/>
                </a:lnTo>
                <a:lnTo>
                  <a:pt x="747" y="486"/>
                </a:lnTo>
                <a:lnTo>
                  <a:pt x="747" y="486"/>
                </a:lnTo>
                <a:close/>
                <a:moveTo>
                  <a:pt x="408" y="664"/>
                </a:moveTo>
                <a:lnTo>
                  <a:pt x="408" y="664"/>
                </a:lnTo>
                <a:lnTo>
                  <a:pt x="406" y="661"/>
                </a:lnTo>
                <a:lnTo>
                  <a:pt x="406" y="657"/>
                </a:lnTo>
                <a:lnTo>
                  <a:pt x="406" y="657"/>
                </a:lnTo>
                <a:lnTo>
                  <a:pt x="408" y="661"/>
                </a:lnTo>
                <a:lnTo>
                  <a:pt x="408" y="664"/>
                </a:lnTo>
                <a:lnTo>
                  <a:pt x="408" y="664"/>
                </a:lnTo>
                <a:close/>
                <a:moveTo>
                  <a:pt x="769" y="894"/>
                </a:moveTo>
                <a:lnTo>
                  <a:pt x="769" y="894"/>
                </a:lnTo>
                <a:lnTo>
                  <a:pt x="769" y="896"/>
                </a:lnTo>
                <a:lnTo>
                  <a:pt x="769" y="898"/>
                </a:lnTo>
                <a:lnTo>
                  <a:pt x="769" y="898"/>
                </a:lnTo>
                <a:lnTo>
                  <a:pt x="767" y="900"/>
                </a:lnTo>
                <a:lnTo>
                  <a:pt x="765" y="900"/>
                </a:lnTo>
                <a:lnTo>
                  <a:pt x="765" y="900"/>
                </a:lnTo>
                <a:lnTo>
                  <a:pt x="765" y="900"/>
                </a:lnTo>
                <a:lnTo>
                  <a:pt x="765" y="898"/>
                </a:lnTo>
                <a:lnTo>
                  <a:pt x="765" y="898"/>
                </a:lnTo>
                <a:lnTo>
                  <a:pt x="765" y="898"/>
                </a:lnTo>
                <a:lnTo>
                  <a:pt x="765" y="898"/>
                </a:lnTo>
                <a:lnTo>
                  <a:pt x="765" y="896"/>
                </a:lnTo>
                <a:lnTo>
                  <a:pt x="767" y="896"/>
                </a:lnTo>
                <a:lnTo>
                  <a:pt x="769" y="894"/>
                </a:lnTo>
                <a:lnTo>
                  <a:pt x="769" y="894"/>
                </a:lnTo>
                <a:close/>
                <a:moveTo>
                  <a:pt x="752" y="937"/>
                </a:moveTo>
                <a:lnTo>
                  <a:pt x="752" y="937"/>
                </a:lnTo>
                <a:lnTo>
                  <a:pt x="750" y="938"/>
                </a:lnTo>
                <a:lnTo>
                  <a:pt x="748" y="940"/>
                </a:lnTo>
                <a:lnTo>
                  <a:pt x="748" y="940"/>
                </a:lnTo>
                <a:lnTo>
                  <a:pt x="748" y="937"/>
                </a:lnTo>
                <a:lnTo>
                  <a:pt x="750" y="935"/>
                </a:lnTo>
                <a:lnTo>
                  <a:pt x="750" y="935"/>
                </a:lnTo>
                <a:lnTo>
                  <a:pt x="752" y="937"/>
                </a:lnTo>
                <a:lnTo>
                  <a:pt x="752" y="937"/>
                </a:lnTo>
                <a:close/>
                <a:moveTo>
                  <a:pt x="719" y="975"/>
                </a:moveTo>
                <a:lnTo>
                  <a:pt x="719" y="975"/>
                </a:lnTo>
                <a:lnTo>
                  <a:pt x="715" y="979"/>
                </a:lnTo>
                <a:lnTo>
                  <a:pt x="713" y="979"/>
                </a:lnTo>
                <a:lnTo>
                  <a:pt x="712" y="977"/>
                </a:lnTo>
                <a:lnTo>
                  <a:pt x="712" y="977"/>
                </a:lnTo>
                <a:lnTo>
                  <a:pt x="715" y="977"/>
                </a:lnTo>
                <a:lnTo>
                  <a:pt x="719" y="975"/>
                </a:lnTo>
                <a:lnTo>
                  <a:pt x="719" y="975"/>
                </a:lnTo>
                <a:close/>
                <a:moveTo>
                  <a:pt x="623" y="898"/>
                </a:moveTo>
                <a:lnTo>
                  <a:pt x="623" y="898"/>
                </a:lnTo>
                <a:lnTo>
                  <a:pt x="623" y="900"/>
                </a:lnTo>
                <a:lnTo>
                  <a:pt x="621" y="900"/>
                </a:lnTo>
                <a:lnTo>
                  <a:pt x="620" y="900"/>
                </a:lnTo>
                <a:lnTo>
                  <a:pt x="620" y="898"/>
                </a:lnTo>
                <a:lnTo>
                  <a:pt x="620" y="898"/>
                </a:lnTo>
                <a:lnTo>
                  <a:pt x="621" y="898"/>
                </a:lnTo>
                <a:lnTo>
                  <a:pt x="623" y="898"/>
                </a:lnTo>
                <a:lnTo>
                  <a:pt x="623" y="898"/>
                </a:lnTo>
                <a:close/>
                <a:moveTo>
                  <a:pt x="609" y="892"/>
                </a:moveTo>
                <a:lnTo>
                  <a:pt x="609" y="892"/>
                </a:lnTo>
                <a:lnTo>
                  <a:pt x="607" y="894"/>
                </a:lnTo>
                <a:lnTo>
                  <a:pt x="607" y="894"/>
                </a:lnTo>
                <a:lnTo>
                  <a:pt x="605" y="894"/>
                </a:lnTo>
                <a:lnTo>
                  <a:pt x="607" y="896"/>
                </a:lnTo>
                <a:lnTo>
                  <a:pt x="607" y="896"/>
                </a:lnTo>
                <a:lnTo>
                  <a:pt x="603" y="896"/>
                </a:lnTo>
                <a:lnTo>
                  <a:pt x="601" y="896"/>
                </a:lnTo>
                <a:lnTo>
                  <a:pt x="601" y="894"/>
                </a:lnTo>
                <a:lnTo>
                  <a:pt x="601" y="894"/>
                </a:lnTo>
                <a:lnTo>
                  <a:pt x="605" y="894"/>
                </a:lnTo>
                <a:lnTo>
                  <a:pt x="609" y="892"/>
                </a:lnTo>
                <a:lnTo>
                  <a:pt x="609" y="892"/>
                </a:lnTo>
                <a:close/>
                <a:moveTo>
                  <a:pt x="331" y="1095"/>
                </a:moveTo>
                <a:lnTo>
                  <a:pt x="331" y="1095"/>
                </a:lnTo>
                <a:lnTo>
                  <a:pt x="329" y="1097"/>
                </a:lnTo>
                <a:lnTo>
                  <a:pt x="325" y="1095"/>
                </a:lnTo>
                <a:lnTo>
                  <a:pt x="320" y="1091"/>
                </a:lnTo>
                <a:lnTo>
                  <a:pt x="320" y="1091"/>
                </a:lnTo>
                <a:lnTo>
                  <a:pt x="323" y="1091"/>
                </a:lnTo>
                <a:lnTo>
                  <a:pt x="325" y="1093"/>
                </a:lnTo>
                <a:lnTo>
                  <a:pt x="331" y="1095"/>
                </a:lnTo>
                <a:lnTo>
                  <a:pt x="331" y="1095"/>
                </a:lnTo>
                <a:close/>
                <a:moveTo>
                  <a:pt x="384" y="938"/>
                </a:moveTo>
                <a:lnTo>
                  <a:pt x="384" y="938"/>
                </a:lnTo>
                <a:lnTo>
                  <a:pt x="382" y="938"/>
                </a:lnTo>
                <a:lnTo>
                  <a:pt x="380" y="938"/>
                </a:lnTo>
                <a:lnTo>
                  <a:pt x="379" y="935"/>
                </a:lnTo>
                <a:lnTo>
                  <a:pt x="379" y="935"/>
                </a:lnTo>
                <a:lnTo>
                  <a:pt x="380" y="935"/>
                </a:lnTo>
                <a:lnTo>
                  <a:pt x="382" y="935"/>
                </a:lnTo>
                <a:lnTo>
                  <a:pt x="384" y="938"/>
                </a:lnTo>
                <a:lnTo>
                  <a:pt x="384" y="938"/>
                </a:lnTo>
                <a:close/>
                <a:moveTo>
                  <a:pt x="305" y="857"/>
                </a:moveTo>
                <a:lnTo>
                  <a:pt x="305" y="857"/>
                </a:lnTo>
                <a:lnTo>
                  <a:pt x="307" y="856"/>
                </a:lnTo>
                <a:lnTo>
                  <a:pt x="307" y="857"/>
                </a:lnTo>
                <a:lnTo>
                  <a:pt x="309" y="859"/>
                </a:lnTo>
                <a:lnTo>
                  <a:pt x="311" y="859"/>
                </a:lnTo>
                <a:lnTo>
                  <a:pt x="311" y="859"/>
                </a:lnTo>
                <a:lnTo>
                  <a:pt x="309" y="857"/>
                </a:lnTo>
                <a:lnTo>
                  <a:pt x="309" y="856"/>
                </a:lnTo>
                <a:lnTo>
                  <a:pt x="309" y="856"/>
                </a:lnTo>
                <a:lnTo>
                  <a:pt x="303" y="854"/>
                </a:lnTo>
                <a:lnTo>
                  <a:pt x="299" y="850"/>
                </a:lnTo>
                <a:lnTo>
                  <a:pt x="294" y="841"/>
                </a:lnTo>
                <a:lnTo>
                  <a:pt x="283" y="821"/>
                </a:lnTo>
                <a:lnTo>
                  <a:pt x="283" y="821"/>
                </a:lnTo>
                <a:lnTo>
                  <a:pt x="272" y="808"/>
                </a:lnTo>
                <a:lnTo>
                  <a:pt x="268" y="802"/>
                </a:lnTo>
                <a:lnTo>
                  <a:pt x="266" y="795"/>
                </a:lnTo>
                <a:lnTo>
                  <a:pt x="266" y="795"/>
                </a:lnTo>
                <a:lnTo>
                  <a:pt x="266" y="793"/>
                </a:lnTo>
                <a:lnTo>
                  <a:pt x="266" y="793"/>
                </a:lnTo>
                <a:lnTo>
                  <a:pt x="266" y="793"/>
                </a:lnTo>
                <a:lnTo>
                  <a:pt x="265" y="791"/>
                </a:lnTo>
                <a:lnTo>
                  <a:pt x="265" y="788"/>
                </a:lnTo>
                <a:lnTo>
                  <a:pt x="263" y="782"/>
                </a:lnTo>
                <a:lnTo>
                  <a:pt x="263" y="782"/>
                </a:lnTo>
                <a:lnTo>
                  <a:pt x="265" y="780"/>
                </a:lnTo>
                <a:lnTo>
                  <a:pt x="263" y="777"/>
                </a:lnTo>
                <a:lnTo>
                  <a:pt x="263" y="777"/>
                </a:lnTo>
                <a:lnTo>
                  <a:pt x="265" y="777"/>
                </a:lnTo>
                <a:lnTo>
                  <a:pt x="266" y="777"/>
                </a:lnTo>
                <a:lnTo>
                  <a:pt x="266" y="777"/>
                </a:lnTo>
                <a:lnTo>
                  <a:pt x="268" y="777"/>
                </a:lnTo>
                <a:lnTo>
                  <a:pt x="266" y="778"/>
                </a:lnTo>
                <a:lnTo>
                  <a:pt x="265" y="780"/>
                </a:lnTo>
                <a:lnTo>
                  <a:pt x="265" y="780"/>
                </a:lnTo>
                <a:lnTo>
                  <a:pt x="268" y="780"/>
                </a:lnTo>
                <a:lnTo>
                  <a:pt x="272" y="782"/>
                </a:lnTo>
                <a:lnTo>
                  <a:pt x="272" y="782"/>
                </a:lnTo>
                <a:lnTo>
                  <a:pt x="270" y="784"/>
                </a:lnTo>
                <a:lnTo>
                  <a:pt x="270" y="786"/>
                </a:lnTo>
                <a:lnTo>
                  <a:pt x="270" y="786"/>
                </a:lnTo>
                <a:lnTo>
                  <a:pt x="272" y="788"/>
                </a:lnTo>
                <a:lnTo>
                  <a:pt x="274" y="789"/>
                </a:lnTo>
                <a:lnTo>
                  <a:pt x="274" y="789"/>
                </a:lnTo>
                <a:lnTo>
                  <a:pt x="274" y="786"/>
                </a:lnTo>
                <a:lnTo>
                  <a:pt x="272" y="782"/>
                </a:lnTo>
                <a:lnTo>
                  <a:pt x="272" y="780"/>
                </a:lnTo>
                <a:lnTo>
                  <a:pt x="272" y="777"/>
                </a:lnTo>
                <a:lnTo>
                  <a:pt x="272" y="777"/>
                </a:lnTo>
                <a:lnTo>
                  <a:pt x="274" y="782"/>
                </a:lnTo>
                <a:lnTo>
                  <a:pt x="276" y="788"/>
                </a:lnTo>
                <a:lnTo>
                  <a:pt x="276" y="788"/>
                </a:lnTo>
                <a:lnTo>
                  <a:pt x="274" y="778"/>
                </a:lnTo>
                <a:lnTo>
                  <a:pt x="274" y="778"/>
                </a:lnTo>
                <a:lnTo>
                  <a:pt x="270" y="775"/>
                </a:lnTo>
                <a:lnTo>
                  <a:pt x="265" y="773"/>
                </a:lnTo>
                <a:lnTo>
                  <a:pt x="261" y="771"/>
                </a:lnTo>
                <a:lnTo>
                  <a:pt x="257" y="767"/>
                </a:lnTo>
                <a:lnTo>
                  <a:pt x="257" y="767"/>
                </a:lnTo>
                <a:lnTo>
                  <a:pt x="255" y="769"/>
                </a:lnTo>
                <a:lnTo>
                  <a:pt x="257" y="773"/>
                </a:lnTo>
                <a:lnTo>
                  <a:pt x="257" y="773"/>
                </a:lnTo>
                <a:lnTo>
                  <a:pt x="254" y="769"/>
                </a:lnTo>
                <a:lnTo>
                  <a:pt x="252" y="764"/>
                </a:lnTo>
                <a:lnTo>
                  <a:pt x="250" y="760"/>
                </a:lnTo>
                <a:lnTo>
                  <a:pt x="246" y="756"/>
                </a:lnTo>
                <a:lnTo>
                  <a:pt x="246" y="756"/>
                </a:lnTo>
                <a:lnTo>
                  <a:pt x="246" y="753"/>
                </a:lnTo>
                <a:lnTo>
                  <a:pt x="248" y="751"/>
                </a:lnTo>
                <a:lnTo>
                  <a:pt x="248" y="751"/>
                </a:lnTo>
                <a:lnTo>
                  <a:pt x="244" y="747"/>
                </a:lnTo>
                <a:lnTo>
                  <a:pt x="242" y="743"/>
                </a:lnTo>
                <a:lnTo>
                  <a:pt x="244" y="742"/>
                </a:lnTo>
                <a:lnTo>
                  <a:pt x="244" y="742"/>
                </a:lnTo>
                <a:lnTo>
                  <a:pt x="242" y="742"/>
                </a:lnTo>
                <a:lnTo>
                  <a:pt x="241" y="742"/>
                </a:lnTo>
                <a:lnTo>
                  <a:pt x="241" y="740"/>
                </a:lnTo>
                <a:lnTo>
                  <a:pt x="241" y="740"/>
                </a:lnTo>
                <a:lnTo>
                  <a:pt x="241" y="738"/>
                </a:lnTo>
                <a:lnTo>
                  <a:pt x="241" y="734"/>
                </a:lnTo>
                <a:lnTo>
                  <a:pt x="239" y="727"/>
                </a:lnTo>
                <a:lnTo>
                  <a:pt x="237" y="719"/>
                </a:lnTo>
                <a:lnTo>
                  <a:pt x="235" y="714"/>
                </a:lnTo>
                <a:lnTo>
                  <a:pt x="235" y="714"/>
                </a:lnTo>
                <a:lnTo>
                  <a:pt x="233" y="708"/>
                </a:lnTo>
                <a:lnTo>
                  <a:pt x="231" y="703"/>
                </a:lnTo>
                <a:lnTo>
                  <a:pt x="230" y="694"/>
                </a:lnTo>
                <a:lnTo>
                  <a:pt x="230" y="694"/>
                </a:lnTo>
                <a:lnTo>
                  <a:pt x="228" y="690"/>
                </a:lnTo>
                <a:lnTo>
                  <a:pt x="226" y="688"/>
                </a:lnTo>
                <a:lnTo>
                  <a:pt x="224" y="679"/>
                </a:lnTo>
                <a:lnTo>
                  <a:pt x="224" y="670"/>
                </a:lnTo>
                <a:lnTo>
                  <a:pt x="226" y="662"/>
                </a:lnTo>
                <a:lnTo>
                  <a:pt x="226" y="662"/>
                </a:lnTo>
                <a:lnTo>
                  <a:pt x="224" y="655"/>
                </a:lnTo>
                <a:lnTo>
                  <a:pt x="222" y="648"/>
                </a:lnTo>
                <a:lnTo>
                  <a:pt x="222" y="648"/>
                </a:lnTo>
                <a:lnTo>
                  <a:pt x="222" y="653"/>
                </a:lnTo>
                <a:lnTo>
                  <a:pt x="220" y="655"/>
                </a:lnTo>
                <a:lnTo>
                  <a:pt x="222" y="655"/>
                </a:lnTo>
                <a:lnTo>
                  <a:pt x="222" y="655"/>
                </a:lnTo>
                <a:lnTo>
                  <a:pt x="220" y="655"/>
                </a:lnTo>
                <a:lnTo>
                  <a:pt x="219" y="651"/>
                </a:lnTo>
                <a:lnTo>
                  <a:pt x="219" y="644"/>
                </a:lnTo>
                <a:lnTo>
                  <a:pt x="219" y="644"/>
                </a:lnTo>
                <a:lnTo>
                  <a:pt x="219" y="646"/>
                </a:lnTo>
                <a:lnTo>
                  <a:pt x="219" y="646"/>
                </a:lnTo>
                <a:lnTo>
                  <a:pt x="219" y="637"/>
                </a:lnTo>
                <a:lnTo>
                  <a:pt x="217" y="624"/>
                </a:lnTo>
                <a:lnTo>
                  <a:pt x="217" y="624"/>
                </a:lnTo>
                <a:lnTo>
                  <a:pt x="217" y="613"/>
                </a:lnTo>
                <a:lnTo>
                  <a:pt x="219" y="607"/>
                </a:lnTo>
                <a:lnTo>
                  <a:pt x="222" y="604"/>
                </a:lnTo>
                <a:lnTo>
                  <a:pt x="222" y="604"/>
                </a:lnTo>
                <a:lnTo>
                  <a:pt x="222" y="609"/>
                </a:lnTo>
                <a:lnTo>
                  <a:pt x="224" y="613"/>
                </a:lnTo>
                <a:lnTo>
                  <a:pt x="224" y="613"/>
                </a:lnTo>
                <a:lnTo>
                  <a:pt x="224" y="609"/>
                </a:lnTo>
                <a:lnTo>
                  <a:pt x="224" y="605"/>
                </a:lnTo>
                <a:lnTo>
                  <a:pt x="224" y="600"/>
                </a:lnTo>
                <a:lnTo>
                  <a:pt x="222" y="598"/>
                </a:lnTo>
                <a:lnTo>
                  <a:pt x="222" y="598"/>
                </a:lnTo>
                <a:lnTo>
                  <a:pt x="222" y="594"/>
                </a:lnTo>
                <a:lnTo>
                  <a:pt x="226" y="593"/>
                </a:lnTo>
                <a:lnTo>
                  <a:pt x="226" y="593"/>
                </a:lnTo>
                <a:lnTo>
                  <a:pt x="228" y="594"/>
                </a:lnTo>
                <a:lnTo>
                  <a:pt x="228" y="598"/>
                </a:lnTo>
                <a:lnTo>
                  <a:pt x="228" y="598"/>
                </a:lnTo>
                <a:lnTo>
                  <a:pt x="230" y="596"/>
                </a:lnTo>
                <a:lnTo>
                  <a:pt x="230" y="596"/>
                </a:lnTo>
                <a:lnTo>
                  <a:pt x="230" y="594"/>
                </a:lnTo>
                <a:lnTo>
                  <a:pt x="231" y="594"/>
                </a:lnTo>
                <a:lnTo>
                  <a:pt x="231" y="594"/>
                </a:lnTo>
                <a:lnTo>
                  <a:pt x="230" y="604"/>
                </a:lnTo>
                <a:lnTo>
                  <a:pt x="228" y="611"/>
                </a:lnTo>
                <a:lnTo>
                  <a:pt x="228" y="611"/>
                </a:lnTo>
                <a:lnTo>
                  <a:pt x="231" y="607"/>
                </a:lnTo>
                <a:lnTo>
                  <a:pt x="231" y="598"/>
                </a:lnTo>
                <a:lnTo>
                  <a:pt x="231" y="598"/>
                </a:lnTo>
                <a:lnTo>
                  <a:pt x="235" y="618"/>
                </a:lnTo>
                <a:lnTo>
                  <a:pt x="235" y="639"/>
                </a:lnTo>
                <a:lnTo>
                  <a:pt x="235" y="639"/>
                </a:lnTo>
                <a:lnTo>
                  <a:pt x="237" y="637"/>
                </a:lnTo>
                <a:lnTo>
                  <a:pt x="237" y="635"/>
                </a:lnTo>
                <a:lnTo>
                  <a:pt x="237" y="635"/>
                </a:lnTo>
                <a:lnTo>
                  <a:pt x="239" y="633"/>
                </a:lnTo>
                <a:lnTo>
                  <a:pt x="241" y="631"/>
                </a:lnTo>
                <a:lnTo>
                  <a:pt x="241" y="631"/>
                </a:lnTo>
                <a:lnTo>
                  <a:pt x="241" y="639"/>
                </a:lnTo>
                <a:lnTo>
                  <a:pt x="241" y="644"/>
                </a:lnTo>
                <a:lnTo>
                  <a:pt x="242" y="650"/>
                </a:lnTo>
                <a:lnTo>
                  <a:pt x="242" y="655"/>
                </a:lnTo>
                <a:lnTo>
                  <a:pt x="241" y="655"/>
                </a:lnTo>
                <a:lnTo>
                  <a:pt x="241" y="655"/>
                </a:lnTo>
                <a:lnTo>
                  <a:pt x="239" y="655"/>
                </a:lnTo>
                <a:lnTo>
                  <a:pt x="239" y="653"/>
                </a:lnTo>
                <a:lnTo>
                  <a:pt x="239" y="653"/>
                </a:lnTo>
                <a:lnTo>
                  <a:pt x="239" y="653"/>
                </a:lnTo>
                <a:lnTo>
                  <a:pt x="239" y="655"/>
                </a:lnTo>
                <a:lnTo>
                  <a:pt x="241" y="657"/>
                </a:lnTo>
                <a:lnTo>
                  <a:pt x="242" y="657"/>
                </a:lnTo>
                <a:lnTo>
                  <a:pt x="242" y="657"/>
                </a:lnTo>
                <a:lnTo>
                  <a:pt x="244" y="661"/>
                </a:lnTo>
                <a:lnTo>
                  <a:pt x="244" y="664"/>
                </a:lnTo>
                <a:lnTo>
                  <a:pt x="244" y="664"/>
                </a:lnTo>
                <a:lnTo>
                  <a:pt x="242" y="662"/>
                </a:lnTo>
                <a:lnTo>
                  <a:pt x="242" y="661"/>
                </a:lnTo>
                <a:lnTo>
                  <a:pt x="242" y="661"/>
                </a:lnTo>
                <a:lnTo>
                  <a:pt x="241" y="662"/>
                </a:lnTo>
                <a:lnTo>
                  <a:pt x="242" y="666"/>
                </a:lnTo>
                <a:lnTo>
                  <a:pt x="246" y="674"/>
                </a:lnTo>
                <a:lnTo>
                  <a:pt x="246" y="674"/>
                </a:lnTo>
                <a:lnTo>
                  <a:pt x="246" y="675"/>
                </a:lnTo>
                <a:lnTo>
                  <a:pt x="246" y="675"/>
                </a:lnTo>
                <a:lnTo>
                  <a:pt x="244" y="677"/>
                </a:lnTo>
                <a:lnTo>
                  <a:pt x="244" y="677"/>
                </a:lnTo>
                <a:lnTo>
                  <a:pt x="244" y="677"/>
                </a:lnTo>
                <a:lnTo>
                  <a:pt x="248" y="692"/>
                </a:lnTo>
                <a:lnTo>
                  <a:pt x="248" y="699"/>
                </a:lnTo>
                <a:lnTo>
                  <a:pt x="248" y="707"/>
                </a:lnTo>
                <a:lnTo>
                  <a:pt x="248" y="707"/>
                </a:lnTo>
                <a:lnTo>
                  <a:pt x="250" y="708"/>
                </a:lnTo>
                <a:lnTo>
                  <a:pt x="254" y="707"/>
                </a:lnTo>
                <a:lnTo>
                  <a:pt x="254" y="707"/>
                </a:lnTo>
                <a:lnTo>
                  <a:pt x="254" y="710"/>
                </a:lnTo>
                <a:lnTo>
                  <a:pt x="252" y="714"/>
                </a:lnTo>
                <a:lnTo>
                  <a:pt x="252" y="714"/>
                </a:lnTo>
                <a:lnTo>
                  <a:pt x="254" y="716"/>
                </a:lnTo>
                <a:lnTo>
                  <a:pt x="255" y="719"/>
                </a:lnTo>
                <a:lnTo>
                  <a:pt x="254" y="727"/>
                </a:lnTo>
                <a:lnTo>
                  <a:pt x="254" y="727"/>
                </a:lnTo>
                <a:lnTo>
                  <a:pt x="255" y="729"/>
                </a:lnTo>
                <a:lnTo>
                  <a:pt x="255" y="727"/>
                </a:lnTo>
                <a:lnTo>
                  <a:pt x="255" y="727"/>
                </a:lnTo>
                <a:lnTo>
                  <a:pt x="257" y="727"/>
                </a:lnTo>
                <a:lnTo>
                  <a:pt x="257" y="727"/>
                </a:lnTo>
                <a:lnTo>
                  <a:pt x="257" y="729"/>
                </a:lnTo>
                <a:lnTo>
                  <a:pt x="255" y="729"/>
                </a:lnTo>
                <a:lnTo>
                  <a:pt x="255" y="729"/>
                </a:lnTo>
                <a:lnTo>
                  <a:pt x="255" y="731"/>
                </a:lnTo>
                <a:lnTo>
                  <a:pt x="257" y="732"/>
                </a:lnTo>
                <a:lnTo>
                  <a:pt x="259" y="732"/>
                </a:lnTo>
                <a:lnTo>
                  <a:pt x="259" y="736"/>
                </a:lnTo>
                <a:lnTo>
                  <a:pt x="259" y="736"/>
                </a:lnTo>
                <a:lnTo>
                  <a:pt x="252" y="736"/>
                </a:lnTo>
                <a:lnTo>
                  <a:pt x="252" y="736"/>
                </a:lnTo>
                <a:lnTo>
                  <a:pt x="254" y="738"/>
                </a:lnTo>
                <a:lnTo>
                  <a:pt x="254" y="738"/>
                </a:lnTo>
                <a:lnTo>
                  <a:pt x="257" y="736"/>
                </a:lnTo>
                <a:lnTo>
                  <a:pt x="257" y="736"/>
                </a:lnTo>
                <a:lnTo>
                  <a:pt x="257" y="738"/>
                </a:lnTo>
                <a:lnTo>
                  <a:pt x="257" y="740"/>
                </a:lnTo>
                <a:lnTo>
                  <a:pt x="257" y="743"/>
                </a:lnTo>
                <a:lnTo>
                  <a:pt x="257" y="743"/>
                </a:lnTo>
                <a:lnTo>
                  <a:pt x="259" y="743"/>
                </a:lnTo>
                <a:lnTo>
                  <a:pt x="263" y="743"/>
                </a:lnTo>
                <a:lnTo>
                  <a:pt x="265" y="747"/>
                </a:lnTo>
                <a:lnTo>
                  <a:pt x="263" y="749"/>
                </a:lnTo>
                <a:lnTo>
                  <a:pt x="263" y="749"/>
                </a:lnTo>
                <a:lnTo>
                  <a:pt x="261" y="747"/>
                </a:lnTo>
                <a:lnTo>
                  <a:pt x="263" y="743"/>
                </a:lnTo>
                <a:lnTo>
                  <a:pt x="263" y="743"/>
                </a:lnTo>
                <a:lnTo>
                  <a:pt x="261" y="745"/>
                </a:lnTo>
                <a:lnTo>
                  <a:pt x="257" y="745"/>
                </a:lnTo>
                <a:lnTo>
                  <a:pt x="257" y="745"/>
                </a:lnTo>
                <a:lnTo>
                  <a:pt x="259" y="747"/>
                </a:lnTo>
                <a:lnTo>
                  <a:pt x="261" y="749"/>
                </a:lnTo>
                <a:lnTo>
                  <a:pt x="261" y="754"/>
                </a:lnTo>
                <a:lnTo>
                  <a:pt x="261" y="754"/>
                </a:lnTo>
                <a:lnTo>
                  <a:pt x="265" y="754"/>
                </a:lnTo>
                <a:lnTo>
                  <a:pt x="266" y="754"/>
                </a:lnTo>
                <a:lnTo>
                  <a:pt x="268" y="753"/>
                </a:lnTo>
                <a:lnTo>
                  <a:pt x="268" y="753"/>
                </a:lnTo>
                <a:lnTo>
                  <a:pt x="268" y="762"/>
                </a:lnTo>
                <a:lnTo>
                  <a:pt x="268" y="762"/>
                </a:lnTo>
                <a:lnTo>
                  <a:pt x="266" y="762"/>
                </a:lnTo>
                <a:lnTo>
                  <a:pt x="265" y="762"/>
                </a:lnTo>
                <a:lnTo>
                  <a:pt x="265" y="758"/>
                </a:lnTo>
                <a:lnTo>
                  <a:pt x="265" y="758"/>
                </a:lnTo>
                <a:lnTo>
                  <a:pt x="263" y="756"/>
                </a:lnTo>
                <a:lnTo>
                  <a:pt x="263" y="758"/>
                </a:lnTo>
                <a:lnTo>
                  <a:pt x="261" y="760"/>
                </a:lnTo>
                <a:lnTo>
                  <a:pt x="261" y="760"/>
                </a:lnTo>
                <a:lnTo>
                  <a:pt x="261" y="762"/>
                </a:lnTo>
                <a:lnTo>
                  <a:pt x="261" y="760"/>
                </a:lnTo>
                <a:lnTo>
                  <a:pt x="263" y="760"/>
                </a:lnTo>
                <a:lnTo>
                  <a:pt x="263" y="760"/>
                </a:lnTo>
                <a:lnTo>
                  <a:pt x="263" y="760"/>
                </a:lnTo>
                <a:lnTo>
                  <a:pt x="263" y="764"/>
                </a:lnTo>
                <a:lnTo>
                  <a:pt x="265" y="767"/>
                </a:lnTo>
                <a:lnTo>
                  <a:pt x="265" y="767"/>
                </a:lnTo>
                <a:lnTo>
                  <a:pt x="263" y="769"/>
                </a:lnTo>
                <a:lnTo>
                  <a:pt x="261" y="769"/>
                </a:lnTo>
                <a:lnTo>
                  <a:pt x="261" y="769"/>
                </a:lnTo>
                <a:lnTo>
                  <a:pt x="265" y="771"/>
                </a:lnTo>
                <a:lnTo>
                  <a:pt x="268" y="771"/>
                </a:lnTo>
                <a:lnTo>
                  <a:pt x="270" y="771"/>
                </a:lnTo>
                <a:lnTo>
                  <a:pt x="272" y="775"/>
                </a:lnTo>
                <a:lnTo>
                  <a:pt x="272" y="775"/>
                </a:lnTo>
                <a:lnTo>
                  <a:pt x="274" y="773"/>
                </a:lnTo>
                <a:lnTo>
                  <a:pt x="272" y="771"/>
                </a:lnTo>
                <a:lnTo>
                  <a:pt x="272" y="771"/>
                </a:lnTo>
                <a:lnTo>
                  <a:pt x="276" y="775"/>
                </a:lnTo>
                <a:lnTo>
                  <a:pt x="279" y="778"/>
                </a:lnTo>
                <a:lnTo>
                  <a:pt x="281" y="788"/>
                </a:lnTo>
                <a:lnTo>
                  <a:pt x="285" y="795"/>
                </a:lnTo>
                <a:lnTo>
                  <a:pt x="287" y="799"/>
                </a:lnTo>
                <a:lnTo>
                  <a:pt x="288" y="800"/>
                </a:lnTo>
                <a:lnTo>
                  <a:pt x="288" y="800"/>
                </a:lnTo>
                <a:lnTo>
                  <a:pt x="288" y="804"/>
                </a:lnTo>
                <a:lnTo>
                  <a:pt x="290" y="806"/>
                </a:lnTo>
                <a:lnTo>
                  <a:pt x="290" y="806"/>
                </a:lnTo>
                <a:lnTo>
                  <a:pt x="288" y="808"/>
                </a:lnTo>
                <a:lnTo>
                  <a:pt x="285" y="808"/>
                </a:lnTo>
                <a:lnTo>
                  <a:pt x="281" y="804"/>
                </a:lnTo>
                <a:lnTo>
                  <a:pt x="281" y="804"/>
                </a:lnTo>
                <a:lnTo>
                  <a:pt x="283" y="804"/>
                </a:lnTo>
                <a:lnTo>
                  <a:pt x="285" y="804"/>
                </a:lnTo>
                <a:lnTo>
                  <a:pt x="285" y="804"/>
                </a:lnTo>
                <a:lnTo>
                  <a:pt x="283" y="795"/>
                </a:lnTo>
                <a:lnTo>
                  <a:pt x="281" y="791"/>
                </a:lnTo>
                <a:lnTo>
                  <a:pt x="277" y="788"/>
                </a:lnTo>
                <a:lnTo>
                  <a:pt x="277" y="788"/>
                </a:lnTo>
                <a:lnTo>
                  <a:pt x="279" y="799"/>
                </a:lnTo>
                <a:lnTo>
                  <a:pt x="283" y="808"/>
                </a:lnTo>
                <a:lnTo>
                  <a:pt x="283" y="808"/>
                </a:lnTo>
                <a:lnTo>
                  <a:pt x="279" y="808"/>
                </a:lnTo>
                <a:lnTo>
                  <a:pt x="279" y="811"/>
                </a:lnTo>
                <a:lnTo>
                  <a:pt x="279" y="811"/>
                </a:lnTo>
                <a:lnTo>
                  <a:pt x="281" y="811"/>
                </a:lnTo>
                <a:lnTo>
                  <a:pt x="281" y="810"/>
                </a:lnTo>
                <a:lnTo>
                  <a:pt x="283" y="808"/>
                </a:lnTo>
                <a:lnTo>
                  <a:pt x="285" y="808"/>
                </a:lnTo>
                <a:lnTo>
                  <a:pt x="285" y="808"/>
                </a:lnTo>
                <a:lnTo>
                  <a:pt x="285" y="811"/>
                </a:lnTo>
                <a:lnTo>
                  <a:pt x="287" y="813"/>
                </a:lnTo>
                <a:lnTo>
                  <a:pt x="288" y="817"/>
                </a:lnTo>
                <a:lnTo>
                  <a:pt x="288" y="821"/>
                </a:lnTo>
                <a:lnTo>
                  <a:pt x="288" y="821"/>
                </a:lnTo>
                <a:lnTo>
                  <a:pt x="290" y="821"/>
                </a:lnTo>
                <a:lnTo>
                  <a:pt x="290" y="819"/>
                </a:lnTo>
                <a:lnTo>
                  <a:pt x="290" y="819"/>
                </a:lnTo>
                <a:lnTo>
                  <a:pt x="292" y="819"/>
                </a:lnTo>
                <a:lnTo>
                  <a:pt x="292" y="821"/>
                </a:lnTo>
                <a:lnTo>
                  <a:pt x="290" y="824"/>
                </a:lnTo>
                <a:lnTo>
                  <a:pt x="292" y="826"/>
                </a:lnTo>
                <a:lnTo>
                  <a:pt x="292" y="826"/>
                </a:lnTo>
                <a:lnTo>
                  <a:pt x="292" y="823"/>
                </a:lnTo>
                <a:lnTo>
                  <a:pt x="292" y="823"/>
                </a:lnTo>
                <a:lnTo>
                  <a:pt x="294" y="823"/>
                </a:lnTo>
                <a:lnTo>
                  <a:pt x="294" y="823"/>
                </a:lnTo>
                <a:lnTo>
                  <a:pt x="294" y="826"/>
                </a:lnTo>
                <a:lnTo>
                  <a:pt x="294" y="826"/>
                </a:lnTo>
                <a:lnTo>
                  <a:pt x="294" y="824"/>
                </a:lnTo>
                <a:lnTo>
                  <a:pt x="294" y="823"/>
                </a:lnTo>
                <a:lnTo>
                  <a:pt x="294" y="823"/>
                </a:lnTo>
                <a:lnTo>
                  <a:pt x="296" y="824"/>
                </a:lnTo>
                <a:lnTo>
                  <a:pt x="296" y="824"/>
                </a:lnTo>
                <a:lnTo>
                  <a:pt x="299" y="826"/>
                </a:lnTo>
                <a:lnTo>
                  <a:pt x="299" y="826"/>
                </a:lnTo>
                <a:lnTo>
                  <a:pt x="299" y="832"/>
                </a:lnTo>
                <a:lnTo>
                  <a:pt x="299" y="832"/>
                </a:lnTo>
                <a:lnTo>
                  <a:pt x="301" y="834"/>
                </a:lnTo>
                <a:lnTo>
                  <a:pt x="301" y="834"/>
                </a:lnTo>
                <a:lnTo>
                  <a:pt x="305" y="843"/>
                </a:lnTo>
                <a:lnTo>
                  <a:pt x="309" y="852"/>
                </a:lnTo>
                <a:lnTo>
                  <a:pt x="320" y="869"/>
                </a:lnTo>
                <a:lnTo>
                  <a:pt x="318" y="870"/>
                </a:lnTo>
                <a:lnTo>
                  <a:pt x="318" y="870"/>
                </a:lnTo>
                <a:lnTo>
                  <a:pt x="323" y="874"/>
                </a:lnTo>
                <a:lnTo>
                  <a:pt x="329" y="880"/>
                </a:lnTo>
                <a:lnTo>
                  <a:pt x="336" y="889"/>
                </a:lnTo>
                <a:lnTo>
                  <a:pt x="336" y="889"/>
                </a:lnTo>
                <a:lnTo>
                  <a:pt x="331" y="887"/>
                </a:lnTo>
                <a:lnTo>
                  <a:pt x="325" y="881"/>
                </a:lnTo>
                <a:lnTo>
                  <a:pt x="316" y="869"/>
                </a:lnTo>
                <a:lnTo>
                  <a:pt x="316" y="869"/>
                </a:lnTo>
                <a:lnTo>
                  <a:pt x="311" y="863"/>
                </a:lnTo>
                <a:lnTo>
                  <a:pt x="307" y="861"/>
                </a:lnTo>
                <a:lnTo>
                  <a:pt x="305" y="857"/>
                </a:lnTo>
                <a:lnTo>
                  <a:pt x="305" y="857"/>
                </a:lnTo>
                <a:close/>
                <a:moveTo>
                  <a:pt x="357" y="911"/>
                </a:moveTo>
                <a:lnTo>
                  <a:pt x="357" y="911"/>
                </a:lnTo>
                <a:lnTo>
                  <a:pt x="353" y="909"/>
                </a:lnTo>
                <a:lnTo>
                  <a:pt x="351" y="907"/>
                </a:lnTo>
                <a:lnTo>
                  <a:pt x="345" y="903"/>
                </a:lnTo>
                <a:lnTo>
                  <a:pt x="340" y="896"/>
                </a:lnTo>
                <a:lnTo>
                  <a:pt x="334" y="891"/>
                </a:lnTo>
                <a:lnTo>
                  <a:pt x="334" y="891"/>
                </a:lnTo>
                <a:lnTo>
                  <a:pt x="342" y="894"/>
                </a:lnTo>
                <a:lnTo>
                  <a:pt x="347" y="900"/>
                </a:lnTo>
                <a:lnTo>
                  <a:pt x="357" y="911"/>
                </a:lnTo>
                <a:lnTo>
                  <a:pt x="357" y="911"/>
                </a:lnTo>
                <a:close/>
                <a:moveTo>
                  <a:pt x="436" y="782"/>
                </a:moveTo>
                <a:lnTo>
                  <a:pt x="436" y="782"/>
                </a:lnTo>
                <a:lnTo>
                  <a:pt x="434" y="782"/>
                </a:lnTo>
                <a:lnTo>
                  <a:pt x="432" y="782"/>
                </a:lnTo>
                <a:lnTo>
                  <a:pt x="430" y="778"/>
                </a:lnTo>
                <a:lnTo>
                  <a:pt x="430" y="778"/>
                </a:lnTo>
                <a:lnTo>
                  <a:pt x="434" y="778"/>
                </a:lnTo>
                <a:lnTo>
                  <a:pt x="436" y="780"/>
                </a:lnTo>
                <a:lnTo>
                  <a:pt x="436" y="782"/>
                </a:lnTo>
                <a:lnTo>
                  <a:pt x="436" y="782"/>
                </a:lnTo>
                <a:close/>
                <a:moveTo>
                  <a:pt x="261" y="784"/>
                </a:moveTo>
                <a:lnTo>
                  <a:pt x="261" y="784"/>
                </a:lnTo>
                <a:lnTo>
                  <a:pt x="259" y="784"/>
                </a:lnTo>
                <a:lnTo>
                  <a:pt x="257" y="782"/>
                </a:lnTo>
                <a:lnTo>
                  <a:pt x="261" y="780"/>
                </a:lnTo>
                <a:lnTo>
                  <a:pt x="261" y="784"/>
                </a:lnTo>
                <a:close/>
                <a:moveTo>
                  <a:pt x="428" y="710"/>
                </a:moveTo>
                <a:lnTo>
                  <a:pt x="428" y="710"/>
                </a:lnTo>
                <a:lnTo>
                  <a:pt x="426" y="710"/>
                </a:lnTo>
                <a:lnTo>
                  <a:pt x="426" y="708"/>
                </a:lnTo>
                <a:lnTo>
                  <a:pt x="426" y="707"/>
                </a:lnTo>
                <a:lnTo>
                  <a:pt x="426" y="707"/>
                </a:lnTo>
                <a:lnTo>
                  <a:pt x="428" y="707"/>
                </a:lnTo>
                <a:lnTo>
                  <a:pt x="428" y="708"/>
                </a:lnTo>
                <a:lnTo>
                  <a:pt x="428" y="710"/>
                </a:lnTo>
                <a:lnTo>
                  <a:pt x="428" y="710"/>
                </a:lnTo>
                <a:close/>
                <a:moveTo>
                  <a:pt x="268" y="769"/>
                </a:moveTo>
                <a:lnTo>
                  <a:pt x="268" y="769"/>
                </a:lnTo>
                <a:lnTo>
                  <a:pt x="268" y="769"/>
                </a:lnTo>
                <a:lnTo>
                  <a:pt x="270" y="767"/>
                </a:lnTo>
                <a:lnTo>
                  <a:pt x="274" y="767"/>
                </a:lnTo>
                <a:lnTo>
                  <a:pt x="274" y="767"/>
                </a:lnTo>
                <a:lnTo>
                  <a:pt x="274" y="769"/>
                </a:lnTo>
                <a:lnTo>
                  <a:pt x="272" y="769"/>
                </a:lnTo>
                <a:lnTo>
                  <a:pt x="268" y="769"/>
                </a:lnTo>
                <a:lnTo>
                  <a:pt x="268" y="769"/>
                </a:lnTo>
                <a:close/>
                <a:moveTo>
                  <a:pt x="268" y="767"/>
                </a:moveTo>
                <a:lnTo>
                  <a:pt x="268" y="767"/>
                </a:lnTo>
                <a:lnTo>
                  <a:pt x="266" y="765"/>
                </a:lnTo>
                <a:lnTo>
                  <a:pt x="266" y="765"/>
                </a:lnTo>
                <a:lnTo>
                  <a:pt x="266" y="765"/>
                </a:lnTo>
                <a:lnTo>
                  <a:pt x="268" y="764"/>
                </a:lnTo>
                <a:lnTo>
                  <a:pt x="270" y="762"/>
                </a:lnTo>
                <a:lnTo>
                  <a:pt x="270" y="762"/>
                </a:lnTo>
                <a:lnTo>
                  <a:pt x="270" y="765"/>
                </a:lnTo>
                <a:lnTo>
                  <a:pt x="268" y="767"/>
                </a:lnTo>
                <a:lnTo>
                  <a:pt x="268" y="767"/>
                </a:lnTo>
                <a:close/>
                <a:moveTo>
                  <a:pt x="412" y="712"/>
                </a:moveTo>
                <a:lnTo>
                  <a:pt x="412" y="712"/>
                </a:lnTo>
                <a:lnTo>
                  <a:pt x="410" y="712"/>
                </a:lnTo>
                <a:lnTo>
                  <a:pt x="410" y="710"/>
                </a:lnTo>
                <a:lnTo>
                  <a:pt x="412" y="708"/>
                </a:lnTo>
                <a:lnTo>
                  <a:pt x="412" y="708"/>
                </a:lnTo>
                <a:lnTo>
                  <a:pt x="412" y="710"/>
                </a:lnTo>
                <a:lnTo>
                  <a:pt x="412" y="712"/>
                </a:lnTo>
                <a:lnTo>
                  <a:pt x="412" y="712"/>
                </a:lnTo>
                <a:close/>
                <a:moveTo>
                  <a:pt x="415" y="694"/>
                </a:moveTo>
                <a:lnTo>
                  <a:pt x="415" y="694"/>
                </a:lnTo>
                <a:lnTo>
                  <a:pt x="415" y="690"/>
                </a:lnTo>
                <a:lnTo>
                  <a:pt x="414" y="690"/>
                </a:lnTo>
                <a:lnTo>
                  <a:pt x="414" y="690"/>
                </a:lnTo>
                <a:lnTo>
                  <a:pt x="415" y="688"/>
                </a:lnTo>
                <a:lnTo>
                  <a:pt x="417" y="690"/>
                </a:lnTo>
                <a:lnTo>
                  <a:pt x="417" y="692"/>
                </a:lnTo>
                <a:lnTo>
                  <a:pt x="415" y="694"/>
                </a:lnTo>
                <a:lnTo>
                  <a:pt x="415" y="694"/>
                </a:lnTo>
                <a:close/>
                <a:moveTo>
                  <a:pt x="230" y="743"/>
                </a:moveTo>
                <a:lnTo>
                  <a:pt x="230" y="743"/>
                </a:lnTo>
                <a:lnTo>
                  <a:pt x="228" y="743"/>
                </a:lnTo>
                <a:lnTo>
                  <a:pt x="228" y="742"/>
                </a:lnTo>
                <a:lnTo>
                  <a:pt x="228" y="738"/>
                </a:lnTo>
                <a:lnTo>
                  <a:pt x="228" y="738"/>
                </a:lnTo>
                <a:lnTo>
                  <a:pt x="230" y="738"/>
                </a:lnTo>
                <a:lnTo>
                  <a:pt x="230" y="740"/>
                </a:lnTo>
                <a:lnTo>
                  <a:pt x="230" y="743"/>
                </a:lnTo>
                <a:lnTo>
                  <a:pt x="230" y="743"/>
                </a:lnTo>
                <a:close/>
                <a:moveTo>
                  <a:pt x="423" y="688"/>
                </a:moveTo>
                <a:lnTo>
                  <a:pt x="423" y="688"/>
                </a:lnTo>
                <a:lnTo>
                  <a:pt x="421" y="688"/>
                </a:lnTo>
                <a:lnTo>
                  <a:pt x="421" y="686"/>
                </a:lnTo>
                <a:lnTo>
                  <a:pt x="419" y="686"/>
                </a:lnTo>
                <a:lnTo>
                  <a:pt x="419" y="685"/>
                </a:lnTo>
                <a:lnTo>
                  <a:pt x="419" y="685"/>
                </a:lnTo>
                <a:lnTo>
                  <a:pt x="419" y="685"/>
                </a:lnTo>
                <a:lnTo>
                  <a:pt x="421" y="685"/>
                </a:lnTo>
                <a:lnTo>
                  <a:pt x="421" y="685"/>
                </a:lnTo>
                <a:lnTo>
                  <a:pt x="423" y="683"/>
                </a:lnTo>
                <a:lnTo>
                  <a:pt x="423" y="683"/>
                </a:lnTo>
                <a:lnTo>
                  <a:pt x="423" y="686"/>
                </a:lnTo>
                <a:lnTo>
                  <a:pt x="423" y="688"/>
                </a:lnTo>
                <a:lnTo>
                  <a:pt x="423" y="688"/>
                </a:lnTo>
                <a:close/>
                <a:moveTo>
                  <a:pt x="64" y="764"/>
                </a:moveTo>
                <a:lnTo>
                  <a:pt x="64" y="764"/>
                </a:lnTo>
                <a:lnTo>
                  <a:pt x="62" y="762"/>
                </a:lnTo>
                <a:lnTo>
                  <a:pt x="59" y="760"/>
                </a:lnTo>
                <a:lnTo>
                  <a:pt x="59" y="760"/>
                </a:lnTo>
                <a:lnTo>
                  <a:pt x="60" y="758"/>
                </a:lnTo>
                <a:lnTo>
                  <a:pt x="60" y="754"/>
                </a:lnTo>
                <a:lnTo>
                  <a:pt x="60" y="754"/>
                </a:lnTo>
                <a:lnTo>
                  <a:pt x="60" y="754"/>
                </a:lnTo>
                <a:lnTo>
                  <a:pt x="62" y="758"/>
                </a:lnTo>
                <a:lnTo>
                  <a:pt x="64" y="764"/>
                </a:lnTo>
                <a:lnTo>
                  <a:pt x="64" y="764"/>
                </a:lnTo>
                <a:close/>
                <a:moveTo>
                  <a:pt x="62" y="749"/>
                </a:moveTo>
                <a:lnTo>
                  <a:pt x="62" y="749"/>
                </a:lnTo>
                <a:lnTo>
                  <a:pt x="59" y="742"/>
                </a:lnTo>
                <a:lnTo>
                  <a:pt x="59" y="731"/>
                </a:lnTo>
                <a:lnTo>
                  <a:pt x="59" y="731"/>
                </a:lnTo>
                <a:lnTo>
                  <a:pt x="60" y="734"/>
                </a:lnTo>
                <a:lnTo>
                  <a:pt x="60" y="740"/>
                </a:lnTo>
                <a:lnTo>
                  <a:pt x="62" y="749"/>
                </a:lnTo>
                <a:lnTo>
                  <a:pt x="62" y="749"/>
                </a:lnTo>
                <a:close/>
                <a:moveTo>
                  <a:pt x="40" y="751"/>
                </a:moveTo>
                <a:lnTo>
                  <a:pt x="40" y="751"/>
                </a:lnTo>
                <a:lnTo>
                  <a:pt x="40" y="747"/>
                </a:lnTo>
                <a:lnTo>
                  <a:pt x="38" y="743"/>
                </a:lnTo>
                <a:lnTo>
                  <a:pt x="38" y="742"/>
                </a:lnTo>
                <a:lnTo>
                  <a:pt x="38" y="740"/>
                </a:lnTo>
                <a:lnTo>
                  <a:pt x="38" y="740"/>
                </a:lnTo>
                <a:lnTo>
                  <a:pt x="40" y="742"/>
                </a:lnTo>
                <a:lnTo>
                  <a:pt x="42" y="745"/>
                </a:lnTo>
                <a:lnTo>
                  <a:pt x="42" y="749"/>
                </a:lnTo>
                <a:lnTo>
                  <a:pt x="40" y="751"/>
                </a:lnTo>
                <a:lnTo>
                  <a:pt x="40" y="751"/>
                </a:lnTo>
                <a:lnTo>
                  <a:pt x="40" y="751"/>
                </a:lnTo>
                <a:close/>
                <a:moveTo>
                  <a:pt x="59" y="745"/>
                </a:moveTo>
                <a:lnTo>
                  <a:pt x="59" y="745"/>
                </a:lnTo>
                <a:lnTo>
                  <a:pt x="55" y="742"/>
                </a:lnTo>
                <a:lnTo>
                  <a:pt x="55" y="740"/>
                </a:lnTo>
                <a:lnTo>
                  <a:pt x="55" y="736"/>
                </a:lnTo>
                <a:lnTo>
                  <a:pt x="55" y="736"/>
                </a:lnTo>
                <a:lnTo>
                  <a:pt x="59" y="740"/>
                </a:lnTo>
                <a:lnTo>
                  <a:pt x="59" y="745"/>
                </a:lnTo>
                <a:lnTo>
                  <a:pt x="59" y="745"/>
                </a:lnTo>
                <a:close/>
                <a:moveTo>
                  <a:pt x="55" y="721"/>
                </a:moveTo>
                <a:lnTo>
                  <a:pt x="55" y="721"/>
                </a:lnTo>
                <a:lnTo>
                  <a:pt x="53" y="718"/>
                </a:lnTo>
                <a:lnTo>
                  <a:pt x="51" y="710"/>
                </a:lnTo>
                <a:lnTo>
                  <a:pt x="51" y="710"/>
                </a:lnTo>
                <a:lnTo>
                  <a:pt x="53" y="710"/>
                </a:lnTo>
                <a:lnTo>
                  <a:pt x="53" y="712"/>
                </a:lnTo>
                <a:lnTo>
                  <a:pt x="53" y="718"/>
                </a:lnTo>
                <a:lnTo>
                  <a:pt x="53" y="718"/>
                </a:lnTo>
                <a:lnTo>
                  <a:pt x="55" y="716"/>
                </a:lnTo>
                <a:lnTo>
                  <a:pt x="55" y="714"/>
                </a:lnTo>
                <a:lnTo>
                  <a:pt x="53" y="710"/>
                </a:lnTo>
                <a:lnTo>
                  <a:pt x="53" y="710"/>
                </a:lnTo>
                <a:lnTo>
                  <a:pt x="55" y="712"/>
                </a:lnTo>
                <a:lnTo>
                  <a:pt x="55" y="716"/>
                </a:lnTo>
                <a:lnTo>
                  <a:pt x="55" y="721"/>
                </a:lnTo>
                <a:lnTo>
                  <a:pt x="55" y="721"/>
                </a:lnTo>
                <a:close/>
                <a:moveTo>
                  <a:pt x="44" y="675"/>
                </a:moveTo>
                <a:lnTo>
                  <a:pt x="44" y="675"/>
                </a:lnTo>
                <a:lnTo>
                  <a:pt x="42" y="674"/>
                </a:lnTo>
                <a:lnTo>
                  <a:pt x="42" y="668"/>
                </a:lnTo>
                <a:lnTo>
                  <a:pt x="42" y="664"/>
                </a:lnTo>
                <a:lnTo>
                  <a:pt x="42" y="661"/>
                </a:lnTo>
                <a:lnTo>
                  <a:pt x="42" y="661"/>
                </a:lnTo>
                <a:lnTo>
                  <a:pt x="44" y="662"/>
                </a:lnTo>
                <a:lnTo>
                  <a:pt x="44" y="666"/>
                </a:lnTo>
                <a:lnTo>
                  <a:pt x="44" y="675"/>
                </a:lnTo>
                <a:lnTo>
                  <a:pt x="44" y="675"/>
                </a:lnTo>
                <a:close/>
                <a:moveTo>
                  <a:pt x="47" y="670"/>
                </a:moveTo>
                <a:lnTo>
                  <a:pt x="47" y="670"/>
                </a:lnTo>
                <a:lnTo>
                  <a:pt x="46" y="666"/>
                </a:lnTo>
                <a:lnTo>
                  <a:pt x="46" y="662"/>
                </a:lnTo>
                <a:lnTo>
                  <a:pt x="47" y="655"/>
                </a:lnTo>
                <a:lnTo>
                  <a:pt x="47" y="655"/>
                </a:lnTo>
                <a:lnTo>
                  <a:pt x="47" y="657"/>
                </a:lnTo>
                <a:lnTo>
                  <a:pt x="47" y="659"/>
                </a:lnTo>
                <a:lnTo>
                  <a:pt x="47" y="661"/>
                </a:lnTo>
                <a:lnTo>
                  <a:pt x="49" y="661"/>
                </a:lnTo>
                <a:lnTo>
                  <a:pt x="49" y="661"/>
                </a:lnTo>
                <a:lnTo>
                  <a:pt x="47" y="670"/>
                </a:lnTo>
                <a:lnTo>
                  <a:pt x="47" y="670"/>
                </a:lnTo>
                <a:close/>
                <a:moveTo>
                  <a:pt x="217" y="653"/>
                </a:moveTo>
                <a:lnTo>
                  <a:pt x="217" y="653"/>
                </a:lnTo>
                <a:lnTo>
                  <a:pt x="213" y="642"/>
                </a:lnTo>
                <a:lnTo>
                  <a:pt x="211" y="631"/>
                </a:lnTo>
                <a:lnTo>
                  <a:pt x="211" y="631"/>
                </a:lnTo>
                <a:lnTo>
                  <a:pt x="213" y="633"/>
                </a:lnTo>
                <a:lnTo>
                  <a:pt x="213" y="635"/>
                </a:lnTo>
                <a:lnTo>
                  <a:pt x="215" y="635"/>
                </a:lnTo>
                <a:lnTo>
                  <a:pt x="215" y="635"/>
                </a:lnTo>
                <a:lnTo>
                  <a:pt x="215" y="644"/>
                </a:lnTo>
                <a:lnTo>
                  <a:pt x="217" y="653"/>
                </a:lnTo>
                <a:lnTo>
                  <a:pt x="217" y="653"/>
                </a:lnTo>
                <a:close/>
                <a:moveTo>
                  <a:pt x="44" y="659"/>
                </a:moveTo>
                <a:lnTo>
                  <a:pt x="44" y="659"/>
                </a:lnTo>
                <a:lnTo>
                  <a:pt x="40" y="650"/>
                </a:lnTo>
                <a:lnTo>
                  <a:pt x="40" y="644"/>
                </a:lnTo>
                <a:lnTo>
                  <a:pt x="42" y="640"/>
                </a:lnTo>
                <a:lnTo>
                  <a:pt x="42" y="640"/>
                </a:lnTo>
                <a:lnTo>
                  <a:pt x="42" y="644"/>
                </a:lnTo>
                <a:lnTo>
                  <a:pt x="42" y="650"/>
                </a:lnTo>
                <a:lnTo>
                  <a:pt x="44" y="659"/>
                </a:lnTo>
                <a:lnTo>
                  <a:pt x="44" y="659"/>
                </a:lnTo>
                <a:close/>
                <a:moveTo>
                  <a:pt x="49" y="651"/>
                </a:moveTo>
                <a:lnTo>
                  <a:pt x="49" y="651"/>
                </a:lnTo>
                <a:lnTo>
                  <a:pt x="47" y="650"/>
                </a:lnTo>
                <a:lnTo>
                  <a:pt x="47" y="644"/>
                </a:lnTo>
                <a:lnTo>
                  <a:pt x="47" y="644"/>
                </a:lnTo>
                <a:lnTo>
                  <a:pt x="49" y="646"/>
                </a:lnTo>
                <a:lnTo>
                  <a:pt x="49" y="651"/>
                </a:lnTo>
                <a:lnTo>
                  <a:pt x="49" y="651"/>
                </a:lnTo>
                <a:close/>
                <a:moveTo>
                  <a:pt x="46" y="644"/>
                </a:moveTo>
                <a:lnTo>
                  <a:pt x="46" y="644"/>
                </a:lnTo>
                <a:lnTo>
                  <a:pt x="46" y="635"/>
                </a:lnTo>
                <a:lnTo>
                  <a:pt x="46" y="628"/>
                </a:lnTo>
                <a:lnTo>
                  <a:pt x="46" y="628"/>
                </a:lnTo>
                <a:lnTo>
                  <a:pt x="46" y="624"/>
                </a:lnTo>
                <a:lnTo>
                  <a:pt x="46" y="624"/>
                </a:lnTo>
                <a:lnTo>
                  <a:pt x="47" y="626"/>
                </a:lnTo>
                <a:lnTo>
                  <a:pt x="47" y="629"/>
                </a:lnTo>
                <a:lnTo>
                  <a:pt x="47" y="629"/>
                </a:lnTo>
                <a:lnTo>
                  <a:pt x="47" y="631"/>
                </a:lnTo>
                <a:lnTo>
                  <a:pt x="47" y="631"/>
                </a:lnTo>
                <a:lnTo>
                  <a:pt x="47" y="631"/>
                </a:lnTo>
                <a:lnTo>
                  <a:pt x="47" y="635"/>
                </a:lnTo>
                <a:lnTo>
                  <a:pt x="47" y="635"/>
                </a:lnTo>
                <a:lnTo>
                  <a:pt x="47" y="635"/>
                </a:lnTo>
                <a:lnTo>
                  <a:pt x="47" y="635"/>
                </a:lnTo>
                <a:lnTo>
                  <a:pt x="47" y="635"/>
                </a:lnTo>
                <a:lnTo>
                  <a:pt x="47" y="635"/>
                </a:lnTo>
                <a:lnTo>
                  <a:pt x="47" y="637"/>
                </a:lnTo>
                <a:lnTo>
                  <a:pt x="49" y="637"/>
                </a:lnTo>
                <a:lnTo>
                  <a:pt x="49" y="637"/>
                </a:lnTo>
                <a:lnTo>
                  <a:pt x="49" y="640"/>
                </a:lnTo>
                <a:lnTo>
                  <a:pt x="49" y="642"/>
                </a:lnTo>
                <a:lnTo>
                  <a:pt x="49" y="642"/>
                </a:lnTo>
                <a:lnTo>
                  <a:pt x="47" y="640"/>
                </a:lnTo>
                <a:lnTo>
                  <a:pt x="46" y="640"/>
                </a:lnTo>
                <a:lnTo>
                  <a:pt x="46" y="644"/>
                </a:lnTo>
                <a:lnTo>
                  <a:pt x="46" y="644"/>
                </a:lnTo>
                <a:close/>
                <a:moveTo>
                  <a:pt x="408" y="622"/>
                </a:moveTo>
                <a:lnTo>
                  <a:pt x="408" y="622"/>
                </a:lnTo>
                <a:lnTo>
                  <a:pt x="406" y="622"/>
                </a:lnTo>
                <a:lnTo>
                  <a:pt x="406" y="622"/>
                </a:lnTo>
                <a:lnTo>
                  <a:pt x="406" y="620"/>
                </a:lnTo>
                <a:lnTo>
                  <a:pt x="406" y="620"/>
                </a:lnTo>
                <a:lnTo>
                  <a:pt x="410" y="620"/>
                </a:lnTo>
                <a:lnTo>
                  <a:pt x="408" y="622"/>
                </a:lnTo>
                <a:lnTo>
                  <a:pt x="408" y="622"/>
                </a:lnTo>
                <a:close/>
                <a:moveTo>
                  <a:pt x="47" y="609"/>
                </a:moveTo>
                <a:lnTo>
                  <a:pt x="47" y="609"/>
                </a:lnTo>
                <a:lnTo>
                  <a:pt x="47" y="604"/>
                </a:lnTo>
                <a:lnTo>
                  <a:pt x="47" y="600"/>
                </a:lnTo>
                <a:lnTo>
                  <a:pt x="47" y="589"/>
                </a:lnTo>
                <a:lnTo>
                  <a:pt x="47" y="589"/>
                </a:lnTo>
                <a:lnTo>
                  <a:pt x="47" y="565"/>
                </a:lnTo>
                <a:lnTo>
                  <a:pt x="47" y="565"/>
                </a:lnTo>
                <a:lnTo>
                  <a:pt x="46" y="567"/>
                </a:lnTo>
                <a:lnTo>
                  <a:pt x="46" y="569"/>
                </a:lnTo>
                <a:lnTo>
                  <a:pt x="46" y="572"/>
                </a:lnTo>
                <a:lnTo>
                  <a:pt x="46" y="576"/>
                </a:lnTo>
                <a:lnTo>
                  <a:pt x="46" y="576"/>
                </a:lnTo>
                <a:lnTo>
                  <a:pt x="44" y="574"/>
                </a:lnTo>
                <a:lnTo>
                  <a:pt x="44" y="570"/>
                </a:lnTo>
                <a:lnTo>
                  <a:pt x="44" y="561"/>
                </a:lnTo>
                <a:lnTo>
                  <a:pt x="44" y="561"/>
                </a:lnTo>
                <a:lnTo>
                  <a:pt x="47" y="561"/>
                </a:lnTo>
                <a:lnTo>
                  <a:pt x="47" y="561"/>
                </a:lnTo>
                <a:lnTo>
                  <a:pt x="49" y="563"/>
                </a:lnTo>
                <a:lnTo>
                  <a:pt x="53" y="563"/>
                </a:lnTo>
                <a:lnTo>
                  <a:pt x="53" y="563"/>
                </a:lnTo>
                <a:lnTo>
                  <a:pt x="51" y="587"/>
                </a:lnTo>
                <a:lnTo>
                  <a:pt x="51" y="587"/>
                </a:lnTo>
                <a:lnTo>
                  <a:pt x="49" y="596"/>
                </a:lnTo>
                <a:lnTo>
                  <a:pt x="49" y="596"/>
                </a:lnTo>
                <a:lnTo>
                  <a:pt x="47" y="609"/>
                </a:lnTo>
                <a:lnTo>
                  <a:pt x="47" y="609"/>
                </a:lnTo>
                <a:close/>
                <a:moveTo>
                  <a:pt x="230" y="593"/>
                </a:moveTo>
                <a:lnTo>
                  <a:pt x="230" y="593"/>
                </a:lnTo>
                <a:lnTo>
                  <a:pt x="228" y="593"/>
                </a:lnTo>
                <a:lnTo>
                  <a:pt x="228" y="589"/>
                </a:lnTo>
                <a:lnTo>
                  <a:pt x="228" y="582"/>
                </a:lnTo>
                <a:lnTo>
                  <a:pt x="228" y="582"/>
                </a:lnTo>
                <a:lnTo>
                  <a:pt x="230" y="583"/>
                </a:lnTo>
                <a:lnTo>
                  <a:pt x="231" y="587"/>
                </a:lnTo>
                <a:lnTo>
                  <a:pt x="230" y="593"/>
                </a:lnTo>
                <a:lnTo>
                  <a:pt x="230" y="593"/>
                </a:lnTo>
                <a:close/>
                <a:moveTo>
                  <a:pt x="224" y="580"/>
                </a:moveTo>
                <a:lnTo>
                  <a:pt x="224" y="580"/>
                </a:lnTo>
                <a:lnTo>
                  <a:pt x="224" y="580"/>
                </a:lnTo>
                <a:lnTo>
                  <a:pt x="222" y="578"/>
                </a:lnTo>
                <a:lnTo>
                  <a:pt x="224" y="572"/>
                </a:lnTo>
                <a:lnTo>
                  <a:pt x="224" y="570"/>
                </a:lnTo>
                <a:lnTo>
                  <a:pt x="224" y="576"/>
                </a:lnTo>
                <a:lnTo>
                  <a:pt x="224" y="576"/>
                </a:lnTo>
                <a:lnTo>
                  <a:pt x="224" y="580"/>
                </a:lnTo>
                <a:lnTo>
                  <a:pt x="224" y="580"/>
                </a:lnTo>
                <a:close/>
                <a:moveTo>
                  <a:pt x="49" y="543"/>
                </a:moveTo>
                <a:lnTo>
                  <a:pt x="49" y="543"/>
                </a:lnTo>
                <a:lnTo>
                  <a:pt x="47" y="543"/>
                </a:lnTo>
                <a:lnTo>
                  <a:pt x="47" y="539"/>
                </a:lnTo>
                <a:lnTo>
                  <a:pt x="49" y="534"/>
                </a:lnTo>
                <a:lnTo>
                  <a:pt x="49" y="534"/>
                </a:lnTo>
                <a:lnTo>
                  <a:pt x="49" y="537"/>
                </a:lnTo>
                <a:lnTo>
                  <a:pt x="49" y="543"/>
                </a:lnTo>
                <a:lnTo>
                  <a:pt x="49" y="543"/>
                </a:lnTo>
                <a:close/>
                <a:moveTo>
                  <a:pt x="53" y="532"/>
                </a:moveTo>
                <a:lnTo>
                  <a:pt x="53" y="532"/>
                </a:lnTo>
                <a:lnTo>
                  <a:pt x="51" y="530"/>
                </a:lnTo>
                <a:lnTo>
                  <a:pt x="51" y="524"/>
                </a:lnTo>
                <a:lnTo>
                  <a:pt x="51" y="524"/>
                </a:lnTo>
                <a:lnTo>
                  <a:pt x="51" y="526"/>
                </a:lnTo>
                <a:lnTo>
                  <a:pt x="55" y="526"/>
                </a:lnTo>
                <a:lnTo>
                  <a:pt x="53" y="532"/>
                </a:lnTo>
                <a:close/>
                <a:moveTo>
                  <a:pt x="49" y="497"/>
                </a:moveTo>
                <a:lnTo>
                  <a:pt x="49" y="497"/>
                </a:lnTo>
                <a:lnTo>
                  <a:pt x="49" y="493"/>
                </a:lnTo>
                <a:lnTo>
                  <a:pt x="49" y="491"/>
                </a:lnTo>
                <a:lnTo>
                  <a:pt x="51" y="490"/>
                </a:lnTo>
                <a:lnTo>
                  <a:pt x="51" y="490"/>
                </a:lnTo>
                <a:lnTo>
                  <a:pt x="51" y="490"/>
                </a:lnTo>
                <a:lnTo>
                  <a:pt x="49" y="488"/>
                </a:lnTo>
                <a:lnTo>
                  <a:pt x="49" y="488"/>
                </a:lnTo>
                <a:lnTo>
                  <a:pt x="51" y="486"/>
                </a:lnTo>
                <a:lnTo>
                  <a:pt x="53" y="488"/>
                </a:lnTo>
                <a:lnTo>
                  <a:pt x="53" y="488"/>
                </a:lnTo>
                <a:lnTo>
                  <a:pt x="51" y="491"/>
                </a:lnTo>
                <a:lnTo>
                  <a:pt x="49" y="497"/>
                </a:lnTo>
                <a:lnTo>
                  <a:pt x="49" y="497"/>
                </a:lnTo>
                <a:close/>
                <a:moveTo>
                  <a:pt x="55" y="482"/>
                </a:moveTo>
                <a:lnTo>
                  <a:pt x="55" y="482"/>
                </a:lnTo>
                <a:lnTo>
                  <a:pt x="53" y="480"/>
                </a:lnTo>
                <a:lnTo>
                  <a:pt x="53" y="482"/>
                </a:lnTo>
                <a:lnTo>
                  <a:pt x="53" y="482"/>
                </a:lnTo>
                <a:lnTo>
                  <a:pt x="53" y="480"/>
                </a:lnTo>
                <a:lnTo>
                  <a:pt x="53" y="479"/>
                </a:lnTo>
                <a:lnTo>
                  <a:pt x="53" y="475"/>
                </a:lnTo>
                <a:lnTo>
                  <a:pt x="53" y="475"/>
                </a:lnTo>
                <a:lnTo>
                  <a:pt x="55" y="477"/>
                </a:lnTo>
                <a:lnTo>
                  <a:pt x="55" y="482"/>
                </a:lnTo>
                <a:lnTo>
                  <a:pt x="55" y="482"/>
                </a:lnTo>
                <a:close/>
                <a:moveTo>
                  <a:pt x="57" y="445"/>
                </a:moveTo>
                <a:lnTo>
                  <a:pt x="57" y="445"/>
                </a:lnTo>
                <a:lnTo>
                  <a:pt x="57" y="444"/>
                </a:lnTo>
                <a:lnTo>
                  <a:pt x="57" y="442"/>
                </a:lnTo>
                <a:lnTo>
                  <a:pt x="59" y="438"/>
                </a:lnTo>
                <a:lnTo>
                  <a:pt x="59" y="434"/>
                </a:lnTo>
                <a:lnTo>
                  <a:pt x="59" y="434"/>
                </a:lnTo>
                <a:lnTo>
                  <a:pt x="59" y="436"/>
                </a:lnTo>
                <a:lnTo>
                  <a:pt x="59" y="440"/>
                </a:lnTo>
                <a:lnTo>
                  <a:pt x="57" y="445"/>
                </a:lnTo>
                <a:lnTo>
                  <a:pt x="57" y="445"/>
                </a:lnTo>
                <a:close/>
                <a:moveTo>
                  <a:pt x="29" y="433"/>
                </a:moveTo>
                <a:lnTo>
                  <a:pt x="29" y="433"/>
                </a:lnTo>
                <a:lnTo>
                  <a:pt x="33" y="425"/>
                </a:lnTo>
                <a:lnTo>
                  <a:pt x="36" y="423"/>
                </a:lnTo>
                <a:lnTo>
                  <a:pt x="40" y="425"/>
                </a:lnTo>
                <a:lnTo>
                  <a:pt x="40" y="425"/>
                </a:lnTo>
                <a:lnTo>
                  <a:pt x="35" y="429"/>
                </a:lnTo>
                <a:lnTo>
                  <a:pt x="33" y="433"/>
                </a:lnTo>
                <a:lnTo>
                  <a:pt x="29" y="433"/>
                </a:lnTo>
                <a:lnTo>
                  <a:pt x="29" y="433"/>
                </a:lnTo>
                <a:close/>
                <a:moveTo>
                  <a:pt x="55" y="438"/>
                </a:moveTo>
                <a:lnTo>
                  <a:pt x="55" y="438"/>
                </a:lnTo>
                <a:lnTo>
                  <a:pt x="55" y="433"/>
                </a:lnTo>
                <a:lnTo>
                  <a:pt x="53" y="431"/>
                </a:lnTo>
                <a:lnTo>
                  <a:pt x="51" y="434"/>
                </a:lnTo>
                <a:lnTo>
                  <a:pt x="51" y="434"/>
                </a:lnTo>
                <a:lnTo>
                  <a:pt x="51" y="433"/>
                </a:lnTo>
                <a:lnTo>
                  <a:pt x="53" y="429"/>
                </a:lnTo>
                <a:lnTo>
                  <a:pt x="57" y="420"/>
                </a:lnTo>
                <a:lnTo>
                  <a:pt x="57" y="420"/>
                </a:lnTo>
                <a:lnTo>
                  <a:pt x="57" y="427"/>
                </a:lnTo>
                <a:lnTo>
                  <a:pt x="55" y="438"/>
                </a:lnTo>
                <a:lnTo>
                  <a:pt x="55" y="438"/>
                </a:lnTo>
                <a:close/>
                <a:moveTo>
                  <a:pt x="425" y="556"/>
                </a:moveTo>
                <a:lnTo>
                  <a:pt x="425" y="556"/>
                </a:lnTo>
                <a:lnTo>
                  <a:pt x="421" y="554"/>
                </a:lnTo>
                <a:lnTo>
                  <a:pt x="421" y="554"/>
                </a:lnTo>
                <a:lnTo>
                  <a:pt x="425" y="552"/>
                </a:lnTo>
                <a:lnTo>
                  <a:pt x="426" y="548"/>
                </a:lnTo>
                <a:lnTo>
                  <a:pt x="426" y="548"/>
                </a:lnTo>
                <a:lnTo>
                  <a:pt x="426" y="550"/>
                </a:lnTo>
                <a:lnTo>
                  <a:pt x="426" y="552"/>
                </a:lnTo>
                <a:lnTo>
                  <a:pt x="425" y="556"/>
                </a:lnTo>
                <a:lnTo>
                  <a:pt x="425" y="556"/>
                </a:lnTo>
                <a:close/>
                <a:moveTo>
                  <a:pt x="40" y="421"/>
                </a:moveTo>
                <a:lnTo>
                  <a:pt x="40" y="421"/>
                </a:lnTo>
                <a:lnTo>
                  <a:pt x="38" y="421"/>
                </a:lnTo>
                <a:lnTo>
                  <a:pt x="38" y="420"/>
                </a:lnTo>
                <a:lnTo>
                  <a:pt x="38" y="416"/>
                </a:lnTo>
                <a:lnTo>
                  <a:pt x="40" y="412"/>
                </a:lnTo>
                <a:lnTo>
                  <a:pt x="42" y="410"/>
                </a:lnTo>
                <a:lnTo>
                  <a:pt x="44" y="410"/>
                </a:lnTo>
                <a:lnTo>
                  <a:pt x="44" y="410"/>
                </a:lnTo>
                <a:lnTo>
                  <a:pt x="42" y="418"/>
                </a:lnTo>
                <a:lnTo>
                  <a:pt x="40" y="420"/>
                </a:lnTo>
                <a:lnTo>
                  <a:pt x="40" y="421"/>
                </a:lnTo>
                <a:lnTo>
                  <a:pt x="40" y="421"/>
                </a:lnTo>
                <a:close/>
                <a:moveTo>
                  <a:pt x="60" y="425"/>
                </a:moveTo>
                <a:lnTo>
                  <a:pt x="60" y="425"/>
                </a:lnTo>
                <a:lnTo>
                  <a:pt x="60" y="423"/>
                </a:lnTo>
                <a:lnTo>
                  <a:pt x="60" y="420"/>
                </a:lnTo>
                <a:lnTo>
                  <a:pt x="64" y="414"/>
                </a:lnTo>
                <a:lnTo>
                  <a:pt x="64" y="414"/>
                </a:lnTo>
                <a:lnTo>
                  <a:pt x="62" y="418"/>
                </a:lnTo>
                <a:lnTo>
                  <a:pt x="60" y="425"/>
                </a:lnTo>
                <a:lnTo>
                  <a:pt x="60" y="425"/>
                </a:lnTo>
                <a:close/>
                <a:moveTo>
                  <a:pt x="426" y="547"/>
                </a:moveTo>
                <a:lnTo>
                  <a:pt x="426" y="547"/>
                </a:lnTo>
                <a:lnTo>
                  <a:pt x="425" y="547"/>
                </a:lnTo>
                <a:lnTo>
                  <a:pt x="426" y="545"/>
                </a:lnTo>
                <a:lnTo>
                  <a:pt x="428" y="543"/>
                </a:lnTo>
                <a:lnTo>
                  <a:pt x="428" y="543"/>
                </a:lnTo>
                <a:lnTo>
                  <a:pt x="428" y="547"/>
                </a:lnTo>
                <a:lnTo>
                  <a:pt x="426" y="547"/>
                </a:lnTo>
                <a:lnTo>
                  <a:pt x="426" y="547"/>
                </a:lnTo>
                <a:close/>
                <a:moveTo>
                  <a:pt x="60" y="399"/>
                </a:moveTo>
                <a:lnTo>
                  <a:pt x="60" y="399"/>
                </a:lnTo>
                <a:lnTo>
                  <a:pt x="60" y="398"/>
                </a:lnTo>
                <a:lnTo>
                  <a:pt x="60" y="396"/>
                </a:lnTo>
                <a:lnTo>
                  <a:pt x="62" y="392"/>
                </a:lnTo>
                <a:lnTo>
                  <a:pt x="62" y="392"/>
                </a:lnTo>
                <a:lnTo>
                  <a:pt x="62" y="396"/>
                </a:lnTo>
                <a:lnTo>
                  <a:pt x="60" y="399"/>
                </a:lnTo>
                <a:lnTo>
                  <a:pt x="60" y="399"/>
                </a:lnTo>
                <a:close/>
                <a:moveTo>
                  <a:pt x="66" y="368"/>
                </a:moveTo>
                <a:lnTo>
                  <a:pt x="66" y="368"/>
                </a:lnTo>
                <a:lnTo>
                  <a:pt x="71" y="355"/>
                </a:lnTo>
                <a:lnTo>
                  <a:pt x="73" y="350"/>
                </a:lnTo>
                <a:lnTo>
                  <a:pt x="77" y="344"/>
                </a:lnTo>
                <a:lnTo>
                  <a:pt x="77" y="344"/>
                </a:lnTo>
                <a:lnTo>
                  <a:pt x="77" y="344"/>
                </a:lnTo>
                <a:lnTo>
                  <a:pt x="79" y="346"/>
                </a:lnTo>
                <a:lnTo>
                  <a:pt x="79" y="348"/>
                </a:lnTo>
                <a:lnTo>
                  <a:pt x="81" y="348"/>
                </a:lnTo>
                <a:lnTo>
                  <a:pt x="81" y="348"/>
                </a:lnTo>
                <a:lnTo>
                  <a:pt x="77" y="353"/>
                </a:lnTo>
                <a:lnTo>
                  <a:pt x="75" y="355"/>
                </a:lnTo>
                <a:lnTo>
                  <a:pt x="73" y="355"/>
                </a:lnTo>
                <a:lnTo>
                  <a:pt x="73" y="355"/>
                </a:lnTo>
                <a:lnTo>
                  <a:pt x="73" y="357"/>
                </a:lnTo>
                <a:lnTo>
                  <a:pt x="71" y="361"/>
                </a:lnTo>
                <a:lnTo>
                  <a:pt x="66" y="368"/>
                </a:lnTo>
                <a:lnTo>
                  <a:pt x="66" y="368"/>
                </a:lnTo>
                <a:close/>
                <a:moveTo>
                  <a:pt x="68" y="366"/>
                </a:moveTo>
                <a:lnTo>
                  <a:pt x="68" y="366"/>
                </a:lnTo>
                <a:lnTo>
                  <a:pt x="70" y="366"/>
                </a:lnTo>
                <a:lnTo>
                  <a:pt x="71" y="366"/>
                </a:lnTo>
                <a:lnTo>
                  <a:pt x="71" y="368"/>
                </a:lnTo>
                <a:lnTo>
                  <a:pt x="71" y="372"/>
                </a:lnTo>
                <a:lnTo>
                  <a:pt x="71" y="372"/>
                </a:lnTo>
                <a:lnTo>
                  <a:pt x="70" y="370"/>
                </a:lnTo>
                <a:lnTo>
                  <a:pt x="68" y="374"/>
                </a:lnTo>
                <a:lnTo>
                  <a:pt x="66" y="375"/>
                </a:lnTo>
                <a:lnTo>
                  <a:pt x="66" y="377"/>
                </a:lnTo>
                <a:lnTo>
                  <a:pt x="64" y="377"/>
                </a:lnTo>
                <a:lnTo>
                  <a:pt x="64" y="377"/>
                </a:lnTo>
                <a:lnTo>
                  <a:pt x="68" y="366"/>
                </a:lnTo>
                <a:lnTo>
                  <a:pt x="68" y="366"/>
                </a:lnTo>
                <a:close/>
                <a:moveTo>
                  <a:pt x="60" y="344"/>
                </a:moveTo>
                <a:lnTo>
                  <a:pt x="60" y="344"/>
                </a:lnTo>
                <a:lnTo>
                  <a:pt x="60" y="341"/>
                </a:lnTo>
                <a:lnTo>
                  <a:pt x="62" y="339"/>
                </a:lnTo>
                <a:lnTo>
                  <a:pt x="66" y="333"/>
                </a:lnTo>
                <a:lnTo>
                  <a:pt x="66" y="333"/>
                </a:lnTo>
                <a:lnTo>
                  <a:pt x="66" y="337"/>
                </a:lnTo>
                <a:lnTo>
                  <a:pt x="64" y="339"/>
                </a:lnTo>
                <a:lnTo>
                  <a:pt x="60" y="344"/>
                </a:lnTo>
                <a:lnTo>
                  <a:pt x="60" y="344"/>
                </a:lnTo>
                <a:close/>
                <a:moveTo>
                  <a:pt x="461" y="506"/>
                </a:moveTo>
                <a:lnTo>
                  <a:pt x="461" y="506"/>
                </a:lnTo>
                <a:lnTo>
                  <a:pt x="460" y="504"/>
                </a:lnTo>
                <a:lnTo>
                  <a:pt x="460" y="504"/>
                </a:lnTo>
                <a:lnTo>
                  <a:pt x="461" y="502"/>
                </a:lnTo>
                <a:lnTo>
                  <a:pt x="463" y="501"/>
                </a:lnTo>
                <a:lnTo>
                  <a:pt x="463" y="501"/>
                </a:lnTo>
                <a:lnTo>
                  <a:pt x="465" y="502"/>
                </a:lnTo>
                <a:lnTo>
                  <a:pt x="463" y="504"/>
                </a:lnTo>
                <a:lnTo>
                  <a:pt x="461" y="506"/>
                </a:lnTo>
                <a:lnTo>
                  <a:pt x="461" y="506"/>
                </a:lnTo>
                <a:close/>
                <a:moveTo>
                  <a:pt x="134" y="258"/>
                </a:moveTo>
                <a:lnTo>
                  <a:pt x="134" y="258"/>
                </a:lnTo>
                <a:lnTo>
                  <a:pt x="136" y="254"/>
                </a:lnTo>
                <a:lnTo>
                  <a:pt x="138" y="250"/>
                </a:lnTo>
                <a:lnTo>
                  <a:pt x="139" y="249"/>
                </a:lnTo>
                <a:lnTo>
                  <a:pt x="139" y="245"/>
                </a:lnTo>
                <a:lnTo>
                  <a:pt x="139" y="245"/>
                </a:lnTo>
                <a:lnTo>
                  <a:pt x="145" y="239"/>
                </a:lnTo>
                <a:lnTo>
                  <a:pt x="149" y="236"/>
                </a:lnTo>
                <a:lnTo>
                  <a:pt x="149" y="232"/>
                </a:lnTo>
                <a:lnTo>
                  <a:pt x="152" y="234"/>
                </a:lnTo>
                <a:lnTo>
                  <a:pt x="152" y="234"/>
                </a:lnTo>
                <a:lnTo>
                  <a:pt x="145" y="245"/>
                </a:lnTo>
                <a:lnTo>
                  <a:pt x="134" y="258"/>
                </a:lnTo>
                <a:lnTo>
                  <a:pt x="134" y="258"/>
                </a:lnTo>
                <a:close/>
                <a:moveTo>
                  <a:pt x="467" y="499"/>
                </a:moveTo>
                <a:lnTo>
                  <a:pt x="467" y="499"/>
                </a:lnTo>
                <a:lnTo>
                  <a:pt x="469" y="497"/>
                </a:lnTo>
                <a:lnTo>
                  <a:pt x="471" y="495"/>
                </a:lnTo>
                <a:lnTo>
                  <a:pt x="471" y="495"/>
                </a:lnTo>
                <a:lnTo>
                  <a:pt x="471" y="497"/>
                </a:lnTo>
                <a:lnTo>
                  <a:pt x="471" y="499"/>
                </a:lnTo>
                <a:lnTo>
                  <a:pt x="469" y="499"/>
                </a:lnTo>
                <a:lnTo>
                  <a:pt x="467" y="499"/>
                </a:lnTo>
                <a:lnTo>
                  <a:pt x="467" y="499"/>
                </a:lnTo>
                <a:close/>
                <a:moveTo>
                  <a:pt x="152" y="232"/>
                </a:moveTo>
                <a:lnTo>
                  <a:pt x="152" y="232"/>
                </a:lnTo>
                <a:lnTo>
                  <a:pt x="152" y="226"/>
                </a:lnTo>
                <a:lnTo>
                  <a:pt x="156" y="221"/>
                </a:lnTo>
                <a:lnTo>
                  <a:pt x="162" y="217"/>
                </a:lnTo>
                <a:lnTo>
                  <a:pt x="167" y="214"/>
                </a:lnTo>
                <a:lnTo>
                  <a:pt x="167" y="214"/>
                </a:lnTo>
                <a:lnTo>
                  <a:pt x="167" y="208"/>
                </a:lnTo>
                <a:lnTo>
                  <a:pt x="169" y="203"/>
                </a:lnTo>
                <a:lnTo>
                  <a:pt x="173" y="199"/>
                </a:lnTo>
                <a:lnTo>
                  <a:pt x="180" y="193"/>
                </a:lnTo>
                <a:lnTo>
                  <a:pt x="180" y="193"/>
                </a:lnTo>
                <a:lnTo>
                  <a:pt x="176" y="197"/>
                </a:lnTo>
                <a:lnTo>
                  <a:pt x="174" y="203"/>
                </a:lnTo>
                <a:lnTo>
                  <a:pt x="171" y="206"/>
                </a:lnTo>
                <a:lnTo>
                  <a:pt x="173" y="210"/>
                </a:lnTo>
                <a:lnTo>
                  <a:pt x="173" y="210"/>
                </a:lnTo>
                <a:lnTo>
                  <a:pt x="160" y="223"/>
                </a:lnTo>
                <a:lnTo>
                  <a:pt x="152" y="232"/>
                </a:lnTo>
                <a:lnTo>
                  <a:pt x="152" y="232"/>
                </a:lnTo>
                <a:close/>
                <a:moveTo>
                  <a:pt x="163" y="236"/>
                </a:moveTo>
                <a:lnTo>
                  <a:pt x="163" y="236"/>
                </a:lnTo>
                <a:lnTo>
                  <a:pt x="163" y="234"/>
                </a:lnTo>
                <a:lnTo>
                  <a:pt x="163" y="232"/>
                </a:lnTo>
                <a:lnTo>
                  <a:pt x="169" y="228"/>
                </a:lnTo>
                <a:lnTo>
                  <a:pt x="169" y="228"/>
                </a:lnTo>
                <a:lnTo>
                  <a:pt x="169" y="232"/>
                </a:lnTo>
                <a:lnTo>
                  <a:pt x="165" y="238"/>
                </a:lnTo>
                <a:lnTo>
                  <a:pt x="165" y="238"/>
                </a:lnTo>
                <a:lnTo>
                  <a:pt x="165" y="236"/>
                </a:lnTo>
                <a:lnTo>
                  <a:pt x="163" y="236"/>
                </a:lnTo>
                <a:lnTo>
                  <a:pt x="163" y="236"/>
                </a:lnTo>
                <a:close/>
                <a:moveTo>
                  <a:pt x="173" y="226"/>
                </a:moveTo>
                <a:lnTo>
                  <a:pt x="173" y="226"/>
                </a:lnTo>
                <a:lnTo>
                  <a:pt x="173" y="225"/>
                </a:lnTo>
                <a:lnTo>
                  <a:pt x="174" y="223"/>
                </a:lnTo>
                <a:lnTo>
                  <a:pt x="180" y="217"/>
                </a:lnTo>
                <a:lnTo>
                  <a:pt x="180" y="217"/>
                </a:lnTo>
                <a:lnTo>
                  <a:pt x="182" y="219"/>
                </a:lnTo>
                <a:lnTo>
                  <a:pt x="184" y="219"/>
                </a:lnTo>
                <a:lnTo>
                  <a:pt x="184" y="219"/>
                </a:lnTo>
                <a:lnTo>
                  <a:pt x="173" y="226"/>
                </a:lnTo>
                <a:lnTo>
                  <a:pt x="173" y="226"/>
                </a:lnTo>
                <a:close/>
                <a:moveTo>
                  <a:pt x="493" y="499"/>
                </a:moveTo>
                <a:lnTo>
                  <a:pt x="493" y="499"/>
                </a:lnTo>
                <a:lnTo>
                  <a:pt x="493" y="497"/>
                </a:lnTo>
                <a:lnTo>
                  <a:pt x="494" y="495"/>
                </a:lnTo>
                <a:lnTo>
                  <a:pt x="494" y="495"/>
                </a:lnTo>
                <a:lnTo>
                  <a:pt x="494" y="497"/>
                </a:lnTo>
                <a:lnTo>
                  <a:pt x="494" y="497"/>
                </a:lnTo>
                <a:lnTo>
                  <a:pt x="493" y="499"/>
                </a:lnTo>
                <a:lnTo>
                  <a:pt x="493" y="499"/>
                </a:lnTo>
                <a:close/>
                <a:moveTo>
                  <a:pt x="165" y="199"/>
                </a:moveTo>
                <a:lnTo>
                  <a:pt x="165" y="199"/>
                </a:lnTo>
                <a:lnTo>
                  <a:pt x="165" y="199"/>
                </a:lnTo>
                <a:lnTo>
                  <a:pt x="167" y="197"/>
                </a:lnTo>
                <a:lnTo>
                  <a:pt x="171" y="192"/>
                </a:lnTo>
                <a:lnTo>
                  <a:pt x="171" y="192"/>
                </a:lnTo>
                <a:lnTo>
                  <a:pt x="171" y="193"/>
                </a:lnTo>
                <a:lnTo>
                  <a:pt x="171" y="193"/>
                </a:lnTo>
                <a:lnTo>
                  <a:pt x="174" y="190"/>
                </a:lnTo>
                <a:lnTo>
                  <a:pt x="174" y="190"/>
                </a:lnTo>
                <a:lnTo>
                  <a:pt x="174" y="193"/>
                </a:lnTo>
                <a:lnTo>
                  <a:pt x="171" y="195"/>
                </a:lnTo>
                <a:lnTo>
                  <a:pt x="165" y="199"/>
                </a:lnTo>
                <a:lnTo>
                  <a:pt x="165" y="199"/>
                </a:lnTo>
                <a:close/>
                <a:moveTo>
                  <a:pt x="180" y="203"/>
                </a:moveTo>
                <a:lnTo>
                  <a:pt x="178" y="201"/>
                </a:lnTo>
                <a:lnTo>
                  <a:pt x="184" y="195"/>
                </a:lnTo>
                <a:lnTo>
                  <a:pt x="184" y="195"/>
                </a:lnTo>
                <a:lnTo>
                  <a:pt x="184" y="197"/>
                </a:lnTo>
                <a:lnTo>
                  <a:pt x="182" y="199"/>
                </a:lnTo>
                <a:lnTo>
                  <a:pt x="180" y="203"/>
                </a:lnTo>
                <a:lnTo>
                  <a:pt x="180" y="203"/>
                </a:lnTo>
                <a:close/>
                <a:moveTo>
                  <a:pt x="496" y="497"/>
                </a:moveTo>
                <a:lnTo>
                  <a:pt x="496" y="497"/>
                </a:lnTo>
                <a:lnTo>
                  <a:pt x="496" y="495"/>
                </a:lnTo>
                <a:lnTo>
                  <a:pt x="498" y="493"/>
                </a:lnTo>
                <a:lnTo>
                  <a:pt x="498" y="493"/>
                </a:lnTo>
                <a:lnTo>
                  <a:pt x="498" y="497"/>
                </a:lnTo>
                <a:lnTo>
                  <a:pt x="496" y="497"/>
                </a:lnTo>
                <a:lnTo>
                  <a:pt x="496" y="497"/>
                </a:lnTo>
                <a:close/>
                <a:moveTo>
                  <a:pt x="489" y="486"/>
                </a:moveTo>
                <a:lnTo>
                  <a:pt x="489" y="486"/>
                </a:lnTo>
                <a:lnTo>
                  <a:pt x="489" y="486"/>
                </a:lnTo>
                <a:lnTo>
                  <a:pt x="489" y="486"/>
                </a:lnTo>
                <a:lnTo>
                  <a:pt x="491" y="486"/>
                </a:lnTo>
                <a:lnTo>
                  <a:pt x="491" y="486"/>
                </a:lnTo>
                <a:lnTo>
                  <a:pt x="491" y="488"/>
                </a:lnTo>
                <a:lnTo>
                  <a:pt x="491" y="488"/>
                </a:lnTo>
                <a:lnTo>
                  <a:pt x="489" y="486"/>
                </a:lnTo>
                <a:lnTo>
                  <a:pt x="489" y="486"/>
                </a:lnTo>
                <a:close/>
                <a:moveTo>
                  <a:pt x="489" y="480"/>
                </a:moveTo>
                <a:lnTo>
                  <a:pt x="489" y="480"/>
                </a:lnTo>
                <a:lnTo>
                  <a:pt x="489" y="479"/>
                </a:lnTo>
                <a:lnTo>
                  <a:pt x="489" y="479"/>
                </a:lnTo>
                <a:lnTo>
                  <a:pt x="489" y="479"/>
                </a:lnTo>
                <a:lnTo>
                  <a:pt x="491" y="480"/>
                </a:lnTo>
                <a:lnTo>
                  <a:pt x="489" y="480"/>
                </a:lnTo>
                <a:lnTo>
                  <a:pt x="489" y="480"/>
                </a:lnTo>
                <a:close/>
                <a:moveTo>
                  <a:pt x="494" y="479"/>
                </a:moveTo>
                <a:lnTo>
                  <a:pt x="494" y="479"/>
                </a:lnTo>
                <a:lnTo>
                  <a:pt x="494" y="479"/>
                </a:lnTo>
                <a:lnTo>
                  <a:pt x="494" y="479"/>
                </a:lnTo>
                <a:lnTo>
                  <a:pt x="493" y="479"/>
                </a:lnTo>
                <a:lnTo>
                  <a:pt x="491" y="477"/>
                </a:lnTo>
                <a:lnTo>
                  <a:pt x="491" y="477"/>
                </a:lnTo>
                <a:lnTo>
                  <a:pt x="491" y="477"/>
                </a:lnTo>
                <a:lnTo>
                  <a:pt x="491" y="475"/>
                </a:lnTo>
                <a:lnTo>
                  <a:pt x="491" y="475"/>
                </a:lnTo>
                <a:lnTo>
                  <a:pt x="493" y="475"/>
                </a:lnTo>
                <a:lnTo>
                  <a:pt x="493" y="475"/>
                </a:lnTo>
                <a:lnTo>
                  <a:pt x="494" y="477"/>
                </a:lnTo>
                <a:lnTo>
                  <a:pt x="494" y="479"/>
                </a:lnTo>
                <a:lnTo>
                  <a:pt x="494" y="479"/>
                </a:lnTo>
                <a:close/>
                <a:moveTo>
                  <a:pt x="202" y="160"/>
                </a:moveTo>
                <a:lnTo>
                  <a:pt x="202" y="160"/>
                </a:lnTo>
                <a:lnTo>
                  <a:pt x="204" y="158"/>
                </a:lnTo>
                <a:lnTo>
                  <a:pt x="206" y="157"/>
                </a:lnTo>
                <a:lnTo>
                  <a:pt x="206" y="157"/>
                </a:lnTo>
                <a:lnTo>
                  <a:pt x="206" y="158"/>
                </a:lnTo>
                <a:lnTo>
                  <a:pt x="206" y="158"/>
                </a:lnTo>
                <a:lnTo>
                  <a:pt x="206" y="160"/>
                </a:lnTo>
                <a:lnTo>
                  <a:pt x="208" y="160"/>
                </a:lnTo>
                <a:lnTo>
                  <a:pt x="208" y="160"/>
                </a:lnTo>
                <a:lnTo>
                  <a:pt x="208" y="160"/>
                </a:lnTo>
                <a:lnTo>
                  <a:pt x="204" y="162"/>
                </a:lnTo>
                <a:lnTo>
                  <a:pt x="200" y="162"/>
                </a:lnTo>
                <a:lnTo>
                  <a:pt x="200" y="162"/>
                </a:lnTo>
                <a:lnTo>
                  <a:pt x="202" y="158"/>
                </a:lnTo>
                <a:lnTo>
                  <a:pt x="206" y="155"/>
                </a:lnTo>
                <a:lnTo>
                  <a:pt x="206" y="155"/>
                </a:lnTo>
                <a:lnTo>
                  <a:pt x="204" y="157"/>
                </a:lnTo>
                <a:lnTo>
                  <a:pt x="202" y="160"/>
                </a:lnTo>
                <a:lnTo>
                  <a:pt x="202" y="160"/>
                </a:lnTo>
                <a:close/>
                <a:moveTo>
                  <a:pt x="511" y="491"/>
                </a:moveTo>
                <a:lnTo>
                  <a:pt x="511" y="491"/>
                </a:lnTo>
                <a:lnTo>
                  <a:pt x="509" y="488"/>
                </a:lnTo>
                <a:lnTo>
                  <a:pt x="511" y="488"/>
                </a:lnTo>
                <a:lnTo>
                  <a:pt x="513" y="490"/>
                </a:lnTo>
                <a:lnTo>
                  <a:pt x="513" y="490"/>
                </a:lnTo>
                <a:lnTo>
                  <a:pt x="511" y="491"/>
                </a:lnTo>
                <a:lnTo>
                  <a:pt x="511" y="491"/>
                </a:lnTo>
                <a:lnTo>
                  <a:pt x="511" y="491"/>
                </a:lnTo>
                <a:close/>
                <a:moveTo>
                  <a:pt x="498" y="477"/>
                </a:moveTo>
                <a:lnTo>
                  <a:pt x="498" y="477"/>
                </a:lnTo>
                <a:lnTo>
                  <a:pt x="496" y="475"/>
                </a:lnTo>
                <a:lnTo>
                  <a:pt x="496" y="473"/>
                </a:lnTo>
                <a:lnTo>
                  <a:pt x="496" y="473"/>
                </a:lnTo>
                <a:lnTo>
                  <a:pt x="500" y="475"/>
                </a:lnTo>
                <a:lnTo>
                  <a:pt x="500" y="475"/>
                </a:lnTo>
                <a:lnTo>
                  <a:pt x="498" y="477"/>
                </a:lnTo>
                <a:lnTo>
                  <a:pt x="498" y="477"/>
                </a:lnTo>
                <a:close/>
                <a:moveTo>
                  <a:pt x="226" y="147"/>
                </a:moveTo>
                <a:lnTo>
                  <a:pt x="226" y="147"/>
                </a:lnTo>
                <a:lnTo>
                  <a:pt x="226" y="144"/>
                </a:lnTo>
                <a:lnTo>
                  <a:pt x="226" y="144"/>
                </a:lnTo>
                <a:lnTo>
                  <a:pt x="228" y="144"/>
                </a:lnTo>
                <a:lnTo>
                  <a:pt x="230" y="144"/>
                </a:lnTo>
                <a:lnTo>
                  <a:pt x="228" y="144"/>
                </a:lnTo>
                <a:lnTo>
                  <a:pt x="228" y="144"/>
                </a:lnTo>
                <a:lnTo>
                  <a:pt x="230" y="144"/>
                </a:lnTo>
                <a:lnTo>
                  <a:pt x="231" y="144"/>
                </a:lnTo>
                <a:lnTo>
                  <a:pt x="231" y="144"/>
                </a:lnTo>
                <a:lnTo>
                  <a:pt x="230" y="146"/>
                </a:lnTo>
                <a:lnTo>
                  <a:pt x="230" y="146"/>
                </a:lnTo>
                <a:lnTo>
                  <a:pt x="230" y="146"/>
                </a:lnTo>
                <a:lnTo>
                  <a:pt x="228" y="147"/>
                </a:lnTo>
                <a:lnTo>
                  <a:pt x="226" y="147"/>
                </a:lnTo>
                <a:lnTo>
                  <a:pt x="226" y="147"/>
                </a:lnTo>
                <a:close/>
                <a:moveTo>
                  <a:pt x="233" y="138"/>
                </a:moveTo>
                <a:lnTo>
                  <a:pt x="233" y="138"/>
                </a:lnTo>
                <a:lnTo>
                  <a:pt x="235" y="140"/>
                </a:lnTo>
                <a:lnTo>
                  <a:pt x="235" y="144"/>
                </a:lnTo>
                <a:lnTo>
                  <a:pt x="235" y="144"/>
                </a:lnTo>
                <a:lnTo>
                  <a:pt x="231" y="142"/>
                </a:lnTo>
                <a:lnTo>
                  <a:pt x="230" y="140"/>
                </a:lnTo>
                <a:lnTo>
                  <a:pt x="233" y="138"/>
                </a:lnTo>
                <a:lnTo>
                  <a:pt x="233" y="138"/>
                </a:lnTo>
                <a:close/>
                <a:moveTo>
                  <a:pt x="515" y="477"/>
                </a:moveTo>
                <a:lnTo>
                  <a:pt x="515" y="477"/>
                </a:lnTo>
                <a:lnTo>
                  <a:pt x="513" y="475"/>
                </a:lnTo>
                <a:lnTo>
                  <a:pt x="513" y="475"/>
                </a:lnTo>
                <a:lnTo>
                  <a:pt x="513" y="475"/>
                </a:lnTo>
                <a:lnTo>
                  <a:pt x="515" y="475"/>
                </a:lnTo>
                <a:lnTo>
                  <a:pt x="515" y="475"/>
                </a:lnTo>
                <a:lnTo>
                  <a:pt x="515" y="473"/>
                </a:lnTo>
                <a:lnTo>
                  <a:pt x="515" y="473"/>
                </a:lnTo>
                <a:lnTo>
                  <a:pt x="517" y="475"/>
                </a:lnTo>
                <a:lnTo>
                  <a:pt x="517" y="473"/>
                </a:lnTo>
                <a:lnTo>
                  <a:pt x="517" y="473"/>
                </a:lnTo>
                <a:lnTo>
                  <a:pt x="517" y="475"/>
                </a:lnTo>
                <a:lnTo>
                  <a:pt x="517" y="475"/>
                </a:lnTo>
                <a:lnTo>
                  <a:pt x="515" y="475"/>
                </a:lnTo>
                <a:lnTo>
                  <a:pt x="515" y="477"/>
                </a:lnTo>
                <a:lnTo>
                  <a:pt x="515" y="477"/>
                </a:lnTo>
                <a:close/>
                <a:moveTo>
                  <a:pt x="272" y="144"/>
                </a:moveTo>
                <a:lnTo>
                  <a:pt x="272" y="144"/>
                </a:lnTo>
                <a:lnTo>
                  <a:pt x="279" y="136"/>
                </a:lnTo>
                <a:lnTo>
                  <a:pt x="290" y="127"/>
                </a:lnTo>
                <a:lnTo>
                  <a:pt x="311" y="112"/>
                </a:lnTo>
                <a:lnTo>
                  <a:pt x="311" y="112"/>
                </a:lnTo>
                <a:lnTo>
                  <a:pt x="309" y="116"/>
                </a:lnTo>
                <a:lnTo>
                  <a:pt x="305" y="120"/>
                </a:lnTo>
                <a:lnTo>
                  <a:pt x="296" y="127"/>
                </a:lnTo>
                <a:lnTo>
                  <a:pt x="272" y="144"/>
                </a:lnTo>
                <a:lnTo>
                  <a:pt x="272" y="144"/>
                </a:lnTo>
                <a:close/>
                <a:moveTo>
                  <a:pt x="281" y="129"/>
                </a:moveTo>
                <a:lnTo>
                  <a:pt x="279" y="127"/>
                </a:lnTo>
                <a:lnTo>
                  <a:pt x="279" y="127"/>
                </a:lnTo>
                <a:lnTo>
                  <a:pt x="285" y="125"/>
                </a:lnTo>
                <a:lnTo>
                  <a:pt x="288" y="123"/>
                </a:lnTo>
                <a:lnTo>
                  <a:pt x="288" y="123"/>
                </a:lnTo>
                <a:lnTo>
                  <a:pt x="288" y="125"/>
                </a:lnTo>
                <a:lnTo>
                  <a:pt x="287" y="127"/>
                </a:lnTo>
                <a:lnTo>
                  <a:pt x="281" y="129"/>
                </a:lnTo>
                <a:lnTo>
                  <a:pt x="281" y="129"/>
                </a:lnTo>
                <a:close/>
                <a:moveTo>
                  <a:pt x="288" y="122"/>
                </a:moveTo>
                <a:lnTo>
                  <a:pt x="287" y="120"/>
                </a:lnTo>
                <a:lnTo>
                  <a:pt x="287" y="120"/>
                </a:lnTo>
                <a:lnTo>
                  <a:pt x="290" y="118"/>
                </a:lnTo>
                <a:lnTo>
                  <a:pt x="292" y="118"/>
                </a:lnTo>
                <a:lnTo>
                  <a:pt x="294" y="118"/>
                </a:lnTo>
                <a:lnTo>
                  <a:pt x="288" y="122"/>
                </a:lnTo>
                <a:close/>
                <a:moveTo>
                  <a:pt x="287" y="105"/>
                </a:moveTo>
                <a:lnTo>
                  <a:pt x="287" y="105"/>
                </a:lnTo>
                <a:lnTo>
                  <a:pt x="287" y="105"/>
                </a:lnTo>
                <a:lnTo>
                  <a:pt x="288" y="105"/>
                </a:lnTo>
                <a:lnTo>
                  <a:pt x="288" y="105"/>
                </a:lnTo>
                <a:lnTo>
                  <a:pt x="290" y="101"/>
                </a:lnTo>
                <a:lnTo>
                  <a:pt x="290" y="103"/>
                </a:lnTo>
                <a:lnTo>
                  <a:pt x="292" y="103"/>
                </a:lnTo>
                <a:lnTo>
                  <a:pt x="294" y="103"/>
                </a:lnTo>
                <a:lnTo>
                  <a:pt x="294" y="103"/>
                </a:lnTo>
                <a:lnTo>
                  <a:pt x="292" y="105"/>
                </a:lnTo>
                <a:lnTo>
                  <a:pt x="290" y="107"/>
                </a:lnTo>
                <a:lnTo>
                  <a:pt x="290" y="107"/>
                </a:lnTo>
                <a:lnTo>
                  <a:pt x="288" y="105"/>
                </a:lnTo>
                <a:lnTo>
                  <a:pt x="287" y="105"/>
                </a:lnTo>
                <a:lnTo>
                  <a:pt x="287" y="105"/>
                </a:lnTo>
                <a:close/>
                <a:moveTo>
                  <a:pt x="322" y="105"/>
                </a:moveTo>
                <a:lnTo>
                  <a:pt x="322" y="105"/>
                </a:lnTo>
                <a:lnTo>
                  <a:pt x="322" y="103"/>
                </a:lnTo>
                <a:lnTo>
                  <a:pt x="325" y="101"/>
                </a:lnTo>
                <a:lnTo>
                  <a:pt x="331" y="98"/>
                </a:lnTo>
                <a:lnTo>
                  <a:pt x="331" y="98"/>
                </a:lnTo>
                <a:lnTo>
                  <a:pt x="329" y="100"/>
                </a:lnTo>
                <a:lnTo>
                  <a:pt x="327" y="101"/>
                </a:lnTo>
                <a:lnTo>
                  <a:pt x="322" y="105"/>
                </a:lnTo>
                <a:lnTo>
                  <a:pt x="322" y="105"/>
                </a:lnTo>
                <a:close/>
                <a:moveTo>
                  <a:pt x="566" y="480"/>
                </a:moveTo>
                <a:lnTo>
                  <a:pt x="566" y="480"/>
                </a:lnTo>
                <a:lnTo>
                  <a:pt x="566" y="479"/>
                </a:lnTo>
                <a:lnTo>
                  <a:pt x="568" y="479"/>
                </a:lnTo>
                <a:lnTo>
                  <a:pt x="568" y="479"/>
                </a:lnTo>
                <a:lnTo>
                  <a:pt x="568" y="480"/>
                </a:lnTo>
                <a:lnTo>
                  <a:pt x="566" y="480"/>
                </a:lnTo>
                <a:lnTo>
                  <a:pt x="566" y="480"/>
                </a:lnTo>
                <a:close/>
                <a:moveTo>
                  <a:pt x="517" y="44"/>
                </a:moveTo>
                <a:lnTo>
                  <a:pt x="517" y="44"/>
                </a:lnTo>
                <a:lnTo>
                  <a:pt x="524" y="48"/>
                </a:lnTo>
                <a:lnTo>
                  <a:pt x="524" y="50"/>
                </a:lnTo>
                <a:lnTo>
                  <a:pt x="522" y="50"/>
                </a:lnTo>
                <a:lnTo>
                  <a:pt x="517" y="54"/>
                </a:lnTo>
                <a:lnTo>
                  <a:pt x="506" y="55"/>
                </a:lnTo>
                <a:lnTo>
                  <a:pt x="506" y="55"/>
                </a:lnTo>
                <a:lnTo>
                  <a:pt x="509" y="57"/>
                </a:lnTo>
                <a:lnTo>
                  <a:pt x="513" y="55"/>
                </a:lnTo>
                <a:lnTo>
                  <a:pt x="513" y="55"/>
                </a:lnTo>
                <a:lnTo>
                  <a:pt x="513" y="57"/>
                </a:lnTo>
                <a:lnTo>
                  <a:pt x="511" y="59"/>
                </a:lnTo>
                <a:lnTo>
                  <a:pt x="509" y="59"/>
                </a:lnTo>
                <a:lnTo>
                  <a:pt x="507" y="61"/>
                </a:lnTo>
                <a:lnTo>
                  <a:pt x="507" y="61"/>
                </a:lnTo>
                <a:lnTo>
                  <a:pt x="506" y="59"/>
                </a:lnTo>
                <a:lnTo>
                  <a:pt x="506" y="57"/>
                </a:lnTo>
                <a:lnTo>
                  <a:pt x="476" y="66"/>
                </a:lnTo>
                <a:lnTo>
                  <a:pt x="476" y="66"/>
                </a:lnTo>
                <a:lnTo>
                  <a:pt x="474" y="66"/>
                </a:lnTo>
                <a:lnTo>
                  <a:pt x="471" y="66"/>
                </a:lnTo>
                <a:lnTo>
                  <a:pt x="467" y="66"/>
                </a:lnTo>
                <a:lnTo>
                  <a:pt x="465" y="66"/>
                </a:lnTo>
                <a:lnTo>
                  <a:pt x="465" y="66"/>
                </a:lnTo>
                <a:lnTo>
                  <a:pt x="465" y="66"/>
                </a:lnTo>
                <a:lnTo>
                  <a:pt x="465" y="68"/>
                </a:lnTo>
                <a:lnTo>
                  <a:pt x="467" y="68"/>
                </a:lnTo>
                <a:lnTo>
                  <a:pt x="467" y="70"/>
                </a:lnTo>
                <a:lnTo>
                  <a:pt x="467" y="70"/>
                </a:lnTo>
                <a:lnTo>
                  <a:pt x="456" y="70"/>
                </a:lnTo>
                <a:lnTo>
                  <a:pt x="447" y="74"/>
                </a:lnTo>
                <a:lnTo>
                  <a:pt x="447" y="74"/>
                </a:lnTo>
                <a:lnTo>
                  <a:pt x="449" y="74"/>
                </a:lnTo>
                <a:lnTo>
                  <a:pt x="450" y="74"/>
                </a:lnTo>
                <a:lnTo>
                  <a:pt x="454" y="74"/>
                </a:lnTo>
                <a:lnTo>
                  <a:pt x="454" y="74"/>
                </a:lnTo>
                <a:lnTo>
                  <a:pt x="454" y="74"/>
                </a:lnTo>
                <a:lnTo>
                  <a:pt x="445" y="77"/>
                </a:lnTo>
                <a:lnTo>
                  <a:pt x="437" y="81"/>
                </a:lnTo>
                <a:lnTo>
                  <a:pt x="437" y="81"/>
                </a:lnTo>
                <a:lnTo>
                  <a:pt x="437" y="79"/>
                </a:lnTo>
                <a:lnTo>
                  <a:pt x="437" y="76"/>
                </a:lnTo>
                <a:lnTo>
                  <a:pt x="437" y="76"/>
                </a:lnTo>
                <a:lnTo>
                  <a:pt x="434" y="77"/>
                </a:lnTo>
                <a:lnTo>
                  <a:pt x="436" y="81"/>
                </a:lnTo>
                <a:lnTo>
                  <a:pt x="436" y="81"/>
                </a:lnTo>
                <a:lnTo>
                  <a:pt x="430" y="83"/>
                </a:lnTo>
                <a:lnTo>
                  <a:pt x="428" y="83"/>
                </a:lnTo>
                <a:lnTo>
                  <a:pt x="423" y="81"/>
                </a:lnTo>
                <a:lnTo>
                  <a:pt x="423" y="81"/>
                </a:lnTo>
                <a:lnTo>
                  <a:pt x="425" y="79"/>
                </a:lnTo>
                <a:lnTo>
                  <a:pt x="430" y="76"/>
                </a:lnTo>
                <a:lnTo>
                  <a:pt x="441" y="72"/>
                </a:lnTo>
                <a:lnTo>
                  <a:pt x="454" y="68"/>
                </a:lnTo>
                <a:lnTo>
                  <a:pt x="463" y="63"/>
                </a:lnTo>
                <a:lnTo>
                  <a:pt x="463" y="63"/>
                </a:lnTo>
                <a:lnTo>
                  <a:pt x="487" y="57"/>
                </a:lnTo>
                <a:lnTo>
                  <a:pt x="513" y="54"/>
                </a:lnTo>
                <a:lnTo>
                  <a:pt x="513" y="54"/>
                </a:lnTo>
                <a:lnTo>
                  <a:pt x="509" y="52"/>
                </a:lnTo>
                <a:lnTo>
                  <a:pt x="507" y="52"/>
                </a:lnTo>
                <a:lnTo>
                  <a:pt x="507" y="52"/>
                </a:lnTo>
                <a:lnTo>
                  <a:pt x="507" y="50"/>
                </a:lnTo>
                <a:lnTo>
                  <a:pt x="511" y="50"/>
                </a:lnTo>
                <a:lnTo>
                  <a:pt x="513" y="50"/>
                </a:lnTo>
                <a:lnTo>
                  <a:pt x="515" y="52"/>
                </a:lnTo>
                <a:lnTo>
                  <a:pt x="515" y="52"/>
                </a:lnTo>
                <a:lnTo>
                  <a:pt x="518" y="48"/>
                </a:lnTo>
                <a:lnTo>
                  <a:pt x="517" y="44"/>
                </a:lnTo>
                <a:lnTo>
                  <a:pt x="517" y="44"/>
                </a:lnTo>
                <a:close/>
                <a:moveTo>
                  <a:pt x="586" y="495"/>
                </a:moveTo>
                <a:lnTo>
                  <a:pt x="586" y="495"/>
                </a:lnTo>
                <a:lnTo>
                  <a:pt x="586" y="493"/>
                </a:lnTo>
                <a:lnTo>
                  <a:pt x="588" y="493"/>
                </a:lnTo>
                <a:lnTo>
                  <a:pt x="588" y="493"/>
                </a:lnTo>
                <a:lnTo>
                  <a:pt x="586" y="495"/>
                </a:lnTo>
                <a:lnTo>
                  <a:pt x="586" y="495"/>
                </a:lnTo>
                <a:lnTo>
                  <a:pt x="586" y="495"/>
                </a:lnTo>
                <a:close/>
                <a:moveTo>
                  <a:pt x="588" y="501"/>
                </a:moveTo>
                <a:lnTo>
                  <a:pt x="588" y="501"/>
                </a:lnTo>
                <a:lnTo>
                  <a:pt x="588" y="497"/>
                </a:lnTo>
                <a:lnTo>
                  <a:pt x="590" y="501"/>
                </a:lnTo>
                <a:lnTo>
                  <a:pt x="588" y="501"/>
                </a:lnTo>
                <a:close/>
                <a:moveTo>
                  <a:pt x="568" y="438"/>
                </a:moveTo>
                <a:lnTo>
                  <a:pt x="568" y="438"/>
                </a:lnTo>
                <a:lnTo>
                  <a:pt x="570" y="436"/>
                </a:lnTo>
                <a:lnTo>
                  <a:pt x="572" y="438"/>
                </a:lnTo>
                <a:lnTo>
                  <a:pt x="574" y="440"/>
                </a:lnTo>
                <a:lnTo>
                  <a:pt x="574" y="440"/>
                </a:lnTo>
                <a:lnTo>
                  <a:pt x="570" y="438"/>
                </a:lnTo>
                <a:lnTo>
                  <a:pt x="568" y="438"/>
                </a:lnTo>
                <a:lnTo>
                  <a:pt x="568" y="438"/>
                </a:lnTo>
                <a:close/>
                <a:moveTo>
                  <a:pt x="588" y="493"/>
                </a:moveTo>
                <a:lnTo>
                  <a:pt x="588" y="493"/>
                </a:lnTo>
                <a:lnTo>
                  <a:pt x="588" y="490"/>
                </a:lnTo>
                <a:lnTo>
                  <a:pt x="590" y="490"/>
                </a:lnTo>
                <a:lnTo>
                  <a:pt x="594" y="490"/>
                </a:lnTo>
                <a:lnTo>
                  <a:pt x="594" y="490"/>
                </a:lnTo>
                <a:lnTo>
                  <a:pt x="594" y="490"/>
                </a:lnTo>
                <a:lnTo>
                  <a:pt x="596" y="495"/>
                </a:lnTo>
                <a:lnTo>
                  <a:pt x="596" y="495"/>
                </a:lnTo>
                <a:lnTo>
                  <a:pt x="592" y="493"/>
                </a:lnTo>
                <a:lnTo>
                  <a:pt x="590" y="493"/>
                </a:lnTo>
                <a:lnTo>
                  <a:pt x="590" y="495"/>
                </a:lnTo>
                <a:lnTo>
                  <a:pt x="590" y="495"/>
                </a:lnTo>
                <a:lnTo>
                  <a:pt x="588" y="493"/>
                </a:lnTo>
                <a:lnTo>
                  <a:pt x="588" y="493"/>
                </a:lnTo>
                <a:lnTo>
                  <a:pt x="588" y="493"/>
                </a:lnTo>
                <a:close/>
                <a:moveTo>
                  <a:pt x="452" y="83"/>
                </a:moveTo>
                <a:lnTo>
                  <a:pt x="452" y="83"/>
                </a:lnTo>
                <a:lnTo>
                  <a:pt x="454" y="81"/>
                </a:lnTo>
                <a:lnTo>
                  <a:pt x="456" y="81"/>
                </a:lnTo>
                <a:lnTo>
                  <a:pt x="463" y="79"/>
                </a:lnTo>
                <a:lnTo>
                  <a:pt x="463" y="79"/>
                </a:lnTo>
                <a:lnTo>
                  <a:pt x="461" y="81"/>
                </a:lnTo>
                <a:lnTo>
                  <a:pt x="460" y="83"/>
                </a:lnTo>
                <a:lnTo>
                  <a:pt x="452" y="83"/>
                </a:lnTo>
                <a:lnTo>
                  <a:pt x="452" y="83"/>
                </a:lnTo>
                <a:close/>
                <a:moveTo>
                  <a:pt x="581" y="458"/>
                </a:moveTo>
                <a:lnTo>
                  <a:pt x="581" y="458"/>
                </a:lnTo>
                <a:lnTo>
                  <a:pt x="579" y="455"/>
                </a:lnTo>
                <a:lnTo>
                  <a:pt x="579" y="455"/>
                </a:lnTo>
                <a:lnTo>
                  <a:pt x="581" y="455"/>
                </a:lnTo>
                <a:lnTo>
                  <a:pt x="583" y="456"/>
                </a:lnTo>
                <a:lnTo>
                  <a:pt x="583" y="456"/>
                </a:lnTo>
                <a:lnTo>
                  <a:pt x="583" y="458"/>
                </a:lnTo>
                <a:lnTo>
                  <a:pt x="581" y="458"/>
                </a:lnTo>
                <a:lnTo>
                  <a:pt x="581" y="458"/>
                </a:lnTo>
                <a:close/>
                <a:moveTo>
                  <a:pt x="579" y="451"/>
                </a:moveTo>
                <a:lnTo>
                  <a:pt x="579" y="447"/>
                </a:lnTo>
                <a:lnTo>
                  <a:pt x="579" y="447"/>
                </a:lnTo>
                <a:lnTo>
                  <a:pt x="579" y="447"/>
                </a:lnTo>
                <a:lnTo>
                  <a:pt x="581" y="447"/>
                </a:lnTo>
                <a:lnTo>
                  <a:pt x="585" y="447"/>
                </a:lnTo>
                <a:lnTo>
                  <a:pt x="585" y="447"/>
                </a:lnTo>
                <a:lnTo>
                  <a:pt x="585" y="449"/>
                </a:lnTo>
                <a:lnTo>
                  <a:pt x="583" y="449"/>
                </a:lnTo>
                <a:lnTo>
                  <a:pt x="581" y="449"/>
                </a:lnTo>
                <a:lnTo>
                  <a:pt x="579" y="451"/>
                </a:lnTo>
                <a:lnTo>
                  <a:pt x="579" y="451"/>
                </a:lnTo>
                <a:close/>
                <a:moveTo>
                  <a:pt x="585" y="447"/>
                </a:moveTo>
                <a:lnTo>
                  <a:pt x="585" y="447"/>
                </a:lnTo>
                <a:lnTo>
                  <a:pt x="586" y="445"/>
                </a:lnTo>
                <a:lnTo>
                  <a:pt x="590" y="445"/>
                </a:lnTo>
                <a:lnTo>
                  <a:pt x="594" y="445"/>
                </a:lnTo>
                <a:lnTo>
                  <a:pt x="596" y="444"/>
                </a:lnTo>
                <a:lnTo>
                  <a:pt x="596" y="444"/>
                </a:lnTo>
                <a:lnTo>
                  <a:pt x="598" y="449"/>
                </a:lnTo>
                <a:lnTo>
                  <a:pt x="598" y="449"/>
                </a:lnTo>
                <a:lnTo>
                  <a:pt x="592" y="447"/>
                </a:lnTo>
                <a:lnTo>
                  <a:pt x="590" y="447"/>
                </a:lnTo>
                <a:lnTo>
                  <a:pt x="590" y="451"/>
                </a:lnTo>
                <a:lnTo>
                  <a:pt x="590" y="451"/>
                </a:lnTo>
                <a:lnTo>
                  <a:pt x="588" y="447"/>
                </a:lnTo>
                <a:lnTo>
                  <a:pt x="588" y="447"/>
                </a:lnTo>
                <a:lnTo>
                  <a:pt x="586" y="449"/>
                </a:lnTo>
                <a:lnTo>
                  <a:pt x="588" y="451"/>
                </a:lnTo>
                <a:lnTo>
                  <a:pt x="588" y="451"/>
                </a:lnTo>
                <a:lnTo>
                  <a:pt x="586" y="449"/>
                </a:lnTo>
                <a:lnTo>
                  <a:pt x="585" y="447"/>
                </a:lnTo>
                <a:lnTo>
                  <a:pt x="585" y="447"/>
                </a:lnTo>
                <a:close/>
                <a:moveTo>
                  <a:pt x="483" y="81"/>
                </a:moveTo>
                <a:lnTo>
                  <a:pt x="483" y="81"/>
                </a:lnTo>
                <a:lnTo>
                  <a:pt x="483" y="79"/>
                </a:lnTo>
                <a:lnTo>
                  <a:pt x="485" y="79"/>
                </a:lnTo>
                <a:lnTo>
                  <a:pt x="489" y="79"/>
                </a:lnTo>
                <a:lnTo>
                  <a:pt x="491" y="79"/>
                </a:lnTo>
                <a:lnTo>
                  <a:pt x="491" y="79"/>
                </a:lnTo>
                <a:lnTo>
                  <a:pt x="489" y="81"/>
                </a:lnTo>
                <a:lnTo>
                  <a:pt x="483" y="81"/>
                </a:lnTo>
                <a:lnTo>
                  <a:pt x="483" y="81"/>
                </a:lnTo>
                <a:close/>
                <a:moveTo>
                  <a:pt x="504" y="101"/>
                </a:moveTo>
                <a:lnTo>
                  <a:pt x="504" y="101"/>
                </a:lnTo>
                <a:lnTo>
                  <a:pt x="515" y="98"/>
                </a:lnTo>
                <a:lnTo>
                  <a:pt x="529" y="94"/>
                </a:lnTo>
                <a:lnTo>
                  <a:pt x="555" y="90"/>
                </a:lnTo>
                <a:lnTo>
                  <a:pt x="555" y="90"/>
                </a:lnTo>
                <a:lnTo>
                  <a:pt x="557" y="89"/>
                </a:lnTo>
                <a:lnTo>
                  <a:pt x="555" y="89"/>
                </a:lnTo>
                <a:lnTo>
                  <a:pt x="552" y="89"/>
                </a:lnTo>
                <a:lnTo>
                  <a:pt x="552" y="89"/>
                </a:lnTo>
                <a:lnTo>
                  <a:pt x="553" y="87"/>
                </a:lnTo>
                <a:lnTo>
                  <a:pt x="555" y="87"/>
                </a:lnTo>
                <a:lnTo>
                  <a:pt x="559" y="87"/>
                </a:lnTo>
                <a:lnTo>
                  <a:pt x="559" y="87"/>
                </a:lnTo>
                <a:lnTo>
                  <a:pt x="559" y="89"/>
                </a:lnTo>
                <a:lnTo>
                  <a:pt x="559" y="90"/>
                </a:lnTo>
                <a:lnTo>
                  <a:pt x="559" y="90"/>
                </a:lnTo>
                <a:lnTo>
                  <a:pt x="561" y="90"/>
                </a:lnTo>
                <a:lnTo>
                  <a:pt x="563" y="90"/>
                </a:lnTo>
                <a:lnTo>
                  <a:pt x="568" y="90"/>
                </a:lnTo>
                <a:lnTo>
                  <a:pt x="568" y="90"/>
                </a:lnTo>
                <a:lnTo>
                  <a:pt x="563" y="94"/>
                </a:lnTo>
                <a:lnTo>
                  <a:pt x="555" y="96"/>
                </a:lnTo>
                <a:lnTo>
                  <a:pt x="540" y="98"/>
                </a:lnTo>
                <a:lnTo>
                  <a:pt x="524" y="100"/>
                </a:lnTo>
                <a:lnTo>
                  <a:pt x="506" y="105"/>
                </a:lnTo>
                <a:lnTo>
                  <a:pt x="506" y="105"/>
                </a:lnTo>
                <a:lnTo>
                  <a:pt x="506" y="103"/>
                </a:lnTo>
                <a:lnTo>
                  <a:pt x="504" y="101"/>
                </a:lnTo>
                <a:lnTo>
                  <a:pt x="504" y="101"/>
                </a:lnTo>
                <a:close/>
                <a:moveTo>
                  <a:pt x="493" y="52"/>
                </a:moveTo>
                <a:lnTo>
                  <a:pt x="493" y="52"/>
                </a:lnTo>
                <a:lnTo>
                  <a:pt x="496" y="50"/>
                </a:lnTo>
                <a:lnTo>
                  <a:pt x="502" y="48"/>
                </a:lnTo>
                <a:lnTo>
                  <a:pt x="502" y="48"/>
                </a:lnTo>
                <a:lnTo>
                  <a:pt x="502" y="50"/>
                </a:lnTo>
                <a:lnTo>
                  <a:pt x="504" y="52"/>
                </a:lnTo>
                <a:lnTo>
                  <a:pt x="504" y="52"/>
                </a:lnTo>
                <a:lnTo>
                  <a:pt x="500" y="52"/>
                </a:lnTo>
                <a:lnTo>
                  <a:pt x="498" y="52"/>
                </a:lnTo>
                <a:lnTo>
                  <a:pt x="496" y="52"/>
                </a:lnTo>
                <a:lnTo>
                  <a:pt x="493" y="52"/>
                </a:lnTo>
                <a:lnTo>
                  <a:pt x="493" y="52"/>
                </a:lnTo>
                <a:close/>
                <a:moveTo>
                  <a:pt x="598" y="447"/>
                </a:moveTo>
                <a:lnTo>
                  <a:pt x="598" y="447"/>
                </a:lnTo>
                <a:lnTo>
                  <a:pt x="599" y="445"/>
                </a:lnTo>
                <a:lnTo>
                  <a:pt x="601" y="444"/>
                </a:lnTo>
                <a:lnTo>
                  <a:pt x="601" y="444"/>
                </a:lnTo>
                <a:lnTo>
                  <a:pt x="601" y="447"/>
                </a:lnTo>
                <a:lnTo>
                  <a:pt x="601" y="447"/>
                </a:lnTo>
                <a:lnTo>
                  <a:pt x="599" y="447"/>
                </a:lnTo>
                <a:lnTo>
                  <a:pt x="599" y="447"/>
                </a:lnTo>
                <a:lnTo>
                  <a:pt x="598" y="447"/>
                </a:lnTo>
                <a:lnTo>
                  <a:pt x="598" y="447"/>
                </a:lnTo>
                <a:close/>
                <a:moveTo>
                  <a:pt x="526" y="54"/>
                </a:moveTo>
                <a:lnTo>
                  <a:pt x="526" y="54"/>
                </a:lnTo>
                <a:lnTo>
                  <a:pt x="528" y="52"/>
                </a:lnTo>
                <a:lnTo>
                  <a:pt x="526" y="48"/>
                </a:lnTo>
                <a:lnTo>
                  <a:pt x="526" y="48"/>
                </a:lnTo>
                <a:lnTo>
                  <a:pt x="537" y="48"/>
                </a:lnTo>
                <a:lnTo>
                  <a:pt x="548" y="48"/>
                </a:lnTo>
                <a:lnTo>
                  <a:pt x="548" y="48"/>
                </a:lnTo>
                <a:lnTo>
                  <a:pt x="544" y="52"/>
                </a:lnTo>
                <a:lnTo>
                  <a:pt x="539" y="52"/>
                </a:lnTo>
                <a:lnTo>
                  <a:pt x="533" y="54"/>
                </a:lnTo>
                <a:lnTo>
                  <a:pt x="526" y="54"/>
                </a:lnTo>
                <a:lnTo>
                  <a:pt x="526" y="54"/>
                </a:lnTo>
                <a:close/>
                <a:moveTo>
                  <a:pt x="568" y="31"/>
                </a:moveTo>
                <a:lnTo>
                  <a:pt x="561" y="33"/>
                </a:lnTo>
                <a:lnTo>
                  <a:pt x="561" y="33"/>
                </a:lnTo>
                <a:lnTo>
                  <a:pt x="581" y="30"/>
                </a:lnTo>
                <a:lnTo>
                  <a:pt x="603" y="26"/>
                </a:lnTo>
                <a:lnTo>
                  <a:pt x="603" y="26"/>
                </a:lnTo>
                <a:lnTo>
                  <a:pt x="625" y="26"/>
                </a:lnTo>
                <a:lnTo>
                  <a:pt x="638" y="26"/>
                </a:lnTo>
                <a:lnTo>
                  <a:pt x="638" y="26"/>
                </a:lnTo>
                <a:lnTo>
                  <a:pt x="645" y="28"/>
                </a:lnTo>
                <a:lnTo>
                  <a:pt x="645" y="28"/>
                </a:lnTo>
                <a:lnTo>
                  <a:pt x="647" y="26"/>
                </a:lnTo>
                <a:lnTo>
                  <a:pt x="647" y="26"/>
                </a:lnTo>
                <a:lnTo>
                  <a:pt x="647" y="26"/>
                </a:lnTo>
                <a:lnTo>
                  <a:pt x="658" y="28"/>
                </a:lnTo>
                <a:lnTo>
                  <a:pt x="658" y="28"/>
                </a:lnTo>
                <a:lnTo>
                  <a:pt x="656" y="30"/>
                </a:lnTo>
                <a:lnTo>
                  <a:pt x="653" y="30"/>
                </a:lnTo>
                <a:lnTo>
                  <a:pt x="653" y="30"/>
                </a:lnTo>
                <a:lnTo>
                  <a:pt x="645" y="30"/>
                </a:lnTo>
                <a:lnTo>
                  <a:pt x="645" y="30"/>
                </a:lnTo>
                <a:lnTo>
                  <a:pt x="645" y="31"/>
                </a:lnTo>
                <a:lnTo>
                  <a:pt x="647" y="31"/>
                </a:lnTo>
                <a:lnTo>
                  <a:pt x="647" y="31"/>
                </a:lnTo>
                <a:lnTo>
                  <a:pt x="638" y="33"/>
                </a:lnTo>
                <a:lnTo>
                  <a:pt x="638" y="33"/>
                </a:lnTo>
                <a:lnTo>
                  <a:pt x="634" y="33"/>
                </a:lnTo>
                <a:lnTo>
                  <a:pt x="632" y="33"/>
                </a:lnTo>
                <a:lnTo>
                  <a:pt x="629" y="33"/>
                </a:lnTo>
                <a:lnTo>
                  <a:pt x="621" y="33"/>
                </a:lnTo>
                <a:lnTo>
                  <a:pt x="621" y="33"/>
                </a:lnTo>
                <a:lnTo>
                  <a:pt x="603" y="35"/>
                </a:lnTo>
                <a:lnTo>
                  <a:pt x="588" y="39"/>
                </a:lnTo>
                <a:lnTo>
                  <a:pt x="588" y="39"/>
                </a:lnTo>
                <a:lnTo>
                  <a:pt x="581" y="37"/>
                </a:lnTo>
                <a:lnTo>
                  <a:pt x="575" y="35"/>
                </a:lnTo>
                <a:lnTo>
                  <a:pt x="575" y="35"/>
                </a:lnTo>
                <a:lnTo>
                  <a:pt x="574" y="37"/>
                </a:lnTo>
                <a:lnTo>
                  <a:pt x="574" y="37"/>
                </a:lnTo>
                <a:lnTo>
                  <a:pt x="575" y="39"/>
                </a:lnTo>
                <a:lnTo>
                  <a:pt x="575" y="41"/>
                </a:lnTo>
                <a:lnTo>
                  <a:pt x="575" y="41"/>
                </a:lnTo>
                <a:lnTo>
                  <a:pt x="570" y="39"/>
                </a:lnTo>
                <a:lnTo>
                  <a:pt x="568" y="39"/>
                </a:lnTo>
                <a:lnTo>
                  <a:pt x="566" y="41"/>
                </a:lnTo>
                <a:lnTo>
                  <a:pt x="566" y="41"/>
                </a:lnTo>
                <a:lnTo>
                  <a:pt x="564" y="39"/>
                </a:lnTo>
                <a:lnTo>
                  <a:pt x="564" y="37"/>
                </a:lnTo>
                <a:lnTo>
                  <a:pt x="564" y="37"/>
                </a:lnTo>
                <a:lnTo>
                  <a:pt x="555" y="39"/>
                </a:lnTo>
                <a:lnTo>
                  <a:pt x="548" y="41"/>
                </a:lnTo>
                <a:lnTo>
                  <a:pt x="548" y="41"/>
                </a:lnTo>
                <a:lnTo>
                  <a:pt x="548" y="43"/>
                </a:lnTo>
                <a:lnTo>
                  <a:pt x="550" y="43"/>
                </a:lnTo>
                <a:lnTo>
                  <a:pt x="555" y="41"/>
                </a:lnTo>
                <a:lnTo>
                  <a:pt x="555" y="41"/>
                </a:lnTo>
                <a:lnTo>
                  <a:pt x="552" y="44"/>
                </a:lnTo>
                <a:lnTo>
                  <a:pt x="546" y="44"/>
                </a:lnTo>
                <a:lnTo>
                  <a:pt x="537" y="44"/>
                </a:lnTo>
                <a:lnTo>
                  <a:pt x="537" y="44"/>
                </a:lnTo>
                <a:lnTo>
                  <a:pt x="537" y="43"/>
                </a:lnTo>
                <a:lnTo>
                  <a:pt x="537" y="41"/>
                </a:lnTo>
                <a:lnTo>
                  <a:pt x="537" y="39"/>
                </a:lnTo>
                <a:lnTo>
                  <a:pt x="533" y="39"/>
                </a:lnTo>
                <a:lnTo>
                  <a:pt x="533" y="39"/>
                </a:lnTo>
                <a:lnTo>
                  <a:pt x="540" y="37"/>
                </a:lnTo>
                <a:lnTo>
                  <a:pt x="548" y="37"/>
                </a:lnTo>
                <a:lnTo>
                  <a:pt x="555" y="35"/>
                </a:lnTo>
                <a:lnTo>
                  <a:pt x="561" y="33"/>
                </a:lnTo>
                <a:lnTo>
                  <a:pt x="561" y="33"/>
                </a:lnTo>
                <a:lnTo>
                  <a:pt x="550" y="33"/>
                </a:lnTo>
                <a:lnTo>
                  <a:pt x="539" y="35"/>
                </a:lnTo>
                <a:lnTo>
                  <a:pt x="529" y="37"/>
                </a:lnTo>
                <a:lnTo>
                  <a:pt x="522" y="35"/>
                </a:lnTo>
                <a:lnTo>
                  <a:pt x="522" y="35"/>
                </a:lnTo>
                <a:lnTo>
                  <a:pt x="533" y="31"/>
                </a:lnTo>
                <a:lnTo>
                  <a:pt x="544" y="30"/>
                </a:lnTo>
                <a:lnTo>
                  <a:pt x="557" y="30"/>
                </a:lnTo>
                <a:lnTo>
                  <a:pt x="568" y="28"/>
                </a:lnTo>
                <a:lnTo>
                  <a:pt x="568" y="31"/>
                </a:lnTo>
                <a:close/>
                <a:moveTo>
                  <a:pt x="535" y="70"/>
                </a:moveTo>
                <a:lnTo>
                  <a:pt x="535" y="70"/>
                </a:lnTo>
                <a:lnTo>
                  <a:pt x="535" y="68"/>
                </a:lnTo>
                <a:lnTo>
                  <a:pt x="537" y="66"/>
                </a:lnTo>
                <a:lnTo>
                  <a:pt x="539" y="66"/>
                </a:lnTo>
                <a:lnTo>
                  <a:pt x="539" y="66"/>
                </a:lnTo>
                <a:lnTo>
                  <a:pt x="539" y="68"/>
                </a:lnTo>
                <a:lnTo>
                  <a:pt x="539" y="70"/>
                </a:lnTo>
                <a:lnTo>
                  <a:pt x="535" y="70"/>
                </a:lnTo>
                <a:lnTo>
                  <a:pt x="535" y="70"/>
                </a:lnTo>
                <a:close/>
                <a:moveTo>
                  <a:pt x="548" y="63"/>
                </a:moveTo>
                <a:lnTo>
                  <a:pt x="548" y="63"/>
                </a:lnTo>
                <a:lnTo>
                  <a:pt x="546" y="65"/>
                </a:lnTo>
                <a:lnTo>
                  <a:pt x="546" y="65"/>
                </a:lnTo>
                <a:lnTo>
                  <a:pt x="564" y="61"/>
                </a:lnTo>
                <a:lnTo>
                  <a:pt x="581" y="57"/>
                </a:lnTo>
                <a:lnTo>
                  <a:pt x="581" y="57"/>
                </a:lnTo>
                <a:lnTo>
                  <a:pt x="581" y="61"/>
                </a:lnTo>
                <a:lnTo>
                  <a:pt x="579" y="63"/>
                </a:lnTo>
                <a:lnTo>
                  <a:pt x="570" y="66"/>
                </a:lnTo>
                <a:lnTo>
                  <a:pt x="548" y="70"/>
                </a:lnTo>
                <a:lnTo>
                  <a:pt x="548" y="70"/>
                </a:lnTo>
                <a:lnTo>
                  <a:pt x="544" y="68"/>
                </a:lnTo>
                <a:lnTo>
                  <a:pt x="542" y="66"/>
                </a:lnTo>
                <a:lnTo>
                  <a:pt x="542" y="65"/>
                </a:lnTo>
                <a:lnTo>
                  <a:pt x="548" y="63"/>
                </a:lnTo>
                <a:lnTo>
                  <a:pt x="548" y="63"/>
                </a:lnTo>
                <a:close/>
                <a:moveTo>
                  <a:pt x="553" y="48"/>
                </a:moveTo>
                <a:lnTo>
                  <a:pt x="553" y="48"/>
                </a:lnTo>
                <a:lnTo>
                  <a:pt x="555" y="46"/>
                </a:lnTo>
                <a:lnTo>
                  <a:pt x="559" y="44"/>
                </a:lnTo>
                <a:lnTo>
                  <a:pt x="559" y="44"/>
                </a:lnTo>
                <a:lnTo>
                  <a:pt x="561" y="44"/>
                </a:lnTo>
                <a:lnTo>
                  <a:pt x="566" y="44"/>
                </a:lnTo>
                <a:lnTo>
                  <a:pt x="570" y="44"/>
                </a:lnTo>
                <a:lnTo>
                  <a:pt x="572" y="46"/>
                </a:lnTo>
                <a:lnTo>
                  <a:pt x="572" y="46"/>
                </a:lnTo>
                <a:lnTo>
                  <a:pt x="568" y="46"/>
                </a:lnTo>
                <a:lnTo>
                  <a:pt x="563" y="46"/>
                </a:lnTo>
                <a:lnTo>
                  <a:pt x="559" y="48"/>
                </a:lnTo>
                <a:lnTo>
                  <a:pt x="553" y="48"/>
                </a:lnTo>
                <a:lnTo>
                  <a:pt x="553" y="48"/>
                </a:lnTo>
                <a:close/>
                <a:moveTo>
                  <a:pt x="610" y="81"/>
                </a:moveTo>
                <a:lnTo>
                  <a:pt x="610" y="81"/>
                </a:lnTo>
                <a:lnTo>
                  <a:pt x="612" y="81"/>
                </a:lnTo>
                <a:lnTo>
                  <a:pt x="614" y="83"/>
                </a:lnTo>
                <a:lnTo>
                  <a:pt x="614" y="83"/>
                </a:lnTo>
                <a:lnTo>
                  <a:pt x="612" y="83"/>
                </a:lnTo>
                <a:lnTo>
                  <a:pt x="610" y="85"/>
                </a:lnTo>
                <a:lnTo>
                  <a:pt x="610" y="85"/>
                </a:lnTo>
                <a:lnTo>
                  <a:pt x="612" y="85"/>
                </a:lnTo>
                <a:lnTo>
                  <a:pt x="614" y="85"/>
                </a:lnTo>
                <a:lnTo>
                  <a:pt x="621" y="85"/>
                </a:lnTo>
                <a:lnTo>
                  <a:pt x="621" y="85"/>
                </a:lnTo>
                <a:lnTo>
                  <a:pt x="616" y="87"/>
                </a:lnTo>
                <a:lnTo>
                  <a:pt x="610" y="89"/>
                </a:lnTo>
                <a:lnTo>
                  <a:pt x="603" y="89"/>
                </a:lnTo>
                <a:lnTo>
                  <a:pt x="598" y="90"/>
                </a:lnTo>
                <a:lnTo>
                  <a:pt x="598" y="90"/>
                </a:lnTo>
                <a:lnTo>
                  <a:pt x="598" y="89"/>
                </a:lnTo>
                <a:lnTo>
                  <a:pt x="598" y="85"/>
                </a:lnTo>
                <a:lnTo>
                  <a:pt x="598" y="85"/>
                </a:lnTo>
                <a:lnTo>
                  <a:pt x="596" y="85"/>
                </a:lnTo>
                <a:lnTo>
                  <a:pt x="596" y="85"/>
                </a:lnTo>
                <a:lnTo>
                  <a:pt x="592" y="85"/>
                </a:lnTo>
                <a:lnTo>
                  <a:pt x="592" y="85"/>
                </a:lnTo>
                <a:lnTo>
                  <a:pt x="592" y="85"/>
                </a:lnTo>
                <a:lnTo>
                  <a:pt x="592" y="87"/>
                </a:lnTo>
                <a:lnTo>
                  <a:pt x="594" y="87"/>
                </a:lnTo>
                <a:lnTo>
                  <a:pt x="596" y="89"/>
                </a:lnTo>
                <a:lnTo>
                  <a:pt x="596" y="89"/>
                </a:lnTo>
                <a:lnTo>
                  <a:pt x="585" y="89"/>
                </a:lnTo>
                <a:lnTo>
                  <a:pt x="577" y="92"/>
                </a:lnTo>
                <a:lnTo>
                  <a:pt x="577" y="92"/>
                </a:lnTo>
                <a:lnTo>
                  <a:pt x="575" y="90"/>
                </a:lnTo>
                <a:lnTo>
                  <a:pt x="570" y="92"/>
                </a:lnTo>
                <a:lnTo>
                  <a:pt x="570" y="92"/>
                </a:lnTo>
                <a:lnTo>
                  <a:pt x="570" y="89"/>
                </a:lnTo>
                <a:lnTo>
                  <a:pt x="574" y="89"/>
                </a:lnTo>
                <a:lnTo>
                  <a:pt x="577" y="89"/>
                </a:lnTo>
                <a:lnTo>
                  <a:pt x="581" y="87"/>
                </a:lnTo>
                <a:lnTo>
                  <a:pt x="581" y="87"/>
                </a:lnTo>
                <a:lnTo>
                  <a:pt x="577" y="87"/>
                </a:lnTo>
                <a:lnTo>
                  <a:pt x="572" y="89"/>
                </a:lnTo>
                <a:lnTo>
                  <a:pt x="566" y="89"/>
                </a:lnTo>
                <a:lnTo>
                  <a:pt x="564" y="89"/>
                </a:lnTo>
                <a:lnTo>
                  <a:pt x="564" y="87"/>
                </a:lnTo>
                <a:lnTo>
                  <a:pt x="564" y="87"/>
                </a:lnTo>
                <a:lnTo>
                  <a:pt x="592" y="81"/>
                </a:lnTo>
                <a:lnTo>
                  <a:pt x="607" y="81"/>
                </a:lnTo>
                <a:lnTo>
                  <a:pt x="612" y="81"/>
                </a:lnTo>
                <a:lnTo>
                  <a:pt x="620" y="83"/>
                </a:lnTo>
                <a:lnTo>
                  <a:pt x="620" y="83"/>
                </a:lnTo>
                <a:lnTo>
                  <a:pt x="618" y="83"/>
                </a:lnTo>
                <a:lnTo>
                  <a:pt x="616" y="83"/>
                </a:lnTo>
                <a:lnTo>
                  <a:pt x="614" y="81"/>
                </a:lnTo>
                <a:lnTo>
                  <a:pt x="610" y="81"/>
                </a:lnTo>
                <a:lnTo>
                  <a:pt x="610" y="81"/>
                </a:lnTo>
                <a:close/>
                <a:moveTo>
                  <a:pt x="574" y="52"/>
                </a:moveTo>
                <a:lnTo>
                  <a:pt x="574" y="52"/>
                </a:lnTo>
                <a:lnTo>
                  <a:pt x="572" y="52"/>
                </a:lnTo>
                <a:lnTo>
                  <a:pt x="572" y="50"/>
                </a:lnTo>
                <a:lnTo>
                  <a:pt x="574" y="48"/>
                </a:lnTo>
                <a:lnTo>
                  <a:pt x="572" y="48"/>
                </a:lnTo>
                <a:lnTo>
                  <a:pt x="572" y="48"/>
                </a:lnTo>
                <a:lnTo>
                  <a:pt x="572" y="48"/>
                </a:lnTo>
                <a:lnTo>
                  <a:pt x="574" y="48"/>
                </a:lnTo>
                <a:lnTo>
                  <a:pt x="577" y="48"/>
                </a:lnTo>
                <a:lnTo>
                  <a:pt x="577" y="48"/>
                </a:lnTo>
                <a:lnTo>
                  <a:pt x="577" y="50"/>
                </a:lnTo>
                <a:lnTo>
                  <a:pt x="575" y="50"/>
                </a:lnTo>
                <a:lnTo>
                  <a:pt x="574" y="52"/>
                </a:lnTo>
                <a:lnTo>
                  <a:pt x="574" y="52"/>
                </a:lnTo>
                <a:close/>
                <a:moveTo>
                  <a:pt x="577" y="48"/>
                </a:moveTo>
                <a:lnTo>
                  <a:pt x="577" y="48"/>
                </a:lnTo>
                <a:lnTo>
                  <a:pt x="588" y="46"/>
                </a:lnTo>
                <a:lnTo>
                  <a:pt x="599" y="44"/>
                </a:lnTo>
                <a:lnTo>
                  <a:pt x="607" y="46"/>
                </a:lnTo>
                <a:lnTo>
                  <a:pt x="609" y="48"/>
                </a:lnTo>
                <a:lnTo>
                  <a:pt x="607" y="48"/>
                </a:lnTo>
                <a:lnTo>
                  <a:pt x="607" y="48"/>
                </a:lnTo>
                <a:lnTo>
                  <a:pt x="601" y="48"/>
                </a:lnTo>
                <a:lnTo>
                  <a:pt x="594" y="48"/>
                </a:lnTo>
                <a:lnTo>
                  <a:pt x="586" y="48"/>
                </a:lnTo>
                <a:lnTo>
                  <a:pt x="577" y="48"/>
                </a:lnTo>
                <a:lnTo>
                  <a:pt x="577" y="48"/>
                </a:lnTo>
                <a:close/>
                <a:moveTo>
                  <a:pt x="609" y="116"/>
                </a:moveTo>
                <a:lnTo>
                  <a:pt x="609" y="116"/>
                </a:lnTo>
                <a:lnTo>
                  <a:pt x="607" y="116"/>
                </a:lnTo>
                <a:lnTo>
                  <a:pt x="607" y="114"/>
                </a:lnTo>
                <a:lnTo>
                  <a:pt x="607" y="114"/>
                </a:lnTo>
                <a:lnTo>
                  <a:pt x="607" y="114"/>
                </a:lnTo>
                <a:lnTo>
                  <a:pt x="607" y="114"/>
                </a:lnTo>
                <a:lnTo>
                  <a:pt x="609" y="112"/>
                </a:lnTo>
                <a:lnTo>
                  <a:pt x="614" y="112"/>
                </a:lnTo>
                <a:lnTo>
                  <a:pt x="621" y="114"/>
                </a:lnTo>
                <a:lnTo>
                  <a:pt x="621" y="114"/>
                </a:lnTo>
                <a:lnTo>
                  <a:pt x="620" y="116"/>
                </a:lnTo>
                <a:lnTo>
                  <a:pt x="616" y="116"/>
                </a:lnTo>
                <a:lnTo>
                  <a:pt x="610" y="114"/>
                </a:lnTo>
                <a:lnTo>
                  <a:pt x="609" y="116"/>
                </a:lnTo>
                <a:lnTo>
                  <a:pt x="609" y="116"/>
                </a:lnTo>
                <a:close/>
                <a:moveTo>
                  <a:pt x="621" y="116"/>
                </a:moveTo>
                <a:lnTo>
                  <a:pt x="627" y="116"/>
                </a:lnTo>
                <a:lnTo>
                  <a:pt x="627" y="116"/>
                </a:lnTo>
                <a:lnTo>
                  <a:pt x="627" y="116"/>
                </a:lnTo>
                <a:lnTo>
                  <a:pt x="627" y="116"/>
                </a:lnTo>
                <a:lnTo>
                  <a:pt x="627" y="116"/>
                </a:lnTo>
                <a:lnTo>
                  <a:pt x="625" y="118"/>
                </a:lnTo>
                <a:lnTo>
                  <a:pt x="623" y="118"/>
                </a:lnTo>
                <a:lnTo>
                  <a:pt x="623" y="118"/>
                </a:lnTo>
                <a:lnTo>
                  <a:pt x="621" y="118"/>
                </a:lnTo>
                <a:lnTo>
                  <a:pt x="621" y="116"/>
                </a:lnTo>
                <a:lnTo>
                  <a:pt x="621" y="116"/>
                </a:lnTo>
                <a:close/>
                <a:moveTo>
                  <a:pt x="610" y="44"/>
                </a:moveTo>
                <a:lnTo>
                  <a:pt x="610" y="44"/>
                </a:lnTo>
                <a:lnTo>
                  <a:pt x="620" y="44"/>
                </a:lnTo>
                <a:lnTo>
                  <a:pt x="632" y="43"/>
                </a:lnTo>
                <a:lnTo>
                  <a:pt x="645" y="43"/>
                </a:lnTo>
                <a:lnTo>
                  <a:pt x="651" y="43"/>
                </a:lnTo>
                <a:lnTo>
                  <a:pt x="651" y="43"/>
                </a:lnTo>
                <a:lnTo>
                  <a:pt x="658" y="43"/>
                </a:lnTo>
                <a:lnTo>
                  <a:pt x="658" y="43"/>
                </a:lnTo>
                <a:lnTo>
                  <a:pt x="647" y="46"/>
                </a:lnTo>
                <a:lnTo>
                  <a:pt x="647" y="46"/>
                </a:lnTo>
                <a:lnTo>
                  <a:pt x="640" y="46"/>
                </a:lnTo>
                <a:lnTo>
                  <a:pt x="636" y="46"/>
                </a:lnTo>
                <a:lnTo>
                  <a:pt x="629" y="46"/>
                </a:lnTo>
                <a:lnTo>
                  <a:pt x="629" y="46"/>
                </a:lnTo>
                <a:lnTo>
                  <a:pt x="618" y="46"/>
                </a:lnTo>
                <a:lnTo>
                  <a:pt x="618" y="46"/>
                </a:lnTo>
                <a:lnTo>
                  <a:pt x="618" y="44"/>
                </a:lnTo>
                <a:lnTo>
                  <a:pt x="616" y="44"/>
                </a:lnTo>
                <a:lnTo>
                  <a:pt x="610" y="44"/>
                </a:lnTo>
                <a:lnTo>
                  <a:pt x="610" y="44"/>
                </a:lnTo>
                <a:close/>
                <a:moveTo>
                  <a:pt x="658" y="122"/>
                </a:moveTo>
                <a:lnTo>
                  <a:pt x="658" y="122"/>
                </a:lnTo>
                <a:lnTo>
                  <a:pt x="666" y="122"/>
                </a:lnTo>
                <a:lnTo>
                  <a:pt x="669" y="123"/>
                </a:lnTo>
                <a:lnTo>
                  <a:pt x="671" y="125"/>
                </a:lnTo>
                <a:lnTo>
                  <a:pt x="671" y="125"/>
                </a:lnTo>
                <a:lnTo>
                  <a:pt x="675" y="123"/>
                </a:lnTo>
                <a:lnTo>
                  <a:pt x="680" y="123"/>
                </a:lnTo>
                <a:lnTo>
                  <a:pt x="680" y="123"/>
                </a:lnTo>
                <a:lnTo>
                  <a:pt x="682" y="125"/>
                </a:lnTo>
                <a:lnTo>
                  <a:pt x="682" y="127"/>
                </a:lnTo>
                <a:lnTo>
                  <a:pt x="680" y="129"/>
                </a:lnTo>
                <a:lnTo>
                  <a:pt x="680" y="129"/>
                </a:lnTo>
                <a:lnTo>
                  <a:pt x="680" y="127"/>
                </a:lnTo>
                <a:lnTo>
                  <a:pt x="678" y="127"/>
                </a:lnTo>
                <a:lnTo>
                  <a:pt x="677" y="125"/>
                </a:lnTo>
                <a:lnTo>
                  <a:pt x="677" y="125"/>
                </a:lnTo>
                <a:lnTo>
                  <a:pt x="675" y="127"/>
                </a:lnTo>
                <a:lnTo>
                  <a:pt x="677" y="127"/>
                </a:lnTo>
                <a:lnTo>
                  <a:pt x="677" y="127"/>
                </a:lnTo>
                <a:lnTo>
                  <a:pt x="662" y="129"/>
                </a:lnTo>
                <a:lnTo>
                  <a:pt x="662" y="129"/>
                </a:lnTo>
                <a:lnTo>
                  <a:pt x="645" y="127"/>
                </a:lnTo>
                <a:lnTo>
                  <a:pt x="645" y="127"/>
                </a:lnTo>
                <a:lnTo>
                  <a:pt x="651" y="125"/>
                </a:lnTo>
                <a:lnTo>
                  <a:pt x="653" y="123"/>
                </a:lnTo>
                <a:lnTo>
                  <a:pt x="656" y="125"/>
                </a:lnTo>
                <a:lnTo>
                  <a:pt x="656" y="125"/>
                </a:lnTo>
                <a:lnTo>
                  <a:pt x="655" y="122"/>
                </a:lnTo>
                <a:lnTo>
                  <a:pt x="653" y="122"/>
                </a:lnTo>
                <a:lnTo>
                  <a:pt x="645" y="123"/>
                </a:lnTo>
                <a:lnTo>
                  <a:pt x="645" y="123"/>
                </a:lnTo>
                <a:lnTo>
                  <a:pt x="644" y="122"/>
                </a:lnTo>
                <a:lnTo>
                  <a:pt x="644" y="122"/>
                </a:lnTo>
                <a:lnTo>
                  <a:pt x="644" y="120"/>
                </a:lnTo>
                <a:lnTo>
                  <a:pt x="644" y="120"/>
                </a:lnTo>
                <a:lnTo>
                  <a:pt x="645" y="120"/>
                </a:lnTo>
                <a:lnTo>
                  <a:pt x="647" y="120"/>
                </a:lnTo>
                <a:lnTo>
                  <a:pt x="647" y="120"/>
                </a:lnTo>
                <a:lnTo>
                  <a:pt x="655" y="118"/>
                </a:lnTo>
                <a:lnTo>
                  <a:pt x="655" y="118"/>
                </a:lnTo>
                <a:lnTo>
                  <a:pt x="651" y="118"/>
                </a:lnTo>
                <a:lnTo>
                  <a:pt x="645" y="118"/>
                </a:lnTo>
                <a:lnTo>
                  <a:pt x="645" y="118"/>
                </a:lnTo>
                <a:lnTo>
                  <a:pt x="640" y="118"/>
                </a:lnTo>
                <a:lnTo>
                  <a:pt x="640" y="118"/>
                </a:lnTo>
                <a:lnTo>
                  <a:pt x="640" y="122"/>
                </a:lnTo>
                <a:lnTo>
                  <a:pt x="640" y="122"/>
                </a:lnTo>
                <a:lnTo>
                  <a:pt x="636" y="122"/>
                </a:lnTo>
                <a:lnTo>
                  <a:pt x="636" y="122"/>
                </a:lnTo>
                <a:lnTo>
                  <a:pt x="636" y="118"/>
                </a:lnTo>
                <a:lnTo>
                  <a:pt x="636" y="118"/>
                </a:lnTo>
                <a:lnTo>
                  <a:pt x="636" y="118"/>
                </a:lnTo>
                <a:lnTo>
                  <a:pt x="636" y="118"/>
                </a:lnTo>
                <a:lnTo>
                  <a:pt x="636" y="118"/>
                </a:lnTo>
                <a:lnTo>
                  <a:pt x="636" y="118"/>
                </a:lnTo>
                <a:lnTo>
                  <a:pt x="636" y="118"/>
                </a:lnTo>
                <a:lnTo>
                  <a:pt x="634" y="118"/>
                </a:lnTo>
                <a:lnTo>
                  <a:pt x="634" y="118"/>
                </a:lnTo>
                <a:lnTo>
                  <a:pt x="634" y="118"/>
                </a:lnTo>
                <a:lnTo>
                  <a:pt x="634" y="118"/>
                </a:lnTo>
                <a:lnTo>
                  <a:pt x="634" y="118"/>
                </a:lnTo>
                <a:lnTo>
                  <a:pt x="634" y="118"/>
                </a:lnTo>
                <a:lnTo>
                  <a:pt x="632" y="116"/>
                </a:lnTo>
                <a:lnTo>
                  <a:pt x="632" y="116"/>
                </a:lnTo>
                <a:lnTo>
                  <a:pt x="623" y="114"/>
                </a:lnTo>
                <a:lnTo>
                  <a:pt x="623" y="114"/>
                </a:lnTo>
                <a:lnTo>
                  <a:pt x="625" y="111"/>
                </a:lnTo>
                <a:lnTo>
                  <a:pt x="625" y="111"/>
                </a:lnTo>
                <a:lnTo>
                  <a:pt x="631" y="111"/>
                </a:lnTo>
                <a:lnTo>
                  <a:pt x="634" y="112"/>
                </a:lnTo>
                <a:lnTo>
                  <a:pt x="638" y="111"/>
                </a:lnTo>
                <a:lnTo>
                  <a:pt x="638" y="111"/>
                </a:lnTo>
                <a:lnTo>
                  <a:pt x="653" y="111"/>
                </a:lnTo>
                <a:lnTo>
                  <a:pt x="662" y="111"/>
                </a:lnTo>
                <a:lnTo>
                  <a:pt x="671" y="111"/>
                </a:lnTo>
                <a:lnTo>
                  <a:pt x="671" y="111"/>
                </a:lnTo>
                <a:lnTo>
                  <a:pt x="686" y="112"/>
                </a:lnTo>
                <a:lnTo>
                  <a:pt x="686" y="112"/>
                </a:lnTo>
                <a:lnTo>
                  <a:pt x="686" y="114"/>
                </a:lnTo>
                <a:lnTo>
                  <a:pt x="684" y="114"/>
                </a:lnTo>
                <a:lnTo>
                  <a:pt x="684" y="114"/>
                </a:lnTo>
                <a:lnTo>
                  <a:pt x="689" y="114"/>
                </a:lnTo>
                <a:lnTo>
                  <a:pt x="693" y="112"/>
                </a:lnTo>
                <a:lnTo>
                  <a:pt x="693" y="116"/>
                </a:lnTo>
                <a:lnTo>
                  <a:pt x="693" y="116"/>
                </a:lnTo>
                <a:lnTo>
                  <a:pt x="699" y="116"/>
                </a:lnTo>
                <a:lnTo>
                  <a:pt x="699" y="116"/>
                </a:lnTo>
                <a:lnTo>
                  <a:pt x="699" y="116"/>
                </a:lnTo>
                <a:lnTo>
                  <a:pt x="699" y="114"/>
                </a:lnTo>
                <a:lnTo>
                  <a:pt x="699" y="114"/>
                </a:lnTo>
                <a:lnTo>
                  <a:pt x="701" y="112"/>
                </a:lnTo>
                <a:lnTo>
                  <a:pt x="706" y="114"/>
                </a:lnTo>
                <a:lnTo>
                  <a:pt x="706" y="114"/>
                </a:lnTo>
                <a:lnTo>
                  <a:pt x="706" y="114"/>
                </a:lnTo>
                <a:lnTo>
                  <a:pt x="708" y="116"/>
                </a:lnTo>
                <a:lnTo>
                  <a:pt x="708" y="116"/>
                </a:lnTo>
                <a:lnTo>
                  <a:pt x="704" y="118"/>
                </a:lnTo>
                <a:lnTo>
                  <a:pt x="701" y="120"/>
                </a:lnTo>
                <a:lnTo>
                  <a:pt x="699" y="120"/>
                </a:lnTo>
                <a:lnTo>
                  <a:pt x="699" y="120"/>
                </a:lnTo>
                <a:lnTo>
                  <a:pt x="699" y="123"/>
                </a:lnTo>
                <a:lnTo>
                  <a:pt x="699" y="123"/>
                </a:lnTo>
                <a:lnTo>
                  <a:pt x="697" y="122"/>
                </a:lnTo>
                <a:lnTo>
                  <a:pt x="693" y="122"/>
                </a:lnTo>
                <a:lnTo>
                  <a:pt x="691" y="122"/>
                </a:lnTo>
                <a:lnTo>
                  <a:pt x="689" y="122"/>
                </a:lnTo>
                <a:lnTo>
                  <a:pt x="689" y="122"/>
                </a:lnTo>
                <a:lnTo>
                  <a:pt x="688" y="122"/>
                </a:lnTo>
                <a:lnTo>
                  <a:pt x="686" y="123"/>
                </a:lnTo>
                <a:lnTo>
                  <a:pt x="686" y="123"/>
                </a:lnTo>
                <a:lnTo>
                  <a:pt x="673" y="122"/>
                </a:lnTo>
                <a:lnTo>
                  <a:pt x="658" y="122"/>
                </a:lnTo>
                <a:lnTo>
                  <a:pt x="658" y="122"/>
                </a:lnTo>
                <a:close/>
                <a:moveTo>
                  <a:pt x="666" y="37"/>
                </a:moveTo>
                <a:lnTo>
                  <a:pt x="666" y="37"/>
                </a:lnTo>
                <a:lnTo>
                  <a:pt x="666" y="37"/>
                </a:lnTo>
                <a:lnTo>
                  <a:pt x="666" y="39"/>
                </a:lnTo>
                <a:lnTo>
                  <a:pt x="664" y="41"/>
                </a:lnTo>
                <a:lnTo>
                  <a:pt x="664" y="41"/>
                </a:lnTo>
                <a:lnTo>
                  <a:pt x="653" y="39"/>
                </a:lnTo>
                <a:lnTo>
                  <a:pt x="647" y="39"/>
                </a:lnTo>
                <a:lnTo>
                  <a:pt x="647" y="39"/>
                </a:lnTo>
                <a:lnTo>
                  <a:pt x="644" y="39"/>
                </a:lnTo>
                <a:lnTo>
                  <a:pt x="644" y="39"/>
                </a:lnTo>
                <a:lnTo>
                  <a:pt x="645" y="41"/>
                </a:lnTo>
                <a:lnTo>
                  <a:pt x="644" y="41"/>
                </a:lnTo>
                <a:lnTo>
                  <a:pt x="640" y="43"/>
                </a:lnTo>
                <a:lnTo>
                  <a:pt x="638" y="43"/>
                </a:lnTo>
                <a:lnTo>
                  <a:pt x="636" y="41"/>
                </a:lnTo>
                <a:lnTo>
                  <a:pt x="636" y="41"/>
                </a:lnTo>
                <a:lnTo>
                  <a:pt x="636" y="41"/>
                </a:lnTo>
                <a:lnTo>
                  <a:pt x="634" y="41"/>
                </a:lnTo>
                <a:lnTo>
                  <a:pt x="634" y="41"/>
                </a:lnTo>
                <a:lnTo>
                  <a:pt x="634" y="41"/>
                </a:lnTo>
                <a:lnTo>
                  <a:pt x="629" y="41"/>
                </a:lnTo>
                <a:lnTo>
                  <a:pt x="629" y="41"/>
                </a:lnTo>
                <a:lnTo>
                  <a:pt x="623" y="39"/>
                </a:lnTo>
                <a:lnTo>
                  <a:pt x="623" y="39"/>
                </a:lnTo>
                <a:lnTo>
                  <a:pt x="629" y="39"/>
                </a:lnTo>
                <a:lnTo>
                  <a:pt x="632" y="37"/>
                </a:lnTo>
                <a:lnTo>
                  <a:pt x="634" y="37"/>
                </a:lnTo>
                <a:lnTo>
                  <a:pt x="634" y="37"/>
                </a:lnTo>
                <a:lnTo>
                  <a:pt x="634" y="37"/>
                </a:lnTo>
                <a:lnTo>
                  <a:pt x="636" y="37"/>
                </a:lnTo>
                <a:lnTo>
                  <a:pt x="638" y="37"/>
                </a:lnTo>
                <a:lnTo>
                  <a:pt x="638" y="37"/>
                </a:lnTo>
                <a:lnTo>
                  <a:pt x="645" y="37"/>
                </a:lnTo>
                <a:lnTo>
                  <a:pt x="651" y="37"/>
                </a:lnTo>
                <a:lnTo>
                  <a:pt x="651" y="37"/>
                </a:lnTo>
                <a:lnTo>
                  <a:pt x="656" y="37"/>
                </a:lnTo>
                <a:lnTo>
                  <a:pt x="656" y="37"/>
                </a:lnTo>
                <a:lnTo>
                  <a:pt x="666" y="37"/>
                </a:lnTo>
                <a:lnTo>
                  <a:pt x="666" y="37"/>
                </a:lnTo>
                <a:close/>
                <a:moveTo>
                  <a:pt x="660" y="31"/>
                </a:moveTo>
                <a:lnTo>
                  <a:pt x="660" y="31"/>
                </a:lnTo>
                <a:lnTo>
                  <a:pt x="662" y="31"/>
                </a:lnTo>
                <a:lnTo>
                  <a:pt x="664" y="31"/>
                </a:lnTo>
                <a:lnTo>
                  <a:pt x="667" y="33"/>
                </a:lnTo>
                <a:lnTo>
                  <a:pt x="667" y="33"/>
                </a:lnTo>
                <a:lnTo>
                  <a:pt x="666" y="33"/>
                </a:lnTo>
                <a:lnTo>
                  <a:pt x="664" y="33"/>
                </a:lnTo>
                <a:lnTo>
                  <a:pt x="664" y="33"/>
                </a:lnTo>
                <a:lnTo>
                  <a:pt x="660" y="31"/>
                </a:lnTo>
                <a:lnTo>
                  <a:pt x="660" y="31"/>
                </a:lnTo>
                <a:close/>
                <a:moveTo>
                  <a:pt x="669" y="41"/>
                </a:moveTo>
                <a:lnTo>
                  <a:pt x="669" y="41"/>
                </a:lnTo>
                <a:lnTo>
                  <a:pt x="669" y="39"/>
                </a:lnTo>
                <a:lnTo>
                  <a:pt x="671" y="37"/>
                </a:lnTo>
                <a:lnTo>
                  <a:pt x="677" y="37"/>
                </a:lnTo>
                <a:lnTo>
                  <a:pt x="677" y="37"/>
                </a:lnTo>
                <a:lnTo>
                  <a:pt x="677" y="39"/>
                </a:lnTo>
                <a:lnTo>
                  <a:pt x="675" y="39"/>
                </a:lnTo>
                <a:lnTo>
                  <a:pt x="673" y="41"/>
                </a:lnTo>
                <a:lnTo>
                  <a:pt x="673" y="41"/>
                </a:lnTo>
                <a:lnTo>
                  <a:pt x="689" y="44"/>
                </a:lnTo>
                <a:lnTo>
                  <a:pt x="697" y="46"/>
                </a:lnTo>
                <a:lnTo>
                  <a:pt x="701" y="50"/>
                </a:lnTo>
                <a:lnTo>
                  <a:pt x="701" y="50"/>
                </a:lnTo>
                <a:lnTo>
                  <a:pt x="693" y="48"/>
                </a:lnTo>
                <a:lnTo>
                  <a:pt x="689" y="48"/>
                </a:lnTo>
                <a:lnTo>
                  <a:pt x="678" y="50"/>
                </a:lnTo>
                <a:lnTo>
                  <a:pt x="678" y="50"/>
                </a:lnTo>
                <a:lnTo>
                  <a:pt x="677" y="48"/>
                </a:lnTo>
                <a:lnTo>
                  <a:pt x="673" y="46"/>
                </a:lnTo>
                <a:lnTo>
                  <a:pt x="673" y="46"/>
                </a:lnTo>
                <a:lnTo>
                  <a:pt x="677" y="46"/>
                </a:lnTo>
                <a:lnTo>
                  <a:pt x="680" y="46"/>
                </a:lnTo>
                <a:lnTo>
                  <a:pt x="680" y="46"/>
                </a:lnTo>
                <a:lnTo>
                  <a:pt x="678" y="44"/>
                </a:lnTo>
                <a:lnTo>
                  <a:pt x="677" y="43"/>
                </a:lnTo>
                <a:lnTo>
                  <a:pt x="669" y="41"/>
                </a:lnTo>
                <a:lnTo>
                  <a:pt x="669" y="41"/>
                </a:lnTo>
                <a:close/>
                <a:moveTo>
                  <a:pt x="715" y="44"/>
                </a:moveTo>
                <a:lnTo>
                  <a:pt x="715" y="44"/>
                </a:lnTo>
                <a:lnTo>
                  <a:pt x="717" y="43"/>
                </a:lnTo>
                <a:lnTo>
                  <a:pt x="721" y="44"/>
                </a:lnTo>
                <a:lnTo>
                  <a:pt x="723" y="44"/>
                </a:lnTo>
                <a:lnTo>
                  <a:pt x="723" y="46"/>
                </a:lnTo>
                <a:lnTo>
                  <a:pt x="723" y="46"/>
                </a:lnTo>
                <a:lnTo>
                  <a:pt x="717" y="46"/>
                </a:lnTo>
                <a:lnTo>
                  <a:pt x="717" y="46"/>
                </a:lnTo>
                <a:lnTo>
                  <a:pt x="717" y="44"/>
                </a:lnTo>
                <a:lnTo>
                  <a:pt x="715" y="44"/>
                </a:lnTo>
                <a:lnTo>
                  <a:pt x="715" y="44"/>
                </a:lnTo>
                <a:close/>
                <a:moveTo>
                  <a:pt x="662" y="502"/>
                </a:moveTo>
                <a:lnTo>
                  <a:pt x="662" y="502"/>
                </a:lnTo>
                <a:lnTo>
                  <a:pt x="664" y="502"/>
                </a:lnTo>
                <a:lnTo>
                  <a:pt x="664" y="502"/>
                </a:lnTo>
                <a:lnTo>
                  <a:pt x="666" y="504"/>
                </a:lnTo>
                <a:lnTo>
                  <a:pt x="666" y="504"/>
                </a:lnTo>
                <a:lnTo>
                  <a:pt x="666" y="504"/>
                </a:lnTo>
                <a:lnTo>
                  <a:pt x="664" y="504"/>
                </a:lnTo>
                <a:lnTo>
                  <a:pt x="664" y="504"/>
                </a:lnTo>
                <a:lnTo>
                  <a:pt x="664" y="506"/>
                </a:lnTo>
                <a:lnTo>
                  <a:pt x="664" y="506"/>
                </a:lnTo>
                <a:lnTo>
                  <a:pt x="664" y="504"/>
                </a:lnTo>
                <a:lnTo>
                  <a:pt x="662" y="502"/>
                </a:lnTo>
                <a:lnTo>
                  <a:pt x="662" y="502"/>
                </a:lnTo>
                <a:close/>
                <a:moveTo>
                  <a:pt x="677" y="495"/>
                </a:moveTo>
                <a:lnTo>
                  <a:pt x="677" y="495"/>
                </a:lnTo>
                <a:lnTo>
                  <a:pt x="678" y="495"/>
                </a:lnTo>
                <a:lnTo>
                  <a:pt x="680" y="495"/>
                </a:lnTo>
                <a:lnTo>
                  <a:pt x="682" y="495"/>
                </a:lnTo>
                <a:lnTo>
                  <a:pt x="682" y="495"/>
                </a:lnTo>
                <a:lnTo>
                  <a:pt x="682" y="497"/>
                </a:lnTo>
                <a:lnTo>
                  <a:pt x="682" y="499"/>
                </a:lnTo>
                <a:lnTo>
                  <a:pt x="684" y="499"/>
                </a:lnTo>
                <a:lnTo>
                  <a:pt x="684" y="499"/>
                </a:lnTo>
                <a:lnTo>
                  <a:pt x="682" y="501"/>
                </a:lnTo>
                <a:lnTo>
                  <a:pt x="682" y="502"/>
                </a:lnTo>
                <a:lnTo>
                  <a:pt x="682" y="502"/>
                </a:lnTo>
                <a:lnTo>
                  <a:pt x="678" y="502"/>
                </a:lnTo>
                <a:lnTo>
                  <a:pt x="677" y="502"/>
                </a:lnTo>
                <a:lnTo>
                  <a:pt x="677" y="502"/>
                </a:lnTo>
                <a:lnTo>
                  <a:pt x="678" y="499"/>
                </a:lnTo>
                <a:lnTo>
                  <a:pt x="678" y="499"/>
                </a:lnTo>
                <a:lnTo>
                  <a:pt x="677" y="497"/>
                </a:lnTo>
                <a:lnTo>
                  <a:pt x="677" y="495"/>
                </a:lnTo>
                <a:lnTo>
                  <a:pt x="677" y="495"/>
                </a:lnTo>
                <a:close/>
                <a:moveTo>
                  <a:pt x="813" y="87"/>
                </a:moveTo>
                <a:lnTo>
                  <a:pt x="813" y="87"/>
                </a:lnTo>
                <a:lnTo>
                  <a:pt x="815" y="87"/>
                </a:lnTo>
                <a:lnTo>
                  <a:pt x="816" y="87"/>
                </a:lnTo>
                <a:lnTo>
                  <a:pt x="820" y="89"/>
                </a:lnTo>
                <a:lnTo>
                  <a:pt x="820" y="89"/>
                </a:lnTo>
                <a:lnTo>
                  <a:pt x="820" y="89"/>
                </a:lnTo>
                <a:lnTo>
                  <a:pt x="816" y="89"/>
                </a:lnTo>
                <a:lnTo>
                  <a:pt x="813" y="87"/>
                </a:lnTo>
                <a:lnTo>
                  <a:pt x="813" y="87"/>
                </a:lnTo>
                <a:close/>
                <a:moveTo>
                  <a:pt x="824" y="72"/>
                </a:moveTo>
                <a:lnTo>
                  <a:pt x="824" y="72"/>
                </a:lnTo>
                <a:lnTo>
                  <a:pt x="824" y="72"/>
                </a:lnTo>
                <a:lnTo>
                  <a:pt x="827" y="72"/>
                </a:lnTo>
                <a:lnTo>
                  <a:pt x="833" y="76"/>
                </a:lnTo>
                <a:lnTo>
                  <a:pt x="833" y="76"/>
                </a:lnTo>
                <a:lnTo>
                  <a:pt x="831" y="77"/>
                </a:lnTo>
                <a:lnTo>
                  <a:pt x="829" y="76"/>
                </a:lnTo>
                <a:lnTo>
                  <a:pt x="826" y="74"/>
                </a:lnTo>
                <a:lnTo>
                  <a:pt x="824" y="72"/>
                </a:lnTo>
                <a:lnTo>
                  <a:pt x="824" y="72"/>
                </a:lnTo>
                <a:close/>
                <a:moveTo>
                  <a:pt x="870" y="101"/>
                </a:moveTo>
                <a:lnTo>
                  <a:pt x="870" y="101"/>
                </a:lnTo>
                <a:lnTo>
                  <a:pt x="870" y="100"/>
                </a:lnTo>
                <a:lnTo>
                  <a:pt x="872" y="100"/>
                </a:lnTo>
                <a:lnTo>
                  <a:pt x="879" y="101"/>
                </a:lnTo>
                <a:lnTo>
                  <a:pt x="879" y="101"/>
                </a:lnTo>
                <a:lnTo>
                  <a:pt x="877" y="103"/>
                </a:lnTo>
                <a:lnTo>
                  <a:pt x="875" y="103"/>
                </a:lnTo>
                <a:lnTo>
                  <a:pt x="870" y="101"/>
                </a:lnTo>
                <a:lnTo>
                  <a:pt x="870" y="101"/>
                </a:lnTo>
                <a:close/>
                <a:moveTo>
                  <a:pt x="730" y="464"/>
                </a:moveTo>
                <a:lnTo>
                  <a:pt x="730" y="464"/>
                </a:lnTo>
                <a:lnTo>
                  <a:pt x="732" y="464"/>
                </a:lnTo>
                <a:lnTo>
                  <a:pt x="734" y="462"/>
                </a:lnTo>
                <a:lnTo>
                  <a:pt x="734" y="462"/>
                </a:lnTo>
                <a:lnTo>
                  <a:pt x="735" y="464"/>
                </a:lnTo>
                <a:lnTo>
                  <a:pt x="734" y="467"/>
                </a:lnTo>
                <a:lnTo>
                  <a:pt x="732" y="471"/>
                </a:lnTo>
                <a:lnTo>
                  <a:pt x="728" y="475"/>
                </a:lnTo>
                <a:lnTo>
                  <a:pt x="728" y="475"/>
                </a:lnTo>
                <a:lnTo>
                  <a:pt x="728" y="471"/>
                </a:lnTo>
                <a:lnTo>
                  <a:pt x="728" y="467"/>
                </a:lnTo>
                <a:lnTo>
                  <a:pt x="730" y="464"/>
                </a:lnTo>
                <a:lnTo>
                  <a:pt x="730" y="464"/>
                </a:lnTo>
                <a:close/>
                <a:moveTo>
                  <a:pt x="907" y="226"/>
                </a:moveTo>
                <a:lnTo>
                  <a:pt x="907" y="226"/>
                </a:lnTo>
                <a:lnTo>
                  <a:pt x="908" y="225"/>
                </a:lnTo>
                <a:lnTo>
                  <a:pt x="910" y="225"/>
                </a:lnTo>
                <a:lnTo>
                  <a:pt x="914" y="226"/>
                </a:lnTo>
                <a:lnTo>
                  <a:pt x="914" y="226"/>
                </a:lnTo>
                <a:lnTo>
                  <a:pt x="912" y="228"/>
                </a:lnTo>
                <a:lnTo>
                  <a:pt x="912" y="230"/>
                </a:lnTo>
                <a:lnTo>
                  <a:pt x="912" y="230"/>
                </a:lnTo>
                <a:lnTo>
                  <a:pt x="908" y="228"/>
                </a:lnTo>
                <a:lnTo>
                  <a:pt x="907" y="226"/>
                </a:lnTo>
                <a:lnTo>
                  <a:pt x="907" y="226"/>
                </a:lnTo>
                <a:close/>
                <a:moveTo>
                  <a:pt x="776" y="488"/>
                </a:moveTo>
                <a:lnTo>
                  <a:pt x="776" y="488"/>
                </a:lnTo>
                <a:lnTo>
                  <a:pt x="776" y="486"/>
                </a:lnTo>
                <a:lnTo>
                  <a:pt x="778" y="486"/>
                </a:lnTo>
                <a:lnTo>
                  <a:pt x="781" y="486"/>
                </a:lnTo>
                <a:lnTo>
                  <a:pt x="781" y="486"/>
                </a:lnTo>
                <a:lnTo>
                  <a:pt x="785" y="479"/>
                </a:lnTo>
                <a:lnTo>
                  <a:pt x="787" y="477"/>
                </a:lnTo>
                <a:lnTo>
                  <a:pt x="791" y="477"/>
                </a:lnTo>
                <a:lnTo>
                  <a:pt x="791" y="477"/>
                </a:lnTo>
                <a:lnTo>
                  <a:pt x="791" y="479"/>
                </a:lnTo>
                <a:lnTo>
                  <a:pt x="791" y="480"/>
                </a:lnTo>
                <a:lnTo>
                  <a:pt x="791" y="480"/>
                </a:lnTo>
                <a:lnTo>
                  <a:pt x="787" y="486"/>
                </a:lnTo>
                <a:lnTo>
                  <a:pt x="781" y="490"/>
                </a:lnTo>
                <a:lnTo>
                  <a:pt x="781" y="490"/>
                </a:lnTo>
                <a:lnTo>
                  <a:pt x="778" y="488"/>
                </a:lnTo>
                <a:lnTo>
                  <a:pt x="778" y="488"/>
                </a:lnTo>
                <a:lnTo>
                  <a:pt x="776" y="490"/>
                </a:lnTo>
                <a:lnTo>
                  <a:pt x="776" y="490"/>
                </a:lnTo>
                <a:lnTo>
                  <a:pt x="776" y="488"/>
                </a:lnTo>
                <a:lnTo>
                  <a:pt x="776" y="488"/>
                </a:lnTo>
                <a:close/>
                <a:moveTo>
                  <a:pt x="899" y="363"/>
                </a:moveTo>
                <a:lnTo>
                  <a:pt x="899" y="363"/>
                </a:lnTo>
                <a:lnTo>
                  <a:pt x="899" y="363"/>
                </a:lnTo>
                <a:lnTo>
                  <a:pt x="901" y="364"/>
                </a:lnTo>
                <a:lnTo>
                  <a:pt x="903" y="366"/>
                </a:lnTo>
                <a:lnTo>
                  <a:pt x="903" y="366"/>
                </a:lnTo>
                <a:lnTo>
                  <a:pt x="901" y="366"/>
                </a:lnTo>
                <a:lnTo>
                  <a:pt x="899" y="366"/>
                </a:lnTo>
                <a:lnTo>
                  <a:pt x="899" y="366"/>
                </a:lnTo>
                <a:lnTo>
                  <a:pt x="899" y="364"/>
                </a:lnTo>
                <a:lnTo>
                  <a:pt x="899" y="363"/>
                </a:lnTo>
                <a:lnTo>
                  <a:pt x="899" y="363"/>
                </a:lnTo>
                <a:close/>
                <a:moveTo>
                  <a:pt x="789" y="486"/>
                </a:moveTo>
                <a:lnTo>
                  <a:pt x="789" y="486"/>
                </a:lnTo>
                <a:lnTo>
                  <a:pt x="791" y="488"/>
                </a:lnTo>
                <a:lnTo>
                  <a:pt x="791" y="488"/>
                </a:lnTo>
                <a:lnTo>
                  <a:pt x="787" y="491"/>
                </a:lnTo>
                <a:lnTo>
                  <a:pt x="787" y="491"/>
                </a:lnTo>
                <a:lnTo>
                  <a:pt x="787" y="490"/>
                </a:lnTo>
                <a:lnTo>
                  <a:pt x="789" y="486"/>
                </a:lnTo>
                <a:lnTo>
                  <a:pt x="789" y="486"/>
                </a:lnTo>
                <a:close/>
                <a:moveTo>
                  <a:pt x="999" y="285"/>
                </a:moveTo>
                <a:lnTo>
                  <a:pt x="999" y="285"/>
                </a:lnTo>
                <a:lnTo>
                  <a:pt x="1000" y="285"/>
                </a:lnTo>
                <a:lnTo>
                  <a:pt x="1002" y="287"/>
                </a:lnTo>
                <a:lnTo>
                  <a:pt x="1004" y="291"/>
                </a:lnTo>
                <a:lnTo>
                  <a:pt x="1002" y="293"/>
                </a:lnTo>
                <a:lnTo>
                  <a:pt x="1002" y="293"/>
                </a:lnTo>
                <a:lnTo>
                  <a:pt x="1000" y="291"/>
                </a:lnTo>
                <a:lnTo>
                  <a:pt x="999" y="289"/>
                </a:lnTo>
                <a:lnTo>
                  <a:pt x="999" y="285"/>
                </a:lnTo>
                <a:lnTo>
                  <a:pt x="999" y="285"/>
                </a:lnTo>
                <a:close/>
                <a:moveTo>
                  <a:pt x="1021" y="333"/>
                </a:moveTo>
                <a:lnTo>
                  <a:pt x="1022" y="335"/>
                </a:lnTo>
                <a:lnTo>
                  <a:pt x="1022" y="335"/>
                </a:lnTo>
                <a:lnTo>
                  <a:pt x="1021" y="337"/>
                </a:lnTo>
                <a:lnTo>
                  <a:pt x="1019" y="337"/>
                </a:lnTo>
                <a:lnTo>
                  <a:pt x="1017" y="335"/>
                </a:lnTo>
                <a:lnTo>
                  <a:pt x="1017" y="335"/>
                </a:lnTo>
                <a:lnTo>
                  <a:pt x="1019" y="333"/>
                </a:lnTo>
                <a:lnTo>
                  <a:pt x="1019" y="333"/>
                </a:lnTo>
                <a:lnTo>
                  <a:pt x="1021" y="333"/>
                </a:lnTo>
                <a:lnTo>
                  <a:pt x="1021" y="3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4838"/>
          <p:cNvSpPr>
            <a:spLocks noEditPoints="1"/>
          </p:cNvSpPr>
          <p:nvPr/>
        </p:nvSpPr>
        <p:spPr bwMode="auto">
          <a:xfrm>
            <a:off x="8033854" y="835592"/>
            <a:ext cx="1287973" cy="1404669"/>
          </a:xfrm>
          <a:custGeom>
            <a:avLst/>
            <a:gdLst>
              <a:gd name="T0" fmla="*/ 734 w 1192"/>
              <a:gd name="T1" fmla="*/ 927 h 1301"/>
              <a:gd name="T2" fmla="*/ 618 w 1192"/>
              <a:gd name="T3" fmla="*/ 830 h 1301"/>
              <a:gd name="T4" fmla="*/ 652 w 1192"/>
              <a:gd name="T5" fmla="*/ 811 h 1301"/>
              <a:gd name="T6" fmla="*/ 615 w 1192"/>
              <a:gd name="T7" fmla="*/ 751 h 1301"/>
              <a:gd name="T8" fmla="*/ 657 w 1192"/>
              <a:gd name="T9" fmla="*/ 682 h 1301"/>
              <a:gd name="T10" fmla="*/ 687 w 1192"/>
              <a:gd name="T11" fmla="*/ 659 h 1301"/>
              <a:gd name="T12" fmla="*/ 720 w 1192"/>
              <a:gd name="T13" fmla="*/ 695 h 1301"/>
              <a:gd name="T14" fmla="*/ 738 w 1192"/>
              <a:gd name="T15" fmla="*/ 730 h 1301"/>
              <a:gd name="T16" fmla="*/ 744 w 1192"/>
              <a:gd name="T17" fmla="*/ 734 h 1301"/>
              <a:gd name="T18" fmla="*/ 775 w 1192"/>
              <a:gd name="T19" fmla="*/ 705 h 1301"/>
              <a:gd name="T20" fmla="*/ 918 w 1192"/>
              <a:gd name="T21" fmla="*/ 657 h 1301"/>
              <a:gd name="T22" fmla="*/ 1016 w 1192"/>
              <a:gd name="T23" fmla="*/ 657 h 1301"/>
              <a:gd name="T24" fmla="*/ 955 w 1192"/>
              <a:gd name="T25" fmla="*/ 471 h 1301"/>
              <a:gd name="T26" fmla="*/ 1135 w 1192"/>
              <a:gd name="T27" fmla="*/ 502 h 1301"/>
              <a:gd name="T28" fmla="*/ 1042 w 1192"/>
              <a:gd name="T29" fmla="*/ 280 h 1301"/>
              <a:gd name="T30" fmla="*/ 981 w 1192"/>
              <a:gd name="T31" fmla="*/ 228 h 1301"/>
              <a:gd name="T32" fmla="*/ 1001 w 1192"/>
              <a:gd name="T33" fmla="*/ 199 h 1301"/>
              <a:gd name="T34" fmla="*/ 749 w 1192"/>
              <a:gd name="T35" fmla="*/ 121 h 1301"/>
              <a:gd name="T36" fmla="*/ 909 w 1192"/>
              <a:gd name="T37" fmla="*/ 114 h 1301"/>
              <a:gd name="T38" fmla="*/ 962 w 1192"/>
              <a:gd name="T39" fmla="*/ 94 h 1301"/>
              <a:gd name="T40" fmla="*/ 972 w 1192"/>
              <a:gd name="T41" fmla="*/ 77 h 1301"/>
              <a:gd name="T42" fmla="*/ 1038 w 1192"/>
              <a:gd name="T43" fmla="*/ 86 h 1301"/>
              <a:gd name="T44" fmla="*/ 764 w 1192"/>
              <a:gd name="T45" fmla="*/ 9 h 1301"/>
              <a:gd name="T46" fmla="*/ 427 w 1192"/>
              <a:gd name="T47" fmla="*/ 88 h 1301"/>
              <a:gd name="T48" fmla="*/ 247 w 1192"/>
              <a:gd name="T49" fmla="*/ 177 h 1301"/>
              <a:gd name="T50" fmla="*/ 105 w 1192"/>
              <a:gd name="T51" fmla="*/ 372 h 1301"/>
              <a:gd name="T52" fmla="*/ 21 w 1192"/>
              <a:gd name="T53" fmla="*/ 591 h 1301"/>
              <a:gd name="T54" fmla="*/ 54 w 1192"/>
              <a:gd name="T55" fmla="*/ 933 h 1301"/>
              <a:gd name="T56" fmla="*/ 240 w 1192"/>
              <a:gd name="T57" fmla="*/ 1225 h 1301"/>
              <a:gd name="T58" fmla="*/ 43 w 1192"/>
              <a:gd name="T59" fmla="*/ 741 h 1301"/>
              <a:gd name="T60" fmla="*/ 72 w 1192"/>
              <a:gd name="T61" fmla="*/ 521 h 1301"/>
              <a:gd name="T62" fmla="*/ 61 w 1192"/>
              <a:gd name="T63" fmla="*/ 820 h 1301"/>
              <a:gd name="T64" fmla="*/ 136 w 1192"/>
              <a:gd name="T65" fmla="*/ 973 h 1301"/>
              <a:gd name="T66" fmla="*/ 245 w 1192"/>
              <a:gd name="T67" fmla="*/ 1139 h 1301"/>
              <a:gd name="T68" fmla="*/ 451 w 1192"/>
              <a:gd name="T69" fmla="*/ 1244 h 1301"/>
              <a:gd name="T70" fmla="*/ 644 w 1192"/>
              <a:gd name="T71" fmla="*/ 1240 h 1301"/>
              <a:gd name="T72" fmla="*/ 308 w 1192"/>
              <a:gd name="T73" fmla="*/ 927 h 1301"/>
              <a:gd name="T74" fmla="*/ 361 w 1192"/>
              <a:gd name="T75" fmla="*/ 940 h 1301"/>
              <a:gd name="T76" fmla="*/ 685 w 1192"/>
              <a:gd name="T77" fmla="*/ 1135 h 1301"/>
              <a:gd name="T78" fmla="*/ 504 w 1192"/>
              <a:gd name="T79" fmla="*/ 1041 h 1301"/>
              <a:gd name="T80" fmla="*/ 745 w 1192"/>
              <a:gd name="T81" fmla="*/ 1098 h 1301"/>
              <a:gd name="T82" fmla="*/ 863 w 1192"/>
              <a:gd name="T83" fmla="*/ 977 h 1301"/>
              <a:gd name="T84" fmla="*/ 791 w 1192"/>
              <a:gd name="T85" fmla="*/ 688 h 1301"/>
              <a:gd name="T86" fmla="*/ 427 w 1192"/>
              <a:gd name="T87" fmla="*/ 962 h 1301"/>
              <a:gd name="T88" fmla="*/ 333 w 1192"/>
              <a:gd name="T89" fmla="*/ 767 h 1301"/>
              <a:gd name="T90" fmla="*/ 377 w 1192"/>
              <a:gd name="T91" fmla="*/ 839 h 1301"/>
              <a:gd name="T92" fmla="*/ 409 w 1192"/>
              <a:gd name="T93" fmla="*/ 927 h 1301"/>
              <a:gd name="T94" fmla="*/ 394 w 1192"/>
              <a:gd name="T95" fmla="*/ 872 h 1301"/>
              <a:gd name="T96" fmla="*/ 79 w 1192"/>
              <a:gd name="T97" fmla="*/ 841 h 1301"/>
              <a:gd name="T98" fmla="*/ 613 w 1192"/>
              <a:gd name="T99" fmla="*/ 740 h 1301"/>
              <a:gd name="T100" fmla="*/ 76 w 1192"/>
              <a:gd name="T101" fmla="*/ 570 h 1301"/>
              <a:gd name="T102" fmla="*/ 89 w 1192"/>
              <a:gd name="T103" fmla="*/ 419 h 1301"/>
              <a:gd name="T104" fmla="*/ 208 w 1192"/>
              <a:gd name="T105" fmla="*/ 272 h 1301"/>
              <a:gd name="T106" fmla="*/ 694 w 1192"/>
              <a:gd name="T107" fmla="*/ 688 h 1301"/>
              <a:gd name="T108" fmla="*/ 337 w 1192"/>
              <a:gd name="T109" fmla="*/ 125 h 1301"/>
              <a:gd name="T110" fmla="*/ 744 w 1192"/>
              <a:gd name="T111" fmla="*/ 741 h 1301"/>
              <a:gd name="T112" fmla="*/ 663 w 1192"/>
              <a:gd name="T113" fmla="*/ 134 h 1301"/>
              <a:gd name="T114" fmla="*/ 646 w 1192"/>
              <a:gd name="T115" fmla="*/ 63 h 1301"/>
              <a:gd name="T116" fmla="*/ 698 w 1192"/>
              <a:gd name="T117" fmla="*/ 127 h 1301"/>
              <a:gd name="T118" fmla="*/ 764 w 1192"/>
              <a:gd name="T119" fmla="*/ 66 h 1301"/>
              <a:gd name="T120" fmla="*/ 766 w 1192"/>
              <a:gd name="T121" fmla="*/ 167 h 1301"/>
              <a:gd name="T122" fmla="*/ 788 w 1192"/>
              <a:gd name="T123" fmla="*/ 57 h 1301"/>
              <a:gd name="T124" fmla="*/ 1040 w 1192"/>
              <a:gd name="T125" fmla="*/ 305 h 1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92" h="1301">
                <a:moveTo>
                  <a:pt x="854" y="944"/>
                </a:moveTo>
                <a:lnTo>
                  <a:pt x="854" y="944"/>
                </a:lnTo>
                <a:lnTo>
                  <a:pt x="847" y="946"/>
                </a:lnTo>
                <a:lnTo>
                  <a:pt x="843" y="947"/>
                </a:lnTo>
                <a:lnTo>
                  <a:pt x="839" y="949"/>
                </a:lnTo>
                <a:lnTo>
                  <a:pt x="839" y="949"/>
                </a:lnTo>
                <a:lnTo>
                  <a:pt x="837" y="947"/>
                </a:lnTo>
                <a:lnTo>
                  <a:pt x="836" y="947"/>
                </a:lnTo>
                <a:lnTo>
                  <a:pt x="832" y="947"/>
                </a:lnTo>
                <a:lnTo>
                  <a:pt x="828" y="949"/>
                </a:lnTo>
                <a:lnTo>
                  <a:pt x="826" y="947"/>
                </a:lnTo>
                <a:lnTo>
                  <a:pt x="825" y="944"/>
                </a:lnTo>
                <a:lnTo>
                  <a:pt x="825" y="944"/>
                </a:lnTo>
                <a:lnTo>
                  <a:pt x="825" y="944"/>
                </a:lnTo>
                <a:lnTo>
                  <a:pt x="825" y="947"/>
                </a:lnTo>
                <a:lnTo>
                  <a:pt x="825" y="949"/>
                </a:lnTo>
                <a:lnTo>
                  <a:pt x="825" y="951"/>
                </a:lnTo>
                <a:lnTo>
                  <a:pt x="825" y="951"/>
                </a:lnTo>
                <a:lnTo>
                  <a:pt x="817" y="946"/>
                </a:lnTo>
                <a:lnTo>
                  <a:pt x="817" y="946"/>
                </a:lnTo>
                <a:lnTo>
                  <a:pt x="817" y="949"/>
                </a:lnTo>
                <a:lnTo>
                  <a:pt x="815" y="949"/>
                </a:lnTo>
                <a:lnTo>
                  <a:pt x="813" y="947"/>
                </a:lnTo>
                <a:lnTo>
                  <a:pt x="812" y="946"/>
                </a:lnTo>
                <a:lnTo>
                  <a:pt x="812" y="946"/>
                </a:lnTo>
                <a:lnTo>
                  <a:pt x="812" y="942"/>
                </a:lnTo>
                <a:lnTo>
                  <a:pt x="812" y="942"/>
                </a:lnTo>
                <a:lnTo>
                  <a:pt x="815" y="944"/>
                </a:lnTo>
                <a:lnTo>
                  <a:pt x="817" y="944"/>
                </a:lnTo>
                <a:lnTo>
                  <a:pt x="819" y="942"/>
                </a:lnTo>
                <a:lnTo>
                  <a:pt x="821" y="940"/>
                </a:lnTo>
                <a:lnTo>
                  <a:pt x="821" y="940"/>
                </a:lnTo>
                <a:lnTo>
                  <a:pt x="815" y="940"/>
                </a:lnTo>
                <a:lnTo>
                  <a:pt x="812" y="942"/>
                </a:lnTo>
                <a:lnTo>
                  <a:pt x="810" y="944"/>
                </a:lnTo>
                <a:lnTo>
                  <a:pt x="810" y="944"/>
                </a:lnTo>
                <a:lnTo>
                  <a:pt x="810" y="944"/>
                </a:lnTo>
                <a:lnTo>
                  <a:pt x="812" y="944"/>
                </a:lnTo>
                <a:lnTo>
                  <a:pt x="812" y="944"/>
                </a:lnTo>
                <a:lnTo>
                  <a:pt x="810" y="946"/>
                </a:lnTo>
                <a:lnTo>
                  <a:pt x="810" y="947"/>
                </a:lnTo>
                <a:lnTo>
                  <a:pt x="810" y="947"/>
                </a:lnTo>
                <a:lnTo>
                  <a:pt x="808" y="946"/>
                </a:lnTo>
                <a:lnTo>
                  <a:pt x="808" y="944"/>
                </a:lnTo>
                <a:lnTo>
                  <a:pt x="808" y="944"/>
                </a:lnTo>
                <a:lnTo>
                  <a:pt x="808" y="944"/>
                </a:lnTo>
                <a:lnTo>
                  <a:pt x="808" y="947"/>
                </a:lnTo>
                <a:lnTo>
                  <a:pt x="806" y="949"/>
                </a:lnTo>
                <a:lnTo>
                  <a:pt x="806" y="949"/>
                </a:lnTo>
                <a:lnTo>
                  <a:pt x="801" y="947"/>
                </a:lnTo>
                <a:lnTo>
                  <a:pt x="797" y="947"/>
                </a:lnTo>
                <a:lnTo>
                  <a:pt x="795" y="949"/>
                </a:lnTo>
                <a:lnTo>
                  <a:pt x="795" y="949"/>
                </a:lnTo>
                <a:lnTo>
                  <a:pt x="793" y="947"/>
                </a:lnTo>
                <a:lnTo>
                  <a:pt x="790" y="947"/>
                </a:lnTo>
                <a:lnTo>
                  <a:pt x="786" y="947"/>
                </a:lnTo>
                <a:lnTo>
                  <a:pt x="782" y="947"/>
                </a:lnTo>
                <a:lnTo>
                  <a:pt x="780" y="947"/>
                </a:lnTo>
                <a:lnTo>
                  <a:pt x="779" y="944"/>
                </a:lnTo>
                <a:lnTo>
                  <a:pt x="777" y="938"/>
                </a:lnTo>
                <a:lnTo>
                  <a:pt x="777" y="938"/>
                </a:lnTo>
                <a:lnTo>
                  <a:pt x="775" y="942"/>
                </a:lnTo>
                <a:lnTo>
                  <a:pt x="773" y="942"/>
                </a:lnTo>
                <a:lnTo>
                  <a:pt x="769" y="942"/>
                </a:lnTo>
                <a:lnTo>
                  <a:pt x="766" y="938"/>
                </a:lnTo>
                <a:lnTo>
                  <a:pt x="766" y="938"/>
                </a:lnTo>
                <a:lnTo>
                  <a:pt x="766" y="940"/>
                </a:lnTo>
                <a:lnTo>
                  <a:pt x="766" y="942"/>
                </a:lnTo>
                <a:lnTo>
                  <a:pt x="766" y="942"/>
                </a:lnTo>
                <a:lnTo>
                  <a:pt x="764" y="940"/>
                </a:lnTo>
                <a:lnTo>
                  <a:pt x="762" y="940"/>
                </a:lnTo>
                <a:lnTo>
                  <a:pt x="758" y="942"/>
                </a:lnTo>
                <a:lnTo>
                  <a:pt x="755" y="944"/>
                </a:lnTo>
                <a:lnTo>
                  <a:pt x="753" y="946"/>
                </a:lnTo>
                <a:lnTo>
                  <a:pt x="751" y="944"/>
                </a:lnTo>
                <a:lnTo>
                  <a:pt x="751" y="944"/>
                </a:lnTo>
                <a:lnTo>
                  <a:pt x="751" y="942"/>
                </a:lnTo>
                <a:lnTo>
                  <a:pt x="753" y="942"/>
                </a:lnTo>
                <a:lnTo>
                  <a:pt x="755" y="942"/>
                </a:lnTo>
                <a:lnTo>
                  <a:pt x="753" y="938"/>
                </a:lnTo>
                <a:lnTo>
                  <a:pt x="753" y="938"/>
                </a:lnTo>
                <a:lnTo>
                  <a:pt x="751" y="940"/>
                </a:lnTo>
                <a:lnTo>
                  <a:pt x="749" y="940"/>
                </a:lnTo>
                <a:lnTo>
                  <a:pt x="749" y="940"/>
                </a:lnTo>
                <a:lnTo>
                  <a:pt x="745" y="940"/>
                </a:lnTo>
                <a:lnTo>
                  <a:pt x="745" y="940"/>
                </a:lnTo>
                <a:lnTo>
                  <a:pt x="745" y="940"/>
                </a:lnTo>
                <a:lnTo>
                  <a:pt x="745" y="940"/>
                </a:lnTo>
                <a:lnTo>
                  <a:pt x="745" y="940"/>
                </a:lnTo>
                <a:lnTo>
                  <a:pt x="745" y="940"/>
                </a:lnTo>
                <a:lnTo>
                  <a:pt x="745" y="940"/>
                </a:lnTo>
                <a:lnTo>
                  <a:pt x="745" y="940"/>
                </a:lnTo>
                <a:lnTo>
                  <a:pt x="749" y="940"/>
                </a:lnTo>
                <a:lnTo>
                  <a:pt x="747" y="940"/>
                </a:lnTo>
                <a:lnTo>
                  <a:pt x="747" y="938"/>
                </a:lnTo>
                <a:lnTo>
                  <a:pt x="745" y="938"/>
                </a:lnTo>
                <a:lnTo>
                  <a:pt x="740" y="936"/>
                </a:lnTo>
                <a:lnTo>
                  <a:pt x="740" y="936"/>
                </a:lnTo>
                <a:lnTo>
                  <a:pt x="738" y="935"/>
                </a:lnTo>
                <a:lnTo>
                  <a:pt x="738" y="935"/>
                </a:lnTo>
                <a:lnTo>
                  <a:pt x="736" y="935"/>
                </a:lnTo>
                <a:lnTo>
                  <a:pt x="736" y="935"/>
                </a:lnTo>
                <a:lnTo>
                  <a:pt x="736" y="929"/>
                </a:lnTo>
                <a:lnTo>
                  <a:pt x="736" y="929"/>
                </a:lnTo>
                <a:lnTo>
                  <a:pt x="734" y="927"/>
                </a:lnTo>
                <a:lnTo>
                  <a:pt x="734" y="927"/>
                </a:lnTo>
                <a:lnTo>
                  <a:pt x="733" y="927"/>
                </a:lnTo>
                <a:lnTo>
                  <a:pt x="731" y="929"/>
                </a:lnTo>
                <a:lnTo>
                  <a:pt x="731" y="929"/>
                </a:lnTo>
                <a:lnTo>
                  <a:pt x="731" y="923"/>
                </a:lnTo>
                <a:lnTo>
                  <a:pt x="731" y="923"/>
                </a:lnTo>
                <a:lnTo>
                  <a:pt x="729" y="923"/>
                </a:lnTo>
                <a:lnTo>
                  <a:pt x="727" y="923"/>
                </a:lnTo>
                <a:lnTo>
                  <a:pt x="723" y="918"/>
                </a:lnTo>
                <a:lnTo>
                  <a:pt x="723" y="918"/>
                </a:lnTo>
                <a:lnTo>
                  <a:pt x="721" y="922"/>
                </a:lnTo>
                <a:lnTo>
                  <a:pt x="721" y="923"/>
                </a:lnTo>
                <a:lnTo>
                  <a:pt x="720" y="922"/>
                </a:lnTo>
                <a:lnTo>
                  <a:pt x="720" y="922"/>
                </a:lnTo>
                <a:lnTo>
                  <a:pt x="720" y="920"/>
                </a:lnTo>
                <a:lnTo>
                  <a:pt x="720" y="918"/>
                </a:lnTo>
                <a:lnTo>
                  <a:pt x="720" y="918"/>
                </a:lnTo>
                <a:lnTo>
                  <a:pt x="716" y="918"/>
                </a:lnTo>
                <a:lnTo>
                  <a:pt x="714" y="918"/>
                </a:lnTo>
                <a:lnTo>
                  <a:pt x="710" y="918"/>
                </a:lnTo>
                <a:lnTo>
                  <a:pt x="707" y="920"/>
                </a:lnTo>
                <a:lnTo>
                  <a:pt x="707" y="920"/>
                </a:lnTo>
                <a:lnTo>
                  <a:pt x="709" y="918"/>
                </a:lnTo>
                <a:lnTo>
                  <a:pt x="707" y="918"/>
                </a:lnTo>
                <a:lnTo>
                  <a:pt x="707" y="918"/>
                </a:lnTo>
                <a:lnTo>
                  <a:pt x="707" y="916"/>
                </a:lnTo>
                <a:lnTo>
                  <a:pt x="707" y="916"/>
                </a:lnTo>
                <a:lnTo>
                  <a:pt x="705" y="914"/>
                </a:lnTo>
                <a:lnTo>
                  <a:pt x="701" y="912"/>
                </a:lnTo>
                <a:lnTo>
                  <a:pt x="694" y="912"/>
                </a:lnTo>
                <a:lnTo>
                  <a:pt x="694" y="912"/>
                </a:lnTo>
                <a:lnTo>
                  <a:pt x="688" y="912"/>
                </a:lnTo>
                <a:lnTo>
                  <a:pt x="687" y="911"/>
                </a:lnTo>
                <a:lnTo>
                  <a:pt x="687" y="909"/>
                </a:lnTo>
                <a:lnTo>
                  <a:pt x="687" y="909"/>
                </a:lnTo>
                <a:lnTo>
                  <a:pt x="683" y="912"/>
                </a:lnTo>
                <a:lnTo>
                  <a:pt x="681" y="914"/>
                </a:lnTo>
                <a:lnTo>
                  <a:pt x="681" y="912"/>
                </a:lnTo>
                <a:lnTo>
                  <a:pt x="681" y="912"/>
                </a:lnTo>
                <a:lnTo>
                  <a:pt x="683" y="909"/>
                </a:lnTo>
                <a:lnTo>
                  <a:pt x="683" y="907"/>
                </a:lnTo>
                <a:lnTo>
                  <a:pt x="683" y="907"/>
                </a:lnTo>
                <a:lnTo>
                  <a:pt x="676" y="905"/>
                </a:lnTo>
                <a:lnTo>
                  <a:pt x="668" y="901"/>
                </a:lnTo>
                <a:lnTo>
                  <a:pt x="653" y="894"/>
                </a:lnTo>
                <a:lnTo>
                  <a:pt x="653" y="894"/>
                </a:lnTo>
                <a:lnTo>
                  <a:pt x="653" y="896"/>
                </a:lnTo>
                <a:lnTo>
                  <a:pt x="653" y="896"/>
                </a:lnTo>
                <a:lnTo>
                  <a:pt x="650" y="889"/>
                </a:lnTo>
                <a:lnTo>
                  <a:pt x="648" y="887"/>
                </a:lnTo>
                <a:lnTo>
                  <a:pt x="644" y="887"/>
                </a:lnTo>
                <a:lnTo>
                  <a:pt x="644" y="887"/>
                </a:lnTo>
                <a:lnTo>
                  <a:pt x="639" y="881"/>
                </a:lnTo>
                <a:lnTo>
                  <a:pt x="633" y="877"/>
                </a:lnTo>
                <a:lnTo>
                  <a:pt x="633" y="877"/>
                </a:lnTo>
                <a:lnTo>
                  <a:pt x="633" y="879"/>
                </a:lnTo>
                <a:lnTo>
                  <a:pt x="631" y="881"/>
                </a:lnTo>
                <a:lnTo>
                  <a:pt x="631" y="881"/>
                </a:lnTo>
                <a:lnTo>
                  <a:pt x="631" y="874"/>
                </a:lnTo>
                <a:lnTo>
                  <a:pt x="631" y="870"/>
                </a:lnTo>
                <a:lnTo>
                  <a:pt x="628" y="868"/>
                </a:lnTo>
                <a:lnTo>
                  <a:pt x="626" y="865"/>
                </a:lnTo>
                <a:lnTo>
                  <a:pt x="626" y="865"/>
                </a:lnTo>
                <a:lnTo>
                  <a:pt x="628" y="861"/>
                </a:lnTo>
                <a:lnTo>
                  <a:pt x="626" y="859"/>
                </a:lnTo>
                <a:lnTo>
                  <a:pt x="624" y="859"/>
                </a:lnTo>
                <a:lnTo>
                  <a:pt x="622" y="861"/>
                </a:lnTo>
                <a:lnTo>
                  <a:pt x="622" y="861"/>
                </a:lnTo>
                <a:lnTo>
                  <a:pt x="622" y="863"/>
                </a:lnTo>
                <a:lnTo>
                  <a:pt x="626" y="861"/>
                </a:lnTo>
                <a:lnTo>
                  <a:pt x="626" y="861"/>
                </a:lnTo>
                <a:lnTo>
                  <a:pt x="626" y="863"/>
                </a:lnTo>
                <a:lnTo>
                  <a:pt x="622" y="866"/>
                </a:lnTo>
                <a:lnTo>
                  <a:pt x="622" y="866"/>
                </a:lnTo>
                <a:lnTo>
                  <a:pt x="618" y="863"/>
                </a:lnTo>
                <a:lnTo>
                  <a:pt x="618" y="861"/>
                </a:lnTo>
                <a:lnTo>
                  <a:pt x="622" y="859"/>
                </a:lnTo>
                <a:lnTo>
                  <a:pt x="622" y="859"/>
                </a:lnTo>
                <a:lnTo>
                  <a:pt x="618" y="857"/>
                </a:lnTo>
                <a:lnTo>
                  <a:pt x="617" y="854"/>
                </a:lnTo>
                <a:lnTo>
                  <a:pt x="617" y="852"/>
                </a:lnTo>
                <a:lnTo>
                  <a:pt x="613" y="848"/>
                </a:lnTo>
                <a:lnTo>
                  <a:pt x="613" y="848"/>
                </a:lnTo>
                <a:lnTo>
                  <a:pt x="617" y="844"/>
                </a:lnTo>
                <a:lnTo>
                  <a:pt x="615" y="841"/>
                </a:lnTo>
                <a:lnTo>
                  <a:pt x="613" y="839"/>
                </a:lnTo>
                <a:lnTo>
                  <a:pt x="615" y="837"/>
                </a:lnTo>
                <a:lnTo>
                  <a:pt x="615" y="837"/>
                </a:lnTo>
                <a:lnTo>
                  <a:pt x="613" y="837"/>
                </a:lnTo>
                <a:lnTo>
                  <a:pt x="613" y="835"/>
                </a:lnTo>
                <a:lnTo>
                  <a:pt x="615" y="831"/>
                </a:lnTo>
                <a:lnTo>
                  <a:pt x="615" y="831"/>
                </a:lnTo>
                <a:lnTo>
                  <a:pt x="617" y="831"/>
                </a:lnTo>
                <a:lnTo>
                  <a:pt x="618" y="833"/>
                </a:lnTo>
                <a:lnTo>
                  <a:pt x="620" y="835"/>
                </a:lnTo>
                <a:lnTo>
                  <a:pt x="622" y="835"/>
                </a:lnTo>
                <a:lnTo>
                  <a:pt x="622" y="835"/>
                </a:lnTo>
                <a:lnTo>
                  <a:pt x="622" y="833"/>
                </a:lnTo>
                <a:lnTo>
                  <a:pt x="622" y="831"/>
                </a:lnTo>
                <a:lnTo>
                  <a:pt x="622" y="831"/>
                </a:lnTo>
                <a:lnTo>
                  <a:pt x="620" y="831"/>
                </a:lnTo>
                <a:lnTo>
                  <a:pt x="618" y="831"/>
                </a:lnTo>
                <a:lnTo>
                  <a:pt x="620" y="828"/>
                </a:lnTo>
                <a:lnTo>
                  <a:pt x="620" y="828"/>
                </a:lnTo>
                <a:lnTo>
                  <a:pt x="618" y="830"/>
                </a:lnTo>
                <a:lnTo>
                  <a:pt x="617" y="828"/>
                </a:lnTo>
                <a:lnTo>
                  <a:pt x="618" y="826"/>
                </a:lnTo>
                <a:lnTo>
                  <a:pt x="618" y="826"/>
                </a:lnTo>
                <a:lnTo>
                  <a:pt x="617" y="828"/>
                </a:lnTo>
                <a:lnTo>
                  <a:pt x="615" y="830"/>
                </a:lnTo>
                <a:lnTo>
                  <a:pt x="615" y="830"/>
                </a:lnTo>
                <a:lnTo>
                  <a:pt x="613" y="828"/>
                </a:lnTo>
                <a:lnTo>
                  <a:pt x="613" y="826"/>
                </a:lnTo>
                <a:lnTo>
                  <a:pt x="613" y="820"/>
                </a:lnTo>
                <a:lnTo>
                  <a:pt x="613" y="820"/>
                </a:lnTo>
                <a:lnTo>
                  <a:pt x="617" y="820"/>
                </a:lnTo>
                <a:lnTo>
                  <a:pt x="617" y="820"/>
                </a:lnTo>
                <a:lnTo>
                  <a:pt x="617" y="820"/>
                </a:lnTo>
                <a:lnTo>
                  <a:pt x="617" y="819"/>
                </a:lnTo>
                <a:lnTo>
                  <a:pt x="615" y="817"/>
                </a:lnTo>
                <a:lnTo>
                  <a:pt x="611" y="819"/>
                </a:lnTo>
                <a:lnTo>
                  <a:pt x="611" y="819"/>
                </a:lnTo>
                <a:lnTo>
                  <a:pt x="613" y="819"/>
                </a:lnTo>
                <a:lnTo>
                  <a:pt x="613" y="820"/>
                </a:lnTo>
                <a:lnTo>
                  <a:pt x="613" y="820"/>
                </a:lnTo>
                <a:lnTo>
                  <a:pt x="613" y="820"/>
                </a:lnTo>
                <a:lnTo>
                  <a:pt x="611" y="820"/>
                </a:lnTo>
                <a:lnTo>
                  <a:pt x="609" y="819"/>
                </a:lnTo>
                <a:lnTo>
                  <a:pt x="611" y="815"/>
                </a:lnTo>
                <a:lnTo>
                  <a:pt x="611" y="815"/>
                </a:lnTo>
                <a:lnTo>
                  <a:pt x="611" y="815"/>
                </a:lnTo>
                <a:lnTo>
                  <a:pt x="613" y="815"/>
                </a:lnTo>
                <a:lnTo>
                  <a:pt x="613" y="815"/>
                </a:lnTo>
                <a:lnTo>
                  <a:pt x="613" y="813"/>
                </a:lnTo>
                <a:lnTo>
                  <a:pt x="611" y="813"/>
                </a:lnTo>
                <a:lnTo>
                  <a:pt x="609" y="813"/>
                </a:lnTo>
                <a:lnTo>
                  <a:pt x="609" y="813"/>
                </a:lnTo>
                <a:lnTo>
                  <a:pt x="613" y="809"/>
                </a:lnTo>
                <a:lnTo>
                  <a:pt x="613" y="806"/>
                </a:lnTo>
                <a:lnTo>
                  <a:pt x="613" y="800"/>
                </a:lnTo>
                <a:lnTo>
                  <a:pt x="613" y="800"/>
                </a:lnTo>
                <a:lnTo>
                  <a:pt x="611" y="800"/>
                </a:lnTo>
                <a:lnTo>
                  <a:pt x="609" y="800"/>
                </a:lnTo>
                <a:lnTo>
                  <a:pt x="607" y="798"/>
                </a:lnTo>
                <a:lnTo>
                  <a:pt x="607" y="798"/>
                </a:lnTo>
                <a:lnTo>
                  <a:pt x="611" y="797"/>
                </a:lnTo>
                <a:lnTo>
                  <a:pt x="611" y="797"/>
                </a:lnTo>
                <a:lnTo>
                  <a:pt x="613" y="797"/>
                </a:lnTo>
                <a:lnTo>
                  <a:pt x="617" y="795"/>
                </a:lnTo>
                <a:lnTo>
                  <a:pt x="617" y="795"/>
                </a:lnTo>
                <a:lnTo>
                  <a:pt x="615" y="793"/>
                </a:lnTo>
                <a:lnTo>
                  <a:pt x="615" y="791"/>
                </a:lnTo>
                <a:lnTo>
                  <a:pt x="618" y="789"/>
                </a:lnTo>
                <a:lnTo>
                  <a:pt x="618" y="789"/>
                </a:lnTo>
                <a:lnTo>
                  <a:pt x="615" y="787"/>
                </a:lnTo>
                <a:lnTo>
                  <a:pt x="615" y="787"/>
                </a:lnTo>
                <a:lnTo>
                  <a:pt x="615" y="786"/>
                </a:lnTo>
                <a:lnTo>
                  <a:pt x="618" y="784"/>
                </a:lnTo>
                <a:lnTo>
                  <a:pt x="618" y="784"/>
                </a:lnTo>
                <a:lnTo>
                  <a:pt x="620" y="786"/>
                </a:lnTo>
                <a:lnTo>
                  <a:pt x="620" y="787"/>
                </a:lnTo>
                <a:lnTo>
                  <a:pt x="620" y="787"/>
                </a:lnTo>
                <a:lnTo>
                  <a:pt x="620" y="787"/>
                </a:lnTo>
                <a:lnTo>
                  <a:pt x="622" y="789"/>
                </a:lnTo>
                <a:lnTo>
                  <a:pt x="622" y="791"/>
                </a:lnTo>
                <a:lnTo>
                  <a:pt x="624" y="793"/>
                </a:lnTo>
                <a:lnTo>
                  <a:pt x="628" y="791"/>
                </a:lnTo>
                <a:lnTo>
                  <a:pt x="628" y="791"/>
                </a:lnTo>
                <a:lnTo>
                  <a:pt x="626" y="793"/>
                </a:lnTo>
                <a:lnTo>
                  <a:pt x="624" y="795"/>
                </a:lnTo>
                <a:lnTo>
                  <a:pt x="624" y="795"/>
                </a:lnTo>
                <a:lnTo>
                  <a:pt x="633" y="793"/>
                </a:lnTo>
                <a:lnTo>
                  <a:pt x="633" y="793"/>
                </a:lnTo>
                <a:lnTo>
                  <a:pt x="630" y="795"/>
                </a:lnTo>
                <a:lnTo>
                  <a:pt x="631" y="795"/>
                </a:lnTo>
                <a:lnTo>
                  <a:pt x="633" y="795"/>
                </a:lnTo>
                <a:lnTo>
                  <a:pt x="630" y="797"/>
                </a:lnTo>
                <a:lnTo>
                  <a:pt x="630" y="797"/>
                </a:lnTo>
                <a:lnTo>
                  <a:pt x="631" y="797"/>
                </a:lnTo>
                <a:lnTo>
                  <a:pt x="635" y="797"/>
                </a:lnTo>
                <a:lnTo>
                  <a:pt x="635" y="797"/>
                </a:lnTo>
                <a:lnTo>
                  <a:pt x="631" y="800"/>
                </a:lnTo>
                <a:lnTo>
                  <a:pt x="631" y="800"/>
                </a:lnTo>
                <a:lnTo>
                  <a:pt x="635" y="800"/>
                </a:lnTo>
                <a:lnTo>
                  <a:pt x="637" y="802"/>
                </a:lnTo>
                <a:lnTo>
                  <a:pt x="639" y="808"/>
                </a:lnTo>
                <a:lnTo>
                  <a:pt x="639" y="808"/>
                </a:lnTo>
                <a:lnTo>
                  <a:pt x="641" y="813"/>
                </a:lnTo>
                <a:lnTo>
                  <a:pt x="642" y="815"/>
                </a:lnTo>
                <a:lnTo>
                  <a:pt x="644" y="817"/>
                </a:lnTo>
                <a:lnTo>
                  <a:pt x="644" y="817"/>
                </a:lnTo>
                <a:lnTo>
                  <a:pt x="644" y="815"/>
                </a:lnTo>
                <a:lnTo>
                  <a:pt x="646" y="811"/>
                </a:lnTo>
                <a:lnTo>
                  <a:pt x="646" y="811"/>
                </a:lnTo>
                <a:lnTo>
                  <a:pt x="646" y="813"/>
                </a:lnTo>
                <a:lnTo>
                  <a:pt x="646" y="813"/>
                </a:lnTo>
                <a:lnTo>
                  <a:pt x="646" y="813"/>
                </a:lnTo>
                <a:lnTo>
                  <a:pt x="646" y="813"/>
                </a:lnTo>
                <a:lnTo>
                  <a:pt x="646" y="811"/>
                </a:lnTo>
                <a:lnTo>
                  <a:pt x="648" y="809"/>
                </a:lnTo>
                <a:lnTo>
                  <a:pt x="648" y="809"/>
                </a:lnTo>
                <a:lnTo>
                  <a:pt x="648" y="811"/>
                </a:lnTo>
                <a:lnTo>
                  <a:pt x="648" y="811"/>
                </a:lnTo>
                <a:lnTo>
                  <a:pt x="648" y="813"/>
                </a:lnTo>
                <a:lnTo>
                  <a:pt x="648" y="813"/>
                </a:lnTo>
                <a:lnTo>
                  <a:pt x="648" y="813"/>
                </a:lnTo>
                <a:lnTo>
                  <a:pt x="648" y="813"/>
                </a:lnTo>
                <a:lnTo>
                  <a:pt x="650" y="811"/>
                </a:lnTo>
                <a:lnTo>
                  <a:pt x="652" y="811"/>
                </a:lnTo>
                <a:lnTo>
                  <a:pt x="652" y="811"/>
                </a:lnTo>
                <a:lnTo>
                  <a:pt x="652" y="809"/>
                </a:lnTo>
                <a:lnTo>
                  <a:pt x="653" y="806"/>
                </a:lnTo>
                <a:lnTo>
                  <a:pt x="653" y="806"/>
                </a:lnTo>
                <a:lnTo>
                  <a:pt x="650" y="809"/>
                </a:lnTo>
                <a:lnTo>
                  <a:pt x="650" y="809"/>
                </a:lnTo>
                <a:lnTo>
                  <a:pt x="652" y="808"/>
                </a:lnTo>
                <a:lnTo>
                  <a:pt x="652" y="808"/>
                </a:lnTo>
                <a:lnTo>
                  <a:pt x="648" y="808"/>
                </a:lnTo>
                <a:lnTo>
                  <a:pt x="646" y="808"/>
                </a:lnTo>
                <a:lnTo>
                  <a:pt x="642" y="804"/>
                </a:lnTo>
                <a:lnTo>
                  <a:pt x="642" y="804"/>
                </a:lnTo>
                <a:lnTo>
                  <a:pt x="641" y="800"/>
                </a:lnTo>
                <a:lnTo>
                  <a:pt x="641" y="798"/>
                </a:lnTo>
                <a:lnTo>
                  <a:pt x="637" y="798"/>
                </a:lnTo>
                <a:lnTo>
                  <a:pt x="637" y="798"/>
                </a:lnTo>
                <a:lnTo>
                  <a:pt x="641" y="797"/>
                </a:lnTo>
                <a:lnTo>
                  <a:pt x="637" y="797"/>
                </a:lnTo>
                <a:lnTo>
                  <a:pt x="637" y="797"/>
                </a:lnTo>
                <a:lnTo>
                  <a:pt x="639" y="795"/>
                </a:lnTo>
                <a:lnTo>
                  <a:pt x="642" y="793"/>
                </a:lnTo>
                <a:lnTo>
                  <a:pt x="642" y="793"/>
                </a:lnTo>
                <a:lnTo>
                  <a:pt x="639" y="793"/>
                </a:lnTo>
                <a:lnTo>
                  <a:pt x="639" y="791"/>
                </a:lnTo>
                <a:lnTo>
                  <a:pt x="639" y="789"/>
                </a:lnTo>
                <a:lnTo>
                  <a:pt x="635" y="789"/>
                </a:lnTo>
                <a:lnTo>
                  <a:pt x="635" y="789"/>
                </a:lnTo>
                <a:lnTo>
                  <a:pt x="637" y="786"/>
                </a:lnTo>
                <a:lnTo>
                  <a:pt x="637" y="784"/>
                </a:lnTo>
                <a:lnTo>
                  <a:pt x="633" y="784"/>
                </a:lnTo>
                <a:lnTo>
                  <a:pt x="631" y="782"/>
                </a:lnTo>
                <a:lnTo>
                  <a:pt x="631" y="782"/>
                </a:lnTo>
                <a:lnTo>
                  <a:pt x="630" y="784"/>
                </a:lnTo>
                <a:lnTo>
                  <a:pt x="630" y="784"/>
                </a:lnTo>
                <a:lnTo>
                  <a:pt x="628" y="782"/>
                </a:lnTo>
                <a:lnTo>
                  <a:pt x="630" y="780"/>
                </a:lnTo>
                <a:lnTo>
                  <a:pt x="630" y="780"/>
                </a:lnTo>
                <a:lnTo>
                  <a:pt x="631" y="780"/>
                </a:lnTo>
                <a:lnTo>
                  <a:pt x="631" y="780"/>
                </a:lnTo>
                <a:lnTo>
                  <a:pt x="630" y="782"/>
                </a:lnTo>
                <a:lnTo>
                  <a:pt x="630" y="782"/>
                </a:lnTo>
                <a:lnTo>
                  <a:pt x="633" y="780"/>
                </a:lnTo>
                <a:lnTo>
                  <a:pt x="633" y="776"/>
                </a:lnTo>
                <a:lnTo>
                  <a:pt x="631" y="774"/>
                </a:lnTo>
                <a:lnTo>
                  <a:pt x="631" y="773"/>
                </a:lnTo>
                <a:lnTo>
                  <a:pt x="631" y="773"/>
                </a:lnTo>
                <a:lnTo>
                  <a:pt x="628" y="773"/>
                </a:lnTo>
                <a:lnTo>
                  <a:pt x="628" y="773"/>
                </a:lnTo>
                <a:lnTo>
                  <a:pt x="630" y="771"/>
                </a:lnTo>
                <a:lnTo>
                  <a:pt x="630" y="769"/>
                </a:lnTo>
                <a:lnTo>
                  <a:pt x="630" y="769"/>
                </a:lnTo>
                <a:lnTo>
                  <a:pt x="624" y="769"/>
                </a:lnTo>
                <a:lnTo>
                  <a:pt x="624" y="767"/>
                </a:lnTo>
                <a:lnTo>
                  <a:pt x="624" y="767"/>
                </a:lnTo>
                <a:lnTo>
                  <a:pt x="624" y="767"/>
                </a:lnTo>
                <a:lnTo>
                  <a:pt x="618" y="769"/>
                </a:lnTo>
                <a:lnTo>
                  <a:pt x="618" y="771"/>
                </a:lnTo>
                <a:lnTo>
                  <a:pt x="618" y="773"/>
                </a:lnTo>
                <a:lnTo>
                  <a:pt x="620" y="774"/>
                </a:lnTo>
                <a:lnTo>
                  <a:pt x="620" y="774"/>
                </a:lnTo>
                <a:lnTo>
                  <a:pt x="615" y="774"/>
                </a:lnTo>
                <a:lnTo>
                  <a:pt x="611" y="776"/>
                </a:lnTo>
                <a:lnTo>
                  <a:pt x="611" y="776"/>
                </a:lnTo>
                <a:lnTo>
                  <a:pt x="613" y="774"/>
                </a:lnTo>
                <a:lnTo>
                  <a:pt x="613" y="771"/>
                </a:lnTo>
                <a:lnTo>
                  <a:pt x="613" y="769"/>
                </a:lnTo>
                <a:lnTo>
                  <a:pt x="613" y="767"/>
                </a:lnTo>
                <a:lnTo>
                  <a:pt x="613" y="767"/>
                </a:lnTo>
                <a:lnTo>
                  <a:pt x="611" y="769"/>
                </a:lnTo>
                <a:lnTo>
                  <a:pt x="609" y="769"/>
                </a:lnTo>
                <a:lnTo>
                  <a:pt x="609" y="769"/>
                </a:lnTo>
                <a:lnTo>
                  <a:pt x="607" y="767"/>
                </a:lnTo>
                <a:lnTo>
                  <a:pt x="607" y="767"/>
                </a:lnTo>
                <a:lnTo>
                  <a:pt x="607" y="765"/>
                </a:lnTo>
                <a:lnTo>
                  <a:pt x="607" y="765"/>
                </a:lnTo>
                <a:lnTo>
                  <a:pt x="609" y="767"/>
                </a:lnTo>
                <a:lnTo>
                  <a:pt x="609" y="767"/>
                </a:lnTo>
                <a:lnTo>
                  <a:pt x="611" y="767"/>
                </a:lnTo>
                <a:lnTo>
                  <a:pt x="609" y="769"/>
                </a:lnTo>
                <a:lnTo>
                  <a:pt x="609" y="769"/>
                </a:lnTo>
                <a:lnTo>
                  <a:pt x="617" y="763"/>
                </a:lnTo>
                <a:lnTo>
                  <a:pt x="617" y="763"/>
                </a:lnTo>
                <a:lnTo>
                  <a:pt x="615" y="765"/>
                </a:lnTo>
                <a:lnTo>
                  <a:pt x="611" y="765"/>
                </a:lnTo>
                <a:lnTo>
                  <a:pt x="611" y="765"/>
                </a:lnTo>
                <a:lnTo>
                  <a:pt x="609" y="765"/>
                </a:lnTo>
                <a:lnTo>
                  <a:pt x="609" y="765"/>
                </a:lnTo>
                <a:lnTo>
                  <a:pt x="611" y="765"/>
                </a:lnTo>
                <a:lnTo>
                  <a:pt x="611" y="763"/>
                </a:lnTo>
                <a:lnTo>
                  <a:pt x="613" y="762"/>
                </a:lnTo>
                <a:lnTo>
                  <a:pt x="615" y="762"/>
                </a:lnTo>
                <a:lnTo>
                  <a:pt x="615" y="762"/>
                </a:lnTo>
                <a:lnTo>
                  <a:pt x="615" y="760"/>
                </a:lnTo>
                <a:lnTo>
                  <a:pt x="615" y="758"/>
                </a:lnTo>
                <a:lnTo>
                  <a:pt x="617" y="756"/>
                </a:lnTo>
                <a:lnTo>
                  <a:pt x="620" y="754"/>
                </a:lnTo>
                <a:lnTo>
                  <a:pt x="620" y="754"/>
                </a:lnTo>
                <a:lnTo>
                  <a:pt x="617" y="749"/>
                </a:lnTo>
                <a:lnTo>
                  <a:pt x="617" y="749"/>
                </a:lnTo>
                <a:lnTo>
                  <a:pt x="615" y="747"/>
                </a:lnTo>
                <a:lnTo>
                  <a:pt x="615" y="747"/>
                </a:lnTo>
                <a:lnTo>
                  <a:pt x="615" y="747"/>
                </a:lnTo>
                <a:lnTo>
                  <a:pt x="615" y="747"/>
                </a:lnTo>
                <a:lnTo>
                  <a:pt x="615" y="747"/>
                </a:lnTo>
                <a:lnTo>
                  <a:pt x="615" y="747"/>
                </a:lnTo>
                <a:lnTo>
                  <a:pt x="615" y="751"/>
                </a:lnTo>
                <a:lnTo>
                  <a:pt x="615" y="751"/>
                </a:lnTo>
                <a:lnTo>
                  <a:pt x="615" y="751"/>
                </a:lnTo>
                <a:lnTo>
                  <a:pt x="615" y="751"/>
                </a:lnTo>
                <a:lnTo>
                  <a:pt x="615" y="749"/>
                </a:lnTo>
                <a:lnTo>
                  <a:pt x="615" y="747"/>
                </a:lnTo>
                <a:lnTo>
                  <a:pt x="615" y="747"/>
                </a:lnTo>
                <a:lnTo>
                  <a:pt x="617" y="743"/>
                </a:lnTo>
                <a:lnTo>
                  <a:pt x="617" y="743"/>
                </a:lnTo>
                <a:lnTo>
                  <a:pt x="620" y="743"/>
                </a:lnTo>
                <a:lnTo>
                  <a:pt x="622" y="741"/>
                </a:lnTo>
                <a:lnTo>
                  <a:pt x="622" y="741"/>
                </a:lnTo>
                <a:lnTo>
                  <a:pt x="618" y="740"/>
                </a:lnTo>
                <a:lnTo>
                  <a:pt x="617" y="740"/>
                </a:lnTo>
                <a:lnTo>
                  <a:pt x="617" y="740"/>
                </a:lnTo>
                <a:lnTo>
                  <a:pt x="618" y="740"/>
                </a:lnTo>
                <a:lnTo>
                  <a:pt x="622" y="740"/>
                </a:lnTo>
                <a:lnTo>
                  <a:pt x="622" y="740"/>
                </a:lnTo>
                <a:lnTo>
                  <a:pt x="624" y="740"/>
                </a:lnTo>
                <a:lnTo>
                  <a:pt x="624" y="740"/>
                </a:lnTo>
                <a:lnTo>
                  <a:pt x="617" y="740"/>
                </a:lnTo>
                <a:lnTo>
                  <a:pt x="617" y="740"/>
                </a:lnTo>
                <a:lnTo>
                  <a:pt x="617" y="740"/>
                </a:lnTo>
                <a:lnTo>
                  <a:pt x="615" y="740"/>
                </a:lnTo>
                <a:lnTo>
                  <a:pt x="615" y="740"/>
                </a:lnTo>
                <a:lnTo>
                  <a:pt x="617" y="738"/>
                </a:lnTo>
                <a:lnTo>
                  <a:pt x="615" y="736"/>
                </a:lnTo>
                <a:lnTo>
                  <a:pt x="615" y="736"/>
                </a:lnTo>
                <a:lnTo>
                  <a:pt x="617" y="734"/>
                </a:lnTo>
                <a:lnTo>
                  <a:pt x="617" y="734"/>
                </a:lnTo>
                <a:lnTo>
                  <a:pt x="622" y="734"/>
                </a:lnTo>
                <a:lnTo>
                  <a:pt x="622" y="734"/>
                </a:lnTo>
                <a:lnTo>
                  <a:pt x="618" y="732"/>
                </a:lnTo>
                <a:lnTo>
                  <a:pt x="615" y="732"/>
                </a:lnTo>
                <a:lnTo>
                  <a:pt x="615" y="732"/>
                </a:lnTo>
                <a:lnTo>
                  <a:pt x="618" y="732"/>
                </a:lnTo>
                <a:lnTo>
                  <a:pt x="618" y="732"/>
                </a:lnTo>
                <a:lnTo>
                  <a:pt x="615" y="730"/>
                </a:lnTo>
                <a:lnTo>
                  <a:pt x="617" y="728"/>
                </a:lnTo>
                <a:lnTo>
                  <a:pt x="620" y="727"/>
                </a:lnTo>
                <a:lnTo>
                  <a:pt x="620" y="727"/>
                </a:lnTo>
                <a:lnTo>
                  <a:pt x="618" y="727"/>
                </a:lnTo>
                <a:lnTo>
                  <a:pt x="618" y="727"/>
                </a:lnTo>
                <a:lnTo>
                  <a:pt x="618" y="723"/>
                </a:lnTo>
                <a:lnTo>
                  <a:pt x="620" y="719"/>
                </a:lnTo>
                <a:lnTo>
                  <a:pt x="620" y="712"/>
                </a:lnTo>
                <a:lnTo>
                  <a:pt x="620" y="712"/>
                </a:lnTo>
                <a:lnTo>
                  <a:pt x="622" y="714"/>
                </a:lnTo>
                <a:lnTo>
                  <a:pt x="622" y="714"/>
                </a:lnTo>
                <a:lnTo>
                  <a:pt x="618" y="705"/>
                </a:lnTo>
                <a:lnTo>
                  <a:pt x="618" y="705"/>
                </a:lnTo>
                <a:lnTo>
                  <a:pt x="618" y="703"/>
                </a:lnTo>
                <a:lnTo>
                  <a:pt x="618" y="701"/>
                </a:lnTo>
                <a:lnTo>
                  <a:pt x="620" y="701"/>
                </a:lnTo>
                <a:lnTo>
                  <a:pt x="626" y="703"/>
                </a:lnTo>
                <a:lnTo>
                  <a:pt x="626" y="703"/>
                </a:lnTo>
                <a:lnTo>
                  <a:pt x="626" y="703"/>
                </a:lnTo>
                <a:lnTo>
                  <a:pt x="626" y="703"/>
                </a:lnTo>
                <a:lnTo>
                  <a:pt x="626" y="703"/>
                </a:lnTo>
                <a:lnTo>
                  <a:pt x="628" y="703"/>
                </a:lnTo>
                <a:lnTo>
                  <a:pt x="628" y="703"/>
                </a:lnTo>
                <a:lnTo>
                  <a:pt x="628" y="703"/>
                </a:lnTo>
                <a:lnTo>
                  <a:pt x="628" y="701"/>
                </a:lnTo>
                <a:lnTo>
                  <a:pt x="626" y="699"/>
                </a:lnTo>
                <a:lnTo>
                  <a:pt x="626" y="699"/>
                </a:lnTo>
                <a:lnTo>
                  <a:pt x="631" y="699"/>
                </a:lnTo>
                <a:lnTo>
                  <a:pt x="631" y="699"/>
                </a:lnTo>
                <a:lnTo>
                  <a:pt x="630" y="697"/>
                </a:lnTo>
                <a:lnTo>
                  <a:pt x="631" y="697"/>
                </a:lnTo>
                <a:lnTo>
                  <a:pt x="633" y="697"/>
                </a:lnTo>
                <a:lnTo>
                  <a:pt x="635" y="695"/>
                </a:lnTo>
                <a:lnTo>
                  <a:pt x="635" y="695"/>
                </a:lnTo>
                <a:lnTo>
                  <a:pt x="635" y="695"/>
                </a:lnTo>
                <a:lnTo>
                  <a:pt x="637" y="697"/>
                </a:lnTo>
                <a:lnTo>
                  <a:pt x="639" y="697"/>
                </a:lnTo>
                <a:lnTo>
                  <a:pt x="639" y="697"/>
                </a:lnTo>
                <a:lnTo>
                  <a:pt x="635" y="694"/>
                </a:lnTo>
                <a:lnTo>
                  <a:pt x="637" y="690"/>
                </a:lnTo>
                <a:lnTo>
                  <a:pt x="639" y="688"/>
                </a:lnTo>
                <a:lnTo>
                  <a:pt x="639" y="684"/>
                </a:lnTo>
                <a:lnTo>
                  <a:pt x="639" y="684"/>
                </a:lnTo>
                <a:lnTo>
                  <a:pt x="641" y="684"/>
                </a:lnTo>
                <a:lnTo>
                  <a:pt x="641" y="686"/>
                </a:lnTo>
                <a:lnTo>
                  <a:pt x="642" y="688"/>
                </a:lnTo>
                <a:lnTo>
                  <a:pt x="642" y="688"/>
                </a:lnTo>
                <a:lnTo>
                  <a:pt x="642" y="684"/>
                </a:lnTo>
                <a:lnTo>
                  <a:pt x="644" y="681"/>
                </a:lnTo>
                <a:lnTo>
                  <a:pt x="646" y="679"/>
                </a:lnTo>
                <a:lnTo>
                  <a:pt x="646" y="675"/>
                </a:lnTo>
                <a:lnTo>
                  <a:pt x="646" y="675"/>
                </a:lnTo>
                <a:lnTo>
                  <a:pt x="648" y="677"/>
                </a:lnTo>
                <a:lnTo>
                  <a:pt x="652" y="677"/>
                </a:lnTo>
                <a:lnTo>
                  <a:pt x="652" y="677"/>
                </a:lnTo>
                <a:lnTo>
                  <a:pt x="653" y="681"/>
                </a:lnTo>
                <a:lnTo>
                  <a:pt x="653" y="682"/>
                </a:lnTo>
                <a:lnTo>
                  <a:pt x="652" y="684"/>
                </a:lnTo>
                <a:lnTo>
                  <a:pt x="653" y="688"/>
                </a:lnTo>
                <a:lnTo>
                  <a:pt x="653" y="688"/>
                </a:lnTo>
                <a:lnTo>
                  <a:pt x="659" y="692"/>
                </a:lnTo>
                <a:lnTo>
                  <a:pt x="659" y="692"/>
                </a:lnTo>
                <a:lnTo>
                  <a:pt x="655" y="688"/>
                </a:lnTo>
                <a:lnTo>
                  <a:pt x="653" y="686"/>
                </a:lnTo>
                <a:lnTo>
                  <a:pt x="655" y="684"/>
                </a:lnTo>
                <a:lnTo>
                  <a:pt x="655" y="681"/>
                </a:lnTo>
                <a:lnTo>
                  <a:pt x="655" y="681"/>
                </a:lnTo>
                <a:lnTo>
                  <a:pt x="657" y="682"/>
                </a:lnTo>
                <a:lnTo>
                  <a:pt x="659" y="684"/>
                </a:lnTo>
                <a:lnTo>
                  <a:pt x="659" y="684"/>
                </a:lnTo>
                <a:lnTo>
                  <a:pt x="657" y="679"/>
                </a:lnTo>
                <a:lnTo>
                  <a:pt x="657" y="677"/>
                </a:lnTo>
                <a:lnTo>
                  <a:pt x="659" y="675"/>
                </a:lnTo>
                <a:lnTo>
                  <a:pt x="663" y="675"/>
                </a:lnTo>
                <a:lnTo>
                  <a:pt x="663" y="675"/>
                </a:lnTo>
                <a:lnTo>
                  <a:pt x="663" y="673"/>
                </a:lnTo>
                <a:lnTo>
                  <a:pt x="663" y="671"/>
                </a:lnTo>
                <a:lnTo>
                  <a:pt x="664" y="671"/>
                </a:lnTo>
                <a:lnTo>
                  <a:pt x="664" y="670"/>
                </a:lnTo>
                <a:lnTo>
                  <a:pt x="664" y="670"/>
                </a:lnTo>
                <a:lnTo>
                  <a:pt x="666" y="673"/>
                </a:lnTo>
                <a:lnTo>
                  <a:pt x="668" y="677"/>
                </a:lnTo>
                <a:lnTo>
                  <a:pt x="668" y="677"/>
                </a:lnTo>
                <a:lnTo>
                  <a:pt x="666" y="673"/>
                </a:lnTo>
                <a:lnTo>
                  <a:pt x="664" y="673"/>
                </a:lnTo>
                <a:lnTo>
                  <a:pt x="664" y="673"/>
                </a:lnTo>
                <a:lnTo>
                  <a:pt x="668" y="677"/>
                </a:lnTo>
                <a:lnTo>
                  <a:pt x="668" y="679"/>
                </a:lnTo>
                <a:lnTo>
                  <a:pt x="666" y="679"/>
                </a:lnTo>
                <a:lnTo>
                  <a:pt x="666" y="681"/>
                </a:lnTo>
                <a:lnTo>
                  <a:pt x="666" y="681"/>
                </a:lnTo>
                <a:lnTo>
                  <a:pt x="672" y="684"/>
                </a:lnTo>
                <a:lnTo>
                  <a:pt x="672" y="684"/>
                </a:lnTo>
                <a:lnTo>
                  <a:pt x="670" y="682"/>
                </a:lnTo>
                <a:lnTo>
                  <a:pt x="670" y="682"/>
                </a:lnTo>
                <a:lnTo>
                  <a:pt x="670" y="679"/>
                </a:lnTo>
                <a:lnTo>
                  <a:pt x="670" y="679"/>
                </a:lnTo>
                <a:lnTo>
                  <a:pt x="674" y="681"/>
                </a:lnTo>
                <a:lnTo>
                  <a:pt x="672" y="679"/>
                </a:lnTo>
                <a:lnTo>
                  <a:pt x="672" y="679"/>
                </a:lnTo>
                <a:lnTo>
                  <a:pt x="674" y="681"/>
                </a:lnTo>
                <a:lnTo>
                  <a:pt x="676" y="681"/>
                </a:lnTo>
                <a:lnTo>
                  <a:pt x="677" y="679"/>
                </a:lnTo>
                <a:lnTo>
                  <a:pt x="679" y="681"/>
                </a:lnTo>
                <a:lnTo>
                  <a:pt x="679" y="681"/>
                </a:lnTo>
                <a:lnTo>
                  <a:pt x="677" y="682"/>
                </a:lnTo>
                <a:lnTo>
                  <a:pt x="679" y="684"/>
                </a:lnTo>
                <a:lnTo>
                  <a:pt x="679" y="688"/>
                </a:lnTo>
                <a:lnTo>
                  <a:pt x="679" y="688"/>
                </a:lnTo>
                <a:lnTo>
                  <a:pt x="683" y="690"/>
                </a:lnTo>
                <a:lnTo>
                  <a:pt x="683" y="688"/>
                </a:lnTo>
                <a:lnTo>
                  <a:pt x="683" y="688"/>
                </a:lnTo>
                <a:lnTo>
                  <a:pt x="687" y="692"/>
                </a:lnTo>
                <a:lnTo>
                  <a:pt x="687" y="692"/>
                </a:lnTo>
                <a:lnTo>
                  <a:pt x="688" y="688"/>
                </a:lnTo>
                <a:lnTo>
                  <a:pt x="692" y="690"/>
                </a:lnTo>
                <a:lnTo>
                  <a:pt x="696" y="692"/>
                </a:lnTo>
                <a:lnTo>
                  <a:pt x="696" y="692"/>
                </a:lnTo>
                <a:lnTo>
                  <a:pt x="694" y="688"/>
                </a:lnTo>
                <a:lnTo>
                  <a:pt x="694" y="688"/>
                </a:lnTo>
                <a:lnTo>
                  <a:pt x="696" y="690"/>
                </a:lnTo>
                <a:lnTo>
                  <a:pt x="698" y="690"/>
                </a:lnTo>
                <a:lnTo>
                  <a:pt x="698" y="686"/>
                </a:lnTo>
                <a:lnTo>
                  <a:pt x="698" y="686"/>
                </a:lnTo>
                <a:lnTo>
                  <a:pt x="696" y="684"/>
                </a:lnTo>
                <a:lnTo>
                  <a:pt x="696" y="684"/>
                </a:lnTo>
                <a:lnTo>
                  <a:pt x="698" y="684"/>
                </a:lnTo>
                <a:lnTo>
                  <a:pt x="701" y="686"/>
                </a:lnTo>
                <a:lnTo>
                  <a:pt x="701" y="686"/>
                </a:lnTo>
                <a:lnTo>
                  <a:pt x="698" y="682"/>
                </a:lnTo>
                <a:lnTo>
                  <a:pt x="698" y="682"/>
                </a:lnTo>
                <a:lnTo>
                  <a:pt x="705" y="690"/>
                </a:lnTo>
                <a:lnTo>
                  <a:pt x="705" y="690"/>
                </a:lnTo>
                <a:lnTo>
                  <a:pt x="703" y="686"/>
                </a:lnTo>
                <a:lnTo>
                  <a:pt x="703" y="684"/>
                </a:lnTo>
                <a:lnTo>
                  <a:pt x="705" y="686"/>
                </a:lnTo>
                <a:lnTo>
                  <a:pt x="707" y="690"/>
                </a:lnTo>
                <a:lnTo>
                  <a:pt x="707" y="690"/>
                </a:lnTo>
                <a:lnTo>
                  <a:pt x="709" y="688"/>
                </a:lnTo>
                <a:lnTo>
                  <a:pt x="710" y="692"/>
                </a:lnTo>
                <a:lnTo>
                  <a:pt x="710" y="692"/>
                </a:lnTo>
                <a:lnTo>
                  <a:pt x="709" y="684"/>
                </a:lnTo>
                <a:lnTo>
                  <a:pt x="709" y="684"/>
                </a:lnTo>
                <a:lnTo>
                  <a:pt x="696" y="664"/>
                </a:lnTo>
                <a:lnTo>
                  <a:pt x="696" y="664"/>
                </a:lnTo>
                <a:lnTo>
                  <a:pt x="696" y="668"/>
                </a:lnTo>
                <a:lnTo>
                  <a:pt x="692" y="662"/>
                </a:lnTo>
                <a:lnTo>
                  <a:pt x="692" y="662"/>
                </a:lnTo>
                <a:lnTo>
                  <a:pt x="692" y="666"/>
                </a:lnTo>
                <a:lnTo>
                  <a:pt x="690" y="664"/>
                </a:lnTo>
                <a:lnTo>
                  <a:pt x="690" y="664"/>
                </a:lnTo>
                <a:lnTo>
                  <a:pt x="690" y="668"/>
                </a:lnTo>
                <a:lnTo>
                  <a:pt x="688" y="668"/>
                </a:lnTo>
                <a:lnTo>
                  <a:pt x="685" y="668"/>
                </a:lnTo>
                <a:lnTo>
                  <a:pt x="683" y="668"/>
                </a:lnTo>
                <a:lnTo>
                  <a:pt x="683" y="668"/>
                </a:lnTo>
                <a:lnTo>
                  <a:pt x="681" y="666"/>
                </a:lnTo>
                <a:lnTo>
                  <a:pt x="679" y="664"/>
                </a:lnTo>
                <a:lnTo>
                  <a:pt x="679" y="664"/>
                </a:lnTo>
                <a:lnTo>
                  <a:pt x="679" y="660"/>
                </a:lnTo>
                <a:lnTo>
                  <a:pt x="679" y="660"/>
                </a:lnTo>
                <a:lnTo>
                  <a:pt x="685" y="666"/>
                </a:lnTo>
                <a:lnTo>
                  <a:pt x="685" y="666"/>
                </a:lnTo>
                <a:lnTo>
                  <a:pt x="683" y="664"/>
                </a:lnTo>
                <a:lnTo>
                  <a:pt x="687" y="664"/>
                </a:lnTo>
                <a:lnTo>
                  <a:pt x="687" y="664"/>
                </a:lnTo>
                <a:lnTo>
                  <a:pt x="683" y="662"/>
                </a:lnTo>
                <a:lnTo>
                  <a:pt x="681" y="660"/>
                </a:lnTo>
                <a:lnTo>
                  <a:pt x="681" y="660"/>
                </a:lnTo>
                <a:lnTo>
                  <a:pt x="681" y="655"/>
                </a:lnTo>
                <a:lnTo>
                  <a:pt x="681" y="655"/>
                </a:lnTo>
                <a:lnTo>
                  <a:pt x="685" y="659"/>
                </a:lnTo>
                <a:lnTo>
                  <a:pt x="687" y="659"/>
                </a:lnTo>
                <a:lnTo>
                  <a:pt x="687" y="655"/>
                </a:lnTo>
                <a:lnTo>
                  <a:pt x="687" y="655"/>
                </a:lnTo>
                <a:lnTo>
                  <a:pt x="690" y="660"/>
                </a:lnTo>
                <a:lnTo>
                  <a:pt x="690" y="660"/>
                </a:lnTo>
                <a:lnTo>
                  <a:pt x="690" y="657"/>
                </a:lnTo>
                <a:lnTo>
                  <a:pt x="690" y="657"/>
                </a:lnTo>
                <a:lnTo>
                  <a:pt x="694" y="657"/>
                </a:lnTo>
                <a:lnTo>
                  <a:pt x="696" y="659"/>
                </a:lnTo>
                <a:lnTo>
                  <a:pt x="696" y="659"/>
                </a:lnTo>
                <a:lnTo>
                  <a:pt x="694" y="655"/>
                </a:lnTo>
                <a:lnTo>
                  <a:pt x="696" y="655"/>
                </a:lnTo>
                <a:lnTo>
                  <a:pt x="698" y="657"/>
                </a:lnTo>
                <a:lnTo>
                  <a:pt x="699" y="657"/>
                </a:lnTo>
                <a:lnTo>
                  <a:pt x="699" y="657"/>
                </a:lnTo>
                <a:lnTo>
                  <a:pt x="699" y="657"/>
                </a:lnTo>
                <a:lnTo>
                  <a:pt x="696" y="653"/>
                </a:lnTo>
                <a:lnTo>
                  <a:pt x="696" y="653"/>
                </a:lnTo>
                <a:lnTo>
                  <a:pt x="696" y="653"/>
                </a:lnTo>
                <a:lnTo>
                  <a:pt x="698" y="651"/>
                </a:lnTo>
                <a:lnTo>
                  <a:pt x="698" y="651"/>
                </a:lnTo>
                <a:lnTo>
                  <a:pt x="699" y="655"/>
                </a:lnTo>
                <a:lnTo>
                  <a:pt x="701" y="657"/>
                </a:lnTo>
                <a:lnTo>
                  <a:pt x="701" y="657"/>
                </a:lnTo>
                <a:lnTo>
                  <a:pt x="699" y="653"/>
                </a:lnTo>
                <a:lnTo>
                  <a:pt x="699" y="651"/>
                </a:lnTo>
                <a:lnTo>
                  <a:pt x="699" y="651"/>
                </a:lnTo>
                <a:lnTo>
                  <a:pt x="701" y="651"/>
                </a:lnTo>
                <a:lnTo>
                  <a:pt x="703" y="648"/>
                </a:lnTo>
                <a:lnTo>
                  <a:pt x="703" y="648"/>
                </a:lnTo>
                <a:lnTo>
                  <a:pt x="705" y="653"/>
                </a:lnTo>
                <a:lnTo>
                  <a:pt x="707" y="655"/>
                </a:lnTo>
                <a:lnTo>
                  <a:pt x="707" y="655"/>
                </a:lnTo>
                <a:lnTo>
                  <a:pt x="705" y="649"/>
                </a:lnTo>
                <a:lnTo>
                  <a:pt x="705" y="649"/>
                </a:lnTo>
                <a:lnTo>
                  <a:pt x="705" y="649"/>
                </a:lnTo>
                <a:lnTo>
                  <a:pt x="705" y="651"/>
                </a:lnTo>
                <a:lnTo>
                  <a:pt x="705" y="651"/>
                </a:lnTo>
                <a:lnTo>
                  <a:pt x="703" y="651"/>
                </a:lnTo>
                <a:lnTo>
                  <a:pt x="703" y="651"/>
                </a:lnTo>
                <a:lnTo>
                  <a:pt x="705" y="649"/>
                </a:lnTo>
                <a:lnTo>
                  <a:pt x="707" y="651"/>
                </a:lnTo>
                <a:lnTo>
                  <a:pt x="707" y="649"/>
                </a:lnTo>
                <a:lnTo>
                  <a:pt x="707" y="646"/>
                </a:lnTo>
                <a:lnTo>
                  <a:pt x="707" y="646"/>
                </a:lnTo>
                <a:lnTo>
                  <a:pt x="707" y="648"/>
                </a:lnTo>
                <a:lnTo>
                  <a:pt x="709" y="651"/>
                </a:lnTo>
                <a:lnTo>
                  <a:pt x="709" y="651"/>
                </a:lnTo>
                <a:lnTo>
                  <a:pt x="707" y="649"/>
                </a:lnTo>
                <a:lnTo>
                  <a:pt x="707" y="648"/>
                </a:lnTo>
                <a:lnTo>
                  <a:pt x="707" y="648"/>
                </a:lnTo>
                <a:lnTo>
                  <a:pt x="709" y="653"/>
                </a:lnTo>
                <a:lnTo>
                  <a:pt x="707" y="655"/>
                </a:lnTo>
                <a:lnTo>
                  <a:pt x="707" y="655"/>
                </a:lnTo>
                <a:lnTo>
                  <a:pt x="712" y="660"/>
                </a:lnTo>
                <a:lnTo>
                  <a:pt x="712" y="660"/>
                </a:lnTo>
                <a:lnTo>
                  <a:pt x="712" y="659"/>
                </a:lnTo>
                <a:lnTo>
                  <a:pt x="712" y="659"/>
                </a:lnTo>
                <a:lnTo>
                  <a:pt x="716" y="662"/>
                </a:lnTo>
                <a:lnTo>
                  <a:pt x="721" y="668"/>
                </a:lnTo>
                <a:lnTo>
                  <a:pt x="721" y="668"/>
                </a:lnTo>
                <a:lnTo>
                  <a:pt x="723" y="671"/>
                </a:lnTo>
                <a:lnTo>
                  <a:pt x="723" y="671"/>
                </a:lnTo>
                <a:lnTo>
                  <a:pt x="723" y="671"/>
                </a:lnTo>
                <a:lnTo>
                  <a:pt x="723" y="670"/>
                </a:lnTo>
                <a:lnTo>
                  <a:pt x="725" y="673"/>
                </a:lnTo>
                <a:lnTo>
                  <a:pt x="725" y="673"/>
                </a:lnTo>
                <a:lnTo>
                  <a:pt x="723" y="673"/>
                </a:lnTo>
                <a:lnTo>
                  <a:pt x="723" y="677"/>
                </a:lnTo>
                <a:lnTo>
                  <a:pt x="723" y="677"/>
                </a:lnTo>
                <a:lnTo>
                  <a:pt x="725" y="679"/>
                </a:lnTo>
                <a:lnTo>
                  <a:pt x="725" y="679"/>
                </a:lnTo>
                <a:lnTo>
                  <a:pt x="723" y="679"/>
                </a:lnTo>
                <a:lnTo>
                  <a:pt x="725" y="679"/>
                </a:lnTo>
                <a:lnTo>
                  <a:pt x="725" y="681"/>
                </a:lnTo>
                <a:lnTo>
                  <a:pt x="723" y="682"/>
                </a:lnTo>
                <a:lnTo>
                  <a:pt x="723" y="682"/>
                </a:lnTo>
                <a:lnTo>
                  <a:pt x="725" y="690"/>
                </a:lnTo>
                <a:lnTo>
                  <a:pt x="725" y="690"/>
                </a:lnTo>
                <a:lnTo>
                  <a:pt x="729" y="694"/>
                </a:lnTo>
                <a:lnTo>
                  <a:pt x="729" y="694"/>
                </a:lnTo>
                <a:lnTo>
                  <a:pt x="729" y="697"/>
                </a:lnTo>
                <a:lnTo>
                  <a:pt x="725" y="692"/>
                </a:lnTo>
                <a:lnTo>
                  <a:pt x="725" y="692"/>
                </a:lnTo>
                <a:lnTo>
                  <a:pt x="727" y="692"/>
                </a:lnTo>
                <a:lnTo>
                  <a:pt x="725" y="692"/>
                </a:lnTo>
                <a:lnTo>
                  <a:pt x="725" y="692"/>
                </a:lnTo>
                <a:lnTo>
                  <a:pt x="725" y="690"/>
                </a:lnTo>
                <a:lnTo>
                  <a:pt x="725" y="688"/>
                </a:lnTo>
                <a:lnTo>
                  <a:pt x="725" y="688"/>
                </a:lnTo>
                <a:lnTo>
                  <a:pt x="725" y="695"/>
                </a:lnTo>
                <a:lnTo>
                  <a:pt x="725" y="695"/>
                </a:lnTo>
                <a:lnTo>
                  <a:pt x="725" y="694"/>
                </a:lnTo>
                <a:lnTo>
                  <a:pt x="723" y="692"/>
                </a:lnTo>
                <a:lnTo>
                  <a:pt x="723" y="692"/>
                </a:lnTo>
                <a:lnTo>
                  <a:pt x="725" y="697"/>
                </a:lnTo>
                <a:lnTo>
                  <a:pt x="725" y="697"/>
                </a:lnTo>
                <a:lnTo>
                  <a:pt x="723" y="694"/>
                </a:lnTo>
                <a:lnTo>
                  <a:pt x="721" y="692"/>
                </a:lnTo>
                <a:lnTo>
                  <a:pt x="718" y="692"/>
                </a:lnTo>
                <a:lnTo>
                  <a:pt x="718" y="692"/>
                </a:lnTo>
                <a:lnTo>
                  <a:pt x="721" y="695"/>
                </a:lnTo>
                <a:lnTo>
                  <a:pt x="721" y="695"/>
                </a:lnTo>
                <a:lnTo>
                  <a:pt x="721" y="697"/>
                </a:lnTo>
                <a:lnTo>
                  <a:pt x="721" y="697"/>
                </a:lnTo>
                <a:lnTo>
                  <a:pt x="720" y="695"/>
                </a:lnTo>
                <a:lnTo>
                  <a:pt x="716" y="692"/>
                </a:lnTo>
                <a:lnTo>
                  <a:pt x="716" y="692"/>
                </a:lnTo>
                <a:lnTo>
                  <a:pt x="716" y="694"/>
                </a:lnTo>
                <a:lnTo>
                  <a:pt x="716" y="692"/>
                </a:lnTo>
                <a:lnTo>
                  <a:pt x="716" y="692"/>
                </a:lnTo>
                <a:lnTo>
                  <a:pt x="718" y="695"/>
                </a:lnTo>
                <a:lnTo>
                  <a:pt x="718" y="697"/>
                </a:lnTo>
                <a:lnTo>
                  <a:pt x="718" y="697"/>
                </a:lnTo>
                <a:lnTo>
                  <a:pt x="714" y="692"/>
                </a:lnTo>
                <a:lnTo>
                  <a:pt x="714" y="692"/>
                </a:lnTo>
                <a:lnTo>
                  <a:pt x="714" y="694"/>
                </a:lnTo>
                <a:lnTo>
                  <a:pt x="712" y="694"/>
                </a:lnTo>
                <a:lnTo>
                  <a:pt x="710" y="692"/>
                </a:lnTo>
                <a:lnTo>
                  <a:pt x="710" y="692"/>
                </a:lnTo>
                <a:lnTo>
                  <a:pt x="714" y="699"/>
                </a:lnTo>
                <a:lnTo>
                  <a:pt x="712" y="699"/>
                </a:lnTo>
                <a:lnTo>
                  <a:pt x="710" y="699"/>
                </a:lnTo>
                <a:lnTo>
                  <a:pt x="710" y="699"/>
                </a:lnTo>
                <a:lnTo>
                  <a:pt x="707" y="697"/>
                </a:lnTo>
                <a:lnTo>
                  <a:pt x="707" y="699"/>
                </a:lnTo>
                <a:lnTo>
                  <a:pt x="709" y="703"/>
                </a:lnTo>
                <a:lnTo>
                  <a:pt x="709" y="703"/>
                </a:lnTo>
                <a:lnTo>
                  <a:pt x="707" y="701"/>
                </a:lnTo>
                <a:lnTo>
                  <a:pt x="707" y="701"/>
                </a:lnTo>
                <a:lnTo>
                  <a:pt x="705" y="697"/>
                </a:lnTo>
                <a:lnTo>
                  <a:pt x="705" y="697"/>
                </a:lnTo>
                <a:lnTo>
                  <a:pt x="705" y="697"/>
                </a:lnTo>
                <a:lnTo>
                  <a:pt x="701" y="697"/>
                </a:lnTo>
                <a:lnTo>
                  <a:pt x="701" y="697"/>
                </a:lnTo>
                <a:lnTo>
                  <a:pt x="707" y="701"/>
                </a:lnTo>
                <a:lnTo>
                  <a:pt x="710" y="705"/>
                </a:lnTo>
                <a:lnTo>
                  <a:pt x="710" y="705"/>
                </a:lnTo>
                <a:lnTo>
                  <a:pt x="712" y="706"/>
                </a:lnTo>
                <a:lnTo>
                  <a:pt x="710" y="706"/>
                </a:lnTo>
                <a:lnTo>
                  <a:pt x="710" y="706"/>
                </a:lnTo>
                <a:lnTo>
                  <a:pt x="714" y="708"/>
                </a:lnTo>
                <a:lnTo>
                  <a:pt x="714" y="708"/>
                </a:lnTo>
                <a:lnTo>
                  <a:pt x="714" y="708"/>
                </a:lnTo>
                <a:lnTo>
                  <a:pt x="712" y="705"/>
                </a:lnTo>
                <a:lnTo>
                  <a:pt x="712" y="705"/>
                </a:lnTo>
                <a:lnTo>
                  <a:pt x="716" y="708"/>
                </a:lnTo>
                <a:lnTo>
                  <a:pt x="716" y="708"/>
                </a:lnTo>
                <a:lnTo>
                  <a:pt x="716" y="705"/>
                </a:lnTo>
                <a:lnTo>
                  <a:pt x="716" y="705"/>
                </a:lnTo>
                <a:lnTo>
                  <a:pt x="718" y="708"/>
                </a:lnTo>
                <a:lnTo>
                  <a:pt x="718" y="708"/>
                </a:lnTo>
                <a:lnTo>
                  <a:pt x="720" y="712"/>
                </a:lnTo>
                <a:lnTo>
                  <a:pt x="720" y="712"/>
                </a:lnTo>
                <a:lnTo>
                  <a:pt x="720" y="710"/>
                </a:lnTo>
                <a:lnTo>
                  <a:pt x="721" y="708"/>
                </a:lnTo>
                <a:lnTo>
                  <a:pt x="723" y="708"/>
                </a:lnTo>
                <a:lnTo>
                  <a:pt x="723" y="708"/>
                </a:lnTo>
                <a:lnTo>
                  <a:pt x="725" y="710"/>
                </a:lnTo>
                <a:lnTo>
                  <a:pt x="725" y="710"/>
                </a:lnTo>
                <a:lnTo>
                  <a:pt x="725" y="708"/>
                </a:lnTo>
                <a:lnTo>
                  <a:pt x="725" y="708"/>
                </a:lnTo>
                <a:lnTo>
                  <a:pt x="725" y="705"/>
                </a:lnTo>
                <a:lnTo>
                  <a:pt x="727" y="708"/>
                </a:lnTo>
                <a:lnTo>
                  <a:pt x="727" y="708"/>
                </a:lnTo>
                <a:lnTo>
                  <a:pt x="725" y="703"/>
                </a:lnTo>
                <a:lnTo>
                  <a:pt x="725" y="703"/>
                </a:lnTo>
                <a:lnTo>
                  <a:pt x="729" y="710"/>
                </a:lnTo>
                <a:lnTo>
                  <a:pt x="729" y="710"/>
                </a:lnTo>
                <a:lnTo>
                  <a:pt x="727" y="706"/>
                </a:lnTo>
                <a:lnTo>
                  <a:pt x="727" y="706"/>
                </a:lnTo>
                <a:lnTo>
                  <a:pt x="729" y="710"/>
                </a:lnTo>
                <a:lnTo>
                  <a:pt x="729" y="710"/>
                </a:lnTo>
                <a:lnTo>
                  <a:pt x="729" y="705"/>
                </a:lnTo>
                <a:lnTo>
                  <a:pt x="729" y="705"/>
                </a:lnTo>
                <a:lnTo>
                  <a:pt x="731" y="710"/>
                </a:lnTo>
                <a:lnTo>
                  <a:pt x="731" y="710"/>
                </a:lnTo>
                <a:lnTo>
                  <a:pt x="731" y="708"/>
                </a:lnTo>
                <a:lnTo>
                  <a:pt x="731" y="708"/>
                </a:lnTo>
                <a:lnTo>
                  <a:pt x="734" y="714"/>
                </a:lnTo>
                <a:lnTo>
                  <a:pt x="734" y="714"/>
                </a:lnTo>
                <a:lnTo>
                  <a:pt x="734" y="712"/>
                </a:lnTo>
                <a:lnTo>
                  <a:pt x="734" y="712"/>
                </a:lnTo>
                <a:lnTo>
                  <a:pt x="733" y="706"/>
                </a:lnTo>
                <a:lnTo>
                  <a:pt x="733" y="706"/>
                </a:lnTo>
                <a:lnTo>
                  <a:pt x="734" y="710"/>
                </a:lnTo>
                <a:lnTo>
                  <a:pt x="734" y="710"/>
                </a:lnTo>
                <a:lnTo>
                  <a:pt x="734" y="710"/>
                </a:lnTo>
                <a:lnTo>
                  <a:pt x="734" y="714"/>
                </a:lnTo>
                <a:lnTo>
                  <a:pt x="734" y="714"/>
                </a:lnTo>
                <a:lnTo>
                  <a:pt x="738" y="719"/>
                </a:lnTo>
                <a:lnTo>
                  <a:pt x="738" y="719"/>
                </a:lnTo>
                <a:lnTo>
                  <a:pt x="738" y="721"/>
                </a:lnTo>
                <a:lnTo>
                  <a:pt x="738" y="721"/>
                </a:lnTo>
                <a:lnTo>
                  <a:pt x="736" y="721"/>
                </a:lnTo>
                <a:lnTo>
                  <a:pt x="738" y="727"/>
                </a:lnTo>
                <a:lnTo>
                  <a:pt x="738" y="727"/>
                </a:lnTo>
                <a:lnTo>
                  <a:pt x="738" y="725"/>
                </a:lnTo>
                <a:lnTo>
                  <a:pt x="738" y="725"/>
                </a:lnTo>
                <a:lnTo>
                  <a:pt x="740" y="728"/>
                </a:lnTo>
                <a:lnTo>
                  <a:pt x="740" y="728"/>
                </a:lnTo>
                <a:lnTo>
                  <a:pt x="740" y="732"/>
                </a:lnTo>
                <a:lnTo>
                  <a:pt x="740" y="732"/>
                </a:lnTo>
                <a:lnTo>
                  <a:pt x="740" y="732"/>
                </a:lnTo>
                <a:lnTo>
                  <a:pt x="740" y="734"/>
                </a:lnTo>
                <a:lnTo>
                  <a:pt x="742" y="736"/>
                </a:lnTo>
                <a:lnTo>
                  <a:pt x="742" y="736"/>
                </a:lnTo>
                <a:lnTo>
                  <a:pt x="740" y="734"/>
                </a:lnTo>
                <a:lnTo>
                  <a:pt x="742" y="736"/>
                </a:lnTo>
                <a:lnTo>
                  <a:pt x="742" y="736"/>
                </a:lnTo>
                <a:lnTo>
                  <a:pt x="738" y="730"/>
                </a:lnTo>
                <a:lnTo>
                  <a:pt x="738" y="730"/>
                </a:lnTo>
                <a:lnTo>
                  <a:pt x="744" y="741"/>
                </a:lnTo>
                <a:lnTo>
                  <a:pt x="745" y="743"/>
                </a:lnTo>
                <a:lnTo>
                  <a:pt x="745" y="743"/>
                </a:lnTo>
                <a:lnTo>
                  <a:pt x="744" y="740"/>
                </a:lnTo>
                <a:lnTo>
                  <a:pt x="742" y="736"/>
                </a:lnTo>
                <a:lnTo>
                  <a:pt x="742" y="736"/>
                </a:lnTo>
                <a:lnTo>
                  <a:pt x="742" y="740"/>
                </a:lnTo>
                <a:lnTo>
                  <a:pt x="742" y="740"/>
                </a:lnTo>
                <a:lnTo>
                  <a:pt x="744" y="743"/>
                </a:lnTo>
                <a:lnTo>
                  <a:pt x="742" y="738"/>
                </a:lnTo>
                <a:lnTo>
                  <a:pt x="742" y="738"/>
                </a:lnTo>
                <a:lnTo>
                  <a:pt x="742" y="738"/>
                </a:lnTo>
                <a:lnTo>
                  <a:pt x="744" y="743"/>
                </a:lnTo>
                <a:lnTo>
                  <a:pt x="744" y="741"/>
                </a:lnTo>
                <a:lnTo>
                  <a:pt x="744" y="741"/>
                </a:lnTo>
                <a:lnTo>
                  <a:pt x="744" y="743"/>
                </a:lnTo>
                <a:lnTo>
                  <a:pt x="744" y="740"/>
                </a:lnTo>
                <a:lnTo>
                  <a:pt x="744" y="738"/>
                </a:lnTo>
                <a:lnTo>
                  <a:pt x="744" y="740"/>
                </a:lnTo>
                <a:lnTo>
                  <a:pt x="744" y="740"/>
                </a:lnTo>
                <a:lnTo>
                  <a:pt x="742" y="734"/>
                </a:lnTo>
                <a:lnTo>
                  <a:pt x="742" y="734"/>
                </a:lnTo>
                <a:lnTo>
                  <a:pt x="742" y="734"/>
                </a:lnTo>
                <a:lnTo>
                  <a:pt x="742" y="734"/>
                </a:lnTo>
                <a:lnTo>
                  <a:pt x="742" y="732"/>
                </a:lnTo>
                <a:lnTo>
                  <a:pt x="742" y="728"/>
                </a:lnTo>
                <a:lnTo>
                  <a:pt x="742" y="728"/>
                </a:lnTo>
                <a:lnTo>
                  <a:pt x="742" y="730"/>
                </a:lnTo>
                <a:lnTo>
                  <a:pt x="742" y="728"/>
                </a:lnTo>
                <a:lnTo>
                  <a:pt x="742" y="732"/>
                </a:lnTo>
                <a:lnTo>
                  <a:pt x="742" y="732"/>
                </a:lnTo>
                <a:lnTo>
                  <a:pt x="742" y="730"/>
                </a:lnTo>
                <a:lnTo>
                  <a:pt x="744" y="734"/>
                </a:lnTo>
                <a:lnTo>
                  <a:pt x="744" y="734"/>
                </a:lnTo>
                <a:lnTo>
                  <a:pt x="744" y="736"/>
                </a:lnTo>
                <a:lnTo>
                  <a:pt x="744" y="736"/>
                </a:lnTo>
                <a:lnTo>
                  <a:pt x="744" y="741"/>
                </a:lnTo>
                <a:lnTo>
                  <a:pt x="744" y="736"/>
                </a:lnTo>
                <a:lnTo>
                  <a:pt x="744" y="736"/>
                </a:lnTo>
                <a:lnTo>
                  <a:pt x="744" y="736"/>
                </a:lnTo>
                <a:lnTo>
                  <a:pt x="744" y="736"/>
                </a:lnTo>
                <a:lnTo>
                  <a:pt x="744" y="730"/>
                </a:lnTo>
                <a:lnTo>
                  <a:pt x="744" y="730"/>
                </a:lnTo>
                <a:lnTo>
                  <a:pt x="744" y="732"/>
                </a:lnTo>
                <a:lnTo>
                  <a:pt x="744" y="741"/>
                </a:lnTo>
                <a:lnTo>
                  <a:pt x="744" y="732"/>
                </a:lnTo>
                <a:lnTo>
                  <a:pt x="744" y="732"/>
                </a:lnTo>
                <a:lnTo>
                  <a:pt x="744" y="730"/>
                </a:lnTo>
                <a:lnTo>
                  <a:pt x="744" y="730"/>
                </a:lnTo>
                <a:lnTo>
                  <a:pt x="744" y="734"/>
                </a:lnTo>
                <a:lnTo>
                  <a:pt x="745" y="743"/>
                </a:lnTo>
                <a:lnTo>
                  <a:pt x="745" y="743"/>
                </a:lnTo>
                <a:lnTo>
                  <a:pt x="745" y="738"/>
                </a:lnTo>
                <a:lnTo>
                  <a:pt x="745" y="738"/>
                </a:lnTo>
                <a:lnTo>
                  <a:pt x="745" y="743"/>
                </a:lnTo>
                <a:lnTo>
                  <a:pt x="745" y="743"/>
                </a:lnTo>
                <a:lnTo>
                  <a:pt x="745" y="736"/>
                </a:lnTo>
                <a:lnTo>
                  <a:pt x="745" y="736"/>
                </a:lnTo>
                <a:lnTo>
                  <a:pt x="745" y="736"/>
                </a:lnTo>
                <a:lnTo>
                  <a:pt x="745" y="736"/>
                </a:lnTo>
                <a:lnTo>
                  <a:pt x="745" y="736"/>
                </a:lnTo>
                <a:lnTo>
                  <a:pt x="745" y="736"/>
                </a:lnTo>
                <a:lnTo>
                  <a:pt x="745" y="736"/>
                </a:lnTo>
                <a:lnTo>
                  <a:pt x="745" y="736"/>
                </a:lnTo>
                <a:lnTo>
                  <a:pt x="745" y="736"/>
                </a:lnTo>
                <a:lnTo>
                  <a:pt x="745" y="736"/>
                </a:lnTo>
                <a:lnTo>
                  <a:pt x="740" y="736"/>
                </a:lnTo>
                <a:lnTo>
                  <a:pt x="740" y="736"/>
                </a:lnTo>
                <a:lnTo>
                  <a:pt x="740" y="736"/>
                </a:lnTo>
                <a:lnTo>
                  <a:pt x="742" y="736"/>
                </a:lnTo>
                <a:lnTo>
                  <a:pt x="742" y="736"/>
                </a:lnTo>
                <a:lnTo>
                  <a:pt x="744" y="736"/>
                </a:lnTo>
                <a:lnTo>
                  <a:pt x="744" y="736"/>
                </a:lnTo>
                <a:lnTo>
                  <a:pt x="742" y="734"/>
                </a:lnTo>
                <a:lnTo>
                  <a:pt x="742" y="734"/>
                </a:lnTo>
                <a:lnTo>
                  <a:pt x="742" y="734"/>
                </a:lnTo>
                <a:lnTo>
                  <a:pt x="740" y="736"/>
                </a:lnTo>
                <a:lnTo>
                  <a:pt x="740" y="736"/>
                </a:lnTo>
                <a:lnTo>
                  <a:pt x="740" y="736"/>
                </a:lnTo>
                <a:lnTo>
                  <a:pt x="740" y="736"/>
                </a:lnTo>
                <a:lnTo>
                  <a:pt x="740" y="736"/>
                </a:lnTo>
                <a:lnTo>
                  <a:pt x="745" y="736"/>
                </a:lnTo>
                <a:lnTo>
                  <a:pt x="745" y="736"/>
                </a:lnTo>
                <a:lnTo>
                  <a:pt x="745" y="736"/>
                </a:lnTo>
                <a:lnTo>
                  <a:pt x="745" y="736"/>
                </a:lnTo>
                <a:lnTo>
                  <a:pt x="745" y="736"/>
                </a:lnTo>
                <a:lnTo>
                  <a:pt x="745" y="736"/>
                </a:lnTo>
                <a:lnTo>
                  <a:pt x="745" y="736"/>
                </a:lnTo>
                <a:lnTo>
                  <a:pt x="745" y="734"/>
                </a:lnTo>
                <a:lnTo>
                  <a:pt x="745" y="732"/>
                </a:lnTo>
                <a:lnTo>
                  <a:pt x="745" y="732"/>
                </a:lnTo>
                <a:lnTo>
                  <a:pt x="745" y="732"/>
                </a:lnTo>
                <a:lnTo>
                  <a:pt x="745" y="732"/>
                </a:lnTo>
                <a:lnTo>
                  <a:pt x="745" y="732"/>
                </a:lnTo>
                <a:lnTo>
                  <a:pt x="745" y="732"/>
                </a:lnTo>
                <a:lnTo>
                  <a:pt x="745" y="732"/>
                </a:lnTo>
                <a:lnTo>
                  <a:pt x="745" y="732"/>
                </a:lnTo>
                <a:lnTo>
                  <a:pt x="740" y="732"/>
                </a:lnTo>
                <a:lnTo>
                  <a:pt x="740" y="732"/>
                </a:lnTo>
                <a:lnTo>
                  <a:pt x="740" y="732"/>
                </a:lnTo>
                <a:lnTo>
                  <a:pt x="740" y="732"/>
                </a:lnTo>
                <a:lnTo>
                  <a:pt x="742" y="730"/>
                </a:lnTo>
                <a:lnTo>
                  <a:pt x="742" y="730"/>
                </a:lnTo>
                <a:lnTo>
                  <a:pt x="744" y="734"/>
                </a:lnTo>
                <a:lnTo>
                  <a:pt x="745" y="736"/>
                </a:lnTo>
                <a:lnTo>
                  <a:pt x="745" y="740"/>
                </a:lnTo>
                <a:lnTo>
                  <a:pt x="745" y="740"/>
                </a:lnTo>
                <a:lnTo>
                  <a:pt x="749" y="738"/>
                </a:lnTo>
                <a:lnTo>
                  <a:pt x="751" y="736"/>
                </a:lnTo>
                <a:lnTo>
                  <a:pt x="751" y="736"/>
                </a:lnTo>
                <a:lnTo>
                  <a:pt x="751" y="736"/>
                </a:lnTo>
                <a:lnTo>
                  <a:pt x="751" y="736"/>
                </a:lnTo>
                <a:lnTo>
                  <a:pt x="749" y="736"/>
                </a:lnTo>
                <a:lnTo>
                  <a:pt x="749" y="736"/>
                </a:lnTo>
                <a:lnTo>
                  <a:pt x="747" y="736"/>
                </a:lnTo>
                <a:lnTo>
                  <a:pt x="747" y="736"/>
                </a:lnTo>
                <a:lnTo>
                  <a:pt x="745" y="736"/>
                </a:lnTo>
                <a:lnTo>
                  <a:pt x="747" y="736"/>
                </a:lnTo>
                <a:lnTo>
                  <a:pt x="747" y="736"/>
                </a:lnTo>
                <a:lnTo>
                  <a:pt x="745" y="741"/>
                </a:lnTo>
                <a:lnTo>
                  <a:pt x="745" y="741"/>
                </a:lnTo>
                <a:lnTo>
                  <a:pt x="747" y="738"/>
                </a:lnTo>
                <a:lnTo>
                  <a:pt x="747" y="738"/>
                </a:lnTo>
                <a:lnTo>
                  <a:pt x="747" y="738"/>
                </a:lnTo>
                <a:lnTo>
                  <a:pt x="747" y="738"/>
                </a:lnTo>
                <a:lnTo>
                  <a:pt x="745" y="751"/>
                </a:lnTo>
                <a:lnTo>
                  <a:pt x="745" y="747"/>
                </a:lnTo>
                <a:lnTo>
                  <a:pt x="745" y="747"/>
                </a:lnTo>
                <a:lnTo>
                  <a:pt x="744" y="754"/>
                </a:lnTo>
                <a:lnTo>
                  <a:pt x="744" y="754"/>
                </a:lnTo>
                <a:lnTo>
                  <a:pt x="744" y="760"/>
                </a:lnTo>
                <a:lnTo>
                  <a:pt x="744" y="760"/>
                </a:lnTo>
                <a:lnTo>
                  <a:pt x="744" y="756"/>
                </a:lnTo>
                <a:lnTo>
                  <a:pt x="744" y="756"/>
                </a:lnTo>
                <a:lnTo>
                  <a:pt x="744" y="751"/>
                </a:lnTo>
                <a:lnTo>
                  <a:pt x="744" y="751"/>
                </a:lnTo>
                <a:lnTo>
                  <a:pt x="744" y="754"/>
                </a:lnTo>
                <a:lnTo>
                  <a:pt x="744" y="754"/>
                </a:lnTo>
                <a:lnTo>
                  <a:pt x="742" y="762"/>
                </a:lnTo>
                <a:lnTo>
                  <a:pt x="744" y="756"/>
                </a:lnTo>
                <a:lnTo>
                  <a:pt x="744" y="756"/>
                </a:lnTo>
                <a:lnTo>
                  <a:pt x="742" y="758"/>
                </a:lnTo>
                <a:lnTo>
                  <a:pt x="742" y="763"/>
                </a:lnTo>
                <a:lnTo>
                  <a:pt x="742" y="763"/>
                </a:lnTo>
                <a:lnTo>
                  <a:pt x="740" y="767"/>
                </a:lnTo>
                <a:lnTo>
                  <a:pt x="740" y="767"/>
                </a:lnTo>
                <a:lnTo>
                  <a:pt x="738" y="771"/>
                </a:lnTo>
                <a:lnTo>
                  <a:pt x="738" y="771"/>
                </a:lnTo>
                <a:lnTo>
                  <a:pt x="742" y="758"/>
                </a:lnTo>
                <a:lnTo>
                  <a:pt x="742" y="758"/>
                </a:lnTo>
                <a:lnTo>
                  <a:pt x="745" y="749"/>
                </a:lnTo>
                <a:lnTo>
                  <a:pt x="745" y="749"/>
                </a:lnTo>
                <a:lnTo>
                  <a:pt x="738" y="762"/>
                </a:lnTo>
                <a:lnTo>
                  <a:pt x="738" y="762"/>
                </a:lnTo>
                <a:lnTo>
                  <a:pt x="734" y="771"/>
                </a:lnTo>
                <a:lnTo>
                  <a:pt x="734" y="771"/>
                </a:lnTo>
                <a:lnTo>
                  <a:pt x="738" y="762"/>
                </a:lnTo>
                <a:lnTo>
                  <a:pt x="736" y="763"/>
                </a:lnTo>
                <a:lnTo>
                  <a:pt x="736" y="763"/>
                </a:lnTo>
                <a:lnTo>
                  <a:pt x="734" y="765"/>
                </a:lnTo>
                <a:lnTo>
                  <a:pt x="734" y="763"/>
                </a:lnTo>
                <a:lnTo>
                  <a:pt x="744" y="751"/>
                </a:lnTo>
                <a:lnTo>
                  <a:pt x="744" y="751"/>
                </a:lnTo>
                <a:lnTo>
                  <a:pt x="749" y="741"/>
                </a:lnTo>
                <a:lnTo>
                  <a:pt x="749" y="741"/>
                </a:lnTo>
                <a:lnTo>
                  <a:pt x="751" y="738"/>
                </a:lnTo>
                <a:lnTo>
                  <a:pt x="751" y="738"/>
                </a:lnTo>
                <a:lnTo>
                  <a:pt x="749" y="740"/>
                </a:lnTo>
                <a:lnTo>
                  <a:pt x="753" y="734"/>
                </a:lnTo>
                <a:lnTo>
                  <a:pt x="753" y="734"/>
                </a:lnTo>
                <a:lnTo>
                  <a:pt x="758" y="727"/>
                </a:lnTo>
                <a:lnTo>
                  <a:pt x="758" y="727"/>
                </a:lnTo>
                <a:lnTo>
                  <a:pt x="767" y="714"/>
                </a:lnTo>
                <a:lnTo>
                  <a:pt x="767" y="714"/>
                </a:lnTo>
                <a:lnTo>
                  <a:pt x="767" y="716"/>
                </a:lnTo>
                <a:lnTo>
                  <a:pt x="767" y="714"/>
                </a:lnTo>
                <a:lnTo>
                  <a:pt x="767" y="714"/>
                </a:lnTo>
                <a:lnTo>
                  <a:pt x="769" y="714"/>
                </a:lnTo>
                <a:lnTo>
                  <a:pt x="769" y="714"/>
                </a:lnTo>
                <a:lnTo>
                  <a:pt x="766" y="717"/>
                </a:lnTo>
                <a:lnTo>
                  <a:pt x="766" y="719"/>
                </a:lnTo>
                <a:lnTo>
                  <a:pt x="767" y="717"/>
                </a:lnTo>
                <a:lnTo>
                  <a:pt x="767" y="717"/>
                </a:lnTo>
                <a:lnTo>
                  <a:pt x="773" y="706"/>
                </a:lnTo>
                <a:lnTo>
                  <a:pt x="773" y="706"/>
                </a:lnTo>
                <a:lnTo>
                  <a:pt x="775" y="703"/>
                </a:lnTo>
                <a:lnTo>
                  <a:pt x="775" y="703"/>
                </a:lnTo>
                <a:lnTo>
                  <a:pt x="779" y="699"/>
                </a:lnTo>
                <a:lnTo>
                  <a:pt x="779" y="699"/>
                </a:lnTo>
                <a:lnTo>
                  <a:pt x="782" y="694"/>
                </a:lnTo>
                <a:lnTo>
                  <a:pt x="782" y="694"/>
                </a:lnTo>
                <a:lnTo>
                  <a:pt x="786" y="692"/>
                </a:lnTo>
                <a:lnTo>
                  <a:pt x="786" y="692"/>
                </a:lnTo>
                <a:lnTo>
                  <a:pt x="784" y="695"/>
                </a:lnTo>
                <a:lnTo>
                  <a:pt x="784" y="695"/>
                </a:lnTo>
                <a:lnTo>
                  <a:pt x="788" y="692"/>
                </a:lnTo>
                <a:lnTo>
                  <a:pt x="790" y="692"/>
                </a:lnTo>
                <a:lnTo>
                  <a:pt x="788" y="694"/>
                </a:lnTo>
                <a:lnTo>
                  <a:pt x="788" y="694"/>
                </a:lnTo>
                <a:lnTo>
                  <a:pt x="782" y="699"/>
                </a:lnTo>
                <a:lnTo>
                  <a:pt x="782" y="699"/>
                </a:lnTo>
                <a:lnTo>
                  <a:pt x="786" y="697"/>
                </a:lnTo>
                <a:lnTo>
                  <a:pt x="786" y="697"/>
                </a:lnTo>
                <a:lnTo>
                  <a:pt x="786" y="699"/>
                </a:lnTo>
                <a:lnTo>
                  <a:pt x="786" y="699"/>
                </a:lnTo>
                <a:lnTo>
                  <a:pt x="777" y="705"/>
                </a:lnTo>
                <a:lnTo>
                  <a:pt x="775" y="706"/>
                </a:lnTo>
                <a:lnTo>
                  <a:pt x="775" y="705"/>
                </a:lnTo>
                <a:lnTo>
                  <a:pt x="775" y="705"/>
                </a:lnTo>
                <a:lnTo>
                  <a:pt x="773" y="708"/>
                </a:lnTo>
                <a:lnTo>
                  <a:pt x="775" y="708"/>
                </a:lnTo>
                <a:lnTo>
                  <a:pt x="780" y="703"/>
                </a:lnTo>
                <a:lnTo>
                  <a:pt x="780" y="703"/>
                </a:lnTo>
                <a:lnTo>
                  <a:pt x="780" y="705"/>
                </a:lnTo>
                <a:lnTo>
                  <a:pt x="780" y="705"/>
                </a:lnTo>
                <a:lnTo>
                  <a:pt x="784" y="703"/>
                </a:lnTo>
                <a:lnTo>
                  <a:pt x="784" y="703"/>
                </a:lnTo>
                <a:lnTo>
                  <a:pt x="782" y="708"/>
                </a:lnTo>
                <a:lnTo>
                  <a:pt x="782" y="708"/>
                </a:lnTo>
                <a:lnTo>
                  <a:pt x="788" y="705"/>
                </a:lnTo>
                <a:lnTo>
                  <a:pt x="788" y="705"/>
                </a:lnTo>
                <a:lnTo>
                  <a:pt x="788" y="706"/>
                </a:lnTo>
                <a:lnTo>
                  <a:pt x="782" y="712"/>
                </a:lnTo>
                <a:lnTo>
                  <a:pt x="782" y="712"/>
                </a:lnTo>
                <a:lnTo>
                  <a:pt x="786" y="708"/>
                </a:lnTo>
                <a:lnTo>
                  <a:pt x="786" y="708"/>
                </a:lnTo>
                <a:lnTo>
                  <a:pt x="780" y="714"/>
                </a:lnTo>
                <a:lnTo>
                  <a:pt x="780" y="714"/>
                </a:lnTo>
                <a:lnTo>
                  <a:pt x="769" y="723"/>
                </a:lnTo>
                <a:lnTo>
                  <a:pt x="758" y="732"/>
                </a:lnTo>
                <a:lnTo>
                  <a:pt x="758" y="732"/>
                </a:lnTo>
                <a:lnTo>
                  <a:pt x="751" y="741"/>
                </a:lnTo>
                <a:lnTo>
                  <a:pt x="751" y="741"/>
                </a:lnTo>
                <a:lnTo>
                  <a:pt x="762" y="730"/>
                </a:lnTo>
                <a:lnTo>
                  <a:pt x="762" y="730"/>
                </a:lnTo>
                <a:lnTo>
                  <a:pt x="771" y="725"/>
                </a:lnTo>
                <a:lnTo>
                  <a:pt x="775" y="723"/>
                </a:lnTo>
                <a:lnTo>
                  <a:pt x="775" y="723"/>
                </a:lnTo>
                <a:lnTo>
                  <a:pt x="788" y="714"/>
                </a:lnTo>
                <a:lnTo>
                  <a:pt x="799" y="705"/>
                </a:lnTo>
                <a:lnTo>
                  <a:pt x="799" y="705"/>
                </a:lnTo>
                <a:lnTo>
                  <a:pt x="801" y="705"/>
                </a:lnTo>
                <a:lnTo>
                  <a:pt x="801" y="705"/>
                </a:lnTo>
                <a:lnTo>
                  <a:pt x="810" y="695"/>
                </a:lnTo>
                <a:lnTo>
                  <a:pt x="819" y="688"/>
                </a:lnTo>
                <a:lnTo>
                  <a:pt x="819" y="688"/>
                </a:lnTo>
                <a:lnTo>
                  <a:pt x="821" y="686"/>
                </a:lnTo>
                <a:lnTo>
                  <a:pt x="821" y="686"/>
                </a:lnTo>
                <a:lnTo>
                  <a:pt x="825" y="684"/>
                </a:lnTo>
                <a:lnTo>
                  <a:pt x="828" y="682"/>
                </a:lnTo>
                <a:lnTo>
                  <a:pt x="828" y="682"/>
                </a:lnTo>
                <a:lnTo>
                  <a:pt x="828" y="681"/>
                </a:lnTo>
                <a:lnTo>
                  <a:pt x="830" y="679"/>
                </a:lnTo>
                <a:lnTo>
                  <a:pt x="830" y="679"/>
                </a:lnTo>
                <a:lnTo>
                  <a:pt x="858" y="655"/>
                </a:lnTo>
                <a:lnTo>
                  <a:pt x="883" y="625"/>
                </a:lnTo>
                <a:lnTo>
                  <a:pt x="883" y="625"/>
                </a:lnTo>
                <a:lnTo>
                  <a:pt x="889" y="614"/>
                </a:lnTo>
                <a:lnTo>
                  <a:pt x="893" y="609"/>
                </a:lnTo>
                <a:lnTo>
                  <a:pt x="894" y="603"/>
                </a:lnTo>
                <a:lnTo>
                  <a:pt x="894" y="603"/>
                </a:lnTo>
                <a:lnTo>
                  <a:pt x="898" y="600"/>
                </a:lnTo>
                <a:lnTo>
                  <a:pt x="900" y="596"/>
                </a:lnTo>
                <a:lnTo>
                  <a:pt x="904" y="592"/>
                </a:lnTo>
                <a:lnTo>
                  <a:pt x="905" y="591"/>
                </a:lnTo>
                <a:lnTo>
                  <a:pt x="905" y="591"/>
                </a:lnTo>
                <a:lnTo>
                  <a:pt x="905" y="589"/>
                </a:lnTo>
                <a:lnTo>
                  <a:pt x="907" y="587"/>
                </a:lnTo>
                <a:lnTo>
                  <a:pt x="907" y="587"/>
                </a:lnTo>
                <a:lnTo>
                  <a:pt x="907" y="587"/>
                </a:lnTo>
                <a:lnTo>
                  <a:pt x="909" y="587"/>
                </a:lnTo>
                <a:lnTo>
                  <a:pt x="909" y="587"/>
                </a:lnTo>
                <a:lnTo>
                  <a:pt x="909" y="585"/>
                </a:lnTo>
                <a:lnTo>
                  <a:pt x="911" y="583"/>
                </a:lnTo>
                <a:lnTo>
                  <a:pt x="915" y="581"/>
                </a:lnTo>
                <a:lnTo>
                  <a:pt x="915" y="581"/>
                </a:lnTo>
                <a:lnTo>
                  <a:pt x="922" y="567"/>
                </a:lnTo>
                <a:lnTo>
                  <a:pt x="924" y="561"/>
                </a:lnTo>
                <a:lnTo>
                  <a:pt x="929" y="554"/>
                </a:lnTo>
                <a:lnTo>
                  <a:pt x="929" y="554"/>
                </a:lnTo>
                <a:lnTo>
                  <a:pt x="931" y="554"/>
                </a:lnTo>
                <a:lnTo>
                  <a:pt x="933" y="557"/>
                </a:lnTo>
                <a:lnTo>
                  <a:pt x="935" y="563"/>
                </a:lnTo>
                <a:lnTo>
                  <a:pt x="935" y="568"/>
                </a:lnTo>
                <a:lnTo>
                  <a:pt x="937" y="570"/>
                </a:lnTo>
                <a:lnTo>
                  <a:pt x="940" y="570"/>
                </a:lnTo>
                <a:lnTo>
                  <a:pt x="940" y="570"/>
                </a:lnTo>
                <a:lnTo>
                  <a:pt x="939" y="576"/>
                </a:lnTo>
                <a:lnTo>
                  <a:pt x="939" y="579"/>
                </a:lnTo>
                <a:lnTo>
                  <a:pt x="935" y="583"/>
                </a:lnTo>
                <a:lnTo>
                  <a:pt x="935" y="583"/>
                </a:lnTo>
                <a:lnTo>
                  <a:pt x="933" y="581"/>
                </a:lnTo>
                <a:lnTo>
                  <a:pt x="929" y="583"/>
                </a:lnTo>
                <a:lnTo>
                  <a:pt x="929" y="583"/>
                </a:lnTo>
                <a:lnTo>
                  <a:pt x="928" y="592"/>
                </a:lnTo>
                <a:lnTo>
                  <a:pt x="928" y="598"/>
                </a:lnTo>
                <a:lnTo>
                  <a:pt x="929" y="602"/>
                </a:lnTo>
                <a:lnTo>
                  <a:pt x="929" y="602"/>
                </a:lnTo>
                <a:lnTo>
                  <a:pt x="926" y="607"/>
                </a:lnTo>
                <a:lnTo>
                  <a:pt x="926" y="611"/>
                </a:lnTo>
                <a:lnTo>
                  <a:pt x="928" y="614"/>
                </a:lnTo>
                <a:lnTo>
                  <a:pt x="928" y="618"/>
                </a:lnTo>
                <a:lnTo>
                  <a:pt x="928" y="618"/>
                </a:lnTo>
                <a:lnTo>
                  <a:pt x="926" y="618"/>
                </a:lnTo>
                <a:lnTo>
                  <a:pt x="924" y="620"/>
                </a:lnTo>
                <a:lnTo>
                  <a:pt x="924" y="620"/>
                </a:lnTo>
                <a:lnTo>
                  <a:pt x="926" y="624"/>
                </a:lnTo>
                <a:lnTo>
                  <a:pt x="929" y="627"/>
                </a:lnTo>
                <a:lnTo>
                  <a:pt x="929" y="633"/>
                </a:lnTo>
                <a:lnTo>
                  <a:pt x="929" y="638"/>
                </a:lnTo>
                <a:lnTo>
                  <a:pt x="929" y="638"/>
                </a:lnTo>
                <a:lnTo>
                  <a:pt x="924" y="646"/>
                </a:lnTo>
                <a:lnTo>
                  <a:pt x="922" y="651"/>
                </a:lnTo>
                <a:lnTo>
                  <a:pt x="918" y="657"/>
                </a:lnTo>
                <a:lnTo>
                  <a:pt x="916" y="660"/>
                </a:lnTo>
                <a:lnTo>
                  <a:pt x="911" y="662"/>
                </a:lnTo>
                <a:lnTo>
                  <a:pt x="911" y="662"/>
                </a:lnTo>
                <a:lnTo>
                  <a:pt x="911" y="668"/>
                </a:lnTo>
                <a:lnTo>
                  <a:pt x="907" y="671"/>
                </a:lnTo>
                <a:lnTo>
                  <a:pt x="907" y="671"/>
                </a:lnTo>
                <a:lnTo>
                  <a:pt x="898" y="673"/>
                </a:lnTo>
                <a:lnTo>
                  <a:pt x="889" y="679"/>
                </a:lnTo>
                <a:lnTo>
                  <a:pt x="889" y="679"/>
                </a:lnTo>
                <a:lnTo>
                  <a:pt x="885" y="681"/>
                </a:lnTo>
                <a:lnTo>
                  <a:pt x="883" y="684"/>
                </a:lnTo>
                <a:lnTo>
                  <a:pt x="880" y="688"/>
                </a:lnTo>
                <a:lnTo>
                  <a:pt x="880" y="688"/>
                </a:lnTo>
                <a:lnTo>
                  <a:pt x="887" y="688"/>
                </a:lnTo>
                <a:lnTo>
                  <a:pt x="887" y="688"/>
                </a:lnTo>
                <a:lnTo>
                  <a:pt x="887" y="690"/>
                </a:lnTo>
                <a:lnTo>
                  <a:pt x="887" y="690"/>
                </a:lnTo>
                <a:lnTo>
                  <a:pt x="882" y="690"/>
                </a:lnTo>
                <a:lnTo>
                  <a:pt x="882" y="690"/>
                </a:lnTo>
                <a:lnTo>
                  <a:pt x="861" y="701"/>
                </a:lnTo>
                <a:lnTo>
                  <a:pt x="861" y="701"/>
                </a:lnTo>
                <a:lnTo>
                  <a:pt x="863" y="703"/>
                </a:lnTo>
                <a:lnTo>
                  <a:pt x="859" y="705"/>
                </a:lnTo>
                <a:lnTo>
                  <a:pt x="859" y="705"/>
                </a:lnTo>
                <a:lnTo>
                  <a:pt x="859" y="703"/>
                </a:lnTo>
                <a:lnTo>
                  <a:pt x="859" y="703"/>
                </a:lnTo>
                <a:lnTo>
                  <a:pt x="858" y="703"/>
                </a:lnTo>
                <a:lnTo>
                  <a:pt x="858" y="703"/>
                </a:lnTo>
                <a:lnTo>
                  <a:pt x="856" y="705"/>
                </a:lnTo>
                <a:lnTo>
                  <a:pt x="854" y="706"/>
                </a:lnTo>
                <a:lnTo>
                  <a:pt x="854" y="706"/>
                </a:lnTo>
                <a:lnTo>
                  <a:pt x="858" y="705"/>
                </a:lnTo>
                <a:lnTo>
                  <a:pt x="858" y="706"/>
                </a:lnTo>
                <a:lnTo>
                  <a:pt x="854" y="708"/>
                </a:lnTo>
                <a:lnTo>
                  <a:pt x="854" y="708"/>
                </a:lnTo>
                <a:lnTo>
                  <a:pt x="865" y="705"/>
                </a:lnTo>
                <a:lnTo>
                  <a:pt x="865" y="705"/>
                </a:lnTo>
                <a:lnTo>
                  <a:pt x="865" y="706"/>
                </a:lnTo>
                <a:lnTo>
                  <a:pt x="863" y="708"/>
                </a:lnTo>
                <a:lnTo>
                  <a:pt x="858" y="712"/>
                </a:lnTo>
                <a:lnTo>
                  <a:pt x="852" y="716"/>
                </a:lnTo>
                <a:lnTo>
                  <a:pt x="854" y="717"/>
                </a:lnTo>
                <a:lnTo>
                  <a:pt x="856" y="717"/>
                </a:lnTo>
                <a:lnTo>
                  <a:pt x="856" y="717"/>
                </a:lnTo>
                <a:lnTo>
                  <a:pt x="858" y="716"/>
                </a:lnTo>
                <a:lnTo>
                  <a:pt x="858" y="714"/>
                </a:lnTo>
                <a:lnTo>
                  <a:pt x="858" y="714"/>
                </a:lnTo>
                <a:lnTo>
                  <a:pt x="871" y="706"/>
                </a:lnTo>
                <a:lnTo>
                  <a:pt x="882" y="699"/>
                </a:lnTo>
                <a:lnTo>
                  <a:pt x="882" y="699"/>
                </a:lnTo>
                <a:lnTo>
                  <a:pt x="885" y="697"/>
                </a:lnTo>
                <a:lnTo>
                  <a:pt x="885" y="697"/>
                </a:lnTo>
                <a:lnTo>
                  <a:pt x="882" y="695"/>
                </a:lnTo>
                <a:lnTo>
                  <a:pt x="882" y="695"/>
                </a:lnTo>
                <a:lnTo>
                  <a:pt x="883" y="694"/>
                </a:lnTo>
                <a:lnTo>
                  <a:pt x="885" y="694"/>
                </a:lnTo>
                <a:lnTo>
                  <a:pt x="883" y="692"/>
                </a:lnTo>
                <a:lnTo>
                  <a:pt x="883" y="692"/>
                </a:lnTo>
                <a:lnTo>
                  <a:pt x="887" y="692"/>
                </a:lnTo>
                <a:lnTo>
                  <a:pt x="889" y="690"/>
                </a:lnTo>
                <a:lnTo>
                  <a:pt x="893" y="688"/>
                </a:lnTo>
                <a:lnTo>
                  <a:pt x="893" y="688"/>
                </a:lnTo>
                <a:lnTo>
                  <a:pt x="896" y="688"/>
                </a:lnTo>
                <a:lnTo>
                  <a:pt x="900" y="684"/>
                </a:lnTo>
                <a:lnTo>
                  <a:pt x="900" y="684"/>
                </a:lnTo>
                <a:lnTo>
                  <a:pt x="902" y="684"/>
                </a:lnTo>
                <a:lnTo>
                  <a:pt x="904" y="686"/>
                </a:lnTo>
                <a:lnTo>
                  <a:pt x="904" y="686"/>
                </a:lnTo>
                <a:lnTo>
                  <a:pt x="902" y="694"/>
                </a:lnTo>
                <a:lnTo>
                  <a:pt x="900" y="697"/>
                </a:lnTo>
                <a:lnTo>
                  <a:pt x="902" y="699"/>
                </a:lnTo>
                <a:lnTo>
                  <a:pt x="902" y="699"/>
                </a:lnTo>
                <a:lnTo>
                  <a:pt x="905" y="697"/>
                </a:lnTo>
                <a:lnTo>
                  <a:pt x="909" y="694"/>
                </a:lnTo>
                <a:lnTo>
                  <a:pt x="913" y="686"/>
                </a:lnTo>
                <a:lnTo>
                  <a:pt x="913" y="686"/>
                </a:lnTo>
                <a:lnTo>
                  <a:pt x="926" y="682"/>
                </a:lnTo>
                <a:lnTo>
                  <a:pt x="933" y="675"/>
                </a:lnTo>
                <a:lnTo>
                  <a:pt x="933" y="675"/>
                </a:lnTo>
                <a:lnTo>
                  <a:pt x="933" y="675"/>
                </a:lnTo>
                <a:lnTo>
                  <a:pt x="933" y="675"/>
                </a:lnTo>
                <a:lnTo>
                  <a:pt x="931" y="675"/>
                </a:lnTo>
                <a:lnTo>
                  <a:pt x="931" y="675"/>
                </a:lnTo>
                <a:lnTo>
                  <a:pt x="931" y="675"/>
                </a:lnTo>
                <a:lnTo>
                  <a:pt x="946" y="664"/>
                </a:lnTo>
                <a:lnTo>
                  <a:pt x="955" y="659"/>
                </a:lnTo>
                <a:lnTo>
                  <a:pt x="966" y="655"/>
                </a:lnTo>
                <a:lnTo>
                  <a:pt x="966" y="655"/>
                </a:lnTo>
                <a:lnTo>
                  <a:pt x="966" y="657"/>
                </a:lnTo>
                <a:lnTo>
                  <a:pt x="968" y="657"/>
                </a:lnTo>
                <a:lnTo>
                  <a:pt x="975" y="659"/>
                </a:lnTo>
                <a:lnTo>
                  <a:pt x="981" y="659"/>
                </a:lnTo>
                <a:lnTo>
                  <a:pt x="983" y="660"/>
                </a:lnTo>
                <a:lnTo>
                  <a:pt x="983" y="664"/>
                </a:lnTo>
                <a:lnTo>
                  <a:pt x="983" y="664"/>
                </a:lnTo>
                <a:lnTo>
                  <a:pt x="990" y="662"/>
                </a:lnTo>
                <a:lnTo>
                  <a:pt x="996" y="662"/>
                </a:lnTo>
                <a:lnTo>
                  <a:pt x="996" y="662"/>
                </a:lnTo>
                <a:lnTo>
                  <a:pt x="997" y="660"/>
                </a:lnTo>
                <a:lnTo>
                  <a:pt x="999" y="659"/>
                </a:lnTo>
                <a:lnTo>
                  <a:pt x="999" y="659"/>
                </a:lnTo>
                <a:lnTo>
                  <a:pt x="1005" y="659"/>
                </a:lnTo>
                <a:lnTo>
                  <a:pt x="1007" y="660"/>
                </a:lnTo>
                <a:lnTo>
                  <a:pt x="1007" y="660"/>
                </a:lnTo>
                <a:lnTo>
                  <a:pt x="1016" y="657"/>
                </a:lnTo>
                <a:lnTo>
                  <a:pt x="1021" y="653"/>
                </a:lnTo>
                <a:lnTo>
                  <a:pt x="1023" y="648"/>
                </a:lnTo>
                <a:lnTo>
                  <a:pt x="1031" y="644"/>
                </a:lnTo>
                <a:lnTo>
                  <a:pt x="1031" y="644"/>
                </a:lnTo>
                <a:lnTo>
                  <a:pt x="1034" y="649"/>
                </a:lnTo>
                <a:lnTo>
                  <a:pt x="1036" y="653"/>
                </a:lnTo>
                <a:lnTo>
                  <a:pt x="1040" y="659"/>
                </a:lnTo>
                <a:lnTo>
                  <a:pt x="1045" y="662"/>
                </a:lnTo>
                <a:lnTo>
                  <a:pt x="1045" y="662"/>
                </a:lnTo>
                <a:lnTo>
                  <a:pt x="1045" y="659"/>
                </a:lnTo>
                <a:lnTo>
                  <a:pt x="1049" y="657"/>
                </a:lnTo>
                <a:lnTo>
                  <a:pt x="1053" y="657"/>
                </a:lnTo>
                <a:lnTo>
                  <a:pt x="1056" y="657"/>
                </a:lnTo>
                <a:lnTo>
                  <a:pt x="1056" y="657"/>
                </a:lnTo>
                <a:lnTo>
                  <a:pt x="1060" y="653"/>
                </a:lnTo>
                <a:lnTo>
                  <a:pt x="1064" y="649"/>
                </a:lnTo>
                <a:lnTo>
                  <a:pt x="1069" y="646"/>
                </a:lnTo>
                <a:lnTo>
                  <a:pt x="1071" y="642"/>
                </a:lnTo>
                <a:lnTo>
                  <a:pt x="1071" y="642"/>
                </a:lnTo>
                <a:lnTo>
                  <a:pt x="1064" y="638"/>
                </a:lnTo>
                <a:lnTo>
                  <a:pt x="1054" y="638"/>
                </a:lnTo>
                <a:lnTo>
                  <a:pt x="1047" y="638"/>
                </a:lnTo>
                <a:lnTo>
                  <a:pt x="1040" y="635"/>
                </a:lnTo>
                <a:lnTo>
                  <a:pt x="1040" y="635"/>
                </a:lnTo>
                <a:lnTo>
                  <a:pt x="1045" y="629"/>
                </a:lnTo>
                <a:lnTo>
                  <a:pt x="1047" y="624"/>
                </a:lnTo>
                <a:lnTo>
                  <a:pt x="1049" y="618"/>
                </a:lnTo>
                <a:lnTo>
                  <a:pt x="1049" y="613"/>
                </a:lnTo>
                <a:lnTo>
                  <a:pt x="1045" y="602"/>
                </a:lnTo>
                <a:lnTo>
                  <a:pt x="1043" y="594"/>
                </a:lnTo>
                <a:lnTo>
                  <a:pt x="1043" y="594"/>
                </a:lnTo>
                <a:lnTo>
                  <a:pt x="1043" y="594"/>
                </a:lnTo>
                <a:lnTo>
                  <a:pt x="1042" y="596"/>
                </a:lnTo>
                <a:lnTo>
                  <a:pt x="1042" y="596"/>
                </a:lnTo>
                <a:lnTo>
                  <a:pt x="1040" y="592"/>
                </a:lnTo>
                <a:lnTo>
                  <a:pt x="1040" y="589"/>
                </a:lnTo>
                <a:lnTo>
                  <a:pt x="1040" y="589"/>
                </a:lnTo>
                <a:lnTo>
                  <a:pt x="1038" y="589"/>
                </a:lnTo>
                <a:lnTo>
                  <a:pt x="1036" y="589"/>
                </a:lnTo>
                <a:lnTo>
                  <a:pt x="1034" y="587"/>
                </a:lnTo>
                <a:lnTo>
                  <a:pt x="1032" y="587"/>
                </a:lnTo>
                <a:lnTo>
                  <a:pt x="1032" y="587"/>
                </a:lnTo>
                <a:lnTo>
                  <a:pt x="1032" y="589"/>
                </a:lnTo>
                <a:lnTo>
                  <a:pt x="1029" y="591"/>
                </a:lnTo>
                <a:lnTo>
                  <a:pt x="1029" y="591"/>
                </a:lnTo>
                <a:lnTo>
                  <a:pt x="1025" y="585"/>
                </a:lnTo>
                <a:lnTo>
                  <a:pt x="1018" y="579"/>
                </a:lnTo>
                <a:lnTo>
                  <a:pt x="1010" y="576"/>
                </a:lnTo>
                <a:lnTo>
                  <a:pt x="1005" y="570"/>
                </a:lnTo>
                <a:lnTo>
                  <a:pt x="1005" y="570"/>
                </a:lnTo>
                <a:lnTo>
                  <a:pt x="1003" y="572"/>
                </a:lnTo>
                <a:lnTo>
                  <a:pt x="1001" y="572"/>
                </a:lnTo>
                <a:lnTo>
                  <a:pt x="1001" y="572"/>
                </a:lnTo>
                <a:lnTo>
                  <a:pt x="994" y="563"/>
                </a:lnTo>
                <a:lnTo>
                  <a:pt x="986" y="556"/>
                </a:lnTo>
                <a:lnTo>
                  <a:pt x="968" y="545"/>
                </a:lnTo>
                <a:lnTo>
                  <a:pt x="968" y="545"/>
                </a:lnTo>
                <a:lnTo>
                  <a:pt x="966" y="546"/>
                </a:lnTo>
                <a:lnTo>
                  <a:pt x="964" y="546"/>
                </a:lnTo>
                <a:lnTo>
                  <a:pt x="964" y="546"/>
                </a:lnTo>
                <a:lnTo>
                  <a:pt x="962" y="543"/>
                </a:lnTo>
                <a:lnTo>
                  <a:pt x="961" y="539"/>
                </a:lnTo>
                <a:lnTo>
                  <a:pt x="961" y="539"/>
                </a:lnTo>
                <a:lnTo>
                  <a:pt x="959" y="541"/>
                </a:lnTo>
                <a:lnTo>
                  <a:pt x="959" y="541"/>
                </a:lnTo>
                <a:lnTo>
                  <a:pt x="953" y="535"/>
                </a:lnTo>
                <a:lnTo>
                  <a:pt x="946" y="530"/>
                </a:lnTo>
                <a:lnTo>
                  <a:pt x="944" y="526"/>
                </a:lnTo>
                <a:lnTo>
                  <a:pt x="944" y="522"/>
                </a:lnTo>
                <a:lnTo>
                  <a:pt x="944" y="517"/>
                </a:lnTo>
                <a:lnTo>
                  <a:pt x="948" y="511"/>
                </a:lnTo>
                <a:lnTo>
                  <a:pt x="948" y="511"/>
                </a:lnTo>
                <a:lnTo>
                  <a:pt x="948" y="513"/>
                </a:lnTo>
                <a:lnTo>
                  <a:pt x="950" y="511"/>
                </a:lnTo>
                <a:lnTo>
                  <a:pt x="950" y="511"/>
                </a:lnTo>
                <a:lnTo>
                  <a:pt x="950" y="506"/>
                </a:lnTo>
                <a:lnTo>
                  <a:pt x="951" y="502"/>
                </a:lnTo>
                <a:lnTo>
                  <a:pt x="955" y="500"/>
                </a:lnTo>
                <a:lnTo>
                  <a:pt x="955" y="500"/>
                </a:lnTo>
                <a:lnTo>
                  <a:pt x="953" y="499"/>
                </a:lnTo>
                <a:lnTo>
                  <a:pt x="953" y="495"/>
                </a:lnTo>
                <a:lnTo>
                  <a:pt x="955" y="491"/>
                </a:lnTo>
                <a:lnTo>
                  <a:pt x="957" y="489"/>
                </a:lnTo>
                <a:lnTo>
                  <a:pt x="957" y="489"/>
                </a:lnTo>
                <a:lnTo>
                  <a:pt x="959" y="487"/>
                </a:lnTo>
                <a:lnTo>
                  <a:pt x="961" y="484"/>
                </a:lnTo>
                <a:lnTo>
                  <a:pt x="961" y="484"/>
                </a:lnTo>
                <a:lnTo>
                  <a:pt x="959" y="482"/>
                </a:lnTo>
                <a:lnTo>
                  <a:pt x="957" y="484"/>
                </a:lnTo>
                <a:lnTo>
                  <a:pt x="957" y="484"/>
                </a:lnTo>
                <a:lnTo>
                  <a:pt x="959" y="480"/>
                </a:lnTo>
                <a:lnTo>
                  <a:pt x="959" y="480"/>
                </a:lnTo>
                <a:lnTo>
                  <a:pt x="961" y="480"/>
                </a:lnTo>
                <a:lnTo>
                  <a:pt x="962" y="480"/>
                </a:lnTo>
                <a:lnTo>
                  <a:pt x="962" y="480"/>
                </a:lnTo>
                <a:lnTo>
                  <a:pt x="961" y="476"/>
                </a:lnTo>
                <a:lnTo>
                  <a:pt x="962" y="475"/>
                </a:lnTo>
                <a:lnTo>
                  <a:pt x="964" y="473"/>
                </a:lnTo>
                <a:lnTo>
                  <a:pt x="966" y="469"/>
                </a:lnTo>
                <a:lnTo>
                  <a:pt x="966" y="469"/>
                </a:lnTo>
                <a:lnTo>
                  <a:pt x="962" y="469"/>
                </a:lnTo>
                <a:lnTo>
                  <a:pt x="961" y="471"/>
                </a:lnTo>
                <a:lnTo>
                  <a:pt x="959" y="473"/>
                </a:lnTo>
                <a:lnTo>
                  <a:pt x="955" y="471"/>
                </a:lnTo>
                <a:lnTo>
                  <a:pt x="955" y="471"/>
                </a:lnTo>
                <a:lnTo>
                  <a:pt x="957" y="469"/>
                </a:lnTo>
                <a:lnTo>
                  <a:pt x="959" y="467"/>
                </a:lnTo>
                <a:lnTo>
                  <a:pt x="961" y="464"/>
                </a:lnTo>
                <a:lnTo>
                  <a:pt x="961" y="464"/>
                </a:lnTo>
                <a:lnTo>
                  <a:pt x="962" y="465"/>
                </a:lnTo>
                <a:lnTo>
                  <a:pt x="962" y="467"/>
                </a:lnTo>
                <a:lnTo>
                  <a:pt x="964" y="465"/>
                </a:lnTo>
                <a:lnTo>
                  <a:pt x="964" y="465"/>
                </a:lnTo>
                <a:lnTo>
                  <a:pt x="964" y="464"/>
                </a:lnTo>
                <a:lnTo>
                  <a:pt x="964" y="462"/>
                </a:lnTo>
                <a:lnTo>
                  <a:pt x="966" y="458"/>
                </a:lnTo>
                <a:lnTo>
                  <a:pt x="966" y="458"/>
                </a:lnTo>
                <a:lnTo>
                  <a:pt x="962" y="458"/>
                </a:lnTo>
                <a:lnTo>
                  <a:pt x="962" y="458"/>
                </a:lnTo>
                <a:lnTo>
                  <a:pt x="964" y="456"/>
                </a:lnTo>
                <a:lnTo>
                  <a:pt x="962" y="454"/>
                </a:lnTo>
                <a:lnTo>
                  <a:pt x="962" y="454"/>
                </a:lnTo>
                <a:lnTo>
                  <a:pt x="964" y="451"/>
                </a:lnTo>
                <a:lnTo>
                  <a:pt x="964" y="451"/>
                </a:lnTo>
                <a:lnTo>
                  <a:pt x="966" y="454"/>
                </a:lnTo>
                <a:lnTo>
                  <a:pt x="970" y="458"/>
                </a:lnTo>
                <a:lnTo>
                  <a:pt x="979" y="460"/>
                </a:lnTo>
                <a:lnTo>
                  <a:pt x="979" y="460"/>
                </a:lnTo>
                <a:lnTo>
                  <a:pt x="979" y="465"/>
                </a:lnTo>
                <a:lnTo>
                  <a:pt x="981" y="471"/>
                </a:lnTo>
                <a:lnTo>
                  <a:pt x="983" y="475"/>
                </a:lnTo>
                <a:lnTo>
                  <a:pt x="981" y="480"/>
                </a:lnTo>
                <a:lnTo>
                  <a:pt x="981" y="480"/>
                </a:lnTo>
                <a:lnTo>
                  <a:pt x="977" y="482"/>
                </a:lnTo>
                <a:lnTo>
                  <a:pt x="977" y="482"/>
                </a:lnTo>
                <a:lnTo>
                  <a:pt x="977" y="484"/>
                </a:lnTo>
                <a:lnTo>
                  <a:pt x="975" y="487"/>
                </a:lnTo>
                <a:lnTo>
                  <a:pt x="975" y="487"/>
                </a:lnTo>
                <a:lnTo>
                  <a:pt x="977" y="491"/>
                </a:lnTo>
                <a:lnTo>
                  <a:pt x="979" y="493"/>
                </a:lnTo>
                <a:lnTo>
                  <a:pt x="977" y="502"/>
                </a:lnTo>
                <a:lnTo>
                  <a:pt x="975" y="510"/>
                </a:lnTo>
                <a:lnTo>
                  <a:pt x="975" y="513"/>
                </a:lnTo>
                <a:lnTo>
                  <a:pt x="975" y="517"/>
                </a:lnTo>
                <a:lnTo>
                  <a:pt x="975" y="517"/>
                </a:lnTo>
                <a:lnTo>
                  <a:pt x="979" y="515"/>
                </a:lnTo>
                <a:lnTo>
                  <a:pt x="983" y="515"/>
                </a:lnTo>
                <a:lnTo>
                  <a:pt x="985" y="517"/>
                </a:lnTo>
                <a:lnTo>
                  <a:pt x="986" y="519"/>
                </a:lnTo>
                <a:lnTo>
                  <a:pt x="986" y="519"/>
                </a:lnTo>
                <a:lnTo>
                  <a:pt x="988" y="517"/>
                </a:lnTo>
                <a:lnTo>
                  <a:pt x="990" y="517"/>
                </a:lnTo>
                <a:lnTo>
                  <a:pt x="992" y="521"/>
                </a:lnTo>
                <a:lnTo>
                  <a:pt x="992" y="521"/>
                </a:lnTo>
                <a:lnTo>
                  <a:pt x="997" y="515"/>
                </a:lnTo>
                <a:lnTo>
                  <a:pt x="1003" y="513"/>
                </a:lnTo>
                <a:lnTo>
                  <a:pt x="1008" y="511"/>
                </a:lnTo>
                <a:lnTo>
                  <a:pt x="1012" y="508"/>
                </a:lnTo>
                <a:lnTo>
                  <a:pt x="1012" y="508"/>
                </a:lnTo>
                <a:lnTo>
                  <a:pt x="1014" y="510"/>
                </a:lnTo>
                <a:lnTo>
                  <a:pt x="1016" y="510"/>
                </a:lnTo>
                <a:lnTo>
                  <a:pt x="1016" y="510"/>
                </a:lnTo>
                <a:lnTo>
                  <a:pt x="1016" y="508"/>
                </a:lnTo>
                <a:lnTo>
                  <a:pt x="1016" y="506"/>
                </a:lnTo>
                <a:lnTo>
                  <a:pt x="1016" y="506"/>
                </a:lnTo>
                <a:lnTo>
                  <a:pt x="1018" y="504"/>
                </a:lnTo>
                <a:lnTo>
                  <a:pt x="1018" y="504"/>
                </a:lnTo>
                <a:lnTo>
                  <a:pt x="1020" y="504"/>
                </a:lnTo>
                <a:lnTo>
                  <a:pt x="1020" y="506"/>
                </a:lnTo>
                <a:lnTo>
                  <a:pt x="1020" y="506"/>
                </a:lnTo>
                <a:lnTo>
                  <a:pt x="1025" y="499"/>
                </a:lnTo>
                <a:lnTo>
                  <a:pt x="1025" y="493"/>
                </a:lnTo>
                <a:lnTo>
                  <a:pt x="1025" y="486"/>
                </a:lnTo>
                <a:lnTo>
                  <a:pt x="1027" y="480"/>
                </a:lnTo>
                <a:lnTo>
                  <a:pt x="1027" y="480"/>
                </a:lnTo>
                <a:lnTo>
                  <a:pt x="1031" y="482"/>
                </a:lnTo>
                <a:lnTo>
                  <a:pt x="1034" y="486"/>
                </a:lnTo>
                <a:lnTo>
                  <a:pt x="1036" y="495"/>
                </a:lnTo>
                <a:lnTo>
                  <a:pt x="1038" y="502"/>
                </a:lnTo>
                <a:lnTo>
                  <a:pt x="1040" y="508"/>
                </a:lnTo>
                <a:lnTo>
                  <a:pt x="1043" y="510"/>
                </a:lnTo>
                <a:lnTo>
                  <a:pt x="1040" y="513"/>
                </a:lnTo>
                <a:lnTo>
                  <a:pt x="1040" y="513"/>
                </a:lnTo>
                <a:lnTo>
                  <a:pt x="1042" y="517"/>
                </a:lnTo>
                <a:lnTo>
                  <a:pt x="1043" y="519"/>
                </a:lnTo>
                <a:lnTo>
                  <a:pt x="1051" y="517"/>
                </a:lnTo>
                <a:lnTo>
                  <a:pt x="1058" y="517"/>
                </a:lnTo>
                <a:lnTo>
                  <a:pt x="1062" y="519"/>
                </a:lnTo>
                <a:lnTo>
                  <a:pt x="1064" y="521"/>
                </a:lnTo>
                <a:lnTo>
                  <a:pt x="1064" y="521"/>
                </a:lnTo>
                <a:lnTo>
                  <a:pt x="1071" y="521"/>
                </a:lnTo>
                <a:lnTo>
                  <a:pt x="1077" y="522"/>
                </a:lnTo>
                <a:lnTo>
                  <a:pt x="1084" y="524"/>
                </a:lnTo>
                <a:lnTo>
                  <a:pt x="1089" y="528"/>
                </a:lnTo>
                <a:lnTo>
                  <a:pt x="1089" y="528"/>
                </a:lnTo>
                <a:lnTo>
                  <a:pt x="1091" y="528"/>
                </a:lnTo>
                <a:lnTo>
                  <a:pt x="1093" y="528"/>
                </a:lnTo>
                <a:lnTo>
                  <a:pt x="1097" y="530"/>
                </a:lnTo>
                <a:lnTo>
                  <a:pt x="1100" y="530"/>
                </a:lnTo>
                <a:lnTo>
                  <a:pt x="1100" y="530"/>
                </a:lnTo>
                <a:lnTo>
                  <a:pt x="1104" y="533"/>
                </a:lnTo>
                <a:lnTo>
                  <a:pt x="1108" y="533"/>
                </a:lnTo>
                <a:lnTo>
                  <a:pt x="1111" y="532"/>
                </a:lnTo>
                <a:lnTo>
                  <a:pt x="1115" y="528"/>
                </a:lnTo>
                <a:lnTo>
                  <a:pt x="1123" y="519"/>
                </a:lnTo>
                <a:lnTo>
                  <a:pt x="1126" y="517"/>
                </a:lnTo>
                <a:lnTo>
                  <a:pt x="1130" y="515"/>
                </a:lnTo>
                <a:lnTo>
                  <a:pt x="1130" y="515"/>
                </a:lnTo>
                <a:lnTo>
                  <a:pt x="1134" y="506"/>
                </a:lnTo>
                <a:lnTo>
                  <a:pt x="1135" y="502"/>
                </a:lnTo>
                <a:lnTo>
                  <a:pt x="1137" y="497"/>
                </a:lnTo>
                <a:lnTo>
                  <a:pt x="1137" y="497"/>
                </a:lnTo>
                <a:lnTo>
                  <a:pt x="1139" y="499"/>
                </a:lnTo>
                <a:lnTo>
                  <a:pt x="1141" y="499"/>
                </a:lnTo>
                <a:lnTo>
                  <a:pt x="1141" y="497"/>
                </a:lnTo>
                <a:lnTo>
                  <a:pt x="1145" y="500"/>
                </a:lnTo>
                <a:lnTo>
                  <a:pt x="1145" y="500"/>
                </a:lnTo>
                <a:lnTo>
                  <a:pt x="1148" y="499"/>
                </a:lnTo>
                <a:lnTo>
                  <a:pt x="1152" y="497"/>
                </a:lnTo>
                <a:lnTo>
                  <a:pt x="1154" y="495"/>
                </a:lnTo>
                <a:lnTo>
                  <a:pt x="1156" y="491"/>
                </a:lnTo>
                <a:lnTo>
                  <a:pt x="1156" y="491"/>
                </a:lnTo>
                <a:lnTo>
                  <a:pt x="1148" y="486"/>
                </a:lnTo>
                <a:lnTo>
                  <a:pt x="1146" y="478"/>
                </a:lnTo>
                <a:lnTo>
                  <a:pt x="1146" y="469"/>
                </a:lnTo>
                <a:lnTo>
                  <a:pt x="1150" y="462"/>
                </a:lnTo>
                <a:lnTo>
                  <a:pt x="1150" y="462"/>
                </a:lnTo>
                <a:lnTo>
                  <a:pt x="1152" y="462"/>
                </a:lnTo>
                <a:lnTo>
                  <a:pt x="1154" y="462"/>
                </a:lnTo>
                <a:lnTo>
                  <a:pt x="1154" y="464"/>
                </a:lnTo>
                <a:lnTo>
                  <a:pt x="1154" y="464"/>
                </a:lnTo>
                <a:lnTo>
                  <a:pt x="1157" y="462"/>
                </a:lnTo>
                <a:lnTo>
                  <a:pt x="1156" y="458"/>
                </a:lnTo>
                <a:lnTo>
                  <a:pt x="1156" y="456"/>
                </a:lnTo>
                <a:lnTo>
                  <a:pt x="1157" y="453"/>
                </a:lnTo>
                <a:lnTo>
                  <a:pt x="1157" y="453"/>
                </a:lnTo>
                <a:lnTo>
                  <a:pt x="1157" y="460"/>
                </a:lnTo>
                <a:lnTo>
                  <a:pt x="1157" y="465"/>
                </a:lnTo>
                <a:lnTo>
                  <a:pt x="1156" y="471"/>
                </a:lnTo>
                <a:lnTo>
                  <a:pt x="1156" y="476"/>
                </a:lnTo>
                <a:lnTo>
                  <a:pt x="1156" y="476"/>
                </a:lnTo>
                <a:lnTo>
                  <a:pt x="1157" y="475"/>
                </a:lnTo>
                <a:lnTo>
                  <a:pt x="1161" y="473"/>
                </a:lnTo>
                <a:lnTo>
                  <a:pt x="1161" y="473"/>
                </a:lnTo>
                <a:lnTo>
                  <a:pt x="1159" y="471"/>
                </a:lnTo>
                <a:lnTo>
                  <a:pt x="1157" y="469"/>
                </a:lnTo>
                <a:lnTo>
                  <a:pt x="1157" y="469"/>
                </a:lnTo>
                <a:lnTo>
                  <a:pt x="1159" y="469"/>
                </a:lnTo>
                <a:lnTo>
                  <a:pt x="1159" y="467"/>
                </a:lnTo>
                <a:lnTo>
                  <a:pt x="1161" y="465"/>
                </a:lnTo>
                <a:lnTo>
                  <a:pt x="1163" y="464"/>
                </a:lnTo>
                <a:lnTo>
                  <a:pt x="1163" y="464"/>
                </a:lnTo>
                <a:lnTo>
                  <a:pt x="1161" y="460"/>
                </a:lnTo>
                <a:lnTo>
                  <a:pt x="1161" y="458"/>
                </a:lnTo>
                <a:lnTo>
                  <a:pt x="1159" y="453"/>
                </a:lnTo>
                <a:lnTo>
                  <a:pt x="1159" y="453"/>
                </a:lnTo>
                <a:lnTo>
                  <a:pt x="1157" y="453"/>
                </a:lnTo>
                <a:lnTo>
                  <a:pt x="1156" y="451"/>
                </a:lnTo>
                <a:lnTo>
                  <a:pt x="1154" y="449"/>
                </a:lnTo>
                <a:lnTo>
                  <a:pt x="1154" y="447"/>
                </a:lnTo>
                <a:lnTo>
                  <a:pt x="1154" y="447"/>
                </a:lnTo>
                <a:lnTo>
                  <a:pt x="1156" y="449"/>
                </a:lnTo>
                <a:lnTo>
                  <a:pt x="1157" y="447"/>
                </a:lnTo>
                <a:lnTo>
                  <a:pt x="1157" y="445"/>
                </a:lnTo>
                <a:lnTo>
                  <a:pt x="1161" y="447"/>
                </a:lnTo>
                <a:lnTo>
                  <a:pt x="1161" y="447"/>
                </a:lnTo>
                <a:lnTo>
                  <a:pt x="1156" y="434"/>
                </a:lnTo>
                <a:lnTo>
                  <a:pt x="1154" y="430"/>
                </a:lnTo>
                <a:lnTo>
                  <a:pt x="1152" y="427"/>
                </a:lnTo>
                <a:lnTo>
                  <a:pt x="1152" y="427"/>
                </a:lnTo>
                <a:lnTo>
                  <a:pt x="1157" y="429"/>
                </a:lnTo>
                <a:lnTo>
                  <a:pt x="1161" y="429"/>
                </a:lnTo>
                <a:lnTo>
                  <a:pt x="1165" y="427"/>
                </a:lnTo>
                <a:lnTo>
                  <a:pt x="1165" y="427"/>
                </a:lnTo>
                <a:lnTo>
                  <a:pt x="1165" y="425"/>
                </a:lnTo>
                <a:lnTo>
                  <a:pt x="1165" y="423"/>
                </a:lnTo>
                <a:lnTo>
                  <a:pt x="1167" y="421"/>
                </a:lnTo>
                <a:lnTo>
                  <a:pt x="1167" y="421"/>
                </a:lnTo>
                <a:lnTo>
                  <a:pt x="1161" y="410"/>
                </a:lnTo>
                <a:lnTo>
                  <a:pt x="1159" y="399"/>
                </a:lnTo>
                <a:lnTo>
                  <a:pt x="1157" y="388"/>
                </a:lnTo>
                <a:lnTo>
                  <a:pt x="1156" y="383"/>
                </a:lnTo>
                <a:lnTo>
                  <a:pt x="1152" y="375"/>
                </a:lnTo>
                <a:lnTo>
                  <a:pt x="1152" y="375"/>
                </a:lnTo>
                <a:lnTo>
                  <a:pt x="1154" y="377"/>
                </a:lnTo>
                <a:lnTo>
                  <a:pt x="1157" y="377"/>
                </a:lnTo>
                <a:lnTo>
                  <a:pt x="1163" y="383"/>
                </a:lnTo>
                <a:lnTo>
                  <a:pt x="1169" y="388"/>
                </a:lnTo>
                <a:lnTo>
                  <a:pt x="1176" y="396"/>
                </a:lnTo>
                <a:lnTo>
                  <a:pt x="1176" y="396"/>
                </a:lnTo>
                <a:lnTo>
                  <a:pt x="1183" y="396"/>
                </a:lnTo>
                <a:lnTo>
                  <a:pt x="1185" y="394"/>
                </a:lnTo>
                <a:lnTo>
                  <a:pt x="1189" y="392"/>
                </a:lnTo>
                <a:lnTo>
                  <a:pt x="1189" y="392"/>
                </a:lnTo>
                <a:lnTo>
                  <a:pt x="1183" y="383"/>
                </a:lnTo>
                <a:lnTo>
                  <a:pt x="1176" y="370"/>
                </a:lnTo>
                <a:lnTo>
                  <a:pt x="1169" y="361"/>
                </a:lnTo>
                <a:lnTo>
                  <a:pt x="1163" y="357"/>
                </a:lnTo>
                <a:lnTo>
                  <a:pt x="1157" y="353"/>
                </a:lnTo>
                <a:lnTo>
                  <a:pt x="1157" y="353"/>
                </a:lnTo>
                <a:lnTo>
                  <a:pt x="1156" y="350"/>
                </a:lnTo>
                <a:lnTo>
                  <a:pt x="1152" y="344"/>
                </a:lnTo>
                <a:lnTo>
                  <a:pt x="1143" y="338"/>
                </a:lnTo>
                <a:lnTo>
                  <a:pt x="1132" y="331"/>
                </a:lnTo>
                <a:lnTo>
                  <a:pt x="1121" y="322"/>
                </a:lnTo>
                <a:lnTo>
                  <a:pt x="1121" y="322"/>
                </a:lnTo>
                <a:lnTo>
                  <a:pt x="1117" y="318"/>
                </a:lnTo>
                <a:lnTo>
                  <a:pt x="1111" y="313"/>
                </a:lnTo>
                <a:lnTo>
                  <a:pt x="1104" y="311"/>
                </a:lnTo>
                <a:lnTo>
                  <a:pt x="1100" y="311"/>
                </a:lnTo>
                <a:lnTo>
                  <a:pt x="1097" y="313"/>
                </a:lnTo>
                <a:lnTo>
                  <a:pt x="1097" y="313"/>
                </a:lnTo>
                <a:lnTo>
                  <a:pt x="1086" y="304"/>
                </a:lnTo>
                <a:lnTo>
                  <a:pt x="1073" y="296"/>
                </a:lnTo>
                <a:lnTo>
                  <a:pt x="1042" y="280"/>
                </a:lnTo>
                <a:lnTo>
                  <a:pt x="1042" y="280"/>
                </a:lnTo>
                <a:lnTo>
                  <a:pt x="1043" y="278"/>
                </a:lnTo>
                <a:lnTo>
                  <a:pt x="1045" y="276"/>
                </a:lnTo>
                <a:lnTo>
                  <a:pt x="1045" y="276"/>
                </a:lnTo>
                <a:lnTo>
                  <a:pt x="1043" y="274"/>
                </a:lnTo>
                <a:lnTo>
                  <a:pt x="1043" y="274"/>
                </a:lnTo>
                <a:lnTo>
                  <a:pt x="1036" y="272"/>
                </a:lnTo>
                <a:lnTo>
                  <a:pt x="1029" y="270"/>
                </a:lnTo>
                <a:lnTo>
                  <a:pt x="1021" y="267"/>
                </a:lnTo>
                <a:lnTo>
                  <a:pt x="1014" y="265"/>
                </a:lnTo>
                <a:lnTo>
                  <a:pt x="1014" y="265"/>
                </a:lnTo>
                <a:lnTo>
                  <a:pt x="1042" y="283"/>
                </a:lnTo>
                <a:lnTo>
                  <a:pt x="1069" y="304"/>
                </a:lnTo>
                <a:lnTo>
                  <a:pt x="1069" y="304"/>
                </a:lnTo>
                <a:lnTo>
                  <a:pt x="1069" y="305"/>
                </a:lnTo>
                <a:lnTo>
                  <a:pt x="1069" y="307"/>
                </a:lnTo>
                <a:lnTo>
                  <a:pt x="1069" y="307"/>
                </a:lnTo>
                <a:lnTo>
                  <a:pt x="1064" y="304"/>
                </a:lnTo>
                <a:lnTo>
                  <a:pt x="1058" y="302"/>
                </a:lnTo>
                <a:lnTo>
                  <a:pt x="1047" y="300"/>
                </a:lnTo>
                <a:lnTo>
                  <a:pt x="1040" y="300"/>
                </a:lnTo>
                <a:lnTo>
                  <a:pt x="1038" y="298"/>
                </a:lnTo>
                <a:lnTo>
                  <a:pt x="1040" y="296"/>
                </a:lnTo>
                <a:lnTo>
                  <a:pt x="1040" y="296"/>
                </a:lnTo>
                <a:lnTo>
                  <a:pt x="1038" y="294"/>
                </a:lnTo>
                <a:lnTo>
                  <a:pt x="1036" y="292"/>
                </a:lnTo>
                <a:lnTo>
                  <a:pt x="1034" y="289"/>
                </a:lnTo>
                <a:lnTo>
                  <a:pt x="1031" y="287"/>
                </a:lnTo>
                <a:lnTo>
                  <a:pt x="1031" y="287"/>
                </a:lnTo>
                <a:lnTo>
                  <a:pt x="1029" y="289"/>
                </a:lnTo>
                <a:lnTo>
                  <a:pt x="1025" y="291"/>
                </a:lnTo>
                <a:lnTo>
                  <a:pt x="1021" y="287"/>
                </a:lnTo>
                <a:lnTo>
                  <a:pt x="1016" y="281"/>
                </a:lnTo>
                <a:lnTo>
                  <a:pt x="1010" y="278"/>
                </a:lnTo>
                <a:lnTo>
                  <a:pt x="1010" y="278"/>
                </a:lnTo>
                <a:lnTo>
                  <a:pt x="1010" y="278"/>
                </a:lnTo>
                <a:lnTo>
                  <a:pt x="1008" y="278"/>
                </a:lnTo>
                <a:lnTo>
                  <a:pt x="1007" y="278"/>
                </a:lnTo>
                <a:lnTo>
                  <a:pt x="1005" y="280"/>
                </a:lnTo>
                <a:lnTo>
                  <a:pt x="1005" y="280"/>
                </a:lnTo>
                <a:lnTo>
                  <a:pt x="1005" y="283"/>
                </a:lnTo>
                <a:lnTo>
                  <a:pt x="1005" y="285"/>
                </a:lnTo>
                <a:lnTo>
                  <a:pt x="1007" y="287"/>
                </a:lnTo>
                <a:lnTo>
                  <a:pt x="1005" y="289"/>
                </a:lnTo>
                <a:lnTo>
                  <a:pt x="1005" y="289"/>
                </a:lnTo>
                <a:lnTo>
                  <a:pt x="997" y="291"/>
                </a:lnTo>
                <a:lnTo>
                  <a:pt x="992" y="289"/>
                </a:lnTo>
                <a:lnTo>
                  <a:pt x="986" y="283"/>
                </a:lnTo>
                <a:lnTo>
                  <a:pt x="979" y="280"/>
                </a:lnTo>
                <a:lnTo>
                  <a:pt x="979" y="280"/>
                </a:lnTo>
                <a:lnTo>
                  <a:pt x="979" y="278"/>
                </a:lnTo>
                <a:lnTo>
                  <a:pt x="981" y="276"/>
                </a:lnTo>
                <a:lnTo>
                  <a:pt x="981" y="276"/>
                </a:lnTo>
                <a:lnTo>
                  <a:pt x="974" y="274"/>
                </a:lnTo>
                <a:lnTo>
                  <a:pt x="970" y="272"/>
                </a:lnTo>
                <a:lnTo>
                  <a:pt x="972" y="269"/>
                </a:lnTo>
                <a:lnTo>
                  <a:pt x="972" y="269"/>
                </a:lnTo>
                <a:lnTo>
                  <a:pt x="974" y="270"/>
                </a:lnTo>
                <a:lnTo>
                  <a:pt x="975" y="270"/>
                </a:lnTo>
                <a:lnTo>
                  <a:pt x="975" y="272"/>
                </a:lnTo>
                <a:lnTo>
                  <a:pt x="975" y="274"/>
                </a:lnTo>
                <a:lnTo>
                  <a:pt x="975" y="274"/>
                </a:lnTo>
                <a:lnTo>
                  <a:pt x="979" y="270"/>
                </a:lnTo>
                <a:lnTo>
                  <a:pt x="979" y="269"/>
                </a:lnTo>
                <a:lnTo>
                  <a:pt x="977" y="263"/>
                </a:lnTo>
                <a:lnTo>
                  <a:pt x="977" y="263"/>
                </a:lnTo>
                <a:lnTo>
                  <a:pt x="979" y="261"/>
                </a:lnTo>
                <a:lnTo>
                  <a:pt x="983" y="259"/>
                </a:lnTo>
                <a:lnTo>
                  <a:pt x="986" y="258"/>
                </a:lnTo>
                <a:lnTo>
                  <a:pt x="990" y="258"/>
                </a:lnTo>
                <a:lnTo>
                  <a:pt x="990" y="258"/>
                </a:lnTo>
                <a:lnTo>
                  <a:pt x="986" y="256"/>
                </a:lnTo>
                <a:lnTo>
                  <a:pt x="986" y="252"/>
                </a:lnTo>
                <a:lnTo>
                  <a:pt x="986" y="252"/>
                </a:lnTo>
                <a:lnTo>
                  <a:pt x="990" y="252"/>
                </a:lnTo>
                <a:lnTo>
                  <a:pt x="992" y="250"/>
                </a:lnTo>
                <a:lnTo>
                  <a:pt x="994" y="248"/>
                </a:lnTo>
                <a:lnTo>
                  <a:pt x="994" y="248"/>
                </a:lnTo>
                <a:lnTo>
                  <a:pt x="986" y="247"/>
                </a:lnTo>
                <a:lnTo>
                  <a:pt x="979" y="239"/>
                </a:lnTo>
                <a:lnTo>
                  <a:pt x="979" y="239"/>
                </a:lnTo>
                <a:lnTo>
                  <a:pt x="975" y="243"/>
                </a:lnTo>
                <a:lnTo>
                  <a:pt x="972" y="243"/>
                </a:lnTo>
                <a:lnTo>
                  <a:pt x="966" y="239"/>
                </a:lnTo>
                <a:lnTo>
                  <a:pt x="966" y="239"/>
                </a:lnTo>
                <a:lnTo>
                  <a:pt x="970" y="237"/>
                </a:lnTo>
                <a:lnTo>
                  <a:pt x="972" y="237"/>
                </a:lnTo>
                <a:lnTo>
                  <a:pt x="977" y="239"/>
                </a:lnTo>
                <a:lnTo>
                  <a:pt x="977" y="239"/>
                </a:lnTo>
                <a:lnTo>
                  <a:pt x="977" y="237"/>
                </a:lnTo>
                <a:lnTo>
                  <a:pt x="979" y="237"/>
                </a:lnTo>
                <a:lnTo>
                  <a:pt x="983" y="237"/>
                </a:lnTo>
                <a:lnTo>
                  <a:pt x="983" y="235"/>
                </a:lnTo>
                <a:lnTo>
                  <a:pt x="983" y="235"/>
                </a:lnTo>
                <a:lnTo>
                  <a:pt x="981" y="235"/>
                </a:lnTo>
                <a:lnTo>
                  <a:pt x="977" y="234"/>
                </a:lnTo>
                <a:lnTo>
                  <a:pt x="970" y="235"/>
                </a:lnTo>
                <a:lnTo>
                  <a:pt x="961" y="234"/>
                </a:lnTo>
                <a:lnTo>
                  <a:pt x="959" y="232"/>
                </a:lnTo>
                <a:lnTo>
                  <a:pt x="957" y="228"/>
                </a:lnTo>
                <a:lnTo>
                  <a:pt x="957" y="228"/>
                </a:lnTo>
                <a:lnTo>
                  <a:pt x="964" y="230"/>
                </a:lnTo>
                <a:lnTo>
                  <a:pt x="970" y="230"/>
                </a:lnTo>
                <a:lnTo>
                  <a:pt x="975" y="230"/>
                </a:lnTo>
                <a:lnTo>
                  <a:pt x="981" y="228"/>
                </a:lnTo>
                <a:lnTo>
                  <a:pt x="981" y="228"/>
                </a:lnTo>
                <a:lnTo>
                  <a:pt x="983" y="224"/>
                </a:lnTo>
                <a:lnTo>
                  <a:pt x="985" y="219"/>
                </a:lnTo>
                <a:lnTo>
                  <a:pt x="983" y="217"/>
                </a:lnTo>
                <a:lnTo>
                  <a:pt x="981" y="213"/>
                </a:lnTo>
                <a:lnTo>
                  <a:pt x="974" y="210"/>
                </a:lnTo>
                <a:lnTo>
                  <a:pt x="968" y="202"/>
                </a:lnTo>
                <a:lnTo>
                  <a:pt x="968" y="202"/>
                </a:lnTo>
                <a:lnTo>
                  <a:pt x="959" y="199"/>
                </a:lnTo>
                <a:lnTo>
                  <a:pt x="948" y="195"/>
                </a:lnTo>
                <a:lnTo>
                  <a:pt x="939" y="189"/>
                </a:lnTo>
                <a:lnTo>
                  <a:pt x="935" y="189"/>
                </a:lnTo>
                <a:lnTo>
                  <a:pt x="929" y="188"/>
                </a:lnTo>
                <a:lnTo>
                  <a:pt x="929" y="188"/>
                </a:lnTo>
                <a:lnTo>
                  <a:pt x="939" y="193"/>
                </a:lnTo>
                <a:lnTo>
                  <a:pt x="942" y="195"/>
                </a:lnTo>
                <a:lnTo>
                  <a:pt x="942" y="201"/>
                </a:lnTo>
                <a:lnTo>
                  <a:pt x="942" y="201"/>
                </a:lnTo>
                <a:lnTo>
                  <a:pt x="940" y="201"/>
                </a:lnTo>
                <a:lnTo>
                  <a:pt x="937" y="199"/>
                </a:lnTo>
                <a:lnTo>
                  <a:pt x="935" y="197"/>
                </a:lnTo>
                <a:lnTo>
                  <a:pt x="933" y="199"/>
                </a:lnTo>
                <a:lnTo>
                  <a:pt x="933" y="199"/>
                </a:lnTo>
                <a:lnTo>
                  <a:pt x="939" y="202"/>
                </a:lnTo>
                <a:lnTo>
                  <a:pt x="940" y="204"/>
                </a:lnTo>
                <a:lnTo>
                  <a:pt x="942" y="206"/>
                </a:lnTo>
                <a:lnTo>
                  <a:pt x="942" y="206"/>
                </a:lnTo>
                <a:lnTo>
                  <a:pt x="940" y="208"/>
                </a:lnTo>
                <a:lnTo>
                  <a:pt x="939" y="208"/>
                </a:lnTo>
                <a:lnTo>
                  <a:pt x="939" y="208"/>
                </a:lnTo>
                <a:lnTo>
                  <a:pt x="931" y="202"/>
                </a:lnTo>
                <a:lnTo>
                  <a:pt x="931" y="199"/>
                </a:lnTo>
                <a:lnTo>
                  <a:pt x="931" y="195"/>
                </a:lnTo>
                <a:lnTo>
                  <a:pt x="931" y="195"/>
                </a:lnTo>
                <a:lnTo>
                  <a:pt x="929" y="197"/>
                </a:lnTo>
                <a:lnTo>
                  <a:pt x="929" y="195"/>
                </a:lnTo>
                <a:lnTo>
                  <a:pt x="928" y="195"/>
                </a:lnTo>
                <a:lnTo>
                  <a:pt x="926" y="195"/>
                </a:lnTo>
                <a:lnTo>
                  <a:pt x="926" y="195"/>
                </a:lnTo>
                <a:lnTo>
                  <a:pt x="928" y="199"/>
                </a:lnTo>
                <a:lnTo>
                  <a:pt x="928" y="202"/>
                </a:lnTo>
                <a:lnTo>
                  <a:pt x="928" y="202"/>
                </a:lnTo>
                <a:lnTo>
                  <a:pt x="931" y="204"/>
                </a:lnTo>
                <a:lnTo>
                  <a:pt x="935" y="206"/>
                </a:lnTo>
                <a:lnTo>
                  <a:pt x="937" y="210"/>
                </a:lnTo>
                <a:lnTo>
                  <a:pt x="937" y="213"/>
                </a:lnTo>
                <a:lnTo>
                  <a:pt x="937" y="213"/>
                </a:lnTo>
                <a:lnTo>
                  <a:pt x="929" y="213"/>
                </a:lnTo>
                <a:lnTo>
                  <a:pt x="922" y="212"/>
                </a:lnTo>
                <a:lnTo>
                  <a:pt x="916" y="212"/>
                </a:lnTo>
                <a:lnTo>
                  <a:pt x="909" y="213"/>
                </a:lnTo>
                <a:lnTo>
                  <a:pt x="909" y="213"/>
                </a:lnTo>
                <a:lnTo>
                  <a:pt x="907" y="210"/>
                </a:lnTo>
                <a:lnTo>
                  <a:pt x="905" y="208"/>
                </a:lnTo>
                <a:lnTo>
                  <a:pt x="902" y="206"/>
                </a:lnTo>
                <a:lnTo>
                  <a:pt x="898" y="206"/>
                </a:lnTo>
                <a:lnTo>
                  <a:pt x="898" y="206"/>
                </a:lnTo>
                <a:lnTo>
                  <a:pt x="900" y="208"/>
                </a:lnTo>
                <a:lnTo>
                  <a:pt x="900" y="212"/>
                </a:lnTo>
                <a:lnTo>
                  <a:pt x="900" y="212"/>
                </a:lnTo>
                <a:lnTo>
                  <a:pt x="887" y="204"/>
                </a:lnTo>
                <a:lnTo>
                  <a:pt x="876" y="201"/>
                </a:lnTo>
                <a:lnTo>
                  <a:pt x="852" y="195"/>
                </a:lnTo>
                <a:lnTo>
                  <a:pt x="852" y="195"/>
                </a:lnTo>
                <a:lnTo>
                  <a:pt x="856" y="193"/>
                </a:lnTo>
                <a:lnTo>
                  <a:pt x="859" y="193"/>
                </a:lnTo>
                <a:lnTo>
                  <a:pt x="867" y="193"/>
                </a:lnTo>
                <a:lnTo>
                  <a:pt x="867" y="193"/>
                </a:lnTo>
                <a:lnTo>
                  <a:pt x="863" y="189"/>
                </a:lnTo>
                <a:lnTo>
                  <a:pt x="861" y="188"/>
                </a:lnTo>
                <a:lnTo>
                  <a:pt x="859" y="184"/>
                </a:lnTo>
                <a:lnTo>
                  <a:pt x="859" y="184"/>
                </a:lnTo>
                <a:lnTo>
                  <a:pt x="867" y="182"/>
                </a:lnTo>
                <a:lnTo>
                  <a:pt x="869" y="180"/>
                </a:lnTo>
                <a:lnTo>
                  <a:pt x="871" y="177"/>
                </a:lnTo>
                <a:lnTo>
                  <a:pt x="871" y="177"/>
                </a:lnTo>
                <a:lnTo>
                  <a:pt x="882" y="177"/>
                </a:lnTo>
                <a:lnTo>
                  <a:pt x="887" y="177"/>
                </a:lnTo>
                <a:lnTo>
                  <a:pt x="893" y="178"/>
                </a:lnTo>
                <a:lnTo>
                  <a:pt x="893" y="178"/>
                </a:lnTo>
                <a:lnTo>
                  <a:pt x="891" y="177"/>
                </a:lnTo>
                <a:lnTo>
                  <a:pt x="887" y="175"/>
                </a:lnTo>
                <a:lnTo>
                  <a:pt x="878" y="175"/>
                </a:lnTo>
                <a:lnTo>
                  <a:pt x="878" y="175"/>
                </a:lnTo>
                <a:lnTo>
                  <a:pt x="878" y="171"/>
                </a:lnTo>
                <a:lnTo>
                  <a:pt x="878" y="171"/>
                </a:lnTo>
                <a:lnTo>
                  <a:pt x="882" y="167"/>
                </a:lnTo>
                <a:lnTo>
                  <a:pt x="883" y="162"/>
                </a:lnTo>
                <a:lnTo>
                  <a:pt x="883" y="149"/>
                </a:lnTo>
                <a:lnTo>
                  <a:pt x="883" y="149"/>
                </a:lnTo>
                <a:lnTo>
                  <a:pt x="894" y="149"/>
                </a:lnTo>
                <a:lnTo>
                  <a:pt x="905" y="153"/>
                </a:lnTo>
                <a:lnTo>
                  <a:pt x="926" y="160"/>
                </a:lnTo>
                <a:lnTo>
                  <a:pt x="926" y="160"/>
                </a:lnTo>
                <a:lnTo>
                  <a:pt x="946" y="169"/>
                </a:lnTo>
                <a:lnTo>
                  <a:pt x="955" y="173"/>
                </a:lnTo>
                <a:lnTo>
                  <a:pt x="968" y="175"/>
                </a:lnTo>
                <a:lnTo>
                  <a:pt x="968" y="175"/>
                </a:lnTo>
                <a:lnTo>
                  <a:pt x="975" y="180"/>
                </a:lnTo>
                <a:lnTo>
                  <a:pt x="983" y="186"/>
                </a:lnTo>
                <a:lnTo>
                  <a:pt x="990" y="191"/>
                </a:lnTo>
                <a:lnTo>
                  <a:pt x="1001" y="195"/>
                </a:lnTo>
                <a:lnTo>
                  <a:pt x="1001" y="195"/>
                </a:lnTo>
                <a:lnTo>
                  <a:pt x="1001" y="197"/>
                </a:lnTo>
                <a:lnTo>
                  <a:pt x="1001" y="199"/>
                </a:lnTo>
                <a:lnTo>
                  <a:pt x="1001" y="201"/>
                </a:lnTo>
                <a:lnTo>
                  <a:pt x="999" y="202"/>
                </a:lnTo>
                <a:lnTo>
                  <a:pt x="999" y="202"/>
                </a:lnTo>
                <a:lnTo>
                  <a:pt x="1008" y="206"/>
                </a:lnTo>
                <a:lnTo>
                  <a:pt x="1016" y="210"/>
                </a:lnTo>
                <a:lnTo>
                  <a:pt x="1023" y="215"/>
                </a:lnTo>
                <a:lnTo>
                  <a:pt x="1027" y="223"/>
                </a:lnTo>
                <a:lnTo>
                  <a:pt x="1027" y="223"/>
                </a:lnTo>
                <a:lnTo>
                  <a:pt x="1031" y="221"/>
                </a:lnTo>
                <a:lnTo>
                  <a:pt x="1032" y="221"/>
                </a:lnTo>
                <a:lnTo>
                  <a:pt x="1036" y="223"/>
                </a:lnTo>
                <a:lnTo>
                  <a:pt x="1040" y="228"/>
                </a:lnTo>
                <a:lnTo>
                  <a:pt x="1042" y="228"/>
                </a:lnTo>
                <a:lnTo>
                  <a:pt x="1043" y="230"/>
                </a:lnTo>
                <a:lnTo>
                  <a:pt x="1043" y="230"/>
                </a:lnTo>
                <a:lnTo>
                  <a:pt x="1043" y="232"/>
                </a:lnTo>
                <a:lnTo>
                  <a:pt x="1042" y="232"/>
                </a:lnTo>
                <a:lnTo>
                  <a:pt x="1042" y="232"/>
                </a:lnTo>
                <a:lnTo>
                  <a:pt x="1047" y="234"/>
                </a:lnTo>
                <a:lnTo>
                  <a:pt x="1049" y="234"/>
                </a:lnTo>
                <a:lnTo>
                  <a:pt x="1054" y="241"/>
                </a:lnTo>
                <a:lnTo>
                  <a:pt x="1060" y="248"/>
                </a:lnTo>
                <a:lnTo>
                  <a:pt x="1064" y="250"/>
                </a:lnTo>
                <a:lnTo>
                  <a:pt x="1067" y="252"/>
                </a:lnTo>
                <a:lnTo>
                  <a:pt x="1067" y="252"/>
                </a:lnTo>
                <a:lnTo>
                  <a:pt x="1066" y="250"/>
                </a:lnTo>
                <a:lnTo>
                  <a:pt x="1067" y="250"/>
                </a:lnTo>
                <a:lnTo>
                  <a:pt x="1069" y="248"/>
                </a:lnTo>
                <a:lnTo>
                  <a:pt x="1069" y="247"/>
                </a:lnTo>
                <a:lnTo>
                  <a:pt x="1066" y="243"/>
                </a:lnTo>
                <a:lnTo>
                  <a:pt x="1066" y="243"/>
                </a:lnTo>
                <a:lnTo>
                  <a:pt x="1064" y="245"/>
                </a:lnTo>
                <a:lnTo>
                  <a:pt x="1064" y="247"/>
                </a:lnTo>
                <a:lnTo>
                  <a:pt x="1064" y="248"/>
                </a:lnTo>
                <a:lnTo>
                  <a:pt x="1064" y="248"/>
                </a:lnTo>
                <a:lnTo>
                  <a:pt x="1064" y="248"/>
                </a:lnTo>
                <a:lnTo>
                  <a:pt x="1064" y="247"/>
                </a:lnTo>
                <a:lnTo>
                  <a:pt x="1064" y="243"/>
                </a:lnTo>
                <a:lnTo>
                  <a:pt x="1062" y="239"/>
                </a:lnTo>
                <a:lnTo>
                  <a:pt x="1058" y="234"/>
                </a:lnTo>
                <a:lnTo>
                  <a:pt x="1056" y="228"/>
                </a:lnTo>
                <a:lnTo>
                  <a:pt x="1056" y="228"/>
                </a:lnTo>
                <a:lnTo>
                  <a:pt x="1049" y="228"/>
                </a:lnTo>
                <a:lnTo>
                  <a:pt x="1043" y="224"/>
                </a:lnTo>
                <a:lnTo>
                  <a:pt x="1038" y="219"/>
                </a:lnTo>
                <a:lnTo>
                  <a:pt x="1031" y="215"/>
                </a:lnTo>
                <a:lnTo>
                  <a:pt x="1031" y="215"/>
                </a:lnTo>
                <a:lnTo>
                  <a:pt x="1032" y="208"/>
                </a:lnTo>
                <a:lnTo>
                  <a:pt x="1031" y="206"/>
                </a:lnTo>
                <a:lnTo>
                  <a:pt x="1027" y="206"/>
                </a:lnTo>
                <a:lnTo>
                  <a:pt x="1027" y="206"/>
                </a:lnTo>
                <a:lnTo>
                  <a:pt x="1029" y="208"/>
                </a:lnTo>
                <a:lnTo>
                  <a:pt x="1029" y="208"/>
                </a:lnTo>
                <a:lnTo>
                  <a:pt x="1023" y="212"/>
                </a:lnTo>
                <a:lnTo>
                  <a:pt x="1023" y="212"/>
                </a:lnTo>
                <a:lnTo>
                  <a:pt x="1018" y="208"/>
                </a:lnTo>
                <a:lnTo>
                  <a:pt x="1014" y="204"/>
                </a:lnTo>
                <a:lnTo>
                  <a:pt x="1005" y="195"/>
                </a:lnTo>
                <a:lnTo>
                  <a:pt x="1005" y="195"/>
                </a:lnTo>
                <a:lnTo>
                  <a:pt x="1007" y="193"/>
                </a:lnTo>
                <a:lnTo>
                  <a:pt x="1008" y="193"/>
                </a:lnTo>
                <a:lnTo>
                  <a:pt x="1014" y="197"/>
                </a:lnTo>
                <a:lnTo>
                  <a:pt x="1014" y="197"/>
                </a:lnTo>
                <a:lnTo>
                  <a:pt x="1014" y="193"/>
                </a:lnTo>
                <a:lnTo>
                  <a:pt x="1018" y="189"/>
                </a:lnTo>
                <a:lnTo>
                  <a:pt x="1018" y="189"/>
                </a:lnTo>
                <a:lnTo>
                  <a:pt x="1014" y="188"/>
                </a:lnTo>
                <a:lnTo>
                  <a:pt x="1010" y="188"/>
                </a:lnTo>
                <a:lnTo>
                  <a:pt x="1005" y="189"/>
                </a:lnTo>
                <a:lnTo>
                  <a:pt x="1005" y="189"/>
                </a:lnTo>
                <a:lnTo>
                  <a:pt x="1007" y="186"/>
                </a:lnTo>
                <a:lnTo>
                  <a:pt x="1005" y="184"/>
                </a:lnTo>
                <a:lnTo>
                  <a:pt x="999" y="180"/>
                </a:lnTo>
                <a:lnTo>
                  <a:pt x="992" y="177"/>
                </a:lnTo>
                <a:lnTo>
                  <a:pt x="988" y="173"/>
                </a:lnTo>
                <a:lnTo>
                  <a:pt x="988" y="173"/>
                </a:lnTo>
                <a:lnTo>
                  <a:pt x="986" y="175"/>
                </a:lnTo>
                <a:lnTo>
                  <a:pt x="983" y="175"/>
                </a:lnTo>
                <a:lnTo>
                  <a:pt x="983" y="175"/>
                </a:lnTo>
                <a:lnTo>
                  <a:pt x="983" y="173"/>
                </a:lnTo>
                <a:lnTo>
                  <a:pt x="983" y="171"/>
                </a:lnTo>
                <a:lnTo>
                  <a:pt x="983" y="171"/>
                </a:lnTo>
                <a:lnTo>
                  <a:pt x="962" y="164"/>
                </a:lnTo>
                <a:lnTo>
                  <a:pt x="942" y="158"/>
                </a:lnTo>
                <a:lnTo>
                  <a:pt x="924" y="153"/>
                </a:lnTo>
                <a:lnTo>
                  <a:pt x="904" y="147"/>
                </a:lnTo>
                <a:lnTo>
                  <a:pt x="904" y="147"/>
                </a:lnTo>
                <a:lnTo>
                  <a:pt x="894" y="147"/>
                </a:lnTo>
                <a:lnTo>
                  <a:pt x="883" y="145"/>
                </a:lnTo>
                <a:lnTo>
                  <a:pt x="878" y="145"/>
                </a:lnTo>
                <a:lnTo>
                  <a:pt x="874" y="142"/>
                </a:lnTo>
                <a:lnTo>
                  <a:pt x="872" y="138"/>
                </a:lnTo>
                <a:lnTo>
                  <a:pt x="872" y="134"/>
                </a:lnTo>
                <a:lnTo>
                  <a:pt x="872" y="134"/>
                </a:lnTo>
                <a:lnTo>
                  <a:pt x="861" y="131"/>
                </a:lnTo>
                <a:lnTo>
                  <a:pt x="848" y="127"/>
                </a:lnTo>
                <a:lnTo>
                  <a:pt x="825" y="123"/>
                </a:lnTo>
                <a:lnTo>
                  <a:pt x="801" y="121"/>
                </a:lnTo>
                <a:lnTo>
                  <a:pt x="788" y="120"/>
                </a:lnTo>
                <a:lnTo>
                  <a:pt x="773" y="118"/>
                </a:lnTo>
                <a:lnTo>
                  <a:pt x="773" y="118"/>
                </a:lnTo>
                <a:lnTo>
                  <a:pt x="762" y="121"/>
                </a:lnTo>
                <a:lnTo>
                  <a:pt x="755" y="123"/>
                </a:lnTo>
                <a:lnTo>
                  <a:pt x="755" y="123"/>
                </a:lnTo>
                <a:lnTo>
                  <a:pt x="749" y="121"/>
                </a:lnTo>
                <a:lnTo>
                  <a:pt x="749" y="121"/>
                </a:lnTo>
                <a:lnTo>
                  <a:pt x="747" y="121"/>
                </a:lnTo>
                <a:lnTo>
                  <a:pt x="747" y="121"/>
                </a:lnTo>
                <a:lnTo>
                  <a:pt x="745" y="121"/>
                </a:lnTo>
                <a:lnTo>
                  <a:pt x="745" y="121"/>
                </a:lnTo>
                <a:lnTo>
                  <a:pt x="745" y="121"/>
                </a:lnTo>
                <a:lnTo>
                  <a:pt x="744" y="121"/>
                </a:lnTo>
                <a:lnTo>
                  <a:pt x="742" y="121"/>
                </a:lnTo>
                <a:lnTo>
                  <a:pt x="738" y="121"/>
                </a:lnTo>
                <a:lnTo>
                  <a:pt x="738" y="121"/>
                </a:lnTo>
                <a:lnTo>
                  <a:pt x="736" y="121"/>
                </a:lnTo>
                <a:lnTo>
                  <a:pt x="734" y="123"/>
                </a:lnTo>
                <a:lnTo>
                  <a:pt x="731" y="121"/>
                </a:lnTo>
                <a:lnTo>
                  <a:pt x="731" y="121"/>
                </a:lnTo>
                <a:lnTo>
                  <a:pt x="729" y="120"/>
                </a:lnTo>
                <a:lnTo>
                  <a:pt x="727" y="118"/>
                </a:lnTo>
                <a:lnTo>
                  <a:pt x="729" y="116"/>
                </a:lnTo>
                <a:lnTo>
                  <a:pt x="733" y="114"/>
                </a:lnTo>
                <a:lnTo>
                  <a:pt x="733" y="114"/>
                </a:lnTo>
                <a:lnTo>
                  <a:pt x="740" y="112"/>
                </a:lnTo>
                <a:lnTo>
                  <a:pt x="740" y="112"/>
                </a:lnTo>
                <a:lnTo>
                  <a:pt x="744" y="112"/>
                </a:lnTo>
                <a:lnTo>
                  <a:pt x="745" y="112"/>
                </a:lnTo>
                <a:lnTo>
                  <a:pt x="749" y="112"/>
                </a:lnTo>
                <a:lnTo>
                  <a:pt x="749" y="112"/>
                </a:lnTo>
                <a:lnTo>
                  <a:pt x="749" y="112"/>
                </a:lnTo>
                <a:lnTo>
                  <a:pt x="749" y="112"/>
                </a:lnTo>
                <a:lnTo>
                  <a:pt x="749" y="112"/>
                </a:lnTo>
                <a:lnTo>
                  <a:pt x="749" y="112"/>
                </a:lnTo>
                <a:lnTo>
                  <a:pt x="749" y="112"/>
                </a:lnTo>
                <a:lnTo>
                  <a:pt x="745" y="112"/>
                </a:lnTo>
                <a:lnTo>
                  <a:pt x="745" y="112"/>
                </a:lnTo>
                <a:lnTo>
                  <a:pt x="745" y="112"/>
                </a:lnTo>
                <a:lnTo>
                  <a:pt x="745" y="112"/>
                </a:lnTo>
                <a:lnTo>
                  <a:pt x="745" y="112"/>
                </a:lnTo>
                <a:lnTo>
                  <a:pt x="745" y="112"/>
                </a:lnTo>
                <a:lnTo>
                  <a:pt x="744" y="112"/>
                </a:lnTo>
                <a:lnTo>
                  <a:pt x="744" y="112"/>
                </a:lnTo>
                <a:lnTo>
                  <a:pt x="745" y="109"/>
                </a:lnTo>
                <a:lnTo>
                  <a:pt x="745" y="107"/>
                </a:lnTo>
                <a:lnTo>
                  <a:pt x="745" y="107"/>
                </a:lnTo>
                <a:lnTo>
                  <a:pt x="745" y="107"/>
                </a:lnTo>
                <a:lnTo>
                  <a:pt x="749" y="107"/>
                </a:lnTo>
                <a:lnTo>
                  <a:pt x="749" y="107"/>
                </a:lnTo>
                <a:lnTo>
                  <a:pt x="749" y="107"/>
                </a:lnTo>
                <a:lnTo>
                  <a:pt x="749" y="107"/>
                </a:lnTo>
                <a:lnTo>
                  <a:pt x="749" y="107"/>
                </a:lnTo>
                <a:lnTo>
                  <a:pt x="749" y="107"/>
                </a:lnTo>
                <a:lnTo>
                  <a:pt x="749" y="107"/>
                </a:lnTo>
                <a:lnTo>
                  <a:pt x="749" y="103"/>
                </a:lnTo>
                <a:lnTo>
                  <a:pt x="749" y="103"/>
                </a:lnTo>
                <a:lnTo>
                  <a:pt x="751" y="101"/>
                </a:lnTo>
                <a:lnTo>
                  <a:pt x="751" y="101"/>
                </a:lnTo>
                <a:lnTo>
                  <a:pt x="758" y="99"/>
                </a:lnTo>
                <a:lnTo>
                  <a:pt x="758" y="99"/>
                </a:lnTo>
                <a:lnTo>
                  <a:pt x="773" y="97"/>
                </a:lnTo>
                <a:lnTo>
                  <a:pt x="780" y="97"/>
                </a:lnTo>
                <a:lnTo>
                  <a:pt x="786" y="97"/>
                </a:lnTo>
                <a:lnTo>
                  <a:pt x="786" y="97"/>
                </a:lnTo>
                <a:lnTo>
                  <a:pt x="797" y="96"/>
                </a:lnTo>
                <a:lnTo>
                  <a:pt x="797" y="96"/>
                </a:lnTo>
                <a:lnTo>
                  <a:pt x="801" y="97"/>
                </a:lnTo>
                <a:lnTo>
                  <a:pt x="804" y="99"/>
                </a:lnTo>
                <a:lnTo>
                  <a:pt x="806" y="99"/>
                </a:lnTo>
                <a:lnTo>
                  <a:pt x="806" y="99"/>
                </a:lnTo>
                <a:lnTo>
                  <a:pt x="812" y="99"/>
                </a:lnTo>
                <a:lnTo>
                  <a:pt x="817" y="99"/>
                </a:lnTo>
                <a:lnTo>
                  <a:pt x="823" y="103"/>
                </a:lnTo>
                <a:lnTo>
                  <a:pt x="828" y="103"/>
                </a:lnTo>
                <a:lnTo>
                  <a:pt x="828" y="103"/>
                </a:lnTo>
                <a:lnTo>
                  <a:pt x="832" y="103"/>
                </a:lnTo>
                <a:lnTo>
                  <a:pt x="836" y="101"/>
                </a:lnTo>
                <a:lnTo>
                  <a:pt x="839" y="99"/>
                </a:lnTo>
                <a:lnTo>
                  <a:pt x="841" y="99"/>
                </a:lnTo>
                <a:lnTo>
                  <a:pt x="841" y="99"/>
                </a:lnTo>
                <a:lnTo>
                  <a:pt x="845" y="99"/>
                </a:lnTo>
                <a:lnTo>
                  <a:pt x="848" y="103"/>
                </a:lnTo>
                <a:lnTo>
                  <a:pt x="852" y="105"/>
                </a:lnTo>
                <a:lnTo>
                  <a:pt x="856" y="107"/>
                </a:lnTo>
                <a:lnTo>
                  <a:pt x="856" y="107"/>
                </a:lnTo>
                <a:lnTo>
                  <a:pt x="865" y="105"/>
                </a:lnTo>
                <a:lnTo>
                  <a:pt x="865" y="105"/>
                </a:lnTo>
                <a:lnTo>
                  <a:pt x="863" y="107"/>
                </a:lnTo>
                <a:lnTo>
                  <a:pt x="863" y="107"/>
                </a:lnTo>
                <a:lnTo>
                  <a:pt x="869" y="107"/>
                </a:lnTo>
                <a:lnTo>
                  <a:pt x="874" y="105"/>
                </a:lnTo>
                <a:lnTo>
                  <a:pt x="874" y="105"/>
                </a:lnTo>
                <a:lnTo>
                  <a:pt x="876" y="109"/>
                </a:lnTo>
                <a:lnTo>
                  <a:pt x="876" y="109"/>
                </a:lnTo>
                <a:lnTo>
                  <a:pt x="880" y="110"/>
                </a:lnTo>
                <a:lnTo>
                  <a:pt x="885" y="110"/>
                </a:lnTo>
                <a:lnTo>
                  <a:pt x="891" y="109"/>
                </a:lnTo>
                <a:lnTo>
                  <a:pt x="896" y="109"/>
                </a:lnTo>
                <a:lnTo>
                  <a:pt x="896" y="109"/>
                </a:lnTo>
                <a:lnTo>
                  <a:pt x="896" y="110"/>
                </a:lnTo>
                <a:lnTo>
                  <a:pt x="894" y="112"/>
                </a:lnTo>
                <a:lnTo>
                  <a:pt x="894" y="114"/>
                </a:lnTo>
                <a:lnTo>
                  <a:pt x="896" y="114"/>
                </a:lnTo>
                <a:lnTo>
                  <a:pt x="896" y="114"/>
                </a:lnTo>
                <a:lnTo>
                  <a:pt x="898" y="112"/>
                </a:lnTo>
                <a:lnTo>
                  <a:pt x="900" y="112"/>
                </a:lnTo>
                <a:lnTo>
                  <a:pt x="904" y="112"/>
                </a:lnTo>
                <a:lnTo>
                  <a:pt x="907" y="110"/>
                </a:lnTo>
                <a:lnTo>
                  <a:pt x="907" y="110"/>
                </a:lnTo>
                <a:lnTo>
                  <a:pt x="909" y="114"/>
                </a:lnTo>
                <a:lnTo>
                  <a:pt x="911" y="114"/>
                </a:lnTo>
                <a:lnTo>
                  <a:pt x="916" y="116"/>
                </a:lnTo>
                <a:lnTo>
                  <a:pt x="920" y="118"/>
                </a:lnTo>
                <a:lnTo>
                  <a:pt x="922" y="120"/>
                </a:lnTo>
                <a:lnTo>
                  <a:pt x="920" y="121"/>
                </a:lnTo>
                <a:lnTo>
                  <a:pt x="920" y="121"/>
                </a:lnTo>
                <a:lnTo>
                  <a:pt x="940" y="123"/>
                </a:lnTo>
                <a:lnTo>
                  <a:pt x="961" y="127"/>
                </a:lnTo>
                <a:lnTo>
                  <a:pt x="961" y="127"/>
                </a:lnTo>
                <a:lnTo>
                  <a:pt x="959" y="125"/>
                </a:lnTo>
                <a:lnTo>
                  <a:pt x="961" y="123"/>
                </a:lnTo>
                <a:lnTo>
                  <a:pt x="961" y="123"/>
                </a:lnTo>
                <a:lnTo>
                  <a:pt x="974" y="127"/>
                </a:lnTo>
                <a:lnTo>
                  <a:pt x="983" y="129"/>
                </a:lnTo>
                <a:lnTo>
                  <a:pt x="983" y="129"/>
                </a:lnTo>
                <a:lnTo>
                  <a:pt x="981" y="131"/>
                </a:lnTo>
                <a:lnTo>
                  <a:pt x="981" y="131"/>
                </a:lnTo>
                <a:lnTo>
                  <a:pt x="1005" y="138"/>
                </a:lnTo>
                <a:lnTo>
                  <a:pt x="1023" y="147"/>
                </a:lnTo>
                <a:lnTo>
                  <a:pt x="1023" y="147"/>
                </a:lnTo>
                <a:lnTo>
                  <a:pt x="1025" y="145"/>
                </a:lnTo>
                <a:lnTo>
                  <a:pt x="1029" y="143"/>
                </a:lnTo>
                <a:lnTo>
                  <a:pt x="1029" y="143"/>
                </a:lnTo>
                <a:lnTo>
                  <a:pt x="1031" y="147"/>
                </a:lnTo>
                <a:lnTo>
                  <a:pt x="1032" y="147"/>
                </a:lnTo>
                <a:lnTo>
                  <a:pt x="1036" y="147"/>
                </a:lnTo>
                <a:lnTo>
                  <a:pt x="1036" y="147"/>
                </a:lnTo>
                <a:lnTo>
                  <a:pt x="1038" y="149"/>
                </a:lnTo>
                <a:lnTo>
                  <a:pt x="1038" y="153"/>
                </a:lnTo>
                <a:lnTo>
                  <a:pt x="1038" y="155"/>
                </a:lnTo>
                <a:lnTo>
                  <a:pt x="1040" y="155"/>
                </a:lnTo>
                <a:lnTo>
                  <a:pt x="1040" y="155"/>
                </a:lnTo>
                <a:lnTo>
                  <a:pt x="1040" y="153"/>
                </a:lnTo>
                <a:lnTo>
                  <a:pt x="1040" y="151"/>
                </a:lnTo>
                <a:lnTo>
                  <a:pt x="1043" y="151"/>
                </a:lnTo>
                <a:lnTo>
                  <a:pt x="1051" y="155"/>
                </a:lnTo>
                <a:lnTo>
                  <a:pt x="1051" y="155"/>
                </a:lnTo>
                <a:lnTo>
                  <a:pt x="1051" y="155"/>
                </a:lnTo>
                <a:lnTo>
                  <a:pt x="1053" y="156"/>
                </a:lnTo>
                <a:lnTo>
                  <a:pt x="1053" y="158"/>
                </a:lnTo>
                <a:lnTo>
                  <a:pt x="1053" y="160"/>
                </a:lnTo>
                <a:lnTo>
                  <a:pt x="1053" y="160"/>
                </a:lnTo>
                <a:lnTo>
                  <a:pt x="1051" y="162"/>
                </a:lnTo>
                <a:lnTo>
                  <a:pt x="1049" y="162"/>
                </a:lnTo>
                <a:lnTo>
                  <a:pt x="1047" y="160"/>
                </a:lnTo>
                <a:lnTo>
                  <a:pt x="1045" y="162"/>
                </a:lnTo>
                <a:lnTo>
                  <a:pt x="1045" y="162"/>
                </a:lnTo>
                <a:lnTo>
                  <a:pt x="1053" y="164"/>
                </a:lnTo>
                <a:lnTo>
                  <a:pt x="1056" y="164"/>
                </a:lnTo>
                <a:lnTo>
                  <a:pt x="1058" y="160"/>
                </a:lnTo>
                <a:lnTo>
                  <a:pt x="1062" y="156"/>
                </a:lnTo>
                <a:lnTo>
                  <a:pt x="1062" y="156"/>
                </a:lnTo>
                <a:lnTo>
                  <a:pt x="1056" y="153"/>
                </a:lnTo>
                <a:lnTo>
                  <a:pt x="1049" y="147"/>
                </a:lnTo>
                <a:lnTo>
                  <a:pt x="1049" y="147"/>
                </a:lnTo>
                <a:lnTo>
                  <a:pt x="1047" y="147"/>
                </a:lnTo>
                <a:lnTo>
                  <a:pt x="1043" y="147"/>
                </a:lnTo>
                <a:lnTo>
                  <a:pt x="1038" y="145"/>
                </a:lnTo>
                <a:lnTo>
                  <a:pt x="1031" y="140"/>
                </a:lnTo>
                <a:lnTo>
                  <a:pt x="1027" y="136"/>
                </a:lnTo>
                <a:lnTo>
                  <a:pt x="1027" y="136"/>
                </a:lnTo>
                <a:lnTo>
                  <a:pt x="1029" y="136"/>
                </a:lnTo>
                <a:lnTo>
                  <a:pt x="1031" y="136"/>
                </a:lnTo>
                <a:lnTo>
                  <a:pt x="1031" y="136"/>
                </a:lnTo>
                <a:lnTo>
                  <a:pt x="1031" y="138"/>
                </a:lnTo>
                <a:lnTo>
                  <a:pt x="1031" y="140"/>
                </a:lnTo>
                <a:lnTo>
                  <a:pt x="1031" y="140"/>
                </a:lnTo>
                <a:lnTo>
                  <a:pt x="1040" y="140"/>
                </a:lnTo>
                <a:lnTo>
                  <a:pt x="1047" y="142"/>
                </a:lnTo>
                <a:lnTo>
                  <a:pt x="1062" y="151"/>
                </a:lnTo>
                <a:lnTo>
                  <a:pt x="1062" y="151"/>
                </a:lnTo>
                <a:lnTo>
                  <a:pt x="1062" y="149"/>
                </a:lnTo>
                <a:lnTo>
                  <a:pt x="1064" y="147"/>
                </a:lnTo>
                <a:lnTo>
                  <a:pt x="1067" y="147"/>
                </a:lnTo>
                <a:lnTo>
                  <a:pt x="1069" y="145"/>
                </a:lnTo>
                <a:lnTo>
                  <a:pt x="1069" y="145"/>
                </a:lnTo>
                <a:lnTo>
                  <a:pt x="1034" y="129"/>
                </a:lnTo>
                <a:lnTo>
                  <a:pt x="1034" y="129"/>
                </a:lnTo>
                <a:lnTo>
                  <a:pt x="1034" y="131"/>
                </a:lnTo>
                <a:lnTo>
                  <a:pt x="1032" y="131"/>
                </a:lnTo>
                <a:lnTo>
                  <a:pt x="1027" y="131"/>
                </a:lnTo>
                <a:lnTo>
                  <a:pt x="1027" y="131"/>
                </a:lnTo>
                <a:lnTo>
                  <a:pt x="1020" y="123"/>
                </a:lnTo>
                <a:lnTo>
                  <a:pt x="1016" y="121"/>
                </a:lnTo>
                <a:lnTo>
                  <a:pt x="1014" y="121"/>
                </a:lnTo>
                <a:lnTo>
                  <a:pt x="1014" y="121"/>
                </a:lnTo>
                <a:lnTo>
                  <a:pt x="1014" y="123"/>
                </a:lnTo>
                <a:lnTo>
                  <a:pt x="1014" y="125"/>
                </a:lnTo>
                <a:lnTo>
                  <a:pt x="1014" y="125"/>
                </a:lnTo>
                <a:lnTo>
                  <a:pt x="1010" y="120"/>
                </a:lnTo>
                <a:lnTo>
                  <a:pt x="1005" y="116"/>
                </a:lnTo>
                <a:lnTo>
                  <a:pt x="992" y="110"/>
                </a:lnTo>
                <a:lnTo>
                  <a:pt x="992" y="110"/>
                </a:lnTo>
                <a:lnTo>
                  <a:pt x="996" y="112"/>
                </a:lnTo>
                <a:lnTo>
                  <a:pt x="999" y="112"/>
                </a:lnTo>
                <a:lnTo>
                  <a:pt x="1001" y="110"/>
                </a:lnTo>
                <a:lnTo>
                  <a:pt x="1005" y="110"/>
                </a:lnTo>
                <a:lnTo>
                  <a:pt x="1005" y="110"/>
                </a:lnTo>
                <a:lnTo>
                  <a:pt x="997" y="107"/>
                </a:lnTo>
                <a:lnTo>
                  <a:pt x="994" y="105"/>
                </a:lnTo>
                <a:lnTo>
                  <a:pt x="988" y="107"/>
                </a:lnTo>
                <a:lnTo>
                  <a:pt x="990" y="103"/>
                </a:lnTo>
                <a:lnTo>
                  <a:pt x="990" y="103"/>
                </a:lnTo>
                <a:lnTo>
                  <a:pt x="977" y="99"/>
                </a:lnTo>
                <a:lnTo>
                  <a:pt x="962" y="94"/>
                </a:lnTo>
                <a:lnTo>
                  <a:pt x="948" y="86"/>
                </a:lnTo>
                <a:lnTo>
                  <a:pt x="940" y="85"/>
                </a:lnTo>
                <a:lnTo>
                  <a:pt x="931" y="85"/>
                </a:lnTo>
                <a:lnTo>
                  <a:pt x="931" y="85"/>
                </a:lnTo>
                <a:lnTo>
                  <a:pt x="933" y="81"/>
                </a:lnTo>
                <a:lnTo>
                  <a:pt x="931" y="79"/>
                </a:lnTo>
                <a:lnTo>
                  <a:pt x="931" y="79"/>
                </a:lnTo>
                <a:lnTo>
                  <a:pt x="916" y="77"/>
                </a:lnTo>
                <a:lnTo>
                  <a:pt x="902" y="74"/>
                </a:lnTo>
                <a:lnTo>
                  <a:pt x="889" y="70"/>
                </a:lnTo>
                <a:lnTo>
                  <a:pt x="883" y="70"/>
                </a:lnTo>
                <a:lnTo>
                  <a:pt x="880" y="70"/>
                </a:lnTo>
                <a:lnTo>
                  <a:pt x="880" y="70"/>
                </a:lnTo>
                <a:lnTo>
                  <a:pt x="882" y="66"/>
                </a:lnTo>
                <a:lnTo>
                  <a:pt x="885" y="66"/>
                </a:lnTo>
                <a:lnTo>
                  <a:pt x="889" y="66"/>
                </a:lnTo>
                <a:lnTo>
                  <a:pt x="893" y="68"/>
                </a:lnTo>
                <a:lnTo>
                  <a:pt x="893" y="68"/>
                </a:lnTo>
                <a:lnTo>
                  <a:pt x="893" y="64"/>
                </a:lnTo>
                <a:lnTo>
                  <a:pt x="891" y="64"/>
                </a:lnTo>
                <a:lnTo>
                  <a:pt x="887" y="63"/>
                </a:lnTo>
                <a:lnTo>
                  <a:pt x="878" y="64"/>
                </a:lnTo>
                <a:lnTo>
                  <a:pt x="878" y="64"/>
                </a:lnTo>
                <a:lnTo>
                  <a:pt x="878" y="61"/>
                </a:lnTo>
                <a:lnTo>
                  <a:pt x="878" y="61"/>
                </a:lnTo>
                <a:lnTo>
                  <a:pt x="872" y="63"/>
                </a:lnTo>
                <a:lnTo>
                  <a:pt x="869" y="64"/>
                </a:lnTo>
                <a:lnTo>
                  <a:pt x="865" y="66"/>
                </a:lnTo>
                <a:lnTo>
                  <a:pt x="859" y="66"/>
                </a:lnTo>
                <a:lnTo>
                  <a:pt x="859" y="66"/>
                </a:lnTo>
                <a:lnTo>
                  <a:pt x="854" y="64"/>
                </a:lnTo>
                <a:lnTo>
                  <a:pt x="848" y="63"/>
                </a:lnTo>
                <a:lnTo>
                  <a:pt x="845" y="61"/>
                </a:lnTo>
                <a:lnTo>
                  <a:pt x="837" y="59"/>
                </a:lnTo>
                <a:lnTo>
                  <a:pt x="837" y="59"/>
                </a:lnTo>
                <a:lnTo>
                  <a:pt x="837" y="61"/>
                </a:lnTo>
                <a:lnTo>
                  <a:pt x="836" y="63"/>
                </a:lnTo>
                <a:lnTo>
                  <a:pt x="830" y="61"/>
                </a:lnTo>
                <a:lnTo>
                  <a:pt x="825" y="61"/>
                </a:lnTo>
                <a:lnTo>
                  <a:pt x="819" y="61"/>
                </a:lnTo>
                <a:lnTo>
                  <a:pt x="819" y="61"/>
                </a:lnTo>
                <a:lnTo>
                  <a:pt x="823" y="63"/>
                </a:lnTo>
                <a:lnTo>
                  <a:pt x="825" y="63"/>
                </a:lnTo>
                <a:lnTo>
                  <a:pt x="815" y="63"/>
                </a:lnTo>
                <a:lnTo>
                  <a:pt x="815" y="63"/>
                </a:lnTo>
                <a:lnTo>
                  <a:pt x="804" y="63"/>
                </a:lnTo>
                <a:lnTo>
                  <a:pt x="801" y="61"/>
                </a:lnTo>
                <a:lnTo>
                  <a:pt x="799" y="57"/>
                </a:lnTo>
                <a:lnTo>
                  <a:pt x="799" y="57"/>
                </a:lnTo>
                <a:lnTo>
                  <a:pt x="802" y="57"/>
                </a:lnTo>
                <a:lnTo>
                  <a:pt x="804" y="55"/>
                </a:lnTo>
                <a:lnTo>
                  <a:pt x="810" y="53"/>
                </a:lnTo>
                <a:lnTo>
                  <a:pt x="810" y="53"/>
                </a:lnTo>
                <a:lnTo>
                  <a:pt x="804" y="53"/>
                </a:lnTo>
                <a:lnTo>
                  <a:pt x="804" y="52"/>
                </a:lnTo>
                <a:lnTo>
                  <a:pt x="802" y="46"/>
                </a:lnTo>
                <a:lnTo>
                  <a:pt x="802" y="46"/>
                </a:lnTo>
                <a:lnTo>
                  <a:pt x="799" y="46"/>
                </a:lnTo>
                <a:lnTo>
                  <a:pt x="795" y="46"/>
                </a:lnTo>
                <a:lnTo>
                  <a:pt x="790" y="42"/>
                </a:lnTo>
                <a:lnTo>
                  <a:pt x="790" y="42"/>
                </a:lnTo>
                <a:lnTo>
                  <a:pt x="791" y="46"/>
                </a:lnTo>
                <a:lnTo>
                  <a:pt x="793" y="48"/>
                </a:lnTo>
                <a:lnTo>
                  <a:pt x="797" y="48"/>
                </a:lnTo>
                <a:lnTo>
                  <a:pt x="799" y="50"/>
                </a:lnTo>
                <a:lnTo>
                  <a:pt x="799" y="50"/>
                </a:lnTo>
                <a:lnTo>
                  <a:pt x="795" y="52"/>
                </a:lnTo>
                <a:lnTo>
                  <a:pt x="795" y="52"/>
                </a:lnTo>
                <a:lnTo>
                  <a:pt x="790" y="48"/>
                </a:lnTo>
                <a:lnTo>
                  <a:pt x="788" y="46"/>
                </a:lnTo>
                <a:lnTo>
                  <a:pt x="784" y="48"/>
                </a:lnTo>
                <a:lnTo>
                  <a:pt x="784" y="48"/>
                </a:lnTo>
                <a:lnTo>
                  <a:pt x="784" y="46"/>
                </a:lnTo>
                <a:lnTo>
                  <a:pt x="782" y="42"/>
                </a:lnTo>
                <a:lnTo>
                  <a:pt x="782" y="42"/>
                </a:lnTo>
                <a:lnTo>
                  <a:pt x="801" y="42"/>
                </a:lnTo>
                <a:lnTo>
                  <a:pt x="815" y="42"/>
                </a:lnTo>
                <a:lnTo>
                  <a:pt x="830" y="44"/>
                </a:lnTo>
                <a:lnTo>
                  <a:pt x="847" y="48"/>
                </a:lnTo>
                <a:lnTo>
                  <a:pt x="847" y="48"/>
                </a:lnTo>
                <a:lnTo>
                  <a:pt x="858" y="50"/>
                </a:lnTo>
                <a:lnTo>
                  <a:pt x="871" y="52"/>
                </a:lnTo>
                <a:lnTo>
                  <a:pt x="882" y="53"/>
                </a:lnTo>
                <a:lnTo>
                  <a:pt x="889" y="55"/>
                </a:lnTo>
                <a:lnTo>
                  <a:pt x="894" y="53"/>
                </a:lnTo>
                <a:lnTo>
                  <a:pt x="894" y="53"/>
                </a:lnTo>
                <a:lnTo>
                  <a:pt x="896" y="55"/>
                </a:lnTo>
                <a:lnTo>
                  <a:pt x="898" y="55"/>
                </a:lnTo>
                <a:lnTo>
                  <a:pt x="898" y="57"/>
                </a:lnTo>
                <a:lnTo>
                  <a:pt x="900" y="59"/>
                </a:lnTo>
                <a:lnTo>
                  <a:pt x="900" y="59"/>
                </a:lnTo>
                <a:lnTo>
                  <a:pt x="907" y="59"/>
                </a:lnTo>
                <a:lnTo>
                  <a:pt x="915" y="63"/>
                </a:lnTo>
                <a:lnTo>
                  <a:pt x="931" y="68"/>
                </a:lnTo>
                <a:lnTo>
                  <a:pt x="946" y="74"/>
                </a:lnTo>
                <a:lnTo>
                  <a:pt x="951" y="75"/>
                </a:lnTo>
                <a:lnTo>
                  <a:pt x="959" y="74"/>
                </a:lnTo>
                <a:lnTo>
                  <a:pt x="959" y="74"/>
                </a:lnTo>
                <a:lnTo>
                  <a:pt x="951" y="72"/>
                </a:lnTo>
                <a:lnTo>
                  <a:pt x="950" y="70"/>
                </a:lnTo>
                <a:lnTo>
                  <a:pt x="950" y="68"/>
                </a:lnTo>
                <a:lnTo>
                  <a:pt x="950" y="68"/>
                </a:lnTo>
                <a:lnTo>
                  <a:pt x="964" y="72"/>
                </a:lnTo>
                <a:lnTo>
                  <a:pt x="972" y="75"/>
                </a:lnTo>
                <a:lnTo>
                  <a:pt x="972" y="77"/>
                </a:lnTo>
                <a:lnTo>
                  <a:pt x="970" y="81"/>
                </a:lnTo>
                <a:lnTo>
                  <a:pt x="970" y="81"/>
                </a:lnTo>
                <a:lnTo>
                  <a:pt x="977" y="81"/>
                </a:lnTo>
                <a:lnTo>
                  <a:pt x="985" y="83"/>
                </a:lnTo>
                <a:lnTo>
                  <a:pt x="985" y="83"/>
                </a:lnTo>
                <a:lnTo>
                  <a:pt x="985" y="83"/>
                </a:lnTo>
                <a:lnTo>
                  <a:pt x="985" y="81"/>
                </a:lnTo>
                <a:lnTo>
                  <a:pt x="981" y="79"/>
                </a:lnTo>
                <a:lnTo>
                  <a:pt x="977" y="79"/>
                </a:lnTo>
                <a:lnTo>
                  <a:pt x="977" y="77"/>
                </a:lnTo>
                <a:lnTo>
                  <a:pt x="977" y="77"/>
                </a:lnTo>
                <a:lnTo>
                  <a:pt x="977" y="77"/>
                </a:lnTo>
                <a:lnTo>
                  <a:pt x="994" y="81"/>
                </a:lnTo>
                <a:lnTo>
                  <a:pt x="1001" y="86"/>
                </a:lnTo>
                <a:lnTo>
                  <a:pt x="1003" y="88"/>
                </a:lnTo>
                <a:lnTo>
                  <a:pt x="1005" y="92"/>
                </a:lnTo>
                <a:lnTo>
                  <a:pt x="1005" y="92"/>
                </a:lnTo>
                <a:lnTo>
                  <a:pt x="1027" y="99"/>
                </a:lnTo>
                <a:lnTo>
                  <a:pt x="1043" y="107"/>
                </a:lnTo>
                <a:lnTo>
                  <a:pt x="1060" y="116"/>
                </a:lnTo>
                <a:lnTo>
                  <a:pt x="1073" y="127"/>
                </a:lnTo>
                <a:lnTo>
                  <a:pt x="1073" y="127"/>
                </a:lnTo>
                <a:lnTo>
                  <a:pt x="1075" y="125"/>
                </a:lnTo>
                <a:lnTo>
                  <a:pt x="1075" y="127"/>
                </a:lnTo>
                <a:lnTo>
                  <a:pt x="1077" y="131"/>
                </a:lnTo>
                <a:lnTo>
                  <a:pt x="1077" y="132"/>
                </a:lnTo>
                <a:lnTo>
                  <a:pt x="1077" y="132"/>
                </a:lnTo>
                <a:lnTo>
                  <a:pt x="1080" y="132"/>
                </a:lnTo>
                <a:lnTo>
                  <a:pt x="1080" y="131"/>
                </a:lnTo>
                <a:lnTo>
                  <a:pt x="1080" y="129"/>
                </a:lnTo>
                <a:lnTo>
                  <a:pt x="1082" y="127"/>
                </a:lnTo>
                <a:lnTo>
                  <a:pt x="1082" y="127"/>
                </a:lnTo>
                <a:lnTo>
                  <a:pt x="1086" y="129"/>
                </a:lnTo>
                <a:lnTo>
                  <a:pt x="1086" y="129"/>
                </a:lnTo>
                <a:lnTo>
                  <a:pt x="1089" y="131"/>
                </a:lnTo>
                <a:lnTo>
                  <a:pt x="1089" y="132"/>
                </a:lnTo>
                <a:lnTo>
                  <a:pt x="1091" y="134"/>
                </a:lnTo>
                <a:lnTo>
                  <a:pt x="1093" y="136"/>
                </a:lnTo>
                <a:lnTo>
                  <a:pt x="1093" y="136"/>
                </a:lnTo>
                <a:lnTo>
                  <a:pt x="1097" y="136"/>
                </a:lnTo>
                <a:lnTo>
                  <a:pt x="1100" y="138"/>
                </a:lnTo>
                <a:lnTo>
                  <a:pt x="1110" y="143"/>
                </a:lnTo>
                <a:lnTo>
                  <a:pt x="1110" y="143"/>
                </a:lnTo>
                <a:lnTo>
                  <a:pt x="1108" y="145"/>
                </a:lnTo>
                <a:lnTo>
                  <a:pt x="1110" y="149"/>
                </a:lnTo>
                <a:lnTo>
                  <a:pt x="1113" y="153"/>
                </a:lnTo>
                <a:lnTo>
                  <a:pt x="1124" y="156"/>
                </a:lnTo>
                <a:lnTo>
                  <a:pt x="1124" y="156"/>
                </a:lnTo>
                <a:lnTo>
                  <a:pt x="1143" y="171"/>
                </a:lnTo>
                <a:lnTo>
                  <a:pt x="1161" y="186"/>
                </a:lnTo>
                <a:lnTo>
                  <a:pt x="1192" y="212"/>
                </a:lnTo>
                <a:lnTo>
                  <a:pt x="1192" y="212"/>
                </a:lnTo>
                <a:lnTo>
                  <a:pt x="1185" y="204"/>
                </a:lnTo>
                <a:lnTo>
                  <a:pt x="1178" y="199"/>
                </a:lnTo>
                <a:lnTo>
                  <a:pt x="1172" y="191"/>
                </a:lnTo>
                <a:lnTo>
                  <a:pt x="1167" y="184"/>
                </a:lnTo>
                <a:lnTo>
                  <a:pt x="1167" y="184"/>
                </a:lnTo>
                <a:lnTo>
                  <a:pt x="1152" y="177"/>
                </a:lnTo>
                <a:lnTo>
                  <a:pt x="1139" y="166"/>
                </a:lnTo>
                <a:lnTo>
                  <a:pt x="1124" y="155"/>
                </a:lnTo>
                <a:lnTo>
                  <a:pt x="1110" y="145"/>
                </a:lnTo>
                <a:lnTo>
                  <a:pt x="1110" y="145"/>
                </a:lnTo>
                <a:lnTo>
                  <a:pt x="1110" y="142"/>
                </a:lnTo>
                <a:lnTo>
                  <a:pt x="1110" y="138"/>
                </a:lnTo>
                <a:lnTo>
                  <a:pt x="1110" y="138"/>
                </a:lnTo>
                <a:lnTo>
                  <a:pt x="1115" y="138"/>
                </a:lnTo>
                <a:lnTo>
                  <a:pt x="1119" y="138"/>
                </a:lnTo>
                <a:lnTo>
                  <a:pt x="1119" y="138"/>
                </a:lnTo>
                <a:lnTo>
                  <a:pt x="1113" y="134"/>
                </a:lnTo>
                <a:lnTo>
                  <a:pt x="1104" y="131"/>
                </a:lnTo>
                <a:lnTo>
                  <a:pt x="1095" y="125"/>
                </a:lnTo>
                <a:lnTo>
                  <a:pt x="1091" y="121"/>
                </a:lnTo>
                <a:lnTo>
                  <a:pt x="1089" y="118"/>
                </a:lnTo>
                <a:lnTo>
                  <a:pt x="1089" y="118"/>
                </a:lnTo>
                <a:lnTo>
                  <a:pt x="1086" y="120"/>
                </a:lnTo>
                <a:lnTo>
                  <a:pt x="1084" y="118"/>
                </a:lnTo>
                <a:lnTo>
                  <a:pt x="1078" y="114"/>
                </a:lnTo>
                <a:lnTo>
                  <a:pt x="1078" y="114"/>
                </a:lnTo>
                <a:lnTo>
                  <a:pt x="1075" y="116"/>
                </a:lnTo>
                <a:lnTo>
                  <a:pt x="1069" y="116"/>
                </a:lnTo>
                <a:lnTo>
                  <a:pt x="1058" y="112"/>
                </a:lnTo>
                <a:lnTo>
                  <a:pt x="1047" y="107"/>
                </a:lnTo>
                <a:lnTo>
                  <a:pt x="1038" y="103"/>
                </a:lnTo>
                <a:lnTo>
                  <a:pt x="1038" y="103"/>
                </a:lnTo>
                <a:lnTo>
                  <a:pt x="1042" y="103"/>
                </a:lnTo>
                <a:lnTo>
                  <a:pt x="1045" y="103"/>
                </a:lnTo>
                <a:lnTo>
                  <a:pt x="1049" y="105"/>
                </a:lnTo>
                <a:lnTo>
                  <a:pt x="1049" y="105"/>
                </a:lnTo>
                <a:lnTo>
                  <a:pt x="1049" y="105"/>
                </a:lnTo>
                <a:lnTo>
                  <a:pt x="1049" y="105"/>
                </a:lnTo>
                <a:lnTo>
                  <a:pt x="1042" y="101"/>
                </a:lnTo>
                <a:lnTo>
                  <a:pt x="1042" y="99"/>
                </a:lnTo>
                <a:lnTo>
                  <a:pt x="1042" y="96"/>
                </a:lnTo>
                <a:lnTo>
                  <a:pt x="1042" y="96"/>
                </a:lnTo>
                <a:lnTo>
                  <a:pt x="1047" y="99"/>
                </a:lnTo>
                <a:lnTo>
                  <a:pt x="1049" y="99"/>
                </a:lnTo>
                <a:lnTo>
                  <a:pt x="1051" y="99"/>
                </a:lnTo>
                <a:lnTo>
                  <a:pt x="1051" y="99"/>
                </a:lnTo>
                <a:lnTo>
                  <a:pt x="1042" y="94"/>
                </a:lnTo>
                <a:lnTo>
                  <a:pt x="1040" y="90"/>
                </a:lnTo>
                <a:lnTo>
                  <a:pt x="1040" y="88"/>
                </a:lnTo>
                <a:lnTo>
                  <a:pt x="1042" y="86"/>
                </a:lnTo>
                <a:lnTo>
                  <a:pt x="1042" y="86"/>
                </a:lnTo>
                <a:lnTo>
                  <a:pt x="1038" y="85"/>
                </a:lnTo>
                <a:lnTo>
                  <a:pt x="1038" y="86"/>
                </a:lnTo>
                <a:lnTo>
                  <a:pt x="1038" y="88"/>
                </a:lnTo>
                <a:lnTo>
                  <a:pt x="1034" y="88"/>
                </a:lnTo>
                <a:lnTo>
                  <a:pt x="1034" y="88"/>
                </a:lnTo>
                <a:lnTo>
                  <a:pt x="1034" y="88"/>
                </a:lnTo>
                <a:lnTo>
                  <a:pt x="1032" y="86"/>
                </a:lnTo>
                <a:lnTo>
                  <a:pt x="1032" y="86"/>
                </a:lnTo>
                <a:lnTo>
                  <a:pt x="1032" y="83"/>
                </a:lnTo>
                <a:lnTo>
                  <a:pt x="1034" y="81"/>
                </a:lnTo>
                <a:lnTo>
                  <a:pt x="1040" y="79"/>
                </a:lnTo>
                <a:lnTo>
                  <a:pt x="1040" y="79"/>
                </a:lnTo>
                <a:lnTo>
                  <a:pt x="1036" y="77"/>
                </a:lnTo>
                <a:lnTo>
                  <a:pt x="1034" y="77"/>
                </a:lnTo>
                <a:lnTo>
                  <a:pt x="1031" y="79"/>
                </a:lnTo>
                <a:lnTo>
                  <a:pt x="1031" y="79"/>
                </a:lnTo>
                <a:lnTo>
                  <a:pt x="1031" y="77"/>
                </a:lnTo>
                <a:lnTo>
                  <a:pt x="1032" y="75"/>
                </a:lnTo>
                <a:lnTo>
                  <a:pt x="1034" y="75"/>
                </a:lnTo>
                <a:lnTo>
                  <a:pt x="1032" y="72"/>
                </a:lnTo>
                <a:lnTo>
                  <a:pt x="1032" y="72"/>
                </a:lnTo>
                <a:lnTo>
                  <a:pt x="1023" y="66"/>
                </a:lnTo>
                <a:lnTo>
                  <a:pt x="1016" y="63"/>
                </a:lnTo>
                <a:lnTo>
                  <a:pt x="1016" y="63"/>
                </a:lnTo>
                <a:lnTo>
                  <a:pt x="1018" y="64"/>
                </a:lnTo>
                <a:lnTo>
                  <a:pt x="1018" y="66"/>
                </a:lnTo>
                <a:lnTo>
                  <a:pt x="1018" y="66"/>
                </a:lnTo>
                <a:lnTo>
                  <a:pt x="1016" y="66"/>
                </a:lnTo>
                <a:lnTo>
                  <a:pt x="1012" y="66"/>
                </a:lnTo>
                <a:lnTo>
                  <a:pt x="1010" y="66"/>
                </a:lnTo>
                <a:lnTo>
                  <a:pt x="1010" y="63"/>
                </a:lnTo>
                <a:lnTo>
                  <a:pt x="1010" y="63"/>
                </a:lnTo>
                <a:lnTo>
                  <a:pt x="1012" y="64"/>
                </a:lnTo>
                <a:lnTo>
                  <a:pt x="1016" y="64"/>
                </a:lnTo>
                <a:lnTo>
                  <a:pt x="1016" y="64"/>
                </a:lnTo>
                <a:lnTo>
                  <a:pt x="1008" y="59"/>
                </a:lnTo>
                <a:lnTo>
                  <a:pt x="999" y="55"/>
                </a:lnTo>
                <a:lnTo>
                  <a:pt x="992" y="52"/>
                </a:lnTo>
                <a:lnTo>
                  <a:pt x="986" y="46"/>
                </a:lnTo>
                <a:lnTo>
                  <a:pt x="986" y="46"/>
                </a:lnTo>
                <a:lnTo>
                  <a:pt x="985" y="48"/>
                </a:lnTo>
                <a:lnTo>
                  <a:pt x="985" y="50"/>
                </a:lnTo>
                <a:lnTo>
                  <a:pt x="985" y="52"/>
                </a:lnTo>
                <a:lnTo>
                  <a:pt x="983" y="52"/>
                </a:lnTo>
                <a:lnTo>
                  <a:pt x="983" y="52"/>
                </a:lnTo>
                <a:lnTo>
                  <a:pt x="977" y="50"/>
                </a:lnTo>
                <a:lnTo>
                  <a:pt x="975" y="46"/>
                </a:lnTo>
                <a:lnTo>
                  <a:pt x="974" y="44"/>
                </a:lnTo>
                <a:lnTo>
                  <a:pt x="970" y="40"/>
                </a:lnTo>
                <a:lnTo>
                  <a:pt x="970" y="40"/>
                </a:lnTo>
                <a:lnTo>
                  <a:pt x="968" y="46"/>
                </a:lnTo>
                <a:lnTo>
                  <a:pt x="968" y="48"/>
                </a:lnTo>
                <a:lnTo>
                  <a:pt x="966" y="48"/>
                </a:lnTo>
                <a:lnTo>
                  <a:pt x="966" y="48"/>
                </a:lnTo>
                <a:lnTo>
                  <a:pt x="955" y="44"/>
                </a:lnTo>
                <a:lnTo>
                  <a:pt x="951" y="42"/>
                </a:lnTo>
                <a:lnTo>
                  <a:pt x="951" y="40"/>
                </a:lnTo>
                <a:lnTo>
                  <a:pt x="951" y="39"/>
                </a:lnTo>
                <a:lnTo>
                  <a:pt x="951" y="39"/>
                </a:lnTo>
                <a:lnTo>
                  <a:pt x="959" y="39"/>
                </a:lnTo>
                <a:lnTo>
                  <a:pt x="961" y="40"/>
                </a:lnTo>
                <a:lnTo>
                  <a:pt x="961" y="39"/>
                </a:lnTo>
                <a:lnTo>
                  <a:pt x="961" y="39"/>
                </a:lnTo>
                <a:lnTo>
                  <a:pt x="948" y="37"/>
                </a:lnTo>
                <a:lnTo>
                  <a:pt x="942" y="37"/>
                </a:lnTo>
                <a:lnTo>
                  <a:pt x="939" y="39"/>
                </a:lnTo>
                <a:lnTo>
                  <a:pt x="939" y="39"/>
                </a:lnTo>
                <a:lnTo>
                  <a:pt x="937" y="35"/>
                </a:lnTo>
                <a:lnTo>
                  <a:pt x="937" y="33"/>
                </a:lnTo>
                <a:lnTo>
                  <a:pt x="937" y="31"/>
                </a:lnTo>
                <a:lnTo>
                  <a:pt x="935" y="29"/>
                </a:lnTo>
                <a:lnTo>
                  <a:pt x="935" y="29"/>
                </a:lnTo>
                <a:lnTo>
                  <a:pt x="933" y="29"/>
                </a:lnTo>
                <a:lnTo>
                  <a:pt x="933" y="31"/>
                </a:lnTo>
                <a:lnTo>
                  <a:pt x="931" y="33"/>
                </a:lnTo>
                <a:lnTo>
                  <a:pt x="929" y="33"/>
                </a:lnTo>
                <a:lnTo>
                  <a:pt x="929" y="33"/>
                </a:lnTo>
                <a:lnTo>
                  <a:pt x="920" y="26"/>
                </a:lnTo>
                <a:lnTo>
                  <a:pt x="916" y="26"/>
                </a:lnTo>
                <a:lnTo>
                  <a:pt x="918" y="28"/>
                </a:lnTo>
                <a:lnTo>
                  <a:pt x="918" y="28"/>
                </a:lnTo>
                <a:lnTo>
                  <a:pt x="909" y="24"/>
                </a:lnTo>
                <a:lnTo>
                  <a:pt x="900" y="22"/>
                </a:lnTo>
                <a:lnTo>
                  <a:pt x="900" y="22"/>
                </a:lnTo>
                <a:lnTo>
                  <a:pt x="898" y="26"/>
                </a:lnTo>
                <a:lnTo>
                  <a:pt x="898" y="26"/>
                </a:lnTo>
                <a:lnTo>
                  <a:pt x="896" y="28"/>
                </a:lnTo>
                <a:lnTo>
                  <a:pt x="896" y="28"/>
                </a:lnTo>
                <a:lnTo>
                  <a:pt x="874" y="22"/>
                </a:lnTo>
                <a:lnTo>
                  <a:pt x="854" y="18"/>
                </a:lnTo>
                <a:lnTo>
                  <a:pt x="834" y="17"/>
                </a:lnTo>
                <a:lnTo>
                  <a:pt x="813" y="13"/>
                </a:lnTo>
                <a:lnTo>
                  <a:pt x="813" y="13"/>
                </a:lnTo>
                <a:lnTo>
                  <a:pt x="815" y="17"/>
                </a:lnTo>
                <a:lnTo>
                  <a:pt x="815" y="17"/>
                </a:lnTo>
                <a:lnTo>
                  <a:pt x="813" y="17"/>
                </a:lnTo>
                <a:lnTo>
                  <a:pt x="813" y="17"/>
                </a:lnTo>
                <a:lnTo>
                  <a:pt x="801" y="15"/>
                </a:lnTo>
                <a:lnTo>
                  <a:pt x="795" y="15"/>
                </a:lnTo>
                <a:lnTo>
                  <a:pt x="790" y="17"/>
                </a:lnTo>
                <a:lnTo>
                  <a:pt x="790" y="17"/>
                </a:lnTo>
                <a:lnTo>
                  <a:pt x="790" y="15"/>
                </a:lnTo>
                <a:lnTo>
                  <a:pt x="791" y="13"/>
                </a:lnTo>
                <a:lnTo>
                  <a:pt x="791" y="13"/>
                </a:lnTo>
                <a:lnTo>
                  <a:pt x="786" y="13"/>
                </a:lnTo>
                <a:lnTo>
                  <a:pt x="779" y="13"/>
                </a:lnTo>
                <a:lnTo>
                  <a:pt x="764" y="9"/>
                </a:lnTo>
                <a:lnTo>
                  <a:pt x="764" y="9"/>
                </a:lnTo>
                <a:lnTo>
                  <a:pt x="769" y="7"/>
                </a:lnTo>
                <a:lnTo>
                  <a:pt x="775" y="6"/>
                </a:lnTo>
                <a:lnTo>
                  <a:pt x="780" y="6"/>
                </a:lnTo>
                <a:lnTo>
                  <a:pt x="782" y="4"/>
                </a:lnTo>
                <a:lnTo>
                  <a:pt x="784" y="0"/>
                </a:lnTo>
                <a:lnTo>
                  <a:pt x="784" y="0"/>
                </a:lnTo>
                <a:lnTo>
                  <a:pt x="775" y="2"/>
                </a:lnTo>
                <a:lnTo>
                  <a:pt x="766" y="6"/>
                </a:lnTo>
                <a:lnTo>
                  <a:pt x="766" y="6"/>
                </a:lnTo>
                <a:lnTo>
                  <a:pt x="760" y="7"/>
                </a:lnTo>
                <a:lnTo>
                  <a:pt x="760" y="7"/>
                </a:lnTo>
                <a:lnTo>
                  <a:pt x="758" y="9"/>
                </a:lnTo>
                <a:lnTo>
                  <a:pt x="758" y="9"/>
                </a:lnTo>
                <a:lnTo>
                  <a:pt x="753" y="9"/>
                </a:lnTo>
                <a:lnTo>
                  <a:pt x="753" y="9"/>
                </a:lnTo>
                <a:lnTo>
                  <a:pt x="753" y="11"/>
                </a:lnTo>
                <a:lnTo>
                  <a:pt x="753" y="13"/>
                </a:lnTo>
                <a:lnTo>
                  <a:pt x="755" y="15"/>
                </a:lnTo>
                <a:lnTo>
                  <a:pt x="753" y="15"/>
                </a:lnTo>
                <a:lnTo>
                  <a:pt x="753" y="15"/>
                </a:lnTo>
                <a:lnTo>
                  <a:pt x="749" y="13"/>
                </a:lnTo>
                <a:lnTo>
                  <a:pt x="749" y="13"/>
                </a:lnTo>
                <a:lnTo>
                  <a:pt x="749" y="13"/>
                </a:lnTo>
                <a:lnTo>
                  <a:pt x="749" y="13"/>
                </a:lnTo>
                <a:lnTo>
                  <a:pt x="745" y="13"/>
                </a:lnTo>
                <a:lnTo>
                  <a:pt x="745" y="13"/>
                </a:lnTo>
                <a:lnTo>
                  <a:pt x="745" y="13"/>
                </a:lnTo>
                <a:lnTo>
                  <a:pt x="745" y="13"/>
                </a:lnTo>
                <a:lnTo>
                  <a:pt x="744" y="15"/>
                </a:lnTo>
                <a:lnTo>
                  <a:pt x="744" y="15"/>
                </a:lnTo>
                <a:lnTo>
                  <a:pt x="744" y="15"/>
                </a:lnTo>
                <a:lnTo>
                  <a:pt x="744" y="15"/>
                </a:lnTo>
                <a:lnTo>
                  <a:pt x="742" y="17"/>
                </a:lnTo>
                <a:lnTo>
                  <a:pt x="742" y="17"/>
                </a:lnTo>
                <a:lnTo>
                  <a:pt x="740" y="13"/>
                </a:lnTo>
                <a:lnTo>
                  <a:pt x="738" y="11"/>
                </a:lnTo>
                <a:lnTo>
                  <a:pt x="733" y="9"/>
                </a:lnTo>
                <a:lnTo>
                  <a:pt x="733" y="9"/>
                </a:lnTo>
                <a:lnTo>
                  <a:pt x="721" y="11"/>
                </a:lnTo>
                <a:lnTo>
                  <a:pt x="710" y="11"/>
                </a:lnTo>
                <a:lnTo>
                  <a:pt x="701" y="11"/>
                </a:lnTo>
                <a:lnTo>
                  <a:pt x="696" y="13"/>
                </a:lnTo>
                <a:lnTo>
                  <a:pt x="690" y="17"/>
                </a:lnTo>
                <a:lnTo>
                  <a:pt x="690" y="17"/>
                </a:lnTo>
                <a:lnTo>
                  <a:pt x="668" y="17"/>
                </a:lnTo>
                <a:lnTo>
                  <a:pt x="642" y="20"/>
                </a:lnTo>
                <a:lnTo>
                  <a:pt x="618" y="26"/>
                </a:lnTo>
                <a:lnTo>
                  <a:pt x="598" y="33"/>
                </a:lnTo>
                <a:lnTo>
                  <a:pt x="598" y="33"/>
                </a:lnTo>
                <a:lnTo>
                  <a:pt x="596" y="31"/>
                </a:lnTo>
                <a:lnTo>
                  <a:pt x="593" y="31"/>
                </a:lnTo>
                <a:lnTo>
                  <a:pt x="591" y="31"/>
                </a:lnTo>
                <a:lnTo>
                  <a:pt x="589" y="28"/>
                </a:lnTo>
                <a:lnTo>
                  <a:pt x="589" y="28"/>
                </a:lnTo>
                <a:lnTo>
                  <a:pt x="582" y="31"/>
                </a:lnTo>
                <a:lnTo>
                  <a:pt x="576" y="31"/>
                </a:lnTo>
                <a:lnTo>
                  <a:pt x="571" y="33"/>
                </a:lnTo>
                <a:lnTo>
                  <a:pt x="567" y="37"/>
                </a:lnTo>
                <a:lnTo>
                  <a:pt x="567" y="37"/>
                </a:lnTo>
                <a:lnTo>
                  <a:pt x="569" y="35"/>
                </a:lnTo>
                <a:lnTo>
                  <a:pt x="571" y="37"/>
                </a:lnTo>
                <a:lnTo>
                  <a:pt x="571" y="37"/>
                </a:lnTo>
                <a:lnTo>
                  <a:pt x="560" y="42"/>
                </a:lnTo>
                <a:lnTo>
                  <a:pt x="560" y="42"/>
                </a:lnTo>
                <a:lnTo>
                  <a:pt x="558" y="39"/>
                </a:lnTo>
                <a:lnTo>
                  <a:pt x="556" y="39"/>
                </a:lnTo>
                <a:lnTo>
                  <a:pt x="554" y="39"/>
                </a:lnTo>
                <a:lnTo>
                  <a:pt x="554" y="39"/>
                </a:lnTo>
                <a:lnTo>
                  <a:pt x="552" y="42"/>
                </a:lnTo>
                <a:lnTo>
                  <a:pt x="550" y="44"/>
                </a:lnTo>
                <a:lnTo>
                  <a:pt x="543" y="46"/>
                </a:lnTo>
                <a:lnTo>
                  <a:pt x="526" y="46"/>
                </a:lnTo>
                <a:lnTo>
                  <a:pt x="526" y="46"/>
                </a:lnTo>
                <a:lnTo>
                  <a:pt x="526" y="48"/>
                </a:lnTo>
                <a:lnTo>
                  <a:pt x="528" y="48"/>
                </a:lnTo>
                <a:lnTo>
                  <a:pt x="530" y="50"/>
                </a:lnTo>
                <a:lnTo>
                  <a:pt x="530" y="50"/>
                </a:lnTo>
                <a:lnTo>
                  <a:pt x="519" y="53"/>
                </a:lnTo>
                <a:lnTo>
                  <a:pt x="514" y="53"/>
                </a:lnTo>
                <a:lnTo>
                  <a:pt x="510" y="53"/>
                </a:lnTo>
                <a:lnTo>
                  <a:pt x="508" y="52"/>
                </a:lnTo>
                <a:lnTo>
                  <a:pt x="508" y="52"/>
                </a:lnTo>
                <a:lnTo>
                  <a:pt x="512" y="50"/>
                </a:lnTo>
                <a:lnTo>
                  <a:pt x="514" y="52"/>
                </a:lnTo>
                <a:lnTo>
                  <a:pt x="517" y="52"/>
                </a:lnTo>
                <a:lnTo>
                  <a:pt x="517" y="50"/>
                </a:lnTo>
                <a:lnTo>
                  <a:pt x="517" y="50"/>
                </a:lnTo>
                <a:lnTo>
                  <a:pt x="515" y="48"/>
                </a:lnTo>
                <a:lnTo>
                  <a:pt x="514" y="46"/>
                </a:lnTo>
                <a:lnTo>
                  <a:pt x="514" y="46"/>
                </a:lnTo>
                <a:lnTo>
                  <a:pt x="499" y="55"/>
                </a:lnTo>
                <a:lnTo>
                  <a:pt x="484" y="63"/>
                </a:lnTo>
                <a:lnTo>
                  <a:pt x="458" y="72"/>
                </a:lnTo>
                <a:lnTo>
                  <a:pt x="458" y="72"/>
                </a:lnTo>
                <a:lnTo>
                  <a:pt x="457" y="74"/>
                </a:lnTo>
                <a:lnTo>
                  <a:pt x="455" y="75"/>
                </a:lnTo>
                <a:lnTo>
                  <a:pt x="453" y="79"/>
                </a:lnTo>
                <a:lnTo>
                  <a:pt x="453" y="79"/>
                </a:lnTo>
                <a:lnTo>
                  <a:pt x="447" y="81"/>
                </a:lnTo>
                <a:lnTo>
                  <a:pt x="444" y="81"/>
                </a:lnTo>
                <a:lnTo>
                  <a:pt x="438" y="81"/>
                </a:lnTo>
                <a:lnTo>
                  <a:pt x="433" y="85"/>
                </a:lnTo>
                <a:lnTo>
                  <a:pt x="433" y="85"/>
                </a:lnTo>
                <a:lnTo>
                  <a:pt x="427" y="88"/>
                </a:lnTo>
                <a:lnTo>
                  <a:pt x="427" y="88"/>
                </a:lnTo>
                <a:lnTo>
                  <a:pt x="416" y="94"/>
                </a:lnTo>
                <a:lnTo>
                  <a:pt x="409" y="96"/>
                </a:lnTo>
                <a:lnTo>
                  <a:pt x="403" y="97"/>
                </a:lnTo>
                <a:lnTo>
                  <a:pt x="403" y="97"/>
                </a:lnTo>
                <a:lnTo>
                  <a:pt x="403" y="96"/>
                </a:lnTo>
                <a:lnTo>
                  <a:pt x="403" y="94"/>
                </a:lnTo>
                <a:lnTo>
                  <a:pt x="407" y="92"/>
                </a:lnTo>
                <a:lnTo>
                  <a:pt x="411" y="90"/>
                </a:lnTo>
                <a:lnTo>
                  <a:pt x="411" y="88"/>
                </a:lnTo>
                <a:lnTo>
                  <a:pt x="409" y="88"/>
                </a:lnTo>
                <a:lnTo>
                  <a:pt x="409" y="88"/>
                </a:lnTo>
                <a:lnTo>
                  <a:pt x="403" y="94"/>
                </a:lnTo>
                <a:lnTo>
                  <a:pt x="396" y="96"/>
                </a:lnTo>
                <a:lnTo>
                  <a:pt x="396" y="96"/>
                </a:lnTo>
                <a:lnTo>
                  <a:pt x="398" y="97"/>
                </a:lnTo>
                <a:lnTo>
                  <a:pt x="398" y="99"/>
                </a:lnTo>
                <a:lnTo>
                  <a:pt x="394" y="103"/>
                </a:lnTo>
                <a:lnTo>
                  <a:pt x="390" y="105"/>
                </a:lnTo>
                <a:lnTo>
                  <a:pt x="387" y="105"/>
                </a:lnTo>
                <a:lnTo>
                  <a:pt x="387" y="105"/>
                </a:lnTo>
                <a:lnTo>
                  <a:pt x="394" y="97"/>
                </a:lnTo>
                <a:lnTo>
                  <a:pt x="396" y="94"/>
                </a:lnTo>
                <a:lnTo>
                  <a:pt x="398" y="90"/>
                </a:lnTo>
                <a:lnTo>
                  <a:pt x="398" y="90"/>
                </a:lnTo>
                <a:lnTo>
                  <a:pt x="381" y="103"/>
                </a:lnTo>
                <a:lnTo>
                  <a:pt x="377" y="105"/>
                </a:lnTo>
                <a:lnTo>
                  <a:pt x="374" y="107"/>
                </a:lnTo>
                <a:lnTo>
                  <a:pt x="370" y="105"/>
                </a:lnTo>
                <a:lnTo>
                  <a:pt x="368" y="103"/>
                </a:lnTo>
                <a:lnTo>
                  <a:pt x="368" y="103"/>
                </a:lnTo>
                <a:lnTo>
                  <a:pt x="368" y="105"/>
                </a:lnTo>
                <a:lnTo>
                  <a:pt x="365" y="105"/>
                </a:lnTo>
                <a:lnTo>
                  <a:pt x="365" y="105"/>
                </a:lnTo>
                <a:lnTo>
                  <a:pt x="366" y="101"/>
                </a:lnTo>
                <a:lnTo>
                  <a:pt x="368" y="97"/>
                </a:lnTo>
                <a:lnTo>
                  <a:pt x="368" y="96"/>
                </a:lnTo>
                <a:lnTo>
                  <a:pt x="370" y="90"/>
                </a:lnTo>
                <a:lnTo>
                  <a:pt x="370" y="90"/>
                </a:lnTo>
                <a:lnTo>
                  <a:pt x="365" y="97"/>
                </a:lnTo>
                <a:lnTo>
                  <a:pt x="357" y="103"/>
                </a:lnTo>
                <a:lnTo>
                  <a:pt x="343" y="110"/>
                </a:lnTo>
                <a:lnTo>
                  <a:pt x="343" y="110"/>
                </a:lnTo>
                <a:lnTo>
                  <a:pt x="335" y="114"/>
                </a:lnTo>
                <a:lnTo>
                  <a:pt x="330" y="120"/>
                </a:lnTo>
                <a:lnTo>
                  <a:pt x="324" y="125"/>
                </a:lnTo>
                <a:lnTo>
                  <a:pt x="320" y="134"/>
                </a:lnTo>
                <a:lnTo>
                  <a:pt x="320" y="134"/>
                </a:lnTo>
                <a:lnTo>
                  <a:pt x="320" y="131"/>
                </a:lnTo>
                <a:lnTo>
                  <a:pt x="319" y="129"/>
                </a:lnTo>
                <a:lnTo>
                  <a:pt x="319" y="129"/>
                </a:lnTo>
                <a:lnTo>
                  <a:pt x="317" y="131"/>
                </a:lnTo>
                <a:lnTo>
                  <a:pt x="315" y="132"/>
                </a:lnTo>
                <a:lnTo>
                  <a:pt x="315" y="136"/>
                </a:lnTo>
                <a:lnTo>
                  <a:pt x="311" y="138"/>
                </a:lnTo>
                <a:lnTo>
                  <a:pt x="311" y="138"/>
                </a:lnTo>
                <a:lnTo>
                  <a:pt x="308" y="136"/>
                </a:lnTo>
                <a:lnTo>
                  <a:pt x="306" y="134"/>
                </a:lnTo>
                <a:lnTo>
                  <a:pt x="306" y="134"/>
                </a:lnTo>
                <a:lnTo>
                  <a:pt x="300" y="140"/>
                </a:lnTo>
                <a:lnTo>
                  <a:pt x="297" y="145"/>
                </a:lnTo>
                <a:lnTo>
                  <a:pt x="297" y="145"/>
                </a:lnTo>
                <a:lnTo>
                  <a:pt x="302" y="142"/>
                </a:lnTo>
                <a:lnTo>
                  <a:pt x="306" y="140"/>
                </a:lnTo>
                <a:lnTo>
                  <a:pt x="308" y="142"/>
                </a:lnTo>
                <a:lnTo>
                  <a:pt x="311" y="142"/>
                </a:lnTo>
                <a:lnTo>
                  <a:pt x="311" y="142"/>
                </a:lnTo>
                <a:lnTo>
                  <a:pt x="304" y="147"/>
                </a:lnTo>
                <a:lnTo>
                  <a:pt x="300" y="151"/>
                </a:lnTo>
                <a:lnTo>
                  <a:pt x="295" y="156"/>
                </a:lnTo>
                <a:lnTo>
                  <a:pt x="287" y="158"/>
                </a:lnTo>
                <a:lnTo>
                  <a:pt x="287" y="158"/>
                </a:lnTo>
                <a:lnTo>
                  <a:pt x="289" y="156"/>
                </a:lnTo>
                <a:lnTo>
                  <a:pt x="291" y="153"/>
                </a:lnTo>
                <a:lnTo>
                  <a:pt x="291" y="151"/>
                </a:lnTo>
                <a:lnTo>
                  <a:pt x="295" y="147"/>
                </a:lnTo>
                <a:lnTo>
                  <a:pt x="295" y="147"/>
                </a:lnTo>
                <a:lnTo>
                  <a:pt x="291" y="145"/>
                </a:lnTo>
                <a:lnTo>
                  <a:pt x="287" y="145"/>
                </a:lnTo>
                <a:lnTo>
                  <a:pt x="284" y="147"/>
                </a:lnTo>
                <a:lnTo>
                  <a:pt x="284" y="147"/>
                </a:lnTo>
                <a:lnTo>
                  <a:pt x="286" y="149"/>
                </a:lnTo>
                <a:lnTo>
                  <a:pt x="287" y="151"/>
                </a:lnTo>
                <a:lnTo>
                  <a:pt x="286" y="151"/>
                </a:lnTo>
                <a:lnTo>
                  <a:pt x="286" y="151"/>
                </a:lnTo>
                <a:lnTo>
                  <a:pt x="284" y="151"/>
                </a:lnTo>
                <a:lnTo>
                  <a:pt x="282" y="151"/>
                </a:lnTo>
                <a:lnTo>
                  <a:pt x="273" y="155"/>
                </a:lnTo>
                <a:lnTo>
                  <a:pt x="256" y="167"/>
                </a:lnTo>
                <a:lnTo>
                  <a:pt x="256" y="167"/>
                </a:lnTo>
                <a:lnTo>
                  <a:pt x="256" y="169"/>
                </a:lnTo>
                <a:lnTo>
                  <a:pt x="260" y="169"/>
                </a:lnTo>
                <a:lnTo>
                  <a:pt x="262" y="169"/>
                </a:lnTo>
                <a:lnTo>
                  <a:pt x="263" y="171"/>
                </a:lnTo>
                <a:lnTo>
                  <a:pt x="263" y="171"/>
                </a:lnTo>
                <a:lnTo>
                  <a:pt x="260" y="173"/>
                </a:lnTo>
                <a:lnTo>
                  <a:pt x="254" y="177"/>
                </a:lnTo>
                <a:lnTo>
                  <a:pt x="254" y="177"/>
                </a:lnTo>
                <a:lnTo>
                  <a:pt x="254" y="173"/>
                </a:lnTo>
                <a:lnTo>
                  <a:pt x="251" y="169"/>
                </a:lnTo>
                <a:lnTo>
                  <a:pt x="251" y="169"/>
                </a:lnTo>
                <a:lnTo>
                  <a:pt x="249" y="171"/>
                </a:lnTo>
                <a:lnTo>
                  <a:pt x="249" y="173"/>
                </a:lnTo>
                <a:lnTo>
                  <a:pt x="249" y="175"/>
                </a:lnTo>
                <a:lnTo>
                  <a:pt x="247" y="177"/>
                </a:lnTo>
                <a:lnTo>
                  <a:pt x="247" y="177"/>
                </a:lnTo>
                <a:lnTo>
                  <a:pt x="245" y="177"/>
                </a:lnTo>
                <a:lnTo>
                  <a:pt x="241" y="178"/>
                </a:lnTo>
                <a:lnTo>
                  <a:pt x="238" y="180"/>
                </a:lnTo>
                <a:lnTo>
                  <a:pt x="234" y="180"/>
                </a:lnTo>
                <a:lnTo>
                  <a:pt x="234" y="180"/>
                </a:lnTo>
                <a:lnTo>
                  <a:pt x="232" y="184"/>
                </a:lnTo>
                <a:lnTo>
                  <a:pt x="230" y="188"/>
                </a:lnTo>
                <a:lnTo>
                  <a:pt x="227" y="186"/>
                </a:lnTo>
                <a:lnTo>
                  <a:pt x="227" y="184"/>
                </a:lnTo>
                <a:lnTo>
                  <a:pt x="227" y="184"/>
                </a:lnTo>
                <a:lnTo>
                  <a:pt x="221" y="193"/>
                </a:lnTo>
                <a:lnTo>
                  <a:pt x="219" y="199"/>
                </a:lnTo>
                <a:lnTo>
                  <a:pt x="219" y="199"/>
                </a:lnTo>
                <a:lnTo>
                  <a:pt x="217" y="199"/>
                </a:lnTo>
                <a:lnTo>
                  <a:pt x="217" y="199"/>
                </a:lnTo>
                <a:lnTo>
                  <a:pt x="216" y="195"/>
                </a:lnTo>
                <a:lnTo>
                  <a:pt x="216" y="195"/>
                </a:lnTo>
                <a:lnTo>
                  <a:pt x="212" y="202"/>
                </a:lnTo>
                <a:lnTo>
                  <a:pt x="206" y="204"/>
                </a:lnTo>
                <a:lnTo>
                  <a:pt x="206" y="204"/>
                </a:lnTo>
                <a:lnTo>
                  <a:pt x="205" y="213"/>
                </a:lnTo>
                <a:lnTo>
                  <a:pt x="205" y="213"/>
                </a:lnTo>
                <a:lnTo>
                  <a:pt x="201" y="215"/>
                </a:lnTo>
                <a:lnTo>
                  <a:pt x="201" y="212"/>
                </a:lnTo>
                <a:lnTo>
                  <a:pt x="201" y="212"/>
                </a:lnTo>
                <a:lnTo>
                  <a:pt x="195" y="217"/>
                </a:lnTo>
                <a:lnTo>
                  <a:pt x="192" y="223"/>
                </a:lnTo>
                <a:lnTo>
                  <a:pt x="188" y="232"/>
                </a:lnTo>
                <a:lnTo>
                  <a:pt x="186" y="239"/>
                </a:lnTo>
                <a:lnTo>
                  <a:pt x="184" y="243"/>
                </a:lnTo>
                <a:lnTo>
                  <a:pt x="182" y="245"/>
                </a:lnTo>
                <a:lnTo>
                  <a:pt x="182" y="245"/>
                </a:lnTo>
                <a:lnTo>
                  <a:pt x="184" y="250"/>
                </a:lnTo>
                <a:lnTo>
                  <a:pt x="182" y="254"/>
                </a:lnTo>
                <a:lnTo>
                  <a:pt x="179" y="258"/>
                </a:lnTo>
                <a:lnTo>
                  <a:pt x="173" y="259"/>
                </a:lnTo>
                <a:lnTo>
                  <a:pt x="173" y="259"/>
                </a:lnTo>
                <a:lnTo>
                  <a:pt x="175" y="261"/>
                </a:lnTo>
                <a:lnTo>
                  <a:pt x="177" y="261"/>
                </a:lnTo>
                <a:lnTo>
                  <a:pt x="179" y="261"/>
                </a:lnTo>
                <a:lnTo>
                  <a:pt x="177" y="263"/>
                </a:lnTo>
                <a:lnTo>
                  <a:pt x="177" y="263"/>
                </a:lnTo>
                <a:lnTo>
                  <a:pt x="171" y="267"/>
                </a:lnTo>
                <a:lnTo>
                  <a:pt x="166" y="274"/>
                </a:lnTo>
                <a:lnTo>
                  <a:pt x="166" y="274"/>
                </a:lnTo>
                <a:lnTo>
                  <a:pt x="164" y="274"/>
                </a:lnTo>
                <a:lnTo>
                  <a:pt x="164" y="272"/>
                </a:lnTo>
                <a:lnTo>
                  <a:pt x="162" y="269"/>
                </a:lnTo>
                <a:lnTo>
                  <a:pt x="162" y="269"/>
                </a:lnTo>
                <a:lnTo>
                  <a:pt x="162" y="270"/>
                </a:lnTo>
                <a:lnTo>
                  <a:pt x="160" y="274"/>
                </a:lnTo>
                <a:lnTo>
                  <a:pt x="159" y="276"/>
                </a:lnTo>
                <a:lnTo>
                  <a:pt x="157" y="278"/>
                </a:lnTo>
                <a:lnTo>
                  <a:pt x="157" y="278"/>
                </a:lnTo>
                <a:lnTo>
                  <a:pt x="160" y="276"/>
                </a:lnTo>
                <a:lnTo>
                  <a:pt x="164" y="276"/>
                </a:lnTo>
                <a:lnTo>
                  <a:pt x="164" y="276"/>
                </a:lnTo>
                <a:lnTo>
                  <a:pt x="162" y="280"/>
                </a:lnTo>
                <a:lnTo>
                  <a:pt x="159" y="285"/>
                </a:lnTo>
                <a:lnTo>
                  <a:pt x="155" y="283"/>
                </a:lnTo>
                <a:lnTo>
                  <a:pt x="155" y="283"/>
                </a:lnTo>
                <a:lnTo>
                  <a:pt x="153" y="289"/>
                </a:lnTo>
                <a:lnTo>
                  <a:pt x="149" y="294"/>
                </a:lnTo>
                <a:lnTo>
                  <a:pt x="144" y="305"/>
                </a:lnTo>
                <a:lnTo>
                  <a:pt x="136" y="315"/>
                </a:lnTo>
                <a:lnTo>
                  <a:pt x="135" y="318"/>
                </a:lnTo>
                <a:lnTo>
                  <a:pt x="135" y="322"/>
                </a:lnTo>
                <a:lnTo>
                  <a:pt x="135" y="322"/>
                </a:lnTo>
                <a:lnTo>
                  <a:pt x="133" y="326"/>
                </a:lnTo>
                <a:lnTo>
                  <a:pt x="131" y="326"/>
                </a:lnTo>
                <a:lnTo>
                  <a:pt x="129" y="326"/>
                </a:lnTo>
                <a:lnTo>
                  <a:pt x="127" y="326"/>
                </a:lnTo>
                <a:lnTo>
                  <a:pt x="127" y="326"/>
                </a:lnTo>
                <a:lnTo>
                  <a:pt x="129" y="327"/>
                </a:lnTo>
                <a:lnTo>
                  <a:pt x="131" y="327"/>
                </a:lnTo>
                <a:lnTo>
                  <a:pt x="131" y="327"/>
                </a:lnTo>
                <a:lnTo>
                  <a:pt x="129" y="331"/>
                </a:lnTo>
                <a:lnTo>
                  <a:pt x="124" y="337"/>
                </a:lnTo>
                <a:lnTo>
                  <a:pt x="120" y="340"/>
                </a:lnTo>
                <a:lnTo>
                  <a:pt x="124" y="338"/>
                </a:lnTo>
                <a:lnTo>
                  <a:pt x="124" y="338"/>
                </a:lnTo>
                <a:lnTo>
                  <a:pt x="120" y="342"/>
                </a:lnTo>
                <a:lnTo>
                  <a:pt x="116" y="346"/>
                </a:lnTo>
                <a:lnTo>
                  <a:pt x="114" y="348"/>
                </a:lnTo>
                <a:lnTo>
                  <a:pt x="113" y="351"/>
                </a:lnTo>
                <a:lnTo>
                  <a:pt x="113" y="351"/>
                </a:lnTo>
                <a:lnTo>
                  <a:pt x="114" y="350"/>
                </a:lnTo>
                <a:lnTo>
                  <a:pt x="116" y="350"/>
                </a:lnTo>
                <a:lnTo>
                  <a:pt x="116" y="351"/>
                </a:lnTo>
                <a:lnTo>
                  <a:pt x="116" y="353"/>
                </a:lnTo>
                <a:lnTo>
                  <a:pt x="116" y="353"/>
                </a:lnTo>
                <a:lnTo>
                  <a:pt x="116" y="351"/>
                </a:lnTo>
                <a:lnTo>
                  <a:pt x="114" y="351"/>
                </a:lnTo>
                <a:lnTo>
                  <a:pt x="111" y="355"/>
                </a:lnTo>
                <a:lnTo>
                  <a:pt x="111" y="355"/>
                </a:lnTo>
                <a:lnTo>
                  <a:pt x="111" y="359"/>
                </a:lnTo>
                <a:lnTo>
                  <a:pt x="109" y="364"/>
                </a:lnTo>
                <a:lnTo>
                  <a:pt x="109" y="364"/>
                </a:lnTo>
                <a:lnTo>
                  <a:pt x="109" y="362"/>
                </a:lnTo>
                <a:lnTo>
                  <a:pt x="109" y="362"/>
                </a:lnTo>
                <a:lnTo>
                  <a:pt x="105" y="366"/>
                </a:lnTo>
                <a:lnTo>
                  <a:pt x="103" y="373"/>
                </a:lnTo>
                <a:lnTo>
                  <a:pt x="103" y="373"/>
                </a:lnTo>
                <a:lnTo>
                  <a:pt x="105" y="372"/>
                </a:lnTo>
                <a:lnTo>
                  <a:pt x="105" y="372"/>
                </a:lnTo>
                <a:lnTo>
                  <a:pt x="105" y="372"/>
                </a:lnTo>
                <a:lnTo>
                  <a:pt x="103" y="379"/>
                </a:lnTo>
                <a:lnTo>
                  <a:pt x="102" y="383"/>
                </a:lnTo>
                <a:lnTo>
                  <a:pt x="98" y="384"/>
                </a:lnTo>
                <a:lnTo>
                  <a:pt x="98" y="384"/>
                </a:lnTo>
                <a:lnTo>
                  <a:pt x="98" y="383"/>
                </a:lnTo>
                <a:lnTo>
                  <a:pt x="100" y="381"/>
                </a:lnTo>
                <a:lnTo>
                  <a:pt x="100" y="379"/>
                </a:lnTo>
                <a:lnTo>
                  <a:pt x="100" y="377"/>
                </a:lnTo>
                <a:lnTo>
                  <a:pt x="100" y="377"/>
                </a:lnTo>
                <a:lnTo>
                  <a:pt x="96" y="381"/>
                </a:lnTo>
                <a:lnTo>
                  <a:pt x="96" y="384"/>
                </a:lnTo>
                <a:lnTo>
                  <a:pt x="94" y="392"/>
                </a:lnTo>
                <a:lnTo>
                  <a:pt x="94" y="392"/>
                </a:lnTo>
                <a:lnTo>
                  <a:pt x="92" y="392"/>
                </a:lnTo>
                <a:lnTo>
                  <a:pt x="91" y="394"/>
                </a:lnTo>
                <a:lnTo>
                  <a:pt x="89" y="399"/>
                </a:lnTo>
                <a:lnTo>
                  <a:pt x="87" y="407"/>
                </a:lnTo>
                <a:lnTo>
                  <a:pt x="85" y="408"/>
                </a:lnTo>
                <a:lnTo>
                  <a:pt x="81" y="408"/>
                </a:lnTo>
                <a:lnTo>
                  <a:pt x="81" y="408"/>
                </a:lnTo>
                <a:lnTo>
                  <a:pt x="85" y="403"/>
                </a:lnTo>
                <a:lnTo>
                  <a:pt x="87" y="399"/>
                </a:lnTo>
                <a:lnTo>
                  <a:pt x="89" y="390"/>
                </a:lnTo>
                <a:lnTo>
                  <a:pt x="89" y="383"/>
                </a:lnTo>
                <a:lnTo>
                  <a:pt x="92" y="379"/>
                </a:lnTo>
                <a:lnTo>
                  <a:pt x="96" y="377"/>
                </a:lnTo>
                <a:lnTo>
                  <a:pt x="96" y="377"/>
                </a:lnTo>
                <a:lnTo>
                  <a:pt x="92" y="375"/>
                </a:lnTo>
                <a:lnTo>
                  <a:pt x="94" y="372"/>
                </a:lnTo>
                <a:lnTo>
                  <a:pt x="96" y="368"/>
                </a:lnTo>
                <a:lnTo>
                  <a:pt x="98" y="362"/>
                </a:lnTo>
                <a:lnTo>
                  <a:pt x="98" y="362"/>
                </a:lnTo>
                <a:lnTo>
                  <a:pt x="96" y="362"/>
                </a:lnTo>
                <a:lnTo>
                  <a:pt x="96" y="361"/>
                </a:lnTo>
                <a:lnTo>
                  <a:pt x="96" y="357"/>
                </a:lnTo>
                <a:lnTo>
                  <a:pt x="96" y="357"/>
                </a:lnTo>
                <a:lnTo>
                  <a:pt x="94" y="361"/>
                </a:lnTo>
                <a:lnTo>
                  <a:pt x="92" y="362"/>
                </a:lnTo>
                <a:lnTo>
                  <a:pt x="94" y="364"/>
                </a:lnTo>
                <a:lnTo>
                  <a:pt x="94" y="364"/>
                </a:lnTo>
                <a:lnTo>
                  <a:pt x="91" y="368"/>
                </a:lnTo>
                <a:lnTo>
                  <a:pt x="91" y="368"/>
                </a:lnTo>
                <a:lnTo>
                  <a:pt x="89" y="368"/>
                </a:lnTo>
                <a:lnTo>
                  <a:pt x="89" y="368"/>
                </a:lnTo>
                <a:lnTo>
                  <a:pt x="91" y="364"/>
                </a:lnTo>
                <a:lnTo>
                  <a:pt x="91" y="362"/>
                </a:lnTo>
                <a:lnTo>
                  <a:pt x="91" y="362"/>
                </a:lnTo>
                <a:lnTo>
                  <a:pt x="85" y="370"/>
                </a:lnTo>
                <a:lnTo>
                  <a:pt x="83" y="372"/>
                </a:lnTo>
                <a:lnTo>
                  <a:pt x="79" y="372"/>
                </a:lnTo>
                <a:lnTo>
                  <a:pt x="79" y="372"/>
                </a:lnTo>
                <a:lnTo>
                  <a:pt x="78" y="377"/>
                </a:lnTo>
                <a:lnTo>
                  <a:pt x="74" y="384"/>
                </a:lnTo>
                <a:lnTo>
                  <a:pt x="68" y="394"/>
                </a:lnTo>
                <a:lnTo>
                  <a:pt x="63" y="405"/>
                </a:lnTo>
                <a:lnTo>
                  <a:pt x="63" y="405"/>
                </a:lnTo>
                <a:lnTo>
                  <a:pt x="65" y="407"/>
                </a:lnTo>
                <a:lnTo>
                  <a:pt x="67" y="407"/>
                </a:lnTo>
                <a:lnTo>
                  <a:pt x="67" y="408"/>
                </a:lnTo>
                <a:lnTo>
                  <a:pt x="67" y="410"/>
                </a:lnTo>
                <a:lnTo>
                  <a:pt x="67" y="410"/>
                </a:lnTo>
                <a:lnTo>
                  <a:pt x="61" y="418"/>
                </a:lnTo>
                <a:lnTo>
                  <a:pt x="57" y="427"/>
                </a:lnTo>
                <a:lnTo>
                  <a:pt x="52" y="442"/>
                </a:lnTo>
                <a:lnTo>
                  <a:pt x="48" y="458"/>
                </a:lnTo>
                <a:lnTo>
                  <a:pt x="45" y="471"/>
                </a:lnTo>
                <a:lnTo>
                  <a:pt x="45" y="471"/>
                </a:lnTo>
                <a:lnTo>
                  <a:pt x="46" y="473"/>
                </a:lnTo>
                <a:lnTo>
                  <a:pt x="48" y="475"/>
                </a:lnTo>
                <a:lnTo>
                  <a:pt x="50" y="475"/>
                </a:lnTo>
                <a:lnTo>
                  <a:pt x="50" y="480"/>
                </a:lnTo>
                <a:lnTo>
                  <a:pt x="50" y="480"/>
                </a:lnTo>
                <a:lnTo>
                  <a:pt x="46" y="482"/>
                </a:lnTo>
                <a:lnTo>
                  <a:pt x="45" y="482"/>
                </a:lnTo>
                <a:lnTo>
                  <a:pt x="41" y="478"/>
                </a:lnTo>
                <a:lnTo>
                  <a:pt x="41" y="478"/>
                </a:lnTo>
                <a:lnTo>
                  <a:pt x="39" y="489"/>
                </a:lnTo>
                <a:lnTo>
                  <a:pt x="33" y="500"/>
                </a:lnTo>
                <a:lnTo>
                  <a:pt x="30" y="510"/>
                </a:lnTo>
                <a:lnTo>
                  <a:pt x="24" y="522"/>
                </a:lnTo>
                <a:lnTo>
                  <a:pt x="24" y="522"/>
                </a:lnTo>
                <a:lnTo>
                  <a:pt x="28" y="526"/>
                </a:lnTo>
                <a:lnTo>
                  <a:pt x="28" y="532"/>
                </a:lnTo>
                <a:lnTo>
                  <a:pt x="24" y="545"/>
                </a:lnTo>
                <a:lnTo>
                  <a:pt x="22" y="556"/>
                </a:lnTo>
                <a:lnTo>
                  <a:pt x="21" y="561"/>
                </a:lnTo>
                <a:lnTo>
                  <a:pt x="22" y="567"/>
                </a:lnTo>
                <a:lnTo>
                  <a:pt x="22" y="567"/>
                </a:lnTo>
                <a:lnTo>
                  <a:pt x="24" y="554"/>
                </a:lnTo>
                <a:lnTo>
                  <a:pt x="28" y="548"/>
                </a:lnTo>
                <a:lnTo>
                  <a:pt x="32" y="545"/>
                </a:lnTo>
                <a:lnTo>
                  <a:pt x="32" y="545"/>
                </a:lnTo>
                <a:lnTo>
                  <a:pt x="32" y="552"/>
                </a:lnTo>
                <a:lnTo>
                  <a:pt x="32" y="561"/>
                </a:lnTo>
                <a:lnTo>
                  <a:pt x="28" y="568"/>
                </a:lnTo>
                <a:lnTo>
                  <a:pt x="24" y="570"/>
                </a:lnTo>
                <a:lnTo>
                  <a:pt x="22" y="568"/>
                </a:lnTo>
                <a:lnTo>
                  <a:pt x="22" y="568"/>
                </a:lnTo>
                <a:lnTo>
                  <a:pt x="22" y="576"/>
                </a:lnTo>
                <a:lnTo>
                  <a:pt x="19" y="581"/>
                </a:lnTo>
                <a:lnTo>
                  <a:pt x="17" y="587"/>
                </a:lnTo>
                <a:lnTo>
                  <a:pt x="19" y="589"/>
                </a:lnTo>
                <a:lnTo>
                  <a:pt x="21" y="591"/>
                </a:lnTo>
                <a:lnTo>
                  <a:pt x="21" y="591"/>
                </a:lnTo>
                <a:lnTo>
                  <a:pt x="17" y="592"/>
                </a:lnTo>
                <a:lnTo>
                  <a:pt x="15" y="594"/>
                </a:lnTo>
                <a:lnTo>
                  <a:pt x="11" y="603"/>
                </a:lnTo>
                <a:lnTo>
                  <a:pt x="10" y="614"/>
                </a:lnTo>
                <a:lnTo>
                  <a:pt x="10" y="624"/>
                </a:lnTo>
                <a:lnTo>
                  <a:pt x="10" y="624"/>
                </a:lnTo>
                <a:lnTo>
                  <a:pt x="8" y="625"/>
                </a:lnTo>
                <a:lnTo>
                  <a:pt x="6" y="631"/>
                </a:lnTo>
                <a:lnTo>
                  <a:pt x="6" y="631"/>
                </a:lnTo>
                <a:lnTo>
                  <a:pt x="2" y="670"/>
                </a:lnTo>
                <a:lnTo>
                  <a:pt x="2" y="690"/>
                </a:lnTo>
                <a:lnTo>
                  <a:pt x="4" y="708"/>
                </a:lnTo>
                <a:lnTo>
                  <a:pt x="4" y="708"/>
                </a:lnTo>
                <a:lnTo>
                  <a:pt x="2" y="708"/>
                </a:lnTo>
                <a:lnTo>
                  <a:pt x="0" y="710"/>
                </a:lnTo>
                <a:lnTo>
                  <a:pt x="0" y="712"/>
                </a:lnTo>
                <a:lnTo>
                  <a:pt x="0" y="712"/>
                </a:lnTo>
                <a:lnTo>
                  <a:pt x="6" y="714"/>
                </a:lnTo>
                <a:lnTo>
                  <a:pt x="6" y="716"/>
                </a:lnTo>
                <a:lnTo>
                  <a:pt x="8" y="719"/>
                </a:lnTo>
                <a:lnTo>
                  <a:pt x="8" y="719"/>
                </a:lnTo>
                <a:lnTo>
                  <a:pt x="6" y="719"/>
                </a:lnTo>
                <a:lnTo>
                  <a:pt x="4" y="717"/>
                </a:lnTo>
                <a:lnTo>
                  <a:pt x="4" y="717"/>
                </a:lnTo>
                <a:lnTo>
                  <a:pt x="2" y="721"/>
                </a:lnTo>
                <a:lnTo>
                  <a:pt x="2" y="721"/>
                </a:lnTo>
                <a:lnTo>
                  <a:pt x="6" y="727"/>
                </a:lnTo>
                <a:lnTo>
                  <a:pt x="6" y="727"/>
                </a:lnTo>
                <a:lnTo>
                  <a:pt x="6" y="728"/>
                </a:lnTo>
                <a:lnTo>
                  <a:pt x="6" y="728"/>
                </a:lnTo>
                <a:lnTo>
                  <a:pt x="4" y="732"/>
                </a:lnTo>
                <a:lnTo>
                  <a:pt x="4" y="732"/>
                </a:lnTo>
                <a:lnTo>
                  <a:pt x="6" y="732"/>
                </a:lnTo>
                <a:lnTo>
                  <a:pt x="6" y="732"/>
                </a:lnTo>
                <a:lnTo>
                  <a:pt x="8" y="732"/>
                </a:lnTo>
                <a:lnTo>
                  <a:pt x="8" y="732"/>
                </a:lnTo>
                <a:lnTo>
                  <a:pt x="8" y="732"/>
                </a:lnTo>
                <a:lnTo>
                  <a:pt x="8" y="736"/>
                </a:lnTo>
                <a:lnTo>
                  <a:pt x="6" y="738"/>
                </a:lnTo>
                <a:lnTo>
                  <a:pt x="6" y="738"/>
                </a:lnTo>
                <a:lnTo>
                  <a:pt x="4" y="736"/>
                </a:lnTo>
                <a:lnTo>
                  <a:pt x="2" y="734"/>
                </a:lnTo>
                <a:lnTo>
                  <a:pt x="2" y="734"/>
                </a:lnTo>
                <a:lnTo>
                  <a:pt x="4" y="740"/>
                </a:lnTo>
                <a:lnTo>
                  <a:pt x="4" y="741"/>
                </a:lnTo>
                <a:lnTo>
                  <a:pt x="4" y="741"/>
                </a:lnTo>
                <a:lnTo>
                  <a:pt x="4" y="741"/>
                </a:lnTo>
                <a:lnTo>
                  <a:pt x="4" y="741"/>
                </a:lnTo>
                <a:lnTo>
                  <a:pt x="4" y="741"/>
                </a:lnTo>
                <a:lnTo>
                  <a:pt x="4" y="741"/>
                </a:lnTo>
                <a:lnTo>
                  <a:pt x="4" y="747"/>
                </a:lnTo>
                <a:lnTo>
                  <a:pt x="4" y="747"/>
                </a:lnTo>
                <a:lnTo>
                  <a:pt x="4" y="747"/>
                </a:lnTo>
                <a:lnTo>
                  <a:pt x="4" y="747"/>
                </a:lnTo>
                <a:lnTo>
                  <a:pt x="6" y="751"/>
                </a:lnTo>
                <a:lnTo>
                  <a:pt x="6" y="751"/>
                </a:lnTo>
                <a:lnTo>
                  <a:pt x="8" y="749"/>
                </a:lnTo>
                <a:lnTo>
                  <a:pt x="8" y="747"/>
                </a:lnTo>
                <a:lnTo>
                  <a:pt x="8" y="741"/>
                </a:lnTo>
                <a:lnTo>
                  <a:pt x="8" y="741"/>
                </a:lnTo>
                <a:lnTo>
                  <a:pt x="8" y="741"/>
                </a:lnTo>
                <a:lnTo>
                  <a:pt x="8" y="741"/>
                </a:lnTo>
                <a:lnTo>
                  <a:pt x="8" y="741"/>
                </a:lnTo>
                <a:lnTo>
                  <a:pt x="8" y="741"/>
                </a:lnTo>
                <a:lnTo>
                  <a:pt x="11" y="740"/>
                </a:lnTo>
                <a:lnTo>
                  <a:pt x="13" y="741"/>
                </a:lnTo>
                <a:lnTo>
                  <a:pt x="13" y="741"/>
                </a:lnTo>
                <a:lnTo>
                  <a:pt x="13" y="741"/>
                </a:lnTo>
                <a:lnTo>
                  <a:pt x="13" y="741"/>
                </a:lnTo>
                <a:lnTo>
                  <a:pt x="13" y="747"/>
                </a:lnTo>
                <a:lnTo>
                  <a:pt x="13" y="747"/>
                </a:lnTo>
                <a:lnTo>
                  <a:pt x="13" y="747"/>
                </a:lnTo>
                <a:lnTo>
                  <a:pt x="13" y="747"/>
                </a:lnTo>
                <a:lnTo>
                  <a:pt x="13" y="749"/>
                </a:lnTo>
                <a:lnTo>
                  <a:pt x="13" y="749"/>
                </a:lnTo>
                <a:lnTo>
                  <a:pt x="13" y="749"/>
                </a:lnTo>
                <a:lnTo>
                  <a:pt x="17" y="756"/>
                </a:lnTo>
                <a:lnTo>
                  <a:pt x="17" y="756"/>
                </a:lnTo>
                <a:lnTo>
                  <a:pt x="21" y="773"/>
                </a:lnTo>
                <a:lnTo>
                  <a:pt x="21" y="773"/>
                </a:lnTo>
                <a:lnTo>
                  <a:pt x="26" y="804"/>
                </a:lnTo>
                <a:lnTo>
                  <a:pt x="26" y="804"/>
                </a:lnTo>
                <a:lnTo>
                  <a:pt x="32" y="835"/>
                </a:lnTo>
                <a:lnTo>
                  <a:pt x="37" y="865"/>
                </a:lnTo>
                <a:lnTo>
                  <a:pt x="37" y="865"/>
                </a:lnTo>
                <a:lnTo>
                  <a:pt x="35" y="865"/>
                </a:lnTo>
                <a:lnTo>
                  <a:pt x="35" y="865"/>
                </a:lnTo>
                <a:lnTo>
                  <a:pt x="33" y="861"/>
                </a:lnTo>
                <a:lnTo>
                  <a:pt x="32" y="859"/>
                </a:lnTo>
                <a:lnTo>
                  <a:pt x="32" y="861"/>
                </a:lnTo>
                <a:lnTo>
                  <a:pt x="32" y="861"/>
                </a:lnTo>
                <a:lnTo>
                  <a:pt x="39" y="877"/>
                </a:lnTo>
                <a:lnTo>
                  <a:pt x="41" y="885"/>
                </a:lnTo>
                <a:lnTo>
                  <a:pt x="39" y="892"/>
                </a:lnTo>
                <a:lnTo>
                  <a:pt x="39" y="892"/>
                </a:lnTo>
                <a:lnTo>
                  <a:pt x="41" y="896"/>
                </a:lnTo>
                <a:lnTo>
                  <a:pt x="43" y="898"/>
                </a:lnTo>
                <a:lnTo>
                  <a:pt x="48" y="901"/>
                </a:lnTo>
                <a:lnTo>
                  <a:pt x="48" y="901"/>
                </a:lnTo>
                <a:lnTo>
                  <a:pt x="50" y="909"/>
                </a:lnTo>
                <a:lnTo>
                  <a:pt x="52" y="916"/>
                </a:lnTo>
                <a:lnTo>
                  <a:pt x="56" y="925"/>
                </a:lnTo>
                <a:lnTo>
                  <a:pt x="56" y="929"/>
                </a:lnTo>
                <a:lnTo>
                  <a:pt x="54" y="933"/>
                </a:lnTo>
                <a:lnTo>
                  <a:pt x="54" y="933"/>
                </a:lnTo>
                <a:lnTo>
                  <a:pt x="56" y="935"/>
                </a:lnTo>
                <a:lnTo>
                  <a:pt x="57" y="938"/>
                </a:lnTo>
                <a:lnTo>
                  <a:pt x="59" y="942"/>
                </a:lnTo>
                <a:lnTo>
                  <a:pt x="61" y="944"/>
                </a:lnTo>
                <a:lnTo>
                  <a:pt x="61" y="944"/>
                </a:lnTo>
                <a:lnTo>
                  <a:pt x="59" y="946"/>
                </a:lnTo>
                <a:lnTo>
                  <a:pt x="57" y="947"/>
                </a:lnTo>
                <a:lnTo>
                  <a:pt x="61" y="949"/>
                </a:lnTo>
                <a:lnTo>
                  <a:pt x="61" y="949"/>
                </a:lnTo>
                <a:lnTo>
                  <a:pt x="59" y="953"/>
                </a:lnTo>
                <a:lnTo>
                  <a:pt x="59" y="957"/>
                </a:lnTo>
                <a:lnTo>
                  <a:pt x="59" y="960"/>
                </a:lnTo>
                <a:lnTo>
                  <a:pt x="59" y="964"/>
                </a:lnTo>
                <a:lnTo>
                  <a:pt x="59" y="964"/>
                </a:lnTo>
                <a:lnTo>
                  <a:pt x="61" y="964"/>
                </a:lnTo>
                <a:lnTo>
                  <a:pt x="63" y="968"/>
                </a:lnTo>
                <a:lnTo>
                  <a:pt x="65" y="977"/>
                </a:lnTo>
                <a:lnTo>
                  <a:pt x="65" y="977"/>
                </a:lnTo>
                <a:lnTo>
                  <a:pt x="67" y="977"/>
                </a:lnTo>
                <a:lnTo>
                  <a:pt x="67" y="977"/>
                </a:lnTo>
                <a:lnTo>
                  <a:pt x="68" y="975"/>
                </a:lnTo>
                <a:lnTo>
                  <a:pt x="68" y="977"/>
                </a:lnTo>
                <a:lnTo>
                  <a:pt x="68" y="977"/>
                </a:lnTo>
                <a:lnTo>
                  <a:pt x="70" y="984"/>
                </a:lnTo>
                <a:lnTo>
                  <a:pt x="74" y="990"/>
                </a:lnTo>
                <a:lnTo>
                  <a:pt x="76" y="997"/>
                </a:lnTo>
                <a:lnTo>
                  <a:pt x="76" y="1001"/>
                </a:lnTo>
                <a:lnTo>
                  <a:pt x="74" y="1003"/>
                </a:lnTo>
                <a:lnTo>
                  <a:pt x="74" y="1003"/>
                </a:lnTo>
                <a:lnTo>
                  <a:pt x="76" y="1004"/>
                </a:lnTo>
                <a:lnTo>
                  <a:pt x="79" y="1008"/>
                </a:lnTo>
                <a:lnTo>
                  <a:pt x="83" y="1017"/>
                </a:lnTo>
                <a:lnTo>
                  <a:pt x="85" y="1026"/>
                </a:lnTo>
                <a:lnTo>
                  <a:pt x="85" y="1034"/>
                </a:lnTo>
                <a:lnTo>
                  <a:pt x="85" y="1034"/>
                </a:lnTo>
                <a:lnTo>
                  <a:pt x="89" y="1036"/>
                </a:lnTo>
                <a:lnTo>
                  <a:pt x="91" y="1036"/>
                </a:lnTo>
                <a:lnTo>
                  <a:pt x="94" y="1043"/>
                </a:lnTo>
                <a:lnTo>
                  <a:pt x="98" y="1049"/>
                </a:lnTo>
                <a:lnTo>
                  <a:pt x="96" y="1052"/>
                </a:lnTo>
                <a:lnTo>
                  <a:pt x="96" y="1052"/>
                </a:lnTo>
                <a:lnTo>
                  <a:pt x="114" y="1067"/>
                </a:lnTo>
                <a:lnTo>
                  <a:pt x="114" y="1067"/>
                </a:lnTo>
                <a:lnTo>
                  <a:pt x="107" y="1067"/>
                </a:lnTo>
                <a:lnTo>
                  <a:pt x="107" y="1067"/>
                </a:lnTo>
                <a:lnTo>
                  <a:pt x="120" y="1087"/>
                </a:lnTo>
                <a:lnTo>
                  <a:pt x="133" y="1106"/>
                </a:lnTo>
                <a:lnTo>
                  <a:pt x="133" y="1106"/>
                </a:lnTo>
                <a:lnTo>
                  <a:pt x="146" y="1126"/>
                </a:lnTo>
                <a:lnTo>
                  <a:pt x="159" y="1150"/>
                </a:lnTo>
                <a:lnTo>
                  <a:pt x="159" y="1150"/>
                </a:lnTo>
                <a:lnTo>
                  <a:pt x="162" y="1150"/>
                </a:lnTo>
                <a:lnTo>
                  <a:pt x="164" y="1152"/>
                </a:lnTo>
                <a:lnTo>
                  <a:pt x="164" y="1152"/>
                </a:lnTo>
                <a:lnTo>
                  <a:pt x="166" y="1157"/>
                </a:lnTo>
                <a:lnTo>
                  <a:pt x="168" y="1163"/>
                </a:lnTo>
                <a:lnTo>
                  <a:pt x="177" y="1172"/>
                </a:lnTo>
                <a:lnTo>
                  <a:pt x="177" y="1172"/>
                </a:lnTo>
                <a:lnTo>
                  <a:pt x="181" y="1175"/>
                </a:lnTo>
                <a:lnTo>
                  <a:pt x="184" y="1179"/>
                </a:lnTo>
                <a:lnTo>
                  <a:pt x="184" y="1185"/>
                </a:lnTo>
                <a:lnTo>
                  <a:pt x="182" y="1188"/>
                </a:lnTo>
                <a:lnTo>
                  <a:pt x="182" y="1188"/>
                </a:lnTo>
                <a:lnTo>
                  <a:pt x="184" y="1190"/>
                </a:lnTo>
                <a:lnTo>
                  <a:pt x="186" y="1190"/>
                </a:lnTo>
                <a:lnTo>
                  <a:pt x="188" y="1188"/>
                </a:lnTo>
                <a:lnTo>
                  <a:pt x="192" y="1188"/>
                </a:lnTo>
                <a:lnTo>
                  <a:pt x="192" y="1188"/>
                </a:lnTo>
                <a:lnTo>
                  <a:pt x="201" y="1199"/>
                </a:lnTo>
                <a:lnTo>
                  <a:pt x="208" y="1209"/>
                </a:lnTo>
                <a:lnTo>
                  <a:pt x="216" y="1216"/>
                </a:lnTo>
                <a:lnTo>
                  <a:pt x="219" y="1225"/>
                </a:lnTo>
                <a:lnTo>
                  <a:pt x="219" y="1225"/>
                </a:lnTo>
                <a:lnTo>
                  <a:pt x="230" y="1233"/>
                </a:lnTo>
                <a:lnTo>
                  <a:pt x="243" y="1242"/>
                </a:lnTo>
                <a:lnTo>
                  <a:pt x="243" y="1242"/>
                </a:lnTo>
                <a:lnTo>
                  <a:pt x="241" y="1244"/>
                </a:lnTo>
                <a:lnTo>
                  <a:pt x="241" y="1242"/>
                </a:lnTo>
                <a:lnTo>
                  <a:pt x="240" y="1242"/>
                </a:lnTo>
                <a:lnTo>
                  <a:pt x="238" y="1242"/>
                </a:lnTo>
                <a:lnTo>
                  <a:pt x="238" y="1242"/>
                </a:lnTo>
                <a:lnTo>
                  <a:pt x="252" y="1255"/>
                </a:lnTo>
                <a:lnTo>
                  <a:pt x="258" y="1260"/>
                </a:lnTo>
                <a:lnTo>
                  <a:pt x="263" y="1269"/>
                </a:lnTo>
                <a:lnTo>
                  <a:pt x="263" y="1269"/>
                </a:lnTo>
                <a:lnTo>
                  <a:pt x="267" y="1267"/>
                </a:lnTo>
                <a:lnTo>
                  <a:pt x="271" y="1269"/>
                </a:lnTo>
                <a:lnTo>
                  <a:pt x="274" y="1269"/>
                </a:lnTo>
                <a:lnTo>
                  <a:pt x="276" y="1269"/>
                </a:lnTo>
                <a:lnTo>
                  <a:pt x="276" y="1269"/>
                </a:lnTo>
                <a:lnTo>
                  <a:pt x="267" y="1258"/>
                </a:lnTo>
                <a:lnTo>
                  <a:pt x="263" y="1253"/>
                </a:lnTo>
                <a:lnTo>
                  <a:pt x="263" y="1247"/>
                </a:lnTo>
                <a:lnTo>
                  <a:pt x="263" y="1247"/>
                </a:lnTo>
                <a:lnTo>
                  <a:pt x="267" y="1249"/>
                </a:lnTo>
                <a:lnTo>
                  <a:pt x="269" y="1253"/>
                </a:lnTo>
                <a:lnTo>
                  <a:pt x="271" y="1256"/>
                </a:lnTo>
                <a:lnTo>
                  <a:pt x="273" y="1256"/>
                </a:lnTo>
                <a:lnTo>
                  <a:pt x="273" y="1256"/>
                </a:lnTo>
                <a:lnTo>
                  <a:pt x="269" y="1251"/>
                </a:lnTo>
                <a:lnTo>
                  <a:pt x="267" y="1245"/>
                </a:lnTo>
                <a:lnTo>
                  <a:pt x="258" y="1240"/>
                </a:lnTo>
                <a:lnTo>
                  <a:pt x="249" y="1233"/>
                </a:lnTo>
                <a:lnTo>
                  <a:pt x="240" y="1225"/>
                </a:lnTo>
                <a:lnTo>
                  <a:pt x="240" y="1225"/>
                </a:lnTo>
                <a:lnTo>
                  <a:pt x="241" y="1223"/>
                </a:lnTo>
                <a:lnTo>
                  <a:pt x="243" y="1223"/>
                </a:lnTo>
                <a:lnTo>
                  <a:pt x="243" y="1223"/>
                </a:lnTo>
                <a:lnTo>
                  <a:pt x="241" y="1220"/>
                </a:lnTo>
                <a:lnTo>
                  <a:pt x="236" y="1216"/>
                </a:lnTo>
                <a:lnTo>
                  <a:pt x="227" y="1210"/>
                </a:lnTo>
                <a:lnTo>
                  <a:pt x="227" y="1210"/>
                </a:lnTo>
                <a:lnTo>
                  <a:pt x="221" y="1199"/>
                </a:lnTo>
                <a:lnTo>
                  <a:pt x="212" y="1188"/>
                </a:lnTo>
                <a:lnTo>
                  <a:pt x="195" y="1170"/>
                </a:lnTo>
                <a:lnTo>
                  <a:pt x="195" y="1170"/>
                </a:lnTo>
                <a:lnTo>
                  <a:pt x="186" y="1161"/>
                </a:lnTo>
                <a:lnTo>
                  <a:pt x="179" y="1150"/>
                </a:lnTo>
                <a:lnTo>
                  <a:pt x="171" y="1139"/>
                </a:lnTo>
                <a:lnTo>
                  <a:pt x="168" y="1128"/>
                </a:lnTo>
                <a:lnTo>
                  <a:pt x="168" y="1128"/>
                </a:lnTo>
                <a:lnTo>
                  <a:pt x="160" y="1122"/>
                </a:lnTo>
                <a:lnTo>
                  <a:pt x="151" y="1113"/>
                </a:lnTo>
                <a:lnTo>
                  <a:pt x="138" y="1093"/>
                </a:lnTo>
                <a:lnTo>
                  <a:pt x="138" y="1093"/>
                </a:lnTo>
                <a:lnTo>
                  <a:pt x="140" y="1095"/>
                </a:lnTo>
                <a:lnTo>
                  <a:pt x="142" y="1096"/>
                </a:lnTo>
                <a:lnTo>
                  <a:pt x="148" y="1102"/>
                </a:lnTo>
                <a:lnTo>
                  <a:pt x="151" y="1106"/>
                </a:lnTo>
                <a:lnTo>
                  <a:pt x="153" y="1107"/>
                </a:lnTo>
                <a:lnTo>
                  <a:pt x="157" y="1107"/>
                </a:lnTo>
                <a:lnTo>
                  <a:pt x="157" y="1107"/>
                </a:lnTo>
                <a:lnTo>
                  <a:pt x="144" y="1089"/>
                </a:lnTo>
                <a:lnTo>
                  <a:pt x="138" y="1078"/>
                </a:lnTo>
                <a:lnTo>
                  <a:pt x="138" y="1074"/>
                </a:lnTo>
                <a:lnTo>
                  <a:pt x="142" y="1074"/>
                </a:lnTo>
                <a:lnTo>
                  <a:pt x="142" y="1074"/>
                </a:lnTo>
                <a:lnTo>
                  <a:pt x="136" y="1076"/>
                </a:lnTo>
                <a:lnTo>
                  <a:pt x="135" y="1076"/>
                </a:lnTo>
                <a:lnTo>
                  <a:pt x="133" y="1074"/>
                </a:lnTo>
                <a:lnTo>
                  <a:pt x="133" y="1074"/>
                </a:lnTo>
                <a:lnTo>
                  <a:pt x="133" y="1072"/>
                </a:lnTo>
                <a:lnTo>
                  <a:pt x="133" y="1071"/>
                </a:lnTo>
                <a:lnTo>
                  <a:pt x="133" y="1069"/>
                </a:lnTo>
                <a:lnTo>
                  <a:pt x="133" y="1067"/>
                </a:lnTo>
                <a:lnTo>
                  <a:pt x="133" y="1067"/>
                </a:lnTo>
                <a:lnTo>
                  <a:pt x="129" y="1067"/>
                </a:lnTo>
                <a:lnTo>
                  <a:pt x="125" y="1063"/>
                </a:lnTo>
                <a:lnTo>
                  <a:pt x="120" y="1054"/>
                </a:lnTo>
                <a:lnTo>
                  <a:pt x="111" y="1032"/>
                </a:lnTo>
                <a:lnTo>
                  <a:pt x="111" y="1032"/>
                </a:lnTo>
                <a:lnTo>
                  <a:pt x="111" y="1034"/>
                </a:lnTo>
                <a:lnTo>
                  <a:pt x="111" y="1034"/>
                </a:lnTo>
                <a:lnTo>
                  <a:pt x="111" y="1034"/>
                </a:lnTo>
                <a:lnTo>
                  <a:pt x="109" y="1032"/>
                </a:lnTo>
                <a:lnTo>
                  <a:pt x="105" y="1026"/>
                </a:lnTo>
                <a:lnTo>
                  <a:pt x="102" y="1021"/>
                </a:lnTo>
                <a:lnTo>
                  <a:pt x="102" y="1015"/>
                </a:lnTo>
                <a:lnTo>
                  <a:pt x="102" y="1015"/>
                </a:lnTo>
                <a:lnTo>
                  <a:pt x="103" y="1021"/>
                </a:lnTo>
                <a:lnTo>
                  <a:pt x="107" y="1021"/>
                </a:lnTo>
                <a:lnTo>
                  <a:pt x="107" y="1021"/>
                </a:lnTo>
                <a:lnTo>
                  <a:pt x="105" y="1017"/>
                </a:lnTo>
                <a:lnTo>
                  <a:pt x="103" y="1015"/>
                </a:lnTo>
                <a:lnTo>
                  <a:pt x="100" y="1014"/>
                </a:lnTo>
                <a:lnTo>
                  <a:pt x="98" y="1010"/>
                </a:lnTo>
                <a:lnTo>
                  <a:pt x="98" y="1010"/>
                </a:lnTo>
                <a:lnTo>
                  <a:pt x="100" y="1010"/>
                </a:lnTo>
                <a:lnTo>
                  <a:pt x="100" y="1012"/>
                </a:lnTo>
                <a:lnTo>
                  <a:pt x="102" y="1014"/>
                </a:lnTo>
                <a:lnTo>
                  <a:pt x="103" y="1014"/>
                </a:lnTo>
                <a:lnTo>
                  <a:pt x="103" y="1014"/>
                </a:lnTo>
                <a:lnTo>
                  <a:pt x="98" y="1003"/>
                </a:lnTo>
                <a:lnTo>
                  <a:pt x="92" y="988"/>
                </a:lnTo>
                <a:lnTo>
                  <a:pt x="87" y="975"/>
                </a:lnTo>
                <a:lnTo>
                  <a:pt x="83" y="964"/>
                </a:lnTo>
                <a:lnTo>
                  <a:pt x="83" y="964"/>
                </a:lnTo>
                <a:lnTo>
                  <a:pt x="81" y="964"/>
                </a:lnTo>
                <a:lnTo>
                  <a:pt x="81" y="966"/>
                </a:lnTo>
                <a:lnTo>
                  <a:pt x="81" y="968"/>
                </a:lnTo>
                <a:lnTo>
                  <a:pt x="79" y="969"/>
                </a:lnTo>
                <a:lnTo>
                  <a:pt x="79" y="969"/>
                </a:lnTo>
                <a:lnTo>
                  <a:pt x="78" y="964"/>
                </a:lnTo>
                <a:lnTo>
                  <a:pt x="76" y="962"/>
                </a:lnTo>
                <a:lnTo>
                  <a:pt x="78" y="960"/>
                </a:lnTo>
                <a:lnTo>
                  <a:pt x="78" y="960"/>
                </a:lnTo>
                <a:lnTo>
                  <a:pt x="79" y="962"/>
                </a:lnTo>
                <a:lnTo>
                  <a:pt x="83" y="962"/>
                </a:lnTo>
                <a:lnTo>
                  <a:pt x="83" y="962"/>
                </a:lnTo>
                <a:lnTo>
                  <a:pt x="70" y="923"/>
                </a:lnTo>
                <a:lnTo>
                  <a:pt x="65" y="903"/>
                </a:lnTo>
                <a:lnTo>
                  <a:pt x="59" y="881"/>
                </a:lnTo>
                <a:lnTo>
                  <a:pt x="59" y="881"/>
                </a:lnTo>
                <a:lnTo>
                  <a:pt x="61" y="879"/>
                </a:lnTo>
                <a:lnTo>
                  <a:pt x="61" y="876"/>
                </a:lnTo>
                <a:lnTo>
                  <a:pt x="59" y="866"/>
                </a:lnTo>
                <a:lnTo>
                  <a:pt x="56" y="855"/>
                </a:lnTo>
                <a:lnTo>
                  <a:pt x="54" y="848"/>
                </a:lnTo>
                <a:lnTo>
                  <a:pt x="54" y="848"/>
                </a:lnTo>
                <a:lnTo>
                  <a:pt x="54" y="837"/>
                </a:lnTo>
                <a:lnTo>
                  <a:pt x="50" y="824"/>
                </a:lnTo>
                <a:lnTo>
                  <a:pt x="45" y="798"/>
                </a:lnTo>
                <a:lnTo>
                  <a:pt x="45" y="798"/>
                </a:lnTo>
                <a:lnTo>
                  <a:pt x="43" y="778"/>
                </a:lnTo>
                <a:lnTo>
                  <a:pt x="43" y="758"/>
                </a:lnTo>
                <a:lnTo>
                  <a:pt x="43" y="747"/>
                </a:lnTo>
                <a:lnTo>
                  <a:pt x="43" y="747"/>
                </a:lnTo>
                <a:lnTo>
                  <a:pt x="43" y="743"/>
                </a:lnTo>
                <a:lnTo>
                  <a:pt x="43" y="741"/>
                </a:lnTo>
                <a:lnTo>
                  <a:pt x="43" y="741"/>
                </a:lnTo>
                <a:lnTo>
                  <a:pt x="43" y="740"/>
                </a:lnTo>
                <a:lnTo>
                  <a:pt x="43" y="738"/>
                </a:lnTo>
                <a:lnTo>
                  <a:pt x="43" y="738"/>
                </a:lnTo>
                <a:lnTo>
                  <a:pt x="41" y="732"/>
                </a:lnTo>
                <a:lnTo>
                  <a:pt x="41" y="732"/>
                </a:lnTo>
                <a:lnTo>
                  <a:pt x="39" y="721"/>
                </a:lnTo>
                <a:lnTo>
                  <a:pt x="39" y="721"/>
                </a:lnTo>
                <a:lnTo>
                  <a:pt x="43" y="721"/>
                </a:lnTo>
                <a:lnTo>
                  <a:pt x="43" y="719"/>
                </a:lnTo>
                <a:lnTo>
                  <a:pt x="43" y="717"/>
                </a:lnTo>
                <a:lnTo>
                  <a:pt x="43" y="717"/>
                </a:lnTo>
                <a:lnTo>
                  <a:pt x="39" y="717"/>
                </a:lnTo>
                <a:lnTo>
                  <a:pt x="39" y="717"/>
                </a:lnTo>
                <a:lnTo>
                  <a:pt x="37" y="716"/>
                </a:lnTo>
                <a:lnTo>
                  <a:pt x="37" y="716"/>
                </a:lnTo>
                <a:lnTo>
                  <a:pt x="39" y="708"/>
                </a:lnTo>
                <a:lnTo>
                  <a:pt x="41" y="705"/>
                </a:lnTo>
                <a:lnTo>
                  <a:pt x="41" y="705"/>
                </a:lnTo>
                <a:lnTo>
                  <a:pt x="46" y="697"/>
                </a:lnTo>
                <a:lnTo>
                  <a:pt x="46" y="697"/>
                </a:lnTo>
                <a:lnTo>
                  <a:pt x="41" y="690"/>
                </a:lnTo>
                <a:lnTo>
                  <a:pt x="41" y="690"/>
                </a:lnTo>
                <a:lnTo>
                  <a:pt x="41" y="695"/>
                </a:lnTo>
                <a:lnTo>
                  <a:pt x="41" y="699"/>
                </a:lnTo>
                <a:lnTo>
                  <a:pt x="39" y="701"/>
                </a:lnTo>
                <a:lnTo>
                  <a:pt x="39" y="701"/>
                </a:lnTo>
                <a:lnTo>
                  <a:pt x="37" y="697"/>
                </a:lnTo>
                <a:lnTo>
                  <a:pt x="37" y="695"/>
                </a:lnTo>
                <a:lnTo>
                  <a:pt x="37" y="692"/>
                </a:lnTo>
                <a:lnTo>
                  <a:pt x="37" y="692"/>
                </a:lnTo>
                <a:lnTo>
                  <a:pt x="43" y="688"/>
                </a:lnTo>
                <a:lnTo>
                  <a:pt x="43" y="686"/>
                </a:lnTo>
                <a:lnTo>
                  <a:pt x="43" y="684"/>
                </a:lnTo>
                <a:lnTo>
                  <a:pt x="45" y="679"/>
                </a:lnTo>
                <a:lnTo>
                  <a:pt x="45" y="679"/>
                </a:lnTo>
                <a:lnTo>
                  <a:pt x="45" y="682"/>
                </a:lnTo>
                <a:lnTo>
                  <a:pt x="46" y="684"/>
                </a:lnTo>
                <a:lnTo>
                  <a:pt x="46" y="684"/>
                </a:lnTo>
                <a:lnTo>
                  <a:pt x="45" y="677"/>
                </a:lnTo>
                <a:lnTo>
                  <a:pt x="46" y="670"/>
                </a:lnTo>
                <a:lnTo>
                  <a:pt x="48" y="662"/>
                </a:lnTo>
                <a:lnTo>
                  <a:pt x="48" y="657"/>
                </a:lnTo>
                <a:lnTo>
                  <a:pt x="48" y="657"/>
                </a:lnTo>
                <a:lnTo>
                  <a:pt x="45" y="666"/>
                </a:lnTo>
                <a:lnTo>
                  <a:pt x="41" y="675"/>
                </a:lnTo>
                <a:lnTo>
                  <a:pt x="41" y="675"/>
                </a:lnTo>
                <a:lnTo>
                  <a:pt x="43" y="664"/>
                </a:lnTo>
                <a:lnTo>
                  <a:pt x="41" y="655"/>
                </a:lnTo>
                <a:lnTo>
                  <a:pt x="41" y="655"/>
                </a:lnTo>
                <a:lnTo>
                  <a:pt x="43" y="655"/>
                </a:lnTo>
                <a:lnTo>
                  <a:pt x="45" y="657"/>
                </a:lnTo>
                <a:lnTo>
                  <a:pt x="45" y="659"/>
                </a:lnTo>
                <a:lnTo>
                  <a:pt x="46" y="657"/>
                </a:lnTo>
                <a:lnTo>
                  <a:pt x="46" y="657"/>
                </a:lnTo>
                <a:lnTo>
                  <a:pt x="45" y="653"/>
                </a:lnTo>
                <a:lnTo>
                  <a:pt x="46" y="649"/>
                </a:lnTo>
                <a:lnTo>
                  <a:pt x="50" y="640"/>
                </a:lnTo>
                <a:lnTo>
                  <a:pt x="54" y="633"/>
                </a:lnTo>
                <a:lnTo>
                  <a:pt x="54" y="627"/>
                </a:lnTo>
                <a:lnTo>
                  <a:pt x="54" y="624"/>
                </a:lnTo>
                <a:lnTo>
                  <a:pt x="54" y="624"/>
                </a:lnTo>
                <a:lnTo>
                  <a:pt x="54" y="627"/>
                </a:lnTo>
                <a:lnTo>
                  <a:pt x="52" y="629"/>
                </a:lnTo>
                <a:lnTo>
                  <a:pt x="50" y="631"/>
                </a:lnTo>
                <a:lnTo>
                  <a:pt x="50" y="629"/>
                </a:lnTo>
                <a:lnTo>
                  <a:pt x="50" y="629"/>
                </a:lnTo>
                <a:lnTo>
                  <a:pt x="52" y="624"/>
                </a:lnTo>
                <a:lnTo>
                  <a:pt x="54" y="620"/>
                </a:lnTo>
                <a:lnTo>
                  <a:pt x="54" y="620"/>
                </a:lnTo>
                <a:lnTo>
                  <a:pt x="52" y="616"/>
                </a:lnTo>
                <a:lnTo>
                  <a:pt x="50" y="614"/>
                </a:lnTo>
                <a:lnTo>
                  <a:pt x="52" y="607"/>
                </a:lnTo>
                <a:lnTo>
                  <a:pt x="54" y="600"/>
                </a:lnTo>
                <a:lnTo>
                  <a:pt x="54" y="592"/>
                </a:lnTo>
                <a:lnTo>
                  <a:pt x="54" y="592"/>
                </a:lnTo>
                <a:lnTo>
                  <a:pt x="57" y="589"/>
                </a:lnTo>
                <a:lnTo>
                  <a:pt x="59" y="589"/>
                </a:lnTo>
                <a:lnTo>
                  <a:pt x="59" y="589"/>
                </a:lnTo>
                <a:lnTo>
                  <a:pt x="57" y="583"/>
                </a:lnTo>
                <a:lnTo>
                  <a:pt x="57" y="576"/>
                </a:lnTo>
                <a:lnTo>
                  <a:pt x="59" y="565"/>
                </a:lnTo>
                <a:lnTo>
                  <a:pt x="59" y="565"/>
                </a:lnTo>
                <a:lnTo>
                  <a:pt x="61" y="567"/>
                </a:lnTo>
                <a:lnTo>
                  <a:pt x="61" y="568"/>
                </a:lnTo>
                <a:lnTo>
                  <a:pt x="61" y="572"/>
                </a:lnTo>
                <a:lnTo>
                  <a:pt x="61" y="574"/>
                </a:lnTo>
                <a:lnTo>
                  <a:pt x="61" y="574"/>
                </a:lnTo>
                <a:lnTo>
                  <a:pt x="63" y="563"/>
                </a:lnTo>
                <a:lnTo>
                  <a:pt x="63" y="556"/>
                </a:lnTo>
                <a:lnTo>
                  <a:pt x="63" y="543"/>
                </a:lnTo>
                <a:lnTo>
                  <a:pt x="63" y="543"/>
                </a:lnTo>
                <a:lnTo>
                  <a:pt x="63" y="541"/>
                </a:lnTo>
                <a:lnTo>
                  <a:pt x="65" y="539"/>
                </a:lnTo>
                <a:lnTo>
                  <a:pt x="67" y="539"/>
                </a:lnTo>
                <a:lnTo>
                  <a:pt x="67" y="537"/>
                </a:lnTo>
                <a:lnTo>
                  <a:pt x="67" y="537"/>
                </a:lnTo>
                <a:lnTo>
                  <a:pt x="65" y="537"/>
                </a:lnTo>
                <a:lnTo>
                  <a:pt x="65" y="537"/>
                </a:lnTo>
                <a:lnTo>
                  <a:pt x="63" y="532"/>
                </a:lnTo>
                <a:lnTo>
                  <a:pt x="65" y="517"/>
                </a:lnTo>
                <a:lnTo>
                  <a:pt x="65" y="517"/>
                </a:lnTo>
                <a:lnTo>
                  <a:pt x="70" y="519"/>
                </a:lnTo>
                <a:lnTo>
                  <a:pt x="72" y="521"/>
                </a:lnTo>
                <a:lnTo>
                  <a:pt x="72" y="521"/>
                </a:lnTo>
                <a:lnTo>
                  <a:pt x="70" y="526"/>
                </a:lnTo>
                <a:lnTo>
                  <a:pt x="70" y="532"/>
                </a:lnTo>
                <a:lnTo>
                  <a:pt x="70" y="532"/>
                </a:lnTo>
                <a:lnTo>
                  <a:pt x="72" y="532"/>
                </a:lnTo>
                <a:lnTo>
                  <a:pt x="74" y="533"/>
                </a:lnTo>
                <a:lnTo>
                  <a:pt x="76" y="537"/>
                </a:lnTo>
                <a:lnTo>
                  <a:pt x="78" y="539"/>
                </a:lnTo>
                <a:lnTo>
                  <a:pt x="78" y="539"/>
                </a:lnTo>
                <a:lnTo>
                  <a:pt x="74" y="541"/>
                </a:lnTo>
                <a:lnTo>
                  <a:pt x="72" y="539"/>
                </a:lnTo>
                <a:lnTo>
                  <a:pt x="72" y="539"/>
                </a:lnTo>
                <a:lnTo>
                  <a:pt x="70" y="550"/>
                </a:lnTo>
                <a:lnTo>
                  <a:pt x="68" y="559"/>
                </a:lnTo>
                <a:lnTo>
                  <a:pt x="65" y="570"/>
                </a:lnTo>
                <a:lnTo>
                  <a:pt x="65" y="579"/>
                </a:lnTo>
                <a:lnTo>
                  <a:pt x="65" y="579"/>
                </a:lnTo>
                <a:lnTo>
                  <a:pt x="63" y="578"/>
                </a:lnTo>
                <a:lnTo>
                  <a:pt x="61" y="578"/>
                </a:lnTo>
                <a:lnTo>
                  <a:pt x="61" y="579"/>
                </a:lnTo>
                <a:lnTo>
                  <a:pt x="61" y="579"/>
                </a:lnTo>
                <a:lnTo>
                  <a:pt x="63" y="579"/>
                </a:lnTo>
                <a:lnTo>
                  <a:pt x="63" y="581"/>
                </a:lnTo>
                <a:lnTo>
                  <a:pt x="63" y="585"/>
                </a:lnTo>
                <a:lnTo>
                  <a:pt x="63" y="585"/>
                </a:lnTo>
                <a:lnTo>
                  <a:pt x="63" y="585"/>
                </a:lnTo>
                <a:lnTo>
                  <a:pt x="67" y="585"/>
                </a:lnTo>
                <a:lnTo>
                  <a:pt x="67" y="587"/>
                </a:lnTo>
                <a:lnTo>
                  <a:pt x="68" y="594"/>
                </a:lnTo>
                <a:lnTo>
                  <a:pt x="68" y="594"/>
                </a:lnTo>
                <a:lnTo>
                  <a:pt x="67" y="592"/>
                </a:lnTo>
                <a:lnTo>
                  <a:pt x="65" y="594"/>
                </a:lnTo>
                <a:lnTo>
                  <a:pt x="65" y="594"/>
                </a:lnTo>
                <a:lnTo>
                  <a:pt x="67" y="596"/>
                </a:lnTo>
                <a:lnTo>
                  <a:pt x="67" y="598"/>
                </a:lnTo>
                <a:lnTo>
                  <a:pt x="65" y="603"/>
                </a:lnTo>
                <a:lnTo>
                  <a:pt x="65" y="607"/>
                </a:lnTo>
                <a:lnTo>
                  <a:pt x="65" y="609"/>
                </a:lnTo>
                <a:lnTo>
                  <a:pt x="65" y="613"/>
                </a:lnTo>
                <a:lnTo>
                  <a:pt x="65" y="613"/>
                </a:lnTo>
                <a:lnTo>
                  <a:pt x="63" y="613"/>
                </a:lnTo>
                <a:lnTo>
                  <a:pt x="61" y="613"/>
                </a:lnTo>
                <a:lnTo>
                  <a:pt x="61" y="613"/>
                </a:lnTo>
                <a:lnTo>
                  <a:pt x="61" y="614"/>
                </a:lnTo>
                <a:lnTo>
                  <a:pt x="65" y="614"/>
                </a:lnTo>
                <a:lnTo>
                  <a:pt x="63" y="644"/>
                </a:lnTo>
                <a:lnTo>
                  <a:pt x="63" y="644"/>
                </a:lnTo>
                <a:lnTo>
                  <a:pt x="63" y="646"/>
                </a:lnTo>
                <a:lnTo>
                  <a:pt x="65" y="644"/>
                </a:lnTo>
                <a:lnTo>
                  <a:pt x="67" y="644"/>
                </a:lnTo>
                <a:lnTo>
                  <a:pt x="67" y="648"/>
                </a:lnTo>
                <a:lnTo>
                  <a:pt x="67" y="648"/>
                </a:lnTo>
                <a:lnTo>
                  <a:pt x="65" y="648"/>
                </a:lnTo>
                <a:lnTo>
                  <a:pt x="65" y="649"/>
                </a:lnTo>
                <a:lnTo>
                  <a:pt x="65" y="657"/>
                </a:lnTo>
                <a:lnTo>
                  <a:pt x="63" y="664"/>
                </a:lnTo>
                <a:lnTo>
                  <a:pt x="61" y="666"/>
                </a:lnTo>
                <a:lnTo>
                  <a:pt x="57" y="668"/>
                </a:lnTo>
                <a:lnTo>
                  <a:pt x="57" y="668"/>
                </a:lnTo>
                <a:lnTo>
                  <a:pt x="59" y="677"/>
                </a:lnTo>
                <a:lnTo>
                  <a:pt x="57" y="686"/>
                </a:lnTo>
                <a:lnTo>
                  <a:pt x="57" y="694"/>
                </a:lnTo>
                <a:lnTo>
                  <a:pt x="59" y="703"/>
                </a:lnTo>
                <a:lnTo>
                  <a:pt x="59" y="703"/>
                </a:lnTo>
                <a:lnTo>
                  <a:pt x="57" y="705"/>
                </a:lnTo>
                <a:lnTo>
                  <a:pt x="57" y="708"/>
                </a:lnTo>
                <a:lnTo>
                  <a:pt x="56" y="712"/>
                </a:lnTo>
                <a:lnTo>
                  <a:pt x="57" y="716"/>
                </a:lnTo>
                <a:lnTo>
                  <a:pt x="57" y="716"/>
                </a:lnTo>
                <a:lnTo>
                  <a:pt x="57" y="714"/>
                </a:lnTo>
                <a:lnTo>
                  <a:pt x="59" y="710"/>
                </a:lnTo>
                <a:lnTo>
                  <a:pt x="59" y="710"/>
                </a:lnTo>
                <a:lnTo>
                  <a:pt x="61" y="712"/>
                </a:lnTo>
                <a:lnTo>
                  <a:pt x="61" y="712"/>
                </a:lnTo>
                <a:lnTo>
                  <a:pt x="57" y="723"/>
                </a:lnTo>
                <a:lnTo>
                  <a:pt x="57" y="728"/>
                </a:lnTo>
                <a:lnTo>
                  <a:pt x="57" y="732"/>
                </a:lnTo>
                <a:lnTo>
                  <a:pt x="57" y="734"/>
                </a:lnTo>
                <a:lnTo>
                  <a:pt x="57" y="734"/>
                </a:lnTo>
                <a:lnTo>
                  <a:pt x="56" y="740"/>
                </a:lnTo>
                <a:lnTo>
                  <a:pt x="56" y="741"/>
                </a:lnTo>
                <a:lnTo>
                  <a:pt x="56" y="747"/>
                </a:lnTo>
                <a:lnTo>
                  <a:pt x="56" y="752"/>
                </a:lnTo>
                <a:lnTo>
                  <a:pt x="56" y="752"/>
                </a:lnTo>
                <a:lnTo>
                  <a:pt x="57" y="795"/>
                </a:lnTo>
                <a:lnTo>
                  <a:pt x="57" y="795"/>
                </a:lnTo>
                <a:lnTo>
                  <a:pt x="57" y="793"/>
                </a:lnTo>
                <a:lnTo>
                  <a:pt x="59" y="793"/>
                </a:lnTo>
                <a:lnTo>
                  <a:pt x="59" y="798"/>
                </a:lnTo>
                <a:lnTo>
                  <a:pt x="59" y="798"/>
                </a:lnTo>
                <a:lnTo>
                  <a:pt x="57" y="798"/>
                </a:lnTo>
                <a:lnTo>
                  <a:pt x="56" y="797"/>
                </a:lnTo>
                <a:lnTo>
                  <a:pt x="56" y="797"/>
                </a:lnTo>
                <a:lnTo>
                  <a:pt x="57" y="802"/>
                </a:lnTo>
                <a:lnTo>
                  <a:pt x="56" y="808"/>
                </a:lnTo>
                <a:lnTo>
                  <a:pt x="54" y="813"/>
                </a:lnTo>
                <a:lnTo>
                  <a:pt x="56" y="817"/>
                </a:lnTo>
                <a:lnTo>
                  <a:pt x="56" y="817"/>
                </a:lnTo>
                <a:lnTo>
                  <a:pt x="56" y="815"/>
                </a:lnTo>
                <a:lnTo>
                  <a:pt x="56" y="815"/>
                </a:lnTo>
                <a:lnTo>
                  <a:pt x="56" y="820"/>
                </a:lnTo>
                <a:lnTo>
                  <a:pt x="56" y="820"/>
                </a:lnTo>
                <a:lnTo>
                  <a:pt x="59" y="820"/>
                </a:lnTo>
                <a:lnTo>
                  <a:pt x="61" y="824"/>
                </a:lnTo>
                <a:lnTo>
                  <a:pt x="61" y="824"/>
                </a:lnTo>
                <a:lnTo>
                  <a:pt x="61" y="820"/>
                </a:lnTo>
                <a:lnTo>
                  <a:pt x="61" y="817"/>
                </a:lnTo>
                <a:lnTo>
                  <a:pt x="61" y="817"/>
                </a:lnTo>
                <a:lnTo>
                  <a:pt x="65" y="828"/>
                </a:lnTo>
                <a:lnTo>
                  <a:pt x="67" y="843"/>
                </a:lnTo>
                <a:lnTo>
                  <a:pt x="68" y="868"/>
                </a:lnTo>
                <a:lnTo>
                  <a:pt x="68" y="868"/>
                </a:lnTo>
                <a:lnTo>
                  <a:pt x="70" y="868"/>
                </a:lnTo>
                <a:lnTo>
                  <a:pt x="72" y="866"/>
                </a:lnTo>
                <a:lnTo>
                  <a:pt x="72" y="865"/>
                </a:lnTo>
                <a:lnTo>
                  <a:pt x="74" y="866"/>
                </a:lnTo>
                <a:lnTo>
                  <a:pt x="74" y="866"/>
                </a:lnTo>
                <a:lnTo>
                  <a:pt x="74" y="868"/>
                </a:lnTo>
                <a:lnTo>
                  <a:pt x="74" y="870"/>
                </a:lnTo>
                <a:lnTo>
                  <a:pt x="78" y="874"/>
                </a:lnTo>
                <a:lnTo>
                  <a:pt x="79" y="877"/>
                </a:lnTo>
                <a:lnTo>
                  <a:pt x="79" y="879"/>
                </a:lnTo>
                <a:lnTo>
                  <a:pt x="78" y="881"/>
                </a:lnTo>
                <a:lnTo>
                  <a:pt x="78" y="881"/>
                </a:lnTo>
                <a:lnTo>
                  <a:pt x="76" y="877"/>
                </a:lnTo>
                <a:lnTo>
                  <a:pt x="72" y="874"/>
                </a:lnTo>
                <a:lnTo>
                  <a:pt x="70" y="870"/>
                </a:lnTo>
                <a:lnTo>
                  <a:pt x="68" y="870"/>
                </a:lnTo>
                <a:lnTo>
                  <a:pt x="68" y="872"/>
                </a:lnTo>
                <a:lnTo>
                  <a:pt x="68" y="872"/>
                </a:lnTo>
                <a:lnTo>
                  <a:pt x="76" y="883"/>
                </a:lnTo>
                <a:lnTo>
                  <a:pt x="79" y="887"/>
                </a:lnTo>
                <a:lnTo>
                  <a:pt x="79" y="894"/>
                </a:lnTo>
                <a:lnTo>
                  <a:pt x="79" y="894"/>
                </a:lnTo>
                <a:lnTo>
                  <a:pt x="83" y="894"/>
                </a:lnTo>
                <a:lnTo>
                  <a:pt x="87" y="896"/>
                </a:lnTo>
                <a:lnTo>
                  <a:pt x="91" y="903"/>
                </a:lnTo>
                <a:lnTo>
                  <a:pt x="94" y="912"/>
                </a:lnTo>
                <a:lnTo>
                  <a:pt x="96" y="916"/>
                </a:lnTo>
                <a:lnTo>
                  <a:pt x="100" y="918"/>
                </a:lnTo>
                <a:lnTo>
                  <a:pt x="100" y="918"/>
                </a:lnTo>
                <a:lnTo>
                  <a:pt x="98" y="929"/>
                </a:lnTo>
                <a:lnTo>
                  <a:pt x="100" y="935"/>
                </a:lnTo>
                <a:lnTo>
                  <a:pt x="103" y="940"/>
                </a:lnTo>
                <a:lnTo>
                  <a:pt x="103" y="940"/>
                </a:lnTo>
                <a:lnTo>
                  <a:pt x="102" y="931"/>
                </a:lnTo>
                <a:lnTo>
                  <a:pt x="102" y="923"/>
                </a:lnTo>
                <a:lnTo>
                  <a:pt x="103" y="916"/>
                </a:lnTo>
                <a:lnTo>
                  <a:pt x="107" y="911"/>
                </a:lnTo>
                <a:lnTo>
                  <a:pt x="107" y="911"/>
                </a:lnTo>
                <a:lnTo>
                  <a:pt x="107" y="914"/>
                </a:lnTo>
                <a:lnTo>
                  <a:pt x="109" y="916"/>
                </a:lnTo>
                <a:lnTo>
                  <a:pt x="109" y="916"/>
                </a:lnTo>
                <a:lnTo>
                  <a:pt x="109" y="911"/>
                </a:lnTo>
                <a:lnTo>
                  <a:pt x="105" y="909"/>
                </a:lnTo>
                <a:lnTo>
                  <a:pt x="103" y="907"/>
                </a:lnTo>
                <a:lnTo>
                  <a:pt x="102" y="901"/>
                </a:lnTo>
                <a:lnTo>
                  <a:pt x="102" y="901"/>
                </a:lnTo>
                <a:lnTo>
                  <a:pt x="100" y="905"/>
                </a:lnTo>
                <a:lnTo>
                  <a:pt x="100" y="907"/>
                </a:lnTo>
                <a:lnTo>
                  <a:pt x="100" y="911"/>
                </a:lnTo>
                <a:lnTo>
                  <a:pt x="98" y="914"/>
                </a:lnTo>
                <a:lnTo>
                  <a:pt x="98" y="914"/>
                </a:lnTo>
                <a:lnTo>
                  <a:pt x="92" y="896"/>
                </a:lnTo>
                <a:lnTo>
                  <a:pt x="91" y="887"/>
                </a:lnTo>
                <a:lnTo>
                  <a:pt x="91" y="879"/>
                </a:lnTo>
                <a:lnTo>
                  <a:pt x="91" y="879"/>
                </a:lnTo>
                <a:lnTo>
                  <a:pt x="92" y="883"/>
                </a:lnTo>
                <a:lnTo>
                  <a:pt x="94" y="883"/>
                </a:lnTo>
                <a:lnTo>
                  <a:pt x="96" y="883"/>
                </a:lnTo>
                <a:lnTo>
                  <a:pt x="96" y="885"/>
                </a:lnTo>
                <a:lnTo>
                  <a:pt x="96" y="885"/>
                </a:lnTo>
                <a:lnTo>
                  <a:pt x="96" y="890"/>
                </a:lnTo>
                <a:lnTo>
                  <a:pt x="96" y="894"/>
                </a:lnTo>
                <a:lnTo>
                  <a:pt x="98" y="896"/>
                </a:lnTo>
                <a:lnTo>
                  <a:pt x="98" y="896"/>
                </a:lnTo>
                <a:lnTo>
                  <a:pt x="100" y="896"/>
                </a:lnTo>
                <a:lnTo>
                  <a:pt x="103" y="898"/>
                </a:lnTo>
                <a:lnTo>
                  <a:pt x="107" y="905"/>
                </a:lnTo>
                <a:lnTo>
                  <a:pt x="111" y="914"/>
                </a:lnTo>
                <a:lnTo>
                  <a:pt x="111" y="923"/>
                </a:lnTo>
                <a:lnTo>
                  <a:pt x="111" y="923"/>
                </a:lnTo>
                <a:lnTo>
                  <a:pt x="113" y="925"/>
                </a:lnTo>
                <a:lnTo>
                  <a:pt x="114" y="927"/>
                </a:lnTo>
                <a:lnTo>
                  <a:pt x="116" y="931"/>
                </a:lnTo>
                <a:lnTo>
                  <a:pt x="114" y="938"/>
                </a:lnTo>
                <a:lnTo>
                  <a:pt x="114" y="938"/>
                </a:lnTo>
                <a:lnTo>
                  <a:pt x="116" y="936"/>
                </a:lnTo>
                <a:lnTo>
                  <a:pt x="118" y="938"/>
                </a:lnTo>
                <a:lnTo>
                  <a:pt x="122" y="940"/>
                </a:lnTo>
                <a:lnTo>
                  <a:pt x="122" y="940"/>
                </a:lnTo>
                <a:lnTo>
                  <a:pt x="120" y="942"/>
                </a:lnTo>
                <a:lnTo>
                  <a:pt x="118" y="944"/>
                </a:lnTo>
                <a:lnTo>
                  <a:pt x="120" y="949"/>
                </a:lnTo>
                <a:lnTo>
                  <a:pt x="122" y="951"/>
                </a:lnTo>
                <a:lnTo>
                  <a:pt x="124" y="951"/>
                </a:lnTo>
                <a:lnTo>
                  <a:pt x="125" y="947"/>
                </a:lnTo>
                <a:lnTo>
                  <a:pt x="125" y="947"/>
                </a:lnTo>
                <a:lnTo>
                  <a:pt x="125" y="951"/>
                </a:lnTo>
                <a:lnTo>
                  <a:pt x="125" y="955"/>
                </a:lnTo>
                <a:lnTo>
                  <a:pt x="122" y="957"/>
                </a:lnTo>
                <a:lnTo>
                  <a:pt x="122" y="957"/>
                </a:lnTo>
                <a:lnTo>
                  <a:pt x="129" y="962"/>
                </a:lnTo>
                <a:lnTo>
                  <a:pt x="136" y="968"/>
                </a:lnTo>
                <a:lnTo>
                  <a:pt x="136" y="968"/>
                </a:lnTo>
                <a:lnTo>
                  <a:pt x="133" y="968"/>
                </a:lnTo>
                <a:lnTo>
                  <a:pt x="131" y="968"/>
                </a:lnTo>
                <a:lnTo>
                  <a:pt x="131" y="971"/>
                </a:lnTo>
                <a:lnTo>
                  <a:pt x="131" y="971"/>
                </a:lnTo>
                <a:lnTo>
                  <a:pt x="135" y="971"/>
                </a:lnTo>
                <a:lnTo>
                  <a:pt x="136" y="973"/>
                </a:lnTo>
                <a:lnTo>
                  <a:pt x="136" y="973"/>
                </a:lnTo>
                <a:lnTo>
                  <a:pt x="136" y="973"/>
                </a:lnTo>
                <a:lnTo>
                  <a:pt x="135" y="975"/>
                </a:lnTo>
                <a:lnTo>
                  <a:pt x="135" y="975"/>
                </a:lnTo>
                <a:lnTo>
                  <a:pt x="138" y="977"/>
                </a:lnTo>
                <a:lnTo>
                  <a:pt x="140" y="979"/>
                </a:lnTo>
                <a:lnTo>
                  <a:pt x="140" y="986"/>
                </a:lnTo>
                <a:lnTo>
                  <a:pt x="142" y="992"/>
                </a:lnTo>
                <a:lnTo>
                  <a:pt x="142" y="995"/>
                </a:lnTo>
                <a:lnTo>
                  <a:pt x="144" y="995"/>
                </a:lnTo>
                <a:lnTo>
                  <a:pt x="144" y="995"/>
                </a:lnTo>
                <a:lnTo>
                  <a:pt x="142" y="993"/>
                </a:lnTo>
                <a:lnTo>
                  <a:pt x="144" y="992"/>
                </a:lnTo>
                <a:lnTo>
                  <a:pt x="144" y="992"/>
                </a:lnTo>
                <a:lnTo>
                  <a:pt x="148" y="1003"/>
                </a:lnTo>
                <a:lnTo>
                  <a:pt x="148" y="1006"/>
                </a:lnTo>
                <a:lnTo>
                  <a:pt x="148" y="1010"/>
                </a:lnTo>
                <a:lnTo>
                  <a:pt x="148" y="1010"/>
                </a:lnTo>
                <a:lnTo>
                  <a:pt x="149" y="1010"/>
                </a:lnTo>
                <a:lnTo>
                  <a:pt x="149" y="1014"/>
                </a:lnTo>
                <a:lnTo>
                  <a:pt x="149" y="1017"/>
                </a:lnTo>
                <a:lnTo>
                  <a:pt x="149" y="1021"/>
                </a:lnTo>
                <a:lnTo>
                  <a:pt x="149" y="1021"/>
                </a:lnTo>
                <a:lnTo>
                  <a:pt x="153" y="1021"/>
                </a:lnTo>
                <a:lnTo>
                  <a:pt x="157" y="1023"/>
                </a:lnTo>
                <a:lnTo>
                  <a:pt x="164" y="1032"/>
                </a:lnTo>
                <a:lnTo>
                  <a:pt x="166" y="1039"/>
                </a:lnTo>
                <a:lnTo>
                  <a:pt x="166" y="1043"/>
                </a:lnTo>
                <a:lnTo>
                  <a:pt x="164" y="1043"/>
                </a:lnTo>
                <a:lnTo>
                  <a:pt x="164" y="1043"/>
                </a:lnTo>
                <a:lnTo>
                  <a:pt x="171" y="1049"/>
                </a:lnTo>
                <a:lnTo>
                  <a:pt x="175" y="1052"/>
                </a:lnTo>
                <a:lnTo>
                  <a:pt x="175" y="1056"/>
                </a:lnTo>
                <a:lnTo>
                  <a:pt x="175" y="1056"/>
                </a:lnTo>
                <a:lnTo>
                  <a:pt x="177" y="1056"/>
                </a:lnTo>
                <a:lnTo>
                  <a:pt x="177" y="1054"/>
                </a:lnTo>
                <a:lnTo>
                  <a:pt x="175" y="1050"/>
                </a:lnTo>
                <a:lnTo>
                  <a:pt x="173" y="1047"/>
                </a:lnTo>
                <a:lnTo>
                  <a:pt x="173" y="1043"/>
                </a:lnTo>
                <a:lnTo>
                  <a:pt x="173" y="1043"/>
                </a:lnTo>
                <a:lnTo>
                  <a:pt x="177" y="1047"/>
                </a:lnTo>
                <a:lnTo>
                  <a:pt x="181" y="1052"/>
                </a:lnTo>
                <a:lnTo>
                  <a:pt x="182" y="1058"/>
                </a:lnTo>
                <a:lnTo>
                  <a:pt x="186" y="1061"/>
                </a:lnTo>
                <a:lnTo>
                  <a:pt x="186" y="1061"/>
                </a:lnTo>
                <a:lnTo>
                  <a:pt x="184" y="1067"/>
                </a:lnTo>
                <a:lnTo>
                  <a:pt x="182" y="1071"/>
                </a:lnTo>
                <a:lnTo>
                  <a:pt x="181" y="1072"/>
                </a:lnTo>
                <a:lnTo>
                  <a:pt x="181" y="1072"/>
                </a:lnTo>
                <a:lnTo>
                  <a:pt x="182" y="1074"/>
                </a:lnTo>
                <a:lnTo>
                  <a:pt x="186" y="1074"/>
                </a:lnTo>
                <a:lnTo>
                  <a:pt x="190" y="1076"/>
                </a:lnTo>
                <a:lnTo>
                  <a:pt x="190" y="1076"/>
                </a:lnTo>
                <a:lnTo>
                  <a:pt x="188" y="1072"/>
                </a:lnTo>
                <a:lnTo>
                  <a:pt x="190" y="1071"/>
                </a:lnTo>
                <a:lnTo>
                  <a:pt x="190" y="1071"/>
                </a:lnTo>
                <a:lnTo>
                  <a:pt x="194" y="1074"/>
                </a:lnTo>
                <a:lnTo>
                  <a:pt x="197" y="1078"/>
                </a:lnTo>
                <a:lnTo>
                  <a:pt x="197" y="1084"/>
                </a:lnTo>
                <a:lnTo>
                  <a:pt x="195" y="1087"/>
                </a:lnTo>
                <a:lnTo>
                  <a:pt x="194" y="1089"/>
                </a:lnTo>
                <a:lnTo>
                  <a:pt x="194" y="1089"/>
                </a:lnTo>
                <a:lnTo>
                  <a:pt x="192" y="1087"/>
                </a:lnTo>
                <a:lnTo>
                  <a:pt x="190" y="1085"/>
                </a:lnTo>
                <a:lnTo>
                  <a:pt x="188" y="1087"/>
                </a:lnTo>
                <a:lnTo>
                  <a:pt x="188" y="1089"/>
                </a:lnTo>
                <a:lnTo>
                  <a:pt x="188" y="1089"/>
                </a:lnTo>
                <a:lnTo>
                  <a:pt x="192" y="1089"/>
                </a:lnTo>
                <a:lnTo>
                  <a:pt x="195" y="1093"/>
                </a:lnTo>
                <a:lnTo>
                  <a:pt x="199" y="1095"/>
                </a:lnTo>
                <a:lnTo>
                  <a:pt x="205" y="1096"/>
                </a:lnTo>
                <a:lnTo>
                  <a:pt x="205" y="1096"/>
                </a:lnTo>
                <a:lnTo>
                  <a:pt x="203" y="1093"/>
                </a:lnTo>
                <a:lnTo>
                  <a:pt x="199" y="1093"/>
                </a:lnTo>
                <a:lnTo>
                  <a:pt x="197" y="1091"/>
                </a:lnTo>
                <a:lnTo>
                  <a:pt x="195" y="1089"/>
                </a:lnTo>
                <a:lnTo>
                  <a:pt x="195" y="1089"/>
                </a:lnTo>
                <a:lnTo>
                  <a:pt x="197" y="1087"/>
                </a:lnTo>
                <a:lnTo>
                  <a:pt x="199" y="1085"/>
                </a:lnTo>
                <a:lnTo>
                  <a:pt x="201" y="1085"/>
                </a:lnTo>
                <a:lnTo>
                  <a:pt x="201" y="1082"/>
                </a:lnTo>
                <a:lnTo>
                  <a:pt x="201" y="1082"/>
                </a:lnTo>
                <a:lnTo>
                  <a:pt x="206" y="1091"/>
                </a:lnTo>
                <a:lnTo>
                  <a:pt x="214" y="1098"/>
                </a:lnTo>
                <a:lnTo>
                  <a:pt x="214" y="1098"/>
                </a:lnTo>
                <a:lnTo>
                  <a:pt x="212" y="1098"/>
                </a:lnTo>
                <a:lnTo>
                  <a:pt x="210" y="1098"/>
                </a:lnTo>
                <a:lnTo>
                  <a:pt x="208" y="1098"/>
                </a:lnTo>
                <a:lnTo>
                  <a:pt x="206" y="1098"/>
                </a:lnTo>
                <a:lnTo>
                  <a:pt x="206" y="1098"/>
                </a:lnTo>
                <a:lnTo>
                  <a:pt x="208" y="1100"/>
                </a:lnTo>
                <a:lnTo>
                  <a:pt x="210" y="1100"/>
                </a:lnTo>
                <a:lnTo>
                  <a:pt x="212" y="1100"/>
                </a:lnTo>
                <a:lnTo>
                  <a:pt x="216" y="1100"/>
                </a:lnTo>
                <a:lnTo>
                  <a:pt x="216" y="1100"/>
                </a:lnTo>
                <a:lnTo>
                  <a:pt x="216" y="1106"/>
                </a:lnTo>
                <a:lnTo>
                  <a:pt x="216" y="1107"/>
                </a:lnTo>
                <a:lnTo>
                  <a:pt x="216" y="1109"/>
                </a:lnTo>
                <a:lnTo>
                  <a:pt x="216" y="1109"/>
                </a:lnTo>
                <a:lnTo>
                  <a:pt x="223" y="1117"/>
                </a:lnTo>
                <a:lnTo>
                  <a:pt x="228" y="1122"/>
                </a:lnTo>
                <a:lnTo>
                  <a:pt x="243" y="1141"/>
                </a:lnTo>
                <a:lnTo>
                  <a:pt x="243" y="1141"/>
                </a:lnTo>
                <a:lnTo>
                  <a:pt x="243" y="1139"/>
                </a:lnTo>
                <a:lnTo>
                  <a:pt x="245" y="1139"/>
                </a:lnTo>
                <a:lnTo>
                  <a:pt x="243" y="1135"/>
                </a:lnTo>
                <a:lnTo>
                  <a:pt x="240" y="1133"/>
                </a:lnTo>
                <a:lnTo>
                  <a:pt x="240" y="1131"/>
                </a:lnTo>
                <a:lnTo>
                  <a:pt x="240" y="1131"/>
                </a:lnTo>
                <a:lnTo>
                  <a:pt x="240" y="1131"/>
                </a:lnTo>
                <a:lnTo>
                  <a:pt x="251" y="1139"/>
                </a:lnTo>
                <a:lnTo>
                  <a:pt x="262" y="1146"/>
                </a:lnTo>
                <a:lnTo>
                  <a:pt x="271" y="1155"/>
                </a:lnTo>
                <a:lnTo>
                  <a:pt x="284" y="1163"/>
                </a:lnTo>
                <a:lnTo>
                  <a:pt x="284" y="1163"/>
                </a:lnTo>
                <a:lnTo>
                  <a:pt x="280" y="1163"/>
                </a:lnTo>
                <a:lnTo>
                  <a:pt x="278" y="1163"/>
                </a:lnTo>
                <a:lnTo>
                  <a:pt x="278" y="1163"/>
                </a:lnTo>
                <a:lnTo>
                  <a:pt x="284" y="1166"/>
                </a:lnTo>
                <a:lnTo>
                  <a:pt x="287" y="1170"/>
                </a:lnTo>
                <a:lnTo>
                  <a:pt x="291" y="1174"/>
                </a:lnTo>
                <a:lnTo>
                  <a:pt x="295" y="1174"/>
                </a:lnTo>
                <a:lnTo>
                  <a:pt x="295" y="1174"/>
                </a:lnTo>
                <a:lnTo>
                  <a:pt x="300" y="1181"/>
                </a:lnTo>
                <a:lnTo>
                  <a:pt x="308" y="1190"/>
                </a:lnTo>
                <a:lnTo>
                  <a:pt x="326" y="1209"/>
                </a:lnTo>
                <a:lnTo>
                  <a:pt x="326" y="1209"/>
                </a:lnTo>
                <a:lnTo>
                  <a:pt x="344" y="1225"/>
                </a:lnTo>
                <a:lnTo>
                  <a:pt x="352" y="1234"/>
                </a:lnTo>
                <a:lnTo>
                  <a:pt x="357" y="1240"/>
                </a:lnTo>
                <a:lnTo>
                  <a:pt x="357" y="1240"/>
                </a:lnTo>
                <a:lnTo>
                  <a:pt x="365" y="1245"/>
                </a:lnTo>
                <a:lnTo>
                  <a:pt x="374" y="1249"/>
                </a:lnTo>
                <a:lnTo>
                  <a:pt x="381" y="1255"/>
                </a:lnTo>
                <a:lnTo>
                  <a:pt x="383" y="1258"/>
                </a:lnTo>
                <a:lnTo>
                  <a:pt x="385" y="1262"/>
                </a:lnTo>
                <a:lnTo>
                  <a:pt x="385" y="1262"/>
                </a:lnTo>
                <a:lnTo>
                  <a:pt x="390" y="1264"/>
                </a:lnTo>
                <a:lnTo>
                  <a:pt x="398" y="1267"/>
                </a:lnTo>
                <a:lnTo>
                  <a:pt x="403" y="1273"/>
                </a:lnTo>
                <a:lnTo>
                  <a:pt x="409" y="1273"/>
                </a:lnTo>
                <a:lnTo>
                  <a:pt x="409" y="1273"/>
                </a:lnTo>
                <a:lnTo>
                  <a:pt x="409" y="1273"/>
                </a:lnTo>
                <a:lnTo>
                  <a:pt x="409" y="1271"/>
                </a:lnTo>
                <a:lnTo>
                  <a:pt x="412" y="1271"/>
                </a:lnTo>
                <a:lnTo>
                  <a:pt x="412" y="1271"/>
                </a:lnTo>
                <a:lnTo>
                  <a:pt x="418" y="1279"/>
                </a:lnTo>
                <a:lnTo>
                  <a:pt x="425" y="1282"/>
                </a:lnTo>
                <a:lnTo>
                  <a:pt x="438" y="1288"/>
                </a:lnTo>
                <a:lnTo>
                  <a:pt x="453" y="1291"/>
                </a:lnTo>
                <a:lnTo>
                  <a:pt x="460" y="1295"/>
                </a:lnTo>
                <a:lnTo>
                  <a:pt x="469" y="1301"/>
                </a:lnTo>
                <a:lnTo>
                  <a:pt x="469" y="1301"/>
                </a:lnTo>
                <a:lnTo>
                  <a:pt x="469" y="1299"/>
                </a:lnTo>
                <a:lnTo>
                  <a:pt x="468" y="1297"/>
                </a:lnTo>
                <a:lnTo>
                  <a:pt x="462" y="1293"/>
                </a:lnTo>
                <a:lnTo>
                  <a:pt x="457" y="1291"/>
                </a:lnTo>
                <a:lnTo>
                  <a:pt x="457" y="1288"/>
                </a:lnTo>
                <a:lnTo>
                  <a:pt x="458" y="1286"/>
                </a:lnTo>
                <a:lnTo>
                  <a:pt x="458" y="1286"/>
                </a:lnTo>
                <a:lnTo>
                  <a:pt x="449" y="1280"/>
                </a:lnTo>
                <a:lnTo>
                  <a:pt x="444" y="1275"/>
                </a:lnTo>
                <a:lnTo>
                  <a:pt x="438" y="1271"/>
                </a:lnTo>
                <a:lnTo>
                  <a:pt x="431" y="1266"/>
                </a:lnTo>
                <a:lnTo>
                  <a:pt x="431" y="1266"/>
                </a:lnTo>
                <a:lnTo>
                  <a:pt x="435" y="1267"/>
                </a:lnTo>
                <a:lnTo>
                  <a:pt x="436" y="1266"/>
                </a:lnTo>
                <a:lnTo>
                  <a:pt x="436" y="1266"/>
                </a:lnTo>
                <a:lnTo>
                  <a:pt x="435" y="1266"/>
                </a:lnTo>
                <a:lnTo>
                  <a:pt x="435" y="1264"/>
                </a:lnTo>
                <a:lnTo>
                  <a:pt x="435" y="1264"/>
                </a:lnTo>
                <a:lnTo>
                  <a:pt x="442" y="1267"/>
                </a:lnTo>
                <a:lnTo>
                  <a:pt x="446" y="1267"/>
                </a:lnTo>
                <a:lnTo>
                  <a:pt x="447" y="1267"/>
                </a:lnTo>
                <a:lnTo>
                  <a:pt x="447" y="1267"/>
                </a:lnTo>
                <a:lnTo>
                  <a:pt x="433" y="1258"/>
                </a:lnTo>
                <a:lnTo>
                  <a:pt x="425" y="1255"/>
                </a:lnTo>
                <a:lnTo>
                  <a:pt x="420" y="1247"/>
                </a:lnTo>
                <a:lnTo>
                  <a:pt x="420" y="1247"/>
                </a:lnTo>
                <a:lnTo>
                  <a:pt x="422" y="1247"/>
                </a:lnTo>
                <a:lnTo>
                  <a:pt x="425" y="1247"/>
                </a:lnTo>
                <a:lnTo>
                  <a:pt x="431" y="1253"/>
                </a:lnTo>
                <a:lnTo>
                  <a:pt x="438" y="1256"/>
                </a:lnTo>
                <a:lnTo>
                  <a:pt x="440" y="1256"/>
                </a:lnTo>
                <a:lnTo>
                  <a:pt x="442" y="1256"/>
                </a:lnTo>
                <a:lnTo>
                  <a:pt x="442" y="1256"/>
                </a:lnTo>
                <a:lnTo>
                  <a:pt x="433" y="1247"/>
                </a:lnTo>
                <a:lnTo>
                  <a:pt x="422" y="1238"/>
                </a:lnTo>
                <a:lnTo>
                  <a:pt x="422" y="1238"/>
                </a:lnTo>
                <a:lnTo>
                  <a:pt x="423" y="1236"/>
                </a:lnTo>
                <a:lnTo>
                  <a:pt x="422" y="1234"/>
                </a:lnTo>
                <a:lnTo>
                  <a:pt x="420" y="1234"/>
                </a:lnTo>
                <a:lnTo>
                  <a:pt x="422" y="1231"/>
                </a:lnTo>
                <a:lnTo>
                  <a:pt x="422" y="1231"/>
                </a:lnTo>
                <a:lnTo>
                  <a:pt x="425" y="1233"/>
                </a:lnTo>
                <a:lnTo>
                  <a:pt x="429" y="1234"/>
                </a:lnTo>
                <a:lnTo>
                  <a:pt x="435" y="1238"/>
                </a:lnTo>
                <a:lnTo>
                  <a:pt x="435" y="1238"/>
                </a:lnTo>
                <a:lnTo>
                  <a:pt x="433" y="1234"/>
                </a:lnTo>
                <a:lnTo>
                  <a:pt x="433" y="1234"/>
                </a:lnTo>
                <a:lnTo>
                  <a:pt x="435" y="1234"/>
                </a:lnTo>
                <a:lnTo>
                  <a:pt x="435" y="1234"/>
                </a:lnTo>
                <a:lnTo>
                  <a:pt x="438" y="1236"/>
                </a:lnTo>
                <a:lnTo>
                  <a:pt x="444" y="1238"/>
                </a:lnTo>
                <a:lnTo>
                  <a:pt x="444" y="1238"/>
                </a:lnTo>
                <a:lnTo>
                  <a:pt x="440" y="1240"/>
                </a:lnTo>
                <a:lnTo>
                  <a:pt x="438" y="1242"/>
                </a:lnTo>
                <a:lnTo>
                  <a:pt x="440" y="1242"/>
                </a:lnTo>
                <a:lnTo>
                  <a:pt x="440" y="1242"/>
                </a:lnTo>
                <a:lnTo>
                  <a:pt x="451" y="1244"/>
                </a:lnTo>
                <a:lnTo>
                  <a:pt x="457" y="1245"/>
                </a:lnTo>
                <a:lnTo>
                  <a:pt x="458" y="1247"/>
                </a:lnTo>
                <a:lnTo>
                  <a:pt x="458" y="1251"/>
                </a:lnTo>
                <a:lnTo>
                  <a:pt x="458" y="1251"/>
                </a:lnTo>
                <a:lnTo>
                  <a:pt x="458" y="1247"/>
                </a:lnTo>
                <a:lnTo>
                  <a:pt x="460" y="1245"/>
                </a:lnTo>
                <a:lnTo>
                  <a:pt x="460" y="1245"/>
                </a:lnTo>
                <a:lnTo>
                  <a:pt x="464" y="1247"/>
                </a:lnTo>
                <a:lnTo>
                  <a:pt x="468" y="1247"/>
                </a:lnTo>
                <a:lnTo>
                  <a:pt x="466" y="1251"/>
                </a:lnTo>
                <a:lnTo>
                  <a:pt x="466" y="1251"/>
                </a:lnTo>
                <a:lnTo>
                  <a:pt x="477" y="1253"/>
                </a:lnTo>
                <a:lnTo>
                  <a:pt x="486" y="1251"/>
                </a:lnTo>
                <a:lnTo>
                  <a:pt x="486" y="1251"/>
                </a:lnTo>
                <a:lnTo>
                  <a:pt x="495" y="1258"/>
                </a:lnTo>
                <a:lnTo>
                  <a:pt x="503" y="1260"/>
                </a:lnTo>
                <a:lnTo>
                  <a:pt x="504" y="1260"/>
                </a:lnTo>
                <a:lnTo>
                  <a:pt x="506" y="1260"/>
                </a:lnTo>
                <a:lnTo>
                  <a:pt x="506" y="1260"/>
                </a:lnTo>
                <a:lnTo>
                  <a:pt x="503" y="1256"/>
                </a:lnTo>
                <a:lnTo>
                  <a:pt x="495" y="1255"/>
                </a:lnTo>
                <a:lnTo>
                  <a:pt x="492" y="1253"/>
                </a:lnTo>
                <a:lnTo>
                  <a:pt x="490" y="1249"/>
                </a:lnTo>
                <a:lnTo>
                  <a:pt x="488" y="1247"/>
                </a:lnTo>
                <a:lnTo>
                  <a:pt x="488" y="1247"/>
                </a:lnTo>
                <a:lnTo>
                  <a:pt x="477" y="1240"/>
                </a:lnTo>
                <a:lnTo>
                  <a:pt x="464" y="1233"/>
                </a:lnTo>
                <a:lnTo>
                  <a:pt x="453" y="1225"/>
                </a:lnTo>
                <a:lnTo>
                  <a:pt x="444" y="1221"/>
                </a:lnTo>
                <a:lnTo>
                  <a:pt x="444" y="1221"/>
                </a:lnTo>
                <a:lnTo>
                  <a:pt x="438" y="1218"/>
                </a:lnTo>
                <a:lnTo>
                  <a:pt x="433" y="1214"/>
                </a:lnTo>
                <a:lnTo>
                  <a:pt x="423" y="1207"/>
                </a:lnTo>
                <a:lnTo>
                  <a:pt x="423" y="1207"/>
                </a:lnTo>
                <a:lnTo>
                  <a:pt x="412" y="1201"/>
                </a:lnTo>
                <a:lnTo>
                  <a:pt x="409" y="1198"/>
                </a:lnTo>
                <a:lnTo>
                  <a:pt x="407" y="1192"/>
                </a:lnTo>
                <a:lnTo>
                  <a:pt x="407" y="1192"/>
                </a:lnTo>
                <a:lnTo>
                  <a:pt x="409" y="1196"/>
                </a:lnTo>
                <a:lnTo>
                  <a:pt x="412" y="1198"/>
                </a:lnTo>
                <a:lnTo>
                  <a:pt x="416" y="1199"/>
                </a:lnTo>
                <a:lnTo>
                  <a:pt x="418" y="1201"/>
                </a:lnTo>
                <a:lnTo>
                  <a:pt x="418" y="1201"/>
                </a:lnTo>
                <a:lnTo>
                  <a:pt x="420" y="1201"/>
                </a:lnTo>
                <a:lnTo>
                  <a:pt x="420" y="1199"/>
                </a:lnTo>
                <a:lnTo>
                  <a:pt x="420" y="1199"/>
                </a:lnTo>
                <a:lnTo>
                  <a:pt x="422" y="1199"/>
                </a:lnTo>
                <a:lnTo>
                  <a:pt x="422" y="1199"/>
                </a:lnTo>
                <a:lnTo>
                  <a:pt x="442" y="1214"/>
                </a:lnTo>
                <a:lnTo>
                  <a:pt x="464" y="1227"/>
                </a:lnTo>
                <a:lnTo>
                  <a:pt x="490" y="1238"/>
                </a:lnTo>
                <a:lnTo>
                  <a:pt x="515" y="1245"/>
                </a:lnTo>
                <a:lnTo>
                  <a:pt x="515" y="1245"/>
                </a:lnTo>
                <a:lnTo>
                  <a:pt x="567" y="1258"/>
                </a:lnTo>
                <a:lnTo>
                  <a:pt x="595" y="1266"/>
                </a:lnTo>
                <a:lnTo>
                  <a:pt x="620" y="1273"/>
                </a:lnTo>
                <a:lnTo>
                  <a:pt x="620" y="1273"/>
                </a:lnTo>
                <a:lnTo>
                  <a:pt x="622" y="1269"/>
                </a:lnTo>
                <a:lnTo>
                  <a:pt x="624" y="1267"/>
                </a:lnTo>
                <a:lnTo>
                  <a:pt x="628" y="1266"/>
                </a:lnTo>
                <a:lnTo>
                  <a:pt x="631" y="1267"/>
                </a:lnTo>
                <a:lnTo>
                  <a:pt x="641" y="1269"/>
                </a:lnTo>
                <a:lnTo>
                  <a:pt x="648" y="1273"/>
                </a:lnTo>
                <a:lnTo>
                  <a:pt x="648" y="1273"/>
                </a:lnTo>
                <a:lnTo>
                  <a:pt x="650" y="1271"/>
                </a:lnTo>
                <a:lnTo>
                  <a:pt x="652" y="1271"/>
                </a:lnTo>
                <a:lnTo>
                  <a:pt x="655" y="1271"/>
                </a:lnTo>
                <a:lnTo>
                  <a:pt x="659" y="1273"/>
                </a:lnTo>
                <a:lnTo>
                  <a:pt x="659" y="1271"/>
                </a:lnTo>
                <a:lnTo>
                  <a:pt x="661" y="1269"/>
                </a:lnTo>
                <a:lnTo>
                  <a:pt x="661" y="1269"/>
                </a:lnTo>
                <a:lnTo>
                  <a:pt x="657" y="1267"/>
                </a:lnTo>
                <a:lnTo>
                  <a:pt x="653" y="1267"/>
                </a:lnTo>
                <a:lnTo>
                  <a:pt x="650" y="1266"/>
                </a:lnTo>
                <a:lnTo>
                  <a:pt x="648" y="1262"/>
                </a:lnTo>
                <a:lnTo>
                  <a:pt x="648" y="1262"/>
                </a:lnTo>
                <a:lnTo>
                  <a:pt x="650" y="1258"/>
                </a:lnTo>
                <a:lnTo>
                  <a:pt x="650" y="1256"/>
                </a:lnTo>
                <a:lnTo>
                  <a:pt x="652" y="1255"/>
                </a:lnTo>
                <a:lnTo>
                  <a:pt x="652" y="1255"/>
                </a:lnTo>
                <a:lnTo>
                  <a:pt x="661" y="1256"/>
                </a:lnTo>
                <a:lnTo>
                  <a:pt x="670" y="1260"/>
                </a:lnTo>
                <a:lnTo>
                  <a:pt x="677" y="1264"/>
                </a:lnTo>
                <a:lnTo>
                  <a:pt x="679" y="1264"/>
                </a:lnTo>
                <a:lnTo>
                  <a:pt x="683" y="1262"/>
                </a:lnTo>
                <a:lnTo>
                  <a:pt x="683" y="1262"/>
                </a:lnTo>
                <a:lnTo>
                  <a:pt x="677" y="1260"/>
                </a:lnTo>
                <a:lnTo>
                  <a:pt x="672" y="1256"/>
                </a:lnTo>
                <a:lnTo>
                  <a:pt x="664" y="1253"/>
                </a:lnTo>
                <a:lnTo>
                  <a:pt x="657" y="1249"/>
                </a:lnTo>
                <a:lnTo>
                  <a:pt x="657" y="1249"/>
                </a:lnTo>
                <a:lnTo>
                  <a:pt x="659" y="1247"/>
                </a:lnTo>
                <a:lnTo>
                  <a:pt x="659" y="1245"/>
                </a:lnTo>
                <a:lnTo>
                  <a:pt x="659" y="1242"/>
                </a:lnTo>
                <a:lnTo>
                  <a:pt x="659" y="1244"/>
                </a:lnTo>
                <a:lnTo>
                  <a:pt x="659" y="1244"/>
                </a:lnTo>
                <a:lnTo>
                  <a:pt x="657" y="1247"/>
                </a:lnTo>
                <a:lnTo>
                  <a:pt x="655" y="1247"/>
                </a:lnTo>
                <a:lnTo>
                  <a:pt x="652" y="1247"/>
                </a:lnTo>
                <a:lnTo>
                  <a:pt x="648" y="1247"/>
                </a:lnTo>
                <a:lnTo>
                  <a:pt x="648" y="1247"/>
                </a:lnTo>
                <a:lnTo>
                  <a:pt x="646" y="1247"/>
                </a:lnTo>
                <a:lnTo>
                  <a:pt x="644" y="1245"/>
                </a:lnTo>
                <a:lnTo>
                  <a:pt x="644" y="1240"/>
                </a:lnTo>
                <a:lnTo>
                  <a:pt x="644" y="1240"/>
                </a:lnTo>
                <a:lnTo>
                  <a:pt x="648" y="1236"/>
                </a:lnTo>
                <a:lnTo>
                  <a:pt x="653" y="1236"/>
                </a:lnTo>
                <a:lnTo>
                  <a:pt x="659" y="1234"/>
                </a:lnTo>
                <a:lnTo>
                  <a:pt x="664" y="1233"/>
                </a:lnTo>
                <a:lnTo>
                  <a:pt x="664" y="1233"/>
                </a:lnTo>
                <a:lnTo>
                  <a:pt x="663" y="1229"/>
                </a:lnTo>
                <a:lnTo>
                  <a:pt x="663" y="1227"/>
                </a:lnTo>
                <a:lnTo>
                  <a:pt x="659" y="1225"/>
                </a:lnTo>
                <a:lnTo>
                  <a:pt x="657" y="1227"/>
                </a:lnTo>
                <a:lnTo>
                  <a:pt x="657" y="1227"/>
                </a:lnTo>
                <a:lnTo>
                  <a:pt x="650" y="1221"/>
                </a:lnTo>
                <a:lnTo>
                  <a:pt x="642" y="1220"/>
                </a:lnTo>
                <a:lnTo>
                  <a:pt x="624" y="1216"/>
                </a:lnTo>
                <a:lnTo>
                  <a:pt x="624" y="1216"/>
                </a:lnTo>
                <a:lnTo>
                  <a:pt x="606" y="1214"/>
                </a:lnTo>
                <a:lnTo>
                  <a:pt x="596" y="1212"/>
                </a:lnTo>
                <a:lnTo>
                  <a:pt x="589" y="1209"/>
                </a:lnTo>
                <a:lnTo>
                  <a:pt x="589" y="1209"/>
                </a:lnTo>
                <a:lnTo>
                  <a:pt x="587" y="1209"/>
                </a:lnTo>
                <a:lnTo>
                  <a:pt x="587" y="1207"/>
                </a:lnTo>
                <a:lnTo>
                  <a:pt x="587" y="1205"/>
                </a:lnTo>
                <a:lnTo>
                  <a:pt x="585" y="1205"/>
                </a:lnTo>
                <a:lnTo>
                  <a:pt x="585" y="1205"/>
                </a:lnTo>
                <a:lnTo>
                  <a:pt x="565" y="1201"/>
                </a:lnTo>
                <a:lnTo>
                  <a:pt x="556" y="1198"/>
                </a:lnTo>
                <a:lnTo>
                  <a:pt x="552" y="1194"/>
                </a:lnTo>
                <a:lnTo>
                  <a:pt x="550" y="1190"/>
                </a:lnTo>
                <a:lnTo>
                  <a:pt x="550" y="1190"/>
                </a:lnTo>
                <a:lnTo>
                  <a:pt x="545" y="1188"/>
                </a:lnTo>
                <a:lnTo>
                  <a:pt x="539" y="1187"/>
                </a:lnTo>
                <a:lnTo>
                  <a:pt x="530" y="1181"/>
                </a:lnTo>
                <a:lnTo>
                  <a:pt x="530" y="1181"/>
                </a:lnTo>
                <a:lnTo>
                  <a:pt x="526" y="1185"/>
                </a:lnTo>
                <a:lnTo>
                  <a:pt x="523" y="1183"/>
                </a:lnTo>
                <a:lnTo>
                  <a:pt x="523" y="1183"/>
                </a:lnTo>
                <a:lnTo>
                  <a:pt x="525" y="1181"/>
                </a:lnTo>
                <a:lnTo>
                  <a:pt x="525" y="1177"/>
                </a:lnTo>
                <a:lnTo>
                  <a:pt x="525" y="1177"/>
                </a:lnTo>
                <a:lnTo>
                  <a:pt x="528" y="1179"/>
                </a:lnTo>
                <a:lnTo>
                  <a:pt x="534" y="1179"/>
                </a:lnTo>
                <a:lnTo>
                  <a:pt x="534" y="1179"/>
                </a:lnTo>
                <a:lnTo>
                  <a:pt x="530" y="1175"/>
                </a:lnTo>
                <a:lnTo>
                  <a:pt x="530" y="1174"/>
                </a:lnTo>
                <a:lnTo>
                  <a:pt x="532" y="1172"/>
                </a:lnTo>
                <a:lnTo>
                  <a:pt x="532" y="1172"/>
                </a:lnTo>
                <a:lnTo>
                  <a:pt x="536" y="1174"/>
                </a:lnTo>
                <a:lnTo>
                  <a:pt x="541" y="1174"/>
                </a:lnTo>
                <a:lnTo>
                  <a:pt x="545" y="1172"/>
                </a:lnTo>
                <a:lnTo>
                  <a:pt x="550" y="1174"/>
                </a:lnTo>
                <a:lnTo>
                  <a:pt x="550" y="1174"/>
                </a:lnTo>
                <a:lnTo>
                  <a:pt x="549" y="1170"/>
                </a:lnTo>
                <a:lnTo>
                  <a:pt x="549" y="1168"/>
                </a:lnTo>
                <a:lnTo>
                  <a:pt x="545" y="1168"/>
                </a:lnTo>
                <a:lnTo>
                  <a:pt x="545" y="1168"/>
                </a:lnTo>
                <a:lnTo>
                  <a:pt x="539" y="1170"/>
                </a:lnTo>
                <a:lnTo>
                  <a:pt x="532" y="1170"/>
                </a:lnTo>
                <a:lnTo>
                  <a:pt x="526" y="1172"/>
                </a:lnTo>
                <a:lnTo>
                  <a:pt x="521" y="1175"/>
                </a:lnTo>
                <a:lnTo>
                  <a:pt x="521" y="1175"/>
                </a:lnTo>
                <a:lnTo>
                  <a:pt x="519" y="1174"/>
                </a:lnTo>
                <a:lnTo>
                  <a:pt x="519" y="1170"/>
                </a:lnTo>
                <a:lnTo>
                  <a:pt x="521" y="1168"/>
                </a:lnTo>
                <a:lnTo>
                  <a:pt x="523" y="1166"/>
                </a:lnTo>
                <a:lnTo>
                  <a:pt x="523" y="1166"/>
                </a:lnTo>
                <a:lnTo>
                  <a:pt x="517" y="1159"/>
                </a:lnTo>
                <a:lnTo>
                  <a:pt x="510" y="1155"/>
                </a:lnTo>
                <a:lnTo>
                  <a:pt x="503" y="1152"/>
                </a:lnTo>
                <a:lnTo>
                  <a:pt x="497" y="1146"/>
                </a:lnTo>
                <a:lnTo>
                  <a:pt x="497" y="1146"/>
                </a:lnTo>
                <a:lnTo>
                  <a:pt x="499" y="1144"/>
                </a:lnTo>
                <a:lnTo>
                  <a:pt x="503" y="1142"/>
                </a:lnTo>
                <a:lnTo>
                  <a:pt x="506" y="1142"/>
                </a:lnTo>
                <a:lnTo>
                  <a:pt x="506" y="1142"/>
                </a:lnTo>
                <a:lnTo>
                  <a:pt x="504" y="1141"/>
                </a:lnTo>
                <a:lnTo>
                  <a:pt x="506" y="1139"/>
                </a:lnTo>
                <a:lnTo>
                  <a:pt x="508" y="1139"/>
                </a:lnTo>
                <a:lnTo>
                  <a:pt x="512" y="1137"/>
                </a:lnTo>
                <a:lnTo>
                  <a:pt x="512" y="1137"/>
                </a:lnTo>
                <a:lnTo>
                  <a:pt x="504" y="1137"/>
                </a:lnTo>
                <a:lnTo>
                  <a:pt x="499" y="1135"/>
                </a:lnTo>
                <a:lnTo>
                  <a:pt x="488" y="1128"/>
                </a:lnTo>
                <a:lnTo>
                  <a:pt x="488" y="1128"/>
                </a:lnTo>
                <a:lnTo>
                  <a:pt x="471" y="1113"/>
                </a:lnTo>
                <a:lnTo>
                  <a:pt x="455" y="1098"/>
                </a:lnTo>
                <a:lnTo>
                  <a:pt x="422" y="1067"/>
                </a:lnTo>
                <a:lnTo>
                  <a:pt x="422" y="1067"/>
                </a:lnTo>
                <a:lnTo>
                  <a:pt x="405" y="1052"/>
                </a:lnTo>
                <a:lnTo>
                  <a:pt x="390" y="1036"/>
                </a:lnTo>
                <a:lnTo>
                  <a:pt x="377" y="1019"/>
                </a:lnTo>
                <a:lnTo>
                  <a:pt x="366" y="1001"/>
                </a:lnTo>
                <a:lnTo>
                  <a:pt x="366" y="1001"/>
                </a:lnTo>
                <a:lnTo>
                  <a:pt x="359" y="993"/>
                </a:lnTo>
                <a:lnTo>
                  <a:pt x="350" y="984"/>
                </a:lnTo>
                <a:lnTo>
                  <a:pt x="339" y="968"/>
                </a:lnTo>
                <a:lnTo>
                  <a:pt x="339" y="968"/>
                </a:lnTo>
                <a:lnTo>
                  <a:pt x="331" y="964"/>
                </a:lnTo>
                <a:lnTo>
                  <a:pt x="326" y="958"/>
                </a:lnTo>
                <a:lnTo>
                  <a:pt x="322" y="953"/>
                </a:lnTo>
                <a:lnTo>
                  <a:pt x="322" y="946"/>
                </a:lnTo>
                <a:lnTo>
                  <a:pt x="322" y="946"/>
                </a:lnTo>
                <a:lnTo>
                  <a:pt x="319" y="944"/>
                </a:lnTo>
                <a:lnTo>
                  <a:pt x="313" y="936"/>
                </a:lnTo>
                <a:lnTo>
                  <a:pt x="308" y="923"/>
                </a:lnTo>
                <a:lnTo>
                  <a:pt x="308" y="923"/>
                </a:lnTo>
                <a:lnTo>
                  <a:pt x="308" y="927"/>
                </a:lnTo>
                <a:lnTo>
                  <a:pt x="309" y="925"/>
                </a:lnTo>
                <a:lnTo>
                  <a:pt x="309" y="922"/>
                </a:lnTo>
                <a:lnTo>
                  <a:pt x="309" y="922"/>
                </a:lnTo>
                <a:lnTo>
                  <a:pt x="315" y="933"/>
                </a:lnTo>
                <a:lnTo>
                  <a:pt x="319" y="935"/>
                </a:lnTo>
                <a:lnTo>
                  <a:pt x="322" y="936"/>
                </a:lnTo>
                <a:lnTo>
                  <a:pt x="322" y="936"/>
                </a:lnTo>
                <a:lnTo>
                  <a:pt x="322" y="940"/>
                </a:lnTo>
                <a:lnTo>
                  <a:pt x="322" y="940"/>
                </a:lnTo>
                <a:lnTo>
                  <a:pt x="320" y="938"/>
                </a:lnTo>
                <a:lnTo>
                  <a:pt x="319" y="938"/>
                </a:lnTo>
                <a:lnTo>
                  <a:pt x="319" y="938"/>
                </a:lnTo>
                <a:lnTo>
                  <a:pt x="320" y="940"/>
                </a:lnTo>
                <a:lnTo>
                  <a:pt x="320" y="942"/>
                </a:lnTo>
                <a:lnTo>
                  <a:pt x="324" y="940"/>
                </a:lnTo>
                <a:lnTo>
                  <a:pt x="328" y="938"/>
                </a:lnTo>
                <a:lnTo>
                  <a:pt x="328" y="938"/>
                </a:lnTo>
                <a:lnTo>
                  <a:pt x="330" y="938"/>
                </a:lnTo>
                <a:lnTo>
                  <a:pt x="330" y="938"/>
                </a:lnTo>
                <a:lnTo>
                  <a:pt x="328" y="942"/>
                </a:lnTo>
                <a:lnTo>
                  <a:pt x="330" y="944"/>
                </a:lnTo>
                <a:lnTo>
                  <a:pt x="330" y="946"/>
                </a:lnTo>
                <a:lnTo>
                  <a:pt x="326" y="949"/>
                </a:lnTo>
                <a:lnTo>
                  <a:pt x="326" y="949"/>
                </a:lnTo>
                <a:lnTo>
                  <a:pt x="324" y="944"/>
                </a:lnTo>
                <a:lnTo>
                  <a:pt x="324" y="944"/>
                </a:lnTo>
                <a:lnTo>
                  <a:pt x="322" y="944"/>
                </a:lnTo>
                <a:lnTo>
                  <a:pt x="322" y="944"/>
                </a:lnTo>
                <a:lnTo>
                  <a:pt x="330" y="957"/>
                </a:lnTo>
                <a:lnTo>
                  <a:pt x="335" y="964"/>
                </a:lnTo>
                <a:lnTo>
                  <a:pt x="335" y="964"/>
                </a:lnTo>
                <a:lnTo>
                  <a:pt x="335" y="960"/>
                </a:lnTo>
                <a:lnTo>
                  <a:pt x="333" y="957"/>
                </a:lnTo>
                <a:lnTo>
                  <a:pt x="330" y="953"/>
                </a:lnTo>
                <a:lnTo>
                  <a:pt x="328" y="949"/>
                </a:lnTo>
                <a:lnTo>
                  <a:pt x="328" y="949"/>
                </a:lnTo>
                <a:lnTo>
                  <a:pt x="333" y="946"/>
                </a:lnTo>
                <a:lnTo>
                  <a:pt x="333" y="946"/>
                </a:lnTo>
                <a:lnTo>
                  <a:pt x="331" y="940"/>
                </a:lnTo>
                <a:lnTo>
                  <a:pt x="330" y="936"/>
                </a:lnTo>
                <a:lnTo>
                  <a:pt x="330" y="933"/>
                </a:lnTo>
                <a:lnTo>
                  <a:pt x="331" y="929"/>
                </a:lnTo>
                <a:lnTo>
                  <a:pt x="331" y="929"/>
                </a:lnTo>
                <a:lnTo>
                  <a:pt x="335" y="936"/>
                </a:lnTo>
                <a:lnTo>
                  <a:pt x="337" y="942"/>
                </a:lnTo>
                <a:lnTo>
                  <a:pt x="335" y="946"/>
                </a:lnTo>
                <a:lnTo>
                  <a:pt x="337" y="951"/>
                </a:lnTo>
                <a:lnTo>
                  <a:pt x="337" y="951"/>
                </a:lnTo>
                <a:lnTo>
                  <a:pt x="337" y="951"/>
                </a:lnTo>
                <a:lnTo>
                  <a:pt x="339" y="951"/>
                </a:lnTo>
                <a:lnTo>
                  <a:pt x="339" y="951"/>
                </a:lnTo>
                <a:lnTo>
                  <a:pt x="343" y="958"/>
                </a:lnTo>
                <a:lnTo>
                  <a:pt x="344" y="962"/>
                </a:lnTo>
                <a:lnTo>
                  <a:pt x="348" y="964"/>
                </a:lnTo>
                <a:lnTo>
                  <a:pt x="348" y="964"/>
                </a:lnTo>
                <a:lnTo>
                  <a:pt x="346" y="971"/>
                </a:lnTo>
                <a:lnTo>
                  <a:pt x="348" y="975"/>
                </a:lnTo>
                <a:lnTo>
                  <a:pt x="354" y="973"/>
                </a:lnTo>
                <a:lnTo>
                  <a:pt x="354" y="973"/>
                </a:lnTo>
                <a:lnTo>
                  <a:pt x="350" y="968"/>
                </a:lnTo>
                <a:lnTo>
                  <a:pt x="350" y="964"/>
                </a:lnTo>
                <a:lnTo>
                  <a:pt x="352" y="962"/>
                </a:lnTo>
                <a:lnTo>
                  <a:pt x="352" y="962"/>
                </a:lnTo>
                <a:lnTo>
                  <a:pt x="348" y="957"/>
                </a:lnTo>
                <a:lnTo>
                  <a:pt x="343" y="953"/>
                </a:lnTo>
                <a:lnTo>
                  <a:pt x="339" y="949"/>
                </a:lnTo>
                <a:lnTo>
                  <a:pt x="339" y="947"/>
                </a:lnTo>
                <a:lnTo>
                  <a:pt x="339" y="944"/>
                </a:lnTo>
                <a:lnTo>
                  <a:pt x="339" y="944"/>
                </a:lnTo>
                <a:lnTo>
                  <a:pt x="343" y="949"/>
                </a:lnTo>
                <a:lnTo>
                  <a:pt x="350" y="949"/>
                </a:lnTo>
                <a:lnTo>
                  <a:pt x="350" y="949"/>
                </a:lnTo>
                <a:lnTo>
                  <a:pt x="348" y="947"/>
                </a:lnTo>
                <a:lnTo>
                  <a:pt x="344" y="947"/>
                </a:lnTo>
                <a:lnTo>
                  <a:pt x="343" y="947"/>
                </a:lnTo>
                <a:lnTo>
                  <a:pt x="341" y="944"/>
                </a:lnTo>
                <a:lnTo>
                  <a:pt x="341" y="944"/>
                </a:lnTo>
                <a:lnTo>
                  <a:pt x="346" y="944"/>
                </a:lnTo>
                <a:lnTo>
                  <a:pt x="346" y="944"/>
                </a:lnTo>
                <a:lnTo>
                  <a:pt x="343" y="942"/>
                </a:lnTo>
                <a:lnTo>
                  <a:pt x="339" y="936"/>
                </a:lnTo>
                <a:lnTo>
                  <a:pt x="339" y="933"/>
                </a:lnTo>
                <a:lnTo>
                  <a:pt x="341" y="929"/>
                </a:lnTo>
                <a:lnTo>
                  <a:pt x="341" y="929"/>
                </a:lnTo>
                <a:lnTo>
                  <a:pt x="348" y="940"/>
                </a:lnTo>
                <a:lnTo>
                  <a:pt x="355" y="947"/>
                </a:lnTo>
                <a:lnTo>
                  <a:pt x="355" y="947"/>
                </a:lnTo>
                <a:lnTo>
                  <a:pt x="354" y="949"/>
                </a:lnTo>
                <a:lnTo>
                  <a:pt x="352" y="949"/>
                </a:lnTo>
                <a:lnTo>
                  <a:pt x="354" y="951"/>
                </a:lnTo>
                <a:lnTo>
                  <a:pt x="355" y="949"/>
                </a:lnTo>
                <a:lnTo>
                  <a:pt x="355" y="949"/>
                </a:lnTo>
                <a:lnTo>
                  <a:pt x="355" y="946"/>
                </a:lnTo>
                <a:lnTo>
                  <a:pt x="354" y="942"/>
                </a:lnTo>
                <a:lnTo>
                  <a:pt x="352" y="938"/>
                </a:lnTo>
                <a:lnTo>
                  <a:pt x="348" y="935"/>
                </a:lnTo>
                <a:lnTo>
                  <a:pt x="348" y="933"/>
                </a:lnTo>
                <a:lnTo>
                  <a:pt x="350" y="929"/>
                </a:lnTo>
                <a:lnTo>
                  <a:pt x="350" y="929"/>
                </a:lnTo>
                <a:lnTo>
                  <a:pt x="352" y="933"/>
                </a:lnTo>
                <a:lnTo>
                  <a:pt x="354" y="935"/>
                </a:lnTo>
                <a:lnTo>
                  <a:pt x="355" y="936"/>
                </a:lnTo>
                <a:lnTo>
                  <a:pt x="355" y="940"/>
                </a:lnTo>
                <a:lnTo>
                  <a:pt x="355" y="940"/>
                </a:lnTo>
                <a:lnTo>
                  <a:pt x="361" y="940"/>
                </a:lnTo>
                <a:lnTo>
                  <a:pt x="365" y="944"/>
                </a:lnTo>
                <a:lnTo>
                  <a:pt x="368" y="949"/>
                </a:lnTo>
                <a:lnTo>
                  <a:pt x="370" y="953"/>
                </a:lnTo>
                <a:lnTo>
                  <a:pt x="370" y="953"/>
                </a:lnTo>
                <a:lnTo>
                  <a:pt x="370" y="947"/>
                </a:lnTo>
                <a:lnTo>
                  <a:pt x="368" y="942"/>
                </a:lnTo>
                <a:lnTo>
                  <a:pt x="361" y="935"/>
                </a:lnTo>
                <a:lnTo>
                  <a:pt x="352" y="929"/>
                </a:lnTo>
                <a:lnTo>
                  <a:pt x="348" y="925"/>
                </a:lnTo>
                <a:lnTo>
                  <a:pt x="344" y="922"/>
                </a:lnTo>
                <a:lnTo>
                  <a:pt x="344" y="922"/>
                </a:lnTo>
                <a:lnTo>
                  <a:pt x="348" y="922"/>
                </a:lnTo>
                <a:lnTo>
                  <a:pt x="350" y="922"/>
                </a:lnTo>
                <a:lnTo>
                  <a:pt x="354" y="923"/>
                </a:lnTo>
                <a:lnTo>
                  <a:pt x="355" y="922"/>
                </a:lnTo>
                <a:lnTo>
                  <a:pt x="355" y="922"/>
                </a:lnTo>
                <a:lnTo>
                  <a:pt x="350" y="916"/>
                </a:lnTo>
                <a:lnTo>
                  <a:pt x="348" y="911"/>
                </a:lnTo>
                <a:lnTo>
                  <a:pt x="344" y="900"/>
                </a:lnTo>
                <a:lnTo>
                  <a:pt x="343" y="887"/>
                </a:lnTo>
                <a:lnTo>
                  <a:pt x="341" y="876"/>
                </a:lnTo>
                <a:lnTo>
                  <a:pt x="341" y="876"/>
                </a:lnTo>
                <a:lnTo>
                  <a:pt x="352" y="890"/>
                </a:lnTo>
                <a:lnTo>
                  <a:pt x="355" y="898"/>
                </a:lnTo>
                <a:lnTo>
                  <a:pt x="357" y="905"/>
                </a:lnTo>
                <a:lnTo>
                  <a:pt x="357" y="905"/>
                </a:lnTo>
                <a:lnTo>
                  <a:pt x="357" y="907"/>
                </a:lnTo>
                <a:lnTo>
                  <a:pt x="359" y="905"/>
                </a:lnTo>
                <a:lnTo>
                  <a:pt x="359" y="903"/>
                </a:lnTo>
                <a:lnTo>
                  <a:pt x="361" y="905"/>
                </a:lnTo>
                <a:lnTo>
                  <a:pt x="361" y="905"/>
                </a:lnTo>
                <a:lnTo>
                  <a:pt x="363" y="912"/>
                </a:lnTo>
                <a:lnTo>
                  <a:pt x="366" y="922"/>
                </a:lnTo>
                <a:lnTo>
                  <a:pt x="379" y="936"/>
                </a:lnTo>
                <a:lnTo>
                  <a:pt x="379" y="936"/>
                </a:lnTo>
                <a:lnTo>
                  <a:pt x="377" y="938"/>
                </a:lnTo>
                <a:lnTo>
                  <a:pt x="376" y="940"/>
                </a:lnTo>
                <a:lnTo>
                  <a:pt x="376" y="940"/>
                </a:lnTo>
                <a:lnTo>
                  <a:pt x="379" y="940"/>
                </a:lnTo>
                <a:lnTo>
                  <a:pt x="383" y="942"/>
                </a:lnTo>
                <a:lnTo>
                  <a:pt x="387" y="947"/>
                </a:lnTo>
                <a:lnTo>
                  <a:pt x="390" y="953"/>
                </a:lnTo>
                <a:lnTo>
                  <a:pt x="394" y="958"/>
                </a:lnTo>
                <a:lnTo>
                  <a:pt x="394" y="958"/>
                </a:lnTo>
                <a:lnTo>
                  <a:pt x="392" y="957"/>
                </a:lnTo>
                <a:lnTo>
                  <a:pt x="394" y="955"/>
                </a:lnTo>
                <a:lnTo>
                  <a:pt x="394" y="955"/>
                </a:lnTo>
                <a:lnTo>
                  <a:pt x="398" y="966"/>
                </a:lnTo>
                <a:lnTo>
                  <a:pt x="405" y="977"/>
                </a:lnTo>
                <a:lnTo>
                  <a:pt x="414" y="986"/>
                </a:lnTo>
                <a:lnTo>
                  <a:pt x="425" y="993"/>
                </a:lnTo>
                <a:lnTo>
                  <a:pt x="420" y="995"/>
                </a:lnTo>
                <a:lnTo>
                  <a:pt x="420" y="995"/>
                </a:lnTo>
                <a:lnTo>
                  <a:pt x="431" y="1004"/>
                </a:lnTo>
                <a:lnTo>
                  <a:pt x="444" y="1012"/>
                </a:lnTo>
                <a:lnTo>
                  <a:pt x="453" y="1023"/>
                </a:lnTo>
                <a:lnTo>
                  <a:pt x="462" y="1034"/>
                </a:lnTo>
                <a:lnTo>
                  <a:pt x="462" y="1034"/>
                </a:lnTo>
                <a:lnTo>
                  <a:pt x="464" y="1032"/>
                </a:lnTo>
                <a:lnTo>
                  <a:pt x="466" y="1034"/>
                </a:lnTo>
                <a:lnTo>
                  <a:pt x="466" y="1034"/>
                </a:lnTo>
                <a:lnTo>
                  <a:pt x="479" y="1045"/>
                </a:lnTo>
                <a:lnTo>
                  <a:pt x="492" y="1056"/>
                </a:lnTo>
                <a:lnTo>
                  <a:pt x="506" y="1065"/>
                </a:lnTo>
                <a:lnTo>
                  <a:pt x="521" y="1072"/>
                </a:lnTo>
                <a:lnTo>
                  <a:pt x="521" y="1072"/>
                </a:lnTo>
                <a:lnTo>
                  <a:pt x="550" y="1087"/>
                </a:lnTo>
                <a:lnTo>
                  <a:pt x="578" y="1102"/>
                </a:lnTo>
                <a:lnTo>
                  <a:pt x="578" y="1102"/>
                </a:lnTo>
                <a:lnTo>
                  <a:pt x="576" y="1100"/>
                </a:lnTo>
                <a:lnTo>
                  <a:pt x="576" y="1098"/>
                </a:lnTo>
                <a:lnTo>
                  <a:pt x="576" y="1098"/>
                </a:lnTo>
                <a:lnTo>
                  <a:pt x="587" y="1106"/>
                </a:lnTo>
                <a:lnTo>
                  <a:pt x="598" y="1111"/>
                </a:lnTo>
                <a:lnTo>
                  <a:pt x="622" y="1118"/>
                </a:lnTo>
                <a:lnTo>
                  <a:pt x="622" y="1118"/>
                </a:lnTo>
                <a:lnTo>
                  <a:pt x="624" y="1128"/>
                </a:lnTo>
                <a:lnTo>
                  <a:pt x="624" y="1128"/>
                </a:lnTo>
                <a:lnTo>
                  <a:pt x="624" y="1124"/>
                </a:lnTo>
                <a:lnTo>
                  <a:pt x="624" y="1118"/>
                </a:lnTo>
                <a:lnTo>
                  <a:pt x="624" y="1118"/>
                </a:lnTo>
                <a:lnTo>
                  <a:pt x="630" y="1124"/>
                </a:lnTo>
                <a:lnTo>
                  <a:pt x="635" y="1126"/>
                </a:lnTo>
                <a:lnTo>
                  <a:pt x="642" y="1128"/>
                </a:lnTo>
                <a:lnTo>
                  <a:pt x="650" y="1128"/>
                </a:lnTo>
                <a:lnTo>
                  <a:pt x="648" y="1131"/>
                </a:lnTo>
                <a:lnTo>
                  <a:pt x="648" y="1131"/>
                </a:lnTo>
                <a:lnTo>
                  <a:pt x="653" y="1130"/>
                </a:lnTo>
                <a:lnTo>
                  <a:pt x="659" y="1130"/>
                </a:lnTo>
                <a:lnTo>
                  <a:pt x="664" y="1130"/>
                </a:lnTo>
                <a:lnTo>
                  <a:pt x="668" y="1133"/>
                </a:lnTo>
                <a:lnTo>
                  <a:pt x="668" y="1133"/>
                </a:lnTo>
                <a:lnTo>
                  <a:pt x="666" y="1131"/>
                </a:lnTo>
                <a:lnTo>
                  <a:pt x="668" y="1130"/>
                </a:lnTo>
                <a:lnTo>
                  <a:pt x="668" y="1130"/>
                </a:lnTo>
                <a:lnTo>
                  <a:pt x="674" y="1130"/>
                </a:lnTo>
                <a:lnTo>
                  <a:pt x="676" y="1131"/>
                </a:lnTo>
                <a:lnTo>
                  <a:pt x="676" y="1133"/>
                </a:lnTo>
                <a:lnTo>
                  <a:pt x="676" y="1133"/>
                </a:lnTo>
                <a:lnTo>
                  <a:pt x="681" y="1133"/>
                </a:lnTo>
                <a:lnTo>
                  <a:pt x="683" y="1135"/>
                </a:lnTo>
                <a:lnTo>
                  <a:pt x="683" y="1139"/>
                </a:lnTo>
                <a:lnTo>
                  <a:pt x="683" y="1139"/>
                </a:lnTo>
                <a:lnTo>
                  <a:pt x="685" y="1137"/>
                </a:lnTo>
                <a:lnTo>
                  <a:pt x="685" y="1135"/>
                </a:lnTo>
                <a:lnTo>
                  <a:pt x="685" y="1131"/>
                </a:lnTo>
                <a:lnTo>
                  <a:pt x="687" y="1131"/>
                </a:lnTo>
                <a:lnTo>
                  <a:pt x="687" y="1131"/>
                </a:lnTo>
                <a:lnTo>
                  <a:pt x="699" y="1133"/>
                </a:lnTo>
                <a:lnTo>
                  <a:pt x="716" y="1137"/>
                </a:lnTo>
                <a:lnTo>
                  <a:pt x="716" y="1137"/>
                </a:lnTo>
                <a:lnTo>
                  <a:pt x="731" y="1137"/>
                </a:lnTo>
                <a:lnTo>
                  <a:pt x="731" y="1137"/>
                </a:lnTo>
                <a:lnTo>
                  <a:pt x="747" y="1137"/>
                </a:lnTo>
                <a:lnTo>
                  <a:pt x="747" y="1137"/>
                </a:lnTo>
                <a:lnTo>
                  <a:pt x="764" y="1137"/>
                </a:lnTo>
                <a:lnTo>
                  <a:pt x="780" y="1135"/>
                </a:lnTo>
                <a:lnTo>
                  <a:pt x="812" y="1128"/>
                </a:lnTo>
                <a:lnTo>
                  <a:pt x="812" y="1128"/>
                </a:lnTo>
                <a:lnTo>
                  <a:pt x="788" y="1131"/>
                </a:lnTo>
                <a:lnTo>
                  <a:pt x="764" y="1131"/>
                </a:lnTo>
                <a:lnTo>
                  <a:pt x="712" y="1135"/>
                </a:lnTo>
                <a:lnTo>
                  <a:pt x="712" y="1135"/>
                </a:lnTo>
                <a:lnTo>
                  <a:pt x="712" y="1133"/>
                </a:lnTo>
                <a:lnTo>
                  <a:pt x="710" y="1133"/>
                </a:lnTo>
                <a:lnTo>
                  <a:pt x="709" y="1133"/>
                </a:lnTo>
                <a:lnTo>
                  <a:pt x="709" y="1130"/>
                </a:lnTo>
                <a:lnTo>
                  <a:pt x="709" y="1130"/>
                </a:lnTo>
                <a:lnTo>
                  <a:pt x="701" y="1131"/>
                </a:lnTo>
                <a:lnTo>
                  <a:pt x="694" y="1130"/>
                </a:lnTo>
                <a:lnTo>
                  <a:pt x="679" y="1126"/>
                </a:lnTo>
                <a:lnTo>
                  <a:pt x="679" y="1126"/>
                </a:lnTo>
                <a:lnTo>
                  <a:pt x="664" y="1122"/>
                </a:lnTo>
                <a:lnTo>
                  <a:pt x="657" y="1120"/>
                </a:lnTo>
                <a:lnTo>
                  <a:pt x="650" y="1122"/>
                </a:lnTo>
                <a:lnTo>
                  <a:pt x="650" y="1122"/>
                </a:lnTo>
                <a:lnTo>
                  <a:pt x="650" y="1118"/>
                </a:lnTo>
                <a:lnTo>
                  <a:pt x="650" y="1117"/>
                </a:lnTo>
                <a:lnTo>
                  <a:pt x="650" y="1117"/>
                </a:lnTo>
                <a:lnTo>
                  <a:pt x="648" y="1120"/>
                </a:lnTo>
                <a:lnTo>
                  <a:pt x="648" y="1122"/>
                </a:lnTo>
                <a:lnTo>
                  <a:pt x="644" y="1122"/>
                </a:lnTo>
                <a:lnTo>
                  <a:pt x="644" y="1122"/>
                </a:lnTo>
                <a:lnTo>
                  <a:pt x="642" y="1120"/>
                </a:lnTo>
                <a:lnTo>
                  <a:pt x="639" y="1118"/>
                </a:lnTo>
                <a:lnTo>
                  <a:pt x="635" y="1117"/>
                </a:lnTo>
                <a:lnTo>
                  <a:pt x="633" y="1113"/>
                </a:lnTo>
                <a:lnTo>
                  <a:pt x="633" y="1113"/>
                </a:lnTo>
                <a:lnTo>
                  <a:pt x="631" y="1115"/>
                </a:lnTo>
                <a:lnTo>
                  <a:pt x="630" y="1115"/>
                </a:lnTo>
                <a:lnTo>
                  <a:pt x="626" y="1113"/>
                </a:lnTo>
                <a:lnTo>
                  <a:pt x="618" y="1107"/>
                </a:lnTo>
                <a:lnTo>
                  <a:pt x="618" y="1107"/>
                </a:lnTo>
                <a:lnTo>
                  <a:pt x="617" y="1109"/>
                </a:lnTo>
                <a:lnTo>
                  <a:pt x="615" y="1111"/>
                </a:lnTo>
                <a:lnTo>
                  <a:pt x="615" y="1111"/>
                </a:lnTo>
                <a:lnTo>
                  <a:pt x="615" y="1109"/>
                </a:lnTo>
                <a:lnTo>
                  <a:pt x="613" y="1109"/>
                </a:lnTo>
                <a:lnTo>
                  <a:pt x="611" y="1107"/>
                </a:lnTo>
                <a:lnTo>
                  <a:pt x="609" y="1106"/>
                </a:lnTo>
                <a:lnTo>
                  <a:pt x="609" y="1106"/>
                </a:lnTo>
                <a:lnTo>
                  <a:pt x="606" y="1107"/>
                </a:lnTo>
                <a:lnTo>
                  <a:pt x="604" y="1107"/>
                </a:lnTo>
                <a:lnTo>
                  <a:pt x="596" y="1106"/>
                </a:lnTo>
                <a:lnTo>
                  <a:pt x="596" y="1106"/>
                </a:lnTo>
                <a:lnTo>
                  <a:pt x="596" y="1100"/>
                </a:lnTo>
                <a:lnTo>
                  <a:pt x="595" y="1098"/>
                </a:lnTo>
                <a:lnTo>
                  <a:pt x="587" y="1096"/>
                </a:lnTo>
                <a:lnTo>
                  <a:pt x="587" y="1096"/>
                </a:lnTo>
                <a:lnTo>
                  <a:pt x="587" y="1098"/>
                </a:lnTo>
                <a:lnTo>
                  <a:pt x="587" y="1098"/>
                </a:lnTo>
                <a:lnTo>
                  <a:pt x="587" y="1100"/>
                </a:lnTo>
                <a:lnTo>
                  <a:pt x="585" y="1100"/>
                </a:lnTo>
                <a:lnTo>
                  <a:pt x="585" y="1100"/>
                </a:lnTo>
                <a:lnTo>
                  <a:pt x="554" y="1084"/>
                </a:lnTo>
                <a:lnTo>
                  <a:pt x="538" y="1072"/>
                </a:lnTo>
                <a:lnTo>
                  <a:pt x="523" y="1060"/>
                </a:lnTo>
                <a:lnTo>
                  <a:pt x="523" y="1060"/>
                </a:lnTo>
                <a:lnTo>
                  <a:pt x="525" y="1061"/>
                </a:lnTo>
                <a:lnTo>
                  <a:pt x="525" y="1060"/>
                </a:lnTo>
                <a:lnTo>
                  <a:pt x="525" y="1060"/>
                </a:lnTo>
                <a:lnTo>
                  <a:pt x="525" y="1060"/>
                </a:lnTo>
                <a:lnTo>
                  <a:pt x="523" y="1060"/>
                </a:lnTo>
                <a:lnTo>
                  <a:pt x="521" y="1060"/>
                </a:lnTo>
                <a:lnTo>
                  <a:pt x="519" y="1060"/>
                </a:lnTo>
                <a:lnTo>
                  <a:pt x="519" y="1060"/>
                </a:lnTo>
                <a:lnTo>
                  <a:pt x="521" y="1058"/>
                </a:lnTo>
                <a:lnTo>
                  <a:pt x="523" y="1056"/>
                </a:lnTo>
                <a:lnTo>
                  <a:pt x="523" y="1056"/>
                </a:lnTo>
                <a:lnTo>
                  <a:pt x="519" y="1054"/>
                </a:lnTo>
                <a:lnTo>
                  <a:pt x="517" y="1052"/>
                </a:lnTo>
                <a:lnTo>
                  <a:pt x="512" y="1045"/>
                </a:lnTo>
                <a:lnTo>
                  <a:pt x="512" y="1045"/>
                </a:lnTo>
                <a:lnTo>
                  <a:pt x="510" y="1047"/>
                </a:lnTo>
                <a:lnTo>
                  <a:pt x="510" y="1049"/>
                </a:lnTo>
                <a:lnTo>
                  <a:pt x="510" y="1050"/>
                </a:lnTo>
                <a:lnTo>
                  <a:pt x="510" y="1050"/>
                </a:lnTo>
                <a:lnTo>
                  <a:pt x="508" y="1050"/>
                </a:lnTo>
                <a:lnTo>
                  <a:pt x="506" y="1050"/>
                </a:lnTo>
                <a:lnTo>
                  <a:pt x="504" y="1049"/>
                </a:lnTo>
                <a:lnTo>
                  <a:pt x="504" y="1049"/>
                </a:lnTo>
                <a:lnTo>
                  <a:pt x="508" y="1049"/>
                </a:lnTo>
                <a:lnTo>
                  <a:pt x="510" y="1047"/>
                </a:lnTo>
                <a:lnTo>
                  <a:pt x="510" y="1047"/>
                </a:lnTo>
                <a:lnTo>
                  <a:pt x="508" y="1045"/>
                </a:lnTo>
                <a:lnTo>
                  <a:pt x="506" y="1045"/>
                </a:lnTo>
                <a:lnTo>
                  <a:pt x="504" y="1045"/>
                </a:lnTo>
                <a:lnTo>
                  <a:pt x="503" y="1043"/>
                </a:lnTo>
                <a:lnTo>
                  <a:pt x="503" y="1043"/>
                </a:lnTo>
                <a:lnTo>
                  <a:pt x="504" y="1041"/>
                </a:lnTo>
                <a:lnTo>
                  <a:pt x="503" y="1039"/>
                </a:lnTo>
                <a:lnTo>
                  <a:pt x="501" y="1038"/>
                </a:lnTo>
                <a:lnTo>
                  <a:pt x="501" y="1036"/>
                </a:lnTo>
                <a:lnTo>
                  <a:pt x="501" y="1036"/>
                </a:lnTo>
                <a:lnTo>
                  <a:pt x="495" y="1038"/>
                </a:lnTo>
                <a:lnTo>
                  <a:pt x="493" y="1039"/>
                </a:lnTo>
                <a:lnTo>
                  <a:pt x="493" y="1039"/>
                </a:lnTo>
                <a:lnTo>
                  <a:pt x="492" y="1038"/>
                </a:lnTo>
                <a:lnTo>
                  <a:pt x="490" y="1036"/>
                </a:lnTo>
                <a:lnTo>
                  <a:pt x="488" y="1038"/>
                </a:lnTo>
                <a:lnTo>
                  <a:pt x="492" y="1034"/>
                </a:lnTo>
                <a:lnTo>
                  <a:pt x="492" y="1034"/>
                </a:lnTo>
                <a:lnTo>
                  <a:pt x="484" y="1032"/>
                </a:lnTo>
                <a:lnTo>
                  <a:pt x="482" y="1030"/>
                </a:lnTo>
                <a:lnTo>
                  <a:pt x="482" y="1026"/>
                </a:lnTo>
                <a:lnTo>
                  <a:pt x="482" y="1026"/>
                </a:lnTo>
                <a:lnTo>
                  <a:pt x="486" y="1028"/>
                </a:lnTo>
                <a:lnTo>
                  <a:pt x="488" y="1030"/>
                </a:lnTo>
                <a:lnTo>
                  <a:pt x="492" y="1032"/>
                </a:lnTo>
                <a:lnTo>
                  <a:pt x="493" y="1036"/>
                </a:lnTo>
                <a:lnTo>
                  <a:pt x="493" y="1036"/>
                </a:lnTo>
                <a:lnTo>
                  <a:pt x="493" y="1034"/>
                </a:lnTo>
                <a:lnTo>
                  <a:pt x="493" y="1030"/>
                </a:lnTo>
                <a:lnTo>
                  <a:pt x="488" y="1026"/>
                </a:lnTo>
                <a:lnTo>
                  <a:pt x="482" y="1021"/>
                </a:lnTo>
                <a:lnTo>
                  <a:pt x="482" y="1019"/>
                </a:lnTo>
                <a:lnTo>
                  <a:pt x="482" y="1015"/>
                </a:lnTo>
                <a:lnTo>
                  <a:pt x="482" y="1015"/>
                </a:lnTo>
                <a:lnTo>
                  <a:pt x="504" y="1034"/>
                </a:lnTo>
                <a:lnTo>
                  <a:pt x="526" y="1052"/>
                </a:lnTo>
                <a:lnTo>
                  <a:pt x="526" y="1052"/>
                </a:lnTo>
                <a:lnTo>
                  <a:pt x="526" y="1050"/>
                </a:lnTo>
                <a:lnTo>
                  <a:pt x="528" y="1049"/>
                </a:lnTo>
                <a:lnTo>
                  <a:pt x="528" y="1049"/>
                </a:lnTo>
                <a:lnTo>
                  <a:pt x="532" y="1050"/>
                </a:lnTo>
                <a:lnTo>
                  <a:pt x="532" y="1052"/>
                </a:lnTo>
                <a:lnTo>
                  <a:pt x="532" y="1054"/>
                </a:lnTo>
                <a:lnTo>
                  <a:pt x="532" y="1054"/>
                </a:lnTo>
                <a:lnTo>
                  <a:pt x="530" y="1054"/>
                </a:lnTo>
                <a:lnTo>
                  <a:pt x="530" y="1052"/>
                </a:lnTo>
                <a:lnTo>
                  <a:pt x="528" y="1052"/>
                </a:lnTo>
                <a:lnTo>
                  <a:pt x="528" y="1054"/>
                </a:lnTo>
                <a:lnTo>
                  <a:pt x="528" y="1054"/>
                </a:lnTo>
                <a:lnTo>
                  <a:pt x="536" y="1058"/>
                </a:lnTo>
                <a:lnTo>
                  <a:pt x="541" y="1061"/>
                </a:lnTo>
                <a:lnTo>
                  <a:pt x="541" y="1061"/>
                </a:lnTo>
                <a:lnTo>
                  <a:pt x="539" y="1058"/>
                </a:lnTo>
                <a:lnTo>
                  <a:pt x="541" y="1056"/>
                </a:lnTo>
                <a:lnTo>
                  <a:pt x="543" y="1054"/>
                </a:lnTo>
                <a:lnTo>
                  <a:pt x="543" y="1054"/>
                </a:lnTo>
                <a:lnTo>
                  <a:pt x="552" y="1063"/>
                </a:lnTo>
                <a:lnTo>
                  <a:pt x="563" y="1071"/>
                </a:lnTo>
                <a:lnTo>
                  <a:pt x="585" y="1080"/>
                </a:lnTo>
                <a:lnTo>
                  <a:pt x="585" y="1080"/>
                </a:lnTo>
                <a:lnTo>
                  <a:pt x="613" y="1095"/>
                </a:lnTo>
                <a:lnTo>
                  <a:pt x="644" y="1107"/>
                </a:lnTo>
                <a:lnTo>
                  <a:pt x="644" y="1111"/>
                </a:lnTo>
                <a:lnTo>
                  <a:pt x="644" y="1111"/>
                </a:lnTo>
                <a:lnTo>
                  <a:pt x="650" y="1109"/>
                </a:lnTo>
                <a:lnTo>
                  <a:pt x="655" y="1111"/>
                </a:lnTo>
                <a:lnTo>
                  <a:pt x="661" y="1113"/>
                </a:lnTo>
                <a:lnTo>
                  <a:pt x="664" y="1113"/>
                </a:lnTo>
                <a:lnTo>
                  <a:pt x="666" y="1111"/>
                </a:lnTo>
                <a:lnTo>
                  <a:pt x="666" y="1111"/>
                </a:lnTo>
                <a:lnTo>
                  <a:pt x="670" y="1115"/>
                </a:lnTo>
                <a:lnTo>
                  <a:pt x="672" y="1118"/>
                </a:lnTo>
                <a:lnTo>
                  <a:pt x="672" y="1118"/>
                </a:lnTo>
                <a:lnTo>
                  <a:pt x="674" y="1120"/>
                </a:lnTo>
                <a:lnTo>
                  <a:pt x="676" y="1120"/>
                </a:lnTo>
                <a:lnTo>
                  <a:pt x="677" y="1118"/>
                </a:lnTo>
                <a:lnTo>
                  <a:pt x="677" y="1118"/>
                </a:lnTo>
                <a:lnTo>
                  <a:pt x="674" y="1118"/>
                </a:lnTo>
                <a:lnTo>
                  <a:pt x="672" y="1117"/>
                </a:lnTo>
                <a:lnTo>
                  <a:pt x="672" y="1111"/>
                </a:lnTo>
                <a:lnTo>
                  <a:pt x="672" y="1111"/>
                </a:lnTo>
                <a:lnTo>
                  <a:pt x="683" y="1113"/>
                </a:lnTo>
                <a:lnTo>
                  <a:pt x="696" y="1117"/>
                </a:lnTo>
                <a:lnTo>
                  <a:pt x="696" y="1117"/>
                </a:lnTo>
                <a:lnTo>
                  <a:pt x="703" y="1115"/>
                </a:lnTo>
                <a:lnTo>
                  <a:pt x="710" y="1115"/>
                </a:lnTo>
                <a:lnTo>
                  <a:pt x="718" y="1115"/>
                </a:lnTo>
                <a:lnTo>
                  <a:pt x="725" y="1113"/>
                </a:lnTo>
                <a:lnTo>
                  <a:pt x="725" y="1113"/>
                </a:lnTo>
                <a:lnTo>
                  <a:pt x="720" y="1113"/>
                </a:lnTo>
                <a:lnTo>
                  <a:pt x="714" y="1113"/>
                </a:lnTo>
                <a:lnTo>
                  <a:pt x="710" y="1111"/>
                </a:lnTo>
                <a:lnTo>
                  <a:pt x="709" y="1109"/>
                </a:lnTo>
                <a:lnTo>
                  <a:pt x="709" y="1106"/>
                </a:lnTo>
                <a:lnTo>
                  <a:pt x="709" y="1106"/>
                </a:lnTo>
                <a:lnTo>
                  <a:pt x="712" y="1106"/>
                </a:lnTo>
                <a:lnTo>
                  <a:pt x="716" y="1104"/>
                </a:lnTo>
                <a:lnTo>
                  <a:pt x="720" y="1104"/>
                </a:lnTo>
                <a:lnTo>
                  <a:pt x="723" y="1104"/>
                </a:lnTo>
                <a:lnTo>
                  <a:pt x="723" y="1104"/>
                </a:lnTo>
                <a:lnTo>
                  <a:pt x="725" y="1102"/>
                </a:lnTo>
                <a:lnTo>
                  <a:pt x="725" y="1100"/>
                </a:lnTo>
                <a:lnTo>
                  <a:pt x="729" y="1102"/>
                </a:lnTo>
                <a:lnTo>
                  <a:pt x="729" y="1102"/>
                </a:lnTo>
                <a:lnTo>
                  <a:pt x="731" y="1098"/>
                </a:lnTo>
                <a:lnTo>
                  <a:pt x="733" y="1098"/>
                </a:lnTo>
                <a:lnTo>
                  <a:pt x="740" y="1098"/>
                </a:lnTo>
                <a:lnTo>
                  <a:pt x="745" y="1098"/>
                </a:lnTo>
                <a:lnTo>
                  <a:pt x="745" y="1098"/>
                </a:lnTo>
                <a:lnTo>
                  <a:pt x="745" y="1098"/>
                </a:lnTo>
                <a:lnTo>
                  <a:pt x="745" y="1098"/>
                </a:lnTo>
                <a:lnTo>
                  <a:pt x="745" y="1098"/>
                </a:lnTo>
                <a:lnTo>
                  <a:pt x="745" y="1098"/>
                </a:lnTo>
                <a:lnTo>
                  <a:pt x="745" y="1098"/>
                </a:lnTo>
                <a:lnTo>
                  <a:pt x="745" y="1098"/>
                </a:lnTo>
                <a:lnTo>
                  <a:pt x="745" y="1098"/>
                </a:lnTo>
                <a:lnTo>
                  <a:pt x="745" y="1098"/>
                </a:lnTo>
                <a:lnTo>
                  <a:pt x="745" y="1098"/>
                </a:lnTo>
                <a:lnTo>
                  <a:pt x="745" y="1098"/>
                </a:lnTo>
                <a:lnTo>
                  <a:pt x="747" y="1098"/>
                </a:lnTo>
                <a:lnTo>
                  <a:pt x="747" y="1098"/>
                </a:lnTo>
                <a:lnTo>
                  <a:pt x="751" y="1096"/>
                </a:lnTo>
                <a:lnTo>
                  <a:pt x="753" y="1095"/>
                </a:lnTo>
                <a:lnTo>
                  <a:pt x="753" y="1095"/>
                </a:lnTo>
                <a:lnTo>
                  <a:pt x="756" y="1098"/>
                </a:lnTo>
                <a:lnTo>
                  <a:pt x="762" y="1102"/>
                </a:lnTo>
                <a:lnTo>
                  <a:pt x="762" y="1102"/>
                </a:lnTo>
                <a:lnTo>
                  <a:pt x="762" y="1098"/>
                </a:lnTo>
                <a:lnTo>
                  <a:pt x="760" y="1098"/>
                </a:lnTo>
                <a:lnTo>
                  <a:pt x="760" y="1098"/>
                </a:lnTo>
                <a:lnTo>
                  <a:pt x="760" y="1096"/>
                </a:lnTo>
                <a:lnTo>
                  <a:pt x="760" y="1096"/>
                </a:lnTo>
                <a:lnTo>
                  <a:pt x="758" y="1096"/>
                </a:lnTo>
                <a:lnTo>
                  <a:pt x="756" y="1096"/>
                </a:lnTo>
                <a:lnTo>
                  <a:pt x="755" y="1095"/>
                </a:lnTo>
                <a:lnTo>
                  <a:pt x="755" y="1095"/>
                </a:lnTo>
                <a:lnTo>
                  <a:pt x="780" y="1089"/>
                </a:lnTo>
                <a:lnTo>
                  <a:pt x="802" y="1084"/>
                </a:lnTo>
                <a:lnTo>
                  <a:pt x="802" y="1084"/>
                </a:lnTo>
                <a:lnTo>
                  <a:pt x="801" y="1080"/>
                </a:lnTo>
                <a:lnTo>
                  <a:pt x="802" y="1076"/>
                </a:lnTo>
                <a:lnTo>
                  <a:pt x="806" y="1076"/>
                </a:lnTo>
                <a:lnTo>
                  <a:pt x="810" y="1076"/>
                </a:lnTo>
                <a:lnTo>
                  <a:pt x="812" y="1074"/>
                </a:lnTo>
                <a:lnTo>
                  <a:pt x="812" y="1074"/>
                </a:lnTo>
                <a:lnTo>
                  <a:pt x="812" y="1072"/>
                </a:lnTo>
                <a:lnTo>
                  <a:pt x="813" y="1072"/>
                </a:lnTo>
                <a:lnTo>
                  <a:pt x="821" y="1071"/>
                </a:lnTo>
                <a:lnTo>
                  <a:pt x="821" y="1071"/>
                </a:lnTo>
                <a:lnTo>
                  <a:pt x="832" y="1067"/>
                </a:lnTo>
                <a:lnTo>
                  <a:pt x="839" y="1060"/>
                </a:lnTo>
                <a:lnTo>
                  <a:pt x="839" y="1060"/>
                </a:lnTo>
                <a:lnTo>
                  <a:pt x="836" y="1058"/>
                </a:lnTo>
                <a:lnTo>
                  <a:pt x="832" y="1060"/>
                </a:lnTo>
                <a:lnTo>
                  <a:pt x="830" y="1061"/>
                </a:lnTo>
                <a:lnTo>
                  <a:pt x="826" y="1061"/>
                </a:lnTo>
                <a:lnTo>
                  <a:pt x="826" y="1061"/>
                </a:lnTo>
                <a:lnTo>
                  <a:pt x="825" y="1058"/>
                </a:lnTo>
                <a:lnTo>
                  <a:pt x="826" y="1056"/>
                </a:lnTo>
                <a:lnTo>
                  <a:pt x="826" y="1056"/>
                </a:lnTo>
                <a:lnTo>
                  <a:pt x="828" y="1056"/>
                </a:lnTo>
                <a:lnTo>
                  <a:pt x="828" y="1054"/>
                </a:lnTo>
                <a:lnTo>
                  <a:pt x="830" y="1052"/>
                </a:lnTo>
                <a:lnTo>
                  <a:pt x="830" y="1050"/>
                </a:lnTo>
                <a:lnTo>
                  <a:pt x="830" y="1050"/>
                </a:lnTo>
                <a:lnTo>
                  <a:pt x="826" y="1052"/>
                </a:lnTo>
                <a:lnTo>
                  <a:pt x="825" y="1052"/>
                </a:lnTo>
                <a:lnTo>
                  <a:pt x="819" y="1050"/>
                </a:lnTo>
                <a:lnTo>
                  <a:pt x="819" y="1050"/>
                </a:lnTo>
                <a:lnTo>
                  <a:pt x="825" y="1041"/>
                </a:lnTo>
                <a:lnTo>
                  <a:pt x="828" y="1039"/>
                </a:lnTo>
                <a:lnTo>
                  <a:pt x="834" y="1041"/>
                </a:lnTo>
                <a:lnTo>
                  <a:pt x="834" y="1041"/>
                </a:lnTo>
                <a:lnTo>
                  <a:pt x="836" y="1038"/>
                </a:lnTo>
                <a:lnTo>
                  <a:pt x="837" y="1036"/>
                </a:lnTo>
                <a:lnTo>
                  <a:pt x="845" y="1032"/>
                </a:lnTo>
                <a:lnTo>
                  <a:pt x="845" y="1032"/>
                </a:lnTo>
                <a:lnTo>
                  <a:pt x="845" y="1028"/>
                </a:lnTo>
                <a:lnTo>
                  <a:pt x="847" y="1026"/>
                </a:lnTo>
                <a:lnTo>
                  <a:pt x="852" y="1023"/>
                </a:lnTo>
                <a:lnTo>
                  <a:pt x="852" y="1023"/>
                </a:lnTo>
                <a:lnTo>
                  <a:pt x="852" y="1019"/>
                </a:lnTo>
                <a:lnTo>
                  <a:pt x="852" y="1015"/>
                </a:lnTo>
                <a:lnTo>
                  <a:pt x="852" y="1014"/>
                </a:lnTo>
                <a:lnTo>
                  <a:pt x="854" y="1012"/>
                </a:lnTo>
                <a:lnTo>
                  <a:pt x="854" y="1012"/>
                </a:lnTo>
                <a:lnTo>
                  <a:pt x="852" y="1010"/>
                </a:lnTo>
                <a:lnTo>
                  <a:pt x="852" y="1012"/>
                </a:lnTo>
                <a:lnTo>
                  <a:pt x="850" y="1012"/>
                </a:lnTo>
                <a:lnTo>
                  <a:pt x="850" y="1012"/>
                </a:lnTo>
                <a:lnTo>
                  <a:pt x="850" y="1012"/>
                </a:lnTo>
                <a:lnTo>
                  <a:pt x="848" y="1003"/>
                </a:lnTo>
                <a:lnTo>
                  <a:pt x="850" y="999"/>
                </a:lnTo>
                <a:lnTo>
                  <a:pt x="852" y="997"/>
                </a:lnTo>
                <a:lnTo>
                  <a:pt x="852" y="997"/>
                </a:lnTo>
                <a:lnTo>
                  <a:pt x="852" y="1003"/>
                </a:lnTo>
                <a:lnTo>
                  <a:pt x="852" y="1003"/>
                </a:lnTo>
                <a:lnTo>
                  <a:pt x="856" y="997"/>
                </a:lnTo>
                <a:lnTo>
                  <a:pt x="858" y="992"/>
                </a:lnTo>
                <a:lnTo>
                  <a:pt x="858" y="992"/>
                </a:lnTo>
                <a:lnTo>
                  <a:pt x="859" y="993"/>
                </a:lnTo>
                <a:lnTo>
                  <a:pt x="859" y="992"/>
                </a:lnTo>
                <a:lnTo>
                  <a:pt x="861" y="990"/>
                </a:lnTo>
                <a:lnTo>
                  <a:pt x="861" y="990"/>
                </a:lnTo>
                <a:lnTo>
                  <a:pt x="867" y="986"/>
                </a:lnTo>
                <a:lnTo>
                  <a:pt x="869" y="984"/>
                </a:lnTo>
                <a:lnTo>
                  <a:pt x="869" y="981"/>
                </a:lnTo>
                <a:lnTo>
                  <a:pt x="869" y="981"/>
                </a:lnTo>
                <a:lnTo>
                  <a:pt x="865" y="981"/>
                </a:lnTo>
                <a:lnTo>
                  <a:pt x="865" y="982"/>
                </a:lnTo>
                <a:lnTo>
                  <a:pt x="863" y="982"/>
                </a:lnTo>
                <a:lnTo>
                  <a:pt x="859" y="979"/>
                </a:lnTo>
                <a:lnTo>
                  <a:pt x="859" y="979"/>
                </a:lnTo>
                <a:lnTo>
                  <a:pt x="861" y="977"/>
                </a:lnTo>
                <a:lnTo>
                  <a:pt x="863" y="977"/>
                </a:lnTo>
                <a:lnTo>
                  <a:pt x="863" y="977"/>
                </a:lnTo>
                <a:lnTo>
                  <a:pt x="863" y="975"/>
                </a:lnTo>
                <a:lnTo>
                  <a:pt x="863" y="975"/>
                </a:lnTo>
                <a:lnTo>
                  <a:pt x="861" y="975"/>
                </a:lnTo>
                <a:lnTo>
                  <a:pt x="858" y="977"/>
                </a:lnTo>
                <a:lnTo>
                  <a:pt x="856" y="977"/>
                </a:lnTo>
                <a:lnTo>
                  <a:pt x="854" y="975"/>
                </a:lnTo>
                <a:lnTo>
                  <a:pt x="858" y="973"/>
                </a:lnTo>
                <a:lnTo>
                  <a:pt x="858" y="973"/>
                </a:lnTo>
                <a:lnTo>
                  <a:pt x="854" y="969"/>
                </a:lnTo>
                <a:lnTo>
                  <a:pt x="852" y="969"/>
                </a:lnTo>
                <a:lnTo>
                  <a:pt x="852" y="966"/>
                </a:lnTo>
                <a:lnTo>
                  <a:pt x="852" y="966"/>
                </a:lnTo>
                <a:lnTo>
                  <a:pt x="850" y="968"/>
                </a:lnTo>
                <a:lnTo>
                  <a:pt x="850" y="968"/>
                </a:lnTo>
                <a:lnTo>
                  <a:pt x="850" y="969"/>
                </a:lnTo>
                <a:lnTo>
                  <a:pt x="850" y="969"/>
                </a:lnTo>
                <a:lnTo>
                  <a:pt x="852" y="969"/>
                </a:lnTo>
                <a:lnTo>
                  <a:pt x="854" y="971"/>
                </a:lnTo>
                <a:lnTo>
                  <a:pt x="854" y="971"/>
                </a:lnTo>
                <a:lnTo>
                  <a:pt x="847" y="973"/>
                </a:lnTo>
                <a:lnTo>
                  <a:pt x="847" y="973"/>
                </a:lnTo>
                <a:lnTo>
                  <a:pt x="848" y="968"/>
                </a:lnTo>
                <a:lnTo>
                  <a:pt x="852" y="964"/>
                </a:lnTo>
                <a:lnTo>
                  <a:pt x="856" y="960"/>
                </a:lnTo>
                <a:lnTo>
                  <a:pt x="861" y="958"/>
                </a:lnTo>
                <a:lnTo>
                  <a:pt x="861" y="958"/>
                </a:lnTo>
                <a:lnTo>
                  <a:pt x="859" y="953"/>
                </a:lnTo>
                <a:lnTo>
                  <a:pt x="859" y="953"/>
                </a:lnTo>
                <a:lnTo>
                  <a:pt x="856" y="955"/>
                </a:lnTo>
                <a:lnTo>
                  <a:pt x="856" y="955"/>
                </a:lnTo>
                <a:lnTo>
                  <a:pt x="858" y="955"/>
                </a:lnTo>
                <a:lnTo>
                  <a:pt x="858" y="955"/>
                </a:lnTo>
                <a:lnTo>
                  <a:pt x="858" y="957"/>
                </a:lnTo>
                <a:lnTo>
                  <a:pt x="856" y="955"/>
                </a:lnTo>
                <a:lnTo>
                  <a:pt x="852" y="953"/>
                </a:lnTo>
                <a:lnTo>
                  <a:pt x="852" y="953"/>
                </a:lnTo>
                <a:lnTo>
                  <a:pt x="854" y="949"/>
                </a:lnTo>
                <a:lnTo>
                  <a:pt x="854" y="949"/>
                </a:lnTo>
                <a:lnTo>
                  <a:pt x="856" y="949"/>
                </a:lnTo>
                <a:lnTo>
                  <a:pt x="858" y="949"/>
                </a:lnTo>
                <a:lnTo>
                  <a:pt x="858" y="949"/>
                </a:lnTo>
                <a:lnTo>
                  <a:pt x="856" y="947"/>
                </a:lnTo>
                <a:lnTo>
                  <a:pt x="854" y="944"/>
                </a:lnTo>
                <a:lnTo>
                  <a:pt x="854" y="944"/>
                </a:lnTo>
                <a:close/>
                <a:moveTo>
                  <a:pt x="263" y="1256"/>
                </a:moveTo>
                <a:lnTo>
                  <a:pt x="263" y="1256"/>
                </a:lnTo>
                <a:lnTo>
                  <a:pt x="262" y="1256"/>
                </a:lnTo>
                <a:lnTo>
                  <a:pt x="260" y="1255"/>
                </a:lnTo>
                <a:lnTo>
                  <a:pt x="258" y="1251"/>
                </a:lnTo>
                <a:lnTo>
                  <a:pt x="258" y="1251"/>
                </a:lnTo>
                <a:lnTo>
                  <a:pt x="260" y="1249"/>
                </a:lnTo>
                <a:lnTo>
                  <a:pt x="262" y="1251"/>
                </a:lnTo>
                <a:lnTo>
                  <a:pt x="263" y="1256"/>
                </a:lnTo>
                <a:lnTo>
                  <a:pt x="263" y="1256"/>
                </a:lnTo>
                <a:close/>
                <a:moveTo>
                  <a:pt x="98" y="1043"/>
                </a:moveTo>
                <a:lnTo>
                  <a:pt x="87" y="1030"/>
                </a:lnTo>
                <a:lnTo>
                  <a:pt x="87" y="1030"/>
                </a:lnTo>
                <a:lnTo>
                  <a:pt x="89" y="1030"/>
                </a:lnTo>
                <a:lnTo>
                  <a:pt x="92" y="1030"/>
                </a:lnTo>
                <a:lnTo>
                  <a:pt x="92" y="1030"/>
                </a:lnTo>
                <a:lnTo>
                  <a:pt x="94" y="1036"/>
                </a:lnTo>
                <a:lnTo>
                  <a:pt x="98" y="1038"/>
                </a:lnTo>
                <a:lnTo>
                  <a:pt x="98" y="1038"/>
                </a:lnTo>
                <a:lnTo>
                  <a:pt x="98" y="1039"/>
                </a:lnTo>
                <a:lnTo>
                  <a:pt x="98" y="1043"/>
                </a:lnTo>
                <a:lnTo>
                  <a:pt x="98" y="1043"/>
                </a:lnTo>
                <a:close/>
                <a:moveTo>
                  <a:pt x="85" y="372"/>
                </a:moveTo>
                <a:lnTo>
                  <a:pt x="85" y="372"/>
                </a:lnTo>
                <a:lnTo>
                  <a:pt x="87" y="372"/>
                </a:lnTo>
                <a:lnTo>
                  <a:pt x="89" y="370"/>
                </a:lnTo>
                <a:lnTo>
                  <a:pt x="89" y="370"/>
                </a:lnTo>
                <a:lnTo>
                  <a:pt x="91" y="372"/>
                </a:lnTo>
                <a:lnTo>
                  <a:pt x="91" y="373"/>
                </a:lnTo>
                <a:lnTo>
                  <a:pt x="87" y="379"/>
                </a:lnTo>
                <a:lnTo>
                  <a:pt x="87" y="379"/>
                </a:lnTo>
                <a:lnTo>
                  <a:pt x="87" y="377"/>
                </a:lnTo>
                <a:lnTo>
                  <a:pt x="85" y="377"/>
                </a:lnTo>
                <a:lnTo>
                  <a:pt x="85" y="377"/>
                </a:lnTo>
                <a:lnTo>
                  <a:pt x="83" y="375"/>
                </a:lnTo>
                <a:lnTo>
                  <a:pt x="83" y="375"/>
                </a:lnTo>
                <a:lnTo>
                  <a:pt x="81" y="381"/>
                </a:lnTo>
                <a:lnTo>
                  <a:pt x="79" y="383"/>
                </a:lnTo>
                <a:lnTo>
                  <a:pt x="78" y="383"/>
                </a:lnTo>
                <a:lnTo>
                  <a:pt x="78" y="383"/>
                </a:lnTo>
                <a:lnTo>
                  <a:pt x="81" y="377"/>
                </a:lnTo>
                <a:lnTo>
                  <a:pt x="85" y="372"/>
                </a:lnTo>
                <a:lnTo>
                  <a:pt x="85" y="372"/>
                </a:lnTo>
                <a:close/>
                <a:moveTo>
                  <a:pt x="975" y="212"/>
                </a:moveTo>
                <a:lnTo>
                  <a:pt x="975" y="212"/>
                </a:lnTo>
                <a:lnTo>
                  <a:pt x="977" y="212"/>
                </a:lnTo>
                <a:lnTo>
                  <a:pt x="977" y="213"/>
                </a:lnTo>
                <a:lnTo>
                  <a:pt x="979" y="213"/>
                </a:lnTo>
                <a:lnTo>
                  <a:pt x="981" y="215"/>
                </a:lnTo>
                <a:lnTo>
                  <a:pt x="981" y="219"/>
                </a:lnTo>
                <a:lnTo>
                  <a:pt x="981" y="219"/>
                </a:lnTo>
                <a:lnTo>
                  <a:pt x="977" y="217"/>
                </a:lnTo>
                <a:lnTo>
                  <a:pt x="975" y="215"/>
                </a:lnTo>
                <a:lnTo>
                  <a:pt x="975" y="215"/>
                </a:lnTo>
                <a:lnTo>
                  <a:pt x="977" y="213"/>
                </a:lnTo>
                <a:lnTo>
                  <a:pt x="975" y="212"/>
                </a:lnTo>
                <a:lnTo>
                  <a:pt x="975" y="212"/>
                </a:lnTo>
                <a:close/>
                <a:moveTo>
                  <a:pt x="790" y="688"/>
                </a:moveTo>
                <a:lnTo>
                  <a:pt x="790" y="688"/>
                </a:lnTo>
                <a:lnTo>
                  <a:pt x="790" y="688"/>
                </a:lnTo>
                <a:lnTo>
                  <a:pt x="791" y="688"/>
                </a:lnTo>
                <a:lnTo>
                  <a:pt x="791" y="688"/>
                </a:lnTo>
                <a:lnTo>
                  <a:pt x="791" y="690"/>
                </a:lnTo>
                <a:lnTo>
                  <a:pt x="791" y="690"/>
                </a:lnTo>
                <a:lnTo>
                  <a:pt x="788" y="692"/>
                </a:lnTo>
                <a:lnTo>
                  <a:pt x="790" y="688"/>
                </a:lnTo>
                <a:lnTo>
                  <a:pt x="790" y="688"/>
                </a:lnTo>
                <a:close/>
                <a:moveTo>
                  <a:pt x="609" y="765"/>
                </a:moveTo>
                <a:lnTo>
                  <a:pt x="609" y="765"/>
                </a:lnTo>
                <a:lnTo>
                  <a:pt x="607" y="763"/>
                </a:lnTo>
                <a:lnTo>
                  <a:pt x="609" y="760"/>
                </a:lnTo>
                <a:lnTo>
                  <a:pt x="609" y="760"/>
                </a:lnTo>
                <a:lnTo>
                  <a:pt x="611" y="762"/>
                </a:lnTo>
                <a:lnTo>
                  <a:pt x="609" y="765"/>
                </a:lnTo>
                <a:lnTo>
                  <a:pt x="609" y="765"/>
                </a:lnTo>
                <a:close/>
                <a:moveTo>
                  <a:pt x="852" y="955"/>
                </a:moveTo>
                <a:lnTo>
                  <a:pt x="852" y="955"/>
                </a:lnTo>
                <a:lnTo>
                  <a:pt x="854" y="957"/>
                </a:lnTo>
                <a:lnTo>
                  <a:pt x="854" y="960"/>
                </a:lnTo>
                <a:lnTo>
                  <a:pt x="854" y="960"/>
                </a:lnTo>
                <a:lnTo>
                  <a:pt x="852" y="960"/>
                </a:lnTo>
                <a:lnTo>
                  <a:pt x="850" y="960"/>
                </a:lnTo>
                <a:lnTo>
                  <a:pt x="850" y="960"/>
                </a:lnTo>
                <a:lnTo>
                  <a:pt x="850" y="960"/>
                </a:lnTo>
                <a:lnTo>
                  <a:pt x="850" y="958"/>
                </a:lnTo>
                <a:lnTo>
                  <a:pt x="850" y="958"/>
                </a:lnTo>
                <a:lnTo>
                  <a:pt x="850" y="958"/>
                </a:lnTo>
                <a:lnTo>
                  <a:pt x="848" y="957"/>
                </a:lnTo>
                <a:lnTo>
                  <a:pt x="848" y="957"/>
                </a:lnTo>
                <a:lnTo>
                  <a:pt x="848" y="955"/>
                </a:lnTo>
                <a:lnTo>
                  <a:pt x="850" y="953"/>
                </a:lnTo>
                <a:lnTo>
                  <a:pt x="852" y="955"/>
                </a:lnTo>
                <a:lnTo>
                  <a:pt x="852" y="955"/>
                </a:lnTo>
                <a:close/>
                <a:moveTo>
                  <a:pt x="847" y="1006"/>
                </a:moveTo>
                <a:lnTo>
                  <a:pt x="847" y="1006"/>
                </a:lnTo>
                <a:lnTo>
                  <a:pt x="847" y="1010"/>
                </a:lnTo>
                <a:lnTo>
                  <a:pt x="843" y="1012"/>
                </a:lnTo>
                <a:lnTo>
                  <a:pt x="843" y="1012"/>
                </a:lnTo>
                <a:lnTo>
                  <a:pt x="845" y="1008"/>
                </a:lnTo>
                <a:lnTo>
                  <a:pt x="845" y="1004"/>
                </a:lnTo>
                <a:lnTo>
                  <a:pt x="845" y="1004"/>
                </a:lnTo>
                <a:lnTo>
                  <a:pt x="847" y="1006"/>
                </a:lnTo>
                <a:lnTo>
                  <a:pt x="847" y="1006"/>
                </a:lnTo>
                <a:close/>
                <a:moveTo>
                  <a:pt x="825" y="1058"/>
                </a:moveTo>
                <a:lnTo>
                  <a:pt x="825" y="1058"/>
                </a:lnTo>
                <a:lnTo>
                  <a:pt x="823" y="1060"/>
                </a:lnTo>
                <a:lnTo>
                  <a:pt x="821" y="1061"/>
                </a:lnTo>
                <a:lnTo>
                  <a:pt x="819" y="1061"/>
                </a:lnTo>
                <a:lnTo>
                  <a:pt x="817" y="1060"/>
                </a:lnTo>
                <a:lnTo>
                  <a:pt x="817" y="1060"/>
                </a:lnTo>
                <a:lnTo>
                  <a:pt x="821" y="1058"/>
                </a:lnTo>
                <a:lnTo>
                  <a:pt x="825" y="1058"/>
                </a:lnTo>
                <a:lnTo>
                  <a:pt x="825" y="1058"/>
                </a:lnTo>
                <a:close/>
                <a:moveTo>
                  <a:pt x="736" y="936"/>
                </a:moveTo>
                <a:lnTo>
                  <a:pt x="736" y="936"/>
                </a:lnTo>
                <a:lnTo>
                  <a:pt x="736" y="940"/>
                </a:lnTo>
                <a:lnTo>
                  <a:pt x="734" y="940"/>
                </a:lnTo>
                <a:lnTo>
                  <a:pt x="734" y="936"/>
                </a:lnTo>
                <a:lnTo>
                  <a:pt x="734" y="936"/>
                </a:lnTo>
                <a:lnTo>
                  <a:pt x="736" y="936"/>
                </a:lnTo>
                <a:lnTo>
                  <a:pt x="736" y="936"/>
                </a:lnTo>
                <a:lnTo>
                  <a:pt x="736" y="936"/>
                </a:lnTo>
                <a:close/>
                <a:moveTo>
                  <a:pt x="727" y="929"/>
                </a:moveTo>
                <a:lnTo>
                  <a:pt x="727" y="929"/>
                </a:lnTo>
                <a:lnTo>
                  <a:pt x="725" y="933"/>
                </a:lnTo>
                <a:lnTo>
                  <a:pt x="725" y="933"/>
                </a:lnTo>
                <a:lnTo>
                  <a:pt x="725" y="933"/>
                </a:lnTo>
                <a:lnTo>
                  <a:pt x="725" y="933"/>
                </a:lnTo>
                <a:lnTo>
                  <a:pt x="723" y="935"/>
                </a:lnTo>
                <a:lnTo>
                  <a:pt x="721" y="935"/>
                </a:lnTo>
                <a:lnTo>
                  <a:pt x="721" y="933"/>
                </a:lnTo>
                <a:lnTo>
                  <a:pt x="721" y="933"/>
                </a:lnTo>
                <a:lnTo>
                  <a:pt x="723" y="931"/>
                </a:lnTo>
                <a:lnTo>
                  <a:pt x="727" y="929"/>
                </a:lnTo>
                <a:lnTo>
                  <a:pt x="727" y="929"/>
                </a:lnTo>
                <a:close/>
                <a:moveTo>
                  <a:pt x="403" y="1266"/>
                </a:moveTo>
                <a:lnTo>
                  <a:pt x="403" y="1266"/>
                </a:lnTo>
                <a:lnTo>
                  <a:pt x="400" y="1267"/>
                </a:lnTo>
                <a:lnTo>
                  <a:pt x="396" y="1266"/>
                </a:lnTo>
                <a:lnTo>
                  <a:pt x="392" y="1260"/>
                </a:lnTo>
                <a:lnTo>
                  <a:pt x="392" y="1260"/>
                </a:lnTo>
                <a:lnTo>
                  <a:pt x="396" y="1260"/>
                </a:lnTo>
                <a:lnTo>
                  <a:pt x="398" y="1262"/>
                </a:lnTo>
                <a:lnTo>
                  <a:pt x="403" y="1266"/>
                </a:lnTo>
                <a:lnTo>
                  <a:pt x="403" y="1266"/>
                </a:lnTo>
                <a:close/>
                <a:moveTo>
                  <a:pt x="501" y="1043"/>
                </a:moveTo>
                <a:lnTo>
                  <a:pt x="501" y="1043"/>
                </a:lnTo>
                <a:lnTo>
                  <a:pt x="499" y="1045"/>
                </a:lnTo>
                <a:lnTo>
                  <a:pt x="497" y="1043"/>
                </a:lnTo>
                <a:lnTo>
                  <a:pt x="495" y="1039"/>
                </a:lnTo>
                <a:lnTo>
                  <a:pt x="495" y="1039"/>
                </a:lnTo>
                <a:lnTo>
                  <a:pt x="497" y="1039"/>
                </a:lnTo>
                <a:lnTo>
                  <a:pt x="499" y="1039"/>
                </a:lnTo>
                <a:lnTo>
                  <a:pt x="501" y="1043"/>
                </a:lnTo>
                <a:lnTo>
                  <a:pt x="501" y="1043"/>
                </a:lnTo>
                <a:close/>
                <a:moveTo>
                  <a:pt x="422" y="964"/>
                </a:moveTo>
                <a:lnTo>
                  <a:pt x="422" y="964"/>
                </a:lnTo>
                <a:lnTo>
                  <a:pt x="423" y="964"/>
                </a:lnTo>
                <a:lnTo>
                  <a:pt x="425" y="966"/>
                </a:lnTo>
                <a:lnTo>
                  <a:pt x="427" y="966"/>
                </a:lnTo>
                <a:lnTo>
                  <a:pt x="429" y="968"/>
                </a:lnTo>
                <a:lnTo>
                  <a:pt x="429" y="968"/>
                </a:lnTo>
                <a:lnTo>
                  <a:pt x="429" y="966"/>
                </a:lnTo>
                <a:lnTo>
                  <a:pt x="427" y="966"/>
                </a:lnTo>
                <a:lnTo>
                  <a:pt x="427" y="962"/>
                </a:lnTo>
                <a:lnTo>
                  <a:pt x="427" y="962"/>
                </a:lnTo>
                <a:lnTo>
                  <a:pt x="422" y="962"/>
                </a:lnTo>
                <a:lnTo>
                  <a:pt x="416" y="958"/>
                </a:lnTo>
                <a:lnTo>
                  <a:pt x="412" y="955"/>
                </a:lnTo>
                <a:lnTo>
                  <a:pt x="411" y="951"/>
                </a:lnTo>
                <a:lnTo>
                  <a:pt x="405" y="940"/>
                </a:lnTo>
                <a:lnTo>
                  <a:pt x="400" y="929"/>
                </a:lnTo>
                <a:lnTo>
                  <a:pt x="400" y="929"/>
                </a:lnTo>
                <a:lnTo>
                  <a:pt x="389" y="918"/>
                </a:lnTo>
                <a:lnTo>
                  <a:pt x="385" y="911"/>
                </a:lnTo>
                <a:lnTo>
                  <a:pt x="381" y="905"/>
                </a:lnTo>
                <a:lnTo>
                  <a:pt x="381" y="905"/>
                </a:lnTo>
                <a:lnTo>
                  <a:pt x="383" y="903"/>
                </a:lnTo>
                <a:lnTo>
                  <a:pt x="385" y="901"/>
                </a:lnTo>
                <a:lnTo>
                  <a:pt x="385" y="901"/>
                </a:lnTo>
                <a:lnTo>
                  <a:pt x="381" y="900"/>
                </a:lnTo>
                <a:lnTo>
                  <a:pt x="381" y="898"/>
                </a:lnTo>
                <a:lnTo>
                  <a:pt x="381" y="894"/>
                </a:lnTo>
                <a:lnTo>
                  <a:pt x="379" y="892"/>
                </a:lnTo>
                <a:lnTo>
                  <a:pt x="379" y="892"/>
                </a:lnTo>
                <a:lnTo>
                  <a:pt x="383" y="890"/>
                </a:lnTo>
                <a:lnTo>
                  <a:pt x="381" y="887"/>
                </a:lnTo>
                <a:lnTo>
                  <a:pt x="381" y="887"/>
                </a:lnTo>
                <a:lnTo>
                  <a:pt x="383" y="887"/>
                </a:lnTo>
                <a:lnTo>
                  <a:pt x="387" y="885"/>
                </a:lnTo>
                <a:lnTo>
                  <a:pt x="387" y="885"/>
                </a:lnTo>
                <a:lnTo>
                  <a:pt x="387" y="885"/>
                </a:lnTo>
                <a:lnTo>
                  <a:pt x="387" y="887"/>
                </a:lnTo>
                <a:lnTo>
                  <a:pt x="385" y="889"/>
                </a:lnTo>
                <a:lnTo>
                  <a:pt x="385" y="889"/>
                </a:lnTo>
                <a:lnTo>
                  <a:pt x="389" y="889"/>
                </a:lnTo>
                <a:lnTo>
                  <a:pt x="392" y="890"/>
                </a:lnTo>
                <a:lnTo>
                  <a:pt x="392" y="890"/>
                </a:lnTo>
                <a:lnTo>
                  <a:pt x="390" y="892"/>
                </a:lnTo>
                <a:lnTo>
                  <a:pt x="389" y="896"/>
                </a:lnTo>
                <a:lnTo>
                  <a:pt x="389" y="896"/>
                </a:lnTo>
                <a:lnTo>
                  <a:pt x="390" y="896"/>
                </a:lnTo>
                <a:lnTo>
                  <a:pt x="394" y="898"/>
                </a:lnTo>
                <a:lnTo>
                  <a:pt x="394" y="898"/>
                </a:lnTo>
                <a:lnTo>
                  <a:pt x="394" y="894"/>
                </a:lnTo>
                <a:lnTo>
                  <a:pt x="394" y="890"/>
                </a:lnTo>
                <a:lnTo>
                  <a:pt x="394" y="887"/>
                </a:lnTo>
                <a:lnTo>
                  <a:pt x="396" y="885"/>
                </a:lnTo>
                <a:lnTo>
                  <a:pt x="396" y="885"/>
                </a:lnTo>
                <a:lnTo>
                  <a:pt x="396" y="887"/>
                </a:lnTo>
                <a:lnTo>
                  <a:pt x="396" y="889"/>
                </a:lnTo>
                <a:lnTo>
                  <a:pt x="396" y="892"/>
                </a:lnTo>
                <a:lnTo>
                  <a:pt x="396" y="894"/>
                </a:lnTo>
                <a:lnTo>
                  <a:pt x="396" y="894"/>
                </a:lnTo>
                <a:lnTo>
                  <a:pt x="398" y="890"/>
                </a:lnTo>
                <a:lnTo>
                  <a:pt x="398" y="885"/>
                </a:lnTo>
                <a:lnTo>
                  <a:pt x="398" y="885"/>
                </a:lnTo>
                <a:lnTo>
                  <a:pt x="390" y="883"/>
                </a:lnTo>
                <a:lnTo>
                  <a:pt x="385" y="883"/>
                </a:lnTo>
                <a:lnTo>
                  <a:pt x="377" y="881"/>
                </a:lnTo>
                <a:lnTo>
                  <a:pt x="376" y="879"/>
                </a:lnTo>
                <a:lnTo>
                  <a:pt x="374" y="877"/>
                </a:lnTo>
                <a:lnTo>
                  <a:pt x="374" y="877"/>
                </a:lnTo>
                <a:lnTo>
                  <a:pt x="372" y="879"/>
                </a:lnTo>
                <a:lnTo>
                  <a:pt x="372" y="879"/>
                </a:lnTo>
                <a:lnTo>
                  <a:pt x="372" y="883"/>
                </a:lnTo>
                <a:lnTo>
                  <a:pt x="372" y="883"/>
                </a:lnTo>
                <a:lnTo>
                  <a:pt x="368" y="879"/>
                </a:lnTo>
                <a:lnTo>
                  <a:pt x="366" y="876"/>
                </a:lnTo>
                <a:lnTo>
                  <a:pt x="365" y="870"/>
                </a:lnTo>
                <a:lnTo>
                  <a:pt x="361" y="866"/>
                </a:lnTo>
                <a:lnTo>
                  <a:pt x="361" y="866"/>
                </a:lnTo>
                <a:lnTo>
                  <a:pt x="361" y="865"/>
                </a:lnTo>
                <a:lnTo>
                  <a:pt x="363" y="863"/>
                </a:lnTo>
                <a:lnTo>
                  <a:pt x="363" y="863"/>
                </a:lnTo>
                <a:lnTo>
                  <a:pt x="359" y="857"/>
                </a:lnTo>
                <a:lnTo>
                  <a:pt x="357" y="855"/>
                </a:lnTo>
                <a:lnTo>
                  <a:pt x="359" y="854"/>
                </a:lnTo>
                <a:lnTo>
                  <a:pt x="359" y="854"/>
                </a:lnTo>
                <a:lnTo>
                  <a:pt x="357" y="852"/>
                </a:lnTo>
                <a:lnTo>
                  <a:pt x="355" y="852"/>
                </a:lnTo>
                <a:lnTo>
                  <a:pt x="355" y="852"/>
                </a:lnTo>
                <a:lnTo>
                  <a:pt x="354" y="852"/>
                </a:lnTo>
                <a:lnTo>
                  <a:pt x="354" y="852"/>
                </a:lnTo>
                <a:lnTo>
                  <a:pt x="355" y="848"/>
                </a:lnTo>
                <a:lnTo>
                  <a:pt x="355" y="844"/>
                </a:lnTo>
                <a:lnTo>
                  <a:pt x="354" y="839"/>
                </a:lnTo>
                <a:lnTo>
                  <a:pt x="350" y="831"/>
                </a:lnTo>
                <a:lnTo>
                  <a:pt x="350" y="828"/>
                </a:lnTo>
                <a:lnTo>
                  <a:pt x="350" y="824"/>
                </a:lnTo>
                <a:lnTo>
                  <a:pt x="350" y="824"/>
                </a:lnTo>
                <a:lnTo>
                  <a:pt x="346" y="820"/>
                </a:lnTo>
                <a:lnTo>
                  <a:pt x="344" y="815"/>
                </a:lnTo>
                <a:lnTo>
                  <a:pt x="343" y="809"/>
                </a:lnTo>
                <a:lnTo>
                  <a:pt x="344" y="806"/>
                </a:lnTo>
                <a:lnTo>
                  <a:pt x="344" y="806"/>
                </a:lnTo>
                <a:lnTo>
                  <a:pt x="341" y="802"/>
                </a:lnTo>
                <a:lnTo>
                  <a:pt x="337" y="800"/>
                </a:lnTo>
                <a:lnTo>
                  <a:pt x="335" y="791"/>
                </a:lnTo>
                <a:lnTo>
                  <a:pt x="337" y="782"/>
                </a:lnTo>
                <a:lnTo>
                  <a:pt x="339" y="774"/>
                </a:lnTo>
                <a:lnTo>
                  <a:pt x="339" y="774"/>
                </a:lnTo>
                <a:lnTo>
                  <a:pt x="339" y="769"/>
                </a:lnTo>
                <a:lnTo>
                  <a:pt x="337" y="767"/>
                </a:lnTo>
                <a:lnTo>
                  <a:pt x="335" y="765"/>
                </a:lnTo>
                <a:lnTo>
                  <a:pt x="335" y="760"/>
                </a:lnTo>
                <a:lnTo>
                  <a:pt x="335" y="760"/>
                </a:lnTo>
                <a:lnTo>
                  <a:pt x="333" y="765"/>
                </a:lnTo>
                <a:lnTo>
                  <a:pt x="331" y="767"/>
                </a:lnTo>
                <a:lnTo>
                  <a:pt x="333" y="767"/>
                </a:lnTo>
                <a:lnTo>
                  <a:pt x="333" y="767"/>
                </a:lnTo>
                <a:lnTo>
                  <a:pt x="330" y="767"/>
                </a:lnTo>
                <a:lnTo>
                  <a:pt x="328" y="765"/>
                </a:lnTo>
                <a:lnTo>
                  <a:pt x="328" y="756"/>
                </a:lnTo>
                <a:lnTo>
                  <a:pt x="328" y="756"/>
                </a:lnTo>
                <a:lnTo>
                  <a:pt x="330" y="758"/>
                </a:lnTo>
                <a:lnTo>
                  <a:pt x="330" y="758"/>
                </a:lnTo>
                <a:lnTo>
                  <a:pt x="330" y="752"/>
                </a:lnTo>
                <a:lnTo>
                  <a:pt x="328" y="749"/>
                </a:lnTo>
                <a:lnTo>
                  <a:pt x="326" y="736"/>
                </a:lnTo>
                <a:lnTo>
                  <a:pt x="326" y="736"/>
                </a:lnTo>
                <a:lnTo>
                  <a:pt x="324" y="730"/>
                </a:lnTo>
                <a:lnTo>
                  <a:pt x="326" y="725"/>
                </a:lnTo>
                <a:lnTo>
                  <a:pt x="328" y="719"/>
                </a:lnTo>
                <a:lnTo>
                  <a:pt x="333" y="716"/>
                </a:lnTo>
                <a:lnTo>
                  <a:pt x="333" y="716"/>
                </a:lnTo>
                <a:lnTo>
                  <a:pt x="333" y="721"/>
                </a:lnTo>
                <a:lnTo>
                  <a:pt x="335" y="725"/>
                </a:lnTo>
                <a:lnTo>
                  <a:pt x="335" y="725"/>
                </a:lnTo>
                <a:lnTo>
                  <a:pt x="335" y="721"/>
                </a:lnTo>
                <a:lnTo>
                  <a:pt x="337" y="717"/>
                </a:lnTo>
                <a:lnTo>
                  <a:pt x="335" y="712"/>
                </a:lnTo>
                <a:lnTo>
                  <a:pt x="335" y="710"/>
                </a:lnTo>
                <a:lnTo>
                  <a:pt x="331" y="710"/>
                </a:lnTo>
                <a:lnTo>
                  <a:pt x="331" y="710"/>
                </a:lnTo>
                <a:lnTo>
                  <a:pt x="333" y="706"/>
                </a:lnTo>
                <a:lnTo>
                  <a:pt x="337" y="705"/>
                </a:lnTo>
                <a:lnTo>
                  <a:pt x="337" y="705"/>
                </a:lnTo>
                <a:lnTo>
                  <a:pt x="341" y="706"/>
                </a:lnTo>
                <a:lnTo>
                  <a:pt x="343" y="708"/>
                </a:lnTo>
                <a:lnTo>
                  <a:pt x="343" y="710"/>
                </a:lnTo>
                <a:lnTo>
                  <a:pt x="343" y="710"/>
                </a:lnTo>
                <a:lnTo>
                  <a:pt x="343" y="708"/>
                </a:lnTo>
                <a:lnTo>
                  <a:pt x="343" y="708"/>
                </a:lnTo>
                <a:lnTo>
                  <a:pt x="344" y="706"/>
                </a:lnTo>
                <a:lnTo>
                  <a:pt x="346" y="706"/>
                </a:lnTo>
                <a:lnTo>
                  <a:pt x="346" y="706"/>
                </a:lnTo>
                <a:lnTo>
                  <a:pt x="344" y="716"/>
                </a:lnTo>
                <a:lnTo>
                  <a:pt x="343" y="719"/>
                </a:lnTo>
                <a:lnTo>
                  <a:pt x="343" y="723"/>
                </a:lnTo>
                <a:lnTo>
                  <a:pt x="343" y="723"/>
                </a:lnTo>
                <a:lnTo>
                  <a:pt x="346" y="719"/>
                </a:lnTo>
                <a:lnTo>
                  <a:pt x="346" y="710"/>
                </a:lnTo>
                <a:lnTo>
                  <a:pt x="346" y="710"/>
                </a:lnTo>
                <a:lnTo>
                  <a:pt x="350" y="721"/>
                </a:lnTo>
                <a:lnTo>
                  <a:pt x="352" y="730"/>
                </a:lnTo>
                <a:lnTo>
                  <a:pt x="354" y="740"/>
                </a:lnTo>
                <a:lnTo>
                  <a:pt x="352" y="751"/>
                </a:lnTo>
                <a:lnTo>
                  <a:pt x="352" y="751"/>
                </a:lnTo>
                <a:lnTo>
                  <a:pt x="355" y="749"/>
                </a:lnTo>
                <a:lnTo>
                  <a:pt x="357" y="747"/>
                </a:lnTo>
                <a:lnTo>
                  <a:pt x="357" y="747"/>
                </a:lnTo>
                <a:lnTo>
                  <a:pt x="357" y="745"/>
                </a:lnTo>
                <a:lnTo>
                  <a:pt x="361" y="743"/>
                </a:lnTo>
                <a:lnTo>
                  <a:pt x="361" y="743"/>
                </a:lnTo>
                <a:lnTo>
                  <a:pt x="361" y="751"/>
                </a:lnTo>
                <a:lnTo>
                  <a:pt x="363" y="756"/>
                </a:lnTo>
                <a:lnTo>
                  <a:pt x="365" y="762"/>
                </a:lnTo>
                <a:lnTo>
                  <a:pt x="365" y="767"/>
                </a:lnTo>
                <a:lnTo>
                  <a:pt x="361" y="767"/>
                </a:lnTo>
                <a:lnTo>
                  <a:pt x="361" y="767"/>
                </a:lnTo>
                <a:lnTo>
                  <a:pt x="359" y="767"/>
                </a:lnTo>
                <a:lnTo>
                  <a:pt x="359" y="763"/>
                </a:lnTo>
                <a:lnTo>
                  <a:pt x="359" y="763"/>
                </a:lnTo>
                <a:lnTo>
                  <a:pt x="357" y="765"/>
                </a:lnTo>
                <a:lnTo>
                  <a:pt x="359" y="767"/>
                </a:lnTo>
                <a:lnTo>
                  <a:pt x="361" y="767"/>
                </a:lnTo>
                <a:lnTo>
                  <a:pt x="365" y="767"/>
                </a:lnTo>
                <a:lnTo>
                  <a:pt x="365" y="767"/>
                </a:lnTo>
                <a:lnTo>
                  <a:pt x="366" y="771"/>
                </a:lnTo>
                <a:lnTo>
                  <a:pt x="366" y="776"/>
                </a:lnTo>
                <a:lnTo>
                  <a:pt x="366" y="776"/>
                </a:lnTo>
                <a:lnTo>
                  <a:pt x="365" y="774"/>
                </a:lnTo>
                <a:lnTo>
                  <a:pt x="363" y="771"/>
                </a:lnTo>
                <a:lnTo>
                  <a:pt x="363" y="771"/>
                </a:lnTo>
                <a:lnTo>
                  <a:pt x="361" y="774"/>
                </a:lnTo>
                <a:lnTo>
                  <a:pt x="363" y="778"/>
                </a:lnTo>
                <a:lnTo>
                  <a:pt x="368" y="786"/>
                </a:lnTo>
                <a:lnTo>
                  <a:pt x="368" y="786"/>
                </a:lnTo>
                <a:lnTo>
                  <a:pt x="368" y="787"/>
                </a:lnTo>
                <a:lnTo>
                  <a:pt x="368" y="787"/>
                </a:lnTo>
                <a:lnTo>
                  <a:pt x="366" y="787"/>
                </a:lnTo>
                <a:lnTo>
                  <a:pt x="365" y="787"/>
                </a:lnTo>
                <a:lnTo>
                  <a:pt x="365" y="787"/>
                </a:lnTo>
                <a:lnTo>
                  <a:pt x="368" y="793"/>
                </a:lnTo>
                <a:lnTo>
                  <a:pt x="370" y="802"/>
                </a:lnTo>
                <a:lnTo>
                  <a:pt x="370" y="809"/>
                </a:lnTo>
                <a:lnTo>
                  <a:pt x="368" y="817"/>
                </a:lnTo>
                <a:lnTo>
                  <a:pt x="368" y="817"/>
                </a:lnTo>
                <a:lnTo>
                  <a:pt x="372" y="819"/>
                </a:lnTo>
                <a:lnTo>
                  <a:pt x="376" y="817"/>
                </a:lnTo>
                <a:lnTo>
                  <a:pt x="376" y="817"/>
                </a:lnTo>
                <a:lnTo>
                  <a:pt x="376" y="820"/>
                </a:lnTo>
                <a:lnTo>
                  <a:pt x="372" y="822"/>
                </a:lnTo>
                <a:lnTo>
                  <a:pt x="372" y="822"/>
                </a:lnTo>
                <a:lnTo>
                  <a:pt x="376" y="826"/>
                </a:lnTo>
                <a:lnTo>
                  <a:pt x="377" y="830"/>
                </a:lnTo>
                <a:lnTo>
                  <a:pt x="376" y="837"/>
                </a:lnTo>
                <a:lnTo>
                  <a:pt x="376" y="837"/>
                </a:lnTo>
                <a:lnTo>
                  <a:pt x="376" y="837"/>
                </a:lnTo>
                <a:lnTo>
                  <a:pt x="377" y="837"/>
                </a:lnTo>
                <a:lnTo>
                  <a:pt x="377" y="835"/>
                </a:lnTo>
                <a:lnTo>
                  <a:pt x="379" y="837"/>
                </a:lnTo>
                <a:lnTo>
                  <a:pt x="379" y="837"/>
                </a:lnTo>
                <a:lnTo>
                  <a:pt x="379" y="839"/>
                </a:lnTo>
                <a:lnTo>
                  <a:pt x="377" y="839"/>
                </a:lnTo>
                <a:lnTo>
                  <a:pt x="377" y="839"/>
                </a:lnTo>
                <a:lnTo>
                  <a:pt x="377" y="841"/>
                </a:lnTo>
                <a:lnTo>
                  <a:pt x="379" y="841"/>
                </a:lnTo>
                <a:lnTo>
                  <a:pt x="381" y="843"/>
                </a:lnTo>
                <a:lnTo>
                  <a:pt x="383" y="844"/>
                </a:lnTo>
                <a:lnTo>
                  <a:pt x="383" y="844"/>
                </a:lnTo>
                <a:lnTo>
                  <a:pt x="370" y="846"/>
                </a:lnTo>
                <a:lnTo>
                  <a:pt x="370" y="846"/>
                </a:lnTo>
                <a:lnTo>
                  <a:pt x="372" y="848"/>
                </a:lnTo>
                <a:lnTo>
                  <a:pt x="374" y="846"/>
                </a:lnTo>
                <a:lnTo>
                  <a:pt x="379" y="846"/>
                </a:lnTo>
                <a:lnTo>
                  <a:pt x="379" y="846"/>
                </a:lnTo>
                <a:lnTo>
                  <a:pt x="379" y="848"/>
                </a:lnTo>
                <a:lnTo>
                  <a:pt x="377" y="850"/>
                </a:lnTo>
                <a:lnTo>
                  <a:pt x="377" y="852"/>
                </a:lnTo>
                <a:lnTo>
                  <a:pt x="377" y="854"/>
                </a:lnTo>
                <a:lnTo>
                  <a:pt x="377" y="854"/>
                </a:lnTo>
                <a:lnTo>
                  <a:pt x="381" y="852"/>
                </a:lnTo>
                <a:lnTo>
                  <a:pt x="385" y="852"/>
                </a:lnTo>
                <a:lnTo>
                  <a:pt x="387" y="855"/>
                </a:lnTo>
                <a:lnTo>
                  <a:pt x="385" y="859"/>
                </a:lnTo>
                <a:lnTo>
                  <a:pt x="385" y="859"/>
                </a:lnTo>
                <a:lnTo>
                  <a:pt x="383" y="857"/>
                </a:lnTo>
                <a:lnTo>
                  <a:pt x="383" y="855"/>
                </a:lnTo>
                <a:lnTo>
                  <a:pt x="385" y="852"/>
                </a:lnTo>
                <a:lnTo>
                  <a:pt x="385" y="852"/>
                </a:lnTo>
                <a:lnTo>
                  <a:pt x="381" y="854"/>
                </a:lnTo>
                <a:lnTo>
                  <a:pt x="379" y="854"/>
                </a:lnTo>
                <a:lnTo>
                  <a:pt x="379" y="854"/>
                </a:lnTo>
                <a:lnTo>
                  <a:pt x="381" y="857"/>
                </a:lnTo>
                <a:lnTo>
                  <a:pt x="381" y="859"/>
                </a:lnTo>
                <a:lnTo>
                  <a:pt x="381" y="865"/>
                </a:lnTo>
                <a:lnTo>
                  <a:pt x="381" y="865"/>
                </a:lnTo>
                <a:lnTo>
                  <a:pt x="385" y="863"/>
                </a:lnTo>
                <a:lnTo>
                  <a:pt x="389" y="863"/>
                </a:lnTo>
                <a:lnTo>
                  <a:pt x="392" y="859"/>
                </a:lnTo>
                <a:lnTo>
                  <a:pt x="392" y="859"/>
                </a:lnTo>
                <a:lnTo>
                  <a:pt x="390" y="870"/>
                </a:lnTo>
                <a:lnTo>
                  <a:pt x="390" y="870"/>
                </a:lnTo>
                <a:lnTo>
                  <a:pt x="389" y="870"/>
                </a:lnTo>
                <a:lnTo>
                  <a:pt x="387" y="870"/>
                </a:lnTo>
                <a:lnTo>
                  <a:pt x="385" y="866"/>
                </a:lnTo>
                <a:lnTo>
                  <a:pt x="385" y="866"/>
                </a:lnTo>
                <a:lnTo>
                  <a:pt x="385" y="866"/>
                </a:lnTo>
                <a:lnTo>
                  <a:pt x="383" y="866"/>
                </a:lnTo>
                <a:lnTo>
                  <a:pt x="379" y="870"/>
                </a:lnTo>
                <a:lnTo>
                  <a:pt x="379" y="870"/>
                </a:lnTo>
                <a:lnTo>
                  <a:pt x="381" y="870"/>
                </a:lnTo>
                <a:lnTo>
                  <a:pt x="381" y="870"/>
                </a:lnTo>
                <a:lnTo>
                  <a:pt x="383" y="870"/>
                </a:lnTo>
                <a:lnTo>
                  <a:pt x="383" y="870"/>
                </a:lnTo>
                <a:lnTo>
                  <a:pt x="383" y="870"/>
                </a:lnTo>
                <a:lnTo>
                  <a:pt x="383" y="872"/>
                </a:lnTo>
                <a:lnTo>
                  <a:pt x="385" y="876"/>
                </a:lnTo>
                <a:lnTo>
                  <a:pt x="385" y="876"/>
                </a:lnTo>
                <a:lnTo>
                  <a:pt x="383" y="877"/>
                </a:lnTo>
                <a:lnTo>
                  <a:pt x="379" y="877"/>
                </a:lnTo>
                <a:lnTo>
                  <a:pt x="379" y="877"/>
                </a:lnTo>
                <a:lnTo>
                  <a:pt x="385" y="879"/>
                </a:lnTo>
                <a:lnTo>
                  <a:pt x="389" y="879"/>
                </a:lnTo>
                <a:lnTo>
                  <a:pt x="392" y="879"/>
                </a:lnTo>
                <a:lnTo>
                  <a:pt x="394" y="883"/>
                </a:lnTo>
                <a:lnTo>
                  <a:pt x="394" y="883"/>
                </a:lnTo>
                <a:lnTo>
                  <a:pt x="396" y="881"/>
                </a:lnTo>
                <a:lnTo>
                  <a:pt x="396" y="879"/>
                </a:lnTo>
                <a:lnTo>
                  <a:pt x="396" y="879"/>
                </a:lnTo>
                <a:lnTo>
                  <a:pt x="400" y="881"/>
                </a:lnTo>
                <a:lnTo>
                  <a:pt x="403" y="885"/>
                </a:lnTo>
                <a:lnTo>
                  <a:pt x="405" y="894"/>
                </a:lnTo>
                <a:lnTo>
                  <a:pt x="405" y="894"/>
                </a:lnTo>
                <a:lnTo>
                  <a:pt x="407" y="901"/>
                </a:lnTo>
                <a:lnTo>
                  <a:pt x="409" y="905"/>
                </a:lnTo>
                <a:lnTo>
                  <a:pt x="412" y="907"/>
                </a:lnTo>
                <a:lnTo>
                  <a:pt x="412" y="907"/>
                </a:lnTo>
                <a:lnTo>
                  <a:pt x="412" y="911"/>
                </a:lnTo>
                <a:lnTo>
                  <a:pt x="414" y="912"/>
                </a:lnTo>
                <a:lnTo>
                  <a:pt x="414" y="912"/>
                </a:lnTo>
                <a:lnTo>
                  <a:pt x="411" y="914"/>
                </a:lnTo>
                <a:lnTo>
                  <a:pt x="407" y="914"/>
                </a:lnTo>
                <a:lnTo>
                  <a:pt x="401" y="912"/>
                </a:lnTo>
                <a:lnTo>
                  <a:pt x="401" y="912"/>
                </a:lnTo>
                <a:lnTo>
                  <a:pt x="403" y="911"/>
                </a:lnTo>
                <a:lnTo>
                  <a:pt x="405" y="911"/>
                </a:lnTo>
                <a:lnTo>
                  <a:pt x="405" y="911"/>
                </a:lnTo>
                <a:lnTo>
                  <a:pt x="405" y="901"/>
                </a:lnTo>
                <a:lnTo>
                  <a:pt x="403" y="898"/>
                </a:lnTo>
                <a:lnTo>
                  <a:pt x="398" y="894"/>
                </a:lnTo>
                <a:lnTo>
                  <a:pt x="398" y="894"/>
                </a:lnTo>
                <a:lnTo>
                  <a:pt x="400" y="900"/>
                </a:lnTo>
                <a:lnTo>
                  <a:pt x="401" y="905"/>
                </a:lnTo>
                <a:lnTo>
                  <a:pt x="401" y="911"/>
                </a:lnTo>
                <a:lnTo>
                  <a:pt x="403" y="916"/>
                </a:lnTo>
                <a:lnTo>
                  <a:pt x="403" y="916"/>
                </a:lnTo>
                <a:lnTo>
                  <a:pt x="400" y="916"/>
                </a:lnTo>
                <a:lnTo>
                  <a:pt x="398" y="920"/>
                </a:lnTo>
                <a:lnTo>
                  <a:pt x="398" y="920"/>
                </a:lnTo>
                <a:lnTo>
                  <a:pt x="400" y="920"/>
                </a:lnTo>
                <a:lnTo>
                  <a:pt x="401" y="918"/>
                </a:lnTo>
                <a:lnTo>
                  <a:pt x="403" y="916"/>
                </a:lnTo>
                <a:lnTo>
                  <a:pt x="405" y="916"/>
                </a:lnTo>
                <a:lnTo>
                  <a:pt x="405" y="916"/>
                </a:lnTo>
                <a:lnTo>
                  <a:pt x="405" y="918"/>
                </a:lnTo>
                <a:lnTo>
                  <a:pt x="407" y="920"/>
                </a:lnTo>
                <a:lnTo>
                  <a:pt x="409" y="923"/>
                </a:lnTo>
                <a:lnTo>
                  <a:pt x="409" y="927"/>
                </a:lnTo>
                <a:lnTo>
                  <a:pt x="409" y="927"/>
                </a:lnTo>
                <a:lnTo>
                  <a:pt x="411" y="927"/>
                </a:lnTo>
                <a:lnTo>
                  <a:pt x="411" y="925"/>
                </a:lnTo>
                <a:lnTo>
                  <a:pt x="411" y="925"/>
                </a:lnTo>
                <a:lnTo>
                  <a:pt x="412" y="927"/>
                </a:lnTo>
                <a:lnTo>
                  <a:pt x="412" y="929"/>
                </a:lnTo>
                <a:lnTo>
                  <a:pt x="411" y="931"/>
                </a:lnTo>
                <a:lnTo>
                  <a:pt x="412" y="933"/>
                </a:lnTo>
                <a:lnTo>
                  <a:pt x="412" y="933"/>
                </a:lnTo>
                <a:lnTo>
                  <a:pt x="412" y="929"/>
                </a:lnTo>
                <a:lnTo>
                  <a:pt x="412" y="929"/>
                </a:lnTo>
                <a:lnTo>
                  <a:pt x="414" y="929"/>
                </a:lnTo>
                <a:lnTo>
                  <a:pt x="414" y="929"/>
                </a:lnTo>
                <a:lnTo>
                  <a:pt x="414" y="931"/>
                </a:lnTo>
                <a:lnTo>
                  <a:pt x="414" y="933"/>
                </a:lnTo>
                <a:lnTo>
                  <a:pt x="414" y="933"/>
                </a:lnTo>
                <a:lnTo>
                  <a:pt x="416" y="931"/>
                </a:lnTo>
                <a:lnTo>
                  <a:pt x="414" y="929"/>
                </a:lnTo>
                <a:lnTo>
                  <a:pt x="414" y="929"/>
                </a:lnTo>
                <a:lnTo>
                  <a:pt x="416" y="929"/>
                </a:lnTo>
                <a:lnTo>
                  <a:pt x="418" y="931"/>
                </a:lnTo>
                <a:lnTo>
                  <a:pt x="420" y="933"/>
                </a:lnTo>
                <a:lnTo>
                  <a:pt x="422" y="933"/>
                </a:lnTo>
                <a:lnTo>
                  <a:pt x="422" y="933"/>
                </a:lnTo>
                <a:lnTo>
                  <a:pt x="420" y="936"/>
                </a:lnTo>
                <a:lnTo>
                  <a:pt x="422" y="938"/>
                </a:lnTo>
                <a:lnTo>
                  <a:pt x="423" y="938"/>
                </a:lnTo>
                <a:lnTo>
                  <a:pt x="423" y="938"/>
                </a:lnTo>
                <a:lnTo>
                  <a:pt x="425" y="949"/>
                </a:lnTo>
                <a:lnTo>
                  <a:pt x="429" y="957"/>
                </a:lnTo>
                <a:lnTo>
                  <a:pt x="440" y="973"/>
                </a:lnTo>
                <a:lnTo>
                  <a:pt x="436" y="977"/>
                </a:lnTo>
                <a:lnTo>
                  <a:pt x="436" y="977"/>
                </a:lnTo>
                <a:lnTo>
                  <a:pt x="444" y="981"/>
                </a:lnTo>
                <a:lnTo>
                  <a:pt x="447" y="984"/>
                </a:lnTo>
                <a:lnTo>
                  <a:pt x="457" y="995"/>
                </a:lnTo>
                <a:lnTo>
                  <a:pt x="457" y="995"/>
                </a:lnTo>
                <a:lnTo>
                  <a:pt x="451" y="995"/>
                </a:lnTo>
                <a:lnTo>
                  <a:pt x="449" y="993"/>
                </a:lnTo>
                <a:lnTo>
                  <a:pt x="444" y="988"/>
                </a:lnTo>
                <a:lnTo>
                  <a:pt x="440" y="982"/>
                </a:lnTo>
                <a:lnTo>
                  <a:pt x="435" y="975"/>
                </a:lnTo>
                <a:lnTo>
                  <a:pt x="435" y="975"/>
                </a:lnTo>
                <a:lnTo>
                  <a:pt x="427" y="971"/>
                </a:lnTo>
                <a:lnTo>
                  <a:pt x="423" y="968"/>
                </a:lnTo>
                <a:lnTo>
                  <a:pt x="422" y="964"/>
                </a:lnTo>
                <a:lnTo>
                  <a:pt x="422" y="964"/>
                </a:lnTo>
                <a:close/>
                <a:moveTo>
                  <a:pt x="475" y="1015"/>
                </a:moveTo>
                <a:lnTo>
                  <a:pt x="475" y="1015"/>
                </a:lnTo>
                <a:lnTo>
                  <a:pt x="471" y="1015"/>
                </a:lnTo>
                <a:lnTo>
                  <a:pt x="468" y="1014"/>
                </a:lnTo>
                <a:lnTo>
                  <a:pt x="462" y="1008"/>
                </a:lnTo>
                <a:lnTo>
                  <a:pt x="458" y="1003"/>
                </a:lnTo>
                <a:lnTo>
                  <a:pt x="453" y="997"/>
                </a:lnTo>
                <a:lnTo>
                  <a:pt x="453" y="997"/>
                </a:lnTo>
                <a:lnTo>
                  <a:pt x="457" y="997"/>
                </a:lnTo>
                <a:lnTo>
                  <a:pt x="460" y="999"/>
                </a:lnTo>
                <a:lnTo>
                  <a:pt x="466" y="1004"/>
                </a:lnTo>
                <a:lnTo>
                  <a:pt x="475" y="1015"/>
                </a:lnTo>
                <a:lnTo>
                  <a:pt x="475" y="1015"/>
                </a:lnTo>
                <a:close/>
                <a:moveTo>
                  <a:pt x="613" y="844"/>
                </a:moveTo>
                <a:lnTo>
                  <a:pt x="613" y="844"/>
                </a:lnTo>
                <a:lnTo>
                  <a:pt x="611" y="846"/>
                </a:lnTo>
                <a:lnTo>
                  <a:pt x="609" y="846"/>
                </a:lnTo>
                <a:lnTo>
                  <a:pt x="607" y="843"/>
                </a:lnTo>
                <a:lnTo>
                  <a:pt x="607" y="843"/>
                </a:lnTo>
                <a:lnTo>
                  <a:pt x="611" y="843"/>
                </a:lnTo>
                <a:lnTo>
                  <a:pt x="613" y="843"/>
                </a:lnTo>
                <a:lnTo>
                  <a:pt x="613" y="844"/>
                </a:lnTo>
                <a:lnTo>
                  <a:pt x="613" y="844"/>
                </a:lnTo>
                <a:close/>
                <a:moveTo>
                  <a:pt x="377" y="894"/>
                </a:moveTo>
                <a:lnTo>
                  <a:pt x="377" y="894"/>
                </a:lnTo>
                <a:lnTo>
                  <a:pt x="374" y="894"/>
                </a:lnTo>
                <a:lnTo>
                  <a:pt x="372" y="892"/>
                </a:lnTo>
                <a:lnTo>
                  <a:pt x="376" y="890"/>
                </a:lnTo>
                <a:lnTo>
                  <a:pt x="377" y="894"/>
                </a:lnTo>
                <a:close/>
                <a:moveTo>
                  <a:pt x="630" y="789"/>
                </a:moveTo>
                <a:lnTo>
                  <a:pt x="630" y="789"/>
                </a:lnTo>
                <a:lnTo>
                  <a:pt x="628" y="789"/>
                </a:lnTo>
                <a:lnTo>
                  <a:pt x="628" y="789"/>
                </a:lnTo>
                <a:lnTo>
                  <a:pt x="628" y="787"/>
                </a:lnTo>
                <a:lnTo>
                  <a:pt x="628" y="787"/>
                </a:lnTo>
                <a:lnTo>
                  <a:pt x="630" y="787"/>
                </a:lnTo>
                <a:lnTo>
                  <a:pt x="630" y="787"/>
                </a:lnTo>
                <a:lnTo>
                  <a:pt x="630" y="789"/>
                </a:lnTo>
                <a:lnTo>
                  <a:pt x="630" y="789"/>
                </a:lnTo>
                <a:close/>
                <a:moveTo>
                  <a:pt x="390" y="877"/>
                </a:moveTo>
                <a:lnTo>
                  <a:pt x="390" y="877"/>
                </a:lnTo>
                <a:lnTo>
                  <a:pt x="390" y="876"/>
                </a:lnTo>
                <a:lnTo>
                  <a:pt x="392" y="876"/>
                </a:lnTo>
                <a:lnTo>
                  <a:pt x="398" y="874"/>
                </a:lnTo>
                <a:lnTo>
                  <a:pt x="398" y="874"/>
                </a:lnTo>
                <a:lnTo>
                  <a:pt x="398" y="876"/>
                </a:lnTo>
                <a:lnTo>
                  <a:pt x="396" y="877"/>
                </a:lnTo>
                <a:lnTo>
                  <a:pt x="390" y="877"/>
                </a:lnTo>
                <a:lnTo>
                  <a:pt x="390" y="877"/>
                </a:lnTo>
                <a:close/>
                <a:moveTo>
                  <a:pt x="390" y="876"/>
                </a:moveTo>
                <a:lnTo>
                  <a:pt x="390" y="876"/>
                </a:lnTo>
                <a:lnTo>
                  <a:pt x="389" y="874"/>
                </a:lnTo>
                <a:lnTo>
                  <a:pt x="389" y="874"/>
                </a:lnTo>
                <a:lnTo>
                  <a:pt x="389" y="874"/>
                </a:lnTo>
                <a:lnTo>
                  <a:pt x="390" y="872"/>
                </a:lnTo>
                <a:lnTo>
                  <a:pt x="394" y="870"/>
                </a:lnTo>
                <a:lnTo>
                  <a:pt x="394" y="870"/>
                </a:lnTo>
                <a:lnTo>
                  <a:pt x="394" y="872"/>
                </a:lnTo>
                <a:lnTo>
                  <a:pt x="392" y="872"/>
                </a:lnTo>
                <a:lnTo>
                  <a:pt x="390" y="876"/>
                </a:lnTo>
                <a:lnTo>
                  <a:pt x="390" y="876"/>
                </a:lnTo>
                <a:close/>
                <a:moveTo>
                  <a:pt x="606" y="795"/>
                </a:moveTo>
                <a:lnTo>
                  <a:pt x="606" y="795"/>
                </a:lnTo>
                <a:lnTo>
                  <a:pt x="604" y="795"/>
                </a:lnTo>
                <a:lnTo>
                  <a:pt x="604" y="795"/>
                </a:lnTo>
                <a:lnTo>
                  <a:pt x="607" y="793"/>
                </a:lnTo>
                <a:lnTo>
                  <a:pt x="607" y="793"/>
                </a:lnTo>
                <a:lnTo>
                  <a:pt x="607" y="795"/>
                </a:lnTo>
                <a:lnTo>
                  <a:pt x="606" y="795"/>
                </a:lnTo>
                <a:lnTo>
                  <a:pt x="606" y="795"/>
                </a:lnTo>
                <a:close/>
                <a:moveTo>
                  <a:pt x="617" y="782"/>
                </a:moveTo>
                <a:lnTo>
                  <a:pt x="617" y="782"/>
                </a:lnTo>
                <a:lnTo>
                  <a:pt x="617" y="780"/>
                </a:lnTo>
                <a:lnTo>
                  <a:pt x="615" y="778"/>
                </a:lnTo>
                <a:lnTo>
                  <a:pt x="615" y="778"/>
                </a:lnTo>
                <a:lnTo>
                  <a:pt x="620" y="778"/>
                </a:lnTo>
                <a:lnTo>
                  <a:pt x="620" y="780"/>
                </a:lnTo>
                <a:lnTo>
                  <a:pt x="617" y="782"/>
                </a:lnTo>
                <a:lnTo>
                  <a:pt x="617" y="782"/>
                </a:lnTo>
                <a:close/>
                <a:moveTo>
                  <a:pt x="337" y="857"/>
                </a:moveTo>
                <a:lnTo>
                  <a:pt x="337" y="857"/>
                </a:lnTo>
                <a:lnTo>
                  <a:pt x="335" y="857"/>
                </a:lnTo>
                <a:lnTo>
                  <a:pt x="335" y="855"/>
                </a:lnTo>
                <a:lnTo>
                  <a:pt x="335" y="850"/>
                </a:lnTo>
                <a:lnTo>
                  <a:pt x="335" y="850"/>
                </a:lnTo>
                <a:lnTo>
                  <a:pt x="337" y="852"/>
                </a:lnTo>
                <a:lnTo>
                  <a:pt x="337" y="852"/>
                </a:lnTo>
                <a:lnTo>
                  <a:pt x="337" y="857"/>
                </a:lnTo>
                <a:lnTo>
                  <a:pt x="337" y="857"/>
                </a:lnTo>
                <a:close/>
                <a:moveTo>
                  <a:pt x="628" y="776"/>
                </a:moveTo>
                <a:lnTo>
                  <a:pt x="628" y="776"/>
                </a:lnTo>
                <a:lnTo>
                  <a:pt x="626" y="776"/>
                </a:lnTo>
                <a:lnTo>
                  <a:pt x="624" y="776"/>
                </a:lnTo>
                <a:lnTo>
                  <a:pt x="624" y="776"/>
                </a:lnTo>
                <a:lnTo>
                  <a:pt x="622" y="774"/>
                </a:lnTo>
                <a:lnTo>
                  <a:pt x="622" y="774"/>
                </a:lnTo>
                <a:lnTo>
                  <a:pt x="626" y="774"/>
                </a:lnTo>
                <a:lnTo>
                  <a:pt x="628" y="774"/>
                </a:lnTo>
                <a:lnTo>
                  <a:pt x="628" y="774"/>
                </a:lnTo>
                <a:lnTo>
                  <a:pt x="628" y="774"/>
                </a:lnTo>
                <a:lnTo>
                  <a:pt x="628" y="776"/>
                </a:lnTo>
                <a:lnTo>
                  <a:pt x="628" y="776"/>
                </a:lnTo>
                <a:close/>
                <a:moveTo>
                  <a:pt x="91" y="896"/>
                </a:moveTo>
                <a:lnTo>
                  <a:pt x="91" y="896"/>
                </a:lnTo>
                <a:lnTo>
                  <a:pt x="89" y="894"/>
                </a:lnTo>
                <a:lnTo>
                  <a:pt x="87" y="894"/>
                </a:lnTo>
                <a:lnTo>
                  <a:pt x="85" y="892"/>
                </a:lnTo>
                <a:lnTo>
                  <a:pt x="83" y="892"/>
                </a:lnTo>
                <a:lnTo>
                  <a:pt x="83" y="892"/>
                </a:lnTo>
                <a:lnTo>
                  <a:pt x="85" y="889"/>
                </a:lnTo>
                <a:lnTo>
                  <a:pt x="87" y="887"/>
                </a:lnTo>
                <a:lnTo>
                  <a:pt x="85" y="885"/>
                </a:lnTo>
                <a:lnTo>
                  <a:pt x="85" y="885"/>
                </a:lnTo>
                <a:lnTo>
                  <a:pt x="87" y="885"/>
                </a:lnTo>
                <a:lnTo>
                  <a:pt x="89" y="889"/>
                </a:lnTo>
                <a:lnTo>
                  <a:pt x="91" y="896"/>
                </a:lnTo>
                <a:lnTo>
                  <a:pt x="91" y="896"/>
                </a:lnTo>
                <a:close/>
                <a:moveTo>
                  <a:pt x="89" y="877"/>
                </a:moveTo>
                <a:lnTo>
                  <a:pt x="89" y="877"/>
                </a:lnTo>
                <a:lnTo>
                  <a:pt x="85" y="868"/>
                </a:lnTo>
                <a:lnTo>
                  <a:pt x="85" y="863"/>
                </a:lnTo>
                <a:lnTo>
                  <a:pt x="83" y="857"/>
                </a:lnTo>
                <a:lnTo>
                  <a:pt x="83" y="857"/>
                </a:lnTo>
                <a:lnTo>
                  <a:pt x="87" y="861"/>
                </a:lnTo>
                <a:lnTo>
                  <a:pt x="89" y="866"/>
                </a:lnTo>
                <a:lnTo>
                  <a:pt x="89" y="877"/>
                </a:lnTo>
                <a:lnTo>
                  <a:pt x="89" y="877"/>
                </a:lnTo>
                <a:close/>
                <a:moveTo>
                  <a:pt x="56" y="881"/>
                </a:moveTo>
                <a:lnTo>
                  <a:pt x="56" y="881"/>
                </a:lnTo>
                <a:lnTo>
                  <a:pt x="56" y="877"/>
                </a:lnTo>
                <a:lnTo>
                  <a:pt x="56" y="874"/>
                </a:lnTo>
                <a:lnTo>
                  <a:pt x="54" y="870"/>
                </a:lnTo>
                <a:lnTo>
                  <a:pt x="56" y="868"/>
                </a:lnTo>
                <a:lnTo>
                  <a:pt x="56" y="868"/>
                </a:lnTo>
                <a:lnTo>
                  <a:pt x="56" y="868"/>
                </a:lnTo>
                <a:lnTo>
                  <a:pt x="57" y="870"/>
                </a:lnTo>
                <a:lnTo>
                  <a:pt x="59" y="874"/>
                </a:lnTo>
                <a:lnTo>
                  <a:pt x="59" y="879"/>
                </a:lnTo>
                <a:lnTo>
                  <a:pt x="57" y="881"/>
                </a:lnTo>
                <a:lnTo>
                  <a:pt x="56" y="881"/>
                </a:lnTo>
                <a:lnTo>
                  <a:pt x="56" y="881"/>
                </a:lnTo>
                <a:close/>
                <a:moveTo>
                  <a:pt x="83" y="872"/>
                </a:moveTo>
                <a:lnTo>
                  <a:pt x="83" y="872"/>
                </a:lnTo>
                <a:lnTo>
                  <a:pt x="81" y="872"/>
                </a:lnTo>
                <a:lnTo>
                  <a:pt x="79" y="870"/>
                </a:lnTo>
                <a:lnTo>
                  <a:pt x="79" y="866"/>
                </a:lnTo>
                <a:lnTo>
                  <a:pt x="79" y="863"/>
                </a:lnTo>
                <a:lnTo>
                  <a:pt x="79" y="863"/>
                </a:lnTo>
                <a:lnTo>
                  <a:pt x="83" y="868"/>
                </a:lnTo>
                <a:lnTo>
                  <a:pt x="85" y="870"/>
                </a:lnTo>
                <a:lnTo>
                  <a:pt x="83" y="872"/>
                </a:lnTo>
                <a:lnTo>
                  <a:pt x="83" y="872"/>
                </a:lnTo>
                <a:close/>
                <a:moveTo>
                  <a:pt x="81" y="846"/>
                </a:moveTo>
                <a:lnTo>
                  <a:pt x="81" y="846"/>
                </a:lnTo>
                <a:lnTo>
                  <a:pt x="76" y="841"/>
                </a:lnTo>
                <a:lnTo>
                  <a:pt x="76" y="837"/>
                </a:lnTo>
                <a:lnTo>
                  <a:pt x="76" y="833"/>
                </a:lnTo>
                <a:lnTo>
                  <a:pt x="76" y="833"/>
                </a:lnTo>
                <a:lnTo>
                  <a:pt x="78" y="835"/>
                </a:lnTo>
                <a:lnTo>
                  <a:pt x="78" y="837"/>
                </a:lnTo>
                <a:lnTo>
                  <a:pt x="78" y="843"/>
                </a:lnTo>
                <a:lnTo>
                  <a:pt x="78" y="843"/>
                </a:lnTo>
                <a:lnTo>
                  <a:pt x="79" y="841"/>
                </a:lnTo>
                <a:lnTo>
                  <a:pt x="79" y="839"/>
                </a:lnTo>
                <a:lnTo>
                  <a:pt x="79" y="833"/>
                </a:lnTo>
                <a:lnTo>
                  <a:pt x="79" y="833"/>
                </a:lnTo>
                <a:lnTo>
                  <a:pt x="81" y="837"/>
                </a:lnTo>
                <a:lnTo>
                  <a:pt x="81" y="839"/>
                </a:lnTo>
                <a:lnTo>
                  <a:pt x="81" y="846"/>
                </a:lnTo>
                <a:lnTo>
                  <a:pt x="81" y="846"/>
                </a:lnTo>
                <a:close/>
                <a:moveTo>
                  <a:pt x="67" y="793"/>
                </a:moveTo>
                <a:lnTo>
                  <a:pt x="67" y="793"/>
                </a:lnTo>
                <a:lnTo>
                  <a:pt x="65" y="793"/>
                </a:lnTo>
                <a:lnTo>
                  <a:pt x="63" y="791"/>
                </a:lnTo>
                <a:lnTo>
                  <a:pt x="63" y="786"/>
                </a:lnTo>
                <a:lnTo>
                  <a:pt x="63" y="780"/>
                </a:lnTo>
                <a:lnTo>
                  <a:pt x="63" y="776"/>
                </a:lnTo>
                <a:lnTo>
                  <a:pt x="63" y="776"/>
                </a:lnTo>
                <a:lnTo>
                  <a:pt x="65" y="780"/>
                </a:lnTo>
                <a:lnTo>
                  <a:pt x="65" y="784"/>
                </a:lnTo>
                <a:lnTo>
                  <a:pt x="65" y="787"/>
                </a:lnTo>
                <a:lnTo>
                  <a:pt x="67" y="793"/>
                </a:lnTo>
                <a:lnTo>
                  <a:pt x="67" y="793"/>
                </a:lnTo>
                <a:close/>
                <a:moveTo>
                  <a:pt x="70" y="786"/>
                </a:moveTo>
                <a:lnTo>
                  <a:pt x="70" y="786"/>
                </a:lnTo>
                <a:lnTo>
                  <a:pt x="68" y="784"/>
                </a:lnTo>
                <a:lnTo>
                  <a:pt x="68" y="778"/>
                </a:lnTo>
                <a:lnTo>
                  <a:pt x="70" y="771"/>
                </a:lnTo>
                <a:lnTo>
                  <a:pt x="70" y="771"/>
                </a:lnTo>
                <a:lnTo>
                  <a:pt x="72" y="773"/>
                </a:lnTo>
                <a:lnTo>
                  <a:pt x="72" y="774"/>
                </a:lnTo>
                <a:lnTo>
                  <a:pt x="72" y="776"/>
                </a:lnTo>
                <a:lnTo>
                  <a:pt x="74" y="776"/>
                </a:lnTo>
                <a:lnTo>
                  <a:pt x="74" y="776"/>
                </a:lnTo>
                <a:lnTo>
                  <a:pt x="72" y="780"/>
                </a:lnTo>
                <a:lnTo>
                  <a:pt x="70" y="786"/>
                </a:lnTo>
                <a:lnTo>
                  <a:pt x="70" y="786"/>
                </a:lnTo>
                <a:close/>
                <a:moveTo>
                  <a:pt x="326" y="765"/>
                </a:moveTo>
                <a:lnTo>
                  <a:pt x="326" y="765"/>
                </a:lnTo>
                <a:lnTo>
                  <a:pt x="320" y="754"/>
                </a:lnTo>
                <a:lnTo>
                  <a:pt x="317" y="743"/>
                </a:lnTo>
                <a:lnTo>
                  <a:pt x="317" y="743"/>
                </a:lnTo>
                <a:lnTo>
                  <a:pt x="319" y="745"/>
                </a:lnTo>
                <a:lnTo>
                  <a:pt x="319" y="745"/>
                </a:lnTo>
                <a:lnTo>
                  <a:pt x="319" y="745"/>
                </a:lnTo>
                <a:lnTo>
                  <a:pt x="320" y="747"/>
                </a:lnTo>
                <a:lnTo>
                  <a:pt x="322" y="747"/>
                </a:lnTo>
                <a:lnTo>
                  <a:pt x="322" y="747"/>
                </a:lnTo>
                <a:lnTo>
                  <a:pt x="322" y="752"/>
                </a:lnTo>
                <a:lnTo>
                  <a:pt x="324" y="756"/>
                </a:lnTo>
                <a:lnTo>
                  <a:pt x="326" y="765"/>
                </a:lnTo>
                <a:lnTo>
                  <a:pt x="326" y="765"/>
                </a:lnTo>
                <a:close/>
                <a:moveTo>
                  <a:pt x="65" y="774"/>
                </a:moveTo>
                <a:lnTo>
                  <a:pt x="65" y="774"/>
                </a:lnTo>
                <a:lnTo>
                  <a:pt x="63" y="771"/>
                </a:lnTo>
                <a:lnTo>
                  <a:pt x="61" y="765"/>
                </a:lnTo>
                <a:lnTo>
                  <a:pt x="61" y="758"/>
                </a:lnTo>
                <a:lnTo>
                  <a:pt x="61" y="756"/>
                </a:lnTo>
                <a:lnTo>
                  <a:pt x="65" y="752"/>
                </a:lnTo>
                <a:lnTo>
                  <a:pt x="65" y="752"/>
                </a:lnTo>
                <a:lnTo>
                  <a:pt x="63" y="758"/>
                </a:lnTo>
                <a:lnTo>
                  <a:pt x="63" y="763"/>
                </a:lnTo>
                <a:lnTo>
                  <a:pt x="65" y="774"/>
                </a:lnTo>
                <a:lnTo>
                  <a:pt x="65" y="774"/>
                </a:lnTo>
                <a:close/>
                <a:moveTo>
                  <a:pt x="76" y="765"/>
                </a:moveTo>
                <a:lnTo>
                  <a:pt x="76" y="765"/>
                </a:lnTo>
                <a:lnTo>
                  <a:pt x="72" y="765"/>
                </a:lnTo>
                <a:lnTo>
                  <a:pt x="70" y="763"/>
                </a:lnTo>
                <a:lnTo>
                  <a:pt x="70" y="760"/>
                </a:lnTo>
                <a:lnTo>
                  <a:pt x="70" y="758"/>
                </a:lnTo>
                <a:lnTo>
                  <a:pt x="70" y="758"/>
                </a:lnTo>
                <a:lnTo>
                  <a:pt x="74" y="760"/>
                </a:lnTo>
                <a:lnTo>
                  <a:pt x="76" y="765"/>
                </a:lnTo>
                <a:lnTo>
                  <a:pt x="76" y="765"/>
                </a:lnTo>
                <a:close/>
                <a:moveTo>
                  <a:pt x="70" y="758"/>
                </a:moveTo>
                <a:lnTo>
                  <a:pt x="70" y="758"/>
                </a:lnTo>
                <a:lnTo>
                  <a:pt x="68" y="752"/>
                </a:lnTo>
                <a:lnTo>
                  <a:pt x="68" y="747"/>
                </a:lnTo>
                <a:lnTo>
                  <a:pt x="68" y="740"/>
                </a:lnTo>
                <a:lnTo>
                  <a:pt x="68" y="740"/>
                </a:lnTo>
                <a:lnTo>
                  <a:pt x="68" y="736"/>
                </a:lnTo>
                <a:lnTo>
                  <a:pt x="68" y="736"/>
                </a:lnTo>
                <a:lnTo>
                  <a:pt x="70" y="736"/>
                </a:lnTo>
                <a:lnTo>
                  <a:pt x="70" y="738"/>
                </a:lnTo>
                <a:lnTo>
                  <a:pt x="70" y="741"/>
                </a:lnTo>
                <a:lnTo>
                  <a:pt x="70" y="741"/>
                </a:lnTo>
                <a:lnTo>
                  <a:pt x="70" y="743"/>
                </a:lnTo>
                <a:lnTo>
                  <a:pt x="70" y="743"/>
                </a:lnTo>
                <a:lnTo>
                  <a:pt x="70" y="743"/>
                </a:lnTo>
                <a:lnTo>
                  <a:pt x="70" y="743"/>
                </a:lnTo>
                <a:lnTo>
                  <a:pt x="70" y="747"/>
                </a:lnTo>
                <a:lnTo>
                  <a:pt x="70" y="747"/>
                </a:lnTo>
                <a:lnTo>
                  <a:pt x="70" y="747"/>
                </a:lnTo>
                <a:lnTo>
                  <a:pt x="70" y="747"/>
                </a:lnTo>
                <a:lnTo>
                  <a:pt x="70" y="747"/>
                </a:lnTo>
                <a:lnTo>
                  <a:pt x="70" y="747"/>
                </a:lnTo>
                <a:lnTo>
                  <a:pt x="72" y="749"/>
                </a:lnTo>
                <a:lnTo>
                  <a:pt x="74" y="751"/>
                </a:lnTo>
                <a:lnTo>
                  <a:pt x="74" y="751"/>
                </a:lnTo>
                <a:lnTo>
                  <a:pt x="74" y="754"/>
                </a:lnTo>
                <a:lnTo>
                  <a:pt x="74" y="756"/>
                </a:lnTo>
                <a:lnTo>
                  <a:pt x="74" y="756"/>
                </a:lnTo>
                <a:lnTo>
                  <a:pt x="70" y="754"/>
                </a:lnTo>
                <a:lnTo>
                  <a:pt x="70" y="754"/>
                </a:lnTo>
                <a:lnTo>
                  <a:pt x="70" y="758"/>
                </a:lnTo>
                <a:lnTo>
                  <a:pt x="70" y="758"/>
                </a:lnTo>
                <a:close/>
                <a:moveTo>
                  <a:pt x="613" y="740"/>
                </a:moveTo>
                <a:lnTo>
                  <a:pt x="613" y="740"/>
                </a:lnTo>
                <a:lnTo>
                  <a:pt x="609" y="738"/>
                </a:lnTo>
                <a:lnTo>
                  <a:pt x="609" y="738"/>
                </a:lnTo>
                <a:lnTo>
                  <a:pt x="609" y="738"/>
                </a:lnTo>
                <a:lnTo>
                  <a:pt x="613" y="738"/>
                </a:lnTo>
                <a:lnTo>
                  <a:pt x="613" y="740"/>
                </a:lnTo>
                <a:lnTo>
                  <a:pt x="613" y="740"/>
                </a:lnTo>
                <a:close/>
                <a:moveTo>
                  <a:pt x="70" y="717"/>
                </a:moveTo>
                <a:lnTo>
                  <a:pt x="70" y="717"/>
                </a:lnTo>
                <a:lnTo>
                  <a:pt x="70" y="712"/>
                </a:lnTo>
                <a:lnTo>
                  <a:pt x="70" y="712"/>
                </a:lnTo>
                <a:lnTo>
                  <a:pt x="70" y="706"/>
                </a:lnTo>
                <a:lnTo>
                  <a:pt x="70" y="706"/>
                </a:lnTo>
                <a:lnTo>
                  <a:pt x="70" y="695"/>
                </a:lnTo>
                <a:lnTo>
                  <a:pt x="70" y="695"/>
                </a:lnTo>
                <a:lnTo>
                  <a:pt x="70" y="668"/>
                </a:lnTo>
                <a:lnTo>
                  <a:pt x="70" y="668"/>
                </a:lnTo>
                <a:lnTo>
                  <a:pt x="68" y="668"/>
                </a:lnTo>
                <a:lnTo>
                  <a:pt x="68" y="671"/>
                </a:lnTo>
                <a:lnTo>
                  <a:pt x="68" y="675"/>
                </a:lnTo>
                <a:lnTo>
                  <a:pt x="67" y="679"/>
                </a:lnTo>
                <a:lnTo>
                  <a:pt x="67" y="679"/>
                </a:lnTo>
                <a:lnTo>
                  <a:pt x="65" y="677"/>
                </a:lnTo>
                <a:lnTo>
                  <a:pt x="65" y="673"/>
                </a:lnTo>
                <a:lnTo>
                  <a:pt x="65" y="662"/>
                </a:lnTo>
                <a:lnTo>
                  <a:pt x="65" y="662"/>
                </a:lnTo>
                <a:lnTo>
                  <a:pt x="68" y="662"/>
                </a:lnTo>
                <a:lnTo>
                  <a:pt x="70" y="664"/>
                </a:lnTo>
                <a:lnTo>
                  <a:pt x="74" y="664"/>
                </a:lnTo>
                <a:lnTo>
                  <a:pt x="78" y="664"/>
                </a:lnTo>
                <a:lnTo>
                  <a:pt x="78" y="664"/>
                </a:lnTo>
                <a:lnTo>
                  <a:pt x="76" y="679"/>
                </a:lnTo>
                <a:lnTo>
                  <a:pt x="76" y="692"/>
                </a:lnTo>
                <a:lnTo>
                  <a:pt x="76" y="692"/>
                </a:lnTo>
                <a:lnTo>
                  <a:pt x="74" y="705"/>
                </a:lnTo>
                <a:lnTo>
                  <a:pt x="74" y="705"/>
                </a:lnTo>
                <a:lnTo>
                  <a:pt x="70" y="717"/>
                </a:lnTo>
                <a:lnTo>
                  <a:pt x="70" y="717"/>
                </a:lnTo>
                <a:close/>
                <a:moveTo>
                  <a:pt x="344" y="706"/>
                </a:moveTo>
                <a:lnTo>
                  <a:pt x="344" y="706"/>
                </a:lnTo>
                <a:lnTo>
                  <a:pt x="341" y="705"/>
                </a:lnTo>
                <a:lnTo>
                  <a:pt x="341" y="701"/>
                </a:lnTo>
                <a:lnTo>
                  <a:pt x="341" y="694"/>
                </a:lnTo>
                <a:lnTo>
                  <a:pt x="341" y="694"/>
                </a:lnTo>
                <a:lnTo>
                  <a:pt x="344" y="695"/>
                </a:lnTo>
                <a:lnTo>
                  <a:pt x="344" y="699"/>
                </a:lnTo>
                <a:lnTo>
                  <a:pt x="344" y="706"/>
                </a:lnTo>
                <a:lnTo>
                  <a:pt x="344" y="706"/>
                </a:lnTo>
                <a:close/>
                <a:moveTo>
                  <a:pt x="335" y="692"/>
                </a:moveTo>
                <a:lnTo>
                  <a:pt x="335" y="692"/>
                </a:lnTo>
                <a:lnTo>
                  <a:pt x="333" y="690"/>
                </a:lnTo>
                <a:lnTo>
                  <a:pt x="333" y="690"/>
                </a:lnTo>
                <a:lnTo>
                  <a:pt x="333" y="684"/>
                </a:lnTo>
                <a:lnTo>
                  <a:pt x="335" y="682"/>
                </a:lnTo>
                <a:lnTo>
                  <a:pt x="335" y="688"/>
                </a:lnTo>
                <a:lnTo>
                  <a:pt x="335" y="688"/>
                </a:lnTo>
                <a:lnTo>
                  <a:pt x="335" y="692"/>
                </a:lnTo>
                <a:lnTo>
                  <a:pt x="335" y="692"/>
                </a:lnTo>
                <a:close/>
                <a:moveTo>
                  <a:pt x="70" y="642"/>
                </a:moveTo>
                <a:lnTo>
                  <a:pt x="70" y="642"/>
                </a:lnTo>
                <a:lnTo>
                  <a:pt x="68" y="640"/>
                </a:lnTo>
                <a:lnTo>
                  <a:pt x="68" y="638"/>
                </a:lnTo>
                <a:lnTo>
                  <a:pt x="70" y="629"/>
                </a:lnTo>
                <a:lnTo>
                  <a:pt x="70" y="629"/>
                </a:lnTo>
                <a:lnTo>
                  <a:pt x="72" y="631"/>
                </a:lnTo>
                <a:lnTo>
                  <a:pt x="72" y="635"/>
                </a:lnTo>
                <a:lnTo>
                  <a:pt x="70" y="642"/>
                </a:lnTo>
                <a:lnTo>
                  <a:pt x="70" y="642"/>
                </a:lnTo>
                <a:close/>
                <a:moveTo>
                  <a:pt x="76" y="629"/>
                </a:moveTo>
                <a:lnTo>
                  <a:pt x="76" y="629"/>
                </a:lnTo>
                <a:lnTo>
                  <a:pt x="74" y="627"/>
                </a:lnTo>
                <a:lnTo>
                  <a:pt x="74" y="625"/>
                </a:lnTo>
                <a:lnTo>
                  <a:pt x="72" y="620"/>
                </a:lnTo>
                <a:lnTo>
                  <a:pt x="72" y="620"/>
                </a:lnTo>
                <a:lnTo>
                  <a:pt x="74" y="622"/>
                </a:lnTo>
                <a:lnTo>
                  <a:pt x="78" y="622"/>
                </a:lnTo>
                <a:lnTo>
                  <a:pt x="76" y="629"/>
                </a:lnTo>
                <a:close/>
                <a:moveTo>
                  <a:pt x="70" y="587"/>
                </a:moveTo>
                <a:lnTo>
                  <a:pt x="70" y="587"/>
                </a:lnTo>
                <a:lnTo>
                  <a:pt x="68" y="583"/>
                </a:lnTo>
                <a:lnTo>
                  <a:pt x="68" y="581"/>
                </a:lnTo>
                <a:lnTo>
                  <a:pt x="70" y="579"/>
                </a:lnTo>
                <a:lnTo>
                  <a:pt x="70" y="579"/>
                </a:lnTo>
                <a:lnTo>
                  <a:pt x="70" y="578"/>
                </a:lnTo>
                <a:lnTo>
                  <a:pt x="68" y="578"/>
                </a:lnTo>
                <a:lnTo>
                  <a:pt x="68" y="578"/>
                </a:lnTo>
                <a:lnTo>
                  <a:pt x="68" y="576"/>
                </a:lnTo>
                <a:lnTo>
                  <a:pt x="70" y="576"/>
                </a:lnTo>
                <a:lnTo>
                  <a:pt x="74" y="578"/>
                </a:lnTo>
                <a:lnTo>
                  <a:pt x="74" y="578"/>
                </a:lnTo>
                <a:lnTo>
                  <a:pt x="72" y="579"/>
                </a:lnTo>
                <a:lnTo>
                  <a:pt x="72" y="581"/>
                </a:lnTo>
                <a:lnTo>
                  <a:pt x="70" y="583"/>
                </a:lnTo>
                <a:lnTo>
                  <a:pt x="70" y="587"/>
                </a:lnTo>
                <a:lnTo>
                  <a:pt x="70" y="587"/>
                </a:lnTo>
                <a:close/>
                <a:moveTo>
                  <a:pt x="76" y="570"/>
                </a:moveTo>
                <a:lnTo>
                  <a:pt x="76" y="570"/>
                </a:lnTo>
                <a:lnTo>
                  <a:pt x="74" y="568"/>
                </a:lnTo>
                <a:lnTo>
                  <a:pt x="72" y="570"/>
                </a:lnTo>
                <a:lnTo>
                  <a:pt x="72" y="570"/>
                </a:lnTo>
                <a:lnTo>
                  <a:pt x="72" y="568"/>
                </a:lnTo>
                <a:lnTo>
                  <a:pt x="72" y="567"/>
                </a:lnTo>
                <a:lnTo>
                  <a:pt x="74" y="561"/>
                </a:lnTo>
                <a:lnTo>
                  <a:pt x="74" y="561"/>
                </a:lnTo>
                <a:lnTo>
                  <a:pt x="76" y="565"/>
                </a:lnTo>
                <a:lnTo>
                  <a:pt x="76" y="570"/>
                </a:lnTo>
                <a:lnTo>
                  <a:pt x="76" y="570"/>
                </a:lnTo>
                <a:close/>
                <a:moveTo>
                  <a:pt x="74" y="528"/>
                </a:moveTo>
                <a:lnTo>
                  <a:pt x="74" y="528"/>
                </a:lnTo>
                <a:lnTo>
                  <a:pt x="74" y="524"/>
                </a:lnTo>
                <a:lnTo>
                  <a:pt x="74" y="522"/>
                </a:lnTo>
                <a:lnTo>
                  <a:pt x="76" y="519"/>
                </a:lnTo>
                <a:lnTo>
                  <a:pt x="76" y="515"/>
                </a:lnTo>
                <a:lnTo>
                  <a:pt x="76" y="515"/>
                </a:lnTo>
                <a:lnTo>
                  <a:pt x="78" y="517"/>
                </a:lnTo>
                <a:lnTo>
                  <a:pt x="78" y="521"/>
                </a:lnTo>
                <a:lnTo>
                  <a:pt x="74" y="528"/>
                </a:lnTo>
                <a:lnTo>
                  <a:pt x="74" y="528"/>
                </a:lnTo>
                <a:close/>
                <a:moveTo>
                  <a:pt x="33" y="510"/>
                </a:moveTo>
                <a:lnTo>
                  <a:pt x="33" y="510"/>
                </a:lnTo>
                <a:lnTo>
                  <a:pt x="39" y="500"/>
                </a:lnTo>
                <a:lnTo>
                  <a:pt x="43" y="499"/>
                </a:lnTo>
                <a:lnTo>
                  <a:pt x="48" y="500"/>
                </a:lnTo>
                <a:lnTo>
                  <a:pt x="48" y="500"/>
                </a:lnTo>
                <a:lnTo>
                  <a:pt x="41" y="506"/>
                </a:lnTo>
                <a:lnTo>
                  <a:pt x="37" y="508"/>
                </a:lnTo>
                <a:lnTo>
                  <a:pt x="33" y="510"/>
                </a:lnTo>
                <a:lnTo>
                  <a:pt x="33" y="510"/>
                </a:lnTo>
                <a:close/>
                <a:moveTo>
                  <a:pt x="70" y="517"/>
                </a:moveTo>
                <a:lnTo>
                  <a:pt x="70" y="517"/>
                </a:lnTo>
                <a:lnTo>
                  <a:pt x="70" y="511"/>
                </a:lnTo>
                <a:lnTo>
                  <a:pt x="68" y="510"/>
                </a:lnTo>
                <a:lnTo>
                  <a:pt x="67" y="513"/>
                </a:lnTo>
                <a:lnTo>
                  <a:pt x="67" y="513"/>
                </a:lnTo>
                <a:lnTo>
                  <a:pt x="65" y="510"/>
                </a:lnTo>
                <a:lnTo>
                  <a:pt x="67" y="506"/>
                </a:lnTo>
                <a:lnTo>
                  <a:pt x="70" y="497"/>
                </a:lnTo>
                <a:lnTo>
                  <a:pt x="70" y="497"/>
                </a:lnTo>
                <a:lnTo>
                  <a:pt x="72" y="506"/>
                </a:lnTo>
                <a:lnTo>
                  <a:pt x="70" y="517"/>
                </a:lnTo>
                <a:lnTo>
                  <a:pt x="70" y="517"/>
                </a:lnTo>
                <a:close/>
                <a:moveTo>
                  <a:pt x="624" y="701"/>
                </a:moveTo>
                <a:lnTo>
                  <a:pt x="624" y="701"/>
                </a:lnTo>
                <a:lnTo>
                  <a:pt x="618" y="699"/>
                </a:lnTo>
                <a:lnTo>
                  <a:pt x="618" y="699"/>
                </a:lnTo>
                <a:lnTo>
                  <a:pt x="622" y="697"/>
                </a:lnTo>
                <a:lnTo>
                  <a:pt x="622" y="695"/>
                </a:lnTo>
                <a:lnTo>
                  <a:pt x="622" y="695"/>
                </a:lnTo>
                <a:lnTo>
                  <a:pt x="624" y="697"/>
                </a:lnTo>
                <a:lnTo>
                  <a:pt x="626" y="699"/>
                </a:lnTo>
                <a:lnTo>
                  <a:pt x="624" y="701"/>
                </a:lnTo>
                <a:lnTo>
                  <a:pt x="624" y="701"/>
                </a:lnTo>
                <a:close/>
                <a:moveTo>
                  <a:pt x="48" y="497"/>
                </a:moveTo>
                <a:lnTo>
                  <a:pt x="48" y="497"/>
                </a:lnTo>
                <a:lnTo>
                  <a:pt x="46" y="495"/>
                </a:lnTo>
                <a:lnTo>
                  <a:pt x="45" y="493"/>
                </a:lnTo>
                <a:lnTo>
                  <a:pt x="46" y="489"/>
                </a:lnTo>
                <a:lnTo>
                  <a:pt x="48" y="484"/>
                </a:lnTo>
                <a:lnTo>
                  <a:pt x="50" y="484"/>
                </a:lnTo>
                <a:lnTo>
                  <a:pt x="52" y="484"/>
                </a:lnTo>
                <a:lnTo>
                  <a:pt x="52" y="484"/>
                </a:lnTo>
                <a:lnTo>
                  <a:pt x="50" y="487"/>
                </a:lnTo>
                <a:lnTo>
                  <a:pt x="50" y="491"/>
                </a:lnTo>
                <a:lnTo>
                  <a:pt x="50" y="495"/>
                </a:lnTo>
                <a:lnTo>
                  <a:pt x="48" y="497"/>
                </a:lnTo>
                <a:lnTo>
                  <a:pt x="48" y="497"/>
                </a:lnTo>
                <a:close/>
                <a:moveTo>
                  <a:pt x="79" y="502"/>
                </a:moveTo>
                <a:lnTo>
                  <a:pt x="79" y="502"/>
                </a:lnTo>
                <a:lnTo>
                  <a:pt x="78" y="500"/>
                </a:lnTo>
                <a:lnTo>
                  <a:pt x="78" y="497"/>
                </a:lnTo>
                <a:lnTo>
                  <a:pt x="81" y="489"/>
                </a:lnTo>
                <a:lnTo>
                  <a:pt x="81" y="489"/>
                </a:lnTo>
                <a:lnTo>
                  <a:pt x="81" y="493"/>
                </a:lnTo>
                <a:lnTo>
                  <a:pt x="81" y="495"/>
                </a:lnTo>
                <a:lnTo>
                  <a:pt x="79" y="502"/>
                </a:lnTo>
                <a:lnTo>
                  <a:pt x="79" y="502"/>
                </a:lnTo>
                <a:close/>
                <a:moveTo>
                  <a:pt x="624" y="695"/>
                </a:moveTo>
                <a:lnTo>
                  <a:pt x="624" y="695"/>
                </a:lnTo>
                <a:lnTo>
                  <a:pt x="622" y="694"/>
                </a:lnTo>
                <a:lnTo>
                  <a:pt x="622" y="694"/>
                </a:lnTo>
                <a:lnTo>
                  <a:pt x="624" y="694"/>
                </a:lnTo>
                <a:lnTo>
                  <a:pt x="624" y="694"/>
                </a:lnTo>
                <a:lnTo>
                  <a:pt x="626" y="695"/>
                </a:lnTo>
                <a:lnTo>
                  <a:pt x="624" y="695"/>
                </a:lnTo>
                <a:lnTo>
                  <a:pt x="624" y="695"/>
                </a:lnTo>
                <a:close/>
                <a:moveTo>
                  <a:pt x="76" y="473"/>
                </a:moveTo>
                <a:lnTo>
                  <a:pt x="76" y="473"/>
                </a:lnTo>
                <a:lnTo>
                  <a:pt x="74" y="471"/>
                </a:lnTo>
                <a:lnTo>
                  <a:pt x="74" y="467"/>
                </a:lnTo>
                <a:lnTo>
                  <a:pt x="76" y="465"/>
                </a:lnTo>
                <a:lnTo>
                  <a:pt x="78" y="464"/>
                </a:lnTo>
                <a:lnTo>
                  <a:pt x="78" y="464"/>
                </a:lnTo>
                <a:lnTo>
                  <a:pt x="78" y="467"/>
                </a:lnTo>
                <a:lnTo>
                  <a:pt x="76" y="473"/>
                </a:lnTo>
                <a:lnTo>
                  <a:pt x="76" y="473"/>
                </a:lnTo>
                <a:close/>
                <a:moveTo>
                  <a:pt x="79" y="434"/>
                </a:moveTo>
                <a:lnTo>
                  <a:pt x="79" y="434"/>
                </a:lnTo>
                <a:lnTo>
                  <a:pt x="83" y="427"/>
                </a:lnTo>
                <a:lnTo>
                  <a:pt x="85" y="419"/>
                </a:lnTo>
                <a:lnTo>
                  <a:pt x="89" y="412"/>
                </a:lnTo>
                <a:lnTo>
                  <a:pt x="91" y="407"/>
                </a:lnTo>
                <a:lnTo>
                  <a:pt x="91" y="407"/>
                </a:lnTo>
                <a:lnTo>
                  <a:pt x="94" y="407"/>
                </a:lnTo>
                <a:lnTo>
                  <a:pt x="94" y="408"/>
                </a:lnTo>
                <a:lnTo>
                  <a:pt x="96" y="410"/>
                </a:lnTo>
                <a:lnTo>
                  <a:pt x="98" y="412"/>
                </a:lnTo>
                <a:lnTo>
                  <a:pt x="98" y="412"/>
                </a:lnTo>
                <a:lnTo>
                  <a:pt x="96" y="414"/>
                </a:lnTo>
                <a:lnTo>
                  <a:pt x="92" y="418"/>
                </a:lnTo>
                <a:lnTo>
                  <a:pt x="91" y="419"/>
                </a:lnTo>
                <a:lnTo>
                  <a:pt x="89" y="419"/>
                </a:lnTo>
                <a:lnTo>
                  <a:pt x="89" y="419"/>
                </a:lnTo>
                <a:lnTo>
                  <a:pt x="89" y="423"/>
                </a:lnTo>
                <a:lnTo>
                  <a:pt x="87" y="427"/>
                </a:lnTo>
                <a:lnTo>
                  <a:pt x="79" y="434"/>
                </a:lnTo>
                <a:lnTo>
                  <a:pt x="79" y="434"/>
                </a:lnTo>
                <a:close/>
                <a:moveTo>
                  <a:pt x="83" y="432"/>
                </a:moveTo>
                <a:lnTo>
                  <a:pt x="83" y="432"/>
                </a:lnTo>
                <a:lnTo>
                  <a:pt x="85" y="432"/>
                </a:lnTo>
                <a:lnTo>
                  <a:pt x="87" y="434"/>
                </a:lnTo>
                <a:lnTo>
                  <a:pt x="89" y="436"/>
                </a:lnTo>
                <a:lnTo>
                  <a:pt x="87" y="440"/>
                </a:lnTo>
                <a:lnTo>
                  <a:pt x="87" y="440"/>
                </a:lnTo>
                <a:lnTo>
                  <a:pt x="85" y="438"/>
                </a:lnTo>
                <a:lnTo>
                  <a:pt x="83" y="440"/>
                </a:lnTo>
                <a:lnTo>
                  <a:pt x="81" y="443"/>
                </a:lnTo>
                <a:lnTo>
                  <a:pt x="79" y="445"/>
                </a:lnTo>
                <a:lnTo>
                  <a:pt x="78" y="445"/>
                </a:lnTo>
                <a:lnTo>
                  <a:pt x="78" y="445"/>
                </a:lnTo>
                <a:lnTo>
                  <a:pt x="81" y="440"/>
                </a:lnTo>
                <a:lnTo>
                  <a:pt x="83" y="432"/>
                </a:lnTo>
                <a:lnTo>
                  <a:pt x="83" y="432"/>
                </a:lnTo>
                <a:close/>
                <a:moveTo>
                  <a:pt x="68" y="403"/>
                </a:moveTo>
                <a:lnTo>
                  <a:pt x="68" y="403"/>
                </a:lnTo>
                <a:lnTo>
                  <a:pt x="68" y="399"/>
                </a:lnTo>
                <a:lnTo>
                  <a:pt x="70" y="397"/>
                </a:lnTo>
                <a:lnTo>
                  <a:pt x="74" y="392"/>
                </a:lnTo>
                <a:lnTo>
                  <a:pt x="74" y="392"/>
                </a:lnTo>
                <a:lnTo>
                  <a:pt x="76" y="396"/>
                </a:lnTo>
                <a:lnTo>
                  <a:pt x="74" y="397"/>
                </a:lnTo>
                <a:lnTo>
                  <a:pt x="68" y="403"/>
                </a:lnTo>
                <a:lnTo>
                  <a:pt x="68" y="403"/>
                </a:lnTo>
                <a:close/>
                <a:moveTo>
                  <a:pt x="652" y="677"/>
                </a:moveTo>
                <a:lnTo>
                  <a:pt x="652" y="677"/>
                </a:lnTo>
                <a:lnTo>
                  <a:pt x="650" y="675"/>
                </a:lnTo>
                <a:lnTo>
                  <a:pt x="650" y="675"/>
                </a:lnTo>
                <a:lnTo>
                  <a:pt x="650" y="675"/>
                </a:lnTo>
                <a:lnTo>
                  <a:pt x="652" y="673"/>
                </a:lnTo>
                <a:lnTo>
                  <a:pt x="652" y="673"/>
                </a:lnTo>
                <a:lnTo>
                  <a:pt x="653" y="677"/>
                </a:lnTo>
                <a:lnTo>
                  <a:pt x="652" y="677"/>
                </a:lnTo>
                <a:lnTo>
                  <a:pt x="652" y="677"/>
                </a:lnTo>
                <a:close/>
                <a:moveTo>
                  <a:pt x="160" y="305"/>
                </a:moveTo>
                <a:lnTo>
                  <a:pt x="160" y="305"/>
                </a:lnTo>
                <a:lnTo>
                  <a:pt x="160" y="300"/>
                </a:lnTo>
                <a:lnTo>
                  <a:pt x="162" y="298"/>
                </a:lnTo>
                <a:lnTo>
                  <a:pt x="164" y="294"/>
                </a:lnTo>
                <a:lnTo>
                  <a:pt x="164" y="291"/>
                </a:lnTo>
                <a:lnTo>
                  <a:pt x="164" y="291"/>
                </a:lnTo>
                <a:lnTo>
                  <a:pt x="173" y="283"/>
                </a:lnTo>
                <a:lnTo>
                  <a:pt x="175" y="280"/>
                </a:lnTo>
                <a:lnTo>
                  <a:pt x="177" y="274"/>
                </a:lnTo>
                <a:lnTo>
                  <a:pt x="182" y="278"/>
                </a:lnTo>
                <a:lnTo>
                  <a:pt x="182" y="278"/>
                </a:lnTo>
                <a:lnTo>
                  <a:pt x="177" y="283"/>
                </a:lnTo>
                <a:lnTo>
                  <a:pt x="171" y="291"/>
                </a:lnTo>
                <a:lnTo>
                  <a:pt x="166" y="298"/>
                </a:lnTo>
                <a:lnTo>
                  <a:pt x="160" y="305"/>
                </a:lnTo>
                <a:lnTo>
                  <a:pt x="160" y="305"/>
                </a:lnTo>
                <a:close/>
                <a:moveTo>
                  <a:pt x="653" y="671"/>
                </a:moveTo>
                <a:lnTo>
                  <a:pt x="653" y="671"/>
                </a:lnTo>
                <a:lnTo>
                  <a:pt x="655" y="671"/>
                </a:lnTo>
                <a:lnTo>
                  <a:pt x="657" y="671"/>
                </a:lnTo>
                <a:lnTo>
                  <a:pt x="657" y="671"/>
                </a:lnTo>
                <a:lnTo>
                  <a:pt x="657" y="673"/>
                </a:lnTo>
                <a:lnTo>
                  <a:pt x="657" y="673"/>
                </a:lnTo>
                <a:lnTo>
                  <a:pt x="653" y="671"/>
                </a:lnTo>
                <a:lnTo>
                  <a:pt x="653" y="671"/>
                </a:lnTo>
                <a:close/>
                <a:moveTo>
                  <a:pt x="181" y="274"/>
                </a:moveTo>
                <a:lnTo>
                  <a:pt x="181" y="274"/>
                </a:lnTo>
                <a:lnTo>
                  <a:pt x="181" y="269"/>
                </a:lnTo>
                <a:lnTo>
                  <a:pt x="184" y="261"/>
                </a:lnTo>
                <a:lnTo>
                  <a:pt x="190" y="256"/>
                </a:lnTo>
                <a:lnTo>
                  <a:pt x="197" y="254"/>
                </a:lnTo>
                <a:lnTo>
                  <a:pt x="197" y="254"/>
                </a:lnTo>
                <a:lnTo>
                  <a:pt x="197" y="247"/>
                </a:lnTo>
                <a:lnTo>
                  <a:pt x="199" y="239"/>
                </a:lnTo>
                <a:lnTo>
                  <a:pt x="203" y="234"/>
                </a:lnTo>
                <a:lnTo>
                  <a:pt x="210" y="230"/>
                </a:lnTo>
                <a:lnTo>
                  <a:pt x="210" y="230"/>
                </a:lnTo>
                <a:lnTo>
                  <a:pt x="208" y="234"/>
                </a:lnTo>
                <a:lnTo>
                  <a:pt x="205" y="239"/>
                </a:lnTo>
                <a:lnTo>
                  <a:pt x="203" y="245"/>
                </a:lnTo>
                <a:lnTo>
                  <a:pt x="203" y="247"/>
                </a:lnTo>
                <a:lnTo>
                  <a:pt x="205" y="250"/>
                </a:lnTo>
                <a:lnTo>
                  <a:pt x="205" y="250"/>
                </a:lnTo>
                <a:lnTo>
                  <a:pt x="197" y="258"/>
                </a:lnTo>
                <a:lnTo>
                  <a:pt x="190" y="265"/>
                </a:lnTo>
                <a:lnTo>
                  <a:pt x="184" y="270"/>
                </a:lnTo>
                <a:lnTo>
                  <a:pt x="181" y="274"/>
                </a:lnTo>
                <a:lnTo>
                  <a:pt x="181" y="274"/>
                </a:lnTo>
                <a:close/>
                <a:moveTo>
                  <a:pt x="195" y="283"/>
                </a:moveTo>
                <a:lnTo>
                  <a:pt x="195" y="283"/>
                </a:lnTo>
                <a:lnTo>
                  <a:pt x="195" y="280"/>
                </a:lnTo>
                <a:lnTo>
                  <a:pt x="197" y="276"/>
                </a:lnTo>
                <a:lnTo>
                  <a:pt x="203" y="272"/>
                </a:lnTo>
                <a:lnTo>
                  <a:pt x="203" y="272"/>
                </a:lnTo>
                <a:lnTo>
                  <a:pt x="203" y="274"/>
                </a:lnTo>
                <a:lnTo>
                  <a:pt x="203" y="278"/>
                </a:lnTo>
                <a:lnTo>
                  <a:pt x="199" y="283"/>
                </a:lnTo>
                <a:lnTo>
                  <a:pt x="199" y="283"/>
                </a:lnTo>
                <a:lnTo>
                  <a:pt x="197" y="281"/>
                </a:lnTo>
                <a:lnTo>
                  <a:pt x="195" y="283"/>
                </a:lnTo>
                <a:lnTo>
                  <a:pt x="195" y="283"/>
                </a:lnTo>
                <a:close/>
                <a:moveTo>
                  <a:pt x="208" y="272"/>
                </a:moveTo>
                <a:lnTo>
                  <a:pt x="208" y="272"/>
                </a:lnTo>
                <a:lnTo>
                  <a:pt x="208" y="270"/>
                </a:lnTo>
                <a:lnTo>
                  <a:pt x="210" y="267"/>
                </a:lnTo>
                <a:lnTo>
                  <a:pt x="214" y="265"/>
                </a:lnTo>
                <a:lnTo>
                  <a:pt x="216" y="261"/>
                </a:lnTo>
                <a:lnTo>
                  <a:pt x="216" y="261"/>
                </a:lnTo>
                <a:lnTo>
                  <a:pt x="219" y="261"/>
                </a:lnTo>
                <a:lnTo>
                  <a:pt x="221" y="263"/>
                </a:lnTo>
                <a:lnTo>
                  <a:pt x="221" y="263"/>
                </a:lnTo>
                <a:lnTo>
                  <a:pt x="214" y="269"/>
                </a:lnTo>
                <a:lnTo>
                  <a:pt x="208" y="272"/>
                </a:lnTo>
                <a:lnTo>
                  <a:pt x="208" y="272"/>
                </a:lnTo>
                <a:close/>
                <a:moveTo>
                  <a:pt x="681" y="686"/>
                </a:moveTo>
                <a:lnTo>
                  <a:pt x="681" y="686"/>
                </a:lnTo>
                <a:lnTo>
                  <a:pt x="681" y="684"/>
                </a:lnTo>
                <a:lnTo>
                  <a:pt x="683" y="684"/>
                </a:lnTo>
                <a:lnTo>
                  <a:pt x="683" y="684"/>
                </a:lnTo>
                <a:lnTo>
                  <a:pt x="683" y="686"/>
                </a:lnTo>
                <a:lnTo>
                  <a:pt x="681" y="686"/>
                </a:lnTo>
                <a:lnTo>
                  <a:pt x="681" y="686"/>
                </a:lnTo>
                <a:close/>
                <a:moveTo>
                  <a:pt x="192" y="234"/>
                </a:moveTo>
                <a:lnTo>
                  <a:pt x="192" y="234"/>
                </a:lnTo>
                <a:lnTo>
                  <a:pt x="192" y="232"/>
                </a:lnTo>
                <a:lnTo>
                  <a:pt x="194" y="230"/>
                </a:lnTo>
                <a:lnTo>
                  <a:pt x="199" y="224"/>
                </a:lnTo>
                <a:lnTo>
                  <a:pt x="199" y="224"/>
                </a:lnTo>
                <a:lnTo>
                  <a:pt x="199" y="228"/>
                </a:lnTo>
                <a:lnTo>
                  <a:pt x="199" y="228"/>
                </a:lnTo>
                <a:lnTo>
                  <a:pt x="205" y="223"/>
                </a:lnTo>
                <a:lnTo>
                  <a:pt x="205" y="223"/>
                </a:lnTo>
                <a:lnTo>
                  <a:pt x="205" y="226"/>
                </a:lnTo>
                <a:lnTo>
                  <a:pt x="201" y="230"/>
                </a:lnTo>
                <a:lnTo>
                  <a:pt x="192" y="234"/>
                </a:lnTo>
                <a:lnTo>
                  <a:pt x="192" y="234"/>
                </a:lnTo>
                <a:close/>
                <a:moveTo>
                  <a:pt x="212" y="241"/>
                </a:moveTo>
                <a:lnTo>
                  <a:pt x="210" y="237"/>
                </a:lnTo>
                <a:lnTo>
                  <a:pt x="216" y="232"/>
                </a:lnTo>
                <a:lnTo>
                  <a:pt x="216" y="232"/>
                </a:lnTo>
                <a:lnTo>
                  <a:pt x="217" y="234"/>
                </a:lnTo>
                <a:lnTo>
                  <a:pt x="216" y="235"/>
                </a:lnTo>
                <a:lnTo>
                  <a:pt x="212" y="241"/>
                </a:lnTo>
                <a:lnTo>
                  <a:pt x="212" y="241"/>
                </a:lnTo>
                <a:close/>
                <a:moveTo>
                  <a:pt x="685" y="686"/>
                </a:moveTo>
                <a:lnTo>
                  <a:pt x="685" y="686"/>
                </a:lnTo>
                <a:lnTo>
                  <a:pt x="683" y="684"/>
                </a:lnTo>
                <a:lnTo>
                  <a:pt x="685" y="682"/>
                </a:lnTo>
                <a:lnTo>
                  <a:pt x="685" y="682"/>
                </a:lnTo>
                <a:lnTo>
                  <a:pt x="687" y="686"/>
                </a:lnTo>
                <a:lnTo>
                  <a:pt x="687" y="686"/>
                </a:lnTo>
                <a:lnTo>
                  <a:pt x="685" y="686"/>
                </a:lnTo>
                <a:lnTo>
                  <a:pt x="685" y="686"/>
                </a:lnTo>
                <a:close/>
                <a:moveTo>
                  <a:pt x="672" y="671"/>
                </a:moveTo>
                <a:lnTo>
                  <a:pt x="672" y="671"/>
                </a:lnTo>
                <a:lnTo>
                  <a:pt x="672" y="671"/>
                </a:lnTo>
                <a:lnTo>
                  <a:pt x="672" y="671"/>
                </a:lnTo>
                <a:lnTo>
                  <a:pt x="674" y="671"/>
                </a:lnTo>
                <a:lnTo>
                  <a:pt x="674" y="671"/>
                </a:lnTo>
                <a:lnTo>
                  <a:pt x="674" y="673"/>
                </a:lnTo>
                <a:lnTo>
                  <a:pt x="672" y="671"/>
                </a:lnTo>
                <a:lnTo>
                  <a:pt x="672" y="671"/>
                </a:lnTo>
                <a:close/>
                <a:moveTo>
                  <a:pt x="670" y="666"/>
                </a:moveTo>
                <a:lnTo>
                  <a:pt x="670" y="666"/>
                </a:lnTo>
                <a:lnTo>
                  <a:pt x="668" y="664"/>
                </a:lnTo>
                <a:lnTo>
                  <a:pt x="668" y="662"/>
                </a:lnTo>
                <a:lnTo>
                  <a:pt x="668" y="662"/>
                </a:lnTo>
                <a:lnTo>
                  <a:pt x="670" y="666"/>
                </a:lnTo>
                <a:lnTo>
                  <a:pt x="670" y="666"/>
                </a:lnTo>
                <a:lnTo>
                  <a:pt x="670" y="666"/>
                </a:lnTo>
                <a:close/>
                <a:moveTo>
                  <a:pt x="674" y="666"/>
                </a:moveTo>
                <a:lnTo>
                  <a:pt x="674" y="666"/>
                </a:lnTo>
                <a:lnTo>
                  <a:pt x="674" y="666"/>
                </a:lnTo>
                <a:lnTo>
                  <a:pt x="674" y="666"/>
                </a:lnTo>
                <a:lnTo>
                  <a:pt x="672" y="664"/>
                </a:lnTo>
                <a:lnTo>
                  <a:pt x="668" y="662"/>
                </a:lnTo>
                <a:lnTo>
                  <a:pt x="668" y="662"/>
                </a:lnTo>
                <a:lnTo>
                  <a:pt x="668" y="662"/>
                </a:lnTo>
                <a:lnTo>
                  <a:pt x="668" y="660"/>
                </a:lnTo>
                <a:lnTo>
                  <a:pt x="668" y="660"/>
                </a:lnTo>
                <a:lnTo>
                  <a:pt x="672" y="662"/>
                </a:lnTo>
                <a:lnTo>
                  <a:pt x="672" y="662"/>
                </a:lnTo>
                <a:lnTo>
                  <a:pt x="674" y="666"/>
                </a:lnTo>
                <a:lnTo>
                  <a:pt x="674" y="666"/>
                </a:lnTo>
                <a:close/>
                <a:moveTo>
                  <a:pt x="236" y="186"/>
                </a:moveTo>
                <a:lnTo>
                  <a:pt x="236" y="186"/>
                </a:lnTo>
                <a:lnTo>
                  <a:pt x="238" y="186"/>
                </a:lnTo>
                <a:lnTo>
                  <a:pt x="240" y="184"/>
                </a:lnTo>
                <a:lnTo>
                  <a:pt x="240" y="184"/>
                </a:lnTo>
                <a:lnTo>
                  <a:pt x="241" y="186"/>
                </a:lnTo>
                <a:lnTo>
                  <a:pt x="241" y="188"/>
                </a:lnTo>
                <a:lnTo>
                  <a:pt x="241" y="188"/>
                </a:lnTo>
                <a:lnTo>
                  <a:pt x="243" y="188"/>
                </a:lnTo>
                <a:lnTo>
                  <a:pt x="243" y="188"/>
                </a:lnTo>
                <a:lnTo>
                  <a:pt x="243" y="189"/>
                </a:lnTo>
                <a:lnTo>
                  <a:pt x="240" y="189"/>
                </a:lnTo>
                <a:lnTo>
                  <a:pt x="232" y="189"/>
                </a:lnTo>
                <a:lnTo>
                  <a:pt x="232" y="189"/>
                </a:lnTo>
                <a:lnTo>
                  <a:pt x="234" y="186"/>
                </a:lnTo>
                <a:lnTo>
                  <a:pt x="236" y="184"/>
                </a:lnTo>
                <a:lnTo>
                  <a:pt x="236" y="182"/>
                </a:lnTo>
                <a:lnTo>
                  <a:pt x="240" y="180"/>
                </a:lnTo>
                <a:lnTo>
                  <a:pt x="240" y="180"/>
                </a:lnTo>
                <a:lnTo>
                  <a:pt x="240" y="184"/>
                </a:lnTo>
                <a:lnTo>
                  <a:pt x="236" y="186"/>
                </a:lnTo>
                <a:lnTo>
                  <a:pt x="236" y="186"/>
                </a:lnTo>
                <a:close/>
                <a:moveTo>
                  <a:pt x="694" y="688"/>
                </a:moveTo>
                <a:lnTo>
                  <a:pt x="694" y="688"/>
                </a:lnTo>
                <a:lnTo>
                  <a:pt x="692" y="684"/>
                </a:lnTo>
                <a:lnTo>
                  <a:pt x="696" y="686"/>
                </a:lnTo>
                <a:lnTo>
                  <a:pt x="696" y="686"/>
                </a:lnTo>
                <a:lnTo>
                  <a:pt x="696" y="688"/>
                </a:lnTo>
                <a:lnTo>
                  <a:pt x="694" y="688"/>
                </a:lnTo>
                <a:lnTo>
                  <a:pt x="694" y="688"/>
                </a:lnTo>
                <a:close/>
                <a:moveTo>
                  <a:pt x="676" y="666"/>
                </a:moveTo>
                <a:lnTo>
                  <a:pt x="676" y="666"/>
                </a:lnTo>
                <a:lnTo>
                  <a:pt x="672" y="660"/>
                </a:lnTo>
                <a:lnTo>
                  <a:pt x="672" y="660"/>
                </a:lnTo>
                <a:lnTo>
                  <a:pt x="677" y="664"/>
                </a:lnTo>
                <a:lnTo>
                  <a:pt x="677" y="664"/>
                </a:lnTo>
                <a:lnTo>
                  <a:pt x="676" y="666"/>
                </a:lnTo>
                <a:lnTo>
                  <a:pt x="676" y="666"/>
                </a:lnTo>
                <a:close/>
                <a:moveTo>
                  <a:pt x="265" y="173"/>
                </a:moveTo>
                <a:lnTo>
                  <a:pt x="265" y="173"/>
                </a:lnTo>
                <a:lnTo>
                  <a:pt x="265" y="171"/>
                </a:lnTo>
                <a:lnTo>
                  <a:pt x="265" y="169"/>
                </a:lnTo>
                <a:lnTo>
                  <a:pt x="265" y="169"/>
                </a:lnTo>
                <a:lnTo>
                  <a:pt x="267" y="169"/>
                </a:lnTo>
                <a:lnTo>
                  <a:pt x="269" y="169"/>
                </a:lnTo>
                <a:lnTo>
                  <a:pt x="267" y="169"/>
                </a:lnTo>
                <a:lnTo>
                  <a:pt x="267" y="169"/>
                </a:lnTo>
                <a:lnTo>
                  <a:pt x="271" y="169"/>
                </a:lnTo>
                <a:lnTo>
                  <a:pt x="273" y="169"/>
                </a:lnTo>
                <a:lnTo>
                  <a:pt x="273" y="171"/>
                </a:lnTo>
                <a:lnTo>
                  <a:pt x="273" y="171"/>
                </a:lnTo>
                <a:lnTo>
                  <a:pt x="271" y="171"/>
                </a:lnTo>
                <a:lnTo>
                  <a:pt x="271" y="173"/>
                </a:lnTo>
                <a:lnTo>
                  <a:pt x="271" y="173"/>
                </a:lnTo>
                <a:lnTo>
                  <a:pt x="269" y="173"/>
                </a:lnTo>
                <a:lnTo>
                  <a:pt x="265" y="173"/>
                </a:lnTo>
                <a:lnTo>
                  <a:pt x="265" y="173"/>
                </a:lnTo>
                <a:close/>
                <a:moveTo>
                  <a:pt x="273" y="162"/>
                </a:moveTo>
                <a:lnTo>
                  <a:pt x="273" y="162"/>
                </a:lnTo>
                <a:lnTo>
                  <a:pt x="276" y="164"/>
                </a:lnTo>
                <a:lnTo>
                  <a:pt x="276" y="169"/>
                </a:lnTo>
                <a:lnTo>
                  <a:pt x="276" y="169"/>
                </a:lnTo>
                <a:lnTo>
                  <a:pt x="274" y="169"/>
                </a:lnTo>
                <a:lnTo>
                  <a:pt x="271" y="167"/>
                </a:lnTo>
                <a:lnTo>
                  <a:pt x="271" y="164"/>
                </a:lnTo>
                <a:lnTo>
                  <a:pt x="273" y="162"/>
                </a:lnTo>
                <a:lnTo>
                  <a:pt x="273" y="162"/>
                </a:lnTo>
                <a:close/>
                <a:moveTo>
                  <a:pt x="690" y="673"/>
                </a:moveTo>
                <a:lnTo>
                  <a:pt x="690" y="673"/>
                </a:lnTo>
                <a:lnTo>
                  <a:pt x="688" y="671"/>
                </a:lnTo>
                <a:lnTo>
                  <a:pt x="688" y="671"/>
                </a:lnTo>
                <a:lnTo>
                  <a:pt x="688" y="670"/>
                </a:lnTo>
                <a:lnTo>
                  <a:pt x="688" y="671"/>
                </a:lnTo>
                <a:lnTo>
                  <a:pt x="690" y="671"/>
                </a:lnTo>
                <a:lnTo>
                  <a:pt x="690" y="670"/>
                </a:lnTo>
                <a:lnTo>
                  <a:pt x="690" y="670"/>
                </a:lnTo>
                <a:lnTo>
                  <a:pt x="692" y="671"/>
                </a:lnTo>
                <a:lnTo>
                  <a:pt x="692" y="671"/>
                </a:lnTo>
                <a:lnTo>
                  <a:pt x="692" y="673"/>
                </a:lnTo>
                <a:lnTo>
                  <a:pt x="690" y="671"/>
                </a:lnTo>
                <a:lnTo>
                  <a:pt x="690" y="671"/>
                </a:lnTo>
                <a:lnTo>
                  <a:pt x="690" y="673"/>
                </a:lnTo>
                <a:lnTo>
                  <a:pt x="690" y="673"/>
                </a:lnTo>
                <a:close/>
                <a:moveTo>
                  <a:pt x="324" y="177"/>
                </a:moveTo>
                <a:lnTo>
                  <a:pt x="324" y="177"/>
                </a:lnTo>
                <a:lnTo>
                  <a:pt x="328" y="173"/>
                </a:lnTo>
                <a:lnTo>
                  <a:pt x="333" y="167"/>
                </a:lnTo>
                <a:lnTo>
                  <a:pt x="344" y="156"/>
                </a:lnTo>
                <a:lnTo>
                  <a:pt x="368" y="138"/>
                </a:lnTo>
                <a:lnTo>
                  <a:pt x="368" y="138"/>
                </a:lnTo>
                <a:lnTo>
                  <a:pt x="366" y="143"/>
                </a:lnTo>
                <a:lnTo>
                  <a:pt x="363" y="147"/>
                </a:lnTo>
                <a:lnTo>
                  <a:pt x="352" y="156"/>
                </a:lnTo>
                <a:lnTo>
                  <a:pt x="337" y="167"/>
                </a:lnTo>
                <a:lnTo>
                  <a:pt x="324" y="177"/>
                </a:lnTo>
                <a:lnTo>
                  <a:pt x="324" y="177"/>
                </a:lnTo>
                <a:close/>
                <a:moveTo>
                  <a:pt x="335" y="158"/>
                </a:moveTo>
                <a:lnTo>
                  <a:pt x="331" y="155"/>
                </a:lnTo>
                <a:lnTo>
                  <a:pt x="331" y="155"/>
                </a:lnTo>
                <a:lnTo>
                  <a:pt x="337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3"/>
                </a:lnTo>
                <a:lnTo>
                  <a:pt x="341" y="155"/>
                </a:lnTo>
                <a:lnTo>
                  <a:pt x="335" y="158"/>
                </a:lnTo>
                <a:lnTo>
                  <a:pt x="335" y="158"/>
                </a:lnTo>
                <a:close/>
                <a:moveTo>
                  <a:pt x="343" y="147"/>
                </a:moveTo>
                <a:lnTo>
                  <a:pt x="341" y="145"/>
                </a:lnTo>
                <a:lnTo>
                  <a:pt x="341" y="145"/>
                </a:lnTo>
                <a:lnTo>
                  <a:pt x="344" y="143"/>
                </a:lnTo>
                <a:lnTo>
                  <a:pt x="346" y="143"/>
                </a:lnTo>
                <a:lnTo>
                  <a:pt x="348" y="143"/>
                </a:lnTo>
                <a:lnTo>
                  <a:pt x="343" y="147"/>
                </a:lnTo>
                <a:close/>
                <a:moveTo>
                  <a:pt x="337" y="125"/>
                </a:moveTo>
                <a:lnTo>
                  <a:pt x="337" y="125"/>
                </a:lnTo>
                <a:lnTo>
                  <a:pt x="337" y="125"/>
                </a:lnTo>
                <a:lnTo>
                  <a:pt x="339" y="125"/>
                </a:lnTo>
                <a:lnTo>
                  <a:pt x="339" y="125"/>
                </a:lnTo>
                <a:lnTo>
                  <a:pt x="341" y="121"/>
                </a:lnTo>
                <a:lnTo>
                  <a:pt x="343" y="121"/>
                </a:lnTo>
                <a:lnTo>
                  <a:pt x="344" y="123"/>
                </a:lnTo>
                <a:lnTo>
                  <a:pt x="346" y="123"/>
                </a:lnTo>
                <a:lnTo>
                  <a:pt x="346" y="123"/>
                </a:lnTo>
                <a:lnTo>
                  <a:pt x="344" y="125"/>
                </a:lnTo>
                <a:lnTo>
                  <a:pt x="341" y="127"/>
                </a:lnTo>
                <a:lnTo>
                  <a:pt x="341" y="127"/>
                </a:lnTo>
                <a:lnTo>
                  <a:pt x="339" y="125"/>
                </a:lnTo>
                <a:lnTo>
                  <a:pt x="337" y="125"/>
                </a:lnTo>
                <a:lnTo>
                  <a:pt x="337" y="125"/>
                </a:lnTo>
                <a:close/>
                <a:moveTo>
                  <a:pt x="381" y="131"/>
                </a:moveTo>
                <a:lnTo>
                  <a:pt x="381" y="131"/>
                </a:lnTo>
                <a:lnTo>
                  <a:pt x="381" y="127"/>
                </a:lnTo>
                <a:lnTo>
                  <a:pt x="385" y="125"/>
                </a:lnTo>
                <a:lnTo>
                  <a:pt x="390" y="120"/>
                </a:lnTo>
                <a:lnTo>
                  <a:pt x="390" y="120"/>
                </a:lnTo>
                <a:lnTo>
                  <a:pt x="390" y="123"/>
                </a:lnTo>
                <a:lnTo>
                  <a:pt x="389" y="125"/>
                </a:lnTo>
                <a:lnTo>
                  <a:pt x="385" y="127"/>
                </a:lnTo>
                <a:lnTo>
                  <a:pt x="381" y="131"/>
                </a:lnTo>
                <a:lnTo>
                  <a:pt x="381" y="131"/>
                </a:lnTo>
                <a:close/>
                <a:moveTo>
                  <a:pt x="727" y="705"/>
                </a:moveTo>
                <a:lnTo>
                  <a:pt x="727" y="705"/>
                </a:lnTo>
                <a:lnTo>
                  <a:pt x="727" y="701"/>
                </a:lnTo>
                <a:lnTo>
                  <a:pt x="727" y="703"/>
                </a:lnTo>
                <a:lnTo>
                  <a:pt x="727" y="703"/>
                </a:lnTo>
                <a:lnTo>
                  <a:pt x="727" y="705"/>
                </a:lnTo>
                <a:lnTo>
                  <a:pt x="727" y="705"/>
                </a:lnTo>
                <a:lnTo>
                  <a:pt x="727" y="705"/>
                </a:lnTo>
                <a:close/>
                <a:moveTo>
                  <a:pt x="609" y="64"/>
                </a:moveTo>
                <a:lnTo>
                  <a:pt x="609" y="64"/>
                </a:lnTo>
                <a:lnTo>
                  <a:pt x="615" y="66"/>
                </a:lnTo>
                <a:lnTo>
                  <a:pt x="617" y="68"/>
                </a:lnTo>
                <a:lnTo>
                  <a:pt x="618" y="72"/>
                </a:lnTo>
                <a:lnTo>
                  <a:pt x="617" y="74"/>
                </a:lnTo>
                <a:lnTo>
                  <a:pt x="609" y="77"/>
                </a:lnTo>
                <a:lnTo>
                  <a:pt x="598" y="81"/>
                </a:lnTo>
                <a:lnTo>
                  <a:pt x="598" y="81"/>
                </a:lnTo>
                <a:lnTo>
                  <a:pt x="602" y="81"/>
                </a:lnTo>
                <a:lnTo>
                  <a:pt x="607" y="81"/>
                </a:lnTo>
                <a:lnTo>
                  <a:pt x="607" y="81"/>
                </a:lnTo>
                <a:lnTo>
                  <a:pt x="606" y="83"/>
                </a:lnTo>
                <a:lnTo>
                  <a:pt x="604" y="85"/>
                </a:lnTo>
                <a:lnTo>
                  <a:pt x="600" y="85"/>
                </a:lnTo>
                <a:lnTo>
                  <a:pt x="600" y="86"/>
                </a:lnTo>
                <a:lnTo>
                  <a:pt x="600" y="86"/>
                </a:lnTo>
                <a:lnTo>
                  <a:pt x="598" y="86"/>
                </a:lnTo>
                <a:lnTo>
                  <a:pt x="596" y="85"/>
                </a:lnTo>
                <a:lnTo>
                  <a:pt x="596" y="81"/>
                </a:lnTo>
                <a:lnTo>
                  <a:pt x="596" y="81"/>
                </a:lnTo>
                <a:lnTo>
                  <a:pt x="563" y="94"/>
                </a:lnTo>
                <a:lnTo>
                  <a:pt x="563" y="94"/>
                </a:lnTo>
                <a:lnTo>
                  <a:pt x="560" y="92"/>
                </a:lnTo>
                <a:lnTo>
                  <a:pt x="558" y="92"/>
                </a:lnTo>
                <a:lnTo>
                  <a:pt x="554" y="94"/>
                </a:lnTo>
                <a:lnTo>
                  <a:pt x="550" y="92"/>
                </a:lnTo>
                <a:lnTo>
                  <a:pt x="550" y="92"/>
                </a:lnTo>
                <a:lnTo>
                  <a:pt x="550" y="94"/>
                </a:lnTo>
                <a:lnTo>
                  <a:pt x="550" y="94"/>
                </a:lnTo>
                <a:lnTo>
                  <a:pt x="552" y="94"/>
                </a:lnTo>
                <a:lnTo>
                  <a:pt x="552" y="97"/>
                </a:lnTo>
                <a:lnTo>
                  <a:pt x="552" y="97"/>
                </a:lnTo>
                <a:lnTo>
                  <a:pt x="541" y="97"/>
                </a:lnTo>
                <a:lnTo>
                  <a:pt x="536" y="99"/>
                </a:lnTo>
                <a:lnTo>
                  <a:pt x="528" y="101"/>
                </a:lnTo>
                <a:lnTo>
                  <a:pt x="528" y="101"/>
                </a:lnTo>
                <a:lnTo>
                  <a:pt x="530" y="103"/>
                </a:lnTo>
                <a:lnTo>
                  <a:pt x="534" y="101"/>
                </a:lnTo>
                <a:lnTo>
                  <a:pt x="538" y="101"/>
                </a:lnTo>
                <a:lnTo>
                  <a:pt x="538" y="101"/>
                </a:lnTo>
                <a:lnTo>
                  <a:pt x="538" y="103"/>
                </a:lnTo>
                <a:lnTo>
                  <a:pt x="538" y="103"/>
                </a:lnTo>
                <a:lnTo>
                  <a:pt x="528" y="105"/>
                </a:lnTo>
                <a:lnTo>
                  <a:pt x="519" y="110"/>
                </a:lnTo>
                <a:lnTo>
                  <a:pt x="519" y="110"/>
                </a:lnTo>
                <a:lnTo>
                  <a:pt x="519" y="107"/>
                </a:lnTo>
                <a:lnTo>
                  <a:pt x="519" y="103"/>
                </a:lnTo>
                <a:lnTo>
                  <a:pt x="519" y="103"/>
                </a:lnTo>
                <a:lnTo>
                  <a:pt x="517" y="105"/>
                </a:lnTo>
                <a:lnTo>
                  <a:pt x="515" y="107"/>
                </a:lnTo>
                <a:lnTo>
                  <a:pt x="515" y="110"/>
                </a:lnTo>
                <a:lnTo>
                  <a:pt x="515" y="110"/>
                </a:lnTo>
                <a:lnTo>
                  <a:pt x="512" y="112"/>
                </a:lnTo>
                <a:lnTo>
                  <a:pt x="508" y="112"/>
                </a:lnTo>
                <a:lnTo>
                  <a:pt x="503" y="110"/>
                </a:lnTo>
                <a:lnTo>
                  <a:pt x="503" y="110"/>
                </a:lnTo>
                <a:lnTo>
                  <a:pt x="504" y="107"/>
                </a:lnTo>
                <a:lnTo>
                  <a:pt x="510" y="103"/>
                </a:lnTo>
                <a:lnTo>
                  <a:pt x="523" y="97"/>
                </a:lnTo>
                <a:lnTo>
                  <a:pt x="538" y="94"/>
                </a:lnTo>
                <a:lnTo>
                  <a:pt x="543" y="90"/>
                </a:lnTo>
                <a:lnTo>
                  <a:pt x="547" y="86"/>
                </a:lnTo>
                <a:lnTo>
                  <a:pt x="547" y="86"/>
                </a:lnTo>
                <a:lnTo>
                  <a:pt x="576" y="81"/>
                </a:lnTo>
                <a:lnTo>
                  <a:pt x="606" y="75"/>
                </a:lnTo>
                <a:lnTo>
                  <a:pt x="606" y="75"/>
                </a:lnTo>
                <a:lnTo>
                  <a:pt x="604" y="75"/>
                </a:lnTo>
                <a:lnTo>
                  <a:pt x="602" y="75"/>
                </a:lnTo>
                <a:lnTo>
                  <a:pt x="598" y="75"/>
                </a:lnTo>
                <a:lnTo>
                  <a:pt x="598" y="75"/>
                </a:lnTo>
                <a:lnTo>
                  <a:pt x="600" y="72"/>
                </a:lnTo>
                <a:lnTo>
                  <a:pt x="602" y="72"/>
                </a:lnTo>
                <a:lnTo>
                  <a:pt x="606" y="72"/>
                </a:lnTo>
                <a:lnTo>
                  <a:pt x="607" y="74"/>
                </a:lnTo>
                <a:lnTo>
                  <a:pt x="607" y="74"/>
                </a:lnTo>
                <a:lnTo>
                  <a:pt x="611" y="70"/>
                </a:lnTo>
                <a:lnTo>
                  <a:pt x="609" y="64"/>
                </a:lnTo>
                <a:lnTo>
                  <a:pt x="609" y="64"/>
                </a:lnTo>
                <a:close/>
                <a:moveTo>
                  <a:pt x="740" y="732"/>
                </a:moveTo>
                <a:lnTo>
                  <a:pt x="740" y="732"/>
                </a:lnTo>
                <a:lnTo>
                  <a:pt x="740" y="728"/>
                </a:lnTo>
                <a:lnTo>
                  <a:pt x="740" y="728"/>
                </a:lnTo>
                <a:lnTo>
                  <a:pt x="740" y="732"/>
                </a:lnTo>
                <a:lnTo>
                  <a:pt x="740" y="732"/>
                </a:lnTo>
                <a:close/>
                <a:moveTo>
                  <a:pt x="744" y="741"/>
                </a:moveTo>
                <a:lnTo>
                  <a:pt x="744" y="741"/>
                </a:lnTo>
                <a:lnTo>
                  <a:pt x="742" y="738"/>
                </a:lnTo>
                <a:lnTo>
                  <a:pt x="744" y="741"/>
                </a:lnTo>
                <a:lnTo>
                  <a:pt x="744" y="741"/>
                </a:lnTo>
                <a:close/>
                <a:moveTo>
                  <a:pt x="712" y="648"/>
                </a:moveTo>
                <a:lnTo>
                  <a:pt x="712" y="648"/>
                </a:lnTo>
                <a:lnTo>
                  <a:pt x="712" y="646"/>
                </a:lnTo>
                <a:lnTo>
                  <a:pt x="714" y="648"/>
                </a:lnTo>
                <a:lnTo>
                  <a:pt x="716" y="651"/>
                </a:lnTo>
                <a:lnTo>
                  <a:pt x="716" y="651"/>
                </a:lnTo>
                <a:lnTo>
                  <a:pt x="714" y="648"/>
                </a:lnTo>
                <a:lnTo>
                  <a:pt x="712" y="648"/>
                </a:lnTo>
                <a:lnTo>
                  <a:pt x="712" y="648"/>
                </a:lnTo>
                <a:close/>
                <a:moveTo>
                  <a:pt x="740" y="728"/>
                </a:moveTo>
                <a:lnTo>
                  <a:pt x="740" y="728"/>
                </a:lnTo>
                <a:lnTo>
                  <a:pt x="740" y="727"/>
                </a:lnTo>
                <a:lnTo>
                  <a:pt x="740" y="727"/>
                </a:lnTo>
                <a:lnTo>
                  <a:pt x="740" y="727"/>
                </a:lnTo>
                <a:lnTo>
                  <a:pt x="742" y="736"/>
                </a:lnTo>
                <a:lnTo>
                  <a:pt x="742" y="736"/>
                </a:lnTo>
                <a:lnTo>
                  <a:pt x="742" y="732"/>
                </a:lnTo>
                <a:lnTo>
                  <a:pt x="742" y="732"/>
                </a:lnTo>
                <a:lnTo>
                  <a:pt x="740" y="728"/>
                </a:lnTo>
                <a:lnTo>
                  <a:pt x="740" y="728"/>
                </a:lnTo>
                <a:close/>
                <a:moveTo>
                  <a:pt x="538" y="116"/>
                </a:moveTo>
                <a:lnTo>
                  <a:pt x="538" y="116"/>
                </a:lnTo>
                <a:lnTo>
                  <a:pt x="539" y="114"/>
                </a:lnTo>
                <a:lnTo>
                  <a:pt x="541" y="112"/>
                </a:lnTo>
                <a:lnTo>
                  <a:pt x="549" y="110"/>
                </a:lnTo>
                <a:lnTo>
                  <a:pt x="549" y="110"/>
                </a:lnTo>
                <a:lnTo>
                  <a:pt x="549" y="114"/>
                </a:lnTo>
                <a:lnTo>
                  <a:pt x="545" y="114"/>
                </a:lnTo>
                <a:lnTo>
                  <a:pt x="538" y="116"/>
                </a:lnTo>
                <a:lnTo>
                  <a:pt x="538" y="116"/>
                </a:lnTo>
                <a:close/>
                <a:moveTo>
                  <a:pt x="725" y="679"/>
                </a:moveTo>
                <a:lnTo>
                  <a:pt x="725" y="679"/>
                </a:lnTo>
                <a:lnTo>
                  <a:pt x="723" y="675"/>
                </a:lnTo>
                <a:lnTo>
                  <a:pt x="723" y="675"/>
                </a:lnTo>
                <a:lnTo>
                  <a:pt x="725" y="675"/>
                </a:lnTo>
                <a:lnTo>
                  <a:pt x="725" y="677"/>
                </a:lnTo>
                <a:lnTo>
                  <a:pt x="725" y="677"/>
                </a:lnTo>
                <a:lnTo>
                  <a:pt x="725" y="679"/>
                </a:lnTo>
                <a:lnTo>
                  <a:pt x="725" y="679"/>
                </a:lnTo>
                <a:lnTo>
                  <a:pt x="725" y="679"/>
                </a:lnTo>
                <a:close/>
                <a:moveTo>
                  <a:pt x="721" y="668"/>
                </a:moveTo>
                <a:lnTo>
                  <a:pt x="721" y="664"/>
                </a:lnTo>
                <a:lnTo>
                  <a:pt x="721" y="664"/>
                </a:lnTo>
                <a:lnTo>
                  <a:pt x="721" y="662"/>
                </a:lnTo>
                <a:lnTo>
                  <a:pt x="721" y="664"/>
                </a:lnTo>
                <a:lnTo>
                  <a:pt x="723" y="666"/>
                </a:lnTo>
                <a:lnTo>
                  <a:pt x="723" y="666"/>
                </a:lnTo>
                <a:lnTo>
                  <a:pt x="723" y="668"/>
                </a:lnTo>
                <a:lnTo>
                  <a:pt x="723" y="668"/>
                </a:lnTo>
                <a:lnTo>
                  <a:pt x="721" y="668"/>
                </a:lnTo>
                <a:lnTo>
                  <a:pt x="721" y="668"/>
                </a:lnTo>
                <a:lnTo>
                  <a:pt x="721" y="668"/>
                </a:lnTo>
                <a:close/>
                <a:moveTo>
                  <a:pt x="723" y="664"/>
                </a:moveTo>
                <a:lnTo>
                  <a:pt x="723" y="664"/>
                </a:lnTo>
                <a:lnTo>
                  <a:pt x="725" y="662"/>
                </a:lnTo>
                <a:lnTo>
                  <a:pt x="725" y="664"/>
                </a:lnTo>
                <a:lnTo>
                  <a:pt x="727" y="664"/>
                </a:lnTo>
                <a:lnTo>
                  <a:pt x="729" y="662"/>
                </a:lnTo>
                <a:lnTo>
                  <a:pt x="729" y="662"/>
                </a:lnTo>
                <a:lnTo>
                  <a:pt x="731" y="671"/>
                </a:lnTo>
                <a:lnTo>
                  <a:pt x="731" y="671"/>
                </a:lnTo>
                <a:lnTo>
                  <a:pt x="727" y="668"/>
                </a:lnTo>
                <a:lnTo>
                  <a:pt x="727" y="668"/>
                </a:lnTo>
                <a:lnTo>
                  <a:pt x="727" y="670"/>
                </a:lnTo>
                <a:lnTo>
                  <a:pt x="727" y="670"/>
                </a:lnTo>
                <a:lnTo>
                  <a:pt x="725" y="666"/>
                </a:lnTo>
                <a:lnTo>
                  <a:pt x="725" y="666"/>
                </a:lnTo>
                <a:lnTo>
                  <a:pt x="727" y="671"/>
                </a:lnTo>
                <a:lnTo>
                  <a:pt x="727" y="671"/>
                </a:lnTo>
                <a:lnTo>
                  <a:pt x="723" y="664"/>
                </a:lnTo>
                <a:lnTo>
                  <a:pt x="723" y="664"/>
                </a:lnTo>
                <a:close/>
                <a:moveTo>
                  <a:pt x="574" y="116"/>
                </a:moveTo>
                <a:lnTo>
                  <a:pt x="574" y="116"/>
                </a:lnTo>
                <a:lnTo>
                  <a:pt x="574" y="114"/>
                </a:lnTo>
                <a:lnTo>
                  <a:pt x="576" y="114"/>
                </a:lnTo>
                <a:lnTo>
                  <a:pt x="580" y="114"/>
                </a:lnTo>
                <a:lnTo>
                  <a:pt x="582" y="112"/>
                </a:lnTo>
                <a:lnTo>
                  <a:pt x="582" y="112"/>
                </a:lnTo>
                <a:lnTo>
                  <a:pt x="582" y="114"/>
                </a:lnTo>
                <a:lnTo>
                  <a:pt x="580" y="116"/>
                </a:lnTo>
                <a:lnTo>
                  <a:pt x="574" y="116"/>
                </a:lnTo>
                <a:lnTo>
                  <a:pt x="574" y="116"/>
                </a:lnTo>
                <a:close/>
                <a:moveTo>
                  <a:pt x="598" y="149"/>
                </a:moveTo>
                <a:lnTo>
                  <a:pt x="598" y="149"/>
                </a:lnTo>
                <a:lnTo>
                  <a:pt x="611" y="142"/>
                </a:lnTo>
                <a:lnTo>
                  <a:pt x="628" y="138"/>
                </a:lnTo>
                <a:lnTo>
                  <a:pt x="657" y="134"/>
                </a:lnTo>
                <a:lnTo>
                  <a:pt x="657" y="134"/>
                </a:lnTo>
                <a:lnTo>
                  <a:pt x="659" y="132"/>
                </a:lnTo>
                <a:lnTo>
                  <a:pt x="657" y="131"/>
                </a:lnTo>
                <a:lnTo>
                  <a:pt x="655" y="131"/>
                </a:lnTo>
                <a:lnTo>
                  <a:pt x="652" y="131"/>
                </a:lnTo>
                <a:lnTo>
                  <a:pt x="652" y="131"/>
                </a:lnTo>
                <a:lnTo>
                  <a:pt x="653" y="129"/>
                </a:lnTo>
                <a:lnTo>
                  <a:pt x="655" y="129"/>
                </a:lnTo>
                <a:lnTo>
                  <a:pt x="661" y="129"/>
                </a:lnTo>
                <a:lnTo>
                  <a:pt x="661" y="129"/>
                </a:lnTo>
                <a:lnTo>
                  <a:pt x="661" y="131"/>
                </a:lnTo>
                <a:lnTo>
                  <a:pt x="661" y="134"/>
                </a:lnTo>
                <a:lnTo>
                  <a:pt x="661" y="134"/>
                </a:lnTo>
                <a:lnTo>
                  <a:pt x="663" y="134"/>
                </a:lnTo>
                <a:lnTo>
                  <a:pt x="664" y="134"/>
                </a:lnTo>
                <a:lnTo>
                  <a:pt x="672" y="134"/>
                </a:lnTo>
                <a:lnTo>
                  <a:pt x="672" y="134"/>
                </a:lnTo>
                <a:lnTo>
                  <a:pt x="664" y="138"/>
                </a:lnTo>
                <a:lnTo>
                  <a:pt x="657" y="142"/>
                </a:lnTo>
                <a:lnTo>
                  <a:pt x="641" y="145"/>
                </a:lnTo>
                <a:lnTo>
                  <a:pt x="622" y="147"/>
                </a:lnTo>
                <a:lnTo>
                  <a:pt x="600" y="151"/>
                </a:lnTo>
                <a:lnTo>
                  <a:pt x="600" y="151"/>
                </a:lnTo>
                <a:lnTo>
                  <a:pt x="600" y="149"/>
                </a:lnTo>
                <a:lnTo>
                  <a:pt x="598" y="149"/>
                </a:lnTo>
                <a:lnTo>
                  <a:pt x="598" y="149"/>
                </a:lnTo>
                <a:close/>
                <a:moveTo>
                  <a:pt x="582" y="74"/>
                </a:moveTo>
                <a:lnTo>
                  <a:pt x="582" y="74"/>
                </a:lnTo>
                <a:lnTo>
                  <a:pt x="584" y="72"/>
                </a:lnTo>
                <a:lnTo>
                  <a:pt x="585" y="70"/>
                </a:lnTo>
                <a:lnTo>
                  <a:pt x="591" y="68"/>
                </a:lnTo>
                <a:lnTo>
                  <a:pt x="591" y="68"/>
                </a:lnTo>
                <a:lnTo>
                  <a:pt x="593" y="70"/>
                </a:lnTo>
                <a:lnTo>
                  <a:pt x="595" y="74"/>
                </a:lnTo>
                <a:lnTo>
                  <a:pt x="595" y="74"/>
                </a:lnTo>
                <a:lnTo>
                  <a:pt x="591" y="74"/>
                </a:lnTo>
                <a:lnTo>
                  <a:pt x="589" y="74"/>
                </a:lnTo>
                <a:lnTo>
                  <a:pt x="585" y="72"/>
                </a:lnTo>
                <a:lnTo>
                  <a:pt x="582" y="74"/>
                </a:lnTo>
                <a:lnTo>
                  <a:pt x="582" y="74"/>
                </a:lnTo>
                <a:close/>
                <a:moveTo>
                  <a:pt x="731" y="670"/>
                </a:moveTo>
                <a:lnTo>
                  <a:pt x="731" y="670"/>
                </a:lnTo>
                <a:lnTo>
                  <a:pt x="731" y="664"/>
                </a:lnTo>
                <a:lnTo>
                  <a:pt x="731" y="664"/>
                </a:lnTo>
                <a:lnTo>
                  <a:pt x="731" y="664"/>
                </a:lnTo>
                <a:lnTo>
                  <a:pt x="731" y="670"/>
                </a:lnTo>
                <a:lnTo>
                  <a:pt x="731" y="670"/>
                </a:lnTo>
                <a:lnTo>
                  <a:pt x="731" y="668"/>
                </a:lnTo>
                <a:lnTo>
                  <a:pt x="731" y="670"/>
                </a:lnTo>
                <a:lnTo>
                  <a:pt x="731" y="670"/>
                </a:lnTo>
                <a:close/>
                <a:moveTo>
                  <a:pt x="622" y="79"/>
                </a:moveTo>
                <a:lnTo>
                  <a:pt x="622" y="79"/>
                </a:lnTo>
                <a:lnTo>
                  <a:pt x="622" y="75"/>
                </a:lnTo>
                <a:lnTo>
                  <a:pt x="622" y="70"/>
                </a:lnTo>
                <a:lnTo>
                  <a:pt x="622" y="70"/>
                </a:lnTo>
                <a:lnTo>
                  <a:pt x="633" y="70"/>
                </a:lnTo>
                <a:lnTo>
                  <a:pt x="646" y="72"/>
                </a:lnTo>
                <a:lnTo>
                  <a:pt x="646" y="72"/>
                </a:lnTo>
                <a:lnTo>
                  <a:pt x="641" y="75"/>
                </a:lnTo>
                <a:lnTo>
                  <a:pt x="635" y="77"/>
                </a:lnTo>
                <a:lnTo>
                  <a:pt x="630" y="77"/>
                </a:lnTo>
                <a:lnTo>
                  <a:pt x="622" y="79"/>
                </a:lnTo>
                <a:lnTo>
                  <a:pt x="622" y="79"/>
                </a:lnTo>
                <a:close/>
                <a:moveTo>
                  <a:pt x="670" y="48"/>
                </a:moveTo>
                <a:lnTo>
                  <a:pt x="661" y="48"/>
                </a:lnTo>
                <a:lnTo>
                  <a:pt x="661" y="48"/>
                </a:lnTo>
                <a:lnTo>
                  <a:pt x="683" y="42"/>
                </a:lnTo>
                <a:lnTo>
                  <a:pt x="709" y="40"/>
                </a:lnTo>
                <a:lnTo>
                  <a:pt x="709" y="40"/>
                </a:lnTo>
                <a:lnTo>
                  <a:pt x="734" y="39"/>
                </a:lnTo>
                <a:lnTo>
                  <a:pt x="751" y="40"/>
                </a:lnTo>
                <a:lnTo>
                  <a:pt x="751" y="40"/>
                </a:lnTo>
                <a:lnTo>
                  <a:pt x="758" y="42"/>
                </a:lnTo>
                <a:lnTo>
                  <a:pt x="758" y="42"/>
                </a:lnTo>
                <a:lnTo>
                  <a:pt x="758" y="40"/>
                </a:lnTo>
                <a:lnTo>
                  <a:pt x="760" y="40"/>
                </a:lnTo>
                <a:lnTo>
                  <a:pt x="760" y="40"/>
                </a:lnTo>
                <a:lnTo>
                  <a:pt x="773" y="42"/>
                </a:lnTo>
                <a:lnTo>
                  <a:pt x="773" y="42"/>
                </a:lnTo>
                <a:lnTo>
                  <a:pt x="771" y="44"/>
                </a:lnTo>
                <a:lnTo>
                  <a:pt x="767" y="46"/>
                </a:lnTo>
                <a:lnTo>
                  <a:pt x="767" y="46"/>
                </a:lnTo>
                <a:lnTo>
                  <a:pt x="758" y="44"/>
                </a:lnTo>
                <a:lnTo>
                  <a:pt x="758" y="44"/>
                </a:lnTo>
                <a:lnTo>
                  <a:pt x="758" y="48"/>
                </a:lnTo>
                <a:lnTo>
                  <a:pt x="758" y="50"/>
                </a:lnTo>
                <a:lnTo>
                  <a:pt x="758" y="50"/>
                </a:lnTo>
                <a:lnTo>
                  <a:pt x="751" y="50"/>
                </a:lnTo>
                <a:lnTo>
                  <a:pt x="749" y="50"/>
                </a:lnTo>
                <a:lnTo>
                  <a:pt x="749" y="50"/>
                </a:lnTo>
                <a:lnTo>
                  <a:pt x="745" y="50"/>
                </a:lnTo>
                <a:lnTo>
                  <a:pt x="744" y="50"/>
                </a:lnTo>
                <a:lnTo>
                  <a:pt x="738" y="50"/>
                </a:lnTo>
                <a:lnTo>
                  <a:pt x="729" y="52"/>
                </a:lnTo>
                <a:lnTo>
                  <a:pt x="729" y="52"/>
                </a:lnTo>
                <a:lnTo>
                  <a:pt x="710" y="53"/>
                </a:lnTo>
                <a:lnTo>
                  <a:pt x="692" y="59"/>
                </a:lnTo>
                <a:lnTo>
                  <a:pt x="692" y="59"/>
                </a:lnTo>
                <a:lnTo>
                  <a:pt x="683" y="57"/>
                </a:lnTo>
                <a:lnTo>
                  <a:pt x="677" y="53"/>
                </a:lnTo>
                <a:lnTo>
                  <a:pt x="677" y="53"/>
                </a:lnTo>
                <a:lnTo>
                  <a:pt x="676" y="55"/>
                </a:lnTo>
                <a:lnTo>
                  <a:pt x="676" y="55"/>
                </a:lnTo>
                <a:lnTo>
                  <a:pt x="677" y="57"/>
                </a:lnTo>
                <a:lnTo>
                  <a:pt x="677" y="59"/>
                </a:lnTo>
                <a:lnTo>
                  <a:pt x="677" y="59"/>
                </a:lnTo>
                <a:lnTo>
                  <a:pt x="676" y="59"/>
                </a:lnTo>
                <a:lnTo>
                  <a:pt x="672" y="59"/>
                </a:lnTo>
                <a:lnTo>
                  <a:pt x="670" y="59"/>
                </a:lnTo>
                <a:lnTo>
                  <a:pt x="668" y="59"/>
                </a:lnTo>
                <a:lnTo>
                  <a:pt x="668" y="59"/>
                </a:lnTo>
                <a:lnTo>
                  <a:pt x="664" y="59"/>
                </a:lnTo>
                <a:lnTo>
                  <a:pt x="664" y="59"/>
                </a:lnTo>
                <a:lnTo>
                  <a:pt x="664" y="55"/>
                </a:lnTo>
                <a:lnTo>
                  <a:pt x="664" y="55"/>
                </a:lnTo>
                <a:lnTo>
                  <a:pt x="655" y="59"/>
                </a:lnTo>
                <a:lnTo>
                  <a:pt x="646" y="61"/>
                </a:lnTo>
                <a:lnTo>
                  <a:pt x="646" y="61"/>
                </a:lnTo>
                <a:lnTo>
                  <a:pt x="646" y="63"/>
                </a:lnTo>
                <a:lnTo>
                  <a:pt x="648" y="63"/>
                </a:lnTo>
                <a:lnTo>
                  <a:pt x="653" y="61"/>
                </a:lnTo>
                <a:lnTo>
                  <a:pt x="653" y="61"/>
                </a:lnTo>
                <a:lnTo>
                  <a:pt x="650" y="64"/>
                </a:lnTo>
                <a:lnTo>
                  <a:pt x="644" y="66"/>
                </a:lnTo>
                <a:lnTo>
                  <a:pt x="637" y="66"/>
                </a:lnTo>
                <a:lnTo>
                  <a:pt x="633" y="64"/>
                </a:lnTo>
                <a:lnTo>
                  <a:pt x="633" y="64"/>
                </a:lnTo>
                <a:lnTo>
                  <a:pt x="633" y="61"/>
                </a:lnTo>
                <a:lnTo>
                  <a:pt x="633" y="59"/>
                </a:lnTo>
                <a:lnTo>
                  <a:pt x="633" y="57"/>
                </a:lnTo>
                <a:lnTo>
                  <a:pt x="630" y="55"/>
                </a:lnTo>
                <a:lnTo>
                  <a:pt x="630" y="55"/>
                </a:lnTo>
                <a:lnTo>
                  <a:pt x="631" y="55"/>
                </a:lnTo>
                <a:lnTo>
                  <a:pt x="637" y="53"/>
                </a:lnTo>
                <a:lnTo>
                  <a:pt x="646" y="53"/>
                </a:lnTo>
                <a:lnTo>
                  <a:pt x="655" y="53"/>
                </a:lnTo>
                <a:lnTo>
                  <a:pt x="657" y="52"/>
                </a:lnTo>
                <a:lnTo>
                  <a:pt x="659" y="50"/>
                </a:lnTo>
                <a:lnTo>
                  <a:pt x="659" y="50"/>
                </a:lnTo>
                <a:lnTo>
                  <a:pt x="648" y="50"/>
                </a:lnTo>
                <a:lnTo>
                  <a:pt x="635" y="52"/>
                </a:lnTo>
                <a:lnTo>
                  <a:pt x="624" y="53"/>
                </a:lnTo>
                <a:lnTo>
                  <a:pt x="618" y="52"/>
                </a:lnTo>
                <a:lnTo>
                  <a:pt x="615" y="50"/>
                </a:lnTo>
                <a:lnTo>
                  <a:pt x="615" y="50"/>
                </a:lnTo>
                <a:lnTo>
                  <a:pt x="628" y="46"/>
                </a:lnTo>
                <a:lnTo>
                  <a:pt x="641" y="44"/>
                </a:lnTo>
                <a:lnTo>
                  <a:pt x="655" y="44"/>
                </a:lnTo>
                <a:lnTo>
                  <a:pt x="668" y="42"/>
                </a:lnTo>
                <a:lnTo>
                  <a:pt x="670" y="48"/>
                </a:lnTo>
                <a:close/>
                <a:moveTo>
                  <a:pt x="631" y="105"/>
                </a:moveTo>
                <a:lnTo>
                  <a:pt x="631" y="105"/>
                </a:lnTo>
                <a:lnTo>
                  <a:pt x="631" y="101"/>
                </a:lnTo>
                <a:lnTo>
                  <a:pt x="633" y="99"/>
                </a:lnTo>
                <a:lnTo>
                  <a:pt x="635" y="99"/>
                </a:lnTo>
                <a:lnTo>
                  <a:pt x="637" y="99"/>
                </a:lnTo>
                <a:lnTo>
                  <a:pt x="637" y="99"/>
                </a:lnTo>
                <a:lnTo>
                  <a:pt x="637" y="101"/>
                </a:lnTo>
                <a:lnTo>
                  <a:pt x="635" y="103"/>
                </a:lnTo>
                <a:lnTo>
                  <a:pt x="631" y="105"/>
                </a:lnTo>
                <a:lnTo>
                  <a:pt x="631" y="105"/>
                </a:lnTo>
                <a:close/>
                <a:moveTo>
                  <a:pt x="646" y="94"/>
                </a:moveTo>
                <a:lnTo>
                  <a:pt x="646" y="94"/>
                </a:lnTo>
                <a:lnTo>
                  <a:pt x="644" y="96"/>
                </a:lnTo>
                <a:lnTo>
                  <a:pt x="644" y="96"/>
                </a:lnTo>
                <a:lnTo>
                  <a:pt x="666" y="92"/>
                </a:lnTo>
                <a:lnTo>
                  <a:pt x="685" y="86"/>
                </a:lnTo>
                <a:lnTo>
                  <a:pt x="685" y="86"/>
                </a:lnTo>
                <a:lnTo>
                  <a:pt x="685" y="92"/>
                </a:lnTo>
                <a:lnTo>
                  <a:pt x="683" y="94"/>
                </a:lnTo>
                <a:lnTo>
                  <a:pt x="677" y="97"/>
                </a:lnTo>
                <a:lnTo>
                  <a:pt x="672" y="99"/>
                </a:lnTo>
                <a:lnTo>
                  <a:pt x="657" y="101"/>
                </a:lnTo>
                <a:lnTo>
                  <a:pt x="646" y="105"/>
                </a:lnTo>
                <a:lnTo>
                  <a:pt x="646" y="105"/>
                </a:lnTo>
                <a:lnTo>
                  <a:pt x="642" y="101"/>
                </a:lnTo>
                <a:lnTo>
                  <a:pt x="641" y="99"/>
                </a:lnTo>
                <a:lnTo>
                  <a:pt x="641" y="96"/>
                </a:lnTo>
                <a:lnTo>
                  <a:pt x="646" y="94"/>
                </a:lnTo>
                <a:lnTo>
                  <a:pt x="646" y="94"/>
                </a:lnTo>
                <a:close/>
                <a:moveTo>
                  <a:pt x="653" y="72"/>
                </a:moveTo>
                <a:lnTo>
                  <a:pt x="653" y="72"/>
                </a:lnTo>
                <a:lnTo>
                  <a:pt x="655" y="68"/>
                </a:lnTo>
                <a:lnTo>
                  <a:pt x="659" y="64"/>
                </a:lnTo>
                <a:lnTo>
                  <a:pt x="659" y="64"/>
                </a:lnTo>
                <a:lnTo>
                  <a:pt x="661" y="66"/>
                </a:lnTo>
                <a:lnTo>
                  <a:pt x="666" y="66"/>
                </a:lnTo>
                <a:lnTo>
                  <a:pt x="672" y="66"/>
                </a:lnTo>
                <a:lnTo>
                  <a:pt x="674" y="66"/>
                </a:lnTo>
                <a:lnTo>
                  <a:pt x="674" y="68"/>
                </a:lnTo>
                <a:lnTo>
                  <a:pt x="674" y="68"/>
                </a:lnTo>
                <a:lnTo>
                  <a:pt x="668" y="68"/>
                </a:lnTo>
                <a:lnTo>
                  <a:pt x="664" y="70"/>
                </a:lnTo>
                <a:lnTo>
                  <a:pt x="659" y="72"/>
                </a:lnTo>
                <a:lnTo>
                  <a:pt x="653" y="72"/>
                </a:lnTo>
                <a:lnTo>
                  <a:pt x="653" y="72"/>
                </a:lnTo>
                <a:close/>
                <a:moveTo>
                  <a:pt x="720" y="123"/>
                </a:moveTo>
                <a:lnTo>
                  <a:pt x="720" y="123"/>
                </a:lnTo>
                <a:lnTo>
                  <a:pt x="720" y="123"/>
                </a:lnTo>
                <a:lnTo>
                  <a:pt x="721" y="123"/>
                </a:lnTo>
                <a:lnTo>
                  <a:pt x="721" y="123"/>
                </a:lnTo>
                <a:lnTo>
                  <a:pt x="721" y="125"/>
                </a:lnTo>
                <a:lnTo>
                  <a:pt x="720" y="125"/>
                </a:lnTo>
                <a:lnTo>
                  <a:pt x="718" y="125"/>
                </a:lnTo>
                <a:lnTo>
                  <a:pt x="718" y="127"/>
                </a:lnTo>
                <a:lnTo>
                  <a:pt x="718" y="127"/>
                </a:lnTo>
                <a:lnTo>
                  <a:pt x="720" y="129"/>
                </a:lnTo>
                <a:lnTo>
                  <a:pt x="723" y="129"/>
                </a:lnTo>
                <a:lnTo>
                  <a:pt x="731" y="127"/>
                </a:lnTo>
                <a:lnTo>
                  <a:pt x="731" y="127"/>
                </a:lnTo>
                <a:lnTo>
                  <a:pt x="725" y="131"/>
                </a:lnTo>
                <a:lnTo>
                  <a:pt x="718" y="132"/>
                </a:lnTo>
                <a:lnTo>
                  <a:pt x="710" y="134"/>
                </a:lnTo>
                <a:lnTo>
                  <a:pt x="705" y="136"/>
                </a:lnTo>
                <a:lnTo>
                  <a:pt x="705" y="136"/>
                </a:lnTo>
                <a:lnTo>
                  <a:pt x="703" y="134"/>
                </a:lnTo>
                <a:lnTo>
                  <a:pt x="703" y="132"/>
                </a:lnTo>
                <a:lnTo>
                  <a:pt x="705" y="129"/>
                </a:lnTo>
                <a:lnTo>
                  <a:pt x="705" y="129"/>
                </a:lnTo>
                <a:lnTo>
                  <a:pt x="703" y="127"/>
                </a:lnTo>
                <a:lnTo>
                  <a:pt x="701" y="127"/>
                </a:lnTo>
                <a:lnTo>
                  <a:pt x="699" y="127"/>
                </a:lnTo>
                <a:lnTo>
                  <a:pt x="698" y="127"/>
                </a:lnTo>
                <a:lnTo>
                  <a:pt x="698" y="127"/>
                </a:lnTo>
                <a:lnTo>
                  <a:pt x="698" y="129"/>
                </a:lnTo>
                <a:lnTo>
                  <a:pt x="699" y="129"/>
                </a:lnTo>
                <a:lnTo>
                  <a:pt x="701" y="131"/>
                </a:lnTo>
                <a:lnTo>
                  <a:pt x="701" y="132"/>
                </a:lnTo>
                <a:lnTo>
                  <a:pt x="701" y="132"/>
                </a:lnTo>
                <a:lnTo>
                  <a:pt x="690" y="134"/>
                </a:lnTo>
                <a:lnTo>
                  <a:pt x="687" y="136"/>
                </a:lnTo>
                <a:lnTo>
                  <a:pt x="683" y="138"/>
                </a:lnTo>
                <a:lnTo>
                  <a:pt x="683" y="138"/>
                </a:lnTo>
                <a:lnTo>
                  <a:pt x="679" y="136"/>
                </a:lnTo>
                <a:lnTo>
                  <a:pt x="674" y="138"/>
                </a:lnTo>
                <a:lnTo>
                  <a:pt x="674" y="138"/>
                </a:lnTo>
                <a:lnTo>
                  <a:pt x="674" y="134"/>
                </a:lnTo>
                <a:lnTo>
                  <a:pt x="674" y="132"/>
                </a:lnTo>
                <a:lnTo>
                  <a:pt x="677" y="132"/>
                </a:lnTo>
                <a:lnTo>
                  <a:pt x="683" y="132"/>
                </a:lnTo>
                <a:lnTo>
                  <a:pt x="687" y="131"/>
                </a:lnTo>
                <a:lnTo>
                  <a:pt x="687" y="131"/>
                </a:lnTo>
                <a:lnTo>
                  <a:pt x="683" y="129"/>
                </a:lnTo>
                <a:lnTo>
                  <a:pt x="681" y="129"/>
                </a:lnTo>
                <a:lnTo>
                  <a:pt x="674" y="131"/>
                </a:lnTo>
                <a:lnTo>
                  <a:pt x="668" y="132"/>
                </a:lnTo>
                <a:lnTo>
                  <a:pt x="666" y="132"/>
                </a:lnTo>
                <a:lnTo>
                  <a:pt x="666" y="129"/>
                </a:lnTo>
                <a:lnTo>
                  <a:pt x="666" y="129"/>
                </a:lnTo>
                <a:lnTo>
                  <a:pt x="681" y="127"/>
                </a:lnTo>
                <a:lnTo>
                  <a:pt x="698" y="123"/>
                </a:lnTo>
                <a:lnTo>
                  <a:pt x="714" y="121"/>
                </a:lnTo>
                <a:lnTo>
                  <a:pt x="721" y="123"/>
                </a:lnTo>
                <a:lnTo>
                  <a:pt x="731" y="125"/>
                </a:lnTo>
                <a:lnTo>
                  <a:pt x="731" y="125"/>
                </a:lnTo>
                <a:lnTo>
                  <a:pt x="727" y="125"/>
                </a:lnTo>
                <a:lnTo>
                  <a:pt x="725" y="125"/>
                </a:lnTo>
                <a:lnTo>
                  <a:pt x="723" y="123"/>
                </a:lnTo>
                <a:lnTo>
                  <a:pt x="720" y="123"/>
                </a:lnTo>
                <a:lnTo>
                  <a:pt x="720" y="123"/>
                </a:lnTo>
                <a:close/>
                <a:moveTo>
                  <a:pt x="676" y="77"/>
                </a:moveTo>
                <a:lnTo>
                  <a:pt x="676" y="77"/>
                </a:lnTo>
                <a:lnTo>
                  <a:pt x="674" y="77"/>
                </a:lnTo>
                <a:lnTo>
                  <a:pt x="674" y="75"/>
                </a:lnTo>
                <a:lnTo>
                  <a:pt x="676" y="74"/>
                </a:lnTo>
                <a:lnTo>
                  <a:pt x="672" y="72"/>
                </a:lnTo>
                <a:lnTo>
                  <a:pt x="672" y="72"/>
                </a:lnTo>
                <a:lnTo>
                  <a:pt x="674" y="70"/>
                </a:lnTo>
                <a:lnTo>
                  <a:pt x="676" y="70"/>
                </a:lnTo>
                <a:lnTo>
                  <a:pt x="679" y="74"/>
                </a:lnTo>
                <a:lnTo>
                  <a:pt x="679" y="74"/>
                </a:lnTo>
                <a:lnTo>
                  <a:pt x="679" y="74"/>
                </a:lnTo>
                <a:lnTo>
                  <a:pt x="677" y="75"/>
                </a:lnTo>
                <a:lnTo>
                  <a:pt x="676" y="75"/>
                </a:lnTo>
                <a:lnTo>
                  <a:pt x="676" y="77"/>
                </a:lnTo>
                <a:lnTo>
                  <a:pt x="676" y="77"/>
                </a:lnTo>
                <a:close/>
                <a:moveTo>
                  <a:pt x="681" y="72"/>
                </a:moveTo>
                <a:lnTo>
                  <a:pt x="681" y="72"/>
                </a:lnTo>
                <a:lnTo>
                  <a:pt x="692" y="68"/>
                </a:lnTo>
                <a:lnTo>
                  <a:pt x="705" y="68"/>
                </a:lnTo>
                <a:lnTo>
                  <a:pt x="714" y="70"/>
                </a:lnTo>
                <a:lnTo>
                  <a:pt x="716" y="72"/>
                </a:lnTo>
                <a:lnTo>
                  <a:pt x="714" y="74"/>
                </a:lnTo>
                <a:lnTo>
                  <a:pt x="714" y="74"/>
                </a:lnTo>
                <a:lnTo>
                  <a:pt x="707" y="72"/>
                </a:lnTo>
                <a:lnTo>
                  <a:pt x="699" y="72"/>
                </a:lnTo>
                <a:lnTo>
                  <a:pt x="690" y="74"/>
                </a:lnTo>
                <a:lnTo>
                  <a:pt x="681" y="72"/>
                </a:lnTo>
                <a:lnTo>
                  <a:pt x="681" y="72"/>
                </a:lnTo>
                <a:close/>
                <a:moveTo>
                  <a:pt x="716" y="175"/>
                </a:moveTo>
                <a:lnTo>
                  <a:pt x="716" y="175"/>
                </a:lnTo>
                <a:lnTo>
                  <a:pt x="716" y="175"/>
                </a:lnTo>
                <a:lnTo>
                  <a:pt x="716" y="173"/>
                </a:lnTo>
                <a:lnTo>
                  <a:pt x="716" y="173"/>
                </a:lnTo>
                <a:lnTo>
                  <a:pt x="714" y="173"/>
                </a:lnTo>
                <a:lnTo>
                  <a:pt x="714" y="173"/>
                </a:lnTo>
                <a:lnTo>
                  <a:pt x="718" y="169"/>
                </a:lnTo>
                <a:lnTo>
                  <a:pt x="721" y="169"/>
                </a:lnTo>
                <a:lnTo>
                  <a:pt x="733" y="171"/>
                </a:lnTo>
                <a:lnTo>
                  <a:pt x="733" y="171"/>
                </a:lnTo>
                <a:lnTo>
                  <a:pt x="731" y="173"/>
                </a:lnTo>
                <a:lnTo>
                  <a:pt x="729" y="175"/>
                </a:lnTo>
                <a:lnTo>
                  <a:pt x="725" y="175"/>
                </a:lnTo>
                <a:lnTo>
                  <a:pt x="720" y="173"/>
                </a:lnTo>
                <a:lnTo>
                  <a:pt x="718" y="173"/>
                </a:lnTo>
                <a:lnTo>
                  <a:pt x="716" y="175"/>
                </a:lnTo>
                <a:lnTo>
                  <a:pt x="716" y="175"/>
                </a:lnTo>
                <a:close/>
                <a:moveTo>
                  <a:pt x="731" y="175"/>
                </a:moveTo>
                <a:lnTo>
                  <a:pt x="738" y="173"/>
                </a:lnTo>
                <a:lnTo>
                  <a:pt x="738" y="173"/>
                </a:lnTo>
                <a:lnTo>
                  <a:pt x="736" y="175"/>
                </a:lnTo>
                <a:lnTo>
                  <a:pt x="738" y="177"/>
                </a:lnTo>
                <a:lnTo>
                  <a:pt x="738" y="177"/>
                </a:lnTo>
                <a:lnTo>
                  <a:pt x="736" y="177"/>
                </a:lnTo>
                <a:lnTo>
                  <a:pt x="736" y="178"/>
                </a:lnTo>
                <a:lnTo>
                  <a:pt x="734" y="178"/>
                </a:lnTo>
                <a:lnTo>
                  <a:pt x="733" y="178"/>
                </a:lnTo>
                <a:lnTo>
                  <a:pt x="733" y="178"/>
                </a:lnTo>
                <a:lnTo>
                  <a:pt x="731" y="177"/>
                </a:lnTo>
                <a:lnTo>
                  <a:pt x="731" y="175"/>
                </a:lnTo>
                <a:lnTo>
                  <a:pt x="731" y="175"/>
                </a:lnTo>
                <a:close/>
                <a:moveTo>
                  <a:pt x="720" y="68"/>
                </a:moveTo>
                <a:lnTo>
                  <a:pt x="720" y="68"/>
                </a:lnTo>
                <a:lnTo>
                  <a:pt x="729" y="66"/>
                </a:lnTo>
                <a:lnTo>
                  <a:pt x="744" y="66"/>
                </a:lnTo>
                <a:lnTo>
                  <a:pt x="753" y="66"/>
                </a:lnTo>
                <a:lnTo>
                  <a:pt x="756" y="66"/>
                </a:lnTo>
                <a:lnTo>
                  <a:pt x="758" y="66"/>
                </a:lnTo>
                <a:lnTo>
                  <a:pt x="764" y="66"/>
                </a:lnTo>
                <a:lnTo>
                  <a:pt x="764" y="66"/>
                </a:lnTo>
                <a:lnTo>
                  <a:pt x="773" y="64"/>
                </a:lnTo>
                <a:lnTo>
                  <a:pt x="773" y="64"/>
                </a:lnTo>
                <a:lnTo>
                  <a:pt x="767" y="68"/>
                </a:lnTo>
                <a:lnTo>
                  <a:pt x="760" y="70"/>
                </a:lnTo>
                <a:lnTo>
                  <a:pt x="760" y="70"/>
                </a:lnTo>
                <a:lnTo>
                  <a:pt x="758" y="70"/>
                </a:lnTo>
                <a:lnTo>
                  <a:pt x="758" y="70"/>
                </a:lnTo>
                <a:lnTo>
                  <a:pt x="756" y="70"/>
                </a:lnTo>
                <a:lnTo>
                  <a:pt x="756" y="70"/>
                </a:lnTo>
                <a:lnTo>
                  <a:pt x="753" y="70"/>
                </a:lnTo>
                <a:lnTo>
                  <a:pt x="749" y="70"/>
                </a:lnTo>
                <a:lnTo>
                  <a:pt x="740" y="70"/>
                </a:lnTo>
                <a:lnTo>
                  <a:pt x="740" y="70"/>
                </a:lnTo>
                <a:lnTo>
                  <a:pt x="725" y="70"/>
                </a:lnTo>
                <a:lnTo>
                  <a:pt x="725" y="70"/>
                </a:lnTo>
                <a:lnTo>
                  <a:pt x="725" y="68"/>
                </a:lnTo>
                <a:lnTo>
                  <a:pt x="723" y="68"/>
                </a:lnTo>
                <a:lnTo>
                  <a:pt x="720" y="68"/>
                </a:lnTo>
                <a:lnTo>
                  <a:pt x="720" y="68"/>
                </a:lnTo>
                <a:close/>
                <a:moveTo>
                  <a:pt x="771" y="182"/>
                </a:moveTo>
                <a:lnTo>
                  <a:pt x="771" y="182"/>
                </a:lnTo>
                <a:lnTo>
                  <a:pt x="775" y="184"/>
                </a:lnTo>
                <a:lnTo>
                  <a:pt x="780" y="184"/>
                </a:lnTo>
                <a:lnTo>
                  <a:pt x="784" y="184"/>
                </a:lnTo>
                <a:lnTo>
                  <a:pt x="786" y="188"/>
                </a:lnTo>
                <a:lnTo>
                  <a:pt x="786" y="188"/>
                </a:lnTo>
                <a:lnTo>
                  <a:pt x="790" y="186"/>
                </a:lnTo>
                <a:lnTo>
                  <a:pt x="795" y="186"/>
                </a:lnTo>
                <a:lnTo>
                  <a:pt x="795" y="186"/>
                </a:lnTo>
                <a:lnTo>
                  <a:pt x="797" y="189"/>
                </a:lnTo>
                <a:lnTo>
                  <a:pt x="797" y="191"/>
                </a:lnTo>
                <a:lnTo>
                  <a:pt x="797" y="193"/>
                </a:lnTo>
                <a:lnTo>
                  <a:pt x="797" y="193"/>
                </a:lnTo>
                <a:lnTo>
                  <a:pt x="795" y="191"/>
                </a:lnTo>
                <a:lnTo>
                  <a:pt x="795" y="189"/>
                </a:lnTo>
                <a:lnTo>
                  <a:pt x="793" y="189"/>
                </a:lnTo>
                <a:lnTo>
                  <a:pt x="793" y="188"/>
                </a:lnTo>
                <a:lnTo>
                  <a:pt x="793" y="188"/>
                </a:lnTo>
                <a:lnTo>
                  <a:pt x="791" y="189"/>
                </a:lnTo>
                <a:lnTo>
                  <a:pt x="790" y="189"/>
                </a:lnTo>
                <a:lnTo>
                  <a:pt x="791" y="191"/>
                </a:lnTo>
                <a:lnTo>
                  <a:pt x="791" y="191"/>
                </a:lnTo>
                <a:lnTo>
                  <a:pt x="791" y="191"/>
                </a:lnTo>
                <a:lnTo>
                  <a:pt x="775" y="193"/>
                </a:lnTo>
                <a:lnTo>
                  <a:pt x="775" y="193"/>
                </a:lnTo>
                <a:lnTo>
                  <a:pt x="758" y="191"/>
                </a:lnTo>
                <a:lnTo>
                  <a:pt x="758" y="191"/>
                </a:lnTo>
                <a:lnTo>
                  <a:pt x="764" y="188"/>
                </a:lnTo>
                <a:lnTo>
                  <a:pt x="766" y="188"/>
                </a:lnTo>
                <a:lnTo>
                  <a:pt x="769" y="188"/>
                </a:lnTo>
                <a:lnTo>
                  <a:pt x="769" y="188"/>
                </a:lnTo>
                <a:lnTo>
                  <a:pt x="767" y="184"/>
                </a:lnTo>
                <a:lnTo>
                  <a:pt x="764" y="184"/>
                </a:lnTo>
                <a:lnTo>
                  <a:pt x="758" y="186"/>
                </a:lnTo>
                <a:lnTo>
                  <a:pt x="758" y="186"/>
                </a:lnTo>
                <a:lnTo>
                  <a:pt x="756" y="184"/>
                </a:lnTo>
                <a:lnTo>
                  <a:pt x="755" y="182"/>
                </a:lnTo>
                <a:lnTo>
                  <a:pt x="756" y="182"/>
                </a:lnTo>
                <a:lnTo>
                  <a:pt x="756" y="182"/>
                </a:lnTo>
                <a:lnTo>
                  <a:pt x="756" y="180"/>
                </a:lnTo>
                <a:lnTo>
                  <a:pt x="758" y="180"/>
                </a:lnTo>
                <a:lnTo>
                  <a:pt x="758" y="180"/>
                </a:lnTo>
                <a:lnTo>
                  <a:pt x="764" y="180"/>
                </a:lnTo>
                <a:lnTo>
                  <a:pt x="767" y="178"/>
                </a:lnTo>
                <a:lnTo>
                  <a:pt x="767" y="178"/>
                </a:lnTo>
                <a:lnTo>
                  <a:pt x="762" y="177"/>
                </a:lnTo>
                <a:lnTo>
                  <a:pt x="762" y="177"/>
                </a:lnTo>
                <a:lnTo>
                  <a:pt x="756" y="177"/>
                </a:lnTo>
                <a:lnTo>
                  <a:pt x="756" y="177"/>
                </a:lnTo>
                <a:lnTo>
                  <a:pt x="753" y="178"/>
                </a:lnTo>
                <a:lnTo>
                  <a:pt x="751" y="177"/>
                </a:lnTo>
                <a:lnTo>
                  <a:pt x="751" y="177"/>
                </a:lnTo>
                <a:lnTo>
                  <a:pt x="751" y="182"/>
                </a:lnTo>
                <a:lnTo>
                  <a:pt x="751" y="184"/>
                </a:lnTo>
                <a:lnTo>
                  <a:pt x="749" y="184"/>
                </a:lnTo>
                <a:lnTo>
                  <a:pt x="749" y="184"/>
                </a:lnTo>
                <a:lnTo>
                  <a:pt x="749" y="178"/>
                </a:lnTo>
                <a:lnTo>
                  <a:pt x="749" y="178"/>
                </a:lnTo>
                <a:lnTo>
                  <a:pt x="747" y="177"/>
                </a:lnTo>
                <a:lnTo>
                  <a:pt x="747" y="177"/>
                </a:lnTo>
                <a:lnTo>
                  <a:pt x="747" y="177"/>
                </a:lnTo>
                <a:lnTo>
                  <a:pt x="747" y="177"/>
                </a:lnTo>
                <a:lnTo>
                  <a:pt x="747" y="177"/>
                </a:lnTo>
                <a:lnTo>
                  <a:pt x="745" y="177"/>
                </a:lnTo>
                <a:lnTo>
                  <a:pt x="745" y="177"/>
                </a:lnTo>
                <a:lnTo>
                  <a:pt x="745" y="177"/>
                </a:lnTo>
                <a:lnTo>
                  <a:pt x="745" y="177"/>
                </a:lnTo>
                <a:lnTo>
                  <a:pt x="745" y="177"/>
                </a:lnTo>
                <a:lnTo>
                  <a:pt x="745" y="177"/>
                </a:lnTo>
                <a:lnTo>
                  <a:pt x="744" y="175"/>
                </a:lnTo>
                <a:lnTo>
                  <a:pt x="744" y="175"/>
                </a:lnTo>
                <a:lnTo>
                  <a:pt x="738" y="173"/>
                </a:lnTo>
                <a:lnTo>
                  <a:pt x="733" y="173"/>
                </a:lnTo>
                <a:lnTo>
                  <a:pt x="733" y="173"/>
                </a:lnTo>
                <a:lnTo>
                  <a:pt x="734" y="171"/>
                </a:lnTo>
                <a:lnTo>
                  <a:pt x="734" y="167"/>
                </a:lnTo>
                <a:lnTo>
                  <a:pt x="734" y="167"/>
                </a:lnTo>
                <a:lnTo>
                  <a:pt x="742" y="167"/>
                </a:lnTo>
                <a:lnTo>
                  <a:pt x="742" y="167"/>
                </a:lnTo>
                <a:lnTo>
                  <a:pt x="745" y="167"/>
                </a:lnTo>
                <a:lnTo>
                  <a:pt x="749" y="167"/>
                </a:lnTo>
                <a:lnTo>
                  <a:pt x="749" y="167"/>
                </a:lnTo>
                <a:lnTo>
                  <a:pt x="749" y="167"/>
                </a:lnTo>
                <a:lnTo>
                  <a:pt x="766" y="167"/>
                </a:lnTo>
                <a:lnTo>
                  <a:pt x="777" y="166"/>
                </a:lnTo>
                <a:lnTo>
                  <a:pt x="777" y="166"/>
                </a:lnTo>
                <a:lnTo>
                  <a:pt x="786" y="166"/>
                </a:lnTo>
                <a:lnTo>
                  <a:pt x="786" y="166"/>
                </a:lnTo>
                <a:lnTo>
                  <a:pt x="802" y="167"/>
                </a:lnTo>
                <a:lnTo>
                  <a:pt x="802" y="167"/>
                </a:lnTo>
                <a:lnTo>
                  <a:pt x="802" y="169"/>
                </a:lnTo>
                <a:lnTo>
                  <a:pt x="801" y="173"/>
                </a:lnTo>
                <a:lnTo>
                  <a:pt x="801" y="173"/>
                </a:lnTo>
                <a:lnTo>
                  <a:pt x="804" y="171"/>
                </a:lnTo>
                <a:lnTo>
                  <a:pt x="806" y="171"/>
                </a:lnTo>
                <a:lnTo>
                  <a:pt x="808" y="169"/>
                </a:lnTo>
                <a:lnTo>
                  <a:pt x="812" y="167"/>
                </a:lnTo>
                <a:lnTo>
                  <a:pt x="810" y="173"/>
                </a:lnTo>
                <a:lnTo>
                  <a:pt x="810" y="173"/>
                </a:lnTo>
                <a:lnTo>
                  <a:pt x="813" y="173"/>
                </a:lnTo>
                <a:lnTo>
                  <a:pt x="817" y="173"/>
                </a:lnTo>
                <a:lnTo>
                  <a:pt x="817" y="173"/>
                </a:lnTo>
                <a:lnTo>
                  <a:pt x="817" y="173"/>
                </a:lnTo>
                <a:lnTo>
                  <a:pt x="817" y="171"/>
                </a:lnTo>
                <a:lnTo>
                  <a:pt x="817" y="171"/>
                </a:lnTo>
                <a:lnTo>
                  <a:pt x="819" y="169"/>
                </a:lnTo>
                <a:lnTo>
                  <a:pt x="825" y="169"/>
                </a:lnTo>
                <a:lnTo>
                  <a:pt x="825" y="169"/>
                </a:lnTo>
                <a:lnTo>
                  <a:pt x="825" y="171"/>
                </a:lnTo>
                <a:lnTo>
                  <a:pt x="826" y="173"/>
                </a:lnTo>
                <a:lnTo>
                  <a:pt x="826" y="173"/>
                </a:lnTo>
                <a:lnTo>
                  <a:pt x="823" y="177"/>
                </a:lnTo>
                <a:lnTo>
                  <a:pt x="819" y="178"/>
                </a:lnTo>
                <a:lnTo>
                  <a:pt x="815" y="178"/>
                </a:lnTo>
                <a:lnTo>
                  <a:pt x="815" y="178"/>
                </a:lnTo>
                <a:lnTo>
                  <a:pt x="817" y="180"/>
                </a:lnTo>
                <a:lnTo>
                  <a:pt x="817" y="184"/>
                </a:lnTo>
                <a:lnTo>
                  <a:pt x="817" y="184"/>
                </a:lnTo>
                <a:lnTo>
                  <a:pt x="813" y="182"/>
                </a:lnTo>
                <a:lnTo>
                  <a:pt x="812" y="182"/>
                </a:lnTo>
                <a:lnTo>
                  <a:pt x="808" y="182"/>
                </a:lnTo>
                <a:lnTo>
                  <a:pt x="806" y="180"/>
                </a:lnTo>
                <a:lnTo>
                  <a:pt x="806" y="180"/>
                </a:lnTo>
                <a:lnTo>
                  <a:pt x="804" y="182"/>
                </a:lnTo>
                <a:lnTo>
                  <a:pt x="802" y="186"/>
                </a:lnTo>
                <a:lnTo>
                  <a:pt x="802" y="186"/>
                </a:lnTo>
                <a:lnTo>
                  <a:pt x="788" y="184"/>
                </a:lnTo>
                <a:lnTo>
                  <a:pt x="771" y="182"/>
                </a:lnTo>
                <a:lnTo>
                  <a:pt x="771" y="182"/>
                </a:lnTo>
                <a:close/>
                <a:moveTo>
                  <a:pt x="782" y="55"/>
                </a:moveTo>
                <a:lnTo>
                  <a:pt x="782" y="55"/>
                </a:lnTo>
                <a:lnTo>
                  <a:pt x="782" y="57"/>
                </a:lnTo>
                <a:lnTo>
                  <a:pt x="782" y="59"/>
                </a:lnTo>
                <a:lnTo>
                  <a:pt x="779" y="61"/>
                </a:lnTo>
                <a:lnTo>
                  <a:pt x="779" y="61"/>
                </a:lnTo>
                <a:lnTo>
                  <a:pt x="766" y="61"/>
                </a:lnTo>
                <a:lnTo>
                  <a:pt x="760" y="59"/>
                </a:lnTo>
                <a:lnTo>
                  <a:pt x="760" y="59"/>
                </a:lnTo>
                <a:lnTo>
                  <a:pt x="756" y="59"/>
                </a:lnTo>
                <a:lnTo>
                  <a:pt x="756" y="59"/>
                </a:lnTo>
                <a:lnTo>
                  <a:pt x="756" y="61"/>
                </a:lnTo>
                <a:lnTo>
                  <a:pt x="756" y="63"/>
                </a:lnTo>
                <a:lnTo>
                  <a:pt x="751" y="64"/>
                </a:lnTo>
                <a:lnTo>
                  <a:pt x="749" y="63"/>
                </a:lnTo>
                <a:lnTo>
                  <a:pt x="749" y="63"/>
                </a:lnTo>
                <a:lnTo>
                  <a:pt x="749" y="63"/>
                </a:lnTo>
                <a:lnTo>
                  <a:pt x="749" y="63"/>
                </a:lnTo>
                <a:lnTo>
                  <a:pt x="745" y="63"/>
                </a:lnTo>
                <a:lnTo>
                  <a:pt x="745" y="63"/>
                </a:lnTo>
                <a:lnTo>
                  <a:pt x="745" y="63"/>
                </a:lnTo>
                <a:lnTo>
                  <a:pt x="745" y="63"/>
                </a:lnTo>
                <a:lnTo>
                  <a:pt x="740" y="63"/>
                </a:lnTo>
                <a:lnTo>
                  <a:pt x="740" y="63"/>
                </a:lnTo>
                <a:lnTo>
                  <a:pt x="734" y="61"/>
                </a:lnTo>
                <a:lnTo>
                  <a:pt x="734" y="61"/>
                </a:lnTo>
                <a:lnTo>
                  <a:pt x="740" y="59"/>
                </a:lnTo>
                <a:lnTo>
                  <a:pt x="740" y="59"/>
                </a:lnTo>
                <a:lnTo>
                  <a:pt x="744" y="57"/>
                </a:lnTo>
                <a:lnTo>
                  <a:pt x="745" y="57"/>
                </a:lnTo>
                <a:lnTo>
                  <a:pt x="745" y="57"/>
                </a:lnTo>
                <a:lnTo>
                  <a:pt x="745" y="57"/>
                </a:lnTo>
                <a:lnTo>
                  <a:pt x="745" y="57"/>
                </a:lnTo>
                <a:lnTo>
                  <a:pt x="749" y="57"/>
                </a:lnTo>
                <a:lnTo>
                  <a:pt x="749" y="57"/>
                </a:lnTo>
                <a:lnTo>
                  <a:pt x="749" y="57"/>
                </a:lnTo>
                <a:lnTo>
                  <a:pt x="758" y="57"/>
                </a:lnTo>
                <a:lnTo>
                  <a:pt x="764" y="57"/>
                </a:lnTo>
                <a:lnTo>
                  <a:pt x="764" y="57"/>
                </a:lnTo>
                <a:lnTo>
                  <a:pt x="771" y="57"/>
                </a:lnTo>
                <a:lnTo>
                  <a:pt x="771" y="57"/>
                </a:lnTo>
                <a:lnTo>
                  <a:pt x="777" y="57"/>
                </a:lnTo>
                <a:lnTo>
                  <a:pt x="782" y="55"/>
                </a:lnTo>
                <a:lnTo>
                  <a:pt x="782" y="55"/>
                </a:lnTo>
                <a:close/>
                <a:moveTo>
                  <a:pt x="775" y="50"/>
                </a:moveTo>
                <a:lnTo>
                  <a:pt x="775" y="50"/>
                </a:lnTo>
                <a:lnTo>
                  <a:pt x="777" y="48"/>
                </a:lnTo>
                <a:lnTo>
                  <a:pt x="780" y="48"/>
                </a:lnTo>
                <a:lnTo>
                  <a:pt x="780" y="48"/>
                </a:lnTo>
                <a:lnTo>
                  <a:pt x="784" y="50"/>
                </a:lnTo>
                <a:lnTo>
                  <a:pt x="784" y="50"/>
                </a:lnTo>
                <a:lnTo>
                  <a:pt x="782" y="52"/>
                </a:lnTo>
                <a:lnTo>
                  <a:pt x="780" y="52"/>
                </a:lnTo>
                <a:lnTo>
                  <a:pt x="780" y="52"/>
                </a:lnTo>
                <a:lnTo>
                  <a:pt x="775" y="50"/>
                </a:lnTo>
                <a:lnTo>
                  <a:pt x="775" y="50"/>
                </a:lnTo>
                <a:close/>
                <a:moveTo>
                  <a:pt x="786" y="61"/>
                </a:moveTo>
                <a:lnTo>
                  <a:pt x="786" y="61"/>
                </a:lnTo>
                <a:lnTo>
                  <a:pt x="786" y="59"/>
                </a:lnTo>
                <a:lnTo>
                  <a:pt x="788" y="57"/>
                </a:lnTo>
                <a:lnTo>
                  <a:pt x="793" y="57"/>
                </a:lnTo>
                <a:lnTo>
                  <a:pt x="793" y="57"/>
                </a:lnTo>
                <a:lnTo>
                  <a:pt x="793" y="59"/>
                </a:lnTo>
                <a:lnTo>
                  <a:pt x="793" y="59"/>
                </a:lnTo>
                <a:lnTo>
                  <a:pt x="791" y="61"/>
                </a:lnTo>
                <a:lnTo>
                  <a:pt x="791" y="63"/>
                </a:lnTo>
                <a:lnTo>
                  <a:pt x="791" y="63"/>
                </a:lnTo>
                <a:lnTo>
                  <a:pt x="801" y="64"/>
                </a:lnTo>
                <a:lnTo>
                  <a:pt x="810" y="66"/>
                </a:lnTo>
                <a:lnTo>
                  <a:pt x="817" y="68"/>
                </a:lnTo>
                <a:lnTo>
                  <a:pt x="819" y="70"/>
                </a:lnTo>
                <a:lnTo>
                  <a:pt x="821" y="74"/>
                </a:lnTo>
                <a:lnTo>
                  <a:pt x="821" y="74"/>
                </a:lnTo>
                <a:lnTo>
                  <a:pt x="813" y="72"/>
                </a:lnTo>
                <a:lnTo>
                  <a:pt x="808" y="72"/>
                </a:lnTo>
                <a:lnTo>
                  <a:pt x="797" y="75"/>
                </a:lnTo>
                <a:lnTo>
                  <a:pt x="797" y="75"/>
                </a:lnTo>
                <a:lnTo>
                  <a:pt x="793" y="74"/>
                </a:lnTo>
                <a:lnTo>
                  <a:pt x="790" y="72"/>
                </a:lnTo>
                <a:lnTo>
                  <a:pt x="790" y="72"/>
                </a:lnTo>
                <a:lnTo>
                  <a:pt x="793" y="70"/>
                </a:lnTo>
                <a:lnTo>
                  <a:pt x="799" y="70"/>
                </a:lnTo>
                <a:lnTo>
                  <a:pt x="799" y="70"/>
                </a:lnTo>
                <a:lnTo>
                  <a:pt x="797" y="66"/>
                </a:lnTo>
                <a:lnTo>
                  <a:pt x="795" y="64"/>
                </a:lnTo>
                <a:lnTo>
                  <a:pt x="791" y="63"/>
                </a:lnTo>
                <a:lnTo>
                  <a:pt x="786" y="61"/>
                </a:lnTo>
                <a:lnTo>
                  <a:pt x="786" y="61"/>
                </a:lnTo>
                <a:close/>
                <a:moveTo>
                  <a:pt x="839" y="64"/>
                </a:moveTo>
                <a:lnTo>
                  <a:pt x="839" y="64"/>
                </a:lnTo>
                <a:lnTo>
                  <a:pt x="841" y="64"/>
                </a:lnTo>
                <a:lnTo>
                  <a:pt x="845" y="64"/>
                </a:lnTo>
                <a:lnTo>
                  <a:pt x="847" y="66"/>
                </a:lnTo>
                <a:lnTo>
                  <a:pt x="847" y="68"/>
                </a:lnTo>
                <a:lnTo>
                  <a:pt x="847" y="68"/>
                </a:lnTo>
                <a:lnTo>
                  <a:pt x="841" y="68"/>
                </a:lnTo>
                <a:lnTo>
                  <a:pt x="841" y="68"/>
                </a:lnTo>
                <a:lnTo>
                  <a:pt x="841" y="66"/>
                </a:lnTo>
                <a:lnTo>
                  <a:pt x="839" y="64"/>
                </a:lnTo>
                <a:lnTo>
                  <a:pt x="839" y="64"/>
                </a:lnTo>
                <a:close/>
                <a:moveTo>
                  <a:pt x="745" y="751"/>
                </a:moveTo>
                <a:lnTo>
                  <a:pt x="745" y="751"/>
                </a:lnTo>
                <a:lnTo>
                  <a:pt x="745" y="749"/>
                </a:lnTo>
                <a:lnTo>
                  <a:pt x="745" y="752"/>
                </a:lnTo>
                <a:lnTo>
                  <a:pt x="745" y="752"/>
                </a:lnTo>
                <a:lnTo>
                  <a:pt x="744" y="754"/>
                </a:lnTo>
                <a:lnTo>
                  <a:pt x="744" y="754"/>
                </a:lnTo>
                <a:lnTo>
                  <a:pt x="745" y="751"/>
                </a:lnTo>
                <a:lnTo>
                  <a:pt x="745" y="751"/>
                </a:lnTo>
                <a:close/>
                <a:moveTo>
                  <a:pt x="749" y="734"/>
                </a:moveTo>
                <a:lnTo>
                  <a:pt x="749" y="734"/>
                </a:lnTo>
                <a:lnTo>
                  <a:pt x="751" y="732"/>
                </a:lnTo>
                <a:lnTo>
                  <a:pt x="751" y="732"/>
                </a:lnTo>
                <a:lnTo>
                  <a:pt x="749" y="736"/>
                </a:lnTo>
                <a:lnTo>
                  <a:pt x="747" y="741"/>
                </a:lnTo>
                <a:lnTo>
                  <a:pt x="747" y="741"/>
                </a:lnTo>
                <a:lnTo>
                  <a:pt x="745" y="745"/>
                </a:lnTo>
                <a:lnTo>
                  <a:pt x="747" y="740"/>
                </a:lnTo>
                <a:lnTo>
                  <a:pt x="749" y="734"/>
                </a:lnTo>
                <a:close/>
                <a:moveTo>
                  <a:pt x="950" y="121"/>
                </a:moveTo>
                <a:lnTo>
                  <a:pt x="950" y="121"/>
                </a:lnTo>
                <a:lnTo>
                  <a:pt x="951" y="120"/>
                </a:lnTo>
                <a:lnTo>
                  <a:pt x="953" y="121"/>
                </a:lnTo>
                <a:lnTo>
                  <a:pt x="959" y="123"/>
                </a:lnTo>
                <a:lnTo>
                  <a:pt x="959" y="123"/>
                </a:lnTo>
                <a:lnTo>
                  <a:pt x="957" y="123"/>
                </a:lnTo>
                <a:lnTo>
                  <a:pt x="953" y="123"/>
                </a:lnTo>
                <a:lnTo>
                  <a:pt x="950" y="121"/>
                </a:lnTo>
                <a:lnTo>
                  <a:pt x="950" y="121"/>
                </a:lnTo>
                <a:close/>
                <a:moveTo>
                  <a:pt x="962" y="99"/>
                </a:moveTo>
                <a:lnTo>
                  <a:pt x="962" y="99"/>
                </a:lnTo>
                <a:lnTo>
                  <a:pt x="964" y="97"/>
                </a:lnTo>
                <a:lnTo>
                  <a:pt x="968" y="99"/>
                </a:lnTo>
                <a:lnTo>
                  <a:pt x="975" y="101"/>
                </a:lnTo>
                <a:lnTo>
                  <a:pt x="975" y="101"/>
                </a:lnTo>
                <a:lnTo>
                  <a:pt x="972" y="105"/>
                </a:lnTo>
                <a:lnTo>
                  <a:pt x="970" y="103"/>
                </a:lnTo>
                <a:lnTo>
                  <a:pt x="966" y="101"/>
                </a:lnTo>
                <a:lnTo>
                  <a:pt x="962" y="99"/>
                </a:lnTo>
                <a:lnTo>
                  <a:pt x="962" y="99"/>
                </a:lnTo>
                <a:close/>
                <a:moveTo>
                  <a:pt x="1016" y="136"/>
                </a:moveTo>
                <a:lnTo>
                  <a:pt x="1016" y="136"/>
                </a:lnTo>
                <a:lnTo>
                  <a:pt x="1016" y="134"/>
                </a:lnTo>
                <a:lnTo>
                  <a:pt x="1018" y="132"/>
                </a:lnTo>
                <a:lnTo>
                  <a:pt x="1025" y="136"/>
                </a:lnTo>
                <a:lnTo>
                  <a:pt x="1025" y="136"/>
                </a:lnTo>
                <a:lnTo>
                  <a:pt x="1023" y="138"/>
                </a:lnTo>
                <a:lnTo>
                  <a:pt x="1021" y="138"/>
                </a:lnTo>
                <a:lnTo>
                  <a:pt x="1018" y="136"/>
                </a:lnTo>
                <a:lnTo>
                  <a:pt x="1016" y="136"/>
                </a:lnTo>
                <a:lnTo>
                  <a:pt x="1016" y="136"/>
                </a:lnTo>
                <a:close/>
                <a:moveTo>
                  <a:pt x="788" y="671"/>
                </a:moveTo>
                <a:lnTo>
                  <a:pt x="788" y="671"/>
                </a:lnTo>
                <a:lnTo>
                  <a:pt x="790" y="670"/>
                </a:lnTo>
                <a:lnTo>
                  <a:pt x="791" y="666"/>
                </a:lnTo>
                <a:lnTo>
                  <a:pt x="791" y="666"/>
                </a:lnTo>
                <a:lnTo>
                  <a:pt x="791" y="668"/>
                </a:lnTo>
                <a:lnTo>
                  <a:pt x="790" y="673"/>
                </a:lnTo>
                <a:lnTo>
                  <a:pt x="782" y="684"/>
                </a:lnTo>
                <a:lnTo>
                  <a:pt x="782" y="684"/>
                </a:lnTo>
                <a:lnTo>
                  <a:pt x="784" y="679"/>
                </a:lnTo>
                <a:lnTo>
                  <a:pt x="788" y="671"/>
                </a:lnTo>
                <a:lnTo>
                  <a:pt x="788" y="671"/>
                </a:lnTo>
                <a:close/>
                <a:moveTo>
                  <a:pt x="1040" y="305"/>
                </a:moveTo>
                <a:lnTo>
                  <a:pt x="1040" y="305"/>
                </a:lnTo>
                <a:lnTo>
                  <a:pt x="1042" y="304"/>
                </a:lnTo>
                <a:lnTo>
                  <a:pt x="1043" y="304"/>
                </a:lnTo>
                <a:lnTo>
                  <a:pt x="1047" y="305"/>
                </a:lnTo>
                <a:lnTo>
                  <a:pt x="1047" y="305"/>
                </a:lnTo>
                <a:lnTo>
                  <a:pt x="1047" y="309"/>
                </a:lnTo>
                <a:lnTo>
                  <a:pt x="1045" y="311"/>
                </a:lnTo>
                <a:lnTo>
                  <a:pt x="1045" y="311"/>
                </a:lnTo>
                <a:lnTo>
                  <a:pt x="1042" y="309"/>
                </a:lnTo>
                <a:lnTo>
                  <a:pt x="1040" y="305"/>
                </a:lnTo>
                <a:lnTo>
                  <a:pt x="1040" y="305"/>
                </a:lnTo>
                <a:close/>
                <a:moveTo>
                  <a:pt x="813" y="673"/>
                </a:moveTo>
                <a:lnTo>
                  <a:pt x="813" y="673"/>
                </a:lnTo>
                <a:lnTo>
                  <a:pt x="819" y="671"/>
                </a:lnTo>
                <a:lnTo>
                  <a:pt x="821" y="670"/>
                </a:lnTo>
                <a:lnTo>
                  <a:pt x="821" y="670"/>
                </a:lnTo>
                <a:lnTo>
                  <a:pt x="828" y="660"/>
                </a:lnTo>
                <a:lnTo>
                  <a:pt x="836" y="655"/>
                </a:lnTo>
                <a:lnTo>
                  <a:pt x="836" y="655"/>
                </a:lnTo>
                <a:lnTo>
                  <a:pt x="836" y="657"/>
                </a:lnTo>
                <a:lnTo>
                  <a:pt x="834" y="660"/>
                </a:lnTo>
                <a:lnTo>
                  <a:pt x="834" y="660"/>
                </a:lnTo>
                <a:lnTo>
                  <a:pt x="819" y="675"/>
                </a:lnTo>
                <a:lnTo>
                  <a:pt x="819" y="675"/>
                </a:lnTo>
                <a:lnTo>
                  <a:pt x="817" y="673"/>
                </a:lnTo>
                <a:lnTo>
                  <a:pt x="813" y="677"/>
                </a:lnTo>
                <a:lnTo>
                  <a:pt x="813" y="677"/>
                </a:lnTo>
                <a:lnTo>
                  <a:pt x="813" y="673"/>
                </a:lnTo>
                <a:lnTo>
                  <a:pt x="813" y="673"/>
                </a:lnTo>
                <a:close/>
                <a:moveTo>
                  <a:pt x="997" y="487"/>
                </a:moveTo>
                <a:lnTo>
                  <a:pt x="997" y="487"/>
                </a:lnTo>
                <a:lnTo>
                  <a:pt x="999" y="487"/>
                </a:lnTo>
                <a:lnTo>
                  <a:pt x="1001" y="487"/>
                </a:lnTo>
                <a:lnTo>
                  <a:pt x="1003" y="491"/>
                </a:lnTo>
                <a:lnTo>
                  <a:pt x="1003" y="491"/>
                </a:lnTo>
                <a:lnTo>
                  <a:pt x="999" y="491"/>
                </a:lnTo>
                <a:lnTo>
                  <a:pt x="997" y="489"/>
                </a:lnTo>
                <a:lnTo>
                  <a:pt x="997" y="489"/>
                </a:lnTo>
                <a:lnTo>
                  <a:pt x="999" y="489"/>
                </a:lnTo>
                <a:lnTo>
                  <a:pt x="997" y="487"/>
                </a:lnTo>
                <a:lnTo>
                  <a:pt x="997" y="487"/>
                </a:lnTo>
                <a:close/>
                <a:moveTo>
                  <a:pt x="830" y="666"/>
                </a:moveTo>
                <a:lnTo>
                  <a:pt x="830" y="666"/>
                </a:lnTo>
                <a:lnTo>
                  <a:pt x="830" y="668"/>
                </a:lnTo>
                <a:lnTo>
                  <a:pt x="830" y="668"/>
                </a:lnTo>
                <a:lnTo>
                  <a:pt x="825" y="671"/>
                </a:lnTo>
                <a:lnTo>
                  <a:pt x="825" y="671"/>
                </a:lnTo>
                <a:lnTo>
                  <a:pt x="830" y="666"/>
                </a:lnTo>
                <a:lnTo>
                  <a:pt x="830" y="666"/>
                </a:lnTo>
                <a:close/>
                <a:moveTo>
                  <a:pt x="1141" y="366"/>
                </a:moveTo>
                <a:lnTo>
                  <a:pt x="1141" y="366"/>
                </a:lnTo>
                <a:lnTo>
                  <a:pt x="1143" y="366"/>
                </a:lnTo>
                <a:lnTo>
                  <a:pt x="1145" y="366"/>
                </a:lnTo>
                <a:lnTo>
                  <a:pt x="1146" y="368"/>
                </a:lnTo>
                <a:lnTo>
                  <a:pt x="1148" y="372"/>
                </a:lnTo>
                <a:lnTo>
                  <a:pt x="1146" y="373"/>
                </a:lnTo>
                <a:lnTo>
                  <a:pt x="1146" y="373"/>
                </a:lnTo>
                <a:lnTo>
                  <a:pt x="1145" y="372"/>
                </a:lnTo>
                <a:lnTo>
                  <a:pt x="1143" y="370"/>
                </a:lnTo>
                <a:lnTo>
                  <a:pt x="1141" y="366"/>
                </a:lnTo>
                <a:lnTo>
                  <a:pt x="1141" y="366"/>
                </a:lnTo>
                <a:close/>
                <a:moveTo>
                  <a:pt x="1163" y="421"/>
                </a:moveTo>
                <a:lnTo>
                  <a:pt x="1163" y="423"/>
                </a:lnTo>
                <a:lnTo>
                  <a:pt x="1163" y="423"/>
                </a:lnTo>
                <a:lnTo>
                  <a:pt x="1161" y="427"/>
                </a:lnTo>
                <a:lnTo>
                  <a:pt x="1159" y="427"/>
                </a:lnTo>
                <a:lnTo>
                  <a:pt x="1157" y="425"/>
                </a:lnTo>
                <a:lnTo>
                  <a:pt x="1157" y="425"/>
                </a:lnTo>
                <a:lnTo>
                  <a:pt x="1159" y="421"/>
                </a:lnTo>
                <a:lnTo>
                  <a:pt x="1161" y="421"/>
                </a:lnTo>
                <a:lnTo>
                  <a:pt x="1163" y="421"/>
                </a:lnTo>
                <a:lnTo>
                  <a:pt x="1163" y="42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4839"/>
          <p:cNvSpPr>
            <a:spLocks noEditPoints="1"/>
          </p:cNvSpPr>
          <p:nvPr/>
        </p:nvSpPr>
        <p:spPr bwMode="auto">
          <a:xfrm>
            <a:off x="467355" y="2903303"/>
            <a:ext cx="1360567" cy="1266000"/>
          </a:xfrm>
          <a:custGeom>
            <a:avLst/>
            <a:gdLst>
              <a:gd name="T0" fmla="*/ 119 w 890"/>
              <a:gd name="T1" fmla="*/ 708 h 830"/>
              <a:gd name="T2" fmla="*/ 117 w 890"/>
              <a:gd name="T3" fmla="*/ 419 h 830"/>
              <a:gd name="T4" fmla="*/ 130 w 890"/>
              <a:gd name="T5" fmla="*/ 405 h 830"/>
              <a:gd name="T6" fmla="*/ 248 w 890"/>
              <a:gd name="T7" fmla="*/ 241 h 830"/>
              <a:gd name="T8" fmla="*/ 426 w 890"/>
              <a:gd name="T9" fmla="*/ 131 h 830"/>
              <a:gd name="T10" fmla="*/ 553 w 890"/>
              <a:gd name="T11" fmla="*/ 108 h 830"/>
              <a:gd name="T12" fmla="*/ 643 w 890"/>
              <a:gd name="T13" fmla="*/ 127 h 830"/>
              <a:gd name="T14" fmla="*/ 518 w 890"/>
              <a:gd name="T15" fmla="*/ 120 h 830"/>
              <a:gd name="T16" fmla="*/ 603 w 890"/>
              <a:gd name="T17" fmla="*/ 129 h 830"/>
              <a:gd name="T18" fmla="*/ 691 w 890"/>
              <a:gd name="T19" fmla="*/ 164 h 830"/>
              <a:gd name="T20" fmla="*/ 747 w 890"/>
              <a:gd name="T21" fmla="*/ 237 h 830"/>
              <a:gd name="T22" fmla="*/ 780 w 890"/>
              <a:gd name="T23" fmla="*/ 359 h 830"/>
              <a:gd name="T24" fmla="*/ 798 w 890"/>
              <a:gd name="T25" fmla="*/ 427 h 830"/>
              <a:gd name="T26" fmla="*/ 717 w 890"/>
              <a:gd name="T27" fmla="*/ 574 h 830"/>
              <a:gd name="T28" fmla="*/ 780 w 890"/>
              <a:gd name="T29" fmla="*/ 537 h 830"/>
              <a:gd name="T30" fmla="*/ 829 w 890"/>
              <a:gd name="T31" fmla="*/ 394 h 830"/>
              <a:gd name="T32" fmla="*/ 827 w 890"/>
              <a:gd name="T33" fmla="*/ 497 h 830"/>
              <a:gd name="T34" fmla="*/ 861 w 890"/>
              <a:gd name="T35" fmla="*/ 318 h 830"/>
              <a:gd name="T36" fmla="*/ 851 w 890"/>
              <a:gd name="T37" fmla="*/ 237 h 830"/>
              <a:gd name="T38" fmla="*/ 872 w 890"/>
              <a:gd name="T39" fmla="*/ 303 h 830"/>
              <a:gd name="T40" fmla="*/ 826 w 890"/>
              <a:gd name="T41" fmla="*/ 154 h 830"/>
              <a:gd name="T42" fmla="*/ 881 w 890"/>
              <a:gd name="T43" fmla="*/ 283 h 830"/>
              <a:gd name="T44" fmla="*/ 855 w 890"/>
              <a:gd name="T45" fmla="*/ 186 h 830"/>
              <a:gd name="T46" fmla="*/ 884 w 890"/>
              <a:gd name="T47" fmla="*/ 270 h 830"/>
              <a:gd name="T48" fmla="*/ 809 w 890"/>
              <a:gd name="T49" fmla="*/ 108 h 830"/>
              <a:gd name="T50" fmla="*/ 599 w 890"/>
              <a:gd name="T51" fmla="*/ 5 h 830"/>
              <a:gd name="T52" fmla="*/ 456 w 890"/>
              <a:gd name="T53" fmla="*/ 11 h 830"/>
              <a:gd name="T54" fmla="*/ 351 w 890"/>
              <a:gd name="T55" fmla="*/ 46 h 830"/>
              <a:gd name="T56" fmla="*/ 165 w 890"/>
              <a:gd name="T57" fmla="*/ 178 h 830"/>
              <a:gd name="T58" fmla="*/ 0 w 890"/>
              <a:gd name="T59" fmla="*/ 498 h 830"/>
              <a:gd name="T60" fmla="*/ 182 w 890"/>
              <a:gd name="T61" fmla="*/ 171 h 830"/>
              <a:gd name="T62" fmla="*/ 244 w 890"/>
              <a:gd name="T63" fmla="*/ 120 h 830"/>
              <a:gd name="T64" fmla="*/ 93 w 890"/>
              <a:gd name="T65" fmla="*/ 283 h 830"/>
              <a:gd name="T66" fmla="*/ 49 w 890"/>
              <a:gd name="T67" fmla="*/ 372 h 830"/>
              <a:gd name="T68" fmla="*/ 13 w 890"/>
              <a:gd name="T69" fmla="*/ 585 h 830"/>
              <a:gd name="T70" fmla="*/ 77 w 890"/>
              <a:gd name="T71" fmla="*/ 749 h 830"/>
              <a:gd name="T72" fmla="*/ 81 w 890"/>
              <a:gd name="T73" fmla="*/ 373 h 830"/>
              <a:gd name="T74" fmla="*/ 97 w 890"/>
              <a:gd name="T75" fmla="*/ 353 h 830"/>
              <a:gd name="T76" fmla="*/ 86 w 890"/>
              <a:gd name="T77" fmla="*/ 725 h 830"/>
              <a:gd name="T78" fmla="*/ 49 w 890"/>
              <a:gd name="T79" fmla="*/ 524 h 830"/>
              <a:gd name="T80" fmla="*/ 117 w 890"/>
              <a:gd name="T81" fmla="*/ 756 h 830"/>
              <a:gd name="T82" fmla="*/ 281 w 890"/>
              <a:gd name="T83" fmla="*/ 826 h 830"/>
              <a:gd name="T84" fmla="*/ 783 w 890"/>
              <a:gd name="T85" fmla="*/ 375 h 830"/>
              <a:gd name="T86" fmla="*/ 51 w 890"/>
              <a:gd name="T87" fmla="*/ 522 h 830"/>
              <a:gd name="T88" fmla="*/ 196 w 890"/>
              <a:gd name="T89" fmla="*/ 223 h 830"/>
              <a:gd name="T90" fmla="*/ 139 w 890"/>
              <a:gd name="T91" fmla="*/ 300 h 830"/>
              <a:gd name="T92" fmla="*/ 92 w 890"/>
              <a:gd name="T93" fmla="*/ 384 h 830"/>
              <a:gd name="T94" fmla="*/ 160 w 890"/>
              <a:gd name="T95" fmla="*/ 340 h 830"/>
              <a:gd name="T96" fmla="*/ 154 w 890"/>
              <a:gd name="T97" fmla="*/ 202 h 830"/>
              <a:gd name="T98" fmla="*/ 209 w 890"/>
              <a:gd name="T99" fmla="*/ 149 h 830"/>
              <a:gd name="T100" fmla="*/ 272 w 890"/>
              <a:gd name="T101" fmla="*/ 90 h 830"/>
              <a:gd name="T102" fmla="*/ 318 w 890"/>
              <a:gd name="T103" fmla="*/ 66 h 830"/>
              <a:gd name="T104" fmla="*/ 441 w 890"/>
              <a:gd name="T105" fmla="*/ 15 h 830"/>
              <a:gd name="T106" fmla="*/ 507 w 890"/>
              <a:gd name="T107" fmla="*/ 112 h 830"/>
              <a:gd name="T108" fmla="*/ 572 w 890"/>
              <a:gd name="T109" fmla="*/ 7 h 830"/>
              <a:gd name="T110" fmla="*/ 631 w 890"/>
              <a:gd name="T111" fmla="*/ 134 h 830"/>
              <a:gd name="T112" fmla="*/ 688 w 890"/>
              <a:gd name="T113" fmla="*/ 42 h 830"/>
              <a:gd name="T114" fmla="*/ 794 w 890"/>
              <a:gd name="T115" fmla="*/ 101 h 830"/>
              <a:gd name="T116" fmla="*/ 774 w 890"/>
              <a:gd name="T117" fmla="*/ 99 h 830"/>
              <a:gd name="T118" fmla="*/ 776 w 890"/>
              <a:gd name="T119" fmla="*/ 114 h 830"/>
              <a:gd name="T120" fmla="*/ 793 w 890"/>
              <a:gd name="T121" fmla="*/ 129 h 830"/>
              <a:gd name="T122" fmla="*/ 816 w 890"/>
              <a:gd name="T123" fmla="*/ 132 h 830"/>
              <a:gd name="T124" fmla="*/ 785 w 890"/>
              <a:gd name="T125" fmla="*/ 333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90" h="830">
                <a:moveTo>
                  <a:pt x="303" y="822"/>
                </a:moveTo>
                <a:lnTo>
                  <a:pt x="303" y="822"/>
                </a:lnTo>
                <a:lnTo>
                  <a:pt x="279" y="820"/>
                </a:lnTo>
                <a:lnTo>
                  <a:pt x="279" y="820"/>
                </a:lnTo>
                <a:lnTo>
                  <a:pt x="270" y="817"/>
                </a:lnTo>
                <a:lnTo>
                  <a:pt x="265" y="817"/>
                </a:lnTo>
                <a:lnTo>
                  <a:pt x="261" y="815"/>
                </a:lnTo>
                <a:lnTo>
                  <a:pt x="261" y="815"/>
                </a:lnTo>
                <a:lnTo>
                  <a:pt x="259" y="815"/>
                </a:lnTo>
                <a:lnTo>
                  <a:pt x="255" y="815"/>
                </a:lnTo>
                <a:lnTo>
                  <a:pt x="255" y="815"/>
                </a:lnTo>
                <a:lnTo>
                  <a:pt x="248" y="811"/>
                </a:lnTo>
                <a:lnTo>
                  <a:pt x="248" y="811"/>
                </a:lnTo>
                <a:lnTo>
                  <a:pt x="244" y="811"/>
                </a:lnTo>
                <a:lnTo>
                  <a:pt x="241" y="808"/>
                </a:lnTo>
                <a:lnTo>
                  <a:pt x="241" y="808"/>
                </a:lnTo>
                <a:lnTo>
                  <a:pt x="242" y="809"/>
                </a:lnTo>
                <a:lnTo>
                  <a:pt x="242" y="809"/>
                </a:lnTo>
                <a:lnTo>
                  <a:pt x="250" y="811"/>
                </a:lnTo>
                <a:lnTo>
                  <a:pt x="257" y="813"/>
                </a:lnTo>
                <a:lnTo>
                  <a:pt x="257" y="813"/>
                </a:lnTo>
                <a:lnTo>
                  <a:pt x="239" y="808"/>
                </a:lnTo>
                <a:lnTo>
                  <a:pt x="239" y="808"/>
                </a:lnTo>
                <a:lnTo>
                  <a:pt x="241" y="808"/>
                </a:lnTo>
                <a:lnTo>
                  <a:pt x="241" y="808"/>
                </a:lnTo>
                <a:lnTo>
                  <a:pt x="235" y="808"/>
                </a:lnTo>
                <a:lnTo>
                  <a:pt x="235" y="808"/>
                </a:lnTo>
                <a:lnTo>
                  <a:pt x="237" y="808"/>
                </a:lnTo>
                <a:lnTo>
                  <a:pt x="235" y="806"/>
                </a:lnTo>
                <a:lnTo>
                  <a:pt x="235" y="806"/>
                </a:lnTo>
                <a:lnTo>
                  <a:pt x="231" y="806"/>
                </a:lnTo>
                <a:lnTo>
                  <a:pt x="231" y="806"/>
                </a:lnTo>
                <a:lnTo>
                  <a:pt x="213" y="798"/>
                </a:lnTo>
                <a:lnTo>
                  <a:pt x="213" y="798"/>
                </a:lnTo>
                <a:lnTo>
                  <a:pt x="200" y="791"/>
                </a:lnTo>
                <a:lnTo>
                  <a:pt x="195" y="787"/>
                </a:lnTo>
                <a:lnTo>
                  <a:pt x="191" y="784"/>
                </a:lnTo>
                <a:lnTo>
                  <a:pt x="191" y="784"/>
                </a:lnTo>
                <a:lnTo>
                  <a:pt x="184" y="780"/>
                </a:lnTo>
                <a:lnTo>
                  <a:pt x="174" y="773"/>
                </a:lnTo>
                <a:lnTo>
                  <a:pt x="174" y="773"/>
                </a:lnTo>
                <a:lnTo>
                  <a:pt x="173" y="773"/>
                </a:lnTo>
                <a:lnTo>
                  <a:pt x="173" y="773"/>
                </a:lnTo>
                <a:lnTo>
                  <a:pt x="163" y="765"/>
                </a:lnTo>
                <a:lnTo>
                  <a:pt x="154" y="756"/>
                </a:lnTo>
                <a:lnTo>
                  <a:pt x="154" y="756"/>
                </a:lnTo>
                <a:lnTo>
                  <a:pt x="156" y="758"/>
                </a:lnTo>
                <a:lnTo>
                  <a:pt x="158" y="760"/>
                </a:lnTo>
                <a:lnTo>
                  <a:pt x="158" y="760"/>
                </a:lnTo>
                <a:lnTo>
                  <a:pt x="158" y="760"/>
                </a:lnTo>
                <a:lnTo>
                  <a:pt x="147" y="749"/>
                </a:lnTo>
                <a:lnTo>
                  <a:pt x="147" y="749"/>
                </a:lnTo>
                <a:lnTo>
                  <a:pt x="138" y="738"/>
                </a:lnTo>
                <a:lnTo>
                  <a:pt x="138" y="738"/>
                </a:lnTo>
                <a:lnTo>
                  <a:pt x="139" y="738"/>
                </a:lnTo>
                <a:lnTo>
                  <a:pt x="139" y="739"/>
                </a:lnTo>
                <a:lnTo>
                  <a:pt x="139" y="739"/>
                </a:lnTo>
                <a:lnTo>
                  <a:pt x="132" y="730"/>
                </a:lnTo>
                <a:lnTo>
                  <a:pt x="132" y="730"/>
                </a:lnTo>
                <a:lnTo>
                  <a:pt x="132" y="728"/>
                </a:lnTo>
                <a:lnTo>
                  <a:pt x="132" y="728"/>
                </a:lnTo>
                <a:lnTo>
                  <a:pt x="127" y="721"/>
                </a:lnTo>
                <a:lnTo>
                  <a:pt x="123" y="714"/>
                </a:lnTo>
                <a:lnTo>
                  <a:pt x="123" y="714"/>
                </a:lnTo>
                <a:lnTo>
                  <a:pt x="123" y="714"/>
                </a:lnTo>
                <a:lnTo>
                  <a:pt x="121" y="714"/>
                </a:lnTo>
                <a:lnTo>
                  <a:pt x="119" y="710"/>
                </a:lnTo>
                <a:lnTo>
                  <a:pt x="119" y="710"/>
                </a:lnTo>
                <a:lnTo>
                  <a:pt x="119" y="710"/>
                </a:lnTo>
                <a:lnTo>
                  <a:pt x="119" y="708"/>
                </a:lnTo>
                <a:lnTo>
                  <a:pt x="119" y="708"/>
                </a:lnTo>
                <a:lnTo>
                  <a:pt x="108" y="690"/>
                </a:lnTo>
                <a:lnTo>
                  <a:pt x="108" y="690"/>
                </a:lnTo>
                <a:lnTo>
                  <a:pt x="108" y="690"/>
                </a:lnTo>
                <a:lnTo>
                  <a:pt x="108" y="690"/>
                </a:lnTo>
                <a:lnTo>
                  <a:pt x="106" y="686"/>
                </a:lnTo>
                <a:lnTo>
                  <a:pt x="106" y="686"/>
                </a:lnTo>
                <a:lnTo>
                  <a:pt x="108" y="686"/>
                </a:lnTo>
                <a:lnTo>
                  <a:pt x="108" y="686"/>
                </a:lnTo>
                <a:lnTo>
                  <a:pt x="97" y="664"/>
                </a:lnTo>
                <a:lnTo>
                  <a:pt x="97" y="664"/>
                </a:lnTo>
                <a:lnTo>
                  <a:pt x="93" y="653"/>
                </a:lnTo>
                <a:lnTo>
                  <a:pt x="92" y="646"/>
                </a:lnTo>
                <a:lnTo>
                  <a:pt x="92" y="646"/>
                </a:lnTo>
                <a:lnTo>
                  <a:pt x="92" y="644"/>
                </a:lnTo>
                <a:lnTo>
                  <a:pt x="90" y="638"/>
                </a:lnTo>
                <a:lnTo>
                  <a:pt x="90" y="638"/>
                </a:lnTo>
                <a:lnTo>
                  <a:pt x="90" y="640"/>
                </a:lnTo>
                <a:lnTo>
                  <a:pt x="92" y="640"/>
                </a:lnTo>
                <a:lnTo>
                  <a:pt x="92" y="640"/>
                </a:lnTo>
                <a:lnTo>
                  <a:pt x="88" y="625"/>
                </a:lnTo>
                <a:lnTo>
                  <a:pt x="84" y="609"/>
                </a:lnTo>
                <a:lnTo>
                  <a:pt x="82" y="574"/>
                </a:lnTo>
                <a:lnTo>
                  <a:pt x="82" y="574"/>
                </a:lnTo>
                <a:lnTo>
                  <a:pt x="82" y="576"/>
                </a:lnTo>
                <a:lnTo>
                  <a:pt x="82" y="576"/>
                </a:lnTo>
                <a:lnTo>
                  <a:pt x="84" y="548"/>
                </a:lnTo>
                <a:lnTo>
                  <a:pt x="84" y="548"/>
                </a:lnTo>
                <a:lnTo>
                  <a:pt x="86" y="519"/>
                </a:lnTo>
                <a:lnTo>
                  <a:pt x="86" y="519"/>
                </a:lnTo>
                <a:lnTo>
                  <a:pt x="86" y="522"/>
                </a:lnTo>
                <a:lnTo>
                  <a:pt x="86" y="522"/>
                </a:lnTo>
                <a:lnTo>
                  <a:pt x="86" y="522"/>
                </a:lnTo>
                <a:lnTo>
                  <a:pt x="86" y="522"/>
                </a:lnTo>
                <a:lnTo>
                  <a:pt x="92" y="491"/>
                </a:lnTo>
                <a:lnTo>
                  <a:pt x="92" y="491"/>
                </a:lnTo>
                <a:lnTo>
                  <a:pt x="93" y="486"/>
                </a:lnTo>
                <a:lnTo>
                  <a:pt x="95" y="480"/>
                </a:lnTo>
                <a:lnTo>
                  <a:pt x="95" y="480"/>
                </a:lnTo>
                <a:lnTo>
                  <a:pt x="93" y="486"/>
                </a:lnTo>
                <a:lnTo>
                  <a:pt x="93" y="486"/>
                </a:lnTo>
                <a:lnTo>
                  <a:pt x="93" y="489"/>
                </a:lnTo>
                <a:lnTo>
                  <a:pt x="92" y="489"/>
                </a:lnTo>
                <a:lnTo>
                  <a:pt x="92" y="489"/>
                </a:lnTo>
                <a:lnTo>
                  <a:pt x="95" y="480"/>
                </a:lnTo>
                <a:lnTo>
                  <a:pt x="95" y="476"/>
                </a:lnTo>
                <a:lnTo>
                  <a:pt x="95" y="478"/>
                </a:lnTo>
                <a:lnTo>
                  <a:pt x="95" y="478"/>
                </a:lnTo>
                <a:lnTo>
                  <a:pt x="99" y="464"/>
                </a:lnTo>
                <a:lnTo>
                  <a:pt x="104" y="449"/>
                </a:lnTo>
                <a:lnTo>
                  <a:pt x="104" y="449"/>
                </a:lnTo>
                <a:lnTo>
                  <a:pt x="106" y="445"/>
                </a:lnTo>
                <a:lnTo>
                  <a:pt x="108" y="440"/>
                </a:lnTo>
                <a:lnTo>
                  <a:pt x="112" y="432"/>
                </a:lnTo>
                <a:lnTo>
                  <a:pt x="112" y="432"/>
                </a:lnTo>
                <a:lnTo>
                  <a:pt x="114" y="427"/>
                </a:lnTo>
                <a:lnTo>
                  <a:pt x="116" y="423"/>
                </a:lnTo>
                <a:lnTo>
                  <a:pt x="116" y="423"/>
                </a:lnTo>
                <a:lnTo>
                  <a:pt x="110" y="440"/>
                </a:lnTo>
                <a:lnTo>
                  <a:pt x="110" y="440"/>
                </a:lnTo>
                <a:lnTo>
                  <a:pt x="112" y="434"/>
                </a:lnTo>
                <a:lnTo>
                  <a:pt x="112" y="434"/>
                </a:lnTo>
                <a:lnTo>
                  <a:pt x="117" y="423"/>
                </a:lnTo>
                <a:lnTo>
                  <a:pt x="117" y="423"/>
                </a:lnTo>
                <a:lnTo>
                  <a:pt x="117" y="421"/>
                </a:lnTo>
                <a:lnTo>
                  <a:pt x="119" y="419"/>
                </a:lnTo>
                <a:lnTo>
                  <a:pt x="119" y="419"/>
                </a:lnTo>
                <a:lnTo>
                  <a:pt x="117" y="419"/>
                </a:lnTo>
                <a:lnTo>
                  <a:pt x="117" y="419"/>
                </a:lnTo>
                <a:lnTo>
                  <a:pt x="117" y="419"/>
                </a:lnTo>
                <a:lnTo>
                  <a:pt x="125" y="403"/>
                </a:lnTo>
                <a:lnTo>
                  <a:pt x="125" y="403"/>
                </a:lnTo>
                <a:lnTo>
                  <a:pt x="125" y="406"/>
                </a:lnTo>
                <a:lnTo>
                  <a:pt x="125" y="406"/>
                </a:lnTo>
                <a:lnTo>
                  <a:pt x="127" y="399"/>
                </a:lnTo>
                <a:lnTo>
                  <a:pt x="128" y="395"/>
                </a:lnTo>
                <a:lnTo>
                  <a:pt x="128" y="395"/>
                </a:lnTo>
                <a:lnTo>
                  <a:pt x="125" y="401"/>
                </a:lnTo>
                <a:lnTo>
                  <a:pt x="125" y="401"/>
                </a:lnTo>
                <a:lnTo>
                  <a:pt x="132" y="388"/>
                </a:lnTo>
                <a:lnTo>
                  <a:pt x="132" y="388"/>
                </a:lnTo>
                <a:lnTo>
                  <a:pt x="132" y="390"/>
                </a:lnTo>
                <a:lnTo>
                  <a:pt x="132" y="390"/>
                </a:lnTo>
                <a:lnTo>
                  <a:pt x="134" y="383"/>
                </a:lnTo>
                <a:lnTo>
                  <a:pt x="134" y="383"/>
                </a:lnTo>
                <a:lnTo>
                  <a:pt x="141" y="373"/>
                </a:lnTo>
                <a:lnTo>
                  <a:pt x="147" y="362"/>
                </a:lnTo>
                <a:lnTo>
                  <a:pt x="147" y="362"/>
                </a:lnTo>
                <a:lnTo>
                  <a:pt x="152" y="353"/>
                </a:lnTo>
                <a:lnTo>
                  <a:pt x="152" y="353"/>
                </a:lnTo>
                <a:lnTo>
                  <a:pt x="154" y="351"/>
                </a:lnTo>
                <a:lnTo>
                  <a:pt x="154" y="351"/>
                </a:lnTo>
                <a:lnTo>
                  <a:pt x="152" y="353"/>
                </a:lnTo>
                <a:lnTo>
                  <a:pt x="152" y="355"/>
                </a:lnTo>
                <a:lnTo>
                  <a:pt x="152" y="355"/>
                </a:lnTo>
                <a:lnTo>
                  <a:pt x="158" y="348"/>
                </a:lnTo>
                <a:lnTo>
                  <a:pt x="163" y="340"/>
                </a:lnTo>
                <a:lnTo>
                  <a:pt x="163" y="340"/>
                </a:lnTo>
                <a:lnTo>
                  <a:pt x="167" y="335"/>
                </a:lnTo>
                <a:lnTo>
                  <a:pt x="171" y="329"/>
                </a:lnTo>
                <a:lnTo>
                  <a:pt x="171" y="329"/>
                </a:lnTo>
                <a:lnTo>
                  <a:pt x="162" y="342"/>
                </a:lnTo>
                <a:lnTo>
                  <a:pt x="162" y="342"/>
                </a:lnTo>
                <a:lnTo>
                  <a:pt x="158" y="349"/>
                </a:lnTo>
                <a:lnTo>
                  <a:pt x="154" y="357"/>
                </a:lnTo>
                <a:lnTo>
                  <a:pt x="154" y="357"/>
                </a:lnTo>
                <a:lnTo>
                  <a:pt x="152" y="359"/>
                </a:lnTo>
                <a:lnTo>
                  <a:pt x="152" y="359"/>
                </a:lnTo>
                <a:lnTo>
                  <a:pt x="150" y="366"/>
                </a:lnTo>
                <a:lnTo>
                  <a:pt x="150" y="366"/>
                </a:lnTo>
                <a:lnTo>
                  <a:pt x="149" y="366"/>
                </a:lnTo>
                <a:lnTo>
                  <a:pt x="149" y="368"/>
                </a:lnTo>
                <a:lnTo>
                  <a:pt x="147" y="370"/>
                </a:lnTo>
                <a:lnTo>
                  <a:pt x="147" y="370"/>
                </a:lnTo>
                <a:lnTo>
                  <a:pt x="145" y="373"/>
                </a:lnTo>
                <a:lnTo>
                  <a:pt x="145" y="373"/>
                </a:lnTo>
                <a:lnTo>
                  <a:pt x="141" y="379"/>
                </a:lnTo>
                <a:lnTo>
                  <a:pt x="141" y="379"/>
                </a:lnTo>
                <a:lnTo>
                  <a:pt x="128" y="408"/>
                </a:lnTo>
                <a:lnTo>
                  <a:pt x="116" y="436"/>
                </a:lnTo>
                <a:lnTo>
                  <a:pt x="116" y="436"/>
                </a:lnTo>
                <a:lnTo>
                  <a:pt x="121" y="425"/>
                </a:lnTo>
                <a:lnTo>
                  <a:pt x="121" y="425"/>
                </a:lnTo>
                <a:lnTo>
                  <a:pt x="119" y="430"/>
                </a:lnTo>
                <a:lnTo>
                  <a:pt x="119" y="430"/>
                </a:lnTo>
                <a:lnTo>
                  <a:pt x="121" y="425"/>
                </a:lnTo>
                <a:lnTo>
                  <a:pt x="121" y="425"/>
                </a:lnTo>
                <a:lnTo>
                  <a:pt x="117" y="434"/>
                </a:lnTo>
                <a:lnTo>
                  <a:pt x="117" y="434"/>
                </a:lnTo>
                <a:lnTo>
                  <a:pt x="119" y="432"/>
                </a:lnTo>
                <a:lnTo>
                  <a:pt x="119" y="434"/>
                </a:lnTo>
                <a:lnTo>
                  <a:pt x="119" y="434"/>
                </a:lnTo>
                <a:lnTo>
                  <a:pt x="121" y="429"/>
                </a:lnTo>
                <a:lnTo>
                  <a:pt x="121" y="429"/>
                </a:lnTo>
                <a:lnTo>
                  <a:pt x="121" y="429"/>
                </a:lnTo>
                <a:lnTo>
                  <a:pt x="121" y="429"/>
                </a:lnTo>
                <a:lnTo>
                  <a:pt x="123" y="425"/>
                </a:lnTo>
                <a:lnTo>
                  <a:pt x="123" y="425"/>
                </a:lnTo>
                <a:lnTo>
                  <a:pt x="125" y="416"/>
                </a:lnTo>
                <a:lnTo>
                  <a:pt x="130" y="405"/>
                </a:lnTo>
                <a:lnTo>
                  <a:pt x="141" y="383"/>
                </a:lnTo>
                <a:lnTo>
                  <a:pt x="141" y="383"/>
                </a:lnTo>
                <a:lnTo>
                  <a:pt x="141" y="381"/>
                </a:lnTo>
                <a:lnTo>
                  <a:pt x="141" y="381"/>
                </a:lnTo>
                <a:lnTo>
                  <a:pt x="141" y="381"/>
                </a:lnTo>
                <a:lnTo>
                  <a:pt x="147" y="375"/>
                </a:lnTo>
                <a:lnTo>
                  <a:pt x="147" y="375"/>
                </a:lnTo>
                <a:lnTo>
                  <a:pt x="150" y="366"/>
                </a:lnTo>
                <a:lnTo>
                  <a:pt x="154" y="357"/>
                </a:lnTo>
                <a:lnTo>
                  <a:pt x="154" y="357"/>
                </a:lnTo>
                <a:lnTo>
                  <a:pt x="162" y="348"/>
                </a:lnTo>
                <a:lnTo>
                  <a:pt x="167" y="337"/>
                </a:lnTo>
                <a:lnTo>
                  <a:pt x="167" y="337"/>
                </a:lnTo>
                <a:lnTo>
                  <a:pt x="167" y="338"/>
                </a:lnTo>
                <a:lnTo>
                  <a:pt x="167" y="338"/>
                </a:lnTo>
                <a:lnTo>
                  <a:pt x="171" y="333"/>
                </a:lnTo>
                <a:lnTo>
                  <a:pt x="171" y="333"/>
                </a:lnTo>
                <a:lnTo>
                  <a:pt x="169" y="335"/>
                </a:lnTo>
                <a:lnTo>
                  <a:pt x="169" y="335"/>
                </a:lnTo>
                <a:lnTo>
                  <a:pt x="176" y="326"/>
                </a:lnTo>
                <a:lnTo>
                  <a:pt x="184" y="314"/>
                </a:lnTo>
                <a:lnTo>
                  <a:pt x="184" y="314"/>
                </a:lnTo>
                <a:lnTo>
                  <a:pt x="187" y="311"/>
                </a:lnTo>
                <a:lnTo>
                  <a:pt x="187" y="311"/>
                </a:lnTo>
                <a:lnTo>
                  <a:pt x="193" y="302"/>
                </a:lnTo>
                <a:lnTo>
                  <a:pt x="193" y="302"/>
                </a:lnTo>
                <a:lnTo>
                  <a:pt x="195" y="300"/>
                </a:lnTo>
                <a:lnTo>
                  <a:pt x="196" y="296"/>
                </a:lnTo>
                <a:lnTo>
                  <a:pt x="196" y="296"/>
                </a:lnTo>
                <a:lnTo>
                  <a:pt x="189" y="303"/>
                </a:lnTo>
                <a:lnTo>
                  <a:pt x="184" y="311"/>
                </a:lnTo>
                <a:lnTo>
                  <a:pt x="184" y="311"/>
                </a:lnTo>
                <a:lnTo>
                  <a:pt x="184" y="309"/>
                </a:lnTo>
                <a:lnTo>
                  <a:pt x="184" y="309"/>
                </a:lnTo>
                <a:lnTo>
                  <a:pt x="184" y="309"/>
                </a:lnTo>
                <a:lnTo>
                  <a:pt x="184" y="309"/>
                </a:lnTo>
                <a:lnTo>
                  <a:pt x="191" y="302"/>
                </a:lnTo>
                <a:lnTo>
                  <a:pt x="196" y="292"/>
                </a:lnTo>
                <a:lnTo>
                  <a:pt x="196" y="292"/>
                </a:lnTo>
                <a:lnTo>
                  <a:pt x="195" y="294"/>
                </a:lnTo>
                <a:lnTo>
                  <a:pt x="195" y="294"/>
                </a:lnTo>
                <a:lnTo>
                  <a:pt x="200" y="287"/>
                </a:lnTo>
                <a:lnTo>
                  <a:pt x="200" y="287"/>
                </a:lnTo>
                <a:lnTo>
                  <a:pt x="198" y="291"/>
                </a:lnTo>
                <a:lnTo>
                  <a:pt x="196" y="292"/>
                </a:lnTo>
                <a:lnTo>
                  <a:pt x="196" y="292"/>
                </a:lnTo>
                <a:lnTo>
                  <a:pt x="202" y="287"/>
                </a:lnTo>
                <a:lnTo>
                  <a:pt x="202" y="287"/>
                </a:lnTo>
                <a:lnTo>
                  <a:pt x="202" y="289"/>
                </a:lnTo>
                <a:lnTo>
                  <a:pt x="200" y="289"/>
                </a:lnTo>
                <a:lnTo>
                  <a:pt x="200" y="289"/>
                </a:lnTo>
                <a:lnTo>
                  <a:pt x="202" y="287"/>
                </a:lnTo>
                <a:lnTo>
                  <a:pt x="202" y="287"/>
                </a:lnTo>
                <a:lnTo>
                  <a:pt x="206" y="283"/>
                </a:lnTo>
                <a:lnTo>
                  <a:pt x="208" y="281"/>
                </a:lnTo>
                <a:lnTo>
                  <a:pt x="208" y="281"/>
                </a:lnTo>
                <a:lnTo>
                  <a:pt x="208" y="281"/>
                </a:lnTo>
                <a:lnTo>
                  <a:pt x="215" y="274"/>
                </a:lnTo>
                <a:lnTo>
                  <a:pt x="220" y="269"/>
                </a:lnTo>
                <a:lnTo>
                  <a:pt x="220" y="269"/>
                </a:lnTo>
                <a:lnTo>
                  <a:pt x="230" y="257"/>
                </a:lnTo>
                <a:lnTo>
                  <a:pt x="241" y="246"/>
                </a:lnTo>
                <a:lnTo>
                  <a:pt x="241" y="246"/>
                </a:lnTo>
                <a:lnTo>
                  <a:pt x="241" y="246"/>
                </a:lnTo>
                <a:lnTo>
                  <a:pt x="242" y="246"/>
                </a:lnTo>
                <a:lnTo>
                  <a:pt x="242" y="246"/>
                </a:lnTo>
                <a:lnTo>
                  <a:pt x="244" y="243"/>
                </a:lnTo>
                <a:lnTo>
                  <a:pt x="244" y="243"/>
                </a:lnTo>
                <a:lnTo>
                  <a:pt x="248" y="241"/>
                </a:lnTo>
                <a:lnTo>
                  <a:pt x="248" y="241"/>
                </a:lnTo>
                <a:lnTo>
                  <a:pt x="246" y="243"/>
                </a:lnTo>
                <a:lnTo>
                  <a:pt x="246" y="243"/>
                </a:lnTo>
                <a:lnTo>
                  <a:pt x="250" y="239"/>
                </a:lnTo>
                <a:lnTo>
                  <a:pt x="250" y="239"/>
                </a:lnTo>
                <a:lnTo>
                  <a:pt x="248" y="239"/>
                </a:lnTo>
                <a:lnTo>
                  <a:pt x="248" y="239"/>
                </a:lnTo>
                <a:lnTo>
                  <a:pt x="248" y="239"/>
                </a:lnTo>
                <a:lnTo>
                  <a:pt x="250" y="237"/>
                </a:lnTo>
                <a:lnTo>
                  <a:pt x="250" y="237"/>
                </a:lnTo>
                <a:lnTo>
                  <a:pt x="255" y="232"/>
                </a:lnTo>
                <a:lnTo>
                  <a:pt x="263" y="226"/>
                </a:lnTo>
                <a:lnTo>
                  <a:pt x="263" y="226"/>
                </a:lnTo>
                <a:lnTo>
                  <a:pt x="263" y="228"/>
                </a:lnTo>
                <a:lnTo>
                  <a:pt x="263" y="228"/>
                </a:lnTo>
                <a:lnTo>
                  <a:pt x="266" y="223"/>
                </a:lnTo>
                <a:lnTo>
                  <a:pt x="266" y="223"/>
                </a:lnTo>
                <a:lnTo>
                  <a:pt x="265" y="224"/>
                </a:lnTo>
                <a:lnTo>
                  <a:pt x="265" y="224"/>
                </a:lnTo>
                <a:lnTo>
                  <a:pt x="272" y="217"/>
                </a:lnTo>
                <a:lnTo>
                  <a:pt x="279" y="213"/>
                </a:lnTo>
                <a:lnTo>
                  <a:pt x="279" y="213"/>
                </a:lnTo>
                <a:lnTo>
                  <a:pt x="277" y="213"/>
                </a:lnTo>
                <a:lnTo>
                  <a:pt x="277" y="213"/>
                </a:lnTo>
                <a:lnTo>
                  <a:pt x="311" y="189"/>
                </a:lnTo>
                <a:lnTo>
                  <a:pt x="311" y="189"/>
                </a:lnTo>
                <a:lnTo>
                  <a:pt x="311" y="189"/>
                </a:lnTo>
                <a:lnTo>
                  <a:pt x="311" y="189"/>
                </a:lnTo>
                <a:lnTo>
                  <a:pt x="311" y="189"/>
                </a:lnTo>
                <a:lnTo>
                  <a:pt x="327" y="177"/>
                </a:lnTo>
                <a:lnTo>
                  <a:pt x="334" y="171"/>
                </a:lnTo>
                <a:lnTo>
                  <a:pt x="336" y="171"/>
                </a:lnTo>
                <a:lnTo>
                  <a:pt x="336" y="171"/>
                </a:lnTo>
                <a:lnTo>
                  <a:pt x="336" y="171"/>
                </a:lnTo>
                <a:lnTo>
                  <a:pt x="338" y="171"/>
                </a:lnTo>
                <a:lnTo>
                  <a:pt x="338" y="171"/>
                </a:lnTo>
                <a:lnTo>
                  <a:pt x="336" y="173"/>
                </a:lnTo>
                <a:lnTo>
                  <a:pt x="336" y="173"/>
                </a:lnTo>
                <a:lnTo>
                  <a:pt x="345" y="165"/>
                </a:lnTo>
                <a:lnTo>
                  <a:pt x="345" y="165"/>
                </a:lnTo>
                <a:lnTo>
                  <a:pt x="347" y="165"/>
                </a:lnTo>
                <a:lnTo>
                  <a:pt x="347" y="165"/>
                </a:lnTo>
                <a:lnTo>
                  <a:pt x="357" y="162"/>
                </a:lnTo>
                <a:lnTo>
                  <a:pt x="364" y="156"/>
                </a:lnTo>
                <a:lnTo>
                  <a:pt x="364" y="156"/>
                </a:lnTo>
                <a:lnTo>
                  <a:pt x="362" y="158"/>
                </a:lnTo>
                <a:lnTo>
                  <a:pt x="362" y="158"/>
                </a:lnTo>
                <a:lnTo>
                  <a:pt x="362" y="158"/>
                </a:lnTo>
                <a:lnTo>
                  <a:pt x="368" y="154"/>
                </a:lnTo>
                <a:lnTo>
                  <a:pt x="377" y="151"/>
                </a:lnTo>
                <a:lnTo>
                  <a:pt x="395" y="142"/>
                </a:lnTo>
                <a:lnTo>
                  <a:pt x="395" y="142"/>
                </a:lnTo>
                <a:lnTo>
                  <a:pt x="393" y="143"/>
                </a:lnTo>
                <a:lnTo>
                  <a:pt x="391" y="143"/>
                </a:lnTo>
                <a:lnTo>
                  <a:pt x="391" y="143"/>
                </a:lnTo>
                <a:lnTo>
                  <a:pt x="408" y="136"/>
                </a:lnTo>
                <a:lnTo>
                  <a:pt x="426" y="129"/>
                </a:lnTo>
                <a:lnTo>
                  <a:pt x="426" y="129"/>
                </a:lnTo>
                <a:lnTo>
                  <a:pt x="426" y="129"/>
                </a:lnTo>
                <a:lnTo>
                  <a:pt x="428" y="129"/>
                </a:lnTo>
                <a:lnTo>
                  <a:pt x="430" y="129"/>
                </a:lnTo>
                <a:lnTo>
                  <a:pt x="430" y="129"/>
                </a:lnTo>
                <a:lnTo>
                  <a:pt x="419" y="134"/>
                </a:lnTo>
                <a:lnTo>
                  <a:pt x="406" y="140"/>
                </a:lnTo>
                <a:lnTo>
                  <a:pt x="406" y="140"/>
                </a:lnTo>
                <a:lnTo>
                  <a:pt x="406" y="140"/>
                </a:lnTo>
                <a:lnTo>
                  <a:pt x="408" y="140"/>
                </a:lnTo>
                <a:lnTo>
                  <a:pt x="408" y="140"/>
                </a:lnTo>
                <a:lnTo>
                  <a:pt x="410" y="138"/>
                </a:lnTo>
                <a:lnTo>
                  <a:pt x="415" y="136"/>
                </a:lnTo>
                <a:lnTo>
                  <a:pt x="426" y="131"/>
                </a:lnTo>
                <a:lnTo>
                  <a:pt x="426" y="131"/>
                </a:lnTo>
                <a:lnTo>
                  <a:pt x="428" y="131"/>
                </a:lnTo>
                <a:lnTo>
                  <a:pt x="428" y="131"/>
                </a:lnTo>
                <a:lnTo>
                  <a:pt x="428" y="131"/>
                </a:lnTo>
                <a:lnTo>
                  <a:pt x="441" y="125"/>
                </a:lnTo>
                <a:lnTo>
                  <a:pt x="458" y="121"/>
                </a:lnTo>
                <a:lnTo>
                  <a:pt x="458" y="121"/>
                </a:lnTo>
                <a:lnTo>
                  <a:pt x="463" y="120"/>
                </a:lnTo>
                <a:lnTo>
                  <a:pt x="471" y="118"/>
                </a:lnTo>
                <a:lnTo>
                  <a:pt x="471" y="118"/>
                </a:lnTo>
                <a:lnTo>
                  <a:pt x="469" y="120"/>
                </a:lnTo>
                <a:lnTo>
                  <a:pt x="467" y="120"/>
                </a:lnTo>
                <a:lnTo>
                  <a:pt x="467" y="120"/>
                </a:lnTo>
                <a:lnTo>
                  <a:pt x="467" y="120"/>
                </a:lnTo>
                <a:lnTo>
                  <a:pt x="465" y="120"/>
                </a:lnTo>
                <a:lnTo>
                  <a:pt x="465" y="120"/>
                </a:lnTo>
                <a:lnTo>
                  <a:pt x="460" y="121"/>
                </a:lnTo>
                <a:lnTo>
                  <a:pt x="452" y="125"/>
                </a:lnTo>
                <a:lnTo>
                  <a:pt x="452" y="125"/>
                </a:lnTo>
                <a:lnTo>
                  <a:pt x="452" y="125"/>
                </a:lnTo>
                <a:lnTo>
                  <a:pt x="452" y="125"/>
                </a:lnTo>
                <a:lnTo>
                  <a:pt x="452" y="125"/>
                </a:lnTo>
                <a:lnTo>
                  <a:pt x="461" y="121"/>
                </a:lnTo>
                <a:lnTo>
                  <a:pt x="461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72" y="120"/>
                </a:lnTo>
                <a:lnTo>
                  <a:pt x="480" y="120"/>
                </a:lnTo>
                <a:lnTo>
                  <a:pt x="480" y="120"/>
                </a:lnTo>
                <a:lnTo>
                  <a:pt x="469" y="121"/>
                </a:lnTo>
                <a:lnTo>
                  <a:pt x="460" y="125"/>
                </a:lnTo>
                <a:lnTo>
                  <a:pt x="460" y="125"/>
                </a:lnTo>
                <a:lnTo>
                  <a:pt x="471" y="123"/>
                </a:lnTo>
                <a:lnTo>
                  <a:pt x="471" y="123"/>
                </a:lnTo>
                <a:lnTo>
                  <a:pt x="471" y="123"/>
                </a:lnTo>
                <a:lnTo>
                  <a:pt x="471" y="123"/>
                </a:lnTo>
                <a:lnTo>
                  <a:pt x="485" y="120"/>
                </a:lnTo>
                <a:lnTo>
                  <a:pt x="500" y="118"/>
                </a:lnTo>
                <a:lnTo>
                  <a:pt x="500" y="118"/>
                </a:lnTo>
                <a:lnTo>
                  <a:pt x="500" y="118"/>
                </a:lnTo>
                <a:lnTo>
                  <a:pt x="500" y="118"/>
                </a:lnTo>
                <a:lnTo>
                  <a:pt x="520" y="116"/>
                </a:lnTo>
                <a:lnTo>
                  <a:pt x="520" y="116"/>
                </a:lnTo>
                <a:lnTo>
                  <a:pt x="518" y="114"/>
                </a:lnTo>
                <a:lnTo>
                  <a:pt x="518" y="114"/>
                </a:lnTo>
                <a:lnTo>
                  <a:pt x="524" y="114"/>
                </a:lnTo>
                <a:lnTo>
                  <a:pt x="528" y="114"/>
                </a:lnTo>
                <a:lnTo>
                  <a:pt x="528" y="114"/>
                </a:lnTo>
                <a:lnTo>
                  <a:pt x="529" y="114"/>
                </a:lnTo>
                <a:lnTo>
                  <a:pt x="531" y="114"/>
                </a:lnTo>
                <a:lnTo>
                  <a:pt x="531" y="114"/>
                </a:lnTo>
                <a:lnTo>
                  <a:pt x="539" y="114"/>
                </a:lnTo>
                <a:lnTo>
                  <a:pt x="539" y="114"/>
                </a:lnTo>
                <a:lnTo>
                  <a:pt x="542" y="114"/>
                </a:lnTo>
                <a:lnTo>
                  <a:pt x="546" y="114"/>
                </a:lnTo>
                <a:lnTo>
                  <a:pt x="546" y="114"/>
                </a:lnTo>
                <a:lnTo>
                  <a:pt x="546" y="114"/>
                </a:lnTo>
                <a:lnTo>
                  <a:pt x="546" y="114"/>
                </a:lnTo>
                <a:lnTo>
                  <a:pt x="552" y="114"/>
                </a:lnTo>
                <a:lnTo>
                  <a:pt x="557" y="116"/>
                </a:lnTo>
                <a:lnTo>
                  <a:pt x="557" y="116"/>
                </a:lnTo>
                <a:lnTo>
                  <a:pt x="563" y="114"/>
                </a:lnTo>
                <a:lnTo>
                  <a:pt x="563" y="114"/>
                </a:lnTo>
                <a:lnTo>
                  <a:pt x="563" y="112"/>
                </a:lnTo>
                <a:lnTo>
                  <a:pt x="563" y="110"/>
                </a:lnTo>
                <a:lnTo>
                  <a:pt x="563" y="110"/>
                </a:lnTo>
                <a:lnTo>
                  <a:pt x="557" y="110"/>
                </a:lnTo>
                <a:lnTo>
                  <a:pt x="553" y="108"/>
                </a:lnTo>
                <a:lnTo>
                  <a:pt x="553" y="108"/>
                </a:lnTo>
                <a:lnTo>
                  <a:pt x="544" y="110"/>
                </a:lnTo>
                <a:lnTo>
                  <a:pt x="544" y="110"/>
                </a:lnTo>
                <a:lnTo>
                  <a:pt x="533" y="110"/>
                </a:lnTo>
                <a:lnTo>
                  <a:pt x="522" y="110"/>
                </a:lnTo>
                <a:lnTo>
                  <a:pt x="522" y="110"/>
                </a:lnTo>
                <a:lnTo>
                  <a:pt x="520" y="110"/>
                </a:lnTo>
                <a:lnTo>
                  <a:pt x="517" y="110"/>
                </a:lnTo>
                <a:lnTo>
                  <a:pt x="526" y="108"/>
                </a:lnTo>
                <a:lnTo>
                  <a:pt x="526" y="108"/>
                </a:lnTo>
                <a:lnTo>
                  <a:pt x="526" y="110"/>
                </a:lnTo>
                <a:lnTo>
                  <a:pt x="528" y="110"/>
                </a:lnTo>
                <a:lnTo>
                  <a:pt x="528" y="110"/>
                </a:lnTo>
                <a:lnTo>
                  <a:pt x="533" y="110"/>
                </a:lnTo>
                <a:lnTo>
                  <a:pt x="533" y="110"/>
                </a:lnTo>
                <a:lnTo>
                  <a:pt x="533" y="108"/>
                </a:lnTo>
                <a:lnTo>
                  <a:pt x="529" y="108"/>
                </a:lnTo>
                <a:lnTo>
                  <a:pt x="529" y="108"/>
                </a:lnTo>
                <a:lnTo>
                  <a:pt x="539" y="107"/>
                </a:lnTo>
                <a:lnTo>
                  <a:pt x="539" y="107"/>
                </a:lnTo>
                <a:lnTo>
                  <a:pt x="544" y="108"/>
                </a:lnTo>
                <a:lnTo>
                  <a:pt x="552" y="108"/>
                </a:lnTo>
                <a:lnTo>
                  <a:pt x="552" y="108"/>
                </a:lnTo>
                <a:lnTo>
                  <a:pt x="553" y="108"/>
                </a:lnTo>
                <a:lnTo>
                  <a:pt x="552" y="108"/>
                </a:lnTo>
                <a:lnTo>
                  <a:pt x="552" y="108"/>
                </a:lnTo>
                <a:lnTo>
                  <a:pt x="564" y="108"/>
                </a:lnTo>
                <a:lnTo>
                  <a:pt x="574" y="110"/>
                </a:lnTo>
                <a:lnTo>
                  <a:pt x="574" y="110"/>
                </a:lnTo>
                <a:lnTo>
                  <a:pt x="575" y="108"/>
                </a:lnTo>
                <a:lnTo>
                  <a:pt x="579" y="110"/>
                </a:lnTo>
                <a:lnTo>
                  <a:pt x="585" y="110"/>
                </a:lnTo>
                <a:lnTo>
                  <a:pt x="585" y="110"/>
                </a:lnTo>
                <a:lnTo>
                  <a:pt x="583" y="110"/>
                </a:lnTo>
                <a:lnTo>
                  <a:pt x="583" y="110"/>
                </a:lnTo>
                <a:lnTo>
                  <a:pt x="588" y="110"/>
                </a:lnTo>
                <a:lnTo>
                  <a:pt x="588" y="110"/>
                </a:lnTo>
                <a:lnTo>
                  <a:pt x="590" y="110"/>
                </a:lnTo>
                <a:lnTo>
                  <a:pt x="592" y="112"/>
                </a:lnTo>
                <a:lnTo>
                  <a:pt x="592" y="112"/>
                </a:lnTo>
                <a:lnTo>
                  <a:pt x="592" y="110"/>
                </a:lnTo>
                <a:lnTo>
                  <a:pt x="594" y="110"/>
                </a:lnTo>
                <a:lnTo>
                  <a:pt x="594" y="110"/>
                </a:lnTo>
                <a:lnTo>
                  <a:pt x="607" y="112"/>
                </a:lnTo>
                <a:lnTo>
                  <a:pt x="607" y="112"/>
                </a:lnTo>
                <a:lnTo>
                  <a:pt x="609" y="114"/>
                </a:lnTo>
                <a:lnTo>
                  <a:pt x="612" y="114"/>
                </a:lnTo>
                <a:lnTo>
                  <a:pt x="612" y="114"/>
                </a:lnTo>
                <a:lnTo>
                  <a:pt x="612" y="114"/>
                </a:lnTo>
                <a:lnTo>
                  <a:pt x="612" y="114"/>
                </a:lnTo>
                <a:lnTo>
                  <a:pt x="609" y="114"/>
                </a:lnTo>
                <a:lnTo>
                  <a:pt x="609" y="114"/>
                </a:lnTo>
                <a:lnTo>
                  <a:pt x="616" y="114"/>
                </a:lnTo>
                <a:lnTo>
                  <a:pt x="621" y="116"/>
                </a:lnTo>
                <a:lnTo>
                  <a:pt x="621" y="116"/>
                </a:lnTo>
                <a:lnTo>
                  <a:pt x="623" y="116"/>
                </a:lnTo>
                <a:lnTo>
                  <a:pt x="623" y="118"/>
                </a:lnTo>
                <a:lnTo>
                  <a:pt x="623" y="118"/>
                </a:lnTo>
                <a:lnTo>
                  <a:pt x="620" y="116"/>
                </a:lnTo>
                <a:lnTo>
                  <a:pt x="620" y="116"/>
                </a:lnTo>
                <a:lnTo>
                  <a:pt x="618" y="116"/>
                </a:lnTo>
                <a:lnTo>
                  <a:pt x="614" y="116"/>
                </a:lnTo>
                <a:lnTo>
                  <a:pt x="614" y="116"/>
                </a:lnTo>
                <a:lnTo>
                  <a:pt x="621" y="118"/>
                </a:lnTo>
                <a:lnTo>
                  <a:pt x="625" y="118"/>
                </a:lnTo>
                <a:lnTo>
                  <a:pt x="625" y="118"/>
                </a:lnTo>
                <a:lnTo>
                  <a:pt x="645" y="127"/>
                </a:lnTo>
                <a:lnTo>
                  <a:pt x="645" y="127"/>
                </a:lnTo>
                <a:lnTo>
                  <a:pt x="643" y="127"/>
                </a:lnTo>
                <a:lnTo>
                  <a:pt x="643" y="127"/>
                </a:lnTo>
                <a:lnTo>
                  <a:pt x="647" y="129"/>
                </a:lnTo>
                <a:lnTo>
                  <a:pt x="649" y="129"/>
                </a:lnTo>
                <a:lnTo>
                  <a:pt x="649" y="129"/>
                </a:lnTo>
                <a:lnTo>
                  <a:pt x="640" y="127"/>
                </a:lnTo>
                <a:lnTo>
                  <a:pt x="640" y="127"/>
                </a:lnTo>
                <a:lnTo>
                  <a:pt x="643" y="129"/>
                </a:lnTo>
                <a:lnTo>
                  <a:pt x="643" y="129"/>
                </a:lnTo>
                <a:lnTo>
                  <a:pt x="640" y="127"/>
                </a:lnTo>
                <a:lnTo>
                  <a:pt x="636" y="127"/>
                </a:lnTo>
                <a:lnTo>
                  <a:pt x="636" y="127"/>
                </a:lnTo>
                <a:lnTo>
                  <a:pt x="634" y="127"/>
                </a:lnTo>
                <a:lnTo>
                  <a:pt x="632" y="127"/>
                </a:lnTo>
                <a:lnTo>
                  <a:pt x="632" y="127"/>
                </a:lnTo>
                <a:lnTo>
                  <a:pt x="640" y="129"/>
                </a:lnTo>
                <a:lnTo>
                  <a:pt x="640" y="129"/>
                </a:lnTo>
                <a:lnTo>
                  <a:pt x="632" y="127"/>
                </a:lnTo>
                <a:lnTo>
                  <a:pt x="627" y="125"/>
                </a:lnTo>
                <a:lnTo>
                  <a:pt x="627" y="125"/>
                </a:lnTo>
                <a:lnTo>
                  <a:pt x="631" y="127"/>
                </a:lnTo>
                <a:lnTo>
                  <a:pt x="631" y="127"/>
                </a:lnTo>
                <a:lnTo>
                  <a:pt x="629" y="125"/>
                </a:lnTo>
                <a:lnTo>
                  <a:pt x="629" y="125"/>
                </a:lnTo>
                <a:lnTo>
                  <a:pt x="631" y="125"/>
                </a:lnTo>
                <a:lnTo>
                  <a:pt x="629" y="125"/>
                </a:lnTo>
                <a:lnTo>
                  <a:pt x="629" y="125"/>
                </a:lnTo>
                <a:lnTo>
                  <a:pt x="621" y="125"/>
                </a:lnTo>
                <a:lnTo>
                  <a:pt x="621" y="125"/>
                </a:lnTo>
                <a:lnTo>
                  <a:pt x="620" y="123"/>
                </a:lnTo>
                <a:lnTo>
                  <a:pt x="616" y="123"/>
                </a:lnTo>
                <a:lnTo>
                  <a:pt x="616" y="123"/>
                </a:lnTo>
                <a:lnTo>
                  <a:pt x="614" y="123"/>
                </a:lnTo>
                <a:lnTo>
                  <a:pt x="614" y="123"/>
                </a:lnTo>
                <a:lnTo>
                  <a:pt x="601" y="120"/>
                </a:lnTo>
                <a:lnTo>
                  <a:pt x="588" y="118"/>
                </a:lnTo>
                <a:lnTo>
                  <a:pt x="588" y="118"/>
                </a:lnTo>
                <a:lnTo>
                  <a:pt x="592" y="118"/>
                </a:lnTo>
                <a:lnTo>
                  <a:pt x="592" y="120"/>
                </a:lnTo>
                <a:lnTo>
                  <a:pt x="592" y="120"/>
                </a:lnTo>
                <a:lnTo>
                  <a:pt x="590" y="120"/>
                </a:lnTo>
                <a:lnTo>
                  <a:pt x="590" y="120"/>
                </a:lnTo>
                <a:lnTo>
                  <a:pt x="586" y="118"/>
                </a:lnTo>
                <a:lnTo>
                  <a:pt x="583" y="118"/>
                </a:lnTo>
                <a:lnTo>
                  <a:pt x="583" y="118"/>
                </a:lnTo>
                <a:lnTo>
                  <a:pt x="575" y="116"/>
                </a:lnTo>
                <a:lnTo>
                  <a:pt x="575" y="116"/>
                </a:lnTo>
                <a:lnTo>
                  <a:pt x="575" y="116"/>
                </a:lnTo>
                <a:lnTo>
                  <a:pt x="572" y="116"/>
                </a:lnTo>
                <a:lnTo>
                  <a:pt x="572" y="116"/>
                </a:lnTo>
                <a:lnTo>
                  <a:pt x="574" y="116"/>
                </a:lnTo>
                <a:lnTo>
                  <a:pt x="574" y="116"/>
                </a:lnTo>
                <a:lnTo>
                  <a:pt x="563" y="116"/>
                </a:lnTo>
                <a:lnTo>
                  <a:pt x="552" y="116"/>
                </a:lnTo>
                <a:lnTo>
                  <a:pt x="552" y="116"/>
                </a:lnTo>
                <a:lnTo>
                  <a:pt x="542" y="116"/>
                </a:lnTo>
                <a:lnTo>
                  <a:pt x="533" y="118"/>
                </a:lnTo>
                <a:lnTo>
                  <a:pt x="524" y="118"/>
                </a:lnTo>
                <a:lnTo>
                  <a:pt x="517" y="120"/>
                </a:lnTo>
                <a:lnTo>
                  <a:pt x="517" y="120"/>
                </a:lnTo>
                <a:lnTo>
                  <a:pt x="515" y="118"/>
                </a:lnTo>
                <a:lnTo>
                  <a:pt x="515" y="118"/>
                </a:lnTo>
                <a:lnTo>
                  <a:pt x="517" y="118"/>
                </a:lnTo>
                <a:lnTo>
                  <a:pt x="517" y="118"/>
                </a:lnTo>
                <a:lnTo>
                  <a:pt x="506" y="118"/>
                </a:lnTo>
                <a:lnTo>
                  <a:pt x="506" y="118"/>
                </a:lnTo>
                <a:lnTo>
                  <a:pt x="511" y="120"/>
                </a:lnTo>
                <a:lnTo>
                  <a:pt x="517" y="120"/>
                </a:lnTo>
                <a:lnTo>
                  <a:pt x="517" y="120"/>
                </a:lnTo>
                <a:lnTo>
                  <a:pt x="507" y="121"/>
                </a:lnTo>
                <a:lnTo>
                  <a:pt x="507" y="121"/>
                </a:lnTo>
                <a:lnTo>
                  <a:pt x="518" y="120"/>
                </a:lnTo>
                <a:lnTo>
                  <a:pt x="518" y="120"/>
                </a:lnTo>
                <a:lnTo>
                  <a:pt x="520" y="120"/>
                </a:lnTo>
                <a:lnTo>
                  <a:pt x="520" y="120"/>
                </a:lnTo>
                <a:lnTo>
                  <a:pt x="524" y="120"/>
                </a:lnTo>
                <a:lnTo>
                  <a:pt x="524" y="120"/>
                </a:lnTo>
                <a:lnTo>
                  <a:pt x="533" y="118"/>
                </a:lnTo>
                <a:lnTo>
                  <a:pt x="540" y="118"/>
                </a:lnTo>
                <a:lnTo>
                  <a:pt x="540" y="118"/>
                </a:lnTo>
                <a:lnTo>
                  <a:pt x="535" y="120"/>
                </a:lnTo>
                <a:lnTo>
                  <a:pt x="535" y="120"/>
                </a:lnTo>
                <a:lnTo>
                  <a:pt x="553" y="118"/>
                </a:lnTo>
                <a:lnTo>
                  <a:pt x="572" y="120"/>
                </a:lnTo>
                <a:lnTo>
                  <a:pt x="572" y="120"/>
                </a:lnTo>
                <a:lnTo>
                  <a:pt x="572" y="120"/>
                </a:lnTo>
                <a:lnTo>
                  <a:pt x="572" y="120"/>
                </a:lnTo>
                <a:lnTo>
                  <a:pt x="588" y="120"/>
                </a:lnTo>
                <a:lnTo>
                  <a:pt x="588" y="120"/>
                </a:lnTo>
                <a:lnTo>
                  <a:pt x="586" y="121"/>
                </a:lnTo>
                <a:lnTo>
                  <a:pt x="586" y="121"/>
                </a:lnTo>
                <a:lnTo>
                  <a:pt x="596" y="121"/>
                </a:lnTo>
                <a:lnTo>
                  <a:pt x="596" y="121"/>
                </a:lnTo>
                <a:lnTo>
                  <a:pt x="596" y="121"/>
                </a:lnTo>
                <a:lnTo>
                  <a:pt x="598" y="123"/>
                </a:lnTo>
                <a:lnTo>
                  <a:pt x="598" y="123"/>
                </a:lnTo>
                <a:lnTo>
                  <a:pt x="601" y="121"/>
                </a:lnTo>
                <a:lnTo>
                  <a:pt x="601" y="121"/>
                </a:lnTo>
                <a:lnTo>
                  <a:pt x="601" y="123"/>
                </a:lnTo>
                <a:lnTo>
                  <a:pt x="601" y="123"/>
                </a:lnTo>
                <a:lnTo>
                  <a:pt x="601" y="123"/>
                </a:lnTo>
                <a:lnTo>
                  <a:pt x="614" y="125"/>
                </a:lnTo>
                <a:lnTo>
                  <a:pt x="614" y="125"/>
                </a:lnTo>
                <a:lnTo>
                  <a:pt x="612" y="125"/>
                </a:lnTo>
                <a:lnTo>
                  <a:pt x="610" y="125"/>
                </a:lnTo>
                <a:lnTo>
                  <a:pt x="612" y="125"/>
                </a:lnTo>
                <a:lnTo>
                  <a:pt x="612" y="125"/>
                </a:lnTo>
                <a:lnTo>
                  <a:pt x="623" y="127"/>
                </a:lnTo>
                <a:lnTo>
                  <a:pt x="632" y="131"/>
                </a:lnTo>
                <a:lnTo>
                  <a:pt x="632" y="131"/>
                </a:lnTo>
                <a:lnTo>
                  <a:pt x="636" y="132"/>
                </a:lnTo>
                <a:lnTo>
                  <a:pt x="636" y="132"/>
                </a:lnTo>
                <a:lnTo>
                  <a:pt x="636" y="131"/>
                </a:lnTo>
                <a:lnTo>
                  <a:pt x="634" y="131"/>
                </a:lnTo>
                <a:lnTo>
                  <a:pt x="636" y="131"/>
                </a:lnTo>
                <a:lnTo>
                  <a:pt x="636" y="131"/>
                </a:lnTo>
                <a:lnTo>
                  <a:pt x="638" y="132"/>
                </a:lnTo>
                <a:lnTo>
                  <a:pt x="642" y="134"/>
                </a:lnTo>
                <a:lnTo>
                  <a:pt x="642" y="134"/>
                </a:lnTo>
                <a:lnTo>
                  <a:pt x="642" y="134"/>
                </a:lnTo>
                <a:lnTo>
                  <a:pt x="640" y="134"/>
                </a:lnTo>
                <a:lnTo>
                  <a:pt x="640" y="134"/>
                </a:lnTo>
                <a:lnTo>
                  <a:pt x="649" y="138"/>
                </a:lnTo>
                <a:lnTo>
                  <a:pt x="649" y="138"/>
                </a:lnTo>
                <a:lnTo>
                  <a:pt x="636" y="134"/>
                </a:lnTo>
                <a:lnTo>
                  <a:pt x="627" y="131"/>
                </a:lnTo>
                <a:lnTo>
                  <a:pt x="620" y="131"/>
                </a:lnTo>
                <a:lnTo>
                  <a:pt x="620" y="131"/>
                </a:lnTo>
                <a:lnTo>
                  <a:pt x="623" y="131"/>
                </a:lnTo>
                <a:lnTo>
                  <a:pt x="623" y="131"/>
                </a:lnTo>
                <a:lnTo>
                  <a:pt x="625" y="132"/>
                </a:lnTo>
                <a:lnTo>
                  <a:pt x="629" y="132"/>
                </a:lnTo>
                <a:lnTo>
                  <a:pt x="629" y="132"/>
                </a:lnTo>
                <a:lnTo>
                  <a:pt x="623" y="132"/>
                </a:lnTo>
                <a:lnTo>
                  <a:pt x="618" y="131"/>
                </a:lnTo>
                <a:lnTo>
                  <a:pt x="618" y="131"/>
                </a:lnTo>
                <a:lnTo>
                  <a:pt x="618" y="131"/>
                </a:lnTo>
                <a:lnTo>
                  <a:pt x="618" y="131"/>
                </a:lnTo>
                <a:lnTo>
                  <a:pt x="616" y="131"/>
                </a:lnTo>
                <a:lnTo>
                  <a:pt x="616" y="131"/>
                </a:lnTo>
                <a:lnTo>
                  <a:pt x="609" y="129"/>
                </a:lnTo>
                <a:lnTo>
                  <a:pt x="603" y="129"/>
                </a:lnTo>
                <a:lnTo>
                  <a:pt x="603" y="129"/>
                </a:lnTo>
                <a:lnTo>
                  <a:pt x="598" y="127"/>
                </a:lnTo>
                <a:lnTo>
                  <a:pt x="594" y="125"/>
                </a:lnTo>
                <a:lnTo>
                  <a:pt x="594" y="125"/>
                </a:lnTo>
                <a:lnTo>
                  <a:pt x="599" y="127"/>
                </a:lnTo>
                <a:lnTo>
                  <a:pt x="603" y="129"/>
                </a:lnTo>
                <a:lnTo>
                  <a:pt x="603" y="129"/>
                </a:lnTo>
                <a:lnTo>
                  <a:pt x="599" y="129"/>
                </a:lnTo>
                <a:lnTo>
                  <a:pt x="599" y="129"/>
                </a:lnTo>
                <a:lnTo>
                  <a:pt x="612" y="131"/>
                </a:lnTo>
                <a:lnTo>
                  <a:pt x="612" y="131"/>
                </a:lnTo>
                <a:lnTo>
                  <a:pt x="610" y="131"/>
                </a:lnTo>
                <a:lnTo>
                  <a:pt x="609" y="129"/>
                </a:lnTo>
                <a:lnTo>
                  <a:pt x="609" y="129"/>
                </a:lnTo>
                <a:lnTo>
                  <a:pt x="616" y="131"/>
                </a:lnTo>
                <a:lnTo>
                  <a:pt x="616" y="131"/>
                </a:lnTo>
                <a:lnTo>
                  <a:pt x="614" y="131"/>
                </a:lnTo>
                <a:lnTo>
                  <a:pt x="614" y="132"/>
                </a:lnTo>
                <a:lnTo>
                  <a:pt x="616" y="132"/>
                </a:lnTo>
                <a:lnTo>
                  <a:pt x="616" y="132"/>
                </a:lnTo>
                <a:lnTo>
                  <a:pt x="616" y="132"/>
                </a:lnTo>
                <a:lnTo>
                  <a:pt x="616" y="131"/>
                </a:lnTo>
                <a:lnTo>
                  <a:pt x="618" y="131"/>
                </a:lnTo>
                <a:lnTo>
                  <a:pt x="618" y="131"/>
                </a:lnTo>
                <a:lnTo>
                  <a:pt x="621" y="132"/>
                </a:lnTo>
                <a:lnTo>
                  <a:pt x="621" y="132"/>
                </a:lnTo>
                <a:lnTo>
                  <a:pt x="621" y="134"/>
                </a:lnTo>
                <a:lnTo>
                  <a:pt x="621" y="134"/>
                </a:lnTo>
                <a:lnTo>
                  <a:pt x="627" y="134"/>
                </a:lnTo>
                <a:lnTo>
                  <a:pt x="627" y="134"/>
                </a:lnTo>
                <a:lnTo>
                  <a:pt x="642" y="140"/>
                </a:lnTo>
                <a:lnTo>
                  <a:pt x="656" y="145"/>
                </a:lnTo>
                <a:lnTo>
                  <a:pt x="656" y="145"/>
                </a:lnTo>
                <a:lnTo>
                  <a:pt x="656" y="145"/>
                </a:lnTo>
                <a:lnTo>
                  <a:pt x="656" y="145"/>
                </a:lnTo>
                <a:lnTo>
                  <a:pt x="662" y="147"/>
                </a:lnTo>
                <a:lnTo>
                  <a:pt x="662" y="147"/>
                </a:lnTo>
                <a:lnTo>
                  <a:pt x="666" y="149"/>
                </a:lnTo>
                <a:lnTo>
                  <a:pt x="666" y="149"/>
                </a:lnTo>
                <a:lnTo>
                  <a:pt x="664" y="147"/>
                </a:lnTo>
                <a:lnTo>
                  <a:pt x="664" y="147"/>
                </a:lnTo>
                <a:lnTo>
                  <a:pt x="666" y="147"/>
                </a:lnTo>
                <a:lnTo>
                  <a:pt x="666" y="147"/>
                </a:lnTo>
                <a:lnTo>
                  <a:pt x="669" y="149"/>
                </a:lnTo>
                <a:lnTo>
                  <a:pt x="671" y="151"/>
                </a:lnTo>
                <a:lnTo>
                  <a:pt x="671" y="151"/>
                </a:lnTo>
                <a:lnTo>
                  <a:pt x="680" y="156"/>
                </a:lnTo>
                <a:lnTo>
                  <a:pt x="680" y="156"/>
                </a:lnTo>
                <a:lnTo>
                  <a:pt x="678" y="156"/>
                </a:lnTo>
                <a:lnTo>
                  <a:pt x="678" y="156"/>
                </a:lnTo>
                <a:lnTo>
                  <a:pt x="684" y="158"/>
                </a:lnTo>
                <a:lnTo>
                  <a:pt x="684" y="158"/>
                </a:lnTo>
                <a:lnTo>
                  <a:pt x="678" y="156"/>
                </a:lnTo>
                <a:lnTo>
                  <a:pt x="678" y="156"/>
                </a:lnTo>
                <a:lnTo>
                  <a:pt x="684" y="160"/>
                </a:lnTo>
                <a:lnTo>
                  <a:pt x="688" y="162"/>
                </a:lnTo>
                <a:lnTo>
                  <a:pt x="688" y="162"/>
                </a:lnTo>
                <a:lnTo>
                  <a:pt x="684" y="160"/>
                </a:lnTo>
                <a:lnTo>
                  <a:pt x="684" y="160"/>
                </a:lnTo>
                <a:lnTo>
                  <a:pt x="689" y="162"/>
                </a:lnTo>
                <a:lnTo>
                  <a:pt x="689" y="162"/>
                </a:lnTo>
                <a:lnTo>
                  <a:pt x="691" y="164"/>
                </a:lnTo>
                <a:lnTo>
                  <a:pt x="691" y="164"/>
                </a:lnTo>
                <a:lnTo>
                  <a:pt x="689" y="164"/>
                </a:lnTo>
                <a:lnTo>
                  <a:pt x="689" y="164"/>
                </a:lnTo>
                <a:lnTo>
                  <a:pt x="691" y="165"/>
                </a:lnTo>
                <a:lnTo>
                  <a:pt x="691" y="165"/>
                </a:lnTo>
                <a:lnTo>
                  <a:pt x="691" y="165"/>
                </a:lnTo>
                <a:lnTo>
                  <a:pt x="691" y="164"/>
                </a:lnTo>
                <a:lnTo>
                  <a:pt x="691" y="164"/>
                </a:lnTo>
                <a:lnTo>
                  <a:pt x="693" y="165"/>
                </a:lnTo>
                <a:lnTo>
                  <a:pt x="693" y="164"/>
                </a:lnTo>
                <a:lnTo>
                  <a:pt x="693" y="164"/>
                </a:lnTo>
                <a:lnTo>
                  <a:pt x="699" y="169"/>
                </a:lnTo>
                <a:lnTo>
                  <a:pt x="699" y="169"/>
                </a:lnTo>
                <a:lnTo>
                  <a:pt x="693" y="167"/>
                </a:lnTo>
                <a:lnTo>
                  <a:pt x="693" y="167"/>
                </a:lnTo>
                <a:lnTo>
                  <a:pt x="701" y="171"/>
                </a:lnTo>
                <a:lnTo>
                  <a:pt x="701" y="171"/>
                </a:lnTo>
                <a:lnTo>
                  <a:pt x="701" y="173"/>
                </a:lnTo>
                <a:lnTo>
                  <a:pt x="701" y="173"/>
                </a:lnTo>
                <a:lnTo>
                  <a:pt x="701" y="173"/>
                </a:lnTo>
                <a:lnTo>
                  <a:pt x="708" y="178"/>
                </a:lnTo>
                <a:lnTo>
                  <a:pt x="715" y="186"/>
                </a:lnTo>
                <a:lnTo>
                  <a:pt x="715" y="186"/>
                </a:lnTo>
                <a:lnTo>
                  <a:pt x="713" y="184"/>
                </a:lnTo>
                <a:lnTo>
                  <a:pt x="713" y="184"/>
                </a:lnTo>
                <a:lnTo>
                  <a:pt x="713" y="182"/>
                </a:lnTo>
                <a:lnTo>
                  <a:pt x="713" y="182"/>
                </a:lnTo>
                <a:lnTo>
                  <a:pt x="713" y="182"/>
                </a:lnTo>
                <a:lnTo>
                  <a:pt x="713" y="184"/>
                </a:lnTo>
                <a:lnTo>
                  <a:pt x="713" y="184"/>
                </a:lnTo>
                <a:lnTo>
                  <a:pt x="713" y="184"/>
                </a:lnTo>
                <a:lnTo>
                  <a:pt x="713" y="184"/>
                </a:lnTo>
                <a:lnTo>
                  <a:pt x="713" y="184"/>
                </a:lnTo>
                <a:lnTo>
                  <a:pt x="713" y="184"/>
                </a:lnTo>
                <a:lnTo>
                  <a:pt x="713" y="184"/>
                </a:lnTo>
                <a:lnTo>
                  <a:pt x="713" y="182"/>
                </a:lnTo>
                <a:lnTo>
                  <a:pt x="713" y="182"/>
                </a:lnTo>
                <a:lnTo>
                  <a:pt x="713" y="184"/>
                </a:lnTo>
                <a:lnTo>
                  <a:pt x="713" y="184"/>
                </a:lnTo>
                <a:lnTo>
                  <a:pt x="715" y="184"/>
                </a:lnTo>
                <a:lnTo>
                  <a:pt x="715" y="184"/>
                </a:lnTo>
                <a:lnTo>
                  <a:pt x="715" y="184"/>
                </a:lnTo>
                <a:lnTo>
                  <a:pt x="715" y="184"/>
                </a:lnTo>
                <a:lnTo>
                  <a:pt x="715" y="184"/>
                </a:lnTo>
                <a:lnTo>
                  <a:pt x="715" y="184"/>
                </a:lnTo>
                <a:lnTo>
                  <a:pt x="715" y="184"/>
                </a:lnTo>
                <a:lnTo>
                  <a:pt x="713" y="182"/>
                </a:lnTo>
                <a:lnTo>
                  <a:pt x="713" y="182"/>
                </a:lnTo>
                <a:lnTo>
                  <a:pt x="713" y="182"/>
                </a:lnTo>
                <a:lnTo>
                  <a:pt x="715" y="184"/>
                </a:lnTo>
                <a:lnTo>
                  <a:pt x="715" y="184"/>
                </a:lnTo>
                <a:lnTo>
                  <a:pt x="715" y="186"/>
                </a:lnTo>
                <a:lnTo>
                  <a:pt x="717" y="188"/>
                </a:lnTo>
                <a:lnTo>
                  <a:pt x="717" y="188"/>
                </a:lnTo>
                <a:lnTo>
                  <a:pt x="719" y="189"/>
                </a:lnTo>
                <a:lnTo>
                  <a:pt x="721" y="191"/>
                </a:lnTo>
                <a:lnTo>
                  <a:pt x="721" y="191"/>
                </a:lnTo>
                <a:lnTo>
                  <a:pt x="726" y="197"/>
                </a:lnTo>
                <a:lnTo>
                  <a:pt x="726" y="197"/>
                </a:lnTo>
                <a:lnTo>
                  <a:pt x="726" y="199"/>
                </a:lnTo>
                <a:lnTo>
                  <a:pt x="728" y="200"/>
                </a:lnTo>
                <a:lnTo>
                  <a:pt x="728" y="200"/>
                </a:lnTo>
                <a:lnTo>
                  <a:pt x="726" y="199"/>
                </a:lnTo>
                <a:lnTo>
                  <a:pt x="726" y="199"/>
                </a:lnTo>
                <a:lnTo>
                  <a:pt x="734" y="206"/>
                </a:lnTo>
                <a:lnTo>
                  <a:pt x="734" y="206"/>
                </a:lnTo>
                <a:lnTo>
                  <a:pt x="734" y="210"/>
                </a:lnTo>
                <a:lnTo>
                  <a:pt x="737" y="215"/>
                </a:lnTo>
                <a:lnTo>
                  <a:pt x="737" y="215"/>
                </a:lnTo>
                <a:lnTo>
                  <a:pt x="737" y="215"/>
                </a:lnTo>
                <a:lnTo>
                  <a:pt x="737" y="215"/>
                </a:lnTo>
                <a:lnTo>
                  <a:pt x="737" y="215"/>
                </a:lnTo>
                <a:lnTo>
                  <a:pt x="747" y="235"/>
                </a:lnTo>
                <a:lnTo>
                  <a:pt x="747" y="235"/>
                </a:lnTo>
                <a:lnTo>
                  <a:pt x="747" y="234"/>
                </a:lnTo>
                <a:lnTo>
                  <a:pt x="747" y="235"/>
                </a:lnTo>
                <a:lnTo>
                  <a:pt x="747" y="237"/>
                </a:lnTo>
                <a:lnTo>
                  <a:pt x="747" y="237"/>
                </a:lnTo>
                <a:lnTo>
                  <a:pt x="747" y="237"/>
                </a:lnTo>
                <a:lnTo>
                  <a:pt x="752" y="246"/>
                </a:lnTo>
                <a:lnTo>
                  <a:pt x="752" y="246"/>
                </a:lnTo>
                <a:lnTo>
                  <a:pt x="752" y="245"/>
                </a:lnTo>
                <a:lnTo>
                  <a:pt x="752" y="246"/>
                </a:lnTo>
                <a:lnTo>
                  <a:pt x="752" y="246"/>
                </a:lnTo>
                <a:lnTo>
                  <a:pt x="752" y="246"/>
                </a:lnTo>
                <a:lnTo>
                  <a:pt x="754" y="248"/>
                </a:lnTo>
                <a:lnTo>
                  <a:pt x="754" y="248"/>
                </a:lnTo>
                <a:lnTo>
                  <a:pt x="752" y="250"/>
                </a:lnTo>
                <a:lnTo>
                  <a:pt x="752" y="252"/>
                </a:lnTo>
                <a:lnTo>
                  <a:pt x="752" y="252"/>
                </a:lnTo>
                <a:lnTo>
                  <a:pt x="754" y="252"/>
                </a:lnTo>
                <a:lnTo>
                  <a:pt x="754" y="252"/>
                </a:lnTo>
                <a:lnTo>
                  <a:pt x="756" y="256"/>
                </a:lnTo>
                <a:lnTo>
                  <a:pt x="756" y="256"/>
                </a:lnTo>
                <a:lnTo>
                  <a:pt x="754" y="254"/>
                </a:lnTo>
                <a:lnTo>
                  <a:pt x="754" y="254"/>
                </a:lnTo>
                <a:lnTo>
                  <a:pt x="754" y="256"/>
                </a:lnTo>
                <a:lnTo>
                  <a:pt x="754" y="256"/>
                </a:lnTo>
                <a:lnTo>
                  <a:pt x="754" y="256"/>
                </a:lnTo>
                <a:lnTo>
                  <a:pt x="756" y="261"/>
                </a:lnTo>
                <a:lnTo>
                  <a:pt x="756" y="261"/>
                </a:lnTo>
                <a:lnTo>
                  <a:pt x="756" y="261"/>
                </a:lnTo>
                <a:lnTo>
                  <a:pt x="758" y="261"/>
                </a:lnTo>
                <a:lnTo>
                  <a:pt x="758" y="261"/>
                </a:lnTo>
                <a:lnTo>
                  <a:pt x="758" y="259"/>
                </a:lnTo>
                <a:lnTo>
                  <a:pt x="758" y="257"/>
                </a:lnTo>
                <a:lnTo>
                  <a:pt x="758" y="257"/>
                </a:lnTo>
                <a:lnTo>
                  <a:pt x="763" y="274"/>
                </a:lnTo>
                <a:lnTo>
                  <a:pt x="765" y="292"/>
                </a:lnTo>
                <a:lnTo>
                  <a:pt x="765" y="292"/>
                </a:lnTo>
                <a:lnTo>
                  <a:pt x="763" y="291"/>
                </a:lnTo>
                <a:lnTo>
                  <a:pt x="763" y="292"/>
                </a:lnTo>
                <a:lnTo>
                  <a:pt x="763" y="292"/>
                </a:lnTo>
                <a:lnTo>
                  <a:pt x="765" y="298"/>
                </a:lnTo>
                <a:lnTo>
                  <a:pt x="767" y="305"/>
                </a:lnTo>
                <a:lnTo>
                  <a:pt x="767" y="313"/>
                </a:lnTo>
                <a:lnTo>
                  <a:pt x="769" y="322"/>
                </a:lnTo>
                <a:lnTo>
                  <a:pt x="769" y="322"/>
                </a:lnTo>
                <a:lnTo>
                  <a:pt x="769" y="322"/>
                </a:lnTo>
                <a:lnTo>
                  <a:pt x="770" y="320"/>
                </a:lnTo>
                <a:lnTo>
                  <a:pt x="770" y="320"/>
                </a:lnTo>
                <a:lnTo>
                  <a:pt x="770" y="326"/>
                </a:lnTo>
                <a:lnTo>
                  <a:pt x="772" y="329"/>
                </a:lnTo>
                <a:lnTo>
                  <a:pt x="772" y="329"/>
                </a:lnTo>
                <a:lnTo>
                  <a:pt x="774" y="342"/>
                </a:lnTo>
                <a:lnTo>
                  <a:pt x="774" y="342"/>
                </a:lnTo>
                <a:lnTo>
                  <a:pt x="772" y="344"/>
                </a:lnTo>
                <a:lnTo>
                  <a:pt x="772" y="344"/>
                </a:lnTo>
                <a:lnTo>
                  <a:pt x="774" y="344"/>
                </a:lnTo>
                <a:lnTo>
                  <a:pt x="774" y="344"/>
                </a:lnTo>
                <a:lnTo>
                  <a:pt x="774" y="342"/>
                </a:lnTo>
                <a:lnTo>
                  <a:pt x="774" y="342"/>
                </a:lnTo>
                <a:lnTo>
                  <a:pt x="776" y="349"/>
                </a:lnTo>
                <a:lnTo>
                  <a:pt x="776" y="355"/>
                </a:lnTo>
                <a:lnTo>
                  <a:pt x="776" y="355"/>
                </a:lnTo>
                <a:lnTo>
                  <a:pt x="778" y="355"/>
                </a:lnTo>
                <a:lnTo>
                  <a:pt x="778" y="355"/>
                </a:lnTo>
                <a:lnTo>
                  <a:pt x="778" y="355"/>
                </a:lnTo>
                <a:lnTo>
                  <a:pt x="778" y="359"/>
                </a:lnTo>
                <a:lnTo>
                  <a:pt x="778" y="359"/>
                </a:lnTo>
                <a:lnTo>
                  <a:pt x="778" y="359"/>
                </a:lnTo>
                <a:lnTo>
                  <a:pt x="778" y="359"/>
                </a:lnTo>
                <a:lnTo>
                  <a:pt x="778" y="360"/>
                </a:lnTo>
                <a:lnTo>
                  <a:pt x="778" y="364"/>
                </a:lnTo>
                <a:lnTo>
                  <a:pt x="778" y="364"/>
                </a:lnTo>
                <a:lnTo>
                  <a:pt x="778" y="360"/>
                </a:lnTo>
                <a:lnTo>
                  <a:pt x="780" y="359"/>
                </a:lnTo>
                <a:lnTo>
                  <a:pt x="780" y="359"/>
                </a:lnTo>
                <a:lnTo>
                  <a:pt x="780" y="359"/>
                </a:lnTo>
                <a:lnTo>
                  <a:pt x="780" y="353"/>
                </a:lnTo>
                <a:lnTo>
                  <a:pt x="780" y="353"/>
                </a:lnTo>
                <a:lnTo>
                  <a:pt x="781" y="357"/>
                </a:lnTo>
                <a:lnTo>
                  <a:pt x="781" y="357"/>
                </a:lnTo>
                <a:lnTo>
                  <a:pt x="783" y="353"/>
                </a:lnTo>
                <a:lnTo>
                  <a:pt x="783" y="353"/>
                </a:lnTo>
                <a:lnTo>
                  <a:pt x="783" y="362"/>
                </a:lnTo>
                <a:lnTo>
                  <a:pt x="781" y="372"/>
                </a:lnTo>
                <a:lnTo>
                  <a:pt x="781" y="372"/>
                </a:lnTo>
                <a:lnTo>
                  <a:pt x="781" y="377"/>
                </a:lnTo>
                <a:lnTo>
                  <a:pt x="781" y="381"/>
                </a:lnTo>
                <a:lnTo>
                  <a:pt x="781" y="381"/>
                </a:lnTo>
                <a:lnTo>
                  <a:pt x="780" y="375"/>
                </a:lnTo>
                <a:lnTo>
                  <a:pt x="780" y="375"/>
                </a:lnTo>
                <a:lnTo>
                  <a:pt x="780" y="381"/>
                </a:lnTo>
                <a:lnTo>
                  <a:pt x="780" y="386"/>
                </a:lnTo>
                <a:lnTo>
                  <a:pt x="780" y="386"/>
                </a:lnTo>
                <a:lnTo>
                  <a:pt x="780" y="359"/>
                </a:lnTo>
                <a:lnTo>
                  <a:pt x="780" y="359"/>
                </a:lnTo>
                <a:lnTo>
                  <a:pt x="780" y="370"/>
                </a:lnTo>
                <a:lnTo>
                  <a:pt x="778" y="384"/>
                </a:lnTo>
                <a:lnTo>
                  <a:pt x="778" y="384"/>
                </a:lnTo>
                <a:lnTo>
                  <a:pt x="776" y="401"/>
                </a:lnTo>
                <a:lnTo>
                  <a:pt x="776" y="401"/>
                </a:lnTo>
                <a:lnTo>
                  <a:pt x="776" y="405"/>
                </a:lnTo>
                <a:lnTo>
                  <a:pt x="776" y="405"/>
                </a:lnTo>
                <a:lnTo>
                  <a:pt x="774" y="418"/>
                </a:lnTo>
                <a:lnTo>
                  <a:pt x="772" y="421"/>
                </a:lnTo>
                <a:lnTo>
                  <a:pt x="770" y="423"/>
                </a:lnTo>
                <a:lnTo>
                  <a:pt x="770" y="423"/>
                </a:lnTo>
                <a:lnTo>
                  <a:pt x="770" y="425"/>
                </a:lnTo>
                <a:lnTo>
                  <a:pt x="770" y="427"/>
                </a:lnTo>
                <a:lnTo>
                  <a:pt x="770" y="427"/>
                </a:lnTo>
                <a:lnTo>
                  <a:pt x="770" y="429"/>
                </a:lnTo>
                <a:lnTo>
                  <a:pt x="769" y="429"/>
                </a:lnTo>
                <a:lnTo>
                  <a:pt x="769" y="429"/>
                </a:lnTo>
                <a:lnTo>
                  <a:pt x="770" y="401"/>
                </a:lnTo>
                <a:lnTo>
                  <a:pt x="770" y="401"/>
                </a:lnTo>
                <a:lnTo>
                  <a:pt x="769" y="403"/>
                </a:lnTo>
                <a:lnTo>
                  <a:pt x="767" y="405"/>
                </a:lnTo>
                <a:lnTo>
                  <a:pt x="767" y="405"/>
                </a:lnTo>
                <a:lnTo>
                  <a:pt x="765" y="418"/>
                </a:lnTo>
                <a:lnTo>
                  <a:pt x="765" y="427"/>
                </a:lnTo>
                <a:lnTo>
                  <a:pt x="765" y="438"/>
                </a:lnTo>
                <a:lnTo>
                  <a:pt x="761" y="449"/>
                </a:lnTo>
                <a:lnTo>
                  <a:pt x="761" y="449"/>
                </a:lnTo>
                <a:lnTo>
                  <a:pt x="763" y="449"/>
                </a:lnTo>
                <a:lnTo>
                  <a:pt x="763" y="451"/>
                </a:lnTo>
                <a:lnTo>
                  <a:pt x="765" y="452"/>
                </a:lnTo>
                <a:lnTo>
                  <a:pt x="765" y="451"/>
                </a:lnTo>
                <a:lnTo>
                  <a:pt x="765" y="451"/>
                </a:lnTo>
                <a:lnTo>
                  <a:pt x="765" y="454"/>
                </a:lnTo>
                <a:lnTo>
                  <a:pt x="765" y="454"/>
                </a:lnTo>
                <a:lnTo>
                  <a:pt x="767" y="454"/>
                </a:lnTo>
                <a:lnTo>
                  <a:pt x="769" y="458"/>
                </a:lnTo>
                <a:lnTo>
                  <a:pt x="769" y="458"/>
                </a:lnTo>
                <a:lnTo>
                  <a:pt x="770" y="454"/>
                </a:lnTo>
                <a:lnTo>
                  <a:pt x="770" y="454"/>
                </a:lnTo>
                <a:lnTo>
                  <a:pt x="769" y="458"/>
                </a:lnTo>
                <a:lnTo>
                  <a:pt x="770" y="458"/>
                </a:lnTo>
                <a:lnTo>
                  <a:pt x="770" y="458"/>
                </a:lnTo>
                <a:lnTo>
                  <a:pt x="772" y="456"/>
                </a:lnTo>
                <a:lnTo>
                  <a:pt x="772" y="456"/>
                </a:lnTo>
                <a:lnTo>
                  <a:pt x="780" y="451"/>
                </a:lnTo>
                <a:lnTo>
                  <a:pt x="789" y="441"/>
                </a:lnTo>
                <a:lnTo>
                  <a:pt x="789" y="441"/>
                </a:lnTo>
                <a:lnTo>
                  <a:pt x="796" y="427"/>
                </a:lnTo>
                <a:lnTo>
                  <a:pt x="796" y="427"/>
                </a:lnTo>
                <a:lnTo>
                  <a:pt x="798" y="427"/>
                </a:lnTo>
                <a:lnTo>
                  <a:pt x="798" y="425"/>
                </a:lnTo>
                <a:lnTo>
                  <a:pt x="800" y="425"/>
                </a:lnTo>
                <a:lnTo>
                  <a:pt x="800" y="425"/>
                </a:lnTo>
                <a:lnTo>
                  <a:pt x="800" y="425"/>
                </a:lnTo>
                <a:lnTo>
                  <a:pt x="802" y="421"/>
                </a:lnTo>
                <a:lnTo>
                  <a:pt x="802" y="421"/>
                </a:lnTo>
                <a:lnTo>
                  <a:pt x="800" y="425"/>
                </a:lnTo>
                <a:lnTo>
                  <a:pt x="800" y="425"/>
                </a:lnTo>
                <a:lnTo>
                  <a:pt x="802" y="423"/>
                </a:lnTo>
                <a:lnTo>
                  <a:pt x="802" y="423"/>
                </a:lnTo>
                <a:lnTo>
                  <a:pt x="802" y="423"/>
                </a:lnTo>
                <a:lnTo>
                  <a:pt x="805" y="418"/>
                </a:lnTo>
                <a:lnTo>
                  <a:pt x="809" y="412"/>
                </a:lnTo>
                <a:lnTo>
                  <a:pt x="809" y="412"/>
                </a:lnTo>
                <a:lnTo>
                  <a:pt x="805" y="427"/>
                </a:lnTo>
                <a:lnTo>
                  <a:pt x="804" y="440"/>
                </a:lnTo>
                <a:lnTo>
                  <a:pt x="804" y="440"/>
                </a:lnTo>
                <a:lnTo>
                  <a:pt x="800" y="445"/>
                </a:lnTo>
                <a:lnTo>
                  <a:pt x="798" y="449"/>
                </a:lnTo>
                <a:lnTo>
                  <a:pt x="798" y="449"/>
                </a:lnTo>
                <a:lnTo>
                  <a:pt x="800" y="443"/>
                </a:lnTo>
                <a:lnTo>
                  <a:pt x="800" y="443"/>
                </a:lnTo>
                <a:lnTo>
                  <a:pt x="791" y="464"/>
                </a:lnTo>
                <a:lnTo>
                  <a:pt x="791" y="464"/>
                </a:lnTo>
                <a:lnTo>
                  <a:pt x="789" y="465"/>
                </a:lnTo>
                <a:lnTo>
                  <a:pt x="787" y="471"/>
                </a:lnTo>
                <a:lnTo>
                  <a:pt x="783" y="482"/>
                </a:lnTo>
                <a:lnTo>
                  <a:pt x="783" y="482"/>
                </a:lnTo>
                <a:lnTo>
                  <a:pt x="783" y="480"/>
                </a:lnTo>
                <a:lnTo>
                  <a:pt x="783" y="480"/>
                </a:lnTo>
                <a:lnTo>
                  <a:pt x="783" y="480"/>
                </a:lnTo>
                <a:lnTo>
                  <a:pt x="776" y="495"/>
                </a:lnTo>
                <a:lnTo>
                  <a:pt x="770" y="509"/>
                </a:lnTo>
                <a:lnTo>
                  <a:pt x="770" y="509"/>
                </a:lnTo>
                <a:lnTo>
                  <a:pt x="767" y="513"/>
                </a:lnTo>
                <a:lnTo>
                  <a:pt x="761" y="521"/>
                </a:lnTo>
                <a:lnTo>
                  <a:pt x="758" y="528"/>
                </a:lnTo>
                <a:lnTo>
                  <a:pt x="756" y="530"/>
                </a:lnTo>
                <a:lnTo>
                  <a:pt x="756" y="530"/>
                </a:lnTo>
                <a:lnTo>
                  <a:pt x="748" y="539"/>
                </a:lnTo>
                <a:lnTo>
                  <a:pt x="748" y="539"/>
                </a:lnTo>
                <a:lnTo>
                  <a:pt x="748" y="535"/>
                </a:lnTo>
                <a:lnTo>
                  <a:pt x="748" y="535"/>
                </a:lnTo>
                <a:lnTo>
                  <a:pt x="748" y="533"/>
                </a:lnTo>
                <a:lnTo>
                  <a:pt x="748" y="533"/>
                </a:lnTo>
                <a:lnTo>
                  <a:pt x="743" y="539"/>
                </a:lnTo>
                <a:lnTo>
                  <a:pt x="739" y="544"/>
                </a:lnTo>
                <a:lnTo>
                  <a:pt x="739" y="544"/>
                </a:lnTo>
                <a:lnTo>
                  <a:pt x="739" y="548"/>
                </a:lnTo>
                <a:lnTo>
                  <a:pt x="735" y="554"/>
                </a:lnTo>
                <a:lnTo>
                  <a:pt x="735" y="554"/>
                </a:lnTo>
                <a:lnTo>
                  <a:pt x="737" y="550"/>
                </a:lnTo>
                <a:lnTo>
                  <a:pt x="737" y="550"/>
                </a:lnTo>
                <a:lnTo>
                  <a:pt x="734" y="552"/>
                </a:lnTo>
                <a:lnTo>
                  <a:pt x="730" y="554"/>
                </a:lnTo>
                <a:lnTo>
                  <a:pt x="730" y="554"/>
                </a:lnTo>
                <a:lnTo>
                  <a:pt x="728" y="557"/>
                </a:lnTo>
                <a:lnTo>
                  <a:pt x="726" y="559"/>
                </a:lnTo>
                <a:lnTo>
                  <a:pt x="726" y="559"/>
                </a:lnTo>
                <a:lnTo>
                  <a:pt x="728" y="555"/>
                </a:lnTo>
                <a:lnTo>
                  <a:pt x="728" y="555"/>
                </a:lnTo>
                <a:lnTo>
                  <a:pt x="724" y="559"/>
                </a:lnTo>
                <a:lnTo>
                  <a:pt x="724" y="559"/>
                </a:lnTo>
                <a:lnTo>
                  <a:pt x="724" y="561"/>
                </a:lnTo>
                <a:lnTo>
                  <a:pt x="723" y="565"/>
                </a:lnTo>
                <a:lnTo>
                  <a:pt x="723" y="565"/>
                </a:lnTo>
                <a:lnTo>
                  <a:pt x="723" y="565"/>
                </a:lnTo>
                <a:lnTo>
                  <a:pt x="723" y="567"/>
                </a:lnTo>
                <a:lnTo>
                  <a:pt x="723" y="567"/>
                </a:lnTo>
                <a:lnTo>
                  <a:pt x="717" y="574"/>
                </a:lnTo>
                <a:lnTo>
                  <a:pt x="713" y="578"/>
                </a:lnTo>
                <a:lnTo>
                  <a:pt x="710" y="583"/>
                </a:lnTo>
                <a:lnTo>
                  <a:pt x="706" y="589"/>
                </a:lnTo>
                <a:lnTo>
                  <a:pt x="706" y="589"/>
                </a:lnTo>
                <a:lnTo>
                  <a:pt x="710" y="583"/>
                </a:lnTo>
                <a:lnTo>
                  <a:pt x="710" y="583"/>
                </a:lnTo>
                <a:lnTo>
                  <a:pt x="717" y="576"/>
                </a:lnTo>
                <a:lnTo>
                  <a:pt x="726" y="567"/>
                </a:lnTo>
                <a:lnTo>
                  <a:pt x="726" y="567"/>
                </a:lnTo>
                <a:lnTo>
                  <a:pt x="726" y="568"/>
                </a:lnTo>
                <a:lnTo>
                  <a:pt x="726" y="568"/>
                </a:lnTo>
                <a:lnTo>
                  <a:pt x="730" y="561"/>
                </a:lnTo>
                <a:lnTo>
                  <a:pt x="730" y="561"/>
                </a:lnTo>
                <a:lnTo>
                  <a:pt x="734" y="555"/>
                </a:lnTo>
                <a:lnTo>
                  <a:pt x="734" y="555"/>
                </a:lnTo>
                <a:lnTo>
                  <a:pt x="734" y="557"/>
                </a:lnTo>
                <a:lnTo>
                  <a:pt x="734" y="557"/>
                </a:lnTo>
                <a:lnTo>
                  <a:pt x="735" y="555"/>
                </a:lnTo>
                <a:lnTo>
                  <a:pt x="735" y="555"/>
                </a:lnTo>
                <a:lnTo>
                  <a:pt x="735" y="557"/>
                </a:lnTo>
                <a:lnTo>
                  <a:pt x="737" y="557"/>
                </a:lnTo>
                <a:lnTo>
                  <a:pt x="737" y="557"/>
                </a:lnTo>
                <a:lnTo>
                  <a:pt x="735" y="561"/>
                </a:lnTo>
                <a:lnTo>
                  <a:pt x="719" y="583"/>
                </a:lnTo>
                <a:lnTo>
                  <a:pt x="719" y="583"/>
                </a:lnTo>
                <a:lnTo>
                  <a:pt x="724" y="578"/>
                </a:lnTo>
                <a:lnTo>
                  <a:pt x="732" y="568"/>
                </a:lnTo>
                <a:lnTo>
                  <a:pt x="732" y="568"/>
                </a:lnTo>
                <a:lnTo>
                  <a:pt x="732" y="568"/>
                </a:lnTo>
                <a:lnTo>
                  <a:pt x="734" y="568"/>
                </a:lnTo>
                <a:lnTo>
                  <a:pt x="739" y="565"/>
                </a:lnTo>
                <a:lnTo>
                  <a:pt x="739" y="565"/>
                </a:lnTo>
                <a:lnTo>
                  <a:pt x="741" y="561"/>
                </a:lnTo>
                <a:lnTo>
                  <a:pt x="741" y="561"/>
                </a:lnTo>
                <a:lnTo>
                  <a:pt x="747" y="557"/>
                </a:lnTo>
                <a:lnTo>
                  <a:pt x="748" y="555"/>
                </a:lnTo>
                <a:lnTo>
                  <a:pt x="750" y="555"/>
                </a:lnTo>
                <a:lnTo>
                  <a:pt x="750" y="555"/>
                </a:lnTo>
                <a:lnTo>
                  <a:pt x="747" y="567"/>
                </a:lnTo>
                <a:lnTo>
                  <a:pt x="741" y="578"/>
                </a:lnTo>
                <a:lnTo>
                  <a:pt x="741" y="578"/>
                </a:lnTo>
                <a:lnTo>
                  <a:pt x="741" y="579"/>
                </a:lnTo>
                <a:lnTo>
                  <a:pt x="741" y="581"/>
                </a:lnTo>
                <a:lnTo>
                  <a:pt x="741" y="581"/>
                </a:lnTo>
                <a:lnTo>
                  <a:pt x="743" y="579"/>
                </a:lnTo>
                <a:lnTo>
                  <a:pt x="743" y="579"/>
                </a:lnTo>
                <a:lnTo>
                  <a:pt x="741" y="585"/>
                </a:lnTo>
                <a:lnTo>
                  <a:pt x="741" y="585"/>
                </a:lnTo>
                <a:lnTo>
                  <a:pt x="741" y="585"/>
                </a:lnTo>
                <a:lnTo>
                  <a:pt x="743" y="585"/>
                </a:lnTo>
                <a:lnTo>
                  <a:pt x="745" y="583"/>
                </a:lnTo>
                <a:lnTo>
                  <a:pt x="748" y="579"/>
                </a:lnTo>
                <a:lnTo>
                  <a:pt x="750" y="578"/>
                </a:lnTo>
                <a:lnTo>
                  <a:pt x="750" y="578"/>
                </a:lnTo>
                <a:lnTo>
                  <a:pt x="737" y="601"/>
                </a:lnTo>
                <a:lnTo>
                  <a:pt x="737" y="601"/>
                </a:lnTo>
                <a:lnTo>
                  <a:pt x="739" y="600"/>
                </a:lnTo>
                <a:lnTo>
                  <a:pt x="739" y="600"/>
                </a:lnTo>
                <a:lnTo>
                  <a:pt x="739" y="601"/>
                </a:lnTo>
                <a:lnTo>
                  <a:pt x="739" y="601"/>
                </a:lnTo>
                <a:lnTo>
                  <a:pt x="745" y="596"/>
                </a:lnTo>
                <a:lnTo>
                  <a:pt x="748" y="592"/>
                </a:lnTo>
                <a:lnTo>
                  <a:pt x="748" y="592"/>
                </a:lnTo>
                <a:lnTo>
                  <a:pt x="752" y="583"/>
                </a:lnTo>
                <a:lnTo>
                  <a:pt x="756" y="574"/>
                </a:lnTo>
                <a:lnTo>
                  <a:pt x="756" y="574"/>
                </a:lnTo>
                <a:lnTo>
                  <a:pt x="761" y="568"/>
                </a:lnTo>
                <a:lnTo>
                  <a:pt x="769" y="557"/>
                </a:lnTo>
                <a:lnTo>
                  <a:pt x="780" y="537"/>
                </a:lnTo>
                <a:lnTo>
                  <a:pt x="780" y="537"/>
                </a:lnTo>
                <a:lnTo>
                  <a:pt x="778" y="539"/>
                </a:lnTo>
                <a:lnTo>
                  <a:pt x="778" y="539"/>
                </a:lnTo>
                <a:lnTo>
                  <a:pt x="781" y="532"/>
                </a:lnTo>
                <a:lnTo>
                  <a:pt x="781" y="532"/>
                </a:lnTo>
                <a:lnTo>
                  <a:pt x="783" y="528"/>
                </a:lnTo>
                <a:lnTo>
                  <a:pt x="783" y="526"/>
                </a:lnTo>
                <a:lnTo>
                  <a:pt x="783" y="526"/>
                </a:lnTo>
                <a:lnTo>
                  <a:pt x="781" y="528"/>
                </a:lnTo>
                <a:lnTo>
                  <a:pt x="781" y="528"/>
                </a:lnTo>
                <a:lnTo>
                  <a:pt x="789" y="509"/>
                </a:lnTo>
                <a:lnTo>
                  <a:pt x="794" y="493"/>
                </a:lnTo>
                <a:lnTo>
                  <a:pt x="794" y="493"/>
                </a:lnTo>
                <a:lnTo>
                  <a:pt x="794" y="491"/>
                </a:lnTo>
                <a:lnTo>
                  <a:pt x="794" y="491"/>
                </a:lnTo>
                <a:lnTo>
                  <a:pt x="804" y="465"/>
                </a:lnTo>
                <a:lnTo>
                  <a:pt x="809" y="441"/>
                </a:lnTo>
                <a:lnTo>
                  <a:pt x="809" y="441"/>
                </a:lnTo>
                <a:lnTo>
                  <a:pt x="809" y="441"/>
                </a:lnTo>
                <a:lnTo>
                  <a:pt x="809" y="441"/>
                </a:lnTo>
                <a:lnTo>
                  <a:pt x="811" y="430"/>
                </a:lnTo>
                <a:lnTo>
                  <a:pt x="811" y="430"/>
                </a:lnTo>
                <a:lnTo>
                  <a:pt x="811" y="430"/>
                </a:lnTo>
                <a:lnTo>
                  <a:pt x="811" y="430"/>
                </a:lnTo>
                <a:lnTo>
                  <a:pt x="815" y="408"/>
                </a:lnTo>
                <a:lnTo>
                  <a:pt x="818" y="399"/>
                </a:lnTo>
                <a:lnTo>
                  <a:pt x="820" y="395"/>
                </a:lnTo>
                <a:lnTo>
                  <a:pt x="820" y="395"/>
                </a:lnTo>
                <a:lnTo>
                  <a:pt x="820" y="397"/>
                </a:lnTo>
                <a:lnTo>
                  <a:pt x="820" y="397"/>
                </a:lnTo>
                <a:lnTo>
                  <a:pt x="822" y="394"/>
                </a:lnTo>
                <a:lnTo>
                  <a:pt x="822" y="392"/>
                </a:lnTo>
                <a:lnTo>
                  <a:pt x="822" y="394"/>
                </a:lnTo>
                <a:lnTo>
                  <a:pt x="822" y="394"/>
                </a:lnTo>
                <a:lnTo>
                  <a:pt x="824" y="388"/>
                </a:lnTo>
                <a:lnTo>
                  <a:pt x="824" y="388"/>
                </a:lnTo>
                <a:lnTo>
                  <a:pt x="826" y="388"/>
                </a:lnTo>
                <a:lnTo>
                  <a:pt x="826" y="388"/>
                </a:lnTo>
                <a:lnTo>
                  <a:pt x="826" y="386"/>
                </a:lnTo>
                <a:lnTo>
                  <a:pt x="826" y="386"/>
                </a:lnTo>
                <a:lnTo>
                  <a:pt x="826" y="383"/>
                </a:lnTo>
                <a:lnTo>
                  <a:pt x="826" y="383"/>
                </a:lnTo>
                <a:lnTo>
                  <a:pt x="827" y="383"/>
                </a:lnTo>
                <a:lnTo>
                  <a:pt x="827" y="383"/>
                </a:lnTo>
                <a:lnTo>
                  <a:pt x="827" y="384"/>
                </a:lnTo>
                <a:lnTo>
                  <a:pt x="827" y="384"/>
                </a:lnTo>
                <a:lnTo>
                  <a:pt x="827" y="383"/>
                </a:lnTo>
                <a:lnTo>
                  <a:pt x="827" y="383"/>
                </a:lnTo>
                <a:lnTo>
                  <a:pt x="829" y="381"/>
                </a:lnTo>
                <a:lnTo>
                  <a:pt x="829" y="381"/>
                </a:lnTo>
                <a:lnTo>
                  <a:pt x="829" y="379"/>
                </a:lnTo>
                <a:lnTo>
                  <a:pt x="829" y="373"/>
                </a:lnTo>
                <a:lnTo>
                  <a:pt x="829" y="373"/>
                </a:lnTo>
                <a:lnTo>
                  <a:pt x="829" y="375"/>
                </a:lnTo>
                <a:lnTo>
                  <a:pt x="829" y="373"/>
                </a:lnTo>
                <a:lnTo>
                  <a:pt x="829" y="373"/>
                </a:lnTo>
                <a:lnTo>
                  <a:pt x="829" y="377"/>
                </a:lnTo>
                <a:lnTo>
                  <a:pt x="829" y="377"/>
                </a:lnTo>
                <a:lnTo>
                  <a:pt x="831" y="375"/>
                </a:lnTo>
                <a:lnTo>
                  <a:pt x="831" y="375"/>
                </a:lnTo>
                <a:lnTo>
                  <a:pt x="831" y="375"/>
                </a:lnTo>
                <a:lnTo>
                  <a:pt x="831" y="372"/>
                </a:lnTo>
                <a:lnTo>
                  <a:pt x="831" y="372"/>
                </a:lnTo>
                <a:lnTo>
                  <a:pt x="831" y="372"/>
                </a:lnTo>
                <a:lnTo>
                  <a:pt x="831" y="370"/>
                </a:lnTo>
                <a:lnTo>
                  <a:pt x="831" y="368"/>
                </a:lnTo>
                <a:lnTo>
                  <a:pt x="833" y="368"/>
                </a:lnTo>
                <a:lnTo>
                  <a:pt x="833" y="368"/>
                </a:lnTo>
                <a:lnTo>
                  <a:pt x="831" y="386"/>
                </a:lnTo>
                <a:lnTo>
                  <a:pt x="831" y="386"/>
                </a:lnTo>
                <a:lnTo>
                  <a:pt x="829" y="394"/>
                </a:lnTo>
                <a:lnTo>
                  <a:pt x="826" y="403"/>
                </a:lnTo>
                <a:lnTo>
                  <a:pt x="826" y="403"/>
                </a:lnTo>
                <a:lnTo>
                  <a:pt x="826" y="399"/>
                </a:lnTo>
                <a:lnTo>
                  <a:pt x="826" y="399"/>
                </a:lnTo>
                <a:lnTo>
                  <a:pt x="826" y="403"/>
                </a:lnTo>
                <a:lnTo>
                  <a:pt x="826" y="403"/>
                </a:lnTo>
                <a:lnTo>
                  <a:pt x="824" y="410"/>
                </a:lnTo>
                <a:lnTo>
                  <a:pt x="822" y="414"/>
                </a:lnTo>
                <a:lnTo>
                  <a:pt x="818" y="419"/>
                </a:lnTo>
                <a:lnTo>
                  <a:pt x="816" y="425"/>
                </a:lnTo>
                <a:lnTo>
                  <a:pt x="816" y="425"/>
                </a:lnTo>
                <a:lnTo>
                  <a:pt x="818" y="429"/>
                </a:lnTo>
                <a:lnTo>
                  <a:pt x="816" y="434"/>
                </a:lnTo>
                <a:lnTo>
                  <a:pt x="816" y="434"/>
                </a:lnTo>
                <a:lnTo>
                  <a:pt x="816" y="436"/>
                </a:lnTo>
                <a:lnTo>
                  <a:pt x="815" y="441"/>
                </a:lnTo>
                <a:lnTo>
                  <a:pt x="815" y="441"/>
                </a:lnTo>
                <a:lnTo>
                  <a:pt x="816" y="441"/>
                </a:lnTo>
                <a:lnTo>
                  <a:pt x="816" y="443"/>
                </a:lnTo>
                <a:lnTo>
                  <a:pt x="816" y="447"/>
                </a:lnTo>
                <a:lnTo>
                  <a:pt x="818" y="447"/>
                </a:lnTo>
                <a:lnTo>
                  <a:pt x="818" y="447"/>
                </a:lnTo>
                <a:lnTo>
                  <a:pt x="816" y="451"/>
                </a:lnTo>
                <a:lnTo>
                  <a:pt x="816" y="451"/>
                </a:lnTo>
                <a:lnTo>
                  <a:pt x="818" y="447"/>
                </a:lnTo>
                <a:lnTo>
                  <a:pt x="818" y="447"/>
                </a:lnTo>
                <a:lnTo>
                  <a:pt x="818" y="447"/>
                </a:lnTo>
                <a:lnTo>
                  <a:pt x="818" y="451"/>
                </a:lnTo>
                <a:lnTo>
                  <a:pt x="818" y="451"/>
                </a:lnTo>
                <a:lnTo>
                  <a:pt x="820" y="449"/>
                </a:lnTo>
                <a:lnTo>
                  <a:pt x="822" y="445"/>
                </a:lnTo>
                <a:lnTo>
                  <a:pt x="826" y="436"/>
                </a:lnTo>
                <a:lnTo>
                  <a:pt x="826" y="436"/>
                </a:lnTo>
                <a:lnTo>
                  <a:pt x="824" y="445"/>
                </a:lnTo>
                <a:lnTo>
                  <a:pt x="820" y="454"/>
                </a:lnTo>
                <a:lnTo>
                  <a:pt x="815" y="469"/>
                </a:lnTo>
                <a:lnTo>
                  <a:pt x="815" y="469"/>
                </a:lnTo>
                <a:lnTo>
                  <a:pt x="815" y="469"/>
                </a:lnTo>
                <a:lnTo>
                  <a:pt x="813" y="476"/>
                </a:lnTo>
                <a:lnTo>
                  <a:pt x="811" y="480"/>
                </a:lnTo>
                <a:lnTo>
                  <a:pt x="811" y="484"/>
                </a:lnTo>
                <a:lnTo>
                  <a:pt x="809" y="489"/>
                </a:lnTo>
                <a:lnTo>
                  <a:pt x="809" y="489"/>
                </a:lnTo>
                <a:lnTo>
                  <a:pt x="807" y="498"/>
                </a:lnTo>
                <a:lnTo>
                  <a:pt x="805" y="509"/>
                </a:lnTo>
                <a:lnTo>
                  <a:pt x="805" y="509"/>
                </a:lnTo>
                <a:lnTo>
                  <a:pt x="804" y="517"/>
                </a:lnTo>
                <a:lnTo>
                  <a:pt x="804" y="517"/>
                </a:lnTo>
                <a:lnTo>
                  <a:pt x="802" y="522"/>
                </a:lnTo>
                <a:lnTo>
                  <a:pt x="802" y="524"/>
                </a:lnTo>
                <a:lnTo>
                  <a:pt x="804" y="522"/>
                </a:lnTo>
                <a:lnTo>
                  <a:pt x="805" y="521"/>
                </a:lnTo>
                <a:lnTo>
                  <a:pt x="807" y="521"/>
                </a:lnTo>
                <a:lnTo>
                  <a:pt x="807" y="521"/>
                </a:lnTo>
                <a:lnTo>
                  <a:pt x="813" y="513"/>
                </a:lnTo>
                <a:lnTo>
                  <a:pt x="813" y="513"/>
                </a:lnTo>
                <a:lnTo>
                  <a:pt x="813" y="517"/>
                </a:lnTo>
                <a:lnTo>
                  <a:pt x="815" y="515"/>
                </a:lnTo>
                <a:lnTo>
                  <a:pt x="813" y="519"/>
                </a:lnTo>
                <a:lnTo>
                  <a:pt x="813" y="519"/>
                </a:lnTo>
                <a:lnTo>
                  <a:pt x="813" y="521"/>
                </a:lnTo>
                <a:lnTo>
                  <a:pt x="815" y="519"/>
                </a:lnTo>
                <a:lnTo>
                  <a:pt x="815" y="519"/>
                </a:lnTo>
                <a:lnTo>
                  <a:pt x="820" y="506"/>
                </a:lnTo>
                <a:lnTo>
                  <a:pt x="826" y="497"/>
                </a:lnTo>
                <a:lnTo>
                  <a:pt x="826" y="497"/>
                </a:lnTo>
                <a:lnTo>
                  <a:pt x="824" y="500"/>
                </a:lnTo>
                <a:lnTo>
                  <a:pt x="824" y="500"/>
                </a:lnTo>
                <a:lnTo>
                  <a:pt x="826" y="498"/>
                </a:lnTo>
                <a:lnTo>
                  <a:pt x="827" y="497"/>
                </a:lnTo>
                <a:lnTo>
                  <a:pt x="827" y="497"/>
                </a:lnTo>
                <a:lnTo>
                  <a:pt x="824" y="502"/>
                </a:lnTo>
                <a:lnTo>
                  <a:pt x="820" y="508"/>
                </a:lnTo>
                <a:lnTo>
                  <a:pt x="820" y="508"/>
                </a:lnTo>
                <a:lnTo>
                  <a:pt x="820" y="509"/>
                </a:lnTo>
                <a:lnTo>
                  <a:pt x="822" y="509"/>
                </a:lnTo>
                <a:lnTo>
                  <a:pt x="822" y="509"/>
                </a:lnTo>
                <a:lnTo>
                  <a:pt x="822" y="506"/>
                </a:lnTo>
                <a:lnTo>
                  <a:pt x="822" y="506"/>
                </a:lnTo>
                <a:lnTo>
                  <a:pt x="822" y="506"/>
                </a:lnTo>
                <a:lnTo>
                  <a:pt x="824" y="506"/>
                </a:lnTo>
                <a:lnTo>
                  <a:pt x="824" y="504"/>
                </a:lnTo>
                <a:lnTo>
                  <a:pt x="824" y="504"/>
                </a:lnTo>
                <a:lnTo>
                  <a:pt x="827" y="497"/>
                </a:lnTo>
                <a:lnTo>
                  <a:pt x="827" y="497"/>
                </a:lnTo>
                <a:lnTo>
                  <a:pt x="829" y="491"/>
                </a:lnTo>
                <a:lnTo>
                  <a:pt x="829" y="491"/>
                </a:lnTo>
                <a:lnTo>
                  <a:pt x="829" y="493"/>
                </a:lnTo>
                <a:lnTo>
                  <a:pt x="829" y="491"/>
                </a:lnTo>
                <a:lnTo>
                  <a:pt x="829" y="493"/>
                </a:lnTo>
                <a:lnTo>
                  <a:pt x="829" y="493"/>
                </a:lnTo>
                <a:lnTo>
                  <a:pt x="837" y="478"/>
                </a:lnTo>
                <a:lnTo>
                  <a:pt x="837" y="478"/>
                </a:lnTo>
                <a:lnTo>
                  <a:pt x="835" y="482"/>
                </a:lnTo>
                <a:lnTo>
                  <a:pt x="835" y="484"/>
                </a:lnTo>
                <a:lnTo>
                  <a:pt x="835" y="484"/>
                </a:lnTo>
                <a:lnTo>
                  <a:pt x="837" y="482"/>
                </a:lnTo>
                <a:lnTo>
                  <a:pt x="837" y="482"/>
                </a:lnTo>
                <a:lnTo>
                  <a:pt x="844" y="467"/>
                </a:lnTo>
                <a:lnTo>
                  <a:pt x="850" y="451"/>
                </a:lnTo>
                <a:lnTo>
                  <a:pt x="850" y="451"/>
                </a:lnTo>
                <a:lnTo>
                  <a:pt x="848" y="460"/>
                </a:lnTo>
                <a:lnTo>
                  <a:pt x="844" y="473"/>
                </a:lnTo>
                <a:lnTo>
                  <a:pt x="844" y="473"/>
                </a:lnTo>
                <a:lnTo>
                  <a:pt x="844" y="476"/>
                </a:lnTo>
                <a:lnTo>
                  <a:pt x="846" y="478"/>
                </a:lnTo>
                <a:lnTo>
                  <a:pt x="846" y="478"/>
                </a:lnTo>
                <a:lnTo>
                  <a:pt x="851" y="460"/>
                </a:lnTo>
                <a:lnTo>
                  <a:pt x="855" y="441"/>
                </a:lnTo>
                <a:lnTo>
                  <a:pt x="855" y="441"/>
                </a:lnTo>
                <a:lnTo>
                  <a:pt x="859" y="427"/>
                </a:lnTo>
                <a:lnTo>
                  <a:pt x="861" y="406"/>
                </a:lnTo>
                <a:lnTo>
                  <a:pt x="861" y="406"/>
                </a:lnTo>
                <a:lnTo>
                  <a:pt x="862" y="397"/>
                </a:lnTo>
                <a:lnTo>
                  <a:pt x="862" y="388"/>
                </a:lnTo>
                <a:lnTo>
                  <a:pt x="862" y="388"/>
                </a:lnTo>
                <a:lnTo>
                  <a:pt x="864" y="366"/>
                </a:lnTo>
                <a:lnTo>
                  <a:pt x="864" y="340"/>
                </a:lnTo>
                <a:lnTo>
                  <a:pt x="864" y="340"/>
                </a:lnTo>
                <a:lnTo>
                  <a:pt x="864" y="340"/>
                </a:lnTo>
                <a:lnTo>
                  <a:pt x="864" y="338"/>
                </a:lnTo>
                <a:lnTo>
                  <a:pt x="864" y="338"/>
                </a:lnTo>
                <a:lnTo>
                  <a:pt x="862" y="316"/>
                </a:lnTo>
                <a:lnTo>
                  <a:pt x="862" y="316"/>
                </a:lnTo>
                <a:lnTo>
                  <a:pt x="864" y="342"/>
                </a:lnTo>
                <a:lnTo>
                  <a:pt x="862" y="368"/>
                </a:lnTo>
                <a:lnTo>
                  <a:pt x="862" y="368"/>
                </a:lnTo>
                <a:lnTo>
                  <a:pt x="862" y="370"/>
                </a:lnTo>
                <a:lnTo>
                  <a:pt x="862" y="370"/>
                </a:lnTo>
                <a:lnTo>
                  <a:pt x="862" y="360"/>
                </a:lnTo>
                <a:lnTo>
                  <a:pt x="862" y="353"/>
                </a:lnTo>
                <a:lnTo>
                  <a:pt x="861" y="348"/>
                </a:lnTo>
                <a:lnTo>
                  <a:pt x="862" y="346"/>
                </a:lnTo>
                <a:lnTo>
                  <a:pt x="862" y="346"/>
                </a:lnTo>
                <a:lnTo>
                  <a:pt x="862" y="337"/>
                </a:lnTo>
                <a:lnTo>
                  <a:pt x="862" y="337"/>
                </a:lnTo>
                <a:lnTo>
                  <a:pt x="861" y="333"/>
                </a:lnTo>
                <a:lnTo>
                  <a:pt x="861" y="329"/>
                </a:lnTo>
                <a:lnTo>
                  <a:pt x="861" y="318"/>
                </a:lnTo>
                <a:lnTo>
                  <a:pt x="861" y="318"/>
                </a:lnTo>
                <a:lnTo>
                  <a:pt x="861" y="316"/>
                </a:lnTo>
                <a:lnTo>
                  <a:pt x="861" y="316"/>
                </a:lnTo>
                <a:lnTo>
                  <a:pt x="861" y="316"/>
                </a:lnTo>
                <a:lnTo>
                  <a:pt x="859" y="320"/>
                </a:lnTo>
                <a:lnTo>
                  <a:pt x="859" y="320"/>
                </a:lnTo>
                <a:lnTo>
                  <a:pt x="857" y="311"/>
                </a:lnTo>
                <a:lnTo>
                  <a:pt x="857" y="298"/>
                </a:lnTo>
                <a:lnTo>
                  <a:pt x="857" y="298"/>
                </a:lnTo>
                <a:lnTo>
                  <a:pt x="857" y="298"/>
                </a:lnTo>
                <a:lnTo>
                  <a:pt x="857" y="298"/>
                </a:lnTo>
                <a:lnTo>
                  <a:pt x="857" y="298"/>
                </a:lnTo>
                <a:lnTo>
                  <a:pt x="855" y="292"/>
                </a:lnTo>
                <a:lnTo>
                  <a:pt x="855" y="289"/>
                </a:lnTo>
                <a:lnTo>
                  <a:pt x="855" y="289"/>
                </a:lnTo>
                <a:lnTo>
                  <a:pt x="857" y="294"/>
                </a:lnTo>
                <a:lnTo>
                  <a:pt x="857" y="294"/>
                </a:lnTo>
                <a:lnTo>
                  <a:pt x="857" y="294"/>
                </a:lnTo>
                <a:lnTo>
                  <a:pt x="857" y="294"/>
                </a:lnTo>
                <a:lnTo>
                  <a:pt x="857" y="291"/>
                </a:lnTo>
                <a:lnTo>
                  <a:pt x="857" y="291"/>
                </a:lnTo>
                <a:lnTo>
                  <a:pt x="859" y="292"/>
                </a:lnTo>
                <a:lnTo>
                  <a:pt x="861" y="296"/>
                </a:lnTo>
                <a:lnTo>
                  <a:pt x="861" y="296"/>
                </a:lnTo>
                <a:lnTo>
                  <a:pt x="861" y="292"/>
                </a:lnTo>
                <a:lnTo>
                  <a:pt x="861" y="292"/>
                </a:lnTo>
                <a:lnTo>
                  <a:pt x="862" y="296"/>
                </a:lnTo>
                <a:lnTo>
                  <a:pt x="862" y="296"/>
                </a:lnTo>
                <a:lnTo>
                  <a:pt x="861" y="283"/>
                </a:lnTo>
                <a:lnTo>
                  <a:pt x="861" y="283"/>
                </a:lnTo>
                <a:lnTo>
                  <a:pt x="859" y="280"/>
                </a:lnTo>
                <a:lnTo>
                  <a:pt x="859" y="276"/>
                </a:lnTo>
                <a:lnTo>
                  <a:pt x="859" y="276"/>
                </a:lnTo>
                <a:lnTo>
                  <a:pt x="861" y="281"/>
                </a:lnTo>
                <a:lnTo>
                  <a:pt x="861" y="281"/>
                </a:lnTo>
                <a:lnTo>
                  <a:pt x="861" y="281"/>
                </a:lnTo>
                <a:lnTo>
                  <a:pt x="861" y="283"/>
                </a:lnTo>
                <a:lnTo>
                  <a:pt x="861" y="285"/>
                </a:lnTo>
                <a:lnTo>
                  <a:pt x="861" y="285"/>
                </a:lnTo>
                <a:lnTo>
                  <a:pt x="859" y="276"/>
                </a:lnTo>
                <a:lnTo>
                  <a:pt x="857" y="270"/>
                </a:lnTo>
                <a:lnTo>
                  <a:pt x="857" y="265"/>
                </a:lnTo>
                <a:lnTo>
                  <a:pt x="857" y="265"/>
                </a:lnTo>
                <a:lnTo>
                  <a:pt x="859" y="274"/>
                </a:lnTo>
                <a:lnTo>
                  <a:pt x="862" y="281"/>
                </a:lnTo>
                <a:lnTo>
                  <a:pt x="862" y="281"/>
                </a:lnTo>
                <a:lnTo>
                  <a:pt x="862" y="281"/>
                </a:lnTo>
                <a:lnTo>
                  <a:pt x="862" y="280"/>
                </a:lnTo>
                <a:lnTo>
                  <a:pt x="862" y="276"/>
                </a:lnTo>
                <a:lnTo>
                  <a:pt x="862" y="265"/>
                </a:lnTo>
                <a:lnTo>
                  <a:pt x="862" y="265"/>
                </a:lnTo>
                <a:lnTo>
                  <a:pt x="859" y="248"/>
                </a:lnTo>
                <a:lnTo>
                  <a:pt x="853" y="235"/>
                </a:lnTo>
                <a:lnTo>
                  <a:pt x="853" y="235"/>
                </a:lnTo>
                <a:lnTo>
                  <a:pt x="855" y="241"/>
                </a:lnTo>
                <a:lnTo>
                  <a:pt x="857" y="246"/>
                </a:lnTo>
                <a:lnTo>
                  <a:pt x="857" y="246"/>
                </a:lnTo>
                <a:lnTo>
                  <a:pt x="855" y="243"/>
                </a:lnTo>
                <a:lnTo>
                  <a:pt x="853" y="239"/>
                </a:lnTo>
                <a:lnTo>
                  <a:pt x="853" y="239"/>
                </a:lnTo>
                <a:lnTo>
                  <a:pt x="855" y="245"/>
                </a:lnTo>
                <a:lnTo>
                  <a:pt x="855" y="248"/>
                </a:lnTo>
                <a:lnTo>
                  <a:pt x="855" y="248"/>
                </a:lnTo>
                <a:lnTo>
                  <a:pt x="855" y="246"/>
                </a:lnTo>
                <a:lnTo>
                  <a:pt x="855" y="246"/>
                </a:lnTo>
                <a:lnTo>
                  <a:pt x="853" y="237"/>
                </a:lnTo>
                <a:lnTo>
                  <a:pt x="853" y="237"/>
                </a:lnTo>
                <a:lnTo>
                  <a:pt x="853" y="237"/>
                </a:lnTo>
                <a:lnTo>
                  <a:pt x="853" y="235"/>
                </a:lnTo>
                <a:lnTo>
                  <a:pt x="853" y="235"/>
                </a:lnTo>
                <a:lnTo>
                  <a:pt x="851" y="237"/>
                </a:lnTo>
                <a:lnTo>
                  <a:pt x="851" y="237"/>
                </a:lnTo>
                <a:lnTo>
                  <a:pt x="853" y="246"/>
                </a:lnTo>
                <a:lnTo>
                  <a:pt x="853" y="246"/>
                </a:lnTo>
                <a:lnTo>
                  <a:pt x="850" y="237"/>
                </a:lnTo>
                <a:lnTo>
                  <a:pt x="846" y="228"/>
                </a:lnTo>
                <a:lnTo>
                  <a:pt x="846" y="228"/>
                </a:lnTo>
                <a:lnTo>
                  <a:pt x="844" y="219"/>
                </a:lnTo>
                <a:lnTo>
                  <a:pt x="844" y="219"/>
                </a:lnTo>
                <a:lnTo>
                  <a:pt x="844" y="221"/>
                </a:lnTo>
                <a:lnTo>
                  <a:pt x="844" y="221"/>
                </a:lnTo>
                <a:lnTo>
                  <a:pt x="837" y="202"/>
                </a:lnTo>
                <a:lnTo>
                  <a:pt x="829" y="186"/>
                </a:lnTo>
                <a:lnTo>
                  <a:pt x="829" y="186"/>
                </a:lnTo>
                <a:lnTo>
                  <a:pt x="835" y="195"/>
                </a:lnTo>
                <a:lnTo>
                  <a:pt x="835" y="195"/>
                </a:lnTo>
                <a:lnTo>
                  <a:pt x="833" y="189"/>
                </a:lnTo>
                <a:lnTo>
                  <a:pt x="833" y="189"/>
                </a:lnTo>
                <a:lnTo>
                  <a:pt x="837" y="193"/>
                </a:lnTo>
                <a:lnTo>
                  <a:pt x="837" y="193"/>
                </a:lnTo>
                <a:lnTo>
                  <a:pt x="840" y="200"/>
                </a:lnTo>
                <a:lnTo>
                  <a:pt x="844" y="208"/>
                </a:lnTo>
                <a:lnTo>
                  <a:pt x="844" y="208"/>
                </a:lnTo>
                <a:lnTo>
                  <a:pt x="842" y="204"/>
                </a:lnTo>
                <a:lnTo>
                  <a:pt x="838" y="199"/>
                </a:lnTo>
                <a:lnTo>
                  <a:pt x="838" y="199"/>
                </a:lnTo>
                <a:lnTo>
                  <a:pt x="838" y="197"/>
                </a:lnTo>
                <a:lnTo>
                  <a:pt x="838" y="197"/>
                </a:lnTo>
                <a:lnTo>
                  <a:pt x="840" y="199"/>
                </a:lnTo>
                <a:lnTo>
                  <a:pt x="842" y="199"/>
                </a:lnTo>
                <a:lnTo>
                  <a:pt x="844" y="197"/>
                </a:lnTo>
                <a:lnTo>
                  <a:pt x="844" y="197"/>
                </a:lnTo>
                <a:lnTo>
                  <a:pt x="850" y="211"/>
                </a:lnTo>
                <a:lnTo>
                  <a:pt x="855" y="226"/>
                </a:lnTo>
                <a:lnTo>
                  <a:pt x="864" y="256"/>
                </a:lnTo>
                <a:lnTo>
                  <a:pt x="864" y="256"/>
                </a:lnTo>
                <a:lnTo>
                  <a:pt x="868" y="283"/>
                </a:lnTo>
                <a:lnTo>
                  <a:pt x="868" y="283"/>
                </a:lnTo>
                <a:lnTo>
                  <a:pt x="868" y="283"/>
                </a:lnTo>
                <a:lnTo>
                  <a:pt x="868" y="285"/>
                </a:lnTo>
                <a:lnTo>
                  <a:pt x="868" y="285"/>
                </a:lnTo>
                <a:lnTo>
                  <a:pt x="870" y="298"/>
                </a:lnTo>
                <a:lnTo>
                  <a:pt x="870" y="309"/>
                </a:lnTo>
                <a:lnTo>
                  <a:pt x="870" y="309"/>
                </a:lnTo>
                <a:lnTo>
                  <a:pt x="870" y="311"/>
                </a:lnTo>
                <a:lnTo>
                  <a:pt x="870" y="314"/>
                </a:lnTo>
                <a:lnTo>
                  <a:pt x="872" y="322"/>
                </a:lnTo>
                <a:lnTo>
                  <a:pt x="872" y="322"/>
                </a:lnTo>
                <a:lnTo>
                  <a:pt x="870" y="322"/>
                </a:lnTo>
                <a:lnTo>
                  <a:pt x="870" y="322"/>
                </a:lnTo>
                <a:lnTo>
                  <a:pt x="870" y="322"/>
                </a:lnTo>
                <a:lnTo>
                  <a:pt x="872" y="327"/>
                </a:lnTo>
                <a:lnTo>
                  <a:pt x="870" y="333"/>
                </a:lnTo>
                <a:lnTo>
                  <a:pt x="870" y="346"/>
                </a:lnTo>
                <a:lnTo>
                  <a:pt x="870" y="346"/>
                </a:lnTo>
                <a:lnTo>
                  <a:pt x="870" y="344"/>
                </a:lnTo>
                <a:lnTo>
                  <a:pt x="872" y="344"/>
                </a:lnTo>
                <a:lnTo>
                  <a:pt x="872" y="340"/>
                </a:lnTo>
                <a:lnTo>
                  <a:pt x="872" y="340"/>
                </a:lnTo>
                <a:lnTo>
                  <a:pt x="872" y="342"/>
                </a:lnTo>
                <a:lnTo>
                  <a:pt x="870" y="340"/>
                </a:lnTo>
                <a:lnTo>
                  <a:pt x="870" y="340"/>
                </a:lnTo>
                <a:lnTo>
                  <a:pt x="872" y="337"/>
                </a:lnTo>
                <a:lnTo>
                  <a:pt x="872" y="329"/>
                </a:lnTo>
                <a:lnTo>
                  <a:pt x="872" y="329"/>
                </a:lnTo>
                <a:lnTo>
                  <a:pt x="872" y="320"/>
                </a:lnTo>
                <a:lnTo>
                  <a:pt x="872" y="309"/>
                </a:lnTo>
                <a:lnTo>
                  <a:pt x="872" y="309"/>
                </a:lnTo>
                <a:lnTo>
                  <a:pt x="872" y="307"/>
                </a:lnTo>
                <a:lnTo>
                  <a:pt x="872" y="303"/>
                </a:lnTo>
                <a:lnTo>
                  <a:pt x="872" y="303"/>
                </a:lnTo>
                <a:lnTo>
                  <a:pt x="872" y="305"/>
                </a:lnTo>
                <a:lnTo>
                  <a:pt x="870" y="302"/>
                </a:lnTo>
                <a:lnTo>
                  <a:pt x="870" y="302"/>
                </a:lnTo>
                <a:lnTo>
                  <a:pt x="870" y="285"/>
                </a:lnTo>
                <a:lnTo>
                  <a:pt x="870" y="285"/>
                </a:lnTo>
                <a:lnTo>
                  <a:pt x="870" y="287"/>
                </a:lnTo>
                <a:lnTo>
                  <a:pt x="870" y="292"/>
                </a:lnTo>
                <a:lnTo>
                  <a:pt x="870" y="292"/>
                </a:lnTo>
                <a:lnTo>
                  <a:pt x="872" y="291"/>
                </a:lnTo>
                <a:lnTo>
                  <a:pt x="872" y="291"/>
                </a:lnTo>
                <a:lnTo>
                  <a:pt x="872" y="291"/>
                </a:lnTo>
                <a:lnTo>
                  <a:pt x="870" y="283"/>
                </a:lnTo>
                <a:lnTo>
                  <a:pt x="870" y="283"/>
                </a:lnTo>
                <a:lnTo>
                  <a:pt x="870" y="283"/>
                </a:lnTo>
                <a:lnTo>
                  <a:pt x="870" y="278"/>
                </a:lnTo>
                <a:lnTo>
                  <a:pt x="868" y="269"/>
                </a:lnTo>
                <a:lnTo>
                  <a:pt x="868" y="269"/>
                </a:lnTo>
                <a:lnTo>
                  <a:pt x="868" y="265"/>
                </a:lnTo>
                <a:lnTo>
                  <a:pt x="868" y="265"/>
                </a:lnTo>
                <a:lnTo>
                  <a:pt x="868" y="265"/>
                </a:lnTo>
                <a:lnTo>
                  <a:pt x="868" y="265"/>
                </a:lnTo>
                <a:lnTo>
                  <a:pt x="868" y="265"/>
                </a:lnTo>
                <a:lnTo>
                  <a:pt x="861" y="235"/>
                </a:lnTo>
                <a:lnTo>
                  <a:pt x="850" y="208"/>
                </a:lnTo>
                <a:lnTo>
                  <a:pt x="850" y="208"/>
                </a:lnTo>
                <a:lnTo>
                  <a:pt x="844" y="195"/>
                </a:lnTo>
                <a:lnTo>
                  <a:pt x="840" y="189"/>
                </a:lnTo>
                <a:lnTo>
                  <a:pt x="840" y="186"/>
                </a:lnTo>
                <a:lnTo>
                  <a:pt x="840" y="186"/>
                </a:lnTo>
                <a:lnTo>
                  <a:pt x="833" y="171"/>
                </a:lnTo>
                <a:lnTo>
                  <a:pt x="824" y="156"/>
                </a:lnTo>
                <a:lnTo>
                  <a:pt x="802" y="127"/>
                </a:lnTo>
                <a:lnTo>
                  <a:pt x="802" y="127"/>
                </a:lnTo>
                <a:lnTo>
                  <a:pt x="796" y="121"/>
                </a:lnTo>
                <a:lnTo>
                  <a:pt x="791" y="116"/>
                </a:lnTo>
                <a:lnTo>
                  <a:pt x="781" y="107"/>
                </a:lnTo>
                <a:lnTo>
                  <a:pt x="781" y="107"/>
                </a:lnTo>
                <a:lnTo>
                  <a:pt x="780" y="105"/>
                </a:lnTo>
                <a:lnTo>
                  <a:pt x="780" y="105"/>
                </a:lnTo>
                <a:lnTo>
                  <a:pt x="778" y="103"/>
                </a:lnTo>
                <a:lnTo>
                  <a:pt x="780" y="103"/>
                </a:lnTo>
                <a:lnTo>
                  <a:pt x="780" y="103"/>
                </a:lnTo>
                <a:lnTo>
                  <a:pt x="789" y="112"/>
                </a:lnTo>
                <a:lnTo>
                  <a:pt x="789" y="112"/>
                </a:lnTo>
                <a:lnTo>
                  <a:pt x="789" y="110"/>
                </a:lnTo>
                <a:lnTo>
                  <a:pt x="787" y="110"/>
                </a:lnTo>
                <a:lnTo>
                  <a:pt x="787" y="110"/>
                </a:lnTo>
                <a:lnTo>
                  <a:pt x="787" y="110"/>
                </a:lnTo>
                <a:lnTo>
                  <a:pt x="787" y="110"/>
                </a:lnTo>
                <a:lnTo>
                  <a:pt x="787" y="110"/>
                </a:lnTo>
                <a:lnTo>
                  <a:pt x="787" y="110"/>
                </a:lnTo>
                <a:lnTo>
                  <a:pt x="789" y="110"/>
                </a:lnTo>
                <a:lnTo>
                  <a:pt x="789" y="110"/>
                </a:lnTo>
                <a:lnTo>
                  <a:pt x="789" y="110"/>
                </a:lnTo>
                <a:lnTo>
                  <a:pt x="789" y="110"/>
                </a:lnTo>
                <a:lnTo>
                  <a:pt x="789" y="110"/>
                </a:lnTo>
                <a:lnTo>
                  <a:pt x="789" y="110"/>
                </a:lnTo>
                <a:lnTo>
                  <a:pt x="789" y="110"/>
                </a:lnTo>
                <a:lnTo>
                  <a:pt x="789" y="110"/>
                </a:lnTo>
                <a:lnTo>
                  <a:pt x="789" y="110"/>
                </a:lnTo>
                <a:lnTo>
                  <a:pt x="791" y="110"/>
                </a:lnTo>
                <a:lnTo>
                  <a:pt x="791" y="110"/>
                </a:lnTo>
                <a:lnTo>
                  <a:pt x="796" y="116"/>
                </a:lnTo>
                <a:lnTo>
                  <a:pt x="804" y="123"/>
                </a:lnTo>
                <a:lnTo>
                  <a:pt x="815" y="136"/>
                </a:lnTo>
                <a:lnTo>
                  <a:pt x="815" y="136"/>
                </a:lnTo>
                <a:lnTo>
                  <a:pt x="818" y="142"/>
                </a:lnTo>
                <a:lnTo>
                  <a:pt x="818" y="142"/>
                </a:lnTo>
                <a:lnTo>
                  <a:pt x="822" y="147"/>
                </a:lnTo>
                <a:lnTo>
                  <a:pt x="826" y="154"/>
                </a:lnTo>
                <a:lnTo>
                  <a:pt x="826" y="154"/>
                </a:lnTo>
                <a:lnTo>
                  <a:pt x="833" y="162"/>
                </a:lnTo>
                <a:lnTo>
                  <a:pt x="833" y="162"/>
                </a:lnTo>
                <a:lnTo>
                  <a:pt x="837" y="171"/>
                </a:lnTo>
                <a:lnTo>
                  <a:pt x="840" y="177"/>
                </a:lnTo>
                <a:lnTo>
                  <a:pt x="840" y="177"/>
                </a:lnTo>
                <a:lnTo>
                  <a:pt x="838" y="175"/>
                </a:lnTo>
                <a:lnTo>
                  <a:pt x="838" y="175"/>
                </a:lnTo>
                <a:lnTo>
                  <a:pt x="844" y="182"/>
                </a:lnTo>
                <a:lnTo>
                  <a:pt x="844" y="182"/>
                </a:lnTo>
                <a:lnTo>
                  <a:pt x="844" y="184"/>
                </a:lnTo>
                <a:lnTo>
                  <a:pt x="844" y="184"/>
                </a:lnTo>
                <a:lnTo>
                  <a:pt x="850" y="195"/>
                </a:lnTo>
                <a:lnTo>
                  <a:pt x="850" y="195"/>
                </a:lnTo>
                <a:lnTo>
                  <a:pt x="850" y="195"/>
                </a:lnTo>
                <a:lnTo>
                  <a:pt x="850" y="195"/>
                </a:lnTo>
                <a:lnTo>
                  <a:pt x="850" y="197"/>
                </a:lnTo>
                <a:lnTo>
                  <a:pt x="850" y="197"/>
                </a:lnTo>
                <a:lnTo>
                  <a:pt x="851" y="199"/>
                </a:lnTo>
                <a:lnTo>
                  <a:pt x="853" y="202"/>
                </a:lnTo>
                <a:lnTo>
                  <a:pt x="853" y="202"/>
                </a:lnTo>
                <a:lnTo>
                  <a:pt x="855" y="208"/>
                </a:lnTo>
                <a:lnTo>
                  <a:pt x="857" y="213"/>
                </a:lnTo>
                <a:lnTo>
                  <a:pt x="857" y="213"/>
                </a:lnTo>
                <a:lnTo>
                  <a:pt x="866" y="239"/>
                </a:lnTo>
                <a:lnTo>
                  <a:pt x="866" y="239"/>
                </a:lnTo>
                <a:lnTo>
                  <a:pt x="866" y="237"/>
                </a:lnTo>
                <a:lnTo>
                  <a:pt x="866" y="237"/>
                </a:lnTo>
                <a:lnTo>
                  <a:pt x="872" y="252"/>
                </a:lnTo>
                <a:lnTo>
                  <a:pt x="872" y="252"/>
                </a:lnTo>
                <a:lnTo>
                  <a:pt x="872" y="250"/>
                </a:lnTo>
                <a:lnTo>
                  <a:pt x="872" y="250"/>
                </a:lnTo>
                <a:lnTo>
                  <a:pt x="877" y="281"/>
                </a:lnTo>
                <a:lnTo>
                  <a:pt x="877" y="281"/>
                </a:lnTo>
                <a:lnTo>
                  <a:pt x="879" y="285"/>
                </a:lnTo>
                <a:lnTo>
                  <a:pt x="879" y="285"/>
                </a:lnTo>
                <a:lnTo>
                  <a:pt x="879" y="291"/>
                </a:lnTo>
                <a:lnTo>
                  <a:pt x="879" y="291"/>
                </a:lnTo>
                <a:lnTo>
                  <a:pt x="879" y="292"/>
                </a:lnTo>
                <a:lnTo>
                  <a:pt x="879" y="294"/>
                </a:lnTo>
                <a:lnTo>
                  <a:pt x="879" y="294"/>
                </a:lnTo>
                <a:lnTo>
                  <a:pt x="879" y="292"/>
                </a:lnTo>
                <a:lnTo>
                  <a:pt x="881" y="294"/>
                </a:lnTo>
                <a:lnTo>
                  <a:pt x="881" y="300"/>
                </a:lnTo>
                <a:lnTo>
                  <a:pt x="881" y="300"/>
                </a:lnTo>
                <a:lnTo>
                  <a:pt x="881" y="302"/>
                </a:lnTo>
                <a:lnTo>
                  <a:pt x="881" y="303"/>
                </a:lnTo>
                <a:lnTo>
                  <a:pt x="881" y="303"/>
                </a:lnTo>
                <a:lnTo>
                  <a:pt x="879" y="300"/>
                </a:lnTo>
                <a:lnTo>
                  <a:pt x="879" y="300"/>
                </a:lnTo>
                <a:lnTo>
                  <a:pt x="881" y="305"/>
                </a:lnTo>
                <a:lnTo>
                  <a:pt x="883" y="307"/>
                </a:lnTo>
                <a:lnTo>
                  <a:pt x="883" y="307"/>
                </a:lnTo>
                <a:lnTo>
                  <a:pt x="881" y="298"/>
                </a:lnTo>
                <a:lnTo>
                  <a:pt x="881" y="298"/>
                </a:lnTo>
                <a:lnTo>
                  <a:pt x="879" y="289"/>
                </a:lnTo>
                <a:lnTo>
                  <a:pt x="879" y="281"/>
                </a:lnTo>
                <a:lnTo>
                  <a:pt x="879" y="281"/>
                </a:lnTo>
                <a:lnTo>
                  <a:pt x="881" y="283"/>
                </a:lnTo>
                <a:lnTo>
                  <a:pt x="881" y="283"/>
                </a:lnTo>
                <a:lnTo>
                  <a:pt x="879" y="283"/>
                </a:lnTo>
                <a:lnTo>
                  <a:pt x="879" y="283"/>
                </a:lnTo>
                <a:lnTo>
                  <a:pt x="881" y="294"/>
                </a:lnTo>
                <a:lnTo>
                  <a:pt x="883" y="305"/>
                </a:lnTo>
                <a:lnTo>
                  <a:pt x="883" y="305"/>
                </a:lnTo>
                <a:lnTo>
                  <a:pt x="883" y="305"/>
                </a:lnTo>
                <a:lnTo>
                  <a:pt x="883" y="305"/>
                </a:lnTo>
                <a:lnTo>
                  <a:pt x="884" y="307"/>
                </a:lnTo>
                <a:lnTo>
                  <a:pt x="884" y="307"/>
                </a:lnTo>
                <a:lnTo>
                  <a:pt x="881" y="283"/>
                </a:lnTo>
                <a:lnTo>
                  <a:pt x="881" y="283"/>
                </a:lnTo>
                <a:lnTo>
                  <a:pt x="881" y="283"/>
                </a:lnTo>
                <a:lnTo>
                  <a:pt x="881" y="281"/>
                </a:lnTo>
                <a:lnTo>
                  <a:pt x="879" y="278"/>
                </a:lnTo>
                <a:lnTo>
                  <a:pt x="879" y="278"/>
                </a:lnTo>
                <a:lnTo>
                  <a:pt x="879" y="269"/>
                </a:lnTo>
                <a:lnTo>
                  <a:pt x="879" y="269"/>
                </a:lnTo>
                <a:lnTo>
                  <a:pt x="877" y="270"/>
                </a:lnTo>
                <a:lnTo>
                  <a:pt x="877" y="270"/>
                </a:lnTo>
                <a:lnTo>
                  <a:pt x="877" y="261"/>
                </a:lnTo>
                <a:lnTo>
                  <a:pt x="875" y="252"/>
                </a:lnTo>
                <a:lnTo>
                  <a:pt x="875" y="252"/>
                </a:lnTo>
                <a:lnTo>
                  <a:pt x="877" y="261"/>
                </a:lnTo>
                <a:lnTo>
                  <a:pt x="877" y="261"/>
                </a:lnTo>
                <a:lnTo>
                  <a:pt x="877" y="254"/>
                </a:lnTo>
                <a:lnTo>
                  <a:pt x="875" y="250"/>
                </a:lnTo>
                <a:lnTo>
                  <a:pt x="875" y="250"/>
                </a:lnTo>
                <a:lnTo>
                  <a:pt x="875" y="250"/>
                </a:lnTo>
                <a:lnTo>
                  <a:pt x="870" y="232"/>
                </a:lnTo>
                <a:lnTo>
                  <a:pt x="862" y="211"/>
                </a:lnTo>
                <a:lnTo>
                  <a:pt x="862" y="211"/>
                </a:lnTo>
                <a:lnTo>
                  <a:pt x="862" y="210"/>
                </a:lnTo>
                <a:lnTo>
                  <a:pt x="862" y="210"/>
                </a:lnTo>
                <a:lnTo>
                  <a:pt x="855" y="191"/>
                </a:lnTo>
                <a:lnTo>
                  <a:pt x="848" y="177"/>
                </a:lnTo>
                <a:lnTo>
                  <a:pt x="848" y="177"/>
                </a:lnTo>
                <a:lnTo>
                  <a:pt x="850" y="180"/>
                </a:lnTo>
                <a:lnTo>
                  <a:pt x="853" y="184"/>
                </a:lnTo>
                <a:lnTo>
                  <a:pt x="853" y="184"/>
                </a:lnTo>
                <a:lnTo>
                  <a:pt x="851" y="180"/>
                </a:lnTo>
                <a:lnTo>
                  <a:pt x="848" y="175"/>
                </a:lnTo>
                <a:lnTo>
                  <a:pt x="848" y="175"/>
                </a:lnTo>
                <a:lnTo>
                  <a:pt x="848" y="175"/>
                </a:lnTo>
                <a:lnTo>
                  <a:pt x="848" y="175"/>
                </a:lnTo>
                <a:lnTo>
                  <a:pt x="842" y="165"/>
                </a:lnTo>
                <a:lnTo>
                  <a:pt x="842" y="165"/>
                </a:lnTo>
                <a:lnTo>
                  <a:pt x="838" y="158"/>
                </a:lnTo>
                <a:lnTo>
                  <a:pt x="833" y="151"/>
                </a:lnTo>
                <a:lnTo>
                  <a:pt x="833" y="151"/>
                </a:lnTo>
                <a:lnTo>
                  <a:pt x="831" y="149"/>
                </a:lnTo>
                <a:lnTo>
                  <a:pt x="827" y="142"/>
                </a:lnTo>
                <a:lnTo>
                  <a:pt x="827" y="142"/>
                </a:lnTo>
                <a:lnTo>
                  <a:pt x="827" y="145"/>
                </a:lnTo>
                <a:lnTo>
                  <a:pt x="826" y="142"/>
                </a:lnTo>
                <a:lnTo>
                  <a:pt x="818" y="131"/>
                </a:lnTo>
                <a:lnTo>
                  <a:pt x="818" y="131"/>
                </a:lnTo>
                <a:lnTo>
                  <a:pt x="824" y="136"/>
                </a:lnTo>
                <a:lnTo>
                  <a:pt x="824" y="136"/>
                </a:lnTo>
                <a:lnTo>
                  <a:pt x="820" y="132"/>
                </a:lnTo>
                <a:lnTo>
                  <a:pt x="822" y="132"/>
                </a:lnTo>
                <a:lnTo>
                  <a:pt x="822" y="132"/>
                </a:lnTo>
                <a:lnTo>
                  <a:pt x="816" y="123"/>
                </a:lnTo>
                <a:lnTo>
                  <a:pt x="816" y="123"/>
                </a:lnTo>
                <a:lnTo>
                  <a:pt x="820" y="131"/>
                </a:lnTo>
                <a:lnTo>
                  <a:pt x="820" y="131"/>
                </a:lnTo>
                <a:lnTo>
                  <a:pt x="816" y="127"/>
                </a:lnTo>
                <a:lnTo>
                  <a:pt x="816" y="127"/>
                </a:lnTo>
                <a:lnTo>
                  <a:pt x="815" y="125"/>
                </a:lnTo>
                <a:lnTo>
                  <a:pt x="813" y="121"/>
                </a:lnTo>
                <a:lnTo>
                  <a:pt x="813" y="121"/>
                </a:lnTo>
                <a:lnTo>
                  <a:pt x="813" y="121"/>
                </a:lnTo>
                <a:lnTo>
                  <a:pt x="813" y="121"/>
                </a:lnTo>
                <a:lnTo>
                  <a:pt x="827" y="138"/>
                </a:lnTo>
                <a:lnTo>
                  <a:pt x="838" y="154"/>
                </a:lnTo>
                <a:lnTo>
                  <a:pt x="838" y="154"/>
                </a:lnTo>
                <a:lnTo>
                  <a:pt x="846" y="169"/>
                </a:lnTo>
                <a:lnTo>
                  <a:pt x="855" y="184"/>
                </a:lnTo>
                <a:lnTo>
                  <a:pt x="855" y="184"/>
                </a:lnTo>
                <a:lnTo>
                  <a:pt x="855" y="186"/>
                </a:lnTo>
                <a:lnTo>
                  <a:pt x="855" y="186"/>
                </a:lnTo>
                <a:lnTo>
                  <a:pt x="864" y="206"/>
                </a:lnTo>
                <a:lnTo>
                  <a:pt x="872" y="224"/>
                </a:lnTo>
                <a:lnTo>
                  <a:pt x="872" y="224"/>
                </a:lnTo>
                <a:lnTo>
                  <a:pt x="868" y="217"/>
                </a:lnTo>
                <a:lnTo>
                  <a:pt x="868" y="217"/>
                </a:lnTo>
                <a:lnTo>
                  <a:pt x="872" y="226"/>
                </a:lnTo>
                <a:lnTo>
                  <a:pt x="873" y="232"/>
                </a:lnTo>
                <a:lnTo>
                  <a:pt x="873" y="232"/>
                </a:lnTo>
                <a:lnTo>
                  <a:pt x="873" y="232"/>
                </a:lnTo>
                <a:lnTo>
                  <a:pt x="873" y="232"/>
                </a:lnTo>
                <a:lnTo>
                  <a:pt x="875" y="241"/>
                </a:lnTo>
                <a:lnTo>
                  <a:pt x="875" y="241"/>
                </a:lnTo>
                <a:lnTo>
                  <a:pt x="875" y="239"/>
                </a:lnTo>
                <a:lnTo>
                  <a:pt x="875" y="235"/>
                </a:lnTo>
                <a:lnTo>
                  <a:pt x="875" y="235"/>
                </a:lnTo>
                <a:lnTo>
                  <a:pt x="877" y="245"/>
                </a:lnTo>
                <a:lnTo>
                  <a:pt x="879" y="256"/>
                </a:lnTo>
                <a:lnTo>
                  <a:pt x="879" y="256"/>
                </a:lnTo>
                <a:lnTo>
                  <a:pt x="884" y="281"/>
                </a:lnTo>
                <a:lnTo>
                  <a:pt x="886" y="303"/>
                </a:lnTo>
                <a:lnTo>
                  <a:pt x="886" y="303"/>
                </a:lnTo>
                <a:lnTo>
                  <a:pt x="886" y="305"/>
                </a:lnTo>
                <a:lnTo>
                  <a:pt x="886" y="309"/>
                </a:lnTo>
                <a:lnTo>
                  <a:pt x="886" y="309"/>
                </a:lnTo>
                <a:lnTo>
                  <a:pt x="886" y="309"/>
                </a:lnTo>
                <a:lnTo>
                  <a:pt x="888" y="309"/>
                </a:lnTo>
                <a:lnTo>
                  <a:pt x="888" y="309"/>
                </a:lnTo>
                <a:lnTo>
                  <a:pt x="888" y="309"/>
                </a:lnTo>
                <a:lnTo>
                  <a:pt x="888" y="309"/>
                </a:lnTo>
                <a:lnTo>
                  <a:pt x="888" y="311"/>
                </a:lnTo>
                <a:lnTo>
                  <a:pt x="888" y="311"/>
                </a:lnTo>
                <a:lnTo>
                  <a:pt x="888" y="318"/>
                </a:lnTo>
                <a:lnTo>
                  <a:pt x="888" y="318"/>
                </a:lnTo>
                <a:lnTo>
                  <a:pt x="890" y="329"/>
                </a:lnTo>
                <a:lnTo>
                  <a:pt x="890" y="329"/>
                </a:lnTo>
                <a:lnTo>
                  <a:pt x="888" y="335"/>
                </a:lnTo>
                <a:lnTo>
                  <a:pt x="888" y="342"/>
                </a:lnTo>
                <a:lnTo>
                  <a:pt x="888" y="342"/>
                </a:lnTo>
                <a:lnTo>
                  <a:pt x="888" y="372"/>
                </a:lnTo>
                <a:lnTo>
                  <a:pt x="884" y="399"/>
                </a:lnTo>
                <a:lnTo>
                  <a:pt x="884" y="399"/>
                </a:lnTo>
                <a:lnTo>
                  <a:pt x="888" y="375"/>
                </a:lnTo>
                <a:lnTo>
                  <a:pt x="888" y="375"/>
                </a:lnTo>
                <a:lnTo>
                  <a:pt x="888" y="353"/>
                </a:lnTo>
                <a:lnTo>
                  <a:pt x="888" y="331"/>
                </a:lnTo>
                <a:lnTo>
                  <a:pt x="888" y="331"/>
                </a:lnTo>
                <a:lnTo>
                  <a:pt x="890" y="327"/>
                </a:lnTo>
                <a:lnTo>
                  <a:pt x="890" y="327"/>
                </a:lnTo>
                <a:lnTo>
                  <a:pt x="890" y="333"/>
                </a:lnTo>
                <a:lnTo>
                  <a:pt x="890" y="333"/>
                </a:lnTo>
                <a:lnTo>
                  <a:pt x="890" y="324"/>
                </a:lnTo>
                <a:lnTo>
                  <a:pt x="890" y="311"/>
                </a:lnTo>
                <a:lnTo>
                  <a:pt x="890" y="311"/>
                </a:lnTo>
                <a:lnTo>
                  <a:pt x="890" y="303"/>
                </a:lnTo>
                <a:lnTo>
                  <a:pt x="890" y="303"/>
                </a:lnTo>
                <a:lnTo>
                  <a:pt x="886" y="291"/>
                </a:lnTo>
                <a:lnTo>
                  <a:pt x="884" y="278"/>
                </a:lnTo>
                <a:lnTo>
                  <a:pt x="884" y="278"/>
                </a:lnTo>
                <a:lnTo>
                  <a:pt x="886" y="283"/>
                </a:lnTo>
                <a:lnTo>
                  <a:pt x="886" y="283"/>
                </a:lnTo>
                <a:lnTo>
                  <a:pt x="886" y="278"/>
                </a:lnTo>
                <a:lnTo>
                  <a:pt x="886" y="278"/>
                </a:lnTo>
                <a:lnTo>
                  <a:pt x="886" y="283"/>
                </a:lnTo>
                <a:lnTo>
                  <a:pt x="886" y="283"/>
                </a:lnTo>
                <a:lnTo>
                  <a:pt x="886" y="278"/>
                </a:lnTo>
                <a:lnTo>
                  <a:pt x="886" y="274"/>
                </a:lnTo>
                <a:lnTo>
                  <a:pt x="886" y="274"/>
                </a:lnTo>
                <a:lnTo>
                  <a:pt x="886" y="274"/>
                </a:lnTo>
                <a:lnTo>
                  <a:pt x="886" y="272"/>
                </a:lnTo>
                <a:lnTo>
                  <a:pt x="884" y="270"/>
                </a:lnTo>
                <a:lnTo>
                  <a:pt x="884" y="270"/>
                </a:lnTo>
                <a:lnTo>
                  <a:pt x="884" y="269"/>
                </a:lnTo>
                <a:lnTo>
                  <a:pt x="884" y="269"/>
                </a:lnTo>
                <a:lnTo>
                  <a:pt x="886" y="269"/>
                </a:lnTo>
                <a:lnTo>
                  <a:pt x="886" y="269"/>
                </a:lnTo>
                <a:lnTo>
                  <a:pt x="886" y="272"/>
                </a:lnTo>
                <a:lnTo>
                  <a:pt x="886" y="272"/>
                </a:lnTo>
                <a:lnTo>
                  <a:pt x="886" y="267"/>
                </a:lnTo>
                <a:lnTo>
                  <a:pt x="886" y="267"/>
                </a:lnTo>
                <a:lnTo>
                  <a:pt x="886" y="267"/>
                </a:lnTo>
                <a:lnTo>
                  <a:pt x="886" y="265"/>
                </a:lnTo>
                <a:lnTo>
                  <a:pt x="886" y="267"/>
                </a:lnTo>
                <a:lnTo>
                  <a:pt x="886" y="267"/>
                </a:lnTo>
                <a:lnTo>
                  <a:pt x="886" y="267"/>
                </a:lnTo>
                <a:lnTo>
                  <a:pt x="886" y="267"/>
                </a:lnTo>
                <a:lnTo>
                  <a:pt x="884" y="254"/>
                </a:lnTo>
                <a:lnTo>
                  <a:pt x="884" y="254"/>
                </a:lnTo>
                <a:lnTo>
                  <a:pt x="884" y="256"/>
                </a:lnTo>
                <a:lnTo>
                  <a:pt x="884" y="256"/>
                </a:lnTo>
                <a:lnTo>
                  <a:pt x="883" y="250"/>
                </a:lnTo>
                <a:lnTo>
                  <a:pt x="883" y="250"/>
                </a:lnTo>
                <a:lnTo>
                  <a:pt x="884" y="254"/>
                </a:lnTo>
                <a:lnTo>
                  <a:pt x="884" y="254"/>
                </a:lnTo>
                <a:lnTo>
                  <a:pt x="881" y="234"/>
                </a:lnTo>
                <a:lnTo>
                  <a:pt x="881" y="234"/>
                </a:lnTo>
                <a:lnTo>
                  <a:pt x="879" y="232"/>
                </a:lnTo>
                <a:lnTo>
                  <a:pt x="879" y="234"/>
                </a:lnTo>
                <a:lnTo>
                  <a:pt x="879" y="232"/>
                </a:lnTo>
                <a:lnTo>
                  <a:pt x="879" y="232"/>
                </a:lnTo>
                <a:lnTo>
                  <a:pt x="877" y="226"/>
                </a:lnTo>
                <a:lnTo>
                  <a:pt x="877" y="223"/>
                </a:lnTo>
                <a:lnTo>
                  <a:pt x="877" y="223"/>
                </a:lnTo>
                <a:lnTo>
                  <a:pt x="875" y="223"/>
                </a:lnTo>
                <a:lnTo>
                  <a:pt x="875" y="223"/>
                </a:lnTo>
                <a:lnTo>
                  <a:pt x="875" y="223"/>
                </a:lnTo>
                <a:lnTo>
                  <a:pt x="873" y="215"/>
                </a:lnTo>
                <a:lnTo>
                  <a:pt x="872" y="211"/>
                </a:lnTo>
                <a:lnTo>
                  <a:pt x="872" y="211"/>
                </a:lnTo>
                <a:lnTo>
                  <a:pt x="875" y="217"/>
                </a:lnTo>
                <a:lnTo>
                  <a:pt x="875" y="217"/>
                </a:lnTo>
                <a:lnTo>
                  <a:pt x="872" y="210"/>
                </a:lnTo>
                <a:lnTo>
                  <a:pt x="868" y="204"/>
                </a:lnTo>
                <a:lnTo>
                  <a:pt x="868" y="204"/>
                </a:lnTo>
                <a:lnTo>
                  <a:pt x="868" y="202"/>
                </a:lnTo>
                <a:lnTo>
                  <a:pt x="868" y="200"/>
                </a:lnTo>
                <a:lnTo>
                  <a:pt x="868" y="200"/>
                </a:lnTo>
                <a:lnTo>
                  <a:pt x="868" y="200"/>
                </a:lnTo>
                <a:lnTo>
                  <a:pt x="866" y="199"/>
                </a:lnTo>
                <a:lnTo>
                  <a:pt x="866" y="199"/>
                </a:lnTo>
                <a:lnTo>
                  <a:pt x="864" y="191"/>
                </a:lnTo>
                <a:lnTo>
                  <a:pt x="864" y="191"/>
                </a:lnTo>
                <a:lnTo>
                  <a:pt x="859" y="178"/>
                </a:lnTo>
                <a:lnTo>
                  <a:pt x="859" y="178"/>
                </a:lnTo>
                <a:lnTo>
                  <a:pt x="859" y="180"/>
                </a:lnTo>
                <a:lnTo>
                  <a:pt x="857" y="178"/>
                </a:lnTo>
                <a:lnTo>
                  <a:pt x="857" y="178"/>
                </a:lnTo>
                <a:lnTo>
                  <a:pt x="844" y="154"/>
                </a:lnTo>
                <a:lnTo>
                  <a:pt x="829" y="132"/>
                </a:lnTo>
                <a:lnTo>
                  <a:pt x="829" y="132"/>
                </a:lnTo>
                <a:lnTo>
                  <a:pt x="829" y="132"/>
                </a:lnTo>
                <a:lnTo>
                  <a:pt x="829" y="132"/>
                </a:lnTo>
                <a:lnTo>
                  <a:pt x="829" y="132"/>
                </a:lnTo>
                <a:lnTo>
                  <a:pt x="824" y="125"/>
                </a:lnTo>
                <a:lnTo>
                  <a:pt x="818" y="120"/>
                </a:lnTo>
                <a:lnTo>
                  <a:pt x="818" y="120"/>
                </a:lnTo>
                <a:lnTo>
                  <a:pt x="820" y="121"/>
                </a:lnTo>
                <a:lnTo>
                  <a:pt x="820" y="121"/>
                </a:lnTo>
                <a:lnTo>
                  <a:pt x="815" y="114"/>
                </a:lnTo>
                <a:lnTo>
                  <a:pt x="809" y="108"/>
                </a:lnTo>
                <a:lnTo>
                  <a:pt x="809" y="108"/>
                </a:lnTo>
                <a:lnTo>
                  <a:pt x="815" y="112"/>
                </a:lnTo>
                <a:lnTo>
                  <a:pt x="815" y="112"/>
                </a:lnTo>
                <a:lnTo>
                  <a:pt x="818" y="116"/>
                </a:lnTo>
                <a:lnTo>
                  <a:pt x="818" y="116"/>
                </a:lnTo>
                <a:lnTo>
                  <a:pt x="811" y="108"/>
                </a:lnTo>
                <a:lnTo>
                  <a:pt x="811" y="108"/>
                </a:lnTo>
                <a:lnTo>
                  <a:pt x="805" y="105"/>
                </a:lnTo>
                <a:lnTo>
                  <a:pt x="805" y="105"/>
                </a:lnTo>
                <a:lnTo>
                  <a:pt x="802" y="101"/>
                </a:lnTo>
                <a:lnTo>
                  <a:pt x="802" y="101"/>
                </a:lnTo>
                <a:lnTo>
                  <a:pt x="802" y="101"/>
                </a:lnTo>
                <a:lnTo>
                  <a:pt x="802" y="101"/>
                </a:lnTo>
                <a:lnTo>
                  <a:pt x="802" y="101"/>
                </a:lnTo>
                <a:lnTo>
                  <a:pt x="800" y="99"/>
                </a:lnTo>
                <a:lnTo>
                  <a:pt x="800" y="99"/>
                </a:lnTo>
                <a:lnTo>
                  <a:pt x="798" y="99"/>
                </a:lnTo>
                <a:lnTo>
                  <a:pt x="798" y="97"/>
                </a:lnTo>
                <a:lnTo>
                  <a:pt x="798" y="97"/>
                </a:lnTo>
                <a:lnTo>
                  <a:pt x="796" y="97"/>
                </a:lnTo>
                <a:lnTo>
                  <a:pt x="796" y="97"/>
                </a:lnTo>
                <a:lnTo>
                  <a:pt x="796" y="96"/>
                </a:lnTo>
                <a:lnTo>
                  <a:pt x="793" y="92"/>
                </a:lnTo>
                <a:lnTo>
                  <a:pt x="793" y="92"/>
                </a:lnTo>
                <a:lnTo>
                  <a:pt x="783" y="83"/>
                </a:lnTo>
                <a:lnTo>
                  <a:pt x="772" y="75"/>
                </a:lnTo>
                <a:lnTo>
                  <a:pt x="772" y="75"/>
                </a:lnTo>
                <a:lnTo>
                  <a:pt x="759" y="66"/>
                </a:lnTo>
                <a:lnTo>
                  <a:pt x="747" y="57"/>
                </a:lnTo>
                <a:lnTo>
                  <a:pt x="721" y="42"/>
                </a:lnTo>
                <a:lnTo>
                  <a:pt x="721" y="42"/>
                </a:lnTo>
                <a:lnTo>
                  <a:pt x="717" y="40"/>
                </a:lnTo>
                <a:lnTo>
                  <a:pt x="715" y="39"/>
                </a:lnTo>
                <a:lnTo>
                  <a:pt x="715" y="39"/>
                </a:lnTo>
                <a:lnTo>
                  <a:pt x="708" y="35"/>
                </a:lnTo>
                <a:lnTo>
                  <a:pt x="702" y="33"/>
                </a:lnTo>
                <a:lnTo>
                  <a:pt x="702" y="33"/>
                </a:lnTo>
                <a:lnTo>
                  <a:pt x="704" y="35"/>
                </a:lnTo>
                <a:lnTo>
                  <a:pt x="704" y="35"/>
                </a:lnTo>
                <a:lnTo>
                  <a:pt x="697" y="31"/>
                </a:lnTo>
                <a:lnTo>
                  <a:pt x="697" y="31"/>
                </a:lnTo>
                <a:lnTo>
                  <a:pt x="697" y="31"/>
                </a:lnTo>
                <a:lnTo>
                  <a:pt x="695" y="29"/>
                </a:lnTo>
                <a:lnTo>
                  <a:pt x="695" y="29"/>
                </a:lnTo>
                <a:lnTo>
                  <a:pt x="686" y="28"/>
                </a:lnTo>
                <a:lnTo>
                  <a:pt x="677" y="24"/>
                </a:lnTo>
                <a:lnTo>
                  <a:pt x="677" y="24"/>
                </a:lnTo>
                <a:lnTo>
                  <a:pt x="678" y="24"/>
                </a:lnTo>
                <a:lnTo>
                  <a:pt x="678" y="24"/>
                </a:lnTo>
                <a:lnTo>
                  <a:pt x="671" y="22"/>
                </a:lnTo>
                <a:lnTo>
                  <a:pt x="666" y="20"/>
                </a:lnTo>
                <a:lnTo>
                  <a:pt x="666" y="20"/>
                </a:lnTo>
                <a:lnTo>
                  <a:pt x="669" y="20"/>
                </a:lnTo>
                <a:lnTo>
                  <a:pt x="671" y="22"/>
                </a:lnTo>
                <a:lnTo>
                  <a:pt x="671" y="22"/>
                </a:lnTo>
                <a:lnTo>
                  <a:pt x="669" y="20"/>
                </a:lnTo>
                <a:lnTo>
                  <a:pt x="669" y="20"/>
                </a:lnTo>
                <a:lnTo>
                  <a:pt x="632" y="11"/>
                </a:lnTo>
                <a:lnTo>
                  <a:pt x="632" y="11"/>
                </a:lnTo>
                <a:lnTo>
                  <a:pt x="627" y="11"/>
                </a:lnTo>
                <a:lnTo>
                  <a:pt x="627" y="11"/>
                </a:lnTo>
                <a:lnTo>
                  <a:pt x="621" y="9"/>
                </a:lnTo>
                <a:lnTo>
                  <a:pt x="614" y="7"/>
                </a:lnTo>
                <a:lnTo>
                  <a:pt x="614" y="7"/>
                </a:lnTo>
                <a:lnTo>
                  <a:pt x="610" y="7"/>
                </a:lnTo>
                <a:lnTo>
                  <a:pt x="610" y="7"/>
                </a:lnTo>
                <a:lnTo>
                  <a:pt x="594" y="5"/>
                </a:lnTo>
                <a:lnTo>
                  <a:pt x="594" y="5"/>
                </a:lnTo>
                <a:lnTo>
                  <a:pt x="598" y="5"/>
                </a:lnTo>
                <a:lnTo>
                  <a:pt x="599" y="5"/>
                </a:lnTo>
                <a:lnTo>
                  <a:pt x="599" y="5"/>
                </a:lnTo>
                <a:lnTo>
                  <a:pt x="592" y="4"/>
                </a:lnTo>
                <a:lnTo>
                  <a:pt x="592" y="4"/>
                </a:lnTo>
                <a:lnTo>
                  <a:pt x="588" y="5"/>
                </a:lnTo>
                <a:lnTo>
                  <a:pt x="583" y="4"/>
                </a:lnTo>
                <a:lnTo>
                  <a:pt x="583" y="4"/>
                </a:lnTo>
                <a:lnTo>
                  <a:pt x="594" y="4"/>
                </a:lnTo>
                <a:lnTo>
                  <a:pt x="594" y="4"/>
                </a:lnTo>
                <a:lnTo>
                  <a:pt x="581" y="4"/>
                </a:lnTo>
                <a:lnTo>
                  <a:pt x="575" y="4"/>
                </a:lnTo>
                <a:lnTo>
                  <a:pt x="574" y="2"/>
                </a:lnTo>
                <a:lnTo>
                  <a:pt x="574" y="2"/>
                </a:lnTo>
                <a:lnTo>
                  <a:pt x="572" y="2"/>
                </a:lnTo>
                <a:lnTo>
                  <a:pt x="572" y="2"/>
                </a:lnTo>
                <a:lnTo>
                  <a:pt x="579" y="0"/>
                </a:lnTo>
                <a:lnTo>
                  <a:pt x="579" y="0"/>
                </a:lnTo>
                <a:lnTo>
                  <a:pt x="559" y="0"/>
                </a:lnTo>
                <a:lnTo>
                  <a:pt x="550" y="0"/>
                </a:lnTo>
                <a:lnTo>
                  <a:pt x="539" y="2"/>
                </a:lnTo>
                <a:lnTo>
                  <a:pt x="539" y="2"/>
                </a:lnTo>
                <a:lnTo>
                  <a:pt x="540" y="2"/>
                </a:lnTo>
                <a:lnTo>
                  <a:pt x="540" y="2"/>
                </a:lnTo>
                <a:lnTo>
                  <a:pt x="533" y="2"/>
                </a:lnTo>
                <a:lnTo>
                  <a:pt x="533" y="2"/>
                </a:lnTo>
                <a:lnTo>
                  <a:pt x="531" y="2"/>
                </a:lnTo>
                <a:lnTo>
                  <a:pt x="531" y="2"/>
                </a:lnTo>
                <a:lnTo>
                  <a:pt x="524" y="2"/>
                </a:lnTo>
                <a:lnTo>
                  <a:pt x="524" y="2"/>
                </a:lnTo>
                <a:lnTo>
                  <a:pt x="529" y="2"/>
                </a:lnTo>
                <a:lnTo>
                  <a:pt x="531" y="2"/>
                </a:lnTo>
                <a:lnTo>
                  <a:pt x="531" y="2"/>
                </a:lnTo>
                <a:lnTo>
                  <a:pt x="522" y="4"/>
                </a:lnTo>
                <a:lnTo>
                  <a:pt x="515" y="4"/>
                </a:lnTo>
                <a:lnTo>
                  <a:pt x="515" y="4"/>
                </a:lnTo>
                <a:lnTo>
                  <a:pt x="522" y="2"/>
                </a:lnTo>
                <a:lnTo>
                  <a:pt x="522" y="2"/>
                </a:lnTo>
                <a:lnTo>
                  <a:pt x="520" y="2"/>
                </a:lnTo>
                <a:lnTo>
                  <a:pt x="517" y="2"/>
                </a:lnTo>
                <a:lnTo>
                  <a:pt x="517" y="2"/>
                </a:lnTo>
                <a:lnTo>
                  <a:pt x="517" y="2"/>
                </a:lnTo>
                <a:lnTo>
                  <a:pt x="517" y="2"/>
                </a:lnTo>
                <a:lnTo>
                  <a:pt x="517" y="2"/>
                </a:lnTo>
                <a:lnTo>
                  <a:pt x="509" y="2"/>
                </a:lnTo>
                <a:lnTo>
                  <a:pt x="496" y="4"/>
                </a:lnTo>
                <a:lnTo>
                  <a:pt x="496" y="4"/>
                </a:lnTo>
                <a:lnTo>
                  <a:pt x="496" y="4"/>
                </a:lnTo>
                <a:lnTo>
                  <a:pt x="498" y="4"/>
                </a:lnTo>
                <a:lnTo>
                  <a:pt x="498" y="4"/>
                </a:lnTo>
                <a:lnTo>
                  <a:pt x="493" y="5"/>
                </a:lnTo>
                <a:lnTo>
                  <a:pt x="493" y="5"/>
                </a:lnTo>
                <a:lnTo>
                  <a:pt x="493" y="4"/>
                </a:lnTo>
                <a:lnTo>
                  <a:pt x="493" y="4"/>
                </a:lnTo>
                <a:lnTo>
                  <a:pt x="493" y="4"/>
                </a:lnTo>
                <a:lnTo>
                  <a:pt x="491" y="4"/>
                </a:lnTo>
                <a:lnTo>
                  <a:pt x="489" y="5"/>
                </a:lnTo>
                <a:lnTo>
                  <a:pt x="489" y="5"/>
                </a:lnTo>
                <a:lnTo>
                  <a:pt x="485" y="5"/>
                </a:lnTo>
                <a:lnTo>
                  <a:pt x="482" y="5"/>
                </a:lnTo>
                <a:lnTo>
                  <a:pt x="482" y="5"/>
                </a:lnTo>
                <a:lnTo>
                  <a:pt x="476" y="5"/>
                </a:lnTo>
                <a:lnTo>
                  <a:pt x="476" y="5"/>
                </a:lnTo>
                <a:lnTo>
                  <a:pt x="476" y="5"/>
                </a:lnTo>
                <a:lnTo>
                  <a:pt x="467" y="7"/>
                </a:lnTo>
                <a:lnTo>
                  <a:pt x="467" y="7"/>
                </a:lnTo>
                <a:lnTo>
                  <a:pt x="467" y="7"/>
                </a:lnTo>
                <a:lnTo>
                  <a:pt x="467" y="7"/>
                </a:lnTo>
                <a:lnTo>
                  <a:pt x="467" y="7"/>
                </a:lnTo>
                <a:lnTo>
                  <a:pt x="460" y="9"/>
                </a:lnTo>
                <a:lnTo>
                  <a:pt x="460" y="9"/>
                </a:lnTo>
                <a:lnTo>
                  <a:pt x="456" y="11"/>
                </a:lnTo>
                <a:lnTo>
                  <a:pt x="456" y="11"/>
                </a:lnTo>
                <a:lnTo>
                  <a:pt x="452" y="11"/>
                </a:lnTo>
                <a:lnTo>
                  <a:pt x="454" y="9"/>
                </a:lnTo>
                <a:lnTo>
                  <a:pt x="454" y="9"/>
                </a:lnTo>
                <a:lnTo>
                  <a:pt x="441" y="15"/>
                </a:lnTo>
                <a:lnTo>
                  <a:pt x="434" y="16"/>
                </a:lnTo>
                <a:lnTo>
                  <a:pt x="434" y="16"/>
                </a:lnTo>
                <a:lnTo>
                  <a:pt x="430" y="18"/>
                </a:lnTo>
                <a:lnTo>
                  <a:pt x="425" y="20"/>
                </a:lnTo>
                <a:lnTo>
                  <a:pt x="425" y="20"/>
                </a:lnTo>
                <a:lnTo>
                  <a:pt x="425" y="20"/>
                </a:lnTo>
                <a:lnTo>
                  <a:pt x="425" y="20"/>
                </a:lnTo>
                <a:lnTo>
                  <a:pt x="425" y="20"/>
                </a:lnTo>
                <a:lnTo>
                  <a:pt x="415" y="24"/>
                </a:lnTo>
                <a:lnTo>
                  <a:pt x="415" y="24"/>
                </a:lnTo>
                <a:lnTo>
                  <a:pt x="415" y="22"/>
                </a:lnTo>
                <a:lnTo>
                  <a:pt x="417" y="22"/>
                </a:lnTo>
                <a:lnTo>
                  <a:pt x="417" y="22"/>
                </a:lnTo>
                <a:lnTo>
                  <a:pt x="410" y="24"/>
                </a:lnTo>
                <a:lnTo>
                  <a:pt x="410" y="24"/>
                </a:lnTo>
                <a:lnTo>
                  <a:pt x="414" y="24"/>
                </a:lnTo>
                <a:lnTo>
                  <a:pt x="414" y="24"/>
                </a:lnTo>
                <a:lnTo>
                  <a:pt x="408" y="26"/>
                </a:lnTo>
                <a:lnTo>
                  <a:pt x="408" y="26"/>
                </a:lnTo>
                <a:lnTo>
                  <a:pt x="408" y="26"/>
                </a:lnTo>
                <a:lnTo>
                  <a:pt x="393" y="31"/>
                </a:lnTo>
                <a:lnTo>
                  <a:pt x="384" y="35"/>
                </a:lnTo>
                <a:lnTo>
                  <a:pt x="384" y="35"/>
                </a:lnTo>
                <a:lnTo>
                  <a:pt x="379" y="35"/>
                </a:lnTo>
                <a:lnTo>
                  <a:pt x="379" y="35"/>
                </a:lnTo>
                <a:lnTo>
                  <a:pt x="380" y="35"/>
                </a:lnTo>
                <a:lnTo>
                  <a:pt x="380" y="35"/>
                </a:lnTo>
                <a:lnTo>
                  <a:pt x="373" y="39"/>
                </a:lnTo>
                <a:lnTo>
                  <a:pt x="371" y="39"/>
                </a:lnTo>
                <a:lnTo>
                  <a:pt x="373" y="39"/>
                </a:lnTo>
                <a:lnTo>
                  <a:pt x="373" y="39"/>
                </a:lnTo>
                <a:lnTo>
                  <a:pt x="364" y="42"/>
                </a:lnTo>
                <a:lnTo>
                  <a:pt x="364" y="42"/>
                </a:lnTo>
                <a:lnTo>
                  <a:pt x="366" y="42"/>
                </a:lnTo>
                <a:lnTo>
                  <a:pt x="364" y="42"/>
                </a:lnTo>
                <a:lnTo>
                  <a:pt x="364" y="42"/>
                </a:lnTo>
                <a:lnTo>
                  <a:pt x="364" y="42"/>
                </a:lnTo>
                <a:lnTo>
                  <a:pt x="362" y="42"/>
                </a:lnTo>
                <a:lnTo>
                  <a:pt x="362" y="42"/>
                </a:lnTo>
                <a:lnTo>
                  <a:pt x="357" y="46"/>
                </a:lnTo>
                <a:lnTo>
                  <a:pt x="357" y="46"/>
                </a:lnTo>
                <a:lnTo>
                  <a:pt x="351" y="48"/>
                </a:lnTo>
                <a:lnTo>
                  <a:pt x="351" y="48"/>
                </a:lnTo>
                <a:lnTo>
                  <a:pt x="353" y="48"/>
                </a:lnTo>
                <a:lnTo>
                  <a:pt x="353" y="48"/>
                </a:lnTo>
                <a:lnTo>
                  <a:pt x="344" y="51"/>
                </a:lnTo>
                <a:lnTo>
                  <a:pt x="344" y="51"/>
                </a:lnTo>
                <a:lnTo>
                  <a:pt x="347" y="50"/>
                </a:lnTo>
                <a:lnTo>
                  <a:pt x="347" y="50"/>
                </a:lnTo>
                <a:lnTo>
                  <a:pt x="340" y="53"/>
                </a:lnTo>
                <a:lnTo>
                  <a:pt x="340" y="53"/>
                </a:lnTo>
                <a:lnTo>
                  <a:pt x="334" y="55"/>
                </a:lnTo>
                <a:lnTo>
                  <a:pt x="331" y="57"/>
                </a:lnTo>
                <a:lnTo>
                  <a:pt x="329" y="59"/>
                </a:lnTo>
                <a:lnTo>
                  <a:pt x="329" y="59"/>
                </a:lnTo>
                <a:lnTo>
                  <a:pt x="338" y="53"/>
                </a:lnTo>
                <a:lnTo>
                  <a:pt x="342" y="51"/>
                </a:lnTo>
                <a:lnTo>
                  <a:pt x="345" y="50"/>
                </a:lnTo>
                <a:lnTo>
                  <a:pt x="345" y="50"/>
                </a:lnTo>
                <a:lnTo>
                  <a:pt x="349" y="48"/>
                </a:lnTo>
                <a:lnTo>
                  <a:pt x="355" y="46"/>
                </a:lnTo>
                <a:lnTo>
                  <a:pt x="355" y="46"/>
                </a:lnTo>
                <a:lnTo>
                  <a:pt x="355" y="44"/>
                </a:lnTo>
                <a:lnTo>
                  <a:pt x="355" y="44"/>
                </a:lnTo>
                <a:lnTo>
                  <a:pt x="355" y="44"/>
                </a:lnTo>
                <a:lnTo>
                  <a:pt x="351" y="46"/>
                </a:lnTo>
                <a:lnTo>
                  <a:pt x="351" y="46"/>
                </a:lnTo>
                <a:lnTo>
                  <a:pt x="349" y="46"/>
                </a:lnTo>
                <a:lnTo>
                  <a:pt x="349" y="46"/>
                </a:lnTo>
                <a:lnTo>
                  <a:pt x="351" y="44"/>
                </a:lnTo>
                <a:lnTo>
                  <a:pt x="351" y="44"/>
                </a:lnTo>
                <a:lnTo>
                  <a:pt x="344" y="48"/>
                </a:lnTo>
                <a:lnTo>
                  <a:pt x="344" y="48"/>
                </a:lnTo>
                <a:lnTo>
                  <a:pt x="325" y="57"/>
                </a:lnTo>
                <a:lnTo>
                  <a:pt x="325" y="57"/>
                </a:lnTo>
                <a:lnTo>
                  <a:pt x="325" y="57"/>
                </a:lnTo>
                <a:lnTo>
                  <a:pt x="323" y="59"/>
                </a:lnTo>
                <a:lnTo>
                  <a:pt x="323" y="59"/>
                </a:lnTo>
                <a:lnTo>
                  <a:pt x="305" y="68"/>
                </a:lnTo>
                <a:lnTo>
                  <a:pt x="290" y="77"/>
                </a:lnTo>
                <a:lnTo>
                  <a:pt x="290" y="77"/>
                </a:lnTo>
                <a:lnTo>
                  <a:pt x="290" y="79"/>
                </a:lnTo>
                <a:lnTo>
                  <a:pt x="290" y="79"/>
                </a:lnTo>
                <a:lnTo>
                  <a:pt x="288" y="81"/>
                </a:lnTo>
                <a:lnTo>
                  <a:pt x="288" y="81"/>
                </a:lnTo>
                <a:lnTo>
                  <a:pt x="287" y="81"/>
                </a:lnTo>
                <a:lnTo>
                  <a:pt x="287" y="79"/>
                </a:lnTo>
                <a:lnTo>
                  <a:pt x="287" y="79"/>
                </a:lnTo>
                <a:lnTo>
                  <a:pt x="276" y="86"/>
                </a:lnTo>
                <a:lnTo>
                  <a:pt x="265" y="94"/>
                </a:lnTo>
                <a:lnTo>
                  <a:pt x="265" y="94"/>
                </a:lnTo>
                <a:lnTo>
                  <a:pt x="255" y="101"/>
                </a:lnTo>
                <a:lnTo>
                  <a:pt x="244" y="110"/>
                </a:lnTo>
                <a:lnTo>
                  <a:pt x="244" y="110"/>
                </a:lnTo>
                <a:lnTo>
                  <a:pt x="255" y="103"/>
                </a:lnTo>
                <a:lnTo>
                  <a:pt x="255" y="103"/>
                </a:lnTo>
                <a:lnTo>
                  <a:pt x="248" y="108"/>
                </a:lnTo>
                <a:lnTo>
                  <a:pt x="244" y="110"/>
                </a:lnTo>
                <a:lnTo>
                  <a:pt x="242" y="110"/>
                </a:lnTo>
                <a:lnTo>
                  <a:pt x="242" y="110"/>
                </a:lnTo>
                <a:lnTo>
                  <a:pt x="237" y="116"/>
                </a:lnTo>
                <a:lnTo>
                  <a:pt x="233" y="118"/>
                </a:lnTo>
                <a:lnTo>
                  <a:pt x="233" y="118"/>
                </a:lnTo>
                <a:lnTo>
                  <a:pt x="226" y="123"/>
                </a:lnTo>
                <a:lnTo>
                  <a:pt x="217" y="131"/>
                </a:lnTo>
                <a:lnTo>
                  <a:pt x="217" y="131"/>
                </a:lnTo>
                <a:lnTo>
                  <a:pt x="213" y="132"/>
                </a:lnTo>
                <a:lnTo>
                  <a:pt x="213" y="132"/>
                </a:lnTo>
                <a:lnTo>
                  <a:pt x="196" y="147"/>
                </a:lnTo>
                <a:lnTo>
                  <a:pt x="180" y="164"/>
                </a:lnTo>
                <a:lnTo>
                  <a:pt x="180" y="164"/>
                </a:lnTo>
                <a:lnTo>
                  <a:pt x="180" y="164"/>
                </a:lnTo>
                <a:lnTo>
                  <a:pt x="178" y="164"/>
                </a:lnTo>
                <a:lnTo>
                  <a:pt x="178" y="164"/>
                </a:lnTo>
                <a:lnTo>
                  <a:pt x="178" y="165"/>
                </a:lnTo>
                <a:lnTo>
                  <a:pt x="176" y="167"/>
                </a:lnTo>
                <a:lnTo>
                  <a:pt x="176" y="167"/>
                </a:lnTo>
                <a:lnTo>
                  <a:pt x="176" y="165"/>
                </a:lnTo>
                <a:lnTo>
                  <a:pt x="174" y="167"/>
                </a:lnTo>
                <a:lnTo>
                  <a:pt x="174" y="167"/>
                </a:lnTo>
                <a:lnTo>
                  <a:pt x="171" y="171"/>
                </a:lnTo>
                <a:lnTo>
                  <a:pt x="171" y="171"/>
                </a:lnTo>
                <a:lnTo>
                  <a:pt x="171" y="171"/>
                </a:lnTo>
                <a:lnTo>
                  <a:pt x="171" y="173"/>
                </a:lnTo>
                <a:lnTo>
                  <a:pt x="171" y="173"/>
                </a:lnTo>
                <a:lnTo>
                  <a:pt x="169" y="175"/>
                </a:lnTo>
                <a:lnTo>
                  <a:pt x="169" y="175"/>
                </a:lnTo>
                <a:lnTo>
                  <a:pt x="169" y="173"/>
                </a:lnTo>
                <a:lnTo>
                  <a:pt x="169" y="173"/>
                </a:lnTo>
                <a:lnTo>
                  <a:pt x="167" y="177"/>
                </a:lnTo>
                <a:lnTo>
                  <a:pt x="165" y="178"/>
                </a:lnTo>
                <a:lnTo>
                  <a:pt x="163" y="178"/>
                </a:lnTo>
                <a:lnTo>
                  <a:pt x="163" y="180"/>
                </a:lnTo>
                <a:lnTo>
                  <a:pt x="163" y="180"/>
                </a:lnTo>
                <a:lnTo>
                  <a:pt x="165" y="178"/>
                </a:lnTo>
                <a:lnTo>
                  <a:pt x="165" y="178"/>
                </a:lnTo>
                <a:lnTo>
                  <a:pt x="165" y="178"/>
                </a:lnTo>
                <a:lnTo>
                  <a:pt x="165" y="178"/>
                </a:lnTo>
                <a:lnTo>
                  <a:pt x="167" y="178"/>
                </a:lnTo>
                <a:lnTo>
                  <a:pt x="167" y="178"/>
                </a:lnTo>
                <a:lnTo>
                  <a:pt x="143" y="206"/>
                </a:lnTo>
                <a:lnTo>
                  <a:pt x="119" y="234"/>
                </a:lnTo>
                <a:lnTo>
                  <a:pt x="119" y="234"/>
                </a:lnTo>
                <a:lnTo>
                  <a:pt x="121" y="232"/>
                </a:lnTo>
                <a:lnTo>
                  <a:pt x="121" y="232"/>
                </a:lnTo>
                <a:lnTo>
                  <a:pt x="121" y="232"/>
                </a:lnTo>
                <a:lnTo>
                  <a:pt x="114" y="241"/>
                </a:lnTo>
                <a:lnTo>
                  <a:pt x="108" y="248"/>
                </a:lnTo>
                <a:lnTo>
                  <a:pt x="108" y="248"/>
                </a:lnTo>
                <a:lnTo>
                  <a:pt x="106" y="254"/>
                </a:lnTo>
                <a:lnTo>
                  <a:pt x="106" y="254"/>
                </a:lnTo>
                <a:lnTo>
                  <a:pt x="101" y="261"/>
                </a:lnTo>
                <a:lnTo>
                  <a:pt x="93" y="269"/>
                </a:lnTo>
                <a:lnTo>
                  <a:pt x="93" y="269"/>
                </a:lnTo>
                <a:lnTo>
                  <a:pt x="93" y="270"/>
                </a:lnTo>
                <a:lnTo>
                  <a:pt x="90" y="274"/>
                </a:lnTo>
                <a:lnTo>
                  <a:pt x="90" y="274"/>
                </a:lnTo>
                <a:lnTo>
                  <a:pt x="90" y="276"/>
                </a:lnTo>
                <a:lnTo>
                  <a:pt x="88" y="278"/>
                </a:lnTo>
                <a:lnTo>
                  <a:pt x="88" y="278"/>
                </a:lnTo>
                <a:lnTo>
                  <a:pt x="86" y="280"/>
                </a:lnTo>
                <a:lnTo>
                  <a:pt x="84" y="283"/>
                </a:lnTo>
                <a:lnTo>
                  <a:pt x="84" y="283"/>
                </a:lnTo>
                <a:lnTo>
                  <a:pt x="79" y="291"/>
                </a:lnTo>
                <a:lnTo>
                  <a:pt x="79" y="291"/>
                </a:lnTo>
                <a:lnTo>
                  <a:pt x="79" y="291"/>
                </a:lnTo>
                <a:lnTo>
                  <a:pt x="79" y="291"/>
                </a:lnTo>
                <a:lnTo>
                  <a:pt x="79" y="291"/>
                </a:lnTo>
                <a:lnTo>
                  <a:pt x="75" y="300"/>
                </a:lnTo>
                <a:lnTo>
                  <a:pt x="70" y="305"/>
                </a:lnTo>
                <a:lnTo>
                  <a:pt x="70" y="305"/>
                </a:lnTo>
                <a:lnTo>
                  <a:pt x="66" y="314"/>
                </a:lnTo>
                <a:lnTo>
                  <a:pt x="60" y="322"/>
                </a:lnTo>
                <a:lnTo>
                  <a:pt x="60" y="322"/>
                </a:lnTo>
                <a:lnTo>
                  <a:pt x="57" y="329"/>
                </a:lnTo>
                <a:lnTo>
                  <a:pt x="55" y="333"/>
                </a:lnTo>
                <a:lnTo>
                  <a:pt x="55" y="333"/>
                </a:lnTo>
                <a:lnTo>
                  <a:pt x="49" y="346"/>
                </a:lnTo>
                <a:lnTo>
                  <a:pt x="49" y="346"/>
                </a:lnTo>
                <a:lnTo>
                  <a:pt x="49" y="344"/>
                </a:lnTo>
                <a:lnTo>
                  <a:pt x="49" y="344"/>
                </a:lnTo>
                <a:lnTo>
                  <a:pt x="38" y="368"/>
                </a:lnTo>
                <a:lnTo>
                  <a:pt x="25" y="397"/>
                </a:lnTo>
                <a:lnTo>
                  <a:pt x="25" y="397"/>
                </a:lnTo>
                <a:lnTo>
                  <a:pt x="25" y="401"/>
                </a:lnTo>
                <a:lnTo>
                  <a:pt x="25" y="401"/>
                </a:lnTo>
                <a:lnTo>
                  <a:pt x="24" y="406"/>
                </a:lnTo>
                <a:lnTo>
                  <a:pt x="20" y="414"/>
                </a:lnTo>
                <a:lnTo>
                  <a:pt x="18" y="421"/>
                </a:lnTo>
                <a:lnTo>
                  <a:pt x="16" y="423"/>
                </a:lnTo>
                <a:lnTo>
                  <a:pt x="16" y="423"/>
                </a:lnTo>
                <a:lnTo>
                  <a:pt x="16" y="427"/>
                </a:lnTo>
                <a:lnTo>
                  <a:pt x="16" y="427"/>
                </a:lnTo>
                <a:lnTo>
                  <a:pt x="16" y="427"/>
                </a:lnTo>
                <a:lnTo>
                  <a:pt x="9" y="454"/>
                </a:lnTo>
                <a:lnTo>
                  <a:pt x="9" y="454"/>
                </a:lnTo>
                <a:lnTo>
                  <a:pt x="5" y="473"/>
                </a:lnTo>
                <a:lnTo>
                  <a:pt x="5" y="473"/>
                </a:lnTo>
                <a:lnTo>
                  <a:pt x="5" y="469"/>
                </a:lnTo>
                <a:lnTo>
                  <a:pt x="5" y="469"/>
                </a:lnTo>
                <a:lnTo>
                  <a:pt x="3" y="482"/>
                </a:lnTo>
                <a:lnTo>
                  <a:pt x="0" y="493"/>
                </a:lnTo>
                <a:lnTo>
                  <a:pt x="0" y="493"/>
                </a:lnTo>
                <a:lnTo>
                  <a:pt x="0" y="495"/>
                </a:lnTo>
                <a:lnTo>
                  <a:pt x="0" y="498"/>
                </a:lnTo>
                <a:lnTo>
                  <a:pt x="0" y="498"/>
                </a:lnTo>
                <a:lnTo>
                  <a:pt x="1" y="489"/>
                </a:lnTo>
                <a:lnTo>
                  <a:pt x="5" y="484"/>
                </a:lnTo>
                <a:lnTo>
                  <a:pt x="5" y="484"/>
                </a:lnTo>
                <a:lnTo>
                  <a:pt x="3" y="491"/>
                </a:lnTo>
                <a:lnTo>
                  <a:pt x="3" y="491"/>
                </a:lnTo>
                <a:lnTo>
                  <a:pt x="5" y="478"/>
                </a:lnTo>
                <a:lnTo>
                  <a:pt x="9" y="464"/>
                </a:lnTo>
                <a:lnTo>
                  <a:pt x="9" y="464"/>
                </a:lnTo>
                <a:lnTo>
                  <a:pt x="9" y="464"/>
                </a:lnTo>
                <a:lnTo>
                  <a:pt x="9" y="464"/>
                </a:lnTo>
                <a:lnTo>
                  <a:pt x="11" y="452"/>
                </a:lnTo>
                <a:lnTo>
                  <a:pt x="11" y="452"/>
                </a:lnTo>
                <a:lnTo>
                  <a:pt x="22" y="421"/>
                </a:lnTo>
                <a:lnTo>
                  <a:pt x="25" y="405"/>
                </a:lnTo>
                <a:lnTo>
                  <a:pt x="33" y="392"/>
                </a:lnTo>
                <a:lnTo>
                  <a:pt x="33" y="392"/>
                </a:lnTo>
                <a:lnTo>
                  <a:pt x="36" y="379"/>
                </a:lnTo>
                <a:lnTo>
                  <a:pt x="42" y="366"/>
                </a:lnTo>
                <a:lnTo>
                  <a:pt x="42" y="366"/>
                </a:lnTo>
                <a:lnTo>
                  <a:pt x="40" y="372"/>
                </a:lnTo>
                <a:lnTo>
                  <a:pt x="38" y="379"/>
                </a:lnTo>
                <a:lnTo>
                  <a:pt x="38" y="379"/>
                </a:lnTo>
                <a:lnTo>
                  <a:pt x="44" y="364"/>
                </a:lnTo>
                <a:lnTo>
                  <a:pt x="46" y="359"/>
                </a:lnTo>
                <a:lnTo>
                  <a:pt x="47" y="357"/>
                </a:lnTo>
                <a:lnTo>
                  <a:pt x="47" y="357"/>
                </a:lnTo>
                <a:lnTo>
                  <a:pt x="47" y="357"/>
                </a:lnTo>
                <a:lnTo>
                  <a:pt x="47" y="355"/>
                </a:lnTo>
                <a:lnTo>
                  <a:pt x="47" y="355"/>
                </a:lnTo>
                <a:lnTo>
                  <a:pt x="49" y="351"/>
                </a:lnTo>
                <a:lnTo>
                  <a:pt x="49" y="351"/>
                </a:lnTo>
                <a:lnTo>
                  <a:pt x="55" y="340"/>
                </a:lnTo>
                <a:lnTo>
                  <a:pt x="60" y="329"/>
                </a:lnTo>
                <a:lnTo>
                  <a:pt x="60" y="329"/>
                </a:lnTo>
                <a:lnTo>
                  <a:pt x="60" y="329"/>
                </a:lnTo>
                <a:lnTo>
                  <a:pt x="60" y="329"/>
                </a:lnTo>
                <a:lnTo>
                  <a:pt x="62" y="324"/>
                </a:lnTo>
                <a:lnTo>
                  <a:pt x="66" y="318"/>
                </a:lnTo>
                <a:lnTo>
                  <a:pt x="66" y="318"/>
                </a:lnTo>
                <a:lnTo>
                  <a:pt x="64" y="322"/>
                </a:lnTo>
                <a:lnTo>
                  <a:pt x="64" y="322"/>
                </a:lnTo>
                <a:lnTo>
                  <a:pt x="66" y="318"/>
                </a:lnTo>
                <a:lnTo>
                  <a:pt x="68" y="314"/>
                </a:lnTo>
                <a:lnTo>
                  <a:pt x="68" y="314"/>
                </a:lnTo>
                <a:lnTo>
                  <a:pt x="68" y="318"/>
                </a:lnTo>
                <a:lnTo>
                  <a:pt x="68" y="318"/>
                </a:lnTo>
                <a:lnTo>
                  <a:pt x="84" y="289"/>
                </a:lnTo>
                <a:lnTo>
                  <a:pt x="84" y="289"/>
                </a:lnTo>
                <a:lnTo>
                  <a:pt x="82" y="291"/>
                </a:lnTo>
                <a:lnTo>
                  <a:pt x="82" y="291"/>
                </a:lnTo>
                <a:lnTo>
                  <a:pt x="82" y="291"/>
                </a:lnTo>
                <a:lnTo>
                  <a:pt x="84" y="287"/>
                </a:lnTo>
                <a:lnTo>
                  <a:pt x="84" y="287"/>
                </a:lnTo>
                <a:lnTo>
                  <a:pt x="84" y="289"/>
                </a:lnTo>
                <a:lnTo>
                  <a:pt x="84" y="289"/>
                </a:lnTo>
                <a:lnTo>
                  <a:pt x="97" y="269"/>
                </a:lnTo>
                <a:lnTo>
                  <a:pt x="114" y="246"/>
                </a:lnTo>
                <a:lnTo>
                  <a:pt x="114" y="246"/>
                </a:lnTo>
                <a:lnTo>
                  <a:pt x="121" y="239"/>
                </a:lnTo>
                <a:lnTo>
                  <a:pt x="127" y="230"/>
                </a:lnTo>
                <a:lnTo>
                  <a:pt x="127" y="230"/>
                </a:lnTo>
                <a:lnTo>
                  <a:pt x="147" y="206"/>
                </a:lnTo>
                <a:lnTo>
                  <a:pt x="147" y="206"/>
                </a:lnTo>
                <a:lnTo>
                  <a:pt x="163" y="188"/>
                </a:lnTo>
                <a:lnTo>
                  <a:pt x="173" y="178"/>
                </a:lnTo>
                <a:lnTo>
                  <a:pt x="180" y="171"/>
                </a:lnTo>
                <a:lnTo>
                  <a:pt x="180" y="171"/>
                </a:lnTo>
                <a:lnTo>
                  <a:pt x="180" y="171"/>
                </a:lnTo>
                <a:lnTo>
                  <a:pt x="182" y="171"/>
                </a:lnTo>
                <a:lnTo>
                  <a:pt x="182" y="171"/>
                </a:lnTo>
                <a:lnTo>
                  <a:pt x="182" y="169"/>
                </a:lnTo>
                <a:lnTo>
                  <a:pt x="182" y="169"/>
                </a:lnTo>
                <a:lnTo>
                  <a:pt x="182" y="169"/>
                </a:lnTo>
                <a:lnTo>
                  <a:pt x="191" y="162"/>
                </a:lnTo>
                <a:lnTo>
                  <a:pt x="191" y="162"/>
                </a:lnTo>
                <a:lnTo>
                  <a:pt x="193" y="158"/>
                </a:lnTo>
                <a:lnTo>
                  <a:pt x="193" y="158"/>
                </a:lnTo>
                <a:lnTo>
                  <a:pt x="189" y="164"/>
                </a:lnTo>
                <a:lnTo>
                  <a:pt x="189" y="164"/>
                </a:lnTo>
                <a:lnTo>
                  <a:pt x="193" y="160"/>
                </a:lnTo>
                <a:lnTo>
                  <a:pt x="193" y="160"/>
                </a:lnTo>
                <a:lnTo>
                  <a:pt x="195" y="158"/>
                </a:lnTo>
                <a:lnTo>
                  <a:pt x="198" y="154"/>
                </a:lnTo>
                <a:lnTo>
                  <a:pt x="198" y="154"/>
                </a:lnTo>
                <a:lnTo>
                  <a:pt x="196" y="156"/>
                </a:lnTo>
                <a:lnTo>
                  <a:pt x="196" y="156"/>
                </a:lnTo>
                <a:lnTo>
                  <a:pt x="209" y="145"/>
                </a:lnTo>
                <a:lnTo>
                  <a:pt x="209" y="145"/>
                </a:lnTo>
                <a:lnTo>
                  <a:pt x="200" y="153"/>
                </a:lnTo>
                <a:lnTo>
                  <a:pt x="200" y="153"/>
                </a:lnTo>
                <a:lnTo>
                  <a:pt x="209" y="145"/>
                </a:lnTo>
                <a:lnTo>
                  <a:pt x="209" y="145"/>
                </a:lnTo>
                <a:lnTo>
                  <a:pt x="208" y="145"/>
                </a:lnTo>
                <a:lnTo>
                  <a:pt x="209" y="145"/>
                </a:lnTo>
                <a:lnTo>
                  <a:pt x="209" y="145"/>
                </a:lnTo>
                <a:lnTo>
                  <a:pt x="217" y="140"/>
                </a:lnTo>
                <a:lnTo>
                  <a:pt x="224" y="132"/>
                </a:lnTo>
                <a:lnTo>
                  <a:pt x="224" y="132"/>
                </a:lnTo>
                <a:lnTo>
                  <a:pt x="222" y="134"/>
                </a:lnTo>
                <a:lnTo>
                  <a:pt x="222" y="134"/>
                </a:lnTo>
                <a:lnTo>
                  <a:pt x="226" y="132"/>
                </a:lnTo>
                <a:lnTo>
                  <a:pt x="226" y="132"/>
                </a:lnTo>
                <a:lnTo>
                  <a:pt x="233" y="127"/>
                </a:lnTo>
                <a:lnTo>
                  <a:pt x="239" y="121"/>
                </a:lnTo>
                <a:lnTo>
                  <a:pt x="239" y="121"/>
                </a:lnTo>
                <a:lnTo>
                  <a:pt x="242" y="120"/>
                </a:lnTo>
                <a:lnTo>
                  <a:pt x="242" y="120"/>
                </a:lnTo>
                <a:lnTo>
                  <a:pt x="253" y="110"/>
                </a:lnTo>
                <a:lnTo>
                  <a:pt x="253" y="110"/>
                </a:lnTo>
                <a:lnTo>
                  <a:pt x="252" y="112"/>
                </a:lnTo>
                <a:lnTo>
                  <a:pt x="250" y="114"/>
                </a:lnTo>
                <a:lnTo>
                  <a:pt x="250" y="114"/>
                </a:lnTo>
                <a:lnTo>
                  <a:pt x="265" y="103"/>
                </a:lnTo>
                <a:lnTo>
                  <a:pt x="265" y="103"/>
                </a:lnTo>
                <a:lnTo>
                  <a:pt x="266" y="101"/>
                </a:lnTo>
                <a:lnTo>
                  <a:pt x="266" y="101"/>
                </a:lnTo>
                <a:lnTo>
                  <a:pt x="268" y="99"/>
                </a:lnTo>
                <a:lnTo>
                  <a:pt x="276" y="94"/>
                </a:lnTo>
                <a:lnTo>
                  <a:pt x="276" y="94"/>
                </a:lnTo>
                <a:lnTo>
                  <a:pt x="276" y="96"/>
                </a:lnTo>
                <a:lnTo>
                  <a:pt x="276" y="96"/>
                </a:lnTo>
                <a:lnTo>
                  <a:pt x="270" y="99"/>
                </a:lnTo>
                <a:lnTo>
                  <a:pt x="270" y="99"/>
                </a:lnTo>
                <a:lnTo>
                  <a:pt x="272" y="99"/>
                </a:lnTo>
                <a:lnTo>
                  <a:pt x="270" y="99"/>
                </a:lnTo>
                <a:lnTo>
                  <a:pt x="268" y="101"/>
                </a:lnTo>
                <a:lnTo>
                  <a:pt x="268" y="101"/>
                </a:lnTo>
                <a:lnTo>
                  <a:pt x="266" y="103"/>
                </a:lnTo>
                <a:lnTo>
                  <a:pt x="268" y="101"/>
                </a:lnTo>
                <a:lnTo>
                  <a:pt x="268" y="101"/>
                </a:lnTo>
                <a:lnTo>
                  <a:pt x="246" y="116"/>
                </a:lnTo>
                <a:lnTo>
                  <a:pt x="246" y="116"/>
                </a:lnTo>
                <a:lnTo>
                  <a:pt x="248" y="116"/>
                </a:lnTo>
                <a:lnTo>
                  <a:pt x="246" y="116"/>
                </a:lnTo>
                <a:lnTo>
                  <a:pt x="246" y="116"/>
                </a:lnTo>
                <a:lnTo>
                  <a:pt x="246" y="118"/>
                </a:lnTo>
                <a:lnTo>
                  <a:pt x="244" y="118"/>
                </a:lnTo>
                <a:lnTo>
                  <a:pt x="244" y="118"/>
                </a:lnTo>
                <a:lnTo>
                  <a:pt x="246" y="118"/>
                </a:lnTo>
                <a:lnTo>
                  <a:pt x="244" y="120"/>
                </a:lnTo>
                <a:lnTo>
                  <a:pt x="242" y="121"/>
                </a:lnTo>
                <a:lnTo>
                  <a:pt x="242" y="121"/>
                </a:lnTo>
                <a:lnTo>
                  <a:pt x="242" y="121"/>
                </a:lnTo>
                <a:lnTo>
                  <a:pt x="241" y="121"/>
                </a:lnTo>
                <a:lnTo>
                  <a:pt x="241" y="121"/>
                </a:lnTo>
                <a:lnTo>
                  <a:pt x="237" y="125"/>
                </a:lnTo>
                <a:lnTo>
                  <a:pt x="233" y="129"/>
                </a:lnTo>
                <a:lnTo>
                  <a:pt x="233" y="129"/>
                </a:lnTo>
                <a:lnTo>
                  <a:pt x="231" y="129"/>
                </a:lnTo>
                <a:lnTo>
                  <a:pt x="231" y="129"/>
                </a:lnTo>
                <a:lnTo>
                  <a:pt x="230" y="131"/>
                </a:lnTo>
                <a:lnTo>
                  <a:pt x="231" y="131"/>
                </a:lnTo>
                <a:lnTo>
                  <a:pt x="217" y="142"/>
                </a:lnTo>
                <a:lnTo>
                  <a:pt x="217" y="142"/>
                </a:lnTo>
                <a:lnTo>
                  <a:pt x="217" y="142"/>
                </a:lnTo>
                <a:lnTo>
                  <a:pt x="217" y="142"/>
                </a:lnTo>
                <a:lnTo>
                  <a:pt x="217" y="143"/>
                </a:lnTo>
                <a:lnTo>
                  <a:pt x="217" y="143"/>
                </a:lnTo>
                <a:lnTo>
                  <a:pt x="211" y="147"/>
                </a:lnTo>
                <a:lnTo>
                  <a:pt x="206" y="151"/>
                </a:lnTo>
                <a:lnTo>
                  <a:pt x="206" y="151"/>
                </a:lnTo>
                <a:lnTo>
                  <a:pt x="198" y="158"/>
                </a:lnTo>
                <a:lnTo>
                  <a:pt x="191" y="165"/>
                </a:lnTo>
                <a:lnTo>
                  <a:pt x="191" y="165"/>
                </a:lnTo>
                <a:lnTo>
                  <a:pt x="184" y="171"/>
                </a:lnTo>
                <a:lnTo>
                  <a:pt x="184" y="171"/>
                </a:lnTo>
                <a:lnTo>
                  <a:pt x="185" y="169"/>
                </a:lnTo>
                <a:lnTo>
                  <a:pt x="185" y="169"/>
                </a:lnTo>
                <a:lnTo>
                  <a:pt x="176" y="178"/>
                </a:lnTo>
                <a:lnTo>
                  <a:pt x="173" y="182"/>
                </a:lnTo>
                <a:lnTo>
                  <a:pt x="167" y="188"/>
                </a:lnTo>
                <a:lnTo>
                  <a:pt x="167" y="188"/>
                </a:lnTo>
                <a:lnTo>
                  <a:pt x="149" y="206"/>
                </a:lnTo>
                <a:lnTo>
                  <a:pt x="149" y="206"/>
                </a:lnTo>
                <a:lnTo>
                  <a:pt x="150" y="206"/>
                </a:lnTo>
                <a:lnTo>
                  <a:pt x="149" y="208"/>
                </a:lnTo>
                <a:lnTo>
                  <a:pt x="149" y="208"/>
                </a:lnTo>
                <a:lnTo>
                  <a:pt x="149" y="208"/>
                </a:lnTo>
                <a:lnTo>
                  <a:pt x="149" y="208"/>
                </a:lnTo>
                <a:lnTo>
                  <a:pt x="139" y="215"/>
                </a:lnTo>
                <a:lnTo>
                  <a:pt x="139" y="215"/>
                </a:lnTo>
                <a:lnTo>
                  <a:pt x="139" y="217"/>
                </a:lnTo>
                <a:lnTo>
                  <a:pt x="139" y="217"/>
                </a:lnTo>
                <a:lnTo>
                  <a:pt x="138" y="221"/>
                </a:lnTo>
                <a:lnTo>
                  <a:pt x="138" y="221"/>
                </a:lnTo>
                <a:lnTo>
                  <a:pt x="141" y="217"/>
                </a:lnTo>
                <a:lnTo>
                  <a:pt x="141" y="217"/>
                </a:lnTo>
                <a:lnTo>
                  <a:pt x="121" y="241"/>
                </a:lnTo>
                <a:lnTo>
                  <a:pt x="121" y="241"/>
                </a:lnTo>
                <a:lnTo>
                  <a:pt x="119" y="243"/>
                </a:lnTo>
                <a:lnTo>
                  <a:pt x="121" y="241"/>
                </a:lnTo>
                <a:lnTo>
                  <a:pt x="121" y="241"/>
                </a:lnTo>
                <a:lnTo>
                  <a:pt x="121" y="243"/>
                </a:lnTo>
                <a:lnTo>
                  <a:pt x="121" y="243"/>
                </a:lnTo>
                <a:lnTo>
                  <a:pt x="117" y="246"/>
                </a:lnTo>
                <a:lnTo>
                  <a:pt x="116" y="250"/>
                </a:lnTo>
                <a:lnTo>
                  <a:pt x="116" y="250"/>
                </a:lnTo>
                <a:lnTo>
                  <a:pt x="117" y="245"/>
                </a:lnTo>
                <a:lnTo>
                  <a:pt x="119" y="243"/>
                </a:lnTo>
                <a:lnTo>
                  <a:pt x="117" y="245"/>
                </a:lnTo>
                <a:lnTo>
                  <a:pt x="117" y="245"/>
                </a:lnTo>
                <a:lnTo>
                  <a:pt x="116" y="250"/>
                </a:lnTo>
                <a:lnTo>
                  <a:pt x="110" y="256"/>
                </a:lnTo>
                <a:lnTo>
                  <a:pt x="110" y="256"/>
                </a:lnTo>
                <a:lnTo>
                  <a:pt x="110" y="257"/>
                </a:lnTo>
                <a:lnTo>
                  <a:pt x="108" y="263"/>
                </a:lnTo>
                <a:lnTo>
                  <a:pt x="101" y="272"/>
                </a:lnTo>
                <a:lnTo>
                  <a:pt x="101" y="272"/>
                </a:lnTo>
                <a:lnTo>
                  <a:pt x="97" y="276"/>
                </a:lnTo>
                <a:lnTo>
                  <a:pt x="93" y="283"/>
                </a:lnTo>
                <a:lnTo>
                  <a:pt x="93" y="283"/>
                </a:lnTo>
                <a:lnTo>
                  <a:pt x="99" y="274"/>
                </a:lnTo>
                <a:lnTo>
                  <a:pt x="104" y="270"/>
                </a:lnTo>
                <a:lnTo>
                  <a:pt x="104" y="270"/>
                </a:lnTo>
                <a:lnTo>
                  <a:pt x="103" y="272"/>
                </a:lnTo>
                <a:lnTo>
                  <a:pt x="103" y="272"/>
                </a:lnTo>
                <a:lnTo>
                  <a:pt x="106" y="269"/>
                </a:lnTo>
                <a:lnTo>
                  <a:pt x="108" y="265"/>
                </a:lnTo>
                <a:lnTo>
                  <a:pt x="108" y="265"/>
                </a:lnTo>
                <a:lnTo>
                  <a:pt x="106" y="267"/>
                </a:lnTo>
                <a:lnTo>
                  <a:pt x="103" y="269"/>
                </a:lnTo>
                <a:lnTo>
                  <a:pt x="103" y="269"/>
                </a:lnTo>
                <a:lnTo>
                  <a:pt x="117" y="252"/>
                </a:lnTo>
                <a:lnTo>
                  <a:pt x="117" y="252"/>
                </a:lnTo>
                <a:lnTo>
                  <a:pt x="114" y="256"/>
                </a:lnTo>
                <a:lnTo>
                  <a:pt x="114" y="256"/>
                </a:lnTo>
                <a:lnTo>
                  <a:pt x="110" y="259"/>
                </a:lnTo>
                <a:lnTo>
                  <a:pt x="110" y="259"/>
                </a:lnTo>
                <a:lnTo>
                  <a:pt x="106" y="267"/>
                </a:lnTo>
                <a:lnTo>
                  <a:pt x="101" y="276"/>
                </a:lnTo>
                <a:lnTo>
                  <a:pt x="101" y="276"/>
                </a:lnTo>
                <a:lnTo>
                  <a:pt x="97" y="281"/>
                </a:lnTo>
                <a:lnTo>
                  <a:pt x="93" y="285"/>
                </a:lnTo>
                <a:lnTo>
                  <a:pt x="93" y="285"/>
                </a:lnTo>
                <a:lnTo>
                  <a:pt x="95" y="285"/>
                </a:lnTo>
                <a:lnTo>
                  <a:pt x="95" y="285"/>
                </a:lnTo>
                <a:lnTo>
                  <a:pt x="93" y="287"/>
                </a:lnTo>
                <a:lnTo>
                  <a:pt x="93" y="287"/>
                </a:lnTo>
                <a:lnTo>
                  <a:pt x="90" y="291"/>
                </a:lnTo>
                <a:lnTo>
                  <a:pt x="90" y="292"/>
                </a:lnTo>
                <a:lnTo>
                  <a:pt x="92" y="292"/>
                </a:lnTo>
                <a:lnTo>
                  <a:pt x="92" y="292"/>
                </a:lnTo>
                <a:lnTo>
                  <a:pt x="88" y="296"/>
                </a:lnTo>
                <a:lnTo>
                  <a:pt x="88" y="296"/>
                </a:lnTo>
                <a:lnTo>
                  <a:pt x="84" y="305"/>
                </a:lnTo>
                <a:lnTo>
                  <a:pt x="84" y="305"/>
                </a:lnTo>
                <a:lnTo>
                  <a:pt x="84" y="303"/>
                </a:lnTo>
                <a:lnTo>
                  <a:pt x="82" y="305"/>
                </a:lnTo>
                <a:lnTo>
                  <a:pt x="82" y="305"/>
                </a:lnTo>
                <a:lnTo>
                  <a:pt x="82" y="307"/>
                </a:lnTo>
                <a:lnTo>
                  <a:pt x="82" y="307"/>
                </a:lnTo>
                <a:lnTo>
                  <a:pt x="81" y="307"/>
                </a:lnTo>
                <a:lnTo>
                  <a:pt x="81" y="307"/>
                </a:lnTo>
                <a:lnTo>
                  <a:pt x="77" y="314"/>
                </a:lnTo>
                <a:lnTo>
                  <a:pt x="73" y="320"/>
                </a:lnTo>
                <a:lnTo>
                  <a:pt x="73" y="320"/>
                </a:lnTo>
                <a:lnTo>
                  <a:pt x="75" y="318"/>
                </a:lnTo>
                <a:lnTo>
                  <a:pt x="75" y="318"/>
                </a:lnTo>
                <a:lnTo>
                  <a:pt x="70" y="329"/>
                </a:lnTo>
                <a:lnTo>
                  <a:pt x="70" y="329"/>
                </a:lnTo>
                <a:lnTo>
                  <a:pt x="68" y="331"/>
                </a:lnTo>
                <a:lnTo>
                  <a:pt x="66" y="335"/>
                </a:lnTo>
                <a:lnTo>
                  <a:pt x="66" y="335"/>
                </a:lnTo>
                <a:lnTo>
                  <a:pt x="62" y="344"/>
                </a:lnTo>
                <a:lnTo>
                  <a:pt x="57" y="351"/>
                </a:lnTo>
                <a:lnTo>
                  <a:pt x="57" y="351"/>
                </a:lnTo>
                <a:lnTo>
                  <a:pt x="57" y="355"/>
                </a:lnTo>
                <a:lnTo>
                  <a:pt x="53" y="360"/>
                </a:lnTo>
                <a:lnTo>
                  <a:pt x="53" y="360"/>
                </a:lnTo>
                <a:lnTo>
                  <a:pt x="55" y="359"/>
                </a:lnTo>
                <a:lnTo>
                  <a:pt x="58" y="353"/>
                </a:lnTo>
                <a:lnTo>
                  <a:pt x="58" y="353"/>
                </a:lnTo>
                <a:lnTo>
                  <a:pt x="51" y="366"/>
                </a:lnTo>
                <a:lnTo>
                  <a:pt x="51" y="366"/>
                </a:lnTo>
                <a:lnTo>
                  <a:pt x="49" y="370"/>
                </a:lnTo>
                <a:lnTo>
                  <a:pt x="49" y="370"/>
                </a:lnTo>
                <a:lnTo>
                  <a:pt x="49" y="370"/>
                </a:lnTo>
                <a:lnTo>
                  <a:pt x="47" y="375"/>
                </a:lnTo>
                <a:lnTo>
                  <a:pt x="47" y="375"/>
                </a:lnTo>
                <a:lnTo>
                  <a:pt x="49" y="372"/>
                </a:lnTo>
                <a:lnTo>
                  <a:pt x="49" y="372"/>
                </a:lnTo>
                <a:lnTo>
                  <a:pt x="46" y="379"/>
                </a:lnTo>
                <a:lnTo>
                  <a:pt x="44" y="383"/>
                </a:lnTo>
                <a:lnTo>
                  <a:pt x="44" y="383"/>
                </a:lnTo>
                <a:lnTo>
                  <a:pt x="44" y="381"/>
                </a:lnTo>
                <a:lnTo>
                  <a:pt x="44" y="381"/>
                </a:lnTo>
                <a:lnTo>
                  <a:pt x="44" y="381"/>
                </a:lnTo>
                <a:lnTo>
                  <a:pt x="40" y="390"/>
                </a:lnTo>
                <a:lnTo>
                  <a:pt x="40" y="390"/>
                </a:lnTo>
                <a:lnTo>
                  <a:pt x="44" y="384"/>
                </a:lnTo>
                <a:lnTo>
                  <a:pt x="44" y="384"/>
                </a:lnTo>
                <a:lnTo>
                  <a:pt x="44" y="383"/>
                </a:lnTo>
                <a:lnTo>
                  <a:pt x="46" y="383"/>
                </a:lnTo>
                <a:lnTo>
                  <a:pt x="46" y="383"/>
                </a:lnTo>
                <a:lnTo>
                  <a:pt x="40" y="395"/>
                </a:lnTo>
                <a:lnTo>
                  <a:pt x="40" y="395"/>
                </a:lnTo>
                <a:lnTo>
                  <a:pt x="40" y="394"/>
                </a:lnTo>
                <a:lnTo>
                  <a:pt x="40" y="392"/>
                </a:lnTo>
                <a:lnTo>
                  <a:pt x="40" y="392"/>
                </a:lnTo>
                <a:lnTo>
                  <a:pt x="40" y="395"/>
                </a:lnTo>
                <a:lnTo>
                  <a:pt x="40" y="397"/>
                </a:lnTo>
                <a:lnTo>
                  <a:pt x="40" y="397"/>
                </a:lnTo>
                <a:lnTo>
                  <a:pt x="36" y="401"/>
                </a:lnTo>
                <a:lnTo>
                  <a:pt x="36" y="401"/>
                </a:lnTo>
                <a:lnTo>
                  <a:pt x="33" y="414"/>
                </a:lnTo>
                <a:lnTo>
                  <a:pt x="29" y="427"/>
                </a:lnTo>
                <a:lnTo>
                  <a:pt x="29" y="427"/>
                </a:lnTo>
                <a:lnTo>
                  <a:pt x="29" y="425"/>
                </a:lnTo>
                <a:lnTo>
                  <a:pt x="31" y="421"/>
                </a:lnTo>
                <a:lnTo>
                  <a:pt x="31" y="421"/>
                </a:lnTo>
                <a:lnTo>
                  <a:pt x="27" y="438"/>
                </a:lnTo>
                <a:lnTo>
                  <a:pt x="24" y="456"/>
                </a:lnTo>
                <a:lnTo>
                  <a:pt x="24" y="456"/>
                </a:lnTo>
                <a:lnTo>
                  <a:pt x="24" y="454"/>
                </a:lnTo>
                <a:lnTo>
                  <a:pt x="24" y="454"/>
                </a:lnTo>
                <a:lnTo>
                  <a:pt x="22" y="462"/>
                </a:lnTo>
                <a:lnTo>
                  <a:pt x="20" y="467"/>
                </a:lnTo>
                <a:lnTo>
                  <a:pt x="20" y="467"/>
                </a:lnTo>
                <a:lnTo>
                  <a:pt x="14" y="498"/>
                </a:lnTo>
                <a:lnTo>
                  <a:pt x="14" y="498"/>
                </a:lnTo>
                <a:lnTo>
                  <a:pt x="9" y="528"/>
                </a:lnTo>
                <a:lnTo>
                  <a:pt x="9" y="528"/>
                </a:lnTo>
                <a:lnTo>
                  <a:pt x="9" y="541"/>
                </a:lnTo>
                <a:lnTo>
                  <a:pt x="7" y="554"/>
                </a:lnTo>
                <a:lnTo>
                  <a:pt x="7" y="554"/>
                </a:lnTo>
                <a:lnTo>
                  <a:pt x="7" y="570"/>
                </a:lnTo>
                <a:lnTo>
                  <a:pt x="7" y="570"/>
                </a:lnTo>
                <a:lnTo>
                  <a:pt x="7" y="572"/>
                </a:lnTo>
                <a:lnTo>
                  <a:pt x="7" y="572"/>
                </a:lnTo>
                <a:lnTo>
                  <a:pt x="9" y="594"/>
                </a:lnTo>
                <a:lnTo>
                  <a:pt x="11" y="616"/>
                </a:lnTo>
                <a:lnTo>
                  <a:pt x="11" y="616"/>
                </a:lnTo>
                <a:lnTo>
                  <a:pt x="11" y="611"/>
                </a:lnTo>
                <a:lnTo>
                  <a:pt x="11" y="605"/>
                </a:lnTo>
                <a:lnTo>
                  <a:pt x="11" y="605"/>
                </a:lnTo>
                <a:lnTo>
                  <a:pt x="11" y="605"/>
                </a:lnTo>
                <a:lnTo>
                  <a:pt x="11" y="581"/>
                </a:lnTo>
                <a:lnTo>
                  <a:pt x="11" y="581"/>
                </a:lnTo>
                <a:lnTo>
                  <a:pt x="11" y="585"/>
                </a:lnTo>
                <a:lnTo>
                  <a:pt x="11" y="585"/>
                </a:lnTo>
                <a:lnTo>
                  <a:pt x="11" y="583"/>
                </a:lnTo>
                <a:lnTo>
                  <a:pt x="11" y="583"/>
                </a:lnTo>
                <a:lnTo>
                  <a:pt x="13" y="592"/>
                </a:lnTo>
                <a:lnTo>
                  <a:pt x="13" y="592"/>
                </a:lnTo>
                <a:lnTo>
                  <a:pt x="11" y="579"/>
                </a:lnTo>
                <a:lnTo>
                  <a:pt x="13" y="568"/>
                </a:lnTo>
                <a:lnTo>
                  <a:pt x="13" y="568"/>
                </a:lnTo>
                <a:lnTo>
                  <a:pt x="13" y="576"/>
                </a:lnTo>
                <a:lnTo>
                  <a:pt x="13" y="585"/>
                </a:lnTo>
                <a:lnTo>
                  <a:pt x="13" y="585"/>
                </a:lnTo>
                <a:lnTo>
                  <a:pt x="14" y="565"/>
                </a:lnTo>
                <a:lnTo>
                  <a:pt x="14" y="565"/>
                </a:lnTo>
                <a:lnTo>
                  <a:pt x="14" y="565"/>
                </a:lnTo>
                <a:lnTo>
                  <a:pt x="14" y="565"/>
                </a:lnTo>
                <a:lnTo>
                  <a:pt x="14" y="563"/>
                </a:lnTo>
                <a:lnTo>
                  <a:pt x="14" y="563"/>
                </a:lnTo>
                <a:lnTo>
                  <a:pt x="14" y="572"/>
                </a:lnTo>
                <a:lnTo>
                  <a:pt x="14" y="572"/>
                </a:lnTo>
                <a:lnTo>
                  <a:pt x="14" y="570"/>
                </a:lnTo>
                <a:lnTo>
                  <a:pt x="14" y="572"/>
                </a:lnTo>
                <a:lnTo>
                  <a:pt x="14" y="572"/>
                </a:lnTo>
                <a:lnTo>
                  <a:pt x="16" y="579"/>
                </a:lnTo>
                <a:lnTo>
                  <a:pt x="16" y="579"/>
                </a:lnTo>
                <a:lnTo>
                  <a:pt x="14" y="578"/>
                </a:lnTo>
                <a:lnTo>
                  <a:pt x="14" y="578"/>
                </a:lnTo>
                <a:lnTo>
                  <a:pt x="14" y="578"/>
                </a:lnTo>
                <a:lnTo>
                  <a:pt x="14" y="578"/>
                </a:lnTo>
                <a:lnTo>
                  <a:pt x="16" y="585"/>
                </a:lnTo>
                <a:lnTo>
                  <a:pt x="16" y="592"/>
                </a:lnTo>
                <a:lnTo>
                  <a:pt x="16" y="592"/>
                </a:lnTo>
                <a:lnTo>
                  <a:pt x="16" y="592"/>
                </a:lnTo>
                <a:lnTo>
                  <a:pt x="16" y="592"/>
                </a:lnTo>
                <a:lnTo>
                  <a:pt x="16" y="598"/>
                </a:lnTo>
                <a:lnTo>
                  <a:pt x="16" y="598"/>
                </a:lnTo>
                <a:lnTo>
                  <a:pt x="16" y="598"/>
                </a:lnTo>
                <a:lnTo>
                  <a:pt x="20" y="611"/>
                </a:lnTo>
                <a:lnTo>
                  <a:pt x="20" y="611"/>
                </a:lnTo>
                <a:lnTo>
                  <a:pt x="20" y="620"/>
                </a:lnTo>
                <a:lnTo>
                  <a:pt x="22" y="627"/>
                </a:lnTo>
                <a:lnTo>
                  <a:pt x="22" y="627"/>
                </a:lnTo>
                <a:lnTo>
                  <a:pt x="20" y="618"/>
                </a:lnTo>
                <a:lnTo>
                  <a:pt x="20" y="611"/>
                </a:lnTo>
                <a:lnTo>
                  <a:pt x="20" y="611"/>
                </a:lnTo>
                <a:lnTo>
                  <a:pt x="18" y="589"/>
                </a:lnTo>
                <a:lnTo>
                  <a:pt x="18" y="572"/>
                </a:lnTo>
                <a:lnTo>
                  <a:pt x="18" y="572"/>
                </a:lnTo>
                <a:lnTo>
                  <a:pt x="18" y="552"/>
                </a:lnTo>
                <a:lnTo>
                  <a:pt x="18" y="552"/>
                </a:lnTo>
                <a:lnTo>
                  <a:pt x="18" y="544"/>
                </a:lnTo>
                <a:lnTo>
                  <a:pt x="20" y="537"/>
                </a:lnTo>
                <a:lnTo>
                  <a:pt x="20" y="537"/>
                </a:lnTo>
                <a:lnTo>
                  <a:pt x="18" y="548"/>
                </a:lnTo>
                <a:lnTo>
                  <a:pt x="18" y="548"/>
                </a:lnTo>
                <a:lnTo>
                  <a:pt x="20" y="548"/>
                </a:lnTo>
                <a:lnTo>
                  <a:pt x="20" y="548"/>
                </a:lnTo>
                <a:lnTo>
                  <a:pt x="20" y="548"/>
                </a:lnTo>
                <a:lnTo>
                  <a:pt x="18" y="568"/>
                </a:lnTo>
                <a:lnTo>
                  <a:pt x="20" y="589"/>
                </a:lnTo>
                <a:lnTo>
                  <a:pt x="22" y="607"/>
                </a:lnTo>
                <a:lnTo>
                  <a:pt x="25" y="627"/>
                </a:lnTo>
                <a:lnTo>
                  <a:pt x="29" y="649"/>
                </a:lnTo>
                <a:lnTo>
                  <a:pt x="35" y="670"/>
                </a:lnTo>
                <a:lnTo>
                  <a:pt x="42" y="688"/>
                </a:lnTo>
                <a:lnTo>
                  <a:pt x="49" y="708"/>
                </a:lnTo>
                <a:lnTo>
                  <a:pt x="49" y="708"/>
                </a:lnTo>
                <a:lnTo>
                  <a:pt x="53" y="710"/>
                </a:lnTo>
                <a:lnTo>
                  <a:pt x="55" y="716"/>
                </a:lnTo>
                <a:lnTo>
                  <a:pt x="60" y="727"/>
                </a:lnTo>
                <a:lnTo>
                  <a:pt x="60" y="727"/>
                </a:lnTo>
                <a:lnTo>
                  <a:pt x="64" y="732"/>
                </a:lnTo>
                <a:lnTo>
                  <a:pt x="66" y="736"/>
                </a:lnTo>
                <a:lnTo>
                  <a:pt x="66" y="736"/>
                </a:lnTo>
                <a:lnTo>
                  <a:pt x="64" y="730"/>
                </a:lnTo>
                <a:lnTo>
                  <a:pt x="62" y="727"/>
                </a:lnTo>
                <a:lnTo>
                  <a:pt x="62" y="727"/>
                </a:lnTo>
                <a:lnTo>
                  <a:pt x="62" y="725"/>
                </a:lnTo>
                <a:lnTo>
                  <a:pt x="64" y="727"/>
                </a:lnTo>
                <a:lnTo>
                  <a:pt x="64" y="727"/>
                </a:lnTo>
                <a:lnTo>
                  <a:pt x="71" y="739"/>
                </a:lnTo>
                <a:lnTo>
                  <a:pt x="77" y="749"/>
                </a:lnTo>
                <a:lnTo>
                  <a:pt x="77" y="749"/>
                </a:lnTo>
                <a:lnTo>
                  <a:pt x="71" y="739"/>
                </a:lnTo>
                <a:lnTo>
                  <a:pt x="66" y="728"/>
                </a:lnTo>
                <a:lnTo>
                  <a:pt x="66" y="728"/>
                </a:lnTo>
                <a:lnTo>
                  <a:pt x="68" y="730"/>
                </a:lnTo>
                <a:lnTo>
                  <a:pt x="68" y="728"/>
                </a:lnTo>
                <a:lnTo>
                  <a:pt x="68" y="728"/>
                </a:lnTo>
                <a:lnTo>
                  <a:pt x="66" y="728"/>
                </a:lnTo>
                <a:lnTo>
                  <a:pt x="66" y="727"/>
                </a:lnTo>
                <a:lnTo>
                  <a:pt x="62" y="723"/>
                </a:lnTo>
                <a:lnTo>
                  <a:pt x="62" y="723"/>
                </a:lnTo>
                <a:lnTo>
                  <a:pt x="62" y="719"/>
                </a:lnTo>
                <a:lnTo>
                  <a:pt x="62" y="717"/>
                </a:lnTo>
                <a:lnTo>
                  <a:pt x="62" y="717"/>
                </a:lnTo>
                <a:lnTo>
                  <a:pt x="70" y="730"/>
                </a:lnTo>
                <a:lnTo>
                  <a:pt x="70" y="730"/>
                </a:lnTo>
                <a:lnTo>
                  <a:pt x="70" y="728"/>
                </a:lnTo>
                <a:lnTo>
                  <a:pt x="68" y="723"/>
                </a:lnTo>
                <a:lnTo>
                  <a:pt x="68" y="723"/>
                </a:lnTo>
                <a:lnTo>
                  <a:pt x="55" y="697"/>
                </a:lnTo>
                <a:lnTo>
                  <a:pt x="49" y="682"/>
                </a:lnTo>
                <a:lnTo>
                  <a:pt x="44" y="670"/>
                </a:lnTo>
                <a:lnTo>
                  <a:pt x="44" y="670"/>
                </a:lnTo>
                <a:lnTo>
                  <a:pt x="44" y="666"/>
                </a:lnTo>
                <a:lnTo>
                  <a:pt x="44" y="666"/>
                </a:lnTo>
                <a:lnTo>
                  <a:pt x="38" y="649"/>
                </a:lnTo>
                <a:lnTo>
                  <a:pt x="36" y="642"/>
                </a:lnTo>
                <a:lnTo>
                  <a:pt x="36" y="633"/>
                </a:lnTo>
                <a:lnTo>
                  <a:pt x="36" y="633"/>
                </a:lnTo>
                <a:lnTo>
                  <a:pt x="33" y="616"/>
                </a:lnTo>
                <a:lnTo>
                  <a:pt x="33" y="616"/>
                </a:lnTo>
                <a:lnTo>
                  <a:pt x="33" y="609"/>
                </a:lnTo>
                <a:lnTo>
                  <a:pt x="33" y="609"/>
                </a:lnTo>
                <a:lnTo>
                  <a:pt x="33" y="611"/>
                </a:lnTo>
                <a:lnTo>
                  <a:pt x="33" y="609"/>
                </a:lnTo>
                <a:lnTo>
                  <a:pt x="33" y="609"/>
                </a:lnTo>
                <a:lnTo>
                  <a:pt x="35" y="616"/>
                </a:lnTo>
                <a:lnTo>
                  <a:pt x="35" y="616"/>
                </a:lnTo>
                <a:lnTo>
                  <a:pt x="35" y="614"/>
                </a:lnTo>
                <a:lnTo>
                  <a:pt x="35" y="613"/>
                </a:lnTo>
                <a:lnTo>
                  <a:pt x="35" y="613"/>
                </a:lnTo>
                <a:lnTo>
                  <a:pt x="38" y="627"/>
                </a:lnTo>
                <a:lnTo>
                  <a:pt x="38" y="627"/>
                </a:lnTo>
                <a:lnTo>
                  <a:pt x="38" y="622"/>
                </a:lnTo>
                <a:lnTo>
                  <a:pt x="38" y="622"/>
                </a:lnTo>
                <a:lnTo>
                  <a:pt x="35" y="613"/>
                </a:lnTo>
                <a:lnTo>
                  <a:pt x="33" y="605"/>
                </a:lnTo>
                <a:lnTo>
                  <a:pt x="33" y="605"/>
                </a:lnTo>
                <a:lnTo>
                  <a:pt x="33" y="603"/>
                </a:lnTo>
                <a:lnTo>
                  <a:pt x="35" y="603"/>
                </a:lnTo>
                <a:lnTo>
                  <a:pt x="35" y="603"/>
                </a:lnTo>
                <a:lnTo>
                  <a:pt x="33" y="590"/>
                </a:lnTo>
                <a:lnTo>
                  <a:pt x="33" y="576"/>
                </a:lnTo>
                <a:lnTo>
                  <a:pt x="33" y="576"/>
                </a:lnTo>
                <a:lnTo>
                  <a:pt x="35" y="578"/>
                </a:lnTo>
                <a:lnTo>
                  <a:pt x="35" y="581"/>
                </a:lnTo>
                <a:lnTo>
                  <a:pt x="35" y="581"/>
                </a:lnTo>
                <a:lnTo>
                  <a:pt x="35" y="579"/>
                </a:lnTo>
                <a:lnTo>
                  <a:pt x="36" y="581"/>
                </a:lnTo>
                <a:lnTo>
                  <a:pt x="36" y="581"/>
                </a:lnTo>
                <a:lnTo>
                  <a:pt x="35" y="561"/>
                </a:lnTo>
                <a:lnTo>
                  <a:pt x="35" y="561"/>
                </a:lnTo>
                <a:lnTo>
                  <a:pt x="38" y="522"/>
                </a:lnTo>
                <a:lnTo>
                  <a:pt x="46" y="482"/>
                </a:lnTo>
                <a:lnTo>
                  <a:pt x="46" y="482"/>
                </a:lnTo>
                <a:lnTo>
                  <a:pt x="55" y="445"/>
                </a:lnTo>
                <a:lnTo>
                  <a:pt x="68" y="410"/>
                </a:lnTo>
                <a:lnTo>
                  <a:pt x="68" y="410"/>
                </a:lnTo>
                <a:lnTo>
                  <a:pt x="75" y="390"/>
                </a:lnTo>
                <a:lnTo>
                  <a:pt x="81" y="373"/>
                </a:lnTo>
                <a:lnTo>
                  <a:pt x="81" y="373"/>
                </a:lnTo>
                <a:lnTo>
                  <a:pt x="86" y="362"/>
                </a:lnTo>
                <a:lnTo>
                  <a:pt x="92" y="353"/>
                </a:lnTo>
                <a:lnTo>
                  <a:pt x="92" y="353"/>
                </a:lnTo>
                <a:lnTo>
                  <a:pt x="101" y="333"/>
                </a:lnTo>
                <a:lnTo>
                  <a:pt x="101" y="333"/>
                </a:lnTo>
                <a:lnTo>
                  <a:pt x="101" y="335"/>
                </a:lnTo>
                <a:lnTo>
                  <a:pt x="103" y="333"/>
                </a:lnTo>
                <a:lnTo>
                  <a:pt x="103" y="333"/>
                </a:lnTo>
                <a:lnTo>
                  <a:pt x="97" y="342"/>
                </a:lnTo>
                <a:lnTo>
                  <a:pt x="95" y="346"/>
                </a:lnTo>
                <a:lnTo>
                  <a:pt x="95" y="346"/>
                </a:lnTo>
                <a:lnTo>
                  <a:pt x="93" y="349"/>
                </a:lnTo>
                <a:lnTo>
                  <a:pt x="93" y="349"/>
                </a:lnTo>
                <a:lnTo>
                  <a:pt x="93" y="348"/>
                </a:lnTo>
                <a:lnTo>
                  <a:pt x="93" y="348"/>
                </a:lnTo>
                <a:lnTo>
                  <a:pt x="93" y="349"/>
                </a:lnTo>
                <a:lnTo>
                  <a:pt x="93" y="349"/>
                </a:lnTo>
                <a:lnTo>
                  <a:pt x="93" y="349"/>
                </a:lnTo>
                <a:lnTo>
                  <a:pt x="93" y="351"/>
                </a:lnTo>
                <a:lnTo>
                  <a:pt x="93" y="351"/>
                </a:lnTo>
                <a:lnTo>
                  <a:pt x="92" y="355"/>
                </a:lnTo>
                <a:lnTo>
                  <a:pt x="90" y="355"/>
                </a:lnTo>
                <a:lnTo>
                  <a:pt x="90" y="355"/>
                </a:lnTo>
                <a:lnTo>
                  <a:pt x="90" y="355"/>
                </a:lnTo>
                <a:lnTo>
                  <a:pt x="92" y="351"/>
                </a:lnTo>
                <a:lnTo>
                  <a:pt x="92" y="351"/>
                </a:lnTo>
                <a:lnTo>
                  <a:pt x="82" y="372"/>
                </a:lnTo>
                <a:lnTo>
                  <a:pt x="82" y="372"/>
                </a:lnTo>
                <a:lnTo>
                  <a:pt x="90" y="357"/>
                </a:lnTo>
                <a:lnTo>
                  <a:pt x="90" y="357"/>
                </a:lnTo>
                <a:lnTo>
                  <a:pt x="92" y="357"/>
                </a:lnTo>
                <a:lnTo>
                  <a:pt x="92" y="357"/>
                </a:lnTo>
                <a:lnTo>
                  <a:pt x="95" y="349"/>
                </a:lnTo>
                <a:lnTo>
                  <a:pt x="97" y="346"/>
                </a:lnTo>
                <a:lnTo>
                  <a:pt x="97" y="346"/>
                </a:lnTo>
                <a:lnTo>
                  <a:pt x="92" y="355"/>
                </a:lnTo>
                <a:lnTo>
                  <a:pt x="88" y="362"/>
                </a:lnTo>
                <a:lnTo>
                  <a:pt x="88" y="362"/>
                </a:lnTo>
                <a:lnTo>
                  <a:pt x="88" y="362"/>
                </a:lnTo>
                <a:lnTo>
                  <a:pt x="88" y="362"/>
                </a:lnTo>
                <a:lnTo>
                  <a:pt x="88" y="362"/>
                </a:lnTo>
                <a:lnTo>
                  <a:pt x="82" y="375"/>
                </a:lnTo>
                <a:lnTo>
                  <a:pt x="82" y="375"/>
                </a:lnTo>
                <a:lnTo>
                  <a:pt x="79" y="381"/>
                </a:lnTo>
                <a:lnTo>
                  <a:pt x="79" y="383"/>
                </a:lnTo>
                <a:lnTo>
                  <a:pt x="79" y="384"/>
                </a:lnTo>
                <a:lnTo>
                  <a:pt x="79" y="384"/>
                </a:lnTo>
                <a:lnTo>
                  <a:pt x="81" y="379"/>
                </a:lnTo>
                <a:lnTo>
                  <a:pt x="82" y="375"/>
                </a:lnTo>
                <a:lnTo>
                  <a:pt x="82" y="375"/>
                </a:lnTo>
                <a:lnTo>
                  <a:pt x="88" y="366"/>
                </a:lnTo>
                <a:lnTo>
                  <a:pt x="92" y="359"/>
                </a:lnTo>
                <a:lnTo>
                  <a:pt x="92" y="359"/>
                </a:lnTo>
                <a:lnTo>
                  <a:pt x="88" y="366"/>
                </a:lnTo>
                <a:lnTo>
                  <a:pt x="88" y="366"/>
                </a:lnTo>
                <a:lnTo>
                  <a:pt x="92" y="359"/>
                </a:lnTo>
                <a:lnTo>
                  <a:pt x="92" y="359"/>
                </a:lnTo>
                <a:lnTo>
                  <a:pt x="90" y="362"/>
                </a:lnTo>
                <a:lnTo>
                  <a:pt x="90" y="362"/>
                </a:lnTo>
                <a:lnTo>
                  <a:pt x="93" y="353"/>
                </a:lnTo>
                <a:lnTo>
                  <a:pt x="97" y="348"/>
                </a:lnTo>
                <a:lnTo>
                  <a:pt x="97" y="348"/>
                </a:lnTo>
                <a:lnTo>
                  <a:pt x="88" y="368"/>
                </a:lnTo>
                <a:lnTo>
                  <a:pt x="88" y="368"/>
                </a:lnTo>
                <a:lnTo>
                  <a:pt x="88" y="370"/>
                </a:lnTo>
                <a:lnTo>
                  <a:pt x="88" y="370"/>
                </a:lnTo>
                <a:lnTo>
                  <a:pt x="88" y="370"/>
                </a:lnTo>
                <a:lnTo>
                  <a:pt x="93" y="360"/>
                </a:lnTo>
                <a:lnTo>
                  <a:pt x="97" y="353"/>
                </a:lnTo>
                <a:lnTo>
                  <a:pt x="97" y="353"/>
                </a:lnTo>
                <a:lnTo>
                  <a:pt x="92" y="362"/>
                </a:lnTo>
                <a:lnTo>
                  <a:pt x="92" y="362"/>
                </a:lnTo>
                <a:lnTo>
                  <a:pt x="90" y="370"/>
                </a:lnTo>
                <a:lnTo>
                  <a:pt x="86" y="379"/>
                </a:lnTo>
                <a:lnTo>
                  <a:pt x="86" y="379"/>
                </a:lnTo>
                <a:lnTo>
                  <a:pt x="93" y="362"/>
                </a:lnTo>
                <a:lnTo>
                  <a:pt x="101" y="346"/>
                </a:lnTo>
                <a:lnTo>
                  <a:pt x="101" y="346"/>
                </a:lnTo>
                <a:lnTo>
                  <a:pt x="101" y="348"/>
                </a:lnTo>
                <a:lnTo>
                  <a:pt x="99" y="349"/>
                </a:lnTo>
                <a:lnTo>
                  <a:pt x="101" y="349"/>
                </a:lnTo>
                <a:lnTo>
                  <a:pt x="101" y="349"/>
                </a:lnTo>
                <a:lnTo>
                  <a:pt x="106" y="338"/>
                </a:lnTo>
                <a:lnTo>
                  <a:pt x="112" y="329"/>
                </a:lnTo>
                <a:lnTo>
                  <a:pt x="123" y="311"/>
                </a:lnTo>
                <a:lnTo>
                  <a:pt x="123" y="311"/>
                </a:lnTo>
                <a:lnTo>
                  <a:pt x="108" y="338"/>
                </a:lnTo>
                <a:lnTo>
                  <a:pt x="108" y="338"/>
                </a:lnTo>
                <a:lnTo>
                  <a:pt x="108" y="338"/>
                </a:lnTo>
                <a:lnTo>
                  <a:pt x="108" y="338"/>
                </a:lnTo>
                <a:lnTo>
                  <a:pt x="108" y="338"/>
                </a:lnTo>
                <a:lnTo>
                  <a:pt x="108" y="340"/>
                </a:lnTo>
                <a:lnTo>
                  <a:pt x="108" y="340"/>
                </a:lnTo>
                <a:lnTo>
                  <a:pt x="101" y="353"/>
                </a:lnTo>
                <a:lnTo>
                  <a:pt x="92" y="372"/>
                </a:lnTo>
                <a:lnTo>
                  <a:pt x="92" y="372"/>
                </a:lnTo>
                <a:lnTo>
                  <a:pt x="92" y="372"/>
                </a:lnTo>
                <a:lnTo>
                  <a:pt x="92" y="372"/>
                </a:lnTo>
                <a:lnTo>
                  <a:pt x="92" y="372"/>
                </a:lnTo>
                <a:lnTo>
                  <a:pt x="86" y="383"/>
                </a:lnTo>
                <a:lnTo>
                  <a:pt x="82" y="394"/>
                </a:lnTo>
                <a:lnTo>
                  <a:pt x="82" y="394"/>
                </a:lnTo>
                <a:lnTo>
                  <a:pt x="82" y="392"/>
                </a:lnTo>
                <a:lnTo>
                  <a:pt x="82" y="392"/>
                </a:lnTo>
                <a:lnTo>
                  <a:pt x="73" y="414"/>
                </a:lnTo>
                <a:lnTo>
                  <a:pt x="66" y="436"/>
                </a:lnTo>
                <a:lnTo>
                  <a:pt x="66" y="436"/>
                </a:lnTo>
                <a:lnTo>
                  <a:pt x="66" y="436"/>
                </a:lnTo>
                <a:lnTo>
                  <a:pt x="53" y="489"/>
                </a:lnTo>
                <a:lnTo>
                  <a:pt x="53" y="489"/>
                </a:lnTo>
                <a:lnTo>
                  <a:pt x="53" y="491"/>
                </a:lnTo>
                <a:lnTo>
                  <a:pt x="53" y="491"/>
                </a:lnTo>
                <a:lnTo>
                  <a:pt x="47" y="524"/>
                </a:lnTo>
                <a:lnTo>
                  <a:pt x="46" y="557"/>
                </a:lnTo>
                <a:lnTo>
                  <a:pt x="46" y="557"/>
                </a:lnTo>
                <a:lnTo>
                  <a:pt x="47" y="590"/>
                </a:lnTo>
                <a:lnTo>
                  <a:pt x="49" y="620"/>
                </a:lnTo>
                <a:lnTo>
                  <a:pt x="49" y="620"/>
                </a:lnTo>
                <a:lnTo>
                  <a:pt x="49" y="618"/>
                </a:lnTo>
                <a:lnTo>
                  <a:pt x="49" y="618"/>
                </a:lnTo>
                <a:lnTo>
                  <a:pt x="53" y="642"/>
                </a:lnTo>
                <a:lnTo>
                  <a:pt x="60" y="666"/>
                </a:lnTo>
                <a:lnTo>
                  <a:pt x="60" y="666"/>
                </a:lnTo>
                <a:lnTo>
                  <a:pt x="60" y="671"/>
                </a:lnTo>
                <a:lnTo>
                  <a:pt x="60" y="671"/>
                </a:lnTo>
                <a:lnTo>
                  <a:pt x="62" y="670"/>
                </a:lnTo>
                <a:lnTo>
                  <a:pt x="62" y="670"/>
                </a:lnTo>
                <a:lnTo>
                  <a:pt x="64" y="681"/>
                </a:lnTo>
                <a:lnTo>
                  <a:pt x="70" y="693"/>
                </a:lnTo>
                <a:lnTo>
                  <a:pt x="70" y="693"/>
                </a:lnTo>
                <a:lnTo>
                  <a:pt x="70" y="693"/>
                </a:lnTo>
                <a:lnTo>
                  <a:pt x="79" y="710"/>
                </a:lnTo>
                <a:lnTo>
                  <a:pt x="79" y="710"/>
                </a:lnTo>
                <a:lnTo>
                  <a:pt x="79" y="710"/>
                </a:lnTo>
                <a:lnTo>
                  <a:pt x="79" y="710"/>
                </a:lnTo>
                <a:lnTo>
                  <a:pt x="82" y="719"/>
                </a:lnTo>
                <a:lnTo>
                  <a:pt x="82" y="719"/>
                </a:lnTo>
                <a:lnTo>
                  <a:pt x="86" y="725"/>
                </a:lnTo>
                <a:lnTo>
                  <a:pt x="86" y="725"/>
                </a:lnTo>
                <a:lnTo>
                  <a:pt x="88" y="727"/>
                </a:lnTo>
                <a:lnTo>
                  <a:pt x="88" y="727"/>
                </a:lnTo>
                <a:lnTo>
                  <a:pt x="88" y="727"/>
                </a:lnTo>
                <a:lnTo>
                  <a:pt x="88" y="727"/>
                </a:lnTo>
                <a:lnTo>
                  <a:pt x="104" y="750"/>
                </a:lnTo>
                <a:lnTo>
                  <a:pt x="116" y="763"/>
                </a:lnTo>
                <a:lnTo>
                  <a:pt x="127" y="774"/>
                </a:lnTo>
                <a:lnTo>
                  <a:pt x="127" y="774"/>
                </a:lnTo>
                <a:lnTo>
                  <a:pt x="139" y="785"/>
                </a:lnTo>
                <a:lnTo>
                  <a:pt x="152" y="796"/>
                </a:lnTo>
                <a:lnTo>
                  <a:pt x="178" y="813"/>
                </a:lnTo>
                <a:lnTo>
                  <a:pt x="178" y="813"/>
                </a:lnTo>
                <a:lnTo>
                  <a:pt x="158" y="800"/>
                </a:lnTo>
                <a:lnTo>
                  <a:pt x="138" y="785"/>
                </a:lnTo>
                <a:lnTo>
                  <a:pt x="119" y="767"/>
                </a:lnTo>
                <a:lnTo>
                  <a:pt x="103" y="749"/>
                </a:lnTo>
                <a:lnTo>
                  <a:pt x="103" y="749"/>
                </a:lnTo>
                <a:lnTo>
                  <a:pt x="101" y="747"/>
                </a:lnTo>
                <a:lnTo>
                  <a:pt x="101" y="745"/>
                </a:lnTo>
                <a:lnTo>
                  <a:pt x="101" y="745"/>
                </a:lnTo>
                <a:lnTo>
                  <a:pt x="92" y="732"/>
                </a:lnTo>
                <a:lnTo>
                  <a:pt x="84" y="719"/>
                </a:lnTo>
                <a:lnTo>
                  <a:pt x="71" y="692"/>
                </a:lnTo>
                <a:lnTo>
                  <a:pt x="71" y="692"/>
                </a:lnTo>
                <a:lnTo>
                  <a:pt x="71" y="692"/>
                </a:lnTo>
                <a:lnTo>
                  <a:pt x="71" y="692"/>
                </a:lnTo>
                <a:lnTo>
                  <a:pt x="70" y="690"/>
                </a:lnTo>
                <a:lnTo>
                  <a:pt x="68" y="688"/>
                </a:lnTo>
                <a:lnTo>
                  <a:pt x="68" y="688"/>
                </a:lnTo>
                <a:lnTo>
                  <a:pt x="68" y="682"/>
                </a:lnTo>
                <a:lnTo>
                  <a:pt x="64" y="675"/>
                </a:lnTo>
                <a:lnTo>
                  <a:pt x="64" y="675"/>
                </a:lnTo>
                <a:lnTo>
                  <a:pt x="62" y="668"/>
                </a:lnTo>
                <a:lnTo>
                  <a:pt x="60" y="660"/>
                </a:lnTo>
                <a:lnTo>
                  <a:pt x="60" y="660"/>
                </a:lnTo>
                <a:lnTo>
                  <a:pt x="58" y="659"/>
                </a:lnTo>
                <a:lnTo>
                  <a:pt x="58" y="659"/>
                </a:lnTo>
                <a:lnTo>
                  <a:pt x="57" y="651"/>
                </a:lnTo>
                <a:lnTo>
                  <a:pt x="57" y="651"/>
                </a:lnTo>
                <a:lnTo>
                  <a:pt x="55" y="646"/>
                </a:lnTo>
                <a:lnTo>
                  <a:pt x="55" y="638"/>
                </a:lnTo>
                <a:lnTo>
                  <a:pt x="55" y="638"/>
                </a:lnTo>
                <a:lnTo>
                  <a:pt x="53" y="635"/>
                </a:lnTo>
                <a:lnTo>
                  <a:pt x="53" y="627"/>
                </a:lnTo>
                <a:lnTo>
                  <a:pt x="53" y="627"/>
                </a:lnTo>
                <a:lnTo>
                  <a:pt x="51" y="627"/>
                </a:lnTo>
                <a:lnTo>
                  <a:pt x="51" y="627"/>
                </a:lnTo>
                <a:lnTo>
                  <a:pt x="51" y="627"/>
                </a:lnTo>
                <a:lnTo>
                  <a:pt x="47" y="590"/>
                </a:lnTo>
                <a:lnTo>
                  <a:pt x="47" y="572"/>
                </a:lnTo>
                <a:lnTo>
                  <a:pt x="47" y="552"/>
                </a:lnTo>
                <a:lnTo>
                  <a:pt x="47" y="552"/>
                </a:lnTo>
                <a:lnTo>
                  <a:pt x="47" y="554"/>
                </a:lnTo>
                <a:lnTo>
                  <a:pt x="47" y="554"/>
                </a:lnTo>
                <a:lnTo>
                  <a:pt x="47" y="548"/>
                </a:lnTo>
                <a:lnTo>
                  <a:pt x="47" y="548"/>
                </a:lnTo>
                <a:lnTo>
                  <a:pt x="47" y="548"/>
                </a:lnTo>
                <a:lnTo>
                  <a:pt x="49" y="548"/>
                </a:lnTo>
                <a:lnTo>
                  <a:pt x="49" y="548"/>
                </a:lnTo>
                <a:lnTo>
                  <a:pt x="49" y="533"/>
                </a:lnTo>
                <a:lnTo>
                  <a:pt x="49" y="533"/>
                </a:lnTo>
                <a:lnTo>
                  <a:pt x="49" y="533"/>
                </a:lnTo>
                <a:lnTo>
                  <a:pt x="49" y="535"/>
                </a:lnTo>
                <a:lnTo>
                  <a:pt x="49" y="535"/>
                </a:lnTo>
                <a:lnTo>
                  <a:pt x="49" y="532"/>
                </a:lnTo>
                <a:lnTo>
                  <a:pt x="49" y="532"/>
                </a:lnTo>
                <a:lnTo>
                  <a:pt x="49" y="532"/>
                </a:lnTo>
                <a:lnTo>
                  <a:pt x="49" y="533"/>
                </a:lnTo>
                <a:lnTo>
                  <a:pt x="49" y="533"/>
                </a:lnTo>
                <a:lnTo>
                  <a:pt x="49" y="524"/>
                </a:lnTo>
                <a:lnTo>
                  <a:pt x="49" y="524"/>
                </a:lnTo>
                <a:lnTo>
                  <a:pt x="51" y="522"/>
                </a:lnTo>
                <a:lnTo>
                  <a:pt x="51" y="517"/>
                </a:lnTo>
                <a:lnTo>
                  <a:pt x="51" y="517"/>
                </a:lnTo>
                <a:lnTo>
                  <a:pt x="51" y="515"/>
                </a:lnTo>
                <a:lnTo>
                  <a:pt x="51" y="515"/>
                </a:lnTo>
                <a:lnTo>
                  <a:pt x="51" y="509"/>
                </a:lnTo>
                <a:lnTo>
                  <a:pt x="53" y="509"/>
                </a:lnTo>
                <a:lnTo>
                  <a:pt x="53" y="509"/>
                </a:lnTo>
                <a:lnTo>
                  <a:pt x="53" y="504"/>
                </a:lnTo>
                <a:lnTo>
                  <a:pt x="55" y="498"/>
                </a:lnTo>
                <a:lnTo>
                  <a:pt x="55" y="498"/>
                </a:lnTo>
                <a:lnTo>
                  <a:pt x="53" y="506"/>
                </a:lnTo>
                <a:lnTo>
                  <a:pt x="51" y="513"/>
                </a:lnTo>
                <a:lnTo>
                  <a:pt x="51" y="513"/>
                </a:lnTo>
                <a:lnTo>
                  <a:pt x="53" y="509"/>
                </a:lnTo>
                <a:lnTo>
                  <a:pt x="55" y="502"/>
                </a:lnTo>
                <a:lnTo>
                  <a:pt x="55" y="495"/>
                </a:lnTo>
                <a:lnTo>
                  <a:pt x="57" y="491"/>
                </a:lnTo>
                <a:lnTo>
                  <a:pt x="57" y="491"/>
                </a:lnTo>
                <a:lnTo>
                  <a:pt x="53" y="521"/>
                </a:lnTo>
                <a:lnTo>
                  <a:pt x="49" y="550"/>
                </a:lnTo>
                <a:lnTo>
                  <a:pt x="49" y="550"/>
                </a:lnTo>
                <a:lnTo>
                  <a:pt x="49" y="550"/>
                </a:lnTo>
                <a:lnTo>
                  <a:pt x="49" y="550"/>
                </a:lnTo>
                <a:lnTo>
                  <a:pt x="49" y="550"/>
                </a:lnTo>
                <a:lnTo>
                  <a:pt x="49" y="555"/>
                </a:lnTo>
                <a:lnTo>
                  <a:pt x="49" y="555"/>
                </a:lnTo>
                <a:lnTo>
                  <a:pt x="49" y="554"/>
                </a:lnTo>
                <a:lnTo>
                  <a:pt x="49" y="552"/>
                </a:lnTo>
                <a:lnTo>
                  <a:pt x="49" y="552"/>
                </a:lnTo>
                <a:lnTo>
                  <a:pt x="49" y="568"/>
                </a:lnTo>
                <a:lnTo>
                  <a:pt x="49" y="568"/>
                </a:lnTo>
                <a:lnTo>
                  <a:pt x="49" y="565"/>
                </a:lnTo>
                <a:lnTo>
                  <a:pt x="49" y="565"/>
                </a:lnTo>
                <a:lnTo>
                  <a:pt x="49" y="565"/>
                </a:lnTo>
                <a:lnTo>
                  <a:pt x="49" y="565"/>
                </a:lnTo>
                <a:lnTo>
                  <a:pt x="51" y="592"/>
                </a:lnTo>
                <a:lnTo>
                  <a:pt x="53" y="618"/>
                </a:lnTo>
                <a:lnTo>
                  <a:pt x="53" y="618"/>
                </a:lnTo>
                <a:lnTo>
                  <a:pt x="58" y="649"/>
                </a:lnTo>
                <a:lnTo>
                  <a:pt x="64" y="666"/>
                </a:lnTo>
                <a:lnTo>
                  <a:pt x="70" y="682"/>
                </a:lnTo>
                <a:lnTo>
                  <a:pt x="70" y="684"/>
                </a:lnTo>
                <a:lnTo>
                  <a:pt x="70" y="684"/>
                </a:lnTo>
                <a:lnTo>
                  <a:pt x="73" y="695"/>
                </a:lnTo>
                <a:lnTo>
                  <a:pt x="79" y="704"/>
                </a:lnTo>
                <a:lnTo>
                  <a:pt x="79" y="704"/>
                </a:lnTo>
                <a:lnTo>
                  <a:pt x="81" y="710"/>
                </a:lnTo>
                <a:lnTo>
                  <a:pt x="81" y="710"/>
                </a:lnTo>
                <a:lnTo>
                  <a:pt x="84" y="716"/>
                </a:lnTo>
                <a:lnTo>
                  <a:pt x="84" y="716"/>
                </a:lnTo>
                <a:lnTo>
                  <a:pt x="82" y="712"/>
                </a:lnTo>
                <a:lnTo>
                  <a:pt x="82" y="708"/>
                </a:lnTo>
                <a:lnTo>
                  <a:pt x="82" y="708"/>
                </a:lnTo>
                <a:lnTo>
                  <a:pt x="93" y="732"/>
                </a:lnTo>
                <a:lnTo>
                  <a:pt x="93" y="732"/>
                </a:lnTo>
                <a:lnTo>
                  <a:pt x="104" y="743"/>
                </a:lnTo>
                <a:lnTo>
                  <a:pt x="114" y="754"/>
                </a:lnTo>
                <a:lnTo>
                  <a:pt x="114" y="754"/>
                </a:lnTo>
                <a:lnTo>
                  <a:pt x="106" y="747"/>
                </a:lnTo>
                <a:lnTo>
                  <a:pt x="103" y="741"/>
                </a:lnTo>
                <a:lnTo>
                  <a:pt x="103" y="739"/>
                </a:lnTo>
                <a:lnTo>
                  <a:pt x="103" y="739"/>
                </a:lnTo>
                <a:lnTo>
                  <a:pt x="108" y="745"/>
                </a:lnTo>
                <a:lnTo>
                  <a:pt x="114" y="752"/>
                </a:lnTo>
                <a:lnTo>
                  <a:pt x="114" y="752"/>
                </a:lnTo>
                <a:lnTo>
                  <a:pt x="114" y="752"/>
                </a:lnTo>
                <a:lnTo>
                  <a:pt x="117" y="756"/>
                </a:lnTo>
                <a:lnTo>
                  <a:pt x="117" y="756"/>
                </a:lnTo>
                <a:lnTo>
                  <a:pt x="125" y="765"/>
                </a:lnTo>
                <a:lnTo>
                  <a:pt x="136" y="774"/>
                </a:lnTo>
                <a:lnTo>
                  <a:pt x="136" y="774"/>
                </a:lnTo>
                <a:lnTo>
                  <a:pt x="141" y="780"/>
                </a:lnTo>
                <a:lnTo>
                  <a:pt x="141" y="780"/>
                </a:lnTo>
                <a:lnTo>
                  <a:pt x="141" y="780"/>
                </a:lnTo>
                <a:lnTo>
                  <a:pt x="141" y="780"/>
                </a:lnTo>
                <a:lnTo>
                  <a:pt x="141" y="780"/>
                </a:lnTo>
                <a:lnTo>
                  <a:pt x="141" y="780"/>
                </a:lnTo>
                <a:lnTo>
                  <a:pt x="138" y="776"/>
                </a:lnTo>
                <a:lnTo>
                  <a:pt x="138" y="776"/>
                </a:lnTo>
                <a:lnTo>
                  <a:pt x="160" y="793"/>
                </a:lnTo>
                <a:lnTo>
                  <a:pt x="180" y="806"/>
                </a:lnTo>
                <a:lnTo>
                  <a:pt x="180" y="806"/>
                </a:lnTo>
                <a:lnTo>
                  <a:pt x="182" y="806"/>
                </a:lnTo>
                <a:lnTo>
                  <a:pt x="185" y="808"/>
                </a:lnTo>
                <a:lnTo>
                  <a:pt x="191" y="811"/>
                </a:lnTo>
                <a:lnTo>
                  <a:pt x="191" y="811"/>
                </a:lnTo>
                <a:lnTo>
                  <a:pt x="191" y="809"/>
                </a:lnTo>
                <a:lnTo>
                  <a:pt x="195" y="811"/>
                </a:lnTo>
                <a:lnTo>
                  <a:pt x="202" y="815"/>
                </a:lnTo>
                <a:lnTo>
                  <a:pt x="202" y="815"/>
                </a:lnTo>
                <a:lnTo>
                  <a:pt x="213" y="820"/>
                </a:lnTo>
                <a:lnTo>
                  <a:pt x="222" y="822"/>
                </a:lnTo>
                <a:lnTo>
                  <a:pt x="222" y="822"/>
                </a:lnTo>
                <a:lnTo>
                  <a:pt x="217" y="820"/>
                </a:lnTo>
                <a:lnTo>
                  <a:pt x="209" y="817"/>
                </a:lnTo>
                <a:lnTo>
                  <a:pt x="209" y="817"/>
                </a:lnTo>
                <a:lnTo>
                  <a:pt x="211" y="817"/>
                </a:lnTo>
                <a:lnTo>
                  <a:pt x="211" y="817"/>
                </a:lnTo>
                <a:lnTo>
                  <a:pt x="215" y="819"/>
                </a:lnTo>
                <a:lnTo>
                  <a:pt x="217" y="819"/>
                </a:lnTo>
                <a:lnTo>
                  <a:pt x="217" y="819"/>
                </a:lnTo>
                <a:lnTo>
                  <a:pt x="206" y="813"/>
                </a:lnTo>
                <a:lnTo>
                  <a:pt x="206" y="813"/>
                </a:lnTo>
                <a:lnTo>
                  <a:pt x="215" y="817"/>
                </a:lnTo>
                <a:lnTo>
                  <a:pt x="224" y="820"/>
                </a:lnTo>
                <a:lnTo>
                  <a:pt x="224" y="820"/>
                </a:lnTo>
                <a:lnTo>
                  <a:pt x="241" y="824"/>
                </a:lnTo>
                <a:lnTo>
                  <a:pt x="241" y="824"/>
                </a:lnTo>
                <a:lnTo>
                  <a:pt x="242" y="824"/>
                </a:lnTo>
                <a:lnTo>
                  <a:pt x="244" y="824"/>
                </a:lnTo>
                <a:lnTo>
                  <a:pt x="253" y="828"/>
                </a:lnTo>
                <a:lnTo>
                  <a:pt x="253" y="828"/>
                </a:lnTo>
                <a:lnTo>
                  <a:pt x="257" y="826"/>
                </a:lnTo>
                <a:lnTo>
                  <a:pt x="261" y="828"/>
                </a:lnTo>
                <a:lnTo>
                  <a:pt x="261" y="828"/>
                </a:lnTo>
                <a:lnTo>
                  <a:pt x="255" y="826"/>
                </a:lnTo>
                <a:lnTo>
                  <a:pt x="255" y="826"/>
                </a:lnTo>
                <a:lnTo>
                  <a:pt x="259" y="824"/>
                </a:lnTo>
                <a:lnTo>
                  <a:pt x="266" y="826"/>
                </a:lnTo>
                <a:lnTo>
                  <a:pt x="266" y="826"/>
                </a:lnTo>
                <a:lnTo>
                  <a:pt x="265" y="826"/>
                </a:lnTo>
                <a:lnTo>
                  <a:pt x="265" y="826"/>
                </a:lnTo>
                <a:lnTo>
                  <a:pt x="276" y="828"/>
                </a:lnTo>
                <a:lnTo>
                  <a:pt x="276" y="828"/>
                </a:lnTo>
                <a:lnTo>
                  <a:pt x="279" y="828"/>
                </a:lnTo>
                <a:lnTo>
                  <a:pt x="281" y="828"/>
                </a:lnTo>
                <a:lnTo>
                  <a:pt x="281" y="828"/>
                </a:lnTo>
                <a:lnTo>
                  <a:pt x="288" y="830"/>
                </a:lnTo>
                <a:lnTo>
                  <a:pt x="296" y="830"/>
                </a:lnTo>
                <a:lnTo>
                  <a:pt x="296" y="830"/>
                </a:lnTo>
                <a:lnTo>
                  <a:pt x="290" y="828"/>
                </a:lnTo>
                <a:lnTo>
                  <a:pt x="287" y="828"/>
                </a:lnTo>
                <a:lnTo>
                  <a:pt x="287" y="828"/>
                </a:lnTo>
                <a:lnTo>
                  <a:pt x="290" y="828"/>
                </a:lnTo>
                <a:lnTo>
                  <a:pt x="292" y="828"/>
                </a:lnTo>
                <a:lnTo>
                  <a:pt x="292" y="828"/>
                </a:lnTo>
                <a:lnTo>
                  <a:pt x="287" y="826"/>
                </a:lnTo>
                <a:lnTo>
                  <a:pt x="281" y="826"/>
                </a:lnTo>
                <a:lnTo>
                  <a:pt x="287" y="826"/>
                </a:lnTo>
                <a:lnTo>
                  <a:pt x="287" y="826"/>
                </a:lnTo>
                <a:lnTo>
                  <a:pt x="285" y="824"/>
                </a:lnTo>
                <a:lnTo>
                  <a:pt x="285" y="824"/>
                </a:lnTo>
                <a:lnTo>
                  <a:pt x="285" y="824"/>
                </a:lnTo>
                <a:lnTo>
                  <a:pt x="285" y="824"/>
                </a:lnTo>
                <a:lnTo>
                  <a:pt x="281" y="824"/>
                </a:lnTo>
                <a:lnTo>
                  <a:pt x="281" y="824"/>
                </a:lnTo>
                <a:lnTo>
                  <a:pt x="283" y="824"/>
                </a:lnTo>
                <a:lnTo>
                  <a:pt x="283" y="824"/>
                </a:lnTo>
                <a:lnTo>
                  <a:pt x="272" y="822"/>
                </a:lnTo>
                <a:lnTo>
                  <a:pt x="272" y="822"/>
                </a:lnTo>
                <a:lnTo>
                  <a:pt x="301" y="826"/>
                </a:lnTo>
                <a:lnTo>
                  <a:pt x="301" y="826"/>
                </a:lnTo>
                <a:lnTo>
                  <a:pt x="303" y="824"/>
                </a:lnTo>
                <a:lnTo>
                  <a:pt x="303" y="824"/>
                </a:lnTo>
                <a:lnTo>
                  <a:pt x="299" y="824"/>
                </a:lnTo>
                <a:lnTo>
                  <a:pt x="299" y="824"/>
                </a:lnTo>
                <a:lnTo>
                  <a:pt x="299" y="824"/>
                </a:lnTo>
                <a:lnTo>
                  <a:pt x="296" y="824"/>
                </a:lnTo>
                <a:lnTo>
                  <a:pt x="296" y="824"/>
                </a:lnTo>
                <a:lnTo>
                  <a:pt x="301" y="824"/>
                </a:lnTo>
                <a:lnTo>
                  <a:pt x="305" y="824"/>
                </a:lnTo>
                <a:lnTo>
                  <a:pt x="305" y="824"/>
                </a:lnTo>
                <a:lnTo>
                  <a:pt x="303" y="824"/>
                </a:lnTo>
                <a:lnTo>
                  <a:pt x="303" y="822"/>
                </a:lnTo>
                <a:lnTo>
                  <a:pt x="303" y="822"/>
                </a:lnTo>
                <a:close/>
                <a:moveTo>
                  <a:pt x="3" y="487"/>
                </a:moveTo>
                <a:lnTo>
                  <a:pt x="3" y="487"/>
                </a:lnTo>
                <a:lnTo>
                  <a:pt x="3" y="486"/>
                </a:lnTo>
                <a:lnTo>
                  <a:pt x="3" y="482"/>
                </a:lnTo>
                <a:lnTo>
                  <a:pt x="3" y="482"/>
                </a:lnTo>
                <a:lnTo>
                  <a:pt x="3" y="487"/>
                </a:lnTo>
                <a:lnTo>
                  <a:pt x="3" y="487"/>
                </a:lnTo>
                <a:close/>
                <a:moveTo>
                  <a:pt x="57" y="329"/>
                </a:moveTo>
                <a:lnTo>
                  <a:pt x="62" y="320"/>
                </a:lnTo>
                <a:lnTo>
                  <a:pt x="62" y="320"/>
                </a:lnTo>
                <a:lnTo>
                  <a:pt x="62" y="322"/>
                </a:lnTo>
                <a:lnTo>
                  <a:pt x="62" y="322"/>
                </a:lnTo>
                <a:lnTo>
                  <a:pt x="58" y="327"/>
                </a:lnTo>
                <a:lnTo>
                  <a:pt x="58" y="327"/>
                </a:lnTo>
                <a:lnTo>
                  <a:pt x="57" y="329"/>
                </a:lnTo>
                <a:lnTo>
                  <a:pt x="57" y="329"/>
                </a:lnTo>
                <a:close/>
                <a:moveTo>
                  <a:pt x="345" y="48"/>
                </a:moveTo>
                <a:lnTo>
                  <a:pt x="345" y="48"/>
                </a:lnTo>
                <a:lnTo>
                  <a:pt x="347" y="48"/>
                </a:lnTo>
                <a:lnTo>
                  <a:pt x="347" y="48"/>
                </a:lnTo>
                <a:lnTo>
                  <a:pt x="344" y="50"/>
                </a:lnTo>
                <a:lnTo>
                  <a:pt x="344" y="50"/>
                </a:lnTo>
                <a:lnTo>
                  <a:pt x="344" y="50"/>
                </a:lnTo>
                <a:lnTo>
                  <a:pt x="344" y="50"/>
                </a:lnTo>
                <a:lnTo>
                  <a:pt x="344" y="50"/>
                </a:lnTo>
                <a:lnTo>
                  <a:pt x="340" y="50"/>
                </a:lnTo>
                <a:lnTo>
                  <a:pt x="338" y="51"/>
                </a:lnTo>
                <a:lnTo>
                  <a:pt x="338" y="51"/>
                </a:lnTo>
                <a:lnTo>
                  <a:pt x="345" y="48"/>
                </a:lnTo>
                <a:lnTo>
                  <a:pt x="345" y="48"/>
                </a:lnTo>
                <a:close/>
                <a:moveTo>
                  <a:pt x="862" y="272"/>
                </a:moveTo>
                <a:lnTo>
                  <a:pt x="862" y="272"/>
                </a:lnTo>
                <a:lnTo>
                  <a:pt x="862" y="278"/>
                </a:lnTo>
                <a:lnTo>
                  <a:pt x="862" y="278"/>
                </a:lnTo>
                <a:lnTo>
                  <a:pt x="862" y="278"/>
                </a:lnTo>
                <a:lnTo>
                  <a:pt x="862" y="272"/>
                </a:lnTo>
                <a:lnTo>
                  <a:pt x="862" y="272"/>
                </a:lnTo>
                <a:lnTo>
                  <a:pt x="862" y="274"/>
                </a:lnTo>
                <a:lnTo>
                  <a:pt x="862" y="272"/>
                </a:lnTo>
                <a:lnTo>
                  <a:pt x="862" y="272"/>
                </a:lnTo>
                <a:close/>
                <a:moveTo>
                  <a:pt x="783" y="368"/>
                </a:moveTo>
                <a:lnTo>
                  <a:pt x="783" y="368"/>
                </a:lnTo>
                <a:lnTo>
                  <a:pt x="783" y="375"/>
                </a:lnTo>
                <a:lnTo>
                  <a:pt x="781" y="379"/>
                </a:lnTo>
                <a:lnTo>
                  <a:pt x="781" y="379"/>
                </a:lnTo>
                <a:lnTo>
                  <a:pt x="781" y="373"/>
                </a:lnTo>
                <a:lnTo>
                  <a:pt x="783" y="368"/>
                </a:lnTo>
                <a:lnTo>
                  <a:pt x="783" y="368"/>
                </a:lnTo>
                <a:close/>
                <a:moveTo>
                  <a:pt x="202" y="287"/>
                </a:moveTo>
                <a:lnTo>
                  <a:pt x="202" y="287"/>
                </a:lnTo>
                <a:lnTo>
                  <a:pt x="211" y="276"/>
                </a:lnTo>
                <a:lnTo>
                  <a:pt x="211" y="276"/>
                </a:lnTo>
                <a:lnTo>
                  <a:pt x="202" y="287"/>
                </a:lnTo>
                <a:lnTo>
                  <a:pt x="202" y="287"/>
                </a:lnTo>
                <a:close/>
                <a:moveTo>
                  <a:pt x="294" y="824"/>
                </a:moveTo>
                <a:lnTo>
                  <a:pt x="294" y="824"/>
                </a:lnTo>
                <a:lnTo>
                  <a:pt x="292" y="824"/>
                </a:lnTo>
                <a:lnTo>
                  <a:pt x="292" y="824"/>
                </a:lnTo>
                <a:lnTo>
                  <a:pt x="292" y="824"/>
                </a:lnTo>
                <a:lnTo>
                  <a:pt x="287" y="824"/>
                </a:lnTo>
                <a:lnTo>
                  <a:pt x="287" y="824"/>
                </a:lnTo>
                <a:lnTo>
                  <a:pt x="288" y="824"/>
                </a:lnTo>
                <a:lnTo>
                  <a:pt x="288" y="824"/>
                </a:lnTo>
                <a:lnTo>
                  <a:pt x="288" y="822"/>
                </a:lnTo>
                <a:lnTo>
                  <a:pt x="288" y="822"/>
                </a:lnTo>
                <a:lnTo>
                  <a:pt x="294" y="824"/>
                </a:lnTo>
                <a:lnTo>
                  <a:pt x="294" y="824"/>
                </a:lnTo>
                <a:close/>
                <a:moveTo>
                  <a:pt x="255" y="824"/>
                </a:moveTo>
                <a:lnTo>
                  <a:pt x="255" y="824"/>
                </a:lnTo>
                <a:lnTo>
                  <a:pt x="250" y="824"/>
                </a:lnTo>
                <a:lnTo>
                  <a:pt x="250" y="824"/>
                </a:lnTo>
                <a:lnTo>
                  <a:pt x="255" y="824"/>
                </a:lnTo>
                <a:lnTo>
                  <a:pt x="255" y="824"/>
                </a:lnTo>
                <a:lnTo>
                  <a:pt x="255" y="824"/>
                </a:lnTo>
                <a:lnTo>
                  <a:pt x="255" y="824"/>
                </a:lnTo>
                <a:close/>
                <a:moveTo>
                  <a:pt x="209" y="817"/>
                </a:moveTo>
                <a:lnTo>
                  <a:pt x="209" y="817"/>
                </a:lnTo>
                <a:lnTo>
                  <a:pt x="204" y="815"/>
                </a:lnTo>
                <a:lnTo>
                  <a:pt x="202" y="813"/>
                </a:lnTo>
                <a:lnTo>
                  <a:pt x="202" y="813"/>
                </a:lnTo>
                <a:lnTo>
                  <a:pt x="209" y="817"/>
                </a:lnTo>
                <a:lnTo>
                  <a:pt x="209" y="817"/>
                </a:lnTo>
                <a:close/>
                <a:moveTo>
                  <a:pt x="139" y="739"/>
                </a:moveTo>
                <a:lnTo>
                  <a:pt x="139" y="739"/>
                </a:lnTo>
                <a:lnTo>
                  <a:pt x="138" y="739"/>
                </a:lnTo>
                <a:lnTo>
                  <a:pt x="138" y="739"/>
                </a:lnTo>
                <a:lnTo>
                  <a:pt x="136" y="736"/>
                </a:lnTo>
                <a:lnTo>
                  <a:pt x="136" y="736"/>
                </a:lnTo>
                <a:lnTo>
                  <a:pt x="139" y="739"/>
                </a:lnTo>
                <a:lnTo>
                  <a:pt x="139" y="739"/>
                </a:lnTo>
                <a:close/>
                <a:moveTo>
                  <a:pt x="127" y="723"/>
                </a:moveTo>
                <a:lnTo>
                  <a:pt x="127" y="723"/>
                </a:lnTo>
                <a:lnTo>
                  <a:pt x="125" y="721"/>
                </a:lnTo>
                <a:lnTo>
                  <a:pt x="125" y="721"/>
                </a:lnTo>
                <a:lnTo>
                  <a:pt x="125" y="721"/>
                </a:lnTo>
                <a:lnTo>
                  <a:pt x="125" y="721"/>
                </a:lnTo>
                <a:lnTo>
                  <a:pt x="123" y="719"/>
                </a:lnTo>
                <a:lnTo>
                  <a:pt x="121" y="716"/>
                </a:lnTo>
                <a:lnTo>
                  <a:pt x="121" y="716"/>
                </a:lnTo>
                <a:lnTo>
                  <a:pt x="127" y="723"/>
                </a:lnTo>
                <a:lnTo>
                  <a:pt x="127" y="723"/>
                </a:lnTo>
                <a:close/>
                <a:moveTo>
                  <a:pt x="7" y="565"/>
                </a:moveTo>
                <a:lnTo>
                  <a:pt x="7" y="565"/>
                </a:lnTo>
                <a:lnTo>
                  <a:pt x="7" y="555"/>
                </a:lnTo>
                <a:lnTo>
                  <a:pt x="7" y="555"/>
                </a:lnTo>
                <a:lnTo>
                  <a:pt x="7" y="565"/>
                </a:lnTo>
                <a:lnTo>
                  <a:pt x="7" y="565"/>
                </a:lnTo>
                <a:close/>
                <a:moveTo>
                  <a:pt x="51" y="522"/>
                </a:moveTo>
                <a:lnTo>
                  <a:pt x="51" y="522"/>
                </a:lnTo>
                <a:lnTo>
                  <a:pt x="49" y="521"/>
                </a:lnTo>
                <a:lnTo>
                  <a:pt x="51" y="517"/>
                </a:lnTo>
                <a:lnTo>
                  <a:pt x="51" y="517"/>
                </a:lnTo>
                <a:lnTo>
                  <a:pt x="51" y="522"/>
                </a:lnTo>
                <a:lnTo>
                  <a:pt x="51" y="522"/>
                </a:lnTo>
                <a:close/>
                <a:moveTo>
                  <a:pt x="77" y="414"/>
                </a:moveTo>
                <a:lnTo>
                  <a:pt x="77" y="414"/>
                </a:lnTo>
                <a:lnTo>
                  <a:pt x="77" y="416"/>
                </a:lnTo>
                <a:lnTo>
                  <a:pt x="75" y="419"/>
                </a:lnTo>
                <a:lnTo>
                  <a:pt x="75" y="419"/>
                </a:lnTo>
                <a:lnTo>
                  <a:pt x="77" y="416"/>
                </a:lnTo>
                <a:lnTo>
                  <a:pt x="77" y="416"/>
                </a:lnTo>
                <a:lnTo>
                  <a:pt x="81" y="406"/>
                </a:lnTo>
                <a:lnTo>
                  <a:pt x="84" y="395"/>
                </a:lnTo>
                <a:lnTo>
                  <a:pt x="93" y="375"/>
                </a:lnTo>
                <a:lnTo>
                  <a:pt x="93" y="375"/>
                </a:lnTo>
                <a:lnTo>
                  <a:pt x="101" y="360"/>
                </a:lnTo>
                <a:lnTo>
                  <a:pt x="106" y="348"/>
                </a:lnTo>
                <a:lnTo>
                  <a:pt x="106" y="348"/>
                </a:lnTo>
                <a:lnTo>
                  <a:pt x="108" y="348"/>
                </a:lnTo>
                <a:lnTo>
                  <a:pt x="108" y="348"/>
                </a:lnTo>
                <a:lnTo>
                  <a:pt x="114" y="337"/>
                </a:lnTo>
                <a:lnTo>
                  <a:pt x="114" y="337"/>
                </a:lnTo>
                <a:lnTo>
                  <a:pt x="116" y="333"/>
                </a:lnTo>
                <a:lnTo>
                  <a:pt x="116" y="333"/>
                </a:lnTo>
                <a:lnTo>
                  <a:pt x="116" y="335"/>
                </a:lnTo>
                <a:lnTo>
                  <a:pt x="117" y="335"/>
                </a:lnTo>
                <a:lnTo>
                  <a:pt x="117" y="335"/>
                </a:lnTo>
                <a:lnTo>
                  <a:pt x="116" y="337"/>
                </a:lnTo>
                <a:lnTo>
                  <a:pt x="116" y="337"/>
                </a:lnTo>
                <a:lnTo>
                  <a:pt x="114" y="340"/>
                </a:lnTo>
                <a:lnTo>
                  <a:pt x="114" y="340"/>
                </a:lnTo>
                <a:lnTo>
                  <a:pt x="112" y="344"/>
                </a:lnTo>
                <a:lnTo>
                  <a:pt x="112" y="344"/>
                </a:lnTo>
                <a:lnTo>
                  <a:pt x="110" y="348"/>
                </a:lnTo>
                <a:lnTo>
                  <a:pt x="110" y="348"/>
                </a:lnTo>
                <a:lnTo>
                  <a:pt x="114" y="342"/>
                </a:lnTo>
                <a:lnTo>
                  <a:pt x="117" y="337"/>
                </a:lnTo>
                <a:lnTo>
                  <a:pt x="117" y="337"/>
                </a:lnTo>
                <a:lnTo>
                  <a:pt x="112" y="346"/>
                </a:lnTo>
                <a:lnTo>
                  <a:pt x="112" y="346"/>
                </a:lnTo>
                <a:lnTo>
                  <a:pt x="116" y="338"/>
                </a:lnTo>
                <a:lnTo>
                  <a:pt x="116" y="338"/>
                </a:lnTo>
                <a:lnTo>
                  <a:pt x="119" y="331"/>
                </a:lnTo>
                <a:lnTo>
                  <a:pt x="121" y="324"/>
                </a:lnTo>
                <a:lnTo>
                  <a:pt x="121" y="324"/>
                </a:lnTo>
                <a:lnTo>
                  <a:pt x="119" y="329"/>
                </a:lnTo>
                <a:lnTo>
                  <a:pt x="119" y="329"/>
                </a:lnTo>
                <a:lnTo>
                  <a:pt x="123" y="320"/>
                </a:lnTo>
                <a:lnTo>
                  <a:pt x="128" y="311"/>
                </a:lnTo>
                <a:lnTo>
                  <a:pt x="128" y="311"/>
                </a:lnTo>
                <a:lnTo>
                  <a:pt x="130" y="309"/>
                </a:lnTo>
                <a:lnTo>
                  <a:pt x="130" y="309"/>
                </a:lnTo>
                <a:lnTo>
                  <a:pt x="134" y="303"/>
                </a:lnTo>
                <a:lnTo>
                  <a:pt x="136" y="300"/>
                </a:lnTo>
                <a:lnTo>
                  <a:pt x="136" y="300"/>
                </a:lnTo>
                <a:lnTo>
                  <a:pt x="138" y="298"/>
                </a:lnTo>
                <a:lnTo>
                  <a:pt x="138" y="298"/>
                </a:lnTo>
                <a:lnTo>
                  <a:pt x="145" y="287"/>
                </a:lnTo>
                <a:lnTo>
                  <a:pt x="152" y="276"/>
                </a:lnTo>
                <a:lnTo>
                  <a:pt x="152" y="276"/>
                </a:lnTo>
                <a:lnTo>
                  <a:pt x="158" y="269"/>
                </a:lnTo>
                <a:lnTo>
                  <a:pt x="165" y="261"/>
                </a:lnTo>
                <a:lnTo>
                  <a:pt x="165" y="261"/>
                </a:lnTo>
                <a:lnTo>
                  <a:pt x="174" y="248"/>
                </a:lnTo>
                <a:lnTo>
                  <a:pt x="185" y="237"/>
                </a:lnTo>
                <a:lnTo>
                  <a:pt x="185" y="237"/>
                </a:lnTo>
                <a:lnTo>
                  <a:pt x="193" y="228"/>
                </a:lnTo>
                <a:lnTo>
                  <a:pt x="193" y="228"/>
                </a:lnTo>
                <a:lnTo>
                  <a:pt x="189" y="232"/>
                </a:lnTo>
                <a:lnTo>
                  <a:pt x="189" y="232"/>
                </a:lnTo>
                <a:lnTo>
                  <a:pt x="191" y="230"/>
                </a:lnTo>
                <a:lnTo>
                  <a:pt x="196" y="223"/>
                </a:lnTo>
                <a:lnTo>
                  <a:pt x="196" y="223"/>
                </a:lnTo>
                <a:lnTo>
                  <a:pt x="195" y="224"/>
                </a:lnTo>
                <a:lnTo>
                  <a:pt x="195" y="224"/>
                </a:lnTo>
                <a:lnTo>
                  <a:pt x="209" y="210"/>
                </a:lnTo>
                <a:lnTo>
                  <a:pt x="217" y="202"/>
                </a:lnTo>
                <a:lnTo>
                  <a:pt x="224" y="197"/>
                </a:lnTo>
                <a:lnTo>
                  <a:pt x="224" y="197"/>
                </a:lnTo>
                <a:lnTo>
                  <a:pt x="219" y="204"/>
                </a:lnTo>
                <a:lnTo>
                  <a:pt x="219" y="204"/>
                </a:lnTo>
                <a:lnTo>
                  <a:pt x="224" y="199"/>
                </a:lnTo>
                <a:lnTo>
                  <a:pt x="228" y="193"/>
                </a:lnTo>
                <a:lnTo>
                  <a:pt x="228" y="193"/>
                </a:lnTo>
                <a:lnTo>
                  <a:pt x="231" y="189"/>
                </a:lnTo>
                <a:lnTo>
                  <a:pt x="231" y="189"/>
                </a:lnTo>
                <a:lnTo>
                  <a:pt x="231" y="191"/>
                </a:lnTo>
                <a:lnTo>
                  <a:pt x="230" y="193"/>
                </a:lnTo>
                <a:lnTo>
                  <a:pt x="230" y="193"/>
                </a:lnTo>
                <a:lnTo>
                  <a:pt x="231" y="193"/>
                </a:lnTo>
                <a:lnTo>
                  <a:pt x="233" y="191"/>
                </a:lnTo>
                <a:lnTo>
                  <a:pt x="233" y="191"/>
                </a:lnTo>
                <a:lnTo>
                  <a:pt x="220" y="202"/>
                </a:lnTo>
                <a:lnTo>
                  <a:pt x="220" y="202"/>
                </a:lnTo>
                <a:lnTo>
                  <a:pt x="230" y="195"/>
                </a:lnTo>
                <a:lnTo>
                  <a:pt x="230" y="195"/>
                </a:lnTo>
                <a:lnTo>
                  <a:pt x="202" y="223"/>
                </a:lnTo>
                <a:lnTo>
                  <a:pt x="202" y="223"/>
                </a:lnTo>
                <a:lnTo>
                  <a:pt x="206" y="221"/>
                </a:lnTo>
                <a:lnTo>
                  <a:pt x="209" y="219"/>
                </a:lnTo>
                <a:lnTo>
                  <a:pt x="209" y="219"/>
                </a:lnTo>
                <a:lnTo>
                  <a:pt x="200" y="228"/>
                </a:lnTo>
                <a:lnTo>
                  <a:pt x="193" y="235"/>
                </a:lnTo>
                <a:lnTo>
                  <a:pt x="191" y="235"/>
                </a:lnTo>
                <a:lnTo>
                  <a:pt x="191" y="235"/>
                </a:lnTo>
                <a:lnTo>
                  <a:pt x="193" y="234"/>
                </a:lnTo>
                <a:lnTo>
                  <a:pt x="193" y="234"/>
                </a:lnTo>
                <a:lnTo>
                  <a:pt x="191" y="235"/>
                </a:lnTo>
                <a:lnTo>
                  <a:pt x="191" y="237"/>
                </a:lnTo>
                <a:lnTo>
                  <a:pt x="191" y="237"/>
                </a:lnTo>
                <a:lnTo>
                  <a:pt x="191" y="237"/>
                </a:lnTo>
                <a:lnTo>
                  <a:pt x="185" y="243"/>
                </a:lnTo>
                <a:lnTo>
                  <a:pt x="185" y="243"/>
                </a:lnTo>
                <a:lnTo>
                  <a:pt x="189" y="239"/>
                </a:lnTo>
                <a:lnTo>
                  <a:pt x="189" y="239"/>
                </a:lnTo>
                <a:lnTo>
                  <a:pt x="184" y="245"/>
                </a:lnTo>
                <a:lnTo>
                  <a:pt x="180" y="250"/>
                </a:lnTo>
                <a:lnTo>
                  <a:pt x="180" y="250"/>
                </a:lnTo>
                <a:lnTo>
                  <a:pt x="178" y="252"/>
                </a:lnTo>
                <a:lnTo>
                  <a:pt x="176" y="252"/>
                </a:lnTo>
                <a:lnTo>
                  <a:pt x="176" y="252"/>
                </a:lnTo>
                <a:lnTo>
                  <a:pt x="158" y="274"/>
                </a:lnTo>
                <a:lnTo>
                  <a:pt x="158" y="274"/>
                </a:lnTo>
                <a:lnTo>
                  <a:pt x="158" y="276"/>
                </a:lnTo>
                <a:lnTo>
                  <a:pt x="158" y="278"/>
                </a:lnTo>
                <a:lnTo>
                  <a:pt x="158" y="278"/>
                </a:lnTo>
                <a:lnTo>
                  <a:pt x="154" y="281"/>
                </a:lnTo>
                <a:lnTo>
                  <a:pt x="154" y="281"/>
                </a:lnTo>
                <a:lnTo>
                  <a:pt x="150" y="287"/>
                </a:lnTo>
                <a:lnTo>
                  <a:pt x="145" y="292"/>
                </a:lnTo>
                <a:lnTo>
                  <a:pt x="145" y="292"/>
                </a:lnTo>
                <a:lnTo>
                  <a:pt x="145" y="294"/>
                </a:lnTo>
                <a:lnTo>
                  <a:pt x="145" y="292"/>
                </a:lnTo>
                <a:lnTo>
                  <a:pt x="147" y="292"/>
                </a:lnTo>
                <a:lnTo>
                  <a:pt x="145" y="294"/>
                </a:lnTo>
                <a:lnTo>
                  <a:pt x="145" y="294"/>
                </a:lnTo>
                <a:lnTo>
                  <a:pt x="145" y="294"/>
                </a:lnTo>
                <a:lnTo>
                  <a:pt x="145" y="294"/>
                </a:lnTo>
                <a:lnTo>
                  <a:pt x="145" y="294"/>
                </a:lnTo>
                <a:lnTo>
                  <a:pt x="141" y="302"/>
                </a:lnTo>
                <a:lnTo>
                  <a:pt x="141" y="302"/>
                </a:lnTo>
                <a:lnTo>
                  <a:pt x="139" y="300"/>
                </a:lnTo>
                <a:lnTo>
                  <a:pt x="139" y="300"/>
                </a:lnTo>
                <a:lnTo>
                  <a:pt x="139" y="300"/>
                </a:lnTo>
                <a:lnTo>
                  <a:pt x="139" y="300"/>
                </a:lnTo>
                <a:lnTo>
                  <a:pt x="139" y="300"/>
                </a:lnTo>
                <a:lnTo>
                  <a:pt x="136" y="305"/>
                </a:lnTo>
                <a:lnTo>
                  <a:pt x="136" y="305"/>
                </a:lnTo>
                <a:lnTo>
                  <a:pt x="136" y="307"/>
                </a:lnTo>
                <a:lnTo>
                  <a:pt x="136" y="309"/>
                </a:lnTo>
                <a:lnTo>
                  <a:pt x="132" y="313"/>
                </a:lnTo>
                <a:lnTo>
                  <a:pt x="132" y="313"/>
                </a:lnTo>
                <a:lnTo>
                  <a:pt x="136" y="309"/>
                </a:lnTo>
                <a:lnTo>
                  <a:pt x="136" y="309"/>
                </a:lnTo>
                <a:lnTo>
                  <a:pt x="134" y="309"/>
                </a:lnTo>
                <a:lnTo>
                  <a:pt x="134" y="307"/>
                </a:lnTo>
                <a:lnTo>
                  <a:pt x="134" y="307"/>
                </a:lnTo>
                <a:lnTo>
                  <a:pt x="128" y="316"/>
                </a:lnTo>
                <a:lnTo>
                  <a:pt x="128" y="316"/>
                </a:lnTo>
                <a:lnTo>
                  <a:pt x="130" y="316"/>
                </a:lnTo>
                <a:lnTo>
                  <a:pt x="130" y="316"/>
                </a:lnTo>
                <a:lnTo>
                  <a:pt x="125" y="324"/>
                </a:lnTo>
                <a:lnTo>
                  <a:pt x="125" y="324"/>
                </a:lnTo>
                <a:lnTo>
                  <a:pt x="128" y="318"/>
                </a:lnTo>
                <a:lnTo>
                  <a:pt x="128" y="318"/>
                </a:lnTo>
                <a:lnTo>
                  <a:pt x="128" y="318"/>
                </a:lnTo>
                <a:lnTo>
                  <a:pt x="127" y="318"/>
                </a:lnTo>
                <a:lnTo>
                  <a:pt x="127" y="320"/>
                </a:lnTo>
                <a:lnTo>
                  <a:pt x="127" y="320"/>
                </a:lnTo>
                <a:lnTo>
                  <a:pt x="127" y="320"/>
                </a:lnTo>
                <a:lnTo>
                  <a:pt x="127" y="322"/>
                </a:lnTo>
                <a:lnTo>
                  <a:pt x="127" y="322"/>
                </a:lnTo>
                <a:lnTo>
                  <a:pt x="123" y="327"/>
                </a:lnTo>
                <a:lnTo>
                  <a:pt x="123" y="327"/>
                </a:lnTo>
                <a:lnTo>
                  <a:pt x="121" y="327"/>
                </a:lnTo>
                <a:lnTo>
                  <a:pt x="121" y="327"/>
                </a:lnTo>
                <a:lnTo>
                  <a:pt x="121" y="327"/>
                </a:lnTo>
                <a:lnTo>
                  <a:pt x="119" y="331"/>
                </a:lnTo>
                <a:lnTo>
                  <a:pt x="117" y="337"/>
                </a:lnTo>
                <a:lnTo>
                  <a:pt x="117" y="337"/>
                </a:lnTo>
                <a:lnTo>
                  <a:pt x="119" y="333"/>
                </a:lnTo>
                <a:lnTo>
                  <a:pt x="119" y="333"/>
                </a:lnTo>
                <a:lnTo>
                  <a:pt x="112" y="349"/>
                </a:lnTo>
                <a:lnTo>
                  <a:pt x="106" y="357"/>
                </a:lnTo>
                <a:lnTo>
                  <a:pt x="104" y="364"/>
                </a:lnTo>
                <a:lnTo>
                  <a:pt x="104" y="364"/>
                </a:lnTo>
                <a:lnTo>
                  <a:pt x="101" y="368"/>
                </a:lnTo>
                <a:lnTo>
                  <a:pt x="101" y="368"/>
                </a:lnTo>
                <a:lnTo>
                  <a:pt x="101" y="368"/>
                </a:lnTo>
                <a:lnTo>
                  <a:pt x="101" y="368"/>
                </a:lnTo>
                <a:lnTo>
                  <a:pt x="103" y="362"/>
                </a:lnTo>
                <a:lnTo>
                  <a:pt x="103" y="362"/>
                </a:lnTo>
                <a:lnTo>
                  <a:pt x="103" y="364"/>
                </a:lnTo>
                <a:lnTo>
                  <a:pt x="103" y="364"/>
                </a:lnTo>
                <a:lnTo>
                  <a:pt x="106" y="357"/>
                </a:lnTo>
                <a:lnTo>
                  <a:pt x="112" y="348"/>
                </a:lnTo>
                <a:lnTo>
                  <a:pt x="112" y="348"/>
                </a:lnTo>
                <a:lnTo>
                  <a:pt x="101" y="366"/>
                </a:lnTo>
                <a:lnTo>
                  <a:pt x="101" y="366"/>
                </a:lnTo>
                <a:lnTo>
                  <a:pt x="101" y="364"/>
                </a:lnTo>
                <a:lnTo>
                  <a:pt x="99" y="366"/>
                </a:lnTo>
                <a:lnTo>
                  <a:pt x="99" y="366"/>
                </a:lnTo>
                <a:lnTo>
                  <a:pt x="99" y="368"/>
                </a:lnTo>
                <a:lnTo>
                  <a:pt x="99" y="366"/>
                </a:lnTo>
                <a:lnTo>
                  <a:pt x="101" y="366"/>
                </a:lnTo>
                <a:lnTo>
                  <a:pt x="99" y="368"/>
                </a:lnTo>
                <a:lnTo>
                  <a:pt x="99" y="368"/>
                </a:lnTo>
                <a:lnTo>
                  <a:pt x="93" y="379"/>
                </a:lnTo>
                <a:lnTo>
                  <a:pt x="93" y="379"/>
                </a:lnTo>
                <a:lnTo>
                  <a:pt x="95" y="379"/>
                </a:lnTo>
                <a:lnTo>
                  <a:pt x="95" y="379"/>
                </a:lnTo>
                <a:lnTo>
                  <a:pt x="92" y="384"/>
                </a:lnTo>
                <a:lnTo>
                  <a:pt x="92" y="384"/>
                </a:lnTo>
                <a:lnTo>
                  <a:pt x="93" y="381"/>
                </a:lnTo>
                <a:lnTo>
                  <a:pt x="93" y="381"/>
                </a:lnTo>
                <a:lnTo>
                  <a:pt x="92" y="384"/>
                </a:lnTo>
                <a:lnTo>
                  <a:pt x="92" y="384"/>
                </a:lnTo>
                <a:lnTo>
                  <a:pt x="92" y="383"/>
                </a:lnTo>
                <a:lnTo>
                  <a:pt x="92" y="383"/>
                </a:lnTo>
                <a:lnTo>
                  <a:pt x="92" y="388"/>
                </a:lnTo>
                <a:lnTo>
                  <a:pt x="92" y="388"/>
                </a:lnTo>
                <a:lnTo>
                  <a:pt x="88" y="392"/>
                </a:lnTo>
                <a:lnTo>
                  <a:pt x="88" y="395"/>
                </a:lnTo>
                <a:lnTo>
                  <a:pt x="88" y="395"/>
                </a:lnTo>
                <a:lnTo>
                  <a:pt x="79" y="412"/>
                </a:lnTo>
                <a:lnTo>
                  <a:pt x="73" y="432"/>
                </a:lnTo>
                <a:lnTo>
                  <a:pt x="71" y="430"/>
                </a:lnTo>
                <a:lnTo>
                  <a:pt x="71" y="430"/>
                </a:lnTo>
                <a:lnTo>
                  <a:pt x="64" y="458"/>
                </a:lnTo>
                <a:lnTo>
                  <a:pt x="64" y="458"/>
                </a:lnTo>
                <a:lnTo>
                  <a:pt x="68" y="445"/>
                </a:lnTo>
                <a:lnTo>
                  <a:pt x="71" y="429"/>
                </a:lnTo>
                <a:lnTo>
                  <a:pt x="71" y="429"/>
                </a:lnTo>
                <a:lnTo>
                  <a:pt x="77" y="414"/>
                </a:lnTo>
                <a:lnTo>
                  <a:pt x="77" y="414"/>
                </a:lnTo>
                <a:close/>
                <a:moveTo>
                  <a:pt x="57" y="486"/>
                </a:moveTo>
                <a:lnTo>
                  <a:pt x="57" y="486"/>
                </a:lnTo>
                <a:lnTo>
                  <a:pt x="60" y="473"/>
                </a:lnTo>
                <a:lnTo>
                  <a:pt x="64" y="456"/>
                </a:lnTo>
                <a:lnTo>
                  <a:pt x="64" y="456"/>
                </a:lnTo>
                <a:lnTo>
                  <a:pt x="60" y="471"/>
                </a:lnTo>
                <a:lnTo>
                  <a:pt x="57" y="486"/>
                </a:lnTo>
                <a:lnTo>
                  <a:pt x="57" y="486"/>
                </a:lnTo>
                <a:close/>
                <a:moveTo>
                  <a:pt x="106" y="445"/>
                </a:moveTo>
                <a:lnTo>
                  <a:pt x="106" y="445"/>
                </a:lnTo>
                <a:lnTo>
                  <a:pt x="106" y="440"/>
                </a:lnTo>
                <a:lnTo>
                  <a:pt x="110" y="434"/>
                </a:lnTo>
                <a:lnTo>
                  <a:pt x="110" y="434"/>
                </a:lnTo>
                <a:lnTo>
                  <a:pt x="106" y="445"/>
                </a:lnTo>
                <a:lnTo>
                  <a:pt x="106" y="445"/>
                </a:lnTo>
                <a:close/>
                <a:moveTo>
                  <a:pt x="112" y="338"/>
                </a:moveTo>
                <a:lnTo>
                  <a:pt x="112" y="338"/>
                </a:lnTo>
                <a:lnTo>
                  <a:pt x="114" y="335"/>
                </a:lnTo>
                <a:lnTo>
                  <a:pt x="114" y="335"/>
                </a:lnTo>
                <a:lnTo>
                  <a:pt x="112" y="338"/>
                </a:lnTo>
                <a:close/>
                <a:moveTo>
                  <a:pt x="156" y="353"/>
                </a:moveTo>
                <a:lnTo>
                  <a:pt x="156" y="353"/>
                </a:lnTo>
                <a:lnTo>
                  <a:pt x="162" y="346"/>
                </a:lnTo>
                <a:lnTo>
                  <a:pt x="162" y="346"/>
                </a:lnTo>
                <a:lnTo>
                  <a:pt x="156" y="353"/>
                </a:lnTo>
                <a:lnTo>
                  <a:pt x="156" y="353"/>
                </a:lnTo>
                <a:close/>
                <a:moveTo>
                  <a:pt x="121" y="331"/>
                </a:moveTo>
                <a:lnTo>
                  <a:pt x="121" y="331"/>
                </a:lnTo>
                <a:lnTo>
                  <a:pt x="123" y="329"/>
                </a:lnTo>
                <a:lnTo>
                  <a:pt x="123" y="331"/>
                </a:lnTo>
                <a:lnTo>
                  <a:pt x="123" y="331"/>
                </a:lnTo>
                <a:lnTo>
                  <a:pt x="121" y="331"/>
                </a:lnTo>
                <a:lnTo>
                  <a:pt x="121" y="331"/>
                </a:lnTo>
                <a:lnTo>
                  <a:pt x="121" y="331"/>
                </a:lnTo>
                <a:close/>
                <a:moveTo>
                  <a:pt x="123" y="327"/>
                </a:moveTo>
                <a:lnTo>
                  <a:pt x="123" y="327"/>
                </a:lnTo>
                <a:lnTo>
                  <a:pt x="123" y="326"/>
                </a:lnTo>
                <a:lnTo>
                  <a:pt x="123" y="326"/>
                </a:lnTo>
                <a:lnTo>
                  <a:pt x="125" y="326"/>
                </a:lnTo>
                <a:lnTo>
                  <a:pt x="125" y="326"/>
                </a:lnTo>
                <a:lnTo>
                  <a:pt x="125" y="326"/>
                </a:lnTo>
                <a:lnTo>
                  <a:pt x="123" y="327"/>
                </a:lnTo>
                <a:lnTo>
                  <a:pt x="123" y="327"/>
                </a:lnTo>
                <a:close/>
                <a:moveTo>
                  <a:pt x="156" y="346"/>
                </a:moveTo>
                <a:lnTo>
                  <a:pt x="156" y="346"/>
                </a:lnTo>
                <a:lnTo>
                  <a:pt x="158" y="342"/>
                </a:lnTo>
                <a:lnTo>
                  <a:pt x="160" y="340"/>
                </a:lnTo>
                <a:lnTo>
                  <a:pt x="160" y="340"/>
                </a:lnTo>
                <a:lnTo>
                  <a:pt x="156" y="346"/>
                </a:lnTo>
                <a:lnTo>
                  <a:pt x="156" y="346"/>
                </a:lnTo>
                <a:close/>
                <a:moveTo>
                  <a:pt x="174" y="324"/>
                </a:moveTo>
                <a:lnTo>
                  <a:pt x="174" y="324"/>
                </a:lnTo>
                <a:lnTo>
                  <a:pt x="178" y="318"/>
                </a:lnTo>
                <a:lnTo>
                  <a:pt x="178" y="318"/>
                </a:lnTo>
                <a:lnTo>
                  <a:pt x="176" y="320"/>
                </a:lnTo>
                <a:lnTo>
                  <a:pt x="174" y="324"/>
                </a:lnTo>
                <a:lnTo>
                  <a:pt x="174" y="324"/>
                </a:lnTo>
                <a:close/>
                <a:moveTo>
                  <a:pt x="134" y="296"/>
                </a:moveTo>
                <a:lnTo>
                  <a:pt x="134" y="296"/>
                </a:lnTo>
                <a:lnTo>
                  <a:pt x="136" y="294"/>
                </a:lnTo>
                <a:lnTo>
                  <a:pt x="138" y="291"/>
                </a:lnTo>
                <a:lnTo>
                  <a:pt x="138" y="291"/>
                </a:lnTo>
                <a:lnTo>
                  <a:pt x="136" y="294"/>
                </a:lnTo>
                <a:lnTo>
                  <a:pt x="134" y="296"/>
                </a:lnTo>
                <a:lnTo>
                  <a:pt x="134" y="296"/>
                </a:lnTo>
                <a:close/>
                <a:moveTo>
                  <a:pt x="178" y="322"/>
                </a:moveTo>
                <a:lnTo>
                  <a:pt x="178" y="322"/>
                </a:lnTo>
                <a:lnTo>
                  <a:pt x="180" y="318"/>
                </a:lnTo>
                <a:lnTo>
                  <a:pt x="182" y="314"/>
                </a:lnTo>
                <a:lnTo>
                  <a:pt x="182" y="314"/>
                </a:lnTo>
                <a:lnTo>
                  <a:pt x="184" y="314"/>
                </a:lnTo>
                <a:lnTo>
                  <a:pt x="184" y="314"/>
                </a:lnTo>
                <a:lnTo>
                  <a:pt x="184" y="314"/>
                </a:lnTo>
                <a:lnTo>
                  <a:pt x="184" y="314"/>
                </a:lnTo>
                <a:lnTo>
                  <a:pt x="184" y="314"/>
                </a:lnTo>
                <a:lnTo>
                  <a:pt x="178" y="322"/>
                </a:lnTo>
                <a:lnTo>
                  <a:pt x="178" y="322"/>
                </a:lnTo>
                <a:close/>
                <a:moveTo>
                  <a:pt x="110" y="259"/>
                </a:moveTo>
                <a:lnTo>
                  <a:pt x="110" y="259"/>
                </a:lnTo>
                <a:lnTo>
                  <a:pt x="112" y="256"/>
                </a:lnTo>
                <a:lnTo>
                  <a:pt x="112" y="256"/>
                </a:lnTo>
                <a:lnTo>
                  <a:pt x="114" y="252"/>
                </a:lnTo>
                <a:lnTo>
                  <a:pt x="114" y="252"/>
                </a:lnTo>
                <a:lnTo>
                  <a:pt x="110" y="259"/>
                </a:lnTo>
                <a:lnTo>
                  <a:pt x="110" y="259"/>
                </a:lnTo>
                <a:close/>
                <a:moveTo>
                  <a:pt x="117" y="250"/>
                </a:moveTo>
                <a:lnTo>
                  <a:pt x="117" y="250"/>
                </a:lnTo>
                <a:lnTo>
                  <a:pt x="125" y="239"/>
                </a:lnTo>
                <a:lnTo>
                  <a:pt x="125" y="239"/>
                </a:lnTo>
                <a:lnTo>
                  <a:pt x="121" y="245"/>
                </a:lnTo>
                <a:lnTo>
                  <a:pt x="117" y="250"/>
                </a:lnTo>
                <a:lnTo>
                  <a:pt x="117" y="250"/>
                </a:lnTo>
                <a:close/>
                <a:moveTo>
                  <a:pt x="114" y="245"/>
                </a:moveTo>
                <a:lnTo>
                  <a:pt x="114" y="245"/>
                </a:lnTo>
                <a:lnTo>
                  <a:pt x="119" y="239"/>
                </a:lnTo>
                <a:lnTo>
                  <a:pt x="119" y="239"/>
                </a:lnTo>
                <a:lnTo>
                  <a:pt x="117" y="243"/>
                </a:lnTo>
                <a:lnTo>
                  <a:pt x="114" y="245"/>
                </a:lnTo>
                <a:lnTo>
                  <a:pt x="114" y="245"/>
                </a:lnTo>
                <a:close/>
                <a:moveTo>
                  <a:pt x="119" y="246"/>
                </a:moveTo>
                <a:lnTo>
                  <a:pt x="119" y="246"/>
                </a:lnTo>
                <a:lnTo>
                  <a:pt x="123" y="241"/>
                </a:lnTo>
                <a:lnTo>
                  <a:pt x="123" y="241"/>
                </a:lnTo>
                <a:lnTo>
                  <a:pt x="119" y="246"/>
                </a:lnTo>
                <a:lnTo>
                  <a:pt x="119" y="246"/>
                </a:lnTo>
                <a:close/>
                <a:moveTo>
                  <a:pt x="130" y="234"/>
                </a:moveTo>
                <a:lnTo>
                  <a:pt x="130" y="234"/>
                </a:lnTo>
                <a:lnTo>
                  <a:pt x="134" y="228"/>
                </a:lnTo>
                <a:lnTo>
                  <a:pt x="134" y="228"/>
                </a:lnTo>
                <a:lnTo>
                  <a:pt x="132" y="232"/>
                </a:lnTo>
                <a:lnTo>
                  <a:pt x="132" y="232"/>
                </a:lnTo>
                <a:lnTo>
                  <a:pt x="136" y="228"/>
                </a:lnTo>
                <a:lnTo>
                  <a:pt x="136" y="228"/>
                </a:lnTo>
                <a:lnTo>
                  <a:pt x="130" y="234"/>
                </a:lnTo>
                <a:lnTo>
                  <a:pt x="130" y="234"/>
                </a:lnTo>
                <a:close/>
                <a:moveTo>
                  <a:pt x="150" y="208"/>
                </a:moveTo>
                <a:lnTo>
                  <a:pt x="150" y="208"/>
                </a:lnTo>
                <a:lnTo>
                  <a:pt x="154" y="202"/>
                </a:lnTo>
                <a:lnTo>
                  <a:pt x="158" y="199"/>
                </a:lnTo>
                <a:lnTo>
                  <a:pt x="158" y="199"/>
                </a:lnTo>
                <a:lnTo>
                  <a:pt x="154" y="202"/>
                </a:lnTo>
                <a:lnTo>
                  <a:pt x="150" y="208"/>
                </a:lnTo>
                <a:lnTo>
                  <a:pt x="150" y="208"/>
                </a:lnTo>
                <a:close/>
                <a:moveTo>
                  <a:pt x="154" y="204"/>
                </a:moveTo>
                <a:lnTo>
                  <a:pt x="154" y="204"/>
                </a:lnTo>
                <a:lnTo>
                  <a:pt x="162" y="197"/>
                </a:lnTo>
                <a:lnTo>
                  <a:pt x="162" y="197"/>
                </a:lnTo>
                <a:lnTo>
                  <a:pt x="160" y="199"/>
                </a:lnTo>
                <a:lnTo>
                  <a:pt x="160" y="200"/>
                </a:lnTo>
                <a:lnTo>
                  <a:pt x="160" y="200"/>
                </a:lnTo>
                <a:lnTo>
                  <a:pt x="154" y="204"/>
                </a:lnTo>
                <a:lnTo>
                  <a:pt x="154" y="204"/>
                </a:lnTo>
                <a:close/>
                <a:moveTo>
                  <a:pt x="189" y="230"/>
                </a:moveTo>
                <a:lnTo>
                  <a:pt x="189" y="230"/>
                </a:lnTo>
                <a:lnTo>
                  <a:pt x="204" y="213"/>
                </a:lnTo>
                <a:lnTo>
                  <a:pt x="204" y="213"/>
                </a:lnTo>
                <a:lnTo>
                  <a:pt x="202" y="215"/>
                </a:lnTo>
                <a:lnTo>
                  <a:pt x="202" y="215"/>
                </a:lnTo>
                <a:lnTo>
                  <a:pt x="202" y="217"/>
                </a:lnTo>
                <a:lnTo>
                  <a:pt x="202" y="217"/>
                </a:lnTo>
                <a:lnTo>
                  <a:pt x="189" y="230"/>
                </a:lnTo>
                <a:lnTo>
                  <a:pt x="189" y="230"/>
                </a:lnTo>
                <a:close/>
                <a:moveTo>
                  <a:pt x="160" y="199"/>
                </a:moveTo>
                <a:lnTo>
                  <a:pt x="160" y="199"/>
                </a:lnTo>
                <a:lnTo>
                  <a:pt x="163" y="193"/>
                </a:lnTo>
                <a:lnTo>
                  <a:pt x="169" y="189"/>
                </a:lnTo>
                <a:lnTo>
                  <a:pt x="169" y="189"/>
                </a:lnTo>
                <a:lnTo>
                  <a:pt x="160" y="199"/>
                </a:lnTo>
                <a:lnTo>
                  <a:pt x="160" y="199"/>
                </a:lnTo>
                <a:close/>
                <a:moveTo>
                  <a:pt x="163" y="195"/>
                </a:moveTo>
                <a:lnTo>
                  <a:pt x="163" y="195"/>
                </a:lnTo>
                <a:lnTo>
                  <a:pt x="167" y="191"/>
                </a:lnTo>
                <a:lnTo>
                  <a:pt x="167" y="191"/>
                </a:lnTo>
                <a:lnTo>
                  <a:pt x="163" y="195"/>
                </a:lnTo>
                <a:lnTo>
                  <a:pt x="163" y="195"/>
                </a:lnTo>
                <a:close/>
                <a:moveTo>
                  <a:pt x="167" y="191"/>
                </a:moveTo>
                <a:lnTo>
                  <a:pt x="167" y="191"/>
                </a:lnTo>
                <a:lnTo>
                  <a:pt x="171" y="186"/>
                </a:lnTo>
                <a:lnTo>
                  <a:pt x="178" y="180"/>
                </a:lnTo>
                <a:lnTo>
                  <a:pt x="178" y="180"/>
                </a:lnTo>
                <a:lnTo>
                  <a:pt x="174" y="184"/>
                </a:lnTo>
                <a:lnTo>
                  <a:pt x="173" y="186"/>
                </a:lnTo>
                <a:lnTo>
                  <a:pt x="173" y="186"/>
                </a:lnTo>
                <a:lnTo>
                  <a:pt x="171" y="188"/>
                </a:lnTo>
                <a:lnTo>
                  <a:pt x="171" y="188"/>
                </a:lnTo>
                <a:lnTo>
                  <a:pt x="171" y="188"/>
                </a:lnTo>
                <a:lnTo>
                  <a:pt x="171" y="188"/>
                </a:lnTo>
                <a:lnTo>
                  <a:pt x="167" y="191"/>
                </a:lnTo>
                <a:lnTo>
                  <a:pt x="167" y="191"/>
                </a:lnTo>
                <a:lnTo>
                  <a:pt x="169" y="189"/>
                </a:lnTo>
                <a:lnTo>
                  <a:pt x="167" y="191"/>
                </a:lnTo>
                <a:lnTo>
                  <a:pt x="167" y="191"/>
                </a:lnTo>
                <a:close/>
                <a:moveTo>
                  <a:pt x="250" y="237"/>
                </a:moveTo>
                <a:lnTo>
                  <a:pt x="250" y="237"/>
                </a:lnTo>
                <a:lnTo>
                  <a:pt x="250" y="235"/>
                </a:lnTo>
                <a:lnTo>
                  <a:pt x="252" y="234"/>
                </a:lnTo>
                <a:lnTo>
                  <a:pt x="252" y="234"/>
                </a:lnTo>
                <a:lnTo>
                  <a:pt x="252" y="235"/>
                </a:lnTo>
                <a:lnTo>
                  <a:pt x="250" y="237"/>
                </a:lnTo>
                <a:lnTo>
                  <a:pt x="250" y="237"/>
                </a:lnTo>
                <a:close/>
                <a:moveTo>
                  <a:pt x="185" y="173"/>
                </a:moveTo>
                <a:lnTo>
                  <a:pt x="185" y="173"/>
                </a:lnTo>
                <a:lnTo>
                  <a:pt x="208" y="153"/>
                </a:lnTo>
                <a:lnTo>
                  <a:pt x="208" y="153"/>
                </a:lnTo>
                <a:lnTo>
                  <a:pt x="206" y="154"/>
                </a:lnTo>
                <a:lnTo>
                  <a:pt x="202" y="156"/>
                </a:lnTo>
                <a:lnTo>
                  <a:pt x="202" y="156"/>
                </a:lnTo>
                <a:lnTo>
                  <a:pt x="209" y="149"/>
                </a:lnTo>
                <a:lnTo>
                  <a:pt x="209" y="149"/>
                </a:lnTo>
                <a:lnTo>
                  <a:pt x="209" y="149"/>
                </a:lnTo>
                <a:lnTo>
                  <a:pt x="209" y="151"/>
                </a:lnTo>
                <a:lnTo>
                  <a:pt x="209" y="151"/>
                </a:lnTo>
                <a:lnTo>
                  <a:pt x="211" y="151"/>
                </a:lnTo>
                <a:lnTo>
                  <a:pt x="211" y="151"/>
                </a:lnTo>
                <a:lnTo>
                  <a:pt x="185" y="173"/>
                </a:lnTo>
                <a:lnTo>
                  <a:pt x="185" y="173"/>
                </a:lnTo>
                <a:close/>
                <a:moveTo>
                  <a:pt x="233" y="191"/>
                </a:moveTo>
                <a:lnTo>
                  <a:pt x="233" y="191"/>
                </a:lnTo>
                <a:lnTo>
                  <a:pt x="235" y="188"/>
                </a:lnTo>
                <a:lnTo>
                  <a:pt x="241" y="184"/>
                </a:lnTo>
                <a:lnTo>
                  <a:pt x="241" y="184"/>
                </a:lnTo>
                <a:lnTo>
                  <a:pt x="239" y="188"/>
                </a:lnTo>
                <a:lnTo>
                  <a:pt x="233" y="191"/>
                </a:lnTo>
                <a:lnTo>
                  <a:pt x="233" y="191"/>
                </a:lnTo>
                <a:close/>
                <a:moveTo>
                  <a:pt x="242" y="182"/>
                </a:moveTo>
                <a:lnTo>
                  <a:pt x="242" y="182"/>
                </a:lnTo>
                <a:lnTo>
                  <a:pt x="246" y="177"/>
                </a:lnTo>
                <a:lnTo>
                  <a:pt x="244" y="178"/>
                </a:lnTo>
                <a:lnTo>
                  <a:pt x="244" y="178"/>
                </a:lnTo>
                <a:lnTo>
                  <a:pt x="242" y="182"/>
                </a:lnTo>
                <a:lnTo>
                  <a:pt x="242" y="182"/>
                </a:lnTo>
                <a:close/>
                <a:moveTo>
                  <a:pt x="220" y="142"/>
                </a:moveTo>
                <a:lnTo>
                  <a:pt x="220" y="142"/>
                </a:lnTo>
                <a:lnTo>
                  <a:pt x="222" y="140"/>
                </a:lnTo>
                <a:lnTo>
                  <a:pt x="226" y="136"/>
                </a:lnTo>
                <a:lnTo>
                  <a:pt x="226" y="136"/>
                </a:lnTo>
                <a:lnTo>
                  <a:pt x="220" y="142"/>
                </a:lnTo>
                <a:lnTo>
                  <a:pt x="220" y="142"/>
                </a:lnTo>
                <a:close/>
                <a:moveTo>
                  <a:pt x="226" y="136"/>
                </a:moveTo>
                <a:lnTo>
                  <a:pt x="226" y="136"/>
                </a:lnTo>
                <a:lnTo>
                  <a:pt x="230" y="132"/>
                </a:lnTo>
                <a:lnTo>
                  <a:pt x="230" y="132"/>
                </a:lnTo>
                <a:lnTo>
                  <a:pt x="230" y="134"/>
                </a:lnTo>
                <a:lnTo>
                  <a:pt x="226" y="136"/>
                </a:lnTo>
                <a:close/>
                <a:moveTo>
                  <a:pt x="244" y="120"/>
                </a:moveTo>
                <a:lnTo>
                  <a:pt x="244" y="120"/>
                </a:lnTo>
                <a:lnTo>
                  <a:pt x="248" y="116"/>
                </a:lnTo>
                <a:lnTo>
                  <a:pt x="248" y="116"/>
                </a:lnTo>
                <a:lnTo>
                  <a:pt x="250" y="116"/>
                </a:lnTo>
                <a:lnTo>
                  <a:pt x="250" y="116"/>
                </a:lnTo>
                <a:lnTo>
                  <a:pt x="250" y="116"/>
                </a:lnTo>
                <a:lnTo>
                  <a:pt x="250" y="116"/>
                </a:lnTo>
                <a:lnTo>
                  <a:pt x="250" y="116"/>
                </a:lnTo>
                <a:lnTo>
                  <a:pt x="244" y="120"/>
                </a:lnTo>
                <a:lnTo>
                  <a:pt x="244" y="120"/>
                </a:lnTo>
                <a:close/>
                <a:moveTo>
                  <a:pt x="253" y="114"/>
                </a:moveTo>
                <a:lnTo>
                  <a:pt x="253" y="114"/>
                </a:lnTo>
                <a:lnTo>
                  <a:pt x="253" y="112"/>
                </a:lnTo>
                <a:lnTo>
                  <a:pt x="253" y="112"/>
                </a:lnTo>
                <a:lnTo>
                  <a:pt x="253" y="112"/>
                </a:lnTo>
                <a:lnTo>
                  <a:pt x="257" y="110"/>
                </a:lnTo>
                <a:lnTo>
                  <a:pt x="257" y="110"/>
                </a:lnTo>
                <a:lnTo>
                  <a:pt x="253" y="114"/>
                </a:lnTo>
                <a:lnTo>
                  <a:pt x="253" y="114"/>
                </a:lnTo>
                <a:close/>
                <a:moveTo>
                  <a:pt x="274" y="97"/>
                </a:moveTo>
                <a:lnTo>
                  <a:pt x="274" y="97"/>
                </a:lnTo>
                <a:lnTo>
                  <a:pt x="279" y="94"/>
                </a:lnTo>
                <a:lnTo>
                  <a:pt x="279" y="94"/>
                </a:lnTo>
                <a:lnTo>
                  <a:pt x="277" y="96"/>
                </a:lnTo>
                <a:lnTo>
                  <a:pt x="274" y="97"/>
                </a:lnTo>
                <a:lnTo>
                  <a:pt x="274" y="97"/>
                </a:lnTo>
                <a:close/>
                <a:moveTo>
                  <a:pt x="272" y="90"/>
                </a:moveTo>
                <a:lnTo>
                  <a:pt x="272" y="90"/>
                </a:lnTo>
                <a:lnTo>
                  <a:pt x="277" y="86"/>
                </a:lnTo>
                <a:lnTo>
                  <a:pt x="279" y="86"/>
                </a:lnTo>
                <a:lnTo>
                  <a:pt x="279" y="86"/>
                </a:lnTo>
                <a:lnTo>
                  <a:pt x="276" y="88"/>
                </a:lnTo>
                <a:lnTo>
                  <a:pt x="272" y="90"/>
                </a:lnTo>
                <a:lnTo>
                  <a:pt x="272" y="90"/>
                </a:lnTo>
                <a:close/>
                <a:moveTo>
                  <a:pt x="277" y="94"/>
                </a:moveTo>
                <a:lnTo>
                  <a:pt x="277" y="94"/>
                </a:lnTo>
                <a:lnTo>
                  <a:pt x="279" y="92"/>
                </a:lnTo>
                <a:lnTo>
                  <a:pt x="277" y="92"/>
                </a:lnTo>
                <a:lnTo>
                  <a:pt x="277" y="92"/>
                </a:lnTo>
                <a:lnTo>
                  <a:pt x="281" y="90"/>
                </a:lnTo>
                <a:lnTo>
                  <a:pt x="287" y="86"/>
                </a:lnTo>
                <a:lnTo>
                  <a:pt x="287" y="86"/>
                </a:lnTo>
                <a:lnTo>
                  <a:pt x="277" y="94"/>
                </a:lnTo>
                <a:lnTo>
                  <a:pt x="277" y="94"/>
                </a:lnTo>
                <a:close/>
                <a:moveTo>
                  <a:pt x="338" y="171"/>
                </a:moveTo>
                <a:lnTo>
                  <a:pt x="338" y="171"/>
                </a:lnTo>
                <a:lnTo>
                  <a:pt x="338" y="169"/>
                </a:lnTo>
                <a:lnTo>
                  <a:pt x="338" y="169"/>
                </a:lnTo>
                <a:lnTo>
                  <a:pt x="338" y="169"/>
                </a:lnTo>
                <a:lnTo>
                  <a:pt x="349" y="164"/>
                </a:lnTo>
                <a:lnTo>
                  <a:pt x="349" y="164"/>
                </a:lnTo>
                <a:lnTo>
                  <a:pt x="338" y="171"/>
                </a:lnTo>
                <a:lnTo>
                  <a:pt x="338" y="171"/>
                </a:lnTo>
                <a:close/>
                <a:moveTo>
                  <a:pt x="281" y="86"/>
                </a:moveTo>
                <a:lnTo>
                  <a:pt x="281" y="86"/>
                </a:lnTo>
                <a:lnTo>
                  <a:pt x="283" y="83"/>
                </a:lnTo>
                <a:lnTo>
                  <a:pt x="287" y="83"/>
                </a:lnTo>
                <a:lnTo>
                  <a:pt x="287" y="83"/>
                </a:lnTo>
                <a:lnTo>
                  <a:pt x="281" y="86"/>
                </a:lnTo>
                <a:lnTo>
                  <a:pt x="281" y="86"/>
                </a:lnTo>
                <a:close/>
                <a:moveTo>
                  <a:pt x="285" y="88"/>
                </a:moveTo>
                <a:lnTo>
                  <a:pt x="285" y="88"/>
                </a:lnTo>
                <a:lnTo>
                  <a:pt x="292" y="85"/>
                </a:lnTo>
                <a:lnTo>
                  <a:pt x="292" y="85"/>
                </a:lnTo>
                <a:lnTo>
                  <a:pt x="285" y="88"/>
                </a:lnTo>
                <a:lnTo>
                  <a:pt x="285" y="88"/>
                </a:lnTo>
                <a:close/>
                <a:moveTo>
                  <a:pt x="351" y="162"/>
                </a:moveTo>
                <a:lnTo>
                  <a:pt x="351" y="162"/>
                </a:lnTo>
                <a:lnTo>
                  <a:pt x="353" y="160"/>
                </a:lnTo>
                <a:lnTo>
                  <a:pt x="357" y="160"/>
                </a:lnTo>
                <a:lnTo>
                  <a:pt x="357" y="160"/>
                </a:lnTo>
                <a:lnTo>
                  <a:pt x="351" y="162"/>
                </a:lnTo>
                <a:lnTo>
                  <a:pt x="351" y="162"/>
                </a:lnTo>
                <a:close/>
                <a:moveTo>
                  <a:pt x="299" y="79"/>
                </a:moveTo>
                <a:lnTo>
                  <a:pt x="299" y="79"/>
                </a:lnTo>
                <a:lnTo>
                  <a:pt x="303" y="75"/>
                </a:lnTo>
                <a:lnTo>
                  <a:pt x="303" y="75"/>
                </a:lnTo>
                <a:lnTo>
                  <a:pt x="299" y="79"/>
                </a:lnTo>
                <a:lnTo>
                  <a:pt x="299" y="79"/>
                </a:lnTo>
                <a:close/>
                <a:moveTo>
                  <a:pt x="316" y="66"/>
                </a:moveTo>
                <a:lnTo>
                  <a:pt x="316" y="66"/>
                </a:lnTo>
                <a:lnTo>
                  <a:pt x="333" y="57"/>
                </a:lnTo>
                <a:lnTo>
                  <a:pt x="333" y="57"/>
                </a:lnTo>
                <a:lnTo>
                  <a:pt x="333" y="59"/>
                </a:lnTo>
                <a:lnTo>
                  <a:pt x="333" y="59"/>
                </a:lnTo>
                <a:lnTo>
                  <a:pt x="333" y="59"/>
                </a:lnTo>
                <a:lnTo>
                  <a:pt x="329" y="61"/>
                </a:lnTo>
                <a:lnTo>
                  <a:pt x="325" y="62"/>
                </a:lnTo>
                <a:lnTo>
                  <a:pt x="325" y="62"/>
                </a:lnTo>
                <a:lnTo>
                  <a:pt x="322" y="64"/>
                </a:lnTo>
                <a:lnTo>
                  <a:pt x="316" y="66"/>
                </a:lnTo>
                <a:lnTo>
                  <a:pt x="316" y="66"/>
                </a:lnTo>
                <a:close/>
                <a:moveTo>
                  <a:pt x="318" y="66"/>
                </a:moveTo>
                <a:lnTo>
                  <a:pt x="318" y="66"/>
                </a:lnTo>
                <a:lnTo>
                  <a:pt x="320" y="66"/>
                </a:lnTo>
                <a:lnTo>
                  <a:pt x="316" y="68"/>
                </a:lnTo>
                <a:lnTo>
                  <a:pt x="316" y="68"/>
                </a:lnTo>
                <a:lnTo>
                  <a:pt x="316" y="68"/>
                </a:lnTo>
                <a:lnTo>
                  <a:pt x="314" y="68"/>
                </a:lnTo>
                <a:lnTo>
                  <a:pt x="311" y="70"/>
                </a:lnTo>
                <a:lnTo>
                  <a:pt x="311" y="70"/>
                </a:lnTo>
                <a:lnTo>
                  <a:pt x="318" y="66"/>
                </a:lnTo>
                <a:lnTo>
                  <a:pt x="318" y="66"/>
                </a:lnTo>
                <a:close/>
                <a:moveTo>
                  <a:pt x="327" y="57"/>
                </a:moveTo>
                <a:lnTo>
                  <a:pt x="327" y="57"/>
                </a:lnTo>
                <a:lnTo>
                  <a:pt x="334" y="53"/>
                </a:lnTo>
                <a:lnTo>
                  <a:pt x="334" y="53"/>
                </a:lnTo>
                <a:lnTo>
                  <a:pt x="327" y="57"/>
                </a:lnTo>
                <a:lnTo>
                  <a:pt x="327" y="57"/>
                </a:lnTo>
                <a:close/>
                <a:moveTo>
                  <a:pt x="432" y="129"/>
                </a:moveTo>
                <a:lnTo>
                  <a:pt x="432" y="129"/>
                </a:lnTo>
                <a:lnTo>
                  <a:pt x="432" y="127"/>
                </a:lnTo>
                <a:lnTo>
                  <a:pt x="432" y="127"/>
                </a:lnTo>
                <a:lnTo>
                  <a:pt x="439" y="125"/>
                </a:lnTo>
                <a:lnTo>
                  <a:pt x="439" y="125"/>
                </a:lnTo>
                <a:lnTo>
                  <a:pt x="432" y="129"/>
                </a:lnTo>
                <a:lnTo>
                  <a:pt x="432" y="129"/>
                </a:lnTo>
                <a:close/>
                <a:moveTo>
                  <a:pt x="401" y="31"/>
                </a:moveTo>
                <a:lnTo>
                  <a:pt x="401" y="31"/>
                </a:lnTo>
                <a:lnTo>
                  <a:pt x="404" y="29"/>
                </a:lnTo>
                <a:lnTo>
                  <a:pt x="408" y="28"/>
                </a:lnTo>
                <a:lnTo>
                  <a:pt x="408" y="28"/>
                </a:lnTo>
                <a:lnTo>
                  <a:pt x="419" y="24"/>
                </a:lnTo>
                <a:lnTo>
                  <a:pt x="421" y="24"/>
                </a:lnTo>
                <a:lnTo>
                  <a:pt x="421" y="24"/>
                </a:lnTo>
                <a:lnTo>
                  <a:pt x="401" y="31"/>
                </a:lnTo>
                <a:lnTo>
                  <a:pt x="401" y="31"/>
                </a:lnTo>
                <a:close/>
                <a:moveTo>
                  <a:pt x="445" y="123"/>
                </a:moveTo>
                <a:lnTo>
                  <a:pt x="445" y="123"/>
                </a:lnTo>
                <a:lnTo>
                  <a:pt x="452" y="121"/>
                </a:lnTo>
                <a:lnTo>
                  <a:pt x="452" y="121"/>
                </a:lnTo>
                <a:lnTo>
                  <a:pt x="448" y="123"/>
                </a:lnTo>
                <a:lnTo>
                  <a:pt x="445" y="123"/>
                </a:lnTo>
                <a:lnTo>
                  <a:pt x="445" y="123"/>
                </a:lnTo>
                <a:close/>
                <a:moveTo>
                  <a:pt x="421" y="24"/>
                </a:moveTo>
                <a:lnTo>
                  <a:pt x="421" y="24"/>
                </a:lnTo>
                <a:lnTo>
                  <a:pt x="428" y="20"/>
                </a:lnTo>
                <a:lnTo>
                  <a:pt x="436" y="18"/>
                </a:lnTo>
                <a:lnTo>
                  <a:pt x="436" y="18"/>
                </a:lnTo>
                <a:lnTo>
                  <a:pt x="443" y="16"/>
                </a:lnTo>
                <a:lnTo>
                  <a:pt x="452" y="15"/>
                </a:lnTo>
                <a:lnTo>
                  <a:pt x="452" y="15"/>
                </a:lnTo>
                <a:lnTo>
                  <a:pt x="447" y="16"/>
                </a:lnTo>
                <a:lnTo>
                  <a:pt x="441" y="18"/>
                </a:lnTo>
                <a:lnTo>
                  <a:pt x="441" y="18"/>
                </a:lnTo>
                <a:lnTo>
                  <a:pt x="421" y="24"/>
                </a:lnTo>
                <a:lnTo>
                  <a:pt x="421" y="24"/>
                </a:lnTo>
                <a:close/>
                <a:moveTo>
                  <a:pt x="425" y="26"/>
                </a:moveTo>
                <a:lnTo>
                  <a:pt x="425" y="26"/>
                </a:lnTo>
                <a:lnTo>
                  <a:pt x="432" y="24"/>
                </a:lnTo>
                <a:lnTo>
                  <a:pt x="432" y="24"/>
                </a:lnTo>
                <a:lnTo>
                  <a:pt x="425" y="26"/>
                </a:lnTo>
                <a:lnTo>
                  <a:pt x="425" y="26"/>
                </a:lnTo>
                <a:lnTo>
                  <a:pt x="425" y="26"/>
                </a:lnTo>
                <a:lnTo>
                  <a:pt x="425" y="26"/>
                </a:lnTo>
                <a:close/>
                <a:moveTo>
                  <a:pt x="434" y="24"/>
                </a:moveTo>
                <a:lnTo>
                  <a:pt x="434" y="24"/>
                </a:lnTo>
                <a:lnTo>
                  <a:pt x="436" y="22"/>
                </a:lnTo>
                <a:lnTo>
                  <a:pt x="441" y="20"/>
                </a:lnTo>
                <a:lnTo>
                  <a:pt x="441" y="20"/>
                </a:lnTo>
                <a:lnTo>
                  <a:pt x="443" y="22"/>
                </a:lnTo>
                <a:lnTo>
                  <a:pt x="443" y="22"/>
                </a:lnTo>
                <a:lnTo>
                  <a:pt x="434" y="24"/>
                </a:lnTo>
                <a:lnTo>
                  <a:pt x="434" y="24"/>
                </a:lnTo>
                <a:close/>
                <a:moveTo>
                  <a:pt x="474" y="121"/>
                </a:moveTo>
                <a:lnTo>
                  <a:pt x="474" y="121"/>
                </a:lnTo>
                <a:lnTo>
                  <a:pt x="480" y="120"/>
                </a:lnTo>
                <a:lnTo>
                  <a:pt x="480" y="120"/>
                </a:lnTo>
                <a:lnTo>
                  <a:pt x="478" y="120"/>
                </a:lnTo>
                <a:lnTo>
                  <a:pt x="474" y="121"/>
                </a:lnTo>
                <a:lnTo>
                  <a:pt x="474" y="121"/>
                </a:lnTo>
                <a:close/>
                <a:moveTo>
                  <a:pt x="441" y="15"/>
                </a:moveTo>
                <a:lnTo>
                  <a:pt x="441" y="15"/>
                </a:lnTo>
                <a:lnTo>
                  <a:pt x="448" y="13"/>
                </a:lnTo>
                <a:lnTo>
                  <a:pt x="448" y="13"/>
                </a:lnTo>
                <a:lnTo>
                  <a:pt x="447" y="13"/>
                </a:lnTo>
                <a:lnTo>
                  <a:pt x="448" y="13"/>
                </a:lnTo>
                <a:lnTo>
                  <a:pt x="452" y="13"/>
                </a:lnTo>
                <a:lnTo>
                  <a:pt x="452" y="13"/>
                </a:lnTo>
                <a:lnTo>
                  <a:pt x="448" y="13"/>
                </a:lnTo>
                <a:lnTo>
                  <a:pt x="441" y="15"/>
                </a:lnTo>
                <a:lnTo>
                  <a:pt x="441" y="15"/>
                </a:lnTo>
                <a:close/>
                <a:moveTo>
                  <a:pt x="448" y="16"/>
                </a:moveTo>
                <a:lnTo>
                  <a:pt x="448" y="16"/>
                </a:lnTo>
                <a:lnTo>
                  <a:pt x="454" y="15"/>
                </a:lnTo>
                <a:lnTo>
                  <a:pt x="454" y="15"/>
                </a:lnTo>
                <a:lnTo>
                  <a:pt x="448" y="16"/>
                </a:lnTo>
                <a:lnTo>
                  <a:pt x="448" y="16"/>
                </a:lnTo>
                <a:close/>
                <a:moveTo>
                  <a:pt x="482" y="120"/>
                </a:moveTo>
                <a:lnTo>
                  <a:pt x="482" y="120"/>
                </a:lnTo>
                <a:lnTo>
                  <a:pt x="487" y="118"/>
                </a:lnTo>
                <a:lnTo>
                  <a:pt x="487" y="118"/>
                </a:lnTo>
                <a:lnTo>
                  <a:pt x="482" y="120"/>
                </a:lnTo>
                <a:lnTo>
                  <a:pt x="482" y="120"/>
                </a:lnTo>
                <a:close/>
                <a:moveTo>
                  <a:pt x="483" y="116"/>
                </a:moveTo>
                <a:lnTo>
                  <a:pt x="483" y="116"/>
                </a:lnTo>
                <a:lnTo>
                  <a:pt x="489" y="116"/>
                </a:lnTo>
                <a:lnTo>
                  <a:pt x="489" y="116"/>
                </a:lnTo>
                <a:lnTo>
                  <a:pt x="485" y="116"/>
                </a:lnTo>
                <a:lnTo>
                  <a:pt x="483" y="116"/>
                </a:lnTo>
                <a:lnTo>
                  <a:pt x="483" y="116"/>
                </a:lnTo>
                <a:close/>
                <a:moveTo>
                  <a:pt x="491" y="114"/>
                </a:moveTo>
                <a:lnTo>
                  <a:pt x="491" y="114"/>
                </a:lnTo>
                <a:lnTo>
                  <a:pt x="494" y="112"/>
                </a:lnTo>
                <a:lnTo>
                  <a:pt x="494" y="112"/>
                </a:lnTo>
                <a:lnTo>
                  <a:pt x="491" y="114"/>
                </a:lnTo>
                <a:lnTo>
                  <a:pt x="491" y="114"/>
                </a:lnTo>
                <a:close/>
                <a:moveTo>
                  <a:pt x="498" y="112"/>
                </a:moveTo>
                <a:lnTo>
                  <a:pt x="498" y="112"/>
                </a:lnTo>
                <a:lnTo>
                  <a:pt x="498" y="112"/>
                </a:lnTo>
                <a:lnTo>
                  <a:pt x="498" y="112"/>
                </a:lnTo>
                <a:lnTo>
                  <a:pt x="498" y="112"/>
                </a:lnTo>
                <a:lnTo>
                  <a:pt x="498" y="112"/>
                </a:lnTo>
                <a:lnTo>
                  <a:pt x="496" y="112"/>
                </a:lnTo>
                <a:lnTo>
                  <a:pt x="496" y="112"/>
                </a:lnTo>
                <a:lnTo>
                  <a:pt x="500" y="110"/>
                </a:lnTo>
                <a:lnTo>
                  <a:pt x="500" y="110"/>
                </a:lnTo>
                <a:lnTo>
                  <a:pt x="502" y="112"/>
                </a:lnTo>
                <a:lnTo>
                  <a:pt x="502" y="112"/>
                </a:lnTo>
                <a:lnTo>
                  <a:pt x="498" y="112"/>
                </a:lnTo>
                <a:lnTo>
                  <a:pt x="498" y="112"/>
                </a:lnTo>
                <a:close/>
                <a:moveTo>
                  <a:pt x="480" y="5"/>
                </a:moveTo>
                <a:lnTo>
                  <a:pt x="480" y="5"/>
                </a:lnTo>
                <a:lnTo>
                  <a:pt x="483" y="5"/>
                </a:lnTo>
                <a:lnTo>
                  <a:pt x="483" y="5"/>
                </a:lnTo>
                <a:lnTo>
                  <a:pt x="482" y="7"/>
                </a:lnTo>
                <a:lnTo>
                  <a:pt x="483" y="7"/>
                </a:lnTo>
                <a:lnTo>
                  <a:pt x="483" y="7"/>
                </a:lnTo>
                <a:lnTo>
                  <a:pt x="478" y="7"/>
                </a:lnTo>
                <a:lnTo>
                  <a:pt x="478" y="7"/>
                </a:lnTo>
                <a:lnTo>
                  <a:pt x="483" y="5"/>
                </a:lnTo>
                <a:lnTo>
                  <a:pt x="483" y="5"/>
                </a:lnTo>
                <a:lnTo>
                  <a:pt x="480" y="5"/>
                </a:lnTo>
                <a:lnTo>
                  <a:pt x="480" y="5"/>
                </a:lnTo>
                <a:close/>
                <a:moveTo>
                  <a:pt x="507" y="116"/>
                </a:moveTo>
                <a:lnTo>
                  <a:pt x="507" y="116"/>
                </a:lnTo>
                <a:lnTo>
                  <a:pt x="509" y="116"/>
                </a:lnTo>
                <a:lnTo>
                  <a:pt x="511" y="116"/>
                </a:lnTo>
                <a:lnTo>
                  <a:pt x="511" y="116"/>
                </a:lnTo>
                <a:lnTo>
                  <a:pt x="507" y="116"/>
                </a:lnTo>
                <a:lnTo>
                  <a:pt x="507" y="116"/>
                </a:lnTo>
                <a:close/>
                <a:moveTo>
                  <a:pt x="507" y="112"/>
                </a:moveTo>
                <a:lnTo>
                  <a:pt x="507" y="112"/>
                </a:lnTo>
                <a:lnTo>
                  <a:pt x="507" y="110"/>
                </a:lnTo>
                <a:lnTo>
                  <a:pt x="509" y="110"/>
                </a:lnTo>
                <a:lnTo>
                  <a:pt x="509" y="110"/>
                </a:lnTo>
                <a:lnTo>
                  <a:pt x="511" y="110"/>
                </a:lnTo>
                <a:lnTo>
                  <a:pt x="511" y="110"/>
                </a:lnTo>
                <a:lnTo>
                  <a:pt x="507" y="112"/>
                </a:lnTo>
                <a:lnTo>
                  <a:pt x="507" y="112"/>
                </a:lnTo>
                <a:close/>
                <a:moveTo>
                  <a:pt x="498" y="5"/>
                </a:moveTo>
                <a:lnTo>
                  <a:pt x="498" y="5"/>
                </a:lnTo>
                <a:lnTo>
                  <a:pt x="500" y="4"/>
                </a:lnTo>
                <a:lnTo>
                  <a:pt x="500" y="4"/>
                </a:lnTo>
                <a:lnTo>
                  <a:pt x="500" y="4"/>
                </a:lnTo>
                <a:lnTo>
                  <a:pt x="500" y="4"/>
                </a:lnTo>
                <a:lnTo>
                  <a:pt x="504" y="5"/>
                </a:lnTo>
                <a:lnTo>
                  <a:pt x="504" y="5"/>
                </a:lnTo>
                <a:lnTo>
                  <a:pt x="500" y="5"/>
                </a:lnTo>
                <a:lnTo>
                  <a:pt x="500" y="5"/>
                </a:lnTo>
                <a:lnTo>
                  <a:pt x="498" y="5"/>
                </a:lnTo>
                <a:lnTo>
                  <a:pt x="498" y="5"/>
                </a:lnTo>
                <a:close/>
                <a:moveTo>
                  <a:pt x="506" y="4"/>
                </a:moveTo>
                <a:lnTo>
                  <a:pt x="506" y="4"/>
                </a:lnTo>
                <a:lnTo>
                  <a:pt x="507" y="4"/>
                </a:lnTo>
                <a:lnTo>
                  <a:pt x="506" y="5"/>
                </a:lnTo>
                <a:lnTo>
                  <a:pt x="506" y="5"/>
                </a:lnTo>
                <a:lnTo>
                  <a:pt x="504" y="4"/>
                </a:lnTo>
                <a:lnTo>
                  <a:pt x="506" y="4"/>
                </a:lnTo>
                <a:lnTo>
                  <a:pt x="506" y="4"/>
                </a:lnTo>
                <a:close/>
                <a:moveTo>
                  <a:pt x="529" y="112"/>
                </a:moveTo>
                <a:lnTo>
                  <a:pt x="529" y="112"/>
                </a:lnTo>
                <a:lnTo>
                  <a:pt x="528" y="110"/>
                </a:lnTo>
                <a:lnTo>
                  <a:pt x="528" y="110"/>
                </a:lnTo>
                <a:lnTo>
                  <a:pt x="533" y="110"/>
                </a:lnTo>
                <a:lnTo>
                  <a:pt x="533" y="110"/>
                </a:lnTo>
                <a:lnTo>
                  <a:pt x="535" y="110"/>
                </a:lnTo>
                <a:lnTo>
                  <a:pt x="535" y="110"/>
                </a:lnTo>
                <a:lnTo>
                  <a:pt x="529" y="112"/>
                </a:lnTo>
                <a:lnTo>
                  <a:pt x="529" y="112"/>
                </a:lnTo>
                <a:close/>
                <a:moveTo>
                  <a:pt x="526" y="9"/>
                </a:moveTo>
                <a:lnTo>
                  <a:pt x="526" y="9"/>
                </a:lnTo>
                <a:lnTo>
                  <a:pt x="544" y="7"/>
                </a:lnTo>
                <a:lnTo>
                  <a:pt x="563" y="7"/>
                </a:lnTo>
                <a:lnTo>
                  <a:pt x="563" y="7"/>
                </a:lnTo>
                <a:lnTo>
                  <a:pt x="548" y="7"/>
                </a:lnTo>
                <a:lnTo>
                  <a:pt x="526" y="9"/>
                </a:lnTo>
                <a:lnTo>
                  <a:pt x="526" y="9"/>
                </a:lnTo>
                <a:close/>
                <a:moveTo>
                  <a:pt x="539" y="7"/>
                </a:moveTo>
                <a:lnTo>
                  <a:pt x="539" y="5"/>
                </a:lnTo>
                <a:lnTo>
                  <a:pt x="539" y="5"/>
                </a:lnTo>
                <a:lnTo>
                  <a:pt x="544" y="5"/>
                </a:lnTo>
                <a:lnTo>
                  <a:pt x="544" y="5"/>
                </a:lnTo>
                <a:lnTo>
                  <a:pt x="539" y="7"/>
                </a:lnTo>
                <a:lnTo>
                  <a:pt x="539" y="7"/>
                </a:lnTo>
                <a:close/>
                <a:moveTo>
                  <a:pt x="546" y="5"/>
                </a:moveTo>
                <a:lnTo>
                  <a:pt x="546" y="5"/>
                </a:lnTo>
                <a:lnTo>
                  <a:pt x="546" y="5"/>
                </a:lnTo>
                <a:lnTo>
                  <a:pt x="550" y="5"/>
                </a:lnTo>
                <a:lnTo>
                  <a:pt x="546" y="5"/>
                </a:lnTo>
                <a:close/>
                <a:moveTo>
                  <a:pt x="552" y="2"/>
                </a:moveTo>
                <a:lnTo>
                  <a:pt x="552" y="2"/>
                </a:lnTo>
                <a:lnTo>
                  <a:pt x="552" y="2"/>
                </a:lnTo>
                <a:lnTo>
                  <a:pt x="552" y="2"/>
                </a:lnTo>
                <a:lnTo>
                  <a:pt x="553" y="2"/>
                </a:lnTo>
                <a:lnTo>
                  <a:pt x="557" y="2"/>
                </a:lnTo>
                <a:lnTo>
                  <a:pt x="557" y="2"/>
                </a:lnTo>
                <a:lnTo>
                  <a:pt x="552" y="2"/>
                </a:lnTo>
                <a:lnTo>
                  <a:pt x="552" y="2"/>
                </a:lnTo>
                <a:lnTo>
                  <a:pt x="552" y="2"/>
                </a:lnTo>
                <a:lnTo>
                  <a:pt x="552" y="2"/>
                </a:lnTo>
                <a:close/>
                <a:moveTo>
                  <a:pt x="572" y="7"/>
                </a:moveTo>
                <a:lnTo>
                  <a:pt x="572" y="7"/>
                </a:lnTo>
                <a:lnTo>
                  <a:pt x="575" y="7"/>
                </a:lnTo>
                <a:lnTo>
                  <a:pt x="581" y="7"/>
                </a:lnTo>
                <a:lnTo>
                  <a:pt x="581" y="7"/>
                </a:lnTo>
                <a:lnTo>
                  <a:pt x="577" y="7"/>
                </a:lnTo>
                <a:lnTo>
                  <a:pt x="572" y="7"/>
                </a:lnTo>
                <a:lnTo>
                  <a:pt x="572" y="7"/>
                </a:lnTo>
                <a:close/>
                <a:moveTo>
                  <a:pt x="605" y="123"/>
                </a:moveTo>
                <a:lnTo>
                  <a:pt x="605" y="123"/>
                </a:lnTo>
                <a:lnTo>
                  <a:pt x="609" y="123"/>
                </a:lnTo>
                <a:lnTo>
                  <a:pt x="609" y="123"/>
                </a:lnTo>
                <a:lnTo>
                  <a:pt x="605" y="123"/>
                </a:lnTo>
                <a:lnTo>
                  <a:pt x="605" y="123"/>
                </a:lnTo>
                <a:close/>
                <a:moveTo>
                  <a:pt x="721" y="48"/>
                </a:moveTo>
                <a:lnTo>
                  <a:pt x="721" y="48"/>
                </a:lnTo>
                <a:lnTo>
                  <a:pt x="724" y="51"/>
                </a:lnTo>
                <a:lnTo>
                  <a:pt x="723" y="51"/>
                </a:lnTo>
                <a:lnTo>
                  <a:pt x="710" y="46"/>
                </a:lnTo>
                <a:lnTo>
                  <a:pt x="710" y="46"/>
                </a:lnTo>
                <a:lnTo>
                  <a:pt x="715" y="50"/>
                </a:lnTo>
                <a:lnTo>
                  <a:pt x="715" y="50"/>
                </a:lnTo>
                <a:lnTo>
                  <a:pt x="713" y="48"/>
                </a:lnTo>
                <a:lnTo>
                  <a:pt x="710" y="48"/>
                </a:lnTo>
                <a:lnTo>
                  <a:pt x="710" y="48"/>
                </a:lnTo>
                <a:lnTo>
                  <a:pt x="710" y="46"/>
                </a:lnTo>
                <a:lnTo>
                  <a:pt x="710" y="46"/>
                </a:lnTo>
                <a:lnTo>
                  <a:pt x="710" y="46"/>
                </a:lnTo>
                <a:lnTo>
                  <a:pt x="688" y="37"/>
                </a:lnTo>
                <a:lnTo>
                  <a:pt x="688" y="37"/>
                </a:lnTo>
                <a:lnTo>
                  <a:pt x="680" y="33"/>
                </a:lnTo>
                <a:lnTo>
                  <a:pt x="680" y="33"/>
                </a:lnTo>
                <a:lnTo>
                  <a:pt x="680" y="33"/>
                </a:lnTo>
                <a:lnTo>
                  <a:pt x="680" y="33"/>
                </a:lnTo>
                <a:lnTo>
                  <a:pt x="680" y="35"/>
                </a:lnTo>
                <a:lnTo>
                  <a:pt x="680" y="35"/>
                </a:lnTo>
                <a:lnTo>
                  <a:pt x="680" y="35"/>
                </a:lnTo>
                <a:lnTo>
                  <a:pt x="666" y="29"/>
                </a:lnTo>
                <a:lnTo>
                  <a:pt x="666" y="29"/>
                </a:lnTo>
                <a:lnTo>
                  <a:pt x="669" y="29"/>
                </a:lnTo>
                <a:lnTo>
                  <a:pt x="671" y="31"/>
                </a:lnTo>
                <a:lnTo>
                  <a:pt x="671" y="31"/>
                </a:lnTo>
                <a:lnTo>
                  <a:pt x="658" y="28"/>
                </a:lnTo>
                <a:lnTo>
                  <a:pt x="658" y="28"/>
                </a:lnTo>
                <a:lnTo>
                  <a:pt x="658" y="26"/>
                </a:lnTo>
                <a:lnTo>
                  <a:pt x="658" y="26"/>
                </a:lnTo>
                <a:lnTo>
                  <a:pt x="656" y="26"/>
                </a:lnTo>
                <a:lnTo>
                  <a:pt x="655" y="26"/>
                </a:lnTo>
                <a:lnTo>
                  <a:pt x="655" y="26"/>
                </a:lnTo>
                <a:lnTo>
                  <a:pt x="649" y="24"/>
                </a:lnTo>
                <a:lnTo>
                  <a:pt x="647" y="24"/>
                </a:lnTo>
                <a:lnTo>
                  <a:pt x="647" y="24"/>
                </a:lnTo>
                <a:lnTo>
                  <a:pt x="653" y="24"/>
                </a:lnTo>
                <a:lnTo>
                  <a:pt x="662" y="28"/>
                </a:lnTo>
                <a:lnTo>
                  <a:pt x="680" y="31"/>
                </a:lnTo>
                <a:lnTo>
                  <a:pt x="680" y="31"/>
                </a:lnTo>
                <a:lnTo>
                  <a:pt x="697" y="39"/>
                </a:lnTo>
                <a:lnTo>
                  <a:pt x="715" y="48"/>
                </a:lnTo>
                <a:lnTo>
                  <a:pt x="715" y="48"/>
                </a:lnTo>
                <a:lnTo>
                  <a:pt x="712" y="46"/>
                </a:lnTo>
                <a:lnTo>
                  <a:pt x="712" y="46"/>
                </a:lnTo>
                <a:lnTo>
                  <a:pt x="717" y="50"/>
                </a:lnTo>
                <a:lnTo>
                  <a:pt x="717" y="50"/>
                </a:lnTo>
                <a:lnTo>
                  <a:pt x="721" y="50"/>
                </a:lnTo>
                <a:lnTo>
                  <a:pt x="721" y="48"/>
                </a:lnTo>
                <a:lnTo>
                  <a:pt x="721" y="48"/>
                </a:lnTo>
                <a:close/>
                <a:moveTo>
                  <a:pt x="631" y="134"/>
                </a:moveTo>
                <a:lnTo>
                  <a:pt x="631" y="134"/>
                </a:lnTo>
                <a:lnTo>
                  <a:pt x="634" y="134"/>
                </a:lnTo>
                <a:lnTo>
                  <a:pt x="634" y="134"/>
                </a:lnTo>
                <a:lnTo>
                  <a:pt x="631" y="134"/>
                </a:lnTo>
                <a:lnTo>
                  <a:pt x="631" y="134"/>
                </a:lnTo>
                <a:close/>
                <a:moveTo>
                  <a:pt x="632" y="136"/>
                </a:moveTo>
                <a:lnTo>
                  <a:pt x="632" y="136"/>
                </a:lnTo>
                <a:lnTo>
                  <a:pt x="634" y="136"/>
                </a:lnTo>
                <a:lnTo>
                  <a:pt x="634" y="136"/>
                </a:lnTo>
                <a:lnTo>
                  <a:pt x="632" y="136"/>
                </a:lnTo>
                <a:close/>
                <a:moveTo>
                  <a:pt x="636" y="120"/>
                </a:moveTo>
                <a:lnTo>
                  <a:pt x="636" y="120"/>
                </a:lnTo>
                <a:lnTo>
                  <a:pt x="640" y="121"/>
                </a:lnTo>
                <a:lnTo>
                  <a:pt x="642" y="121"/>
                </a:lnTo>
                <a:lnTo>
                  <a:pt x="642" y="123"/>
                </a:lnTo>
                <a:lnTo>
                  <a:pt x="642" y="123"/>
                </a:lnTo>
                <a:lnTo>
                  <a:pt x="636" y="120"/>
                </a:lnTo>
                <a:lnTo>
                  <a:pt x="636" y="120"/>
                </a:lnTo>
                <a:close/>
                <a:moveTo>
                  <a:pt x="634" y="134"/>
                </a:moveTo>
                <a:lnTo>
                  <a:pt x="634" y="134"/>
                </a:lnTo>
                <a:lnTo>
                  <a:pt x="642" y="136"/>
                </a:lnTo>
                <a:lnTo>
                  <a:pt x="649" y="140"/>
                </a:lnTo>
                <a:lnTo>
                  <a:pt x="649" y="140"/>
                </a:lnTo>
                <a:lnTo>
                  <a:pt x="647" y="140"/>
                </a:lnTo>
                <a:lnTo>
                  <a:pt x="647" y="140"/>
                </a:lnTo>
                <a:lnTo>
                  <a:pt x="638" y="136"/>
                </a:lnTo>
                <a:lnTo>
                  <a:pt x="638" y="136"/>
                </a:lnTo>
                <a:lnTo>
                  <a:pt x="634" y="134"/>
                </a:lnTo>
                <a:lnTo>
                  <a:pt x="634" y="134"/>
                </a:lnTo>
                <a:close/>
                <a:moveTo>
                  <a:pt x="667" y="31"/>
                </a:moveTo>
                <a:lnTo>
                  <a:pt x="667" y="31"/>
                </a:lnTo>
                <a:lnTo>
                  <a:pt x="675" y="35"/>
                </a:lnTo>
                <a:lnTo>
                  <a:pt x="675" y="35"/>
                </a:lnTo>
                <a:lnTo>
                  <a:pt x="671" y="33"/>
                </a:lnTo>
                <a:lnTo>
                  <a:pt x="667" y="31"/>
                </a:lnTo>
                <a:lnTo>
                  <a:pt x="667" y="31"/>
                </a:lnTo>
                <a:close/>
                <a:moveTo>
                  <a:pt x="643" y="129"/>
                </a:moveTo>
                <a:lnTo>
                  <a:pt x="643" y="129"/>
                </a:lnTo>
                <a:lnTo>
                  <a:pt x="643" y="129"/>
                </a:lnTo>
                <a:lnTo>
                  <a:pt x="643" y="129"/>
                </a:lnTo>
                <a:lnTo>
                  <a:pt x="647" y="129"/>
                </a:lnTo>
                <a:lnTo>
                  <a:pt x="647" y="129"/>
                </a:lnTo>
                <a:lnTo>
                  <a:pt x="643" y="129"/>
                </a:lnTo>
                <a:lnTo>
                  <a:pt x="643" y="129"/>
                </a:lnTo>
                <a:close/>
                <a:moveTo>
                  <a:pt x="645" y="127"/>
                </a:moveTo>
                <a:lnTo>
                  <a:pt x="647" y="127"/>
                </a:lnTo>
                <a:lnTo>
                  <a:pt x="647" y="127"/>
                </a:lnTo>
                <a:lnTo>
                  <a:pt x="651" y="129"/>
                </a:lnTo>
                <a:lnTo>
                  <a:pt x="656" y="131"/>
                </a:lnTo>
                <a:lnTo>
                  <a:pt x="656" y="131"/>
                </a:lnTo>
                <a:lnTo>
                  <a:pt x="645" y="127"/>
                </a:lnTo>
                <a:lnTo>
                  <a:pt x="645" y="127"/>
                </a:lnTo>
                <a:close/>
                <a:moveTo>
                  <a:pt x="656" y="131"/>
                </a:moveTo>
                <a:lnTo>
                  <a:pt x="656" y="131"/>
                </a:lnTo>
                <a:lnTo>
                  <a:pt x="664" y="134"/>
                </a:lnTo>
                <a:lnTo>
                  <a:pt x="673" y="138"/>
                </a:lnTo>
                <a:lnTo>
                  <a:pt x="673" y="138"/>
                </a:lnTo>
                <a:lnTo>
                  <a:pt x="673" y="140"/>
                </a:lnTo>
                <a:lnTo>
                  <a:pt x="673" y="140"/>
                </a:lnTo>
                <a:lnTo>
                  <a:pt x="666" y="136"/>
                </a:lnTo>
                <a:lnTo>
                  <a:pt x="662" y="134"/>
                </a:lnTo>
                <a:lnTo>
                  <a:pt x="662" y="134"/>
                </a:lnTo>
                <a:lnTo>
                  <a:pt x="660" y="132"/>
                </a:lnTo>
                <a:lnTo>
                  <a:pt x="660" y="132"/>
                </a:lnTo>
                <a:lnTo>
                  <a:pt x="658" y="132"/>
                </a:lnTo>
                <a:lnTo>
                  <a:pt x="658" y="132"/>
                </a:lnTo>
                <a:lnTo>
                  <a:pt x="658" y="132"/>
                </a:lnTo>
                <a:lnTo>
                  <a:pt x="656" y="131"/>
                </a:lnTo>
                <a:lnTo>
                  <a:pt x="656" y="131"/>
                </a:lnTo>
                <a:close/>
                <a:moveTo>
                  <a:pt x="688" y="42"/>
                </a:moveTo>
                <a:lnTo>
                  <a:pt x="688" y="42"/>
                </a:lnTo>
                <a:lnTo>
                  <a:pt x="689" y="42"/>
                </a:lnTo>
                <a:lnTo>
                  <a:pt x="695" y="44"/>
                </a:lnTo>
                <a:lnTo>
                  <a:pt x="695" y="44"/>
                </a:lnTo>
                <a:lnTo>
                  <a:pt x="688" y="42"/>
                </a:lnTo>
                <a:lnTo>
                  <a:pt x="688" y="42"/>
                </a:lnTo>
                <a:close/>
                <a:moveTo>
                  <a:pt x="697" y="51"/>
                </a:moveTo>
                <a:lnTo>
                  <a:pt x="697" y="51"/>
                </a:lnTo>
                <a:lnTo>
                  <a:pt x="717" y="61"/>
                </a:lnTo>
                <a:lnTo>
                  <a:pt x="735" y="72"/>
                </a:lnTo>
                <a:lnTo>
                  <a:pt x="735" y="72"/>
                </a:lnTo>
                <a:lnTo>
                  <a:pt x="737" y="72"/>
                </a:lnTo>
                <a:lnTo>
                  <a:pt x="735" y="72"/>
                </a:lnTo>
                <a:lnTo>
                  <a:pt x="734" y="70"/>
                </a:lnTo>
                <a:lnTo>
                  <a:pt x="734" y="70"/>
                </a:lnTo>
                <a:lnTo>
                  <a:pt x="739" y="74"/>
                </a:lnTo>
                <a:lnTo>
                  <a:pt x="739" y="74"/>
                </a:lnTo>
                <a:lnTo>
                  <a:pt x="737" y="74"/>
                </a:lnTo>
                <a:lnTo>
                  <a:pt x="737" y="74"/>
                </a:lnTo>
                <a:lnTo>
                  <a:pt x="743" y="77"/>
                </a:lnTo>
                <a:lnTo>
                  <a:pt x="743" y="77"/>
                </a:lnTo>
                <a:lnTo>
                  <a:pt x="723" y="66"/>
                </a:lnTo>
                <a:lnTo>
                  <a:pt x="697" y="53"/>
                </a:lnTo>
                <a:lnTo>
                  <a:pt x="697" y="53"/>
                </a:lnTo>
                <a:lnTo>
                  <a:pt x="697" y="51"/>
                </a:lnTo>
                <a:lnTo>
                  <a:pt x="697" y="51"/>
                </a:lnTo>
                <a:close/>
                <a:moveTo>
                  <a:pt x="702" y="40"/>
                </a:moveTo>
                <a:lnTo>
                  <a:pt x="702" y="40"/>
                </a:lnTo>
                <a:lnTo>
                  <a:pt x="710" y="42"/>
                </a:lnTo>
                <a:lnTo>
                  <a:pt x="710" y="42"/>
                </a:lnTo>
                <a:lnTo>
                  <a:pt x="710" y="44"/>
                </a:lnTo>
                <a:lnTo>
                  <a:pt x="710" y="44"/>
                </a:lnTo>
                <a:lnTo>
                  <a:pt x="702" y="40"/>
                </a:lnTo>
                <a:lnTo>
                  <a:pt x="702" y="40"/>
                </a:lnTo>
                <a:close/>
                <a:moveTo>
                  <a:pt x="675" y="140"/>
                </a:moveTo>
                <a:lnTo>
                  <a:pt x="675" y="140"/>
                </a:lnTo>
                <a:lnTo>
                  <a:pt x="677" y="142"/>
                </a:lnTo>
                <a:lnTo>
                  <a:pt x="680" y="143"/>
                </a:lnTo>
                <a:lnTo>
                  <a:pt x="680" y="143"/>
                </a:lnTo>
                <a:lnTo>
                  <a:pt x="678" y="143"/>
                </a:lnTo>
                <a:lnTo>
                  <a:pt x="678" y="143"/>
                </a:lnTo>
                <a:lnTo>
                  <a:pt x="675" y="140"/>
                </a:lnTo>
                <a:lnTo>
                  <a:pt x="675" y="140"/>
                </a:lnTo>
                <a:close/>
                <a:moveTo>
                  <a:pt x="724" y="53"/>
                </a:moveTo>
                <a:lnTo>
                  <a:pt x="724" y="53"/>
                </a:lnTo>
                <a:lnTo>
                  <a:pt x="726" y="53"/>
                </a:lnTo>
                <a:lnTo>
                  <a:pt x="726" y="53"/>
                </a:lnTo>
                <a:lnTo>
                  <a:pt x="726" y="53"/>
                </a:lnTo>
                <a:lnTo>
                  <a:pt x="739" y="62"/>
                </a:lnTo>
                <a:lnTo>
                  <a:pt x="739" y="62"/>
                </a:lnTo>
                <a:lnTo>
                  <a:pt x="734" y="59"/>
                </a:lnTo>
                <a:lnTo>
                  <a:pt x="724" y="53"/>
                </a:lnTo>
                <a:lnTo>
                  <a:pt x="724" y="53"/>
                </a:lnTo>
                <a:close/>
                <a:moveTo>
                  <a:pt x="756" y="70"/>
                </a:moveTo>
                <a:lnTo>
                  <a:pt x="752" y="66"/>
                </a:lnTo>
                <a:lnTo>
                  <a:pt x="752" y="66"/>
                </a:lnTo>
                <a:lnTo>
                  <a:pt x="765" y="74"/>
                </a:lnTo>
                <a:lnTo>
                  <a:pt x="778" y="85"/>
                </a:lnTo>
                <a:lnTo>
                  <a:pt x="778" y="85"/>
                </a:lnTo>
                <a:lnTo>
                  <a:pt x="791" y="97"/>
                </a:lnTo>
                <a:lnTo>
                  <a:pt x="794" y="99"/>
                </a:lnTo>
                <a:lnTo>
                  <a:pt x="796" y="101"/>
                </a:lnTo>
                <a:lnTo>
                  <a:pt x="798" y="103"/>
                </a:lnTo>
                <a:lnTo>
                  <a:pt x="802" y="108"/>
                </a:lnTo>
                <a:lnTo>
                  <a:pt x="802" y="108"/>
                </a:lnTo>
                <a:lnTo>
                  <a:pt x="804" y="110"/>
                </a:lnTo>
                <a:lnTo>
                  <a:pt x="804" y="110"/>
                </a:lnTo>
                <a:lnTo>
                  <a:pt x="809" y="116"/>
                </a:lnTo>
                <a:lnTo>
                  <a:pt x="809" y="116"/>
                </a:lnTo>
                <a:lnTo>
                  <a:pt x="802" y="108"/>
                </a:lnTo>
                <a:lnTo>
                  <a:pt x="802" y="108"/>
                </a:lnTo>
                <a:lnTo>
                  <a:pt x="802" y="110"/>
                </a:lnTo>
                <a:lnTo>
                  <a:pt x="796" y="105"/>
                </a:lnTo>
                <a:lnTo>
                  <a:pt x="794" y="103"/>
                </a:lnTo>
                <a:lnTo>
                  <a:pt x="794" y="101"/>
                </a:lnTo>
                <a:lnTo>
                  <a:pt x="793" y="99"/>
                </a:lnTo>
                <a:lnTo>
                  <a:pt x="787" y="96"/>
                </a:lnTo>
                <a:lnTo>
                  <a:pt x="787" y="96"/>
                </a:lnTo>
                <a:lnTo>
                  <a:pt x="778" y="86"/>
                </a:lnTo>
                <a:lnTo>
                  <a:pt x="767" y="79"/>
                </a:lnTo>
                <a:lnTo>
                  <a:pt x="767" y="79"/>
                </a:lnTo>
                <a:lnTo>
                  <a:pt x="759" y="74"/>
                </a:lnTo>
                <a:lnTo>
                  <a:pt x="759" y="74"/>
                </a:lnTo>
                <a:lnTo>
                  <a:pt x="759" y="74"/>
                </a:lnTo>
                <a:lnTo>
                  <a:pt x="759" y="74"/>
                </a:lnTo>
                <a:lnTo>
                  <a:pt x="759" y="74"/>
                </a:lnTo>
                <a:lnTo>
                  <a:pt x="756" y="72"/>
                </a:lnTo>
                <a:lnTo>
                  <a:pt x="754" y="70"/>
                </a:lnTo>
                <a:lnTo>
                  <a:pt x="754" y="70"/>
                </a:lnTo>
                <a:lnTo>
                  <a:pt x="752" y="68"/>
                </a:lnTo>
                <a:lnTo>
                  <a:pt x="754" y="68"/>
                </a:lnTo>
                <a:lnTo>
                  <a:pt x="754" y="68"/>
                </a:lnTo>
                <a:lnTo>
                  <a:pt x="741" y="61"/>
                </a:lnTo>
                <a:lnTo>
                  <a:pt x="741" y="61"/>
                </a:lnTo>
                <a:lnTo>
                  <a:pt x="743" y="62"/>
                </a:lnTo>
                <a:lnTo>
                  <a:pt x="747" y="64"/>
                </a:lnTo>
                <a:lnTo>
                  <a:pt x="747" y="64"/>
                </a:lnTo>
                <a:lnTo>
                  <a:pt x="734" y="57"/>
                </a:lnTo>
                <a:lnTo>
                  <a:pt x="734" y="57"/>
                </a:lnTo>
                <a:lnTo>
                  <a:pt x="735" y="57"/>
                </a:lnTo>
                <a:lnTo>
                  <a:pt x="734" y="55"/>
                </a:lnTo>
                <a:lnTo>
                  <a:pt x="734" y="55"/>
                </a:lnTo>
                <a:lnTo>
                  <a:pt x="743" y="61"/>
                </a:lnTo>
                <a:lnTo>
                  <a:pt x="750" y="66"/>
                </a:lnTo>
                <a:lnTo>
                  <a:pt x="750" y="66"/>
                </a:lnTo>
                <a:lnTo>
                  <a:pt x="737" y="57"/>
                </a:lnTo>
                <a:lnTo>
                  <a:pt x="726" y="50"/>
                </a:lnTo>
                <a:lnTo>
                  <a:pt x="726" y="50"/>
                </a:lnTo>
                <a:lnTo>
                  <a:pt x="741" y="59"/>
                </a:lnTo>
                <a:lnTo>
                  <a:pt x="758" y="68"/>
                </a:lnTo>
                <a:lnTo>
                  <a:pt x="756" y="70"/>
                </a:lnTo>
                <a:close/>
                <a:moveTo>
                  <a:pt x="726" y="59"/>
                </a:moveTo>
                <a:lnTo>
                  <a:pt x="726" y="59"/>
                </a:lnTo>
                <a:lnTo>
                  <a:pt x="730" y="61"/>
                </a:lnTo>
                <a:lnTo>
                  <a:pt x="730" y="61"/>
                </a:lnTo>
                <a:lnTo>
                  <a:pt x="726" y="59"/>
                </a:lnTo>
                <a:lnTo>
                  <a:pt x="726" y="59"/>
                </a:lnTo>
                <a:close/>
                <a:moveTo>
                  <a:pt x="735" y="64"/>
                </a:moveTo>
                <a:lnTo>
                  <a:pt x="735" y="64"/>
                </a:lnTo>
                <a:lnTo>
                  <a:pt x="735" y="64"/>
                </a:lnTo>
                <a:lnTo>
                  <a:pt x="735" y="64"/>
                </a:lnTo>
                <a:lnTo>
                  <a:pt x="759" y="79"/>
                </a:lnTo>
                <a:lnTo>
                  <a:pt x="759" y="79"/>
                </a:lnTo>
                <a:lnTo>
                  <a:pt x="758" y="79"/>
                </a:lnTo>
                <a:lnTo>
                  <a:pt x="756" y="79"/>
                </a:lnTo>
                <a:lnTo>
                  <a:pt x="750" y="75"/>
                </a:lnTo>
                <a:lnTo>
                  <a:pt x="750" y="75"/>
                </a:lnTo>
                <a:lnTo>
                  <a:pt x="734" y="64"/>
                </a:lnTo>
                <a:lnTo>
                  <a:pt x="734" y="64"/>
                </a:lnTo>
                <a:lnTo>
                  <a:pt x="732" y="62"/>
                </a:lnTo>
                <a:lnTo>
                  <a:pt x="735" y="64"/>
                </a:lnTo>
                <a:lnTo>
                  <a:pt x="735" y="64"/>
                </a:lnTo>
                <a:close/>
                <a:moveTo>
                  <a:pt x="743" y="64"/>
                </a:moveTo>
                <a:lnTo>
                  <a:pt x="743" y="64"/>
                </a:lnTo>
                <a:lnTo>
                  <a:pt x="748" y="66"/>
                </a:lnTo>
                <a:lnTo>
                  <a:pt x="748" y="66"/>
                </a:lnTo>
                <a:lnTo>
                  <a:pt x="752" y="70"/>
                </a:lnTo>
                <a:lnTo>
                  <a:pt x="756" y="74"/>
                </a:lnTo>
                <a:lnTo>
                  <a:pt x="756" y="74"/>
                </a:lnTo>
                <a:lnTo>
                  <a:pt x="750" y="68"/>
                </a:lnTo>
                <a:lnTo>
                  <a:pt x="743" y="64"/>
                </a:lnTo>
                <a:lnTo>
                  <a:pt x="743" y="64"/>
                </a:lnTo>
                <a:close/>
                <a:moveTo>
                  <a:pt x="772" y="97"/>
                </a:moveTo>
                <a:lnTo>
                  <a:pt x="772" y="97"/>
                </a:lnTo>
                <a:lnTo>
                  <a:pt x="774" y="99"/>
                </a:lnTo>
                <a:lnTo>
                  <a:pt x="774" y="99"/>
                </a:lnTo>
                <a:lnTo>
                  <a:pt x="770" y="97"/>
                </a:lnTo>
                <a:lnTo>
                  <a:pt x="770" y="97"/>
                </a:lnTo>
                <a:lnTo>
                  <a:pt x="778" y="105"/>
                </a:lnTo>
                <a:lnTo>
                  <a:pt x="778" y="105"/>
                </a:lnTo>
                <a:lnTo>
                  <a:pt x="763" y="94"/>
                </a:lnTo>
                <a:lnTo>
                  <a:pt x="763" y="94"/>
                </a:lnTo>
                <a:lnTo>
                  <a:pt x="763" y="92"/>
                </a:lnTo>
                <a:lnTo>
                  <a:pt x="763" y="92"/>
                </a:lnTo>
                <a:lnTo>
                  <a:pt x="763" y="92"/>
                </a:lnTo>
                <a:lnTo>
                  <a:pt x="759" y="88"/>
                </a:lnTo>
                <a:lnTo>
                  <a:pt x="759" y="88"/>
                </a:lnTo>
                <a:lnTo>
                  <a:pt x="759" y="88"/>
                </a:lnTo>
                <a:lnTo>
                  <a:pt x="759" y="90"/>
                </a:lnTo>
                <a:lnTo>
                  <a:pt x="761" y="92"/>
                </a:lnTo>
                <a:lnTo>
                  <a:pt x="761" y="92"/>
                </a:lnTo>
                <a:lnTo>
                  <a:pt x="750" y="83"/>
                </a:lnTo>
                <a:lnTo>
                  <a:pt x="750" y="83"/>
                </a:lnTo>
                <a:lnTo>
                  <a:pt x="745" y="79"/>
                </a:lnTo>
                <a:lnTo>
                  <a:pt x="745" y="79"/>
                </a:lnTo>
                <a:lnTo>
                  <a:pt x="745" y="79"/>
                </a:lnTo>
                <a:lnTo>
                  <a:pt x="748" y="81"/>
                </a:lnTo>
                <a:lnTo>
                  <a:pt x="752" y="85"/>
                </a:lnTo>
                <a:lnTo>
                  <a:pt x="752" y="85"/>
                </a:lnTo>
                <a:lnTo>
                  <a:pt x="747" y="79"/>
                </a:lnTo>
                <a:lnTo>
                  <a:pt x="741" y="75"/>
                </a:lnTo>
                <a:lnTo>
                  <a:pt x="741" y="75"/>
                </a:lnTo>
                <a:lnTo>
                  <a:pt x="759" y="88"/>
                </a:lnTo>
                <a:lnTo>
                  <a:pt x="769" y="96"/>
                </a:lnTo>
                <a:lnTo>
                  <a:pt x="778" y="105"/>
                </a:lnTo>
                <a:lnTo>
                  <a:pt x="778" y="105"/>
                </a:lnTo>
                <a:lnTo>
                  <a:pt x="772" y="97"/>
                </a:lnTo>
                <a:lnTo>
                  <a:pt x="772" y="97"/>
                </a:lnTo>
                <a:close/>
                <a:moveTo>
                  <a:pt x="756" y="74"/>
                </a:moveTo>
                <a:lnTo>
                  <a:pt x="756" y="74"/>
                </a:lnTo>
                <a:lnTo>
                  <a:pt x="754" y="74"/>
                </a:lnTo>
                <a:lnTo>
                  <a:pt x="754" y="74"/>
                </a:lnTo>
                <a:lnTo>
                  <a:pt x="756" y="74"/>
                </a:lnTo>
                <a:lnTo>
                  <a:pt x="754" y="74"/>
                </a:lnTo>
                <a:lnTo>
                  <a:pt x="754" y="74"/>
                </a:lnTo>
                <a:lnTo>
                  <a:pt x="758" y="75"/>
                </a:lnTo>
                <a:lnTo>
                  <a:pt x="758" y="75"/>
                </a:lnTo>
                <a:lnTo>
                  <a:pt x="756" y="74"/>
                </a:lnTo>
                <a:lnTo>
                  <a:pt x="756" y="74"/>
                </a:lnTo>
                <a:close/>
                <a:moveTo>
                  <a:pt x="759" y="75"/>
                </a:moveTo>
                <a:lnTo>
                  <a:pt x="759" y="75"/>
                </a:lnTo>
                <a:lnTo>
                  <a:pt x="772" y="86"/>
                </a:lnTo>
                <a:lnTo>
                  <a:pt x="776" y="90"/>
                </a:lnTo>
                <a:lnTo>
                  <a:pt x="778" y="92"/>
                </a:lnTo>
                <a:lnTo>
                  <a:pt x="776" y="92"/>
                </a:lnTo>
                <a:lnTo>
                  <a:pt x="776" y="92"/>
                </a:lnTo>
                <a:lnTo>
                  <a:pt x="769" y="85"/>
                </a:lnTo>
                <a:lnTo>
                  <a:pt x="759" y="75"/>
                </a:lnTo>
                <a:lnTo>
                  <a:pt x="759" y="75"/>
                </a:lnTo>
                <a:close/>
                <a:moveTo>
                  <a:pt x="763" y="103"/>
                </a:moveTo>
                <a:lnTo>
                  <a:pt x="763" y="103"/>
                </a:lnTo>
                <a:lnTo>
                  <a:pt x="763" y="101"/>
                </a:lnTo>
                <a:lnTo>
                  <a:pt x="763" y="101"/>
                </a:lnTo>
                <a:lnTo>
                  <a:pt x="769" y="105"/>
                </a:lnTo>
                <a:lnTo>
                  <a:pt x="772" y="110"/>
                </a:lnTo>
                <a:lnTo>
                  <a:pt x="772" y="110"/>
                </a:lnTo>
                <a:lnTo>
                  <a:pt x="769" y="107"/>
                </a:lnTo>
                <a:lnTo>
                  <a:pt x="763" y="103"/>
                </a:lnTo>
                <a:lnTo>
                  <a:pt x="763" y="103"/>
                </a:lnTo>
                <a:close/>
                <a:moveTo>
                  <a:pt x="772" y="110"/>
                </a:moveTo>
                <a:lnTo>
                  <a:pt x="772" y="110"/>
                </a:lnTo>
                <a:lnTo>
                  <a:pt x="776" y="114"/>
                </a:lnTo>
                <a:lnTo>
                  <a:pt x="776" y="114"/>
                </a:lnTo>
                <a:lnTo>
                  <a:pt x="776" y="112"/>
                </a:lnTo>
                <a:lnTo>
                  <a:pt x="776" y="114"/>
                </a:lnTo>
                <a:lnTo>
                  <a:pt x="776" y="114"/>
                </a:lnTo>
                <a:lnTo>
                  <a:pt x="772" y="112"/>
                </a:lnTo>
                <a:lnTo>
                  <a:pt x="772" y="112"/>
                </a:lnTo>
                <a:lnTo>
                  <a:pt x="772" y="110"/>
                </a:lnTo>
                <a:lnTo>
                  <a:pt x="772" y="110"/>
                </a:lnTo>
                <a:close/>
                <a:moveTo>
                  <a:pt x="780" y="92"/>
                </a:moveTo>
                <a:lnTo>
                  <a:pt x="780" y="92"/>
                </a:lnTo>
                <a:lnTo>
                  <a:pt x="793" y="103"/>
                </a:lnTo>
                <a:lnTo>
                  <a:pt x="798" y="110"/>
                </a:lnTo>
                <a:lnTo>
                  <a:pt x="807" y="120"/>
                </a:lnTo>
                <a:lnTo>
                  <a:pt x="807" y="120"/>
                </a:lnTo>
                <a:lnTo>
                  <a:pt x="796" y="108"/>
                </a:lnTo>
                <a:lnTo>
                  <a:pt x="793" y="107"/>
                </a:lnTo>
                <a:lnTo>
                  <a:pt x="789" y="103"/>
                </a:lnTo>
                <a:lnTo>
                  <a:pt x="789" y="103"/>
                </a:lnTo>
                <a:lnTo>
                  <a:pt x="783" y="96"/>
                </a:lnTo>
                <a:lnTo>
                  <a:pt x="783" y="96"/>
                </a:lnTo>
                <a:lnTo>
                  <a:pt x="781" y="96"/>
                </a:lnTo>
                <a:lnTo>
                  <a:pt x="780" y="92"/>
                </a:lnTo>
                <a:lnTo>
                  <a:pt x="780" y="92"/>
                </a:lnTo>
                <a:close/>
                <a:moveTo>
                  <a:pt x="793" y="134"/>
                </a:moveTo>
                <a:lnTo>
                  <a:pt x="793" y="134"/>
                </a:lnTo>
                <a:lnTo>
                  <a:pt x="796" y="138"/>
                </a:lnTo>
                <a:lnTo>
                  <a:pt x="800" y="142"/>
                </a:lnTo>
                <a:lnTo>
                  <a:pt x="800" y="142"/>
                </a:lnTo>
                <a:lnTo>
                  <a:pt x="805" y="149"/>
                </a:lnTo>
                <a:lnTo>
                  <a:pt x="805" y="149"/>
                </a:lnTo>
                <a:lnTo>
                  <a:pt x="805" y="149"/>
                </a:lnTo>
                <a:lnTo>
                  <a:pt x="805" y="149"/>
                </a:lnTo>
                <a:lnTo>
                  <a:pt x="805" y="149"/>
                </a:lnTo>
                <a:lnTo>
                  <a:pt x="804" y="147"/>
                </a:lnTo>
                <a:lnTo>
                  <a:pt x="804" y="147"/>
                </a:lnTo>
                <a:lnTo>
                  <a:pt x="802" y="145"/>
                </a:lnTo>
                <a:lnTo>
                  <a:pt x="802" y="147"/>
                </a:lnTo>
                <a:lnTo>
                  <a:pt x="785" y="127"/>
                </a:lnTo>
                <a:lnTo>
                  <a:pt x="785" y="127"/>
                </a:lnTo>
                <a:lnTo>
                  <a:pt x="791" y="132"/>
                </a:lnTo>
                <a:lnTo>
                  <a:pt x="791" y="132"/>
                </a:lnTo>
                <a:lnTo>
                  <a:pt x="791" y="131"/>
                </a:lnTo>
                <a:lnTo>
                  <a:pt x="787" y="127"/>
                </a:lnTo>
                <a:lnTo>
                  <a:pt x="787" y="127"/>
                </a:lnTo>
                <a:lnTo>
                  <a:pt x="785" y="125"/>
                </a:lnTo>
                <a:lnTo>
                  <a:pt x="785" y="125"/>
                </a:lnTo>
                <a:lnTo>
                  <a:pt x="787" y="127"/>
                </a:lnTo>
                <a:lnTo>
                  <a:pt x="793" y="131"/>
                </a:lnTo>
                <a:lnTo>
                  <a:pt x="793" y="131"/>
                </a:lnTo>
                <a:lnTo>
                  <a:pt x="787" y="125"/>
                </a:lnTo>
                <a:lnTo>
                  <a:pt x="787" y="125"/>
                </a:lnTo>
                <a:lnTo>
                  <a:pt x="783" y="121"/>
                </a:lnTo>
                <a:lnTo>
                  <a:pt x="783" y="121"/>
                </a:lnTo>
                <a:lnTo>
                  <a:pt x="783" y="121"/>
                </a:lnTo>
                <a:lnTo>
                  <a:pt x="780" y="120"/>
                </a:lnTo>
                <a:lnTo>
                  <a:pt x="780" y="120"/>
                </a:lnTo>
                <a:lnTo>
                  <a:pt x="781" y="120"/>
                </a:lnTo>
                <a:lnTo>
                  <a:pt x="780" y="118"/>
                </a:lnTo>
                <a:lnTo>
                  <a:pt x="780" y="118"/>
                </a:lnTo>
                <a:lnTo>
                  <a:pt x="780" y="118"/>
                </a:lnTo>
                <a:lnTo>
                  <a:pt x="780" y="118"/>
                </a:lnTo>
                <a:lnTo>
                  <a:pt x="780" y="118"/>
                </a:lnTo>
                <a:lnTo>
                  <a:pt x="780" y="118"/>
                </a:lnTo>
                <a:lnTo>
                  <a:pt x="780" y="116"/>
                </a:lnTo>
                <a:lnTo>
                  <a:pt x="780" y="116"/>
                </a:lnTo>
                <a:lnTo>
                  <a:pt x="774" y="110"/>
                </a:lnTo>
                <a:lnTo>
                  <a:pt x="774" y="110"/>
                </a:lnTo>
                <a:lnTo>
                  <a:pt x="774" y="110"/>
                </a:lnTo>
                <a:lnTo>
                  <a:pt x="774" y="110"/>
                </a:lnTo>
                <a:lnTo>
                  <a:pt x="783" y="120"/>
                </a:lnTo>
                <a:lnTo>
                  <a:pt x="787" y="123"/>
                </a:lnTo>
                <a:lnTo>
                  <a:pt x="793" y="129"/>
                </a:lnTo>
                <a:lnTo>
                  <a:pt x="793" y="129"/>
                </a:lnTo>
                <a:lnTo>
                  <a:pt x="802" y="140"/>
                </a:lnTo>
                <a:lnTo>
                  <a:pt x="809" y="149"/>
                </a:lnTo>
                <a:lnTo>
                  <a:pt x="809" y="149"/>
                </a:lnTo>
                <a:lnTo>
                  <a:pt x="809" y="149"/>
                </a:lnTo>
                <a:lnTo>
                  <a:pt x="809" y="149"/>
                </a:lnTo>
                <a:lnTo>
                  <a:pt x="813" y="154"/>
                </a:lnTo>
                <a:lnTo>
                  <a:pt x="813" y="154"/>
                </a:lnTo>
                <a:lnTo>
                  <a:pt x="813" y="154"/>
                </a:lnTo>
                <a:lnTo>
                  <a:pt x="815" y="158"/>
                </a:lnTo>
                <a:lnTo>
                  <a:pt x="815" y="158"/>
                </a:lnTo>
                <a:lnTo>
                  <a:pt x="816" y="158"/>
                </a:lnTo>
                <a:lnTo>
                  <a:pt x="816" y="160"/>
                </a:lnTo>
                <a:lnTo>
                  <a:pt x="816" y="160"/>
                </a:lnTo>
                <a:lnTo>
                  <a:pt x="820" y="164"/>
                </a:lnTo>
                <a:lnTo>
                  <a:pt x="820" y="164"/>
                </a:lnTo>
                <a:lnTo>
                  <a:pt x="820" y="165"/>
                </a:lnTo>
                <a:lnTo>
                  <a:pt x="820" y="165"/>
                </a:lnTo>
                <a:lnTo>
                  <a:pt x="815" y="160"/>
                </a:lnTo>
                <a:lnTo>
                  <a:pt x="815" y="160"/>
                </a:lnTo>
                <a:lnTo>
                  <a:pt x="815" y="160"/>
                </a:lnTo>
                <a:lnTo>
                  <a:pt x="815" y="160"/>
                </a:lnTo>
                <a:lnTo>
                  <a:pt x="809" y="153"/>
                </a:lnTo>
                <a:lnTo>
                  <a:pt x="809" y="153"/>
                </a:lnTo>
                <a:lnTo>
                  <a:pt x="807" y="153"/>
                </a:lnTo>
                <a:lnTo>
                  <a:pt x="807" y="153"/>
                </a:lnTo>
                <a:lnTo>
                  <a:pt x="793" y="134"/>
                </a:lnTo>
                <a:lnTo>
                  <a:pt x="793" y="134"/>
                </a:lnTo>
                <a:close/>
                <a:moveTo>
                  <a:pt x="811" y="121"/>
                </a:moveTo>
                <a:lnTo>
                  <a:pt x="811" y="121"/>
                </a:lnTo>
                <a:lnTo>
                  <a:pt x="811" y="121"/>
                </a:lnTo>
                <a:lnTo>
                  <a:pt x="809" y="121"/>
                </a:lnTo>
                <a:lnTo>
                  <a:pt x="809" y="121"/>
                </a:lnTo>
                <a:lnTo>
                  <a:pt x="800" y="110"/>
                </a:lnTo>
                <a:lnTo>
                  <a:pt x="800" y="110"/>
                </a:lnTo>
                <a:lnTo>
                  <a:pt x="800" y="110"/>
                </a:lnTo>
                <a:lnTo>
                  <a:pt x="798" y="110"/>
                </a:lnTo>
                <a:lnTo>
                  <a:pt x="796" y="107"/>
                </a:lnTo>
                <a:lnTo>
                  <a:pt x="796" y="107"/>
                </a:lnTo>
                <a:lnTo>
                  <a:pt x="787" y="99"/>
                </a:lnTo>
                <a:lnTo>
                  <a:pt x="791" y="101"/>
                </a:lnTo>
                <a:lnTo>
                  <a:pt x="793" y="103"/>
                </a:lnTo>
                <a:lnTo>
                  <a:pt x="794" y="105"/>
                </a:lnTo>
                <a:lnTo>
                  <a:pt x="800" y="110"/>
                </a:lnTo>
                <a:lnTo>
                  <a:pt x="800" y="110"/>
                </a:lnTo>
                <a:lnTo>
                  <a:pt x="811" y="121"/>
                </a:lnTo>
                <a:lnTo>
                  <a:pt x="811" y="121"/>
                </a:lnTo>
                <a:close/>
                <a:moveTo>
                  <a:pt x="809" y="118"/>
                </a:moveTo>
                <a:lnTo>
                  <a:pt x="809" y="118"/>
                </a:lnTo>
                <a:lnTo>
                  <a:pt x="813" y="121"/>
                </a:lnTo>
                <a:lnTo>
                  <a:pt x="813" y="121"/>
                </a:lnTo>
                <a:lnTo>
                  <a:pt x="811" y="121"/>
                </a:lnTo>
                <a:lnTo>
                  <a:pt x="809" y="118"/>
                </a:lnTo>
                <a:lnTo>
                  <a:pt x="809" y="118"/>
                </a:lnTo>
                <a:close/>
                <a:moveTo>
                  <a:pt x="813" y="125"/>
                </a:moveTo>
                <a:lnTo>
                  <a:pt x="813" y="125"/>
                </a:lnTo>
                <a:lnTo>
                  <a:pt x="813" y="125"/>
                </a:lnTo>
                <a:lnTo>
                  <a:pt x="816" y="129"/>
                </a:lnTo>
                <a:lnTo>
                  <a:pt x="816" y="129"/>
                </a:lnTo>
                <a:lnTo>
                  <a:pt x="816" y="129"/>
                </a:lnTo>
                <a:lnTo>
                  <a:pt x="815" y="127"/>
                </a:lnTo>
                <a:lnTo>
                  <a:pt x="815" y="127"/>
                </a:lnTo>
                <a:lnTo>
                  <a:pt x="822" y="138"/>
                </a:lnTo>
                <a:lnTo>
                  <a:pt x="826" y="145"/>
                </a:lnTo>
                <a:lnTo>
                  <a:pt x="826" y="145"/>
                </a:lnTo>
                <a:lnTo>
                  <a:pt x="820" y="138"/>
                </a:lnTo>
                <a:lnTo>
                  <a:pt x="816" y="132"/>
                </a:lnTo>
                <a:lnTo>
                  <a:pt x="816" y="132"/>
                </a:lnTo>
                <a:lnTo>
                  <a:pt x="813" y="129"/>
                </a:lnTo>
                <a:lnTo>
                  <a:pt x="813" y="129"/>
                </a:lnTo>
                <a:lnTo>
                  <a:pt x="816" y="132"/>
                </a:lnTo>
                <a:lnTo>
                  <a:pt x="816" y="132"/>
                </a:lnTo>
                <a:lnTo>
                  <a:pt x="816" y="129"/>
                </a:lnTo>
                <a:lnTo>
                  <a:pt x="813" y="125"/>
                </a:lnTo>
                <a:lnTo>
                  <a:pt x="813" y="125"/>
                </a:lnTo>
                <a:close/>
                <a:moveTo>
                  <a:pt x="835" y="154"/>
                </a:moveTo>
                <a:lnTo>
                  <a:pt x="835" y="154"/>
                </a:lnTo>
                <a:lnTo>
                  <a:pt x="837" y="156"/>
                </a:lnTo>
                <a:lnTo>
                  <a:pt x="837" y="158"/>
                </a:lnTo>
                <a:lnTo>
                  <a:pt x="837" y="158"/>
                </a:lnTo>
                <a:lnTo>
                  <a:pt x="835" y="154"/>
                </a:lnTo>
                <a:lnTo>
                  <a:pt x="835" y="154"/>
                </a:lnTo>
                <a:lnTo>
                  <a:pt x="835" y="154"/>
                </a:lnTo>
                <a:lnTo>
                  <a:pt x="835" y="154"/>
                </a:lnTo>
                <a:close/>
                <a:moveTo>
                  <a:pt x="748" y="235"/>
                </a:moveTo>
                <a:lnTo>
                  <a:pt x="748" y="235"/>
                </a:lnTo>
                <a:lnTo>
                  <a:pt x="750" y="237"/>
                </a:lnTo>
                <a:lnTo>
                  <a:pt x="750" y="241"/>
                </a:lnTo>
                <a:lnTo>
                  <a:pt x="750" y="241"/>
                </a:lnTo>
                <a:lnTo>
                  <a:pt x="748" y="237"/>
                </a:lnTo>
                <a:lnTo>
                  <a:pt x="748" y="237"/>
                </a:lnTo>
                <a:lnTo>
                  <a:pt x="748" y="237"/>
                </a:lnTo>
                <a:lnTo>
                  <a:pt x="748" y="235"/>
                </a:lnTo>
                <a:lnTo>
                  <a:pt x="748" y="235"/>
                </a:lnTo>
                <a:close/>
                <a:moveTo>
                  <a:pt x="759" y="256"/>
                </a:moveTo>
                <a:lnTo>
                  <a:pt x="759" y="256"/>
                </a:lnTo>
                <a:lnTo>
                  <a:pt x="765" y="267"/>
                </a:lnTo>
                <a:lnTo>
                  <a:pt x="765" y="267"/>
                </a:lnTo>
                <a:lnTo>
                  <a:pt x="765" y="272"/>
                </a:lnTo>
                <a:lnTo>
                  <a:pt x="765" y="272"/>
                </a:lnTo>
                <a:lnTo>
                  <a:pt x="763" y="272"/>
                </a:lnTo>
                <a:lnTo>
                  <a:pt x="763" y="272"/>
                </a:lnTo>
                <a:lnTo>
                  <a:pt x="763" y="272"/>
                </a:lnTo>
                <a:lnTo>
                  <a:pt x="759" y="263"/>
                </a:lnTo>
                <a:lnTo>
                  <a:pt x="759" y="263"/>
                </a:lnTo>
                <a:lnTo>
                  <a:pt x="759" y="261"/>
                </a:lnTo>
                <a:lnTo>
                  <a:pt x="761" y="263"/>
                </a:lnTo>
                <a:lnTo>
                  <a:pt x="761" y="263"/>
                </a:lnTo>
                <a:lnTo>
                  <a:pt x="759" y="256"/>
                </a:lnTo>
                <a:lnTo>
                  <a:pt x="759" y="256"/>
                </a:lnTo>
                <a:close/>
                <a:moveTo>
                  <a:pt x="864" y="230"/>
                </a:moveTo>
                <a:lnTo>
                  <a:pt x="864" y="230"/>
                </a:lnTo>
                <a:lnTo>
                  <a:pt x="866" y="235"/>
                </a:lnTo>
                <a:lnTo>
                  <a:pt x="866" y="235"/>
                </a:lnTo>
                <a:lnTo>
                  <a:pt x="864" y="230"/>
                </a:lnTo>
                <a:lnTo>
                  <a:pt x="864" y="230"/>
                </a:lnTo>
                <a:close/>
                <a:moveTo>
                  <a:pt x="870" y="232"/>
                </a:moveTo>
                <a:lnTo>
                  <a:pt x="870" y="232"/>
                </a:lnTo>
                <a:lnTo>
                  <a:pt x="872" y="239"/>
                </a:lnTo>
                <a:lnTo>
                  <a:pt x="872" y="239"/>
                </a:lnTo>
                <a:lnTo>
                  <a:pt x="872" y="237"/>
                </a:lnTo>
                <a:lnTo>
                  <a:pt x="870" y="232"/>
                </a:lnTo>
                <a:lnTo>
                  <a:pt x="870" y="232"/>
                </a:lnTo>
                <a:close/>
                <a:moveTo>
                  <a:pt x="877" y="274"/>
                </a:moveTo>
                <a:lnTo>
                  <a:pt x="877" y="274"/>
                </a:lnTo>
                <a:lnTo>
                  <a:pt x="877" y="274"/>
                </a:lnTo>
                <a:lnTo>
                  <a:pt x="877" y="274"/>
                </a:lnTo>
                <a:lnTo>
                  <a:pt x="879" y="280"/>
                </a:lnTo>
                <a:lnTo>
                  <a:pt x="879" y="280"/>
                </a:lnTo>
                <a:lnTo>
                  <a:pt x="877" y="278"/>
                </a:lnTo>
                <a:lnTo>
                  <a:pt x="877" y="274"/>
                </a:lnTo>
                <a:lnTo>
                  <a:pt x="877" y="274"/>
                </a:lnTo>
                <a:close/>
                <a:moveTo>
                  <a:pt x="785" y="322"/>
                </a:moveTo>
                <a:lnTo>
                  <a:pt x="785" y="322"/>
                </a:lnTo>
                <a:lnTo>
                  <a:pt x="787" y="326"/>
                </a:lnTo>
                <a:lnTo>
                  <a:pt x="787" y="327"/>
                </a:lnTo>
                <a:lnTo>
                  <a:pt x="787" y="327"/>
                </a:lnTo>
                <a:lnTo>
                  <a:pt x="787" y="327"/>
                </a:lnTo>
                <a:lnTo>
                  <a:pt x="787" y="331"/>
                </a:lnTo>
                <a:lnTo>
                  <a:pt x="785" y="333"/>
                </a:lnTo>
                <a:lnTo>
                  <a:pt x="785" y="333"/>
                </a:lnTo>
                <a:lnTo>
                  <a:pt x="783" y="331"/>
                </a:lnTo>
                <a:lnTo>
                  <a:pt x="783" y="331"/>
                </a:lnTo>
                <a:lnTo>
                  <a:pt x="785" y="326"/>
                </a:lnTo>
                <a:lnTo>
                  <a:pt x="785" y="322"/>
                </a:lnTo>
                <a:lnTo>
                  <a:pt x="785" y="322"/>
                </a:lnTo>
                <a:close/>
                <a:moveTo>
                  <a:pt x="861" y="349"/>
                </a:moveTo>
                <a:lnTo>
                  <a:pt x="861" y="349"/>
                </a:lnTo>
                <a:lnTo>
                  <a:pt x="861" y="355"/>
                </a:lnTo>
                <a:lnTo>
                  <a:pt x="861" y="355"/>
                </a:lnTo>
                <a:lnTo>
                  <a:pt x="861" y="357"/>
                </a:lnTo>
                <a:lnTo>
                  <a:pt x="861" y="357"/>
                </a:lnTo>
                <a:lnTo>
                  <a:pt x="861" y="349"/>
                </a:lnTo>
                <a:lnTo>
                  <a:pt x="861" y="349"/>
                </a:lnTo>
                <a:close/>
                <a:moveTo>
                  <a:pt x="781" y="408"/>
                </a:moveTo>
                <a:lnTo>
                  <a:pt x="781" y="408"/>
                </a:lnTo>
                <a:lnTo>
                  <a:pt x="783" y="410"/>
                </a:lnTo>
                <a:lnTo>
                  <a:pt x="783" y="414"/>
                </a:lnTo>
                <a:lnTo>
                  <a:pt x="783" y="414"/>
                </a:lnTo>
                <a:lnTo>
                  <a:pt x="785" y="414"/>
                </a:lnTo>
                <a:lnTo>
                  <a:pt x="785" y="414"/>
                </a:lnTo>
                <a:lnTo>
                  <a:pt x="785" y="416"/>
                </a:lnTo>
                <a:lnTo>
                  <a:pt x="785" y="416"/>
                </a:lnTo>
                <a:lnTo>
                  <a:pt x="783" y="421"/>
                </a:lnTo>
                <a:lnTo>
                  <a:pt x="783" y="421"/>
                </a:lnTo>
                <a:lnTo>
                  <a:pt x="781" y="421"/>
                </a:lnTo>
                <a:lnTo>
                  <a:pt x="780" y="419"/>
                </a:lnTo>
                <a:lnTo>
                  <a:pt x="780" y="419"/>
                </a:lnTo>
                <a:lnTo>
                  <a:pt x="781" y="414"/>
                </a:lnTo>
                <a:lnTo>
                  <a:pt x="781" y="412"/>
                </a:lnTo>
                <a:lnTo>
                  <a:pt x="781" y="412"/>
                </a:lnTo>
                <a:lnTo>
                  <a:pt x="781" y="408"/>
                </a:lnTo>
                <a:lnTo>
                  <a:pt x="781" y="408"/>
                </a:lnTo>
                <a:close/>
                <a:moveTo>
                  <a:pt x="824" y="421"/>
                </a:moveTo>
                <a:lnTo>
                  <a:pt x="824" y="421"/>
                </a:lnTo>
                <a:lnTo>
                  <a:pt x="824" y="427"/>
                </a:lnTo>
                <a:lnTo>
                  <a:pt x="824" y="427"/>
                </a:lnTo>
                <a:lnTo>
                  <a:pt x="824" y="423"/>
                </a:lnTo>
                <a:lnTo>
                  <a:pt x="824" y="423"/>
                </a:lnTo>
                <a:lnTo>
                  <a:pt x="824" y="421"/>
                </a:lnTo>
                <a:lnTo>
                  <a:pt x="824" y="421"/>
                </a:lnTo>
                <a:close/>
                <a:moveTo>
                  <a:pt x="781" y="425"/>
                </a:moveTo>
                <a:lnTo>
                  <a:pt x="781" y="425"/>
                </a:lnTo>
                <a:lnTo>
                  <a:pt x="780" y="429"/>
                </a:lnTo>
                <a:lnTo>
                  <a:pt x="780" y="429"/>
                </a:lnTo>
                <a:lnTo>
                  <a:pt x="780" y="429"/>
                </a:lnTo>
                <a:lnTo>
                  <a:pt x="780" y="427"/>
                </a:lnTo>
                <a:lnTo>
                  <a:pt x="780" y="427"/>
                </a:lnTo>
                <a:lnTo>
                  <a:pt x="780" y="425"/>
                </a:lnTo>
                <a:lnTo>
                  <a:pt x="781" y="425"/>
                </a:lnTo>
                <a:lnTo>
                  <a:pt x="781" y="425"/>
                </a:lnTo>
                <a:close/>
                <a:moveTo>
                  <a:pt x="851" y="440"/>
                </a:moveTo>
                <a:lnTo>
                  <a:pt x="851" y="440"/>
                </a:lnTo>
                <a:lnTo>
                  <a:pt x="851" y="443"/>
                </a:lnTo>
                <a:lnTo>
                  <a:pt x="850" y="447"/>
                </a:lnTo>
                <a:lnTo>
                  <a:pt x="850" y="447"/>
                </a:lnTo>
                <a:lnTo>
                  <a:pt x="851" y="440"/>
                </a:lnTo>
                <a:lnTo>
                  <a:pt x="851" y="440"/>
                </a:lnTo>
                <a:close/>
                <a:moveTo>
                  <a:pt x="837" y="480"/>
                </a:moveTo>
                <a:lnTo>
                  <a:pt x="837" y="482"/>
                </a:lnTo>
                <a:lnTo>
                  <a:pt x="837" y="482"/>
                </a:lnTo>
                <a:lnTo>
                  <a:pt x="837" y="482"/>
                </a:lnTo>
                <a:lnTo>
                  <a:pt x="837" y="480"/>
                </a:lnTo>
                <a:lnTo>
                  <a:pt x="837" y="480"/>
                </a:lnTo>
                <a:lnTo>
                  <a:pt x="837" y="480"/>
                </a:lnTo>
                <a:lnTo>
                  <a:pt x="837" y="480"/>
                </a:lnTo>
                <a:lnTo>
                  <a:pt x="837" y="48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4840"/>
          <p:cNvSpPr>
            <a:spLocks noEditPoints="1"/>
          </p:cNvSpPr>
          <p:nvPr/>
        </p:nvSpPr>
        <p:spPr bwMode="auto">
          <a:xfrm>
            <a:off x="2323552" y="2845342"/>
            <a:ext cx="1510048" cy="1323961"/>
          </a:xfrm>
          <a:custGeom>
            <a:avLst/>
            <a:gdLst>
              <a:gd name="T0" fmla="*/ 197 w 990"/>
              <a:gd name="T1" fmla="*/ 736 h 866"/>
              <a:gd name="T2" fmla="*/ 213 w 990"/>
              <a:gd name="T3" fmla="*/ 478 h 866"/>
              <a:gd name="T4" fmla="*/ 215 w 990"/>
              <a:gd name="T5" fmla="*/ 504 h 866"/>
              <a:gd name="T6" fmla="*/ 324 w 990"/>
              <a:gd name="T7" fmla="*/ 337 h 866"/>
              <a:gd name="T8" fmla="*/ 476 w 990"/>
              <a:gd name="T9" fmla="*/ 245 h 866"/>
              <a:gd name="T10" fmla="*/ 602 w 990"/>
              <a:gd name="T11" fmla="*/ 219 h 866"/>
              <a:gd name="T12" fmla="*/ 677 w 990"/>
              <a:gd name="T13" fmla="*/ 237 h 866"/>
              <a:gd name="T14" fmla="*/ 570 w 990"/>
              <a:gd name="T15" fmla="*/ 237 h 866"/>
              <a:gd name="T16" fmla="*/ 640 w 990"/>
              <a:gd name="T17" fmla="*/ 252 h 866"/>
              <a:gd name="T18" fmla="*/ 706 w 990"/>
              <a:gd name="T19" fmla="*/ 280 h 866"/>
              <a:gd name="T20" fmla="*/ 732 w 990"/>
              <a:gd name="T21" fmla="*/ 326 h 866"/>
              <a:gd name="T22" fmla="*/ 773 w 990"/>
              <a:gd name="T23" fmla="*/ 408 h 866"/>
              <a:gd name="T24" fmla="*/ 822 w 990"/>
              <a:gd name="T25" fmla="*/ 473 h 866"/>
              <a:gd name="T26" fmla="*/ 740 w 990"/>
              <a:gd name="T27" fmla="*/ 596 h 866"/>
              <a:gd name="T28" fmla="*/ 828 w 990"/>
              <a:gd name="T29" fmla="*/ 543 h 866"/>
              <a:gd name="T30" fmla="*/ 852 w 990"/>
              <a:gd name="T31" fmla="*/ 487 h 866"/>
              <a:gd name="T32" fmla="*/ 892 w 990"/>
              <a:gd name="T33" fmla="*/ 559 h 866"/>
              <a:gd name="T34" fmla="*/ 923 w 990"/>
              <a:gd name="T35" fmla="*/ 342 h 866"/>
              <a:gd name="T36" fmla="*/ 900 w 990"/>
              <a:gd name="T37" fmla="*/ 232 h 866"/>
              <a:gd name="T38" fmla="*/ 953 w 990"/>
              <a:gd name="T39" fmla="*/ 335 h 866"/>
              <a:gd name="T40" fmla="*/ 923 w 990"/>
              <a:gd name="T41" fmla="*/ 213 h 866"/>
              <a:gd name="T42" fmla="*/ 969 w 990"/>
              <a:gd name="T43" fmla="*/ 309 h 866"/>
              <a:gd name="T44" fmla="*/ 969 w 990"/>
              <a:gd name="T45" fmla="*/ 274 h 866"/>
              <a:gd name="T46" fmla="*/ 986 w 990"/>
              <a:gd name="T47" fmla="*/ 316 h 866"/>
              <a:gd name="T48" fmla="*/ 894 w 990"/>
              <a:gd name="T49" fmla="*/ 123 h 866"/>
              <a:gd name="T50" fmla="*/ 648 w 990"/>
              <a:gd name="T51" fmla="*/ 5 h 866"/>
              <a:gd name="T52" fmla="*/ 458 w 990"/>
              <a:gd name="T53" fmla="*/ 24 h 866"/>
              <a:gd name="T54" fmla="*/ 361 w 990"/>
              <a:gd name="T55" fmla="*/ 55 h 866"/>
              <a:gd name="T56" fmla="*/ 178 w 990"/>
              <a:gd name="T57" fmla="*/ 197 h 866"/>
              <a:gd name="T58" fmla="*/ 6 w 990"/>
              <a:gd name="T59" fmla="*/ 519 h 866"/>
              <a:gd name="T60" fmla="*/ 125 w 990"/>
              <a:gd name="T61" fmla="*/ 274 h 866"/>
              <a:gd name="T62" fmla="*/ 294 w 990"/>
              <a:gd name="T63" fmla="*/ 114 h 866"/>
              <a:gd name="T64" fmla="*/ 131 w 990"/>
              <a:gd name="T65" fmla="*/ 276 h 866"/>
              <a:gd name="T66" fmla="*/ 83 w 990"/>
              <a:gd name="T67" fmla="*/ 368 h 866"/>
              <a:gd name="T68" fmla="*/ 22 w 990"/>
              <a:gd name="T69" fmla="*/ 653 h 866"/>
              <a:gd name="T70" fmla="*/ 46 w 990"/>
              <a:gd name="T71" fmla="*/ 668 h 866"/>
              <a:gd name="T72" fmla="*/ 70 w 990"/>
              <a:gd name="T73" fmla="*/ 660 h 866"/>
              <a:gd name="T74" fmla="*/ 134 w 990"/>
              <a:gd name="T75" fmla="*/ 412 h 866"/>
              <a:gd name="T76" fmla="*/ 103 w 990"/>
              <a:gd name="T77" fmla="*/ 673 h 866"/>
              <a:gd name="T78" fmla="*/ 101 w 990"/>
              <a:gd name="T79" fmla="*/ 647 h 866"/>
              <a:gd name="T80" fmla="*/ 138 w 990"/>
              <a:gd name="T81" fmla="*/ 769 h 866"/>
              <a:gd name="T82" fmla="*/ 327 w 990"/>
              <a:gd name="T83" fmla="*/ 861 h 866"/>
              <a:gd name="T84" fmla="*/ 940 w 990"/>
              <a:gd name="T85" fmla="*/ 329 h 866"/>
              <a:gd name="T86" fmla="*/ 22 w 990"/>
              <a:gd name="T87" fmla="*/ 622 h 866"/>
              <a:gd name="T88" fmla="*/ 223 w 990"/>
              <a:gd name="T89" fmla="*/ 305 h 866"/>
              <a:gd name="T90" fmla="*/ 199 w 990"/>
              <a:gd name="T91" fmla="*/ 355 h 866"/>
              <a:gd name="T92" fmla="*/ 155 w 990"/>
              <a:gd name="T93" fmla="*/ 427 h 866"/>
              <a:gd name="T94" fmla="*/ 178 w 990"/>
              <a:gd name="T95" fmla="*/ 388 h 866"/>
              <a:gd name="T96" fmla="*/ 151 w 990"/>
              <a:gd name="T97" fmla="*/ 256 h 866"/>
              <a:gd name="T98" fmla="*/ 228 w 990"/>
              <a:gd name="T99" fmla="*/ 175 h 866"/>
              <a:gd name="T100" fmla="*/ 296 w 990"/>
              <a:gd name="T101" fmla="*/ 97 h 866"/>
              <a:gd name="T102" fmla="*/ 337 w 990"/>
              <a:gd name="T103" fmla="*/ 81 h 866"/>
              <a:gd name="T104" fmla="*/ 484 w 990"/>
              <a:gd name="T105" fmla="*/ 15 h 866"/>
              <a:gd name="T106" fmla="*/ 563 w 990"/>
              <a:gd name="T107" fmla="*/ 219 h 866"/>
              <a:gd name="T108" fmla="*/ 642 w 990"/>
              <a:gd name="T109" fmla="*/ 239 h 866"/>
              <a:gd name="T110" fmla="*/ 675 w 990"/>
              <a:gd name="T111" fmla="*/ 230 h 866"/>
              <a:gd name="T112" fmla="*/ 806 w 990"/>
              <a:gd name="T113" fmla="*/ 101 h 866"/>
              <a:gd name="T114" fmla="*/ 828 w 990"/>
              <a:gd name="T115" fmla="*/ 86 h 866"/>
              <a:gd name="T116" fmla="*/ 832 w 990"/>
              <a:gd name="T117" fmla="*/ 121 h 866"/>
              <a:gd name="T118" fmla="*/ 861 w 990"/>
              <a:gd name="T119" fmla="*/ 119 h 866"/>
              <a:gd name="T120" fmla="*/ 892 w 990"/>
              <a:gd name="T121" fmla="*/ 206 h 866"/>
              <a:gd name="T122" fmla="*/ 922 w 990"/>
              <a:gd name="T123" fmla="*/ 188 h 866"/>
              <a:gd name="T124" fmla="*/ 782 w 990"/>
              <a:gd name="T125" fmla="*/ 456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90" h="866">
                <a:moveTo>
                  <a:pt x="355" y="850"/>
                </a:moveTo>
                <a:lnTo>
                  <a:pt x="355" y="850"/>
                </a:lnTo>
                <a:lnTo>
                  <a:pt x="335" y="846"/>
                </a:lnTo>
                <a:lnTo>
                  <a:pt x="335" y="846"/>
                </a:lnTo>
                <a:lnTo>
                  <a:pt x="331" y="844"/>
                </a:lnTo>
                <a:lnTo>
                  <a:pt x="326" y="842"/>
                </a:lnTo>
                <a:lnTo>
                  <a:pt x="320" y="842"/>
                </a:lnTo>
                <a:lnTo>
                  <a:pt x="318" y="841"/>
                </a:lnTo>
                <a:lnTo>
                  <a:pt x="318" y="839"/>
                </a:lnTo>
                <a:lnTo>
                  <a:pt x="318" y="839"/>
                </a:lnTo>
                <a:lnTo>
                  <a:pt x="316" y="839"/>
                </a:lnTo>
                <a:lnTo>
                  <a:pt x="315" y="839"/>
                </a:lnTo>
                <a:lnTo>
                  <a:pt x="315" y="841"/>
                </a:lnTo>
                <a:lnTo>
                  <a:pt x="313" y="841"/>
                </a:lnTo>
                <a:lnTo>
                  <a:pt x="313" y="841"/>
                </a:lnTo>
                <a:lnTo>
                  <a:pt x="307" y="837"/>
                </a:lnTo>
                <a:lnTo>
                  <a:pt x="307" y="837"/>
                </a:lnTo>
                <a:lnTo>
                  <a:pt x="302" y="835"/>
                </a:lnTo>
                <a:lnTo>
                  <a:pt x="300" y="833"/>
                </a:lnTo>
                <a:lnTo>
                  <a:pt x="300" y="833"/>
                </a:lnTo>
                <a:lnTo>
                  <a:pt x="302" y="833"/>
                </a:lnTo>
                <a:lnTo>
                  <a:pt x="302" y="833"/>
                </a:lnTo>
                <a:lnTo>
                  <a:pt x="307" y="835"/>
                </a:lnTo>
                <a:lnTo>
                  <a:pt x="315" y="837"/>
                </a:lnTo>
                <a:lnTo>
                  <a:pt x="315" y="837"/>
                </a:lnTo>
                <a:lnTo>
                  <a:pt x="305" y="833"/>
                </a:lnTo>
                <a:lnTo>
                  <a:pt x="298" y="831"/>
                </a:lnTo>
                <a:lnTo>
                  <a:pt x="298" y="831"/>
                </a:lnTo>
                <a:lnTo>
                  <a:pt x="300" y="833"/>
                </a:lnTo>
                <a:lnTo>
                  <a:pt x="300" y="833"/>
                </a:lnTo>
                <a:lnTo>
                  <a:pt x="296" y="833"/>
                </a:lnTo>
                <a:lnTo>
                  <a:pt x="296" y="833"/>
                </a:lnTo>
                <a:lnTo>
                  <a:pt x="296" y="831"/>
                </a:lnTo>
                <a:lnTo>
                  <a:pt x="294" y="831"/>
                </a:lnTo>
                <a:lnTo>
                  <a:pt x="294" y="831"/>
                </a:lnTo>
                <a:lnTo>
                  <a:pt x="292" y="831"/>
                </a:lnTo>
                <a:lnTo>
                  <a:pt x="292" y="831"/>
                </a:lnTo>
                <a:lnTo>
                  <a:pt x="285" y="828"/>
                </a:lnTo>
                <a:lnTo>
                  <a:pt x="276" y="824"/>
                </a:lnTo>
                <a:lnTo>
                  <a:pt x="276" y="824"/>
                </a:lnTo>
                <a:lnTo>
                  <a:pt x="272" y="820"/>
                </a:lnTo>
                <a:lnTo>
                  <a:pt x="265" y="817"/>
                </a:lnTo>
                <a:lnTo>
                  <a:pt x="261" y="815"/>
                </a:lnTo>
                <a:lnTo>
                  <a:pt x="259" y="813"/>
                </a:lnTo>
                <a:lnTo>
                  <a:pt x="259" y="809"/>
                </a:lnTo>
                <a:lnTo>
                  <a:pt x="259" y="809"/>
                </a:lnTo>
                <a:lnTo>
                  <a:pt x="252" y="806"/>
                </a:lnTo>
                <a:lnTo>
                  <a:pt x="245" y="800"/>
                </a:lnTo>
                <a:lnTo>
                  <a:pt x="245" y="800"/>
                </a:lnTo>
                <a:lnTo>
                  <a:pt x="245" y="800"/>
                </a:lnTo>
                <a:lnTo>
                  <a:pt x="243" y="800"/>
                </a:lnTo>
                <a:lnTo>
                  <a:pt x="243" y="800"/>
                </a:lnTo>
                <a:lnTo>
                  <a:pt x="239" y="796"/>
                </a:lnTo>
                <a:lnTo>
                  <a:pt x="235" y="793"/>
                </a:lnTo>
                <a:lnTo>
                  <a:pt x="230" y="791"/>
                </a:lnTo>
                <a:lnTo>
                  <a:pt x="226" y="787"/>
                </a:lnTo>
                <a:lnTo>
                  <a:pt x="226" y="787"/>
                </a:lnTo>
                <a:lnTo>
                  <a:pt x="228" y="787"/>
                </a:lnTo>
                <a:lnTo>
                  <a:pt x="230" y="789"/>
                </a:lnTo>
                <a:lnTo>
                  <a:pt x="232" y="789"/>
                </a:lnTo>
                <a:lnTo>
                  <a:pt x="232" y="789"/>
                </a:lnTo>
                <a:lnTo>
                  <a:pt x="232" y="789"/>
                </a:lnTo>
                <a:lnTo>
                  <a:pt x="226" y="784"/>
                </a:lnTo>
                <a:lnTo>
                  <a:pt x="223" y="780"/>
                </a:lnTo>
                <a:lnTo>
                  <a:pt x="223" y="780"/>
                </a:lnTo>
                <a:lnTo>
                  <a:pt x="215" y="769"/>
                </a:lnTo>
                <a:lnTo>
                  <a:pt x="215" y="769"/>
                </a:lnTo>
                <a:lnTo>
                  <a:pt x="215" y="771"/>
                </a:lnTo>
                <a:lnTo>
                  <a:pt x="217" y="771"/>
                </a:lnTo>
                <a:lnTo>
                  <a:pt x="217" y="771"/>
                </a:lnTo>
                <a:lnTo>
                  <a:pt x="212" y="763"/>
                </a:lnTo>
                <a:lnTo>
                  <a:pt x="212" y="763"/>
                </a:lnTo>
                <a:lnTo>
                  <a:pt x="212" y="761"/>
                </a:lnTo>
                <a:lnTo>
                  <a:pt x="212" y="761"/>
                </a:lnTo>
                <a:lnTo>
                  <a:pt x="208" y="756"/>
                </a:lnTo>
                <a:lnTo>
                  <a:pt x="204" y="749"/>
                </a:lnTo>
                <a:lnTo>
                  <a:pt x="204" y="749"/>
                </a:lnTo>
                <a:lnTo>
                  <a:pt x="204" y="749"/>
                </a:lnTo>
                <a:lnTo>
                  <a:pt x="204" y="750"/>
                </a:lnTo>
                <a:lnTo>
                  <a:pt x="204" y="749"/>
                </a:lnTo>
                <a:lnTo>
                  <a:pt x="201" y="747"/>
                </a:lnTo>
                <a:lnTo>
                  <a:pt x="201" y="747"/>
                </a:lnTo>
                <a:lnTo>
                  <a:pt x="202" y="745"/>
                </a:lnTo>
                <a:lnTo>
                  <a:pt x="202" y="745"/>
                </a:lnTo>
                <a:lnTo>
                  <a:pt x="202" y="745"/>
                </a:lnTo>
                <a:lnTo>
                  <a:pt x="197" y="736"/>
                </a:lnTo>
                <a:lnTo>
                  <a:pt x="191" y="728"/>
                </a:lnTo>
                <a:lnTo>
                  <a:pt x="191" y="728"/>
                </a:lnTo>
                <a:lnTo>
                  <a:pt x="193" y="728"/>
                </a:lnTo>
                <a:lnTo>
                  <a:pt x="193" y="728"/>
                </a:lnTo>
                <a:lnTo>
                  <a:pt x="191" y="727"/>
                </a:lnTo>
                <a:lnTo>
                  <a:pt x="191" y="727"/>
                </a:lnTo>
                <a:lnTo>
                  <a:pt x="193" y="727"/>
                </a:lnTo>
                <a:lnTo>
                  <a:pt x="193" y="727"/>
                </a:lnTo>
                <a:lnTo>
                  <a:pt x="184" y="708"/>
                </a:lnTo>
                <a:lnTo>
                  <a:pt x="184" y="708"/>
                </a:lnTo>
                <a:lnTo>
                  <a:pt x="180" y="699"/>
                </a:lnTo>
                <a:lnTo>
                  <a:pt x="180" y="692"/>
                </a:lnTo>
                <a:lnTo>
                  <a:pt x="180" y="692"/>
                </a:lnTo>
                <a:lnTo>
                  <a:pt x="178" y="692"/>
                </a:lnTo>
                <a:lnTo>
                  <a:pt x="178" y="692"/>
                </a:lnTo>
                <a:lnTo>
                  <a:pt x="177" y="686"/>
                </a:lnTo>
                <a:lnTo>
                  <a:pt x="177" y="686"/>
                </a:lnTo>
                <a:lnTo>
                  <a:pt x="178" y="686"/>
                </a:lnTo>
                <a:lnTo>
                  <a:pt x="178" y="688"/>
                </a:lnTo>
                <a:lnTo>
                  <a:pt x="178" y="688"/>
                </a:lnTo>
                <a:lnTo>
                  <a:pt x="177" y="675"/>
                </a:lnTo>
                <a:lnTo>
                  <a:pt x="173" y="660"/>
                </a:lnTo>
                <a:lnTo>
                  <a:pt x="171" y="629"/>
                </a:lnTo>
                <a:lnTo>
                  <a:pt x="171" y="629"/>
                </a:lnTo>
                <a:lnTo>
                  <a:pt x="171" y="631"/>
                </a:lnTo>
                <a:lnTo>
                  <a:pt x="171" y="631"/>
                </a:lnTo>
                <a:lnTo>
                  <a:pt x="171" y="620"/>
                </a:lnTo>
                <a:lnTo>
                  <a:pt x="173" y="609"/>
                </a:lnTo>
                <a:lnTo>
                  <a:pt x="173" y="609"/>
                </a:lnTo>
                <a:lnTo>
                  <a:pt x="175" y="581"/>
                </a:lnTo>
                <a:lnTo>
                  <a:pt x="175" y="581"/>
                </a:lnTo>
                <a:lnTo>
                  <a:pt x="175" y="583"/>
                </a:lnTo>
                <a:lnTo>
                  <a:pt x="173" y="585"/>
                </a:lnTo>
                <a:lnTo>
                  <a:pt x="173" y="583"/>
                </a:lnTo>
                <a:lnTo>
                  <a:pt x="173" y="583"/>
                </a:lnTo>
                <a:lnTo>
                  <a:pt x="178" y="572"/>
                </a:lnTo>
                <a:lnTo>
                  <a:pt x="180" y="557"/>
                </a:lnTo>
                <a:lnTo>
                  <a:pt x="180" y="557"/>
                </a:lnTo>
                <a:lnTo>
                  <a:pt x="182" y="555"/>
                </a:lnTo>
                <a:lnTo>
                  <a:pt x="184" y="552"/>
                </a:lnTo>
                <a:lnTo>
                  <a:pt x="184" y="550"/>
                </a:lnTo>
                <a:lnTo>
                  <a:pt x="182" y="548"/>
                </a:lnTo>
                <a:lnTo>
                  <a:pt x="182" y="548"/>
                </a:lnTo>
                <a:lnTo>
                  <a:pt x="182" y="550"/>
                </a:lnTo>
                <a:lnTo>
                  <a:pt x="182" y="552"/>
                </a:lnTo>
                <a:lnTo>
                  <a:pt x="182" y="552"/>
                </a:lnTo>
                <a:lnTo>
                  <a:pt x="182" y="555"/>
                </a:lnTo>
                <a:lnTo>
                  <a:pt x="180" y="555"/>
                </a:lnTo>
                <a:lnTo>
                  <a:pt x="180" y="555"/>
                </a:lnTo>
                <a:lnTo>
                  <a:pt x="180" y="555"/>
                </a:lnTo>
                <a:lnTo>
                  <a:pt x="182" y="546"/>
                </a:lnTo>
                <a:lnTo>
                  <a:pt x="184" y="544"/>
                </a:lnTo>
                <a:lnTo>
                  <a:pt x="184" y="546"/>
                </a:lnTo>
                <a:lnTo>
                  <a:pt x="184" y="546"/>
                </a:lnTo>
                <a:lnTo>
                  <a:pt x="186" y="537"/>
                </a:lnTo>
                <a:lnTo>
                  <a:pt x="188" y="532"/>
                </a:lnTo>
                <a:lnTo>
                  <a:pt x="191" y="519"/>
                </a:lnTo>
                <a:lnTo>
                  <a:pt x="191" y="519"/>
                </a:lnTo>
                <a:lnTo>
                  <a:pt x="195" y="517"/>
                </a:lnTo>
                <a:lnTo>
                  <a:pt x="197" y="511"/>
                </a:lnTo>
                <a:lnTo>
                  <a:pt x="199" y="506"/>
                </a:lnTo>
                <a:lnTo>
                  <a:pt x="201" y="504"/>
                </a:lnTo>
                <a:lnTo>
                  <a:pt x="201" y="504"/>
                </a:lnTo>
                <a:lnTo>
                  <a:pt x="201" y="500"/>
                </a:lnTo>
                <a:lnTo>
                  <a:pt x="204" y="495"/>
                </a:lnTo>
                <a:lnTo>
                  <a:pt x="204" y="495"/>
                </a:lnTo>
                <a:lnTo>
                  <a:pt x="202" y="504"/>
                </a:lnTo>
                <a:lnTo>
                  <a:pt x="201" y="511"/>
                </a:lnTo>
                <a:lnTo>
                  <a:pt x="201" y="511"/>
                </a:lnTo>
                <a:lnTo>
                  <a:pt x="201" y="508"/>
                </a:lnTo>
                <a:lnTo>
                  <a:pt x="202" y="506"/>
                </a:lnTo>
                <a:lnTo>
                  <a:pt x="202" y="506"/>
                </a:lnTo>
                <a:lnTo>
                  <a:pt x="204" y="500"/>
                </a:lnTo>
                <a:lnTo>
                  <a:pt x="206" y="497"/>
                </a:lnTo>
                <a:lnTo>
                  <a:pt x="206" y="497"/>
                </a:lnTo>
                <a:lnTo>
                  <a:pt x="206" y="495"/>
                </a:lnTo>
                <a:lnTo>
                  <a:pt x="206" y="495"/>
                </a:lnTo>
                <a:lnTo>
                  <a:pt x="208" y="493"/>
                </a:lnTo>
                <a:lnTo>
                  <a:pt x="208" y="493"/>
                </a:lnTo>
                <a:lnTo>
                  <a:pt x="208" y="491"/>
                </a:lnTo>
                <a:lnTo>
                  <a:pt x="206" y="493"/>
                </a:lnTo>
                <a:lnTo>
                  <a:pt x="206" y="493"/>
                </a:lnTo>
                <a:lnTo>
                  <a:pt x="206" y="493"/>
                </a:lnTo>
                <a:lnTo>
                  <a:pt x="206" y="493"/>
                </a:lnTo>
                <a:lnTo>
                  <a:pt x="210" y="486"/>
                </a:lnTo>
                <a:lnTo>
                  <a:pt x="213" y="478"/>
                </a:lnTo>
                <a:lnTo>
                  <a:pt x="213" y="478"/>
                </a:lnTo>
                <a:lnTo>
                  <a:pt x="213" y="482"/>
                </a:lnTo>
                <a:lnTo>
                  <a:pt x="213" y="482"/>
                </a:lnTo>
                <a:lnTo>
                  <a:pt x="215" y="475"/>
                </a:lnTo>
                <a:lnTo>
                  <a:pt x="217" y="473"/>
                </a:lnTo>
                <a:lnTo>
                  <a:pt x="217" y="471"/>
                </a:lnTo>
                <a:lnTo>
                  <a:pt x="217" y="471"/>
                </a:lnTo>
                <a:lnTo>
                  <a:pt x="215" y="475"/>
                </a:lnTo>
                <a:lnTo>
                  <a:pt x="213" y="476"/>
                </a:lnTo>
                <a:lnTo>
                  <a:pt x="213" y="476"/>
                </a:lnTo>
                <a:lnTo>
                  <a:pt x="217" y="469"/>
                </a:lnTo>
                <a:lnTo>
                  <a:pt x="221" y="463"/>
                </a:lnTo>
                <a:lnTo>
                  <a:pt x="221" y="463"/>
                </a:lnTo>
                <a:lnTo>
                  <a:pt x="219" y="467"/>
                </a:lnTo>
                <a:lnTo>
                  <a:pt x="219" y="467"/>
                </a:lnTo>
                <a:lnTo>
                  <a:pt x="219" y="467"/>
                </a:lnTo>
                <a:lnTo>
                  <a:pt x="219" y="467"/>
                </a:lnTo>
                <a:lnTo>
                  <a:pt x="221" y="463"/>
                </a:lnTo>
                <a:lnTo>
                  <a:pt x="223" y="460"/>
                </a:lnTo>
                <a:lnTo>
                  <a:pt x="223" y="460"/>
                </a:lnTo>
                <a:lnTo>
                  <a:pt x="230" y="451"/>
                </a:lnTo>
                <a:lnTo>
                  <a:pt x="235" y="441"/>
                </a:lnTo>
                <a:lnTo>
                  <a:pt x="235" y="441"/>
                </a:lnTo>
                <a:lnTo>
                  <a:pt x="235" y="438"/>
                </a:lnTo>
                <a:lnTo>
                  <a:pt x="239" y="432"/>
                </a:lnTo>
                <a:lnTo>
                  <a:pt x="239" y="432"/>
                </a:lnTo>
                <a:lnTo>
                  <a:pt x="241" y="432"/>
                </a:lnTo>
                <a:lnTo>
                  <a:pt x="241" y="432"/>
                </a:lnTo>
                <a:lnTo>
                  <a:pt x="241" y="434"/>
                </a:lnTo>
                <a:lnTo>
                  <a:pt x="241" y="434"/>
                </a:lnTo>
                <a:lnTo>
                  <a:pt x="241" y="436"/>
                </a:lnTo>
                <a:lnTo>
                  <a:pt x="241" y="436"/>
                </a:lnTo>
                <a:lnTo>
                  <a:pt x="245" y="429"/>
                </a:lnTo>
                <a:lnTo>
                  <a:pt x="250" y="423"/>
                </a:lnTo>
                <a:lnTo>
                  <a:pt x="250" y="423"/>
                </a:lnTo>
                <a:lnTo>
                  <a:pt x="254" y="416"/>
                </a:lnTo>
                <a:lnTo>
                  <a:pt x="256" y="414"/>
                </a:lnTo>
                <a:lnTo>
                  <a:pt x="258" y="412"/>
                </a:lnTo>
                <a:lnTo>
                  <a:pt x="258" y="412"/>
                </a:lnTo>
                <a:lnTo>
                  <a:pt x="254" y="419"/>
                </a:lnTo>
                <a:lnTo>
                  <a:pt x="250" y="423"/>
                </a:lnTo>
                <a:lnTo>
                  <a:pt x="250" y="423"/>
                </a:lnTo>
                <a:lnTo>
                  <a:pt x="247" y="430"/>
                </a:lnTo>
                <a:lnTo>
                  <a:pt x="245" y="436"/>
                </a:lnTo>
                <a:lnTo>
                  <a:pt x="243" y="438"/>
                </a:lnTo>
                <a:lnTo>
                  <a:pt x="245" y="438"/>
                </a:lnTo>
                <a:lnTo>
                  <a:pt x="245" y="438"/>
                </a:lnTo>
                <a:lnTo>
                  <a:pt x="243" y="438"/>
                </a:lnTo>
                <a:lnTo>
                  <a:pt x="241" y="440"/>
                </a:lnTo>
                <a:lnTo>
                  <a:pt x="241" y="440"/>
                </a:lnTo>
                <a:lnTo>
                  <a:pt x="241" y="447"/>
                </a:lnTo>
                <a:lnTo>
                  <a:pt x="241" y="447"/>
                </a:lnTo>
                <a:lnTo>
                  <a:pt x="239" y="447"/>
                </a:lnTo>
                <a:lnTo>
                  <a:pt x="239" y="447"/>
                </a:lnTo>
                <a:lnTo>
                  <a:pt x="239" y="451"/>
                </a:lnTo>
                <a:lnTo>
                  <a:pt x="237" y="451"/>
                </a:lnTo>
                <a:lnTo>
                  <a:pt x="237" y="451"/>
                </a:lnTo>
                <a:lnTo>
                  <a:pt x="237" y="452"/>
                </a:lnTo>
                <a:lnTo>
                  <a:pt x="237" y="454"/>
                </a:lnTo>
                <a:lnTo>
                  <a:pt x="237" y="454"/>
                </a:lnTo>
                <a:lnTo>
                  <a:pt x="232" y="458"/>
                </a:lnTo>
                <a:lnTo>
                  <a:pt x="232" y="458"/>
                </a:lnTo>
                <a:lnTo>
                  <a:pt x="228" y="471"/>
                </a:lnTo>
                <a:lnTo>
                  <a:pt x="221" y="484"/>
                </a:lnTo>
                <a:lnTo>
                  <a:pt x="215" y="497"/>
                </a:lnTo>
                <a:lnTo>
                  <a:pt x="210" y="509"/>
                </a:lnTo>
                <a:lnTo>
                  <a:pt x="210" y="509"/>
                </a:lnTo>
                <a:lnTo>
                  <a:pt x="213" y="504"/>
                </a:lnTo>
                <a:lnTo>
                  <a:pt x="215" y="500"/>
                </a:lnTo>
                <a:lnTo>
                  <a:pt x="215" y="500"/>
                </a:lnTo>
                <a:lnTo>
                  <a:pt x="215" y="502"/>
                </a:lnTo>
                <a:lnTo>
                  <a:pt x="213" y="504"/>
                </a:lnTo>
                <a:lnTo>
                  <a:pt x="213" y="504"/>
                </a:lnTo>
                <a:lnTo>
                  <a:pt x="217" y="500"/>
                </a:lnTo>
                <a:lnTo>
                  <a:pt x="217" y="500"/>
                </a:lnTo>
                <a:lnTo>
                  <a:pt x="213" y="506"/>
                </a:lnTo>
                <a:lnTo>
                  <a:pt x="213" y="508"/>
                </a:lnTo>
                <a:lnTo>
                  <a:pt x="213" y="508"/>
                </a:lnTo>
                <a:lnTo>
                  <a:pt x="213" y="506"/>
                </a:lnTo>
                <a:lnTo>
                  <a:pt x="213" y="508"/>
                </a:lnTo>
                <a:lnTo>
                  <a:pt x="213" y="509"/>
                </a:lnTo>
                <a:lnTo>
                  <a:pt x="213" y="509"/>
                </a:lnTo>
                <a:lnTo>
                  <a:pt x="215" y="506"/>
                </a:lnTo>
                <a:lnTo>
                  <a:pt x="217" y="504"/>
                </a:lnTo>
                <a:lnTo>
                  <a:pt x="217" y="504"/>
                </a:lnTo>
                <a:lnTo>
                  <a:pt x="215" y="504"/>
                </a:lnTo>
                <a:lnTo>
                  <a:pt x="215" y="504"/>
                </a:lnTo>
                <a:lnTo>
                  <a:pt x="219" y="500"/>
                </a:lnTo>
                <a:lnTo>
                  <a:pt x="219" y="500"/>
                </a:lnTo>
                <a:lnTo>
                  <a:pt x="219" y="491"/>
                </a:lnTo>
                <a:lnTo>
                  <a:pt x="224" y="482"/>
                </a:lnTo>
                <a:lnTo>
                  <a:pt x="228" y="473"/>
                </a:lnTo>
                <a:lnTo>
                  <a:pt x="232" y="463"/>
                </a:lnTo>
                <a:lnTo>
                  <a:pt x="232" y="463"/>
                </a:lnTo>
                <a:lnTo>
                  <a:pt x="234" y="462"/>
                </a:lnTo>
                <a:lnTo>
                  <a:pt x="235" y="462"/>
                </a:lnTo>
                <a:lnTo>
                  <a:pt x="234" y="460"/>
                </a:lnTo>
                <a:lnTo>
                  <a:pt x="234" y="460"/>
                </a:lnTo>
                <a:lnTo>
                  <a:pt x="237" y="458"/>
                </a:lnTo>
                <a:lnTo>
                  <a:pt x="239" y="456"/>
                </a:lnTo>
                <a:lnTo>
                  <a:pt x="239" y="456"/>
                </a:lnTo>
                <a:lnTo>
                  <a:pt x="239" y="452"/>
                </a:lnTo>
                <a:lnTo>
                  <a:pt x="243" y="449"/>
                </a:lnTo>
                <a:lnTo>
                  <a:pt x="245" y="443"/>
                </a:lnTo>
                <a:lnTo>
                  <a:pt x="247" y="440"/>
                </a:lnTo>
                <a:lnTo>
                  <a:pt x="247" y="440"/>
                </a:lnTo>
                <a:lnTo>
                  <a:pt x="250" y="436"/>
                </a:lnTo>
                <a:lnTo>
                  <a:pt x="252" y="430"/>
                </a:lnTo>
                <a:lnTo>
                  <a:pt x="258" y="421"/>
                </a:lnTo>
                <a:lnTo>
                  <a:pt x="258" y="421"/>
                </a:lnTo>
                <a:lnTo>
                  <a:pt x="256" y="421"/>
                </a:lnTo>
                <a:lnTo>
                  <a:pt x="256" y="421"/>
                </a:lnTo>
                <a:lnTo>
                  <a:pt x="258" y="417"/>
                </a:lnTo>
                <a:lnTo>
                  <a:pt x="259" y="416"/>
                </a:lnTo>
                <a:lnTo>
                  <a:pt x="259" y="416"/>
                </a:lnTo>
                <a:lnTo>
                  <a:pt x="259" y="417"/>
                </a:lnTo>
                <a:lnTo>
                  <a:pt x="258" y="419"/>
                </a:lnTo>
                <a:lnTo>
                  <a:pt x="258" y="419"/>
                </a:lnTo>
                <a:lnTo>
                  <a:pt x="261" y="416"/>
                </a:lnTo>
                <a:lnTo>
                  <a:pt x="265" y="412"/>
                </a:lnTo>
                <a:lnTo>
                  <a:pt x="272" y="401"/>
                </a:lnTo>
                <a:lnTo>
                  <a:pt x="272" y="401"/>
                </a:lnTo>
                <a:lnTo>
                  <a:pt x="274" y="397"/>
                </a:lnTo>
                <a:lnTo>
                  <a:pt x="274" y="397"/>
                </a:lnTo>
                <a:lnTo>
                  <a:pt x="278" y="394"/>
                </a:lnTo>
                <a:lnTo>
                  <a:pt x="281" y="390"/>
                </a:lnTo>
                <a:lnTo>
                  <a:pt x="281" y="390"/>
                </a:lnTo>
                <a:lnTo>
                  <a:pt x="281" y="386"/>
                </a:lnTo>
                <a:lnTo>
                  <a:pt x="283" y="384"/>
                </a:lnTo>
                <a:lnTo>
                  <a:pt x="283" y="384"/>
                </a:lnTo>
                <a:lnTo>
                  <a:pt x="280" y="386"/>
                </a:lnTo>
                <a:lnTo>
                  <a:pt x="276" y="388"/>
                </a:lnTo>
                <a:lnTo>
                  <a:pt x="270" y="395"/>
                </a:lnTo>
                <a:lnTo>
                  <a:pt x="270" y="395"/>
                </a:lnTo>
                <a:lnTo>
                  <a:pt x="270" y="395"/>
                </a:lnTo>
                <a:lnTo>
                  <a:pt x="270" y="395"/>
                </a:lnTo>
                <a:lnTo>
                  <a:pt x="269" y="394"/>
                </a:lnTo>
                <a:lnTo>
                  <a:pt x="270" y="394"/>
                </a:lnTo>
                <a:lnTo>
                  <a:pt x="270" y="394"/>
                </a:lnTo>
                <a:lnTo>
                  <a:pt x="272" y="392"/>
                </a:lnTo>
                <a:lnTo>
                  <a:pt x="276" y="386"/>
                </a:lnTo>
                <a:lnTo>
                  <a:pt x="281" y="379"/>
                </a:lnTo>
                <a:lnTo>
                  <a:pt x="281" y="379"/>
                </a:lnTo>
                <a:lnTo>
                  <a:pt x="280" y="381"/>
                </a:lnTo>
                <a:lnTo>
                  <a:pt x="280" y="381"/>
                </a:lnTo>
                <a:lnTo>
                  <a:pt x="280" y="381"/>
                </a:lnTo>
                <a:lnTo>
                  <a:pt x="281" y="377"/>
                </a:lnTo>
                <a:lnTo>
                  <a:pt x="285" y="373"/>
                </a:lnTo>
                <a:lnTo>
                  <a:pt x="285" y="373"/>
                </a:lnTo>
                <a:lnTo>
                  <a:pt x="283" y="377"/>
                </a:lnTo>
                <a:lnTo>
                  <a:pt x="281" y="379"/>
                </a:lnTo>
                <a:lnTo>
                  <a:pt x="281" y="379"/>
                </a:lnTo>
                <a:lnTo>
                  <a:pt x="287" y="375"/>
                </a:lnTo>
                <a:lnTo>
                  <a:pt x="287" y="375"/>
                </a:lnTo>
                <a:lnTo>
                  <a:pt x="287" y="375"/>
                </a:lnTo>
                <a:lnTo>
                  <a:pt x="285" y="375"/>
                </a:lnTo>
                <a:lnTo>
                  <a:pt x="285" y="375"/>
                </a:lnTo>
                <a:lnTo>
                  <a:pt x="285" y="375"/>
                </a:lnTo>
                <a:lnTo>
                  <a:pt x="285" y="373"/>
                </a:lnTo>
                <a:lnTo>
                  <a:pt x="285" y="373"/>
                </a:lnTo>
                <a:lnTo>
                  <a:pt x="289" y="370"/>
                </a:lnTo>
                <a:lnTo>
                  <a:pt x="291" y="370"/>
                </a:lnTo>
                <a:lnTo>
                  <a:pt x="291" y="370"/>
                </a:lnTo>
                <a:lnTo>
                  <a:pt x="291" y="370"/>
                </a:lnTo>
                <a:lnTo>
                  <a:pt x="298" y="362"/>
                </a:lnTo>
                <a:lnTo>
                  <a:pt x="302" y="359"/>
                </a:lnTo>
                <a:lnTo>
                  <a:pt x="305" y="359"/>
                </a:lnTo>
                <a:lnTo>
                  <a:pt x="305" y="359"/>
                </a:lnTo>
                <a:lnTo>
                  <a:pt x="313" y="348"/>
                </a:lnTo>
                <a:lnTo>
                  <a:pt x="324" y="337"/>
                </a:lnTo>
                <a:lnTo>
                  <a:pt x="324" y="337"/>
                </a:lnTo>
                <a:lnTo>
                  <a:pt x="324" y="337"/>
                </a:lnTo>
                <a:lnTo>
                  <a:pt x="326" y="337"/>
                </a:lnTo>
                <a:lnTo>
                  <a:pt x="326" y="337"/>
                </a:lnTo>
                <a:lnTo>
                  <a:pt x="327" y="333"/>
                </a:lnTo>
                <a:lnTo>
                  <a:pt x="327" y="333"/>
                </a:lnTo>
                <a:lnTo>
                  <a:pt x="327" y="333"/>
                </a:lnTo>
                <a:lnTo>
                  <a:pt x="329" y="331"/>
                </a:lnTo>
                <a:lnTo>
                  <a:pt x="329" y="331"/>
                </a:lnTo>
                <a:lnTo>
                  <a:pt x="329" y="333"/>
                </a:lnTo>
                <a:lnTo>
                  <a:pt x="329" y="333"/>
                </a:lnTo>
                <a:lnTo>
                  <a:pt x="333" y="331"/>
                </a:lnTo>
                <a:lnTo>
                  <a:pt x="333" y="331"/>
                </a:lnTo>
                <a:lnTo>
                  <a:pt x="331" y="331"/>
                </a:lnTo>
                <a:lnTo>
                  <a:pt x="329" y="331"/>
                </a:lnTo>
                <a:lnTo>
                  <a:pt x="329" y="331"/>
                </a:lnTo>
                <a:lnTo>
                  <a:pt x="329" y="331"/>
                </a:lnTo>
                <a:lnTo>
                  <a:pt x="331" y="327"/>
                </a:lnTo>
                <a:lnTo>
                  <a:pt x="331" y="327"/>
                </a:lnTo>
                <a:lnTo>
                  <a:pt x="333" y="326"/>
                </a:lnTo>
                <a:lnTo>
                  <a:pt x="337" y="324"/>
                </a:lnTo>
                <a:lnTo>
                  <a:pt x="338" y="322"/>
                </a:lnTo>
                <a:lnTo>
                  <a:pt x="342" y="318"/>
                </a:lnTo>
                <a:lnTo>
                  <a:pt x="342" y="318"/>
                </a:lnTo>
                <a:lnTo>
                  <a:pt x="342" y="320"/>
                </a:lnTo>
                <a:lnTo>
                  <a:pt x="342" y="320"/>
                </a:lnTo>
                <a:lnTo>
                  <a:pt x="344" y="318"/>
                </a:lnTo>
                <a:lnTo>
                  <a:pt x="346" y="314"/>
                </a:lnTo>
                <a:lnTo>
                  <a:pt x="346" y="314"/>
                </a:lnTo>
                <a:lnTo>
                  <a:pt x="346" y="316"/>
                </a:lnTo>
                <a:lnTo>
                  <a:pt x="346" y="316"/>
                </a:lnTo>
                <a:lnTo>
                  <a:pt x="348" y="313"/>
                </a:lnTo>
                <a:lnTo>
                  <a:pt x="351" y="311"/>
                </a:lnTo>
                <a:lnTo>
                  <a:pt x="359" y="307"/>
                </a:lnTo>
                <a:lnTo>
                  <a:pt x="359" y="307"/>
                </a:lnTo>
                <a:lnTo>
                  <a:pt x="357" y="307"/>
                </a:lnTo>
                <a:lnTo>
                  <a:pt x="357" y="307"/>
                </a:lnTo>
                <a:lnTo>
                  <a:pt x="357" y="307"/>
                </a:lnTo>
                <a:lnTo>
                  <a:pt x="386" y="285"/>
                </a:lnTo>
                <a:lnTo>
                  <a:pt x="386" y="285"/>
                </a:lnTo>
                <a:lnTo>
                  <a:pt x="386" y="285"/>
                </a:lnTo>
                <a:lnTo>
                  <a:pt x="386" y="285"/>
                </a:lnTo>
                <a:lnTo>
                  <a:pt x="386" y="285"/>
                </a:lnTo>
                <a:lnTo>
                  <a:pt x="401" y="272"/>
                </a:lnTo>
                <a:lnTo>
                  <a:pt x="408" y="268"/>
                </a:lnTo>
                <a:lnTo>
                  <a:pt x="410" y="267"/>
                </a:lnTo>
                <a:lnTo>
                  <a:pt x="410" y="268"/>
                </a:lnTo>
                <a:lnTo>
                  <a:pt x="410" y="268"/>
                </a:lnTo>
                <a:lnTo>
                  <a:pt x="412" y="268"/>
                </a:lnTo>
                <a:lnTo>
                  <a:pt x="412" y="268"/>
                </a:lnTo>
                <a:lnTo>
                  <a:pt x="410" y="270"/>
                </a:lnTo>
                <a:lnTo>
                  <a:pt x="410" y="270"/>
                </a:lnTo>
                <a:lnTo>
                  <a:pt x="414" y="267"/>
                </a:lnTo>
                <a:lnTo>
                  <a:pt x="418" y="265"/>
                </a:lnTo>
                <a:lnTo>
                  <a:pt x="418" y="265"/>
                </a:lnTo>
                <a:lnTo>
                  <a:pt x="421" y="265"/>
                </a:lnTo>
                <a:lnTo>
                  <a:pt x="421" y="265"/>
                </a:lnTo>
                <a:lnTo>
                  <a:pt x="425" y="261"/>
                </a:lnTo>
                <a:lnTo>
                  <a:pt x="429" y="259"/>
                </a:lnTo>
                <a:lnTo>
                  <a:pt x="432" y="259"/>
                </a:lnTo>
                <a:lnTo>
                  <a:pt x="436" y="257"/>
                </a:lnTo>
                <a:lnTo>
                  <a:pt x="436" y="257"/>
                </a:lnTo>
                <a:lnTo>
                  <a:pt x="434" y="257"/>
                </a:lnTo>
                <a:lnTo>
                  <a:pt x="434" y="259"/>
                </a:lnTo>
                <a:lnTo>
                  <a:pt x="434" y="259"/>
                </a:lnTo>
                <a:lnTo>
                  <a:pt x="434" y="259"/>
                </a:lnTo>
                <a:lnTo>
                  <a:pt x="440" y="254"/>
                </a:lnTo>
                <a:lnTo>
                  <a:pt x="447" y="250"/>
                </a:lnTo>
                <a:lnTo>
                  <a:pt x="464" y="243"/>
                </a:lnTo>
                <a:lnTo>
                  <a:pt x="464" y="243"/>
                </a:lnTo>
                <a:lnTo>
                  <a:pt x="462" y="245"/>
                </a:lnTo>
                <a:lnTo>
                  <a:pt x="460" y="245"/>
                </a:lnTo>
                <a:lnTo>
                  <a:pt x="462" y="245"/>
                </a:lnTo>
                <a:lnTo>
                  <a:pt x="462" y="245"/>
                </a:lnTo>
                <a:lnTo>
                  <a:pt x="476" y="239"/>
                </a:lnTo>
                <a:lnTo>
                  <a:pt x="491" y="232"/>
                </a:lnTo>
                <a:lnTo>
                  <a:pt x="491" y="232"/>
                </a:lnTo>
                <a:lnTo>
                  <a:pt x="491" y="232"/>
                </a:lnTo>
                <a:lnTo>
                  <a:pt x="493" y="232"/>
                </a:lnTo>
                <a:lnTo>
                  <a:pt x="495" y="232"/>
                </a:lnTo>
                <a:lnTo>
                  <a:pt x="495" y="232"/>
                </a:lnTo>
                <a:lnTo>
                  <a:pt x="491" y="235"/>
                </a:lnTo>
                <a:lnTo>
                  <a:pt x="486" y="237"/>
                </a:lnTo>
                <a:lnTo>
                  <a:pt x="480" y="239"/>
                </a:lnTo>
                <a:lnTo>
                  <a:pt x="475" y="243"/>
                </a:lnTo>
                <a:lnTo>
                  <a:pt x="475" y="243"/>
                </a:lnTo>
                <a:lnTo>
                  <a:pt x="475" y="245"/>
                </a:lnTo>
                <a:lnTo>
                  <a:pt x="476" y="245"/>
                </a:lnTo>
                <a:lnTo>
                  <a:pt x="476" y="245"/>
                </a:lnTo>
                <a:lnTo>
                  <a:pt x="478" y="241"/>
                </a:lnTo>
                <a:lnTo>
                  <a:pt x="482" y="239"/>
                </a:lnTo>
                <a:lnTo>
                  <a:pt x="493" y="235"/>
                </a:lnTo>
                <a:lnTo>
                  <a:pt x="493" y="235"/>
                </a:lnTo>
                <a:lnTo>
                  <a:pt x="493" y="235"/>
                </a:lnTo>
                <a:lnTo>
                  <a:pt x="495" y="235"/>
                </a:lnTo>
                <a:lnTo>
                  <a:pt x="495" y="235"/>
                </a:lnTo>
                <a:lnTo>
                  <a:pt x="499" y="234"/>
                </a:lnTo>
                <a:lnTo>
                  <a:pt x="506" y="230"/>
                </a:lnTo>
                <a:lnTo>
                  <a:pt x="521" y="228"/>
                </a:lnTo>
                <a:lnTo>
                  <a:pt x="521" y="228"/>
                </a:lnTo>
                <a:lnTo>
                  <a:pt x="522" y="226"/>
                </a:lnTo>
                <a:lnTo>
                  <a:pt x="524" y="226"/>
                </a:lnTo>
                <a:lnTo>
                  <a:pt x="532" y="224"/>
                </a:lnTo>
                <a:lnTo>
                  <a:pt x="532" y="224"/>
                </a:lnTo>
                <a:lnTo>
                  <a:pt x="530" y="226"/>
                </a:lnTo>
                <a:lnTo>
                  <a:pt x="528" y="226"/>
                </a:lnTo>
                <a:lnTo>
                  <a:pt x="528" y="226"/>
                </a:lnTo>
                <a:lnTo>
                  <a:pt x="528" y="226"/>
                </a:lnTo>
                <a:lnTo>
                  <a:pt x="526" y="226"/>
                </a:lnTo>
                <a:lnTo>
                  <a:pt x="526" y="226"/>
                </a:lnTo>
                <a:lnTo>
                  <a:pt x="524" y="228"/>
                </a:lnTo>
                <a:lnTo>
                  <a:pt x="521" y="228"/>
                </a:lnTo>
                <a:lnTo>
                  <a:pt x="515" y="232"/>
                </a:lnTo>
                <a:lnTo>
                  <a:pt x="515" y="232"/>
                </a:lnTo>
                <a:lnTo>
                  <a:pt x="515" y="232"/>
                </a:lnTo>
                <a:lnTo>
                  <a:pt x="515" y="232"/>
                </a:lnTo>
                <a:lnTo>
                  <a:pt x="515" y="234"/>
                </a:lnTo>
                <a:lnTo>
                  <a:pt x="515" y="234"/>
                </a:lnTo>
                <a:lnTo>
                  <a:pt x="521" y="232"/>
                </a:lnTo>
                <a:lnTo>
                  <a:pt x="524" y="230"/>
                </a:lnTo>
                <a:lnTo>
                  <a:pt x="524" y="230"/>
                </a:lnTo>
                <a:lnTo>
                  <a:pt x="528" y="230"/>
                </a:lnTo>
                <a:lnTo>
                  <a:pt x="530" y="228"/>
                </a:lnTo>
                <a:lnTo>
                  <a:pt x="528" y="228"/>
                </a:lnTo>
                <a:lnTo>
                  <a:pt x="528" y="228"/>
                </a:lnTo>
                <a:lnTo>
                  <a:pt x="532" y="228"/>
                </a:lnTo>
                <a:lnTo>
                  <a:pt x="533" y="228"/>
                </a:lnTo>
                <a:lnTo>
                  <a:pt x="537" y="228"/>
                </a:lnTo>
                <a:lnTo>
                  <a:pt x="539" y="228"/>
                </a:lnTo>
                <a:lnTo>
                  <a:pt x="539" y="228"/>
                </a:lnTo>
                <a:lnTo>
                  <a:pt x="532" y="230"/>
                </a:lnTo>
                <a:lnTo>
                  <a:pt x="524" y="234"/>
                </a:lnTo>
                <a:lnTo>
                  <a:pt x="524" y="234"/>
                </a:lnTo>
                <a:lnTo>
                  <a:pt x="528" y="234"/>
                </a:lnTo>
                <a:lnTo>
                  <a:pt x="532" y="232"/>
                </a:lnTo>
                <a:lnTo>
                  <a:pt x="532" y="232"/>
                </a:lnTo>
                <a:lnTo>
                  <a:pt x="532" y="234"/>
                </a:lnTo>
                <a:lnTo>
                  <a:pt x="532" y="234"/>
                </a:lnTo>
                <a:lnTo>
                  <a:pt x="546" y="232"/>
                </a:lnTo>
                <a:lnTo>
                  <a:pt x="557" y="232"/>
                </a:lnTo>
                <a:lnTo>
                  <a:pt x="557" y="232"/>
                </a:lnTo>
                <a:lnTo>
                  <a:pt x="557" y="230"/>
                </a:lnTo>
                <a:lnTo>
                  <a:pt x="557" y="230"/>
                </a:lnTo>
                <a:lnTo>
                  <a:pt x="567" y="230"/>
                </a:lnTo>
                <a:lnTo>
                  <a:pt x="576" y="228"/>
                </a:lnTo>
                <a:lnTo>
                  <a:pt x="576" y="228"/>
                </a:lnTo>
                <a:lnTo>
                  <a:pt x="574" y="228"/>
                </a:lnTo>
                <a:lnTo>
                  <a:pt x="574" y="226"/>
                </a:lnTo>
                <a:lnTo>
                  <a:pt x="574" y="226"/>
                </a:lnTo>
                <a:lnTo>
                  <a:pt x="579" y="226"/>
                </a:lnTo>
                <a:lnTo>
                  <a:pt x="581" y="228"/>
                </a:lnTo>
                <a:lnTo>
                  <a:pt x="581" y="228"/>
                </a:lnTo>
                <a:lnTo>
                  <a:pt x="583" y="226"/>
                </a:lnTo>
                <a:lnTo>
                  <a:pt x="583" y="226"/>
                </a:lnTo>
                <a:lnTo>
                  <a:pt x="583" y="226"/>
                </a:lnTo>
                <a:lnTo>
                  <a:pt x="591" y="228"/>
                </a:lnTo>
                <a:lnTo>
                  <a:pt x="591" y="228"/>
                </a:lnTo>
                <a:lnTo>
                  <a:pt x="591" y="228"/>
                </a:lnTo>
                <a:lnTo>
                  <a:pt x="592" y="226"/>
                </a:lnTo>
                <a:lnTo>
                  <a:pt x="596" y="228"/>
                </a:lnTo>
                <a:lnTo>
                  <a:pt x="596" y="228"/>
                </a:lnTo>
                <a:lnTo>
                  <a:pt x="596" y="228"/>
                </a:lnTo>
                <a:lnTo>
                  <a:pt x="596" y="228"/>
                </a:lnTo>
                <a:lnTo>
                  <a:pt x="602" y="228"/>
                </a:lnTo>
                <a:lnTo>
                  <a:pt x="605" y="230"/>
                </a:lnTo>
                <a:lnTo>
                  <a:pt x="605" y="230"/>
                </a:lnTo>
                <a:lnTo>
                  <a:pt x="609" y="228"/>
                </a:lnTo>
                <a:lnTo>
                  <a:pt x="609" y="228"/>
                </a:lnTo>
                <a:lnTo>
                  <a:pt x="609" y="222"/>
                </a:lnTo>
                <a:lnTo>
                  <a:pt x="611" y="221"/>
                </a:lnTo>
                <a:lnTo>
                  <a:pt x="611" y="221"/>
                </a:lnTo>
                <a:lnTo>
                  <a:pt x="605" y="221"/>
                </a:lnTo>
                <a:lnTo>
                  <a:pt x="603" y="221"/>
                </a:lnTo>
                <a:lnTo>
                  <a:pt x="602" y="219"/>
                </a:lnTo>
                <a:lnTo>
                  <a:pt x="602" y="219"/>
                </a:lnTo>
                <a:lnTo>
                  <a:pt x="600" y="219"/>
                </a:lnTo>
                <a:lnTo>
                  <a:pt x="594" y="219"/>
                </a:lnTo>
                <a:lnTo>
                  <a:pt x="594" y="219"/>
                </a:lnTo>
                <a:lnTo>
                  <a:pt x="591" y="221"/>
                </a:lnTo>
                <a:lnTo>
                  <a:pt x="587" y="221"/>
                </a:lnTo>
                <a:lnTo>
                  <a:pt x="576" y="221"/>
                </a:lnTo>
                <a:lnTo>
                  <a:pt x="576" y="221"/>
                </a:lnTo>
                <a:lnTo>
                  <a:pt x="576" y="219"/>
                </a:lnTo>
                <a:lnTo>
                  <a:pt x="574" y="219"/>
                </a:lnTo>
                <a:lnTo>
                  <a:pt x="572" y="219"/>
                </a:lnTo>
                <a:lnTo>
                  <a:pt x="572" y="219"/>
                </a:lnTo>
                <a:lnTo>
                  <a:pt x="579" y="217"/>
                </a:lnTo>
                <a:lnTo>
                  <a:pt x="579" y="217"/>
                </a:lnTo>
                <a:lnTo>
                  <a:pt x="579" y="217"/>
                </a:lnTo>
                <a:lnTo>
                  <a:pt x="581" y="219"/>
                </a:lnTo>
                <a:lnTo>
                  <a:pt x="581" y="219"/>
                </a:lnTo>
                <a:lnTo>
                  <a:pt x="583" y="217"/>
                </a:lnTo>
                <a:lnTo>
                  <a:pt x="587" y="219"/>
                </a:lnTo>
                <a:lnTo>
                  <a:pt x="587" y="219"/>
                </a:lnTo>
                <a:lnTo>
                  <a:pt x="587" y="217"/>
                </a:lnTo>
                <a:lnTo>
                  <a:pt x="585" y="217"/>
                </a:lnTo>
                <a:lnTo>
                  <a:pt x="583" y="217"/>
                </a:lnTo>
                <a:lnTo>
                  <a:pt x="583" y="217"/>
                </a:lnTo>
                <a:lnTo>
                  <a:pt x="591" y="215"/>
                </a:lnTo>
                <a:lnTo>
                  <a:pt x="591" y="215"/>
                </a:lnTo>
                <a:lnTo>
                  <a:pt x="592" y="215"/>
                </a:lnTo>
                <a:lnTo>
                  <a:pt x="596" y="217"/>
                </a:lnTo>
                <a:lnTo>
                  <a:pt x="602" y="215"/>
                </a:lnTo>
                <a:lnTo>
                  <a:pt x="602" y="215"/>
                </a:lnTo>
                <a:lnTo>
                  <a:pt x="602" y="217"/>
                </a:lnTo>
                <a:lnTo>
                  <a:pt x="602" y="217"/>
                </a:lnTo>
                <a:lnTo>
                  <a:pt x="602" y="217"/>
                </a:lnTo>
                <a:lnTo>
                  <a:pt x="611" y="217"/>
                </a:lnTo>
                <a:lnTo>
                  <a:pt x="620" y="219"/>
                </a:lnTo>
                <a:lnTo>
                  <a:pt x="620" y="219"/>
                </a:lnTo>
                <a:lnTo>
                  <a:pt x="622" y="217"/>
                </a:lnTo>
                <a:lnTo>
                  <a:pt x="624" y="217"/>
                </a:lnTo>
                <a:lnTo>
                  <a:pt x="629" y="219"/>
                </a:lnTo>
                <a:lnTo>
                  <a:pt x="629" y="219"/>
                </a:lnTo>
                <a:lnTo>
                  <a:pt x="627" y="217"/>
                </a:lnTo>
                <a:lnTo>
                  <a:pt x="627" y="217"/>
                </a:lnTo>
                <a:lnTo>
                  <a:pt x="631" y="217"/>
                </a:lnTo>
                <a:lnTo>
                  <a:pt x="631" y="217"/>
                </a:lnTo>
                <a:lnTo>
                  <a:pt x="633" y="219"/>
                </a:lnTo>
                <a:lnTo>
                  <a:pt x="635" y="221"/>
                </a:lnTo>
                <a:lnTo>
                  <a:pt x="635" y="221"/>
                </a:lnTo>
                <a:lnTo>
                  <a:pt x="635" y="219"/>
                </a:lnTo>
                <a:lnTo>
                  <a:pt x="635" y="219"/>
                </a:lnTo>
                <a:lnTo>
                  <a:pt x="635" y="219"/>
                </a:lnTo>
                <a:lnTo>
                  <a:pt x="642" y="219"/>
                </a:lnTo>
                <a:lnTo>
                  <a:pt x="648" y="219"/>
                </a:lnTo>
                <a:lnTo>
                  <a:pt x="648" y="219"/>
                </a:lnTo>
                <a:lnTo>
                  <a:pt x="648" y="221"/>
                </a:lnTo>
                <a:lnTo>
                  <a:pt x="651" y="222"/>
                </a:lnTo>
                <a:lnTo>
                  <a:pt x="651" y="222"/>
                </a:lnTo>
                <a:lnTo>
                  <a:pt x="651" y="221"/>
                </a:lnTo>
                <a:lnTo>
                  <a:pt x="651" y="221"/>
                </a:lnTo>
                <a:lnTo>
                  <a:pt x="649" y="221"/>
                </a:lnTo>
                <a:lnTo>
                  <a:pt x="649" y="221"/>
                </a:lnTo>
                <a:lnTo>
                  <a:pt x="649" y="221"/>
                </a:lnTo>
                <a:lnTo>
                  <a:pt x="653" y="222"/>
                </a:lnTo>
                <a:lnTo>
                  <a:pt x="655" y="222"/>
                </a:lnTo>
                <a:lnTo>
                  <a:pt x="659" y="222"/>
                </a:lnTo>
                <a:lnTo>
                  <a:pt x="659" y="222"/>
                </a:lnTo>
                <a:lnTo>
                  <a:pt x="660" y="222"/>
                </a:lnTo>
                <a:lnTo>
                  <a:pt x="660" y="224"/>
                </a:lnTo>
                <a:lnTo>
                  <a:pt x="660" y="224"/>
                </a:lnTo>
                <a:lnTo>
                  <a:pt x="659" y="222"/>
                </a:lnTo>
                <a:lnTo>
                  <a:pt x="657" y="222"/>
                </a:lnTo>
                <a:lnTo>
                  <a:pt x="657" y="222"/>
                </a:lnTo>
                <a:lnTo>
                  <a:pt x="657" y="222"/>
                </a:lnTo>
                <a:lnTo>
                  <a:pt x="657" y="224"/>
                </a:lnTo>
                <a:lnTo>
                  <a:pt x="653" y="222"/>
                </a:lnTo>
                <a:lnTo>
                  <a:pt x="653" y="222"/>
                </a:lnTo>
                <a:lnTo>
                  <a:pt x="655" y="224"/>
                </a:lnTo>
                <a:lnTo>
                  <a:pt x="657" y="226"/>
                </a:lnTo>
                <a:lnTo>
                  <a:pt x="659" y="228"/>
                </a:lnTo>
                <a:lnTo>
                  <a:pt x="660" y="226"/>
                </a:lnTo>
                <a:lnTo>
                  <a:pt x="660" y="226"/>
                </a:lnTo>
                <a:lnTo>
                  <a:pt x="668" y="232"/>
                </a:lnTo>
                <a:lnTo>
                  <a:pt x="675" y="235"/>
                </a:lnTo>
                <a:lnTo>
                  <a:pt x="675" y="235"/>
                </a:lnTo>
                <a:lnTo>
                  <a:pt x="673" y="237"/>
                </a:lnTo>
                <a:lnTo>
                  <a:pt x="673" y="237"/>
                </a:lnTo>
                <a:lnTo>
                  <a:pt x="677" y="237"/>
                </a:lnTo>
                <a:lnTo>
                  <a:pt x="679" y="237"/>
                </a:lnTo>
                <a:lnTo>
                  <a:pt x="679" y="239"/>
                </a:lnTo>
                <a:lnTo>
                  <a:pt x="679" y="239"/>
                </a:lnTo>
                <a:lnTo>
                  <a:pt x="675" y="237"/>
                </a:lnTo>
                <a:lnTo>
                  <a:pt x="671" y="237"/>
                </a:lnTo>
                <a:lnTo>
                  <a:pt x="671" y="237"/>
                </a:lnTo>
                <a:lnTo>
                  <a:pt x="673" y="239"/>
                </a:lnTo>
                <a:lnTo>
                  <a:pt x="673" y="239"/>
                </a:lnTo>
                <a:lnTo>
                  <a:pt x="671" y="237"/>
                </a:lnTo>
                <a:lnTo>
                  <a:pt x="671" y="239"/>
                </a:lnTo>
                <a:lnTo>
                  <a:pt x="670" y="239"/>
                </a:lnTo>
                <a:lnTo>
                  <a:pt x="668" y="237"/>
                </a:lnTo>
                <a:lnTo>
                  <a:pt x="668" y="237"/>
                </a:lnTo>
                <a:lnTo>
                  <a:pt x="666" y="239"/>
                </a:lnTo>
                <a:lnTo>
                  <a:pt x="666" y="241"/>
                </a:lnTo>
                <a:lnTo>
                  <a:pt x="666" y="241"/>
                </a:lnTo>
                <a:lnTo>
                  <a:pt x="668" y="241"/>
                </a:lnTo>
                <a:lnTo>
                  <a:pt x="670" y="243"/>
                </a:lnTo>
                <a:lnTo>
                  <a:pt x="670" y="243"/>
                </a:lnTo>
                <a:lnTo>
                  <a:pt x="664" y="243"/>
                </a:lnTo>
                <a:lnTo>
                  <a:pt x="660" y="239"/>
                </a:lnTo>
                <a:lnTo>
                  <a:pt x="660" y="239"/>
                </a:lnTo>
                <a:lnTo>
                  <a:pt x="662" y="239"/>
                </a:lnTo>
                <a:lnTo>
                  <a:pt x="662" y="239"/>
                </a:lnTo>
                <a:lnTo>
                  <a:pt x="662" y="239"/>
                </a:lnTo>
                <a:lnTo>
                  <a:pt x="662" y="239"/>
                </a:lnTo>
                <a:lnTo>
                  <a:pt x="662" y="239"/>
                </a:lnTo>
                <a:lnTo>
                  <a:pt x="662" y="239"/>
                </a:lnTo>
                <a:lnTo>
                  <a:pt x="662" y="239"/>
                </a:lnTo>
                <a:lnTo>
                  <a:pt x="662" y="239"/>
                </a:lnTo>
                <a:lnTo>
                  <a:pt x="659" y="239"/>
                </a:lnTo>
                <a:lnTo>
                  <a:pt x="655" y="239"/>
                </a:lnTo>
                <a:lnTo>
                  <a:pt x="655" y="239"/>
                </a:lnTo>
                <a:lnTo>
                  <a:pt x="657" y="239"/>
                </a:lnTo>
                <a:lnTo>
                  <a:pt x="655" y="239"/>
                </a:lnTo>
                <a:lnTo>
                  <a:pt x="653" y="239"/>
                </a:lnTo>
                <a:lnTo>
                  <a:pt x="653" y="237"/>
                </a:lnTo>
                <a:lnTo>
                  <a:pt x="653" y="237"/>
                </a:lnTo>
                <a:lnTo>
                  <a:pt x="649" y="239"/>
                </a:lnTo>
                <a:lnTo>
                  <a:pt x="649" y="239"/>
                </a:lnTo>
                <a:lnTo>
                  <a:pt x="646" y="235"/>
                </a:lnTo>
                <a:lnTo>
                  <a:pt x="640" y="235"/>
                </a:lnTo>
                <a:lnTo>
                  <a:pt x="631" y="232"/>
                </a:lnTo>
                <a:lnTo>
                  <a:pt x="631" y="232"/>
                </a:lnTo>
                <a:lnTo>
                  <a:pt x="633" y="234"/>
                </a:lnTo>
                <a:lnTo>
                  <a:pt x="633" y="235"/>
                </a:lnTo>
                <a:lnTo>
                  <a:pt x="633" y="235"/>
                </a:lnTo>
                <a:lnTo>
                  <a:pt x="633" y="235"/>
                </a:lnTo>
                <a:lnTo>
                  <a:pt x="633" y="235"/>
                </a:lnTo>
                <a:lnTo>
                  <a:pt x="631" y="234"/>
                </a:lnTo>
                <a:lnTo>
                  <a:pt x="629" y="234"/>
                </a:lnTo>
                <a:lnTo>
                  <a:pt x="627" y="234"/>
                </a:lnTo>
                <a:lnTo>
                  <a:pt x="625" y="232"/>
                </a:lnTo>
                <a:lnTo>
                  <a:pt x="625" y="232"/>
                </a:lnTo>
                <a:lnTo>
                  <a:pt x="620" y="232"/>
                </a:lnTo>
                <a:lnTo>
                  <a:pt x="620" y="232"/>
                </a:lnTo>
                <a:lnTo>
                  <a:pt x="620" y="232"/>
                </a:lnTo>
                <a:lnTo>
                  <a:pt x="618" y="234"/>
                </a:lnTo>
                <a:lnTo>
                  <a:pt x="618" y="234"/>
                </a:lnTo>
                <a:lnTo>
                  <a:pt x="620" y="232"/>
                </a:lnTo>
                <a:lnTo>
                  <a:pt x="620" y="232"/>
                </a:lnTo>
                <a:lnTo>
                  <a:pt x="609" y="232"/>
                </a:lnTo>
                <a:lnTo>
                  <a:pt x="605" y="232"/>
                </a:lnTo>
                <a:lnTo>
                  <a:pt x="602" y="230"/>
                </a:lnTo>
                <a:lnTo>
                  <a:pt x="602" y="230"/>
                </a:lnTo>
                <a:lnTo>
                  <a:pt x="598" y="232"/>
                </a:lnTo>
                <a:lnTo>
                  <a:pt x="594" y="234"/>
                </a:lnTo>
                <a:lnTo>
                  <a:pt x="587" y="232"/>
                </a:lnTo>
                <a:lnTo>
                  <a:pt x="578" y="232"/>
                </a:lnTo>
                <a:lnTo>
                  <a:pt x="574" y="234"/>
                </a:lnTo>
                <a:lnTo>
                  <a:pt x="572" y="235"/>
                </a:lnTo>
                <a:lnTo>
                  <a:pt x="572" y="235"/>
                </a:lnTo>
                <a:lnTo>
                  <a:pt x="570" y="234"/>
                </a:lnTo>
                <a:lnTo>
                  <a:pt x="570" y="234"/>
                </a:lnTo>
                <a:lnTo>
                  <a:pt x="572" y="234"/>
                </a:lnTo>
                <a:lnTo>
                  <a:pt x="572" y="232"/>
                </a:lnTo>
                <a:lnTo>
                  <a:pt x="572" y="232"/>
                </a:lnTo>
                <a:lnTo>
                  <a:pt x="563" y="232"/>
                </a:lnTo>
                <a:lnTo>
                  <a:pt x="563" y="232"/>
                </a:lnTo>
                <a:lnTo>
                  <a:pt x="565" y="234"/>
                </a:lnTo>
                <a:lnTo>
                  <a:pt x="568" y="234"/>
                </a:lnTo>
                <a:lnTo>
                  <a:pt x="572" y="235"/>
                </a:lnTo>
                <a:lnTo>
                  <a:pt x="572" y="235"/>
                </a:lnTo>
                <a:lnTo>
                  <a:pt x="565" y="237"/>
                </a:lnTo>
                <a:lnTo>
                  <a:pt x="565" y="237"/>
                </a:lnTo>
                <a:lnTo>
                  <a:pt x="570" y="237"/>
                </a:lnTo>
                <a:lnTo>
                  <a:pt x="574" y="237"/>
                </a:lnTo>
                <a:lnTo>
                  <a:pt x="574" y="237"/>
                </a:lnTo>
                <a:lnTo>
                  <a:pt x="574" y="235"/>
                </a:lnTo>
                <a:lnTo>
                  <a:pt x="576" y="235"/>
                </a:lnTo>
                <a:lnTo>
                  <a:pt x="576" y="235"/>
                </a:lnTo>
                <a:lnTo>
                  <a:pt x="578" y="237"/>
                </a:lnTo>
                <a:lnTo>
                  <a:pt x="578" y="237"/>
                </a:lnTo>
                <a:lnTo>
                  <a:pt x="585" y="235"/>
                </a:lnTo>
                <a:lnTo>
                  <a:pt x="589" y="235"/>
                </a:lnTo>
                <a:lnTo>
                  <a:pt x="592" y="235"/>
                </a:lnTo>
                <a:lnTo>
                  <a:pt x="592" y="235"/>
                </a:lnTo>
                <a:lnTo>
                  <a:pt x="589" y="237"/>
                </a:lnTo>
                <a:lnTo>
                  <a:pt x="589" y="237"/>
                </a:lnTo>
                <a:lnTo>
                  <a:pt x="589" y="237"/>
                </a:lnTo>
                <a:lnTo>
                  <a:pt x="602" y="237"/>
                </a:lnTo>
                <a:lnTo>
                  <a:pt x="618" y="237"/>
                </a:lnTo>
                <a:lnTo>
                  <a:pt x="618" y="237"/>
                </a:lnTo>
                <a:lnTo>
                  <a:pt x="616" y="237"/>
                </a:lnTo>
                <a:lnTo>
                  <a:pt x="616" y="237"/>
                </a:lnTo>
                <a:lnTo>
                  <a:pt x="624" y="239"/>
                </a:lnTo>
                <a:lnTo>
                  <a:pt x="631" y="237"/>
                </a:lnTo>
                <a:lnTo>
                  <a:pt x="631" y="237"/>
                </a:lnTo>
                <a:lnTo>
                  <a:pt x="629" y="239"/>
                </a:lnTo>
                <a:lnTo>
                  <a:pt x="629" y="239"/>
                </a:lnTo>
                <a:lnTo>
                  <a:pt x="637" y="237"/>
                </a:lnTo>
                <a:lnTo>
                  <a:pt x="637" y="237"/>
                </a:lnTo>
                <a:lnTo>
                  <a:pt x="635" y="239"/>
                </a:lnTo>
                <a:lnTo>
                  <a:pt x="637" y="239"/>
                </a:lnTo>
                <a:lnTo>
                  <a:pt x="638" y="241"/>
                </a:lnTo>
                <a:lnTo>
                  <a:pt x="638" y="241"/>
                </a:lnTo>
                <a:lnTo>
                  <a:pt x="638" y="239"/>
                </a:lnTo>
                <a:lnTo>
                  <a:pt x="640" y="239"/>
                </a:lnTo>
                <a:lnTo>
                  <a:pt x="640" y="239"/>
                </a:lnTo>
                <a:lnTo>
                  <a:pt x="640" y="241"/>
                </a:lnTo>
                <a:lnTo>
                  <a:pt x="640" y="241"/>
                </a:lnTo>
                <a:lnTo>
                  <a:pt x="640" y="241"/>
                </a:lnTo>
                <a:lnTo>
                  <a:pt x="649" y="241"/>
                </a:lnTo>
                <a:lnTo>
                  <a:pt x="649" y="241"/>
                </a:lnTo>
                <a:lnTo>
                  <a:pt x="648" y="243"/>
                </a:lnTo>
                <a:lnTo>
                  <a:pt x="648" y="243"/>
                </a:lnTo>
                <a:lnTo>
                  <a:pt x="648" y="243"/>
                </a:lnTo>
                <a:lnTo>
                  <a:pt x="648" y="243"/>
                </a:lnTo>
                <a:lnTo>
                  <a:pt x="651" y="243"/>
                </a:lnTo>
                <a:lnTo>
                  <a:pt x="657" y="245"/>
                </a:lnTo>
                <a:lnTo>
                  <a:pt x="664" y="248"/>
                </a:lnTo>
                <a:lnTo>
                  <a:pt x="664" y="248"/>
                </a:lnTo>
                <a:lnTo>
                  <a:pt x="664" y="248"/>
                </a:lnTo>
                <a:lnTo>
                  <a:pt x="664" y="248"/>
                </a:lnTo>
                <a:lnTo>
                  <a:pt x="666" y="248"/>
                </a:lnTo>
                <a:lnTo>
                  <a:pt x="666" y="248"/>
                </a:lnTo>
                <a:lnTo>
                  <a:pt x="666" y="246"/>
                </a:lnTo>
                <a:lnTo>
                  <a:pt x="666" y="246"/>
                </a:lnTo>
                <a:lnTo>
                  <a:pt x="666" y="246"/>
                </a:lnTo>
                <a:lnTo>
                  <a:pt x="666" y="246"/>
                </a:lnTo>
                <a:lnTo>
                  <a:pt x="668" y="248"/>
                </a:lnTo>
                <a:lnTo>
                  <a:pt x="670" y="250"/>
                </a:lnTo>
                <a:lnTo>
                  <a:pt x="670" y="250"/>
                </a:lnTo>
                <a:lnTo>
                  <a:pt x="670" y="250"/>
                </a:lnTo>
                <a:lnTo>
                  <a:pt x="670" y="250"/>
                </a:lnTo>
                <a:lnTo>
                  <a:pt x="668" y="250"/>
                </a:lnTo>
                <a:lnTo>
                  <a:pt x="668" y="250"/>
                </a:lnTo>
                <a:lnTo>
                  <a:pt x="675" y="256"/>
                </a:lnTo>
                <a:lnTo>
                  <a:pt x="675" y="256"/>
                </a:lnTo>
                <a:lnTo>
                  <a:pt x="670" y="254"/>
                </a:lnTo>
                <a:lnTo>
                  <a:pt x="664" y="252"/>
                </a:lnTo>
                <a:lnTo>
                  <a:pt x="659" y="250"/>
                </a:lnTo>
                <a:lnTo>
                  <a:pt x="653" y="250"/>
                </a:lnTo>
                <a:lnTo>
                  <a:pt x="653" y="250"/>
                </a:lnTo>
                <a:lnTo>
                  <a:pt x="655" y="250"/>
                </a:lnTo>
                <a:lnTo>
                  <a:pt x="657" y="250"/>
                </a:lnTo>
                <a:lnTo>
                  <a:pt x="657" y="250"/>
                </a:lnTo>
                <a:lnTo>
                  <a:pt x="657" y="252"/>
                </a:lnTo>
                <a:lnTo>
                  <a:pt x="657" y="252"/>
                </a:lnTo>
                <a:lnTo>
                  <a:pt x="659" y="252"/>
                </a:lnTo>
                <a:lnTo>
                  <a:pt x="659" y="252"/>
                </a:lnTo>
                <a:lnTo>
                  <a:pt x="657" y="254"/>
                </a:lnTo>
                <a:lnTo>
                  <a:pt x="655" y="252"/>
                </a:lnTo>
                <a:lnTo>
                  <a:pt x="651" y="252"/>
                </a:lnTo>
                <a:lnTo>
                  <a:pt x="651" y="252"/>
                </a:lnTo>
                <a:lnTo>
                  <a:pt x="651" y="252"/>
                </a:lnTo>
                <a:lnTo>
                  <a:pt x="651" y="252"/>
                </a:lnTo>
                <a:lnTo>
                  <a:pt x="651" y="252"/>
                </a:lnTo>
                <a:lnTo>
                  <a:pt x="651" y="252"/>
                </a:lnTo>
                <a:lnTo>
                  <a:pt x="644" y="250"/>
                </a:lnTo>
                <a:lnTo>
                  <a:pt x="642" y="250"/>
                </a:lnTo>
                <a:lnTo>
                  <a:pt x="640" y="252"/>
                </a:lnTo>
                <a:lnTo>
                  <a:pt x="640" y="252"/>
                </a:lnTo>
                <a:lnTo>
                  <a:pt x="637" y="248"/>
                </a:lnTo>
                <a:lnTo>
                  <a:pt x="633" y="248"/>
                </a:lnTo>
                <a:lnTo>
                  <a:pt x="633" y="248"/>
                </a:lnTo>
                <a:lnTo>
                  <a:pt x="637" y="250"/>
                </a:lnTo>
                <a:lnTo>
                  <a:pt x="640" y="252"/>
                </a:lnTo>
                <a:lnTo>
                  <a:pt x="640" y="252"/>
                </a:lnTo>
                <a:lnTo>
                  <a:pt x="638" y="254"/>
                </a:lnTo>
                <a:lnTo>
                  <a:pt x="637" y="254"/>
                </a:lnTo>
                <a:lnTo>
                  <a:pt x="637" y="254"/>
                </a:lnTo>
                <a:lnTo>
                  <a:pt x="637" y="254"/>
                </a:lnTo>
                <a:lnTo>
                  <a:pt x="642" y="254"/>
                </a:lnTo>
                <a:lnTo>
                  <a:pt x="648" y="254"/>
                </a:lnTo>
                <a:lnTo>
                  <a:pt x="648" y="254"/>
                </a:lnTo>
                <a:lnTo>
                  <a:pt x="646" y="254"/>
                </a:lnTo>
                <a:lnTo>
                  <a:pt x="646" y="252"/>
                </a:lnTo>
                <a:lnTo>
                  <a:pt x="646" y="252"/>
                </a:lnTo>
                <a:lnTo>
                  <a:pt x="648" y="252"/>
                </a:lnTo>
                <a:lnTo>
                  <a:pt x="649" y="254"/>
                </a:lnTo>
                <a:lnTo>
                  <a:pt x="649" y="254"/>
                </a:lnTo>
                <a:lnTo>
                  <a:pt x="648" y="254"/>
                </a:lnTo>
                <a:lnTo>
                  <a:pt x="649" y="256"/>
                </a:lnTo>
                <a:lnTo>
                  <a:pt x="649" y="256"/>
                </a:lnTo>
                <a:lnTo>
                  <a:pt x="649" y="256"/>
                </a:lnTo>
                <a:lnTo>
                  <a:pt x="649" y="254"/>
                </a:lnTo>
                <a:lnTo>
                  <a:pt x="651" y="254"/>
                </a:lnTo>
                <a:lnTo>
                  <a:pt x="651" y="254"/>
                </a:lnTo>
                <a:lnTo>
                  <a:pt x="653" y="254"/>
                </a:lnTo>
                <a:lnTo>
                  <a:pt x="653" y="254"/>
                </a:lnTo>
                <a:lnTo>
                  <a:pt x="653" y="256"/>
                </a:lnTo>
                <a:lnTo>
                  <a:pt x="653" y="256"/>
                </a:lnTo>
                <a:lnTo>
                  <a:pt x="657" y="257"/>
                </a:lnTo>
                <a:lnTo>
                  <a:pt x="657" y="257"/>
                </a:lnTo>
                <a:lnTo>
                  <a:pt x="662" y="259"/>
                </a:lnTo>
                <a:lnTo>
                  <a:pt x="668" y="259"/>
                </a:lnTo>
                <a:lnTo>
                  <a:pt x="673" y="261"/>
                </a:lnTo>
                <a:lnTo>
                  <a:pt x="679" y="263"/>
                </a:lnTo>
                <a:lnTo>
                  <a:pt x="679" y="263"/>
                </a:lnTo>
                <a:lnTo>
                  <a:pt x="677" y="263"/>
                </a:lnTo>
                <a:lnTo>
                  <a:pt x="677" y="263"/>
                </a:lnTo>
                <a:lnTo>
                  <a:pt x="681" y="263"/>
                </a:lnTo>
                <a:lnTo>
                  <a:pt x="682" y="263"/>
                </a:lnTo>
                <a:lnTo>
                  <a:pt x="682" y="263"/>
                </a:lnTo>
                <a:lnTo>
                  <a:pt x="682" y="265"/>
                </a:lnTo>
                <a:lnTo>
                  <a:pt x="684" y="265"/>
                </a:lnTo>
                <a:lnTo>
                  <a:pt x="684" y="265"/>
                </a:lnTo>
                <a:lnTo>
                  <a:pt x="684" y="265"/>
                </a:lnTo>
                <a:lnTo>
                  <a:pt x="682" y="263"/>
                </a:lnTo>
                <a:lnTo>
                  <a:pt x="682" y="263"/>
                </a:lnTo>
                <a:lnTo>
                  <a:pt x="684" y="263"/>
                </a:lnTo>
                <a:lnTo>
                  <a:pt x="684" y="263"/>
                </a:lnTo>
                <a:lnTo>
                  <a:pt x="684" y="265"/>
                </a:lnTo>
                <a:lnTo>
                  <a:pt x="686" y="265"/>
                </a:lnTo>
                <a:lnTo>
                  <a:pt x="688" y="267"/>
                </a:lnTo>
                <a:lnTo>
                  <a:pt x="688" y="267"/>
                </a:lnTo>
                <a:lnTo>
                  <a:pt x="694" y="268"/>
                </a:lnTo>
                <a:lnTo>
                  <a:pt x="694" y="268"/>
                </a:lnTo>
                <a:lnTo>
                  <a:pt x="694" y="270"/>
                </a:lnTo>
                <a:lnTo>
                  <a:pt x="694" y="270"/>
                </a:lnTo>
                <a:lnTo>
                  <a:pt x="695" y="270"/>
                </a:lnTo>
                <a:lnTo>
                  <a:pt x="695" y="272"/>
                </a:lnTo>
                <a:lnTo>
                  <a:pt x="695" y="272"/>
                </a:lnTo>
                <a:lnTo>
                  <a:pt x="692" y="272"/>
                </a:lnTo>
                <a:lnTo>
                  <a:pt x="692" y="272"/>
                </a:lnTo>
                <a:lnTo>
                  <a:pt x="695" y="274"/>
                </a:lnTo>
                <a:lnTo>
                  <a:pt x="699" y="274"/>
                </a:lnTo>
                <a:lnTo>
                  <a:pt x="699" y="274"/>
                </a:lnTo>
                <a:lnTo>
                  <a:pt x="697" y="272"/>
                </a:lnTo>
                <a:lnTo>
                  <a:pt x="695" y="272"/>
                </a:lnTo>
                <a:lnTo>
                  <a:pt x="695" y="272"/>
                </a:lnTo>
                <a:lnTo>
                  <a:pt x="701" y="272"/>
                </a:lnTo>
                <a:lnTo>
                  <a:pt x="701" y="272"/>
                </a:lnTo>
                <a:lnTo>
                  <a:pt x="701" y="274"/>
                </a:lnTo>
                <a:lnTo>
                  <a:pt x="701" y="274"/>
                </a:lnTo>
                <a:lnTo>
                  <a:pt x="701" y="276"/>
                </a:lnTo>
                <a:lnTo>
                  <a:pt x="701" y="278"/>
                </a:lnTo>
                <a:lnTo>
                  <a:pt x="701" y="278"/>
                </a:lnTo>
                <a:lnTo>
                  <a:pt x="701" y="276"/>
                </a:lnTo>
                <a:lnTo>
                  <a:pt x="701" y="274"/>
                </a:lnTo>
                <a:lnTo>
                  <a:pt x="701" y="274"/>
                </a:lnTo>
                <a:lnTo>
                  <a:pt x="703" y="274"/>
                </a:lnTo>
                <a:lnTo>
                  <a:pt x="703" y="274"/>
                </a:lnTo>
                <a:lnTo>
                  <a:pt x="703" y="274"/>
                </a:lnTo>
                <a:lnTo>
                  <a:pt x="705" y="276"/>
                </a:lnTo>
                <a:lnTo>
                  <a:pt x="706" y="280"/>
                </a:lnTo>
                <a:lnTo>
                  <a:pt x="706" y="280"/>
                </a:lnTo>
                <a:lnTo>
                  <a:pt x="701" y="280"/>
                </a:lnTo>
                <a:lnTo>
                  <a:pt x="701" y="280"/>
                </a:lnTo>
                <a:lnTo>
                  <a:pt x="705" y="280"/>
                </a:lnTo>
                <a:lnTo>
                  <a:pt x="706" y="281"/>
                </a:lnTo>
                <a:lnTo>
                  <a:pt x="706" y="281"/>
                </a:lnTo>
                <a:lnTo>
                  <a:pt x="706" y="281"/>
                </a:lnTo>
                <a:lnTo>
                  <a:pt x="706" y="281"/>
                </a:lnTo>
                <a:lnTo>
                  <a:pt x="706" y="281"/>
                </a:lnTo>
                <a:lnTo>
                  <a:pt x="708" y="283"/>
                </a:lnTo>
                <a:lnTo>
                  <a:pt x="712" y="285"/>
                </a:lnTo>
                <a:lnTo>
                  <a:pt x="712" y="285"/>
                </a:lnTo>
                <a:lnTo>
                  <a:pt x="714" y="287"/>
                </a:lnTo>
                <a:lnTo>
                  <a:pt x="716" y="289"/>
                </a:lnTo>
                <a:lnTo>
                  <a:pt x="716" y="289"/>
                </a:lnTo>
                <a:lnTo>
                  <a:pt x="716" y="289"/>
                </a:lnTo>
                <a:lnTo>
                  <a:pt x="716" y="289"/>
                </a:lnTo>
                <a:lnTo>
                  <a:pt x="716" y="289"/>
                </a:lnTo>
                <a:lnTo>
                  <a:pt x="716" y="289"/>
                </a:lnTo>
                <a:lnTo>
                  <a:pt x="714" y="287"/>
                </a:lnTo>
                <a:lnTo>
                  <a:pt x="714" y="287"/>
                </a:lnTo>
                <a:lnTo>
                  <a:pt x="714" y="287"/>
                </a:lnTo>
                <a:lnTo>
                  <a:pt x="714" y="287"/>
                </a:lnTo>
                <a:lnTo>
                  <a:pt x="716" y="287"/>
                </a:lnTo>
                <a:lnTo>
                  <a:pt x="716" y="289"/>
                </a:lnTo>
                <a:lnTo>
                  <a:pt x="716" y="289"/>
                </a:lnTo>
                <a:lnTo>
                  <a:pt x="716" y="287"/>
                </a:lnTo>
                <a:lnTo>
                  <a:pt x="714" y="287"/>
                </a:lnTo>
                <a:lnTo>
                  <a:pt x="714" y="287"/>
                </a:lnTo>
                <a:lnTo>
                  <a:pt x="714" y="287"/>
                </a:lnTo>
                <a:lnTo>
                  <a:pt x="714" y="287"/>
                </a:lnTo>
                <a:lnTo>
                  <a:pt x="716" y="289"/>
                </a:lnTo>
                <a:lnTo>
                  <a:pt x="716" y="289"/>
                </a:lnTo>
                <a:lnTo>
                  <a:pt x="716" y="289"/>
                </a:lnTo>
                <a:lnTo>
                  <a:pt x="716" y="289"/>
                </a:lnTo>
                <a:lnTo>
                  <a:pt x="716" y="289"/>
                </a:lnTo>
                <a:lnTo>
                  <a:pt x="716" y="289"/>
                </a:lnTo>
                <a:lnTo>
                  <a:pt x="716" y="289"/>
                </a:lnTo>
                <a:lnTo>
                  <a:pt x="716" y="287"/>
                </a:lnTo>
                <a:lnTo>
                  <a:pt x="716" y="287"/>
                </a:lnTo>
                <a:lnTo>
                  <a:pt x="716" y="287"/>
                </a:lnTo>
                <a:lnTo>
                  <a:pt x="716" y="287"/>
                </a:lnTo>
                <a:lnTo>
                  <a:pt x="716" y="287"/>
                </a:lnTo>
                <a:lnTo>
                  <a:pt x="716" y="287"/>
                </a:lnTo>
                <a:lnTo>
                  <a:pt x="716" y="287"/>
                </a:lnTo>
                <a:lnTo>
                  <a:pt x="716" y="287"/>
                </a:lnTo>
                <a:lnTo>
                  <a:pt x="716" y="287"/>
                </a:lnTo>
                <a:lnTo>
                  <a:pt x="716" y="287"/>
                </a:lnTo>
                <a:lnTo>
                  <a:pt x="716" y="287"/>
                </a:lnTo>
                <a:lnTo>
                  <a:pt x="716" y="285"/>
                </a:lnTo>
                <a:lnTo>
                  <a:pt x="716" y="285"/>
                </a:lnTo>
                <a:lnTo>
                  <a:pt x="716" y="285"/>
                </a:lnTo>
                <a:lnTo>
                  <a:pt x="716" y="287"/>
                </a:lnTo>
                <a:lnTo>
                  <a:pt x="716" y="287"/>
                </a:lnTo>
                <a:lnTo>
                  <a:pt x="717" y="289"/>
                </a:lnTo>
                <a:lnTo>
                  <a:pt x="717" y="291"/>
                </a:lnTo>
                <a:lnTo>
                  <a:pt x="717" y="291"/>
                </a:lnTo>
                <a:lnTo>
                  <a:pt x="717" y="291"/>
                </a:lnTo>
                <a:lnTo>
                  <a:pt x="719" y="292"/>
                </a:lnTo>
                <a:lnTo>
                  <a:pt x="719" y="292"/>
                </a:lnTo>
                <a:lnTo>
                  <a:pt x="721" y="294"/>
                </a:lnTo>
                <a:lnTo>
                  <a:pt x="721" y="294"/>
                </a:lnTo>
                <a:lnTo>
                  <a:pt x="721" y="294"/>
                </a:lnTo>
                <a:lnTo>
                  <a:pt x="723" y="296"/>
                </a:lnTo>
                <a:lnTo>
                  <a:pt x="723" y="296"/>
                </a:lnTo>
                <a:lnTo>
                  <a:pt x="723" y="298"/>
                </a:lnTo>
                <a:lnTo>
                  <a:pt x="723" y="300"/>
                </a:lnTo>
                <a:lnTo>
                  <a:pt x="723" y="300"/>
                </a:lnTo>
                <a:lnTo>
                  <a:pt x="723" y="300"/>
                </a:lnTo>
                <a:lnTo>
                  <a:pt x="723" y="298"/>
                </a:lnTo>
                <a:lnTo>
                  <a:pt x="723" y="298"/>
                </a:lnTo>
                <a:lnTo>
                  <a:pt x="728" y="303"/>
                </a:lnTo>
                <a:lnTo>
                  <a:pt x="728" y="303"/>
                </a:lnTo>
                <a:lnTo>
                  <a:pt x="727" y="305"/>
                </a:lnTo>
                <a:lnTo>
                  <a:pt x="727" y="307"/>
                </a:lnTo>
                <a:lnTo>
                  <a:pt x="728" y="311"/>
                </a:lnTo>
                <a:lnTo>
                  <a:pt x="728" y="311"/>
                </a:lnTo>
                <a:lnTo>
                  <a:pt x="728" y="311"/>
                </a:lnTo>
                <a:lnTo>
                  <a:pt x="728" y="309"/>
                </a:lnTo>
                <a:lnTo>
                  <a:pt x="728" y="309"/>
                </a:lnTo>
                <a:lnTo>
                  <a:pt x="730" y="316"/>
                </a:lnTo>
                <a:lnTo>
                  <a:pt x="734" y="324"/>
                </a:lnTo>
                <a:lnTo>
                  <a:pt x="734" y="324"/>
                </a:lnTo>
                <a:lnTo>
                  <a:pt x="732" y="322"/>
                </a:lnTo>
                <a:lnTo>
                  <a:pt x="732" y="324"/>
                </a:lnTo>
                <a:lnTo>
                  <a:pt x="732" y="326"/>
                </a:lnTo>
                <a:lnTo>
                  <a:pt x="732" y="326"/>
                </a:lnTo>
                <a:lnTo>
                  <a:pt x="732" y="326"/>
                </a:lnTo>
                <a:lnTo>
                  <a:pt x="734" y="327"/>
                </a:lnTo>
                <a:lnTo>
                  <a:pt x="736" y="331"/>
                </a:lnTo>
                <a:lnTo>
                  <a:pt x="736" y="331"/>
                </a:lnTo>
                <a:lnTo>
                  <a:pt x="736" y="329"/>
                </a:lnTo>
                <a:lnTo>
                  <a:pt x="738" y="331"/>
                </a:lnTo>
                <a:lnTo>
                  <a:pt x="738" y="331"/>
                </a:lnTo>
                <a:lnTo>
                  <a:pt x="738" y="331"/>
                </a:lnTo>
                <a:lnTo>
                  <a:pt x="738" y="333"/>
                </a:lnTo>
                <a:lnTo>
                  <a:pt x="738" y="333"/>
                </a:lnTo>
                <a:lnTo>
                  <a:pt x="736" y="333"/>
                </a:lnTo>
                <a:lnTo>
                  <a:pt x="736" y="335"/>
                </a:lnTo>
                <a:lnTo>
                  <a:pt x="736" y="335"/>
                </a:lnTo>
                <a:lnTo>
                  <a:pt x="736" y="335"/>
                </a:lnTo>
                <a:lnTo>
                  <a:pt x="738" y="335"/>
                </a:lnTo>
                <a:lnTo>
                  <a:pt x="738" y="335"/>
                </a:lnTo>
                <a:lnTo>
                  <a:pt x="738" y="338"/>
                </a:lnTo>
                <a:lnTo>
                  <a:pt x="738" y="338"/>
                </a:lnTo>
                <a:lnTo>
                  <a:pt x="736" y="337"/>
                </a:lnTo>
                <a:lnTo>
                  <a:pt x="736" y="337"/>
                </a:lnTo>
                <a:lnTo>
                  <a:pt x="736" y="338"/>
                </a:lnTo>
                <a:lnTo>
                  <a:pt x="736" y="338"/>
                </a:lnTo>
                <a:lnTo>
                  <a:pt x="736" y="338"/>
                </a:lnTo>
                <a:lnTo>
                  <a:pt x="734" y="342"/>
                </a:lnTo>
                <a:lnTo>
                  <a:pt x="734" y="342"/>
                </a:lnTo>
                <a:lnTo>
                  <a:pt x="738" y="340"/>
                </a:lnTo>
                <a:lnTo>
                  <a:pt x="740" y="340"/>
                </a:lnTo>
                <a:lnTo>
                  <a:pt x="740" y="340"/>
                </a:lnTo>
                <a:lnTo>
                  <a:pt x="740" y="338"/>
                </a:lnTo>
                <a:lnTo>
                  <a:pt x="741" y="338"/>
                </a:lnTo>
                <a:lnTo>
                  <a:pt x="741" y="338"/>
                </a:lnTo>
                <a:lnTo>
                  <a:pt x="745" y="349"/>
                </a:lnTo>
                <a:lnTo>
                  <a:pt x="745" y="357"/>
                </a:lnTo>
                <a:lnTo>
                  <a:pt x="743" y="362"/>
                </a:lnTo>
                <a:lnTo>
                  <a:pt x="743" y="362"/>
                </a:lnTo>
                <a:lnTo>
                  <a:pt x="741" y="362"/>
                </a:lnTo>
                <a:lnTo>
                  <a:pt x="740" y="364"/>
                </a:lnTo>
                <a:lnTo>
                  <a:pt x="740" y="364"/>
                </a:lnTo>
                <a:lnTo>
                  <a:pt x="743" y="364"/>
                </a:lnTo>
                <a:lnTo>
                  <a:pt x="743" y="366"/>
                </a:lnTo>
                <a:lnTo>
                  <a:pt x="745" y="371"/>
                </a:lnTo>
                <a:lnTo>
                  <a:pt x="743" y="377"/>
                </a:lnTo>
                <a:lnTo>
                  <a:pt x="745" y="384"/>
                </a:lnTo>
                <a:lnTo>
                  <a:pt x="745" y="384"/>
                </a:lnTo>
                <a:lnTo>
                  <a:pt x="747" y="383"/>
                </a:lnTo>
                <a:lnTo>
                  <a:pt x="751" y="383"/>
                </a:lnTo>
                <a:lnTo>
                  <a:pt x="751" y="383"/>
                </a:lnTo>
                <a:lnTo>
                  <a:pt x="752" y="388"/>
                </a:lnTo>
                <a:lnTo>
                  <a:pt x="754" y="390"/>
                </a:lnTo>
                <a:lnTo>
                  <a:pt x="754" y="390"/>
                </a:lnTo>
                <a:lnTo>
                  <a:pt x="756" y="399"/>
                </a:lnTo>
                <a:lnTo>
                  <a:pt x="756" y="399"/>
                </a:lnTo>
                <a:lnTo>
                  <a:pt x="754" y="401"/>
                </a:lnTo>
                <a:lnTo>
                  <a:pt x="754" y="401"/>
                </a:lnTo>
                <a:lnTo>
                  <a:pt x="754" y="401"/>
                </a:lnTo>
                <a:lnTo>
                  <a:pt x="756" y="401"/>
                </a:lnTo>
                <a:lnTo>
                  <a:pt x="756" y="399"/>
                </a:lnTo>
                <a:lnTo>
                  <a:pt x="756" y="399"/>
                </a:lnTo>
                <a:lnTo>
                  <a:pt x="758" y="403"/>
                </a:lnTo>
                <a:lnTo>
                  <a:pt x="760" y="405"/>
                </a:lnTo>
                <a:lnTo>
                  <a:pt x="760" y="406"/>
                </a:lnTo>
                <a:lnTo>
                  <a:pt x="760" y="408"/>
                </a:lnTo>
                <a:lnTo>
                  <a:pt x="760" y="408"/>
                </a:lnTo>
                <a:lnTo>
                  <a:pt x="763" y="408"/>
                </a:lnTo>
                <a:lnTo>
                  <a:pt x="765" y="410"/>
                </a:lnTo>
                <a:lnTo>
                  <a:pt x="765" y="410"/>
                </a:lnTo>
                <a:lnTo>
                  <a:pt x="765" y="412"/>
                </a:lnTo>
                <a:lnTo>
                  <a:pt x="765" y="412"/>
                </a:lnTo>
                <a:lnTo>
                  <a:pt x="765" y="414"/>
                </a:lnTo>
                <a:lnTo>
                  <a:pt x="765" y="414"/>
                </a:lnTo>
                <a:lnTo>
                  <a:pt x="765" y="414"/>
                </a:lnTo>
                <a:lnTo>
                  <a:pt x="763" y="414"/>
                </a:lnTo>
                <a:lnTo>
                  <a:pt x="763" y="416"/>
                </a:lnTo>
                <a:lnTo>
                  <a:pt x="763" y="417"/>
                </a:lnTo>
                <a:lnTo>
                  <a:pt x="763" y="417"/>
                </a:lnTo>
                <a:lnTo>
                  <a:pt x="765" y="414"/>
                </a:lnTo>
                <a:lnTo>
                  <a:pt x="767" y="412"/>
                </a:lnTo>
                <a:lnTo>
                  <a:pt x="767" y="412"/>
                </a:lnTo>
                <a:lnTo>
                  <a:pt x="767" y="412"/>
                </a:lnTo>
                <a:lnTo>
                  <a:pt x="769" y="410"/>
                </a:lnTo>
                <a:lnTo>
                  <a:pt x="769" y="408"/>
                </a:lnTo>
                <a:lnTo>
                  <a:pt x="769" y="408"/>
                </a:lnTo>
                <a:lnTo>
                  <a:pt x="771" y="412"/>
                </a:lnTo>
                <a:lnTo>
                  <a:pt x="771" y="412"/>
                </a:lnTo>
                <a:lnTo>
                  <a:pt x="773" y="408"/>
                </a:lnTo>
                <a:lnTo>
                  <a:pt x="773" y="408"/>
                </a:lnTo>
                <a:lnTo>
                  <a:pt x="774" y="416"/>
                </a:lnTo>
                <a:lnTo>
                  <a:pt x="774" y="419"/>
                </a:lnTo>
                <a:lnTo>
                  <a:pt x="773" y="423"/>
                </a:lnTo>
                <a:lnTo>
                  <a:pt x="773" y="423"/>
                </a:lnTo>
                <a:lnTo>
                  <a:pt x="774" y="427"/>
                </a:lnTo>
                <a:lnTo>
                  <a:pt x="774" y="430"/>
                </a:lnTo>
                <a:lnTo>
                  <a:pt x="773" y="432"/>
                </a:lnTo>
                <a:lnTo>
                  <a:pt x="773" y="432"/>
                </a:lnTo>
                <a:lnTo>
                  <a:pt x="771" y="427"/>
                </a:lnTo>
                <a:lnTo>
                  <a:pt x="771" y="427"/>
                </a:lnTo>
                <a:lnTo>
                  <a:pt x="771" y="432"/>
                </a:lnTo>
                <a:lnTo>
                  <a:pt x="771" y="434"/>
                </a:lnTo>
                <a:lnTo>
                  <a:pt x="771" y="436"/>
                </a:lnTo>
                <a:lnTo>
                  <a:pt x="771" y="436"/>
                </a:lnTo>
                <a:lnTo>
                  <a:pt x="769" y="425"/>
                </a:lnTo>
                <a:lnTo>
                  <a:pt x="769" y="412"/>
                </a:lnTo>
                <a:lnTo>
                  <a:pt x="769" y="412"/>
                </a:lnTo>
                <a:lnTo>
                  <a:pt x="767" y="417"/>
                </a:lnTo>
                <a:lnTo>
                  <a:pt x="767" y="423"/>
                </a:lnTo>
                <a:lnTo>
                  <a:pt x="769" y="434"/>
                </a:lnTo>
                <a:lnTo>
                  <a:pt x="769" y="434"/>
                </a:lnTo>
                <a:lnTo>
                  <a:pt x="767" y="440"/>
                </a:lnTo>
                <a:lnTo>
                  <a:pt x="767" y="447"/>
                </a:lnTo>
                <a:lnTo>
                  <a:pt x="767" y="447"/>
                </a:lnTo>
                <a:lnTo>
                  <a:pt x="765" y="451"/>
                </a:lnTo>
                <a:lnTo>
                  <a:pt x="765" y="451"/>
                </a:lnTo>
                <a:lnTo>
                  <a:pt x="765" y="462"/>
                </a:lnTo>
                <a:lnTo>
                  <a:pt x="763" y="465"/>
                </a:lnTo>
                <a:lnTo>
                  <a:pt x="763" y="467"/>
                </a:lnTo>
                <a:lnTo>
                  <a:pt x="762" y="467"/>
                </a:lnTo>
                <a:lnTo>
                  <a:pt x="762" y="467"/>
                </a:lnTo>
                <a:lnTo>
                  <a:pt x="760" y="467"/>
                </a:lnTo>
                <a:lnTo>
                  <a:pt x="762" y="469"/>
                </a:lnTo>
                <a:lnTo>
                  <a:pt x="762" y="469"/>
                </a:lnTo>
                <a:lnTo>
                  <a:pt x="762" y="469"/>
                </a:lnTo>
                <a:lnTo>
                  <a:pt x="760" y="471"/>
                </a:lnTo>
                <a:lnTo>
                  <a:pt x="760" y="471"/>
                </a:lnTo>
                <a:lnTo>
                  <a:pt x="760" y="471"/>
                </a:lnTo>
                <a:lnTo>
                  <a:pt x="756" y="458"/>
                </a:lnTo>
                <a:lnTo>
                  <a:pt x="754" y="445"/>
                </a:lnTo>
                <a:lnTo>
                  <a:pt x="754" y="445"/>
                </a:lnTo>
                <a:lnTo>
                  <a:pt x="752" y="449"/>
                </a:lnTo>
                <a:lnTo>
                  <a:pt x="749" y="451"/>
                </a:lnTo>
                <a:lnTo>
                  <a:pt x="749" y="451"/>
                </a:lnTo>
                <a:lnTo>
                  <a:pt x="749" y="460"/>
                </a:lnTo>
                <a:lnTo>
                  <a:pt x="751" y="469"/>
                </a:lnTo>
                <a:lnTo>
                  <a:pt x="752" y="478"/>
                </a:lnTo>
                <a:lnTo>
                  <a:pt x="751" y="487"/>
                </a:lnTo>
                <a:lnTo>
                  <a:pt x="751" y="487"/>
                </a:lnTo>
                <a:lnTo>
                  <a:pt x="754" y="489"/>
                </a:lnTo>
                <a:lnTo>
                  <a:pt x="756" y="489"/>
                </a:lnTo>
                <a:lnTo>
                  <a:pt x="758" y="491"/>
                </a:lnTo>
                <a:lnTo>
                  <a:pt x="760" y="491"/>
                </a:lnTo>
                <a:lnTo>
                  <a:pt x="760" y="491"/>
                </a:lnTo>
                <a:lnTo>
                  <a:pt x="760" y="495"/>
                </a:lnTo>
                <a:lnTo>
                  <a:pt x="760" y="495"/>
                </a:lnTo>
                <a:lnTo>
                  <a:pt x="763" y="495"/>
                </a:lnTo>
                <a:lnTo>
                  <a:pt x="765" y="497"/>
                </a:lnTo>
                <a:lnTo>
                  <a:pt x="767" y="498"/>
                </a:lnTo>
                <a:lnTo>
                  <a:pt x="767" y="498"/>
                </a:lnTo>
                <a:lnTo>
                  <a:pt x="769" y="497"/>
                </a:lnTo>
                <a:lnTo>
                  <a:pt x="769" y="497"/>
                </a:lnTo>
                <a:lnTo>
                  <a:pt x="769" y="498"/>
                </a:lnTo>
                <a:lnTo>
                  <a:pt x="771" y="500"/>
                </a:lnTo>
                <a:lnTo>
                  <a:pt x="771" y="500"/>
                </a:lnTo>
                <a:lnTo>
                  <a:pt x="771" y="498"/>
                </a:lnTo>
                <a:lnTo>
                  <a:pt x="773" y="497"/>
                </a:lnTo>
                <a:lnTo>
                  <a:pt x="773" y="497"/>
                </a:lnTo>
                <a:lnTo>
                  <a:pt x="780" y="497"/>
                </a:lnTo>
                <a:lnTo>
                  <a:pt x="786" y="495"/>
                </a:lnTo>
                <a:lnTo>
                  <a:pt x="800" y="489"/>
                </a:lnTo>
                <a:lnTo>
                  <a:pt x="800" y="489"/>
                </a:lnTo>
                <a:lnTo>
                  <a:pt x="806" y="482"/>
                </a:lnTo>
                <a:lnTo>
                  <a:pt x="813" y="476"/>
                </a:lnTo>
                <a:lnTo>
                  <a:pt x="813" y="476"/>
                </a:lnTo>
                <a:lnTo>
                  <a:pt x="813" y="476"/>
                </a:lnTo>
                <a:lnTo>
                  <a:pt x="815" y="476"/>
                </a:lnTo>
                <a:lnTo>
                  <a:pt x="817" y="475"/>
                </a:lnTo>
                <a:lnTo>
                  <a:pt x="819" y="475"/>
                </a:lnTo>
                <a:lnTo>
                  <a:pt x="819" y="475"/>
                </a:lnTo>
                <a:lnTo>
                  <a:pt x="820" y="473"/>
                </a:lnTo>
                <a:lnTo>
                  <a:pt x="820" y="473"/>
                </a:lnTo>
                <a:lnTo>
                  <a:pt x="820" y="476"/>
                </a:lnTo>
                <a:lnTo>
                  <a:pt x="820" y="476"/>
                </a:lnTo>
                <a:lnTo>
                  <a:pt x="820" y="475"/>
                </a:lnTo>
                <a:lnTo>
                  <a:pt x="822" y="473"/>
                </a:lnTo>
                <a:lnTo>
                  <a:pt x="822" y="475"/>
                </a:lnTo>
                <a:lnTo>
                  <a:pt x="822" y="475"/>
                </a:lnTo>
                <a:lnTo>
                  <a:pt x="828" y="469"/>
                </a:lnTo>
                <a:lnTo>
                  <a:pt x="832" y="467"/>
                </a:lnTo>
                <a:lnTo>
                  <a:pt x="835" y="465"/>
                </a:lnTo>
                <a:lnTo>
                  <a:pt x="835" y="465"/>
                </a:lnTo>
                <a:lnTo>
                  <a:pt x="833" y="473"/>
                </a:lnTo>
                <a:lnTo>
                  <a:pt x="832" y="478"/>
                </a:lnTo>
                <a:lnTo>
                  <a:pt x="828" y="484"/>
                </a:lnTo>
                <a:lnTo>
                  <a:pt x="828" y="491"/>
                </a:lnTo>
                <a:lnTo>
                  <a:pt x="828" y="491"/>
                </a:lnTo>
                <a:lnTo>
                  <a:pt x="824" y="495"/>
                </a:lnTo>
                <a:lnTo>
                  <a:pt x="824" y="497"/>
                </a:lnTo>
                <a:lnTo>
                  <a:pt x="822" y="498"/>
                </a:lnTo>
                <a:lnTo>
                  <a:pt x="822" y="498"/>
                </a:lnTo>
                <a:lnTo>
                  <a:pt x="822" y="495"/>
                </a:lnTo>
                <a:lnTo>
                  <a:pt x="820" y="493"/>
                </a:lnTo>
                <a:lnTo>
                  <a:pt x="820" y="493"/>
                </a:lnTo>
                <a:lnTo>
                  <a:pt x="817" y="500"/>
                </a:lnTo>
                <a:lnTo>
                  <a:pt x="811" y="511"/>
                </a:lnTo>
                <a:lnTo>
                  <a:pt x="811" y="511"/>
                </a:lnTo>
                <a:lnTo>
                  <a:pt x="809" y="513"/>
                </a:lnTo>
                <a:lnTo>
                  <a:pt x="808" y="517"/>
                </a:lnTo>
                <a:lnTo>
                  <a:pt x="802" y="528"/>
                </a:lnTo>
                <a:lnTo>
                  <a:pt x="802" y="528"/>
                </a:lnTo>
                <a:lnTo>
                  <a:pt x="802" y="526"/>
                </a:lnTo>
                <a:lnTo>
                  <a:pt x="800" y="526"/>
                </a:lnTo>
                <a:lnTo>
                  <a:pt x="800" y="526"/>
                </a:lnTo>
                <a:lnTo>
                  <a:pt x="797" y="539"/>
                </a:lnTo>
                <a:lnTo>
                  <a:pt x="789" y="552"/>
                </a:lnTo>
                <a:lnTo>
                  <a:pt x="789" y="552"/>
                </a:lnTo>
                <a:lnTo>
                  <a:pt x="784" y="555"/>
                </a:lnTo>
                <a:lnTo>
                  <a:pt x="780" y="563"/>
                </a:lnTo>
                <a:lnTo>
                  <a:pt x="774" y="568"/>
                </a:lnTo>
                <a:lnTo>
                  <a:pt x="773" y="570"/>
                </a:lnTo>
                <a:lnTo>
                  <a:pt x="771" y="570"/>
                </a:lnTo>
                <a:lnTo>
                  <a:pt x="771" y="570"/>
                </a:lnTo>
                <a:lnTo>
                  <a:pt x="767" y="574"/>
                </a:lnTo>
                <a:lnTo>
                  <a:pt x="763" y="578"/>
                </a:lnTo>
                <a:lnTo>
                  <a:pt x="763" y="578"/>
                </a:lnTo>
                <a:lnTo>
                  <a:pt x="762" y="574"/>
                </a:lnTo>
                <a:lnTo>
                  <a:pt x="762" y="572"/>
                </a:lnTo>
                <a:lnTo>
                  <a:pt x="760" y="572"/>
                </a:lnTo>
                <a:lnTo>
                  <a:pt x="760" y="572"/>
                </a:lnTo>
                <a:lnTo>
                  <a:pt x="754" y="576"/>
                </a:lnTo>
                <a:lnTo>
                  <a:pt x="751" y="581"/>
                </a:lnTo>
                <a:lnTo>
                  <a:pt x="751" y="581"/>
                </a:lnTo>
                <a:lnTo>
                  <a:pt x="751" y="585"/>
                </a:lnTo>
                <a:lnTo>
                  <a:pt x="747" y="589"/>
                </a:lnTo>
                <a:lnTo>
                  <a:pt x="747" y="589"/>
                </a:lnTo>
                <a:lnTo>
                  <a:pt x="747" y="585"/>
                </a:lnTo>
                <a:lnTo>
                  <a:pt x="747" y="585"/>
                </a:lnTo>
                <a:lnTo>
                  <a:pt x="743" y="585"/>
                </a:lnTo>
                <a:lnTo>
                  <a:pt x="738" y="585"/>
                </a:lnTo>
                <a:lnTo>
                  <a:pt x="738" y="585"/>
                </a:lnTo>
                <a:lnTo>
                  <a:pt x="736" y="589"/>
                </a:lnTo>
                <a:lnTo>
                  <a:pt x="734" y="590"/>
                </a:lnTo>
                <a:lnTo>
                  <a:pt x="734" y="590"/>
                </a:lnTo>
                <a:lnTo>
                  <a:pt x="734" y="590"/>
                </a:lnTo>
                <a:lnTo>
                  <a:pt x="736" y="589"/>
                </a:lnTo>
                <a:lnTo>
                  <a:pt x="736" y="589"/>
                </a:lnTo>
                <a:lnTo>
                  <a:pt x="736" y="589"/>
                </a:lnTo>
                <a:lnTo>
                  <a:pt x="734" y="589"/>
                </a:lnTo>
                <a:lnTo>
                  <a:pt x="732" y="590"/>
                </a:lnTo>
                <a:lnTo>
                  <a:pt x="732" y="590"/>
                </a:lnTo>
                <a:lnTo>
                  <a:pt x="732" y="592"/>
                </a:lnTo>
                <a:lnTo>
                  <a:pt x="732" y="592"/>
                </a:lnTo>
                <a:lnTo>
                  <a:pt x="728" y="596"/>
                </a:lnTo>
                <a:lnTo>
                  <a:pt x="728" y="596"/>
                </a:lnTo>
                <a:lnTo>
                  <a:pt x="728" y="596"/>
                </a:lnTo>
                <a:lnTo>
                  <a:pt x="730" y="596"/>
                </a:lnTo>
                <a:lnTo>
                  <a:pt x="730" y="598"/>
                </a:lnTo>
                <a:lnTo>
                  <a:pt x="730" y="598"/>
                </a:lnTo>
                <a:lnTo>
                  <a:pt x="727" y="603"/>
                </a:lnTo>
                <a:lnTo>
                  <a:pt x="721" y="607"/>
                </a:lnTo>
                <a:lnTo>
                  <a:pt x="717" y="611"/>
                </a:lnTo>
                <a:lnTo>
                  <a:pt x="714" y="616"/>
                </a:lnTo>
                <a:lnTo>
                  <a:pt x="714" y="616"/>
                </a:lnTo>
                <a:lnTo>
                  <a:pt x="717" y="612"/>
                </a:lnTo>
                <a:lnTo>
                  <a:pt x="717" y="612"/>
                </a:lnTo>
                <a:lnTo>
                  <a:pt x="727" y="607"/>
                </a:lnTo>
                <a:lnTo>
                  <a:pt x="736" y="600"/>
                </a:lnTo>
                <a:lnTo>
                  <a:pt x="736" y="600"/>
                </a:lnTo>
                <a:lnTo>
                  <a:pt x="738" y="601"/>
                </a:lnTo>
                <a:lnTo>
                  <a:pt x="738" y="601"/>
                </a:lnTo>
                <a:lnTo>
                  <a:pt x="740" y="596"/>
                </a:lnTo>
                <a:lnTo>
                  <a:pt x="740" y="596"/>
                </a:lnTo>
                <a:lnTo>
                  <a:pt x="743" y="594"/>
                </a:lnTo>
                <a:lnTo>
                  <a:pt x="745" y="590"/>
                </a:lnTo>
                <a:lnTo>
                  <a:pt x="745" y="590"/>
                </a:lnTo>
                <a:lnTo>
                  <a:pt x="745" y="592"/>
                </a:lnTo>
                <a:lnTo>
                  <a:pt x="747" y="592"/>
                </a:lnTo>
                <a:lnTo>
                  <a:pt x="749" y="590"/>
                </a:lnTo>
                <a:lnTo>
                  <a:pt x="749" y="590"/>
                </a:lnTo>
                <a:lnTo>
                  <a:pt x="749" y="592"/>
                </a:lnTo>
                <a:lnTo>
                  <a:pt x="751" y="592"/>
                </a:lnTo>
                <a:lnTo>
                  <a:pt x="751" y="592"/>
                </a:lnTo>
                <a:lnTo>
                  <a:pt x="751" y="594"/>
                </a:lnTo>
                <a:lnTo>
                  <a:pt x="749" y="596"/>
                </a:lnTo>
                <a:lnTo>
                  <a:pt x="749" y="596"/>
                </a:lnTo>
                <a:lnTo>
                  <a:pt x="734" y="616"/>
                </a:lnTo>
                <a:lnTo>
                  <a:pt x="734" y="616"/>
                </a:lnTo>
                <a:lnTo>
                  <a:pt x="738" y="614"/>
                </a:lnTo>
                <a:lnTo>
                  <a:pt x="740" y="612"/>
                </a:lnTo>
                <a:lnTo>
                  <a:pt x="747" y="605"/>
                </a:lnTo>
                <a:lnTo>
                  <a:pt x="747" y="605"/>
                </a:lnTo>
                <a:lnTo>
                  <a:pt x="749" y="607"/>
                </a:lnTo>
                <a:lnTo>
                  <a:pt x="752" y="607"/>
                </a:lnTo>
                <a:lnTo>
                  <a:pt x="758" y="603"/>
                </a:lnTo>
                <a:lnTo>
                  <a:pt x="758" y="603"/>
                </a:lnTo>
                <a:lnTo>
                  <a:pt x="758" y="601"/>
                </a:lnTo>
                <a:lnTo>
                  <a:pt x="758" y="600"/>
                </a:lnTo>
                <a:lnTo>
                  <a:pt x="758" y="600"/>
                </a:lnTo>
                <a:lnTo>
                  <a:pt x="767" y="598"/>
                </a:lnTo>
                <a:lnTo>
                  <a:pt x="771" y="598"/>
                </a:lnTo>
                <a:lnTo>
                  <a:pt x="774" y="598"/>
                </a:lnTo>
                <a:lnTo>
                  <a:pt x="774" y="598"/>
                </a:lnTo>
                <a:lnTo>
                  <a:pt x="773" y="605"/>
                </a:lnTo>
                <a:lnTo>
                  <a:pt x="771" y="609"/>
                </a:lnTo>
                <a:lnTo>
                  <a:pt x="771" y="614"/>
                </a:lnTo>
                <a:lnTo>
                  <a:pt x="767" y="620"/>
                </a:lnTo>
                <a:lnTo>
                  <a:pt x="767" y="620"/>
                </a:lnTo>
                <a:lnTo>
                  <a:pt x="769" y="622"/>
                </a:lnTo>
                <a:lnTo>
                  <a:pt x="769" y="625"/>
                </a:lnTo>
                <a:lnTo>
                  <a:pt x="769" y="625"/>
                </a:lnTo>
                <a:lnTo>
                  <a:pt x="771" y="624"/>
                </a:lnTo>
                <a:lnTo>
                  <a:pt x="771" y="624"/>
                </a:lnTo>
                <a:lnTo>
                  <a:pt x="771" y="625"/>
                </a:lnTo>
                <a:lnTo>
                  <a:pt x="771" y="629"/>
                </a:lnTo>
                <a:lnTo>
                  <a:pt x="771" y="629"/>
                </a:lnTo>
                <a:lnTo>
                  <a:pt x="773" y="631"/>
                </a:lnTo>
                <a:lnTo>
                  <a:pt x="774" y="631"/>
                </a:lnTo>
                <a:lnTo>
                  <a:pt x="776" y="629"/>
                </a:lnTo>
                <a:lnTo>
                  <a:pt x="780" y="625"/>
                </a:lnTo>
                <a:lnTo>
                  <a:pt x="784" y="625"/>
                </a:lnTo>
                <a:lnTo>
                  <a:pt x="784" y="625"/>
                </a:lnTo>
                <a:lnTo>
                  <a:pt x="776" y="638"/>
                </a:lnTo>
                <a:lnTo>
                  <a:pt x="771" y="649"/>
                </a:lnTo>
                <a:lnTo>
                  <a:pt x="771" y="649"/>
                </a:lnTo>
                <a:lnTo>
                  <a:pt x="774" y="647"/>
                </a:lnTo>
                <a:lnTo>
                  <a:pt x="776" y="647"/>
                </a:lnTo>
                <a:lnTo>
                  <a:pt x="776" y="649"/>
                </a:lnTo>
                <a:lnTo>
                  <a:pt x="776" y="649"/>
                </a:lnTo>
                <a:lnTo>
                  <a:pt x="782" y="647"/>
                </a:lnTo>
                <a:lnTo>
                  <a:pt x="787" y="644"/>
                </a:lnTo>
                <a:lnTo>
                  <a:pt x="787" y="644"/>
                </a:lnTo>
                <a:lnTo>
                  <a:pt x="789" y="638"/>
                </a:lnTo>
                <a:lnTo>
                  <a:pt x="789" y="633"/>
                </a:lnTo>
                <a:lnTo>
                  <a:pt x="789" y="629"/>
                </a:lnTo>
                <a:lnTo>
                  <a:pt x="789" y="622"/>
                </a:lnTo>
                <a:lnTo>
                  <a:pt x="789" y="622"/>
                </a:lnTo>
                <a:lnTo>
                  <a:pt x="793" y="620"/>
                </a:lnTo>
                <a:lnTo>
                  <a:pt x="797" y="618"/>
                </a:lnTo>
                <a:lnTo>
                  <a:pt x="806" y="607"/>
                </a:lnTo>
                <a:lnTo>
                  <a:pt x="817" y="589"/>
                </a:lnTo>
                <a:lnTo>
                  <a:pt x="817" y="589"/>
                </a:lnTo>
                <a:lnTo>
                  <a:pt x="815" y="590"/>
                </a:lnTo>
                <a:lnTo>
                  <a:pt x="815" y="590"/>
                </a:lnTo>
                <a:lnTo>
                  <a:pt x="819" y="583"/>
                </a:lnTo>
                <a:lnTo>
                  <a:pt x="819" y="583"/>
                </a:lnTo>
                <a:lnTo>
                  <a:pt x="819" y="581"/>
                </a:lnTo>
                <a:lnTo>
                  <a:pt x="819" y="579"/>
                </a:lnTo>
                <a:lnTo>
                  <a:pt x="820" y="576"/>
                </a:lnTo>
                <a:lnTo>
                  <a:pt x="820" y="576"/>
                </a:lnTo>
                <a:lnTo>
                  <a:pt x="819" y="578"/>
                </a:lnTo>
                <a:lnTo>
                  <a:pt x="817" y="578"/>
                </a:lnTo>
                <a:lnTo>
                  <a:pt x="817" y="578"/>
                </a:lnTo>
                <a:lnTo>
                  <a:pt x="824" y="561"/>
                </a:lnTo>
                <a:lnTo>
                  <a:pt x="828" y="543"/>
                </a:lnTo>
                <a:lnTo>
                  <a:pt x="828" y="543"/>
                </a:lnTo>
                <a:lnTo>
                  <a:pt x="828" y="543"/>
                </a:lnTo>
                <a:lnTo>
                  <a:pt x="828" y="543"/>
                </a:lnTo>
                <a:lnTo>
                  <a:pt x="828" y="543"/>
                </a:lnTo>
                <a:lnTo>
                  <a:pt x="832" y="530"/>
                </a:lnTo>
                <a:lnTo>
                  <a:pt x="835" y="517"/>
                </a:lnTo>
                <a:lnTo>
                  <a:pt x="841" y="495"/>
                </a:lnTo>
                <a:lnTo>
                  <a:pt x="841" y="495"/>
                </a:lnTo>
                <a:lnTo>
                  <a:pt x="839" y="493"/>
                </a:lnTo>
                <a:lnTo>
                  <a:pt x="839" y="493"/>
                </a:lnTo>
                <a:lnTo>
                  <a:pt x="839" y="493"/>
                </a:lnTo>
                <a:lnTo>
                  <a:pt x="843" y="482"/>
                </a:lnTo>
                <a:lnTo>
                  <a:pt x="843" y="482"/>
                </a:lnTo>
                <a:lnTo>
                  <a:pt x="841" y="484"/>
                </a:lnTo>
                <a:lnTo>
                  <a:pt x="841" y="484"/>
                </a:lnTo>
                <a:lnTo>
                  <a:pt x="846" y="462"/>
                </a:lnTo>
                <a:lnTo>
                  <a:pt x="848" y="454"/>
                </a:lnTo>
                <a:lnTo>
                  <a:pt x="850" y="451"/>
                </a:lnTo>
                <a:lnTo>
                  <a:pt x="852" y="451"/>
                </a:lnTo>
                <a:lnTo>
                  <a:pt x="852" y="451"/>
                </a:lnTo>
                <a:lnTo>
                  <a:pt x="852" y="451"/>
                </a:lnTo>
                <a:lnTo>
                  <a:pt x="852" y="452"/>
                </a:lnTo>
                <a:lnTo>
                  <a:pt x="852" y="452"/>
                </a:lnTo>
                <a:lnTo>
                  <a:pt x="854" y="449"/>
                </a:lnTo>
                <a:lnTo>
                  <a:pt x="855" y="447"/>
                </a:lnTo>
                <a:lnTo>
                  <a:pt x="857" y="449"/>
                </a:lnTo>
                <a:lnTo>
                  <a:pt x="857" y="449"/>
                </a:lnTo>
                <a:lnTo>
                  <a:pt x="859" y="443"/>
                </a:lnTo>
                <a:lnTo>
                  <a:pt x="859" y="443"/>
                </a:lnTo>
                <a:lnTo>
                  <a:pt x="861" y="443"/>
                </a:lnTo>
                <a:lnTo>
                  <a:pt x="861" y="443"/>
                </a:lnTo>
                <a:lnTo>
                  <a:pt x="861" y="443"/>
                </a:lnTo>
                <a:lnTo>
                  <a:pt x="863" y="443"/>
                </a:lnTo>
                <a:lnTo>
                  <a:pt x="863" y="443"/>
                </a:lnTo>
                <a:lnTo>
                  <a:pt x="863" y="440"/>
                </a:lnTo>
                <a:lnTo>
                  <a:pt x="863" y="440"/>
                </a:lnTo>
                <a:lnTo>
                  <a:pt x="865" y="438"/>
                </a:lnTo>
                <a:lnTo>
                  <a:pt x="865" y="438"/>
                </a:lnTo>
                <a:lnTo>
                  <a:pt x="865" y="440"/>
                </a:lnTo>
                <a:lnTo>
                  <a:pt x="865" y="441"/>
                </a:lnTo>
                <a:lnTo>
                  <a:pt x="865" y="441"/>
                </a:lnTo>
                <a:lnTo>
                  <a:pt x="865" y="438"/>
                </a:lnTo>
                <a:lnTo>
                  <a:pt x="866" y="438"/>
                </a:lnTo>
                <a:lnTo>
                  <a:pt x="866" y="438"/>
                </a:lnTo>
                <a:lnTo>
                  <a:pt x="868" y="438"/>
                </a:lnTo>
                <a:lnTo>
                  <a:pt x="868" y="438"/>
                </a:lnTo>
                <a:lnTo>
                  <a:pt x="866" y="434"/>
                </a:lnTo>
                <a:lnTo>
                  <a:pt x="866" y="432"/>
                </a:lnTo>
                <a:lnTo>
                  <a:pt x="866" y="430"/>
                </a:lnTo>
                <a:lnTo>
                  <a:pt x="866" y="430"/>
                </a:lnTo>
                <a:lnTo>
                  <a:pt x="866" y="430"/>
                </a:lnTo>
                <a:lnTo>
                  <a:pt x="868" y="430"/>
                </a:lnTo>
                <a:lnTo>
                  <a:pt x="870" y="430"/>
                </a:lnTo>
                <a:lnTo>
                  <a:pt x="870" y="430"/>
                </a:lnTo>
                <a:lnTo>
                  <a:pt x="868" y="432"/>
                </a:lnTo>
                <a:lnTo>
                  <a:pt x="870" y="434"/>
                </a:lnTo>
                <a:lnTo>
                  <a:pt x="870" y="434"/>
                </a:lnTo>
                <a:lnTo>
                  <a:pt x="870" y="432"/>
                </a:lnTo>
                <a:lnTo>
                  <a:pt x="872" y="430"/>
                </a:lnTo>
                <a:lnTo>
                  <a:pt x="872" y="430"/>
                </a:lnTo>
                <a:lnTo>
                  <a:pt x="872" y="427"/>
                </a:lnTo>
                <a:lnTo>
                  <a:pt x="872" y="427"/>
                </a:lnTo>
                <a:lnTo>
                  <a:pt x="872" y="429"/>
                </a:lnTo>
                <a:lnTo>
                  <a:pt x="872" y="427"/>
                </a:lnTo>
                <a:lnTo>
                  <a:pt x="872" y="425"/>
                </a:lnTo>
                <a:lnTo>
                  <a:pt x="874" y="425"/>
                </a:lnTo>
                <a:lnTo>
                  <a:pt x="874" y="425"/>
                </a:lnTo>
                <a:lnTo>
                  <a:pt x="872" y="434"/>
                </a:lnTo>
                <a:lnTo>
                  <a:pt x="872" y="443"/>
                </a:lnTo>
                <a:lnTo>
                  <a:pt x="872" y="443"/>
                </a:lnTo>
                <a:lnTo>
                  <a:pt x="870" y="445"/>
                </a:lnTo>
                <a:lnTo>
                  <a:pt x="870" y="451"/>
                </a:lnTo>
                <a:lnTo>
                  <a:pt x="868" y="454"/>
                </a:lnTo>
                <a:lnTo>
                  <a:pt x="866" y="458"/>
                </a:lnTo>
                <a:lnTo>
                  <a:pt x="866" y="458"/>
                </a:lnTo>
                <a:lnTo>
                  <a:pt x="865" y="454"/>
                </a:lnTo>
                <a:lnTo>
                  <a:pt x="865" y="454"/>
                </a:lnTo>
                <a:lnTo>
                  <a:pt x="865" y="456"/>
                </a:lnTo>
                <a:lnTo>
                  <a:pt x="863" y="458"/>
                </a:lnTo>
                <a:lnTo>
                  <a:pt x="863" y="458"/>
                </a:lnTo>
                <a:lnTo>
                  <a:pt x="861" y="465"/>
                </a:lnTo>
                <a:lnTo>
                  <a:pt x="857" y="469"/>
                </a:lnTo>
                <a:lnTo>
                  <a:pt x="855" y="473"/>
                </a:lnTo>
                <a:lnTo>
                  <a:pt x="852" y="478"/>
                </a:lnTo>
                <a:lnTo>
                  <a:pt x="852" y="478"/>
                </a:lnTo>
                <a:lnTo>
                  <a:pt x="854" y="480"/>
                </a:lnTo>
                <a:lnTo>
                  <a:pt x="854" y="482"/>
                </a:lnTo>
                <a:lnTo>
                  <a:pt x="852" y="487"/>
                </a:lnTo>
                <a:lnTo>
                  <a:pt x="852" y="487"/>
                </a:lnTo>
                <a:lnTo>
                  <a:pt x="854" y="489"/>
                </a:lnTo>
                <a:lnTo>
                  <a:pt x="854" y="491"/>
                </a:lnTo>
                <a:lnTo>
                  <a:pt x="852" y="495"/>
                </a:lnTo>
                <a:lnTo>
                  <a:pt x="852" y="495"/>
                </a:lnTo>
                <a:lnTo>
                  <a:pt x="854" y="495"/>
                </a:lnTo>
                <a:lnTo>
                  <a:pt x="855" y="498"/>
                </a:lnTo>
                <a:lnTo>
                  <a:pt x="855" y="500"/>
                </a:lnTo>
                <a:lnTo>
                  <a:pt x="857" y="500"/>
                </a:lnTo>
                <a:lnTo>
                  <a:pt x="857" y="500"/>
                </a:lnTo>
                <a:lnTo>
                  <a:pt x="857" y="504"/>
                </a:lnTo>
                <a:lnTo>
                  <a:pt x="857" y="504"/>
                </a:lnTo>
                <a:lnTo>
                  <a:pt x="857" y="504"/>
                </a:lnTo>
                <a:lnTo>
                  <a:pt x="859" y="502"/>
                </a:lnTo>
                <a:lnTo>
                  <a:pt x="859" y="502"/>
                </a:lnTo>
                <a:lnTo>
                  <a:pt x="859" y="502"/>
                </a:lnTo>
                <a:lnTo>
                  <a:pt x="859" y="502"/>
                </a:lnTo>
                <a:lnTo>
                  <a:pt x="859" y="506"/>
                </a:lnTo>
                <a:lnTo>
                  <a:pt x="859" y="506"/>
                </a:lnTo>
                <a:lnTo>
                  <a:pt x="863" y="504"/>
                </a:lnTo>
                <a:lnTo>
                  <a:pt x="865" y="500"/>
                </a:lnTo>
                <a:lnTo>
                  <a:pt x="868" y="495"/>
                </a:lnTo>
                <a:lnTo>
                  <a:pt x="870" y="493"/>
                </a:lnTo>
                <a:lnTo>
                  <a:pt x="870" y="493"/>
                </a:lnTo>
                <a:lnTo>
                  <a:pt x="868" y="502"/>
                </a:lnTo>
                <a:lnTo>
                  <a:pt x="865" y="509"/>
                </a:lnTo>
                <a:lnTo>
                  <a:pt x="861" y="517"/>
                </a:lnTo>
                <a:lnTo>
                  <a:pt x="859" y="524"/>
                </a:lnTo>
                <a:lnTo>
                  <a:pt x="857" y="524"/>
                </a:lnTo>
                <a:lnTo>
                  <a:pt x="857" y="524"/>
                </a:lnTo>
                <a:lnTo>
                  <a:pt x="855" y="530"/>
                </a:lnTo>
                <a:lnTo>
                  <a:pt x="855" y="535"/>
                </a:lnTo>
                <a:lnTo>
                  <a:pt x="857" y="539"/>
                </a:lnTo>
                <a:lnTo>
                  <a:pt x="855" y="546"/>
                </a:lnTo>
                <a:lnTo>
                  <a:pt x="855" y="546"/>
                </a:lnTo>
                <a:lnTo>
                  <a:pt x="855" y="555"/>
                </a:lnTo>
                <a:lnTo>
                  <a:pt x="854" y="566"/>
                </a:lnTo>
                <a:lnTo>
                  <a:pt x="854" y="566"/>
                </a:lnTo>
                <a:lnTo>
                  <a:pt x="854" y="570"/>
                </a:lnTo>
                <a:lnTo>
                  <a:pt x="854" y="574"/>
                </a:lnTo>
                <a:lnTo>
                  <a:pt x="854" y="574"/>
                </a:lnTo>
                <a:lnTo>
                  <a:pt x="852" y="578"/>
                </a:lnTo>
                <a:lnTo>
                  <a:pt x="852" y="581"/>
                </a:lnTo>
                <a:lnTo>
                  <a:pt x="854" y="581"/>
                </a:lnTo>
                <a:lnTo>
                  <a:pt x="855" y="581"/>
                </a:lnTo>
                <a:lnTo>
                  <a:pt x="859" y="579"/>
                </a:lnTo>
                <a:lnTo>
                  <a:pt x="861" y="579"/>
                </a:lnTo>
                <a:lnTo>
                  <a:pt x="863" y="579"/>
                </a:lnTo>
                <a:lnTo>
                  <a:pt x="863" y="579"/>
                </a:lnTo>
                <a:lnTo>
                  <a:pt x="866" y="576"/>
                </a:lnTo>
                <a:lnTo>
                  <a:pt x="870" y="574"/>
                </a:lnTo>
                <a:lnTo>
                  <a:pt x="870" y="574"/>
                </a:lnTo>
                <a:lnTo>
                  <a:pt x="870" y="576"/>
                </a:lnTo>
                <a:lnTo>
                  <a:pt x="872" y="576"/>
                </a:lnTo>
                <a:lnTo>
                  <a:pt x="870" y="579"/>
                </a:lnTo>
                <a:lnTo>
                  <a:pt x="870" y="579"/>
                </a:lnTo>
                <a:lnTo>
                  <a:pt x="872" y="581"/>
                </a:lnTo>
                <a:lnTo>
                  <a:pt x="872" y="581"/>
                </a:lnTo>
                <a:lnTo>
                  <a:pt x="874" y="579"/>
                </a:lnTo>
                <a:lnTo>
                  <a:pt x="874" y="579"/>
                </a:lnTo>
                <a:lnTo>
                  <a:pt x="879" y="566"/>
                </a:lnTo>
                <a:lnTo>
                  <a:pt x="883" y="563"/>
                </a:lnTo>
                <a:lnTo>
                  <a:pt x="887" y="559"/>
                </a:lnTo>
                <a:lnTo>
                  <a:pt x="887" y="559"/>
                </a:lnTo>
                <a:lnTo>
                  <a:pt x="887" y="561"/>
                </a:lnTo>
                <a:lnTo>
                  <a:pt x="887" y="563"/>
                </a:lnTo>
                <a:lnTo>
                  <a:pt x="887" y="563"/>
                </a:lnTo>
                <a:lnTo>
                  <a:pt x="889" y="563"/>
                </a:lnTo>
                <a:lnTo>
                  <a:pt x="889" y="561"/>
                </a:lnTo>
                <a:lnTo>
                  <a:pt x="890" y="559"/>
                </a:lnTo>
                <a:lnTo>
                  <a:pt x="890" y="559"/>
                </a:lnTo>
                <a:lnTo>
                  <a:pt x="890" y="559"/>
                </a:lnTo>
                <a:lnTo>
                  <a:pt x="889" y="563"/>
                </a:lnTo>
                <a:lnTo>
                  <a:pt x="887" y="565"/>
                </a:lnTo>
                <a:lnTo>
                  <a:pt x="881" y="570"/>
                </a:lnTo>
                <a:lnTo>
                  <a:pt x="881" y="570"/>
                </a:lnTo>
                <a:lnTo>
                  <a:pt x="883" y="570"/>
                </a:lnTo>
                <a:lnTo>
                  <a:pt x="883" y="572"/>
                </a:lnTo>
                <a:lnTo>
                  <a:pt x="883" y="572"/>
                </a:lnTo>
                <a:lnTo>
                  <a:pt x="885" y="568"/>
                </a:lnTo>
                <a:lnTo>
                  <a:pt x="885" y="568"/>
                </a:lnTo>
                <a:lnTo>
                  <a:pt x="885" y="568"/>
                </a:lnTo>
                <a:lnTo>
                  <a:pt x="885" y="568"/>
                </a:lnTo>
                <a:lnTo>
                  <a:pt x="887" y="566"/>
                </a:lnTo>
                <a:lnTo>
                  <a:pt x="887" y="566"/>
                </a:lnTo>
                <a:lnTo>
                  <a:pt x="889" y="563"/>
                </a:lnTo>
                <a:lnTo>
                  <a:pt x="892" y="559"/>
                </a:lnTo>
                <a:lnTo>
                  <a:pt x="892" y="559"/>
                </a:lnTo>
                <a:lnTo>
                  <a:pt x="892" y="555"/>
                </a:lnTo>
                <a:lnTo>
                  <a:pt x="894" y="552"/>
                </a:lnTo>
                <a:lnTo>
                  <a:pt x="894" y="552"/>
                </a:lnTo>
                <a:lnTo>
                  <a:pt x="892" y="555"/>
                </a:lnTo>
                <a:lnTo>
                  <a:pt x="894" y="555"/>
                </a:lnTo>
                <a:lnTo>
                  <a:pt x="894" y="554"/>
                </a:lnTo>
                <a:lnTo>
                  <a:pt x="894" y="555"/>
                </a:lnTo>
                <a:lnTo>
                  <a:pt x="894" y="555"/>
                </a:lnTo>
                <a:lnTo>
                  <a:pt x="898" y="548"/>
                </a:lnTo>
                <a:lnTo>
                  <a:pt x="901" y="541"/>
                </a:lnTo>
                <a:lnTo>
                  <a:pt x="901" y="541"/>
                </a:lnTo>
                <a:lnTo>
                  <a:pt x="901" y="544"/>
                </a:lnTo>
                <a:lnTo>
                  <a:pt x="903" y="548"/>
                </a:lnTo>
                <a:lnTo>
                  <a:pt x="903" y="548"/>
                </a:lnTo>
                <a:lnTo>
                  <a:pt x="903" y="546"/>
                </a:lnTo>
                <a:lnTo>
                  <a:pt x="905" y="544"/>
                </a:lnTo>
                <a:lnTo>
                  <a:pt x="905" y="544"/>
                </a:lnTo>
                <a:lnTo>
                  <a:pt x="909" y="537"/>
                </a:lnTo>
                <a:lnTo>
                  <a:pt x="912" y="530"/>
                </a:lnTo>
                <a:lnTo>
                  <a:pt x="916" y="522"/>
                </a:lnTo>
                <a:lnTo>
                  <a:pt x="920" y="513"/>
                </a:lnTo>
                <a:lnTo>
                  <a:pt x="920" y="513"/>
                </a:lnTo>
                <a:lnTo>
                  <a:pt x="922" y="517"/>
                </a:lnTo>
                <a:lnTo>
                  <a:pt x="920" y="522"/>
                </a:lnTo>
                <a:lnTo>
                  <a:pt x="916" y="537"/>
                </a:lnTo>
                <a:lnTo>
                  <a:pt x="916" y="537"/>
                </a:lnTo>
                <a:lnTo>
                  <a:pt x="916" y="541"/>
                </a:lnTo>
                <a:lnTo>
                  <a:pt x="918" y="543"/>
                </a:lnTo>
                <a:lnTo>
                  <a:pt x="918" y="543"/>
                </a:lnTo>
                <a:lnTo>
                  <a:pt x="925" y="524"/>
                </a:lnTo>
                <a:lnTo>
                  <a:pt x="929" y="515"/>
                </a:lnTo>
                <a:lnTo>
                  <a:pt x="929" y="504"/>
                </a:lnTo>
                <a:lnTo>
                  <a:pt x="929" y="504"/>
                </a:lnTo>
                <a:lnTo>
                  <a:pt x="933" y="498"/>
                </a:lnTo>
                <a:lnTo>
                  <a:pt x="933" y="489"/>
                </a:lnTo>
                <a:lnTo>
                  <a:pt x="936" y="469"/>
                </a:lnTo>
                <a:lnTo>
                  <a:pt x="936" y="469"/>
                </a:lnTo>
                <a:lnTo>
                  <a:pt x="936" y="458"/>
                </a:lnTo>
                <a:lnTo>
                  <a:pt x="936" y="452"/>
                </a:lnTo>
                <a:lnTo>
                  <a:pt x="936" y="449"/>
                </a:lnTo>
                <a:lnTo>
                  <a:pt x="936" y="449"/>
                </a:lnTo>
                <a:lnTo>
                  <a:pt x="936" y="425"/>
                </a:lnTo>
                <a:lnTo>
                  <a:pt x="936" y="397"/>
                </a:lnTo>
                <a:lnTo>
                  <a:pt x="936" y="397"/>
                </a:lnTo>
                <a:lnTo>
                  <a:pt x="938" y="397"/>
                </a:lnTo>
                <a:lnTo>
                  <a:pt x="938" y="397"/>
                </a:lnTo>
                <a:lnTo>
                  <a:pt x="938" y="395"/>
                </a:lnTo>
                <a:lnTo>
                  <a:pt x="938" y="395"/>
                </a:lnTo>
                <a:lnTo>
                  <a:pt x="936" y="384"/>
                </a:lnTo>
                <a:lnTo>
                  <a:pt x="935" y="371"/>
                </a:lnTo>
                <a:lnTo>
                  <a:pt x="935" y="371"/>
                </a:lnTo>
                <a:lnTo>
                  <a:pt x="936" y="399"/>
                </a:lnTo>
                <a:lnTo>
                  <a:pt x="935" y="425"/>
                </a:lnTo>
                <a:lnTo>
                  <a:pt x="935" y="425"/>
                </a:lnTo>
                <a:lnTo>
                  <a:pt x="933" y="429"/>
                </a:lnTo>
                <a:lnTo>
                  <a:pt x="933" y="429"/>
                </a:lnTo>
                <a:lnTo>
                  <a:pt x="933" y="419"/>
                </a:lnTo>
                <a:lnTo>
                  <a:pt x="931" y="410"/>
                </a:lnTo>
                <a:lnTo>
                  <a:pt x="931" y="405"/>
                </a:lnTo>
                <a:lnTo>
                  <a:pt x="931" y="403"/>
                </a:lnTo>
                <a:lnTo>
                  <a:pt x="931" y="403"/>
                </a:lnTo>
                <a:lnTo>
                  <a:pt x="931" y="403"/>
                </a:lnTo>
                <a:lnTo>
                  <a:pt x="933" y="394"/>
                </a:lnTo>
                <a:lnTo>
                  <a:pt x="933" y="394"/>
                </a:lnTo>
                <a:lnTo>
                  <a:pt x="931" y="390"/>
                </a:lnTo>
                <a:lnTo>
                  <a:pt x="931" y="386"/>
                </a:lnTo>
                <a:lnTo>
                  <a:pt x="931" y="375"/>
                </a:lnTo>
                <a:lnTo>
                  <a:pt x="931" y="375"/>
                </a:lnTo>
                <a:lnTo>
                  <a:pt x="931" y="373"/>
                </a:lnTo>
                <a:lnTo>
                  <a:pt x="929" y="371"/>
                </a:lnTo>
                <a:lnTo>
                  <a:pt x="929" y="371"/>
                </a:lnTo>
                <a:lnTo>
                  <a:pt x="929" y="371"/>
                </a:lnTo>
                <a:lnTo>
                  <a:pt x="927" y="373"/>
                </a:lnTo>
                <a:lnTo>
                  <a:pt x="927" y="375"/>
                </a:lnTo>
                <a:lnTo>
                  <a:pt x="927" y="375"/>
                </a:lnTo>
                <a:lnTo>
                  <a:pt x="925" y="371"/>
                </a:lnTo>
                <a:lnTo>
                  <a:pt x="923" y="366"/>
                </a:lnTo>
                <a:lnTo>
                  <a:pt x="923" y="353"/>
                </a:lnTo>
                <a:lnTo>
                  <a:pt x="923" y="353"/>
                </a:lnTo>
                <a:lnTo>
                  <a:pt x="923" y="351"/>
                </a:lnTo>
                <a:lnTo>
                  <a:pt x="925" y="353"/>
                </a:lnTo>
                <a:lnTo>
                  <a:pt x="925" y="353"/>
                </a:lnTo>
                <a:lnTo>
                  <a:pt x="923" y="346"/>
                </a:lnTo>
                <a:lnTo>
                  <a:pt x="923" y="344"/>
                </a:lnTo>
                <a:lnTo>
                  <a:pt x="923" y="342"/>
                </a:lnTo>
                <a:lnTo>
                  <a:pt x="923" y="342"/>
                </a:lnTo>
                <a:lnTo>
                  <a:pt x="925" y="346"/>
                </a:lnTo>
                <a:lnTo>
                  <a:pt x="923" y="348"/>
                </a:lnTo>
                <a:lnTo>
                  <a:pt x="923" y="348"/>
                </a:lnTo>
                <a:lnTo>
                  <a:pt x="925" y="349"/>
                </a:lnTo>
                <a:lnTo>
                  <a:pt x="927" y="348"/>
                </a:lnTo>
                <a:lnTo>
                  <a:pt x="927" y="344"/>
                </a:lnTo>
                <a:lnTo>
                  <a:pt x="927" y="344"/>
                </a:lnTo>
                <a:lnTo>
                  <a:pt x="929" y="348"/>
                </a:lnTo>
                <a:lnTo>
                  <a:pt x="931" y="351"/>
                </a:lnTo>
                <a:lnTo>
                  <a:pt x="931" y="351"/>
                </a:lnTo>
                <a:lnTo>
                  <a:pt x="931" y="346"/>
                </a:lnTo>
                <a:lnTo>
                  <a:pt x="931" y="346"/>
                </a:lnTo>
                <a:lnTo>
                  <a:pt x="933" y="349"/>
                </a:lnTo>
                <a:lnTo>
                  <a:pt x="935" y="351"/>
                </a:lnTo>
                <a:lnTo>
                  <a:pt x="935" y="351"/>
                </a:lnTo>
                <a:lnTo>
                  <a:pt x="933" y="337"/>
                </a:lnTo>
                <a:lnTo>
                  <a:pt x="933" y="337"/>
                </a:lnTo>
                <a:lnTo>
                  <a:pt x="933" y="335"/>
                </a:lnTo>
                <a:lnTo>
                  <a:pt x="931" y="333"/>
                </a:lnTo>
                <a:lnTo>
                  <a:pt x="931" y="327"/>
                </a:lnTo>
                <a:lnTo>
                  <a:pt x="931" y="327"/>
                </a:lnTo>
                <a:lnTo>
                  <a:pt x="933" y="331"/>
                </a:lnTo>
                <a:lnTo>
                  <a:pt x="933" y="335"/>
                </a:lnTo>
                <a:lnTo>
                  <a:pt x="933" y="335"/>
                </a:lnTo>
                <a:lnTo>
                  <a:pt x="933" y="335"/>
                </a:lnTo>
                <a:lnTo>
                  <a:pt x="935" y="337"/>
                </a:lnTo>
                <a:lnTo>
                  <a:pt x="935" y="338"/>
                </a:lnTo>
                <a:lnTo>
                  <a:pt x="935" y="338"/>
                </a:lnTo>
                <a:lnTo>
                  <a:pt x="935" y="338"/>
                </a:lnTo>
                <a:lnTo>
                  <a:pt x="931" y="327"/>
                </a:lnTo>
                <a:lnTo>
                  <a:pt x="929" y="322"/>
                </a:lnTo>
                <a:lnTo>
                  <a:pt x="931" y="316"/>
                </a:lnTo>
                <a:lnTo>
                  <a:pt x="931" y="316"/>
                </a:lnTo>
                <a:lnTo>
                  <a:pt x="933" y="326"/>
                </a:lnTo>
                <a:lnTo>
                  <a:pt x="936" y="333"/>
                </a:lnTo>
                <a:lnTo>
                  <a:pt x="936" y="333"/>
                </a:lnTo>
                <a:lnTo>
                  <a:pt x="938" y="333"/>
                </a:lnTo>
                <a:lnTo>
                  <a:pt x="940" y="333"/>
                </a:lnTo>
                <a:lnTo>
                  <a:pt x="940" y="327"/>
                </a:lnTo>
                <a:lnTo>
                  <a:pt x="938" y="314"/>
                </a:lnTo>
                <a:lnTo>
                  <a:pt x="938" y="314"/>
                </a:lnTo>
                <a:lnTo>
                  <a:pt x="935" y="298"/>
                </a:lnTo>
                <a:lnTo>
                  <a:pt x="933" y="291"/>
                </a:lnTo>
                <a:lnTo>
                  <a:pt x="931" y="283"/>
                </a:lnTo>
                <a:lnTo>
                  <a:pt x="931" y="283"/>
                </a:lnTo>
                <a:lnTo>
                  <a:pt x="933" y="291"/>
                </a:lnTo>
                <a:lnTo>
                  <a:pt x="933" y="294"/>
                </a:lnTo>
                <a:lnTo>
                  <a:pt x="933" y="296"/>
                </a:lnTo>
                <a:lnTo>
                  <a:pt x="933" y="296"/>
                </a:lnTo>
                <a:lnTo>
                  <a:pt x="931" y="294"/>
                </a:lnTo>
                <a:lnTo>
                  <a:pt x="931" y="292"/>
                </a:lnTo>
                <a:lnTo>
                  <a:pt x="931" y="291"/>
                </a:lnTo>
                <a:lnTo>
                  <a:pt x="929" y="289"/>
                </a:lnTo>
                <a:lnTo>
                  <a:pt x="929" y="289"/>
                </a:lnTo>
                <a:lnTo>
                  <a:pt x="931" y="294"/>
                </a:lnTo>
                <a:lnTo>
                  <a:pt x="931" y="298"/>
                </a:lnTo>
                <a:lnTo>
                  <a:pt x="931" y="298"/>
                </a:lnTo>
                <a:lnTo>
                  <a:pt x="929" y="296"/>
                </a:lnTo>
                <a:lnTo>
                  <a:pt x="929" y="296"/>
                </a:lnTo>
                <a:lnTo>
                  <a:pt x="929" y="289"/>
                </a:lnTo>
                <a:lnTo>
                  <a:pt x="929" y="287"/>
                </a:lnTo>
                <a:lnTo>
                  <a:pt x="929" y="287"/>
                </a:lnTo>
                <a:lnTo>
                  <a:pt x="929" y="285"/>
                </a:lnTo>
                <a:lnTo>
                  <a:pt x="929" y="283"/>
                </a:lnTo>
                <a:lnTo>
                  <a:pt x="927" y="283"/>
                </a:lnTo>
                <a:lnTo>
                  <a:pt x="927" y="283"/>
                </a:lnTo>
                <a:lnTo>
                  <a:pt x="927" y="285"/>
                </a:lnTo>
                <a:lnTo>
                  <a:pt x="927" y="287"/>
                </a:lnTo>
                <a:lnTo>
                  <a:pt x="927" y="287"/>
                </a:lnTo>
                <a:lnTo>
                  <a:pt x="929" y="292"/>
                </a:lnTo>
                <a:lnTo>
                  <a:pt x="927" y="296"/>
                </a:lnTo>
                <a:lnTo>
                  <a:pt x="927" y="296"/>
                </a:lnTo>
                <a:lnTo>
                  <a:pt x="923" y="287"/>
                </a:lnTo>
                <a:lnTo>
                  <a:pt x="922" y="281"/>
                </a:lnTo>
                <a:lnTo>
                  <a:pt x="918" y="278"/>
                </a:lnTo>
                <a:lnTo>
                  <a:pt x="918" y="278"/>
                </a:lnTo>
                <a:lnTo>
                  <a:pt x="918" y="272"/>
                </a:lnTo>
                <a:lnTo>
                  <a:pt x="916" y="267"/>
                </a:lnTo>
                <a:lnTo>
                  <a:pt x="916" y="267"/>
                </a:lnTo>
                <a:lnTo>
                  <a:pt x="916" y="268"/>
                </a:lnTo>
                <a:lnTo>
                  <a:pt x="914" y="270"/>
                </a:lnTo>
                <a:lnTo>
                  <a:pt x="914" y="270"/>
                </a:lnTo>
                <a:lnTo>
                  <a:pt x="909" y="250"/>
                </a:lnTo>
                <a:lnTo>
                  <a:pt x="900" y="232"/>
                </a:lnTo>
                <a:lnTo>
                  <a:pt x="900" y="232"/>
                </a:lnTo>
                <a:lnTo>
                  <a:pt x="903" y="235"/>
                </a:lnTo>
                <a:lnTo>
                  <a:pt x="907" y="241"/>
                </a:lnTo>
                <a:lnTo>
                  <a:pt x="907" y="241"/>
                </a:lnTo>
                <a:lnTo>
                  <a:pt x="905" y="237"/>
                </a:lnTo>
                <a:lnTo>
                  <a:pt x="905" y="234"/>
                </a:lnTo>
                <a:lnTo>
                  <a:pt x="905" y="234"/>
                </a:lnTo>
                <a:lnTo>
                  <a:pt x="909" y="237"/>
                </a:lnTo>
                <a:lnTo>
                  <a:pt x="911" y="239"/>
                </a:lnTo>
                <a:lnTo>
                  <a:pt x="911" y="239"/>
                </a:lnTo>
                <a:lnTo>
                  <a:pt x="916" y="246"/>
                </a:lnTo>
                <a:lnTo>
                  <a:pt x="920" y="254"/>
                </a:lnTo>
                <a:lnTo>
                  <a:pt x="920" y="254"/>
                </a:lnTo>
                <a:lnTo>
                  <a:pt x="918" y="248"/>
                </a:lnTo>
                <a:lnTo>
                  <a:pt x="914" y="243"/>
                </a:lnTo>
                <a:lnTo>
                  <a:pt x="914" y="243"/>
                </a:lnTo>
                <a:lnTo>
                  <a:pt x="914" y="241"/>
                </a:lnTo>
                <a:lnTo>
                  <a:pt x="914" y="241"/>
                </a:lnTo>
                <a:lnTo>
                  <a:pt x="918" y="243"/>
                </a:lnTo>
                <a:lnTo>
                  <a:pt x="920" y="243"/>
                </a:lnTo>
                <a:lnTo>
                  <a:pt x="922" y="239"/>
                </a:lnTo>
                <a:lnTo>
                  <a:pt x="922" y="239"/>
                </a:lnTo>
                <a:lnTo>
                  <a:pt x="931" y="256"/>
                </a:lnTo>
                <a:lnTo>
                  <a:pt x="936" y="272"/>
                </a:lnTo>
                <a:lnTo>
                  <a:pt x="940" y="289"/>
                </a:lnTo>
                <a:lnTo>
                  <a:pt x="946" y="305"/>
                </a:lnTo>
                <a:lnTo>
                  <a:pt x="946" y="305"/>
                </a:lnTo>
                <a:lnTo>
                  <a:pt x="947" y="318"/>
                </a:lnTo>
                <a:lnTo>
                  <a:pt x="949" y="335"/>
                </a:lnTo>
                <a:lnTo>
                  <a:pt x="949" y="335"/>
                </a:lnTo>
                <a:lnTo>
                  <a:pt x="949" y="337"/>
                </a:lnTo>
                <a:lnTo>
                  <a:pt x="947" y="337"/>
                </a:lnTo>
                <a:lnTo>
                  <a:pt x="947" y="337"/>
                </a:lnTo>
                <a:lnTo>
                  <a:pt x="949" y="351"/>
                </a:lnTo>
                <a:lnTo>
                  <a:pt x="949" y="364"/>
                </a:lnTo>
                <a:lnTo>
                  <a:pt x="949" y="364"/>
                </a:lnTo>
                <a:lnTo>
                  <a:pt x="951" y="366"/>
                </a:lnTo>
                <a:lnTo>
                  <a:pt x="951" y="370"/>
                </a:lnTo>
                <a:lnTo>
                  <a:pt x="951" y="373"/>
                </a:lnTo>
                <a:lnTo>
                  <a:pt x="951" y="377"/>
                </a:lnTo>
                <a:lnTo>
                  <a:pt x="951" y="377"/>
                </a:lnTo>
                <a:lnTo>
                  <a:pt x="949" y="377"/>
                </a:lnTo>
                <a:lnTo>
                  <a:pt x="949" y="377"/>
                </a:lnTo>
                <a:lnTo>
                  <a:pt x="949" y="377"/>
                </a:lnTo>
                <a:lnTo>
                  <a:pt x="951" y="383"/>
                </a:lnTo>
                <a:lnTo>
                  <a:pt x="949" y="390"/>
                </a:lnTo>
                <a:lnTo>
                  <a:pt x="949" y="395"/>
                </a:lnTo>
                <a:lnTo>
                  <a:pt x="949" y="403"/>
                </a:lnTo>
                <a:lnTo>
                  <a:pt x="949" y="403"/>
                </a:lnTo>
                <a:lnTo>
                  <a:pt x="949" y="401"/>
                </a:lnTo>
                <a:lnTo>
                  <a:pt x="949" y="401"/>
                </a:lnTo>
                <a:lnTo>
                  <a:pt x="951" y="401"/>
                </a:lnTo>
                <a:lnTo>
                  <a:pt x="951" y="397"/>
                </a:lnTo>
                <a:lnTo>
                  <a:pt x="951" y="397"/>
                </a:lnTo>
                <a:lnTo>
                  <a:pt x="951" y="397"/>
                </a:lnTo>
                <a:lnTo>
                  <a:pt x="949" y="399"/>
                </a:lnTo>
                <a:lnTo>
                  <a:pt x="949" y="399"/>
                </a:lnTo>
                <a:lnTo>
                  <a:pt x="949" y="397"/>
                </a:lnTo>
                <a:lnTo>
                  <a:pt x="949" y="397"/>
                </a:lnTo>
                <a:lnTo>
                  <a:pt x="951" y="395"/>
                </a:lnTo>
                <a:lnTo>
                  <a:pt x="951" y="394"/>
                </a:lnTo>
                <a:lnTo>
                  <a:pt x="953" y="384"/>
                </a:lnTo>
                <a:lnTo>
                  <a:pt x="953" y="384"/>
                </a:lnTo>
                <a:lnTo>
                  <a:pt x="953" y="381"/>
                </a:lnTo>
                <a:lnTo>
                  <a:pt x="951" y="375"/>
                </a:lnTo>
                <a:lnTo>
                  <a:pt x="951" y="362"/>
                </a:lnTo>
                <a:lnTo>
                  <a:pt x="951" y="362"/>
                </a:lnTo>
                <a:lnTo>
                  <a:pt x="953" y="360"/>
                </a:lnTo>
                <a:lnTo>
                  <a:pt x="955" y="359"/>
                </a:lnTo>
                <a:lnTo>
                  <a:pt x="953" y="357"/>
                </a:lnTo>
                <a:lnTo>
                  <a:pt x="953" y="357"/>
                </a:lnTo>
                <a:lnTo>
                  <a:pt x="953" y="359"/>
                </a:lnTo>
                <a:lnTo>
                  <a:pt x="953" y="359"/>
                </a:lnTo>
                <a:lnTo>
                  <a:pt x="951" y="357"/>
                </a:lnTo>
                <a:lnTo>
                  <a:pt x="951" y="357"/>
                </a:lnTo>
                <a:lnTo>
                  <a:pt x="951" y="337"/>
                </a:lnTo>
                <a:lnTo>
                  <a:pt x="951" y="337"/>
                </a:lnTo>
                <a:lnTo>
                  <a:pt x="953" y="340"/>
                </a:lnTo>
                <a:lnTo>
                  <a:pt x="953" y="344"/>
                </a:lnTo>
                <a:lnTo>
                  <a:pt x="953" y="344"/>
                </a:lnTo>
                <a:lnTo>
                  <a:pt x="953" y="344"/>
                </a:lnTo>
                <a:lnTo>
                  <a:pt x="955" y="344"/>
                </a:lnTo>
                <a:lnTo>
                  <a:pt x="955" y="344"/>
                </a:lnTo>
                <a:lnTo>
                  <a:pt x="955" y="338"/>
                </a:lnTo>
                <a:lnTo>
                  <a:pt x="953" y="337"/>
                </a:lnTo>
                <a:lnTo>
                  <a:pt x="953" y="337"/>
                </a:lnTo>
                <a:lnTo>
                  <a:pt x="953" y="335"/>
                </a:lnTo>
                <a:lnTo>
                  <a:pt x="953" y="335"/>
                </a:lnTo>
                <a:lnTo>
                  <a:pt x="953" y="329"/>
                </a:lnTo>
                <a:lnTo>
                  <a:pt x="951" y="318"/>
                </a:lnTo>
                <a:lnTo>
                  <a:pt x="951" y="318"/>
                </a:lnTo>
                <a:lnTo>
                  <a:pt x="951" y="318"/>
                </a:lnTo>
                <a:lnTo>
                  <a:pt x="949" y="314"/>
                </a:lnTo>
                <a:lnTo>
                  <a:pt x="949" y="314"/>
                </a:lnTo>
                <a:lnTo>
                  <a:pt x="951" y="314"/>
                </a:lnTo>
                <a:lnTo>
                  <a:pt x="951" y="314"/>
                </a:lnTo>
                <a:lnTo>
                  <a:pt x="951" y="314"/>
                </a:lnTo>
                <a:lnTo>
                  <a:pt x="942" y="283"/>
                </a:lnTo>
                <a:lnTo>
                  <a:pt x="931" y="252"/>
                </a:lnTo>
                <a:lnTo>
                  <a:pt x="931" y="252"/>
                </a:lnTo>
                <a:lnTo>
                  <a:pt x="923" y="237"/>
                </a:lnTo>
                <a:lnTo>
                  <a:pt x="920" y="230"/>
                </a:lnTo>
                <a:lnTo>
                  <a:pt x="920" y="228"/>
                </a:lnTo>
                <a:lnTo>
                  <a:pt x="922" y="226"/>
                </a:lnTo>
                <a:lnTo>
                  <a:pt x="922" y="226"/>
                </a:lnTo>
                <a:lnTo>
                  <a:pt x="912" y="210"/>
                </a:lnTo>
                <a:lnTo>
                  <a:pt x="901" y="193"/>
                </a:lnTo>
                <a:lnTo>
                  <a:pt x="877" y="160"/>
                </a:lnTo>
                <a:lnTo>
                  <a:pt x="877" y="160"/>
                </a:lnTo>
                <a:lnTo>
                  <a:pt x="870" y="154"/>
                </a:lnTo>
                <a:lnTo>
                  <a:pt x="865" y="149"/>
                </a:lnTo>
                <a:lnTo>
                  <a:pt x="865" y="149"/>
                </a:lnTo>
                <a:lnTo>
                  <a:pt x="861" y="145"/>
                </a:lnTo>
                <a:lnTo>
                  <a:pt x="857" y="142"/>
                </a:lnTo>
                <a:lnTo>
                  <a:pt x="855" y="138"/>
                </a:lnTo>
                <a:lnTo>
                  <a:pt x="855" y="138"/>
                </a:lnTo>
                <a:lnTo>
                  <a:pt x="855" y="138"/>
                </a:lnTo>
                <a:lnTo>
                  <a:pt x="852" y="136"/>
                </a:lnTo>
                <a:lnTo>
                  <a:pt x="852" y="136"/>
                </a:lnTo>
                <a:lnTo>
                  <a:pt x="852" y="132"/>
                </a:lnTo>
                <a:lnTo>
                  <a:pt x="854" y="134"/>
                </a:lnTo>
                <a:lnTo>
                  <a:pt x="854" y="134"/>
                </a:lnTo>
                <a:lnTo>
                  <a:pt x="859" y="138"/>
                </a:lnTo>
                <a:lnTo>
                  <a:pt x="861" y="140"/>
                </a:lnTo>
                <a:lnTo>
                  <a:pt x="863" y="142"/>
                </a:lnTo>
                <a:lnTo>
                  <a:pt x="865" y="142"/>
                </a:lnTo>
                <a:lnTo>
                  <a:pt x="865" y="143"/>
                </a:lnTo>
                <a:lnTo>
                  <a:pt x="865" y="143"/>
                </a:lnTo>
                <a:lnTo>
                  <a:pt x="863" y="142"/>
                </a:lnTo>
                <a:lnTo>
                  <a:pt x="863" y="142"/>
                </a:lnTo>
                <a:lnTo>
                  <a:pt x="863" y="142"/>
                </a:lnTo>
                <a:lnTo>
                  <a:pt x="863" y="142"/>
                </a:lnTo>
                <a:lnTo>
                  <a:pt x="863" y="142"/>
                </a:lnTo>
                <a:lnTo>
                  <a:pt x="863" y="142"/>
                </a:lnTo>
                <a:lnTo>
                  <a:pt x="863" y="142"/>
                </a:lnTo>
                <a:lnTo>
                  <a:pt x="863" y="140"/>
                </a:lnTo>
                <a:lnTo>
                  <a:pt x="863" y="140"/>
                </a:lnTo>
                <a:lnTo>
                  <a:pt x="863" y="140"/>
                </a:lnTo>
                <a:lnTo>
                  <a:pt x="865" y="140"/>
                </a:lnTo>
                <a:lnTo>
                  <a:pt x="865" y="140"/>
                </a:lnTo>
                <a:lnTo>
                  <a:pt x="865" y="140"/>
                </a:lnTo>
                <a:lnTo>
                  <a:pt x="865" y="142"/>
                </a:lnTo>
                <a:lnTo>
                  <a:pt x="865" y="142"/>
                </a:lnTo>
                <a:lnTo>
                  <a:pt x="865" y="142"/>
                </a:lnTo>
                <a:lnTo>
                  <a:pt x="865" y="142"/>
                </a:lnTo>
                <a:lnTo>
                  <a:pt x="865" y="142"/>
                </a:lnTo>
                <a:lnTo>
                  <a:pt x="865" y="142"/>
                </a:lnTo>
                <a:lnTo>
                  <a:pt x="865" y="142"/>
                </a:lnTo>
                <a:lnTo>
                  <a:pt x="866" y="142"/>
                </a:lnTo>
                <a:lnTo>
                  <a:pt x="866" y="142"/>
                </a:lnTo>
                <a:lnTo>
                  <a:pt x="868" y="142"/>
                </a:lnTo>
                <a:lnTo>
                  <a:pt x="870" y="143"/>
                </a:lnTo>
                <a:lnTo>
                  <a:pt x="870" y="143"/>
                </a:lnTo>
                <a:lnTo>
                  <a:pt x="874" y="147"/>
                </a:lnTo>
                <a:lnTo>
                  <a:pt x="881" y="154"/>
                </a:lnTo>
                <a:lnTo>
                  <a:pt x="894" y="167"/>
                </a:lnTo>
                <a:lnTo>
                  <a:pt x="894" y="167"/>
                </a:lnTo>
                <a:lnTo>
                  <a:pt x="898" y="175"/>
                </a:lnTo>
                <a:lnTo>
                  <a:pt x="898" y="175"/>
                </a:lnTo>
                <a:lnTo>
                  <a:pt x="901" y="178"/>
                </a:lnTo>
                <a:lnTo>
                  <a:pt x="903" y="182"/>
                </a:lnTo>
                <a:lnTo>
                  <a:pt x="909" y="189"/>
                </a:lnTo>
                <a:lnTo>
                  <a:pt x="909" y="189"/>
                </a:lnTo>
                <a:lnTo>
                  <a:pt x="912" y="193"/>
                </a:lnTo>
                <a:lnTo>
                  <a:pt x="916" y="197"/>
                </a:lnTo>
                <a:lnTo>
                  <a:pt x="916" y="197"/>
                </a:lnTo>
                <a:lnTo>
                  <a:pt x="918" y="202"/>
                </a:lnTo>
                <a:lnTo>
                  <a:pt x="920" y="208"/>
                </a:lnTo>
                <a:lnTo>
                  <a:pt x="920" y="208"/>
                </a:lnTo>
                <a:lnTo>
                  <a:pt x="925" y="213"/>
                </a:lnTo>
                <a:lnTo>
                  <a:pt x="925" y="213"/>
                </a:lnTo>
                <a:lnTo>
                  <a:pt x="923" y="213"/>
                </a:lnTo>
                <a:lnTo>
                  <a:pt x="923" y="213"/>
                </a:lnTo>
                <a:lnTo>
                  <a:pt x="929" y="221"/>
                </a:lnTo>
                <a:lnTo>
                  <a:pt x="929" y="221"/>
                </a:lnTo>
                <a:lnTo>
                  <a:pt x="927" y="222"/>
                </a:lnTo>
                <a:lnTo>
                  <a:pt x="927" y="222"/>
                </a:lnTo>
                <a:lnTo>
                  <a:pt x="931" y="228"/>
                </a:lnTo>
                <a:lnTo>
                  <a:pt x="936" y="235"/>
                </a:lnTo>
                <a:lnTo>
                  <a:pt x="936" y="235"/>
                </a:lnTo>
                <a:lnTo>
                  <a:pt x="936" y="235"/>
                </a:lnTo>
                <a:lnTo>
                  <a:pt x="935" y="235"/>
                </a:lnTo>
                <a:lnTo>
                  <a:pt x="935" y="235"/>
                </a:lnTo>
                <a:lnTo>
                  <a:pt x="935" y="237"/>
                </a:lnTo>
                <a:lnTo>
                  <a:pt x="935" y="237"/>
                </a:lnTo>
                <a:lnTo>
                  <a:pt x="936" y="239"/>
                </a:lnTo>
                <a:lnTo>
                  <a:pt x="940" y="243"/>
                </a:lnTo>
                <a:lnTo>
                  <a:pt x="940" y="243"/>
                </a:lnTo>
                <a:lnTo>
                  <a:pt x="940" y="246"/>
                </a:lnTo>
                <a:lnTo>
                  <a:pt x="942" y="250"/>
                </a:lnTo>
                <a:lnTo>
                  <a:pt x="944" y="254"/>
                </a:lnTo>
                <a:lnTo>
                  <a:pt x="942" y="256"/>
                </a:lnTo>
                <a:lnTo>
                  <a:pt x="942" y="256"/>
                </a:lnTo>
                <a:lnTo>
                  <a:pt x="949" y="270"/>
                </a:lnTo>
                <a:lnTo>
                  <a:pt x="955" y="283"/>
                </a:lnTo>
                <a:lnTo>
                  <a:pt x="955" y="283"/>
                </a:lnTo>
                <a:lnTo>
                  <a:pt x="955" y="283"/>
                </a:lnTo>
                <a:lnTo>
                  <a:pt x="955" y="283"/>
                </a:lnTo>
                <a:lnTo>
                  <a:pt x="955" y="283"/>
                </a:lnTo>
                <a:lnTo>
                  <a:pt x="960" y="300"/>
                </a:lnTo>
                <a:lnTo>
                  <a:pt x="960" y="300"/>
                </a:lnTo>
                <a:lnTo>
                  <a:pt x="960" y="298"/>
                </a:lnTo>
                <a:lnTo>
                  <a:pt x="960" y="298"/>
                </a:lnTo>
                <a:lnTo>
                  <a:pt x="964" y="316"/>
                </a:lnTo>
                <a:lnTo>
                  <a:pt x="968" y="331"/>
                </a:lnTo>
                <a:lnTo>
                  <a:pt x="968" y="331"/>
                </a:lnTo>
                <a:lnTo>
                  <a:pt x="969" y="335"/>
                </a:lnTo>
                <a:lnTo>
                  <a:pt x="969" y="335"/>
                </a:lnTo>
                <a:lnTo>
                  <a:pt x="969" y="338"/>
                </a:lnTo>
                <a:lnTo>
                  <a:pt x="971" y="340"/>
                </a:lnTo>
                <a:lnTo>
                  <a:pt x="971" y="340"/>
                </a:lnTo>
                <a:lnTo>
                  <a:pt x="969" y="344"/>
                </a:lnTo>
                <a:lnTo>
                  <a:pt x="969" y="346"/>
                </a:lnTo>
                <a:lnTo>
                  <a:pt x="969" y="346"/>
                </a:lnTo>
                <a:lnTo>
                  <a:pt x="969" y="346"/>
                </a:lnTo>
                <a:lnTo>
                  <a:pt x="971" y="348"/>
                </a:lnTo>
                <a:lnTo>
                  <a:pt x="971" y="353"/>
                </a:lnTo>
                <a:lnTo>
                  <a:pt x="971" y="353"/>
                </a:lnTo>
                <a:lnTo>
                  <a:pt x="971" y="355"/>
                </a:lnTo>
                <a:lnTo>
                  <a:pt x="971" y="355"/>
                </a:lnTo>
                <a:lnTo>
                  <a:pt x="971" y="355"/>
                </a:lnTo>
                <a:lnTo>
                  <a:pt x="969" y="355"/>
                </a:lnTo>
                <a:lnTo>
                  <a:pt x="969" y="353"/>
                </a:lnTo>
                <a:lnTo>
                  <a:pt x="969" y="353"/>
                </a:lnTo>
                <a:lnTo>
                  <a:pt x="971" y="359"/>
                </a:lnTo>
                <a:lnTo>
                  <a:pt x="973" y="360"/>
                </a:lnTo>
                <a:lnTo>
                  <a:pt x="973" y="360"/>
                </a:lnTo>
                <a:lnTo>
                  <a:pt x="973" y="349"/>
                </a:lnTo>
                <a:lnTo>
                  <a:pt x="973" y="349"/>
                </a:lnTo>
                <a:lnTo>
                  <a:pt x="971" y="346"/>
                </a:lnTo>
                <a:lnTo>
                  <a:pt x="971" y="340"/>
                </a:lnTo>
                <a:lnTo>
                  <a:pt x="971" y="331"/>
                </a:lnTo>
                <a:lnTo>
                  <a:pt x="971" y="331"/>
                </a:lnTo>
                <a:lnTo>
                  <a:pt x="971" y="333"/>
                </a:lnTo>
                <a:lnTo>
                  <a:pt x="971" y="333"/>
                </a:lnTo>
                <a:lnTo>
                  <a:pt x="971" y="333"/>
                </a:lnTo>
                <a:lnTo>
                  <a:pt x="971" y="335"/>
                </a:lnTo>
                <a:lnTo>
                  <a:pt x="971" y="335"/>
                </a:lnTo>
                <a:lnTo>
                  <a:pt x="973" y="340"/>
                </a:lnTo>
                <a:lnTo>
                  <a:pt x="975" y="346"/>
                </a:lnTo>
                <a:lnTo>
                  <a:pt x="975" y="359"/>
                </a:lnTo>
                <a:lnTo>
                  <a:pt x="975" y="359"/>
                </a:lnTo>
                <a:lnTo>
                  <a:pt x="975" y="359"/>
                </a:lnTo>
                <a:lnTo>
                  <a:pt x="977" y="359"/>
                </a:lnTo>
                <a:lnTo>
                  <a:pt x="979" y="360"/>
                </a:lnTo>
                <a:lnTo>
                  <a:pt x="979" y="360"/>
                </a:lnTo>
                <a:lnTo>
                  <a:pt x="975" y="333"/>
                </a:lnTo>
                <a:lnTo>
                  <a:pt x="975" y="333"/>
                </a:lnTo>
                <a:lnTo>
                  <a:pt x="975" y="333"/>
                </a:lnTo>
                <a:lnTo>
                  <a:pt x="973" y="333"/>
                </a:lnTo>
                <a:lnTo>
                  <a:pt x="971" y="327"/>
                </a:lnTo>
                <a:lnTo>
                  <a:pt x="971" y="327"/>
                </a:lnTo>
                <a:lnTo>
                  <a:pt x="971" y="322"/>
                </a:lnTo>
                <a:lnTo>
                  <a:pt x="971" y="316"/>
                </a:lnTo>
                <a:lnTo>
                  <a:pt x="971" y="316"/>
                </a:lnTo>
                <a:lnTo>
                  <a:pt x="971" y="318"/>
                </a:lnTo>
                <a:lnTo>
                  <a:pt x="969" y="318"/>
                </a:lnTo>
                <a:lnTo>
                  <a:pt x="969" y="318"/>
                </a:lnTo>
                <a:lnTo>
                  <a:pt x="969" y="309"/>
                </a:lnTo>
                <a:lnTo>
                  <a:pt x="968" y="298"/>
                </a:lnTo>
                <a:lnTo>
                  <a:pt x="968" y="298"/>
                </a:lnTo>
                <a:lnTo>
                  <a:pt x="969" y="303"/>
                </a:lnTo>
                <a:lnTo>
                  <a:pt x="971" y="307"/>
                </a:lnTo>
                <a:lnTo>
                  <a:pt x="971" y="307"/>
                </a:lnTo>
                <a:lnTo>
                  <a:pt x="969" y="302"/>
                </a:lnTo>
                <a:lnTo>
                  <a:pt x="968" y="296"/>
                </a:lnTo>
                <a:lnTo>
                  <a:pt x="969" y="294"/>
                </a:lnTo>
                <a:lnTo>
                  <a:pt x="969" y="294"/>
                </a:lnTo>
                <a:lnTo>
                  <a:pt x="962" y="274"/>
                </a:lnTo>
                <a:lnTo>
                  <a:pt x="960" y="263"/>
                </a:lnTo>
                <a:lnTo>
                  <a:pt x="955" y="252"/>
                </a:lnTo>
                <a:lnTo>
                  <a:pt x="955" y="252"/>
                </a:lnTo>
                <a:lnTo>
                  <a:pt x="955" y="250"/>
                </a:lnTo>
                <a:lnTo>
                  <a:pt x="955" y="250"/>
                </a:lnTo>
                <a:lnTo>
                  <a:pt x="955" y="250"/>
                </a:lnTo>
                <a:lnTo>
                  <a:pt x="946" y="228"/>
                </a:lnTo>
                <a:lnTo>
                  <a:pt x="942" y="219"/>
                </a:lnTo>
                <a:lnTo>
                  <a:pt x="938" y="213"/>
                </a:lnTo>
                <a:lnTo>
                  <a:pt x="938" y="213"/>
                </a:lnTo>
                <a:lnTo>
                  <a:pt x="940" y="213"/>
                </a:lnTo>
                <a:lnTo>
                  <a:pt x="942" y="215"/>
                </a:lnTo>
                <a:lnTo>
                  <a:pt x="944" y="221"/>
                </a:lnTo>
                <a:lnTo>
                  <a:pt x="944" y="221"/>
                </a:lnTo>
                <a:lnTo>
                  <a:pt x="944" y="219"/>
                </a:lnTo>
                <a:lnTo>
                  <a:pt x="942" y="215"/>
                </a:lnTo>
                <a:lnTo>
                  <a:pt x="938" y="210"/>
                </a:lnTo>
                <a:lnTo>
                  <a:pt x="938" y="210"/>
                </a:lnTo>
                <a:lnTo>
                  <a:pt x="940" y="210"/>
                </a:lnTo>
                <a:lnTo>
                  <a:pt x="940" y="210"/>
                </a:lnTo>
                <a:lnTo>
                  <a:pt x="935" y="204"/>
                </a:lnTo>
                <a:lnTo>
                  <a:pt x="931" y="199"/>
                </a:lnTo>
                <a:lnTo>
                  <a:pt x="931" y="199"/>
                </a:lnTo>
                <a:lnTo>
                  <a:pt x="927" y="191"/>
                </a:lnTo>
                <a:lnTo>
                  <a:pt x="922" y="182"/>
                </a:lnTo>
                <a:lnTo>
                  <a:pt x="922" y="182"/>
                </a:lnTo>
                <a:lnTo>
                  <a:pt x="922" y="184"/>
                </a:lnTo>
                <a:lnTo>
                  <a:pt x="922" y="182"/>
                </a:lnTo>
                <a:lnTo>
                  <a:pt x="918" y="180"/>
                </a:lnTo>
                <a:lnTo>
                  <a:pt x="912" y="173"/>
                </a:lnTo>
                <a:lnTo>
                  <a:pt x="912" y="173"/>
                </a:lnTo>
                <a:lnTo>
                  <a:pt x="914" y="177"/>
                </a:lnTo>
                <a:lnTo>
                  <a:pt x="911" y="171"/>
                </a:lnTo>
                <a:lnTo>
                  <a:pt x="905" y="164"/>
                </a:lnTo>
                <a:lnTo>
                  <a:pt x="905" y="160"/>
                </a:lnTo>
                <a:lnTo>
                  <a:pt x="905" y="160"/>
                </a:lnTo>
                <a:lnTo>
                  <a:pt x="907" y="162"/>
                </a:lnTo>
                <a:lnTo>
                  <a:pt x="911" y="165"/>
                </a:lnTo>
                <a:lnTo>
                  <a:pt x="911" y="165"/>
                </a:lnTo>
                <a:lnTo>
                  <a:pt x="907" y="160"/>
                </a:lnTo>
                <a:lnTo>
                  <a:pt x="909" y="160"/>
                </a:lnTo>
                <a:lnTo>
                  <a:pt x="909" y="160"/>
                </a:lnTo>
                <a:lnTo>
                  <a:pt x="905" y="154"/>
                </a:lnTo>
                <a:lnTo>
                  <a:pt x="903" y="151"/>
                </a:lnTo>
                <a:lnTo>
                  <a:pt x="903" y="151"/>
                </a:lnTo>
                <a:lnTo>
                  <a:pt x="903" y="154"/>
                </a:lnTo>
                <a:lnTo>
                  <a:pt x="905" y="158"/>
                </a:lnTo>
                <a:lnTo>
                  <a:pt x="905" y="158"/>
                </a:lnTo>
                <a:lnTo>
                  <a:pt x="903" y="154"/>
                </a:lnTo>
                <a:lnTo>
                  <a:pt x="903" y="154"/>
                </a:lnTo>
                <a:lnTo>
                  <a:pt x="901" y="151"/>
                </a:lnTo>
                <a:lnTo>
                  <a:pt x="900" y="149"/>
                </a:lnTo>
                <a:lnTo>
                  <a:pt x="898" y="149"/>
                </a:lnTo>
                <a:lnTo>
                  <a:pt x="898" y="149"/>
                </a:lnTo>
                <a:lnTo>
                  <a:pt x="900" y="145"/>
                </a:lnTo>
                <a:lnTo>
                  <a:pt x="900" y="145"/>
                </a:lnTo>
                <a:lnTo>
                  <a:pt x="916" y="165"/>
                </a:lnTo>
                <a:lnTo>
                  <a:pt x="929" y="186"/>
                </a:lnTo>
                <a:lnTo>
                  <a:pt x="929" y="186"/>
                </a:lnTo>
                <a:lnTo>
                  <a:pt x="935" y="193"/>
                </a:lnTo>
                <a:lnTo>
                  <a:pt x="938" y="202"/>
                </a:lnTo>
                <a:lnTo>
                  <a:pt x="947" y="219"/>
                </a:lnTo>
                <a:lnTo>
                  <a:pt x="947" y="219"/>
                </a:lnTo>
                <a:lnTo>
                  <a:pt x="947" y="221"/>
                </a:lnTo>
                <a:lnTo>
                  <a:pt x="949" y="222"/>
                </a:lnTo>
                <a:lnTo>
                  <a:pt x="949" y="222"/>
                </a:lnTo>
                <a:lnTo>
                  <a:pt x="953" y="234"/>
                </a:lnTo>
                <a:lnTo>
                  <a:pt x="958" y="245"/>
                </a:lnTo>
                <a:lnTo>
                  <a:pt x="962" y="256"/>
                </a:lnTo>
                <a:lnTo>
                  <a:pt x="966" y="267"/>
                </a:lnTo>
                <a:lnTo>
                  <a:pt x="966" y="267"/>
                </a:lnTo>
                <a:lnTo>
                  <a:pt x="964" y="261"/>
                </a:lnTo>
                <a:lnTo>
                  <a:pt x="964" y="257"/>
                </a:lnTo>
                <a:lnTo>
                  <a:pt x="964" y="257"/>
                </a:lnTo>
                <a:lnTo>
                  <a:pt x="968" y="268"/>
                </a:lnTo>
                <a:lnTo>
                  <a:pt x="969" y="274"/>
                </a:lnTo>
                <a:lnTo>
                  <a:pt x="969" y="276"/>
                </a:lnTo>
                <a:lnTo>
                  <a:pt x="968" y="276"/>
                </a:lnTo>
                <a:lnTo>
                  <a:pt x="968" y="276"/>
                </a:lnTo>
                <a:lnTo>
                  <a:pt x="971" y="285"/>
                </a:lnTo>
                <a:lnTo>
                  <a:pt x="971" y="285"/>
                </a:lnTo>
                <a:lnTo>
                  <a:pt x="973" y="285"/>
                </a:lnTo>
                <a:lnTo>
                  <a:pt x="971" y="281"/>
                </a:lnTo>
                <a:lnTo>
                  <a:pt x="971" y="278"/>
                </a:lnTo>
                <a:lnTo>
                  <a:pt x="971" y="278"/>
                </a:lnTo>
                <a:lnTo>
                  <a:pt x="975" y="291"/>
                </a:lnTo>
                <a:lnTo>
                  <a:pt x="977" y="296"/>
                </a:lnTo>
                <a:lnTo>
                  <a:pt x="977" y="302"/>
                </a:lnTo>
                <a:lnTo>
                  <a:pt x="977" y="302"/>
                </a:lnTo>
                <a:lnTo>
                  <a:pt x="982" y="331"/>
                </a:lnTo>
                <a:lnTo>
                  <a:pt x="984" y="344"/>
                </a:lnTo>
                <a:lnTo>
                  <a:pt x="984" y="357"/>
                </a:lnTo>
                <a:lnTo>
                  <a:pt x="984" y="357"/>
                </a:lnTo>
                <a:lnTo>
                  <a:pt x="984" y="357"/>
                </a:lnTo>
                <a:lnTo>
                  <a:pt x="984" y="359"/>
                </a:lnTo>
                <a:lnTo>
                  <a:pt x="982" y="362"/>
                </a:lnTo>
                <a:lnTo>
                  <a:pt x="982" y="362"/>
                </a:lnTo>
                <a:lnTo>
                  <a:pt x="984" y="362"/>
                </a:lnTo>
                <a:lnTo>
                  <a:pt x="984" y="362"/>
                </a:lnTo>
                <a:lnTo>
                  <a:pt x="986" y="362"/>
                </a:lnTo>
                <a:lnTo>
                  <a:pt x="986" y="362"/>
                </a:lnTo>
                <a:lnTo>
                  <a:pt x="986" y="362"/>
                </a:lnTo>
                <a:lnTo>
                  <a:pt x="986" y="364"/>
                </a:lnTo>
                <a:lnTo>
                  <a:pt x="986" y="364"/>
                </a:lnTo>
                <a:lnTo>
                  <a:pt x="986" y="370"/>
                </a:lnTo>
                <a:lnTo>
                  <a:pt x="986" y="373"/>
                </a:lnTo>
                <a:lnTo>
                  <a:pt x="986" y="373"/>
                </a:lnTo>
                <a:lnTo>
                  <a:pt x="986" y="377"/>
                </a:lnTo>
                <a:lnTo>
                  <a:pt x="986" y="384"/>
                </a:lnTo>
                <a:lnTo>
                  <a:pt x="986" y="384"/>
                </a:lnTo>
                <a:lnTo>
                  <a:pt x="986" y="386"/>
                </a:lnTo>
                <a:lnTo>
                  <a:pt x="986" y="392"/>
                </a:lnTo>
                <a:lnTo>
                  <a:pt x="986" y="399"/>
                </a:lnTo>
                <a:lnTo>
                  <a:pt x="986" y="399"/>
                </a:lnTo>
                <a:lnTo>
                  <a:pt x="984" y="432"/>
                </a:lnTo>
                <a:lnTo>
                  <a:pt x="981" y="462"/>
                </a:lnTo>
                <a:lnTo>
                  <a:pt x="981" y="462"/>
                </a:lnTo>
                <a:lnTo>
                  <a:pt x="982" y="447"/>
                </a:lnTo>
                <a:lnTo>
                  <a:pt x="986" y="436"/>
                </a:lnTo>
                <a:lnTo>
                  <a:pt x="986" y="436"/>
                </a:lnTo>
                <a:lnTo>
                  <a:pt x="986" y="412"/>
                </a:lnTo>
                <a:lnTo>
                  <a:pt x="986" y="386"/>
                </a:lnTo>
                <a:lnTo>
                  <a:pt x="986" y="386"/>
                </a:lnTo>
                <a:lnTo>
                  <a:pt x="988" y="384"/>
                </a:lnTo>
                <a:lnTo>
                  <a:pt x="988" y="383"/>
                </a:lnTo>
                <a:lnTo>
                  <a:pt x="988" y="383"/>
                </a:lnTo>
                <a:lnTo>
                  <a:pt x="990" y="390"/>
                </a:lnTo>
                <a:lnTo>
                  <a:pt x="990" y="390"/>
                </a:lnTo>
                <a:lnTo>
                  <a:pt x="990" y="377"/>
                </a:lnTo>
                <a:lnTo>
                  <a:pt x="990" y="370"/>
                </a:lnTo>
                <a:lnTo>
                  <a:pt x="990" y="362"/>
                </a:lnTo>
                <a:lnTo>
                  <a:pt x="990" y="362"/>
                </a:lnTo>
                <a:lnTo>
                  <a:pt x="988" y="360"/>
                </a:lnTo>
                <a:lnTo>
                  <a:pt x="988" y="355"/>
                </a:lnTo>
                <a:lnTo>
                  <a:pt x="988" y="355"/>
                </a:lnTo>
                <a:lnTo>
                  <a:pt x="986" y="351"/>
                </a:lnTo>
                <a:lnTo>
                  <a:pt x="984" y="342"/>
                </a:lnTo>
                <a:lnTo>
                  <a:pt x="982" y="326"/>
                </a:lnTo>
                <a:lnTo>
                  <a:pt x="982" y="326"/>
                </a:lnTo>
                <a:lnTo>
                  <a:pt x="984" y="331"/>
                </a:lnTo>
                <a:lnTo>
                  <a:pt x="984" y="335"/>
                </a:lnTo>
                <a:lnTo>
                  <a:pt x="984" y="333"/>
                </a:lnTo>
                <a:lnTo>
                  <a:pt x="984" y="333"/>
                </a:lnTo>
                <a:lnTo>
                  <a:pt x="984" y="327"/>
                </a:lnTo>
                <a:lnTo>
                  <a:pt x="984" y="326"/>
                </a:lnTo>
                <a:lnTo>
                  <a:pt x="984" y="326"/>
                </a:lnTo>
                <a:lnTo>
                  <a:pt x="984" y="329"/>
                </a:lnTo>
                <a:lnTo>
                  <a:pt x="986" y="333"/>
                </a:lnTo>
                <a:lnTo>
                  <a:pt x="986" y="333"/>
                </a:lnTo>
                <a:lnTo>
                  <a:pt x="986" y="326"/>
                </a:lnTo>
                <a:lnTo>
                  <a:pt x="986" y="322"/>
                </a:lnTo>
                <a:lnTo>
                  <a:pt x="986" y="322"/>
                </a:lnTo>
                <a:lnTo>
                  <a:pt x="986" y="322"/>
                </a:lnTo>
                <a:lnTo>
                  <a:pt x="986" y="320"/>
                </a:lnTo>
                <a:lnTo>
                  <a:pt x="986" y="320"/>
                </a:lnTo>
                <a:lnTo>
                  <a:pt x="984" y="322"/>
                </a:lnTo>
                <a:lnTo>
                  <a:pt x="984" y="318"/>
                </a:lnTo>
                <a:lnTo>
                  <a:pt x="984" y="318"/>
                </a:lnTo>
                <a:lnTo>
                  <a:pt x="984" y="316"/>
                </a:lnTo>
                <a:lnTo>
                  <a:pt x="984" y="316"/>
                </a:lnTo>
                <a:lnTo>
                  <a:pt x="986" y="316"/>
                </a:lnTo>
                <a:lnTo>
                  <a:pt x="986" y="316"/>
                </a:lnTo>
                <a:lnTo>
                  <a:pt x="988" y="320"/>
                </a:lnTo>
                <a:lnTo>
                  <a:pt x="988" y="320"/>
                </a:lnTo>
                <a:lnTo>
                  <a:pt x="988" y="314"/>
                </a:lnTo>
                <a:lnTo>
                  <a:pt x="986" y="313"/>
                </a:lnTo>
                <a:lnTo>
                  <a:pt x="986" y="313"/>
                </a:lnTo>
                <a:lnTo>
                  <a:pt x="986" y="313"/>
                </a:lnTo>
                <a:lnTo>
                  <a:pt x="986" y="313"/>
                </a:lnTo>
                <a:lnTo>
                  <a:pt x="988" y="314"/>
                </a:lnTo>
                <a:lnTo>
                  <a:pt x="988" y="313"/>
                </a:lnTo>
                <a:lnTo>
                  <a:pt x="988" y="313"/>
                </a:lnTo>
                <a:lnTo>
                  <a:pt x="986" y="298"/>
                </a:lnTo>
                <a:lnTo>
                  <a:pt x="986" y="298"/>
                </a:lnTo>
                <a:lnTo>
                  <a:pt x="986" y="302"/>
                </a:lnTo>
                <a:lnTo>
                  <a:pt x="986" y="302"/>
                </a:lnTo>
                <a:lnTo>
                  <a:pt x="984" y="298"/>
                </a:lnTo>
                <a:lnTo>
                  <a:pt x="984" y="294"/>
                </a:lnTo>
                <a:lnTo>
                  <a:pt x="984" y="294"/>
                </a:lnTo>
                <a:lnTo>
                  <a:pt x="986" y="298"/>
                </a:lnTo>
                <a:lnTo>
                  <a:pt x="986" y="298"/>
                </a:lnTo>
                <a:lnTo>
                  <a:pt x="982" y="285"/>
                </a:lnTo>
                <a:lnTo>
                  <a:pt x="981" y="274"/>
                </a:lnTo>
                <a:lnTo>
                  <a:pt x="981" y="274"/>
                </a:lnTo>
                <a:lnTo>
                  <a:pt x="981" y="274"/>
                </a:lnTo>
                <a:lnTo>
                  <a:pt x="981" y="274"/>
                </a:lnTo>
                <a:lnTo>
                  <a:pt x="981" y="276"/>
                </a:lnTo>
                <a:lnTo>
                  <a:pt x="979" y="274"/>
                </a:lnTo>
                <a:lnTo>
                  <a:pt x="979" y="274"/>
                </a:lnTo>
                <a:lnTo>
                  <a:pt x="977" y="267"/>
                </a:lnTo>
                <a:lnTo>
                  <a:pt x="977" y="261"/>
                </a:lnTo>
                <a:lnTo>
                  <a:pt x="977" y="261"/>
                </a:lnTo>
                <a:lnTo>
                  <a:pt x="975" y="263"/>
                </a:lnTo>
                <a:lnTo>
                  <a:pt x="975" y="263"/>
                </a:lnTo>
                <a:lnTo>
                  <a:pt x="975" y="261"/>
                </a:lnTo>
                <a:lnTo>
                  <a:pt x="975" y="261"/>
                </a:lnTo>
                <a:lnTo>
                  <a:pt x="971" y="254"/>
                </a:lnTo>
                <a:lnTo>
                  <a:pt x="971" y="250"/>
                </a:lnTo>
                <a:lnTo>
                  <a:pt x="971" y="250"/>
                </a:lnTo>
                <a:lnTo>
                  <a:pt x="971" y="250"/>
                </a:lnTo>
                <a:lnTo>
                  <a:pt x="973" y="254"/>
                </a:lnTo>
                <a:lnTo>
                  <a:pt x="975" y="256"/>
                </a:lnTo>
                <a:lnTo>
                  <a:pt x="975" y="256"/>
                </a:lnTo>
                <a:lnTo>
                  <a:pt x="975" y="256"/>
                </a:lnTo>
                <a:lnTo>
                  <a:pt x="971" y="246"/>
                </a:lnTo>
                <a:lnTo>
                  <a:pt x="968" y="241"/>
                </a:lnTo>
                <a:lnTo>
                  <a:pt x="968" y="241"/>
                </a:lnTo>
                <a:lnTo>
                  <a:pt x="968" y="239"/>
                </a:lnTo>
                <a:lnTo>
                  <a:pt x="968" y="239"/>
                </a:lnTo>
                <a:lnTo>
                  <a:pt x="969" y="239"/>
                </a:lnTo>
                <a:lnTo>
                  <a:pt x="968" y="237"/>
                </a:lnTo>
                <a:lnTo>
                  <a:pt x="968" y="237"/>
                </a:lnTo>
                <a:lnTo>
                  <a:pt x="968" y="235"/>
                </a:lnTo>
                <a:lnTo>
                  <a:pt x="966" y="235"/>
                </a:lnTo>
                <a:lnTo>
                  <a:pt x="966" y="235"/>
                </a:lnTo>
                <a:lnTo>
                  <a:pt x="964" y="226"/>
                </a:lnTo>
                <a:lnTo>
                  <a:pt x="962" y="224"/>
                </a:lnTo>
                <a:lnTo>
                  <a:pt x="962" y="226"/>
                </a:lnTo>
                <a:lnTo>
                  <a:pt x="962" y="226"/>
                </a:lnTo>
                <a:lnTo>
                  <a:pt x="957" y="211"/>
                </a:lnTo>
                <a:lnTo>
                  <a:pt x="957" y="211"/>
                </a:lnTo>
                <a:lnTo>
                  <a:pt x="955" y="211"/>
                </a:lnTo>
                <a:lnTo>
                  <a:pt x="955" y="211"/>
                </a:lnTo>
                <a:lnTo>
                  <a:pt x="955" y="211"/>
                </a:lnTo>
                <a:lnTo>
                  <a:pt x="947" y="197"/>
                </a:lnTo>
                <a:lnTo>
                  <a:pt x="938" y="182"/>
                </a:lnTo>
                <a:lnTo>
                  <a:pt x="922" y="156"/>
                </a:lnTo>
                <a:lnTo>
                  <a:pt x="922" y="156"/>
                </a:lnTo>
                <a:lnTo>
                  <a:pt x="922" y="158"/>
                </a:lnTo>
                <a:lnTo>
                  <a:pt x="920" y="158"/>
                </a:lnTo>
                <a:lnTo>
                  <a:pt x="920" y="158"/>
                </a:lnTo>
                <a:lnTo>
                  <a:pt x="914" y="149"/>
                </a:lnTo>
                <a:lnTo>
                  <a:pt x="909" y="143"/>
                </a:lnTo>
                <a:lnTo>
                  <a:pt x="909" y="143"/>
                </a:lnTo>
                <a:lnTo>
                  <a:pt x="911" y="143"/>
                </a:lnTo>
                <a:lnTo>
                  <a:pt x="911" y="143"/>
                </a:lnTo>
                <a:lnTo>
                  <a:pt x="903" y="136"/>
                </a:lnTo>
                <a:lnTo>
                  <a:pt x="898" y="129"/>
                </a:lnTo>
                <a:lnTo>
                  <a:pt x="898" y="129"/>
                </a:lnTo>
                <a:lnTo>
                  <a:pt x="905" y="134"/>
                </a:lnTo>
                <a:lnTo>
                  <a:pt x="905" y="134"/>
                </a:lnTo>
                <a:lnTo>
                  <a:pt x="907" y="136"/>
                </a:lnTo>
                <a:lnTo>
                  <a:pt x="909" y="136"/>
                </a:lnTo>
                <a:lnTo>
                  <a:pt x="909" y="136"/>
                </a:lnTo>
                <a:lnTo>
                  <a:pt x="900" y="129"/>
                </a:lnTo>
                <a:lnTo>
                  <a:pt x="900" y="129"/>
                </a:lnTo>
                <a:lnTo>
                  <a:pt x="894" y="123"/>
                </a:lnTo>
                <a:lnTo>
                  <a:pt x="894" y="123"/>
                </a:lnTo>
                <a:lnTo>
                  <a:pt x="890" y="121"/>
                </a:lnTo>
                <a:lnTo>
                  <a:pt x="890" y="121"/>
                </a:lnTo>
                <a:lnTo>
                  <a:pt x="890" y="121"/>
                </a:lnTo>
                <a:lnTo>
                  <a:pt x="890" y="121"/>
                </a:lnTo>
                <a:lnTo>
                  <a:pt x="890" y="123"/>
                </a:lnTo>
                <a:lnTo>
                  <a:pt x="889" y="121"/>
                </a:lnTo>
                <a:lnTo>
                  <a:pt x="889" y="121"/>
                </a:lnTo>
                <a:lnTo>
                  <a:pt x="887" y="119"/>
                </a:lnTo>
                <a:lnTo>
                  <a:pt x="887" y="118"/>
                </a:lnTo>
                <a:lnTo>
                  <a:pt x="885" y="118"/>
                </a:lnTo>
                <a:lnTo>
                  <a:pt x="885" y="118"/>
                </a:lnTo>
                <a:lnTo>
                  <a:pt x="885" y="118"/>
                </a:lnTo>
                <a:lnTo>
                  <a:pt x="885" y="118"/>
                </a:lnTo>
                <a:lnTo>
                  <a:pt x="883" y="116"/>
                </a:lnTo>
                <a:lnTo>
                  <a:pt x="883" y="116"/>
                </a:lnTo>
                <a:lnTo>
                  <a:pt x="881" y="114"/>
                </a:lnTo>
                <a:lnTo>
                  <a:pt x="879" y="110"/>
                </a:lnTo>
                <a:lnTo>
                  <a:pt x="879" y="110"/>
                </a:lnTo>
                <a:lnTo>
                  <a:pt x="866" y="99"/>
                </a:lnTo>
                <a:lnTo>
                  <a:pt x="861" y="94"/>
                </a:lnTo>
                <a:lnTo>
                  <a:pt x="854" y="90"/>
                </a:lnTo>
                <a:lnTo>
                  <a:pt x="854" y="90"/>
                </a:lnTo>
                <a:lnTo>
                  <a:pt x="841" y="79"/>
                </a:lnTo>
                <a:lnTo>
                  <a:pt x="824" y="68"/>
                </a:lnTo>
                <a:lnTo>
                  <a:pt x="808" y="59"/>
                </a:lnTo>
                <a:lnTo>
                  <a:pt x="793" y="53"/>
                </a:lnTo>
                <a:lnTo>
                  <a:pt x="793" y="53"/>
                </a:lnTo>
                <a:lnTo>
                  <a:pt x="791" y="50"/>
                </a:lnTo>
                <a:lnTo>
                  <a:pt x="789" y="48"/>
                </a:lnTo>
                <a:lnTo>
                  <a:pt x="789" y="48"/>
                </a:lnTo>
                <a:lnTo>
                  <a:pt x="789" y="48"/>
                </a:lnTo>
                <a:lnTo>
                  <a:pt x="780" y="44"/>
                </a:lnTo>
                <a:lnTo>
                  <a:pt x="776" y="42"/>
                </a:lnTo>
                <a:lnTo>
                  <a:pt x="773" y="40"/>
                </a:lnTo>
                <a:lnTo>
                  <a:pt x="773" y="40"/>
                </a:lnTo>
                <a:lnTo>
                  <a:pt x="774" y="42"/>
                </a:lnTo>
                <a:lnTo>
                  <a:pt x="774" y="42"/>
                </a:lnTo>
                <a:lnTo>
                  <a:pt x="774" y="42"/>
                </a:lnTo>
                <a:lnTo>
                  <a:pt x="765" y="40"/>
                </a:lnTo>
                <a:lnTo>
                  <a:pt x="765" y="40"/>
                </a:lnTo>
                <a:lnTo>
                  <a:pt x="765" y="39"/>
                </a:lnTo>
                <a:lnTo>
                  <a:pt x="763" y="37"/>
                </a:lnTo>
                <a:lnTo>
                  <a:pt x="763" y="37"/>
                </a:lnTo>
                <a:lnTo>
                  <a:pt x="760" y="37"/>
                </a:lnTo>
                <a:lnTo>
                  <a:pt x="754" y="35"/>
                </a:lnTo>
                <a:lnTo>
                  <a:pt x="743" y="29"/>
                </a:lnTo>
                <a:lnTo>
                  <a:pt x="743" y="29"/>
                </a:lnTo>
                <a:lnTo>
                  <a:pt x="743" y="31"/>
                </a:lnTo>
                <a:lnTo>
                  <a:pt x="745" y="31"/>
                </a:lnTo>
                <a:lnTo>
                  <a:pt x="745" y="31"/>
                </a:lnTo>
                <a:lnTo>
                  <a:pt x="736" y="29"/>
                </a:lnTo>
                <a:lnTo>
                  <a:pt x="732" y="27"/>
                </a:lnTo>
                <a:lnTo>
                  <a:pt x="730" y="26"/>
                </a:lnTo>
                <a:lnTo>
                  <a:pt x="730" y="26"/>
                </a:lnTo>
                <a:lnTo>
                  <a:pt x="734" y="27"/>
                </a:lnTo>
                <a:lnTo>
                  <a:pt x="738" y="27"/>
                </a:lnTo>
                <a:lnTo>
                  <a:pt x="738" y="27"/>
                </a:lnTo>
                <a:lnTo>
                  <a:pt x="734" y="26"/>
                </a:lnTo>
                <a:lnTo>
                  <a:pt x="734" y="26"/>
                </a:lnTo>
                <a:lnTo>
                  <a:pt x="712" y="20"/>
                </a:lnTo>
                <a:lnTo>
                  <a:pt x="692" y="16"/>
                </a:lnTo>
                <a:lnTo>
                  <a:pt x="692" y="16"/>
                </a:lnTo>
                <a:lnTo>
                  <a:pt x="688" y="16"/>
                </a:lnTo>
                <a:lnTo>
                  <a:pt x="686" y="16"/>
                </a:lnTo>
                <a:lnTo>
                  <a:pt x="686" y="16"/>
                </a:lnTo>
                <a:lnTo>
                  <a:pt x="681" y="15"/>
                </a:lnTo>
                <a:lnTo>
                  <a:pt x="671" y="13"/>
                </a:lnTo>
                <a:lnTo>
                  <a:pt x="671" y="13"/>
                </a:lnTo>
                <a:lnTo>
                  <a:pt x="666" y="11"/>
                </a:lnTo>
                <a:lnTo>
                  <a:pt x="666" y="11"/>
                </a:lnTo>
                <a:lnTo>
                  <a:pt x="659" y="11"/>
                </a:lnTo>
                <a:lnTo>
                  <a:pt x="649" y="9"/>
                </a:lnTo>
                <a:lnTo>
                  <a:pt x="649" y="9"/>
                </a:lnTo>
                <a:lnTo>
                  <a:pt x="653" y="9"/>
                </a:lnTo>
                <a:lnTo>
                  <a:pt x="655" y="9"/>
                </a:lnTo>
                <a:lnTo>
                  <a:pt x="655" y="7"/>
                </a:lnTo>
                <a:lnTo>
                  <a:pt x="655" y="7"/>
                </a:lnTo>
                <a:lnTo>
                  <a:pt x="646" y="7"/>
                </a:lnTo>
                <a:lnTo>
                  <a:pt x="646" y="7"/>
                </a:lnTo>
                <a:lnTo>
                  <a:pt x="644" y="9"/>
                </a:lnTo>
                <a:lnTo>
                  <a:pt x="642" y="9"/>
                </a:lnTo>
                <a:lnTo>
                  <a:pt x="637" y="7"/>
                </a:lnTo>
                <a:lnTo>
                  <a:pt x="637" y="7"/>
                </a:lnTo>
                <a:lnTo>
                  <a:pt x="642" y="7"/>
                </a:lnTo>
                <a:lnTo>
                  <a:pt x="648" y="5"/>
                </a:lnTo>
                <a:lnTo>
                  <a:pt x="648" y="5"/>
                </a:lnTo>
                <a:lnTo>
                  <a:pt x="633" y="5"/>
                </a:lnTo>
                <a:lnTo>
                  <a:pt x="627" y="5"/>
                </a:lnTo>
                <a:lnTo>
                  <a:pt x="625" y="5"/>
                </a:lnTo>
                <a:lnTo>
                  <a:pt x="625" y="4"/>
                </a:lnTo>
                <a:lnTo>
                  <a:pt x="625" y="4"/>
                </a:lnTo>
                <a:lnTo>
                  <a:pt x="624" y="4"/>
                </a:lnTo>
                <a:lnTo>
                  <a:pt x="624" y="4"/>
                </a:lnTo>
                <a:lnTo>
                  <a:pt x="627" y="2"/>
                </a:lnTo>
                <a:lnTo>
                  <a:pt x="631" y="0"/>
                </a:lnTo>
                <a:lnTo>
                  <a:pt x="631" y="0"/>
                </a:lnTo>
                <a:lnTo>
                  <a:pt x="620" y="2"/>
                </a:lnTo>
                <a:lnTo>
                  <a:pt x="607" y="0"/>
                </a:lnTo>
                <a:lnTo>
                  <a:pt x="598" y="0"/>
                </a:lnTo>
                <a:lnTo>
                  <a:pt x="587" y="4"/>
                </a:lnTo>
                <a:lnTo>
                  <a:pt x="587" y="4"/>
                </a:lnTo>
                <a:lnTo>
                  <a:pt x="587" y="2"/>
                </a:lnTo>
                <a:lnTo>
                  <a:pt x="587" y="2"/>
                </a:lnTo>
                <a:lnTo>
                  <a:pt x="587" y="2"/>
                </a:lnTo>
                <a:lnTo>
                  <a:pt x="583" y="2"/>
                </a:lnTo>
                <a:lnTo>
                  <a:pt x="579" y="4"/>
                </a:lnTo>
                <a:lnTo>
                  <a:pt x="579" y="4"/>
                </a:lnTo>
                <a:lnTo>
                  <a:pt x="578" y="2"/>
                </a:lnTo>
                <a:lnTo>
                  <a:pt x="578" y="2"/>
                </a:lnTo>
                <a:lnTo>
                  <a:pt x="568" y="4"/>
                </a:lnTo>
                <a:lnTo>
                  <a:pt x="568" y="4"/>
                </a:lnTo>
                <a:lnTo>
                  <a:pt x="576" y="4"/>
                </a:lnTo>
                <a:lnTo>
                  <a:pt x="578" y="4"/>
                </a:lnTo>
                <a:lnTo>
                  <a:pt x="578" y="4"/>
                </a:lnTo>
                <a:lnTo>
                  <a:pt x="567" y="5"/>
                </a:lnTo>
                <a:lnTo>
                  <a:pt x="557" y="5"/>
                </a:lnTo>
                <a:lnTo>
                  <a:pt x="557" y="5"/>
                </a:lnTo>
                <a:lnTo>
                  <a:pt x="561" y="4"/>
                </a:lnTo>
                <a:lnTo>
                  <a:pt x="567" y="4"/>
                </a:lnTo>
                <a:lnTo>
                  <a:pt x="567" y="4"/>
                </a:lnTo>
                <a:lnTo>
                  <a:pt x="565" y="2"/>
                </a:lnTo>
                <a:lnTo>
                  <a:pt x="561" y="2"/>
                </a:lnTo>
                <a:lnTo>
                  <a:pt x="561" y="2"/>
                </a:lnTo>
                <a:lnTo>
                  <a:pt x="561" y="2"/>
                </a:lnTo>
                <a:lnTo>
                  <a:pt x="559" y="4"/>
                </a:lnTo>
                <a:lnTo>
                  <a:pt x="559" y="4"/>
                </a:lnTo>
                <a:lnTo>
                  <a:pt x="557" y="2"/>
                </a:lnTo>
                <a:lnTo>
                  <a:pt x="552" y="2"/>
                </a:lnTo>
                <a:lnTo>
                  <a:pt x="537" y="4"/>
                </a:lnTo>
                <a:lnTo>
                  <a:pt x="537" y="4"/>
                </a:lnTo>
                <a:lnTo>
                  <a:pt x="537" y="4"/>
                </a:lnTo>
                <a:lnTo>
                  <a:pt x="539" y="4"/>
                </a:lnTo>
                <a:lnTo>
                  <a:pt x="541" y="5"/>
                </a:lnTo>
                <a:lnTo>
                  <a:pt x="541" y="5"/>
                </a:lnTo>
                <a:lnTo>
                  <a:pt x="533" y="5"/>
                </a:lnTo>
                <a:lnTo>
                  <a:pt x="533" y="5"/>
                </a:lnTo>
                <a:lnTo>
                  <a:pt x="533" y="5"/>
                </a:lnTo>
                <a:lnTo>
                  <a:pt x="533" y="4"/>
                </a:lnTo>
                <a:lnTo>
                  <a:pt x="533" y="4"/>
                </a:lnTo>
                <a:lnTo>
                  <a:pt x="532" y="4"/>
                </a:lnTo>
                <a:lnTo>
                  <a:pt x="528" y="5"/>
                </a:lnTo>
                <a:lnTo>
                  <a:pt x="528" y="5"/>
                </a:lnTo>
                <a:lnTo>
                  <a:pt x="528" y="4"/>
                </a:lnTo>
                <a:lnTo>
                  <a:pt x="526" y="4"/>
                </a:lnTo>
                <a:lnTo>
                  <a:pt x="521" y="4"/>
                </a:lnTo>
                <a:lnTo>
                  <a:pt x="521" y="4"/>
                </a:lnTo>
                <a:lnTo>
                  <a:pt x="515" y="5"/>
                </a:lnTo>
                <a:lnTo>
                  <a:pt x="515" y="4"/>
                </a:lnTo>
                <a:lnTo>
                  <a:pt x="515" y="4"/>
                </a:lnTo>
                <a:lnTo>
                  <a:pt x="506" y="9"/>
                </a:lnTo>
                <a:lnTo>
                  <a:pt x="506" y="9"/>
                </a:lnTo>
                <a:lnTo>
                  <a:pt x="504" y="7"/>
                </a:lnTo>
                <a:lnTo>
                  <a:pt x="506" y="7"/>
                </a:lnTo>
                <a:lnTo>
                  <a:pt x="506" y="7"/>
                </a:lnTo>
                <a:lnTo>
                  <a:pt x="497" y="7"/>
                </a:lnTo>
                <a:lnTo>
                  <a:pt x="497" y="7"/>
                </a:lnTo>
                <a:lnTo>
                  <a:pt x="493" y="11"/>
                </a:lnTo>
                <a:lnTo>
                  <a:pt x="493" y="11"/>
                </a:lnTo>
                <a:lnTo>
                  <a:pt x="489" y="11"/>
                </a:lnTo>
                <a:lnTo>
                  <a:pt x="491" y="9"/>
                </a:lnTo>
                <a:lnTo>
                  <a:pt x="491" y="9"/>
                </a:lnTo>
                <a:lnTo>
                  <a:pt x="482" y="13"/>
                </a:lnTo>
                <a:lnTo>
                  <a:pt x="476" y="15"/>
                </a:lnTo>
                <a:lnTo>
                  <a:pt x="473" y="16"/>
                </a:lnTo>
                <a:lnTo>
                  <a:pt x="467" y="18"/>
                </a:lnTo>
                <a:lnTo>
                  <a:pt x="467" y="18"/>
                </a:lnTo>
                <a:lnTo>
                  <a:pt x="467" y="20"/>
                </a:lnTo>
                <a:lnTo>
                  <a:pt x="464" y="22"/>
                </a:lnTo>
                <a:lnTo>
                  <a:pt x="458" y="22"/>
                </a:lnTo>
                <a:lnTo>
                  <a:pt x="458" y="22"/>
                </a:lnTo>
                <a:lnTo>
                  <a:pt x="458" y="24"/>
                </a:lnTo>
                <a:lnTo>
                  <a:pt x="458" y="24"/>
                </a:lnTo>
                <a:lnTo>
                  <a:pt x="460" y="24"/>
                </a:lnTo>
                <a:lnTo>
                  <a:pt x="458" y="24"/>
                </a:lnTo>
                <a:lnTo>
                  <a:pt x="458" y="24"/>
                </a:lnTo>
                <a:lnTo>
                  <a:pt x="453" y="26"/>
                </a:lnTo>
                <a:lnTo>
                  <a:pt x="447" y="27"/>
                </a:lnTo>
                <a:lnTo>
                  <a:pt x="447" y="27"/>
                </a:lnTo>
                <a:lnTo>
                  <a:pt x="447" y="26"/>
                </a:lnTo>
                <a:lnTo>
                  <a:pt x="447" y="26"/>
                </a:lnTo>
                <a:lnTo>
                  <a:pt x="449" y="24"/>
                </a:lnTo>
                <a:lnTo>
                  <a:pt x="449" y="24"/>
                </a:lnTo>
                <a:lnTo>
                  <a:pt x="443" y="27"/>
                </a:lnTo>
                <a:lnTo>
                  <a:pt x="443" y="27"/>
                </a:lnTo>
                <a:lnTo>
                  <a:pt x="447" y="27"/>
                </a:lnTo>
                <a:lnTo>
                  <a:pt x="447" y="27"/>
                </a:lnTo>
                <a:lnTo>
                  <a:pt x="440" y="29"/>
                </a:lnTo>
                <a:lnTo>
                  <a:pt x="440" y="27"/>
                </a:lnTo>
                <a:lnTo>
                  <a:pt x="440" y="27"/>
                </a:lnTo>
                <a:lnTo>
                  <a:pt x="423" y="35"/>
                </a:lnTo>
                <a:lnTo>
                  <a:pt x="418" y="37"/>
                </a:lnTo>
                <a:lnTo>
                  <a:pt x="412" y="40"/>
                </a:lnTo>
                <a:lnTo>
                  <a:pt x="412" y="40"/>
                </a:lnTo>
                <a:lnTo>
                  <a:pt x="410" y="40"/>
                </a:lnTo>
                <a:lnTo>
                  <a:pt x="408" y="40"/>
                </a:lnTo>
                <a:lnTo>
                  <a:pt x="408" y="40"/>
                </a:lnTo>
                <a:lnTo>
                  <a:pt x="410" y="40"/>
                </a:lnTo>
                <a:lnTo>
                  <a:pt x="410" y="40"/>
                </a:lnTo>
                <a:lnTo>
                  <a:pt x="401" y="44"/>
                </a:lnTo>
                <a:lnTo>
                  <a:pt x="399" y="44"/>
                </a:lnTo>
                <a:lnTo>
                  <a:pt x="401" y="44"/>
                </a:lnTo>
                <a:lnTo>
                  <a:pt x="401" y="44"/>
                </a:lnTo>
                <a:lnTo>
                  <a:pt x="396" y="46"/>
                </a:lnTo>
                <a:lnTo>
                  <a:pt x="390" y="48"/>
                </a:lnTo>
                <a:lnTo>
                  <a:pt x="390" y="48"/>
                </a:lnTo>
                <a:lnTo>
                  <a:pt x="394" y="48"/>
                </a:lnTo>
                <a:lnTo>
                  <a:pt x="392" y="50"/>
                </a:lnTo>
                <a:lnTo>
                  <a:pt x="392" y="50"/>
                </a:lnTo>
                <a:lnTo>
                  <a:pt x="392" y="48"/>
                </a:lnTo>
                <a:lnTo>
                  <a:pt x="388" y="50"/>
                </a:lnTo>
                <a:lnTo>
                  <a:pt x="388" y="50"/>
                </a:lnTo>
                <a:lnTo>
                  <a:pt x="383" y="53"/>
                </a:lnTo>
                <a:lnTo>
                  <a:pt x="383" y="53"/>
                </a:lnTo>
                <a:lnTo>
                  <a:pt x="384" y="51"/>
                </a:lnTo>
                <a:lnTo>
                  <a:pt x="381" y="53"/>
                </a:lnTo>
                <a:lnTo>
                  <a:pt x="377" y="55"/>
                </a:lnTo>
                <a:lnTo>
                  <a:pt x="377" y="55"/>
                </a:lnTo>
                <a:lnTo>
                  <a:pt x="379" y="55"/>
                </a:lnTo>
                <a:lnTo>
                  <a:pt x="379" y="55"/>
                </a:lnTo>
                <a:lnTo>
                  <a:pt x="375" y="57"/>
                </a:lnTo>
                <a:lnTo>
                  <a:pt x="370" y="59"/>
                </a:lnTo>
                <a:lnTo>
                  <a:pt x="370" y="59"/>
                </a:lnTo>
                <a:lnTo>
                  <a:pt x="372" y="57"/>
                </a:lnTo>
                <a:lnTo>
                  <a:pt x="373" y="57"/>
                </a:lnTo>
                <a:lnTo>
                  <a:pt x="373" y="57"/>
                </a:lnTo>
                <a:lnTo>
                  <a:pt x="370" y="59"/>
                </a:lnTo>
                <a:lnTo>
                  <a:pt x="366" y="61"/>
                </a:lnTo>
                <a:lnTo>
                  <a:pt x="366" y="61"/>
                </a:lnTo>
                <a:lnTo>
                  <a:pt x="362" y="61"/>
                </a:lnTo>
                <a:lnTo>
                  <a:pt x="359" y="64"/>
                </a:lnTo>
                <a:lnTo>
                  <a:pt x="355" y="66"/>
                </a:lnTo>
                <a:lnTo>
                  <a:pt x="353" y="66"/>
                </a:lnTo>
                <a:lnTo>
                  <a:pt x="353" y="66"/>
                </a:lnTo>
                <a:lnTo>
                  <a:pt x="359" y="62"/>
                </a:lnTo>
                <a:lnTo>
                  <a:pt x="364" y="59"/>
                </a:lnTo>
                <a:lnTo>
                  <a:pt x="368" y="57"/>
                </a:lnTo>
                <a:lnTo>
                  <a:pt x="372" y="55"/>
                </a:lnTo>
                <a:lnTo>
                  <a:pt x="372" y="55"/>
                </a:lnTo>
                <a:lnTo>
                  <a:pt x="372" y="55"/>
                </a:lnTo>
                <a:lnTo>
                  <a:pt x="373" y="53"/>
                </a:lnTo>
                <a:lnTo>
                  <a:pt x="379" y="50"/>
                </a:lnTo>
                <a:lnTo>
                  <a:pt x="379" y="50"/>
                </a:lnTo>
                <a:lnTo>
                  <a:pt x="379" y="50"/>
                </a:lnTo>
                <a:lnTo>
                  <a:pt x="379" y="50"/>
                </a:lnTo>
                <a:lnTo>
                  <a:pt x="381" y="48"/>
                </a:lnTo>
                <a:lnTo>
                  <a:pt x="381" y="48"/>
                </a:lnTo>
                <a:lnTo>
                  <a:pt x="377" y="50"/>
                </a:lnTo>
                <a:lnTo>
                  <a:pt x="377" y="51"/>
                </a:lnTo>
                <a:lnTo>
                  <a:pt x="377" y="51"/>
                </a:lnTo>
                <a:lnTo>
                  <a:pt x="375" y="51"/>
                </a:lnTo>
                <a:lnTo>
                  <a:pt x="373" y="51"/>
                </a:lnTo>
                <a:lnTo>
                  <a:pt x="373" y="51"/>
                </a:lnTo>
                <a:lnTo>
                  <a:pt x="377" y="50"/>
                </a:lnTo>
                <a:lnTo>
                  <a:pt x="377" y="50"/>
                </a:lnTo>
                <a:lnTo>
                  <a:pt x="372" y="51"/>
                </a:lnTo>
                <a:lnTo>
                  <a:pt x="368" y="51"/>
                </a:lnTo>
                <a:lnTo>
                  <a:pt x="368" y="51"/>
                </a:lnTo>
                <a:lnTo>
                  <a:pt x="361" y="55"/>
                </a:lnTo>
                <a:lnTo>
                  <a:pt x="348" y="62"/>
                </a:lnTo>
                <a:lnTo>
                  <a:pt x="348" y="62"/>
                </a:lnTo>
                <a:lnTo>
                  <a:pt x="348" y="62"/>
                </a:lnTo>
                <a:lnTo>
                  <a:pt x="348" y="62"/>
                </a:lnTo>
                <a:lnTo>
                  <a:pt x="346" y="64"/>
                </a:lnTo>
                <a:lnTo>
                  <a:pt x="346" y="64"/>
                </a:lnTo>
                <a:lnTo>
                  <a:pt x="337" y="70"/>
                </a:lnTo>
                <a:lnTo>
                  <a:pt x="327" y="75"/>
                </a:lnTo>
                <a:lnTo>
                  <a:pt x="311" y="86"/>
                </a:lnTo>
                <a:lnTo>
                  <a:pt x="311" y="86"/>
                </a:lnTo>
                <a:lnTo>
                  <a:pt x="311" y="86"/>
                </a:lnTo>
                <a:lnTo>
                  <a:pt x="311" y="88"/>
                </a:lnTo>
                <a:lnTo>
                  <a:pt x="311" y="88"/>
                </a:lnTo>
                <a:lnTo>
                  <a:pt x="309" y="90"/>
                </a:lnTo>
                <a:lnTo>
                  <a:pt x="309" y="90"/>
                </a:lnTo>
                <a:lnTo>
                  <a:pt x="307" y="90"/>
                </a:lnTo>
                <a:lnTo>
                  <a:pt x="307" y="88"/>
                </a:lnTo>
                <a:lnTo>
                  <a:pt x="307" y="88"/>
                </a:lnTo>
                <a:lnTo>
                  <a:pt x="300" y="92"/>
                </a:lnTo>
                <a:lnTo>
                  <a:pt x="294" y="96"/>
                </a:lnTo>
                <a:lnTo>
                  <a:pt x="281" y="103"/>
                </a:lnTo>
                <a:lnTo>
                  <a:pt x="281" y="103"/>
                </a:lnTo>
                <a:lnTo>
                  <a:pt x="278" y="108"/>
                </a:lnTo>
                <a:lnTo>
                  <a:pt x="272" y="112"/>
                </a:lnTo>
                <a:lnTo>
                  <a:pt x="265" y="118"/>
                </a:lnTo>
                <a:lnTo>
                  <a:pt x="261" y="121"/>
                </a:lnTo>
                <a:lnTo>
                  <a:pt x="261" y="121"/>
                </a:lnTo>
                <a:lnTo>
                  <a:pt x="267" y="116"/>
                </a:lnTo>
                <a:lnTo>
                  <a:pt x="274" y="114"/>
                </a:lnTo>
                <a:lnTo>
                  <a:pt x="274" y="114"/>
                </a:lnTo>
                <a:lnTo>
                  <a:pt x="265" y="121"/>
                </a:lnTo>
                <a:lnTo>
                  <a:pt x="261" y="123"/>
                </a:lnTo>
                <a:lnTo>
                  <a:pt x="259" y="123"/>
                </a:lnTo>
                <a:lnTo>
                  <a:pt x="259" y="123"/>
                </a:lnTo>
                <a:lnTo>
                  <a:pt x="259" y="123"/>
                </a:lnTo>
                <a:lnTo>
                  <a:pt x="252" y="127"/>
                </a:lnTo>
                <a:lnTo>
                  <a:pt x="250" y="129"/>
                </a:lnTo>
                <a:lnTo>
                  <a:pt x="248" y="132"/>
                </a:lnTo>
                <a:lnTo>
                  <a:pt x="248" y="132"/>
                </a:lnTo>
                <a:lnTo>
                  <a:pt x="247" y="132"/>
                </a:lnTo>
                <a:lnTo>
                  <a:pt x="241" y="136"/>
                </a:lnTo>
                <a:lnTo>
                  <a:pt x="230" y="143"/>
                </a:lnTo>
                <a:lnTo>
                  <a:pt x="230" y="143"/>
                </a:lnTo>
                <a:lnTo>
                  <a:pt x="226" y="147"/>
                </a:lnTo>
                <a:lnTo>
                  <a:pt x="226" y="147"/>
                </a:lnTo>
                <a:lnTo>
                  <a:pt x="208" y="162"/>
                </a:lnTo>
                <a:lnTo>
                  <a:pt x="191" y="180"/>
                </a:lnTo>
                <a:lnTo>
                  <a:pt x="191" y="180"/>
                </a:lnTo>
                <a:lnTo>
                  <a:pt x="191" y="180"/>
                </a:lnTo>
                <a:lnTo>
                  <a:pt x="189" y="180"/>
                </a:lnTo>
                <a:lnTo>
                  <a:pt x="189" y="180"/>
                </a:lnTo>
                <a:lnTo>
                  <a:pt x="189" y="182"/>
                </a:lnTo>
                <a:lnTo>
                  <a:pt x="188" y="186"/>
                </a:lnTo>
                <a:lnTo>
                  <a:pt x="188" y="186"/>
                </a:lnTo>
                <a:lnTo>
                  <a:pt x="188" y="184"/>
                </a:lnTo>
                <a:lnTo>
                  <a:pt x="186" y="186"/>
                </a:lnTo>
                <a:lnTo>
                  <a:pt x="186" y="186"/>
                </a:lnTo>
                <a:lnTo>
                  <a:pt x="184" y="188"/>
                </a:lnTo>
                <a:lnTo>
                  <a:pt x="182" y="189"/>
                </a:lnTo>
                <a:lnTo>
                  <a:pt x="182" y="189"/>
                </a:lnTo>
                <a:lnTo>
                  <a:pt x="182" y="189"/>
                </a:lnTo>
                <a:lnTo>
                  <a:pt x="182" y="189"/>
                </a:lnTo>
                <a:lnTo>
                  <a:pt x="182" y="191"/>
                </a:lnTo>
                <a:lnTo>
                  <a:pt x="182" y="191"/>
                </a:lnTo>
                <a:lnTo>
                  <a:pt x="178" y="193"/>
                </a:lnTo>
                <a:lnTo>
                  <a:pt x="178" y="193"/>
                </a:lnTo>
                <a:lnTo>
                  <a:pt x="180" y="191"/>
                </a:lnTo>
                <a:lnTo>
                  <a:pt x="180" y="191"/>
                </a:lnTo>
                <a:lnTo>
                  <a:pt x="180" y="191"/>
                </a:lnTo>
                <a:lnTo>
                  <a:pt x="177" y="193"/>
                </a:lnTo>
                <a:lnTo>
                  <a:pt x="177" y="195"/>
                </a:lnTo>
                <a:lnTo>
                  <a:pt x="175" y="197"/>
                </a:lnTo>
                <a:lnTo>
                  <a:pt x="175" y="197"/>
                </a:lnTo>
                <a:lnTo>
                  <a:pt x="175" y="197"/>
                </a:lnTo>
                <a:lnTo>
                  <a:pt x="175" y="197"/>
                </a:lnTo>
                <a:lnTo>
                  <a:pt x="175" y="197"/>
                </a:lnTo>
                <a:lnTo>
                  <a:pt x="175" y="197"/>
                </a:lnTo>
                <a:lnTo>
                  <a:pt x="173" y="199"/>
                </a:lnTo>
                <a:lnTo>
                  <a:pt x="173" y="199"/>
                </a:lnTo>
                <a:lnTo>
                  <a:pt x="175" y="199"/>
                </a:lnTo>
                <a:lnTo>
                  <a:pt x="177" y="197"/>
                </a:lnTo>
                <a:lnTo>
                  <a:pt x="177" y="197"/>
                </a:lnTo>
                <a:lnTo>
                  <a:pt x="177" y="197"/>
                </a:lnTo>
                <a:lnTo>
                  <a:pt x="177" y="197"/>
                </a:lnTo>
                <a:lnTo>
                  <a:pt x="177" y="197"/>
                </a:lnTo>
                <a:lnTo>
                  <a:pt x="178" y="197"/>
                </a:lnTo>
                <a:lnTo>
                  <a:pt x="177" y="199"/>
                </a:lnTo>
                <a:lnTo>
                  <a:pt x="177" y="199"/>
                </a:lnTo>
                <a:lnTo>
                  <a:pt x="177" y="199"/>
                </a:lnTo>
                <a:lnTo>
                  <a:pt x="177" y="199"/>
                </a:lnTo>
                <a:lnTo>
                  <a:pt x="177" y="199"/>
                </a:lnTo>
                <a:lnTo>
                  <a:pt x="177" y="199"/>
                </a:lnTo>
                <a:lnTo>
                  <a:pt x="177" y="199"/>
                </a:lnTo>
                <a:lnTo>
                  <a:pt x="177" y="200"/>
                </a:lnTo>
                <a:lnTo>
                  <a:pt x="175" y="200"/>
                </a:lnTo>
                <a:lnTo>
                  <a:pt x="173" y="204"/>
                </a:lnTo>
                <a:lnTo>
                  <a:pt x="173" y="204"/>
                </a:lnTo>
                <a:lnTo>
                  <a:pt x="167" y="213"/>
                </a:lnTo>
                <a:lnTo>
                  <a:pt x="167" y="213"/>
                </a:lnTo>
                <a:lnTo>
                  <a:pt x="155" y="228"/>
                </a:lnTo>
                <a:lnTo>
                  <a:pt x="155" y="228"/>
                </a:lnTo>
                <a:lnTo>
                  <a:pt x="129" y="259"/>
                </a:lnTo>
                <a:lnTo>
                  <a:pt x="129" y="259"/>
                </a:lnTo>
                <a:lnTo>
                  <a:pt x="129" y="259"/>
                </a:lnTo>
                <a:lnTo>
                  <a:pt x="129" y="257"/>
                </a:lnTo>
                <a:lnTo>
                  <a:pt x="131" y="256"/>
                </a:lnTo>
                <a:lnTo>
                  <a:pt x="129" y="256"/>
                </a:lnTo>
                <a:lnTo>
                  <a:pt x="129" y="256"/>
                </a:lnTo>
                <a:lnTo>
                  <a:pt x="123" y="267"/>
                </a:lnTo>
                <a:lnTo>
                  <a:pt x="116" y="274"/>
                </a:lnTo>
                <a:lnTo>
                  <a:pt x="116" y="274"/>
                </a:lnTo>
                <a:lnTo>
                  <a:pt x="114" y="278"/>
                </a:lnTo>
                <a:lnTo>
                  <a:pt x="114" y="280"/>
                </a:lnTo>
                <a:lnTo>
                  <a:pt x="114" y="280"/>
                </a:lnTo>
                <a:lnTo>
                  <a:pt x="109" y="289"/>
                </a:lnTo>
                <a:lnTo>
                  <a:pt x="105" y="292"/>
                </a:lnTo>
                <a:lnTo>
                  <a:pt x="101" y="296"/>
                </a:lnTo>
                <a:lnTo>
                  <a:pt x="101" y="296"/>
                </a:lnTo>
                <a:lnTo>
                  <a:pt x="99" y="300"/>
                </a:lnTo>
                <a:lnTo>
                  <a:pt x="97" y="303"/>
                </a:lnTo>
                <a:lnTo>
                  <a:pt x="97" y="303"/>
                </a:lnTo>
                <a:lnTo>
                  <a:pt x="96" y="303"/>
                </a:lnTo>
                <a:lnTo>
                  <a:pt x="96" y="307"/>
                </a:lnTo>
                <a:lnTo>
                  <a:pt x="96" y="307"/>
                </a:lnTo>
                <a:lnTo>
                  <a:pt x="94" y="307"/>
                </a:lnTo>
                <a:lnTo>
                  <a:pt x="92" y="309"/>
                </a:lnTo>
                <a:lnTo>
                  <a:pt x="90" y="313"/>
                </a:lnTo>
                <a:lnTo>
                  <a:pt x="90" y="313"/>
                </a:lnTo>
                <a:lnTo>
                  <a:pt x="88" y="316"/>
                </a:lnTo>
                <a:lnTo>
                  <a:pt x="85" y="320"/>
                </a:lnTo>
                <a:lnTo>
                  <a:pt x="85" y="320"/>
                </a:lnTo>
                <a:lnTo>
                  <a:pt x="85" y="320"/>
                </a:lnTo>
                <a:lnTo>
                  <a:pt x="85" y="320"/>
                </a:lnTo>
                <a:lnTo>
                  <a:pt x="86" y="320"/>
                </a:lnTo>
                <a:lnTo>
                  <a:pt x="85" y="322"/>
                </a:lnTo>
                <a:lnTo>
                  <a:pt x="85" y="322"/>
                </a:lnTo>
                <a:lnTo>
                  <a:pt x="81" y="329"/>
                </a:lnTo>
                <a:lnTo>
                  <a:pt x="77" y="333"/>
                </a:lnTo>
                <a:lnTo>
                  <a:pt x="75" y="335"/>
                </a:lnTo>
                <a:lnTo>
                  <a:pt x="75" y="335"/>
                </a:lnTo>
                <a:lnTo>
                  <a:pt x="74" y="340"/>
                </a:lnTo>
                <a:lnTo>
                  <a:pt x="70" y="346"/>
                </a:lnTo>
                <a:lnTo>
                  <a:pt x="64" y="355"/>
                </a:lnTo>
                <a:lnTo>
                  <a:pt x="64" y="355"/>
                </a:lnTo>
                <a:lnTo>
                  <a:pt x="64" y="357"/>
                </a:lnTo>
                <a:lnTo>
                  <a:pt x="63" y="360"/>
                </a:lnTo>
                <a:lnTo>
                  <a:pt x="59" y="366"/>
                </a:lnTo>
                <a:lnTo>
                  <a:pt x="59" y="366"/>
                </a:lnTo>
                <a:lnTo>
                  <a:pt x="55" y="381"/>
                </a:lnTo>
                <a:lnTo>
                  <a:pt x="55" y="381"/>
                </a:lnTo>
                <a:lnTo>
                  <a:pt x="53" y="377"/>
                </a:lnTo>
                <a:lnTo>
                  <a:pt x="53" y="377"/>
                </a:lnTo>
                <a:lnTo>
                  <a:pt x="42" y="405"/>
                </a:lnTo>
                <a:lnTo>
                  <a:pt x="28" y="438"/>
                </a:lnTo>
                <a:lnTo>
                  <a:pt x="28" y="438"/>
                </a:lnTo>
                <a:lnTo>
                  <a:pt x="28" y="440"/>
                </a:lnTo>
                <a:lnTo>
                  <a:pt x="28" y="440"/>
                </a:lnTo>
                <a:lnTo>
                  <a:pt x="26" y="447"/>
                </a:lnTo>
                <a:lnTo>
                  <a:pt x="22" y="454"/>
                </a:lnTo>
                <a:lnTo>
                  <a:pt x="20" y="462"/>
                </a:lnTo>
                <a:lnTo>
                  <a:pt x="18" y="463"/>
                </a:lnTo>
                <a:lnTo>
                  <a:pt x="17" y="465"/>
                </a:lnTo>
                <a:lnTo>
                  <a:pt x="17" y="465"/>
                </a:lnTo>
                <a:lnTo>
                  <a:pt x="17" y="467"/>
                </a:lnTo>
                <a:lnTo>
                  <a:pt x="17" y="467"/>
                </a:lnTo>
                <a:lnTo>
                  <a:pt x="18" y="467"/>
                </a:lnTo>
                <a:lnTo>
                  <a:pt x="18" y="469"/>
                </a:lnTo>
                <a:lnTo>
                  <a:pt x="18" y="469"/>
                </a:lnTo>
                <a:lnTo>
                  <a:pt x="13" y="487"/>
                </a:lnTo>
                <a:lnTo>
                  <a:pt x="9" y="498"/>
                </a:lnTo>
                <a:lnTo>
                  <a:pt x="9" y="498"/>
                </a:lnTo>
                <a:lnTo>
                  <a:pt x="6" y="519"/>
                </a:lnTo>
                <a:lnTo>
                  <a:pt x="6" y="519"/>
                </a:lnTo>
                <a:lnTo>
                  <a:pt x="6" y="517"/>
                </a:lnTo>
                <a:lnTo>
                  <a:pt x="6" y="515"/>
                </a:lnTo>
                <a:lnTo>
                  <a:pt x="6" y="515"/>
                </a:lnTo>
                <a:lnTo>
                  <a:pt x="4" y="530"/>
                </a:lnTo>
                <a:lnTo>
                  <a:pt x="0" y="541"/>
                </a:lnTo>
                <a:lnTo>
                  <a:pt x="0" y="541"/>
                </a:lnTo>
                <a:lnTo>
                  <a:pt x="0" y="543"/>
                </a:lnTo>
                <a:lnTo>
                  <a:pt x="0" y="544"/>
                </a:lnTo>
                <a:lnTo>
                  <a:pt x="2" y="548"/>
                </a:lnTo>
                <a:lnTo>
                  <a:pt x="2" y="548"/>
                </a:lnTo>
                <a:lnTo>
                  <a:pt x="4" y="539"/>
                </a:lnTo>
                <a:lnTo>
                  <a:pt x="6" y="533"/>
                </a:lnTo>
                <a:lnTo>
                  <a:pt x="7" y="532"/>
                </a:lnTo>
                <a:lnTo>
                  <a:pt x="7" y="532"/>
                </a:lnTo>
                <a:lnTo>
                  <a:pt x="6" y="537"/>
                </a:lnTo>
                <a:lnTo>
                  <a:pt x="6" y="541"/>
                </a:lnTo>
                <a:lnTo>
                  <a:pt x="6" y="541"/>
                </a:lnTo>
                <a:lnTo>
                  <a:pt x="7" y="533"/>
                </a:lnTo>
                <a:lnTo>
                  <a:pt x="9" y="526"/>
                </a:lnTo>
                <a:lnTo>
                  <a:pt x="11" y="509"/>
                </a:lnTo>
                <a:lnTo>
                  <a:pt x="11" y="509"/>
                </a:lnTo>
                <a:lnTo>
                  <a:pt x="13" y="511"/>
                </a:lnTo>
                <a:lnTo>
                  <a:pt x="13" y="511"/>
                </a:lnTo>
                <a:lnTo>
                  <a:pt x="15" y="504"/>
                </a:lnTo>
                <a:lnTo>
                  <a:pt x="15" y="497"/>
                </a:lnTo>
                <a:lnTo>
                  <a:pt x="15" y="497"/>
                </a:lnTo>
                <a:lnTo>
                  <a:pt x="20" y="480"/>
                </a:lnTo>
                <a:lnTo>
                  <a:pt x="26" y="463"/>
                </a:lnTo>
                <a:lnTo>
                  <a:pt x="31" y="445"/>
                </a:lnTo>
                <a:lnTo>
                  <a:pt x="37" y="430"/>
                </a:lnTo>
                <a:lnTo>
                  <a:pt x="37" y="430"/>
                </a:lnTo>
                <a:lnTo>
                  <a:pt x="40" y="417"/>
                </a:lnTo>
                <a:lnTo>
                  <a:pt x="48" y="403"/>
                </a:lnTo>
                <a:lnTo>
                  <a:pt x="48" y="403"/>
                </a:lnTo>
                <a:lnTo>
                  <a:pt x="46" y="405"/>
                </a:lnTo>
                <a:lnTo>
                  <a:pt x="46" y="410"/>
                </a:lnTo>
                <a:lnTo>
                  <a:pt x="44" y="414"/>
                </a:lnTo>
                <a:lnTo>
                  <a:pt x="44" y="417"/>
                </a:lnTo>
                <a:lnTo>
                  <a:pt x="44" y="417"/>
                </a:lnTo>
                <a:lnTo>
                  <a:pt x="50" y="403"/>
                </a:lnTo>
                <a:lnTo>
                  <a:pt x="53" y="395"/>
                </a:lnTo>
                <a:lnTo>
                  <a:pt x="55" y="394"/>
                </a:lnTo>
                <a:lnTo>
                  <a:pt x="55" y="395"/>
                </a:lnTo>
                <a:lnTo>
                  <a:pt x="55" y="395"/>
                </a:lnTo>
                <a:lnTo>
                  <a:pt x="53" y="394"/>
                </a:lnTo>
                <a:lnTo>
                  <a:pt x="53" y="392"/>
                </a:lnTo>
                <a:lnTo>
                  <a:pt x="53" y="392"/>
                </a:lnTo>
                <a:lnTo>
                  <a:pt x="55" y="390"/>
                </a:lnTo>
                <a:lnTo>
                  <a:pt x="57" y="388"/>
                </a:lnTo>
                <a:lnTo>
                  <a:pt x="57" y="388"/>
                </a:lnTo>
                <a:lnTo>
                  <a:pt x="57" y="383"/>
                </a:lnTo>
                <a:lnTo>
                  <a:pt x="61" y="377"/>
                </a:lnTo>
                <a:lnTo>
                  <a:pt x="68" y="362"/>
                </a:lnTo>
                <a:lnTo>
                  <a:pt x="68" y="362"/>
                </a:lnTo>
                <a:lnTo>
                  <a:pt x="68" y="364"/>
                </a:lnTo>
                <a:lnTo>
                  <a:pt x="68" y="364"/>
                </a:lnTo>
                <a:lnTo>
                  <a:pt x="70" y="359"/>
                </a:lnTo>
                <a:lnTo>
                  <a:pt x="74" y="351"/>
                </a:lnTo>
                <a:lnTo>
                  <a:pt x="74" y="351"/>
                </a:lnTo>
                <a:lnTo>
                  <a:pt x="72" y="357"/>
                </a:lnTo>
                <a:lnTo>
                  <a:pt x="72" y="357"/>
                </a:lnTo>
                <a:lnTo>
                  <a:pt x="74" y="353"/>
                </a:lnTo>
                <a:lnTo>
                  <a:pt x="74" y="351"/>
                </a:lnTo>
                <a:lnTo>
                  <a:pt x="74" y="349"/>
                </a:lnTo>
                <a:lnTo>
                  <a:pt x="75" y="348"/>
                </a:lnTo>
                <a:lnTo>
                  <a:pt x="75" y="348"/>
                </a:lnTo>
                <a:lnTo>
                  <a:pt x="75" y="349"/>
                </a:lnTo>
                <a:lnTo>
                  <a:pt x="75" y="351"/>
                </a:lnTo>
                <a:lnTo>
                  <a:pt x="75" y="351"/>
                </a:lnTo>
                <a:lnTo>
                  <a:pt x="85" y="335"/>
                </a:lnTo>
                <a:lnTo>
                  <a:pt x="92" y="320"/>
                </a:lnTo>
                <a:lnTo>
                  <a:pt x="92" y="320"/>
                </a:lnTo>
                <a:lnTo>
                  <a:pt x="92" y="320"/>
                </a:lnTo>
                <a:lnTo>
                  <a:pt x="92" y="322"/>
                </a:lnTo>
                <a:lnTo>
                  <a:pt x="90" y="322"/>
                </a:lnTo>
                <a:lnTo>
                  <a:pt x="90" y="322"/>
                </a:lnTo>
                <a:lnTo>
                  <a:pt x="90" y="322"/>
                </a:lnTo>
                <a:lnTo>
                  <a:pt x="92" y="318"/>
                </a:lnTo>
                <a:lnTo>
                  <a:pt x="94" y="316"/>
                </a:lnTo>
                <a:lnTo>
                  <a:pt x="94" y="316"/>
                </a:lnTo>
                <a:lnTo>
                  <a:pt x="94" y="320"/>
                </a:lnTo>
                <a:lnTo>
                  <a:pt x="94" y="320"/>
                </a:lnTo>
                <a:lnTo>
                  <a:pt x="109" y="298"/>
                </a:lnTo>
                <a:lnTo>
                  <a:pt x="125" y="274"/>
                </a:lnTo>
                <a:lnTo>
                  <a:pt x="125" y="274"/>
                </a:lnTo>
                <a:lnTo>
                  <a:pt x="129" y="272"/>
                </a:lnTo>
                <a:lnTo>
                  <a:pt x="132" y="267"/>
                </a:lnTo>
                <a:lnTo>
                  <a:pt x="140" y="256"/>
                </a:lnTo>
                <a:lnTo>
                  <a:pt x="140" y="256"/>
                </a:lnTo>
                <a:lnTo>
                  <a:pt x="160" y="232"/>
                </a:lnTo>
                <a:lnTo>
                  <a:pt x="160" y="232"/>
                </a:lnTo>
                <a:lnTo>
                  <a:pt x="178" y="211"/>
                </a:lnTo>
                <a:lnTo>
                  <a:pt x="182" y="206"/>
                </a:lnTo>
                <a:lnTo>
                  <a:pt x="188" y="202"/>
                </a:lnTo>
                <a:lnTo>
                  <a:pt x="188" y="202"/>
                </a:lnTo>
                <a:lnTo>
                  <a:pt x="195" y="193"/>
                </a:lnTo>
                <a:lnTo>
                  <a:pt x="195" y="193"/>
                </a:lnTo>
                <a:lnTo>
                  <a:pt x="195" y="193"/>
                </a:lnTo>
                <a:lnTo>
                  <a:pt x="197" y="193"/>
                </a:lnTo>
                <a:lnTo>
                  <a:pt x="197" y="193"/>
                </a:lnTo>
                <a:lnTo>
                  <a:pt x="197" y="191"/>
                </a:lnTo>
                <a:lnTo>
                  <a:pt x="197" y="189"/>
                </a:lnTo>
                <a:lnTo>
                  <a:pt x="197" y="189"/>
                </a:lnTo>
                <a:lnTo>
                  <a:pt x="202" y="186"/>
                </a:lnTo>
                <a:lnTo>
                  <a:pt x="208" y="184"/>
                </a:lnTo>
                <a:lnTo>
                  <a:pt x="208" y="184"/>
                </a:lnTo>
                <a:lnTo>
                  <a:pt x="210" y="180"/>
                </a:lnTo>
                <a:lnTo>
                  <a:pt x="210" y="180"/>
                </a:lnTo>
                <a:lnTo>
                  <a:pt x="206" y="182"/>
                </a:lnTo>
                <a:lnTo>
                  <a:pt x="204" y="184"/>
                </a:lnTo>
                <a:lnTo>
                  <a:pt x="204" y="184"/>
                </a:lnTo>
                <a:lnTo>
                  <a:pt x="206" y="182"/>
                </a:lnTo>
                <a:lnTo>
                  <a:pt x="208" y="180"/>
                </a:lnTo>
                <a:lnTo>
                  <a:pt x="208" y="180"/>
                </a:lnTo>
                <a:lnTo>
                  <a:pt x="212" y="178"/>
                </a:lnTo>
                <a:lnTo>
                  <a:pt x="215" y="175"/>
                </a:lnTo>
                <a:lnTo>
                  <a:pt x="215" y="175"/>
                </a:lnTo>
                <a:lnTo>
                  <a:pt x="213" y="178"/>
                </a:lnTo>
                <a:lnTo>
                  <a:pt x="213" y="178"/>
                </a:lnTo>
                <a:lnTo>
                  <a:pt x="221" y="171"/>
                </a:lnTo>
                <a:lnTo>
                  <a:pt x="226" y="165"/>
                </a:lnTo>
                <a:lnTo>
                  <a:pt x="226" y="165"/>
                </a:lnTo>
                <a:lnTo>
                  <a:pt x="217" y="173"/>
                </a:lnTo>
                <a:lnTo>
                  <a:pt x="217" y="173"/>
                </a:lnTo>
                <a:lnTo>
                  <a:pt x="226" y="164"/>
                </a:lnTo>
                <a:lnTo>
                  <a:pt x="226" y="164"/>
                </a:lnTo>
                <a:lnTo>
                  <a:pt x="226" y="165"/>
                </a:lnTo>
                <a:lnTo>
                  <a:pt x="226" y="165"/>
                </a:lnTo>
                <a:lnTo>
                  <a:pt x="226" y="165"/>
                </a:lnTo>
                <a:lnTo>
                  <a:pt x="226" y="165"/>
                </a:lnTo>
                <a:lnTo>
                  <a:pt x="230" y="162"/>
                </a:lnTo>
                <a:lnTo>
                  <a:pt x="235" y="160"/>
                </a:lnTo>
                <a:lnTo>
                  <a:pt x="239" y="156"/>
                </a:lnTo>
                <a:lnTo>
                  <a:pt x="245" y="153"/>
                </a:lnTo>
                <a:lnTo>
                  <a:pt x="245" y="153"/>
                </a:lnTo>
                <a:lnTo>
                  <a:pt x="241" y="154"/>
                </a:lnTo>
                <a:lnTo>
                  <a:pt x="239" y="154"/>
                </a:lnTo>
                <a:lnTo>
                  <a:pt x="241" y="153"/>
                </a:lnTo>
                <a:lnTo>
                  <a:pt x="241" y="153"/>
                </a:lnTo>
                <a:lnTo>
                  <a:pt x="245" y="151"/>
                </a:lnTo>
                <a:lnTo>
                  <a:pt x="245" y="151"/>
                </a:lnTo>
                <a:lnTo>
                  <a:pt x="248" y="147"/>
                </a:lnTo>
                <a:lnTo>
                  <a:pt x="252" y="143"/>
                </a:lnTo>
                <a:lnTo>
                  <a:pt x="259" y="138"/>
                </a:lnTo>
                <a:lnTo>
                  <a:pt x="259" y="138"/>
                </a:lnTo>
                <a:lnTo>
                  <a:pt x="261" y="138"/>
                </a:lnTo>
                <a:lnTo>
                  <a:pt x="263" y="138"/>
                </a:lnTo>
                <a:lnTo>
                  <a:pt x="263" y="138"/>
                </a:lnTo>
                <a:lnTo>
                  <a:pt x="267" y="132"/>
                </a:lnTo>
                <a:lnTo>
                  <a:pt x="274" y="127"/>
                </a:lnTo>
                <a:lnTo>
                  <a:pt x="274" y="127"/>
                </a:lnTo>
                <a:lnTo>
                  <a:pt x="274" y="129"/>
                </a:lnTo>
                <a:lnTo>
                  <a:pt x="272" y="129"/>
                </a:lnTo>
                <a:lnTo>
                  <a:pt x="270" y="132"/>
                </a:lnTo>
                <a:lnTo>
                  <a:pt x="270" y="132"/>
                </a:lnTo>
                <a:lnTo>
                  <a:pt x="280" y="123"/>
                </a:lnTo>
                <a:lnTo>
                  <a:pt x="285" y="118"/>
                </a:lnTo>
                <a:lnTo>
                  <a:pt x="285" y="118"/>
                </a:lnTo>
                <a:lnTo>
                  <a:pt x="287" y="118"/>
                </a:lnTo>
                <a:lnTo>
                  <a:pt x="289" y="118"/>
                </a:lnTo>
                <a:lnTo>
                  <a:pt x="289" y="118"/>
                </a:lnTo>
                <a:lnTo>
                  <a:pt x="289" y="116"/>
                </a:lnTo>
                <a:lnTo>
                  <a:pt x="291" y="114"/>
                </a:lnTo>
                <a:lnTo>
                  <a:pt x="298" y="108"/>
                </a:lnTo>
                <a:lnTo>
                  <a:pt x="298" y="108"/>
                </a:lnTo>
                <a:lnTo>
                  <a:pt x="298" y="110"/>
                </a:lnTo>
                <a:lnTo>
                  <a:pt x="298" y="110"/>
                </a:lnTo>
                <a:lnTo>
                  <a:pt x="298" y="110"/>
                </a:lnTo>
                <a:lnTo>
                  <a:pt x="292" y="114"/>
                </a:lnTo>
                <a:lnTo>
                  <a:pt x="292" y="114"/>
                </a:lnTo>
                <a:lnTo>
                  <a:pt x="294" y="114"/>
                </a:lnTo>
                <a:lnTo>
                  <a:pt x="292" y="116"/>
                </a:lnTo>
                <a:lnTo>
                  <a:pt x="291" y="119"/>
                </a:lnTo>
                <a:lnTo>
                  <a:pt x="291" y="119"/>
                </a:lnTo>
                <a:lnTo>
                  <a:pt x="289" y="119"/>
                </a:lnTo>
                <a:lnTo>
                  <a:pt x="289" y="118"/>
                </a:lnTo>
                <a:lnTo>
                  <a:pt x="289" y="118"/>
                </a:lnTo>
                <a:lnTo>
                  <a:pt x="278" y="127"/>
                </a:lnTo>
                <a:lnTo>
                  <a:pt x="269" y="134"/>
                </a:lnTo>
                <a:lnTo>
                  <a:pt x="269" y="134"/>
                </a:lnTo>
                <a:lnTo>
                  <a:pt x="269" y="134"/>
                </a:lnTo>
                <a:lnTo>
                  <a:pt x="267" y="134"/>
                </a:lnTo>
                <a:lnTo>
                  <a:pt x="267" y="134"/>
                </a:lnTo>
                <a:lnTo>
                  <a:pt x="267" y="134"/>
                </a:lnTo>
                <a:lnTo>
                  <a:pt x="267" y="134"/>
                </a:lnTo>
                <a:lnTo>
                  <a:pt x="265" y="136"/>
                </a:lnTo>
                <a:lnTo>
                  <a:pt x="265" y="136"/>
                </a:lnTo>
                <a:lnTo>
                  <a:pt x="267" y="136"/>
                </a:lnTo>
                <a:lnTo>
                  <a:pt x="265" y="138"/>
                </a:lnTo>
                <a:lnTo>
                  <a:pt x="263" y="142"/>
                </a:lnTo>
                <a:lnTo>
                  <a:pt x="263" y="142"/>
                </a:lnTo>
                <a:lnTo>
                  <a:pt x="263" y="140"/>
                </a:lnTo>
                <a:lnTo>
                  <a:pt x="261" y="142"/>
                </a:lnTo>
                <a:lnTo>
                  <a:pt x="261" y="142"/>
                </a:lnTo>
                <a:lnTo>
                  <a:pt x="259" y="143"/>
                </a:lnTo>
                <a:lnTo>
                  <a:pt x="258" y="145"/>
                </a:lnTo>
                <a:lnTo>
                  <a:pt x="254" y="147"/>
                </a:lnTo>
                <a:lnTo>
                  <a:pt x="252" y="149"/>
                </a:lnTo>
                <a:lnTo>
                  <a:pt x="252" y="149"/>
                </a:lnTo>
                <a:lnTo>
                  <a:pt x="252" y="149"/>
                </a:lnTo>
                <a:lnTo>
                  <a:pt x="252" y="149"/>
                </a:lnTo>
                <a:lnTo>
                  <a:pt x="250" y="149"/>
                </a:lnTo>
                <a:lnTo>
                  <a:pt x="252" y="151"/>
                </a:lnTo>
                <a:lnTo>
                  <a:pt x="237" y="164"/>
                </a:lnTo>
                <a:lnTo>
                  <a:pt x="237" y="164"/>
                </a:lnTo>
                <a:lnTo>
                  <a:pt x="235" y="164"/>
                </a:lnTo>
                <a:lnTo>
                  <a:pt x="237" y="164"/>
                </a:lnTo>
                <a:lnTo>
                  <a:pt x="237" y="164"/>
                </a:lnTo>
                <a:lnTo>
                  <a:pt x="235" y="165"/>
                </a:lnTo>
                <a:lnTo>
                  <a:pt x="235" y="165"/>
                </a:lnTo>
                <a:lnTo>
                  <a:pt x="234" y="165"/>
                </a:lnTo>
                <a:lnTo>
                  <a:pt x="232" y="169"/>
                </a:lnTo>
                <a:lnTo>
                  <a:pt x="228" y="173"/>
                </a:lnTo>
                <a:lnTo>
                  <a:pt x="224" y="173"/>
                </a:lnTo>
                <a:lnTo>
                  <a:pt x="224" y="173"/>
                </a:lnTo>
                <a:lnTo>
                  <a:pt x="215" y="182"/>
                </a:lnTo>
                <a:lnTo>
                  <a:pt x="208" y="189"/>
                </a:lnTo>
                <a:lnTo>
                  <a:pt x="208" y="189"/>
                </a:lnTo>
                <a:lnTo>
                  <a:pt x="204" y="191"/>
                </a:lnTo>
                <a:lnTo>
                  <a:pt x="202" y="195"/>
                </a:lnTo>
                <a:lnTo>
                  <a:pt x="202" y="195"/>
                </a:lnTo>
                <a:lnTo>
                  <a:pt x="204" y="193"/>
                </a:lnTo>
                <a:lnTo>
                  <a:pt x="204" y="193"/>
                </a:lnTo>
                <a:lnTo>
                  <a:pt x="204" y="193"/>
                </a:lnTo>
                <a:lnTo>
                  <a:pt x="204" y="193"/>
                </a:lnTo>
                <a:lnTo>
                  <a:pt x="199" y="199"/>
                </a:lnTo>
                <a:lnTo>
                  <a:pt x="195" y="200"/>
                </a:lnTo>
                <a:lnTo>
                  <a:pt x="193" y="202"/>
                </a:lnTo>
                <a:lnTo>
                  <a:pt x="189" y="206"/>
                </a:lnTo>
                <a:lnTo>
                  <a:pt x="184" y="211"/>
                </a:lnTo>
                <a:lnTo>
                  <a:pt x="164" y="232"/>
                </a:lnTo>
                <a:lnTo>
                  <a:pt x="164" y="232"/>
                </a:lnTo>
                <a:lnTo>
                  <a:pt x="166" y="232"/>
                </a:lnTo>
                <a:lnTo>
                  <a:pt x="164" y="235"/>
                </a:lnTo>
                <a:lnTo>
                  <a:pt x="164" y="235"/>
                </a:lnTo>
                <a:lnTo>
                  <a:pt x="162" y="234"/>
                </a:lnTo>
                <a:lnTo>
                  <a:pt x="162" y="234"/>
                </a:lnTo>
                <a:lnTo>
                  <a:pt x="158" y="237"/>
                </a:lnTo>
                <a:lnTo>
                  <a:pt x="155" y="243"/>
                </a:lnTo>
                <a:lnTo>
                  <a:pt x="155" y="243"/>
                </a:lnTo>
                <a:lnTo>
                  <a:pt x="153" y="243"/>
                </a:lnTo>
                <a:lnTo>
                  <a:pt x="153" y="243"/>
                </a:lnTo>
                <a:lnTo>
                  <a:pt x="153" y="245"/>
                </a:lnTo>
                <a:lnTo>
                  <a:pt x="151" y="246"/>
                </a:lnTo>
                <a:lnTo>
                  <a:pt x="151" y="246"/>
                </a:lnTo>
                <a:lnTo>
                  <a:pt x="155" y="245"/>
                </a:lnTo>
                <a:lnTo>
                  <a:pt x="155" y="245"/>
                </a:lnTo>
                <a:lnTo>
                  <a:pt x="145" y="257"/>
                </a:lnTo>
                <a:lnTo>
                  <a:pt x="132" y="270"/>
                </a:lnTo>
                <a:lnTo>
                  <a:pt x="132" y="270"/>
                </a:lnTo>
                <a:lnTo>
                  <a:pt x="132" y="270"/>
                </a:lnTo>
                <a:lnTo>
                  <a:pt x="134" y="270"/>
                </a:lnTo>
                <a:lnTo>
                  <a:pt x="134" y="270"/>
                </a:lnTo>
                <a:lnTo>
                  <a:pt x="134" y="270"/>
                </a:lnTo>
                <a:lnTo>
                  <a:pt x="134" y="270"/>
                </a:lnTo>
                <a:lnTo>
                  <a:pt x="132" y="274"/>
                </a:lnTo>
                <a:lnTo>
                  <a:pt x="131" y="276"/>
                </a:lnTo>
                <a:lnTo>
                  <a:pt x="131" y="278"/>
                </a:lnTo>
                <a:lnTo>
                  <a:pt x="129" y="280"/>
                </a:lnTo>
                <a:lnTo>
                  <a:pt x="129" y="280"/>
                </a:lnTo>
                <a:lnTo>
                  <a:pt x="131" y="274"/>
                </a:lnTo>
                <a:lnTo>
                  <a:pt x="132" y="272"/>
                </a:lnTo>
                <a:lnTo>
                  <a:pt x="131" y="272"/>
                </a:lnTo>
                <a:lnTo>
                  <a:pt x="131" y="272"/>
                </a:lnTo>
                <a:lnTo>
                  <a:pt x="129" y="280"/>
                </a:lnTo>
                <a:lnTo>
                  <a:pt x="127" y="283"/>
                </a:lnTo>
                <a:lnTo>
                  <a:pt x="123" y="287"/>
                </a:lnTo>
                <a:lnTo>
                  <a:pt x="123" y="287"/>
                </a:lnTo>
                <a:lnTo>
                  <a:pt x="123" y="287"/>
                </a:lnTo>
                <a:lnTo>
                  <a:pt x="123" y="289"/>
                </a:lnTo>
                <a:lnTo>
                  <a:pt x="121" y="294"/>
                </a:lnTo>
                <a:lnTo>
                  <a:pt x="118" y="300"/>
                </a:lnTo>
                <a:lnTo>
                  <a:pt x="116" y="303"/>
                </a:lnTo>
                <a:lnTo>
                  <a:pt x="116" y="303"/>
                </a:lnTo>
                <a:lnTo>
                  <a:pt x="110" y="309"/>
                </a:lnTo>
                <a:lnTo>
                  <a:pt x="107" y="316"/>
                </a:lnTo>
                <a:lnTo>
                  <a:pt x="107" y="316"/>
                </a:lnTo>
                <a:lnTo>
                  <a:pt x="114" y="307"/>
                </a:lnTo>
                <a:lnTo>
                  <a:pt x="120" y="303"/>
                </a:lnTo>
                <a:lnTo>
                  <a:pt x="120" y="303"/>
                </a:lnTo>
                <a:lnTo>
                  <a:pt x="118" y="305"/>
                </a:lnTo>
                <a:lnTo>
                  <a:pt x="118" y="305"/>
                </a:lnTo>
                <a:lnTo>
                  <a:pt x="120" y="303"/>
                </a:lnTo>
                <a:lnTo>
                  <a:pt x="121" y="302"/>
                </a:lnTo>
                <a:lnTo>
                  <a:pt x="121" y="300"/>
                </a:lnTo>
                <a:lnTo>
                  <a:pt x="123" y="298"/>
                </a:lnTo>
                <a:lnTo>
                  <a:pt x="123" y="298"/>
                </a:lnTo>
                <a:lnTo>
                  <a:pt x="121" y="298"/>
                </a:lnTo>
                <a:lnTo>
                  <a:pt x="120" y="300"/>
                </a:lnTo>
                <a:lnTo>
                  <a:pt x="118" y="302"/>
                </a:lnTo>
                <a:lnTo>
                  <a:pt x="118" y="302"/>
                </a:lnTo>
                <a:lnTo>
                  <a:pt x="125" y="291"/>
                </a:lnTo>
                <a:lnTo>
                  <a:pt x="132" y="283"/>
                </a:lnTo>
                <a:lnTo>
                  <a:pt x="132" y="283"/>
                </a:lnTo>
                <a:lnTo>
                  <a:pt x="131" y="285"/>
                </a:lnTo>
                <a:lnTo>
                  <a:pt x="131" y="287"/>
                </a:lnTo>
                <a:lnTo>
                  <a:pt x="131" y="287"/>
                </a:lnTo>
                <a:lnTo>
                  <a:pt x="127" y="289"/>
                </a:lnTo>
                <a:lnTo>
                  <a:pt x="125" y="292"/>
                </a:lnTo>
                <a:lnTo>
                  <a:pt x="125" y="292"/>
                </a:lnTo>
                <a:lnTo>
                  <a:pt x="125" y="296"/>
                </a:lnTo>
                <a:lnTo>
                  <a:pt x="123" y="300"/>
                </a:lnTo>
                <a:lnTo>
                  <a:pt x="120" y="305"/>
                </a:lnTo>
                <a:lnTo>
                  <a:pt x="116" y="311"/>
                </a:lnTo>
                <a:lnTo>
                  <a:pt x="116" y="311"/>
                </a:lnTo>
                <a:lnTo>
                  <a:pt x="114" y="313"/>
                </a:lnTo>
                <a:lnTo>
                  <a:pt x="112" y="316"/>
                </a:lnTo>
                <a:lnTo>
                  <a:pt x="109" y="320"/>
                </a:lnTo>
                <a:lnTo>
                  <a:pt x="109" y="320"/>
                </a:lnTo>
                <a:lnTo>
                  <a:pt x="110" y="318"/>
                </a:lnTo>
                <a:lnTo>
                  <a:pt x="110" y="320"/>
                </a:lnTo>
                <a:lnTo>
                  <a:pt x="109" y="322"/>
                </a:lnTo>
                <a:lnTo>
                  <a:pt x="109" y="322"/>
                </a:lnTo>
                <a:lnTo>
                  <a:pt x="107" y="324"/>
                </a:lnTo>
                <a:lnTo>
                  <a:pt x="105" y="326"/>
                </a:lnTo>
                <a:lnTo>
                  <a:pt x="105" y="327"/>
                </a:lnTo>
                <a:lnTo>
                  <a:pt x="107" y="327"/>
                </a:lnTo>
                <a:lnTo>
                  <a:pt x="107" y="327"/>
                </a:lnTo>
                <a:lnTo>
                  <a:pt x="103" y="331"/>
                </a:lnTo>
                <a:lnTo>
                  <a:pt x="101" y="331"/>
                </a:lnTo>
                <a:lnTo>
                  <a:pt x="101" y="331"/>
                </a:lnTo>
                <a:lnTo>
                  <a:pt x="99" y="340"/>
                </a:lnTo>
                <a:lnTo>
                  <a:pt x="99" y="340"/>
                </a:lnTo>
                <a:lnTo>
                  <a:pt x="99" y="340"/>
                </a:lnTo>
                <a:lnTo>
                  <a:pt x="97" y="340"/>
                </a:lnTo>
                <a:lnTo>
                  <a:pt x="97" y="340"/>
                </a:lnTo>
                <a:lnTo>
                  <a:pt x="97" y="342"/>
                </a:lnTo>
                <a:lnTo>
                  <a:pt x="97" y="344"/>
                </a:lnTo>
                <a:lnTo>
                  <a:pt x="97" y="344"/>
                </a:lnTo>
                <a:lnTo>
                  <a:pt x="96" y="344"/>
                </a:lnTo>
                <a:lnTo>
                  <a:pt x="96" y="344"/>
                </a:lnTo>
                <a:lnTo>
                  <a:pt x="96" y="348"/>
                </a:lnTo>
                <a:lnTo>
                  <a:pt x="92" y="351"/>
                </a:lnTo>
                <a:lnTo>
                  <a:pt x="90" y="355"/>
                </a:lnTo>
                <a:lnTo>
                  <a:pt x="88" y="357"/>
                </a:lnTo>
                <a:lnTo>
                  <a:pt x="88" y="357"/>
                </a:lnTo>
                <a:lnTo>
                  <a:pt x="88" y="357"/>
                </a:lnTo>
                <a:lnTo>
                  <a:pt x="90" y="357"/>
                </a:lnTo>
                <a:lnTo>
                  <a:pt x="90" y="357"/>
                </a:lnTo>
                <a:lnTo>
                  <a:pt x="86" y="362"/>
                </a:lnTo>
                <a:lnTo>
                  <a:pt x="83" y="366"/>
                </a:lnTo>
                <a:lnTo>
                  <a:pt x="83" y="366"/>
                </a:lnTo>
                <a:lnTo>
                  <a:pt x="83" y="368"/>
                </a:lnTo>
                <a:lnTo>
                  <a:pt x="81" y="370"/>
                </a:lnTo>
                <a:lnTo>
                  <a:pt x="79" y="373"/>
                </a:lnTo>
                <a:lnTo>
                  <a:pt x="79" y="373"/>
                </a:lnTo>
                <a:lnTo>
                  <a:pt x="77" y="377"/>
                </a:lnTo>
                <a:lnTo>
                  <a:pt x="75" y="383"/>
                </a:lnTo>
                <a:lnTo>
                  <a:pt x="72" y="388"/>
                </a:lnTo>
                <a:lnTo>
                  <a:pt x="70" y="390"/>
                </a:lnTo>
                <a:lnTo>
                  <a:pt x="70" y="390"/>
                </a:lnTo>
                <a:lnTo>
                  <a:pt x="70" y="395"/>
                </a:lnTo>
                <a:lnTo>
                  <a:pt x="66" y="401"/>
                </a:lnTo>
                <a:lnTo>
                  <a:pt x="66" y="401"/>
                </a:lnTo>
                <a:lnTo>
                  <a:pt x="68" y="401"/>
                </a:lnTo>
                <a:lnTo>
                  <a:pt x="70" y="397"/>
                </a:lnTo>
                <a:lnTo>
                  <a:pt x="72" y="394"/>
                </a:lnTo>
                <a:lnTo>
                  <a:pt x="72" y="394"/>
                </a:lnTo>
                <a:lnTo>
                  <a:pt x="68" y="401"/>
                </a:lnTo>
                <a:lnTo>
                  <a:pt x="66" y="408"/>
                </a:lnTo>
                <a:lnTo>
                  <a:pt x="66" y="408"/>
                </a:lnTo>
                <a:lnTo>
                  <a:pt x="63" y="410"/>
                </a:lnTo>
                <a:lnTo>
                  <a:pt x="61" y="410"/>
                </a:lnTo>
                <a:lnTo>
                  <a:pt x="61" y="410"/>
                </a:lnTo>
                <a:lnTo>
                  <a:pt x="61" y="414"/>
                </a:lnTo>
                <a:lnTo>
                  <a:pt x="61" y="416"/>
                </a:lnTo>
                <a:lnTo>
                  <a:pt x="61" y="416"/>
                </a:lnTo>
                <a:lnTo>
                  <a:pt x="63" y="414"/>
                </a:lnTo>
                <a:lnTo>
                  <a:pt x="63" y="414"/>
                </a:lnTo>
                <a:lnTo>
                  <a:pt x="61" y="421"/>
                </a:lnTo>
                <a:lnTo>
                  <a:pt x="59" y="423"/>
                </a:lnTo>
                <a:lnTo>
                  <a:pt x="55" y="425"/>
                </a:lnTo>
                <a:lnTo>
                  <a:pt x="55" y="425"/>
                </a:lnTo>
                <a:lnTo>
                  <a:pt x="57" y="421"/>
                </a:lnTo>
                <a:lnTo>
                  <a:pt x="55" y="421"/>
                </a:lnTo>
                <a:lnTo>
                  <a:pt x="55" y="421"/>
                </a:lnTo>
                <a:lnTo>
                  <a:pt x="55" y="427"/>
                </a:lnTo>
                <a:lnTo>
                  <a:pt x="53" y="432"/>
                </a:lnTo>
                <a:lnTo>
                  <a:pt x="53" y="432"/>
                </a:lnTo>
                <a:lnTo>
                  <a:pt x="55" y="429"/>
                </a:lnTo>
                <a:lnTo>
                  <a:pt x="55" y="425"/>
                </a:lnTo>
                <a:lnTo>
                  <a:pt x="55" y="425"/>
                </a:lnTo>
                <a:lnTo>
                  <a:pt x="57" y="425"/>
                </a:lnTo>
                <a:lnTo>
                  <a:pt x="59" y="425"/>
                </a:lnTo>
                <a:lnTo>
                  <a:pt x="59" y="425"/>
                </a:lnTo>
                <a:lnTo>
                  <a:pt x="53" y="438"/>
                </a:lnTo>
                <a:lnTo>
                  <a:pt x="53" y="438"/>
                </a:lnTo>
                <a:lnTo>
                  <a:pt x="53" y="436"/>
                </a:lnTo>
                <a:lnTo>
                  <a:pt x="53" y="436"/>
                </a:lnTo>
                <a:lnTo>
                  <a:pt x="53" y="436"/>
                </a:lnTo>
                <a:lnTo>
                  <a:pt x="53" y="438"/>
                </a:lnTo>
                <a:lnTo>
                  <a:pt x="53" y="440"/>
                </a:lnTo>
                <a:lnTo>
                  <a:pt x="53" y="440"/>
                </a:lnTo>
                <a:lnTo>
                  <a:pt x="52" y="443"/>
                </a:lnTo>
                <a:lnTo>
                  <a:pt x="50" y="445"/>
                </a:lnTo>
                <a:lnTo>
                  <a:pt x="50" y="445"/>
                </a:lnTo>
                <a:lnTo>
                  <a:pt x="46" y="458"/>
                </a:lnTo>
                <a:lnTo>
                  <a:pt x="42" y="473"/>
                </a:lnTo>
                <a:lnTo>
                  <a:pt x="42" y="473"/>
                </a:lnTo>
                <a:lnTo>
                  <a:pt x="42" y="473"/>
                </a:lnTo>
                <a:lnTo>
                  <a:pt x="42" y="471"/>
                </a:lnTo>
                <a:lnTo>
                  <a:pt x="44" y="467"/>
                </a:lnTo>
                <a:lnTo>
                  <a:pt x="44" y="467"/>
                </a:lnTo>
                <a:lnTo>
                  <a:pt x="40" y="486"/>
                </a:lnTo>
                <a:lnTo>
                  <a:pt x="39" y="504"/>
                </a:lnTo>
                <a:lnTo>
                  <a:pt x="39" y="504"/>
                </a:lnTo>
                <a:lnTo>
                  <a:pt x="37" y="502"/>
                </a:lnTo>
                <a:lnTo>
                  <a:pt x="37" y="502"/>
                </a:lnTo>
                <a:lnTo>
                  <a:pt x="37" y="509"/>
                </a:lnTo>
                <a:lnTo>
                  <a:pt x="35" y="513"/>
                </a:lnTo>
                <a:lnTo>
                  <a:pt x="35" y="515"/>
                </a:lnTo>
                <a:lnTo>
                  <a:pt x="35" y="515"/>
                </a:lnTo>
                <a:lnTo>
                  <a:pt x="31" y="530"/>
                </a:lnTo>
                <a:lnTo>
                  <a:pt x="28" y="548"/>
                </a:lnTo>
                <a:lnTo>
                  <a:pt x="28" y="548"/>
                </a:lnTo>
                <a:lnTo>
                  <a:pt x="22" y="581"/>
                </a:lnTo>
                <a:lnTo>
                  <a:pt x="22" y="581"/>
                </a:lnTo>
                <a:lnTo>
                  <a:pt x="22" y="596"/>
                </a:lnTo>
                <a:lnTo>
                  <a:pt x="22" y="603"/>
                </a:lnTo>
                <a:lnTo>
                  <a:pt x="20" y="609"/>
                </a:lnTo>
                <a:lnTo>
                  <a:pt x="20" y="609"/>
                </a:lnTo>
                <a:lnTo>
                  <a:pt x="20" y="618"/>
                </a:lnTo>
                <a:lnTo>
                  <a:pt x="20" y="629"/>
                </a:lnTo>
                <a:lnTo>
                  <a:pt x="20" y="629"/>
                </a:lnTo>
                <a:lnTo>
                  <a:pt x="20" y="627"/>
                </a:lnTo>
                <a:lnTo>
                  <a:pt x="22" y="629"/>
                </a:lnTo>
                <a:lnTo>
                  <a:pt x="22" y="629"/>
                </a:lnTo>
                <a:lnTo>
                  <a:pt x="22" y="642"/>
                </a:lnTo>
                <a:lnTo>
                  <a:pt x="22" y="653"/>
                </a:lnTo>
                <a:lnTo>
                  <a:pt x="24" y="664"/>
                </a:lnTo>
                <a:lnTo>
                  <a:pt x="26" y="679"/>
                </a:lnTo>
                <a:lnTo>
                  <a:pt x="26" y="679"/>
                </a:lnTo>
                <a:lnTo>
                  <a:pt x="26" y="675"/>
                </a:lnTo>
                <a:lnTo>
                  <a:pt x="26" y="671"/>
                </a:lnTo>
                <a:lnTo>
                  <a:pt x="26" y="666"/>
                </a:lnTo>
                <a:lnTo>
                  <a:pt x="26" y="666"/>
                </a:lnTo>
                <a:lnTo>
                  <a:pt x="28" y="666"/>
                </a:lnTo>
                <a:lnTo>
                  <a:pt x="28" y="666"/>
                </a:lnTo>
                <a:lnTo>
                  <a:pt x="28" y="651"/>
                </a:lnTo>
                <a:lnTo>
                  <a:pt x="28" y="640"/>
                </a:lnTo>
                <a:lnTo>
                  <a:pt x="28" y="640"/>
                </a:lnTo>
                <a:lnTo>
                  <a:pt x="28" y="644"/>
                </a:lnTo>
                <a:lnTo>
                  <a:pt x="28" y="644"/>
                </a:lnTo>
                <a:lnTo>
                  <a:pt x="28" y="640"/>
                </a:lnTo>
                <a:lnTo>
                  <a:pt x="28" y="640"/>
                </a:lnTo>
                <a:lnTo>
                  <a:pt x="28" y="647"/>
                </a:lnTo>
                <a:lnTo>
                  <a:pt x="29" y="651"/>
                </a:lnTo>
                <a:lnTo>
                  <a:pt x="29" y="651"/>
                </a:lnTo>
                <a:lnTo>
                  <a:pt x="29" y="636"/>
                </a:lnTo>
                <a:lnTo>
                  <a:pt x="29" y="624"/>
                </a:lnTo>
                <a:lnTo>
                  <a:pt x="29" y="624"/>
                </a:lnTo>
                <a:lnTo>
                  <a:pt x="31" y="627"/>
                </a:lnTo>
                <a:lnTo>
                  <a:pt x="31" y="635"/>
                </a:lnTo>
                <a:lnTo>
                  <a:pt x="31" y="642"/>
                </a:lnTo>
                <a:lnTo>
                  <a:pt x="31" y="642"/>
                </a:lnTo>
                <a:lnTo>
                  <a:pt x="33" y="622"/>
                </a:lnTo>
                <a:lnTo>
                  <a:pt x="33" y="622"/>
                </a:lnTo>
                <a:lnTo>
                  <a:pt x="33" y="622"/>
                </a:lnTo>
                <a:lnTo>
                  <a:pt x="33" y="620"/>
                </a:lnTo>
                <a:lnTo>
                  <a:pt x="35" y="620"/>
                </a:lnTo>
                <a:lnTo>
                  <a:pt x="35" y="618"/>
                </a:lnTo>
                <a:lnTo>
                  <a:pt x="35" y="618"/>
                </a:lnTo>
                <a:lnTo>
                  <a:pt x="35" y="625"/>
                </a:lnTo>
                <a:lnTo>
                  <a:pt x="35" y="629"/>
                </a:lnTo>
                <a:lnTo>
                  <a:pt x="35" y="629"/>
                </a:lnTo>
                <a:lnTo>
                  <a:pt x="35" y="627"/>
                </a:lnTo>
                <a:lnTo>
                  <a:pt x="37" y="627"/>
                </a:lnTo>
                <a:lnTo>
                  <a:pt x="37" y="629"/>
                </a:lnTo>
                <a:lnTo>
                  <a:pt x="37" y="629"/>
                </a:lnTo>
                <a:lnTo>
                  <a:pt x="37" y="636"/>
                </a:lnTo>
                <a:lnTo>
                  <a:pt x="37" y="636"/>
                </a:lnTo>
                <a:lnTo>
                  <a:pt x="35" y="635"/>
                </a:lnTo>
                <a:lnTo>
                  <a:pt x="35" y="635"/>
                </a:lnTo>
                <a:lnTo>
                  <a:pt x="35" y="635"/>
                </a:lnTo>
                <a:lnTo>
                  <a:pt x="35" y="635"/>
                </a:lnTo>
                <a:lnTo>
                  <a:pt x="37" y="644"/>
                </a:lnTo>
                <a:lnTo>
                  <a:pt x="37" y="647"/>
                </a:lnTo>
                <a:lnTo>
                  <a:pt x="37" y="651"/>
                </a:lnTo>
                <a:lnTo>
                  <a:pt x="37" y="651"/>
                </a:lnTo>
                <a:lnTo>
                  <a:pt x="39" y="649"/>
                </a:lnTo>
                <a:lnTo>
                  <a:pt x="39" y="649"/>
                </a:lnTo>
                <a:lnTo>
                  <a:pt x="39" y="657"/>
                </a:lnTo>
                <a:lnTo>
                  <a:pt x="39" y="657"/>
                </a:lnTo>
                <a:lnTo>
                  <a:pt x="39" y="657"/>
                </a:lnTo>
                <a:lnTo>
                  <a:pt x="42" y="670"/>
                </a:lnTo>
                <a:lnTo>
                  <a:pt x="42" y="670"/>
                </a:lnTo>
                <a:lnTo>
                  <a:pt x="42" y="681"/>
                </a:lnTo>
                <a:lnTo>
                  <a:pt x="44" y="686"/>
                </a:lnTo>
                <a:lnTo>
                  <a:pt x="46" y="688"/>
                </a:lnTo>
                <a:lnTo>
                  <a:pt x="46" y="688"/>
                </a:lnTo>
                <a:lnTo>
                  <a:pt x="44" y="679"/>
                </a:lnTo>
                <a:lnTo>
                  <a:pt x="44" y="675"/>
                </a:lnTo>
                <a:lnTo>
                  <a:pt x="44" y="671"/>
                </a:lnTo>
                <a:lnTo>
                  <a:pt x="44" y="671"/>
                </a:lnTo>
                <a:lnTo>
                  <a:pt x="42" y="647"/>
                </a:lnTo>
                <a:lnTo>
                  <a:pt x="42" y="629"/>
                </a:lnTo>
                <a:lnTo>
                  <a:pt x="42" y="629"/>
                </a:lnTo>
                <a:lnTo>
                  <a:pt x="42" y="618"/>
                </a:lnTo>
                <a:lnTo>
                  <a:pt x="42" y="609"/>
                </a:lnTo>
                <a:lnTo>
                  <a:pt x="42" y="609"/>
                </a:lnTo>
                <a:lnTo>
                  <a:pt x="42" y="600"/>
                </a:lnTo>
                <a:lnTo>
                  <a:pt x="42" y="596"/>
                </a:lnTo>
                <a:lnTo>
                  <a:pt x="44" y="592"/>
                </a:lnTo>
                <a:lnTo>
                  <a:pt x="44" y="592"/>
                </a:lnTo>
                <a:lnTo>
                  <a:pt x="44" y="598"/>
                </a:lnTo>
                <a:lnTo>
                  <a:pt x="42" y="603"/>
                </a:lnTo>
                <a:lnTo>
                  <a:pt x="42" y="603"/>
                </a:lnTo>
                <a:lnTo>
                  <a:pt x="42" y="603"/>
                </a:lnTo>
                <a:lnTo>
                  <a:pt x="44" y="603"/>
                </a:lnTo>
                <a:lnTo>
                  <a:pt x="44" y="603"/>
                </a:lnTo>
                <a:lnTo>
                  <a:pt x="44" y="603"/>
                </a:lnTo>
                <a:lnTo>
                  <a:pt x="44" y="603"/>
                </a:lnTo>
                <a:lnTo>
                  <a:pt x="42" y="625"/>
                </a:lnTo>
                <a:lnTo>
                  <a:pt x="44" y="646"/>
                </a:lnTo>
                <a:lnTo>
                  <a:pt x="46" y="668"/>
                </a:lnTo>
                <a:lnTo>
                  <a:pt x="52" y="688"/>
                </a:lnTo>
                <a:lnTo>
                  <a:pt x="52" y="688"/>
                </a:lnTo>
                <a:lnTo>
                  <a:pt x="57" y="710"/>
                </a:lnTo>
                <a:lnTo>
                  <a:pt x="63" y="732"/>
                </a:lnTo>
                <a:lnTo>
                  <a:pt x="79" y="774"/>
                </a:lnTo>
                <a:lnTo>
                  <a:pt x="79" y="774"/>
                </a:lnTo>
                <a:lnTo>
                  <a:pt x="81" y="774"/>
                </a:lnTo>
                <a:lnTo>
                  <a:pt x="83" y="776"/>
                </a:lnTo>
                <a:lnTo>
                  <a:pt x="86" y="782"/>
                </a:lnTo>
                <a:lnTo>
                  <a:pt x="92" y="795"/>
                </a:lnTo>
                <a:lnTo>
                  <a:pt x="92" y="795"/>
                </a:lnTo>
                <a:lnTo>
                  <a:pt x="94" y="796"/>
                </a:lnTo>
                <a:lnTo>
                  <a:pt x="96" y="798"/>
                </a:lnTo>
                <a:lnTo>
                  <a:pt x="97" y="802"/>
                </a:lnTo>
                <a:lnTo>
                  <a:pt x="97" y="802"/>
                </a:lnTo>
                <a:lnTo>
                  <a:pt x="97" y="802"/>
                </a:lnTo>
                <a:lnTo>
                  <a:pt x="96" y="796"/>
                </a:lnTo>
                <a:lnTo>
                  <a:pt x="94" y="795"/>
                </a:lnTo>
                <a:lnTo>
                  <a:pt x="94" y="793"/>
                </a:lnTo>
                <a:lnTo>
                  <a:pt x="94" y="793"/>
                </a:lnTo>
                <a:lnTo>
                  <a:pt x="96" y="791"/>
                </a:lnTo>
                <a:lnTo>
                  <a:pt x="96" y="791"/>
                </a:lnTo>
                <a:lnTo>
                  <a:pt x="97" y="791"/>
                </a:lnTo>
                <a:lnTo>
                  <a:pt x="97" y="791"/>
                </a:lnTo>
                <a:lnTo>
                  <a:pt x="105" y="806"/>
                </a:lnTo>
                <a:lnTo>
                  <a:pt x="107" y="811"/>
                </a:lnTo>
                <a:lnTo>
                  <a:pt x="110" y="815"/>
                </a:lnTo>
                <a:lnTo>
                  <a:pt x="110" y="815"/>
                </a:lnTo>
                <a:lnTo>
                  <a:pt x="107" y="806"/>
                </a:lnTo>
                <a:lnTo>
                  <a:pt x="101" y="795"/>
                </a:lnTo>
                <a:lnTo>
                  <a:pt x="101" y="795"/>
                </a:lnTo>
                <a:lnTo>
                  <a:pt x="103" y="795"/>
                </a:lnTo>
                <a:lnTo>
                  <a:pt x="103" y="795"/>
                </a:lnTo>
                <a:lnTo>
                  <a:pt x="103" y="793"/>
                </a:lnTo>
                <a:lnTo>
                  <a:pt x="103" y="793"/>
                </a:lnTo>
                <a:lnTo>
                  <a:pt x="101" y="793"/>
                </a:lnTo>
                <a:lnTo>
                  <a:pt x="101" y="793"/>
                </a:lnTo>
                <a:lnTo>
                  <a:pt x="97" y="787"/>
                </a:lnTo>
                <a:lnTo>
                  <a:pt x="97" y="787"/>
                </a:lnTo>
                <a:lnTo>
                  <a:pt x="96" y="784"/>
                </a:lnTo>
                <a:lnTo>
                  <a:pt x="97" y="782"/>
                </a:lnTo>
                <a:lnTo>
                  <a:pt x="97" y="782"/>
                </a:lnTo>
                <a:lnTo>
                  <a:pt x="103" y="787"/>
                </a:lnTo>
                <a:lnTo>
                  <a:pt x="107" y="795"/>
                </a:lnTo>
                <a:lnTo>
                  <a:pt x="107" y="795"/>
                </a:lnTo>
                <a:lnTo>
                  <a:pt x="109" y="791"/>
                </a:lnTo>
                <a:lnTo>
                  <a:pt x="105" y="787"/>
                </a:lnTo>
                <a:lnTo>
                  <a:pt x="105" y="787"/>
                </a:lnTo>
                <a:lnTo>
                  <a:pt x="99" y="774"/>
                </a:lnTo>
                <a:lnTo>
                  <a:pt x="94" y="760"/>
                </a:lnTo>
                <a:lnTo>
                  <a:pt x="86" y="743"/>
                </a:lnTo>
                <a:lnTo>
                  <a:pt x="81" y="730"/>
                </a:lnTo>
                <a:lnTo>
                  <a:pt x="81" y="730"/>
                </a:lnTo>
                <a:lnTo>
                  <a:pt x="81" y="728"/>
                </a:lnTo>
                <a:lnTo>
                  <a:pt x="81" y="725"/>
                </a:lnTo>
                <a:lnTo>
                  <a:pt x="81" y="725"/>
                </a:lnTo>
                <a:lnTo>
                  <a:pt x="75" y="710"/>
                </a:lnTo>
                <a:lnTo>
                  <a:pt x="74" y="701"/>
                </a:lnTo>
                <a:lnTo>
                  <a:pt x="74" y="693"/>
                </a:lnTo>
                <a:lnTo>
                  <a:pt x="74" y="693"/>
                </a:lnTo>
                <a:lnTo>
                  <a:pt x="72" y="684"/>
                </a:lnTo>
                <a:lnTo>
                  <a:pt x="70" y="675"/>
                </a:lnTo>
                <a:lnTo>
                  <a:pt x="70" y="675"/>
                </a:lnTo>
                <a:lnTo>
                  <a:pt x="68" y="673"/>
                </a:lnTo>
                <a:lnTo>
                  <a:pt x="68" y="668"/>
                </a:lnTo>
                <a:lnTo>
                  <a:pt x="68" y="668"/>
                </a:lnTo>
                <a:lnTo>
                  <a:pt x="70" y="670"/>
                </a:lnTo>
                <a:lnTo>
                  <a:pt x="70" y="668"/>
                </a:lnTo>
                <a:lnTo>
                  <a:pt x="70" y="668"/>
                </a:lnTo>
                <a:lnTo>
                  <a:pt x="72" y="675"/>
                </a:lnTo>
                <a:lnTo>
                  <a:pt x="72" y="675"/>
                </a:lnTo>
                <a:lnTo>
                  <a:pt x="72" y="671"/>
                </a:lnTo>
                <a:lnTo>
                  <a:pt x="72" y="671"/>
                </a:lnTo>
                <a:lnTo>
                  <a:pt x="74" y="671"/>
                </a:lnTo>
                <a:lnTo>
                  <a:pt x="74" y="671"/>
                </a:lnTo>
                <a:lnTo>
                  <a:pt x="75" y="679"/>
                </a:lnTo>
                <a:lnTo>
                  <a:pt x="77" y="686"/>
                </a:lnTo>
                <a:lnTo>
                  <a:pt x="77" y="686"/>
                </a:lnTo>
                <a:lnTo>
                  <a:pt x="77" y="684"/>
                </a:lnTo>
                <a:lnTo>
                  <a:pt x="77" y="681"/>
                </a:lnTo>
                <a:lnTo>
                  <a:pt x="77" y="681"/>
                </a:lnTo>
                <a:lnTo>
                  <a:pt x="74" y="671"/>
                </a:lnTo>
                <a:lnTo>
                  <a:pt x="72" y="666"/>
                </a:lnTo>
                <a:lnTo>
                  <a:pt x="70" y="664"/>
                </a:lnTo>
                <a:lnTo>
                  <a:pt x="70" y="664"/>
                </a:lnTo>
                <a:lnTo>
                  <a:pt x="70" y="660"/>
                </a:lnTo>
                <a:lnTo>
                  <a:pt x="72" y="662"/>
                </a:lnTo>
                <a:lnTo>
                  <a:pt x="72" y="662"/>
                </a:lnTo>
                <a:lnTo>
                  <a:pt x="72" y="647"/>
                </a:lnTo>
                <a:lnTo>
                  <a:pt x="72" y="633"/>
                </a:lnTo>
                <a:lnTo>
                  <a:pt x="72" y="633"/>
                </a:lnTo>
                <a:lnTo>
                  <a:pt x="74" y="635"/>
                </a:lnTo>
                <a:lnTo>
                  <a:pt x="75" y="638"/>
                </a:lnTo>
                <a:lnTo>
                  <a:pt x="75" y="638"/>
                </a:lnTo>
                <a:lnTo>
                  <a:pt x="75" y="635"/>
                </a:lnTo>
                <a:lnTo>
                  <a:pt x="75" y="636"/>
                </a:lnTo>
                <a:lnTo>
                  <a:pt x="77" y="638"/>
                </a:lnTo>
                <a:lnTo>
                  <a:pt x="77" y="638"/>
                </a:lnTo>
                <a:lnTo>
                  <a:pt x="75" y="629"/>
                </a:lnTo>
                <a:lnTo>
                  <a:pt x="75" y="616"/>
                </a:lnTo>
                <a:lnTo>
                  <a:pt x="75" y="616"/>
                </a:lnTo>
                <a:lnTo>
                  <a:pt x="81" y="578"/>
                </a:lnTo>
                <a:lnTo>
                  <a:pt x="86" y="539"/>
                </a:lnTo>
                <a:lnTo>
                  <a:pt x="86" y="539"/>
                </a:lnTo>
                <a:lnTo>
                  <a:pt x="96" y="498"/>
                </a:lnTo>
                <a:lnTo>
                  <a:pt x="103" y="482"/>
                </a:lnTo>
                <a:lnTo>
                  <a:pt x="109" y="463"/>
                </a:lnTo>
                <a:lnTo>
                  <a:pt x="109" y="463"/>
                </a:lnTo>
                <a:lnTo>
                  <a:pt x="116" y="443"/>
                </a:lnTo>
                <a:lnTo>
                  <a:pt x="123" y="427"/>
                </a:lnTo>
                <a:lnTo>
                  <a:pt x="123" y="427"/>
                </a:lnTo>
                <a:lnTo>
                  <a:pt x="125" y="416"/>
                </a:lnTo>
                <a:lnTo>
                  <a:pt x="131" y="406"/>
                </a:lnTo>
                <a:lnTo>
                  <a:pt x="131" y="406"/>
                </a:lnTo>
                <a:lnTo>
                  <a:pt x="136" y="395"/>
                </a:lnTo>
                <a:lnTo>
                  <a:pt x="142" y="384"/>
                </a:lnTo>
                <a:lnTo>
                  <a:pt x="142" y="384"/>
                </a:lnTo>
                <a:lnTo>
                  <a:pt x="140" y="386"/>
                </a:lnTo>
                <a:lnTo>
                  <a:pt x="143" y="384"/>
                </a:lnTo>
                <a:lnTo>
                  <a:pt x="143" y="384"/>
                </a:lnTo>
                <a:lnTo>
                  <a:pt x="138" y="394"/>
                </a:lnTo>
                <a:lnTo>
                  <a:pt x="136" y="397"/>
                </a:lnTo>
                <a:lnTo>
                  <a:pt x="136" y="399"/>
                </a:lnTo>
                <a:lnTo>
                  <a:pt x="136" y="399"/>
                </a:lnTo>
                <a:lnTo>
                  <a:pt x="134" y="401"/>
                </a:lnTo>
                <a:lnTo>
                  <a:pt x="134" y="401"/>
                </a:lnTo>
                <a:lnTo>
                  <a:pt x="134" y="399"/>
                </a:lnTo>
                <a:lnTo>
                  <a:pt x="134" y="399"/>
                </a:lnTo>
                <a:lnTo>
                  <a:pt x="134" y="403"/>
                </a:lnTo>
                <a:lnTo>
                  <a:pt x="134" y="403"/>
                </a:lnTo>
                <a:lnTo>
                  <a:pt x="136" y="403"/>
                </a:lnTo>
                <a:lnTo>
                  <a:pt x="136" y="405"/>
                </a:lnTo>
                <a:lnTo>
                  <a:pt x="136" y="405"/>
                </a:lnTo>
                <a:lnTo>
                  <a:pt x="134" y="405"/>
                </a:lnTo>
                <a:lnTo>
                  <a:pt x="132" y="406"/>
                </a:lnTo>
                <a:lnTo>
                  <a:pt x="132" y="408"/>
                </a:lnTo>
                <a:lnTo>
                  <a:pt x="131" y="408"/>
                </a:lnTo>
                <a:lnTo>
                  <a:pt x="131" y="408"/>
                </a:lnTo>
                <a:lnTo>
                  <a:pt x="132" y="406"/>
                </a:lnTo>
                <a:lnTo>
                  <a:pt x="132" y="405"/>
                </a:lnTo>
                <a:lnTo>
                  <a:pt x="132" y="405"/>
                </a:lnTo>
                <a:lnTo>
                  <a:pt x="127" y="416"/>
                </a:lnTo>
                <a:lnTo>
                  <a:pt x="123" y="425"/>
                </a:lnTo>
                <a:lnTo>
                  <a:pt x="123" y="425"/>
                </a:lnTo>
                <a:lnTo>
                  <a:pt x="127" y="417"/>
                </a:lnTo>
                <a:lnTo>
                  <a:pt x="131" y="410"/>
                </a:lnTo>
                <a:lnTo>
                  <a:pt x="131" y="410"/>
                </a:lnTo>
                <a:lnTo>
                  <a:pt x="132" y="410"/>
                </a:lnTo>
                <a:lnTo>
                  <a:pt x="132" y="410"/>
                </a:lnTo>
                <a:lnTo>
                  <a:pt x="136" y="403"/>
                </a:lnTo>
                <a:lnTo>
                  <a:pt x="138" y="401"/>
                </a:lnTo>
                <a:lnTo>
                  <a:pt x="142" y="399"/>
                </a:lnTo>
                <a:lnTo>
                  <a:pt x="142" y="399"/>
                </a:lnTo>
                <a:lnTo>
                  <a:pt x="138" y="406"/>
                </a:lnTo>
                <a:lnTo>
                  <a:pt x="134" y="410"/>
                </a:lnTo>
                <a:lnTo>
                  <a:pt x="131" y="416"/>
                </a:lnTo>
                <a:lnTo>
                  <a:pt x="131" y="416"/>
                </a:lnTo>
                <a:lnTo>
                  <a:pt x="131" y="416"/>
                </a:lnTo>
                <a:lnTo>
                  <a:pt x="131" y="416"/>
                </a:lnTo>
                <a:lnTo>
                  <a:pt x="131" y="416"/>
                </a:lnTo>
                <a:lnTo>
                  <a:pt x="125" y="430"/>
                </a:lnTo>
                <a:lnTo>
                  <a:pt x="125" y="430"/>
                </a:lnTo>
                <a:lnTo>
                  <a:pt x="121" y="434"/>
                </a:lnTo>
                <a:lnTo>
                  <a:pt x="120" y="436"/>
                </a:lnTo>
                <a:lnTo>
                  <a:pt x="121" y="438"/>
                </a:lnTo>
                <a:lnTo>
                  <a:pt x="121" y="438"/>
                </a:lnTo>
                <a:lnTo>
                  <a:pt x="123" y="432"/>
                </a:lnTo>
                <a:lnTo>
                  <a:pt x="127" y="430"/>
                </a:lnTo>
                <a:lnTo>
                  <a:pt x="127" y="430"/>
                </a:lnTo>
                <a:lnTo>
                  <a:pt x="131" y="419"/>
                </a:lnTo>
                <a:lnTo>
                  <a:pt x="132" y="416"/>
                </a:lnTo>
                <a:lnTo>
                  <a:pt x="134" y="412"/>
                </a:lnTo>
                <a:lnTo>
                  <a:pt x="134" y="412"/>
                </a:lnTo>
                <a:lnTo>
                  <a:pt x="132" y="417"/>
                </a:lnTo>
                <a:lnTo>
                  <a:pt x="132" y="421"/>
                </a:lnTo>
                <a:lnTo>
                  <a:pt x="132" y="421"/>
                </a:lnTo>
                <a:lnTo>
                  <a:pt x="132" y="417"/>
                </a:lnTo>
                <a:lnTo>
                  <a:pt x="134" y="414"/>
                </a:lnTo>
                <a:lnTo>
                  <a:pt x="134" y="414"/>
                </a:lnTo>
                <a:lnTo>
                  <a:pt x="134" y="416"/>
                </a:lnTo>
                <a:lnTo>
                  <a:pt x="134" y="416"/>
                </a:lnTo>
                <a:lnTo>
                  <a:pt x="138" y="408"/>
                </a:lnTo>
                <a:lnTo>
                  <a:pt x="140" y="405"/>
                </a:lnTo>
                <a:lnTo>
                  <a:pt x="142" y="403"/>
                </a:lnTo>
                <a:lnTo>
                  <a:pt x="142" y="403"/>
                </a:lnTo>
                <a:lnTo>
                  <a:pt x="134" y="423"/>
                </a:lnTo>
                <a:lnTo>
                  <a:pt x="134" y="423"/>
                </a:lnTo>
                <a:lnTo>
                  <a:pt x="132" y="423"/>
                </a:lnTo>
                <a:lnTo>
                  <a:pt x="132" y="423"/>
                </a:lnTo>
                <a:lnTo>
                  <a:pt x="132" y="425"/>
                </a:lnTo>
                <a:lnTo>
                  <a:pt x="132" y="425"/>
                </a:lnTo>
                <a:lnTo>
                  <a:pt x="136" y="419"/>
                </a:lnTo>
                <a:lnTo>
                  <a:pt x="138" y="414"/>
                </a:lnTo>
                <a:lnTo>
                  <a:pt x="140" y="410"/>
                </a:lnTo>
                <a:lnTo>
                  <a:pt x="143" y="408"/>
                </a:lnTo>
                <a:lnTo>
                  <a:pt x="143" y="408"/>
                </a:lnTo>
                <a:lnTo>
                  <a:pt x="140" y="414"/>
                </a:lnTo>
                <a:lnTo>
                  <a:pt x="138" y="417"/>
                </a:lnTo>
                <a:lnTo>
                  <a:pt x="138" y="417"/>
                </a:lnTo>
                <a:lnTo>
                  <a:pt x="138" y="421"/>
                </a:lnTo>
                <a:lnTo>
                  <a:pt x="136" y="425"/>
                </a:lnTo>
                <a:lnTo>
                  <a:pt x="132" y="434"/>
                </a:lnTo>
                <a:lnTo>
                  <a:pt x="132" y="434"/>
                </a:lnTo>
                <a:lnTo>
                  <a:pt x="136" y="427"/>
                </a:lnTo>
                <a:lnTo>
                  <a:pt x="140" y="417"/>
                </a:lnTo>
                <a:lnTo>
                  <a:pt x="143" y="408"/>
                </a:lnTo>
                <a:lnTo>
                  <a:pt x="145" y="401"/>
                </a:lnTo>
                <a:lnTo>
                  <a:pt x="145" y="401"/>
                </a:lnTo>
                <a:lnTo>
                  <a:pt x="147" y="401"/>
                </a:lnTo>
                <a:lnTo>
                  <a:pt x="145" y="403"/>
                </a:lnTo>
                <a:lnTo>
                  <a:pt x="145" y="405"/>
                </a:lnTo>
                <a:lnTo>
                  <a:pt x="147" y="405"/>
                </a:lnTo>
                <a:lnTo>
                  <a:pt x="147" y="405"/>
                </a:lnTo>
                <a:lnTo>
                  <a:pt x="153" y="395"/>
                </a:lnTo>
                <a:lnTo>
                  <a:pt x="158" y="384"/>
                </a:lnTo>
                <a:lnTo>
                  <a:pt x="171" y="368"/>
                </a:lnTo>
                <a:lnTo>
                  <a:pt x="171" y="368"/>
                </a:lnTo>
                <a:lnTo>
                  <a:pt x="164" y="383"/>
                </a:lnTo>
                <a:lnTo>
                  <a:pt x="156" y="395"/>
                </a:lnTo>
                <a:lnTo>
                  <a:pt x="156" y="395"/>
                </a:lnTo>
                <a:lnTo>
                  <a:pt x="156" y="395"/>
                </a:lnTo>
                <a:lnTo>
                  <a:pt x="156" y="395"/>
                </a:lnTo>
                <a:lnTo>
                  <a:pt x="156" y="395"/>
                </a:lnTo>
                <a:lnTo>
                  <a:pt x="156" y="395"/>
                </a:lnTo>
                <a:lnTo>
                  <a:pt x="156" y="395"/>
                </a:lnTo>
                <a:lnTo>
                  <a:pt x="153" y="403"/>
                </a:lnTo>
                <a:lnTo>
                  <a:pt x="149" y="410"/>
                </a:lnTo>
                <a:lnTo>
                  <a:pt x="140" y="429"/>
                </a:lnTo>
                <a:lnTo>
                  <a:pt x="140" y="429"/>
                </a:lnTo>
                <a:lnTo>
                  <a:pt x="140" y="429"/>
                </a:lnTo>
                <a:lnTo>
                  <a:pt x="140" y="429"/>
                </a:lnTo>
                <a:lnTo>
                  <a:pt x="140" y="429"/>
                </a:lnTo>
                <a:lnTo>
                  <a:pt x="138" y="434"/>
                </a:lnTo>
                <a:lnTo>
                  <a:pt x="136" y="440"/>
                </a:lnTo>
                <a:lnTo>
                  <a:pt x="131" y="451"/>
                </a:lnTo>
                <a:lnTo>
                  <a:pt x="131" y="451"/>
                </a:lnTo>
                <a:lnTo>
                  <a:pt x="132" y="449"/>
                </a:lnTo>
                <a:lnTo>
                  <a:pt x="132" y="449"/>
                </a:lnTo>
                <a:lnTo>
                  <a:pt x="123" y="471"/>
                </a:lnTo>
                <a:lnTo>
                  <a:pt x="120" y="482"/>
                </a:lnTo>
                <a:lnTo>
                  <a:pt x="118" y="493"/>
                </a:lnTo>
                <a:lnTo>
                  <a:pt x="116" y="493"/>
                </a:lnTo>
                <a:lnTo>
                  <a:pt x="116" y="493"/>
                </a:lnTo>
                <a:lnTo>
                  <a:pt x="110" y="519"/>
                </a:lnTo>
                <a:lnTo>
                  <a:pt x="103" y="546"/>
                </a:lnTo>
                <a:lnTo>
                  <a:pt x="103" y="546"/>
                </a:lnTo>
                <a:lnTo>
                  <a:pt x="103" y="546"/>
                </a:lnTo>
                <a:lnTo>
                  <a:pt x="103" y="548"/>
                </a:lnTo>
                <a:lnTo>
                  <a:pt x="103" y="548"/>
                </a:lnTo>
                <a:lnTo>
                  <a:pt x="99" y="581"/>
                </a:lnTo>
                <a:lnTo>
                  <a:pt x="97" y="614"/>
                </a:lnTo>
                <a:lnTo>
                  <a:pt x="97" y="614"/>
                </a:lnTo>
                <a:lnTo>
                  <a:pt x="99" y="646"/>
                </a:lnTo>
                <a:lnTo>
                  <a:pt x="101" y="677"/>
                </a:lnTo>
                <a:lnTo>
                  <a:pt x="101" y="677"/>
                </a:lnTo>
                <a:lnTo>
                  <a:pt x="101" y="675"/>
                </a:lnTo>
                <a:lnTo>
                  <a:pt x="103" y="673"/>
                </a:lnTo>
                <a:lnTo>
                  <a:pt x="103" y="673"/>
                </a:lnTo>
                <a:lnTo>
                  <a:pt x="103" y="686"/>
                </a:lnTo>
                <a:lnTo>
                  <a:pt x="105" y="699"/>
                </a:lnTo>
                <a:lnTo>
                  <a:pt x="112" y="723"/>
                </a:lnTo>
                <a:lnTo>
                  <a:pt x="112" y="723"/>
                </a:lnTo>
                <a:lnTo>
                  <a:pt x="112" y="728"/>
                </a:lnTo>
                <a:lnTo>
                  <a:pt x="112" y="728"/>
                </a:lnTo>
                <a:lnTo>
                  <a:pt x="112" y="727"/>
                </a:lnTo>
                <a:lnTo>
                  <a:pt x="114" y="725"/>
                </a:lnTo>
                <a:lnTo>
                  <a:pt x="114" y="725"/>
                </a:lnTo>
                <a:lnTo>
                  <a:pt x="116" y="738"/>
                </a:lnTo>
                <a:lnTo>
                  <a:pt x="121" y="749"/>
                </a:lnTo>
                <a:lnTo>
                  <a:pt x="121" y="750"/>
                </a:lnTo>
                <a:lnTo>
                  <a:pt x="121" y="750"/>
                </a:lnTo>
                <a:lnTo>
                  <a:pt x="127" y="758"/>
                </a:lnTo>
                <a:lnTo>
                  <a:pt x="131" y="767"/>
                </a:lnTo>
                <a:lnTo>
                  <a:pt x="131" y="767"/>
                </a:lnTo>
                <a:lnTo>
                  <a:pt x="131" y="765"/>
                </a:lnTo>
                <a:lnTo>
                  <a:pt x="131" y="765"/>
                </a:lnTo>
                <a:lnTo>
                  <a:pt x="131" y="765"/>
                </a:lnTo>
                <a:lnTo>
                  <a:pt x="134" y="771"/>
                </a:lnTo>
                <a:lnTo>
                  <a:pt x="134" y="774"/>
                </a:lnTo>
                <a:lnTo>
                  <a:pt x="134" y="774"/>
                </a:lnTo>
                <a:lnTo>
                  <a:pt x="136" y="778"/>
                </a:lnTo>
                <a:lnTo>
                  <a:pt x="138" y="782"/>
                </a:lnTo>
                <a:lnTo>
                  <a:pt x="138" y="782"/>
                </a:lnTo>
                <a:lnTo>
                  <a:pt x="138" y="782"/>
                </a:lnTo>
                <a:lnTo>
                  <a:pt x="140" y="782"/>
                </a:lnTo>
                <a:lnTo>
                  <a:pt x="140" y="782"/>
                </a:lnTo>
                <a:lnTo>
                  <a:pt x="140" y="782"/>
                </a:lnTo>
                <a:lnTo>
                  <a:pt x="140" y="782"/>
                </a:lnTo>
                <a:lnTo>
                  <a:pt x="147" y="793"/>
                </a:lnTo>
                <a:lnTo>
                  <a:pt x="156" y="806"/>
                </a:lnTo>
                <a:lnTo>
                  <a:pt x="166" y="819"/>
                </a:lnTo>
                <a:lnTo>
                  <a:pt x="178" y="830"/>
                </a:lnTo>
                <a:lnTo>
                  <a:pt x="178" y="830"/>
                </a:lnTo>
                <a:lnTo>
                  <a:pt x="189" y="841"/>
                </a:lnTo>
                <a:lnTo>
                  <a:pt x="202" y="850"/>
                </a:lnTo>
                <a:lnTo>
                  <a:pt x="230" y="866"/>
                </a:lnTo>
                <a:lnTo>
                  <a:pt x="230" y="866"/>
                </a:lnTo>
                <a:lnTo>
                  <a:pt x="210" y="853"/>
                </a:lnTo>
                <a:lnTo>
                  <a:pt x="189" y="839"/>
                </a:lnTo>
                <a:lnTo>
                  <a:pt x="173" y="822"/>
                </a:lnTo>
                <a:lnTo>
                  <a:pt x="155" y="804"/>
                </a:lnTo>
                <a:lnTo>
                  <a:pt x="155" y="804"/>
                </a:lnTo>
                <a:lnTo>
                  <a:pt x="155" y="800"/>
                </a:lnTo>
                <a:lnTo>
                  <a:pt x="153" y="798"/>
                </a:lnTo>
                <a:lnTo>
                  <a:pt x="153" y="798"/>
                </a:lnTo>
                <a:lnTo>
                  <a:pt x="153" y="798"/>
                </a:lnTo>
                <a:lnTo>
                  <a:pt x="145" y="787"/>
                </a:lnTo>
                <a:lnTo>
                  <a:pt x="138" y="774"/>
                </a:lnTo>
                <a:lnTo>
                  <a:pt x="123" y="747"/>
                </a:lnTo>
                <a:lnTo>
                  <a:pt x="123" y="747"/>
                </a:lnTo>
                <a:lnTo>
                  <a:pt x="125" y="747"/>
                </a:lnTo>
                <a:lnTo>
                  <a:pt x="125" y="747"/>
                </a:lnTo>
                <a:lnTo>
                  <a:pt x="125" y="747"/>
                </a:lnTo>
                <a:lnTo>
                  <a:pt x="123" y="747"/>
                </a:lnTo>
                <a:lnTo>
                  <a:pt x="123" y="745"/>
                </a:lnTo>
                <a:lnTo>
                  <a:pt x="121" y="743"/>
                </a:lnTo>
                <a:lnTo>
                  <a:pt x="121" y="743"/>
                </a:lnTo>
                <a:lnTo>
                  <a:pt x="121" y="741"/>
                </a:lnTo>
                <a:lnTo>
                  <a:pt x="120" y="738"/>
                </a:lnTo>
                <a:lnTo>
                  <a:pt x="118" y="734"/>
                </a:lnTo>
                <a:lnTo>
                  <a:pt x="118" y="730"/>
                </a:lnTo>
                <a:lnTo>
                  <a:pt x="118" y="730"/>
                </a:lnTo>
                <a:lnTo>
                  <a:pt x="116" y="728"/>
                </a:lnTo>
                <a:lnTo>
                  <a:pt x="116" y="723"/>
                </a:lnTo>
                <a:lnTo>
                  <a:pt x="114" y="716"/>
                </a:lnTo>
                <a:lnTo>
                  <a:pt x="114" y="716"/>
                </a:lnTo>
                <a:lnTo>
                  <a:pt x="112" y="716"/>
                </a:lnTo>
                <a:lnTo>
                  <a:pt x="112" y="714"/>
                </a:lnTo>
                <a:lnTo>
                  <a:pt x="112" y="714"/>
                </a:lnTo>
                <a:lnTo>
                  <a:pt x="112" y="710"/>
                </a:lnTo>
                <a:lnTo>
                  <a:pt x="110" y="706"/>
                </a:lnTo>
                <a:lnTo>
                  <a:pt x="110" y="706"/>
                </a:lnTo>
                <a:lnTo>
                  <a:pt x="109" y="703"/>
                </a:lnTo>
                <a:lnTo>
                  <a:pt x="107" y="695"/>
                </a:lnTo>
                <a:lnTo>
                  <a:pt x="107" y="695"/>
                </a:lnTo>
                <a:lnTo>
                  <a:pt x="109" y="693"/>
                </a:lnTo>
                <a:lnTo>
                  <a:pt x="107" y="692"/>
                </a:lnTo>
                <a:lnTo>
                  <a:pt x="107" y="684"/>
                </a:lnTo>
                <a:lnTo>
                  <a:pt x="107" y="684"/>
                </a:lnTo>
                <a:lnTo>
                  <a:pt x="105" y="682"/>
                </a:lnTo>
                <a:lnTo>
                  <a:pt x="105" y="684"/>
                </a:lnTo>
                <a:lnTo>
                  <a:pt x="105" y="682"/>
                </a:lnTo>
                <a:lnTo>
                  <a:pt x="105" y="682"/>
                </a:lnTo>
                <a:lnTo>
                  <a:pt x="101" y="647"/>
                </a:lnTo>
                <a:lnTo>
                  <a:pt x="99" y="629"/>
                </a:lnTo>
                <a:lnTo>
                  <a:pt x="101" y="609"/>
                </a:lnTo>
                <a:lnTo>
                  <a:pt x="101" y="609"/>
                </a:lnTo>
                <a:lnTo>
                  <a:pt x="101" y="611"/>
                </a:lnTo>
                <a:lnTo>
                  <a:pt x="101" y="611"/>
                </a:lnTo>
                <a:lnTo>
                  <a:pt x="101" y="609"/>
                </a:lnTo>
                <a:lnTo>
                  <a:pt x="101" y="607"/>
                </a:lnTo>
                <a:lnTo>
                  <a:pt x="101" y="607"/>
                </a:lnTo>
                <a:lnTo>
                  <a:pt x="101" y="605"/>
                </a:lnTo>
                <a:lnTo>
                  <a:pt x="103" y="607"/>
                </a:lnTo>
                <a:lnTo>
                  <a:pt x="103" y="607"/>
                </a:lnTo>
                <a:lnTo>
                  <a:pt x="103" y="600"/>
                </a:lnTo>
                <a:lnTo>
                  <a:pt x="105" y="590"/>
                </a:lnTo>
                <a:lnTo>
                  <a:pt x="105" y="590"/>
                </a:lnTo>
                <a:lnTo>
                  <a:pt x="103" y="592"/>
                </a:lnTo>
                <a:lnTo>
                  <a:pt x="103" y="592"/>
                </a:lnTo>
                <a:lnTo>
                  <a:pt x="103" y="592"/>
                </a:lnTo>
                <a:lnTo>
                  <a:pt x="103" y="589"/>
                </a:lnTo>
                <a:lnTo>
                  <a:pt x="103" y="589"/>
                </a:lnTo>
                <a:lnTo>
                  <a:pt x="103" y="589"/>
                </a:lnTo>
                <a:lnTo>
                  <a:pt x="103" y="590"/>
                </a:lnTo>
                <a:lnTo>
                  <a:pt x="103" y="590"/>
                </a:lnTo>
                <a:lnTo>
                  <a:pt x="103" y="587"/>
                </a:lnTo>
                <a:lnTo>
                  <a:pt x="103" y="583"/>
                </a:lnTo>
                <a:lnTo>
                  <a:pt x="103" y="583"/>
                </a:lnTo>
                <a:lnTo>
                  <a:pt x="105" y="581"/>
                </a:lnTo>
                <a:lnTo>
                  <a:pt x="105" y="579"/>
                </a:lnTo>
                <a:lnTo>
                  <a:pt x="107" y="576"/>
                </a:lnTo>
                <a:lnTo>
                  <a:pt x="107" y="576"/>
                </a:lnTo>
                <a:lnTo>
                  <a:pt x="105" y="574"/>
                </a:lnTo>
                <a:lnTo>
                  <a:pt x="105" y="574"/>
                </a:lnTo>
                <a:lnTo>
                  <a:pt x="105" y="574"/>
                </a:lnTo>
                <a:lnTo>
                  <a:pt x="105" y="570"/>
                </a:lnTo>
                <a:lnTo>
                  <a:pt x="105" y="566"/>
                </a:lnTo>
                <a:lnTo>
                  <a:pt x="105" y="566"/>
                </a:lnTo>
                <a:lnTo>
                  <a:pt x="105" y="566"/>
                </a:lnTo>
                <a:lnTo>
                  <a:pt x="105" y="561"/>
                </a:lnTo>
                <a:lnTo>
                  <a:pt x="107" y="559"/>
                </a:lnTo>
                <a:lnTo>
                  <a:pt x="107" y="557"/>
                </a:lnTo>
                <a:lnTo>
                  <a:pt x="107" y="557"/>
                </a:lnTo>
                <a:lnTo>
                  <a:pt x="107" y="563"/>
                </a:lnTo>
                <a:lnTo>
                  <a:pt x="105" y="570"/>
                </a:lnTo>
                <a:lnTo>
                  <a:pt x="105" y="570"/>
                </a:lnTo>
                <a:lnTo>
                  <a:pt x="107" y="570"/>
                </a:lnTo>
                <a:lnTo>
                  <a:pt x="107" y="566"/>
                </a:lnTo>
                <a:lnTo>
                  <a:pt x="109" y="561"/>
                </a:lnTo>
                <a:lnTo>
                  <a:pt x="109" y="554"/>
                </a:lnTo>
                <a:lnTo>
                  <a:pt x="112" y="550"/>
                </a:lnTo>
                <a:lnTo>
                  <a:pt x="112" y="550"/>
                </a:lnTo>
                <a:lnTo>
                  <a:pt x="107" y="578"/>
                </a:lnTo>
                <a:lnTo>
                  <a:pt x="105" y="607"/>
                </a:lnTo>
                <a:lnTo>
                  <a:pt x="105" y="607"/>
                </a:lnTo>
                <a:lnTo>
                  <a:pt x="105" y="607"/>
                </a:lnTo>
                <a:lnTo>
                  <a:pt x="105" y="607"/>
                </a:lnTo>
                <a:lnTo>
                  <a:pt x="105" y="607"/>
                </a:lnTo>
                <a:lnTo>
                  <a:pt x="105" y="611"/>
                </a:lnTo>
                <a:lnTo>
                  <a:pt x="105" y="612"/>
                </a:lnTo>
                <a:lnTo>
                  <a:pt x="105" y="612"/>
                </a:lnTo>
                <a:lnTo>
                  <a:pt x="105" y="611"/>
                </a:lnTo>
                <a:lnTo>
                  <a:pt x="105" y="609"/>
                </a:lnTo>
                <a:lnTo>
                  <a:pt x="105" y="609"/>
                </a:lnTo>
                <a:lnTo>
                  <a:pt x="105" y="609"/>
                </a:lnTo>
                <a:lnTo>
                  <a:pt x="105" y="625"/>
                </a:lnTo>
                <a:lnTo>
                  <a:pt x="105" y="625"/>
                </a:lnTo>
                <a:lnTo>
                  <a:pt x="105" y="622"/>
                </a:lnTo>
                <a:lnTo>
                  <a:pt x="105" y="622"/>
                </a:lnTo>
                <a:lnTo>
                  <a:pt x="107" y="622"/>
                </a:lnTo>
                <a:lnTo>
                  <a:pt x="107" y="622"/>
                </a:lnTo>
                <a:lnTo>
                  <a:pt x="105" y="635"/>
                </a:lnTo>
                <a:lnTo>
                  <a:pt x="107" y="649"/>
                </a:lnTo>
                <a:lnTo>
                  <a:pt x="109" y="673"/>
                </a:lnTo>
                <a:lnTo>
                  <a:pt x="109" y="673"/>
                </a:lnTo>
                <a:lnTo>
                  <a:pt x="114" y="706"/>
                </a:lnTo>
                <a:lnTo>
                  <a:pt x="120" y="721"/>
                </a:lnTo>
                <a:lnTo>
                  <a:pt x="123" y="738"/>
                </a:lnTo>
                <a:lnTo>
                  <a:pt x="123" y="738"/>
                </a:lnTo>
                <a:lnTo>
                  <a:pt x="123" y="738"/>
                </a:lnTo>
                <a:lnTo>
                  <a:pt x="129" y="749"/>
                </a:lnTo>
                <a:lnTo>
                  <a:pt x="131" y="754"/>
                </a:lnTo>
                <a:lnTo>
                  <a:pt x="134" y="760"/>
                </a:lnTo>
                <a:lnTo>
                  <a:pt x="134" y="760"/>
                </a:lnTo>
                <a:lnTo>
                  <a:pt x="134" y="763"/>
                </a:lnTo>
                <a:lnTo>
                  <a:pt x="134" y="765"/>
                </a:lnTo>
                <a:lnTo>
                  <a:pt x="134" y="765"/>
                </a:lnTo>
                <a:lnTo>
                  <a:pt x="136" y="769"/>
                </a:lnTo>
                <a:lnTo>
                  <a:pt x="138" y="769"/>
                </a:lnTo>
                <a:lnTo>
                  <a:pt x="138" y="769"/>
                </a:lnTo>
                <a:lnTo>
                  <a:pt x="136" y="765"/>
                </a:lnTo>
                <a:lnTo>
                  <a:pt x="136" y="763"/>
                </a:lnTo>
                <a:lnTo>
                  <a:pt x="136" y="763"/>
                </a:lnTo>
                <a:lnTo>
                  <a:pt x="149" y="785"/>
                </a:lnTo>
                <a:lnTo>
                  <a:pt x="149" y="785"/>
                </a:lnTo>
                <a:lnTo>
                  <a:pt x="158" y="796"/>
                </a:lnTo>
                <a:lnTo>
                  <a:pt x="167" y="807"/>
                </a:lnTo>
                <a:lnTo>
                  <a:pt x="167" y="807"/>
                </a:lnTo>
                <a:lnTo>
                  <a:pt x="162" y="798"/>
                </a:lnTo>
                <a:lnTo>
                  <a:pt x="158" y="795"/>
                </a:lnTo>
                <a:lnTo>
                  <a:pt x="158" y="791"/>
                </a:lnTo>
                <a:lnTo>
                  <a:pt x="158" y="791"/>
                </a:lnTo>
                <a:lnTo>
                  <a:pt x="164" y="796"/>
                </a:lnTo>
                <a:lnTo>
                  <a:pt x="169" y="804"/>
                </a:lnTo>
                <a:lnTo>
                  <a:pt x="169" y="804"/>
                </a:lnTo>
                <a:lnTo>
                  <a:pt x="171" y="804"/>
                </a:lnTo>
                <a:lnTo>
                  <a:pt x="173" y="807"/>
                </a:lnTo>
                <a:lnTo>
                  <a:pt x="173" y="807"/>
                </a:lnTo>
                <a:lnTo>
                  <a:pt x="177" y="809"/>
                </a:lnTo>
                <a:lnTo>
                  <a:pt x="182" y="815"/>
                </a:lnTo>
                <a:lnTo>
                  <a:pt x="188" y="820"/>
                </a:lnTo>
                <a:lnTo>
                  <a:pt x="191" y="824"/>
                </a:lnTo>
                <a:lnTo>
                  <a:pt x="191" y="824"/>
                </a:lnTo>
                <a:lnTo>
                  <a:pt x="197" y="831"/>
                </a:lnTo>
                <a:lnTo>
                  <a:pt x="197" y="831"/>
                </a:lnTo>
                <a:lnTo>
                  <a:pt x="197" y="830"/>
                </a:lnTo>
                <a:lnTo>
                  <a:pt x="197" y="830"/>
                </a:lnTo>
                <a:lnTo>
                  <a:pt x="197" y="830"/>
                </a:lnTo>
                <a:lnTo>
                  <a:pt x="197" y="830"/>
                </a:lnTo>
                <a:lnTo>
                  <a:pt x="195" y="826"/>
                </a:lnTo>
                <a:lnTo>
                  <a:pt x="193" y="824"/>
                </a:lnTo>
                <a:lnTo>
                  <a:pt x="193" y="824"/>
                </a:lnTo>
                <a:lnTo>
                  <a:pt x="215" y="841"/>
                </a:lnTo>
                <a:lnTo>
                  <a:pt x="235" y="852"/>
                </a:lnTo>
                <a:lnTo>
                  <a:pt x="235" y="852"/>
                </a:lnTo>
                <a:lnTo>
                  <a:pt x="237" y="852"/>
                </a:lnTo>
                <a:lnTo>
                  <a:pt x="241" y="853"/>
                </a:lnTo>
                <a:lnTo>
                  <a:pt x="247" y="857"/>
                </a:lnTo>
                <a:lnTo>
                  <a:pt x="247" y="857"/>
                </a:lnTo>
                <a:lnTo>
                  <a:pt x="247" y="855"/>
                </a:lnTo>
                <a:lnTo>
                  <a:pt x="250" y="857"/>
                </a:lnTo>
                <a:lnTo>
                  <a:pt x="256" y="861"/>
                </a:lnTo>
                <a:lnTo>
                  <a:pt x="256" y="861"/>
                </a:lnTo>
                <a:lnTo>
                  <a:pt x="269" y="865"/>
                </a:lnTo>
                <a:lnTo>
                  <a:pt x="276" y="866"/>
                </a:lnTo>
                <a:lnTo>
                  <a:pt x="276" y="866"/>
                </a:lnTo>
                <a:lnTo>
                  <a:pt x="274" y="865"/>
                </a:lnTo>
                <a:lnTo>
                  <a:pt x="270" y="865"/>
                </a:lnTo>
                <a:lnTo>
                  <a:pt x="263" y="861"/>
                </a:lnTo>
                <a:lnTo>
                  <a:pt x="263" y="861"/>
                </a:lnTo>
                <a:lnTo>
                  <a:pt x="265" y="861"/>
                </a:lnTo>
                <a:lnTo>
                  <a:pt x="267" y="861"/>
                </a:lnTo>
                <a:lnTo>
                  <a:pt x="267" y="861"/>
                </a:lnTo>
                <a:lnTo>
                  <a:pt x="270" y="861"/>
                </a:lnTo>
                <a:lnTo>
                  <a:pt x="272" y="861"/>
                </a:lnTo>
                <a:lnTo>
                  <a:pt x="272" y="861"/>
                </a:lnTo>
                <a:lnTo>
                  <a:pt x="272" y="861"/>
                </a:lnTo>
                <a:lnTo>
                  <a:pt x="267" y="859"/>
                </a:lnTo>
                <a:lnTo>
                  <a:pt x="263" y="855"/>
                </a:lnTo>
                <a:lnTo>
                  <a:pt x="263" y="855"/>
                </a:lnTo>
                <a:lnTo>
                  <a:pt x="270" y="857"/>
                </a:lnTo>
                <a:lnTo>
                  <a:pt x="274" y="859"/>
                </a:lnTo>
                <a:lnTo>
                  <a:pt x="278" y="861"/>
                </a:lnTo>
                <a:lnTo>
                  <a:pt x="278" y="861"/>
                </a:lnTo>
                <a:lnTo>
                  <a:pt x="285" y="863"/>
                </a:lnTo>
                <a:lnTo>
                  <a:pt x="296" y="865"/>
                </a:lnTo>
                <a:lnTo>
                  <a:pt x="296" y="865"/>
                </a:lnTo>
                <a:lnTo>
                  <a:pt x="296" y="863"/>
                </a:lnTo>
                <a:lnTo>
                  <a:pt x="300" y="863"/>
                </a:lnTo>
                <a:lnTo>
                  <a:pt x="307" y="866"/>
                </a:lnTo>
                <a:lnTo>
                  <a:pt x="307" y="866"/>
                </a:lnTo>
                <a:lnTo>
                  <a:pt x="311" y="865"/>
                </a:lnTo>
                <a:lnTo>
                  <a:pt x="315" y="863"/>
                </a:lnTo>
                <a:lnTo>
                  <a:pt x="315" y="863"/>
                </a:lnTo>
                <a:lnTo>
                  <a:pt x="313" y="863"/>
                </a:lnTo>
                <a:lnTo>
                  <a:pt x="309" y="863"/>
                </a:lnTo>
                <a:lnTo>
                  <a:pt x="309" y="863"/>
                </a:lnTo>
                <a:lnTo>
                  <a:pt x="313" y="859"/>
                </a:lnTo>
                <a:lnTo>
                  <a:pt x="320" y="861"/>
                </a:lnTo>
                <a:lnTo>
                  <a:pt x="320" y="861"/>
                </a:lnTo>
                <a:lnTo>
                  <a:pt x="318" y="861"/>
                </a:lnTo>
                <a:lnTo>
                  <a:pt x="318" y="861"/>
                </a:lnTo>
                <a:lnTo>
                  <a:pt x="324" y="861"/>
                </a:lnTo>
                <a:lnTo>
                  <a:pt x="327" y="861"/>
                </a:lnTo>
                <a:lnTo>
                  <a:pt x="327" y="861"/>
                </a:lnTo>
                <a:lnTo>
                  <a:pt x="331" y="861"/>
                </a:lnTo>
                <a:lnTo>
                  <a:pt x="333" y="861"/>
                </a:lnTo>
                <a:lnTo>
                  <a:pt x="333" y="861"/>
                </a:lnTo>
                <a:lnTo>
                  <a:pt x="340" y="863"/>
                </a:lnTo>
                <a:lnTo>
                  <a:pt x="344" y="863"/>
                </a:lnTo>
                <a:lnTo>
                  <a:pt x="348" y="861"/>
                </a:lnTo>
                <a:lnTo>
                  <a:pt x="348" y="861"/>
                </a:lnTo>
                <a:lnTo>
                  <a:pt x="342" y="861"/>
                </a:lnTo>
                <a:lnTo>
                  <a:pt x="340" y="859"/>
                </a:lnTo>
                <a:lnTo>
                  <a:pt x="338" y="859"/>
                </a:lnTo>
                <a:lnTo>
                  <a:pt x="338" y="859"/>
                </a:lnTo>
                <a:lnTo>
                  <a:pt x="342" y="859"/>
                </a:lnTo>
                <a:lnTo>
                  <a:pt x="344" y="859"/>
                </a:lnTo>
                <a:lnTo>
                  <a:pt x="344" y="859"/>
                </a:lnTo>
                <a:lnTo>
                  <a:pt x="344" y="859"/>
                </a:lnTo>
                <a:lnTo>
                  <a:pt x="338" y="857"/>
                </a:lnTo>
                <a:lnTo>
                  <a:pt x="335" y="857"/>
                </a:lnTo>
                <a:lnTo>
                  <a:pt x="335" y="855"/>
                </a:lnTo>
                <a:lnTo>
                  <a:pt x="338" y="857"/>
                </a:lnTo>
                <a:lnTo>
                  <a:pt x="338" y="857"/>
                </a:lnTo>
                <a:lnTo>
                  <a:pt x="337" y="855"/>
                </a:lnTo>
                <a:lnTo>
                  <a:pt x="337" y="853"/>
                </a:lnTo>
                <a:lnTo>
                  <a:pt x="338" y="853"/>
                </a:lnTo>
                <a:lnTo>
                  <a:pt x="338" y="853"/>
                </a:lnTo>
                <a:lnTo>
                  <a:pt x="335" y="853"/>
                </a:lnTo>
                <a:lnTo>
                  <a:pt x="333" y="853"/>
                </a:lnTo>
                <a:lnTo>
                  <a:pt x="333" y="853"/>
                </a:lnTo>
                <a:lnTo>
                  <a:pt x="335" y="853"/>
                </a:lnTo>
                <a:lnTo>
                  <a:pt x="337" y="855"/>
                </a:lnTo>
                <a:lnTo>
                  <a:pt x="337" y="855"/>
                </a:lnTo>
                <a:lnTo>
                  <a:pt x="326" y="853"/>
                </a:lnTo>
                <a:lnTo>
                  <a:pt x="326" y="853"/>
                </a:lnTo>
                <a:lnTo>
                  <a:pt x="338" y="853"/>
                </a:lnTo>
                <a:lnTo>
                  <a:pt x="353" y="853"/>
                </a:lnTo>
                <a:lnTo>
                  <a:pt x="353" y="853"/>
                </a:lnTo>
                <a:lnTo>
                  <a:pt x="355" y="852"/>
                </a:lnTo>
                <a:lnTo>
                  <a:pt x="355" y="852"/>
                </a:lnTo>
                <a:lnTo>
                  <a:pt x="350" y="852"/>
                </a:lnTo>
                <a:lnTo>
                  <a:pt x="351" y="853"/>
                </a:lnTo>
                <a:lnTo>
                  <a:pt x="351" y="853"/>
                </a:lnTo>
                <a:lnTo>
                  <a:pt x="348" y="852"/>
                </a:lnTo>
                <a:lnTo>
                  <a:pt x="348" y="850"/>
                </a:lnTo>
                <a:lnTo>
                  <a:pt x="348" y="850"/>
                </a:lnTo>
                <a:lnTo>
                  <a:pt x="351" y="850"/>
                </a:lnTo>
                <a:lnTo>
                  <a:pt x="357" y="852"/>
                </a:lnTo>
                <a:lnTo>
                  <a:pt x="357" y="852"/>
                </a:lnTo>
                <a:lnTo>
                  <a:pt x="353" y="850"/>
                </a:lnTo>
                <a:lnTo>
                  <a:pt x="355" y="850"/>
                </a:lnTo>
                <a:lnTo>
                  <a:pt x="355" y="850"/>
                </a:lnTo>
                <a:close/>
                <a:moveTo>
                  <a:pt x="4" y="535"/>
                </a:moveTo>
                <a:lnTo>
                  <a:pt x="4" y="535"/>
                </a:lnTo>
                <a:lnTo>
                  <a:pt x="4" y="533"/>
                </a:lnTo>
                <a:lnTo>
                  <a:pt x="6" y="530"/>
                </a:lnTo>
                <a:lnTo>
                  <a:pt x="6" y="530"/>
                </a:lnTo>
                <a:lnTo>
                  <a:pt x="6" y="533"/>
                </a:lnTo>
                <a:lnTo>
                  <a:pt x="4" y="535"/>
                </a:lnTo>
                <a:lnTo>
                  <a:pt x="4" y="535"/>
                </a:lnTo>
                <a:close/>
                <a:moveTo>
                  <a:pt x="63" y="362"/>
                </a:moveTo>
                <a:lnTo>
                  <a:pt x="66" y="353"/>
                </a:lnTo>
                <a:lnTo>
                  <a:pt x="66" y="353"/>
                </a:lnTo>
                <a:lnTo>
                  <a:pt x="66" y="355"/>
                </a:lnTo>
                <a:lnTo>
                  <a:pt x="66" y="355"/>
                </a:lnTo>
                <a:lnTo>
                  <a:pt x="64" y="360"/>
                </a:lnTo>
                <a:lnTo>
                  <a:pt x="64" y="360"/>
                </a:lnTo>
                <a:lnTo>
                  <a:pt x="63" y="362"/>
                </a:lnTo>
                <a:lnTo>
                  <a:pt x="63" y="362"/>
                </a:lnTo>
                <a:close/>
                <a:moveTo>
                  <a:pt x="370" y="51"/>
                </a:moveTo>
                <a:lnTo>
                  <a:pt x="370" y="51"/>
                </a:lnTo>
                <a:lnTo>
                  <a:pt x="373" y="51"/>
                </a:lnTo>
                <a:lnTo>
                  <a:pt x="373" y="51"/>
                </a:lnTo>
                <a:lnTo>
                  <a:pt x="372" y="53"/>
                </a:lnTo>
                <a:lnTo>
                  <a:pt x="368" y="55"/>
                </a:lnTo>
                <a:lnTo>
                  <a:pt x="368" y="55"/>
                </a:lnTo>
                <a:lnTo>
                  <a:pt x="368" y="55"/>
                </a:lnTo>
                <a:lnTo>
                  <a:pt x="368" y="53"/>
                </a:lnTo>
                <a:lnTo>
                  <a:pt x="368" y="53"/>
                </a:lnTo>
                <a:lnTo>
                  <a:pt x="364" y="55"/>
                </a:lnTo>
                <a:lnTo>
                  <a:pt x="362" y="55"/>
                </a:lnTo>
                <a:lnTo>
                  <a:pt x="362" y="55"/>
                </a:lnTo>
                <a:lnTo>
                  <a:pt x="362" y="55"/>
                </a:lnTo>
                <a:lnTo>
                  <a:pt x="370" y="51"/>
                </a:lnTo>
                <a:lnTo>
                  <a:pt x="370" y="51"/>
                </a:lnTo>
                <a:close/>
                <a:moveTo>
                  <a:pt x="938" y="324"/>
                </a:moveTo>
                <a:lnTo>
                  <a:pt x="938" y="324"/>
                </a:lnTo>
                <a:lnTo>
                  <a:pt x="940" y="326"/>
                </a:lnTo>
                <a:lnTo>
                  <a:pt x="940" y="329"/>
                </a:lnTo>
                <a:lnTo>
                  <a:pt x="938" y="329"/>
                </a:lnTo>
                <a:lnTo>
                  <a:pt x="938" y="329"/>
                </a:lnTo>
                <a:lnTo>
                  <a:pt x="938" y="326"/>
                </a:lnTo>
                <a:lnTo>
                  <a:pt x="938" y="326"/>
                </a:lnTo>
                <a:lnTo>
                  <a:pt x="938" y="326"/>
                </a:lnTo>
                <a:lnTo>
                  <a:pt x="938" y="324"/>
                </a:lnTo>
                <a:lnTo>
                  <a:pt x="938" y="324"/>
                </a:lnTo>
                <a:close/>
                <a:moveTo>
                  <a:pt x="776" y="421"/>
                </a:moveTo>
                <a:lnTo>
                  <a:pt x="776" y="421"/>
                </a:lnTo>
                <a:lnTo>
                  <a:pt x="776" y="427"/>
                </a:lnTo>
                <a:lnTo>
                  <a:pt x="776" y="429"/>
                </a:lnTo>
                <a:lnTo>
                  <a:pt x="774" y="429"/>
                </a:lnTo>
                <a:lnTo>
                  <a:pt x="774" y="429"/>
                </a:lnTo>
                <a:lnTo>
                  <a:pt x="774" y="425"/>
                </a:lnTo>
                <a:lnTo>
                  <a:pt x="774" y="423"/>
                </a:lnTo>
                <a:lnTo>
                  <a:pt x="776" y="421"/>
                </a:lnTo>
                <a:lnTo>
                  <a:pt x="776" y="421"/>
                </a:lnTo>
                <a:close/>
                <a:moveTo>
                  <a:pt x="287" y="373"/>
                </a:moveTo>
                <a:lnTo>
                  <a:pt x="287" y="373"/>
                </a:lnTo>
                <a:lnTo>
                  <a:pt x="294" y="362"/>
                </a:lnTo>
                <a:lnTo>
                  <a:pt x="294" y="362"/>
                </a:lnTo>
                <a:lnTo>
                  <a:pt x="291" y="368"/>
                </a:lnTo>
                <a:lnTo>
                  <a:pt x="287" y="373"/>
                </a:lnTo>
                <a:lnTo>
                  <a:pt x="287" y="373"/>
                </a:lnTo>
                <a:close/>
                <a:moveTo>
                  <a:pt x="346" y="852"/>
                </a:moveTo>
                <a:lnTo>
                  <a:pt x="346" y="852"/>
                </a:lnTo>
                <a:lnTo>
                  <a:pt x="346" y="852"/>
                </a:lnTo>
                <a:lnTo>
                  <a:pt x="344" y="852"/>
                </a:lnTo>
                <a:lnTo>
                  <a:pt x="344" y="852"/>
                </a:lnTo>
                <a:lnTo>
                  <a:pt x="338" y="852"/>
                </a:lnTo>
                <a:lnTo>
                  <a:pt x="338" y="852"/>
                </a:lnTo>
                <a:lnTo>
                  <a:pt x="342" y="852"/>
                </a:lnTo>
                <a:lnTo>
                  <a:pt x="342" y="852"/>
                </a:lnTo>
                <a:lnTo>
                  <a:pt x="340" y="850"/>
                </a:lnTo>
                <a:lnTo>
                  <a:pt x="340" y="850"/>
                </a:lnTo>
                <a:lnTo>
                  <a:pt x="344" y="850"/>
                </a:lnTo>
                <a:lnTo>
                  <a:pt x="346" y="852"/>
                </a:lnTo>
                <a:lnTo>
                  <a:pt x="346" y="852"/>
                </a:lnTo>
                <a:close/>
                <a:moveTo>
                  <a:pt x="309" y="861"/>
                </a:moveTo>
                <a:lnTo>
                  <a:pt x="309" y="861"/>
                </a:lnTo>
                <a:lnTo>
                  <a:pt x="307" y="861"/>
                </a:lnTo>
                <a:lnTo>
                  <a:pt x="304" y="859"/>
                </a:lnTo>
                <a:lnTo>
                  <a:pt x="304" y="859"/>
                </a:lnTo>
                <a:lnTo>
                  <a:pt x="305" y="859"/>
                </a:lnTo>
                <a:lnTo>
                  <a:pt x="309" y="859"/>
                </a:lnTo>
                <a:lnTo>
                  <a:pt x="309" y="859"/>
                </a:lnTo>
                <a:lnTo>
                  <a:pt x="309" y="861"/>
                </a:lnTo>
                <a:lnTo>
                  <a:pt x="309" y="861"/>
                </a:lnTo>
                <a:close/>
                <a:moveTo>
                  <a:pt x="263" y="859"/>
                </a:moveTo>
                <a:lnTo>
                  <a:pt x="263" y="859"/>
                </a:lnTo>
                <a:lnTo>
                  <a:pt x="259" y="859"/>
                </a:lnTo>
                <a:lnTo>
                  <a:pt x="258" y="857"/>
                </a:lnTo>
                <a:lnTo>
                  <a:pt x="256" y="855"/>
                </a:lnTo>
                <a:lnTo>
                  <a:pt x="256" y="855"/>
                </a:lnTo>
                <a:lnTo>
                  <a:pt x="263" y="859"/>
                </a:lnTo>
                <a:lnTo>
                  <a:pt x="263" y="859"/>
                </a:lnTo>
                <a:close/>
                <a:moveTo>
                  <a:pt x="215" y="773"/>
                </a:moveTo>
                <a:lnTo>
                  <a:pt x="215" y="773"/>
                </a:lnTo>
                <a:lnTo>
                  <a:pt x="215" y="773"/>
                </a:lnTo>
                <a:lnTo>
                  <a:pt x="213" y="773"/>
                </a:lnTo>
                <a:lnTo>
                  <a:pt x="213" y="773"/>
                </a:lnTo>
                <a:lnTo>
                  <a:pt x="213" y="771"/>
                </a:lnTo>
                <a:lnTo>
                  <a:pt x="213" y="769"/>
                </a:lnTo>
                <a:lnTo>
                  <a:pt x="213" y="769"/>
                </a:lnTo>
                <a:lnTo>
                  <a:pt x="215" y="773"/>
                </a:lnTo>
                <a:lnTo>
                  <a:pt x="215" y="773"/>
                </a:lnTo>
                <a:close/>
                <a:moveTo>
                  <a:pt x="206" y="758"/>
                </a:moveTo>
                <a:lnTo>
                  <a:pt x="206" y="758"/>
                </a:lnTo>
                <a:lnTo>
                  <a:pt x="204" y="756"/>
                </a:lnTo>
                <a:lnTo>
                  <a:pt x="204" y="756"/>
                </a:lnTo>
                <a:lnTo>
                  <a:pt x="204" y="758"/>
                </a:lnTo>
                <a:lnTo>
                  <a:pt x="204" y="758"/>
                </a:lnTo>
                <a:lnTo>
                  <a:pt x="202" y="754"/>
                </a:lnTo>
                <a:lnTo>
                  <a:pt x="201" y="752"/>
                </a:lnTo>
                <a:lnTo>
                  <a:pt x="201" y="752"/>
                </a:lnTo>
                <a:lnTo>
                  <a:pt x="201" y="752"/>
                </a:lnTo>
                <a:lnTo>
                  <a:pt x="204" y="756"/>
                </a:lnTo>
                <a:lnTo>
                  <a:pt x="206" y="758"/>
                </a:lnTo>
                <a:lnTo>
                  <a:pt x="206" y="758"/>
                </a:lnTo>
                <a:close/>
                <a:moveTo>
                  <a:pt x="22" y="622"/>
                </a:moveTo>
                <a:lnTo>
                  <a:pt x="22" y="622"/>
                </a:lnTo>
                <a:lnTo>
                  <a:pt x="20" y="618"/>
                </a:lnTo>
                <a:lnTo>
                  <a:pt x="22" y="612"/>
                </a:lnTo>
                <a:lnTo>
                  <a:pt x="22" y="612"/>
                </a:lnTo>
                <a:lnTo>
                  <a:pt x="22" y="616"/>
                </a:lnTo>
                <a:lnTo>
                  <a:pt x="22" y="622"/>
                </a:lnTo>
                <a:lnTo>
                  <a:pt x="22" y="622"/>
                </a:lnTo>
                <a:close/>
                <a:moveTo>
                  <a:pt x="105" y="581"/>
                </a:moveTo>
                <a:lnTo>
                  <a:pt x="105" y="581"/>
                </a:lnTo>
                <a:lnTo>
                  <a:pt x="103" y="579"/>
                </a:lnTo>
                <a:lnTo>
                  <a:pt x="103" y="578"/>
                </a:lnTo>
                <a:lnTo>
                  <a:pt x="105" y="576"/>
                </a:lnTo>
                <a:lnTo>
                  <a:pt x="105" y="576"/>
                </a:lnTo>
                <a:lnTo>
                  <a:pt x="105" y="578"/>
                </a:lnTo>
                <a:lnTo>
                  <a:pt x="105" y="581"/>
                </a:lnTo>
                <a:lnTo>
                  <a:pt x="105" y="581"/>
                </a:lnTo>
                <a:close/>
                <a:moveTo>
                  <a:pt x="129" y="473"/>
                </a:moveTo>
                <a:lnTo>
                  <a:pt x="129" y="473"/>
                </a:lnTo>
                <a:lnTo>
                  <a:pt x="131" y="473"/>
                </a:lnTo>
                <a:lnTo>
                  <a:pt x="129" y="475"/>
                </a:lnTo>
                <a:lnTo>
                  <a:pt x="129" y="478"/>
                </a:lnTo>
                <a:lnTo>
                  <a:pt x="129" y="478"/>
                </a:lnTo>
                <a:lnTo>
                  <a:pt x="131" y="473"/>
                </a:lnTo>
                <a:lnTo>
                  <a:pt x="131" y="473"/>
                </a:lnTo>
                <a:lnTo>
                  <a:pt x="132" y="465"/>
                </a:lnTo>
                <a:lnTo>
                  <a:pt x="136" y="454"/>
                </a:lnTo>
                <a:lnTo>
                  <a:pt x="145" y="434"/>
                </a:lnTo>
                <a:lnTo>
                  <a:pt x="145" y="434"/>
                </a:lnTo>
                <a:lnTo>
                  <a:pt x="153" y="419"/>
                </a:lnTo>
                <a:lnTo>
                  <a:pt x="158" y="406"/>
                </a:lnTo>
                <a:lnTo>
                  <a:pt x="158" y="406"/>
                </a:lnTo>
                <a:lnTo>
                  <a:pt x="158" y="406"/>
                </a:lnTo>
                <a:lnTo>
                  <a:pt x="160" y="406"/>
                </a:lnTo>
                <a:lnTo>
                  <a:pt x="160" y="406"/>
                </a:lnTo>
                <a:lnTo>
                  <a:pt x="162" y="401"/>
                </a:lnTo>
                <a:lnTo>
                  <a:pt x="166" y="395"/>
                </a:lnTo>
                <a:lnTo>
                  <a:pt x="166" y="395"/>
                </a:lnTo>
                <a:lnTo>
                  <a:pt x="167" y="395"/>
                </a:lnTo>
                <a:lnTo>
                  <a:pt x="167" y="392"/>
                </a:lnTo>
                <a:lnTo>
                  <a:pt x="167" y="392"/>
                </a:lnTo>
                <a:lnTo>
                  <a:pt x="169" y="394"/>
                </a:lnTo>
                <a:lnTo>
                  <a:pt x="171" y="394"/>
                </a:lnTo>
                <a:lnTo>
                  <a:pt x="171" y="394"/>
                </a:lnTo>
                <a:lnTo>
                  <a:pt x="169" y="395"/>
                </a:lnTo>
                <a:lnTo>
                  <a:pt x="167" y="395"/>
                </a:lnTo>
                <a:lnTo>
                  <a:pt x="167" y="395"/>
                </a:lnTo>
                <a:lnTo>
                  <a:pt x="167" y="399"/>
                </a:lnTo>
                <a:lnTo>
                  <a:pt x="167" y="399"/>
                </a:lnTo>
                <a:lnTo>
                  <a:pt x="164" y="403"/>
                </a:lnTo>
                <a:lnTo>
                  <a:pt x="164" y="403"/>
                </a:lnTo>
                <a:lnTo>
                  <a:pt x="164" y="406"/>
                </a:lnTo>
                <a:lnTo>
                  <a:pt x="164" y="406"/>
                </a:lnTo>
                <a:lnTo>
                  <a:pt x="167" y="403"/>
                </a:lnTo>
                <a:lnTo>
                  <a:pt x="171" y="397"/>
                </a:lnTo>
                <a:lnTo>
                  <a:pt x="171" y="397"/>
                </a:lnTo>
                <a:lnTo>
                  <a:pt x="166" y="406"/>
                </a:lnTo>
                <a:lnTo>
                  <a:pt x="166" y="406"/>
                </a:lnTo>
                <a:lnTo>
                  <a:pt x="171" y="399"/>
                </a:lnTo>
                <a:lnTo>
                  <a:pt x="171" y="399"/>
                </a:lnTo>
                <a:lnTo>
                  <a:pt x="171" y="394"/>
                </a:lnTo>
                <a:lnTo>
                  <a:pt x="171" y="392"/>
                </a:lnTo>
                <a:lnTo>
                  <a:pt x="171" y="388"/>
                </a:lnTo>
                <a:lnTo>
                  <a:pt x="173" y="383"/>
                </a:lnTo>
                <a:lnTo>
                  <a:pt x="173" y="383"/>
                </a:lnTo>
                <a:lnTo>
                  <a:pt x="171" y="384"/>
                </a:lnTo>
                <a:lnTo>
                  <a:pt x="169" y="386"/>
                </a:lnTo>
                <a:lnTo>
                  <a:pt x="169" y="386"/>
                </a:lnTo>
                <a:lnTo>
                  <a:pt x="171" y="381"/>
                </a:lnTo>
                <a:lnTo>
                  <a:pt x="175" y="377"/>
                </a:lnTo>
                <a:lnTo>
                  <a:pt x="177" y="373"/>
                </a:lnTo>
                <a:lnTo>
                  <a:pt x="178" y="370"/>
                </a:lnTo>
                <a:lnTo>
                  <a:pt x="178" y="370"/>
                </a:lnTo>
                <a:lnTo>
                  <a:pt x="180" y="368"/>
                </a:lnTo>
                <a:lnTo>
                  <a:pt x="182" y="366"/>
                </a:lnTo>
                <a:lnTo>
                  <a:pt x="182" y="366"/>
                </a:lnTo>
                <a:lnTo>
                  <a:pt x="184" y="362"/>
                </a:lnTo>
                <a:lnTo>
                  <a:pt x="186" y="359"/>
                </a:lnTo>
                <a:lnTo>
                  <a:pt x="186" y="359"/>
                </a:lnTo>
                <a:lnTo>
                  <a:pt x="186" y="359"/>
                </a:lnTo>
                <a:lnTo>
                  <a:pt x="186" y="357"/>
                </a:lnTo>
                <a:lnTo>
                  <a:pt x="188" y="355"/>
                </a:lnTo>
                <a:lnTo>
                  <a:pt x="188" y="355"/>
                </a:lnTo>
                <a:lnTo>
                  <a:pt x="191" y="351"/>
                </a:lnTo>
                <a:lnTo>
                  <a:pt x="195" y="346"/>
                </a:lnTo>
                <a:lnTo>
                  <a:pt x="199" y="338"/>
                </a:lnTo>
                <a:lnTo>
                  <a:pt x="202" y="335"/>
                </a:lnTo>
                <a:lnTo>
                  <a:pt x="202" y="335"/>
                </a:lnTo>
                <a:lnTo>
                  <a:pt x="208" y="326"/>
                </a:lnTo>
                <a:lnTo>
                  <a:pt x="215" y="318"/>
                </a:lnTo>
                <a:lnTo>
                  <a:pt x="215" y="318"/>
                </a:lnTo>
                <a:lnTo>
                  <a:pt x="217" y="313"/>
                </a:lnTo>
                <a:lnTo>
                  <a:pt x="223" y="305"/>
                </a:lnTo>
                <a:lnTo>
                  <a:pt x="234" y="296"/>
                </a:lnTo>
                <a:lnTo>
                  <a:pt x="234" y="296"/>
                </a:lnTo>
                <a:lnTo>
                  <a:pt x="243" y="285"/>
                </a:lnTo>
                <a:lnTo>
                  <a:pt x="243" y="285"/>
                </a:lnTo>
                <a:lnTo>
                  <a:pt x="239" y="287"/>
                </a:lnTo>
                <a:lnTo>
                  <a:pt x="237" y="289"/>
                </a:lnTo>
                <a:lnTo>
                  <a:pt x="237" y="289"/>
                </a:lnTo>
                <a:lnTo>
                  <a:pt x="239" y="285"/>
                </a:lnTo>
                <a:lnTo>
                  <a:pt x="245" y="280"/>
                </a:lnTo>
                <a:lnTo>
                  <a:pt x="245" y="280"/>
                </a:lnTo>
                <a:lnTo>
                  <a:pt x="243" y="281"/>
                </a:lnTo>
                <a:lnTo>
                  <a:pt x="243" y="281"/>
                </a:lnTo>
                <a:lnTo>
                  <a:pt x="258" y="267"/>
                </a:lnTo>
                <a:lnTo>
                  <a:pt x="265" y="257"/>
                </a:lnTo>
                <a:lnTo>
                  <a:pt x="274" y="254"/>
                </a:lnTo>
                <a:lnTo>
                  <a:pt x="274" y="254"/>
                </a:lnTo>
                <a:lnTo>
                  <a:pt x="267" y="261"/>
                </a:lnTo>
                <a:lnTo>
                  <a:pt x="267" y="261"/>
                </a:lnTo>
                <a:lnTo>
                  <a:pt x="272" y="256"/>
                </a:lnTo>
                <a:lnTo>
                  <a:pt x="276" y="252"/>
                </a:lnTo>
                <a:lnTo>
                  <a:pt x="278" y="250"/>
                </a:lnTo>
                <a:lnTo>
                  <a:pt x="278" y="250"/>
                </a:lnTo>
                <a:lnTo>
                  <a:pt x="280" y="248"/>
                </a:lnTo>
                <a:lnTo>
                  <a:pt x="281" y="248"/>
                </a:lnTo>
                <a:lnTo>
                  <a:pt x="281" y="248"/>
                </a:lnTo>
                <a:lnTo>
                  <a:pt x="281" y="248"/>
                </a:lnTo>
                <a:lnTo>
                  <a:pt x="280" y="252"/>
                </a:lnTo>
                <a:lnTo>
                  <a:pt x="280" y="252"/>
                </a:lnTo>
                <a:lnTo>
                  <a:pt x="281" y="250"/>
                </a:lnTo>
                <a:lnTo>
                  <a:pt x="283" y="250"/>
                </a:lnTo>
                <a:lnTo>
                  <a:pt x="283" y="250"/>
                </a:lnTo>
                <a:lnTo>
                  <a:pt x="283" y="250"/>
                </a:lnTo>
                <a:lnTo>
                  <a:pt x="270" y="261"/>
                </a:lnTo>
                <a:lnTo>
                  <a:pt x="270" y="261"/>
                </a:lnTo>
                <a:lnTo>
                  <a:pt x="280" y="254"/>
                </a:lnTo>
                <a:lnTo>
                  <a:pt x="280" y="254"/>
                </a:lnTo>
                <a:lnTo>
                  <a:pt x="269" y="267"/>
                </a:lnTo>
                <a:lnTo>
                  <a:pt x="254" y="281"/>
                </a:lnTo>
                <a:lnTo>
                  <a:pt x="254" y="281"/>
                </a:lnTo>
                <a:lnTo>
                  <a:pt x="256" y="281"/>
                </a:lnTo>
                <a:lnTo>
                  <a:pt x="258" y="280"/>
                </a:lnTo>
                <a:lnTo>
                  <a:pt x="261" y="278"/>
                </a:lnTo>
                <a:lnTo>
                  <a:pt x="261" y="278"/>
                </a:lnTo>
                <a:lnTo>
                  <a:pt x="252" y="289"/>
                </a:lnTo>
                <a:lnTo>
                  <a:pt x="245" y="296"/>
                </a:lnTo>
                <a:lnTo>
                  <a:pt x="245" y="296"/>
                </a:lnTo>
                <a:lnTo>
                  <a:pt x="245" y="296"/>
                </a:lnTo>
                <a:lnTo>
                  <a:pt x="245" y="294"/>
                </a:lnTo>
                <a:lnTo>
                  <a:pt x="245" y="292"/>
                </a:lnTo>
                <a:lnTo>
                  <a:pt x="245" y="292"/>
                </a:lnTo>
                <a:lnTo>
                  <a:pt x="243" y="296"/>
                </a:lnTo>
                <a:lnTo>
                  <a:pt x="243" y="296"/>
                </a:lnTo>
                <a:lnTo>
                  <a:pt x="245" y="298"/>
                </a:lnTo>
                <a:lnTo>
                  <a:pt x="245" y="298"/>
                </a:lnTo>
                <a:lnTo>
                  <a:pt x="239" y="303"/>
                </a:lnTo>
                <a:lnTo>
                  <a:pt x="239" y="303"/>
                </a:lnTo>
                <a:lnTo>
                  <a:pt x="239" y="302"/>
                </a:lnTo>
                <a:lnTo>
                  <a:pt x="241" y="300"/>
                </a:lnTo>
                <a:lnTo>
                  <a:pt x="241" y="300"/>
                </a:lnTo>
                <a:lnTo>
                  <a:pt x="239" y="302"/>
                </a:lnTo>
                <a:lnTo>
                  <a:pt x="237" y="303"/>
                </a:lnTo>
                <a:lnTo>
                  <a:pt x="232" y="311"/>
                </a:lnTo>
                <a:lnTo>
                  <a:pt x="232" y="311"/>
                </a:lnTo>
                <a:lnTo>
                  <a:pt x="232" y="313"/>
                </a:lnTo>
                <a:lnTo>
                  <a:pt x="232" y="313"/>
                </a:lnTo>
                <a:lnTo>
                  <a:pt x="230" y="313"/>
                </a:lnTo>
                <a:lnTo>
                  <a:pt x="230" y="313"/>
                </a:lnTo>
                <a:lnTo>
                  <a:pt x="230" y="313"/>
                </a:lnTo>
                <a:lnTo>
                  <a:pt x="221" y="324"/>
                </a:lnTo>
                <a:lnTo>
                  <a:pt x="212" y="335"/>
                </a:lnTo>
                <a:lnTo>
                  <a:pt x="212" y="335"/>
                </a:lnTo>
                <a:lnTo>
                  <a:pt x="210" y="337"/>
                </a:lnTo>
                <a:lnTo>
                  <a:pt x="212" y="338"/>
                </a:lnTo>
                <a:lnTo>
                  <a:pt x="212" y="338"/>
                </a:lnTo>
                <a:lnTo>
                  <a:pt x="210" y="340"/>
                </a:lnTo>
                <a:lnTo>
                  <a:pt x="208" y="342"/>
                </a:lnTo>
                <a:lnTo>
                  <a:pt x="208" y="342"/>
                </a:lnTo>
                <a:lnTo>
                  <a:pt x="206" y="344"/>
                </a:lnTo>
                <a:lnTo>
                  <a:pt x="204" y="348"/>
                </a:lnTo>
                <a:lnTo>
                  <a:pt x="199" y="353"/>
                </a:lnTo>
                <a:lnTo>
                  <a:pt x="199" y="353"/>
                </a:lnTo>
                <a:lnTo>
                  <a:pt x="199" y="353"/>
                </a:lnTo>
                <a:lnTo>
                  <a:pt x="199" y="353"/>
                </a:lnTo>
                <a:lnTo>
                  <a:pt x="199" y="353"/>
                </a:lnTo>
                <a:lnTo>
                  <a:pt x="199" y="355"/>
                </a:lnTo>
                <a:lnTo>
                  <a:pt x="199" y="355"/>
                </a:lnTo>
                <a:lnTo>
                  <a:pt x="199" y="355"/>
                </a:lnTo>
                <a:lnTo>
                  <a:pt x="199" y="355"/>
                </a:lnTo>
                <a:lnTo>
                  <a:pt x="199" y="355"/>
                </a:lnTo>
                <a:lnTo>
                  <a:pt x="197" y="357"/>
                </a:lnTo>
                <a:lnTo>
                  <a:pt x="195" y="362"/>
                </a:lnTo>
                <a:lnTo>
                  <a:pt x="195" y="362"/>
                </a:lnTo>
                <a:lnTo>
                  <a:pt x="191" y="359"/>
                </a:lnTo>
                <a:lnTo>
                  <a:pt x="191" y="359"/>
                </a:lnTo>
                <a:lnTo>
                  <a:pt x="191" y="360"/>
                </a:lnTo>
                <a:lnTo>
                  <a:pt x="193" y="360"/>
                </a:lnTo>
                <a:lnTo>
                  <a:pt x="193" y="360"/>
                </a:lnTo>
                <a:lnTo>
                  <a:pt x="191" y="364"/>
                </a:lnTo>
                <a:lnTo>
                  <a:pt x="188" y="366"/>
                </a:lnTo>
                <a:lnTo>
                  <a:pt x="188" y="366"/>
                </a:lnTo>
                <a:lnTo>
                  <a:pt x="189" y="366"/>
                </a:lnTo>
                <a:lnTo>
                  <a:pt x="189" y="370"/>
                </a:lnTo>
                <a:lnTo>
                  <a:pt x="188" y="371"/>
                </a:lnTo>
                <a:lnTo>
                  <a:pt x="186" y="373"/>
                </a:lnTo>
                <a:lnTo>
                  <a:pt x="186" y="373"/>
                </a:lnTo>
                <a:lnTo>
                  <a:pt x="188" y="370"/>
                </a:lnTo>
                <a:lnTo>
                  <a:pt x="189" y="368"/>
                </a:lnTo>
                <a:lnTo>
                  <a:pt x="189" y="368"/>
                </a:lnTo>
                <a:lnTo>
                  <a:pt x="188" y="368"/>
                </a:lnTo>
                <a:lnTo>
                  <a:pt x="188" y="368"/>
                </a:lnTo>
                <a:lnTo>
                  <a:pt x="188" y="368"/>
                </a:lnTo>
                <a:lnTo>
                  <a:pt x="186" y="371"/>
                </a:lnTo>
                <a:lnTo>
                  <a:pt x="182" y="375"/>
                </a:lnTo>
                <a:lnTo>
                  <a:pt x="182" y="375"/>
                </a:lnTo>
                <a:lnTo>
                  <a:pt x="182" y="377"/>
                </a:lnTo>
                <a:lnTo>
                  <a:pt x="184" y="377"/>
                </a:lnTo>
                <a:lnTo>
                  <a:pt x="186" y="377"/>
                </a:lnTo>
                <a:lnTo>
                  <a:pt x="186" y="377"/>
                </a:lnTo>
                <a:lnTo>
                  <a:pt x="178" y="384"/>
                </a:lnTo>
                <a:lnTo>
                  <a:pt x="178" y="384"/>
                </a:lnTo>
                <a:lnTo>
                  <a:pt x="178" y="383"/>
                </a:lnTo>
                <a:lnTo>
                  <a:pt x="182" y="379"/>
                </a:lnTo>
                <a:lnTo>
                  <a:pt x="182" y="379"/>
                </a:lnTo>
                <a:lnTo>
                  <a:pt x="182" y="379"/>
                </a:lnTo>
                <a:lnTo>
                  <a:pt x="180" y="379"/>
                </a:lnTo>
                <a:lnTo>
                  <a:pt x="178" y="379"/>
                </a:lnTo>
                <a:lnTo>
                  <a:pt x="178" y="379"/>
                </a:lnTo>
                <a:lnTo>
                  <a:pt x="178" y="381"/>
                </a:lnTo>
                <a:lnTo>
                  <a:pt x="178" y="381"/>
                </a:lnTo>
                <a:lnTo>
                  <a:pt x="178" y="381"/>
                </a:lnTo>
                <a:lnTo>
                  <a:pt x="178" y="381"/>
                </a:lnTo>
                <a:lnTo>
                  <a:pt x="175" y="386"/>
                </a:lnTo>
                <a:lnTo>
                  <a:pt x="175" y="386"/>
                </a:lnTo>
                <a:lnTo>
                  <a:pt x="175" y="386"/>
                </a:lnTo>
                <a:lnTo>
                  <a:pt x="173" y="386"/>
                </a:lnTo>
                <a:lnTo>
                  <a:pt x="173" y="386"/>
                </a:lnTo>
                <a:lnTo>
                  <a:pt x="173" y="388"/>
                </a:lnTo>
                <a:lnTo>
                  <a:pt x="173" y="392"/>
                </a:lnTo>
                <a:lnTo>
                  <a:pt x="173" y="394"/>
                </a:lnTo>
                <a:lnTo>
                  <a:pt x="173" y="395"/>
                </a:lnTo>
                <a:lnTo>
                  <a:pt x="173" y="395"/>
                </a:lnTo>
                <a:lnTo>
                  <a:pt x="175" y="394"/>
                </a:lnTo>
                <a:lnTo>
                  <a:pt x="175" y="394"/>
                </a:lnTo>
                <a:lnTo>
                  <a:pt x="171" y="401"/>
                </a:lnTo>
                <a:lnTo>
                  <a:pt x="166" y="410"/>
                </a:lnTo>
                <a:lnTo>
                  <a:pt x="162" y="417"/>
                </a:lnTo>
                <a:lnTo>
                  <a:pt x="158" y="425"/>
                </a:lnTo>
                <a:lnTo>
                  <a:pt x="158" y="425"/>
                </a:lnTo>
                <a:lnTo>
                  <a:pt x="156" y="427"/>
                </a:lnTo>
                <a:lnTo>
                  <a:pt x="156" y="429"/>
                </a:lnTo>
                <a:lnTo>
                  <a:pt x="156" y="429"/>
                </a:lnTo>
                <a:lnTo>
                  <a:pt x="155" y="429"/>
                </a:lnTo>
                <a:lnTo>
                  <a:pt x="155" y="427"/>
                </a:lnTo>
                <a:lnTo>
                  <a:pt x="155" y="421"/>
                </a:lnTo>
                <a:lnTo>
                  <a:pt x="155" y="421"/>
                </a:lnTo>
                <a:lnTo>
                  <a:pt x="156" y="423"/>
                </a:lnTo>
                <a:lnTo>
                  <a:pt x="156" y="423"/>
                </a:lnTo>
                <a:lnTo>
                  <a:pt x="156" y="423"/>
                </a:lnTo>
                <a:lnTo>
                  <a:pt x="162" y="416"/>
                </a:lnTo>
                <a:lnTo>
                  <a:pt x="164" y="412"/>
                </a:lnTo>
                <a:lnTo>
                  <a:pt x="166" y="406"/>
                </a:lnTo>
                <a:lnTo>
                  <a:pt x="166" y="406"/>
                </a:lnTo>
                <a:lnTo>
                  <a:pt x="155" y="425"/>
                </a:lnTo>
                <a:lnTo>
                  <a:pt x="155" y="425"/>
                </a:lnTo>
                <a:lnTo>
                  <a:pt x="153" y="425"/>
                </a:lnTo>
                <a:lnTo>
                  <a:pt x="151" y="425"/>
                </a:lnTo>
                <a:lnTo>
                  <a:pt x="151" y="425"/>
                </a:lnTo>
                <a:lnTo>
                  <a:pt x="151" y="427"/>
                </a:lnTo>
                <a:lnTo>
                  <a:pt x="153" y="427"/>
                </a:lnTo>
                <a:lnTo>
                  <a:pt x="153" y="425"/>
                </a:lnTo>
                <a:lnTo>
                  <a:pt x="155" y="427"/>
                </a:lnTo>
                <a:lnTo>
                  <a:pt x="155" y="427"/>
                </a:lnTo>
                <a:lnTo>
                  <a:pt x="151" y="432"/>
                </a:lnTo>
                <a:lnTo>
                  <a:pt x="147" y="438"/>
                </a:lnTo>
                <a:lnTo>
                  <a:pt x="147" y="438"/>
                </a:lnTo>
                <a:lnTo>
                  <a:pt x="147" y="438"/>
                </a:lnTo>
                <a:lnTo>
                  <a:pt x="149" y="438"/>
                </a:lnTo>
                <a:lnTo>
                  <a:pt x="149" y="438"/>
                </a:lnTo>
                <a:lnTo>
                  <a:pt x="147" y="440"/>
                </a:lnTo>
                <a:lnTo>
                  <a:pt x="145" y="443"/>
                </a:lnTo>
                <a:lnTo>
                  <a:pt x="145" y="443"/>
                </a:lnTo>
                <a:lnTo>
                  <a:pt x="147" y="441"/>
                </a:lnTo>
                <a:lnTo>
                  <a:pt x="147" y="441"/>
                </a:lnTo>
                <a:lnTo>
                  <a:pt x="147" y="441"/>
                </a:lnTo>
                <a:lnTo>
                  <a:pt x="145" y="445"/>
                </a:lnTo>
                <a:lnTo>
                  <a:pt x="145" y="445"/>
                </a:lnTo>
                <a:lnTo>
                  <a:pt x="147" y="443"/>
                </a:lnTo>
                <a:lnTo>
                  <a:pt x="147" y="443"/>
                </a:lnTo>
                <a:lnTo>
                  <a:pt x="145" y="445"/>
                </a:lnTo>
                <a:lnTo>
                  <a:pt x="145" y="449"/>
                </a:lnTo>
                <a:lnTo>
                  <a:pt x="145" y="449"/>
                </a:lnTo>
                <a:lnTo>
                  <a:pt x="143" y="451"/>
                </a:lnTo>
                <a:lnTo>
                  <a:pt x="142" y="454"/>
                </a:lnTo>
                <a:lnTo>
                  <a:pt x="142" y="454"/>
                </a:lnTo>
                <a:lnTo>
                  <a:pt x="134" y="471"/>
                </a:lnTo>
                <a:lnTo>
                  <a:pt x="127" y="489"/>
                </a:lnTo>
                <a:lnTo>
                  <a:pt x="125" y="489"/>
                </a:lnTo>
                <a:lnTo>
                  <a:pt x="125" y="489"/>
                </a:lnTo>
                <a:lnTo>
                  <a:pt x="121" y="502"/>
                </a:lnTo>
                <a:lnTo>
                  <a:pt x="118" y="515"/>
                </a:lnTo>
                <a:lnTo>
                  <a:pt x="118" y="515"/>
                </a:lnTo>
                <a:lnTo>
                  <a:pt x="118" y="509"/>
                </a:lnTo>
                <a:lnTo>
                  <a:pt x="120" y="502"/>
                </a:lnTo>
                <a:lnTo>
                  <a:pt x="125" y="487"/>
                </a:lnTo>
                <a:lnTo>
                  <a:pt x="125" y="487"/>
                </a:lnTo>
                <a:lnTo>
                  <a:pt x="127" y="480"/>
                </a:lnTo>
                <a:lnTo>
                  <a:pt x="129" y="473"/>
                </a:lnTo>
                <a:lnTo>
                  <a:pt x="129" y="473"/>
                </a:lnTo>
                <a:close/>
                <a:moveTo>
                  <a:pt x="112" y="543"/>
                </a:moveTo>
                <a:lnTo>
                  <a:pt x="112" y="543"/>
                </a:lnTo>
                <a:lnTo>
                  <a:pt x="110" y="537"/>
                </a:lnTo>
                <a:lnTo>
                  <a:pt x="112" y="530"/>
                </a:lnTo>
                <a:lnTo>
                  <a:pt x="116" y="515"/>
                </a:lnTo>
                <a:lnTo>
                  <a:pt x="116" y="515"/>
                </a:lnTo>
                <a:lnTo>
                  <a:pt x="116" y="521"/>
                </a:lnTo>
                <a:lnTo>
                  <a:pt x="114" y="530"/>
                </a:lnTo>
                <a:lnTo>
                  <a:pt x="112" y="543"/>
                </a:lnTo>
                <a:lnTo>
                  <a:pt x="112" y="543"/>
                </a:lnTo>
                <a:close/>
                <a:moveTo>
                  <a:pt x="193" y="515"/>
                </a:moveTo>
                <a:lnTo>
                  <a:pt x="193" y="515"/>
                </a:lnTo>
                <a:lnTo>
                  <a:pt x="195" y="509"/>
                </a:lnTo>
                <a:lnTo>
                  <a:pt x="197" y="504"/>
                </a:lnTo>
                <a:lnTo>
                  <a:pt x="197" y="504"/>
                </a:lnTo>
                <a:lnTo>
                  <a:pt x="197" y="509"/>
                </a:lnTo>
                <a:lnTo>
                  <a:pt x="193" y="515"/>
                </a:lnTo>
                <a:lnTo>
                  <a:pt x="193" y="515"/>
                </a:lnTo>
                <a:close/>
                <a:moveTo>
                  <a:pt x="164" y="397"/>
                </a:moveTo>
                <a:lnTo>
                  <a:pt x="164" y="397"/>
                </a:lnTo>
                <a:lnTo>
                  <a:pt x="164" y="395"/>
                </a:lnTo>
                <a:lnTo>
                  <a:pt x="164" y="394"/>
                </a:lnTo>
                <a:lnTo>
                  <a:pt x="166" y="394"/>
                </a:lnTo>
                <a:lnTo>
                  <a:pt x="164" y="397"/>
                </a:lnTo>
                <a:close/>
                <a:moveTo>
                  <a:pt x="247" y="436"/>
                </a:moveTo>
                <a:lnTo>
                  <a:pt x="247" y="436"/>
                </a:lnTo>
                <a:lnTo>
                  <a:pt x="248" y="432"/>
                </a:lnTo>
                <a:lnTo>
                  <a:pt x="250" y="429"/>
                </a:lnTo>
                <a:lnTo>
                  <a:pt x="250" y="429"/>
                </a:lnTo>
                <a:lnTo>
                  <a:pt x="248" y="432"/>
                </a:lnTo>
                <a:lnTo>
                  <a:pt x="247" y="436"/>
                </a:lnTo>
                <a:lnTo>
                  <a:pt x="247" y="436"/>
                </a:lnTo>
                <a:close/>
                <a:moveTo>
                  <a:pt x="175" y="390"/>
                </a:moveTo>
                <a:lnTo>
                  <a:pt x="175" y="390"/>
                </a:lnTo>
                <a:lnTo>
                  <a:pt x="175" y="390"/>
                </a:lnTo>
                <a:lnTo>
                  <a:pt x="177" y="390"/>
                </a:lnTo>
                <a:lnTo>
                  <a:pt x="177" y="392"/>
                </a:lnTo>
                <a:lnTo>
                  <a:pt x="177" y="392"/>
                </a:lnTo>
                <a:lnTo>
                  <a:pt x="177" y="392"/>
                </a:lnTo>
                <a:lnTo>
                  <a:pt x="175" y="392"/>
                </a:lnTo>
                <a:lnTo>
                  <a:pt x="175" y="390"/>
                </a:lnTo>
                <a:lnTo>
                  <a:pt x="175" y="390"/>
                </a:lnTo>
                <a:close/>
                <a:moveTo>
                  <a:pt x="177" y="388"/>
                </a:moveTo>
                <a:lnTo>
                  <a:pt x="177" y="388"/>
                </a:lnTo>
                <a:lnTo>
                  <a:pt x="177" y="386"/>
                </a:lnTo>
                <a:lnTo>
                  <a:pt x="177" y="386"/>
                </a:lnTo>
                <a:lnTo>
                  <a:pt x="178" y="386"/>
                </a:lnTo>
                <a:lnTo>
                  <a:pt x="180" y="386"/>
                </a:lnTo>
                <a:lnTo>
                  <a:pt x="180" y="386"/>
                </a:lnTo>
                <a:lnTo>
                  <a:pt x="178" y="388"/>
                </a:lnTo>
                <a:lnTo>
                  <a:pt x="177" y="388"/>
                </a:lnTo>
                <a:lnTo>
                  <a:pt x="177" y="388"/>
                </a:lnTo>
                <a:close/>
                <a:moveTo>
                  <a:pt x="243" y="427"/>
                </a:moveTo>
                <a:lnTo>
                  <a:pt x="243" y="427"/>
                </a:lnTo>
                <a:lnTo>
                  <a:pt x="245" y="423"/>
                </a:lnTo>
                <a:lnTo>
                  <a:pt x="245" y="421"/>
                </a:lnTo>
                <a:lnTo>
                  <a:pt x="247" y="421"/>
                </a:lnTo>
                <a:lnTo>
                  <a:pt x="247" y="421"/>
                </a:lnTo>
                <a:lnTo>
                  <a:pt x="243" y="427"/>
                </a:lnTo>
                <a:lnTo>
                  <a:pt x="243" y="427"/>
                </a:lnTo>
                <a:close/>
                <a:moveTo>
                  <a:pt x="261" y="406"/>
                </a:moveTo>
                <a:lnTo>
                  <a:pt x="261" y="406"/>
                </a:lnTo>
                <a:lnTo>
                  <a:pt x="263" y="405"/>
                </a:lnTo>
                <a:lnTo>
                  <a:pt x="265" y="403"/>
                </a:lnTo>
                <a:lnTo>
                  <a:pt x="265" y="403"/>
                </a:lnTo>
                <a:lnTo>
                  <a:pt x="265" y="405"/>
                </a:lnTo>
                <a:lnTo>
                  <a:pt x="263" y="406"/>
                </a:lnTo>
                <a:lnTo>
                  <a:pt x="261" y="406"/>
                </a:lnTo>
                <a:lnTo>
                  <a:pt x="261" y="406"/>
                </a:lnTo>
                <a:close/>
                <a:moveTo>
                  <a:pt x="182" y="353"/>
                </a:moveTo>
                <a:lnTo>
                  <a:pt x="182" y="353"/>
                </a:lnTo>
                <a:lnTo>
                  <a:pt x="182" y="349"/>
                </a:lnTo>
                <a:lnTo>
                  <a:pt x="186" y="348"/>
                </a:lnTo>
                <a:lnTo>
                  <a:pt x="186" y="348"/>
                </a:lnTo>
                <a:lnTo>
                  <a:pt x="184" y="349"/>
                </a:lnTo>
                <a:lnTo>
                  <a:pt x="182" y="353"/>
                </a:lnTo>
                <a:lnTo>
                  <a:pt x="182" y="353"/>
                </a:lnTo>
                <a:close/>
                <a:moveTo>
                  <a:pt x="267" y="406"/>
                </a:moveTo>
                <a:lnTo>
                  <a:pt x="267" y="406"/>
                </a:lnTo>
                <a:lnTo>
                  <a:pt x="267" y="405"/>
                </a:lnTo>
                <a:lnTo>
                  <a:pt x="267" y="403"/>
                </a:lnTo>
                <a:lnTo>
                  <a:pt x="269" y="399"/>
                </a:lnTo>
                <a:lnTo>
                  <a:pt x="269" y="399"/>
                </a:lnTo>
                <a:lnTo>
                  <a:pt x="270" y="399"/>
                </a:lnTo>
                <a:lnTo>
                  <a:pt x="270" y="401"/>
                </a:lnTo>
                <a:lnTo>
                  <a:pt x="270" y="401"/>
                </a:lnTo>
                <a:lnTo>
                  <a:pt x="270" y="401"/>
                </a:lnTo>
                <a:lnTo>
                  <a:pt x="270" y="401"/>
                </a:lnTo>
                <a:lnTo>
                  <a:pt x="267" y="406"/>
                </a:lnTo>
                <a:lnTo>
                  <a:pt x="267" y="406"/>
                </a:lnTo>
                <a:close/>
                <a:moveTo>
                  <a:pt x="125" y="291"/>
                </a:moveTo>
                <a:lnTo>
                  <a:pt x="125" y="291"/>
                </a:lnTo>
                <a:lnTo>
                  <a:pt x="125" y="287"/>
                </a:lnTo>
                <a:lnTo>
                  <a:pt x="125" y="287"/>
                </a:lnTo>
                <a:lnTo>
                  <a:pt x="127" y="285"/>
                </a:lnTo>
                <a:lnTo>
                  <a:pt x="129" y="283"/>
                </a:lnTo>
                <a:lnTo>
                  <a:pt x="129" y="283"/>
                </a:lnTo>
                <a:lnTo>
                  <a:pt x="127" y="285"/>
                </a:lnTo>
                <a:lnTo>
                  <a:pt x="125" y="291"/>
                </a:lnTo>
                <a:lnTo>
                  <a:pt x="125" y="291"/>
                </a:lnTo>
                <a:close/>
                <a:moveTo>
                  <a:pt x="132" y="281"/>
                </a:moveTo>
                <a:lnTo>
                  <a:pt x="132" y="281"/>
                </a:lnTo>
                <a:lnTo>
                  <a:pt x="136" y="276"/>
                </a:lnTo>
                <a:lnTo>
                  <a:pt x="140" y="270"/>
                </a:lnTo>
                <a:lnTo>
                  <a:pt x="140" y="270"/>
                </a:lnTo>
                <a:lnTo>
                  <a:pt x="138" y="276"/>
                </a:lnTo>
                <a:lnTo>
                  <a:pt x="132" y="281"/>
                </a:lnTo>
                <a:lnTo>
                  <a:pt x="132" y="281"/>
                </a:lnTo>
                <a:close/>
                <a:moveTo>
                  <a:pt x="125" y="272"/>
                </a:moveTo>
                <a:lnTo>
                  <a:pt x="125" y="272"/>
                </a:lnTo>
                <a:lnTo>
                  <a:pt x="129" y="268"/>
                </a:lnTo>
                <a:lnTo>
                  <a:pt x="131" y="267"/>
                </a:lnTo>
                <a:lnTo>
                  <a:pt x="131" y="267"/>
                </a:lnTo>
                <a:lnTo>
                  <a:pt x="131" y="268"/>
                </a:lnTo>
                <a:lnTo>
                  <a:pt x="129" y="270"/>
                </a:lnTo>
                <a:lnTo>
                  <a:pt x="127" y="272"/>
                </a:lnTo>
                <a:lnTo>
                  <a:pt x="125" y="272"/>
                </a:lnTo>
                <a:lnTo>
                  <a:pt x="125" y="272"/>
                </a:lnTo>
                <a:close/>
                <a:moveTo>
                  <a:pt x="134" y="278"/>
                </a:moveTo>
                <a:lnTo>
                  <a:pt x="134" y="278"/>
                </a:lnTo>
                <a:lnTo>
                  <a:pt x="134" y="274"/>
                </a:lnTo>
                <a:lnTo>
                  <a:pt x="136" y="272"/>
                </a:lnTo>
                <a:lnTo>
                  <a:pt x="136" y="272"/>
                </a:lnTo>
                <a:lnTo>
                  <a:pt x="136" y="274"/>
                </a:lnTo>
                <a:lnTo>
                  <a:pt x="134" y="278"/>
                </a:lnTo>
                <a:lnTo>
                  <a:pt x="134" y="278"/>
                </a:lnTo>
                <a:close/>
                <a:moveTo>
                  <a:pt x="145" y="263"/>
                </a:moveTo>
                <a:lnTo>
                  <a:pt x="145" y="263"/>
                </a:lnTo>
                <a:lnTo>
                  <a:pt x="147" y="259"/>
                </a:lnTo>
                <a:lnTo>
                  <a:pt x="151" y="256"/>
                </a:lnTo>
                <a:lnTo>
                  <a:pt x="151" y="256"/>
                </a:lnTo>
                <a:lnTo>
                  <a:pt x="149" y="257"/>
                </a:lnTo>
                <a:lnTo>
                  <a:pt x="147" y="261"/>
                </a:lnTo>
                <a:lnTo>
                  <a:pt x="147" y="261"/>
                </a:lnTo>
                <a:lnTo>
                  <a:pt x="149" y="259"/>
                </a:lnTo>
                <a:lnTo>
                  <a:pt x="151" y="256"/>
                </a:lnTo>
                <a:lnTo>
                  <a:pt x="151" y="256"/>
                </a:lnTo>
                <a:lnTo>
                  <a:pt x="149" y="259"/>
                </a:lnTo>
                <a:lnTo>
                  <a:pt x="145" y="263"/>
                </a:lnTo>
                <a:lnTo>
                  <a:pt x="145" y="263"/>
                </a:lnTo>
                <a:close/>
                <a:moveTo>
                  <a:pt x="167" y="234"/>
                </a:moveTo>
                <a:lnTo>
                  <a:pt x="167" y="234"/>
                </a:lnTo>
                <a:lnTo>
                  <a:pt x="167" y="232"/>
                </a:lnTo>
                <a:lnTo>
                  <a:pt x="169" y="230"/>
                </a:lnTo>
                <a:lnTo>
                  <a:pt x="173" y="224"/>
                </a:lnTo>
                <a:lnTo>
                  <a:pt x="173" y="224"/>
                </a:lnTo>
                <a:lnTo>
                  <a:pt x="171" y="228"/>
                </a:lnTo>
                <a:lnTo>
                  <a:pt x="167" y="234"/>
                </a:lnTo>
                <a:lnTo>
                  <a:pt x="167" y="234"/>
                </a:lnTo>
                <a:close/>
                <a:moveTo>
                  <a:pt x="171" y="232"/>
                </a:moveTo>
                <a:lnTo>
                  <a:pt x="171" y="232"/>
                </a:lnTo>
                <a:lnTo>
                  <a:pt x="175" y="228"/>
                </a:lnTo>
                <a:lnTo>
                  <a:pt x="178" y="224"/>
                </a:lnTo>
                <a:lnTo>
                  <a:pt x="178" y="224"/>
                </a:lnTo>
                <a:lnTo>
                  <a:pt x="177" y="226"/>
                </a:lnTo>
                <a:lnTo>
                  <a:pt x="177" y="228"/>
                </a:lnTo>
                <a:lnTo>
                  <a:pt x="177" y="228"/>
                </a:lnTo>
                <a:lnTo>
                  <a:pt x="177" y="228"/>
                </a:lnTo>
                <a:lnTo>
                  <a:pt x="171" y="232"/>
                </a:lnTo>
                <a:lnTo>
                  <a:pt x="171" y="232"/>
                </a:lnTo>
                <a:close/>
                <a:moveTo>
                  <a:pt x="237" y="285"/>
                </a:moveTo>
                <a:lnTo>
                  <a:pt x="237" y="285"/>
                </a:lnTo>
                <a:lnTo>
                  <a:pt x="243" y="276"/>
                </a:lnTo>
                <a:lnTo>
                  <a:pt x="250" y="268"/>
                </a:lnTo>
                <a:lnTo>
                  <a:pt x="250" y="268"/>
                </a:lnTo>
                <a:lnTo>
                  <a:pt x="248" y="270"/>
                </a:lnTo>
                <a:lnTo>
                  <a:pt x="248" y="272"/>
                </a:lnTo>
                <a:lnTo>
                  <a:pt x="248" y="272"/>
                </a:lnTo>
                <a:lnTo>
                  <a:pt x="248" y="272"/>
                </a:lnTo>
                <a:lnTo>
                  <a:pt x="237" y="285"/>
                </a:lnTo>
                <a:lnTo>
                  <a:pt x="237" y="285"/>
                </a:lnTo>
                <a:close/>
                <a:moveTo>
                  <a:pt x="175" y="224"/>
                </a:moveTo>
                <a:lnTo>
                  <a:pt x="175" y="224"/>
                </a:lnTo>
                <a:lnTo>
                  <a:pt x="178" y="219"/>
                </a:lnTo>
                <a:lnTo>
                  <a:pt x="182" y="215"/>
                </a:lnTo>
                <a:lnTo>
                  <a:pt x="186" y="213"/>
                </a:lnTo>
                <a:lnTo>
                  <a:pt x="186" y="213"/>
                </a:lnTo>
                <a:lnTo>
                  <a:pt x="180" y="219"/>
                </a:lnTo>
                <a:lnTo>
                  <a:pt x="175" y="224"/>
                </a:lnTo>
                <a:lnTo>
                  <a:pt x="175" y="224"/>
                </a:lnTo>
                <a:close/>
                <a:moveTo>
                  <a:pt x="182" y="222"/>
                </a:moveTo>
                <a:lnTo>
                  <a:pt x="182" y="222"/>
                </a:lnTo>
                <a:lnTo>
                  <a:pt x="182" y="221"/>
                </a:lnTo>
                <a:lnTo>
                  <a:pt x="184" y="219"/>
                </a:lnTo>
                <a:lnTo>
                  <a:pt x="184" y="219"/>
                </a:lnTo>
                <a:lnTo>
                  <a:pt x="184" y="221"/>
                </a:lnTo>
                <a:lnTo>
                  <a:pt x="182" y="222"/>
                </a:lnTo>
                <a:lnTo>
                  <a:pt x="182" y="222"/>
                </a:lnTo>
                <a:close/>
                <a:moveTo>
                  <a:pt x="184" y="217"/>
                </a:moveTo>
                <a:lnTo>
                  <a:pt x="184" y="217"/>
                </a:lnTo>
                <a:lnTo>
                  <a:pt x="189" y="211"/>
                </a:lnTo>
                <a:lnTo>
                  <a:pt x="193" y="208"/>
                </a:lnTo>
                <a:lnTo>
                  <a:pt x="195" y="206"/>
                </a:lnTo>
                <a:lnTo>
                  <a:pt x="195" y="206"/>
                </a:lnTo>
                <a:lnTo>
                  <a:pt x="195" y="208"/>
                </a:lnTo>
                <a:lnTo>
                  <a:pt x="191" y="210"/>
                </a:lnTo>
                <a:lnTo>
                  <a:pt x="191" y="211"/>
                </a:lnTo>
                <a:lnTo>
                  <a:pt x="191" y="211"/>
                </a:lnTo>
                <a:lnTo>
                  <a:pt x="189" y="213"/>
                </a:lnTo>
                <a:lnTo>
                  <a:pt x="189" y="213"/>
                </a:lnTo>
                <a:lnTo>
                  <a:pt x="189" y="213"/>
                </a:lnTo>
                <a:lnTo>
                  <a:pt x="189" y="213"/>
                </a:lnTo>
                <a:lnTo>
                  <a:pt x="189" y="215"/>
                </a:lnTo>
                <a:lnTo>
                  <a:pt x="189" y="215"/>
                </a:lnTo>
                <a:lnTo>
                  <a:pt x="186" y="217"/>
                </a:lnTo>
                <a:lnTo>
                  <a:pt x="186" y="217"/>
                </a:lnTo>
                <a:lnTo>
                  <a:pt x="186" y="215"/>
                </a:lnTo>
                <a:lnTo>
                  <a:pt x="184" y="217"/>
                </a:lnTo>
                <a:lnTo>
                  <a:pt x="184" y="217"/>
                </a:lnTo>
                <a:close/>
                <a:moveTo>
                  <a:pt x="331" y="327"/>
                </a:moveTo>
                <a:lnTo>
                  <a:pt x="331" y="327"/>
                </a:lnTo>
                <a:lnTo>
                  <a:pt x="329" y="327"/>
                </a:lnTo>
                <a:lnTo>
                  <a:pt x="331" y="326"/>
                </a:lnTo>
                <a:lnTo>
                  <a:pt x="333" y="324"/>
                </a:lnTo>
                <a:lnTo>
                  <a:pt x="333" y="324"/>
                </a:lnTo>
                <a:lnTo>
                  <a:pt x="333" y="326"/>
                </a:lnTo>
                <a:lnTo>
                  <a:pt x="333" y="326"/>
                </a:lnTo>
                <a:lnTo>
                  <a:pt x="331" y="327"/>
                </a:lnTo>
                <a:lnTo>
                  <a:pt x="331" y="327"/>
                </a:lnTo>
                <a:close/>
                <a:moveTo>
                  <a:pt x="204" y="199"/>
                </a:moveTo>
                <a:lnTo>
                  <a:pt x="204" y="199"/>
                </a:lnTo>
                <a:lnTo>
                  <a:pt x="228" y="175"/>
                </a:lnTo>
                <a:lnTo>
                  <a:pt x="228" y="175"/>
                </a:lnTo>
                <a:lnTo>
                  <a:pt x="226" y="175"/>
                </a:lnTo>
                <a:lnTo>
                  <a:pt x="224" y="177"/>
                </a:lnTo>
                <a:lnTo>
                  <a:pt x="221" y="180"/>
                </a:lnTo>
                <a:lnTo>
                  <a:pt x="221" y="180"/>
                </a:lnTo>
                <a:lnTo>
                  <a:pt x="224" y="177"/>
                </a:lnTo>
                <a:lnTo>
                  <a:pt x="228" y="173"/>
                </a:lnTo>
                <a:lnTo>
                  <a:pt x="228" y="173"/>
                </a:lnTo>
                <a:lnTo>
                  <a:pt x="230" y="173"/>
                </a:lnTo>
                <a:lnTo>
                  <a:pt x="230" y="173"/>
                </a:lnTo>
                <a:lnTo>
                  <a:pt x="230" y="175"/>
                </a:lnTo>
                <a:lnTo>
                  <a:pt x="232" y="175"/>
                </a:lnTo>
                <a:lnTo>
                  <a:pt x="232" y="175"/>
                </a:lnTo>
                <a:lnTo>
                  <a:pt x="217" y="188"/>
                </a:lnTo>
                <a:lnTo>
                  <a:pt x="204" y="199"/>
                </a:lnTo>
                <a:lnTo>
                  <a:pt x="204" y="199"/>
                </a:lnTo>
                <a:close/>
                <a:moveTo>
                  <a:pt x="283" y="250"/>
                </a:moveTo>
                <a:lnTo>
                  <a:pt x="283" y="250"/>
                </a:lnTo>
                <a:lnTo>
                  <a:pt x="283" y="248"/>
                </a:lnTo>
                <a:lnTo>
                  <a:pt x="285" y="246"/>
                </a:lnTo>
                <a:lnTo>
                  <a:pt x="291" y="241"/>
                </a:lnTo>
                <a:lnTo>
                  <a:pt x="291" y="241"/>
                </a:lnTo>
                <a:lnTo>
                  <a:pt x="291" y="243"/>
                </a:lnTo>
                <a:lnTo>
                  <a:pt x="289" y="245"/>
                </a:lnTo>
                <a:lnTo>
                  <a:pt x="283" y="250"/>
                </a:lnTo>
                <a:lnTo>
                  <a:pt x="283" y="250"/>
                </a:lnTo>
                <a:close/>
                <a:moveTo>
                  <a:pt x="291" y="239"/>
                </a:moveTo>
                <a:lnTo>
                  <a:pt x="291" y="239"/>
                </a:lnTo>
                <a:lnTo>
                  <a:pt x="291" y="235"/>
                </a:lnTo>
                <a:lnTo>
                  <a:pt x="294" y="234"/>
                </a:lnTo>
                <a:lnTo>
                  <a:pt x="296" y="234"/>
                </a:lnTo>
                <a:lnTo>
                  <a:pt x="292" y="235"/>
                </a:lnTo>
                <a:lnTo>
                  <a:pt x="292" y="235"/>
                </a:lnTo>
                <a:lnTo>
                  <a:pt x="291" y="239"/>
                </a:lnTo>
                <a:lnTo>
                  <a:pt x="291" y="239"/>
                </a:lnTo>
                <a:close/>
                <a:moveTo>
                  <a:pt x="241" y="164"/>
                </a:moveTo>
                <a:lnTo>
                  <a:pt x="241" y="164"/>
                </a:lnTo>
                <a:lnTo>
                  <a:pt x="241" y="162"/>
                </a:lnTo>
                <a:lnTo>
                  <a:pt x="241" y="162"/>
                </a:lnTo>
                <a:lnTo>
                  <a:pt x="247" y="158"/>
                </a:lnTo>
                <a:lnTo>
                  <a:pt x="247" y="158"/>
                </a:lnTo>
                <a:lnTo>
                  <a:pt x="245" y="160"/>
                </a:lnTo>
                <a:lnTo>
                  <a:pt x="241" y="164"/>
                </a:lnTo>
                <a:lnTo>
                  <a:pt x="241" y="164"/>
                </a:lnTo>
                <a:close/>
                <a:moveTo>
                  <a:pt x="248" y="158"/>
                </a:moveTo>
                <a:lnTo>
                  <a:pt x="248" y="158"/>
                </a:lnTo>
                <a:lnTo>
                  <a:pt x="248" y="156"/>
                </a:lnTo>
                <a:lnTo>
                  <a:pt x="252" y="154"/>
                </a:lnTo>
                <a:lnTo>
                  <a:pt x="252" y="154"/>
                </a:lnTo>
                <a:lnTo>
                  <a:pt x="252" y="156"/>
                </a:lnTo>
                <a:lnTo>
                  <a:pt x="248" y="158"/>
                </a:lnTo>
                <a:close/>
                <a:moveTo>
                  <a:pt x="267" y="138"/>
                </a:moveTo>
                <a:lnTo>
                  <a:pt x="267" y="138"/>
                </a:lnTo>
                <a:lnTo>
                  <a:pt x="269" y="136"/>
                </a:lnTo>
                <a:lnTo>
                  <a:pt x="270" y="136"/>
                </a:lnTo>
                <a:lnTo>
                  <a:pt x="270" y="136"/>
                </a:lnTo>
                <a:lnTo>
                  <a:pt x="270" y="134"/>
                </a:lnTo>
                <a:lnTo>
                  <a:pt x="270" y="134"/>
                </a:lnTo>
                <a:lnTo>
                  <a:pt x="272" y="134"/>
                </a:lnTo>
                <a:lnTo>
                  <a:pt x="272" y="134"/>
                </a:lnTo>
                <a:lnTo>
                  <a:pt x="272" y="134"/>
                </a:lnTo>
                <a:lnTo>
                  <a:pt x="267" y="138"/>
                </a:lnTo>
                <a:lnTo>
                  <a:pt x="267" y="138"/>
                </a:lnTo>
                <a:close/>
                <a:moveTo>
                  <a:pt x="276" y="132"/>
                </a:moveTo>
                <a:lnTo>
                  <a:pt x="276" y="132"/>
                </a:lnTo>
                <a:lnTo>
                  <a:pt x="276" y="131"/>
                </a:lnTo>
                <a:lnTo>
                  <a:pt x="276" y="132"/>
                </a:lnTo>
                <a:lnTo>
                  <a:pt x="276" y="132"/>
                </a:lnTo>
                <a:lnTo>
                  <a:pt x="276" y="131"/>
                </a:lnTo>
                <a:lnTo>
                  <a:pt x="280" y="129"/>
                </a:lnTo>
                <a:lnTo>
                  <a:pt x="280" y="129"/>
                </a:lnTo>
                <a:lnTo>
                  <a:pt x="278" y="131"/>
                </a:lnTo>
                <a:lnTo>
                  <a:pt x="276" y="132"/>
                </a:lnTo>
                <a:lnTo>
                  <a:pt x="276" y="132"/>
                </a:lnTo>
                <a:close/>
                <a:moveTo>
                  <a:pt x="296" y="114"/>
                </a:moveTo>
                <a:lnTo>
                  <a:pt x="296" y="114"/>
                </a:lnTo>
                <a:lnTo>
                  <a:pt x="298" y="112"/>
                </a:lnTo>
                <a:lnTo>
                  <a:pt x="302" y="108"/>
                </a:lnTo>
                <a:lnTo>
                  <a:pt x="302" y="108"/>
                </a:lnTo>
                <a:lnTo>
                  <a:pt x="302" y="110"/>
                </a:lnTo>
                <a:lnTo>
                  <a:pt x="300" y="110"/>
                </a:lnTo>
                <a:lnTo>
                  <a:pt x="296" y="114"/>
                </a:lnTo>
                <a:lnTo>
                  <a:pt x="296" y="114"/>
                </a:lnTo>
                <a:close/>
                <a:moveTo>
                  <a:pt x="291" y="99"/>
                </a:moveTo>
                <a:lnTo>
                  <a:pt x="291" y="99"/>
                </a:lnTo>
                <a:lnTo>
                  <a:pt x="296" y="97"/>
                </a:lnTo>
                <a:lnTo>
                  <a:pt x="298" y="97"/>
                </a:lnTo>
                <a:lnTo>
                  <a:pt x="300" y="97"/>
                </a:lnTo>
                <a:lnTo>
                  <a:pt x="300" y="97"/>
                </a:lnTo>
                <a:lnTo>
                  <a:pt x="294" y="99"/>
                </a:lnTo>
                <a:lnTo>
                  <a:pt x="291" y="99"/>
                </a:lnTo>
                <a:lnTo>
                  <a:pt x="291" y="99"/>
                </a:lnTo>
                <a:close/>
                <a:moveTo>
                  <a:pt x="300" y="108"/>
                </a:moveTo>
                <a:lnTo>
                  <a:pt x="300" y="108"/>
                </a:lnTo>
                <a:lnTo>
                  <a:pt x="302" y="107"/>
                </a:lnTo>
                <a:lnTo>
                  <a:pt x="302" y="105"/>
                </a:lnTo>
                <a:lnTo>
                  <a:pt x="300" y="107"/>
                </a:lnTo>
                <a:lnTo>
                  <a:pt x="300" y="107"/>
                </a:lnTo>
                <a:lnTo>
                  <a:pt x="300" y="105"/>
                </a:lnTo>
                <a:lnTo>
                  <a:pt x="304" y="103"/>
                </a:lnTo>
                <a:lnTo>
                  <a:pt x="309" y="99"/>
                </a:lnTo>
                <a:lnTo>
                  <a:pt x="309" y="99"/>
                </a:lnTo>
                <a:lnTo>
                  <a:pt x="305" y="105"/>
                </a:lnTo>
                <a:lnTo>
                  <a:pt x="300" y="108"/>
                </a:lnTo>
                <a:lnTo>
                  <a:pt x="300" y="108"/>
                </a:lnTo>
                <a:close/>
                <a:moveTo>
                  <a:pt x="412" y="267"/>
                </a:moveTo>
                <a:lnTo>
                  <a:pt x="412" y="267"/>
                </a:lnTo>
                <a:lnTo>
                  <a:pt x="412" y="267"/>
                </a:lnTo>
                <a:lnTo>
                  <a:pt x="412" y="265"/>
                </a:lnTo>
                <a:lnTo>
                  <a:pt x="412" y="265"/>
                </a:lnTo>
                <a:lnTo>
                  <a:pt x="421" y="261"/>
                </a:lnTo>
                <a:lnTo>
                  <a:pt x="421" y="261"/>
                </a:lnTo>
                <a:lnTo>
                  <a:pt x="418" y="263"/>
                </a:lnTo>
                <a:lnTo>
                  <a:pt x="412" y="267"/>
                </a:lnTo>
                <a:lnTo>
                  <a:pt x="412" y="267"/>
                </a:lnTo>
                <a:close/>
                <a:moveTo>
                  <a:pt x="300" y="96"/>
                </a:moveTo>
                <a:lnTo>
                  <a:pt x="300" y="96"/>
                </a:lnTo>
                <a:lnTo>
                  <a:pt x="302" y="96"/>
                </a:lnTo>
                <a:lnTo>
                  <a:pt x="304" y="94"/>
                </a:lnTo>
                <a:lnTo>
                  <a:pt x="307" y="92"/>
                </a:lnTo>
                <a:lnTo>
                  <a:pt x="307" y="92"/>
                </a:lnTo>
                <a:lnTo>
                  <a:pt x="307" y="92"/>
                </a:lnTo>
                <a:lnTo>
                  <a:pt x="304" y="94"/>
                </a:lnTo>
                <a:lnTo>
                  <a:pt x="300" y="96"/>
                </a:lnTo>
                <a:lnTo>
                  <a:pt x="300" y="96"/>
                </a:lnTo>
                <a:close/>
                <a:moveTo>
                  <a:pt x="309" y="103"/>
                </a:moveTo>
                <a:lnTo>
                  <a:pt x="309" y="103"/>
                </a:lnTo>
                <a:lnTo>
                  <a:pt x="311" y="101"/>
                </a:lnTo>
                <a:lnTo>
                  <a:pt x="316" y="99"/>
                </a:lnTo>
                <a:lnTo>
                  <a:pt x="316" y="99"/>
                </a:lnTo>
                <a:lnTo>
                  <a:pt x="309" y="103"/>
                </a:lnTo>
                <a:lnTo>
                  <a:pt x="309" y="103"/>
                </a:lnTo>
                <a:close/>
                <a:moveTo>
                  <a:pt x="423" y="259"/>
                </a:moveTo>
                <a:lnTo>
                  <a:pt x="423" y="259"/>
                </a:lnTo>
                <a:lnTo>
                  <a:pt x="423" y="259"/>
                </a:lnTo>
                <a:lnTo>
                  <a:pt x="425" y="257"/>
                </a:lnTo>
                <a:lnTo>
                  <a:pt x="427" y="257"/>
                </a:lnTo>
                <a:lnTo>
                  <a:pt x="427" y="257"/>
                </a:lnTo>
                <a:lnTo>
                  <a:pt x="427" y="259"/>
                </a:lnTo>
                <a:lnTo>
                  <a:pt x="423" y="259"/>
                </a:lnTo>
                <a:lnTo>
                  <a:pt x="423" y="259"/>
                </a:lnTo>
                <a:close/>
                <a:moveTo>
                  <a:pt x="322" y="90"/>
                </a:moveTo>
                <a:lnTo>
                  <a:pt x="322" y="90"/>
                </a:lnTo>
                <a:lnTo>
                  <a:pt x="324" y="88"/>
                </a:lnTo>
                <a:lnTo>
                  <a:pt x="326" y="86"/>
                </a:lnTo>
                <a:lnTo>
                  <a:pt x="326" y="86"/>
                </a:lnTo>
                <a:lnTo>
                  <a:pt x="322" y="90"/>
                </a:lnTo>
                <a:lnTo>
                  <a:pt x="322" y="90"/>
                </a:lnTo>
                <a:close/>
                <a:moveTo>
                  <a:pt x="340" y="75"/>
                </a:moveTo>
                <a:lnTo>
                  <a:pt x="340" y="75"/>
                </a:lnTo>
                <a:lnTo>
                  <a:pt x="350" y="70"/>
                </a:lnTo>
                <a:lnTo>
                  <a:pt x="357" y="66"/>
                </a:lnTo>
                <a:lnTo>
                  <a:pt x="357" y="66"/>
                </a:lnTo>
                <a:lnTo>
                  <a:pt x="357" y="68"/>
                </a:lnTo>
                <a:lnTo>
                  <a:pt x="357" y="70"/>
                </a:lnTo>
                <a:lnTo>
                  <a:pt x="357" y="70"/>
                </a:lnTo>
                <a:lnTo>
                  <a:pt x="353" y="72"/>
                </a:lnTo>
                <a:lnTo>
                  <a:pt x="351" y="72"/>
                </a:lnTo>
                <a:lnTo>
                  <a:pt x="351" y="72"/>
                </a:lnTo>
                <a:lnTo>
                  <a:pt x="351" y="72"/>
                </a:lnTo>
                <a:lnTo>
                  <a:pt x="346" y="73"/>
                </a:lnTo>
                <a:lnTo>
                  <a:pt x="340" y="75"/>
                </a:lnTo>
                <a:lnTo>
                  <a:pt x="340" y="75"/>
                </a:lnTo>
                <a:close/>
                <a:moveTo>
                  <a:pt x="342" y="75"/>
                </a:moveTo>
                <a:lnTo>
                  <a:pt x="342" y="75"/>
                </a:lnTo>
                <a:lnTo>
                  <a:pt x="344" y="75"/>
                </a:lnTo>
                <a:lnTo>
                  <a:pt x="344" y="77"/>
                </a:lnTo>
                <a:lnTo>
                  <a:pt x="340" y="79"/>
                </a:lnTo>
                <a:lnTo>
                  <a:pt x="340" y="79"/>
                </a:lnTo>
                <a:lnTo>
                  <a:pt x="340" y="77"/>
                </a:lnTo>
                <a:lnTo>
                  <a:pt x="338" y="79"/>
                </a:lnTo>
                <a:lnTo>
                  <a:pt x="337" y="81"/>
                </a:lnTo>
                <a:lnTo>
                  <a:pt x="335" y="79"/>
                </a:lnTo>
                <a:lnTo>
                  <a:pt x="335" y="79"/>
                </a:lnTo>
                <a:lnTo>
                  <a:pt x="342" y="75"/>
                </a:lnTo>
                <a:lnTo>
                  <a:pt x="342" y="75"/>
                </a:lnTo>
                <a:close/>
                <a:moveTo>
                  <a:pt x="350" y="62"/>
                </a:moveTo>
                <a:lnTo>
                  <a:pt x="350" y="62"/>
                </a:lnTo>
                <a:lnTo>
                  <a:pt x="353" y="61"/>
                </a:lnTo>
                <a:lnTo>
                  <a:pt x="357" y="59"/>
                </a:lnTo>
                <a:lnTo>
                  <a:pt x="357" y="59"/>
                </a:lnTo>
                <a:lnTo>
                  <a:pt x="353" y="61"/>
                </a:lnTo>
                <a:lnTo>
                  <a:pt x="350" y="62"/>
                </a:lnTo>
                <a:lnTo>
                  <a:pt x="350" y="62"/>
                </a:lnTo>
                <a:close/>
                <a:moveTo>
                  <a:pt x="497" y="232"/>
                </a:moveTo>
                <a:lnTo>
                  <a:pt x="497" y="232"/>
                </a:lnTo>
                <a:lnTo>
                  <a:pt x="497" y="230"/>
                </a:lnTo>
                <a:lnTo>
                  <a:pt x="497" y="230"/>
                </a:lnTo>
                <a:lnTo>
                  <a:pt x="502" y="230"/>
                </a:lnTo>
                <a:lnTo>
                  <a:pt x="502" y="230"/>
                </a:lnTo>
                <a:lnTo>
                  <a:pt x="500" y="232"/>
                </a:lnTo>
                <a:lnTo>
                  <a:pt x="497" y="232"/>
                </a:lnTo>
                <a:lnTo>
                  <a:pt x="497" y="232"/>
                </a:lnTo>
                <a:close/>
                <a:moveTo>
                  <a:pt x="432" y="37"/>
                </a:moveTo>
                <a:lnTo>
                  <a:pt x="432" y="37"/>
                </a:lnTo>
                <a:lnTo>
                  <a:pt x="436" y="35"/>
                </a:lnTo>
                <a:lnTo>
                  <a:pt x="440" y="31"/>
                </a:lnTo>
                <a:lnTo>
                  <a:pt x="440" y="31"/>
                </a:lnTo>
                <a:lnTo>
                  <a:pt x="447" y="31"/>
                </a:lnTo>
                <a:lnTo>
                  <a:pt x="453" y="27"/>
                </a:lnTo>
                <a:lnTo>
                  <a:pt x="454" y="29"/>
                </a:lnTo>
                <a:lnTo>
                  <a:pt x="454" y="29"/>
                </a:lnTo>
                <a:lnTo>
                  <a:pt x="432" y="37"/>
                </a:lnTo>
                <a:lnTo>
                  <a:pt x="432" y="37"/>
                </a:lnTo>
                <a:close/>
                <a:moveTo>
                  <a:pt x="510" y="228"/>
                </a:moveTo>
                <a:lnTo>
                  <a:pt x="510" y="228"/>
                </a:lnTo>
                <a:lnTo>
                  <a:pt x="515" y="226"/>
                </a:lnTo>
                <a:lnTo>
                  <a:pt x="515" y="226"/>
                </a:lnTo>
                <a:lnTo>
                  <a:pt x="511" y="228"/>
                </a:lnTo>
                <a:lnTo>
                  <a:pt x="510" y="228"/>
                </a:lnTo>
                <a:lnTo>
                  <a:pt x="510" y="228"/>
                </a:lnTo>
                <a:lnTo>
                  <a:pt x="510" y="228"/>
                </a:lnTo>
                <a:close/>
                <a:moveTo>
                  <a:pt x="454" y="29"/>
                </a:moveTo>
                <a:lnTo>
                  <a:pt x="454" y="29"/>
                </a:lnTo>
                <a:lnTo>
                  <a:pt x="458" y="26"/>
                </a:lnTo>
                <a:lnTo>
                  <a:pt x="462" y="24"/>
                </a:lnTo>
                <a:lnTo>
                  <a:pt x="471" y="24"/>
                </a:lnTo>
                <a:lnTo>
                  <a:pt x="471" y="24"/>
                </a:lnTo>
                <a:lnTo>
                  <a:pt x="478" y="18"/>
                </a:lnTo>
                <a:lnTo>
                  <a:pt x="489" y="16"/>
                </a:lnTo>
                <a:lnTo>
                  <a:pt x="489" y="16"/>
                </a:lnTo>
                <a:lnTo>
                  <a:pt x="482" y="20"/>
                </a:lnTo>
                <a:lnTo>
                  <a:pt x="478" y="20"/>
                </a:lnTo>
                <a:lnTo>
                  <a:pt x="476" y="24"/>
                </a:lnTo>
                <a:lnTo>
                  <a:pt x="476" y="24"/>
                </a:lnTo>
                <a:lnTo>
                  <a:pt x="454" y="29"/>
                </a:lnTo>
                <a:lnTo>
                  <a:pt x="454" y="29"/>
                </a:lnTo>
                <a:close/>
                <a:moveTo>
                  <a:pt x="458" y="33"/>
                </a:moveTo>
                <a:lnTo>
                  <a:pt x="458" y="33"/>
                </a:lnTo>
                <a:lnTo>
                  <a:pt x="462" y="31"/>
                </a:lnTo>
                <a:lnTo>
                  <a:pt x="467" y="31"/>
                </a:lnTo>
                <a:lnTo>
                  <a:pt x="467" y="31"/>
                </a:lnTo>
                <a:lnTo>
                  <a:pt x="465" y="33"/>
                </a:lnTo>
                <a:lnTo>
                  <a:pt x="460" y="35"/>
                </a:lnTo>
                <a:lnTo>
                  <a:pt x="460" y="35"/>
                </a:lnTo>
                <a:lnTo>
                  <a:pt x="460" y="33"/>
                </a:lnTo>
                <a:lnTo>
                  <a:pt x="458" y="33"/>
                </a:lnTo>
                <a:lnTo>
                  <a:pt x="458" y="33"/>
                </a:lnTo>
                <a:close/>
                <a:moveTo>
                  <a:pt x="469" y="31"/>
                </a:moveTo>
                <a:lnTo>
                  <a:pt x="469" y="31"/>
                </a:lnTo>
                <a:lnTo>
                  <a:pt x="473" y="29"/>
                </a:lnTo>
                <a:lnTo>
                  <a:pt x="478" y="27"/>
                </a:lnTo>
                <a:lnTo>
                  <a:pt x="478" y="27"/>
                </a:lnTo>
                <a:lnTo>
                  <a:pt x="480" y="29"/>
                </a:lnTo>
                <a:lnTo>
                  <a:pt x="480" y="29"/>
                </a:lnTo>
                <a:lnTo>
                  <a:pt x="469" y="31"/>
                </a:lnTo>
                <a:lnTo>
                  <a:pt x="469" y="31"/>
                </a:lnTo>
                <a:close/>
                <a:moveTo>
                  <a:pt x="535" y="230"/>
                </a:moveTo>
                <a:lnTo>
                  <a:pt x="535" y="230"/>
                </a:lnTo>
                <a:lnTo>
                  <a:pt x="541" y="228"/>
                </a:lnTo>
                <a:lnTo>
                  <a:pt x="541" y="228"/>
                </a:lnTo>
                <a:lnTo>
                  <a:pt x="539" y="230"/>
                </a:lnTo>
                <a:lnTo>
                  <a:pt x="535" y="230"/>
                </a:lnTo>
                <a:lnTo>
                  <a:pt x="535" y="230"/>
                </a:lnTo>
                <a:close/>
                <a:moveTo>
                  <a:pt x="476" y="16"/>
                </a:moveTo>
                <a:lnTo>
                  <a:pt x="476" y="16"/>
                </a:lnTo>
                <a:lnTo>
                  <a:pt x="480" y="15"/>
                </a:lnTo>
                <a:lnTo>
                  <a:pt x="484" y="15"/>
                </a:lnTo>
                <a:lnTo>
                  <a:pt x="484" y="15"/>
                </a:lnTo>
                <a:lnTo>
                  <a:pt x="484" y="15"/>
                </a:lnTo>
                <a:lnTo>
                  <a:pt x="484" y="15"/>
                </a:lnTo>
                <a:lnTo>
                  <a:pt x="487" y="15"/>
                </a:lnTo>
                <a:lnTo>
                  <a:pt x="487" y="15"/>
                </a:lnTo>
                <a:lnTo>
                  <a:pt x="486" y="15"/>
                </a:lnTo>
                <a:lnTo>
                  <a:pt x="484" y="16"/>
                </a:lnTo>
                <a:lnTo>
                  <a:pt x="476" y="16"/>
                </a:lnTo>
                <a:lnTo>
                  <a:pt x="476" y="16"/>
                </a:lnTo>
                <a:close/>
                <a:moveTo>
                  <a:pt x="486" y="22"/>
                </a:moveTo>
                <a:lnTo>
                  <a:pt x="484" y="20"/>
                </a:lnTo>
                <a:lnTo>
                  <a:pt x="491" y="18"/>
                </a:lnTo>
                <a:lnTo>
                  <a:pt x="491" y="18"/>
                </a:lnTo>
                <a:lnTo>
                  <a:pt x="489" y="20"/>
                </a:lnTo>
                <a:lnTo>
                  <a:pt x="486" y="22"/>
                </a:lnTo>
                <a:lnTo>
                  <a:pt x="486" y="22"/>
                </a:lnTo>
                <a:close/>
                <a:moveTo>
                  <a:pt x="543" y="230"/>
                </a:moveTo>
                <a:lnTo>
                  <a:pt x="543" y="230"/>
                </a:lnTo>
                <a:lnTo>
                  <a:pt x="546" y="228"/>
                </a:lnTo>
                <a:lnTo>
                  <a:pt x="546" y="228"/>
                </a:lnTo>
                <a:lnTo>
                  <a:pt x="545" y="230"/>
                </a:lnTo>
                <a:lnTo>
                  <a:pt x="543" y="230"/>
                </a:lnTo>
                <a:lnTo>
                  <a:pt x="543" y="230"/>
                </a:lnTo>
                <a:close/>
                <a:moveTo>
                  <a:pt x="543" y="222"/>
                </a:moveTo>
                <a:lnTo>
                  <a:pt x="543" y="222"/>
                </a:lnTo>
                <a:lnTo>
                  <a:pt x="545" y="222"/>
                </a:lnTo>
                <a:lnTo>
                  <a:pt x="546" y="222"/>
                </a:lnTo>
                <a:lnTo>
                  <a:pt x="546" y="222"/>
                </a:lnTo>
                <a:lnTo>
                  <a:pt x="545" y="224"/>
                </a:lnTo>
                <a:lnTo>
                  <a:pt x="543" y="222"/>
                </a:lnTo>
                <a:lnTo>
                  <a:pt x="543" y="222"/>
                </a:lnTo>
                <a:close/>
                <a:moveTo>
                  <a:pt x="548" y="221"/>
                </a:moveTo>
                <a:lnTo>
                  <a:pt x="548" y="221"/>
                </a:lnTo>
                <a:lnTo>
                  <a:pt x="550" y="219"/>
                </a:lnTo>
                <a:lnTo>
                  <a:pt x="554" y="219"/>
                </a:lnTo>
                <a:lnTo>
                  <a:pt x="554" y="219"/>
                </a:lnTo>
                <a:lnTo>
                  <a:pt x="552" y="221"/>
                </a:lnTo>
                <a:lnTo>
                  <a:pt x="548" y="221"/>
                </a:lnTo>
                <a:lnTo>
                  <a:pt x="548" y="221"/>
                </a:lnTo>
                <a:close/>
                <a:moveTo>
                  <a:pt x="556" y="221"/>
                </a:moveTo>
                <a:lnTo>
                  <a:pt x="556" y="221"/>
                </a:lnTo>
                <a:lnTo>
                  <a:pt x="556" y="219"/>
                </a:lnTo>
                <a:lnTo>
                  <a:pt x="556" y="219"/>
                </a:lnTo>
                <a:lnTo>
                  <a:pt x="556" y="219"/>
                </a:lnTo>
                <a:lnTo>
                  <a:pt x="556" y="219"/>
                </a:lnTo>
                <a:lnTo>
                  <a:pt x="554" y="219"/>
                </a:lnTo>
                <a:lnTo>
                  <a:pt x="554" y="219"/>
                </a:lnTo>
                <a:lnTo>
                  <a:pt x="557" y="217"/>
                </a:lnTo>
                <a:lnTo>
                  <a:pt x="557" y="217"/>
                </a:lnTo>
                <a:lnTo>
                  <a:pt x="559" y="217"/>
                </a:lnTo>
                <a:lnTo>
                  <a:pt x="559" y="217"/>
                </a:lnTo>
                <a:lnTo>
                  <a:pt x="557" y="219"/>
                </a:lnTo>
                <a:lnTo>
                  <a:pt x="556" y="221"/>
                </a:lnTo>
                <a:lnTo>
                  <a:pt x="556" y="221"/>
                </a:lnTo>
                <a:close/>
                <a:moveTo>
                  <a:pt x="519" y="5"/>
                </a:moveTo>
                <a:lnTo>
                  <a:pt x="519" y="5"/>
                </a:lnTo>
                <a:lnTo>
                  <a:pt x="522" y="5"/>
                </a:lnTo>
                <a:lnTo>
                  <a:pt x="522" y="5"/>
                </a:lnTo>
                <a:lnTo>
                  <a:pt x="522" y="7"/>
                </a:lnTo>
                <a:lnTo>
                  <a:pt x="522" y="7"/>
                </a:lnTo>
                <a:lnTo>
                  <a:pt x="522" y="7"/>
                </a:lnTo>
                <a:lnTo>
                  <a:pt x="522" y="7"/>
                </a:lnTo>
                <a:lnTo>
                  <a:pt x="521" y="7"/>
                </a:lnTo>
                <a:lnTo>
                  <a:pt x="517" y="7"/>
                </a:lnTo>
                <a:lnTo>
                  <a:pt x="517" y="7"/>
                </a:lnTo>
                <a:lnTo>
                  <a:pt x="521" y="5"/>
                </a:lnTo>
                <a:lnTo>
                  <a:pt x="524" y="5"/>
                </a:lnTo>
                <a:lnTo>
                  <a:pt x="524" y="5"/>
                </a:lnTo>
                <a:lnTo>
                  <a:pt x="519" y="5"/>
                </a:lnTo>
                <a:lnTo>
                  <a:pt x="519" y="5"/>
                </a:lnTo>
                <a:close/>
                <a:moveTo>
                  <a:pt x="563" y="228"/>
                </a:moveTo>
                <a:lnTo>
                  <a:pt x="563" y="228"/>
                </a:lnTo>
                <a:lnTo>
                  <a:pt x="565" y="226"/>
                </a:lnTo>
                <a:lnTo>
                  <a:pt x="567" y="226"/>
                </a:lnTo>
                <a:lnTo>
                  <a:pt x="567" y="228"/>
                </a:lnTo>
                <a:lnTo>
                  <a:pt x="567" y="228"/>
                </a:lnTo>
                <a:lnTo>
                  <a:pt x="563" y="228"/>
                </a:lnTo>
                <a:lnTo>
                  <a:pt x="563" y="228"/>
                </a:lnTo>
                <a:close/>
                <a:moveTo>
                  <a:pt x="563" y="219"/>
                </a:moveTo>
                <a:lnTo>
                  <a:pt x="563" y="219"/>
                </a:lnTo>
                <a:lnTo>
                  <a:pt x="563" y="217"/>
                </a:lnTo>
                <a:lnTo>
                  <a:pt x="565" y="217"/>
                </a:lnTo>
                <a:lnTo>
                  <a:pt x="565" y="217"/>
                </a:lnTo>
                <a:lnTo>
                  <a:pt x="567" y="219"/>
                </a:lnTo>
                <a:lnTo>
                  <a:pt x="567" y="219"/>
                </a:lnTo>
                <a:lnTo>
                  <a:pt x="563" y="219"/>
                </a:lnTo>
                <a:lnTo>
                  <a:pt x="563" y="219"/>
                </a:lnTo>
                <a:close/>
                <a:moveTo>
                  <a:pt x="541" y="7"/>
                </a:moveTo>
                <a:lnTo>
                  <a:pt x="541" y="7"/>
                </a:lnTo>
                <a:lnTo>
                  <a:pt x="541" y="5"/>
                </a:lnTo>
                <a:lnTo>
                  <a:pt x="541" y="5"/>
                </a:lnTo>
                <a:lnTo>
                  <a:pt x="543" y="5"/>
                </a:lnTo>
                <a:lnTo>
                  <a:pt x="543" y="5"/>
                </a:lnTo>
                <a:lnTo>
                  <a:pt x="543" y="5"/>
                </a:lnTo>
                <a:lnTo>
                  <a:pt x="545" y="5"/>
                </a:lnTo>
                <a:lnTo>
                  <a:pt x="545" y="7"/>
                </a:lnTo>
                <a:lnTo>
                  <a:pt x="545" y="7"/>
                </a:lnTo>
                <a:lnTo>
                  <a:pt x="543" y="7"/>
                </a:lnTo>
                <a:lnTo>
                  <a:pt x="543" y="7"/>
                </a:lnTo>
                <a:lnTo>
                  <a:pt x="541" y="7"/>
                </a:lnTo>
                <a:lnTo>
                  <a:pt x="541" y="7"/>
                </a:lnTo>
                <a:close/>
                <a:moveTo>
                  <a:pt x="548" y="4"/>
                </a:moveTo>
                <a:lnTo>
                  <a:pt x="548" y="4"/>
                </a:lnTo>
                <a:lnTo>
                  <a:pt x="550" y="5"/>
                </a:lnTo>
                <a:lnTo>
                  <a:pt x="548" y="7"/>
                </a:lnTo>
                <a:lnTo>
                  <a:pt x="548" y="7"/>
                </a:lnTo>
                <a:lnTo>
                  <a:pt x="546" y="5"/>
                </a:lnTo>
                <a:lnTo>
                  <a:pt x="546" y="4"/>
                </a:lnTo>
                <a:lnTo>
                  <a:pt x="548" y="4"/>
                </a:lnTo>
                <a:lnTo>
                  <a:pt x="548" y="4"/>
                </a:lnTo>
                <a:close/>
                <a:moveTo>
                  <a:pt x="581" y="222"/>
                </a:moveTo>
                <a:lnTo>
                  <a:pt x="581" y="222"/>
                </a:lnTo>
                <a:lnTo>
                  <a:pt x="581" y="221"/>
                </a:lnTo>
                <a:lnTo>
                  <a:pt x="581" y="221"/>
                </a:lnTo>
                <a:lnTo>
                  <a:pt x="583" y="221"/>
                </a:lnTo>
                <a:lnTo>
                  <a:pt x="585" y="221"/>
                </a:lnTo>
                <a:lnTo>
                  <a:pt x="585" y="221"/>
                </a:lnTo>
                <a:lnTo>
                  <a:pt x="587" y="221"/>
                </a:lnTo>
                <a:lnTo>
                  <a:pt x="587" y="221"/>
                </a:lnTo>
                <a:lnTo>
                  <a:pt x="587" y="221"/>
                </a:lnTo>
                <a:lnTo>
                  <a:pt x="585" y="221"/>
                </a:lnTo>
                <a:lnTo>
                  <a:pt x="581" y="222"/>
                </a:lnTo>
                <a:lnTo>
                  <a:pt x="581" y="222"/>
                </a:lnTo>
                <a:close/>
                <a:moveTo>
                  <a:pt x="572" y="16"/>
                </a:moveTo>
                <a:lnTo>
                  <a:pt x="572" y="16"/>
                </a:lnTo>
                <a:lnTo>
                  <a:pt x="581" y="15"/>
                </a:lnTo>
                <a:lnTo>
                  <a:pt x="592" y="15"/>
                </a:lnTo>
                <a:lnTo>
                  <a:pt x="613" y="13"/>
                </a:lnTo>
                <a:lnTo>
                  <a:pt x="613" y="13"/>
                </a:lnTo>
                <a:lnTo>
                  <a:pt x="605" y="15"/>
                </a:lnTo>
                <a:lnTo>
                  <a:pt x="596" y="15"/>
                </a:lnTo>
                <a:lnTo>
                  <a:pt x="572" y="16"/>
                </a:lnTo>
                <a:lnTo>
                  <a:pt x="572" y="16"/>
                </a:lnTo>
                <a:close/>
                <a:moveTo>
                  <a:pt x="585" y="13"/>
                </a:moveTo>
                <a:lnTo>
                  <a:pt x="585" y="11"/>
                </a:lnTo>
                <a:lnTo>
                  <a:pt x="585" y="11"/>
                </a:lnTo>
                <a:lnTo>
                  <a:pt x="592" y="11"/>
                </a:lnTo>
                <a:lnTo>
                  <a:pt x="592" y="11"/>
                </a:lnTo>
                <a:lnTo>
                  <a:pt x="591" y="13"/>
                </a:lnTo>
                <a:lnTo>
                  <a:pt x="585" y="13"/>
                </a:lnTo>
                <a:lnTo>
                  <a:pt x="585" y="13"/>
                </a:lnTo>
                <a:close/>
                <a:moveTo>
                  <a:pt x="594" y="11"/>
                </a:moveTo>
                <a:lnTo>
                  <a:pt x="592" y="9"/>
                </a:lnTo>
                <a:lnTo>
                  <a:pt x="592" y="9"/>
                </a:lnTo>
                <a:lnTo>
                  <a:pt x="596" y="9"/>
                </a:lnTo>
                <a:lnTo>
                  <a:pt x="598" y="11"/>
                </a:lnTo>
                <a:lnTo>
                  <a:pt x="594" y="11"/>
                </a:lnTo>
                <a:close/>
                <a:moveTo>
                  <a:pt x="600" y="4"/>
                </a:moveTo>
                <a:lnTo>
                  <a:pt x="600" y="4"/>
                </a:lnTo>
                <a:lnTo>
                  <a:pt x="600" y="4"/>
                </a:lnTo>
                <a:lnTo>
                  <a:pt x="600" y="4"/>
                </a:lnTo>
                <a:lnTo>
                  <a:pt x="602" y="4"/>
                </a:lnTo>
                <a:lnTo>
                  <a:pt x="603" y="4"/>
                </a:lnTo>
                <a:lnTo>
                  <a:pt x="603" y="4"/>
                </a:lnTo>
                <a:lnTo>
                  <a:pt x="605" y="5"/>
                </a:lnTo>
                <a:lnTo>
                  <a:pt x="605" y="5"/>
                </a:lnTo>
                <a:lnTo>
                  <a:pt x="600" y="5"/>
                </a:lnTo>
                <a:lnTo>
                  <a:pt x="600" y="5"/>
                </a:lnTo>
                <a:lnTo>
                  <a:pt x="600" y="4"/>
                </a:lnTo>
                <a:lnTo>
                  <a:pt x="600" y="4"/>
                </a:lnTo>
                <a:lnTo>
                  <a:pt x="600" y="4"/>
                </a:lnTo>
                <a:close/>
                <a:moveTo>
                  <a:pt x="624" y="13"/>
                </a:moveTo>
                <a:lnTo>
                  <a:pt x="624" y="13"/>
                </a:lnTo>
                <a:lnTo>
                  <a:pt x="627" y="13"/>
                </a:lnTo>
                <a:lnTo>
                  <a:pt x="633" y="13"/>
                </a:lnTo>
                <a:lnTo>
                  <a:pt x="633" y="13"/>
                </a:lnTo>
                <a:lnTo>
                  <a:pt x="631" y="13"/>
                </a:lnTo>
                <a:lnTo>
                  <a:pt x="629" y="13"/>
                </a:lnTo>
                <a:lnTo>
                  <a:pt x="624" y="13"/>
                </a:lnTo>
                <a:lnTo>
                  <a:pt x="624" y="13"/>
                </a:lnTo>
                <a:close/>
                <a:moveTo>
                  <a:pt x="642" y="239"/>
                </a:moveTo>
                <a:lnTo>
                  <a:pt x="642" y="239"/>
                </a:lnTo>
                <a:lnTo>
                  <a:pt x="644" y="239"/>
                </a:lnTo>
                <a:lnTo>
                  <a:pt x="646" y="239"/>
                </a:lnTo>
                <a:lnTo>
                  <a:pt x="646" y="239"/>
                </a:lnTo>
                <a:lnTo>
                  <a:pt x="644" y="239"/>
                </a:lnTo>
                <a:lnTo>
                  <a:pt x="642" y="239"/>
                </a:lnTo>
                <a:lnTo>
                  <a:pt x="642" y="239"/>
                </a:lnTo>
                <a:close/>
                <a:moveTo>
                  <a:pt x="791" y="64"/>
                </a:moveTo>
                <a:lnTo>
                  <a:pt x="791" y="64"/>
                </a:lnTo>
                <a:lnTo>
                  <a:pt x="795" y="68"/>
                </a:lnTo>
                <a:lnTo>
                  <a:pt x="795" y="68"/>
                </a:lnTo>
                <a:lnTo>
                  <a:pt x="793" y="68"/>
                </a:lnTo>
                <a:lnTo>
                  <a:pt x="780" y="62"/>
                </a:lnTo>
                <a:lnTo>
                  <a:pt x="780" y="62"/>
                </a:lnTo>
                <a:lnTo>
                  <a:pt x="786" y="66"/>
                </a:lnTo>
                <a:lnTo>
                  <a:pt x="786" y="66"/>
                </a:lnTo>
                <a:lnTo>
                  <a:pt x="784" y="66"/>
                </a:lnTo>
                <a:lnTo>
                  <a:pt x="782" y="66"/>
                </a:lnTo>
                <a:lnTo>
                  <a:pt x="778" y="64"/>
                </a:lnTo>
                <a:lnTo>
                  <a:pt x="778" y="64"/>
                </a:lnTo>
                <a:lnTo>
                  <a:pt x="778" y="62"/>
                </a:lnTo>
                <a:lnTo>
                  <a:pt x="778" y="62"/>
                </a:lnTo>
                <a:lnTo>
                  <a:pt x="778" y="62"/>
                </a:lnTo>
                <a:lnTo>
                  <a:pt x="752" y="53"/>
                </a:lnTo>
                <a:lnTo>
                  <a:pt x="752" y="53"/>
                </a:lnTo>
                <a:lnTo>
                  <a:pt x="749" y="50"/>
                </a:lnTo>
                <a:lnTo>
                  <a:pt x="745" y="48"/>
                </a:lnTo>
                <a:lnTo>
                  <a:pt x="745" y="48"/>
                </a:lnTo>
                <a:lnTo>
                  <a:pt x="743" y="48"/>
                </a:lnTo>
                <a:lnTo>
                  <a:pt x="745" y="48"/>
                </a:lnTo>
                <a:lnTo>
                  <a:pt x="745" y="50"/>
                </a:lnTo>
                <a:lnTo>
                  <a:pt x="745" y="50"/>
                </a:lnTo>
                <a:lnTo>
                  <a:pt x="745" y="50"/>
                </a:lnTo>
                <a:lnTo>
                  <a:pt x="736" y="46"/>
                </a:lnTo>
                <a:lnTo>
                  <a:pt x="727" y="42"/>
                </a:lnTo>
                <a:lnTo>
                  <a:pt x="727" y="42"/>
                </a:lnTo>
                <a:lnTo>
                  <a:pt x="730" y="44"/>
                </a:lnTo>
                <a:lnTo>
                  <a:pt x="734" y="46"/>
                </a:lnTo>
                <a:lnTo>
                  <a:pt x="734" y="46"/>
                </a:lnTo>
                <a:lnTo>
                  <a:pt x="734" y="46"/>
                </a:lnTo>
                <a:lnTo>
                  <a:pt x="725" y="44"/>
                </a:lnTo>
                <a:lnTo>
                  <a:pt x="719" y="42"/>
                </a:lnTo>
                <a:lnTo>
                  <a:pt x="719" y="42"/>
                </a:lnTo>
                <a:lnTo>
                  <a:pt x="719" y="40"/>
                </a:lnTo>
                <a:lnTo>
                  <a:pt x="721" y="40"/>
                </a:lnTo>
                <a:lnTo>
                  <a:pt x="721" y="40"/>
                </a:lnTo>
                <a:lnTo>
                  <a:pt x="717" y="40"/>
                </a:lnTo>
                <a:lnTo>
                  <a:pt x="716" y="40"/>
                </a:lnTo>
                <a:lnTo>
                  <a:pt x="716" y="40"/>
                </a:lnTo>
                <a:lnTo>
                  <a:pt x="710" y="39"/>
                </a:lnTo>
                <a:lnTo>
                  <a:pt x="706" y="37"/>
                </a:lnTo>
                <a:lnTo>
                  <a:pt x="706" y="37"/>
                </a:lnTo>
                <a:lnTo>
                  <a:pt x="714" y="37"/>
                </a:lnTo>
                <a:lnTo>
                  <a:pt x="725" y="40"/>
                </a:lnTo>
                <a:lnTo>
                  <a:pt x="736" y="44"/>
                </a:lnTo>
                <a:lnTo>
                  <a:pt x="743" y="46"/>
                </a:lnTo>
                <a:lnTo>
                  <a:pt x="743" y="46"/>
                </a:lnTo>
                <a:lnTo>
                  <a:pt x="765" y="55"/>
                </a:lnTo>
                <a:lnTo>
                  <a:pt x="786" y="64"/>
                </a:lnTo>
                <a:lnTo>
                  <a:pt x="786" y="64"/>
                </a:lnTo>
                <a:lnTo>
                  <a:pt x="784" y="62"/>
                </a:lnTo>
                <a:lnTo>
                  <a:pt x="782" y="61"/>
                </a:lnTo>
                <a:lnTo>
                  <a:pt x="782" y="61"/>
                </a:lnTo>
                <a:lnTo>
                  <a:pt x="786" y="62"/>
                </a:lnTo>
                <a:lnTo>
                  <a:pt x="787" y="66"/>
                </a:lnTo>
                <a:lnTo>
                  <a:pt x="787" y="66"/>
                </a:lnTo>
                <a:lnTo>
                  <a:pt x="791" y="66"/>
                </a:lnTo>
                <a:lnTo>
                  <a:pt x="791" y="64"/>
                </a:lnTo>
                <a:lnTo>
                  <a:pt x="791" y="64"/>
                </a:lnTo>
                <a:close/>
                <a:moveTo>
                  <a:pt x="660" y="254"/>
                </a:moveTo>
                <a:lnTo>
                  <a:pt x="660" y="254"/>
                </a:lnTo>
                <a:lnTo>
                  <a:pt x="662" y="254"/>
                </a:lnTo>
                <a:lnTo>
                  <a:pt x="664" y="254"/>
                </a:lnTo>
                <a:lnTo>
                  <a:pt x="664" y="254"/>
                </a:lnTo>
                <a:lnTo>
                  <a:pt x="660" y="254"/>
                </a:lnTo>
                <a:lnTo>
                  <a:pt x="660" y="254"/>
                </a:lnTo>
                <a:close/>
                <a:moveTo>
                  <a:pt x="660" y="257"/>
                </a:moveTo>
                <a:lnTo>
                  <a:pt x="660" y="257"/>
                </a:lnTo>
                <a:lnTo>
                  <a:pt x="662" y="257"/>
                </a:lnTo>
                <a:lnTo>
                  <a:pt x="662" y="257"/>
                </a:lnTo>
                <a:lnTo>
                  <a:pt x="660" y="257"/>
                </a:lnTo>
                <a:close/>
                <a:moveTo>
                  <a:pt x="670" y="226"/>
                </a:moveTo>
                <a:lnTo>
                  <a:pt x="670" y="226"/>
                </a:lnTo>
                <a:lnTo>
                  <a:pt x="673" y="226"/>
                </a:lnTo>
                <a:lnTo>
                  <a:pt x="675" y="228"/>
                </a:lnTo>
                <a:lnTo>
                  <a:pt x="675" y="230"/>
                </a:lnTo>
                <a:lnTo>
                  <a:pt x="675" y="230"/>
                </a:lnTo>
                <a:lnTo>
                  <a:pt x="670" y="226"/>
                </a:lnTo>
                <a:lnTo>
                  <a:pt x="670" y="226"/>
                </a:lnTo>
                <a:close/>
                <a:moveTo>
                  <a:pt x="664" y="254"/>
                </a:moveTo>
                <a:lnTo>
                  <a:pt x="664" y="254"/>
                </a:lnTo>
                <a:lnTo>
                  <a:pt x="666" y="254"/>
                </a:lnTo>
                <a:lnTo>
                  <a:pt x="670" y="256"/>
                </a:lnTo>
                <a:lnTo>
                  <a:pt x="673" y="257"/>
                </a:lnTo>
                <a:lnTo>
                  <a:pt x="673" y="257"/>
                </a:lnTo>
                <a:lnTo>
                  <a:pt x="671" y="259"/>
                </a:lnTo>
                <a:lnTo>
                  <a:pt x="671" y="259"/>
                </a:lnTo>
                <a:lnTo>
                  <a:pt x="668" y="257"/>
                </a:lnTo>
                <a:lnTo>
                  <a:pt x="666" y="256"/>
                </a:lnTo>
                <a:lnTo>
                  <a:pt x="666" y="256"/>
                </a:lnTo>
                <a:lnTo>
                  <a:pt x="666" y="256"/>
                </a:lnTo>
                <a:lnTo>
                  <a:pt x="664" y="254"/>
                </a:lnTo>
                <a:lnTo>
                  <a:pt x="664" y="254"/>
                </a:lnTo>
                <a:close/>
                <a:moveTo>
                  <a:pt x="728" y="50"/>
                </a:moveTo>
                <a:lnTo>
                  <a:pt x="728" y="50"/>
                </a:lnTo>
                <a:lnTo>
                  <a:pt x="732" y="50"/>
                </a:lnTo>
                <a:lnTo>
                  <a:pt x="738" y="51"/>
                </a:lnTo>
                <a:lnTo>
                  <a:pt x="738" y="51"/>
                </a:lnTo>
                <a:lnTo>
                  <a:pt x="734" y="51"/>
                </a:lnTo>
                <a:lnTo>
                  <a:pt x="728" y="50"/>
                </a:lnTo>
                <a:lnTo>
                  <a:pt x="728" y="50"/>
                </a:lnTo>
                <a:close/>
                <a:moveTo>
                  <a:pt x="673" y="239"/>
                </a:moveTo>
                <a:lnTo>
                  <a:pt x="673" y="239"/>
                </a:lnTo>
                <a:lnTo>
                  <a:pt x="675" y="237"/>
                </a:lnTo>
                <a:lnTo>
                  <a:pt x="675" y="237"/>
                </a:lnTo>
                <a:lnTo>
                  <a:pt x="675" y="239"/>
                </a:lnTo>
                <a:lnTo>
                  <a:pt x="677" y="239"/>
                </a:lnTo>
                <a:lnTo>
                  <a:pt x="677" y="239"/>
                </a:lnTo>
                <a:lnTo>
                  <a:pt x="675" y="241"/>
                </a:lnTo>
                <a:lnTo>
                  <a:pt x="673" y="239"/>
                </a:lnTo>
                <a:lnTo>
                  <a:pt x="673" y="239"/>
                </a:lnTo>
                <a:close/>
                <a:moveTo>
                  <a:pt x="677" y="235"/>
                </a:moveTo>
                <a:lnTo>
                  <a:pt x="677" y="235"/>
                </a:lnTo>
                <a:lnTo>
                  <a:pt x="677" y="235"/>
                </a:lnTo>
                <a:lnTo>
                  <a:pt x="681" y="235"/>
                </a:lnTo>
                <a:lnTo>
                  <a:pt x="684" y="239"/>
                </a:lnTo>
                <a:lnTo>
                  <a:pt x="684" y="239"/>
                </a:lnTo>
                <a:lnTo>
                  <a:pt x="681" y="237"/>
                </a:lnTo>
                <a:lnTo>
                  <a:pt x="677" y="235"/>
                </a:lnTo>
                <a:lnTo>
                  <a:pt x="677" y="235"/>
                </a:lnTo>
                <a:close/>
                <a:moveTo>
                  <a:pt x="684" y="237"/>
                </a:moveTo>
                <a:lnTo>
                  <a:pt x="684" y="237"/>
                </a:lnTo>
                <a:lnTo>
                  <a:pt x="690" y="241"/>
                </a:lnTo>
                <a:lnTo>
                  <a:pt x="697" y="245"/>
                </a:lnTo>
                <a:lnTo>
                  <a:pt x="697" y="245"/>
                </a:lnTo>
                <a:lnTo>
                  <a:pt x="695" y="246"/>
                </a:lnTo>
                <a:lnTo>
                  <a:pt x="695" y="246"/>
                </a:lnTo>
                <a:lnTo>
                  <a:pt x="692" y="243"/>
                </a:lnTo>
                <a:lnTo>
                  <a:pt x="690" y="241"/>
                </a:lnTo>
                <a:lnTo>
                  <a:pt x="688" y="243"/>
                </a:lnTo>
                <a:lnTo>
                  <a:pt x="688" y="243"/>
                </a:lnTo>
                <a:lnTo>
                  <a:pt x="686" y="241"/>
                </a:lnTo>
                <a:lnTo>
                  <a:pt x="686" y="239"/>
                </a:lnTo>
                <a:lnTo>
                  <a:pt x="686" y="239"/>
                </a:lnTo>
                <a:lnTo>
                  <a:pt x="686" y="239"/>
                </a:lnTo>
                <a:lnTo>
                  <a:pt x="686" y="241"/>
                </a:lnTo>
                <a:lnTo>
                  <a:pt x="686" y="241"/>
                </a:lnTo>
                <a:lnTo>
                  <a:pt x="684" y="239"/>
                </a:lnTo>
                <a:lnTo>
                  <a:pt x="684" y="237"/>
                </a:lnTo>
                <a:lnTo>
                  <a:pt x="684" y="237"/>
                </a:lnTo>
                <a:close/>
                <a:moveTo>
                  <a:pt x="752" y="61"/>
                </a:moveTo>
                <a:lnTo>
                  <a:pt x="752" y="61"/>
                </a:lnTo>
                <a:lnTo>
                  <a:pt x="752" y="61"/>
                </a:lnTo>
                <a:lnTo>
                  <a:pt x="754" y="61"/>
                </a:lnTo>
                <a:lnTo>
                  <a:pt x="760" y="64"/>
                </a:lnTo>
                <a:lnTo>
                  <a:pt x="760" y="64"/>
                </a:lnTo>
                <a:lnTo>
                  <a:pt x="756" y="62"/>
                </a:lnTo>
                <a:lnTo>
                  <a:pt x="752" y="61"/>
                </a:lnTo>
                <a:lnTo>
                  <a:pt x="752" y="61"/>
                </a:lnTo>
                <a:close/>
                <a:moveTo>
                  <a:pt x="760" y="77"/>
                </a:moveTo>
                <a:lnTo>
                  <a:pt x="760" y="77"/>
                </a:lnTo>
                <a:lnTo>
                  <a:pt x="771" y="81"/>
                </a:lnTo>
                <a:lnTo>
                  <a:pt x="782" y="88"/>
                </a:lnTo>
                <a:lnTo>
                  <a:pt x="802" y="99"/>
                </a:lnTo>
                <a:lnTo>
                  <a:pt x="802" y="99"/>
                </a:lnTo>
                <a:lnTo>
                  <a:pt x="804" y="101"/>
                </a:lnTo>
                <a:lnTo>
                  <a:pt x="804" y="99"/>
                </a:lnTo>
                <a:lnTo>
                  <a:pt x="800" y="97"/>
                </a:lnTo>
                <a:lnTo>
                  <a:pt x="800" y="97"/>
                </a:lnTo>
                <a:lnTo>
                  <a:pt x="804" y="97"/>
                </a:lnTo>
                <a:lnTo>
                  <a:pt x="808" y="101"/>
                </a:lnTo>
                <a:lnTo>
                  <a:pt x="808" y="101"/>
                </a:lnTo>
                <a:lnTo>
                  <a:pt x="806" y="101"/>
                </a:lnTo>
                <a:lnTo>
                  <a:pt x="806" y="101"/>
                </a:lnTo>
                <a:lnTo>
                  <a:pt x="808" y="103"/>
                </a:lnTo>
                <a:lnTo>
                  <a:pt x="811" y="107"/>
                </a:lnTo>
                <a:lnTo>
                  <a:pt x="811" y="107"/>
                </a:lnTo>
                <a:lnTo>
                  <a:pt x="800" y="101"/>
                </a:lnTo>
                <a:lnTo>
                  <a:pt x="789" y="94"/>
                </a:lnTo>
                <a:lnTo>
                  <a:pt x="776" y="86"/>
                </a:lnTo>
                <a:lnTo>
                  <a:pt x="760" y="79"/>
                </a:lnTo>
                <a:lnTo>
                  <a:pt x="760" y="79"/>
                </a:lnTo>
                <a:lnTo>
                  <a:pt x="760" y="79"/>
                </a:lnTo>
                <a:lnTo>
                  <a:pt x="760" y="77"/>
                </a:lnTo>
                <a:lnTo>
                  <a:pt x="760" y="77"/>
                </a:lnTo>
                <a:close/>
                <a:moveTo>
                  <a:pt x="771" y="55"/>
                </a:moveTo>
                <a:lnTo>
                  <a:pt x="771" y="55"/>
                </a:lnTo>
                <a:lnTo>
                  <a:pt x="778" y="57"/>
                </a:lnTo>
                <a:lnTo>
                  <a:pt x="778" y="57"/>
                </a:lnTo>
                <a:lnTo>
                  <a:pt x="778" y="59"/>
                </a:lnTo>
                <a:lnTo>
                  <a:pt x="778" y="59"/>
                </a:lnTo>
                <a:lnTo>
                  <a:pt x="774" y="57"/>
                </a:lnTo>
                <a:lnTo>
                  <a:pt x="771" y="55"/>
                </a:lnTo>
                <a:lnTo>
                  <a:pt x="771" y="55"/>
                </a:lnTo>
                <a:close/>
                <a:moveTo>
                  <a:pt x="697" y="246"/>
                </a:moveTo>
                <a:lnTo>
                  <a:pt x="697" y="246"/>
                </a:lnTo>
                <a:lnTo>
                  <a:pt x="699" y="246"/>
                </a:lnTo>
                <a:lnTo>
                  <a:pt x="703" y="246"/>
                </a:lnTo>
                <a:lnTo>
                  <a:pt x="703" y="246"/>
                </a:lnTo>
                <a:lnTo>
                  <a:pt x="701" y="248"/>
                </a:lnTo>
                <a:lnTo>
                  <a:pt x="701" y="248"/>
                </a:lnTo>
                <a:lnTo>
                  <a:pt x="699" y="246"/>
                </a:lnTo>
                <a:lnTo>
                  <a:pt x="697" y="246"/>
                </a:lnTo>
                <a:lnTo>
                  <a:pt x="697" y="246"/>
                </a:lnTo>
                <a:close/>
                <a:moveTo>
                  <a:pt x="795" y="72"/>
                </a:moveTo>
                <a:lnTo>
                  <a:pt x="795" y="72"/>
                </a:lnTo>
                <a:lnTo>
                  <a:pt x="797" y="72"/>
                </a:lnTo>
                <a:lnTo>
                  <a:pt x="797" y="70"/>
                </a:lnTo>
                <a:lnTo>
                  <a:pt x="797" y="70"/>
                </a:lnTo>
                <a:lnTo>
                  <a:pt x="804" y="75"/>
                </a:lnTo>
                <a:lnTo>
                  <a:pt x="811" y="81"/>
                </a:lnTo>
                <a:lnTo>
                  <a:pt x="811" y="81"/>
                </a:lnTo>
                <a:lnTo>
                  <a:pt x="804" y="77"/>
                </a:lnTo>
                <a:lnTo>
                  <a:pt x="795" y="72"/>
                </a:lnTo>
                <a:lnTo>
                  <a:pt x="795" y="72"/>
                </a:lnTo>
                <a:close/>
                <a:moveTo>
                  <a:pt x="833" y="86"/>
                </a:moveTo>
                <a:lnTo>
                  <a:pt x="828" y="83"/>
                </a:lnTo>
                <a:lnTo>
                  <a:pt x="828" y="83"/>
                </a:lnTo>
                <a:lnTo>
                  <a:pt x="843" y="92"/>
                </a:lnTo>
                <a:lnTo>
                  <a:pt x="859" y="105"/>
                </a:lnTo>
                <a:lnTo>
                  <a:pt x="859" y="105"/>
                </a:lnTo>
                <a:lnTo>
                  <a:pt x="874" y="118"/>
                </a:lnTo>
                <a:lnTo>
                  <a:pt x="877" y="121"/>
                </a:lnTo>
                <a:lnTo>
                  <a:pt x="879" y="123"/>
                </a:lnTo>
                <a:lnTo>
                  <a:pt x="879" y="123"/>
                </a:lnTo>
                <a:lnTo>
                  <a:pt x="881" y="125"/>
                </a:lnTo>
                <a:lnTo>
                  <a:pt x="881" y="125"/>
                </a:lnTo>
                <a:lnTo>
                  <a:pt x="881" y="127"/>
                </a:lnTo>
                <a:lnTo>
                  <a:pt x="887" y="132"/>
                </a:lnTo>
                <a:lnTo>
                  <a:pt x="887" y="132"/>
                </a:lnTo>
                <a:lnTo>
                  <a:pt x="889" y="134"/>
                </a:lnTo>
                <a:lnTo>
                  <a:pt x="889" y="134"/>
                </a:lnTo>
                <a:lnTo>
                  <a:pt x="894" y="142"/>
                </a:lnTo>
                <a:lnTo>
                  <a:pt x="894" y="142"/>
                </a:lnTo>
                <a:lnTo>
                  <a:pt x="890" y="138"/>
                </a:lnTo>
                <a:lnTo>
                  <a:pt x="885" y="132"/>
                </a:lnTo>
                <a:lnTo>
                  <a:pt x="885" y="132"/>
                </a:lnTo>
                <a:lnTo>
                  <a:pt x="885" y="132"/>
                </a:lnTo>
                <a:lnTo>
                  <a:pt x="885" y="134"/>
                </a:lnTo>
                <a:lnTo>
                  <a:pt x="883" y="132"/>
                </a:lnTo>
                <a:lnTo>
                  <a:pt x="879" y="129"/>
                </a:lnTo>
                <a:lnTo>
                  <a:pt x="877" y="127"/>
                </a:lnTo>
                <a:lnTo>
                  <a:pt x="876" y="125"/>
                </a:lnTo>
                <a:lnTo>
                  <a:pt x="874" y="123"/>
                </a:lnTo>
                <a:lnTo>
                  <a:pt x="868" y="118"/>
                </a:lnTo>
                <a:lnTo>
                  <a:pt x="868" y="118"/>
                </a:lnTo>
                <a:lnTo>
                  <a:pt x="857" y="108"/>
                </a:lnTo>
                <a:lnTo>
                  <a:pt x="844" y="99"/>
                </a:lnTo>
                <a:lnTo>
                  <a:pt x="844" y="99"/>
                </a:lnTo>
                <a:lnTo>
                  <a:pt x="837" y="92"/>
                </a:lnTo>
                <a:lnTo>
                  <a:pt x="837" y="92"/>
                </a:lnTo>
                <a:lnTo>
                  <a:pt x="835" y="92"/>
                </a:lnTo>
                <a:lnTo>
                  <a:pt x="835" y="92"/>
                </a:lnTo>
                <a:lnTo>
                  <a:pt x="835" y="94"/>
                </a:lnTo>
                <a:lnTo>
                  <a:pt x="835" y="94"/>
                </a:lnTo>
                <a:lnTo>
                  <a:pt x="832" y="90"/>
                </a:lnTo>
                <a:lnTo>
                  <a:pt x="830" y="88"/>
                </a:lnTo>
                <a:lnTo>
                  <a:pt x="830" y="88"/>
                </a:lnTo>
                <a:lnTo>
                  <a:pt x="828" y="86"/>
                </a:lnTo>
                <a:lnTo>
                  <a:pt x="830" y="86"/>
                </a:lnTo>
                <a:lnTo>
                  <a:pt x="830" y="86"/>
                </a:lnTo>
                <a:lnTo>
                  <a:pt x="815" y="79"/>
                </a:lnTo>
                <a:lnTo>
                  <a:pt x="815" y="79"/>
                </a:lnTo>
                <a:lnTo>
                  <a:pt x="815" y="79"/>
                </a:lnTo>
                <a:lnTo>
                  <a:pt x="817" y="81"/>
                </a:lnTo>
                <a:lnTo>
                  <a:pt x="820" y="83"/>
                </a:lnTo>
                <a:lnTo>
                  <a:pt x="820" y="83"/>
                </a:lnTo>
                <a:lnTo>
                  <a:pt x="813" y="79"/>
                </a:lnTo>
                <a:lnTo>
                  <a:pt x="806" y="73"/>
                </a:lnTo>
                <a:lnTo>
                  <a:pt x="806" y="73"/>
                </a:lnTo>
                <a:lnTo>
                  <a:pt x="808" y="73"/>
                </a:lnTo>
                <a:lnTo>
                  <a:pt x="808" y="73"/>
                </a:lnTo>
                <a:lnTo>
                  <a:pt x="809" y="72"/>
                </a:lnTo>
                <a:lnTo>
                  <a:pt x="806" y="70"/>
                </a:lnTo>
                <a:lnTo>
                  <a:pt x="806" y="70"/>
                </a:lnTo>
                <a:lnTo>
                  <a:pt x="811" y="73"/>
                </a:lnTo>
                <a:lnTo>
                  <a:pt x="817" y="77"/>
                </a:lnTo>
                <a:lnTo>
                  <a:pt x="822" y="81"/>
                </a:lnTo>
                <a:lnTo>
                  <a:pt x="826" y="83"/>
                </a:lnTo>
                <a:lnTo>
                  <a:pt x="826" y="83"/>
                </a:lnTo>
                <a:lnTo>
                  <a:pt x="811" y="72"/>
                </a:lnTo>
                <a:lnTo>
                  <a:pt x="804" y="68"/>
                </a:lnTo>
                <a:lnTo>
                  <a:pt x="798" y="62"/>
                </a:lnTo>
                <a:lnTo>
                  <a:pt x="798" y="62"/>
                </a:lnTo>
                <a:lnTo>
                  <a:pt x="808" y="68"/>
                </a:lnTo>
                <a:lnTo>
                  <a:pt x="817" y="73"/>
                </a:lnTo>
                <a:lnTo>
                  <a:pt x="835" y="85"/>
                </a:lnTo>
                <a:lnTo>
                  <a:pt x="833" y="86"/>
                </a:lnTo>
                <a:close/>
                <a:moveTo>
                  <a:pt x="795" y="81"/>
                </a:moveTo>
                <a:lnTo>
                  <a:pt x="795" y="81"/>
                </a:lnTo>
                <a:lnTo>
                  <a:pt x="797" y="81"/>
                </a:lnTo>
                <a:lnTo>
                  <a:pt x="798" y="83"/>
                </a:lnTo>
                <a:lnTo>
                  <a:pt x="798" y="83"/>
                </a:lnTo>
                <a:lnTo>
                  <a:pt x="798" y="83"/>
                </a:lnTo>
                <a:lnTo>
                  <a:pt x="795" y="81"/>
                </a:lnTo>
                <a:lnTo>
                  <a:pt x="795" y="81"/>
                </a:lnTo>
                <a:close/>
                <a:moveTo>
                  <a:pt x="806" y="86"/>
                </a:moveTo>
                <a:lnTo>
                  <a:pt x="806" y="86"/>
                </a:lnTo>
                <a:lnTo>
                  <a:pt x="806" y="86"/>
                </a:lnTo>
                <a:lnTo>
                  <a:pt x="806" y="86"/>
                </a:lnTo>
                <a:lnTo>
                  <a:pt x="832" y="103"/>
                </a:lnTo>
                <a:lnTo>
                  <a:pt x="832" y="103"/>
                </a:lnTo>
                <a:lnTo>
                  <a:pt x="832" y="105"/>
                </a:lnTo>
                <a:lnTo>
                  <a:pt x="830" y="103"/>
                </a:lnTo>
                <a:lnTo>
                  <a:pt x="820" y="99"/>
                </a:lnTo>
                <a:lnTo>
                  <a:pt x="820" y="99"/>
                </a:lnTo>
                <a:lnTo>
                  <a:pt x="804" y="88"/>
                </a:lnTo>
                <a:lnTo>
                  <a:pt x="804" y="88"/>
                </a:lnTo>
                <a:lnTo>
                  <a:pt x="800" y="85"/>
                </a:lnTo>
                <a:lnTo>
                  <a:pt x="802" y="85"/>
                </a:lnTo>
                <a:lnTo>
                  <a:pt x="806" y="86"/>
                </a:lnTo>
                <a:lnTo>
                  <a:pt x="806" y="86"/>
                </a:lnTo>
                <a:close/>
                <a:moveTo>
                  <a:pt x="817" y="85"/>
                </a:moveTo>
                <a:lnTo>
                  <a:pt x="817" y="85"/>
                </a:lnTo>
                <a:lnTo>
                  <a:pt x="822" y="85"/>
                </a:lnTo>
                <a:lnTo>
                  <a:pt x="822" y="85"/>
                </a:lnTo>
                <a:lnTo>
                  <a:pt x="826" y="90"/>
                </a:lnTo>
                <a:lnTo>
                  <a:pt x="830" y="92"/>
                </a:lnTo>
                <a:lnTo>
                  <a:pt x="832" y="94"/>
                </a:lnTo>
                <a:lnTo>
                  <a:pt x="832" y="94"/>
                </a:lnTo>
                <a:lnTo>
                  <a:pt x="824" y="88"/>
                </a:lnTo>
                <a:lnTo>
                  <a:pt x="817" y="85"/>
                </a:lnTo>
                <a:lnTo>
                  <a:pt x="817" y="85"/>
                </a:lnTo>
                <a:close/>
                <a:moveTo>
                  <a:pt x="844" y="129"/>
                </a:moveTo>
                <a:lnTo>
                  <a:pt x="844" y="129"/>
                </a:lnTo>
                <a:lnTo>
                  <a:pt x="846" y="131"/>
                </a:lnTo>
                <a:lnTo>
                  <a:pt x="846" y="131"/>
                </a:lnTo>
                <a:lnTo>
                  <a:pt x="844" y="131"/>
                </a:lnTo>
                <a:lnTo>
                  <a:pt x="843" y="129"/>
                </a:lnTo>
                <a:lnTo>
                  <a:pt x="843" y="129"/>
                </a:lnTo>
                <a:lnTo>
                  <a:pt x="846" y="132"/>
                </a:lnTo>
                <a:lnTo>
                  <a:pt x="852" y="136"/>
                </a:lnTo>
                <a:lnTo>
                  <a:pt x="852" y="136"/>
                </a:lnTo>
                <a:lnTo>
                  <a:pt x="841" y="131"/>
                </a:lnTo>
                <a:lnTo>
                  <a:pt x="832" y="125"/>
                </a:lnTo>
                <a:lnTo>
                  <a:pt x="832" y="125"/>
                </a:lnTo>
                <a:lnTo>
                  <a:pt x="833" y="123"/>
                </a:lnTo>
                <a:lnTo>
                  <a:pt x="833" y="121"/>
                </a:lnTo>
                <a:lnTo>
                  <a:pt x="833" y="121"/>
                </a:lnTo>
                <a:lnTo>
                  <a:pt x="833" y="119"/>
                </a:lnTo>
                <a:lnTo>
                  <a:pt x="832" y="118"/>
                </a:lnTo>
                <a:lnTo>
                  <a:pt x="832" y="118"/>
                </a:lnTo>
                <a:lnTo>
                  <a:pt x="830" y="118"/>
                </a:lnTo>
                <a:lnTo>
                  <a:pt x="830" y="119"/>
                </a:lnTo>
                <a:lnTo>
                  <a:pt x="832" y="121"/>
                </a:lnTo>
                <a:lnTo>
                  <a:pt x="832" y="121"/>
                </a:lnTo>
                <a:lnTo>
                  <a:pt x="832" y="121"/>
                </a:lnTo>
                <a:lnTo>
                  <a:pt x="824" y="116"/>
                </a:lnTo>
                <a:lnTo>
                  <a:pt x="819" y="112"/>
                </a:lnTo>
                <a:lnTo>
                  <a:pt x="819" y="112"/>
                </a:lnTo>
                <a:lnTo>
                  <a:pt x="817" y="110"/>
                </a:lnTo>
                <a:lnTo>
                  <a:pt x="811" y="108"/>
                </a:lnTo>
                <a:lnTo>
                  <a:pt x="811" y="108"/>
                </a:lnTo>
                <a:lnTo>
                  <a:pt x="813" y="108"/>
                </a:lnTo>
                <a:lnTo>
                  <a:pt x="817" y="108"/>
                </a:lnTo>
                <a:lnTo>
                  <a:pt x="822" y="114"/>
                </a:lnTo>
                <a:lnTo>
                  <a:pt x="822" y="114"/>
                </a:lnTo>
                <a:lnTo>
                  <a:pt x="819" y="110"/>
                </a:lnTo>
                <a:lnTo>
                  <a:pt x="815" y="107"/>
                </a:lnTo>
                <a:lnTo>
                  <a:pt x="811" y="105"/>
                </a:lnTo>
                <a:lnTo>
                  <a:pt x="809" y="103"/>
                </a:lnTo>
                <a:lnTo>
                  <a:pt x="809" y="103"/>
                </a:lnTo>
                <a:lnTo>
                  <a:pt x="832" y="118"/>
                </a:lnTo>
                <a:lnTo>
                  <a:pt x="841" y="125"/>
                </a:lnTo>
                <a:lnTo>
                  <a:pt x="850" y="136"/>
                </a:lnTo>
                <a:lnTo>
                  <a:pt x="850" y="136"/>
                </a:lnTo>
                <a:lnTo>
                  <a:pt x="848" y="132"/>
                </a:lnTo>
                <a:lnTo>
                  <a:pt x="844" y="129"/>
                </a:lnTo>
                <a:lnTo>
                  <a:pt x="844" y="129"/>
                </a:lnTo>
                <a:close/>
                <a:moveTo>
                  <a:pt x="830" y="96"/>
                </a:moveTo>
                <a:lnTo>
                  <a:pt x="830" y="96"/>
                </a:lnTo>
                <a:lnTo>
                  <a:pt x="828" y="96"/>
                </a:lnTo>
                <a:lnTo>
                  <a:pt x="830" y="96"/>
                </a:lnTo>
                <a:lnTo>
                  <a:pt x="830" y="96"/>
                </a:lnTo>
                <a:lnTo>
                  <a:pt x="830" y="94"/>
                </a:lnTo>
                <a:lnTo>
                  <a:pt x="830" y="94"/>
                </a:lnTo>
                <a:lnTo>
                  <a:pt x="832" y="96"/>
                </a:lnTo>
                <a:lnTo>
                  <a:pt x="833" y="97"/>
                </a:lnTo>
                <a:lnTo>
                  <a:pt x="833" y="97"/>
                </a:lnTo>
                <a:lnTo>
                  <a:pt x="832" y="97"/>
                </a:lnTo>
                <a:lnTo>
                  <a:pt x="830" y="96"/>
                </a:lnTo>
                <a:lnTo>
                  <a:pt x="830" y="96"/>
                </a:lnTo>
                <a:close/>
                <a:moveTo>
                  <a:pt x="835" y="97"/>
                </a:moveTo>
                <a:lnTo>
                  <a:pt x="835" y="97"/>
                </a:lnTo>
                <a:lnTo>
                  <a:pt x="850" y="108"/>
                </a:lnTo>
                <a:lnTo>
                  <a:pt x="854" y="114"/>
                </a:lnTo>
                <a:lnTo>
                  <a:pt x="855" y="116"/>
                </a:lnTo>
                <a:lnTo>
                  <a:pt x="854" y="116"/>
                </a:lnTo>
                <a:lnTo>
                  <a:pt x="854" y="116"/>
                </a:lnTo>
                <a:lnTo>
                  <a:pt x="846" y="107"/>
                </a:lnTo>
                <a:lnTo>
                  <a:pt x="835" y="97"/>
                </a:lnTo>
                <a:lnTo>
                  <a:pt x="835" y="97"/>
                </a:lnTo>
                <a:close/>
                <a:moveTo>
                  <a:pt x="830" y="140"/>
                </a:moveTo>
                <a:lnTo>
                  <a:pt x="830" y="140"/>
                </a:lnTo>
                <a:lnTo>
                  <a:pt x="830" y="138"/>
                </a:lnTo>
                <a:lnTo>
                  <a:pt x="830" y="138"/>
                </a:lnTo>
                <a:lnTo>
                  <a:pt x="830" y="138"/>
                </a:lnTo>
                <a:lnTo>
                  <a:pt x="832" y="138"/>
                </a:lnTo>
                <a:lnTo>
                  <a:pt x="835" y="142"/>
                </a:lnTo>
                <a:lnTo>
                  <a:pt x="841" y="147"/>
                </a:lnTo>
                <a:lnTo>
                  <a:pt x="841" y="147"/>
                </a:lnTo>
                <a:lnTo>
                  <a:pt x="839" y="147"/>
                </a:lnTo>
                <a:lnTo>
                  <a:pt x="835" y="143"/>
                </a:lnTo>
                <a:lnTo>
                  <a:pt x="833" y="142"/>
                </a:lnTo>
                <a:lnTo>
                  <a:pt x="830" y="140"/>
                </a:lnTo>
                <a:lnTo>
                  <a:pt x="830" y="140"/>
                </a:lnTo>
                <a:close/>
                <a:moveTo>
                  <a:pt x="839" y="147"/>
                </a:moveTo>
                <a:lnTo>
                  <a:pt x="843" y="151"/>
                </a:lnTo>
                <a:lnTo>
                  <a:pt x="843" y="151"/>
                </a:lnTo>
                <a:lnTo>
                  <a:pt x="843" y="151"/>
                </a:lnTo>
                <a:lnTo>
                  <a:pt x="843" y="151"/>
                </a:lnTo>
                <a:lnTo>
                  <a:pt x="843" y="151"/>
                </a:lnTo>
                <a:lnTo>
                  <a:pt x="839" y="149"/>
                </a:lnTo>
                <a:lnTo>
                  <a:pt x="839" y="149"/>
                </a:lnTo>
                <a:lnTo>
                  <a:pt x="839" y="149"/>
                </a:lnTo>
                <a:lnTo>
                  <a:pt x="839" y="147"/>
                </a:lnTo>
                <a:lnTo>
                  <a:pt x="839" y="147"/>
                </a:lnTo>
                <a:close/>
                <a:moveTo>
                  <a:pt x="857" y="116"/>
                </a:moveTo>
                <a:lnTo>
                  <a:pt x="857" y="116"/>
                </a:lnTo>
                <a:lnTo>
                  <a:pt x="872" y="129"/>
                </a:lnTo>
                <a:lnTo>
                  <a:pt x="889" y="145"/>
                </a:lnTo>
                <a:lnTo>
                  <a:pt x="889" y="145"/>
                </a:lnTo>
                <a:lnTo>
                  <a:pt x="881" y="142"/>
                </a:lnTo>
                <a:lnTo>
                  <a:pt x="876" y="134"/>
                </a:lnTo>
                <a:lnTo>
                  <a:pt x="874" y="132"/>
                </a:lnTo>
                <a:lnTo>
                  <a:pt x="868" y="127"/>
                </a:lnTo>
                <a:lnTo>
                  <a:pt x="868" y="127"/>
                </a:lnTo>
                <a:lnTo>
                  <a:pt x="861" y="121"/>
                </a:lnTo>
                <a:lnTo>
                  <a:pt x="861" y="121"/>
                </a:lnTo>
                <a:lnTo>
                  <a:pt x="861" y="119"/>
                </a:lnTo>
                <a:lnTo>
                  <a:pt x="861" y="119"/>
                </a:lnTo>
                <a:lnTo>
                  <a:pt x="857" y="116"/>
                </a:lnTo>
                <a:lnTo>
                  <a:pt x="857" y="116"/>
                </a:lnTo>
                <a:close/>
                <a:moveTo>
                  <a:pt x="861" y="175"/>
                </a:moveTo>
                <a:lnTo>
                  <a:pt x="861" y="175"/>
                </a:lnTo>
                <a:lnTo>
                  <a:pt x="865" y="178"/>
                </a:lnTo>
                <a:lnTo>
                  <a:pt x="866" y="182"/>
                </a:lnTo>
                <a:lnTo>
                  <a:pt x="868" y="184"/>
                </a:lnTo>
                <a:lnTo>
                  <a:pt x="868" y="184"/>
                </a:lnTo>
                <a:lnTo>
                  <a:pt x="870" y="186"/>
                </a:lnTo>
                <a:lnTo>
                  <a:pt x="874" y="189"/>
                </a:lnTo>
                <a:lnTo>
                  <a:pt x="874" y="189"/>
                </a:lnTo>
                <a:lnTo>
                  <a:pt x="874" y="191"/>
                </a:lnTo>
                <a:lnTo>
                  <a:pt x="874" y="193"/>
                </a:lnTo>
                <a:lnTo>
                  <a:pt x="872" y="193"/>
                </a:lnTo>
                <a:lnTo>
                  <a:pt x="872" y="193"/>
                </a:lnTo>
                <a:lnTo>
                  <a:pt x="872" y="189"/>
                </a:lnTo>
                <a:lnTo>
                  <a:pt x="872" y="189"/>
                </a:lnTo>
                <a:lnTo>
                  <a:pt x="872" y="189"/>
                </a:lnTo>
                <a:lnTo>
                  <a:pt x="870" y="188"/>
                </a:lnTo>
                <a:lnTo>
                  <a:pt x="870" y="189"/>
                </a:lnTo>
                <a:lnTo>
                  <a:pt x="870" y="189"/>
                </a:lnTo>
                <a:lnTo>
                  <a:pt x="852" y="167"/>
                </a:lnTo>
                <a:lnTo>
                  <a:pt x="852" y="167"/>
                </a:lnTo>
                <a:lnTo>
                  <a:pt x="855" y="171"/>
                </a:lnTo>
                <a:lnTo>
                  <a:pt x="859" y="173"/>
                </a:lnTo>
                <a:lnTo>
                  <a:pt x="859" y="173"/>
                </a:lnTo>
                <a:lnTo>
                  <a:pt x="859" y="173"/>
                </a:lnTo>
                <a:lnTo>
                  <a:pt x="857" y="171"/>
                </a:lnTo>
                <a:lnTo>
                  <a:pt x="854" y="167"/>
                </a:lnTo>
                <a:lnTo>
                  <a:pt x="854" y="167"/>
                </a:lnTo>
                <a:lnTo>
                  <a:pt x="852" y="164"/>
                </a:lnTo>
                <a:lnTo>
                  <a:pt x="852" y="164"/>
                </a:lnTo>
                <a:lnTo>
                  <a:pt x="852" y="164"/>
                </a:lnTo>
                <a:lnTo>
                  <a:pt x="852" y="164"/>
                </a:lnTo>
                <a:lnTo>
                  <a:pt x="852" y="164"/>
                </a:lnTo>
                <a:lnTo>
                  <a:pt x="854" y="164"/>
                </a:lnTo>
                <a:lnTo>
                  <a:pt x="855" y="165"/>
                </a:lnTo>
                <a:lnTo>
                  <a:pt x="861" y="171"/>
                </a:lnTo>
                <a:lnTo>
                  <a:pt x="861" y="171"/>
                </a:lnTo>
                <a:lnTo>
                  <a:pt x="854" y="164"/>
                </a:lnTo>
                <a:lnTo>
                  <a:pt x="854" y="164"/>
                </a:lnTo>
                <a:lnTo>
                  <a:pt x="850" y="160"/>
                </a:lnTo>
                <a:lnTo>
                  <a:pt x="850" y="160"/>
                </a:lnTo>
                <a:lnTo>
                  <a:pt x="850" y="162"/>
                </a:lnTo>
                <a:lnTo>
                  <a:pt x="848" y="160"/>
                </a:lnTo>
                <a:lnTo>
                  <a:pt x="848" y="160"/>
                </a:lnTo>
                <a:lnTo>
                  <a:pt x="848" y="158"/>
                </a:lnTo>
                <a:lnTo>
                  <a:pt x="848" y="158"/>
                </a:lnTo>
                <a:lnTo>
                  <a:pt x="848" y="158"/>
                </a:lnTo>
                <a:lnTo>
                  <a:pt x="848" y="156"/>
                </a:lnTo>
                <a:lnTo>
                  <a:pt x="848" y="156"/>
                </a:lnTo>
                <a:lnTo>
                  <a:pt x="848" y="156"/>
                </a:lnTo>
                <a:lnTo>
                  <a:pt x="848" y="156"/>
                </a:lnTo>
                <a:lnTo>
                  <a:pt x="848" y="156"/>
                </a:lnTo>
                <a:lnTo>
                  <a:pt x="848" y="156"/>
                </a:lnTo>
                <a:lnTo>
                  <a:pt x="848" y="156"/>
                </a:lnTo>
                <a:lnTo>
                  <a:pt x="848" y="156"/>
                </a:lnTo>
                <a:lnTo>
                  <a:pt x="848" y="156"/>
                </a:lnTo>
                <a:lnTo>
                  <a:pt x="846" y="154"/>
                </a:lnTo>
                <a:lnTo>
                  <a:pt x="846" y="154"/>
                </a:lnTo>
                <a:lnTo>
                  <a:pt x="841" y="149"/>
                </a:lnTo>
                <a:lnTo>
                  <a:pt x="841" y="149"/>
                </a:lnTo>
                <a:lnTo>
                  <a:pt x="843" y="147"/>
                </a:lnTo>
                <a:lnTo>
                  <a:pt x="843" y="147"/>
                </a:lnTo>
                <a:lnTo>
                  <a:pt x="846" y="151"/>
                </a:lnTo>
                <a:lnTo>
                  <a:pt x="852" y="156"/>
                </a:lnTo>
                <a:lnTo>
                  <a:pt x="855" y="160"/>
                </a:lnTo>
                <a:lnTo>
                  <a:pt x="861" y="167"/>
                </a:lnTo>
                <a:lnTo>
                  <a:pt x="861" y="167"/>
                </a:lnTo>
                <a:lnTo>
                  <a:pt x="872" y="178"/>
                </a:lnTo>
                <a:lnTo>
                  <a:pt x="881" y="189"/>
                </a:lnTo>
                <a:lnTo>
                  <a:pt x="881" y="189"/>
                </a:lnTo>
                <a:lnTo>
                  <a:pt x="879" y="189"/>
                </a:lnTo>
                <a:lnTo>
                  <a:pt x="879" y="189"/>
                </a:lnTo>
                <a:lnTo>
                  <a:pt x="883" y="193"/>
                </a:lnTo>
                <a:lnTo>
                  <a:pt x="885" y="195"/>
                </a:lnTo>
                <a:lnTo>
                  <a:pt x="885" y="197"/>
                </a:lnTo>
                <a:lnTo>
                  <a:pt x="885" y="197"/>
                </a:lnTo>
                <a:lnTo>
                  <a:pt x="887" y="200"/>
                </a:lnTo>
                <a:lnTo>
                  <a:pt x="887" y="200"/>
                </a:lnTo>
                <a:lnTo>
                  <a:pt x="889" y="200"/>
                </a:lnTo>
                <a:lnTo>
                  <a:pt x="889" y="200"/>
                </a:lnTo>
                <a:lnTo>
                  <a:pt x="889" y="200"/>
                </a:lnTo>
                <a:lnTo>
                  <a:pt x="889" y="200"/>
                </a:lnTo>
                <a:lnTo>
                  <a:pt x="889" y="200"/>
                </a:lnTo>
                <a:lnTo>
                  <a:pt x="892" y="206"/>
                </a:lnTo>
                <a:lnTo>
                  <a:pt x="892" y="206"/>
                </a:lnTo>
                <a:lnTo>
                  <a:pt x="892" y="206"/>
                </a:lnTo>
                <a:lnTo>
                  <a:pt x="892" y="206"/>
                </a:lnTo>
                <a:lnTo>
                  <a:pt x="889" y="206"/>
                </a:lnTo>
                <a:lnTo>
                  <a:pt x="885" y="200"/>
                </a:lnTo>
                <a:lnTo>
                  <a:pt x="885" y="200"/>
                </a:lnTo>
                <a:lnTo>
                  <a:pt x="885" y="204"/>
                </a:lnTo>
                <a:lnTo>
                  <a:pt x="885" y="204"/>
                </a:lnTo>
                <a:lnTo>
                  <a:pt x="883" y="199"/>
                </a:lnTo>
                <a:lnTo>
                  <a:pt x="879" y="195"/>
                </a:lnTo>
                <a:lnTo>
                  <a:pt x="879" y="195"/>
                </a:lnTo>
                <a:lnTo>
                  <a:pt x="877" y="195"/>
                </a:lnTo>
                <a:lnTo>
                  <a:pt x="877" y="195"/>
                </a:lnTo>
                <a:lnTo>
                  <a:pt x="870" y="184"/>
                </a:lnTo>
                <a:lnTo>
                  <a:pt x="861" y="175"/>
                </a:lnTo>
                <a:lnTo>
                  <a:pt x="861" y="175"/>
                </a:lnTo>
                <a:close/>
                <a:moveTo>
                  <a:pt x="896" y="149"/>
                </a:moveTo>
                <a:lnTo>
                  <a:pt x="896" y="149"/>
                </a:lnTo>
                <a:lnTo>
                  <a:pt x="896" y="149"/>
                </a:lnTo>
                <a:lnTo>
                  <a:pt x="894" y="149"/>
                </a:lnTo>
                <a:lnTo>
                  <a:pt x="892" y="149"/>
                </a:lnTo>
                <a:lnTo>
                  <a:pt x="892" y="149"/>
                </a:lnTo>
                <a:lnTo>
                  <a:pt x="887" y="142"/>
                </a:lnTo>
                <a:lnTo>
                  <a:pt x="881" y="134"/>
                </a:lnTo>
                <a:lnTo>
                  <a:pt x="881" y="134"/>
                </a:lnTo>
                <a:lnTo>
                  <a:pt x="881" y="136"/>
                </a:lnTo>
                <a:lnTo>
                  <a:pt x="881" y="136"/>
                </a:lnTo>
                <a:lnTo>
                  <a:pt x="877" y="132"/>
                </a:lnTo>
                <a:lnTo>
                  <a:pt x="876" y="132"/>
                </a:lnTo>
                <a:lnTo>
                  <a:pt x="876" y="131"/>
                </a:lnTo>
                <a:lnTo>
                  <a:pt x="874" y="129"/>
                </a:lnTo>
                <a:lnTo>
                  <a:pt x="872" y="127"/>
                </a:lnTo>
                <a:lnTo>
                  <a:pt x="872" y="127"/>
                </a:lnTo>
                <a:lnTo>
                  <a:pt x="868" y="123"/>
                </a:lnTo>
                <a:lnTo>
                  <a:pt x="868" y="123"/>
                </a:lnTo>
                <a:lnTo>
                  <a:pt x="872" y="125"/>
                </a:lnTo>
                <a:lnTo>
                  <a:pt x="874" y="127"/>
                </a:lnTo>
                <a:lnTo>
                  <a:pt x="876" y="129"/>
                </a:lnTo>
                <a:lnTo>
                  <a:pt x="877" y="131"/>
                </a:lnTo>
                <a:lnTo>
                  <a:pt x="877" y="131"/>
                </a:lnTo>
                <a:lnTo>
                  <a:pt x="883" y="136"/>
                </a:lnTo>
                <a:lnTo>
                  <a:pt x="890" y="143"/>
                </a:lnTo>
                <a:lnTo>
                  <a:pt x="890" y="143"/>
                </a:lnTo>
                <a:lnTo>
                  <a:pt x="896" y="149"/>
                </a:lnTo>
                <a:lnTo>
                  <a:pt x="896" y="149"/>
                </a:lnTo>
                <a:close/>
                <a:moveTo>
                  <a:pt x="894" y="143"/>
                </a:moveTo>
                <a:lnTo>
                  <a:pt x="894" y="143"/>
                </a:lnTo>
                <a:lnTo>
                  <a:pt x="896" y="145"/>
                </a:lnTo>
                <a:lnTo>
                  <a:pt x="898" y="149"/>
                </a:lnTo>
                <a:lnTo>
                  <a:pt x="898" y="149"/>
                </a:lnTo>
                <a:lnTo>
                  <a:pt x="896" y="147"/>
                </a:lnTo>
                <a:lnTo>
                  <a:pt x="894" y="143"/>
                </a:lnTo>
                <a:lnTo>
                  <a:pt x="894" y="143"/>
                </a:lnTo>
                <a:close/>
                <a:moveTo>
                  <a:pt x="896" y="153"/>
                </a:moveTo>
                <a:lnTo>
                  <a:pt x="896" y="153"/>
                </a:lnTo>
                <a:lnTo>
                  <a:pt x="898" y="151"/>
                </a:lnTo>
                <a:lnTo>
                  <a:pt x="898" y="153"/>
                </a:lnTo>
                <a:lnTo>
                  <a:pt x="901" y="156"/>
                </a:lnTo>
                <a:lnTo>
                  <a:pt x="901" y="156"/>
                </a:lnTo>
                <a:lnTo>
                  <a:pt x="901" y="156"/>
                </a:lnTo>
                <a:lnTo>
                  <a:pt x="900" y="156"/>
                </a:lnTo>
                <a:lnTo>
                  <a:pt x="900" y="154"/>
                </a:lnTo>
                <a:lnTo>
                  <a:pt x="900" y="154"/>
                </a:lnTo>
                <a:lnTo>
                  <a:pt x="907" y="167"/>
                </a:lnTo>
                <a:lnTo>
                  <a:pt x="911" y="173"/>
                </a:lnTo>
                <a:lnTo>
                  <a:pt x="911" y="177"/>
                </a:lnTo>
                <a:lnTo>
                  <a:pt x="911" y="177"/>
                </a:lnTo>
                <a:lnTo>
                  <a:pt x="905" y="169"/>
                </a:lnTo>
                <a:lnTo>
                  <a:pt x="900" y="162"/>
                </a:lnTo>
                <a:lnTo>
                  <a:pt x="900" y="162"/>
                </a:lnTo>
                <a:lnTo>
                  <a:pt x="896" y="158"/>
                </a:lnTo>
                <a:lnTo>
                  <a:pt x="896" y="158"/>
                </a:lnTo>
                <a:lnTo>
                  <a:pt x="900" y="160"/>
                </a:lnTo>
                <a:lnTo>
                  <a:pt x="901" y="162"/>
                </a:lnTo>
                <a:lnTo>
                  <a:pt x="901" y="162"/>
                </a:lnTo>
                <a:lnTo>
                  <a:pt x="900" y="158"/>
                </a:lnTo>
                <a:lnTo>
                  <a:pt x="896" y="153"/>
                </a:lnTo>
                <a:lnTo>
                  <a:pt x="896" y="153"/>
                </a:lnTo>
                <a:close/>
                <a:moveTo>
                  <a:pt x="922" y="186"/>
                </a:moveTo>
                <a:lnTo>
                  <a:pt x="922" y="186"/>
                </a:lnTo>
                <a:lnTo>
                  <a:pt x="923" y="189"/>
                </a:lnTo>
                <a:lnTo>
                  <a:pt x="925" y="191"/>
                </a:lnTo>
                <a:lnTo>
                  <a:pt x="925" y="191"/>
                </a:lnTo>
                <a:lnTo>
                  <a:pt x="925" y="191"/>
                </a:lnTo>
                <a:lnTo>
                  <a:pt x="922" y="188"/>
                </a:lnTo>
                <a:lnTo>
                  <a:pt x="922" y="188"/>
                </a:lnTo>
                <a:lnTo>
                  <a:pt x="922" y="188"/>
                </a:lnTo>
                <a:lnTo>
                  <a:pt x="922" y="186"/>
                </a:lnTo>
                <a:lnTo>
                  <a:pt x="922" y="186"/>
                </a:lnTo>
                <a:close/>
                <a:moveTo>
                  <a:pt x="734" y="324"/>
                </a:moveTo>
                <a:lnTo>
                  <a:pt x="734" y="324"/>
                </a:lnTo>
                <a:lnTo>
                  <a:pt x="736" y="324"/>
                </a:lnTo>
                <a:lnTo>
                  <a:pt x="736" y="324"/>
                </a:lnTo>
                <a:lnTo>
                  <a:pt x="736" y="327"/>
                </a:lnTo>
                <a:lnTo>
                  <a:pt x="736" y="327"/>
                </a:lnTo>
                <a:lnTo>
                  <a:pt x="736" y="326"/>
                </a:lnTo>
                <a:lnTo>
                  <a:pt x="734" y="326"/>
                </a:lnTo>
                <a:lnTo>
                  <a:pt x="734" y="326"/>
                </a:lnTo>
                <a:lnTo>
                  <a:pt x="734" y="324"/>
                </a:lnTo>
                <a:lnTo>
                  <a:pt x="734" y="324"/>
                </a:lnTo>
                <a:lnTo>
                  <a:pt x="734" y="324"/>
                </a:lnTo>
                <a:close/>
                <a:moveTo>
                  <a:pt x="745" y="335"/>
                </a:moveTo>
                <a:lnTo>
                  <a:pt x="745" y="335"/>
                </a:lnTo>
                <a:lnTo>
                  <a:pt x="747" y="340"/>
                </a:lnTo>
                <a:lnTo>
                  <a:pt x="751" y="344"/>
                </a:lnTo>
                <a:lnTo>
                  <a:pt x="751" y="344"/>
                </a:lnTo>
                <a:lnTo>
                  <a:pt x="749" y="346"/>
                </a:lnTo>
                <a:lnTo>
                  <a:pt x="749" y="348"/>
                </a:lnTo>
                <a:lnTo>
                  <a:pt x="749" y="348"/>
                </a:lnTo>
                <a:lnTo>
                  <a:pt x="747" y="348"/>
                </a:lnTo>
                <a:lnTo>
                  <a:pt x="747" y="348"/>
                </a:lnTo>
                <a:lnTo>
                  <a:pt x="747" y="348"/>
                </a:lnTo>
                <a:lnTo>
                  <a:pt x="743" y="340"/>
                </a:lnTo>
                <a:lnTo>
                  <a:pt x="743" y="340"/>
                </a:lnTo>
                <a:lnTo>
                  <a:pt x="745" y="340"/>
                </a:lnTo>
                <a:lnTo>
                  <a:pt x="745" y="340"/>
                </a:lnTo>
                <a:lnTo>
                  <a:pt x="745" y="335"/>
                </a:lnTo>
                <a:lnTo>
                  <a:pt x="745" y="335"/>
                </a:lnTo>
                <a:close/>
                <a:moveTo>
                  <a:pt x="953" y="274"/>
                </a:moveTo>
                <a:lnTo>
                  <a:pt x="953" y="274"/>
                </a:lnTo>
                <a:lnTo>
                  <a:pt x="953" y="278"/>
                </a:lnTo>
                <a:lnTo>
                  <a:pt x="955" y="281"/>
                </a:lnTo>
                <a:lnTo>
                  <a:pt x="955" y="281"/>
                </a:lnTo>
                <a:lnTo>
                  <a:pt x="953" y="278"/>
                </a:lnTo>
                <a:lnTo>
                  <a:pt x="953" y="274"/>
                </a:lnTo>
                <a:lnTo>
                  <a:pt x="953" y="274"/>
                </a:lnTo>
                <a:close/>
                <a:moveTo>
                  <a:pt x="962" y="276"/>
                </a:moveTo>
                <a:lnTo>
                  <a:pt x="962" y="276"/>
                </a:lnTo>
                <a:lnTo>
                  <a:pt x="964" y="280"/>
                </a:lnTo>
                <a:lnTo>
                  <a:pt x="964" y="285"/>
                </a:lnTo>
                <a:lnTo>
                  <a:pt x="964" y="285"/>
                </a:lnTo>
                <a:lnTo>
                  <a:pt x="964" y="283"/>
                </a:lnTo>
                <a:lnTo>
                  <a:pt x="962" y="281"/>
                </a:lnTo>
                <a:lnTo>
                  <a:pt x="962" y="276"/>
                </a:lnTo>
                <a:lnTo>
                  <a:pt x="962" y="276"/>
                </a:lnTo>
                <a:close/>
                <a:moveTo>
                  <a:pt x="968" y="324"/>
                </a:moveTo>
                <a:lnTo>
                  <a:pt x="968" y="324"/>
                </a:lnTo>
                <a:lnTo>
                  <a:pt x="969" y="322"/>
                </a:lnTo>
                <a:lnTo>
                  <a:pt x="969" y="324"/>
                </a:lnTo>
                <a:lnTo>
                  <a:pt x="971" y="329"/>
                </a:lnTo>
                <a:lnTo>
                  <a:pt x="971" y="329"/>
                </a:lnTo>
                <a:lnTo>
                  <a:pt x="969" y="329"/>
                </a:lnTo>
                <a:lnTo>
                  <a:pt x="969" y="327"/>
                </a:lnTo>
                <a:lnTo>
                  <a:pt x="968" y="324"/>
                </a:lnTo>
                <a:lnTo>
                  <a:pt x="968" y="324"/>
                </a:lnTo>
                <a:close/>
                <a:moveTo>
                  <a:pt x="780" y="383"/>
                </a:moveTo>
                <a:lnTo>
                  <a:pt x="780" y="383"/>
                </a:lnTo>
                <a:lnTo>
                  <a:pt x="782" y="386"/>
                </a:lnTo>
                <a:lnTo>
                  <a:pt x="782" y="386"/>
                </a:lnTo>
                <a:lnTo>
                  <a:pt x="784" y="386"/>
                </a:lnTo>
                <a:lnTo>
                  <a:pt x="784" y="386"/>
                </a:lnTo>
                <a:lnTo>
                  <a:pt x="782" y="390"/>
                </a:lnTo>
                <a:lnTo>
                  <a:pt x="780" y="392"/>
                </a:lnTo>
                <a:lnTo>
                  <a:pt x="778" y="392"/>
                </a:lnTo>
                <a:lnTo>
                  <a:pt x="776" y="390"/>
                </a:lnTo>
                <a:lnTo>
                  <a:pt x="776" y="390"/>
                </a:lnTo>
                <a:lnTo>
                  <a:pt x="778" y="386"/>
                </a:lnTo>
                <a:lnTo>
                  <a:pt x="778" y="384"/>
                </a:lnTo>
                <a:lnTo>
                  <a:pt x="780" y="383"/>
                </a:lnTo>
                <a:lnTo>
                  <a:pt x="780" y="383"/>
                </a:lnTo>
                <a:close/>
                <a:moveTo>
                  <a:pt x="929" y="406"/>
                </a:moveTo>
                <a:lnTo>
                  <a:pt x="929" y="406"/>
                </a:lnTo>
                <a:lnTo>
                  <a:pt x="931" y="408"/>
                </a:lnTo>
                <a:lnTo>
                  <a:pt x="931" y="412"/>
                </a:lnTo>
                <a:lnTo>
                  <a:pt x="931" y="412"/>
                </a:lnTo>
                <a:lnTo>
                  <a:pt x="929" y="414"/>
                </a:lnTo>
                <a:lnTo>
                  <a:pt x="929" y="414"/>
                </a:lnTo>
                <a:lnTo>
                  <a:pt x="929" y="406"/>
                </a:lnTo>
                <a:lnTo>
                  <a:pt x="929" y="406"/>
                </a:lnTo>
                <a:close/>
                <a:moveTo>
                  <a:pt x="780" y="456"/>
                </a:moveTo>
                <a:lnTo>
                  <a:pt x="780" y="456"/>
                </a:lnTo>
                <a:lnTo>
                  <a:pt x="782" y="456"/>
                </a:lnTo>
                <a:lnTo>
                  <a:pt x="782" y="458"/>
                </a:lnTo>
                <a:lnTo>
                  <a:pt x="782" y="460"/>
                </a:lnTo>
                <a:lnTo>
                  <a:pt x="782" y="460"/>
                </a:lnTo>
                <a:lnTo>
                  <a:pt x="786" y="460"/>
                </a:lnTo>
                <a:lnTo>
                  <a:pt x="787" y="460"/>
                </a:lnTo>
                <a:lnTo>
                  <a:pt x="787" y="462"/>
                </a:lnTo>
                <a:lnTo>
                  <a:pt x="787" y="462"/>
                </a:lnTo>
                <a:lnTo>
                  <a:pt x="787" y="465"/>
                </a:lnTo>
                <a:lnTo>
                  <a:pt x="786" y="467"/>
                </a:lnTo>
                <a:lnTo>
                  <a:pt x="786" y="467"/>
                </a:lnTo>
                <a:lnTo>
                  <a:pt x="782" y="467"/>
                </a:lnTo>
                <a:lnTo>
                  <a:pt x="780" y="465"/>
                </a:lnTo>
                <a:lnTo>
                  <a:pt x="780" y="465"/>
                </a:lnTo>
                <a:lnTo>
                  <a:pt x="780" y="462"/>
                </a:lnTo>
                <a:lnTo>
                  <a:pt x="780" y="460"/>
                </a:lnTo>
                <a:lnTo>
                  <a:pt x="778" y="460"/>
                </a:lnTo>
                <a:lnTo>
                  <a:pt x="778" y="460"/>
                </a:lnTo>
                <a:lnTo>
                  <a:pt x="780" y="456"/>
                </a:lnTo>
                <a:lnTo>
                  <a:pt x="780" y="456"/>
                </a:lnTo>
                <a:close/>
                <a:moveTo>
                  <a:pt x="865" y="476"/>
                </a:moveTo>
                <a:lnTo>
                  <a:pt x="865" y="476"/>
                </a:lnTo>
                <a:lnTo>
                  <a:pt x="865" y="478"/>
                </a:lnTo>
                <a:lnTo>
                  <a:pt x="865" y="482"/>
                </a:lnTo>
                <a:lnTo>
                  <a:pt x="865" y="482"/>
                </a:lnTo>
                <a:lnTo>
                  <a:pt x="865" y="478"/>
                </a:lnTo>
                <a:lnTo>
                  <a:pt x="865" y="478"/>
                </a:lnTo>
                <a:lnTo>
                  <a:pt x="865" y="476"/>
                </a:lnTo>
                <a:lnTo>
                  <a:pt x="865" y="476"/>
                </a:lnTo>
                <a:lnTo>
                  <a:pt x="865" y="476"/>
                </a:lnTo>
                <a:close/>
                <a:moveTo>
                  <a:pt x="782" y="471"/>
                </a:moveTo>
                <a:lnTo>
                  <a:pt x="782" y="471"/>
                </a:lnTo>
                <a:lnTo>
                  <a:pt x="782" y="473"/>
                </a:lnTo>
                <a:lnTo>
                  <a:pt x="782" y="473"/>
                </a:lnTo>
                <a:lnTo>
                  <a:pt x="780" y="473"/>
                </a:lnTo>
                <a:lnTo>
                  <a:pt x="780" y="473"/>
                </a:lnTo>
                <a:lnTo>
                  <a:pt x="780" y="473"/>
                </a:lnTo>
                <a:lnTo>
                  <a:pt x="780" y="471"/>
                </a:lnTo>
                <a:lnTo>
                  <a:pt x="782" y="471"/>
                </a:lnTo>
                <a:lnTo>
                  <a:pt x="782" y="471"/>
                </a:lnTo>
                <a:close/>
                <a:moveTo>
                  <a:pt x="923" y="502"/>
                </a:moveTo>
                <a:lnTo>
                  <a:pt x="923" y="502"/>
                </a:lnTo>
                <a:lnTo>
                  <a:pt x="923" y="504"/>
                </a:lnTo>
                <a:lnTo>
                  <a:pt x="923" y="506"/>
                </a:lnTo>
                <a:lnTo>
                  <a:pt x="922" y="508"/>
                </a:lnTo>
                <a:lnTo>
                  <a:pt x="922" y="509"/>
                </a:lnTo>
                <a:lnTo>
                  <a:pt x="922" y="509"/>
                </a:lnTo>
                <a:lnTo>
                  <a:pt x="922" y="506"/>
                </a:lnTo>
                <a:lnTo>
                  <a:pt x="923" y="502"/>
                </a:lnTo>
                <a:lnTo>
                  <a:pt x="923" y="502"/>
                </a:lnTo>
                <a:close/>
                <a:moveTo>
                  <a:pt x="905" y="543"/>
                </a:moveTo>
                <a:lnTo>
                  <a:pt x="905" y="544"/>
                </a:lnTo>
                <a:lnTo>
                  <a:pt x="905" y="544"/>
                </a:lnTo>
                <a:lnTo>
                  <a:pt x="903" y="544"/>
                </a:lnTo>
                <a:lnTo>
                  <a:pt x="903" y="543"/>
                </a:lnTo>
                <a:lnTo>
                  <a:pt x="903" y="543"/>
                </a:lnTo>
                <a:lnTo>
                  <a:pt x="903" y="543"/>
                </a:lnTo>
                <a:lnTo>
                  <a:pt x="905" y="543"/>
                </a:lnTo>
                <a:lnTo>
                  <a:pt x="905" y="54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Freeform 4841"/>
          <p:cNvSpPr>
            <a:spLocks noEditPoints="1"/>
          </p:cNvSpPr>
          <p:nvPr/>
        </p:nvSpPr>
        <p:spPr bwMode="auto">
          <a:xfrm>
            <a:off x="4145852" y="2783890"/>
            <a:ext cx="1659527" cy="1403277"/>
          </a:xfrm>
          <a:custGeom>
            <a:avLst/>
            <a:gdLst>
              <a:gd name="T0" fmla="*/ 292 w 1089"/>
              <a:gd name="T1" fmla="*/ 795 h 920"/>
              <a:gd name="T2" fmla="*/ 294 w 1089"/>
              <a:gd name="T3" fmla="*/ 568 h 920"/>
              <a:gd name="T4" fmla="*/ 307 w 1089"/>
              <a:gd name="T5" fmla="*/ 583 h 920"/>
              <a:gd name="T6" fmla="*/ 388 w 1089"/>
              <a:gd name="T7" fmla="*/ 447 h 920"/>
              <a:gd name="T8" fmla="*/ 542 w 1089"/>
              <a:gd name="T9" fmla="*/ 348 h 920"/>
              <a:gd name="T10" fmla="*/ 651 w 1089"/>
              <a:gd name="T11" fmla="*/ 327 h 920"/>
              <a:gd name="T12" fmla="*/ 706 w 1089"/>
              <a:gd name="T13" fmla="*/ 346 h 920"/>
              <a:gd name="T14" fmla="*/ 632 w 1089"/>
              <a:gd name="T15" fmla="*/ 353 h 920"/>
              <a:gd name="T16" fmla="*/ 680 w 1089"/>
              <a:gd name="T17" fmla="*/ 375 h 920"/>
              <a:gd name="T18" fmla="*/ 715 w 1089"/>
              <a:gd name="T19" fmla="*/ 390 h 920"/>
              <a:gd name="T20" fmla="*/ 721 w 1089"/>
              <a:gd name="T21" fmla="*/ 445 h 920"/>
              <a:gd name="T22" fmla="*/ 739 w 1089"/>
              <a:gd name="T23" fmla="*/ 517 h 920"/>
              <a:gd name="T24" fmla="*/ 757 w 1089"/>
              <a:gd name="T25" fmla="*/ 623 h 920"/>
              <a:gd name="T26" fmla="*/ 816 w 1089"/>
              <a:gd name="T27" fmla="*/ 673 h 920"/>
              <a:gd name="T28" fmla="*/ 905 w 1089"/>
              <a:gd name="T29" fmla="*/ 486 h 920"/>
              <a:gd name="T30" fmla="*/ 927 w 1089"/>
              <a:gd name="T31" fmla="*/ 640 h 920"/>
              <a:gd name="T32" fmla="*/ 1004 w 1089"/>
              <a:gd name="T33" fmla="*/ 486 h 920"/>
              <a:gd name="T34" fmla="*/ 1006 w 1089"/>
              <a:gd name="T35" fmla="*/ 348 h 920"/>
              <a:gd name="T36" fmla="*/ 1028 w 1089"/>
              <a:gd name="T37" fmla="*/ 454 h 920"/>
              <a:gd name="T38" fmla="*/ 940 w 1089"/>
              <a:gd name="T39" fmla="*/ 171 h 920"/>
              <a:gd name="T40" fmla="*/ 1061 w 1089"/>
              <a:gd name="T41" fmla="*/ 412 h 920"/>
              <a:gd name="T42" fmla="*/ 991 w 1089"/>
              <a:gd name="T43" fmla="*/ 180 h 920"/>
              <a:gd name="T44" fmla="*/ 1089 w 1089"/>
              <a:gd name="T45" fmla="*/ 440 h 920"/>
              <a:gd name="T46" fmla="*/ 1065 w 1089"/>
              <a:gd name="T47" fmla="*/ 270 h 920"/>
              <a:gd name="T48" fmla="*/ 802 w 1089"/>
              <a:gd name="T49" fmla="*/ 35 h 920"/>
              <a:gd name="T50" fmla="*/ 579 w 1089"/>
              <a:gd name="T51" fmla="*/ 5 h 920"/>
              <a:gd name="T52" fmla="*/ 408 w 1089"/>
              <a:gd name="T53" fmla="*/ 59 h 920"/>
              <a:gd name="T54" fmla="*/ 241 w 1089"/>
              <a:gd name="T55" fmla="*/ 160 h 920"/>
              <a:gd name="T56" fmla="*/ 95 w 1089"/>
              <a:gd name="T57" fmla="*/ 340 h 920"/>
              <a:gd name="T58" fmla="*/ 46 w 1089"/>
              <a:gd name="T59" fmla="*/ 456 h 920"/>
              <a:gd name="T60" fmla="*/ 229 w 1089"/>
              <a:gd name="T61" fmla="*/ 199 h 920"/>
              <a:gd name="T62" fmla="*/ 255 w 1089"/>
              <a:gd name="T63" fmla="*/ 184 h 920"/>
              <a:gd name="T64" fmla="*/ 136 w 1089"/>
              <a:gd name="T65" fmla="*/ 333 h 920"/>
              <a:gd name="T66" fmla="*/ 68 w 1089"/>
              <a:gd name="T67" fmla="*/ 465 h 920"/>
              <a:gd name="T68" fmla="*/ 46 w 1089"/>
              <a:gd name="T69" fmla="*/ 688 h 920"/>
              <a:gd name="T70" fmla="*/ 130 w 1089"/>
              <a:gd name="T71" fmla="*/ 857 h 920"/>
              <a:gd name="T72" fmla="*/ 150 w 1089"/>
              <a:gd name="T73" fmla="*/ 519 h 920"/>
              <a:gd name="T74" fmla="*/ 180 w 1089"/>
              <a:gd name="T75" fmla="*/ 474 h 920"/>
              <a:gd name="T76" fmla="*/ 187 w 1089"/>
              <a:gd name="T77" fmla="*/ 833 h 920"/>
              <a:gd name="T78" fmla="*/ 154 w 1089"/>
              <a:gd name="T79" fmla="*/ 646 h 920"/>
              <a:gd name="T80" fmla="*/ 224 w 1089"/>
              <a:gd name="T81" fmla="*/ 855 h 920"/>
              <a:gd name="T82" fmla="*/ 393 w 1089"/>
              <a:gd name="T83" fmla="*/ 888 h 920"/>
              <a:gd name="T84" fmla="*/ 767 w 1089"/>
              <a:gd name="T85" fmla="*/ 476 h 920"/>
              <a:gd name="T86" fmla="*/ 182 w 1089"/>
              <a:gd name="T87" fmla="*/ 535 h 920"/>
              <a:gd name="T88" fmla="*/ 305 w 1089"/>
              <a:gd name="T89" fmla="*/ 322 h 920"/>
              <a:gd name="T90" fmla="*/ 244 w 1089"/>
              <a:gd name="T91" fmla="*/ 419 h 920"/>
              <a:gd name="T92" fmla="*/ 200 w 1089"/>
              <a:gd name="T93" fmla="*/ 500 h 920"/>
              <a:gd name="T94" fmla="*/ 349 w 1089"/>
              <a:gd name="T95" fmla="*/ 489 h 920"/>
              <a:gd name="T96" fmla="*/ 187 w 1089"/>
              <a:gd name="T97" fmla="*/ 259 h 920"/>
              <a:gd name="T98" fmla="*/ 237 w 1089"/>
              <a:gd name="T99" fmla="*/ 211 h 920"/>
              <a:gd name="T100" fmla="*/ 321 w 1089"/>
              <a:gd name="T101" fmla="*/ 123 h 920"/>
              <a:gd name="T102" fmla="*/ 566 w 1089"/>
              <a:gd name="T103" fmla="*/ 333 h 920"/>
              <a:gd name="T104" fmla="*/ 526 w 1089"/>
              <a:gd name="T105" fmla="*/ 24 h 920"/>
              <a:gd name="T106" fmla="*/ 581 w 1089"/>
              <a:gd name="T107" fmla="*/ 9 h 920"/>
              <a:gd name="T108" fmla="*/ 853 w 1089"/>
              <a:gd name="T109" fmla="*/ 83 h 920"/>
              <a:gd name="T110" fmla="*/ 691 w 1089"/>
              <a:gd name="T111" fmla="*/ 373 h 920"/>
              <a:gd name="T112" fmla="*/ 842 w 1089"/>
              <a:gd name="T113" fmla="*/ 72 h 920"/>
              <a:gd name="T114" fmla="*/ 897 w 1089"/>
              <a:gd name="T115" fmla="*/ 97 h 920"/>
              <a:gd name="T116" fmla="*/ 877 w 1089"/>
              <a:gd name="T117" fmla="*/ 130 h 920"/>
              <a:gd name="T118" fmla="*/ 940 w 1089"/>
              <a:gd name="T119" fmla="*/ 230 h 920"/>
              <a:gd name="T120" fmla="*/ 929 w 1089"/>
              <a:gd name="T121" fmla="*/ 215 h 920"/>
              <a:gd name="T122" fmla="*/ 721 w 1089"/>
              <a:gd name="T123" fmla="*/ 410 h 920"/>
              <a:gd name="T124" fmla="*/ 905 w 1089"/>
              <a:gd name="T125" fmla="*/ 532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89" h="920">
                <a:moveTo>
                  <a:pt x="406" y="876"/>
                </a:moveTo>
                <a:lnTo>
                  <a:pt x="406" y="876"/>
                </a:lnTo>
                <a:lnTo>
                  <a:pt x="395" y="872"/>
                </a:lnTo>
                <a:lnTo>
                  <a:pt x="388" y="872"/>
                </a:lnTo>
                <a:lnTo>
                  <a:pt x="388" y="872"/>
                </a:lnTo>
                <a:lnTo>
                  <a:pt x="384" y="870"/>
                </a:lnTo>
                <a:lnTo>
                  <a:pt x="380" y="868"/>
                </a:lnTo>
                <a:lnTo>
                  <a:pt x="375" y="866"/>
                </a:lnTo>
                <a:lnTo>
                  <a:pt x="375" y="866"/>
                </a:lnTo>
                <a:lnTo>
                  <a:pt x="373" y="863"/>
                </a:lnTo>
                <a:lnTo>
                  <a:pt x="373" y="863"/>
                </a:lnTo>
                <a:lnTo>
                  <a:pt x="373" y="864"/>
                </a:lnTo>
                <a:lnTo>
                  <a:pt x="371" y="864"/>
                </a:lnTo>
                <a:lnTo>
                  <a:pt x="371" y="866"/>
                </a:lnTo>
                <a:lnTo>
                  <a:pt x="369" y="866"/>
                </a:lnTo>
                <a:lnTo>
                  <a:pt x="369" y="866"/>
                </a:lnTo>
                <a:lnTo>
                  <a:pt x="364" y="861"/>
                </a:lnTo>
                <a:lnTo>
                  <a:pt x="364" y="861"/>
                </a:lnTo>
                <a:lnTo>
                  <a:pt x="362" y="863"/>
                </a:lnTo>
                <a:lnTo>
                  <a:pt x="360" y="861"/>
                </a:lnTo>
                <a:lnTo>
                  <a:pt x="358" y="859"/>
                </a:lnTo>
                <a:lnTo>
                  <a:pt x="358" y="859"/>
                </a:lnTo>
                <a:lnTo>
                  <a:pt x="360" y="857"/>
                </a:lnTo>
                <a:lnTo>
                  <a:pt x="360" y="857"/>
                </a:lnTo>
                <a:lnTo>
                  <a:pt x="362" y="859"/>
                </a:lnTo>
                <a:lnTo>
                  <a:pt x="366" y="861"/>
                </a:lnTo>
                <a:lnTo>
                  <a:pt x="371" y="861"/>
                </a:lnTo>
                <a:lnTo>
                  <a:pt x="371" y="861"/>
                </a:lnTo>
                <a:lnTo>
                  <a:pt x="364" y="857"/>
                </a:lnTo>
                <a:lnTo>
                  <a:pt x="356" y="857"/>
                </a:lnTo>
                <a:lnTo>
                  <a:pt x="356" y="857"/>
                </a:lnTo>
                <a:lnTo>
                  <a:pt x="358" y="857"/>
                </a:lnTo>
                <a:lnTo>
                  <a:pt x="358" y="857"/>
                </a:lnTo>
                <a:lnTo>
                  <a:pt x="356" y="857"/>
                </a:lnTo>
                <a:lnTo>
                  <a:pt x="355" y="857"/>
                </a:lnTo>
                <a:lnTo>
                  <a:pt x="355" y="857"/>
                </a:lnTo>
                <a:lnTo>
                  <a:pt x="355" y="857"/>
                </a:lnTo>
                <a:lnTo>
                  <a:pt x="355" y="855"/>
                </a:lnTo>
                <a:lnTo>
                  <a:pt x="355" y="855"/>
                </a:lnTo>
                <a:lnTo>
                  <a:pt x="351" y="857"/>
                </a:lnTo>
                <a:lnTo>
                  <a:pt x="351" y="857"/>
                </a:lnTo>
                <a:lnTo>
                  <a:pt x="345" y="852"/>
                </a:lnTo>
                <a:lnTo>
                  <a:pt x="338" y="850"/>
                </a:lnTo>
                <a:lnTo>
                  <a:pt x="338" y="850"/>
                </a:lnTo>
                <a:lnTo>
                  <a:pt x="334" y="846"/>
                </a:lnTo>
                <a:lnTo>
                  <a:pt x="331" y="844"/>
                </a:lnTo>
                <a:lnTo>
                  <a:pt x="325" y="841"/>
                </a:lnTo>
                <a:lnTo>
                  <a:pt x="325" y="839"/>
                </a:lnTo>
                <a:lnTo>
                  <a:pt x="325" y="837"/>
                </a:lnTo>
                <a:lnTo>
                  <a:pt x="325" y="837"/>
                </a:lnTo>
                <a:lnTo>
                  <a:pt x="320" y="833"/>
                </a:lnTo>
                <a:lnTo>
                  <a:pt x="316" y="831"/>
                </a:lnTo>
                <a:lnTo>
                  <a:pt x="316" y="828"/>
                </a:lnTo>
                <a:lnTo>
                  <a:pt x="316" y="828"/>
                </a:lnTo>
                <a:lnTo>
                  <a:pt x="314" y="828"/>
                </a:lnTo>
                <a:lnTo>
                  <a:pt x="312" y="828"/>
                </a:lnTo>
                <a:lnTo>
                  <a:pt x="312" y="828"/>
                </a:lnTo>
                <a:lnTo>
                  <a:pt x="310" y="826"/>
                </a:lnTo>
                <a:lnTo>
                  <a:pt x="307" y="822"/>
                </a:lnTo>
                <a:lnTo>
                  <a:pt x="303" y="820"/>
                </a:lnTo>
                <a:lnTo>
                  <a:pt x="299" y="818"/>
                </a:lnTo>
                <a:lnTo>
                  <a:pt x="299" y="818"/>
                </a:lnTo>
                <a:lnTo>
                  <a:pt x="301" y="818"/>
                </a:lnTo>
                <a:lnTo>
                  <a:pt x="301" y="818"/>
                </a:lnTo>
                <a:lnTo>
                  <a:pt x="303" y="820"/>
                </a:lnTo>
                <a:lnTo>
                  <a:pt x="303" y="818"/>
                </a:lnTo>
                <a:lnTo>
                  <a:pt x="303" y="818"/>
                </a:lnTo>
                <a:lnTo>
                  <a:pt x="299" y="815"/>
                </a:lnTo>
                <a:lnTo>
                  <a:pt x="299" y="815"/>
                </a:lnTo>
                <a:lnTo>
                  <a:pt x="298" y="813"/>
                </a:lnTo>
                <a:lnTo>
                  <a:pt x="298" y="813"/>
                </a:lnTo>
                <a:lnTo>
                  <a:pt x="298" y="813"/>
                </a:lnTo>
                <a:lnTo>
                  <a:pt x="298" y="813"/>
                </a:lnTo>
                <a:lnTo>
                  <a:pt x="298" y="813"/>
                </a:lnTo>
                <a:lnTo>
                  <a:pt x="298" y="813"/>
                </a:lnTo>
                <a:lnTo>
                  <a:pt x="298" y="813"/>
                </a:lnTo>
                <a:lnTo>
                  <a:pt x="298" y="813"/>
                </a:lnTo>
                <a:lnTo>
                  <a:pt x="298" y="813"/>
                </a:lnTo>
                <a:lnTo>
                  <a:pt x="298" y="813"/>
                </a:lnTo>
                <a:lnTo>
                  <a:pt x="298" y="813"/>
                </a:lnTo>
                <a:lnTo>
                  <a:pt x="296" y="811"/>
                </a:lnTo>
                <a:lnTo>
                  <a:pt x="296" y="811"/>
                </a:lnTo>
                <a:lnTo>
                  <a:pt x="294" y="806"/>
                </a:lnTo>
                <a:lnTo>
                  <a:pt x="294" y="806"/>
                </a:lnTo>
                <a:lnTo>
                  <a:pt x="292" y="802"/>
                </a:lnTo>
                <a:lnTo>
                  <a:pt x="292" y="802"/>
                </a:lnTo>
                <a:lnTo>
                  <a:pt x="292" y="802"/>
                </a:lnTo>
                <a:lnTo>
                  <a:pt x="292" y="802"/>
                </a:lnTo>
                <a:lnTo>
                  <a:pt x="294" y="802"/>
                </a:lnTo>
                <a:lnTo>
                  <a:pt x="294" y="802"/>
                </a:lnTo>
                <a:lnTo>
                  <a:pt x="292" y="798"/>
                </a:lnTo>
                <a:lnTo>
                  <a:pt x="290" y="796"/>
                </a:lnTo>
                <a:lnTo>
                  <a:pt x="290" y="796"/>
                </a:lnTo>
                <a:lnTo>
                  <a:pt x="292" y="795"/>
                </a:lnTo>
                <a:lnTo>
                  <a:pt x="292" y="795"/>
                </a:lnTo>
                <a:lnTo>
                  <a:pt x="290" y="793"/>
                </a:lnTo>
                <a:lnTo>
                  <a:pt x="288" y="789"/>
                </a:lnTo>
                <a:lnTo>
                  <a:pt x="287" y="784"/>
                </a:lnTo>
                <a:lnTo>
                  <a:pt x="287" y="784"/>
                </a:lnTo>
                <a:lnTo>
                  <a:pt x="285" y="785"/>
                </a:lnTo>
                <a:lnTo>
                  <a:pt x="285" y="785"/>
                </a:lnTo>
                <a:lnTo>
                  <a:pt x="283" y="782"/>
                </a:lnTo>
                <a:lnTo>
                  <a:pt x="283" y="782"/>
                </a:lnTo>
                <a:lnTo>
                  <a:pt x="285" y="782"/>
                </a:lnTo>
                <a:lnTo>
                  <a:pt x="285" y="780"/>
                </a:lnTo>
                <a:lnTo>
                  <a:pt x="285" y="780"/>
                </a:lnTo>
                <a:lnTo>
                  <a:pt x="281" y="774"/>
                </a:lnTo>
                <a:lnTo>
                  <a:pt x="279" y="771"/>
                </a:lnTo>
                <a:lnTo>
                  <a:pt x="275" y="769"/>
                </a:lnTo>
                <a:lnTo>
                  <a:pt x="275" y="769"/>
                </a:lnTo>
                <a:lnTo>
                  <a:pt x="277" y="769"/>
                </a:lnTo>
                <a:lnTo>
                  <a:pt x="277" y="769"/>
                </a:lnTo>
                <a:lnTo>
                  <a:pt x="275" y="767"/>
                </a:lnTo>
                <a:lnTo>
                  <a:pt x="275" y="767"/>
                </a:lnTo>
                <a:lnTo>
                  <a:pt x="277" y="767"/>
                </a:lnTo>
                <a:lnTo>
                  <a:pt x="277" y="767"/>
                </a:lnTo>
                <a:lnTo>
                  <a:pt x="274" y="760"/>
                </a:lnTo>
                <a:lnTo>
                  <a:pt x="270" y="752"/>
                </a:lnTo>
                <a:lnTo>
                  <a:pt x="270" y="752"/>
                </a:lnTo>
                <a:lnTo>
                  <a:pt x="266" y="743"/>
                </a:lnTo>
                <a:lnTo>
                  <a:pt x="266" y="738"/>
                </a:lnTo>
                <a:lnTo>
                  <a:pt x="266" y="738"/>
                </a:lnTo>
                <a:lnTo>
                  <a:pt x="264" y="739"/>
                </a:lnTo>
                <a:lnTo>
                  <a:pt x="264" y="738"/>
                </a:lnTo>
                <a:lnTo>
                  <a:pt x="263" y="736"/>
                </a:lnTo>
                <a:lnTo>
                  <a:pt x="263" y="734"/>
                </a:lnTo>
                <a:lnTo>
                  <a:pt x="263" y="734"/>
                </a:lnTo>
                <a:lnTo>
                  <a:pt x="264" y="734"/>
                </a:lnTo>
                <a:lnTo>
                  <a:pt x="266" y="736"/>
                </a:lnTo>
                <a:lnTo>
                  <a:pt x="266" y="736"/>
                </a:lnTo>
                <a:lnTo>
                  <a:pt x="263" y="725"/>
                </a:lnTo>
                <a:lnTo>
                  <a:pt x="261" y="712"/>
                </a:lnTo>
                <a:lnTo>
                  <a:pt x="259" y="686"/>
                </a:lnTo>
                <a:lnTo>
                  <a:pt x="259" y="686"/>
                </a:lnTo>
                <a:lnTo>
                  <a:pt x="259" y="688"/>
                </a:lnTo>
                <a:lnTo>
                  <a:pt x="259" y="688"/>
                </a:lnTo>
                <a:lnTo>
                  <a:pt x="261" y="677"/>
                </a:lnTo>
                <a:lnTo>
                  <a:pt x="261" y="668"/>
                </a:lnTo>
                <a:lnTo>
                  <a:pt x="261" y="668"/>
                </a:lnTo>
                <a:lnTo>
                  <a:pt x="263" y="644"/>
                </a:lnTo>
                <a:lnTo>
                  <a:pt x="263" y="644"/>
                </a:lnTo>
                <a:lnTo>
                  <a:pt x="263" y="646"/>
                </a:lnTo>
                <a:lnTo>
                  <a:pt x="261" y="647"/>
                </a:lnTo>
                <a:lnTo>
                  <a:pt x="261" y="646"/>
                </a:lnTo>
                <a:lnTo>
                  <a:pt x="261" y="646"/>
                </a:lnTo>
                <a:lnTo>
                  <a:pt x="264" y="642"/>
                </a:lnTo>
                <a:lnTo>
                  <a:pt x="266" y="636"/>
                </a:lnTo>
                <a:lnTo>
                  <a:pt x="268" y="623"/>
                </a:lnTo>
                <a:lnTo>
                  <a:pt x="268" y="623"/>
                </a:lnTo>
                <a:lnTo>
                  <a:pt x="270" y="622"/>
                </a:lnTo>
                <a:lnTo>
                  <a:pt x="272" y="618"/>
                </a:lnTo>
                <a:lnTo>
                  <a:pt x="272" y="616"/>
                </a:lnTo>
                <a:lnTo>
                  <a:pt x="270" y="614"/>
                </a:lnTo>
                <a:lnTo>
                  <a:pt x="270" y="614"/>
                </a:lnTo>
                <a:lnTo>
                  <a:pt x="270" y="616"/>
                </a:lnTo>
                <a:lnTo>
                  <a:pt x="270" y="618"/>
                </a:lnTo>
                <a:lnTo>
                  <a:pt x="270" y="618"/>
                </a:lnTo>
                <a:lnTo>
                  <a:pt x="270" y="620"/>
                </a:lnTo>
                <a:lnTo>
                  <a:pt x="268" y="622"/>
                </a:lnTo>
                <a:lnTo>
                  <a:pt x="268" y="622"/>
                </a:lnTo>
                <a:lnTo>
                  <a:pt x="268" y="622"/>
                </a:lnTo>
                <a:lnTo>
                  <a:pt x="270" y="612"/>
                </a:lnTo>
                <a:lnTo>
                  <a:pt x="270" y="611"/>
                </a:lnTo>
                <a:lnTo>
                  <a:pt x="272" y="612"/>
                </a:lnTo>
                <a:lnTo>
                  <a:pt x="272" y="612"/>
                </a:lnTo>
                <a:lnTo>
                  <a:pt x="272" y="605"/>
                </a:lnTo>
                <a:lnTo>
                  <a:pt x="275" y="600"/>
                </a:lnTo>
                <a:lnTo>
                  <a:pt x="277" y="596"/>
                </a:lnTo>
                <a:lnTo>
                  <a:pt x="279" y="589"/>
                </a:lnTo>
                <a:lnTo>
                  <a:pt x="279" y="589"/>
                </a:lnTo>
                <a:lnTo>
                  <a:pt x="281" y="589"/>
                </a:lnTo>
                <a:lnTo>
                  <a:pt x="283" y="587"/>
                </a:lnTo>
                <a:lnTo>
                  <a:pt x="285" y="581"/>
                </a:lnTo>
                <a:lnTo>
                  <a:pt x="287" y="578"/>
                </a:lnTo>
                <a:lnTo>
                  <a:pt x="287" y="576"/>
                </a:lnTo>
                <a:lnTo>
                  <a:pt x="288" y="576"/>
                </a:lnTo>
                <a:lnTo>
                  <a:pt x="288" y="576"/>
                </a:lnTo>
                <a:lnTo>
                  <a:pt x="288" y="572"/>
                </a:lnTo>
                <a:lnTo>
                  <a:pt x="292" y="568"/>
                </a:lnTo>
                <a:lnTo>
                  <a:pt x="292" y="568"/>
                </a:lnTo>
                <a:lnTo>
                  <a:pt x="290" y="576"/>
                </a:lnTo>
                <a:lnTo>
                  <a:pt x="288" y="583"/>
                </a:lnTo>
                <a:lnTo>
                  <a:pt x="288" y="583"/>
                </a:lnTo>
                <a:lnTo>
                  <a:pt x="290" y="579"/>
                </a:lnTo>
                <a:lnTo>
                  <a:pt x="292" y="578"/>
                </a:lnTo>
                <a:lnTo>
                  <a:pt x="292" y="578"/>
                </a:lnTo>
                <a:lnTo>
                  <a:pt x="292" y="574"/>
                </a:lnTo>
                <a:lnTo>
                  <a:pt x="296" y="570"/>
                </a:lnTo>
                <a:lnTo>
                  <a:pt x="296" y="570"/>
                </a:lnTo>
                <a:lnTo>
                  <a:pt x="294" y="568"/>
                </a:lnTo>
                <a:lnTo>
                  <a:pt x="296" y="568"/>
                </a:lnTo>
                <a:lnTo>
                  <a:pt x="298" y="566"/>
                </a:lnTo>
                <a:lnTo>
                  <a:pt x="298" y="566"/>
                </a:lnTo>
                <a:lnTo>
                  <a:pt x="296" y="566"/>
                </a:lnTo>
                <a:lnTo>
                  <a:pt x="296" y="566"/>
                </a:lnTo>
                <a:lnTo>
                  <a:pt x="294" y="566"/>
                </a:lnTo>
                <a:lnTo>
                  <a:pt x="294" y="566"/>
                </a:lnTo>
                <a:lnTo>
                  <a:pt x="294" y="566"/>
                </a:lnTo>
                <a:lnTo>
                  <a:pt x="296" y="559"/>
                </a:lnTo>
                <a:lnTo>
                  <a:pt x="301" y="554"/>
                </a:lnTo>
                <a:lnTo>
                  <a:pt x="301" y="554"/>
                </a:lnTo>
                <a:lnTo>
                  <a:pt x="301" y="555"/>
                </a:lnTo>
                <a:lnTo>
                  <a:pt x="301" y="555"/>
                </a:lnTo>
                <a:lnTo>
                  <a:pt x="305" y="552"/>
                </a:lnTo>
                <a:lnTo>
                  <a:pt x="305" y="548"/>
                </a:lnTo>
                <a:lnTo>
                  <a:pt x="305" y="546"/>
                </a:lnTo>
                <a:lnTo>
                  <a:pt x="305" y="546"/>
                </a:lnTo>
                <a:lnTo>
                  <a:pt x="303" y="550"/>
                </a:lnTo>
                <a:lnTo>
                  <a:pt x="301" y="552"/>
                </a:lnTo>
                <a:lnTo>
                  <a:pt x="301" y="552"/>
                </a:lnTo>
                <a:lnTo>
                  <a:pt x="305" y="544"/>
                </a:lnTo>
                <a:lnTo>
                  <a:pt x="309" y="541"/>
                </a:lnTo>
                <a:lnTo>
                  <a:pt x="309" y="541"/>
                </a:lnTo>
                <a:lnTo>
                  <a:pt x="307" y="543"/>
                </a:lnTo>
                <a:lnTo>
                  <a:pt x="307" y="544"/>
                </a:lnTo>
                <a:lnTo>
                  <a:pt x="307" y="544"/>
                </a:lnTo>
                <a:lnTo>
                  <a:pt x="307" y="544"/>
                </a:lnTo>
                <a:lnTo>
                  <a:pt x="309" y="541"/>
                </a:lnTo>
                <a:lnTo>
                  <a:pt x="309" y="537"/>
                </a:lnTo>
                <a:lnTo>
                  <a:pt x="309" y="537"/>
                </a:lnTo>
                <a:lnTo>
                  <a:pt x="314" y="533"/>
                </a:lnTo>
                <a:lnTo>
                  <a:pt x="316" y="530"/>
                </a:lnTo>
                <a:lnTo>
                  <a:pt x="323" y="520"/>
                </a:lnTo>
                <a:lnTo>
                  <a:pt x="323" y="520"/>
                </a:lnTo>
                <a:lnTo>
                  <a:pt x="321" y="519"/>
                </a:lnTo>
                <a:lnTo>
                  <a:pt x="323" y="517"/>
                </a:lnTo>
                <a:lnTo>
                  <a:pt x="325" y="511"/>
                </a:lnTo>
                <a:lnTo>
                  <a:pt x="325" y="511"/>
                </a:lnTo>
                <a:lnTo>
                  <a:pt x="327" y="513"/>
                </a:lnTo>
                <a:lnTo>
                  <a:pt x="327" y="513"/>
                </a:lnTo>
                <a:lnTo>
                  <a:pt x="327" y="515"/>
                </a:lnTo>
                <a:lnTo>
                  <a:pt x="327" y="515"/>
                </a:lnTo>
                <a:lnTo>
                  <a:pt x="329" y="515"/>
                </a:lnTo>
                <a:lnTo>
                  <a:pt x="329" y="515"/>
                </a:lnTo>
                <a:lnTo>
                  <a:pt x="333" y="509"/>
                </a:lnTo>
                <a:lnTo>
                  <a:pt x="334" y="508"/>
                </a:lnTo>
                <a:lnTo>
                  <a:pt x="338" y="504"/>
                </a:lnTo>
                <a:lnTo>
                  <a:pt x="338" y="504"/>
                </a:lnTo>
                <a:lnTo>
                  <a:pt x="340" y="498"/>
                </a:lnTo>
                <a:lnTo>
                  <a:pt x="342" y="497"/>
                </a:lnTo>
                <a:lnTo>
                  <a:pt x="345" y="495"/>
                </a:lnTo>
                <a:lnTo>
                  <a:pt x="345" y="495"/>
                </a:lnTo>
                <a:lnTo>
                  <a:pt x="342" y="502"/>
                </a:lnTo>
                <a:lnTo>
                  <a:pt x="338" y="506"/>
                </a:lnTo>
                <a:lnTo>
                  <a:pt x="338" y="506"/>
                </a:lnTo>
                <a:lnTo>
                  <a:pt x="338" y="509"/>
                </a:lnTo>
                <a:lnTo>
                  <a:pt x="334" y="513"/>
                </a:lnTo>
                <a:lnTo>
                  <a:pt x="333" y="517"/>
                </a:lnTo>
                <a:lnTo>
                  <a:pt x="333" y="519"/>
                </a:lnTo>
                <a:lnTo>
                  <a:pt x="334" y="519"/>
                </a:lnTo>
                <a:lnTo>
                  <a:pt x="334" y="519"/>
                </a:lnTo>
                <a:lnTo>
                  <a:pt x="333" y="519"/>
                </a:lnTo>
                <a:lnTo>
                  <a:pt x="331" y="520"/>
                </a:lnTo>
                <a:lnTo>
                  <a:pt x="331" y="520"/>
                </a:lnTo>
                <a:lnTo>
                  <a:pt x="331" y="528"/>
                </a:lnTo>
                <a:lnTo>
                  <a:pt x="331" y="528"/>
                </a:lnTo>
                <a:lnTo>
                  <a:pt x="329" y="526"/>
                </a:lnTo>
                <a:lnTo>
                  <a:pt x="329" y="528"/>
                </a:lnTo>
                <a:lnTo>
                  <a:pt x="329" y="530"/>
                </a:lnTo>
                <a:lnTo>
                  <a:pt x="327" y="532"/>
                </a:lnTo>
                <a:lnTo>
                  <a:pt x="327" y="532"/>
                </a:lnTo>
                <a:lnTo>
                  <a:pt x="327" y="533"/>
                </a:lnTo>
                <a:lnTo>
                  <a:pt x="327" y="533"/>
                </a:lnTo>
                <a:lnTo>
                  <a:pt x="327" y="533"/>
                </a:lnTo>
                <a:lnTo>
                  <a:pt x="323" y="537"/>
                </a:lnTo>
                <a:lnTo>
                  <a:pt x="323" y="537"/>
                </a:lnTo>
                <a:lnTo>
                  <a:pt x="320" y="550"/>
                </a:lnTo>
                <a:lnTo>
                  <a:pt x="314" y="561"/>
                </a:lnTo>
                <a:lnTo>
                  <a:pt x="309" y="572"/>
                </a:lnTo>
                <a:lnTo>
                  <a:pt x="303" y="583"/>
                </a:lnTo>
                <a:lnTo>
                  <a:pt x="303" y="583"/>
                </a:lnTo>
                <a:lnTo>
                  <a:pt x="307" y="579"/>
                </a:lnTo>
                <a:lnTo>
                  <a:pt x="309" y="576"/>
                </a:lnTo>
                <a:lnTo>
                  <a:pt x="309" y="576"/>
                </a:lnTo>
                <a:lnTo>
                  <a:pt x="309" y="578"/>
                </a:lnTo>
                <a:lnTo>
                  <a:pt x="307" y="578"/>
                </a:lnTo>
                <a:lnTo>
                  <a:pt x="309" y="579"/>
                </a:lnTo>
                <a:lnTo>
                  <a:pt x="309" y="579"/>
                </a:lnTo>
                <a:lnTo>
                  <a:pt x="309" y="578"/>
                </a:lnTo>
                <a:lnTo>
                  <a:pt x="310" y="576"/>
                </a:lnTo>
                <a:lnTo>
                  <a:pt x="310" y="576"/>
                </a:lnTo>
                <a:lnTo>
                  <a:pt x="310" y="578"/>
                </a:lnTo>
                <a:lnTo>
                  <a:pt x="309" y="579"/>
                </a:lnTo>
                <a:lnTo>
                  <a:pt x="307" y="583"/>
                </a:lnTo>
                <a:lnTo>
                  <a:pt x="307" y="583"/>
                </a:lnTo>
                <a:lnTo>
                  <a:pt x="309" y="581"/>
                </a:lnTo>
                <a:lnTo>
                  <a:pt x="309" y="581"/>
                </a:lnTo>
                <a:lnTo>
                  <a:pt x="309" y="583"/>
                </a:lnTo>
                <a:lnTo>
                  <a:pt x="309" y="583"/>
                </a:lnTo>
                <a:lnTo>
                  <a:pt x="310" y="581"/>
                </a:lnTo>
                <a:lnTo>
                  <a:pt x="312" y="579"/>
                </a:lnTo>
                <a:lnTo>
                  <a:pt x="312" y="579"/>
                </a:lnTo>
                <a:lnTo>
                  <a:pt x="310" y="579"/>
                </a:lnTo>
                <a:lnTo>
                  <a:pt x="310" y="579"/>
                </a:lnTo>
                <a:lnTo>
                  <a:pt x="312" y="578"/>
                </a:lnTo>
                <a:lnTo>
                  <a:pt x="312" y="578"/>
                </a:lnTo>
                <a:lnTo>
                  <a:pt x="312" y="572"/>
                </a:lnTo>
                <a:lnTo>
                  <a:pt x="314" y="568"/>
                </a:lnTo>
                <a:lnTo>
                  <a:pt x="316" y="559"/>
                </a:lnTo>
                <a:lnTo>
                  <a:pt x="321" y="552"/>
                </a:lnTo>
                <a:lnTo>
                  <a:pt x="323" y="543"/>
                </a:lnTo>
                <a:lnTo>
                  <a:pt x="323" y="543"/>
                </a:lnTo>
                <a:lnTo>
                  <a:pt x="325" y="543"/>
                </a:lnTo>
                <a:lnTo>
                  <a:pt x="327" y="541"/>
                </a:lnTo>
                <a:lnTo>
                  <a:pt x="325" y="539"/>
                </a:lnTo>
                <a:lnTo>
                  <a:pt x="325" y="539"/>
                </a:lnTo>
                <a:lnTo>
                  <a:pt x="329" y="537"/>
                </a:lnTo>
                <a:lnTo>
                  <a:pt x="331" y="537"/>
                </a:lnTo>
                <a:lnTo>
                  <a:pt x="331" y="537"/>
                </a:lnTo>
                <a:lnTo>
                  <a:pt x="331" y="533"/>
                </a:lnTo>
                <a:lnTo>
                  <a:pt x="333" y="530"/>
                </a:lnTo>
                <a:lnTo>
                  <a:pt x="336" y="526"/>
                </a:lnTo>
                <a:lnTo>
                  <a:pt x="336" y="522"/>
                </a:lnTo>
                <a:lnTo>
                  <a:pt x="336" y="522"/>
                </a:lnTo>
                <a:lnTo>
                  <a:pt x="340" y="519"/>
                </a:lnTo>
                <a:lnTo>
                  <a:pt x="342" y="515"/>
                </a:lnTo>
                <a:lnTo>
                  <a:pt x="347" y="506"/>
                </a:lnTo>
                <a:lnTo>
                  <a:pt x="347" y="506"/>
                </a:lnTo>
                <a:lnTo>
                  <a:pt x="345" y="506"/>
                </a:lnTo>
                <a:lnTo>
                  <a:pt x="345" y="506"/>
                </a:lnTo>
                <a:lnTo>
                  <a:pt x="347" y="502"/>
                </a:lnTo>
                <a:lnTo>
                  <a:pt x="349" y="500"/>
                </a:lnTo>
                <a:lnTo>
                  <a:pt x="349" y="500"/>
                </a:lnTo>
                <a:lnTo>
                  <a:pt x="347" y="502"/>
                </a:lnTo>
                <a:lnTo>
                  <a:pt x="347" y="504"/>
                </a:lnTo>
                <a:lnTo>
                  <a:pt x="347" y="504"/>
                </a:lnTo>
                <a:lnTo>
                  <a:pt x="351" y="500"/>
                </a:lnTo>
                <a:lnTo>
                  <a:pt x="355" y="497"/>
                </a:lnTo>
                <a:lnTo>
                  <a:pt x="356" y="491"/>
                </a:lnTo>
                <a:lnTo>
                  <a:pt x="360" y="487"/>
                </a:lnTo>
                <a:lnTo>
                  <a:pt x="360" y="487"/>
                </a:lnTo>
                <a:lnTo>
                  <a:pt x="362" y="482"/>
                </a:lnTo>
                <a:lnTo>
                  <a:pt x="362" y="482"/>
                </a:lnTo>
                <a:lnTo>
                  <a:pt x="364" y="480"/>
                </a:lnTo>
                <a:lnTo>
                  <a:pt x="367" y="476"/>
                </a:lnTo>
                <a:lnTo>
                  <a:pt x="367" y="476"/>
                </a:lnTo>
                <a:lnTo>
                  <a:pt x="367" y="474"/>
                </a:lnTo>
                <a:lnTo>
                  <a:pt x="369" y="471"/>
                </a:lnTo>
                <a:lnTo>
                  <a:pt x="369" y="471"/>
                </a:lnTo>
                <a:lnTo>
                  <a:pt x="366" y="473"/>
                </a:lnTo>
                <a:lnTo>
                  <a:pt x="362" y="474"/>
                </a:lnTo>
                <a:lnTo>
                  <a:pt x="356" y="482"/>
                </a:lnTo>
                <a:lnTo>
                  <a:pt x="356" y="482"/>
                </a:lnTo>
                <a:lnTo>
                  <a:pt x="356" y="480"/>
                </a:lnTo>
                <a:lnTo>
                  <a:pt x="355" y="480"/>
                </a:lnTo>
                <a:lnTo>
                  <a:pt x="355" y="480"/>
                </a:lnTo>
                <a:lnTo>
                  <a:pt x="355" y="478"/>
                </a:lnTo>
                <a:lnTo>
                  <a:pt x="355" y="478"/>
                </a:lnTo>
                <a:lnTo>
                  <a:pt x="358" y="476"/>
                </a:lnTo>
                <a:lnTo>
                  <a:pt x="360" y="473"/>
                </a:lnTo>
                <a:lnTo>
                  <a:pt x="366" y="465"/>
                </a:lnTo>
                <a:lnTo>
                  <a:pt x="366" y="465"/>
                </a:lnTo>
                <a:lnTo>
                  <a:pt x="366" y="467"/>
                </a:lnTo>
                <a:lnTo>
                  <a:pt x="364" y="465"/>
                </a:lnTo>
                <a:lnTo>
                  <a:pt x="364" y="465"/>
                </a:lnTo>
                <a:lnTo>
                  <a:pt x="366" y="462"/>
                </a:lnTo>
                <a:lnTo>
                  <a:pt x="366" y="460"/>
                </a:lnTo>
                <a:lnTo>
                  <a:pt x="367" y="460"/>
                </a:lnTo>
                <a:lnTo>
                  <a:pt x="367" y="460"/>
                </a:lnTo>
                <a:lnTo>
                  <a:pt x="367" y="463"/>
                </a:lnTo>
                <a:lnTo>
                  <a:pt x="366" y="463"/>
                </a:lnTo>
                <a:lnTo>
                  <a:pt x="366" y="463"/>
                </a:lnTo>
                <a:lnTo>
                  <a:pt x="366" y="463"/>
                </a:lnTo>
                <a:lnTo>
                  <a:pt x="369" y="463"/>
                </a:lnTo>
                <a:lnTo>
                  <a:pt x="373" y="462"/>
                </a:lnTo>
                <a:lnTo>
                  <a:pt x="373" y="462"/>
                </a:lnTo>
                <a:lnTo>
                  <a:pt x="371" y="462"/>
                </a:lnTo>
                <a:lnTo>
                  <a:pt x="371" y="462"/>
                </a:lnTo>
                <a:lnTo>
                  <a:pt x="369" y="462"/>
                </a:lnTo>
                <a:lnTo>
                  <a:pt x="369" y="462"/>
                </a:lnTo>
                <a:lnTo>
                  <a:pt x="369" y="462"/>
                </a:lnTo>
                <a:lnTo>
                  <a:pt x="369" y="460"/>
                </a:lnTo>
                <a:lnTo>
                  <a:pt x="369" y="460"/>
                </a:lnTo>
                <a:lnTo>
                  <a:pt x="373" y="458"/>
                </a:lnTo>
                <a:lnTo>
                  <a:pt x="375" y="456"/>
                </a:lnTo>
                <a:lnTo>
                  <a:pt x="375" y="458"/>
                </a:lnTo>
                <a:lnTo>
                  <a:pt x="375" y="458"/>
                </a:lnTo>
                <a:lnTo>
                  <a:pt x="380" y="451"/>
                </a:lnTo>
                <a:lnTo>
                  <a:pt x="384" y="447"/>
                </a:lnTo>
                <a:lnTo>
                  <a:pt x="388" y="447"/>
                </a:lnTo>
                <a:lnTo>
                  <a:pt x="388" y="447"/>
                </a:lnTo>
                <a:lnTo>
                  <a:pt x="395" y="436"/>
                </a:lnTo>
                <a:lnTo>
                  <a:pt x="399" y="432"/>
                </a:lnTo>
                <a:lnTo>
                  <a:pt x="404" y="427"/>
                </a:lnTo>
                <a:lnTo>
                  <a:pt x="404" y="427"/>
                </a:lnTo>
                <a:lnTo>
                  <a:pt x="406" y="428"/>
                </a:lnTo>
                <a:lnTo>
                  <a:pt x="408" y="428"/>
                </a:lnTo>
                <a:lnTo>
                  <a:pt x="408" y="428"/>
                </a:lnTo>
                <a:lnTo>
                  <a:pt x="408" y="427"/>
                </a:lnTo>
                <a:lnTo>
                  <a:pt x="408" y="423"/>
                </a:lnTo>
                <a:lnTo>
                  <a:pt x="408" y="423"/>
                </a:lnTo>
                <a:lnTo>
                  <a:pt x="410" y="423"/>
                </a:lnTo>
                <a:lnTo>
                  <a:pt x="410" y="423"/>
                </a:lnTo>
                <a:lnTo>
                  <a:pt x="410" y="423"/>
                </a:lnTo>
                <a:lnTo>
                  <a:pt x="412" y="425"/>
                </a:lnTo>
                <a:lnTo>
                  <a:pt x="412" y="425"/>
                </a:lnTo>
                <a:lnTo>
                  <a:pt x="413" y="423"/>
                </a:lnTo>
                <a:lnTo>
                  <a:pt x="413" y="423"/>
                </a:lnTo>
                <a:lnTo>
                  <a:pt x="412" y="423"/>
                </a:lnTo>
                <a:lnTo>
                  <a:pt x="412" y="423"/>
                </a:lnTo>
                <a:lnTo>
                  <a:pt x="410" y="423"/>
                </a:lnTo>
                <a:lnTo>
                  <a:pt x="410" y="423"/>
                </a:lnTo>
                <a:lnTo>
                  <a:pt x="412" y="419"/>
                </a:lnTo>
                <a:lnTo>
                  <a:pt x="412" y="419"/>
                </a:lnTo>
                <a:lnTo>
                  <a:pt x="413" y="417"/>
                </a:lnTo>
                <a:lnTo>
                  <a:pt x="415" y="416"/>
                </a:lnTo>
                <a:lnTo>
                  <a:pt x="419" y="414"/>
                </a:lnTo>
                <a:lnTo>
                  <a:pt x="421" y="410"/>
                </a:lnTo>
                <a:lnTo>
                  <a:pt x="421" y="410"/>
                </a:lnTo>
                <a:lnTo>
                  <a:pt x="423" y="414"/>
                </a:lnTo>
                <a:lnTo>
                  <a:pt x="423" y="414"/>
                </a:lnTo>
                <a:lnTo>
                  <a:pt x="424" y="410"/>
                </a:lnTo>
                <a:lnTo>
                  <a:pt x="424" y="408"/>
                </a:lnTo>
                <a:lnTo>
                  <a:pt x="424" y="408"/>
                </a:lnTo>
                <a:lnTo>
                  <a:pt x="424" y="410"/>
                </a:lnTo>
                <a:lnTo>
                  <a:pt x="424" y="410"/>
                </a:lnTo>
                <a:lnTo>
                  <a:pt x="426" y="406"/>
                </a:lnTo>
                <a:lnTo>
                  <a:pt x="430" y="403"/>
                </a:lnTo>
                <a:lnTo>
                  <a:pt x="436" y="401"/>
                </a:lnTo>
                <a:lnTo>
                  <a:pt x="436" y="401"/>
                </a:lnTo>
                <a:lnTo>
                  <a:pt x="436" y="401"/>
                </a:lnTo>
                <a:lnTo>
                  <a:pt x="436" y="401"/>
                </a:lnTo>
                <a:lnTo>
                  <a:pt x="436" y="401"/>
                </a:lnTo>
                <a:lnTo>
                  <a:pt x="448" y="390"/>
                </a:lnTo>
                <a:lnTo>
                  <a:pt x="461" y="379"/>
                </a:lnTo>
                <a:lnTo>
                  <a:pt x="461" y="379"/>
                </a:lnTo>
                <a:lnTo>
                  <a:pt x="461" y="381"/>
                </a:lnTo>
                <a:lnTo>
                  <a:pt x="461" y="381"/>
                </a:lnTo>
                <a:lnTo>
                  <a:pt x="461" y="381"/>
                </a:lnTo>
                <a:lnTo>
                  <a:pt x="474" y="368"/>
                </a:lnTo>
                <a:lnTo>
                  <a:pt x="480" y="364"/>
                </a:lnTo>
                <a:lnTo>
                  <a:pt x="482" y="364"/>
                </a:lnTo>
                <a:lnTo>
                  <a:pt x="483" y="366"/>
                </a:lnTo>
                <a:lnTo>
                  <a:pt x="483" y="366"/>
                </a:lnTo>
                <a:lnTo>
                  <a:pt x="485" y="366"/>
                </a:lnTo>
                <a:lnTo>
                  <a:pt x="485" y="366"/>
                </a:lnTo>
                <a:lnTo>
                  <a:pt x="483" y="368"/>
                </a:lnTo>
                <a:lnTo>
                  <a:pt x="483" y="368"/>
                </a:lnTo>
                <a:lnTo>
                  <a:pt x="487" y="366"/>
                </a:lnTo>
                <a:lnTo>
                  <a:pt x="491" y="362"/>
                </a:lnTo>
                <a:lnTo>
                  <a:pt x="491" y="362"/>
                </a:lnTo>
                <a:lnTo>
                  <a:pt x="494" y="362"/>
                </a:lnTo>
                <a:lnTo>
                  <a:pt x="494" y="362"/>
                </a:lnTo>
                <a:lnTo>
                  <a:pt x="496" y="360"/>
                </a:lnTo>
                <a:lnTo>
                  <a:pt x="500" y="359"/>
                </a:lnTo>
                <a:lnTo>
                  <a:pt x="504" y="359"/>
                </a:lnTo>
                <a:lnTo>
                  <a:pt x="507" y="357"/>
                </a:lnTo>
                <a:lnTo>
                  <a:pt x="507" y="357"/>
                </a:lnTo>
                <a:lnTo>
                  <a:pt x="505" y="359"/>
                </a:lnTo>
                <a:lnTo>
                  <a:pt x="505" y="359"/>
                </a:lnTo>
                <a:lnTo>
                  <a:pt x="505" y="360"/>
                </a:lnTo>
                <a:lnTo>
                  <a:pt x="505" y="360"/>
                </a:lnTo>
                <a:lnTo>
                  <a:pt x="511" y="355"/>
                </a:lnTo>
                <a:lnTo>
                  <a:pt x="516" y="351"/>
                </a:lnTo>
                <a:lnTo>
                  <a:pt x="524" y="348"/>
                </a:lnTo>
                <a:lnTo>
                  <a:pt x="531" y="344"/>
                </a:lnTo>
                <a:lnTo>
                  <a:pt x="531" y="344"/>
                </a:lnTo>
                <a:lnTo>
                  <a:pt x="531" y="344"/>
                </a:lnTo>
                <a:lnTo>
                  <a:pt x="529" y="346"/>
                </a:lnTo>
                <a:lnTo>
                  <a:pt x="529" y="346"/>
                </a:lnTo>
                <a:lnTo>
                  <a:pt x="529" y="348"/>
                </a:lnTo>
                <a:lnTo>
                  <a:pt x="529" y="348"/>
                </a:lnTo>
                <a:lnTo>
                  <a:pt x="535" y="344"/>
                </a:lnTo>
                <a:lnTo>
                  <a:pt x="542" y="340"/>
                </a:lnTo>
                <a:lnTo>
                  <a:pt x="557" y="335"/>
                </a:lnTo>
                <a:lnTo>
                  <a:pt x="557" y="335"/>
                </a:lnTo>
                <a:lnTo>
                  <a:pt x="557" y="335"/>
                </a:lnTo>
                <a:lnTo>
                  <a:pt x="557" y="335"/>
                </a:lnTo>
                <a:lnTo>
                  <a:pt x="561" y="335"/>
                </a:lnTo>
                <a:lnTo>
                  <a:pt x="561" y="335"/>
                </a:lnTo>
                <a:lnTo>
                  <a:pt x="557" y="338"/>
                </a:lnTo>
                <a:lnTo>
                  <a:pt x="551" y="340"/>
                </a:lnTo>
                <a:lnTo>
                  <a:pt x="548" y="344"/>
                </a:lnTo>
                <a:lnTo>
                  <a:pt x="542" y="348"/>
                </a:lnTo>
                <a:lnTo>
                  <a:pt x="542" y="348"/>
                </a:lnTo>
                <a:lnTo>
                  <a:pt x="544" y="349"/>
                </a:lnTo>
                <a:lnTo>
                  <a:pt x="544" y="349"/>
                </a:lnTo>
                <a:lnTo>
                  <a:pt x="544" y="349"/>
                </a:lnTo>
                <a:lnTo>
                  <a:pt x="546" y="346"/>
                </a:lnTo>
                <a:lnTo>
                  <a:pt x="550" y="344"/>
                </a:lnTo>
                <a:lnTo>
                  <a:pt x="553" y="342"/>
                </a:lnTo>
                <a:lnTo>
                  <a:pt x="559" y="338"/>
                </a:lnTo>
                <a:lnTo>
                  <a:pt x="559" y="338"/>
                </a:lnTo>
                <a:lnTo>
                  <a:pt x="559" y="340"/>
                </a:lnTo>
                <a:lnTo>
                  <a:pt x="561" y="340"/>
                </a:lnTo>
                <a:lnTo>
                  <a:pt x="561" y="340"/>
                </a:lnTo>
                <a:lnTo>
                  <a:pt x="564" y="338"/>
                </a:lnTo>
                <a:lnTo>
                  <a:pt x="570" y="335"/>
                </a:lnTo>
                <a:lnTo>
                  <a:pt x="583" y="333"/>
                </a:lnTo>
                <a:lnTo>
                  <a:pt x="583" y="333"/>
                </a:lnTo>
                <a:lnTo>
                  <a:pt x="583" y="331"/>
                </a:lnTo>
                <a:lnTo>
                  <a:pt x="586" y="331"/>
                </a:lnTo>
                <a:lnTo>
                  <a:pt x="588" y="331"/>
                </a:lnTo>
                <a:lnTo>
                  <a:pt x="592" y="329"/>
                </a:lnTo>
                <a:lnTo>
                  <a:pt x="592" y="329"/>
                </a:lnTo>
                <a:lnTo>
                  <a:pt x="590" y="331"/>
                </a:lnTo>
                <a:lnTo>
                  <a:pt x="588" y="335"/>
                </a:lnTo>
                <a:lnTo>
                  <a:pt x="588" y="335"/>
                </a:lnTo>
                <a:lnTo>
                  <a:pt x="588" y="331"/>
                </a:lnTo>
                <a:lnTo>
                  <a:pt x="588" y="331"/>
                </a:lnTo>
                <a:lnTo>
                  <a:pt x="588" y="331"/>
                </a:lnTo>
                <a:lnTo>
                  <a:pt x="588" y="331"/>
                </a:lnTo>
                <a:lnTo>
                  <a:pt x="586" y="335"/>
                </a:lnTo>
                <a:lnTo>
                  <a:pt x="583" y="337"/>
                </a:lnTo>
                <a:lnTo>
                  <a:pt x="581" y="337"/>
                </a:lnTo>
                <a:lnTo>
                  <a:pt x="577" y="338"/>
                </a:lnTo>
                <a:lnTo>
                  <a:pt x="577" y="338"/>
                </a:lnTo>
                <a:lnTo>
                  <a:pt x="579" y="338"/>
                </a:lnTo>
                <a:lnTo>
                  <a:pt x="579" y="338"/>
                </a:lnTo>
                <a:lnTo>
                  <a:pt x="579" y="340"/>
                </a:lnTo>
                <a:lnTo>
                  <a:pt x="579" y="340"/>
                </a:lnTo>
                <a:lnTo>
                  <a:pt x="583" y="338"/>
                </a:lnTo>
                <a:lnTo>
                  <a:pt x="586" y="337"/>
                </a:lnTo>
                <a:lnTo>
                  <a:pt x="586" y="337"/>
                </a:lnTo>
                <a:lnTo>
                  <a:pt x="590" y="337"/>
                </a:lnTo>
                <a:lnTo>
                  <a:pt x="590" y="337"/>
                </a:lnTo>
                <a:lnTo>
                  <a:pt x="590" y="335"/>
                </a:lnTo>
                <a:lnTo>
                  <a:pt x="590" y="335"/>
                </a:lnTo>
                <a:lnTo>
                  <a:pt x="592" y="337"/>
                </a:lnTo>
                <a:lnTo>
                  <a:pt x="594" y="337"/>
                </a:lnTo>
                <a:lnTo>
                  <a:pt x="597" y="337"/>
                </a:lnTo>
                <a:lnTo>
                  <a:pt x="599" y="337"/>
                </a:lnTo>
                <a:lnTo>
                  <a:pt x="599" y="337"/>
                </a:lnTo>
                <a:lnTo>
                  <a:pt x="596" y="338"/>
                </a:lnTo>
                <a:lnTo>
                  <a:pt x="592" y="340"/>
                </a:lnTo>
                <a:lnTo>
                  <a:pt x="586" y="342"/>
                </a:lnTo>
                <a:lnTo>
                  <a:pt x="586" y="342"/>
                </a:lnTo>
                <a:lnTo>
                  <a:pt x="590" y="344"/>
                </a:lnTo>
                <a:lnTo>
                  <a:pt x="594" y="342"/>
                </a:lnTo>
                <a:lnTo>
                  <a:pt x="594" y="342"/>
                </a:lnTo>
                <a:lnTo>
                  <a:pt x="594" y="344"/>
                </a:lnTo>
                <a:lnTo>
                  <a:pt x="594" y="344"/>
                </a:lnTo>
                <a:lnTo>
                  <a:pt x="605" y="342"/>
                </a:lnTo>
                <a:lnTo>
                  <a:pt x="610" y="342"/>
                </a:lnTo>
                <a:lnTo>
                  <a:pt x="616" y="344"/>
                </a:lnTo>
                <a:lnTo>
                  <a:pt x="616" y="344"/>
                </a:lnTo>
                <a:lnTo>
                  <a:pt x="616" y="342"/>
                </a:lnTo>
                <a:lnTo>
                  <a:pt x="616" y="342"/>
                </a:lnTo>
                <a:lnTo>
                  <a:pt x="619" y="342"/>
                </a:lnTo>
                <a:lnTo>
                  <a:pt x="623" y="342"/>
                </a:lnTo>
                <a:lnTo>
                  <a:pt x="631" y="340"/>
                </a:lnTo>
                <a:lnTo>
                  <a:pt x="631" y="340"/>
                </a:lnTo>
                <a:lnTo>
                  <a:pt x="629" y="340"/>
                </a:lnTo>
                <a:lnTo>
                  <a:pt x="629" y="340"/>
                </a:lnTo>
                <a:lnTo>
                  <a:pt x="629" y="340"/>
                </a:lnTo>
                <a:lnTo>
                  <a:pt x="632" y="338"/>
                </a:lnTo>
                <a:lnTo>
                  <a:pt x="634" y="340"/>
                </a:lnTo>
                <a:lnTo>
                  <a:pt x="634" y="340"/>
                </a:lnTo>
                <a:lnTo>
                  <a:pt x="634" y="340"/>
                </a:lnTo>
                <a:lnTo>
                  <a:pt x="636" y="338"/>
                </a:lnTo>
                <a:lnTo>
                  <a:pt x="636" y="338"/>
                </a:lnTo>
                <a:lnTo>
                  <a:pt x="636" y="338"/>
                </a:lnTo>
                <a:lnTo>
                  <a:pt x="642" y="342"/>
                </a:lnTo>
                <a:lnTo>
                  <a:pt x="642" y="342"/>
                </a:lnTo>
                <a:lnTo>
                  <a:pt x="642" y="340"/>
                </a:lnTo>
                <a:lnTo>
                  <a:pt x="643" y="340"/>
                </a:lnTo>
                <a:lnTo>
                  <a:pt x="645" y="340"/>
                </a:lnTo>
                <a:lnTo>
                  <a:pt x="647" y="344"/>
                </a:lnTo>
                <a:lnTo>
                  <a:pt x="647" y="344"/>
                </a:lnTo>
                <a:lnTo>
                  <a:pt x="651" y="342"/>
                </a:lnTo>
                <a:lnTo>
                  <a:pt x="653" y="344"/>
                </a:lnTo>
                <a:lnTo>
                  <a:pt x="654" y="346"/>
                </a:lnTo>
                <a:lnTo>
                  <a:pt x="654" y="346"/>
                </a:lnTo>
                <a:lnTo>
                  <a:pt x="656" y="342"/>
                </a:lnTo>
                <a:lnTo>
                  <a:pt x="656" y="342"/>
                </a:lnTo>
                <a:lnTo>
                  <a:pt x="658" y="329"/>
                </a:lnTo>
                <a:lnTo>
                  <a:pt x="658" y="329"/>
                </a:lnTo>
                <a:lnTo>
                  <a:pt x="654" y="331"/>
                </a:lnTo>
                <a:lnTo>
                  <a:pt x="653" y="329"/>
                </a:lnTo>
                <a:lnTo>
                  <a:pt x="651" y="327"/>
                </a:lnTo>
                <a:lnTo>
                  <a:pt x="651" y="327"/>
                </a:lnTo>
                <a:lnTo>
                  <a:pt x="649" y="329"/>
                </a:lnTo>
                <a:lnTo>
                  <a:pt x="645" y="327"/>
                </a:lnTo>
                <a:lnTo>
                  <a:pt x="645" y="327"/>
                </a:lnTo>
                <a:lnTo>
                  <a:pt x="642" y="329"/>
                </a:lnTo>
                <a:lnTo>
                  <a:pt x="638" y="329"/>
                </a:lnTo>
                <a:lnTo>
                  <a:pt x="634" y="329"/>
                </a:lnTo>
                <a:lnTo>
                  <a:pt x="629" y="329"/>
                </a:lnTo>
                <a:lnTo>
                  <a:pt x="629" y="329"/>
                </a:lnTo>
                <a:lnTo>
                  <a:pt x="629" y="327"/>
                </a:lnTo>
                <a:lnTo>
                  <a:pt x="629" y="327"/>
                </a:lnTo>
                <a:lnTo>
                  <a:pt x="627" y="327"/>
                </a:lnTo>
                <a:lnTo>
                  <a:pt x="625" y="325"/>
                </a:lnTo>
                <a:lnTo>
                  <a:pt x="625" y="325"/>
                </a:lnTo>
                <a:lnTo>
                  <a:pt x="632" y="324"/>
                </a:lnTo>
                <a:lnTo>
                  <a:pt x="632" y="324"/>
                </a:lnTo>
                <a:lnTo>
                  <a:pt x="632" y="325"/>
                </a:lnTo>
                <a:lnTo>
                  <a:pt x="632" y="327"/>
                </a:lnTo>
                <a:lnTo>
                  <a:pt x="632" y="327"/>
                </a:lnTo>
                <a:lnTo>
                  <a:pt x="636" y="325"/>
                </a:lnTo>
                <a:lnTo>
                  <a:pt x="638" y="327"/>
                </a:lnTo>
                <a:lnTo>
                  <a:pt x="638" y="327"/>
                </a:lnTo>
                <a:lnTo>
                  <a:pt x="638" y="325"/>
                </a:lnTo>
                <a:lnTo>
                  <a:pt x="636" y="325"/>
                </a:lnTo>
                <a:lnTo>
                  <a:pt x="634" y="325"/>
                </a:lnTo>
                <a:lnTo>
                  <a:pt x="634" y="325"/>
                </a:lnTo>
                <a:lnTo>
                  <a:pt x="642" y="322"/>
                </a:lnTo>
                <a:lnTo>
                  <a:pt x="642" y="322"/>
                </a:lnTo>
                <a:lnTo>
                  <a:pt x="643" y="324"/>
                </a:lnTo>
                <a:lnTo>
                  <a:pt x="645" y="324"/>
                </a:lnTo>
                <a:lnTo>
                  <a:pt x="651" y="324"/>
                </a:lnTo>
                <a:lnTo>
                  <a:pt x="651" y="324"/>
                </a:lnTo>
                <a:lnTo>
                  <a:pt x="651" y="325"/>
                </a:lnTo>
                <a:lnTo>
                  <a:pt x="651" y="325"/>
                </a:lnTo>
                <a:lnTo>
                  <a:pt x="651" y="325"/>
                </a:lnTo>
                <a:lnTo>
                  <a:pt x="654" y="325"/>
                </a:lnTo>
                <a:lnTo>
                  <a:pt x="658" y="324"/>
                </a:lnTo>
                <a:lnTo>
                  <a:pt x="662" y="325"/>
                </a:lnTo>
                <a:lnTo>
                  <a:pt x="665" y="327"/>
                </a:lnTo>
                <a:lnTo>
                  <a:pt x="665" y="327"/>
                </a:lnTo>
                <a:lnTo>
                  <a:pt x="667" y="325"/>
                </a:lnTo>
                <a:lnTo>
                  <a:pt x="669" y="325"/>
                </a:lnTo>
                <a:lnTo>
                  <a:pt x="671" y="327"/>
                </a:lnTo>
                <a:lnTo>
                  <a:pt x="673" y="327"/>
                </a:lnTo>
                <a:lnTo>
                  <a:pt x="673" y="327"/>
                </a:lnTo>
                <a:lnTo>
                  <a:pt x="671" y="325"/>
                </a:lnTo>
                <a:lnTo>
                  <a:pt x="671" y="325"/>
                </a:lnTo>
                <a:lnTo>
                  <a:pt x="673" y="325"/>
                </a:lnTo>
                <a:lnTo>
                  <a:pt x="675" y="325"/>
                </a:lnTo>
                <a:lnTo>
                  <a:pt x="675" y="325"/>
                </a:lnTo>
                <a:lnTo>
                  <a:pt x="675" y="327"/>
                </a:lnTo>
                <a:lnTo>
                  <a:pt x="677" y="329"/>
                </a:lnTo>
                <a:lnTo>
                  <a:pt x="677" y="329"/>
                </a:lnTo>
                <a:lnTo>
                  <a:pt x="677" y="327"/>
                </a:lnTo>
                <a:lnTo>
                  <a:pt x="677" y="325"/>
                </a:lnTo>
                <a:lnTo>
                  <a:pt x="677" y="325"/>
                </a:lnTo>
                <a:lnTo>
                  <a:pt x="682" y="327"/>
                </a:lnTo>
                <a:lnTo>
                  <a:pt x="686" y="327"/>
                </a:lnTo>
                <a:lnTo>
                  <a:pt x="686" y="327"/>
                </a:lnTo>
                <a:lnTo>
                  <a:pt x="688" y="329"/>
                </a:lnTo>
                <a:lnTo>
                  <a:pt x="689" y="331"/>
                </a:lnTo>
                <a:lnTo>
                  <a:pt x="689" y="331"/>
                </a:lnTo>
                <a:lnTo>
                  <a:pt x="689" y="329"/>
                </a:lnTo>
                <a:lnTo>
                  <a:pt x="689" y="329"/>
                </a:lnTo>
                <a:lnTo>
                  <a:pt x="688" y="329"/>
                </a:lnTo>
                <a:lnTo>
                  <a:pt x="688" y="329"/>
                </a:lnTo>
                <a:lnTo>
                  <a:pt x="688" y="327"/>
                </a:lnTo>
                <a:lnTo>
                  <a:pt x="688" y="327"/>
                </a:lnTo>
                <a:lnTo>
                  <a:pt x="689" y="329"/>
                </a:lnTo>
                <a:lnTo>
                  <a:pt x="691" y="329"/>
                </a:lnTo>
                <a:lnTo>
                  <a:pt x="693" y="329"/>
                </a:lnTo>
                <a:lnTo>
                  <a:pt x="695" y="327"/>
                </a:lnTo>
                <a:lnTo>
                  <a:pt x="695" y="327"/>
                </a:lnTo>
                <a:lnTo>
                  <a:pt x="695" y="329"/>
                </a:lnTo>
                <a:lnTo>
                  <a:pt x="695" y="331"/>
                </a:lnTo>
                <a:lnTo>
                  <a:pt x="695" y="331"/>
                </a:lnTo>
                <a:lnTo>
                  <a:pt x="695" y="329"/>
                </a:lnTo>
                <a:lnTo>
                  <a:pt x="695" y="329"/>
                </a:lnTo>
                <a:lnTo>
                  <a:pt x="695" y="329"/>
                </a:lnTo>
                <a:lnTo>
                  <a:pt x="693" y="331"/>
                </a:lnTo>
                <a:lnTo>
                  <a:pt x="693" y="331"/>
                </a:lnTo>
                <a:lnTo>
                  <a:pt x="689" y="331"/>
                </a:lnTo>
                <a:lnTo>
                  <a:pt x="689" y="331"/>
                </a:lnTo>
                <a:lnTo>
                  <a:pt x="691" y="333"/>
                </a:lnTo>
                <a:lnTo>
                  <a:pt x="693" y="335"/>
                </a:lnTo>
                <a:lnTo>
                  <a:pt x="695" y="337"/>
                </a:lnTo>
                <a:lnTo>
                  <a:pt x="695" y="335"/>
                </a:lnTo>
                <a:lnTo>
                  <a:pt x="695" y="335"/>
                </a:lnTo>
                <a:lnTo>
                  <a:pt x="700" y="340"/>
                </a:lnTo>
                <a:lnTo>
                  <a:pt x="706" y="344"/>
                </a:lnTo>
                <a:lnTo>
                  <a:pt x="706" y="344"/>
                </a:lnTo>
                <a:lnTo>
                  <a:pt x="704" y="346"/>
                </a:lnTo>
                <a:lnTo>
                  <a:pt x="704" y="346"/>
                </a:lnTo>
                <a:lnTo>
                  <a:pt x="704" y="348"/>
                </a:lnTo>
                <a:lnTo>
                  <a:pt x="706" y="346"/>
                </a:lnTo>
                <a:lnTo>
                  <a:pt x="708" y="346"/>
                </a:lnTo>
                <a:lnTo>
                  <a:pt x="706" y="348"/>
                </a:lnTo>
                <a:lnTo>
                  <a:pt x="706" y="348"/>
                </a:lnTo>
                <a:lnTo>
                  <a:pt x="704" y="348"/>
                </a:lnTo>
                <a:lnTo>
                  <a:pt x="702" y="348"/>
                </a:lnTo>
                <a:lnTo>
                  <a:pt x="702" y="348"/>
                </a:lnTo>
                <a:lnTo>
                  <a:pt x="702" y="349"/>
                </a:lnTo>
                <a:lnTo>
                  <a:pt x="702" y="349"/>
                </a:lnTo>
                <a:lnTo>
                  <a:pt x="702" y="349"/>
                </a:lnTo>
                <a:lnTo>
                  <a:pt x="700" y="349"/>
                </a:lnTo>
                <a:lnTo>
                  <a:pt x="700" y="349"/>
                </a:lnTo>
                <a:lnTo>
                  <a:pt x="699" y="349"/>
                </a:lnTo>
                <a:lnTo>
                  <a:pt x="699" y="349"/>
                </a:lnTo>
                <a:lnTo>
                  <a:pt x="699" y="351"/>
                </a:lnTo>
                <a:lnTo>
                  <a:pt x="697" y="353"/>
                </a:lnTo>
                <a:lnTo>
                  <a:pt x="697" y="353"/>
                </a:lnTo>
                <a:lnTo>
                  <a:pt x="699" y="355"/>
                </a:lnTo>
                <a:lnTo>
                  <a:pt x="699" y="357"/>
                </a:lnTo>
                <a:lnTo>
                  <a:pt x="699" y="357"/>
                </a:lnTo>
                <a:lnTo>
                  <a:pt x="695" y="357"/>
                </a:lnTo>
                <a:lnTo>
                  <a:pt x="693" y="353"/>
                </a:lnTo>
                <a:lnTo>
                  <a:pt x="693" y="353"/>
                </a:lnTo>
                <a:lnTo>
                  <a:pt x="693" y="353"/>
                </a:lnTo>
                <a:lnTo>
                  <a:pt x="695" y="353"/>
                </a:lnTo>
                <a:lnTo>
                  <a:pt x="695" y="353"/>
                </a:lnTo>
                <a:lnTo>
                  <a:pt x="695" y="353"/>
                </a:lnTo>
                <a:lnTo>
                  <a:pt x="695" y="353"/>
                </a:lnTo>
                <a:lnTo>
                  <a:pt x="695" y="351"/>
                </a:lnTo>
                <a:lnTo>
                  <a:pt x="695" y="351"/>
                </a:lnTo>
                <a:lnTo>
                  <a:pt x="695" y="351"/>
                </a:lnTo>
                <a:lnTo>
                  <a:pt x="691" y="353"/>
                </a:lnTo>
                <a:lnTo>
                  <a:pt x="689" y="355"/>
                </a:lnTo>
                <a:lnTo>
                  <a:pt x="689" y="355"/>
                </a:lnTo>
                <a:lnTo>
                  <a:pt x="689" y="353"/>
                </a:lnTo>
                <a:lnTo>
                  <a:pt x="689" y="353"/>
                </a:lnTo>
                <a:lnTo>
                  <a:pt x="688" y="353"/>
                </a:lnTo>
                <a:lnTo>
                  <a:pt x="688" y="351"/>
                </a:lnTo>
                <a:lnTo>
                  <a:pt x="688" y="351"/>
                </a:lnTo>
                <a:lnTo>
                  <a:pt x="686" y="353"/>
                </a:lnTo>
                <a:lnTo>
                  <a:pt x="686" y="353"/>
                </a:lnTo>
                <a:lnTo>
                  <a:pt x="684" y="351"/>
                </a:lnTo>
                <a:lnTo>
                  <a:pt x="680" y="349"/>
                </a:lnTo>
                <a:lnTo>
                  <a:pt x="673" y="348"/>
                </a:lnTo>
                <a:lnTo>
                  <a:pt x="673" y="348"/>
                </a:lnTo>
                <a:lnTo>
                  <a:pt x="675" y="349"/>
                </a:lnTo>
                <a:lnTo>
                  <a:pt x="675" y="351"/>
                </a:lnTo>
                <a:lnTo>
                  <a:pt x="675" y="351"/>
                </a:lnTo>
                <a:lnTo>
                  <a:pt x="673" y="351"/>
                </a:lnTo>
                <a:lnTo>
                  <a:pt x="673" y="351"/>
                </a:lnTo>
                <a:lnTo>
                  <a:pt x="673" y="349"/>
                </a:lnTo>
                <a:lnTo>
                  <a:pt x="671" y="349"/>
                </a:lnTo>
                <a:lnTo>
                  <a:pt x="669" y="349"/>
                </a:lnTo>
                <a:lnTo>
                  <a:pt x="669" y="348"/>
                </a:lnTo>
                <a:lnTo>
                  <a:pt x="669" y="348"/>
                </a:lnTo>
                <a:lnTo>
                  <a:pt x="667" y="348"/>
                </a:lnTo>
                <a:lnTo>
                  <a:pt x="665" y="346"/>
                </a:lnTo>
                <a:lnTo>
                  <a:pt x="665" y="346"/>
                </a:lnTo>
                <a:lnTo>
                  <a:pt x="664" y="348"/>
                </a:lnTo>
                <a:lnTo>
                  <a:pt x="662" y="349"/>
                </a:lnTo>
                <a:lnTo>
                  <a:pt x="662" y="349"/>
                </a:lnTo>
                <a:lnTo>
                  <a:pt x="664" y="346"/>
                </a:lnTo>
                <a:lnTo>
                  <a:pt x="664" y="346"/>
                </a:lnTo>
                <a:lnTo>
                  <a:pt x="656" y="348"/>
                </a:lnTo>
                <a:lnTo>
                  <a:pt x="653" y="346"/>
                </a:lnTo>
                <a:lnTo>
                  <a:pt x="651" y="346"/>
                </a:lnTo>
                <a:lnTo>
                  <a:pt x="651" y="346"/>
                </a:lnTo>
                <a:lnTo>
                  <a:pt x="647" y="348"/>
                </a:lnTo>
                <a:lnTo>
                  <a:pt x="645" y="349"/>
                </a:lnTo>
                <a:lnTo>
                  <a:pt x="638" y="348"/>
                </a:lnTo>
                <a:lnTo>
                  <a:pt x="638" y="348"/>
                </a:lnTo>
                <a:lnTo>
                  <a:pt x="632" y="348"/>
                </a:lnTo>
                <a:lnTo>
                  <a:pt x="629" y="348"/>
                </a:lnTo>
                <a:lnTo>
                  <a:pt x="627" y="349"/>
                </a:lnTo>
                <a:lnTo>
                  <a:pt x="627" y="349"/>
                </a:lnTo>
                <a:lnTo>
                  <a:pt x="627" y="349"/>
                </a:lnTo>
                <a:lnTo>
                  <a:pt x="627" y="349"/>
                </a:lnTo>
                <a:lnTo>
                  <a:pt x="627" y="349"/>
                </a:lnTo>
                <a:lnTo>
                  <a:pt x="627" y="348"/>
                </a:lnTo>
                <a:lnTo>
                  <a:pt x="627" y="348"/>
                </a:lnTo>
                <a:lnTo>
                  <a:pt x="621" y="346"/>
                </a:lnTo>
                <a:lnTo>
                  <a:pt x="621" y="346"/>
                </a:lnTo>
                <a:lnTo>
                  <a:pt x="621" y="348"/>
                </a:lnTo>
                <a:lnTo>
                  <a:pt x="623" y="349"/>
                </a:lnTo>
                <a:lnTo>
                  <a:pt x="629" y="351"/>
                </a:lnTo>
                <a:lnTo>
                  <a:pt x="629" y="351"/>
                </a:lnTo>
                <a:lnTo>
                  <a:pt x="625" y="353"/>
                </a:lnTo>
                <a:lnTo>
                  <a:pt x="621" y="353"/>
                </a:lnTo>
                <a:lnTo>
                  <a:pt x="621" y="353"/>
                </a:lnTo>
                <a:lnTo>
                  <a:pt x="625" y="355"/>
                </a:lnTo>
                <a:lnTo>
                  <a:pt x="629" y="353"/>
                </a:lnTo>
                <a:lnTo>
                  <a:pt x="629" y="353"/>
                </a:lnTo>
                <a:lnTo>
                  <a:pt x="629" y="353"/>
                </a:lnTo>
                <a:lnTo>
                  <a:pt x="631" y="351"/>
                </a:lnTo>
                <a:lnTo>
                  <a:pt x="631" y="351"/>
                </a:lnTo>
                <a:lnTo>
                  <a:pt x="632" y="353"/>
                </a:lnTo>
                <a:lnTo>
                  <a:pt x="632" y="353"/>
                </a:lnTo>
                <a:lnTo>
                  <a:pt x="638" y="353"/>
                </a:lnTo>
                <a:lnTo>
                  <a:pt x="642" y="353"/>
                </a:lnTo>
                <a:lnTo>
                  <a:pt x="643" y="353"/>
                </a:lnTo>
                <a:lnTo>
                  <a:pt x="643" y="353"/>
                </a:lnTo>
                <a:lnTo>
                  <a:pt x="642" y="355"/>
                </a:lnTo>
                <a:lnTo>
                  <a:pt x="640" y="357"/>
                </a:lnTo>
                <a:lnTo>
                  <a:pt x="640" y="357"/>
                </a:lnTo>
                <a:lnTo>
                  <a:pt x="651" y="355"/>
                </a:lnTo>
                <a:lnTo>
                  <a:pt x="662" y="355"/>
                </a:lnTo>
                <a:lnTo>
                  <a:pt x="662" y="355"/>
                </a:lnTo>
                <a:lnTo>
                  <a:pt x="662" y="357"/>
                </a:lnTo>
                <a:lnTo>
                  <a:pt x="662" y="357"/>
                </a:lnTo>
                <a:lnTo>
                  <a:pt x="667" y="357"/>
                </a:lnTo>
                <a:lnTo>
                  <a:pt x="669" y="357"/>
                </a:lnTo>
                <a:lnTo>
                  <a:pt x="671" y="355"/>
                </a:lnTo>
                <a:lnTo>
                  <a:pt x="671" y="355"/>
                </a:lnTo>
                <a:lnTo>
                  <a:pt x="671" y="357"/>
                </a:lnTo>
                <a:lnTo>
                  <a:pt x="671" y="357"/>
                </a:lnTo>
                <a:lnTo>
                  <a:pt x="677" y="355"/>
                </a:lnTo>
                <a:lnTo>
                  <a:pt x="677" y="355"/>
                </a:lnTo>
                <a:lnTo>
                  <a:pt x="677" y="357"/>
                </a:lnTo>
                <a:lnTo>
                  <a:pt x="677" y="359"/>
                </a:lnTo>
                <a:lnTo>
                  <a:pt x="677" y="359"/>
                </a:lnTo>
                <a:lnTo>
                  <a:pt x="677" y="359"/>
                </a:lnTo>
                <a:lnTo>
                  <a:pt x="678" y="357"/>
                </a:lnTo>
                <a:lnTo>
                  <a:pt x="678" y="357"/>
                </a:lnTo>
                <a:lnTo>
                  <a:pt x="678" y="359"/>
                </a:lnTo>
                <a:lnTo>
                  <a:pt x="678" y="360"/>
                </a:lnTo>
                <a:lnTo>
                  <a:pt x="678" y="360"/>
                </a:lnTo>
                <a:lnTo>
                  <a:pt x="682" y="359"/>
                </a:lnTo>
                <a:lnTo>
                  <a:pt x="686" y="359"/>
                </a:lnTo>
                <a:lnTo>
                  <a:pt x="686" y="359"/>
                </a:lnTo>
                <a:lnTo>
                  <a:pt x="684" y="359"/>
                </a:lnTo>
                <a:lnTo>
                  <a:pt x="684" y="360"/>
                </a:lnTo>
                <a:lnTo>
                  <a:pt x="684" y="360"/>
                </a:lnTo>
                <a:lnTo>
                  <a:pt x="686" y="360"/>
                </a:lnTo>
                <a:lnTo>
                  <a:pt x="689" y="362"/>
                </a:lnTo>
                <a:lnTo>
                  <a:pt x="693" y="366"/>
                </a:lnTo>
                <a:lnTo>
                  <a:pt x="693" y="366"/>
                </a:lnTo>
                <a:lnTo>
                  <a:pt x="693" y="364"/>
                </a:lnTo>
                <a:lnTo>
                  <a:pt x="695" y="364"/>
                </a:lnTo>
                <a:lnTo>
                  <a:pt x="695" y="364"/>
                </a:lnTo>
                <a:lnTo>
                  <a:pt x="695" y="364"/>
                </a:lnTo>
                <a:lnTo>
                  <a:pt x="695" y="362"/>
                </a:lnTo>
                <a:lnTo>
                  <a:pt x="695" y="362"/>
                </a:lnTo>
                <a:lnTo>
                  <a:pt x="695" y="364"/>
                </a:lnTo>
                <a:lnTo>
                  <a:pt x="697" y="364"/>
                </a:lnTo>
                <a:lnTo>
                  <a:pt x="697" y="366"/>
                </a:lnTo>
                <a:lnTo>
                  <a:pt x="697" y="366"/>
                </a:lnTo>
                <a:lnTo>
                  <a:pt x="697" y="366"/>
                </a:lnTo>
                <a:lnTo>
                  <a:pt x="697" y="366"/>
                </a:lnTo>
                <a:lnTo>
                  <a:pt x="697" y="366"/>
                </a:lnTo>
                <a:lnTo>
                  <a:pt x="699" y="371"/>
                </a:lnTo>
                <a:lnTo>
                  <a:pt x="699" y="371"/>
                </a:lnTo>
                <a:lnTo>
                  <a:pt x="697" y="371"/>
                </a:lnTo>
                <a:lnTo>
                  <a:pt x="693" y="370"/>
                </a:lnTo>
                <a:lnTo>
                  <a:pt x="689" y="370"/>
                </a:lnTo>
                <a:lnTo>
                  <a:pt x="686" y="370"/>
                </a:lnTo>
                <a:lnTo>
                  <a:pt x="686" y="370"/>
                </a:lnTo>
                <a:lnTo>
                  <a:pt x="686" y="371"/>
                </a:lnTo>
                <a:lnTo>
                  <a:pt x="688" y="370"/>
                </a:lnTo>
                <a:lnTo>
                  <a:pt x="688" y="370"/>
                </a:lnTo>
                <a:lnTo>
                  <a:pt x="688" y="371"/>
                </a:lnTo>
                <a:lnTo>
                  <a:pt x="689" y="371"/>
                </a:lnTo>
                <a:lnTo>
                  <a:pt x="689" y="371"/>
                </a:lnTo>
                <a:lnTo>
                  <a:pt x="689" y="371"/>
                </a:lnTo>
                <a:lnTo>
                  <a:pt x="688" y="375"/>
                </a:lnTo>
                <a:lnTo>
                  <a:pt x="686" y="373"/>
                </a:lnTo>
                <a:lnTo>
                  <a:pt x="686" y="373"/>
                </a:lnTo>
                <a:lnTo>
                  <a:pt x="684" y="373"/>
                </a:lnTo>
                <a:lnTo>
                  <a:pt x="684" y="373"/>
                </a:lnTo>
                <a:lnTo>
                  <a:pt x="684" y="373"/>
                </a:lnTo>
                <a:lnTo>
                  <a:pt x="684" y="373"/>
                </a:lnTo>
                <a:lnTo>
                  <a:pt x="684" y="375"/>
                </a:lnTo>
                <a:lnTo>
                  <a:pt x="684" y="375"/>
                </a:lnTo>
                <a:lnTo>
                  <a:pt x="680" y="373"/>
                </a:lnTo>
                <a:lnTo>
                  <a:pt x="678" y="373"/>
                </a:lnTo>
                <a:lnTo>
                  <a:pt x="677" y="373"/>
                </a:lnTo>
                <a:lnTo>
                  <a:pt x="677" y="373"/>
                </a:lnTo>
                <a:lnTo>
                  <a:pt x="675" y="371"/>
                </a:lnTo>
                <a:lnTo>
                  <a:pt x="675" y="370"/>
                </a:lnTo>
                <a:lnTo>
                  <a:pt x="673" y="370"/>
                </a:lnTo>
                <a:lnTo>
                  <a:pt x="673" y="370"/>
                </a:lnTo>
                <a:lnTo>
                  <a:pt x="675" y="373"/>
                </a:lnTo>
                <a:lnTo>
                  <a:pt x="677" y="377"/>
                </a:lnTo>
                <a:lnTo>
                  <a:pt x="677" y="377"/>
                </a:lnTo>
                <a:lnTo>
                  <a:pt x="675" y="377"/>
                </a:lnTo>
                <a:lnTo>
                  <a:pt x="675" y="377"/>
                </a:lnTo>
                <a:lnTo>
                  <a:pt x="675" y="377"/>
                </a:lnTo>
                <a:lnTo>
                  <a:pt x="678" y="377"/>
                </a:lnTo>
                <a:lnTo>
                  <a:pt x="680" y="377"/>
                </a:lnTo>
                <a:lnTo>
                  <a:pt x="680" y="377"/>
                </a:lnTo>
                <a:lnTo>
                  <a:pt x="680" y="375"/>
                </a:lnTo>
                <a:lnTo>
                  <a:pt x="680" y="375"/>
                </a:lnTo>
                <a:lnTo>
                  <a:pt x="680" y="375"/>
                </a:lnTo>
                <a:lnTo>
                  <a:pt x="682" y="375"/>
                </a:lnTo>
                <a:lnTo>
                  <a:pt x="682" y="377"/>
                </a:lnTo>
                <a:lnTo>
                  <a:pt x="682" y="377"/>
                </a:lnTo>
                <a:lnTo>
                  <a:pt x="682" y="379"/>
                </a:lnTo>
                <a:lnTo>
                  <a:pt x="682" y="379"/>
                </a:lnTo>
                <a:lnTo>
                  <a:pt x="682" y="379"/>
                </a:lnTo>
                <a:lnTo>
                  <a:pt x="682" y="379"/>
                </a:lnTo>
                <a:lnTo>
                  <a:pt x="682" y="377"/>
                </a:lnTo>
                <a:lnTo>
                  <a:pt x="684" y="375"/>
                </a:lnTo>
                <a:lnTo>
                  <a:pt x="684" y="375"/>
                </a:lnTo>
                <a:lnTo>
                  <a:pt x="684" y="377"/>
                </a:lnTo>
                <a:lnTo>
                  <a:pt x="686" y="377"/>
                </a:lnTo>
                <a:lnTo>
                  <a:pt x="686" y="377"/>
                </a:lnTo>
                <a:lnTo>
                  <a:pt x="684" y="379"/>
                </a:lnTo>
                <a:lnTo>
                  <a:pt x="684" y="379"/>
                </a:lnTo>
                <a:lnTo>
                  <a:pt x="688" y="379"/>
                </a:lnTo>
                <a:lnTo>
                  <a:pt x="688" y="379"/>
                </a:lnTo>
                <a:lnTo>
                  <a:pt x="689" y="381"/>
                </a:lnTo>
                <a:lnTo>
                  <a:pt x="693" y="381"/>
                </a:lnTo>
                <a:lnTo>
                  <a:pt x="697" y="381"/>
                </a:lnTo>
                <a:lnTo>
                  <a:pt x="699" y="381"/>
                </a:lnTo>
                <a:lnTo>
                  <a:pt x="699" y="381"/>
                </a:lnTo>
                <a:lnTo>
                  <a:pt x="699" y="383"/>
                </a:lnTo>
                <a:lnTo>
                  <a:pt x="699" y="383"/>
                </a:lnTo>
                <a:lnTo>
                  <a:pt x="700" y="381"/>
                </a:lnTo>
                <a:lnTo>
                  <a:pt x="702" y="381"/>
                </a:lnTo>
                <a:lnTo>
                  <a:pt x="702" y="381"/>
                </a:lnTo>
                <a:lnTo>
                  <a:pt x="702" y="381"/>
                </a:lnTo>
                <a:lnTo>
                  <a:pt x="702" y="381"/>
                </a:lnTo>
                <a:lnTo>
                  <a:pt x="702" y="381"/>
                </a:lnTo>
                <a:lnTo>
                  <a:pt x="702" y="381"/>
                </a:lnTo>
                <a:lnTo>
                  <a:pt x="702" y="379"/>
                </a:lnTo>
                <a:lnTo>
                  <a:pt x="702" y="379"/>
                </a:lnTo>
                <a:lnTo>
                  <a:pt x="702" y="379"/>
                </a:lnTo>
                <a:lnTo>
                  <a:pt x="702" y="379"/>
                </a:lnTo>
                <a:lnTo>
                  <a:pt x="704" y="381"/>
                </a:lnTo>
                <a:lnTo>
                  <a:pt x="704" y="379"/>
                </a:lnTo>
                <a:lnTo>
                  <a:pt x="704" y="381"/>
                </a:lnTo>
                <a:lnTo>
                  <a:pt x="704" y="381"/>
                </a:lnTo>
                <a:lnTo>
                  <a:pt x="708" y="383"/>
                </a:lnTo>
                <a:lnTo>
                  <a:pt x="708" y="383"/>
                </a:lnTo>
                <a:lnTo>
                  <a:pt x="706" y="383"/>
                </a:lnTo>
                <a:lnTo>
                  <a:pt x="706" y="383"/>
                </a:lnTo>
                <a:lnTo>
                  <a:pt x="708" y="384"/>
                </a:lnTo>
                <a:lnTo>
                  <a:pt x="708" y="384"/>
                </a:lnTo>
                <a:lnTo>
                  <a:pt x="708" y="384"/>
                </a:lnTo>
                <a:lnTo>
                  <a:pt x="704" y="386"/>
                </a:lnTo>
                <a:lnTo>
                  <a:pt x="704" y="386"/>
                </a:lnTo>
                <a:lnTo>
                  <a:pt x="706" y="386"/>
                </a:lnTo>
                <a:lnTo>
                  <a:pt x="710" y="386"/>
                </a:lnTo>
                <a:lnTo>
                  <a:pt x="710" y="386"/>
                </a:lnTo>
                <a:lnTo>
                  <a:pt x="708" y="386"/>
                </a:lnTo>
                <a:lnTo>
                  <a:pt x="708" y="384"/>
                </a:lnTo>
                <a:lnTo>
                  <a:pt x="708" y="384"/>
                </a:lnTo>
                <a:lnTo>
                  <a:pt x="711" y="384"/>
                </a:lnTo>
                <a:lnTo>
                  <a:pt x="711" y="384"/>
                </a:lnTo>
                <a:lnTo>
                  <a:pt x="711" y="384"/>
                </a:lnTo>
                <a:lnTo>
                  <a:pt x="711" y="384"/>
                </a:lnTo>
                <a:lnTo>
                  <a:pt x="708" y="390"/>
                </a:lnTo>
                <a:lnTo>
                  <a:pt x="708" y="390"/>
                </a:lnTo>
                <a:lnTo>
                  <a:pt x="711" y="384"/>
                </a:lnTo>
                <a:lnTo>
                  <a:pt x="711" y="384"/>
                </a:lnTo>
                <a:lnTo>
                  <a:pt x="711" y="384"/>
                </a:lnTo>
                <a:lnTo>
                  <a:pt x="711" y="384"/>
                </a:lnTo>
                <a:lnTo>
                  <a:pt x="711" y="384"/>
                </a:lnTo>
                <a:lnTo>
                  <a:pt x="713" y="386"/>
                </a:lnTo>
                <a:lnTo>
                  <a:pt x="713" y="388"/>
                </a:lnTo>
                <a:lnTo>
                  <a:pt x="713" y="388"/>
                </a:lnTo>
                <a:lnTo>
                  <a:pt x="710" y="390"/>
                </a:lnTo>
                <a:lnTo>
                  <a:pt x="710" y="390"/>
                </a:lnTo>
                <a:lnTo>
                  <a:pt x="711" y="390"/>
                </a:lnTo>
                <a:lnTo>
                  <a:pt x="713" y="390"/>
                </a:lnTo>
                <a:lnTo>
                  <a:pt x="713" y="390"/>
                </a:lnTo>
                <a:lnTo>
                  <a:pt x="711" y="392"/>
                </a:lnTo>
                <a:lnTo>
                  <a:pt x="711" y="392"/>
                </a:lnTo>
                <a:lnTo>
                  <a:pt x="713" y="390"/>
                </a:lnTo>
                <a:lnTo>
                  <a:pt x="715" y="392"/>
                </a:lnTo>
                <a:lnTo>
                  <a:pt x="715" y="392"/>
                </a:lnTo>
                <a:lnTo>
                  <a:pt x="717" y="392"/>
                </a:lnTo>
                <a:lnTo>
                  <a:pt x="717" y="392"/>
                </a:lnTo>
                <a:lnTo>
                  <a:pt x="717" y="392"/>
                </a:lnTo>
                <a:lnTo>
                  <a:pt x="717" y="392"/>
                </a:lnTo>
                <a:lnTo>
                  <a:pt x="717" y="392"/>
                </a:lnTo>
                <a:lnTo>
                  <a:pt x="717" y="392"/>
                </a:lnTo>
                <a:lnTo>
                  <a:pt x="717" y="392"/>
                </a:lnTo>
                <a:lnTo>
                  <a:pt x="717" y="392"/>
                </a:lnTo>
                <a:lnTo>
                  <a:pt x="715" y="390"/>
                </a:lnTo>
                <a:lnTo>
                  <a:pt x="715" y="390"/>
                </a:lnTo>
                <a:lnTo>
                  <a:pt x="715" y="390"/>
                </a:lnTo>
                <a:lnTo>
                  <a:pt x="715" y="390"/>
                </a:lnTo>
                <a:lnTo>
                  <a:pt x="717" y="392"/>
                </a:lnTo>
                <a:lnTo>
                  <a:pt x="717" y="392"/>
                </a:lnTo>
                <a:lnTo>
                  <a:pt x="715" y="390"/>
                </a:lnTo>
                <a:lnTo>
                  <a:pt x="715" y="390"/>
                </a:lnTo>
                <a:lnTo>
                  <a:pt x="715" y="390"/>
                </a:lnTo>
                <a:lnTo>
                  <a:pt x="715" y="390"/>
                </a:lnTo>
                <a:lnTo>
                  <a:pt x="715" y="390"/>
                </a:lnTo>
                <a:lnTo>
                  <a:pt x="717" y="392"/>
                </a:lnTo>
                <a:lnTo>
                  <a:pt x="717" y="392"/>
                </a:lnTo>
                <a:lnTo>
                  <a:pt x="717" y="392"/>
                </a:lnTo>
                <a:lnTo>
                  <a:pt x="717" y="392"/>
                </a:lnTo>
                <a:lnTo>
                  <a:pt x="717" y="392"/>
                </a:lnTo>
                <a:lnTo>
                  <a:pt x="717" y="392"/>
                </a:lnTo>
                <a:lnTo>
                  <a:pt x="717" y="392"/>
                </a:lnTo>
                <a:lnTo>
                  <a:pt x="717" y="392"/>
                </a:lnTo>
                <a:lnTo>
                  <a:pt x="717" y="392"/>
                </a:lnTo>
                <a:lnTo>
                  <a:pt x="717" y="392"/>
                </a:lnTo>
                <a:lnTo>
                  <a:pt x="717" y="392"/>
                </a:lnTo>
                <a:lnTo>
                  <a:pt x="719" y="392"/>
                </a:lnTo>
                <a:lnTo>
                  <a:pt x="719" y="392"/>
                </a:lnTo>
                <a:lnTo>
                  <a:pt x="719" y="392"/>
                </a:lnTo>
                <a:lnTo>
                  <a:pt x="715" y="388"/>
                </a:lnTo>
                <a:lnTo>
                  <a:pt x="715" y="388"/>
                </a:lnTo>
                <a:lnTo>
                  <a:pt x="715" y="388"/>
                </a:lnTo>
                <a:lnTo>
                  <a:pt x="715" y="388"/>
                </a:lnTo>
                <a:lnTo>
                  <a:pt x="715" y="388"/>
                </a:lnTo>
                <a:lnTo>
                  <a:pt x="715" y="388"/>
                </a:lnTo>
                <a:lnTo>
                  <a:pt x="715" y="388"/>
                </a:lnTo>
                <a:lnTo>
                  <a:pt x="717" y="390"/>
                </a:lnTo>
                <a:lnTo>
                  <a:pt x="717" y="390"/>
                </a:lnTo>
                <a:lnTo>
                  <a:pt x="717" y="392"/>
                </a:lnTo>
                <a:lnTo>
                  <a:pt x="717" y="394"/>
                </a:lnTo>
                <a:lnTo>
                  <a:pt x="717" y="395"/>
                </a:lnTo>
                <a:lnTo>
                  <a:pt x="717" y="395"/>
                </a:lnTo>
                <a:lnTo>
                  <a:pt x="721" y="397"/>
                </a:lnTo>
                <a:lnTo>
                  <a:pt x="721" y="397"/>
                </a:lnTo>
                <a:lnTo>
                  <a:pt x="719" y="395"/>
                </a:lnTo>
                <a:lnTo>
                  <a:pt x="719" y="395"/>
                </a:lnTo>
                <a:lnTo>
                  <a:pt x="719" y="395"/>
                </a:lnTo>
                <a:lnTo>
                  <a:pt x="719" y="395"/>
                </a:lnTo>
                <a:lnTo>
                  <a:pt x="721" y="395"/>
                </a:lnTo>
                <a:lnTo>
                  <a:pt x="721" y="395"/>
                </a:lnTo>
                <a:lnTo>
                  <a:pt x="719" y="397"/>
                </a:lnTo>
                <a:lnTo>
                  <a:pt x="719" y="399"/>
                </a:lnTo>
                <a:lnTo>
                  <a:pt x="719" y="399"/>
                </a:lnTo>
                <a:lnTo>
                  <a:pt x="719" y="399"/>
                </a:lnTo>
                <a:lnTo>
                  <a:pt x="719" y="397"/>
                </a:lnTo>
                <a:lnTo>
                  <a:pt x="719" y="397"/>
                </a:lnTo>
                <a:lnTo>
                  <a:pt x="723" y="399"/>
                </a:lnTo>
                <a:lnTo>
                  <a:pt x="723" y="399"/>
                </a:lnTo>
                <a:lnTo>
                  <a:pt x="719" y="403"/>
                </a:lnTo>
                <a:lnTo>
                  <a:pt x="719" y="405"/>
                </a:lnTo>
                <a:lnTo>
                  <a:pt x="719" y="405"/>
                </a:lnTo>
                <a:lnTo>
                  <a:pt x="721" y="405"/>
                </a:lnTo>
                <a:lnTo>
                  <a:pt x="721" y="405"/>
                </a:lnTo>
                <a:lnTo>
                  <a:pt x="719" y="408"/>
                </a:lnTo>
                <a:lnTo>
                  <a:pt x="719" y="412"/>
                </a:lnTo>
                <a:lnTo>
                  <a:pt x="719" y="412"/>
                </a:lnTo>
                <a:lnTo>
                  <a:pt x="719" y="412"/>
                </a:lnTo>
                <a:lnTo>
                  <a:pt x="717" y="414"/>
                </a:lnTo>
                <a:lnTo>
                  <a:pt x="717" y="414"/>
                </a:lnTo>
                <a:lnTo>
                  <a:pt x="719" y="414"/>
                </a:lnTo>
                <a:lnTo>
                  <a:pt x="719" y="416"/>
                </a:lnTo>
                <a:lnTo>
                  <a:pt x="719" y="416"/>
                </a:lnTo>
                <a:lnTo>
                  <a:pt x="723" y="414"/>
                </a:lnTo>
                <a:lnTo>
                  <a:pt x="723" y="414"/>
                </a:lnTo>
                <a:lnTo>
                  <a:pt x="721" y="416"/>
                </a:lnTo>
                <a:lnTo>
                  <a:pt x="721" y="416"/>
                </a:lnTo>
                <a:lnTo>
                  <a:pt x="721" y="416"/>
                </a:lnTo>
                <a:lnTo>
                  <a:pt x="717" y="417"/>
                </a:lnTo>
                <a:lnTo>
                  <a:pt x="717" y="417"/>
                </a:lnTo>
                <a:lnTo>
                  <a:pt x="721" y="417"/>
                </a:lnTo>
                <a:lnTo>
                  <a:pt x="721" y="417"/>
                </a:lnTo>
                <a:lnTo>
                  <a:pt x="721" y="419"/>
                </a:lnTo>
                <a:lnTo>
                  <a:pt x="721" y="419"/>
                </a:lnTo>
                <a:lnTo>
                  <a:pt x="717" y="419"/>
                </a:lnTo>
                <a:lnTo>
                  <a:pt x="717" y="419"/>
                </a:lnTo>
                <a:lnTo>
                  <a:pt x="717" y="419"/>
                </a:lnTo>
                <a:lnTo>
                  <a:pt x="715" y="419"/>
                </a:lnTo>
                <a:lnTo>
                  <a:pt x="715" y="419"/>
                </a:lnTo>
                <a:lnTo>
                  <a:pt x="713" y="423"/>
                </a:lnTo>
                <a:lnTo>
                  <a:pt x="713" y="423"/>
                </a:lnTo>
                <a:lnTo>
                  <a:pt x="721" y="421"/>
                </a:lnTo>
                <a:lnTo>
                  <a:pt x="721" y="421"/>
                </a:lnTo>
                <a:lnTo>
                  <a:pt x="724" y="417"/>
                </a:lnTo>
                <a:lnTo>
                  <a:pt x="724" y="417"/>
                </a:lnTo>
                <a:lnTo>
                  <a:pt x="726" y="421"/>
                </a:lnTo>
                <a:lnTo>
                  <a:pt x="726" y="425"/>
                </a:lnTo>
                <a:lnTo>
                  <a:pt x="724" y="428"/>
                </a:lnTo>
                <a:lnTo>
                  <a:pt x="723" y="432"/>
                </a:lnTo>
                <a:lnTo>
                  <a:pt x="723" y="432"/>
                </a:lnTo>
                <a:lnTo>
                  <a:pt x="719" y="432"/>
                </a:lnTo>
                <a:lnTo>
                  <a:pt x="717" y="434"/>
                </a:lnTo>
                <a:lnTo>
                  <a:pt x="717" y="434"/>
                </a:lnTo>
                <a:lnTo>
                  <a:pt x="721" y="434"/>
                </a:lnTo>
                <a:lnTo>
                  <a:pt x="721" y="436"/>
                </a:lnTo>
                <a:lnTo>
                  <a:pt x="721" y="438"/>
                </a:lnTo>
                <a:lnTo>
                  <a:pt x="721" y="443"/>
                </a:lnTo>
                <a:lnTo>
                  <a:pt x="721" y="445"/>
                </a:lnTo>
                <a:lnTo>
                  <a:pt x="721" y="447"/>
                </a:lnTo>
                <a:lnTo>
                  <a:pt x="721" y="447"/>
                </a:lnTo>
                <a:lnTo>
                  <a:pt x="730" y="445"/>
                </a:lnTo>
                <a:lnTo>
                  <a:pt x="730" y="445"/>
                </a:lnTo>
                <a:lnTo>
                  <a:pt x="730" y="447"/>
                </a:lnTo>
                <a:lnTo>
                  <a:pt x="732" y="449"/>
                </a:lnTo>
                <a:lnTo>
                  <a:pt x="735" y="451"/>
                </a:lnTo>
                <a:lnTo>
                  <a:pt x="735" y="451"/>
                </a:lnTo>
                <a:lnTo>
                  <a:pt x="737" y="456"/>
                </a:lnTo>
                <a:lnTo>
                  <a:pt x="737" y="456"/>
                </a:lnTo>
                <a:lnTo>
                  <a:pt x="735" y="456"/>
                </a:lnTo>
                <a:lnTo>
                  <a:pt x="735" y="458"/>
                </a:lnTo>
                <a:lnTo>
                  <a:pt x="735" y="458"/>
                </a:lnTo>
                <a:lnTo>
                  <a:pt x="737" y="458"/>
                </a:lnTo>
                <a:lnTo>
                  <a:pt x="739" y="456"/>
                </a:lnTo>
                <a:lnTo>
                  <a:pt x="739" y="456"/>
                </a:lnTo>
                <a:lnTo>
                  <a:pt x="739" y="458"/>
                </a:lnTo>
                <a:lnTo>
                  <a:pt x="743" y="460"/>
                </a:lnTo>
                <a:lnTo>
                  <a:pt x="745" y="462"/>
                </a:lnTo>
                <a:lnTo>
                  <a:pt x="745" y="463"/>
                </a:lnTo>
                <a:lnTo>
                  <a:pt x="745" y="463"/>
                </a:lnTo>
                <a:lnTo>
                  <a:pt x="748" y="463"/>
                </a:lnTo>
                <a:lnTo>
                  <a:pt x="752" y="463"/>
                </a:lnTo>
                <a:lnTo>
                  <a:pt x="752" y="463"/>
                </a:lnTo>
                <a:lnTo>
                  <a:pt x="750" y="465"/>
                </a:lnTo>
                <a:lnTo>
                  <a:pt x="752" y="465"/>
                </a:lnTo>
                <a:lnTo>
                  <a:pt x="752" y="465"/>
                </a:lnTo>
                <a:lnTo>
                  <a:pt x="752" y="465"/>
                </a:lnTo>
                <a:lnTo>
                  <a:pt x="752" y="467"/>
                </a:lnTo>
                <a:lnTo>
                  <a:pt x="752" y="467"/>
                </a:lnTo>
                <a:lnTo>
                  <a:pt x="750" y="467"/>
                </a:lnTo>
                <a:lnTo>
                  <a:pt x="748" y="469"/>
                </a:lnTo>
                <a:lnTo>
                  <a:pt x="750" y="469"/>
                </a:lnTo>
                <a:lnTo>
                  <a:pt x="750" y="469"/>
                </a:lnTo>
                <a:lnTo>
                  <a:pt x="752" y="467"/>
                </a:lnTo>
                <a:lnTo>
                  <a:pt x="754" y="465"/>
                </a:lnTo>
                <a:lnTo>
                  <a:pt x="756" y="467"/>
                </a:lnTo>
                <a:lnTo>
                  <a:pt x="756" y="467"/>
                </a:lnTo>
                <a:lnTo>
                  <a:pt x="756" y="465"/>
                </a:lnTo>
                <a:lnTo>
                  <a:pt x="757" y="463"/>
                </a:lnTo>
                <a:lnTo>
                  <a:pt x="757" y="463"/>
                </a:lnTo>
                <a:lnTo>
                  <a:pt x="761" y="465"/>
                </a:lnTo>
                <a:lnTo>
                  <a:pt x="761" y="465"/>
                </a:lnTo>
                <a:lnTo>
                  <a:pt x="763" y="463"/>
                </a:lnTo>
                <a:lnTo>
                  <a:pt x="763" y="463"/>
                </a:lnTo>
                <a:lnTo>
                  <a:pt x="767" y="469"/>
                </a:lnTo>
                <a:lnTo>
                  <a:pt x="765" y="473"/>
                </a:lnTo>
                <a:lnTo>
                  <a:pt x="763" y="474"/>
                </a:lnTo>
                <a:lnTo>
                  <a:pt x="763" y="474"/>
                </a:lnTo>
                <a:lnTo>
                  <a:pt x="765" y="478"/>
                </a:lnTo>
                <a:lnTo>
                  <a:pt x="767" y="480"/>
                </a:lnTo>
                <a:lnTo>
                  <a:pt x="765" y="482"/>
                </a:lnTo>
                <a:lnTo>
                  <a:pt x="765" y="482"/>
                </a:lnTo>
                <a:lnTo>
                  <a:pt x="763" y="480"/>
                </a:lnTo>
                <a:lnTo>
                  <a:pt x="761" y="478"/>
                </a:lnTo>
                <a:lnTo>
                  <a:pt x="761" y="478"/>
                </a:lnTo>
                <a:lnTo>
                  <a:pt x="763" y="482"/>
                </a:lnTo>
                <a:lnTo>
                  <a:pt x="763" y="484"/>
                </a:lnTo>
                <a:lnTo>
                  <a:pt x="761" y="486"/>
                </a:lnTo>
                <a:lnTo>
                  <a:pt x="761" y="486"/>
                </a:lnTo>
                <a:lnTo>
                  <a:pt x="757" y="476"/>
                </a:lnTo>
                <a:lnTo>
                  <a:pt x="756" y="471"/>
                </a:lnTo>
                <a:lnTo>
                  <a:pt x="757" y="467"/>
                </a:lnTo>
                <a:lnTo>
                  <a:pt x="757" y="467"/>
                </a:lnTo>
                <a:lnTo>
                  <a:pt x="756" y="469"/>
                </a:lnTo>
                <a:lnTo>
                  <a:pt x="756" y="474"/>
                </a:lnTo>
                <a:lnTo>
                  <a:pt x="757" y="484"/>
                </a:lnTo>
                <a:lnTo>
                  <a:pt x="757" y="484"/>
                </a:lnTo>
                <a:lnTo>
                  <a:pt x="757" y="487"/>
                </a:lnTo>
                <a:lnTo>
                  <a:pt x="757" y="495"/>
                </a:lnTo>
                <a:lnTo>
                  <a:pt x="757" y="495"/>
                </a:lnTo>
                <a:lnTo>
                  <a:pt x="756" y="497"/>
                </a:lnTo>
                <a:lnTo>
                  <a:pt x="756" y="497"/>
                </a:lnTo>
                <a:lnTo>
                  <a:pt x="756" y="506"/>
                </a:lnTo>
                <a:lnTo>
                  <a:pt x="754" y="509"/>
                </a:lnTo>
                <a:lnTo>
                  <a:pt x="754" y="509"/>
                </a:lnTo>
                <a:lnTo>
                  <a:pt x="750" y="509"/>
                </a:lnTo>
                <a:lnTo>
                  <a:pt x="750" y="509"/>
                </a:lnTo>
                <a:lnTo>
                  <a:pt x="750" y="511"/>
                </a:lnTo>
                <a:lnTo>
                  <a:pt x="752" y="511"/>
                </a:lnTo>
                <a:lnTo>
                  <a:pt x="752" y="511"/>
                </a:lnTo>
                <a:lnTo>
                  <a:pt x="752" y="511"/>
                </a:lnTo>
                <a:lnTo>
                  <a:pt x="750" y="513"/>
                </a:lnTo>
                <a:lnTo>
                  <a:pt x="748" y="513"/>
                </a:lnTo>
                <a:lnTo>
                  <a:pt x="748" y="513"/>
                </a:lnTo>
                <a:lnTo>
                  <a:pt x="743" y="502"/>
                </a:lnTo>
                <a:lnTo>
                  <a:pt x="737" y="491"/>
                </a:lnTo>
                <a:lnTo>
                  <a:pt x="737" y="491"/>
                </a:lnTo>
                <a:lnTo>
                  <a:pt x="735" y="493"/>
                </a:lnTo>
                <a:lnTo>
                  <a:pt x="732" y="495"/>
                </a:lnTo>
                <a:lnTo>
                  <a:pt x="732" y="495"/>
                </a:lnTo>
                <a:lnTo>
                  <a:pt x="732" y="498"/>
                </a:lnTo>
                <a:lnTo>
                  <a:pt x="732" y="502"/>
                </a:lnTo>
                <a:lnTo>
                  <a:pt x="737" y="509"/>
                </a:lnTo>
                <a:lnTo>
                  <a:pt x="739" y="517"/>
                </a:lnTo>
                <a:lnTo>
                  <a:pt x="741" y="522"/>
                </a:lnTo>
                <a:lnTo>
                  <a:pt x="739" y="526"/>
                </a:lnTo>
                <a:lnTo>
                  <a:pt x="739" y="526"/>
                </a:lnTo>
                <a:lnTo>
                  <a:pt x="745" y="528"/>
                </a:lnTo>
                <a:lnTo>
                  <a:pt x="746" y="530"/>
                </a:lnTo>
                <a:lnTo>
                  <a:pt x="750" y="532"/>
                </a:lnTo>
                <a:lnTo>
                  <a:pt x="754" y="532"/>
                </a:lnTo>
                <a:lnTo>
                  <a:pt x="754" y="532"/>
                </a:lnTo>
                <a:lnTo>
                  <a:pt x="754" y="533"/>
                </a:lnTo>
                <a:lnTo>
                  <a:pt x="754" y="533"/>
                </a:lnTo>
                <a:lnTo>
                  <a:pt x="761" y="535"/>
                </a:lnTo>
                <a:lnTo>
                  <a:pt x="763" y="537"/>
                </a:lnTo>
                <a:lnTo>
                  <a:pt x="765" y="539"/>
                </a:lnTo>
                <a:lnTo>
                  <a:pt x="765" y="539"/>
                </a:lnTo>
                <a:lnTo>
                  <a:pt x="767" y="539"/>
                </a:lnTo>
                <a:lnTo>
                  <a:pt x="767" y="537"/>
                </a:lnTo>
                <a:lnTo>
                  <a:pt x="767" y="537"/>
                </a:lnTo>
                <a:lnTo>
                  <a:pt x="768" y="539"/>
                </a:lnTo>
                <a:lnTo>
                  <a:pt x="770" y="541"/>
                </a:lnTo>
                <a:lnTo>
                  <a:pt x="770" y="541"/>
                </a:lnTo>
                <a:lnTo>
                  <a:pt x="770" y="539"/>
                </a:lnTo>
                <a:lnTo>
                  <a:pt x="772" y="539"/>
                </a:lnTo>
                <a:lnTo>
                  <a:pt x="772" y="539"/>
                </a:lnTo>
                <a:lnTo>
                  <a:pt x="781" y="539"/>
                </a:lnTo>
                <a:lnTo>
                  <a:pt x="791" y="539"/>
                </a:lnTo>
                <a:lnTo>
                  <a:pt x="813" y="535"/>
                </a:lnTo>
                <a:lnTo>
                  <a:pt x="813" y="535"/>
                </a:lnTo>
                <a:lnTo>
                  <a:pt x="820" y="532"/>
                </a:lnTo>
                <a:lnTo>
                  <a:pt x="827" y="526"/>
                </a:lnTo>
                <a:lnTo>
                  <a:pt x="827" y="526"/>
                </a:lnTo>
                <a:lnTo>
                  <a:pt x="829" y="526"/>
                </a:lnTo>
                <a:lnTo>
                  <a:pt x="831" y="526"/>
                </a:lnTo>
                <a:lnTo>
                  <a:pt x="835" y="524"/>
                </a:lnTo>
                <a:lnTo>
                  <a:pt x="837" y="526"/>
                </a:lnTo>
                <a:lnTo>
                  <a:pt x="837" y="526"/>
                </a:lnTo>
                <a:lnTo>
                  <a:pt x="837" y="524"/>
                </a:lnTo>
                <a:lnTo>
                  <a:pt x="838" y="522"/>
                </a:lnTo>
                <a:lnTo>
                  <a:pt x="838" y="522"/>
                </a:lnTo>
                <a:lnTo>
                  <a:pt x="838" y="524"/>
                </a:lnTo>
                <a:lnTo>
                  <a:pt x="838" y="526"/>
                </a:lnTo>
                <a:lnTo>
                  <a:pt x="838" y="526"/>
                </a:lnTo>
                <a:lnTo>
                  <a:pt x="840" y="524"/>
                </a:lnTo>
                <a:lnTo>
                  <a:pt x="840" y="524"/>
                </a:lnTo>
                <a:lnTo>
                  <a:pt x="842" y="526"/>
                </a:lnTo>
                <a:lnTo>
                  <a:pt x="842" y="526"/>
                </a:lnTo>
                <a:lnTo>
                  <a:pt x="851" y="520"/>
                </a:lnTo>
                <a:lnTo>
                  <a:pt x="855" y="519"/>
                </a:lnTo>
                <a:lnTo>
                  <a:pt x="859" y="519"/>
                </a:lnTo>
                <a:lnTo>
                  <a:pt x="859" y="519"/>
                </a:lnTo>
                <a:lnTo>
                  <a:pt x="859" y="524"/>
                </a:lnTo>
                <a:lnTo>
                  <a:pt x="855" y="530"/>
                </a:lnTo>
                <a:lnTo>
                  <a:pt x="853" y="535"/>
                </a:lnTo>
                <a:lnTo>
                  <a:pt x="851" y="541"/>
                </a:lnTo>
                <a:lnTo>
                  <a:pt x="851" y="541"/>
                </a:lnTo>
                <a:lnTo>
                  <a:pt x="848" y="546"/>
                </a:lnTo>
                <a:lnTo>
                  <a:pt x="846" y="546"/>
                </a:lnTo>
                <a:lnTo>
                  <a:pt x="844" y="548"/>
                </a:lnTo>
                <a:lnTo>
                  <a:pt x="844" y="548"/>
                </a:lnTo>
                <a:lnTo>
                  <a:pt x="844" y="544"/>
                </a:lnTo>
                <a:lnTo>
                  <a:pt x="842" y="543"/>
                </a:lnTo>
                <a:lnTo>
                  <a:pt x="842" y="543"/>
                </a:lnTo>
                <a:lnTo>
                  <a:pt x="837" y="550"/>
                </a:lnTo>
                <a:lnTo>
                  <a:pt x="833" y="559"/>
                </a:lnTo>
                <a:lnTo>
                  <a:pt x="833" y="559"/>
                </a:lnTo>
                <a:lnTo>
                  <a:pt x="829" y="561"/>
                </a:lnTo>
                <a:lnTo>
                  <a:pt x="826" y="565"/>
                </a:lnTo>
                <a:lnTo>
                  <a:pt x="822" y="574"/>
                </a:lnTo>
                <a:lnTo>
                  <a:pt x="822" y="574"/>
                </a:lnTo>
                <a:lnTo>
                  <a:pt x="820" y="572"/>
                </a:lnTo>
                <a:lnTo>
                  <a:pt x="820" y="572"/>
                </a:lnTo>
                <a:lnTo>
                  <a:pt x="820" y="572"/>
                </a:lnTo>
                <a:lnTo>
                  <a:pt x="814" y="585"/>
                </a:lnTo>
                <a:lnTo>
                  <a:pt x="807" y="596"/>
                </a:lnTo>
                <a:lnTo>
                  <a:pt x="807" y="596"/>
                </a:lnTo>
                <a:lnTo>
                  <a:pt x="803" y="598"/>
                </a:lnTo>
                <a:lnTo>
                  <a:pt x="802" y="598"/>
                </a:lnTo>
                <a:lnTo>
                  <a:pt x="796" y="603"/>
                </a:lnTo>
                <a:lnTo>
                  <a:pt x="791" y="609"/>
                </a:lnTo>
                <a:lnTo>
                  <a:pt x="789" y="611"/>
                </a:lnTo>
                <a:lnTo>
                  <a:pt x="785" y="609"/>
                </a:lnTo>
                <a:lnTo>
                  <a:pt x="785" y="609"/>
                </a:lnTo>
                <a:lnTo>
                  <a:pt x="781" y="614"/>
                </a:lnTo>
                <a:lnTo>
                  <a:pt x="778" y="616"/>
                </a:lnTo>
                <a:lnTo>
                  <a:pt x="778" y="616"/>
                </a:lnTo>
                <a:lnTo>
                  <a:pt x="774" y="612"/>
                </a:lnTo>
                <a:lnTo>
                  <a:pt x="770" y="609"/>
                </a:lnTo>
                <a:lnTo>
                  <a:pt x="770" y="609"/>
                </a:lnTo>
                <a:lnTo>
                  <a:pt x="767" y="611"/>
                </a:lnTo>
                <a:lnTo>
                  <a:pt x="765" y="612"/>
                </a:lnTo>
                <a:lnTo>
                  <a:pt x="759" y="616"/>
                </a:lnTo>
                <a:lnTo>
                  <a:pt x="759" y="616"/>
                </a:lnTo>
                <a:lnTo>
                  <a:pt x="761" y="618"/>
                </a:lnTo>
                <a:lnTo>
                  <a:pt x="761" y="620"/>
                </a:lnTo>
                <a:lnTo>
                  <a:pt x="759" y="622"/>
                </a:lnTo>
                <a:lnTo>
                  <a:pt x="757" y="623"/>
                </a:lnTo>
                <a:lnTo>
                  <a:pt x="757" y="623"/>
                </a:lnTo>
                <a:lnTo>
                  <a:pt x="757" y="620"/>
                </a:lnTo>
                <a:lnTo>
                  <a:pt x="757" y="620"/>
                </a:lnTo>
                <a:lnTo>
                  <a:pt x="752" y="620"/>
                </a:lnTo>
                <a:lnTo>
                  <a:pt x="745" y="618"/>
                </a:lnTo>
                <a:lnTo>
                  <a:pt x="745" y="618"/>
                </a:lnTo>
                <a:lnTo>
                  <a:pt x="743" y="622"/>
                </a:lnTo>
                <a:lnTo>
                  <a:pt x="743" y="623"/>
                </a:lnTo>
                <a:lnTo>
                  <a:pt x="741" y="623"/>
                </a:lnTo>
                <a:lnTo>
                  <a:pt x="741" y="623"/>
                </a:lnTo>
                <a:lnTo>
                  <a:pt x="743" y="622"/>
                </a:lnTo>
                <a:lnTo>
                  <a:pt x="743" y="620"/>
                </a:lnTo>
                <a:lnTo>
                  <a:pt x="743" y="620"/>
                </a:lnTo>
                <a:lnTo>
                  <a:pt x="743" y="620"/>
                </a:lnTo>
                <a:lnTo>
                  <a:pt x="741" y="622"/>
                </a:lnTo>
                <a:lnTo>
                  <a:pt x="737" y="622"/>
                </a:lnTo>
                <a:lnTo>
                  <a:pt x="737" y="622"/>
                </a:lnTo>
                <a:lnTo>
                  <a:pt x="739" y="623"/>
                </a:lnTo>
                <a:lnTo>
                  <a:pt x="739" y="623"/>
                </a:lnTo>
                <a:lnTo>
                  <a:pt x="735" y="625"/>
                </a:lnTo>
                <a:lnTo>
                  <a:pt x="735" y="625"/>
                </a:lnTo>
                <a:lnTo>
                  <a:pt x="735" y="627"/>
                </a:lnTo>
                <a:lnTo>
                  <a:pt x="737" y="627"/>
                </a:lnTo>
                <a:lnTo>
                  <a:pt x="739" y="629"/>
                </a:lnTo>
                <a:lnTo>
                  <a:pt x="739" y="629"/>
                </a:lnTo>
                <a:lnTo>
                  <a:pt x="735" y="635"/>
                </a:lnTo>
                <a:lnTo>
                  <a:pt x="728" y="636"/>
                </a:lnTo>
                <a:lnTo>
                  <a:pt x="724" y="640"/>
                </a:lnTo>
                <a:lnTo>
                  <a:pt x="723" y="642"/>
                </a:lnTo>
                <a:lnTo>
                  <a:pt x="723" y="646"/>
                </a:lnTo>
                <a:lnTo>
                  <a:pt x="723" y="646"/>
                </a:lnTo>
                <a:lnTo>
                  <a:pt x="724" y="644"/>
                </a:lnTo>
                <a:lnTo>
                  <a:pt x="726" y="642"/>
                </a:lnTo>
                <a:lnTo>
                  <a:pt x="726" y="642"/>
                </a:lnTo>
                <a:lnTo>
                  <a:pt x="737" y="638"/>
                </a:lnTo>
                <a:lnTo>
                  <a:pt x="746" y="633"/>
                </a:lnTo>
                <a:lnTo>
                  <a:pt x="746" y="633"/>
                </a:lnTo>
                <a:lnTo>
                  <a:pt x="748" y="636"/>
                </a:lnTo>
                <a:lnTo>
                  <a:pt x="748" y="636"/>
                </a:lnTo>
                <a:lnTo>
                  <a:pt x="750" y="629"/>
                </a:lnTo>
                <a:lnTo>
                  <a:pt x="750" y="629"/>
                </a:lnTo>
                <a:lnTo>
                  <a:pt x="754" y="629"/>
                </a:lnTo>
                <a:lnTo>
                  <a:pt x="756" y="625"/>
                </a:lnTo>
                <a:lnTo>
                  <a:pt x="756" y="625"/>
                </a:lnTo>
                <a:lnTo>
                  <a:pt x="756" y="627"/>
                </a:lnTo>
                <a:lnTo>
                  <a:pt x="757" y="627"/>
                </a:lnTo>
                <a:lnTo>
                  <a:pt x="759" y="625"/>
                </a:lnTo>
                <a:lnTo>
                  <a:pt x="761" y="625"/>
                </a:lnTo>
                <a:lnTo>
                  <a:pt x="761" y="625"/>
                </a:lnTo>
                <a:lnTo>
                  <a:pt x="761" y="629"/>
                </a:lnTo>
                <a:lnTo>
                  <a:pt x="763" y="629"/>
                </a:lnTo>
                <a:lnTo>
                  <a:pt x="763" y="629"/>
                </a:lnTo>
                <a:lnTo>
                  <a:pt x="763" y="631"/>
                </a:lnTo>
                <a:lnTo>
                  <a:pt x="763" y="633"/>
                </a:lnTo>
                <a:lnTo>
                  <a:pt x="763" y="633"/>
                </a:lnTo>
                <a:lnTo>
                  <a:pt x="756" y="640"/>
                </a:lnTo>
                <a:lnTo>
                  <a:pt x="746" y="651"/>
                </a:lnTo>
                <a:lnTo>
                  <a:pt x="746" y="651"/>
                </a:lnTo>
                <a:lnTo>
                  <a:pt x="752" y="649"/>
                </a:lnTo>
                <a:lnTo>
                  <a:pt x="756" y="647"/>
                </a:lnTo>
                <a:lnTo>
                  <a:pt x="763" y="642"/>
                </a:lnTo>
                <a:lnTo>
                  <a:pt x="763" y="642"/>
                </a:lnTo>
                <a:lnTo>
                  <a:pt x="767" y="644"/>
                </a:lnTo>
                <a:lnTo>
                  <a:pt x="768" y="644"/>
                </a:lnTo>
                <a:lnTo>
                  <a:pt x="776" y="642"/>
                </a:lnTo>
                <a:lnTo>
                  <a:pt x="776" y="642"/>
                </a:lnTo>
                <a:lnTo>
                  <a:pt x="776" y="640"/>
                </a:lnTo>
                <a:lnTo>
                  <a:pt x="776" y="640"/>
                </a:lnTo>
                <a:lnTo>
                  <a:pt x="776" y="640"/>
                </a:lnTo>
                <a:lnTo>
                  <a:pt x="776" y="638"/>
                </a:lnTo>
                <a:lnTo>
                  <a:pt x="776" y="638"/>
                </a:lnTo>
                <a:lnTo>
                  <a:pt x="781" y="638"/>
                </a:lnTo>
                <a:lnTo>
                  <a:pt x="787" y="638"/>
                </a:lnTo>
                <a:lnTo>
                  <a:pt x="792" y="638"/>
                </a:lnTo>
                <a:lnTo>
                  <a:pt x="798" y="642"/>
                </a:lnTo>
                <a:lnTo>
                  <a:pt x="798" y="642"/>
                </a:lnTo>
                <a:lnTo>
                  <a:pt x="796" y="647"/>
                </a:lnTo>
                <a:lnTo>
                  <a:pt x="796" y="651"/>
                </a:lnTo>
                <a:lnTo>
                  <a:pt x="796" y="657"/>
                </a:lnTo>
                <a:lnTo>
                  <a:pt x="792" y="662"/>
                </a:lnTo>
                <a:lnTo>
                  <a:pt x="792" y="662"/>
                </a:lnTo>
                <a:lnTo>
                  <a:pt x="794" y="666"/>
                </a:lnTo>
                <a:lnTo>
                  <a:pt x="796" y="669"/>
                </a:lnTo>
                <a:lnTo>
                  <a:pt x="796" y="669"/>
                </a:lnTo>
                <a:lnTo>
                  <a:pt x="798" y="669"/>
                </a:lnTo>
                <a:lnTo>
                  <a:pt x="800" y="668"/>
                </a:lnTo>
                <a:lnTo>
                  <a:pt x="800" y="668"/>
                </a:lnTo>
                <a:lnTo>
                  <a:pt x="800" y="671"/>
                </a:lnTo>
                <a:lnTo>
                  <a:pt x="800" y="673"/>
                </a:lnTo>
                <a:lnTo>
                  <a:pt x="800" y="673"/>
                </a:lnTo>
                <a:lnTo>
                  <a:pt x="802" y="675"/>
                </a:lnTo>
                <a:lnTo>
                  <a:pt x="805" y="677"/>
                </a:lnTo>
                <a:lnTo>
                  <a:pt x="809" y="675"/>
                </a:lnTo>
                <a:lnTo>
                  <a:pt x="813" y="673"/>
                </a:lnTo>
                <a:lnTo>
                  <a:pt x="816" y="673"/>
                </a:lnTo>
                <a:lnTo>
                  <a:pt x="816" y="673"/>
                </a:lnTo>
                <a:lnTo>
                  <a:pt x="811" y="684"/>
                </a:lnTo>
                <a:lnTo>
                  <a:pt x="807" y="692"/>
                </a:lnTo>
                <a:lnTo>
                  <a:pt x="805" y="695"/>
                </a:lnTo>
                <a:lnTo>
                  <a:pt x="805" y="695"/>
                </a:lnTo>
                <a:lnTo>
                  <a:pt x="809" y="695"/>
                </a:lnTo>
                <a:lnTo>
                  <a:pt x="811" y="695"/>
                </a:lnTo>
                <a:lnTo>
                  <a:pt x="813" y="695"/>
                </a:lnTo>
                <a:lnTo>
                  <a:pt x="813" y="699"/>
                </a:lnTo>
                <a:lnTo>
                  <a:pt x="813" y="699"/>
                </a:lnTo>
                <a:lnTo>
                  <a:pt x="816" y="697"/>
                </a:lnTo>
                <a:lnTo>
                  <a:pt x="820" y="697"/>
                </a:lnTo>
                <a:lnTo>
                  <a:pt x="824" y="695"/>
                </a:lnTo>
                <a:lnTo>
                  <a:pt x="827" y="693"/>
                </a:lnTo>
                <a:lnTo>
                  <a:pt x="827" y="693"/>
                </a:lnTo>
                <a:lnTo>
                  <a:pt x="827" y="688"/>
                </a:lnTo>
                <a:lnTo>
                  <a:pt x="826" y="682"/>
                </a:lnTo>
                <a:lnTo>
                  <a:pt x="824" y="677"/>
                </a:lnTo>
                <a:lnTo>
                  <a:pt x="824" y="671"/>
                </a:lnTo>
                <a:lnTo>
                  <a:pt x="824" y="671"/>
                </a:lnTo>
                <a:lnTo>
                  <a:pt x="829" y="669"/>
                </a:lnTo>
                <a:lnTo>
                  <a:pt x="833" y="668"/>
                </a:lnTo>
                <a:lnTo>
                  <a:pt x="842" y="658"/>
                </a:lnTo>
                <a:lnTo>
                  <a:pt x="853" y="640"/>
                </a:lnTo>
                <a:lnTo>
                  <a:pt x="853" y="640"/>
                </a:lnTo>
                <a:lnTo>
                  <a:pt x="853" y="642"/>
                </a:lnTo>
                <a:lnTo>
                  <a:pt x="851" y="642"/>
                </a:lnTo>
                <a:lnTo>
                  <a:pt x="851" y="642"/>
                </a:lnTo>
                <a:lnTo>
                  <a:pt x="853" y="636"/>
                </a:lnTo>
                <a:lnTo>
                  <a:pt x="857" y="633"/>
                </a:lnTo>
                <a:lnTo>
                  <a:pt x="857" y="633"/>
                </a:lnTo>
                <a:lnTo>
                  <a:pt x="855" y="633"/>
                </a:lnTo>
                <a:lnTo>
                  <a:pt x="855" y="631"/>
                </a:lnTo>
                <a:lnTo>
                  <a:pt x="855" y="627"/>
                </a:lnTo>
                <a:lnTo>
                  <a:pt x="855" y="627"/>
                </a:lnTo>
                <a:lnTo>
                  <a:pt x="855" y="629"/>
                </a:lnTo>
                <a:lnTo>
                  <a:pt x="853" y="629"/>
                </a:lnTo>
                <a:lnTo>
                  <a:pt x="853" y="629"/>
                </a:lnTo>
                <a:lnTo>
                  <a:pt x="855" y="620"/>
                </a:lnTo>
                <a:lnTo>
                  <a:pt x="857" y="612"/>
                </a:lnTo>
                <a:lnTo>
                  <a:pt x="862" y="594"/>
                </a:lnTo>
                <a:lnTo>
                  <a:pt x="862" y="594"/>
                </a:lnTo>
                <a:lnTo>
                  <a:pt x="860" y="594"/>
                </a:lnTo>
                <a:lnTo>
                  <a:pt x="860" y="592"/>
                </a:lnTo>
                <a:lnTo>
                  <a:pt x="860" y="592"/>
                </a:lnTo>
                <a:lnTo>
                  <a:pt x="864" y="581"/>
                </a:lnTo>
                <a:lnTo>
                  <a:pt x="866" y="570"/>
                </a:lnTo>
                <a:lnTo>
                  <a:pt x="870" y="546"/>
                </a:lnTo>
                <a:lnTo>
                  <a:pt x="870" y="546"/>
                </a:lnTo>
                <a:lnTo>
                  <a:pt x="870" y="546"/>
                </a:lnTo>
                <a:lnTo>
                  <a:pt x="868" y="544"/>
                </a:lnTo>
                <a:lnTo>
                  <a:pt x="868" y="544"/>
                </a:lnTo>
                <a:lnTo>
                  <a:pt x="872" y="541"/>
                </a:lnTo>
                <a:lnTo>
                  <a:pt x="872" y="535"/>
                </a:lnTo>
                <a:lnTo>
                  <a:pt x="872" y="535"/>
                </a:lnTo>
                <a:lnTo>
                  <a:pt x="870" y="535"/>
                </a:lnTo>
                <a:lnTo>
                  <a:pt x="870" y="535"/>
                </a:lnTo>
                <a:lnTo>
                  <a:pt x="875" y="517"/>
                </a:lnTo>
                <a:lnTo>
                  <a:pt x="877" y="508"/>
                </a:lnTo>
                <a:lnTo>
                  <a:pt x="881" y="506"/>
                </a:lnTo>
                <a:lnTo>
                  <a:pt x="883" y="504"/>
                </a:lnTo>
                <a:lnTo>
                  <a:pt x="883" y="504"/>
                </a:lnTo>
                <a:lnTo>
                  <a:pt x="883" y="506"/>
                </a:lnTo>
                <a:lnTo>
                  <a:pt x="884" y="508"/>
                </a:lnTo>
                <a:lnTo>
                  <a:pt x="884" y="508"/>
                </a:lnTo>
                <a:lnTo>
                  <a:pt x="886" y="504"/>
                </a:lnTo>
                <a:lnTo>
                  <a:pt x="888" y="502"/>
                </a:lnTo>
                <a:lnTo>
                  <a:pt x="890" y="504"/>
                </a:lnTo>
                <a:lnTo>
                  <a:pt x="890" y="504"/>
                </a:lnTo>
                <a:lnTo>
                  <a:pt x="890" y="500"/>
                </a:lnTo>
                <a:lnTo>
                  <a:pt x="892" y="498"/>
                </a:lnTo>
                <a:lnTo>
                  <a:pt x="894" y="498"/>
                </a:lnTo>
                <a:lnTo>
                  <a:pt x="895" y="498"/>
                </a:lnTo>
                <a:lnTo>
                  <a:pt x="895" y="498"/>
                </a:lnTo>
                <a:lnTo>
                  <a:pt x="897" y="498"/>
                </a:lnTo>
                <a:lnTo>
                  <a:pt x="899" y="498"/>
                </a:lnTo>
                <a:lnTo>
                  <a:pt x="899" y="498"/>
                </a:lnTo>
                <a:lnTo>
                  <a:pt x="899" y="497"/>
                </a:lnTo>
                <a:lnTo>
                  <a:pt x="899" y="495"/>
                </a:lnTo>
                <a:lnTo>
                  <a:pt x="899" y="495"/>
                </a:lnTo>
                <a:lnTo>
                  <a:pt x="901" y="495"/>
                </a:lnTo>
                <a:lnTo>
                  <a:pt x="901" y="495"/>
                </a:lnTo>
                <a:lnTo>
                  <a:pt x="901" y="497"/>
                </a:lnTo>
                <a:lnTo>
                  <a:pt x="901" y="497"/>
                </a:lnTo>
                <a:lnTo>
                  <a:pt x="901" y="497"/>
                </a:lnTo>
                <a:lnTo>
                  <a:pt x="903" y="495"/>
                </a:lnTo>
                <a:lnTo>
                  <a:pt x="903" y="493"/>
                </a:lnTo>
                <a:lnTo>
                  <a:pt x="905" y="495"/>
                </a:lnTo>
                <a:lnTo>
                  <a:pt x="906" y="493"/>
                </a:lnTo>
                <a:lnTo>
                  <a:pt x="906" y="493"/>
                </a:lnTo>
                <a:lnTo>
                  <a:pt x="906" y="491"/>
                </a:lnTo>
                <a:lnTo>
                  <a:pt x="905" y="491"/>
                </a:lnTo>
                <a:lnTo>
                  <a:pt x="905" y="489"/>
                </a:lnTo>
                <a:lnTo>
                  <a:pt x="905" y="486"/>
                </a:lnTo>
                <a:lnTo>
                  <a:pt x="905" y="486"/>
                </a:lnTo>
                <a:lnTo>
                  <a:pt x="905" y="487"/>
                </a:lnTo>
                <a:lnTo>
                  <a:pt x="906" y="487"/>
                </a:lnTo>
                <a:lnTo>
                  <a:pt x="908" y="486"/>
                </a:lnTo>
                <a:lnTo>
                  <a:pt x="908" y="486"/>
                </a:lnTo>
                <a:lnTo>
                  <a:pt x="908" y="489"/>
                </a:lnTo>
                <a:lnTo>
                  <a:pt x="908" y="489"/>
                </a:lnTo>
                <a:lnTo>
                  <a:pt x="908" y="489"/>
                </a:lnTo>
                <a:lnTo>
                  <a:pt x="910" y="489"/>
                </a:lnTo>
                <a:lnTo>
                  <a:pt x="912" y="487"/>
                </a:lnTo>
                <a:lnTo>
                  <a:pt x="912" y="487"/>
                </a:lnTo>
                <a:lnTo>
                  <a:pt x="912" y="484"/>
                </a:lnTo>
                <a:lnTo>
                  <a:pt x="912" y="484"/>
                </a:lnTo>
                <a:lnTo>
                  <a:pt x="912" y="486"/>
                </a:lnTo>
                <a:lnTo>
                  <a:pt x="912" y="484"/>
                </a:lnTo>
                <a:lnTo>
                  <a:pt x="914" y="482"/>
                </a:lnTo>
                <a:lnTo>
                  <a:pt x="916" y="482"/>
                </a:lnTo>
                <a:lnTo>
                  <a:pt x="916" y="482"/>
                </a:lnTo>
                <a:lnTo>
                  <a:pt x="914" y="489"/>
                </a:lnTo>
                <a:lnTo>
                  <a:pt x="914" y="498"/>
                </a:lnTo>
                <a:lnTo>
                  <a:pt x="914" y="498"/>
                </a:lnTo>
                <a:lnTo>
                  <a:pt x="912" y="502"/>
                </a:lnTo>
                <a:lnTo>
                  <a:pt x="910" y="506"/>
                </a:lnTo>
                <a:lnTo>
                  <a:pt x="908" y="511"/>
                </a:lnTo>
                <a:lnTo>
                  <a:pt x="905" y="513"/>
                </a:lnTo>
                <a:lnTo>
                  <a:pt x="905" y="513"/>
                </a:lnTo>
                <a:lnTo>
                  <a:pt x="905" y="511"/>
                </a:lnTo>
                <a:lnTo>
                  <a:pt x="905" y="511"/>
                </a:lnTo>
                <a:lnTo>
                  <a:pt x="903" y="513"/>
                </a:lnTo>
                <a:lnTo>
                  <a:pt x="901" y="513"/>
                </a:lnTo>
                <a:lnTo>
                  <a:pt x="901" y="513"/>
                </a:lnTo>
                <a:lnTo>
                  <a:pt x="897" y="519"/>
                </a:lnTo>
                <a:lnTo>
                  <a:pt x="894" y="524"/>
                </a:lnTo>
                <a:lnTo>
                  <a:pt x="890" y="528"/>
                </a:lnTo>
                <a:lnTo>
                  <a:pt x="886" y="533"/>
                </a:lnTo>
                <a:lnTo>
                  <a:pt x="886" y="533"/>
                </a:lnTo>
                <a:lnTo>
                  <a:pt x="888" y="533"/>
                </a:lnTo>
                <a:lnTo>
                  <a:pt x="888" y="537"/>
                </a:lnTo>
                <a:lnTo>
                  <a:pt x="886" y="543"/>
                </a:lnTo>
                <a:lnTo>
                  <a:pt x="886" y="543"/>
                </a:lnTo>
                <a:lnTo>
                  <a:pt x="888" y="543"/>
                </a:lnTo>
                <a:lnTo>
                  <a:pt x="888" y="544"/>
                </a:lnTo>
                <a:lnTo>
                  <a:pt x="888" y="548"/>
                </a:lnTo>
                <a:lnTo>
                  <a:pt x="888" y="548"/>
                </a:lnTo>
                <a:lnTo>
                  <a:pt x="892" y="550"/>
                </a:lnTo>
                <a:lnTo>
                  <a:pt x="894" y="554"/>
                </a:lnTo>
                <a:lnTo>
                  <a:pt x="895" y="555"/>
                </a:lnTo>
                <a:lnTo>
                  <a:pt x="897" y="555"/>
                </a:lnTo>
                <a:lnTo>
                  <a:pt x="897" y="555"/>
                </a:lnTo>
                <a:lnTo>
                  <a:pt x="897" y="557"/>
                </a:lnTo>
                <a:lnTo>
                  <a:pt x="897" y="559"/>
                </a:lnTo>
                <a:lnTo>
                  <a:pt x="897" y="559"/>
                </a:lnTo>
                <a:lnTo>
                  <a:pt x="899" y="557"/>
                </a:lnTo>
                <a:lnTo>
                  <a:pt x="899" y="555"/>
                </a:lnTo>
                <a:lnTo>
                  <a:pt x="901" y="557"/>
                </a:lnTo>
                <a:lnTo>
                  <a:pt x="901" y="557"/>
                </a:lnTo>
                <a:lnTo>
                  <a:pt x="901" y="557"/>
                </a:lnTo>
                <a:lnTo>
                  <a:pt x="901" y="561"/>
                </a:lnTo>
                <a:lnTo>
                  <a:pt x="901" y="561"/>
                </a:lnTo>
                <a:lnTo>
                  <a:pt x="905" y="559"/>
                </a:lnTo>
                <a:lnTo>
                  <a:pt x="908" y="555"/>
                </a:lnTo>
                <a:lnTo>
                  <a:pt x="912" y="552"/>
                </a:lnTo>
                <a:lnTo>
                  <a:pt x="914" y="548"/>
                </a:lnTo>
                <a:lnTo>
                  <a:pt x="914" y="548"/>
                </a:lnTo>
                <a:lnTo>
                  <a:pt x="914" y="557"/>
                </a:lnTo>
                <a:lnTo>
                  <a:pt x="908" y="565"/>
                </a:lnTo>
                <a:lnTo>
                  <a:pt x="905" y="572"/>
                </a:lnTo>
                <a:lnTo>
                  <a:pt x="903" y="579"/>
                </a:lnTo>
                <a:lnTo>
                  <a:pt x="899" y="579"/>
                </a:lnTo>
                <a:lnTo>
                  <a:pt x="899" y="579"/>
                </a:lnTo>
                <a:lnTo>
                  <a:pt x="897" y="585"/>
                </a:lnTo>
                <a:lnTo>
                  <a:pt x="899" y="590"/>
                </a:lnTo>
                <a:lnTo>
                  <a:pt x="901" y="596"/>
                </a:lnTo>
                <a:lnTo>
                  <a:pt x="899" y="601"/>
                </a:lnTo>
                <a:lnTo>
                  <a:pt x="899" y="601"/>
                </a:lnTo>
                <a:lnTo>
                  <a:pt x="903" y="611"/>
                </a:lnTo>
                <a:lnTo>
                  <a:pt x="901" y="623"/>
                </a:lnTo>
                <a:lnTo>
                  <a:pt x="901" y="623"/>
                </a:lnTo>
                <a:lnTo>
                  <a:pt x="901" y="625"/>
                </a:lnTo>
                <a:lnTo>
                  <a:pt x="903" y="631"/>
                </a:lnTo>
                <a:lnTo>
                  <a:pt x="903" y="631"/>
                </a:lnTo>
                <a:lnTo>
                  <a:pt x="901" y="635"/>
                </a:lnTo>
                <a:lnTo>
                  <a:pt x="901" y="638"/>
                </a:lnTo>
                <a:lnTo>
                  <a:pt x="903" y="640"/>
                </a:lnTo>
                <a:lnTo>
                  <a:pt x="906" y="640"/>
                </a:lnTo>
                <a:lnTo>
                  <a:pt x="912" y="638"/>
                </a:lnTo>
                <a:lnTo>
                  <a:pt x="914" y="638"/>
                </a:lnTo>
                <a:lnTo>
                  <a:pt x="916" y="640"/>
                </a:lnTo>
                <a:lnTo>
                  <a:pt x="916" y="640"/>
                </a:lnTo>
                <a:lnTo>
                  <a:pt x="921" y="636"/>
                </a:lnTo>
                <a:lnTo>
                  <a:pt x="927" y="635"/>
                </a:lnTo>
                <a:lnTo>
                  <a:pt x="927" y="635"/>
                </a:lnTo>
                <a:lnTo>
                  <a:pt x="927" y="636"/>
                </a:lnTo>
                <a:lnTo>
                  <a:pt x="929" y="636"/>
                </a:lnTo>
                <a:lnTo>
                  <a:pt x="927" y="640"/>
                </a:lnTo>
                <a:lnTo>
                  <a:pt x="927" y="640"/>
                </a:lnTo>
                <a:lnTo>
                  <a:pt x="930" y="642"/>
                </a:lnTo>
                <a:lnTo>
                  <a:pt x="932" y="642"/>
                </a:lnTo>
                <a:lnTo>
                  <a:pt x="934" y="642"/>
                </a:lnTo>
                <a:lnTo>
                  <a:pt x="934" y="642"/>
                </a:lnTo>
                <a:lnTo>
                  <a:pt x="936" y="635"/>
                </a:lnTo>
                <a:lnTo>
                  <a:pt x="940" y="629"/>
                </a:lnTo>
                <a:lnTo>
                  <a:pt x="943" y="623"/>
                </a:lnTo>
                <a:lnTo>
                  <a:pt x="949" y="622"/>
                </a:lnTo>
                <a:lnTo>
                  <a:pt x="949" y="622"/>
                </a:lnTo>
                <a:lnTo>
                  <a:pt x="949" y="622"/>
                </a:lnTo>
                <a:lnTo>
                  <a:pt x="949" y="623"/>
                </a:lnTo>
                <a:lnTo>
                  <a:pt x="949" y="623"/>
                </a:lnTo>
                <a:lnTo>
                  <a:pt x="951" y="625"/>
                </a:lnTo>
                <a:lnTo>
                  <a:pt x="951" y="623"/>
                </a:lnTo>
                <a:lnTo>
                  <a:pt x="952" y="622"/>
                </a:lnTo>
                <a:lnTo>
                  <a:pt x="954" y="620"/>
                </a:lnTo>
                <a:lnTo>
                  <a:pt x="954" y="620"/>
                </a:lnTo>
                <a:lnTo>
                  <a:pt x="951" y="625"/>
                </a:lnTo>
                <a:lnTo>
                  <a:pt x="949" y="627"/>
                </a:lnTo>
                <a:lnTo>
                  <a:pt x="945" y="629"/>
                </a:lnTo>
                <a:lnTo>
                  <a:pt x="941" y="633"/>
                </a:lnTo>
                <a:lnTo>
                  <a:pt x="941" y="633"/>
                </a:lnTo>
                <a:lnTo>
                  <a:pt x="943" y="633"/>
                </a:lnTo>
                <a:lnTo>
                  <a:pt x="945" y="635"/>
                </a:lnTo>
                <a:lnTo>
                  <a:pt x="945" y="635"/>
                </a:lnTo>
                <a:lnTo>
                  <a:pt x="945" y="631"/>
                </a:lnTo>
                <a:lnTo>
                  <a:pt x="945" y="631"/>
                </a:lnTo>
                <a:lnTo>
                  <a:pt x="947" y="631"/>
                </a:lnTo>
                <a:lnTo>
                  <a:pt x="947" y="631"/>
                </a:lnTo>
                <a:lnTo>
                  <a:pt x="951" y="629"/>
                </a:lnTo>
                <a:lnTo>
                  <a:pt x="951" y="629"/>
                </a:lnTo>
                <a:lnTo>
                  <a:pt x="952" y="625"/>
                </a:lnTo>
                <a:lnTo>
                  <a:pt x="954" y="622"/>
                </a:lnTo>
                <a:lnTo>
                  <a:pt x="954" y="622"/>
                </a:lnTo>
                <a:lnTo>
                  <a:pt x="954" y="618"/>
                </a:lnTo>
                <a:lnTo>
                  <a:pt x="956" y="614"/>
                </a:lnTo>
                <a:lnTo>
                  <a:pt x="956" y="614"/>
                </a:lnTo>
                <a:lnTo>
                  <a:pt x="956" y="618"/>
                </a:lnTo>
                <a:lnTo>
                  <a:pt x="956" y="618"/>
                </a:lnTo>
                <a:lnTo>
                  <a:pt x="958" y="616"/>
                </a:lnTo>
                <a:lnTo>
                  <a:pt x="958" y="618"/>
                </a:lnTo>
                <a:lnTo>
                  <a:pt x="958" y="618"/>
                </a:lnTo>
                <a:lnTo>
                  <a:pt x="963" y="611"/>
                </a:lnTo>
                <a:lnTo>
                  <a:pt x="967" y="603"/>
                </a:lnTo>
                <a:lnTo>
                  <a:pt x="967" y="603"/>
                </a:lnTo>
                <a:lnTo>
                  <a:pt x="967" y="609"/>
                </a:lnTo>
                <a:lnTo>
                  <a:pt x="969" y="611"/>
                </a:lnTo>
                <a:lnTo>
                  <a:pt x="969" y="611"/>
                </a:lnTo>
                <a:lnTo>
                  <a:pt x="971" y="609"/>
                </a:lnTo>
                <a:lnTo>
                  <a:pt x="973" y="609"/>
                </a:lnTo>
                <a:lnTo>
                  <a:pt x="973" y="609"/>
                </a:lnTo>
                <a:lnTo>
                  <a:pt x="976" y="600"/>
                </a:lnTo>
                <a:lnTo>
                  <a:pt x="982" y="594"/>
                </a:lnTo>
                <a:lnTo>
                  <a:pt x="987" y="585"/>
                </a:lnTo>
                <a:lnTo>
                  <a:pt x="991" y="576"/>
                </a:lnTo>
                <a:lnTo>
                  <a:pt x="991" y="576"/>
                </a:lnTo>
                <a:lnTo>
                  <a:pt x="991" y="579"/>
                </a:lnTo>
                <a:lnTo>
                  <a:pt x="991" y="587"/>
                </a:lnTo>
                <a:lnTo>
                  <a:pt x="987" y="601"/>
                </a:lnTo>
                <a:lnTo>
                  <a:pt x="987" y="601"/>
                </a:lnTo>
                <a:lnTo>
                  <a:pt x="989" y="605"/>
                </a:lnTo>
                <a:lnTo>
                  <a:pt x="989" y="607"/>
                </a:lnTo>
                <a:lnTo>
                  <a:pt x="993" y="607"/>
                </a:lnTo>
                <a:lnTo>
                  <a:pt x="993" y="607"/>
                </a:lnTo>
                <a:lnTo>
                  <a:pt x="998" y="589"/>
                </a:lnTo>
                <a:lnTo>
                  <a:pt x="1002" y="578"/>
                </a:lnTo>
                <a:lnTo>
                  <a:pt x="1004" y="568"/>
                </a:lnTo>
                <a:lnTo>
                  <a:pt x="1004" y="568"/>
                </a:lnTo>
                <a:lnTo>
                  <a:pt x="1006" y="561"/>
                </a:lnTo>
                <a:lnTo>
                  <a:pt x="1008" y="552"/>
                </a:lnTo>
                <a:lnTo>
                  <a:pt x="1008" y="541"/>
                </a:lnTo>
                <a:lnTo>
                  <a:pt x="1009" y="530"/>
                </a:lnTo>
                <a:lnTo>
                  <a:pt x="1009" y="530"/>
                </a:lnTo>
                <a:lnTo>
                  <a:pt x="1011" y="519"/>
                </a:lnTo>
                <a:lnTo>
                  <a:pt x="1011" y="513"/>
                </a:lnTo>
                <a:lnTo>
                  <a:pt x="1008" y="508"/>
                </a:lnTo>
                <a:lnTo>
                  <a:pt x="1008" y="508"/>
                </a:lnTo>
                <a:lnTo>
                  <a:pt x="1009" y="484"/>
                </a:lnTo>
                <a:lnTo>
                  <a:pt x="1009" y="454"/>
                </a:lnTo>
                <a:lnTo>
                  <a:pt x="1009" y="454"/>
                </a:lnTo>
                <a:lnTo>
                  <a:pt x="1009" y="454"/>
                </a:lnTo>
                <a:lnTo>
                  <a:pt x="1011" y="454"/>
                </a:lnTo>
                <a:lnTo>
                  <a:pt x="1011" y="454"/>
                </a:lnTo>
                <a:lnTo>
                  <a:pt x="1011" y="452"/>
                </a:lnTo>
                <a:lnTo>
                  <a:pt x="1011" y="452"/>
                </a:lnTo>
                <a:lnTo>
                  <a:pt x="1009" y="447"/>
                </a:lnTo>
                <a:lnTo>
                  <a:pt x="1009" y="440"/>
                </a:lnTo>
                <a:lnTo>
                  <a:pt x="1008" y="432"/>
                </a:lnTo>
                <a:lnTo>
                  <a:pt x="1008" y="427"/>
                </a:lnTo>
                <a:lnTo>
                  <a:pt x="1008" y="427"/>
                </a:lnTo>
                <a:lnTo>
                  <a:pt x="1008" y="456"/>
                </a:lnTo>
                <a:lnTo>
                  <a:pt x="1006" y="484"/>
                </a:lnTo>
                <a:lnTo>
                  <a:pt x="1006" y="484"/>
                </a:lnTo>
                <a:lnTo>
                  <a:pt x="1004" y="486"/>
                </a:lnTo>
                <a:lnTo>
                  <a:pt x="1004" y="486"/>
                </a:lnTo>
                <a:lnTo>
                  <a:pt x="1004" y="476"/>
                </a:lnTo>
                <a:lnTo>
                  <a:pt x="1000" y="467"/>
                </a:lnTo>
                <a:lnTo>
                  <a:pt x="1000" y="462"/>
                </a:lnTo>
                <a:lnTo>
                  <a:pt x="1000" y="460"/>
                </a:lnTo>
                <a:lnTo>
                  <a:pt x="1000" y="460"/>
                </a:lnTo>
                <a:lnTo>
                  <a:pt x="1000" y="460"/>
                </a:lnTo>
                <a:lnTo>
                  <a:pt x="1002" y="456"/>
                </a:lnTo>
                <a:lnTo>
                  <a:pt x="1002" y="449"/>
                </a:lnTo>
                <a:lnTo>
                  <a:pt x="1002" y="449"/>
                </a:lnTo>
                <a:lnTo>
                  <a:pt x="1000" y="447"/>
                </a:lnTo>
                <a:lnTo>
                  <a:pt x="1000" y="441"/>
                </a:lnTo>
                <a:lnTo>
                  <a:pt x="1000" y="436"/>
                </a:lnTo>
                <a:lnTo>
                  <a:pt x="1000" y="430"/>
                </a:lnTo>
                <a:lnTo>
                  <a:pt x="1000" y="430"/>
                </a:lnTo>
                <a:lnTo>
                  <a:pt x="1000" y="430"/>
                </a:lnTo>
                <a:lnTo>
                  <a:pt x="998" y="428"/>
                </a:lnTo>
                <a:lnTo>
                  <a:pt x="998" y="427"/>
                </a:lnTo>
                <a:lnTo>
                  <a:pt x="998" y="427"/>
                </a:lnTo>
                <a:lnTo>
                  <a:pt x="998" y="427"/>
                </a:lnTo>
                <a:lnTo>
                  <a:pt x="997" y="430"/>
                </a:lnTo>
                <a:lnTo>
                  <a:pt x="995" y="432"/>
                </a:lnTo>
                <a:lnTo>
                  <a:pt x="995" y="432"/>
                </a:lnTo>
                <a:lnTo>
                  <a:pt x="991" y="427"/>
                </a:lnTo>
                <a:lnTo>
                  <a:pt x="991" y="421"/>
                </a:lnTo>
                <a:lnTo>
                  <a:pt x="989" y="406"/>
                </a:lnTo>
                <a:lnTo>
                  <a:pt x="989" y="406"/>
                </a:lnTo>
                <a:lnTo>
                  <a:pt x="991" y="406"/>
                </a:lnTo>
                <a:lnTo>
                  <a:pt x="991" y="406"/>
                </a:lnTo>
                <a:lnTo>
                  <a:pt x="991" y="406"/>
                </a:lnTo>
                <a:lnTo>
                  <a:pt x="989" y="401"/>
                </a:lnTo>
                <a:lnTo>
                  <a:pt x="989" y="397"/>
                </a:lnTo>
                <a:lnTo>
                  <a:pt x="991" y="397"/>
                </a:lnTo>
                <a:lnTo>
                  <a:pt x="991" y="397"/>
                </a:lnTo>
                <a:lnTo>
                  <a:pt x="993" y="401"/>
                </a:lnTo>
                <a:lnTo>
                  <a:pt x="991" y="403"/>
                </a:lnTo>
                <a:lnTo>
                  <a:pt x="991" y="403"/>
                </a:lnTo>
                <a:lnTo>
                  <a:pt x="993" y="403"/>
                </a:lnTo>
                <a:lnTo>
                  <a:pt x="995" y="403"/>
                </a:lnTo>
                <a:lnTo>
                  <a:pt x="995" y="399"/>
                </a:lnTo>
                <a:lnTo>
                  <a:pt x="995" y="399"/>
                </a:lnTo>
                <a:lnTo>
                  <a:pt x="998" y="401"/>
                </a:lnTo>
                <a:lnTo>
                  <a:pt x="1000" y="403"/>
                </a:lnTo>
                <a:lnTo>
                  <a:pt x="1002" y="405"/>
                </a:lnTo>
                <a:lnTo>
                  <a:pt x="1002" y="405"/>
                </a:lnTo>
                <a:lnTo>
                  <a:pt x="1002" y="401"/>
                </a:lnTo>
                <a:lnTo>
                  <a:pt x="1002" y="401"/>
                </a:lnTo>
                <a:lnTo>
                  <a:pt x="1004" y="403"/>
                </a:lnTo>
                <a:lnTo>
                  <a:pt x="1006" y="405"/>
                </a:lnTo>
                <a:lnTo>
                  <a:pt x="1006" y="405"/>
                </a:lnTo>
                <a:lnTo>
                  <a:pt x="1006" y="397"/>
                </a:lnTo>
                <a:lnTo>
                  <a:pt x="1006" y="390"/>
                </a:lnTo>
                <a:lnTo>
                  <a:pt x="1006" y="390"/>
                </a:lnTo>
                <a:lnTo>
                  <a:pt x="1004" y="388"/>
                </a:lnTo>
                <a:lnTo>
                  <a:pt x="1002" y="386"/>
                </a:lnTo>
                <a:lnTo>
                  <a:pt x="1002" y="381"/>
                </a:lnTo>
                <a:lnTo>
                  <a:pt x="1002" y="381"/>
                </a:lnTo>
                <a:lnTo>
                  <a:pt x="1004" y="383"/>
                </a:lnTo>
                <a:lnTo>
                  <a:pt x="1004" y="388"/>
                </a:lnTo>
                <a:lnTo>
                  <a:pt x="1004" y="388"/>
                </a:lnTo>
                <a:lnTo>
                  <a:pt x="1006" y="388"/>
                </a:lnTo>
                <a:lnTo>
                  <a:pt x="1008" y="390"/>
                </a:lnTo>
                <a:lnTo>
                  <a:pt x="1008" y="392"/>
                </a:lnTo>
                <a:lnTo>
                  <a:pt x="1009" y="392"/>
                </a:lnTo>
                <a:lnTo>
                  <a:pt x="1009" y="392"/>
                </a:lnTo>
                <a:lnTo>
                  <a:pt x="1008" y="386"/>
                </a:lnTo>
                <a:lnTo>
                  <a:pt x="1004" y="381"/>
                </a:lnTo>
                <a:lnTo>
                  <a:pt x="1002" y="373"/>
                </a:lnTo>
                <a:lnTo>
                  <a:pt x="1002" y="371"/>
                </a:lnTo>
                <a:lnTo>
                  <a:pt x="1002" y="368"/>
                </a:lnTo>
                <a:lnTo>
                  <a:pt x="1002" y="368"/>
                </a:lnTo>
                <a:lnTo>
                  <a:pt x="1004" y="375"/>
                </a:lnTo>
                <a:lnTo>
                  <a:pt x="1006" y="379"/>
                </a:lnTo>
                <a:lnTo>
                  <a:pt x="1009" y="386"/>
                </a:lnTo>
                <a:lnTo>
                  <a:pt x="1009" y="386"/>
                </a:lnTo>
                <a:lnTo>
                  <a:pt x="1013" y="386"/>
                </a:lnTo>
                <a:lnTo>
                  <a:pt x="1015" y="384"/>
                </a:lnTo>
                <a:lnTo>
                  <a:pt x="1017" y="379"/>
                </a:lnTo>
                <a:lnTo>
                  <a:pt x="1015" y="366"/>
                </a:lnTo>
                <a:lnTo>
                  <a:pt x="1015" y="366"/>
                </a:lnTo>
                <a:lnTo>
                  <a:pt x="1011" y="348"/>
                </a:lnTo>
                <a:lnTo>
                  <a:pt x="1009" y="338"/>
                </a:lnTo>
                <a:lnTo>
                  <a:pt x="1008" y="331"/>
                </a:lnTo>
                <a:lnTo>
                  <a:pt x="1008" y="331"/>
                </a:lnTo>
                <a:lnTo>
                  <a:pt x="1009" y="340"/>
                </a:lnTo>
                <a:lnTo>
                  <a:pt x="1009" y="344"/>
                </a:lnTo>
                <a:lnTo>
                  <a:pt x="1008" y="346"/>
                </a:lnTo>
                <a:lnTo>
                  <a:pt x="1008" y="346"/>
                </a:lnTo>
                <a:lnTo>
                  <a:pt x="1006" y="344"/>
                </a:lnTo>
                <a:lnTo>
                  <a:pt x="1006" y="342"/>
                </a:lnTo>
                <a:lnTo>
                  <a:pt x="1006" y="338"/>
                </a:lnTo>
                <a:lnTo>
                  <a:pt x="1004" y="338"/>
                </a:lnTo>
                <a:lnTo>
                  <a:pt x="1004" y="338"/>
                </a:lnTo>
                <a:lnTo>
                  <a:pt x="1006" y="344"/>
                </a:lnTo>
                <a:lnTo>
                  <a:pt x="1006" y="346"/>
                </a:lnTo>
                <a:lnTo>
                  <a:pt x="1006" y="348"/>
                </a:lnTo>
                <a:lnTo>
                  <a:pt x="1006" y="348"/>
                </a:lnTo>
                <a:lnTo>
                  <a:pt x="1004" y="348"/>
                </a:lnTo>
                <a:lnTo>
                  <a:pt x="1004" y="346"/>
                </a:lnTo>
                <a:lnTo>
                  <a:pt x="1004" y="346"/>
                </a:lnTo>
                <a:lnTo>
                  <a:pt x="1002" y="338"/>
                </a:lnTo>
                <a:lnTo>
                  <a:pt x="1004" y="337"/>
                </a:lnTo>
                <a:lnTo>
                  <a:pt x="1004" y="335"/>
                </a:lnTo>
                <a:lnTo>
                  <a:pt x="1004" y="335"/>
                </a:lnTo>
                <a:lnTo>
                  <a:pt x="1004" y="335"/>
                </a:lnTo>
                <a:lnTo>
                  <a:pt x="1004" y="333"/>
                </a:lnTo>
                <a:lnTo>
                  <a:pt x="1004" y="333"/>
                </a:lnTo>
                <a:lnTo>
                  <a:pt x="1002" y="331"/>
                </a:lnTo>
                <a:lnTo>
                  <a:pt x="1002" y="331"/>
                </a:lnTo>
                <a:lnTo>
                  <a:pt x="1002" y="333"/>
                </a:lnTo>
                <a:lnTo>
                  <a:pt x="1000" y="335"/>
                </a:lnTo>
                <a:lnTo>
                  <a:pt x="1000" y="335"/>
                </a:lnTo>
                <a:lnTo>
                  <a:pt x="1002" y="342"/>
                </a:lnTo>
                <a:lnTo>
                  <a:pt x="1000" y="348"/>
                </a:lnTo>
                <a:lnTo>
                  <a:pt x="1000" y="348"/>
                </a:lnTo>
                <a:lnTo>
                  <a:pt x="997" y="340"/>
                </a:lnTo>
                <a:lnTo>
                  <a:pt x="995" y="335"/>
                </a:lnTo>
                <a:lnTo>
                  <a:pt x="993" y="331"/>
                </a:lnTo>
                <a:lnTo>
                  <a:pt x="989" y="325"/>
                </a:lnTo>
                <a:lnTo>
                  <a:pt x="989" y="325"/>
                </a:lnTo>
                <a:lnTo>
                  <a:pt x="989" y="320"/>
                </a:lnTo>
                <a:lnTo>
                  <a:pt x="987" y="314"/>
                </a:lnTo>
                <a:lnTo>
                  <a:pt x="987" y="314"/>
                </a:lnTo>
                <a:lnTo>
                  <a:pt x="987" y="318"/>
                </a:lnTo>
                <a:lnTo>
                  <a:pt x="986" y="318"/>
                </a:lnTo>
                <a:lnTo>
                  <a:pt x="986" y="318"/>
                </a:lnTo>
                <a:lnTo>
                  <a:pt x="980" y="296"/>
                </a:lnTo>
                <a:lnTo>
                  <a:pt x="971" y="276"/>
                </a:lnTo>
                <a:lnTo>
                  <a:pt x="971" y="276"/>
                </a:lnTo>
                <a:lnTo>
                  <a:pt x="975" y="281"/>
                </a:lnTo>
                <a:lnTo>
                  <a:pt x="978" y="287"/>
                </a:lnTo>
                <a:lnTo>
                  <a:pt x="978" y="287"/>
                </a:lnTo>
                <a:lnTo>
                  <a:pt x="976" y="281"/>
                </a:lnTo>
                <a:lnTo>
                  <a:pt x="978" y="278"/>
                </a:lnTo>
                <a:lnTo>
                  <a:pt x="978" y="278"/>
                </a:lnTo>
                <a:lnTo>
                  <a:pt x="982" y="281"/>
                </a:lnTo>
                <a:lnTo>
                  <a:pt x="984" y="283"/>
                </a:lnTo>
                <a:lnTo>
                  <a:pt x="986" y="283"/>
                </a:lnTo>
                <a:lnTo>
                  <a:pt x="986" y="283"/>
                </a:lnTo>
                <a:lnTo>
                  <a:pt x="991" y="291"/>
                </a:lnTo>
                <a:lnTo>
                  <a:pt x="993" y="294"/>
                </a:lnTo>
                <a:lnTo>
                  <a:pt x="995" y="300"/>
                </a:lnTo>
                <a:lnTo>
                  <a:pt x="995" y="300"/>
                </a:lnTo>
                <a:lnTo>
                  <a:pt x="995" y="296"/>
                </a:lnTo>
                <a:lnTo>
                  <a:pt x="993" y="294"/>
                </a:lnTo>
                <a:lnTo>
                  <a:pt x="989" y="287"/>
                </a:lnTo>
                <a:lnTo>
                  <a:pt x="989" y="287"/>
                </a:lnTo>
                <a:lnTo>
                  <a:pt x="989" y="285"/>
                </a:lnTo>
                <a:lnTo>
                  <a:pt x="989" y="285"/>
                </a:lnTo>
                <a:lnTo>
                  <a:pt x="993" y="287"/>
                </a:lnTo>
                <a:lnTo>
                  <a:pt x="997" y="287"/>
                </a:lnTo>
                <a:lnTo>
                  <a:pt x="1002" y="281"/>
                </a:lnTo>
                <a:lnTo>
                  <a:pt x="1002" y="281"/>
                </a:lnTo>
                <a:lnTo>
                  <a:pt x="1009" y="300"/>
                </a:lnTo>
                <a:lnTo>
                  <a:pt x="1015" y="318"/>
                </a:lnTo>
                <a:lnTo>
                  <a:pt x="1021" y="335"/>
                </a:lnTo>
                <a:lnTo>
                  <a:pt x="1026" y="353"/>
                </a:lnTo>
                <a:lnTo>
                  <a:pt x="1026" y="353"/>
                </a:lnTo>
                <a:lnTo>
                  <a:pt x="1028" y="370"/>
                </a:lnTo>
                <a:lnTo>
                  <a:pt x="1028" y="377"/>
                </a:lnTo>
                <a:lnTo>
                  <a:pt x="1030" y="386"/>
                </a:lnTo>
                <a:lnTo>
                  <a:pt x="1030" y="386"/>
                </a:lnTo>
                <a:lnTo>
                  <a:pt x="1028" y="388"/>
                </a:lnTo>
                <a:lnTo>
                  <a:pt x="1028" y="388"/>
                </a:lnTo>
                <a:lnTo>
                  <a:pt x="1028" y="388"/>
                </a:lnTo>
                <a:lnTo>
                  <a:pt x="1028" y="397"/>
                </a:lnTo>
                <a:lnTo>
                  <a:pt x="1030" y="405"/>
                </a:lnTo>
                <a:lnTo>
                  <a:pt x="1028" y="417"/>
                </a:lnTo>
                <a:lnTo>
                  <a:pt x="1028" y="417"/>
                </a:lnTo>
                <a:lnTo>
                  <a:pt x="1030" y="419"/>
                </a:lnTo>
                <a:lnTo>
                  <a:pt x="1030" y="423"/>
                </a:lnTo>
                <a:lnTo>
                  <a:pt x="1030" y="428"/>
                </a:lnTo>
                <a:lnTo>
                  <a:pt x="1030" y="432"/>
                </a:lnTo>
                <a:lnTo>
                  <a:pt x="1030" y="432"/>
                </a:lnTo>
                <a:lnTo>
                  <a:pt x="1030" y="434"/>
                </a:lnTo>
                <a:lnTo>
                  <a:pt x="1028" y="432"/>
                </a:lnTo>
                <a:lnTo>
                  <a:pt x="1028" y="432"/>
                </a:lnTo>
                <a:lnTo>
                  <a:pt x="1030" y="440"/>
                </a:lnTo>
                <a:lnTo>
                  <a:pt x="1028" y="445"/>
                </a:lnTo>
                <a:lnTo>
                  <a:pt x="1026" y="452"/>
                </a:lnTo>
                <a:lnTo>
                  <a:pt x="1026" y="460"/>
                </a:lnTo>
                <a:lnTo>
                  <a:pt x="1026" y="460"/>
                </a:lnTo>
                <a:lnTo>
                  <a:pt x="1028" y="458"/>
                </a:lnTo>
                <a:lnTo>
                  <a:pt x="1028" y="458"/>
                </a:lnTo>
                <a:lnTo>
                  <a:pt x="1030" y="458"/>
                </a:lnTo>
                <a:lnTo>
                  <a:pt x="1030" y="454"/>
                </a:lnTo>
                <a:lnTo>
                  <a:pt x="1030" y="454"/>
                </a:lnTo>
                <a:lnTo>
                  <a:pt x="1030" y="454"/>
                </a:lnTo>
                <a:lnTo>
                  <a:pt x="1028" y="454"/>
                </a:lnTo>
                <a:lnTo>
                  <a:pt x="1028" y="456"/>
                </a:lnTo>
                <a:lnTo>
                  <a:pt x="1028" y="454"/>
                </a:lnTo>
                <a:lnTo>
                  <a:pt x="1028" y="454"/>
                </a:lnTo>
                <a:lnTo>
                  <a:pt x="1030" y="452"/>
                </a:lnTo>
                <a:lnTo>
                  <a:pt x="1032" y="449"/>
                </a:lnTo>
                <a:lnTo>
                  <a:pt x="1032" y="445"/>
                </a:lnTo>
                <a:lnTo>
                  <a:pt x="1033" y="441"/>
                </a:lnTo>
                <a:lnTo>
                  <a:pt x="1033" y="441"/>
                </a:lnTo>
                <a:lnTo>
                  <a:pt x="1032" y="436"/>
                </a:lnTo>
                <a:lnTo>
                  <a:pt x="1032" y="430"/>
                </a:lnTo>
                <a:lnTo>
                  <a:pt x="1032" y="417"/>
                </a:lnTo>
                <a:lnTo>
                  <a:pt x="1032" y="417"/>
                </a:lnTo>
                <a:lnTo>
                  <a:pt x="1035" y="414"/>
                </a:lnTo>
                <a:lnTo>
                  <a:pt x="1035" y="412"/>
                </a:lnTo>
                <a:lnTo>
                  <a:pt x="1035" y="410"/>
                </a:lnTo>
                <a:lnTo>
                  <a:pt x="1035" y="410"/>
                </a:lnTo>
                <a:lnTo>
                  <a:pt x="1035" y="412"/>
                </a:lnTo>
                <a:lnTo>
                  <a:pt x="1033" y="412"/>
                </a:lnTo>
                <a:lnTo>
                  <a:pt x="1032" y="410"/>
                </a:lnTo>
                <a:lnTo>
                  <a:pt x="1032" y="410"/>
                </a:lnTo>
                <a:lnTo>
                  <a:pt x="1032" y="399"/>
                </a:lnTo>
                <a:lnTo>
                  <a:pt x="1032" y="390"/>
                </a:lnTo>
                <a:lnTo>
                  <a:pt x="1032" y="390"/>
                </a:lnTo>
                <a:lnTo>
                  <a:pt x="1033" y="392"/>
                </a:lnTo>
                <a:lnTo>
                  <a:pt x="1033" y="397"/>
                </a:lnTo>
                <a:lnTo>
                  <a:pt x="1033" y="397"/>
                </a:lnTo>
                <a:lnTo>
                  <a:pt x="1035" y="395"/>
                </a:lnTo>
                <a:lnTo>
                  <a:pt x="1037" y="395"/>
                </a:lnTo>
                <a:lnTo>
                  <a:pt x="1037" y="395"/>
                </a:lnTo>
                <a:lnTo>
                  <a:pt x="1037" y="390"/>
                </a:lnTo>
                <a:lnTo>
                  <a:pt x="1033" y="388"/>
                </a:lnTo>
                <a:lnTo>
                  <a:pt x="1033" y="388"/>
                </a:lnTo>
                <a:lnTo>
                  <a:pt x="1035" y="388"/>
                </a:lnTo>
                <a:lnTo>
                  <a:pt x="1035" y="386"/>
                </a:lnTo>
                <a:lnTo>
                  <a:pt x="1035" y="381"/>
                </a:lnTo>
                <a:lnTo>
                  <a:pt x="1035" y="373"/>
                </a:lnTo>
                <a:lnTo>
                  <a:pt x="1035" y="368"/>
                </a:lnTo>
                <a:lnTo>
                  <a:pt x="1035" y="368"/>
                </a:lnTo>
                <a:lnTo>
                  <a:pt x="1033" y="368"/>
                </a:lnTo>
                <a:lnTo>
                  <a:pt x="1032" y="364"/>
                </a:lnTo>
                <a:lnTo>
                  <a:pt x="1032" y="364"/>
                </a:lnTo>
                <a:lnTo>
                  <a:pt x="1033" y="364"/>
                </a:lnTo>
                <a:lnTo>
                  <a:pt x="1033" y="364"/>
                </a:lnTo>
                <a:lnTo>
                  <a:pt x="1033" y="364"/>
                </a:lnTo>
                <a:lnTo>
                  <a:pt x="1030" y="346"/>
                </a:lnTo>
                <a:lnTo>
                  <a:pt x="1022" y="329"/>
                </a:lnTo>
                <a:lnTo>
                  <a:pt x="1011" y="296"/>
                </a:lnTo>
                <a:lnTo>
                  <a:pt x="1011" y="296"/>
                </a:lnTo>
                <a:lnTo>
                  <a:pt x="1002" y="281"/>
                </a:lnTo>
                <a:lnTo>
                  <a:pt x="1000" y="272"/>
                </a:lnTo>
                <a:lnTo>
                  <a:pt x="1000" y="270"/>
                </a:lnTo>
                <a:lnTo>
                  <a:pt x="1000" y="268"/>
                </a:lnTo>
                <a:lnTo>
                  <a:pt x="1000" y="268"/>
                </a:lnTo>
                <a:lnTo>
                  <a:pt x="993" y="248"/>
                </a:lnTo>
                <a:lnTo>
                  <a:pt x="980" y="230"/>
                </a:lnTo>
                <a:lnTo>
                  <a:pt x="952" y="193"/>
                </a:lnTo>
                <a:lnTo>
                  <a:pt x="952" y="193"/>
                </a:lnTo>
                <a:lnTo>
                  <a:pt x="945" y="188"/>
                </a:lnTo>
                <a:lnTo>
                  <a:pt x="945" y="188"/>
                </a:lnTo>
                <a:lnTo>
                  <a:pt x="941" y="184"/>
                </a:lnTo>
                <a:lnTo>
                  <a:pt x="940" y="182"/>
                </a:lnTo>
                <a:lnTo>
                  <a:pt x="940" y="182"/>
                </a:lnTo>
                <a:lnTo>
                  <a:pt x="936" y="176"/>
                </a:lnTo>
                <a:lnTo>
                  <a:pt x="936" y="176"/>
                </a:lnTo>
                <a:lnTo>
                  <a:pt x="934" y="175"/>
                </a:lnTo>
                <a:lnTo>
                  <a:pt x="934" y="175"/>
                </a:lnTo>
                <a:lnTo>
                  <a:pt x="932" y="175"/>
                </a:lnTo>
                <a:lnTo>
                  <a:pt x="932" y="173"/>
                </a:lnTo>
                <a:lnTo>
                  <a:pt x="929" y="169"/>
                </a:lnTo>
                <a:lnTo>
                  <a:pt x="929" y="169"/>
                </a:lnTo>
                <a:lnTo>
                  <a:pt x="927" y="169"/>
                </a:lnTo>
                <a:lnTo>
                  <a:pt x="925" y="167"/>
                </a:lnTo>
                <a:lnTo>
                  <a:pt x="925" y="167"/>
                </a:lnTo>
                <a:lnTo>
                  <a:pt x="923" y="164"/>
                </a:lnTo>
                <a:lnTo>
                  <a:pt x="923" y="164"/>
                </a:lnTo>
                <a:lnTo>
                  <a:pt x="927" y="164"/>
                </a:lnTo>
                <a:lnTo>
                  <a:pt x="927" y="164"/>
                </a:lnTo>
                <a:lnTo>
                  <a:pt x="934" y="169"/>
                </a:lnTo>
                <a:lnTo>
                  <a:pt x="936" y="171"/>
                </a:lnTo>
                <a:lnTo>
                  <a:pt x="938" y="171"/>
                </a:lnTo>
                <a:lnTo>
                  <a:pt x="940" y="173"/>
                </a:lnTo>
                <a:lnTo>
                  <a:pt x="940" y="175"/>
                </a:lnTo>
                <a:lnTo>
                  <a:pt x="940" y="175"/>
                </a:lnTo>
                <a:lnTo>
                  <a:pt x="938" y="173"/>
                </a:lnTo>
                <a:lnTo>
                  <a:pt x="938" y="173"/>
                </a:lnTo>
                <a:lnTo>
                  <a:pt x="938" y="173"/>
                </a:lnTo>
                <a:lnTo>
                  <a:pt x="938" y="173"/>
                </a:lnTo>
                <a:lnTo>
                  <a:pt x="938" y="173"/>
                </a:lnTo>
                <a:lnTo>
                  <a:pt x="938" y="171"/>
                </a:lnTo>
                <a:lnTo>
                  <a:pt x="938" y="171"/>
                </a:lnTo>
                <a:lnTo>
                  <a:pt x="938" y="171"/>
                </a:lnTo>
                <a:lnTo>
                  <a:pt x="938" y="171"/>
                </a:lnTo>
                <a:lnTo>
                  <a:pt x="938" y="171"/>
                </a:lnTo>
                <a:lnTo>
                  <a:pt x="938" y="171"/>
                </a:lnTo>
                <a:lnTo>
                  <a:pt x="940" y="171"/>
                </a:lnTo>
                <a:lnTo>
                  <a:pt x="940" y="171"/>
                </a:lnTo>
                <a:lnTo>
                  <a:pt x="940" y="171"/>
                </a:lnTo>
                <a:lnTo>
                  <a:pt x="940" y="171"/>
                </a:lnTo>
                <a:lnTo>
                  <a:pt x="940" y="171"/>
                </a:lnTo>
                <a:lnTo>
                  <a:pt x="940" y="171"/>
                </a:lnTo>
                <a:lnTo>
                  <a:pt x="940" y="171"/>
                </a:lnTo>
                <a:lnTo>
                  <a:pt x="941" y="171"/>
                </a:lnTo>
                <a:lnTo>
                  <a:pt x="941" y="171"/>
                </a:lnTo>
                <a:lnTo>
                  <a:pt x="941" y="171"/>
                </a:lnTo>
                <a:lnTo>
                  <a:pt x="941" y="171"/>
                </a:lnTo>
                <a:lnTo>
                  <a:pt x="941" y="171"/>
                </a:lnTo>
                <a:lnTo>
                  <a:pt x="945" y="171"/>
                </a:lnTo>
                <a:lnTo>
                  <a:pt x="947" y="173"/>
                </a:lnTo>
                <a:lnTo>
                  <a:pt x="947" y="173"/>
                </a:lnTo>
                <a:lnTo>
                  <a:pt x="951" y="176"/>
                </a:lnTo>
                <a:lnTo>
                  <a:pt x="960" y="186"/>
                </a:lnTo>
                <a:lnTo>
                  <a:pt x="960" y="186"/>
                </a:lnTo>
                <a:lnTo>
                  <a:pt x="975" y="200"/>
                </a:lnTo>
                <a:lnTo>
                  <a:pt x="975" y="200"/>
                </a:lnTo>
                <a:lnTo>
                  <a:pt x="976" y="204"/>
                </a:lnTo>
                <a:lnTo>
                  <a:pt x="978" y="208"/>
                </a:lnTo>
                <a:lnTo>
                  <a:pt x="978" y="208"/>
                </a:lnTo>
                <a:lnTo>
                  <a:pt x="982" y="211"/>
                </a:lnTo>
                <a:lnTo>
                  <a:pt x="984" y="215"/>
                </a:lnTo>
                <a:lnTo>
                  <a:pt x="989" y="224"/>
                </a:lnTo>
                <a:lnTo>
                  <a:pt x="989" y="224"/>
                </a:lnTo>
                <a:lnTo>
                  <a:pt x="993" y="228"/>
                </a:lnTo>
                <a:lnTo>
                  <a:pt x="998" y="232"/>
                </a:lnTo>
                <a:lnTo>
                  <a:pt x="998" y="232"/>
                </a:lnTo>
                <a:lnTo>
                  <a:pt x="1000" y="239"/>
                </a:lnTo>
                <a:lnTo>
                  <a:pt x="1002" y="245"/>
                </a:lnTo>
                <a:lnTo>
                  <a:pt x="1002" y="245"/>
                </a:lnTo>
                <a:lnTo>
                  <a:pt x="1008" y="252"/>
                </a:lnTo>
                <a:lnTo>
                  <a:pt x="1008" y="252"/>
                </a:lnTo>
                <a:lnTo>
                  <a:pt x="1006" y="250"/>
                </a:lnTo>
                <a:lnTo>
                  <a:pt x="1006" y="250"/>
                </a:lnTo>
                <a:lnTo>
                  <a:pt x="1009" y="256"/>
                </a:lnTo>
                <a:lnTo>
                  <a:pt x="1013" y="259"/>
                </a:lnTo>
                <a:lnTo>
                  <a:pt x="1013" y="259"/>
                </a:lnTo>
                <a:lnTo>
                  <a:pt x="1011" y="261"/>
                </a:lnTo>
                <a:lnTo>
                  <a:pt x="1011" y="261"/>
                </a:lnTo>
                <a:lnTo>
                  <a:pt x="1013" y="265"/>
                </a:lnTo>
                <a:lnTo>
                  <a:pt x="1017" y="268"/>
                </a:lnTo>
                <a:lnTo>
                  <a:pt x="1021" y="274"/>
                </a:lnTo>
                <a:lnTo>
                  <a:pt x="1021" y="274"/>
                </a:lnTo>
                <a:lnTo>
                  <a:pt x="1021" y="276"/>
                </a:lnTo>
                <a:lnTo>
                  <a:pt x="1019" y="276"/>
                </a:lnTo>
                <a:lnTo>
                  <a:pt x="1019" y="276"/>
                </a:lnTo>
                <a:lnTo>
                  <a:pt x="1019" y="278"/>
                </a:lnTo>
                <a:lnTo>
                  <a:pt x="1019" y="278"/>
                </a:lnTo>
                <a:lnTo>
                  <a:pt x="1021" y="278"/>
                </a:lnTo>
                <a:lnTo>
                  <a:pt x="1022" y="279"/>
                </a:lnTo>
                <a:lnTo>
                  <a:pt x="1026" y="283"/>
                </a:lnTo>
                <a:lnTo>
                  <a:pt x="1026" y="283"/>
                </a:lnTo>
                <a:lnTo>
                  <a:pt x="1026" y="289"/>
                </a:lnTo>
                <a:lnTo>
                  <a:pt x="1028" y="292"/>
                </a:lnTo>
                <a:lnTo>
                  <a:pt x="1030" y="296"/>
                </a:lnTo>
                <a:lnTo>
                  <a:pt x="1030" y="298"/>
                </a:lnTo>
                <a:lnTo>
                  <a:pt x="1028" y="298"/>
                </a:lnTo>
                <a:lnTo>
                  <a:pt x="1028" y="298"/>
                </a:lnTo>
                <a:lnTo>
                  <a:pt x="1035" y="314"/>
                </a:lnTo>
                <a:lnTo>
                  <a:pt x="1043" y="329"/>
                </a:lnTo>
                <a:lnTo>
                  <a:pt x="1043" y="329"/>
                </a:lnTo>
                <a:lnTo>
                  <a:pt x="1043" y="327"/>
                </a:lnTo>
                <a:lnTo>
                  <a:pt x="1043" y="327"/>
                </a:lnTo>
                <a:lnTo>
                  <a:pt x="1043" y="327"/>
                </a:lnTo>
                <a:lnTo>
                  <a:pt x="1046" y="338"/>
                </a:lnTo>
                <a:lnTo>
                  <a:pt x="1050" y="346"/>
                </a:lnTo>
                <a:lnTo>
                  <a:pt x="1050" y="346"/>
                </a:lnTo>
                <a:lnTo>
                  <a:pt x="1048" y="346"/>
                </a:lnTo>
                <a:lnTo>
                  <a:pt x="1048" y="346"/>
                </a:lnTo>
                <a:lnTo>
                  <a:pt x="1054" y="366"/>
                </a:lnTo>
                <a:lnTo>
                  <a:pt x="1055" y="383"/>
                </a:lnTo>
                <a:lnTo>
                  <a:pt x="1055" y="383"/>
                </a:lnTo>
                <a:lnTo>
                  <a:pt x="1059" y="386"/>
                </a:lnTo>
                <a:lnTo>
                  <a:pt x="1059" y="386"/>
                </a:lnTo>
                <a:lnTo>
                  <a:pt x="1059" y="390"/>
                </a:lnTo>
                <a:lnTo>
                  <a:pt x="1061" y="392"/>
                </a:lnTo>
                <a:lnTo>
                  <a:pt x="1061" y="392"/>
                </a:lnTo>
                <a:lnTo>
                  <a:pt x="1059" y="395"/>
                </a:lnTo>
                <a:lnTo>
                  <a:pt x="1059" y="395"/>
                </a:lnTo>
                <a:lnTo>
                  <a:pt x="1059" y="397"/>
                </a:lnTo>
                <a:lnTo>
                  <a:pt x="1059" y="397"/>
                </a:lnTo>
                <a:lnTo>
                  <a:pt x="1061" y="397"/>
                </a:lnTo>
                <a:lnTo>
                  <a:pt x="1061" y="399"/>
                </a:lnTo>
                <a:lnTo>
                  <a:pt x="1063" y="406"/>
                </a:lnTo>
                <a:lnTo>
                  <a:pt x="1063" y="406"/>
                </a:lnTo>
                <a:lnTo>
                  <a:pt x="1061" y="408"/>
                </a:lnTo>
                <a:lnTo>
                  <a:pt x="1061" y="408"/>
                </a:lnTo>
                <a:lnTo>
                  <a:pt x="1061" y="408"/>
                </a:lnTo>
                <a:lnTo>
                  <a:pt x="1061" y="408"/>
                </a:lnTo>
                <a:lnTo>
                  <a:pt x="1059" y="408"/>
                </a:lnTo>
                <a:lnTo>
                  <a:pt x="1059" y="406"/>
                </a:lnTo>
                <a:lnTo>
                  <a:pt x="1057" y="405"/>
                </a:lnTo>
                <a:lnTo>
                  <a:pt x="1057" y="405"/>
                </a:lnTo>
                <a:lnTo>
                  <a:pt x="1059" y="410"/>
                </a:lnTo>
                <a:lnTo>
                  <a:pt x="1061" y="412"/>
                </a:lnTo>
                <a:lnTo>
                  <a:pt x="1065" y="414"/>
                </a:lnTo>
                <a:lnTo>
                  <a:pt x="1065" y="414"/>
                </a:lnTo>
                <a:lnTo>
                  <a:pt x="1065" y="401"/>
                </a:lnTo>
                <a:lnTo>
                  <a:pt x="1065" y="401"/>
                </a:lnTo>
                <a:lnTo>
                  <a:pt x="1063" y="397"/>
                </a:lnTo>
                <a:lnTo>
                  <a:pt x="1061" y="392"/>
                </a:lnTo>
                <a:lnTo>
                  <a:pt x="1063" y="381"/>
                </a:lnTo>
                <a:lnTo>
                  <a:pt x="1063" y="381"/>
                </a:lnTo>
                <a:lnTo>
                  <a:pt x="1063" y="383"/>
                </a:lnTo>
                <a:lnTo>
                  <a:pt x="1063" y="383"/>
                </a:lnTo>
                <a:lnTo>
                  <a:pt x="1063" y="383"/>
                </a:lnTo>
                <a:lnTo>
                  <a:pt x="1063" y="384"/>
                </a:lnTo>
                <a:lnTo>
                  <a:pt x="1063" y="384"/>
                </a:lnTo>
                <a:lnTo>
                  <a:pt x="1063" y="384"/>
                </a:lnTo>
                <a:lnTo>
                  <a:pt x="1065" y="390"/>
                </a:lnTo>
                <a:lnTo>
                  <a:pt x="1067" y="397"/>
                </a:lnTo>
                <a:lnTo>
                  <a:pt x="1067" y="412"/>
                </a:lnTo>
                <a:lnTo>
                  <a:pt x="1067" y="412"/>
                </a:lnTo>
                <a:lnTo>
                  <a:pt x="1068" y="410"/>
                </a:lnTo>
                <a:lnTo>
                  <a:pt x="1068" y="412"/>
                </a:lnTo>
                <a:lnTo>
                  <a:pt x="1070" y="414"/>
                </a:lnTo>
                <a:lnTo>
                  <a:pt x="1072" y="414"/>
                </a:lnTo>
                <a:lnTo>
                  <a:pt x="1072" y="414"/>
                </a:lnTo>
                <a:lnTo>
                  <a:pt x="1068" y="383"/>
                </a:lnTo>
                <a:lnTo>
                  <a:pt x="1068" y="383"/>
                </a:lnTo>
                <a:lnTo>
                  <a:pt x="1067" y="384"/>
                </a:lnTo>
                <a:lnTo>
                  <a:pt x="1067" y="383"/>
                </a:lnTo>
                <a:lnTo>
                  <a:pt x="1065" y="377"/>
                </a:lnTo>
                <a:lnTo>
                  <a:pt x="1065" y="377"/>
                </a:lnTo>
                <a:lnTo>
                  <a:pt x="1065" y="371"/>
                </a:lnTo>
                <a:lnTo>
                  <a:pt x="1063" y="366"/>
                </a:lnTo>
                <a:lnTo>
                  <a:pt x="1063" y="366"/>
                </a:lnTo>
                <a:lnTo>
                  <a:pt x="1063" y="366"/>
                </a:lnTo>
                <a:lnTo>
                  <a:pt x="1063" y="366"/>
                </a:lnTo>
                <a:lnTo>
                  <a:pt x="1063" y="366"/>
                </a:lnTo>
                <a:lnTo>
                  <a:pt x="1063" y="362"/>
                </a:lnTo>
                <a:lnTo>
                  <a:pt x="1061" y="357"/>
                </a:lnTo>
                <a:lnTo>
                  <a:pt x="1059" y="344"/>
                </a:lnTo>
                <a:lnTo>
                  <a:pt x="1059" y="344"/>
                </a:lnTo>
                <a:lnTo>
                  <a:pt x="1061" y="351"/>
                </a:lnTo>
                <a:lnTo>
                  <a:pt x="1065" y="355"/>
                </a:lnTo>
                <a:lnTo>
                  <a:pt x="1065" y="355"/>
                </a:lnTo>
                <a:lnTo>
                  <a:pt x="1063" y="348"/>
                </a:lnTo>
                <a:lnTo>
                  <a:pt x="1061" y="342"/>
                </a:lnTo>
                <a:lnTo>
                  <a:pt x="1063" y="340"/>
                </a:lnTo>
                <a:lnTo>
                  <a:pt x="1063" y="340"/>
                </a:lnTo>
                <a:lnTo>
                  <a:pt x="1059" y="331"/>
                </a:lnTo>
                <a:lnTo>
                  <a:pt x="1055" y="318"/>
                </a:lnTo>
                <a:lnTo>
                  <a:pt x="1052" y="303"/>
                </a:lnTo>
                <a:lnTo>
                  <a:pt x="1046" y="292"/>
                </a:lnTo>
                <a:lnTo>
                  <a:pt x="1046" y="292"/>
                </a:lnTo>
                <a:lnTo>
                  <a:pt x="1046" y="291"/>
                </a:lnTo>
                <a:lnTo>
                  <a:pt x="1048" y="289"/>
                </a:lnTo>
                <a:lnTo>
                  <a:pt x="1048" y="289"/>
                </a:lnTo>
                <a:lnTo>
                  <a:pt x="1043" y="278"/>
                </a:lnTo>
                <a:lnTo>
                  <a:pt x="1037" y="267"/>
                </a:lnTo>
                <a:lnTo>
                  <a:pt x="1032" y="256"/>
                </a:lnTo>
                <a:lnTo>
                  <a:pt x="1028" y="248"/>
                </a:lnTo>
                <a:lnTo>
                  <a:pt x="1028" y="248"/>
                </a:lnTo>
                <a:lnTo>
                  <a:pt x="1030" y="248"/>
                </a:lnTo>
                <a:lnTo>
                  <a:pt x="1032" y="250"/>
                </a:lnTo>
                <a:lnTo>
                  <a:pt x="1033" y="257"/>
                </a:lnTo>
                <a:lnTo>
                  <a:pt x="1033" y="257"/>
                </a:lnTo>
                <a:lnTo>
                  <a:pt x="1035" y="254"/>
                </a:lnTo>
                <a:lnTo>
                  <a:pt x="1033" y="250"/>
                </a:lnTo>
                <a:lnTo>
                  <a:pt x="1028" y="245"/>
                </a:lnTo>
                <a:lnTo>
                  <a:pt x="1028" y="245"/>
                </a:lnTo>
                <a:lnTo>
                  <a:pt x="1030" y="245"/>
                </a:lnTo>
                <a:lnTo>
                  <a:pt x="1030" y="245"/>
                </a:lnTo>
                <a:lnTo>
                  <a:pt x="1024" y="239"/>
                </a:lnTo>
                <a:lnTo>
                  <a:pt x="1019" y="234"/>
                </a:lnTo>
                <a:lnTo>
                  <a:pt x="1019" y="234"/>
                </a:lnTo>
                <a:lnTo>
                  <a:pt x="1015" y="224"/>
                </a:lnTo>
                <a:lnTo>
                  <a:pt x="1013" y="219"/>
                </a:lnTo>
                <a:lnTo>
                  <a:pt x="1009" y="213"/>
                </a:lnTo>
                <a:lnTo>
                  <a:pt x="1009" y="213"/>
                </a:lnTo>
                <a:lnTo>
                  <a:pt x="1009" y="215"/>
                </a:lnTo>
                <a:lnTo>
                  <a:pt x="1008" y="215"/>
                </a:lnTo>
                <a:lnTo>
                  <a:pt x="1006" y="211"/>
                </a:lnTo>
                <a:lnTo>
                  <a:pt x="1002" y="206"/>
                </a:lnTo>
                <a:lnTo>
                  <a:pt x="998" y="202"/>
                </a:lnTo>
                <a:lnTo>
                  <a:pt x="998" y="202"/>
                </a:lnTo>
                <a:lnTo>
                  <a:pt x="1000" y="206"/>
                </a:lnTo>
                <a:lnTo>
                  <a:pt x="997" y="200"/>
                </a:lnTo>
                <a:lnTo>
                  <a:pt x="991" y="193"/>
                </a:lnTo>
                <a:lnTo>
                  <a:pt x="989" y="189"/>
                </a:lnTo>
                <a:lnTo>
                  <a:pt x="989" y="188"/>
                </a:lnTo>
                <a:lnTo>
                  <a:pt x="989" y="188"/>
                </a:lnTo>
                <a:lnTo>
                  <a:pt x="993" y="191"/>
                </a:lnTo>
                <a:lnTo>
                  <a:pt x="997" y="193"/>
                </a:lnTo>
                <a:lnTo>
                  <a:pt x="997" y="193"/>
                </a:lnTo>
                <a:lnTo>
                  <a:pt x="993" y="189"/>
                </a:lnTo>
                <a:lnTo>
                  <a:pt x="995" y="188"/>
                </a:lnTo>
                <a:lnTo>
                  <a:pt x="995" y="188"/>
                </a:lnTo>
                <a:lnTo>
                  <a:pt x="991" y="180"/>
                </a:lnTo>
                <a:lnTo>
                  <a:pt x="989" y="176"/>
                </a:lnTo>
                <a:lnTo>
                  <a:pt x="989" y="176"/>
                </a:lnTo>
                <a:lnTo>
                  <a:pt x="989" y="178"/>
                </a:lnTo>
                <a:lnTo>
                  <a:pt x="989" y="180"/>
                </a:lnTo>
                <a:lnTo>
                  <a:pt x="991" y="186"/>
                </a:lnTo>
                <a:lnTo>
                  <a:pt x="991" y="186"/>
                </a:lnTo>
                <a:lnTo>
                  <a:pt x="989" y="182"/>
                </a:lnTo>
                <a:lnTo>
                  <a:pt x="989" y="182"/>
                </a:lnTo>
                <a:lnTo>
                  <a:pt x="987" y="178"/>
                </a:lnTo>
                <a:lnTo>
                  <a:pt x="986" y="175"/>
                </a:lnTo>
                <a:lnTo>
                  <a:pt x="984" y="175"/>
                </a:lnTo>
                <a:lnTo>
                  <a:pt x="984" y="175"/>
                </a:lnTo>
                <a:lnTo>
                  <a:pt x="984" y="171"/>
                </a:lnTo>
                <a:lnTo>
                  <a:pt x="984" y="171"/>
                </a:lnTo>
                <a:lnTo>
                  <a:pt x="1004" y="193"/>
                </a:lnTo>
                <a:lnTo>
                  <a:pt x="1011" y="204"/>
                </a:lnTo>
                <a:lnTo>
                  <a:pt x="1019" y="217"/>
                </a:lnTo>
                <a:lnTo>
                  <a:pt x="1019" y="217"/>
                </a:lnTo>
                <a:lnTo>
                  <a:pt x="1024" y="226"/>
                </a:lnTo>
                <a:lnTo>
                  <a:pt x="1030" y="235"/>
                </a:lnTo>
                <a:lnTo>
                  <a:pt x="1033" y="245"/>
                </a:lnTo>
                <a:lnTo>
                  <a:pt x="1041" y="254"/>
                </a:lnTo>
                <a:lnTo>
                  <a:pt x="1041" y="254"/>
                </a:lnTo>
                <a:lnTo>
                  <a:pt x="1041" y="256"/>
                </a:lnTo>
                <a:lnTo>
                  <a:pt x="1041" y="257"/>
                </a:lnTo>
                <a:lnTo>
                  <a:pt x="1041" y="257"/>
                </a:lnTo>
                <a:lnTo>
                  <a:pt x="1041" y="257"/>
                </a:lnTo>
                <a:lnTo>
                  <a:pt x="1046" y="270"/>
                </a:lnTo>
                <a:lnTo>
                  <a:pt x="1052" y="285"/>
                </a:lnTo>
                <a:lnTo>
                  <a:pt x="1055" y="296"/>
                </a:lnTo>
                <a:lnTo>
                  <a:pt x="1061" y="307"/>
                </a:lnTo>
                <a:lnTo>
                  <a:pt x="1061" y="307"/>
                </a:lnTo>
                <a:lnTo>
                  <a:pt x="1059" y="302"/>
                </a:lnTo>
                <a:lnTo>
                  <a:pt x="1059" y="300"/>
                </a:lnTo>
                <a:lnTo>
                  <a:pt x="1059" y="298"/>
                </a:lnTo>
                <a:lnTo>
                  <a:pt x="1059" y="298"/>
                </a:lnTo>
                <a:lnTo>
                  <a:pt x="1065" y="311"/>
                </a:lnTo>
                <a:lnTo>
                  <a:pt x="1065" y="316"/>
                </a:lnTo>
                <a:lnTo>
                  <a:pt x="1065" y="318"/>
                </a:lnTo>
                <a:lnTo>
                  <a:pt x="1063" y="318"/>
                </a:lnTo>
                <a:lnTo>
                  <a:pt x="1063" y="318"/>
                </a:lnTo>
                <a:lnTo>
                  <a:pt x="1067" y="329"/>
                </a:lnTo>
                <a:lnTo>
                  <a:pt x="1067" y="329"/>
                </a:lnTo>
                <a:lnTo>
                  <a:pt x="1068" y="327"/>
                </a:lnTo>
                <a:lnTo>
                  <a:pt x="1068" y="325"/>
                </a:lnTo>
                <a:lnTo>
                  <a:pt x="1067" y="322"/>
                </a:lnTo>
                <a:lnTo>
                  <a:pt x="1067" y="322"/>
                </a:lnTo>
                <a:lnTo>
                  <a:pt x="1067" y="322"/>
                </a:lnTo>
                <a:lnTo>
                  <a:pt x="1070" y="335"/>
                </a:lnTo>
                <a:lnTo>
                  <a:pt x="1072" y="342"/>
                </a:lnTo>
                <a:lnTo>
                  <a:pt x="1072" y="348"/>
                </a:lnTo>
                <a:lnTo>
                  <a:pt x="1072" y="348"/>
                </a:lnTo>
                <a:lnTo>
                  <a:pt x="1079" y="381"/>
                </a:lnTo>
                <a:lnTo>
                  <a:pt x="1079" y="395"/>
                </a:lnTo>
                <a:lnTo>
                  <a:pt x="1079" y="408"/>
                </a:lnTo>
                <a:lnTo>
                  <a:pt x="1079" y="408"/>
                </a:lnTo>
                <a:lnTo>
                  <a:pt x="1081" y="410"/>
                </a:lnTo>
                <a:lnTo>
                  <a:pt x="1081" y="410"/>
                </a:lnTo>
                <a:lnTo>
                  <a:pt x="1079" y="412"/>
                </a:lnTo>
                <a:lnTo>
                  <a:pt x="1079" y="414"/>
                </a:lnTo>
                <a:lnTo>
                  <a:pt x="1079" y="414"/>
                </a:lnTo>
                <a:lnTo>
                  <a:pt x="1079" y="416"/>
                </a:lnTo>
                <a:lnTo>
                  <a:pt x="1081" y="416"/>
                </a:lnTo>
                <a:lnTo>
                  <a:pt x="1081" y="414"/>
                </a:lnTo>
                <a:lnTo>
                  <a:pt x="1083" y="416"/>
                </a:lnTo>
                <a:lnTo>
                  <a:pt x="1083" y="416"/>
                </a:lnTo>
                <a:lnTo>
                  <a:pt x="1083" y="417"/>
                </a:lnTo>
                <a:lnTo>
                  <a:pt x="1083" y="417"/>
                </a:lnTo>
                <a:lnTo>
                  <a:pt x="1083" y="423"/>
                </a:lnTo>
                <a:lnTo>
                  <a:pt x="1081" y="427"/>
                </a:lnTo>
                <a:lnTo>
                  <a:pt x="1081" y="427"/>
                </a:lnTo>
                <a:lnTo>
                  <a:pt x="1083" y="432"/>
                </a:lnTo>
                <a:lnTo>
                  <a:pt x="1083" y="440"/>
                </a:lnTo>
                <a:lnTo>
                  <a:pt x="1083" y="440"/>
                </a:lnTo>
                <a:lnTo>
                  <a:pt x="1081" y="443"/>
                </a:lnTo>
                <a:lnTo>
                  <a:pt x="1081" y="447"/>
                </a:lnTo>
                <a:lnTo>
                  <a:pt x="1083" y="456"/>
                </a:lnTo>
                <a:lnTo>
                  <a:pt x="1083" y="456"/>
                </a:lnTo>
                <a:lnTo>
                  <a:pt x="1079" y="493"/>
                </a:lnTo>
                <a:lnTo>
                  <a:pt x="1076" y="524"/>
                </a:lnTo>
                <a:lnTo>
                  <a:pt x="1076" y="524"/>
                </a:lnTo>
                <a:lnTo>
                  <a:pt x="1079" y="509"/>
                </a:lnTo>
                <a:lnTo>
                  <a:pt x="1081" y="497"/>
                </a:lnTo>
                <a:lnTo>
                  <a:pt x="1081" y="497"/>
                </a:lnTo>
                <a:lnTo>
                  <a:pt x="1081" y="484"/>
                </a:lnTo>
                <a:lnTo>
                  <a:pt x="1083" y="469"/>
                </a:lnTo>
                <a:lnTo>
                  <a:pt x="1083" y="456"/>
                </a:lnTo>
                <a:lnTo>
                  <a:pt x="1083" y="441"/>
                </a:lnTo>
                <a:lnTo>
                  <a:pt x="1083" y="441"/>
                </a:lnTo>
                <a:lnTo>
                  <a:pt x="1085" y="440"/>
                </a:lnTo>
                <a:lnTo>
                  <a:pt x="1087" y="440"/>
                </a:lnTo>
                <a:lnTo>
                  <a:pt x="1087" y="440"/>
                </a:lnTo>
                <a:lnTo>
                  <a:pt x="1089" y="445"/>
                </a:lnTo>
                <a:lnTo>
                  <a:pt x="1089" y="445"/>
                </a:lnTo>
                <a:lnTo>
                  <a:pt x="1089" y="440"/>
                </a:lnTo>
                <a:lnTo>
                  <a:pt x="1089" y="432"/>
                </a:lnTo>
                <a:lnTo>
                  <a:pt x="1087" y="425"/>
                </a:lnTo>
                <a:lnTo>
                  <a:pt x="1089" y="416"/>
                </a:lnTo>
                <a:lnTo>
                  <a:pt x="1089" y="416"/>
                </a:lnTo>
                <a:lnTo>
                  <a:pt x="1087" y="416"/>
                </a:lnTo>
                <a:lnTo>
                  <a:pt x="1087" y="414"/>
                </a:lnTo>
                <a:lnTo>
                  <a:pt x="1087" y="408"/>
                </a:lnTo>
                <a:lnTo>
                  <a:pt x="1087" y="408"/>
                </a:lnTo>
                <a:lnTo>
                  <a:pt x="1083" y="403"/>
                </a:lnTo>
                <a:lnTo>
                  <a:pt x="1081" y="394"/>
                </a:lnTo>
                <a:lnTo>
                  <a:pt x="1079" y="375"/>
                </a:lnTo>
                <a:lnTo>
                  <a:pt x="1079" y="375"/>
                </a:lnTo>
                <a:lnTo>
                  <a:pt x="1081" y="381"/>
                </a:lnTo>
                <a:lnTo>
                  <a:pt x="1081" y="384"/>
                </a:lnTo>
                <a:lnTo>
                  <a:pt x="1081" y="383"/>
                </a:lnTo>
                <a:lnTo>
                  <a:pt x="1081" y="383"/>
                </a:lnTo>
                <a:lnTo>
                  <a:pt x="1081" y="377"/>
                </a:lnTo>
                <a:lnTo>
                  <a:pt x="1081" y="375"/>
                </a:lnTo>
                <a:lnTo>
                  <a:pt x="1083" y="373"/>
                </a:lnTo>
                <a:lnTo>
                  <a:pt x="1083" y="373"/>
                </a:lnTo>
                <a:lnTo>
                  <a:pt x="1083" y="379"/>
                </a:lnTo>
                <a:lnTo>
                  <a:pt x="1085" y="383"/>
                </a:lnTo>
                <a:lnTo>
                  <a:pt x="1085" y="383"/>
                </a:lnTo>
                <a:lnTo>
                  <a:pt x="1083" y="373"/>
                </a:lnTo>
                <a:lnTo>
                  <a:pt x="1085" y="371"/>
                </a:lnTo>
                <a:lnTo>
                  <a:pt x="1087" y="370"/>
                </a:lnTo>
                <a:lnTo>
                  <a:pt x="1087" y="370"/>
                </a:lnTo>
                <a:lnTo>
                  <a:pt x="1085" y="368"/>
                </a:lnTo>
                <a:lnTo>
                  <a:pt x="1085" y="368"/>
                </a:lnTo>
                <a:lnTo>
                  <a:pt x="1083" y="370"/>
                </a:lnTo>
                <a:lnTo>
                  <a:pt x="1083" y="366"/>
                </a:lnTo>
                <a:lnTo>
                  <a:pt x="1083" y="366"/>
                </a:lnTo>
                <a:lnTo>
                  <a:pt x="1083" y="364"/>
                </a:lnTo>
                <a:lnTo>
                  <a:pt x="1083" y="364"/>
                </a:lnTo>
                <a:lnTo>
                  <a:pt x="1085" y="362"/>
                </a:lnTo>
                <a:lnTo>
                  <a:pt x="1087" y="364"/>
                </a:lnTo>
                <a:lnTo>
                  <a:pt x="1089" y="366"/>
                </a:lnTo>
                <a:lnTo>
                  <a:pt x="1089" y="366"/>
                </a:lnTo>
                <a:lnTo>
                  <a:pt x="1089" y="362"/>
                </a:lnTo>
                <a:lnTo>
                  <a:pt x="1087" y="360"/>
                </a:lnTo>
                <a:lnTo>
                  <a:pt x="1085" y="360"/>
                </a:lnTo>
                <a:lnTo>
                  <a:pt x="1085" y="360"/>
                </a:lnTo>
                <a:lnTo>
                  <a:pt x="1085" y="359"/>
                </a:lnTo>
                <a:lnTo>
                  <a:pt x="1087" y="359"/>
                </a:lnTo>
                <a:lnTo>
                  <a:pt x="1089" y="360"/>
                </a:lnTo>
                <a:lnTo>
                  <a:pt x="1089" y="359"/>
                </a:lnTo>
                <a:lnTo>
                  <a:pt x="1089" y="359"/>
                </a:lnTo>
                <a:lnTo>
                  <a:pt x="1087" y="344"/>
                </a:lnTo>
                <a:lnTo>
                  <a:pt x="1087" y="344"/>
                </a:lnTo>
                <a:lnTo>
                  <a:pt x="1087" y="346"/>
                </a:lnTo>
                <a:lnTo>
                  <a:pt x="1087" y="346"/>
                </a:lnTo>
                <a:lnTo>
                  <a:pt x="1085" y="342"/>
                </a:lnTo>
                <a:lnTo>
                  <a:pt x="1083" y="340"/>
                </a:lnTo>
                <a:lnTo>
                  <a:pt x="1085" y="338"/>
                </a:lnTo>
                <a:lnTo>
                  <a:pt x="1085" y="338"/>
                </a:lnTo>
                <a:lnTo>
                  <a:pt x="1085" y="342"/>
                </a:lnTo>
                <a:lnTo>
                  <a:pt x="1087" y="344"/>
                </a:lnTo>
                <a:lnTo>
                  <a:pt x="1087" y="344"/>
                </a:lnTo>
                <a:lnTo>
                  <a:pt x="1083" y="329"/>
                </a:lnTo>
                <a:lnTo>
                  <a:pt x="1081" y="322"/>
                </a:lnTo>
                <a:lnTo>
                  <a:pt x="1081" y="316"/>
                </a:lnTo>
                <a:lnTo>
                  <a:pt x="1081" y="316"/>
                </a:lnTo>
                <a:lnTo>
                  <a:pt x="1081" y="314"/>
                </a:lnTo>
                <a:lnTo>
                  <a:pt x="1081" y="316"/>
                </a:lnTo>
                <a:lnTo>
                  <a:pt x="1079" y="316"/>
                </a:lnTo>
                <a:lnTo>
                  <a:pt x="1079" y="316"/>
                </a:lnTo>
                <a:lnTo>
                  <a:pt x="1079" y="316"/>
                </a:lnTo>
                <a:lnTo>
                  <a:pt x="1078" y="311"/>
                </a:lnTo>
                <a:lnTo>
                  <a:pt x="1078" y="307"/>
                </a:lnTo>
                <a:lnTo>
                  <a:pt x="1078" y="302"/>
                </a:lnTo>
                <a:lnTo>
                  <a:pt x="1078" y="302"/>
                </a:lnTo>
                <a:lnTo>
                  <a:pt x="1076" y="302"/>
                </a:lnTo>
                <a:lnTo>
                  <a:pt x="1074" y="303"/>
                </a:lnTo>
                <a:lnTo>
                  <a:pt x="1074" y="302"/>
                </a:lnTo>
                <a:lnTo>
                  <a:pt x="1074" y="302"/>
                </a:lnTo>
                <a:lnTo>
                  <a:pt x="1070" y="292"/>
                </a:lnTo>
                <a:lnTo>
                  <a:pt x="1070" y="289"/>
                </a:lnTo>
                <a:lnTo>
                  <a:pt x="1070" y="287"/>
                </a:lnTo>
                <a:lnTo>
                  <a:pt x="1070" y="287"/>
                </a:lnTo>
                <a:lnTo>
                  <a:pt x="1074" y="292"/>
                </a:lnTo>
                <a:lnTo>
                  <a:pt x="1074" y="296"/>
                </a:lnTo>
                <a:lnTo>
                  <a:pt x="1074" y="294"/>
                </a:lnTo>
                <a:lnTo>
                  <a:pt x="1074" y="294"/>
                </a:lnTo>
                <a:lnTo>
                  <a:pt x="1070" y="285"/>
                </a:lnTo>
                <a:lnTo>
                  <a:pt x="1068" y="281"/>
                </a:lnTo>
                <a:lnTo>
                  <a:pt x="1067" y="278"/>
                </a:lnTo>
                <a:lnTo>
                  <a:pt x="1067" y="278"/>
                </a:lnTo>
                <a:lnTo>
                  <a:pt x="1065" y="276"/>
                </a:lnTo>
                <a:lnTo>
                  <a:pt x="1067" y="276"/>
                </a:lnTo>
                <a:lnTo>
                  <a:pt x="1068" y="274"/>
                </a:lnTo>
                <a:lnTo>
                  <a:pt x="1068" y="272"/>
                </a:lnTo>
                <a:lnTo>
                  <a:pt x="1068" y="272"/>
                </a:lnTo>
                <a:lnTo>
                  <a:pt x="1067" y="272"/>
                </a:lnTo>
                <a:lnTo>
                  <a:pt x="1065" y="272"/>
                </a:lnTo>
                <a:lnTo>
                  <a:pt x="1065" y="270"/>
                </a:lnTo>
                <a:lnTo>
                  <a:pt x="1065" y="270"/>
                </a:lnTo>
                <a:lnTo>
                  <a:pt x="1063" y="261"/>
                </a:lnTo>
                <a:lnTo>
                  <a:pt x="1061" y="257"/>
                </a:lnTo>
                <a:lnTo>
                  <a:pt x="1061" y="259"/>
                </a:lnTo>
                <a:lnTo>
                  <a:pt x="1061" y="259"/>
                </a:lnTo>
                <a:lnTo>
                  <a:pt x="1054" y="245"/>
                </a:lnTo>
                <a:lnTo>
                  <a:pt x="1054" y="245"/>
                </a:lnTo>
                <a:lnTo>
                  <a:pt x="1052" y="245"/>
                </a:lnTo>
                <a:lnTo>
                  <a:pt x="1050" y="245"/>
                </a:lnTo>
                <a:lnTo>
                  <a:pt x="1050" y="245"/>
                </a:lnTo>
                <a:lnTo>
                  <a:pt x="1043" y="226"/>
                </a:lnTo>
                <a:lnTo>
                  <a:pt x="1033" y="211"/>
                </a:lnTo>
                <a:lnTo>
                  <a:pt x="1013" y="182"/>
                </a:lnTo>
                <a:lnTo>
                  <a:pt x="1013" y="182"/>
                </a:lnTo>
                <a:lnTo>
                  <a:pt x="1013" y="184"/>
                </a:lnTo>
                <a:lnTo>
                  <a:pt x="1013" y="184"/>
                </a:lnTo>
                <a:lnTo>
                  <a:pt x="1011" y="184"/>
                </a:lnTo>
                <a:lnTo>
                  <a:pt x="1011" y="184"/>
                </a:lnTo>
                <a:lnTo>
                  <a:pt x="1006" y="173"/>
                </a:lnTo>
                <a:lnTo>
                  <a:pt x="1002" y="169"/>
                </a:lnTo>
                <a:lnTo>
                  <a:pt x="997" y="165"/>
                </a:lnTo>
                <a:lnTo>
                  <a:pt x="997" y="165"/>
                </a:lnTo>
                <a:lnTo>
                  <a:pt x="1000" y="165"/>
                </a:lnTo>
                <a:lnTo>
                  <a:pt x="1000" y="165"/>
                </a:lnTo>
                <a:lnTo>
                  <a:pt x="993" y="158"/>
                </a:lnTo>
                <a:lnTo>
                  <a:pt x="993" y="158"/>
                </a:lnTo>
                <a:lnTo>
                  <a:pt x="986" y="149"/>
                </a:lnTo>
                <a:lnTo>
                  <a:pt x="986" y="149"/>
                </a:lnTo>
                <a:lnTo>
                  <a:pt x="989" y="151"/>
                </a:lnTo>
                <a:lnTo>
                  <a:pt x="995" y="154"/>
                </a:lnTo>
                <a:lnTo>
                  <a:pt x="995" y="154"/>
                </a:lnTo>
                <a:lnTo>
                  <a:pt x="997" y="156"/>
                </a:lnTo>
                <a:lnTo>
                  <a:pt x="1000" y="158"/>
                </a:lnTo>
                <a:lnTo>
                  <a:pt x="1000" y="158"/>
                </a:lnTo>
                <a:lnTo>
                  <a:pt x="995" y="153"/>
                </a:lnTo>
                <a:lnTo>
                  <a:pt x="987" y="147"/>
                </a:lnTo>
                <a:lnTo>
                  <a:pt x="987" y="147"/>
                </a:lnTo>
                <a:lnTo>
                  <a:pt x="982" y="143"/>
                </a:lnTo>
                <a:lnTo>
                  <a:pt x="982" y="143"/>
                </a:lnTo>
                <a:lnTo>
                  <a:pt x="978" y="140"/>
                </a:lnTo>
                <a:lnTo>
                  <a:pt x="978" y="140"/>
                </a:lnTo>
                <a:lnTo>
                  <a:pt x="976" y="140"/>
                </a:lnTo>
                <a:lnTo>
                  <a:pt x="976" y="142"/>
                </a:lnTo>
                <a:lnTo>
                  <a:pt x="976" y="142"/>
                </a:lnTo>
                <a:lnTo>
                  <a:pt x="976" y="142"/>
                </a:lnTo>
                <a:lnTo>
                  <a:pt x="976" y="142"/>
                </a:lnTo>
                <a:lnTo>
                  <a:pt x="975" y="140"/>
                </a:lnTo>
                <a:lnTo>
                  <a:pt x="975" y="140"/>
                </a:lnTo>
                <a:lnTo>
                  <a:pt x="973" y="138"/>
                </a:lnTo>
                <a:lnTo>
                  <a:pt x="973" y="138"/>
                </a:lnTo>
                <a:lnTo>
                  <a:pt x="971" y="136"/>
                </a:lnTo>
                <a:lnTo>
                  <a:pt x="971" y="136"/>
                </a:lnTo>
                <a:lnTo>
                  <a:pt x="971" y="136"/>
                </a:lnTo>
                <a:lnTo>
                  <a:pt x="971" y="136"/>
                </a:lnTo>
                <a:lnTo>
                  <a:pt x="969" y="134"/>
                </a:lnTo>
                <a:lnTo>
                  <a:pt x="969" y="134"/>
                </a:lnTo>
                <a:lnTo>
                  <a:pt x="969" y="134"/>
                </a:lnTo>
                <a:lnTo>
                  <a:pt x="967" y="132"/>
                </a:lnTo>
                <a:lnTo>
                  <a:pt x="965" y="127"/>
                </a:lnTo>
                <a:lnTo>
                  <a:pt x="965" y="127"/>
                </a:lnTo>
                <a:lnTo>
                  <a:pt x="958" y="121"/>
                </a:lnTo>
                <a:lnTo>
                  <a:pt x="951" y="116"/>
                </a:lnTo>
                <a:lnTo>
                  <a:pt x="943" y="108"/>
                </a:lnTo>
                <a:lnTo>
                  <a:pt x="936" y="105"/>
                </a:lnTo>
                <a:lnTo>
                  <a:pt x="936" y="105"/>
                </a:lnTo>
                <a:lnTo>
                  <a:pt x="919" y="92"/>
                </a:lnTo>
                <a:lnTo>
                  <a:pt x="901" y="79"/>
                </a:lnTo>
                <a:lnTo>
                  <a:pt x="883" y="70"/>
                </a:lnTo>
                <a:lnTo>
                  <a:pt x="866" y="62"/>
                </a:lnTo>
                <a:lnTo>
                  <a:pt x="866" y="62"/>
                </a:lnTo>
                <a:lnTo>
                  <a:pt x="862" y="59"/>
                </a:lnTo>
                <a:lnTo>
                  <a:pt x="860" y="57"/>
                </a:lnTo>
                <a:lnTo>
                  <a:pt x="860" y="57"/>
                </a:lnTo>
                <a:lnTo>
                  <a:pt x="860" y="57"/>
                </a:lnTo>
                <a:lnTo>
                  <a:pt x="855" y="55"/>
                </a:lnTo>
                <a:lnTo>
                  <a:pt x="851" y="51"/>
                </a:lnTo>
                <a:lnTo>
                  <a:pt x="846" y="50"/>
                </a:lnTo>
                <a:lnTo>
                  <a:pt x="842" y="50"/>
                </a:lnTo>
                <a:lnTo>
                  <a:pt x="842" y="50"/>
                </a:lnTo>
                <a:lnTo>
                  <a:pt x="844" y="50"/>
                </a:lnTo>
                <a:lnTo>
                  <a:pt x="844" y="51"/>
                </a:lnTo>
                <a:lnTo>
                  <a:pt x="844" y="51"/>
                </a:lnTo>
                <a:lnTo>
                  <a:pt x="835" y="48"/>
                </a:lnTo>
                <a:lnTo>
                  <a:pt x="835" y="48"/>
                </a:lnTo>
                <a:lnTo>
                  <a:pt x="835" y="46"/>
                </a:lnTo>
                <a:lnTo>
                  <a:pt x="831" y="44"/>
                </a:lnTo>
                <a:lnTo>
                  <a:pt x="831" y="44"/>
                </a:lnTo>
                <a:lnTo>
                  <a:pt x="827" y="44"/>
                </a:lnTo>
                <a:lnTo>
                  <a:pt x="820" y="42"/>
                </a:lnTo>
                <a:lnTo>
                  <a:pt x="809" y="37"/>
                </a:lnTo>
                <a:lnTo>
                  <a:pt x="809" y="37"/>
                </a:lnTo>
                <a:lnTo>
                  <a:pt x="809" y="37"/>
                </a:lnTo>
                <a:lnTo>
                  <a:pt x="811" y="39"/>
                </a:lnTo>
                <a:lnTo>
                  <a:pt x="811" y="39"/>
                </a:lnTo>
                <a:lnTo>
                  <a:pt x="802" y="35"/>
                </a:lnTo>
                <a:lnTo>
                  <a:pt x="796" y="33"/>
                </a:lnTo>
                <a:lnTo>
                  <a:pt x="794" y="31"/>
                </a:lnTo>
                <a:lnTo>
                  <a:pt x="794" y="31"/>
                </a:lnTo>
                <a:lnTo>
                  <a:pt x="798" y="31"/>
                </a:lnTo>
                <a:lnTo>
                  <a:pt x="798" y="33"/>
                </a:lnTo>
                <a:lnTo>
                  <a:pt x="800" y="33"/>
                </a:lnTo>
                <a:lnTo>
                  <a:pt x="802" y="33"/>
                </a:lnTo>
                <a:lnTo>
                  <a:pt x="802" y="33"/>
                </a:lnTo>
                <a:lnTo>
                  <a:pt x="800" y="33"/>
                </a:lnTo>
                <a:lnTo>
                  <a:pt x="800" y="31"/>
                </a:lnTo>
                <a:lnTo>
                  <a:pt x="800" y="31"/>
                </a:lnTo>
                <a:lnTo>
                  <a:pt x="787" y="29"/>
                </a:lnTo>
                <a:lnTo>
                  <a:pt x="772" y="26"/>
                </a:lnTo>
                <a:lnTo>
                  <a:pt x="752" y="20"/>
                </a:lnTo>
                <a:lnTo>
                  <a:pt x="752" y="20"/>
                </a:lnTo>
                <a:lnTo>
                  <a:pt x="746" y="20"/>
                </a:lnTo>
                <a:lnTo>
                  <a:pt x="743" y="22"/>
                </a:lnTo>
                <a:lnTo>
                  <a:pt x="743" y="22"/>
                </a:lnTo>
                <a:lnTo>
                  <a:pt x="737" y="18"/>
                </a:lnTo>
                <a:lnTo>
                  <a:pt x="734" y="16"/>
                </a:lnTo>
                <a:lnTo>
                  <a:pt x="728" y="16"/>
                </a:lnTo>
                <a:lnTo>
                  <a:pt x="728" y="16"/>
                </a:lnTo>
                <a:lnTo>
                  <a:pt x="723" y="16"/>
                </a:lnTo>
                <a:lnTo>
                  <a:pt x="723" y="16"/>
                </a:lnTo>
                <a:lnTo>
                  <a:pt x="713" y="15"/>
                </a:lnTo>
                <a:lnTo>
                  <a:pt x="706" y="15"/>
                </a:lnTo>
                <a:lnTo>
                  <a:pt x="702" y="13"/>
                </a:lnTo>
                <a:lnTo>
                  <a:pt x="702" y="13"/>
                </a:lnTo>
                <a:lnTo>
                  <a:pt x="704" y="11"/>
                </a:lnTo>
                <a:lnTo>
                  <a:pt x="708" y="11"/>
                </a:lnTo>
                <a:lnTo>
                  <a:pt x="710" y="11"/>
                </a:lnTo>
                <a:lnTo>
                  <a:pt x="710" y="11"/>
                </a:lnTo>
                <a:lnTo>
                  <a:pt x="710" y="11"/>
                </a:lnTo>
                <a:lnTo>
                  <a:pt x="704" y="11"/>
                </a:lnTo>
                <a:lnTo>
                  <a:pt x="699" y="11"/>
                </a:lnTo>
                <a:lnTo>
                  <a:pt x="699" y="11"/>
                </a:lnTo>
                <a:lnTo>
                  <a:pt x="697" y="11"/>
                </a:lnTo>
                <a:lnTo>
                  <a:pt x="695" y="13"/>
                </a:lnTo>
                <a:lnTo>
                  <a:pt x="688" y="11"/>
                </a:lnTo>
                <a:lnTo>
                  <a:pt x="688" y="11"/>
                </a:lnTo>
                <a:lnTo>
                  <a:pt x="695" y="9"/>
                </a:lnTo>
                <a:lnTo>
                  <a:pt x="700" y="9"/>
                </a:lnTo>
                <a:lnTo>
                  <a:pt x="700" y="9"/>
                </a:lnTo>
                <a:lnTo>
                  <a:pt x="686" y="9"/>
                </a:lnTo>
                <a:lnTo>
                  <a:pt x="678" y="7"/>
                </a:lnTo>
                <a:lnTo>
                  <a:pt x="677" y="7"/>
                </a:lnTo>
                <a:lnTo>
                  <a:pt x="677" y="5"/>
                </a:lnTo>
                <a:lnTo>
                  <a:pt x="677" y="5"/>
                </a:lnTo>
                <a:lnTo>
                  <a:pt x="675" y="5"/>
                </a:lnTo>
                <a:lnTo>
                  <a:pt x="675" y="5"/>
                </a:lnTo>
                <a:lnTo>
                  <a:pt x="675" y="5"/>
                </a:lnTo>
                <a:lnTo>
                  <a:pt x="678" y="2"/>
                </a:lnTo>
                <a:lnTo>
                  <a:pt x="682" y="0"/>
                </a:lnTo>
                <a:lnTo>
                  <a:pt x="682" y="0"/>
                </a:lnTo>
                <a:lnTo>
                  <a:pt x="669" y="2"/>
                </a:lnTo>
                <a:lnTo>
                  <a:pt x="656" y="2"/>
                </a:lnTo>
                <a:lnTo>
                  <a:pt x="645" y="2"/>
                </a:lnTo>
                <a:lnTo>
                  <a:pt x="638" y="2"/>
                </a:lnTo>
                <a:lnTo>
                  <a:pt x="632" y="5"/>
                </a:lnTo>
                <a:lnTo>
                  <a:pt x="632" y="5"/>
                </a:lnTo>
                <a:lnTo>
                  <a:pt x="634" y="4"/>
                </a:lnTo>
                <a:lnTo>
                  <a:pt x="634" y="2"/>
                </a:lnTo>
                <a:lnTo>
                  <a:pt x="634" y="2"/>
                </a:lnTo>
                <a:lnTo>
                  <a:pt x="631" y="4"/>
                </a:lnTo>
                <a:lnTo>
                  <a:pt x="625" y="4"/>
                </a:lnTo>
                <a:lnTo>
                  <a:pt x="625" y="4"/>
                </a:lnTo>
                <a:lnTo>
                  <a:pt x="623" y="4"/>
                </a:lnTo>
                <a:lnTo>
                  <a:pt x="623" y="2"/>
                </a:lnTo>
                <a:lnTo>
                  <a:pt x="623" y="2"/>
                </a:lnTo>
                <a:lnTo>
                  <a:pt x="614" y="4"/>
                </a:lnTo>
                <a:lnTo>
                  <a:pt x="614" y="4"/>
                </a:lnTo>
                <a:lnTo>
                  <a:pt x="619" y="4"/>
                </a:lnTo>
                <a:lnTo>
                  <a:pt x="623" y="5"/>
                </a:lnTo>
                <a:lnTo>
                  <a:pt x="623" y="5"/>
                </a:lnTo>
                <a:lnTo>
                  <a:pt x="612" y="7"/>
                </a:lnTo>
                <a:lnTo>
                  <a:pt x="607" y="7"/>
                </a:lnTo>
                <a:lnTo>
                  <a:pt x="601" y="7"/>
                </a:lnTo>
                <a:lnTo>
                  <a:pt x="601" y="7"/>
                </a:lnTo>
                <a:lnTo>
                  <a:pt x="605" y="5"/>
                </a:lnTo>
                <a:lnTo>
                  <a:pt x="610" y="4"/>
                </a:lnTo>
                <a:lnTo>
                  <a:pt x="610" y="4"/>
                </a:lnTo>
                <a:lnTo>
                  <a:pt x="608" y="2"/>
                </a:lnTo>
                <a:lnTo>
                  <a:pt x="607" y="2"/>
                </a:lnTo>
                <a:lnTo>
                  <a:pt x="605" y="2"/>
                </a:lnTo>
                <a:lnTo>
                  <a:pt x="605" y="2"/>
                </a:lnTo>
                <a:lnTo>
                  <a:pt x="605" y="2"/>
                </a:lnTo>
                <a:lnTo>
                  <a:pt x="603" y="4"/>
                </a:lnTo>
                <a:lnTo>
                  <a:pt x="603" y="4"/>
                </a:lnTo>
                <a:lnTo>
                  <a:pt x="603" y="4"/>
                </a:lnTo>
                <a:lnTo>
                  <a:pt x="601" y="2"/>
                </a:lnTo>
                <a:lnTo>
                  <a:pt x="594" y="2"/>
                </a:lnTo>
                <a:lnTo>
                  <a:pt x="577" y="4"/>
                </a:lnTo>
                <a:lnTo>
                  <a:pt x="577" y="4"/>
                </a:lnTo>
                <a:lnTo>
                  <a:pt x="577" y="4"/>
                </a:lnTo>
                <a:lnTo>
                  <a:pt x="579" y="5"/>
                </a:lnTo>
                <a:lnTo>
                  <a:pt x="581" y="5"/>
                </a:lnTo>
                <a:lnTo>
                  <a:pt x="581" y="5"/>
                </a:lnTo>
                <a:lnTo>
                  <a:pt x="581" y="5"/>
                </a:lnTo>
                <a:lnTo>
                  <a:pt x="573" y="7"/>
                </a:lnTo>
                <a:lnTo>
                  <a:pt x="573" y="7"/>
                </a:lnTo>
                <a:lnTo>
                  <a:pt x="575" y="5"/>
                </a:lnTo>
                <a:lnTo>
                  <a:pt x="573" y="2"/>
                </a:lnTo>
                <a:lnTo>
                  <a:pt x="573" y="2"/>
                </a:lnTo>
                <a:lnTo>
                  <a:pt x="572" y="4"/>
                </a:lnTo>
                <a:lnTo>
                  <a:pt x="572" y="4"/>
                </a:lnTo>
                <a:lnTo>
                  <a:pt x="570" y="5"/>
                </a:lnTo>
                <a:lnTo>
                  <a:pt x="568" y="5"/>
                </a:lnTo>
                <a:lnTo>
                  <a:pt x="568" y="5"/>
                </a:lnTo>
                <a:lnTo>
                  <a:pt x="568" y="4"/>
                </a:lnTo>
                <a:lnTo>
                  <a:pt x="564" y="4"/>
                </a:lnTo>
                <a:lnTo>
                  <a:pt x="562" y="4"/>
                </a:lnTo>
                <a:lnTo>
                  <a:pt x="561" y="4"/>
                </a:lnTo>
                <a:lnTo>
                  <a:pt x="561" y="4"/>
                </a:lnTo>
                <a:lnTo>
                  <a:pt x="553" y="5"/>
                </a:lnTo>
                <a:lnTo>
                  <a:pt x="553" y="5"/>
                </a:lnTo>
                <a:lnTo>
                  <a:pt x="553" y="4"/>
                </a:lnTo>
                <a:lnTo>
                  <a:pt x="553" y="4"/>
                </a:lnTo>
                <a:lnTo>
                  <a:pt x="548" y="5"/>
                </a:lnTo>
                <a:lnTo>
                  <a:pt x="542" y="9"/>
                </a:lnTo>
                <a:lnTo>
                  <a:pt x="542" y="9"/>
                </a:lnTo>
                <a:lnTo>
                  <a:pt x="542" y="7"/>
                </a:lnTo>
                <a:lnTo>
                  <a:pt x="542" y="5"/>
                </a:lnTo>
                <a:lnTo>
                  <a:pt x="542" y="5"/>
                </a:lnTo>
                <a:lnTo>
                  <a:pt x="537" y="7"/>
                </a:lnTo>
                <a:lnTo>
                  <a:pt x="533" y="7"/>
                </a:lnTo>
                <a:lnTo>
                  <a:pt x="533" y="7"/>
                </a:lnTo>
                <a:lnTo>
                  <a:pt x="528" y="11"/>
                </a:lnTo>
                <a:lnTo>
                  <a:pt x="528" y="11"/>
                </a:lnTo>
                <a:lnTo>
                  <a:pt x="526" y="11"/>
                </a:lnTo>
                <a:lnTo>
                  <a:pt x="526" y="9"/>
                </a:lnTo>
                <a:lnTo>
                  <a:pt x="526" y="9"/>
                </a:lnTo>
                <a:lnTo>
                  <a:pt x="516" y="13"/>
                </a:lnTo>
                <a:lnTo>
                  <a:pt x="511" y="16"/>
                </a:lnTo>
                <a:lnTo>
                  <a:pt x="505" y="18"/>
                </a:lnTo>
                <a:lnTo>
                  <a:pt x="502" y="20"/>
                </a:lnTo>
                <a:lnTo>
                  <a:pt x="502" y="20"/>
                </a:lnTo>
                <a:lnTo>
                  <a:pt x="500" y="24"/>
                </a:lnTo>
                <a:lnTo>
                  <a:pt x="498" y="26"/>
                </a:lnTo>
                <a:lnTo>
                  <a:pt x="491" y="26"/>
                </a:lnTo>
                <a:lnTo>
                  <a:pt x="491" y="26"/>
                </a:lnTo>
                <a:lnTo>
                  <a:pt x="491" y="26"/>
                </a:lnTo>
                <a:lnTo>
                  <a:pt x="491" y="27"/>
                </a:lnTo>
                <a:lnTo>
                  <a:pt x="493" y="27"/>
                </a:lnTo>
                <a:lnTo>
                  <a:pt x="491" y="27"/>
                </a:lnTo>
                <a:lnTo>
                  <a:pt x="491" y="27"/>
                </a:lnTo>
                <a:lnTo>
                  <a:pt x="485" y="27"/>
                </a:lnTo>
                <a:lnTo>
                  <a:pt x="480" y="31"/>
                </a:lnTo>
                <a:lnTo>
                  <a:pt x="480" y="31"/>
                </a:lnTo>
                <a:lnTo>
                  <a:pt x="480" y="29"/>
                </a:lnTo>
                <a:lnTo>
                  <a:pt x="480" y="29"/>
                </a:lnTo>
                <a:lnTo>
                  <a:pt x="482" y="27"/>
                </a:lnTo>
                <a:lnTo>
                  <a:pt x="482" y="27"/>
                </a:lnTo>
                <a:lnTo>
                  <a:pt x="476" y="29"/>
                </a:lnTo>
                <a:lnTo>
                  <a:pt x="474" y="29"/>
                </a:lnTo>
                <a:lnTo>
                  <a:pt x="474" y="29"/>
                </a:lnTo>
                <a:lnTo>
                  <a:pt x="478" y="31"/>
                </a:lnTo>
                <a:lnTo>
                  <a:pt x="478" y="31"/>
                </a:lnTo>
                <a:lnTo>
                  <a:pt x="474" y="31"/>
                </a:lnTo>
                <a:lnTo>
                  <a:pt x="470" y="33"/>
                </a:lnTo>
                <a:lnTo>
                  <a:pt x="470" y="31"/>
                </a:lnTo>
                <a:lnTo>
                  <a:pt x="470" y="31"/>
                </a:lnTo>
                <a:lnTo>
                  <a:pt x="463" y="37"/>
                </a:lnTo>
                <a:lnTo>
                  <a:pt x="454" y="39"/>
                </a:lnTo>
                <a:lnTo>
                  <a:pt x="447" y="42"/>
                </a:lnTo>
                <a:lnTo>
                  <a:pt x="441" y="46"/>
                </a:lnTo>
                <a:lnTo>
                  <a:pt x="441" y="46"/>
                </a:lnTo>
                <a:lnTo>
                  <a:pt x="439" y="46"/>
                </a:lnTo>
                <a:lnTo>
                  <a:pt x="436" y="46"/>
                </a:lnTo>
                <a:lnTo>
                  <a:pt x="436" y="46"/>
                </a:lnTo>
                <a:lnTo>
                  <a:pt x="437" y="46"/>
                </a:lnTo>
                <a:lnTo>
                  <a:pt x="437" y="46"/>
                </a:lnTo>
                <a:lnTo>
                  <a:pt x="434" y="48"/>
                </a:lnTo>
                <a:lnTo>
                  <a:pt x="430" y="50"/>
                </a:lnTo>
                <a:lnTo>
                  <a:pt x="426" y="50"/>
                </a:lnTo>
                <a:lnTo>
                  <a:pt x="428" y="51"/>
                </a:lnTo>
                <a:lnTo>
                  <a:pt x="428" y="51"/>
                </a:lnTo>
                <a:lnTo>
                  <a:pt x="423" y="51"/>
                </a:lnTo>
                <a:lnTo>
                  <a:pt x="419" y="53"/>
                </a:lnTo>
                <a:lnTo>
                  <a:pt x="417" y="53"/>
                </a:lnTo>
                <a:lnTo>
                  <a:pt x="417" y="53"/>
                </a:lnTo>
                <a:lnTo>
                  <a:pt x="419" y="53"/>
                </a:lnTo>
                <a:lnTo>
                  <a:pt x="419" y="55"/>
                </a:lnTo>
                <a:lnTo>
                  <a:pt x="419" y="55"/>
                </a:lnTo>
                <a:lnTo>
                  <a:pt x="419" y="53"/>
                </a:lnTo>
                <a:lnTo>
                  <a:pt x="415" y="55"/>
                </a:lnTo>
                <a:lnTo>
                  <a:pt x="415" y="55"/>
                </a:lnTo>
                <a:lnTo>
                  <a:pt x="410" y="59"/>
                </a:lnTo>
                <a:lnTo>
                  <a:pt x="410" y="59"/>
                </a:lnTo>
                <a:lnTo>
                  <a:pt x="410" y="59"/>
                </a:lnTo>
                <a:lnTo>
                  <a:pt x="408" y="59"/>
                </a:lnTo>
                <a:lnTo>
                  <a:pt x="402" y="62"/>
                </a:lnTo>
                <a:lnTo>
                  <a:pt x="402" y="62"/>
                </a:lnTo>
                <a:lnTo>
                  <a:pt x="406" y="61"/>
                </a:lnTo>
                <a:lnTo>
                  <a:pt x="406" y="61"/>
                </a:lnTo>
                <a:lnTo>
                  <a:pt x="401" y="64"/>
                </a:lnTo>
                <a:lnTo>
                  <a:pt x="395" y="66"/>
                </a:lnTo>
                <a:lnTo>
                  <a:pt x="395" y="66"/>
                </a:lnTo>
                <a:lnTo>
                  <a:pt x="397" y="64"/>
                </a:lnTo>
                <a:lnTo>
                  <a:pt x="399" y="62"/>
                </a:lnTo>
                <a:lnTo>
                  <a:pt x="399" y="62"/>
                </a:lnTo>
                <a:lnTo>
                  <a:pt x="395" y="64"/>
                </a:lnTo>
                <a:lnTo>
                  <a:pt x="390" y="68"/>
                </a:lnTo>
                <a:lnTo>
                  <a:pt x="390" y="68"/>
                </a:lnTo>
                <a:lnTo>
                  <a:pt x="388" y="68"/>
                </a:lnTo>
                <a:lnTo>
                  <a:pt x="384" y="72"/>
                </a:lnTo>
                <a:lnTo>
                  <a:pt x="380" y="73"/>
                </a:lnTo>
                <a:lnTo>
                  <a:pt x="378" y="73"/>
                </a:lnTo>
                <a:lnTo>
                  <a:pt x="377" y="73"/>
                </a:lnTo>
                <a:lnTo>
                  <a:pt x="377" y="73"/>
                </a:lnTo>
                <a:lnTo>
                  <a:pt x="384" y="70"/>
                </a:lnTo>
                <a:lnTo>
                  <a:pt x="388" y="66"/>
                </a:lnTo>
                <a:lnTo>
                  <a:pt x="391" y="62"/>
                </a:lnTo>
                <a:lnTo>
                  <a:pt x="397" y="62"/>
                </a:lnTo>
                <a:lnTo>
                  <a:pt x="397" y="62"/>
                </a:lnTo>
                <a:lnTo>
                  <a:pt x="397" y="61"/>
                </a:lnTo>
                <a:lnTo>
                  <a:pt x="399" y="59"/>
                </a:lnTo>
                <a:lnTo>
                  <a:pt x="406" y="55"/>
                </a:lnTo>
                <a:lnTo>
                  <a:pt x="406" y="55"/>
                </a:lnTo>
                <a:lnTo>
                  <a:pt x="404" y="55"/>
                </a:lnTo>
                <a:lnTo>
                  <a:pt x="404" y="53"/>
                </a:lnTo>
                <a:lnTo>
                  <a:pt x="406" y="51"/>
                </a:lnTo>
                <a:lnTo>
                  <a:pt x="406" y="51"/>
                </a:lnTo>
                <a:lnTo>
                  <a:pt x="402" y="53"/>
                </a:lnTo>
                <a:lnTo>
                  <a:pt x="402" y="55"/>
                </a:lnTo>
                <a:lnTo>
                  <a:pt x="402" y="55"/>
                </a:lnTo>
                <a:lnTo>
                  <a:pt x="399" y="55"/>
                </a:lnTo>
                <a:lnTo>
                  <a:pt x="399" y="57"/>
                </a:lnTo>
                <a:lnTo>
                  <a:pt x="399" y="55"/>
                </a:lnTo>
                <a:lnTo>
                  <a:pt x="399" y="55"/>
                </a:lnTo>
                <a:lnTo>
                  <a:pt x="401" y="53"/>
                </a:lnTo>
                <a:lnTo>
                  <a:pt x="401" y="53"/>
                </a:lnTo>
                <a:lnTo>
                  <a:pt x="395" y="55"/>
                </a:lnTo>
                <a:lnTo>
                  <a:pt x="391" y="55"/>
                </a:lnTo>
                <a:lnTo>
                  <a:pt x="391" y="55"/>
                </a:lnTo>
                <a:lnTo>
                  <a:pt x="384" y="61"/>
                </a:lnTo>
                <a:lnTo>
                  <a:pt x="369" y="68"/>
                </a:lnTo>
                <a:lnTo>
                  <a:pt x="369" y="68"/>
                </a:lnTo>
                <a:lnTo>
                  <a:pt x="369" y="68"/>
                </a:lnTo>
                <a:lnTo>
                  <a:pt x="369" y="68"/>
                </a:lnTo>
                <a:lnTo>
                  <a:pt x="369" y="70"/>
                </a:lnTo>
                <a:lnTo>
                  <a:pt x="367" y="70"/>
                </a:lnTo>
                <a:lnTo>
                  <a:pt x="367" y="70"/>
                </a:lnTo>
                <a:lnTo>
                  <a:pt x="356" y="75"/>
                </a:lnTo>
                <a:lnTo>
                  <a:pt x="347" y="83"/>
                </a:lnTo>
                <a:lnTo>
                  <a:pt x="338" y="88"/>
                </a:lnTo>
                <a:lnTo>
                  <a:pt x="331" y="94"/>
                </a:lnTo>
                <a:lnTo>
                  <a:pt x="331" y="94"/>
                </a:lnTo>
                <a:lnTo>
                  <a:pt x="331" y="96"/>
                </a:lnTo>
                <a:lnTo>
                  <a:pt x="331" y="96"/>
                </a:lnTo>
                <a:lnTo>
                  <a:pt x="331" y="97"/>
                </a:lnTo>
                <a:lnTo>
                  <a:pt x="329" y="99"/>
                </a:lnTo>
                <a:lnTo>
                  <a:pt x="329" y="99"/>
                </a:lnTo>
                <a:lnTo>
                  <a:pt x="325" y="99"/>
                </a:lnTo>
                <a:lnTo>
                  <a:pt x="325" y="96"/>
                </a:lnTo>
                <a:lnTo>
                  <a:pt x="325" y="96"/>
                </a:lnTo>
                <a:lnTo>
                  <a:pt x="320" y="101"/>
                </a:lnTo>
                <a:lnTo>
                  <a:pt x="312" y="105"/>
                </a:lnTo>
                <a:lnTo>
                  <a:pt x="305" y="108"/>
                </a:lnTo>
                <a:lnTo>
                  <a:pt x="299" y="112"/>
                </a:lnTo>
                <a:lnTo>
                  <a:pt x="299" y="112"/>
                </a:lnTo>
                <a:lnTo>
                  <a:pt x="298" y="116"/>
                </a:lnTo>
                <a:lnTo>
                  <a:pt x="296" y="118"/>
                </a:lnTo>
                <a:lnTo>
                  <a:pt x="288" y="123"/>
                </a:lnTo>
                <a:lnTo>
                  <a:pt x="281" y="129"/>
                </a:lnTo>
                <a:lnTo>
                  <a:pt x="277" y="134"/>
                </a:lnTo>
                <a:lnTo>
                  <a:pt x="277" y="134"/>
                </a:lnTo>
                <a:lnTo>
                  <a:pt x="283" y="129"/>
                </a:lnTo>
                <a:lnTo>
                  <a:pt x="290" y="125"/>
                </a:lnTo>
                <a:lnTo>
                  <a:pt x="290" y="125"/>
                </a:lnTo>
                <a:lnTo>
                  <a:pt x="287" y="129"/>
                </a:lnTo>
                <a:lnTo>
                  <a:pt x="283" y="134"/>
                </a:lnTo>
                <a:lnTo>
                  <a:pt x="277" y="136"/>
                </a:lnTo>
                <a:lnTo>
                  <a:pt x="277" y="136"/>
                </a:lnTo>
                <a:lnTo>
                  <a:pt x="275" y="134"/>
                </a:lnTo>
                <a:lnTo>
                  <a:pt x="275" y="134"/>
                </a:lnTo>
                <a:lnTo>
                  <a:pt x="272" y="138"/>
                </a:lnTo>
                <a:lnTo>
                  <a:pt x="268" y="140"/>
                </a:lnTo>
                <a:lnTo>
                  <a:pt x="264" y="142"/>
                </a:lnTo>
                <a:lnTo>
                  <a:pt x="264" y="145"/>
                </a:lnTo>
                <a:lnTo>
                  <a:pt x="264" y="145"/>
                </a:lnTo>
                <a:lnTo>
                  <a:pt x="261" y="145"/>
                </a:lnTo>
                <a:lnTo>
                  <a:pt x="255" y="147"/>
                </a:lnTo>
                <a:lnTo>
                  <a:pt x="244" y="158"/>
                </a:lnTo>
                <a:lnTo>
                  <a:pt x="244" y="158"/>
                </a:lnTo>
                <a:lnTo>
                  <a:pt x="241" y="160"/>
                </a:lnTo>
                <a:lnTo>
                  <a:pt x="241" y="160"/>
                </a:lnTo>
                <a:lnTo>
                  <a:pt x="220" y="178"/>
                </a:lnTo>
                <a:lnTo>
                  <a:pt x="211" y="188"/>
                </a:lnTo>
                <a:lnTo>
                  <a:pt x="202" y="197"/>
                </a:lnTo>
                <a:lnTo>
                  <a:pt x="202" y="197"/>
                </a:lnTo>
                <a:lnTo>
                  <a:pt x="202" y="197"/>
                </a:lnTo>
                <a:lnTo>
                  <a:pt x="198" y="197"/>
                </a:lnTo>
                <a:lnTo>
                  <a:pt x="198" y="197"/>
                </a:lnTo>
                <a:lnTo>
                  <a:pt x="200" y="200"/>
                </a:lnTo>
                <a:lnTo>
                  <a:pt x="198" y="202"/>
                </a:lnTo>
                <a:lnTo>
                  <a:pt x="198" y="202"/>
                </a:lnTo>
                <a:lnTo>
                  <a:pt x="198" y="202"/>
                </a:lnTo>
                <a:lnTo>
                  <a:pt x="198" y="200"/>
                </a:lnTo>
                <a:lnTo>
                  <a:pt x="196" y="202"/>
                </a:lnTo>
                <a:lnTo>
                  <a:pt x="196" y="202"/>
                </a:lnTo>
                <a:lnTo>
                  <a:pt x="195" y="206"/>
                </a:lnTo>
                <a:lnTo>
                  <a:pt x="193" y="208"/>
                </a:lnTo>
                <a:lnTo>
                  <a:pt x="193" y="208"/>
                </a:lnTo>
                <a:lnTo>
                  <a:pt x="193" y="208"/>
                </a:lnTo>
                <a:lnTo>
                  <a:pt x="193" y="208"/>
                </a:lnTo>
                <a:lnTo>
                  <a:pt x="193" y="208"/>
                </a:lnTo>
                <a:lnTo>
                  <a:pt x="193" y="210"/>
                </a:lnTo>
                <a:lnTo>
                  <a:pt x="193" y="210"/>
                </a:lnTo>
                <a:lnTo>
                  <a:pt x="189" y="211"/>
                </a:lnTo>
                <a:lnTo>
                  <a:pt x="189" y="211"/>
                </a:lnTo>
                <a:lnTo>
                  <a:pt x="189" y="210"/>
                </a:lnTo>
                <a:lnTo>
                  <a:pt x="189" y="208"/>
                </a:lnTo>
                <a:lnTo>
                  <a:pt x="189" y="208"/>
                </a:lnTo>
                <a:lnTo>
                  <a:pt x="187" y="211"/>
                </a:lnTo>
                <a:lnTo>
                  <a:pt x="185" y="213"/>
                </a:lnTo>
                <a:lnTo>
                  <a:pt x="185" y="213"/>
                </a:lnTo>
                <a:lnTo>
                  <a:pt x="185" y="213"/>
                </a:lnTo>
                <a:lnTo>
                  <a:pt x="185" y="213"/>
                </a:lnTo>
                <a:lnTo>
                  <a:pt x="185" y="213"/>
                </a:lnTo>
                <a:lnTo>
                  <a:pt x="183" y="215"/>
                </a:lnTo>
                <a:lnTo>
                  <a:pt x="183" y="215"/>
                </a:lnTo>
                <a:lnTo>
                  <a:pt x="183" y="215"/>
                </a:lnTo>
                <a:lnTo>
                  <a:pt x="183" y="217"/>
                </a:lnTo>
                <a:lnTo>
                  <a:pt x="183" y="217"/>
                </a:lnTo>
                <a:lnTo>
                  <a:pt x="183" y="217"/>
                </a:lnTo>
                <a:lnTo>
                  <a:pt x="185" y="217"/>
                </a:lnTo>
                <a:lnTo>
                  <a:pt x="187" y="215"/>
                </a:lnTo>
                <a:lnTo>
                  <a:pt x="187" y="215"/>
                </a:lnTo>
                <a:lnTo>
                  <a:pt x="187" y="215"/>
                </a:lnTo>
                <a:lnTo>
                  <a:pt x="187" y="215"/>
                </a:lnTo>
                <a:lnTo>
                  <a:pt x="187" y="215"/>
                </a:lnTo>
                <a:lnTo>
                  <a:pt x="189" y="215"/>
                </a:lnTo>
                <a:lnTo>
                  <a:pt x="187" y="217"/>
                </a:lnTo>
                <a:lnTo>
                  <a:pt x="187" y="217"/>
                </a:lnTo>
                <a:lnTo>
                  <a:pt x="187" y="217"/>
                </a:lnTo>
                <a:lnTo>
                  <a:pt x="187" y="217"/>
                </a:lnTo>
                <a:lnTo>
                  <a:pt x="187" y="219"/>
                </a:lnTo>
                <a:lnTo>
                  <a:pt x="187" y="219"/>
                </a:lnTo>
                <a:lnTo>
                  <a:pt x="187" y="219"/>
                </a:lnTo>
                <a:lnTo>
                  <a:pt x="187" y="219"/>
                </a:lnTo>
                <a:lnTo>
                  <a:pt x="187" y="219"/>
                </a:lnTo>
                <a:lnTo>
                  <a:pt x="185" y="221"/>
                </a:lnTo>
                <a:lnTo>
                  <a:pt x="183" y="224"/>
                </a:lnTo>
                <a:lnTo>
                  <a:pt x="183" y="224"/>
                </a:lnTo>
                <a:lnTo>
                  <a:pt x="178" y="234"/>
                </a:lnTo>
                <a:lnTo>
                  <a:pt x="178" y="234"/>
                </a:lnTo>
                <a:lnTo>
                  <a:pt x="163" y="250"/>
                </a:lnTo>
                <a:lnTo>
                  <a:pt x="163" y="250"/>
                </a:lnTo>
                <a:lnTo>
                  <a:pt x="150" y="267"/>
                </a:lnTo>
                <a:lnTo>
                  <a:pt x="138" y="285"/>
                </a:lnTo>
                <a:lnTo>
                  <a:pt x="138" y="285"/>
                </a:lnTo>
                <a:lnTo>
                  <a:pt x="136" y="283"/>
                </a:lnTo>
                <a:lnTo>
                  <a:pt x="138" y="281"/>
                </a:lnTo>
                <a:lnTo>
                  <a:pt x="139" y="279"/>
                </a:lnTo>
                <a:lnTo>
                  <a:pt x="138" y="279"/>
                </a:lnTo>
                <a:lnTo>
                  <a:pt x="138" y="279"/>
                </a:lnTo>
                <a:lnTo>
                  <a:pt x="132" y="292"/>
                </a:lnTo>
                <a:lnTo>
                  <a:pt x="128" y="296"/>
                </a:lnTo>
                <a:lnTo>
                  <a:pt x="125" y="300"/>
                </a:lnTo>
                <a:lnTo>
                  <a:pt x="125" y="300"/>
                </a:lnTo>
                <a:lnTo>
                  <a:pt x="123" y="303"/>
                </a:lnTo>
                <a:lnTo>
                  <a:pt x="123" y="307"/>
                </a:lnTo>
                <a:lnTo>
                  <a:pt x="123" y="307"/>
                </a:lnTo>
                <a:lnTo>
                  <a:pt x="119" y="311"/>
                </a:lnTo>
                <a:lnTo>
                  <a:pt x="115" y="316"/>
                </a:lnTo>
                <a:lnTo>
                  <a:pt x="112" y="322"/>
                </a:lnTo>
                <a:lnTo>
                  <a:pt x="108" y="324"/>
                </a:lnTo>
                <a:lnTo>
                  <a:pt x="108" y="324"/>
                </a:lnTo>
                <a:lnTo>
                  <a:pt x="108" y="325"/>
                </a:lnTo>
                <a:lnTo>
                  <a:pt x="108" y="327"/>
                </a:lnTo>
                <a:lnTo>
                  <a:pt x="106" y="329"/>
                </a:lnTo>
                <a:lnTo>
                  <a:pt x="104" y="333"/>
                </a:lnTo>
                <a:lnTo>
                  <a:pt x="104" y="333"/>
                </a:lnTo>
                <a:lnTo>
                  <a:pt x="103" y="333"/>
                </a:lnTo>
                <a:lnTo>
                  <a:pt x="103" y="335"/>
                </a:lnTo>
                <a:lnTo>
                  <a:pt x="103" y="335"/>
                </a:lnTo>
                <a:lnTo>
                  <a:pt x="101" y="335"/>
                </a:lnTo>
                <a:lnTo>
                  <a:pt x="99" y="337"/>
                </a:lnTo>
                <a:lnTo>
                  <a:pt x="97" y="340"/>
                </a:lnTo>
                <a:lnTo>
                  <a:pt x="95" y="340"/>
                </a:lnTo>
                <a:lnTo>
                  <a:pt x="95" y="340"/>
                </a:lnTo>
                <a:lnTo>
                  <a:pt x="93" y="346"/>
                </a:lnTo>
                <a:lnTo>
                  <a:pt x="90" y="349"/>
                </a:lnTo>
                <a:lnTo>
                  <a:pt x="90" y="349"/>
                </a:lnTo>
                <a:lnTo>
                  <a:pt x="90" y="351"/>
                </a:lnTo>
                <a:lnTo>
                  <a:pt x="92" y="351"/>
                </a:lnTo>
                <a:lnTo>
                  <a:pt x="92" y="351"/>
                </a:lnTo>
                <a:lnTo>
                  <a:pt x="92" y="351"/>
                </a:lnTo>
                <a:lnTo>
                  <a:pt x="92" y="351"/>
                </a:lnTo>
                <a:lnTo>
                  <a:pt x="88" y="355"/>
                </a:lnTo>
                <a:lnTo>
                  <a:pt x="86" y="360"/>
                </a:lnTo>
                <a:lnTo>
                  <a:pt x="82" y="364"/>
                </a:lnTo>
                <a:lnTo>
                  <a:pt x="79" y="366"/>
                </a:lnTo>
                <a:lnTo>
                  <a:pt x="79" y="366"/>
                </a:lnTo>
                <a:lnTo>
                  <a:pt x="79" y="371"/>
                </a:lnTo>
                <a:lnTo>
                  <a:pt x="75" y="377"/>
                </a:lnTo>
                <a:lnTo>
                  <a:pt x="71" y="383"/>
                </a:lnTo>
                <a:lnTo>
                  <a:pt x="68" y="386"/>
                </a:lnTo>
                <a:lnTo>
                  <a:pt x="68" y="386"/>
                </a:lnTo>
                <a:lnTo>
                  <a:pt x="68" y="390"/>
                </a:lnTo>
                <a:lnTo>
                  <a:pt x="66" y="394"/>
                </a:lnTo>
                <a:lnTo>
                  <a:pt x="64" y="399"/>
                </a:lnTo>
                <a:lnTo>
                  <a:pt x="62" y="401"/>
                </a:lnTo>
                <a:lnTo>
                  <a:pt x="62" y="401"/>
                </a:lnTo>
                <a:lnTo>
                  <a:pt x="58" y="416"/>
                </a:lnTo>
                <a:lnTo>
                  <a:pt x="58" y="416"/>
                </a:lnTo>
                <a:lnTo>
                  <a:pt x="58" y="412"/>
                </a:lnTo>
                <a:lnTo>
                  <a:pt x="58" y="412"/>
                </a:lnTo>
                <a:lnTo>
                  <a:pt x="51" y="427"/>
                </a:lnTo>
                <a:lnTo>
                  <a:pt x="44" y="441"/>
                </a:lnTo>
                <a:lnTo>
                  <a:pt x="38" y="458"/>
                </a:lnTo>
                <a:lnTo>
                  <a:pt x="29" y="476"/>
                </a:lnTo>
                <a:lnTo>
                  <a:pt x="29" y="476"/>
                </a:lnTo>
                <a:lnTo>
                  <a:pt x="31" y="478"/>
                </a:lnTo>
                <a:lnTo>
                  <a:pt x="31" y="480"/>
                </a:lnTo>
                <a:lnTo>
                  <a:pt x="31" y="480"/>
                </a:lnTo>
                <a:lnTo>
                  <a:pt x="29" y="482"/>
                </a:lnTo>
                <a:lnTo>
                  <a:pt x="27" y="487"/>
                </a:lnTo>
                <a:lnTo>
                  <a:pt x="23" y="497"/>
                </a:lnTo>
                <a:lnTo>
                  <a:pt x="22" y="504"/>
                </a:lnTo>
                <a:lnTo>
                  <a:pt x="20" y="506"/>
                </a:lnTo>
                <a:lnTo>
                  <a:pt x="18" y="506"/>
                </a:lnTo>
                <a:lnTo>
                  <a:pt x="18" y="506"/>
                </a:lnTo>
                <a:lnTo>
                  <a:pt x="16" y="509"/>
                </a:lnTo>
                <a:lnTo>
                  <a:pt x="18" y="509"/>
                </a:lnTo>
                <a:lnTo>
                  <a:pt x="18" y="509"/>
                </a:lnTo>
                <a:lnTo>
                  <a:pt x="20" y="511"/>
                </a:lnTo>
                <a:lnTo>
                  <a:pt x="20" y="511"/>
                </a:lnTo>
                <a:lnTo>
                  <a:pt x="14" y="530"/>
                </a:lnTo>
                <a:lnTo>
                  <a:pt x="12" y="537"/>
                </a:lnTo>
                <a:lnTo>
                  <a:pt x="9" y="544"/>
                </a:lnTo>
                <a:lnTo>
                  <a:pt x="9" y="544"/>
                </a:lnTo>
                <a:lnTo>
                  <a:pt x="9" y="554"/>
                </a:lnTo>
                <a:lnTo>
                  <a:pt x="7" y="566"/>
                </a:lnTo>
                <a:lnTo>
                  <a:pt x="7" y="566"/>
                </a:lnTo>
                <a:lnTo>
                  <a:pt x="5" y="565"/>
                </a:lnTo>
                <a:lnTo>
                  <a:pt x="5" y="563"/>
                </a:lnTo>
                <a:lnTo>
                  <a:pt x="5" y="561"/>
                </a:lnTo>
                <a:lnTo>
                  <a:pt x="5" y="561"/>
                </a:lnTo>
                <a:lnTo>
                  <a:pt x="3" y="578"/>
                </a:lnTo>
                <a:lnTo>
                  <a:pt x="1" y="583"/>
                </a:lnTo>
                <a:lnTo>
                  <a:pt x="0" y="589"/>
                </a:lnTo>
                <a:lnTo>
                  <a:pt x="0" y="589"/>
                </a:lnTo>
                <a:lnTo>
                  <a:pt x="0" y="590"/>
                </a:lnTo>
                <a:lnTo>
                  <a:pt x="1" y="592"/>
                </a:lnTo>
                <a:lnTo>
                  <a:pt x="1" y="596"/>
                </a:lnTo>
                <a:lnTo>
                  <a:pt x="1" y="598"/>
                </a:lnTo>
                <a:lnTo>
                  <a:pt x="1" y="598"/>
                </a:lnTo>
                <a:lnTo>
                  <a:pt x="5" y="587"/>
                </a:lnTo>
                <a:lnTo>
                  <a:pt x="7" y="583"/>
                </a:lnTo>
                <a:lnTo>
                  <a:pt x="9" y="579"/>
                </a:lnTo>
                <a:lnTo>
                  <a:pt x="9" y="579"/>
                </a:lnTo>
                <a:lnTo>
                  <a:pt x="9" y="583"/>
                </a:lnTo>
                <a:lnTo>
                  <a:pt x="7" y="585"/>
                </a:lnTo>
                <a:lnTo>
                  <a:pt x="7" y="587"/>
                </a:lnTo>
                <a:lnTo>
                  <a:pt x="7" y="589"/>
                </a:lnTo>
                <a:lnTo>
                  <a:pt x="7" y="589"/>
                </a:lnTo>
                <a:lnTo>
                  <a:pt x="11" y="581"/>
                </a:lnTo>
                <a:lnTo>
                  <a:pt x="11" y="574"/>
                </a:lnTo>
                <a:lnTo>
                  <a:pt x="12" y="565"/>
                </a:lnTo>
                <a:lnTo>
                  <a:pt x="14" y="555"/>
                </a:lnTo>
                <a:lnTo>
                  <a:pt x="14" y="555"/>
                </a:lnTo>
                <a:lnTo>
                  <a:pt x="16" y="557"/>
                </a:lnTo>
                <a:lnTo>
                  <a:pt x="16" y="557"/>
                </a:lnTo>
                <a:lnTo>
                  <a:pt x="18" y="550"/>
                </a:lnTo>
                <a:lnTo>
                  <a:pt x="18" y="543"/>
                </a:lnTo>
                <a:lnTo>
                  <a:pt x="18" y="543"/>
                </a:lnTo>
                <a:lnTo>
                  <a:pt x="23" y="524"/>
                </a:lnTo>
                <a:lnTo>
                  <a:pt x="29" y="506"/>
                </a:lnTo>
                <a:lnTo>
                  <a:pt x="34" y="487"/>
                </a:lnTo>
                <a:lnTo>
                  <a:pt x="38" y="478"/>
                </a:lnTo>
                <a:lnTo>
                  <a:pt x="42" y="471"/>
                </a:lnTo>
                <a:lnTo>
                  <a:pt x="42" y="471"/>
                </a:lnTo>
                <a:lnTo>
                  <a:pt x="44" y="463"/>
                </a:lnTo>
                <a:lnTo>
                  <a:pt x="46" y="456"/>
                </a:lnTo>
                <a:lnTo>
                  <a:pt x="51" y="440"/>
                </a:lnTo>
                <a:lnTo>
                  <a:pt x="51" y="440"/>
                </a:lnTo>
                <a:lnTo>
                  <a:pt x="53" y="443"/>
                </a:lnTo>
                <a:lnTo>
                  <a:pt x="51" y="447"/>
                </a:lnTo>
                <a:lnTo>
                  <a:pt x="49" y="452"/>
                </a:lnTo>
                <a:lnTo>
                  <a:pt x="49" y="456"/>
                </a:lnTo>
                <a:lnTo>
                  <a:pt x="49" y="456"/>
                </a:lnTo>
                <a:lnTo>
                  <a:pt x="57" y="440"/>
                </a:lnTo>
                <a:lnTo>
                  <a:pt x="60" y="432"/>
                </a:lnTo>
                <a:lnTo>
                  <a:pt x="62" y="432"/>
                </a:lnTo>
                <a:lnTo>
                  <a:pt x="62" y="432"/>
                </a:lnTo>
                <a:lnTo>
                  <a:pt x="62" y="432"/>
                </a:lnTo>
                <a:lnTo>
                  <a:pt x="60" y="430"/>
                </a:lnTo>
                <a:lnTo>
                  <a:pt x="60" y="430"/>
                </a:lnTo>
                <a:lnTo>
                  <a:pt x="60" y="428"/>
                </a:lnTo>
                <a:lnTo>
                  <a:pt x="60" y="428"/>
                </a:lnTo>
                <a:lnTo>
                  <a:pt x="62" y="427"/>
                </a:lnTo>
                <a:lnTo>
                  <a:pt x="64" y="425"/>
                </a:lnTo>
                <a:lnTo>
                  <a:pt x="64" y="425"/>
                </a:lnTo>
                <a:lnTo>
                  <a:pt x="64" y="419"/>
                </a:lnTo>
                <a:lnTo>
                  <a:pt x="68" y="412"/>
                </a:lnTo>
                <a:lnTo>
                  <a:pt x="75" y="397"/>
                </a:lnTo>
                <a:lnTo>
                  <a:pt x="75" y="397"/>
                </a:lnTo>
                <a:lnTo>
                  <a:pt x="73" y="397"/>
                </a:lnTo>
                <a:lnTo>
                  <a:pt x="73" y="397"/>
                </a:lnTo>
                <a:lnTo>
                  <a:pt x="77" y="392"/>
                </a:lnTo>
                <a:lnTo>
                  <a:pt x="79" y="388"/>
                </a:lnTo>
                <a:lnTo>
                  <a:pt x="80" y="384"/>
                </a:lnTo>
                <a:lnTo>
                  <a:pt x="80" y="384"/>
                </a:lnTo>
                <a:lnTo>
                  <a:pt x="79" y="388"/>
                </a:lnTo>
                <a:lnTo>
                  <a:pt x="79" y="390"/>
                </a:lnTo>
                <a:lnTo>
                  <a:pt x="79" y="390"/>
                </a:lnTo>
                <a:lnTo>
                  <a:pt x="82" y="388"/>
                </a:lnTo>
                <a:lnTo>
                  <a:pt x="82" y="386"/>
                </a:lnTo>
                <a:lnTo>
                  <a:pt x="80" y="383"/>
                </a:lnTo>
                <a:lnTo>
                  <a:pt x="82" y="381"/>
                </a:lnTo>
                <a:lnTo>
                  <a:pt x="82" y="381"/>
                </a:lnTo>
                <a:lnTo>
                  <a:pt x="82" y="381"/>
                </a:lnTo>
                <a:lnTo>
                  <a:pt x="82" y="383"/>
                </a:lnTo>
                <a:lnTo>
                  <a:pt x="82" y="384"/>
                </a:lnTo>
                <a:lnTo>
                  <a:pt x="82" y="384"/>
                </a:lnTo>
                <a:lnTo>
                  <a:pt x="92" y="368"/>
                </a:lnTo>
                <a:lnTo>
                  <a:pt x="101" y="351"/>
                </a:lnTo>
                <a:lnTo>
                  <a:pt x="101" y="351"/>
                </a:lnTo>
                <a:lnTo>
                  <a:pt x="101" y="351"/>
                </a:lnTo>
                <a:lnTo>
                  <a:pt x="99" y="351"/>
                </a:lnTo>
                <a:lnTo>
                  <a:pt x="99" y="353"/>
                </a:lnTo>
                <a:lnTo>
                  <a:pt x="97" y="353"/>
                </a:lnTo>
                <a:lnTo>
                  <a:pt x="97" y="353"/>
                </a:lnTo>
                <a:lnTo>
                  <a:pt x="99" y="349"/>
                </a:lnTo>
                <a:lnTo>
                  <a:pt x="101" y="348"/>
                </a:lnTo>
                <a:lnTo>
                  <a:pt x="101" y="348"/>
                </a:lnTo>
                <a:lnTo>
                  <a:pt x="103" y="351"/>
                </a:lnTo>
                <a:lnTo>
                  <a:pt x="103" y="351"/>
                </a:lnTo>
                <a:lnTo>
                  <a:pt x="117" y="327"/>
                </a:lnTo>
                <a:lnTo>
                  <a:pt x="136" y="302"/>
                </a:lnTo>
                <a:lnTo>
                  <a:pt x="136" y="302"/>
                </a:lnTo>
                <a:lnTo>
                  <a:pt x="139" y="300"/>
                </a:lnTo>
                <a:lnTo>
                  <a:pt x="143" y="294"/>
                </a:lnTo>
                <a:lnTo>
                  <a:pt x="150" y="283"/>
                </a:lnTo>
                <a:lnTo>
                  <a:pt x="150" y="283"/>
                </a:lnTo>
                <a:lnTo>
                  <a:pt x="161" y="270"/>
                </a:lnTo>
                <a:lnTo>
                  <a:pt x="172" y="256"/>
                </a:lnTo>
                <a:lnTo>
                  <a:pt x="172" y="256"/>
                </a:lnTo>
                <a:lnTo>
                  <a:pt x="193" y="234"/>
                </a:lnTo>
                <a:lnTo>
                  <a:pt x="196" y="230"/>
                </a:lnTo>
                <a:lnTo>
                  <a:pt x="200" y="226"/>
                </a:lnTo>
                <a:lnTo>
                  <a:pt x="202" y="224"/>
                </a:lnTo>
                <a:lnTo>
                  <a:pt x="202" y="224"/>
                </a:lnTo>
                <a:lnTo>
                  <a:pt x="209" y="215"/>
                </a:lnTo>
                <a:lnTo>
                  <a:pt x="209" y="215"/>
                </a:lnTo>
                <a:lnTo>
                  <a:pt x="209" y="215"/>
                </a:lnTo>
                <a:lnTo>
                  <a:pt x="213" y="215"/>
                </a:lnTo>
                <a:lnTo>
                  <a:pt x="213" y="215"/>
                </a:lnTo>
                <a:lnTo>
                  <a:pt x="211" y="213"/>
                </a:lnTo>
                <a:lnTo>
                  <a:pt x="211" y="211"/>
                </a:lnTo>
                <a:lnTo>
                  <a:pt x="211" y="211"/>
                </a:lnTo>
                <a:lnTo>
                  <a:pt x="218" y="208"/>
                </a:lnTo>
                <a:lnTo>
                  <a:pt x="224" y="206"/>
                </a:lnTo>
                <a:lnTo>
                  <a:pt x="224" y="206"/>
                </a:lnTo>
                <a:lnTo>
                  <a:pt x="224" y="200"/>
                </a:lnTo>
                <a:lnTo>
                  <a:pt x="224" y="200"/>
                </a:lnTo>
                <a:lnTo>
                  <a:pt x="222" y="202"/>
                </a:lnTo>
                <a:lnTo>
                  <a:pt x="220" y="204"/>
                </a:lnTo>
                <a:lnTo>
                  <a:pt x="218" y="204"/>
                </a:lnTo>
                <a:lnTo>
                  <a:pt x="218" y="204"/>
                </a:lnTo>
                <a:lnTo>
                  <a:pt x="220" y="202"/>
                </a:lnTo>
                <a:lnTo>
                  <a:pt x="222" y="200"/>
                </a:lnTo>
                <a:lnTo>
                  <a:pt x="222" y="200"/>
                </a:lnTo>
                <a:lnTo>
                  <a:pt x="228" y="199"/>
                </a:lnTo>
                <a:lnTo>
                  <a:pt x="231" y="195"/>
                </a:lnTo>
                <a:lnTo>
                  <a:pt x="231" y="195"/>
                </a:lnTo>
                <a:lnTo>
                  <a:pt x="229" y="197"/>
                </a:lnTo>
                <a:lnTo>
                  <a:pt x="229" y="199"/>
                </a:lnTo>
                <a:lnTo>
                  <a:pt x="229" y="199"/>
                </a:lnTo>
                <a:lnTo>
                  <a:pt x="233" y="195"/>
                </a:lnTo>
                <a:lnTo>
                  <a:pt x="237" y="191"/>
                </a:lnTo>
                <a:lnTo>
                  <a:pt x="241" y="189"/>
                </a:lnTo>
                <a:lnTo>
                  <a:pt x="244" y="186"/>
                </a:lnTo>
                <a:lnTo>
                  <a:pt x="244" y="186"/>
                </a:lnTo>
                <a:lnTo>
                  <a:pt x="239" y="189"/>
                </a:lnTo>
                <a:lnTo>
                  <a:pt x="233" y="193"/>
                </a:lnTo>
                <a:lnTo>
                  <a:pt x="233" y="193"/>
                </a:lnTo>
                <a:lnTo>
                  <a:pt x="242" y="182"/>
                </a:lnTo>
                <a:lnTo>
                  <a:pt x="242" y="182"/>
                </a:lnTo>
                <a:lnTo>
                  <a:pt x="242" y="184"/>
                </a:lnTo>
                <a:lnTo>
                  <a:pt x="242" y="184"/>
                </a:lnTo>
                <a:lnTo>
                  <a:pt x="242" y="186"/>
                </a:lnTo>
                <a:lnTo>
                  <a:pt x="244" y="186"/>
                </a:lnTo>
                <a:lnTo>
                  <a:pt x="244" y="186"/>
                </a:lnTo>
                <a:lnTo>
                  <a:pt x="246" y="182"/>
                </a:lnTo>
                <a:lnTo>
                  <a:pt x="252" y="178"/>
                </a:lnTo>
                <a:lnTo>
                  <a:pt x="257" y="175"/>
                </a:lnTo>
                <a:lnTo>
                  <a:pt x="263" y="171"/>
                </a:lnTo>
                <a:lnTo>
                  <a:pt x="263" y="171"/>
                </a:lnTo>
                <a:lnTo>
                  <a:pt x="259" y="173"/>
                </a:lnTo>
                <a:lnTo>
                  <a:pt x="257" y="173"/>
                </a:lnTo>
                <a:lnTo>
                  <a:pt x="259" y="173"/>
                </a:lnTo>
                <a:lnTo>
                  <a:pt x="259" y="173"/>
                </a:lnTo>
                <a:lnTo>
                  <a:pt x="261" y="171"/>
                </a:lnTo>
                <a:lnTo>
                  <a:pt x="264" y="169"/>
                </a:lnTo>
                <a:lnTo>
                  <a:pt x="264" y="169"/>
                </a:lnTo>
                <a:lnTo>
                  <a:pt x="266" y="165"/>
                </a:lnTo>
                <a:lnTo>
                  <a:pt x="270" y="162"/>
                </a:lnTo>
                <a:lnTo>
                  <a:pt x="274" y="160"/>
                </a:lnTo>
                <a:lnTo>
                  <a:pt x="277" y="156"/>
                </a:lnTo>
                <a:lnTo>
                  <a:pt x="277" y="156"/>
                </a:lnTo>
                <a:lnTo>
                  <a:pt x="281" y="154"/>
                </a:lnTo>
                <a:lnTo>
                  <a:pt x="283" y="156"/>
                </a:lnTo>
                <a:lnTo>
                  <a:pt x="283" y="156"/>
                </a:lnTo>
                <a:lnTo>
                  <a:pt x="283" y="153"/>
                </a:lnTo>
                <a:lnTo>
                  <a:pt x="287" y="149"/>
                </a:lnTo>
                <a:lnTo>
                  <a:pt x="294" y="143"/>
                </a:lnTo>
                <a:lnTo>
                  <a:pt x="294" y="143"/>
                </a:lnTo>
                <a:lnTo>
                  <a:pt x="294" y="145"/>
                </a:lnTo>
                <a:lnTo>
                  <a:pt x="292" y="147"/>
                </a:lnTo>
                <a:lnTo>
                  <a:pt x="290" y="149"/>
                </a:lnTo>
                <a:lnTo>
                  <a:pt x="290" y="149"/>
                </a:lnTo>
                <a:lnTo>
                  <a:pt x="299" y="140"/>
                </a:lnTo>
                <a:lnTo>
                  <a:pt x="305" y="132"/>
                </a:lnTo>
                <a:lnTo>
                  <a:pt x="305" y="132"/>
                </a:lnTo>
                <a:lnTo>
                  <a:pt x="307" y="132"/>
                </a:lnTo>
                <a:lnTo>
                  <a:pt x="309" y="132"/>
                </a:lnTo>
                <a:lnTo>
                  <a:pt x="309" y="132"/>
                </a:lnTo>
                <a:lnTo>
                  <a:pt x="309" y="130"/>
                </a:lnTo>
                <a:lnTo>
                  <a:pt x="310" y="129"/>
                </a:lnTo>
                <a:lnTo>
                  <a:pt x="318" y="121"/>
                </a:lnTo>
                <a:lnTo>
                  <a:pt x="318" y="121"/>
                </a:lnTo>
                <a:lnTo>
                  <a:pt x="320" y="125"/>
                </a:lnTo>
                <a:lnTo>
                  <a:pt x="320" y="125"/>
                </a:lnTo>
                <a:lnTo>
                  <a:pt x="320" y="125"/>
                </a:lnTo>
                <a:lnTo>
                  <a:pt x="316" y="127"/>
                </a:lnTo>
                <a:lnTo>
                  <a:pt x="314" y="130"/>
                </a:lnTo>
                <a:lnTo>
                  <a:pt x="314" y="130"/>
                </a:lnTo>
                <a:lnTo>
                  <a:pt x="316" y="130"/>
                </a:lnTo>
                <a:lnTo>
                  <a:pt x="314" y="132"/>
                </a:lnTo>
                <a:lnTo>
                  <a:pt x="312" y="136"/>
                </a:lnTo>
                <a:lnTo>
                  <a:pt x="312" y="136"/>
                </a:lnTo>
                <a:lnTo>
                  <a:pt x="310" y="136"/>
                </a:lnTo>
                <a:lnTo>
                  <a:pt x="310" y="134"/>
                </a:lnTo>
                <a:lnTo>
                  <a:pt x="310" y="134"/>
                </a:lnTo>
                <a:lnTo>
                  <a:pt x="299" y="143"/>
                </a:lnTo>
                <a:lnTo>
                  <a:pt x="288" y="153"/>
                </a:lnTo>
                <a:lnTo>
                  <a:pt x="288" y="153"/>
                </a:lnTo>
                <a:lnTo>
                  <a:pt x="288" y="151"/>
                </a:lnTo>
                <a:lnTo>
                  <a:pt x="287" y="151"/>
                </a:lnTo>
                <a:lnTo>
                  <a:pt x="287" y="151"/>
                </a:lnTo>
                <a:lnTo>
                  <a:pt x="287" y="153"/>
                </a:lnTo>
                <a:lnTo>
                  <a:pt x="287" y="153"/>
                </a:lnTo>
                <a:lnTo>
                  <a:pt x="285" y="154"/>
                </a:lnTo>
                <a:lnTo>
                  <a:pt x="285" y="154"/>
                </a:lnTo>
                <a:lnTo>
                  <a:pt x="285" y="154"/>
                </a:lnTo>
                <a:lnTo>
                  <a:pt x="287" y="154"/>
                </a:lnTo>
                <a:lnTo>
                  <a:pt x="287" y="156"/>
                </a:lnTo>
                <a:lnTo>
                  <a:pt x="283" y="160"/>
                </a:lnTo>
                <a:lnTo>
                  <a:pt x="283" y="160"/>
                </a:lnTo>
                <a:lnTo>
                  <a:pt x="283" y="158"/>
                </a:lnTo>
                <a:lnTo>
                  <a:pt x="281" y="160"/>
                </a:lnTo>
                <a:lnTo>
                  <a:pt x="281" y="160"/>
                </a:lnTo>
                <a:lnTo>
                  <a:pt x="279" y="162"/>
                </a:lnTo>
                <a:lnTo>
                  <a:pt x="277" y="164"/>
                </a:lnTo>
                <a:lnTo>
                  <a:pt x="274" y="165"/>
                </a:lnTo>
                <a:lnTo>
                  <a:pt x="272" y="169"/>
                </a:lnTo>
                <a:lnTo>
                  <a:pt x="272" y="169"/>
                </a:lnTo>
                <a:lnTo>
                  <a:pt x="272" y="169"/>
                </a:lnTo>
                <a:lnTo>
                  <a:pt x="272" y="167"/>
                </a:lnTo>
                <a:lnTo>
                  <a:pt x="272" y="167"/>
                </a:lnTo>
                <a:lnTo>
                  <a:pt x="270" y="169"/>
                </a:lnTo>
                <a:lnTo>
                  <a:pt x="272" y="171"/>
                </a:lnTo>
                <a:lnTo>
                  <a:pt x="255" y="184"/>
                </a:lnTo>
                <a:lnTo>
                  <a:pt x="255" y="184"/>
                </a:lnTo>
                <a:lnTo>
                  <a:pt x="255" y="186"/>
                </a:lnTo>
                <a:lnTo>
                  <a:pt x="257" y="186"/>
                </a:lnTo>
                <a:lnTo>
                  <a:pt x="257" y="186"/>
                </a:lnTo>
                <a:lnTo>
                  <a:pt x="255" y="188"/>
                </a:lnTo>
                <a:lnTo>
                  <a:pt x="255" y="188"/>
                </a:lnTo>
                <a:lnTo>
                  <a:pt x="255" y="188"/>
                </a:lnTo>
                <a:lnTo>
                  <a:pt x="253" y="188"/>
                </a:lnTo>
                <a:lnTo>
                  <a:pt x="250" y="191"/>
                </a:lnTo>
                <a:lnTo>
                  <a:pt x="246" y="195"/>
                </a:lnTo>
                <a:lnTo>
                  <a:pt x="244" y="195"/>
                </a:lnTo>
                <a:lnTo>
                  <a:pt x="242" y="195"/>
                </a:lnTo>
                <a:lnTo>
                  <a:pt x="242" y="195"/>
                </a:lnTo>
                <a:lnTo>
                  <a:pt x="237" y="200"/>
                </a:lnTo>
                <a:lnTo>
                  <a:pt x="233" y="204"/>
                </a:lnTo>
                <a:lnTo>
                  <a:pt x="229" y="208"/>
                </a:lnTo>
                <a:lnTo>
                  <a:pt x="226" y="213"/>
                </a:lnTo>
                <a:lnTo>
                  <a:pt x="226" y="213"/>
                </a:lnTo>
                <a:lnTo>
                  <a:pt x="222" y="215"/>
                </a:lnTo>
                <a:lnTo>
                  <a:pt x="218" y="219"/>
                </a:lnTo>
                <a:lnTo>
                  <a:pt x="218" y="219"/>
                </a:lnTo>
                <a:lnTo>
                  <a:pt x="220" y="217"/>
                </a:lnTo>
                <a:lnTo>
                  <a:pt x="222" y="217"/>
                </a:lnTo>
                <a:lnTo>
                  <a:pt x="220" y="217"/>
                </a:lnTo>
                <a:lnTo>
                  <a:pt x="220" y="217"/>
                </a:lnTo>
                <a:lnTo>
                  <a:pt x="215" y="222"/>
                </a:lnTo>
                <a:lnTo>
                  <a:pt x="209" y="226"/>
                </a:lnTo>
                <a:lnTo>
                  <a:pt x="206" y="230"/>
                </a:lnTo>
                <a:lnTo>
                  <a:pt x="202" y="234"/>
                </a:lnTo>
                <a:lnTo>
                  <a:pt x="198" y="237"/>
                </a:lnTo>
                <a:lnTo>
                  <a:pt x="198" y="237"/>
                </a:lnTo>
                <a:lnTo>
                  <a:pt x="178" y="257"/>
                </a:lnTo>
                <a:lnTo>
                  <a:pt x="178" y="257"/>
                </a:lnTo>
                <a:lnTo>
                  <a:pt x="180" y="257"/>
                </a:lnTo>
                <a:lnTo>
                  <a:pt x="178" y="261"/>
                </a:lnTo>
                <a:lnTo>
                  <a:pt x="178" y="261"/>
                </a:lnTo>
                <a:lnTo>
                  <a:pt x="176" y="259"/>
                </a:lnTo>
                <a:lnTo>
                  <a:pt x="176" y="259"/>
                </a:lnTo>
                <a:lnTo>
                  <a:pt x="174" y="261"/>
                </a:lnTo>
                <a:lnTo>
                  <a:pt x="171" y="263"/>
                </a:lnTo>
                <a:lnTo>
                  <a:pt x="169" y="267"/>
                </a:lnTo>
                <a:lnTo>
                  <a:pt x="167" y="268"/>
                </a:lnTo>
                <a:lnTo>
                  <a:pt x="167" y="268"/>
                </a:lnTo>
                <a:lnTo>
                  <a:pt x="169" y="267"/>
                </a:lnTo>
                <a:lnTo>
                  <a:pt x="167" y="268"/>
                </a:lnTo>
                <a:lnTo>
                  <a:pt x="165" y="270"/>
                </a:lnTo>
                <a:lnTo>
                  <a:pt x="165" y="270"/>
                </a:lnTo>
                <a:lnTo>
                  <a:pt x="165" y="272"/>
                </a:lnTo>
                <a:lnTo>
                  <a:pt x="165" y="274"/>
                </a:lnTo>
                <a:lnTo>
                  <a:pt x="165" y="274"/>
                </a:lnTo>
                <a:lnTo>
                  <a:pt x="167" y="272"/>
                </a:lnTo>
                <a:lnTo>
                  <a:pt x="169" y="270"/>
                </a:lnTo>
                <a:lnTo>
                  <a:pt x="169" y="270"/>
                </a:lnTo>
                <a:lnTo>
                  <a:pt x="163" y="278"/>
                </a:lnTo>
                <a:lnTo>
                  <a:pt x="158" y="285"/>
                </a:lnTo>
                <a:lnTo>
                  <a:pt x="145" y="298"/>
                </a:lnTo>
                <a:lnTo>
                  <a:pt x="145" y="298"/>
                </a:lnTo>
                <a:lnTo>
                  <a:pt x="145" y="300"/>
                </a:lnTo>
                <a:lnTo>
                  <a:pt x="147" y="300"/>
                </a:lnTo>
                <a:lnTo>
                  <a:pt x="149" y="300"/>
                </a:lnTo>
                <a:lnTo>
                  <a:pt x="149" y="300"/>
                </a:lnTo>
                <a:lnTo>
                  <a:pt x="149" y="300"/>
                </a:lnTo>
                <a:lnTo>
                  <a:pt x="145" y="302"/>
                </a:lnTo>
                <a:lnTo>
                  <a:pt x="145" y="305"/>
                </a:lnTo>
                <a:lnTo>
                  <a:pt x="143" y="307"/>
                </a:lnTo>
                <a:lnTo>
                  <a:pt x="141" y="309"/>
                </a:lnTo>
                <a:lnTo>
                  <a:pt x="141" y="309"/>
                </a:lnTo>
                <a:lnTo>
                  <a:pt x="143" y="303"/>
                </a:lnTo>
                <a:lnTo>
                  <a:pt x="145" y="302"/>
                </a:lnTo>
                <a:lnTo>
                  <a:pt x="143" y="302"/>
                </a:lnTo>
                <a:lnTo>
                  <a:pt x="143" y="302"/>
                </a:lnTo>
                <a:lnTo>
                  <a:pt x="141" y="309"/>
                </a:lnTo>
                <a:lnTo>
                  <a:pt x="139" y="313"/>
                </a:lnTo>
                <a:lnTo>
                  <a:pt x="136" y="316"/>
                </a:lnTo>
                <a:lnTo>
                  <a:pt x="136" y="316"/>
                </a:lnTo>
                <a:lnTo>
                  <a:pt x="138" y="318"/>
                </a:lnTo>
                <a:lnTo>
                  <a:pt x="138" y="320"/>
                </a:lnTo>
                <a:lnTo>
                  <a:pt x="134" y="325"/>
                </a:lnTo>
                <a:lnTo>
                  <a:pt x="130" y="331"/>
                </a:lnTo>
                <a:lnTo>
                  <a:pt x="128" y="337"/>
                </a:lnTo>
                <a:lnTo>
                  <a:pt x="128" y="337"/>
                </a:lnTo>
                <a:lnTo>
                  <a:pt x="123" y="342"/>
                </a:lnTo>
                <a:lnTo>
                  <a:pt x="121" y="344"/>
                </a:lnTo>
                <a:lnTo>
                  <a:pt x="119" y="349"/>
                </a:lnTo>
                <a:lnTo>
                  <a:pt x="119" y="349"/>
                </a:lnTo>
                <a:lnTo>
                  <a:pt x="126" y="340"/>
                </a:lnTo>
                <a:lnTo>
                  <a:pt x="130" y="337"/>
                </a:lnTo>
                <a:lnTo>
                  <a:pt x="136" y="337"/>
                </a:lnTo>
                <a:lnTo>
                  <a:pt x="136" y="337"/>
                </a:lnTo>
                <a:lnTo>
                  <a:pt x="134" y="338"/>
                </a:lnTo>
                <a:lnTo>
                  <a:pt x="134" y="340"/>
                </a:lnTo>
                <a:lnTo>
                  <a:pt x="134" y="340"/>
                </a:lnTo>
                <a:lnTo>
                  <a:pt x="136" y="337"/>
                </a:lnTo>
                <a:lnTo>
                  <a:pt x="136" y="335"/>
                </a:lnTo>
                <a:lnTo>
                  <a:pt x="136" y="333"/>
                </a:lnTo>
                <a:lnTo>
                  <a:pt x="138" y="329"/>
                </a:lnTo>
                <a:lnTo>
                  <a:pt x="138" y="329"/>
                </a:lnTo>
                <a:lnTo>
                  <a:pt x="136" y="329"/>
                </a:lnTo>
                <a:lnTo>
                  <a:pt x="134" y="331"/>
                </a:lnTo>
                <a:lnTo>
                  <a:pt x="132" y="333"/>
                </a:lnTo>
                <a:lnTo>
                  <a:pt x="130" y="333"/>
                </a:lnTo>
                <a:lnTo>
                  <a:pt x="130" y="333"/>
                </a:lnTo>
                <a:lnTo>
                  <a:pt x="139" y="322"/>
                </a:lnTo>
                <a:lnTo>
                  <a:pt x="147" y="314"/>
                </a:lnTo>
                <a:lnTo>
                  <a:pt x="147" y="314"/>
                </a:lnTo>
                <a:lnTo>
                  <a:pt x="145" y="314"/>
                </a:lnTo>
                <a:lnTo>
                  <a:pt x="145" y="316"/>
                </a:lnTo>
                <a:lnTo>
                  <a:pt x="145" y="318"/>
                </a:lnTo>
                <a:lnTo>
                  <a:pt x="145" y="318"/>
                </a:lnTo>
                <a:lnTo>
                  <a:pt x="145" y="318"/>
                </a:lnTo>
                <a:lnTo>
                  <a:pt x="141" y="322"/>
                </a:lnTo>
                <a:lnTo>
                  <a:pt x="139" y="324"/>
                </a:lnTo>
                <a:lnTo>
                  <a:pt x="139" y="324"/>
                </a:lnTo>
                <a:lnTo>
                  <a:pt x="139" y="327"/>
                </a:lnTo>
                <a:lnTo>
                  <a:pt x="138" y="333"/>
                </a:lnTo>
                <a:lnTo>
                  <a:pt x="134" y="340"/>
                </a:lnTo>
                <a:lnTo>
                  <a:pt x="130" y="344"/>
                </a:lnTo>
                <a:lnTo>
                  <a:pt x="130" y="344"/>
                </a:lnTo>
                <a:lnTo>
                  <a:pt x="128" y="348"/>
                </a:lnTo>
                <a:lnTo>
                  <a:pt x="126" y="349"/>
                </a:lnTo>
                <a:lnTo>
                  <a:pt x="123" y="353"/>
                </a:lnTo>
                <a:lnTo>
                  <a:pt x="123" y="353"/>
                </a:lnTo>
                <a:lnTo>
                  <a:pt x="125" y="353"/>
                </a:lnTo>
                <a:lnTo>
                  <a:pt x="125" y="355"/>
                </a:lnTo>
                <a:lnTo>
                  <a:pt x="125" y="357"/>
                </a:lnTo>
                <a:lnTo>
                  <a:pt x="125" y="357"/>
                </a:lnTo>
                <a:lnTo>
                  <a:pt x="121" y="359"/>
                </a:lnTo>
                <a:lnTo>
                  <a:pt x="119" y="360"/>
                </a:lnTo>
                <a:lnTo>
                  <a:pt x="119" y="362"/>
                </a:lnTo>
                <a:lnTo>
                  <a:pt x="121" y="362"/>
                </a:lnTo>
                <a:lnTo>
                  <a:pt x="121" y="362"/>
                </a:lnTo>
                <a:lnTo>
                  <a:pt x="117" y="366"/>
                </a:lnTo>
                <a:lnTo>
                  <a:pt x="115" y="366"/>
                </a:lnTo>
                <a:lnTo>
                  <a:pt x="115" y="366"/>
                </a:lnTo>
                <a:lnTo>
                  <a:pt x="114" y="377"/>
                </a:lnTo>
                <a:lnTo>
                  <a:pt x="114" y="377"/>
                </a:lnTo>
                <a:lnTo>
                  <a:pt x="114" y="375"/>
                </a:lnTo>
                <a:lnTo>
                  <a:pt x="112" y="377"/>
                </a:lnTo>
                <a:lnTo>
                  <a:pt x="112" y="377"/>
                </a:lnTo>
                <a:lnTo>
                  <a:pt x="112" y="379"/>
                </a:lnTo>
                <a:lnTo>
                  <a:pt x="112" y="381"/>
                </a:lnTo>
                <a:lnTo>
                  <a:pt x="112" y="381"/>
                </a:lnTo>
                <a:lnTo>
                  <a:pt x="110" y="381"/>
                </a:lnTo>
                <a:lnTo>
                  <a:pt x="110" y="381"/>
                </a:lnTo>
                <a:lnTo>
                  <a:pt x="110" y="384"/>
                </a:lnTo>
                <a:lnTo>
                  <a:pt x="106" y="388"/>
                </a:lnTo>
                <a:lnTo>
                  <a:pt x="103" y="392"/>
                </a:lnTo>
                <a:lnTo>
                  <a:pt x="103" y="395"/>
                </a:lnTo>
                <a:lnTo>
                  <a:pt x="103" y="395"/>
                </a:lnTo>
                <a:lnTo>
                  <a:pt x="103" y="394"/>
                </a:lnTo>
                <a:lnTo>
                  <a:pt x="104" y="394"/>
                </a:lnTo>
                <a:lnTo>
                  <a:pt x="104" y="394"/>
                </a:lnTo>
                <a:lnTo>
                  <a:pt x="99" y="399"/>
                </a:lnTo>
                <a:lnTo>
                  <a:pt x="95" y="403"/>
                </a:lnTo>
                <a:lnTo>
                  <a:pt x="95" y="403"/>
                </a:lnTo>
                <a:lnTo>
                  <a:pt x="95" y="405"/>
                </a:lnTo>
                <a:lnTo>
                  <a:pt x="95" y="406"/>
                </a:lnTo>
                <a:lnTo>
                  <a:pt x="93" y="408"/>
                </a:lnTo>
                <a:lnTo>
                  <a:pt x="92" y="410"/>
                </a:lnTo>
                <a:lnTo>
                  <a:pt x="92" y="410"/>
                </a:lnTo>
                <a:lnTo>
                  <a:pt x="92" y="416"/>
                </a:lnTo>
                <a:lnTo>
                  <a:pt x="90" y="423"/>
                </a:lnTo>
                <a:lnTo>
                  <a:pt x="86" y="428"/>
                </a:lnTo>
                <a:lnTo>
                  <a:pt x="84" y="428"/>
                </a:lnTo>
                <a:lnTo>
                  <a:pt x="82" y="428"/>
                </a:lnTo>
                <a:lnTo>
                  <a:pt x="82" y="428"/>
                </a:lnTo>
                <a:lnTo>
                  <a:pt x="82" y="436"/>
                </a:lnTo>
                <a:lnTo>
                  <a:pt x="82" y="438"/>
                </a:lnTo>
                <a:lnTo>
                  <a:pt x="79" y="441"/>
                </a:lnTo>
                <a:lnTo>
                  <a:pt x="79" y="441"/>
                </a:lnTo>
                <a:lnTo>
                  <a:pt x="80" y="441"/>
                </a:lnTo>
                <a:lnTo>
                  <a:pt x="82" y="438"/>
                </a:lnTo>
                <a:lnTo>
                  <a:pt x="84" y="434"/>
                </a:lnTo>
                <a:lnTo>
                  <a:pt x="86" y="432"/>
                </a:lnTo>
                <a:lnTo>
                  <a:pt x="86" y="432"/>
                </a:lnTo>
                <a:lnTo>
                  <a:pt x="82" y="441"/>
                </a:lnTo>
                <a:lnTo>
                  <a:pt x="80" y="449"/>
                </a:lnTo>
                <a:lnTo>
                  <a:pt x="80" y="449"/>
                </a:lnTo>
                <a:lnTo>
                  <a:pt x="77" y="451"/>
                </a:lnTo>
                <a:lnTo>
                  <a:pt x="73" y="451"/>
                </a:lnTo>
                <a:lnTo>
                  <a:pt x="73" y="451"/>
                </a:lnTo>
                <a:lnTo>
                  <a:pt x="73" y="454"/>
                </a:lnTo>
                <a:lnTo>
                  <a:pt x="73" y="458"/>
                </a:lnTo>
                <a:lnTo>
                  <a:pt x="73" y="458"/>
                </a:lnTo>
                <a:lnTo>
                  <a:pt x="75" y="454"/>
                </a:lnTo>
                <a:lnTo>
                  <a:pt x="75" y="454"/>
                </a:lnTo>
                <a:lnTo>
                  <a:pt x="75" y="458"/>
                </a:lnTo>
                <a:lnTo>
                  <a:pt x="73" y="463"/>
                </a:lnTo>
                <a:lnTo>
                  <a:pt x="71" y="465"/>
                </a:lnTo>
                <a:lnTo>
                  <a:pt x="68" y="465"/>
                </a:lnTo>
                <a:lnTo>
                  <a:pt x="68" y="465"/>
                </a:lnTo>
                <a:lnTo>
                  <a:pt x="68" y="463"/>
                </a:lnTo>
                <a:lnTo>
                  <a:pt x="68" y="463"/>
                </a:lnTo>
                <a:lnTo>
                  <a:pt x="68" y="462"/>
                </a:lnTo>
                <a:lnTo>
                  <a:pt x="66" y="463"/>
                </a:lnTo>
                <a:lnTo>
                  <a:pt x="66" y="463"/>
                </a:lnTo>
                <a:lnTo>
                  <a:pt x="68" y="465"/>
                </a:lnTo>
                <a:lnTo>
                  <a:pt x="66" y="469"/>
                </a:lnTo>
                <a:lnTo>
                  <a:pt x="66" y="473"/>
                </a:lnTo>
                <a:lnTo>
                  <a:pt x="66" y="474"/>
                </a:lnTo>
                <a:lnTo>
                  <a:pt x="66" y="474"/>
                </a:lnTo>
                <a:lnTo>
                  <a:pt x="68" y="473"/>
                </a:lnTo>
                <a:lnTo>
                  <a:pt x="68" y="471"/>
                </a:lnTo>
                <a:lnTo>
                  <a:pt x="68" y="469"/>
                </a:lnTo>
                <a:lnTo>
                  <a:pt x="68" y="467"/>
                </a:lnTo>
                <a:lnTo>
                  <a:pt x="68" y="467"/>
                </a:lnTo>
                <a:lnTo>
                  <a:pt x="71" y="467"/>
                </a:lnTo>
                <a:lnTo>
                  <a:pt x="73" y="467"/>
                </a:lnTo>
                <a:lnTo>
                  <a:pt x="73" y="467"/>
                </a:lnTo>
                <a:lnTo>
                  <a:pt x="69" y="474"/>
                </a:lnTo>
                <a:lnTo>
                  <a:pt x="68" y="480"/>
                </a:lnTo>
                <a:lnTo>
                  <a:pt x="68" y="480"/>
                </a:lnTo>
                <a:lnTo>
                  <a:pt x="68" y="478"/>
                </a:lnTo>
                <a:lnTo>
                  <a:pt x="68" y="478"/>
                </a:lnTo>
                <a:lnTo>
                  <a:pt x="66" y="478"/>
                </a:lnTo>
                <a:lnTo>
                  <a:pt x="66" y="478"/>
                </a:lnTo>
                <a:lnTo>
                  <a:pt x="66" y="480"/>
                </a:lnTo>
                <a:lnTo>
                  <a:pt x="66" y="482"/>
                </a:lnTo>
                <a:lnTo>
                  <a:pt x="66" y="482"/>
                </a:lnTo>
                <a:lnTo>
                  <a:pt x="68" y="484"/>
                </a:lnTo>
                <a:lnTo>
                  <a:pt x="68" y="484"/>
                </a:lnTo>
                <a:lnTo>
                  <a:pt x="64" y="486"/>
                </a:lnTo>
                <a:lnTo>
                  <a:pt x="62" y="487"/>
                </a:lnTo>
                <a:lnTo>
                  <a:pt x="62" y="487"/>
                </a:lnTo>
                <a:lnTo>
                  <a:pt x="62" y="495"/>
                </a:lnTo>
                <a:lnTo>
                  <a:pt x="60" y="502"/>
                </a:lnTo>
                <a:lnTo>
                  <a:pt x="55" y="519"/>
                </a:lnTo>
                <a:lnTo>
                  <a:pt x="55" y="519"/>
                </a:lnTo>
                <a:lnTo>
                  <a:pt x="55" y="519"/>
                </a:lnTo>
                <a:lnTo>
                  <a:pt x="57" y="515"/>
                </a:lnTo>
                <a:lnTo>
                  <a:pt x="57" y="513"/>
                </a:lnTo>
                <a:lnTo>
                  <a:pt x="58" y="511"/>
                </a:lnTo>
                <a:lnTo>
                  <a:pt x="58" y="511"/>
                </a:lnTo>
                <a:lnTo>
                  <a:pt x="55" y="532"/>
                </a:lnTo>
                <a:lnTo>
                  <a:pt x="53" y="543"/>
                </a:lnTo>
                <a:lnTo>
                  <a:pt x="53" y="552"/>
                </a:lnTo>
                <a:lnTo>
                  <a:pt x="53" y="552"/>
                </a:lnTo>
                <a:lnTo>
                  <a:pt x="51" y="550"/>
                </a:lnTo>
                <a:lnTo>
                  <a:pt x="51" y="550"/>
                </a:lnTo>
                <a:lnTo>
                  <a:pt x="51" y="555"/>
                </a:lnTo>
                <a:lnTo>
                  <a:pt x="51" y="559"/>
                </a:lnTo>
                <a:lnTo>
                  <a:pt x="49" y="561"/>
                </a:lnTo>
                <a:lnTo>
                  <a:pt x="51" y="565"/>
                </a:lnTo>
                <a:lnTo>
                  <a:pt x="51" y="565"/>
                </a:lnTo>
                <a:lnTo>
                  <a:pt x="46" y="579"/>
                </a:lnTo>
                <a:lnTo>
                  <a:pt x="42" y="600"/>
                </a:lnTo>
                <a:lnTo>
                  <a:pt x="42" y="600"/>
                </a:lnTo>
                <a:lnTo>
                  <a:pt x="38" y="620"/>
                </a:lnTo>
                <a:lnTo>
                  <a:pt x="34" y="636"/>
                </a:lnTo>
                <a:lnTo>
                  <a:pt x="34" y="636"/>
                </a:lnTo>
                <a:lnTo>
                  <a:pt x="34" y="651"/>
                </a:lnTo>
                <a:lnTo>
                  <a:pt x="34" y="658"/>
                </a:lnTo>
                <a:lnTo>
                  <a:pt x="33" y="664"/>
                </a:lnTo>
                <a:lnTo>
                  <a:pt x="33" y="664"/>
                </a:lnTo>
                <a:lnTo>
                  <a:pt x="33" y="669"/>
                </a:lnTo>
                <a:lnTo>
                  <a:pt x="33" y="675"/>
                </a:lnTo>
                <a:lnTo>
                  <a:pt x="33" y="681"/>
                </a:lnTo>
                <a:lnTo>
                  <a:pt x="33" y="686"/>
                </a:lnTo>
                <a:lnTo>
                  <a:pt x="33" y="686"/>
                </a:lnTo>
                <a:lnTo>
                  <a:pt x="34" y="684"/>
                </a:lnTo>
                <a:lnTo>
                  <a:pt x="34" y="686"/>
                </a:lnTo>
                <a:lnTo>
                  <a:pt x="34" y="686"/>
                </a:lnTo>
                <a:lnTo>
                  <a:pt x="34" y="701"/>
                </a:lnTo>
                <a:lnTo>
                  <a:pt x="36" y="712"/>
                </a:lnTo>
                <a:lnTo>
                  <a:pt x="38" y="725"/>
                </a:lnTo>
                <a:lnTo>
                  <a:pt x="40" y="739"/>
                </a:lnTo>
                <a:lnTo>
                  <a:pt x="40" y="739"/>
                </a:lnTo>
                <a:lnTo>
                  <a:pt x="42" y="736"/>
                </a:lnTo>
                <a:lnTo>
                  <a:pt x="40" y="732"/>
                </a:lnTo>
                <a:lnTo>
                  <a:pt x="40" y="727"/>
                </a:lnTo>
                <a:lnTo>
                  <a:pt x="40" y="725"/>
                </a:lnTo>
                <a:lnTo>
                  <a:pt x="42" y="725"/>
                </a:lnTo>
                <a:lnTo>
                  <a:pt x="42" y="725"/>
                </a:lnTo>
                <a:lnTo>
                  <a:pt x="42" y="710"/>
                </a:lnTo>
                <a:lnTo>
                  <a:pt x="44" y="697"/>
                </a:lnTo>
                <a:lnTo>
                  <a:pt x="44" y="697"/>
                </a:lnTo>
                <a:lnTo>
                  <a:pt x="44" y="701"/>
                </a:lnTo>
                <a:lnTo>
                  <a:pt x="44" y="701"/>
                </a:lnTo>
                <a:lnTo>
                  <a:pt x="44" y="699"/>
                </a:lnTo>
                <a:lnTo>
                  <a:pt x="44" y="699"/>
                </a:lnTo>
                <a:lnTo>
                  <a:pt x="46" y="706"/>
                </a:lnTo>
                <a:lnTo>
                  <a:pt x="47" y="710"/>
                </a:lnTo>
                <a:lnTo>
                  <a:pt x="47" y="710"/>
                </a:lnTo>
                <a:lnTo>
                  <a:pt x="46" y="695"/>
                </a:lnTo>
                <a:lnTo>
                  <a:pt x="46" y="688"/>
                </a:lnTo>
                <a:lnTo>
                  <a:pt x="47" y="681"/>
                </a:lnTo>
                <a:lnTo>
                  <a:pt x="47" y="681"/>
                </a:lnTo>
                <a:lnTo>
                  <a:pt x="49" y="684"/>
                </a:lnTo>
                <a:lnTo>
                  <a:pt x="49" y="692"/>
                </a:lnTo>
                <a:lnTo>
                  <a:pt x="49" y="697"/>
                </a:lnTo>
                <a:lnTo>
                  <a:pt x="49" y="701"/>
                </a:lnTo>
                <a:lnTo>
                  <a:pt x="49" y="701"/>
                </a:lnTo>
                <a:lnTo>
                  <a:pt x="53" y="677"/>
                </a:lnTo>
                <a:lnTo>
                  <a:pt x="53" y="677"/>
                </a:lnTo>
                <a:lnTo>
                  <a:pt x="53" y="679"/>
                </a:lnTo>
                <a:lnTo>
                  <a:pt x="53" y="677"/>
                </a:lnTo>
                <a:lnTo>
                  <a:pt x="53" y="675"/>
                </a:lnTo>
                <a:lnTo>
                  <a:pt x="55" y="675"/>
                </a:lnTo>
                <a:lnTo>
                  <a:pt x="55" y="675"/>
                </a:lnTo>
                <a:lnTo>
                  <a:pt x="55" y="682"/>
                </a:lnTo>
                <a:lnTo>
                  <a:pt x="55" y="688"/>
                </a:lnTo>
                <a:lnTo>
                  <a:pt x="55" y="688"/>
                </a:lnTo>
                <a:lnTo>
                  <a:pt x="57" y="684"/>
                </a:lnTo>
                <a:lnTo>
                  <a:pt x="57" y="684"/>
                </a:lnTo>
                <a:lnTo>
                  <a:pt x="57" y="686"/>
                </a:lnTo>
                <a:lnTo>
                  <a:pt x="57" y="686"/>
                </a:lnTo>
                <a:lnTo>
                  <a:pt x="57" y="690"/>
                </a:lnTo>
                <a:lnTo>
                  <a:pt x="58" y="693"/>
                </a:lnTo>
                <a:lnTo>
                  <a:pt x="58" y="693"/>
                </a:lnTo>
                <a:lnTo>
                  <a:pt x="57" y="692"/>
                </a:lnTo>
                <a:lnTo>
                  <a:pt x="55" y="692"/>
                </a:lnTo>
                <a:lnTo>
                  <a:pt x="55" y="693"/>
                </a:lnTo>
                <a:lnTo>
                  <a:pt x="55" y="693"/>
                </a:lnTo>
                <a:lnTo>
                  <a:pt x="58" y="703"/>
                </a:lnTo>
                <a:lnTo>
                  <a:pt x="58" y="706"/>
                </a:lnTo>
                <a:lnTo>
                  <a:pt x="57" y="710"/>
                </a:lnTo>
                <a:lnTo>
                  <a:pt x="57" y="710"/>
                </a:lnTo>
                <a:lnTo>
                  <a:pt x="58" y="710"/>
                </a:lnTo>
                <a:lnTo>
                  <a:pt x="60" y="708"/>
                </a:lnTo>
                <a:lnTo>
                  <a:pt x="60" y="708"/>
                </a:lnTo>
                <a:lnTo>
                  <a:pt x="60" y="715"/>
                </a:lnTo>
                <a:lnTo>
                  <a:pt x="58" y="715"/>
                </a:lnTo>
                <a:lnTo>
                  <a:pt x="58" y="715"/>
                </a:lnTo>
                <a:lnTo>
                  <a:pt x="62" y="725"/>
                </a:lnTo>
                <a:lnTo>
                  <a:pt x="64" y="730"/>
                </a:lnTo>
                <a:lnTo>
                  <a:pt x="64" y="730"/>
                </a:lnTo>
                <a:lnTo>
                  <a:pt x="66" y="741"/>
                </a:lnTo>
                <a:lnTo>
                  <a:pt x="66" y="747"/>
                </a:lnTo>
                <a:lnTo>
                  <a:pt x="68" y="750"/>
                </a:lnTo>
                <a:lnTo>
                  <a:pt x="68" y="750"/>
                </a:lnTo>
                <a:lnTo>
                  <a:pt x="66" y="739"/>
                </a:lnTo>
                <a:lnTo>
                  <a:pt x="66" y="734"/>
                </a:lnTo>
                <a:lnTo>
                  <a:pt x="68" y="730"/>
                </a:lnTo>
                <a:lnTo>
                  <a:pt x="68" y="730"/>
                </a:lnTo>
                <a:lnTo>
                  <a:pt x="66" y="706"/>
                </a:lnTo>
                <a:lnTo>
                  <a:pt x="64" y="686"/>
                </a:lnTo>
                <a:lnTo>
                  <a:pt x="64" y="686"/>
                </a:lnTo>
                <a:lnTo>
                  <a:pt x="66" y="675"/>
                </a:lnTo>
                <a:lnTo>
                  <a:pt x="66" y="664"/>
                </a:lnTo>
                <a:lnTo>
                  <a:pt x="66" y="664"/>
                </a:lnTo>
                <a:lnTo>
                  <a:pt x="66" y="655"/>
                </a:lnTo>
                <a:lnTo>
                  <a:pt x="66" y="651"/>
                </a:lnTo>
                <a:lnTo>
                  <a:pt x="68" y="647"/>
                </a:lnTo>
                <a:lnTo>
                  <a:pt x="68" y="647"/>
                </a:lnTo>
                <a:lnTo>
                  <a:pt x="68" y="653"/>
                </a:lnTo>
                <a:lnTo>
                  <a:pt x="68" y="657"/>
                </a:lnTo>
                <a:lnTo>
                  <a:pt x="66" y="658"/>
                </a:lnTo>
                <a:lnTo>
                  <a:pt x="66" y="658"/>
                </a:lnTo>
                <a:lnTo>
                  <a:pt x="68" y="660"/>
                </a:lnTo>
                <a:lnTo>
                  <a:pt x="68" y="658"/>
                </a:lnTo>
                <a:lnTo>
                  <a:pt x="68" y="658"/>
                </a:lnTo>
                <a:lnTo>
                  <a:pt x="68" y="660"/>
                </a:lnTo>
                <a:lnTo>
                  <a:pt x="68" y="660"/>
                </a:lnTo>
                <a:lnTo>
                  <a:pt x="68" y="682"/>
                </a:lnTo>
                <a:lnTo>
                  <a:pt x="68" y="704"/>
                </a:lnTo>
                <a:lnTo>
                  <a:pt x="71" y="727"/>
                </a:lnTo>
                <a:lnTo>
                  <a:pt x="77" y="749"/>
                </a:lnTo>
                <a:lnTo>
                  <a:pt x="77" y="749"/>
                </a:lnTo>
                <a:lnTo>
                  <a:pt x="82" y="773"/>
                </a:lnTo>
                <a:lnTo>
                  <a:pt x="92" y="795"/>
                </a:lnTo>
                <a:lnTo>
                  <a:pt x="108" y="841"/>
                </a:lnTo>
                <a:lnTo>
                  <a:pt x="108" y="841"/>
                </a:lnTo>
                <a:lnTo>
                  <a:pt x="110" y="841"/>
                </a:lnTo>
                <a:lnTo>
                  <a:pt x="112" y="841"/>
                </a:lnTo>
                <a:lnTo>
                  <a:pt x="115" y="848"/>
                </a:lnTo>
                <a:lnTo>
                  <a:pt x="121" y="861"/>
                </a:lnTo>
                <a:lnTo>
                  <a:pt x="121" y="861"/>
                </a:lnTo>
                <a:lnTo>
                  <a:pt x="125" y="863"/>
                </a:lnTo>
                <a:lnTo>
                  <a:pt x="126" y="866"/>
                </a:lnTo>
                <a:lnTo>
                  <a:pt x="128" y="868"/>
                </a:lnTo>
                <a:lnTo>
                  <a:pt x="130" y="870"/>
                </a:lnTo>
                <a:lnTo>
                  <a:pt x="130" y="870"/>
                </a:lnTo>
                <a:lnTo>
                  <a:pt x="126" y="863"/>
                </a:lnTo>
                <a:lnTo>
                  <a:pt x="126" y="861"/>
                </a:lnTo>
                <a:lnTo>
                  <a:pt x="126" y="859"/>
                </a:lnTo>
                <a:lnTo>
                  <a:pt x="126" y="859"/>
                </a:lnTo>
                <a:lnTo>
                  <a:pt x="128" y="857"/>
                </a:lnTo>
                <a:lnTo>
                  <a:pt x="128" y="857"/>
                </a:lnTo>
                <a:lnTo>
                  <a:pt x="130" y="857"/>
                </a:lnTo>
                <a:lnTo>
                  <a:pt x="130" y="857"/>
                </a:lnTo>
                <a:lnTo>
                  <a:pt x="134" y="866"/>
                </a:lnTo>
                <a:lnTo>
                  <a:pt x="138" y="874"/>
                </a:lnTo>
                <a:lnTo>
                  <a:pt x="141" y="879"/>
                </a:lnTo>
                <a:lnTo>
                  <a:pt x="145" y="883"/>
                </a:lnTo>
                <a:lnTo>
                  <a:pt x="145" y="883"/>
                </a:lnTo>
                <a:lnTo>
                  <a:pt x="141" y="877"/>
                </a:lnTo>
                <a:lnTo>
                  <a:pt x="141" y="872"/>
                </a:lnTo>
                <a:lnTo>
                  <a:pt x="138" y="866"/>
                </a:lnTo>
                <a:lnTo>
                  <a:pt x="136" y="859"/>
                </a:lnTo>
                <a:lnTo>
                  <a:pt x="136" y="859"/>
                </a:lnTo>
                <a:lnTo>
                  <a:pt x="138" y="859"/>
                </a:lnTo>
                <a:lnTo>
                  <a:pt x="139" y="859"/>
                </a:lnTo>
                <a:lnTo>
                  <a:pt x="138" y="857"/>
                </a:lnTo>
                <a:lnTo>
                  <a:pt x="138" y="857"/>
                </a:lnTo>
                <a:lnTo>
                  <a:pt x="136" y="859"/>
                </a:lnTo>
                <a:lnTo>
                  <a:pt x="134" y="857"/>
                </a:lnTo>
                <a:lnTo>
                  <a:pt x="134" y="853"/>
                </a:lnTo>
                <a:lnTo>
                  <a:pt x="132" y="852"/>
                </a:lnTo>
                <a:lnTo>
                  <a:pt x="132" y="852"/>
                </a:lnTo>
                <a:lnTo>
                  <a:pt x="130" y="848"/>
                </a:lnTo>
                <a:lnTo>
                  <a:pt x="132" y="846"/>
                </a:lnTo>
                <a:lnTo>
                  <a:pt x="132" y="846"/>
                </a:lnTo>
                <a:lnTo>
                  <a:pt x="136" y="848"/>
                </a:lnTo>
                <a:lnTo>
                  <a:pt x="138" y="852"/>
                </a:lnTo>
                <a:lnTo>
                  <a:pt x="145" y="857"/>
                </a:lnTo>
                <a:lnTo>
                  <a:pt x="145" y="857"/>
                </a:lnTo>
                <a:lnTo>
                  <a:pt x="145" y="857"/>
                </a:lnTo>
                <a:lnTo>
                  <a:pt x="145" y="853"/>
                </a:lnTo>
                <a:lnTo>
                  <a:pt x="143" y="850"/>
                </a:lnTo>
                <a:lnTo>
                  <a:pt x="143" y="850"/>
                </a:lnTo>
                <a:lnTo>
                  <a:pt x="138" y="837"/>
                </a:lnTo>
                <a:lnTo>
                  <a:pt x="130" y="820"/>
                </a:lnTo>
                <a:lnTo>
                  <a:pt x="130" y="820"/>
                </a:lnTo>
                <a:lnTo>
                  <a:pt x="123" y="806"/>
                </a:lnTo>
                <a:lnTo>
                  <a:pt x="117" y="791"/>
                </a:lnTo>
                <a:lnTo>
                  <a:pt x="117" y="791"/>
                </a:lnTo>
                <a:lnTo>
                  <a:pt x="117" y="789"/>
                </a:lnTo>
                <a:lnTo>
                  <a:pt x="117" y="785"/>
                </a:lnTo>
                <a:lnTo>
                  <a:pt x="117" y="785"/>
                </a:lnTo>
                <a:lnTo>
                  <a:pt x="112" y="769"/>
                </a:lnTo>
                <a:lnTo>
                  <a:pt x="110" y="760"/>
                </a:lnTo>
                <a:lnTo>
                  <a:pt x="110" y="752"/>
                </a:lnTo>
                <a:lnTo>
                  <a:pt x="110" y="752"/>
                </a:lnTo>
                <a:lnTo>
                  <a:pt x="108" y="743"/>
                </a:lnTo>
                <a:lnTo>
                  <a:pt x="106" y="732"/>
                </a:lnTo>
                <a:lnTo>
                  <a:pt x="106" y="732"/>
                </a:lnTo>
                <a:lnTo>
                  <a:pt x="104" y="730"/>
                </a:lnTo>
                <a:lnTo>
                  <a:pt x="104" y="727"/>
                </a:lnTo>
                <a:lnTo>
                  <a:pt x="104" y="727"/>
                </a:lnTo>
                <a:lnTo>
                  <a:pt x="104" y="727"/>
                </a:lnTo>
                <a:lnTo>
                  <a:pt x="106" y="727"/>
                </a:lnTo>
                <a:lnTo>
                  <a:pt x="106" y="727"/>
                </a:lnTo>
                <a:lnTo>
                  <a:pt x="108" y="734"/>
                </a:lnTo>
                <a:lnTo>
                  <a:pt x="108" y="734"/>
                </a:lnTo>
                <a:lnTo>
                  <a:pt x="110" y="730"/>
                </a:lnTo>
                <a:lnTo>
                  <a:pt x="110" y="728"/>
                </a:lnTo>
                <a:lnTo>
                  <a:pt x="110" y="728"/>
                </a:lnTo>
                <a:lnTo>
                  <a:pt x="110" y="728"/>
                </a:lnTo>
                <a:lnTo>
                  <a:pt x="114" y="738"/>
                </a:lnTo>
                <a:lnTo>
                  <a:pt x="117" y="745"/>
                </a:lnTo>
                <a:lnTo>
                  <a:pt x="117" y="745"/>
                </a:lnTo>
                <a:lnTo>
                  <a:pt x="117" y="741"/>
                </a:lnTo>
                <a:lnTo>
                  <a:pt x="117" y="739"/>
                </a:lnTo>
                <a:lnTo>
                  <a:pt x="117" y="739"/>
                </a:lnTo>
                <a:lnTo>
                  <a:pt x="114" y="734"/>
                </a:lnTo>
                <a:lnTo>
                  <a:pt x="112" y="730"/>
                </a:lnTo>
                <a:lnTo>
                  <a:pt x="110" y="725"/>
                </a:lnTo>
                <a:lnTo>
                  <a:pt x="106" y="723"/>
                </a:lnTo>
                <a:lnTo>
                  <a:pt x="106" y="723"/>
                </a:lnTo>
                <a:lnTo>
                  <a:pt x="108" y="719"/>
                </a:lnTo>
                <a:lnTo>
                  <a:pt x="110" y="719"/>
                </a:lnTo>
                <a:lnTo>
                  <a:pt x="110" y="719"/>
                </a:lnTo>
                <a:lnTo>
                  <a:pt x="110" y="719"/>
                </a:lnTo>
                <a:lnTo>
                  <a:pt x="112" y="712"/>
                </a:lnTo>
                <a:lnTo>
                  <a:pt x="112" y="704"/>
                </a:lnTo>
                <a:lnTo>
                  <a:pt x="110" y="697"/>
                </a:lnTo>
                <a:lnTo>
                  <a:pt x="112" y="690"/>
                </a:lnTo>
                <a:lnTo>
                  <a:pt x="112" y="690"/>
                </a:lnTo>
                <a:lnTo>
                  <a:pt x="112" y="692"/>
                </a:lnTo>
                <a:lnTo>
                  <a:pt x="114" y="693"/>
                </a:lnTo>
                <a:lnTo>
                  <a:pt x="115" y="695"/>
                </a:lnTo>
                <a:lnTo>
                  <a:pt x="115" y="695"/>
                </a:lnTo>
                <a:lnTo>
                  <a:pt x="115" y="693"/>
                </a:lnTo>
                <a:lnTo>
                  <a:pt x="117" y="693"/>
                </a:lnTo>
                <a:lnTo>
                  <a:pt x="119" y="697"/>
                </a:lnTo>
                <a:lnTo>
                  <a:pt x="119" y="697"/>
                </a:lnTo>
                <a:lnTo>
                  <a:pt x="117" y="686"/>
                </a:lnTo>
                <a:lnTo>
                  <a:pt x="115" y="673"/>
                </a:lnTo>
                <a:lnTo>
                  <a:pt x="115" y="673"/>
                </a:lnTo>
                <a:lnTo>
                  <a:pt x="121" y="635"/>
                </a:lnTo>
                <a:lnTo>
                  <a:pt x="128" y="594"/>
                </a:lnTo>
                <a:lnTo>
                  <a:pt x="128" y="594"/>
                </a:lnTo>
                <a:lnTo>
                  <a:pt x="138" y="554"/>
                </a:lnTo>
                <a:lnTo>
                  <a:pt x="143" y="535"/>
                </a:lnTo>
                <a:lnTo>
                  <a:pt x="150" y="519"/>
                </a:lnTo>
                <a:lnTo>
                  <a:pt x="150" y="519"/>
                </a:lnTo>
                <a:lnTo>
                  <a:pt x="158" y="497"/>
                </a:lnTo>
                <a:lnTo>
                  <a:pt x="163" y="480"/>
                </a:lnTo>
                <a:lnTo>
                  <a:pt x="163" y="480"/>
                </a:lnTo>
                <a:lnTo>
                  <a:pt x="163" y="474"/>
                </a:lnTo>
                <a:lnTo>
                  <a:pt x="165" y="469"/>
                </a:lnTo>
                <a:lnTo>
                  <a:pt x="169" y="462"/>
                </a:lnTo>
                <a:lnTo>
                  <a:pt x="171" y="458"/>
                </a:lnTo>
                <a:lnTo>
                  <a:pt x="171" y="458"/>
                </a:lnTo>
                <a:lnTo>
                  <a:pt x="176" y="447"/>
                </a:lnTo>
                <a:lnTo>
                  <a:pt x="182" y="436"/>
                </a:lnTo>
                <a:lnTo>
                  <a:pt x="182" y="436"/>
                </a:lnTo>
                <a:lnTo>
                  <a:pt x="180" y="440"/>
                </a:lnTo>
                <a:lnTo>
                  <a:pt x="180" y="440"/>
                </a:lnTo>
                <a:lnTo>
                  <a:pt x="183" y="436"/>
                </a:lnTo>
                <a:lnTo>
                  <a:pt x="183" y="436"/>
                </a:lnTo>
                <a:lnTo>
                  <a:pt x="178" y="447"/>
                </a:lnTo>
                <a:lnTo>
                  <a:pt x="176" y="449"/>
                </a:lnTo>
                <a:lnTo>
                  <a:pt x="178" y="452"/>
                </a:lnTo>
                <a:lnTo>
                  <a:pt x="178" y="452"/>
                </a:lnTo>
                <a:lnTo>
                  <a:pt x="174" y="454"/>
                </a:lnTo>
                <a:lnTo>
                  <a:pt x="174" y="454"/>
                </a:lnTo>
                <a:lnTo>
                  <a:pt x="176" y="452"/>
                </a:lnTo>
                <a:lnTo>
                  <a:pt x="176" y="452"/>
                </a:lnTo>
                <a:lnTo>
                  <a:pt x="174" y="454"/>
                </a:lnTo>
                <a:lnTo>
                  <a:pt x="176" y="456"/>
                </a:lnTo>
                <a:lnTo>
                  <a:pt x="178" y="456"/>
                </a:lnTo>
                <a:lnTo>
                  <a:pt x="178" y="458"/>
                </a:lnTo>
                <a:lnTo>
                  <a:pt x="178" y="458"/>
                </a:lnTo>
                <a:lnTo>
                  <a:pt x="176" y="458"/>
                </a:lnTo>
                <a:lnTo>
                  <a:pt x="174" y="460"/>
                </a:lnTo>
                <a:lnTo>
                  <a:pt x="172" y="462"/>
                </a:lnTo>
                <a:lnTo>
                  <a:pt x="171" y="462"/>
                </a:lnTo>
                <a:lnTo>
                  <a:pt x="171" y="462"/>
                </a:lnTo>
                <a:lnTo>
                  <a:pt x="172" y="458"/>
                </a:lnTo>
                <a:lnTo>
                  <a:pt x="172" y="456"/>
                </a:lnTo>
                <a:lnTo>
                  <a:pt x="172" y="456"/>
                </a:lnTo>
                <a:lnTo>
                  <a:pt x="167" y="469"/>
                </a:lnTo>
                <a:lnTo>
                  <a:pt x="163" y="478"/>
                </a:lnTo>
                <a:lnTo>
                  <a:pt x="163" y="478"/>
                </a:lnTo>
                <a:lnTo>
                  <a:pt x="167" y="474"/>
                </a:lnTo>
                <a:lnTo>
                  <a:pt x="167" y="471"/>
                </a:lnTo>
                <a:lnTo>
                  <a:pt x="171" y="463"/>
                </a:lnTo>
                <a:lnTo>
                  <a:pt x="171" y="463"/>
                </a:lnTo>
                <a:lnTo>
                  <a:pt x="174" y="463"/>
                </a:lnTo>
                <a:lnTo>
                  <a:pt x="174" y="463"/>
                </a:lnTo>
                <a:lnTo>
                  <a:pt x="178" y="456"/>
                </a:lnTo>
                <a:lnTo>
                  <a:pt x="180" y="454"/>
                </a:lnTo>
                <a:lnTo>
                  <a:pt x="183" y="452"/>
                </a:lnTo>
                <a:lnTo>
                  <a:pt x="183" y="452"/>
                </a:lnTo>
                <a:lnTo>
                  <a:pt x="180" y="460"/>
                </a:lnTo>
                <a:lnTo>
                  <a:pt x="178" y="463"/>
                </a:lnTo>
                <a:lnTo>
                  <a:pt x="174" y="465"/>
                </a:lnTo>
                <a:lnTo>
                  <a:pt x="172" y="471"/>
                </a:lnTo>
                <a:lnTo>
                  <a:pt x="172" y="471"/>
                </a:lnTo>
                <a:lnTo>
                  <a:pt x="172" y="469"/>
                </a:lnTo>
                <a:lnTo>
                  <a:pt x="172" y="471"/>
                </a:lnTo>
                <a:lnTo>
                  <a:pt x="172" y="471"/>
                </a:lnTo>
                <a:lnTo>
                  <a:pt x="169" y="478"/>
                </a:lnTo>
                <a:lnTo>
                  <a:pt x="167" y="484"/>
                </a:lnTo>
                <a:lnTo>
                  <a:pt x="167" y="484"/>
                </a:lnTo>
                <a:lnTo>
                  <a:pt x="163" y="487"/>
                </a:lnTo>
                <a:lnTo>
                  <a:pt x="161" y="491"/>
                </a:lnTo>
                <a:lnTo>
                  <a:pt x="163" y="493"/>
                </a:lnTo>
                <a:lnTo>
                  <a:pt x="163" y="493"/>
                </a:lnTo>
                <a:lnTo>
                  <a:pt x="165" y="487"/>
                </a:lnTo>
                <a:lnTo>
                  <a:pt x="167" y="486"/>
                </a:lnTo>
                <a:lnTo>
                  <a:pt x="169" y="484"/>
                </a:lnTo>
                <a:lnTo>
                  <a:pt x="169" y="484"/>
                </a:lnTo>
                <a:lnTo>
                  <a:pt x="172" y="478"/>
                </a:lnTo>
                <a:lnTo>
                  <a:pt x="172" y="474"/>
                </a:lnTo>
                <a:lnTo>
                  <a:pt x="174" y="469"/>
                </a:lnTo>
                <a:lnTo>
                  <a:pt x="176" y="467"/>
                </a:lnTo>
                <a:lnTo>
                  <a:pt x="176" y="467"/>
                </a:lnTo>
                <a:lnTo>
                  <a:pt x="174" y="471"/>
                </a:lnTo>
                <a:lnTo>
                  <a:pt x="174" y="476"/>
                </a:lnTo>
                <a:lnTo>
                  <a:pt x="174" y="476"/>
                </a:lnTo>
                <a:lnTo>
                  <a:pt x="176" y="473"/>
                </a:lnTo>
                <a:lnTo>
                  <a:pt x="176" y="473"/>
                </a:lnTo>
                <a:lnTo>
                  <a:pt x="176" y="471"/>
                </a:lnTo>
                <a:lnTo>
                  <a:pt x="176" y="467"/>
                </a:lnTo>
                <a:lnTo>
                  <a:pt x="176" y="467"/>
                </a:lnTo>
                <a:lnTo>
                  <a:pt x="178" y="471"/>
                </a:lnTo>
                <a:lnTo>
                  <a:pt x="178" y="471"/>
                </a:lnTo>
                <a:lnTo>
                  <a:pt x="180" y="462"/>
                </a:lnTo>
                <a:lnTo>
                  <a:pt x="183" y="458"/>
                </a:lnTo>
                <a:lnTo>
                  <a:pt x="185" y="458"/>
                </a:lnTo>
                <a:lnTo>
                  <a:pt x="185" y="458"/>
                </a:lnTo>
                <a:lnTo>
                  <a:pt x="178" y="478"/>
                </a:lnTo>
                <a:lnTo>
                  <a:pt x="178" y="478"/>
                </a:lnTo>
                <a:lnTo>
                  <a:pt x="176" y="478"/>
                </a:lnTo>
                <a:lnTo>
                  <a:pt x="176" y="478"/>
                </a:lnTo>
                <a:lnTo>
                  <a:pt x="178" y="478"/>
                </a:lnTo>
                <a:lnTo>
                  <a:pt x="178" y="478"/>
                </a:lnTo>
                <a:lnTo>
                  <a:pt x="180" y="474"/>
                </a:lnTo>
                <a:lnTo>
                  <a:pt x="182" y="469"/>
                </a:lnTo>
                <a:lnTo>
                  <a:pt x="183" y="465"/>
                </a:lnTo>
                <a:lnTo>
                  <a:pt x="187" y="463"/>
                </a:lnTo>
                <a:lnTo>
                  <a:pt x="187" y="463"/>
                </a:lnTo>
                <a:lnTo>
                  <a:pt x="185" y="469"/>
                </a:lnTo>
                <a:lnTo>
                  <a:pt x="182" y="474"/>
                </a:lnTo>
                <a:lnTo>
                  <a:pt x="182" y="474"/>
                </a:lnTo>
                <a:lnTo>
                  <a:pt x="183" y="476"/>
                </a:lnTo>
                <a:lnTo>
                  <a:pt x="182" y="482"/>
                </a:lnTo>
                <a:lnTo>
                  <a:pt x="178" y="491"/>
                </a:lnTo>
                <a:lnTo>
                  <a:pt x="178" y="491"/>
                </a:lnTo>
                <a:lnTo>
                  <a:pt x="183" y="482"/>
                </a:lnTo>
                <a:lnTo>
                  <a:pt x="185" y="473"/>
                </a:lnTo>
                <a:lnTo>
                  <a:pt x="187" y="463"/>
                </a:lnTo>
                <a:lnTo>
                  <a:pt x="191" y="456"/>
                </a:lnTo>
                <a:lnTo>
                  <a:pt x="191" y="456"/>
                </a:lnTo>
                <a:lnTo>
                  <a:pt x="191" y="456"/>
                </a:lnTo>
                <a:lnTo>
                  <a:pt x="191" y="460"/>
                </a:lnTo>
                <a:lnTo>
                  <a:pt x="191" y="462"/>
                </a:lnTo>
                <a:lnTo>
                  <a:pt x="193" y="460"/>
                </a:lnTo>
                <a:lnTo>
                  <a:pt x="193" y="460"/>
                </a:lnTo>
                <a:lnTo>
                  <a:pt x="198" y="451"/>
                </a:lnTo>
                <a:lnTo>
                  <a:pt x="204" y="440"/>
                </a:lnTo>
                <a:lnTo>
                  <a:pt x="218" y="423"/>
                </a:lnTo>
                <a:lnTo>
                  <a:pt x="218" y="423"/>
                </a:lnTo>
                <a:lnTo>
                  <a:pt x="211" y="438"/>
                </a:lnTo>
                <a:lnTo>
                  <a:pt x="204" y="451"/>
                </a:lnTo>
                <a:lnTo>
                  <a:pt x="204" y="451"/>
                </a:lnTo>
                <a:lnTo>
                  <a:pt x="204" y="452"/>
                </a:lnTo>
                <a:lnTo>
                  <a:pt x="204" y="452"/>
                </a:lnTo>
                <a:lnTo>
                  <a:pt x="204" y="452"/>
                </a:lnTo>
                <a:lnTo>
                  <a:pt x="204" y="452"/>
                </a:lnTo>
                <a:lnTo>
                  <a:pt x="204" y="452"/>
                </a:lnTo>
                <a:lnTo>
                  <a:pt x="200" y="458"/>
                </a:lnTo>
                <a:lnTo>
                  <a:pt x="196" y="467"/>
                </a:lnTo>
                <a:lnTo>
                  <a:pt x="189" y="486"/>
                </a:lnTo>
                <a:lnTo>
                  <a:pt x="189" y="486"/>
                </a:lnTo>
                <a:lnTo>
                  <a:pt x="189" y="484"/>
                </a:lnTo>
                <a:lnTo>
                  <a:pt x="187" y="486"/>
                </a:lnTo>
                <a:lnTo>
                  <a:pt x="187" y="486"/>
                </a:lnTo>
                <a:lnTo>
                  <a:pt x="187" y="491"/>
                </a:lnTo>
                <a:lnTo>
                  <a:pt x="185" y="497"/>
                </a:lnTo>
                <a:lnTo>
                  <a:pt x="182" y="502"/>
                </a:lnTo>
                <a:lnTo>
                  <a:pt x="180" y="508"/>
                </a:lnTo>
                <a:lnTo>
                  <a:pt x="180" y="508"/>
                </a:lnTo>
                <a:lnTo>
                  <a:pt x="182" y="506"/>
                </a:lnTo>
                <a:lnTo>
                  <a:pt x="182" y="506"/>
                </a:lnTo>
                <a:lnTo>
                  <a:pt x="176" y="517"/>
                </a:lnTo>
                <a:lnTo>
                  <a:pt x="171" y="528"/>
                </a:lnTo>
                <a:lnTo>
                  <a:pt x="169" y="539"/>
                </a:lnTo>
                <a:lnTo>
                  <a:pt x="167" y="550"/>
                </a:lnTo>
                <a:lnTo>
                  <a:pt x="163" y="550"/>
                </a:lnTo>
                <a:lnTo>
                  <a:pt x="163" y="550"/>
                </a:lnTo>
                <a:lnTo>
                  <a:pt x="160" y="576"/>
                </a:lnTo>
                <a:lnTo>
                  <a:pt x="156" y="590"/>
                </a:lnTo>
                <a:lnTo>
                  <a:pt x="152" y="603"/>
                </a:lnTo>
                <a:lnTo>
                  <a:pt x="152" y="603"/>
                </a:lnTo>
                <a:lnTo>
                  <a:pt x="154" y="603"/>
                </a:lnTo>
                <a:lnTo>
                  <a:pt x="154" y="607"/>
                </a:lnTo>
                <a:lnTo>
                  <a:pt x="154" y="607"/>
                </a:lnTo>
                <a:lnTo>
                  <a:pt x="150" y="622"/>
                </a:lnTo>
                <a:lnTo>
                  <a:pt x="149" y="638"/>
                </a:lnTo>
                <a:lnTo>
                  <a:pt x="149" y="671"/>
                </a:lnTo>
                <a:lnTo>
                  <a:pt x="149" y="671"/>
                </a:lnTo>
                <a:lnTo>
                  <a:pt x="150" y="703"/>
                </a:lnTo>
                <a:lnTo>
                  <a:pt x="154" y="734"/>
                </a:lnTo>
                <a:lnTo>
                  <a:pt x="154" y="734"/>
                </a:lnTo>
                <a:lnTo>
                  <a:pt x="154" y="732"/>
                </a:lnTo>
                <a:lnTo>
                  <a:pt x="154" y="730"/>
                </a:lnTo>
                <a:lnTo>
                  <a:pt x="154" y="730"/>
                </a:lnTo>
                <a:lnTo>
                  <a:pt x="154" y="743"/>
                </a:lnTo>
                <a:lnTo>
                  <a:pt x="156" y="756"/>
                </a:lnTo>
                <a:lnTo>
                  <a:pt x="163" y="778"/>
                </a:lnTo>
                <a:lnTo>
                  <a:pt x="163" y="778"/>
                </a:lnTo>
                <a:lnTo>
                  <a:pt x="161" y="784"/>
                </a:lnTo>
                <a:lnTo>
                  <a:pt x="161" y="784"/>
                </a:lnTo>
                <a:lnTo>
                  <a:pt x="163" y="784"/>
                </a:lnTo>
                <a:lnTo>
                  <a:pt x="165" y="782"/>
                </a:lnTo>
                <a:lnTo>
                  <a:pt x="165" y="782"/>
                </a:lnTo>
                <a:lnTo>
                  <a:pt x="165" y="787"/>
                </a:lnTo>
                <a:lnTo>
                  <a:pt x="167" y="793"/>
                </a:lnTo>
                <a:lnTo>
                  <a:pt x="172" y="806"/>
                </a:lnTo>
                <a:lnTo>
                  <a:pt x="171" y="806"/>
                </a:lnTo>
                <a:lnTo>
                  <a:pt x="171" y="806"/>
                </a:lnTo>
                <a:lnTo>
                  <a:pt x="178" y="813"/>
                </a:lnTo>
                <a:lnTo>
                  <a:pt x="182" y="822"/>
                </a:lnTo>
                <a:lnTo>
                  <a:pt x="182" y="822"/>
                </a:lnTo>
                <a:lnTo>
                  <a:pt x="182" y="820"/>
                </a:lnTo>
                <a:lnTo>
                  <a:pt x="182" y="820"/>
                </a:lnTo>
                <a:lnTo>
                  <a:pt x="182" y="820"/>
                </a:lnTo>
                <a:lnTo>
                  <a:pt x="185" y="826"/>
                </a:lnTo>
                <a:lnTo>
                  <a:pt x="185" y="828"/>
                </a:lnTo>
                <a:lnTo>
                  <a:pt x="185" y="830"/>
                </a:lnTo>
                <a:lnTo>
                  <a:pt x="185" y="830"/>
                </a:lnTo>
                <a:lnTo>
                  <a:pt x="187" y="833"/>
                </a:lnTo>
                <a:lnTo>
                  <a:pt x="187" y="837"/>
                </a:lnTo>
                <a:lnTo>
                  <a:pt x="187" y="837"/>
                </a:lnTo>
                <a:lnTo>
                  <a:pt x="189" y="837"/>
                </a:lnTo>
                <a:lnTo>
                  <a:pt x="191" y="837"/>
                </a:lnTo>
                <a:lnTo>
                  <a:pt x="191" y="837"/>
                </a:lnTo>
                <a:lnTo>
                  <a:pt x="193" y="837"/>
                </a:lnTo>
                <a:lnTo>
                  <a:pt x="193" y="837"/>
                </a:lnTo>
                <a:lnTo>
                  <a:pt x="198" y="848"/>
                </a:lnTo>
                <a:lnTo>
                  <a:pt x="207" y="861"/>
                </a:lnTo>
                <a:lnTo>
                  <a:pt x="217" y="872"/>
                </a:lnTo>
                <a:lnTo>
                  <a:pt x="228" y="885"/>
                </a:lnTo>
                <a:lnTo>
                  <a:pt x="228" y="885"/>
                </a:lnTo>
                <a:lnTo>
                  <a:pt x="241" y="894"/>
                </a:lnTo>
                <a:lnTo>
                  <a:pt x="253" y="905"/>
                </a:lnTo>
                <a:lnTo>
                  <a:pt x="266" y="912"/>
                </a:lnTo>
                <a:lnTo>
                  <a:pt x="279" y="920"/>
                </a:lnTo>
                <a:lnTo>
                  <a:pt x="279" y="920"/>
                </a:lnTo>
                <a:lnTo>
                  <a:pt x="261" y="907"/>
                </a:lnTo>
                <a:lnTo>
                  <a:pt x="241" y="892"/>
                </a:lnTo>
                <a:lnTo>
                  <a:pt x="241" y="892"/>
                </a:lnTo>
                <a:lnTo>
                  <a:pt x="233" y="885"/>
                </a:lnTo>
                <a:lnTo>
                  <a:pt x="228" y="879"/>
                </a:lnTo>
                <a:lnTo>
                  <a:pt x="224" y="876"/>
                </a:lnTo>
                <a:lnTo>
                  <a:pt x="224" y="876"/>
                </a:lnTo>
                <a:lnTo>
                  <a:pt x="207" y="857"/>
                </a:lnTo>
                <a:lnTo>
                  <a:pt x="207" y="857"/>
                </a:lnTo>
                <a:lnTo>
                  <a:pt x="207" y="857"/>
                </a:lnTo>
                <a:lnTo>
                  <a:pt x="206" y="855"/>
                </a:lnTo>
                <a:lnTo>
                  <a:pt x="204" y="853"/>
                </a:lnTo>
                <a:lnTo>
                  <a:pt x="206" y="853"/>
                </a:lnTo>
                <a:lnTo>
                  <a:pt x="206" y="853"/>
                </a:lnTo>
                <a:lnTo>
                  <a:pt x="196" y="842"/>
                </a:lnTo>
                <a:lnTo>
                  <a:pt x="189" y="828"/>
                </a:lnTo>
                <a:lnTo>
                  <a:pt x="189" y="828"/>
                </a:lnTo>
                <a:lnTo>
                  <a:pt x="183" y="815"/>
                </a:lnTo>
                <a:lnTo>
                  <a:pt x="176" y="802"/>
                </a:lnTo>
                <a:lnTo>
                  <a:pt x="176" y="802"/>
                </a:lnTo>
                <a:lnTo>
                  <a:pt x="176" y="802"/>
                </a:lnTo>
                <a:lnTo>
                  <a:pt x="178" y="802"/>
                </a:lnTo>
                <a:lnTo>
                  <a:pt x="178" y="802"/>
                </a:lnTo>
                <a:lnTo>
                  <a:pt x="176" y="802"/>
                </a:lnTo>
                <a:lnTo>
                  <a:pt x="174" y="802"/>
                </a:lnTo>
                <a:lnTo>
                  <a:pt x="172" y="798"/>
                </a:lnTo>
                <a:lnTo>
                  <a:pt x="172" y="798"/>
                </a:lnTo>
                <a:lnTo>
                  <a:pt x="172" y="796"/>
                </a:lnTo>
                <a:lnTo>
                  <a:pt x="172" y="793"/>
                </a:lnTo>
                <a:lnTo>
                  <a:pt x="171" y="789"/>
                </a:lnTo>
                <a:lnTo>
                  <a:pt x="171" y="785"/>
                </a:lnTo>
                <a:lnTo>
                  <a:pt x="171" y="785"/>
                </a:lnTo>
                <a:lnTo>
                  <a:pt x="169" y="784"/>
                </a:lnTo>
                <a:lnTo>
                  <a:pt x="169" y="780"/>
                </a:lnTo>
                <a:lnTo>
                  <a:pt x="167" y="771"/>
                </a:lnTo>
                <a:lnTo>
                  <a:pt x="167" y="771"/>
                </a:lnTo>
                <a:lnTo>
                  <a:pt x="165" y="771"/>
                </a:lnTo>
                <a:lnTo>
                  <a:pt x="163" y="769"/>
                </a:lnTo>
                <a:lnTo>
                  <a:pt x="163" y="769"/>
                </a:lnTo>
                <a:lnTo>
                  <a:pt x="165" y="769"/>
                </a:lnTo>
                <a:lnTo>
                  <a:pt x="163" y="767"/>
                </a:lnTo>
                <a:lnTo>
                  <a:pt x="163" y="765"/>
                </a:lnTo>
                <a:lnTo>
                  <a:pt x="163" y="763"/>
                </a:lnTo>
                <a:lnTo>
                  <a:pt x="163" y="763"/>
                </a:lnTo>
                <a:lnTo>
                  <a:pt x="161" y="761"/>
                </a:lnTo>
                <a:lnTo>
                  <a:pt x="161" y="758"/>
                </a:lnTo>
                <a:lnTo>
                  <a:pt x="160" y="752"/>
                </a:lnTo>
                <a:lnTo>
                  <a:pt x="160" y="752"/>
                </a:lnTo>
                <a:lnTo>
                  <a:pt x="161" y="750"/>
                </a:lnTo>
                <a:lnTo>
                  <a:pt x="161" y="747"/>
                </a:lnTo>
                <a:lnTo>
                  <a:pt x="160" y="739"/>
                </a:lnTo>
                <a:lnTo>
                  <a:pt x="160" y="739"/>
                </a:lnTo>
                <a:lnTo>
                  <a:pt x="158" y="739"/>
                </a:lnTo>
                <a:lnTo>
                  <a:pt x="158" y="739"/>
                </a:lnTo>
                <a:lnTo>
                  <a:pt x="158" y="739"/>
                </a:lnTo>
                <a:lnTo>
                  <a:pt x="156" y="739"/>
                </a:lnTo>
                <a:lnTo>
                  <a:pt x="156" y="739"/>
                </a:lnTo>
                <a:lnTo>
                  <a:pt x="154" y="704"/>
                </a:lnTo>
                <a:lnTo>
                  <a:pt x="152" y="686"/>
                </a:lnTo>
                <a:lnTo>
                  <a:pt x="154" y="666"/>
                </a:lnTo>
                <a:lnTo>
                  <a:pt x="154" y="666"/>
                </a:lnTo>
                <a:lnTo>
                  <a:pt x="154" y="668"/>
                </a:lnTo>
                <a:lnTo>
                  <a:pt x="154" y="668"/>
                </a:lnTo>
                <a:lnTo>
                  <a:pt x="154" y="666"/>
                </a:lnTo>
                <a:lnTo>
                  <a:pt x="154" y="664"/>
                </a:lnTo>
                <a:lnTo>
                  <a:pt x="154" y="664"/>
                </a:lnTo>
                <a:lnTo>
                  <a:pt x="156" y="662"/>
                </a:lnTo>
                <a:lnTo>
                  <a:pt x="156" y="664"/>
                </a:lnTo>
                <a:lnTo>
                  <a:pt x="156" y="664"/>
                </a:lnTo>
                <a:lnTo>
                  <a:pt x="156" y="657"/>
                </a:lnTo>
                <a:lnTo>
                  <a:pt x="158" y="649"/>
                </a:lnTo>
                <a:lnTo>
                  <a:pt x="158" y="649"/>
                </a:lnTo>
                <a:lnTo>
                  <a:pt x="158" y="647"/>
                </a:lnTo>
                <a:lnTo>
                  <a:pt x="156" y="649"/>
                </a:lnTo>
                <a:lnTo>
                  <a:pt x="156" y="651"/>
                </a:lnTo>
                <a:lnTo>
                  <a:pt x="156" y="651"/>
                </a:lnTo>
                <a:lnTo>
                  <a:pt x="154" y="647"/>
                </a:lnTo>
                <a:lnTo>
                  <a:pt x="154" y="646"/>
                </a:lnTo>
                <a:lnTo>
                  <a:pt x="154" y="646"/>
                </a:lnTo>
                <a:lnTo>
                  <a:pt x="156" y="647"/>
                </a:lnTo>
                <a:lnTo>
                  <a:pt x="158" y="647"/>
                </a:lnTo>
                <a:lnTo>
                  <a:pt x="158" y="647"/>
                </a:lnTo>
                <a:lnTo>
                  <a:pt x="158" y="646"/>
                </a:lnTo>
                <a:lnTo>
                  <a:pt x="158" y="644"/>
                </a:lnTo>
                <a:lnTo>
                  <a:pt x="156" y="642"/>
                </a:lnTo>
                <a:lnTo>
                  <a:pt x="156" y="640"/>
                </a:lnTo>
                <a:lnTo>
                  <a:pt x="156" y="640"/>
                </a:lnTo>
                <a:lnTo>
                  <a:pt x="158" y="640"/>
                </a:lnTo>
                <a:lnTo>
                  <a:pt x="160" y="638"/>
                </a:lnTo>
                <a:lnTo>
                  <a:pt x="160" y="633"/>
                </a:lnTo>
                <a:lnTo>
                  <a:pt x="160" y="633"/>
                </a:lnTo>
                <a:lnTo>
                  <a:pt x="158" y="631"/>
                </a:lnTo>
                <a:lnTo>
                  <a:pt x="156" y="631"/>
                </a:lnTo>
                <a:lnTo>
                  <a:pt x="156" y="631"/>
                </a:lnTo>
                <a:lnTo>
                  <a:pt x="158" y="627"/>
                </a:lnTo>
                <a:lnTo>
                  <a:pt x="156" y="625"/>
                </a:lnTo>
                <a:lnTo>
                  <a:pt x="160" y="625"/>
                </a:lnTo>
                <a:lnTo>
                  <a:pt x="160" y="625"/>
                </a:lnTo>
                <a:lnTo>
                  <a:pt x="158" y="620"/>
                </a:lnTo>
                <a:lnTo>
                  <a:pt x="158" y="616"/>
                </a:lnTo>
                <a:lnTo>
                  <a:pt x="160" y="614"/>
                </a:lnTo>
                <a:lnTo>
                  <a:pt x="160" y="614"/>
                </a:lnTo>
                <a:lnTo>
                  <a:pt x="160" y="622"/>
                </a:lnTo>
                <a:lnTo>
                  <a:pt x="160" y="625"/>
                </a:lnTo>
                <a:lnTo>
                  <a:pt x="158" y="627"/>
                </a:lnTo>
                <a:lnTo>
                  <a:pt x="158" y="627"/>
                </a:lnTo>
                <a:lnTo>
                  <a:pt x="160" y="627"/>
                </a:lnTo>
                <a:lnTo>
                  <a:pt x="161" y="625"/>
                </a:lnTo>
                <a:lnTo>
                  <a:pt x="161" y="618"/>
                </a:lnTo>
                <a:lnTo>
                  <a:pt x="163" y="611"/>
                </a:lnTo>
                <a:lnTo>
                  <a:pt x="163" y="609"/>
                </a:lnTo>
                <a:lnTo>
                  <a:pt x="165" y="607"/>
                </a:lnTo>
                <a:lnTo>
                  <a:pt x="165" y="607"/>
                </a:lnTo>
                <a:lnTo>
                  <a:pt x="161" y="636"/>
                </a:lnTo>
                <a:lnTo>
                  <a:pt x="158" y="664"/>
                </a:lnTo>
                <a:lnTo>
                  <a:pt x="158" y="664"/>
                </a:lnTo>
                <a:lnTo>
                  <a:pt x="160" y="664"/>
                </a:lnTo>
                <a:lnTo>
                  <a:pt x="160" y="664"/>
                </a:lnTo>
                <a:lnTo>
                  <a:pt x="160" y="664"/>
                </a:lnTo>
                <a:lnTo>
                  <a:pt x="160" y="668"/>
                </a:lnTo>
                <a:lnTo>
                  <a:pt x="160" y="669"/>
                </a:lnTo>
                <a:lnTo>
                  <a:pt x="160" y="669"/>
                </a:lnTo>
                <a:lnTo>
                  <a:pt x="160" y="669"/>
                </a:lnTo>
                <a:lnTo>
                  <a:pt x="160" y="668"/>
                </a:lnTo>
                <a:lnTo>
                  <a:pt x="160" y="668"/>
                </a:lnTo>
                <a:lnTo>
                  <a:pt x="158" y="666"/>
                </a:lnTo>
                <a:lnTo>
                  <a:pt x="158" y="666"/>
                </a:lnTo>
                <a:lnTo>
                  <a:pt x="160" y="682"/>
                </a:lnTo>
                <a:lnTo>
                  <a:pt x="160" y="682"/>
                </a:lnTo>
                <a:lnTo>
                  <a:pt x="160" y="679"/>
                </a:lnTo>
                <a:lnTo>
                  <a:pt x="161" y="679"/>
                </a:lnTo>
                <a:lnTo>
                  <a:pt x="161" y="679"/>
                </a:lnTo>
                <a:lnTo>
                  <a:pt x="161" y="679"/>
                </a:lnTo>
                <a:lnTo>
                  <a:pt x="161" y="692"/>
                </a:lnTo>
                <a:lnTo>
                  <a:pt x="161" y="704"/>
                </a:lnTo>
                <a:lnTo>
                  <a:pt x="165" y="730"/>
                </a:lnTo>
                <a:lnTo>
                  <a:pt x="165" y="730"/>
                </a:lnTo>
                <a:lnTo>
                  <a:pt x="169" y="761"/>
                </a:lnTo>
                <a:lnTo>
                  <a:pt x="172" y="776"/>
                </a:lnTo>
                <a:lnTo>
                  <a:pt x="178" y="793"/>
                </a:lnTo>
                <a:lnTo>
                  <a:pt x="176" y="793"/>
                </a:lnTo>
                <a:lnTo>
                  <a:pt x="176" y="793"/>
                </a:lnTo>
                <a:lnTo>
                  <a:pt x="180" y="798"/>
                </a:lnTo>
                <a:lnTo>
                  <a:pt x="182" y="804"/>
                </a:lnTo>
                <a:lnTo>
                  <a:pt x="185" y="809"/>
                </a:lnTo>
                <a:lnTo>
                  <a:pt x="189" y="813"/>
                </a:lnTo>
                <a:lnTo>
                  <a:pt x="189" y="813"/>
                </a:lnTo>
                <a:lnTo>
                  <a:pt x="189" y="817"/>
                </a:lnTo>
                <a:lnTo>
                  <a:pt x="187" y="820"/>
                </a:lnTo>
                <a:lnTo>
                  <a:pt x="187" y="820"/>
                </a:lnTo>
                <a:lnTo>
                  <a:pt x="189" y="822"/>
                </a:lnTo>
                <a:lnTo>
                  <a:pt x="191" y="824"/>
                </a:lnTo>
                <a:lnTo>
                  <a:pt x="191" y="824"/>
                </a:lnTo>
                <a:lnTo>
                  <a:pt x="189" y="820"/>
                </a:lnTo>
                <a:lnTo>
                  <a:pt x="191" y="817"/>
                </a:lnTo>
                <a:lnTo>
                  <a:pt x="191" y="817"/>
                </a:lnTo>
                <a:lnTo>
                  <a:pt x="202" y="839"/>
                </a:lnTo>
                <a:lnTo>
                  <a:pt x="202" y="839"/>
                </a:lnTo>
                <a:lnTo>
                  <a:pt x="211" y="850"/>
                </a:lnTo>
                <a:lnTo>
                  <a:pt x="217" y="855"/>
                </a:lnTo>
                <a:lnTo>
                  <a:pt x="222" y="859"/>
                </a:lnTo>
                <a:lnTo>
                  <a:pt x="222" y="859"/>
                </a:lnTo>
                <a:lnTo>
                  <a:pt x="218" y="855"/>
                </a:lnTo>
                <a:lnTo>
                  <a:pt x="215" y="852"/>
                </a:lnTo>
                <a:lnTo>
                  <a:pt x="213" y="846"/>
                </a:lnTo>
                <a:lnTo>
                  <a:pt x="213" y="844"/>
                </a:lnTo>
                <a:lnTo>
                  <a:pt x="213" y="842"/>
                </a:lnTo>
                <a:lnTo>
                  <a:pt x="213" y="842"/>
                </a:lnTo>
                <a:lnTo>
                  <a:pt x="217" y="846"/>
                </a:lnTo>
                <a:lnTo>
                  <a:pt x="218" y="850"/>
                </a:lnTo>
                <a:lnTo>
                  <a:pt x="222" y="852"/>
                </a:lnTo>
                <a:lnTo>
                  <a:pt x="224" y="855"/>
                </a:lnTo>
                <a:lnTo>
                  <a:pt x="224" y="855"/>
                </a:lnTo>
                <a:lnTo>
                  <a:pt x="226" y="855"/>
                </a:lnTo>
                <a:lnTo>
                  <a:pt x="228" y="859"/>
                </a:lnTo>
                <a:lnTo>
                  <a:pt x="228" y="859"/>
                </a:lnTo>
                <a:lnTo>
                  <a:pt x="231" y="859"/>
                </a:lnTo>
                <a:lnTo>
                  <a:pt x="233" y="859"/>
                </a:lnTo>
                <a:lnTo>
                  <a:pt x="237" y="864"/>
                </a:lnTo>
                <a:lnTo>
                  <a:pt x="242" y="870"/>
                </a:lnTo>
                <a:lnTo>
                  <a:pt x="248" y="874"/>
                </a:lnTo>
                <a:lnTo>
                  <a:pt x="248" y="874"/>
                </a:lnTo>
                <a:lnTo>
                  <a:pt x="252" y="881"/>
                </a:lnTo>
                <a:lnTo>
                  <a:pt x="252" y="881"/>
                </a:lnTo>
                <a:lnTo>
                  <a:pt x="252" y="879"/>
                </a:lnTo>
                <a:lnTo>
                  <a:pt x="252" y="879"/>
                </a:lnTo>
                <a:lnTo>
                  <a:pt x="252" y="877"/>
                </a:lnTo>
                <a:lnTo>
                  <a:pt x="252" y="877"/>
                </a:lnTo>
                <a:lnTo>
                  <a:pt x="252" y="877"/>
                </a:lnTo>
                <a:lnTo>
                  <a:pt x="250" y="876"/>
                </a:lnTo>
                <a:lnTo>
                  <a:pt x="250" y="874"/>
                </a:lnTo>
                <a:lnTo>
                  <a:pt x="250" y="874"/>
                </a:lnTo>
                <a:lnTo>
                  <a:pt x="270" y="888"/>
                </a:lnTo>
                <a:lnTo>
                  <a:pt x="290" y="899"/>
                </a:lnTo>
                <a:lnTo>
                  <a:pt x="290" y="899"/>
                </a:lnTo>
                <a:lnTo>
                  <a:pt x="292" y="898"/>
                </a:lnTo>
                <a:lnTo>
                  <a:pt x="296" y="899"/>
                </a:lnTo>
                <a:lnTo>
                  <a:pt x="298" y="901"/>
                </a:lnTo>
                <a:lnTo>
                  <a:pt x="301" y="903"/>
                </a:lnTo>
                <a:lnTo>
                  <a:pt x="301" y="903"/>
                </a:lnTo>
                <a:lnTo>
                  <a:pt x="301" y="901"/>
                </a:lnTo>
                <a:lnTo>
                  <a:pt x="303" y="901"/>
                </a:lnTo>
                <a:lnTo>
                  <a:pt x="310" y="907"/>
                </a:lnTo>
                <a:lnTo>
                  <a:pt x="310" y="907"/>
                </a:lnTo>
                <a:lnTo>
                  <a:pt x="321" y="909"/>
                </a:lnTo>
                <a:lnTo>
                  <a:pt x="331" y="910"/>
                </a:lnTo>
                <a:lnTo>
                  <a:pt x="331" y="910"/>
                </a:lnTo>
                <a:lnTo>
                  <a:pt x="327" y="909"/>
                </a:lnTo>
                <a:lnTo>
                  <a:pt x="325" y="907"/>
                </a:lnTo>
                <a:lnTo>
                  <a:pt x="321" y="907"/>
                </a:lnTo>
                <a:lnTo>
                  <a:pt x="318" y="905"/>
                </a:lnTo>
                <a:lnTo>
                  <a:pt x="318" y="905"/>
                </a:lnTo>
                <a:lnTo>
                  <a:pt x="320" y="903"/>
                </a:lnTo>
                <a:lnTo>
                  <a:pt x="321" y="903"/>
                </a:lnTo>
                <a:lnTo>
                  <a:pt x="321" y="903"/>
                </a:lnTo>
                <a:lnTo>
                  <a:pt x="323" y="903"/>
                </a:lnTo>
                <a:lnTo>
                  <a:pt x="325" y="903"/>
                </a:lnTo>
                <a:lnTo>
                  <a:pt x="327" y="903"/>
                </a:lnTo>
                <a:lnTo>
                  <a:pt x="327" y="903"/>
                </a:lnTo>
                <a:lnTo>
                  <a:pt x="321" y="901"/>
                </a:lnTo>
                <a:lnTo>
                  <a:pt x="318" y="898"/>
                </a:lnTo>
                <a:lnTo>
                  <a:pt x="318" y="898"/>
                </a:lnTo>
                <a:lnTo>
                  <a:pt x="325" y="898"/>
                </a:lnTo>
                <a:lnTo>
                  <a:pt x="331" y="899"/>
                </a:lnTo>
                <a:lnTo>
                  <a:pt x="333" y="901"/>
                </a:lnTo>
                <a:lnTo>
                  <a:pt x="333" y="901"/>
                </a:lnTo>
                <a:lnTo>
                  <a:pt x="336" y="901"/>
                </a:lnTo>
                <a:lnTo>
                  <a:pt x="340" y="901"/>
                </a:lnTo>
                <a:lnTo>
                  <a:pt x="349" y="903"/>
                </a:lnTo>
                <a:lnTo>
                  <a:pt x="349" y="903"/>
                </a:lnTo>
                <a:lnTo>
                  <a:pt x="349" y="901"/>
                </a:lnTo>
                <a:lnTo>
                  <a:pt x="353" y="901"/>
                </a:lnTo>
                <a:lnTo>
                  <a:pt x="360" y="903"/>
                </a:lnTo>
                <a:lnTo>
                  <a:pt x="360" y="903"/>
                </a:lnTo>
                <a:lnTo>
                  <a:pt x="362" y="903"/>
                </a:lnTo>
                <a:lnTo>
                  <a:pt x="364" y="901"/>
                </a:lnTo>
                <a:lnTo>
                  <a:pt x="364" y="899"/>
                </a:lnTo>
                <a:lnTo>
                  <a:pt x="367" y="899"/>
                </a:lnTo>
                <a:lnTo>
                  <a:pt x="367" y="899"/>
                </a:lnTo>
                <a:lnTo>
                  <a:pt x="366" y="899"/>
                </a:lnTo>
                <a:lnTo>
                  <a:pt x="364" y="898"/>
                </a:lnTo>
                <a:lnTo>
                  <a:pt x="364" y="898"/>
                </a:lnTo>
                <a:lnTo>
                  <a:pt x="367" y="894"/>
                </a:lnTo>
                <a:lnTo>
                  <a:pt x="369" y="894"/>
                </a:lnTo>
                <a:lnTo>
                  <a:pt x="373" y="894"/>
                </a:lnTo>
                <a:lnTo>
                  <a:pt x="373" y="894"/>
                </a:lnTo>
                <a:lnTo>
                  <a:pt x="371" y="896"/>
                </a:lnTo>
                <a:lnTo>
                  <a:pt x="371" y="896"/>
                </a:lnTo>
                <a:lnTo>
                  <a:pt x="377" y="896"/>
                </a:lnTo>
                <a:lnTo>
                  <a:pt x="380" y="894"/>
                </a:lnTo>
                <a:lnTo>
                  <a:pt x="380" y="894"/>
                </a:lnTo>
                <a:lnTo>
                  <a:pt x="384" y="896"/>
                </a:lnTo>
                <a:lnTo>
                  <a:pt x="386" y="894"/>
                </a:lnTo>
                <a:lnTo>
                  <a:pt x="386" y="894"/>
                </a:lnTo>
                <a:lnTo>
                  <a:pt x="393" y="896"/>
                </a:lnTo>
                <a:lnTo>
                  <a:pt x="395" y="896"/>
                </a:lnTo>
                <a:lnTo>
                  <a:pt x="399" y="894"/>
                </a:lnTo>
                <a:lnTo>
                  <a:pt x="399" y="894"/>
                </a:lnTo>
                <a:lnTo>
                  <a:pt x="393" y="892"/>
                </a:lnTo>
                <a:lnTo>
                  <a:pt x="391" y="892"/>
                </a:lnTo>
                <a:lnTo>
                  <a:pt x="391" y="890"/>
                </a:lnTo>
                <a:lnTo>
                  <a:pt x="391" y="890"/>
                </a:lnTo>
                <a:lnTo>
                  <a:pt x="393" y="890"/>
                </a:lnTo>
                <a:lnTo>
                  <a:pt x="395" y="890"/>
                </a:lnTo>
                <a:lnTo>
                  <a:pt x="395" y="890"/>
                </a:lnTo>
                <a:lnTo>
                  <a:pt x="395" y="890"/>
                </a:lnTo>
                <a:lnTo>
                  <a:pt x="395" y="890"/>
                </a:lnTo>
                <a:lnTo>
                  <a:pt x="393" y="888"/>
                </a:lnTo>
                <a:lnTo>
                  <a:pt x="390" y="888"/>
                </a:lnTo>
                <a:lnTo>
                  <a:pt x="388" y="888"/>
                </a:lnTo>
                <a:lnTo>
                  <a:pt x="386" y="887"/>
                </a:lnTo>
                <a:lnTo>
                  <a:pt x="391" y="887"/>
                </a:lnTo>
                <a:lnTo>
                  <a:pt x="391" y="887"/>
                </a:lnTo>
                <a:lnTo>
                  <a:pt x="390" y="885"/>
                </a:lnTo>
                <a:lnTo>
                  <a:pt x="390" y="885"/>
                </a:lnTo>
                <a:lnTo>
                  <a:pt x="390" y="883"/>
                </a:lnTo>
                <a:lnTo>
                  <a:pt x="390" y="883"/>
                </a:lnTo>
                <a:lnTo>
                  <a:pt x="388" y="883"/>
                </a:lnTo>
                <a:lnTo>
                  <a:pt x="386" y="883"/>
                </a:lnTo>
                <a:lnTo>
                  <a:pt x="386" y="883"/>
                </a:lnTo>
                <a:lnTo>
                  <a:pt x="388" y="883"/>
                </a:lnTo>
                <a:lnTo>
                  <a:pt x="388" y="885"/>
                </a:lnTo>
                <a:lnTo>
                  <a:pt x="388" y="885"/>
                </a:lnTo>
                <a:lnTo>
                  <a:pt x="380" y="883"/>
                </a:lnTo>
                <a:lnTo>
                  <a:pt x="380" y="883"/>
                </a:lnTo>
                <a:lnTo>
                  <a:pt x="384" y="881"/>
                </a:lnTo>
                <a:lnTo>
                  <a:pt x="391" y="881"/>
                </a:lnTo>
                <a:lnTo>
                  <a:pt x="402" y="883"/>
                </a:lnTo>
                <a:lnTo>
                  <a:pt x="402" y="883"/>
                </a:lnTo>
                <a:lnTo>
                  <a:pt x="406" y="879"/>
                </a:lnTo>
                <a:lnTo>
                  <a:pt x="406" y="879"/>
                </a:lnTo>
                <a:lnTo>
                  <a:pt x="401" y="879"/>
                </a:lnTo>
                <a:lnTo>
                  <a:pt x="401" y="879"/>
                </a:lnTo>
                <a:lnTo>
                  <a:pt x="402" y="881"/>
                </a:lnTo>
                <a:lnTo>
                  <a:pt x="402" y="881"/>
                </a:lnTo>
                <a:lnTo>
                  <a:pt x="401" y="879"/>
                </a:lnTo>
                <a:lnTo>
                  <a:pt x="399" y="877"/>
                </a:lnTo>
                <a:lnTo>
                  <a:pt x="399" y="877"/>
                </a:lnTo>
                <a:lnTo>
                  <a:pt x="401" y="877"/>
                </a:lnTo>
                <a:lnTo>
                  <a:pt x="402" y="877"/>
                </a:lnTo>
                <a:lnTo>
                  <a:pt x="404" y="877"/>
                </a:lnTo>
                <a:lnTo>
                  <a:pt x="408" y="879"/>
                </a:lnTo>
                <a:lnTo>
                  <a:pt x="408" y="879"/>
                </a:lnTo>
                <a:lnTo>
                  <a:pt x="404" y="877"/>
                </a:lnTo>
                <a:lnTo>
                  <a:pt x="406" y="876"/>
                </a:lnTo>
                <a:lnTo>
                  <a:pt x="406" y="876"/>
                </a:lnTo>
                <a:close/>
                <a:moveTo>
                  <a:pt x="5" y="583"/>
                </a:moveTo>
                <a:lnTo>
                  <a:pt x="5" y="583"/>
                </a:lnTo>
                <a:lnTo>
                  <a:pt x="5" y="583"/>
                </a:lnTo>
                <a:lnTo>
                  <a:pt x="5" y="581"/>
                </a:lnTo>
                <a:lnTo>
                  <a:pt x="7" y="578"/>
                </a:lnTo>
                <a:lnTo>
                  <a:pt x="7" y="578"/>
                </a:lnTo>
                <a:lnTo>
                  <a:pt x="7" y="581"/>
                </a:lnTo>
                <a:lnTo>
                  <a:pt x="5" y="583"/>
                </a:lnTo>
                <a:lnTo>
                  <a:pt x="5" y="583"/>
                </a:lnTo>
                <a:close/>
                <a:moveTo>
                  <a:pt x="66" y="395"/>
                </a:moveTo>
                <a:lnTo>
                  <a:pt x="69" y="384"/>
                </a:lnTo>
                <a:lnTo>
                  <a:pt x="69" y="384"/>
                </a:lnTo>
                <a:lnTo>
                  <a:pt x="71" y="386"/>
                </a:lnTo>
                <a:lnTo>
                  <a:pt x="71" y="386"/>
                </a:lnTo>
                <a:lnTo>
                  <a:pt x="69" y="392"/>
                </a:lnTo>
                <a:lnTo>
                  <a:pt x="69" y="394"/>
                </a:lnTo>
                <a:lnTo>
                  <a:pt x="69" y="394"/>
                </a:lnTo>
                <a:lnTo>
                  <a:pt x="68" y="395"/>
                </a:lnTo>
                <a:lnTo>
                  <a:pt x="66" y="395"/>
                </a:lnTo>
                <a:lnTo>
                  <a:pt x="66" y="395"/>
                </a:lnTo>
                <a:close/>
                <a:moveTo>
                  <a:pt x="395" y="57"/>
                </a:moveTo>
                <a:lnTo>
                  <a:pt x="395" y="57"/>
                </a:lnTo>
                <a:lnTo>
                  <a:pt x="395" y="57"/>
                </a:lnTo>
                <a:lnTo>
                  <a:pt x="397" y="57"/>
                </a:lnTo>
                <a:lnTo>
                  <a:pt x="397" y="57"/>
                </a:lnTo>
                <a:lnTo>
                  <a:pt x="397" y="59"/>
                </a:lnTo>
                <a:lnTo>
                  <a:pt x="391" y="61"/>
                </a:lnTo>
                <a:lnTo>
                  <a:pt x="391" y="61"/>
                </a:lnTo>
                <a:lnTo>
                  <a:pt x="391" y="59"/>
                </a:lnTo>
                <a:lnTo>
                  <a:pt x="391" y="59"/>
                </a:lnTo>
                <a:lnTo>
                  <a:pt x="391" y="59"/>
                </a:lnTo>
                <a:lnTo>
                  <a:pt x="388" y="61"/>
                </a:lnTo>
                <a:lnTo>
                  <a:pt x="386" y="61"/>
                </a:lnTo>
                <a:lnTo>
                  <a:pt x="386" y="59"/>
                </a:lnTo>
                <a:lnTo>
                  <a:pt x="386" y="59"/>
                </a:lnTo>
                <a:lnTo>
                  <a:pt x="390" y="59"/>
                </a:lnTo>
                <a:lnTo>
                  <a:pt x="395" y="57"/>
                </a:lnTo>
                <a:lnTo>
                  <a:pt x="395" y="57"/>
                </a:lnTo>
                <a:close/>
                <a:moveTo>
                  <a:pt x="1015" y="375"/>
                </a:moveTo>
                <a:lnTo>
                  <a:pt x="1015" y="375"/>
                </a:lnTo>
                <a:lnTo>
                  <a:pt x="1015" y="377"/>
                </a:lnTo>
                <a:lnTo>
                  <a:pt x="1015" y="377"/>
                </a:lnTo>
                <a:lnTo>
                  <a:pt x="1017" y="381"/>
                </a:lnTo>
                <a:lnTo>
                  <a:pt x="1015" y="381"/>
                </a:lnTo>
                <a:lnTo>
                  <a:pt x="1015" y="381"/>
                </a:lnTo>
                <a:lnTo>
                  <a:pt x="1013" y="377"/>
                </a:lnTo>
                <a:lnTo>
                  <a:pt x="1013" y="377"/>
                </a:lnTo>
                <a:lnTo>
                  <a:pt x="1015" y="377"/>
                </a:lnTo>
                <a:lnTo>
                  <a:pt x="1015" y="375"/>
                </a:lnTo>
                <a:lnTo>
                  <a:pt x="1015" y="375"/>
                </a:lnTo>
                <a:close/>
                <a:moveTo>
                  <a:pt x="768" y="474"/>
                </a:moveTo>
                <a:lnTo>
                  <a:pt x="768" y="474"/>
                </a:lnTo>
                <a:lnTo>
                  <a:pt x="768" y="478"/>
                </a:lnTo>
                <a:lnTo>
                  <a:pt x="768" y="480"/>
                </a:lnTo>
                <a:lnTo>
                  <a:pt x="767" y="480"/>
                </a:lnTo>
                <a:lnTo>
                  <a:pt x="767" y="480"/>
                </a:lnTo>
                <a:lnTo>
                  <a:pt x="767" y="476"/>
                </a:lnTo>
                <a:lnTo>
                  <a:pt x="767" y="474"/>
                </a:lnTo>
                <a:lnTo>
                  <a:pt x="768" y="474"/>
                </a:lnTo>
                <a:lnTo>
                  <a:pt x="768" y="474"/>
                </a:lnTo>
                <a:close/>
                <a:moveTo>
                  <a:pt x="369" y="460"/>
                </a:moveTo>
                <a:lnTo>
                  <a:pt x="369" y="460"/>
                </a:lnTo>
                <a:lnTo>
                  <a:pt x="373" y="454"/>
                </a:lnTo>
                <a:lnTo>
                  <a:pt x="377" y="451"/>
                </a:lnTo>
                <a:lnTo>
                  <a:pt x="377" y="451"/>
                </a:lnTo>
                <a:lnTo>
                  <a:pt x="375" y="454"/>
                </a:lnTo>
                <a:lnTo>
                  <a:pt x="369" y="460"/>
                </a:lnTo>
                <a:lnTo>
                  <a:pt x="369" y="460"/>
                </a:lnTo>
                <a:close/>
                <a:moveTo>
                  <a:pt x="397" y="879"/>
                </a:moveTo>
                <a:lnTo>
                  <a:pt x="397" y="879"/>
                </a:lnTo>
                <a:lnTo>
                  <a:pt x="397" y="879"/>
                </a:lnTo>
                <a:lnTo>
                  <a:pt x="397" y="881"/>
                </a:lnTo>
                <a:lnTo>
                  <a:pt x="397" y="881"/>
                </a:lnTo>
                <a:lnTo>
                  <a:pt x="393" y="881"/>
                </a:lnTo>
                <a:lnTo>
                  <a:pt x="391" y="879"/>
                </a:lnTo>
                <a:lnTo>
                  <a:pt x="391" y="879"/>
                </a:lnTo>
                <a:lnTo>
                  <a:pt x="393" y="879"/>
                </a:lnTo>
                <a:lnTo>
                  <a:pt x="393" y="879"/>
                </a:lnTo>
                <a:lnTo>
                  <a:pt x="393" y="877"/>
                </a:lnTo>
                <a:lnTo>
                  <a:pt x="393" y="877"/>
                </a:lnTo>
                <a:lnTo>
                  <a:pt x="395" y="877"/>
                </a:lnTo>
                <a:lnTo>
                  <a:pt x="397" y="879"/>
                </a:lnTo>
                <a:lnTo>
                  <a:pt x="397" y="879"/>
                </a:lnTo>
                <a:close/>
                <a:moveTo>
                  <a:pt x="364" y="896"/>
                </a:moveTo>
                <a:lnTo>
                  <a:pt x="364" y="896"/>
                </a:lnTo>
                <a:lnTo>
                  <a:pt x="360" y="896"/>
                </a:lnTo>
                <a:lnTo>
                  <a:pt x="358" y="896"/>
                </a:lnTo>
                <a:lnTo>
                  <a:pt x="358" y="896"/>
                </a:lnTo>
                <a:lnTo>
                  <a:pt x="360" y="894"/>
                </a:lnTo>
                <a:lnTo>
                  <a:pt x="362" y="894"/>
                </a:lnTo>
                <a:lnTo>
                  <a:pt x="362" y="894"/>
                </a:lnTo>
                <a:lnTo>
                  <a:pt x="364" y="896"/>
                </a:lnTo>
                <a:lnTo>
                  <a:pt x="364" y="896"/>
                </a:lnTo>
                <a:close/>
                <a:moveTo>
                  <a:pt x="318" y="901"/>
                </a:moveTo>
                <a:lnTo>
                  <a:pt x="318" y="901"/>
                </a:lnTo>
                <a:lnTo>
                  <a:pt x="314" y="901"/>
                </a:lnTo>
                <a:lnTo>
                  <a:pt x="312" y="901"/>
                </a:lnTo>
                <a:lnTo>
                  <a:pt x="312" y="899"/>
                </a:lnTo>
                <a:lnTo>
                  <a:pt x="312" y="899"/>
                </a:lnTo>
                <a:lnTo>
                  <a:pt x="318" y="901"/>
                </a:lnTo>
                <a:lnTo>
                  <a:pt x="318" y="901"/>
                </a:lnTo>
                <a:close/>
                <a:moveTo>
                  <a:pt x="292" y="804"/>
                </a:moveTo>
                <a:lnTo>
                  <a:pt x="292" y="804"/>
                </a:lnTo>
                <a:lnTo>
                  <a:pt x="292" y="806"/>
                </a:lnTo>
                <a:lnTo>
                  <a:pt x="290" y="806"/>
                </a:lnTo>
                <a:lnTo>
                  <a:pt x="290" y="806"/>
                </a:lnTo>
                <a:lnTo>
                  <a:pt x="288" y="804"/>
                </a:lnTo>
                <a:lnTo>
                  <a:pt x="290" y="802"/>
                </a:lnTo>
                <a:lnTo>
                  <a:pt x="290" y="802"/>
                </a:lnTo>
                <a:lnTo>
                  <a:pt x="290" y="804"/>
                </a:lnTo>
                <a:lnTo>
                  <a:pt x="292" y="804"/>
                </a:lnTo>
                <a:lnTo>
                  <a:pt x="292" y="804"/>
                </a:lnTo>
                <a:close/>
                <a:moveTo>
                  <a:pt x="285" y="793"/>
                </a:moveTo>
                <a:lnTo>
                  <a:pt x="285" y="793"/>
                </a:lnTo>
                <a:lnTo>
                  <a:pt x="285" y="793"/>
                </a:lnTo>
                <a:lnTo>
                  <a:pt x="283" y="791"/>
                </a:lnTo>
                <a:lnTo>
                  <a:pt x="283" y="793"/>
                </a:lnTo>
                <a:lnTo>
                  <a:pt x="283" y="793"/>
                </a:lnTo>
                <a:lnTo>
                  <a:pt x="281" y="791"/>
                </a:lnTo>
                <a:lnTo>
                  <a:pt x="281" y="789"/>
                </a:lnTo>
                <a:lnTo>
                  <a:pt x="281" y="787"/>
                </a:lnTo>
                <a:lnTo>
                  <a:pt x="281" y="787"/>
                </a:lnTo>
                <a:lnTo>
                  <a:pt x="283" y="791"/>
                </a:lnTo>
                <a:lnTo>
                  <a:pt x="285" y="793"/>
                </a:lnTo>
                <a:lnTo>
                  <a:pt x="285" y="793"/>
                </a:lnTo>
                <a:close/>
                <a:moveTo>
                  <a:pt x="34" y="679"/>
                </a:moveTo>
                <a:lnTo>
                  <a:pt x="34" y="679"/>
                </a:lnTo>
                <a:lnTo>
                  <a:pt x="34" y="677"/>
                </a:lnTo>
                <a:lnTo>
                  <a:pt x="33" y="673"/>
                </a:lnTo>
                <a:lnTo>
                  <a:pt x="34" y="668"/>
                </a:lnTo>
                <a:lnTo>
                  <a:pt x="34" y="668"/>
                </a:lnTo>
                <a:lnTo>
                  <a:pt x="34" y="669"/>
                </a:lnTo>
                <a:lnTo>
                  <a:pt x="36" y="673"/>
                </a:lnTo>
                <a:lnTo>
                  <a:pt x="34" y="679"/>
                </a:lnTo>
                <a:lnTo>
                  <a:pt x="34" y="679"/>
                </a:lnTo>
                <a:close/>
                <a:moveTo>
                  <a:pt x="158" y="638"/>
                </a:moveTo>
                <a:lnTo>
                  <a:pt x="158" y="638"/>
                </a:lnTo>
                <a:lnTo>
                  <a:pt x="156" y="638"/>
                </a:lnTo>
                <a:lnTo>
                  <a:pt x="156" y="636"/>
                </a:lnTo>
                <a:lnTo>
                  <a:pt x="158" y="633"/>
                </a:lnTo>
                <a:lnTo>
                  <a:pt x="158" y="633"/>
                </a:lnTo>
                <a:lnTo>
                  <a:pt x="158" y="633"/>
                </a:lnTo>
                <a:lnTo>
                  <a:pt x="158" y="635"/>
                </a:lnTo>
                <a:lnTo>
                  <a:pt x="158" y="638"/>
                </a:lnTo>
                <a:lnTo>
                  <a:pt x="158" y="638"/>
                </a:lnTo>
                <a:close/>
                <a:moveTo>
                  <a:pt x="182" y="530"/>
                </a:moveTo>
                <a:lnTo>
                  <a:pt x="182" y="530"/>
                </a:lnTo>
                <a:lnTo>
                  <a:pt x="182" y="532"/>
                </a:lnTo>
                <a:lnTo>
                  <a:pt x="182" y="533"/>
                </a:lnTo>
                <a:lnTo>
                  <a:pt x="182" y="537"/>
                </a:lnTo>
                <a:lnTo>
                  <a:pt x="182" y="537"/>
                </a:lnTo>
                <a:lnTo>
                  <a:pt x="182" y="535"/>
                </a:lnTo>
                <a:lnTo>
                  <a:pt x="183" y="532"/>
                </a:lnTo>
                <a:lnTo>
                  <a:pt x="183" y="532"/>
                </a:lnTo>
                <a:lnTo>
                  <a:pt x="183" y="528"/>
                </a:lnTo>
                <a:lnTo>
                  <a:pt x="183" y="522"/>
                </a:lnTo>
                <a:lnTo>
                  <a:pt x="187" y="513"/>
                </a:lnTo>
                <a:lnTo>
                  <a:pt x="198" y="493"/>
                </a:lnTo>
                <a:lnTo>
                  <a:pt x="198" y="493"/>
                </a:lnTo>
                <a:lnTo>
                  <a:pt x="202" y="478"/>
                </a:lnTo>
                <a:lnTo>
                  <a:pt x="209" y="465"/>
                </a:lnTo>
                <a:lnTo>
                  <a:pt x="209" y="465"/>
                </a:lnTo>
                <a:lnTo>
                  <a:pt x="209" y="463"/>
                </a:lnTo>
                <a:lnTo>
                  <a:pt x="211" y="463"/>
                </a:lnTo>
                <a:lnTo>
                  <a:pt x="211" y="463"/>
                </a:lnTo>
                <a:lnTo>
                  <a:pt x="211" y="462"/>
                </a:lnTo>
                <a:lnTo>
                  <a:pt x="213" y="460"/>
                </a:lnTo>
                <a:lnTo>
                  <a:pt x="217" y="454"/>
                </a:lnTo>
                <a:lnTo>
                  <a:pt x="217" y="454"/>
                </a:lnTo>
                <a:lnTo>
                  <a:pt x="218" y="454"/>
                </a:lnTo>
                <a:lnTo>
                  <a:pt x="220" y="451"/>
                </a:lnTo>
                <a:lnTo>
                  <a:pt x="220" y="451"/>
                </a:lnTo>
                <a:lnTo>
                  <a:pt x="220" y="452"/>
                </a:lnTo>
                <a:lnTo>
                  <a:pt x="222" y="452"/>
                </a:lnTo>
                <a:lnTo>
                  <a:pt x="222" y="452"/>
                </a:lnTo>
                <a:lnTo>
                  <a:pt x="220" y="454"/>
                </a:lnTo>
                <a:lnTo>
                  <a:pt x="220" y="454"/>
                </a:lnTo>
                <a:lnTo>
                  <a:pt x="220" y="454"/>
                </a:lnTo>
                <a:lnTo>
                  <a:pt x="220" y="458"/>
                </a:lnTo>
                <a:lnTo>
                  <a:pt x="220" y="460"/>
                </a:lnTo>
                <a:lnTo>
                  <a:pt x="220" y="460"/>
                </a:lnTo>
                <a:lnTo>
                  <a:pt x="217" y="462"/>
                </a:lnTo>
                <a:lnTo>
                  <a:pt x="217" y="462"/>
                </a:lnTo>
                <a:lnTo>
                  <a:pt x="217" y="463"/>
                </a:lnTo>
                <a:lnTo>
                  <a:pt x="217" y="465"/>
                </a:lnTo>
                <a:lnTo>
                  <a:pt x="217" y="465"/>
                </a:lnTo>
                <a:lnTo>
                  <a:pt x="218" y="463"/>
                </a:lnTo>
                <a:lnTo>
                  <a:pt x="220" y="462"/>
                </a:lnTo>
                <a:lnTo>
                  <a:pt x="222" y="460"/>
                </a:lnTo>
                <a:lnTo>
                  <a:pt x="224" y="458"/>
                </a:lnTo>
                <a:lnTo>
                  <a:pt x="224" y="458"/>
                </a:lnTo>
                <a:lnTo>
                  <a:pt x="222" y="462"/>
                </a:lnTo>
                <a:lnTo>
                  <a:pt x="218" y="465"/>
                </a:lnTo>
                <a:lnTo>
                  <a:pt x="218" y="465"/>
                </a:lnTo>
                <a:lnTo>
                  <a:pt x="224" y="460"/>
                </a:lnTo>
                <a:lnTo>
                  <a:pt x="224" y="460"/>
                </a:lnTo>
                <a:lnTo>
                  <a:pt x="224" y="454"/>
                </a:lnTo>
                <a:lnTo>
                  <a:pt x="224" y="451"/>
                </a:lnTo>
                <a:lnTo>
                  <a:pt x="222" y="447"/>
                </a:lnTo>
                <a:lnTo>
                  <a:pt x="224" y="441"/>
                </a:lnTo>
                <a:lnTo>
                  <a:pt x="224" y="441"/>
                </a:lnTo>
                <a:lnTo>
                  <a:pt x="222" y="441"/>
                </a:lnTo>
                <a:lnTo>
                  <a:pt x="220" y="445"/>
                </a:lnTo>
                <a:lnTo>
                  <a:pt x="220" y="445"/>
                </a:lnTo>
                <a:lnTo>
                  <a:pt x="222" y="440"/>
                </a:lnTo>
                <a:lnTo>
                  <a:pt x="224" y="436"/>
                </a:lnTo>
                <a:lnTo>
                  <a:pt x="226" y="430"/>
                </a:lnTo>
                <a:lnTo>
                  <a:pt x="228" y="427"/>
                </a:lnTo>
                <a:lnTo>
                  <a:pt x="228" y="427"/>
                </a:lnTo>
                <a:lnTo>
                  <a:pt x="229" y="425"/>
                </a:lnTo>
                <a:lnTo>
                  <a:pt x="231" y="425"/>
                </a:lnTo>
                <a:lnTo>
                  <a:pt x="231" y="425"/>
                </a:lnTo>
                <a:lnTo>
                  <a:pt x="233" y="419"/>
                </a:lnTo>
                <a:lnTo>
                  <a:pt x="235" y="417"/>
                </a:lnTo>
                <a:lnTo>
                  <a:pt x="237" y="416"/>
                </a:lnTo>
                <a:lnTo>
                  <a:pt x="237" y="416"/>
                </a:lnTo>
                <a:lnTo>
                  <a:pt x="237" y="416"/>
                </a:lnTo>
                <a:lnTo>
                  <a:pt x="237" y="414"/>
                </a:lnTo>
                <a:lnTo>
                  <a:pt x="237" y="414"/>
                </a:lnTo>
                <a:lnTo>
                  <a:pt x="241" y="408"/>
                </a:lnTo>
                <a:lnTo>
                  <a:pt x="244" y="403"/>
                </a:lnTo>
                <a:lnTo>
                  <a:pt x="248" y="397"/>
                </a:lnTo>
                <a:lnTo>
                  <a:pt x="253" y="392"/>
                </a:lnTo>
                <a:lnTo>
                  <a:pt x="253" y="392"/>
                </a:lnTo>
                <a:lnTo>
                  <a:pt x="253" y="388"/>
                </a:lnTo>
                <a:lnTo>
                  <a:pt x="257" y="383"/>
                </a:lnTo>
                <a:lnTo>
                  <a:pt x="264" y="375"/>
                </a:lnTo>
                <a:lnTo>
                  <a:pt x="264" y="375"/>
                </a:lnTo>
                <a:lnTo>
                  <a:pt x="266" y="370"/>
                </a:lnTo>
                <a:lnTo>
                  <a:pt x="270" y="362"/>
                </a:lnTo>
                <a:lnTo>
                  <a:pt x="277" y="357"/>
                </a:lnTo>
                <a:lnTo>
                  <a:pt x="283" y="353"/>
                </a:lnTo>
                <a:lnTo>
                  <a:pt x="283" y="353"/>
                </a:lnTo>
                <a:lnTo>
                  <a:pt x="287" y="348"/>
                </a:lnTo>
                <a:lnTo>
                  <a:pt x="292" y="342"/>
                </a:lnTo>
                <a:lnTo>
                  <a:pt x="292" y="342"/>
                </a:lnTo>
                <a:lnTo>
                  <a:pt x="288" y="344"/>
                </a:lnTo>
                <a:lnTo>
                  <a:pt x="287" y="346"/>
                </a:lnTo>
                <a:lnTo>
                  <a:pt x="287" y="346"/>
                </a:lnTo>
                <a:lnTo>
                  <a:pt x="285" y="344"/>
                </a:lnTo>
                <a:lnTo>
                  <a:pt x="287" y="342"/>
                </a:lnTo>
                <a:lnTo>
                  <a:pt x="292" y="337"/>
                </a:lnTo>
                <a:lnTo>
                  <a:pt x="292" y="337"/>
                </a:lnTo>
                <a:lnTo>
                  <a:pt x="292" y="338"/>
                </a:lnTo>
                <a:lnTo>
                  <a:pt x="292" y="338"/>
                </a:lnTo>
                <a:lnTo>
                  <a:pt x="298" y="331"/>
                </a:lnTo>
                <a:lnTo>
                  <a:pt x="305" y="322"/>
                </a:lnTo>
                <a:lnTo>
                  <a:pt x="312" y="314"/>
                </a:lnTo>
                <a:lnTo>
                  <a:pt x="316" y="311"/>
                </a:lnTo>
                <a:lnTo>
                  <a:pt x="321" y="311"/>
                </a:lnTo>
                <a:lnTo>
                  <a:pt x="321" y="311"/>
                </a:lnTo>
                <a:lnTo>
                  <a:pt x="318" y="314"/>
                </a:lnTo>
                <a:lnTo>
                  <a:pt x="316" y="318"/>
                </a:lnTo>
                <a:lnTo>
                  <a:pt x="316" y="318"/>
                </a:lnTo>
                <a:lnTo>
                  <a:pt x="321" y="313"/>
                </a:lnTo>
                <a:lnTo>
                  <a:pt x="325" y="309"/>
                </a:lnTo>
                <a:lnTo>
                  <a:pt x="325" y="307"/>
                </a:lnTo>
                <a:lnTo>
                  <a:pt x="325" y="307"/>
                </a:lnTo>
                <a:lnTo>
                  <a:pt x="327" y="305"/>
                </a:lnTo>
                <a:lnTo>
                  <a:pt x="331" y="305"/>
                </a:lnTo>
                <a:lnTo>
                  <a:pt x="331" y="305"/>
                </a:lnTo>
                <a:lnTo>
                  <a:pt x="331" y="307"/>
                </a:lnTo>
                <a:lnTo>
                  <a:pt x="329" y="309"/>
                </a:lnTo>
                <a:lnTo>
                  <a:pt x="329" y="309"/>
                </a:lnTo>
                <a:lnTo>
                  <a:pt x="329" y="309"/>
                </a:lnTo>
                <a:lnTo>
                  <a:pt x="331" y="309"/>
                </a:lnTo>
                <a:lnTo>
                  <a:pt x="333" y="307"/>
                </a:lnTo>
                <a:lnTo>
                  <a:pt x="333" y="309"/>
                </a:lnTo>
                <a:lnTo>
                  <a:pt x="333" y="309"/>
                </a:lnTo>
                <a:lnTo>
                  <a:pt x="325" y="313"/>
                </a:lnTo>
                <a:lnTo>
                  <a:pt x="320" y="318"/>
                </a:lnTo>
                <a:lnTo>
                  <a:pt x="320" y="318"/>
                </a:lnTo>
                <a:lnTo>
                  <a:pt x="323" y="316"/>
                </a:lnTo>
                <a:lnTo>
                  <a:pt x="331" y="311"/>
                </a:lnTo>
                <a:lnTo>
                  <a:pt x="331" y="311"/>
                </a:lnTo>
                <a:lnTo>
                  <a:pt x="318" y="327"/>
                </a:lnTo>
                <a:lnTo>
                  <a:pt x="305" y="340"/>
                </a:lnTo>
                <a:lnTo>
                  <a:pt x="305" y="340"/>
                </a:lnTo>
                <a:lnTo>
                  <a:pt x="307" y="340"/>
                </a:lnTo>
                <a:lnTo>
                  <a:pt x="309" y="340"/>
                </a:lnTo>
                <a:lnTo>
                  <a:pt x="310" y="338"/>
                </a:lnTo>
                <a:lnTo>
                  <a:pt x="312" y="338"/>
                </a:lnTo>
                <a:lnTo>
                  <a:pt x="312" y="338"/>
                </a:lnTo>
                <a:lnTo>
                  <a:pt x="307" y="344"/>
                </a:lnTo>
                <a:lnTo>
                  <a:pt x="303" y="349"/>
                </a:lnTo>
                <a:lnTo>
                  <a:pt x="301" y="353"/>
                </a:lnTo>
                <a:lnTo>
                  <a:pt x="298" y="357"/>
                </a:lnTo>
                <a:lnTo>
                  <a:pt x="296" y="357"/>
                </a:lnTo>
                <a:lnTo>
                  <a:pt x="296" y="357"/>
                </a:lnTo>
                <a:lnTo>
                  <a:pt x="296" y="355"/>
                </a:lnTo>
                <a:lnTo>
                  <a:pt x="298" y="353"/>
                </a:lnTo>
                <a:lnTo>
                  <a:pt x="298" y="353"/>
                </a:lnTo>
                <a:lnTo>
                  <a:pt x="296" y="353"/>
                </a:lnTo>
                <a:lnTo>
                  <a:pt x="294" y="355"/>
                </a:lnTo>
                <a:lnTo>
                  <a:pt x="296" y="357"/>
                </a:lnTo>
                <a:lnTo>
                  <a:pt x="296" y="357"/>
                </a:lnTo>
                <a:lnTo>
                  <a:pt x="296" y="357"/>
                </a:lnTo>
                <a:lnTo>
                  <a:pt x="294" y="360"/>
                </a:lnTo>
                <a:lnTo>
                  <a:pt x="290" y="364"/>
                </a:lnTo>
                <a:lnTo>
                  <a:pt x="290" y="364"/>
                </a:lnTo>
                <a:lnTo>
                  <a:pt x="290" y="362"/>
                </a:lnTo>
                <a:lnTo>
                  <a:pt x="294" y="360"/>
                </a:lnTo>
                <a:lnTo>
                  <a:pt x="294" y="360"/>
                </a:lnTo>
                <a:lnTo>
                  <a:pt x="290" y="360"/>
                </a:lnTo>
                <a:lnTo>
                  <a:pt x="288" y="364"/>
                </a:lnTo>
                <a:lnTo>
                  <a:pt x="285" y="371"/>
                </a:lnTo>
                <a:lnTo>
                  <a:pt x="285" y="371"/>
                </a:lnTo>
                <a:lnTo>
                  <a:pt x="285" y="373"/>
                </a:lnTo>
                <a:lnTo>
                  <a:pt x="283" y="373"/>
                </a:lnTo>
                <a:lnTo>
                  <a:pt x="283" y="371"/>
                </a:lnTo>
                <a:lnTo>
                  <a:pt x="281" y="373"/>
                </a:lnTo>
                <a:lnTo>
                  <a:pt x="281" y="373"/>
                </a:lnTo>
                <a:lnTo>
                  <a:pt x="274" y="384"/>
                </a:lnTo>
                <a:lnTo>
                  <a:pt x="268" y="392"/>
                </a:lnTo>
                <a:lnTo>
                  <a:pt x="263" y="395"/>
                </a:lnTo>
                <a:lnTo>
                  <a:pt x="263" y="395"/>
                </a:lnTo>
                <a:lnTo>
                  <a:pt x="263" y="397"/>
                </a:lnTo>
                <a:lnTo>
                  <a:pt x="264" y="397"/>
                </a:lnTo>
                <a:lnTo>
                  <a:pt x="264" y="397"/>
                </a:lnTo>
                <a:lnTo>
                  <a:pt x="263" y="401"/>
                </a:lnTo>
                <a:lnTo>
                  <a:pt x="261" y="401"/>
                </a:lnTo>
                <a:lnTo>
                  <a:pt x="261" y="401"/>
                </a:lnTo>
                <a:lnTo>
                  <a:pt x="259" y="405"/>
                </a:lnTo>
                <a:lnTo>
                  <a:pt x="257" y="408"/>
                </a:lnTo>
                <a:lnTo>
                  <a:pt x="252" y="412"/>
                </a:lnTo>
                <a:lnTo>
                  <a:pt x="252" y="412"/>
                </a:lnTo>
                <a:lnTo>
                  <a:pt x="252" y="414"/>
                </a:lnTo>
                <a:lnTo>
                  <a:pt x="252" y="414"/>
                </a:lnTo>
                <a:lnTo>
                  <a:pt x="252" y="414"/>
                </a:lnTo>
                <a:lnTo>
                  <a:pt x="252" y="414"/>
                </a:lnTo>
                <a:lnTo>
                  <a:pt x="252" y="414"/>
                </a:lnTo>
                <a:lnTo>
                  <a:pt x="252" y="416"/>
                </a:lnTo>
                <a:lnTo>
                  <a:pt x="250" y="414"/>
                </a:lnTo>
                <a:lnTo>
                  <a:pt x="250" y="414"/>
                </a:lnTo>
                <a:lnTo>
                  <a:pt x="250" y="417"/>
                </a:lnTo>
                <a:lnTo>
                  <a:pt x="250" y="419"/>
                </a:lnTo>
                <a:lnTo>
                  <a:pt x="248" y="421"/>
                </a:lnTo>
                <a:lnTo>
                  <a:pt x="248" y="421"/>
                </a:lnTo>
                <a:lnTo>
                  <a:pt x="244" y="417"/>
                </a:lnTo>
                <a:lnTo>
                  <a:pt x="244" y="417"/>
                </a:lnTo>
                <a:lnTo>
                  <a:pt x="242" y="419"/>
                </a:lnTo>
                <a:lnTo>
                  <a:pt x="244" y="419"/>
                </a:lnTo>
                <a:lnTo>
                  <a:pt x="246" y="421"/>
                </a:lnTo>
                <a:lnTo>
                  <a:pt x="246" y="421"/>
                </a:lnTo>
                <a:lnTo>
                  <a:pt x="244" y="423"/>
                </a:lnTo>
                <a:lnTo>
                  <a:pt x="241" y="425"/>
                </a:lnTo>
                <a:lnTo>
                  <a:pt x="241" y="425"/>
                </a:lnTo>
                <a:lnTo>
                  <a:pt x="242" y="427"/>
                </a:lnTo>
                <a:lnTo>
                  <a:pt x="242" y="428"/>
                </a:lnTo>
                <a:lnTo>
                  <a:pt x="242" y="432"/>
                </a:lnTo>
                <a:lnTo>
                  <a:pt x="239" y="432"/>
                </a:lnTo>
                <a:lnTo>
                  <a:pt x="239" y="432"/>
                </a:lnTo>
                <a:lnTo>
                  <a:pt x="241" y="430"/>
                </a:lnTo>
                <a:lnTo>
                  <a:pt x="242" y="428"/>
                </a:lnTo>
                <a:lnTo>
                  <a:pt x="242" y="428"/>
                </a:lnTo>
                <a:lnTo>
                  <a:pt x="241" y="428"/>
                </a:lnTo>
                <a:lnTo>
                  <a:pt x="241" y="427"/>
                </a:lnTo>
                <a:lnTo>
                  <a:pt x="241" y="427"/>
                </a:lnTo>
                <a:lnTo>
                  <a:pt x="239" y="432"/>
                </a:lnTo>
                <a:lnTo>
                  <a:pt x="235" y="434"/>
                </a:lnTo>
                <a:lnTo>
                  <a:pt x="235" y="434"/>
                </a:lnTo>
                <a:lnTo>
                  <a:pt x="237" y="438"/>
                </a:lnTo>
                <a:lnTo>
                  <a:pt x="237" y="438"/>
                </a:lnTo>
                <a:lnTo>
                  <a:pt x="239" y="438"/>
                </a:lnTo>
                <a:lnTo>
                  <a:pt x="239" y="438"/>
                </a:lnTo>
                <a:lnTo>
                  <a:pt x="233" y="445"/>
                </a:lnTo>
                <a:lnTo>
                  <a:pt x="233" y="445"/>
                </a:lnTo>
                <a:lnTo>
                  <a:pt x="231" y="441"/>
                </a:lnTo>
                <a:lnTo>
                  <a:pt x="235" y="440"/>
                </a:lnTo>
                <a:lnTo>
                  <a:pt x="235" y="440"/>
                </a:lnTo>
                <a:lnTo>
                  <a:pt x="233" y="438"/>
                </a:lnTo>
                <a:lnTo>
                  <a:pt x="233" y="438"/>
                </a:lnTo>
                <a:lnTo>
                  <a:pt x="229" y="440"/>
                </a:lnTo>
                <a:lnTo>
                  <a:pt x="229" y="440"/>
                </a:lnTo>
                <a:lnTo>
                  <a:pt x="229" y="440"/>
                </a:lnTo>
                <a:lnTo>
                  <a:pt x="231" y="440"/>
                </a:lnTo>
                <a:lnTo>
                  <a:pt x="231" y="440"/>
                </a:lnTo>
                <a:lnTo>
                  <a:pt x="231" y="441"/>
                </a:lnTo>
                <a:lnTo>
                  <a:pt x="231" y="441"/>
                </a:lnTo>
                <a:lnTo>
                  <a:pt x="228" y="447"/>
                </a:lnTo>
                <a:lnTo>
                  <a:pt x="228" y="447"/>
                </a:lnTo>
                <a:lnTo>
                  <a:pt x="226" y="445"/>
                </a:lnTo>
                <a:lnTo>
                  <a:pt x="226" y="445"/>
                </a:lnTo>
                <a:lnTo>
                  <a:pt x="226" y="445"/>
                </a:lnTo>
                <a:lnTo>
                  <a:pt x="226" y="449"/>
                </a:lnTo>
                <a:lnTo>
                  <a:pt x="226" y="451"/>
                </a:lnTo>
                <a:lnTo>
                  <a:pt x="228" y="452"/>
                </a:lnTo>
                <a:lnTo>
                  <a:pt x="226" y="456"/>
                </a:lnTo>
                <a:lnTo>
                  <a:pt x="226" y="456"/>
                </a:lnTo>
                <a:lnTo>
                  <a:pt x="228" y="454"/>
                </a:lnTo>
                <a:lnTo>
                  <a:pt x="228" y="454"/>
                </a:lnTo>
                <a:lnTo>
                  <a:pt x="226" y="462"/>
                </a:lnTo>
                <a:lnTo>
                  <a:pt x="220" y="471"/>
                </a:lnTo>
                <a:lnTo>
                  <a:pt x="217" y="478"/>
                </a:lnTo>
                <a:lnTo>
                  <a:pt x="213" y="484"/>
                </a:lnTo>
                <a:lnTo>
                  <a:pt x="213" y="484"/>
                </a:lnTo>
                <a:lnTo>
                  <a:pt x="211" y="486"/>
                </a:lnTo>
                <a:lnTo>
                  <a:pt x="211" y="489"/>
                </a:lnTo>
                <a:lnTo>
                  <a:pt x="211" y="489"/>
                </a:lnTo>
                <a:lnTo>
                  <a:pt x="209" y="487"/>
                </a:lnTo>
                <a:lnTo>
                  <a:pt x="207" y="486"/>
                </a:lnTo>
                <a:lnTo>
                  <a:pt x="207" y="480"/>
                </a:lnTo>
                <a:lnTo>
                  <a:pt x="207" y="480"/>
                </a:lnTo>
                <a:lnTo>
                  <a:pt x="209" y="482"/>
                </a:lnTo>
                <a:lnTo>
                  <a:pt x="209" y="484"/>
                </a:lnTo>
                <a:lnTo>
                  <a:pt x="209" y="484"/>
                </a:lnTo>
                <a:lnTo>
                  <a:pt x="215" y="476"/>
                </a:lnTo>
                <a:lnTo>
                  <a:pt x="218" y="473"/>
                </a:lnTo>
                <a:lnTo>
                  <a:pt x="218" y="467"/>
                </a:lnTo>
                <a:lnTo>
                  <a:pt x="218" y="467"/>
                </a:lnTo>
                <a:lnTo>
                  <a:pt x="213" y="476"/>
                </a:lnTo>
                <a:lnTo>
                  <a:pt x="207" y="484"/>
                </a:lnTo>
                <a:lnTo>
                  <a:pt x="207" y="484"/>
                </a:lnTo>
                <a:lnTo>
                  <a:pt x="206" y="484"/>
                </a:lnTo>
                <a:lnTo>
                  <a:pt x="204" y="484"/>
                </a:lnTo>
                <a:lnTo>
                  <a:pt x="204" y="484"/>
                </a:lnTo>
                <a:lnTo>
                  <a:pt x="204" y="486"/>
                </a:lnTo>
                <a:lnTo>
                  <a:pt x="206" y="486"/>
                </a:lnTo>
                <a:lnTo>
                  <a:pt x="206" y="486"/>
                </a:lnTo>
                <a:lnTo>
                  <a:pt x="207" y="487"/>
                </a:lnTo>
                <a:lnTo>
                  <a:pt x="207" y="487"/>
                </a:lnTo>
                <a:lnTo>
                  <a:pt x="206" y="487"/>
                </a:lnTo>
                <a:lnTo>
                  <a:pt x="204" y="491"/>
                </a:lnTo>
                <a:lnTo>
                  <a:pt x="202" y="495"/>
                </a:lnTo>
                <a:lnTo>
                  <a:pt x="200" y="497"/>
                </a:lnTo>
                <a:lnTo>
                  <a:pt x="200" y="497"/>
                </a:lnTo>
                <a:lnTo>
                  <a:pt x="200" y="498"/>
                </a:lnTo>
                <a:lnTo>
                  <a:pt x="202" y="497"/>
                </a:lnTo>
                <a:lnTo>
                  <a:pt x="202" y="497"/>
                </a:lnTo>
                <a:lnTo>
                  <a:pt x="202" y="498"/>
                </a:lnTo>
                <a:lnTo>
                  <a:pt x="200" y="498"/>
                </a:lnTo>
                <a:lnTo>
                  <a:pt x="198" y="500"/>
                </a:lnTo>
                <a:lnTo>
                  <a:pt x="198" y="502"/>
                </a:lnTo>
                <a:lnTo>
                  <a:pt x="198" y="502"/>
                </a:lnTo>
                <a:lnTo>
                  <a:pt x="200" y="500"/>
                </a:lnTo>
                <a:lnTo>
                  <a:pt x="200" y="500"/>
                </a:lnTo>
                <a:lnTo>
                  <a:pt x="200" y="500"/>
                </a:lnTo>
                <a:lnTo>
                  <a:pt x="200" y="502"/>
                </a:lnTo>
                <a:lnTo>
                  <a:pt x="198" y="504"/>
                </a:lnTo>
                <a:lnTo>
                  <a:pt x="198" y="504"/>
                </a:lnTo>
                <a:lnTo>
                  <a:pt x="200" y="502"/>
                </a:lnTo>
                <a:lnTo>
                  <a:pt x="200" y="502"/>
                </a:lnTo>
                <a:lnTo>
                  <a:pt x="200" y="504"/>
                </a:lnTo>
                <a:lnTo>
                  <a:pt x="200" y="506"/>
                </a:lnTo>
                <a:lnTo>
                  <a:pt x="200" y="508"/>
                </a:lnTo>
                <a:lnTo>
                  <a:pt x="200" y="508"/>
                </a:lnTo>
                <a:lnTo>
                  <a:pt x="196" y="509"/>
                </a:lnTo>
                <a:lnTo>
                  <a:pt x="196" y="511"/>
                </a:lnTo>
                <a:lnTo>
                  <a:pt x="196" y="513"/>
                </a:lnTo>
                <a:lnTo>
                  <a:pt x="196" y="513"/>
                </a:lnTo>
                <a:lnTo>
                  <a:pt x="191" y="522"/>
                </a:lnTo>
                <a:lnTo>
                  <a:pt x="187" y="532"/>
                </a:lnTo>
                <a:lnTo>
                  <a:pt x="180" y="548"/>
                </a:lnTo>
                <a:lnTo>
                  <a:pt x="178" y="548"/>
                </a:lnTo>
                <a:lnTo>
                  <a:pt x="178" y="548"/>
                </a:lnTo>
                <a:lnTo>
                  <a:pt x="174" y="561"/>
                </a:lnTo>
                <a:lnTo>
                  <a:pt x="171" y="574"/>
                </a:lnTo>
                <a:lnTo>
                  <a:pt x="171" y="574"/>
                </a:lnTo>
                <a:lnTo>
                  <a:pt x="171" y="568"/>
                </a:lnTo>
                <a:lnTo>
                  <a:pt x="172" y="561"/>
                </a:lnTo>
                <a:lnTo>
                  <a:pt x="178" y="546"/>
                </a:lnTo>
                <a:lnTo>
                  <a:pt x="178" y="546"/>
                </a:lnTo>
                <a:lnTo>
                  <a:pt x="178" y="539"/>
                </a:lnTo>
                <a:lnTo>
                  <a:pt x="180" y="533"/>
                </a:lnTo>
                <a:lnTo>
                  <a:pt x="182" y="530"/>
                </a:lnTo>
                <a:lnTo>
                  <a:pt x="182" y="530"/>
                </a:lnTo>
                <a:close/>
                <a:moveTo>
                  <a:pt x="165" y="601"/>
                </a:moveTo>
                <a:lnTo>
                  <a:pt x="165" y="601"/>
                </a:lnTo>
                <a:lnTo>
                  <a:pt x="163" y="596"/>
                </a:lnTo>
                <a:lnTo>
                  <a:pt x="165" y="589"/>
                </a:lnTo>
                <a:lnTo>
                  <a:pt x="169" y="574"/>
                </a:lnTo>
                <a:lnTo>
                  <a:pt x="169" y="574"/>
                </a:lnTo>
                <a:lnTo>
                  <a:pt x="171" y="579"/>
                </a:lnTo>
                <a:lnTo>
                  <a:pt x="169" y="587"/>
                </a:lnTo>
                <a:lnTo>
                  <a:pt x="165" y="601"/>
                </a:lnTo>
                <a:lnTo>
                  <a:pt x="165" y="601"/>
                </a:lnTo>
                <a:close/>
                <a:moveTo>
                  <a:pt x="281" y="585"/>
                </a:moveTo>
                <a:lnTo>
                  <a:pt x="281" y="585"/>
                </a:lnTo>
                <a:lnTo>
                  <a:pt x="281" y="583"/>
                </a:lnTo>
                <a:lnTo>
                  <a:pt x="281" y="581"/>
                </a:lnTo>
                <a:lnTo>
                  <a:pt x="283" y="576"/>
                </a:lnTo>
                <a:lnTo>
                  <a:pt x="283" y="576"/>
                </a:lnTo>
                <a:lnTo>
                  <a:pt x="283" y="581"/>
                </a:lnTo>
                <a:lnTo>
                  <a:pt x="281" y="585"/>
                </a:lnTo>
                <a:lnTo>
                  <a:pt x="281" y="585"/>
                </a:lnTo>
                <a:close/>
                <a:moveTo>
                  <a:pt x="215" y="454"/>
                </a:moveTo>
                <a:lnTo>
                  <a:pt x="215" y="454"/>
                </a:lnTo>
                <a:lnTo>
                  <a:pt x="213" y="454"/>
                </a:lnTo>
                <a:lnTo>
                  <a:pt x="215" y="451"/>
                </a:lnTo>
                <a:lnTo>
                  <a:pt x="217" y="452"/>
                </a:lnTo>
                <a:lnTo>
                  <a:pt x="215" y="454"/>
                </a:lnTo>
                <a:close/>
                <a:moveTo>
                  <a:pt x="336" y="517"/>
                </a:moveTo>
                <a:lnTo>
                  <a:pt x="336" y="517"/>
                </a:lnTo>
                <a:lnTo>
                  <a:pt x="336" y="515"/>
                </a:lnTo>
                <a:lnTo>
                  <a:pt x="338" y="515"/>
                </a:lnTo>
                <a:lnTo>
                  <a:pt x="340" y="511"/>
                </a:lnTo>
                <a:lnTo>
                  <a:pt x="340" y="511"/>
                </a:lnTo>
                <a:lnTo>
                  <a:pt x="338" y="515"/>
                </a:lnTo>
                <a:lnTo>
                  <a:pt x="336" y="517"/>
                </a:lnTo>
                <a:lnTo>
                  <a:pt x="336" y="517"/>
                </a:lnTo>
                <a:close/>
                <a:moveTo>
                  <a:pt x="228" y="451"/>
                </a:moveTo>
                <a:lnTo>
                  <a:pt x="228" y="451"/>
                </a:lnTo>
                <a:lnTo>
                  <a:pt x="229" y="449"/>
                </a:lnTo>
                <a:lnTo>
                  <a:pt x="229" y="449"/>
                </a:lnTo>
                <a:lnTo>
                  <a:pt x="231" y="452"/>
                </a:lnTo>
                <a:lnTo>
                  <a:pt x="231" y="452"/>
                </a:lnTo>
                <a:lnTo>
                  <a:pt x="229" y="452"/>
                </a:lnTo>
                <a:lnTo>
                  <a:pt x="229" y="452"/>
                </a:lnTo>
                <a:lnTo>
                  <a:pt x="228" y="451"/>
                </a:lnTo>
                <a:lnTo>
                  <a:pt x="228" y="451"/>
                </a:lnTo>
                <a:close/>
                <a:moveTo>
                  <a:pt x="229" y="449"/>
                </a:moveTo>
                <a:lnTo>
                  <a:pt x="229" y="449"/>
                </a:lnTo>
                <a:lnTo>
                  <a:pt x="229" y="445"/>
                </a:lnTo>
                <a:lnTo>
                  <a:pt x="229" y="445"/>
                </a:lnTo>
                <a:lnTo>
                  <a:pt x="231" y="447"/>
                </a:lnTo>
                <a:lnTo>
                  <a:pt x="233" y="447"/>
                </a:lnTo>
                <a:lnTo>
                  <a:pt x="233" y="447"/>
                </a:lnTo>
                <a:lnTo>
                  <a:pt x="231" y="447"/>
                </a:lnTo>
                <a:lnTo>
                  <a:pt x="229" y="449"/>
                </a:lnTo>
                <a:lnTo>
                  <a:pt x="229" y="449"/>
                </a:lnTo>
                <a:close/>
                <a:moveTo>
                  <a:pt x="329" y="506"/>
                </a:moveTo>
                <a:lnTo>
                  <a:pt x="329" y="506"/>
                </a:lnTo>
                <a:lnTo>
                  <a:pt x="329" y="504"/>
                </a:lnTo>
                <a:lnTo>
                  <a:pt x="331" y="502"/>
                </a:lnTo>
                <a:lnTo>
                  <a:pt x="333" y="502"/>
                </a:lnTo>
                <a:lnTo>
                  <a:pt x="333" y="502"/>
                </a:lnTo>
                <a:lnTo>
                  <a:pt x="331" y="504"/>
                </a:lnTo>
                <a:lnTo>
                  <a:pt x="329" y="506"/>
                </a:lnTo>
                <a:lnTo>
                  <a:pt x="329" y="506"/>
                </a:lnTo>
                <a:close/>
                <a:moveTo>
                  <a:pt x="347" y="491"/>
                </a:moveTo>
                <a:lnTo>
                  <a:pt x="347" y="491"/>
                </a:lnTo>
                <a:lnTo>
                  <a:pt x="349" y="489"/>
                </a:lnTo>
                <a:lnTo>
                  <a:pt x="351" y="487"/>
                </a:lnTo>
                <a:lnTo>
                  <a:pt x="351" y="487"/>
                </a:lnTo>
                <a:lnTo>
                  <a:pt x="351" y="487"/>
                </a:lnTo>
                <a:lnTo>
                  <a:pt x="351" y="489"/>
                </a:lnTo>
                <a:lnTo>
                  <a:pt x="349" y="491"/>
                </a:lnTo>
                <a:lnTo>
                  <a:pt x="347" y="491"/>
                </a:lnTo>
                <a:lnTo>
                  <a:pt x="347" y="491"/>
                </a:lnTo>
                <a:close/>
                <a:moveTo>
                  <a:pt x="228" y="408"/>
                </a:moveTo>
                <a:lnTo>
                  <a:pt x="228" y="408"/>
                </a:lnTo>
                <a:lnTo>
                  <a:pt x="228" y="408"/>
                </a:lnTo>
                <a:lnTo>
                  <a:pt x="229" y="406"/>
                </a:lnTo>
                <a:lnTo>
                  <a:pt x="231" y="403"/>
                </a:lnTo>
                <a:lnTo>
                  <a:pt x="231" y="403"/>
                </a:lnTo>
                <a:lnTo>
                  <a:pt x="231" y="405"/>
                </a:lnTo>
                <a:lnTo>
                  <a:pt x="231" y="406"/>
                </a:lnTo>
                <a:lnTo>
                  <a:pt x="228" y="408"/>
                </a:lnTo>
                <a:lnTo>
                  <a:pt x="228" y="408"/>
                </a:lnTo>
                <a:close/>
                <a:moveTo>
                  <a:pt x="355" y="491"/>
                </a:moveTo>
                <a:lnTo>
                  <a:pt x="355" y="491"/>
                </a:lnTo>
                <a:lnTo>
                  <a:pt x="353" y="491"/>
                </a:lnTo>
                <a:lnTo>
                  <a:pt x="355" y="489"/>
                </a:lnTo>
                <a:lnTo>
                  <a:pt x="356" y="487"/>
                </a:lnTo>
                <a:lnTo>
                  <a:pt x="356" y="486"/>
                </a:lnTo>
                <a:lnTo>
                  <a:pt x="356" y="486"/>
                </a:lnTo>
                <a:lnTo>
                  <a:pt x="356" y="486"/>
                </a:lnTo>
                <a:lnTo>
                  <a:pt x="358" y="486"/>
                </a:lnTo>
                <a:lnTo>
                  <a:pt x="358" y="487"/>
                </a:lnTo>
                <a:lnTo>
                  <a:pt x="358" y="486"/>
                </a:lnTo>
                <a:lnTo>
                  <a:pt x="358" y="486"/>
                </a:lnTo>
                <a:lnTo>
                  <a:pt x="355" y="491"/>
                </a:lnTo>
                <a:lnTo>
                  <a:pt x="355" y="491"/>
                </a:lnTo>
                <a:close/>
                <a:moveTo>
                  <a:pt x="138" y="322"/>
                </a:moveTo>
                <a:lnTo>
                  <a:pt x="138" y="322"/>
                </a:lnTo>
                <a:lnTo>
                  <a:pt x="138" y="318"/>
                </a:lnTo>
                <a:lnTo>
                  <a:pt x="138" y="316"/>
                </a:lnTo>
                <a:lnTo>
                  <a:pt x="138" y="316"/>
                </a:lnTo>
                <a:lnTo>
                  <a:pt x="139" y="316"/>
                </a:lnTo>
                <a:lnTo>
                  <a:pt x="141" y="314"/>
                </a:lnTo>
                <a:lnTo>
                  <a:pt x="141" y="314"/>
                </a:lnTo>
                <a:lnTo>
                  <a:pt x="143" y="314"/>
                </a:lnTo>
                <a:lnTo>
                  <a:pt x="141" y="316"/>
                </a:lnTo>
                <a:lnTo>
                  <a:pt x="138" y="322"/>
                </a:lnTo>
                <a:lnTo>
                  <a:pt x="138" y="322"/>
                </a:lnTo>
                <a:close/>
                <a:moveTo>
                  <a:pt x="147" y="313"/>
                </a:moveTo>
                <a:lnTo>
                  <a:pt x="147" y="313"/>
                </a:lnTo>
                <a:lnTo>
                  <a:pt x="150" y="305"/>
                </a:lnTo>
                <a:lnTo>
                  <a:pt x="156" y="300"/>
                </a:lnTo>
                <a:lnTo>
                  <a:pt x="156" y="300"/>
                </a:lnTo>
                <a:lnTo>
                  <a:pt x="154" y="303"/>
                </a:lnTo>
                <a:lnTo>
                  <a:pt x="152" y="305"/>
                </a:lnTo>
                <a:lnTo>
                  <a:pt x="147" y="313"/>
                </a:lnTo>
                <a:lnTo>
                  <a:pt x="147" y="313"/>
                </a:lnTo>
                <a:close/>
                <a:moveTo>
                  <a:pt x="136" y="300"/>
                </a:moveTo>
                <a:lnTo>
                  <a:pt x="136" y="300"/>
                </a:lnTo>
                <a:lnTo>
                  <a:pt x="138" y="296"/>
                </a:lnTo>
                <a:lnTo>
                  <a:pt x="141" y="294"/>
                </a:lnTo>
                <a:lnTo>
                  <a:pt x="141" y="294"/>
                </a:lnTo>
                <a:lnTo>
                  <a:pt x="141" y="296"/>
                </a:lnTo>
                <a:lnTo>
                  <a:pt x="139" y="298"/>
                </a:lnTo>
                <a:lnTo>
                  <a:pt x="138" y="300"/>
                </a:lnTo>
                <a:lnTo>
                  <a:pt x="136" y="300"/>
                </a:lnTo>
                <a:lnTo>
                  <a:pt x="136" y="300"/>
                </a:lnTo>
                <a:close/>
                <a:moveTo>
                  <a:pt x="147" y="307"/>
                </a:moveTo>
                <a:lnTo>
                  <a:pt x="147" y="307"/>
                </a:lnTo>
                <a:lnTo>
                  <a:pt x="149" y="303"/>
                </a:lnTo>
                <a:lnTo>
                  <a:pt x="150" y="302"/>
                </a:lnTo>
                <a:lnTo>
                  <a:pt x="150" y="302"/>
                </a:lnTo>
                <a:lnTo>
                  <a:pt x="150" y="305"/>
                </a:lnTo>
                <a:lnTo>
                  <a:pt x="147" y="307"/>
                </a:lnTo>
                <a:lnTo>
                  <a:pt x="147" y="307"/>
                </a:lnTo>
                <a:close/>
                <a:moveTo>
                  <a:pt x="160" y="292"/>
                </a:moveTo>
                <a:lnTo>
                  <a:pt x="160" y="292"/>
                </a:lnTo>
                <a:lnTo>
                  <a:pt x="161" y="289"/>
                </a:lnTo>
                <a:lnTo>
                  <a:pt x="165" y="285"/>
                </a:lnTo>
                <a:lnTo>
                  <a:pt x="165" y="285"/>
                </a:lnTo>
                <a:lnTo>
                  <a:pt x="163" y="287"/>
                </a:lnTo>
                <a:lnTo>
                  <a:pt x="161" y="291"/>
                </a:lnTo>
                <a:lnTo>
                  <a:pt x="161" y="291"/>
                </a:lnTo>
                <a:lnTo>
                  <a:pt x="163" y="289"/>
                </a:lnTo>
                <a:lnTo>
                  <a:pt x="165" y="285"/>
                </a:lnTo>
                <a:lnTo>
                  <a:pt x="165" y="285"/>
                </a:lnTo>
                <a:lnTo>
                  <a:pt x="163" y="289"/>
                </a:lnTo>
                <a:lnTo>
                  <a:pt x="160" y="292"/>
                </a:lnTo>
                <a:lnTo>
                  <a:pt x="160" y="292"/>
                </a:lnTo>
                <a:close/>
                <a:moveTo>
                  <a:pt x="182" y="261"/>
                </a:moveTo>
                <a:lnTo>
                  <a:pt x="182" y="261"/>
                </a:lnTo>
                <a:lnTo>
                  <a:pt x="182" y="257"/>
                </a:lnTo>
                <a:lnTo>
                  <a:pt x="185" y="256"/>
                </a:lnTo>
                <a:lnTo>
                  <a:pt x="189" y="250"/>
                </a:lnTo>
                <a:lnTo>
                  <a:pt x="189" y="250"/>
                </a:lnTo>
                <a:lnTo>
                  <a:pt x="189" y="254"/>
                </a:lnTo>
                <a:lnTo>
                  <a:pt x="187" y="256"/>
                </a:lnTo>
                <a:lnTo>
                  <a:pt x="182" y="261"/>
                </a:lnTo>
                <a:lnTo>
                  <a:pt x="182" y="261"/>
                </a:lnTo>
                <a:close/>
                <a:moveTo>
                  <a:pt x="187" y="259"/>
                </a:moveTo>
                <a:lnTo>
                  <a:pt x="187" y="259"/>
                </a:lnTo>
                <a:lnTo>
                  <a:pt x="191" y="254"/>
                </a:lnTo>
                <a:lnTo>
                  <a:pt x="195" y="250"/>
                </a:lnTo>
                <a:lnTo>
                  <a:pt x="195" y="250"/>
                </a:lnTo>
                <a:lnTo>
                  <a:pt x="195" y="252"/>
                </a:lnTo>
                <a:lnTo>
                  <a:pt x="193" y="254"/>
                </a:lnTo>
                <a:lnTo>
                  <a:pt x="193" y="254"/>
                </a:lnTo>
                <a:lnTo>
                  <a:pt x="195" y="256"/>
                </a:lnTo>
                <a:lnTo>
                  <a:pt x="195" y="256"/>
                </a:lnTo>
                <a:lnTo>
                  <a:pt x="187" y="259"/>
                </a:lnTo>
                <a:lnTo>
                  <a:pt x="187" y="259"/>
                </a:lnTo>
                <a:close/>
                <a:moveTo>
                  <a:pt x="285" y="342"/>
                </a:moveTo>
                <a:lnTo>
                  <a:pt x="285" y="342"/>
                </a:lnTo>
                <a:lnTo>
                  <a:pt x="290" y="333"/>
                </a:lnTo>
                <a:lnTo>
                  <a:pt x="296" y="324"/>
                </a:lnTo>
                <a:lnTo>
                  <a:pt x="296" y="324"/>
                </a:lnTo>
                <a:lnTo>
                  <a:pt x="296" y="325"/>
                </a:lnTo>
                <a:lnTo>
                  <a:pt x="296" y="327"/>
                </a:lnTo>
                <a:lnTo>
                  <a:pt x="296" y="327"/>
                </a:lnTo>
                <a:lnTo>
                  <a:pt x="296" y="327"/>
                </a:lnTo>
                <a:lnTo>
                  <a:pt x="290" y="335"/>
                </a:lnTo>
                <a:lnTo>
                  <a:pt x="285" y="342"/>
                </a:lnTo>
                <a:lnTo>
                  <a:pt x="285" y="342"/>
                </a:lnTo>
                <a:close/>
                <a:moveTo>
                  <a:pt x="191" y="250"/>
                </a:moveTo>
                <a:lnTo>
                  <a:pt x="191" y="250"/>
                </a:lnTo>
                <a:lnTo>
                  <a:pt x="195" y="245"/>
                </a:lnTo>
                <a:lnTo>
                  <a:pt x="198" y="241"/>
                </a:lnTo>
                <a:lnTo>
                  <a:pt x="202" y="239"/>
                </a:lnTo>
                <a:lnTo>
                  <a:pt x="202" y="239"/>
                </a:lnTo>
                <a:lnTo>
                  <a:pt x="196" y="245"/>
                </a:lnTo>
                <a:lnTo>
                  <a:pt x="191" y="250"/>
                </a:lnTo>
                <a:lnTo>
                  <a:pt x="191" y="250"/>
                </a:lnTo>
                <a:close/>
                <a:moveTo>
                  <a:pt x="198" y="250"/>
                </a:moveTo>
                <a:lnTo>
                  <a:pt x="198" y="250"/>
                </a:lnTo>
                <a:lnTo>
                  <a:pt x="200" y="246"/>
                </a:lnTo>
                <a:lnTo>
                  <a:pt x="202" y="245"/>
                </a:lnTo>
                <a:lnTo>
                  <a:pt x="202" y="245"/>
                </a:lnTo>
                <a:lnTo>
                  <a:pt x="202" y="246"/>
                </a:lnTo>
                <a:lnTo>
                  <a:pt x="198" y="250"/>
                </a:lnTo>
                <a:lnTo>
                  <a:pt x="198" y="250"/>
                </a:lnTo>
                <a:close/>
                <a:moveTo>
                  <a:pt x="202" y="245"/>
                </a:moveTo>
                <a:lnTo>
                  <a:pt x="202" y="245"/>
                </a:lnTo>
                <a:lnTo>
                  <a:pt x="206" y="237"/>
                </a:lnTo>
                <a:lnTo>
                  <a:pt x="209" y="234"/>
                </a:lnTo>
                <a:lnTo>
                  <a:pt x="209" y="234"/>
                </a:lnTo>
                <a:lnTo>
                  <a:pt x="213" y="232"/>
                </a:lnTo>
                <a:lnTo>
                  <a:pt x="213" y="232"/>
                </a:lnTo>
                <a:lnTo>
                  <a:pt x="213" y="234"/>
                </a:lnTo>
                <a:lnTo>
                  <a:pt x="209" y="235"/>
                </a:lnTo>
                <a:lnTo>
                  <a:pt x="209" y="237"/>
                </a:lnTo>
                <a:lnTo>
                  <a:pt x="209" y="237"/>
                </a:lnTo>
                <a:lnTo>
                  <a:pt x="207" y="239"/>
                </a:lnTo>
                <a:lnTo>
                  <a:pt x="207" y="239"/>
                </a:lnTo>
                <a:lnTo>
                  <a:pt x="207" y="239"/>
                </a:lnTo>
                <a:lnTo>
                  <a:pt x="207" y="239"/>
                </a:lnTo>
                <a:lnTo>
                  <a:pt x="207" y="239"/>
                </a:lnTo>
                <a:lnTo>
                  <a:pt x="207" y="241"/>
                </a:lnTo>
                <a:lnTo>
                  <a:pt x="207" y="241"/>
                </a:lnTo>
                <a:lnTo>
                  <a:pt x="204" y="245"/>
                </a:lnTo>
                <a:lnTo>
                  <a:pt x="204" y="245"/>
                </a:lnTo>
                <a:lnTo>
                  <a:pt x="204" y="243"/>
                </a:lnTo>
                <a:lnTo>
                  <a:pt x="202" y="245"/>
                </a:lnTo>
                <a:lnTo>
                  <a:pt x="202" y="245"/>
                </a:lnTo>
                <a:close/>
                <a:moveTo>
                  <a:pt x="410" y="419"/>
                </a:moveTo>
                <a:lnTo>
                  <a:pt x="410" y="419"/>
                </a:lnTo>
                <a:lnTo>
                  <a:pt x="410" y="417"/>
                </a:lnTo>
                <a:lnTo>
                  <a:pt x="410" y="417"/>
                </a:lnTo>
                <a:lnTo>
                  <a:pt x="412" y="416"/>
                </a:lnTo>
                <a:lnTo>
                  <a:pt x="412" y="416"/>
                </a:lnTo>
                <a:lnTo>
                  <a:pt x="413" y="416"/>
                </a:lnTo>
                <a:lnTo>
                  <a:pt x="413" y="417"/>
                </a:lnTo>
                <a:lnTo>
                  <a:pt x="410" y="419"/>
                </a:lnTo>
                <a:lnTo>
                  <a:pt x="410" y="419"/>
                </a:lnTo>
                <a:close/>
                <a:moveTo>
                  <a:pt x="222" y="224"/>
                </a:moveTo>
                <a:lnTo>
                  <a:pt x="222" y="224"/>
                </a:lnTo>
                <a:lnTo>
                  <a:pt x="228" y="219"/>
                </a:lnTo>
                <a:lnTo>
                  <a:pt x="233" y="211"/>
                </a:lnTo>
                <a:lnTo>
                  <a:pt x="233" y="211"/>
                </a:lnTo>
                <a:lnTo>
                  <a:pt x="248" y="199"/>
                </a:lnTo>
                <a:lnTo>
                  <a:pt x="248" y="199"/>
                </a:lnTo>
                <a:lnTo>
                  <a:pt x="246" y="199"/>
                </a:lnTo>
                <a:lnTo>
                  <a:pt x="244" y="200"/>
                </a:lnTo>
                <a:lnTo>
                  <a:pt x="242" y="202"/>
                </a:lnTo>
                <a:lnTo>
                  <a:pt x="241" y="202"/>
                </a:lnTo>
                <a:lnTo>
                  <a:pt x="241" y="202"/>
                </a:lnTo>
                <a:lnTo>
                  <a:pt x="241" y="200"/>
                </a:lnTo>
                <a:lnTo>
                  <a:pt x="242" y="199"/>
                </a:lnTo>
                <a:lnTo>
                  <a:pt x="248" y="195"/>
                </a:lnTo>
                <a:lnTo>
                  <a:pt x="248" y="195"/>
                </a:lnTo>
                <a:lnTo>
                  <a:pt x="250" y="195"/>
                </a:lnTo>
                <a:lnTo>
                  <a:pt x="250" y="197"/>
                </a:lnTo>
                <a:lnTo>
                  <a:pt x="250" y="199"/>
                </a:lnTo>
                <a:lnTo>
                  <a:pt x="252" y="199"/>
                </a:lnTo>
                <a:lnTo>
                  <a:pt x="252" y="199"/>
                </a:lnTo>
                <a:lnTo>
                  <a:pt x="237" y="211"/>
                </a:lnTo>
                <a:lnTo>
                  <a:pt x="237" y="211"/>
                </a:lnTo>
                <a:lnTo>
                  <a:pt x="222" y="224"/>
                </a:lnTo>
                <a:lnTo>
                  <a:pt x="222" y="224"/>
                </a:lnTo>
                <a:close/>
                <a:moveTo>
                  <a:pt x="333" y="307"/>
                </a:moveTo>
                <a:lnTo>
                  <a:pt x="333" y="307"/>
                </a:lnTo>
                <a:lnTo>
                  <a:pt x="333" y="305"/>
                </a:lnTo>
                <a:lnTo>
                  <a:pt x="334" y="303"/>
                </a:lnTo>
                <a:lnTo>
                  <a:pt x="338" y="298"/>
                </a:lnTo>
                <a:lnTo>
                  <a:pt x="338" y="298"/>
                </a:lnTo>
                <a:lnTo>
                  <a:pt x="340" y="302"/>
                </a:lnTo>
                <a:lnTo>
                  <a:pt x="338" y="303"/>
                </a:lnTo>
                <a:lnTo>
                  <a:pt x="333" y="307"/>
                </a:lnTo>
                <a:lnTo>
                  <a:pt x="333" y="307"/>
                </a:lnTo>
                <a:close/>
                <a:moveTo>
                  <a:pt x="338" y="296"/>
                </a:moveTo>
                <a:lnTo>
                  <a:pt x="338" y="296"/>
                </a:lnTo>
                <a:lnTo>
                  <a:pt x="340" y="292"/>
                </a:lnTo>
                <a:lnTo>
                  <a:pt x="342" y="291"/>
                </a:lnTo>
                <a:lnTo>
                  <a:pt x="344" y="289"/>
                </a:lnTo>
                <a:lnTo>
                  <a:pt x="342" y="292"/>
                </a:lnTo>
                <a:lnTo>
                  <a:pt x="342" y="292"/>
                </a:lnTo>
                <a:lnTo>
                  <a:pt x="338" y="296"/>
                </a:lnTo>
                <a:lnTo>
                  <a:pt x="338" y="296"/>
                </a:lnTo>
                <a:close/>
                <a:moveTo>
                  <a:pt x="261" y="186"/>
                </a:moveTo>
                <a:lnTo>
                  <a:pt x="261" y="186"/>
                </a:lnTo>
                <a:lnTo>
                  <a:pt x="259" y="184"/>
                </a:lnTo>
                <a:lnTo>
                  <a:pt x="261" y="182"/>
                </a:lnTo>
                <a:lnTo>
                  <a:pt x="266" y="178"/>
                </a:lnTo>
                <a:lnTo>
                  <a:pt x="266" y="178"/>
                </a:lnTo>
                <a:lnTo>
                  <a:pt x="264" y="182"/>
                </a:lnTo>
                <a:lnTo>
                  <a:pt x="261" y="186"/>
                </a:lnTo>
                <a:lnTo>
                  <a:pt x="261" y="186"/>
                </a:lnTo>
                <a:close/>
                <a:moveTo>
                  <a:pt x="268" y="180"/>
                </a:moveTo>
                <a:lnTo>
                  <a:pt x="268" y="180"/>
                </a:lnTo>
                <a:lnTo>
                  <a:pt x="270" y="178"/>
                </a:lnTo>
                <a:lnTo>
                  <a:pt x="272" y="175"/>
                </a:lnTo>
                <a:lnTo>
                  <a:pt x="272" y="175"/>
                </a:lnTo>
                <a:lnTo>
                  <a:pt x="272" y="178"/>
                </a:lnTo>
                <a:lnTo>
                  <a:pt x="268" y="180"/>
                </a:lnTo>
                <a:close/>
                <a:moveTo>
                  <a:pt x="287" y="158"/>
                </a:moveTo>
                <a:lnTo>
                  <a:pt x="287" y="158"/>
                </a:lnTo>
                <a:lnTo>
                  <a:pt x="288" y="154"/>
                </a:lnTo>
                <a:lnTo>
                  <a:pt x="290" y="154"/>
                </a:lnTo>
                <a:lnTo>
                  <a:pt x="290" y="154"/>
                </a:lnTo>
                <a:lnTo>
                  <a:pt x="290" y="153"/>
                </a:lnTo>
                <a:lnTo>
                  <a:pt x="290" y="153"/>
                </a:lnTo>
                <a:lnTo>
                  <a:pt x="290" y="153"/>
                </a:lnTo>
                <a:lnTo>
                  <a:pt x="292" y="153"/>
                </a:lnTo>
                <a:lnTo>
                  <a:pt x="294" y="154"/>
                </a:lnTo>
                <a:lnTo>
                  <a:pt x="294" y="154"/>
                </a:lnTo>
                <a:lnTo>
                  <a:pt x="290" y="156"/>
                </a:lnTo>
                <a:lnTo>
                  <a:pt x="287" y="158"/>
                </a:lnTo>
                <a:lnTo>
                  <a:pt x="287" y="158"/>
                </a:lnTo>
                <a:close/>
                <a:moveTo>
                  <a:pt x="298" y="151"/>
                </a:moveTo>
                <a:lnTo>
                  <a:pt x="298" y="151"/>
                </a:lnTo>
                <a:lnTo>
                  <a:pt x="298" y="149"/>
                </a:lnTo>
                <a:lnTo>
                  <a:pt x="296" y="151"/>
                </a:lnTo>
                <a:lnTo>
                  <a:pt x="296" y="151"/>
                </a:lnTo>
                <a:lnTo>
                  <a:pt x="298" y="147"/>
                </a:lnTo>
                <a:lnTo>
                  <a:pt x="301" y="145"/>
                </a:lnTo>
                <a:lnTo>
                  <a:pt x="301" y="145"/>
                </a:lnTo>
                <a:lnTo>
                  <a:pt x="299" y="149"/>
                </a:lnTo>
                <a:lnTo>
                  <a:pt x="298" y="151"/>
                </a:lnTo>
                <a:lnTo>
                  <a:pt x="298" y="151"/>
                </a:lnTo>
                <a:close/>
                <a:moveTo>
                  <a:pt x="318" y="129"/>
                </a:moveTo>
                <a:lnTo>
                  <a:pt x="318" y="129"/>
                </a:lnTo>
                <a:lnTo>
                  <a:pt x="318" y="129"/>
                </a:lnTo>
                <a:lnTo>
                  <a:pt x="320" y="127"/>
                </a:lnTo>
                <a:lnTo>
                  <a:pt x="323" y="123"/>
                </a:lnTo>
                <a:lnTo>
                  <a:pt x="323" y="123"/>
                </a:lnTo>
                <a:lnTo>
                  <a:pt x="325" y="125"/>
                </a:lnTo>
                <a:lnTo>
                  <a:pt x="323" y="127"/>
                </a:lnTo>
                <a:lnTo>
                  <a:pt x="318" y="129"/>
                </a:lnTo>
                <a:lnTo>
                  <a:pt x="318" y="129"/>
                </a:lnTo>
                <a:close/>
                <a:moveTo>
                  <a:pt x="309" y="108"/>
                </a:moveTo>
                <a:lnTo>
                  <a:pt x="309" y="108"/>
                </a:lnTo>
                <a:lnTo>
                  <a:pt x="314" y="107"/>
                </a:lnTo>
                <a:lnTo>
                  <a:pt x="316" y="107"/>
                </a:lnTo>
                <a:lnTo>
                  <a:pt x="318" y="108"/>
                </a:lnTo>
                <a:lnTo>
                  <a:pt x="318" y="108"/>
                </a:lnTo>
                <a:lnTo>
                  <a:pt x="312" y="110"/>
                </a:lnTo>
                <a:lnTo>
                  <a:pt x="310" y="110"/>
                </a:lnTo>
                <a:lnTo>
                  <a:pt x="309" y="108"/>
                </a:lnTo>
                <a:lnTo>
                  <a:pt x="309" y="108"/>
                </a:lnTo>
                <a:close/>
                <a:moveTo>
                  <a:pt x="321" y="123"/>
                </a:moveTo>
                <a:lnTo>
                  <a:pt x="321" y="123"/>
                </a:lnTo>
                <a:lnTo>
                  <a:pt x="323" y="119"/>
                </a:lnTo>
                <a:lnTo>
                  <a:pt x="323" y="119"/>
                </a:lnTo>
                <a:lnTo>
                  <a:pt x="320" y="121"/>
                </a:lnTo>
                <a:lnTo>
                  <a:pt x="320" y="121"/>
                </a:lnTo>
                <a:lnTo>
                  <a:pt x="321" y="118"/>
                </a:lnTo>
                <a:lnTo>
                  <a:pt x="323" y="118"/>
                </a:lnTo>
                <a:lnTo>
                  <a:pt x="331" y="114"/>
                </a:lnTo>
                <a:lnTo>
                  <a:pt x="331" y="114"/>
                </a:lnTo>
                <a:lnTo>
                  <a:pt x="327" y="118"/>
                </a:lnTo>
                <a:lnTo>
                  <a:pt x="321" y="123"/>
                </a:lnTo>
                <a:lnTo>
                  <a:pt x="321" y="123"/>
                </a:lnTo>
                <a:close/>
                <a:moveTo>
                  <a:pt x="485" y="364"/>
                </a:moveTo>
                <a:lnTo>
                  <a:pt x="485" y="364"/>
                </a:lnTo>
                <a:lnTo>
                  <a:pt x="485" y="364"/>
                </a:lnTo>
                <a:lnTo>
                  <a:pt x="483" y="362"/>
                </a:lnTo>
                <a:lnTo>
                  <a:pt x="483" y="362"/>
                </a:lnTo>
                <a:lnTo>
                  <a:pt x="493" y="359"/>
                </a:lnTo>
                <a:lnTo>
                  <a:pt x="493" y="359"/>
                </a:lnTo>
                <a:lnTo>
                  <a:pt x="493" y="360"/>
                </a:lnTo>
                <a:lnTo>
                  <a:pt x="491" y="362"/>
                </a:lnTo>
                <a:lnTo>
                  <a:pt x="485" y="364"/>
                </a:lnTo>
                <a:lnTo>
                  <a:pt x="485" y="364"/>
                </a:lnTo>
                <a:close/>
                <a:moveTo>
                  <a:pt x="320" y="107"/>
                </a:moveTo>
                <a:lnTo>
                  <a:pt x="320" y="107"/>
                </a:lnTo>
                <a:lnTo>
                  <a:pt x="320" y="105"/>
                </a:lnTo>
                <a:lnTo>
                  <a:pt x="323" y="103"/>
                </a:lnTo>
                <a:lnTo>
                  <a:pt x="325" y="101"/>
                </a:lnTo>
                <a:lnTo>
                  <a:pt x="327" y="101"/>
                </a:lnTo>
                <a:lnTo>
                  <a:pt x="327" y="101"/>
                </a:lnTo>
                <a:lnTo>
                  <a:pt x="323" y="105"/>
                </a:lnTo>
                <a:lnTo>
                  <a:pt x="320" y="107"/>
                </a:lnTo>
                <a:lnTo>
                  <a:pt x="320" y="107"/>
                </a:lnTo>
                <a:close/>
                <a:moveTo>
                  <a:pt x="331" y="119"/>
                </a:moveTo>
                <a:lnTo>
                  <a:pt x="331" y="119"/>
                </a:lnTo>
                <a:lnTo>
                  <a:pt x="331" y="118"/>
                </a:lnTo>
                <a:lnTo>
                  <a:pt x="334" y="116"/>
                </a:lnTo>
                <a:lnTo>
                  <a:pt x="340" y="112"/>
                </a:lnTo>
                <a:lnTo>
                  <a:pt x="340" y="112"/>
                </a:lnTo>
                <a:lnTo>
                  <a:pt x="336" y="116"/>
                </a:lnTo>
                <a:lnTo>
                  <a:pt x="331" y="119"/>
                </a:lnTo>
                <a:lnTo>
                  <a:pt x="331" y="119"/>
                </a:lnTo>
                <a:close/>
                <a:moveTo>
                  <a:pt x="494" y="357"/>
                </a:moveTo>
                <a:lnTo>
                  <a:pt x="494" y="357"/>
                </a:lnTo>
                <a:lnTo>
                  <a:pt x="494" y="357"/>
                </a:lnTo>
                <a:lnTo>
                  <a:pt x="496" y="355"/>
                </a:lnTo>
                <a:lnTo>
                  <a:pt x="498" y="355"/>
                </a:lnTo>
                <a:lnTo>
                  <a:pt x="498" y="355"/>
                </a:lnTo>
                <a:lnTo>
                  <a:pt x="498" y="357"/>
                </a:lnTo>
                <a:lnTo>
                  <a:pt x="494" y="357"/>
                </a:lnTo>
                <a:lnTo>
                  <a:pt x="494" y="357"/>
                </a:lnTo>
                <a:close/>
                <a:moveTo>
                  <a:pt x="344" y="103"/>
                </a:moveTo>
                <a:lnTo>
                  <a:pt x="344" y="103"/>
                </a:lnTo>
                <a:lnTo>
                  <a:pt x="344" y="101"/>
                </a:lnTo>
                <a:lnTo>
                  <a:pt x="345" y="99"/>
                </a:lnTo>
                <a:lnTo>
                  <a:pt x="349" y="99"/>
                </a:lnTo>
                <a:lnTo>
                  <a:pt x="349" y="99"/>
                </a:lnTo>
                <a:lnTo>
                  <a:pt x="344" y="103"/>
                </a:lnTo>
                <a:lnTo>
                  <a:pt x="344" y="103"/>
                </a:lnTo>
                <a:close/>
                <a:moveTo>
                  <a:pt x="364" y="86"/>
                </a:moveTo>
                <a:lnTo>
                  <a:pt x="364" y="86"/>
                </a:lnTo>
                <a:lnTo>
                  <a:pt x="373" y="79"/>
                </a:lnTo>
                <a:lnTo>
                  <a:pt x="382" y="75"/>
                </a:lnTo>
                <a:lnTo>
                  <a:pt x="382" y="75"/>
                </a:lnTo>
                <a:lnTo>
                  <a:pt x="382" y="75"/>
                </a:lnTo>
                <a:lnTo>
                  <a:pt x="382" y="77"/>
                </a:lnTo>
                <a:lnTo>
                  <a:pt x="382" y="77"/>
                </a:lnTo>
                <a:lnTo>
                  <a:pt x="382" y="79"/>
                </a:lnTo>
                <a:lnTo>
                  <a:pt x="382" y="79"/>
                </a:lnTo>
                <a:lnTo>
                  <a:pt x="378" y="81"/>
                </a:lnTo>
                <a:lnTo>
                  <a:pt x="377" y="81"/>
                </a:lnTo>
                <a:lnTo>
                  <a:pt x="375" y="79"/>
                </a:lnTo>
                <a:lnTo>
                  <a:pt x="375" y="79"/>
                </a:lnTo>
                <a:lnTo>
                  <a:pt x="373" y="81"/>
                </a:lnTo>
                <a:lnTo>
                  <a:pt x="371" y="83"/>
                </a:lnTo>
                <a:lnTo>
                  <a:pt x="364" y="86"/>
                </a:lnTo>
                <a:lnTo>
                  <a:pt x="364" y="86"/>
                </a:lnTo>
                <a:close/>
                <a:moveTo>
                  <a:pt x="366" y="84"/>
                </a:moveTo>
                <a:lnTo>
                  <a:pt x="366" y="84"/>
                </a:lnTo>
                <a:lnTo>
                  <a:pt x="367" y="86"/>
                </a:lnTo>
                <a:lnTo>
                  <a:pt x="367" y="86"/>
                </a:lnTo>
                <a:lnTo>
                  <a:pt x="367" y="88"/>
                </a:lnTo>
                <a:lnTo>
                  <a:pt x="364" y="90"/>
                </a:lnTo>
                <a:lnTo>
                  <a:pt x="364" y="90"/>
                </a:lnTo>
                <a:lnTo>
                  <a:pt x="364" y="88"/>
                </a:lnTo>
                <a:lnTo>
                  <a:pt x="362" y="88"/>
                </a:lnTo>
                <a:lnTo>
                  <a:pt x="360" y="90"/>
                </a:lnTo>
                <a:lnTo>
                  <a:pt x="356" y="90"/>
                </a:lnTo>
                <a:lnTo>
                  <a:pt x="356" y="90"/>
                </a:lnTo>
                <a:lnTo>
                  <a:pt x="366" y="84"/>
                </a:lnTo>
                <a:lnTo>
                  <a:pt x="366" y="84"/>
                </a:lnTo>
                <a:close/>
                <a:moveTo>
                  <a:pt x="373" y="68"/>
                </a:moveTo>
                <a:lnTo>
                  <a:pt x="373" y="68"/>
                </a:lnTo>
                <a:lnTo>
                  <a:pt x="377" y="64"/>
                </a:lnTo>
                <a:lnTo>
                  <a:pt x="380" y="64"/>
                </a:lnTo>
                <a:lnTo>
                  <a:pt x="380" y="64"/>
                </a:lnTo>
                <a:lnTo>
                  <a:pt x="377" y="66"/>
                </a:lnTo>
                <a:lnTo>
                  <a:pt x="373" y="68"/>
                </a:lnTo>
                <a:lnTo>
                  <a:pt x="373" y="68"/>
                </a:lnTo>
                <a:close/>
                <a:moveTo>
                  <a:pt x="561" y="337"/>
                </a:moveTo>
                <a:lnTo>
                  <a:pt x="561" y="337"/>
                </a:lnTo>
                <a:lnTo>
                  <a:pt x="561" y="333"/>
                </a:lnTo>
                <a:lnTo>
                  <a:pt x="561" y="333"/>
                </a:lnTo>
                <a:lnTo>
                  <a:pt x="564" y="333"/>
                </a:lnTo>
                <a:lnTo>
                  <a:pt x="566" y="333"/>
                </a:lnTo>
                <a:lnTo>
                  <a:pt x="566" y="333"/>
                </a:lnTo>
                <a:lnTo>
                  <a:pt x="566" y="335"/>
                </a:lnTo>
                <a:lnTo>
                  <a:pt x="564" y="335"/>
                </a:lnTo>
                <a:lnTo>
                  <a:pt x="561" y="337"/>
                </a:lnTo>
                <a:lnTo>
                  <a:pt x="561" y="337"/>
                </a:lnTo>
                <a:close/>
                <a:moveTo>
                  <a:pt x="463" y="42"/>
                </a:moveTo>
                <a:lnTo>
                  <a:pt x="463" y="42"/>
                </a:lnTo>
                <a:lnTo>
                  <a:pt x="465" y="40"/>
                </a:lnTo>
                <a:lnTo>
                  <a:pt x="469" y="40"/>
                </a:lnTo>
                <a:lnTo>
                  <a:pt x="470" y="39"/>
                </a:lnTo>
                <a:lnTo>
                  <a:pt x="472" y="37"/>
                </a:lnTo>
                <a:lnTo>
                  <a:pt x="472" y="37"/>
                </a:lnTo>
                <a:lnTo>
                  <a:pt x="480" y="35"/>
                </a:lnTo>
                <a:lnTo>
                  <a:pt x="485" y="33"/>
                </a:lnTo>
                <a:lnTo>
                  <a:pt x="487" y="37"/>
                </a:lnTo>
                <a:lnTo>
                  <a:pt x="487" y="37"/>
                </a:lnTo>
                <a:lnTo>
                  <a:pt x="476" y="39"/>
                </a:lnTo>
                <a:lnTo>
                  <a:pt x="463" y="42"/>
                </a:lnTo>
                <a:lnTo>
                  <a:pt x="463" y="42"/>
                </a:lnTo>
                <a:close/>
                <a:moveTo>
                  <a:pt x="572" y="331"/>
                </a:moveTo>
                <a:lnTo>
                  <a:pt x="572" y="331"/>
                </a:lnTo>
                <a:lnTo>
                  <a:pt x="577" y="331"/>
                </a:lnTo>
                <a:lnTo>
                  <a:pt x="577" y="331"/>
                </a:lnTo>
                <a:lnTo>
                  <a:pt x="577" y="331"/>
                </a:lnTo>
                <a:lnTo>
                  <a:pt x="575" y="333"/>
                </a:lnTo>
                <a:lnTo>
                  <a:pt x="573" y="333"/>
                </a:lnTo>
                <a:lnTo>
                  <a:pt x="572" y="331"/>
                </a:lnTo>
                <a:lnTo>
                  <a:pt x="572" y="331"/>
                </a:lnTo>
                <a:close/>
                <a:moveTo>
                  <a:pt x="487" y="33"/>
                </a:moveTo>
                <a:lnTo>
                  <a:pt x="487" y="33"/>
                </a:lnTo>
                <a:lnTo>
                  <a:pt x="491" y="31"/>
                </a:lnTo>
                <a:lnTo>
                  <a:pt x="496" y="29"/>
                </a:lnTo>
                <a:lnTo>
                  <a:pt x="502" y="27"/>
                </a:lnTo>
                <a:lnTo>
                  <a:pt x="505" y="27"/>
                </a:lnTo>
                <a:lnTo>
                  <a:pt x="505" y="27"/>
                </a:lnTo>
                <a:lnTo>
                  <a:pt x="513" y="22"/>
                </a:lnTo>
                <a:lnTo>
                  <a:pt x="518" y="20"/>
                </a:lnTo>
                <a:lnTo>
                  <a:pt x="526" y="20"/>
                </a:lnTo>
                <a:lnTo>
                  <a:pt x="526" y="20"/>
                </a:lnTo>
                <a:lnTo>
                  <a:pt x="518" y="24"/>
                </a:lnTo>
                <a:lnTo>
                  <a:pt x="513" y="26"/>
                </a:lnTo>
                <a:lnTo>
                  <a:pt x="513" y="27"/>
                </a:lnTo>
                <a:lnTo>
                  <a:pt x="513" y="27"/>
                </a:lnTo>
                <a:lnTo>
                  <a:pt x="498" y="31"/>
                </a:lnTo>
                <a:lnTo>
                  <a:pt x="487" y="33"/>
                </a:lnTo>
                <a:lnTo>
                  <a:pt x="487" y="33"/>
                </a:lnTo>
                <a:close/>
                <a:moveTo>
                  <a:pt x="493" y="40"/>
                </a:moveTo>
                <a:lnTo>
                  <a:pt x="493" y="40"/>
                </a:lnTo>
                <a:lnTo>
                  <a:pt x="494" y="40"/>
                </a:lnTo>
                <a:lnTo>
                  <a:pt x="496" y="39"/>
                </a:lnTo>
                <a:lnTo>
                  <a:pt x="502" y="39"/>
                </a:lnTo>
                <a:lnTo>
                  <a:pt x="502" y="39"/>
                </a:lnTo>
                <a:lnTo>
                  <a:pt x="500" y="40"/>
                </a:lnTo>
                <a:lnTo>
                  <a:pt x="494" y="42"/>
                </a:lnTo>
                <a:lnTo>
                  <a:pt x="494" y="42"/>
                </a:lnTo>
                <a:lnTo>
                  <a:pt x="494" y="42"/>
                </a:lnTo>
                <a:lnTo>
                  <a:pt x="493" y="40"/>
                </a:lnTo>
                <a:lnTo>
                  <a:pt x="493" y="40"/>
                </a:lnTo>
                <a:close/>
                <a:moveTo>
                  <a:pt x="504" y="39"/>
                </a:moveTo>
                <a:lnTo>
                  <a:pt x="504" y="39"/>
                </a:lnTo>
                <a:lnTo>
                  <a:pt x="505" y="39"/>
                </a:lnTo>
                <a:lnTo>
                  <a:pt x="507" y="37"/>
                </a:lnTo>
                <a:lnTo>
                  <a:pt x="515" y="37"/>
                </a:lnTo>
                <a:lnTo>
                  <a:pt x="515" y="37"/>
                </a:lnTo>
                <a:lnTo>
                  <a:pt x="515" y="37"/>
                </a:lnTo>
                <a:lnTo>
                  <a:pt x="516" y="39"/>
                </a:lnTo>
                <a:lnTo>
                  <a:pt x="516" y="39"/>
                </a:lnTo>
                <a:lnTo>
                  <a:pt x="504" y="39"/>
                </a:lnTo>
                <a:lnTo>
                  <a:pt x="504" y="39"/>
                </a:lnTo>
                <a:close/>
                <a:moveTo>
                  <a:pt x="596" y="340"/>
                </a:moveTo>
                <a:lnTo>
                  <a:pt x="596" y="340"/>
                </a:lnTo>
                <a:lnTo>
                  <a:pt x="597" y="338"/>
                </a:lnTo>
                <a:lnTo>
                  <a:pt x="601" y="338"/>
                </a:lnTo>
                <a:lnTo>
                  <a:pt x="601" y="338"/>
                </a:lnTo>
                <a:lnTo>
                  <a:pt x="601" y="340"/>
                </a:lnTo>
                <a:lnTo>
                  <a:pt x="599" y="340"/>
                </a:lnTo>
                <a:lnTo>
                  <a:pt x="596" y="340"/>
                </a:lnTo>
                <a:lnTo>
                  <a:pt x="596" y="340"/>
                </a:lnTo>
                <a:close/>
                <a:moveTo>
                  <a:pt x="511" y="18"/>
                </a:moveTo>
                <a:lnTo>
                  <a:pt x="511" y="18"/>
                </a:lnTo>
                <a:lnTo>
                  <a:pt x="515" y="16"/>
                </a:lnTo>
                <a:lnTo>
                  <a:pt x="520" y="15"/>
                </a:lnTo>
                <a:lnTo>
                  <a:pt x="520" y="15"/>
                </a:lnTo>
                <a:lnTo>
                  <a:pt x="518" y="16"/>
                </a:lnTo>
                <a:lnTo>
                  <a:pt x="520" y="16"/>
                </a:lnTo>
                <a:lnTo>
                  <a:pt x="524" y="16"/>
                </a:lnTo>
                <a:lnTo>
                  <a:pt x="524" y="16"/>
                </a:lnTo>
                <a:lnTo>
                  <a:pt x="522" y="16"/>
                </a:lnTo>
                <a:lnTo>
                  <a:pt x="518" y="18"/>
                </a:lnTo>
                <a:lnTo>
                  <a:pt x="511" y="18"/>
                </a:lnTo>
                <a:lnTo>
                  <a:pt x="511" y="18"/>
                </a:lnTo>
                <a:close/>
                <a:moveTo>
                  <a:pt x="520" y="26"/>
                </a:moveTo>
                <a:lnTo>
                  <a:pt x="520" y="24"/>
                </a:lnTo>
                <a:lnTo>
                  <a:pt x="528" y="22"/>
                </a:lnTo>
                <a:lnTo>
                  <a:pt x="528" y="22"/>
                </a:lnTo>
                <a:lnTo>
                  <a:pt x="526" y="24"/>
                </a:lnTo>
                <a:lnTo>
                  <a:pt x="526" y="24"/>
                </a:lnTo>
                <a:lnTo>
                  <a:pt x="520" y="26"/>
                </a:lnTo>
                <a:lnTo>
                  <a:pt x="520" y="26"/>
                </a:lnTo>
                <a:close/>
                <a:moveTo>
                  <a:pt x="603" y="340"/>
                </a:moveTo>
                <a:lnTo>
                  <a:pt x="603" y="340"/>
                </a:lnTo>
                <a:lnTo>
                  <a:pt x="603" y="338"/>
                </a:lnTo>
                <a:lnTo>
                  <a:pt x="605" y="338"/>
                </a:lnTo>
                <a:lnTo>
                  <a:pt x="605" y="338"/>
                </a:lnTo>
                <a:lnTo>
                  <a:pt x="605" y="340"/>
                </a:lnTo>
                <a:lnTo>
                  <a:pt x="603" y="340"/>
                </a:lnTo>
                <a:lnTo>
                  <a:pt x="603" y="340"/>
                </a:lnTo>
                <a:close/>
                <a:moveTo>
                  <a:pt x="601" y="329"/>
                </a:moveTo>
                <a:lnTo>
                  <a:pt x="601" y="329"/>
                </a:lnTo>
                <a:lnTo>
                  <a:pt x="603" y="329"/>
                </a:lnTo>
                <a:lnTo>
                  <a:pt x="605" y="329"/>
                </a:lnTo>
                <a:lnTo>
                  <a:pt x="605" y="329"/>
                </a:lnTo>
                <a:lnTo>
                  <a:pt x="605" y="331"/>
                </a:lnTo>
                <a:lnTo>
                  <a:pt x="603" y="331"/>
                </a:lnTo>
                <a:lnTo>
                  <a:pt x="601" y="329"/>
                </a:lnTo>
                <a:lnTo>
                  <a:pt x="601" y="329"/>
                </a:lnTo>
                <a:close/>
                <a:moveTo>
                  <a:pt x="607" y="325"/>
                </a:moveTo>
                <a:lnTo>
                  <a:pt x="607" y="325"/>
                </a:lnTo>
                <a:lnTo>
                  <a:pt x="607" y="325"/>
                </a:lnTo>
                <a:lnTo>
                  <a:pt x="610" y="324"/>
                </a:lnTo>
                <a:lnTo>
                  <a:pt x="610" y="324"/>
                </a:lnTo>
                <a:lnTo>
                  <a:pt x="608" y="325"/>
                </a:lnTo>
                <a:lnTo>
                  <a:pt x="607" y="325"/>
                </a:lnTo>
                <a:lnTo>
                  <a:pt x="607" y="325"/>
                </a:lnTo>
                <a:close/>
                <a:moveTo>
                  <a:pt x="612" y="327"/>
                </a:moveTo>
                <a:lnTo>
                  <a:pt x="612" y="327"/>
                </a:lnTo>
                <a:lnTo>
                  <a:pt x="612" y="325"/>
                </a:lnTo>
                <a:lnTo>
                  <a:pt x="612" y="325"/>
                </a:lnTo>
                <a:lnTo>
                  <a:pt x="612" y="325"/>
                </a:lnTo>
                <a:lnTo>
                  <a:pt x="610" y="325"/>
                </a:lnTo>
                <a:lnTo>
                  <a:pt x="610" y="324"/>
                </a:lnTo>
                <a:lnTo>
                  <a:pt x="610" y="324"/>
                </a:lnTo>
                <a:lnTo>
                  <a:pt x="612" y="324"/>
                </a:lnTo>
                <a:lnTo>
                  <a:pt x="614" y="324"/>
                </a:lnTo>
                <a:lnTo>
                  <a:pt x="614" y="324"/>
                </a:lnTo>
                <a:lnTo>
                  <a:pt x="614" y="324"/>
                </a:lnTo>
                <a:lnTo>
                  <a:pt x="614" y="324"/>
                </a:lnTo>
                <a:lnTo>
                  <a:pt x="614" y="325"/>
                </a:lnTo>
                <a:lnTo>
                  <a:pt x="612" y="327"/>
                </a:lnTo>
                <a:lnTo>
                  <a:pt x="612" y="327"/>
                </a:lnTo>
                <a:close/>
                <a:moveTo>
                  <a:pt x="557" y="7"/>
                </a:moveTo>
                <a:lnTo>
                  <a:pt x="557" y="7"/>
                </a:lnTo>
                <a:lnTo>
                  <a:pt x="562" y="7"/>
                </a:lnTo>
                <a:lnTo>
                  <a:pt x="562" y="7"/>
                </a:lnTo>
                <a:lnTo>
                  <a:pt x="562" y="7"/>
                </a:lnTo>
                <a:lnTo>
                  <a:pt x="561" y="9"/>
                </a:lnTo>
                <a:lnTo>
                  <a:pt x="561" y="9"/>
                </a:lnTo>
                <a:lnTo>
                  <a:pt x="562" y="9"/>
                </a:lnTo>
                <a:lnTo>
                  <a:pt x="562" y="9"/>
                </a:lnTo>
                <a:lnTo>
                  <a:pt x="559" y="9"/>
                </a:lnTo>
                <a:lnTo>
                  <a:pt x="555" y="7"/>
                </a:lnTo>
                <a:lnTo>
                  <a:pt x="555" y="7"/>
                </a:lnTo>
                <a:lnTo>
                  <a:pt x="559" y="5"/>
                </a:lnTo>
                <a:lnTo>
                  <a:pt x="562" y="5"/>
                </a:lnTo>
                <a:lnTo>
                  <a:pt x="562" y="5"/>
                </a:lnTo>
                <a:lnTo>
                  <a:pt x="561" y="5"/>
                </a:lnTo>
                <a:lnTo>
                  <a:pt x="557" y="7"/>
                </a:lnTo>
                <a:lnTo>
                  <a:pt x="557" y="7"/>
                </a:lnTo>
                <a:close/>
                <a:moveTo>
                  <a:pt x="619" y="340"/>
                </a:moveTo>
                <a:lnTo>
                  <a:pt x="619" y="340"/>
                </a:lnTo>
                <a:lnTo>
                  <a:pt x="621" y="338"/>
                </a:lnTo>
                <a:lnTo>
                  <a:pt x="623" y="338"/>
                </a:lnTo>
                <a:lnTo>
                  <a:pt x="623" y="340"/>
                </a:lnTo>
                <a:lnTo>
                  <a:pt x="623" y="340"/>
                </a:lnTo>
                <a:lnTo>
                  <a:pt x="621" y="340"/>
                </a:lnTo>
                <a:lnTo>
                  <a:pt x="619" y="340"/>
                </a:lnTo>
                <a:lnTo>
                  <a:pt x="619" y="340"/>
                </a:lnTo>
                <a:close/>
                <a:moveTo>
                  <a:pt x="618" y="327"/>
                </a:moveTo>
                <a:lnTo>
                  <a:pt x="618" y="327"/>
                </a:lnTo>
                <a:lnTo>
                  <a:pt x="619" y="325"/>
                </a:lnTo>
                <a:lnTo>
                  <a:pt x="619" y="324"/>
                </a:lnTo>
                <a:lnTo>
                  <a:pt x="619" y="324"/>
                </a:lnTo>
                <a:lnTo>
                  <a:pt x="621" y="325"/>
                </a:lnTo>
                <a:lnTo>
                  <a:pt x="621" y="325"/>
                </a:lnTo>
                <a:lnTo>
                  <a:pt x="618" y="327"/>
                </a:lnTo>
                <a:lnTo>
                  <a:pt x="618" y="327"/>
                </a:lnTo>
                <a:close/>
                <a:moveTo>
                  <a:pt x="581" y="9"/>
                </a:moveTo>
                <a:lnTo>
                  <a:pt x="581" y="9"/>
                </a:lnTo>
                <a:lnTo>
                  <a:pt x="583" y="5"/>
                </a:lnTo>
                <a:lnTo>
                  <a:pt x="583" y="5"/>
                </a:lnTo>
                <a:lnTo>
                  <a:pt x="585" y="7"/>
                </a:lnTo>
                <a:lnTo>
                  <a:pt x="585" y="7"/>
                </a:lnTo>
                <a:lnTo>
                  <a:pt x="585" y="7"/>
                </a:lnTo>
                <a:lnTo>
                  <a:pt x="586" y="7"/>
                </a:lnTo>
                <a:lnTo>
                  <a:pt x="586" y="9"/>
                </a:lnTo>
                <a:lnTo>
                  <a:pt x="586" y="9"/>
                </a:lnTo>
                <a:lnTo>
                  <a:pt x="586" y="9"/>
                </a:lnTo>
                <a:lnTo>
                  <a:pt x="585" y="9"/>
                </a:lnTo>
                <a:lnTo>
                  <a:pt x="585" y="9"/>
                </a:lnTo>
                <a:lnTo>
                  <a:pt x="583" y="9"/>
                </a:lnTo>
                <a:lnTo>
                  <a:pt x="581" y="9"/>
                </a:lnTo>
                <a:lnTo>
                  <a:pt x="581" y="9"/>
                </a:lnTo>
                <a:close/>
                <a:moveTo>
                  <a:pt x="590" y="4"/>
                </a:moveTo>
                <a:lnTo>
                  <a:pt x="590" y="4"/>
                </a:lnTo>
                <a:lnTo>
                  <a:pt x="592" y="7"/>
                </a:lnTo>
                <a:lnTo>
                  <a:pt x="590" y="9"/>
                </a:lnTo>
                <a:lnTo>
                  <a:pt x="590" y="9"/>
                </a:lnTo>
                <a:lnTo>
                  <a:pt x="588" y="7"/>
                </a:lnTo>
                <a:lnTo>
                  <a:pt x="588" y="5"/>
                </a:lnTo>
                <a:lnTo>
                  <a:pt x="590" y="4"/>
                </a:lnTo>
                <a:lnTo>
                  <a:pt x="590" y="4"/>
                </a:lnTo>
                <a:close/>
                <a:moveTo>
                  <a:pt x="634" y="333"/>
                </a:moveTo>
                <a:lnTo>
                  <a:pt x="634" y="333"/>
                </a:lnTo>
                <a:lnTo>
                  <a:pt x="634" y="331"/>
                </a:lnTo>
                <a:lnTo>
                  <a:pt x="634" y="331"/>
                </a:lnTo>
                <a:lnTo>
                  <a:pt x="636" y="331"/>
                </a:lnTo>
                <a:lnTo>
                  <a:pt x="638" y="331"/>
                </a:lnTo>
                <a:lnTo>
                  <a:pt x="638" y="331"/>
                </a:lnTo>
                <a:lnTo>
                  <a:pt x="638" y="331"/>
                </a:lnTo>
                <a:lnTo>
                  <a:pt x="640" y="331"/>
                </a:lnTo>
                <a:lnTo>
                  <a:pt x="640" y="331"/>
                </a:lnTo>
                <a:lnTo>
                  <a:pt x="638" y="333"/>
                </a:lnTo>
                <a:lnTo>
                  <a:pt x="638" y="331"/>
                </a:lnTo>
                <a:lnTo>
                  <a:pt x="636" y="331"/>
                </a:lnTo>
                <a:lnTo>
                  <a:pt x="634" y="333"/>
                </a:lnTo>
                <a:lnTo>
                  <a:pt x="634" y="333"/>
                </a:lnTo>
                <a:close/>
                <a:moveTo>
                  <a:pt x="616" y="24"/>
                </a:moveTo>
                <a:lnTo>
                  <a:pt x="616" y="24"/>
                </a:lnTo>
                <a:lnTo>
                  <a:pt x="627" y="22"/>
                </a:lnTo>
                <a:lnTo>
                  <a:pt x="640" y="20"/>
                </a:lnTo>
                <a:lnTo>
                  <a:pt x="662" y="20"/>
                </a:lnTo>
                <a:lnTo>
                  <a:pt x="662" y="20"/>
                </a:lnTo>
                <a:lnTo>
                  <a:pt x="654" y="22"/>
                </a:lnTo>
                <a:lnTo>
                  <a:pt x="643" y="22"/>
                </a:lnTo>
                <a:lnTo>
                  <a:pt x="616" y="24"/>
                </a:lnTo>
                <a:lnTo>
                  <a:pt x="616" y="24"/>
                </a:lnTo>
                <a:close/>
                <a:moveTo>
                  <a:pt x="631" y="18"/>
                </a:moveTo>
                <a:lnTo>
                  <a:pt x="631" y="16"/>
                </a:lnTo>
                <a:lnTo>
                  <a:pt x="631" y="16"/>
                </a:lnTo>
                <a:lnTo>
                  <a:pt x="640" y="16"/>
                </a:lnTo>
                <a:lnTo>
                  <a:pt x="640" y="16"/>
                </a:lnTo>
                <a:lnTo>
                  <a:pt x="638" y="18"/>
                </a:lnTo>
                <a:lnTo>
                  <a:pt x="636" y="18"/>
                </a:lnTo>
                <a:lnTo>
                  <a:pt x="631" y="18"/>
                </a:lnTo>
                <a:lnTo>
                  <a:pt x="631" y="18"/>
                </a:lnTo>
                <a:close/>
                <a:moveTo>
                  <a:pt x="640" y="16"/>
                </a:moveTo>
                <a:lnTo>
                  <a:pt x="640" y="15"/>
                </a:lnTo>
                <a:lnTo>
                  <a:pt x="640" y="15"/>
                </a:lnTo>
                <a:lnTo>
                  <a:pt x="645" y="15"/>
                </a:lnTo>
                <a:lnTo>
                  <a:pt x="645" y="15"/>
                </a:lnTo>
                <a:lnTo>
                  <a:pt x="645" y="16"/>
                </a:lnTo>
                <a:lnTo>
                  <a:pt x="640" y="16"/>
                </a:lnTo>
                <a:close/>
                <a:moveTo>
                  <a:pt x="647" y="5"/>
                </a:moveTo>
                <a:lnTo>
                  <a:pt x="647" y="5"/>
                </a:lnTo>
                <a:lnTo>
                  <a:pt x="647" y="5"/>
                </a:lnTo>
                <a:lnTo>
                  <a:pt x="649" y="5"/>
                </a:lnTo>
                <a:lnTo>
                  <a:pt x="649" y="5"/>
                </a:lnTo>
                <a:lnTo>
                  <a:pt x="651" y="5"/>
                </a:lnTo>
                <a:lnTo>
                  <a:pt x="651" y="5"/>
                </a:lnTo>
                <a:lnTo>
                  <a:pt x="653" y="7"/>
                </a:lnTo>
                <a:lnTo>
                  <a:pt x="654" y="7"/>
                </a:lnTo>
                <a:lnTo>
                  <a:pt x="654" y="7"/>
                </a:lnTo>
                <a:lnTo>
                  <a:pt x="653" y="7"/>
                </a:lnTo>
                <a:lnTo>
                  <a:pt x="649" y="7"/>
                </a:lnTo>
                <a:lnTo>
                  <a:pt x="649" y="7"/>
                </a:lnTo>
                <a:lnTo>
                  <a:pt x="649" y="7"/>
                </a:lnTo>
                <a:lnTo>
                  <a:pt x="647" y="5"/>
                </a:lnTo>
                <a:lnTo>
                  <a:pt x="647" y="5"/>
                </a:lnTo>
                <a:close/>
                <a:moveTo>
                  <a:pt x="675" y="20"/>
                </a:moveTo>
                <a:lnTo>
                  <a:pt x="675" y="20"/>
                </a:lnTo>
                <a:lnTo>
                  <a:pt x="675" y="18"/>
                </a:lnTo>
                <a:lnTo>
                  <a:pt x="678" y="18"/>
                </a:lnTo>
                <a:lnTo>
                  <a:pt x="686" y="18"/>
                </a:lnTo>
                <a:lnTo>
                  <a:pt x="686" y="18"/>
                </a:lnTo>
                <a:lnTo>
                  <a:pt x="684" y="20"/>
                </a:lnTo>
                <a:lnTo>
                  <a:pt x="680" y="20"/>
                </a:lnTo>
                <a:lnTo>
                  <a:pt x="675" y="20"/>
                </a:lnTo>
                <a:lnTo>
                  <a:pt x="675" y="20"/>
                </a:lnTo>
                <a:close/>
                <a:moveTo>
                  <a:pt x="680" y="357"/>
                </a:moveTo>
                <a:lnTo>
                  <a:pt x="680" y="357"/>
                </a:lnTo>
                <a:lnTo>
                  <a:pt x="682" y="355"/>
                </a:lnTo>
                <a:lnTo>
                  <a:pt x="684" y="357"/>
                </a:lnTo>
                <a:lnTo>
                  <a:pt x="684" y="357"/>
                </a:lnTo>
                <a:lnTo>
                  <a:pt x="682" y="357"/>
                </a:lnTo>
                <a:lnTo>
                  <a:pt x="680" y="357"/>
                </a:lnTo>
                <a:lnTo>
                  <a:pt x="680" y="357"/>
                </a:lnTo>
                <a:close/>
                <a:moveTo>
                  <a:pt x="862" y="79"/>
                </a:moveTo>
                <a:lnTo>
                  <a:pt x="862" y="79"/>
                </a:lnTo>
                <a:lnTo>
                  <a:pt x="866" y="84"/>
                </a:lnTo>
                <a:lnTo>
                  <a:pt x="864" y="84"/>
                </a:lnTo>
                <a:lnTo>
                  <a:pt x="864" y="86"/>
                </a:lnTo>
                <a:lnTo>
                  <a:pt x="857" y="84"/>
                </a:lnTo>
                <a:lnTo>
                  <a:pt x="848" y="79"/>
                </a:lnTo>
                <a:lnTo>
                  <a:pt x="848" y="79"/>
                </a:lnTo>
                <a:lnTo>
                  <a:pt x="853" y="83"/>
                </a:lnTo>
                <a:lnTo>
                  <a:pt x="853" y="83"/>
                </a:lnTo>
                <a:lnTo>
                  <a:pt x="851" y="84"/>
                </a:lnTo>
                <a:lnTo>
                  <a:pt x="849" y="83"/>
                </a:lnTo>
                <a:lnTo>
                  <a:pt x="846" y="83"/>
                </a:lnTo>
                <a:lnTo>
                  <a:pt x="846" y="83"/>
                </a:lnTo>
                <a:lnTo>
                  <a:pt x="846" y="81"/>
                </a:lnTo>
                <a:lnTo>
                  <a:pt x="846" y="79"/>
                </a:lnTo>
                <a:lnTo>
                  <a:pt x="846" y="79"/>
                </a:lnTo>
                <a:lnTo>
                  <a:pt x="816" y="68"/>
                </a:lnTo>
                <a:lnTo>
                  <a:pt x="816" y="68"/>
                </a:lnTo>
                <a:lnTo>
                  <a:pt x="816" y="66"/>
                </a:lnTo>
                <a:lnTo>
                  <a:pt x="813" y="66"/>
                </a:lnTo>
                <a:lnTo>
                  <a:pt x="811" y="64"/>
                </a:lnTo>
                <a:lnTo>
                  <a:pt x="809" y="62"/>
                </a:lnTo>
                <a:lnTo>
                  <a:pt x="809" y="62"/>
                </a:lnTo>
                <a:lnTo>
                  <a:pt x="807" y="62"/>
                </a:lnTo>
                <a:lnTo>
                  <a:pt x="809" y="64"/>
                </a:lnTo>
                <a:lnTo>
                  <a:pt x="809" y="64"/>
                </a:lnTo>
                <a:lnTo>
                  <a:pt x="807" y="64"/>
                </a:lnTo>
                <a:lnTo>
                  <a:pt x="807" y="64"/>
                </a:lnTo>
                <a:lnTo>
                  <a:pt x="800" y="61"/>
                </a:lnTo>
                <a:lnTo>
                  <a:pt x="789" y="57"/>
                </a:lnTo>
                <a:lnTo>
                  <a:pt x="789" y="57"/>
                </a:lnTo>
                <a:lnTo>
                  <a:pt x="791" y="59"/>
                </a:lnTo>
                <a:lnTo>
                  <a:pt x="792" y="59"/>
                </a:lnTo>
                <a:lnTo>
                  <a:pt x="796" y="61"/>
                </a:lnTo>
                <a:lnTo>
                  <a:pt x="796" y="61"/>
                </a:lnTo>
                <a:lnTo>
                  <a:pt x="796" y="61"/>
                </a:lnTo>
                <a:lnTo>
                  <a:pt x="787" y="59"/>
                </a:lnTo>
                <a:lnTo>
                  <a:pt x="780" y="57"/>
                </a:lnTo>
                <a:lnTo>
                  <a:pt x="780" y="57"/>
                </a:lnTo>
                <a:lnTo>
                  <a:pt x="780" y="55"/>
                </a:lnTo>
                <a:lnTo>
                  <a:pt x="781" y="55"/>
                </a:lnTo>
                <a:lnTo>
                  <a:pt x="781" y="55"/>
                </a:lnTo>
                <a:lnTo>
                  <a:pt x="778" y="53"/>
                </a:lnTo>
                <a:lnTo>
                  <a:pt x="776" y="55"/>
                </a:lnTo>
                <a:lnTo>
                  <a:pt x="776" y="55"/>
                </a:lnTo>
                <a:lnTo>
                  <a:pt x="768" y="53"/>
                </a:lnTo>
                <a:lnTo>
                  <a:pt x="767" y="50"/>
                </a:lnTo>
                <a:lnTo>
                  <a:pt x="767" y="50"/>
                </a:lnTo>
                <a:lnTo>
                  <a:pt x="770" y="50"/>
                </a:lnTo>
                <a:lnTo>
                  <a:pt x="774" y="50"/>
                </a:lnTo>
                <a:lnTo>
                  <a:pt x="787" y="53"/>
                </a:lnTo>
                <a:lnTo>
                  <a:pt x="798" y="57"/>
                </a:lnTo>
                <a:lnTo>
                  <a:pt x="807" y="59"/>
                </a:lnTo>
                <a:lnTo>
                  <a:pt x="807" y="59"/>
                </a:lnTo>
                <a:lnTo>
                  <a:pt x="831" y="70"/>
                </a:lnTo>
                <a:lnTo>
                  <a:pt x="855" y="81"/>
                </a:lnTo>
                <a:lnTo>
                  <a:pt x="855" y="81"/>
                </a:lnTo>
                <a:lnTo>
                  <a:pt x="851" y="79"/>
                </a:lnTo>
                <a:lnTo>
                  <a:pt x="849" y="77"/>
                </a:lnTo>
                <a:lnTo>
                  <a:pt x="849" y="77"/>
                </a:lnTo>
                <a:lnTo>
                  <a:pt x="851" y="77"/>
                </a:lnTo>
                <a:lnTo>
                  <a:pt x="855" y="79"/>
                </a:lnTo>
                <a:lnTo>
                  <a:pt x="857" y="81"/>
                </a:lnTo>
                <a:lnTo>
                  <a:pt x="857" y="81"/>
                </a:lnTo>
                <a:lnTo>
                  <a:pt x="857" y="81"/>
                </a:lnTo>
                <a:lnTo>
                  <a:pt x="860" y="81"/>
                </a:lnTo>
                <a:lnTo>
                  <a:pt x="862" y="79"/>
                </a:lnTo>
                <a:lnTo>
                  <a:pt x="862" y="79"/>
                </a:lnTo>
                <a:close/>
                <a:moveTo>
                  <a:pt x="689" y="375"/>
                </a:moveTo>
                <a:lnTo>
                  <a:pt x="689" y="375"/>
                </a:lnTo>
                <a:lnTo>
                  <a:pt x="691" y="373"/>
                </a:lnTo>
                <a:lnTo>
                  <a:pt x="691" y="373"/>
                </a:lnTo>
                <a:lnTo>
                  <a:pt x="691" y="373"/>
                </a:lnTo>
                <a:lnTo>
                  <a:pt x="691" y="375"/>
                </a:lnTo>
                <a:lnTo>
                  <a:pt x="689" y="375"/>
                </a:lnTo>
                <a:lnTo>
                  <a:pt x="689" y="375"/>
                </a:lnTo>
                <a:close/>
                <a:moveTo>
                  <a:pt x="689" y="379"/>
                </a:moveTo>
                <a:lnTo>
                  <a:pt x="689" y="379"/>
                </a:lnTo>
                <a:lnTo>
                  <a:pt x="689" y="377"/>
                </a:lnTo>
                <a:lnTo>
                  <a:pt x="689" y="379"/>
                </a:lnTo>
                <a:lnTo>
                  <a:pt x="689" y="379"/>
                </a:lnTo>
                <a:close/>
                <a:moveTo>
                  <a:pt x="702" y="333"/>
                </a:moveTo>
                <a:lnTo>
                  <a:pt x="702" y="333"/>
                </a:lnTo>
                <a:lnTo>
                  <a:pt x="706" y="333"/>
                </a:lnTo>
                <a:lnTo>
                  <a:pt x="708" y="333"/>
                </a:lnTo>
                <a:lnTo>
                  <a:pt x="706" y="335"/>
                </a:lnTo>
                <a:lnTo>
                  <a:pt x="706" y="335"/>
                </a:lnTo>
                <a:lnTo>
                  <a:pt x="704" y="333"/>
                </a:lnTo>
                <a:lnTo>
                  <a:pt x="702" y="333"/>
                </a:lnTo>
                <a:lnTo>
                  <a:pt x="702" y="333"/>
                </a:lnTo>
                <a:close/>
                <a:moveTo>
                  <a:pt x="691" y="373"/>
                </a:moveTo>
                <a:lnTo>
                  <a:pt x="691" y="373"/>
                </a:lnTo>
                <a:lnTo>
                  <a:pt x="693" y="373"/>
                </a:lnTo>
                <a:lnTo>
                  <a:pt x="695" y="373"/>
                </a:lnTo>
                <a:lnTo>
                  <a:pt x="699" y="375"/>
                </a:lnTo>
                <a:lnTo>
                  <a:pt x="699" y="375"/>
                </a:lnTo>
                <a:lnTo>
                  <a:pt x="695" y="379"/>
                </a:lnTo>
                <a:lnTo>
                  <a:pt x="695" y="379"/>
                </a:lnTo>
                <a:lnTo>
                  <a:pt x="695" y="377"/>
                </a:lnTo>
                <a:lnTo>
                  <a:pt x="693" y="375"/>
                </a:lnTo>
                <a:lnTo>
                  <a:pt x="693" y="375"/>
                </a:lnTo>
                <a:lnTo>
                  <a:pt x="693" y="375"/>
                </a:lnTo>
                <a:lnTo>
                  <a:pt x="691" y="373"/>
                </a:lnTo>
                <a:lnTo>
                  <a:pt x="691" y="373"/>
                </a:lnTo>
                <a:close/>
                <a:moveTo>
                  <a:pt x="789" y="66"/>
                </a:moveTo>
                <a:lnTo>
                  <a:pt x="789" y="66"/>
                </a:lnTo>
                <a:lnTo>
                  <a:pt x="794" y="66"/>
                </a:lnTo>
                <a:lnTo>
                  <a:pt x="800" y="68"/>
                </a:lnTo>
                <a:lnTo>
                  <a:pt x="800" y="68"/>
                </a:lnTo>
                <a:lnTo>
                  <a:pt x="798" y="70"/>
                </a:lnTo>
                <a:lnTo>
                  <a:pt x="796" y="68"/>
                </a:lnTo>
                <a:lnTo>
                  <a:pt x="789" y="66"/>
                </a:lnTo>
                <a:lnTo>
                  <a:pt x="789" y="66"/>
                </a:lnTo>
                <a:close/>
                <a:moveTo>
                  <a:pt x="702" y="349"/>
                </a:moveTo>
                <a:lnTo>
                  <a:pt x="702" y="349"/>
                </a:lnTo>
                <a:lnTo>
                  <a:pt x="704" y="348"/>
                </a:lnTo>
                <a:lnTo>
                  <a:pt x="704" y="348"/>
                </a:lnTo>
                <a:lnTo>
                  <a:pt x="704" y="349"/>
                </a:lnTo>
                <a:lnTo>
                  <a:pt x="706" y="349"/>
                </a:lnTo>
                <a:lnTo>
                  <a:pt x="706" y="349"/>
                </a:lnTo>
                <a:lnTo>
                  <a:pt x="704" y="351"/>
                </a:lnTo>
                <a:lnTo>
                  <a:pt x="702" y="349"/>
                </a:lnTo>
                <a:lnTo>
                  <a:pt x="702" y="349"/>
                </a:lnTo>
                <a:close/>
                <a:moveTo>
                  <a:pt x="706" y="346"/>
                </a:moveTo>
                <a:lnTo>
                  <a:pt x="706" y="344"/>
                </a:lnTo>
                <a:lnTo>
                  <a:pt x="706" y="344"/>
                </a:lnTo>
                <a:lnTo>
                  <a:pt x="710" y="344"/>
                </a:lnTo>
                <a:lnTo>
                  <a:pt x="711" y="346"/>
                </a:lnTo>
                <a:lnTo>
                  <a:pt x="711" y="346"/>
                </a:lnTo>
                <a:lnTo>
                  <a:pt x="708" y="346"/>
                </a:lnTo>
                <a:lnTo>
                  <a:pt x="706" y="346"/>
                </a:lnTo>
                <a:lnTo>
                  <a:pt x="706" y="346"/>
                </a:lnTo>
                <a:close/>
                <a:moveTo>
                  <a:pt x="711" y="346"/>
                </a:moveTo>
                <a:lnTo>
                  <a:pt x="711" y="346"/>
                </a:lnTo>
                <a:lnTo>
                  <a:pt x="713" y="346"/>
                </a:lnTo>
                <a:lnTo>
                  <a:pt x="715" y="348"/>
                </a:lnTo>
                <a:lnTo>
                  <a:pt x="717" y="349"/>
                </a:lnTo>
                <a:lnTo>
                  <a:pt x="721" y="349"/>
                </a:lnTo>
                <a:lnTo>
                  <a:pt x="721" y="349"/>
                </a:lnTo>
                <a:lnTo>
                  <a:pt x="719" y="353"/>
                </a:lnTo>
                <a:lnTo>
                  <a:pt x="719" y="353"/>
                </a:lnTo>
                <a:lnTo>
                  <a:pt x="715" y="349"/>
                </a:lnTo>
                <a:lnTo>
                  <a:pt x="715" y="349"/>
                </a:lnTo>
                <a:lnTo>
                  <a:pt x="713" y="349"/>
                </a:lnTo>
                <a:lnTo>
                  <a:pt x="713" y="349"/>
                </a:lnTo>
                <a:lnTo>
                  <a:pt x="713" y="348"/>
                </a:lnTo>
                <a:lnTo>
                  <a:pt x="713" y="348"/>
                </a:lnTo>
                <a:lnTo>
                  <a:pt x="711" y="348"/>
                </a:lnTo>
                <a:lnTo>
                  <a:pt x="711" y="349"/>
                </a:lnTo>
                <a:lnTo>
                  <a:pt x="711" y="349"/>
                </a:lnTo>
                <a:lnTo>
                  <a:pt x="711" y="348"/>
                </a:lnTo>
                <a:lnTo>
                  <a:pt x="711" y="346"/>
                </a:lnTo>
                <a:lnTo>
                  <a:pt x="711" y="346"/>
                </a:lnTo>
                <a:close/>
                <a:moveTo>
                  <a:pt x="816" y="81"/>
                </a:moveTo>
                <a:lnTo>
                  <a:pt x="816" y="81"/>
                </a:lnTo>
                <a:lnTo>
                  <a:pt x="816" y="81"/>
                </a:lnTo>
                <a:lnTo>
                  <a:pt x="818" y="81"/>
                </a:lnTo>
                <a:lnTo>
                  <a:pt x="824" y="84"/>
                </a:lnTo>
                <a:lnTo>
                  <a:pt x="824" y="84"/>
                </a:lnTo>
                <a:lnTo>
                  <a:pt x="820" y="83"/>
                </a:lnTo>
                <a:lnTo>
                  <a:pt x="816" y="81"/>
                </a:lnTo>
                <a:lnTo>
                  <a:pt x="816" y="81"/>
                </a:lnTo>
                <a:close/>
                <a:moveTo>
                  <a:pt x="822" y="103"/>
                </a:moveTo>
                <a:lnTo>
                  <a:pt x="822" y="103"/>
                </a:lnTo>
                <a:lnTo>
                  <a:pt x="833" y="108"/>
                </a:lnTo>
                <a:lnTo>
                  <a:pt x="846" y="114"/>
                </a:lnTo>
                <a:lnTo>
                  <a:pt x="870" y="129"/>
                </a:lnTo>
                <a:lnTo>
                  <a:pt x="870" y="129"/>
                </a:lnTo>
                <a:lnTo>
                  <a:pt x="872" y="129"/>
                </a:lnTo>
                <a:lnTo>
                  <a:pt x="872" y="127"/>
                </a:lnTo>
                <a:lnTo>
                  <a:pt x="868" y="123"/>
                </a:lnTo>
                <a:lnTo>
                  <a:pt x="868" y="123"/>
                </a:lnTo>
                <a:lnTo>
                  <a:pt x="870" y="123"/>
                </a:lnTo>
                <a:lnTo>
                  <a:pt x="872" y="125"/>
                </a:lnTo>
                <a:lnTo>
                  <a:pt x="875" y="129"/>
                </a:lnTo>
                <a:lnTo>
                  <a:pt x="875" y="129"/>
                </a:lnTo>
                <a:lnTo>
                  <a:pt x="873" y="129"/>
                </a:lnTo>
                <a:lnTo>
                  <a:pt x="872" y="129"/>
                </a:lnTo>
                <a:lnTo>
                  <a:pt x="872" y="129"/>
                </a:lnTo>
                <a:lnTo>
                  <a:pt x="875" y="132"/>
                </a:lnTo>
                <a:lnTo>
                  <a:pt x="879" y="136"/>
                </a:lnTo>
                <a:lnTo>
                  <a:pt x="879" y="136"/>
                </a:lnTo>
                <a:lnTo>
                  <a:pt x="866" y="130"/>
                </a:lnTo>
                <a:lnTo>
                  <a:pt x="853" y="123"/>
                </a:lnTo>
                <a:lnTo>
                  <a:pt x="838" y="114"/>
                </a:lnTo>
                <a:lnTo>
                  <a:pt x="822" y="107"/>
                </a:lnTo>
                <a:lnTo>
                  <a:pt x="822" y="107"/>
                </a:lnTo>
                <a:lnTo>
                  <a:pt x="822" y="105"/>
                </a:lnTo>
                <a:lnTo>
                  <a:pt x="822" y="103"/>
                </a:lnTo>
                <a:lnTo>
                  <a:pt x="822" y="103"/>
                </a:lnTo>
                <a:close/>
                <a:moveTo>
                  <a:pt x="838" y="70"/>
                </a:moveTo>
                <a:lnTo>
                  <a:pt x="838" y="70"/>
                </a:lnTo>
                <a:lnTo>
                  <a:pt x="842" y="70"/>
                </a:lnTo>
                <a:lnTo>
                  <a:pt x="848" y="72"/>
                </a:lnTo>
                <a:lnTo>
                  <a:pt x="848" y="72"/>
                </a:lnTo>
                <a:lnTo>
                  <a:pt x="848" y="73"/>
                </a:lnTo>
                <a:lnTo>
                  <a:pt x="848" y="75"/>
                </a:lnTo>
                <a:lnTo>
                  <a:pt x="848" y="75"/>
                </a:lnTo>
                <a:lnTo>
                  <a:pt x="842" y="72"/>
                </a:lnTo>
                <a:lnTo>
                  <a:pt x="838" y="70"/>
                </a:lnTo>
                <a:lnTo>
                  <a:pt x="838" y="70"/>
                </a:lnTo>
                <a:close/>
                <a:moveTo>
                  <a:pt x="719" y="353"/>
                </a:moveTo>
                <a:lnTo>
                  <a:pt x="719" y="353"/>
                </a:lnTo>
                <a:lnTo>
                  <a:pt x="721" y="351"/>
                </a:lnTo>
                <a:lnTo>
                  <a:pt x="723" y="351"/>
                </a:lnTo>
                <a:lnTo>
                  <a:pt x="723" y="351"/>
                </a:lnTo>
                <a:lnTo>
                  <a:pt x="721" y="353"/>
                </a:lnTo>
                <a:lnTo>
                  <a:pt x="721" y="353"/>
                </a:lnTo>
                <a:lnTo>
                  <a:pt x="721" y="353"/>
                </a:lnTo>
                <a:lnTo>
                  <a:pt x="719" y="353"/>
                </a:lnTo>
                <a:lnTo>
                  <a:pt x="719" y="353"/>
                </a:lnTo>
                <a:close/>
                <a:moveTo>
                  <a:pt x="864" y="90"/>
                </a:moveTo>
                <a:lnTo>
                  <a:pt x="864" y="90"/>
                </a:lnTo>
                <a:lnTo>
                  <a:pt x="866" y="88"/>
                </a:lnTo>
                <a:lnTo>
                  <a:pt x="868" y="86"/>
                </a:lnTo>
                <a:lnTo>
                  <a:pt x="868" y="86"/>
                </a:lnTo>
                <a:lnTo>
                  <a:pt x="877" y="92"/>
                </a:lnTo>
                <a:lnTo>
                  <a:pt x="884" y="99"/>
                </a:lnTo>
                <a:lnTo>
                  <a:pt x="884" y="99"/>
                </a:lnTo>
                <a:lnTo>
                  <a:pt x="881" y="99"/>
                </a:lnTo>
                <a:lnTo>
                  <a:pt x="875" y="96"/>
                </a:lnTo>
                <a:lnTo>
                  <a:pt x="864" y="90"/>
                </a:lnTo>
                <a:lnTo>
                  <a:pt x="864" y="90"/>
                </a:lnTo>
                <a:close/>
                <a:moveTo>
                  <a:pt x="910" y="105"/>
                </a:moveTo>
                <a:lnTo>
                  <a:pt x="903" y="99"/>
                </a:lnTo>
                <a:lnTo>
                  <a:pt x="903" y="99"/>
                </a:lnTo>
                <a:lnTo>
                  <a:pt x="921" y="110"/>
                </a:lnTo>
                <a:lnTo>
                  <a:pt x="940" y="123"/>
                </a:lnTo>
                <a:lnTo>
                  <a:pt x="940" y="123"/>
                </a:lnTo>
                <a:lnTo>
                  <a:pt x="956" y="140"/>
                </a:lnTo>
                <a:lnTo>
                  <a:pt x="960" y="143"/>
                </a:lnTo>
                <a:lnTo>
                  <a:pt x="962" y="145"/>
                </a:lnTo>
                <a:lnTo>
                  <a:pt x="962" y="147"/>
                </a:lnTo>
                <a:lnTo>
                  <a:pt x="965" y="149"/>
                </a:lnTo>
                <a:lnTo>
                  <a:pt x="965" y="149"/>
                </a:lnTo>
                <a:lnTo>
                  <a:pt x="965" y="149"/>
                </a:lnTo>
                <a:lnTo>
                  <a:pt x="965" y="149"/>
                </a:lnTo>
                <a:lnTo>
                  <a:pt x="969" y="154"/>
                </a:lnTo>
                <a:lnTo>
                  <a:pt x="969" y="154"/>
                </a:lnTo>
                <a:lnTo>
                  <a:pt x="971" y="156"/>
                </a:lnTo>
                <a:lnTo>
                  <a:pt x="973" y="156"/>
                </a:lnTo>
                <a:lnTo>
                  <a:pt x="973" y="156"/>
                </a:lnTo>
                <a:lnTo>
                  <a:pt x="980" y="165"/>
                </a:lnTo>
                <a:lnTo>
                  <a:pt x="980" y="165"/>
                </a:lnTo>
                <a:lnTo>
                  <a:pt x="978" y="165"/>
                </a:lnTo>
                <a:lnTo>
                  <a:pt x="975" y="162"/>
                </a:lnTo>
                <a:lnTo>
                  <a:pt x="969" y="156"/>
                </a:lnTo>
                <a:lnTo>
                  <a:pt x="969" y="156"/>
                </a:lnTo>
                <a:lnTo>
                  <a:pt x="967" y="156"/>
                </a:lnTo>
                <a:lnTo>
                  <a:pt x="969" y="158"/>
                </a:lnTo>
                <a:lnTo>
                  <a:pt x="967" y="158"/>
                </a:lnTo>
                <a:lnTo>
                  <a:pt x="967" y="156"/>
                </a:lnTo>
                <a:lnTo>
                  <a:pt x="965" y="156"/>
                </a:lnTo>
                <a:lnTo>
                  <a:pt x="962" y="153"/>
                </a:lnTo>
                <a:lnTo>
                  <a:pt x="960" y="151"/>
                </a:lnTo>
                <a:lnTo>
                  <a:pt x="958" y="149"/>
                </a:lnTo>
                <a:lnTo>
                  <a:pt x="954" y="145"/>
                </a:lnTo>
                <a:lnTo>
                  <a:pt x="949" y="140"/>
                </a:lnTo>
                <a:lnTo>
                  <a:pt x="949" y="140"/>
                </a:lnTo>
                <a:lnTo>
                  <a:pt x="936" y="129"/>
                </a:lnTo>
                <a:lnTo>
                  <a:pt x="921" y="119"/>
                </a:lnTo>
                <a:lnTo>
                  <a:pt x="921" y="119"/>
                </a:lnTo>
                <a:lnTo>
                  <a:pt x="916" y="116"/>
                </a:lnTo>
                <a:lnTo>
                  <a:pt x="914" y="110"/>
                </a:lnTo>
                <a:lnTo>
                  <a:pt x="914" y="110"/>
                </a:lnTo>
                <a:lnTo>
                  <a:pt x="912" y="110"/>
                </a:lnTo>
                <a:lnTo>
                  <a:pt x="912" y="110"/>
                </a:lnTo>
                <a:lnTo>
                  <a:pt x="912" y="114"/>
                </a:lnTo>
                <a:lnTo>
                  <a:pt x="912" y="114"/>
                </a:lnTo>
                <a:lnTo>
                  <a:pt x="908" y="108"/>
                </a:lnTo>
                <a:lnTo>
                  <a:pt x="906" y="108"/>
                </a:lnTo>
                <a:lnTo>
                  <a:pt x="905" y="107"/>
                </a:lnTo>
                <a:lnTo>
                  <a:pt x="905" y="107"/>
                </a:lnTo>
                <a:lnTo>
                  <a:pt x="903" y="105"/>
                </a:lnTo>
                <a:lnTo>
                  <a:pt x="905" y="105"/>
                </a:lnTo>
                <a:lnTo>
                  <a:pt x="905" y="105"/>
                </a:lnTo>
                <a:lnTo>
                  <a:pt x="888" y="96"/>
                </a:lnTo>
                <a:lnTo>
                  <a:pt x="888" y="96"/>
                </a:lnTo>
                <a:lnTo>
                  <a:pt x="888" y="97"/>
                </a:lnTo>
                <a:lnTo>
                  <a:pt x="890" y="97"/>
                </a:lnTo>
                <a:lnTo>
                  <a:pt x="894" y="101"/>
                </a:lnTo>
                <a:lnTo>
                  <a:pt x="894" y="101"/>
                </a:lnTo>
                <a:lnTo>
                  <a:pt x="890" y="99"/>
                </a:lnTo>
                <a:lnTo>
                  <a:pt x="884" y="97"/>
                </a:lnTo>
                <a:lnTo>
                  <a:pt x="877" y="90"/>
                </a:lnTo>
                <a:lnTo>
                  <a:pt x="877" y="90"/>
                </a:lnTo>
                <a:lnTo>
                  <a:pt x="879" y="90"/>
                </a:lnTo>
                <a:lnTo>
                  <a:pt x="881" y="88"/>
                </a:lnTo>
                <a:lnTo>
                  <a:pt x="881" y="88"/>
                </a:lnTo>
                <a:lnTo>
                  <a:pt x="879" y="86"/>
                </a:lnTo>
                <a:lnTo>
                  <a:pt x="879" y="86"/>
                </a:lnTo>
                <a:lnTo>
                  <a:pt x="884" y="88"/>
                </a:lnTo>
                <a:lnTo>
                  <a:pt x="892" y="94"/>
                </a:lnTo>
                <a:lnTo>
                  <a:pt x="897" y="97"/>
                </a:lnTo>
                <a:lnTo>
                  <a:pt x="903" y="99"/>
                </a:lnTo>
                <a:lnTo>
                  <a:pt x="903" y="99"/>
                </a:lnTo>
                <a:lnTo>
                  <a:pt x="894" y="94"/>
                </a:lnTo>
                <a:lnTo>
                  <a:pt x="884" y="88"/>
                </a:lnTo>
                <a:lnTo>
                  <a:pt x="877" y="83"/>
                </a:lnTo>
                <a:lnTo>
                  <a:pt x="872" y="77"/>
                </a:lnTo>
                <a:lnTo>
                  <a:pt x="872" y="77"/>
                </a:lnTo>
                <a:lnTo>
                  <a:pt x="883" y="83"/>
                </a:lnTo>
                <a:lnTo>
                  <a:pt x="892" y="88"/>
                </a:lnTo>
                <a:lnTo>
                  <a:pt x="912" y="101"/>
                </a:lnTo>
                <a:lnTo>
                  <a:pt x="910" y="105"/>
                </a:lnTo>
                <a:close/>
                <a:moveTo>
                  <a:pt x="862" y="105"/>
                </a:moveTo>
                <a:lnTo>
                  <a:pt x="862" y="105"/>
                </a:lnTo>
                <a:lnTo>
                  <a:pt x="864" y="103"/>
                </a:lnTo>
                <a:lnTo>
                  <a:pt x="868" y="105"/>
                </a:lnTo>
                <a:lnTo>
                  <a:pt x="868" y="105"/>
                </a:lnTo>
                <a:lnTo>
                  <a:pt x="868" y="107"/>
                </a:lnTo>
                <a:lnTo>
                  <a:pt x="866" y="105"/>
                </a:lnTo>
                <a:lnTo>
                  <a:pt x="862" y="105"/>
                </a:lnTo>
                <a:lnTo>
                  <a:pt x="862" y="105"/>
                </a:lnTo>
                <a:close/>
                <a:moveTo>
                  <a:pt x="877" y="108"/>
                </a:moveTo>
                <a:lnTo>
                  <a:pt x="877" y="108"/>
                </a:lnTo>
                <a:lnTo>
                  <a:pt x="875" y="108"/>
                </a:lnTo>
                <a:lnTo>
                  <a:pt x="875" y="108"/>
                </a:lnTo>
                <a:lnTo>
                  <a:pt x="906" y="127"/>
                </a:lnTo>
                <a:lnTo>
                  <a:pt x="906" y="127"/>
                </a:lnTo>
                <a:lnTo>
                  <a:pt x="905" y="129"/>
                </a:lnTo>
                <a:lnTo>
                  <a:pt x="903" y="129"/>
                </a:lnTo>
                <a:lnTo>
                  <a:pt x="892" y="123"/>
                </a:lnTo>
                <a:lnTo>
                  <a:pt x="892" y="123"/>
                </a:lnTo>
                <a:lnTo>
                  <a:pt x="873" y="112"/>
                </a:lnTo>
                <a:lnTo>
                  <a:pt x="873" y="112"/>
                </a:lnTo>
                <a:lnTo>
                  <a:pt x="870" y="108"/>
                </a:lnTo>
                <a:lnTo>
                  <a:pt x="870" y="107"/>
                </a:lnTo>
                <a:lnTo>
                  <a:pt x="872" y="107"/>
                </a:lnTo>
                <a:lnTo>
                  <a:pt x="877" y="108"/>
                </a:lnTo>
                <a:lnTo>
                  <a:pt x="877" y="108"/>
                </a:lnTo>
                <a:close/>
                <a:moveTo>
                  <a:pt x="890" y="103"/>
                </a:moveTo>
                <a:lnTo>
                  <a:pt x="890" y="103"/>
                </a:lnTo>
                <a:lnTo>
                  <a:pt x="892" y="103"/>
                </a:lnTo>
                <a:lnTo>
                  <a:pt x="895" y="105"/>
                </a:lnTo>
                <a:lnTo>
                  <a:pt x="895" y="105"/>
                </a:lnTo>
                <a:lnTo>
                  <a:pt x="897" y="107"/>
                </a:lnTo>
                <a:lnTo>
                  <a:pt x="901" y="108"/>
                </a:lnTo>
                <a:lnTo>
                  <a:pt x="905" y="112"/>
                </a:lnTo>
                <a:lnTo>
                  <a:pt x="905" y="114"/>
                </a:lnTo>
                <a:lnTo>
                  <a:pt x="905" y="114"/>
                </a:lnTo>
                <a:lnTo>
                  <a:pt x="901" y="110"/>
                </a:lnTo>
                <a:lnTo>
                  <a:pt x="897" y="108"/>
                </a:lnTo>
                <a:lnTo>
                  <a:pt x="894" y="107"/>
                </a:lnTo>
                <a:lnTo>
                  <a:pt x="890" y="103"/>
                </a:lnTo>
                <a:lnTo>
                  <a:pt x="890" y="103"/>
                </a:lnTo>
                <a:close/>
                <a:moveTo>
                  <a:pt x="916" y="160"/>
                </a:moveTo>
                <a:lnTo>
                  <a:pt x="916" y="160"/>
                </a:lnTo>
                <a:lnTo>
                  <a:pt x="918" y="162"/>
                </a:lnTo>
                <a:lnTo>
                  <a:pt x="918" y="162"/>
                </a:lnTo>
                <a:lnTo>
                  <a:pt x="916" y="160"/>
                </a:lnTo>
                <a:lnTo>
                  <a:pt x="914" y="160"/>
                </a:lnTo>
                <a:lnTo>
                  <a:pt x="914" y="160"/>
                </a:lnTo>
                <a:lnTo>
                  <a:pt x="918" y="164"/>
                </a:lnTo>
                <a:lnTo>
                  <a:pt x="923" y="169"/>
                </a:lnTo>
                <a:lnTo>
                  <a:pt x="923" y="169"/>
                </a:lnTo>
                <a:lnTo>
                  <a:pt x="918" y="165"/>
                </a:lnTo>
                <a:lnTo>
                  <a:pt x="912" y="162"/>
                </a:lnTo>
                <a:lnTo>
                  <a:pt x="901" y="156"/>
                </a:lnTo>
                <a:lnTo>
                  <a:pt x="901" y="156"/>
                </a:lnTo>
                <a:lnTo>
                  <a:pt x="903" y="153"/>
                </a:lnTo>
                <a:lnTo>
                  <a:pt x="905" y="153"/>
                </a:lnTo>
                <a:lnTo>
                  <a:pt x="905" y="153"/>
                </a:lnTo>
                <a:lnTo>
                  <a:pt x="905" y="151"/>
                </a:lnTo>
                <a:lnTo>
                  <a:pt x="903" y="151"/>
                </a:lnTo>
                <a:lnTo>
                  <a:pt x="901" y="149"/>
                </a:lnTo>
                <a:lnTo>
                  <a:pt x="901" y="149"/>
                </a:lnTo>
                <a:lnTo>
                  <a:pt x="899" y="147"/>
                </a:lnTo>
                <a:lnTo>
                  <a:pt x="901" y="149"/>
                </a:lnTo>
                <a:lnTo>
                  <a:pt x="901" y="151"/>
                </a:lnTo>
                <a:lnTo>
                  <a:pt x="901" y="153"/>
                </a:lnTo>
                <a:lnTo>
                  <a:pt x="901" y="153"/>
                </a:lnTo>
                <a:lnTo>
                  <a:pt x="892" y="145"/>
                </a:lnTo>
                <a:lnTo>
                  <a:pt x="886" y="143"/>
                </a:lnTo>
                <a:lnTo>
                  <a:pt x="886" y="143"/>
                </a:lnTo>
                <a:lnTo>
                  <a:pt x="884" y="142"/>
                </a:lnTo>
                <a:lnTo>
                  <a:pt x="879" y="138"/>
                </a:lnTo>
                <a:lnTo>
                  <a:pt x="879" y="138"/>
                </a:lnTo>
                <a:lnTo>
                  <a:pt x="881" y="136"/>
                </a:lnTo>
                <a:lnTo>
                  <a:pt x="884" y="138"/>
                </a:lnTo>
                <a:lnTo>
                  <a:pt x="888" y="142"/>
                </a:lnTo>
                <a:lnTo>
                  <a:pt x="892" y="143"/>
                </a:lnTo>
                <a:lnTo>
                  <a:pt x="892" y="143"/>
                </a:lnTo>
                <a:lnTo>
                  <a:pt x="888" y="140"/>
                </a:lnTo>
                <a:lnTo>
                  <a:pt x="883" y="136"/>
                </a:lnTo>
                <a:lnTo>
                  <a:pt x="879" y="134"/>
                </a:lnTo>
                <a:lnTo>
                  <a:pt x="877" y="132"/>
                </a:lnTo>
                <a:lnTo>
                  <a:pt x="877" y="130"/>
                </a:lnTo>
                <a:lnTo>
                  <a:pt x="877" y="130"/>
                </a:lnTo>
                <a:lnTo>
                  <a:pt x="901" y="147"/>
                </a:lnTo>
                <a:lnTo>
                  <a:pt x="912" y="156"/>
                </a:lnTo>
                <a:lnTo>
                  <a:pt x="923" y="167"/>
                </a:lnTo>
                <a:lnTo>
                  <a:pt x="923" y="167"/>
                </a:lnTo>
                <a:lnTo>
                  <a:pt x="921" y="165"/>
                </a:lnTo>
                <a:lnTo>
                  <a:pt x="919" y="164"/>
                </a:lnTo>
                <a:lnTo>
                  <a:pt x="916" y="160"/>
                </a:lnTo>
                <a:lnTo>
                  <a:pt x="916" y="160"/>
                </a:lnTo>
                <a:close/>
                <a:moveTo>
                  <a:pt x="903" y="118"/>
                </a:moveTo>
                <a:lnTo>
                  <a:pt x="903" y="118"/>
                </a:lnTo>
                <a:lnTo>
                  <a:pt x="901" y="116"/>
                </a:lnTo>
                <a:lnTo>
                  <a:pt x="903" y="116"/>
                </a:lnTo>
                <a:lnTo>
                  <a:pt x="905" y="116"/>
                </a:lnTo>
                <a:lnTo>
                  <a:pt x="903" y="114"/>
                </a:lnTo>
                <a:lnTo>
                  <a:pt x="903" y="114"/>
                </a:lnTo>
                <a:lnTo>
                  <a:pt x="905" y="114"/>
                </a:lnTo>
                <a:lnTo>
                  <a:pt x="906" y="116"/>
                </a:lnTo>
                <a:lnTo>
                  <a:pt x="908" y="119"/>
                </a:lnTo>
                <a:lnTo>
                  <a:pt x="908" y="119"/>
                </a:lnTo>
                <a:lnTo>
                  <a:pt x="906" y="119"/>
                </a:lnTo>
                <a:lnTo>
                  <a:pt x="905" y="118"/>
                </a:lnTo>
                <a:lnTo>
                  <a:pt x="903" y="118"/>
                </a:lnTo>
                <a:lnTo>
                  <a:pt x="903" y="118"/>
                </a:lnTo>
                <a:close/>
                <a:moveTo>
                  <a:pt x="908" y="119"/>
                </a:moveTo>
                <a:lnTo>
                  <a:pt x="908" y="119"/>
                </a:lnTo>
                <a:lnTo>
                  <a:pt x="918" y="125"/>
                </a:lnTo>
                <a:lnTo>
                  <a:pt x="927" y="132"/>
                </a:lnTo>
                <a:lnTo>
                  <a:pt x="932" y="138"/>
                </a:lnTo>
                <a:lnTo>
                  <a:pt x="932" y="140"/>
                </a:lnTo>
                <a:lnTo>
                  <a:pt x="930" y="140"/>
                </a:lnTo>
                <a:lnTo>
                  <a:pt x="930" y="140"/>
                </a:lnTo>
                <a:lnTo>
                  <a:pt x="927" y="134"/>
                </a:lnTo>
                <a:lnTo>
                  <a:pt x="921" y="130"/>
                </a:lnTo>
                <a:lnTo>
                  <a:pt x="916" y="125"/>
                </a:lnTo>
                <a:lnTo>
                  <a:pt x="908" y="119"/>
                </a:lnTo>
                <a:lnTo>
                  <a:pt x="908" y="119"/>
                </a:lnTo>
                <a:close/>
                <a:moveTo>
                  <a:pt x="895" y="176"/>
                </a:moveTo>
                <a:lnTo>
                  <a:pt x="895" y="176"/>
                </a:lnTo>
                <a:lnTo>
                  <a:pt x="895" y="175"/>
                </a:lnTo>
                <a:lnTo>
                  <a:pt x="895" y="175"/>
                </a:lnTo>
                <a:lnTo>
                  <a:pt x="895" y="175"/>
                </a:lnTo>
                <a:lnTo>
                  <a:pt x="895" y="175"/>
                </a:lnTo>
                <a:lnTo>
                  <a:pt x="899" y="175"/>
                </a:lnTo>
                <a:lnTo>
                  <a:pt x="901" y="178"/>
                </a:lnTo>
                <a:lnTo>
                  <a:pt x="906" y="184"/>
                </a:lnTo>
                <a:lnTo>
                  <a:pt x="906" y="184"/>
                </a:lnTo>
                <a:lnTo>
                  <a:pt x="905" y="184"/>
                </a:lnTo>
                <a:lnTo>
                  <a:pt x="901" y="180"/>
                </a:lnTo>
                <a:lnTo>
                  <a:pt x="899" y="176"/>
                </a:lnTo>
                <a:lnTo>
                  <a:pt x="895" y="176"/>
                </a:lnTo>
                <a:lnTo>
                  <a:pt x="895" y="176"/>
                </a:lnTo>
                <a:close/>
                <a:moveTo>
                  <a:pt x="906" y="184"/>
                </a:moveTo>
                <a:lnTo>
                  <a:pt x="910" y="189"/>
                </a:lnTo>
                <a:lnTo>
                  <a:pt x="910" y="189"/>
                </a:lnTo>
                <a:lnTo>
                  <a:pt x="908" y="189"/>
                </a:lnTo>
                <a:lnTo>
                  <a:pt x="910" y="189"/>
                </a:lnTo>
                <a:lnTo>
                  <a:pt x="910" y="189"/>
                </a:lnTo>
                <a:lnTo>
                  <a:pt x="908" y="189"/>
                </a:lnTo>
                <a:lnTo>
                  <a:pt x="906" y="188"/>
                </a:lnTo>
                <a:lnTo>
                  <a:pt x="906" y="188"/>
                </a:lnTo>
                <a:lnTo>
                  <a:pt x="905" y="186"/>
                </a:lnTo>
                <a:lnTo>
                  <a:pt x="906" y="184"/>
                </a:lnTo>
                <a:lnTo>
                  <a:pt x="906" y="184"/>
                </a:lnTo>
                <a:close/>
                <a:moveTo>
                  <a:pt x="936" y="140"/>
                </a:moveTo>
                <a:lnTo>
                  <a:pt x="936" y="140"/>
                </a:lnTo>
                <a:lnTo>
                  <a:pt x="943" y="145"/>
                </a:lnTo>
                <a:lnTo>
                  <a:pt x="952" y="154"/>
                </a:lnTo>
                <a:lnTo>
                  <a:pt x="971" y="173"/>
                </a:lnTo>
                <a:lnTo>
                  <a:pt x="971" y="173"/>
                </a:lnTo>
                <a:lnTo>
                  <a:pt x="962" y="167"/>
                </a:lnTo>
                <a:lnTo>
                  <a:pt x="956" y="162"/>
                </a:lnTo>
                <a:lnTo>
                  <a:pt x="954" y="158"/>
                </a:lnTo>
                <a:lnTo>
                  <a:pt x="949" y="153"/>
                </a:lnTo>
                <a:lnTo>
                  <a:pt x="949" y="153"/>
                </a:lnTo>
                <a:lnTo>
                  <a:pt x="940" y="145"/>
                </a:lnTo>
                <a:lnTo>
                  <a:pt x="940" y="145"/>
                </a:lnTo>
                <a:lnTo>
                  <a:pt x="940" y="145"/>
                </a:lnTo>
                <a:lnTo>
                  <a:pt x="940" y="143"/>
                </a:lnTo>
                <a:lnTo>
                  <a:pt x="936" y="140"/>
                </a:lnTo>
                <a:lnTo>
                  <a:pt x="936" y="140"/>
                </a:lnTo>
                <a:close/>
                <a:moveTo>
                  <a:pt x="929" y="215"/>
                </a:moveTo>
                <a:lnTo>
                  <a:pt x="929" y="215"/>
                </a:lnTo>
                <a:lnTo>
                  <a:pt x="934" y="221"/>
                </a:lnTo>
                <a:lnTo>
                  <a:pt x="936" y="222"/>
                </a:lnTo>
                <a:lnTo>
                  <a:pt x="936" y="226"/>
                </a:lnTo>
                <a:lnTo>
                  <a:pt x="936" y="226"/>
                </a:lnTo>
                <a:lnTo>
                  <a:pt x="940" y="228"/>
                </a:lnTo>
                <a:lnTo>
                  <a:pt x="941" y="232"/>
                </a:lnTo>
                <a:lnTo>
                  <a:pt x="941" y="232"/>
                </a:lnTo>
                <a:lnTo>
                  <a:pt x="941" y="234"/>
                </a:lnTo>
                <a:lnTo>
                  <a:pt x="941" y="235"/>
                </a:lnTo>
                <a:lnTo>
                  <a:pt x="940" y="235"/>
                </a:lnTo>
                <a:lnTo>
                  <a:pt x="940" y="235"/>
                </a:lnTo>
                <a:lnTo>
                  <a:pt x="940" y="232"/>
                </a:lnTo>
                <a:lnTo>
                  <a:pt x="940" y="230"/>
                </a:lnTo>
                <a:lnTo>
                  <a:pt x="940" y="230"/>
                </a:lnTo>
                <a:lnTo>
                  <a:pt x="938" y="230"/>
                </a:lnTo>
                <a:lnTo>
                  <a:pt x="938" y="232"/>
                </a:lnTo>
                <a:lnTo>
                  <a:pt x="938" y="232"/>
                </a:lnTo>
                <a:lnTo>
                  <a:pt x="927" y="221"/>
                </a:lnTo>
                <a:lnTo>
                  <a:pt x="918" y="208"/>
                </a:lnTo>
                <a:lnTo>
                  <a:pt x="918" y="208"/>
                </a:lnTo>
                <a:lnTo>
                  <a:pt x="923" y="211"/>
                </a:lnTo>
                <a:lnTo>
                  <a:pt x="925" y="215"/>
                </a:lnTo>
                <a:lnTo>
                  <a:pt x="925" y="215"/>
                </a:lnTo>
                <a:lnTo>
                  <a:pt x="927" y="213"/>
                </a:lnTo>
                <a:lnTo>
                  <a:pt x="925" y="210"/>
                </a:lnTo>
                <a:lnTo>
                  <a:pt x="919" y="208"/>
                </a:lnTo>
                <a:lnTo>
                  <a:pt x="919" y="208"/>
                </a:lnTo>
                <a:lnTo>
                  <a:pt x="919" y="204"/>
                </a:lnTo>
                <a:lnTo>
                  <a:pt x="919" y="204"/>
                </a:lnTo>
                <a:lnTo>
                  <a:pt x="919" y="202"/>
                </a:lnTo>
                <a:lnTo>
                  <a:pt x="919" y="204"/>
                </a:lnTo>
                <a:lnTo>
                  <a:pt x="919" y="204"/>
                </a:lnTo>
                <a:lnTo>
                  <a:pt x="921" y="202"/>
                </a:lnTo>
                <a:lnTo>
                  <a:pt x="923" y="206"/>
                </a:lnTo>
                <a:lnTo>
                  <a:pt x="929" y="210"/>
                </a:lnTo>
                <a:lnTo>
                  <a:pt x="929" y="210"/>
                </a:lnTo>
                <a:lnTo>
                  <a:pt x="925" y="206"/>
                </a:lnTo>
                <a:lnTo>
                  <a:pt x="921" y="202"/>
                </a:lnTo>
                <a:lnTo>
                  <a:pt x="921" y="202"/>
                </a:lnTo>
                <a:lnTo>
                  <a:pt x="918" y="199"/>
                </a:lnTo>
                <a:lnTo>
                  <a:pt x="918" y="199"/>
                </a:lnTo>
                <a:lnTo>
                  <a:pt x="916" y="200"/>
                </a:lnTo>
                <a:lnTo>
                  <a:pt x="916" y="200"/>
                </a:lnTo>
                <a:lnTo>
                  <a:pt x="914" y="199"/>
                </a:lnTo>
                <a:lnTo>
                  <a:pt x="914" y="199"/>
                </a:lnTo>
                <a:lnTo>
                  <a:pt x="916" y="197"/>
                </a:lnTo>
                <a:lnTo>
                  <a:pt x="916" y="197"/>
                </a:lnTo>
                <a:lnTo>
                  <a:pt x="916" y="197"/>
                </a:lnTo>
                <a:lnTo>
                  <a:pt x="916" y="197"/>
                </a:lnTo>
                <a:lnTo>
                  <a:pt x="916" y="195"/>
                </a:lnTo>
                <a:lnTo>
                  <a:pt x="916" y="195"/>
                </a:lnTo>
                <a:lnTo>
                  <a:pt x="916" y="195"/>
                </a:lnTo>
                <a:lnTo>
                  <a:pt x="914" y="195"/>
                </a:lnTo>
                <a:lnTo>
                  <a:pt x="914" y="195"/>
                </a:lnTo>
                <a:lnTo>
                  <a:pt x="914" y="195"/>
                </a:lnTo>
                <a:lnTo>
                  <a:pt x="914" y="195"/>
                </a:lnTo>
                <a:lnTo>
                  <a:pt x="914" y="195"/>
                </a:lnTo>
                <a:lnTo>
                  <a:pt x="914" y="195"/>
                </a:lnTo>
                <a:lnTo>
                  <a:pt x="914" y="193"/>
                </a:lnTo>
                <a:lnTo>
                  <a:pt x="914" y="193"/>
                </a:lnTo>
                <a:lnTo>
                  <a:pt x="908" y="186"/>
                </a:lnTo>
                <a:lnTo>
                  <a:pt x="908" y="186"/>
                </a:lnTo>
                <a:lnTo>
                  <a:pt x="910" y="184"/>
                </a:lnTo>
                <a:lnTo>
                  <a:pt x="910" y="184"/>
                </a:lnTo>
                <a:lnTo>
                  <a:pt x="914" y="189"/>
                </a:lnTo>
                <a:lnTo>
                  <a:pt x="919" y="195"/>
                </a:lnTo>
                <a:lnTo>
                  <a:pt x="925" y="199"/>
                </a:lnTo>
                <a:lnTo>
                  <a:pt x="930" y="204"/>
                </a:lnTo>
                <a:lnTo>
                  <a:pt x="930" y="204"/>
                </a:lnTo>
                <a:lnTo>
                  <a:pt x="938" y="211"/>
                </a:lnTo>
                <a:lnTo>
                  <a:pt x="938" y="211"/>
                </a:lnTo>
                <a:lnTo>
                  <a:pt x="943" y="217"/>
                </a:lnTo>
                <a:lnTo>
                  <a:pt x="943" y="217"/>
                </a:lnTo>
                <a:lnTo>
                  <a:pt x="952" y="230"/>
                </a:lnTo>
                <a:lnTo>
                  <a:pt x="952" y="230"/>
                </a:lnTo>
                <a:lnTo>
                  <a:pt x="951" y="230"/>
                </a:lnTo>
                <a:lnTo>
                  <a:pt x="949" y="230"/>
                </a:lnTo>
                <a:lnTo>
                  <a:pt x="949" y="230"/>
                </a:lnTo>
                <a:lnTo>
                  <a:pt x="952" y="234"/>
                </a:lnTo>
                <a:lnTo>
                  <a:pt x="958" y="237"/>
                </a:lnTo>
                <a:lnTo>
                  <a:pt x="954" y="237"/>
                </a:lnTo>
                <a:lnTo>
                  <a:pt x="954" y="237"/>
                </a:lnTo>
                <a:lnTo>
                  <a:pt x="958" y="241"/>
                </a:lnTo>
                <a:lnTo>
                  <a:pt x="958" y="241"/>
                </a:lnTo>
                <a:lnTo>
                  <a:pt x="960" y="243"/>
                </a:lnTo>
                <a:lnTo>
                  <a:pt x="960" y="243"/>
                </a:lnTo>
                <a:lnTo>
                  <a:pt x="960" y="241"/>
                </a:lnTo>
                <a:lnTo>
                  <a:pt x="962" y="241"/>
                </a:lnTo>
                <a:lnTo>
                  <a:pt x="962" y="241"/>
                </a:lnTo>
                <a:lnTo>
                  <a:pt x="963" y="246"/>
                </a:lnTo>
                <a:lnTo>
                  <a:pt x="963" y="246"/>
                </a:lnTo>
                <a:lnTo>
                  <a:pt x="963" y="248"/>
                </a:lnTo>
                <a:lnTo>
                  <a:pt x="963" y="248"/>
                </a:lnTo>
                <a:lnTo>
                  <a:pt x="960" y="248"/>
                </a:lnTo>
                <a:lnTo>
                  <a:pt x="956" y="243"/>
                </a:lnTo>
                <a:lnTo>
                  <a:pt x="956" y="243"/>
                </a:lnTo>
                <a:lnTo>
                  <a:pt x="954" y="246"/>
                </a:lnTo>
                <a:lnTo>
                  <a:pt x="954" y="246"/>
                </a:lnTo>
                <a:lnTo>
                  <a:pt x="952" y="241"/>
                </a:lnTo>
                <a:lnTo>
                  <a:pt x="951" y="239"/>
                </a:lnTo>
                <a:lnTo>
                  <a:pt x="949" y="237"/>
                </a:lnTo>
                <a:lnTo>
                  <a:pt x="949" y="237"/>
                </a:lnTo>
                <a:lnTo>
                  <a:pt x="947" y="237"/>
                </a:lnTo>
                <a:lnTo>
                  <a:pt x="945" y="237"/>
                </a:lnTo>
                <a:lnTo>
                  <a:pt x="945" y="237"/>
                </a:lnTo>
                <a:lnTo>
                  <a:pt x="938" y="226"/>
                </a:lnTo>
                <a:lnTo>
                  <a:pt x="929" y="215"/>
                </a:lnTo>
                <a:lnTo>
                  <a:pt x="929" y="215"/>
                </a:lnTo>
                <a:close/>
                <a:moveTo>
                  <a:pt x="980" y="176"/>
                </a:moveTo>
                <a:lnTo>
                  <a:pt x="980" y="176"/>
                </a:lnTo>
                <a:lnTo>
                  <a:pt x="980" y="176"/>
                </a:lnTo>
                <a:lnTo>
                  <a:pt x="978" y="176"/>
                </a:lnTo>
                <a:lnTo>
                  <a:pt x="976" y="175"/>
                </a:lnTo>
                <a:lnTo>
                  <a:pt x="976" y="175"/>
                </a:lnTo>
                <a:lnTo>
                  <a:pt x="969" y="167"/>
                </a:lnTo>
                <a:lnTo>
                  <a:pt x="962" y="160"/>
                </a:lnTo>
                <a:lnTo>
                  <a:pt x="962" y="160"/>
                </a:lnTo>
                <a:lnTo>
                  <a:pt x="962" y="162"/>
                </a:lnTo>
                <a:lnTo>
                  <a:pt x="962" y="162"/>
                </a:lnTo>
                <a:lnTo>
                  <a:pt x="958" y="158"/>
                </a:lnTo>
                <a:lnTo>
                  <a:pt x="956" y="156"/>
                </a:lnTo>
                <a:lnTo>
                  <a:pt x="956" y="156"/>
                </a:lnTo>
                <a:lnTo>
                  <a:pt x="956" y="156"/>
                </a:lnTo>
                <a:lnTo>
                  <a:pt x="956" y="156"/>
                </a:lnTo>
                <a:lnTo>
                  <a:pt x="954" y="154"/>
                </a:lnTo>
                <a:lnTo>
                  <a:pt x="954" y="154"/>
                </a:lnTo>
                <a:lnTo>
                  <a:pt x="954" y="154"/>
                </a:lnTo>
                <a:lnTo>
                  <a:pt x="951" y="151"/>
                </a:lnTo>
                <a:lnTo>
                  <a:pt x="951" y="151"/>
                </a:lnTo>
                <a:lnTo>
                  <a:pt x="949" y="145"/>
                </a:lnTo>
                <a:lnTo>
                  <a:pt x="949" y="145"/>
                </a:lnTo>
                <a:lnTo>
                  <a:pt x="952" y="149"/>
                </a:lnTo>
                <a:lnTo>
                  <a:pt x="954" y="151"/>
                </a:lnTo>
                <a:lnTo>
                  <a:pt x="956" y="153"/>
                </a:lnTo>
                <a:lnTo>
                  <a:pt x="956" y="153"/>
                </a:lnTo>
                <a:lnTo>
                  <a:pt x="956" y="153"/>
                </a:lnTo>
                <a:lnTo>
                  <a:pt x="958" y="154"/>
                </a:lnTo>
                <a:lnTo>
                  <a:pt x="958" y="154"/>
                </a:lnTo>
                <a:lnTo>
                  <a:pt x="958" y="154"/>
                </a:lnTo>
                <a:lnTo>
                  <a:pt x="963" y="160"/>
                </a:lnTo>
                <a:lnTo>
                  <a:pt x="963" y="160"/>
                </a:lnTo>
                <a:lnTo>
                  <a:pt x="973" y="169"/>
                </a:lnTo>
                <a:lnTo>
                  <a:pt x="973" y="169"/>
                </a:lnTo>
                <a:lnTo>
                  <a:pt x="980" y="176"/>
                </a:lnTo>
                <a:lnTo>
                  <a:pt x="980" y="176"/>
                </a:lnTo>
                <a:close/>
                <a:moveTo>
                  <a:pt x="978" y="169"/>
                </a:moveTo>
                <a:lnTo>
                  <a:pt x="978" y="169"/>
                </a:lnTo>
                <a:lnTo>
                  <a:pt x="982" y="171"/>
                </a:lnTo>
                <a:lnTo>
                  <a:pt x="984" y="175"/>
                </a:lnTo>
                <a:lnTo>
                  <a:pt x="984" y="175"/>
                </a:lnTo>
                <a:lnTo>
                  <a:pt x="982" y="175"/>
                </a:lnTo>
                <a:lnTo>
                  <a:pt x="980" y="173"/>
                </a:lnTo>
                <a:lnTo>
                  <a:pt x="978" y="169"/>
                </a:lnTo>
                <a:lnTo>
                  <a:pt x="978" y="169"/>
                </a:lnTo>
                <a:close/>
                <a:moveTo>
                  <a:pt x="980" y="180"/>
                </a:moveTo>
                <a:lnTo>
                  <a:pt x="980" y="180"/>
                </a:lnTo>
                <a:lnTo>
                  <a:pt x="980" y="178"/>
                </a:lnTo>
                <a:lnTo>
                  <a:pt x="982" y="180"/>
                </a:lnTo>
                <a:lnTo>
                  <a:pt x="986" y="184"/>
                </a:lnTo>
                <a:lnTo>
                  <a:pt x="986" y="184"/>
                </a:lnTo>
                <a:lnTo>
                  <a:pt x="986" y="186"/>
                </a:lnTo>
                <a:lnTo>
                  <a:pt x="984" y="184"/>
                </a:lnTo>
                <a:lnTo>
                  <a:pt x="982" y="184"/>
                </a:lnTo>
                <a:lnTo>
                  <a:pt x="982" y="184"/>
                </a:lnTo>
                <a:lnTo>
                  <a:pt x="993" y="199"/>
                </a:lnTo>
                <a:lnTo>
                  <a:pt x="995" y="204"/>
                </a:lnTo>
                <a:lnTo>
                  <a:pt x="997" y="210"/>
                </a:lnTo>
                <a:lnTo>
                  <a:pt x="997" y="210"/>
                </a:lnTo>
                <a:lnTo>
                  <a:pt x="989" y="199"/>
                </a:lnTo>
                <a:lnTo>
                  <a:pt x="982" y="193"/>
                </a:lnTo>
                <a:lnTo>
                  <a:pt x="982" y="193"/>
                </a:lnTo>
                <a:lnTo>
                  <a:pt x="980" y="189"/>
                </a:lnTo>
                <a:lnTo>
                  <a:pt x="978" y="186"/>
                </a:lnTo>
                <a:lnTo>
                  <a:pt x="978" y="186"/>
                </a:lnTo>
                <a:lnTo>
                  <a:pt x="982" y="188"/>
                </a:lnTo>
                <a:lnTo>
                  <a:pt x="984" y="191"/>
                </a:lnTo>
                <a:lnTo>
                  <a:pt x="984" y="191"/>
                </a:lnTo>
                <a:lnTo>
                  <a:pt x="984" y="188"/>
                </a:lnTo>
                <a:lnTo>
                  <a:pt x="980" y="180"/>
                </a:lnTo>
                <a:lnTo>
                  <a:pt x="980" y="180"/>
                </a:lnTo>
                <a:close/>
                <a:moveTo>
                  <a:pt x="1009" y="219"/>
                </a:moveTo>
                <a:lnTo>
                  <a:pt x="1009" y="219"/>
                </a:lnTo>
                <a:lnTo>
                  <a:pt x="1011" y="222"/>
                </a:lnTo>
                <a:lnTo>
                  <a:pt x="1013" y="224"/>
                </a:lnTo>
                <a:lnTo>
                  <a:pt x="1011" y="224"/>
                </a:lnTo>
                <a:lnTo>
                  <a:pt x="1011" y="224"/>
                </a:lnTo>
                <a:lnTo>
                  <a:pt x="1008" y="221"/>
                </a:lnTo>
                <a:lnTo>
                  <a:pt x="1008" y="221"/>
                </a:lnTo>
                <a:lnTo>
                  <a:pt x="1009" y="219"/>
                </a:lnTo>
                <a:lnTo>
                  <a:pt x="1009" y="219"/>
                </a:lnTo>
                <a:lnTo>
                  <a:pt x="1009" y="219"/>
                </a:lnTo>
                <a:close/>
                <a:moveTo>
                  <a:pt x="721" y="410"/>
                </a:moveTo>
                <a:lnTo>
                  <a:pt x="721" y="410"/>
                </a:lnTo>
                <a:lnTo>
                  <a:pt x="723" y="410"/>
                </a:lnTo>
                <a:lnTo>
                  <a:pt x="723" y="412"/>
                </a:lnTo>
                <a:lnTo>
                  <a:pt x="721" y="414"/>
                </a:lnTo>
                <a:lnTo>
                  <a:pt x="721" y="414"/>
                </a:lnTo>
                <a:lnTo>
                  <a:pt x="721" y="412"/>
                </a:lnTo>
                <a:lnTo>
                  <a:pt x="719" y="412"/>
                </a:lnTo>
                <a:lnTo>
                  <a:pt x="719" y="412"/>
                </a:lnTo>
                <a:lnTo>
                  <a:pt x="721" y="412"/>
                </a:lnTo>
                <a:lnTo>
                  <a:pt x="721" y="410"/>
                </a:lnTo>
                <a:lnTo>
                  <a:pt x="721" y="410"/>
                </a:lnTo>
                <a:close/>
                <a:moveTo>
                  <a:pt x="732" y="416"/>
                </a:moveTo>
                <a:lnTo>
                  <a:pt x="732" y="416"/>
                </a:lnTo>
                <a:lnTo>
                  <a:pt x="732" y="417"/>
                </a:lnTo>
                <a:lnTo>
                  <a:pt x="734" y="419"/>
                </a:lnTo>
                <a:lnTo>
                  <a:pt x="735" y="419"/>
                </a:lnTo>
                <a:lnTo>
                  <a:pt x="735" y="419"/>
                </a:lnTo>
                <a:lnTo>
                  <a:pt x="734" y="421"/>
                </a:lnTo>
                <a:lnTo>
                  <a:pt x="734" y="421"/>
                </a:lnTo>
                <a:lnTo>
                  <a:pt x="734" y="421"/>
                </a:lnTo>
                <a:lnTo>
                  <a:pt x="732" y="423"/>
                </a:lnTo>
                <a:lnTo>
                  <a:pt x="730" y="423"/>
                </a:lnTo>
                <a:lnTo>
                  <a:pt x="730" y="423"/>
                </a:lnTo>
                <a:lnTo>
                  <a:pt x="728" y="421"/>
                </a:lnTo>
                <a:lnTo>
                  <a:pt x="726" y="419"/>
                </a:lnTo>
                <a:lnTo>
                  <a:pt x="726" y="419"/>
                </a:lnTo>
                <a:lnTo>
                  <a:pt x="730" y="419"/>
                </a:lnTo>
                <a:lnTo>
                  <a:pt x="730" y="419"/>
                </a:lnTo>
                <a:lnTo>
                  <a:pt x="732" y="416"/>
                </a:lnTo>
                <a:lnTo>
                  <a:pt x="732" y="416"/>
                </a:lnTo>
                <a:close/>
                <a:moveTo>
                  <a:pt x="1039" y="318"/>
                </a:moveTo>
                <a:lnTo>
                  <a:pt x="1039" y="318"/>
                </a:lnTo>
                <a:lnTo>
                  <a:pt x="1041" y="322"/>
                </a:lnTo>
                <a:lnTo>
                  <a:pt x="1043" y="325"/>
                </a:lnTo>
                <a:lnTo>
                  <a:pt x="1043" y="325"/>
                </a:lnTo>
                <a:lnTo>
                  <a:pt x="1041" y="325"/>
                </a:lnTo>
                <a:lnTo>
                  <a:pt x="1041" y="324"/>
                </a:lnTo>
                <a:lnTo>
                  <a:pt x="1039" y="318"/>
                </a:lnTo>
                <a:lnTo>
                  <a:pt x="1039" y="318"/>
                </a:lnTo>
                <a:close/>
                <a:moveTo>
                  <a:pt x="1054" y="320"/>
                </a:moveTo>
                <a:lnTo>
                  <a:pt x="1054" y="320"/>
                </a:lnTo>
                <a:lnTo>
                  <a:pt x="1055" y="324"/>
                </a:lnTo>
                <a:lnTo>
                  <a:pt x="1057" y="329"/>
                </a:lnTo>
                <a:lnTo>
                  <a:pt x="1057" y="329"/>
                </a:lnTo>
                <a:lnTo>
                  <a:pt x="1055" y="329"/>
                </a:lnTo>
                <a:lnTo>
                  <a:pt x="1054" y="327"/>
                </a:lnTo>
                <a:lnTo>
                  <a:pt x="1054" y="320"/>
                </a:lnTo>
                <a:lnTo>
                  <a:pt x="1054" y="320"/>
                </a:lnTo>
                <a:close/>
                <a:moveTo>
                  <a:pt x="1059" y="373"/>
                </a:moveTo>
                <a:lnTo>
                  <a:pt x="1059" y="373"/>
                </a:lnTo>
                <a:lnTo>
                  <a:pt x="1059" y="371"/>
                </a:lnTo>
                <a:lnTo>
                  <a:pt x="1061" y="373"/>
                </a:lnTo>
                <a:lnTo>
                  <a:pt x="1061" y="379"/>
                </a:lnTo>
                <a:lnTo>
                  <a:pt x="1061" y="379"/>
                </a:lnTo>
                <a:lnTo>
                  <a:pt x="1061" y="379"/>
                </a:lnTo>
                <a:lnTo>
                  <a:pt x="1059" y="377"/>
                </a:lnTo>
                <a:lnTo>
                  <a:pt x="1059" y="373"/>
                </a:lnTo>
                <a:lnTo>
                  <a:pt x="1059" y="373"/>
                </a:lnTo>
                <a:close/>
                <a:moveTo>
                  <a:pt x="774" y="443"/>
                </a:moveTo>
                <a:lnTo>
                  <a:pt x="774" y="443"/>
                </a:lnTo>
                <a:lnTo>
                  <a:pt x="776" y="445"/>
                </a:lnTo>
                <a:lnTo>
                  <a:pt x="776" y="447"/>
                </a:lnTo>
                <a:lnTo>
                  <a:pt x="778" y="447"/>
                </a:lnTo>
                <a:lnTo>
                  <a:pt x="778" y="447"/>
                </a:lnTo>
                <a:lnTo>
                  <a:pt x="778" y="449"/>
                </a:lnTo>
                <a:lnTo>
                  <a:pt x="774" y="451"/>
                </a:lnTo>
                <a:lnTo>
                  <a:pt x="770" y="451"/>
                </a:lnTo>
                <a:lnTo>
                  <a:pt x="768" y="449"/>
                </a:lnTo>
                <a:lnTo>
                  <a:pt x="768" y="449"/>
                </a:lnTo>
                <a:lnTo>
                  <a:pt x="770" y="445"/>
                </a:lnTo>
                <a:lnTo>
                  <a:pt x="772" y="445"/>
                </a:lnTo>
                <a:lnTo>
                  <a:pt x="774" y="443"/>
                </a:lnTo>
                <a:lnTo>
                  <a:pt x="774" y="443"/>
                </a:lnTo>
                <a:close/>
                <a:moveTo>
                  <a:pt x="997" y="465"/>
                </a:moveTo>
                <a:lnTo>
                  <a:pt x="997" y="465"/>
                </a:lnTo>
                <a:lnTo>
                  <a:pt x="998" y="465"/>
                </a:lnTo>
                <a:lnTo>
                  <a:pt x="998" y="465"/>
                </a:lnTo>
                <a:lnTo>
                  <a:pt x="998" y="471"/>
                </a:lnTo>
                <a:lnTo>
                  <a:pt x="998" y="471"/>
                </a:lnTo>
                <a:lnTo>
                  <a:pt x="997" y="471"/>
                </a:lnTo>
                <a:lnTo>
                  <a:pt x="997" y="471"/>
                </a:lnTo>
                <a:lnTo>
                  <a:pt x="997" y="465"/>
                </a:lnTo>
                <a:lnTo>
                  <a:pt x="997" y="465"/>
                </a:lnTo>
                <a:close/>
                <a:moveTo>
                  <a:pt x="778" y="502"/>
                </a:moveTo>
                <a:lnTo>
                  <a:pt x="778" y="502"/>
                </a:lnTo>
                <a:lnTo>
                  <a:pt x="780" y="504"/>
                </a:lnTo>
                <a:lnTo>
                  <a:pt x="780" y="504"/>
                </a:lnTo>
                <a:lnTo>
                  <a:pt x="780" y="508"/>
                </a:lnTo>
                <a:lnTo>
                  <a:pt x="780" y="508"/>
                </a:lnTo>
                <a:lnTo>
                  <a:pt x="787" y="508"/>
                </a:lnTo>
                <a:lnTo>
                  <a:pt x="789" y="508"/>
                </a:lnTo>
                <a:lnTo>
                  <a:pt x="791" y="509"/>
                </a:lnTo>
                <a:lnTo>
                  <a:pt x="791" y="509"/>
                </a:lnTo>
                <a:lnTo>
                  <a:pt x="789" y="513"/>
                </a:lnTo>
                <a:lnTo>
                  <a:pt x="787" y="513"/>
                </a:lnTo>
                <a:lnTo>
                  <a:pt x="787" y="513"/>
                </a:lnTo>
                <a:lnTo>
                  <a:pt x="781" y="513"/>
                </a:lnTo>
                <a:lnTo>
                  <a:pt x="778" y="511"/>
                </a:lnTo>
                <a:lnTo>
                  <a:pt x="778" y="511"/>
                </a:lnTo>
                <a:lnTo>
                  <a:pt x="778" y="508"/>
                </a:lnTo>
                <a:lnTo>
                  <a:pt x="778" y="506"/>
                </a:lnTo>
                <a:lnTo>
                  <a:pt x="776" y="506"/>
                </a:lnTo>
                <a:lnTo>
                  <a:pt x="776" y="506"/>
                </a:lnTo>
                <a:lnTo>
                  <a:pt x="778" y="502"/>
                </a:lnTo>
                <a:lnTo>
                  <a:pt x="778" y="502"/>
                </a:lnTo>
                <a:close/>
                <a:moveTo>
                  <a:pt x="905" y="532"/>
                </a:moveTo>
                <a:lnTo>
                  <a:pt x="905" y="532"/>
                </a:lnTo>
                <a:lnTo>
                  <a:pt x="906" y="533"/>
                </a:lnTo>
                <a:lnTo>
                  <a:pt x="905" y="537"/>
                </a:lnTo>
                <a:lnTo>
                  <a:pt x="905" y="537"/>
                </a:lnTo>
                <a:lnTo>
                  <a:pt x="903" y="533"/>
                </a:lnTo>
                <a:lnTo>
                  <a:pt x="903" y="533"/>
                </a:lnTo>
                <a:lnTo>
                  <a:pt x="905" y="532"/>
                </a:lnTo>
                <a:lnTo>
                  <a:pt x="905" y="532"/>
                </a:lnTo>
                <a:lnTo>
                  <a:pt x="905" y="532"/>
                </a:lnTo>
                <a:close/>
                <a:moveTo>
                  <a:pt x="783" y="517"/>
                </a:moveTo>
                <a:lnTo>
                  <a:pt x="783" y="517"/>
                </a:lnTo>
                <a:lnTo>
                  <a:pt x="781" y="519"/>
                </a:lnTo>
                <a:lnTo>
                  <a:pt x="781" y="519"/>
                </a:lnTo>
                <a:lnTo>
                  <a:pt x="780" y="519"/>
                </a:lnTo>
                <a:lnTo>
                  <a:pt x="778" y="517"/>
                </a:lnTo>
                <a:lnTo>
                  <a:pt x="778" y="517"/>
                </a:lnTo>
                <a:lnTo>
                  <a:pt x="780" y="517"/>
                </a:lnTo>
                <a:lnTo>
                  <a:pt x="783" y="517"/>
                </a:lnTo>
                <a:lnTo>
                  <a:pt x="783" y="517"/>
                </a:lnTo>
                <a:close/>
                <a:moveTo>
                  <a:pt x="993" y="565"/>
                </a:moveTo>
                <a:lnTo>
                  <a:pt x="993" y="565"/>
                </a:lnTo>
                <a:lnTo>
                  <a:pt x="995" y="566"/>
                </a:lnTo>
                <a:lnTo>
                  <a:pt x="995" y="568"/>
                </a:lnTo>
                <a:lnTo>
                  <a:pt x="993" y="570"/>
                </a:lnTo>
                <a:lnTo>
                  <a:pt x="991" y="570"/>
                </a:lnTo>
                <a:lnTo>
                  <a:pt x="991" y="570"/>
                </a:lnTo>
                <a:lnTo>
                  <a:pt x="991" y="568"/>
                </a:lnTo>
                <a:lnTo>
                  <a:pt x="993" y="565"/>
                </a:lnTo>
                <a:lnTo>
                  <a:pt x="993" y="565"/>
                </a:lnTo>
                <a:close/>
                <a:moveTo>
                  <a:pt x="971" y="605"/>
                </a:moveTo>
                <a:lnTo>
                  <a:pt x="971" y="609"/>
                </a:lnTo>
                <a:lnTo>
                  <a:pt x="971" y="609"/>
                </a:lnTo>
                <a:lnTo>
                  <a:pt x="969" y="607"/>
                </a:lnTo>
                <a:lnTo>
                  <a:pt x="969" y="605"/>
                </a:lnTo>
                <a:lnTo>
                  <a:pt x="969" y="605"/>
                </a:lnTo>
                <a:lnTo>
                  <a:pt x="971" y="605"/>
                </a:lnTo>
                <a:lnTo>
                  <a:pt x="971" y="605"/>
                </a:lnTo>
                <a:lnTo>
                  <a:pt x="971" y="60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Freeform 4842"/>
          <p:cNvSpPr>
            <a:spLocks noEditPoints="1"/>
          </p:cNvSpPr>
          <p:nvPr/>
        </p:nvSpPr>
        <p:spPr bwMode="auto">
          <a:xfrm>
            <a:off x="5842693" y="2783890"/>
            <a:ext cx="1818156" cy="1485643"/>
          </a:xfrm>
          <a:custGeom>
            <a:avLst/>
            <a:gdLst>
              <a:gd name="T0" fmla="*/ 374 w 1192"/>
              <a:gd name="T1" fmla="*/ 831 h 973"/>
              <a:gd name="T2" fmla="*/ 386 w 1192"/>
              <a:gd name="T3" fmla="*/ 642 h 973"/>
              <a:gd name="T4" fmla="*/ 407 w 1192"/>
              <a:gd name="T5" fmla="*/ 651 h 973"/>
              <a:gd name="T6" fmla="*/ 454 w 1192"/>
              <a:gd name="T7" fmla="*/ 546 h 973"/>
              <a:gd name="T8" fmla="*/ 605 w 1192"/>
              <a:gd name="T9" fmla="*/ 445 h 973"/>
              <a:gd name="T10" fmla="*/ 699 w 1192"/>
              <a:gd name="T11" fmla="*/ 458 h 973"/>
              <a:gd name="T12" fmla="*/ 734 w 1192"/>
              <a:gd name="T13" fmla="*/ 443 h 973"/>
              <a:gd name="T14" fmla="*/ 690 w 1192"/>
              <a:gd name="T15" fmla="*/ 471 h 973"/>
              <a:gd name="T16" fmla="*/ 719 w 1192"/>
              <a:gd name="T17" fmla="*/ 498 h 973"/>
              <a:gd name="T18" fmla="*/ 719 w 1192"/>
              <a:gd name="T19" fmla="*/ 497 h 973"/>
              <a:gd name="T20" fmla="*/ 754 w 1192"/>
              <a:gd name="T21" fmla="*/ 533 h 973"/>
              <a:gd name="T22" fmla="*/ 867 w 1192"/>
              <a:gd name="T23" fmla="*/ 592 h 973"/>
              <a:gd name="T24" fmla="*/ 780 w 1192"/>
              <a:gd name="T25" fmla="*/ 677 h 973"/>
              <a:gd name="T26" fmla="*/ 918 w 1192"/>
              <a:gd name="T27" fmla="*/ 561 h 973"/>
              <a:gd name="T28" fmla="*/ 962 w 1192"/>
              <a:gd name="T29" fmla="*/ 603 h 973"/>
              <a:gd name="T30" fmla="*/ 1062 w 1192"/>
              <a:gd name="T31" fmla="*/ 666 h 973"/>
              <a:gd name="T32" fmla="*/ 1076 w 1192"/>
              <a:gd name="T33" fmla="*/ 440 h 973"/>
              <a:gd name="T34" fmla="*/ 1067 w 1192"/>
              <a:gd name="T35" fmla="*/ 331 h 973"/>
              <a:gd name="T36" fmla="*/ 1084 w 1192"/>
              <a:gd name="T37" fmla="*/ 309 h 973"/>
              <a:gd name="T38" fmla="*/ 1108 w 1192"/>
              <a:gd name="T39" fmla="*/ 318 h 973"/>
              <a:gd name="T40" fmla="*/ 1150 w 1192"/>
              <a:gd name="T41" fmla="*/ 360 h 973"/>
              <a:gd name="T42" fmla="*/ 1166 w 1192"/>
              <a:gd name="T43" fmla="*/ 370 h 973"/>
              <a:gd name="T44" fmla="*/ 1190 w 1192"/>
              <a:gd name="T45" fmla="*/ 408 h 973"/>
              <a:gd name="T46" fmla="*/ 1073 w 1192"/>
              <a:gd name="T47" fmla="*/ 164 h 973"/>
              <a:gd name="T48" fmla="*/ 743 w 1192"/>
              <a:gd name="T49" fmla="*/ 15 h 973"/>
              <a:gd name="T50" fmla="*/ 567 w 1192"/>
              <a:gd name="T51" fmla="*/ 11 h 973"/>
              <a:gd name="T52" fmla="*/ 432 w 1192"/>
              <a:gd name="T53" fmla="*/ 59 h 973"/>
              <a:gd name="T54" fmla="*/ 202 w 1192"/>
              <a:gd name="T55" fmla="*/ 228 h 973"/>
              <a:gd name="T56" fmla="*/ 74 w 1192"/>
              <a:gd name="T57" fmla="*/ 423 h 973"/>
              <a:gd name="T58" fmla="*/ 85 w 1192"/>
              <a:gd name="T59" fmla="*/ 432 h 973"/>
              <a:gd name="T60" fmla="*/ 263 w 1192"/>
              <a:gd name="T61" fmla="*/ 204 h 973"/>
              <a:gd name="T62" fmla="*/ 263 w 1192"/>
              <a:gd name="T63" fmla="*/ 217 h 973"/>
              <a:gd name="T64" fmla="*/ 164 w 1192"/>
              <a:gd name="T65" fmla="*/ 349 h 973"/>
              <a:gd name="T66" fmla="*/ 81 w 1192"/>
              <a:gd name="T67" fmla="*/ 511 h 973"/>
              <a:gd name="T68" fmla="*/ 70 w 1192"/>
              <a:gd name="T69" fmla="*/ 760 h 973"/>
              <a:gd name="T70" fmla="*/ 177 w 1192"/>
              <a:gd name="T71" fmla="*/ 938 h 973"/>
              <a:gd name="T72" fmla="*/ 201 w 1192"/>
              <a:gd name="T73" fmla="*/ 552 h 973"/>
              <a:gd name="T74" fmla="*/ 230 w 1192"/>
              <a:gd name="T75" fmla="*/ 524 h 973"/>
              <a:gd name="T76" fmla="*/ 239 w 1192"/>
              <a:gd name="T77" fmla="*/ 885 h 973"/>
              <a:gd name="T78" fmla="*/ 210 w 1192"/>
              <a:gd name="T79" fmla="*/ 708 h 973"/>
              <a:gd name="T80" fmla="*/ 272 w 1192"/>
              <a:gd name="T81" fmla="*/ 896 h 973"/>
              <a:gd name="T82" fmla="*/ 445 w 1192"/>
              <a:gd name="T83" fmla="*/ 921 h 973"/>
              <a:gd name="T84" fmla="*/ 1093 w 1192"/>
              <a:gd name="T85" fmla="*/ 428 h 973"/>
              <a:gd name="T86" fmla="*/ 213 w 1192"/>
              <a:gd name="T87" fmla="*/ 695 h 973"/>
              <a:gd name="T88" fmla="*/ 342 w 1192"/>
              <a:gd name="T89" fmla="*/ 399 h 973"/>
              <a:gd name="T90" fmla="*/ 305 w 1192"/>
              <a:gd name="T91" fmla="*/ 474 h 973"/>
              <a:gd name="T92" fmla="*/ 259 w 1192"/>
              <a:gd name="T93" fmla="*/ 554 h 973"/>
              <a:gd name="T94" fmla="*/ 291 w 1192"/>
              <a:gd name="T95" fmla="*/ 508 h 973"/>
              <a:gd name="T96" fmla="*/ 179 w 1192"/>
              <a:gd name="T97" fmla="*/ 318 h 973"/>
              <a:gd name="T98" fmla="*/ 495 w 1192"/>
              <a:gd name="T99" fmla="*/ 509 h 973"/>
              <a:gd name="T100" fmla="*/ 350 w 1192"/>
              <a:gd name="T101" fmla="*/ 141 h 973"/>
              <a:gd name="T102" fmla="*/ 392 w 1192"/>
              <a:gd name="T103" fmla="*/ 96 h 973"/>
              <a:gd name="T104" fmla="*/ 556 w 1192"/>
              <a:gd name="T105" fmla="*/ 46 h 973"/>
              <a:gd name="T106" fmla="*/ 681 w 1192"/>
              <a:gd name="T107" fmla="*/ 452 h 973"/>
              <a:gd name="T108" fmla="*/ 697 w 1192"/>
              <a:gd name="T109" fmla="*/ 7 h 973"/>
              <a:gd name="T110" fmla="*/ 721 w 1192"/>
              <a:gd name="T111" fmla="*/ 495 h 973"/>
              <a:gd name="T112" fmla="*/ 938 w 1192"/>
              <a:gd name="T113" fmla="*/ 151 h 973"/>
              <a:gd name="T114" fmla="*/ 990 w 1192"/>
              <a:gd name="T115" fmla="*/ 129 h 973"/>
              <a:gd name="T116" fmla="*/ 984 w 1192"/>
              <a:gd name="T117" fmla="*/ 193 h 973"/>
              <a:gd name="T118" fmla="*/ 975 w 1192"/>
              <a:gd name="T119" fmla="*/ 222 h 973"/>
              <a:gd name="T120" fmla="*/ 1016 w 1192"/>
              <a:gd name="T121" fmla="*/ 257 h 973"/>
              <a:gd name="T122" fmla="*/ 1069 w 1192"/>
              <a:gd name="T123" fmla="*/ 211 h 973"/>
              <a:gd name="T124" fmla="*/ 1067 w 1192"/>
              <a:gd name="T125" fmla="*/ 522 h 9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92" h="973">
                <a:moveTo>
                  <a:pt x="460" y="901"/>
                </a:moveTo>
                <a:lnTo>
                  <a:pt x="460" y="901"/>
                </a:lnTo>
                <a:lnTo>
                  <a:pt x="451" y="898"/>
                </a:lnTo>
                <a:lnTo>
                  <a:pt x="443" y="898"/>
                </a:lnTo>
                <a:lnTo>
                  <a:pt x="443" y="898"/>
                </a:lnTo>
                <a:lnTo>
                  <a:pt x="442" y="896"/>
                </a:lnTo>
                <a:lnTo>
                  <a:pt x="440" y="894"/>
                </a:lnTo>
                <a:lnTo>
                  <a:pt x="436" y="894"/>
                </a:lnTo>
                <a:lnTo>
                  <a:pt x="432" y="892"/>
                </a:lnTo>
                <a:lnTo>
                  <a:pt x="432" y="890"/>
                </a:lnTo>
                <a:lnTo>
                  <a:pt x="432" y="888"/>
                </a:lnTo>
                <a:lnTo>
                  <a:pt x="432" y="888"/>
                </a:lnTo>
                <a:lnTo>
                  <a:pt x="431" y="888"/>
                </a:lnTo>
                <a:lnTo>
                  <a:pt x="431" y="890"/>
                </a:lnTo>
                <a:lnTo>
                  <a:pt x="429" y="892"/>
                </a:lnTo>
                <a:lnTo>
                  <a:pt x="427" y="892"/>
                </a:lnTo>
                <a:lnTo>
                  <a:pt x="427" y="892"/>
                </a:lnTo>
                <a:lnTo>
                  <a:pt x="423" y="887"/>
                </a:lnTo>
                <a:lnTo>
                  <a:pt x="423" y="887"/>
                </a:lnTo>
                <a:lnTo>
                  <a:pt x="421" y="887"/>
                </a:lnTo>
                <a:lnTo>
                  <a:pt x="421" y="887"/>
                </a:lnTo>
                <a:lnTo>
                  <a:pt x="419" y="885"/>
                </a:lnTo>
                <a:lnTo>
                  <a:pt x="419" y="883"/>
                </a:lnTo>
                <a:lnTo>
                  <a:pt x="419" y="883"/>
                </a:lnTo>
                <a:lnTo>
                  <a:pt x="421" y="881"/>
                </a:lnTo>
                <a:lnTo>
                  <a:pt x="421" y="881"/>
                </a:lnTo>
                <a:lnTo>
                  <a:pt x="423" y="883"/>
                </a:lnTo>
                <a:lnTo>
                  <a:pt x="425" y="885"/>
                </a:lnTo>
                <a:lnTo>
                  <a:pt x="431" y="885"/>
                </a:lnTo>
                <a:lnTo>
                  <a:pt x="431" y="885"/>
                </a:lnTo>
                <a:lnTo>
                  <a:pt x="425" y="881"/>
                </a:lnTo>
                <a:lnTo>
                  <a:pt x="421" y="881"/>
                </a:lnTo>
                <a:lnTo>
                  <a:pt x="418" y="881"/>
                </a:lnTo>
                <a:lnTo>
                  <a:pt x="418" y="881"/>
                </a:lnTo>
                <a:lnTo>
                  <a:pt x="419" y="881"/>
                </a:lnTo>
                <a:lnTo>
                  <a:pt x="419" y="883"/>
                </a:lnTo>
                <a:lnTo>
                  <a:pt x="419" y="883"/>
                </a:lnTo>
                <a:lnTo>
                  <a:pt x="418" y="883"/>
                </a:lnTo>
                <a:lnTo>
                  <a:pt x="416" y="883"/>
                </a:lnTo>
                <a:lnTo>
                  <a:pt x="416" y="883"/>
                </a:lnTo>
                <a:lnTo>
                  <a:pt x="418" y="881"/>
                </a:lnTo>
                <a:lnTo>
                  <a:pt x="416" y="881"/>
                </a:lnTo>
                <a:lnTo>
                  <a:pt x="416" y="881"/>
                </a:lnTo>
                <a:lnTo>
                  <a:pt x="414" y="883"/>
                </a:lnTo>
                <a:lnTo>
                  <a:pt x="414" y="883"/>
                </a:lnTo>
                <a:lnTo>
                  <a:pt x="408" y="877"/>
                </a:lnTo>
                <a:lnTo>
                  <a:pt x="407" y="877"/>
                </a:lnTo>
                <a:lnTo>
                  <a:pt x="403" y="877"/>
                </a:lnTo>
                <a:lnTo>
                  <a:pt x="403" y="877"/>
                </a:lnTo>
                <a:lnTo>
                  <a:pt x="403" y="874"/>
                </a:lnTo>
                <a:lnTo>
                  <a:pt x="401" y="872"/>
                </a:lnTo>
                <a:lnTo>
                  <a:pt x="397" y="870"/>
                </a:lnTo>
                <a:lnTo>
                  <a:pt x="394" y="868"/>
                </a:lnTo>
                <a:lnTo>
                  <a:pt x="394" y="864"/>
                </a:lnTo>
                <a:lnTo>
                  <a:pt x="396" y="863"/>
                </a:lnTo>
                <a:lnTo>
                  <a:pt x="396" y="863"/>
                </a:lnTo>
                <a:lnTo>
                  <a:pt x="390" y="861"/>
                </a:lnTo>
                <a:lnTo>
                  <a:pt x="388" y="859"/>
                </a:lnTo>
                <a:lnTo>
                  <a:pt x="388" y="855"/>
                </a:lnTo>
                <a:lnTo>
                  <a:pt x="388" y="855"/>
                </a:lnTo>
                <a:lnTo>
                  <a:pt x="386" y="855"/>
                </a:lnTo>
                <a:lnTo>
                  <a:pt x="385" y="857"/>
                </a:lnTo>
                <a:lnTo>
                  <a:pt x="385" y="857"/>
                </a:lnTo>
                <a:lnTo>
                  <a:pt x="383" y="853"/>
                </a:lnTo>
                <a:lnTo>
                  <a:pt x="381" y="852"/>
                </a:lnTo>
                <a:lnTo>
                  <a:pt x="377" y="852"/>
                </a:lnTo>
                <a:lnTo>
                  <a:pt x="375" y="848"/>
                </a:lnTo>
                <a:lnTo>
                  <a:pt x="375" y="848"/>
                </a:lnTo>
                <a:lnTo>
                  <a:pt x="375" y="848"/>
                </a:lnTo>
                <a:lnTo>
                  <a:pt x="377" y="850"/>
                </a:lnTo>
                <a:lnTo>
                  <a:pt x="377" y="850"/>
                </a:lnTo>
                <a:lnTo>
                  <a:pt x="379" y="848"/>
                </a:lnTo>
                <a:lnTo>
                  <a:pt x="379" y="848"/>
                </a:lnTo>
                <a:lnTo>
                  <a:pt x="375" y="846"/>
                </a:lnTo>
                <a:lnTo>
                  <a:pt x="375" y="846"/>
                </a:lnTo>
                <a:lnTo>
                  <a:pt x="374" y="844"/>
                </a:lnTo>
                <a:lnTo>
                  <a:pt x="374" y="844"/>
                </a:lnTo>
                <a:lnTo>
                  <a:pt x="374" y="844"/>
                </a:lnTo>
                <a:lnTo>
                  <a:pt x="374" y="844"/>
                </a:lnTo>
                <a:lnTo>
                  <a:pt x="374" y="844"/>
                </a:lnTo>
                <a:lnTo>
                  <a:pt x="374" y="844"/>
                </a:lnTo>
                <a:lnTo>
                  <a:pt x="374" y="844"/>
                </a:lnTo>
                <a:lnTo>
                  <a:pt x="374" y="844"/>
                </a:lnTo>
                <a:lnTo>
                  <a:pt x="375" y="844"/>
                </a:lnTo>
                <a:lnTo>
                  <a:pt x="375" y="844"/>
                </a:lnTo>
                <a:lnTo>
                  <a:pt x="375" y="844"/>
                </a:lnTo>
                <a:lnTo>
                  <a:pt x="374" y="842"/>
                </a:lnTo>
                <a:lnTo>
                  <a:pt x="374" y="842"/>
                </a:lnTo>
                <a:lnTo>
                  <a:pt x="372" y="839"/>
                </a:lnTo>
                <a:lnTo>
                  <a:pt x="372" y="837"/>
                </a:lnTo>
                <a:lnTo>
                  <a:pt x="372" y="837"/>
                </a:lnTo>
                <a:lnTo>
                  <a:pt x="370" y="835"/>
                </a:lnTo>
                <a:lnTo>
                  <a:pt x="370" y="835"/>
                </a:lnTo>
                <a:lnTo>
                  <a:pt x="372" y="835"/>
                </a:lnTo>
                <a:lnTo>
                  <a:pt x="372" y="835"/>
                </a:lnTo>
                <a:lnTo>
                  <a:pt x="374" y="833"/>
                </a:lnTo>
                <a:lnTo>
                  <a:pt x="374" y="833"/>
                </a:lnTo>
                <a:lnTo>
                  <a:pt x="374" y="831"/>
                </a:lnTo>
                <a:lnTo>
                  <a:pt x="374" y="831"/>
                </a:lnTo>
                <a:lnTo>
                  <a:pt x="370" y="830"/>
                </a:lnTo>
                <a:lnTo>
                  <a:pt x="370" y="830"/>
                </a:lnTo>
                <a:lnTo>
                  <a:pt x="374" y="828"/>
                </a:lnTo>
                <a:lnTo>
                  <a:pt x="374" y="828"/>
                </a:lnTo>
                <a:lnTo>
                  <a:pt x="372" y="826"/>
                </a:lnTo>
                <a:lnTo>
                  <a:pt x="372" y="824"/>
                </a:lnTo>
                <a:lnTo>
                  <a:pt x="372" y="818"/>
                </a:lnTo>
                <a:lnTo>
                  <a:pt x="372" y="818"/>
                </a:lnTo>
                <a:lnTo>
                  <a:pt x="370" y="820"/>
                </a:lnTo>
                <a:lnTo>
                  <a:pt x="368" y="820"/>
                </a:lnTo>
                <a:lnTo>
                  <a:pt x="366" y="818"/>
                </a:lnTo>
                <a:lnTo>
                  <a:pt x="366" y="818"/>
                </a:lnTo>
                <a:lnTo>
                  <a:pt x="368" y="818"/>
                </a:lnTo>
                <a:lnTo>
                  <a:pt x="370" y="817"/>
                </a:lnTo>
                <a:lnTo>
                  <a:pt x="370" y="817"/>
                </a:lnTo>
                <a:lnTo>
                  <a:pt x="366" y="813"/>
                </a:lnTo>
                <a:lnTo>
                  <a:pt x="364" y="809"/>
                </a:lnTo>
                <a:lnTo>
                  <a:pt x="362" y="809"/>
                </a:lnTo>
                <a:lnTo>
                  <a:pt x="362" y="809"/>
                </a:lnTo>
                <a:lnTo>
                  <a:pt x="362" y="807"/>
                </a:lnTo>
                <a:lnTo>
                  <a:pt x="362" y="807"/>
                </a:lnTo>
                <a:lnTo>
                  <a:pt x="362" y="807"/>
                </a:lnTo>
                <a:lnTo>
                  <a:pt x="364" y="806"/>
                </a:lnTo>
                <a:lnTo>
                  <a:pt x="364" y="806"/>
                </a:lnTo>
                <a:lnTo>
                  <a:pt x="362" y="800"/>
                </a:lnTo>
                <a:lnTo>
                  <a:pt x="359" y="795"/>
                </a:lnTo>
                <a:lnTo>
                  <a:pt x="359" y="795"/>
                </a:lnTo>
                <a:lnTo>
                  <a:pt x="355" y="789"/>
                </a:lnTo>
                <a:lnTo>
                  <a:pt x="355" y="787"/>
                </a:lnTo>
                <a:lnTo>
                  <a:pt x="355" y="785"/>
                </a:lnTo>
                <a:lnTo>
                  <a:pt x="355" y="785"/>
                </a:lnTo>
                <a:lnTo>
                  <a:pt x="353" y="785"/>
                </a:lnTo>
                <a:lnTo>
                  <a:pt x="351" y="784"/>
                </a:lnTo>
                <a:lnTo>
                  <a:pt x="351" y="782"/>
                </a:lnTo>
                <a:lnTo>
                  <a:pt x="351" y="782"/>
                </a:lnTo>
                <a:lnTo>
                  <a:pt x="355" y="782"/>
                </a:lnTo>
                <a:lnTo>
                  <a:pt x="355" y="782"/>
                </a:lnTo>
                <a:lnTo>
                  <a:pt x="355" y="782"/>
                </a:lnTo>
                <a:lnTo>
                  <a:pt x="353" y="774"/>
                </a:lnTo>
                <a:lnTo>
                  <a:pt x="351" y="765"/>
                </a:lnTo>
                <a:lnTo>
                  <a:pt x="350" y="743"/>
                </a:lnTo>
                <a:lnTo>
                  <a:pt x="350" y="743"/>
                </a:lnTo>
                <a:lnTo>
                  <a:pt x="350" y="743"/>
                </a:lnTo>
                <a:lnTo>
                  <a:pt x="350" y="743"/>
                </a:lnTo>
                <a:lnTo>
                  <a:pt x="351" y="736"/>
                </a:lnTo>
                <a:lnTo>
                  <a:pt x="351" y="732"/>
                </a:lnTo>
                <a:lnTo>
                  <a:pt x="351" y="726"/>
                </a:lnTo>
                <a:lnTo>
                  <a:pt x="351" y="726"/>
                </a:lnTo>
                <a:lnTo>
                  <a:pt x="353" y="715"/>
                </a:lnTo>
                <a:lnTo>
                  <a:pt x="353" y="708"/>
                </a:lnTo>
                <a:lnTo>
                  <a:pt x="353" y="708"/>
                </a:lnTo>
                <a:lnTo>
                  <a:pt x="351" y="708"/>
                </a:lnTo>
                <a:lnTo>
                  <a:pt x="351" y="710"/>
                </a:lnTo>
                <a:lnTo>
                  <a:pt x="351" y="708"/>
                </a:lnTo>
                <a:lnTo>
                  <a:pt x="351" y="708"/>
                </a:lnTo>
                <a:lnTo>
                  <a:pt x="355" y="704"/>
                </a:lnTo>
                <a:lnTo>
                  <a:pt x="357" y="699"/>
                </a:lnTo>
                <a:lnTo>
                  <a:pt x="359" y="688"/>
                </a:lnTo>
                <a:lnTo>
                  <a:pt x="359" y="688"/>
                </a:lnTo>
                <a:lnTo>
                  <a:pt x="362" y="688"/>
                </a:lnTo>
                <a:lnTo>
                  <a:pt x="362" y="686"/>
                </a:lnTo>
                <a:lnTo>
                  <a:pt x="362" y="682"/>
                </a:lnTo>
                <a:lnTo>
                  <a:pt x="361" y="680"/>
                </a:lnTo>
                <a:lnTo>
                  <a:pt x="361" y="680"/>
                </a:lnTo>
                <a:lnTo>
                  <a:pt x="361" y="684"/>
                </a:lnTo>
                <a:lnTo>
                  <a:pt x="362" y="684"/>
                </a:lnTo>
                <a:lnTo>
                  <a:pt x="362" y="684"/>
                </a:lnTo>
                <a:lnTo>
                  <a:pt x="361" y="686"/>
                </a:lnTo>
                <a:lnTo>
                  <a:pt x="359" y="688"/>
                </a:lnTo>
                <a:lnTo>
                  <a:pt x="357" y="686"/>
                </a:lnTo>
                <a:lnTo>
                  <a:pt x="357" y="686"/>
                </a:lnTo>
                <a:lnTo>
                  <a:pt x="359" y="680"/>
                </a:lnTo>
                <a:lnTo>
                  <a:pt x="361" y="677"/>
                </a:lnTo>
                <a:lnTo>
                  <a:pt x="362" y="679"/>
                </a:lnTo>
                <a:lnTo>
                  <a:pt x="362" y="679"/>
                </a:lnTo>
                <a:lnTo>
                  <a:pt x="362" y="673"/>
                </a:lnTo>
                <a:lnTo>
                  <a:pt x="364" y="669"/>
                </a:lnTo>
                <a:lnTo>
                  <a:pt x="368" y="664"/>
                </a:lnTo>
                <a:lnTo>
                  <a:pt x="368" y="658"/>
                </a:lnTo>
                <a:lnTo>
                  <a:pt x="368" y="658"/>
                </a:lnTo>
                <a:lnTo>
                  <a:pt x="372" y="658"/>
                </a:lnTo>
                <a:lnTo>
                  <a:pt x="374" y="657"/>
                </a:lnTo>
                <a:lnTo>
                  <a:pt x="375" y="653"/>
                </a:lnTo>
                <a:lnTo>
                  <a:pt x="375" y="649"/>
                </a:lnTo>
                <a:lnTo>
                  <a:pt x="377" y="647"/>
                </a:lnTo>
                <a:lnTo>
                  <a:pt x="379" y="649"/>
                </a:lnTo>
                <a:lnTo>
                  <a:pt x="379" y="649"/>
                </a:lnTo>
                <a:lnTo>
                  <a:pt x="379" y="644"/>
                </a:lnTo>
                <a:lnTo>
                  <a:pt x="381" y="642"/>
                </a:lnTo>
                <a:lnTo>
                  <a:pt x="383" y="642"/>
                </a:lnTo>
                <a:lnTo>
                  <a:pt x="383" y="642"/>
                </a:lnTo>
                <a:lnTo>
                  <a:pt x="381" y="649"/>
                </a:lnTo>
                <a:lnTo>
                  <a:pt x="381" y="655"/>
                </a:lnTo>
                <a:lnTo>
                  <a:pt x="381" y="655"/>
                </a:lnTo>
                <a:lnTo>
                  <a:pt x="383" y="651"/>
                </a:lnTo>
                <a:lnTo>
                  <a:pt x="385" y="651"/>
                </a:lnTo>
                <a:lnTo>
                  <a:pt x="385" y="651"/>
                </a:lnTo>
                <a:lnTo>
                  <a:pt x="385" y="646"/>
                </a:lnTo>
                <a:lnTo>
                  <a:pt x="386" y="642"/>
                </a:lnTo>
                <a:lnTo>
                  <a:pt x="386" y="642"/>
                </a:lnTo>
                <a:lnTo>
                  <a:pt x="386" y="642"/>
                </a:lnTo>
                <a:lnTo>
                  <a:pt x="386" y="640"/>
                </a:lnTo>
                <a:lnTo>
                  <a:pt x="388" y="640"/>
                </a:lnTo>
                <a:lnTo>
                  <a:pt x="388" y="640"/>
                </a:lnTo>
                <a:lnTo>
                  <a:pt x="386" y="640"/>
                </a:lnTo>
                <a:lnTo>
                  <a:pt x="386" y="640"/>
                </a:lnTo>
                <a:lnTo>
                  <a:pt x="386" y="640"/>
                </a:lnTo>
                <a:lnTo>
                  <a:pt x="385" y="640"/>
                </a:lnTo>
                <a:lnTo>
                  <a:pt x="385" y="640"/>
                </a:lnTo>
                <a:lnTo>
                  <a:pt x="386" y="633"/>
                </a:lnTo>
                <a:lnTo>
                  <a:pt x="392" y="627"/>
                </a:lnTo>
                <a:lnTo>
                  <a:pt x="392" y="627"/>
                </a:lnTo>
                <a:lnTo>
                  <a:pt x="392" y="629"/>
                </a:lnTo>
                <a:lnTo>
                  <a:pt x="392" y="631"/>
                </a:lnTo>
                <a:lnTo>
                  <a:pt x="392" y="631"/>
                </a:lnTo>
                <a:lnTo>
                  <a:pt x="394" y="629"/>
                </a:lnTo>
                <a:lnTo>
                  <a:pt x="396" y="627"/>
                </a:lnTo>
                <a:lnTo>
                  <a:pt x="396" y="625"/>
                </a:lnTo>
                <a:lnTo>
                  <a:pt x="394" y="623"/>
                </a:lnTo>
                <a:lnTo>
                  <a:pt x="394" y="623"/>
                </a:lnTo>
                <a:lnTo>
                  <a:pt x="394" y="625"/>
                </a:lnTo>
                <a:lnTo>
                  <a:pt x="392" y="625"/>
                </a:lnTo>
                <a:lnTo>
                  <a:pt x="392" y="627"/>
                </a:lnTo>
                <a:lnTo>
                  <a:pt x="392" y="627"/>
                </a:lnTo>
                <a:lnTo>
                  <a:pt x="394" y="620"/>
                </a:lnTo>
                <a:lnTo>
                  <a:pt x="397" y="618"/>
                </a:lnTo>
                <a:lnTo>
                  <a:pt x="397" y="618"/>
                </a:lnTo>
                <a:lnTo>
                  <a:pt x="397" y="620"/>
                </a:lnTo>
                <a:lnTo>
                  <a:pt x="397" y="620"/>
                </a:lnTo>
                <a:lnTo>
                  <a:pt x="397" y="620"/>
                </a:lnTo>
                <a:lnTo>
                  <a:pt x="397" y="620"/>
                </a:lnTo>
                <a:lnTo>
                  <a:pt x="399" y="616"/>
                </a:lnTo>
                <a:lnTo>
                  <a:pt x="399" y="614"/>
                </a:lnTo>
                <a:lnTo>
                  <a:pt x="399" y="614"/>
                </a:lnTo>
                <a:lnTo>
                  <a:pt x="403" y="611"/>
                </a:lnTo>
                <a:lnTo>
                  <a:pt x="407" y="607"/>
                </a:lnTo>
                <a:lnTo>
                  <a:pt x="412" y="600"/>
                </a:lnTo>
                <a:lnTo>
                  <a:pt x="412" y="600"/>
                </a:lnTo>
                <a:lnTo>
                  <a:pt x="412" y="598"/>
                </a:lnTo>
                <a:lnTo>
                  <a:pt x="412" y="596"/>
                </a:lnTo>
                <a:lnTo>
                  <a:pt x="414" y="592"/>
                </a:lnTo>
                <a:lnTo>
                  <a:pt x="414" y="592"/>
                </a:lnTo>
                <a:lnTo>
                  <a:pt x="418" y="592"/>
                </a:lnTo>
                <a:lnTo>
                  <a:pt x="418" y="592"/>
                </a:lnTo>
                <a:lnTo>
                  <a:pt x="418" y="594"/>
                </a:lnTo>
                <a:lnTo>
                  <a:pt x="418" y="594"/>
                </a:lnTo>
                <a:lnTo>
                  <a:pt x="418" y="596"/>
                </a:lnTo>
                <a:lnTo>
                  <a:pt x="419" y="596"/>
                </a:lnTo>
                <a:lnTo>
                  <a:pt x="419" y="596"/>
                </a:lnTo>
                <a:lnTo>
                  <a:pt x="421" y="590"/>
                </a:lnTo>
                <a:lnTo>
                  <a:pt x="423" y="589"/>
                </a:lnTo>
                <a:lnTo>
                  <a:pt x="427" y="587"/>
                </a:lnTo>
                <a:lnTo>
                  <a:pt x="427" y="587"/>
                </a:lnTo>
                <a:lnTo>
                  <a:pt x="429" y="581"/>
                </a:lnTo>
                <a:lnTo>
                  <a:pt x="431" y="579"/>
                </a:lnTo>
                <a:lnTo>
                  <a:pt x="434" y="579"/>
                </a:lnTo>
                <a:lnTo>
                  <a:pt x="434" y="579"/>
                </a:lnTo>
                <a:lnTo>
                  <a:pt x="432" y="585"/>
                </a:lnTo>
                <a:lnTo>
                  <a:pt x="429" y="589"/>
                </a:lnTo>
                <a:lnTo>
                  <a:pt x="429" y="589"/>
                </a:lnTo>
                <a:lnTo>
                  <a:pt x="429" y="590"/>
                </a:lnTo>
                <a:lnTo>
                  <a:pt x="425" y="594"/>
                </a:lnTo>
                <a:lnTo>
                  <a:pt x="423" y="598"/>
                </a:lnTo>
                <a:lnTo>
                  <a:pt x="425" y="600"/>
                </a:lnTo>
                <a:lnTo>
                  <a:pt x="425" y="601"/>
                </a:lnTo>
                <a:lnTo>
                  <a:pt x="425" y="601"/>
                </a:lnTo>
                <a:lnTo>
                  <a:pt x="423" y="601"/>
                </a:lnTo>
                <a:lnTo>
                  <a:pt x="421" y="601"/>
                </a:lnTo>
                <a:lnTo>
                  <a:pt x="421" y="601"/>
                </a:lnTo>
                <a:lnTo>
                  <a:pt x="425" y="609"/>
                </a:lnTo>
                <a:lnTo>
                  <a:pt x="425" y="609"/>
                </a:lnTo>
                <a:lnTo>
                  <a:pt x="421" y="607"/>
                </a:lnTo>
                <a:lnTo>
                  <a:pt x="421" y="609"/>
                </a:lnTo>
                <a:lnTo>
                  <a:pt x="421" y="611"/>
                </a:lnTo>
                <a:lnTo>
                  <a:pt x="419" y="611"/>
                </a:lnTo>
                <a:lnTo>
                  <a:pt x="419" y="611"/>
                </a:lnTo>
                <a:lnTo>
                  <a:pt x="419" y="612"/>
                </a:lnTo>
                <a:lnTo>
                  <a:pt x="419" y="612"/>
                </a:lnTo>
                <a:lnTo>
                  <a:pt x="421" y="614"/>
                </a:lnTo>
                <a:lnTo>
                  <a:pt x="421" y="614"/>
                </a:lnTo>
                <a:lnTo>
                  <a:pt x="418" y="616"/>
                </a:lnTo>
                <a:lnTo>
                  <a:pt x="416" y="616"/>
                </a:lnTo>
                <a:lnTo>
                  <a:pt x="416" y="616"/>
                </a:lnTo>
                <a:lnTo>
                  <a:pt x="414" y="627"/>
                </a:lnTo>
                <a:lnTo>
                  <a:pt x="408" y="638"/>
                </a:lnTo>
                <a:lnTo>
                  <a:pt x="403" y="647"/>
                </a:lnTo>
                <a:lnTo>
                  <a:pt x="399" y="657"/>
                </a:lnTo>
                <a:lnTo>
                  <a:pt x="399" y="657"/>
                </a:lnTo>
                <a:lnTo>
                  <a:pt x="403" y="653"/>
                </a:lnTo>
                <a:lnTo>
                  <a:pt x="403" y="651"/>
                </a:lnTo>
                <a:lnTo>
                  <a:pt x="405" y="651"/>
                </a:lnTo>
                <a:lnTo>
                  <a:pt x="405" y="651"/>
                </a:lnTo>
                <a:lnTo>
                  <a:pt x="405" y="653"/>
                </a:lnTo>
                <a:lnTo>
                  <a:pt x="403" y="653"/>
                </a:lnTo>
                <a:lnTo>
                  <a:pt x="405" y="655"/>
                </a:lnTo>
                <a:lnTo>
                  <a:pt x="405" y="655"/>
                </a:lnTo>
                <a:lnTo>
                  <a:pt x="407" y="653"/>
                </a:lnTo>
                <a:lnTo>
                  <a:pt x="407" y="651"/>
                </a:lnTo>
                <a:lnTo>
                  <a:pt x="407" y="651"/>
                </a:lnTo>
                <a:lnTo>
                  <a:pt x="407" y="653"/>
                </a:lnTo>
                <a:lnTo>
                  <a:pt x="405" y="655"/>
                </a:lnTo>
                <a:lnTo>
                  <a:pt x="403" y="657"/>
                </a:lnTo>
                <a:lnTo>
                  <a:pt x="403" y="657"/>
                </a:lnTo>
                <a:lnTo>
                  <a:pt x="403" y="657"/>
                </a:lnTo>
                <a:lnTo>
                  <a:pt x="405" y="657"/>
                </a:lnTo>
                <a:lnTo>
                  <a:pt x="405" y="657"/>
                </a:lnTo>
                <a:lnTo>
                  <a:pt x="407" y="658"/>
                </a:lnTo>
                <a:lnTo>
                  <a:pt x="407" y="658"/>
                </a:lnTo>
                <a:lnTo>
                  <a:pt x="408" y="657"/>
                </a:lnTo>
                <a:lnTo>
                  <a:pt x="408" y="655"/>
                </a:lnTo>
                <a:lnTo>
                  <a:pt x="410" y="655"/>
                </a:lnTo>
                <a:lnTo>
                  <a:pt x="410" y="655"/>
                </a:lnTo>
                <a:lnTo>
                  <a:pt x="407" y="655"/>
                </a:lnTo>
                <a:lnTo>
                  <a:pt x="407" y="655"/>
                </a:lnTo>
                <a:lnTo>
                  <a:pt x="408" y="653"/>
                </a:lnTo>
                <a:lnTo>
                  <a:pt x="410" y="653"/>
                </a:lnTo>
                <a:lnTo>
                  <a:pt x="410" y="653"/>
                </a:lnTo>
                <a:lnTo>
                  <a:pt x="410" y="649"/>
                </a:lnTo>
                <a:lnTo>
                  <a:pt x="410" y="644"/>
                </a:lnTo>
                <a:lnTo>
                  <a:pt x="412" y="636"/>
                </a:lnTo>
                <a:lnTo>
                  <a:pt x="416" y="629"/>
                </a:lnTo>
                <a:lnTo>
                  <a:pt x="418" y="622"/>
                </a:lnTo>
                <a:lnTo>
                  <a:pt x="418" y="622"/>
                </a:lnTo>
                <a:lnTo>
                  <a:pt x="421" y="622"/>
                </a:lnTo>
                <a:lnTo>
                  <a:pt x="421" y="622"/>
                </a:lnTo>
                <a:lnTo>
                  <a:pt x="419" y="620"/>
                </a:lnTo>
                <a:lnTo>
                  <a:pt x="419" y="620"/>
                </a:lnTo>
                <a:lnTo>
                  <a:pt x="423" y="618"/>
                </a:lnTo>
                <a:lnTo>
                  <a:pt x="427" y="618"/>
                </a:lnTo>
                <a:lnTo>
                  <a:pt x="427" y="618"/>
                </a:lnTo>
                <a:lnTo>
                  <a:pt x="425" y="614"/>
                </a:lnTo>
                <a:lnTo>
                  <a:pt x="427" y="611"/>
                </a:lnTo>
                <a:lnTo>
                  <a:pt x="429" y="607"/>
                </a:lnTo>
                <a:lnTo>
                  <a:pt x="429" y="603"/>
                </a:lnTo>
                <a:lnTo>
                  <a:pt x="429" y="603"/>
                </a:lnTo>
                <a:lnTo>
                  <a:pt x="434" y="601"/>
                </a:lnTo>
                <a:lnTo>
                  <a:pt x="436" y="598"/>
                </a:lnTo>
                <a:lnTo>
                  <a:pt x="436" y="592"/>
                </a:lnTo>
                <a:lnTo>
                  <a:pt x="438" y="589"/>
                </a:lnTo>
                <a:lnTo>
                  <a:pt x="438" y="589"/>
                </a:lnTo>
                <a:lnTo>
                  <a:pt x="436" y="589"/>
                </a:lnTo>
                <a:lnTo>
                  <a:pt x="436" y="589"/>
                </a:lnTo>
                <a:lnTo>
                  <a:pt x="438" y="587"/>
                </a:lnTo>
                <a:lnTo>
                  <a:pt x="440" y="585"/>
                </a:lnTo>
                <a:lnTo>
                  <a:pt x="440" y="585"/>
                </a:lnTo>
                <a:lnTo>
                  <a:pt x="440" y="587"/>
                </a:lnTo>
                <a:lnTo>
                  <a:pt x="440" y="587"/>
                </a:lnTo>
                <a:lnTo>
                  <a:pt x="438" y="587"/>
                </a:lnTo>
                <a:lnTo>
                  <a:pt x="438" y="587"/>
                </a:lnTo>
                <a:lnTo>
                  <a:pt x="442" y="585"/>
                </a:lnTo>
                <a:lnTo>
                  <a:pt x="445" y="581"/>
                </a:lnTo>
                <a:lnTo>
                  <a:pt x="447" y="577"/>
                </a:lnTo>
                <a:lnTo>
                  <a:pt x="451" y="574"/>
                </a:lnTo>
                <a:lnTo>
                  <a:pt x="451" y="574"/>
                </a:lnTo>
                <a:lnTo>
                  <a:pt x="451" y="568"/>
                </a:lnTo>
                <a:lnTo>
                  <a:pt x="451" y="568"/>
                </a:lnTo>
                <a:lnTo>
                  <a:pt x="453" y="568"/>
                </a:lnTo>
                <a:lnTo>
                  <a:pt x="454" y="566"/>
                </a:lnTo>
                <a:lnTo>
                  <a:pt x="456" y="563"/>
                </a:lnTo>
                <a:lnTo>
                  <a:pt x="456" y="563"/>
                </a:lnTo>
                <a:lnTo>
                  <a:pt x="456" y="561"/>
                </a:lnTo>
                <a:lnTo>
                  <a:pt x="456" y="557"/>
                </a:lnTo>
                <a:lnTo>
                  <a:pt x="456" y="557"/>
                </a:lnTo>
                <a:lnTo>
                  <a:pt x="453" y="557"/>
                </a:lnTo>
                <a:lnTo>
                  <a:pt x="449" y="561"/>
                </a:lnTo>
                <a:lnTo>
                  <a:pt x="445" y="566"/>
                </a:lnTo>
                <a:lnTo>
                  <a:pt x="445" y="566"/>
                </a:lnTo>
                <a:lnTo>
                  <a:pt x="445" y="565"/>
                </a:lnTo>
                <a:lnTo>
                  <a:pt x="443" y="565"/>
                </a:lnTo>
                <a:lnTo>
                  <a:pt x="442" y="565"/>
                </a:lnTo>
                <a:lnTo>
                  <a:pt x="442" y="563"/>
                </a:lnTo>
                <a:lnTo>
                  <a:pt x="442" y="563"/>
                </a:lnTo>
                <a:lnTo>
                  <a:pt x="445" y="561"/>
                </a:lnTo>
                <a:lnTo>
                  <a:pt x="449" y="557"/>
                </a:lnTo>
                <a:lnTo>
                  <a:pt x="453" y="552"/>
                </a:lnTo>
                <a:lnTo>
                  <a:pt x="453" y="552"/>
                </a:lnTo>
                <a:lnTo>
                  <a:pt x="451" y="552"/>
                </a:lnTo>
                <a:lnTo>
                  <a:pt x="449" y="552"/>
                </a:lnTo>
                <a:lnTo>
                  <a:pt x="449" y="552"/>
                </a:lnTo>
                <a:lnTo>
                  <a:pt x="451" y="548"/>
                </a:lnTo>
                <a:lnTo>
                  <a:pt x="453" y="546"/>
                </a:lnTo>
                <a:lnTo>
                  <a:pt x="454" y="546"/>
                </a:lnTo>
                <a:lnTo>
                  <a:pt x="454" y="546"/>
                </a:lnTo>
                <a:lnTo>
                  <a:pt x="453" y="548"/>
                </a:lnTo>
                <a:lnTo>
                  <a:pt x="453" y="548"/>
                </a:lnTo>
                <a:lnTo>
                  <a:pt x="453" y="550"/>
                </a:lnTo>
                <a:lnTo>
                  <a:pt x="451" y="550"/>
                </a:lnTo>
                <a:lnTo>
                  <a:pt x="451" y="550"/>
                </a:lnTo>
                <a:lnTo>
                  <a:pt x="456" y="550"/>
                </a:lnTo>
                <a:lnTo>
                  <a:pt x="460" y="550"/>
                </a:lnTo>
                <a:lnTo>
                  <a:pt x="460" y="550"/>
                </a:lnTo>
                <a:lnTo>
                  <a:pt x="458" y="548"/>
                </a:lnTo>
                <a:lnTo>
                  <a:pt x="458" y="548"/>
                </a:lnTo>
                <a:lnTo>
                  <a:pt x="456" y="548"/>
                </a:lnTo>
                <a:lnTo>
                  <a:pt x="454" y="548"/>
                </a:lnTo>
                <a:lnTo>
                  <a:pt x="454" y="548"/>
                </a:lnTo>
                <a:lnTo>
                  <a:pt x="454" y="546"/>
                </a:lnTo>
                <a:lnTo>
                  <a:pt x="454" y="546"/>
                </a:lnTo>
                <a:lnTo>
                  <a:pt x="456" y="546"/>
                </a:lnTo>
                <a:lnTo>
                  <a:pt x="458" y="544"/>
                </a:lnTo>
                <a:lnTo>
                  <a:pt x="460" y="543"/>
                </a:lnTo>
                <a:lnTo>
                  <a:pt x="462" y="544"/>
                </a:lnTo>
                <a:lnTo>
                  <a:pt x="462" y="544"/>
                </a:lnTo>
                <a:lnTo>
                  <a:pt x="464" y="541"/>
                </a:lnTo>
                <a:lnTo>
                  <a:pt x="467" y="539"/>
                </a:lnTo>
                <a:lnTo>
                  <a:pt x="471" y="537"/>
                </a:lnTo>
                <a:lnTo>
                  <a:pt x="475" y="537"/>
                </a:lnTo>
                <a:lnTo>
                  <a:pt x="475" y="537"/>
                </a:lnTo>
                <a:lnTo>
                  <a:pt x="480" y="526"/>
                </a:lnTo>
                <a:lnTo>
                  <a:pt x="484" y="522"/>
                </a:lnTo>
                <a:lnTo>
                  <a:pt x="488" y="519"/>
                </a:lnTo>
                <a:lnTo>
                  <a:pt x="488" y="519"/>
                </a:lnTo>
                <a:lnTo>
                  <a:pt x="489" y="519"/>
                </a:lnTo>
                <a:lnTo>
                  <a:pt x="491" y="520"/>
                </a:lnTo>
                <a:lnTo>
                  <a:pt x="491" y="520"/>
                </a:lnTo>
                <a:lnTo>
                  <a:pt x="491" y="517"/>
                </a:lnTo>
                <a:lnTo>
                  <a:pt x="493" y="515"/>
                </a:lnTo>
                <a:lnTo>
                  <a:pt x="493" y="515"/>
                </a:lnTo>
                <a:lnTo>
                  <a:pt x="493" y="515"/>
                </a:lnTo>
                <a:lnTo>
                  <a:pt x="493" y="515"/>
                </a:lnTo>
                <a:lnTo>
                  <a:pt x="493" y="515"/>
                </a:lnTo>
                <a:lnTo>
                  <a:pt x="493" y="515"/>
                </a:lnTo>
                <a:lnTo>
                  <a:pt x="495" y="515"/>
                </a:lnTo>
                <a:lnTo>
                  <a:pt x="495" y="515"/>
                </a:lnTo>
                <a:lnTo>
                  <a:pt x="495" y="517"/>
                </a:lnTo>
                <a:lnTo>
                  <a:pt x="495" y="517"/>
                </a:lnTo>
                <a:lnTo>
                  <a:pt x="499" y="515"/>
                </a:lnTo>
                <a:lnTo>
                  <a:pt x="499" y="515"/>
                </a:lnTo>
                <a:lnTo>
                  <a:pt x="497" y="515"/>
                </a:lnTo>
                <a:lnTo>
                  <a:pt x="495" y="513"/>
                </a:lnTo>
                <a:lnTo>
                  <a:pt x="495" y="513"/>
                </a:lnTo>
                <a:lnTo>
                  <a:pt x="495" y="511"/>
                </a:lnTo>
                <a:lnTo>
                  <a:pt x="495" y="509"/>
                </a:lnTo>
                <a:lnTo>
                  <a:pt x="495" y="509"/>
                </a:lnTo>
                <a:lnTo>
                  <a:pt x="497" y="509"/>
                </a:lnTo>
                <a:lnTo>
                  <a:pt x="499" y="508"/>
                </a:lnTo>
                <a:lnTo>
                  <a:pt x="500" y="504"/>
                </a:lnTo>
                <a:lnTo>
                  <a:pt x="504" y="504"/>
                </a:lnTo>
                <a:lnTo>
                  <a:pt x="504" y="504"/>
                </a:lnTo>
                <a:lnTo>
                  <a:pt x="506" y="506"/>
                </a:lnTo>
                <a:lnTo>
                  <a:pt x="506" y="506"/>
                </a:lnTo>
                <a:lnTo>
                  <a:pt x="506" y="504"/>
                </a:lnTo>
                <a:lnTo>
                  <a:pt x="506" y="500"/>
                </a:lnTo>
                <a:lnTo>
                  <a:pt x="506" y="500"/>
                </a:lnTo>
                <a:lnTo>
                  <a:pt x="506" y="502"/>
                </a:lnTo>
                <a:lnTo>
                  <a:pt x="506" y="502"/>
                </a:lnTo>
                <a:lnTo>
                  <a:pt x="508" y="498"/>
                </a:lnTo>
                <a:lnTo>
                  <a:pt x="511" y="497"/>
                </a:lnTo>
                <a:lnTo>
                  <a:pt x="517" y="495"/>
                </a:lnTo>
                <a:lnTo>
                  <a:pt x="517" y="495"/>
                </a:lnTo>
                <a:lnTo>
                  <a:pt x="517" y="495"/>
                </a:lnTo>
                <a:lnTo>
                  <a:pt x="515" y="493"/>
                </a:lnTo>
                <a:lnTo>
                  <a:pt x="515" y="493"/>
                </a:lnTo>
                <a:lnTo>
                  <a:pt x="528" y="484"/>
                </a:lnTo>
                <a:lnTo>
                  <a:pt x="539" y="474"/>
                </a:lnTo>
                <a:lnTo>
                  <a:pt x="539" y="474"/>
                </a:lnTo>
                <a:lnTo>
                  <a:pt x="539" y="476"/>
                </a:lnTo>
                <a:lnTo>
                  <a:pt x="541" y="476"/>
                </a:lnTo>
                <a:lnTo>
                  <a:pt x="541" y="476"/>
                </a:lnTo>
                <a:lnTo>
                  <a:pt x="550" y="465"/>
                </a:lnTo>
                <a:lnTo>
                  <a:pt x="556" y="460"/>
                </a:lnTo>
                <a:lnTo>
                  <a:pt x="557" y="462"/>
                </a:lnTo>
                <a:lnTo>
                  <a:pt x="559" y="463"/>
                </a:lnTo>
                <a:lnTo>
                  <a:pt x="559" y="463"/>
                </a:lnTo>
                <a:lnTo>
                  <a:pt x="561" y="463"/>
                </a:lnTo>
                <a:lnTo>
                  <a:pt x="561" y="463"/>
                </a:lnTo>
                <a:lnTo>
                  <a:pt x="559" y="465"/>
                </a:lnTo>
                <a:lnTo>
                  <a:pt x="559" y="465"/>
                </a:lnTo>
                <a:lnTo>
                  <a:pt x="559" y="465"/>
                </a:lnTo>
                <a:lnTo>
                  <a:pt x="561" y="465"/>
                </a:lnTo>
                <a:lnTo>
                  <a:pt x="563" y="463"/>
                </a:lnTo>
                <a:lnTo>
                  <a:pt x="565" y="460"/>
                </a:lnTo>
                <a:lnTo>
                  <a:pt x="565" y="460"/>
                </a:lnTo>
                <a:lnTo>
                  <a:pt x="569" y="462"/>
                </a:lnTo>
                <a:lnTo>
                  <a:pt x="569" y="462"/>
                </a:lnTo>
                <a:lnTo>
                  <a:pt x="570" y="458"/>
                </a:lnTo>
                <a:lnTo>
                  <a:pt x="574" y="458"/>
                </a:lnTo>
                <a:lnTo>
                  <a:pt x="578" y="458"/>
                </a:lnTo>
                <a:lnTo>
                  <a:pt x="580" y="456"/>
                </a:lnTo>
                <a:lnTo>
                  <a:pt x="580" y="456"/>
                </a:lnTo>
                <a:lnTo>
                  <a:pt x="580" y="458"/>
                </a:lnTo>
                <a:lnTo>
                  <a:pt x="580" y="458"/>
                </a:lnTo>
                <a:lnTo>
                  <a:pt x="580" y="460"/>
                </a:lnTo>
                <a:lnTo>
                  <a:pt x="580" y="460"/>
                </a:lnTo>
                <a:lnTo>
                  <a:pt x="581" y="456"/>
                </a:lnTo>
                <a:lnTo>
                  <a:pt x="583" y="454"/>
                </a:lnTo>
                <a:lnTo>
                  <a:pt x="589" y="451"/>
                </a:lnTo>
                <a:lnTo>
                  <a:pt x="596" y="449"/>
                </a:lnTo>
                <a:lnTo>
                  <a:pt x="602" y="445"/>
                </a:lnTo>
                <a:lnTo>
                  <a:pt x="602" y="445"/>
                </a:lnTo>
                <a:lnTo>
                  <a:pt x="602" y="445"/>
                </a:lnTo>
                <a:lnTo>
                  <a:pt x="602" y="447"/>
                </a:lnTo>
                <a:lnTo>
                  <a:pt x="600" y="447"/>
                </a:lnTo>
                <a:lnTo>
                  <a:pt x="602" y="449"/>
                </a:lnTo>
                <a:lnTo>
                  <a:pt x="602" y="449"/>
                </a:lnTo>
                <a:lnTo>
                  <a:pt x="605" y="445"/>
                </a:lnTo>
                <a:lnTo>
                  <a:pt x="613" y="441"/>
                </a:lnTo>
                <a:lnTo>
                  <a:pt x="618" y="440"/>
                </a:lnTo>
                <a:lnTo>
                  <a:pt x="624" y="436"/>
                </a:lnTo>
                <a:lnTo>
                  <a:pt x="624" y="436"/>
                </a:lnTo>
                <a:lnTo>
                  <a:pt x="624" y="438"/>
                </a:lnTo>
                <a:lnTo>
                  <a:pt x="626" y="438"/>
                </a:lnTo>
                <a:lnTo>
                  <a:pt x="626" y="438"/>
                </a:lnTo>
                <a:lnTo>
                  <a:pt x="627" y="440"/>
                </a:lnTo>
                <a:lnTo>
                  <a:pt x="627" y="440"/>
                </a:lnTo>
                <a:lnTo>
                  <a:pt x="624" y="443"/>
                </a:lnTo>
                <a:lnTo>
                  <a:pt x="620" y="445"/>
                </a:lnTo>
                <a:lnTo>
                  <a:pt x="616" y="447"/>
                </a:lnTo>
                <a:lnTo>
                  <a:pt x="613" y="451"/>
                </a:lnTo>
                <a:lnTo>
                  <a:pt x="613" y="451"/>
                </a:lnTo>
                <a:lnTo>
                  <a:pt x="614" y="452"/>
                </a:lnTo>
                <a:lnTo>
                  <a:pt x="614" y="454"/>
                </a:lnTo>
                <a:lnTo>
                  <a:pt x="614" y="454"/>
                </a:lnTo>
                <a:lnTo>
                  <a:pt x="616" y="449"/>
                </a:lnTo>
                <a:lnTo>
                  <a:pt x="618" y="447"/>
                </a:lnTo>
                <a:lnTo>
                  <a:pt x="622" y="445"/>
                </a:lnTo>
                <a:lnTo>
                  <a:pt x="626" y="443"/>
                </a:lnTo>
                <a:lnTo>
                  <a:pt x="626" y="443"/>
                </a:lnTo>
                <a:lnTo>
                  <a:pt x="627" y="443"/>
                </a:lnTo>
                <a:lnTo>
                  <a:pt x="627" y="447"/>
                </a:lnTo>
                <a:lnTo>
                  <a:pt x="627" y="447"/>
                </a:lnTo>
                <a:lnTo>
                  <a:pt x="631" y="441"/>
                </a:lnTo>
                <a:lnTo>
                  <a:pt x="635" y="440"/>
                </a:lnTo>
                <a:lnTo>
                  <a:pt x="640" y="440"/>
                </a:lnTo>
                <a:lnTo>
                  <a:pt x="646" y="440"/>
                </a:lnTo>
                <a:lnTo>
                  <a:pt x="646" y="440"/>
                </a:lnTo>
                <a:lnTo>
                  <a:pt x="648" y="438"/>
                </a:lnTo>
                <a:lnTo>
                  <a:pt x="649" y="436"/>
                </a:lnTo>
                <a:lnTo>
                  <a:pt x="651" y="436"/>
                </a:lnTo>
                <a:lnTo>
                  <a:pt x="653" y="434"/>
                </a:lnTo>
                <a:lnTo>
                  <a:pt x="653" y="434"/>
                </a:lnTo>
                <a:lnTo>
                  <a:pt x="653" y="438"/>
                </a:lnTo>
                <a:lnTo>
                  <a:pt x="653" y="441"/>
                </a:lnTo>
                <a:lnTo>
                  <a:pt x="653" y="441"/>
                </a:lnTo>
                <a:lnTo>
                  <a:pt x="653" y="438"/>
                </a:lnTo>
                <a:lnTo>
                  <a:pt x="651" y="438"/>
                </a:lnTo>
                <a:lnTo>
                  <a:pt x="651" y="438"/>
                </a:lnTo>
                <a:lnTo>
                  <a:pt x="651" y="438"/>
                </a:lnTo>
                <a:lnTo>
                  <a:pt x="651" y="441"/>
                </a:lnTo>
                <a:lnTo>
                  <a:pt x="648" y="443"/>
                </a:lnTo>
                <a:lnTo>
                  <a:pt x="646" y="443"/>
                </a:lnTo>
                <a:lnTo>
                  <a:pt x="644" y="445"/>
                </a:lnTo>
                <a:lnTo>
                  <a:pt x="644" y="445"/>
                </a:lnTo>
                <a:lnTo>
                  <a:pt x="644" y="445"/>
                </a:lnTo>
                <a:lnTo>
                  <a:pt x="644" y="447"/>
                </a:lnTo>
                <a:lnTo>
                  <a:pt x="644" y="447"/>
                </a:lnTo>
                <a:lnTo>
                  <a:pt x="646" y="447"/>
                </a:lnTo>
                <a:lnTo>
                  <a:pt x="648" y="445"/>
                </a:lnTo>
                <a:lnTo>
                  <a:pt x="649" y="445"/>
                </a:lnTo>
                <a:lnTo>
                  <a:pt x="649" y="443"/>
                </a:lnTo>
                <a:lnTo>
                  <a:pt x="649" y="443"/>
                </a:lnTo>
                <a:lnTo>
                  <a:pt x="653" y="445"/>
                </a:lnTo>
                <a:lnTo>
                  <a:pt x="655" y="445"/>
                </a:lnTo>
                <a:lnTo>
                  <a:pt x="653" y="443"/>
                </a:lnTo>
                <a:lnTo>
                  <a:pt x="653" y="443"/>
                </a:lnTo>
                <a:lnTo>
                  <a:pt x="655" y="445"/>
                </a:lnTo>
                <a:lnTo>
                  <a:pt x="657" y="445"/>
                </a:lnTo>
                <a:lnTo>
                  <a:pt x="660" y="443"/>
                </a:lnTo>
                <a:lnTo>
                  <a:pt x="662" y="445"/>
                </a:lnTo>
                <a:lnTo>
                  <a:pt x="662" y="445"/>
                </a:lnTo>
                <a:lnTo>
                  <a:pt x="659" y="447"/>
                </a:lnTo>
                <a:lnTo>
                  <a:pt x="657" y="449"/>
                </a:lnTo>
                <a:lnTo>
                  <a:pt x="651" y="452"/>
                </a:lnTo>
                <a:lnTo>
                  <a:pt x="651" y="452"/>
                </a:lnTo>
                <a:lnTo>
                  <a:pt x="655" y="452"/>
                </a:lnTo>
                <a:lnTo>
                  <a:pt x="659" y="452"/>
                </a:lnTo>
                <a:lnTo>
                  <a:pt x="659" y="452"/>
                </a:lnTo>
                <a:lnTo>
                  <a:pt x="659" y="454"/>
                </a:lnTo>
                <a:lnTo>
                  <a:pt x="659" y="454"/>
                </a:lnTo>
                <a:lnTo>
                  <a:pt x="668" y="452"/>
                </a:lnTo>
                <a:lnTo>
                  <a:pt x="672" y="454"/>
                </a:lnTo>
                <a:lnTo>
                  <a:pt x="675" y="456"/>
                </a:lnTo>
                <a:lnTo>
                  <a:pt x="675" y="456"/>
                </a:lnTo>
                <a:lnTo>
                  <a:pt x="675" y="454"/>
                </a:lnTo>
                <a:lnTo>
                  <a:pt x="675" y="454"/>
                </a:lnTo>
                <a:lnTo>
                  <a:pt x="679" y="454"/>
                </a:lnTo>
                <a:lnTo>
                  <a:pt x="681" y="454"/>
                </a:lnTo>
                <a:lnTo>
                  <a:pt x="686" y="452"/>
                </a:lnTo>
                <a:lnTo>
                  <a:pt x="686" y="452"/>
                </a:lnTo>
                <a:lnTo>
                  <a:pt x="686" y="452"/>
                </a:lnTo>
                <a:lnTo>
                  <a:pt x="686" y="452"/>
                </a:lnTo>
                <a:lnTo>
                  <a:pt x="686" y="452"/>
                </a:lnTo>
                <a:lnTo>
                  <a:pt x="688" y="451"/>
                </a:lnTo>
                <a:lnTo>
                  <a:pt x="690" y="452"/>
                </a:lnTo>
                <a:lnTo>
                  <a:pt x="690" y="454"/>
                </a:lnTo>
                <a:lnTo>
                  <a:pt x="690" y="454"/>
                </a:lnTo>
                <a:lnTo>
                  <a:pt x="690" y="452"/>
                </a:lnTo>
                <a:lnTo>
                  <a:pt x="692" y="451"/>
                </a:lnTo>
                <a:lnTo>
                  <a:pt x="692" y="451"/>
                </a:lnTo>
                <a:lnTo>
                  <a:pt x="695" y="456"/>
                </a:lnTo>
                <a:lnTo>
                  <a:pt x="695" y="456"/>
                </a:lnTo>
                <a:lnTo>
                  <a:pt x="695" y="454"/>
                </a:lnTo>
                <a:lnTo>
                  <a:pt x="697" y="454"/>
                </a:lnTo>
                <a:lnTo>
                  <a:pt x="699" y="454"/>
                </a:lnTo>
                <a:lnTo>
                  <a:pt x="699" y="458"/>
                </a:lnTo>
                <a:lnTo>
                  <a:pt x="699" y="458"/>
                </a:lnTo>
                <a:lnTo>
                  <a:pt x="703" y="456"/>
                </a:lnTo>
                <a:lnTo>
                  <a:pt x="703" y="458"/>
                </a:lnTo>
                <a:lnTo>
                  <a:pt x="705" y="460"/>
                </a:lnTo>
                <a:lnTo>
                  <a:pt x="705" y="460"/>
                </a:lnTo>
                <a:lnTo>
                  <a:pt x="706" y="456"/>
                </a:lnTo>
                <a:lnTo>
                  <a:pt x="706" y="456"/>
                </a:lnTo>
                <a:lnTo>
                  <a:pt x="706" y="440"/>
                </a:lnTo>
                <a:lnTo>
                  <a:pt x="706" y="440"/>
                </a:lnTo>
                <a:lnTo>
                  <a:pt x="705" y="441"/>
                </a:lnTo>
                <a:lnTo>
                  <a:pt x="703" y="438"/>
                </a:lnTo>
                <a:lnTo>
                  <a:pt x="703" y="438"/>
                </a:lnTo>
                <a:lnTo>
                  <a:pt x="701" y="438"/>
                </a:lnTo>
                <a:lnTo>
                  <a:pt x="701" y="440"/>
                </a:lnTo>
                <a:lnTo>
                  <a:pt x="697" y="438"/>
                </a:lnTo>
                <a:lnTo>
                  <a:pt x="697" y="438"/>
                </a:lnTo>
                <a:lnTo>
                  <a:pt x="695" y="440"/>
                </a:lnTo>
                <a:lnTo>
                  <a:pt x="692" y="440"/>
                </a:lnTo>
                <a:lnTo>
                  <a:pt x="690" y="438"/>
                </a:lnTo>
                <a:lnTo>
                  <a:pt x="686" y="438"/>
                </a:lnTo>
                <a:lnTo>
                  <a:pt x="686" y="438"/>
                </a:lnTo>
                <a:lnTo>
                  <a:pt x="684" y="436"/>
                </a:lnTo>
                <a:lnTo>
                  <a:pt x="684" y="436"/>
                </a:lnTo>
                <a:lnTo>
                  <a:pt x="684" y="434"/>
                </a:lnTo>
                <a:lnTo>
                  <a:pt x="683" y="434"/>
                </a:lnTo>
                <a:lnTo>
                  <a:pt x="683" y="434"/>
                </a:lnTo>
                <a:lnTo>
                  <a:pt x="688" y="430"/>
                </a:lnTo>
                <a:lnTo>
                  <a:pt x="688" y="430"/>
                </a:lnTo>
                <a:lnTo>
                  <a:pt x="688" y="434"/>
                </a:lnTo>
                <a:lnTo>
                  <a:pt x="688" y="436"/>
                </a:lnTo>
                <a:lnTo>
                  <a:pt x="688" y="436"/>
                </a:lnTo>
                <a:lnTo>
                  <a:pt x="690" y="434"/>
                </a:lnTo>
                <a:lnTo>
                  <a:pt x="692" y="436"/>
                </a:lnTo>
                <a:lnTo>
                  <a:pt x="692" y="436"/>
                </a:lnTo>
                <a:lnTo>
                  <a:pt x="692" y="434"/>
                </a:lnTo>
                <a:lnTo>
                  <a:pt x="692" y="434"/>
                </a:lnTo>
                <a:lnTo>
                  <a:pt x="690" y="432"/>
                </a:lnTo>
                <a:lnTo>
                  <a:pt x="690" y="432"/>
                </a:lnTo>
                <a:lnTo>
                  <a:pt x="695" y="428"/>
                </a:lnTo>
                <a:lnTo>
                  <a:pt x="695" y="428"/>
                </a:lnTo>
                <a:lnTo>
                  <a:pt x="695" y="430"/>
                </a:lnTo>
                <a:lnTo>
                  <a:pt x="697" y="432"/>
                </a:lnTo>
                <a:lnTo>
                  <a:pt x="701" y="430"/>
                </a:lnTo>
                <a:lnTo>
                  <a:pt x="701" y="430"/>
                </a:lnTo>
                <a:lnTo>
                  <a:pt x="703" y="432"/>
                </a:lnTo>
                <a:lnTo>
                  <a:pt x="701" y="436"/>
                </a:lnTo>
                <a:lnTo>
                  <a:pt x="701" y="436"/>
                </a:lnTo>
                <a:lnTo>
                  <a:pt x="705" y="432"/>
                </a:lnTo>
                <a:lnTo>
                  <a:pt x="708" y="432"/>
                </a:lnTo>
                <a:lnTo>
                  <a:pt x="710" y="434"/>
                </a:lnTo>
                <a:lnTo>
                  <a:pt x="712" y="436"/>
                </a:lnTo>
                <a:lnTo>
                  <a:pt x="712" y="436"/>
                </a:lnTo>
                <a:lnTo>
                  <a:pt x="714" y="434"/>
                </a:lnTo>
                <a:lnTo>
                  <a:pt x="716" y="434"/>
                </a:lnTo>
                <a:lnTo>
                  <a:pt x="718" y="436"/>
                </a:lnTo>
                <a:lnTo>
                  <a:pt x="718" y="436"/>
                </a:lnTo>
                <a:lnTo>
                  <a:pt x="718" y="436"/>
                </a:lnTo>
                <a:lnTo>
                  <a:pt x="718" y="434"/>
                </a:lnTo>
                <a:lnTo>
                  <a:pt x="718" y="434"/>
                </a:lnTo>
                <a:lnTo>
                  <a:pt x="719" y="432"/>
                </a:lnTo>
                <a:lnTo>
                  <a:pt x="719" y="432"/>
                </a:lnTo>
                <a:lnTo>
                  <a:pt x="719" y="432"/>
                </a:lnTo>
                <a:lnTo>
                  <a:pt x="719" y="436"/>
                </a:lnTo>
                <a:lnTo>
                  <a:pt x="721" y="438"/>
                </a:lnTo>
                <a:lnTo>
                  <a:pt x="721" y="438"/>
                </a:lnTo>
                <a:lnTo>
                  <a:pt x="721" y="436"/>
                </a:lnTo>
                <a:lnTo>
                  <a:pt x="721" y="434"/>
                </a:lnTo>
                <a:lnTo>
                  <a:pt x="721" y="434"/>
                </a:lnTo>
                <a:lnTo>
                  <a:pt x="725" y="436"/>
                </a:lnTo>
                <a:lnTo>
                  <a:pt x="729" y="434"/>
                </a:lnTo>
                <a:lnTo>
                  <a:pt x="729" y="434"/>
                </a:lnTo>
                <a:lnTo>
                  <a:pt x="729" y="438"/>
                </a:lnTo>
                <a:lnTo>
                  <a:pt x="729" y="440"/>
                </a:lnTo>
                <a:lnTo>
                  <a:pt x="729" y="440"/>
                </a:lnTo>
                <a:lnTo>
                  <a:pt x="730" y="436"/>
                </a:lnTo>
                <a:lnTo>
                  <a:pt x="730" y="436"/>
                </a:lnTo>
                <a:lnTo>
                  <a:pt x="729" y="436"/>
                </a:lnTo>
                <a:lnTo>
                  <a:pt x="729" y="436"/>
                </a:lnTo>
                <a:lnTo>
                  <a:pt x="729" y="436"/>
                </a:lnTo>
                <a:lnTo>
                  <a:pt x="729" y="436"/>
                </a:lnTo>
                <a:lnTo>
                  <a:pt x="730" y="436"/>
                </a:lnTo>
                <a:lnTo>
                  <a:pt x="730" y="436"/>
                </a:lnTo>
                <a:lnTo>
                  <a:pt x="732" y="438"/>
                </a:lnTo>
                <a:lnTo>
                  <a:pt x="734" y="434"/>
                </a:lnTo>
                <a:lnTo>
                  <a:pt x="734" y="434"/>
                </a:lnTo>
                <a:lnTo>
                  <a:pt x="734" y="436"/>
                </a:lnTo>
                <a:lnTo>
                  <a:pt x="734" y="438"/>
                </a:lnTo>
                <a:lnTo>
                  <a:pt x="734" y="438"/>
                </a:lnTo>
                <a:lnTo>
                  <a:pt x="734" y="436"/>
                </a:lnTo>
                <a:lnTo>
                  <a:pt x="734" y="436"/>
                </a:lnTo>
                <a:lnTo>
                  <a:pt x="734" y="436"/>
                </a:lnTo>
                <a:lnTo>
                  <a:pt x="732" y="440"/>
                </a:lnTo>
                <a:lnTo>
                  <a:pt x="730" y="440"/>
                </a:lnTo>
                <a:lnTo>
                  <a:pt x="730" y="440"/>
                </a:lnTo>
                <a:lnTo>
                  <a:pt x="732" y="441"/>
                </a:lnTo>
                <a:lnTo>
                  <a:pt x="732" y="443"/>
                </a:lnTo>
                <a:lnTo>
                  <a:pt x="732" y="445"/>
                </a:lnTo>
                <a:lnTo>
                  <a:pt x="734" y="443"/>
                </a:lnTo>
                <a:lnTo>
                  <a:pt x="734" y="443"/>
                </a:lnTo>
                <a:lnTo>
                  <a:pt x="736" y="449"/>
                </a:lnTo>
                <a:lnTo>
                  <a:pt x="738" y="454"/>
                </a:lnTo>
                <a:lnTo>
                  <a:pt x="738" y="454"/>
                </a:lnTo>
                <a:lnTo>
                  <a:pt x="736" y="456"/>
                </a:lnTo>
                <a:lnTo>
                  <a:pt x="736" y="456"/>
                </a:lnTo>
                <a:lnTo>
                  <a:pt x="738" y="456"/>
                </a:lnTo>
                <a:lnTo>
                  <a:pt x="738" y="456"/>
                </a:lnTo>
                <a:lnTo>
                  <a:pt x="738" y="456"/>
                </a:lnTo>
                <a:lnTo>
                  <a:pt x="738" y="458"/>
                </a:lnTo>
                <a:lnTo>
                  <a:pt x="738" y="458"/>
                </a:lnTo>
                <a:lnTo>
                  <a:pt x="736" y="456"/>
                </a:lnTo>
                <a:lnTo>
                  <a:pt x="734" y="458"/>
                </a:lnTo>
                <a:lnTo>
                  <a:pt x="734" y="458"/>
                </a:lnTo>
                <a:lnTo>
                  <a:pt x="734" y="460"/>
                </a:lnTo>
                <a:lnTo>
                  <a:pt x="734" y="460"/>
                </a:lnTo>
                <a:lnTo>
                  <a:pt x="734" y="460"/>
                </a:lnTo>
                <a:lnTo>
                  <a:pt x="734" y="460"/>
                </a:lnTo>
                <a:lnTo>
                  <a:pt x="734" y="462"/>
                </a:lnTo>
                <a:lnTo>
                  <a:pt x="732" y="462"/>
                </a:lnTo>
                <a:lnTo>
                  <a:pt x="732" y="462"/>
                </a:lnTo>
                <a:lnTo>
                  <a:pt x="730" y="467"/>
                </a:lnTo>
                <a:lnTo>
                  <a:pt x="730" y="467"/>
                </a:lnTo>
                <a:lnTo>
                  <a:pt x="730" y="471"/>
                </a:lnTo>
                <a:lnTo>
                  <a:pt x="730" y="471"/>
                </a:lnTo>
                <a:lnTo>
                  <a:pt x="729" y="471"/>
                </a:lnTo>
                <a:lnTo>
                  <a:pt x="729" y="467"/>
                </a:lnTo>
                <a:lnTo>
                  <a:pt x="729" y="467"/>
                </a:lnTo>
                <a:lnTo>
                  <a:pt x="729" y="467"/>
                </a:lnTo>
                <a:lnTo>
                  <a:pt x="729" y="467"/>
                </a:lnTo>
                <a:lnTo>
                  <a:pt x="729" y="467"/>
                </a:lnTo>
                <a:lnTo>
                  <a:pt x="730" y="465"/>
                </a:lnTo>
                <a:lnTo>
                  <a:pt x="730" y="463"/>
                </a:lnTo>
                <a:lnTo>
                  <a:pt x="730" y="463"/>
                </a:lnTo>
                <a:lnTo>
                  <a:pt x="727" y="469"/>
                </a:lnTo>
                <a:lnTo>
                  <a:pt x="727" y="469"/>
                </a:lnTo>
                <a:lnTo>
                  <a:pt x="727" y="467"/>
                </a:lnTo>
                <a:lnTo>
                  <a:pt x="727" y="469"/>
                </a:lnTo>
                <a:lnTo>
                  <a:pt x="725" y="469"/>
                </a:lnTo>
                <a:lnTo>
                  <a:pt x="725" y="467"/>
                </a:lnTo>
                <a:lnTo>
                  <a:pt x="725" y="467"/>
                </a:lnTo>
                <a:lnTo>
                  <a:pt x="725" y="469"/>
                </a:lnTo>
                <a:lnTo>
                  <a:pt x="725" y="469"/>
                </a:lnTo>
                <a:lnTo>
                  <a:pt x="723" y="467"/>
                </a:lnTo>
                <a:lnTo>
                  <a:pt x="721" y="465"/>
                </a:lnTo>
                <a:lnTo>
                  <a:pt x="718" y="463"/>
                </a:lnTo>
                <a:lnTo>
                  <a:pt x="718" y="463"/>
                </a:lnTo>
                <a:lnTo>
                  <a:pt x="718" y="463"/>
                </a:lnTo>
                <a:lnTo>
                  <a:pt x="718" y="465"/>
                </a:lnTo>
                <a:lnTo>
                  <a:pt x="718" y="465"/>
                </a:lnTo>
                <a:lnTo>
                  <a:pt x="718" y="467"/>
                </a:lnTo>
                <a:lnTo>
                  <a:pt x="718" y="467"/>
                </a:lnTo>
                <a:lnTo>
                  <a:pt x="716" y="465"/>
                </a:lnTo>
                <a:lnTo>
                  <a:pt x="716" y="465"/>
                </a:lnTo>
                <a:lnTo>
                  <a:pt x="716" y="465"/>
                </a:lnTo>
                <a:lnTo>
                  <a:pt x="714" y="462"/>
                </a:lnTo>
                <a:lnTo>
                  <a:pt x="714" y="462"/>
                </a:lnTo>
                <a:lnTo>
                  <a:pt x="714" y="463"/>
                </a:lnTo>
                <a:lnTo>
                  <a:pt x="712" y="462"/>
                </a:lnTo>
                <a:lnTo>
                  <a:pt x="712" y="462"/>
                </a:lnTo>
                <a:lnTo>
                  <a:pt x="712" y="463"/>
                </a:lnTo>
                <a:lnTo>
                  <a:pt x="710" y="465"/>
                </a:lnTo>
                <a:lnTo>
                  <a:pt x="710" y="465"/>
                </a:lnTo>
                <a:lnTo>
                  <a:pt x="712" y="462"/>
                </a:lnTo>
                <a:lnTo>
                  <a:pt x="712" y="462"/>
                </a:lnTo>
                <a:lnTo>
                  <a:pt x="706" y="462"/>
                </a:lnTo>
                <a:lnTo>
                  <a:pt x="705" y="462"/>
                </a:lnTo>
                <a:lnTo>
                  <a:pt x="703" y="460"/>
                </a:lnTo>
                <a:lnTo>
                  <a:pt x="703" y="460"/>
                </a:lnTo>
                <a:lnTo>
                  <a:pt x="701" y="463"/>
                </a:lnTo>
                <a:lnTo>
                  <a:pt x="699" y="465"/>
                </a:lnTo>
                <a:lnTo>
                  <a:pt x="694" y="463"/>
                </a:lnTo>
                <a:lnTo>
                  <a:pt x="694" y="463"/>
                </a:lnTo>
                <a:lnTo>
                  <a:pt x="688" y="462"/>
                </a:lnTo>
                <a:lnTo>
                  <a:pt x="686" y="463"/>
                </a:lnTo>
                <a:lnTo>
                  <a:pt x="686" y="465"/>
                </a:lnTo>
                <a:lnTo>
                  <a:pt x="686" y="465"/>
                </a:lnTo>
                <a:lnTo>
                  <a:pt x="684" y="463"/>
                </a:lnTo>
                <a:lnTo>
                  <a:pt x="684" y="463"/>
                </a:lnTo>
                <a:lnTo>
                  <a:pt x="686" y="463"/>
                </a:lnTo>
                <a:lnTo>
                  <a:pt x="684" y="462"/>
                </a:lnTo>
                <a:lnTo>
                  <a:pt x="684" y="462"/>
                </a:lnTo>
                <a:lnTo>
                  <a:pt x="683" y="462"/>
                </a:lnTo>
                <a:lnTo>
                  <a:pt x="681" y="460"/>
                </a:lnTo>
                <a:lnTo>
                  <a:pt x="681" y="460"/>
                </a:lnTo>
                <a:lnTo>
                  <a:pt x="681" y="463"/>
                </a:lnTo>
                <a:lnTo>
                  <a:pt x="683" y="465"/>
                </a:lnTo>
                <a:lnTo>
                  <a:pt x="686" y="467"/>
                </a:lnTo>
                <a:lnTo>
                  <a:pt x="686" y="467"/>
                </a:lnTo>
                <a:lnTo>
                  <a:pt x="684" y="469"/>
                </a:lnTo>
                <a:lnTo>
                  <a:pt x="681" y="469"/>
                </a:lnTo>
                <a:lnTo>
                  <a:pt x="681" y="469"/>
                </a:lnTo>
                <a:lnTo>
                  <a:pt x="683" y="471"/>
                </a:lnTo>
                <a:lnTo>
                  <a:pt x="684" y="471"/>
                </a:lnTo>
                <a:lnTo>
                  <a:pt x="688" y="471"/>
                </a:lnTo>
                <a:lnTo>
                  <a:pt x="688" y="471"/>
                </a:lnTo>
                <a:lnTo>
                  <a:pt x="688" y="469"/>
                </a:lnTo>
                <a:lnTo>
                  <a:pt x="688" y="469"/>
                </a:lnTo>
                <a:lnTo>
                  <a:pt x="690" y="471"/>
                </a:lnTo>
                <a:lnTo>
                  <a:pt x="690" y="471"/>
                </a:lnTo>
                <a:lnTo>
                  <a:pt x="694" y="469"/>
                </a:lnTo>
                <a:lnTo>
                  <a:pt x="695" y="469"/>
                </a:lnTo>
                <a:lnTo>
                  <a:pt x="697" y="471"/>
                </a:lnTo>
                <a:lnTo>
                  <a:pt x="697" y="471"/>
                </a:lnTo>
                <a:lnTo>
                  <a:pt x="695" y="473"/>
                </a:lnTo>
                <a:lnTo>
                  <a:pt x="695" y="474"/>
                </a:lnTo>
                <a:lnTo>
                  <a:pt x="695" y="474"/>
                </a:lnTo>
                <a:lnTo>
                  <a:pt x="699" y="473"/>
                </a:lnTo>
                <a:lnTo>
                  <a:pt x="703" y="473"/>
                </a:lnTo>
                <a:lnTo>
                  <a:pt x="710" y="474"/>
                </a:lnTo>
                <a:lnTo>
                  <a:pt x="710" y="474"/>
                </a:lnTo>
                <a:lnTo>
                  <a:pt x="710" y="476"/>
                </a:lnTo>
                <a:lnTo>
                  <a:pt x="710" y="476"/>
                </a:lnTo>
                <a:lnTo>
                  <a:pt x="712" y="474"/>
                </a:lnTo>
                <a:lnTo>
                  <a:pt x="712" y="474"/>
                </a:lnTo>
                <a:lnTo>
                  <a:pt x="714" y="474"/>
                </a:lnTo>
                <a:lnTo>
                  <a:pt x="716" y="473"/>
                </a:lnTo>
                <a:lnTo>
                  <a:pt x="716" y="473"/>
                </a:lnTo>
                <a:lnTo>
                  <a:pt x="716" y="476"/>
                </a:lnTo>
                <a:lnTo>
                  <a:pt x="716" y="476"/>
                </a:lnTo>
                <a:lnTo>
                  <a:pt x="718" y="473"/>
                </a:lnTo>
                <a:lnTo>
                  <a:pt x="718" y="473"/>
                </a:lnTo>
                <a:lnTo>
                  <a:pt x="718" y="474"/>
                </a:lnTo>
                <a:lnTo>
                  <a:pt x="718" y="478"/>
                </a:lnTo>
                <a:lnTo>
                  <a:pt x="718" y="478"/>
                </a:lnTo>
                <a:lnTo>
                  <a:pt x="719" y="474"/>
                </a:lnTo>
                <a:lnTo>
                  <a:pt x="719" y="474"/>
                </a:lnTo>
                <a:lnTo>
                  <a:pt x="719" y="478"/>
                </a:lnTo>
                <a:lnTo>
                  <a:pt x="719" y="478"/>
                </a:lnTo>
                <a:lnTo>
                  <a:pt x="723" y="474"/>
                </a:lnTo>
                <a:lnTo>
                  <a:pt x="723" y="474"/>
                </a:lnTo>
                <a:lnTo>
                  <a:pt x="721" y="476"/>
                </a:lnTo>
                <a:lnTo>
                  <a:pt x="721" y="478"/>
                </a:lnTo>
                <a:lnTo>
                  <a:pt x="721" y="478"/>
                </a:lnTo>
                <a:lnTo>
                  <a:pt x="723" y="478"/>
                </a:lnTo>
                <a:lnTo>
                  <a:pt x="725" y="478"/>
                </a:lnTo>
                <a:lnTo>
                  <a:pt x="725" y="482"/>
                </a:lnTo>
                <a:lnTo>
                  <a:pt x="725" y="482"/>
                </a:lnTo>
                <a:lnTo>
                  <a:pt x="727" y="480"/>
                </a:lnTo>
                <a:lnTo>
                  <a:pt x="727" y="482"/>
                </a:lnTo>
                <a:lnTo>
                  <a:pt x="727" y="482"/>
                </a:lnTo>
                <a:lnTo>
                  <a:pt x="727" y="478"/>
                </a:lnTo>
                <a:lnTo>
                  <a:pt x="727" y="478"/>
                </a:lnTo>
                <a:lnTo>
                  <a:pt x="727" y="480"/>
                </a:lnTo>
                <a:lnTo>
                  <a:pt x="729" y="482"/>
                </a:lnTo>
                <a:lnTo>
                  <a:pt x="729" y="482"/>
                </a:lnTo>
                <a:lnTo>
                  <a:pt x="727" y="484"/>
                </a:lnTo>
                <a:lnTo>
                  <a:pt x="727" y="484"/>
                </a:lnTo>
                <a:lnTo>
                  <a:pt x="727" y="487"/>
                </a:lnTo>
                <a:lnTo>
                  <a:pt x="727" y="487"/>
                </a:lnTo>
                <a:lnTo>
                  <a:pt x="725" y="489"/>
                </a:lnTo>
                <a:lnTo>
                  <a:pt x="725" y="487"/>
                </a:lnTo>
                <a:lnTo>
                  <a:pt x="723" y="487"/>
                </a:lnTo>
                <a:lnTo>
                  <a:pt x="721" y="491"/>
                </a:lnTo>
                <a:lnTo>
                  <a:pt x="721" y="491"/>
                </a:lnTo>
                <a:lnTo>
                  <a:pt x="721" y="491"/>
                </a:lnTo>
                <a:lnTo>
                  <a:pt x="721" y="489"/>
                </a:lnTo>
                <a:lnTo>
                  <a:pt x="721" y="489"/>
                </a:lnTo>
                <a:lnTo>
                  <a:pt x="721" y="493"/>
                </a:lnTo>
                <a:lnTo>
                  <a:pt x="721" y="491"/>
                </a:lnTo>
                <a:lnTo>
                  <a:pt x="721" y="493"/>
                </a:lnTo>
                <a:lnTo>
                  <a:pt x="721" y="493"/>
                </a:lnTo>
                <a:lnTo>
                  <a:pt x="721" y="495"/>
                </a:lnTo>
                <a:lnTo>
                  <a:pt x="721" y="495"/>
                </a:lnTo>
                <a:lnTo>
                  <a:pt x="721" y="493"/>
                </a:lnTo>
                <a:lnTo>
                  <a:pt x="719" y="495"/>
                </a:lnTo>
                <a:lnTo>
                  <a:pt x="719" y="495"/>
                </a:lnTo>
                <a:lnTo>
                  <a:pt x="719" y="495"/>
                </a:lnTo>
                <a:lnTo>
                  <a:pt x="719" y="495"/>
                </a:lnTo>
                <a:lnTo>
                  <a:pt x="719" y="497"/>
                </a:lnTo>
                <a:lnTo>
                  <a:pt x="719" y="497"/>
                </a:lnTo>
                <a:lnTo>
                  <a:pt x="718" y="495"/>
                </a:lnTo>
                <a:lnTo>
                  <a:pt x="718" y="495"/>
                </a:lnTo>
                <a:lnTo>
                  <a:pt x="716" y="497"/>
                </a:lnTo>
                <a:lnTo>
                  <a:pt x="716" y="497"/>
                </a:lnTo>
                <a:lnTo>
                  <a:pt x="716" y="495"/>
                </a:lnTo>
                <a:lnTo>
                  <a:pt x="716" y="493"/>
                </a:lnTo>
                <a:lnTo>
                  <a:pt x="716" y="493"/>
                </a:lnTo>
                <a:lnTo>
                  <a:pt x="716" y="493"/>
                </a:lnTo>
                <a:lnTo>
                  <a:pt x="716" y="495"/>
                </a:lnTo>
                <a:lnTo>
                  <a:pt x="716" y="500"/>
                </a:lnTo>
                <a:lnTo>
                  <a:pt x="716" y="500"/>
                </a:lnTo>
                <a:lnTo>
                  <a:pt x="716" y="502"/>
                </a:lnTo>
                <a:lnTo>
                  <a:pt x="716" y="502"/>
                </a:lnTo>
                <a:lnTo>
                  <a:pt x="716" y="502"/>
                </a:lnTo>
                <a:lnTo>
                  <a:pt x="716" y="500"/>
                </a:lnTo>
                <a:lnTo>
                  <a:pt x="718" y="500"/>
                </a:lnTo>
                <a:lnTo>
                  <a:pt x="718" y="500"/>
                </a:lnTo>
                <a:lnTo>
                  <a:pt x="718" y="497"/>
                </a:lnTo>
                <a:lnTo>
                  <a:pt x="718" y="497"/>
                </a:lnTo>
                <a:lnTo>
                  <a:pt x="718" y="497"/>
                </a:lnTo>
                <a:lnTo>
                  <a:pt x="718" y="498"/>
                </a:lnTo>
                <a:lnTo>
                  <a:pt x="718" y="498"/>
                </a:lnTo>
                <a:lnTo>
                  <a:pt x="718" y="502"/>
                </a:lnTo>
                <a:lnTo>
                  <a:pt x="718" y="502"/>
                </a:lnTo>
                <a:lnTo>
                  <a:pt x="719" y="498"/>
                </a:lnTo>
                <a:lnTo>
                  <a:pt x="719" y="498"/>
                </a:lnTo>
                <a:lnTo>
                  <a:pt x="719" y="498"/>
                </a:lnTo>
                <a:lnTo>
                  <a:pt x="719" y="498"/>
                </a:lnTo>
                <a:lnTo>
                  <a:pt x="718" y="502"/>
                </a:lnTo>
                <a:lnTo>
                  <a:pt x="718" y="502"/>
                </a:lnTo>
                <a:lnTo>
                  <a:pt x="719" y="500"/>
                </a:lnTo>
                <a:lnTo>
                  <a:pt x="719" y="500"/>
                </a:lnTo>
                <a:lnTo>
                  <a:pt x="719" y="502"/>
                </a:lnTo>
                <a:lnTo>
                  <a:pt x="721" y="500"/>
                </a:lnTo>
                <a:lnTo>
                  <a:pt x="723" y="498"/>
                </a:lnTo>
                <a:lnTo>
                  <a:pt x="721" y="500"/>
                </a:lnTo>
                <a:lnTo>
                  <a:pt x="721" y="500"/>
                </a:lnTo>
                <a:lnTo>
                  <a:pt x="723" y="497"/>
                </a:lnTo>
                <a:lnTo>
                  <a:pt x="723" y="497"/>
                </a:lnTo>
                <a:lnTo>
                  <a:pt x="723" y="498"/>
                </a:lnTo>
                <a:lnTo>
                  <a:pt x="723" y="497"/>
                </a:lnTo>
                <a:lnTo>
                  <a:pt x="725" y="495"/>
                </a:lnTo>
                <a:lnTo>
                  <a:pt x="725" y="495"/>
                </a:lnTo>
                <a:lnTo>
                  <a:pt x="725" y="495"/>
                </a:lnTo>
                <a:lnTo>
                  <a:pt x="725" y="495"/>
                </a:lnTo>
                <a:lnTo>
                  <a:pt x="723" y="497"/>
                </a:lnTo>
                <a:lnTo>
                  <a:pt x="725" y="495"/>
                </a:lnTo>
                <a:lnTo>
                  <a:pt x="723" y="497"/>
                </a:lnTo>
                <a:lnTo>
                  <a:pt x="723" y="497"/>
                </a:lnTo>
                <a:lnTo>
                  <a:pt x="723" y="498"/>
                </a:lnTo>
                <a:lnTo>
                  <a:pt x="721" y="502"/>
                </a:lnTo>
                <a:lnTo>
                  <a:pt x="721" y="502"/>
                </a:lnTo>
                <a:lnTo>
                  <a:pt x="723" y="498"/>
                </a:lnTo>
                <a:lnTo>
                  <a:pt x="723" y="498"/>
                </a:lnTo>
                <a:lnTo>
                  <a:pt x="721" y="498"/>
                </a:lnTo>
                <a:lnTo>
                  <a:pt x="723" y="498"/>
                </a:lnTo>
                <a:lnTo>
                  <a:pt x="723" y="498"/>
                </a:lnTo>
                <a:lnTo>
                  <a:pt x="725" y="495"/>
                </a:lnTo>
                <a:lnTo>
                  <a:pt x="725" y="495"/>
                </a:lnTo>
                <a:lnTo>
                  <a:pt x="723" y="497"/>
                </a:lnTo>
                <a:lnTo>
                  <a:pt x="723" y="497"/>
                </a:lnTo>
                <a:lnTo>
                  <a:pt x="719" y="500"/>
                </a:lnTo>
                <a:lnTo>
                  <a:pt x="723" y="497"/>
                </a:lnTo>
                <a:lnTo>
                  <a:pt x="723" y="497"/>
                </a:lnTo>
                <a:lnTo>
                  <a:pt x="725" y="495"/>
                </a:lnTo>
                <a:lnTo>
                  <a:pt x="725" y="495"/>
                </a:lnTo>
                <a:lnTo>
                  <a:pt x="721" y="497"/>
                </a:lnTo>
                <a:lnTo>
                  <a:pt x="721" y="497"/>
                </a:lnTo>
                <a:lnTo>
                  <a:pt x="719" y="502"/>
                </a:lnTo>
                <a:lnTo>
                  <a:pt x="719" y="502"/>
                </a:lnTo>
                <a:lnTo>
                  <a:pt x="721" y="498"/>
                </a:lnTo>
                <a:lnTo>
                  <a:pt x="721" y="498"/>
                </a:lnTo>
                <a:lnTo>
                  <a:pt x="718" y="500"/>
                </a:lnTo>
                <a:lnTo>
                  <a:pt x="718" y="500"/>
                </a:lnTo>
                <a:lnTo>
                  <a:pt x="721" y="497"/>
                </a:lnTo>
                <a:lnTo>
                  <a:pt x="721" y="497"/>
                </a:lnTo>
                <a:lnTo>
                  <a:pt x="721" y="497"/>
                </a:lnTo>
                <a:lnTo>
                  <a:pt x="721" y="497"/>
                </a:lnTo>
                <a:lnTo>
                  <a:pt x="721" y="497"/>
                </a:lnTo>
                <a:lnTo>
                  <a:pt x="721" y="497"/>
                </a:lnTo>
                <a:lnTo>
                  <a:pt x="721" y="497"/>
                </a:lnTo>
                <a:lnTo>
                  <a:pt x="721" y="497"/>
                </a:lnTo>
                <a:lnTo>
                  <a:pt x="721" y="497"/>
                </a:lnTo>
                <a:lnTo>
                  <a:pt x="718" y="493"/>
                </a:lnTo>
                <a:lnTo>
                  <a:pt x="718" y="493"/>
                </a:lnTo>
                <a:lnTo>
                  <a:pt x="718" y="493"/>
                </a:lnTo>
                <a:lnTo>
                  <a:pt x="718" y="495"/>
                </a:lnTo>
                <a:lnTo>
                  <a:pt x="719" y="495"/>
                </a:lnTo>
                <a:lnTo>
                  <a:pt x="719" y="495"/>
                </a:lnTo>
                <a:lnTo>
                  <a:pt x="719" y="495"/>
                </a:lnTo>
                <a:lnTo>
                  <a:pt x="718" y="493"/>
                </a:lnTo>
                <a:lnTo>
                  <a:pt x="718" y="493"/>
                </a:lnTo>
                <a:lnTo>
                  <a:pt x="718" y="493"/>
                </a:lnTo>
                <a:lnTo>
                  <a:pt x="718" y="493"/>
                </a:lnTo>
                <a:lnTo>
                  <a:pt x="718" y="493"/>
                </a:lnTo>
                <a:lnTo>
                  <a:pt x="721" y="497"/>
                </a:lnTo>
                <a:lnTo>
                  <a:pt x="721" y="497"/>
                </a:lnTo>
                <a:lnTo>
                  <a:pt x="721" y="497"/>
                </a:lnTo>
                <a:lnTo>
                  <a:pt x="721" y="497"/>
                </a:lnTo>
                <a:lnTo>
                  <a:pt x="721" y="497"/>
                </a:lnTo>
                <a:lnTo>
                  <a:pt x="721" y="497"/>
                </a:lnTo>
                <a:lnTo>
                  <a:pt x="721" y="497"/>
                </a:lnTo>
                <a:lnTo>
                  <a:pt x="721" y="497"/>
                </a:lnTo>
                <a:lnTo>
                  <a:pt x="721" y="495"/>
                </a:lnTo>
                <a:lnTo>
                  <a:pt x="721" y="495"/>
                </a:lnTo>
                <a:lnTo>
                  <a:pt x="721" y="495"/>
                </a:lnTo>
                <a:lnTo>
                  <a:pt x="721" y="495"/>
                </a:lnTo>
                <a:lnTo>
                  <a:pt x="721" y="495"/>
                </a:lnTo>
                <a:lnTo>
                  <a:pt x="719" y="491"/>
                </a:lnTo>
                <a:lnTo>
                  <a:pt x="719" y="491"/>
                </a:lnTo>
                <a:lnTo>
                  <a:pt x="719" y="491"/>
                </a:lnTo>
                <a:lnTo>
                  <a:pt x="719" y="491"/>
                </a:lnTo>
                <a:lnTo>
                  <a:pt x="719" y="491"/>
                </a:lnTo>
                <a:lnTo>
                  <a:pt x="719" y="493"/>
                </a:lnTo>
                <a:lnTo>
                  <a:pt x="719" y="493"/>
                </a:lnTo>
                <a:lnTo>
                  <a:pt x="721" y="493"/>
                </a:lnTo>
                <a:lnTo>
                  <a:pt x="721" y="493"/>
                </a:lnTo>
                <a:lnTo>
                  <a:pt x="721" y="495"/>
                </a:lnTo>
                <a:lnTo>
                  <a:pt x="721" y="497"/>
                </a:lnTo>
                <a:lnTo>
                  <a:pt x="719" y="498"/>
                </a:lnTo>
                <a:lnTo>
                  <a:pt x="719" y="498"/>
                </a:lnTo>
                <a:lnTo>
                  <a:pt x="723" y="500"/>
                </a:lnTo>
                <a:lnTo>
                  <a:pt x="723" y="500"/>
                </a:lnTo>
                <a:lnTo>
                  <a:pt x="721" y="498"/>
                </a:lnTo>
                <a:lnTo>
                  <a:pt x="719" y="497"/>
                </a:lnTo>
                <a:lnTo>
                  <a:pt x="719" y="497"/>
                </a:lnTo>
                <a:lnTo>
                  <a:pt x="719" y="497"/>
                </a:lnTo>
                <a:lnTo>
                  <a:pt x="719" y="497"/>
                </a:lnTo>
                <a:lnTo>
                  <a:pt x="718" y="498"/>
                </a:lnTo>
                <a:lnTo>
                  <a:pt x="718" y="498"/>
                </a:lnTo>
                <a:lnTo>
                  <a:pt x="718" y="497"/>
                </a:lnTo>
                <a:lnTo>
                  <a:pt x="718" y="497"/>
                </a:lnTo>
                <a:lnTo>
                  <a:pt x="719" y="497"/>
                </a:lnTo>
                <a:lnTo>
                  <a:pt x="719" y="497"/>
                </a:lnTo>
                <a:lnTo>
                  <a:pt x="710" y="500"/>
                </a:lnTo>
                <a:lnTo>
                  <a:pt x="710" y="500"/>
                </a:lnTo>
                <a:lnTo>
                  <a:pt x="714" y="498"/>
                </a:lnTo>
                <a:lnTo>
                  <a:pt x="714" y="498"/>
                </a:lnTo>
                <a:lnTo>
                  <a:pt x="708" y="500"/>
                </a:lnTo>
                <a:lnTo>
                  <a:pt x="708" y="500"/>
                </a:lnTo>
                <a:lnTo>
                  <a:pt x="705" y="502"/>
                </a:lnTo>
                <a:lnTo>
                  <a:pt x="705" y="502"/>
                </a:lnTo>
                <a:lnTo>
                  <a:pt x="706" y="500"/>
                </a:lnTo>
                <a:lnTo>
                  <a:pt x="706" y="500"/>
                </a:lnTo>
                <a:lnTo>
                  <a:pt x="708" y="498"/>
                </a:lnTo>
                <a:lnTo>
                  <a:pt x="708" y="498"/>
                </a:lnTo>
                <a:lnTo>
                  <a:pt x="708" y="500"/>
                </a:lnTo>
                <a:lnTo>
                  <a:pt x="708" y="500"/>
                </a:lnTo>
                <a:lnTo>
                  <a:pt x="703" y="502"/>
                </a:lnTo>
                <a:lnTo>
                  <a:pt x="706" y="500"/>
                </a:lnTo>
                <a:lnTo>
                  <a:pt x="705" y="500"/>
                </a:lnTo>
                <a:lnTo>
                  <a:pt x="701" y="502"/>
                </a:lnTo>
                <a:lnTo>
                  <a:pt x="701" y="502"/>
                </a:lnTo>
                <a:lnTo>
                  <a:pt x="699" y="502"/>
                </a:lnTo>
                <a:lnTo>
                  <a:pt x="695" y="504"/>
                </a:lnTo>
                <a:lnTo>
                  <a:pt x="705" y="500"/>
                </a:lnTo>
                <a:lnTo>
                  <a:pt x="710" y="498"/>
                </a:lnTo>
                <a:lnTo>
                  <a:pt x="710" y="498"/>
                </a:lnTo>
                <a:lnTo>
                  <a:pt x="710" y="500"/>
                </a:lnTo>
                <a:lnTo>
                  <a:pt x="703" y="504"/>
                </a:lnTo>
                <a:lnTo>
                  <a:pt x="703" y="504"/>
                </a:lnTo>
                <a:lnTo>
                  <a:pt x="695" y="504"/>
                </a:lnTo>
                <a:lnTo>
                  <a:pt x="695" y="504"/>
                </a:lnTo>
                <a:lnTo>
                  <a:pt x="703" y="504"/>
                </a:lnTo>
                <a:lnTo>
                  <a:pt x="701" y="506"/>
                </a:lnTo>
                <a:lnTo>
                  <a:pt x="701" y="506"/>
                </a:lnTo>
                <a:lnTo>
                  <a:pt x="699" y="508"/>
                </a:lnTo>
                <a:lnTo>
                  <a:pt x="699" y="508"/>
                </a:lnTo>
                <a:lnTo>
                  <a:pt x="701" y="508"/>
                </a:lnTo>
                <a:lnTo>
                  <a:pt x="701" y="508"/>
                </a:lnTo>
                <a:lnTo>
                  <a:pt x="710" y="508"/>
                </a:lnTo>
                <a:lnTo>
                  <a:pt x="710" y="508"/>
                </a:lnTo>
                <a:lnTo>
                  <a:pt x="712" y="508"/>
                </a:lnTo>
                <a:lnTo>
                  <a:pt x="714" y="509"/>
                </a:lnTo>
                <a:lnTo>
                  <a:pt x="718" y="509"/>
                </a:lnTo>
                <a:lnTo>
                  <a:pt x="718" y="509"/>
                </a:lnTo>
                <a:lnTo>
                  <a:pt x="719" y="511"/>
                </a:lnTo>
                <a:lnTo>
                  <a:pt x="721" y="513"/>
                </a:lnTo>
                <a:lnTo>
                  <a:pt x="721" y="513"/>
                </a:lnTo>
                <a:lnTo>
                  <a:pt x="719" y="513"/>
                </a:lnTo>
                <a:lnTo>
                  <a:pt x="719" y="513"/>
                </a:lnTo>
                <a:lnTo>
                  <a:pt x="719" y="513"/>
                </a:lnTo>
                <a:lnTo>
                  <a:pt x="723" y="513"/>
                </a:lnTo>
                <a:lnTo>
                  <a:pt x="723" y="513"/>
                </a:lnTo>
                <a:lnTo>
                  <a:pt x="729" y="515"/>
                </a:lnTo>
                <a:lnTo>
                  <a:pt x="730" y="517"/>
                </a:lnTo>
                <a:lnTo>
                  <a:pt x="730" y="519"/>
                </a:lnTo>
                <a:lnTo>
                  <a:pt x="730" y="519"/>
                </a:lnTo>
                <a:lnTo>
                  <a:pt x="736" y="519"/>
                </a:lnTo>
                <a:lnTo>
                  <a:pt x="740" y="519"/>
                </a:lnTo>
                <a:lnTo>
                  <a:pt x="740" y="519"/>
                </a:lnTo>
                <a:lnTo>
                  <a:pt x="740" y="519"/>
                </a:lnTo>
                <a:lnTo>
                  <a:pt x="740" y="520"/>
                </a:lnTo>
                <a:lnTo>
                  <a:pt x="740" y="520"/>
                </a:lnTo>
                <a:lnTo>
                  <a:pt x="741" y="520"/>
                </a:lnTo>
                <a:lnTo>
                  <a:pt x="741" y="520"/>
                </a:lnTo>
                <a:lnTo>
                  <a:pt x="741" y="520"/>
                </a:lnTo>
                <a:lnTo>
                  <a:pt x="738" y="520"/>
                </a:lnTo>
                <a:lnTo>
                  <a:pt x="736" y="522"/>
                </a:lnTo>
                <a:lnTo>
                  <a:pt x="738" y="522"/>
                </a:lnTo>
                <a:lnTo>
                  <a:pt x="738" y="522"/>
                </a:lnTo>
                <a:lnTo>
                  <a:pt x="741" y="520"/>
                </a:lnTo>
                <a:lnTo>
                  <a:pt x="747" y="520"/>
                </a:lnTo>
                <a:lnTo>
                  <a:pt x="747" y="520"/>
                </a:lnTo>
                <a:lnTo>
                  <a:pt x="747" y="519"/>
                </a:lnTo>
                <a:lnTo>
                  <a:pt x="749" y="519"/>
                </a:lnTo>
                <a:lnTo>
                  <a:pt x="749" y="519"/>
                </a:lnTo>
                <a:lnTo>
                  <a:pt x="752" y="520"/>
                </a:lnTo>
                <a:lnTo>
                  <a:pt x="752" y="520"/>
                </a:lnTo>
                <a:lnTo>
                  <a:pt x="756" y="519"/>
                </a:lnTo>
                <a:lnTo>
                  <a:pt x="756" y="519"/>
                </a:lnTo>
                <a:lnTo>
                  <a:pt x="758" y="520"/>
                </a:lnTo>
                <a:lnTo>
                  <a:pt x="760" y="522"/>
                </a:lnTo>
                <a:lnTo>
                  <a:pt x="758" y="524"/>
                </a:lnTo>
                <a:lnTo>
                  <a:pt x="756" y="526"/>
                </a:lnTo>
                <a:lnTo>
                  <a:pt x="756" y="526"/>
                </a:lnTo>
                <a:lnTo>
                  <a:pt x="760" y="530"/>
                </a:lnTo>
                <a:lnTo>
                  <a:pt x="760" y="531"/>
                </a:lnTo>
                <a:lnTo>
                  <a:pt x="758" y="531"/>
                </a:lnTo>
                <a:lnTo>
                  <a:pt x="758" y="531"/>
                </a:lnTo>
                <a:lnTo>
                  <a:pt x="756" y="531"/>
                </a:lnTo>
                <a:lnTo>
                  <a:pt x="754" y="530"/>
                </a:lnTo>
                <a:lnTo>
                  <a:pt x="754" y="530"/>
                </a:lnTo>
                <a:lnTo>
                  <a:pt x="756" y="531"/>
                </a:lnTo>
                <a:lnTo>
                  <a:pt x="756" y="533"/>
                </a:lnTo>
                <a:lnTo>
                  <a:pt x="754" y="533"/>
                </a:lnTo>
                <a:lnTo>
                  <a:pt x="754" y="533"/>
                </a:lnTo>
                <a:lnTo>
                  <a:pt x="749" y="528"/>
                </a:lnTo>
                <a:lnTo>
                  <a:pt x="747" y="524"/>
                </a:lnTo>
                <a:lnTo>
                  <a:pt x="749" y="520"/>
                </a:lnTo>
                <a:lnTo>
                  <a:pt x="749" y="520"/>
                </a:lnTo>
                <a:lnTo>
                  <a:pt x="745" y="522"/>
                </a:lnTo>
                <a:lnTo>
                  <a:pt x="745" y="526"/>
                </a:lnTo>
                <a:lnTo>
                  <a:pt x="751" y="533"/>
                </a:lnTo>
                <a:lnTo>
                  <a:pt x="751" y="533"/>
                </a:lnTo>
                <a:lnTo>
                  <a:pt x="749" y="535"/>
                </a:lnTo>
                <a:lnTo>
                  <a:pt x="749" y="537"/>
                </a:lnTo>
                <a:lnTo>
                  <a:pt x="751" y="541"/>
                </a:lnTo>
                <a:lnTo>
                  <a:pt x="751" y="541"/>
                </a:lnTo>
                <a:lnTo>
                  <a:pt x="747" y="543"/>
                </a:lnTo>
                <a:lnTo>
                  <a:pt x="747" y="543"/>
                </a:lnTo>
                <a:lnTo>
                  <a:pt x="749" y="550"/>
                </a:lnTo>
                <a:lnTo>
                  <a:pt x="749" y="554"/>
                </a:lnTo>
                <a:lnTo>
                  <a:pt x="743" y="554"/>
                </a:lnTo>
                <a:lnTo>
                  <a:pt x="743" y="554"/>
                </a:lnTo>
                <a:lnTo>
                  <a:pt x="743" y="554"/>
                </a:lnTo>
                <a:lnTo>
                  <a:pt x="743" y="554"/>
                </a:lnTo>
                <a:lnTo>
                  <a:pt x="745" y="555"/>
                </a:lnTo>
                <a:lnTo>
                  <a:pt x="745" y="555"/>
                </a:lnTo>
                <a:lnTo>
                  <a:pt x="743" y="555"/>
                </a:lnTo>
                <a:lnTo>
                  <a:pt x="741" y="555"/>
                </a:lnTo>
                <a:lnTo>
                  <a:pt x="741" y="555"/>
                </a:lnTo>
                <a:lnTo>
                  <a:pt x="732" y="546"/>
                </a:lnTo>
                <a:lnTo>
                  <a:pt x="725" y="537"/>
                </a:lnTo>
                <a:lnTo>
                  <a:pt x="725" y="537"/>
                </a:lnTo>
                <a:lnTo>
                  <a:pt x="721" y="539"/>
                </a:lnTo>
                <a:lnTo>
                  <a:pt x="716" y="539"/>
                </a:lnTo>
                <a:lnTo>
                  <a:pt x="716" y="539"/>
                </a:lnTo>
                <a:lnTo>
                  <a:pt x="718" y="541"/>
                </a:lnTo>
                <a:lnTo>
                  <a:pt x="719" y="544"/>
                </a:lnTo>
                <a:lnTo>
                  <a:pt x="725" y="550"/>
                </a:lnTo>
                <a:lnTo>
                  <a:pt x="730" y="557"/>
                </a:lnTo>
                <a:lnTo>
                  <a:pt x="732" y="561"/>
                </a:lnTo>
                <a:lnTo>
                  <a:pt x="730" y="565"/>
                </a:lnTo>
                <a:lnTo>
                  <a:pt x="730" y="565"/>
                </a:lnTo>
                <a:lnTo>
                  <a:pt x="736" y="566"/>
                </a:lnTo>
                <a:lnTo>
                  <a:pt x="741" y="568"/>
                </a:lnTo>
                <a:lnTo>
                  <a:pt x="745" y="570"/>
                </a:lnTo>
                <a:lnTo>
                  <a:pt x="751" y="570"/>
                </a:lnTo>
                <a:lnTo>
                  <a:pt x="751" y="570"/>
                </a:lnTo>
                <a:lnTo>
                  <a:pt x="751" y="574"/>
                </a:lnTo>
                <a:lnTo>
                  <a:pt x="751" y="574"/>
                </a:lnTo>
                <a:lnTo>
                  <a:pt x="760" y="576"/>
                </a:lnTo>
                <a:lnTo>
                  <a:pt x="765" y="579"/>
                </a:lnTo>
                <a:lnTo>
                  <a:pt x="765" y="579"/>
                </a:lnTo>
                <a:lnTo>
                  <a:pt x="767" y="579"/>
                </a:lnTo>
                <a:lnTo>
                  <a:pt x="767" y="577"/>
                </a:lnTo>
                <a:lnTo>
                  <a:pt x="767" y="577"/>
                </a:lnTo>
                <a:lnTo>
                  <a:pt x="769" y="581"/>
                </a:lnTo>
                <a:lnTo>
                  <a:pt x="773" y="581"/>
                </a:lnTo>
                <a:lnTo>
                  <a:pt x="773" y="581"/>
                </a:lnTo>
                <a:lnTo>
                  <a:pt x="773" y="581"/>
                </a:lnTo>
                <a:lnTo>
                  <a:pt x="775" y="581"/>
                </a:lnTo>
                <a:lnTo>
                  <a:pt x="775" y="581"/>
                </a:lnTo>
                <a:lnTo>
                  <a:pt x="800" y="583"/>
                </a:lnTo>
                <a:lnTo>
                  <a:pt x="826" y="583"/>
                </a:lnTo>
                <a:lnTo>
                  <a:pt x="826" y="583"/>
                </a:lnTo>
                <a:lnTo>
                  <a:pt x="830" y="581"/>
                </a:lnTo>
                <a:lnTo>
                  <a:pt x="835" y="579"/>
                </a:lnTo>
                <a:lnTo>
                  <a:pt x="841" y="577"/>
                </a:lnTo>
                <a:lnTo>
                  <a:pt x="844" y="574"/>
                </a:lnTo>
                <a:lnTo>
                  <a:pt x="844" y="574"/>
                </a:lnTo>
                <a:lnTo>
                  <a:pt x="848" y="576"/>
                </a:lnTo>
                <a:lnTo>
                  <a:pt x="850" y="576"/>
                </a:lnTo>
                <a:lnTo>
                  <a:pt x="854" y="574"/>
                </a:lnTo>
                <a:lnTo>
                  <a:pt x="857" y="576"/>
                </a:lnTo>
                <a:lnTo>
                  <a:pt x="857" y="576"/>
                </a:lnTo>
                <a:lnTo>
                  <a:pt x="857" y="574"/>
                </a:lnTo>
                <a:lnTo>
                  <a:pt x="859" y="574"/>
                </a:lnTo>
                <a:lnTo>
                  <a:pt x="859" y="574"/>
                </a:lnTo>
                <a:lnTo>
                  <a:pt x="859" y="576"/>
                </a:lnTo>
                <a:lnTo>
                  <a:pt x="861" y="576"/>
                </a:lnTo>
                <a:lnTo>
                  <a:pt x="861" y="576"/>
                </a:lnTo>
                <a:lnTo>
                  <a:pt x="861" y="576"/>
                </a:lnTo>
                <a:lnTo>
                  <a:pt x="863" y="576"/>
                </a:lnTo>
                <a:lnTo>
                  <a:pt x="865" y="576"/>
                </a:lnTo>
                <a:lnTo>
                  <a:pt x="865" y="576"/>
                </a:lnTo>
                <a:lnTo>
                  <a:pt x="876" y="572"/>
                </a:lnTo>
                <a:lnTo>
                  <a:pt x="881" y="572"/>
                </a:lnTo>
                <a:lnTo>
                  <a:pt x="887" y="570"/>
                </a:lnTo>
                <a:lnTo>
                  <a:pt x="887" y="570"/>
                </a:lnTo>
                <a:lnTo>
                  <a:pt x="887" y="574"/>
                </a:lnTo>
                <a:lnTo>
                  <a:pt x="885" y="576"/>
                </a:lnTo>
                <a:lnTo>
                  <a:pt x="881" y="581"/>
                </a:lnTo>
                <a:lnTo>
                  <a:pt x="879" y="587"/>
                </a:lnTo>
                <a:lnTo>
                  <a:pt x="878" y="589"/>
                </a:lnTo>
                <a:lnTo>
                  <a:pt x="878" y="592"/>
                </a:lnTo>
                <a:lnTo>
                  <a:pt x="878" y="592"/>
                </a:lnTo>
                <a:lnTo>
                  <a:pt x="874" y="596"/>
                </a:lnTo>
                <a:lnTo>
                  <a:pt x="872" y="598"/>
                </a:lnTo>
                <a:lnTo>
                  <a:pt x="868" y="598"/>
                </a:lnTo>
                <a:lnTo>
                  <a:pt x="868" y="598"/>
                </a:lnTo>
                <a:lnTo>
                  <a:pt x="868" y="594"/>
                </a:lnTo>
                <a:lnTo>
                  <a:pt x="867" y="592"/>
                </a:lnTo>
                <a:lnTo>
                  <a:pt x="867" y="592"/>
                </a:lnTo>
                <a:lnTo>
                  <a:pt x="861" y="598"/>
                </a:lnTo>
                <a:lnTo>
                  <a:pt x="855" y="607"/>
                </a:lnTo>
                <a:lnTo>
                  <a:pt x="855" y="607"/>
                </a:lnTo>
                <a:lnTo>
                  <a:pt x="850" y="609"/>
                </a:lnTo>
                <a:lnTo>
                  <a:pt x="848" y="611"/>
                </a:lnTo>
                <a:lnTo>
                  <a:pt x="843" y="620"/>
                </a:lnTo>
                <a:lnTo>
                  <a:pt x="843" y="620"/>
                </a:lnTo>
                <a:lnTo>
                  <a:pt x="841" y="618"/>
                </a:lnTo>
                <a:lnTo>
                  <a:pt x="839" y="618"/>
                </a:lnTo>
                <a:lnTo>
                  <a:pt x="839" y="618"/>
                </a:lnTo>
                <a:lnTo>
                  <a:pt x="839" y="623"/>
                </a:lnTo>
                <a:lnTo>
                  <a:pt x="835" y="629"/>
                </a:lnTo>
                <a:lnTo>
                  <a:pt x="828" y="640"/>
                </a:lnTo>
                <a:lnTo>
                  <a:pt x="828" y="640"/>
                </a:lnTo>
                <a:lnTo>
                  <a:pt x="824" y="640"/>
                </a:lnTo>
                <a:lnTo>
                  <a:pt x="821" y="642"/>
                </a:lnTo>
                <a:lnTo>
                  <a:pt x="815" y="646"/>
                </a:lnTo>
                <a:lnTo>
                  <a:pt x="809" y="649"/>
                </a:lnTo>
                <a:lnTo>
                  <a:pt x="806" y="651"/>
                </a:lnTo>
                <a:lnTo>
                  <a:pt x="802" y="649"/>
                </a:lnTo>
                <a:lnTo>
                  <a:pt x="802" y="649"/>
                </a:lnTo>
                <a:lnTo>
                  <a:pt x="798" y="653"/>
                </a:lnTo>
                <a:lnTo>
                  <a:pt x="797" y="655"/>
                </a:lnTo>
                <a:lnTo>
                  <a:pt x="795" y="655"/>
                </a:lnTo>
                <a:lnTo>
                  <a:pt x="795" y="655"/>
                </a:lnTo>
                <a:lnTo>
                  <a:pt x="789" y="651"/>
                </a:lnTo>
                <a:lnTo>
                  <a:pt x="784" y="646"/>
                </a:lnTo>
                <a:lnTo>
                  <a:pt x="784" y="646"/>
                </a:lnTo>
                <a:lnTo>
                  <a:pt x="780" y="647"/>
                </a:lnTo>
                <a:lnTo>
                  <a:pt x="778" y="647"/>
                </a:lnTo>
                <a:lnTo>
                  <a:pt x="775" y="649"/>
                </a:lnTo>
                <a:lnTo>
                  <a:pt x="773" y="651"/>
                </a:lnTo>
                <a:lnTo>
                  <a:pt x="773" y="651"/>
                </a:lnTo>
                <a:lnTo>
                  <a:pt x="773" y="653"/>
                </a:lnTo>
                <a:lnTo>
                  <a:pt x="775" y="655"/>
                </a:lnTo>
                <a:lnTo>
                  <a:pt x="775" y="658"/>
                </a:lnTo>
                <a:lnTo>
                  <a:pt x="773" y="658"/>
                </a:lnTo>
                <a:lnTo>
                  <a:pt x="773" y="658"/>
                </a:lnTo>
                <a:lnTo>
                  <a:pt x="771" y="655"/>
                </a:lnTo>
                <a:lnTo>
                  <a:pt x="771" y="655"/>
                </a:lnTo>
                <a:lnTo>
                  <a:pt x="762" y="653"/>
                </a:lnTo>
                <a:lnTo>
                  <a:pt x="754" y="651"/>
                </a:lnTo>
                <a:lnTo>
                  <a:pt x="754" y="651"/>
                </a:lnTo>
                <a:lnTo>
                  <a:pt x="754" y="655"/>
                </a:lnTo>
                <a:lnTo>
                  <a:pt x="752" y="655"/>
                </a:lnTo>
                <a:lnTo>
                  <a:pt x="751" y="655"/>
                </a:lnTo>
                <a:lnTo>
                  <a:pt x="751" y="655"/>
                </a:lnTo>
                <a:lnTo>
                  <a:pt x="751" y="653"/>
                </a:lnTo>
                <a:lnTo>
                  <a:pt x="752" y="653"/>
                </a:lnTo>
                <a:lnTo>
                  <a:pt x="751" y="651"/>
                </a:lnTo>
                <a:lnTo>
                  <a:pt x="751" y="651"/>
                </a:lnTo>
                <a:lnTo>
                  <a:pt x="749" y="653"/>
                </a:lnTo>
                <a:lnTo>
                  <a:pt x="747" y="653"/>
                </a:lnTo>
                <a:lnTo>
                  <a:pt x="747" y="653"/>
                </a:lnTo>
                <a:lnTo>
                  <a:pt x="749" y="655"/>
                </a:lnTo>
                <a:lnTo>
                  <a:pt x="747" y="655"/>
                </a:lnTo>
                <a:lnTo>
                  <a:pt x="745" y="657"/>
                </a:lnTo>
                <a:lnTo>
                  <a:pt x="745" y="657"/>
                </a:lnTo>
                <a:lnTo>
                  <a:pt x="747" y="658"/>
                </a:lnTo>
                <a:lnTo>
                  <a:pt x="751" y="662"/>
                </a:lnTo>
                <a:lnTo>
                  <a:pt x="751" y="662"/>
                </a:lnTo>
                <a:lnTo>
                  <a:pt x="749" y="664"/>
                </a:lnTo>
                <a:lnTo>
                  <a:pt x="745" y="666"/>
                </a:lnTo>
                <a:lnTo>
                  <a:pt x="738" y="666"/>
                </a:lnTo>
                <a:lnTo>
                  <a:pt x="734" y="668"/>
                </a:lnTo>
                <a:lnTo>
                  <a:pt x="732" y="671"/>
                </a:lnTo>
                <a:lnTo>
                  <a:pt x="732" y="673"/>
                </a:lnTo>
                <a:lnTo>
                  <a:pt x="732" y="673"/>
                </a:lnTo>
                <a:lnTo>
                  <a:pt x="734" y="671"/>
                </a:lnTo>
                <a:lnTo>
                  <a:pt x="736" y="669"/>
                </a:lnTo>
                <a:lnTo>
                  <a:pt x="736" y="669"/>
                </a:lnTo>
                <a:lnTo>
                  <a:pt x="749" y="669"/>
                </a:lnTo>
                <a:lnTo>
                  <a:pt x="760" y="668"/>
                </a:lnTo>
                <a:lnTo>
                  <a:pt x="760" y="668"/>
                </a:lnTo>
                <a:lnTo>
                  <a:pt x="764" y="669"/>
                </a:lnTo>
                <a:lnTo>
                  <a:pt x="764" y="669"/>
                </a:lnTo>
                <a:lnTo>
                  <a:pt x="764" y="662"/>
                </a:lnTo>
                <a:lnTo>
                  <a:pt x="764" y="662"/>
                </a:lnTo>
                <a:lnTo>
                  <a:pt x="767" y="662"/>
                </a:lnTo>
                <a:lnTo>
                  <a:pt x="769" y="660"/>
                </a:lnTo>
                <a:lnTo>
                  <a:pt x="769" y="660"/>
                </a:lnTo>
                <a:lnTo>
                  <a:pt x="769" y="662"/>
                </a:lnTo>
                <a:lnTo>
                  <a:pt x="771" y="662"/>
                </a:lnTo>
                <a:lnTo>
                  <a:pt x="773" y="662"/>
                </a:lnTo>
                <a:lnTo>
                  <a:pt x="775" y="662"/>
                </a:lnTo>
                <a:lnTo>
                  <a:pt x="775" y="662"/>
                </a:lnTo>
                <a:lnTo>
                  <a:pt x="776" y="664"/>
                </a:lnTo>
                <a:lnTo>
                  <a:pt x="780" y="666"/>
                </a:lnTo>
                <a:lnTo>
                  <a:pt x="780" y="666"/>
                </a:lnTo>
                <a:lnTo>
                  <a:pt x="780" y="668"/>
                </a:lnTo>
                <a:lnTo>
                  <a:pt x="780" y="669"/>
                </a:lnTo>
                <a:lnTo>
                  <a:pt x="780" y="669"/>
                </a:lnTo>
                <a:lnTo>
                  <a:pt x="771" y="675"/>
                </a:lnTo>
                <a:lnTo>
                  <a:pt x="764" y="684"/>
                </a:lnTo>
                <a:lnTo>
                  <a:pt x="764" y="684"/>
                </a:lnTo>
                <a:lnTo>
                  <a:pt x="769" y="684"/>
                </a:lnTo>
                <a:lnTo>
                  <a:pt x="773" y="682"/>
                </a:lnTo>
                <a:lnTo>
                  <a:pt x="780" y="677"/>
                </a:lnTo>
                <a:lnTo>
                  <a:pt x="780" y="677"/>
                </a:lnTo>
                <a:lnTo>
                  <a:pt x="786" y="680"/>
                </a:lnTo>
                <a:lnTo>
                  <a:pt x="789" y="680"/>
                </a:lnTo>
                <a:lnTo>
                  <a:pt x="797" y="680"/>
                </a:lnTo>
                <a:lnTo>
                  <a:pt x="797" y="680"/>
                </a:lnTo>
                <a:lnTo>
                  <a:pt x="798" y="680"/>
                </a:lnTo>
                <a:lnTo>
                  <a:pt x="797" y="679"/>
                </a:lnTo>
                <a:lnTo>
                  <a:pt x="797" y="679"/>
                </a:lnTo>
                <a:lnTo>
                  <a:pt x="797" y="677"/>
                </a:lnTo>
                <a:lnTo>
                  <a:pt x="797" y="677"/>
                </a:lnTo>
                <a:lnTo>
                  <a:pt x="804" y="679"/>
                </a:lnTo>
                <a:lnTo>
                  <a:pt x="809" y="679"/>
                </a:lnTo>
                <a:lnTo>
                  <a:pt x="817" y="680"/>
                </a:lnTo>
                <a:lnTo>
                  <a:pt x="824" y="684"/>
                </a:lnTo>
                <a:lnTo>
                  <a:pt x="824" y="684"/>
                </a:lnTo>
                <a:lnTo>
                  <a:pt x="822" y="690"/>
                </a:lnTo>
                <a:lnTo>
                  <a:pt x="822" y="695"/>
                </a:lnTo>
                <a:lnTo>
                  <a:pt x="824" y="699"/>
                </a:lnTo>
                <a:lnTo>
                  <a:pt x="822" y="704"/>
                </a:lnTo>
                <a:lnTo>
                  <a:pt x="822" y="704"/>
                </a:lnTo>
                <a:lnTo>
                  <a:pt x="824" y="708"/>
                </a:lnTo>
                <a:lnTo>
                  <a:pt x="826" y="712"/>
                </a:lnTo>
                <a:lnTo>
                  <a:pt x="826" y="712"/>
                </a:lnTo>
                <a:lnTo>
                  <a:pt x="828" y="714"/>
                </a:lnTo>
                <a:lnTo>
                  <a:pt x="830" y="712"/>
                </a:lnTo>
                <a:lnTo>
                  <a:pt x="830" y="712"/>
                </a:lnTo>
                <a:lnTo>
                  <a:pt x="832" y="715"/>
                </a:lnTo>
                <a:lnTo>
                  <a:pt x="832" y="719"/>
                </a:lnTo>
                <a:lnTo>
                  <a:pt x="832" y="719"/>
                </a:lnTo>
                <a:lnTo>
                  <a:pt x="835" y="721"/>
                </a:lnTo>
                <a:lnTo>
                  <a:pt x="837" y="721"/>
                </a:lnTo>
                <a:lnTo>
                  <a:pt x="843" y="721"/>
                </a:lnTo>
                <a:lnTo>
                  <a:pt x="846" y="719"/>
                </a:lnTo>
                <a:lnTo>
                  <a:pt x="852" y="721"/>
                </a:lnTo>
                <a:lnTo>
                  <a:pt x="852" y="721"/>
                </a:lnTo>
                <a:lnTo>
                  <a:pt x="846" y="732"/>
                </a:lnTo>
                <a:lnTo>
                  <a:pt x="844" y="738"/>
                </a:lnTo>
                <a:lnTo>
                  <a:pt x="843" y="743"/>
                </a:lnTo>
                <a:lnTo>
                  <a:pt x="843" y="743"/>
                </a:lnTo>
                <a:lnTo>
                  <a:pt x="846" y="743"/>
                </a:lnTo>
                <a:lnTo>
                  <a:pt x="848" y="743"/>
                </a:lnTo>
                <a:lnTo>
                  <a:pt x="850" y="745"/>
                </a:lnTo>
                <a:lnTo>
                  <a:pt x="852" y="747"/>
                </a:lnTo>
                <a:lnTo>
                  <a:pt x="852" y="747"/>
                </a:lnTo>
                <a:lnTo>
                  <a:pt x="855" y="747"/>
                </a:lnTo>
                <a:lnTo>
                  <a:pt x="859" y="747"/>
                </a:lnTo>
                <a:lnTo>
                  <a:pt x="865" y="747"/>
                </a:lnTo>
                <a:lnTo>
                  <a:pt x="868" y="745"/>
                </a:lnTo>
                <a:lnTo>
                  <a:pt x="868" y="745"/>
                </a:lnTo>
                <a:lnTo>
                  <a:pt x="867" y="738"/>
                </a:lnTo>
                <a:lnTo>
                  <a:pt x="865" y="732"/>
                </a:lnTo>
                <a:lnTo>
                  <a:pt x="861" y="726"/>
                </a:lnTo>
                <a:lnTo>
                  <a:pt x="861" y="719"/>
                </a:lnTo>
                <a:lnTo>
                  <a:pt x="861" y="719"/>
                </a:lnTo>
                <a:lnTo>
                  <a:pt x="867" y="719"/>
                </a:lnTo>
                <a:lnTo>
                  <a:pt x="872" y="717"/>
                </a:lnTo>
                <a:lnTo>
                  <a:pt x="881" y="708"/>
                </a:lnTo>
                <a:lnTo>
                  <a:pt x="892" y="692"/>
                </a:lnTo>
                <a:lnTo>
                  <a:pt x="892" y="692"/>
                </a:lnTo>
                <a:lnTo>
                  <a:pt x="892" y="692"/>
                </a:lnTo>
                <a:lnTo>
                  <a:pt x="890" y="692"/>
                </a:lnTo>
                <a:lnTo>
                  <a:pt x="890" y="692"/>
                </a:lnTo>
                <a:lnTo>
                  <a:pt x="892" y="688"/>
                </a:lnTo>
                <a:lnTo>
                  <a:pt x="896" y="684"/>
                </a:lnTo>
                <a:lnTo>
                  <a:pt x="896" y="684"/>
                </a:lnTo>
                <a:lnTo>
                  <a:pt x="894" y="684"/>
                </a:lnTo>
                <a:lnTo>
                  <a:pt x="894" y="682"/>
                </a:lnTo>
                <a:lnTo>
                  <a:pt x="894" y="680"/>
                </a:lnTo>
                <a:lnTo>
                  <a:pt x="894" y="679"/>
                </a:lnTo>
                <a:lnTo>
                  <a:pt x="894" y="679"/>
                </a:lnTo>
                <a:lnTo>
                  <a:pt x="892" y="680"/>
                </a:lnTo>
                <a:lnTo>
                  <a:pt x="890" y="680"/>
                </a:lnTo>
                <a:lnTo>
                  <a:pt x="890" y="680"/>
                </a:lnTo>
                <a:lnTo>
                  <a:pt x="892" y="671"/>
                </a:lnTo>
                <a:lnTo>
                  <a:pt x="894" y="662"/>
                </a:lnTo>
                <a:lnTo>
                  <a:pt x="898" y="646"/>
                </a:lnTo>
                <a:lnTo>
                  <a:pt x="898" y="646"/>
                </a:lnTo>
                <a:lnTo>
                  <a:pt x="896" y="646"/>
                </a:lnTo>
                <a:lnTo>
                  <a:pt x="894" y="644"/>
                </a:lnTo>
                <a:lnTo>
                  <a:pt x="894" y="644"/>
                </a:lnTo>
                <a:lnTo>
                  <a:pt x="900" y="633"/>
                </a:lnTo>
                <a:lnTo>
                  <a:pt x="901" y="622"/>
                </a:lnTo>
                <a:lnTo>
                  <a:pt x="903" y="600"/>
                </a:lnTo>
                <a:lnTo>
                  <a:pt x="903" y="600"/>
                </a:lnTo>
                <a:lnTo>
                  <a:pt x="901" y="598"/>
                </a:lnTo>
                <a:lnTo>
                  <a:pt x="901" y="598"/>
                </a:lnTo>
                <a:lnTo>
                  <a:pt x="901" y="598"/>
                </a:lnTo>
                <a:lnTo>
                  <a:pt x="903" y="592"/>
                </a:lnTo>
                <a:lnTo>
                  <a:pt x="905" y="589"/>
                </a:lnTo>
                <a:lnTo>
                  <a:pt x="905" y="589"/>
                </a:lnTo>
                <a:lnTo>
                  <a:pt x="903" y="589"/>
                </a:lnTo>
                <a:lnTo>
                  <a:pt x="903" y="589"/>
                </a:lnTo>
                <a:lnTo>
                  <a:pt x="905" y="579"/>
                </a:lnTo>
                <a:lnTo>
                  <a:pt x="907" y="570"/>
                </a:lnTo>
                <a:lnTo>
                  <a:pt x="911" y="563"/>
                </a:lnTo>
                <a:lnTo>
                  <a:pt x="913" y="561"/>
                </a:lnTo>
                <a:lnTo>
                  <a:pt x="918" y="559"/>
                </a:lnTo>
                <a:lnTo>
                  <a:pt x="918" y="559"/>
                </a:lnTo>
                <a:lnTo>
                  <a:pt x="916" y="561"/>
                </a:lnTo>
                <a:lnTo>
                  <a:pt x="918" y="561"/>
                </a:lnTo>
                <a:lnTo>
                  <a:pt x="918" y="561"/>
                </a:lnTo>
                <a:lnTo>
                  <a:pt x="922" y="557"/>
                </a:lnTo>
                <a:lnTo>
                  <a:pt x="924" y="557"/>
                </a:lnTo>
                <a:lnTo>
                  <a:pt x="927" y="559"/>
                </a:lnTo>
                <a:lnTo>
                  <a:pt x="927" y="559"/>
                </a:lnTo>
                <a:lnTo>
                  <a:pt x="927" y="555"/>
                </a:lnTo>
                <a:lnTo>
                  <a:pt x="929" y="554"/>
                </a:lnTo>
                <a:lnTo>
                  <a:pt x="931" y="554"/>
                </a:lnTo>
                <a:lnTo>
                  <a:pt x="935" y="554"/>
                </a:lnTo>
                <a:lnTo>
                  <a:pt x="935" y="554"/>
                </a:lnTo>
                <a:lnTo>
                  <a:pt x="936" y="554"/>
                </a:lnTo>
                <a:lnTo>
                  <a:pt x="938" y="554"/>
                </a:lnTo>
                <a:lnTo>
                  <a:pt x="938" y="554"/>
                </a:lnTo>
                <a:lnTo>
                  <a:pt x="938" y="552"/>
                </a:lnTo>
                <a:lnTo>
                  <a:pt x="936" y="550"/>
                </a:lnTo>
                <a:lnTo>
                  <a:pt x="936" y="550"/>
                </a:lnTo>
                <a:lnTo>
                  <a:pt x="940" y="550"/>
                </a:lnTo>
                <a:lnTo>
                  <a:pt x="940" y="550"/>
                </a:lnTo>
                <a:lnTo>
                  <a:pt x="940" y="552"/>
                </a:lnTo>
                <a:lnTo>
                  <a:pt x="942" y="552"/>
                </a:lnTo>
                <a:lnTo>
                  <a:pt x="942" y="552"/>
                </a:lnTo>
                <a:lnTo>
                  <a:pt x="942" y="550"/>
                </a:lnTo>
                <a:lnTo>
                  <a:pt x="944" y="550"/>
                </a:lnTo>
                <a:lnTo>
                  <a:pt x="946" y="550"/>
                </a:lnTo>
                <a:lnTo>
                  <a:pt x="947" y="550"/>
                </a:lnTo>
                <a:lnTo>
                  <a:pt x="947" y="550"/>
                </a:lnTo>
                <a:lnTo>
                  <a:pt x="947" y="548"/>
                </a:lnTo>
                <a:lnTo>
                  <a:pt x="946" y="546"/>
                </a:lnTo>
                <a:lnTo>
                  <a:pt x="944" y="544"/>
                </a:lnTo>
                <a:lnTo>
                  <a:pt x="944" y="543"/>
                </a:lnTo>
                <a:lnTo>
                  <a:pt x="944" y="543"/>
                </a:lnTo>
                <a:lnTo>
                  <a:pt x="946" y="543"/>
                </a:lnTo>
                <a:lnTo>
                  <a:pt x="947" y="543"/>
                </a:lnTo>
                <a:lnTo>
                  <a:pt x="949" y="543"/>
                </a:lnTo>
                <a:lnTo>
                  <a:pt x="949" y="543"/>
                </a:lnTo>
                <a:lnTo>
                  <a:pt x="949" y="544"/>
                </a:lnTo>
                <a:lnTo>
                  <a:pt x="949" y="546"/>
                </a:lnTo>
                <a:lnTo>
                  <a:pt x="949" y="546"/>
                </a:lnTo>
                <a:lnTo>
                  <a:pt x="949" y="546"/>
                </a:lnTo>
                <a:lnTo>
                  <a:pt x="951" y="544"/>
                </a:lnTo>
                <a:lnTo>
                  <a:pt x="951" y="544"/>
                </a:lnTo>
                <a:lnTo>
                  <a:pt x="955" y="544"/>
                </a:lnTo>
                <a:lnTo>
                  <a:pt x="955" y="544"/>
                </a:lnTo>
                <a:lnTo>
                  <a:pt x="953" y="541"/>
                </a:lnTo>
                <a:lnTo>
                  <a:pt x="953" y="541"/>
                </a:lnTo>
                <a:lnTo>
                  <a:pt x="955" y="541"/>
                </a:lnTo>
                <a:lnTo>
                  <a:pt x="955" y="539"/>
                </a:lnTo>
                <a:lnTo>
                  <a:pt x="957" y="537"/>
                </a:lnTo>
                <a:lnTo>
                  <a:pt x="959" y="537"/>
                </a:lnTo>
                <a:lnTo>
                  <a:pt x="959" y="537"/>
                </a:lnTo>
                <a:lnTo>
                  <a:pt x="957" y="543"/>
                </a:lnTo>
                <a:lnTo>
                  <a:pt x="957" y="546"/>
                </a:lnTo>
                <a:lnTo>
                  <a:pt x="959" y="555"/>
                </a:lnTo>
                <a:lnTo>
                  <a:pt x="959" y="555"/>
                </a:lnTo>
                <a:lnTo>
                  <a:pt x="955" y="557"/>
                </a:lnTo>
                <a:lnTo>
                  <a:pt x="953" y="563"/>
                </a:lnTo>
                <a:lnTo>
                  <a:pt x="949" y="566"/>
                </a:lnTo>
                <a:lnTo>
                  <a:pt x="946" y="568"/>
                </a:lnTo>
                <a:lnTo>
                  <a:pt x="946" y="568"/>
                </a:lnTo>
                <a:lnTo>
                  <a:pt x="946" y="566"/>
                </a:lnTo>
                <a:lnTo>
                  <a:pt x="946" y="566"/>
                </a:lnTo>
                <a:lnTo>
                  <a:pt x="944" y="568"/>
                </a:lnTo>
                <a:lnTo>
                  <a:pt x="940" y="568"/>
                </a:lnTo>
                <a:lnTo>
                  <a:pt x="940" y="568"/>
                </a:lnTo>
                <a:lnTo>
                  <a:pt x="940" y="572"/>
                </a:lnTo>
                <a:lnTo>
                  <a:pt x="938" y="574"/>
                </a:lnTo>
                <a:lnTo>
                  <a:pt x="933" y="577"/>
                </a:lnTo>
                <a:lnTo>
                  <a:pt x="927" y="581"/>
                </a:lnTo>
                <a:lnTo>
                  <a:pt x="924" y="583"/>
                </a:lnTo>
                <a:lnTo>
                  <a:pt x="924" y="587"/>
                </a:lnTo>
                <a:lnTo>
                  <a:pt x="924" y="587"/>
                </a:lnTo>
                <a:lnTo>
                  <a:pt x="925" y="589"/>
                </a:lnTo>
                <a:lnTo>
                  <a:pt x="925" y="590"/>
                </a:lnTo>
                <a:lnTo>
                  <a:pt x="925" y="596"/>
                </a:lnTo>
                <a:lnTo>
                  <a:pt x="925" y="596"/>
                </a:lnTo>
                <a:lnTo>
                  <a:pt x="927" y="598"/>
                </a:lnTo>
                <a:lnTo>
                  <a:pt x="927" y="598"/>
                </a:lnTo>
                <a:lnTo>
                  <a:pt x="925" y="603"/>
                </a:lnTo>
                <a:lnTo>
                  <a:pt x="925" y="603"/>
                </a:lnTo>
                <a:lnTo>
                  <a:pt x="931" y="603"/>
                </a:lnTo>
                <a:lnTo>
                  <a:pt x="933" y="607"/>
                </a:lnTo>
                <a:lnTo>
                  <a:pt x="936" y="611"/>
                </a:lnTo>
                <a:lnTo>
                  <a:pt x="940" y="611"/>
                </a:lnTo>
                <a:lnTo>
                  <a:pt x="940" y="611"/>
                </a:lnTo>
                <a:lnTo>
                  <a:pt x="938" y="612"/>
                </a:lnTo>
                <a:lnTo>
                  <a:pt x="940" y="614"/>
                </a:lnTo>
                <a:lnTo>
                  <a:pt x="940" y="614"/>
                </a:lnTo>
                <a:lnTo>
                  <a:pt x="942" y="612"/>
                </a:lnTo>
                <a:lnTo>
                  <a:pt x="942" y="611"/>
                </a:lnTo>
                <a:lnTo>
                  <a:pt x="944" y="611"/>
                </a:lnTo>
                <a:lnTo>
                  <a:pt x="944" y="611"/>
                </a:lnTo>
                <a:lnTo>
                  <a:pt x="944" y="612"/>
                </a:lnTo>
                <a:lnTo>
                  <a:pt x="944" y="614"/>
                </a:lnTo>
                <a:lnTo>
                  <a:pt x="944" y="614"/>
                </a:lnTo>
                <a:lnTo>
                  <a:pt x="949" y="614"/>
                </a:lnTo>
                <a:lnTo>
                  <a:pt x="953" y="611"/>
                </a:lnTo>
                <a:lnTo>
                  <a:pt x="957" y="607"/>
                </a:lnTo>
                <a:lnTo>
                  <a:pt x="962" y="603"/>
                </a:lnTo>
                <a:lnTo>
                  <a:pt x="962" y="603"/>
                </a:lnTo>
                <a:lnTo>
                  <a:pt x="962" y="609"/>
                </a:lnTo>
                <a:lnTo>
                  <a:pt x="960" y="614"/>
                </a:lnTo>
                <a:lnTo>
                  <a:pt x="957" y="622"/>
                </a:lnTo>
                <a:lnTo>
                  <a:pt x="951" y="627"/>
                </a:lnTo>
                <a:lnTo>
                  <a:pt x="949" y="631"/>
                </a:lnTo>
                <a:lnTo>
                  <a:pt x="947" y="635"/>
                </a:lnTo>
                <a:lnTo>
                  <a:pt x="944" y="635"/>
                </a:lnTo>
                <a:lnTo>
                  <a:pt x="944" y="635"/>
                </a:lnTo>
                <a:lnTo>
                  <a:pt x="944" y="638"/>
                </a:lnTo>
                <a:lnTo>
                  <a:pt x="944" y="640"/>
                </a:lnTo>
                <a:lnTo>
                  <a:pt x="946" y="646"/>
                </a:lnTo>
                <a:lnTo>
                  <a:pt x="947" y="651"/>
                </a:lnTo>
                <a:lnTo>
                  <a:pt x="949" y="655"/>
                </a:lnTo>
                <a:lnTo>
                  <a:pt x="947" y="657"/>
                </a:lnTo>
                <a:lnTo>
                  <a:pt x="947" y="657"/>
                </a:lnTo>
                <a:lnTo>
                  <a:pt x="951" y="668"/>
                </a:lnTo>
                <a:lnTo>
                  <a:pt x="951" y="680"/>
                </a:lnTo>
                <a:lnTo>
                  <a:pt x="951" y="680"/>
                </a:lnTo>
                <a:lnTo>
                  <a:pt x="953" y="682"/>
                </a:lnTo>
                <a:lnTo>
                  <a:pt x="953" y="686"/>
                </a:lnTo>
                <a:lnTo>
                  <a:pt x="953" y="688"/>
                </a:lnTo>
                <a:lnTo>
                  <a:pt x="953" y="688"/>
                </a:lnTo>
                <a:lnTo>
                  <a:pt x="953" y="693"/>
                </a:lnTo>
                <a:lnTo>
                  <a:pt x="953" y="695"/>
                </a:lnTo>
                <a:lnTo>
                  <a:pt x="957" y="697"/>
                </a:lnTo>
                <a:lnTo>
                  <a:pt x="959" y="697"/>
                </a:lnTo>
                <a:lnTo>
                  <a:pt x="968" y="697"/>
                </a:lnTo>
                <a:lnTo>
                  <a:pt x="971" y="699"/>
                </a:lnTo>
                <a:lnTo>
                  <a:pt x="973" y="699"/>
                </a:lnTo>
                <a:lnTo>
                  <a:pt x="973" y="699"/>
                </a:lnTo>
                <a:lnTo>
                  <a:pt x="979" y="695"/>
                </a:lnTo>
                <a:lnTo>
                  <a:pt x="986" y="695"/>
                </a:lnTo>
                <a:lnTo>
                  <a:pt x="986" y="695"/>
                </a:lnTo>
                <a:lnTo>
                  <a:pt x="986" y="697"/>
                </a:lnTo>
                <a:lnTo>
                  <a:pt x="988" y="697"/>
                </a:lnTo>
                <a:lnTo>
                  <a:pt x="986" y="701"/>
                </a:lnTo>
                <a:lnTo>
                  <a:pt x="986" y="701"/>
                </a:lnTo>
                <a:lnTo>
                  <a:pt x="992" y="703"/>
                </a:lnTo>
                <a:lnTo>
                  <a:pt x="993" y="704"/>
                </a:lnTo>
                <a:lnTo>
                  <a:pt x="995" y="703"/>
                </a:lnTo>
                <a:lnTo>
                  <a:pt x="995" y="703"/>
                </a:lnTo>
                <a:lnTo>
                  <a:pt x="997" y="695"/>
                </a:lnTo>
                <a:lnTo>
                  <a:pt x="1001" y="690"/>
                </a:lnTo>
                <a:lnTo>
                  <a:pt x="1006" y="686"/>
                </a:lnTo>
                <a:lnTo>
                  <a:pt x="1012" y="682"/>
                </a:lnTo>
                <a:lnTo>
                  <a:pt x="1012" y="682"/>
                </a:lnTo>
                <a:lnTo>
                  <a:pt x="1014" y="684"/>
                </a:lnTo>
                <a:lnTo>
                  <a:pt x="1014" y="686"/>
                </a:lnTo>
                <a:lnTo>
                  <a:pt x="1014" y="686"/>
                </a:lnTo>
                <a:lnTo>
                  <a:pt x="1016" y="686"/>
                </a:lnTo>
                <a:lnTo>
                  <a:pt x="1017" y="686"/>
                </a:lnTo>
                <a:lnTo>
                  <a:pt x="1017" y="684"/>
                </a:lnTo>
                <a:lnTo>
                  <a:pt x="1019" y="682"/>
                </a:lnTo>
                <a:lnTo>
                  <a:pt x="1019" y="682"/>
                </a:lnTo>
                <a:lnTo>
                  <a:pt x="1017" y="686"/>
                </a:lnTo>
                <a:lnTo>
                  <a:pt x="1012" y="690"/>
                </a:lnTo>
                <a:lnTo>
                  <a:pt x="1008" y="692"/>
                </a:lnTo>
                <a:lnTo>
                  <a:pt x="1004" y="693"/>
                </a:lnTo>
                <a:lnTo>
                  <a:pt x="1004" y="693"/>
                </a:lnTo>
                <a:lnTo>
                  <a:pt x="1008" y="695"/>
                </a:lnTo>
                <a:lnTo>
                  <a:pt x="1010" y="697"/>
                </a:lnTo>
                <a:lnTo>
                  <a:pt x="1010" y="697"/>
                </a:lnTo>
                <a:lnTo>
                  <a:pt x="1010" y="692"/>
                </a:lnTo>
                <a:lnTo>
                  <a:pt x="1010" y="692"/>
                </a:lnTo>
                <a:lnTo>
                  <a:pt x="1010" y="693"/>
                </a:lnTo>
                <a:lnTo>
                  <a:pt x="1012" y="693"/>
                </a:lnTo>
                <a:lnTo>
                  <a:pt x="1016" y="692"/>
                </a:lnTo>
                <a:lnTo>
                  <a:pt x="1016" y="692"/>
                </a:lnTo>
                <a:lnTo>
                  <a:pt x="1017" y="688"/>
                </a:lnTo>
                <a:lnTo>
                  <a:pt x="1021" y="684"/>
                </a:lnTo>
                <a:lnTo>
                  <a:pt x="1021" y="684"/>
                </a:lnTo>
                <a:lnTo>
                  <a:pt x="1021" y="680"/>
                </a:lnTo>
                <a:lnTo>
                  <a:pt x="1021" y="679"/>
                </a:lnTo>
                <a:lnTo>
                  <a:pt x="1023" y="677"/>
                </a:lnTo>
                <a:lnTo>
                  <a:pt x="1023" y="677"/>
                </a:lnTo>
                <a:lnTo>
                  <a:pt x="1023" y="680"/>
                </a:lnTo>
                <a:lnTo>
                  <a:pt x="1023" y="680"/>
                </a:lnTo>
                <a:lnTo>
                  <a:pt x="1025" y="679"/>
                </a:lnTo>
                <a:lnTo>
                  <a:pt x="1025" y="680"/>
                </a:lnTo>
                <a:lnTo>
                  <a:pt x="1025" y="680"/>
                </a:lnTo>
                <a:lnTo>
                  <a:pt x="1030" y="673"/>
                </a:lnTo>
                <a:lnTo>
                  <a:pt x="1034" y="666"/>
                </a:lnTo>
                <a:lnTo>
                  <a:pt x="1034" y="666"/>
                </a:lnTo>
                <a:lnTo>
                  <a:pt x="1036" y="671"/>
                </a:lnTo>
                <a:lnTo>
                  <a:pt x="1039" y="673"/>
                </a:lnTo>
                <a:lnTo>
                  <a:pt x="1039" y="673"/>
                </a:lnTo>
                <a:lnTo>
                  <a:pt x="1039" y="673"/>
                </a:lnTo>
                <a:lnTo>
                  <a:pt x="1039" y="671"/>
                </a:lnTo>
                <a:lnTo>
                  <a:pt x="1041" y="671"/>
                </a:lnTo>
                <a:lnTo>
                  <a:pt x="1041" y="671"/>
                </a:lnTo>
                <a:lnTo>
                  <a:pt x="1047" y="664"/>
                </a:lnTo>
                <a:lnTo>
                  <a:pt x="1054" y="657"/>
                </a:lnTo>
                <a:lnTo>
                  <a:pt x="1060" y="649"/>
                </a:lnTo>
                <a:lnTo>
                  <a:pt x="1065" y="638"/>
                </a:lnTo>
                <a:lnTo>
                  <a:pt x="1065" y="638"/>
                </a:lnTo>
                <a:lnTo>
                  <a:pt x="1065" y="644"/>
                </a:lnTo>
                <a:lnTo>
                  <a:pt x="1065" y="649"/>
                </a:lnTo>
                <a:lnTo>
                  <a:pt x="1062" y="666"/>
                </a:lnTo>
                <a:lnTo>
                  <a:pt x="1062" y="666"/>
                </a:lnTo>
                <a:lnTo>
                  <a:pt x="1063" y="669"/>
                </a:lnTo>
                <a:lnTo>
                  <a:pt x="1065" y="671"/>
                </a:lnTo>
                <a:lnTo>
                  <a:pt x="1067" y="671"/>
                </a:lnTo>
                <a:lnTo>
                  <a:pt x="1067" y="671"/>
                </a:lnTo>
                <a:lnTo>
                  <a:pt x="1071" y="662"/>
                </a:lnTo>
                <a:lnTo>
                  <a:pt x="1076" y="653"/>
                </a:lnTo>
                <a:lnTo>
                  <a:pt x="1080" y="642"/>
                </a:lnTo>
                <a:lnTo>
                  <a:pt x="1080" y="631"/>
                </a:lnTo>
                <a:lnTo>
                  <a:pt x="1080" y="631"/>
                </a:lnTo>
                <a:lnTo>
                  <a:pt x="1082" y="627"/>
                </a:lnTo>
                <a:lnTo>
                  <a:pt x="1084" y="623"/>
                </a:lnTo>
                <a:lnTo>
                  <a:pt x="1084" y="612"/>
                </a:lnTo>
                <a:lnTo>
                  <a:pt x="1085" y="601"/>
                </a:lnTo>
                <a:lnTo>
                  <a:pt x="1085" y="590"/>
                </a:lnTo>
                <a:lnTo>
                  <a:pt x="1085" y="590"/>
                </a:lnTo>
                <a:lnTo>
                  <a:pt x="1087" y="579"/>
                </a:lnTo>
                <a:lnTo>
                  <a:pt x="1087" y="572"/>
                </a:lnTo>
                <a:lnTo>
                  <a:pt x="1084" y="568"/>
                </a:lnTo>
                <a:lnTo>
                  <a:pt x="1084" y="568"/>
                </a:lnTo>
                <a:lnTo>
                  <a:pt x="1085" y="555"/>
                </a:lnTo>
                <a:lnTo>
                  <a:pt x="1085" y="541"/>
                </a:lnTo>
                <a:lnTo>
                  <a:pt x="1084" y="511"/>
                </a:lnTo>
                <a:lnTo>
                  <a:pt x="1084" y="511"/>
                </a:lnTo>
                <a:lnTo>
                  <a:pt x="1085" y="511"/>
                </a:lnTo>
                <a:lnTo>
                  <a:pt x="1085" y="511"/>
                </a:lnTo>
                <a:lnTo>
                  <a:pt x="1087" y="511"/>
                </a:lnTo>
                <a:lnTo>
                  <a:pt x="1087" y="509"/>
                </a:lnTo>
                <a:lnTo>
                  <a:pt x="1087" y="509"/>
                </a:lnTo>
                <a:lnTo>
                  <a:pt x="1084" y="504"/>
                </a:lnTo>
                <a:lnTo>
                  <a:pt x="1084" y="497"/>
                </a:lnTo>
                <a:lnTo>
                  <a:pt x="1084" y="489"/>
                </a:lnTo>
                <a:lnTo>
                  <a:pt x="1082" y="482"/>
                </a:lnTo>
                <a:lnTo>
                  <a:pt x="1082" y="482"/>
                </a:lnTo>
                <a:lnTo>
                  <a:pt x="1082" y="513"/>
                </a:lnTo>
                <a:lnTo>
                  <a:pt x="1080" y="543"/>
                </a:lnTo>
                <a:lnTo>
                  <a:pt x="1080" y="543"/>
                </a:lnTo>
                <a:lnTo>
                  <a:pt x="1076" y="544"/>
                </a:lnTo>
                <a:lnTo>
                  <a:pt x="1076" y="544"/>
                </a:lnTo>
                <a:lnTo>
                  <a:pt x="1076" y="539"/>
                </a:lnTo>
                <a:lnTo>
                  <a:pt x="1076" y="535"/>
                </a:lnTo>
                <a:lnTo>
                  <a:pt x="1073" y="526"/>
                </a:lnTo>
                <a:lnTo>
                  <a:pt x="1071" y="519"/>
                </a:lnTo>
                <a:lnTo>
                  <a:pt x="1071" y="517"/>
                </a:lnTo>
                <a:lnTo>
                  <a:pt x="1073" y="517"/>
                </a:lnTo>
                <a:lnTo>
                  <a:pt x="1073" y="517"/>
                </a:lnTo>
                <a:lnTo>
                  <a:pt x="1074" y="513"/>
                </a:lnTo>
                <a:lnTo>
                  <a:pt x="1074" y="506"/>
                </a:lnTo>
                <a:lnTo>
                  <a:pt x="1074" y="506"/>
                </a:lnTo>
                <a:lnTo>
                  <a:pt x="1073" y="506"/>
                </a:lnTo>
                <a:lnTo>
                  <a:pt x="1071" y="504"/>
                </a:lnTo>
                <a:lnTo>
                  <a:pt x="1071" y="498"/>
                </a:lnTo>
                <a:lnTo>
                  <a:pt x="1073" y="493"/>
                </a:lnTo>
                <a:lnTo>
                  <a:pt x="1073" y="485"/>
                </a:lnTo>
                <a:lnTo>
                  <a:pt x="1073" y="485"/>
                </a:lnTo>
                <a:lnTo>
                  <a:pt x="1071" y="485"/>
                </a:lnTo>
                <a:lnTo>
                  <a:pt x="1071" y="484"/>
                </a:lnTo>
                <a:lnTo>
                  <a:pt x="1071" y="482"/>
                </a:lnTo>
                <a:lnTo>
                  <a:pt x="1069" y="482"/>
                </a:lnTo>
                <a:lnTo>
                  <a:pt x="1069" y="482"/>
                </a:lnTo>
                <a:lnTo>
                  <a:pt x="1067" y="484"/>
                </a:lnTo>
                <a:lnTo>
                  <a:pt x="1067" y="485"/>
                </a:lnTo>
                <a:lnTo>
                  <a:pt x="1065" y="487"/>
                </a:lnTo>
                <a:lnTo>
                  <a:pt x="1063" y="487"/>
                </a:lnTo>
                <a:lnTo>
                  <a:pt x="1063" y="487"/>
                </a:lnTo>
                <a:lnTo>
                  <a:pt x="1060" y="482"/>
                </a:lnTo>
                <a:lnTo>
                  <a:pt x="1060" y="476"/>
                </a:lnTo>
                <a:lnTo>
                  <a:pt x="1058" y="462"/>
                </a:lnTo>
                <a:lnTo>
                  <a:pt x="1058" y="462"/>
                </a:lnTo>
                <a:lnTo>
                  <a:pt x="1060" y="462"/>
                </a:lnTo>
                <a:lnTo>
                  <a:pt x="1062" y="462"/>
                </a:lnTo>
                <a:lnTo>
                  <a:pt x="1062" y="462"/>
                </a:lnTo>
                <a:lnTo>
                  <a:pt x="1060" y="456"/>
                </a:lnTo>
                <a:lnTo>
                  <a:pt x="1060" y="452"/>
                </a:lnTo>
                <a:lnTo>
                  <a:pt x="1062" y="451"/>
                </a:lnTo>
                <a:lnTo>
                  <a:pt x="1062" y="451"/>
                </a:lnTo>
                <a:lnTo>
                  <a:pt x="1062" y="454"/>
                </a:lnTo>
                <a:lnTo>
                  <a:pt x="1062" y="454"/>
                </a:lnTo>
                <a:lnTo>
                  <a:pt x="1062" y="456"/>
                </a:lnTo>
                <a:lnTo>
                  <a:pt x="1062" y="456"/>
                </a:lnTo>
                <a:lnTo>
                  <a:pt x="1063" y="458"/>
                </a:lnTo>
                <a:lnTo>
                  <a:pt x="1065" y="456"/>
                </a:lnTo>
                <a:lnTo>
                  <a:pt x="1067" y="452"/>
                </a:lnTo>
                <a:lnTo>
                  <a:pt x="1067" y="452"/>
                </a:lnTo>
                <a:lnTo>
                  <a:pt x="1071" y="456"/>
                </a:lnTo>
                <a:lnTo>
                  <a:pt x="1074" y="456"/>
                </a:lnTo>
                <a:lnTo>
                  <a:pt x="1074" y="460"/>
                </a:lnTo>
                <a:lnTo>
                  <a:pt x="1074" y="460"/>
                </a:lnTo>
                <a:lnTo>
                  <a:pt x="1074" y="456"/>
                </a:lnTo>
                <a:lnTo>
                  <a:pt x="1076" y="454"/>
                </a:lnTo>
                <a:lnTo>
                  <a:pt x="1076" y="454"/>
                </a:lnTo>
                <a:lnTo>
                  <a:pt x="1078" y="456"/>
                </a:lnTo>
                <a:lnTo>
                  <a:pt x="1080" y="458"/>
                </a:lnTo>
                <a:lnTo>
                  <a:pt x="1082" y="458"/>
                </a:lnTo>
                <a:lnTo>
                  <a:pt x="1082" y="458"/>
                </a:lnTo>
                <a:lnTo>
                  <a:pt x="1080" y="451"/>
                </a:lnTo>
                <a:lnTo>
                  <a:pt x="1080" y="443"/>
                </a:lnTo>
                <a:lnTo>
                  <a:pt x="1080" y="443"/>
                </a:lnTo>
                <a:lnTo>
                  <a:pt x="1078" y="441"/>
                </a:lnTo>
                <a:lnTo>
                  <a:pt x="1076" y="440"/>
                </a:lnTo>
                <a:lnTo>
                  <a:pt x="1076" y="432"/>
                </a:lnTo>
                <a:lnTo>
                  <a:pt x="1076" y="432"/>
                </a:lnTo>
                <a:lnTo>
                  <a:pt x="1078" y="436"/>
                </a:lnTo>
                <a:lnTo>
                  <a:pt x="1080" y="441"/>
                </a:lnTo>
                <a:lnTo>
                  <a:pt x="1080" y="441"/>
                </a:lnTo>
                <a:lnTo>
                  <a:pt x="1082" y="441"/>
                </a:lnTo>
                <a:lnTo>
                  <a:pt x="1082" y="441"/>
                </a:lnTo>
                <a:lnTo>
                  <a:pt x="1084" y="443"/>
                </a:lnTo>
                <a:lnTo>
                  <a:pt x="1084" y="445"/>
                </a:lnTo>
                <a:lnTo>
                  <a:pt x="1084" y="445"/>
                </a:lnTo>
                <a:lnTo>
                  <a:pt x="1084" y="440"/>
                </a:lnTo>
                <a:lnTo>
                  <a:pt x="1078" y="432"/>
                </a:lnTo>
                <a:lnTo>
                  <a:pt x="1076" y="427"/>
                </a:lnTo>
                <a:lnTo>
                  <a:pt x="1076" y="423"/>
                </a:lnTo>
                <a:lnTo>
                  <a:pt x="1078" y="419"/>
                </a:lnTo>
                <a:lnTo>
                  <a:pt x="1078" y="419"/>
                </a:lnTo>
                <a:lnTo>
                  <a:pt x="1080" y="427"/>
                </a:lnTo>
                <a:lnTo>
                  <a:pt x="1082" y="430"/>
                </a:lnTo>
                <a:lnTo>
                  <a:pt x="1087" y="438"/>
                </a:lnTo>
                <a:lnTo>
                  <a:pt x="1087" y="438"/>
                </a:lnTo>
                <a:lnTo>
                  <a:pt x="1091" y="438"/>
                </a:lnTo>
                <a:lnTo>
                  <a:pt x="1093" y="438"/>
                </a:lnTo>
                <a:lnTo>
                  <a:pt x="1095" y="434"/>
                </a:lnTo>
                <a:lnTo>
                  <a:pt x="1095" y="432"/>
                </a:lnTo>
                <a:lnTo>
                  <a:pt x="1095" y="425"/>
                </a:lnTo>
                <a:lnTo>
                  <a:pt x="1095" y="416"/>
                </a:lnTo>
                <a:lnTo>
                  <a:pt x="1095" y="416"/>
                </a:lnTo>
                <a:lnTo>
                  <a:pt x="1091" y="397"/>
                </a:lnTo>
                <a:lnTo>
                  <a:pt x="1089" y="388"/>
                </a:lnTo>
                <a:lnTo>
                  <a:pt x="1085" y="379"/>
                </a:lnTo>
                <a:lnTo>
                  <a:pt x="1085" y="379"/>
                </a:lnTo>
                <a:lnTo>
                  <a:pt x="1087" y="388"/>
                </a:lnTo>
                <a:lnTo>
                  <a:pt x="1087" y="392"/>
                </a:lnTo>
                <a:lnTo>
                  <a:pt x="1085" y="395"/>
                </a:lnTo>
                <a:lnTo>
                  <a:pt x="1085" y="395"/>
                </a:lnTo>
                <a:lnTo>
                  <a:pt x="1084" y="394"/>
                </a:lnTo>
                <a:lnTo>
                  <a:pt x="1084" y="390"/>
                </a:lnTo>
                <a:lnTo>
                  <a:pt x="1084" y="388"/>
                </a:lnTo>
                <a:lnTo>
                  <a:pt x="1082" y="386"/>
                </a:lnTo>
                <a:lnTo>
                  <a:pt x="1082" y="386"/>
                </a:lnTo>
                <a:lnTo>
                  <a:pt x="1084" y="394"/>
                </a:lnTo>
                <a:lnTo>
                  <a:pt x="1084" y="395"/>
                </a:lnTo>
                <a:lnTo>
                  <a:pt x="1082" y="397"/>
                </a:lnTo>
                <a:lnTo>
                  <a:pt x="1082" y="397"/>
                </a:lnTo>
                <a:lnTo>
                  <a:pt x="1082" y="397"/>
                </a:lnTo>
                <a:lnTo>
                  <a:pt x="1080" y="395"/>
                </a:lnTo>
                <a:lnTo>
                  <a:pt x="1080" y="395"/>
                </a:lnTo>
                <a:lnTo>
                  <a:pt x="1080" y="388"/>
                </a:lnTo>
                <a:lnTo>
                  <a:pt x="1080" y="384"/>
                </a:lnTo>
                <a:lnTo>
                  <a:pt x="1082" y="384"/>
                </a:lnTo>
                <a:lnTo>
                  <a:pt x="1082" y="384"/>
                </a:lnTo>
                <a:lnTo>
                  <a:pt x="1082" y="384"/>
                </a:lnTo>
                <a:lnTo>
                  <a:pt x="1082" y="382"/>
                </a:lnTo>
                <a:lnTo>
                  <a:pt x="1082" y="381"/>
                </a:lnTo>
                <a:lnTo>
                  <a:pt x="1080" y="381"/>
                </a:lnTo>
                <a:lnTo>
                  <a:pt x="1080" y="381"/>
                </a:lnTo>
                <a:lnTo>
                  <a:pt x="1080" y="382"/>
                </a:lnTo>
                <a:lnTo>
                  <a:pt x="1076" y="384"/>
                </a:lnTo>
                <a:lnTo>
                  <a:pt x="1076" y="384"/>
                </a:lnTo>
                <a:lnTo>
                  <a:pt x="1078" y="392"/>
                </a:lnTo>
                <a:lnTo>
                  <a:pt x="1078" y="395"/>
                </a:lnTo>
                <a:lnTo>
                  <a:pt x="1076" y="397"/>
                </a:lnTo>
                <a:lnTo>
                  <a:pt x="1076" y="397"/>
                </a:lnTo>
                <a:lnTo>
                  <a:pt x="1073" y="392"/>
                </a:lnTo>
                <a:lnTo>
                  <a:pt x="1071" y="384"/>
                </a:lnTo>
                <a:lnTo>
                  <a:pt x="1067" y="379"/>
                </a:lnTo>
                <a:lnTo>
                  <a:pt x="1063" y="375"/>
                </a:lnTo>
                <a:lnTo>
                  <a:pt x="1063" y="375"/>
                </a:lnTo>
                <a:lnTo>
                  <a:pt x="1063" y="370"/>
                </a:lnTo>
                <a:lnTo>
                  <a:pt x="1063" y="366"/>
                </a:lnTo>
                <a:lnTo>
                  <a:pt x="1062" y="364"/>
                </a:lnTo>
                <a:lnTo>
                  <a:pt x="1062" y="364"/>
                </a:lnTo>
                <a:lnTo>
                  <a:pt x="1062" y="366"/>
                </a:lnTo>
                <a:lnTo>
                  <a:pt x="1060" y="366"/>
                </a:lnTo>
                <a:lnTo>
                  <a:pt x="1060" y="366"/>
                </a:lnTo>
                <a:lnTo>
                  <a:pt x="1056" y="353"/>
                </a:lnTo>
                <a:lnTo>
                  <a:pt x="1052" y="342"/>
                </a:lnTo>
                <a:lnTo>
                  <a:pt x="1043" y="322"/>
                </a:lnTo>
                <a:lnTo>
                  <a:pt x="1043" y="322"/>
                </a:lnTo>
                <a:lnTo>
                  <a:pt x="1049" y="325"/>
                </a:lnTo>
                <a:lnTo>
                  <a:pt x="1052" y="333"/>
                </a:lnTo>
                <a:lnTo>
                  <a:pt x="1052" y="333"/>
                </a:lnTo>
                <a:lnTo>
                  <a:pt x="1052" y="327"/>
                </a:lnTo>
                <a:lnTo>
                  <a:pt x="1052" y="324"/>
                </a:lnTo>
                <a:lnTo>
                  <a:pt x="1052" y="324"/>
                </a:lnTo>
                <a:lnTo>
                  <a:pt x="1058" y="327"/>
                </a:lnTo>
                <a:lnTo>
                  <a:pt x="1060" y="327"/>
                </a:lnTo>
                <a:lnTo>
                  <a:pt x="1062" y="327"/>
                </a:lnTo>
                <a:lnTo>
                  <a:pt x="1062" y="327"/>
                </a:lnTo>
                <a:lnTo>
                  <a:pt x="1067" y="336"/>
                </a:lnTo>
                <a:lnTo>
                  <a:pt x="1071" y="340"/>
                </a:lnTo>
                <a:lnTo>
                  <a:pt x="1073" y="346"/>
                </a:lnTo>
                <a:lnTo>
                  <a:pt x="1073" y="346"/>
                </a:lnTo>
                <a:lnTo>
                  <a:pt x="1073" y="342"/>
                </a:lnTo>
                <a:lnTo>
                  <a:pt x="1071" y="338"/>
                </a:lnTo>
                <a:lnTo>
                  <a:pt x="1067" y="333"/>
                </a:lnTo>
                <a:lnTo>
                  <a:pt x="1067" y="333"/>
                </a:lnTo>
                <a:lnTo>
                  <a:pt x="1067" y="331"/>
                </a:lnTo>
                <a:lnTo>
                  <a:pt x="1067" y="331"/>
                </a:lnTo>
                <a:lnTo>
                  <a:pt x="1073" y="331"/>
                </a:lnTo>
                <a:lnTo>
                  <a:pt x="1076" y="331"/>
                </a:lnTo>
                <a:lnTo>
                  <a:pt x="1082" y="324"/>
                </a:lnTo>
                <a:lnTo>
                  <a:pt x="1082" y="324"/>
                </a:lnTo>
                <a:lnTo>
                  <a:pt x="1087" y="335"/>
                </a:lnTo>
                <a:lnTo>
                  <a:pt x="1093" y="344"/>
                </a:lnTo>
                <a:lnTo>
                  <a:pt x="1098" y="364"/>
                </a:lnTo>
                <a:lnTo>
                  <a:pt x="1098" y="364"/>
                </a:lnTo>
                <a:lnTo>
                  <a:pt x="1104" y="382"/>
                </a:lnTo>
                <a:lnTo>
                  <a:pt x="1109" y="403"/>
                </a:lnTo>
                <a:lnTo>
                  <a:pt x="1109" y="403"/>
                </a:lnTo>
                <a:lnTo>
                  <a:pt x="1111" y="419"/>
                </a:lnTo>
                <a:lnTo>
                  <a:pt x="1111" y="428"/>
                </a:lnTo>
                <a:lnTo>
                  <a:pt x="1113" y="440"/>
                </a:lnTo>
                <a:lnTo>
                  <a:pt x="1113" y="440"/>
                </a:lnTo>
                <a:lnTo>
                  <a:pt x="1111" y="440"/>
                </a:lnTo>
                <a:lnTo>
                  <a:pt x="1111" y="441"/>
                </a:lnTo>
                <a:lnTo>
                  <a:pt x="1109" y="441"/>
                </a:lnTo>
                <a:lnTo>
                  <a:pt x="1109" y="441"/>
                </a:lnTo>
                <a:lnTo>
                  <a:pt x="1111" y="449"/>
                </a:lnTo>
                <a:lnTo>
                  <a:pt x="1111" y="458"/>
                </a:lnTo>
                <a:lnTo>
                  <a:pt x="1109" y="473"/>
                </a:lnTo>
                <a:lnTo>
                  <a:pt x="1109" y="473"/>
                </a:lnTo>
                <a:lnTo>
                  <a:pt x="1111" y="473"/>
                </a:lnTo>
                <a:lnTo>
                  <a:pt x="1111" y="474"/>
                </a:lnTo>
                <a:lnTo>
                  <a:pt x="1111" y="478"/>
                </a:lnTo>
                <a:lnTo>
                  <a:pt x="1111" y="484"/>
                </a:lnTo>
                <a:lnTo>
                  <a:pt x="1111" y="487"/>
                </a:lnTo>
                <a:lnTo>
                  <a:pt x="1111" y="487"/>
                </a:lnTo>
                <a:lnTo>
                  <a:pt x="1111" y="489"/>
                </a:lnTo>
                <a:lnTo>
                  <a:pt x="1109" y="487"/>
                </a:lnTo>
                <a:lnTo>
                  <a:pt x="1109" y="487"/>
                </a:lnTo>
                <a:lnTo>
                  <a:pt x="1111" y="491"/>
                </a:lnTo>
                <a:lnTo>
                  <a:pt x="1111" y="495"/>
                </a:lnTo>
                <a:lnTo>
                  <a:pt x="1109" y="502"/>
                </a:lnTo>
                <a:lnTo>
                  <a:pt x="1108" y="509"/>
                </a:lnTo>
                <a:lnTo>
                  <a:pt x="1108" y="517"/>
                </a:lnTo>
                <a:lnTo>
                  <a:pt x="1108" y="517"/>
                </a:lnTo>
                <a:lnTo>
                  <a:pt x="1108" y="515"/>
                </a:lnTo>
                <a:lnTo>
                  <a:pt x="1109" y="515"/>
                </a:lnTo>
                <a:lnTo>
                  <a:pt x="1111" y="515"/>
                </a:lnTo>
                <a:lnTo>
                  <a:pt x="1111" y="511"/>
                </a:lnTo>
                <a:lnTo>
                  <a:pt x="1111" y="511"/>
                </a:lnTo>
                <a:lnTo>
                  <a:pt x="1111" y="511"/>
                </a:lnTo>
                <a:lnTo>
                  <a:pt x="1109" y="511"/>
                </a:lnTo>
                <a:lnTo>
                  <a:pt x="1109" y="513"/>
                </a:lnTo>
                <a:lnTo>
                  <a:pt x="1108" y="511"/>
                </a:lnTo>
                <a:lnTo>
                  <a:pt x="1108" y="511"/>
                </a:lnTo>
                <a:lnTo>
                  <a:pt x="1111" y="509"/>
                </a:lnTo>
                <a:lnTo>
                  <a:pt x="1113" y="506"/>
                </a:lnTo>
                <a:lnTo>
                  <a:pt x="1115" y="500"/>
                </a:lnTo>
                <a:lnTo>
                  <a:pt x="1117" y="497"/>
                </a:lnTo>
                <a:lnTo>
                  <a:pt x="1117" y="497"/>
                </a:lnTo>
                <a:lnTo>
                  <a:pt x="1115" y="491"/>
                </a:lnTo>
                <a:lnTo>
                  <a:pt x="1115" y="485"/>
                </a:lnTo>
                <a:lnTo>
                  <a:pt x="1115" y="471"/>
                </a:lnTo>
                <a:lnTo>
                  <a:pt x="1115" y="471"/>
                </a:lnTo>
                <a:lnTo>
                  <a:pt x="1119" y="469"/>
                </a:lnTo>
                <a:lnTo>
                  <a:pt x="1119" y="467"/>
                </a:lnTo>
                <a:lnTo>
                  <a:pt x="1119" y="463"/>
                </a:lnTo>
                <a:lnTo>
                  <a:pt x="1119" y="463"/>
                </a:lnTo>
                <a:lnTo>
                  <a:pt x="1119" y="467"/>
                </a:lnTo>
                <a:lnTo>
                  <a:pt x="1117" y="465"/>
                </a:lnTo>
                <a:lnTo>
                  <a:pt x="1113" y="463"/>
                </a:lnTo>
                <a:lnTo>
                  <a:pt x="1113" y="463"/>
                </a:lnTo>
                <a:lnTo>
                  <a:pt x="1113" y="452"/>
                </a:lnTo>
                <a:lnTo>
                  <a:pt x="1115" y="441"/>
                </a:lnTo>
                <a:lnTo>
                  <a:pt x="1115" y="441"/>
                </a:lnTo>
                <a:lnTo>
                  <a:pt x="1117" y="443"/>
                </a:lnTo>
                <a:lnTo>
                  <a:pt x="1117" y="449"/>
                </a:lnTo>
                <a:lnTo>
                  <a:pt x="1117" y="449"/>
                </a:lnTo>
                <a:lnTo>
                  <a:pt x="1120" y="449"/>
                </a:lnTo>
                <a:lnTo>
                  <a:pt x="1122" y="449"/>
                </a:lnTo>
                <a:lnTo>
                  <a:pt x="1122" y="449"/>
                </a:lnTo>
                <a:lnTo>
                  <a:pt x="1122" y="445"/>
                </a:lnTo>
                <a:lnTo>
                  <a:pt x="1120" y="443"/>
                </a:lnTo>
                <a:lnTo>
                  <a:pt x="1119" y="440"/>
                </a:lnTo>
                <a:lnTo>
                  <a:pt x="1119" y="440"/>
                </a:lnTo>
                <a:lnTo>
                  <a:pt x="1120" y="440"/>
                </a:lnTo>
                <a:lnTo>
                  <a:pt x="1120" y="438"/>
                </a:lnTo>
                <a:lnTo>
                  <a:pt x="1120" y="430"/>
                </a:lnTo>
                <a:lnTo>
                  <a:pt x="1120" y="423"/>
                </a:lnTo>
                <a:lnTo>
                  <a:pt x="1120" y="417"/>
                </a:lnTo>
                <a:lnTo>
                  <a:pt x="1120" y="417"/>
                </a:lnTo>
                <a:lnTo>
                  <a:pt x="1117" y="417"/>
                </a:lnTo>
                <a:lnTo>
                  <a:pt x="1117" y="414"/>
                </a:lnTo>
                <a:lnTo>
                  <a:pt x="1117" y="414"/>
                </a:lnTo>
                <a:lnTo>
                  <a:pt x="1119" y="416"/>
                </a:lnTo>
                <a:lnTo>
                  <a:pt x="1119" y="414"/>
                </a:lnTo>
                <a:lnTo>
                  <a:pt x="1119" y="414"/>
                </a:lnTo>
                <a:lnTo>
                  <a:pt x="1113" y="394"/>
                </a:lnTo>
                <a:lnTo>
                  <a:pt x="1108" y="375"/>
                </a:lnTo>
                <a:lnTo>
                  <a:pt x="1095" y="340"/>
                </a:lnTo>
                <a:lnTo>
                  <a:pt x="1095" y="340"/>
                </a:lnTo>
                <a:lnTo>
                  <a:pt x="1089" y="333"/>
                </a:lnTo>
                <a:lnTo>
                  <a:pt x="1084" y="324"/>
                </a:lnTo>
                <a:lnTo>
                  <a:pt x="1082" y="314"/>
                </a:lnTo>
                <a:lnTo>
                  <a:pt x="1082" y="311"/>
                </a:lnTo>
                <a:lnTo>
                  <a:pt x="1084" y="309"/>
                </a:lnTo>
                <a:lnTo>
                  <a:pt x="1084" y="309"/>
                </a:lnTo>
                <a:lnTo>
                  <a:pt x="1074" y="287"/>
                </a:lnTo>
                <a:lnTo>
                  <a:pt x="1062" y="267"/>
                </a:lnTo>
                <a:lnTo>
                  <a:pt x="1032" y="226"/>
                </a:lnTo>
                <a:lnTo>
                  <a:pt x="1032" y="226"/>
                </a:lnTo>
                <a:lnTo>
                  <a:pt x="1023" y="221"/>
                </a:lnTo>
                <a:lnTo>
                  <a:pt x="1023" y="221"/>
                </a:lnTo>
                <a:lnTo>
                  <a:pt x="1017" y="217"/>
                </a:lnTo>
                <a:lnTo>
                  <a:pt x="1016" y="213"/>
                </a:lnTo>
                <a:lnTo>
                  <a:pt x="1016" y="213"/>
                </a:lnTo>
                <a:lnTo>
                  <a:pt x="1012" y="210"/>
                </a:lnTo>
                <a:lnTo>
                  <a:pt x="1012" y="210"/>
                </a:lnTo>
                <a:lnTo>
                  <a:pt x="1010" y="208"/>
                </a:lnTo>
                <a:lnTo>
                  <a:pt x="1010" y="208"/>
                </a:lnTo>
                <a:lnTo>
                  <a:pt x="1008" y="206"/>
                </a:lnTo>
                <a:lnTo>
                  <a:pt x="1006" y="204"/>
                </a:lnTo>
                <a:lnTo>
                  <a:pt x="1004" y="200"/>
                </a:lnTo>
                <a:lnTo>
                  <a:pt x="1004" y="200"/>
                </a:lnTo>
                <a:lnTo>
                  <a:pt x="1003" y="200"/>
                </a:lnTo>
                <a:lnTo>
                  <a:pt x="999" y="199"/>
                </a:lnTo>
                <a:lnTo>
                  <a:pt x="999" y="199"/>
                </a:lnTo>
                <a:lnTo>
                  <a:pt x="999" y="195"/>
                </a:lnTo>
                <a:lnTo>
                  <a:pt x="999" y="193"/>
                </a:lnTo>
                <a:lnTo>
                  <a:pt x="1003" y="195"/>
                </a:lnTo>
                <a:lnTo>
                  <a:pt x="1003" y="195"/>
                </a:lnTo>
                <a:lnTo>
                  <a:pt x="1010" y="199"/>
                </a:lnTo>
                <a:lnTo>
                  <a:pt x="1014" y="202"/>
                </a:lnTo>
                <a:lnTo>
                  <a:pt x="1014" y="202"/>
                </a:lnTo>
                <a:lnTo>
                  <a:pt x="1016" y="206"/>
                </a:lnTo>
                <a:lnTo>
                  <a:pt x="1017" y="206"/>
                </a:lnTo>
                <a:lnTo>
                  <a:pt x="1017" y="206"/>
                </a:lnTo>
                <a:lnTo>
                  <a:pt x="1016" y="204"/>
                </a:lnTo>
                <a:lnTo>
                  <a:pt x="1016" y="204"/>
                </a:lnTo>
                <a:lnTo>
                  <a:pt x="1016" y="204"/>
                </a:lnTo>
                <a:lnTo>
                  <a:pt x="1014" y="202"/>
                </a:lnTo>
                <a:lnTo>
                  <a:pt x="1014" y="202"/>
                </a:lnTo>
                <a:lnTo>
                  <a:pt x="1014" y="202"/>
                </a:lnTo>
                <a:lnTo>
                  <a:pt x="1014" y="202"/>
                </a:lnTo>
                <a:lnTo>
                  <a:pt x="1014" y="202"/>
                </a:lnTo>
                <a:lnTo>
                  <a:pt x="1014" y="202"/>
                </a:lnTo>
                <a:lnTo>
                  <a:pt x="1014" y="202"/>
                </a:lnTo>
                <a:lnTo>
                  <a:pt x="1014" y="202"/>
                </a:lnTo>
                <a:lnTo>
                  <a:pt x="1014" y="202"/>
                </a:lnTo>
                <a:lnTo>
                  <a:pt x="1016" y="200"/>
                </a:lnTo>
                <a:lnTo>
                  <a:pt x="1017" y="200"/>
                </a:lnTo>
                <a:lnTo>
                  <a:pt x="1017" y="200"/>
                </a:lnTo>
                <a:lnTo>
                  <a:pt x="1019" y="202"/>
                </a:lnTo>
                <a:lnTo>
                  <a:pt x="1019" y="202"/>
                </a:lnTo>
                <a:lnTo>
                  <a:pt x="1019" y="202"/>
                </a:lnTo>
                <a:lnTo>
                  <a:pt x="1019" y="202"/>
                </a:lnTo>
                <a:lnTo>
                  <a:pt x="1019" y="202"/>
                </a:lnTo>
                <a:lnTo>
                  <a:pt x="1019" y="202"/>
                </a:lnTo>
                <a:lnTo>
                  <a:pt x="1019" y="202"/>
                </a:lnTo>
                <a:lnTo>
                  <a:pt x="1019" y="202"/>
                </a:lnTo>
                <a:lnTo>
                  <a:pt x="1021" y="202"/>
                </a:lnTo>
                <a:lnTo>
                  <a:pt x="1021" y="202"/>
                </a:lnTo>
                <a:lnTo>
                  <a:pt x="1023" y="200"/>
                </a:lnTo>
                <a:lnTo>
                  <a:pt x="1027" y="204"/>
                </a:lnTo>
                <a:lnTo>
                  <a:pt x="1028" y="204"/>
                </a:lnTo>
                <a:lnTo>
                  <a:pt x="1028" y="204"/>
                </a:lnTo>
                <a:lnTo>
                  <a:pt x="1030" y="206"/>
                </a:lnTo>
                <a:lnTo>
                  <a:pt x="1030" y="206"/>
                </a:lnTo>
                <a:lnTo>
                  <a:pt x="1041" y="217"/>
                </a:lnTo>
                <a:lnTo>
                  <a:pt x="1041" y="217"/>
                </a:lnTo>
                <a:lnTo>
                  <a:pt x="1058" y="232"/>
                </a:lnTo>
                <a:lnTo>
                  <a:pt x="1058" y="232"/>
                </a:lnTo>
                <a:lnTo>
                  <a:pt x="1060" y="237"/>
                </a:lnTo>
                <a:lnTo>
                  <a:pt x="1062" y="241"/>
                </a:lnTo>
                <a:lnTo>
                  <a:pt x="1062" y="241"/>
                </a:lnTo>
                <a:lnTo>
                  <a:pt x="1065" y="245"/>
                </a:lnTo>
                <a:lnTo>
                  <a:pt x="1067" y="250"/>
                </a:lnTo>
                <a:lnTo>
                  <a:pt x="1071" y="256"/>
                </a:lnTo>
                <a:lnTo>
                  <a:pt x="1073" y="259"/>
                </a:lnTo>
                <a:lnTo>
                  <a:pt x="1073" y="259"/>
                </a:lnTo>
                <a:lnTo>
                  <a:pt x="1078" y="263"/>
                </a:lnTo>
                <a:lnTo>
                  <a:pt x="1084" y="268"/>
                </a:lnTo>
                <a:lnTo>
                  <a:pt x="1084" y="268"/>
                </a:lnTo>
                <a:lnTo>
                  <a:pt x="1085" y="276"/>
                </a:lnTo>
                <a:lnTo>
                  <a:pt x="1087" y="281"/>
                </a:lnTo>
                <a:lnTo>
                  <a:pt x="1087" y="281"/>
                </a:lnTo>
                <a:lnTo>
                  <a:pt x="1095" y="289"/>
                </a:lnTo>
                <a:lnTo>
                  <a:pt x="1095" y="289"/>
                </a:lnTo>
                <a:lnTo>
                  <a:pt x="1091" y="289"/>
                </a:lnTo>
                <a:lnTo>
                  <a:pt x="1091" y="289"/>
                </a:lnTo>
                <a:lnTo>
                  <a:pt x="1096" y="292"/>
                </a:lnTo>
                <a:lnTo>
                  <a:pt x="1100" y="296"/>
                </a:lnTo>
                <a:lnTo>
                  <a:pt x="1100" y="296"/>
                </a:lnTo>
                <a:lnTo>
                  <a:pt x="1098" y="300"/>
                </a:lnTo>
                <a:lnTo>
                  <a:pt x="1098" y="300"/>
                </a:lnTo>
                <a:lnTo>
                  <a:pt x="1100" y="303"/>
                </a:lnTo>
                <a:lnTo>
                  <a:pt x="1102" y="307"/>
                </a:lnTo>
                <a:lnTo>
                  <a:pt x="1109" y="314"/>
                </a:lnTo>
                <a:lnTo>
                  <a:pt x="1109" y="314"/>
                </a:lnTo>
                <a:lnTo>
                  <a:pt x="1108" y="316"/>
                </a:lnTo>
                <a:lnTo>
                  <a:pt x="1106" y="316"/>
                </a:lnTo>
                <a:lnTo>
                  <a:pt x="1106" y="316"/>
                </a:lnTo>
                <a:lnTo>
                  <a:pt x="1106" y="318"/>
                </a:lnTo>
                <a:lnTo>
                  <a:pt x="1106" y="318"/>
                </a:lnTo>
                <a:lnTo>
                  <a:pt x="1108" y="318"/>
                </a:lnTo>
                <a:lnTo>
                  <a:pt x="1109" y="320"/>
                </a:lnTo>
                <a:lnTo>
                  <a:pt x="1113" y="324"/>
                </a:lnTo>
                <a:lnTo>
                  <a:pt x="1113" y="324"/>
                </a:lnTo>
                <a:lnTo>
                  <a:pt x="1113" y="329"/>
                </a:lnTo>
                <a:lnTo>
                  <a:pt x="1115" y="335"/>
                </a:lnTo>
                <a:lnTo>
                  <a:pt x="1117" y="338"/>
                </a:lnTo>
                <a:lnTo>
                  <a:pt x="1117" y="340"/>
                </a:lnTo>
                <a:lnTo>
                  <a:pt x="1115" y="340"/>
                </a:lnTo>
                <a:lnTo>
                  <a:pt x="1115" y="340"/>
                </a:lnTo>
                <a:lnTo>
                  <a:pt x="1124" y="359"/>
                </a:lnTo>
                <a:lnTo>
                  <a:pt x="1131" y="375"/>
                </a:lnTo>
                <a:lnTo>
                  <a:pt x="1131" y="375"/>
                </a:lnTo>
                <a:lnTo>
                  <a:pt x="1131" y="373"/>
                </a:lnTo>
                <a:lnTo>
                  <a:pt x="1133" y="373"/>
                </a:lnTo>
                <a:lnTo>
                  <a:pt x="1133" y="373"/>
                </a:lnTo>
                <a:lnTo>
                  <a:pt x="1137" y="384"/>
                </a:lnTo>
                <a:lnTo>
                  <a:pt x="1141" y="394"/>
                </a:lnTo>
                <a:lnTo>
                  <a:pt x="1141" y="394"/>
                </a:lnTo>
                <a:lnTo>
                  <a:pt x="1139" y="392"/>
                </a:lnTo>
                <a:lnTo>
                  <a:pt x="1139" y="392"/>
                </a:lnTo>
                <a:lnTo>
                  <a:pt x="1144" y="414"/>
                </a:lnTo>
                <a:lnTo>
                  <a:pt x="1148" y="432"/>
                </a:lnTo>
                <a:lnTo>
                  <a:pt x="1148" y="432"/>
                </a:lnTo>
                <a:lnTo>
                  <a:pt x="1152" y="436"/>
                </a:lnTo>
                <a:lnTo>
                  <a:pt x="1152" y="436"/>
                </a:lnTo>
                <a:lnTo>
                  <a:pt x="1152" y="441"/>
                </a:lnTo>
                <a:lnTo>
                  <a:pt x="1154" y="443"/>
                </a:lnTo>
                <a:lnTo>
                  <a:pt x="1154" y="443"/>
                </a:lnTo>
                <a:lnTo>
                  <a:pt x="1152" y="447"/>
                </a:lnTo>
                <a:lnTo>
                  <a:pt x="1150" y="447"/>
                </a:lnTo>
                <a:lnTo>
                  <a:pt x="1152" y="451"/>
                </a:lnTo>
                <a:lnTo>
                  <a:pt x="1152" y="451"/>
                </a:lnTo>
                <a:lnTo>
                  <a:pt x="1154" y="449"/>
                </a:lnTo>
                <a:lnTo>
                  <a:pt x="1154" y="451"/>
                </a:lnTo>
                <a:lnTo>
                  <a:pt x="1155" y="458"/>
                </a:lnTo>
                <a:lnTo>
                  <a:pt x="1155" y="458"/>
                </a:lnTo>
                <a:lnTo>
                  <a:pt x="1155" y="460"/>
                </a:lnTo>
                <a:lnTo>
                  <a:pt x="1154" y="462"/>
                </a:lnTo>
                <a:lnTo>
                  <a:pt x="1154" y="462"/>
                </a:lnTo>
                <a:lnTo>
                  <a:pt x="1154" y="462"/>
                </a:lnTo>
                <a:lnTo>
                  <a:pt x="1152" y="462"/>
                </a:lnTo>
                <a:lnTo>
                  <a:pt x="1152" y="460"/>
                </a:lnTo>
                <a:lnTo>
                  <a:pt x="1150" y="458"/>
                </a:lnTo>
                <a:lnTo>
                  <a:pt x="1150" y="458"/>
                </a:lnTo>
                <a:lnTo>
                  <a:pt x="1152" y="463"/>
                </a:lnTo>
                <a:lnTo>
                  <a:pt x="1154" y="465"/>
                </a:lnTo>
                <a:lnTo>
                  <a:pt x="1155" y="467"/>
                </a:lnTo>
                <a:lnTo>
                  <a:pt x="1157" y="467"/>
                </a:lnTo>
                <a:lnTo>
                  <a:pt x="1157" y="467"/>
                </a:lnTo>
                <a:lnTo>
                  <a:pt x="1159" y="460"/>
                </a:lnTo>
                <a:lnTo>
                  <a:pt x="1159" y="452"/>
                </a:lnTo>
                <a:lnTo>
                  <a:pt x="1159" y="452"/>
                </a:lnTo>
                <a:lnTo>
                  <a:pt x="1155" y="449"/>
                </a:lnTo>
                <a:lnTo>
                  <a:pt x="1155" y="443"/>
                </a:lnTo>
                <a:lnTo>
                  <a:pt x="1155" y="430"/>
                </a:lnTo>
                <a:lnTo>
                  <a:pt x="1155" y="430"/>
                </a:lnTo>
                <a:lnTo>
                  <a:pt x="1157" y="432"/>
                </a:lnTo>
                <a:lnTo>
                  <a:pt x="1157" y="434"/>
                </a:lnTo>
                <a:lnTo>
                  <a:pt x="1157" y="434"/>
                </a:lnTo>
                <a:lnTo>
                  <a:pt x="1155" y="434"/>
                </a:lnTo>
                <a:lnTo>
                  <a:pt x="1155" y="436"/>
                </a:lnTo>
                <a:lnTo>
                  <a:pt x="1155" y="436"/>
                </a:lnTo>
                <a:lnTo>
                  <a:pt x="1159" y="441"/>
                </a:lnTo>
                <a:lnTo>
                  <a:pt x="1161" y="449"/>
                </a:lnTo>
                <a:lnTo>
                  <a:pt x="1161" y="465"/>
                </a:lnTo>
                <a:lnTo>
                  <a:pt x="1161" y="465"/>
                </a:lnTo>
                <a:lnTo>
                  <a:pt x="1163" y="463"/>
                </a:lnTo>
                <a:lnTo>
                  <a:pt x="1165" y="465"/>
                </a:lnTo>
                <a:lnTo>
                  <a:pt x="1166" y="465"/>
                </a:lnTo>
                <a:lnTo>
                  <a:pt x="1168" y="467"/>
                </a:lnTo>
                <a:lnTo>
                  <a:pt x="1168" y="467"/>
                </a:lnTo>
                <a:lnTo>
                  <a:pt x="1163" y="432"/>
                </a:lnTo>
                <a:lnTo>
                  <a:pt x="1163" y="432"/>
                </a:lnTo>
                <a:lnTo>
                  <a:pt x="1163" y="434"/>
                </a:lnTo>
                <a:lnTo>
                  <a:pt x="1161" y="432"/>
                </a:lnTo>
                <a:lnTo>
                  <a:pt x="1159" y="427"/>
                </a:lnTo>
                <a:lnTo>
                  <a:pt x="1159" y="427"/>
                </a:lnTo>
                <a:lnTo>
                  <a:pt x="1159" y="419"/>
                </a:lnTo>
                <a:lnTo>
                  <a:pt x="1159" y="414"/>
                </a:lnTo>
                <a:lnTo>
                  <a:pt x="1159" y="414"/>
                </a:lnTo>
                <a:lnTo>
                  <a:pt x="1157" y="416"/>
                </a:lnTo>
                <a:lnTo>
                  <a:pt x="1157" y="416"/>
                </a:lnTo>
                <a:lnTo>
                  <a:pt x="1157" y="416"/>
                </a:lnTo>
                <a:lnTo>
                  <a:pt x="1157" y="410"/>
                </a:lnTo>
                <a:lnTo>
                  <a:pt x="1157" y="405"/>
                </a:lnTo>
                <a:lnTo>
                  <a:pt x="1154" y="390"/>
                </a:lnTo>
                <a:lnTo>
                  <a:pt x="1154" y="390"/>
                </a:lnTo>
                <a:lnTo>
                  <a:pt x="1155" y="395"/>
                </a:lnTo>
                <a:lnTo>
                  <a:pt x="1157" y="397"/>
                </a:lnTo>
                <a:lnTo>
                  <a:pt x="1157" y="399"/>
                </a:lnTo>
                <a:lnTo>
                  <a:pt x="1159" y="403"/>
                </a:lnTo>
                <a:lnTo>
                  <a:pt x="1159" y="403"/>
                </a:lnTo>
                <a:lnTo>
                  <a:pt x="1159" y="394"/>
                </a:lnTo>
                <a:lnTo>
                  <a:pt x="1157" y="390"/>
                </a:lnTo>
                <a:lnTo>
                  <a:pt x="1155" y="388"/>
                </a:lnTo>
                <a:lnTo>
                  <a:pt x="1157" y="386"/>
                </a:lnTo>
                <a:lnTo>
                  <a:pt x="1157" y="386"/>
                </a:lnTo>
                <a:lnTo>
                  <a:pt x="1154" y="375"/>
                </a:lnTo>
                <a:lnTo>
                  <a:pt x="1150" y="360"/>
                </a:lnTo>
                <a:lnTo>
                  <a:pt x="1146" y="346"/>
                </a:lnTo>
                <a:lnTo>
                  <a:pt x="1141" y="333"/>
                </a:lnTo>
                <a:lnTo>
                  <a:pt x="1141" y="333"/>
                </a:lnTo>
                <a:lnTo>
                  <a:pt x="1141" y="331"/>
                </a:lnTo>
                <a:lnTo>
                  <a:pt x="1142" y="329"/>
                </a:lnTo>
                <a:lnTo>
                  <a:pt x="1142" y="329"/>
                </a:lnTo>
                <a:lnTo>
                  <a:pt x="1135" y="316"/>
                </a:lnTo>
                <a:lnTo>
                  <a:pt x="1130" y="303"/>
                </a:lnTo>
                <a:lnTo>
                  <a:pt x="1124" y="292"/>
                </a:lnTo>
                <a:lnTo>
                  <a:pt x="1119" y="283"/>
                </a:lnTo>
                <a:lnTo>
                  <a:pt x="1119" y="283"/>
                </a:lnTo>
                <a:lnTo>
                  <a:pt x="1122" y="283"/>
                </a:lnTo>
                <a:lnTo>
                  <a:pt x="1124" y="285"/>
                </a:lnTo>
                <a:lnTo>
                  <a:pt x="1126" y="289"/>
                </a:lnTo>
                <a:lnTo>
                  <a:pt x="1128" y="292"/>
                </a:lnTo>
                <a:lnTo>
                  <a:pt x="1128" y="292"/>
                </a:lnTo>
                <a:lnTo>
                  <a:pt x="1128" y="289"/>
                </a:lnTo>
                <a:lnTo>
                  <a:pt x="1126" y="285"/>
                </a:lnTo>
                <a:lnTo>
                  <a:pt x="1120" y="279"/>
                </a:lnTo>
                <a:lnTo>
                  <a:pt x="1120" y="279"/>
                </a:lnTo>
                <a:lnTo>
                  <a:pt x="1122" y="278"/>
                </a:lnTo>
                <a:lnTo>
                  <a:pt x="1122" y="278"/>
                </a:lnTo>
                <a:lnTo>
                  <a:pt x="1117" y="272"/>
                </a:lnTo>
                <a:lnTo>
                  <a:pt x="1109" y="267"/>
                </a:lnTo>
                <a:lnTo>
                  <a:pt x="1109" y="267"/>
                </a:lnTo>
                <a:lnTo>
                  <a:pt x="1108" y="261"/>
                </a:lnTo>
                <a:lnTo>
                  <a:pt x="1106" y="257"/>
                </a:lnTo>
                <a:lnTo>
                  <a:pt x="1104" y="252"/>
                </a:lnTo>
                <a:lnTo>
                  <a:pt x="1100" y="245"/>
                </a:lnTo>
                <a:lnTo>
                  <a:pt x="1100" y="245"/>
                </a:lnTo>
                <a:lnTo>
                  <a:pt x="1098" y="246"/>
                </a:lnTo>
                <a:lnTo>
                  <a:pt x="1098" y="246"/>
                </a:lnTo>
                <a:lnTo>
                  <a:pt x="1095" y="243"/>
                </a:lnTo>
                <a:lnTo>
                  <a:pt x="1091" y="237"/>
                </a:lnTo>
                <a:lnTo>
                  <a:pt x="1087" y="233"/>
                </a:lnTo>
                <a:lnTo>
                  <a:pt x="1087" y="233"/>
                </a:lnTo>
                <a:lnTo>
                  <a:pt x="1089" y="237"/>
                </a:lnTo>
                <a:lnTo>
                  <a:pt x="1084" y="232"/>
                </a:lnTo>
                <a:lnTo>
                  <a:pt x="1078" y="222"/>
                </a:lnTo>
                <a:lnTo>
                  <a:pt x="1076" y="219"/>
                </a:lnTo>
                <a:lnTo>
                  <a:pt x="1076" y="215"/>
                </a:lnTo>
                <a:lnTo>
                  <a:pt x="1076" y="215"/>
                </a:lnTo>
                <a:lnTo>
                  <a:pt x="1082" y="221"/>
                </a:lnTo>
                <a:lnTo>
                  <a:pt x="1085" y="222"/>
                </a:lnTo>
                <a:lnTo>
                  <a:pt x="1085" y="222"/>
                </a:lnTo>
                <a:lnTo>
                  <a:pt x="1082" y="217"/>
                </a:lnTo>
                <a:lnTo>
                  <a:pt x="1084" y="213"/>
                </a:lnTo>
                <a:lnTo>
                  <a:pt x="1084" y="213"/>
                </a:lnTo>
                <a:lnTo>
                  <a:pt x="1080" y="208"/>
                </a:lnTo>
                <a:lnTo>
                  <a:pt x="1076" y="202"/>
                </a:lnTo>
                <a:lnTo>
                  <a:pt x="1076" y="202"/>
                </a:lnTo>
                <a:lnTo>
                  <a:pt x="1076" y="204"/>
                </a:lnTo>
                <a:lnTo>
                  <a:pt x="1078" y="208"/>
                </a:lnTo>
                <a:lnTo>
                  <a:pt x="1080" y="213"/>
                </a:lnTo>
                <a:lnTo>
                  <a:pt x="1080" y="213"/>
                </a:lnTo>
                <a:lnTo>
                  <a:pt x="1076" y="210"/>
                </a:lnTo>
                <a:lnTo>
                  <a:pt x="1076" y="210"/>
                </a:lnTo>
                <a:lnTo>
                  <a:pt x="1074" y="204"/>
                </a:lnTo>
                <a:lnTo>
                  <a:pt x="1074" y="202"/>
                </a:lnTo>
                <a:lnTo>
                  <a:pt x="1071" y="200"/>
                </a:lnTo>
                <a:lnTo>
                  <a:pt x="1071" y="200"/>
                </a:lnTo>
                <a:lnTo>
                  <a:pt x="1073" y="199"/>
                </a:lnTo>
                <a:lnTo>
                  <a:pt x="1073" y="197"/>
                </a:lnTo>
                <a:lnTo>
                  <a:pt x="1073" y="197"/>
                </a:lnTo>
                <a:lnTo>
                  <a:pt x="1085" y="210"/>
                </a:lnTo>
                <a:lnTo>
                  <a:pt x="1095" y="221"/>
                </a:lnTo>
                <a:lnTo>
                  <a:pt x="1102" y="233"/>
                </a:lnTo>
                <a:lnTo>
                  <a:pt x="1111" y="248"/>
                </a:lnTo>
                <a:lnTo>
                  <a:pt x="1111" y="248"/>
                </a:lnTo>
                <a:lnTo>
                  <a:pt x="1117" y="257"/>
                </a:lnTo>
                <a:lnTo>
                  <a:pt x="1122" y="268"/>
                </a:lnTo>
                <a:lnTo>
                  <a:pt x="1128" y="279"/>
                </a:lnTo>
                <a:lnTo>
                  <a:pt x="1135" y="289"/>
                </a:lnTo>
                <a:lnTo>
                  <a:pt x="1135" y="289"/>
                </a:lnTo>
                <a:lnTo>
                  <a:pt x="1135" y="291"/>
                </a:lnTo>
                <a:lnTo>
                  <a:pt x="1137" y="292"/>
                </a:lnTo>
                <a:lnTo>
                  <a:pt x="1135" y="294"/>
                </a:lnTo>
                <a:lnTo>
                  <a:pt x="1135" y="294"/>
                </a:lnTo>
                <a:lnTo>
                  <a:pt x="1142" y="309"/>
                </a:lnTo>
                <a:lnTo>
                  <a:pt x="1146" y="324"/>
                </a:lnTo>
                <a:lnTo>
                  <a:pt x="1152" y="338"/>
                </a:lnTo>
                <a:lnTo>
                  <a:pt x="1155" y="344"/>
                </a:lnTo>
                <a:lnTo>
                  <a:pt x="1159" y="349"/>
                </a:lnTo>
                <a:lnTo>
                  <a:pt x="1159" y="349"/>
                </a:lnTo>
                <a:lnTo>
                  <a:pt x="1155" y="342"/>
                </a:lnTo>
                <a:lnTo>
                  <a:pt x="1155" y="340"/>
                </a:lnTo>
                <a:lnTo>
                  <a:pt x="1155" y="338"/>
                </a:lnTo>
                <a:lnTo>
                  <a:pt x="1155" y="338"/>
                </a:lnTo>
                <a:lnTo>
                  <a:pt x="1163" y="351"/>
                </a:lnTo>
                <a:lnTo>
                  <a:pt x="1163" y="359"/>
                </a:lnTo>
                <a:lnTo>
                  <a:pt x="1163" y="360"/>
                </a:lnTo>
                <a:lnTo>
                  <a:pt x="1161" y="360"/>
                </a:lnTo>
                <a:lnTo>
                  <a:pt x="1161" y="360"/>
                </a:lnTo>
                <a:lnTo>
                  <a:pt x="1163" y="366"/>
                </a:lnTo>
                <a:lnTo>
                  <a:pt x="1165" y="373"/>
                </a:lnTo>
                <a:lnTo>
                  <a:pt x="1165" y="373"/>
                </a:lnTo>
                <a:lnTo>
                  <a:pt x="1166" y="373"/>
                </a:lnTo>
                <a:lnTo>
                  <a:pt x="1166" y="371"/>
                </a:lnTo>
                <a:lnTo>
                  <a:pt x="1166" y="370"/>
                </a:lnTo>
                <a:lnTo>
                  <a:pt x="1165" y="366"/>
                </a:lnTo>
                <a:lnTo>
                  <a:pt x="1165" y="364"/>
                </a:lnTo>
                <a:lnTo>
                  <a:pt x="1165" y="364"/>
                </a:lnTo>
                <a:lnTo>
                  <a:pt x="1170" y="379"/>
                </a:lnTo>
                <a:lnTo>
                  <a:pt x="1172" y="386"/>
                </a:lnTo>
                <a:lnTo>
                  <a:pt x="1170" y="394"/>
                </a:lnTo>
                <a:lnTo>
                  <a:pt x="1170" y="394"/>
                </a:lnTo>
                <a:lnTo>
                  <a:pt x="1176" y="412"/>
                </a:lnTo>
                <a:lnTo>
                  <a:pt x="1177" y="430"/>
                </a:lnTo>
                <a:lnTo>
                  <a:pt x="1179" y="447"/>
                </a:lnTo>
                <a:lnTo>
                  <a:pt x="1179" y="462"/>
                </a:lnTo>
                <a:lnTo>
                  <a:pt x="1179" y="462"/>
                </a:lnTo>
                <a:lnTo>
                  <a:pt x="1181" y="462"/>
                </a:lnTo>
                <a:lnTo>
                  <a:pt x="1179" y="463"/>
                </a:lnTo>
                <a:lnTo>
                  <a:pt x="1177" y="465"/>
                </a:lnTo>
                <a:lnTo>
                  <a:pt x="1177" y="467"/>
                </a:lnTo>
                <a:lnTo>
                  <a:pt x="1177" y="467"/>
                </a:lnTo>
                <a:lnTo>
                  <a:pt x="1179" y="469"/>
                </a:lnTo>
                <a:lnTo>
                  <a:pt x="1179" y="469"/>
                </a:lnTo>
                <a:lnTo>
                  <a:pt x="1181" y="467"/>
                </a:lnTo>
                <a:lnTo>
                  <a:pt x="1181" y="469"/>
                </a:lnTo>
                <a:lnTo>
                  <a:pt x="1181" y="469"/>
                </a:lnTo>
                <a:lnTo>
                  <a:pt x="1183" y="471"/>
                </a:lnTo>
                <a:lnTo>
                  <a:pt x="1183" y="471"/>
                </a:lnTo>
                <a:lnTo>
                  <a:pt x="1183" y="474"/>
                </a:lnTo>
                <a:lnTo>
                  <a:pt x="1183" y="476"/>
                </a:lnTo>
                <a:lnTo>
                  <a:pt x="1181" y="480"/>
                </a:lnTo>
                <a:lnTo>
                  <a:pt x="1181" y="480"/>
                </a:lnTo>
                <a:lnTo>
                  <a:pt x="1183" y="484"/>
                </a:lnTo>
                <a:lnTo>
                  <a:pt x="1183" y="487"/>
                </a:lnTo>
                <a:lnTo>
                  <a:pt x="1183" y="497"/>
                </a:lnTo>
                <a:lnTo>
                  <a:pt x="1183" y="497"/>
                </a:lnTo>
                <a:lnTo>
                  <a:pt x="1181" y="497"/>
                </a:lnTo>
                <a:lnTo>
                  <a:pt x="1181" y="498"/>
                </a:lnTo>
                <a:lnTo>
                  <a:pt x="1181" y="504"/>
                </a:lnTo>
                <a:lnTo>
                  <a:pt x="1181" y="513"/>
                </a:lnTo>
                <a:lnTo>
                  <a:pt x="1181" y="513"/>
                </a:lnTo>
                <a:lnTo>
                  <a:pt x="1181" y="533"/>
                </a:lnTo>
                <a:lnTo>
                  <a:pt x="1177" y="554"/>
                </a:lnTo>
                <a:lnTo>
                  <a:pt x="1174" y="587"/>
                </a:lnTo>
                <a:lnTo>
                  <a:pt x="1174" y="587"/>
                </a:lnTo>
                <a:lnTo>
                  <a:pt x="1177" y="570"/>
                </a:lnTo>
                <a:lnTo>
                  <a:pt x="1179" y="565"/>
                </a:lnTo>
                <a:lnTo>
                  <a:pt x="1181" y="555"/>
                </a:lnTo>
                <a:lnTo>
                  <a:pt x="1181" y="555"/>
                </a:lnTo>
                <a:lnTo>
                  <a:pt x="1181" y="543"/>
                </a:lnTo>
                <a:lnTo>
                  <a:pt x="1181" y="528"/>
                </a:lnTo>
                <a:lnTo>
                  <a:pt x="1183" y="513"/>
                </a:lnTo>
                <a:lnTo>
                  <a:pt x="1183" y="497"/>
                </a:lnTo>
                <a:lnTo>
                  <a:pt x="1183" y="497"/>
                </a:lnTo>
                <a:lnTo>
                  <a:pt x="1185" y="497"/>
                </a:lnTo>
                <a:lnTo>
                  <a:pt x="1187" y="495"/>
                </a:lnTo>
                <a:lnTo>
                  <a:pt x="1187" y="495"/>
                </a:lnTo>
                <a:lnTo>
                  <a:pt x="1190" y="502"/>
                </a:lnTo>
                <a:lnTo>
                  <a:pt x="1190" y="502"/>
                </a:lnTo>
                <a:lnTo>
                  <a:pt x="1190" y="495"/>
                </a:lnTo>
                <a:lnTo>
                  <a:pt x="1188" y="487"/>
                </a:lnTo>
                <a:lnTo>
                  <a:pt x="1188" y="478"/>
                </a:lnTo>
                <a:lnTo>
                  <a:pt x="1190" y="469"/>
                </a:lnTo>
                <a:lnTo>
                  <a:pt x="1190" y="469"/>
                </a:lnTo>
                <a:lnTo>
                  <a:pt x="1188" y="467"/>
                </a:lnTo>
                <a:lnTo>
                  <a:pt x="1188" y="465"/>
                </a:lnTo>
                <a:lnTo>
                  <a:pt x="1188" y="460"/>
                </a:lnTo>
                <a:lnTo>
                  <a:pt x="1188" y="460"/>
                </a:lnTo>
                <a:lnTo>
                  <a:pt x="1185" y="454"/>
                </a:lnTo>
                <a:lnTo>
                  <a:pt x="1181" y="443"/>
                </a:lnTo>
                <a:lnTo>
                  <a:pt x="1179" y="423"/>
                </a:lnTo>
                <a:lnTo>
                  <a:pt x="1179" y="423"/>
                </a:lnTo>
                <a:lnTo>
                  <a:pt x="1179" y="425"/>
                </a:lnTo>
                <a:lnTo>
                  <a:pt x="1181" y="430"/>
                </a:lnTo>
                <a:lnTo>
                  <a:pt x="1181" y="434"/>
                </a:lnTo>
                <a:lnTo>
                  <a:pt x="1181" y="432"/>
                </a:lnTo>
                <a:lnTo>
                  <a:pt x="1181" y="432"/>
                </a:lnTo>
                <a:lnTo>
                  <a:pt x="1181" y="427"/>
                </a:lnTo>
                <a:lnTo>
                  <a:pt x="1181" y="423"/>
                </a:lnTo>
                <a:lnTo>
                  <a:pt x="1183" y="423"/>
                </a:lnTo>
                <a:lnTo>
                  <a:pt x="1183" y="423"/>
                </a:lnTo>
                <a:lnTo>
                  <a:pt x="1183" y="428"/>
                </a:lnTo>
                <a:lnTo>
                  <a:pt x="1185" y="430"/>
                </a:lnTo>
                <a:lnTo>
                  <a:pt x="1185" y="432"/>
                </a:lnTo>
                <a:lnTo>
                  <a:pt x="1185" y="432"/>
                </a:lnTo>
                <a:lnTo>
                  <a:pt x="1185" y="423"/>
                </a:lnTo>
                <a:lnTo>
                  <a:pt x="1185" y="419"/>
                </a:lnTo>
                <a:lnTo>
                  <a:pt x="1187" y="417"/>
                </a:lnTo>
                <a:lnTo>
                  <a:pt x="1188" y="417"/>
                </a:lnTo>
                <a:lnTo>
                  <a:pt x="1188" y="417"/>
                </a:lnTo>
                <a:lnTo>
                  <a:pt x="1188" y="416"/>
                </a:lnTo>
                <a:lnTo>
                  <a:pt x="1187" y="416"/>
                </a:lnTo>
                <a:lnTo>
                  <a:pt x="1185" y="417"/>
                </a:lnTo>
                <a:lnTo>
                  <a:pt x="1185" y="414"/>
                </a:lnTo>
                <a:lnTo>
                  <a:pt x="1185" y="414"/>
                </a:lnTo>
                <a:lnTo>
                  <a:pt x="1185" y="410"/>
                </a:lnTo>
                <a:lnTo>
                  <a:pt x="1185" y="410"/>
                </a:lnTo>
                <a:lnTo>
                  <a:pt x="1187" y="410"/>
                </a:lnTo>
                <a:lnTo>
                  <a:pt x="1188" y="410"/>
                </a:lnTo>
                <a:lnTo>
                  <a:pt x="1190" y="414"/>
                </a:lnTo>
                <a:lnTo>
                  <a:pt x="1190" y="414"/>
                </a:lnTo>
                <a:lnTo>
                  <a:pt x="1190" y="410"/>
                </a:lnTo>
                <a:lnTo>
                  <a:pt x="1190" y="408"/>
                </a:lnTo>
                <a:lnTo>
                  <a:pt x="1187" y="406"/>
                </a:lnTo>
                <a:lnTo>
                  <a:pt x="1187" y="406"/>
                </a:lnTo>
                <a:lnTo>
                  <a:pt x="1188" y="405"/>
                </a:lnTo>
                <a:lnTo>
                  <a:pt x="1190" y="406"/>
                </a:lnTo>
                <a:lnTo>
                  <a:pt x="1190" y="406"/>
                </a:lnTo>
                <a:lnTo>
                  <a:pt x="1192" y="406"/>
                </a:lnTo>
                <a:lnTo>
                  <a:pt x="1192" y="406"/>
                </a:lnTo>
                <a:lnTo>
                  <a:pt x="1192" y="395"/>
                </a:lnTo>
                <a:lnTo>
                  <a:pt x="1190" y="388"/>
                </a:lnTo>
                <a:lnTo>
                  <a:pt x="1190" y="388"/>
                </a:lnTo>
                <a:lnTo>
                  <a:pt x="1188" y="392"/>
                </a:lnTo>
                <a:lnTo>
                  <a:pt x="1188" y="392"/>
                </a:lnTo>
                <a:lnTo>
                  <a:pt x="1187" y="386"/>
                </a:lnTo>
                <a:lnTo>
                  <a:pt x="1187" y="384"/>
                </a:lnTo>
                <a:lnTo>
                  <a:pt x="1187" y="382"/>
                </a:lnTo>
                <a:lnTo>
                  <a:pt x="1187" y="382"/>
                </a:lnTo>
                <a:lnTo>
                  <a:pt x="1188" y="386"/>
                </a:lnTo>
                <a:lnTo>
                  <a:pt x="1188" y="388"/>
                </a:lnTo>
                <a:lnTo>
                  <a:pt x="1188" y="388"/>
                </a:lnTo>
                <a:lnTo>
                  <a:pt x="1188" y="381"/>
                </a:lnTo>
                <a:lnTo>
                  <a:pt x="1187" y="371"/>
                </a:lnTo>
                <a:lnTo>
                  <a:pt x="1185" y="364"/>
                </a:lnTo>
                <a:lnTo>
                  <a:pt x="1185" y="357"/>
                </a:lnTo>
                <a:lnTo>
                  <a:pt x="1185" y="357"/>
                </a:lnTo>
                <a:lnTo>
                  <a:pt x="1185" y="357"/>
                </a:lnTo>
                <a:lnTo>
                  <a:pt x="1183" y="357"/>
                </a:lnTo>
                <a:lnTo>
                  <a:pt x="1183" y="359"/>
                </a:lnTo>
                <a:lnTo>
                  <a:pt x="1181" y="357"/>
                </a:lnTo>
                <a:lnTo>
                  <a:pt x="1181" y="357"/>
                </a:lnTo>
                <a:lnTo>
                  <a:pt x="1179" y="351"/>
                </a:lnTo>
                <a:lnTo>
                  <a:pt x="1179" y="348"/>
                </a:lnTo>
                <a:lnTo>
                  <a:pt x="1181" y="346"/>
                </a:lnTo>
                <a:lnTo>
                  <a:pt x="1179" y="342"/>
                </a:lnTo>
                <a:lnTo>
                  <a:pt x="1179" y="342"/>
                </a:lnTo>
                <a:lnTo>
                  <a:pt x="1177" y="342"/>
                </a:lnTo>
                <a:lnTo>
                  <a:pt x="1176" y="342"/>
                </a:lnTo>
                <a:lnTo>
                  <a:pt x="1176" y="342"/>
                </a:lnTo>
                <a:lnTo>
                  <a:pt x="1176" y="342"/>
                </a:lnTo>
                <a:lnTo>
                  <a:pt x="1172" y="331"/>
                </a:lnTo>
                <a:lnTo>
                  <a:pt x="1170" y="327"/>
                </a:lnTo>
                <a:lnTo>
                  <a:pt x="1172" y="325"/>
                </a:lnTo>
                <a:lnTo>
                  <a:pt x="1172" y="325"/>
                </a:lnTo>
                <a:lnTo>
                  <a:pt x="1176" y="331"/>
                </a:lnTo>
                <a:lnTo>
                  <a:pt x="1177" y="335"/>
                </a:lnTo>
                <a:lnTo>
                  <a:pt x="1177" y="333"/>
                </a:lnTo>
                <a:lnTo>
                  <a:pt x="1177" y="333"/>
                </a:lnTo>
                <a:lnTo>
                  <a:pt x="1172" y="322"/>
                </a:lnTo>
                <a:lnTo>
                  <a:pt x="1170" y="318"/>
                </a:lnTo>
                <a:lnTo>
                  <a:pt x="1166" y="314"/>
                </a:lnTo>
                <a:lnTo>
                  <a:pt x="1166" y="314"/>
                </a:lnTo>
                <a:lnTo>
                  <a:pt x="1166" y="313"/>
                </a:lnTo>
                <a:lnTo>
                  <a:pt x="1168" y="311"/>
                </a:lnTo>
                <a:lnTo>
                  <a:pt x="1170" y="311"/>
                </a:lnTo>
                <a:lnTo>
                  <a:pt x="1170" y="309"/>
                </a:lnTo>
                <a:lnTo>
                  <a:pt x="1170" y="309"/>
                </a:lnTo>
                <a:lnTo>
                  <a:pt x="1168" y="307"/>
                </a:lnTo>
                <a:lnTo>
                  <a:pt x="1166" y="307"/>
                </a:lnTo>
                <a:lnTo>
                  <a:pt x="1166" y="307"/>
                </a:lnTo>
                <a:lnTo>
                  <a:pt x="1165" y="307"/>
                </a:lnTo>
                <a:lnTo>
                  <a:pt x="1165" y="307"/>
                </a:lnTo>
                <a:lnTo>
                  <a:pt x="1163" y="296"/>
                </a:lnTo>
                <a:lnTo>
                  <a:pt x="1161" y="292"/>
                </a:lnTo>
                <a:lnTo>
                  <a:pt x="1161" y="294"/>
                </a:lnTo>
                <a:lnTo>
                  <a:pt x="1161" y="294"/>
                </a:lnTo>
                <a:lnTo>
                  <a:pt x="1154" y="278"/>
                </a:lnTo>
                <a:lnTo>
                  <a:pt x="1154" y="278"/>
                </a:lnTo>
                <a:lnTo>
                  <a:pt x="1152" y="278"/>
                </a:lnTo>
                <a:lnTo>
                  <a:pt x="1150" y="278"/>
                </a:lnTo>
                <a:lnTo>
                  <a:pt x="1150" y="278"/>
                </a:lnTo>
                <a:lnTo>
                  <a:pt x="1141" y="257"/>
                </a:lnTo>
                <a:lnTo>
                  <a:pt x="1130" y="239"/>
                </a:lnTo>
                <a:lnTo>
                  <a:pt x="1108" y="206"/>
                </a:lnTo>
                <a:lnTo>
                  <a:pt x="1108" y="206"/>
                </a:lnTo>
                <a:lnTo>
                  <a:pt x="1108" y="208"/>
                </a:lnTo>
                <a:lnTo>
                  <a:pt x="1106" y="210"/>
                </a:lnTo>
                <a:lnTo>
                  <a:pt x="1106" y="208"/>
                </a:lnTo>
                <a:lnTo>
                  <a:pt x="1106" y="208"/>
                </a:lnTo>
                <a:lnTo>
                  <a:pt x="1098" y="197"/>
                </a:lnTo>
                <a:lnTo>
                  <a:pt x="1095" y="193"/>
                </a:lnTo>
                <a:lnTo>
                  <a:pt x="1089" y="189"/>
                </a:lnTo>
                <a:lnTo>
                  <a:pt x="1089" y="189"/>
                </a:lnTo>
                <a:lnTo>
                  <a:pt x="1091" y="189"/>
                </a:lnTo>
                <a:lnTo>
                  <a:pt x="1093" y="189"/>
                </a:lnTo>
                <a:lnTo>
                  <a:pt x="1093" y="189"/>
                </a:lnTo>
                <a:lnTo>
                  <a:pt x="1084" y="180"/>
                </a:lnTo>
                <a:lnTo>
                  <a:pt x="1084" y="180"/>
                </a:lnTo>
                <a:lnTo>
                  <a:pt x="1076" y="169"/>
                </a:lnTo>
                <a:lnTo>
                  <a:pt x="1076" y="169"/>
                </a:lnTo>
                <a:lnTo>
                  <a:pt x="1082" y="171"/>
                </a:lnTo>
                <a:lnTo>
                  <a:pt x="1085" y="175"/>
                </a:lnTo>
                <a:lnTo>
                  <a:pt x="1085" y="175"/>
                </a:lnTo>
                <a:lnTo>
                  <a:pt x="1089" y="178"/>
                </a:lnTo>
                <a:lnTo>
                  <a:pt x="1093" y="178"/>
                </a:lnTo>
                <a:lnTo>
                  <a:pt x="1093" y="178"/>
                </a:lnTo>
                <a:lnTo>
                  <a:pt x="1087" y="173"/>
                </a:lnTo>
                <a:lnTo>
                  <a:pt x="1080" y="167"/>
                </a:lnTo>
                <a:lnTo>
                  <a:pt x="1074" y="165"/>
                </a:lnTo>
                <a:lnTo>
                  <a:pt x="1073" y="164"/>
                </a:lnTo>
                <a:lnTo>
                  <a:pt x="1073" y="164"/>
                </a:lnTo>
                <a:lnTo>
                  <a:pt x="1071" y="164"/>
                </a:lnTo>
                <a:lnTo>
                  <a:pt x="1071" y="164"/>
                </a:lnTo>
                <a:lnTo>
                  <a:pt x="1067" y="160"/>
                </a:lnTo>
                <a:lnTo>
                  <a:pt x="1067" y="160"/>
                </a:lnTo>
                <a:lnTo>
                  <a:pt x="1067" y="160"/>
                </a:lnTo>
                <a:lnTo>
                  <a:pt x="1067" y="162"/>
                </a:lnTo>
                <a:lnTo>
                  <a:pt x="1067" y="162"/>
                </a:lnTo>
                <a:lnTo>
                  <a:pt x="1065" y="162"/>
                </a:lnTo>
                <a:lnTo>
                  <a:pt x="1065" y="162"/>
                </a:lnTo>
                <a:lnTo>
                  <a:pt x="1063" y="160"/>
                </a:lnTo>
                <a:lnTo>
                  <a:pt x="1063" y="158"/>
                </a:lnTo>
                <a:lnTo>
                  <a:pt x="1062" y="156"/>
                </a:lnTo>
                <a:lnTo>
                  <a:pt x="1062" y="156"/>
                </a:lnTo>
                <a:lnTo>
                  <a:pt x="1060" y="156"/>
                </a:lnTo>
                <a:lnTo>
                  <a:pt x="1060" y="156"/>
                </a:lnTo>
                <a:lnTo>
                  <a:pt x="1060" y="154"/>
                </a:lnTo>
                <a:lnTo>
                  <a:pt x="1060" y="154"/>
                </a:lnTo>
                <a:lnTo>
                  <a:pt x="1056" y="154"/>
                </a:lnTo>
                <a:lnTo>
                  <a:pt x="1056" y="154"/>
                </a:lnTo>
                <a:lnTo>
                  <a:pt x="1058" y="153"/>
                </a:lnTo>
                <a:lnTo>
                  <a:pt x="1056" y="151"/>
                </a:lnTo>
                <a:lnTo>
                  <a:pt x="1052" y="145"/>
                </a:lnTo>
                <a:lnTo>
                  <a:pt x="1052" y="145"/>
                </a:lnTo>
                <a:lnTo>
                  <a:pt x="1045" y="138"/>
                </a:lnTo>
                <a:lnTo>
                  <a:pt x="1038" y="130"/>
                </a:lnTo>
                <a:lnTo>
                  <a:pt x="1028" y="125"/>
                </a:lnTo>
                <a:lnTo>
                  <a:pt x="1019" y="119"/>
                </a:lnTo>
                <a:lnTo>
                  <a:pt x="1019" y="119"/>
                </a:lnTo>
                <a:lnTo>
                  <a:pt x="1003" y="105"/>
                </a:lnTo>
                <a:lnTo>
                  <a:pt x="981" y="92"/>
                </a:lnTo>
                <a:lnTo>
                  <a:pt x="960" y="81"/>
                </a:lnTo>
                <a:lnTo>
                  <a:pt x="942" y="73"/>
                </a:lnTo>
                <a:lnTo>
                  <a:pt x="942" y="73"/>
                </a:lnTo>
                <a:lnTo>
                  <a:pt x="940" y="70"/>
                </a:lnTo>
                <a:lnTo>
                  <a:pt x="936" y="68"/>
                </a:lnTo>
                <a:lnTo>
                  <a:pt x="935" y="66"/>
                </a:lnTo>
                <a:lnTo>
                  <a:pt x="935" y="64"/>
                </a:lnTo>
                <a:lnTo>
                  <a:pt x="935" y="64"/>
                </a:lnTo>
                <a:lnTo>
                  <a:pt x="929" y="62"/>
                </a:lnTo>
                <a:lnTo>
                  <a:pt x="924" y="61"/>
                </a:lnTo>
                <a:lnTo>
                  <a:pt x="920" y="57"/>
                </a:lnTo>
                <a:lnTo>
                  <a:pt x="914" y="57"/>
                </a:lnTo>
                <a:lnTo>
                  <a:pt x="914" y="57"/>
                </a:lnTo>
                <a:lnTo>
                  <a:pt x="916" y="59"/>
                </a:lnTo>
                <a:lnTo>
                  <a:pt x="916" y="61"/>
                </a:lnTo>
                <a:lnTo>
                  <a:pt x="916" y="61"/>
                </a:lnTo>
                <a:lnTo>
                  <a:pt x="905" y="57"/>
                </a:lnTo>
                <a:lnTo>
                  <a:pt x="905" y="57"/>
                </a:lnTo>
                <a:lnTo>
                  <a:pt x="905" y="53"/>
                </a:lnTo>
                <a:lnTo>
                  <a:pt x="903" y="53"/>
                </a:lnTo>
                <a:lnTo>
                  <a:pt x="903" y="53"/>
                </a:lnTo>
                <a:lnTo>
                  <a:pt x="896" y="53"/>
                </a:lnTo>
                <a:lnTo>
                  <a:pt x="890" y="50"/>
                </a:lnTo>
                <a:lnTo>
                  <a:pt x="878" y="42"/>
                </a:lnTo>
                <a:lnTo>
                  <a:pt x="878" y="42"/>
                </a:lnTo>
                <a:lnTo>
                  <a:pt x="878" y="44"/>
                </a:lnTo>
                <a:lnTo>
                  <a:pt x="879" y="46"/>
                </a:lnTo>
                <a:lnTo>
                  <a:pt x="879" y="46"/>
                </a:lnTo>
                <a:lnTo>
                  <a:pt x="868" y="42"/>
                </a:lnTo>
                <a:lnTo>
                  <a:pt x="863" y="40"/>
                </a:lnTo>
                <a:lnTo>
                  <a:pt x="861" y="37"/>
                </a:lnTo>
                <a:lnTo>
                  <a:pt x="861" y="37"/>
                </a:lnTo>
                <a:lnTo>
                  <a:pt x="865" y="37"/>
                </a:lnTo>
                <a:lnTo>
                  <a:pt x="867" y="38"/>
                </a:lnTo>
                <a:lnTo>
                  <a:pt x="867" y="40"/>
                </a:lnTo>
                <a:lnTo>
                  <a:pt x="868" y="40"/>
                </a:lnTo>
                <a:lnTo>
                  <a:pt x="868" y="40"/>
                </a:lnTo>
                <a:lnTo>
                  <a:pt x="868" y="38"/>
                </a:lnTo>
                <a:lnTo>
                  <a:pt x="867" y="37"/>
                </a:lnTo>
                <a:lnTo>
                  <a:pt x="867" y="37"/>
                </a:lnTo>
                <a:lnTo>
                  <a:pt x="852" y="35"/>
                </a:lnTo>
                <a:lnTo>
                  <a:pt x="837" y="31"/>
                </a:lnTo>
                <a:lnTo>
                  <a:pt x="813" y="26"/>
                </a:lnTo>
                <a:lnTo>
                  <a:pt x="813" y="26"/>
                </a:lnTo>
                <a:lnTo>
                  <a:pt x="808" y="26"/>
                </a:lnTo>
                <a:lnTo>
                  <a:pt x="804" y="26"/>
                </a:lnTo>
                <a:lnTo>
                  <a:pt x="804" y="26"/>
                </a:lnTo>
                <a:lnTo>
                  <a:pt x="797" y="24"/>
                </a:lnTo>
                <a:lnTo>
                  <a:pt x="793" y="22"/>
                </a:lnTo>
                <a:lnTo>
                  <a:pt x="787" y="20"/>
                </a:lnTo>
                <a:lnTo>
                  <a:pt x="787" y="20"/>
                </a:lnTo>
                <a:lnTo>
                  <a:pt x="780" y="20"/>
                </a:lnTo>
                <a:lnTo>
                  <a:pt x="780" y="20"/>
                </a:lnTo>
                <a:lnTo>
                  <a:pt x="771" y="20"/>
                </a:lnTo>
                <a:lnTo>
                  <a:pt x="764" y="18"/>
                </a:lnTo>
                <a:lnTo>
                  <a:pt x="758" y="16"/>
                </a:lnTo>
                <a:lnTo>
                  <a:pt x="758" y="16"/>
                </a:lnTo>
                <a:lnTo>
                  <a:pt x="760" y="15"/>
                </a:lnTo>
                <a:lnTo>
                  <a:pt x="764" y="15"/>
                </a:lnTo>
                <a:lnTo>
                  <a:pt x="767" y="15"/>
                </a:lnTo>
                <a:lnTo>
                  <a:pt x="767" y="15"/>
                </a:lnTo>
                <a:lnTo>
                  <a:pt x="767" y="15"/>
                </a:lnTo>
                <a:lnTo>
                  <a:pt x="760" y="15"/>
                </a:lnTo>
                <a:lnTo>
                  <a:pt x="754" y="13"/>
                </a:lnTo>
                <a:lnTo>
                  <a:pt x="754" y="13"/>
                </a:lnTo>
                <a:lnTo>
                  <a:pt x="752" y="15"/>
                </a:lnTo>
                <a:lnTo>
                  <a:pt x="749" y="16"/>
                </a:lnTo>
                <a:lnTo>
                  <a:pt x="743" y="15"/>
                </a:lnTo>
                <a:lnTo>
                  <a:pt x="743" y="15"/>
                </a:lnTo>
                <a:lnTo>
                  <a:pt x="751" y="13"/>
                </a:lnTo>
                <a:lnTo>
                  <a:pt x="754" y="13"/>
                </a:lnTo>
                <a:lnTo>
                  <a:pt x="758" y="11"/>
                </a:lnTo>
                <a:lnTo>
                  <a:pt x="758" y="11"/>
                </a:lnTo>
                <a:lnTo>
                  <a:pt x="740" y="11"/>
                </a:lnTo>
                <a:lnTo>
                  <a:pt x="732" y="11"/>
                </a:lnTo>
                <a:lnTo>
                  <a:pt x="730" y="9"/>
                </a:lnTo>
                <a:lnTo>
                  <a:pt x="730" y="5"/>
                </a:lnTo>
                <a:lnTo>
                  <a:pt x="730" y="5"/>
                </a:lnTo>
                <a:lnTo>
                  <a:pt x="729" y="7"/>
                </a:lnTo>
                <a:lnTo>
                  <a:pt x="727" y="5"/>
                </a:lnTo>
                <a:lnTo>
                  <a:pt x="727" y="5"/>
                </a:lnTo>
                <a:lnTo>
                  <a:pt x="730" y="5"/>
                </a:lnTo>
                <a:lnTo>
                  <a:pt x="732" y="4"/>
                </a:lnTo>
                <a:lnTo>
                  <a:pt x="734" y="2"/>
                </a:lnTo>
                <a:lnTo>
                  <a:pt x="736" y="0"/>
                </a:lnTo>
                <a:lnTo>
                  <a:pt x="736" y="0"/>
                </a:lnTo>
                <a:lnTo>
                  <a:pt x="729" y="2"/>
                </a:lnTo>
                <a:lnTo>
                  <a:pt x="721" y="2"/>
                </a:lnTo>
                <a:lnTo>
                  <a:pt x="708" y="2"/>
                </a:lnTo>
                <a:lnTo>
                  <a:pt x="695" y="2"/>
                </a:lnTo>
                <a:lnTo>
                  <a:pt x="688" y="4"/>
                </a:lnTo>
                <a:lnTo>
                  <a:pt x="683" y="7"/>
                </a:lnTo>
                <a:lnTo>
                  <a:pt x="683" y="7"/>
                </a:lnTo>
                <a:lnTo>
                  <a:pt x="683" y="5"/>
                </a:lnTo>
                <a:lnTo>
                  <a:pt x="683" y="4"/>
                </a:lnTo>
                <a:lnTo>
                  <a:pt x="683" y="4"/>
                </a:lnTo>
                <a:lnTo>
                  <a:pt x="679" y="4"/>
                </a:lnTo>
                <a:lnTo>
                  <a:pt x="675" y="5"/>
                </a:lnTo>
                <a:lnTo>
                  <a:pt x="672" y="5"/>
                </a:lnTo>
                <a:lnTo>
                  <a:pt x="672" y="5"/>
                </a:lnTo>
                <a:lnTo>
                  <a:pt x="672" y="4"/>
                </a:lnTo>
                <a:lnTo>
                  <a:pt x="670" y="2"/>
                </a:lnTo>
                <a:lnTo>
                  <a:pt x="670" y="2"/>
                </a:lnTo>
                <a:lnTo>
                  <a:pt x="664" y="4"/>
                </a:lnTo>
                <a:lnTo>
                  <a:pt x="660" y="4"/>
                </a:lnTo>
                <a:lnTo>
                  <a:pt x="660" y="4"/>
                </a:lnTo>
                <a:lnTo>
                  <a:pt x="668" y="5"/>
                </a:lnTo>
                <a:lnTo>
                  <a:pt x="672" y="7"/>
                </a:lnTo>
                <a:lnTo>
                  <a:pt x="672" y="7"/>
                </a:lnTo>
                <a:lnTo>
                  <a:pt x="664" y="9"/>
                </a:lnTo>
                <a:lnTo>
                  <a:pt x="659" y="9"/>
                </a:lnTo>
                <a:lnTo>
                  <a:pt x="653" y="9"/>
                </a:lnTo>
                <a:lnTo>
                  <a:pt x="646" y="9"/>
                </a:lnTo>
                <a:lnTo>
                  <a:pt x="646" y="9"/>
                </a:lnTo>
                <a:lnTo>
                  <a:pt x="649" y="7"/>
                </a:lnTo>
                <a:lnTo>
                  <a:pt x="651" y="7"/>
                </a:lnTo>
                <a:lnTo>
                  <a:pt x="653" y="5"/>
                </a:lnTo>
                <a:lnTo>
                  <a:pt x="657" y="5"/>
                </a:lnTo>
                <a:lnTo>
                  <a:pt x="657" y="5"/>
                </a:lnTo>
                <a:lnTo>
                  <a:pt x="655" y="2"/>
                </a:lnTo>
                <a:lnTo>
                  <a:pt x="653" y="2"/>
                </a:lnTo>
                <a:lnTo>
                  <a:pt x="649" y="0"/>
                </a:lnTo>
                <a:lnTo>
                  <a:pt x="649" y="0"/>
                </a:lnTo>
                <a:lnTo>
                  <a:pt x="651" y="4"/>
                </a:lnTo>
                <a:lnTo>
                  <a:pt x="649" y="4"/>
                </a:lnTo>
                <a:lnTo>
                  <a:pt x="649" y="4"/>
                </a:lnTo>
                <a:lnTo>
                  <a:pt x="649" y="4"/>
                </a:lnTo>
                <a:lnTo>
                  <a:pt x="646" y="2"/>
                </a:lnTo>
                <a:lnTo>
                  <a:pt x="638" y="2"/>
                </a:lnTo>
                <a:lnTo>
                  <a:pt x="622" y="2"/>
                </a:lnTo>
                <a:lnTo>
                  <a:pt x="622" y="2"/>
                </a:lnTo>
                <a:lnTo>
                  <a:pt x="622" y="4"/>
                </a:lnTo>
                <a:lnTo>
                  <a:pt x="624" y="5"/>
                </a:lnTo>
                <a:lnTo>
                  <a:pt x="624" y="5"/>
                </a:lnTo>
                <a:lnTo>
                  <a:pt x="626" y="7"/>
                </a:lnTo>
                <a:lnTo>
                  <a:pt x="626" y="7"/>
                </a:lnTo>
                <a:lnTo>
                  <a:pt x="622" y="7"/>
                </a:lnTo>
                <a:lnTo>
                  <a:pt x="616" y="7"/>
                </a:lnTo>
                <a:lnTo>
                  <a:pt x="616" y="7"/>
                </a:lnTo>
                <a:lnTo>
                  <a:pt x="618" y="5"/>
                </a:lnTo>
                <a:lnTo>
                  <a:pt x="616" y="2"/>
                </a:lnTo>
                <a:lnTo>
                  <a:pt x="616" y="2"/>
                </a:lnTo>
                <a:lnTo>
                  <a:pt x="614" y="4"/>
                </a:lnTo>
                <a:lnTo>
                  <a:pt x="613" y="4"/>
                </a:lnTo>
                <a:lnTo>
                  <a:pt x="613" y="5"/>
                </a:lnTo>
                <a:lnTo>
                  <a:pt x="611" y="5"/>
                </a:lnTo>
                <a:lnTo>
                  <a:pt x="611" y="5"/>
                </a:lnTo>
                <a:lnTo>
                  <a:pt x="609" y="4"/>
                </a:lnTo>
                <a:lnTo>
                  <a:pt x="607" y="4"/>
                </a:lnTo>
                <a:lnTo>
                  <a:pt x="603" y="4"/>
                </a:lnTo>
                <a:lnTo>
                  <a:pt x="602" y="4"/>
                </a:lnTo>
                <a:lnTo>
                  <a:pt x="602" y="4"/>
                </a:lnTo>
                <a:lnTo>
                  <a:pt x="598" y="5"/>
                </a:lnTo>
                <a:lnTo>
                  <a:pt x="594" y="5"/>
                </a:lnTo>
                <a:lnTo>
                  <a:pt x="594" y="4"/>
                </a:lnTo>
                <a:lnTo>
                  <a:pt x="594" y="2"/>
                </a:lnTo>
                <a:lnTo>
                  <a:pt x="594" y="2"/>
                </a:lnTo>
                <a:lnTo>
                  <a:pt x="587" y="5"/>
                </a:lnTo>
                <a:lnTo>
                  <a:pt x="583" y="9"/>
                </a:lnTo>
                <a:lnTo>
                  <a:pt x="583" y="9"/>
                </a:lnTo>
                <a:lnTo>
                  <a:pt x="581" y="7"/>
                </a:lnTo>
                <a:lnTo>
                  <a:pt x="581" y="5"/>
                </a:lnTo>
                <a:lnTo>
                  <a:pt x="581" y="5"/>
                </a:lnTo>
                <a:lnTo>
                  <a:pt x="576" y="7"/>
                </a:lnTo>
                <a:lnTo>
                  <a:pt x="572" y="7"/>
                </a:lnTo>
                <a:lnTo>
                  <a:pt x="572" y="7"/>
                </a:lnTo>
                <a:lnTo>
                  <a:pt x="567" y="11"/>
                </a:lnTo>
                <a:lnTo>
                  <a:pt x="567" y="11"/>
                </a:lnTo>
                <a:lnTo>
                  <a:pt x="563" y="11"/>
                </a:lnTo>
                <a:lnTo>
                  <a:pt x="565" y="9"/>
                </a:lnTo>
                <a:lnTo>
                  <a:pt x="565" y="9"/>
                </a:lnTo>
                <a:lnTo>
                  <a:pt x="554" y="13"/>
                </a:lnTo>
                <a:lnTo>
                  <a:pt x="548" y="16"/>
                </a:lnTo>
                <a:lnTo>
                  <a:pt x="543" y="20"/>
                </a:lnTo>
                <a:lnTo>
                  <a:pt x="537" y="22"/>
                </a:lnTo>
                <a:lnTo>
                  <a:pt x="537" y="22"/>
                </a:lnTo>
                <a:lnTo>
                  <a:pt x="537" y="26"/>
                </a:lnTo>
                <a:lnTo>
                  <a:pt x="534" y="27"/>
                </a:lnTo>
                <a:lnTo>
                  <a:pt x="526" y="27"/>
                </a:lnTo>
                <a:lnTo>
                  <a:pt x="526" y="27"/>
                </a:lnTo>
                <a:lnTo>
                  <a:pt x="526" y="29"/>
                </a:lnTo>
                <a:lnTo>
                  <a:pt x="526" y="29"/>
                </a:lnTo>
                <a:lnTo>
                  <a:pt x="528" y="31"/>
                </a:lnTo>
                <a:lnTo>
                  <a:pt x="526" y="31"/>
                </a:lnTo>
                <a:lnTo>
                  <a:pt x="526" y="31"/>
                </a:lnTo>
                <a:lnTo>
                  <a:pt x="521" y="31"/>
                </a:lnTo>
                <a:lnTo>
                  <a:pt x="513" y="35"/>
                </a:lnTo>
                <a:lnTo>
                  <a:pt x="513" y="35"/>
                </a:lnTo>
                <a:lnTo>
                  <a:pt x="513" y="33"/>
                </a:lnTo>
                <a:lnTo>
                  <a:pt x="513" y="31"/>
                </a:lnTo>
                <a:lnTo>
                  <a:pt x="515" y="29"/>
                </a:lnTo>
                <a:lnTo>
                  <a:pt x="515" y="29"/>
                </a:lnTo>
                <a:lnTo>
                  <a:pt x="511" y="31"/>
                </a:lnTo>
                <a:lnTo>
                  <a:pt x="508" y="33"/>
                </a:lnTo>
                <a:lnTo>
                  <a:pt x="508" y="33"/>
                </a:lnTo>
                <a:lnTo>
                  <a:pt x="513" y="33"/>
                </a:lnTo>
                <a:lnTo>
                  <a:pt x="513" y="33"/>
                </a:lnTo>
                <a:lnTo>
                  <a:pt x="510" y="35"/>
                </a:lnTo>
                <a:lnTo>
                  <a:pt x="504" y="37"/>
                </a:lnTo>
                <a:lnTo>
                  <a:pt x="504" y="35"/>
                </a:lnTo>
                <a:lnTo>
                  <a:pt x="504" y="35"/>
                </a:lnTo>
                <a:lnTo>
                  <a:pt x="495" y="40"/>
                </a:lnTo>
                <a:lnTo>
                  <a:pt x="486" y="44"/>
                </a:lnTo>
                <a:lnTo>
                  <a:pt x="478" y="48"/>
                </a:lnTo>
                <a:lnTo>
                  <a:pt x="473" y="51"/>
                </a:lnTo>
                <a:lnTo>
                  <a:pt x="473" y="51"/>
                </a:lnTo>
                <a:lnTo>
                  <a:pt x="471" y="51"/>
                </a:lnTo>
                <a:lnTo>
                  <a:pt x="469" y="51"/>
                </a:lnTo>
                <a:lnTo>
                  <a:pt x="467" y="50"/>
                </a:lnTo>
                <a:lnTo>
                  <a:pt x="467" y="50"/>
                </a:lnTo>
                <a:lnTo>
                  <a:pt x="469" y="51"/>
                </a:lnTo>
                <a:lnTo>
                  <a:pt x="469" y="51"/>
                </a:lnTo>
                <a:lnTo>
                  <a:pt x="465" y="53"/>
                </a:lnTo>
                <a:lnTo>
                  <a:pt x="460" y="55"/>
                </a:lnTo>
                <a:lnTo>
                  <a:pt x="456" y="55"/>
                </a:lnTo>
                <a:lnTo>
                  <a:pt x="458" y="57"/>
                </a:lnTo>
                <a:lnTo>
                  <a:pt x="458" y="57"/>
                </a:lnTo>
                <a:lnTo>
                  <a:pt x="451" y="57"/>
                </a:lnTo>
                <a:lnTo>
                  <a:pt x="449" y="59"/>
                </a:lnTo>
                <a:lnTo>
                  <a:pt x="447" y="59"/>
                </a:lnTo>
                <a:lnTo>
                  <a:pt x="447" y="59"/>
                </a:lnTo>
                <a:lnTo>
                  <a:pt x="449" y="61"/>
                </a:lnTo>
                <a:lnTo>
                  <a:pt x="447" y="62"/>
                </a:lnTo>
                <a:lnTo>
                  <a:pt x="447" y="62"/>
                </a:lnTo>
                <a:lnTo>
                  <a:pt x="447" y="61"/>
                </a:lnTo>
                <a:lnTo>
                  <a:pt x="443" y="61"/>
                </a:lnTo>
                <a:lnTo>
                  <a:pt x="443" y="61"/>
                </a:lnTo>
                <a:lnTo>
                  <a:pt x="442" y="62"/>
                </a:lnTo>
                <a:lnTo>
                  <a:pt x="440" y="66"/>
                </a:lnTo>
                <a:lnTo>
                  <a:pt x="440" y="66"/>
                </a:lnTo>
                <a:lnTo>
                  <a:pt x="440" y="64"/>
                </a:lnTo>
                <a:lnTo>
                  <a:pt x="436" y="66"/>
                </a:lnTo>
                <a:lnTo>
                  <a:pt x="431" y="68"/>
                </a:lnTo>
                <a:lnTo>
                  <a:pt x="431" y="68"/>
                </a:lnTo>
                <a:lnTo>
                  <a:pt x="432" y="68"/>
                </a:lnTo>
                <a:lnTo>
                  <a:pt x="434" y="68"/>
                </a:lnTo>
                <a:lnTo>
                  <a:pt x="434" y="68"/>
                </a:lnTo>
                <a:lnTo>
                  <a:pt x="429" y="72"/>
                </a:lnTo>
                <a:lnTo>
                  <a:pt x="425" y="73"/>
                </a:lnTo>
                <a:lnTo>
                  <a:pt x="423" y="73"/>
                </a:lnTo>
                <a:lnTo>
                  <a:pt x="423" y="73"/>
                </a:lnTo>
                <a:lnTo>
                  <a:pt x="425" y="72"/>
                </a:lnTo>
                <a:lnTo>
                  <a:pt x="427" y="70"/>
                </a:lnTo>
                <a:lnTo>
                  <a:pt x="427" y="70"/>
                </a:lnTo>
                <a:lnTo>
                  <a:pt x="423" y="70"/>
                </a:lnTo>
                <a:lnTo>
                  <a:pt x="421" y="72"/>
                </a:lnTo>
                <a:lnTo>
                  <a:pt x="418" y="75"/>
                </a:lnTo>
                <a:lnTo>
                  <a:pt x="418" y="75"/>
                </a:lnTo>
                <a:lnTo>
                  <a:pt x="416" y="75"/>
                </a:lnTo>
                <a:lnTo>
                  <a:pt x="414" y="75"/>
                </a:lnTo>
                <a:lnTo>
                  <a:pt x="410" y="79"/>
                </a:lnTo>
                <a:lnTo>
                  <a:pt x="407" y="81"/>
                </a:lnTo>
                <a:lnTo>
                  <a:pt x="405" y="81"/>
                </a:lnTo>
                <a:lnTo>
                  <a:pt x="403" y="81"/>
                </a:lnTo>
                <a:lnTo>
                  <a:pt x="403" y="81"/>
                </a:lnTo>
                <a:lnTo>
                  <a:pt x="410" y="77"/>
                </a:lnTo>
                <a:lnTo>
                  <a:pt x="414" y="72"/>
                </a:lnTo>
                <a:lnTo>
                  <a:pt x="419" y="68"/>
                </a:lnTo>
                <a:lnTo>
                  <a:pt x="421" y="68"/>
                </a:lnTo>
                <a:lnTo>
                  <a:pt x="425" y="68"/>
                </a:lnTo>
                <a:lnTo>
                  <a:pt x="425" y="68"/>
                </a:lnTo>
                <a:lnTo>
                  <a:pt x="425" y="66"/>
                </a:lnTo>
                <a:lnTo>
                  <a:pt x="427" y="64"/>
                </a:lnTo>
                <a:lnTo>
                  <a:pt x="434" y="61"/>
                </a:lnTo>
                <a:lnTo>
                  <a:pt x="434" y="61"/>
                </a:lnTo>
                <a:lnTo>
                  <a:pt x="432" y="59"/>
                </a:lnTo>
                <a:lnTo>
                  <a:pt x="432" y="59"/>
                </a:lnTo>
                <a:lnTo>
                  <a:pt x="434" y="57"/>
                </a:lnTo>
                <a:lnTo>
                  <a:pt x="434" y="57"/>
                </a:lnTo>
                <a:lnTo>
                  <a:pt x="431" y="59"/>
                </a:lnTo>
                <a:lnTo>
                  <a:pt x="431" y="61"/>
                </a:lnTo>
                <a:lnTo>
                  <a:pt x="431" y="61"/>
                </a:lnTo>
                <a:lnTo>
                  <a:pt x="427" y="61"/>
                </a:lnTo>
                <a:lnTo>
                  <a:pt x="425" y="61"/>
                </a:lnTo>
                <a:lnTo>
                  <a:pt x="425" y="59"/>
                </a:lnTo>
                <a:lnTo>
                  <a:pt x="425" y="59"/>
                </a:lnTo>
                <a:lnTo>
                  <a:pt x="427" y="59"/>
                </a:lnTo>
                <a:lnTo>
                  <a:pt x="429" y="57"/>
                </a:lnTo>
                <a:lnTo>
                  <a:pt x="429" y="57"/>
                </a:lnTo>
                <a:lnTo>
                  <a:pt x="423" y="59"/>
                </a:lnTo>
                <a:lnTo>
                  <a:pt x="418" y="59"/>
                </a:lnTo>
                <a:lnTo>
                  <a:pt x="418" y="59"/>
                </a:lnTo>
                <a:lnTo>
                  <a:pt x="414" y="62"/>
                </a:lnTo>
                <a:lnTo>
                  <a:pt x="408" y="64"/>
                </a:lnTo>
                <a:lnTo>
                  <a:pt x="394" y="72"/>
                </a:lnTo>
                <a:lnTo>
                  <a:pt x="394" y="72"/>
                </a:lnTo>
                <a:lnTo>
                  <a:pt x="394" y="73"/>
                </a:lnTo>
                <a:lnTo>
                  <a:pt x="394" y="73"/>
                </a:lnTo>
                <a:lnTo>
                  <a:pt x="394" y="75"/>
                </a:lnTo>
                <a:lnTo>
                  <a:pt x="394" y="77"/>
                </a:lnTo>
                <a:lnTo>
                  <a:pt x="394" y="77"/>
                </a:lnTo>
                <a:lnTo>
                  <a:pt x="381" y="81"/>
                </a:lnTo>
                <a:lnTo>
                  <a:pt x="370" y="88"/>
                </a:lnTo>
                <a:lnTo>
                  <a:pt x="361" y="96"/>
                </a:lnTo>
                <a:lnTo>
                  <a:pt x="351" y="101"/>
                </a:lnTo>
                <a:lnTo>
                  <a:pt x="351" y="101"/>
                </a:lnTo>
                <a:lnTo>
                  <a:pt x="351" y="103"/>
                </a:lnTo>
                <a:lnTo>
                  <a:pt x="353" y="105"/>
                </a:lnTo>
                <a:lnTo>
                  <a:pt x="353" y="107"/>
                </a:lnTo>
                <a:lnTo>
                  <a:pt x="351" y="108"/>
                </a:lnTo>
                <a:lnTo>
                  <a:pt x="351" y="108"/>
                </a:lnTo>
                <a:lnTo>
                  <a:pt x="348" y="108"/>
                </a:lnTo>
                <a:lnTo>
                  <a:pt x="348" y="105"/>
                </a:lnTo>
                <a:lnTo>
                  <a:pt x="348" y="105"/>
                </a:lnTo>
                <a:lnTo>
                  <a:pt x="340" y="110"/>
                </a:lnTo>
                <a:lnTo>
                  <a:pt x="333" y="114"/>
                </a:lnTo>
                <a:lnTo>
                  <a:pt x="326" y="118"/>
                </a:lnTo>
                <a:lnTo>
                  <a:pt x="318" y="123"/>
                </a:lnTo>
                <a:lnTo>
                  <a:pt x="318" y="123"/>
                </a:lnTo>
                <a:lnTo>
                  <a:pt x="316" y="125"/>
                </a:lnTo>
                <a:lnTo>
                  <a:pt x="315" y="129"/>
                </a:lnTo>
                <a:lnTo>
                  <a:pt x="307" y="134"/>
                </a:lnTo>
                <a:lnTo>
                  <a:pt x="300" y="140"/>
                </a:lnTo>
                <a:lnTo>
                  <a:pt x="296" y="143"/>
                </a:lnTo>
                <a:lnTo>
                  <a:pt x="294" y="145"/>
                </a:lnTo>
                <a:lnTo>
                  <a:pt x="294" y="145"/>
                </a:lnTo>
                <a:lnTo>
                  <a:pt x="302" y="140"/>
                </a:lnTo>
                <a:lnTo>
                  <a:pt x="307" y="138"/>
                </a:lnTo>
                <a:lnTo>
                  <a:pt x="311" y="138"/>
                </a:lnTo>
                <a:lnTo>
                  <a:pt x="311" y="138"/>
                </a:lnTo>
                <a:lnTo>
                  <a:pt x="307" y="141"/>
                </a:lnTo>
                <a:lnTo>
                  <a:pt x="302" y="147"/>
                </a:lnTo>
                <a:lnTo>
                  <a:pt x="296" y="149"/>
                </a:lnTo>
                <a:lnTo>
                  <a:pt x="294" y="149"/>
                </a:lnTo>
                <a:lnTo>
                  <a:pt x="294" y="147"/>
                </a:lnTo>
                <a:lnTo>
                  <a:pt x="294" y="147"/>
                </a:lnTo>
                <a:lnTo>
                  <a:pt x="291" y="151"/>
                </a:lnTo>
                <a:lnTo>
                  <a:pt x="285" y="153"/>
                </a:lnTo>
                <a:lnTo>
                  <a:pt x="283" y="154"/>
                </a:lnTo>
                <a:lnTo>
                  <a:pt x="282" y="158"/>
                </a:lnTo>
                <a:lnTo>
                  <a:pt x="282" y="158"/>
                </a:lnTo>
                <a:lnTo>
                  <a:pt x="280" y="158"/>
                </a:lnTo>
                <a:lnTo>
                  <a:pt x="278" y="158"/>
                </a:lnTo>
                <a:lnTo>
                  <a:pt x="272" y="160"/>
                </a:lnTo>
                <a:lnTo>
                  <a:pt x="265" y="165"/>
                </a:lnTo>
                <a:lnTo>
                  <a:pt x="259" y="171"/>
                </a:lnTo>
                <a:lnTo>
                  <a:pt x="259" y="171"/>
                </a:lnTo>
                <a:lnTo>
                  <a:pt x="256" y="175"/>
                </a:lnTo>
                <a:lnTo>
                  <a:pt x="256" y="175"/>
                </a:lnTo>
                <a:lnTo>
                  <a:pt x="234" y="193"/>
                </a:lnTo>
                <a:lnTo>
                  <a:pt x="234" y="193"/>
                </a:lnTo>
                <a:lnTo>
                  <a:pt x="224" y="202"/>
                </a:lnTo>
                <a:lnTo>
                  <a:pt x="224" y="202"/>
                </a:lnTo>
                <a:lnTo>
                  <a:pt x="215" y="213"/>
                </a:lnTo>
                <a:lnTo>
                  <a:pt x="215" y="213"/>
                </a:lnTo>
                <a:lnTo>
                  <a:pt x="213" y="213"/>
                </a:lnTo>
                <a:lnTo>
                  <a:pt x="212" y="213"/>
                </a:lnTo>
                <a:lnTo>
                  <a:pt x="212" y="213"/>
                </a:lnTo>
                <a:lnTo>
                  <a:pt x="213" y="217"/>
                </a:lnTo>
                <a:lnTo>
                  <a:pt x="213" y="219"/>
                </a:lnTo>
                <a:lnTo>
                  <a:pt x="212" y="221"/>
                </a:lnTo>
                <a:lnTo>
                  <a:pt x="212" y="221"/>
                </a:lnTo>
                <a:lnTo>
                  <a:pt x="212" y="219"/>
                </a:lnTo>
                <a:lnTo>
                  <a:pt x="212" y="219"/>
                </a:lnTo>
                <a:lnTo>
                  <a:pt x="208" y="219"/>
                </a:lnTo>
                <a:lnTo>
                  <a:pt x="208" y="219"/>
                </a:lnTo>
                <a:lnTo>
                  <a:pt x="208" y="222"/>
                </a:lnTo>
                <a:lnTo>
                  <a:pt x="204" y="224"/>
                </a:lnTo>
                <a:lnTo>
                  <a:pt x="204" y="224"/>
                </a:lnTo>
                <a:lnTo>
                  <a:pt x="204" y="226"/>
                </a:lnTo>
                <a:lnTo>
                  <a:pt x="206" y="226"/>
                </a:lnTo>
                <a:lnTo>
                  <a:pt x="206" y="226"/>
                </a:lnTo>
                <a:lnTo>
                  <a:pt x="206" y="228"/>
                </a:lnTo>
                <a:lnTo>
                  <a:pt x="206" y="228"/>
                </a:lnTo>
                <a:lnTo>
                  <a:pt x="204" y="228"/>
                </a:lnTo>
                <a:lnTo>
                  <a:pt x="202" y="228"/>
                </a:lnTo>
                <a:lnTo>
                  <a:pt x="202" y="228"/>
                </a:lnTo>
                <a:lnTo>
                  <a:pt x="202" y="228"/>
                </a:lnTo>
                <a:lnTo>
                  <a:pt x="201" y="226"/>
                </a:lnTo>
                <a:lnTo>
                  <a:pt x="201" y="226"/>
                </a:lnTo>
                <a:lnTo>
                  <a:pt x="199" y="230"/>
                </a:lnTo>
                <a:lnTo>
                  <a:pt x="199" y="232"/>
                </a:lnTo>
                <a:lnTo>
                  <a:pt x="199" y="232"/>
                </a:lnTo>
                <a:lnTo>
                  <a:pt x="199" y="232"/>
                </a:lnTo>
                <a:lnTo>
                  <a:pt x="199" y="232"/>
                </a:lnTo>
                <a:lnTo>
                  <a:pt x="199" y="232"/>
                </a:lnTo>
                <a:lnTo>
                  <a:pt x="199" y="232"/>
                </a:lnTo>
                <a:lnTo>
                  <a:pt x="197" y="233"/>
                </a:lnTo>
                <a:lnTo>
                  <a:pt x="197" y="233"/>
                </a:lnTo>
                <a:lnTo>
                  <a:pt x="197" y="233"/>
                </a:lnTo>
                <a:lnTo>
                  <a:pt x="195" y="235"/>
                </a:lnTo>
                <a:lnTo>
                  <a:pt x="195" y="235"/>
                </a:lnTo>
                <a:lnTo>
                  <a:pt x="197" y="235"/>
                </a:lnTo>
                <a:lnTo>
                  <a:pt x="197" y="235"/>
                </a:lnTo>
                <a:lnTo>
                  <a:pt x="199" y="233"/>
                </a:lnTo>
                <a:lnTo>
                  <a:pt x="199" y="233"/>
                </a:lnTo>
                <a:lnTo>
                  <a:pt x="201" y="233"/>
                </a:lnTo>
                <a:lnTo>
                  <a:pt x="201" y="233"/>
                </a:lnTo>
                <a:lnTo>
                  <a:pt x="201" y="233"/>
                </a:lnTo>
                <a:lnTo>
                  <a:pt x="201" y="233"/>
                </a:lnTo>
                <a:lnTo>
                  <a:pt x="202" y="233"/>
                </a:lnTo>
                <a:lnTo>
                  <a:pt x="202" y="235"/>
                </a:lnTo>
                <a:lnTo>
                  <a:pt x="202" y="235"/>
                </a:lnTo>
                <a:lnTo>
                  <a:pt x="202" y="235"/>
                </a:lnTo>
                <a:lnTo>
                  <a:pt x="202" y="235"/>
                </a:lnTo>
                <a:lnTo>
                  <a:pt x="201" y="237"/>
                </a:lnTo>
                <a:lnTo>
                  <a:pt x="201" y="237"/>
                </a:lnTo>
                <a:lnTo>
                  <a:pt x="201" y="237"/>
                </a:lnTo>
                <a:lnTo>
                  <a:pt x="201" y="237"/>
                </a:lnTo>
                <a:lnTo>
                  <a:pt x="199" y="239"/>
                </a:lnTo>
                <a:lnTo>
                  <a:pt x="199" y="239"/>
                </a:lnTo>
                <a:lnTo>
                  <a:pt x="199" y="239"/>
                </a:lnTo>
                <a:lnTo>
                  <a:pt x="197" y="245"/>
                </a:lnTo>
                <a:lnTo>
                  <a:pt x="197" y="245"/>
                </a:lnTo>
                <a:lnTo>
                  <a:pt x="190" y="254"/>
                </a:lnTo>
                <a:lnTo>
                  <a:pt x="190" y="254"/>
                </a:lnTo>
                <a:lnTo>
                  <a:pt x="177" y="274"/>
                </a:lnTo>
                <a:lnTo>
                  <a:pt x="177" y="274"/>
                </a:lnTo>
                <a:lnTo>
                  <a:pt x="162" y="291"/>
                </a:lnTo>
                <a:lnTo>
                  <a:pt x="147" y="309"/>
                </a:lnTo>
                <a:lnTo>
                  <a:pt x="147" y="309"/>
                </a:lnTo>
                <a:lnTo>
                  <a:pt x="147" y="309"/>
                </a:lnTo>
                <a:lnTo>
                  <a:pt x="149" y="305"/>
                </a:lnTo>
                <a:lnTo>
                  <a:pt x="149" y="305"/>
                </a:lnTo>
                <a:lnTo>
                  <a:pt x="149" y="305"/>
                </a:lnTo>
                <a:lnTo>
                  <a:pt x="149" y="305"/>
                </a:lnTo>
                <a:lnTo>
                  <a:pt x="142" y="318"/>
                </a:lnTo>
                <a:lnTo>
                  <a:pt x="140" y="322"/>
                </a:lnTo>
                <a:lnTo>
                  <a:pt x="134" y="325"/>
                </a:lnTo>
                <a:lnTo>
                  <a:pt x="134" y="325"/>
                </a:lnTo>
                <a:lnTo>
                  <a:pt x="133" y="327"/>
                </a:lnTo>
                <a:lnTo>
                  <a:pt x="133" y="329"/>
                </a:lnTo>
                <a:lnTo>
                  <a:pt x="133" y="335"/>
                </a:lnTo>
                <a:lnTo>
                  <a:pt x="133" y="335"/>
                </a:lnTo>
                <a:lnTo>
                  <a:pt x="129" y="338"/>
                </a:lnTo>
                <a:lnTo>
                  <a:pt x="127" y="344"/>
                </a:lnTo>
                <a:lnTo>
                  <a:pt x="123" y="349"/>
                </a:lnTo>
                <a:lnTo>
                  <a:pt x="120" y="351"/>
                </a:lnTo>
                <a:lnTo>
                  <a:pt x="118" y="353"/>
                </a:lnTo>
                <a:lnTo>
                  <a:pt x="118" y="353"/>
                </a:lnTo>
                <a:lnTo>
                  <a:pt x="118" y="355"/>
                </a:lnTo>
                <a:lnTo>
                  <a:pt x="116" y="357"/>
                </a:lnTo>
                <a:lnTo>
                  <a:pt x="116" y="359"/>
                </a:lnTo>
                <a:lnTo>
                  <a:pt x="114" y="360"/>
                </a:lnTo>
                <a:lnTo>
                  <a:pt x="114" y="360"/>
                </a:lnTo>
                <a:lnTo>
                  <a:pt x="112" y="360"/>
                </a:lnTo>
                <a:lnTo>
                  <a:pt x="112" y="360"/>
                </a:lnTo>
                <a:lnTo>
                  <a:pt x="112" y="364"/>
                </a:lnTo>
                <a:lnTo>
                  <a:pt x="112" y="364"/>
                </a:lnTo>
                <a:lnTo>
                  <a:pt x="109" y="364"/>
                </a:lnTo>
                <a:lnTo>
                  <a:pt x="107" y="366"/>
                </a:lnTo>
                <a:lnTo>
                  <a:pt x="105" y="368"/>
                </a:lnTo>
                <a:lnTo>
                  <a:pt x="103" y="370"/>
                </a:lnTo>
                <a:lnTo>
                  <a:pt x="103" y="370"/>
                </a:lnTo>
                <a:lnTo>
                  <a:pt x="103" y="371"/>
                </a:lnTo>
                <a:lnTo>
                  <a:pt x="103" y="373"/>
                </a:lnTo>
                <a:lnTo>
                  <a:pt x="98" y="379"/>
                </a:lnTo>
                <a:lnTo>
                  <a:pt x="98" y="379"/>
                </a:lnTo>
                <a:lnTo>
                  <a:pt x="98" y="381"/>
                </a:lnTo>
                <a:lnTo>
                  <a:pt x="99" y="381"/>
                </a:lnTo>
                <a:lnTo>
                  <a:pt x="99" y="381"/>
                </a:lnTo>
                <a:lnTo>
                  <a:pt x="99" y="381"/>
                </a:lnTo>
                <a:lnTo>
                  <a:pt x="99" y="381"/>
                </a:lnTo>
                <a:lnTo>
                  <a:pt x="96" y="386"/>
                </a:lnTo>
                <a:lnTo>
                  <a:pt x="94" y="390"/>
                </a:lnTo>
                <a:lnTo>
                  <a:pt x="90" y="395"/>
                </a:lnTo>
                <a:lnTo>
                  <a:pt x="87" y="397"/>
                </a:lnTo>
                <a:lnTo>
                  <a:pt x="87" y="397"/>
                </a:lnTo>
                <a:lnTo>
                  <a:pt x="87" y="403"/>
                </a:lnTo>
                <a:lnTo>
                  <a:pt x="83" y="408"/>
                </a:lnTo>
                <a:lnTo>
                  <a:pt x="77" y="416"/>
                </a:lnTo>
                <a:lnTo>
                  <a:pt x="74" y="417"/>
                </a:lnTo>
                <a:lnTo>
                  <a:pt x="74" y="417"/>
                </a:lnTo>
                <a:lnTo>
                  <a:pt x="74" y="419"/>
                </a:lnTo>
                <a:lnTo>
                  <a:pt x="74" y="423"/>
                </a:lnTo>
                <a:lnTo>
                  <a:pt x="72" y="427"/>
                </a:lnTo>
                <a:lnTo>
                  <a:pt x="70" y="432"/>
                </a:lnTo>
                <a:lnTo>
                  <a:pt x="68" y="434"/>
                </a:lnTo>
                <a:lnTo>
                  <a:pt x="68" y="434"/>
                </a:lnTo>
                <a:lnTo>
                  <a:pt x="66" y="451"/>
                </a:lnTo>
                <a:lnTo>
                  <a:pt x="66" y="451"/>
                </a:lnTo>
                <a:lnTo>
                  <a:pt x="64" y="447"/>
                </a:lnTo>
                <a:lnTo>
                  <a:pt x="64" y="447"/>
                </a:lnTo>
                <a:lnTo>
                  <a:pt x="55" y="462"/>
                </a:lnTo>
                <a:lnTo>
                  <a:pt x="50" y="478"/>
                </a:lnTo>
                <a:lnTo>
                  <a:pt x="42" y="497"/>
                </a:lnTo>
                <a:lnTo>
                  <a:pt x="33" y="515"/>
                </a:lnTo>
                <a:lnTo>
                  <a:pt x="33" y="515"/>
                </a:lnTo>
                <a:lnTo>
                  <a:pt x="35" y="517"/>
                </a:lnTo>
                <a:lnTo>
                  <a:pt x="35" y="519"/>
                </a:lnTo>
                <a:lnTo>
                  <a:pt x="35" y="519"/>
                </a:lnTo>
                <a:lnTo>
                  <a:pt x="33" y="522"/>
                </a:lnTo>
                <a:lnTo>
                  <a:pt x="29" y="526"/>
                </a:lnTo>
                <a:lnTo>
                  <a:pt x="28" y="537"/>
                </a:lnTo>
                <a:lnTo>
                  <a:pt x="26" y="544"/>
                </a:lnTo>
                <a:lnTo>
                  <a:pt x="24" y="548"/>
                </a:lnTo>
                <a:lnTo>
                  <a:pt x="20" y="548"/>
                </a:lnTo>
                <a:lnTo>
                  <a:pt x="20" y="548"/>
                </a:lnTo>
                <a:lnTo>
                  <a:pt x="20" y="550"/>
                </a:lnTo>
                <a:lnTo>
                  <a:pt x="20" y="552"/>
                </a:lnTo>
                <a:lnTo>
                  <a:pt x="22" y="552"/>
                </a:lnTo>
                <a:lnTo>
                  <a:pt x="22" y="554"/>
                </a:lnTo>
                <a:lnTo>
                  <a:pt x="22" y="554"/>
                </a:lnTo>
                <a:lnTo>
                  <a:pt x="17" y="574"/>
                </a:lnTo>
                <a:lnTo>
                  <a:pt x="15" y="581"/>
                </a:lnTo>
                <a:lnTo>
                  <a:pt x="11" y="589"/>
                </a:lnTo>
                <a:lnTo>
                  <a:pt x="11" y="589"/>
                </a:lnTo>
                <a:lnTo>
                  <a:pt x="11" y="600"/>
                </a:lnTo>
                <a:lnTo>
                  <a:pt x="9" y="612"/>
                </a:lnTo>
                <a:lnTo>
                  <a:pt x="9" y="612"/>
                </a:lnTo>
                <a:lnTo>
                  <a:pt x="9" y="611"/>
                </a:lnTo>
                <a:lnTo>
                  <a:pt x="9" y="611"/>
                </a:lnTo>
                <a:lnTo>
                  <a:pt x="7" y="607"/>
                </a:lnTo>
                <a:lnTo>
                  <a:pt x="7" y="607"/>
                </a:lnTo>
                <a:lnTo>
                  <a:pt x="6" y="623"/>
                </a:lnTo>
                <a:lnTo>
                  <a:pt x="4" y="631"/>
                </a:lnTo>
                <a:lnTo>
                  <a:pt x="0" y="638"/>
                </a:lnTo>
                <a:lnTo>
                  <a:pt x="0" y="638"/>
                </a:lnTo>
                <a:lnTo>
                  <a:pt x="2" y="640"/>
                </a:lnTo>
                <a:lnTo>
                  <a:pt x="4" y="642"/>
                </a:lnTo>
                <a:lnTo>
                  <a:pt x="4" y="646"/>
                </a:lnTo>
                <a:lnTo>
                  <a:pt x="6" y="647"/>
                </a:lnTo>
                <a:lnTo>
                  <a:pt x="6" y="647"/>
                </a:lnTo>
                <a:lnTo>
                  <a:pt x="7" y="635"/>
                </a:lnTo>
                <a:lnTo>
                  <a:pt x="11" y="631"/>
                </a:lnTo>
                <a:lnTo>
                  <a:pt x="15" y="627"/>
                </a:lnTo>
                <a:lnTo>
                  <a:pt x="15" y="627"/>
                </a:lnTo>
                <a:lnTo>
                  <a:pt x="13" y="631"/>
                </a:lnTo>
                <a:lnTo>
                  <a:pt x="13" y="635"/>
                </a:lnTo>
                <a:lnTo>
                  <a:pt x="11" y="636"/>
                </a:lnTo>
                <a:lnTo>
                  <a:pt x="11" y="638"/>
                </a:lnTo>
                <a:lnTo>
                  <a:pt x="11" y="638"/>
                </a:lnTo>
                <a:lnTo>
                  <a:pt x="15" y="629"/>
                </a:lnTo>
                <a:lnTo>
                  <a:pt x="17" y="622"/>
                </a:lnTo>
                <a:lnTo>
                  <a:pt x="17" y="612"/>
                </a:lnTo>
                <a:lnTo>
                  <a:pt x="18" y="601"/>
                </a:lnTo>
                <a:lnTo>
                  <a:pt x="18" y="601"/>
                </a:lnTo>
                <a:lnTo>
                  <a:pt x="20" y="603"/>
                </a:lnTo>
                <a:lnTo>
                  <a:pt x="20" y="603"/>
                </a:lnTo>
                <a:lnTo>
                  <a:pt x="22" y="600"/>
                </a:lnTo>
                <a:lnTo>
                  <a:pt x="22" y="594"/>
                </a:lnTo>
                <a:lnTo>
                  <a:pt x="22" y="587"/>
                </a:lnTo>
                <a:lnTo>
                  <a:pt x="22" y="587"/>
                </a:lnTo>
                <a:lnTo>
                  <a:pt x="29" y="568"/>
                </a:lnTo>
                <a:lnTo>
                  <a:pt x="35" y="546"/>
                </a:lnTo>
                <a:lnTo>
                  <a:pt x="41" y="528"/>
                </a:lnTo>
                <a:lnTo>
                  <a:pt x="44" y="519"/>
                </a:lnTo>
                <a:lnTo>
                  <a:pt x="50" y="509"/>
                </a:lnTo>
                <a:lnTo>
                  <a:pt x="50" y="509"/>
                </a:lnTo>
                <a:lnTo>
                  <a:pt x="50" y="502"/>
                </a:lnTo>
                <a:lnTo>
                  <a:pt x="53" y="495"/>
                </a:lnTo>
                <a:lnTo>
                  <a:pt x="59" y="476"/>
                </a:lnTo>
                <a:lnTo>
                  <a:pt x="59" y="476"/>
                </a:lnTo>
                <a:lnTo>
                  <a:pt x="59" y="480"/>
                </a:lnTo>
                <a:lnTo>
                  <a:pt x="59" y="485"/>
                </a:lnTo>
                <a:lnTo>
                  <a:pt x="57" y="491"/>
                </a:lnTo>
                <a:lnTo>
                  <a:pt x="57" y="495"/>
                </a:lnTo>
                <a:lnTo>
                  <a:pt x="57" y="495"/>
                </a:lnTo>
                <a:lnTo>
                  <a:pt x="64" y="478"/>
                </a:lnTo>
                <a:lnTo>
                  <a:pt x="68" y="469"/>
                </a:lnTo>
                <a:lnTo>
                  <a:pt x="70" y="469"/>
                </a:lnTo>
                <a:lnTo>
                  <a:pt x="72" y="469"/>
                </a:lnTo>
                <a:lnTo>
                  <a:pt x="72" y="469"/>
                </a:lnTo>
                <a:lnTo>
                  <a:pt x="70" y="467"/>
                </a:lnTo>
                <a:lnTo>
                  <a:pt x="68" y="467"/>
                </a:lnTo>
                <a:lnTo>
                  <a:pt x="68" y="465"/>
                </a:lnTo>
                <a:lnTo>
                  <a:pt x="68" y="465"/>
                </a:lnTo>
                <a:lnTo>
                  <a:pt x="70" y="462"/>
                </a:lnTo>
                <a:lnTo>
                  <a:pt x="72" y="462"/>
                </a:lnTo>
                <a:lnTo>
                  <a:pt x="72" y="462"/>
                </a:lnTo>
                <a:lnTo>
                  <a:pt x="72" y="458"/>
                </a:lnTo>
                <a:lnTo>
                  <a:pt x="72" y="456"/>
                </a:lnTo>
                <a:lnTo>
                  <a:pt x="75" y="447"/>
                </a:lnTo>
                <a:lnTo>
                  <a:pt x="85" y="432"/>
                </a:lnTo>
                <a:lnTo>
                  <a:pt x="85" y="432"/>
                </a:lnTo>
                <a:lnTo>
                  <a:pt x="85" y="432"/>
                </a:lnTo>
                <a:lnTo>
                  <a:pt x="83" y="432"/>
                </a:lnTo>
                <a:lnTo>
                  <a:pt x="83" y="432"/>
                </a:lnTo>
                <a:lnTo>
                  <a:pt x="85" y="430"/>
                </a:lnTo>
                <a:lnTo>
                  <a:pt x="85" y="425"/>
                </a:lnTo>
                <a:lnTo>
                  <a:pt x="87" y="421"/>
                </a:lnTo>
                <a:lnTo>
                  <a:pt x="90" y="417"/>
                </a:lnTo>
                <a:lnTo>
                  <a:pt x="90" y="417"/>
                </a:lnTo>
                <a:lnTo>
                  <a:pt x="88" y="421"/>
                </a:lnTo>
                <a:lnTo>
                  <a:pt x="90" y="423"/>
                </a:lnTo>
                <a:lnTo>
                  <a:pt x="90" y="423"/>
                </a:lnTo>
                <a:lnTo>
                  <a:pt x="92" y="421"/>
                </a:lnTo>
                <a:lnTo>
                  <a:pt x="92" y="419"/>
                </a:lnTo>
                <a:lnTo>
                  <a:pt x="90" y="416"/>
                </a:lnTo>
                <a:lnTo>
                  <a:pt x="92" y="414"/>
                </a:lnTo>
                <a:lnTo>
                  <a:pt x="92" y="414"/>
                </a:lnTo>
                <a:lnTo>
                  <a:pt x="92" y="414"/>
                </a:lnTo>
                <a:lnTo>
                  <a:pt x="92" y="416"/>
                </a:lnTo>
                <a:lnTo>
                  <a:pt x="92" y="417"/>
                </a:lnTo>
                <a:lnTo>
                  <a:pt x="92" y="417"/>
                </a:lnTo>
                <a:lnTo>
                  <a:pt x="103" y="401"/>
                </a:lnTo>
                <a:lnTo>
                  <a:pt x="112" y="382"/>
                </a:lnTo>
                <a:lnTo>
                  <a:pt x="112" y="382"/>
                </a:lnTo>
                <a:lnTo>
                  <a:pt x="110" y="382"/>
                </a:lnTo>
                <a:lnTo>
                  <a:pt x="110" y="382"/>
                </a:lnTo>
                <a:lnTo>
                  <a:pt x="109" y="384"/>
                </a:lnTo>
                <a:lnTo>
                  <a:pt x="109" y="382"/>
                </a:lnTo>
                <a:lnTo>
                  <a:pt x="109" y="382"/>
                </a:lnTo>
                <a:lnTo>
                  <a:pt x="110" y="379"/>
                </a:lnTo>
                <a:lnTo>
                  <a:pt x="110" y="379"/>
                </a:lnTo>
                <a:lnTo>
                  <a:pt x="112" y="379"/>
                </a:lnTo>
                <a:lnTo>
                  <a:pt x="112" y="379"/>
                </a:lnTo>
                <a:lnTo>
                  <a:pt x="112" y="382"/>
                </a:lnTo>
                <a:lnTo>
                  <a:pt x="112" y="382"/>
                </a:lnTo>
                <a:lnTo>
                  <a:pt x="129" y="357"/>
                </a:lnTo>
                <a:lnTo>
                  <a:pt x="138" y="344"/>
                </a:lnTo>
                <a:lnTo>
                  <a:pt x="149" y="329"/>
                </a:lnTo>
                <a:lnTo>
                  <a:pt x="149" y="329"/>
                </a:lnTo>
                <a:lnTo>
                  <a:pt x="153" y="327"/>
                </a:lnTo>
                <a:lnTo>
                  <a:pt x="156" y="322"/>
                </a:lnTo>
                <a:lnTo>
                  <a:pt x="162" y="314"/>
                </a:lnTo>
                <a:lnTo>
                  <a:pt x="166" y="309"/>
                </a:lnTo>
                <a:lnTo>
                  <a:pt x="166" y="309"/>
                </a:lnTo>
                <a:lnTo>
                  <a:pt x="177" y="296"/>
                </a:lnTo>
                <a:lnTo>
                  <a:pt x="188" y="279"/>
                </a:lnTo>
                <a:lnTo>
                  <a:pt x="188" y="279"/>
                </a:lnTo>
                <a:lnTo>
                  <a:pt x="199" y="268"/>
                </a:lnTo>
                <a:lnTo>
                  <a:pt x="208" y="257"/>
                </a:lnTo>
                <a:lnTo>
                  <a:pt x="213" y="252"/>
                </a:lnTo>
                <a:lnTo>
                  <a:pt x="213" y="252"/>
                </a:lnTo>
                <a:lnTo>
                  <a:pt x="215" y="250"/>
                </a:lnTo>
                <a:lnTo>
                  <a:pt x="215" y="250"/>
                </a:lnTo>
                <a:lnTo>
                  <a:pt x="217" y="248"/>
                </a:lnTo>
                <a:lnTo>
                  <a:pt x="219" y="246"/>
                </a:lnTo>
                <a:lnTo>
                  <a:pt x="219" y="246"/>
                </a:lnTo>
                <a:lnTo>
                  <a:pt x="226" y="237"/>
                </a:lnTo>
                <a:lnTo>
                  <a:pt x="226" y="237"/>
                </a:lnTo>
                <a:lnTo>
                  <a:pt x="228" y="237"/>
                </a:lnTo>
                <a:lnTo>
                  <a:pt x="230" y="235"/>
                </a:lnTo>
                <a:lnTo>
                  <a:pt x="230" y="235"/>
                </a:lnTo>
                <a:lnTo>
                  <a:pt x="228" y="235"/>
                </a:lnTo>
                <a:lnTo>
                  <a:pt x="228" y="233"/>
                </a:lnTo>
                <a:lnTo>
                  <a:pt x="228" y="233"/>
                </a:lnTo>
                <a:lnTo>
                  <a:pt x="236" y="228"/>
                </a:lnTo>
                <a:lnTo>
                  <a:pt x="236" y="228"/>
                </a:lnTo>
                <a:lnTo>
                  <a:pt x="241" y="226"/>
                </a:lnTo>
                <a:lnTo>
                  <a:pt x="241" y="226"/>
                </a:lnTo>
                <a:lnTo>
                  <a:pt x="243" y="221"/>
                </a:lnTo>
                <a:lnTo>
                  <a:pt x="243" y="221"/>
                </a:lnTo>
                <a:lnTo>
                  <a:pt x="239" y="224"/>
                </a:lnTo>
                <a:lnTo>
                  <a:pt x="239" y="226"/>
                </a:lnTo>
                <a:lnTo>
                  <a:pt x="237" y="226"/>
                </a:lnTo>
                <a:lnTo>
                  <a:pt x="237" y="226"/>
                </a:lnTo>
                <a:lnTo>
                  <a:pt x="237" y="222"/>
                </a:lnTo>
                <a:lnTo>
                  <a:pt x="241" y="221"/>
                </a:lnTo>
                <a:lnTo>
                  <a:pt x="241" y="221"/>
                </a:lnTo>
                <a:lnTo>
                  <a:pt x="245" y="219"/>
                </a:lnTo>
                <a:lnTo>
                  <a:pt x="250" y="215"/>
                </a:lnTo>
                <a:lnTo>
                  <a:pt x="250" y="215"/>
                </a:lnTo>
                <a:lnTo>
                  <a:pt x="248" y="217"/>
                </a:lnTo>
                <a:lnTo>
                  <a:pt x="248" y="219"/>
                </a:lnTo>
                <a:lnTo>
                  <a:pt x="248" y="219"/>
                </a:lnTo>
                <a:lnTo>
                  <a:pt x="252" y="215"/>
                </a:lnTo>
                <a:lnTo>
                  <a:pt x="256" y="211"/>
                </a:lnTo>
                <a:lnTo>
                  <a:pt x="261" y="210"/>
                </a:lnTo>
                <a:lnTo>
                  <a:pt x="263" y="206"/>
                </a:lnTo>
                <a:lnTo>
                  <a:pt x="263" y="206"/>
                </a:lnTo>
                <a:lnTo>
                  <a:pt x="258" y="210"/>
                </a:lnTo>
                <a:lnTo>
                  <a:pt x="250" y="213"/>
                </a:lnTo>
                <a:lnTo>
                  <a:pt x="250" y="213"/>
                </a:lnTo>
                <a:lnTo>
                  <a:pt x="256" y="208"/>
                </a:lnTo>
                <a:lnTo>
                  <a:pt x="261" y="202"/>
                </a:lnTo>
                <a:lnTo>
                  <a:pt x="261" y="202"/>
                </a:lnTo>
                <a:lnTo>
                  <a:pt x="261" y="202"/>
                </a:lnTo>
                <a:lnTo>
                  <a:pt x="261" y="204"/>
                </a:lnTo>
                <a:lnTo>
                  <a:pt x="261" y="206"/>
                </a:lnTo>
                <a:lnTo>
                  <a:pt x="263" y="204"/>
                </a:lnTo>
                <a:lnTo>
                  <a:pt x="263" y="204"/>
                </a:lnTo>
                <a:lnTo>
                  <a:pt x="267" y="200"/>
                </a:lnTo>
                <a:lnTo>
                  <a:pt x="272" y="199"/>
                </a:lnTo>
                <a:lnTo>
                  <a:pt x="278" y="195"/>
                </a:lnTo>
                <a:lnTo>
                  <a:pt x="283" y="189"/>
                </a:lnTo>
                <a:lnTo>
                  <a:pt x="283" y="189"/>
                </a:lnTo>
                <a:lnTo>
                  <a:pt x="280" y="193"/>
                </a:lnTo>
                <a:lnTo>
                  <a:pt x="278" y="193"/>
                </a:lnTo>
                <a:lnTo>
                  <a:pt x="280" y="191"/>
                </a:lnTo>
                <a:lnTo>
                  <a:pt x="280" y="191"/>
                </a:lnTo>
                <a:lnTo>
                  <a:pt x="282" y="189"/>
                </a:lnTo>
                <a:lnTo>
                  <a:pt x="285" y="189"/>
                </a:lnTo>
                <a:lnTo>
                  <a:pt x="285" y="189"/>
                </a:lnTo>
                <a:lnTo>
                  <a:pt x="287" y="184"/>
                </a:lnTo>
                <a:lnTo>
                  <a:pt x="291" y="180"/>
                </a:lnTo>
                <a:lnTo>
                  <a:pt x="296" y="176"/>
                </a:lnTo>
                <a:lnTo>
                  <a:pt x="300" y="173"/>
                </a:lnTo>
                <a:lnTo>
                  <a:pt x="300" y="173"/>
                </a:lnTo>
                <a:lnTo>
                  <a:pt x="302" y="173"/>
                </a:lnTo>
                <a:lnTo>
                  <a:pt x="304" y="173"/>
                </a:lnTo>
                <a:lnTo>
                  <a:pt x="304" y="173"/>
                </a:lnTo>
                <a:lnTo>
                  <a:pt x="305" y="169"/>
                </a:lnTo>
                <a:lnTo>
                  <a:pt x="309" y="165"/>
                </a:lnTo>
                <a:lnTo>
                  <a:pt x="316" y="160"/>
                </a:lnTo>
                <a:lnTo>
                  <a:pt x="316" y="160"/>
                </a:lnTo>
                <a:lnTo>
                  <a:pt x="316" y="162"/>
                </a:lnTo>
                <a:lnTo>
                  <a:pt x="315" y="164"/>
                </a:lnTo>
                <a:lnTo>
                  <a:pt x="313" y="165"/>
                </a:lnTo>
                <a:lnTo>
                  <a:pt x="313" y="167"/>
                </a:lnTo>
                <a:lnTo>
                  <a:pt x="313" y="167"/>
                </a:lnTo>
                <a:lnTo>
                  <a:pt x="322" y="156"/>
                </a:lnTo>
                <a:lnTo>
                  <a:pt x="328" y="149"/>
                </a:lnTo>
                <a:lnTo>
                  <a:pt x="328" y="149"/>
                </a:lnTo>
                <a:lnTo>
                  <a:pt x="329" y="147"/>
                </a:lnTo>
                <a:lnTo>
                  <a:pt x="331" y="149"/>
                </a:lnTo>
                <a:lnTo>
                  <a:pt x="331" y="149"/>
                </a:lnTo>
                <a:lnTo>
                  <a:pt x="333" y="149"/>
                </a:lnTo>
                <a:lnTo>
                  <a:pt x="333" y="149"/>
                </a:lnTo>
                <a:lnTo>
                  <a:pt x="331" y="147"/>
                </a:lnTo>
                <a:lnTo>
                  <a:pt x="335" y="143"/>
                </a:lnTo>
                <a:lnTo>
                  <a:pt x="342" y="136"/>
                </a:lnTo>
                <a:lnTo>
                  <a:pt x="342" y="136"/>
                </a:lnTo>
                <a:lnTo>
                  <a:pt x="344" y="140"/>
                </a:lnTo>
                <a:lnTo>
                  <a:pt x="344" y="141"/>
                </a:lnTo>
                <a:lnTo>
                  <a:pt x="344" y="141"/>
                </a:lnTo>
                <a:lnTo>
                  <a:pt x="340" y="143"/>
                </a:lnTo>
                <a:lnTo>
                  <a:pt x="339" y="147"/>
                </a:lnTo>
                <a:lnTo>
                  <a:pt x="339" y="147"/>
                </a:lnTo>
                <a:lnTo>
                  <a:pt x="339" y="147"/>
                </a:lnTo>
                <a:lnTo>
                  <a:pt x="339" y="149"/>
                </a:lnTo>
                <a:lnTo>
                  <a:pt x="339" y="151"/>
                </a:lnTo>
                <a:lnTo>
                  <a:pt x="337" y="153"/>
                </a:lnTo>
                <a:lnTo>
                  <a:pt x="337" y="153"/>
                </a:lnTo>
                <a:lnTo>
                  <a:pt x="335" y="153"/>
                </a:lnTo>
                <a:lnTo>
                  <a:pt x="335" y="151"/>
                </a:lnTo>
                <a:lnTo>
                  <a:pt x="335" y="151"/>
                </a:lnTo>
                <a:lnTo>
                  <a:pt x="322" y="162"/>
                </a:lnTo>
                <a:lnTo>
                  <a:pt x="316" y="165"/>
                </a:lnTo>
                <a:lnTo>
                  <a:pt x="311" y="171"/>
                </a:lnTo>
                <a:lnTo>
                  <a:pt x="311" y="171"/>
                </a:lnTo>
                <a:lnTo>
                  <a:pt x="311" y="169"/>
                </a:lnTo>
                <a:lnTo>
                  <a:pt x="309" y="169"/>
                </a:lnTo>
                <a:lnTo>
                  <a:pt x="309" y="169"/>
                </a:lnTo>
                <a:lnTo>
                  <a:pt x="309" y="169"/>
                </a:lnTo>
                <a:lnTo>
                  <a:pt x="309" y="171"/>
                </a:lnTo>
                <a:lnTo>
                  <a:pt x="307" y="173"/>
                </a:lnTo>
                <a:lnTo>
                  <a:pt x="307" y="173"/>
                </a:lnTo>
                <a:lnTo>
                  <a:pt x="307" y="173"/>
                </a:lnTo>
                <a:lnTo>
                  <a:pt x="309" y="173"/>
                </a:lnTo>
                <a:lnTo>
                  <a:pt x="309" y="175"/>
                </a:lnTo>
                <a:lnTo>
                  <a:pt x="305" y="180"/>
                </a:lnTo>
                <a:lnTo>
                  <a:pt x="305" y="180"/>
                </a:lnTo>
                <a:lnTo>
                  <a:pt x="305" y="178"/>
                </a:lnTo>
                <a:lnTo>
                  <a:pt x="304" y="178"/>
                </a:lnTo>
                <a:lnTo>
                  <a:pt x="304" y="178"/>
                </a:lnTo>
                <a:lnTo>
                  <a:pt x="302" y="182"/>
                </a:lnTo>
                <a:lnTo>
                  <a:pt x="300" y="184"/>
                </a:lnTo>
                <a:lnTo>
                  <a:pt x="296" y="186"/>
                </a:lnTo>
                <a:lnTo>
                  <a:pt x="294" y="187"/>
                </a:lnTo>
                <a:lnTo>
                  <a:pt x="294" y="187"/>
                </a:lnTo>
                <a:lnTo>
                  <a:pt x="294" y="187"/>
                </a:lnTo>
                <a:lnTo>
                  <a:pt x="293" y="187"/>
                </a:lnTo>
                <a:lnTo>
                  <a:pt x="293" y="187"/>
                </a:lnTo>
                <a:lnTo>
                  <a:pt x="291" y="187"/>
                </a:lnTo>
                <a:lnTo>
                  <a:pt x="293" y="191"/>
                </a:lnTo>
                <a:lnTo>
                  <a:pt x="293" y="191"/>
                </a:lnTo>
                <a:lnTo>
                  <a:pt x="278" y="206"/>
                </a:lnTo>
                <a:lnTo>
                  <a:pt x="278" y="206"/>
                </a:lnTo>
                <a:lnTo>
                  <a:pt x="276" y="206"/>
                </a:lnTo>
                <a:lnTo>
                  <a:pt x="278" y="206"/>
                </a:lnTo>
                <a:lnTo>
                  <a:pt x="280" y="208"/>
                </a:lnTo>
                <a:lnTo>
                  <a:pt x="278" y="210"/>
                </a:lnTo>
                <a:lnTo>
                  <a:pt x="278" y="210"/>
                </a:lnTo>
                <a:lnTo>
                  <a:pt x="276" y="210"/>
                </a:lnTo>
                <a:lnTo>
                  <a:pt x="276" y="210"/>
                </a:lnTo>
                <a:lnTo>
                  <a:pt x="270" y="213"/>
                </a:lnTo>
                <a:lnTo>
                  <a:pt x="267" y="217"/>
                </a:lnTo>
                <a:lnTo>
                  <a:pt x="265" y="217"/>
                </a:lnTo>
                <a:lnTo>
                  <a:pt x="263" y="217"/>
                </a:lnTo>
                <a:lnTo>
                  <a:pt x="263" y="217"/>
                </a:lnTo>
                <a:lnTo>
                  <a:pt x="258" y="222"/>
                </a:lnTo>
                <a:lnTo>
                  <a:pt x="254" y="226"/>
                </a:lnTo>
                <a:lnTo>
                  <a:pt x="248" y="230"/>
                </a:lnTo>
                <a:lnTo>
                  <a:pt x="245" y="235"/>
                </a:lnTo>
                <a:lnTo>
                  <a:pt x="245" y="235"/>
                </a:lnTo>
                <a:lnTo>
                  <a:pt x="241" y="237"/>
                </a:lnTo>
                <a:lnTo>
                  <a:pt x="239" y="239"/>
                </a:lnTo>
                <a:lnTo>
                  <a:pt x="237" y="243"/>
                </a:lnTo>
                <a:lnTo>
                  <a:pt x="237" y="243"/>
                </a:lnTo>
                <a:lnTo>
                  <a:pt x="241" y="241"/>
                </a:lnTo>
                <a:lnTo>
                  <a:pt x="241" y="241"/>
                </a:lnTo>
                <a:lnTo>
                  <a:pt x="241" y="241"/>
                </a:lnTo>
                <a:lnTo>
                  <a:pt x="241" y="241"/>
                </a:lnTo>
                <a:lnTo>
                  <a:pt x="234" y="246"/>
                </a:lnTo>
                <a:lnTo>
                  <a:pt x="228" y="250"/>
                </a:lnTo>
                <a:lnTo>
                  <a:pt x="228" y="250"/>
                </a:lnTo>
                <a:lnTo>
                  <a:pt x="224" y="256"/>
                </a:lnTo>
                <a:lnTo>
                  <a:pt x="223" y="256"/>
                </a:lnTo>
                <a:lnTo>
                  <a:pt x="221" y="259"/>
                </a:lnTo>
                <a:lnTo>
                  <a:pt x="217" y="261"/>
                </a:lnTo>
                <a:lnTo>
                  <a:pt x="217" y="261"/>
                </a:lnTo>
                <a:lnTo>
                  <a:pt x="195" y="285"/>
                </a:lnTo>
                <a:lnTo>
                  <a:pt x="195" y="285"/>
                </a:lnTo>
                <a:lnTo>
                  <a:pt x="197" y="283"/>
                </a:lnTo>
                <a:lnTo>
                  <a:pt x="195" y="287"/>
                </a:lnTo>
                <a:lnTo>
                  <a:pt x="195" y="287"/>
                </a:lnTo>
                <a:lnTo>
                  <a:pt x="193" y="285"/>
                </a:lnTo>
                <a:lnTo>
                  <a:pt x="193" y="285"/>
                </a:lnTo>
                <a:lnTo>
                  <a:pt x="191" y="287"/>
                </a:lnTo>
                <a:lnTo>
                  <a:pt x="188" y="291"/>
                </a:lnTo>
                <a:lnTo>
                  <a:pt x="184" y="292"/>
                </a:lnTo>
                <a:lnTo>
                  <a:pt x="182" y="294"/>
                </a:lnTo>
                <a:lnTo>
                  <a:pt x="182" y="294"/>
                </a:lnTo>
                <a:lnTo>
                  <a:pt x="184" y="294"/>
                </a:lnTo>
                <a:lnTo>
                  <a:pt x="184" y="294"/>
                </a:lnTo>
                <a:lnTo>
                  <a:pt x="180" y="296"/>
                </a:lnTo>
                <a:lnTo>
                  <a:pt x="180" y="296"/>
                </a:lnTo>
                <a:lnTo>
                  <a:pt x="182" y="298"/>
                </a:lnTo>
                <a:lnTo>
                  <a:pt x="180" y="302"/>
                </a:lnTo>
                <a:lnTo>
                  <a:pt x="180" y="302"/>
                </a:lnTo>
                <a:lnTo>
                  <a:pt x="184" y="298"/>
                </a:lnTo>
                <a:lnTo>
                  <a:pt x="186" y="298"/>
                </a:lnTo>
                <a:lnTo>
                  <a:pt x="186" y="298"/>
                </a:lnTo>
                <a:lnTo>
                  <a:pt x="180" y="305"/>
                </a:lnTo>
                <a:lnTo>
                  <a:pt x="173" y="313"/>
                </a:lnTo>
                <a:lnTo>
                  <a:pt x="160" y="327"/>
                </a:lnTo>
                <a:lnTo>
                  <a:pt x="160" y="327"/>
                </a:lnTo>
                <a:lnTo>
                  <a:pt x="160" y="329"/>
                </a:lnTo>
                <a:lnTo>
                  <a:pt x="162" y="327"/>
                </a:lnTo>
                <a:lnTo>
                  <a:pt x="164" y="327"/>
                </a:lnTo>
                <a:lnTo>
                  <a:pt x="164" y="329"/>
                </a:lnTo>
                <a:lnTo>
                  <a:pt x="164" y="329"/>
                </a:lnTo>
                <a:lnTo>
                  <a:pt x="162" y="331"/>
                </a:lnTo>
                <a:lnTo>
                  <a:pt x="160" y="335"/>
                </a:lnTo>
                <a:lnTo>
                  <a:pt x="158" y="338"/>
                </a:lnTo>
                <a:lnTo>
                  <a:pt x="156" y="338"/>
                </a:lnTo>
                <a:lnTo>
                  <a:pt x="156" y="338"/>
                </a:lnTo>
                <a:lnTo>
                  <a:pt x="156" y="336"/>
                </a:lnTo>
                <a:lnTo>
                  <a:pt x="158" y="333"/>
                </a:lnTo>
                <a:lnTo>
                  <a:pt x="160" y="329"/>
                </a:lnTo>
                <a:lnTo>
                  <a:pt x="156" y="329"/>
                </a:lnTo>
                <a:lnTo>
                  <a:pt x="156" y="329"/>
                </a:lnTo>
                <a:lnTo>
                  <a:pt x="156" y="338"/>
                </a:lnTo>
                <a:lnTo>
                  <a:pt x="155" y="342"/>
                </a:lnTo>
                <a:lnTo>
                  <a:pt x="151" y="346"/>
                </a:lnTo>
                <a:lnTo>
                  <a:pt x="151" y="346"/>
                </a:lnTo>
                <a:lnTo>
                  <a:pt x="153" y="348"/>
                </a:lnTo>
                <a:lnTo>
                  <a:pt x="153" y="351"/>
                </a:lnTo>
                <a:lnTo>
                  <a:pt x="151" y="357"/>
                </a:lnTo>
                <a:lnTo>
                  <a:pt x="147" y="362"/>
                </a:lnTo>
                <a:lnTo>
                  <a:pt x="145" y="370"/>
                </a:lnTo>
                <a:lnTo>
                  <a:pt x="145" y="370"/>
                </a:lnTo>
                <a:lnTo>
                  <a:pt x="138" y="373"/>
                </a:lnTo>
                <a:lnTo>
                  <a:pt x="136" y="377"/>
                </a:lnTo>
                <a:lnTo>
                  <a:pt x="134" y="381"/>
                </a:lnTo>
                <a:lnTo>
                  <a:pt x="134" y="381"/>
                </a:lnTo>
                <a:lnTo>
                  <a:pt x="144" y="373"/>
                </a:lnTo>
                <a:lnTo>
                  <a:pt x="147" y="370"/>
                </a:lnTo>
                <a:lnTo>
                  <a:pt x="153" y="370"/>
                </a:lnTo>
                <a:lnTo>
                  <a:pt x="153" y="370"/>
                </a:lnTo>
                <a:lnTo>
                  <a:pt x="151" y="371"/>
                </a:lnTo>
                <a:lnTo>
                  <a:pt x="151" y="373"/>
                </a:lnTo>
                <a:lnTo>
                  <a:pt x="151" y="373"/>
                </a:lnTo>
                <a:lnTo>
                  <a:pt x="153" y="370"/>
                </a:lnTo>
                <a:lnTo>
                  <a:pt x="153" y="368"/>
                </a:lnTo>
                <a:lnTo>
                  <a:pt x="153" y="366"/>
                </a:lnTo>
                <a:lnTo>
                  <a:pt x="155" y="362"/>
                </a:lnTo>
                <a:lnTo>
                  <a:pt x="155" y="362"/>
                </a:lnTo>
                <a:lnTo>
                  <a:pt x="153" y="362"/>
                </a:lnTo>
                <a:lnTo>
                  <a:pt x="151" y="364"/>
                </a:lnTo>
                <a:lnTo>
                  <a:pt x="149" y="366"/>
                </a:lnTo>
                <a:lnTo>
                  <a:pt x="147" y="366"/>
                </a:lnTo>
                <a:lnTo>
                  <a:pt x="147" y="366"/>
                </a:lnTo>
                <a:lnTo>
                  <a:pt x="155" y="353"/>
                </a:lnTo>
                <a:lnTo>
                  <a:pt x="164" y="344"/>
                </a:lnTo>
                <a:lnTo>
                  <a:pt x="164" y="344"/>
                </a:lnTo>
                <a:lnTo>
                  <a:pt x="162" y="346"/>
                </a:lnTo>
                <a:lnTo>
                  <a:pt x="162" y="348"/>
                </a:lnTo>
                <a:lnTo>
                  <a:pt x="164" y="349"/>
                </a:lnTo>
                <a:lnTo>
                  <a:pt x="162" y="351"/>
                </a:lnTo>
                <a:lnTo>
                  <a:pt x="162" y="351"/>
                </a:lnTo>
                <a:lnTo>
                  <a:pt x="158" y="353"/>
                </a:lnTo>
                <a:lnTo>
                  <a:pt x="158" y="355"/>
                </a:lnTo>
                <a:lnTo>
                  <a:pt x="156" y="357"/>
                </a:lnTo>
                <a:lnTo>
                  <a:pt x="156" y="357"/>
                </a:lnTo>
                <a:lnTo>
                  <a:pt x="158" y="360"/>
                </a:lnTo>
                <a:lnTo>
                  <a:pt x="156" y="366"/>
                </a:lnTo>
                <a:lnTo>
                  <a:pt x="153" y="373"/>
                </a:lnTo>
                <a:lnTo>
                  <a:pt x="147" y="377"/>
                </a:lnTo>
                <a:lnTo>
                  <a:pt x="147" y="377"/>
                </a:lnTo>
                <a:lnTo>
                  <a:pt x="147" y="381"/>
                </a:lnTo>
                <a:lnTo>
                  <a:pt x="144" y="384"/>
                </a:lnTo>
                <a:lnTo>
                  <a:pt x="140" y="388"/>
                </a:lnTo>
                <a:lnTo>
                  <a:pt x="140" y="388"/>
                </a:lnTo>
                <a:lnTo>
                  <a:pt x="142" y="388"/>
                </a:lnTo>
                <a:lnTo>
                  <a:pt x="142" y="388"/>
                </a:lnTo>
                <a:lnTo>
                  <a:pt x="142" y="392"/>
                </a:lnTo>
                <a:lnTo>
                  <a:pt x="142" y="392"/>
                </a:lnTo>
                <a:lnTo>
                  <a:pt x="138" y="392"/>
                </a:lnTo>
                <a:lnTo>
                  <a:pt x="136" y="395"/>
                </a:lnTo>
                <a:lnTo>
                  <a:pt x="136" y="397"/>
                </a:lnTo>
                <a:lnTo>
                  <a:pt x="138" y="397"/>
                </a:lnTo>
                <a:lnTo>
                  <a:pt x="138" y="397"/>
                </a:lnTo>
                <a:lnTo>
                  <a:pt x="134" y="401"/>
                </a:lnTo>
                <a:lnTo>
                  <a:pt x="133" y="401"/>
                </a:lnTo>
                <a:lnTo>
                  <a:pt x="133" y="401"/>
                </a:lnTo>
                <a:lnTo>
                  <a:pt x="131" y="408"/>
                </a:lnTo>
                <a:lnTo>
                  <a:pt x="133" y="414"/>
                </a:lnTo>
                <a:lnTo>
                  <a:pt x="133" y="414"/>
                </a:lnTo>
                <a:lnTo>
                  <a:pt x="131" y="412"/>
                </a:lnTo>
                <a:lnTo>
                  <a:pt x="129" y="414"/>
                </a:lnTo>
                <a:lnTo>
                  <a:pt x="129" y="414"/>
                </a:lnTo>
                <a:lnTo>
                  <a:pt x="129" y="416"/>
                </a:lnTo>
                <a:lnTo>
                  <a:pt x="129" y="417"/>
                </a:lnTo>
                <a:lnTo>
                  <a:pt x="129" y="417"/>
                </a:lnTo>
                <a:lnTo>
                  <a:pt x="129" y="417"/>
                </a:lnTo>
                <a:lnTo>
                  <a:pt x="127" y="417"/>
                </a:lnTo>
                <a:lnTo>
                  <a:pt x="127" y="417"/>
                </a:lnTo>
                <a:lnTo>
                  <a:pt x="127" y="419"/>
                </a:lnTo>
                <a:lnTo>
                  <a:pt x="127" y="421"/>
                </a:lnTo>
                <a:lnTo>
                  <a:pt x="123" y="425"/>
                </a:lnTo>
                <a:lnTo>
                  <a:pt x="120" y="428"/>
                </a:lnTo>
                <a:lnTo>
                  <a:pt x="118" y="432"/>
                </a:lnTo>
                <a:lnTo>
                  <a:pt x="118" y="432"/>
                </a:lnTo>
                <a:lnTo>
                  <a:pt x="120" y="430"/>
                </a:lnTo>
                <a:lnTo>
                  <a:pt x="121" y="430"/>
                </a:lnTo>
                <a:lnTo>
                  <a:pt x="121" y="430"/>
                </a:lnTo>
                <a:lnTo>
                  <a:pt x="116" y="438"/>
                </a:lnTo>
                <a:lnTo>
                  <a:pt x="114" y="440"/>
                </a:lnTo>
                <a:lnTo>
                  <a:pt x="110" y="441"/>
                </a:lnTo>
                <a:lnTo>
                  <a:pt x="110" y="441"/>
                </a:lnTo>
                <a:lnTo>
                  <a:pt x="112" y="443"/>
                </a:lnTo>
                <a:lnTo>
                  <a:pt x="110" y="445"/>
                </a:lnTo>
                <a:lnTo>
                  <a:pt x="109" y="445"/>
                </a:lnTo>
                <a:lnTo>
                  <a:pt x="107" y="449"/>
                </a:lnTo>
                <a:lnTo>
                  <a:pt x="107" y="449"/>
                </a:lnTo>
                <a:lnTo>
                  <a:pt x="107" y="451"/>
                </a:lnTo>
                <a:lnTo>
                  <a:pt x="107" y="454"/>
                </a:lnTo>
                <a:lnTo>
                  <a:pt x="105" y="462"/>
                </a:lnTo>
                <a:lnTo>
                  <a:pt x="101" y="467"/>
                </a:lnTo>
                <a:lnTo>
                  <a:pt x="99" y="469"/>
                </a:lnTo>
                <a:lnTo>
                  <a:pt x="98" y="469"/>
                </a:lnTo>
                <a:lnTo>
                  <a:pt x="98" y="469"/>
                </a:lnTo>
                <a:lnTo>
                  <a:pt x="98" y="474"/>
                </a:lnTo>
                <a:lnTo>
                  <a:pt x="98" y="478"/>
                </a:lnTo>
                <a:lnTo>
                  <a:pt x="94" y="480"/>
                </a:lnTo>
                <a:lnTo>
                  <a:pt x="94" y="480"/>
                </a:lnTo>
                <a:lnTo>
                  <a:pt x="96" y="480"/>
                </a:lnTo>
                <a:lnTo>
                  <a:pt x="98" y="478"/>
                </a:lnTo>
                <a:lnTo>
                  <a:pt x="99" y="474"/>
                </a:lnTo>
                <a:lnTo>
                  <a:pt x="101" y="473"/>
                </a:lnTo>
                <a:lnTo>
                  <a:pt x="101" y="473"/>
                </a:lnTo>
                <a:lnTo>
                  <a:pt x="101" y="476"/>
                </a:lnTo>
                <a:lnTo>
                  <a:pt x="99" y="482"/>
                </a:lnTo>
                <a:lnTo>
                  <a:pt x="98" y="485"/>
                </a:lnTo>
                <a:lnTo>
                  <a:pt x="96" y="489"/>
                </a:lnTo>
                <a:lnTo>
                  <a:pt x="96" y="489"/>
                </a:lnTo>
                <a:lnTo>
                  <a:pt x="92" y="491"/>
                </a:lnTo>
                <a:lnTo>
                  <a:pt x="87" y="491"/>
                </a:lnTo>
                <a:lnTo>
                  <a:pt x="87" y="491"/>
                </a:lnTo>
                <a:lnTo>
                  <a:pt x="88" y="495"/>
                </a:lnTo>
                <a:lnTo>
                  <a:pt x="88" y="498"/>
                </a:lnTo>
                <a:lnTo>
                  <a:pt x="88" y="498"/>
                </a:lnTo>
                <a:lnTo>
                  <a:pt x="90" y="497"/>
                </a:lnTo>
                <a:lnTo>
                  <a:pt x="92" y="497"/>
                </a:lnTo>
                <a:lnTo>
                  <a:pt x="92" y="497"/>
                </a:lnTo>
                <a:lnTo>
                  <a:pt x="90" y="500"/>
                </a:lnTo>
                <a:lnTo>
                  <a:pt x="88" y="504"/>
                </a:lnTo>
                <a:lnTo>
                  <a:pt x="87" y="508"/>
                </a:lnTo>
                <a:lnTo>
                  <a:pt x="83" y="508"/>
                </a:lnTo>
                <a:lnTo>
                  <a:pt x="83" y="508"/>
                </a:lnTo>
                <a:lnTo>
                  <a:pt x="83" y="506"/>
                </a:lnTo>
                <a:lnTo>
                  <a:pt x="83" y="504"/>
                </a:lnTo>
                <a:lnTo>
                  <a:pt x="81" y="504"/>
                </a:lnTo>
                <a:lnTo>
                  <a:pt x="81" y="504"/>
                </a:lnTo>
                <a:lnTo>
                  <a:pt x="81" y="504"/>
                </a:lnTo>
                <a:lnTo>
                  <a:pt x="81" y="506"/>
                </a:lnTo>
                <a:lnTo>
                  <a:pt x="81" y="511"/>
                </a:lnTo>
                <a:lnTo>
                  <a:pt x="81" y="515"/>
                </a:lnTo>
                <a:lnTo>
                  <a:pt x="81" y="519"/>
                </a:lnTo>
                <a:lnTo>
                  <a:pt x="81" y="519"/>
                </a:lnTo>
                <a:lnTo>
                  <a:pt x="83" y="515"/>
                </a:lnTo>
                <a:lnTo>
                  <a:pt x="83" y="513"/>
                </a:lnTo>
                <a:lnTo>
                  <a:pt x="83" y="511"/>
                </a:lnTo>
                <a:lnTo>
                  <a:pt x="83" y="509"/>
                </a:lnTo>
                <a:lnTo>
                  <a:pt x="83" y="509"/>
                </a:lnTo>
                <a:lnTo>
                  <a:pt x="87" y="509"/>
                </a:lnTo>
                <a:lnTo>
                  <a:pt x="87" y="509"/>
                </a:lnTo>
                <a:lnTo>
                  <a:pt x="88" y="508"/>
                </a:lnTo>
                <a:lnTo>
                  <a:pt x="88" y="508"/>
                </a:lnTo>
                <a:lnTo>
                  <a:pt x="85" y="517"/>
                </a:lnTo>
                <a:lnTo>
                  <a:pt x="83" y="524"/>
                </a:lnTo>
                <a:lnTo>
                  <a:pt x="83" y="524"/>
                </a:lnTo>
                <a:lnTo>
                  <a:pt x="83" y="522"/>
                </a:lnTo>
                <a:lnTo>
                  <a:pt x="83" y="520"/>
                </a:lnTo>
                <a:lnTo>
                  <a:pt x="81" y="520"/>
                </a:lnTo>
                <a:lnTo>
                  <a:pt x="81" y="520"/>
                </a:lnTo>
                <a:lnTo>
                  <a:pt x="81" y="522"/>
                </a:lnTo>
                <a:lnTo>
                  <a:pt x="81" y="524"/>
                </a:lnTo>
                <a:lnTo>
                  <a:pt x="83" y="524"/>
                </a:lnTo>
                <a:lnTo>
                  <a:pt x="83" y="526"/>
                </a:lnTo>
                <a:lnTo>
                  <a:pt x="83" y="526"/>
                </a:lnTo>
                <a:lnTo>
                  <a:pt x="79" y="530"/>
                </a:lnTo>
                <a:lnTo>
                  <a:pt x="77" y="531"/>
                </a:lnTo>
                <a:lnTo>
                  <a:pt x="77" y="531"/>
                </a:lnTo>
                <a:lnTo>
                  <a:pt x="77" y="539"/>
                </a:lnTo>
                <a:lnTo>
                  <a:pt x="75" y="546"/>
                </a:lnTo>
                <a:lnTo>
                  <a:pt x="68" y="563"/>
                </a:lnTo>
                <a:lnTo>
                  <a:pt x="68" y="563"/>
                </a:lnTo>
                <a:lnTo>
                  <a:pt x="70" y="563"/>
                </a:lnTo>
                <a:lnTo>
                  <a:pt x="72" y="561"/>
                </a:lnTo>
                <a:lnTo>
                  <a:pt x="72" y="557"/>
                </a:lnTo>
                <a:lnTo>
                  <a:pt x="74" y="557"/>
                </a:lnTo>
                <a:lnTo>
                  <a:pt x="74" y="557"/>
                </a:lnTo>
                <a:lnTo>
                  <a:pt x="74" y="568"/>
                </a:lnTo>
                <a:lnTo>
                  <a:pt x="72" y="579"/>
                </a:lnTo>
                <a:lnTo>
                  <a:pt x="70" y="590"/>
                </a:lnTo>
                <a:lnTo>
                  <a:pt x="70" y="600"/>
                </a:lnTo>
                <a:lnTo>
                  <a:pt x="70" y="600"/>
                </a:lnTo>
                <a:lnTo>
                  <a:pt x="68" y="598"/>
                </a:lnTo>
                <a:lnTo>
                  <a:pt x="68" y="598"/>
                </a:lnTo>
                <a:lnTo>
                  <a:pt x="68" y="603"/>
                </a:lnTo>
                <a:lnTo>
                  <a:pt x="66" y="607"/>
                </a:lnTo>
                <a:lnTo>
                  <a:pt x="66" y="611"/>
                </a:lnTo>
                <a:lnTo>
                  <a:pt x="68" y="612"/>
                </a:lnTo>
                <a:lnTo>
                  <a:pt x="68" y="612"/>
                </a:lnTo>
                <a:lnTo>
                  <a:pt x="63" y="629"/>
                </a:lnTo>
                <a:lnTo>
                  <a:pt x="57" y="651"/>
                </a:lnTo>
                <a:lnTo>
                  <a:pt x="57" y="651"/>
                </a:lnTo>
                <a:lnTo>
                  <a:pt x="53" y="673"/>
                </a:lnTo>
                <a:lnTo>
                  <a:pt x="50" y="690"/>
                </a:lnTo>
                <a:lnTo>
                  <a:pt x="50" y="690"/>
                </a:lnTo>
                <a:lnTo>
                  <a:pt x="50" y="706"/>
                </a:lnTo>
                <a:lnTo>
                  <a:pt x="50" y="714"/>
                </a:lnTo>
                <a:lnTo>
                  <a:pt x="46" y="719"/>
                </a:lnTo>
                <a:lnTo>
                  <a:pt x="46" y="719"/>
                </a:lnTo>
                <a:lnTo>
                  <a:pt x="48" y="725"/>
                </a:lnTo>
                <a:lnTo>
                  <a:pt x="48" y="732"/>
                </a:lnTo>
                <a:lnTo>
                  <a:pt x="48" y="738"/>
                </a:lnTo>
                <a:lnTo>
                  <a:pt x="50" y="743"/>
                </a:lnTo>
                <a:lnTo>
                  <a:pt x="50" y="743"/>
                </a:lnTo>
                <a:lnTo>
                  <a:pt x="50" y="741"/>
                </a:lnTo>
                <a:lnTo>
                  <a:pt x="50" y="741"/>
                </a:lnTo>
                <a:lnTo>
                  <a:pt x="52" y="743"/>
                </a:lnTo>
                <a:lnTo>
                  <a:pt x="52" y="743"/>
                </a:lnTo>
                <a:lnTo>
                  <a:pt x="50" y="758"/>
                </a:lnTo>
                <a:lnTo>
                  <a:pt x="52" y="771"/>
                </a:lnTo>
                <a:lnTo>
                  <a:pt x="55" y="784"/>
                </a:lnTo>
                <a:lnTo>
                  <a:pt x="57" y="800"/>
                </a:lnTo>
                <a:lnTo>
                  <a:pt x="57" y="800"/>
                </a:lnTo>
                <a:lnTo>
                  <a:pt x="57" y="800"/>
                </a:lnTo>
                <a:lnTo>
                  <a:pt x="59" y="798"/>
                </a:lnTo>
                <a:lnTo>
                  <a:pt x="57" y="791"/>
                </a:lnTo>
                <a:lnTo>
                  <a:pt x="57" y="787"/>
                </a:lnTo>
                <a:lnTo>
                  <a:pt x="59" y="785"/>
                </a:lnTo>
                <a:lnTo>
                  <a:pt x="61" y="785"/>
                </a:lnTo>
                <a:lnTo>
                  <a:pt x="61" y="785"/>
                </a:lnTo>
                <a:lnTo>
                  <a:pt x="61" y="771"/>
                </a:lnTo>
                <a:lnTo>
                  <a:pt x="61" y="756"/>
                </a:lnTo>
                <a:lnTo>
                  <a:pt x="61" y="756"/>
                </a:lnTo>
                <a:lnTo>
                  <a:pt x="63" y="758"/>
                </a:lnTo>
                <a:lnTo>
                  <a:pt x="63" y="760"/>
                </a:lnTo>
                <a:lnTo>
                  <a:pt x="63" y="760"/>
                </a:lnTo>
                <a:lnTo>
                  <a:pt x="63" y="758"/>
                </a:lnTo>
                <a:lnTo>
                  <a:pt x="63" y="756"/>
                </a:lnTo>
                <a:lnTo>
                  <a:pt x="63" y="756"/>
                </a:lnTo>
                <a:lnTo>
                  <a:pt x="64" y="763"/>
                </a:lnTo>
                <a:lnTo>
                  <a:pt x="66" y="769"/>
                </a:lnTo>
                <a:lnTo>
                  <a:pt x="66" y="769"/>
                </a:lnTo>
                <a:lnTo>
                  <a:pt x="64" y="752"/>
                </a:lnTo>
                <a:lnTo>
                  <a:pt x="66" y="745"/>
                </a:lnTo>
                <a:lnTo>
                  <a:pt x="68" y="738"/>
                </a:lnTo>
                <a:lnTo>
                  <a:pt x="68" y="738"/>
                </a:lnTo>
                <a:lnTo>
                  <a:pt x="70" y="743"/>
                </a:lnTo>
                <a:lnTo>
                  <a:pt x="70" y="749"/>
                </a:lnTo>
                <a:lnTo>
                  <a:pt x="68" y="756"/>
                </a:lnTo>
                <a:lnTo>
                  <a:pt x="70" y="760"/>
                </a:lnTo>
                <a:lnTo>
                  <a:pt x="70" y="760"/>
                </a:lnTo>
                <a:lnTo>
                  <a:pt x="72" y="747"/>
                </a:lnTo>
                <a:lnTo>
                  <a:pt x="74" y="734"/>
                </a:lnTo>
                <a:lnTo>
                  <a:pt x="74" y="734"/>
                </a:lnTo>
                <a:lnTo>
                  <a:pt x="75" y="736"/>
                </a:lnTo>
                <a:lnTo>
                  <a:pt x="75" y="734"/>
                </a:lnTo>
                <a:lnTo>
                  <a:pt x="75" y="732"/>
                </a:lnTo>
                <a:lnTo>
                  <a:pt x="77" y="732"/>
                </a:lnTo>
                <a:lnTo>
                  <a:pt x="77" y="732"/>
                </a:lnTo>
                <a:lnTo>
                  <a:pt x="77" y="739"/>
                </a:lnTo>
                <a:lnTo>
                  <a:pt x="77" y="745"/>
                </a:lnTo>
                <a:lnTo>
                  <a:pt x="77" y="745"/>
                </a:lnTo>
                <a:lnTo>
                  <a:pt x="79" y="741"/>
                </a:lnTo>
                <a:lnTo>
                  <a:pt x="81" y="741"/>
                </a:lnTo>
                <a:lnTo>
                  <a:pt x="81" y="743"/>
                </a:lnTo>
                <a:lnTo>
                  <a:pt x="81" y="743"/>
                </a:lnTo>
                <a:lnTo>
                  <a:pt x="81" y="747"/>
                </a:lnTo>
                <a:lnTo>
                  <a:pt x="81" y="752"/>
                </a:lnTo>
                <a:lnTo>
                  <a:pt x="81" y="752"/>
                </a:lnTo>
                <a:lnTo>
                  <a:pt x="79" y="750"/>
                </a:lnTo>
                <a:lnTo>
                  <a:pt x="77" y="749"/>
                </a:lnTo>
                <a:lnTo>
                  <a:pt x="77" y="750"/>
                </a:lnTo>
                <a:lnTo>
                  <a:pt x="77" y="750"/>
                </a:lnTo>
                <a:lnTo>
                  <a:pt x="81" y="760"/>
                </a:lnTo>
                <a:lnTo>
                  <a:pt x="81" y="765"/>
                </a:lnTo>
                <a:lnTo>
                  <a:pt x="79" y="769"/>
                </a:lnTo>
                <a:lnTo>
                  <a:pt x="79" y="769"/>
                </a:lnTo>
                <a:lnTo>
                  <a:pt x="81" y="767"/>
                </a:lnTo>
                <a:lnTo>
                  <a:pt x="83" y="767"/>
                </a:lnTo>
                <a:lnTo>
                  <a:pt x="83" y="767"/>
                </a:lnTo>
                <a:lnTo>
                  <a:pt x="85" y="771"/>
                </a:lnTo>
                <a:lnTo>
                  <a:pt x="85" y="774"/>
                </a:lnTo>
                <a:lnTo>
                  <a:pt x="83" y="774"/>
                </a:lnTo>
                <a:lnTo>
                  <a:pt x="83" y="774"/>
                </a:lnTo>
                <a:lnTo>
                  <a:pt x="87" y="784"/>
                </a:lnTo>
                <a:lnTo>
                  <a:pt x="90" y="789"/>
                </a:lnTo>
                <a:lnTo>
                  <a:pt x="90" y="789"/>
                </a:lnTo>
                <a:lnTo>
                  <a:pt x="90" y="802"/>
                </a:lnTo>
                <a:lnTo>
                  <a:pt x="92" y="807"/>
                </a:lnTo>
                <a:lnTo>
                  <a:pt x="94" y="811"/>
                </a:lnTo>
                <a:lnTo>
                  <a:pt x="94" y="811"/>
                </a:lnTo>
                <a:lnTo>
                  <a:pt x="92" y="800"/>
                </a:lnTo>
                <a:lnTo>
                  <a:pt x="92" y="795"/>
                </a:lnTo>
                <a:lnTo>
                  <a:pt x="94" y="791"/>
                </a:lnTo>
                <a:lnTo>
                  <a:pt x="94" y="791"/>
                </a:lnTo>
                <a:lnTo>
                  <a:pt x="92" y="763"/>
                </a:lnTo>
                <a:lnTo>
                  <a:pt x="90" y="743"/>
                </a:lnTo>
                <a:lnTo>
                  <a:pt x="90" y="743"/>
                </a:lnTo>
                <a:lnTo>
                  <a:pt x="90" y="732"/>
                </a:lnTo>
                <a:lnTo>
                  <a:pt x="92" y="721"/>
                </a:lnTo>
                <a:lnTo>
                  <a:pt x="92" y="721"/>
                </a:lnTo>
                <a:lnTo>
                  <a:pt x="90" y="710"/>
                </a:lnTo>
                <a:lnTo>
                  <a:pt x="92" y="706"/>
                </a:lnTo>
                <a:lnTo>
                  <a:pt x="94" y="703"/>
                </a:lnTo>
                <a:lnTo>
                  <a:pt x="94" y="703"/>
                </a:lnTo>
                <a:lnTo>
                  <a:pt x="94" y="704"/>
                </a:lnTo>
                <a:lnTo>
                  <a:pt x="94" y="708"/>
                </a:lnTo>
                <a:lnTo>
                  <a:pt x="94" y="712"/>
                </a:lnTo>
                <a:lnTo>
                  <a:pt x="92" y="714"/>
                </a:lnTo>
                <a:lnTo>
                  <a:pt x="92" y="714"/>
                </a:lnTo>
                <a:lnTo>
                  <a:pt x="94" y="715"/>
                </a:lnTo>
                <a:lnTo>
                  <a:pt x="94" y="715"/>
                </a:lnTo>
                <a:lnTo>
                  <a:pt x="96" y="715"/>
                </a:lnTo>
                <a:lnTo>
                  <a:pt x="96" y="715"/>
                </a:lnTo>
                <a:lnTo>
                  <a:pt x="96" y="715"/>
                </a:lnTo>
                <a:lnTo>
                  <a:pt x="94" y="739"/>
                </a:lnTo>
                <a:lnTo>
                  <a:pt x="96" y="761"/>
                </a:lnTo>
                <a:lnTo>
                  <a:pt x="99" y="785"/>
                </a:lnTo>
                <a:lnTo>
                  <a:pt x="105" y="809"/>
                </a:lnTo>
                <a:lnTo>
                  <a:pt x="105" y="809"/>
                </a:lnTo>
                <a:lnTo>
                  <a:pt x="112" y="835"/>
                </a:lnTo>
                <a:lnTo>
                  <a:pt x="121" y="859"/>
                </a:lnTo>
                <a:lnTo>
                  <a:pt x="140" y="907"/>
                </a:lnTo>
                <a:lnTo>
                  <a:pt x="140" y="907"/>
                </a:lnTo>
                <a:lnTo>
                  <a:pt x="144" y="905"/>
                </a:lnTo>
                <a:lnTo>
                  <a:pt x="145" y="907"/>
                </a:lnTo>
                <a:lnTo>
                  <a:pt x="149" y="912"/>
                </a:lnTo>
                <a:lnTo>
                  <a:pt x="155" y="927"/>
                </a:lnTo>
                <a:lnTo>
                  <a:pt x="155" y="927"/>
                </a:lnTo>
                <a:lnTo>
                  <a:pt x="158" y="929"/>
                </a:lnTo>
                <a:lnTo>
                  <a:pt x="160" y="933"/>
                </a:lnTo>
                <a:lnTo>
                  <a:pt x="162" y="936"/>
                </a:lnTo>
                <a:lnTo>
                  <a:pt x="164" y="936"/>
                </a:lnTo>
                <a:lnTo>
                  <a:pt x="164" y="936"/>
                </a:lnTo>
                <a:lnTo>
                  <a:pt x="160" y="931"/>
                </a:lnTo>
                <a:lnTo>
                  <a:pt x="160" y="927"/>
                </a:lnTo>
                <a:lnTo>
                  <a:pt x="160" y="925"/>
                </a:lnTo>
                <a:lnTo>
                  <a:pt x="160" y="925"/>
                </a:lnTo>
                <a:lnTo>
                  <a:pt x="164" y="923"/>
                </a:lnTo>
                <a:lnTo>
                  <a:pt x="164" y="921"/>
                </a:lnTo>
                <a:lnTo>
                  <a:pt x="166" y="923"/>
                </a:lnTo>
                <a:lnTo>
                  <a:pt x="166" y="923"/>
                </a:lnTo>
                <a:lnTo>
                  <a:pt x="171" y="931"/>
                </a:lnTo>
                <a:lnTo>
                  <a:pt x="173" y="940"/>
                </a:lnTo>
                <a:lnTo>
                  <a:pt x="177" y="945"/>
                </a:lnTo>
                <a:lnTo>
                  <a:pt x="180" y="949"/>
                </a:lnTo>
                <a:lnTo>
                  <a:pt x="180" y="949"/>
                </a:lnTo>
                <a:lnTo>
                  <a:pt x="179" y="945"/>
                </a:lnTo>
                <a:lnTo>
                  <a:pt x="177" y="938"/>
                </a:lnTo>
                <a:lnTo>
                  <a:pt x="175" y="933"/>
                </a:lnTo>
                <a:lnTo>
                  <a:pt x="171" y="925"/>
                </a:lnTo>
                <a:lnTo>
                  <a:pt x="171" y="925"/>
                </a:lnTo>
                <a:lnTo>
                  <a:pt x="173" y="925"/>
                </a:lnTo>
                <a:lnTo>
                  <a:pt x="175" y="923"/>
                </a:lnTo>
                <a:lnTo>
                  <a:pt x="177" y="923"/>
                </a:lnTo>
                <a:lnTo>
                  <a:pt x="175" y="923"/>
                </a:lnTo>
                <a:lnTo>
                  <a:pt x="175" y="923"/>
                </a:lnTo>
                <a:lnTo>
                  <a:pt x="173" y="923"/>
                </a:lnTo>
                <a:lnTo>
                  <a:pt x="171" y="921"/>
                </a:lnTo>
                <a:lnTo>
                  <a:pt x="169" y="920"/>
                </a:lnTo>
                <a:lnTo>
                  <a:pt x="167" y="918"/>
                </a:lnTo>
                <a:lnTo>
                  <a:pt x="167" y="918"/>
                </a:lnTo>
                <a:lnTo>
                  <a:pt x="167" y="912"/>
                </a:lnTo>
                <a:lnTo>
                  <a:pt x="169" y="909"/>
                </a:lnTo>
                <a:lnTo>
                  <a:pt x="169" y="909"/>
                </a:lnTo>
                <a:lnTo>
                  <a:pt x="173" y="912"/>
                </a:lnTo>
                <a:lnTo>
                  <a:pt x="177" y="916"/>
                </a:lnTo>
                <a:lnTo>
                  <a:pt x="180" y="920"/>
                </a:lnTo>
                <a:lnTo>
                  <a:pt x="184" y="921"/>
                </a:lnTo>
                <a:lnTo>
                  <a:pt x="184" y="921"/>
                </a:lnTo>
                <a:lnTo>
                  <a:pt x="186" y="920"/>
                </a:lnTo>
                <a:lnTo>
                  <a:pt x="186" y="918"/>
                </a:lnTo>
                <a:lnTo>
                  <a:pt x="182" y="912"/>
                </a:lnTo>
                <a:lnTo>
                  <a:pt x="182" y="912"/>
                </a:lnTo>
                <a:lnTo>
                  <a:pt x="180" y="905"/>
                </a:lnTo>
                <a:lnTo>
                  <a:pt x="177" y="898"/>
                </a:lnTo>
                <a:lnTo>
                  <a:pt x="169" y="883"/>
                </a:lnTo>
                <a:lnTo>
                  <a:pt x="169" y="883"/>
                </a:lnTo>
                <a:lnTo>
                  <a:pt x="162" y="866"/>
                </a:lnTo>
                <a:lnTo>
                  <a:pt x="156" y="852"/>
                </a:lnTo>
                <a:lnTo>
                  <a:pt x="156" y="852"/>
                </a:lnTo>
                <a:lnTo>
                  <a:pt x="156" y="850"/>
                </a:lnTo>
                <a:lnTo>
                  <a:pt x="156" y="846"/>
                </a:lnTo>
                <a:lnTo>
                  <a:pt x="156" y="846"/>
                </a:lnTo>
                <a:lnTo>
                  <a:pt x="149" y="830"/>
                </a:lnTo>
                <a:lnTo>
                  <a:pt x="147" y="820"/>
                </a:lnTo>
                <a:lnTo>
                  <a:pt x="147" y="815"/>
                </a:lnTo>
                <a:lnTo>
                  <a:pt x="149" y="811"/>
                </a:lnTo>
                <a:lnTo>
                  <a:pt x="149" y="811"/>
                </a:lnTo>
                <a:lnTo>
                  <a:pt x="147" y="802"/>
                </a:lnTo>
                <a:lnTo>
                  <a:pt x="145" y="791"/>
                </a:lnTo>
                <a:lnTo>
                  <a:pt x="145" y="791"/>
                </a:lnTo>
                <a:lnTo>
                  <a:pt x="144" y="789"/>
                </a:lnTo>
                <a:lnTo>
                  <a:pt x="142" y="785"/>
                </a:lnTo>
                <a:lnTo>
                  <a:pt x="142" y="785"/>
                </a:lnTo>
                <a:lnTo>
                  <a:pt x="144" y="785"/>
                </a:lnTo>
                <a:lnTo>
                  <a:pt x="145" y="785"/>
                </a:lnTo>
                <a:lnTo>
                  <a:pt x="145" y="785"/>
                </a:lnTo>
                <a:lnTo>
                  <a:pt x="147" y="789"/>
                </a:lnTo>
                <a:lnTo>
                  <a:pt x="149" y="793"/>
                </a:lnTo>
                <a:lnTo>
                  <a:pt x="149" y="793"/>
                </a:lnTo>
                <a:lnTo>
                  <a:pt x="149" y="789"/>
                </a:lnTo>
                <a:lnTo>
                  <a:pt x="149" y="787"/>
                </a:lnTo>
                <a:lnTo>
                  <a:pt x="151" y="787"/>
                </a:lnTo>
                <a:lnTo>
                  <a:pt x="151" y="787"/>
                </a:lnTo>
                <a:lnTo>
                  <a:pt x="153" y="791"/>
                </a:lnTo>
                <a:lnTo>
                  <a:pt x="155" y="795"/>
                </a:lnTo>
                <a:lnTo>
                  <a:pt x="158" y="802"/>
                </a:lnTo>
                <a:lnTo>
                  <a:pt x="158" y="802"/>
                </a:lnTo>
                <a:lnTo>
                  <a:pt x="158" y="800"/>
                </a:lnTo>
                <a:lnTo>
                  <a:pt x="158" y="796"/>
                </a:lnTo>
                <a:lnTo>
                  <a:pt x="158" y="796"/>
                </a:lnTo>
                <a:lnTo>
                  <a:pt x="155" y="793"/>
                </a:lnTo>
                <a:lnTo>
                  <a:pt x="153" y="787"/>
                </a:lnTo>
                <a:lnTo>
                  <a:pt x="149" y="784"/>
                </a:lnTo>
                <a:lnTo>
                  <a:pt x="145" y="780"/>
                </a:lnTo>
                <a:lnTo>
                  <a:pt x="145" y="780"/>
                </a:lnTo>
                <a:lnTo>
                  <a:pt x="147" y="776"/>
                </a:lnTo>
                <a:lnTo>
                  <a:pt x="149" y="776"/>
                </a:lnTo>
                <a:lnTo>
                  <a:pt x="151" y="778"/>
                </a:lnTo>
                <a:lnTo>
                  <a:pt x="151" y="778"/>
                </a:lnTo>
                <a:lnTo>
                  <a:pt x="153" y="771"/>
                </a:lnTo>
                <a:lnTo>
                  <a:pt x="153" y="761"/>
                </a:lnTo>
                <a:lnTo>
                  <a:pt x="151" y="754"/>
                </a:lnTo>
                <a:lnTo>
                  <a:pt x="153" y="749"/>
                </a:lnTo>
                <a:lnTo>
                  <a:pt x="153" y="749"/>
                </a:lnTo>
                <a:lnTo>
                  <a:pt x="155" y="749"/>
                </a:lnTo>
                <a:lnTo>
                  <a:pt x="156" y="750"/>
                </a:lnTo>
                <a:lnTo>
                  <a:pt x="158" y="752"/>
                </a:lnTo>
                <a:lnTo>
                  <a:pt x="158" y="752"/>
                </a:lnTo>
                <a:lnTo>
                  <a:pt x="158" y="750"/>
                </a:lnTo>
                <a:lnTo>
                  <a:pt x="160" y="750"/>
                </a:lnTo>
                <a:lnTo>
                  <a:pt x="160" y="752"/>
                </a:lnTo>
                <a:lnTo>
                  <a:pt x="162" y="754"/>
                </a:lnTo>
                <a:lnTo>
                  <a:pt x="162" y="754"/>
                </a:lnTo>
                <a:lnTo>
                  <a:pt x="160" y="749"/>
                </a:lnTo>
                <a:lnTo>
                  <a:pt x="160" y="743"/>
                </a:lnTo>
                <a:lnTo>
                  <a:pt x="158" y="730"/>
                </a:lnTo>
                <a:lnTo>
                  <a:pt x="158" y="730"/>
                </a:lnTo>
                <a:lnTo>
                  <a:pt x="166" y="690"/>
                </a:lnTo>
                <a:lnTo>
                  <a:pt x="171" y="649"/>
                </a:lnTo>
                <a:lnTo>
                  <a:pt x="171" y="649"/>
                </a:lnTo>
                <a:lnTo>
                  <a:pt x="177" y="629"/>
                </a:lnTo>
                <a:lnTo>
                  <a:pt x="180" y="609"/>
                </a:lnTo>
                <a:lnTo>
                  <a:pt x="188" y="590"/>
                </a:lnTo>
                <a:lnTo>
                  <a:pt x="195" y="572"/>
                </a:lnTo>
                <a:lnTo>
                  <a:pt x="195" y="572"/>
                </a:lnTo>
                <a:lnTo>
                  <a:pt x="201" y="552"/>
                </a:lnTo>
                <a:lnTo>
                  <a:pt x="206" y="533"/>
                </a:lnTo>
                <a:lnTo>
                  <a:pt x="206" y="533"/>
                </a:lnTo>
                <a:lnTo>
                  <a:pt x="206" y="528"/>
                </a:lnTo>
                <a:lnTo>
                  <a:pt x="208" y="520"/>
                </a:lnTo>
                <a:lnTo>
                  <a:pt x="212" y="515"/>
                </a:lnTo>
                <a:lnTo>
                  <a:pt x="213" y="511"/>
                </a:lnTo>
                <a:lnTo>
                  <a:pt x="213" y="511"/>
                </a:lnTo>
                <a:lnTo>
                  <a:pt x="215" y="506"/>
                </a:lnTo>
                <a:lnTo>
                  <a:pt x="217" y="500"/>
                </a:lnTo>
                <a:lnTo>
                  <a:pt x="223" y="489"/>
                </a:lnTo>
                <a:lnTo>
                  <a:pt x="223" y="489"/>
                </a:lnTo>
                <a:lnTo>
                  <a:pt x="223" y="491"/>
                </a:lnTo>
                <a:lnTo>
                  <a:pt x="223" y="491"/>
                </a:lnTo>
                <a:lnTo>
                  <a:pt x="226" y="489"/>
                </a:lnTo>
                <a:lnTo>
                  <a:pt x="226" y="489"/>
                </a:lnTo>
                <a:lnTo>
                  <a:pt x="221" y="498"/>
                </a:lnTo>
                <a:lnTo>
                  <a:pt x="219" y="502"/>
                </a:lnTo>
                <a:lnTo>
                  <a:pt x="221" y="506"/>
                </a:lnTo>
                <a:lnTo>
                  <a:pt x="221" y="506"/>
                </a:lnTo>
                <a:lnTo>
                  <a:pt x="217" y="508"/>
                </a:lnTo>
                <a:lnTo>
                  <a:pt x="217" y="508"/>
                </a:lnTo>
                <a:lnTo>
                  <a:pt x="219" y="506"/>
                </a:lnTo>
                <a:lnTo>
                  <a:pt x="219" y="504"/>
                </a:lnTo>
                <a:lnTo>
                  <a:pt x="219" y="504"/>
                </a:lnTo>
                <a:lnTo>
                  <a:pt x="217" y="508"/>
                </a:lnTo>
                <a:lnTo>
                  <a:pt x="219" y="508"/>
                </a:lnTo>
                <a:lnTo>
                  <a:pt x="221" y="509"/>
                </a:lnTo>
                <a:lnTo>
                  <a:pt x="223" y="511"/>
                </a:lnTo>
                <a:lnTo>
                  <a:pt x="223" y="511"/>
                </a:lnTo>
                <a:lnTo>
                  <a:pt x="219" y="511"/>
                </a:lnTo>
                <a:lnTo>
                  <a:pt x="219" y="513"/>
                </a:lnTo>
                <a:lnTo>
                  <a:pt x="217" y="515"/>
                </a:lnTo>
                <a:lnTo>
                  <a:pt x="213" y="515"/>
                </a:lnTo>
                <a:lnTo>
                  <a:pt x="213" y="515"/>
                </a:lnTo>
                <a:lnTo>
                  <a:pt x="217" y="511"/>
                </a:lnTo>
                <a:lnTo>
                  <a:pt x="217" y="511"/>
                </a:lnTo>
                <a:lnTo>
                  <a:pt x="215" y="509"/>
                </a:lnTo>
                <a:lnTo>
                  <a:pt x="215" y="509"/>
                </a:lnTo>
                <a:lnTo>
                  <a:pt x="210" y="520"/>
                </a:lnTo>
                <a:lnTo>
                  <a:pt x="208" y="531"/>
                </a:lnTo>
                <a:lnTo>
                  <a:pt x="208" y="531"/>
                </a:lnTo>
                <a:lnTo>
                  <a:pt x="210" y="528"/>
                </a:lnTo>
                <a:lnTo>
                  <a:pt x="212" y="524"/>
                </a:lnTo>
                <a:lnTo>
                  <a:pt x="212" y="520"/>
                </a:lnTo>
                <a:lnTo>
                  <a:pt x="213" y="517"/>
                </a:lnTo>
                <a:lnTo>
                  <a:pt x="213" y="517"/>
                </a:lnTo>
                <a:lnTo>
                  <a:pt x="219" y="517"/>
                </a:lnTo>
                <a:lnTo>
                  <a:pt x="219" y="517"/>
                </a:lnTo>
                <a:lnTo>
                  <a:pt x="221" y="513"/>
                </a:lnTo>
                <a:lnTo>
                  <a:pt x="223" y="511"/>
                </a:lnTo>
                <a:lnTo>
                  <a:pt x="224" y="508"/>
                </a:lnTo>
                <a:lnTo>
                  <a:pt x="228" y="506"/>
                </a:lnTo>
                <a:lnTo>
                  <a:pt x="228" y="506"/>
                </a:lnTo>
                <a:lnTo>
                  <a:pt x="224" y="513"/>
                </a:lnTo>
                <a:lnTo>
                  <a:pt x="223" y="517"/>
                </a:lnTo>
                <a:lnTo>
                  <a:pt x="219" y="519"/>
                </a:lnTo>
                <a:lnTo>
                  <a:pt x="217" y="524"/>
                </a:lnTo>
                <a:lnTo>
                  <a:pt x="217" y="524"/>
                </a:lnTo>
                <a:lnTo>
                  <a:pt x="217" y="522"/>
                </a:lnTo>
                <a:lnTo>
                  <a:pt x="217" y="524"/>
                </a:lnTo>
                <a:lnTo>
                  <a:pt x="217" y="524"/>
                </a:lnTo>
                <a:lnTo>
                  <a:pt x="213" y="531"/>
                </a:lnTo>
                <a:lnTo>
                  <a:pt x="212" y="539"/>
                </a:lnTo>
                <a:lnTo>
                  <a:pt x="212" y="539"/>
                </a:lnTo>
                <a:lnTo>
                  <a:pt x="206" y="543"/>
                </a:lnTo>
                <a:lnTo>
                  <a:pt x="206" y="544"/>
                </a:lnTo>
                <a:lnTo>
                  <a:pt x="208" y="546"/>
                </a:lnTo>
                <a:lnTo>
                  <a:pt x="208" y="546"/>
                </a:lnTo>
                <a:lnTo>
                  <a:pt x="210" y="541"/>
                </a:lnTo>
                <a:lnTo>
                  <a:pt x="212" y="539"/>
                </a:lnTo>
                <a:lnTo>
                  <a:pt x="215" y="539"/>
                </a:lnTo>
                <a:lnTo>
                  <a:pt x="215" y="539"/>
                </a:lnTo>
                <a:lnTo>
                  <a:pt x="217" y="533"/>
                </a:lnTo>
                <a:lnTo>
                  <a:pt x="217" y="528"/>
                </a:lnTo>
                <a:lnTo>
                  <a:pt x="219" y="524"/>
                </a:lnTo>
                <a:lnTo>
                  <a:pt x="221" y="520"/>
                </a:lnTo>
                <a:lnTo>
                  <a:pt x="221" y="520"/>
                </a:lnTo>
                <a:lnTo>
                  <a:pt x="219" y="526"/>
                </a:lnTo>
                <a:lnTo>
                  <a:pt x="221" y="530"/>
                </a:lnTo>
                <a:lnTo>
                  <a:pt x="221" y="530"/>
                </a:lnTo>
                <a:lnTo>
                  <a:pt x="223" y="528"/>
                </a:lnTo>
                <a:lnTo>
                  <a:pt x="221" y="526"/>
                </a:lnTo>
                <a:lnTo>
                  <a:pt x="221" y="524"/>
                </a:lnTo>
                <a:lnTo>
                  <a:pt x="223" y="522"/>
                </a:lnTo>
                <a:lnTo>
                  <a:pt x="223" y="522"/>
                </a:lnTo>
                <a:lnTo>
                  <a:pt x="224" y="524"/>
                </a:lnTo>
                <a:lnTo>
                  <a:pt x="224" y="524"/>
                </a:lnTo>
                <a:lnTo>
                  <a:pt x="226" y="517"/>
                </a:lnTo>
                <a:lnTo>
                  <a:pt x="228" y="513"/>
                </a:lnTo>
                <a:lnTo>
                  <a:pt x="232" y="511"/>
                </a:lnTo>
                <a:lnTo>
                  <a:pt x="232" y="511"/>
                </a:lnTo>
                <a:lnTo>
                  <a:pt x="224" y="533"/>
                </a:lnTo>
                <a:lnTo>
                  <a:pt x="224" y="533"/>
                </a:lnTo>
                <a:lnTo>
                  <a:pt x="223" y="533"/>
                </a:lnTo>
                <a:lnTo>
                  <a:pt x="223" y="533"/>
                </a:lnTo>
                <a:lnTo>
                  <a:pt x="224" y="533"/>
                </a:lnTo>
                <a:lnTo>
                  <a:pt x="224" y="533"/>
                </a:lnTo>
                <a:lnTo>
                  <a:pt x="228" y="530"/>
                </a:lnTo>
                <a:lnTo>
                  <a:pt x="230" y="524"/>
                </a:lnTo>
                <a:lnTo>
                  <a:pt x="232" y="520"/>
                </a:lnTo>
                <a:lnTo>
                  <a:pt x="236" y="519"/>
                </a:lnTo>
                <a:lnTo>
                  <a:pt x="236" y="519"/>
                </a:lnTo>
                <a:lnTo>
                  <a:pt x="234" y="524"/>
                </a:lnTo>
                <a:lnTo>
                  <a:pt x="232" y="526"/>
                </a:lnTo>
                <a:lnTo>
                  <a:pt x="230" y="530"/>
                </a:lnTo>
                <a:lnTo>
                  <a:pt x="230" y="530"/>
                </a:lnTo>
                <a:lnTo>
                  <a:pt x="232" y="533"/>
                </a:lnTo>
                <a:lnTo>
                  <a:pt x="230" y="537"/>
                </a:lnTo>
                <a:lnTo>
                  <a:pt x="226" y="546"/>
                </a:lnTo>
                <a:lnTo>
                  <a:pt x="226" y="546"/>
                </a:lnTo>
                <a:lnTo>
                  <a:pt x="230" y="543"/>
                </a:lnTo>
                <a:lnTo>
                  <a:pt x="232" y="539"/>
                </a:lnTo>
                <a:lnTo>
                  <a:pt x="236" y="530"/>
                </a:lnTo>
                <a:lnTo>
                  <a:pt x="236" y="520"/>
                </a:lnTo>
                <a:lnTo>
                  <a:pt x="237" y="511"/>
                </a:lnTo>
                <a:lnTo>
                  <a:pt x="237" y="511"/>
                </a:lnTo>
                <a:lnTo>
                  <a:pt x="239" y="511"/>
                </a:lnTo>
                <a:lnTo>
                  <a:pt x="239" y="515"/>
                </a:lnTo>
                <a:lnTo>
                  <a:pt x="239" y="517"/>
                </a:lnTo>
                <a:lnTo>
                  <a:pt x="243" y="517"/>
                </a:lnTo>
                <a:lnTo>
                  <a:pt x="243" y="517"/>
                </a:lnTo>
                <a:lnTo>
                  <a:pt x="243" y="511"/>
                </a:lnTo>
                <a:lnTo>
                  <a:pt x="247" y="506"/>
                </a:lnTo>
                <a:lnTo>
                  <a:pt x="252" y="497"/>
                </a:lnTo>
                <a:lnTo>
                  <a:pt x="261" y="487"/>
                </a:lnTo>
                <a:lnTo>
                  <a:pt x="267" y="478"/>
                </a:lnTo>
                <a:lnTo>
                  <a:pt x="267" y="478"/>
                </a:lnTo>
                <a:lnTo>
                  <a:pt x="261" y="495"/>
                </a:lnTo>
                <a:lnTo>
                  <a:pt x="252" y="508"/>
                </a:lnTo>
                <a:lnTo>
                  <a:pt x="252" y="508"/>
                </a:lnTo>
                <a:lnTo>
                  <a:pt x="252" y="508"/>
                </a:lnTo>
                <a:lnTo>
                  <a:pt x="254" y="508"/>
                </a:lnTo>
                <a:lnTo>
                  <a:pt x="256" y="508"/>
                </a:lnTo>
                <a:lnTo>
                  <a:pt x="254" y="509"/>
                </a:lnTo>
                <a:lnTo>
                  <a:pt x="254" y="509"/>
                </a:lnTo>
                <a:lnTo>
                  <a:pt x="250" y="515"/>
                </a:lnTo>
                <a:lnTo>
                  <a:pt x="247" y="524"/>
                </a:lnTo>
                <a:lnTo>
                  <a:pt x="239" y="543"/>
                </a:lnTo>
                <a:lnTo>
                  <a:pt x="239" y="543"/>
                </a:lnTo>
                <a:lnTo>
                  <a:pt x="239" y="541"/>
                </a:lnTo>
                <a:lnTo>
                  <a:pt x="237" y="541"/>
                </a:lnTo>
                <a:lnTo>
                  <a:pt x="237" y="541"/>
                </a:lnTo>
                <a:lnTo>
                  <a:pt x="237" y="548"/>
                </a:lnTo>
                <a:lnTo>
                  <a:pt x="236" y="554"/>
                </a:lnTo>
                <a:lnTo>
                  <a:pt x="232" y="559"/>
                </a:lnTo>
                <a:lnTo>
                  <a:pt x="232" y="565"/>
                </a:lnTo>
                <a:lnTo>
                  <a:pt x="232" y="565"/>
                </a:lnTo>
                <a:lnTo>
                  <a:pt x="232" y="563"/>
                </a:lnTo>
                <a:lnTo>
                  <a:pt x="232" y="563"/>
                </a:lnTo>
                <a:lnTo>
                  <a:pt x="232" y="563"/>
                </a:lnTo>
                <a:lnTo>
                  <a:pt x="226" y="574"/>
                </a:lnTo>
                <a:lnTo>
                  <a:pt x="223" y="585"/>
                </a:lnTo>
                <a:lnTo>
                  <a:pt x="219" y="596"/>
                </a:lnTo>
                <a:lnTo>
                  <a:pt x="219" y="609"/>
                </a:lnTo>
                <a:lnTo>
                  <a:pt x="215" y="607"/>
                </a:lnTo>
                <a:lnTo>
                  <a:pt x="215" y="607"/>
                </a:lnTo>
                <a:lnTo>
                  <a:pt x="212" y="633"/>
                </a:lnTo>
                <a:lnTo>
                  <a:pt x="210" y="647"/>
                </a:lnTo>
                <a:lnTo>
                  <a:pt x="204" y="660"/>
                </a:lnTo>
                <a:lnTo>
                  <a:pt x="204" y="660"/>
                </a:lnTo>
                <a:lnTo>
                  <a:pt x="206" y="660"/>
                </a:lnTo>
                <a:lnTo>
                  <a:pt x="206" y="664"/>
                </a:lnTo>
                <a:lnTo>
                  <a:pt x="206" y="664"/>
                </a:lnTo>
                <a:lnTo>
                  <a:pt x="204" y="679"/>
                </a:lnTo>
                <a:lnTo>
                  <a:pt x="202" y="695"/>
                </a:lnTo>
                <a:lnTo>
                  <a:pt x="202" y="728"/>
                </a:lnTo>
                <a:lnTo>
                  <a:pt x="202" y="728"/>
                </a:lnTo>
                <a:lnTo>
                  <a:pt x="204" y="760"/>
                </a:lnTo>
                <a:lnTo>
                  <a:pt x="208" y="789"/>
                </a:lnTo>
                <a:lnTo>
                  <a:pt x="208" y="789"/>
                </a:lnTo>
                <a:lnTo>
                  <a:pt x="208" y="787"/>
                </a:lnTo>
                <a:lnTo>
                  <a:pt x="210" y="787"/>
                </a:lnTo>
                <a:lnTo>
                  <a:pt x="210" y="787"/>
                </a:lnTo>
                <a:lnTo>
                  <a:pt x="208" y="800"/>
                </a:lnTo>
                <a:lnTo>
                  <a:pt x="210" y="811"/>
                </a:lnTo>
                <a:lnTo>
                  <a:pt x="217" y="835"/>
                </a:lnTo>
                <a:lnTo>
                  <a:pt x="217" y="835"/>
                </a:lnTo>
                <a:lnTo>
                  <a:pt x="213" y="841"/>
                </a:lnTo>
                <a:lnTo>
                  <a:pt x="213" y="841"/>
                </a:lnTo>
                <a:lnTo>
                  <a:pt x="217" y="839"/>
                </a:lnTo>
                <a:lnTo>
                  <a:pt x="219" y="837"/>
                </a:lnTo>
                <a:lnTo>
                  <a:pt x="219" y="837"/>
                </a:lnTo>
                <a:lnTo>
                  <a:pt x="219" y="842"/>
                </a:lnTo>
                <a:lnTo>
                  <a:pt x="221" y="850"/>
                </a:lnTo>
                <a:lnTo>
                  <a:pt x="223" y="855"/>
                </a:lnTo>
                <a:lnTo>
                  <a:pt x="226" y="861"/>
                </a:lnTo>
                <a:lnTo>
                  <a:pt x="224" y="863"/>
                </a:lnTo>
                <a:lnTo>
                  <a:pt x="224" y="863"/>
                </a:lnTo>
                <a:lnTo>
                  <a:pt x="232" y="870"/>
                </a:lnTo>
                <a:lnTo>
                  <a:pt x="234" y="874"/>
                </a:lnTo>
                <a:lnTo>
                  <a:pt x="234" y="877"/>
                </a:lnTo>
                <a:lnTo>
                  <a:pt x="234" y="877"/>
                </a:lnTo>
                <a:lnTo>
                  <a:pt x="236" y="877"/>
                </a:lnTo>
                <a:lnTo>
                  <a:pt x="236" y="875"/>
                </a:lnTo>
                <a:lnTo>
                  <a:pt x="236" y="875"/>
                </a:lnTo>
                <a:lnTo>
                  <a:pt x="239" y="881"/>
                </a:lnTo>
                <a:lnTo>
                  <a:pt x="241" y="883"/>
                </a:lnTo>
                <a:lnTo>
                  <a:pt x="239" y="885"/>
                </a:lnTo>
                <a:lnTo>
                  <a:pt x="239" y="885"/>
                </a:lnTo>
                <a:lnTo>
                  <a:pt x="241" y="888"/>
                </a:lnTo>
                <a:lnTo>
                  <a:pt x="241" y="892"/>
                </a:lnTo>
                <a:lnTo>
                  <a:pt x="241" y="892"/>
                </a:lnTo>
                <a:lnTo>
                  <a:pt x="243" y="894"/>
                </a:lnTo>
                <a:lnTo>
                  <a:pt x="245" y="892"/>
                </a:lnTo>
                <a:lnTo>
                  <a:pt x="245" y="892"/>
                </a:lnTo>
                <a:lnTo>
                  <a:pt x="247" y="892"/>
                </a:lnTo>
                <a:lnTo>
                  <a:pt x="247" y="892"/>
                </a:lnTo>
                <a:lnTo>
                  <a:pt x="252" y="903"/>
                </a:lnTo>
                <a:lnTo>
                  <a:pt x="261" y="916"/>
                </a:lnTo>
                <a:lnTo>
                  <a:pt x="270" y="927"/>
                </a:lnTo>
                <a:lnTo>
                  <a:pt x="282" y="938"/>
                </a:lnTo>
                <a:lnTo>
                  <a:pt x="282" y="938"/>
                </a:lnTo>
                <a:lnTo>
                  <a:pt x="294" y="949"/>
                </a:lnTo>
                <a:lnTo>
                  <a:pt x="307" y="958"/>
                </a:lnTo>
                <a:lnTo>
                  <a:pt x="320" y="967"/>
                </a:lnTo>
                <a:lnTo>
                  <a:pt x="333" y="973"/>
                </a:lnTo>
                <a:lnTo>
                  <a:pt x="333" y="973"/>
                </a:lnTo>
                <a:lnTo>
                  <a:pt x="313" y="960"/>
                </a:lnTo>
                <a:lnTo>
                  <a:pt x="294" y="945"/>
                </a:lnTo>
                <a:lnTo>
                  <a:pt x="294" y="945"/>
                </a:lnTo>
                <a:lnTo>
                  <a:pt x="287" y="938"/>
                </a:lnTo>
                <a:lnTo>
                  <a:pt x="282" y="934"/>
                </a:lnTo>
                <a:lnTo>
                  <a:pt x="278" y="929"/>
                </a:lnTo>
                <a:lnTo>
                  <a:pt x="278" y="929"/>
                </a:lnTo>
                <a:lnTo>
                  <a:pt x="261" y="912"/>
                </a:lnTo>
                <a:lnTo>
                  <a:pt x="261" y="912"/>
                </a:lnTo>
                <a:lnTo>
                  <a:pt x="261" y="910"/>
                </a:lnTo>
                <a:lnTo>
                  <a:pt x="259" y="910"/>
                </a:lnTo>
                <a:lnTo>
                  <a:pt x="259" y="909"/>
                </a:lnTo>
                <a:lnTo>
                  <a:pt x="259" y="907"/>
                </a:lnTo>
                <a:lnTo>
                  <a:pt x="259" y="907"/>
                </a:lnTo>
                <a:lnTo>
                  <a:pt x="250" y="896"/>
                </a:lnTo>
                <a:lnTo>
                  <a:pt x="245" y="883"/>
                </a:lnTo>
                <a:lnTo>
                  <a:pt x="245" y="883"/>
                </a:lnTo>
                <a:lnTo>
                  <a:pt x="237" y="870"/>
                </a:lnTo>
                <a:lnTo>
                  <a:pt x="230" y="859"/>
                </a:lnTo>
                <a:lnTo>
                  <a:pt x="230" y="859"/>
                </a:lnTo>
                <a:lnTo>
                  <a:pt x="232" y="857"/>
                </a:lnTo>
                <a:lnTo>
                  <a:pt x="232" y="855"/>
                </a:lnTo>
                <a:lnTo>
                  <a:pt x="232" y="855"/>
                </a:lnTo>
                <a:lnTo>
                  <a:pt x="232" y="857"/>
                </a:lnTo>
                <a:lnTo>
                  <a:pt x="230" y="857"/>
                </a:lnTo>
                <a:lnTo>
                  <a:pt x="226" y="855"/>
                </a:lnTo>
                <a:lnTo>
                  <a:pt x="226" y="855"/>
                </a:lnTo>
                <a:lnTo>
                  <a:pt x="228" y="852"/>
                </a:lnTo>
                <a:lnTo>
                  <a:pt x="226" y="848"/>
                </a:lnTo>
                <a:lnTo>
                  <a:pt x="226" y="844"/>
                </a:lnTo>
                <a:lnTo>
                  <a:pt x="226" y="841"/>
                </a:lnTo>
                <a:lnTo>
                  <a:pt x="226" y="841"/>
                </a:lnTo>
                <a:lnTo>
                  <a:pt x="224" y="839"/>
                </a:lnTo>
                <a:lnTo>
                  <a:pt x="223" y="835"/>
                </a:lnTo>
                <a:lnTo>
                  <a:pt x="223" y="828"/>
                </a:lnTo>
                <a:lnTo>
                  <a:pt x="223" y="828"/>
                </a:lnTo>
                <a:lnTo>
                  <a:pt x="221" y="826"/>
                </a:lnTo>
                <a:lnTo>
                  <a:pt x="219" y="826"/>
                </a:lnTo>
                <a:lnTo>
                  <a:pt x="219" y="826"/>
                </a:lnTo>
                <a:lnTo>
                  <a:pt x="219" y="824"/>
                </a:lnTo>
                <a:lnTo>
                  <a:pt x="219" y="822"/>
                </a:lnTo>
                <a:lnTo>
                  <a:pt x="219" y="820"/>
                </a:lnTo>
                <a:lnTo>
                  <a:pt x="219" y="818"/>
                </a:lnTo>
                <a:lnTo>
                  <a:pt x="219" y="818"/>
                </a:lnTo>
                <a:lnTo>
                  <a:pt x="217" y="817"/>
                </a:lnTo>
                <a:lnTo>
                  <a:pt x="215" y="815"/>
                </a:lnTo>
                <a:lnTo>
                  <a:pt x="213" y="807"/>
                </a:lnTo>
                <a:lnTo>
                  <a:pt x="213" y="807"/>
                </a:lnTo>
                <a:lnTo>
                  <a:pt x="217" y="806"/>
                </a:lnTo>
                <a:lnTo>
                  <a:pt x="217" y="804"/>
                </a:lnTo>
                <a:lnTo>
                  <a:pt x="213" y="796"/>
                </a:lnTo>
                <a:lnTo>
                  <a:pt x="213" y="796"/>
                </a:lnTo>
                <a:lnTo>
                  <a:pt x="213" y="796"/>
                </a:lnTo>
                <a:lnTo>
                  <a:pt x="213" y="796"/>
                </a:lnTo>
                <a:lnTo>
                  <a:pt x="212" y="796"/>
                </a:lnTo>
                <a:lnTo>
                  <a:pt x="212" y="796"/>
                </a:lnTo>
                <a:lnTo>
                  <a:pt x="212" y="796"/>
                </a:lnTo>
                <a:lnTo>
                  <a:pt x="208" y="760"/>
                </a:lnTo>
                <a:lnTo>
                  <a:pt x="208" y="743"/>
                </a:lnTo>
                <a:lnTo>
                  <a:pt x="210" y="723"/>
                </a:lnTo>
                <a:lnTo>
                  <a:pt x="210" y="723"/>
                </a:lnTo>
                <a:lnTo>
                  <a:pt x="210" y="725"/>
                </a:lnTo>
                <a:lnTo>
                  <a:pt x="210" y="725"/>
                </a:lnTo>
                <a:lnTo>
                  <a:pt x="210" y="725"/>
                </a:lnTo>
                <a:lnTo>
                  <a:pt x="210" y="725"/>
                </a:lnTo>
                <a:lnTo>
                  <a:pt x="210" y="723"/>
                </a:lnTo>
                <a:lnTo>
                  <a:pt x="210" y="723"/>
                </a:lnTo>
                <a:lnTo>
                  <a:pt x="210" y="721"/>
                </a:lnTo>
                <a:lnTo>
                  <a:pt x="210" y="721"/>
                </a:lnTo>
                <a:lnTo>
                  <a:pt x="212" y="721"/>
                </a:lnTo>
                <a:lnTo>
                  <a:pt x="213" y="721"/>
                </a:lnTo>
                <a:lnTo>
                  <a:pt x="213" y="721"/>
                </a:lnTo>
                <a:lnTo>
                  <a:pt x="212" y="717"/>
                </a:lnTo>
                <a:lnTo>
                  <a:pt x="212" y="714"/>
                </a:lnTo>
                <a:lnTo>
                  <a:pt x="213" y="706"/>
                </a:lnTo>
                <a:lnTo>
                  <a:pt x="213" y="706"/>
                </a:lnTo>
                <a:lnTo>
                  <a:pt x="213" y="706"/>
                </a:lnTo>
                <a:lnTo>
                  <a:pt x="212" y="706"/>
                </a:lnTo>
                <a:lnTo>
                  <a:pt x="210" y="708"/>
                </a:lnTo>
                <a:lnTo>
                  <a:pt x="210" y="708"/>
                </a:lnTo>
                <a:lnTo>
                  <a:pt x="210" y="706"/>
                </a:lnTo>
                <a:lnTo>
                  <a:pt x="210" y="703"/>
                </a:lnTo>
                <a:lnTo>
                  <a:pt x="210" y="703"/>
                </a:lnTo>
                <a:lnTo>
                  <a:pt x="212" y="704"/>
                </a:lnTo>
                <a:lnTo>
                  <a:pt x="213" y="704"/>
                </a:lnTo>
                <a:lnTo>
                  <a:pt x="213" y="704"/>
                </a:lnTo>
                <a:lnTo>
                  <a:pt x="213" y="703"/>
                </a:lnTo>
                <a:lnTo>
                  <a:pt x="213" y="701"/>
                </a:lnTo>
                <a:lnTo>
                  <a:pt x="212" y="701"/>
                </a:lnTo>
                <a:lnTo>
                  <a:pt x="212" y="697"/>
                </a:lnTo>
                <a:lnTo>
                  <a:pt x="212" y="697"/>
                </a:lnTo>
                <a:lnTo>
                  <a:pt x="215" y="697"/>
                </a:lnTo>
                <a:lnTo>
                  <a:pt x="215" y="695"/>
                </a:lnTo>
                <a:lnTo>
                  <a:pt x="215" y="693"/>
                </a:lnTo>
                <a:lnTo>
                  <a:pt x="217" y="692"/>
                </a:lnTo>
                <a:lnTo>
                  <a:pt x="217" y="692"/>
                </a:lnTo>
                <a:lnTo>
                  <a:pt x="213" y="688"/>
                </a:lnTo>
                <a:lnTo>
                  <a:pt x="212" y="688"/>
                </a:lnTo>
                <a:lnTo>
                  <a:pt x="212" y="688"/>
                </a:lnTo>
                <a:lnTo>
                  <a:pt x="213" y="684"/>
                </a:lnTo>
                <a:lnTo>
                  <a:pt x="212" y="682"/>
                </a:lnTo>
                <a:lnTo>
                  <a:pt x="213" y="682"/>
                </a:lnTo>
                <a:lnTo>
                  <a:pt x="213" y="682"/>
                </a:lnTo>
                <a:lnTo>
                  <a:pt x="213" y="677"/>
                </a:lnTo>
                <a:lnTo>
                  <a:pt x="213" y="675"/>
                </a:lnTo>
                <a:lnTo>
                  <a:pt x="215" y="673"/>
                </a:lnTo>
                <a:lnTo>
                  <a:pt x="215" y="673"/>
                </a:lnTo>
                <a:lnTo>
                  <a:pt x="215" y="675"/>
                </a:lnTo>
                <a:lnTo>
                  <a:pt x="215" y="679"/>
                </a:lnTo>
                <a:lnTo>
                  <a:pt x="215" y="682"/>
                </a:lnTo>
                <a:lnTo>
                  <a:pt x="213" y="686"/>
                </a:lnTo>
                <a:lnTo>
                  <a:pt x="213" y="686"/>
                </a:lnTo>
                <a:lnTo>
                  <a:pt x="215" y="684"/>
                </a:lnTo>
                <a:lnTo>
                  <a:pt x="217" y="682"/>
                </a:lnTo>
                <a:lnTo>
                  <a:pt x="217" y="677"/>
                </a:lnTo>
                <a:lnTo>
                  <a:pt x="219" y="669"/>
                </a:lnTo>
                <a:lnTo>
                  <a:pt x="221" y="668"/>
                </a:lnTo>
                <a:lnTo>
                  <a:pt x="223" y="666"/>
                </a:lnTo>
                <a:lnTo>
                  <a:pt x="223" y="666"/>
                </a:lnTo>
                <a:lnTo>
                  <a:pt x="219" y="693"/>
                </a:lnTo>
                <a:lnTo>
                  <a:pt x="215" y="721"/>
                </a:lnTo>
                <a:lnTo>
                  <a:pt x="215" y="721"/>
                </a:lnTo>
                <a:lnTo>
                  <a:pt x="217" y="721"/>
                </a:lnTo>
                <a:lnTo>
                  <a:pt x="217" y="723"/>
                </a:lnTo>
                <a:lnTo>
                  <a:pt x="217" y="723"/>
                </a:lnTo>
                <a:lnTo>
                  <a:pt x="217" y="725"/>
                </a:lnTo>
                <a:lnTo>
                  <a:pt x="217" y="726"/>
                </a:lnTo>
                <a:lnTo>
                  <a:pt x="217" y="726"/>
                </a:lnTo>
                <a:lnTo>
                  <a:pt x="217" y="726"/>
                </a:lnTo>
                <a:lnTo>
                  <a:pt x="215" y="726"/>
                </a:lnTo>
                <a:lnTo>
                  <a:pt x="217" y="725"/>
                </a:lnTo>
                <a:lnTo>
                  <a:pt x="217" y="725"/>
                </a:lnTo>
                <a:lnTo>
                  <a:pt x="215" y="723"/>
                </a:lnTo>
                <a:lnTo>
                  <a:pt x="215" y="723"/>
                </a:lnTo>
                <a:lnTo>
                  <a:pt x="215" y="732"/>
                </a:lnTo>
                <a:lnTo>
                  <a:pt x="215" y="739"/>
                </a:lnTo>
                <a:lnTo>
                  <a:pt x="215" y="739"/>
                </a:lnTo>
                <a:lnTo>
                  <a:pt x="217" y="736"/>
                </a:lnTo>
                <a:lnTo>
                  <a:pt x="219" y="736"/>
                </a:lnTo>
                <a:lnTo>
                  <a:pt x="221" y="736"/>
                </a:lnTo>
                <a:lnTo>
                  <a:pt x="221" y="736"/>
                </a:lnTo>
                <a:lnTo>
                  <a:pt x="219" y="749"/>
                </a:lnTo>
                <a:lnTo>
                  <a:pt x="219" y="761"/>
                </a:lnTo>
                <a:lnTo>
                  <a:pt x="223" y="785"/>
                </a:lnTo>
                <a:lnTo>
                  <a:pt x="223" y="785"/>
                </a:lnTo>
                <a:lnTo>
                  <a:pt x="226" y="817"/>
                </a:lnTo>
                <a:lnTo>
                  <a:pt x="230" y="831"/>
                </a:lnTo>
                <a:lnTo>
                  <a:pt x="236" y="848"/>
                </a:lnTo>
                <a:lnTo>
                  <a:pt x="234" y="848"/>
                </a:lnTo>
                <a:lnTo>
                  <a:pt x="234" y="848"/>
                </a:lnTo>
                <a:lnTo>
                  <a:pt x="237" y="853"/>
                </a:lnTo>
                <a:lnTo>
                  <a:pt x="239" y="859"/>
                </a:lnTo>
                <a:lnTo>
                  <a:pt x="241" y="863"/>
                </a:lnTo>
                <a:lnTo>
                  <a:pt x="245" y="866"/>
                </a:lnTo>
                <a:lnTo>
                  <a:pt x="245" y="866"/>
                </a:lnTo>
                <a:lnTo>
                  <a:pt x="245" y="870"/>
                </a:lnTo>
                <a:lnTo>
                  <a:pt x="243" y="874"/>
                </a:lnTo>
                <a:lnTo>
                  <a:pt x="243" y="874"/>
                </a:lnTo>
                <a:lnTo>
                  <a:pt x="245" y="877"/>
                </a:lnTo>
                <a:lnTo>
                  <a:pt x="247" y="877"/>
                </a:lnTo>
                <a:lnTo>
                  <a:pt x="247" y="877"/>
                </a:lnTo>
                <a:lnTo>
                  <a:pt x="247" y="877"/>
                </a:lnTo>
                <a:lnTo>
                  <a:pt x="245" y="874"/>
                </a:lnTo>
                <a:lnTo>
                  <a:pt x="248" y="870"/>
                </a:lnTo>
                <a:lnTo>
                  <a:pt x="248" y="870"/>
                </a:lnTo>
                <a:lnTo>
                  <a:pt x="254" y="881"/>
                </a:lnTo>
                <a:lnTo>
                  <a:pt x="258" y="892"/>
                </a:lnTo>
                <a:lnTo>
                  <a:pt x="258" y="892"/>
                </a:lnTo>
                <a:lnTo>
                  <a:pt x="263" y="896"/>
                </a:lnTo>
                <a:lnTo>
                  <a:pt x="269" y="903"/>
                </a:lnTo>
                <a:lnTo>
                  <a:pt x="272" y="909"/>
                </a:lnTo>
                <a:lnTo>
                  <a:pt x="278" y="912"/>
                </a:lnTo>
                <a:lnTo>
                  <a:pt x="278" y="912"/>
                </a:lnTo>
                <a:lnTo>
                  <a:pt x="276" y="909"/>
                </a:lnTo>
                <a:lnTo>
                  <a:pt x="272" y="903"/>
                </a:lnTo>
                <a:lnTo>
                  <a:pt x="270" y="899"/>
                </a:lnTo>
                <a:lnTo>
                  <a:pt x="270" y="898"/>
                </a:lnTo>
                <a:lnTo>
                  <a:pt x="272" y="896"/>
                </a:lnTo>
                <a:lnTo>
                  <a:pt x="272" y="896"/>
                </a:lnTo>
                <a:lnTo>
                  <a:pt x="274" y="898"/>
                </a:lnTo>
                <a:lnTo>
                  <a:pt x="276" y="901"/>
                </a:lnTo>
                <a:lnTo>
                  <a:pt x="280" y="903"/>
                </a:lnTo>
                <a:lnTo>
                  <a:pt x="282" y="907"/>
                </a:lnTo>
                <a:lnTo>
                  <a:pt x="282" y="907"/>
                </a:lnTo>
                <a:lnTo>
                  <a:pt x="285" y="905"/>
                </a:lnTo>
                <a:lnTo>
                  <a:pt x="287" y="909"/>
                </a:lnTo>
                <a:lnTo>
                  <a:pt x="287" y="909"/>
                </a:lnTo>
                <a:lnTo>
                  <a:pt x="289" y="909"/>
                </a:lnTo>
                <a:lnTo>
                  <a:pt x="291" y="910"/>
                </a:lnTo>
                <a:lnTo>
                  <a:pt x="296" y="914"/>
                </a:lnTo>
                <a:lnTo>
                  <a:pt x="300" y="920"/>
                </a:lnTo>
                <a:lnTo>
                  <a:pt x="305" y="921"/>
                </a:lnTo>
                <a:lnTo>
                  <a:pt x="305" y="921"/>
                </a:lnTo>
                <a:lnTo>
                  <a:pt x="307" y="927"/>
                </a:lnTo>
                <a:lnTo>
                  <a:pt x="309" y="931"/>
                </a:lnTo>
                <a:lnTo>
                  <a:pt x="309" y="931"/>
                </a:lnTo>
                <a:lnTo>
                  <a:pt x="309" y="929"/>
                </a:lnTo>
                <a:lnTo>
                  <a:pt x="309" y="929"/>
                </a:lnTo>
                <a:lnTo>
                  <a:pt x="309" y="927"/>
                </a:lnTo>
                <a:lnTo>
                  <a:pt x="311" y="927"/>
                </a:lnTo>
                <a:lnTo>
                  <a:pt x="311" y="927"/>
                </a:lnTo>
                <a:lnTo>
                  <a:pt x="307" y="925"/>
                </a:lnTo>
                <a:lnTo>
                  <a:pt x="307" y="925"/>
                </a:lnTo>
                <a:lnTo>
                  <a:pt x="307" y="923"/>
                </a:lnTo>
                <a:lnTo>
                  <a:pt x="307" y="923"/>
                </a:lnTo>
                <a:lnTo>
                  <a:pt x="328" y="936"/>
                </a:lnTo>
                <a:lnTo>
                  <a:pt x="346" y="945"/>
                </a:lnTo>
                <a:lnTo>
                  <a:pt x="346" y="945"/>
                </a:lnTo>
                <a:lnTo>
                  <a:pt x="350" y="944"/>
                </a:lnTo>
                <a:lnTo>
                  <a:pt x="351" y="944"/>
                </a:lnTo>
                <a:lnTo>
                  <a:pt x="355" y="947"/>
                </a:lnTo>
                <a:lnTo>
                  <a:pt x="357" y="947"/>
                </a:lnTo>
                <a:lnTo>
                  <a:pt x="357" y="947"/>
                </a:lnTo>
                <a:lnTo>
                  <a:pt x="359" y="945"/>
                </a:lnTo>
                <a:lnTo>
                  <a:pt x="361" y="947"/>
                </a:lnTo>
                <a:lnTo>
                  <a:pt x="366" y="951"/>
                </a:lnTo>
                <a:lnTo>
                  <a:pt x="366" y="951"/>
                </a:lnTo>
                <a:lnTo>
                  <a:pt x="377" y="953"/>
                </a:lnTo>
                <a:lnTo>
                  <a:pt x="386" y="955"/>
                </a:lnTo>
                <a:lnTo>
                  <a:pt x="386" y="955"/>
                </a:lnTo>
                <a:lnTo>
                  <a:pt x="385" y="951"/>
                </a:lnTo>
                <a:lnTo>
                  <a:pt x="381" y="951"/>
                </a:lnTo>
                <a:lnTo>
                  <a:pt x="377" y="951"/>
                </a:lnTo>
                <a:lnTo>
                  <a:pt x="375" y="949"/>
                </a:lnTo>
                <a:lnTo>
                  <a:pt x="375" y="949"/>
                </a:lnTo>
                <a:lnTo>
                  <a:pt x="375" y="947"/>
                </a:lnTo>
                <a:lnTo>
                  <a:pt x="379" y="945"/>
                </a:lnTo>
                <a:lnTo>
                  <a:pt x="379" y="945"/>
                </a:lnTo>
                <a:lnTo>
                  <a:pt x="379" y="947"/>
                </a:lnTo>
                <a:lnTo>
                  <a:pt x="381" y="947"/>
                </a:lnTo>
                <a:lnTo>
                  <a:pt x="383" y="945"/>
                </a:lnTo>
                <a:lnTo>
                  <a:pt x="383" y="945"/>
                </a:lnTo>
                <a:lnTo>
                  <a:pt x="383" y="945"/>
                </a:lnTo>
                <a:lnTo>
                  <a:pt x="379" y="944"/>
                </a:lnTo>
                <a:lnTo>
                  <a:pt x="375" y="940"/>
                </a:lnTo>
                <a:lnTo>
                  <a:pt x="375" y="940"/>
                </a:lnTo>
                <a:lnTo>
                  <a:pt x="383" y="938"/>
                </a:lnTo>
                <a:lnTo>
                  <a:pt x="386" y="938"/>
                </a:lnTo>
                <a:lnTo>
                  <a:pt x="390" y="942"/>
                </a:lnTo>
                <a:lnTo>
                  <a:pt x="390" y="942"/>
                </a:lnTo>
                <a:lnTo>
                  <a:pt x="394" y="942"/>
                </a:lnTo>
                <a:lnTo>
                  <a:pt x="397" y="942"/>
                </a:lnTo>
                <a:lnTo>
                  <a:pt x="405" y="944"/>
                </a:lnTo>
                <a:lnTo>
                  <a:pt x="405" y="944"/>
                </a:lnTo>
                <a:lnTo>
                  <a:pt x="407" y="942"/>
                </a:lnTo>
                <a:lnTo>
                  <a:pt x="408" y="940"/>
                </a:lnTo>
                <a:lnTo>
                  <a:pt x="416" y="942"/>
                </a:lnTo>
                <a:lnTo>
                  <a:pt x="416" y="942"/>
                </a:lnTo>
                <a:lnTo>
                  <a:pt x="418" y="940"/>
                </a:lnTo>
                <a:lnTo>
                  <a:pt x="419" y="938"/>
                </a:lnTo>
                <a:lnTo>
                  <a:pt x="419" y="936"/>
                </a:lnTo>
                <a:lnTo>
                  <a:pt x="423" y="936"/>
                </a:lnTo>
                <a:lnTo>
                  <a:pt x="423" y="936"/>
                </a:lnTo>
                <a:lnTo>
                  <a:pt x="421" y="936"/>
                </a:lnTo>
                <a:lnTo>
                  <a:pt x="419" y="936"/>
                </a:lnTo>
                <a:lnTo>
                  <a:pt x="419" y="934"/>
                </a:lnTo>
                <a:lnTo>
                  <a:pt x="419" y="934"/>
                </a:lnTo>
                <a:lnTo>
                  <a:pt x="423" y="929"/>
                </a:lnTo>
                <a:lnTo>
                  <a:pt x="425" y="929"/>
                </a:lnTo>
                <a:lnTo>
                  <a:pt x="429" y="929"/>
                </a:lnTo>
                <a:lnTo>
                  <a:pt x="429" y="929"/>
                </a:lnTo>
                <a:lnTo>
                  <a:pt x="427" y="931"/>
                </a:lnTo>
                <a:lnTo>
                  <a:pt x="427" y="931"/>
                </a:lnTo>
                <a:lnTo>
                  <a:pt x="432" y="931"/>
                </a:lnTo>
                <a:lnTo>
                  <a:pt x="436" y="927"/>
                </a:lnTo>
                <a:lnTo>
                  <a:pt x="436" y="927"/>
                </a:lnTo>
                <a:lnTo>
                  <a:pt x="436" y="929"/>
                </a:lnTo>
                <a:lnTo>
                  <a:pt x="438" y="929"/>
                </a:lnTo>
                <a:lnTo>
                  <a:pt x="440" y="927"/>
                </a:lnTo>
                <a:lnTo>
                  <a:pt x="440" y="927"/>
                </a:lnTo>
                <a:lnTo>
                  <a:pt x="447" y="929"/>
                </a:lnTo>
                <a:lnTo>
                  <a:pt x="449" y="929"/>
                </a:lnTo>
                <a:lnTo>
                  <a:pt x="451" y="927"/>
                </a:lnTo>
                <a:lnTo>
                  <a:pt x="451" y="927"/>
                </a:lnTo>
                <a:lnTo>
                  <a:pt x="449" y="925"/>
                </a:lnTo>
                <a:lnTo>
                  <a:pt x="447" y="925"/>
                </a:lnTo>
                <a:lnTo>
                  <a:pt x="445" y="925"/>
                </a:lnTo>
                <a:lnTo>
                  <a:pt x="445" y="921"/>
                </a:lnTo>
                <a:lnTo>
                  <a:pt x="445" y="921"/>
                </a:lnTo>
                <a:lnTo>
                  <a:pt x="447" y="921"/>
                </a:lnTo>
                <a:lnTo>
                  <a:pt x="449" y="921"/>
                </a:lnTo>
                <a:lnTo>
                  <a:pt x="449" y="923"/>
                </a:lnTo>
                <a:lnTo>
                  <a:pt x="449" y="921"/>
                </a:lnTo>
                <a:lnTo>
                  <a:pt x="449" y="921"/>
                </a:lnTo>
                <a:lnTo>
                  <a:pt x="447" y="920"/>
                </a:lnTo>
                <a:lnTo>
                  <a:pt x="445" y="920"/>
                </a:lnTo>
                <a:lnTo>
                  <a:pt x="442" y="920"/>
                </a:lnTo>
                <a:lnTo>
                  <a:pt x="442" y="918"/>
                </a:lnTo>
                <a:lnTo>
                  <a:pt x="445" y="918"/>
                </a:lnTo>
                <a:lnTo>
                  <a:pt x="445" y="918"/>
                </a:lnTo>
                <a:lnTo>
                  <a:pt x="443" y="914"/>
                </a:lnTo>
                <a:lnTo>
                  <a:pt x="443" y="914"/>
                </a:lnTo>
                <a:lnTo>
                  <a:pt x="445" y="912"/>
                </a:lnTo>
                <a:lnTo>
                  <a:pt x="445" y="912"/>
                </a:lnTo>
                <a:lnTo>
                  <a:pt x="443" y="912"/>
                </a:lnTo>
                <a:lnTo>
                  <a:pt x="442" y="912"/>
                </a:lnTo>
                <a:lnTo>
                  <a:pt x="442" y="912"/>
                </a:lnTo>
                <a:lnTo>
                  <a:pt x="442" y="912"/>
                </a:lnTo>
                <a:lnTo>
                  <a:pt x="443" y="914"/>
                </a:lnTo>
                <a:lnTo>
                  <a:pt x="443" y="916"/>
                </a:lnTo>
                <a:lnTo>
                  <a:pt x="443" y="916"/>
                </a:lnTo>
                <a:lnTo>
                  <a:pt x="436" y="914"/>
                </a:lnTo>
                <a:lnTo>
                  <a:pt x="436" y="914"/>
                </a:lnTo>
                <a:lnTo>
                  <a:pt x="440" y="910"/>
                </a:lnTo>
                <a:lnTo>
                  <a:pt x="445" y="910"/>
                </a:lnTo>
                <a:lnTo>
                  <a:pt x="456" y="912"/>
                </a:lnTo>
                <a:lnTo>
                  <a:pt x="456" y="912"/>
                </a:lnTo>
                <a:lnTo>
                  <a:pt x="458" y="907"/>
                </a:lnTo>
                <a:lnTo>
                  <a:pt x="458" y="907"/>
                </a:lnTo>
                <a:lnTo>
                  <a:pt x="454" y="907"/>
                </a:lnTo>
                <a:lnTo>
                  <a:pt x="454" y="907"/>
                </a:lnTo>
                <a:lnTo>
                  <a:pt x="456" y="909"/>
                </a:lnTo>
                <a:lnTo>
                  <a:pt x="456" y="909"/>
                </a:lnTo>
                <a:lnTo>
                  <a:pt x="454" y="907"/>
                </a:lnTo>
                <a:lnTo>
                  <a:pt x="453" y="905"/>
                </a:lnTo>
                <a:lnTo>
                  <a:pt x="453" y="905"/>
                </a:lnTo>
                <a:lnTo>
                  <a:pt x="454" y="903"/>
                </a:lnTo>
                <a:lnTo>
                  <a:pt x="456" y="905"/>
                </a:lnTo>
                <a:lnTo>
                  <a:pt x="458" y="905"/>
                </a:lnTo>
                <a:lnTo>
                  <a:pt x="460" y="905"/>
                </a:lnTo>
                <a:lnTo>
                  <a:pt x="460" y="905"/>
                </a:lnTo>
                <a:lnTo>
                  <a:pt x="458" y="903"/>
                </a:lnTo>
                <a:lnTo>
                  <a:pt x="460" y="901"/>
                </a:lnTo>
                <a:lnTo>
                  <a:pt x="460" y="901"/>
                </a:lnTo>
                <a:close/>
                <a:moveTo>
                  <a:pt x="9" y="633"/>
                </a:moveTo>
                <a:lnTo>
                  <a:pt x="9" y="633"/>
                </a:lnTo>
                <a:lnTo>
                  <a:pt x="7" y="631"/>
                </a:lnTo>
                <a:lnTo>
                  <a:pt x="7" y="629"/>
                </a:lnTo>
                <a:lnTo>
                  <a:pt x="9" y="625"/>
                </a:lnTo>
                <a:lnTo>
                  <a:pt x="9" y="625"/>
                </a:lnTo>
                <a:lnTo>
                  <a:pt x="11" y="627"/>
                </a:lnTo>
                <a:lnTo>
                  <a:pt x="11" y="629"/>
                </a:lnTo>
                <a:lnTo>
                  <a:pt x="9" y="633"/>
                </a:lnTo>
                <a:lnTo>
                  <a:pt x="9" y="633"/>
                </a:lnTo>
                <a:close/>
                <a:moveTo>
                  <a:pt x="74" y="428"/>
                </a:moveTo>
                <a:lnTo>
                  <a:pt x="77" y="417"/>
                </a:lnTo>
                <a:lnTo>
                  <a:pt x="77" y="417"/>
                </a:lnTo>
                <a:lnTo>
                  <a:pt x="79" y="419"/>
                </a:lnTo>
                <a:lnTo>
                  <a:pt x="79" y="419"/>
                </a:lnTo>
                <a:lnTo>
                  <a:pt x="75" y="425"/>
                </a:lnTo>
                <a:lnTo>
                  <a:pt x="75" y="427"/>
                </a:lnTo>
                <a:lnTo>
                  <a:pt x="75" y="427"/>
                </a:lnTo>
                <a:lnTo>
                  <a:pt x="75" y="428"/>
                </a:lnTo>
                <a:lnTo>
                  <a:pt x="74" y="428"/>
                </a:lnTo>
                <a:lnTo>
                  <a:pt x="74" y="428"/>
                </a:lnTo>
                <a:close/>
                <a:moveTo>
                  <a:pt x="421" y="61"/>
                </a:moveTo>
                <a:lnTo>
                  <a:pt x="421" y="61"/>
                </a:lnTo>
                <a:lnTo>
                  <a:pt x="423" y="62"/>
                </a:lnTo>
                <a:lnTo>
                  <a:pt x="425" y="62"/>
                </a:lnTo>
                <a:lnTo>
                  <a:pt x="425" y="62"/>
                </a:lnTo>
                <a:lnTo>
                  <a:pt x="423" y="64"/>
                </a:lnTo>
                <a:lnTo>
                  <a:pt x="419" y="66"/>
                </a:lnTo>
                <a:lnTo>
                  <a:pt x="419" y="66"/>
                </a:lnTo>
                <a:lnTo>
                  <a:pt x="419" y="64"/>
                </a:lnTo>
                <a:lnTo>
                  <a:pt x="419" y="64"/>
                </a:lnTo>
                <a:lnTo>
                  <a:pt x="418" y="64"/>
                </a:lnTo>
                <a:lnTo>
                  <a:pt x="419" y="62"/>
                </a:lnTo>
                <a:lnTo>
                  <a:pt x="419" y="62"/>
                </a:lnTo>
                <a:lnTo>
                  <a:pt x="414" y="64"/>
                </a:lnTo>
                <a:lnTo>
                  <a:pt x="412" y="66"/>
                </a:lnTo>
                <a:lnTo>
                  <a:pt x="412" y="64"/>
                </a:lnTo>
                <a:lnTo>
                  <a:pt x="412" y="64"/>
                </a:lnTo>
                <a:lnTo>
                  <a:pt x="416" y="62"/>
                </a:lnTo>
                <a:lnTo>
                  <a:pt x="421" y="61"/>
                </a:lnTo>
                <a:lnTo>
                  <a:pt x="421" y="61"/>
                </a:lnTo>
                <a:close/>
                <a:moveTo>
                  <a:pt x="1095" y="428"/>
                </a:moveTo>
                <a:lnTo>
                  <a:pt x="1095" y="428"/>
                </a:lnTo>
                <a:lnTo>
                  <a:pt x="1095" y="428"/>
                </a:lnTo>
                <a:lnTo>
                  <a:pt x="1095" y="428"/>
                </a:lnTo>
                <a:lnTo>
                  <a:pt x="1095" y="430"/>
                </a:lnTo>
                <a:lnTo>
                  <a:pt x="1095" y="432"/>
                </a:lnTo>
                <a:lnTo>
                  <a:pt x="1093" y="434"/>
                </a:lnTo>
                <a:lnTo>
                  <a:pt x="1093" y="434"/>
                </a:lnTo>
                <a:lnTo>
                  <a:pt x="1093" y="430"/>
                </a:lnTo>
                <a:lnTo>
                  <a:pt x="1093" y="428"/>
                </a:lnTo>
                <a:lnTo>
                  <a:pt x="1093" y="428"/>
                </a:lnTo>
                <a:lnTo>
                  <a:pt x="1093" y="428"/>
                </a:lnTo>
                <a:lnTo>
                  <a:pt x="1095" y="428"/>
                </a:lnTo>
                <a:lnTo>
                  <a:pt x="1095" y="428"/>
                </a:lnTo>
                <a:close/>
                <a:moveTo>
                  <a:pt x="764" y="526"/>
                </a:moveTo>
                <a:lnTo>
                  <a:pt x="764" y="526"/>
                </a:lnTo>
                <a:lnTo>
                  <a:pt x="762" y="528"/>
                </a:lnTo>
                <a:lnTo>
                  <a:pt x="764" y="530"/>
                </a:lnTo>
                <a:lnTo>
                  <a:pt x="764" y="530"/>
                </a:lnTo>
                <a:lnTo>
                  <a:pt x="762" y="531"/>
                </a:lnTo>
                <a:lnTo>
                  <a:pt x="762" y="531"/>
                </a:lnTo>
                <a:lnTo>
                  <a:pt x="760" y="528"/>
                </a:lnTo>
                <a:lnTo>
                  <a:pt x="760" y="526"/>
                </a:lnTo>
                <a:lnTo>
                  <a:pt x="764" y="526"/>
                </a:lnTo>
                <a:lnTo>
                  <a:pt x="764" y="526"/>
                </a:lnTo>
                <a:close/>
                <a:moveTo>
                  <a:pt x="456" y="546"/>
                </a:moveTo>
                <a:lnTo>
                  <a:pt x="456" y="546"/>
                </a:lnTo>
                <a:lnTo>
                  <a:pt x="458" y="541"/>
                </a:lnTo>
                <a:lnTo>
                  <a:pt x="462" y="537"/>
                </a:lnTo>
                <a:lnTo>
                  <a:pt x="462" y="537"/>
                </a:lnTo>
                <a:lnTo>
                  <a:pt x="460" y="543"/>
                </a:lnTo>
                <a:lnTo>
                  <a:pt x="456" y="546"/>
                </a:lnTo>
                <a:lnTo>
                  <a:pt x="456" y="546"/>
                </a:lnTo>
                <a:close/>
                <a:moveTo>
                  <a:pt x="453" y="905"/>
                </a:moveTo>
                <a:lnTo>
                  <a:pt x="453" y="905"/>
                </a:lnTo>
                <a:lnTo>
                  <a:pt x="451" y="907"/>
                </a:lnTo>
                <a:lnTo>
                  <a:pt x="451" y="909"/>
                </a:lnTo>
                <a:lnTo>
                  <a:pt x="451" y="909"/>
                </a:lnTo>
                <a:lnTo>
                  <a:pt x="449" y="909"/>
                </a:lnTo>
                <a:lnTo>
                  <a:pt x="445" y="909"/>
                </a:lnTo>
                <a:lnTo>
                  <a:pt x="445" y="909"/>
                </a:lnTo>
                <a:lnTo>
                  <a:pt x="447" y="907"/>
                </a:lnTo>
                <a:lnTo>
                  <a:pt x="447" y="907"/>
                </a:lnTo>
                <a:lnTo>
                  <a:pt x="447" y="907"/>
                </a:lnTo>
                <a:lnTo>
                  <a:pt x="447" y="905"/>
                </a:lnTo>
                <a:lnTo>
                  <a:pt x="447" y="905"/>
                </a:lnTo>
                <a:lnTo>
                  <a:pt x="449" y="905"/>
                </a:lnTo>
                <a:lnTo>
                  <a:pt x="449" y="905"/>
                </a:lnTo>
                <a:lnTo>
                  <a:pt x="453" y="905"/>
                </a:lnTo>
                <a:lnTo>
                  <a:pt x="453" y="905"/>
                </a:lnTo>
                <a:close/>
                <a:moveTo>
                  <a:pt x="419" y="931"/>
                </a:moveTo>
                <a:lnTo>
                  <a:pt x="419" y="931"/>
                </a:lnTo>
                <a:lnTo>
                  <a:pt x="418" y="933"/>
                </a:lnTo>
                <a:lnTo>
                  <a:pt x="414" y="933"/>
                </a:lnTo>
                <a:lnTo>
                  <a:pt x="414" y="933"/>
                </a:lnTo>
                <a:lnTo>
                  <a:pt x="416" y="931"/>
                </a:lnTo>
                <a:lnTo>
                  <a:pt x="419" y="929"/>
                </a:lnTo>
                <a:lnTo>
                  <a:pt x="419" y="929"/>
                </a:lnTo>
                <a:lnTo>
                  <a:pt x="419" y="931"/>
                </a:lnTo>
                <a:lnTo>
                  <a:pt x="419" y="931"/>
                </a:lnTo>
                <a:close/>
                <a:moveTo>
                  <a:pt x="375" y="945"/>
                </a:moveTo>
                <a:lnTo>
                  <a:pt x="375" y="945"/>
                </a:lnTo>
                <a:lnTo>
                  <a:pt x="370" y="945"/>
                </a:lnTo>
                <a:lnTo>
                  <a:pt x="368" y="945"/>
                </a:lnTo>
                <a:lnTo>
                  <a:pt x="370" y="942"/>
                </a:lnTo>
                <a:lnTo>
                  <a:pt x="370" y="942"/>
                </a:lnTo>
                <a:lnTo>
                  <a:pt x="372" y="944"/>
                </a:lnTo>
                <a:lnTo>
                  <a:pt x="375" y="945"/>
                </a:lnTo>
                <a:lnTo>
                  <a:pt x="375" y="945"/>
                </a:lnTo>
                <a:close/>
                <a:moveTo>
                  <a:pt x="370" y="837"/>
                </a:moveTo>
                <a:lnTo>
                  <a:pt x="370" y="837"/>
                </a:lnTo>
                <a:lnTo>
                  <a:pt x="368" y="839"/>
                </a:lnTo>
                <a:lnTo>
                  <a:pt x="368" y="839"/>
                </a:lnTo>
                <a:lnTo>
                  <a:pt x="368" y="837"/>
                </a:lnTo>
                <a:lnTo>
                  <a:pt x="368" y="835"/>
                </a:lnTo>
                <a:lnTo>
                  <a:pt x="368" y="835"/>
                </a:lnTo>
                <a:lnTo>
                  <a:pt x="370" y="837"/>
                </a:lnTo>
                <a:lnTo>
                  <a:pt x="370" y="837"/>
                </a:lnTo>
                <a:lnTo>
                  <a:pt x="370" y="837"/>
                </a:lnTo>
                <a:lnTo>
                  <a:pt x="370" y="837"/>
                </a:lnTo>
                <a:close/>
                <a:moveTo>
                  <a:pt x="368" y="828"/>
                </a:moveTo>
                <a:lnTo>
                  <a:pt x="368" y="828"/>
                </a:lnTo>
                <a:lnTo>
                  <a:pt x="366" y="828"/>
                </a:lnTo>
                <a:lnTo>
                  <a:pt x="364" y="828"/>
                </a:lnTo>
                <a:lnTo>
                  <a:pt x="364" y="828"/>
                </a:lnTo>
                <a:lnTo>
                  <a:pt x="362" y="826"/>
                </a:lnTo>
                <a:lnTo>
                  <a:pt x="362" y="826"/>
                </a:lnTo>
                <a:lnTo>
                  <a:pt x="362" y="824"/>
                </a:lnTo>
                <a:lnTo>
                  <a:pt x="362" y="824"/>
                </a:lnTo>
                <a:lnTo>
                  <a:pt x="364" y="826"/>
                </a:lnTo>
                <a:lnTo>
                  <a:pt x="368" y="828"/>
                </a:lnTo>
                <a:lnTo>
                  <a:pt x="368" y="828"/>
                </a:lnTo>
                <a:close/>
                <a:moveTo>
                  <a:pt x="52" y="734"/>
                </a:moveTo>
                <a:lnTo>
                  <a:pt x="52" y="734"/>
                </a:lnTo>
                <a:lnTo>
                  <a:pt x="50" y="734"/>
                </a:lnTo>
                <a:lnTo>
                  <a:pt x="48" y="730"/>
                </a:lnTo>
                <a:lnTo>
                  <a:pt x="50" y="723"/>
                </a:lnTo>
                <a:lnTo>
                  <a:pt x="50" y="723"/>
                </a:lnTo>
                <a:lnTo>
                  <a:pt x="52" y="726"/>
                </a:lnTo>
                <a:lnTo>
                  <a:pt x="52" y="728"/>
                </a:lnTo>
                <a:lnTo>
                  <a:pt x="52" y="734"/>
                </a:lnTo>
                <a:lnTo>
                  <a:pt x="52" y="734"/>
                </a:lnTo>
                <a:close/>
                <a:moveTo>
                  <a:pt x="213" y="695"/>
                </a:moveTo>
                <a:lnTo>
                  <a:pt x="213" y="695"/>
                </a:lnTo>
                <a:lnTo>
                  <a:pt x="212" y="695"/>
                </a:lnTo>
                <a:lnTo>
                  <a:pt x="212" y="693"/>
                </a:lnTo>
                <a:lnTo>
                  <a:pt x="212" y="690"/>
                </a:lnTo>
                <a:lnTo>
                  <a:pt x="212" y="690"/>
                </a:lnTo>
                <a:lnTo>
                  <a:pt x="213" y="692"/>
                </a:lnTo>
                <a:lnTo>
                  <a:pt x="213" y="693"/>
                </a:lnTo>
                <a:lnTo>
                  <a:pt x="213" y="695"/>
                </a:lnTo>
                <a:lnTo>
                  <a:pt x="213" y="695"/>
                </a:lnTo>
                <a:close/>
                <a:moveTo>
                  <a:pt x="236" y="589"/>
                </a:moveTo>
                <a:lnTo>
                  <a:pt x="236" y="589"/>
                </a:lnTo>
                <a:lnTo>
                  <a:pt x="237" y="590"/>
                </a:lnTo>
                <a:lnTo>
                  <a:pt x="237" y="592"/>
                </a:lnTo>
                <a:lnTo>
                  <a:pt x="236" y="594"/>
                </a:lnTo>
                <a:lnTo>
                  <a:pt x="236" y="594"/>
                </a:lnTo>
                <a:lnTo>
                  <a:pt x="236" y="594"/>
                </a:lnTo>
                <a:lnTo>
                  <a:pt x="237" y="594"/>
                </a:lnTo>
                <a:lnTo>
                  <a:pt x="239" y="590"/>
                </a:lnTo>
                <a:lnTo>
                  <a:pt x="239" y="590"/>
                </a:lnTo>
                <a:lnTo>
                  <a:pt x="237" y="587"/>
                </a:lnTo>
                <a:lnTo>
                  <a:pt x="237" y="581"/>
                </a:lnTo>
                <a:lnTo>
                  <a:pt x="241" y="572"/>
                </a:lnTo>
                <a:lnTo>
                  <a:pt x="252" y="552"/>
                </a:lnTo>
                <a:lnTo>
                  <a:pt x="252" y="552"/>
                </a:lnTo>
                <a:lnTo>
                  <a:pt x="256" y="535"/>
                </a:lnTo>
                <a:lnTo>
                  <a:pt x="258" y="530"/>
                </a:lnTo>
                <a:lnTo>
                  <a:pt x="261" y="522"/>
                </a:lnTo>
                <a:lnTo>
                  <a:pt x="261" y="522"/>
                </a:lnTo>
                <a:lnTo>
                  <a:pt x="263" y="522"/>
                </a:lnTo>
                <a:lnTo>
                  <a:pt x="265" y="522"/>
                </a:lnTo>
                <a:lnTo>
                  <a:pt x="265" y="522"/>
                </a:lnTo>
                <a:lnTo>
                  <a:pt x="265" y="520"/>
                </a:lnTo>
                <a:lnTo>
                  <a:pt x="267" y="517"/>
                </a:lnTo>
                <a:lnTo>
                  <a:pt x="270" y="513"/>
                </a:lnTo>
                <a:lnTo>
                  <a:pt x="270" y="513"/>
                </a:lnTo>
                <a:lnTo>
                  <a:pt x="272" y="513"/>
                </a:lnTo>
                <a:lnTo>
                  <a:pt x="274" y="509"/>
                </a:lnTo>
                <a:lnTo>
                  <a:pt x="274" y="509"/>
                </a:lnTo>
                <a:lnTo>
                  <a:pt x="274" y="511"/>
                </a:lnTo>
                <a:lnTo>
                  <a:pt x="278" y="513"/>
                </a:lnTo>
                <a:lnTo>
                  <a:pt x="278" y="513"/>
                </a:lnTo>
                <a:lnTo>
                  <a:pt x="276" y="513"/>
                </a:lnTo>
                <a:lnTo>
                  <a:pt x="276" y="513"/>
                </a:lnTo>
                <a:lnTo>
                  <a:pt x="274" y="513"/>
                </a:lnTo>
                <a:lnTo>
                  <a:pt x="274" y="513"/>
                </a:lnTo>
                <a:lnTo>
                  <a:pt x="274" y="517"/>
                </a:lnTo>
                <a:lnTo>
                  <a:pt x="276" y="519"/>
                </a:lnTo>
                <a:lnTo>
                  <a:pt x="276" y="519"/>
                </a:lnTo>
                <a:lnTo>
                  <a:pt x="274" y="520"/>
                </a:lnTo>
                <a:lnTo>
                  <a:pt x="270" y="520"/>
                </a:lnTo>
                <a:lnTo>
                  <a:pt x="270" y="520"/>
                </a:lnTo>
                <a:lnTo>
                  <a:pt x="270" y="522"/>
                </a:lnTo>
                <a:lnTo>
                  <a:pt x="270" y="526"/>
                </a:lnTo>
                <a:lnTo>
                  <a:pt x="270" y="526"/>
                </a:lnTo>
                <a:lnTo>
                  <a:pt x="274" y="524"/>
                </a:lnTo>
                <a:lnTo>
                  <a:pt x="276" y="520"/>
                </a:lnTo>
                <a:lnTo>
                  <a:pt x="278" y="519"/>
                </a:lnTo>
                <a:lnTo>
                  <a:pt x="282" y="517"/>
                </a:lnTo>
                <a:lnTo>
                  <a:pt x="282" y="517"/>
                </a:lnTo>
                <a:lnTo>
                  <a:pt x="278" y="522"/>
                </a:lnTo>
                <a:lnTo>
                  <a:pt x="274" y="526"/>
                </a:lnTo>
                <a:lnTo>
                  <a:pt x="274" y="526"/>
                </a:lnTo>
                <a:lnTo>
                  <a:pt x="280" y="519"/>
                </a:lnTo>
                <a:lnTo>
                  <a:pt x="280" y="519"/>
                </a:lnTo>
                <a:lnTo>
                  <a:pt x="280" y="513"/>
                </a:lnTo>
                <a:lnTo>
                  <a:pt x="278" y="509"/>
                </a:lnTo>
                <a:lnTo>
                  <a:pt x="276" y="506"/>
                </a:lnTo>
                <a:lnTo>
                  <a:pt x="278" y="500"/>
                </a:lnTo>
                <a:lnTo>
                  <a:pt x="278" y="500"/>
                </a:lnTo>
                <a:lnTo>
                  <a:pt x="276" y="500"/>
                </a:lnTo>
                <a:lnTo>
                  <a:pt x="272" y="504"/>
                </a:lnTo>
                <a:lnTo>
                  <a:pt x="272" y="504"/>
                </a:lnTo>
                <a:lnTo>
                  <a:pt x="274" y="498"/>
                </a:lnTo>
                <a:lnTo>
                  <a:pt x="276" y="493"/>
                </a:lnTo>
                <a:lnTo>
                  <a:pt x="280" y="489"/>
                </a:lnTo>
                <a:lnTo>
                  <a:pt x="280" y="485"/>
                </a:lnTo>
                <a:lnTo>
                  <a:pt x="280" y="485"/>
                </a:lnTo>
                <a:lnTo>
                  <a:pt x="282" y="484"/>
                </a:lnTo>
                <a:lnTo>
                  <a:pt x="283" y="484"/>
                </a:lnTo>
                <a:lnTo>
                  <a:pt x="283" y="484"/>
                </a:lnTo>
                <a:lnTo>
                  <a:pt x="285" y="478"/>
                </a:lnTo>
                <a:lnTo>
                  <a:pt x="287" y="474"/>
                </a:lnTo>
                <a:lnTo>
                  <a:pt x="289" y="474"/>
                </a:lnTo>
                <a:lnTo>
                  <a:pt x="289" y="474"/>
                </a:lnTo>
                <a:lnTo>
                  <a:pt x="289" y="473"/>
                </a:lnTo>
                <a:lnTo>
                  <a:pt x="287" y="473"/>
                </a:lnTo>
                <a:lnTo>
                  <a:pt x="289" y="471"/>
                </a:lnTo>
                <a:lnTo>
                  <a:pt x="289" y="471"/>
                </a:lnTo>
                <a:lnTo>
                  <a:pt x="291" y="469"/>
                </a:lnTo>
                <a:lnTo>
                  <a:pt x="293" y="467"/>
                </a:lnTo>
                <a:lnTo>
                  <a:pt x="296" y="462"/>
                </a:lnTo>
                <a:lnTo>
                  <a:pt x="300" y="454"/>
                </a:lnTo>
                <a:lnTo>
                  <a:pt x="305" y="451"/>
                </a:lnTo>
                <a:lnTo>
                  <a:pt x="305" y="451"/>
                </a:lnTo>
                <a:lnTo>
                  <a:pt x="305" y="445"/>
                </a:lnTo>
                <a:lnTo>
                  <a:pt x="309" y="440"/>
                </a:lnTo>
                <a:lnTo>
                  <a:pt x="316" y="434"/>
                </a:lnTo>
                <a:lnTo>
                  <a:pt x="316" y="434"/>
                </a:lnTo>
                <a:lnTo>
                  <a:pt x="316" y="430"/>
                </a:lnTo>
                <a:lnTo>
                  <a:pt x="316" y="427"/>
                </a:lnTo>
                <a:lnTo>
                  <a:pt x="322" y="419"/>
                </a:lnTo>
                <a:lnTo>
                  <a:pt x="329" y="414"/>
                </a:lnTo>
                <a:lnTo>
                  <a:pt x="335" y="410"/>
                </a:lnTo>
                <a:lnTo>
                  <a:pt x="335" y="410"/>
                </a:lnTo>
                <a:lnTo>
                  <a:pt x="339" y="405"/>
                </a:lnTo>
                <a:lnTo>
                  <a:pt x="342" y="399"/>
                </a:lnTo>
                <a:lnTo>
                  <a:pt x="342" y="399"/>
                </a:lnTo>
                <a:lnTo>
                  <a:pt x="339" y="401"/>
                </a:lnTo>
                <a:lnTo>
                  <a:pt x="337" y="401"/>
                </a:lnTo>
                <a:lnTo>
                  <a:pt x="337" y="403"/>
                </a:lnTo>
                <a:lnTo>
                  <a:pt x="337" y="403"/>
                </a:lnTo>
                <a:lnTo>
                  <a:pt x="335" y="401"/>
                </a:lnTo>
                <a:lnTo>
                  <a:pt x="337" y="399"/>
                </a:lnTo>
                <a:lnTo>
                  <a:pt x="342" y="392"/>
                </a:lnTo>
                <a:lnTo>
                  <a:pt x="342" y="392"/>
                </a:lnTo>
                <a:lnTo>
                  <a:pt x="342" y="394"/>
                </a:lnTo>
                <a:lnTo>
                  <a:pt x="342" y="394"/>
                </a:lnTo>
                <a:lnTo>
                  <a:pt x="348" y="388"/>
                </a:lnTo>
                <a:lnTo>
                  <a:pt x="353" y="379"/>
                </a:lnTo>
                <a:lnTo>
                  <a:pt x="362" y="370"/>
                </a:lnTo>
                <a:lnTo>
                  <a:pt x="368" y="368"/>
                </a:lnTo>
                <a:lnTo>
                  <a:pt x="374" y="368"/>
                </a:lnTo>
                <a:lnTo>
                  <a:pt x="374" y="368"/>
                </a:lnTo>
                <a:lnTo>
                  <a:pt x="368" y="371"/>
                </a:lnTo>
                <a:lnTo>
                  <a:pt x="366" y="375"/>
                </a:lnTo>
                <a:lnTo>
                  <a:pt x="366" y="375"/>
                </a:lnTo>
                <a:lnTo>
                  <a:pt x="368" y="373"/>
                </a:lnTo>
                <a:lnTo>
                  <a:pt x="372" y="370"/>
                </a:lnTo>
                <a:lnTo>
                  <a:pt x="375" y="366"/>
                </a:lnTo>
                <a:lnTo>
                  <a:pt x="375" y="362"/>
                </a:lnTo>
                <a:lnTo>
                  <a:pt x="375" y="362"/>
                </a:lnTo>
                <a:lnTo>
                  <a:pt x="379" y="360"/>
                </a:lnTo>
                <a:lnTo>
                  <a:pt x="381" y="362"/>
                </a:lnTo>
                <a:lnTo>
                  <a:pt x="381" y="362"/>
                </a:lnTo>
                <a:lnTo>
                  <a:pt x="383" y="364"/>
                </a:lnTo>
                <a:lnTo>
                  <a:pt x="381" y="368"/>
                </a:lnTo>
                <a:lnTo>
                  <a:pt x="381" y="368"/>
                </a:lnTo>
                <a:lnTo>
                  <a:pt x="381" y="368"/>
                </a:lnTo>
                <a:lnTo>
                  <a:pt x="383" y="366"/>
                </a:lnTo>
                <a:lnTo>
                  <a:pt x="383" y="366"/>
                </a:lnTo>
                <a:lnTo>
                  <a:pt x="385" y="368"/>
                </a:lnTo>
                <a:lnTo>
                  <a:pt x="385" y="368"/>
                </a:lnTo>
                <a:lnTo>
                  <a:pt x="377" y="371"/>
                </a:lnTo>
                <a:lnTo>
                  <a:pt x="372" y="377"/>
                </a:lnTo>
                <a:lnTo>
                  <a:pt x="372" y="377"/>
                </a:lnTo>
                <a:lnTo>
                  <a:pt x="375" y="375"/>
                </a:lnTo>
                <a:lnTo>
                  <a:pt x="383" y="370"/>
                </a:lnTo>
                <a:lnTo>
                  <a:pt x="383" y="370"/>
                </a:lnTo>
                <a:lnTo>
                  <a:pt x="372" y="386"/>
                </a:lnTo>
                <a:lnTo>
                  <a:pt x="357" y="399"/>
                </a:lnTo>
                <a:lnTo>
                  <a:pt x="357" y="399"/>
                </a:lnTo>
                <a:lnTo>
                  <a:pt x="359" y="401"/>
                </a:lnTo>
                <a:lnTo>
                  <a:pt x="362" y="399"/>
                </a:lnTo>
                <a:lnTo>
                  <a:pt x="364" y="399"/>
                </a:lnTo>
                <a:lnTo>
                  <a:pt x="366" y="399"/>
                </a:lnTo>
                <a:lnTo>
                  <a:pt x="366" y="399"/>
                </a:lnTo>
                <a:lnTo>
                  <a:pt x="361" y="405"/>
                </a:lnTo>
                <a:lnTo>
                  <a:pt x="359" y="408"/>
                </a:lnTo>
                <a:lnTo>
                  <a:pt x="355" y="414"/>
                </a:lnTo>
                <a:lnTo>
                  <a:pt x="351" y="417"/>
                </a:lnTo>
                <a:lnTo>
                  <a:pt x="350" y="416"/>
                </a:lnTo>
                <a:lnTo>
                  <a:pt x="350" y="416"/>
                </a:lnTo>
                <a:lnTo>
                  <a:pt x="350" y="414"/>
                </a:lnTo>
                <a:lnTo>
                  <a:pt x="351" y="414"/>
                </a:lnTo>
                <a:lnTo>
                  <a:pt x="351" y="414"/>
                </a:lnTo>
                <a:lnTo>
                  <a:pt x="350" y="414"/>
                </a:lnTo>
                <a:lnTo>
                  <a:pt x="348" y="416"/>
                </a:lnTo>
                <a:lnTo>
                  <a:pt x="350" y="417"/>
                </a:lnTo>
                <a:lnTo>
                  <a:pt x="351" y="417"/>
                </a:lnTo>
                <a:lnTo>
                  <a:pt x="351" y="417"/>
                </a:lnTo>
                <a:lnTo>
                  <a:pt x="350" y="421"/>
                </a:lnTo>
                <a:lnTo>
                  <a:pt x="346" y="425"/>
                </a:lnTo>
                <a:lnTo>
                  <a:pt x="346" y="425"/>
                </a:lnTo>
                <a:lnTo>
                  <a:pt x="346" y="423"/>
                </a:lnTo>
                <a:lnTo>
                  <a:pt x="348" y="421"/>
                </a:lnTo>
                <a:lnTo>
                  <a:pt x="348" y="421"/>
                </a:lnTo>
                <a:lnTo>
                  <a:pt x="344" y="421"/>
                </a:lnTo>
                <a:lnTo>
                  <a:pt x="342" y="425"/>
                </a:lnTo>
                <a:lnTo>
                  <a:pt x="340" y="432"/>
                </a:lnTo>
                <a:lnTo>
                  <a:pt x="340" y="432"/>
                </a:lnTo>
                <a:lnTo>
                  <a:pt x="340" y="434"/>
                </a:lnTo>
                <a:lnTo>
                  <a:pt x="339" y="434"/>
                </a:lnTo>
                <a:lnTo>
                  <a:pt x="337" y="432"/>
                </a:lnTo>
                <a:lnTo>
                  <a:pt x="337" y="434"/>
                </a:lnTo>
                <a:lnTo>
                  <a:pt x="337" y="434"/>
                </a:lnTo>
                <a:lnTo>
                  <a:pt x="329" y="445"/>
                </a:lnTo>
                <a:lnTo>
                  <a:pt x="324" y="451"/>
                </a:lnTo>
                <a:lnTo>
                  <a:pt x="318" y="454"/>
                </a:lnTo>
                <a:lnTo>
                  <a:pt x="318" y="454"/>
                </a:lnTo>
                <a:lnTo>
                  <a:pt x="318" y="458"/>
                </a:lnTo>
                <a:lnTo>
                  <a:pt x="320" y="458"/>
                </a:lnTo>
                <a:lnTo>
                  <a:pt x="320" y="458"/>
                </a:lnTo>
                <a:lnTo>
                  <a:pt x="318" y="462"/>
                </a:lnTo>
                <a:lnTo>
                  <a:pt x="315" y="462"/>
                </a:lnTo>
                <a:lnTo>
                  <a:pt x="315" y="462"/>
                </a:lnTo>
                <a:lnTo>
                  <a:pt x="315" y="465"/>
                </a:lnTo>
                <a:lnTo>
                  <a:pt x="313" y="469"/>
                </a:lnTo>
                <a:lnTo>
                  <a:pt x="305" y="473"/>
                </a:lnTo>
                <a:lnTo>
                  <a:pt x="305" y="473"/>
                </a:lnTo>
                <a:lnTo>
                  <a:pt x="305" y="474"/>
                </a:lnTo>
                <a:lnTo>
                  <a:pt x="307" y="474"/>
                </a:lnTo>
                <a:lnTo>
                  <a:pt x="307" y="474"/>
                </a:lnTo>
                <a:lnTo>
                  <a:pt x="307" y="474"/>
                </a:lnTo>
                <a:lnTo>
                  <a:pt x="307" y="474"/>
                </a:lnTo>
                <a:lnTo>
                  <a:pt x="307" y="476"/>
                </a:lnTo>
                <a:lnTo>
                  <a:pt x="305" y="474"/>
                </a:lnTo>
                <a:lnTo>
                  <a:pt x="305" y="474"/>
                </a:lnTo>
                <a:lnTo>
                  <a:pt x="305" y="476"/>
                </a:lnTo>
                <a:lnTo>
                  <a:pt x="305" y="478"/>
                </a:lnTo>
                <a:lnTo>
                  <a:pt x="305" y="480"/>
                </a:lnTo>
                <a:lnTo>
                  <a:pt x="304" y="482"/>
                </a:lnTo>
                <a:lnTo>
                  <a:pt x="304" y="482"/>
                </a:lnTo>
                <a:lnTo>
                  <a:pt x="298" y="476"/>
                </a:lnTo>
                <a:lnTo>
                  <a:pt x="298" y="476"/>
                </a:lnTo>
                <a:lnTo>
                  <a:pt x="298" y="478"/>
                </a:lnTo>
                <a:lnTo>
                  <a:pt x="298" y="480"/>
                </a:lnTo>
                <a:lnTo>
                  <a:pt x="302" y="480"/>
                </a:lnTo>
                <a:lnTo>
                  <a:pt x="302" y="480"/>
                </a:lnTo>
                <a:lnTo>
                  <a:pt x="300" y="482"/>
                </a:lnTo>
                <a:lnTo>
                  <a:pt x="298" y="484"/>
                </a:lnTo>
                <a:lnTo>
                  <a:pt x="296" y="485"/>
                </a:lnTo>
                <a:lnTo>
                  <a:pt x="296" y="485"/>
                </a:lnTo>
                <a:lnTo>
                  <a:pt x="298" y="487"/>
                </a:lnTo>
                <a:lnTo>
                  <a:pt x="300" y="489"/>
                </a:lnTo>
                <a:lnTo>
                  <a:pt x="298" y="493"/>
                </a:lnTo>
                <a:lnTo>
                  <a:pt x="294" y="493"/>
                </a:lnTo>
                <a:lnTo>
                  <a:pt x="294" y="493"/>
                </a:lnTo>
                <a:lnTo>
                  <a:pt x="296" y="491"/>
                </a:lnTo>
                <a:lnTo>
                  <a:pt x="300" y="489"/>
                </a:lnTo>
                <a:lnTo>
                  <a:pt x="300" y="489"/>
                </a:lnTo>
                <a:lnTo>
                  <a:pt x="296" y="489"/>
                </a:lnTo>
                <a:lnTo>
                  <a:pt x="294" y="487"/>
                </a:lnTo>
                <a:lnTo>
                  <a:pt x="294" y="487"/>
                </a:lnTo>
                <a:lnTo>
                  <a:pt x="294" y="489"/>
                </a:lnTo>
                <a:lnTo>
                  <a:pt x="294" y="491"/>
                </a:lnTo>
                <a:lnTo>
                  <a:pt x="289" y="495"/>
                </a:lnTo>
                <a:lnTo>
                  <a:pt x="289" y="495"/>
                </a:lnTo>
                <a:lnTo>
                  <a:pt x="293" y="497"/>
                </a:lnTo>
                <a:lnTo>
                  <a:pt x="294" y="498"/>
                </a:lnTo>
                <a:lnTo>
                  <a:pt x="296" y="498"/>
                </a:lnTo>
                <a:lnTo>
                  <a:pt x="296" y="498"/>
                </a:lnTo>
                <a:lnTo>
                  <a:pt x="289" y="504"/>
                </a:lnTo>
                <a:lnTo>
                  <a:pt x="289" y="504"/>
                </a:lnTo>
                <a:lnTo>
                  <a:pt x="287" y="504"/>
                </a:lnTo>
                <a:lnTo>
                  <a:pt x="287" y="502"/>
                </a:lnTo>
                <a:lnTo>
                  <a:pt x="289" y="498"/>
                </a:lnTo>
                <a:lnTo>
                  <a:pt x="289" y="498"/>
                </a:lnTo>
                <a:lnTo>
                  <a:pt x="289" y="498"/>
                </a:lnTo>
                <a:lnTo>
                  <a:pt x="289" y="498"/>
                </a:lnTo>
                <a:lnTo>
                  <a:pt x="285" y="498"/>
                </a:lnTo>
                <a:lnTo>
                  <a:pt x="285" y="498"/>
                </a:lnTo>
                <a:lnTo>
                  <a:pt x="285" y="498"/>
                </a:lnTo>
                <a:lnTo>
                  <a:pt x="285" y="498"/>
                </a:lnTo>
                <a:lnTo>
                  <a:pt x="287" y="500"/>
                </a:lnTo>
                <a:lnTo>
                  <a:pt x="287" y="500"/>
                </a:lnTo>
                <a:lnTo>
                  <a:pt x="287" y="500"/>
                </a:lnTo>
                <a:lnTo>
                  <a:pt x="285" y="502"/>
                </a:lnTo>
                <a:lnTo>
                  <a:pt x="283" y="506"/>
                </a:lnTo>
                <a:lnTo>
                  <a:pt x="283" y="506"/>
                </a:lnTo>
                <a:lnTo>
                  <a:pt x="282" y="506"/>
                </a:lnTo>
                <a:lnTo>
                  <a:pt x="280" y="504"/>
                </a:lnTo>
                <a:lnTo>
                  <a:pt x="280" y="504"/>
                </a:lnTo>
                <a:lnTo>
                  <a:pt x="280" y="508"/>
                </a:lnTo>
                <a:lnTo>
                  <a:pt x="282" y="511"/>
                </a:lnTo>
                <a:lnTo>
                  <a:pt x="283" y="513"/>
                </a:lnTo>
                <a:lnTo>
                  <a:pt x="282" y="515"/>
                </a:lnTo>
                <a:lnTo>
                  <a:pt x="282" y="515"/>
                </a:lnTo>
                <a:lnTo>
                  <a:pt x="283" y="515"/>
                </a:lnTo>
                <a:lnTo>
                  <a:pt x="285" y="515"/>
                </a:lnTo>
                <a:lnTo>
                  <a:pt x="285" y="515"/>
                </a:lnTo>
                <a:lnTo>
                  <a:pt x="285" y="519"/>
                </a:lnTo>
                <a:lnTo>
                  <a:pt x="283" y="522"/>
                </a:lnTo>
                <a:lnTo>
                  <a:pt x="278" y="530"/>
                </a:lnTo>
                <a:lnTo>
                  <a:pt x="272" y="537"/>
                </a:lnTo>
                <a:lnTo>
                  <a:pt x="270" y="541"/>
                </a:lnTo>
                <a:lnTo>
                  <a:pt x="270" y="544"/>
                </a:lnTo>
                <a:lnTo>
                  <a:pt x="270" y="544"/>
                </a:lnTo>
                <a:lnTo>
                  <a:pt x="269" y="546"/>
                </a:lnTo>
                <a:lnTo>
                  <a:pt x="269" y="548"/>
                </a:lnTo>
                <a:lnTo>
                  <a:pt x="269" y="548"/>
                </a:lnTo>
                <a:lnTo>
                  <a:pt x="265" y="548"/>
                </a:lnTo>
                <a:lnTo>
                  <a:pt x="265" y="546"/>
                </a:lnTo>
                <a:lnTo>
                  <a:pt x="263" y="541"/>
                </a:lnTo>
                <a:lnTo>
                  <a:pt x="263" y="541"/>
                </a:lnTo>
                <a:lnTo>
                  <a:pt x="265" y="541"/>
                </a:lnTo>
                <a:lnTo>
                  <a:pt x="267" y="543"/>
                </a:lnTo>
                <a:lnTo>
                  <a:pt x="267" y="543"/>
                </a:lnTo>
                <a:lnTo>
                  <a:pt x="272" y="535"/>
                </a:lnTo>
                <a:lnTo>
                  <a:pt x="274" y="531"/>
                </a:lnTo>
                <a:lnTo>
                  <a:pt x="274" y="526"/>
                </a:lnTo>
                <a:lnTo>
                  <a:pt x="274" y="526"/>
                </a:lnTo>
                <a:lnTo>
                  <a:pt x="269" y="535"/>
                </a:lnTo>
                <a:lnTo>
                  <a:pt x="261" y="544"/>
                </a:lnTo>
                <a:lnTo>
                  <a:pt x="261" y="544"/>
                </a:lnTo>
                <a:lnTo>
                  <a:pt x="259" y="543"/>
                </a:lnTo>
                <a:lnTo>
                  <a:pt x="258" y="543"/>
                </a:lnTo>
                <a:lnTo>
                  <a:pt x="258" y="543"/>
                </a:lnTo>
                <a:lnTo>
                  <a:pt x="258" y="544"/>
                </a:lnTo>
                <a:lnTo>
                  <a:pt x="259" y="544"/>
                </a:lnTo>
                <a:lnTo>
                  <a:pt x="261" y="544"/>
                </a:lnTo>
                <a:lnTo>
                  <a:pt x="263" y="546"/>
                </a:lnTo>
                <a:lnTo>
                  <a:pt x="263" y="546"/>
                </a:lnTo>
                <a:lnTo>
                  <a:pt x="261" y="548"/>
                </a:lnTo>
                <a:lnTo>
                  <a:pt x="259" y="550"/>
                </a:lnTo>
                <a:lnTo>
                  <a:pt x="259" y="554"/>
                </a:lnTo>
                <a:lnTo>
                  <a:pt x="256" y="555"/>
                </a:lnTo>
                <a:lnTo>
                  <a:pt x="256" y="555"/>
                </a:lnTo>
                <a:lnTo>
                  <a:pt x="256" y="557"/>
                </a:lnTo>
                <a:lnTo>
                  <a:pt x="258" y="555"/>
                </a:lnTo>
                <a:lnTo>
                  <a:pt x="258" y="555"/>
                </a:lnTo>
                <a:lnTo>
                  <a:pt x="258" y="557"/>
                </a:lnTo>
                <a:lnTo>
                  <a:pt x="256" y="559"/>
                </a:lnTo>
                <a:lnTo>
                  <a:pt x="254" y="559"/>
                </a:lnTo>
                <a:lnTo>
                  <a:pt x="254" y="561"/>
                </a:lnTo>
                <a:lnTo>
                  <a:pt x="254" y="561"/>
                </a:lnTo>
                <a:lnTo>
                  <a:pt x="256" y="559"/>
                </a:lnTo>
                <a:lnTo>
                  <a:pt x="256" y="559"/>
                </a:lnTo>
                <a:lnTo>
                  <a:pt x="258" y="561"/>
                </a:lnTo>
                <a:lnTo>
                  <a:pt x="256" y="561"/>
                </a:lnTo>
                <a:lnTo>
                  <a:pt x="254" y="563"/>
                </a:lnTo>
                <a:lnTo>
                  <a:pt x="254" y="563"/>
                </a:lnTo>
                <a:lnTo>
                  <a:pt x="256" y="563"/>
                </a:lnTo>
                <a:lnTo>
                  <a:pt x="256" y="561"/>
                </a:lnTo>
                <a:lnTo>
                  <a:pt x="256" y="561"/>
                </a:lnTo>
                <a:lnTo>
                  <a:pt x="258" y="563"/>
                </a:lnTo>
                <a:lnTo>
                  <a:pt x="256" y="565"/>
                </a:lnTo>
                <a:lnTo>
                  <a:pt x="256" y="568"/>
                </a:lnTo>
                <a:lnTo>
                  <a:pt x="256" y="568"/>
                </a:lnTo>
                <a:lnTo>
                  <a:pt x="252" y="570"/>
                </a:lnTo>
                <a:lnTo>
                  <a:pt x="252" y="572"/>
                </a:lnTo>
                <a:lnTo>
                  <a:pt x="254" y="574"/>
                </a:lnTo>
                <a:lnTo>
                  <a:pt x="254" y="574"/>
                </a:lnTo>
                <a:lnTo>
                  <a:pt x="247" y="581"/>
                </a:lnTo>
                <a:lnTo>
                  <a:pt x="243" y="590"/>
                </a:lnTo>
                <a:lnTo>
                  <a:pt x="236" y="607"/>
                </a:lnTo>
                <a:lnTo>
                  <a:pt x="234" y="607"/>
                </a:lnTo>
                <a:lnTo>
                  <a:pt x="234" y="607"/>
                </a:lnTo>
                <a:lnTo>
                  <a:pt x="232" y="614"/>
                </a:lnTo>
                <a:lnTo>
                  <a:pt x="232" y="620"/>
                </a:lnTo>
                <a:lnTo>
                  <a:pt x="226" y="633"/>
                </a:lnTo>
                <a:lnTo>
                  <a:pt x="226" y="633"/>
                </a:lnTo>
                <a:lnTo>
                  <a:pt x="226" y="625"/>
                </a:lnTo>
                <a:lnTo>
                  <a:pt x="228" y="620"/>
                </a:lnTo>
                <a:lnTo>
                  <a:pt x="234" y="605"/>
                </a:lnTo>
                <a:lnTo>
                  <a:pt x="234" y="605"/>
                </a:lnTo>
                <a:lnTo>
                  <a:pt x="234" y="596"/>
                </a:lnTo>
                <a:lnTo>
                  <a:pt x="234" y="592"/>
                </a:lnTo>
                <a:lnTo>
                  <a:pt x="236" y="589"/>
                </a:lnTo>
                <a:lnTo>
                  <a:pt x="236" y="589"/>
                </a:lnTo>
                <a:close/>
                <a:moveTo>
                  <a:pt x="221" y="660"/>
                </a:moveTo>
                <a:lnTo>
                  <a:pt x="221" y="660"/>
                </a:lnTo>
                <a:lnTo>
                  <a:pt x="219" y="657"/>
                </a:lnTo>
                <a:lnTo>
                  <a:pt x="219" y="653"/>
                </a:lnTo>
                <a:lnTo>
                  <a:pt x="221" y="646"/>
                </a:lnTo>
                <a:lnTo>
                  <a:pt x="223" y="638"/>
                </a:lnTo>
                <a:lnTo>
                  <a:pt x="224" y="631"/>
                </a:lnTo>
                <a:lnTo>
                  <a:pt x="224" y="631"/>
                </a:lnTo>
                <a:lnTo>
                  <a:pt x="226" y="638"/>
                </a:lnTo>
                <a:lnTo>
                  <a:pt x="224" y="646"/>
                </a:lnTo>
                <a:lnTo>
                  <a:pt x="221" y="660"/>
                </a:lnTo>
                <a:lnTo>
                  <a:pt x="221" y="660"/>
                </a:lnTo>
                <a:close/>
                <a:moveTo>
                  <a:pt x="372" y="655"/>
                </a:moveTo>
                <a:lnTo>
                  <a:pt x="372" y="655"/>
                </a:lnTo>
                <a:lnTo>
                  <a:pt x="370" y="653"/>
                </a:lnTo>
                <a:lnTo>
                  <a:pt x="370" y="651"/>
                </a:lnTo>
                <a:lnTo>
                  <a:pt x="372" y="647"/>
                </a:lnTo>
                <a:lnTo>
                  <a:pt x="372" y="647"/>
                </a:lnTo>
                <a:lnTo>
                  <a:pt x="374" y="651"/>
                </a:lnTo>
                <a:lnTo>
                  <a:pt x="374" y="653"/>
                </a:lnTo>
                <a:lnTo>
                  <a:pt x="372" y="655"/>
                </a:lnTo>
                <a:lnTo>
                  <a:pt x="372" y="655"/>
                </a:lnTo>
                <a:close/>
                <a:moveTo>
                  <a:pt x="269" y="513"/>
                </a:moveTo>
                <a:lnTo>
                  <a:pt x="269" y="513"/>
                </a:lnTo>
                <a:lnTo>
                  <a:pt x="267" y="511"/>
                </a:lnTo>
                <a:lnTo>
                  <a:pt x="267" y="509"/>
                </a:lnTo>
                <a:lnTo>
                  <a:pt x="270" y="509"/>
                </a:lnTo>
                <a:lnTo>
                  <a:pt x="269" y="513"/>
                </a:lnTo>
                <a:close/>
                <a:moveTo>
                  <a:pt x="429" y="600"/>
                </a:moveTo>
                <a:lnTo>
                  <a:pt x="429" y="600"/>
                </a:lnTo>
                <a:lnTo>
                  <a:pt x="429" y="598"/>
                </a:lnTo>
                <a:lnTo>
                  <a:pt x="429" y="596"/>
                </a:lnTo>
                <a:lnTo>
                  <a:pt x="431" y="594"/>
                </a:lnTo>
                <a:lnTo>
                  <a:pt x="431" y="594"/>
                </a:lnTo>
                <a:lnTo>
                  <a:pt x="432" y="596"/>
                </a:lnTo>
                <a:lnTo>
                  <a:pt x="431" y="598"/>
                </a:lnTo>
                <a:lnTo>
                  <a:pt x="429" y="600"/>
                </a:lnTo>
                <a:lnTo>
                  <a:pt x="429" y="600"/>
                </a:lnTo>
                <a:close/>
                <a:moveTo>
                  <a:pt x="283" y="509"/>
                </a:moveTo>
                <a:lnTo>
                  <a:pt x="283" y="509"/>
                </a:lnTo>
                <a:lnTo>
                  <a:pt x="285" y="509"/>
                </a:lnTo>
                <a:lnTo>
                  <a:pt x="287" y="509"/>
                </a:lnTo>
                <a:lnTo>
                  <a:pt x="289" y="513"/>
                </a:lnTo>
                <a:lnTo>
                  <a:pt x="289" y="513"/>
                </a:lnTo>
                <a:lnTo>
                  <a:pt x="287" y="513"/>
                </a:lnTo>
                <a:lnTo>
                  <a:pt x="285" y="513"/>
                </a:lnTo>
                <a:lnTo>
                  <a:pt x="283" y="509"/>
                </a:lnTo>
                <a:lnTo>
                  <a:pt x="283" y="509"/>
                </a:lnTo>
                <a:close/>
                <a:moveTo>
                  <a:pt x="285" y="508"/>
                </a:moveTo>
                <a:lnTo>
                  <a:pt x="285" y="508"/>
                </a:lnTo>
                <a:lnTo>
                  <a:pt x="285" y="508"/>
                </a:lnTo>
                <a:lnTo>
                  <a:pt x="285" y="506"/>
                </a:lnTo>
                <a:lnTo>
                  <a:pt x="285" y="506"/>
                </a:lnTo>
                <a:lnTo>
                  <a:pt x="289" y="506"/>
                </a:lnTo>
                <a:lnTo>
                  <a:pt x="291" y="508"/>
                </a:lnTo>
                <a:lnTo>
                  <a:pt x="291" y="508"/>
                </a:lnTo>
                <a:lnTo>
                  <a:pt x="287" y="508"/>
                </a:lnTo>
                <a:lnTo>
                  <a:pt x="285" y="508"/>
                </a:lnTo>
                <a:lnTo>
                  <a:pt x="285" y="508"/>
                </a:lnTo>
                <a:close/>
                <a:moveTo>
                  <a:pt x="418" y="587"/>
                </a:moveTo>
                <a:lnTo>
                  <a:pt x="418" y="587"/>
                </a:lnTo>
                <a:lnTo>
                  <a:pt x="418" y="583"/>
                </a:lnTo>
                <a:lnTo>
                  <a:pt x="418" y="583"/>
                </a:lnTo>
                <a:lnTo>
                  <a:pt x="419" y="583"/>
                </a:lnTo>
                <a:lnTo>
                  <a:pt x="419" y="583"/>
                </a:lnTo>
                <a:lnTo>
                  <a:pt x="419" y="585"/>
                </a:lnTo>
                <a:lnTo>
                  <a:pt x="418" y="587"/>
                </a:lnTo>
                <a:lnTo>
                  <a:pt x="418" y="587"/>
                </a:lnTo>
                <a:close/>
                <a:moveTo>
                  <a:pt x="436" y="574"/>
                </a:moveTo>
                <a:lnTo>
                  <a:pt x="436" y="574"/>
                </a:lnTo>
                <a:lnTo>
                  <a:pt x="438" y="574"/>
                </a:lnTo>
                <a:lnTo>
                  <a:pt x="440" y="570"/>
                </a:lnTo>
                <a:lnTo>
                  <a:pt x="440" y="570"/>
                </a:lnTo>
                <a:lnTo>
                  <a:pt x="440" y="572"/>
                </a:lnTo>
                <a:lnTo>
                  <a:pt x="440" y="574"/>
                </a:lnTo>
                <a:lnTo>
                  <a:pt x="440" y="576"/>
                </a:lnTo>
                <a:lnTo>
                  <a:pt x="436" y="574"/>
                </a:lnTo>
                <a:lnTo>
                  <a:pt x="436" y="574"/>
                </a:lnTo>
                <a:close/>
                <a:moveTo>
                  <a:pt x="278" y="465"/>
                </a:moveTo>
                <a:lnTo>
                  <a:pt x="278" y="465"/>
                </a:lnTo>
                <a:lnTo>
                  <a:pt x="278" y="463"/>
                </a:lnTo>
                <a:lnTo>
                  <a:pt x="278" y="462"/>
                </a:lnTo>
                <a:lnTo>
                  <a:pt x="282" y="460"/>
                </a:lnTo>
                <a:lnTo>
                  <a:pt x="282" y="460"/>
                </a:lnTo>
                <a:lnTo>
                  <a:pt x="282" y="460"/>
                </a:lnTo>
                <a:lnTo>
                  <a:pt x="282" y="462"/>
                </a:lnTo>
                <a:lnTo>
                  <a:pt x="278" y="465"/>
                </a:lnTo>
                <a:lnTo>
                  <a:pt x="278" y="465"/>
                </a:lnTo>
                <a:close/>
                <a:moveTo>
                  <a:pt x="445" y="577"/>
                </a:moveTo>
                <a:lnTo>
                  <a:pt x="445" y="577"/>
                </a:lnTo>
                <a:lnTo>
                  <a:pt x="443" y="576"/>
                </a:lnTo>
                <a:lnTo>
                  <a:pt x="445" y="574"/>
                </a:lnTo>
                <a:lnTo>
                  <a:pt x="445" y="572"/>
                </a:lnTo>
                <a:lnTo>
                  <a:pt x="445" y="570"/>
                </a:lnTo>
                <a:lnTo>
                  <a:pt x="445" y="570"/>
                </a:lnTo>
                <a:lnTo>
                  <a:pt x="447" y="570"/>
                </a:lnTo>
                <a:lnTo>
                  <a:pt x="447" y="572"/>
                </a:lnTo>
                <a:lnTo>
                  <a:pt x="449" y="572"/>
                </a:lnTo>
                <a:lnTo>
                  <a:pt x="449" y="572"/>
                </a:lnTo>
                <a:lnTo>
                  <a:pt x="449" y="572"/>
                </a:lnTo>
                <a:lnTo>
                  <a:pt x="445" y="577"/>
                </a:lnTo>
                <a:lnTo>
                  <a:pt x="445" y="577"/>
                </a:lnTo>
                <a:close/>
                <a:moveTo>
                  <a:pt x="155" y="353"/>
                </a:moveTo>
                <a:lnTo>
                  <a:pt x="155" y="353"/>
                </a:lnTo>
                <a:lnTo>
                  <a:pt x="155" y="349"/>
                </a:lnTo>
                <a:lnTo>
                  <a:pt x="155" y="348"/>
                </a:lnTo>
                <a:lnTo>
                  <a:pt x="155" y="348"/>
                </a:lnTo>
                <a:lnTo>
                  <a:pt x="156" y="346"/>
                </a:lnTo>
                <a:lnTo>
                  <a:pt x="158" y="344"/>
                </a:lnTo>
                <a:lnTo>
                  <a:pt x="158" y="344"/>
                </a:lnTo>
                <a:lnTo>
                  <a:pt x="158" y="346"/>
                </a:lnTo>
                <a:lnTo>
                  <a:pt x="158" y="348"/>
                </a:lnTo>
                <a:lnTo>
                  <a:pt x="155" y="353"/>
                </a:lnTo>
                <a:lnTo>
                  <a:pt x="155" y="353"/>
                </a:lnTo>
                <a:close/>
                <a:moveTo>
                  <a:pt x="164" y="344"/>
                </a:moveTo>
                <a:lnTo>
                  <a:pt x="164" y="344"/>
                </a:lnTo>
                <a:lnTo>
                  <a:pt x="167" y="336"/>
                </a:lnTo>
                <a:lnTo>
                  <a:pt x="173" y="329"/>
                </a:lnTo>
                <a:lnTo>
                  <a:pt x="173" y="329"/>
                </a:lnTo>
                <a:lnTo>
                  <a:pt x="173" y="333"/>
                </a:lnTo>
                <a:lnTo>
                  <a:pt x="169" y="336"/>
                </a:lnTo>
                <a:lnTo>
                  <a:pt x="164" y="344"/>
                </a:lnTo>
                <a:lnTo>
                  <a:pt x="164" y="344"/>
                </a:lnTo>
                <a:close/>
                <a:moveTo>
                  <a:pt x="147" y="327"/>
                </a:moveTo>
                <a:lnTo>
                  <a:pt x="147" y="327"/>
                </a:lnTo>
                <a:lnTo>
                  <a:pt x="149" y="325"/>
                </a:lnTo>
                <a:lnTo>
                  <a:pt x="151" y="324"/>
                </a:lnTo>
                <a:lnTo>
                  <a:pt x="153" y="322"/>
                </a:lnTo>
                <a:lnTo>
                  <a:pt x="155" y="320"/>
                </a:lnTo>
                <a:lnTo>
                  <a:pt x="155" y="320"/>
                </a:lnTo>
                <a:lnTo>
                  <a:pt x="155" y="322"/>
                </a:lnTo>
                <a:lnTo>
                  <a:pt x="153" y="325"/>
                </a:lnTo>
                <a:lnTo>
                  <a:pt x="149" y="327"/>
                </a:lnTo>
                <a:lnTo>
                  <a:pt x="149" y="327"/>
                </a:lnTo>
                <a:lnTo>
                  <a:pt x="147" y="327"/>
                </a:lnTo>
                <a:lnTo>
                  <a:pt x="147" y="327"/>
                </a:lnTo>
                <a:close/>
                <a:moveTo>
                  <a:pt x="164" y="338"/>
                </a:moveTo>
                <a:lnTo>
                  <a:pt x="164" y="338"/>
                </a:lnTo>
                <a:lnTo>
                  <a:pt x="164" y="335"/>
                </a:lnTo>
                <a:lnTo>
                  <a:pt x="166" y="331"/>
                </a:lnTo>
                <a:lnTo>
                  <a:pt x="167" y="331"/>
                </a:lnTo>
                <a:lnTo>
                  <a:pt x="167" y="331"/>
                </a:lnTo>
                <a:lnTo>
                  <a:pt x="167" y="335"/>
                </a:lnTo>
                <a:lnTo>
                  <a:pt x="164" y="338"/>
                </a:lnTo>
                <a:lnTo>
                  <a:pt x="164" y="338"/>
                </a:lnTo>
                <a:close/>
                <a:moveTo>
                  <a:pt x="177" y="322"/>
                </a:moveTo>
                <a:lnTo>
                  <a:pt x="177" y="322"/>
                </a:lnTo>
                <a:lnTo>
                  <a:pt x="179" y="318"/>
                </a:lnTo>
                <a:lnTo>
                  <a:pt x="182" y="313"/>
                </a:lnTo>
                <a:lnTo>
                  <a:pt x="182" y="313"/>
                </a:lnTo>
                <a:lnTo>
                  <a:pt x="182" y="314"/>
                </a:lnTo>
                <a:lnTo>
                  <a:pt x="182" y="316"/>
                </a:lnTo>
                <a:lnTo>
                  <a:pt x="179" y="318"/>
                </a:lnTo>
                <a:lnTo>
                  <a:pt x="179" y="318"/>
                </a:lnTo>
                <a:lnTo>
                  <a:pt x="180" y="318"/>
                </a:lnTo>
                <a:lnTo>
                  <a:pt x="180" y="318"/>
                </a:lnTo>
                <a:lnTo>
                  <a:pt x="184" y="314"/>
                </a:lnTo>
                <a:lnTo>
                  <a:pt x="184" y="314"/>
                </a:lnTo>
                <a:lnTo>
                  <a:pt x="182" y="316"/>
                </a:lnTo>
                <a:lnTo>
                  <a:pt x="182" y="318"/>
                </a:lnTo>
                <a:lnTo>
                  <a:pt x="177" y="322"/>
                </a:lnTo>
                <a:lnTo>
                  <a:pt x="177" y="322"/>
                </a:lnTo>
                <a:close/>
                <a:moveTo>
                  <a:pt x="201" y="287"/>
                </a:moveTo>
                <a:lnTo>
                  <a:pt x="201" y="287"/>
                </a:lnTo>
                <a:lnTo>
                  <a:pt x="201" y="285"/>
                </a:lnTo>
                <a:lnTo>
                  <a:pt x="202" y="281"/>
                </a:lnTo>
                <a:lnTo>
                  <a:pt x="206" y="279"/>
                </a:lnTo>
                <a:lnTo>
                  <a:pt x="208" y="278"/>
                </a:lnTo>
                <a:lnTo>
                  <a:pt x="208" y="278"/>
                </a:lnTo>
                <a:lnTo>
                  <a:pt x="206" y="279"/>
                </a:lnTo>
                <a:lnTo>
                  <a:pt x="204" y="281"/>
                </a:lnTo>
                <a:lnTo>
                  <a:pt x="201" y="287"/>
                </a:lnTo>
                <a:lnTo>
                  <a:pt x="201" y="287"/>
                </a:lnTo>
                <a:close/>
                <a:moveTo>
                  <a:pt x="206" y="285"/>
                </a:moveTo>
                <a:lnTo>
                  <a:pt x="206" y="285"/>
                </a:lnTo>
                <a:lnTo>
                  <a:pt x="206" y="283"/>
                </a:lnTo>
                <a:lnTo>
                  <a:pt x="210" y="281"/>
                </a:lnTo>
                <a:lnTo>
                  <a:pt x="213" y="278"/>
                </a:lnTo>
                <a:lnTo>
                  <a:pt x="213" y="278"/>
                </a:lnTo>
                <a:lnTo>
                  <a:pt x="213" y="279"/>
                </a:lnTo>
                <a:lnTo>
                  <a:pt x="213" y="279"/>
                </a:lnTo>
                <a:lnTo>
                  <a:pt x="212" y="281"/>
                </a:lnTo>
                <a:lnTo>
                  <a:pt x="213" y="281"/>
                </a:lnTo>
                <a:lnTo>
                  <a:pt x="213" y="281"/>
                </a:lnTo>
                <a:lnTo>
                  <a:pt x="206" y="285"/>
                </a:lnTo>
                <a:lnTo>
                  <a:pt x="206" y="285"/>
                </a:lnTo>
                <a:close/>
                <a:moveTo>
                  <a:pt x="335" y="397"/>
                </a:moveTo>
                <a:lnTo>
                  <a:pt x="335" y="397"/>
                </a:lnTo>
                <a:lnTo>
                  <a:pt x="339" y="388"/>
                </a:lnTo>
                <a:lnTo>
                  <a:pt x="346" y="379"/>
                </a:lnTo>
                <a:lnTo>
                  <a:pt x="346" y="379"/>
                </a:lnTo>
                <a:lnTo>
                  <a:pt x="344" y="381"/>
                </a:lnTo>
                <a:lnTo>
                  <a:pt x="344" y="382"/>
                </a:lnTo>
                <a:lnTo>
                  <a:pt x="346" y="382"/>
                </a:lnTo>
                <a:lnTo>
                  <a:pt x="346" y="382"/>
                </a:lnTo>
                <a:lnTo>
                  <a:pt x="340" y="390"/>
                </a:lnTo>
                <a:lnTo>
                  <a:pt x="335" y="397"/>
                </a:lnTo>
                <a:lnTo>
                  <a:pt x="335" y="397"/>
                </a:lnTo>
                <a:close/>
                <a:moveTo>
                  <a:pt x="210" y="278"/>
                </a:moveTo>
                <a:lnTo>
                  <a:pt x="210" y="278"/>
                </a:lnTo>
                <a:lnTo>
                  <a:pt x="213" y="270"/>
                </a:lnTo>
                <a:lnTo>
                  <a:pt x="217" y="267"/>
                </a:lnTo>
                <a:lnTo>
                  <a:pt x="221" y="265"/>
                </a:lnTo>
                <a:lnTo>
                  <a:pt x="221" y="265"/>
                </a:lnTo>
                <a:lnTo>
                  <a:pt x="217" y="267"/>
                </a:lnTo>
                <a:lnTo>
                  <a:pt x="215" y="270"/>
                </a:lnTo>
                <a:lnTo>
                  <a:pt x="210" y="278"/>
                </a:lnTo>
                <a:lnTo>
                  <a:pt x="210" y="278"/>
                </a:lnTo>
                <a:close/>
                <a:moveTo>
                  <a:pt x="219" y="278"/>
                </a:moveTo>
                <a:lnTo>
                  <a:pt x="219" y="278"/>
                </a:lnTo>
                <a:lnTo>
                  <a:pt x="219" y="274"/>
                </a:lnTo>
                <a:lnTo>
                  <a:pt x="221" y="270"/>
                </a:lnTo>
                <a:lnTo>
                  <a:pt x="221" y="270"/>
                </a:lnTo>
                <a:lnTo>
                  <a:pt x="221" y="274"/>
                </a:lnTo>
                <a:lnTo>
                  <a:pt x="219" y="278"/>
                </a:lnTo>
                <a:lnTo>
                  <a:pt x="219" y="278"/>
                </a:lnTo>
                <a:close/>
                <a:moveTo>
                  <a:pt x="221" y="270"/>
                </a:moveTo>
                <a:lnTo>
                  <a:pt x="221" y="270"/>
                </a:lnTo>
                <a:lnTo>
                  <a:pt x="226" y="263"/>
                </a:lnTo>
                <a:lnTo>
                  <a:pt x="230" y="259"/>
                </a:lnTo>
                <a:lnTo>
                  <a:pt x="230" y="259"/>
                </a:lnTo>
                <a:lnTo>
                  <a:pt x="234" y="257"/>
                </a:lnTo>
                <a:lnTo>
                  <a:pt x="234" y="257"/>
                </a:lnTo>
                <a:lnTo>
                  <a:pt x="232" y="259"/>
                </a:lnTo>
                <a:lnTo>
                  <a:pt x="230" y="261"/>
                </a:lnTo>
                <a:lnTo>
                  <a:pt x="230" y="261"/>
                </a:lnTo>
                <a:lnTo>
                  <a:pt x="228" y="263"/>
                </a:lnTo>
                <a:lnTo>
                  <a:pt x="228" y="263"/>
                </a:lnTo>
                <a:lnTo>
                  <a:pt x="228" y="263"/>
                </a:lnTo>
                <a:lnTo>
                  <a:pt x="228" y="265"/>
                </a:lnTo>
                <a:lnTo>
                  <a:pt x="228" y="265"/>
                </a:lnTo>
                <a:lnTo>
                  <a:pt x="228" y="265"/>
                </a:lnTo>
                <a:lnTo>
                  <a:pt x="228" y="265"/>
                </a:lnTo>
                <a:lnTo>
                  <a:pt x="226" y="265"/>
                </a:lnTo>
                <a:lnTo>
                  <a:pt x="226" y="265"/>
                </a:lnTo>
                <a:lnTo>
                  <a:pt x="226" y="267"/>
                </a:lnTo>
                <a:lnTo>
                  <a:pt x="228" y="268"/>
                </a:lnTo>
                <a:lnTo>
                  <a:pt x="228" y="268"/>
                </a:lnTo>
                <a:lnTo>
                  <a:pt x="224" y="270"/>
                </a:lnTo>
                <a:lnTo>
                  <a:pt x="223" y="270"/>
                </a:lnTo>
                <a:lnTo>
                  <a:pt x="223" y="270"/>
                </a:lnTo>
                <a:lnTo>
                  <a:pt x="224" y="268"/>
                </a:lnTo>
                <a:lnTo>
                  <a:pt x="223" y="268"/>
                </a:lnTo>
                <a:lnTo>
                  <a:pt x="221" y="270"/>
                </a:lnTo>
                <a:lnTo>
                  <a:pt x="221" y="270"/>
                </a:lnTo>
                <a:close/>
                <a:moveTo>
                  <a:pt x="493" y="509"/>
                </a:moveTo>
                <a:lnTo>
                  <a:pt x="493" y="509"/>
                </a:lnTo>
                <a:lnTo>
                  <a:pt x="493" y="508"/>
                </a:lnTo>
                <a:lnTo>
                  <a:pt x="493" y="508"/>
                </a:lnTo>
                <a:lnTo>
                  <a:pt x="495" y="506"/>
                </a:lnTo>
                <a:lnTo>
                  <a:pt x="495" y="506"/>
                </a:lnTo>
                <a:lnTo>
                  <a:pt x="495" y="508"/>
                </a:lnTo>
                <a:lnTo>
                  <a:pt x="495" y="509"/>
                </a:lnTo>
                <a:lnTo>
                  <a:pt x="493" y="509"/>
                </a:lnTo>
                <a:lnTo>
                  <a:pt x="493" y="509"/>
                </a:lnTo>
                <a:close/>
                <a:moveTo>
                  <a:pt x="243" y="250"/>
                </a:moveTo>
                <a:lnTo>
                  <a:pt x="243" y="250"/>
                </a:lnTo>
                <a:lnTo>
                  <a:pt x="248" y="243"/>
                </a:lnTo>
                <a:lnTo>
                  <a:pt x="254" y="237"/>
                </a:lnTo>
                <a:lnTo>
                  <a:pt x="254" y="237"/>
                </a:lnTo>
                <a:lnTo>
                  <a:pt x="269" y="221"/>
                </a:lnTo>
                <a:lnTo>
                  <a:pt x="269" y="221"/>
                </a:lnTo>
                <a:lnTo>
                  <a:pt x="267" y="221"/>
                </a:lnTo>
                <a:lnTo>
                  <a:pt x="265" y="222"/>
                </a:lnTo>
                <a:lnTo>
                  <a:pt x="263" y="224"/>
                </a:lnTo>
                <a:lnTo>
                  <a:pt x="261" y="226"/>
                </a:lnTo>
                <a:lnTo>
                  <a:pt x="261" y="226"/>
                </a:lnTo>
                <a:lnTo>
                  <a:pt x="261" y="224"/>
                </a:lnTo>
                <a:lnTo>
                  <a:pt x="263" y="221"/>
                </a:lnTo>
                <a:lnTo>
                  <a:pt x="269" y="217"/>
                </a:lnTo>
                <a:lnTo>
                  <a:pt x="269" y="217"/>
                </a:lnTo>
                <a:lnTo>
                  <a:pt x="270" y="219"/>
                </a:lnTo>
                <a:lnTo>
                  <a:pt x="272" y="219"/>
                </a:lnTo>
                <a:lnTo>
                  <a:pt x="272" y="221"/>
                </a:lnTo>
                <a:lnTo>
                  <a:pt x="274" y="222"/>
                </a:lnTo>
                <a:lnTo>
                  <a:pt x="274" y="222"/>
                </a:lnTo>
                <a:lnTo>
                  <a:pt x="259" y="237"/>
                </a:lnTo>
                <a:lnTo>
                  <a:pt x="259" y="237"/>
                </a:lnTo>
                <a:lnTo>
                  <a:pt x="252" y="243"/>
                </a:lnTo>
                <a:lnTo>
                  <a:pt x="243" y="250"/>
                </a:lnTo>
                <a:lnTo>
                  <a:pt x="243" y="250"/>
                </a:lnTo>
                <a:close/>
                <a:moveTo>
                  <a:pt x="385" y="366"/>
                </a:moveTo>
                <a:lnTo>
                  <a:pt x="385" y="366"/>
                </a:lnTo>
                <a:lnTo>
                  <a:pt x="385" y="362"/>
                </a:lnTo>
                <a:lnTo>
                  <a:pt x="385" y="360"/>
                </a:lnTo>
                <a:lnTo>
                  <a:pt x="390" y="357"/>
                </a:lnTo>
                <a:lnTo>
                  <a:pt x="390" y="357"/>
                </a:lnTo>
                <a:lnTo>
                  <a:pt x="390" y="359"/>
                </a:lnTo>
                <a:lnTo>
                  <a:pt x="390" y="360"/>
                </a:lnTo>
                <a:lnTo>
                  <a:pt x="385" y="366"/>
                </a:lnTo>
                <a:lnTo>
                  <a:pt x="385" y="366"/>
                </a:lnTo>
                <a:close/>
                <a:moveTo>
                  <a:pt x="390" y="351"/>
                </a:moveTo>
                <a:lnTo>
                  <a:pt x="390" y="351"/>
                </a:lnTo>
                <a:lnTo>
                  <a:pt x="388" y="351"/>
                </a:lnTo>
                <a:lnTo>
                  <a:pt x="390" y="349"/>
                </a:lnTo>
                <a:lnTo>
                  <a:pt x="394" y="346"/>
                </a:lnTo>
                <a:lnTo>
                  <a:pt x="396" y="346"/>
                </a:lnTo>
                <a:lnTo>
                  <a:pt x="392" y="349"/>
                </a:lnTo>
                <a:lnTo>
                  <a:pt x="392" y="349"/>
                </a:lnTo>
                <a:lnTo>
                  <a:pt x="390" y="351"/>
                </a:lnTo>
                <a:lnTo>
                  <a:pt x="390" y="351"/>
                </a:lnTo>
                <a:close/>
                <a:moveTo>
                  <a:pt x="283" y="208"/>
                </a:moveTo>
                <a:lnTo>
                  <a:pt x="283" y="208"/>
                </a:lnTo>
                <a:lnTo>
                  <a:pt x="282" y="206"/>
                </a:lnTo>
                <a:lnTo>
                  <a:pt x="283" y="204"/>
                </a:lnTo>
                <a:lnTo>
                  <a:pt x="289" y="200"/>
                </a:lnTo>
                <a:lnTo>
                  <a:pt x="289" y="200"/>
                </a:lnTo>
                <a:lnTo>
                  <a:pt x="287" y="204"/>
                </a:lnTo>
                <a:lnTo>
                  <a:pt x="283" y="208"/>
                </a:lnTo>
                <a:lnTo>
                  <a:pt x="283" y="208"/>
                </a:lnTo>
                <a:close/>
                <a:moveTo>
                  <a:pt x="293" y="202"/>
                </a:moveTo>
                <a:lnTo>
                  <a:pt x="293" y="202"/>
                </a:lnTo>
                <a:lnTo>
                  <a:pt x="293" y="200"/>
                </a:lnTo>
                <a:lnTo>
                  <a:pt x="294" y="197"/>
                </a:lnTo>
                <a:lnTo>
                  <a:pt x="294" y="197"/>
                </a:lnTo>
                <a:lnTo>
                  <a:pt x="296" y="200"/>
                </a:lnTo>
                <a:lnTo>
                  <a:pt x="293" y="202"/>
                </a:lnTo>
                <a:close/>
                <a:moveTo>
                  <a:pt x="311" y="176"/>
                </a:moveTo>
                <a:lnTo>
                  <a:pt x="311" y="176"/>
                </a:lnTo>
                <a:lnTo>
                  <a:pt x="311" y="175"/>
                </a:lnTo>
                <a:lnTo>
                  <a:pt x="313" y="173"/>
                </a:lnTo>
                <a:lnTo>
                  <a:pt x="315" y="173"/>
                </a:lnTo>
                <a:lnTo>
                  <a:pt x="315" y="173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6" y="171"/>
                </a:lnTo>
                <a:lnTo>
                  <a:pt x="316" y="173"/>
                </a:lnTo>
                <a:lnTo>
                  <a:pt x="316" y="173"/>
                </a:lnTo>
                <a:lnTo>
                  <a:pt x="313" y="175"/>
                </a:lnTo>
                <a:lnTo>
                  <a:pt x="311" y="176"/>
                </a:lnTo>
                <a:lnTo>
                  <a:pt x="311" y="176"/>
                </a:lnTo>
                <a:close/>
                <a:moveTo>
                  <a:pt x="320" y="169"/>
                </a:moveTo>
                <a:lnTo>
                  <a:pt x="320" y="169"/>
                </a:lnTo>
                <a:lnTo>
                  <a:pt x="322" y="169"/>
                </a:lnTo>
                <a:lnTo>
                  <a:pt x="320" y="169"/>
                </a:lnTo>
                <a:lnTo>
                  <a:pt x="320" y="169"/>
                </a:lnTo>
                <a:lnTo>
                  <a:pt x="320" y="167"/>
                </a:lnTo>
                <a:lnTo>
                  <a:pt x="322" y="165"/>
                </a:lnTo>
                <a:lnTo>
                  <a:pt x="324" y="164"/>
                </a:lnTo>
                <a:lnTo>
                  <a:pt x="324" y="164"/>
                </a:lnTo>
                <a:lnTo>
                  <a:pt x="324" y="167"/>
                </a:lnTo>
                <a:lnTo>
                  <a:pt x="320" y="169"/>
                </a:lnTo>
                <a:lnTo>
                  <a:pt x="320" y="169"/>
                </a:lnTo>
                <a:close/>
                <a:moveTo>
                  <a:pt x="342" y="145"/>
                </a:moveTo>
                <a:lnTo>
                  <a:pt x="342" y="145"/>
                </a:lnTo>
                <a:lnTo>
                  <a:pt x="342" y="143"/>
                </a:lnTo>
                <a:lnTo>
                  <a:pt x="344" y="143"/>
                </a:lnTo>
                <a:lnTo>
                  <a:pt x="346" y="141"/>
                </a:lnTo>
                <a:lnTo>
                  <a:pt x="350" y="140"/>
                </a:lnTo>
                <a:lnTo>
                  <a:pt x="350" y="140"/>
                </a:lnTo>
                <a:lnTo>
                  <a:pt x="350" y="141"/>
                </a:lnTo>
                <a:lnTo>
                  <a:pt x="348" y="141"/>
                </a:lnTo>
                <a:lnTo>
                  <a:pt x="342" y="145"/>
                </a:lnTo>
                <a:lnTo>
                  <a:pt x="342" y="145"/>
                </a:lnTo>
                <a:close/>
                <a:moveTo>
                  <a:pt x="329" y="118"/>
                </a:moveTo>
                <a:lnTo>
                  <a:pt x="329" y="118"/>
                </a:lnTo>
                <a:lnTo>
                  <a:pt x="335" y="116"/>
                </a:lnTo>
                <a:lnTo>
                  <a:pt x="339" y="118"/>
                </a:lnTo>
                <a:lnTo>
                  <a:pt x="340" y="119"/>
                </a:lnTo>
                <a:lnTo>
                  <a:pt x="340" y="119"/>
                </a:lnTo>
                <a:lnTo>
                  <a:pt x="335" y="119"/>
                </a:lnTo>
                <a:lnTo>
                  <a:pt x="331" y="119"/>
                </a:lnTo>
                <a:lnTo>
                  <a:pt x="329" y="118"/>
                </a:lnTo>
                <a:lnTo>
                  <a:pt x="329" y="118"/>
                </a:lnTo>
                <a:close/>
                <a:moveTo>
                  <a:pt x="346" y="138"/>
                </a:moveTo>
                <a:lnTo>
                  <a:pt x="346" y="138"/>
                </a:lnTo>
                <a:lnTo>
                  <a:pt x="348" y="134"/>
                </a:lnTo>
                <a:lnTo>
                  <a:pt x="348" y="134"/>
                </a:lnTo>
                <a:lnTo>
                  <a:pt x="344" y="134"/>
                </a:lnTo>
                <a:lnTo>
                  <a:pt x="344" y="134"/>
                </a:lnTo>
                <a:lnTo>
                  <a:pt x="346" y="132"/>
                </a:lnTo>
                <a:lnTo>
                  <a:pt x="348" y="130"/>
                </a:lnTo>
                <a:lnTo>
                  <a:pt x="355" y="127"/>
                </a:lnTo>
                <a:lnTo>
                  <a:pt x="355" y="127"/>
                </a:lnTo>
                <a:lnTo>
                  <a:pt x="351" y="132"/>
                </a:lnTo>
                <a:lnTo>
                  <a:pt x="346" y="138"/>
                </a:lnTo>
                <a:lnTo>
                  <a:pt x="346" y="138"/>
                </a:lnTo>
                <a:close/>
                <a:moveTo>
                  <a:pt x="559" y="462"/>
                </a:moveTo>
                <a:lnTo>
                  <a:pt x="559" y="462"/>
                </a:lnTo>
                <a:lnTo>
                  <a:pt x="559" y="460"/>
                </a:lnTo>
                <a:lnTo>
                  <a:pt x="559" y="458"/>
                </a:lnTo>
                <a:lnTo>
                  <a:pt x="559" y="458"/>
                </a:lnTo>
                <a:lnTo>
                  <a:pt x="563" y="458"/>
                </a:lnTo>
                <a:lnTo>
                  <a:pt x="567" y="456"/>
                </a:lnTo>
                <a:lnTo>
                  <a:pt x="567" y="456"/>
                </a:lnTo>
                <a:lnTo>
                  <a:pt x="567" y="458"/>
                </a:lnTo>
                <a:lnTo>
                  <a:pt x="565" y="460"/>
                </a:lnTo>
                <a:lnTo>
                  <a:pt x="559" y="462"/>
                </a:lnTo>
                <a:lnTo>
                  <a:pt x="559" y="462"/>
                </a:lnTo>
                <a:close/>
                <a:moveTo>
                  <a:pt x="342" y="118"/>
                </a:moveTo>
                <a:lnTo>
                  <a:pt x="342" y="118"/>
                </a:lnTo>
                <a:lnTo>
                  <a:pt x="342" y="116"/>
                </a:lnTo>
                <a:lnTo>
                  <a:pt x="342" y="114"/>
                </a:lnTo>
                <a:lnTo>
                  <a:pt x="344" y="112"/>
                </a:lnTo>
                <a:lnTo>
                  <a:pt x="348" y="110"/>
                </a:lnTo>
                <a:lnTo>
                  <a:pt x="350" y="110"/>
                </a:lnTo>
                <a:lnTo>
                  <a:pt x="350" y="112"/>
                </a:lnTo>
                <a:lnTo>
                  <a:pt x="350" y="112"/>
                </a:lnTo>
                <a:lnTo>
                  <a:pt x="346" y="116"/>
                </a:lnTo>
                <a:lnTo>
                  <a:pt x="344" y="116"/>
                </a:lnTo>
                <a:lnTo>
                  <a:pt x="342" y="118"/>
                </a:lnTo>
                <a:lnTo>
                  <a:pt x="342" y="118"/>
                </a:lnTo>
                <a:close/>
                <a:moveTo>
                  <a:pt x="357" y="134"/>
                </a:moveTo>
                <a:lnTo>
                  <a:pt x="357" y="134"/>
                </a:lnTo>
                <a:lnTo>
                  <a:pt x="357" y="130"/>
                </a:lnTo>
                <a:lnTo>
                  <a:pt x="359" y="129"/>
                </a:lnTo>
                <a:lnTo>
                  <a:pt x="364" y="127"/>
                </a:lnTo>
                <a:lnTo>
                  <a:pt x="364" y="127"/>
                </a:lnTo>
                <a:lnTo>
                  <a:pt x="361" y="130"/>
                </a:lnTo>
                <a:lnTo>
                  <a:pt x="357" y="134"/>
                </a:lnTo>
                <a:lnTo>
                  <a:pt x="357" y="134"/>
                </a:lnTo>
                <a:close/>
                <a:moveTo>
                  <a:pt x="569" y="456"/>
                </a:moveTo>
                <a:lnTo>
                  <a:pt x="569" y="456"/>
                </a:lnTo>
                <a:lnTo>
                  <a:pt x="569" y="454"/>
                </a:lnTo>
                <a:lnTo>
                  <a:pt x="569" y="452"/>
                </a:lnTo>
                <a:lnTo>
                  <a:pt x="572" y="452"/>
                </a:lnTo>
                <a:lnTo>
                  <a:pt x="572" y="452"/>
                </a:lnTo>
                <a:lnTo>
                  <a:pt x="570" y="454"/>
                </a:lnTo>
                <a:lnTo>
                  <a:pt x="569" y="456"/>
                </a:lnTo>
                <a:lnTo>
                  <a:pt x="569" y="456"/>
                </a:lnTo>
                <a:close/>
                <a:moveTo>
                  <a:pt x="370" y="114"/>
                </a:moveTo>
                <a:lnTo>
                  <a:pt x="370" y="114"/>
                </a:lnTo>
                <a:lnTo>
                  <a:pt x="370" y="114"/>
                </a:lnTo>
                <a:lnTo>
                  <a:pt x="370" y="112"/>
                </a:lnTo>
                <a:lnTo>
                  <a:pt x="374" y="110"/>
                </a:lnTo>
                <a:lnTo>
                  <a:pt x="374" y="110"/>
                </a:lnTo>
                <a:lnTo>
                  <a:pt x="374" y="112"/>
                </a:lnTo>
                <a:lnTo>
                  <a:pt x="370" y="114"/>
                </a:lnTo>
                <a:lnTo>
                  <a:pt x="370" y="114"/>
                </a:lnTo>
                <a:close/>
                <a:moveTo>
                  <a:pt x="390" y="96"/>
                </a:moveTo>
                <a:lnTo>
                  <a:pt x="390" y="96"/>
                </a:lnTo>
                <a:lnTo>
                  <a:pt x="399" y="88"/>
                </a:lnTo>
                <a:lnTo>
                  <a:pt x="405" y="84"/>
                </a:lnTo>
                <a:lnTo>
                  <a:pt x="408" y="83"/>
                </a:lnTo>
                <a:lnTo>
                  <a:pt x="408" y="83"/>
                </a:lnTo>
                <a:lnTo>
                  <a:pt x="410" y="84"/>
                </a:lnTo>
                <a:lnTo>
                  <a:pt x="410" y="86"/>
                </a:lnTo>
                <a:lnTo>
                  <a:pt x="410" y="86"/>
                </a:lnTo>
                <a:lnTo>
                  <a:pt x="410" y="88"/>
                </a:lnTo>
                <a:lnTo>
                  <a:pt x="410" y="88"/>
                </a:lnTo>
                <a:lnTo>
                  <a:pt x="405" y="90"/>
                </a:lnTo>
                <a:lnTo>
                  <a:pt x="403" y="90"/>
                </a:lnTo>
                <a:lnTo>
                  <a:pt x="401" y="88"/>
                </a:lnTo>
                <a:lnTo>
                  <a:pt x="401" y="88"/>
                </a:lnTo>
                <a:lnTo>
                  <a:pt x="399" y="92"/>
                </a:lnTo>
                <a:lnTo>
                  <a:pt x="397" y="92"/>
                </a:lnTo>
                <a:lnTo>
                  <a:pt x="390" y="96"/>
                </a:lnTo>
                <a:lnTo>
                  <a:pt x="390" y="96"/>
                </a:lnTo>
                <a:close/>
                <a:moveTo>
                  <a:pt x="392" y="96"/>
                </a:moveTo>
                <a:lnTo>
                  <a:pt x="392" y="96"/>
                </a:lnTo>
                <a:lnTo>
                  <a:pt x="394" y="96"/>
                </a:lnTo>
                <a:lnTo>
                  <a:pt x="394" y="97"/>
                </a:lnTo>
                <a:lnTo>
                  <a:pt x="394" y="99"/>
                </a:lnTo>
                <a:lnTo>
                  <a:pt x="390" y="101"/>
                </a:lnTo>
                <a:lnTo>
                  <a:pt x="390" y="101"/>
                </a:lnTo>
                <a:lnTo>
                  <a:pt x="390" y="99"/>
                </a:lnTo>
                <a:lnTo>
                  <a:pt x="388" y="99"/>
                </a:lnTo>
                <a:lnTo>
                  <a:pt x="385" y="101"/>
                </a:lnTo>
                <a:lnTo>
                  <a:pt x="383" y="99"/>
                </a:lnTo>
                <a:lnTo>
                  <a:pt x="383" y="99"/>
                </a:lnTo>
                <a:lnTo>
                  <a:pt x="392" y="96"/>
                </a:lnTo>
                <a:lnTo>
                  <a:pt x="392" y="96"/>
                </a:lnTo>
                <a:close/>
                <a:moveTo>
                  <a:pt x="397" y="73"/>
                </a:moveTo>
                <a:lnTo>
                  <a:pt x="397" y="73"/>
                </a:lnTo>
                <a:lnTo>
                  <a:pt x="399" y="72"/>
                </a:lnTo>
                <a:lnTo>
                  <a:pt x="401" y="70"/>
                </a:lnTo>
                <a:lnTo>
                  <a:pt x="407" y="68"/>
                </a:lnTo>
                <a:lnTo>
                  <a:pt x="407" y="68"/>
                </a:lnTo>
                <a:lnTo>
                  <a:pt x="405" y="72"/>
                </a:lnTo>
                <a:lnTo>
                  <a:pt x="403" y="72"/>
                </a:lnTo>
                <a:lnTo>
                  <a:pt x="397" y="73"/>
                </a:lnTo>
                <a:lnTo>
                  <a:pt x="397" y="73"/>
                </a:lnTo>
                <a:close/>
                <a:moveTo>
                  <a:pt x="627" y="440"/>
                </a:moveTo>
                <a:lnTo>
                  <a:pt x="627" y="440"/>
                </a:lnTo>
                <a:lnTo>
                  <a:pt x="627" y="436"/>
                </a:lnTo>
                <a:lnTo>
                  <a:pt x="627" y="436"/>
                </a:lnTo>
                <a:lnTo>
                  <a:pt x="629" y="436"/>
                </a:lnTo>
                <a:lnTo>
                  <a:pt x="633" y="436"/>
                </a:lnTo>
                <a:lnTo>
                  <a:pt x="633" y="436"/>
                </a:lnTo>
                <a:lnTo>
                  <a:pt x="633" y="438"/>
                </a:lnTo>
                <a:lnTo>
                  <a:pt x="631" y="440"/>
                </a:lnTo>
                <a:lnTo>
                  <a:pt x="627" y="440"/>
                </a:lnTo>
                <a:lnTo>
                  <a:pt x="627" y="440"/>
                </a:lnTo>
                <a:close/>
                <a:moveTo>
                  <a:pt x="497" y="50"/>
                </a:moveTo>
                <a:lnTo>
                  <a:pt x="497" y="50"/>
                </a:lnTo>
                <a:lnTo>
                  <a:pt x="499" y="48"/>
                </a:lnTo>
                <a:lnTo>
                  <a:pt x="502" y="46"/>
                </a:lnTo>
                <a:lnTo>
                  <a:pt x="504" y="44"/>
                </a:lnTo>
                <a:lnTo>
                  <a:pt x="506" y="42"/>
                </a:lnTo>
                <a:lnTo>
                  <a:pt x="506" y="42"/>
                </a:lnTo>
                <a:lnTo>
                  <a:pt x="515" y="40"/>
                </a:lnTo>
                <a:lnTo>
                  <a:pt x="519" y="40"/>
                </a:lnTo>
                <a:lnTo>
                  <a:pt x="521" y="38"/>
                </a:lnTo>
                <a:lnTo>
                  <a:pt x="523" y="42"/>
                </a:lnTo>
                <a:lnTo>
                  <a:pt x="523" y="42"/>
                </a:lnTo>
                <a:lnTo>
                  <a:pt x="510" y="46"/>
                </a:lnTo>
                <a:lnTo>
                  <a:pt x="497" y="50"/>
                </a:lnTo>
                <a:lnTo>
                  <a:pt x="497" y="50"/>
                </a:lnTo>
                <a:close/>
                <a:moveTo>
                  <a:pt x="637" y="436"/>
                </a:moveTo>
                <a:lnTo>
                  <a:pt x="637" y="436"/>
                </a:lnTo>
                <a:lnTo>
                  <a:pt x="640" y="436"/>
                </a:lnTo>
                <a:lnTo>
                  <a:pt x="642" y="434"/>
                </a:lnTo>
                <a:lnTo>
                  <a:pt x="642" y="434"/>
                </a:lnTo>
                <a:lnTo>
                  <a:pt x="642" y="436"/>
                </a:lnTo>
                <a:lnTo>
                  <a:pt x="640" y="438"/>
                </a:lnTo>
                <a:lnTo>
                  <a:pt x="638" y="438"/>
                </a:lnTo>
                <a:lnTo>
                  <a:pt x="637" y="436"/>
                </a:lnTo>
                <a:lnTo>
                  <a:pt x="637" y="436"/>
                </a:lnTo>
                <a:close/>
                <a:moveTo>
                  <a:pt x="523" y="38"/>
                </a:moveTo>
                <a:lnTo>
                  <a:pt x="523" y="38"/>
                </a:lnTo>
                <a:lnTo>
                  <a:pt x="526" y="35"/>
                </a:lnTo>
                <a:lnTo>
                  <a:pt x="532" y="33"/>
                </a:lnTo>
                <a:lnTo>
                  <a:pt x="539" y="31"/>
                </a:lnTo>
                <a:lnTo>
                  <a:pt x="543" y="31"/>
                </a:lnTo>
                <a:lnTo>
                  <a:pt x="543" y="31"/>
                </a:lnTo>
                <a:lnTo>
                  <a:pt x="546" y="27"/>
                </a:lnTo>
                <a:lnTo>
                  <a:pt x="550" y="26"/>
                </a:lnTo>
                <a:lnTo>
                  <a:pt x="556" y="24"/>
                </a:lnTo>
                <a:lnTo>
                  <a:pt x="563" y="24"/>
                </a:lnTo>
                <a:lnTo>
                  <a:pt x="563" y="24"/>
                </a:lnTo>
                <a:lnTo>
                  <a:pt x="559" y="26"/>
                </a:lnTo>
                <a:lnTo>
                  <a:pt x="556" y="27"/>
                </a:lnTo>
                <a:lnTo>
                  <a:pt x="552" y="29"/>
                </a:lnTo>
                <a:lnTo>
                  <a:pt x="550" y="33"/>
                </a:lnTo>
                <a:lnTo>
                  <a:pt x="550" y="33"/>
                </a:lnTo>
                <a:lnTo>
                  <a:pt x="534" y="37"/>
                </a:lnTo>
                <a:lnTo>
                  <a:pt x="523" y="38"/>
                </a:lnTo>
                <a:lnTo>
                  <a:pt x="523" y="38"/>
                </a:lnTo>
                <a:close/>
                <a:moveTo>
                  <a:pt x="530" y="50"/>
                </a:moveTo>
                <a:lnTo>
                  <a:pt x="530" y="50"/>
                </a:lnTo>
                <a:lnTo>
                  <a:pt x="530" y="48"/>
                </a:lnTo>
                <a:lnTo>
                  <a:pt x="534" y="46"/>
                </a:lnTo>
                <a:lnTo>
                  <a:pt x="539" y="46"/>
                </a:lnTo>
                <a:lnTo>
                  <a:pt x="539" y="46"/>
                </a:lnTo>
                <a:lnTo>
                  <a:pt x="537" y="50"/>
                </a:lnTo>
                <a:lnTo>
                  <a:pt x="532" y="51"/>
                </a:lnTo>
                <a:lnTo>
                  <a:pt x="532" y="51"/>
                </a:lnTo>
                <a:lnTo>
                  <a:pt x="532" y="50"/>
                </a:lnTo>
                <a:lnTo>
                  <a:pt x="530" y="50"/>
                </a:lnTo>
                <a:lnTo>
                  <a:pt x="530" y="50"/>
                </a:lnTo>
                <a:close/>
                <a:moveTo>
                  <a:pt x="543" y="48"/>
                </a:moveTo>
                <a:lnTo>
                  <a:pt x="543" y="48"/>
                </a:lnTo>
                <a:lnTo>
                  <a:pt x="543" y="46"/>
                </a:lnTo>
                <a:lnTo>
                  <a:pt x="545" y="44"/>
                </a:lnTo>
                <a:lnTo>
                  <a:pt x="552" y="44"/>
                </a:lnTo>
                <a:lnTo>
                  <a:pt x="552" y="44"/>
                </a:lnTo>
                <a:lnTo>
                  <a:pt x="554" y="44"/>
                </a:lnTo>
                <a:lnTo>
                  <a:pt x="556" y="46"/>
                </a:lnTo>
                <a:lnTo>
                  <a:pt x="556" y="46"/>
                </a:lnTo>
                <a:lnTo>
                  <a:pt x="543" y="48"/>
                </a:lnTo>
                <a:lnTo>
                  <a:pt x="543" y="48"/>
                </a:lnTo>
                <a:close/>
                <a:moveTo>
                  <a:pt x="660" y="451"/>
                </a:moveTo>
                <a:lnTo>
                  <a:pt x="660" y="451"/>
                </a:lnTo>
                <a:lnTo>
                  <a:pt x="660" y="449"/>
                </a:lnTo>
                <a:lnTo>
                  <a:pt x="662" y="449"/>
                </a:lnTo>
                <a:lnTo>
                  <a:pt x="662" y="449"/>
                </a:lnTo>
                <a:lnTo>
                  <a:pt x="662" y="449"/>
                </a:lnTo>
                <a:lnTo>
                  <a:pt x="662" y="451"/>
                </a:lnTo>
                <a:lnTo>
                  <a:pt x="660" y="451"/>
                </a:lnTo>
                <a:lnTo>
                  <a:pt x="660" y="451"/>
                </a:lnTo>
                <a:close/>
                <a:moveTo>
                  <a:pt x="548" y="20"/>
                </a:moveTo>
                <a:lnTo>
                  <a:pt x="548" y="20"/>
                </a:lnTo>
                <a:lnTo>
                  <a:pt x="550" y="18"/>
                </a:lnTo>
                <a:lnTo>
                  <a:pt x="552" y="18"/>
                </a:lnTo>
                <a:lnTo>
                  <a:pt x="557" y="16"/>
                </a:lnTo>
                <a:lnTo>
                  <a:pt x="557" y="16"/>
                </a:lnTo>
                <a:lnTo>
                  <a:pt x="556" y="18"/>
                </a:lnTo>
                <a:lnTo>
                  <a:pt x="557" y="18"/>
                </a:lnTo>
                <a:lnTo>
                  <a:pt x="561" y="16"/>
                </a:lnTo>
                <a:lnTo>
                  <a:pt x="561" y="16"/>
                </a:lnTo>
                <a:lnTo>
                  <a:pt x="559" y="18"/>
                </a:lnTo>
                <a:lnTo>
                  <a:pt x="557" y="20"/>
                </a:lnTo>
                <a:lnTo>
                  <a:pt x="548" y="20"/>
                </a:lnTo>
                <a:lnTo>
                  <a:pt x="548" y="20"/>
                </a:lnTo>
                <a:close/>
                <a:moveTo>
                  <a:pt x="559" y="31"/>
                </a:moveTo>
                <a:lnTo>
                  <a:pt x="559" y="27"/>
                </a:lnTo>
                <a:lnTo>
                  <a:pt x="567" y="26"/>
                </a:lnTo>
                <a:lnTo>
                  <a:pt x="567" y="26"/>
                </a:lnTo>
                <a:lnTo>
                  <a:pt x="565" y="27"/>
                </a:lnTo>
                <a:lnTo>
                  <a:pt x="563" y="29"/>
                </a:lnTo>
                <a:lnTo>
                  <a:pt x="559" y="31"/>
                </a:lnTo>
                <a:lnTo>
                  <a:pt x="559" y="31"/>
                </a:lnTo>
                <a:close/>
                <a:moveTo>
                  <a:pt x="664" y="451"/>
                </a:moveTo>
                <a:lnTo>
                  <a:pt x="664" y="451"/>
                </a:lnTo>
                <a:lnTo>
                  <a:pt x="666" y="449"/>
                </a:lnTo>
                <a:lnTo>
                  <a:pt x="668" y="449"/>
                </a:lnTo>
                <a:lnTo>
                  <a:pt x="668" y="449"/>
                </a:lnTo>
                <a:lnTo>
                  <a:pt x="666" y="451"/>
                </a:lnTo>
                <a:lnTo>
                  <a:pt x="664" y="451"/>
                </a:lnTo>
                <a:lnTo>
                  <a:pt x="664" y="451"/>
                </a:lnTo>
                <a:close/>
                <a:moveTo>
                  <a:pt x="662" y="438"/>
                </a:moveTo>
                <a:lnTo>
                  <a:pt x="662" y="438"/>
                </a:lnTo>
                <a:lnTo>
                  <a:pt x="664" y="436"/>
                </a:lnTo>
                <a:lnTo>
                  <a:pt x="664" y="436"/>
                </a:lnTo>
                <a:lnTo>
                  <a:pt x="666" y="438"/>
                </a:lnTo>
                <a:lnTo>
                  <a:pt x="666" y="438"/>
                </a:lnTo>
                <a:lnTo>
                  <a:pt x="666" y="440"/>
                </a:lnTo>
                <a:lnTo>
                  <a:pt x="664" y="440"/>
                </a:lnTo>
                <a:lnTo>
                  <a:pt x="662" y="438"/>
                </a:lnTo>
                <a:lnTo>
                  <a:pt x="662" y="438"/>
                </a:lnTo>
                <a:close/>
                <a:moveTo>
                  <a:pt x="666" y="432"/>
                </a:moveTo>
                <a:lnTo>
                  <a:pt x="666" y="432"/>
                </a:lnTo>
                <a:lnTo>
                  <a:pt x="668" y="430"/>
                </a:lnTo>
                <a:lnTo>
                  <a:pt x="670" y="430"/>
                </a:lnTo>
                <a:lnTo>
                  <a:pt x="670" y="430"/>
                </a:lnTo>
                <a:lnTo>
                  <a:pt x="668" y="432"/>
                </a:lnTo>
                <a:lnTo>
                  <a:pt x="666" y="432"/>
                </a:lnTo>
                <a:lnTo>
                  <a:pt x="666" y="432"/>
                </a:lnTo>
                <a:close/>
                <a:moveTo>
                  <a:pt x="672" y="434"/>
                </a:moveTo>
                <a:lnTo>
                  <a:pt x="672" y="434"/>
                </a:lnTo>
                <a:lnTo>
                  <a:pt x="672" y="434"/>
                </a:lnTo>
                <a:lnTo>
                  <a:pt x="672" y="434"/>
                </a:lnTo>
                <a:lnTo>
                  <a:pt x="672" y="432"/>
                </a:lnTo>
                <a:lnTo>
                  <a:pt x="670" y="430"/>
                </a:lnTo>
                <a:lnTo>
                  <a:pt x="670" y="430"/>
                </a:lnTo>
                <a:lnTo>
                  <a:pt x="672" y="428"/>
                </a:lnTo>
                <a:lnTo>
                  <a:pt x="672" y="428"/>
                </a:lnTo>
                <a:lnTo>
                  <a:pt x="672" y="428"/>
                </a:lnTo>
                <a:lnTo>
                  <a:pt x="673" y="430"/>
                </a:lnTo>
                <a:lnTo>
                  <a:pt x="673" y="430"/>
                </a:lnTo>
                <a:lnTo>
                  <a:pt x="673" y="432"/>
                </a:lnTo>
                <a:lnTo>
                  <a:pt x="672" y="434"/>
                </a:lnTo>
                <a:lnTo>
                  <a:pt x="672" y="434"/>
                </a:lnTo>
                <a:close/>
                <a:moveTo>
                  <a:pt x="600" y="7"/>
                </a:moveTo>
                <a:lnTo>
                  <a:pt x="600" y="7"/>
                </a:lnTo>
                <a:lnTo>
                  <a:pt x="602" y="7"/>
                </a:lnTo>
                <a:lnTo>
                  <a:pt x="603" y="7"/>
                </a:lnTo>
                <a:lnTo>
                  <a:pt x="603" y="7"/>
                </a:lnTo>
                <a:lnTo>
                  <a:pt x="603" y="7"/>
                </a:lnTo>
                <a:lnTo>
                  <a:pt x="603" y="9"/>
                </a:lnTo>
                <a:lnTo>
                  <a:pt x="603" y="11"/>
                </a:lnTo>
                <a:lnTo>
                  <a:pt x="603" y="11"/>
                </a:lnTo>
                <a:lnTo>
                  <a:pt x="603" y="11"/>
                </a:lnTo>
                <a:lnTo>
                  <a:pt x="603" y="11"/>
                </a:lnTo>
                <a:lnTo>
                  <a:pt x="600" y="9"/>
                </a:lnTo>
                <a:lnTo>
                  <a:pt x="596" y="7"/>
                </a:lnTo>
                <a:lnTo>
                  <a:pt x="596" y="7"/>
                </a:lnTo>
                <a:lnTo>
                  <a:pt x="600" y="5"/>
                </a:lnTo>
                <a:lnTo>
                  <a:pt x="605" y="5"/>
                </a:lnTo>
                <a:lnTo>
                  <a:pt x="605" y="5"/>
                </a:lnTo>
                <a:lnTo>
                  <a:pt x="603" y="5"/>
                </a:lnTo>
                <a:lnTo>
                  <a:pt x="600" y="7"/>
                </a:lnTo>
                <a:lnTo>
                  <a:pt x="600" y="7"/>
                </a:lnTo>
                <a:close/>
                <a:moveTo>
                  <a:pt x="679" y="452"/>
                </a:moveTo>
                <a:lnTo>
                  <a:pt x="679" y="452"/>
                </a:lnTo>
                <a:lnTo>
                  <a:pt x="681" y="451"/>
                </a:lnTo>
                <a:lnTo>
                  <a:pt x="681" y="451"/>
                </a:lnTo>
                <a:lnTo>
                  <a:pt x="681" y="452"/>
                </a:lnTo>
                <a:lnTo>
                  <a:pt x="681" y="452"/>
                </a:lnTo>
                <a:lnTo>
                  <a:pt x="681" y="454"/>
                </a:lnTo>
                <a:lnTo>
                  <a:pt x="679" y="452"/>
                </a:lnTo>
                <a:lnTo>
                  <a:pt x="679" y="452"/>
                </a:lnTo>
                <a:close/>
                <a:moveTo>
                  <a:pt x="677" y="434"/>
                </a:moveTo>
                <a:lnTo>
                  <a:pt x="677" y="434"/>
                </a:lnTo>
                <a:lnTo>
                  <a:pt x="677" y="432"/>
                </a:lnTo>
                <a:lnTo>
                  <a:pt x="677" y="430"/>
                </a:lnTo>
                <a:lnTo>
                  <a:pt x="677" y="430"/>
                </a:lnTo>
                <a:lnTo>
                  <a:pt x="679" y="432"/>
                </a:lnTo>
                <a:lnTo>
                  <a:pt x="679" y="432"/>
                </a:lnTo>
                <a:lnTo>
                  <a:pt x="677" y="434"/>
                </a:lnTo>
                <a:lnTo>
                  <a:pt x="677" y="434"/>
                </a:lnTo>
                <a:close/>
                <a:moveTo>
                  <a:pt x="626" y="9"/>
                </a:moveTo>
                <a:lnTo>
                  <a:pt x="626" y="9"/>
                </a:lnTo>
                <a:lnTo>
                  <a:pt x="627" y="7"/>
                </a:lnTo>
                <a:lnTo>
                  <a:pt x="627" y="7"/>
                </a:lnTo>
                <a:lnTo>
                  <a:pt x="629" y="7"/>
                </a:lnTo>
                <a:lnTo>
                  <a:pt x="629" y="7"/>
                </a:lnTo>
                <a:lnTo>
                  <a:pt x="629" y="9"/>
                </a:lnTo>
                <a:lnTo>
                  <a:pt x="629" y="9"/>
                </a:lnTo>
                <a:lnTo>
                  <a:pt x="631" y="9"/>
                </a:lnTo>
                <a:lnTo>
                  <a:pt x="631" y="11"/>
                </a:lnTo>
                <a:lnTo>
                  <a:pt x="631" y="11"/>
                </a:lnTo>
                <a:lnTo>
                  <a:pt x="629" y="11"/>
                </a:lnTo>
                <a:lnTo>
                  <a:pt x="629" y="11"/>
                </a:lnTo>
                <a:lnTo>
                  <a:pt x="629" y="11"/>
                </a:lnTo>
                <a:lnTo>
                  <a:pt x="627" y="11"/>
                </a:lnTo>
                <a:lnTo>
                  <a:pt x="626" y="9"/>
                </a:lnTo>
                <a:lnTo>
                  <a:pt x="626" y="9"/>
                </a:lnTo>
                <a:close/>
                <a:moveTo>
                  <a:pt x="635" y="5"/>
                </a:moveTo>
                <a:lnTo>
                  <a:pt x="635" y="5"/>
                </a:lnTo>
                <a:lnTo>
                  <a:pt x="637" y="9"/>
                </a:lnTo>
                <a:lnTo>
                  <a:pt x="635" y="11"/>
                </a:lnTo>
                <a:lnTo>
                  <a:pt x="635" y="11"/>
                </a:lnTo>
                <a:lnTo>
                  <a:pt x="631" y="7"/>
                </a:lnTo>
                <a:lnTo>
                  <a:pt x="633" y="5"/>
                </a:lnTo>
                <a:lnTo>
                  <a:pt x="635" y="5"/>
                </a:lnTo>
                <a:lnTo>
                  <a:pt x="635" y="5"/>
                </a:lnTo>
                <a:close/>
                <a:moveTo>
                  <a:pt x="690" y="441"/>
                </a:moveTo>
                <a:lnTo>
                  <a:pt x="690" y="441"/>
                </a:lnTo>
                <a:lnTo>
                  <a:pt x="690" y="441"/>
                </a:lnTo>
                <a:lnTo>
                  <a:pt x="690" y="441"/>
                </a:lnTo>
                <a:lnTo>
                  <a:pt x="690" y="440"/>
                </a:lnTo>
                <a:lnTo>
                  <a:pt x="690" y="440"/>
                </a:lnTo>
                <a:lnTo>
                  <a:pt x="692" y="441"/>
                </a:lnTo>
                <a:lnTo>
                  <a:pt x="692" y="440"/>
                </a:lnTo>
                <a:lnTo>
                  <a:pt x="692" y="440"/>
                </a:lnTo>
                <a:lnTo>
                  <a:pt x="692" y="441"/>
                </a:lnTo>
                <a:lnTo>
                  <a:pt x="694" y="441"/>
                </a:lnTo>
                <a:lnTo>
                  <a:pt x="694" y="441"/>
                </a:lnTo>
                <a:lnTo>
                  <a:pt x="692" y="443"/>
                </a:lnTo>
                <a:lnTo>
                  <a:pt x="692" y="441"/>
                </a:lnTo>
                <a:lnTo>
                  <a:pt x="692" y="441"/>
                </a:lnTo>
                <a:lnTo>
                  <a:pt x="690" y="441"/>
                </a:lnTo>
                <a:lnTo>
                  <a:pt x="690" y="441"/>
                </a:lnTo>
                <a:close/>
                <a:moveTo>
                  <a:pt x="664" y="33"/>
                </a:moveTo>
                <a:lnTo>
                  <a:pt x="664" y="33"/>
                </a:lnTo>
                <a:lnTo>
                  <a:pt x="675" y="29"/>
                </a:lnTo>
                <a:lnTo>
                  <a:pt x="688" y="27"/>
                </a:lnTo>
                <a:lnTo>
                  <a:pt x="714" y="26"/>
                </a:lnTo>
                <a:lnTo>
                  <a:pt x="714" y="26"/>
                </a:lnTo>
                <a:lnTo>
                  <a:pt x="710" y="27"/>
                </a:lnTo>
                <a:lnTo>
                  <a:pt x="706" y="29"/>
                </a:lnTo>
                <a:lnTo>
                  <a:pt x="692" y="31"/>
                </a:lnTo>
                <a:lnTo>
                  <a:pt x="664" y="33"/>
                </a:lnTo>
                <a:lnTo>
                  <a:pt x="664" y="33"/>
                </a:lnTo>
                <a:close/>
                <a:moveTo>
                  <a:pt x="681" y="26"/>
                </a:moveTo>
                <a:lnTo>
                  <a:pt x="679" y="22"/>
                </a:lnTo>
                <a:lnTo>
                  <a:pt x="679" y="22"/>
                </a:lnTo>
                <a:lnTo>
                  <a:pt x="684" y="22"/>
                </a:lnTo>
                <a:lnTo>
                  <a:pt x="688" y="24"/>
                </a:lnTo>
                <a:lnTo>
                  <a:pt x="688" y="24"/>
                </a:lnTo>
                <a:lnTo>
                  <a:pt x="688" y="24"/>
                </a:lnTo>
                <a:lnTo>
                  <a:pt x="686" y="26"/>
                </a:lnTo>
                <a:lnTo>
                  <a:pt x="681" y="26"/>
                </a:lnTo>
                <a:lnTo>
                  <a:pt x="681" y="26"/>
                </a:lnTo>
                <a:close/>
                <a:moveTo>
                  <a:pt x="690" y="22"/>
                </a:moveTo>
                <a:lnTo>
                  <a:pt x="690" y="20"/>
                </a:lnTo>
                <a:lnTo>
                  <a:pt x="690" y="20"/>
                </a:lnTo>
                <a:lnTo>
                  <a:pt x="694" y="20"/>
                </a:lnTo>
                <a:lnTo>
                  <a:pt x="695" y="20"/>
                </a:lnTo>
                <a:lnTo>
                  <a:pt x="695" y="22"/>
                </a:lnTo>
                <a:lnTo>
                  <a:pt x="690" y="22"/>
                </a:lnTo>
                <a:close/>
                <a:moveTo>
                  <a:pt x="697" y="7"/>
                </a:moveTo>
                <a:lnTo>
                  <a:pt x="697" y="7"/>
                </a:lnTo>
                <a:lnTo>
                  <a:pt x="697" y="7"/>
                </a:lnTo>
                <a:lnTo>
                  <a:pt x="699" y="7"/>
                </a:lnTo>
                <a:lnTo>
                  <a:pt x="699" y="7"/>
                </a:lnTo>
                <a:lnTo>
                  <a:pt x="701" y="5"/>
                </a:lnTo>
                <a:lnTo>
                  <a:pt x="703" y="7"/>
                </a:lnTo>
                <a:lnTo>
                  <a:pt x="703" y="9"/>
                </a:lnTo>
                <a:lnTo>
                  <a:pt x="705" y="9"/>
                </a:lnTo>
                <a:lnTo>
                  <a:pt x="705" y="9"/>
                </a:lnTo>
                <a:lnTo>
                  <a:pt x="703" y="11"/>
                </a:lnTo>
                <a:lnTo>
                  <a:pt x="699" y="11"/>
                </a:lnTo>
                <a:lnTo>
                  <a:pt x="699" y="11"/>
                </a:lnTo>
                <a:lnTo>
                  <a:pt x="699" y="9"/>
                </a:lnTo>
                <a:lnTo>
                  <a:pt x="697" y="7"/>
                </a:lnTo>
                <a:lnTo>
                  <a:pt x="697" y="7"/>
                </a:lnTo>
                <a:close/>
                <a:moveTo>
                  <a:pt x="727" y="26"/>
                </a:moveTo>
                <a:lnTo>
                  <a:pt x="727" y="26"/>
                </a:lnTo>
                <a:lnTo>
                  <a:pt x="729" y="26"/>
                </a:lnTo>
                <a:lnTo>
                  <a:pt x="732" y="24"/>
                </a:lnTo>
                <a:lnTo>
                  <a:pt x="740" y="24"/>
                </a:lnTo>
                <a:lnTo>
                  <a:pt x="740" y="24"/>
                </a:lnTo>
                <a:lnTo>
                  <a:pt x="738" y="26"/>
                </a:lnTo>
                <a:lnTo>
                  <a:pt x="734" y="26"/>
                </a:lnTo>
                <a:lnTo>
                  <a:pt x="730" y="26"/>
                </a:lnTo>
                <a:lnTo>
                  <a:pt x="727" y="26"/>
                </a:lnTo>
                <a:lnTo>
                  <a:pt x="727" y="26"/>
                </a:lnTo>
                <a:close/>
                <a:moveTo>
                  <a:pt x="721" y="473"/>
                </a:moveTo>
                <a:lnTo>
                  <a:pt x="721" y="473"/>
                </a:lnTo>
                <a:lnTo>
                  <a:pt x="721" y="473"/>
                </a:lnTo>
                <a:lnTo>
                  <a:pt x="723" y="473"/>
                </a:lnTo>
                <a:lnTo>
                  <a:pt x="723" y="473"/>
                </a:lnTo>
                <a:lnTo>
                  <a:pt x="721" y="474"/>
                </a:lnTo>
                <a:lnTo>
                  <a:pt x="721" y="473"/>
                </a:lnTo>
                <a:lnTo>
                  <a:pt x="721" y="473"/>
                </a:lnTo>
                <a:close/>
                <a:moveTo>
                  <a:pt x="935" y="94"/>
                </a:moveTo>
                <a:lnTo>
                  <a:pt x="935" y="94"/>
                </a:lnTo>
                <a:lnTo>
                  <a:pt x="938" y="101"/>
                </a:lnTo>
                <a:lnTo>
                  <a:pt x="938" y="103"/>
                </a:lnTo>
                <a:lnTo>
                  <a:pt x="936" y="103"/>
                </a:lnTo>
                <a:lnTo>
                  <a:pt x="929" y="101"/>
                </a:lnTo>
                <a:lnTo>
                  <a:pt x="918" y="96"/>
                </a:lnTo>
                <a:lnTo>
                  <a:pt x="918" y="96"/>
                </a:lnTo>
                <a:lnTo>
                  <a:pt x="920" y="97"/>
                </a:lnTo>
                <a:lnTo>
                  <a:pt x="924" y="101"/>
                </a:lnTo>
                <a:lnTo>
                  <a:pt x="924" y="101"/>
                </a:lnTo>
                <a:lnTo>
                  <a:pt x="924" y="101"/>
                </a:lnTo>
                <a:lnTo>
                  <a:pt x="920" y="101"/>
                </a:lnTo>
                <a:lnTo>
                  <a:pt x="918" y="99"/>
                </a:lnTo>
                <a:lnTo>
                  <a:pt x="916" y="99"/>
                </a:lnTo>
                <a:lnTo>
                  <a:pt x="916" y="99"/>
                </a:lnTo>
                <a:lnTo>
                  <a:pt x="914" y="97"/>
                </a:lnTo>
                <a:lnTo>
                  <a:pt x="916" y="96"/>
                </a:lnTo>
                <a:lnTo>
                  <a:pt x="916" y="96"/>
                </a:lnTo>
                <a:lnTo>
                  <a:pt x="885" y="84"/>
                </a:lnTo>
                <a:lnTo>
                  <a:pt x="885" y="84"/>
                </a:lnTo>
                <a:lnTo>
                  <a:pt x="883" y="83"/>
                </a:lnTo>
                <a:lnTo>
                  <a:pt x="879" y="81"/>
                </a:lnTo>
                <a:lnTo>
                  <a:pt x="878" y="79"/>
                </a:lnTo>
                <a:lnTo>
                  <a:pt x="876" y="77"/>
                </a:lnTo>
                <a:lnTo>
                  <a:pt x="876" y="77"/>
                </a:lnTo>
                <a:lnTo>
                  <a:pt x="874" y="77"/>
                </a:lnTo>
                <a:lnTo>
                  <a:pt x="874" y="79"/>
                </a:lnTo>
                <a:lnTo>
                  <a:pt x="876" y="79"/>
                </a:lnTo>
                <a:lnTo>
                  <a:pt x="874" y="81"/>
                </a:lnTo>
                <a:lnTo>
                  <a:pt x="874" y="81"/>
                </a:lnTo>
                <a:lnTo>
                  <a:pt x="865" y="75"/>
                </a:lnTo>
                <a:lnTo>
                  <a:pt x="859" y="73"/>
                </a:lnTo>
                <a:lnTo>
                  <a:pt x="854" y="72"/>
                </a:lnTo>
                <a:lnTo>
                  <a:pt x="854" y="72"/>
                </a:lnTo>
                <a:lnTo>
                  <a:pt x="854" y="73"/>
                </a:lnTo>
                <a:lnTo>
                  <a:pt x="857" y="73"/>
                </a:lnTo>
                <a:lnTo>
                  <a:pt x="861" y="75"/>
                </a:lnTo>
                <a:lnTo>
                  <a:pt x="859" y="77"/>
                </a:lnTo>
                <a:lnTo>
                  <a:pt x="859" y="77"/>
                </a:lnTo>
                <a:lnTo>
                  <a:pt x="850" y="73"/>
                </a:lnTo>
                <a:lnTo>
                  <a:pt x="843" y="72"/>
                </a:lnTo>
                <a:lnTo>
                  <a:pt x="843" y="72"/>
                </a:lnTo>
                <a:lnTo>
                  <a:pt x="843" y="70"/>
                </a:lnTo>
                <a:lnTo>
                  <a:pt x="844" y="68"/>
                </a:lnTo>
                <a:lnTo>
                  <a:pt x="844" y="68"/>
                </a:lnTo>
                <a:lnTo>
                  <a:pt x="841" y="68"/>
                </a:lnTo>
                <a:lnTo>
                  <a:pt x="839" y="70"/>
                </a:lnTo>
                <a:lnTo>
                  <a:pt x="839" y="70"/>
                </a:lnTo>
                <a:lnTo>
                  <a:pt x="835" y="70"/>
                </a:lnTo>
                <a:lnTo>
                  <a:pt x="832" y="68"/>
                </a:lnTo>
                <a:lnTo>
                  <a:pt x="828" y="64"/>
                </a:lnTo>
                <a:lnTo>
                  <a:pt x="828" y="64"/>
                </a:lnTo>
                <a:lnTo>
                  <a:pt x="832" y="62"/>
                </a:lnTo>
                <a:lnTo>
                  <a:pt x="837" y="64"/>
                </a:lnTo>
                <a:lnTo>
                  <a:pt x="850" y="66"/>
                </a:lnTo>
                <a:lnTo>
                  <a:pt x="863" y="72"/>
                </a:lnTo>
                <a:lnTo>
                  <a:pt x="874" y="73"/>
                </a:lnTo>
                <a:lnTo>
                  <a:pt x="874" y="73"/>
                </a:lnTo>
                <a:lnTo>
                  <a:pt x="900" y="84"/>
                </a:lnTo>
                <a:lnTo>
                  <a:pt x="925" y="97"/>
                </a:lnTo>
                <a:lnTo>
                  <a:pt x="925" y="97"/>
                </a:lnTo>
                <a:lnTo>
                  <a:pt x="924" y="96"/>
                </a:lnTo>
                <a:lnTo>
                  <a:pt x="920" y="94"/>
                </a:lnTo>
                <a:lnTo>
                  <a:pt x="920" y="94"/>
                </a:lnTo>
                <a:lnTo>
                  <a:pt x="924" y="92"/>
                </a:lnTo>
                <a:lnTo>
                  <a:pt x="925" y="94"/>
                </a:lnTo>
                <a:lnTo>
                  <a:pt x="929" y="96"/>
                </a:lnTo>
                <a:lnTo>
                  <a:pt x="929" y="97"/>
                </a:lnTo>
                <a:lnTo>
                  <a:pt x="929" y="97"/>
                </a:lnTo>
                <a:lnTo>
                  <a:pt x="935" y="97"/>
                </a:lnTo>
                <a:lnTo>
                  <a:pt x="935" y="94"/>
                </a:lnTo>
                <a:lnTo>
                  <a:pt x="935" y="94"/>
                </a:lnTo>
                <a:close/>
                <a:moveTo>
                  <a:pt x="721" y="495"/>
                </a:moveTo>
                <a:lnTo>
                  <a:pt x="721" y="495"/>
                </a:lnTo>
                <a:lnTo>
                  <a:pt x="723" y="493"/>
                </a:lnTo>
                <a:lnTo>
                  <a:pt x="723" y="493"/>
                </a:lnTo>
                <a:lnTo>
                  <a:pt x="721" y="495"/>
                </a:lnTo>
                <a:lnTo>
                  <a:pt x="721" y="495"/>
                </a:lnTo>
                <a:close/>
                <a:moveTo>
                  <a:pt x="719" y="500"/>
                </a:moveTo>
                <a:lnTo>
                  <a:pt x="719" y="500"/>
                </a:lnTo>
                <a:lnTo>
                  <a:pt x="721" y="498"/>
                </a:lnTo>
                <a:lnTo>
                  <a:pt x="719" y="500"/>
                </a:lnTo>
                <a:lnTo>
                  <a:pt x="719" y="500"/>
                </a:lnTo>
                <a:close/>
                <a:moveTo>
                  <a:pt x="740" y="438"/>
                </a:moveTo>
                <a:lnTo>
                  <a:pt x="740" y="438"/>
                </a:lnTo>
                <a:lnTo>
                  <a:pt x="741" y="438"/>
                </a:lnTo>
                <a:lnTo>
                  <a:pt x="741" y="440"/>
                </a:lnTo>
                <a:lnTo>
                  <a:pt x="741" y="441"/>
                </a:lnTo>
                <a:lnTo>
                  <a:pt x="741" y="441"/>
                </a:lnTo>
                <a:lnTo>
                  <a:pt x="740" y="440"/>
                </a:lnTo>
                <a:lnTo>
                  <a:pt x="740" y="438"/>
                </a:lnTo>
                <a:lnTo>
                  <a:pt x="740" y="438"/>
                </a:lnTo>
                <a:close/>
                <a:moveTo>
                  <a:pt x="723" y="493"/>
                </a:moveTo>
                <a:lnTo>
                  <a:pt x="723" y="493"/>
                </a:lnTo>
                <a:lnTo>
                  <a:pt x="725" y="493"/>
                </a:lnTo>
                <a:lnTo>
                  <a:pt x="725" y="493"/>
                </a:lnTo>
                <a:lnTo>
                  <a:pt x="725" y="493"/>
                </a:lnTo>
                <a:lnTo>
                  <a:pt x="723" y="498"/>
                </a:lnTo>
                <a:lnTo>
                  <a:pt x="723" y="498"/>
                </a:lnTo>
                <a:lnTo>
                  <a:pt x="723" y="497"/>
                </a:lnTo>
                <a:lnTo>
                  <a:pt x="723" y="495"/>
                </a:lnTo>
                <a:lnTo>
                  <a:pt x="723" y="497"/>
                </a:lnTo>
                <a:lnTo>
                  <a:pt x="723" y="497"/>
                </a:lnTo>
                <a:lnTo>
                  <a:pt x="723" y="493"/>
                </a:lnTo>
                <a:lnTo>
                  <a:pt x="723" y="493"/>
                </a:lnTo>
                <a:close/>
                <a:moveTo>
                  <a:pt x="854" y="83"/>
                </a:moveTo>
                <a:lnTo>
                  <a:pt x="854" y="83"/>
                </a:lnTo>
                <a:lnTo>
                  <a:pt x="855" y="83"/>
                </a:lnTo>
                <a:lnTo>
                  <a:pt x="859" y="83"/>
                </a:lnTo>
                <a:lnTo>
                  <a:pt x="865" y="86"/>
                </a:lnTo>
                <a:lnTo>
                  <a:pt x="865" y="86"/>
                </a:lnTo>
                <a:lnTo>
                  <a:pt x="863" y="86"/>
                </a:lnTo>
                <a:lnTo>
                  <a:pt x="861" y="86"/>
                </a:lnTo>
                <a:lnTo>
                  <a:pt x="854" y="83"/>
                </a:lnTo>
                <a:lnTo>
                  <a:pt x="854" y="83"/>
                </a:lnTo>
                <a:close/>
                <a:moveTo>
                  <a:pt x="734" y="462"/>
                </a:moveTo>
                <a:lnTo>
                  <a:pt x="734" y="462"/>
                </a:lnTo>
                <a:lnTo>
                  <a:pt x="736" y="458"/>
                </a:lnTo>
                <a:lnTo>
                  <a:pt x="736" y="458"/>
                </a:lnTo>
                <a:lnTo>
                  <a:pt x="736" y="458"/>
                </a:lnTo>
                <a:lnTo>
                  <a:pt x="736" y="460"/>
                </a:lnTo>
                <a:lnTo>
                  <a:pt x="736" y="460"/>
                </a:lnTo>
                <a:lnTo>
                  <a:pt x="736" y="462"/>
                </a:lnTo>
                <a:lnTo>
                  <a:pt x="734" y="462"/>
                </a:lnTo>
                <a:lnTo>
                  <a:pt x="734" y="462"/>
                </a:lnTo>
                <a:close/>
                <a:moveTo>
                  <a:pt x="738" y="454"/>
                </a:moveTo>
                <a:lnTo>
                  <a:pt x="740" y="451"/>
                </a:lnTo>
                <a:lnTo>
                  <a:pt x="740" y="451"/>
                </a:lnTo>
                <a:lnTo>
                  <a:pt x="740" y="451"/>
                </a:lnTo>
                <a:lnTo>
                  <a:pt x="740" y="451"/>
                </a:lnTo>
                <a:lnTo>
                  <a:pt x="741" y="454"/>
                </a:lnTo>
                <a:lnTo>
                  <a:pt x="741" y="454"/>
                </a:lnTo>
                <a:lnTo>
                  <a:pt x="740" y="454"/>
                </a:lnTo>
                <a:lnTo>
                  <a:pt x="740" y="454"/>
                </a:lnTo>
                <a:lnTo>
                  <a:pt x="740" y="454"/>
                </a:lnTo>
                <a:lnTo>
                  <a:pt x="738" y="454"/>
                </a:lnTo>
                <a:lnTo>
                  <a:pt x="738" y="454"/>
                </a:lnTo>
                <a:close/>
                <a:moveTo>
                  <a:pt x="741" y="452"/>
                </a:moveTo>
                <a:lnTo>
                  <a:pt x="741" y="452"/>
                </a:lnTo>
                <a:lnTo>
                  <a:pt x="743" y="452"/>
                </a:lnTo>
                <a:lnTo>
                  <a:pt x="743" y="454"/>
                </a:lnTo>
                <a:lnTo>
                  <a:pt x="745" y="454"/>
                </a:lnTo>
                <a:lnTo>
                  <a:pt x="745" y="454"/>
                </a:lnTo>
                <a:lnTo>
                  <a:pt x="745" y="454"/>
                </a:lnTo>
                <a:lnTo>
                  <a:pt x="743" y="460"/>
                </a:lnTo>
                <a:lnTo>
                  <a:pt x="743" y="460"/>
                </a:lnTo>
                <a:lnTo>
                  <a:pt x="743" y="456"/>
                </a:lnTo>
                <a:lnTo>
                  <a:pt x="741" y="456"/>
                </a:lnTo>
                <a:lnTo>
                  <a:pt x="741" y="458"/>
                </a:lnTo>
                <a:lnTo>
                  <a:pt x="741" y="458"/>
                </a:lnTo>
                <a:lnTo>
                  <a:pt x="741" y="454"/>
                </a:lnTo>
                <a:lnTo>
                  <a:pt x="741" y="454"/>
                </a:lnTo>
                <a:lnTo>
                  <a:pt x="740" y="458"/>
                </a:lnTo>
                <a:lnTo>
                  <a:pt x="740" y="458"/>
                </a:lnTo>
                <a:lnTo>
                  <a:pt x="741" y="452"/>
                </a:lnTo>
                <a:lnTo>
                  <a:pt x="741" y="452"/>
                </a:lnTo>
                <a:close/>
                <a:moveTo>
                  <a:pt x="881" y="101"/>
                </a:moveTo>
                <a:lnTo>
                  <a:pt x="881" y="101"/>
                </a:lnTo>
                <a:lnTo>
                  <a:pt x="883" y="99"/>
                </a:lnTo>
                <a:lnTo>
                  <a:pt x="885" y="101"/>
                </a:lnTo>
                <a:lnTo>
                  <a:pt x="887" y="103"/>
                </a:lnTo>
                <a:lnTo>
                  <a:pt x="890" y="103"/>
                </a:lnTo>
                <a:lnTo>
                  <a:pt x="890" y="103"/>
                </a:lnTo>
                <a:lnTo>
                  <a:pt x="887" y="103"/>
                </a:lnTo>
                <a:lnTo>
                  <a:pt x="881" y="101"/>
                </a:lnTo>
                <a:lnTo>
                  <a:pt x="881" y="101"/>
                </a:lnTo>
                <a:close/>
                <a:moveTo>
                  <a:pt x="887" y="130"/>
                </a:moveTo>
                <a:lnTo>
                  <a:pt x="887" y="130"/>
                </a:lnTo>
                <a:lnTo>
                  <a:pt x="900" y="134"/>
                </a:lnTo>
                <a:lnTo>
                  <a:pt x="914" y="140"/>
                </a:lnTo>
                <a:lnTo>
                  <a:pt x="938" y="156"/>
                </a:lnTo>
                <a:lnTo>
                  <a:pt x="938" y="156"/>
                </a:lnTo>
                <a:lnTo>
                  <a:pt x="940" y="156"/>
                </a:lnTo>
                <a:lnTo>
                  <a:pt x="940" y="154"/>
                </a:lnTo>
                <a:lnTo>
                  <a:pt x="936" y="151"/>
                </a:lnTo>
                <a:lnTo>
                  <a:pt x="936" y="151"/>
                </a:lnTo>
                <a:lnTo>
                  <a:pt x="938" y="151"/>
                </a:lnTo>
                <a:lnTo>
                  <a:pt x="940" y="153"/>
                </a:lnTo>
                <a:lnTo>
                  <a:pt x="944" y="156"/>
                </a:lnTo>
                <a:lnTo>
                  <a:pt x="944" y="156"/>
                </a:lnTo>
                <a:lnTo>
                  <a:pt x="944" y="156"/>
                </a:lnTo>
                <a:lnTo>
                  <a:pt x="942" y="158"/>
                </a:lnTo>
                <a:lnTo>
                  <a:pt x="942" y="158"/>
                </a:lnTo>
                <a:lnTo>
                  <a:pt x="942" y="160"/>
                </a:lnTo>
                <a:lnTo>
                  <a:pt x="944" y="162"/>
                </a:lnTo>
                <a:lnTo>
                  <a:pt x="949" y="164"/>
                </a:lnTo>
                <a:lnTo>
                  <a:pt x="949" y="164"/>
                </a:lnTo>
                <a:lnTo>
                  <a:pt x="942" y="162"/>
                </a:lnTo>
                <a:lnTo>
                  <a:pt x="935" y="160"/>
                </a:lnTo>
                <a:lnTo>
                  <a:pt x="920" y="151"/>
                </a:lnTo>
                <a:lnTo>
                  <a:pt x="905" y="141"/>
                </a:lnTo>
                <a:lnTo>
                  <a:pt x="887" y="132"/>
                </a:lnTo>
                <a:lnTo>
                  <a:pt x="887" y="132"/>
                </a:lnTo>
                <a:lnTo>
                  <a:pt x="887" y="130"/>
                </a:lnTo>
                <a:lnTo>
                  <a:pt x="887" y="130"/>
                </a:lnTo>
                <a:lnTo>
                  <a:pt x="887" y="130"/>
                </a:lnTo>
                <a:close/>
                <a:moveTo>
                  <a:pt x="909" y="83"/>
                </a:moveTo>
                <a:lnTo>
                  <a:pt x="909" y="83"/>
                </a:lnTo>
                <a:lnTo>
                  <a:pt x="913" y="84"/>
                </a:lnTo>
                <a:lnTo>
                  <a:pt x="918" y="86"/>
                </a:lnTo>
                <a:lnTo>
                  <a:pt x="918" y="86"/>
                </a:lnTo>
                <a:lnTo>
                  <a:pt x="918" y="88"/>
                </a:lnTo>
                <a:lnTo>
                  <a:pt x="918" y="90"/>
                </a:lnTo>
                <a:lnTo>
                  <a:pt x="918" y="90"/>
                </a:lnTo>
                <a:lnTo>
                  <a:pt x="914" y="88"/>
                </a:lnTo>
                <a:lnTo>
                  <a:pt x="914" y="86"/>
                </a:lnTo>
                <a:lnTo>
                  <a:pt x="913" y="84"/>
                </a:lnTo>
                <a:lnTo>
                  <a:pt x="909" y="83"/>
                </a:lnTo>
                <a:lnTo>
                  <a:pt x="909" y="83"/>
                </a:lnTo>
                <a:close/>
                <a:moveTo>
                  <a:pt x="743" y="458"/>
                </a:moveTo>
                <a:lnTo>
                  <a:pt x="743" y="458"/>
                </a:lnTo>
                <a:lnTo>
                  <a:pt x="745" y="456"/>
                </a:lnTo>
                <a:lnTo>
                  <a:pt x="747" y="456"/>
                </a:lnTo>
                <a:lnTo>
                  <a:pt x="747" y="456"/>
                </a:lnTo>
                <a:lnTo>
                  <a:pt x="745" y="460"/>
                </a:lnTo>
                <a:lnTo>
                  <a:pt x="745" y="460"/>
                </a:lnTo>
                <a:lnTo>
                  <a:pt x="745" y="458"/>
                </a:lnTo>
                <a:lnTo>
                  <a:pt x="743" y="458"/>
                </a:lnTo>
                <a:lnTo>
                  <a:pt x="743" y="458"/>
                </a:lnTo>
                <a:close/>
                <a:moveTo>
                  <a:pt x="936" y="108"/>
                </a:moveTo>
                <a:lnTo>
                  <a:pt x="936" y="108"/>
                </a:lnTo>
                <a:lnTo>
                  <a:pt x="940" y="107"/>
                </a:lnTo>
                <a:lnTo>
                  <a:pt x="942" y="103"/>
                </a:lnTo>
                <a:lnTo>
                  <a:pt x="942" y="103"/>
                </a:lnTo>
                <a:lnTo>
                  <a:pt x="949" y="110"/>
                </a:lnTo>
                <a:lnTo>
                  <a:pt x="959" y="119"/>
                </a:lnTo>
                <a:lnTo>
                  <a:pt x="959" y="119"/>
                </a:lnTo>
                <a:lnTo>
                  <a:pt x="955" y="118"/>
                </a:lnTo>
                <a:lnTo>
                  <a:pt x="949" y="116"/>
                </a:lnTo>
                <a:lnTo>
                  <a:pt x="944" y="112"/>
                </a:lnTo>
                <a:lnTo>
                  <a:pt x="936" y="108"/>
                </a:lnTo>
                <a:lnTo>
                  <a:pt x="936" y="108"/>
                </a:lnTo>
                <a:close/>
                <a:moveTo>
                  <a:pt x="990" y="121"/>
                </a:moveTo>
                <a:lnTo>
                  <a:pt x="982" y="118"/>
                </a:lnTo>
                <a:lnTo>
                  <a:pt x="982" y="118"/>
                </a:lnTo>
                <a:lnTo>
                  <a:pt x="1001" y="129"/>
                </a:lnTo>
                <a:lnTo>
                  <a:pt x="1021" y="143"/>
                </a:lnTo>
                <a:lnTo>
                  <a:pt x="1021" y="143"/>
                </a:lnTo>
                <a:lnTo>
                  <a:pt x="1041" y="160"/>
                </a:lnTo>
                <a:lnTo>
                  <a:pt x="1045" y="165"/>
                </a:lnTo>
                <a:lnTo>
                  <a:pt x="1047" y="167"/>
                </a:lnTo>
                <a:lnTo>
                  <a:pt x="1049" y="169"/>
                </a:lnTo>
                <a:lnTo>
                  <a:pt x="1050" y="171"/>
                </a:lnTo>
                <a:lnTo>
                  <a:pt x="1050" y="171"/>
                </a:lnTo>
                <a:lnTo>
                  <a:pt x="1050" y="173"/>
                </a:lnTo>
                <a:lnTo>
                  <a:pt x="1050" y="173"/>
                </a:lnTo>
                <a:lnTo>
                  <a:pt x="1056" y="178"/>
                </a:lnTo>
                <a:lnTo>
                  <a:pt x="1056" y="178"/>
                </a:lnTo>
                <a:lnTo>
                  <a:pt x="1058" y="178"/>
                </a:lnTo>
                <a:lnTo>
                  <a:pt x="1060" y="180"/>
                </a:lnTo>
                <a:lnTo>
                  <a:pt x="1060" y="180"/>
                </a:lnTo>
                <a:lnTo>
                  <a:pt x="1067" y="191"/>
                </a:lnTo>
                <a:lnTo>
                  <a:pt x="1067" y="191"/>
                </a:lnTo>
                <a:lnTo>
                  <a:pt x="1065" y="189"/>
                </a:lnTo>
                <a:lnTo>
                  <a:pt x="1062" y="187"/>
                </a:lnTo>
                <a:lnTo>
                  <a:pt x="1054" y="180"/>
                </a:lnTo>
                <a:lnTo>
                  <a:pt x="1054" y="180"/>
                </a:lnTo>
                <a:lnTo>
                  <a:pt x="1052" y="180"/>
                </a:lnTo>
                <a:lnTo>
                  <a:pt x="1054" y="182"/>
                </a:lnTo>
                <a:lnTo>
                  <a:pt x="1052" y="182"/>
                </a:lnTo>
                <a:lnTo>
                  <a:pt x="1052" y="180"/>
                </a:lnTo>
                <a:lnTo>
                  <a:pt x="1050" y="180"/>
                </a:lnTo>
                <a:lnTo>
                  <a:pt x="1047" y="176"/>
                </a:lnTo>
                <a:lnTo>
                  <a:pt x="1047" y="176"/>
                </a:lnTo>
                <a:lnTo>
                  <a:pt x="1043" y="173"/>
                </a:lnTo>
                <a:lnTo>
                  <a:pt x="1041" y="173"/>
                </a:lnTo>
                <a:lnTo>
                  <a:pt x="1039" y="169"/>
                </a:lnTo>
                <a:lnTo>
                  <a:pt x="1032" y="164"/>
                </a:lnTo>
                <a:lnTo>
                  <a:pt x="1032" y="164"/>
                </a:lnTo>
                <a:lnTo>
                  <a:pt x="1017" y="151"/>
                </a:lnTo>
                <a:lnTo>
                  <a:pt x="1001" y="141"/>
                </a:lnTo>
                <a:lnTo>
                  <a:pt x="1001" y="141"/>
                </a:lnTo>
                <a:lnTo>
                  <a:pt x="995" y="134"/>
                </a:lnTo>
                <a:lnTo>
                  <a:pt x="992" y="129"/>
                </a:lnTo>
                <a:lnTo>
                  <a:pt x="992" y="129"/>
                </a:lnTo>
                <a:lnTo>
                  <a:pt x="990" y="129"/>
                </a:lnTo>
                <a:lnTo>
                  <a:pt x="990" y="130"/>
                </a:lnTo>
                <a:lnTo>
                  <a:pt x="990" y="132"/>
                </a:lnTo>
                <a:lnTo>
                  <a:pt x="990" y="132"/>
                </a:lnTo>
                <a:lnTo>
                  <a:pt x="990" y="132"/>
                </a:lnTo>
                <a:lnTo>
                  <a:pt x="988" y="130"/>
                </a:lnTo>
                <a:lnTo>
                  <a:pt x="986" y="129"/>
                </a:lnTo>
                <a:lnTo>
                  <a:pt x="984" y="127"/>
                </a:lnTo>
                <a:lnTo>
                  <a:pt x="982" y="127"/>
                </a:lnTo>
                <a:lnTo>
                  <a:pt x="982" y="127"/>
                </a:lnTo>
                <a:lnTo>
                  <a:pt x="981" y="123"/>
                </a:lnTo>
                <a:lnTo>
                  <a:pt x="982" y="123"/>
                </a:lnTo>
                <a:lnTo>
                  <a:pt x="982" y="123"/>
                </a:lnTo>
                <a:lnTo>
                  <a:pt x="971" y="118"/>
                </a:lnTo>
                <a:lnTo>
                  <a:pt x="964" y="112"/>
                </a:lnTo>
                <a:lnTo>
                  <a:pt x="964" y="112"/>
                </a:lnTo>
                <a:lnTo>
                  <a:pt x="964" y="114"/>
                </a:lnTo>
                <a:lnTo>
                  <a:pt x="966" y="116"/>
                </a:lnTo>
                <a:lnTo>
                  <a:pt x="971" y="119"/>
                </a:lnTo>
                <a:lnTo>
                  <a:pt x="971" y="119"/>
                </a:lnTo>
                <a:lnTo>
                  <a:pt x="966" y="118"/>
                </a:lnTo>
                <a:lnTo>
                  <a:pt x="960" y="114"/>
                </a:lnTo>
                <a:lnTo>
                  <a:pt x="953" y="108"/>
                </a:lnTo>
                <a:lnTo>
                  <a:pt x="953" y="108"/>
                </a:lnTo>
                <a:lnTo>
                  <a:pt x="953" y="107"/>
                </a:lnTo>
                <a:lnTo>
                  <a:pt x="957" y="105"/>
                </a:lnTo>
                <a:lnTo>
                  <a:pt x="957" y="105"/>
                </a:lnTo>
                <a:lnTo>
                  <a:pt x="953" y="101"/>
                </a:lnTo>
                <a:lnTo>
                  <a:pt x="953" y="101"/>
                </a:lnTo>
                <a:lnTo>
                  <a:pt x="960" y="105"/>
                </a:lnTo>
                <a:lnTo>
                  <a:pt x="968" y="110"/>
                </a:lnTo>
                <a:lnTo>
                  <a:pt x="975" y="114"/>
                </a:lnTo>
                <a:lnTo>
                  <a:pt x="981" y="116"/>
                </a:lnTo>
                <a:lnTo>
                  <a:pt x="981" y="116"/>
                </a:lnTo>
                <a:lnTo>
                  <a:pt x="971" y="110"/>
                </a:lnTo>
                <a:lnTo>
                  <a:pt x="960" y="103"/>
                </a:lnTo>
                <a:lnTo>
                  <a:pt x="951" y="97"/>
                </a:lnTo>
                <a:lnTo>
                  <a:pt x="946" y="90"/>
                </a:lnTo>
                <a:lnTo>
                  <a:pt x="946" y="90"/>
                </a:lnTo>
                <a:lnTo>
                  <a:pt x="959" y="96"/>
                </a:lnTo>
                <a:lnTo>
                  <a:pt x="970" y="103"/>
                </a:lnTo>
                <a:lnTo>
                  <a:pt x="992" y="119"/>
                </a:lnTo>
                <a:lnTo>
                  <a:pt x="990" y="121"/>
                </a:lnTo>
                <a:close/>
                <a:moveTo>
                  <a:pt x="933" y="127"/>
                </a:moveTo>
                <a:lnTo>
                  <a:pt x="933" y="127"/>
                </a:lnTo>
                <a:lnTo>
                  <a:pt x="936" y="125"/>
                </a:lnTo>
                <a:lnTo>
                  <a:pt x="938" y="125"/>
                </a:lnTo>
                <a:lnTo>
                  <a:pt x="940" y="127"/>
                </a:lnTo>
                <a:lnTo>
                  <a:pt x="940" y="127"/>
                </a:lnTo>
                <a:lnTo>
                  <a:pt x="938" y="129"/>
                </a:lnTo>
                <a:lnTo>
                  <a:pt x="936" y="127"/>
                </a:lnTo>
                <a:lnTo>
                  <a:pt x="933" y="127"/>
                </a:lnTo>
                <a:lnTo>
                  <a:pt x="933" y="127"/>
                </a:lnTo>
                <a:close/>
                <a:moveTo>
                  <a:pt x="949" y="129"/>
                </a:moveTo>
                <a:lnTo>
                  <a:pt x="949" y="129"/>
                </a:lnTo>
                <a:lnTo>
                  <a:pt x="947" y="130"/>
                </a:lnTo>
                <a:lnTo>
                  <a:pt x="947" y="130"/>
                </a:lnTo>
                <a:lnTo>
                  <a:pt x="966" y="141"/>
                </a:lnTo>
                <a:lnTo>
                  <a:pt x="982" y="151"/>
                </a:lnTo>
                <a:lnTo>
                  <a:pt x="982" y="151"/>
                </a:lnTo>
                <a:lnTo>
                  <a:pt x="981" y="153"/>
                </a:lnTo>
                <a:lnTo>
                  <a:pt x="977" y="153"/>
                </a:lnTo>
                <a:lnTo>
                  <a:pt x="966" y="147"/>
                </a:lnTo>
                <a:lnTo>
                  <a:pt x="966" y="147"/>
                </a:lnTo>
                <a:lnTo>
                  <a:pt x="944" y="134"/>
                </a:lnTo>
                <a:lnTo>
                  <a:pt x="944" y="134"/>
                </a:lnTo>
                <a:lnTo>
                  <a:pt x="942" y="130"/>
                </a:lnTo>
                <a:lnTo>
                  <a:pt x="942" y="129"/>
                </a:lnTo>
                <a:lnTo>
                  <a:pt x="944" y="129"/>
                </a:lnTo>
                <a:lnTo>
                  <a:pt x="949" y="129"/>
                </a:lnTo>
                <a:lnTo>
                  <a:pt x="949" y="129"/>
                </a:lnTo>
                <a:close/>
                <a:moveTo>
                  <a:pt x="964" y="123"/>
                </a:moveTo>
                <a:lnTo>
                  <a:pt x="964" y="123"/>
                </a:lnTo>
                <a:lnTo>
                  <a:pt x="968" y="123"/>
                </a:lnTo>
                <a:lnTo>
                  <a:pt x="971" y="123"/>
                </a:lnTo>
                <a:lnTo>
                  <a:pt x="971" y="123"/>
                </a:lnTo>
                <a:lnTo>
                  <a:pt x="973" y="125"/>
                </a:lnTo>
                <a:lnTo>
                  <a:pt x="979" y="129"/>
                </a:lnTo>
                <a:lnTo>
                  <a:pt x="982" y="132"/>
                </a:lnTo>
                <a:lnTo>
                  <a:pt x="982" y="134"/>
                </a:lnTo>
                <a:lnTo>
                  <a:pt x="982" y="134"/>
                </a:lnTo>
                <a:lnTo>
                  <a:pt x="979" y="130"/>
                </a:lnTo>
                <a:lnTo>
                  <a:pt x="973" y="129"/>
                </a:lnTo>
                <a:lnTo>
                  <a:pt x="970" y="127"/>
                </a:lnTo>
                <a:lnTo>
                  <a:pt x="964" y="123"/>
                </a:lnTo>
                <a:lnTo>
                  <a:pt x="964" y="123"/>
                </a:lnTo>
                <a:close/>
                <a:moveTo>
                  <a:pt x="990" y="189"/>
                </a:moveTo>
                <a:lnTo>
                  <a:pt x="990" y="189"/>
                </a:lnTo>
                <a:lnTo>
                  <a:pt x="992" y="191"/>
                </a:lnTo>
                <a:lnTo>
                  <a:pt x="992" y="193"/>
                </a:lnTo>
                <a:lnTo>
                  <a:pt x="992" y="193"/>
                </a:lnTo>
                <a:lnTo>
                  <a:pt x="990" y="191"/>
                </a:lnTo>
                <a:lnTo>
                  <a:pt x="988" y="191"/>
                </a:lnTo>
                <a:lnTo>
                  <a:pt x="988" y="191"/>
                </a:lnTo>
                <a:lnTo>
                  <a:pt x="988" y="193"/>
                </a:lnTo>
                <a:lnTo>
                  <a:pt x="992" y="195"/>
                </a:lnTo>
                <a:lnTo>
                  <a:pt x="997" y="200"/>
                </a:lnTo>
                <a:lnTo>
                  <a:pt x="997" y="200"/>
                </a:lnTo>
                <a:lnTo>
                  <a:pt x="992" y="199"/>
                </a:lnTo>
                <a:lnTo>
                  <a:pt x="984" y="193"/>
                </a:lnTo>
                <a:lnTo>
                  <a:pt x="979" y="189"/>
                </a:lnTo>
                <a:lnTo>
                  <a:pt x="973" y="187"/>
                </a:lnTo>
                <a:lnTo>
                  <a:pt x="973" y="187"/>
                </a:lnTo>
                <a:lnTo>
                  <a:pt x="975" y="184"/>
                </a:lnTo>
                <a:lnTo>
                  <a:pt x="977" y="182"/>
                </a:lnTo>
                <a:lnTo>
                  <a:pt x="977" y="182"/>
                </a:lnTo>
                <a:lnTo>
                  <a:pt x="977" y="180"/>
                </a:lnTo>
                <a:lnTo>
                  <a:pt x="975" y="180"/>
                </a:lnTo>
                <a:lnTo>
                  <a:pt x="973" y="178"/>
                </a:lnTo>
                <a:lnTo>
                  <a:pt x="973" y="178"/>
                </a:lnTo>
                <a:lnTo>
                  <a:pt x="971" y="178"/>
                </a:lnTo>
                <a:lnTo>
                  <a:pt x="973" y="180"/>
                </a:lnTo>
                <a:lnTo>
                  <a:pt x="973" y="182"/>
                </a:lnTo>
                <a:lnTo>
                  <a:pt x="973" y="184"/>
                </a:lnTo>
                <a:lnTo>
                  <a:pt x="973" y="184"/>
                </a:lnTo>
                <a:lnTo>
                  <a:pt x="964" y="176"/>
                </a:lnTo>
                <a:lnTo>
                  <a:pt x="957" y="173"/>
                </a:lnTo>
                <a:lnTo>
                  <a:pt x="957" y="173"/>
                </a:lnTo>
                <a:lnTo>
                  <a:pt x="955" y="171"/>
                </a:lnTo>
                <a:lnTo>
                  <a:pt x="949" y="167"/>
                </a:lnTo>
                <a:lnTo>
                  <a:pt x="949" y="167"/>
                </a:lnTo>
                <a:lnTo>
                  <a:pt x="951" y="165"/>
                </a:lnTo>
                <a:lnTo>
                  <a:pt x="951" y="165"/>
                </a:lnTo>
                <a:lnTo>
                  <a:pt x="955" y="167"/>
                </a:lnTo>
                <a:lnTo>
                  <a:pt x="959" y="171"/>
                </a:lnTo>
                <a:lnTo>
                  <a:pt x="962" y="173"/>
                </a:lnTo>
                <a:lnTo>
                  <a:pt x="962" y="173"/>
                </a:lnTo>
                <a:lnTo>
                  <a:pt x="959" y="167"/>
                </a:lnTo>
                <a:lnTo>
                  <a:pt x="953" y="165"/>
                </a:lnTo>
                <a:lnTo>
                  <a:pt x="949" y="162"/>
                </a:lnTo>
                <a:lnTo>
                  <a:pt x="947" y="160"/>
                </a:lnTo>
                <a:lnTo>
                  <a:pt x="947" y="158"/>
                </a:lnTo>
                <a:lnTo>
                  <a:pt x="947" y="158"/>
                </a:lnTo>
                <a:lnTo>
                  <a:pt x="973" y="175"/>
                </a:lnTo>
                <a:lnTo>
                  <a:pt x="986" y="186"/>
                </a:lnTo>
                <a:lnTo>
                  <a:pt x="992" y="191"/>
                </a:lnTo>
                <a:lnTo>
                  <a:pt x="997" y="199"/>
                </a:lnTo>
                <a:lnTo>
                  <a:pt x="997" y="199"/>
                </a:lnTo>
                <a:lnTo>
                  <a:pt x="995" y="197"/>
                </a:lnTo>
                <a:lnTo>
                  <a:pt x="993" y="195"/>
                </a:lnTo>
                <a:lnTo>
                  <a:pt x="993" y="193"/>
                </a:lnTo>
                <a:lnTo>
                  <a:pt x="990" y="189"/>
                </a:lnTo>
                <a:lnTo>
                  <a:pt x="990" y="189"/>
                </a:lnTo>
                <a:close/>
                <a:moveTo>
                  <a:pt x="979" y="140"/>
                </a:moveTo>
                <a:lnTo>
                  <a:pt x="979" y="140"/>
                </a:lnTo>
                <a:lnTo>
                  <a:pt x="979" y="138"/>
                </a:lnTo>
                <a:lnTo>
                  <a:pt x="979" y="138"/>
                </a:lnTo>
                <a:lnTo>
                  <a:pt x="981" y="138"/>
                </a:lnTo>
                <a:lnTo>
                  <a:pt x="981" y="136"/>
                </a:lnTo>
                <a:lnTo>
                  <a:pt x="981" y="136"/>
                </a:lnTo>
                <a:lnTo>
                  <a:pt x="982" y="136"/>
                </a:lnTo>
                <a:lnTo>
                  <a:pt x="982" y="136"/>
                </a:lnTo>
                <a:lnTo>
                  <a:pt x="984" y="140"/>
                </a:lnTo>
                <a:lnTo>
                  <a:pt x="984" y="140"/>
                </a:lnTo>
                <a:lnTo>
                  <a:pt x="984" y="140"/>
                </a:lnTo>
                <a:lnTo>
                  <a:pt x="982" y="140"/>
                </a:lnTo>
                <a:lnTo>
                  <a:pt x="979" y="140"/>
                </a:lnTo>
                <a:lnTo>
                  <a:pt x="979" y="140"/>
                </a:lnTo>
                <a:close/>
                <a:moveTo>
                  <a:pt x="986" y="140"/>
                </a:moveTo>
                <a:lnTo>
                  <a:pt x="986" y="140"/>
                </a:lnTo>
                <a:lnTo>
                  <a:pt x="995" y="147"/>
                </a:lnTo>
                <a:lnTo>
                  <a:pt x="1006" y="154"/>
                </a:lnTo>
                <a:lnTo>
                  <a:pt x="1012" y="162"/>
                </a:lnTo>
                <a:lnTo>
                  <a:pt x="1012" y="164"/>
                </a:lnTo>
                <a:lnTo>
                  <a:pt x="1010" y="164"/>
                </a:lnTo>
                <a:lnTo>
                  <a:pt x="1010" y="164"/>
                </a:lnTo>
                <a:lnTo>
                  <a:pt x="1006" y="158"/>
                </a:lnTo>
                <a:lnTo>
                  <a:pt x="1001" y="153"/>
                </a:lnTo>
                <a:lnTo>
                  <a:pt x="993" y="147"/>
                </a:lnTo>
                <a:lnTo>
                  <a:pt x="986" y="140"/>
                </a:lnTo>
                <a:lnTo>
                  <a:pt x="986" y="140"/>
                </a:lnTo>
                <a:close/>
                <a:moveTo>
                  <a:pt x="964" y="213"/>
                </a:moveTo>
                <a:lnTo>
                  <a:pt x="964" y="213"/>
                </a:lnTo>
                <a:lnTo>
                  <a:pt x="964" y="211"/>
                </a:lnTo>
                <a:lnTo>
                  <a:pt x="964" y="211"/>
                </a:lnTo>
                <a:lnTo>
                  <a:pt x="964" y="211"/>
                </a:lnTo>
                <a:lnTo>
                  <a:pt x="964" y="210"/>
                </a:lnTo>
                <a:lnTo>
                  <a:pt x="964" y="210"/>
                </a:lnTo>
                <a:lnTo>
                  <a:pt x="968" y="211"/>
                </a:lnTo>
                <a:lnTo>
                  <a:pt x="971" y="213"/>
                </a:lnTo>
                <a:lnTo>
                  <a:pt x="977" y="221"/>
                </a:lnTo>
                <a:lnTo>
                  <a:pt x="977" y="221"/>
                </a:lnTo>
                <a:lnTo>
                  <a:pt x="973" y="221"/>
                </a:lnTo>
                <a:lnTo>
                  <a:pt x="970" y="217"/>
                </a:lnTo>
                <a:lnTo>
                  <a:pt x="968" y="213"/>
                </a:lnTo>
                <a:lnTo>
                  <a:pt x="964" y="213"/>
                </a:lnTo>
                <a:lnTo>
                  <a:pt x="964" y="213"/>
                </a:lnTo>
                <a:close/>
                <a:moveTo>
                  <a:pt x="975" y="222"/>
                </a:moveTo>
                <a:lnTo>
                  <a:pt x="981" y="226"/>
                </a:lnTo>
                <a:lnTo>
                  <a:pt x="981" y="226"/>
                </a:lnTo>
                <a:lnTo>
                  <a:pt x="979" y="226"/>
                </a:lnTo>
                <a:lnTo>
                  <a:pt x="979" y="228"/>
                </a:lnTo>
                <a:lnTo>
                  <a:pt x="979" y="228"/>
                </a:lnTo>
                <a:lnTo>
                  <a:pt x="977" y="226"/>
                </a:lnTo>
                <a:lnTo>
                  <a:pt x="975" y="226"/>
                </a:lnTo>
                <a:lnTo>
                  <a:pt x="975" y="226"/>
                </a:lnTo>
                <a:lnTo>
                  <a:pt x="973" y="224"/>
                </a:lnTo>
                <a:lnTo>
                  <a:pt x="975" y="222"/>
                </a:lnTo>
                <a:lnTo>
                  <a:pt x="975" y="222"/>
                </a:lnTo>
                <a:close/>
                <a:moveTo>
                  <a:pt x="1016" y="164"/>
                </a:moveTo>
                <a:lnTo>
                  <a:pt x="1016" y="164"/>
                </a:lnTo>
                <a:lnTo>
                  <a:pt x="1025" y="171"/>
                </a:lnTo>
                <a:lnTo>
                  <a:pt x="1034" y="180"/>
                </a:lnTo>
                <a:lnTo>
                  <a:pt x="1043" y="189"/>
                </a:lnTo>
                <a:lnTo>
                  <a:pt x="1049" y="195"/>
                </a:lnTo>
                <a:lnTo>
                  <a:pt x="1056" y="200"/>
                </a:lnTo>
                <a:lnTo>
                  <a:pt x="1056" y="200"/>
                </a:lnTo>
                <a:lnTo>
                  <a:pt x="1050" y="199"/>
                </a:lnTo>
                <a:lnTo>
                  <a:pt x="1045" y="195"/>
                </a:lnTo>
                <a:lnTo>
                  <a:pt x="1039" y="187"/>
                </a:lnTo>
                <a:lnTo>
                  <a:pt x="1036" y="186"/>
                </a:lnTo>
                <a:lnTo>
                  <a:pt x="1030" y="178"/>
                </a:lnTo>
                <a:lnTo>
                  <a:pt x="1030" y="178"/>
                </a:lnTo>
                <a:lnTo>
                  <a:pt x="1019" y="169"/>
                </a:lnTo>
                <a:lnTo>
                  <a:pt x="1019" y="169"/>
                </a:lnTo>
                <a:lnTo>
                  <a:pt x="1021" y="169"/>
                </a:lnTo>
                <a:lnTo>
                  <a:pt x="1019" y="167"/>
                </a:lnTo>
                <a:lnTo>
                  <a:pt x="1016" y="164"/>
                </a:lnTo>
                <a:lnTo>
                  <a:pt x="1016" y="164"/>
                </a:lnTo>
                <a:close/>
                <a:moveTo>
                  <a:pt x="999" y="256"/>
                </a:moveTo>
                <a:lnTo>
                  <a:pt x="999" y="256"/>
                </a:lnTo>
                <a:lnTo>
                  <a:pt x="1003" y="261"/>
                </a:lnTo>
                <a:lnTo>
                  <a:pt x="1006" y="265"/>
                </a:lnTo>
                <a:lnTo>
                  <a:pt x="1006" y="267"/>
                </a:lnTo>
                <a:lnTo>
                  <a:pt x="1006" y="267"/>
                </a:lnTo>
                <a:lnTo>
                  <a:pt x="1010" y="270"/>
                </a:lnTo>
                <a:lnTo>
                  <a:pt x="1014" y="274"/>
                </a:lnTo>
                <a:lnTo>
                  <a:pt x="1014" y="274"/>
                </a:lnTo>
                <a:lnTo>
                  <a:pt x="1012" y="276"/>
                </a:lnTo>
                <a:lnTo>
                  <a:pt x="1012" y="278"/>
                </a:lnTo>
                <a:lnTo>
                  <a:pt x="1010" y="278"/>
                </a:lnTo>
                <a:lnTo>
                  <a:pt x="1010" y="278"/>
                </a:lnTo>
                <a:lnTo>
                  <a:pt x="1010" y="276"/>
                </a:lnTo>
                <a:lnTo>
                  <a:pt x="1010" y="274"/>
                </a:lnTo>
                <a:lnTo>
                  <a:pt x="1010" y="274"/>
                </a:lnTo>
                <a:lnTo>
                  <a:pt x="1010" y="272"/>
                </a:lnTo>
                <a:lnTo>
                  <a:pt x="1010" y="272"/>
                </a:lnTo>
                <a:lnTo>
                  <a:pt x="1008" y="272"/>
                </a:lnTo>
                <a:lnTo>
                  <a:pt x="1008" y="274"/>
                </a:lnTo>
                <a:lnTo>
                  <a:pt x="1008" y="274"/>
                </a:lnTo>
                <a:lnTo>
                  <a:pt x="997" y="263"/>
                </a:lnTo>
                <a:lnTo>
                  <a:pt x="997" y="263"/>
                </a:lnTo>
                <a:lnTo>
                  <a:pt x="986" y="248"/>
                </a:lnTo>
                <a:lnTo>
                  <a:pt x="986" y="248"/>
                </a:lnTo>
                <a:lnTo>
                  <a:pt x="992" y="252"/>
                </a:lnTo>
                <a:lnTo>
                  <a:pt x="993" y="254"/>
                </a:lnTo>
                <a:lnTo>
                  <a:pt x="995" y="256"/>
                </a:lnTo>
                <a:lnTo>
                  <a:pt x="995" y="256"/>
                </a:lnTo>
                <a:lnTo>
                  <a:pt x="995" y="254"/>
                </a:lnTo>
                <a:lnTo>
                  <a:pt x="993" y="250"/>
                </a:lnTo>
                <a:lnTo>
                  <a:pt x="988" y="246"/>
                </a:lnTo>
                <a:lnTo>
                  <a:pt x="988" y="246"/>
                </a:lnTo>
                <a:lnTo>
                  <a:pt x="988" y="243"/>
                </a:lnTo>
                <a:lnTo>
                  <a:pt x="988" y="243"/>
                </a:lnTo>
                <a:lnTo>
                  <a:pt x="988" y="243"/>
                </a:lnTo>
                <a:lnTo>
                  <a:pt x="988" y="243"/>
                </a:lnTo>
                <a:lnTo>
                  <a:pt x="988" y="243"/>
                </a:lnTo>
                <a:lnTo>
                  <a:pt x="990" y="243"/>
                </a:lnTo>
                <a:lnTo>
                  <a:pt x="992" y="245"/>
                </a:lnTo>
                <a:lnTo>
                  <a:pt x="999" y="250"/>
                </a:lnTo>
                <a:lnTo>
                  <a:pt x="999" y="250"/>
                </a:lnTo>
                <a:lnTo>
                  <a:pt x="995" y="246"/>
                </a:lnTo>
                <a:lnTo>
                  <a:pt x="992" y="241"/>
                </a:lnTo>
                <a:lnTo>
                  <a:pt x="992" y="241"/>
                </a:lnTo>
                <a:lnTo>
                  <a:pt x="988" y="237"/>
                </a:lnTo>
                <a:lnTo>
                  <a:pt x="988" y="237"/>
                </a:lnTo>
                <a:lnTo>
                  <a:pt x="986" y="239"/>
                </a:lnTo>
                <a:lnTo>
                  <a:pt x="984" y="241"/>
                </a:lnTo>
                <a:lnTo>
                  <a:pt x="982" y="239"/>
                </a:lnTo>
                <a:lnTo>
                  <a:pt x="982" y="239"/>
                </a:lnTo>
                <a:lnTo>
                  <a:pt x="984" y="235"/>
                </a:lnTo>
                <a:lnTo>
                  <a:pt x="984" y="235"/>
                </a:lnTo>
                <a:lnTo>
                  <a:pt x="984" y="235"/>
                </a:lnTo>
                <a:lnTo>
                  <a:pt x="984" y="235"/>
                </a:lnTo>
                <a:lnTo>
                  <a:pt x="984" y="235"/>
                </a:lnTo>
                <a:lnTo>
                  <a:pt x="984" y="235"/>
                </a:lnTo>
                <a:lnTo>
                  <a:pt x="984" y="235"/>
                </a:lnTo>
                <a:lnTo>
                  <a:pt x="984" y="233"/>
                </a:lnTo>
                <a:lnTo>
                  <a:pt x="984" y="233"/>
                </a:lnTo>
                <a:lnTo>
                  <a:pt x="984" y="233"/>
                </a:lnTo>
                <a:lnTo>
                  <a:pt x="984" y="233"/>
                </a:lnTo>
                <a:lnTo>
                  <a:pt x="984" y="233"/>
                </a:lnTo>
                <a:lnTo>
                  <a:pt x="984" y="233"/>
                </a:lnTo>
                <a:lnTo>
                  <a:pt x="982" y="232"/>
                </a:lnTo>
                <a:lnTo>
                  <a:pt x="982" y="232"/>
                </a:lnTo>
                <a:lnTo>
                  <a:pt x="977" y="222"/>
                </a:lnTo>
                <a:lnTo>
                  <a:pt x="977" y="222"/>
                </a:lnTo>
                <a:lnTo>
                  <a:pt x="981" y="221"/>
                </a:lnTo>
                <a:lnTo>
                  <a:pt x="981" y="221"/>
                </a:lnTo>
                <a:lnTo>
                  <a:pt x="984" y="226"/>
                </a:lnTo>
                <a:lnTo>
                  <a:pt x="992" y="232"/>
                </a:lnTo>
                <a:lnTo>
                  <a:pt x="992" y="232"/>
                </a:lnTo>
                <a:lnTo>
                  <a:pt x="995" y="235"/>
                </a:lnTo>
                <a:lnTo>
                  <a:pt x="1003" y="243"/>
                </a:lnTo>
                <a:lnTo>
                  <a:pt x="1006" y="246"/>
                </a:lnTo>
                <a:lnTo>
                  <a:pt x="1010" y="250"/>
                </a:lnTo>
                <a:lnTo>
                  <a:pt x="1010" y="250"/>
                </a:lnTo>
                <a:lnTo>
                  <a:pt x="1016" y="257"/>
                </a:lnTo>
                <a:lnTo>
                  <a:pt x="1016" y="257"/>
                </a:lnTo>
                <a:lnTo>
                  <a:pt x="1027" y="270"/>
                </a:lnTo>
                <a:lnTo>
                  <a:pt x="1027" y="270"/>
                </a:lnTo>
                <a:lnTo>
                  <a:pt x="1025" y="270"/>
                </a:lnTo>
                <a:lnTo>
                  <a:pt x="1023" y="272"/>
                </a:lnTo>
                <a:lnTo>
                  <a:pt x="1023" y="272"/>
                </a:lnTo>
                <a:lnTo>
                  <a:pt x="1027" y="274"/>
                </a:lnTo>
                <a:lnTo>
                  <a:pt x="1032" y="278"/>
                </a:lnTo>
                <a:lnTo>
                  <a:pt x="1028" y="279"/>
                </a:lnTo>
                <a:lnTo>
                  <a:pt x="1028" y="279"/>
                </a:lnTo>
                <a:lnTo>
                  <a:pt x="1032" y="283"/>
                </a:lnTo>
                <a:lnTo>
                  <a:pt x="1032" y="283"/>
                </a:lnTo>
                <a:lnTo>
                  <a:pt x="1034" y="283"/>
                </a:lnTo>
                <a:lnTo>
                  <a:pt x="1034" y="283"/>
                </a:lnTo>
                <a:lnTo>
                  <a:pt x="1034" y="283"/>
                </a:lnTo>
                <a:lnTo>
                  <a:pt x="1036" y="283"/>
                </a:lnTo>
                <a:lnTo>
                  <a:pt x="1036" y="283"/>
                </a:lnTo>
                <a:lnTo>
                  <a:pt x="1039" y="289"/>
                </a:lnTo>
                <a:lnTo>
                  <a:pt x="1039" y="289"/>
                </a:lnTo>
                <a:lnTo>
                  <a:pt x="1038" y="289"/>
                </a:lnTo>
                <a:lnTo>
                  <a:pt x="1038" y="291"/>
                </a:lnTo>
                <a:lnTo>
                  <a:pt x="1038" y="291"/>
                </a:lnTo>
                <a:lnTo>
                  <a:pt x="1034" y="289"/>
                </a:lnTo>
                <a:lnTo>
                  <a:pt x="1032" y="289"/>
                </a:lnTo>
                <a:lnTo>
                  <a:pt x="1030" y="285"/>
                </a:lnTo>
                <a:lnTo>
                  <a:pt x="1030" y="285"/>
                </a:lnTo>
                <a:lnTo>
                  <a:pt x="1027" y="289"/>
                </a:lnTo>
                <a:lnTo>
                  <a:pt x="1027" y="289"/>
                </a:lnTo>
                <a:lnTo>
                  <a:pt x="1027" y="287"/>
                </a:lnTo>
                <a:lnTo>
                  <a:pt x="1025" y="283"/>
                </a:lnTo>
                <a:lnTo>
                  <a:pt x="1023" y="281"/>
                </a:lnTo>
                <a:lnTo>
                  <a:pt x="1021" y="279"/>
                </a:lnTo>
                <a:lnTo>
                  <a:pt x="1021" y="279"/>
                </a:lnTo>
                <a:lnTo>
                  <a:pt x="1019" y="278"/>
                </a:lnTo>
                <a:lnTo>
                  <a:pt x="1017" y="279"/>
                </a:lnTo>
                <a:lnTo>
                  <a:pt x="1017" y="279"/>
                </a:lnTo>
                <a:lnTo>
                  <a:pt x="1010" y="267"/>
                </a:lnTo>
                <a:lnTo>
                  <a:pt x="999" y="256"/>
                </a:lnTo>
                <a:lnTo>
                  <a:pt x="999" y="256"/>
                </a:lnTo>
                <a:close/>
                <a:moveTo>
                  <a:pt x="1067" y="202"/>
                </a:moveTo>
                <a:lnTo>
                  <a:pt x="1067" y="202"/>
                </a:lnTo>
                <a:lnTo>
                  <a:pt x="1065" y="204"/>
                </a:lnTo>
                <a:lnTo>
                  <a:pt x="1063" y="204"/>
                </a:lnTo>
                <a:lnTo>
                  <a:pt x="1062" y="202"/>
                </a:lnTo>
                <a:lnTo>
                  <a:pt x="1062" y="202"/>
                </a:lnTo>
                <a:lnTo>
                  <a:pt x="1058" y="199"/>
                </a:lnTo>
                <a:lnTo>
                  <a:pt x="1058" y="199"/>
                </a:lnTo>
                <a:lnTo>
                  <a:pt x="1054" y="193"/>
                </a:lnTo>
                <a:lnTo>
                  <a:pt x="1050" y="189"/>
                </a:lnTo>
                <a:lnTo>
                  <a:pt x="1047" y="186"/>
                </a:lnTo>
                <a:lnTo>
                  <a:pt x="1047" y="186"/>
                </a:lnTo>
                <a:lnTo>
                  <a:pt x="1045" y="187"/>
                </a:lnTo>
                <a:lnTo>
                  <a:pt x="1045" y="187"/>
                </a:lnTo>
                <a:lnTo>
                  <a:pt x="1041" y="184"/>
                </a:lnTo>
                <a:lnTo>
                  <a:pt x="1039" y="182"/>
                </a:lnTo>
                <a:lnTo>
                  <a:pt x="1039" y="182"/>
                </a:lnTo>
                <a:lnTo>
                  <a:pt x="1039" y="182"/>
                </a:lnTo>
                <a:lnTo>
                  <a:pt x="1039" y="182"/>
                </a:lnTo>
                <a:lnTo>
                  <a:pt x="1038" y="180"/>
                </a:lnTo>
                <a:lnTo>
                  <a:pt x="1038" y="178"/>
                </a:lnTo>
                <a:lnTo>
                  <a:pt x="1038" y="178"/>
                </a:lnTo>
                <a:lnTo>
                  <a:pt x="1034" y="175"/>
                </a:lnTo>
                <a:lnTo>
                  <a:pt x="1034" y="175"/>
                </a:lnTo>
                <a:lnTo>
                  <a:pt x="1030" y="169"/>
                </a:lnTo>
                <a:lnTo>
                  <a:pt x="1030" y="169"/>
                </a:lnTo>
                <a:lnTo>
                  <a:pt x="1036" y="173"/>
                </a:lnTo>
                <a:lnTo>
                  <a:pt x="1038" y="175"/>
                </a:lnTo>
                <a:lnTo>
                  <a:pt x="1039" y="176"/>
                </a:lnTo>
                <a:lnTo>
                  <a:pt x="1039" y="176"/>
                </a:lnTo>
                <a:lnTo>
                  <a:pt x="1039" y="176"/>
                </a:lnTo>
                <a:lnTo>
                  <a:pt x="1043" y="178"/>
                </a:lnTo>
                <a:lnTo>
                  <a:pt x="1043" y="180"/>
                </a:lnTo>
                <a:lnTo>
                  <a:pt x="1043" y="180"/>
                </a:lnTo>
                <a:lnTo>
                  <a:pt x="1049" y="186"/>
                </a:lnTo>
                <a:lnTo>
                  <a:pt x="1052" y="191"/>
                </a:lnTo>
                <a:lnTo>
                  <a:pt x="1058" y="195"/>
                </a:lnTo>
                <a:lnTo>
                  <a:pt x="1058" y="195"/>
                </a:lnTo>
                <a:lnTo>
                  <a:pt x="1067" y="202"/>
                </a:lnTo>
                <a:lnTo>
                  <a:pt x="1067" y="202"/>
                </a:lnTo>
                <a:close/>
                <a:moveTo>
                  <a:pt x="1065" y="195"/>
                </a:moveTo>
                <a:lnTo>
                  <a:pt x="1065" y="195"/>
                </a:lnTo>
                <a:lnTo>
                  <a:pt x="1067" y="195"/>
                </a:lnTo>
                <a:lnTo>
                  <a:pt x="1069" y="197"/>
                </a:lnTo>
                <a:lnTo>
                  <a:pt x="1071" y="202"/>
                </a:lnTo>
                <a:lnTo>
                  <a:pt x="1071" y="202"/>
                </a:lnTo>
                <a:lnTo>
                  <a:pt x="1069" y="200"/>
                </a:lnTo>
                <a:lnTo>
                  <a:pt x="1067" y="200"/>
                </a:lnTo>
                <a:lnTo>
                  <a:pt x="1065" y="195"/>
                </a:lnTo>
                <a:lnTo>
                  <a:pt x="1065" y="195"/>
                </a:lnTo>
                <a:close/>
                <a:moveTo>
                  <a:pt x="1065" y="208"/>
                </a:moveTo>
                <a:lnTo>
                  <a:pt x="1065" y="208"/>
                </a:lnTo>
                <a:lnTo>
                  <a:pt x="1067" y="206"/>
                </a:lnTo>
                <a:lnTo>
                  <a:pt x="1069" y="208"/>
                </a:lnTo>
                <a:lnTo>
                  <a:pt x="1074" y="211"/>
                </a:lnTo>
                <a:lnTo>
                  <a:pt x="1074" y="211"/>
                </a:lnTo>
                <a:lnTo>
                  <a:pt x="1073" y="213"/>
                </a:lnTo>
                <a:lnTo>
                  <a:pt x="1071" y="213"/>
                </a:lnTo>
                <a:lnTo>
                  <a:pt x="1069" y="211"/>
                </a:lnTo>
                <a:lnTo>
                  <a:pt x="1069" y="211"/>
                </a:lnTo>
                <a:lnTo>
                  <a:pt x="1080" y="228"/>
                </a:lnTo>
                <a:lnTo>
                  <a:pt x="1084" y="235"/>
                </a:lnTo>
                <a:lnTo>
                  <a:pt x="1084" y="241"/>
                </a:lnTo>
                <a:lnTo>
                  <a:pt x="1084" y="241"/>
                </a:lnTo>
                <a:lnTo>
                  <a:pt x="1080" y="233"/>
                </a:lnTo>
                <a:lnTo>
                  <a:pt x="1074" y="230"/>
                </a:lnTo>
                <a:lnTo>
                  <a:pt x="1067" y="222"/>
                </a:lnTo>
                <a:lnTo>
                  <a:pt x="1067" y="222"/>
                </a:lnTo>
                <a:lnTo>
                  <a:pt x="1065" y="219"/>
                </a:lnTo>
                <a:lnTo>
                  <a:pt x="1063" y="215"/>
                </a:lnTo>
                <a:lnTo>
                  <a:pt x="1063" y="215"/>
                </a:lnTo>
                <a:lnTo>
                  <a:pt x="1067" y="217"/>
                </a:lnTo>
                <a:lnTo>
                  <a:pt x="1071" y="222"/>
                </a:lnTo>
                <a:lnTo>
                  <a:pt x="1071" y="222"/>
                </a:lnTo>
                <a:lnTo>
                  <a:pt x="1071" y="219"/>
                </a:lnTo>
                <a:lnTo>
                  <a:pt x="1071" y="215"/>
                </a:lnTo>
                <a:lnTo>
                  <a:pt x="1065" y="208"/>
                </a:lnTo>
                <a:lnTo>
                  <a:pt x="1065" y="208"/>
                </a:lnTo>
                <a:close/>
                <a:moveTo>
                  <a:pt x="1098" y="250"/>
                </a:moveTo>
                <a:lnTo>
                  <a:pt x="1098" y="250"/>
                </a:lnTo>
                <a:lnTo>
                  <a:pt x="1100" y="252"/>
                </a:lnTo>
                <a:lnTo>
                  <a:pt x="1102" y="254"/>
                </a:lnTo>
                <a:lnTo>
                  <a:pt x="1102" y="257"/>
                </a:lnTo>
                <a:lnTo>
                  <a:pt x="1102" y="257"/>
                </a:lnTo>
                <a:lnTo>
                  <a:pt x="1102" y="257"/>
                </a:lnTo>
                <a:lnTo>
                  <a:pt x="1096" y="254"/>
                </a:lnTo>
                <a:lnTo>
                  <a:pt x="1096" y="254"/>
                </a:lnTo>
                <a:lnTo>
                  <a:pt x="1098" y="252"/>
                </a:lnTo>
                <a:lnTo>
                  <a:pt x="1098" y="250"/>
                </a:lnTo>
                <a:lnTo>
                  <a:pt x="1098" y="250"/>
                </a:lnTo>
                <a:close/>
                <a:moveTo>
                  <a:pt x="710" y="498"/>
                </a:moveTo>
                <a:lnTo>
                  <a:pt x="710" y="498"/>
                </a:lnTo>
                <a:lnTo>
                  <a:pt x="710" y="498"/>
                </a:lnTo>
                <a:lnTo>
                  <a:pt x="708" y="498"/>
                </a:lnTo>
                <a:lnTo>
                  <a:pt x="708" y="498"/>
                </a:lnTo>
                <a:lnTo>
                  <a:pt x="706" y="500"/>
                </a:lnTo>
                <a:lnTo>
                  <a:pt x="706" y="500"/>
                </a:lnTo>
                <a:lnTo>
                  <a:pt x="710" y="498"/>
                </a:lnTo>
                <a:lnTo>
                  <a:pt x="710" y="498"/>
                </a:lnTo>
                <a:close/>
                <a:moveTo>
                  <a:pt x="719" y="495"/>
                </a:moveTo>
                <a:lnTo>
                  <a:pt x="719" y="495"/>
                </a:lnTo>
                <a:lnTo>
                  <a:pt x="719" y="495"/>
                </a:lnTo>
                <a:lnTo>
                  <a:pt x="723" y="495"/>
                </a:lnTo>
                <a:lnTo>
                  <a:pt x="723" y="495"/>
                </a:lnTo>
                <a:lnTo>
                  <a:pt x="719" y="497"/>
                </a:lnTo>
                <a:lnTo>
                  <a:pt x="719" y="497"/>
                </a:lnTo>
                <a:lnTo>
                  <a:pt x="716" y="498"/>
                </a:lnTo>
                <a:lnTo>
                  <a:pt x="716" y="498"/>
                </a:lnTo>
                <a:lnTo>
                  <a:pt x="712" y="498"/>
                </a:lnTo>
                <a:lnTo>
                  <a:pt x="712" y="498"/>
                </a:lnTo>
                <a:lnTo>
                  <a:pt x="718" y="497"/>
                </a:lnTo>
                <a:lnTo>
                  <a:pt x="718" y="497"/>
                </a:lnTo>
                <a:lnTo>
                  <a:pt x="719" y="495"/>
                </a:lnTo>
                <a:lnTo>
                  <a:pt x="719" y="495"/>
                </a:lnTo>
                <a:close/>
                <a:moveTo>
                  <a:pt x="1130" y="362"/>
                </a:moveTo>
                <a:lnTo>
                  <a:pt x="1130" y="362"/>
                </a:lnTo>
                <a:lnTo>
                  <a:pt x="1131" y="364"/>
                </a:lnTo>
                <a:lnTo>
                  <a:pt x="1131" y="366"/>
                </a:lnTo>
                <a:lnTo>
                  <a:pt x="1133" y="371"/>
                </a:lnTo>
                <a:lnTo>
                  <a:pt x="1133" y="371"/>
                </a:lnTo>
                <a:lnTo>
                  <a:pt x="1131" y="371"/>
                </a:lnTo>
                <a:lnTo>
                  <a:pt x="1130" y="368"/>
                </a:lnTo>
                <a:lnTo>
                  <a:pt x="1130" y="362"/>
                </a:lnTo>
                <a:lnTo>
                  <a:pt x="1130" y="362"/>
                </a:lnTo>
                <a:close/>
                <a:moveTo>
                  <a:pt x="1148" y="364"/>
                </a:moveTo>
                <a:lnTo>
                  <a:pt x="1148" y="364"/>
                </a:lnTo>
                <a:lnTo>
                  <a:pt x="1148" y="364"/>
                </a:lnTo>
                <a:lnTo>
                  <a:pt x="1150" y="368"/>
                </a:lnTo>
                <a:lnTo>
                  <a:pt x="1152" y="373"/>
                </a:lnTo>
                <a:lnTo>
                  <a:pt x="1152" y="373"/>
                </a:lnTo>
                <a:lnTo>
                  <a:pt x="1150" y="373"/>
                </a:lnTo>
                <a:lnTo>
                  <a:pt x="1148" y="371"/>
                </a:lnTo>
                <a:lnTo>
                  <a:pt x="1148" y="368"/>
                </a:lnTo>
                <a:lnTo>
                  <a:pt x="1148" y="364"/>
                </a:lnTo>
                <a:lnTo>
                  <a:pt x="1148" y="364"/>
                </a:lnTo>
                <a:close/>
                <a:moveTo>
                  <a:pt x="1152" y="423"/>
                </a:moveTo>
                <a:lnTo>
                  <a:pt x="1152" y="423"/>
                </a:lnTo>
                <a:lnTo>
                  <a:pt x="1152" y="421"/>
                </a:lnTo>
                <a:lnTo>
                  <a:pt x="1154" y="423"/>
                </a:lnTo>
                <a:lnTo>
                  <a:pt x="1155" y="430"/>
                </a:lnTo>
                <a:lnTo>
                  <a:pt x="1155" y="430"/>
                </a:lnTo>
                <a:lnTo>
                  <a:pt x="1154" y="430"/>
                </a:lnTo>
                <a:lnTo>
                  <a:pt x="1152" y="427"/>
                </a:lnTo>
                <a:lnTo>
                  <a:pt x="1152" y="423"/>
                </a:lnTo>
                <a:lnTo>
                  <a:pt x="1152" y="423"/>
                </a:lnTo>
                <a:close/>
                <a:moveTo>
                  <a:pt x="771" y="504"/>
                </a:moveTo>
                <a:lnTo>
                  <a:pt x="771" y="504"/>
                </a:lnTo>
                <a:lnTo>
                  <a:pt x="773" y="506"/>
                </a:lnTo>
                <a:lnTo>
                  <a:pt x="776" y="506"/>
                </a:lnTo>
                <a:lnTo>
                  <a:pt x="776" y="506"/>
                </a:lnTo>
                <a:lnTo>
                  <a:pt x="775" y="508"/>
                </a:lnTo>
                <a:lnTo>
                  <a:pt x="771" y="509"/>
                </a:lnTo>
                <a:lnTo>
                  <a:pt x="767" y="509"/>
                </a:lnTo>
                <a:lnTo>
                  <a:pt x="762" y="508"/>
                </a:lnTo>
                <a:lnTo>
                  <a:pt x="762" y="508"/>
                </a:lnTo>
                <a:lnTo>
                  <a:pt x="765" y="506"/>
                </a:lnTo>
                <a:lnTo>
                  <a:pt x="771" y="504"/>
                </a:lnTo>
                <a:lnTo>
                  <a:pt x="771" y="504"/>
                </a:lnTo>
                <a:close/>
                <a:moveTo>
                  <a:pt x="1067" y="522"/>
                </a:moveTo>
                <a:lnTo>
                  <a:pt x="1067" y="522"/>
                </a:lnTo>
                <a:lnTo>
                  <a:pt x="1069" y="522"/>
                </a:lnTo>
                <a:lnTo>
                  <a:pt x="1071" y="524"/>
                </a:lnTo>
                <a:lnTo>
                  <a:pt x="1071" y="528"/>
                </a:lnTo>
                <a:lnTo>
                  <a:pt x="1071" y="528"/>
                </a:lnTo>
                <a:lnTo>
                  <a:pt x="1069" y="528"/>
                </a:lnTo>
                <a:lnTo>
                  <a:pt x="1067" y="530"/>
                </a:lnTo>
                <a:lnTo>
                  <a:pt x="1067" y="530"/>
                </a:lnTo>
                <a:lnTo>
                  <a:pt x="1067" y="524"/>
                </a:lnTo>
                <a:lnTo>
                  <a:pt x="1067" y="522"/>
                </a:lnTo>
                <a:lnTo>
                  <a:pt x="1067" y="522"/>
                </a:lnTo>
                <a:close/>
                <a:moveTo>
                  <a:pt x="776" y="550"/>
                </a:moveTo>
                <a:lnTo>
                  <a:pt x="776" y="550"/>
                </a:lnTo>
                <a:lnTo>
                  <a:pt x="780" y="550"/>
                </a:lnTo>
                <a:lnTo>
                  <a:pt x="780" y="552"/>
                </a:lnTo>
                <a:lnTo>
                  <a:pt x="782" y="554"/>
                </a:lnTo>
                <a:lnTo>
                  <a:pt x="782" y="554"/>
                </a:lnTo>
                <a:lnTo>
                  <a:pt x="789" y="555"/>
                </a:lnTo>
                <a:lnTo>
                  <a:pt x="791" y="555"/>
                </a:lnTo>
                <a:lnTo>
                  <a:pt x="795" y="557"/>
                </a:lnTo>
                <a:lnTo>
                  <a:pt x="795" y="557"/>
                </a:lnTo>
                <a:lnTo>
                  <a:pt x="793" y="559"/>
                </a:lnTo>
                <a:lnTo>
                  <a:pt x="791" y="561"/>
                </a:lnTo>
                <a:lnTo>
                  <a:pt x="791" y="561"/>
                </a:lnTo>
                <a:lnTo>
                  <a:pt x="784" y="559"/>
                </a:lnTo>
                <a:lnTo>
                  <a:pt x="778" y="557"/>
                </a:lnTo>
                <a:lnTo>
                  <a:pt x="778" y="557"/>
                </a:lnTo>
                <a:lnTo>
                  <a:pt x="778" y="554"/>
                </a:lnTo>
                <a:lnTo>
                  <a:pt x="776" y="554"/>
                </a:lnTo>
                <a:lnTo>
                  <a:pt x="775" y="552"/>
                </a:lnTo>
                <a:lnTo>
                  <a:pt x="775" y="552"/>
                </a:lnTo>
                <a:lnTo>
                  <a:pt x="776" y="550"/>
                </a:lnTo>
                <a:lnTo>
                  <a:pt x="776" y="550"/>
                </a:lnTo>
                <a:close/>
                <a:moveTo>
                  <a:pt x="947" y="587"/>
                </a:moveTo>
                <a:lnTo>
                  <a:pt x="947" y="587"/>
                </a:lnTo>
                <a:lnTo>
                  <a:pt x="949" y="587"/>
                </a:lnTo>
                <a:lnTo>
                  <a:pt x="949" y="589"/>
                </a:lnTo>
                <a:lnTo>
                  <a:pt x="947" y="592"/>
                </a:lnTo>
                <a:lnTo>
                  <a:pt x="947" y="592"/>
                </a:lnTo>
                <a:lnTo>
                  <a:pt x="946" y="590"/>
                </a:lnTo>
                <a:lnTo>
                  <a:pt x="946" y="589"/>
                </a:lnTo>
                <a:lnTo>
                  <a:pt x="946" y="589"/>
                </a:lnTo>
                <a:lnTo>
                  <a:pt x="947" y="589"/>
                </a:lnTo>
                <a:lnTo>
                  <a:pt x="947" y="587"/>
                </a:lnTo>
                <a:lnTo>
                  <a:pt x="947" y="587"/>
                </a:lnTo>
                <a:close/>
                <a:moveTo>
                  <a:pt x="786" y="563"/>
                </a:moveTo>
                <a:lnTo>
                  <a:pt x="786" y="563"/>
                </a:lnTo>
                <a:lnTo>
                  <a:pt x="784" y="565"/>
                </a:lnTo>
                <a:lnTo>
                  <a:pt x="784" y="565"/>
                </a:lnTo>
                <a:lnTo>
                  <a:pt x="782" y="563"/>
                </a:lnTo>
                <a:lnTo>
                  <a:pt x="780" y="563"/>
                </a:lnTo>
                <a:lnTo>
                  <a:pt x="780" y="563"/>
                </a:lnTo>
                <a:lnTo>
                  <a:pt x="782" y="561"/>
                </a:lnTo>
                <a:lnTo>
                  <a:pt x="786" y="563"/>
                </a:lnTo>
                <a:lnTo>
                  <a:pt x="786" y="563"/>
                </a:lnTo>
                <a:close/>
                <a:moveTo>
                  <a:pt x="1067" y="627"/>
                </a:moveTo>
                <a:lnTo>
                  <a:pt x="1067" y="627"/>
                </a:lnTo>
                <a:lnTo>
                  <a:pt x="1069" y="629"/>
                </a:lnTo>
                <a:lnTo>
                  <a:pt x="1069" y="631"/>
                </a:lnTo>
                <a:lnTo>
                  <a:pt x="1067" y="633"/>
                </a:lnTo>
                <a:lnTo>
                  <a:pt x="1065" y="633"/>
                </a:lnTo>
                <a:lnTo>
                  <a:pt x="1065" y="633"/>
                </a:lnTo>
                <a:lnTo>
                  <a:pt x="1063" y="631"/>
                </a:lnTo>
                <a:lnTo>
                  <a:pt x="1065" y="631"/>
                </a:lnTo>
                <a:lnTo>
                  <a:pt x="1067" y="627"/>
                </a:lnTo>
                <a:lnTo>
                  <a:pt x="1067" y="627"/>
                </a:lnTo>
                <a:close/>
                <a:moveTo>
                  <a:pt x="1041" y="669"/>
                </a:moveTo>
                <a:lnTo>
                  <a:pt x="1041" y="671"/>
                </a:lnTo>
                <a:lnTo>
                  <a:pt x="1041" y="671"/>
                </a:lnTo>
                <a:lnTo>
                  <a:pt x="1038" y="671"/>
                </a:lnTo>
                <a:lnTo>
                  <a:pt x="1036" y="669"/>
                </a:lnTo>
                <a:lnTo>
                  <a:pt x="1038" y="668"/>
                </a:lnTo>
                <a:lnTo>
                  <a:pt x="1038" y="668"/>
                </a:lnTo>
                <a:lnTo>
                  <a:pt x="1039" y="668"/>
                </a:lnTo>
                <a:lnTo>
                  <a:pt x="1041" y="668"/>
                </a:lnTo>
                <a:lnTo>
                  <a:pt x="1041" y="669"/>
                </a:lnTo>
                <a:lnTo>
                  <a:pt x="1041" y="66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4843"/>
          <p:cNvSpPr>
            <a:spLocks noEditPoints="1"/>
          </p:cNvSpPr>
          <p:nvPr/>
        </p:nvSpPr>
        <p:spPr bwMode="auto">
          <a:xfrm>
            <a:off x="7735477" y="2829507"/>
            <a:ext cx="1759388" cy="1368132"/>
          </a:xfrm>
          <a:custGeom>
            <a:avLst/>
            <a:gdLst>
              <a:gd name="T0" fmla="*/ 530 w 1394"/>
              <a:gd name="T1" fmla="*/ 892 h 1083"/>
              <a:gd name="T2" fmla="*/ 570 w 1394"/>
              <a:gd name="T3" fmla="*/ 774 h 1083"/>
              <a:gd name="T4" fmla="*/ 601 w 1394"/>
              <a:gd name="T5" fmla="*/ 780 h 1083"/>
              <a:gd name="T6" fmla="*/ 657 w 1394"/>
              <a:gd name="T7" fmla="*/ 703 h 1083"/>
              <a:gd name="T8" fmla="*/ 758 w 1394"/>
              <a:gd name="T9" fmla="*/ 651 h 1083"/>
              <a:gd name="T10" fmla="*/ 800 w 1394"/>
              <a:gd name="T11" fmla="*/ 645 h 1083"/>
              <a:gd name="T12" fmla="*/ 795 w 1394"/>
              <a:gd name="T13" fmla="*/ 691 h 1083"/>
              <a:gd name="T14" fmla="*/ 787 w 1394"/>
              <a:gd name="T15" fmla="*/ 745 h 1083"/>
              <a:gd name="T16" fmla="*/ 723 w 1394"/>
              <a:gd name="T17" fmla="*/ 704 h 1083"/>
              <a:gd name="T18" fmla="*/ 655 w 1394"/>
              <a:gd name="T19" fmla="*/ 666 h 1083"/>
              <a:gd name="T20" fmla="*/ 752 w 1394"/>
              <a:gd name="T21" fmla="*/ 657 h 1083"/>
              <a:gd name="T22" fmla="*/ 760 w 1394"/>
              <a:gd name="T23" fmla="*/ 715 h 1083"/>
              <a:gd name="T24" fmla="*/ 955 w 1394"/>
              <a:gd name="T25" fmla="*/ 809 h 1083"/>
              <a:gd name="T26" fmla="*/ 1019 w 1394"/>
              <a:gd name="T27" fmla="*/ 679 h 1083"/>
              <a:gd name="T28" fmla="*/ 1133 w 1394"/>
              <a:gd name="T29" fmla="*/ 820 h 1083"/>
              <a:gd name="T30" fmla="*/ 1210 w 1394"/>
              <a:gd name="T31" fmla="*/ 596 h 1083"/>
              <a:gd name="T32" fmla="*/ 1232 w 1394"/>
              <a:gd name="T33" fmla="*/ 478 h 1083"/>
              <a:gd name="T34" fmla="*/ 1269 w 1394"/>
              <a:gd name="T35" fmla="*/ 623 h 1083"/>
              <a:gd name="T36" fmla="*/ 1164 w 1394"/>
              <a:gd name="T37" fmla="*/ 265 h 1083"/>
              <a:gd name="T38" fmla="*/ 1330 w 1394"/>
              <a:gd name="T39" fmla="*/ 552 h 1083"/>
              <a:gd name="T40" fmla="*/ 1284 w 1394"/>
              <a:gd name="T41" fmla="*/ 327 h 1083"/>
              <a:gd name="T42" fmla="*/ 1374 w 1394"/>
              <a:gd name="T43" fmla="*/ 574 h 1083"/>
              <a:gd name="T44" fmla="*/ 1389 w 1394"/>
              <a:gd name="T45" fmla="*/ 476 h 1083"/>
              <a:gd name="T46" fmla="*/ 1234 w 1394"/>
              <a:gd name="T47" fmla="*/ 195 h 1083"/>
              <a:gd name="T48" fmla="*/ 835 w 1394"/>
              <a:gd name="T49" fmla="*/ 15 h 1083"/>
              <a:gd name="T50" fmla="*/ 613 w 1394"/>
              <a:gd name="T51" fmla="*/ 24 h 1083"/>
              <a:gd name="T52" fmla="*/ 484 w 1394"/>
              <a:gd name="T53" fmla="*/ 70 h 1083"/>
              <a:gd name="T54" fmla="*/ 228 w 1394"/>
              <a:gd name="T55" fmla="*/ 265 h 1083"/>
              <a:gd name="T56" fmla="*/ 75 w 1394"/>
              <a:gd name="T57" fmla="*/ 500 h 1083"/>
              <a:gd name="T58" fmla="*/ 99 w 1394"/>
              <a:gd name="T59" fmla="*/ 500 h 1083"/>
              <a:gd name="T60" fmla="*/ 294 w 1394"/>
              <a:gd name="T61" fmla="*/ 243 h 1083"/>
              <a:gd name="T62" fmla="*/ 309 w 1394"/>
              <a:gd name="T63" fmla="*/ 257 h 1083"/>
              <a:gd name="T64" fmla="*/ 184 w 1394"/>
              <a:gd name="T65" fmla="*/ 417 h 1083"/>
              <a:gd name="T66" fmla="*/ 108 w 1394"/>
              <a:gd name="T67" fmla="*/ 588 h 1083"/>
              <a:gd name="T68" fmla="*/ 97 w 1394"/>
              <a:gd name="T69" fmla="*/ 881 h 1083"/>
              <a:gd name="T70" fmla="*/ 224 w 1394"/>
              <a:gd name="T71" fmla="*/ 1070 h 1083"/>
              <a:gd name="T72" fmla="*/ 235 w 1394"/>
              <a:gd name="T73" fmla="*/ 864 h 1083"/>
              <a:gd name="T74" fmla="*/ 309 w 1394"/>
              <a:gd name="T75" fmla="*/ 634 h 1083"/>
              <a:gd name="T76" fmla="*/ 322 w 1394"/>
              <a:gd name="T77" fmla="*/ 947 h 1083"/>
              <a:gd name="T78" fmla="*/ 316 w 1394"/>
              <a:gd name="T79" fmla="*/ 839 h 1083"/>
              <a:gd name="T80" fmla="*/ 362 w 1394"/>
              <a:gd name="T81" fmla="*/ 988 h 1083"/>
              <a:gd name="T82" fmla="*/ 550 w 1394"/>
              <a:gd name="T83" fmla="*/ 995 h 1083"/>
              <a:gd name="T84" fmla="*/ 1244 w 1394"/>
              <a:gd name="T85" fmla="*/ 531 h 1083"/>
              <a:gd name="T86" fmla="*/ 342 w 1394"/>
              <a:gd name="T87" fmla="*/ 712 h 1083"/>
              <a:gd name="T88" fmla="*/ 434 w 1394"/>
              <a:gd name="T89" fmla="*/ 515 h 1083"/>
              <a:gd name="T90" fmla="*/ 412 w 1394"/>
              <a:gd name="T91" fmla="*/ 594 h 1083"/>
              <a:gd name="T92" fmla="*/ 364 w 1394"/>
              <a:gd name="T93" fmla="*/ 675 h 1083"/>
              <a:gd name="T94" fmla="*/ 589 w 1394"/>
              <a:gd name="T95" fmla="*/ 747 h 1083"/>
              <a:gd name="T96" fmla="*/ 208 w 1394"/>
              <a:gd name="T97" fmla="*/ 381 h 1083"/>
              <a:gd name="T98" fmla="*/ 285 w 1394"/>
              <a:gd name="T99" fmla="*/ 292 h 1083"/>
              <a:gd name="T100" fmla="*/ 373 w 1394"/>
              <a:gd name="T101" fmla="*/ 136 h 1083"/>
              <a:gd name="T102" fmla="*/ 429 w 1394"/>
              <a:gd name="T103" fmla="*/ 119 h 1083"/>
              <a:gd name="T104" fmla="*/ 782 w 1394"/>
              <a:gd name="T105" fmla="*/ 669 h 1083"/>
              <a:gd name="T106" fmla="*/ 712 w 1394"/>
              <a:gd name="T107" fmla="*/ 9 h 1083"/>
              <a:gd name="T108" fmla="*/ 1080 w 1394"/>
              <a:gd name="T109" fmla="*/ 129 h 1083"/>
              <a:gd name="T110" fmla="*/ 773 w 1394"/>
              <a:gd name="T111" fmla="*/ 728 h 1083"/>
              <a:gd name="T112" fmla="*/ 1012 w 1394"/>
              <a:gd name="T113" fmla="*/ 182 h 1083"/>
              <a:gd name="T114" fmla="*/ 1113 w 1394"/>
              <a:gd name="T115" fmla="*/ 151 h 1083"/>
              <a:gd name="T116" fmla="*/ 1115 w 1394"/>
              <a:gd name="T117" fmla="*/ 239 h 1083"/>
              <a:gd name="T118" fmla="*/ 1201 w 1394"/>
              <a:gd name="T119" fmla="*/ 237 h 1083"/>
              <a:gd name="T120" fmla="*/ 1133 w 1394"/>
              <a:gd name="T121" fmla="*/ 311 h 1083"/>
              <a:gd name="T122" fmla="*/ 1234 w 1394"/>
              <a:gd name="T123" fmla="*/ 246 h 1083"/>
              <a:gd name="T124" fmla="*/ 1334 w 1394"/>
              <a:gd name="T125" fmla="*/ 520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94" h="1083">
                <a:moveTo>
                  <a:pt x="561" y="953"/>
                </a:moveTo>
                <a:lnTo>
                  <a:pt x="561" y="953"/>
                </a:lnTo>
                <a:lnTo>
                  <a:pt x="555" y="949"/>
                </a:lnTo>
                <a:lnTo>
                  <a:pt x="552" y="949"/>
                </a:lnTo>
                <a:lnTo>
                  <a:pt x="550" y="949"/>
                </a:lnTo>
                <a:lnTo>
                  <a:pt x="550" y="949"/>
                </a:lnTo>
                <a:lnTo>
                  <a:pt x="550" y="947"/>
                </a:lnTo>
                <a:lnTo>
                  <a:pt x="548" y="945"/>
                </a:lnTo>
                <a:lnTo>
                  <a:pt x="546" y="945"/>
                </a:lnTo>
                <a:lnTo>
                  <a:pt x="544" y="944"/>
                </a:lnTo>
                <a:lnTo>
                  <a:pt x="544" y="936"/>
                </a:lnTo>
                <a:lnTo>
                  <a:pt x="544" y="936"/>
                </a:lnTo>
                <a:lnTo>
                  <a:pt x="543" y="940"/>
                </a:lnTo>
                <a:lnTo>
                  <a:pt x="541" y="942"/>
                </a:lnTo>
                <a:lnTo>
                  <a:pt x="541" y="944"/>
                </a:lnTo>
                <a:lnTo>
                  <a:pt x="541" y="944"/>
                </a:lnTo>
                <a:lnTo>
                  <a:pt x="539" y="936"/>
                </a:lnTo>
                <a:lnTo>
                  <a:pt x="539" y="936"/>
                </a:lnTo>
                <a:lnTo>
                  <a:pt x="537" y="938"/>
                </a:lnTo>
                <a:lnTo>
                  <a:pt x="537" y="938"/>
                </a:lnTo>
                <a:lnTo>
                  <a:pt x="537" y="932"/>
                </a:lnTo>
                <a:lnTo>
                  <a:pt x="537" y="932"/>
                </a:lnTo>
                <a:lnTo>
                  <a:pt x="539" y="931"/>
                </a:lnTo>
                <a:lnTo>
                  <a:pt x="539" y="931"/>
                </a:lnTo>
                <a:lnTo>
                  <a:pt x="539" y="932"/>
                </a:lnTo>
                <a:lnTo>
                  <a:pt x="541" y="934"/>
                </a:lnTo>
                <a:lnTo>
                  <a:pt x="543" y="931"/>
                </a:lnTo>
                <a:lnTo>
                  <a:pt x="543" y="931"/>
                </a:lnTo>
                <a:lnTo>
                  <a:pt x="541" y="929"/>
                </a:lnTo>
                <a:lnTo>
                  <a:pt x="539" y="929"/>
                </a:lnTo>
                <a:lnTo>
                  <a:pt x="537" y="931"/>
                </a:lnTo>
                <a:lnTo>
                  <a:pt x="537" y="931"/>
                </a:lnTo>
                <a:lnTo>
                  <a:pt x="537" y="931"/>
                </a:lnTo>
                <a:lnTo>
                  <a:pt x="537" y="931"/>
                </a:lnTo>
                <a:lnTo>
                  <a:pt x="537" y="931"/>
                </a:lnTo>
                <a:lnTo>
                  <a:pt x="535" y="932"/>
                </a:lnTo>
                <a:lnTo>
                  <a:pt x="535" y="934"/>
                </a:lnTo>
                <a:lnTo>
                  <a:pt x="535" y="934"/>
                </a:lnTo>
                <a:lnTo>
                  <a:pt x="535" y="931"/>
                </a:lnTo>
                <a:lnTo>
                  <a:pt x="535" y="931"/>
                </a:lnTo>
                <a:lnTo>
                  <a:pt x="535" y="931"/>
                </a:lnTo>
                <a:lnTo>
                  <a:pt x="533" y="932"/>
                </a:lnTo>
                <a:lnTo>
                  <a:pt x="533" y="932"/>
                </a:lnTo>
                <a:lnTo>
                  <a:pt x="532" y="929"/>
                </a:lnTo>
                <a:lnTo>
                  <a:pt x="530" y="927"/>
                </a:lnTo>
                <a:lnTo>
                  <a:pt x="528" y="929"/>
                </a:lnTo>
                <a:lnTo>
                  <a:pt x="528" y="929"/>
                </a:lnTo>
                <a:lnTo>
                  <a:pt x="528" y="925"/>
                </a:lnTo>
                <a:lnTo>
                  <a:pt x="526" y="923"/>
                </a:lnTo>
                <a:lnTo>
                  <a:pt x="526" y="923"/>
                </a:lnTo>
                <a:lnTo>
                  <a:pt x="526" y="921"/>
                </a:lnTo>
                <a:lnTo>
                  <a:pt x="530" y="914"/>
                </a:lnTo>
                <a:lnTo>
                  <a:pt x="530" y="914"/>
                </a:lnTo>
                <a:lnTo>
                  <a:pt x="526" y="914"/>
                </a:lnTo>
                <a:lnTo>
                  <a:pt x="528" y="910"/>
                </a:lnTo>
                <a:lnTo>
                  <a:pt x="528" y="910"/>
                </a:lnTo>
                <a:lnTo>
                  <a:pt x="524" y="912"/>
                </a:lnTo>
                <a:lnTo>
                  <a:pt x="524" y="912"/>
                </a:lnTo>
                <a:lnTo>
                  <a:pt x="526" y="910"/>
                </a:lnTo>
                <a:lnTo>
                  <a:pt x="524" y="910"/>
                </a:lnTo>
                <a:lnTo>
                  <a:pt x="521" y="910"/>
                </a:lnTo>
                <a:lnTo>
                  <a:pt x="521" y="910"/>
                </a:lnTo>
                <a:lnTo>
                  <a:pt x="521" y="910"/>
                </a:lnTo>
                <a:lnTo>
                  <a:pt x="521" y="910"/>
                </a:lnTo>
                <a:lnTo>
                  <a:pt x="522" y="909"/>
                </a:lnTo>
                <a:lnTo>
                  <a:pt x="522" y="909"/>
                </a:lnTo>
                <a:lnTo>
                  <a:pt x="524" y="907"/>
                </a:lnTo>
                <a:lnTo>
                  <a:pt x="524" y="907"/>
                </a:lnTo>
                <a:lnTo>
                  <a:pt x="522" y="907"/>
                </a:lnTo>
                <a:lnTo>
                  <a:pt x="522" y="907"/>
                </a:lnTo>
                <a:lnTo>
                  <a:pt x="522" y="907"/>
                </a:lnTo>
                <a:lnTo>
                  <a:pt x="522" y="905"/>
                </a:lnTo>
                <a:lnTo>
                  <a:pt x="522" y="905"/>
                </a:lnTo>
                <a:lnTo>
                  <a:pt x="522" y="905"/>
                </a:lnTo>
                <a:lnTo>
                  <a:pt x="522" y="905"/>
                </a:lnTo>
                <a:lnTo>
                  <a:pt x="522" y="905"/>
                </a:lnTo>
                <a:lnTo>
                  <a:pt x="522" y="905"/>
                </a:lnTo>
                <a:lnTo>
                  <a:pt x="522" y="905"/>
                </a:lnTo>
                <a:lnTo>
                  <a:pt x="526" y="909"/>
                </a:lnTo>
                <a:lnTo>
                  <a:pt x="526" y="909"/>
                </a:lnTo>
                <a:lnTo>
                  <a:pt x="524" y="909"/>
                </a:lnTo>
                <a:lnTo>
                  <a:pt x="524" y="905"/>
                </a:lnTo>
                <a:lnTo>
                  <a:pt x="524" y="905"/>
                </a:lnTo>
                <a:lnTo>
                  <a:pt x="522" y="901"/>
                </a:lnTo>
                <a:lnTo>
                  <a:pt x="522" y="899"/>
                </a:lnTo>
                <a:lnTo>
                  <a:pt x="522" y="899"/>
                </a:lnTo>
                <a:lnTo>
                  <a:pt x="522" y="899"/>
                </a:lnTo>
                <a:lnTo>
                  <a:pt x="524" y="901"/>
                </a:lnTo>
                <a:lnTo>
                  <a:pt x="524" y="901"/>
                </a:lnTo>
                <a:lnTo>
                  <a:pt x="526" y="899"/>
                </a:lnTo>
                <a:lnTo>
                  <a:pt x="526" y="899"/>
                </a:lnTo>
                <a:lnTo>
                  <a:pt x="528" y="898"/>
                </a:lnTo>
                <a:lnTo>
                  <a:pt x="528" y="898"/>
                </a:lnTo>
                <a:lnTo>
                  <a:pt x="530" y="898"/>
                </a:lnTo>
                <a:lnTo>
                  <a:pt x="530" y="896"/>
                </a:lnTo>
                <a:lnTo>
                  <a:pt x="530" y="896"/>
                </a:lnTo>
                <a:lnTo>
                  <a:pt x="528" y="896"/>
                </a:lnTo>
                <a:lnTo>
                  <a:pt x="528" y="896"/>
                </a:lnTo>
                <a:lnTo>
                  <a:pt x="532" y="892"/>
                </a:lnTo>
                <a:lnTo>
                  <a:pt x="532" y="892"/>
                </a:lnTo>
                <a:lnTo>
                  <a:pt x="532" y="894"/>
                </a:lnTo>
                <a:lnTo>
                  <a:pt x="532" y="892"/>
                </a:lnTo>
                <a:lnTo>
                  <a:pt x="535" y="888"/>
                </a:lnTo>
                <a:lnTo>
                  <a:pt x="535" y="888"/>
                </a:lnTo>
                <a:lnTo>
                  <a:pt x="530" y="892"/>
                </a:lnTo>
                <a:lnTo>
                  <a:pt x="530" y="892"/>
                </a:lnTo>
                <a:lnTo>
                  <a:pt x="530" y="892"/>
                </a:lnTo>
                <a:lnTo>
                  <a:pt x="530" y="892"/>
                </a:lnTo>
                <a:lnTo>
                  <a:pt x="535" y="888"/>
                </a:lnTo>
                <a:lnTo>
                  <a:pt x="535" y="888"/>
                </a:lnTo>
                <a:lnTo>
                  <a:pt x="533" y="888"/>
                </a:lnTo>
                <a:lnTo>
                  <a:pt x="530" y="888"/>
                </a:lnTo>
                <a:lnTo>
                  <a:pt x="530" y="888"/>
                </a:lnTo>
                <a:lnTo>
                  <a:pt x="532" y="886"/>
                </a:lnTo>
                <a:lnTo>
                  <a:pt x="530" y="886"/>
                </a:lnTo>
                <a:lnTo>
                  <a:pt x="533" y="886"/>
                </a:lnTo>
                <a:lnTo>
                  <a:pt x="533" y="886"/>
                </a:lnTo>
                <a:lnTo>
                  <a:pt x="533" y="885"/>
                </a:lnTo>
                <a:lnTo>
                  <a:pt x="533" y="885"/>
                </a:lnTo>
                <a:lnTo>
                  <a:pt x="530" y="883"/>
                </a:lnTo>
                <a:lnTo>
                  <a:pt x="530" y="883"/>
                </a:lnTo>
                <a:lnTo>
                  <a:pt x="528" y="881"/>
                </a:lnTo>
                <a:lnTo>
                  <a:pt x="528" y="879"/>
                </a:lnTo>
                <a:lnTo>
                  <a:pt x="530" y="879"/>
                </a:lnTo>
                <a:lnTo>
                  <a:pt x="530" y="879"/>
                </a:lnTo>
                <a:lnTo>
                  <a:pt x="526" y="879"/>
                </a:lnTo>
                <a:lnTo>
                  <a:pt x="524" y="879"/>
                </a:lnTo>
                <a:lnTo>
                  <a:pt x="526" y="877"/>
                </a:lnTo>
                <a:lnTo>
                  <a:pt x="526" y="877"/>
                </a:lnTo>
                <a:lnTo>
                  <a:pt x="532" y="877"/>
                </a:lnTo>
                <a:lnTo>
                  <a:pt x="532" y="877"/>
                </a:lnTo>
                <a:lnTo>
                  <a:pt x="530" y="874"/>
                </a:lnTo>
                <a:lnTo>
                  <a:pt x="528" y="868"/>
                </a:lnTo>
                <a:lnTo>
                  <a:pt x="526" y="855"/>
                </a:lnTo>
                <a:lnTo>
                  <a:pt x="526" y="855"/>
                </a:lnTo>
                <a:lnTo>
                  <a:pt x="526" y="857"/>
                </a:lnTo>
                <a:lnTo>
                  <a:pt x="526" y="857"/>
                </a:lnTo>
                <a:lnTo>
                  <a:pt x="528" y="852"/>
                </a:lnTo>
                <a:lnTo>
                  <a:pt x="530" y="850"/>
                </a:lnTo>
                <a:lnTo>
                  <a:pt x="528" y="846"/>
                </a:lnTo>
                <a:lnTo>
                  <a:pt x="528" y="846"/>
                </a:lnTo>
                <a:lnTo>
                  <a:pt x="530" y="839"/>
                </a:lnTo>
                <a:lnTo>
                  <a:pt x="530" y="833"/>
                </a:lnTo>
                <a:lnTo>
                  <a:pt x="530" y="833"/>
                </a:lnTo>
                <a:lnTo>
                  <a:pt x="528" y="833"/>
                </a:lnTo>
                <a:lnTo>
                  <a:pt x="526" y="833"/>
                </a:lnTo>
                <a:lnTo>
                  <a:pt x="526" y="833"/>
                </a:lnTo>
                <a:lnTo>
                  <a:pt x="532" y="831"/>
                </a:lnTo>
                <a:lnTo>
                  <a:pt x="533" y="828"/>
                </a:lnTo>
                <a:lnTo>
                  <a:pt x="535" y="824"/>
                </a:lnTo>
                <a:lnTo>
                  <a:pt x="535" y="820"/>
                </a:lnTo>
                <a:lnTo>
                  <a:pt x="535" y="820"/>
                </a:lnTo>
                <a:lnTo>
                  <a:pt x="539" y="820"/>
                </a:lnTo>
                <a:lnTo>
                  <a:pt x="541" y="818"/>
                </a:lnTo>
                <a:lnTo>
                  <a:pt x="541" y="817"/>
                </a:lnTo>
                <a:lnTo>
                  <a:pt x="537" y="815"/>
                </a:lnTo>
                <a:lnTo>
                  <a:pt x="537" y="815"/>
                </a:lnTo>
                <a:lnTo>
                  <a:pt x="537" y="817"/>
                </a:lnTo>
                <a:lnTo>
                  <a:pt x="539" y="818"/>
                </a:lnTo>
                <a:lnTo>
                  <a:pt x="539" y="818"/>
                </a:lnTo>
                <a:lnTo>
                  <a:pt x="537" y="818"/>
                </a:lnTo>
                <a:lnTo>
                  <a:pt x="533" y="818"/>
                </a:lnTo>
                <a:lnTo>
                  <a:pt x="533" y="818"/>
                </a:lnTo>
                <a:lnTo>
                  <a:pt x="533" y="813"/>
                </a:lnTo>
                <a:lnTo>
                  <a:pt x="535" y="811"/>
                </a:lnTo>
                <a:lnTo>
                  <a:pt x="539" y="813"/>
                </a:lnTo>
                <a:lnTo>
                  <a:pt x="539" y="813"/>
                </a:lnTo>
                <a:lnTo>
                  <a:pt x="537" y="809"/>
                </a:lnTo>
                <a:lnTo>
                  <a:pt x="541" y="806"/>
                </a:lnTo>
                <a:lnTo>
                  <a:pt x="543" y="802"/>
                </a:lnTo>
                <a:lnTo>
                  <a:pt x="543" y="798"/>
                </a:lnTo>
                <a:lnTo>
                  <a:pt x="543" y="798"/>
                </a:lnTo>
                <a:lnTo>
                  <a:pt x="546" y="798"/>
                </a:lnTo>
                <a:lnTo>
                  <a:pt x="550" y="798"/>
                </a:lnTo>
                <a:lnTo>
                  <a:pt x="552" y="794"/>
                </a:lnTo>
                <a:lnTo>
                  <a:pt x="552" y="793"/>
                </a:lnTo>
                <a:lnTo>
                  <a:pt x="554" y="791"/>
                </a:lnTo>
                <a:lnTo>
                  <a:pt x="555" y="793"/>
                </a:lnTo>
                <a:lnTo>
                  <a:pt x="555" y="793"/>
                </a:lnTo>
                <a:lnTo>
                  <a:pt x="554" y="791"/>
                </a:lnTo>
                <a:lnTo>
                  <a:pt x="554" y="789"/>
                </a:lnTo>
                <a:lnTo>
                  <a:pt x="555" y="787"/>
                </a:lnTo>
                <a:lnTo>
                  <a:pt x="559" y="787"/>
                </a:lnTo>
                <a:lnTo>
                  <a:pt x="559" y="787"/>
                </a:lnTo>
                <a:lnTo>
                  <a:pt x="559" y="791"/>
                </a:lnTo>
                <a:lnTo>
                  <a:pt x="559" y="793"/>
                </a:lnTo>
                <a:lnTo>
                  <a:pt x="559" y="794"/>
                </a:lnTo>
                <a:lnTo>
                  <a:pt x="561" y="798"/>
                </a:lnTo>
                <a:lnTo>
                  <a:pt x="561" y="798"/>
                </a:lnTo>
                <a:lnTo>
                  <a:pt x="561" y="796"/>
                </a:lnTo>
                <a:lnTo>
                  <a:pt x="563" y="794"/>
                </a:lnTo>
                <a:lnTo>
                  <a:pt x="563" y="794"/>
                </a:lnTo>
                <a:lnTo>
                  <a:pt x="561" y="793"/>
                </a:lnTo>
                <a:lnTo>
                  <a:pt x="561" y="791"/>
                </a:lnTo>
                <a:lnTo>
                  <a:pt x="565" y="789"/>
                </a:lnTo>
                <a:lnTo>
                  <a:pt x="565" y="789"/>
                </a:lnTo>
                <a:lnTo>
                  <a:pt x="563" y="789"/>
                </a:lnTo>
                <a:lnTo>
                  <a:pt x="563" y="787"/>
                </a:lnTo>
                <a:lnTo>
                  <a:pt x="567" y="787"/>
                </a:lnTo>
                <a:lnTo>
                  <a:pt x="567" y="787"/>
                </a:lnTo>
                <a:lnTo>
                  <a:pt x="563" y="787"/>
                </a:lnTo>
                <a:lnTo>
                  <a:pt x="561" y="785"/>
                </a:lnTo>
                <a:lnTo>
                  <a:pt x="561" y="785"/>
                </a:lnTo>
                <a:lnTo>
                  <a:pt x="561" y="783"/>
                </a:lnTo>
                <a:lnTo>
                  <a:pt x="563" y="782"/>
                </a:lnTo>
                <a:lnTo>
                  <a:pt x="568" y="778"/>
                </a:lnTo>
                <a:lnTo>
                  <a:pt x="568" y="778"/>
                </a:lnTo>
                <a:lnTo>
                  <a:pt x="568" y="780"/>
                </a:lnTo>
                <a:lnTo>
                  <a:pt x="570" y="782"/>
                </a:lnTo>
                <a:lnTo>
                  <a:pt x="570" y="782"/>
                </a:lnTo>
                <a:lnTo>
                  <a:pt x="570" y="780"/>
                </a:lnTo>
                <a:lnTo>
                  <a:pt x="572" y="778"/>
                </a:lnTo>
                <a:lnTo>
                  <a:pt x="572" y="776"/>
                </a:lnTo>
                <a:lnTo>
                  <a:pt x="570" y="774"/>
                </a:lnTo>
                <a:lnTo>
                  <a:pt x="570" y="774"/>
                </a:lnTo>
                <a:lnTo>
                  <a:pt x="570" y="776"/>
                </a:lnTo>
                <a:lnTo>
                  <a:pt x="568" y="776"/>
                </a:lnTo>
                <a:lnTo>
                  <a:pt x="568" y="776"/>
                </a:lnTo>
                <a:lnTo>
                  <a:pt x="568" y="776"/>
                </a:lnTo>
                <a:lnTo>
                  <a:pt x="568" y="774"/>
                </a:lnTo>
                <a:lnTo>
                  <a:pt x="568" y="772"/>
                </a:lnTo>
                <a:lnTo>
                  <a:pt x="574" y="771"/>
                </a:lnTo>
                <a:lnTo>
                  <a:pt x="574" y="771"/>
                </a:lnTo>
                <a:lnTo>
                  <a:pt x="572" y="772"/>
                </a:lnTo>
                <a:lnTo>
                  <a:pt x="572" y="772"/>
                </a:lnTo>
                <a:lnTo>
                  <a:pt x="574" y="772"/>
                </a:lnTo>
                <a:lnTo>
                  <a:pt x="574" y="772"/>
                </a:lnTo>
                <a:lnTo>
                  <a:pt x="574" y="771"/>
                </a:lnTo>
                <a:lnTo>
                  <a:pt x="574" y="771"/>
                </a:lnTo>
                <a:lnTo>
                  <a:pt x="574" y="767"/>
                </a:lnTo>
                <a:lnTo>
                  <a:pt x="574" y="767"/>
                </a:lnTo>
                <a:lnTo>
                  <a:pt x="579" y="767"/>
                </a:lnTo>
                <a:lnTo>
                  <a:pt x="583" y="765"/>
                </a:lnTo>
                <a:lnTo>
                  <a:pt x="587" y="760"/>
                </a:lnTo>
                <a:lnTo>
                  <a:pt x="587" y="760"/>
                </a:lnTo>
                <a:lnTo>
                  <a:pt x="585" y="758"/>
                </a:lnTo>
                <a:lnTo>
                  <a:pt x="585" y="756"/>
                </a:lnTo>
                <a:lnTo>
                  <a:pt x="587" y="752"/>
                </a:lnTo>
                <a:lnTo>
                  <a:pt x="587" y="752"/>
                </a:lnTo>
                <a:lnTo>
                  <a:pt x="590" y="754"/>
                </a:lnTo>
                <a:lnTo>
                  <a:pt x="590" y="754"/>
                </a:lnTo>
                <a:lnTo>
                  <a:pt x="592" y="756"/>
                </a:lnTo>
                <a:lnTo>
                  <a:pt x="594" y="758"/>
                </a:lnTo>
                <a:lnTo>
                  <a:pt x="594" y="758"/>
                </a:lnTo>
                <a:lnTo>
                  <a:pt x="596" y="754"/>
                </a:lnTo>
                <a:lnTo>
                  <a:pt x="600" y="752"/>
                </a:lnTo>
                <a:lnTo>
                  <a:pt x="603" y="750"/>
                </a:lnTo>
                <a:lnTo>
                  <a:pt x="603" y="750"/>
                </a:lnTo>
                <a:lnTo>
                  <a:pt x="601" y="749"/>
                </a:lnTo>
                <a:lnTo>
                  <a:pt x="601" y="747"/>
                </a:lnTo>
                <a:lnTo>
                  <a:pt x="605" y="745"/>
                </a:lnTo>
                <a:lnTo>
                  <a:pt x="609" y="745"/>
                </a:lnTo>
                <a:lnTo>
                  <a:pt x="609" y="745"/>
                </a:lnTo>
                <a:lnTo>
                  <a:pt x="607" y="750"/>
                </a:lnTo>
                <a:lnTo>
                  <a:pt x="607" y="752"/>
                </a:lnTo>
                <a:lnTo>
                  <a:pt x="605" y="752"/>
                </a:lnTo>
                <a:lnTo>
                  <a:pt x="605" y="752"/>
                </a:lnTo>
                <a:lnTo>
                  <a:pt x="605" y="756"/>
                </a:lnTo>
                <a:lnTo>
                  <a:pt x="603" y="758"/>
                </a:lnTo>
                <a:lnTo>
                  <a:pt x="601" y="761"/>
                </a:lnTo>
                <a:lnTo>
                  <a:pt x="605" y="763"/>
                </a:lnTo>
                <a:lnTo>
                  <a:pt x="605" y="763"/>
                </a:lnTo>
                <a:lnTo>
                  <a:pt x="601" y="763"/>
                </a:lnTo>
                <a:lnTo>
                  <a:pt x="600" y="763"/>
                </a:lnTo>
                <a:lnTo>
                  <a:pt x="600" y="763"/>
                </a:lnTo>
                <a:lnTo>
                  <a:pt x="605" y="771"/>
                </a:lnTo>
                <a:lnTo>
                  <a:pt x="605" y="771"/>
                </a:lnTo>
                <a:lnTo>
                  <a:pt x="601" y="769"/>
                </a:lnTo>
                <a:lnTo>
                  <a:pt x="603" y="771"/>
                </a:lnTo>
                <a:lnTo>
                  <a:pt x="603" y="772"/>
                </a:lnTo>
                <a:lnTo>
                  <a:pt x="601" y="771"/>
                </a:lnTo>
                <a:lnTo>
                  <a:pt x="601" y="771"/>
                </a:lnTo>
                <a:lnTo>
                  <a:pt x="600" y="772"/>
                </a:lnTo>
                <a:lnTo>
                  <a:pt x="601" y="772"/>
                </a:lnTo>
                <a:lnTo>
                  <a:pt x="603" y="774"/>
                </a:lnTo>
                <a:lnTo>
                  <a:pt x="603" y="774"/>
                </a:lnTo>
                <a:lnTo>
                  <a:pt x="600" y="774"/>
                </a:lnTo>
                <a:lnTo>
                  <a:pt x="598" y="774"/>
                </a:lnTo>
                <a:lnTo>
                  <a:pt x="598" y="774"/>
                </a:lnTo>
                <a:lnTo>
                  <a:pt x="598" y="780"/>
                </a:lnTo>
                <a:lnTo>
                  <a:pt x="598" y="783"/>
                </a:lnTo>
                <a:lnTo>
                  <a:pt x="594" y="791"/>
                </a:lnTo>
                <a:lnTo>
                  <a:pt x="589" y="798"/>
                </a:lnTo>
                <a:lnTo>
                  <a:pt x="587" y="802"/>
                </a:lnTo>
                <a:lnTo>
                  <a:pt x="587" y="806"/>
                </a:lnTo>
                <a:lnTo>
                  <a:pt x="587" y="806"/>
                </a:lnTo>
                <a:lnTo>
                  <a:pt x="589" y="802"/>
                </a:lnTo>
                <a:lnTo>
                  <a:pt x="590" y="802"/>
                </a:lnTo>
                <a:lnTo>
                  <a:pt x="594" y="802"/>
                </a:lnTo>
                <a:lnTo>
                  <a:pt x="594" y="802"/>
                </a:lnTo>
                <a:lnTo>
                  <a:pt x="592" y="802"/>
                </a:lnTo>
                <a:lnTo>
                  <a:pt x="592" y="802"/>
                </a:lnTo>
                <a:lnTo>
                  <a:pt x="592" y="804"/>
                </a:lnTo>
                <a:lnTo>
                  <a:pt x="592" y="804"/>
                </a:lnTo>
                <a:lnTo>
                  <a:pt x="594" y="802"/>
                </a:lnTo>
                <a:lnTo>
                  <a:pt x="596" y="802"/>
                </a:lnTo>
                <a:lnTo>
                  <a:pt x="596" y="802"/>
                </a:lnTo>
                <a:lnTo>
                  <a:pt x="596" y="804"/>
                </a:lnTo>
                <a:lnTo>
                  <a:pt x="594" y="804"/>
                </a:lnTo>
                <a:lnTo>
                  <a:pt x="592" y="804"/>
                </a:lnTo>
                <a:lnTo>
                  <a:pt x="592" y="806"/>
                </a:lnTo>
                <a:lnTo>
                  <a:pt x="592" y="806"/>
                </a:lnTo>
                <a:lnTo>
                  <a:pt x="594" y="806"/>
                </a:lnTo>
                <a:lnTo>
                  <a:pt x="596" y="806"/>
                </a:lnTo>
                <a:lnTo>
                  <a:pt x="598" y="807"/>
                </a:lnTo>
                <a:lnTo>
                  <a:pt x="598" y="807"/>
                </a:lnTo>
                <a:lnTo>
                  <a:pt x="598" y="807"/>
                </a:lnTo>
                <a:lnTo>
                  <a:pt x="598" y="806"/>
                </a:lnTo>
                <a:lnTo>
                  <a:pt x="600" y="806"/>
                </a:lnTo>
                <a:lnTo>
                  <a:pt x="601" y="806"/>
                </a:lnTo>
                <a:lnTo>
                  <a:pt x="601" y="806"/>
                </a:lnTo>
                <a:lnTo>
                  <a:pt x="596" y="804"/>
                </a:lnTo>
                <a:lnTo>
                  <a:pt x="596" y="804"/>
                </a:lnTo>
                <a:lnTo>
                  <a:pt x="601" y="804"/>
                </a:lnTo>
                <a:lnTo>
                  <a:pt x="601" y="804"/>
                </a:lnTo>
                <a:lnTo>
                  <a:pt x="598" y="800"/>
                </a:lnTo>
                <a:lnTo>
                  <a:pt x="598" y="798"/>
                </a:lnTo>
                <a:lnTo>
                  <a:pt x="600" y="793"/>
                </a:lnTo>
                <a:lnTo>
                  <a:pt x="601" y="787"/>
                </a:lnTo>
                <a:lnTo>
                  <a:pt x="603" y="783"/>
                </a:lnTo>
                <a:lnTo>
                  <a:pt x="601" y="780"/>
                </a:lnTo>
                <a:lnTo>
                  <a:pt x="601" y="780"/>
                </a:lnTo>
                <a:lnTo>
                  <a:pt x="605" y="782"/>
                </a:lnTo>
                <a:lnTo>
                  <a:pt x="605" y="782"/>
                </a:lnTo>
                <a:lnTo>
                  <a:pt x="603" y="778"/>
                </a:lnTo>
                <a:lnTo>
                  <a:pt x="603" y="778"/>
                </a:lnTo>
                <a:lnTo>
                  <a:pt x="607" y="778"/>
                </a:lnTo>
                <a:lnTo>
                  <a:pt x="611" y="780"/>
                </a:lnTo>
                <a:lnTo>
                  <a:pt x="611" y="780"/>
                </a:lnTo>
                <a:lnTo>
                  <a:pt x="609" y="776"/>
                </a:lnTo>
                <a:lnTo>
                  <a:pt x="611" y="774"/>
                </a:lnTo>
                <a:lnTo>
                  <a:pt x="613" y="771"/>
                </a:lnTo>
                <a:lnTo>
                  <a:pt x="611" y="769"/>
                </a:lnTo>
                <a:lnTo>
                  <a:pt x="611" y="769"/>
                </a:lnTo>
                <a:lnTo>
                  <a:pt x="614" y="769"/>
                </a:lnTo>
                <a:lnTo>
                  <a:pt x="614" y="767"/>
                </a:lnTo>
                <a:lnTo>
                  <a:pt x="616" y="763"/>
                </a:lnTo>
                <a:lnTo>
                  <a:pt x="616" y="760"/>
                </a:lnTo>
                <a:lnTo>
                  <a:pt x="618" y="758"/>
                </a:lnTo>
                <a:lnTo>
                  <a:pt x="618" y="758"/>
                </a:lnTo>
                <a:lnTo>
                  <a:pt x="614" y="756"/>
                </a:lnTo>
                <a:lnTo>
                  <a:pt x="614" y="756"/>
                </a:lnTo>
                <a:lnTo>
                  <a:pt x="616" y="754"/>
                </a:lnTo>
                <a:lnTo>
                  <a:pt x="618" y="754"/>
                </a:lnTo>
                <a:lnTo>
                  <a:pt x="618" y="754"/>
                </a:lnTo>
                <a:lnTo>
                  <a:pt x="618" y="754"/>
                </a:lnTo>
                <a:lnTo>
                  <a:pt x="618" y="754"/>
                </a:lnTo>
                <a:lnTo>
                  <a:pt x="616" y="754"/>
                </a:lnTo>
                <a:lnTo>
                  <a:pt x="616" y="754"/>
                </a:lnTo>
                <a:lnTo>
                  <a:pt x="616" y="754"/>
                </a:lnTo>
                <a:lnTo>
                  <a:pt x="622" y="754"/>
                </a:lnTo>
                <a:lnTo>
                  <a:pt x="624" y="752"/>
                </a:lnTo>
                <a:lnTo>
                  <a:pt x="625" y="749"/>
                </a:lnTo>
                <a:lnTo>
                  <a:pt x="627" y="747"/>
                </a:lnTo>
                <a:lnTo>
                  <a:pt x="627" y="747"/>
                </a:lnTo>
                <a:lnTo>
                  <a:pt x="625" y="741"/>
                </a:lnTo>
                <a:lnTo>
                  <a:pt x="625" y="741"/>
                </a:lnTo>
                <a:lnTo>
                  <a:pt x="629" y="741"/>
                </a:lnTo>
                <a:lnTo>
                  <a:pt x="629" y="741"/>
                </a:lnTo>
                <a:lnTo>
                  <a:pt x="631" y="737"/>
                </a:lnTo>
                <a:lnTo>
                  <a:pt x="631" y="737"/>
                </a:lnTo>
                <a:lnTo>
                  <a:pt x="629" y="734"/>
                </a:lnTo>
                <a:lnTo>
                  <a:pt x="629" y="734"/>
                </a:lnTo>
                <a:lnTo>
                  <a:pt x="629" y="732"/>
                </a:lnTo>
                <a:lnTo>
                  <a:pt x="629" y="732"/>
                </a:lnTo>
                <a:lnTo>
                  <a:pt x="624" y="730"/>
                </a:lnTo>
                <a:lnTo>
                  <a:pt x="622" y="732"/>
                </a:lnTo>
                <a:lnTo>
                  <a:pt x="620" y="734"/>
                </a:lnTo>
                <a:lnTo>
                  <a:pt x="620" y="737"/>
                </a:lnTo>
                <a:lnTo>
                  <a:pt x="620" y="737"/>
                </a:lnTo>
                <a:lnTo>
                  <a:pt x="614" y="734"/>
                </a:lnTo>
                <a:lnTo>
                  <a:pt x="614" y="734"/>
                </a:lnTo>
                <a:lnTo>
                  <a:pt x="613" y="730"/>
                </a:lnTo>
                <a:lnTo>
                  <a:pt x="613" y="730"/>
                </a:lnTo>
                <a:lnTo>
                  <a:pt x="616" y="732"/>
                </a:lnTo>
                <a:lnTo>
                  <a:pt x="618" y="728"/>
                </a:lnTo>
                <a:lnTo>
                  <a:pt x="620" y="726"/>
                </a:lnTo>
                <a:lnTo>
                  <a:pt x="622" y="725"/>
                </a:lnTo>
                <a:lnTo>
                  <a:pt x="622" y="725"/>
                </a:lnTo>
                <a:lnTo>
                  <a:pt x="622" y="725"/>
                </a:lnTo>
                <a:lnTo>
                  <a:pt x="618" y="723"/>
                </a:lnTo>
                <a:lnTo>
                  <a:pt x="618" y="723"/>
                </a:lnTo>
                <a:lnTo>
                  <a:pt x="618" y="719"/>
                </a:lnTo>
                <a:lnTo>
                  <a:pt x="620" y="719"/>
                </a:lnTo>
                <a:lnTo>
                  <a:pt x="622" y="719"/>
                </a:lnTo>
                <a:lnTo>
                  <a:pt x="622" y="719"/>
                </a:lnTo>
                <a:lnTo>
                  <a:pt x="622" y="719"/>
                </a:lnTo>
                <a:lnTo>
                  <a:pt x="622" y="721"/>
                </a:lnTo>
                <a:lnTo>
                  <a:pt x="622" y="721"/>
                </a:lnTo>
                <a:lnTo>
                  <a:pt x="620" y="721"/>
                </a:lnTo>
                <a:lnTo>
                  <a:pt x="620" y="721"/>
                </a:lnTo>
                <a:lnTo>
                  <a:pt x="625" y="723"/>
                </a:lnTo>
                <a:lnTo>
                  <a:pt x="629" y="725"/>
                </a:lnTo>
                <a:lnTo>
                  <a:pt x="629" y="725"/>
                </a:lnTo>
                <a:lnTo>
                  <a:pt x="625" y="723"/>
                </a:lnTo>
                <a:lnTo>
                  <a:pt x="624" y="721"/>
                </a:lnTo>
                <a:lnTo>
                  <a:pt x="624" y="721"/>
                </a:lnTo>
                <a:lnTo>
                  <a:pt x="624" y="719"/>
                </a:lnTo>
                <a:lnTo>
                  <a:pt x="624" y="719"/>
                </a:lnTo>
                <a:lnTo>
                  <a:pt x="625" y="719"/>
                </a:lnTo>
                <a:lnTo>
                  <a:pt x="627" y="717"/>
                </a:lnTo>
                <a:lnTo>
                  <a:pt x="629" y="717"/>
                </a:lnTo>
                <a:lnTo>
                  <a:pt x="631" y="719"/>
                </a:lnTo>
                <a:lnTo>
                  <a:pt x="631" y="719"/>
                </a:lnTo>
                <a:lnTo>
                  <a:pt x="631" y="717"/>
                </a:lnTo>
                <a:lnTo>
                  <a:pt x="635" y="714"/>
                </a:lnTo>
                <a:lnTo>
                  <a:pt x="638" y="714"/>
                </a:lnTo>
                <a:lnTo>
                  <a:pt x="642" y="715"/>
                </a:lnTo>
                <a:lnTo>
                  <a:pt x="642" y="715"/>
                </a:lnTo>
                <a:lnTo>
                  <a:pt x="646" y="706"/>
                </a:lnTo>
                <a:lnTo>
                  <a:pt x="646" y="706"/>
                </a:lnTo>
                <a:lnTo>
                  <a:pt x="647" y="703"/>
                </a:lnTo>
                <a:lnTo>
                  <a:pt x="647" y="703"/>
                </a:lnTo>
                <a:lnTo>
                  <a:pt x="647" y="703"/>
                </a:lnTo>
                <a:lnTo>
                  <a:pt x="647" y="703"/>
                </a:lnTo>
                <a:lnTo>
                  <a:pt x="647" y="703"/>
                </a:lnTo>
                <a:lnTo>
                  <a:pt x="647" y="703"/>
                </a:lnTo>
                <a:lnTo>
                  <a:pt x="646" y="704"/>
                </a:lnTo>
                <a:lnTo>
                  <a:pt x="646" y="704"/>
                </a:lnTo>
                <a:lnTo>
                  <a:pt x="646" y="704"/>
                </a:lnTo>
                <a:lnTo>
                  <a:pt x="646" y="704"/>
                </a:lnTo>
                <a:lnTo>
                  <a:pt x="647" y="703"/>
                </a:lnTo>
                <a:lnTo>
                  <a:pt x="647" y="703"/>
                </a:lnTo>
                <a:lnTo>
                  <a:pt x="647" y="703"/>
                </a:lnTo>
                <a:lnTo>
                  <a:pt x="651" y="699"/>
                </a:lnTo>
                <a:lnTo>
                  <a:pt x="651" y="699"/>
                </a:lnTo>
                <a:lnTo>
                  <a:pt x="655" y="701"/>
                </a:lnTo>
                <a:lnTo>
                  <a:pt x="657" y="703"/>
                </a:lnTo>
                <a:lnTo>
                  <a:pt x="657" y="703"/>
                </a:lnTo>
                <a:lnTo>
                  <a:pt x="655" y="699"/>
                </a:lnTo>
                <a:lnTo>
                  <a:pt x="657" y="697"/>
                </a:lnTo>
                <a:lnTo>
                  <a:pt x="657" y="697"/>
                </a:lnTo>
                <a:lnTo>
                  <a:pt x="655" y="695"/>
                </a:lnTo>
                <a:lnTo>
                  <a:pt x="655" y="695"/>
                </a:lnTo>
                <a:lnTo>
                  <a:pt x="657" y="697"/>
                </a:lnTo>
                <a:lnTo>
                  <a:pt x="657" y="697"/>
                </a:lnTo>
                <a:lnTo>
                  <a:pt x="659" y="697"/>
                </a:lnTo>
                <a:lnTo>
                  <a:pt x="659" y="697"/>
                </a:lnTo>
                <a:lnTo>
                  <a:pt x="660" y="701"/>
                </a:lnTo>
                <a:lnTo>
                  <a:pt x="660" y="701"/>
                </a:lnTo>
                <a:lnTo>
                  <a:pt x="660" y="699"/>
                </a:lnTo>
                <a:lnTo>
                  <a:pt x="662" y="701"/>
                </a:lnTo>
                <a:lnTo>
                  <a:pt x="662" y="701"/>
                </a:lnTo>
                <a:lnTo>
                  <a:pt x="660" y="699"/>
                </a:lnTo>
                <a:lnTo>
                  <a:pt x="657" y="695"/>
                </a:lnTo>
                <a:lnTo>
                  <a:pt x="657" y="695"/>
                </a:lnTo>
                <a:lnTo>
                  <a:pt x="657" y="693"/>
                </a:lnTo>
                <a:lnTo>
                  <a:pt x="657" y="693"/>
                </a:lnTo>
                <a:lnTo>
                  <a:pt x="659" y="693"/>
                </a:lnTo>
                <a:lnTo>
                  <a:pt x="659" y="691"/>
                </a:lnTo>
                <a:lnTo>
                  <a:pt x="660" y="688"/>
                </a:lnTo>
                <a:lnTo>
                  <a:pt x="664" y="688"/>
                </a:lnTo>
                <a:lnTo>
                  <a:pt x="664" y="688"/>
                </a:lnTo>
                <a:lnTo>
                  <a:pt x="666" y="691"/>
                </a:lnTo>
                <a:lnTo>
                  <a:pt x="666" y="691"/>
                </a:lnTo>
                <a:lnTo>
                  <a:pt x="666" y="688"/>
                </a:lnTo>
                <a:lnTo>
                  <a:pt x="664" y="684"/>
                </a:lnTo>
                <a:lnTo>
                  <a:pt x="664" y="684"/>
                </a:lnTo>
                <a:lnTo>
                  <a:pt x="666" y="688"/>
                </a:lnTo>
                <a:lnTo>
                  <a:pt x="666" y="688"/>
                </a:lnTo>
                <a:lnTo>
                  <a:pt x="666" y="686"/>
                </a:lnTo>
                <a:lnTo>
                  <a:pt x="666" y="684"/>
                </a:lnTo>
                <a:lnTo>
                  <a:pt x="668" y="682"/>
                </a:lnTo>
                <a:lnTo>
                  <a:pt x="675" y="682"/>
                </a:lnTo>
                <a:lnTo>
                  <a:pt x="675" y="682"/>
                </a:lnTo>
                <a:lnTo>
                  <a:pt x="673" y="682"/>
                </a:lnTo>
                <a:lnTo>
                  <a:pt x="673" y="680"/>
                </a:lnTo>
                <a:lnTo>
                  <a:pt x="673" y="680"/>
                </a:lnTo>
                <a:lnTo>
                  <a:pt x="679" y="677"/>
                </a:lnTo>
                <a:lnTo>
                  <a:pt x="682" y="673"/>
                </a:lnTo>
                <a:lnTo>
                  <a:pt x="690" y="666"/>
                </a:lnTo>
                <a:lnTo>
                  <a:pt x="690" y="666"/>
                </a:lnTo>
                <a:lnTo>
                  <a:pt x="692" y="668"/>
                </a:lnTo>
                <a:lnTo>
                  <a:pt x="692" y="668"/>
                </a:lnTo>
                <a:lnTo>
                  <a:pt x="697" y="657"/>
                </a:lnTo>
                <a:lnTo>
                  <a:pt x="699" y="655"/>
                </a:lnTo>
                <a:lnTo>
                  <a:pt x="701" y="653"/>
                </a:lnTo>
                <a:lnTo>
                  <a:pt x="704" y="655"/>
                </a:lnTo>
                <a:lnTo>
                  <a:pt x="706" y="658"/>
                </a:lnTo>
                <a:lnTo>
                  <a:pt x="706" y="658"/>
                </a:lnTo>
                <a:lnTo>
                  <a:pt x="706" y="658"/>
                </a:lnTo>
                <a:lnTo>
                  <a:pt x="708" y="658"/>
                </a:lnTo>
                <a:lnTo>
                  <a:pt x="708" y="658"/>
                </a:lnTo>
                <a:lnTo>
                  <a:pt x="706" y="660"/>
                </a:lnTo>
                <a:lnTo>
                  <a:pt x="706" y="660"/>
                </a:lnTo>
                <a:lnTo>
                  <a:pt x="706" y="660"/>
                </a:lnTo>
                <a:lnTo>
                  <a:pt x="708" y="660"/>
                </a:lnTo>
                <a:lnTo>
                  <a:pt x="710" y="658"/>
                </a:lnTo>
                <a:lnTo>
                  <a:pt x="710" y="655"/>
                </a:lnTo>
                <a:lnTo>
                  <a:pt x="710" y="655"/>
                </a:lnTo>
                <a:lnTo>
                  <a:pt x="716" y="658"/>
                </a:lnTo>
                <a:lnTo>
                  <a:pt x="716" y="658"/>
                </a:lnTo>
                <a:lnTo>
                  <a:pt x="716" y="655"/>
                </a:lnTo>
                <a:lnTo>
                  <a:pt x="717" y="655"/>
                </a:lnTo>
                <a:lnTo>
                  <a:pt x="721" y="657"/>
                </a:lnTo>
                <a:lnTo>
                  <a:pt x="723" y="657"/>
                </a:lnTo>
                <a:lnTo>
                  <a:pt x="723" y="655"/>
                </a:lnTo>
                <a:lnTo>
                  <a:pt x="723" y="655"/>
                </a:lnTo>
                <a:lnTo>
                  <a:pt x="723" y="658"/>
                </a:lnTo>
                <a:lnTo>
                  <a:pt x="725" y="660"/>
                </a:lnTo>
                <a:lnTo>
                  <a:pt x="725" y="660"/>
                </a:lnTo>
                <a:lnTo>
                  <a:pt x="725" y="657"/>
                </a:lnTo>
                <a:lnTo>
                  <a:pt x="727" y="655"/>
                </a:lnTo>
                <a:lnTo>
                  <a:pt x="730" y="651"/>
                </a:lnTo>
                <a:lnTo>
                  <a:pt x="734" y="649"/>
                </a:lnTo>
                <a:lnTo>
                  <a:pt x="738" y="647"/>
                </a:lnTo>
                <a:lnTo>
                  <a:pt x="738" y="647"/>
                </a:lnTo>
                <a:lnTo>
                  <a:pt x="739" y="647"/>
                </a:lnTo>
                <a:lnTo>
                  <a:pt x="738" y="649"/>
                </a:lnTo>
                <a:lnTo>
                  <a:pt x="738" y="649"/>
                </a:lnTo>
                <a:lnTo>
                  <a:pt x="739" y="651"/>
                </a:lnTo>
                <a:lnTo>
                  <a:pt x="739" y="651"/>
                </a:lnTo>
                <a:lnTo>
                  <a:pt x="741" y="647"/>
                </a:lnTo>
                <a:lnTo>
                  <a:pt x="745" y="645"/>
                </a:lnTo>
                <a:lnTo>
                  <a:pt x="750" y="644"/>
                </a:lnTo>
                <a:lnTo>
                  <a:pt x="754" y="642"/>
                </a:lnTo>
                <a:lnTo>
                  <a:pt x="754" y="642"/>
                </a:lnTo>
                <a:lnTo>
                  <a:pt x="754" y="644"/>
                </a:lnTo>
                <a:lnTo>
                  <a:pt x="754" y="644"/>
                </a:lnTo>
                <a:lnTo>
                  <a:pt x="756" y="644"/>
                </a:lnTo>
                <a:lnTo>
                  <a:pt x="758" y="645"/>
                </a:lnTo>
                <a:lnTo>
                  <a:pt x="758" y="645"/>
                </a:lnTo>
                <a:lnTo>
                  <a:pt x="756" y="651"/>
                </a:lnTo>
                <a:lnTo>
                  <a:pt x="754" y="653"/>
                </a:lnTo>
                <a:lnTo>
                  <a:pt x="750" y="653"/>
                </a:lnTo>
                <a:lnTo>
                  <a:pt x="749" y="658"/>
                </a:lnTo>
                <a:lnTo>
                  <a:pt x="749" y="658"/>
                </a:lnTo>
                <a:lnTo>
                  <a:pt x="750" y="662"/>
                </a:lnTo>
                <a:lnTo>
                  <a:pt x="752" y="664"/>
                </a:lnTo>
                <a:lnTo>
                  <a:pt x="752" y="664"/>
                </a:lnTo>
                <a:lnTo>
                  <a:pt x="750" y="658"/>
                </a:lnTo>
                <a:lnTo>
                  <a:pt x="752" y="655"/>
                </a:lnTo>
                <a:lnTo>
                  <a:pt x="756" y="655"/>
                </a:lnTo>
                <a:lnTo>
                  <a:pt x="758" y="651"/>
                </a:lnTo>
                <a:lnTo>
                  <a:pt x="758" y="651"/>
                </a:lnTo>
                <a:lnTo>
                  <a:pt x="758" y="653"/>
                </a:lnTo>
                <a:lnTo>
                  <a:pt x="760" y="657"/>
                </a:lnTo>
                <a:lnTo>
                  <a:pt x="760" y="657"/>
                </a:lnTo>
                <a:lnTo>
                  <a:pt x="762" y="651"/>
                </a:lnTo>
                <a:lnTo>
                  <a:pt x="763" y="649"/>
                </a:lnTo>
                <a:lnTo>
                  <a:pt x="767" y="649"/>
                </a:lnTo>
                <a:lnTo>
                  <a:pt x="771" y="651"/>
                </a:lnTo>
                <a:lnTo>
                  <a:pt x="771" y="651"/>
                </a:lnTo>
                <a:lnTo>
                  <a:pt x="771" y="647"/>
                </a:lnTo>
                <a:lnTo>
                  <a:pt x="773" y="647"/>
                </a:lnTo>
                <a:lnTo>
                  <a:pt x="774" y="647"/>
                </a:lnTo>
                <a:lnTo>
                  <a:pt x="774" y="645"/>
                </a:lnTo>
                <a:lnTo>
                  <a:pt x="774" y="645"/>
                </a:lnTo>
                <a:lnTo>
                  <a:pt x="776" y="651"/>
                </a:lnTo>
                <a:lnTo>
                  <a:pt x="776" y="655"/>
                </a:lnTo>
                <a:lnTo>
                  <a:pt x="776" y="655"/>
                </a:lnTo>
                <a:lnTo>
                  <a:pt x="774" y="651"/>
                </a:lnTo>
                <a:lnTo>
                  <a:pt x="774" y="649"/>
                </a:lnTo>
                <a:lnTo>
                  <a:pt x="774" y="649"/>
                </a:lnTo>
                <a:lnTo>
                  <a:pt x="774" y="655"/>
                </a:lnTo>
                <a:lnTo>
                  <a:pt x="773" y="657"/>
                </a:lnTo>
                <a:lnTo>
                  <a:pt x="771" y="657"/>
                </a:lnTo>
                <a:lnTo>
                  <a:pt x="771" y="658"/>
                </a:lnTo>
                <a:lnTo>
                  <a:pt x="771" y="658"/>
                </a:lnTo>
                <a:lnTo>
                  <a:pt x="771" y="658"/>
                </a:lnTo>
                <a:lnTo>
                  <a:pt x="773" y="662"/>
                </a:lnTo>
                <a:lnTo>
                  <a:pt x="773" y="662"/>
                </a:lnTo>
                <a:lnTo>
                  <a:pt x="773" y="660"/>
                </a:lnTo>
                <a:lnTo>
                  <a:pt x="773" y="660"/>
                </a:lnTo>
                <a:lnTo>
                  <a:pt x="774" y="660"/>
                </a:lnTo>
                <a:lnTo>
                  <a:pt x="774" y="658"/>
                </a:lnTo>
                <a:lnTo>
                  <a:pt x="774" y="658"/>
                </a:lnTo>
                <a:lnTo>
                  <a:pt x="776" y="662"/>
                </a:lnTo>
                <a:lnTo>
                  <a:pt x="778" y="660"/>
                </a:lnTo>
                <a:lnTo>
                  <a:pt x="776" y="657"/>
                </a:lnTo>
                <a:lnTo>
                  <a:pt x="776" y="657"/>
                </a:lnTo>
                <a:lnTo>
                  <a:pt x="778" y="660"/>
                </a:lnTo>
                <a:lnTo>
                  <a:pt x="780" y="660"/>
                </a:lnTo>
                <a:lnTo>
                  <a:pt x="780" y="660"/>
                </a:lnTo>
                <a:lnTo>
                  <a:pt x="782" y="664"/>
                </a:lnTo>
                <a:lnTo>
                  <a:pt x="782" y="664"/>
                </a:lnTo>
                <a:lnTo>
                  <a:pt x="780" y="664"/>
                </a:lnTo>
                <a:lnTo>
                  <a:pt x="780" y="666"/>
                </a:lnTo>
                <a:lnTo>
                  <a:pt x="776" y="671"/>
                </a:lnTo>
                <a:lnTo>
                  <a:pt x="776" y="671"/>
                </a:lnTo>
                <a:lnTo>
                  <a:pt x="780" y="673"/>
                </a:lnTo>
                <a:lnTo>
                  <a:pt x="782" y="671"/>
                </a:lnTo>
                <a:lnTo>
                  <a:pt x="782" y="671"/>
                </a:lnTo>
                <a:lnTo>
                  <a:pt x="782" y="677"/>
                </a:lnTo>
                <a:lnTo>
                  <a:pt x="782" y="677"/>
                </a:lnTo>
                <a:lnTo>
                  <a:pt x="787" y="675"/>
                </a:lnTo>
                <a:lnTo>
                  <a:pt x="789" y="677"/>
                </a:lnTo>
                <a:lnTo>
                  <a:pt x="791" y="680"/>
                </a:lnTo>
                <a:lnTo>
                  <a:pt x="791" y="680"/>
                </a:lnTo>
                <a:lnTo>
                  <a:pt x="791" y="677"/>
                </a:lnTo>
                <a:lnTo>
                  <a:pt x="791" y="677"/>
                </a:lnTo>
                <a:lnTo>
                  <a:pt x="793" y="680"/>
                </a:lnTo>
                <a:lnTo>
                  <a:pt x="795" y="680"/>
                </a:lnTo>
                <a:lnTo>
                  <a:pt x="796" y="679"/>
                </a:lnTo>
                <a:lnTo>
                  <a:pt x="796" y="679"/>
                </a:lnTo>
                <a:lnTo>
                  <a:pt x="795" y="677"/>
                </a:lnTo>
                <a:lnTo>
                  <a:pt x="795" y="677"/>
                </a:lnTo>
                <a:lnTo>
                  <a:pt x="796" y="677"/>
                </a:lnTo>
                <a:lnTo>
                  <a:pt x="796" y="680"/>
                </a:lnTo>
                <a:lnTo>
                  <a:pt x="796" y="680"/>
                </a:lnTo>
                <a:lnTo>
                  <a:pt x="796" y="675"/>
                </a:lnTo>
                <a:lnTo>
                  <a:pt x="796" y="675"/>
                </a:lnTo>
                <a:lnTo>
                  <a:pt x="798" y="684"/>
                </a:lnTo>
                <a:lnTo>
                  <a:pt x="798" y="684"/>
                </a:lnTo>
                <a:lnTo>
                  <a:pt x="800" y="680"/>
                </a:lnTo>
                <a:lnTo>
                  <a:pt x="800" y="686"/>
                </a:lnTo>
                <a:lnTo>
                  <a:pt x="800" y="686"/>
                </a:lnTo>
                <a:lnTo>
                  <a:pt x="800" y="686"/>
                </a:lnTo>
                <a:lnTo>
                  <a:pt x="800" y="690"/>
                </a:lnTo>
                <a:lnTo>
                  <a:pt x="800" y="690"/>
                </a:lnTo>
                <a:lnTo>
                  <a:pt x="802" y="682"/>
                </a:lnTo>
                <a:lnTo>
                  <a:pt x="802" y="658"/>
                </a:lnTo>
                <a:lnTo>
                  <a:pt x="802" y="658"/>
                </a:lnTo>
                <a:lnTo>
                  <a:pt x="802" y="662"/>
                </a:lnTo>
                <a:lnTo>
                  <a:pt x="800" y="655"/>
                </a:lnTo>
                <a:lnTo>
                  <a:pt x="800" y="655"/>
                </a:lnTo>
                <a:lnTo>
                  <a:pt x="800" y="658"/>
                </a:lnTo>
                <a:lnTo>
                  <a:pt x="798" y="655"/>
                </a:lnTo>
                <a:lnTo>
                  <a:pt x="798" y="655"/>
                </a:lnTo>
                <a:lnTo>
                  <a:pt x="798" y="658"/>
                </a:lnTo>
                <a:lnTo>
                  <a:pt x="796" y="658"/>
                </a:lnTo>
                <a:lnTo>
                  <a:pt x="795" y="655"/>
                </a:lnTo>
                <a:lnTo>
                  <a:pt x="793" y="655"/>
                </a:lnTo>
                <a:lnTo>
                  <a:pt x="793" y="655"/>
                </a:lnTo>
                <a:lnTo>
                  <a:pt x="793" y="651"/>
                </a:lnTo>
                <a:lnTo>
                  <a:pt x="791" y="649"/>
                </a:lnTo>
                <a:lnTo>
                  <a:pt x="791" y="649"/>
                </a:lnTo>
                <a:lnTo>
                  <a:pt x="793" y="645"/>
                </a:lnTo>
                <a:lnTo>
                  <a:pt x="793" y="645"/>
                </a:lnTo>
                <a:lnTo>
                  <a:pt x="795" y="653"/>
                </a:lnTo>
                <a:lnTo>
                  <a:pt x="795" y="653"/>
                </a:lnTo>
                <a:lnTo>
                  <a:pt x="795" y="651"/>
                </a:lnTo>
                <a:lnTo>
                  <a:pt x="796" y="653"/>
                </a:lnTo>
                <a:lnTo>
                  <a:pt x="796" y="653"/>
                </a:lnTo>
                <a:lnTo>
                  <a:pt x="796" y="649"/>
                </a:lnTo>
                <a:lnTo>
                  <a:pt x="795" y="647"/>
                </a:lnTo>
                <a:lnTo>
                  <a:pt x="795" y="647"/>
                </a:lnTo>
                <a:lnTo>
                  <a:pt x="796" y="642"/>
                </a:lnTo>
                <a:lnTo>
                  <a:pt x="796" y="642"/>
                </a:lnTo>
                <a:lnTo>
                  <a:pt x="798" y="647"/>
                </a:lnTo>
                <a:lnTo>
                  <a:pt x="800" y="645"/>
                </a:lnTo>
                <a:lnTo>
                  <a:pt x="800" y="645"/>
                </a:lnTo>
                <a:lnTo>
                  <a:pt x="800" y="653"/>
                </a:lnTo>
                <a:lnTo>
                  <a:pt x="800" y="653"/>
                </a:lnTo>
                <a:lnTo>
                  <a:pt x="802" y="649"/>
                </a:lnTo>
                <a:lnTo>
                  <a:pt x="802" y="649"/>
                </a:lnTo>
                <a:lnTo>
                  <a:pt x="804" y="653"/>
                </a:lnTo>
                <a:lnTo>
                  <a:pt x="804" y="653"/>
                </a:lnTo>
                <a:lnTo>
                  <a:pt x="804" y="649"/>
                </a:lnTo>
                <a:lnTo>
                  <a:pt x="804" y="651"/>
                </a:lnTo>
                <a:lnTo>
                  <a:pt x="806" y="653"/>
                </a:lnTo>
                <a:lnTo>
                  <a:pt x="806" y="653"/>
                </a:lnTo>
                <a:lnTo>
                  <a:pt x="806" y="649"/>
                </a:lnTo>
                <a:lnTo>
                  <a:pt x="806" y="649"/>
                </a:lnTo>
                <a:lnTo>
                  <a:pt x="806" y="647"/>
                </a:lnTo>
                <a:lnTo>
                  <a:pt x="806" y="647"/>
                </a:lnTo>
                <a:lnTo>
                  <a:pt x="806" y="655"/>
                </a:lnTo>
                <a:lnTo>
                  <a:pt x="806" y="655"/>
                </a:lnTo>
                <a:lnTo>
                  <a:pt x="806" y="649"/>
                </a:lnTo>
                <a:lnTo>
                  <a:pt x="806" y="649"/>
                </a:lnTo>
                <a:lnTo>
                  <a:pt x="806" y="651"/>
                </a:lnTo>
                <a:lnTo>
                  <a:pt x="808" y="647"/>
                </a:lnTo>
                <a:lnTo>
                  <a:pt x="806" y="655"/>
                </a:lnTo>
                <a:lnTo>
                  <a:pt x="808" y="651"/>
                </a:lnTo>
                <a:lnTo>
                  <a:pt x="808" y="651"/>
                </a:lnTo>
                <a:lnTo>
                  <a:pt x="808" y="651"/>
                </a:lnTo>
                <a:lnTo>
                  <a:pt x="808" y="651"/>
                </a:lnTo>
                <a:lnTo>
                  <a:pt x="808" y="651"/>
                </a:lnTo>
                <a:lnTo>
                  <a:pt x="808" y="647"/>
                </a:lnTo>
                <a:lnTo>
                  <a:pt x="806" y="653"/>
                </a:lnTo>
                <a:lnTo>
                  <a:pt x="806" y="653"/>
                </a:lnTo>
                <a:lnTo>
                  <a:pt x="808" y="649"/>
                </a:lnTo>
                <a:lnTo>
                  <a:pt x="808" y="649"/>
                </a:lnTo>
                <a:lnTo>
                  <a:pt x="806" y="655"/>
                </a:lnTo>
                <a:lnTo>
                  <a:pt x="806" y="655"/>
                </a:lnTo>
                <a:lnTo>
                  <a:pt x="804" y="662"/>
                </a:lnTo>
                <a:lnTo>
                  <a:pt x="804" y="664"/>
                </a:lnTo>
                <a:lnTo>
                  <a:pt x="804" y="660"/>
                </a:lnTo>
                <a:lnTo>
                  <a:pt x="804" y="660"/>
                </a:lnTo>
                <a:lnTo>
                  <a:pt x="802" y="666"/>
                </a:lnTo>
                <a:lnTo>
                  <a:pt x="798" y="671"/>
                </a:lnTo>
                <a:lnTo>
                  <a:pt x="798" y="671"/>
                </a:lnTo>
                <a:lnTo>
                  <a:pt x="796" y="675"/>
                </a:lnTo>
                <a:lnTo>
                  <a:pt x="796" y="675"/>
                </a:lnTo>
                <a:lnTo>
                  <a:pt x="796" y="675"/>
                </a:lnTo>
                <a:lnTo>
                  <a:pt x="796" y="673"/>
                </a:lnTo>
                <a:lnTo>
                  <a:pt x="795" y="675"/>
                </a:lnTo>
                <a:lnTo>
                  <a:pt x="795" y="675"/>
                </a:lnTo>
                <a:lnTo>
                  <a:pt x="796" y="677"/>
                </a:lnTo>
                <a:lnTo>
                  <a:pt x="796" y="679"/>
                </a:lnTo>
                <a:lnTo>
                  <a:pt x="796" y="679"/>
                </a:lnTo>
                <a:lnTo>
                  <a:pt x="795" y="682"/>
                </a:lnTo>
                <a:lnTo>
                  <a:pt x="795" y="682"/>
                </a:lnTo>
                <a:lnTo>
                  <a:pt x="795" y="680"/>
                </a:lnTo>
                <a:lnTo>
                  <a:pt x="795" y="682"/>
                </a:lnTo>
                <a:lnTo>
                  <a:pt x="795" y="684"/>
                </a:lnTo>
                <a:lnTo>
                  <a:pt x="795" y="684"/>
                </a:lnTo>
                <a:lnTo>
                  <a:pt x="795" y="684"/>
                </a:lnTo>
                <a:lnTo>
                  <a:pt x="793" y="693"/>
                </a:lnTo>
                <a:lnTo>
                  <a:pt x="793" y="693"/>
                </a:lnTo>
                <a:lnTo>
                  <a:pt x="793" y="693"/>
                </a:lnTo>
                <a:lnTo>
                  <a:pt x="791" y="697"/>
                </a:lnTo>
                <a:lnTo>
                  <a:pt x="791" y="697"/>
                </a:lnTo>
                <a:lnTo>
                  <a:pt x="791" y="701"/>
                </a:lnTo>
                <a:lnTo>
                  <a:pt x="795" y="695"/>
                </a:lnTo>
                <a:lnTo>
                  <a:pt x="795" y="695"/>
                </a:lnTo>
                <a:lnTo>
                  <a:pt x="795" y="695"/>
                </a:lnTo>
                <a:lnTo>
                  <a:pt x="795" y="693"/>
                </a:lnTo>
                <a:lnTo>
                  <a:pt x="795" y="693"/>
                </a:lnTo>
                <a:lnTo>
                  <a:pt x="795" y="691"/>
                </a:lnTo>
                <a:lnTo>
                  <a:pt x="795" y="690"/>
                </a:lnTo>
                <a:lnTo>
                  <a:pt x="795" y="690"/>
                </a:lnTo>
                <a:lnTo>
                  <a:pt x="795" y="699"/>
                </a:lnTo>
                <a:lnTo>
                  <a:pt x="795" y="699"/>
                </a:lnTo>
                <a:lnTo>
                  <a:pt x="795" y="697"/>
                </a:lnTo>
                <a:lnTo>
                  <a:pt x="796" y="697"/>
                </a:lnTo>
                <a:lnTo>
                  <a:pt x="796" y="699"/>
                </a:lnTo>
                <a:lnTo>
                  <a:pt x="796" y="695"/>
                </a:lnTo>
                <a:lnTo>
                  <a:pt x="796" y="695"/>
                </a:lnTo>
                <a:lnTo>
                  <a:pt x="796" y="701"/>
                </a:lnTo>
                <a:lnTo>
                  <a:pt x="796" y="701"/>
                </a:lnTo>
                <a:lnTo>
                  <a:pt x="800" y="695"/>
                </a:lnTo>
                <a:lnTo>
                  <a:pt x="800" y="693"/>
                </a:lnTo>
                <a:lnTo>
                  <a:pt x="800" y="693"/>
                </a:lnTo>
                <a:lnTo>
                  <a:pt x="800" y="697"/>
                </a:lnTo>
                <a:lnTo>
                  <a:pt x="800" y="697"/>
                </a:lnTo>
                <a:lnTo>
                  <a:pt x="800" y="699"/>
                </a:lnTo>
                <a:lnTo>
                  <a:pt x="800" y="699"/>
                </a:lnTo>
                <a:lnTo>
                  <a:pt x="802" y="693"/>
                </a:lnTo>
                <a:lnTo>
                  <a:pt x="802" y="693"/>
                </a:lnTo>
                <a:lnTo>
                  <a:pt x="802" y="691"/>
                </a:lnTo>
                <a:lnTo>
                  <a:pt x="802" y="691"/>
                </a:lnTo>
                <a:lnTo>
                  <a:pt x="802" y="697"/>
                </a:lnTo>
                <a:lnTo>
                  <a:pt x="802" y="691"/>
                </a:lnTo>
                <a:lnTo>
                  <a:pt x="802" y="691"/>
                </a:lnTo>
                <a:lnTo>
                  <a:pt x="802" y="693"/>
                </a:lnTo>
                <a:lnTo>
                  <a:pt x="800" y="690"/>
                </a:lnTo>
                <a:lnTo>
                  <a:pt x="800" y="690"/>
                </a:lnTo>
                <a:lnTo>
                  <a:pt x="800" y="697"/>
                </a:lnTo>
                <a:lnTo>
                  <a:pt x="798" y="695"/>
                </a:lnTo>
                <a:lnTo>
                  <a:pt x="798" y="695"/>
                </a:lnTo>
                <a:lnTo>
                  <a:pt x="798" y="693"/>
                </a:lnTo>
                <a:lnTo>
                  <a:pt x="796" y="697"/>
                </a:lnTo>
                <a:lnTo>
                  <a:pt x="796" y="697"/>
                </a:lnTo>
                <a:lnTo>
                  <a:pt x="796" y="695"/>
                </a:lnTo>
                <a:lnTo>
                  <a:pt x="796" y="695"/>
                </a:lnTo>
                <a:lnTo>
                  <a:pt x="796" y="691"/>
                </a:lnTo>
                <a:lnTo>
                  <a:pt x="796" y="691"/>
                </a:lnTo>
                <a:lnTo>
                  <a:pt x="795" y="691"/>
                </a:lnTo>
                <a:lnTo>
                  <a:pt x="795" y="688"/>
                </a:lnTo>
                <a:lnTo>
                  <a:pt x="795" y="688"/>
                </a:lnTo>
                <a:lnTo>
                  <a:pt x="796" y="701"/>
                </a:lnTo>
                <a:lnTo>
                  <a:pt x="796" y="701"/>
                </a:lnTo>
                <a:lnTo>
                  <a:pt x="796" y="703"/>
                </a:lnTo>
                <a:lnTo>
                  <a:pt x="796" y="703"/>
                </a:lnTo>
                <a:lnTo>
                  <a:pt x="796" y="703"/>
                </a:lnTo>
                <a:lnTo>
                  <a:pt x="796" y="704"/>
                </a:lnTo>
                <a:lnTo>
                  <a:pt x="798" y="704"/>
                </a:lnTo>
                <a:lnTo>
                  <a:pt x="798" y="704"/>
                </a:lnTo>
                <a:lnTo>
                  <a:pt x="798" y="701"/>
                </a:lnTo>
                <a:lnTo>
                  <a:pt x="798" y="701"/>
                </a:lnTo>
                <a:lnTo>
                  <a:pt x="798" y="704"/>
                </a:lnTo>
                <a:lnTo>
                  <a:pt x="798" y="704"/>
                </a:lnTo>
                <a:lnTo>
                  <a:pt x="800" y="704"/>
                </a:lnTo>
                <a:lnTo>
                  <a:pt x="800" y="708"/>
                </a:lnTo>
                <a:lnTo>
                  <a:pt x="800" y="708"/>
                </a:lnTo>
                <a:lnTo>
                  <a:pt x="800" y="712"/>
                </a:lnTo>
                <a:lnTo>
                  <a:pt x="800" y="712"/>
                </a:lnTo>
                <a:lnTo>
                  <a:pt x="800" y="710"/>
                </a:lnTo>
                <a:lnTo>
                  <a:pt x="800" y="710"/>
                </a:lnTo>
                <a:lnTo>
                  <a:pt x="800" y="710"/>
                </a:lnTo>
                <a:lnTo>
                  <a:pt x="800" y="714"/>
                </a:lnTo>
                <a:lnTo>
                  <a:pt x="800" y="714"/>
                </a:lnTo>
                <a:lnTo>
                  <a:pt x="800" y="712"/>
                </a:lnTo>
                <a:lnTo>
                  <a:pt x="798" y="708"/>
                </a:lnTo>
                <a:lnTo>
                  <a:pt x="798" y="708"/>
                </a:lnTo>
                <a:lnTo>
                  <a:pt x="798" y="712"/>
                </a:lnTo>
                <a:lnTo>
                  <a:pt x="798" y="712"/>
                </a:lnTo>
                <a:lnTo>
                  <a:pt x="798" y="706"/>
                </a:lnTo>
                <a:lnTo>
                  <a:pt x="798" y="706"/>
                </a:lnTo>
                <a:lnTo>
                  <a:pt x="796" y="715"/>
                </a:lnTo>
                <a:lnTo>
                  <a:pt x="796" y="715"/>
                </a:lnTo>
                <a:lnTo>
                  <a:pt x="796" y="710"/>
                </a:lnTo>
                <a:lnTo>
                  <a:pt x="796" y="710"/>
                </a:lnTo>
                <a:lnTo>
                  <a:pt x="796" y="714"/>
                </a:lnTo>
                <a:lnTo>
                  <a:pt x="796" y="714"/>
                </a:lnTo>
                <a:lnTo>
                  <a:pt x="795" y="712"/>
                </a:lnTo>
                <a:lnTo>
                  <a:pt x="795" y="708"/>
                </a:lnTo>
                <a:lnTo>
                  <a:pt x="795" y="708"/>
                </a:lnTo>
                <a:lnTo>
                  <a:pt x="793" y="715"/>
                </a:lnTo>
                <a:lnTo>
                  <a:pt x="793" y="715"/>
                </a:lnTo>
                <a:lnTo>
                  <a:pt x="793" y="712"/>
                </a:lnTo>
                <a:lnTo>
                  <a:pt x="791" y="714"/>
                </a:lnTo>
                <a:lnTo>
                  <a:pt x="791" y="714"/>
                </a:lnTo>
                <a:lnTo>
                  <a:pt x="785" y="717"/>
                </a:lnTo>
                <a:lnTo>
                  <a:pt x="785" y="717"/>
                </a:lnTo>
                <a:lnTo>
                  <a:pt x="787" y="714"/>
                </a:lnTo>
                <a:lnTo>
                  <a:pt x="785" y="714"/>
                </a:lnTo>
                <a:lnTo>
                  <a:pt x="785" y="715"/>
                </a:lnTo>
                <a:lnTo>
                  <a:pt x="785" y="715"/>
                </a:lnTo>
                <a:lnTo>
                  <a:pt x="787" y="712"/>
                </a:lnTo>
                <a:lnTo>
                  <a:pt x="787" y="710"/>
                </a:lnTo>
                <a:lnTo>
                  <a:pt x="787" y="710"/>
                </a:lnTo>
                <a:lnTo>
                  <a:pt x="785" y="712"/>
                </a:lnTo>
                <a:lnTo>
                  <a:pt x="785" y="712"/>
                </a:lnTo>
                <a:lnTo>
                  <a:pt x="784" y="712"/>
                </a:lnTo>
                <a:lnTo>
                  <a:pt x="784" y="712"/>
                </a:lnTo>
                <a:lnTo>
                  <a:pt x="784" y="712"/>
                </a:lnTo>
                <a:lnTo>
                  <a:pt x="784" y="715"/>
                </a:lnTo>
                <a:lnTo>
                  <a:pt x="784" y="717"/>
                </a:lnTo>
                <a:lnTo>
                  <a:pt x="784" y="717"/>
                </a:lnTo>
                <a:lnTo>
                  <a:pt x="780" y="719"/>
                </a:lnTo>
                <a:lnTo>
                  <a:pt x="776" y="721"/>
                </a:lnTo>
                <a:lnTo>
                  <a:pt x="776" y="721"/>
                </a:lnTo>
                <a:lnTo>
                  <a:pt x="776" y="723"/>
                </a:lnTo>
                <a:lnTo>
                  <a:pt x="778" y="725"/>
                </a:lnTo>
                <a:lnTo>
                  <a:pt x="782" y="725"/>
                </a:lnTo>
                <a:lnTo>
                  <a:pt x="782" y="725"/>
                </a:lnTo>
                <a:lnTo>
                  <a:pt x="785" y="726"/>
                </a:lnTo>
                <a:lnTo>
                  <a:pt x="787" y="730"/>
                </a:lnTo>
                <a:lnTo>
                  <a:pt x="787" y="730"/>
                </a:lnTo>
                <a:lnTo>
                  <a:pt x="787" y="732"/>
                </a:lnTo>
                <a:lnTo>
                  <a:pt x="785" y="732"/>
                </a:lnTo>
                <a:lnTo>
                  <a:pt x="785" y="728"/>
                </a:lnTo>
                <a:lnTo>
                  <a:pt x="785" y="728"/>
                </a:lnTo>
                <a:lnTo>
                  <a:pt x="784" y="732"/>
                </a:lnTo>
                <a:lnTo>
                  <a:pt x="784" y="732"/>
                </a:lnTo>
                <a:lnTo>
                  <a:pt x="784" y="732"/>
                </a:lnTo>
                <a:lnTo>
                  <a:pt x="784" y="732"/>
                </a:lnTo>
                <a:lnTo>
                  <a:pt x="784" y="737"/>
                </a:lnTo>
                <a:lnTo>
                  <a:pt x="784" y="737"/>
                </a:lnTo>
                <a:lnTo>
                  <a:pt x="785" y="736"/>
                </a:lnTo>
                <a:lnTo>
                  <a:pt x="787" y="736"/>
                </a:lnTo>
                <a:lnTo>
                  <a:pt x="787" y="736"/>
                </a:lnTo>
                <a:lnTo>
                  <a:pt x="785" y="739"/>
                </a:lnTo>
                <a:lnTo>
                  <a:pt x="785" y="739"/>
                </a:lnTo>
                <a:lnTo>
                  <a:pt x="785" y="739"/>
                </a:lnTo>
                <a:lnTo>
                  <a:pt x="785" y="739"/>
                </a:lnTo>
                <a:lnTo>
                  <a:pt x="789" y="739"/>
                </a:lnTo>
                <a:lnTo>
                  <a:pt x="791" y="739"/>
                </a:lnTo>
                <a:lnTo>
                  <a:pt x="791" y="743"/>
                </a:lnTo>
                <a:lnTo>
                  <a:pt x="791" y="743"/>
                </a:lnTo>
                <a:lnTo>
                  <a:pt x="793" y="739"/>
                </a:lnTo>
                <a:lnTo>
                  <a:pt x="795" y="737"/>
                </a:lnTo>
                <a:lnTo>
                  <a:pt x="795" y="737"/>
                </a:lnTo>
                <a:lnTo>
                  <a:pt x="795" y="737"/>
                </a:lnTo>
                <a:lnTo>
                  <a:pt x="793" y="741"/>
                </a:lnTo>
                <a:lnTo>
                  <a:pt x="789" y="749"/>
                </a:lnTo>
                <a:lnTo>
                  <a:pt x="789" y="749"/>
                </a:lnTo>
                <a:lnTo>
                  <a:pt x="791" y="750"/>
                </a:lnTo>
                <a:lnTo>
                  <a:pt x="791" y="750"/>
                </a:lnTo>
                <a:lnTo>
                  <a:pt x="791" y="750"/>
                </a:lnTo>
                <a:lnTo>
                  <a:pt x="789" y="747"/>
                </a:lnTo>
                <a:lnTo>
                  <a:pt x="787" y="747"/>
                </a:lnTo>
                <a:lnTo>
                  <a:pt x="787" y="747"/>
                </a:lnTo>
                <a:lnTo>
                  <a:pt x="787" y="745"/>
                </a:lnTo>
                <a:lnTo>
                  <a:pt x="789" y="743"/>
                </a:lnTo>
                <a:lnTo>
                  <a:pt x="789" y="743"/>
                </a:lnTo>
                <a:lnTo>
                  <a:pt x="787" y="741"/>
                </a:lnTo>
                <a:lnTo>
                  <a:pt x="785" y="745"/>
                </a:lnTo>
                <a:lnTo>
                  <a:pt x="785" y="745"/>
                </a:lnTo>
                <a:lnTo>
                  <a:pt x="785" y="749"/>
                </a:lnTo>
                <a:lnTo>
                  <a:pt x="784" y="749"/>
                </a:lnTo>
                <a:lnTo>
                  <a:pt x="784" y="749"/>
                </a:lnTo>
                <a:lnTo>
                  <a:pt x="784" y="749"/>
                </a:lnTo>
                <a:lnTo>
                  <a:pt x="785" y="745"/>
                </a:lnTo>
                <a:lnTo>
                  <a:pt x="785" y="743"/>
                </a:lnTo>
                <a:lnTo>
                  <a:pt x="785" y="743"/>
                </a:lnTo>
                <a:lnTo>
                  <a:pt x="784" y="743"/>
                </a:lnTo>
                <a:lnTo>
                  <a:pt x="784" y="743"/>
                </a:lnTo>
                <a:lnTo>
                  <a:pt x="784" y="743"/>
                </a:lnTo>
                <a:lnTo>
                  <a:pt x="782" y="749"/>
                </a:lnTo>
                <a:lnTo>
                  <a:pt x="782" y="749"/>
                </a:lnTo>
                <a:lnTo>
                  <a:pt x="780" y="747"/>
                </a:lnTo>
                <a:lnTo>
                  <a:pt x="780" y="745"/>
                </a:lnTo>
                <a:lnTo>
                  <a:pt x="780" y="745"/>
                </a:lnTo>
                <a:lnTo>
                  <a:pt x="778" y="747"/>
                </a:lnTo>
                <a:lnTo>
                  <a:pt x="776" y="747"/>
                </a:lnTo>
                <a:lnTo>
                  <a:pt x="773" y="741"/>
                </a:lnTo>
                <a:lnTo>
                  <a:pt x="773" y="741"/>
                </a:lnTo>
                <a:lnTo>
                  <a:pt x="769" y="737"/>
                </a:lnTo>
                <a:lnTo>
                  <a:pt x="767" y="736"/>
                </a:lnTo>
                <a:lnTo>
                  <a:pt x="763" y="736"/>
                </a:lnTo>
                <a:lnTo>
                  <a:pt x="763" y="736"/>
                </a:lnTo>
                <a:lnTo>
                  <a:pt x="763" y="737"/>
                </a:lnTo>
                <a:lnTo>
                  <a:pt x="763" y="737"/>
                </a:lnTo>
                <a:lnTo>
                  <a:pt x="763" y="734"/>
                </a:lnTo>
                <a:lnTo>
                  <a:pt x="763" y="734"/>
                </a:lnTo>
                <a:lnTo>
                  <a:pt x="763" y="732"/>
                </a:lnTo>
                <a:lnTo>
                  <a:pt x="763" y="730"/>
                </a:lnTo>
                <a:lnTo>
                  <a:pt x="763" y="730"/>
                </a:lnTo>
                <a:lnTo>
                  <a:pt x="760" y="732"/>
                </a:lnTo>
                <a:lnTo>
                  <a:pt x="760" y="732"/>
                </a:lnTo>
                <a:lnTo>
                  <a:pt x="760" y="730"/>
                </a:lnTo>
                <a:lnTo>
                  <a:pt x="760" y="730"/>
                </a:lnTo>
                <a:lnTo>
                  <a:pt x="760" y="730"/>
                </a:lnTo>
                <a:lnTo>
                  <a:pt x="762" y="730"/>
                </a:lnTo>
                <a:lnTo>
                  <a:pt x="762" y="730"/>
                </a:lnTo>
                <a:lnTo>
                  <a:pt x="763" y="728"/>
                </a:lnTo>
                <a:lnTo>
                  <a:pt x="763" y="728"/>
                </a:lnTo>
                <a:lnTo>
                  <a:pt x="763" y="726"/>
                </a:lnTo>
                <a:lnTo>
                  <a:pt x="763" y="726"/>
                </a:lnTo>
                <a:lnTo>
                  <a:pt x="762" y="726"/>
                </a:lnTo>
                <a:lnTo>
                  <a:pt x="762" y="725"/>
                </a:lnTo>
                <a:lnTo>
                  <a:pt x="762" y="725"/>
                </a:lnTo>
                <a:lnTo>
                  <a:pt x="758" y="728"/>
                </a:lnTo>
                <a:lnTo>
                  <a:pt x="758" y="728"/>
                </a:lnTo>
                <a:lnTo>
                  <a:pt x="754" y="725"/>
                </a:lnTo>
                <a:lnTo>
                  <a:pt x="752" y="721"/>
                </a:lnTo>
                <a:lnTo>
                  <a:pt x="752" y="721"/>
                </a:lnTo>
                <a:lnTo>
                  <a:pt x="750" y="725"/>
                </a:lnTo>
                <a:lnTo>
                  <a:pt x="750" y="725"/>
                </a:lnTo>
                <a:lnTo>
                  <a:pt x="750" y="723"/>
                </a:lnTo>
                <a:lnTo>
                  <a:pt x="747" y="725"/>
                </a:lnTo>
                <a:lnTo>
                  <a:pt x="747" y="725"/>
                </a:lnTo>
                <a:lnTo>
                  <a:pt x="747" y="732"/>
                </a:lnTo>
                <a:lnTo>
                  <a:pt x="747" y="732"/>
                </a:lnTo>
                <a:lnTo>
                  <a:pt x="745" y="728"/>
                </a:lnTo>
                <a:lnTo>
                  <a:pt x="743" y="725"/>
                </a:lnTo>
                <a:lnTo>
                  <a:pt x="745" y="723"/>
                </a:lnTo>
                <a:lnTo>
                  <a:pt x="745" y="723"/>
                </a:lnTo>
                <a:lnTo>
                  <a:pt x="745" y="725"/>
                </a:lnTo>
                <a:lnTo>
                  <a:pt x="745" y="725"/>
                </a:lnTo>
                <a:lnTo>
                  <a:pt x="747" y="723"/>
                </a:lnTo>
                <a:lnTo>
                  <a:pt x="747" y="723"/>
                </a:lnTo>
                <a:lnTo>
                  <a:pt x="747" y="717"/>
                </a:lnTo>
                <a:lnTo>
                  <a:pt x="747" y="717"/>
                </a:lnTo>
                <a:lnTo>
                  <a:pt x="745" y="719"/>
                </a:lnTo>
                <a:lnTo>
                  <a:pt x="743" y="717"/>
                </a:lnTo>
                <a:lnTo>
                  <a:pt x="743" y="717"/>
                </a:lnTo>
                <a:lnTo>
                  <a:pt x="741" y="723"/>
                </a:lnTo>
                <a:lnTo>
                  <a:pt x="736" y="725"/>
                </a:lnTo>
                <a:lnTo>
                  <a:pt x="736" y="725"/>
                </a:lnTo>
                <a:lnTo>
                  <a:pt x="739" y="721"/>
                </a:lnTo>
                <a:lnTo>
                  <a:pt x="743" y="717"/>
                </a:lnTo>
                <a:lnTo>
                  <a:pt x="743" y="717"/>
                </a:lnTo>
                <a:lnTo>
                  <a:pt x="741" y="717"/>
                </a:lnTo>
                <a:lnTo>
                  <a:pt x="743" y="715"/>
                </a:lnTo>
                <a:lnTo>
                  <a:pt x="743" y="714"/>
                </a:lnTo>
                <a:lnTo>
                  <a:pt x="743" y="714"/>
                </a:lnTo>
                <a:lnTo>
                  <a:pt x="741" y="714"/>
                </a:lnTo>
                <a:lnTo>
                  <a:pt x="739" y="714"/>
                </a:lnTo>
                <a:lnTo>
                  <a:pt x="738" y="715"/>
                </a:lnTo>
                <a:lnTo>
                  <a:pt x="736" y="715"/>
                </a:lnTo>
                <a:lnTo>
                  <a:pt x="736" y="715"/>
                </a:lnTo>
                <a:lnTo>
                  <a:pt x="734" y="719"/>
                </a:lnTo>
                <a:lnTo>
                  <a:pt x="734" y="725"/>
                </a:lnTo>
                <a:lnTo>
                  <a:pt x="734" y="725"/>
                </a:lnTo>
                <a:lnTo>
                  <a:pt x="732" y="723"/>
                </a:lnTo>
                <a:lnTo>
                  <a:pt x="732" y="719"/>
                </a:lnTo>
                <a:lnTo>
                  <a:pt x="734" y="717"/>
                </a:lnTo>
                <a:lnTo>
                  <a:pt x="732" y="715"/>
                </a:lnTo>
                <a:lnTo>
                  <a:pt x="732" y="715"/>
                </a:lnTo>
                <a:lnTo>
                  <a:pt x="730" y="719"/>
                </a:lnTo>
                <a:lnTo>
                  <a:pt x="728" y="719"/>
                </a:lnTo>
                <a:lnTo>
                  <a:pt x="728" y="719"/>
                </a:lnTo>
                <a:lnTo>
                  <a:pt x="728" y="714"/>
                </a:lnTo>
                <a:lnTo>
                  <a:pt x="727" y="710"/>
                </a:lnTo>
                <a:lnTo>
                  <a:pt x="727" y="710"/>
                </a:lnTo>
                <a:lnTo>
                  <a:pt x="725" y="706"/>
                </a:lnTo>
                <a:lnTo>
                  <a:pt x="725" y="706"/>
                </a:lnTo>
                <a:lnTo>
                  <a:pt x="723" y="706"/>
                </a:lnTo>
                <a:lnTo>
                  <a:pt x="723" y="704"/>
                </a:lnTo>
                <a:lnTo>
                  <a:pt x="723" y="704"/>
                </a:lnTo>
                <a:lnTo>
                  <a:pt x="719" y="701"/>
                </a:lnTo>
                <a:lnTo>
                  <a:pt x="719" y="701"/>
                </a:lnTo>
                <a:lnTo>
                  <a:pt x="719" y="701"/>
                </a:lnTo>
                <a:lnTo>
                  <a:pt x="719" y="701"/>
                </a:lnTo>
                <a:lnTo>
                  <a:pt x="721" y="703"/>
                </a:lnTo>
                <a:lnTo>
                  <a:pt x="721" y="703"/>
                </a:lnTo>
                <a:lnTo>
                  <a:pt x="721" y="701"/>
                </a:lnTo>
                <a:lnTo>
                  <a:pt x="719" y="701"/>
                </a:lnTo>
                <a:lnTo>
                  <a:pt x="719" y="701"/>
                </a:lnTo>
                <a:lnTo>
                  <a:pt x="719" y="701"/>
                </a:lnTo>
                <a:lnTo>
                  <a:pt x="719" y="701"/>
                </a:lnTo>
                <a:lnTo>
                  <a:pt x="719" y="701"/>
                </a:lnTo>
                <a:lnTo>
                  <a:pt x="719" y="701"/>
                </a:lnTo>
                <a:lnTo>
                  <a:pt x="723" y="704"/>
                </a:lnTo>
                <a:lnTo>
                  <a:pt x="723" y="704"/>
                </a:lnTo>
                <a:lnTo>
                  <a:pt x="723" y="704"/>
                </a:lnTo>
                <a:lnTo>
                  <a:pt x="723" y="704"/>
                </a:lnTo>
                <a:lnTo>
                  <a:pt x="723" y="704"/>
                </a:lnTo>
                <a:lnTo>
                  <a:pt x="723" y="704"/>
                </a:lnTo>
                <a:lnTo>
                  <a:pt x="723" y="704"/>
                </a:lnTo>
                <a:lnTo>
                  <a:pt x="725" y="704"/>
                </a:lnTo>
                <a:lnTo>
                  <a:pt x="725" y="704"/>
                </a:lnTo>
                <a:lnTo>
                  <a:pt x="725" y="704"/>
                </a:lnTo>
                <a:lnTo>
                  <a:pt x="725" y="704"/>
                </a:lnTo>
                <a:lnTo>
                  <a:pt x="725" y="703"/>
                </a:lnTo>
                <a:lnTo>
                  <a:pt x="725" y="703"/>
                </a:lnTo>
                <a:lnTo>
                  <a:pt x="725" y="703"/>
                </a:lnTo>
                <a:lnTo>
                  <a:pt x="721" y="699"/>
                </a:lnTo>
                <a:lnTo>
                  <a:pt x="721" y="699"/>
                </a:lnTo>
                <a:lnTo>
                  <a:pt x="721" y="699"/>
                </a:lnTo>
                <a:lnTo>
                  <a:pt x="721" y="699"/>
                </a:lnTo>
                <a:lnTo>
                  <a:pt x="721" y="699"/>
                </a:lnTo>
                <a:lnTo>
                  <a:pt x="721" y="699"/>
                </a:lnTo>
                <a:lnTo>
                  <a:pt x="721" y="699"/>
                </a:lnTo>
                <a:lnTo>
                  <a:pt x="721" y="699"/>
                </a:lnTo>
                <a:lnTo>
                  <a:pt x="723" y="699"/>
                </a:lnTo>
                <a:lnTo>
                  <a:pt x="723" y="699"/>
                </a:lnTo>
                <a:lnTo>
                  <a:pt x="721" y="703"/>
                </a:lnTo>
                <a:lnTo>
                  <a:pt x="721" y="704"/>
                </a:lnTo>
                <a:lnTo>
                  <a:pt x="719" y="706"/>
                </a:lnTo>
                <a:lnTo>
                  <a:pt x="719" y="706"/>
                </a:lnTo>
                <a:lnTo>
                  <a:pt x="721" y="706"/>
                </a:lnTo>
                <a:lnTo>
                  <a:pt x="721" y="706"/>
                </a:lnTo>
                <a:lnTo>
                  <a:pt x="723" y="708"/>
                </a:lnTo>
                <a:lnTo>
                  <a:pt x="723" y="708"/>
                </a:lnTo>
                <a:lnTo>
                  <a:pt x="723" y="708"/>
                </a:lnTo>
                <a:lnTo>
                  <a:pt x="723" y="708"/>
                </a:lnTo>
                <a:lnTo>
                  <a:pt x="723" y="708"/>
                </a:lnTo>
                <a:lnTo>
                  <a:pt x="719" y="703"/>
                </a:lnTo>
                <a:lnTo>
                  <a:pt x="717" y="701"/>
                </a:lnTo>
                <a:lnTo>
                  <a:pt x="716" y="699"/>
                </a:lnTo>
                <a:lnTo>
                  <a:pt x="716" y="699"/>
                </a:lnTo>
                <a:lnTo>
                  <a:pt x="714" y="695"/>
                </a:lnTo>
                <a:lnTo>
                  <a:pt x="714" y="695"/>
                </a:lnTo>
                <a:lnTo>
                  <a:pt x="710" y="699"/>
                </a:lnTo>
                <a:lnTo>
                  <a:pt x="708" y="699"/>
                </a:lnTo>
                <a:lnTo>
                  <a:pt x="708" y="697"/>
                </a:lnTo>
                <a:lnTo>
                  <a:pt x="708" y="697"/>
                </a:lnTo>
                <a:lnTo>
                  <a:pt x="710" y="697"/>
                </a:lnTo>
                <a:lnTo>
                  <a:pt x="712" y="697"/>
                </a:lnTo>
                <a:lnTo>
                  <a:pt x="712" y="697"/>
                </a:lnTo>
                <a:lnTo>
                  <a:pt x="708" y="690"/>
                </a:lnTo>
                <a:lnTo>
                  <a:pt x="708" y="690"/>
                </a:lnTo>
                <a:lnTo>
                  <a:pt x="703" y="691"/>
                </a:lnTo>
                <a:lnTo>
                  <a:pt x="699" y="691"/>
                </a:lnTo>
                <a:lnTo>
                  <a:pt x="692" y="690"/>
                </a:lnTo>
                <a:lnTo>
                  <a:pt x="692" y="690"/>
                </a:lnTo>
                <a:lnTo>
                  <a:pt x="693" y="688"/>
                </a:lnTo>
                <a:lnTo>
                  <a:pt x="695" y="688"/>
                </a:lnTo>
                <a:lnTo>
                  <a:pt x="695" y="688"/>
                </a:lnTo>
                <a:lnTo>
                  <a:pt x="690" y="686"/>
                </a:lnTo>
                <a:lnTo>
                  <a:pt x="686" y="684"/>
                </a:lnTo>
                <a:lnTo>
                  <a:pt x="679" y="677"/>
                </a:lnTo>
                <a:lnTo>
                  <a:pt x="679" y="677"/>
                </a:lnTo>
                <a:lnTo>
                  <a:pt x="679" y="679"/>
                </a:lnTo>
                <a:lnTo>
                  <a:pt x="677" y="679"/>
                </a:lnTo>
                <a:lnTo>
                  <a:pt x="675" y="677"/>
                </a:lnTo>
                <a:lnTo>
                  <a:pt x="675" y="679"/>
                </a:lnTo>
                <a:lnTo>
                  <a:pt x="675" y="679"/>
                </a:lnTo>
                <a:lnTo>
                  <a:pt x="675" y="673"/>
                </a:lnTo>
                <a:lnTo>
                  <a:pt x="675" y="671"/>
                </a:lnTo>
                <a:lnTo>
                  <a:pt x="673" y="669"/>
                </a:lnTo>
                <a:lnTo>
                  <a:pt x="673" y="669"/>
                </a:lnTo>
                <a:lnTo>
                  <a:pt x="677" y="669"/>
                </a:lnTo>
                <a:lnTo>
                  <a:pt x="679" y="668"/>
                </a:lnTo>
                <a:lnTo>
                  <a:pt x="679" y="668"/>
                </a:lnTo>
                <a:lnTo>
                  <a:pt x="675" y="668"/>
                </a:lnTo>
                <a:lnTo>
                  <a:pt x="675" y="668"/>
                </a:lnTo>
                <a:lnTo>
                  <a:pt x="675" y="668"/>
                </a:lnTo>
                <a:lnTo>
                  <a:pt x="675" y="668"/>
                </a:lnTo>
                <a:lnTo>
                  <a:pt x="670" y="669"/>
                </a:lnTo>
                <a:lnTo>
                  <a:pt x="668" y="668"/>
                </a:lnTo>
                <a:lnTo>
                  <a:pt x="668" y="668"/>
                </a:lnTo>
                <a:lnTo>
                  <a:pt x="670" y="668"/>
                </a:lnTo>
                <a:lnTo>
                  <a:pt x="671" y="666"/>
                </a:lnTo>
                <a:lnTo>
                  <a:pt x="671" y="666"/>
                </a:lnTo>
                <a:lnTo>
                  <a:pt x="668" y="664"/>
                </a:lnTo>
                <a:lnTo>
                  <a:pt x="668" y="664"/>
                </a:lnTo>
                <a:lnTo>
                  <a:pt x="666" y="666"/>
                </a:lnTo>
                <a:lnTo>
                  <a:pt x="666" y="666"/>
                </a:lnTo>
                <a:lnTo>
                  <a:pt x="666" y="666"/>
                </a:lnTo>
                <a:lnTo>
                  <a:pt x="664" y="666"/>
                </a:lnTo>
                <a:lnTo>
                  <a:pt x="662" y="668"/>
                </a:lnTo>
                <a:lnTo>
                  <a:pt x="662" y="668"/>
                </a:lnTo>
                <a:lnTo>
                  <a:pt x="659" y="666"/>
                </a:lnTo>
                <a:lnTo>
                  <a:pt x="655" y="666"/>
                </a:lnTo>
                <a:lnTo>
                  <a:pt x="655" y="666"/>
                </a:lnTo>
                <a:lnTo>
                  <a:pt x="662" y="662"/>
                </a:lnTo>
                <a:lnTo>
                  <a:pt x="670" y="660"/>
                </a:lnTo>
                <a:lnTo>
                  <a:pt x="670" y="660"/>
                </a:lnTo>
                <a:lnTo>
                  <a:pt x="673" y="660"/>
                </a:lnTo>
                <a:lnTo>
                  <a:pt x="679" y="658"/>
                </a:lnTo>
                <a:lnTo>
                  <a:pt x="679" y="658"/>
                </a:lnTo>
                <a:lnTo>
                  <a:pt x="677" y="655"/>
                </a:lnTo>
                <a:lnTo>
                  <a:pt x="673" y="649"/>
                </a:lnTo>
                <a:lnTo>
                  <a:pt x="668" y="647"/>
                </a:lnTo>
                <a:lnTo>
                  <a:pt x="660" y="644"/>
                </a:lnTo>
                <a:lnTo>
                  <a:pt x="660" y="644"/>
                </a:lnTo>
                <a:lnTo>
                  <a:pt x="655" y="645"/>
                </a:lnTo>
                <a:lnTo>
                  <a:pt x="647" y="645"/>
                </a:lnTo>
                <a:lnTo>
                  <a:pt x="647" y="645"/>
                </a:lnTo>
                <a:lnTo>
                  <a:pt x="655" y="644"/>
                </a:lnTo>
                <a:lnTo>
                  <a:pt x="659" y="642"/>
                </a:lnTo>
                <a:lnTo>
                  <a:pt x="659" y="640"/>
                </a:lnTo>
                <a:lnTo>
                  <a:pt x="657" y="640"/>
                </a:lnTo>
                <a:lnTo>
                  <a:pt x="657" y="640"/>
                </a:lnTo>
                <a:lnTo>
                  <a:pt x="653" y="636"/>
                </a:lnTo>
                <a:lnTo>
                  <a:pt x="651" y="634"/>
                </a:lnTo>
                <a:lnTo>
                  <a:pt x="655" y="633"/>
                </a:lnTo>
                <a:lnTo>
                  <a:pt x="655" y="633"/>
                </a:lnTo>
                <a:lnTo>
                  <a:pt x="670" y="633"/>
                </a:lnTo>
                <a:lnTo>
                  <a:pt x="670" y="633"/>
                </a:lnTo>
                <a:lnTo>
                  <a:pt x="670" y="631"/>
                </a:lnTo>
                <a:lnTo>
                  <a:pt x="673" y="631"/>
                </a:lnTo>
                <a:lnTo>
                  <a:pt x="681" y="629"/>
                </a:lnTo>
                <a:lnTo>
                  <a:pt x="681" y="629"/>
                </a:lnTo>
                <a:lnTo>
                  <a:pt x="684" y="627"/>
                </a:lnTo>
                <a:lnTo>
                  <a:pt x="684" y="627"/>
                </a:lnTo>
                <a:lnTo>
                  <a:pt x="681" y="627"/>
                </a:lnTo>
                <a:lnTo>
                  <a:pt x="681" y="627"/>
                </a:lnTo>
                <a:lnTo>
                  <a:pt x="688" y="627"/>
                </a:lnTo>
                <a:lnTo>
                  <a:pt x="688" y="627"/>
                </a:lnTo>
                <a:lnTo>
                  <a:pt x="699" y="627"/>
                </a:lnTo>
                <a:lnTo>
                  <a:pt x="714" y="627"/>
                </a:lnTo>
                <a:lnTo>
                  <a:pt x="714" y="627"/>
                </a:lnTo>
                <a:lnTo>
                  <a:pt x="712" y="627"/>
                </a:lnTo>
                <a:lnTo>
                  <a:pt x="714" y="627"/>
                </a:lnTo>
                <a:lnTo>
                  <a:pt x="714" y="627"/>
                </a:lnTo>
                <a:lnTo>
                  <a:pt x="714" y="627"/>
                </a:lnTo>
                <a:lnTo>
                  <a:pt x="714" y="627"/>
                </a:lnTo>
                <a:lnTo>
                  <a:pt x="710" y="627"/>
                </a:lnTo>
                <a:lnTo>
                  <a:pt x="710" y="627"/>
                </a:lnTo>
                <a:lnTo>
                  <a:pt x="723" y="629"/>
                </a:lnTo>
                <a:lnTo>
                  <a:pt x="723" y="629"/>
                </a:lnTo>
                <a:lnTo>
                  <a:pt x="727" y="629"/>
                </a:lnTo>
                <a:lnTo>
                  <a:pt x="732" y="629"/>
                </a:lnTo>
                <a:lnTo>
                  <a:pt x="732" y="629"/>
                </a:lnTo>
                <a:lnTo>
                  <a:pt x="738" y="629"/>
                </a:lnTo>
                <a:lnTo>
                  <a:pt x="738" y="629"/>
                </a:lnTo>
                <a:lnTo>
                  <a:pt x="743" y="629"/>
                </a:lnTo>
                <a:lnTo>
                  <a:pt x="741" y="631"/>
                </a:lnTo>
                <a:lnTo>
                  <a:pt x="738" y="631"/>
                </a:lnTo>
                <a:lnTo>
                  <a:pt x="738" y="631"/>
                </a:lnTo>
                <a:lnTo>
                  <a:pt x="743" y="633"/>
                </a:lnTo>
                <a:lnTo>
                  <a:pt x="745" y="633"/>
                </a:lnTo>
                <a:lnTo>
                  <a:pt x="741" y="633"/>
                </a:lnTo>
                <a:lnTo>
                  <a:pt x="741" y="633"/>
                </a:lnTo>
                <a:lnTo>
                  <a:pt x="734" y="631"/>
                </a:lnTo>
                <a:lnTo>
                  <a:pt x="734" y="631"/>
                </a:lnTo>
                <a:lnTo>
                  <a:pt x="738" y="633"/>
                </a:lnTo>
                <a:lnTo>
                  <a:pt x="739" y="633"/>
                </a:lnTo>
                <a:lnTo>
                  <a:pt x="736" y="633"/>
                </a:lnTo>
                <a:lnTo>
                  <a:pt x="736" y="633"/>
                </a:lnTo>
                <a:lnTo>
                  <a:pt x="727" y="631"/>
                </a:lnTo>
                <a:lnTo>
                  <a:pt x="725" y="629"/>
                </a:lnTo>
                <a:lnTo>
                  <a:pt x="725" y="629"/>
                </a:lnTo>
                <a:lnTo>
                  <a:pt x="725" y="629"/>
                </a:lnTo>
                <a:lnTo>
                  <a:pt x="721" y="629"/>
                </a:lnTo>
                <a:lnTo>
                  <a:pt x="723" y="629"/>
                </a:lnTo>
                <a:lnTo>
                  <a:pt x="728" y="633"/>
                </a:lnTo>
                <a:lnTo>
                  <a:pt x="728" y="633"/>
                </a:lnTo>
                <a:lnTo>
                  <a:pt x="728" y="633"/>
                </a:lnTo>
                <a:lnTo>
                  <a:pt x="728" y="633"/>
                </a:lnTo>
                <a:lnTo>
                  <a:pt x="732" y="634"/>
                </a:lnTo>
                <a:lnTo>
                  <a:pt x="732" y="634"/>
                </a:lnTo>
                <a:lnTo>
                  <a:pt x="727" y="634"/>
                </a:lnTo>
                <a:lnTo>
                  <a:pt x="727" y="634"/>
                </a:lnTo>
                <a:lnTo>
                  <a:pt x="730" y="638"/>
                </a:lnTo>
                <a:lnTo>
                  <a:pt x="732" y="640"/>
                </a:lnTo>
                <a:lnTo>
                  <a:pt x="730" y="640"/>
                </a:lnTo>
                <a:lnTo>
                  <a:pt x="723" y="638"/>
                </a:lnTo>
                <a:lnTo>
                  <a:pt x="723" y="638"/>
                </a:lnTo>
                <a:lnTo>
                  <a:pt x="725" y="640"/>
                </a:lnTo>
                <a:lnTo>
                  <a:pt x="727" y="640"/>
                </a:lnTo>
                <a:lnTo>
                  <a:pt x="727" y="640"/>
                </a:lnTo>
                <a:lnTo>
                  <a:pt x="721" y="640"/>
                </a:lnTo>
                <a:lnTo>
                  <a:pt x="721" y="640"/>
                </a:lnTo>
                <a:lnTo>
                  <a:pt x="706" y="633"/>
                </a:lnTo>
                <a:lnTo>
                  <a:pt x="693" y="629"/>
                </a:lnTo>
                <a:lnTo>
                  <a:pt x="693" y="629"/>
                </a:lnTo>
                <a:lnTo>
                  <a:pt x="681" y="627"/>
                </a:lnTo>
                <a:lnTo>
                  <a:pt x="681" y="627"/>
                </a:lnTo>
                <a:lnTo>
                  <a:pt x="695" y="633"/>
                </a:lnTo>
                <a:lnTo>
                  <a:pt x="706" y="638"/>
                </a:lnTo>
                <a:lnTo>
                  <a:pt x="708" y="640"/>
                </a:lnTo>
                <a:lnTo>
                  <a:pt x="710" y="642"/>
                </a:lnTo>
                <a:lnTo>
                  <a:pt x="710" y="642"/>
                </a:lnTo>
                <a:lnTo>
                  <a:pt x="725" y="647"/>
                </a:lnTo>
                <a:lnTo>
                  <a:pt x="738" y="651"/>
                </a:lnTo>
                <a:lnTo>
                  <a:pt x="738" y="651"/>
                </a:lnTo>
                <a:lnTo>
                  <a:pt x="738" y="653"/>
                </a:lnTo>
                <a:lnTo>
                  <a:pt x="738" y="653"/>
                </a:lnTo>
                <a:lnTo>
                  <a:pt x="752" y="657"/>
                </a:lnTo>
                <a:lnTo>
                  <a:pt x="762" y="660"/>
                </a:lnTo>
                <a:lnTo>
                  <a:pt x="762" y="660"/>
                </a:lnTo>
                <a:lnTo>
                  <a:pt x="763" y="660"/>
                </a:lnTo>
                <a:lnTo>
                  <a:pt x="765" y="660"/>
                </a:lnTo>
                <a:lnTo>
                  <a:pt x="765" y="660"/>
                </a:lnTo>
                <a:lnTo>
                  <a:pt x="767" y="662"/>
                </a:lnTo>
                <a:lnTo>
                  <a:pt x="773" y="664"/>
                </a:lnTo>
                <a:lnTo>
                  <a:pt x="773" y="664"/>
                </a:lnTo>
                <a:lnTo>
                  <a:pt x="774" y="664"/>
                </a:lnTo>
                <a:lnTo>
                  <a:pt x="774" y="664"/>
                </a:lnTo>
                <a:lnTo>
                  <a:pt x="774" y="664"/>
                </a:lnTo>
                <a:lnTo>
                  <a:pt x="811" y="671"/>
                </a:lnTo>
                <a:lnTo>
                  <a:pt x="850" y="677"/>
                </a:lnTo>
                <a:lnTo>
                  <a:pt x="850" y="677"/>
                </a:lnTo>
                <a:lnTo>
                  <a:pt x="863" y="675"/>
                </a:lnTo>
                <a:lnTo>
                  <a:pt x="870" y="675"/>
                </a:lnTo>
                <a:lnTo>
                  <a:pt x="876" y="673"/>
                </a:lnTo>
                <a:lnTo>
                  <a:pt x="876" y="673"/>
                </a:lnTo>
                <a:lnTo>
                  <a:pt x="879" y="675"/>
                </a:lnTo>
                <a:lnTo>
                  <a:pt x="885" y="675"/>
                </a:lnTo>
                <a:lnTo>
                  <a:pt x="888" y="675"/>
                </a:lnTo>
                <a:lnTo>
                  <a:pt x="892" y="675"/>
                </a:lnTo>
                <a:lnTo>
                  <a:pt x="892" y="675"/>
                </a:lnTo>
                <a:lnTo>
                  <a:pt x="894" y="675"/>
                </a:lnTo>
                <a:lnTo>
                  <a:pt x="896" y="675"/>
                </a:lnTo>
                <a:lnTo>
                  <a:pt x="896" y="675"/>
                </a:lnTo>
                <a:lnTo>
                  <a:pt x="896" y="675"/>
                </a:lnTo>
                <a:lnTo>
                  <a:pt x="898" y="677"/>
                </a:lnTo>
                <a:lnTo>
                  <a:pt x="898" y="677"/>
                </a:lnTo>
                <a:lnTo>
                  <a:pt x="899" y="675"/>
                </a:lnTo>
                <a:lnTo>
                  <a:pt x="901" y="677"/>
                </a:lnTo>
                <a:lnTo>
                  <a:pt x="905" y="677"/>
                </a:lnTo>
                <a:lnTo>
                  <a:pt x="905" y="677"/>
                </a:lnTo>
                <a:lnTo>
                  <a:pt x="920" y="677"/>
                </a:lnTo>
                <a:lnTo>
                  <a:pt x="927" y="675"/>
                </a:lnTo>
                <a:lnTo>
                  <a:pt x="936" y="675"/>
                </a:lnTo>
                <a:lnTo>
                  <a:pt x="936" y="675"/>
                </a:lnTo>
                <a:lnTo>
                  <a:pt x="936" y="679"/>
                </a:lnTo>
                <a:lnTo>
                  <a:pt x="936" y="680"/>
                </a:lnTo>
                <a:lnTo>
                  <a:pt x="931" y="684"/>
                </a:lnTo>
                <a:lnTo>
                  <a:pt x="927" y="688"/>
                </a:lnTo>
                <a:lnTo>
                  <a:pt x="927" y="691"/>
                </a:lnTo>
                <a:lnTo>
                  <a:pt x="927" y="693"/>
                </a:lnTo>
                <a:lnTo>
                  <a:pt x="927" y="693"/>
                </a:lnTo>
                <a:lnTo>
                  <a:pt x="922" y="695"/>
                </a:lnTo>
                <a:lnTo>
                  <a:pt x="918" y="697"/>
                </a:lnTo>
                <a:lnTo>
                  <a:pt x="914" y="697"/>
                </a:lnTo>
                <a:lnTo>
                  <a:pt x="914" y="697"/>
                </a:lnTo>
                <a:lnTo>
                  <a:pt x="914" y="693"/>
                </a:lnTo>
                <a:lnTo>
                  <a:pt x="911" y="691"/>
                </a:lnTo>
                <a:lnTo>
                  <a:pt x="911" y="691"/>
                </a:lnTo>
                <a:lnTo>
                  <a:pt x="901" y="697"/>
                </a:lnTo>
                <a:lnTo>
                  <a:pt x="899" y="699"/>
                </a:lnTo>
                <a:lnTo>
                  <a:pt x="896" y="703"/>
                </a:lnTo>
                <a:lnTo>
                  <a:pt x="896" y="703"/>
                </a:lnTo>
                <a:lnTo>
                  <a:pt x="890" y="703"/>
                </a:lnTo>
                <a:lnTo>
                  <a:pt x="887" y="706"/>
                </a:lnTo>
                <a:lnTo>
                  <a:pt x="883" y="708"/>
                </a:lnTo>
                <a:lnTo>
                  <a:pt x="881" y="712"/>
                </a:lnTo>
                <a:lnTo>
                  <a:pt x="881" y="712"/>
                </a:lnTo>
                <a:lnTo>
                  <a:pt x="879" y="710"/>
                </a:lnTo>
                <a:lnTo>
                  <a:pt x="876" y="710"/>
                </a:lnTo>
                <a:lnTo>
                  <a:pt x="876" y="710"/>
                </a:lnTo>
                <a:lnTo>
                  <a:pt x="876" y="714"/>
                </a:lnTo>
                <a:lnTo>
                  <a:pt x="872" y="719"/>
                </a:lnTo>
                <a:lnTo>
                  <a:pt x="868" y="723"/>
                </a:lnTo>
                <a:lnTo>
                  <a:pt x="865" y="726"/>
                </a:lnTo>
                <a:lnTo>
                  <a:pt x="865" y="726"/>
                </a:lnTo>
                <a:lnTo>
                  <a:pt x="859" y="726"/>
                </a:lnTo>
                <a:lnTo>
                  <a:pt x="855" y="726"/>
                </a:lnTo>
                <a:lnTo>
                  <a:pt x="848" y="728"/>
                </a:lnTo>
                <a:lnTo>
                  <a:pt x="841" y="732"/>
                </a:lnTo>
                <a:lnTo>
                  <a:pt x="837" y="732"/>
                </a:lnTo>
                <a:lnTo>
                  <a:pt x="833" y="730"/>
                </a:lnTo>
                <a:lnTo>
                  <a:pt x="833" y="730"/>
                </a:lnTo>
                <a:lnTo>
                  <a:pt x="828" y="732"/>
                </a:lnTo>
                <a:lnTo>
                  <a:pt x="826" y="732"/>
                </a:lnTo>
                <a:lnTo>
                  <a:pt x="822" y="732"/>
                </a:lnTo>
                <a:lnTo>
                  <a:pt x="822" y="732"/>
                </a:lnTo>
                <a:lnTo>
                  <a:pt x="815" y="726"/>
                </a:lnTo>
                <a:lnTo>
                  <a:pt x="806" y="721"/>
                </a:lnTo>
                <a:lnTo>
                  <a:pt x="806" y="721"/>
                </a:lnTo>
                <a:lnTo>
                  <a:pt x="802" y="721"/>
                </a:lnTo>
                <a:lnTo>
                  <a:pt x="798" y="721"/>
                </a:lnTo>
                <a:lnTo>
                  <a:pt x="796" y="723"/>
                </a:lnTo>
                <a:lnTo>
                  <a:pt x="793" y="723"/>
                </a:lnTo>
                <a:lnTo>
                  <a:pt x="793" y="723"/>
                </a:lnTo>
                <a:lnTo>
                  <a:pt x="796" y="726"/>
                </a:lnTo>
                <a:lnTo>
                  <a:pt x="796" y="728"/>
                </a:lnTo>
                <a:lnTo>
                  <a:pt x="795" y="730"/>
                </a:lnTo>
                <a:lnTo>
                  <a:pt x="795" y="730"/>
                </a:lnTo>
                <a:lnTo>
                  <a:pt x="791" y="725"/>
                </a:lnTo>
                <a:lnTo>
                  <a:pt x="791" y="725"/>
                </a:lnTo>
                <a:lnTo>
                  <a:pt x="780" y="721"/>
                </a:lnTo>
                <a:lnTo>
                  <a:pt x="771" y="715"/>
                </a:lnTo>
                <a:lnTo>
                  <a:pt x="771" y="715"/>
                </a:lnTo>
                <a:lnTo>
                  <a:pt x="769" y="719"/>
                </a:lnTo>
                <a:lnTo>
                  <a:pt x="767" y="719"/>
                </a:lnTo>
                <a:lnTo>
                  <a:pt x="765" y="717"/>
                </a:lnTo>
                <a:lnTo>
                  <a:pt x="765" y="717"/>
                </a:lnTo>
                <a:lnTo>
                  <a:pt x="765" y="717"/>
                </a:lnTo>
                <a:lnTo>
                  <a:pt x="767" y="717"/>
                </a:lnTo>
                <a:lnTo>
                  <a:pt x="765" y="715"/>
                </a:lnTo>
                <a:lnTo>
                  <a:pt x="765" y="715"/>
                </a:lnTo>
                <a:lnTo>
                  <a:pt x="763" y="715"/>
                </a:lnTo>
                <a:lnTo>
                  <a:pt x="760" y="715"/>
                </a:lnTo>
                <a:lnTo>
                  <a:pt x="760" y="715"/>
                </a:lnTo>
                <a:lnTo>
                  <a:pt x="763" y="717"/>
                </a:lnTo>
                <a:lnTo>
                  <a:pt x="762" y="719"/>
                </a:lnTo>
                <a:lnTo>
                  <a:pt x="758" y="717"/>
                </a:lnTo>
                <a:lnTo>
                  <a:pt x="758" y="717"/>
                </a:lnTo>
                <a:lnTo>
                  <a:pt x="762" y="721"/>
                </a:lnTo>
                <a:lnTo>
                  <a:pt x="767" y="725"/>
                </a:lnTo>
                <a:lnTo>
                  <a:pt x="767" y="725"/>
                </a:lnTo>
                <a:lnTo>
                  <a:pt x="765" y="726"/>
                </a:lnTo>
                <a:lnTo>
                  <a:pt x="762" y="726"/>
                </a:lnTo>
                <a:lnTo>
                  <a:pt x="754" y="726"/>
                </a:lnTo>
                <a:lnTo>
                  <a:pt x="749" y="726"/>
                </a:lnTo>
                <a:lnTo>
                  <a:pt x="747" y="726"/>
                </a:lnTo>
                <a:lnTo>
                  <a:pt x="749" y="730"/>
                </a:lnTo>
                <a:lnTo>
                  <a:pt x="749" y="730"/>
                </a:lnTo>
                <a:lnTo>
                  <a:pt x="750" y="730"/>
                </a:lnTo>
                <a:lnTo>
                  <a:pt x="752" y="728"/>
                </a:lnTo>
                <a:lnTo>
                  <a:pt x="752" y="728"/>
                </a:lnTo>
                <a:lnTo>
                  <a:pt x="767" y="732"/>
                </a:lnTo>
                <a:lnTo>
                  <a:pt x="782" y="734"/>
                </a:lnTo>
                <a:lnTo>
                  <a:pt x="782" y="734"/>
                </a:lnTo>
                <a:lnTo>
                  <a:pt x="785" y="736"/>
                </a:lnTo>
                <a:lnTo>
                  <a:pt x="785" y="736"/>
                </a:lnTo>
                <a:lnTo>
                  <a:pt x="785" y="734"/>
                </a:lnTo>
                <a:lnTo>
                  <a:pt x="785" y="730"/>
                </a:lnTo>
                <a:lnTo>
                  <a:pt x="785" y="730"/>
                </a:lnTo>
                <a:lnTo>
                  <a:pt x="789" y="730"/>
                </a:lnTo>
                <a:lnTo>
                  <a:pt x="789" y="730"/>
                </a:lnTo>
                <a:lnTo>
                  <a:pt x="789" y="728"/>
                </a:lnTo>
                <a:lnTo>
                  <a:pt x="789" y="728"/>
                </a:lnTo>
                <a:lnTo>
                  <a:pt x="793" y="732"/>
                </a:lnTo>
                <a:lnTo>
                  <a:pt x="795" y="732"/>
                </a:lnTo>
                <a:lnTo>
                  <a:pt x="796" y="732"/>
                </a:lnTo>
                <a:lnTo>
                  <a:pt x="800" y="734"/>
                </a:lnTo>
                <a:lnTo>
                  <a:pt x="800" y="734"/>
                </a:lnTo>
                <a:lnTo>
                  <a:pt x="802" y="736"/>
                </a:lnTo>
                <a:lnTo>
                  <a:pt x="806" y="737"/>
                </a:lnTo>
                <a:lnTo>
                  <a:pt x="806" y="737"/>
                </a:lnTo>
                <a:lnTo>
                  <a:pt x="808" y="739"/>
                </a:lnTo>
                <a:lnTo>
                  <a:pt x="808" y="741"/>
                </a:lnTo>
                <a:lnTo>
                  <a:pt x="808" y="741"/>
                </a:lnTo>
                <a:lnTo>
                  <a:pt x="808" y="741"/>
                </a:lnTo>
                <a:lnTo>
                  <a:pt x="798" y="745"/>
                </a:lnTo>
                <a:lnTo>
                  <a:pt x="795" y="749"/>
                </a:lnTo>
                <a:lnTo>
                  <a:pt x="793" y="752"/>
                </a:lnTo>
                <a:lnTo>
                  <a:pt x="793" y="752"/>
                </a:lnTo>
                <a:lnTo>
                  <a:pt x="798" y="752"/>
                </a:lnTo>
                <a:lnTo>
                  <a:pt x="802" y="752"/>
                </a:lnTo>
                <a:lnTo>
                  <a:pt x="811" y="750"/>
                </a:lnTo>
                <a:lnTo>
                  <a:pt x="811" y="750"/>
                </a:lnTo>
                <a:lnTo>
                  <a:pt x="819" y="754"/>
                </a:lnTo>
                <a:lnTo>
                  <a:pt x="822" y="756"/>
                </a:lnTo>
                <a:lnTo>
                  <a:pt x="835" y="758"/>
                </a:lnTo>
                <a:lnTo>
                  <a:pt x="835" y="758"/>
                </a:lnTo>
                <a:lnTo>
                  <a:pt x="835" y="758"/>
                </a:lnTo>
                <a:lnTo>
                  <a:pt x="833" y="756"/>
                </a:lnTo>
                <a:lnTo>
                  <a:pt x="833" y="756"/>
                </a:lnTo>
                <a:lnTo>
                  <a:pt x="833" y="756"/>
                </a:lnTo>
                <a:lnTo>
                  <a:pt x="833" y="756"/>
                </a:lnTo>
                <a:lnTo>
                  <a:pt x="852" y="761"/>
                </a:lnTo>
                <a:lnTo>
                  <a:pt x="861" y="763"/>
                </a:lnTo>
                <a:lnTo>
                  <a:pt x="870" y="769"/>
                </a:lnTo>
                <a:lnTo>
                  <a:pt x="870" y="769"/>
                </a:lnTo>
                <a:lnTo>
                  <a:pt x="870" y="772"/>
                </a:lnTo>
                <a:lnTo>
                  <a:pt x="870" y="774"/>
                </a:lnTo>
                <a:lnTo>
                  <a:pt x="872" y="780"/>
                </a:lnTo>
                <a:lnTo>
                  <a:pt x="876" y="785"/>
                </a:lnTo>
                <a:lnTo>
                  <a:pt x="876" y="789"/>
                </a:lnTo>
                <a:lnTo>
                  <a:pt x="874" y="791"/>
                </a:lnTo>
                <a:lnTo>
                  <a:pt x="874" y="791"/>
                </a:lnTo>
                <a:lnTo>
                  <a:pt x="877" y="794"/>
                </a:lnTo>
                <a:lnTo>
                  <a:pt x="881" y="800"/>
                </a:lnTo>
                <a:lnTo>
                  <a:pt x="881" y="800"/>
                </a:lnTo>
                <a:lnTo>
                  <a:pt x="885" y="800"/>
                </a:lnTo>
                <a:lnTo>
                  <a:pt x="888" y="802"/>
                </a:lnTo>
                <a:lnTo>
                  <a:pt x="888" y="802"/>
                </a:lnTo>
                <a:lnTo>
                  <a:pt x="890" y="804"/>
                </a:lnTo>
                <a:lnTo>
                  <a:pt x="892" y="807"/>
                </a:lnTo>
                <a:lnTo>
                  <a:pt x="892" y="807"/>
                </a:lnTo>
                <a:lnTo>
                  <a:pt x="899" y="813"/>
                </a:lnTo>
                <a:lnTo>
                  <a:pt x="905" y="813"/>
                </a:lnTo>
                <a:lnTo>
                  <a:pt x="911" y="813"/>
                </a:lnTo>
                <a:lnTo>
                  <a:pt x="918" y="815"/>
                </a:lnTo>
                <a:lnTo>
                  <a:pt x="918" y="815"/>
                </a:lnTo>
                <a:lnTo>
                  <a:pt x="916" y="820"/>
                </a:lnTo>
                <a:lnTo>
                  <a:pt x="914" y="826"/>
                </a:lnTo>
                <a:lnTo>
                  <a:pt x="912" y="833"/>
                </a:lnTo>
                <a:lnTo>
                  <a:pt x="912" y="839"/>
                </a:lnTo>
                <a:lnTo>
                  <a:pt x="912" y="839"/>
                </a:lnTo>
                <a:lnTo>
                  <a:pt x="916" y="839"/>
                </a:lnTo>
                <a:lnTo>
                  <a:pt x="920" y="839"/>
                </a:lnTo>
                <a:lnTo>
                  <a:pt x="923" y="840"/>
                </a:lnTo>
                <a:lnTo>
                  <a:pt x="925" y="844"/>
                </a:lnTo>
                <a:lnTo>
                  <a:pt x="925" y="844"/>
                </a:lnTo>
                <a:lnTo>
                  <a:pt x="929" y="844"/>
                </a:lnTo>
                <a:lnTo>
                  <a:pt x="934" y="846"/>
                </a:lnTo>
                <a:lnTo>
                  <a:pt x="940" y="846"/>
                </a:lnTo>
                <a:lnTo>
                  <a:pt x="945" y="846"/>
                </a:lnTo>
                <a:lnTo>
                  <a:pt x="945" y="846"/>
                </a:lnTo>
                <a:lnTo>
                  <a:pt x="944" y="839"/>
                </a:lnTo>
                <a:lnTo>
                  <a:pt x="938" y="831"/>
                </a:lnTo>
                <a:lnTo>
                  <a:pt x="933" y="824"/>
                </a:lnTo>
                <a:lnTo>
                  <a:pt x="931" y="817"/>
                </a:lnTo>
                <a:lnTo>
                  <a:pt x="931" y="817"/>
                </a:lnTo>
                <a:lnTo>
                  <a:pt x="938" y="817"/>
                </a:lnTo>
                <a:lnTo>
                  <a:pt x="944" y="817"/>
                </a:lnTo>
                <a:lnTo>
                  <a:pt x="949" y="813"/>
                </a:lnTo>
                <a:lnTo>
                  <a:pt x="955" y="809"/>
                </a:lnTo>
                <a:lnTo>
                  <a:pt x="962" y="800"/>
                </a:lnTo>
                <a:lnTo>
                  <a:pt x="968" y="794"/>
                </a:lnTo>
                <a:lnTo>
                  <a:pt x="968" y="794"/>
                </a:lnTo>
                <a:lnTo>
                  <a:pt x="966" y="794"/>
                </a:lnTo>
                <a:lnTo>
                  <a:pt x="964" y="794"/>
                </a:lnTo>
                <a:lnTo>
                  <a:pt x="964" y="794"/>
                </a:lnTo>
                <a:lnTo>
                  <a:pt x="966" y="791"/>
                </a:lnTo>
                <a:lnTo>
                  <a:pt x="969" y="787"/>
                </a:lnTo>
                <a:lnTo>
                  <a:pt x="969" y="787"/>
                </a:lnTo>
                <a:lnTo>
                  <a:pt x="968" y="785"/>
                </a:lnTo>
                <a:lnTo>
                  <a:pt x="968" y="785"/>
                </a:lnTo>
                <a:lnTo>
                  <a:pt x="968" y="783"/>
                </a:lnTo>
                <a:lnTo>
                  <a:pt x="966" y="782"/>
                </a:lnTo>
                <a:lnTo>
                  <a:pt x="966" y="782"/>
                </a:lnTo>
                <a:lnTo>
                  <a:pt x="964" y="782"/>
                </a:lnTo>
                <a:lnTo>
                  <a:pt x="960" y="782"/>
                </a:lnTo>
                <a:lnTo>
                  <a:pt x="960" y="782"/>
                </a:lnTo>
                <a:lnTo>
                  <a:pt x="964" y="772"/>
                </a:lnTo>
                <a:lnTo>
                  <a:pt x="964" y="765"/>
                </a:lnTo>
                <a:lnTo>
                  <a:pt x="964" y="756"/>
                </a:lnTo>
                <a:lnTo>
                  <a:pt x="964" y="749"/>
                </a:lnTo>
                <a:lnTo>
                  <a:pt x="964" y="749"/>
                </a:lnTo>
                <a:lnTo>
                  <a:pt x="962" y="747"/>
                </a:lnTo>
                <a:lnTo>
                  <a:pt x="960" y="745"/>
                </a:lnTo>
                <a:lnTo>
                  <a:pt x="960" y="745"/>
                </a:lnTo>
                <a:lnTo>
                  <a:pt x="964" y="734"/>
                </a:lnTo>
                <a:lnTo>
                  <a:pt x="964" y="725"/>
                </a:lnTo>
                <a:lnTo>
                  <a:pt x="964" y="703"/>
                </a:lnTo>
                <a:lnTo>
                  <a:pt x="964" y="703"/>
                </a:lnTo>
                <a:lnTo>
                  <a:pt x="962" y="703"/>
                </a:lnTo>
                <a:lnTo>
                  <a:pt x="960" y="703"/>
                </a:lnTo>
                <a:lnTo>
                  <a:pt x="960" y="703"/>
                </a:lnTo>
                <a:lnTo>
                  <a:pt x="964" y="697"/>
                </a:lnTo>
                <a:lnTo>
                  <a:pt x="966" y="693"/>
                </a:lnTo>
                <a:lnTo>
                  <a:pt x="966" y="693"/>
                </a:lnTo>
                <a:lnTo>
                  <a:pt x="962" y="693"/>
                </a:lnTo>
                <a:lnTo>
                  <a:pt x="962" y="693"/>
                </a:lnTo>
                <a:lnTo>
                  <a:pt x="964" y="686"/>
                </a:lnTo>
                <a:lnTo>
                  <a:pt x="966" y="677"/>
                </a:lnTo>
                <a:lnTo>
                  <a:pt x="968" y="673"/>
                </a:lnTo>
                <a:lnTo>
                  <a:pt x="971" y="671"/>
                </a:lnTo>
                <a:lnTo>
                  <a:pt x="975" y="669"/>
                </a:lnTo>
                <a:lnTo>
                  <a:pt x="980" y="668"/>
                </a:lnTo>
                <a:lnTo>
                  <a:pt x="980" y="668"/>
                </a:lnTo>
                <a:lnTo>
                  <a:pt x="980" y="669"/>
                </a:lnTo>
                <a:lnTo>
                  <a:pt x="982" y="671"/>
                </a:lnTo>
                <a:lnTo>
                  <a:pt x="982" y="671"/>
                </a:lnTo>
                <a:lnTo>
                  <a:pt x="988" y="668"/>
                </a:lnTo>
                <a:lnTo>
                  <a:pt x="991" y="668"/>
                </a:lnTo>
                <a:lnTo>
                  <a:pt x="995" y="668"/>
                </a:lnTo>
                <a:lnTo>
                  <a:pt x="995" y="668"/>
                </a:lnTo>
                <a:lnTo>
                  <a:pt x="995" y="666"/>
                </a:lnTo>
                <a:lnTo>
                  <a:pt x="999" y="664"/>
                </a:lnTo>
                <a:lnTo>
                  <a:pt x="1003" y="664"/>
                </a:lnTo>
                <a:lnTo>
                  <a:pt x="1006" y="666"/>
                </a:lnTo>
                <a:lnTo>
                  <a:pt x="1006" y="666"/>
                </a:lnTo>
                <a:lnTo>
                  <a:pt x="1008" y="664"/>
                </a:lnTo>
                <a:lnTo>
                  <a:pt x="1012" y="666"/>
                </a:lnTo>
                <a:lnTo>
                  <a:pt x="1012" y="666"/>
                </a:lnTo>
                <a:lnTo>
                  <a:pt x="1012" y="664"/>
                </a:lnTo>
                <a:lnTo>
                  <a:pt x="1010" y="662"/>
                </a:lnTo>
                <a:lnTo>
                  <a:pt x="1010" y="662"/>
                </a:lnTo>
                <a:lnTo>
                  <a:pt x="1014" y="662"/>
                </a:lnTo>
                <a:lnTo>
                  <a:pt x="1014" y="662"/>
                </a:lnTo>
                <a:lnTo>
                  <a:pt x="1014" y="664"/>
                </a:lnTo>
                <a:lnTo>
                  <a:pt x="1015" y="664"/>
                </a:lnTo>
                <a:lnTo>
                  <a:pt x="1015" y="664"/>
                </a:lnTo>
                <a:lnTo>
                  <a:pt x="1017" y="662"/>
                </a:lnTo>
                <a:lnTo>
                  <a:pt x="1019" y="662"/>
                </a:lnTo>
                <a:lnTo>
                  <a:pt x="1023" y="662"/>
                </a:lnTo>
                <a:lnTo>
                  <a:pt x="1026" y="662"/>
                </a:lnTo>
                <a:lnTo>
                  <a:pt x="1026" y="662"/>
                </a:lnTo>
                <a:lnTo>
                  <a:pt x="1025" y="660"/>
                </a:lnTo>
                <a:lnTo>
                  <a:pt x="1021" y="658"/>
                </a:lnTo>
                <a:lnTo>
                  <a:pt x="1019" y="657"/>
                </a:lnTo>
                <a:lnTo>
                  <a:pt x="1019" y="655"/>
                </a:lnTo>
                <a:lnTo>
                  <a:pt x="1019" y="655"/>
                </a:lnTo>
                <a:lnTo>
                  <a:pt x="1025" y="655"/>
                </a:lnTo>
                <a:lnTo>
                  <a:pt x="1028" y="655"/>
                </a:lnTo>
                <a:lnTo>
                  <a:pt x="1028" y="655"/>
                </a:lnTo>
                <a:lnTo>
                  <a:pt x="1026" y="657"/>
                </a:lnTo>
                <a:lnTo>
                  <a:pt x="1026" y="658"/>
                </a:lnTo>
                <a:lnTo>
                  <a:pt x="1028" y="658"/>
                </a:lnTo>
                <a:lnTo>
                  <a:pt x="1028" y="658"/>
                </a:lnTo>
                <a:lnTo>
                  <a:pt x="1030" y="657"/>
                </a:lnTo>
                <a:lnTo>
                  <a:pt x="1032" y="657"/>
                </a:lnTo>
                <a:lnTo>
                  <a:pt x="1036" y="657"/>
                </a:lnTo>
                <a:lnTo>
                  <a:pt x="1036" y="657"/>
                </a:lnTo>
                <a:lnTo>
                  <a:pt x="1034" y="653"/>
                </a:lnTo>
                <a:lnTo>
                  <a:pt x="1034" y="653"/>
                </a:lnTo>
                <a:lnTo>
                  <a:pt x="1036" y="653"/>
                </a:lnTo>
                <a:lnTo>
                  <a:pt x="1037" y="653"/>
                </a:lnTo>
                <a:lnTo>
                  <a:pt x="1037" y="651"/>
                </a:lnTo>
                <a:lnTo>
                  <a:pt x="1041" y="651"/>
                </a:lnTo>
                <a:lnTo>
                  <a:pt x="1041" y="651"/>
                </a:lnTo>
                <a:lnTo>
                  <a:pt x="1039" y="655"/>
                </a:lnTo>
                <a:lnTo>
                  <a:pt x="1039" y="658"/>
                </a:lnTo>
                <a:lnTo>
                  <a:pt x="1041" y="668"/>
                </a:lnTo>
                <a:lnTo>
                  <a:pt x="1041" y="668"/>
                </a:lnTo>
                <a:lnTo>
                  <a:pt x="1036" y="669"/>
                </a:lnTo>
                <a:lnTo>
                  <a:pt x="1034" y="673"/>
                </a:lnTo>
                <a:lnTo>
                  <a:pt x="1030" y="679"/>
                </a:lnTo>
                <a:lnTo>
                  <a:pt x="1025" y="680"/>
                </a:lnTo>
                <a:lnTo>
                  <a:pt x="1025" y="680"/>
                </a:lnTo>
                <a:lnTo>
                  <a:pt x="1023" y="677"/>
                </a:lnTo>
                <a:lnTo>
                  <a:pt x="1023" y="677"/>
                </a:lnTo>
                <a:lnTo>
                  <a:pt x="1019" y="679"/>
                </a:lnTo>
                <a:lnTo>
                  <a:pt x="1015" y="679"/>
                </a:lnTo>
                <a:lnTo>
                  <a:pt x="1015" y="679"/>
                </a:lnTo>
                <a:lnTo>
                  <a:pt x="1015" y="682"/>
                </a:lnTo>
                <a:lnTo>
                  <a:pt x="1014" y="684"/>
                </a:lnTo>
                <a:lnTo>
                  <a:pt x="1004" y="688"/>
                </a:lnTo>
                <a:lnTo>
                  <a:pt x="997" y="690"/>
                </a:lnTo>
                <a:lnTo>
                  <a:pt x="993" y="691"/>
                </a:lnTo>
                <a:lnTo>
                  <a:pt x="991" y="695"/>
                </a:lnTo>
                <a:lnTo>
                  <a:pt x="991" y="695"/>
                </a:lnTo>
                <a:lnTo>
                  <a:pt x="995" y="697"/>
                </a:lnTo>
                <a:lnTo>
                  <a:pt x="997" y="699"/>
                </a:lnTo>
                <a:lnTo>
                  <a:pt x="997" y="701"/>
                </a:lnTo>
                <a:lnTo>
                  <a:pt x="995" y="704"/>
                </a:lnTo>
                <a:lnTo>
                  <a:pt x="995" y="704"/>
                </a:lnTo>
                <a:lnTo>
                  <a:pt x="999" y="704"/>
                </a:lnTo>
                <a:lnTo>
                  <a:pt x="1001" y="706"/>
                </a:lnTo>
                <a:lnTo>
                  <a:pt x="999" y="710"/>
                </a:lnTo>
                <a:lnTo>
                  <a:pt x="999" y="710"/>
                </a:lnTo>
                <a:lnTo>
                  <a:pt x="1006" y="712"/>
                </a:lnTo>
                <a:lnTo>
                  <a:pt x="1010" y="715"/>
                </a:lnTo>
                <a:lnTo>
                  <a:pt x="1014" y="719"/>
                </a:lnTo>
                <a:lnTo>
                  <a:pt x="1021" y="719"/>
                </a:lnTo>
                <a:lnTo>
                  <a:pt x="1021" y="719"/>
                </a:lnTo>
                <a:lnTo>
                  <a:pt x="1019" y="721"/>
                </a:lnTo>
                <a:lnTo>
                  <a:pt x="1021" y="723"/>
                </a:lnTo>
                <a:lnTo>
                  <a:pt x="1021" y="723"/>
                </a:lnTo>
                <a:lnTo>
                  <a:pt x="1023" y="723"/>
                </a:lnTo>
                <a:lnTo>
                  <a:pt x="1023" y="721"/>
                </a:lnTo>
                <a:lnTo>
                  <a:pt x="1023" y="721"/>
                </a:lnTo>
                <a:lnTo>
                  <a:pt x="1025" y="721"/>
                </a:lnTo>
                <a:lnTo>
                  <a:pt x="1025" y="721"/>
                </a:lnTo>
                <a:lnTo>
                  <a:pt x="1026" y="723"/>
                </a:lnTo>
                <a:lnTo>
                  <a:pt x="1026" y="725"/>
                </a:lnTo>
                <a:lnTo>
                  <a:pt x="1026" y="725"/>
                </a:lnTo>
                <a:lnTo>
                  <a:pt x="1034" y="725"/>
                </a:lnTo>
                <a:lnTo>
                  <a:pt x="1039" y="723"/>
                </a:lnTo>
                <a:lnTo>
                  <a:pt x="1045" y="719"/>
                </a:lnTo>
                <a:lnTo>
                  <a:pt x="1050" y="715"/>
                </a:lnTo>
                <a:lnTo>
                  <a:pt x="1050" y="715"/>
                </a:lnTo>
                <a:lnTo>
                  <a:pt x="1052" y="721"/>
                </a:lnTo>
                <a:lnTo>
                  <a:pt x="1050" y="726"/>
                </a:lnTo>
                <a:lnTo>
                  <a:pt x="1045" y="732"/>
                </a:lnTo>
                <a:lnTo>
                  <a:pt x="1037" y="739"/>
                </a:lnTo>
                <a:lnTo>
                  <a:pt x="1036" y="741"/>
                </a:lnTo>
                <a:lnTo>
                  <a:pt x="1036" y="747"/>
                </a:lnTo>
                <a:lnTo>
                  <a:pt x="1030" y="745"/>
                </a:lnTo>
                <a:lnTo>
                  <a:pt x="1030" y="745"/>
                </a:lnTo>
                <a:lnTo>
                  <a:pt x="1028" y="749"/>
                </a:lnTo>
                <a:lnTo>
                  <a:pt x="1028" y="750"/>
                </a:lnTo>
                <a:lnTo>
                  <a:pt x="1034" y="756"/>
                </a:lnTo>
                <a:lnTo>
                  <a:pt x="1037" y="763"/>
                </a:lnTo>
                <a:lnTo>
                  <a:pt x="1039" y="765"/>
                </a:lnTo>
                <a:lnTo>
                  <a:pt x="1037" y="769"/>
                </a:lnTo>
                <a:lnTo>
                  <a:pt x="1037" y="769"/>
                </a:lnTo>
                <a:lnTo>
                  <a:pt x="1041" y="774"/>
                </a:lnTo>
                <a:lnTo>
                  <a:pt x="1045" y="780"/>
                </a:lnTo>
                <a:lnTo>
                  <a:pt x="1047" y="787"/>
                </a:lnTo>
                <a:lnTo>
                  <a:pt x="1047" y="793"/>
                </a:lnTo>
                <a:lnTo>
                  <a:pt x="1047" y="793"/>
                </a:lnTo>
                <a:lnTo>
                  <a:pt x="1049" y="794"/>
                </a:lnTo>
                <a:lnTo>
                  <a:pt x="1049" y="796"/>
                </a:lnTo>
                <a:lnTo>
                  <a:pt x="1050" y="800"/>
                </a:lnTo>
                <a:lnTo>
                  <a:pt x="1052" y="802"/>
                </a:lnTo>
                <a:lnTo>
                  <a:pt x="1052" y="802"/>
                </a:lnTo>
                <a:lnTo>
                  <a:pt x="1050" y="807"/>
                </a:lnTo>
                <a:lnTo>
                  <a:pt x="1052" y="811"/>
                </a:lnTo>
                <a:lnTo>
                  <a:pt x="1058" y="813"/>
                </a:lnTo>
                <a:lnTo>
                  <a:pt x="1061" y="815"/>
                </a:lnTo>
                <a:lnTo>
                  <a:pt x="1072" y="815"/>
                </a:lnTo>
                <a:lnTo>
                  <a:pt x="1078" y="817"/>
                </a:lnTo>
                <a:lnTo>
                  <a:pt x="1082" y="818"/>
                </a:lnTo>
                <a:lnTo>
                  <a:pt x="1082" y="818"/>
                </a:lnTo>
                <a:lnTo>
                  <a:pt x="1091" y="817"/>
                </a:lnTo>
                <a:lnTo>
                  <a:pt x="1094" y="815"/>
                </a:lnTo>
                <a:lnTo>
                  <a:pt x="1100" y="815"/>
                </a:lnTo>
                <a:lnTo>
                  <a:pt x="1100" y="815"/>
                </a:lnTo>
                <a:lnTo>
                  <a:pt x="1100" y="817"/>
                </a:lnTo>
                <a:lnTo>
                  <a:pt x="1100" y="818"/>
                </a:lnTo>
                <a:lnTo>
                  <a:pt x="1104" y="818"/>
                </a:lnTo>
                <a:lnTo>
                  <a:pt x="1102" y="822"/>
                </a:lnTo>
                <a:lnTo>
                  <a:pt x="1102" y="822"/>
                </a:lnTo>
                <a:lnTo>
                  <a:pt x="1109" y="826"/>
                </a:lnTo>
                <a:lnTo>
                  <a:pt x="1111" y="826"/>
                </a:lnTo>
                <a:lnTo>
                  <a:pt x="1115" y="826"/>
                </a:lnTo>
                <a:lnTo>
                  <a:pt x="1115" y="826"/>
                </a:lnTo>
                <a:lnTo>
                  <a:pt x="1117" y="818"/>
                </a:lnTo>
                <a:lnTo>
                  <a:pt x="1120" y="811"/>
                </a:lnTo>
                <a:lnTo>
                  <a:pt x="1128" y="807"/>
                </a:lnTo>
                <a:lnTo>
                  <a:pt x="1135" y="806"/>
                </a:lnTo>
                <a:lnTo>
                  <a:pt x="1135" y="806"/>
                </a:lnTo>
                <a:lnTo>
                  <a:pt x="1137" y="807"/>
                </a:lnTo>
                <a:lnTo>
                  <a:pt x="1137" y="809"/>
                </a:lnTo>
                <a:lnTo>
                  <a:pt x="1137" y="811"/>
                </a:lnTo>
                <a:lnTo>
                  <a:pt x="1137" y="811"/>
                </a:lnTo>
                <a:lnTo>
                  <a:pt x="1140" y="811"/>
                </a:lnTo>
                <a:lnTo>
                  <a:pt x="1142" y="809"/>
                </a:lnTo>
                <a:lnTo>
                  <a:pt x="1144" y="807"/>
                </a:lnTo>
                <a:lnTo>
                  <a:pt x="1146" y="807"/>
                </a:lnTo>
                <a:lnTo>
                  <a:pt x="1146" y="807"/>
                </a:lnTo>
                <a:lnTo>
                  <a:pt x="1142" y="811"/>
                </a:lnTo>
                <a:lnTo>
                  <a:pt x="1137" y="813"/>
                </a:lnTo>
                <a:lnTo>
                  <a:pt x="1131" y="815"/>
                </a:lnTo>
                <a:lnTo>
                  <a:pt x="1128" y="818"/>
                </a:lnTo>
                <a:lnTo>
                  <a:pt x="1128" y="818"/>
                </a:lnTo>
                <a:lnTo>
                  <a:pt x="1129" y="820"/>
                </a:lnTo>
                <a:lnTo>
                  <a:pt x="1133" y="820"/>
                </a:lnTo>
                <a:lnTo>
                  <a:pt x="1133" y="820"/>
                </a:lnTo>
                <a:lnTo>
                  <a:pt x="1133" y="818"/>
                </a:lnTo>
                <a:lnTo>
                  <a:pt x="1133" y="817"/>
                </a:lnTo>
                <a:lnTo>
                  <a:pt x="1133" y="817"/>
                </a:lnTo>
                <a:lnTo>
                  <a:pt x="1135" y="818"/>
                </a:lnTo>
                <a:lnTo>
                  <a:pt x="1137" y="817"/>
                </a:lnTo>
                <a:lnTo>
                  <a:pt x="1139" y="817"/>
                </a:lnTo>
                <a:lnTo>
                  <a:pt x="1142" y="817"/>
                </a:lnTo>
                <a:lnTo>
                  <a:pt x="1142" y="817"/>
                </a:lnTo>
                <a:lnTo>
                  <a:pt x="1142" y="815"/>
                </a:lnTo>
                <a:lnTo>
                  <a:pt x="1144" y="813"/>
                </a:lnTo>
                <a:lnTo>
                  <a:pt x="1148" y="809"/>
                </a:lnTo>
                <a:lnTo>
                  <a:pt x="1148" y="809"/>
                </a:lnTo>
                <a:lnTo>
                  <a:pt x="1148" y="807"/>
                </a:lnTo>
                <a:lnTo>
                  <a:pt x="1148" y="806"/>
                </a:lnTo>
                <a:lnTo>
                  <a:pt x="1148" y="802"/>
                </a:lnTo>
                <a:lnTo>
                  <a:pt x="1150" y="802"/>
                </a:lnTo>
                <a:lnTo>
                  <a:pt x="1150" y="802"/>
                </a:lnTo>
                <a:lnTo>
                  <a:pt x="1150" y="804"/>
                </a:lnTo>
                <a:lnTo>
                  <a:pt x="1152" y="804"/>
                </a:lnTo>
                <a:lnTo>
                  <a:pt x="1153" y="804"/>
                </a:lnTo>
                <a:lnTo>
                  <a:pt x="1153" y="807"/>
                </a:lnTo>
                <a:lnTo>
                  <a:pt x="1153" y="807"/>
                </a:lnTo>
                <a:lnTo>
                  <a:pt x="1161" y="796"/>
                </a:lnTo>
                <a:lnTo>
                  <a:pt x="1163" y="794"/>
                </a:lnTo>
                <a:lnTo>
                  <a:pt x="1164" y="791"/>
                </a:lnTo>
                <a:lnTo>
                  <a:pt x="1164" y="791"/>
                </a:lnTo>
                <a:lnTo>
                  <a:pt x="1166" y="796"/>
                </a:lnTo>
                <a:lnTo>
                  <a:pt x="1168" y="798"/>
                </a:lnTo>
                <a:lnTo>
                  <a:pt x="1172" y="800"/>
                </a:lnTo>
                <a:lnTo>
                  <a:pt x="1172" y="800"/>
                </a:lnTo>
                <a:lnTo>
                  <a:pt x="1174" y="798"/>
                </a:lnTo>
                <a:lnTo>
                  <a:pt x="1174" y="798"/>
                </a:lnTo>
                <a:lnTo>
                  <a:pt x="1177" y="798"/>
                </a:lnTo>
                <a:lnTo>
                  <a:pt x="1177" y="798"/>
                </a:lnTo>
                <a:lnTo>
                  <a:pt x="1185" y="789"/>
                </a:lnTo>
                <a:lnTo>
                  <a:pt x="1192" y="782"/>
                </a:lnTo>
                <a:lnTo>
                  <a:pt x="1199" y="774"/>
                </a:lnTo>
                <a:lnTo>
                  <a:pt x="1203" y="769"/>
                </a:lnTo>
                <a:lnTo>
                  <a:pt x="1207" y="763"/>
                </a:lnTo>
                <a:lnTo>
                  <a:pt x="1207" y="763"/>
                </a:lnTo>
                <a:lnTo>
                  <a:pt x="1207" y="767"/>
                </a:lnTo>
                <a:lnTo>
                  <a:pt x="1209" y="769"/>
                </a:lnTo>
                <a:lnTo>
                  <a:pt x="1207" y="776"/>
                </a:lnTo>
                <a:lnTo>
                  <a:pt x="1205" y="783"/>
                </a:lnTo>
                <a:lnTo>
                  <a:pt x="1203" y="793"/>
                </a:lnTo>
                <a:lnTo>
                  <a:pt x="1203" y="793"/>
                </a:lnTo>
                <a:lnTo>
                  <a:pt x="1209" y="798"/>
                </a:lnTo>
                <a:lnTo>
                  <a:pt x="1210" y="800"/>
                </a:lnTo>
                <a:lnTo>
                  <a:pt x="1214" y="802"/>
                </a:lnTo>
                <a:lnTo>
                  <a:pt x="1214" y="802"/>
                </a:lnTo>
                <a:lnTo>
                  <a:pt x="1220" y="791"/>
                </a:lnTo>
                <a:lnTo>
                  <a:pt x="1225" y="780"/>
                </a:lnTo>
                <a:lnTo>
                  <a:pt x="1229" y="769"/>
                </a:lnTo>
                <a:lnTo>
                  <a:pt x="1229" y="763"/>
                </a:lnTo>
                <a:lnTo>
                  <a:pt x="1229" y="756"/>
                </a:lnTo>
                <a:lnTo>
                  <a:pt x="1229" y="756"/>
                </a:lnTo>
                <a:lnTo>
                  <a:pt x="1231" y="754"/>
                </a:lnTo>
                <a:lnTo>
                  <a:pt x="1232" y="749"/>
                </a:lnTo>
                <a:lnTo>
                  <a:pt x="1232" y="737"/>
                </a:lnTo>
                <a:lnTo>
                  <a:pt x="1232" y="725"/>
                </a:lnTo>
                <a:lnTo>
                  <a:pt x="1234" y="712"/>
                </a:lnTo>
                <a:lnTo>
                  <a:pt x="1234" y="712"/>
                </a:lnTo>
                <a:lnTo>
                  <a:pt x="1236" y="706"/>
                </a:lnTo>
                <a:lnTo>
                  <a:pt x="1236" y="699"/>
                </a:lnTo>
                <a:lnTo>
                  <a:pt x="1234" y="691"/>
                </a:lnTo>
                <a:lnTo>
                  <a:pt x="1232" y="690"/>
                </a:lnTo>
                <a:lnTo>
                  <a:pt x="1229" y="688"/>
                </a:lnTo>
                <a:lnTo>
                  <a:pt x="1229" y="688"/>
                </a:lnTo>
                <a:lnTo>
                  <a:pt x="1231" y="673"/>
                </a:lnTo>
                <a:lnTo>
                  <a:pt x="1231" y="658"/>
                </a:lnTo>
                <a:lnTo>
                  <a:pt x="1229" y="625"/>
                </a:lnTo>
                <a:lnTo>
                  <a:pt x="1229" y="625"/>
                </a:lnTo>
                <a:lnTo>
                  <a:pt x="1231" y="625"/>
                </a:lnTo>
                <a:lnTo>
                  <a:pt x="1232" y="625"/>
                </a:lnTo>
                <a:lnTo>
                  <a:pt x="1232" y="625"/>
                </a:lnTo>
                <a:lnTo>
                  <a:pt x="1232" y="623"/>
                </a:lnTo>
                <a:lnTo>
                  <a:pt x="1232" y="623"/>
                </a:lnTo>
                <a:lnTo>
                  <a:pt x="1229" y="616"/>
                </a:lnTo>
                <a:lnTo>
                  <a:pt x="1229" y="609"/>
                </a:lnTo>
                <a:lnTo>
                  <a:pt x="1227" y="599"/>
                </a:lnTo>
                <a:lnTo>
                  <a:pt x="1225" y="594"/>
                </a:lnTo>
                <a:lnTo>
                  <a:pt x="1225" y="594"/>
                </a:lnTo>
                <a:lnTo>
                  <a:pt x="1225" y="627"/>
                </a:lnTo>
                <a:lnTo>
                  <a:pt x="1221" y="658"/>
                </a:lnTo>
                <a:lnTo>
                  <a:pt x="1221" y="658"/>
                </a:lnTo>
                <a:lnTo>
                  <a:pt x="1220" y="660"/>
                </a:lnTo>
                <a:lnTo>
                  <a:pt x="1218" y="662"/>
                </a:lnTo>
                <a:lnTo>
                  <a:pt x="1218" y="662"/>
                </a:lnTo>
                <a:lnTo>
                  <a:pt x="1218" y="657"/>
                </a:lnTo>
                <a:lnTo>
                  <a:pt x="1218" y="651"/>
                </a:lnTo>
                <a:lnTo>
                  <a:pt x="1212" y="640"/>
                </a:lnTo>
                <a:lnTo>
                  <a:pt x="1209" y="633"/>
                </a:lnTo>
                <a:lnTo>
                  <a:pt x="1210" y="631"/>
                </a:lnTo>
                <a:lnTo>
                  <a:pt x="1212" y="631"/>
                </a:lnTo>
                <a:lnTo>
                  <a:pt x="1212" y="631"/>
                </a:lnTo>
                <a:lnTo>
                  <a:pt x="1212" y="629"/>
                </a:lnTo>
                <a:lnTo>
                  <a:pt x="1212" y="627"/>
                </a:lnTo>
                <a:lnTo>
                  <a:pt x="1214" y="623"/>
                </a:lnTo>
                <a:lnTo>
                  <a:pt x="1214" y="620"/>
                </a:lnTo>
                <a:lnTo>
                  <a:pt x="1214" y="620"/>
                </a:lnTo>
                <a:lnTo>
                  <a:pt x="1210" y="618"/>
                </a:lnTo>
                <a:lnTo>
                  <a:pt x="1209" y="616"/>
                </a:lnTo>
                <a:lnTo>
                  <a:pt x="1210" y="611"/>
                </a:lnTo>
                <a:lnTo>
                  <a:pt x="1212" y="603"/>
                </a:lnTo>
                <a:lnTo>
                  <a:pt x="1212" y="598"/>
                </a:lnTo>
                <a:lnTo>
                  <a:pt x="1212" y="598"/>
                </a:lnTo>
                <a:lnTo>
                  <a:pt x="1210" y="596"/>
                </a:lnTo>
                <a:lnTo>
                  <a:pt x="1210" y="596"/>
                </a:lnTo>
                <a:lnTo>
                  <a:pt x="1209" y="594"/>
                </a:lnTo>
                <a:lnTo>
                  <a:pt x="1207" y="594"/>
                </a:lnTo>
                <a:lnTo>
                  <a:pt x="1207" y="594"/>
                </a:lnTo>
                <a:lnTo>
                  <a:pt x="1205" y="594"/>
                </a:lnTo>
                <a:lnTo>
                  <a:pt x="1203" y="596"/>
                </a:lnTo>
                <a:lnTo>
                  <a:pt x="1201" y="598"/>
                </a:lnTo>
                <a:lnTo>
                  <a:pt x="1199" y="599"/>
                </a:lnTo>
                <a:lnTo>
                  <a:pt x="1199" y="599"/>
                </a:lnTo>
                <a:lnTo>
                  <a:pt x="1194" y="594"/>
                </a:lnTo>
                <a:lnTo>
                  <a:pt x="1192" y="587"/>
                </a:lnTo>
                <a:lnTo>
                  <a:pt x="1192" y="579"/>
                </a:lnTo>
                <a:lnTo>
                  <a:pt x="1192" y="572"/>
                </a:lnTo>
                <a:lnTo>
                  <a:pt x="1192" y="572"/>
                </a:lnTo>
                <a:lnTo>
                  <a:pt x="1194" y="570"/>
                </a:lnTo>
                <a:lnTo>
                  <a:pt x="1196" y="572"/>
                </a:lnTo>
                <a:lnTo>
                  <a:pt x="1196" y="572"/>
                </a:lnTo>
                <a:lnTo>
                  <a:pt x="1194" y="565"/>
                </a:lnTo>
                <a:lnTo>
                  <a:pt x="1194" y="561"/>
                </a:lnTo>
                <a:lnTo>
                  <a:pt x="1198" y="559"/>
                </a:lnTo>
                <a:lnTo>
                  <a:pt x="1198" y="559"/>
                </a:lnTo>
                <a:lnTo>
                  <a:pt x="1198" y="563"/>
                </a:lnTo>
                <a:lnTo>
                  <a:pt x="1198" y="563"/>
                </a:lnTo>
                <a:lnTo>
                  <a:pt x="1198" y="565"/>
                </a:lnTo>
                <a:lnTo>
                  <a:pt x="1196" y="566"/>
                </a:lnTo>
                <a:lnTo>
                  <a:pt x="1196" y="566"/>
                </a:lnTo>
                <a:lnTo>
                  <a:pt x="1199" y="566"/>
                </a:lnTo>
                <a:lnTo>
                  <a:pt x="1203" y="565"/>
                </a:lnTo>
                <a:lnTo>
                  <a:pt x="1205" y="561"/>
                </a:lnTo>
                <a:lnTo>
                  <a:pt x="1205" y="561"/>
                </a:lnTo>
                <a:lnTo>
                  <a:pt x="1209" y="563"/>
                </a:lnTo>
                <a:lnTo>
                  <a:pt x="1212" y="563"/>
                </a:lnTo>
                <a:lnTo>
                  <a:pt x="1214" y="565"/>
                </a:lnTo>
                <a:lnTo>
                  <a:pt x="1218" y="568"/>
                </a:lnTo>
                <a:lnTo>
                  <a:pt x="1218" y="568"/>
                </a:lnTo>
                <a:lnTo>
                  <a:pt x="1218" y="565"/>
                </a:lnTo>
                <a:lnTo>
                  <a:pt x="1220" y="563"/>
                </a:lnTo>
                <a:lnTo>
                  <a:pt x="1220" y="563"/>
                </a:lnTo>
                <a:lnTo>
                  <a:pt x="1221" y="565"/>
                </a:lnTo>
                <a:lnTo>
                  <a:pt x="1223" y="566"/>
                </a:lnTo>
                <a:lnTo>
                  <a:pt x="1227" y="566"/>
                </a:lnTo>
                <a:lnTo>
                  <a:pt x="1227" y="566"/>
                </a:lnTo>
                <a:lnTo>
                  <a:pt x="1225" y="559"/>
                </a:lnTo>
                <a:lnTo>
                  <a:pt x="1225" y="548"/>
                </a:lnTo>
                <a:lnTo>
                  <a:pt x="1225" y="548"/>
                </a:lnTo>
                <a:lnTo>
                  <a:pt x="1221" y="548"/>
                </a:lnTo>
                <a:lnTo>
                  <a:pt x="1220" y="544"/>
                </a:lnTo>
                <a:lnTo>
                  <a:pt x="1220" y="539"/>
                </a:lnTo>
                <a:lnTo>
                  <a:pt x="1220" y="539"/>
                </a:lnTo>
                <a:lnTo>
                  <a:pt x="1221" y="539"/>
                </a:lnTo>
                <a:lnTo>
                  <a:pt x="1223" y="541"/>
                </a:lnTo>
                <a:lnTo>
                  <a:pt x="1225" y="548"/>
                </a:lnTo>
                <a:lnTo>
                  <a:pt x="1225" y="548"/>
                </a:lnTo>
                <a:lnTo>
                  <a:pt x="1227" y="546"/>
                </a:lnTo>
                <a:lnTo>
                  <a:pt x="1229" y="548"/>
                </a:lnTo>
                <a:lnTo>
                  <a:pt x="1229" y="550"/>
                </a:lnTo>
                <a:lnTo>
                  <a:pt x="1231" y="550"/>
                </a:lnTo>
                <a:lnTo>
                  <a:pt x="1231" y="550"/>
                </a:lnTo>
                <a:lnTo>
                  <a:pt x="1231" y="548"/>
                </a:lnTo>
                <a:lnTo>
                  <a:pt x="1229" y="544"/>
                </a:lnTo>
                <a:lnTo>
                  <a:pt x="1223" y="537"/>
                </a:lnTo>
                <a:lnTo>
                  <a:pt x="1220" y="530"/>
                </a:lnTo>
                <a:lnTo>
                  <a:pt x="1221" y="526"/>
                </a:lnTo>
                <a:lnTo>
                  <a:pt x="1223" y="522"/>
                </a:lnTo>
                <a:lnTo>
                  <a:pt x="1223" y="522"/>
                </a:lnTo>
                <a:lnTo>
                  <a:pt x="1225" y="530"/>
                </a:lnTo>
                <a:lnTo>
                  <a:pt x="1229" y="535"/>
                </a:lnTo>
                <a:lnTo>
                  <a:pt x="1232" y="539"/>
                </a:lnTo>
                <a:lnTo>
                  <a:pt x="1236" y="544"/>
                </a:lnTo>
                <a:lnTo>
                  <a:pt x="1236" y="544"/>
                </a:lnTo>
                <a:lnTo>
                  <a:pt x="1242" y="544"/>
                </a:lnTo>
                <a:lnTo>
                  <a:pt x="1245" y="542"/>
                </a:lnTo>
                <a:lnTo>
                  <a:pt x="1247" y="539"/>
                </a:lnTo>
                <a:lnTo>
                  <a:pt x="1247" y="535"/>
                </a:lnTo>
                <a:lnTo>
                  <a:pt x="1249" y="526"/>
                </a:lnTo>
                <a:lnTo>
                  <a:pt x="1249" y="519"/>
                </a:lnTo>
                <a:lnTo>
                  <a:pt x="1249" y="519"/>
                </a:lnTo>
                <a:lnTo>
                  <a:pt x="1247" y="508"/>
                </a:lnTo>
                <a:lnTo>
                  <a:pt x="1245" y="496"/>
                </a:lnTo>
                <a:lnTo>
                  <a:pt x="1244" y="484"/>
                </a:lnTo>
                <a:lnTo>
                  <a:pt x="1242" y="480"/>
                </a:lnTo>
                <a:lnTo>
                  <a:pt x="1238" y="476"/>
                </a:lnTo>
                <a:lnTo>
                  <a:pt x="1238" y="476"/>
                </a:lnTo>
                <a:lnTo>
                  <a:pt x="1240" y="485"/>
                </a:lnTo>
                <a:lnTo>
                  <a:pt x="1240" y="491"/>
                </a:lnTo>
                <a:lnTo>
                  <a:pt x="1238" y="495"/>
                </a:lnTo>
                <a:lnTo>
                  <a:pt x="1238" y="495"/>
                </a:lnTo>
                <a:lnTo>
                  <a:pt x="1236" y="493"/>
                </a:lnTo>
                <a:lnTo>
                  <a:pt x="1234" y="493"/>
                </a:lnTo>
                <a:lnTo>
                  <a:pt x="1234" y="489"/>
                </a:lnTo>
                <a:lnTo>
                  <a:pt x="1234" y="485"/>
                </a:lnTo>
                <a:lnTo>
                  <a:pt x="1232" y="485"/>
                </a:lnTo>
                <a:lnTo>
                  <a:pt x="1232" y="485"/>
                </a:lnTo>
                <a:lnTo>
                  <a:pt x="1234" y="493"/>
                </a:lnTo>
                <a:lnTo>
                  <a:pt x="1234" y="495"/>
                </a:lnTo>
                <a:lnTo>
                  <a:pt x="1232" y="498"/>
                </a:lnTo>
                <a:lnTo>
                  <a:pt x="1232" y="498"/>
                </a:lnTo>
                <a:lnTo>
                  <a:pt x="1231" y="496"/>
                </a:lnTo>
                <a:lnTo>
                  <a:pt x="1229" y="495"/>
                </a:lnTo>
                <a:lnTo>
                  <a:pt x="1229" y="495"/>
                </a:lnTo>
                <a:lnTo>
                  <a:pt x="1229" y="485"/>
                </a:lnTo>
                <a:lnTo>
                  <a:pt x="1231" y="482"/>
                </a:lnTo>
                <a:lnTo>
                  <a:pt x="1234" y="482"/>
                </a:lnTo>
                <a:lnTo>
                  <a:pt x="1234" y="482"/>
                </a:lnTo>
                <a:lnTo>
                  <a:pt x="1232" y="482"/>
                </a:lnTo>
                <a:lnTo>
                  <a:pt x="1232" y="480"/>
                </a:lnTo>
                <a:lnTo>
                  <a:pt x="1232" y="478"/>
                </a:lnTo>
                <a:lnTo>
                  <a:pt x="1231" y="476"/>
                </a:lnTo>
                <a:lnTo>
                  <a:pt x="1231" y="476"/>
                </a:lnTo>
                <a:lnTo>
                  <a:pt x="1229" y="480"/>
                </a:lnTo>
                <a:lnTo>
                  <a:pt x="1225" y="482"/>
                </a:lnTo>
                <a:lnTo>
                  <a:pt x="1225" y="482"/>
                </a:lnTo>
                <a:lnTo>
                  <a:pt x="1227" y="487"/>
                </a:lnTo>
                <a:lnTo>
                  <a:pt x="1227" y="491"/>
                </a:lnTo>
                <a:lnTo>
                  <a:pt x="1225" y="495"/>
                </a:lnTo>
                <a:lnTo>
                  <a:pt x="1223" y="496"/>
                </a:lnTo>
                <a:lnTo>
                  <a:pt x="1223" y="496"/>
                </a:lnTo>
                <a:lnTo>
                  <a:pt x="1218" y="491"/>
                </a:lnTo>
                <a:lnTo>
                  <a:pt x="1216" y="484"/>
                </a:lnTo>
                <a:lnTo>
                  <a:pt x="1212" y="478"/>
                </a:lnTo>
                <a:lnTo>
                  <a:pt x="1210" y="474"/>
                </a:lnTo>
                <a:lnTo>
                  <a:pt x="1207" y="473"/>
                </a:lnTo>
                <a:lnTo>
                  <a:pt x="1207" y="473"/>
                </a:lnTo>
                <a:lnTo>
                  <a:pt x="1209" y="471"/>
                </a:lnTo>
                <a:lnTo>
                  <a:pt x="1209" y="465"/>
                </a:lnTo>
                <a:lnTo>
                  <a:pt x="1207" y="462"/>
                </a:lnTo>
                <a:lnTo>
                  <a:pt x="1205" y="460"/>
                </a:lnTo>
                <a:lnTo>
                  <a:pt x="1205" y="460"/>
                </a:lnTo>
                <a:lnTo>
                  <a:pt x="1205" y="462"/>
                </a:lnTo>
                <a:lnTo>
                  <a:pt x="1201" y="463"/>
                </a:lnTo>
                <a:lnTo>
                  <a:pt x="1201" y="463"/>
                </a:lnTo>
                <a:lnTo>
                  <a:pt x="1199" y="449"/>
                </a:lnTo>
                <a:lnTo>
                  <a:pt x="1196" y="436"/>
                </a:lnTo>
                <a:lnTo>
                  <a:pt x="1185" y="412"/>
                </a:lnTo>
                <a:lnTo>
                  <a:pt x="1185" y="412"/>
                </a:lnTo>
                <a:lnTo>
                  <a:pt x="1188" y="414"/>
                </a:lnTo>
                <a:lnTo>
                  <a:pt x="1190" y="417"/>
                </a:lnTo>
                <a:lnTo>
                  <a:pt x="1196" y="423"/>
                </a:lnTo>
                <a:lnTo>
                  <a:pt x="1196" y="423"/>
                </a:lnTo>
                <a:lnTo>
                  <a:pt x="1196" y="417"/>
                </a:lnTo>
                <a:lnTo>
                  <a:pt x="1196" y="416"/>
                </a:lnTo>
                <a:lnTo>
                  <a:pt x="1198" y="412"/>
                </a:lnTo>
                <a:lnTo>
                  <a:pt x="1198" y="412"/>
                </a:lnTo>
                <a:lnTo>
                  <a:pt x="1205" y="416"/>
                </a:lnTo>
                <a:lnTo>
                  <a:pt x="1207" y="417"/>
                </a:lnTo>
                <a:lnTo>
                  <a:pt x="1210" y="416"/>
                </a:lnTo>
                <a:lnTo>
                  <a:pt x="1210" y="416"/>
                </a:lnTo>
                <a:lnTo>
                  <a:pt x="1218" y="425"/>
                </a:lnTo>
                <a:lnTo>
                  <a:pt x="1221" y="430"/>
                </a:lnTo>
                <a:lnTo>
                  <a:pt x="1221" y="438"/>
                </a:lnTo>
                <a:lnTo>
                  <a:pt x="1221" y="438"/>
                </a:lnTo>
                <a:lnTo>
                  <a:pt x="1223" y="432"/>
                </a:lnTo>
                <a:lnTo>
                  <a:pt x="1223" y="428"/>
                </a:lnTo>
                <a:lnTo>
                  <a:pt x="1218" y="421"/>
                </a:lnTo>
                <a:lnTo>
                  <a:pt x="1218" y="421"/>
                </a:lnTo>
                <a:lnTo>
                  <a:pt x="1218" y="419"/>
                </a:lnTo>
                <a:lnTo>
                  <a:pt x="1218" y="419"/>
                </a:lnTo>
                <a:lnTo>
                  <a:pt x="1225" y="421"/>
                </a:lnTo>
                <a:lnTo>
                  <a:pt x="1231" y="419"/>
                </a:lnTo>
                <a:lnTo>
                  <a:pt x="1240" y="410"/>
                </a:lnTo>
                <a:lnTo>
                  <a:pt x="1240" y="410"/>
                </a:lnTo>
                <a:lnTo>
                  <a:pt x="1247" y="421"/>
                </a:lnTo>
                <a:lnTo>
                  <a:pt x="1253" y="432"/>
                </a:lnTo>
                <a:lnTo>
                  <a:pt x="1258" y="456"/>
                </a:lnTo>
                <a:lnTo>
                  <a:pt x="1258" y="456"/>
                </a:lnTo>
                <a:lnTo>
                  <a:pt x="1264" y="478"/>
                </a:lnTo>
                <a:lnTo>
                  <a:pt x="1267" y="489"/>
                </a:lnTo>
                <a:lnTo>
                  <a:pt x="1273" y="500"/>
                </a:lnTo>
                <a:lnTo>
                  <a:pt x="1273" y="500"/>
                </a:lnTo>
                <a:lnTo>
                  <a:pt x="1273" y="509"/>
                </a:lnTo>
                <a:lnTo>
                  <a:pt x="1273" y="520"/>
                </a:lnTo>
                <a:lnTo>
                  <a:pt x="1273" y="531"/>
                </a:lnTo>
                <a:lnTo>
                  <a:pt x="1275" y="542"/>
                </a:lnTo>
                <a:lnTo>
                  <a:pt x="1275" y="542"/>
                </a:lnTo>
                <a:lnTo>
                  <a:pt x="1273" y="542"/>
                </a:lnTo>
                <a:lnTo>
                  <a:pt x="1271" y="544"/>
                </a:lnTo>
                <a:lnTo>
                  <a:pt x="1271" y="546"/>
                </a:lnTo>
                <a:lnTo>
                  <a:pt x="1267" y="546"/>
                </a:lnTo>
                <a:lnTo>
                  <a:pt x="1267" y="546"/>
                </a:lnTo>
                <a:lnTo>
                  <a:pt x="1271" y="555"/>
                </a:lnTo>
                <a:lnTo>
                  <a:pt x="1271" y="565"/>
                </a:lnTo>
                <a:lnTo>
                  <a:pt x="1269" y="574"/>
                </a:lnTo>
                <a:lnTo>
                  <a:pt x="1267" y="581"/>
                </a:lnTo>
                <a:lnTo>
                  <a:pt x="1267" y="581"/>
                </a:lnTo>
                <a:lnTo>
                  <a:pt x="1271" y="581"/>
                </a:lnTo>
                <a:lnTo>
                  <a:pt x="1271" y="583"/>
                </a:lnTo>
                <a:lnTo>
                  <a:pt x="1271" y="588"/>
                </a:lnTo>
                <a:lnTo>
                  <a:pt x="1269" y="594"/>
                </a:lnTo>
                <a:lnTo>
                  <a:pt x="1269" y="596"/>
                </a:lnTo>
                <a:lnTo>
                  <a:pt x="1271" y="598"/>
                </a:lnTo>
                <a:lnTo>
                  <a:pt x="1271" y="598"/>
                </a:lnTo>
                <a:lnTo>
                  <a:pt x="1269" y="599"/>
                </a:lnTo>
                <a:lnTo>
                  <a:pt x="1267" y="599"/>
                </a:lnTo>
                <a:lnTo>
                  <a:pt x="1267" y="599"/>
                </a:lnTo>
                <a:lnTo>
                  <a:pt x="1269" y="603"/>
                </a:lnTo>
                <a:lnTo>
                  <a:pt x="1269" y="607"/>
                </a:lnTo>
                <a:lnTo>
                  <a:pt x="1267" y="614"/>
                </a:lnTo>
                <a:lnTo>
                  <a:pt x="1264" y="622"/>
                </a:lnTo>
                <a:lnTo>
                  <a:pt x="1264" y="627"/>
                </a:lnTo>
                <a:lnTo>
                  <a:pt x="1264" y="631"/>
                </a:lnTo>
                <a:lnTo>
                  <a:pt x="1264" y="631"/>
                </a:lnTo>
                <a:lnTo>
                  <a:pt x="1264" y="629"/>
                </a:lnTo>
                <a:lnTo>
                  <a:pt x="1266" y="629"/>
                </a:lnTo>
                <a:lnTo>
                  <a:pt x="1267" y="631"/>
                </a:lnTo>
                <a:lnTo>
                  <a:pt x="1269" y="631"/>
                </a:lnTo>
                <a:lnTo>
                  <a:pt x="1271" y="625"/>
                </a:lnTo>
                <a:lnTo>
                  <a:pt x="1271" y="625"/>
                </a:lnTo>
                <a:lnTo>
                  <a:pt x="1267" y="625"/>
                </a:lnTo>
                <a:lnTo>
                  <a:pt x="1267" y="625"/>
                </a:lnTo>
                <a:lnTo>
                  <a:pt x="1266" y="627"/>
                </a:lnTo>
                <a:lnTo>
                  <a:pt x="1266" y="625"/>
                </a:lnTo>
                <a:lnTo>
                  <a:pt x="1266" y="625"/>
                </a:lnTo>
                <a:lnTo>
                  <a:pt x="1267" y="625"/>
                </a:lnTo>
                <a:lnTo>
                  <a:pt x="1269" y="623"/>
                </a:lnTo>
                <a:lnTo>
                  <a:pt x="1271" y="618"/>
                </a:lnTo>
                <a:lnTo>
                  <a:pt x="1275" y="612"/>
                </a:lnTo>
                <a:lnTo>
                  <a:pt x="1278" y="609"/>
                </a:lnTo>
                <a:lnTo>
                  <a:pt x="1278" y="609"/>
                </a:lnTo>
                <a:lnTo>
                  <a:pt x="1275" y="603"/>
                </a:lnTo>
                <a:lnTo>
                  <a:pt x="1275" y="596"/>
                </a:lnTo>
                <a:lnTo>
                  <a:pt x="1275" y="588"/>
                </a:lnTo>
                <a:lnTo>
                  <a:pt x="1275" y="579"/>
                </a:lnTo>
                <a:lnTo>
                  <a:pt x="1275" y="579"/>
                </a:lnTo>
                <a:lnTo>
                  <a:pt x="1280" y="576"/>
                </a:lnTo>
                <a:lnTo>
                  <a:pt x="1282" y="574"/>
                </a:lnTo>
                <a:lnTo>
                  <a:pt x="1282" y="572"/>
                </a:lnTo>
                <a:lnTo>
                  <a:pt x="1282" y="572"/>
                </a:lnTo>
                <a:lnTo>
                  <a:pt x="1280" y="574"/>
                </a:lnTo>
                <a:lnTo>
                  <a:pt x="1278" y="574"/>
                </a:lnTo>
                <a:lnTo>
                  <a:pt x="1275" y="570"/>
                </a:lnTo>
                <a:lnTo>
                  <a:pt x="1275" y="570"/>
                </a:lnTo>
                <a:lnTo>
                  <a:pt x="1275" y="565"/>
                </a:lnTo>
                <a:lnTo>
                  <a:pt x="1275" y="557"/>
                </a:lnTo>
                <a:lnTo>
                  <a:pt x="1277" y="546"/>
                </a:lnTo>
                <a:lnTo>
                  <a:pt x="1277" y="546"/>
                </a:lnTo>
                <a:lnTo>
                  <a:pt x="1280" y="546"/>
                </a:lnTo>
                <a:lnTo>
                  <a:pt x="1280" y="548"/>
                </a:lnTo>
                <a:lnTo>
                  <a:pt x="1280" y="555"/>
                </a:lnTo>
                <a:lnTo>
                  <a:pt x="1280" y="555"/>
                </a:lnTo>
                <a:lnTo>
                  <a:pt x="1284" y="554"/>
                </a:lnTo>
                <a:lnTo>
                  <a:pt x="1288" y="554"/>
                </a:lnTo>
                <a:lnTo>
                  <a:pt x="1288" y="554"/>
                </a:lnTo>
                <a:lnTo>
                  <a:pt x="1288" y="548"/>
                </a:lnTo>
                <a:lnTo>
                  <a:pt x="1286" y="546"/>
                </a:lnTo>
                <a:lnTo>
                  <a:pt x="1282" y="542"/>
                </a:lnTo>
                <a:lnTo>
                  <a:pt x="1282" y="542"/>
                </a:lnTo>
                <a:lnTo>
                  <a:pt x="1286" y="542"/>
                </a:lnTo>
                <a:lnTo>
                  <a:pt x="1286" y="541"/>
                </a:lnTo>
                <a:lnTo>
                  <a:pt x="1286" y="533"/>
                </a:lnTo>
                <a:lnTo>
                  <a:pt x="1286" y="524"/>
                </a:lnTo>
                <a:lnTo>
                  <a:pt x="1286" y="519"/>
                </a:lnTo>
                <a:lnTo>
                  <a:pt x="1286" y="519"/>
                </a:lnTo>
                <a:lnTo>
                  <a:pt x="1282" y="517"/>
                </a:lnTo>
                <a:lnTo>
                  <a:pt x="1280" y="513"/>
                </a:lnTo>
                <a:lnTo>
                  <a:pt x="1280" y="513"/>
                </a:lnTo>
                <a:lnTo>
                  <a:pt x="1284" y="515"/>
                </a:lnTo>
                <a:lnTo>
                  <a:pt x="1284" y="513"/>
                </a:lnTo>
                <a:lnTo>
                  <a:pt x="1284" y="513"/>
                </a:lnTo>
                <a:lnTo>
                  <a:pt x="1278" y="491"/>
                </a:lnTo>
                <a:lnTo>
                  <a:pt x="1271" y="469"/>
                </a:lnTo>
                <a:lnTo>
                  <a:pt x="1264" y="449"/>
                </a:lnTo>
                <a:lnTo>
                  <a:pt x="1256" y="427"/>
                </a:lnTo>
                <a:lnTo>
                  <a:pt x="1256" y="427"/>
                </a:lnTo>
                <a:lnTo>
                  <a:pt x="1249" y="419"/>
                </a:lnTo>
                <a:lnTo>
                  <a:pt x="1242" y="408"/>
                </a:lnTo>
                <a:lnTo>
                  <a:pt x="1240" y="403"/>
                </a:lnTo>
                <a:lnTo>
                  <a:pt x="1240" y="397"/>
                </a:lnTo>
                <a:lnTo>
                  <a:pt x="1242" y="393"/>
                </a:lnTo>
                <a:lnTo>
                  <a:pt x="1244" y="392"/>
                </a:lnTo>
                <a:lnTo>
                  <a:pt x="1244" y="392"/>
                </a:lnTo>
                <a:lnTo>
                  <a:pt x="1240" y="377"/>
                </a:lnTo>
                <a:lnTo>
                  <a:pt x="1234" y="364"/>
                </a:lnTo>
                <a:lnTo>
                  <a:pt x="1218" y="340"/>
                </a:lnTo>
                <a:lnTo>
                  <a:pt x="1218" y="340"/>
                </a:lnTo>
                <a:lnTo>
                  <a:pt x="1183" y="292"/>
                </a:lnTo>
                <a:lnTo>
                  <a:pt x="1183" y="292"/>
                </a:lnTo>
                <a:lnTo>
                  <a:pt x="1172" y="285"/>
                </a:lnTo>
                <a:lnTo>
                  <a:pt x="1172" y="285"/>
                </a:lnTo>
                <a:lnTo>
                  <a:pt x="1166" y="281"/>
                </a:lnTo>
                <a:lnTo>
                  <a:pt x="1166" y="281"/>
                </a:lnTo>
                <a:lnTo>
                  <a:pt x="1164" y="279"/>
                </a:lnTo>
                <a:lnTo>
                  <a:pt x="1164" y="279"/>
                </a:lnTo>
                <a:lnTo>
                  <a:pt x="1164" y="279"/>
                </a:lnTo>
                <a:lnTo>
                  <a:pt x="1159" y="274"/>
                </a:lnTo>
                <a:lnTo>
                  <a:pt x="1159" y="274"/>
                </a:lnTo>
                <a:lnTo>
                  <a:pt x="1159" y="274"/>
                </a:lnTo>
                <a:lnTo>
                  <a:pt x="1159" y="274"/>
                </a:lnTo>
                <a:lnTo>
                  <a:pt x="1157" y="272"/>
                </a:lnTo>
                <a:lnTo>
                  <a:pt x="1157" y="272"/>
                </a:lnTo>
                <a:lnTo>
                  <a:pt x="1157" y="270"/>
                </a:lnTo>
                <a:lnTo>
                  <a:pt x="1155" y="270"/>
                </a:lnTo>
                <a:lnTo>
                  <a:pt x="1153" y="268"/>
                </a:lnTo>
                <a:lnTo>
                  <a:pt x="1152" y="263"/>
                </a:lnTo>
                <a:lnTo>
                  <a:pt x="1152" y="263"/>
                </a:lnTo>
                <a:lnTo>
                  <a:pt x="1152" y="265"/>
                </a:lnTo>
                <a:lnTo>
                  <a:pt x="1150" y="263"/>
                </a:lnTo>
                <a:lnTo>
                  <a:pt x="1146" y="263"/>
                </a:lnTo>
                <a:lnTo>
                  <a:pt x="1146" y="259"/>
                </a:lnTo>
                <a:lnTo>
                  <a:pt x="1146" y="259"/>
                </a:lnTo>
                <a:lnTo>
                  <a:pt x="1144" y="255"/>
                </a:lnTo>
                <a:lnTo>
                  <a:pt x="1146" y="254"/>
                </a:lnTo>
                <a:lnTo>
                  <a:pt x="1148" y="254"/>
                </a:lnTo>
                <a:lnTo>
                  <a:pt x="1152" y="255"/>
                </a:lnTo>
                <a:lnTo>
                  <a:pt x="1152" y="255"/>
                </a:lnTo>
                <a:lnTo>
                  <a:pt x="1159" y="261"/>
                </a:lnTo>
                <a:lnTo>
                  <a:pt x="1159" y="261"/>
                </a:lnTo>
                <a:lnTo>
                  <a:pt x="1163" y="263"/>
                </a:lnTo>
                <a:lnTo>
                  <a:pt x="1163" y="265"/>
                </a:lnTo>
                <a:lnTo>
                  <a:pt x="1166" y="268"/>
                </a:lnTo>
                <a:lnTo>
                  <a:pt x="1168" y="268"/>
                </a:lnTo>
                <a:lnTo>
                  <a:pt x="1168" y="268"/>
                </a:lnTo>
                <a:lnTo>
                  <a:pt x="1166" y="267"/>
                </a:lnTo>
                <a:lnTo>
                  <a:pt x="1166" y="267"/>
                </a:lnTo>
                <a:lnTo>
                  <a:pt x="1166" y="267"/>
                </a:lnTo>
                <a:lnTo>
                  <a:pt x="1164" y="265"/>
                </a:lnTo>
                <a:lnTo>
                  <a:pt x="1164" y="265"/>
                </a:lnTo>
                <a:lnTo>
                  <a:pt x="1164" y="265"/>
                </a:lnTo>
                <a:lnTo>
                  <a:pt x="1164" y="265"/>
                </a:lnTo>
                <a:lnTo>
                  <a:pt x="1164" y="265"/>
                </a:lnTo>
                <a:lnTo>
                  <a:pt x="1164" y="265"/>
                </a:lnTo>
                <a:lnTo>
                  <a:pt x="1164" y="265"/>
                </a:lnTo>
                <a:lnTo>
                  <a:pt x="1164" y="265"/>
                </a:lnTo>
                <a:lnTo>
                  <a:pt x="1164" y="263"/>
                </a:lnTo>
                <a:lnTo>
                  <a:pt x="1164" y="263"/>
                </a:lnTo>
                <a:lnTo>
                  <a:pt x="1166" y="261"/>
                </a:lnTo>
                <a:lnTo>
                  <a:pt x="1168" y="261"/>
                </a:lnTo>
                <a:lnTo>
                  <a:pt x="1168" y="261"/>
                </a:lnTo>
                <a:lnTo>
                  <a:pt x="1168" y="261"/>
                </a:lnTo>
                <a:lnTo>
                  <a:pt x="1170" y="263"/>
                </a:lnTo>
                <a:lnTo>
                  <a:pt x="1170" y="263"/>
                </a:lnTo>
                <a:lnTo>
                  <a:pt x="1170" y="263"/>
                </a:lnTo>
                <a:lnTo>
                  <a:pt x="1170" y="263"/>
                </a:lnTo>
                <a:lnTo>
                  <a:pt x="1170" y="263"/>
                </a:lnTo>
                <a:lnTo>
                  <a:pt x="1172" y="263"/>
                </a:lnTo>
                <a:lnTo>
                  <a:pt x="1172" y="263"/>
                </a:lnTo>
                <a:lnTo>
                  <a:pt x="1174" y="263"/>
                </a:lnTo>
                <a:lnTo>
                  <a:pt x="1174" y="263"/>
                </a:lnTo>
                <a:lnTo>
                  <a:pt x="1177" y="261"/>
                </a:lnTo>
                <a:lnTo>
                  <a:pt x="1177" y="261"/>
                </a:lnTo>
                <a:lnTo>
                  <a:pt x="1181" y="263"/>
                </a:lnTo>
                <a:lnTo>
                  <a:pt x="1183" y="265"/>
                </a:lnTo>
                <a:lnTo>
                  <a:pt x="1183" y="265"/>
                </a:lnTo>
                <a:lnTo>
                  <a:pt x="1183" y="265"/>
                </a:lnTo>
                <a:lnTo>
                  <a:pt x="1183" y="265"/>
                </a:lnTo>
                <a:lnTo>
                  <a:pt x="1185" y="267"/>
                </a:lnTo>
                <a:lnTo>
                  <a:pt x="1185" y="267"/>
                </a:lnTo>
                <a:lnTo>
                  <a:pt x="1198" y="278"/>
                </a:lnTo>
                <a:lnTo>
                  <a:pt x="1198" y="278"/>
                </a:lnTo>
                <a:lnTo>
                  <a:pt x="1218" y="298"/>
                </a:lnTo>
                <a:lnTo>
                  <a:pt x="1218" y="298"/>
                </a:lnTo>
                <a:lnTo>
                  <a:pt x="1220" y="303"/>
                </a:lnTo>
                <a:lnTo>
                  <a:pt x="1220" y="305"/>
                </a:lnTo>
                <a:lnTo>
                  <a:pt x="1221" y="309"/>
                </a:lnTo>
                <a:lnTo>
                  <a:pt x="1221" y="309"/>
                </a:lnTo>
                <a:lnTo>
                  <a:pt x="1227" y="313"/>
                </a:lnTo>
                <a:lnTo>
                  <a:pt x="1229" y="318"/>
                </a:lnTo>
                <a:lnTo>
                  <a:pt x="1232" y="324"/>
                </a:lnTo>
                <a:lnTo>
                  <a:pt x="1236" y="331"/>
                </a:lnTo>
                <a:lnTo>
                  <a:pt x="1236" y="331"/>
                </a:lnTo>
                <a:lnTo>
                  <a:pt x="1240" y="333"/>
                </a:lnTo>
                <a:lnTo>
                  <a:pt x="1244" y="335"/>
                </a:lnTo>
                <a:lnTo>
                  <a:pt x="1247" y="336"/>
                </a:lnTo>
                <a:lnTo>
                  <a:pt x="1249" y="338"/>
                </a:lnTo>
                <a:lnTo>
                  <a:pt x="1249" y="338"/>
                </a:lnTo>
                <a:lnTo>
                  <a:pt x="1251" y="344"/>
                </a:lnTo>
                <a:lnTo>
                  <a:pt x="1253" y="347"/>
                </a:lnTo>
                <a:lnTo>
                  <a:pt x="1253" y="353"/>
                </a:lnTo>
                <a:lnTo>
                  <a:pt x="1255" y="357"/>
                </a:lnTo>
                <a:lnTo>
                  <a:pt x="1255" y="357"/>
                </a:lnTo>
                <a:lnTo>
                  <a:pt x="1262" y="364"/>
                </a:lnTo>
                <a:lnTo>
                  <a:pt x="1262" y="364"/>
                </a:lnTo>
                <a:lnTo>
                  <a:pt x="1258" y="364"/>
                </a:lnTo>
                <a:lnTo>
                  <a:pt x="1258" y="364"/>
                </a:lnTo>
                <a:lnTo>
                  <a:pt x="1260" y="368"/>
                </a:lnTo>
                <a:lnTo>
                  <a:pt x="1264" y="370"/>
                </a:lnTo>
                <a:lnTo>
                  <a:pt x="1267" y="373"/>
                </a:lnTo>
                <a:lnTo>
                  <a:pt x="1267" y="373"/>
                </a:lnTo>
                <a:lnTo>
                  <a:pt x="1267" y="375"/>
                </a:lnTo>
                <a:lnTo>
                  <a:pt x="1266" y="377"/>
                </a:lnTo>
                <a:lnTo>
                  <a:pt x="1266" y="377"/>
                </a:lnTo>
                <a:lnTo>
                  <a:pt x="1267" y="382"/>
                </a:lnTo>
                <a:lnTo>
                  <a:pt x="1273" y="386"/>
                </a:lnTo>
                <a:lnTo>
                  <a:pt x="1277" y="390"/>
                </a:lnTo>
                <a:lnTo>
                  <a:pt x="1280" y="395"/>
                </a:lnTo>
                <a:lnTo>
                  <a:pt x="1280" y="395"/>
                </a:lnTo>
                <a:lnTo>
                  <a:pt x="1278" y="397"/>
                </a:lnTo>
                <a:lnTo>
                  <a:pt x="1277" y="397"/>
                </a:lnTo>
                <a:lnTo>
                  <a:pt x="1275" y="397"/>
                </a:lnTo>
                <a:lnTo>
                  <a:pt x="1275" y="399"/>
                </a:lnTo>
                <a:lnTo>
                  <a:pt x="1275" y="399"/>
                </a:lnTo>
                <a:lnTo>
                  <a:pt x="1278" y="399"/>
                </a:lnTo>
                <a:lnTo>
                  <a:pt x="1280" y="401"/>
                </a:lnTo>
                <a:lnTo>
                  <a:pt x="1282" y="405"/>
                </a:lnTo>
                <a:lnTo>
                  <a:pt x="1286" y="406"/>
                </a:lnTo>
                <a:lnTo>
                  <a:pt x="1286" y="406"/>
                </a:lnTo>
                <a:lnTo>
                  <a:pt x="1284" y="410"/>
                </a:lnTo>
                <a:lnTo>
                  <a:pt x="1286" y="412"/>
                </a:lnTo>
                <a:lnTo>
                  <a:pt x="1288" y="419"/>
                </a:lnTo>
                <a:lnTo>
                  <a:pt x="1289" y="423"/>
                </a:lnTo>
                <a:lnTo>
                  <a:pt x="1289" y="425"/>
                </a:lnTo>
                <a:lnTo>
                  <a:pt x="1286" y="427"/>
                </a:lnTo>
                <a:lnTo>
                  <a:pt x="1286" y="427"/>
                </a:lnTo>
                <a:lnTo>
                  <a:pt x="1299" y="445"/>
                </a:lnTo>
                <a:lnTo>
                  <a:pt x="1302" y="456"/>
                </a:lnTo>
                <a:lnTo>
                  <a:pt x="1306" y="467"/>
                </a:lnTo>
                <a:lnTo>
                  <a:pt x="1306" y="467"/>
                </a:lnTo>
                <a:lnTo>
                  <a:pt x="1308" y="463"/>
                </a:lnTo>
                <a:lnTo>
                  <a:pt x="1310" y="463"/>
                </a:lnTo>
                <a:lnTo>
                  <a:pt x="1310" y="463"/>
                </a:lnTo>
                <a:lnTo>
                  <a:pt x="1313" y="478"/>
                </a:lnTo>
                <a:lnTo>
                  <a:pt x="1319" y="487"/>
                </a:lnTo>
                <a:lnTo>
                  <a:pt x="1319" y="487"/>
                </a:lnTo>
                <a:lnTo>
                  <a:pt x="1317" y="485"/>
                </a:lnTo>
                <a:lnTo>
                  <a:pt x="1317" y="485"/>
                </a:lnTo>
                <a:lnTo>
                  <a:pt x="1317" y="485"/>
                </a:lnTo>
                <a:lnTo>
                  <a:pt x="1323" y="511"/>
                </a:lnTo>
                <a:lnTo>
                  <a:pt x="1326" y="533"/>
                </a:lnTo>
                <a:lnTo>
                  <a:pt x="1326" y="533"/>
                </a:lnTo>
                <a:lnTo>
                  <a:pt x="1330" y="535"/>
                </a:lnTo>
                <a:lnTo>
                  <a:pt x="1334" y="537"/>
                </a:lnTo>
                <a:lnTo>
                  <a:pt x="1334" y="537"/>
                </a:lnTo>
                <a:lnTo>
                  <a:pt x="1332" y="541"/>
                </a:lnTo>
                <a:lnTo>
                  <a:pt x="1332" y="542"/>
                </a:lnTo>
                <a:lnTo>
                  <a:pt x="1335" y="546"/>
                </a:lnTo>
                <a:lnTo>
                  <a:pt x="1335" y="546"/>
                </a:lnTo>
                <a:lnTo>
                  <a:pt x="1334" y="548"/>
                </a:lnTo>
                <a:lnTo>
                  <a:pt x="1332" y="550"/>
                </a:lnTo>
                <a:lnTo>
                  <a:pt x="1330" y="552"/>
                </a:lnTo>
                <a:lnTo>
                  <a:pt x="1332" y="554"/>
                </a:lnTo>
                <a:lnTo>
                  <a:pt x="1332" y="554"/>
                </a:lnTo>
                <a:lnTo>
                  <a:pt x="1332" y="552"/>
                </a:lnTo>
                <a:lnTo>
                  <a:pt x="1334" y="552"/>
                </a:lnTo>
                <a:lnTo>
                  <a:pt x="1335" y="555"/>
                </a:lnTo>
                <a:lnTo>
                  <a:pt x="1337" y="563"/>
                </a:lnTo>
                <a:lnTo>
                  <a:pt x="1337" y="563"/>
                </a:lnTo>
                <a:lnTo>
                  <a:pt x="1335" y="565"/>
                </a:lnTo>
                <a:lnTo>
                  <a:pt x="1335" y="565"/>
                </a:lnTo>
                <a:lnTo>
                  <a:pt x="1335" y="566"/>
                </a:lnTo>
                <a:lnTo>
                  <a:pt x="1334" y="566"/>
                </a:lnTo>
                <a:lnTo>
                  <a:pt x="1334" y="566"/>
                </a:lnTo>
                <a:lnTo>
                  <a:pt x="1332" y="566"/>
                </a:lnTo>
                <a:lnTo>
                  <a:pt x="1330" y="565"/>
                </a:lnTo>
                <a:lnTo>
                  <a:pt x="1330" y="563"/>
                </a:lnTo>
                <a:lnTo>
                  <a:pt x="1328" y="563"/>
                </a:lnTo>
                <a:lnTo>
                  <a:pt x="1328" y="563"/>
                </a:lnTo>
                <a:lnTo>
                  <a:pt x="1330" y="568"/>
                </a:lnTo>
                <a:lnTo>
                  <a:pt x="1332" y="572"/>
                </a:lnTo>
                <a:lnTo>
                  <a:pt x="1335" y="574"/>
                </a:lnTo>
                <a:lnTo>
                  <a:pt x="1341" y="574"/>
                </a:lnTo>
                <a:lnTo>
                  <a:pt x="1341" y="574"/>
                </a:lnTo>
                <a:lnTo>
                  <a:pt x="1341" y="565"/>
                </a:lnTo>
                <a:lnTo>
                  <a:pt x="1343" y="557"/>
                </a:lnTo>
                <a:lnTo>
                  <a:pt x="1343" y="557"/>
                </a:lnTo>
                <a:lnTo>
                  <a:pt x="1339" y="555"/>
                </a:lnTo>
                <a:lnTo>
                  <a:pt x="1337" y="554"/>
                </a:lnTo>
                <a:lnTo>
                  <a:pt x="1337" y="544"/>
                </a:lnTo>
                <a:lnTo>
                  <a:pt x="1337" y="537"/>
                </a:lnTo>
                <a:lnTo>
                  <a:pt x="1339" y="531"/>
                </a:lnTo>
                <a:lnTo>
                  <a:pt x="1339" y="531"/>
                </a:lnTo>
                <a:lnTo>
                  <a:pt x="1339" y="533"/>
                </a:lnTo>
                <a:lnTo>
                  <a:pt x="1341" y="535"/>
                </a:lnTo>
                <a:lnTo>
                  <a:pt x="1341" y="535"/>
                </a:lnTo>
                <a:lnTo>
                  <a:pt x="1339" y="535"/>
                </a:lnTo>
                <a:lnTo>
                  <a:pt x="1337" y="537"/>
                </a:lnTo>
                <a:lnTo>
                  <a:pt x="1337" y="537"/>
                </a:lnTo>
                <a:lnTo>
                  <a:pt x="1343" y="544"/>
                </a:lnTo>
                <a:lnTo>
                  <a:pt x="1345" y="552"/>
                </a:lnTo>
                <a:lnTo>
                  <a:pt x="1345" y="570"/>
                </a:lnTo>
                <a:lnTo>
                  <a:pt x="1345" y="570"/>
                </a:lnTo>
                <a:lnTo>
                  <a:pt x="1348" y="570"/>
                </a:lnTo>
                <a:lnTo>
                  <a:pt x="1350" y="570"/>
                </a:lnTo>
                <a:lnTo>
                  <a:pt x="1352" y="572"/>
                </a:lnTo>
                <a:lnTo>
                  <a:pt x="1356" y="574"/>
                </a:lnTo>
                <a:lnTo>
                  <a:pt x="1356" y="574"/>
                </a:lnTo>
                <a:lnTo>
                  <a:pt x="1350" y="533"/>
                </a:lnTo>
                <a:lnTo>
                  <a:pt x="1350" y="533"/>
                </a:lnTo>
                <a:lnTo>
                  <a:pt x="1348" y="535"/>
                </a:lnTo>
                <a:lnTo>
                  <a:pt x="1347" y="533"/>
                </a:lnTo>
                <a:lnTo>
                  <a:pt x="1343" y="526"/>
                </a:lnTo>
                <a:lnTo>
                  <a:pt x="1343" y="526"/>
                </a:lnTo>
                <a:lnTo>
                  <a:pt x="1345" y="519"/>
                </a:lnTo>
                <a:lnTo>
                  <a:pt x="1345" y="513"/>
                </a:lnTo>
                <a:lnTo>
                  <a:pt x="1345" y="509"/>
                </a:lnTo>
                <a:lnTo>
                  <a:pt x="1345" y="509"/>
                </a:lnTo>
                <a:lnTo>
                  <a:pt x="1343" y="511"/>
                </a:lnTo>
                <a:lnTo>
                  <a:pt x="1341" y="513"/>
                </a:lnTo>
                <a:lnTo>
                  <a:pt x="1341" y="513"/>
                </a:lnTo>
                <a:lnTo>
                  <a:pt x="1343" y="506"/>
                </a:lnTo>
                <a:lnTo>
                  <a:pt x="1341" y="498"/>
                </a:lnTo>
                <a:lnTo>
                  <a:pt x="1339" y="484"/>
                </a:lnTo>
                <a:lnTo>
                  <a:pt x="1339" y="484"/>
                </a:lnTo>
                <a:lnTo>
                  <a:pt x="1341" y="489"/>
                </a:lnTo>
                <a:lnTo>
                  <a:pt x="1343" y="491"/>
                </a:lnTo>
                <a:lnTo>
                  <a:pt x="1345" y="493"/>
                </a:lnTo>
                <a:lnTo>
                  <a:pt x="1347" y="496"/>
                </a:lnTo>
                <a:lnTo>
                  <a:pt x="1347" y="496"/>
                </a:lnTo>
                <a:lnTo>
                  <a:pt x="1347" y="485"/>
                </a:lnTo>
                <a:lnTo>
                  <a:pt x="1345" y="482"/>
                </a:lnTo>
                <a:lnTo>
                  <a:pt x="1341" y="478"/>
                </a:lnTo>
                <a:lnTo>
                  <a:pt x="1345" y="478"/>
                </a:lnTo>
                <a:lnTo>
                  <a:pt x="1345" y="478"/>
                </a:lnTo>
                <a:lnTo>
                  <a:pt x="1339" y="463"/>
                </a:lnTo>
                <a:lnTo>
                  <a:pt x="1335" y="447"/>
                </a:lnTo>
                <a:lnTo>
                  <a:pt x="1330" y="428"/>
                </a:lnTo>
                <a:lnTo>
                  <a:pt x="1326" y="421"/>
                </a:lnTo>
                <a:lnTo>
                  <a:pt x="1323" y="414"/>
                </a:lnTo>
                <a:lnTo>
                  <a:pt x="1323" y="414"/>
                </a:lnTo>
                <a:lnTo>
                  <a:pt x="1324" y="412"/>
                </a:lnTo>
                <a:lnTo>
                  <a:pt x="1326" y="410"/>
                </a:lnTo>
                <a:lnTo>
                  <a:pt x="1326" y="410"/>
                </a:lnTo>
                <a:lnTo>
                  <a:pt x="1317" y="395"/>
                </a:lnTo>
                <a:lnTo>
                  <a:pt x="1312" y="379"/>
                </a:lnTo>
                <a:lnTo>
                  <a:pt x="1312" y="379"/>
                </a:lnTo>
                <a:lnTo>
                  <a:pt x="1306" y="364"/>
                </a:lnTo>
                <a:lnTo>
                  <a:pt x="1302" y="359"/>
                </a:lnTo>
                <a:lnTo>
                  <a:pt x="1299" y="355"/>
                </a:lnTo>
                <a:lnTo>
                  <a:pt x="1299" y="355"/>
                </a:lnTo>
                <a:lnTo>
                  <a:pt x="1302" y="355"/>
                </a:lnTo>
                <a:lnTo>
                  <a:pt x="1306" y="357"/>
                </a:lnTo>
                <a:lnTo>
                  <a:pt x="1308" y="360"/>
                </a:lnTo>
                <a:lnTo>
                  <a:pt x="1308" y="366"/>
                </a:lnTo>
                <a:lnTo>
                  <a:pt x="1308" y="366"/>
                </a:lnTo>
                <a:lnTo>
                  <a:pt x="1310" y="364"/>
                </a:lnTo>
                <a:lnTo>
                  <a:pt x="1312" y="360"/>
                </a:lnTo>
                <a:lnTo>
                  <a:pt x="1310" y="357"/>
                </a:lnTo>
                <a:lnTo>
                  <a:pt x="1301" y="349"/>
                </a:lnTo>
                <a:lnTo>
                  <a:pt x="1301" y="349"/>
                </a:lnTo>
                <a:lnTo>
                  <a:pt x="1304" y="347"/>
                </a:lnTo>
                <a:lnTo>
                  <a:pt x="1304" y="347"/>
                </a:lnTo>
                <a:lnTo>
                  <a:pt x="1299" y="344"/>
                </a:lnTo>
                <a:lnTo>
                  <a:pt x="1295" y="340"/>
                </a:lnTo>
                <a:lnTo>
                  <a:pt x="1291" y="338"/>
                </a:lnTo>
                <a:lnTo>
                  <a:pt x="1288" y="335"/>
                </a:lnTo>
                <a:lnTo>
                  <a:pt x="1288" y="335"/>
                </a:lnTo>
                <a:lnTo>
                  <a:pt x="1284" y="327"/>
                </a:lnTo>
                <a:lnTo>
                  <a:pt x="1282" y="322"/>
                </a:lnTo>
                <a:lnTo>
                  <a:pt x="1280" y="314"/>
                </a:lnTo>
                <a:lnTo>
                  <a:pt x="1275" y="307"/>
                </a:lnTo>
                <a:lnTo>
                  <a:pt x="1275" y="307"/>
                </a:lnTo>
                <a:lnTo>
                  <a:pt x="1275" y="309"/>
                </a:lnTo>
                <a:lnTo>
                  <a:pt x="1273" y="309"/>
                </a:lnTo>
                <a:lnTo>
                  <a:pt x="1269" y="303"/>
                </a:lnTo>
                <a:lnTo>
                  <a:pt x="1266" y="298"/>
                </a:lnTo>
                <a:lnTo>
                  <a:pt x="1260" y="294"/>
                </a:lnTo>
                <a:lnTo>
                  <a:pt x="1260" y="294"/>
                </a:lnTo>
                <a:lnTo>
                  <a:pt x="1264" y="298"/>
                </a:lnTo>
                <a:lnTo>
                  <a:pt x="1264" y="300"/>
                </a:lnTo>
                <a:lnTo>
                  <a:pt x="1262" y="298"/>
                </a:lnTo>
                <a:lnTo>
                  <a:pt x="1256" y="292"/>
                </a:lnTo>
                <a:lnTo>
                  <a:pt x="1256" y="292"/>
                </a:lnTo>
                <a:lnTo>
                  <a:pt x="1249" y="281"/>
                </a:lnTo>
                <a:lnTo>
                  <a:pt x="1247" y="276"/>
                </a:lnTo>
                <a:lnTo>
                  <a:pt x="1247" y="272"/>
                </a:lnTo>
                <a:lnTo>
                  <a:pt x="1247" y="272"/>
                </a:lnTo>
                <a:lnTo>
                  <a:pt x="1251" y="276"/>
                </a:lnTo>
                <a:lnTo>
                  <a:pt x="1253" y="278"/>
                </a:lnTo>
                <a:lnTo>
                  <a:pt x="1258" y="279"/>
                </a:lnTo>
                <a:lnTo>
                  <a:pt x="1258" y="279"/>
                </a:lnTo>
                <a:lnTo>
                  <a:pt x="1255" y="276"/>
                </a:lnTo>
                <a:lnTo>
                  <a:pt x="1255" y="274"/>
                </a:lnTo>
                <a:lnTo>
                  <a:pt x="1256" y="272"/>
                </a:lnTo>
                <a:lnTo>
                  <a:pt x="1258" y="268"/>
                </a:lnTo>
                <a:lnTo>
                  <a:pt x="1258" y="268"/>
                </a:lnTo>
                <a:lnTo>
                  <a:pt x="1255" y="265"/>
                </a:lnTo>
                <a:lnTo>
                  <a:pt x="1253" y="261"/>
                </a:lnTo>
                <a:lnTo>
                  <a:pt x="1249" y="254"/>
                </a:lnTo>
                <a:lnTo>
                  <a:pt x="1249" y="254"/>
                </a:lnTo>
                <a:lnTo>
                  <a:pt x="1249" y="257"/>
                </a:lnTo>
                <a:lnTo>
                  <a:pt x="1251" y="261"/>
                </a:lnTo>
                <a:lnTo>
                  <a:pt x="1253" y="265"/>
                </a:lnTo>
                <a:lnTo>
                  <a:pt x="1253" y="268"/>
                </a:lnTo>
                <a:lnTo>
                  <a:pt x="1253" y="268"/>
                </a:lnTo>
                <a:lnTo>
                  <a:pt x="1247" y="265"/>
                </a:lnTo>
                <a:lnTo>
                  <a:pt x="1247" y="265"/>
                </a:lnTo>
                <a:lnTo>
                  <a:pt x="1247" y="257"/>
                </a:lnTo>
                <a:lnTo>
                  <a:pt x="1245" y="254"/>
                </a:lnTo>
                <a:lnTo>
                  <a:pt x="1242" y="254"/>
                </a:lnTo>
                <a:lnTo>
                  <a:pt x="1242" y="254"/>
                </a:lnTo>
                <a:lnTo>
                  <a:pt x="1244" y="250"/>
                </a:lnTo>
                <a:lnTo>
                  <a:pt x="1244" y="248"/>
                </a:lnTo>
                <a:lnTo>
                  <a:pt x="1244" y="248"/>
                </a:lnTo>
                <a:lnTo>
                  <a:pt x="1260" y="263"/>
                </a:lnTo>
                <a:lnTo>
                  <a:pt x="1271" y="278"/>
                </a:lnTo>
                <a:lnTo>
                  <a:pt x="1271" y="278"/>
                </a:lnTo>
                <a:lnTo>
                  <a:pt x="1282" y="290"/>
                </a:lnTo>
                <a:lnTo>
                  <a:pt x="1291" y="311"/>
                </a:lnTo>
                <a:lnTo>
                  <a:pt x="1291" y="311"/>
                </a:lnTo>
                <a:lnTo>
                  <a:pt x="1299" y="322"/>
                </a:lnTo>
                <a:lnTo>
                  <a:pt x="1306" y="335"/>
                </a:lnTo>
                <a:lnTo>
                  <a:pt x="1312" y="347"/>
                </a:lnTo>
                <a:lnTo>
                  <a:pt x="1317" y="353"/>
                </a:lnTo>
                <a:lnTo>
                  <a:pt x="1321" y="359"/>
                </a:lnTo>
                <a:lnTo>
                  <a:pt x="1321" y="359"/>
                </a:lnTo>
                <a:lnTo>
                  <a:pt x="1321" y="360"/>
                </a:lnTo>
                <a:lnTo>
                  <a:pt x="1321" y="362"/>
                </a:lnTo>
                <a:lnTo>
                  <a:pt x="1323" y="364"/>
                </a:lnTo>
                <a:lnTo>
                  <a:pt x="1321" y="366"/>
                </a:lnTo>
                <a:lnTo>
                  <a:pt x="1321" y="366"/>
                </a:lnTo>
                <a:lnTo>
                  <a:pt x="1326" y="373"/>
                </a:lnTo>
                <a:lnTo>
                  <a:pt x="1330" y="382"/>
                </a:lnTo>
                <a:lnTo>
                  <a:pt x="1334" y="401"/>
                </a:lnTo>
                <a:lnTo>
                  <a:pt x="1334" y="401"/>
                </a:lnTo>
                <a:lnTo>
                  <a:pt x="1339" y="419"/>
                </a:lnTo>
                <a:lnTo>
                  <a:pt x="1343" y="427"/>
                </a:lnTo>
                <a:lnTo>
                  <a:pt x="1348" y="432"/>
                </a:lnTo>
                <a:lnTo>
                  <a:pt x="1348" y="432"/>
                </a:lnTo>
                <a:lnTo>
                  <a:pt x="1345" y="425"/>
                </a:lnTo>
                <a:lnTo>
                  <a:pt x="1345" y="421"/>
                </a:lnTo>
                <a:lnTo>
                  <a:pt x="1347" y="417"/>
                </a:lnTo>
                <a:lnTo>
                  <a:pt x="1347" y="417"/>
                </a:lnTo>
                <a:lnTo>
                  <a:pt x="1354" y="436"/>
                </a:lnTo>
                <a:lnTo>
                  <a:pt x="1354" y="443"/>
                </a:lnTo>
                <a:lnTo>
                  <a:pt x="1354" y="447"/>
                </a:lnTo>
                <a:lnTo>
                  <a:pt x="1350" y="447"/>
                </a:lnTo>
                <a:lnTo>
                  <a:pt x="1350" y="447"/>
                </a:lnTo>
                <a:lnTo>
                  <a:pt x="1354" y="452"/>
                </a:lnTo>
                <a:lnTo>
                  <a:pt x="1356" y="460"/>
                </a:lnTo>
                <a:lnTo>
                  <a:pt x="1356" y="460"/>
                </a:lnTo>
                <a:lnTo>
                  <a:pt x="1358" y="460"/>
                </a:lnTo>
                <a:lnTo>
                  <a:pt x="1358" y="460"/>
                </a:lnTo>
                <a:lnTo>
                  <a:pt x="1358" y="456"/>
                </a:lnTo>
                <a:lnTo>
                  <a:pt x="1356" y="452"/>
                </a:lnTo>
                <a:lnTo>
                  <a:pt x="1356" y="450"/>
                </a:lnTo>
                <a:lnTo>
                  <a:pt x="1358" y="450"/>
                </a:lnTo>
                <a:lnTo>
                  <a:pt x="1358" y="450"/>
                </a:lnTo>
                <a:lnTo>
                  <a:pt x="1363" y="467"/>
                </a:lnTo>
                <a:lnTo>
                  <a:pt x="1365" y="476"/>
                </a:lnTo>
                <a:lnTo>
                  <a:pt x="1363" y="482"/>
                </a:lnTo>
                <a:lnTo>
                  <a:pt x="1363" y="485"/>
                </a:lnTo>
                <a:lnTo>
                  <a:pt x="1363" y="485"/>
                </a:lnTo>
                <a:lnTo>
                  <a:pt x="1369" y="508"/>
                </a:lnTo>
                <a:lnTo>
                  <a:pt x="1372" y="530"/>
                </a:lnTo>
                <a:lnTo>
                  <a:pt x="1374" y="548"/>
                </a:lnTo>
                <a:lnTo>
                  <a:pt x="1372" y="566"/>
                </a:lnTo>
                <a:lnTo>
                  <a:pt x="1372" y="566"/>
                </a:lnTo>
                <a:lnTo>
                  <a:pt x="1374" y="566"/>
                </a:lnTo>
                <a:lnTo>
                  <a:pt x="1372" y="568"/>
                </a:lnTo>
                <a:lnTo>
                  <a:pt x="1370" y="570"/>
                </a:lnTo>
                <a:lnTo>
                  <a:pt x="1369" y="574"/>
                </a:lnTo>
                <a:lnTo>
                  <a:pt x="1369" y="574"/>
                </a:lnTo>
                <a:lnTo>
                  <a:pt x="1372" y="576"/>
                </a:lnTo>
                <a:lnTo>
                  <a:pt x="1374" y="574"/>
                </a:lnTo>
                <a:lnTo>
                  <a:pt x="1376" y="574"/>
                </a:lnTo>
                <a:lnTo>
                  <a:pt x="1376" y="574"/>
                </a:lnTo>
                <a:lnTo>
                  <a:pt x="1376" y="574"/>
                </a:lnTo>
                <a:lnTo>
                  <a:pt x="1378" y="577"/>
                </a:lnTo>
                <a:lnTo>
                  <a:pt x="1378" y="577"/>
                </a:lnTo>
                <a:lnTo>
                  <a:pt x="1378" y="581"/>
                </a:lnTo>
                <a:lnTo>
                  <a:pt x="1378" y="585"/>
                </a:lnTo>
                <a:lnTo>
                  <a:pt x="1376" y="587"/>
                </a:lnTo>
                <a:lnTo>
                  <a:pt x="1374" y="588"/>
                </a:lnTo>
                <a:lnTo>
                  <a:pt x="1374" y="588"/>
                </a:lnTo>
                <a:lnTo>
                  <a:pt x="1378" y="592"/>
                </a:lnTo>
                <a:lnTo>
                  <a:pt x="1378" y="596"/>
                </a:lnTo>
                <a:lnTo>
                  <a:pt x="1378" y="607"/>
                </a:lnTo>
                <a:lnTo>
                  <a:pt x="1378" y="607"/>
                </a:lnTo>
                <a:lnTo>
                  <a:pt x="1376" y="607"/>
                </a:lnTo>
                <a:lnTo>
                  <a:pt x="1374" y="611"/>
                </a:lnTo>
                <a:lnTo>
                  <a:pt x="1372" y="616"/>
                </a:lnTo>
                <a:lnTo>
                  <a:pt x="1376" y="627"/>
                </a:lnTo>
                <a:lnTo>
                  <a:pt x="1376" y="627"/>
                </a:lnTo>
                <a:lnTo>
                  <a:pt x="1374" y="651"/>
                </a:lnTo>
                <a:lnTo>
                  <a:pt x="1370" y="673"/>
                </a:lnTo>
                <a:lnTo>
                  <a:pt x="1365" y="714"/>
                </a:lnTo>
                <a:lnTo>
                  <a:pt x="1365" y="714"/>
                </a:lnTo>
                <a:lnTo>
                  <a:pt x="1369" y="703"/>
                </a:lnTo>
                <a:lnTo>
                  <a:pt x="1370" y="695"/>
                </a:lnTo>
                <a:lnTo>
                  <a:pt x="1372" y="686"/>
                </a:lnTo>
                <a:lnTo>
                  <a:pt x="1376" y="677"/>
                </a:lnTo>
                <a:lnTo>
                  <a:pt x="1376" y="677"/>
                </a:lnTo>
                <a:lnTo>
                  <a:pt x="1374" y="662"/>
                </a:lnTo>
                <a:lnTo>
                  <a:pt x="1376" y="644"/>
                </a:lnTo>
                <a:lnTo>
                  <a:pt x="1378" y="625"/>
                </a:lnTo>
                <a:lnTo>
                  <a:pt x="1378" y="609"/>
                </a:lnTo>
                <a:lnTo>
                  <a:pt x="1378" y="609"/>
                </a:lnTo>
                <a:lnTo>
                  <a:pt x="1381" y="607"/>
                </a:lnTo>
                <a:lnTo>
                  <a:pt x="1383" y="605"/>
                </a:lnTo>
                <a:lnTo>
                  <a:pt x="1383" y="605"/>
                </a:lnTo>
                <a:lnTo>
                  <a:pt x="1385" y="609"/>
                </a:lnTo>
                <a:lnTo>
                  <a:pt x="1389" y="612"/>
                </a:lnTo>
                <a:lnTo>
                  <a:pt x="1389" y="612"/>
                </a:lnTo>
                <a:lnTo>
                  <a:pt x="1389" y="607"/>
                </a:lnTo>
                <a:lnTo>
                  <a:pt x="1387" y="596"/>
                </a:lnTo>
                <a:lnTo>
                  <a:pt x="1385" y="585"/>
                </a:lnTo>
                <a:lnTo>
                  <a:pt x="1387" y="579"/>
                </a:lnTo>
                <a:lnTo>
                  <a:pt x="1389" y="576"/>
                </a:lnTo>
                <a:lnTo>
                  <a:pt x="1389" y="576"/>
                </a:lnTo>
                <a:lnTo>
                  <a:pt x="1385" y="574"/>
                </a:lnTo>
                <a:lnTo>
                  <a:pt x="1385" y="570"/>
                </a:lnTo>
                <a:lnTo>
                  <a:pt x="1385" y="565"/>
                </a:lnTo>
                <a:lnTo>
                  <a:pt x="1385" y="565"/>
                </a:lnTo>
                <a:lnTo>
                  <a:pt x="1383" y="561"/>
                </a:lnTo>
                <a:lnTo>
                  <a:pt x="1380" y="557"/>
                </a:lnTo>
                <a:lnTo>
                  <a:pt x="1376" y="544"/>
                </a:lnTo>
                <a:lnTo>
                  <a:pt x="1374" y="531"/>
                </a:lnTo>
                <a:lnTo>
                  <a:pt x="1372" y="520"/>
                </a:lnTo>
                <a:lnTo>
                  <a:pt x="1372" y="520"/>
                </a:lnTo>
                <a:lnTo>
                  <a:pt x="1374" y="524"/>
                </a:lnTo>
                <a:lnTo>
                  <a:pt x="1376" y="528"/>
                </a:lnTo>
                <a:lnTo>
                  <a:pt x="1376" y="533"/>
                </a:lnTo>
                <a:lnTo>
                  <a:pt x="1378" y="533"/>
                </a:lnTo>
                <a:lnTo>
                  <a:pt x="1378" y="531"/>
                </a:lnTo>
                <a:lnTo>
                  <a:pt x="1378" y="531"/>
                </a:lnTo>
                <a:lnTo>
                  <a:pt x="1376" y="524"/>
                </a:lnTo>
                <a:lnTo>
                  <a:pt x="1378" y="520"/>
                </a:lnTo>
                <a:lnTo>
                  <a:pt x="1380" y="520"/>
                </a:lnTo>
                <a:lnTo>
                  <a:pt x="1380" y="520"/>
                </a:lnTo>
                <a:lnTo>
                  <a:pt x="1380" y="526"/>
                </a:lnTo>
                <a:lnTo>
                  <a:pt x="1381" y="530"/>
                </a:lnTo>
                <a:lnTo>
                  <a:pt x="1383" y="531"/>
                </a:lnTo>
                <a:lnTo>
                  <a:pt x="1383" y="531"/>
                </a:lnTo>
                <a:lnTo>
                  <a:pt x="1381" y="520"/>
                </a:lnTo>
                <a:lnTo>
                  <a:pt x="1383" y="515"/>
                </a:lnTo>
                <a:lnTo>
                  <a:pt x="1385" y="515"/>
                </a:lnTo>
                <a:lnTo>
                  <a:pt x="1387" y="515"/>
                </a:lnTo>
                <a:lnTo>
                  <a:pt x="1387" y="515"/>
                </a:lnTo>
                <a:lnTo>
                  <a:pt x="1387" y="511"/>
                </a:lnTo>
                <a:lnTo>
                  <a:pt x="1385" y="511"/>
                </a:lnTo>
                <a:lnTo>
                  <a:pt x="1383" y="513"/>
                </a:lnTo>
                <a:lnTo>
                  <a:pt x="1381" y="509"/>
                </a:lnTo>
                <a:lnTo>
                  <a:pt x="1381" y="509"/>
                </a:lnTo>
                <a:lnTo>
                  <a:pt x="1383" y="508"/>
                </a:lnTo>
                <a:lnTo>
                  <a:pt x="1381" y="506"/>
                </a:lnTo>
                <a:lnTo>
                  <a:pt x="1381" y="506"/>
                </a:lnTo>
                <a:lnTo>
                  <a:pt x="1385" y="504"/>
                </a:lnTo>
                <a:lnTo>
                  <a:pt x="1389" y="506"/>
                </a:lnTo>
                <a:lnTo>
                  <a:pt x="1393" y="509"/>
                </a:lnTo>
                <a:lnTo>
                  <a:pt x="1393" y="509"/>
                </a:lnTo>
                <a:lnTo>
                  <a:pt x="1393" y="504"/>
                </a:lnTo>
                <a:lnTo>
                  <a:pt x="1391" y="502"/>
                </a:lnTo>
                <a:lnTo>
                  <a:pt x="1387" y="500"/>
                </a:lnTo>
                <a:lnTo>
                  <a:pt x="1387" y="500"/>
                </a:lnTo>
                <a:lnTo>
                  <a:pt x="1389" y="498"/>
                </a:lnTo>
                <a:lnTo>
                  <a:pt x="1391" y="500"/>
                </a:lnTo>
                <a:lnTo>
                  <a:pt x="1393" y="500"/>
                </a:lnTo>
                <a:lnTo>
                  <a:pt x="1394" y="498"/>
                </a:lnTo>
                <a:lnTo>
                  <a:pt x="1394" y="498"/>
                </a:lnTo>
                <a:lnTo>
                  <a:pt x="1394" y="485"/>
                </a:lnTo>
                <a:lnTo>
                  <a:pt x="1393" y="476"/>
                </a:lnTo>
                <a:lnTo>
                  <a:pt x="1393" y="476"/>
                </a:lnTo>
                <a:lnTo>
                  <a:pt x="1393" y="480"/>
                </a:lnTo>
                <a:lnTo>
                  <a:pt x="1391" y="482"/>
                </a:lnTo>
                <a:lnTo>
                  <a:pt x="1391" y="482"/>
                </a:lnTo>
                <a:lnTo>
                  <a:pt x="1389" y="478"/>
                </a:lnTo>
                <a:lnTo>
                  <a:pt x="1387" y="476"/>
                </a:lnTo>
                <a:lnTo>
                  <a:pt x="1387" y="474"/>
                </a:lnTo>
                <a:lnTo>
                  <a:pt x="1389" y="473"/>
                </a:lnTo>
                <a:lnTo>
                  <a:pt x="1389" y="473"/>
                </a:lnTo>
                <a:lnTo>
                  <a:pt x="1389" y="476"/>
                </a:lnTo>
                <a:lnTo>
                  <a:pt x="1391" y="478"/>
                </a:lnTo>
                <a:lnTo>
                  <a:pt x="1391" y="478"/>
                </a:lnTo>
                <a:lnTo>
                  <a:pt x="1391" y="467"/>
                </a:lnTo>
                <a:lnTo>
                  <a:pt x="1387" y="458"/>
                </a:lnTo>
                <a:lnTo>
                  <a:pt x="1387" y="449"/>
                </a:lnTo>
                <a:lnTo>
                  <a:pt x="1387" y="439"/>
                </a:lnTo>
                <a:lnTo>
                  <a:pt x="1387" y="439"/>
                </a:lnTo>
                <a:lnTo>
                  <a:pt x="1385" y="439"/>
                </a:lnTo>
                <a:lnTo>
                  <a:pt x="1385" y="441"/>
                </a:lnTo>
                <a:lnTo>
                  <a:pt x="1383" y="441"/>
                </a:lnTo>
                <a:lnTo>
                  <a:pt x="1381" y="439"/>
                </a:lnTo>
                <a:lnTo>
                  <a:pt x="1381" y="439"/>
                </a:lnTo>
                <a:lnTo>
                  <a:pt x="1380" y="434"/>
                </a:lnTo>
                <a:lnTo>
                  <a:pt x="1380" y="428"/>
                </a:lnTo>
                <a:lnTo>
                  <a:pt x="1381" y="425"/>
                </a:lnTo>
                <a:lnTo>
                  <a:pt x="1381" y="421"/>
                </a:lnTo>
                <a:lnTo>
                  <a:pt x="1381" y="421"/>
                </a:lnTo>
                <a:lnTo>
                  <a:pt x="1378" y="423"/>
                </a:lnTo>
                <a:lnTo>
                  <a:pt x="1376" y="423"/>
                </a:lnTo>
                <a:lnTo>
                  <a:pt x="1374" y="421"/>
                </a:lnTo>
                <a:lnTo>
                  <a:pt x="1374" y="421"/>
                </a:lnTo>
                <a:lnTo>
                  <a:pt x="1370" y="408"/>
                </a:lnTo>
                <a:lnTo>
                  <a:pt x="1369" y="405"/>
                </a:lnTo>
                <a:lnTo>
                  <a:pt x="1369" y="403"/>
                </a:lnTo>
                <a:lnTo>
                  <a:pt x="1370" y="403"/>
                </a:lnTo>
                <a:lnTo>
                  <a:pt x="1370" y="403"/>
                </a:lnTo>
                <a:lnTo>
                  <a:pt x="1376" y="408"/>
                </a:lnTo>
                <a:lnTo>
                  <a:pt x="1376" y="412"/>
                </a:lnTo>
                <a:lnTo>
                  <a:pt x="1378" y="410"/>
                </a:lnTo>
                <a:lnTo>
                  <a:pt x="1378" y="410"/>
                </a:lnTo>
                <a:lnTo>
                  <a:pt x="1370" y="397"/>
                </a:lnTo>
                <a:lnTo>
                  <a:pt x="1367" y="392"/>
                </a:lnTo>
                <a:lnTo>
                  <a:pt x="1363" y="390"/>
                </a:lnTo>
                <a:lnTo>
                  <a:pt x="1363" y="390"/>
                </a:lnTo>
                <a:lnTo>
                  <a:pt x="1363" y="386"/>
                </a:lnTo>
                <a:lnTo>
                  <a:pt x="1367" y="384"/>
                </a:lnTo>
                <a:lnTo>
                  <a:pt x="1369" y="384"/>
                </a:lnTo>
                <a:lnTo>
                  <a:pt x="1369" y="381"/>
                </a:lnTo>
                <a:lnTo>
                  <a:pt x="1369" y="381"/>
                </a:lnTo>
                <a:lnTo>
                  <a:pt x="1367" y="379"/>
                </a:lnTo>
                <a:lnTo>
                  <a:pt x="1365" y="381"/>
                </a:lnTo>
                <a:lnTo>
                  <a:pt x="1363" y="381"/>
                </a:lnTo>
                <a:lnTo>
                  <a:pt x="1361" y="379"/>
                </a:lnTo>
                <a:lnTo>
                  <a:pt x="1361" y="379"/>
                </a:lnTo>
                <a:lnTo>
                  <a:pt x="1361" y="373"/>
                </a:lnTo>
                <a:lnTo>
                  <a:pt x="1361" y="366"/>
                </a:lnTo>
                <a:lnTo>
                  <a:pt x="1359" y="360"/>
                </a:lnTo>
                <a:lnTo>
                  <a:pt x="1358" y="364"/>
                </a:lnTo>
                <a:lnTo>
                  <a:pt x="1358" y="364"/>
                </a:lnTo>
                <a:lnTo>
                  <a:pt x="1354" y="353"/>
                </a:lnTo>
                <a:lnTo>
                  <a:pt x="1348" y="342"/>
                </a:lnTo>
                <a:lnTo>
                  <a:pt x="1348" y="342"/>
                </a:lnTo>
                <a:lnTo>
                  <a:pt x="1347" y="344"/>
                </a:lnTo>
                <a:lnTo>
                  <a:pt x="1345" y="344"/>
                </a:lnTo>
                <a:lnTo>
                  <a:pt x="1343" y="342"/>
                </a:lnTo>
                <a:lnTo>
                  <a:pt x="1343" y="342"/>
                </a:lnTo>
                <a:lnTo>
                  <a:pt x="1337" y="329"/>
                </a:lnTo>
                <a:lnTo>
                  <a:pt x="1332" y="318"/>
                </a:lnTo>
                <a:lnTo>
                  <a:pt x="1319" y="296"/>
                </a:lnTo>
                <a:lnTo>
                  <a:pt x="1304" y="276"/>
                </a:lnTo>
                <a:lnTo>
                  <a:pt x="1291" y="255"/>
                </a:lnTo>
                <a:lnTo>
                  <a:pt x="1291" y="255"/>
                </a:lnTo>
                <a:lnTo>
                  <a:pt x="1291" y="257"/>
                </a:lnTo>
                <a:lnTo>
                  <a:pt x="1289" y="259"/>
                </a:lnTo>
                <a:lnTo>
                  <a:pt x="1289" y="259"/>
                </a:lnTo>
                <a:lnTo>
                  <a:pt x="1289" y="259"/>
                </a:lnTo>
                <a:lnTo>
                  <a:pt x="1289" y="259"/>
                </a:lnTo>
                <a:lnTo>
                  <a:pt x="1280" y="244"/>
                </a:lnTo>
                <a:lnTo>
                  <a:pt x="1275" y="239"/>
                </a:lnTo>
                <a:lnTo>
                  <a:pt x="1269" y="235"/>
                </a:lnTo>
                <a:lnTo>
                  <a:pt x="1269" y="235"/>
                </a:lnTo>
                <a:lnTo>
                  <a:pt x="1271" y="235"/>
                </a:lnTo>
                <a:lnTo>
                  <a:pt x="1273" y="235"/>
                </a:lnTo>
                <a:lnTo>
                  <a:pt x="1273" y="235"/>
                </a:lnTo>
                <a:lnTo>
                  <a:pt x="1267" y="230"/>
                </a:lnTo>
                <a:lnTo>
                  <a:pt x="1264" y="224"/>
                </a:lnTo>
                <a:lnTo>
                  <a:pt x="1258" y="217"/>
                </a:lnTo>
                <a:lnTo>
                  <a:pt x="1253" y="210"/>
                </a:lnTo>
                <a:lnTo>
                  <a:pt x="1253" y="210"/>
                </a:lnTo>
                <a:lnTo>
                  <a:pt x="1260" y="211"/>
                </a:lnTo>
                <a:lnTo>
                  <a:pt x="1266" y="217"/>
                </a:lnTo>
                <a:lnTo>
                  <a:pt x="1266" y="217"/>
                </a:lnTo>
                <a:lnTo>
                  <a:pt x="1271" y="221"/>
                </a:lnTo>
                <a:lnTo>
                  <a:pt x="1273" y="221"/>
                </a:lnTo>
                <a:lnTo>
                  <a:pt x="1277" y="221"/>
                </a:lnTo>
                <a:lnTo>
                  <a:pt x="1277" y="221"/>
                </a:lnTo>
                <a:lnTo>
                  <a:pt x="1267" y="213"/>
                </a:lnTo>
                <a:lnTo>
                  <a:pt x="1256" y="208"/>
                </a:lnTo>
                <a:lnTo>
                  <a:pt x="1256" y="208"/>
                </a:lnTo>
                <a:lnTo>
                  <a:pt x="1251" y="204"/>
                </a:lnTo>
                <a:lnTo>
                  <a:pt x="1249" y="202"/>
                </a:lnTo>
                <a:lnTo>
                  <a:pt x="1249" y="202"/>
                </a:lnTo>
                <a:lnTo>
                  <a:pt x="1247" y="202"/>
                </a:lnTo>
                <a:lnTo>
                  <a:pt x="1247" y="202"/>
                </a:lnTo>
                <a:lnTo>
                  <a:pt x="1244" y="198"/>
                </a:lnTo>
                <a:lnTo>
                  <a:pt x="1244" y="198"/>
                </a:lnTo>
                <a:lnTo>
                  <a:pt x="1242" y="198"/>
                </a:lnTo>
                <a:lnTo>
                  <a:pt x="1240" y="200"/>
                </a:lnTo>
                <a:lnTo>
                  <a:pt x="1240" y="202"/>
                </a:lnTo>
                <a:lnTo>
                  <a:pt x="1240" y="202"/>
                </a:lnTo>
                <a:lnTo>
                  <a:pt x="1240" y="202"/>
                </a:lnTo>
                <a:lnTo>
                  <a:pt x="1238" y="198"/>
                </a:lnTo>
                <a:lnTo>
                  <a:pt x="1238" y="198"/>
                </a:lnTo>
                <a:lnTo>
                  <a:pt x="1238" y="198"/>
                </a:lnTo>
                <a:lnTo>
                  <a:pt x="1234" y="195"/>
                </a:lnTo>
                <a:lnTo>
                  <a:pt x="1234" y="195"/>
                </a:lnTo>
                <a:lnTo>
                  <a:pt x="1234" y="195"/>
                </a:lnTo>
                <a:lnTo>
                  <a:pt x="1232" y="195"/>
                </a:lnTo>
                <a:lnTo>
                  <a:pt x="1232" y="195"/>
                </a:lnTo>
                <a:lnTo>
                  <a:pt x="1232" y="195"/>
                </a:lnTo>
                <a:lnTo>
                  <a:pt x="1231" y="193"/>
                </a:lnTo>
                <a:lnTo>
                  <a:pt x="1231" y="193"/>
                </a:lnTo>
                <a:lnTo>
                  <a:pt x="1229" y="193"/>
                </a:lnTo>
                <a:lnTo>
                  <a:pt x="1229" y="193"/>
                </a:lnTo>
                <a:lnTo>
                  <a:pt x="1229" y="189"/>
                </a:lnTo>
                <a:lnTo>
                  <a:pt x="1229" y="187"/>
                </a:lnTo>
                <a:lnTo>
                  <a:pt x="1225" y="180"/>
                </a:lnTo>
                <a:lnTo>
                  <a:pt x="1225" y="180"/>
                </a:lnTo>
                <a:lnTo>
                  <a:pt x="1214" y="173"/>
                </a:lnTo>
                <a:lnTo>
                  <a:pt x="1205" y="164"/>
                </a:lnTo>
                <a:lnTo>
                  <a:pt x="1196" y="156"/>
                </a:lnTo>
                <a:lnTo>
                  <a:pt x="1190" y="152"/>
                </a:lnTo>
                <a:lnTo>
                  <a:pt x="1183" y="151"/>
                </a:lnTo>
                <a:lnTo>
                  <a:pt x="1183" y="151"/>
                </a:lnTo>
                <a:lnTo>
                  <a:pt x="1161" y="132"/>
                </a:lnTo>
                <a:lnTo>
                  <a:pt x="1135" y="114"/>
                </a:lnTo>
                <a:lnTo>
                  <a:pt x="1135" y="114"/>
                </a:lnTo>
                <a:lnTo>
                  <a:pt x="1109" y="101"/>
                </a:lnTo>
                <a:lnTo>
                  <a:pt x="1087" y="92"/>
                </a:lnTo>
                <a:lnTo>
                  <a:pt x="1087" y="92"/>
                </a:lnTo>
                <a:lnTo>
                  <a:pt x="1085" y="90"/>
                </a:lnTo>
                <a:lnTo>
                  <a:pt x="1082" y="88"/>
                </a:lnTo>
                <a:lnTo>
                  <a:pt x="1080" y="84"/>
                </a:lnTo>
                <a:lnTo>
                  <a:pt x="1080" y="83"/>
                </a:lnTo>
                <a:lnTo>
                  <a:pt x="1080" y="83"/>
                </a:lnTo>
                <a:lnTo>
                  <a:pt x="1072" y="81"/>
                </a:lnTo>
                <a:lnTo>
                  <a:pt x="1065" y="77"/>
                </a:lnTo>
                <a:lnTo>
                  <a:pt x="1060" y="73"/>
                </a:lnTo>
                <a:lnTo>
                  <a:pt x="1054" y="73"/>
                </a:lnTo>
                <a:lnTo>
                  <a:pt x="1054" y="73"/>
                </a:lnTo>
                <a:lnTo>
                  <a:pt x="1056" y="75"/>
                </a:lnTo>
                <a:lnTo>
                  <a:pt x="1058" y="75"/>
                </a:lnTo>
                <a:lnTo>
                  <a:pt x="1056" y="77"/>
                </a:lnTo>
                <a:lnTo>
                  <a:pt x="1056" y="77"/>
                </a:lnTo>
                <a:lnTo>
                  <a:pt x="1043" y="73"/>
                </a:lnTo>
                <a:lnTo>
                  <a:pt x="1043" y="73"/>
                </a:lnTo>
                <a:lnTo>
                  <a:pt x="1043" y="70"/>
                </a:lnTo>
                <a:lnTo>
                  <a:pt x="1043" y="68"/>
                </a:lnTo>
                <a:lnTo>
                  <a:pt x="1039" y="68"/>
                </a:lnTo>
                <a:lnTo>
                  <a:pt x="1039" y="68"/>
                </a:lnTo>
                <a:lnTo>
                  <a:pt x="1036" y="68"/>
                </a:lnTo>
                <a:lnTo>
                  <a:pt x="1032" y="68"/>
                </a:lnTo>
                <a:lnTo>
                  <a:pt x="1025" y="64"/>
                </a:lnTo>
                <a:lnTo>
                  <a:pt x="1010" y="55"/>
                </a:lnTo>
                <a:lnTo>
                  <a:pt x="1010" y="55"/>
                </a:lnTo>
                <a:lnTo>
                  <a:pt x="1010" y="57"/>
                </a:lnTo>
                <a:lnTo>
                  <a:pt x="1010" y="57"/>
                </a:lnTo>
                <a:lnTo>
                  <a:pt x="1012" y="60"/>
                </a:lnTo>
                <a:lnTo>
                  <a:pt x="1012" y="60"/>
                </a:lnTo>
                <a:lnTo>
                  <a:pt x="999" y="55"/>
                </a:lnTo>
                <a:lnTo>
                  <a:pt x="991" y="51"/>
                </a:lnTo>
                <a:lnTo>
                  <a:pt x="991" y="49"/>
                </a:lnTo>
                <a:lnTo>
                  <a:pt x="990" y="48"/>
                </a:lnTo>
                <a:lnTo>
                  <a:pt x="990" y="48"/>
                </a:lnTo>
                <a:lnTo>
                  <a:pt x="993" y="49"/>
                </a:lnTo>
                <a:lnTo>
                  <a:pt x="995" y="51"/>
                </a:lnTo>
                <a:lnTo>
                  <a:pt x="997" y="53"/>
                </a:lnTo>
                <a:lnTo>
                  <a:pt x="999" y="51"/>
                </a:lnTo>
                <a:lnTo>
                  <a:pt x="999" y="51"/>
                </a:lnTo>
                <a:lnTo>
                  <a:pt x="997" y="49"/>
                </a:lnTo>
                <a:lnTo>
                  <a:pt x="997" y="48"/>
                </a:lnTo>
                <a:lnTo>
                  <a:pt x="997" y="48"/>
                </a:lnTo>
                <a:lnTo>
                  <a:pt x="979" y="46"/>
                </a:lnTo>
                <a:lnTo>
                  <a:pt x="960" y="42"/>
                </a:lnTo>
                <a:lnTo>
                  <a:pt x="931" y="35"/>
                </a:lnTo>
                <a:lnTo>
                  <a:pt x="931" y="35"/>
                </a:lnTo>
                <a:lnTo>
                  <a:pt x="927" y="35"/>
                </a:lnTo>
                <a:lnTo>
                  <a:pt x="925" y="35"/>
                </a:lnTo>
                <a:lnTo>
                  <a:pt x="922" y="37"/>
                </a:lnTo>
                <a:lnTo>
                  <a:pt x="922" y="37"/>
                </a:lnTo>
                <a:lnTo>
                  <a:pt x="916" y="35"/>
                </a:lnTo>
                <a:lnTo>
                  <a:pt x="912" y="33"/>
                </a:lnTo>
                <a:lnTo>
                  <a:pt x="907" y="31"/>
                </a:lnTo>
                <a:lnTo>
                  <a:pt x="899" y="29"/>
                </a:lnTo>
                <a:lnTo>
                  <a:pt x="899" y="29"/>
                </a:lnTo>
                <a:lnTo>
                  <a:pt x="892" y="29"/>
                </a:lnTo>
                <a:lnTo>
                  <a:pt x="892" y="29"/>
                </a:lnTo>
                <a:lnTo>
                  <a:pt x="881" y="27"/>
                </a:lnTo>
                <a:lnTo>
                  <a:pt x="872" y="26"/>
                </a:lnTo>
                <a:lnTo>
                  <a:pt x="866" y="24"/>
                </a:lnTo>
                <a:lnTo>
                  <a:pt x="866" y="24"/>
                </a:lnTo>
                <a:lnTo>
                  <a:pt x="866" y="22"/>
                </a:lnTo>
                <a:lnTo>
                  <a:pt x="868" y="22"/>
                </a:lnTo>
                <a:lnTo>
                  <a:pt x="874" y="22"/>
                </a:lnTo>
                <a:lnTo>
                  <a:pt x="877" y="22"/>
                </a:lnTo>
                <a:lnTo>
                  <a:pt x="877" y="20"/>
                </a:lnTo>
                <a:lnTo>
                  <a:pt x="876" y="20"/>
                </a:lnTo>
                <a:lnTo>
                  <a:pt x="876" y="20"/>
                </a:lnTo>
                <a:lnTo>
                  <a:pt x="868" y="20"/>
                </a:lnTo>
                <a:lnTo>
                  <a:pt x="861" y="18"/>
                </a:lnTo>
                <a:lnTo>
                  <a:pt x="861" y="18"/>
                </a:lnTo>
                <a:lnTo>
                  <a:pt x="861" y="20"/>
                </a:lnTo>
                <a:lnTo>
                  <a:pt x="859" y="22"/>
                </a:lnTo>
                <a:lnTo>
                  <a:pt x="855" y="24"/>
                </a:lnTo>
                <a:lnTo>
                  <a:pt x="852" y="22"/>
                </a:lnTo>
                <a:lnTo>
                  <a:pt x="848" y="20"/>
                </a:lnTo>
                <a:lnTo>
                  <a:pt x="848" y="20"/>
                </a:lnTo>
                <a:lnTo>
                  <a:pt x="857" y="18"/>
                </a:lnTo>
                <a:lnTo>
                  <a:pt x="863" y="18"/>
                </a:lnTo>
                <a:lnTo>
                  <a:pt x="865" y="15"/>
                </a:lnTo>
                <a:lnTo>
                  <a:pt x="865" y="15"/>
                </a:lnTo>
                <a:lnTo>
                  <a:pt x="844" y="16"/>
                </a:lnTo>
                <a:lnTo>
                  <a:pt x="839" y="16"/>
                </a:lnTo>
                <a:lnTo>
                  <a:pt x="835" y="15"/>
                </a:lnTo>
                <a:lnTo>
                  <a:pt x="833" y="13"/>
                </a:lnTo>
                <a:lnTo>
                  <a:pt x="833" y="9"/>
                </a:lnTo>
                <a:lnTo>
                  <a:pt x="833" y="9"/>
                </a:lnTo>
                <a:lnTo>
                  <a:pt x="831" y="11"/>
                </a:lnTo>
                <a:lnTo>
                  <a:pt x="830" y="9"/>
                </a:lnTo>
                <a:lnTo>
                  <a:pt x="830" y="9"/>
                </a:lnTo>
                <a:lnTo>
                  <a:pt x="833" y="7"/>
                </a:lnTo>
                <a:lnTo>
                  <a:pt x="835" y="5"/>
                </a:lnTo>
                <a:lnTo>
                  <a:pt x="837" y="2"/>
                </a:lnTo>
                <a:lnTo>
                  <a:pt x="841" y="0"/>
                </a:lnTo>
                <a:lnTo>
                  <a:pt x="841" y="0"/>
                </a:lnTo>
                <a:lnTo>
                  <a:pt x="831" y="3"/>
                </a:lnTo>
                <a:lnTo>
                  <a:pt x="822" y="3"/>
                </a:lnTo>
                <a:lnTo>
                  <a:pt x="806" y="2"/>
                </a:lnTo>
                <a:lnTo>
                  <a:pt x="806" y="2"/>
                </a:lnTo>
                <a:lnTo>
                  <a:pt x="798" y="2"/>
                </a:lnTo>
                <a:lnTo>
                  <a:pt x="791" y="2"/>
                </a:lnTo>
                <a:lnTo>
                  <a:pt x="784" y="5"/>
                </a:lnTo>
                <a:lnTo>
                  <a:pt x="774" y="9"/>
                </a:lnTo>
                <a:lnTo>
                  <a:pt x="774" y="9"/>
                </a:lnTo>
                <a:lnTo>
                  <a:pt x="776" y="7"/>
                </a:lnTo>
                <a:lnTo>
                  <a:pt x="776" y="3"/>
                </a:lnTo>
                <a:lnTo>
                  <a:pt x="776" y="3"/>
                </a:lnTo>
                <a:lnTo>
                  <a:pt x="773" y="5"/>
                </a:lnTo>
                <a:lnTo>
                  <a:pt x="771" y="5"/>
                </a:lnTo>
                <a:lnTo>
                  <a:pt x="769" y="7"/>
                </a:lnTo>
                <a:lnTo>
                  <a:pt x="763" y="7"/>
                </a:lnTo>
                <a:lnTo>
                  <a:pt x="763" y="7"/>
                </a:lnTo>
                <a:lnTo>
                  <a:pt x="763" y="5"/>
                </a:lnTo>
                <a:lnTo>
                  <a:pt x="762" y="2"/>
                </a:lnTo>
                <a:lnTo>
                  <a:pt x="762" y="2"/>
                </a:lnTo>
                <a:lnTo>
                  <a:pt x="754" y="3"/>
                </a:lnTo>
                <a:lnTo>
                  <a:pt x="749" y="5"/>
                </a:lnTo>
                <a:lnTo>
                  <a:pt x="749" y="5"/>
                </a:lnTo>
                <a:lnTo>
                  <a:pt x="754" y="5"/>
                </a:lnTo>
                <a:lnTo>
                  <a:pt x="758" y="7"/>
                </a:lnTo>
                <a:lnTo>
                  <a:pt x="762" y="9"/>
                </a:lnTo>
                <a:lnTo>
                  <a:pt x="762" y="11"/>
                </a:lnTo>
                <a:lnTo>
                  <a:pt x="762" y="11"/>
                </a:lnTo>
                <a:lnTo>
                  <a:pt x="754" y="11"/>
                </a:lnTo>
                <a:lnTo>
                  <a:pt x="747" y="13"/>
                </a:lnTo>
                <a:lnTo>
                  <a:pt x="741" y="13"/>
                </a:lnTo>
                <a:lnTo>
                  <a:pt x="734" y="11"/>
                </a:lnTo>
                <a:lnTo>
                  <a:pt x="734" y="11"/>
                </a:lnTo>
                <a:lnTo>
                  <a:pt x="738" y="11"/>
                </a:lnTo>
                <a:lnTo>
                  <a:pt x="739" y="9"/>
                </a:lnTo>
                <a:lnTo>
                  <a:pt x="741" y="7"/>
                </a:lnTo>
                <a:lnTo>
                  <a:pt x="745" y="7"/>
                </a:lnTo>
                <a:lnTo>
                  <a:pt x="745" y="7"/>
                </a:lnTo>
                <a:lnTo>
                  <a:pt x="743" y="2"/>
                </a:lnTo>
                <a:lnTo>
                  <a:pt x="741" y="0"/>
                </a:lnTo>
                <a:lnTo>
                  <a:pt x="738" y="0"/>
                </a:lnTo>
                <a:lnTo>
                  <a:pt x="738" y="0"/>
                </a:lnTo>
                <a:lnTo>
                  <a:pt x="738" y="3"/>
                </a:lnTo>
                <a:lnTo>
                  <a:pt x="738" y="5"/>
                </a:lnTo>
                <a:lnTo>
                  <a:pt x="736" y="5"/>
                </a:lnTo>
                <a:lnTo>
                  <a:pt x="736" y="5"/>
                </a:lnTo>
                <a:lnTo>
                  <a:pt x="736" y="3"/>
                </a:lnTo>
                <a:lnTo>
                  <a:pt x="732" y="2"/>
                </a:lnTo>
                <a:lnTo>
                  <a:pt x="725" y="2"/>
                </a:lnTo>
                <a:lnTo>
                  <a:pt x="703" y="2"/>
                </a:lnTo>
                <a:lnTo>
                  <a:pt x="703" y="2"/>
                </a:lnTo>
                <a:lnTo>
                  <a:pt x="704" y="5"/>
                </a:lnTo>
                <a:lnTo>
                  <a:pt x="704" y="5"/>
                </a:lnTo>
                <a:lnTo>
                  <a:pt x="708" y="7"/>
                </a:lnTo>
                <a:lnTo>
                  <a:pt x="708" y="9"/>
                </a:lnTo>
                <a:lnTo>
                  <a:pt x="708" y="9"/>
                </a:lnTo>
                <a:lnTo>
                  <a:pt x="703" y="9"/>
                </a:lnTo>
                <a:lnTo>
                  <a:pt x="697" y="9"/>
                </a:lnTo>
                <a:lnTo>
                  <a:pt x="697" y="9"/>
                </a:lnTo>
                <a:lnTo>
                  <a:pt x="699" y="5"/>
                </a:lnTo>
                <a:lnTo>
                  <a:pt x="697" y="2"/>
                </a:lnTo>
                <a:lnTo>
                  <a:pt x="697" y="2"/>
                </a:lnTo>
                <a:lnTo>
                  <a:pt x="695" y="2"/>
                </a:lnTo>
                <a:lnTo>
                  <a:pt x="693" y="3"/>
                </a:lnTo>
                <a:lnTo>
                  <a:pt x="693" y="5"/>
                </a:lnTo>
                <a:lnTo>
                  <a:pt x="692" y="7"/>
                </a:lnTo>
                <a:lnTo>
                  <a:pt x="692" y="7"/>
                </a:lnTo>
                <a:lnTo>
                  <a:pt x="690" y="3"/>
                </a:lnTo>
                <a:lnTo>
                  <a:pt x="686" y="3"/>
                </a:lnTo>
                <a:lnTo>
                  <a:pt x="682" y="3"/>
                </a:lnTo>
                <a:lnTo>
                  <a:pt x="681" y="2"/>
                </a:lnTo>
                <a:lnTo>
                  <a:pt x="681" y="2"/>
                </a:lnTo>
                <a:lnTo>
                  <a:pt x="675" y="3"/>
                </a:lnTo>
                <a:lnTo>
                  <a:pt x="673" y="5"/>
                </a:lnTo>
                <a:lnTo>
                  <a:pt x="671" y="3"/>
                </a:lnTo>
                <a:lnTo>
                  <a:pt x="671" y="0"/>
                </a:lnTo>
                <a:lnTo>
                  <a:pt x="671" y="0"/>
                </a:lnTo>
                <a:lnTo>
                  <a:pt x="664" y="5"/>
                </a:lnTo>
                <a:lnTo>
                  <a:pt x="659" y="9"/>
                </a:lnTo>
                <a:lnTo>
                  <a:pt x="659" y="9"/>
                </a:lnTo>
                <a:lnTo>
                  <a:pt x="657" y="9"/>
                </a:lnTo>
                <a:lnTo>
                  <a:pt x="657" y="7"/>
                </a:lnTo>
                <a:lnTo>
                  <a:pt x="657" y="5"/>
                </a:lnTo>
                <a:lnTo>
                  <a:pt x="657" y="5"/>
                </a:lnTo>
                <a:lnTo>
                  <a:pt x="651" y="7"/>
                </a:lnTo>
                <a:lnTo>
                  <a:pt x="644" y="5"/>
                </a:lnTo>
                <a:lnTo>
                  <a:pt x="644" y="5"/>
                </a:lnTo>
                <a:lnTo>
                  <a:pt x="638" y="13"/>
                </a:lnTo>
                <a:lnTo>
                  <a:pt x="638" y="13"/>
                </a:lnTo>
                <a:lnTo>
                  <a:pt x="635" y="11"/>
                </a:lnTo>
                <a:lnTo>
                  <a:pt x="636" y="9"/>
                </a:lnTo>
                <a:lnTo>
                  <a:pt x="636" y="9"/>
                </a:lnTo>
                <a:lnTo>
                  <a:pt x="629" y="11"/>
                </a:lnTo>
                <a:lnTo>
                  <a:pt x="625" y="13"/>
                </a:lnTo>
                <a:lnTo>
                  <a:pt x="618" y="18"/>
                </a:lnTo>
                <a:lnTo>
                  <a:pt x="613" y="24"/>
                </a:lnTo>
                <a:lnTo>
                  <a:pt x="609" y="26"/>
                </a:lnTo>
                <a:lnTo>
                  <a:pt x="605" y="27"/>
                </a:lnTo>
                <a:lnTo>
                  <a:pt x="605" y="27"/>
                </a:lnTo>
                <a:lnTo>
                  <a:pt x="605" y="31"/>
                </a:lnTo>
                <a:lnTo>
                  <a:pt x="601" y="35"/>
                </a:lnTo>
                <a:lnTo>
                  <a:pt x="598" y="35"/>
                </a:lnTo>
                <a:lnTo>
                  <a:pt x="592" y="33"/>
                </a:lnTo>
                <a:lnTo>
                  <a:pt x="592" y="33"/>
                </a:lnTo>
                <a:lnTo>
                  <a:pt x="592" y="35"/>
                </a:lnTo>
                <a:lnTo>
                  <a:pt x="594" y="37"/>
                </a:lnTo>
                <a:lnTo>
                  <a:pt x="594" y="37"/>
                </a:lnTo>
                <a:lnTo>
                  <a:pt x="594" y="38"/>
                </a:lnTo>
                <a:lnTo>
                  <a:pt x="594" y="38"/>
                </a:lnTo>
                <a:lnTo>
                  <a:pt x="587" y="38"/>
                </a:lnTo>
                <a:lnTo>
                  <a:pt x="579" y="42"/>
                </a:lnTo>
                <a:lnTo>
                  <a:pt x="579" y="42"/>
                </a:lnTo>
                <a:lnTo>
                  <a:pt x="578" y="38"/>
                </a:lnTo>
                <a:lnTo>
                  <a:pt x="578" y="38"/>
                </a:lnTo>
                <a:lnTo>
                  <a:pt x="579" y="35"/>
                </a:lnTo>
                <a:lnTo>
                  <a:pt x="579" y="35"/>
                </a:lnTo>
                <a:lnTo>
                  <a:pt x="578" y="37"/>
                </a:lnTo>
                <a:lnTo>
                  <a:pt x="574" y="37"/>
                </a:lnTo>
                <a:lnTo>
                  <a:pt x="572" y="38"/>
                </a:lnTo>
                <a:lnTo>
                  <a:pt x="570" y="38"/>
                </a:lnTo>
                <a:lnTo>
                  <a:pt x="570" y="38"/>
                </a:lnTo>
                <a:lnTo>
                  <a:pt x="574" y="38"/>
                </a:lnTo>
                <a:lnTo>
                  <a:pt x="578" y="40"/>
                </a:lnTo>
                <a:lnTo>
                  <a:pt x="578" y="40"/>
                </a:lnTo>
                <a:lnTo>
                  <a:pt x="572" y="44"/>
                </a:lnTo>
                <a:lnTo>
                  <a:pt x="568" y="46"/>
                </a:lnTo>
                <a:lnTo>
                  <a:pt x="567" y="42"/>
                </a:lnTo>
                <a:lnTo>
                  <a:pt x="567" y="42"/>
                </a:lnTo>
                <a:lnTo>
                  <a:pt x="557" y="48"/>
                </a:lnTo>
                <a:lnTo>
                  <a:pt x="546" y="53"/>
                </a:lnTo>
                <a:lnTo>
                  <a:pt x="537" y="57"/>
                </a:lnTo>
                <a:lnTo>
                  <a:pt x="533" y="59"/>
                </a:lnTo>
                <a:lnTo>
                  <a:pt x="532" y="60"/>
                </a:lnTo>
                <a:lnTo>
                  <a:pt x="532" y="60"/>
                </a:lnTo>
                <a:lnTo>
                  <a:pt x="530" y="62"/>
                </a:lnTo>
                <a:lnTo>
                  <a:pt x="528" y="60"/>
                </a:lnTo>
                <a:lnTo>
                  <a:pt x="526" y="60"/>
                </a:lnTo>
                <a:lnTo>
                  <a:pt x="524" y="60"/>
                </a:lnTo>
                <a:lnTo>
                  <a:pt x="524" y="60"/>
                </a:lnTo>
                <a:lnTo>
                  <a:pt x="526" y="62"/>
                </a:lnTo>
                <a:lnTo>
                  <a:pt x="528" y="62"/>
                </a:lnTo>
                <a:lnTo>
                  <a:pt x="528" y="62"/>
                </a:lnTo>
                <a:lnTo>
                  <a:pt x="522" y="64"/>
                </a:lnTo>
                <a:lnTo>
                  <a:pt x="515" y="66"/>
                </a:lnTo>
                <a:lnTo>
                  <a:pt x="511" y="66"/>
                </a:lnTo>
                <a:lnTo>
                  <a:pt x="515" y="68"/>
                </a:lnTo>
                <a:lnTo>
                  <a:pt x="515" y="68"/>
                </a:lnTo>
                <a:lnTo>
                  <a:pt x="509" y="68"/>
                </a:lnTo>
                <a:lnTo>
                  <a:pt x="506" y="68"/>
                </a:lnTo>
                <a:lnTo>
                  <a:pt x="504" y="70"/>
                </a:lnTo>
                <a:lnTo>
                  <a:pt x="500" y="72"/>
                </a:lnTo>
                <a:lnTo>
                  <a:pt x="500" y="72"/>
                </a:lnTo>
                <a:lnTo>
                  <a:pt x="504" y="72"/>
                </a:lnTo>
                <a:lnTo>
                  <a:pt x="504" y="72"/>
                </a:lnTo>
                <a:lnTo>
                  <a:pt x="504" y="73"/>
                </a:lnTo>
                <a:lnTo>
                  <a:pt x="502" y="75"/>
                </a:lnTo>
                <a:lnTo>
                  <a:pt x="502" y="75"/>
                </a:lnTo>
                <a:lnTo>
                  <a:pt x="502" y="73"/>
                </a:lnTo>
                <a:lnTo>
                  <a:pt x="502" y="72"/>
                </a:lnTo>
                <a:lnTo>
                  <a:pt x="498" y="72"/>
                </a:lnTo>
                <a:lnTo>
                  <a:pt x="498" y="72"/>
                </a:lnTo>
                <a:lnTo>
                  <a:pt x="497" y="75"/>
                </a:lnTo>
                <a:lnTo>
                  <a:pt x="493" y="79"/>
                </a:lnTo>
                <a:lnTo>
                  <a:pt x="493" y="79"/>
                </a:lnTo>
                <a:lnTo>
                  <a:pt x="493" y="77"/>
                </a:lnTo>
                <a:lnTo>
                  <a:pt x="489" y="77"/>
                </a:lnTo>
                <a:lnTo>
                  <a:pt x="484" y="83"/>
                </a:lnTo>
                <a:lnTo>
                  <a:pt x="484" y="83"/>
                </a:lnTo>
                <a:lnTo>
                  <a:pt x="486" y="81"/>
                </a:lnTo>
                <a:lnTo>
                  <a:pt x="486" y="83"/>
                </a:lnTo>
                <a:lnTo>
                  <a:pt x="486" y="83"/>
                </a:lnTo>
                <a:lnTo>
                  <a:pt x="480" y="86"/>
                </a:lnTo>
                <a:lnTo>
                  <a:pt x="476" y="88"/>
                </a:lnTo>
                <a:lnTo>
                  <a:pt x="473" y="88"/>
                </a:lnTo>
                <a:lnTo>
                  <a:pt x="473" y="88"/>
                </a:lnTo>
                <a:lnTo>
                  <a:pt x="476" y="86"/>
                </a:lnTo>
                <a:lnTo>
                  <a:pt x="478" y="84"/>
                </a:lnTo>
                <a:lnTo>
                  <a:pt x="478" y="83"/>
                </a:lnTo>
                <a:lnTo>
                  <a:pt x="478" y="83"/>
                </a:lnTo>
                <a:lnTo>
                  <a:pt x="475" y="84"/>
                </a:lnTo>
                <a:lnTo>
                  <a:pt x="473" y="86"/>
                </a:lnTo>
                <a:lnTo>
                  <a:pt x="467" y="90"/>
                </a:lnTo>
                <a:lnTo>
                  <a:pt x="467" y="90"/>
                </a:lnTo>
                <a:lnTo>
                  <a:pt x="465" y="90"/>
                </a:lnTo>
                <a:lnTo>
                  <a:pt x="464" y="90"/>
                </a:lnTo>
                <a:lnTo>
                  <a:pt x="460" y="94"/>
                </a:lnTo>
                <a:lnTo>
                  <a:pt x="454" y="97"/>
                </a:lnTo>
                <a:lnTo>
                  <a:pt x="452" y="97"/>
                </a:lnTo>
                <a:lnTo>
                  <a:pt x="451" y="95"/>
                </a:lnTo>
                <a:lnTo>
                  <a:pt x="451" y="95"/>
                </a:lnTo>
                <a:lnTo>
                  <a:pt x="454" y="94"/>
                </a:lnTo>
                <a:lnTo>
                  <a:pt x="458" y="92"/>
                </a:lnTo>
                <a:lnTo>
                  <a:pt x="464" y="84"/>
                </a:lnTo>
                <a:lnTo>
                  <a:pt x="469" y="81"/>
                </a:lnTo>
                <a:lnTo>
                  <a:pt x="471" y="81"/>
                </a:lnTo>
                <a:lnTo>
                  <a:pt x="476" y="81"/>
                </a:lnTo>
                <a:lnTo>
                  <a:pt x="476" y="81"/>
                </a:lnTo>
                <a:lnTo>
                  <a:pt x="475" y="77"/>
                </a:lnTo>
                <a:lnTo>
                  <a:pt x="476" y="75"/>
                </a:lnTo>
                <a:lnTo>
                  <a:pt x="480" y="73"/>
                </a:lnTo>
                <a:lnTo>
                  <a:pt x="486" y="72"/>
                </a:lnTo>
                <a:lnTo>
                  <a:pt x="486" y="72"/>
                </a:lnTo>
                <a:lnTo>
                  <a:pt x="484" y="70"/>
                </a:lnTo>
                <a:lnTo>
                  <a:pt x="484" y="68"/>
                </a:lnTo>
                <a:lnTo>
                  <a:pt x="486" y="64"/>
                </a:lnTo>
                <a:lnTo>
                  <a:pt x="486" y="64"/>
                </a:lnTo>
                <a:lnTo>
                  <a:pt x="482" y="66"/>
                </a:lnTo>
                <a:lnTo>
                  <a:pt x="482" y="68"/>
                </a:lnTo>
                <a:lnTo>
                  <a:pt x="480" y="70"/>
                </a:lnTo>
                <a:lnTo>
                  <a:pt x="480" y="70"/>
                </a:lnTo>
                <a:lnTo>
                  <a:pt x="478" y="70"/>
                </a:lnTo>
                <a:lnTo>
                  <a:pt x="476" y="70"/>
                </a:lnTo>
                <a:lnTo>
                  <a:pt x="475" y="68"/>
                </a:lnTo>
                <a:lnTo>
                  <a:pt x="475" y="68"/>
                </a:lnTo>
                <a:lnTo>
                  <a:pt x="478" y="66"/>
                </a:lnTo>
                <a:lnTo>
                  <a:pt x="478" y="64"/>
                </a:lnTo>
                <a:lnTo>
                  <a:pt x="478" y="64"/>
                </a:lnTo>
                <a:lnTo>
                  <a:pt x="471" y="68"/>
                </a:lnTo>
                <a:lnTo>
                  <a:pt x="469" y="68"/>
                </a:lnTo>
                <a:lnTo>
                  <a:pt x="467" y="66"/>
                </a:lnTo>
                <a:lnTo>
                  <a:pt x="467" y="66"/>
                </a:lnTo>
                <a:lnTo>
                  <a:pt x="462" y="70"/>
                </a:lnTo>
                <a:lnTo>
                  <a:pt x="456" y="73"/>
                </a:lnTo>
                <a:lnTo>
                  <a:pt x="449" y="77"/>
                </a:lnTo>
                <a:lnTo>
                  <a:pt x="438" y="83"/>
                </a:lnTo>
                <a:lnTo>
                  <a:pt x="438" y="83"/>
                </a:lnTo>
                <a:lnTo>
                  <a:pt x="438" y="84"/>
                </a:lnTo>
                <a:lnTo>
                  <a:pt x="440" y="84"/>
                </a:lnTo>
                <a:lnTo>
                  <a:pt x="440" y="86"/>
                </a:lnTo>
                <a:lnTo>
                  <a:pt x="438" y="88"/>
                </a:lnTo>
                <a:lnTo>
                  <a:pt x="438" y="88"/>
                </a:lnTo>
                <a:lnTo>
                  <a:pt x="430" y="90"/>
                </a:lnTo>
                <a:lnTo>
                  <a:pt x="423" y="94"/>
                </a:lnTo>
                <a:lnTo>
                  <a:pt x="412" y="103"/>
                </a:lnTo>
                <a:lnTo>
                  <a:pt x="401" y="112"/>
                </a:lnTo>
                <a:lnTo>
                  <a:pt x="392" y="118"/>
                </a:lnTo>
                <a:lnTo>
                  <a:pt x="392" y="118"/>
                </a:lnTo>
                <a:lnTo>
                  <a:pt x="392" y="121"/>
                </a:lnTo>
                <a:lnTo>
                  <a:pt x="394" y="123"/>
                </a:lnTo>
                <a:lnTo>
                  <a:pt x="394" y="125"/>
                </a:lnTo>
                <a:lnTo>
                  <a:pt x="392" y="127"/>
                </a:lnTo>
                <a:lnTo>
                  <a:pt x="392" y="127"/>
                </a:lnTo>
                <a:lnTo>
                  <a:pt x="388" y="127"/>
                </a:lnTo>
                <a:lnTo>
                  <a:pt x="388" y="125"/>
                </a:lnTo>
                <a:lnTo>
                  <a:pt x="386" y="121"/>
                </a:lnTo>
                <a:lnTo>
                  <a:pt x="386" y="121"/>
                </a:lnTo>
                <a:lnTo>
                  <a:pt x="379" y="129"/>
                </a:lnTo>
                <a:lnTo>
                  <a:pt x="370" y="132"/>
                </a:lnTo>
                <a:lnTo>
                  <a:pt x="360" y="136"/>
                </a:lnTo>
                <a:lnTo>
                  <a:pt x="353" y="141"/>
                </a:lnTo>
                <a:lnTo>
                  <a:pt x="353" y="141"/>
                </a:lnTo>
                <a:lnTo>
                  <a:pt x="351" y="145"/>
                </a:lnTo>
                <a:lnTo>
                  <a:pt x="349" y="149"/>
                </a:lnTo>
                <a:lnTo>
                  <a:pt x="342" y="156"/>
                </a:lnTo>
                <a:lnTo>
                  <a:pt x="333" y="162"/>
                </a:lnTo>
                <a:lnTo>
                  <a:pt x="329" y="165"/>
                </a:lnTo>
                <a:lnTo>
                  <a:pt x="327" y="171"/>
                </a:lnTo>
                <a:lnTo>
                  <a:pt x="327" y="171"/>
                </a:lnTo>
                <a:lnTo>
                  <a:pt x="337" y="164"/>
                </a:lnTo>
                <a:lnTo>
                  <a:pt x="340" y="160"/>
                </a:lnTo>
                <a:lnTo>
                  <a:pt x="346" y="160"/>
                </a:lnTo>
                <a:lnTo>
                  <a:pt x="346" y="160"/>
                </a:lnTo>
                <a:lnTo>
                  <a:pt x="342" y="167"/>
                </a:lnTo>
                <a:lnTo>
                  <a:pt x="337" y="171"/>
                </a:lnTo>
                <a:lnTo>
                  <a:pt x="331" y="175"/>
                </a:lnTo>
                <a:lnTo>
                  <a:pt x="327" y="173"/>
                </a:lnTo>
                <a:lnTo>
                  <a:pt x="326" y="171"/>
                </a:lnTo>
                <a:lnTo>
                  <a:pt x="326" y="171"/>
                </a:lnTo>
                <a:lnTo>
                  <a:pt x="322" y="176"/>
                </a:lnTo>
                <a:lnTo>
                  <a:pt x="318" y="178"/>
                </a:lnTo>
                <a:lnTo>
                  <a:pt x="314" y="180"/>
                </a:lnTo>
                <a:lnTo>
                  <a:pt x="313" y="182"/>
                </a:lnTo>
                <a:lnTo>
                  <a:pt x="313" y="184"/>
                </a:lnTo>
                <a:lnTo>
                  <a:pt x="313" y="184"/>
                </a:lnTo>
                <a:lnTo>
                  <a:pt x="311" y="184"/>
                </a:lnTo>
                <a:lnTo>
                  <a:pt x="307" y="184"/>
                </a:lnTo>
                <a:lnTo>
                  <a:pt x="300" y="186"/>
                </a:lnTo>
                <a:lnTo>
                  <a:pt x="292" y="191"/>
                </a:lnTo>
                <a:lnTo>
                  <a:pt x="287" y="198"/>
                </a:lnTo>
                <a:lnTo>
                  <a:pt x="287" y="198"/>
                </a:lnTo>
                <a:lnTo>
                  <a:pt x="287" y="198"/>
                </a:lnTo>
                <a:lnTo>
                  <a:pt x="281" y="200"/>
                </a:lnTo>
                <a:lnTo>
                  <a:pt x="281" y="200"/>
                </a:lnTo>
                <a:lnTo>
                  <a:pt x="257" y="222"/>
                </a:lnTo>
                <a:lnTo>
                  <a:pt x="257" y="222"/>
                </a:lnTo>
                <a:lnTo>
                  <a:pt x="246" y="235"/>
                </a:lnTo>
                <a:lnTo>
                  <a:pt x="246" y="235"/>
                </a:lnTo>
                <a:lnTo>
                  <a:pt x="237" y="248"/>
                </a:lnTo>
                <a:lnTo>
                  <a:pt x="237" y="248"/>
                </a:lnTo>
                <a:lnTo>
                  <a:pt x="235" y="246"/>
                </a:lnTo>
                <a:lnTo>
                  <a:pt x="234" y="246"/>
                </a:lnTo>
                <a:lnTo>
                  <a:pt x="232" y="248"/>
                </a:lnTo>
                <a:lnTo>
                  <a:pt x="232" y="248"/>
                </a:lnTo>
                <a:lnTo>
                  <a:pt x="235" y="252"/>
                </a:lnTo>
                <a:lnTo>
                  <a:pt x="235" y="254"/>
                </a:lnTo>
                <a:lnTo>
                  <a:pt x="234" y="255"/>
                </a:lnTo>
                <a:lnTo>
                  <a:pt x="234" y="255"/>
                </a:lnTo>
                <a:lnTo>
                  <a:pt x="232" y="254"/>
                </a:lnTo>
                <a:lnTo>
                  <a:pt x="232" y="254"/>
                </a:lnTo>
                <a:lnTo>
                  <a:pt x="232" y="252"/>
                </a:lnTo>
                <a:lnTo>
                  <a:pt x="230" y="254"/>
                </a:lnTo>
                <a:lnTo>
                  <a:pt x="230" y="254"/>
                </a:lnTo>
                <a:lnTo>
                  <a:pt x="228" y="259"/>
                </a:lnTo>
                <a:lnTo>
                  <a:pt x="226" y="261"/>
                </a:lnTo>
                <a:lnTo>
                  <a:pt x="224" y="261"/>
                </a:lnTo>
                <a:lnTo>
                  <a:pt x="224" y="261"/>
                </a:lnTo>
                <a:lnTo>
                  <a:pt x="226" y="261"/>
                </a:lnTo>
                <a:lnTo>
                  <a:pt x="226" y="263"/>
                </a:lnTo>
                <a:lnTo>
                  <a:pt x="228" y="263"/>
                </a:lnTo>
                <a:lnTo>
                  <a:pt x="228" y="265"/>
                </a:lnTo>
                <a:lnTo>
                  <a:pt x="228" y="265"/>
                </a:lnTo>
                <a:lnTo>
                  <a:pt x="224" y="265"/>
                </a:lnTo>
                <a:lnTo>
                  <a:pt x="223" y="265"/>
                </a:lnTo>
                <a:lnTo>
                  <a:pt x="223" y="265"/>
                </a:lnTo>
                <a:lnTo>
                  <a:pt x="223" y="263"/>
                </a:lnTo>
                <a:lnTo>
                  <a:pt x="221" y="261"/>
                </a:lnTo>
                <a:lnTo>
                  <a:pt x="221" y="261"/>
                </a:lnTo>
                <a:lnTo>
                  <a:pt x="221" y="265"/>
                </a:lnTo>
                <a:lnTo>
                  <a:pt x="219" y="267"/>
                </a:lnTo>
                <a:lnTo>
                  <a:pt x="219" y="268"/>
                </a:lnTo>
                <a:lnTo>
                  <a:pt x="219" y="268"/>
                </a:lnTo>
                <a:lnTo>
                  <a:pt x="219" y="268"/>
                </a:lnTo>
                <a:lnTo>
                  <a:pt x="219" y="268"/>
                </a:lnTo>
                <a:lnTo>
                  <a:pt x="219" y="268"/>
                </a:lnTo>
                <a:lnTo>
                  <a:pt x="217" y="270"/>
                </a:lnTo>
                <a:lnTo>
                  <a:pt x="217" y="270"/>
                </a:lnTo>
                <a:lnTo>
                  <a:pt x="215" y="270"/>
                </a:lnTo>
                <a:lnTo>
                  <a:pt x="215" y="272"/>
                </a:lnTo>
                <a:lnTo>
                  <a:pt x="215" y="272"/>
                </a:lnTo>
                <a:lnTo>
                  <a:pt x="217" y="274"/>
                </a:lnTo>
                <a:lnTo>
                  <a:pt x="219" y="272"/>
                </a:lnTo>
                <a:lnTo>
                  <a:pt x="221" y="270"/>
                </a:lnTo>
                <a:lnTo>
                  <a:pt x="221" y="270"/>
                </a:lnTo>
                <a:lnTo>
                  <a:pt x="221" y="270"/>
                </a:lnTo>
                <a:lnTo>
                  <a:pt x="221" y="270"/>
                </a:lnTo>
                <a:lnTo>
                  <a:pt x="223" y="270"/>
                </a:lnTo>
                <a:lnTo>
                  <a:pt x="223" y="270"/>
                </a:lnTo>
                <a:lnTo>
                  <a:pt x="224" y="270"/>
                </a:lnTo>
                <a:lnTo>
                  <a:pt x="224" y="274"/>
                </a:lnTo>
                <a:lnTo>
                  <a:pt x="224" y="274"/>
                </a:lnTo>
                <a:lnTo>
                  <a:pt x="224" y="274"/>
                </a:lnTo>
                <a:lnTo>
                  <a:pt x="224" y="274"/>
                </a:lnTo>
                <a:lnTo>
                  <a:pt x="223" y="276"/>
                </a:lnTo>
                <a:lnTo>
                  <a:pt x="223" y="276"/>
                </a:lnTo>
                <a:lnTo>
                  <a:pt x="223" y="276"/>
                </a:lnTo>
                <a:lnTo>
                  <a:pt x="223" y="276"/>
                </a:lnTo>
                <a:lnTo>
                  <a:pt x="221" y="278"/>
                </a:lnTo>
                <a:lnTo>
                  <a:pt x="221" y="278"/>
                </a:lnTo>
                <a:lnTo>
                  <a:pt x="221" y="278"/>
                </a:lnTo>
                <a:lnTo>
                  <a:pt x="219" y="285"/>
                </a:lnTo>
                <a:lnTo>
                  <a:pt x="219" y="285"/>
                </a:lnTo>
                <a:lnTo>
                  <a:pt x="211" y="296"/>
                </a:lnTo>
                <a:lnTo>
                  <a:pt x="211" y="296"/>
                </a:lnTo>
                <a:lnTo>
                  <a:pt x="197" y="318"/>
                </a:lnTo>
                <a:lnTo>
                  <a:pt x="197" y="318"/>
                </a:lnTo>
                <a:lnTo>
                  <a:pt x="180" y="338"/>
                </a:lnTo>
                <a:lnTo>
                  <a:pt x="165" y="359"/>
                </a:lnTo>
                <a:lnTo>
                  <a:pt x="165" y="359"/>
                </a:lnTo>
                <a:lnTo>
                  <a:pt x="165" y="359"/>
                </a:lnTo>
                <a:lnTo>
                  <a:pt x="165" y="355"/>
                </a:lnTo>
                <a:lnTo>
                  <a:pt x="167" y="353"/>
                </a:lnTo>
                <a:lnTo>
                  <a:pt x="165" y="353"/>
                </a:lnTo>
                <a:lnTo>
                  <a:pt x="165" y="353"/>
                </a:lnTo>
                <a:lnTo>
                  <a:pt x="160" y="368"/>
                </a:lnTo>
                <a:lnTo>
                  <a:pt x="156" y="373"/>
                </a:lnTo>
                <a:lnTo>
                  <a:pt x="149" y="377"/>
                </a:lnTo>
                <a:lnTo>
                  <a:pt x="149" y="377"/>
                </a:lnTo>
                <a:lnTo>
                  <a:pt x="149" y="381"/>
                </a:lnTo>
                <a:lnTo>
                  <a:pt x="149" y="382"/>
                </a:lnTo>
                <a:lnTo>
                  <a:pt x="149" y="388"/>
                </a:lnTo>
                <a:lnTo>
                  <a:pt x="149" y="388"/>
                </a:lnTo>
                <a:lnTo>
                  <a:pt x="145" y="392"/>
                </a:lnTo>
                <a:lnTo>
                  <a:pt x="142" y="399"/>
                </a:lnTo>
                <a:lnTo>
                  <a:pt x="138" y="405"/>
                </a:lnTo>
                <a:lnTo>
                  <a:pt x="136" y="406"/>
                </a:lnTo>
                <a:lnTo>
                  <a:pt x="132" y="408"/>
                </a:lnTo>
                <a:lnTo>
                  <a:pt x="132" y="408"/>
                </a:lnTo>
                <a:lnTo>
                  <a:pt x="132" y="410"/>
                </a:lnTo>
                <a:lnTo>
                  <a:pt x="131" y="414"/>
                </a:lnTo>
                <a:lnTo>
                  <a:pt x="129" y="416"/>
                </a:lnTo>
                <a:lnTo>
                  <a:pt x="129" y="419"/>
                </a:lnTo>
                <a:lnTo>
                  <a:pt x="129" y="419"/>
                </a:lnTo>
                <a:lnTo>
                  <a:pt x="127" y="417"/>
                </a:lnTo>
                <a:lnTo>
                  <a:pt x="125" y="417"/>
                </a:lnTo>
                <a:lnTo>
                  <a:pt x="127" y="421"/>
                </a:lnTo>
                <a:lnTo>
                  <a:pt x="127" y="421"/>
                </a:lnTo>
                <a:lnTo>
                  <a:pt x="121" y="421"/>
                </a:lnTo>
                <a:lnTo>
                  <a:pt x="119" y="423"/>
                </a:lnTo>
                <a:lnTo>
                  <a:pt x="118" y="427"/>
                </a:lnTo>
                <a:lnTo>
                  <a:pt x="114" y="427"/>
                </a:lnTo>
                <a:lnTo>
                  <a:pt x="114" y="427"/>
                </a:lnTo>
                <a:lnTo>
                  <a:pt x="116" y="430"/>
                </a:lnTo>
                <a:lnTo>
                  <a:pt x="114" y="432"/>
                </a:lnTo>
                <a:lnTo>
                  <a:pt x="110" y="438"/>
                </a:lnTo>
                <a:lnTo>
                  <a:pt x="110" y="438"/>
                </a:lnTo>
                <a:lnTo>
                  <a:pt x="110" y="439"/>
                </a:lnTo>
                <a:lnTo>
                  <a:pt x="110" y="439"/>
                </a:lnTo>
                <a:lnTo>
                  <a:pt x="112" y="439"/>
                </a:lnTo>
                <a:lnTo>
                  <a:pt x="112" y="441"/>
                </a:lnTo>
                <a:lnTo>
                  <a:pt x="112" y="441"/>
                </a:lnTo>
                <a:lnTo>
                  <a:pt x="108" y="445"/>
                </a:lnTo>
                <a:lnTo>
                  <a:pt x="105" y="452"/>
                </a:lnTo>
                <a:lnTo>
                  <a:pt x="101" y="456"/>
                </a:lnTo>
                <a:lnTo>
                  <a:pt x="99" y="458"/>
                </a:lnTo>
                <a:lnTo>
                  <a:pt x="96" y="458"/>
                </a:lnTo>
                <a:lnTo>
                  <a:pt x="96" y="458"/>
                </a:lnTo>
                <a:lnTo>
                  <a:pt x="96" y="462"/>
                </a:lnTo>
                <a:lnTo>
                  <a:pt x="96" y="463"/>
                </a:lnTo>
                <a:lnTo>
                  <a:pt x="92" y="473"/>
                </a:lnTo>
                <a:lnTo>
                  <a:pt x="86" y="478"/>
                </a:lnTo>
                <a:lnTo>
                  <a:pt x="81" y="482"/>
                </a:lnTo>
                <a:lnTo>
                  <a:pt x="81" y="482"/>
                </a:lnTo>
                <a:lnTo>
                  <a:pt x="83" y="484"/>
                </a:lnTo>
                <a:lnTo>
                  <a:pt x="83" y="487"/>
                </a:lnTo>
                <a:lnTo>
                  <a:pt x="81" y="493"/>
                </a:lnTo>
                <a:lnTo>
                  <a:pt x="77" y="498"/>
                </a:lnTo>
                <a:lnTo>
                  <a:pt x="75" y="500"/>
                </a:lnTo>
                <a:lnTo>
                  <a:pt x="75" y="500"/>
                </a:lnTo>
                <a:lnTo>
                  <a:pt x="75" y="520"/>
                </a:lnTo>
                <a:lnTo>
                  <a:pt x="75" y="520"/>
                </a:lnTo>
                <a:lnTo>
                  <a:pt x="72" y="515"/>
                </a:lnTo>
                <a:lnTo>
                  <a:pt x="72" y="515"/>
                </a:lnTo>
                <a:lnTo>
                  <a:pt x="62" y="533"/>
                </a:lnTo>
                <a:lnTo>
                  <a:pt x="57" y="552"/>
                </a:lnTo>
                <a:lnTo>
                  <a:pt x="48" y="572"/>
                </a:lnTo>
                <a:lnTo>
                  <a:pt x="37" y="594"/>
                </a:lnTo>
                <a:lnTo>
                  <a:pt x="37" y="594"/>
                </a:lnTo>
                <a:lnTo>
                  <a:pt x="40" y="596"/>
                </a:lnTo>
                <a:lnTo>
                  <a:pt x="40" y="598"/>
                </a:lnTo>
                <a:lnTo>
                  <a:pt x="40" y="598"/>
                </a:lnTo>
                <a:lnTo>
                  <a:pt x="37" y="601"/>
                </a:lnTo>
                <a:lnTo>
                  <a:pt x="33" y="607"/>
                </a:lnTo>
                <a:lnTo>
                  <a:pt x="31" y="618"/>
                </a:lnTo>
                <a:lnTo>
                  <a:pt x="31" y="623"/>
                </a:lnTo>
                <a:lnTo>
                  <a:pt x="29" y="629"/>
                </a:lnTo>
                <a:lnTo>
                  <a:pt x="26" y="631"/>
                </a:lnTo>
                <a:lnTo>
                  <a:pt x="22" y="631"/>
                </a:lnTo>
                <a:lnTo>
                  <a:pt x="22" y="631"/>
                </a:lnTo>
                <a:lnTo>
                  <a:pt x="20" y="634"/>
                </a:lnTo>
                <a:lnTo>
                  <a:pt x="22" y="634"/>
                </a:lnTo>
                <a:lnTo>
                  <a:pt x="24" y="636"/>
                </a:lnTo>
                <a:lnTo>
                  <a:pt x="26" y="638"/>
                </a:lnTo>
                <a:lnTo>
                  <a:pt x="26" y="638"/>
                </a:lnTo>
                <a:lnTo>
                  <a:pt x="22" y="651"/>
                </a:lnTo>
                <a:lnTo>
                  <a:pt x="20" y="660"/>
                </a:lnTo>
                <a:lnTo>
                  <a:pt x="16" y="669"/>
                </a:lnTo>
                <a:lnTo>
                  <a:pt x="13" y="677"/>
                </a:lnTo>
                <a:lnTo>
                  <a:pt x="13" y="677"/>
                </a:lnTo>
                <a:lnTo>
                  <a:pt x="13" y="690"/>
                </a:lnTo>
                <a:lnTo>
                  <a:pt x="11" y="704"/>
                </a:lnTo>
                <a:lnTo>
                  <a:pt x="11" y="704"/>
                </a:lnTo>
                <a:lnTo>
                  <a:pt x="11" y="704"/>
                </a:lnTo>
                <a:lnTo>
                  <a:pt x="9" y="703"/>
                </a:lnTo>
                <a:lnTo>
                  <a:pt x="9" y="701"/>
                </a:lnTo>
                <a:lnTo>
                  <a:pt x="9" y="699"/>
                </a:lnTo>
                <a:lnTo>
                  <a:pt x="9" y="699"/>
                </a:lnTo>
                <a:lnTo>
                  <a:pt x="5" y="719"/>
                </a:lnTo>
                <a:lnTo>
                  <a:pt x="4" y="726"/>
                </a:lnTo>
                <a:lnTo>
                  <a:pt x="0" y="734"/>
                </a:lnTo>
                <a:lnTo>
                  <a:pt x="0" y="734"/>
                </a:lnTo>
                <a:lnTo>
                  <a:pt x="2" y="736"/>
                </a:lnTo>
                <a:lnTo>
                  <a:pt x="4" y="739"/>
                </a:lnTo>
                <a:lnTo>
                  <a:pt x="5" y="743"/>
                </a:lnTo>
                <a:lnTo>
                  <a:pt x="7" y="747"/>
                </a:lnTo>
                <a:lnTo>
                  <a:pt x="7" y="747"/>
                </a:lnTo>
                <a:lnTo>
                  <a:pt x="11" y="732"/>
                </a:lnTo>
                <a:lnTo>
                  <a:pt x="15" y="726"/>
                </a:lnTo>
                <a:lnTo>
                  <a:pt x="18" y="723"/>
                </a:lnTo>
                <a:lnTo>
                  <a:pt x="18" y="723"/>
                </a:lnTo>
                <a:lnTo>
                  <a:pt x="18" y="728"/>
                </a:lnTo>
                <a:lnTo>
                  <a:pt x="16" y="730"/>
                </a:lnTo>
                <a:lnTo>
                  <a:pt x="15" y="734"/>
                </a:lnTo>
                <a:lnTo>
                  <a:pt x="15" y="736"/>
                </a:lnTo>
                <a:lnTo>
                  <a:pt x="15" y="736"/>
                </a:lnTo>
                <a:lnTo>
                  <a:pt x="18" y="730"/>
                </a:lnTo>
                <a:lnTo>
                  <a:pt x="20" y="725"/>
                </a:lnTo>
                <a:lnTo>
                  <a:pt x="22" y="715"/>
                </a:lnTo>
                <a:lnTo>
                  <a:pt x="22" y="704"/>
                </a:lnTo>
                <a:lnTo>
                  <a:pt x="24" y="693"/>
                </a:lnTo>
                <a:lnTo>
                  <a:pt x="24" y="693"/>
                </a:lnTo>
                <a:lnTo>
                  <a:pt x="28" y="695"/>
                </a:lnTo>
                <a:lnTo>
                  <a:pt x="28" y="695"/>
                </a:lnTo>
                <a:lnTo>
                  <a:pt x="29" y="691"/>
                </a:lnTo>
                <a:lnTo>
                  <a:pt x="29" y="686"/>
                </a:lnTo>
                <a:lnTo>
                  <a:pt x="29" y="677"/>
                </a:lnTo>
                <a:lnTo>
                  <a:pt x="29" y="677"/>
                </a:lnTo>
                <a:lnTo>
                  <a:pt x="33" y="666"/>
                </a:lnTo>
                <a:lnTo>
                  <a:pt x="37" y="655"/>
                </a:lnTo>
                <a:lnTo>
                  <a:pt x="42" y="631"/>
                </a:lnTo>
                <a:lnTo>
                  <a:pt x="42" y="631"/>
                </a:lnTo>
                <a:lnTo>
                  <a:pt x="50" y="609"/>
                </a:lnTo>
                <a:lnTo>
                  <a:pt x="53" y="598"/>
                </a:lnTo>
                <a:lnTo>
                  <a:pt x="61" y="590"/>
                </a:lnTo>
                <a:lnTo>
                  <a:pt x="61" y="590"/>
                </a:lnTo>
                <a:lnTo>
                  <a:pt x="61" y="581"/>
                </a:lnTo>
                <a:lnTo>
                  <a:pt x="62" y="572"/>
                </a:lnTo>
                <a:lnTo>
                  <a:pt x="70" y="552"/>
                </a:lnTo>
                <a:lnTo>
                  <a:pt x="70" y="552"/>
                </a:lnTo>
                <a:lnTo>
                  <a:pt x="70" y="554"/>
                </a:lnTo>
                <a:lnTo>
                  <a:pt x="70" y="555"/>
                </a:lnTo>
                <a:lnTo>
                  <a:pt x="70" y="561"/>
                </a:lnTo>
                <a:lnTo>
                  <a:pt x="68" y="566"/>
                </a:lnTo>
                <a:lnTo>
                  <a:pt x="68" y="570"/>
                </a:lnTo>
                <a:lnTo>
                  <a:pt x="70" y="572"/>
                </a:lnTo>
                <a:lnTo>
                  <a:pt x="70" y="572"/>
                </a:lnTo>
                <a:lnTo>
                  <a:pt x="77" y="552"/>
                </a:lnTo>
                <a:lnTo>
                  <a:pt x="81" y="544"/>
                </a:lnTo>
                <a:lnTo>
                  <a:pt x="85" y="542"/>
                </a:lnTo>
                <a:lnTo>
                  <a:pt x="86" y="544"/>
                </a:lnTo>
                <a:lnTo>
                  <a:pt x="86" y="544"/>
                </a:lnTo>
                <a:lnTo>
                  <a:pt x="83" y="542"/>
                </a:lnTo>
                <a:lnTo>
                  <a:pt x="81" y="541"/>
                </a:lnTo>
                <a:lnTo>
                  <a:pt x="81" y="539"/>
                </a:lnTo>
                <a:lnTo>
                  <a:pt x="81" y="539"/>
                </a:lnTo>
                <a:lnTo>
                  <a:pt x="83" y="535"/>
                </a:lnTo>
                <a:lnTo>
                  <a:pt x="83" y="535"/>
                </a:lnTo>
                <a:lnTo>
                  <a:pt x="85" y="535"/>
                </a:lnTo>
                <a:lnTo>
                  <a:pt x="86" y="533"/>
                </a:lnTo>
                <a:lnTo>
                  <a:pt x="86" y="533"/>
                </a:lnTo>
                <a:lnTo>
                  <a:pt x="85" y="531"/>
                </a:lnTo>
                <a:lnTo>
                  <a:pt x="85" y="528"/>
                </a:lnTo>
                <a:lnTo>
                  <a:pt x="88" y="517"/>
                </a:lnTo>
                <a:lnTo>
                  <a:pt x="99" y="500"/>
                </a:lnTo>
                <a:lnTo>
                  <a:pt x="99" y="500"/>
                </a:lnTo>
                <a:lnTo>
                  <a:pt x="97" y="502"/>
                </a:lnTo>
                <a:lnTo>
                  <a:pt x="96" y="500"/>
                </a:lnTo>
                <a:lnTo>
                  <a:pt x="96" y="500"/>
                </a:lnTo>
                <a:lnTo>
                  <a:pt x="97" y="498"/>
                </a:lnTo>
                <a:lnTo>
                  <a:pt x="99" y="493"/>
                </a:lnTo>
                <a:lnTo>
                  <a:pt x="101" y="489"/>
                </a:lnTo>
                <a:lnTo>
                  <a:pt x="105" y="485"/>
                </a:lnTo>
                <a:lnTo>
                  <a:pt x="105" y="485"/>
                </a:lnTo>
                <a:lnTo>
                  <a:pt x="103" y="489"/>
                </a:lnTo>
                <a:lnTo>
                  <a:pt x="105" y="491"/>
                </a:lnTo>
                <a:lnTo>
                  <a:pt x="105" y="491"/>
                </a:lnTo>
                <a:lnTo>
                  <a:pt x="107" y="489"/>
                </a:lnTo>
                <a:lnTo>
                  <a:pt x="107" y="485"/>
                </a:lnTo>
                <a:lnTo>
                  <a:pt x="105" y="484"/>
                </a:lnTo>
                <a:lnTo>
                  <a:pt x="107" y="480"/>
                </a:lnTo>
                <a:lnTo>
                  <a:pt x="107" y="480"/>
                </a:lnTo>
                <a:lnTo>
                  <a:pt x="108" y="480"/>
                </a:lnTo>
                <a:lnTo>
                  <a:pt x="107" y="482"/>
                </a:lnTo>
                <a:lnTo>
                  <a:pt x="107" y="484"/>
                </a:lnTo>
                <a:lnTo>
                  <a:pt x="108" y="485"/>
                </a:lnTo>
                <a:lnTo>
                  <a:pt x="108" y="485"/>
                </a:lnTo>
                <a:lnTo>
                  <a:pt x="112" y="476"/>
                </a:lnTo>
                <a:lnTo>
                  <a:pt x="119" y="465"/>
                </a:lnTo>
                <a:lnTo>
                  <a:pt x="125" y="454"/>
                </a:lnTo>
                <a:lnTo>
                  <a:pt x="131" y="445"/>
                </a:lnTo>
                <a:lnTo>
                  <a:pt x="131" y="445"/>
                </a:lnTo>
                <a:lnTo>
                  <a:pt x="129" y="445"/>
                </a:lnTo>
                <a:lnTo>
                  <a:pt x="127" y="445"/>
                </a:lnTo>
                <a:lnTo>
                  <a:pt x="125" y="447"/>
                </a:lnTo>
                <a:lnTo>
                  <a:pt x="123" y="445"/>
                </a:lnTo>
                <a:lnTo>
                  <a:pt x="123" y="445"/>
                </a:lnTo>
                <a:lnTo>
                  <a:pt x="127" y="441"/>
                </a:lnTo>
                <a:lnTo>
                  <a:pt x="127" y="439"/>
                </a:lnTo>
                <a:lnTo>
                  <a:pt x="129" y="439"/>
                </a:lnTo>
                <a:lnTo>
                  <a:pt x="129" y="439"/>
                </a:lnTo>
                <a:lnTo>
                  <a:pt x="131" y="441"/>
                </a:lnTo>
                <a:lnTo>
                  <a:pt x="131" y="443"/>
                </a:lnTo>
                <a:lnTo>
                  <a:pt x="131" y="443"/>
                </a:lnTo>
                <a:lnTo>
                  <a:pt x="149" y="416"/>
                </a:lnTo>
                <a:lnTo>
                  <a:pt x="158" y="401"/>
                </a:lnTo>
                <a:lnTo>
                  <a:pt x="171" y="386"/>
                </a:lnTo>
                <a:lnTo>
                  <a:pt x="171" y="386"/>
                </a:lnTo>
                <a:lnTo>
                  <a:pt x="173" y="384"/>
                </a:lnTo>
                <a:lnTo>
                  <a:pt x="177" y="382"/>
                </a:lnTo>
                <a:lnTo>
                  <a:pt x="180" y="377"/>
                </a:lnTo>
                <a:lnTo>
                  <a:pt x="184" y="368"/>
                </a:lnTo>
                <a:lnTo>
                  <a:pt x="189" y="362"/>
                </a:lnTo>
                <a:lnTo>
                  <a:pt x="189" y="362"/>
                </a:lnTo>
                <a:lnTo>
                  <a:pt x="195" y="357"/>
                </a:lnTo>
                <a:lnTo>
                  <a:pt x="200" y="347"/>
                </a:lnTo>
                <a:lnTo>
                  <a:pt x="213" y="329"/>
                </a:lnTo>
                <a:lnTo>
                  <a:pt x="213" y="329"/>
                </a:lnTo>
                <a:lnTo>
                  <a:pt x="224" y="316"/>
                </a:lnTo>
                <a:lnTo>
                  <a:pt x="237" y="303"/>
                </a:lnTo>
                <a:lnTo>
                  <a:pt x="243" y="298"/>
                </a:lnTo>
                <a:lnTo>
                  <a:pt x="243" y="296"/>
                </a:lnTo>
                <a:lnTo>
                  <a:pt x="245" y="294"/>
                </a:lnTo>
                <a:lnTo>
                  <a:pt x="245" y="294"/>
                </a:lnTo>
                <a:lnTo>
                  <a:pt x="245" y="294"/>
                </a:lnTo>
                <a:lnTo>
                  <a:pt x="246" y="292"/>
                </a:lnTo>
                <a:lnTo>
                  <a:pt x="248" y="290"/>
                </a:lnTo>
                <a:lnTo>
                  <a:pt x="248" y="290"/>
                </a:lnTo>
                <a:lnTo>
                  <a:pt x="256" y="279"/>
                </a:lnTo>
                <a:lnTo>
                  <a:pt x="256" y="279"/>
                </a:lnTo>
                <a:lnTo>
                  <a:pt x="257" y="281"/>
                </a:lnTo>
                <a:lnTo>
                  <a:pt x="259" y="281"/>
                </a:lnTo>
                <a:lnTo>
                  <a:pt x="259" y="279"/>
                </a:lnTo>
                <a:lnTo>
                  <a:pt x="259" y="279"/>
                </a:lnTo>
                <a:lnTo>
                  <a:pt x="257" y="278"/>
                </a:lnTo>
                <a:lnTo>
                  <a:pt x="257" y="276"/>
                </a:lnTo>
                <a:lnTo>
                  <a:pt x="257" y="276"/>
                </a:lnTo>
                <a:lnTo>
                  <a:pt x="257" y="276"/>
                </a:lnTo>
                <a:lnTo>
                  <a:pt x="267" y="270"/>
                </a:lnTo>
                <a:lnTo>
                  <a:pt x="267" y="270"/>
                </a:lnTo>
                <a:lnTo>
                  <a:pt x="274" y="270"/>
                </a:lnTo>
                <a:lnTo>
                  <a:pt x="274" y="270"/>
                </a:lnTo>
                <a:lnTo>
                  <a:pt x="274" y="261"/>
                </a:lnTo>
                <a:lnTo>
                  <a:pt x="274" y="261"/>
                </a:lnTo>
                <a:lnTo>
                  <a:pt x="272" y="265"/>
                </a:lnTo>
                <a:lnTo>
                  <a:pt x="270" y="267"/>
                </a:lnTo>
                <a:lnTo>
                  <a:pt x="269" y="267"/>
                </a:lnTo>
                <a:lnTo>
                  <a:pt x="269" y="267"/>
                </a:lnTo>
                <a:lnTo>
                  <a:pt x="269" y="263"/>
                </a:lnTo>
                <a:lnTo>
                  <a:pt x="269" y="263"/>
                </a:lnTo>
                <a:lnTo>
                  <a:pt x="270" y="261"/>
                </a:lnTo>
                <a:lnTo>
                  <a:pt x="270" y="261"/>
                </a:lnTo>
                <a:lnTo>
                  <a:pt x="276" y="261"/>
                </a:lnTo>
                <a:lnTo>
                  <a:pt x="278" y="261"/>
                </a:lnTo>
                <a:lnTo>
                  <a:pt x="280" y="259"/>
                </a:lnTo>
                <a:lnTo>
                  <a:pt x="283" y="255"/>
                </a:lnTo>
                <a:lnTo>
                  <a:pt x="283" y="255"/>
                </a:lnTo>
                <a:lnTo>
                  <a:pt x="281" y="259"/>
                </a:lnTo>
                <a:lnTo>
                  <a:pt x="281" y="261"/>
                </a:lnTo>
                <a:lnTo>
                  <a:pt x="281" y="261"/>
                </a:lnTo>
                <a:lnTo>
                  <a:pt x="285" y="257"/>
                </a:lnTo>
                <a:lnTo>
                  <a:pt x="291" y="254"/>
                </a:lnTo>
                <a:lnTo>
                  <a:pt x="294" y="250"/>
                </a:lnTo>
                <a:lnTo>
                  <a:pt x="298" y="244"/>
                </a:lnTo>
                <a:lnTo>
                  <a:pt x="298" y="244"/>
                </a:lnTo>
                <a:lnTo>
                  <a:pt x="291" y="250"/>
                </a:lnTo>
                <a:lnTo>
                  <a:pt x="283" y="252"/>
                </a:lnTo>
                <a:lnTo>
                  <a:pt x="283" y="252"/>
                </a:lnTo>
                <a:lnTo>
                  <a:pt x="289" y="246"/>
                </a:lnTo>
                <a:lnTo>
                  <a:pt x="294" y="239"/>
                </a:lnTo>
                <a:lnTo>
                  <a:pt x="294" y="239"/>
                </a:lnTo>
                <a:lnTo>
                  <a:pt x="294" y="241"/>
                </a:lnTo>
                <a:lnTo>
                  <a:pt x="294" y="243"/>
                </a:lnTo>
                <a:lnTo>
                  <a:pt x="296" y="244"/>
                </a:lnTo>
                <a:lnTo>
                  <a:pt x="298" y="244"/>
                </a:lnTo>
                <a:lnTo>
                  <a:pt x="298" y="244"/>
                </a:lnTo>
                <a:lnTo>
                  <a:pt x="298" y="241"/>
                </a:lnTo>
                <a:lnTo>
                  <a:pt x="302" y="239"/>
                </a:lnTo>
                <a:lnTo>
                  <a:pt x="307" y="237"/>
                </a:lnTo>
                <a:lnTo>
                  <a:pt x="314" y="233"/>
                </a:lnTo>
                <a:lnTo>
                  <a:pt x="318" y="232"/>
                </a:lnTo>
                <a:lnTo>
                  <a:pt x="320" y="228"/>
                </a:lnTo>
                <a:lnTo>
                  <a:pt x="320" y="228"/>
                </a:lnTo>
                <a:lnTo>
                  <a:pt x="318" y="230"/>
                </a:lnTo>
                <a:lnTo>
                  <a:pt x="316" y="230"/>
                </a:lnTo>
                <a:lnTo>
                  <a:pt x="314" y="230"/>
                </a:lnTo>
                <a:lnTo>
                  <a:pt x="314" y="228"/>
                </a:lnTo>
                <a:lnTo>
                  <a:pt x="314" y="228"/>
                </a:lnTo>
                <a:lnTo>
                  <a:pt x="318" y="228"/>
                </a:lnTo>
                <a:lnTo>
                  <a:pt x="322" y="226"/>
                </a:lnTo>
                <a:lnTo>
                  <a:pt x="322" y="226"/>
                </a:lnTo>
                <a:lnTo>
                  <a:pt x="322" y="222"/>
                </a:lnTo>
                <a:lnTo>
                  <a:pt x="324" y="221"/>
                </a:lnTo>
                <a:lnTo>
                  <a:pt x="327" y="215"/>
                </a:lnTo>
                <a:lnTo>
                  <a:pt x="333" y="213"/>
                </a:lnTo>
                <a:lnTo>
                  <a:pt x="337" y="208"/>
                </a:lnTo>
                <a:lnTo>
                  <a:pt x="337" y="208"/>
                </a:lnTo>
                <a:lnTo>
                  <a:pt x="342" y="208"/>
                </a:lnTo>
                <a:lnTo>
                  <a:pt x="344" y="210"/>
                </a:lnTo>
                <a:lnTo>
                  <a:pt x="344" y="210"/>
                </a:lnTo>
                <a:lnTo>
                  <a:pt x="346" y="204"/>
                </a:lnTo>
                <a:lnTo>
                  <a:pt x="349" y="200"/>
                </a:lnTo>
                <a:lnTo>
                  <a:pt x="357" y="193"/>
                </a:lnTo>
                <a:lnTo>
                  <a:pt x="357" y="193"/>
                </a:lnTo>
                <a:lnTo>
                  <a:pt x="357" y="195"/>
                </a:lnTo>
                <a:lnTo>
                  <a:pt x="355" y="197"/>
                </a:lnTo>
                <a:lnTo>
                  <a:pt x="353" y="198"/>
                </a:lnTo>
                <a:lnTo>
                  <a:pt x="353" y="200"/>
                </a:lnTo>
                <a:lnTo>
                  <a:pt x="353" y="200"/>
                </a:lnTo>
                <a:lnTo>
                  <a:pt x="359" y="195"/>
                </a:lnTo>
                <a:lnTo>
                  <a:pt x="364" y="189"/>
                </a:lnTo>
                <a:lnTo>
                  <a:pt x="370" y="180"/>
                </a:lnTo>
                <a:lnTo>
                  <a:pt x="370" y="180"/>
                </a:lnTo>
                <a:lnTo>
                  <a:pt x="372" y="178"/>
                </a:lnTo>
                <a:lnTo>
                  <a:pt x="373" y="180"/>
                </a:lnTo>
                <a:lnTo>
                  <a:pt x="373" y="180"/>
                </a:lnTo>
                <a:lnTo>
                  <a:pt x="375" y="180"/>
                </a:lnTo>
                <a:lnTo>
                  <a:pt x="375" y="180"/>
                </a:lnTo>
                <a:lnTo>
                  <a:pt x="373" y="178"/>
                </a:lnTo>
                <a:lnTo>
                  <a:pt x="373" y="176"/>
                </a:lnTo>
                <a:lnTo>
                  <a:pt x="375" y="173"/>
                </a:lnTo>
                <a:lnTo>
                  <a:pt x="384" y="164"/>
                </a:lnTo>
                <a:lnTo>
                  <a:pt x="384" y="164"/>
                </a:lnTo>
                <a:lnTo>
                  <a:pt x="386" y="169"/>
                </a:lnTo>
                <a:lnTo>
                  <a:pt x="388" y="171"/>
                </a:lnTo>
                <a:lnTo>
                  <a:pt x="388" y="171"/>
                </a:lnTo>
                <a:lnTo>
                  <a:pt x="384" y="173"/>
                </a:lnTo>
                <a:lnTo>
                  <a:pt x="381" y="178"/>
                </a:lnTo>
                <a:lnTo>
                  <a:pt x="381" y="178"/>
                </a:lnTo>
                <a:lnTo>
                  <a:pt x="383" y="178"/>
                </a:lnTo>
                <a:lnTo>
                  <a:pt x="383" y="182"/>
                </a:lnTo>
                <a:lnTo>
                  <a:pt x="383" y="184"/>
                </a:lnTo>
                <a:lnTo>
                  <a:pt x="383" y="187"/>
                </a:lnTo>
                <a:lnTo>
                  <a:pt x="383" y="187"/>
                </a:lnTo>
                <a:lnTo>
                  <a:pt x="379" y="187"/>
                </a:lnTo>
                <a:lnTo>
                  <a:pt x="379" y="184"/>
                </a:lnTo>
                <a:lnTo>
                  <a:pt x="379" y="184"/>
                </a:lnTo>
                <a:lnTo>
                  <a:pt x="372" y="191"/>
                </a:lnTo>
                <a:lnTo>
                  <a:pt x="364" y="195"/>
                </a:lnTo>
                <a:lnTo>
                  <a:pt x="357" y="200"/>
                </a:lnTo>
                <a:lnTo>
                  <a:pt x="351" y="208"/>
                </a:lnTo>
                <a:lnTo>
                  <a:pt x="351" y="208"/>
                </a:lnTo>
                <a:lnTo>
                  <a:pt x="351" y="204"/>
                </a:lnTo>
                <a:lnTo>
                  <a:pt x="351" y="204"/>
                </a:lnTo>
                <a:lnTo>
                  <a:pt x="349" y="204"/>
                </a:lnTo>
                <a:lnTo>
                  <a:pt x="349" y="204"/>
                </a:lnTo>
                <a:lnTo>
                  <a:pt x="351" y="206"/>
                </a:lnTo>
                <a:lnTo>
                  <a:pt x="349" y="206"/>
                </a:lnTo>
                <a:lnTo>
                  <a:pt x="348" y="208"/>
                </a:lnTo>
                <a:lnTo>
                  <a:pt x="348" y="210"/>
                </a:lnTo>
                <a:lnTo>
                  <a:pt x="348" y="210"/>
                </a:lnTo>
                <a:lnTo>
                  <a:pt x="349" y="210"/>
                </a:lnTo>
                <a:lnTo>
                  <a:pt x="349" y="213"/>
                </a:lnTo>
                <a:lnTo>
                  <a:pt x="348" y="219"/>
                </a:lnTo>
                <a:lnTo>
                  <a:pt x="348" y="219"/>
                </a:lnTo>
                <a:lnTo>
                  <a:pt x="346" y="215"/>
                </a:lnTo>
                <a:lnTo>
                  <a:pt x="344" y="217"/>
                </a:lnTo>
                <a:lnTo>
                  <a:pt x="344" y="217"/>
                </a:lnTo>
                <a:lnTo>
                  <a:pt x="344" y="219"/>
                </a:lnTo>
                <a:lnTo>
                  <a:pt x="344" y="221"/>
                </a:lnTo>
                <a:lnTo>
                  <a:pt x="340" y="222"/>
                </a:lnTo>
                <a:lnTo>
                  <a:pt x="337" y="224"/>
                </a:lnTo>
                <a:lnTo>
                  <a:pt x="335" y="228"/>
                </a:lnTo>
                <a:lnTo>
                  <a:pt x="335" y="228"/>
                </a:lnTo>
                <a:lnTo>
                  <a:pt x="333" y="228"/>
                </a:lnTo>
                <a:lnTo>
                  <a:pt x="333" y="226"/>
                </a:lnTo>
                <a:lnTo>
                  <a:pt x="333" y="226"/>
                </a:lnTo>
                <a:lnTo>
                  <a:pt x="329" y="226"/>
                </a:lnTo>
                <a:lnTo>
                  <a:pt x="333" y="232"/>
                </a:lnTo>
                <a:lnTo>
                  <a:pt x="333" y="232"/>
                </a:lnTo>
                <a:lnTo>
                  <a:pt x="316" y="248"/>
                </a:lnTo>
                <a:lnTo>
                  <a:pt x="316" y="248"/>
                </a:lnTo>
                <a:lnTo>
                  <a:pt x="314" y="248"/>
                </a:lnTo>
                <a:lnTo>
                  <a:pt x="316" y="250"/>
                </a:lnTo>
                <a:lnTo>
                  <a:pt x="318" y="252"/>
                </a:lnTo>
                <a:lnTo>
                  <a:pt x="316" y="254"/>
                </a:lnTo>
                <a:lnTo>
                  <a:pt x="316" y="254"/>
                </a:lnTo>
                <a:lnTo>
                  <a:pt x="314" y="252"/>
                </a:lnTo>
                <a:lnTo>
                  <a:pt x="314" y="254"/>
                </a:lnTo>
                <a:lnTo>
                  <a:pt x="309" y="257"/>
                </a:lnTo>
                <a:lnTo>
                  <a:pt x="305" y="261"/>
                </a:lnTo>
                <a:lnTo>
                  <a:pt x="302" y="261"/>
                </a:lnTo>
                <a:lnTo>
                  <a:pt x="300" y="259"/>
                </a:lnTo>
                <a:lnTo>
                  <a:pt x="300" y="259"/>
                </a:lnTo>
                <a:lnTo>
                  <a:pt x="294" y="267"/>
                </a:lnTo>
                <a:lnTo>
                  <a:pt x="289" y="270"/>
                </a:lnTo>
                <a:lnTo>
                  <a:pt x="283" y="276"/>
                </a:lnTo>
                <a:lnTo>
                  <a:pt x="280" y="283"/>
                </a:lnTo>
                <a:lnTo>
                  <a:pt x="280" y="283"/>
                </a:lnTo>
                <a:lnTo>
                  <a:pt x="278" y="283"/>
                </a:lnTo>
                <a:lnTo>
                  <a:pt x="274" y="283"/>
                </a:lnTo>
                <a:lnTo>
                  <a:pt x="272" y="287"/>
                </a:lnTo>
                <a:lnTo>
                  <a:pt x="272" y="289"/>
                </a:lnTo>
                <a:lnTo>
                  <a:pt x="272" y="289"/>
                </a:lnTo>
                <a:lnTo>
                  <a:pt x="272" y="289"/>
                </a:lnTo>
                <a:lnTo>
                  <a:pt x="276" y="287"/>
                </a:lnTo>
                <a:lnTo>
                  <a:pt x="276" y="287"/>
                </a:lnTo>
                <a:lnTo>
                  <a:pt x="276" y="289"/>
                </a:lnTo>
                <a:lnTo>
                  <a:pt x="276" y="289"/>
                </a:lnTo>
                <a:lnTo>
                  <a:pt x="267" y="294"/>
                </a:lnTo>
                <a:lnTo>
                  <a:pt x="261" y="300"/>
                </a:lnTo>
                <a:lnTo>
                  <a:pt x="261" y="300"/>
                </a:lnTo>
                <a:lnTo>
                  <a:pt x="256" y="303"/>
                </a:lnTo>
                <a:lnTo>
                  <a:pt x="256" y="303"/>
                </a:lnTo>
                <a:lnTo>
                  <a:pt x="252" y="307"/>
                </a:lnTo>
                <a:lnTo>
                  <a:pt x="248" y="311"/>
                </a:lnTo>
                <a:lnTo>
                  <a:pt x="248" y="311"/>
                </a:lnTo>
                <a:lnTo>
                  <a:pt x="235" y="324"/>
                </a:lnTo>
                <a:lnTo>
                  <a:pt x="223" y="336"/>
                </a:lnTo>
                <a:lnTo>
                  <a:pt x="223" y="336"/>
                </a:lnTo>
                <a:lnTo>
                  <a:pt x="226" y="335"/>
                </a:lnTo>
                <a:lnTo>
                  <a:pt x="228" y="335"/>
                </a:lnTo>
                <a:lnTo>
                  <a:pt x="224" y="340"/>
                </a:lnTo>
                <a:lnTo>
                  <a:pt x="224" y="340"/>
                </a:lnTo>
                <a:lnTo>
                  <a:pt x="221" y="336"/>
                </a:lnTo>
                <a:lnTo>
                  <a:pt x="221" y="336"/>
                </a:lnTo>
                <a:lnTo>
                  <a:pt x="219" y="340"/>
                </a:lnTo>
                <a:lnTo>
                  <a:pt x="215" y="342"/>
                </a:lnTo>
                <a:lnTo>
                  <a:pt x="211" y="344"/>
                </a:lnTo>
                <a:lnTo>
                  <a:pt x="210" y="346"/>
                </a:lnTo>
                <a:lnTo>
                  <a:pt x="210" y="346"/>
                </a:lnTo>
                <a:lnTo>
                  <a:pt x="211" y="346"/>
                </a:lnTo>
                <a:lnTo>
                  <a:pt x="210" y="346"/>
                </a:lnTo>
                <a:lnTo>
                  <a:pt x="208" y="347"/>
                </a:lnTo>
                <a:lnTo>
                  <a:pt x="208" y="347"/>
                </a:lnTo>
                <a:lnTo>
                  <a:pt x="210" y="351"/>
                </a:lnTo>
                <a:lnTo>
                  <a:pt x="208" y="355"/>
                </a:lnTo>
                <a:lnTo>
                  <a:pt x="208" y="355"/>
                </a:lnTo>
                <a:lnTo>
                  <a:pt x="211" y="353"/>
                </a:lnTo>
                <a:lnTo>
                  <a:pt x="213" y="351"/>
                </a:lnTo>
                <a:lnTo>
                  <a:pt x="213" y="351"/>
                </a:lnTo>
                <a:lnTo>
                  <a:pt x="208" y="360"/>
                </a:lnTo>
                <a:lnTo>
                  <a:pt x="200" y="368"/>
                </a:lnTo>
                <a:lnTo>
                  <a:pt x="186" y="384"/>
                </a:lnTo>
                <a:lnTo>
                  <a:pt x="186" y="384"/>
                </a:lnTo>
                <a:lnTo>
                  <a:pt x="186" y="386"/>
                </a:lnTo>
                <a:lnTo>
                  <a:pt x="188" y="386"/>
                </a:lnTo>
                <a:lnTo>
                  <a:pt x="189" y="386"/>
                </a:lnTo>
                <a:lnTo>
                  <a:pt x="191" y="388"/>
                </a:lnTo>
                <a:lnTo>
                  <a:pt x="191" y="388"/>
                </a:lnTo>
                <a:lnTo>
                  <a:pt x="189" y="388"/>
                </a:lnTo>
                <a:lnTo>
                  <a:pt x="188" y="390"/>
                </a:lnTo>
                <a:lnTo>
                  <a:pt x="188" y="393"/>
                </a:lnTo>
                <a:lnTo>
                  <a:pt x="186" y="397"/>
                </a:lnTo>
                <a:lnTo>
                  <a:pt x="186" y="399"/>
                </a:lnTo>
                <a:lnTo>
                  <a:pt x="184" y="397"/>
                </a:lnTo>
                <a:lnTo>
                  <a:pt x="184" y="397"/>
                </a:lnTo>
                <a:lnTo>
                  <a:pt x="184" y="395"/>
                </a:lnTo>
                <a:lnTo>
                  <a:pt x="186" y="390"/>
                </a:lnTo>
                <a:lnTo>
                  <a:pt x="186" y="388"/>
                </a:lnTo>
                <a:lnTo>
                  <a:pt x="184" y="386"/>
                </a:lnTo>
                <a:lnTo>
                  <a:pt x="182" y="386"/>
                </a:lnTo>
                <a:lnTo>
                  <a:pt x="182" y="386"/>
                </a:lnTo>
                <a:lnTo>
                  <a:pt x="182" y="397"/>
                </a:lnTo>
                <a:lnTo>
                  <a:pt x="180" y="403"/>
                </a:lnTo>
                <a:lnTo>
                  <a:pt x="175" y="406"/>
                </a:lnTo>
                <a:lnTo>
                  <a:pt x="175" y="406"/>
                </a:lnTo>
                <a:lnTo>
                  <a:pt x="178" y="408"/>
                </a:lnTo>
                <a:lnTo>
                  <a:pt x="180" y="412"/>
                </a:lnTo>
                <a:lnTo>
                  <a:pt x="177" y="419"/>
                </a:lnTo>
                <a:lnTo>
                  <a:pt x="173" y="427"/>
                </a:lnTo>
                <a:lnTo>
                  <a:pt x="173" y="430"/>
                </a:lnTo>
                <a:lnTo>
                  <a:pt x="173" y="434"/>
                </a:lnTo>
                <a:lnTo>
                  <a:pt x="173" y="434"/>
                </a:lnTo>
                <a:lnTo>
                  <a:pt x="164" y="438"/>
                </a:lnTo>
                <a:lnTo>
                  <a:pt x="162" y="443"/>
                </a:lnTo>
                <a:lnTo>
                  <a:pt x="160" y="447"/>
                </a:lnTo>
                <a:lnTo>
                  <a:pt x="160" y="447"/>
                </a:lnTo>
                <a:lnTo>
                  <a:pt x="165" y="441"/>
                </a:lnTo>
                <a:lnTo>
                  <a:pt x="171" y="438"/>
                </a:lnTo>
                <a:lnTo>
                  <a:pt x="177" y="436"/>
                </a:lnTo>
                <a:lnTo>
                  <a:pt x="182" y="436"/>
                </a:lnTo>
                <a:lnTo>
                  <a:pt x="182" y="436"/>
                </a:lnTo>
                <a:lnTo>
                  <a:pt x="180" y="438"/>
                </a:lnTo>
                <a:lnTo>
                  <a:pt x="180" y="439"/>
                </a:lnTo>
                <a:lnTo>
                  <a:pt x="180" y="439"/>
                </a:lnTo>
                <a:lnTo>
                  <a:pt x="184" y="436"/>
                </a:lnTo>
                <a:lnTo>
                  <a:pt x="184" y="434"/>
                </a:lnTo>
                <a:lnTo>
                  <a:pt x="182" y="430"/>
                </a:lnTo>
                <a:lnTo>
                  <a:pt x="186" y="427"/>
                </a:lnTo>
                <a:lnTo>
                  <a:pt x="186" y="427"/>
                </a:lnTo>
                <a:lnTo>
                  <a:pt x="182" y="427"/>
                </a:lnTo>
                <a:lnTo>
                  <a:pt x="180" y="428"/>
                </a:lnTo>
                <a:lnTo>
                  <a:pt x="177" y="430"/>
                </a:lnTo>
                <a:lnTo>
                  <a:pt x="175" y="430"/>
                </a:lnTo>
                <a:lnTo>
                  <a:pt x="175" y="430"/>
                </a:lnTo>
                <a:lnTo>
                  <a:pt x="184" y="417"/>
                </a:lnTo>
                <a:lnTo>
                  <a:pt x="188" y="412"/>
                </a:lnTo>
                <a:lnTo>
                  <a:pt x="193" y="406"/>
                </a:lnTo>
                <a:lnTo>
                  <a:pt x="193" y="406"/>
                </a:lnTo>
                <a:lnTo>
                  <a:pt x="191" y="408"/>
                </a:lnTo>
                <a:lnTo>
                  <a:pt x="193" y="410"/>
                </a:lnTo>
                <a:lnTo>
                  <a:pt x="193" y="412"/>
                </a:lnTo>
                <a:lnTo>
                  <a:pt x="193" y="414"/>
                </a:lnTo>
                <a:lnTo>
                  <a:pt x="193" y="414"/>
                </a:lnTo>
                <a:lnTo>
                  <a:pt x="188" y="416"/>
                </a:lnTo>
                <a:lnTo>
                  <a:pt x="188" y="417"/>
                </a:lnTo>
                <a:lnTo>
                  <a:pt x="188" y="419"/>
                </a:lnTo>
                <a:lnTo>
                  <a:pt x="188" y="419"/>
                </a:lnTo>
                <a:lnTo>
                  <a:pt x="188" y="425"/>
                </a:lnTo>
                <a:lnTo>
                  <a:pt x="188" y="432"/>
                </a:lnTo>
                <a:lnTo>
                  <a:pt x="182" y="439"/>
                </a:lnTo>
                <a:lnTo>
                  <a:pt x="177" y="445"/>
                </a:lnTo>
                <a:lnTo>
                  <a:pt x="177" y="445"/>
                </a:lnTo>
                <a:lnTo>
                  <a:pt x="177" y="447"/>
                </a:lnTo>
                <a:lnTo>
                  <a:pt x="177" y="449"/>
                </a:lnTo>
                <a:lnTo>
                  <a:pt x="175" y="452"/>
                </a:lnTo>
                <a:lnTo>
                  <a:pt x="169" y="456"/>
                </a:lnTo>
                <a:lnTo>
                  <a:pt x="169" y="456"/>
                </a:lnTo>
                <a:lnTo>
                  <a:pt x="171" y="456"/>
                </a:lnTo>
                <a:lnTo>
                  <a:pt x="171" y="458"/>
                </a:lnTo>
                <a:lnTo>
                  <a:pt x="171" y="462"/>
                </a:lnTo>
                <a:lnTo>
                  <a:pt x="171" y="462"/>
                </a:lnTo>
                <a:lnTo>
                  <a:pt x="169" y="462"/>
                </a:lnTo>
                <a:lnTo>
                  <a:pt x="167" y="462"/>
                </a:lnTo>
                <a:lnTo>
                  <a:pt x="165" y="465"/>
                </a:lnTo>
                <a:lnTo>
                  <a:pt x="165" y="467"/>
                </a:lnTo>
                <a:lnTo>
                  <a:pt x="165" y="469"/>
                </a:lnTo>
                <a:lnTo>
                  <a:pt x="169" y="467"/>
                </a:lnTo>
                <a:lnTo>
                  <a:pt x="169" y="467"/>
                </a:lnTo>
                <a:lnTo>
                  <a:pt x="167" y="471"/>
                </a:lnTo>
                <a:lnTo>
                  <a:pt x="164" y="471"/>
                </a:lnTo>
                <a:lnTo>
                  <a:pt x="160" y="471"/>
                </a:lnTo>
                <a:lnTo>
                  <a:pt x="160" y="471"/>
                </a:lnTo>
                <a:lnTo>
                  <a:pt x="160" y="478"/>
                </a:lnTo>
                <a:lnTo>
                  <a:pt x="162" y="487"/>
                </a:lnTo>
                <a:lnTo>
                  <a:pt x="162" y="487"/>
                </a:lnTo>
                <a:lnTo>
                  <a:pt x="160" y="484"/>
                </a:lnTo>
                <a:lnTo>
                  <a:pt x="158" y="484"/>
                </a:lnTo>
                <a:lnTo>
                  <a:pt x="156" y="485"/>
                </a:lnTo>
                <a:lnTo>
                  <a:pt x="156" y="485"/>
                </a:lnTo>
                <a:lnTo>
                  <a:pt x="158" y="487"/>
                </a:lnTo>
                <a:lnTo>
                  <a:pt x="158" y="489"/>
                </a:lnTo>
                <a:lnTo>
                  <a:pt x="158" y="489"/>
                </a:lnTo>
                <a:lnTo>
                  <a:pt x="158" y="489"/>
                </a:lnTo>
                <a:lnTo>
                  <a:pt x="156" y="489"/>
                </a:lnTo>
                <a:lnTo>
                  <a:pt x="156" y="489"/>
                </a:lnTo>
                <a:lnTo>
                  <a:pt x="156" y="493"/>
                </a:lnTo>
                <a:lnTo>
                  <a:pt x="156" y="495"/>
                </a:lnTo>
                <a:lnTo>
                  <a:pt x="153" y="500"/>
                </a:lnTo>
                <a:lnTo>
                  <a:pt x="147" y="502"/>
                </a:lnTo>
                <a:lnTo>
                  <a:pt x="145" y="504"/>
                </a:lnTo>
                <a:lnTo>
                  <a:pt x="145" y="506"/>
                </a:lnTo>
                <a:lnTo>
                  <a:pt x="145" y="506"/>
                </a:lnTo>
                <a:lnTo>
                  <a:pt x="147" y="504"/>
                </a:lnTo>
                <a:lnTo>
                  <a:pt x="149" y="506"/>
                </a:lnTo>
                <a:lnTo>
                  <a:pt x="149" y="506"/>
                </a:lnTo>
                <a:lnTo>
                  <a:pt x="145" y="513"/>
                </a:lnTo>
                <a:lnTo>
                  <a:pt x="142" y="515"/>
                </a:lnTo>
                <a:lnTo>
                  <a:pt x="138" y="517"/>
                </a:lnTo>
                <a:lnTo>
                  <a:pt x="138" y="517"/>
                </a:lnTo>
                <a:lnTo>
                  <a:pt x="140" y="519"/>
                </a:lnTo>
                <a:lnTo>
                  <a:pt x="138" y="520"/>
                </a:lnTo>
                <a:lnTo>
                  <a:pt x="134" y="522"/>
                </a:lnTo>
                <a:lnTo>
                  <a:pt x="132" y="524"/>
                </a:lnTo>
                <a:lnTo>
                  <a:pt x="132" y="524"/>
                </a:lnTo>
                <a:lnTo>
                  <a:pt x="134" y="528"/>
                </a:lnTo>
                <a:lnTo>
                  <a:pt x="134" y="531"/>
                </a:lnTo>
                <a:lnTo>
                  <a:pt x="132" y="539"/>
                </a:lnTo>
                <a:lnTo>
                  <a:pt x="129" y="546"/>
                </a:lnTo>
                <a:lnTo>
                  <a:pt x="125" y="548"/>
                </a:lnTo>
                <a:lnTo>
                  <a:pt x="123" y="546"/>
                </a:lnTo>
                <a:lnTo>
                  <a:pt x="123" y="546"/>
                </a:lnTo>
                <a:lnTo>
                  <a:pt x="125" y="554"/>
                </a:lnTo>
                <a:lnTo>
                  <a:pt x="123" y="557"/>
                </a:lnTo>
                <a:lnTo>
                  <a:pt x="119" y="561"/>
                </a:lnTo>
                <a:lnTo>
                  <a:pt x="119" y="561"/>
                </a:lnTo>
                <a:lnTo>
                  <a:pt x="121" y="561"/>
                </a:lnTo>
                <a:lnTo>
                  <a:pt x="123" y="561"/>
                </a:lnTo>
                <a:lnTo>
                  <a:pt x="125" y="559"/>
                </a:lnTo>
                <a:lnTo>
                  <a:pt x="127" y="555"/>
                </a:lnTo>
                <a:lnTo>
                  <a:pt x="131" y="554"/>
                </a:lnTo>
                <a:lnTo>
                  <a:pt x="131" y="554"/>
                </a:lnTo>
                <a:lnTo>
                  <a:pt x="129" y="557"/>
                </a:lnTo>
                <a:lnTo>
                  <a:pt x="127" y="563"/>
                </a:lnTo>
                <a:lnTo>
                  <a:pt x="125" y="566"/>
                </a:lnTo>
                <a:lnTo>
                  <a:pt x="123" y="572"/>
                </a:lnTo>
                <a:lnTo>
                  <a:pt x="123" y="572"/>
                </a:lnTo>
                <a:lnTo>
                  <a:pt x="118" y="574"/>
                </a:lnTo>
                <a:lnTo>
                  <a:pt x="112" y="572"/>
                </a:lnTo>
                <a:lnTo>
                  <a:pt x="112" y="572"/>
                </a:lnTo>
                <a:lnTo>
                  <a:pt x="112" y="576"/>
                </a:lnTo>
                <a:lnTo>
                  <a:pt x="114" y="577"/>
                </a:lnTo>
                <a:lnTo>
                  <a:pt x="116" y="581"/>
                </a:lnTo>
                <a:lnTo>
                  <a:pt x="116" y="581"/>
                </a:lnTo>
                <a:lnTo>
                  <a:pt x="116" y="579"/>
                </a:lnTo>
                <a:lnTo>
                  <a:pt x="118" y="577"/>
                </a:lnTo>
                <a:lnTo>
                  <a:pt x="118" y="577"/>
                </a:lnTo>
                <a:lnTo>
                  <a:pt x="118" y="583"/>
                </a:lnTo>
                <a:lnTo>
                  <a:pt x="116" y="588"/>
                </a:lnTo>
                <a:lnTo>
                  <a:pt x="112" y="590"/>
                </a:lnTo>
                <a:lnTo>
                  <a:pt x="107" y="590"/>
                </a:lnTo>
                <a:lnTo>
                  <a:pt x="107" y="590"/>
                </a:lnTo>
                <a:lnTo>
                  <a:pt x="108" y="588"/>
                </a:lnTo>
                <a:lnTo>
                  <a:pt x="107" y="587"/>
                </a:lnTo>
                <a:lnTo>
                  <a:pt x="105" y="585"/>
                </a:lnTo>
                <a:lnTo>
                  <a:pt x="103" y="587"/>
                </a:lnTo>
                <a:lnTo>
                  <a:pt x="103" y="587"/>
                </a:lnTo>
                <a:lnTo>
                  <a:pt x="105" y="590"/>
                </a:lnTo>
                <a:lnTo>
                  <a:pt x="105" y="594"/>
                </a:lnTo>
                <a:lnTo>
                  <a:pt x="105" y="599"/>
                </a:lnTo>
                <a:lnTo>
                  <a:pt x="107" y="603"/>
                </a:lnTo>
                <a:lnTo>
                  <a:pt x="107" y="603"/>
                </a:lnTo>
                <a:lnTo>
                  <a:pt x="108" y="599"/>
                </a:lnTo>
                <a:lnTo>
                  <a:pt x="108" y="598"/>
                </a:lnTo>
                <a:lnTo>
                  <a:pt x="107" y="596"/>
                </a:lnTo>
                <a:lnTo>
                  <a:pt x="108" y="592"/>
                </a:lnTo>
                <a:lnTo>
                  <a:pt x="108" y="592"/>
                </a:lnTo>
                <a:lnTo>
                  <a:pt x="112" y="594"/>
                </a:lnTo>
                <a:lnTo>
                  <a:pt x="114" y="594"/>
                </a:lnTo>
                <a:lnTo>
                  <a:pt x="116" y="592"/>
                </a:lnTo>
                <a:lnTo>
                  <a:pt x="116" y="592"/>
                </a:lnTo>
                <a:lnTo>
                  <a:pt x="112" y="601"/>
                </a:lnTo>
                <a:lnTo>
                  <a:pt x="110" y="611"/>
                </a:lnTo>
                <a:lnTo>
                  <a:pt x="110" y="611"/>
                </a:lnTo>
                <a:lnTo>
                  <a:pt x="110" y="609"/>
                </a:lnTo>
                <a:lnTo>
                  <a:pt x="108" y="607"/>
                </a:lnTo>
                <a:lnTo>
                  <a:pt x="108" y="607"/>
                </a:lnTo>
                <a:lnTo>
                  <a:pt x="107" y="605"/>
                </a:lnTo>
                <a:lnTo>
                  <a:pt x="107" y="605"/>
                </a:lnTo>
                <a:lnTo>
                  <a:pt x="107" y="609"/>
                </a:lnTo>
                <a:lnTo>
                  <a:pt x="107" y="611"/>
                </a:lnTo>
                <a:lnTo>
                  <a:pt x="108" y="611"/>
                </a:lnTo>
                <a:lnTo>
                  <a:pt x="110" y="612"/>
                </a:lnTo>
                <a:lnTo>
                  <a:pt x="110" y="612"/>
                </a:lnTo>
                <a:lnTo>
                  <a:pt x="107" y="616"/>
                </a:lnTo>
                <a:lnTo>
                  <a:pt x="105" y="618"/>
                </a:lnTo>
                <a:lnTo>
                  <a:pt x="103" y="618"/>
                </a:lnTo>
                <a:lnTo>
                  <a:pt x="103" y="618"/>
                </a:lnTo>
                <a:lnTo>
                  <a:pt x="103" y="627"/>
                </a:lnTo>
                <a:lnTo>
                  <a:pt x="101" y="634"/>
                </a:lnTo>
                <a:lnTo>
                  <a:pt x="94" y="655"/>
                </a:lnTo>
                <a:lnTo>
                  <a:pt x="94" y="655"/>
                </a:lnTo>
                <a:lnTo>
                  <a:pt x="96" y="655"/>
                </a:lnTo>
                <a:lnTo>
                  <a:pt x="97" y="655"/>
                </a:lnTo>
                <a:lnTo>
                  <a:pt x="97" y="651"/>
                </a:lnTo>
                <a:lnTo>
                  <a:pt x="99" y="647"/>
                </a:lnTo>
                <a:lnTo>
                  <a:pt x="101" y="647"/>
                </a:lnTo>
                <a:lnTo>
                  <a:pt x="101" y="647"/>
                </a:lnTo>
                <a:lnTo>
                  <a:pt x="101" y="660"/>
                </a:lnTo>
                <a:lnTo>
                  <a:pt x="99" y="671"/>
                </a:lnTo>
                <a:lnTo>
                  <a:pt x="99" y="684"/>
                </a:lnTo>
                <a:lnTo>
                  <a:pt x="99" y="697"/>
                </a:lnTo>
                <a:lnTo>
                  <a:pt x="99" y="697"/>
                </a:lnTo>
                <a:lnTo>
                  <a:pt x="97" y="695"/>
                </a:lnTo>
                <a:lnTo>
                  <a:pt x="96" y="693"/>
                </a:lnTo>
                <a:lnTo>
                  <a:pt x="96" y="693"/>
                </a:lnTo>
                <a:lnTo>
                  <a:pt x="97" y="699"/>
                </a:lnTo>
                <a:lnTo>
                  <a:pt x="96" y="704"/>
                </a:lnTo>
                <a:lnTo>
                  <a:pt x="96" y="708"/>
                </a:lnTo>
                <a:lnTo>
                  <a:pt x="97" y="712"/>
                </a:lnTo>
                <a:lnTo>
                  <a:pt x="97" y="712"/>
                </a:lnTo>
                <a:lnTo>
                  <a:pt x="94" y="719"/>
                </a:lnTo>
                <a:lnTo>
                  <a:pt x="90" y="730"/>
                </a:lnTo>
                <a:lnTo>
                  <a:pt x="85" y="754"/>
                </a:lnTo>
                <a:lnTo>
                  <a:pt x="85" y="754"/>
                </a:lnTo>
                <a:lnTo>
                  <a:pt x="81" y="778"/>
                </a:lnTo>
                <a:lnTo>
                  <a:pt x="77" y="787"/>
                </a:lnTo>
                <a:lnTo>
                  <a:pt x="75" y="796"/>
                </a:lnTo>
                <a:lnTo>
                  <a:pt x="75" y="796"/>
                </a:lnTo>
                <a:lnTo>
                  <a:pt x="75" y="806"/>
                </a:lnTo>
                <a:lnTo>
                  <a:pt x="77" y="815"/>
                </a:lnTo>
                <a:lnTo>
                  <a:pt x="75" y="824"/>
                </a:lnTo>
                <a:lnTo>
                  <a:pt x="74" y="828"/>
                </a:lnTo>
                <a:lnTo>
                  <a:pt x="72" y="831"/>
                </a:lnTo>
                <a:lnTo>
                  <a:pt x="72" y="831"/>
                </a:lnTo>
                <a:lnTo>
                  <a:pt x="74" y="837"/>
                </a:lnTo>
                <a:lnTo>
                  <a:pt x="74" y="844"/>
                </a:lnTo>
                <a:lnTo>
                  <a:pt x="74" y="852"/>
                </a:lnTo>
                <a:lnTo>
                  <a:pt x="75" y="857"/>
                </a:lnTo>
                <a:lnTo>
                  <a:pt x="75" y="857"/>
                </a:lnTo>
                <a:lnTo>
                  <a:pt x="75" y="855"/>
                </a:lnTo>
                <a:lnTo>
                  <a:pt x="77" y="855"/>
                </a:lnTo>
                <a:lnTo>
                  <a:pt x="77" y="859"/>
                </a:lnTo>
                <a:lnTo>
                  <a:pt x="77" y="859"/>
                </a:lnTo>
                <a:lnTo>
                  <a:pt x="77" y="866"/>
                </a:lnTo>
                <a:lnTo>
                  <a:pt x="77" y="875"/>
                </a:lnTo>
                <a:lnTo>
                  <a:pt x="81" y="888"/>
                </a:lnTo>
                <a:lnTo>
                  <a:pt x="81" y="888"/>
                </a:lnTo>
                <a:lnTo>
                  <a:pt x="85" y="905"/>
                </a:lnTo>
                <a:lnTo>
                  <a:pt x="86" y="923"/>
                </a:lnTo>
                <a:lnTo>
                  <a:pt x="86" y="923"/>
                </a:lnTo>
                <a:lnTo>
                  <a:pt x="86" y="921"/>
                </a:lnTo>
                <a:lnTo>
                  <a:pt x="88" y="920"/>
                </a:lnTo>
                <a:lnTo>
                  <a:pt x="86" y="912"/>
                </a:lnTo>
                <a:lnTo>
                  <a:pt x="86" y="907"/>
                </a:lnTo>
                <a:lnTo>
                  <a:pt x="88" y="905"/>
                </a:lnTo>
                <a:lnTo>
                  <a:pt x="92" y="905"/>
                </a:lnTo>
                <a:lnTo>
                  <a:pt x="92" y="905"/>
                </a:lnTo>
                <a:lnTo>
                  <a:pt x="92" y="896"/>
                </a:lnTo>
                <a:lnTo>
                  <a:pt x="94" y="888"/>
                </a:lnTo>
                <a:lnTo>
                  <a:pt x="94" y="881"/>
                </a:lnTo>
                <a:lnTo>
                  <a:pt x="94" y="872"/>
                </a:lnTo>
                <a:lnTo>
                  <a:pt x="94" y="872"/>
                </a:lnTo>
                <a:lnTo>
                  <a:pt x="94" y="874"/>
                </a:lnTo>
                <a:lnTo>
                  <a:pt x="96" y="875"/>
                </a:lnTo>
                <a:lnTo>
                  <a:pt x="96" y="875"/>
                </a:lnTo>
                <a:lnTo>
                  <a:pt x="96" y="874"/>
                </a:lnTo>
                <a:lnTo>
                  <a:pt x="97" y="874"/>
                </a:lnTo>
                <a:lnTo>
                  <a:pt x="97" y="874"/>
                </a:lnTo>
                <a:lnTo>
                  <a:pt x="97" y="881"/>
                </a:lnTo>
                <a:lnTo>
                  <a:pt x="99" y="885"/>
                </a:lnTo>
                <a:lnTo>
                  <a:pt x="101" y="886"/>
                </a:lnTo>
                <a:lnTo>
                  <a:pt x="101" y="886"/>
                </a:lnTo>
                <a:lnTo>
                  <a:pt x="99" y="868"/>
                </a:lnTo>
                <a:lnTo>
                  <a:pt x="101" y="859"/>
                </a:lnTo>
                <a:lnTo>
                  <a:pt x="103" y="852"/>
                </a:lnTo>
                <a:lnTo>
                  <a:pt x="103" y="852"/>
                </a:lnTo>
                <a:lnTo>
                  <a:pt x="105" y="853"/>
                </a:lnTo>
                <a:lnTo>
                  <a:pt x="105" y="857"/>
                </a:lnTo>
                <a:lnTo>
                  <a:pt x="105" y="864"/>
                </a:lnTo>
                <a:lnTo>
                  <a:pt x="105" y="872"/>
                </a:lnTo>
                <a:lnTo>
                  <a:pt x="105" y="874"/>
                </a:lnTo>
                <a:lnTo>
                  <a:pt x="107" y="875"/>
                </a:lnTo>
                <a:lnTo>
                  <a:pt x="107" y="875"/>
                </a:lnTo>
                <a:lnTo>
                  <a:pt x="110" y="863"/>
                </a:lnTo>
                <a:lnTo>
                  <a:pt x="112" y="848"/>
                </a:lnTo>
                <a:lnTo>
                  <a:pt x="112" y="848"/>
                </a:lnTo>
                <a:lnTo>
                  <a:pt x="114" y="848"/>
                </a:lnTo>
                <a:lnTo>
                  <a:pt x="114" y="848"/>
                </a:lnTo>
                <a:lnTo>
                  <a:pt x="116" y="844"/>
                </a:lnTo>
                <a:lnTo>
                  <a:pt x="118" y="844"/>
                </a:lnTo>
                <a:lnTo>
                  <a:pt x="118" y="844"/>
                </a:lnTo>
                <a:lnTo>
                  <a:pt x="119" y="850"/>
                </a:lnTo>
                <a:lnTo>
                  <a:pt x="119" y="852"/>
                </a:lnTo>
                <a:lnTo>
                  <a:pt x="119" y="859"/>
                </a:lnTo>
                <a:lnTo>
                  <a:pt x="119" y="859"/>
                </a:lnTo>
                <a:lnTo>
                  <a:pt x="121" y="855"/>
                </a:lnTo>
                <a:lnTo>
                  <a:pt x="121" y="855"/>
                </a:lnTo>
                <a:lnTo>
                  <a:pt x="123" y="857"/>
                </a:lnTo>
                <a:lnTo>
                  <a:pt x="123" y="857"/>
                </a:lnTo>
                <a:lnTo>
                  <a:pt x="121" y="863"/>
                </a:lnTo>
                <a:lnTo>
                  <a:pt x="123" y="866"/>
                </a:lnTo>
                <a:lnTo>
                  <a:pt x="123" y="866"/>
                </a:lnTo>
                <a:lnTo>
                  <a:pt x="119" y="864"/>
                </a:lnTo>
                <a:lnTo>
                  <a:pt x="119" y="864"/>
                </a:lnTo>
                <a:lnTo>
                  <a:pt x="118" y="866"/>
                </a:lnTo>
                <a:lnTo>
                  <a:pt x="118" y="866"/>
                </a:lnTo>
                <a:lnTo>
                  <a:pt x="123" y="875"/>
                </a:lnTo>
                <a:lnTo>
                  <a:pt x="123" y="881"/>
                </a:lnTo>
                <a:lnTo>
                  <a:pt x="123" y="885"/>
                </a:lnTo>
                <a:lnTo>
                  <a:pt x="121" y="886"/>
                </a:lnTo>
                <a:lnTo>
                  <a:pt x="121" y="886"/>
                </a:lnTo>
                <a:lnTo>
                  <a:pt x="125" y="885"/>
                </a:lnTo>
                <a:lnTo>
                  <a:pt x="127" y="885"/>
                </a:lnTo>
                <a:lnTo>
                  <a:pt x="127" y="885"/>
                </a:lnTo>
                <a:lnTo>
                  <a:pt x="127" y="888"/>
                </a:lnTo>
                <a:lnTo>
                  <a:pt x="129" y="892"/>
                </a:lnTo>
                <a:lnTo>
                  <a:pt x="125" y="892"/>
                </a:lnTo>
                <a:lnTo>
                  <a:pt x="125" y="892"/>
                </a:lnTo>
                <a:lnTo>
                  <a:pt x="131" y="903"/>
                </a:lnTo>
                <a:lnTo>
                  <a:pt x="136" y="909"/>
                </a:lnTo>
                <a:lnTo>
                  <a:pt x="136" y="909"/>
                </a:lnTo>
                <a:lnTo>
                  <a:pt x="136" y="921"/>
                </a:lnTo>
                <a:lnTo>
                  <a:pt x="138" y="929"/>
                </a:lnTo>
                <a:lnTo>
                  <a:pt x="138" y="932"/>
                </a:lnTo>
                <a:lnTo>
                  <a:pt x="140" y="932"/>
                </a:lnTo>
                <a:lnTo>
                  <a:pt x="140" y="932"/>
                </a:lnTo>
                <a:lnTo>
                  <a:pt x="140" y="927"/>
                </a:lnTo>
                <a:lnTo>
                  <a:pt x="138" y="921"/>
                </a:lnTo>
                <a:lnTo>
                  <a:pt x="138" y="914"/>
                </a:lnTo>
                <a:lnTo>
                  <a:pt x="140" y="912"/>
                </a:lnTo>
                <a:lnTo>
                  <a:pt x="142" y="910"/>
                </a:lnTo>
                <a:lnTo>
                  <a:pt x="142" y="910"/>
                </a:lnTo>
                <a:lnTo>
                  <a:pt x="140" y="896"/>
                </a:lnTo>
                <a:lnTo>
                  <a:pt x="140" y="881"/>
                </a:lnTo>
                <a:lnTo>
                  <a:pt x="138" y="868"/>
                </a:lnTo>
                <a:lnTo>
                  <a:pt x="138" y="857"/>
                </a:lnTo>
                <a:lnTo>
                  <a:pt x="138" y="857"/>
                </a:lnTo>
                <a:lnTo>
                  <a:pt x="138" y="852"/>
                </a:lnTo>
                <a:lnTo>
                  <a:pt x="138" y="844"/>
                </a:lnTo>
                <a:lnTo>
                  <a:pt x="140" y="833"/>
                </a:lnTo>
                <a:lnTo>
                  <a:pt x="140" y="833"/>
                </a:lnTo>
                <a:lnTo>
                  <a:pt x="138" y="820"/>
                </a:lnTo>
                <a:lnTo>
                  <a:pt x="138" y="817"/>
                </a:lnTo>
                <a:lnTo>
                  <a:pt x="142" y="813"/>
                </a:lnTo>
                <a:lnTo>
                  <a:pt x="142" y="813"/>
                </a:lnTo>
                <a:lnTo>
                  <a:pt x="142" y="815"/>
                </a:lnTo>
                <a:lnTo>
                  <a:pt x="142" y="818"/>
                </a:lnTo>
                <a:lnTo>
                  <a:pt x="142" y="822"/>
                </a:lnTo>
                <a:lnTo>
                  <a:pt x="140" y="826"/>
                </a:lnTo>
                <a:lnTo>
                  <a:pt x="140" y="826"/>
                </a:lnTo>
                <a:lnTo>
                  <a:pt x="142" y="826"/>
                </a:lnTo>
                <a:lnTo>
                  <a:pt x="143" y="826"/>
                </a:lnTo>
                <a:lnTo>
                  <a:pt x="143" y="826"/>
                </a:lnTo>
                <a:lnTo>
                  <a:pt x="143" y="828"/>
                </a:lnTo>
                <a:lnTo>
                  <a:pt x="143" y="828"/>
                </a:lnTo>
                <a:lnTo>
                  <a:pt x="142" y="852"/>
                </a:lnTo>
                <a:lnTo>
                  <a:pt x="143" y="879"/>
                </a:lnTo>
                <a:lnTo>
                  <a:pt x="149" y="905"/>
                </a:lnTo>
                <a:lnTo>
                  <a:pt x="156" y="931"/>
                </a:lnTo>
                <a:lnTo>
                  <a:pt x="156" y="931"/>
                </a:lnTo>
                <a:lnTo>
                  <a:pt x="165" y="958"/>
                </a:lnTo>
                <a:lnTo>
                  <a:pt x="177" y="984"/>
                </a:lnTo>
                <a:lnTo>
                  <a:pt x="199" y="1037"/>
                </a:lnTo>
                <a:lnTo>
                  <a:pt x="199" y="1037"/>
                </a:lnTo>
                <a:lnTo>
                  <a:pt x="202" y="1037"/>
                </a:lnTo>
                <a:lnTo>
                  <a:pt x="206" y="1039"/>
                </a:lnTo>
                <a:lnTo>
                  <a:pt x="208" y="1041"/>
                </a:lnTo>
                <a:lnTo>
                  <a:pt x="210" y="1045"/>
                </a:lnTo>
                <a:lnTo>
                  <a:pt x="213" y="1054"/>
                </a:lnTo>
                <a:lnTo>
                  <a:pt x="215" y="1061"/>
                </a:lnTo>
                <a:lnTo>
                  <a:pt x="215" y="1061"/>
                </a:lnTo>
                <a:lnTo>
                  <a:pt x="217" y="1061"/>
                </a:lnTo>
                <a:lnTo>
                  <a:pt x="219" y="1063"/>
                </a:lnTo>
                <a:lnTo>
                  <a:pt x="223" y="1067"/>
                </a:lnTo>
                <a:lnTo>
                  <a:pt x="224" y="1070"/>
                </a:lnTo>
                <a:lnTo>
                  <a:pt x="224" y="1070"/>
                </a:lnTo>
                <a:lnTo>
                  <a:pt x="226" y="1070"/>
                </a:lnTo>
                <a:lnTo>
                  <a:pt x="226" y="1070"/>
                </a:lnTo>
                <a:lnTo>
                  <a:pt x="226" y="1067"/>
                </a:lnTo>
                <a:lnTo>
                  <a:pt x="224" y="1063"/>
                </a:lnTo>
                <a:lnTo>
                  <a:pt x="223" y="1059"/>
                </a:lnTo>
                <a:lnTo>
                  <a:pt x="224" y="1056"/>
                </a:lnTo>
                <a:lnTo>
                  <a:pt x="224" y="1056"/>
                </a:lnTo>
                <a:lnTo>
                  <a:pt x="228" y="1054"/>
                </a:lnTo>
                <a:lnTo>
                  <a:pt x="230" y="1054"/>
                </a:lnTo>
                <a:lnTo>
                  <a:pt x="232" y="1054"/>
                </a:lnTo>
                <a:lnTo>
                  <a:pt x="232" y="1054"/>
                </a:lnTo>
                <a:lnTo>
                  <a:pt x="237" y="1063"/>
                </a:lnTo>
                <a:lnTo>
                  <a:pt x="241" y="1072"/>
                </a:lnTo>
                <a:lnTo>
                  <a:pt x="243" y="1080"/>
                </a:lnTo>
                <a:lnTo>
                  <a:pt x="245" y="1081"/>
                </a:lnTo>
                <a:lnTo>
                  <a:pt x="248" y="1083"/>
                </a:lnTo>
                <a:lnTo>
                  <a:pt x="248" y="1083"/>
                </a:lnTo>
                <a:lnTo>
                  <a:pt x="246" y="1078"/>
                </a:lnTo>
                <a:lnTo>
                  <a:pt x="245" y="1070"/>
                </a:lnTo>
                <a:lnTo>
                  <a:pt x="245" y="1063"/>
                </a:lnTo>
                <a:lnTo>
                  <a:pt x="241" y="1056"/>
                </a:lnTo>
                <a:lnTo>
                  <a:pt x="241" y="1056"/>
                </a:lnTo>
                <a:lnTo>
                  <a:pt x="243" y="1056"/>
                </a:lnTo>
                <a:lnTo>
                  <a:pt x="245" y="1054"/>
                </a:lnTo>
                <a:lnTo>
                  <a:pt x="248" y="1052"/>
                </a:lnTo>
                <a:lnTo>
                  <a:pt x="246" y="1052"/>
                </a:lnTo>
                <a:lnTo>
                  <a:pt x="246" y="1052"/>
                </a:lnTo>
                <a:lnTo>
                  <a:pt x="243" y="1054"/>
                </a:lnTo>
                <a:lnTo>
                  <a:pt x="241" y="1052"/>
                </a:lnTo>
                <a:lnTo>
                  <a:pt x="239" y="1048"/>
                </a:lnTo>
                <a:lnTo>
                  <a:pt x="235" y="1047"/>
                </a:lnTo>
                <a:lnTo>
                  <a:pt x="235" y="1047"/>
                </a:lnTo>
                <a:lnTo>
                  <a:pt x="235" y="1045"/>
                </a:lnTo>
                <a:lnTo>
                  <a:pt x="235" y="1041"/>
                </a:lnTo>
                <a:lnTo>
                  <a:pt x="239" y="1037"/>
                </a:lnTo>
                <a:lnTo>
                  <a:pt x="239" y="1037"/>
                </a:lnTo>
                <a:lnTo>
                  <a:pt x="245" y="1039"/>
                </a:lnTo>
                <a:lnTo>
                  <a:pt x="248" y="1043"/>
                </a:lnTo>
                <a:lnTo>
                  <a:pt x="252" y="1047"/>
                </a:lnTo>
                <a:lnTo>
                  <a:pt x="257" y="1050"/>
                </a:lnTo>
                <a:lnTo>
                  <a:pt x="257" y="1050"/>
                </a:lnTo>
                <a:lnTo>
                  <a:pt x="259" y="1047"/>
                </a:lnTo>
                <a:lnTo>
                  <a:pt x="261" y="1045"/>
                </a:lnTo>
                <a:lnTo>
                  <a:pt x="259" y="1041"/>
                </a:lnTo>
                <a:lnTo>
                  <a:pt x="257" y="1039"/>
                </a:lnTo>
                <a:lnTo>
                  <a:pt x="257" y="1039"/>
                </a:lnTo>
                <a:lnTo>
                  <a:pt x="256" y="1032"/>
                </a:lnTo>
                <a:lnTo>
                  <a:pt x="254" y="1023"/>
                </a:lnTo>
                <a:lnTo>
                  <a:pt x="245" y="1006"/>
                </a:lnTo>
                <a:lnTo>
                  <a:pt x="245" y="1006"/>
                </a:lnTo>
                <a:lnTo>
                  <a:pt x="235" y="989"/>
                </a:lnTo>
                <a:lnTo>
                  <a:pt x="232" y="980"/>
                </a:lnTo>
                <a:lnTo>
                  <a:pt x="230" y="973"/>
                </a:lnTo>
                <a:lnTo>
                  <a:pt x="230" y="973"/>
                </a:lnTo>
                <a:lnTo>
                  <a:pt x="230" y="971"/>
                </a:lnTo>
                <a:lnTo>
                  <a:pt x="230" y="971"/>
                </a:lnTo>
                <a:lnTo>
                  <a:pt x="232" y="969"/>
                </a:lnTo>
                <a:lnTo>
                  <a:pt x="230" y="967"/>
                </a:lnTo>
                <a:lnTo>
                  <a:pt x="230" y="967"/>
                </a:lnTo>
                <a:lnTo>
                  <a:pt x="223" y="949"/>
                </a:lnTo>
                <a:lnTo>
                  <a:pt x="219" y="940"/>
                </a:lnTo>
                <a:lnTo>
                  <a:pt x="221" y="934"/>
                </a:lnTo>
                <a:lnTo>
                  <a:pt x="223" y="929"/>
                </a:lnTo>
                <a:lnTo>
                  <a:pt x="223" y="929"/>
                </a:lnTo>
                <a:lnTo>
                  <a:pt x="221" y="925"/>
                </a:lnTo>
                <a:lnTo>
                  <a:pt x="219" y="920"/>
                </a:lnTo>
                <a:lnTo>
                  <a:pt x="219" y="909"/>
                </a:lnTo>
                <a:lnTo>
                  <a:pt x="219" y="909"/>
                </a:lnTo>
                <a:lnTo>
                  <a:pt x="215" y="907"/>
                </a:lnTo>
                <a:lnTo>
                  <a:pt x="213" y="901"/>
                </a:lnTo>
                <a:lnTo>
                  <a:pt x="213" y="901"/>
                </a:lnTo>
                <a:lnTo>
                  <a:pt x="215" y="903"/>
                </a:lnTo>
                <a:lnTo>
                  <a:pt x="219" y="901"/>
                </a:lnTo>
                <a:lnTo>
                  <a:pt x="219" y="901"/>
                </a:lnTo>
                <a:lnTo>
                  <a:pt x="221" y="905"/>
                </a:lnTo>
                <a:lnTo>
                  <a:pt x="223" y="909"/>
                </a:lnTo>
                <a:lnTo>
                  <a:pt x="223" y="909"/>
                </a:lnTo>
                <a:lnTo>
                  <a:pt x="224" y="905"/>
                </a:lnTo>
                <a:lnTo>
                  <a:pt x="224" y="903"/>
                </a:lnTo>
                <a:lnTo>
                  <a:pt x="228" y="903"/>
                </a:lnTo>
                <a:lnTo>
                  <a:pt x="228" y="903"/>
                </a:lnTo>
                <a:lnTo>
                  <a:pt x="228" y="909"/>
                </a:lnTo>
                <a:lnTo>
                  <a:pt x="232" y="912"/>
                </a:lnTo>
                <a:lnTo>
                  <a:pt x="234" y="916"/>
                </a:lnTo>
                <a:lnTo>
                  <a:pt x="237" y="920"/>
                </a:lnTo>
                <a:lnTo>
                  <a:pt x="237" y="920"/>
                </a:lnTo>
                <a:lnTo>
                  <a:pt x="237" y="918"/>
                </a:lnTo>
                <a:lnTo>
                  <a:pt x="239" y="916"/>
                </a:lnTo>
                <a:lnTo>
                  <a:pt x="239" y="914"/>
                </a:lnTo>
                <a:lnTo>
                  <a:pt x="239" y="914"/>
                </a:lnTo>
                <a:lnTo>
                  <a:pt x="234" y="910"/>
                </a:lnTo>
                <a:lnTo>
                  <a:pt x="230" y="905"/>
                </a:lnTo>
                <a:lnTo>
                  <a:pt x="224" y="899"/>
                </a:lnTo>
                <a:lnTo>
                  <a:pt x="219" y="896"/>
                </a:lnTo>
                <a:lnTo>
                  <a:pt x="219" y="896"/>
                </a:lnTo>
                <a:lnTo>
                  <a:pt x="219" y="894"/>
                </a:lnTo>
                <a:lnTo>
                  <a:pt x="223" y="894"/>
                </a:lnTo>
                <a:lnTo>
                  <a:pt x="224" y="892"/>
                </a:lnTo>
                <a:lnTo>
                  <a:pt x="228" y="894"/>
                </a:lnTo>
                <a:lnTo>
                  <a:pt x="228" y="894"/>
                </a:lnTo>
                <a:lnTo>
                  <a:pt x="230" y="886"/>
                </a:lnTo>
                <a:lnTo>
                  <a:pt x="230" y="877"/>
                </a:lnTo>
                <a:lnTo>
                  <a:pt x="228" y="870"/>
                </a:lnTo>
                <a:lnTo>
                  <a:pt x="230" y="863"/>
                </a:lnTo>
                <a:lnTo>
                  <a:pt x="230" y="863"/>
                </a:lnTo>
                <a:lnTo>
                  <a:pt x="234" y="863"/>
                </a:lnTo>
                <a:lnTo>
                  <a:pt x="235" y="864"/>
                </a:lnTo>
                <a:lnTo>
                  <a:pt x="239" y="868"/>
                </a:lnTo>
                <a:lnTo>
                  <a:pt x="239" y="868"/>
                </a:lnTo>
                <a:lnTo>
                  <a:pt x="239" y="864"/>
                </a:lnTo>
                <a:lnTo>
                  <a:pt x="241" y="864"/>
                </a:lnTo>
                <a:lnTo>
                  <a:pt x="243" y="866"/>
                </a:lnTo>
                <a:lnTo>
                  <a:pt x="245" y="868"/>
                </a:lnTo>
                <a:lnTo>
                  <a:pt x="245" y="868"/>
                </a:lnTo>
                <a:lnTo>
                  <a:pt x="243" y="863"/>
                </a:lnTo>
                <a:lnTo>
                  <a:pt x="241" y="857"/>
                </a:lnTo>
                <a:lnTo>
                  <a:pt x="239" y="844"/>
                </a:lnTo>
                <a:lnTo>
                  <a:pt x="239" y="844"/>
                </a:lnTo>
                <a:lnTo>
                  <a:pt x="245" y="824"/>
                </a:lnTo>
                <a:lnTo>
                  <a:pt x="248" y="802"/>
                </a:lnTo>
                <a:lnTo>
                  <a:pt x="256" y="760"/>
                </a:lnTo>
                <a:lnTo>
                  <a:pt x="256" y="760"/>
                </a:lnTo>
                <a:lnTo>
                  <a:pt x="259" y="739"/>
                </a:lnTo>
                <a:lnTo>
                  <a:pt x="263" y="719"/>
                </a:lnTo>
                <a:lnTo>
                  <a:pt x="270" y="699"/>
                </a:lnTo>
                <a:lnTo>
                  <a:pt x="278" y="680"/>
                </a:lnTo>
                <a:lnTo>
                  <a:pt x="278" y="680"/>
                </a:lnTo>
                <a:lnTo>
                  <a:pt x="280" y="669"/>
                </a:lnTo>
                <a:lnTo>
                  <a:pt x="283" y="658"/>
                </a:lnTo>
                <a:lnTo>
                  <a:pt x="289" y="640"/>
                </a:lnTo>
                <a:lnTo>
                  <a:pt x="289" y="640"/>
                </a:lnTo>
                <a:lnTo>
                  <a:pt x="287" y="634"/>
                </a:lnTo>
                <a:lnTo>
                  <a:pt x="289" y="627"/>
                </a:lnTo>
                <a:lnTo>
                  <a:pt x="291" y="620"/>
                </a:lnTo>
                <a:lnTo>
                  <a:pt x="294" y="616"/>
                </a:lnTo>
                <a:lnTo>
                  <a:pt x="294" y="616"/>
                </a:lnTo>
                <a:lnTo>
                  <a:pt x="294" y="611"/>
                </a:lnTo>
                <a:lnTo>
                  <a:pt x="298" y="605"/>
                </a:lnTo>
                <a:lnTo>
                  <a:pt x="303" y="592"/>
                </a:lnTo>
                <a:lnTo>
                  <a:pt x="303" y="592"/>
                </a:lnTo>
                <a:lnTo>
                  <a:pt x="302" y="594"/>
                </a:lnTo>
                <a:lnTo>
                  <a:pt x="303" y="594"/>
                </a:lnTo>
                <a:lnTo>
                  <a:pt x="307" y="594"/>
                </a:lnTo>
                <a:lnTo>
                  <a:pt x="307" y="594"/>
                </a:lnTo>
                <a:lnTo>
                  <a:pt x="302" y="603"/>
                </a:lnTo>
                <a:lnTo>
                  <a:pt x="302" y="607"/>
                </a:lnTo>
                <a:lnTo>
                  <a:pt x="303" y="611"/>
                </a:lnTo>
                <a:lnTo>
                  <a:pt x="303" y="611"/>
                </a:lnTo>
                <a:lnTo>
                  <a:pt x="300" y="612"/>
                </a:lnTo>
                <a:lnTo>
                  <a:pt x="300" y="612"/>
                </a:lnTo>
                <a:lnTo>
                  <a:pt x="300" y="611"/>
                </a:lnTo>
                <a:lnTo>
                  <a:pt x="300" y="611"/>
                </a:lnTo>
                <a:lnTo>
                  <a:pt x="300" y="611"/>
                </a:lnTo>
                <a:lnTo>
                  <a:pt x="298" y="612"/>
                </a:lnTo>
                <a:lnTo>
                  <a:pt x="298" y="612"/>
                </a:lnTo>
                <a:lnTo>
                  <a:pt x="302" y="614"/>
                </a:lnTo>
                <a:lnTo>
                  <a:pt x="305" y="616"/>
                </a:lnTo>
                <a:lnTo>
                  <a:pt x="305" y="616"/>
                </a:lnTo>
                <a:lnTo>
                  <a:pt x="305" y="618"/>
                </a:lnTo>
                <a:lnTo>
                  <a:pt x="305" y="618"/>
                </a:lnTo>
                <a:lnTo>
                  <a:pt x="302" y="618"/>
                </a:lnTo>
                <a:lnTo>
                  <a:pt x="302" y="620"/>
                </a:lnTo>
                <a:lnTo>
                  <a:pt x="300" y="622"/>
                </a:lnTo>
                <a:lnTo>
                  <a:pt x="296" y="620"/>
                </a:lnTo>
                <a:lnTo>
                  <a:pt x="296" y="620"/>
                </a:lnTo>
                <a:lnTo>
                  <a:pt x="298" y="618"/>
                </a:lnTo>
                <a:lnTo>
                  <a:pt x="298" y="616"/>
                </a:lnTo>
                <a:lnTo>
                  <a:pt x="296" y="614"/>
                </a:lnTo>
                <a:lnTo>
                  <a:pt x="296" y="614"/>
                </a:lnTo>
                <a:lnTo>
                  <a:pt x="291" y="627"/>
                </a:lnTo>
                <a:lnTo>
                  <a:pt x="289" y="636"/>
                </a:lnTo>
                <a:lnTo>
                  <a:pt x="289" y="636"/>
                </a:lnTo>
                <a:lnTo>
                  <a:pt x="292" y="634"/>
                </a:lnTo>
                <a:lnTo>
                  <a:pt x="292" y="631"/>
                </a:lnTo>
                <a:lnTo>
                  <a:pt x="294" y="627"/>
                </a:lnTo>
                <a:lnTo>
                  <a:pt x="296" y="623"/>
                </a:lnTo>
                <a:lnTo>
                  <a:pt x="296" y="623"/>
                </a:lnTo>
                <a:lnTo>
                  <a:pt x="303" y="623"/>
                </a:lnTo>
                <a:lnTo>
                  <a:pt x="303" y="623"/>
                </a:lnTo>
                <a:lnTo>
                  <a:pt x="305" y="622"/>
                </a:lnTo>
                <a:lnTo>
                  <a:pt x="307" y="618"/>
                </a:lnTo>
                <a:lnTo>
                  <a:pt x="309" y="614"/>
                </a:lnTo>
                <a:lnTo>
                  <a:pt x="314" y="614"/>
                </a:lnTo>
                <a:lnTo>
                  <a:pt x="314" y="614"/>
                </a:lnTo>
                <a:lnTo>
                  <a:pt x="311" y="622"/>
                </a:lnTo>
                <a:lnTo>
                  <a:pt x="307" y="625"/>
                </a:lnTo>
                <a:lnTo>
                  <a:pt x="303" y="627"/>
                </a:lnTo>
                <a:lnTo>
                  <a:pt x="302" y="631"/>
                </a:lnTo>
                <a:lnTo>
                  <a:pt x="302" y="631"/>
                </a:lnTo>
                <a:lnTo>
                  <a:pt x="302" y="631"/>
                </a:lnTo>
                <a:lnTo>
                  <a:pt x="302" y="631"/>
                </a:lnTo>
                <a:lnTo>
                  <a:pt x="302" y="631"/>
                </a:lnTo>
                <a:lnTo>
                  <a:pt x="298" y="638"/>
                </a:lnTo>
                <a:lnTo>
                  <a:pt x="296" y="645"/>
                </a:lnTo>
                <a:lnTo>
                  <a:pt x="296" y="645"/>
                </a:lnTo>
                <a:lnTo>
                  <a:pt x="291" y="649"/>
                </a:lnTo>
                <a:lnTo>
                  <a:pt x="289" y="653"/>
                </a:lnTo>
                <a:lnTo>
                  <a:pt x="292" y="655"/>
                </a:lnTo>
                <a:lnTo>
                  <a:pt x="292" y="655"/>
                </a:lnTo>
                <a:lnTo>
                  <a:pt x="294" y="649"/>
                </a:lnTo>
                <a:lnTo>
                  <a:pt x="296" y="647"/>
                </a:lnTo>
                <a:lnTo>
                  <a:pt x="300" y="647"/>
                </a:lnTo>
                <a:lnTo>
                  <a:pt x="300" y="647"/>
                </a:lnTo>
                <a:lnTo>
                  <a:pt x="303" y="642"/>
                </a:lnTo>
                <a:lnTo>
                  <a:pt x="303" y="636"/>
                </a:lnTo>
                <a:lnTo>
                  <a:pt x="303" y="631"/>
                </a:lnTo>
                <a:lnTo>
                  <a:pt x="305" y="629"/>
                </a:lnTo>
                <a:lnTo>
                  <a:pt x="307" y="627"/>
                </a:lnTo>
                <a:lnTo>
                  <a:pt x="307" y="627"/>
                </a:lnTo>
                <a:lnTo>
                  <a:pt x="305" y="634"/>
                </a:lnTo>
                <a:lnTo>
                  <a:pt x="309" y="640"/>
                </a:lnTo>
                <a:lnTo>
                  <a:pt x="309" y="640"/>
                </a:lnTo>
                <a:lnTo>
                  <a:pt x="309" y="636"/>
                </a:lnTo>
                <a:lnTo>
                  <a:pt x="309" y="634"/>
                </a:lnTo>
                <a:lnTo>
                  <a:pt x="307" y="633"/>
                </a:lnTo>
                <a:lnTo>
                  <a:pt x="309" y="631"/>
                </a:lnTo>
                <a:lnTo>
                  <a:pt x="309" y="631"/>
                </a:lnTo>
                <a:lnTo>
                  <a:pt x="311" y="634"/>
                </a:lnTo>
                <a:lnTo>
                  <a:pt x="311" y="634"/>
                </a:lnTo>
                <a:lnTo>
                  <a:pt x="311" y="629"/>
                </a:lnTo>
                <a:lnTo>
                  <a:pt x="313" y="625"/>
                </a:lnTo>
                <a:lnTo>
                  <a:pt x="314" y="622"/>
                </a:lnTo>
                <a:lnTo>
                  <a:pt x="320" y="620"/>
                </a:lnTo>
                <a:lnTo>
                  <a:pt x="320" y="620"/>
                </a:lnTo>
                <a:lnTo>
                  <a:pt x="316" y="633"/>
                </a:lnTo>
                <a:lnTo>
                  <a:pt x="314" y="644"/>
                </a:lnTo>
                <a:lnTo>
                  <a:pt x="314" y="644"/>
                </a:lnTo>
                <a:lnTo>
                  <a:pt x="311" y="642"/>
                </a:lnTo>
                <a:lnTo>
                  <a:pt x="311" y="642"/>
                </a:lnTo>
                <a:lnTo>
                  <a:pt x="311" y="644"/>
                </a:lnTo>
                <a:lnTo>
                  <a:pt x="313" y="644"/>
                </a:lnTo>
                <a:lnTo>
                  <a:pt x="313" y="644"/>
                </a:lnTo>
                <a:lnTo>
                  <a:pt x="316" y="642"/>
                </a:lnTo>
                <a:lnTo>
                  <a:pt x="318" y="640"/>
                </a:lnTo>
                <a:lnTo>
                  <a:pt x="318" y="634"/>
                </a:lnTo>
                <a:lnTo>
                  <a:pt x="320" y="631"/>
                </a:lnTo>
                <a:lnTo>
                  <a:pt x="322" y="629"/>
                </a:lnTo>
                <a:lnTo>
                  <a:pt x="326" y="629"/>
                </a:lnTo>
                <a:lnTo>
                  <a:pt x="326" y="629"/>
                </a:lnTo>
                <a:lnTo>
                  <a:pt x="324" y="631"/>
                </a:lnTo>
                <a:lnTo>
                  <a:pt x="324" y="634"/>
                </a:lnTo>
                <a:lnTo>
                  <a:pt x="322" y="638"/>
                </a:lnTo>
                <a:lnTo>
                  <a:pt x="320" y="640"/>
                </a:lnTo>
                <a:lnTo>
                  <a:pt x="320" y="640"/>
                </a:lnTo>
                <a:lnTo>
                  <a:pt x="324" y="644"/>
                </a:lnTo>
                <a:lnTo>
                  <a:pt x="324" y="649"/>
                </a:lnTo>
                <a:lnTo>
                  <a:pt x="322" y="655"/>
                </a:lnTo>
                <a:lnTo>
                  <a:pt x="318" y="658"/>
                </a:lnTo>
                <a:lnTo>
                  <a:pt x="318" y="658"/>
                </a:lnTo>
                <a:lnTo>
                  <a:pt x="324" y="655"/>
                </a:lnTo>
                <a:lnTo>
                  <a:pt x="326" y="649"/>
                </a:lnTo>
                <a:lnTo>
                  <a:pt x="327" y="640"/>
                </a:lnTo>
                <a:lnTo>
                  <a:pt x="327" y="631"/>
                </a:lnTo>
                <a:lnTo>
                  <a:pt x="327" y="620"/>
                </a:lnTo>
                <a:lnTo>
                  <a:pt x="327" y="620"/>
                </a:lnTo>
                <a:lnTo>
                  <a:pt x="331" y="623"/>
                </a:lnTo>
                <a:lnTo>
                  <a:pt x="331" y="625"/>
                </a:lnTo>
                <a:lnTo>
                  <a:pt x="333" y="627"/>
                </a:lnTo>
                <a:lnTo>
                  <a:pt x="335" y="627"/>
                </a:lnTo>
                <a:lnTo>
                  <a:pt x="335" y="627"/>
                </a:lnTo>
                <a:lnTo>
                  <a:pt x="337" y="622"/>
                </a:lnTo>
                <a:lnTo>
                  <a:pt x="338" y="616"/>
                </a:lnTo>
                <a:lnTo>
                  <a:pt x="346" y="607"/>
                </a:lnTo>
                <a:lnTo>
                  <a:pt x="353" y="599"/>
                </a:lnTo>
                <a:lnTo>
                  <a:pt x="360" y="590"/>
                </a:lnTo>
                <a:lnTo>
                  <a:pt x="360" y="590"/>
                </a:lnTo>
                <a:lnTo>
                  <a:pt x="357" y="607"/>
                </a:lnTo>
                <a:lnTo>
                  <a:pt x="353" y="614"/>
                </a:lnTo>
                <a:lnTo>
                  <a:pt x="348" y="620"/>
                </a:lnTo>
                <a:lnTo>
                  <a:pt x="348" y="620"/>
                </a:lnTo>
                <a:lnTo>
                  <a:pt x="348" y="622"/>
                </a:lnTo>
                <a:lnTo>
                  <a:pt x="349" y="622"/>
                </a:lnTo>
                <a:lnTo>
                  <a:pt x="351" y="622"/>
                </a:lnTo>
                <a:lnTo>
                  <a:pt x="351" y="623"/>
                </a:lnTo>
                <a:lnTo>
                  <a:pt x="351" y="623"/>
                </a:lnTo>
                <a:lnTo>
                  <a:pt x="346" y="629"/>
                </a:lnTo>
                <a:lnTo>
                  <a:pt x="342" y="636"/>
                </a:lnTo>
                <a:lnTo>
                  <a:pt x="337" y="657"/>
                </a:lnTo>
                <a:lnTo>
                  <a:pt x="337" y="657"/>
                </a:lnTo>
                <a:lnTo>
                  <a:pt x="335" y="655"/>
                </a:lnTo>
                <a:lnTo>
                  <a:pt x="333" y="655"/>
                </a:lnTo>
                <a:lnTo>
                  <a:pt x="333" y="655"/>
                </a:lnTo>
                <a:lnTo>
                  <a:pt x="335" y="658"/>
                </a:lnTo>
                <a:lnTo>
                  <a:pt x="335" y="662"/>
                </a:lnTo>
                <a:lnTo>
                  <a:pt x="333" y="668"/>
                </a:lnTo>
                <a:lnTo>
                  <a:pt x="331" y="673"/>
                </a:lnTo>
                <a:lnTo>
                  <a:pt x="329" y="679"/>
                </a:lnTo>
                <a:lnTo>
                  <a:pt x="329" y="679"/>
                </a:lnTo>
                <a:lnTo>
                  <a:pt x="329" y="677"/>
                </a:lnTo>
                <a:lnTo>
                  <a:pt x="331" y="677"/>
                </a:lnTo>
                <a:lnTo>
                  <a:pt x="331" y="677"/>
                </a:lnTo>
                <a:lnTo>
                  <a:pt x="326" y="688"/>
                </a:lnTo>
                <a:lnTo>
                  <a:pt x="320" y="699"/>
                </a:lnTo>
                <a:lnTo>
                  <a:pt x="318" y="712"/>
                </a:lnTo>
                <a:lnTo>
                  <a:pt x="318" y="723"/>
                </a:lnTo>
                <a:lnTo>
                  <a:pt x="313" y="721"/>
                </a:lnTo>
                <a:lnTo>
                  <a:pt x="313" y="721"/>
                </a:lnTo>
                <a:lnTo>
                  <a:pt x="313" y="734"/>
                </a:lnTo>
                <a:lnTo>
                  <a:pt x="313" y="749"/>
                </a:lnTo>
                <a:lnTo>
                  <a:pt x="309" y="761"/>
                </a:lnTo>
                <a:lnTo>
                  <a:pt x="303" y="774"/>
                </a:lnTo>
                <a:lnTo>
                  <a:pt x="303" y="774"/>
                </a:lnTo>
                <a:lnTo>
                  <a:pt x="307" y="776"/>
                </a:lnTo>
                <a:lnTo>
                  <a:pt x="307" y="778"/>
                </a:lnTo>
                <a:lnTo>
                  <a:pt x="307" y="778"/>
                </a:lnTo>
                <a:lnTo>
                  <a:pt x="305" y="794"/>
                </a:lnTo>
                <a:lnTo>
                  <a:pt x="303" y="809"/>
                </a:lnTo>
                <a:lnTo>
                  <a:pt x="303" y="826"/>
                </a:lnTo>
                <a:lnTo>
                  <a:pt x="305" y="842"/>
                </a:lnTo>
                <a:lnTo>
                  <a:pt x="305" y="842"/>
                </a:lnTo>
                <a:lnTo>
                  <a:pt x="309" y="874"/>
                </a:lnTo>
                <a:lnTo>
                  <a:pt x="311" y="903"/>
                </a:lnTo>
                <a:lnTo>
                  <a:pt x="311" y="903"/>
                </a:lnTo>
                <a:lnTo>
                  <a:pt x="311" y="901"/>
                </a:lnTo>
                <a:lnTo>
                  <a:pt x="314" y="899"/>
                </a:lnTo>
                <a:lnTo>
                  <a:pt x="314" y="899"/>
                </a:lnTo>
                <a:lnTo>
                  <a:pt x="313" y="912"/>
                </a:lnTo>
                <a:lnTo>
                  <a:pt x="314" y="925"/>
                </a:lnTo>
                <a:lnTo>
                  <a:pt x="316" y="936"/>
                </a:lnTo>
                <a:lnTo>
                  <a:pt x="322" y="947"/>
                </a:lnTo>
                <a:lnTo>
                  <a:pt x="322" y="947"/>
                </a:lnTo>
                <a:lnTo>
                  <a:pt x="314" y="953"/>
                </a:lnTo>
                <a:lnTo>
                  <a:pt x="314" y="953"/>
                </a:lnTo>
                <a:lnTo>
                  <a:pt x="320" y="951"/>
                </a:lnTo>
                <a:lnTo>
                  <a:pt x="324" y="949"/>
                </a:lnTo>
                <a:lnTo>
                  <a:pt x="324" y="949"/>
                </a:lnTo>
                <a:lnTo>
                  <a:pt x="322" y="955"/>
                </a:lnTo>
                <a:lnTo>
                  <a:pt x="324" y="962"/>
                </a:lnTo>
                <a:lnTo>
                  <a:pt x="326" y="967"/>
                </a:lnTo>
                <a:lnTo>
                  <a:pt x="329" y="973"/>
                </a:lnTo>
                <a:lnTo>
                  <a:pt x="326" y="975"/>
                </a:lnTo>
                <a:lnTo>
                  <a:pt x="326" y="975"/>
                </a:lnTo>
                <a:lnTo>
                  <a:pt x="331" y="977"/>
                </a:lnTo>
                <a:lnTo>
                  <a:pt x="335" y="980"/>
                </a:lnTo>
                <a:lnTo>
                  <a:pt x="337" y="984"/>
                </a:lnTo>
                <a:lnTo>
                  <a:pt x="337" y="989"/>
                </a:lnTo>
                <a:lnTo>
                  <a:pt x="337" y="989"/>
                </a:lnTo>
                <a:lnTo>
                  <a:pt x="338" y="988"/>
                </a:lnTo>
                <a:lnTo>
                  <a:pt x="340" y="986"/>
                </a:lnTo>
                <a:lnTo>
                  <a:pt x="340" y="986"/>
                </a:lnTo>
                <a:lnTo>
                  <a:pt x="344" y="991"/>
                </a:lnTo>
                <a:lnTo>
                  <a:pt x="344" y="993"/>
                </a:lnTo>
                <a:lnTo>
                  <a:pt x="342" y="995"/>
                </a:lnTo>
                <a:lnTo>
                  <a:pt x="342" y="995"/>
                </a:lnTo>
                <a:lnTo>
                  <a:pt x="344" y="999"/>
                </a:lnTo>
                <a:lnTo>
                  <a:pt x="344" y="1001"/>
                </a:lnTo>
                <a:lnTo>
                  <a:pt x="342" y="1004"/>
                </a:lnTo>
                <a:lnTo>
                  <a:pt x="342" y="1004"/>
                </a:lnTo>
                <a:lnTo>
                  <a:pt x="344" y="1004"/>
                </a:lnTo>
                <a:lnTo>
                  <a:pt x="348" y="1002"/>
                </a:lnTo>
                <a:lnTo>
                  <a:pt x="349" y="1002"/>
                </a:lnTo>
                <a:lnTo>
                  <a:pt x="349" y="1001"/>
                </a:lnTo>
                <a:lnTo>
                  <a:pt x="349" y="1001"/>
                </a:lnTo>
                <a:lnTo>
                  <a:pt x="357" y="1013"/>
                </a:lnTo>
                <a:lnTo>
                  <a:pt x="364" y="1024"/>
                </a:lnTo>
                <a:lnTo>
                  <a:pt x="364" y="1024"/>
                </a:lnTo>
                <a:lnTo>
                  <a:pt x="373" y="1037"/>
                </a:lnTo>
                <a:lnTo>
                  <a:pt x="384" y="1048"/>
                </a:lnTo>
                <a:lnTo>
                  <a:pt x="384" y="1048"/>
                </a:lnTo>
                <a:lnTo>
                  <a:pt x="395" y="1058"/>
                </a:lnTo>
                <a:lnTo>
                  <a:pt x="408" y="1067"/>
                </a:lnTo>
                <a:lnTo>
                  <a:pt x="421" y="1074"/>
                </a:lnTo>
                <a:lnTo>
                  <a:pt x="434" y="1080"/>
                </a:lnTo>
                <a:lnTo>
                  <a:pt x="434" y="1080"/>
                </a:lnTo>
                <a:lnTo>
                  <a:pt x="416" y="1067"/>
                </a:lnTo>
                <a:lnTo>
                  <a:pt x="397" y="1054"/>
                </a:lnTo>
                <a:lnTo>
                  <a:pt x="397" y="1054"/>
                </a:lnTo>
                <a:lnTo>
                  <a:pt x="390" y="1047"/>
                </a:lnTo>
                <a:lnTo>
                  <a:pt x="386" y="1043"/>
                </a:lnTo>
                <a:lnTo>
                  <a:pt x="381" y="1037"/>
                </a:lnTo>
                <a:lnTo>
                  <a:pt x="364" y="1023"/>
                </a:lnTo>
                <a:lnTo>
                  <a:pt x="364" y="1023"/>
                </a:lnTo>
                <a:lnTo>
                  <a:pt x="364" y="1021"/>
                </a:lnTo>
                <a:lnTo>
                  <a:pt x="362" y="1019"/>
                </a:lnTo>
                <a:lnTo>
                  <a:pt x="362" y="1017"/>
                </a:lnTo>
                <a:lnTo>
                  <a:pt x="364" y="1015"/>
                </a:lnTo>
                <a:lnTo>
                  <a:pt x="364" y="1015"/>
                </a:lnTo>
                <a:lnTo>
                  <a:pt x="359" y="1012"/>
                </a:lnTo>
                <a:lnTo>
                  <a:pt x="355" y="1006"/>
                </a:lnTo>
                <a:lnTo>
                  <a:pt x="349" y="993"/>
                </a:lnTo>
                <a:lnTo>
                  <a:pt x="349" y="993"/>
                </a:lnTo>
                <a:lnTo>
                  <a:pt x="344" y="980"/>
                </a:lnTo>
                <a:lnTo>
                  <a:pt x="340" y="973"/>
                </a:lnTo>
                <a:lnTo>
                  <a:pt x="337" y="969"/>
                </a:lnTo>
                <a:lnTo>
                  <a:pt x="337" y="969"/>
                </a:lnTo>
                <a:lnTo>
                  <a:pt x="338" y="967"/>
                </a:lnTo>
                <a:lnTo>
                  <a:pt x="338" y="966"/>
                </a:lnTo>
                <a:lnTo>
                  <a:pt x="338" y="966"/>
                </a:lnTo>
                <a:lnTo>
                  <a:pt x="337" y="967"/>
                </a:lnTo>
                <a:lnTo>
                  <a:pt x="335" y="967"/>
                </a:lnTo>
                <a:lnTo>
                  <a:pt x="331" y="966"/>
                </a:lnTo>
                <a:lnTo>
                  <a:pt x="331" y="966"/>
                </a:lnTo>
                <a:lnTo>
                  <a:pt x="333" y="962"/>
                </a:lnTo>
                <a:lnTo>
                  <a:pt x="333" y="960"/>
                </a:lnTo>
                <a:lnTo>
                  <a:pt x="331" y="956"/>
                </a:lnTo>
                <a:lnTo>
                  <a:pt x="333" y="953"/>
                </a:lnTo>
                <a:lnTo>
                  <a:pt x="333" y="953"/>
                </a:lnTo>
                <a:lnTo>
                  <a:pt x="331" y="951"/>
                </a:lnTo>
                <a:lnTo>
                  <a:pt x="329" y="951"/>
                </a:lnTo>
                <a:lnTo>
                  <a:pt x="329" y="945"/>
                </a:lnTo>
                <a:lnTo>
                  <a:pt x="329" y="938"/>
                </a:lnTo>
                <a:lnTo>
                  <a:pt x="329" y="938"/>
                </a:lnTo>
                <a:lnTo>
                  <a:pt x="326" y="938"/>
                </a:lnTo>
                <a:lnTo>
                  <a:pt x="324" y="938"/>
                </a:lnTo>
                <a:lnTo>
                  <a:pt x="324" y="938"/>
                </a:lnTo>
                <a:lnTo>
                  <a:pt x="326" y="936"/>
                </a:lnTo>
                <a:lnTo>
                  <a:pt x="326" y="934"/>
                </a:lnTo>
                <a:lnTo>
                  <a:pt x="324" y="932"/>
                </a:lnTo>
                <a:lnTo>
                  <a:pt x="326" y="931"/>
                </a:lnTo>
                <a:lnTo>
                  <a:pt x="326" y="931"/>
                </a:lnTo>
                <a:lnTo>
                  <a:pt x="322" y="929"/>
                </a:lnTo>
                <a:lnTo>
                  <a:pt x="322" y="927"/>
                </a:lnTo>
                <a:lnTo>
                  <a:pt x="318" y="920"/>
                </a:lnTo>
                <a:lnTo>
                  <a:pt x="318" y="920"/>
                </a:lnTo>
                <a:lnTo>
                  <a:pt x="322" y="918"/>
                </a:lnTo>
                <a:lnTo>
                  <a:pt x="324" y="914"/>
                </a:lnTo>
                <a:lnTo>
                  <a:pt x="320" y="909"/>
                </a:lnTo>
                <a:lnTo>
                  <a:pt x="320" y="909"/>
                </a:lnTo>
                <a:lnTo>
                  <a:pt x="320" y="909"/>
                </a:lnTo>
                <a:lnTo>
                  <a:pt x="318" y="909"/>
                </a:lnTo>
                <a:lnTo>
                  <a:pt x="318" y="909"/>
                </a:lnTo>
                <a:lnTo>
                  <a:pt x="316" y="909"/>
                </a:lnTo>
                <a:lnTo>
                  <a:pt x="316" y="909"/>
                </a:lnTo>
                <a:lnTo>
                  <a:pt x="314" y="874"/>
                </a:lnTo>
                <a:lnTo>
                  <a:pt x="314" y="857"/>
                </a:lnTo>
                <a:lnTo>
                  <a:pt x="316" y="839"/>
                </a:lnTo>
                <a:lnTo>
                  <a:pt x="316" y="839"/>
                </a:lnTo>
                <a:lnTo>
                  <a:pt x="316" y="839"/>
                </a:lnTo>
                <a:lnTo>
                  <a:pt x="318" y="840"/>
                </a:lnTo>
                <a:lnTo>
                  <a:pt x="318" y="840"/>
                </a:lnTo>
                <a:lnTo>
                  <a:pt x="318" y="839"/>
                </a:lnTo>
                <a:lnTo>
                  <a:pt x="316" y="837"/>
                </a:lnTo>
                <a:lnTo>
                  <a:pt x="314" y="837"/>
                </a:lnTo>
                <a:lnTo>
                  <a:pt x="314" y="835"/>
                </a:lnTo>
                <a:lnTo>
                  <a:pt x="314" y="835"/>
                </a:lnTo>
                <a:lnTo>
                  <a:pt x="318" y="835"/>
                </a:lnTo>
                <a:lnTo>
                  <a:pt x="320" y="835"/>
                </a:lnTo>
                <a:lnTo>
                  <a:pt x="320" y="835"/>
                </a:lnTo>
                <a:lnTo>
                  <a:pt x="320" y="831"/>
                </a:lnTo>
                <a:lnTo>
                  <a:pt x="320" y="828"/>
                </a:lnTo>
                <a:lnTo>
                  <a:pt x="322" y="820"/>
                </a:lnTo>
                <a:lnTo>
                  <a:pt x="322" y="820"/>
                </a:lnTo>
                <a:lnTo>
                  <a:pt x="318" y="822"/>
                </a:lnTo>
                <a:lnTo>
                  <a:pt x="316" y="822"/>
                </a:lnTo>
                <a:lnTo>
                  <a:pt x="316" y="822"/>
                </a:lnTo>
                <a:lnTo>
                  <a:pt x="316" y="820"/>
                </a:lnTo>
                <a:lnTo>
                  <a:pt x="316" y="820"/>
                </a:lnTo>
                <a:lnTo>
                  <a:pt x="316" y="818"/>
                </a:lnTo>
                <a:lnTo>
                  <a:pt x="316" y="818"/>
                </a:lnTo>
                <a:lnTo>
                  <a:pt x="318" y="818"/>
                </a:lnTo>
                <a:lnTo>
                  <a:pt x="322" y="820"/>
                </a:lnTo>
                <a:lnTo>
                  <a:pt x="322" y="820"/>
                </a:lnTo>
                <a:lnTo>
                  <a:pt x="322" y="818"/>
                </a:lnTo>
                <a:lnTo>
                  <a:pt x="320" y="817"/>
                </a:lnTo>
                <a:lnTo>
                  <a:pt x="318" y="815"/>
                </a:lnTo>
                <a:lnTo>
                  <a:pt x="318" y="813"/>
                </a:lnTo>
                <a:lnTo>
                  <a:pt x="318" y="813"/>
                </a:lnTo>
                <a:lnTo>
                  <a:pt x="322" y="813"/>
                </a:lnTo>
                <a:lnTo>
                  <a:pt x="324" y="811"/>
                </a:lnTo>
                <a:lnTo>
                  <a:pt x="324" y="807"/>
                </a:lnTo>
                <a:lnTo>
                  <a:pt x="326" y="806"/>
                </a:lnTo>
                <a:lnTo>
                  <a:pt x="326" y="806"/>
                </a:lnTo>
                <a:lnTo>
                  <a:pt x="320" y="804"/>
                </a:lnTo>
                <a:lnTo>
                  <a:pt x="318" y="804"/>
                </a:lnTo>
                <a:lnTo>
                  <a:pt x="318" y="804"/>
                </a:lnTo>
                <a:lnTo>
                  <a:pt x="318" y="800"/>
                </a:lnTo>
                <a:lnTo>
                  <a:pt x="318" y="798"/>
                </a:lnTo>
                <a:lnTo>
                  <a:pt x="316" y="798"/>
                </a:lnTo>
                <a:lnTo>
                  <a:pt x="320" y="798"/>
                </a:lnTo>
                <a:lnTo>
                  <a:pt x="320" y="798"/>
                </a:lnTo>
                <a:lnTo>
                  <a:pt x="318" y="793"/>
                </a:lnTo>
                <a:lnTo>
                  <a:pt x="318" y="789"/>
                </a:lnTo>
                <a:lnTo>
                  <a:pt x="322" y="789"/>
                </a:lnTo>
                <a:lnTo>
                  <a:pt x="322" y="789"/>
                </a:lnTo>
                <a:lnTo>
                  <a:pt x="322" y="791"/>
                </a:lnTo>
                <a:lnTo>
                  <a:pt x="322" y="794"/>
                </a:lnTo>
                <a:lnTo>
                  <a:pt x="324" y="798"/>
                </a:lnTo>
                <a:lnTo>
                  <a:pt x="320" y="802"/>
                </a:lnTo>
                <a:lnTo>
                  <a:pt x="320" y="802"/>
                </a:lnTo>
                <a:lnTo>
                  <a:pt x="324" y="800"/>
                </a:lnTo>
                <a:lnTo>
                  <a:pt x="326" y="798"/>
                </a:lnTo>
                <a:lnTo>
                  <a:pt x="326" y="793"/>
                </a:lnTo>
                <a:lnTo>
                  <a:pt x="327" y="785"/>
                </a:lnTo>
                <a:lnTo>
                  <a:pt x="327" y="783"/>
                </a:lnTo>
                <a:lnTo>
                  <a:pt x="331" y="782"/>
                </a:lnTo>
                <a:lnTo>
                  <a:pt x="331" y="782"/>
                </a:lnTo>
                <a:lnTo>
                  <a:pt x="327" y="809"/>
                </a:lnTo>
                <a:lnTo>
                  <a:pt x="324" y="837"/>
                </a:lnTo>
                <a:lnTo>
                  <a:pt x="324" y="837"/>
                </a:lnTo>
                <a:lnTo>
                  <a:pt x="327" y="837"/>
                </a:lnTo>
                <a:lnTo>
                  <a:pt x="327" y="837"/>
                </a:lnTo>
                <a:lnTo>
                  <a:pt x="327" y="837"/>
                </a:lnTo>
                <a:lnTo>
                  <a:pt x="327" y="840"/>
                </a:lnTo>
                <a:lnTo>
                  <a:pt x="327" y="840"/>
                </a:lnTo>
                <a:lnTo>
                  <a:pt x="327" y="842"/>
                </a:lnTo>
                <a:lnTo>
                  <a:pt x="327" y="842"/>
                </a:lnTo>
                <a:lnTo>
                  <a:pt x="326" y="840"/>
                </a:lnTo>
                <a:lnTo>
                  <a:pt x="326" y="840"/>
                </a:lnTo>
                <a:lnTo>
                  <a:pt x="327" y="839"/>
                </a:lnTo>
                <a:lnTo>
                  <a:pt x="324" y="839"/>
                </a:lnTo>
                <a:lnTo>
                  <a:pt x="324" y="839"/>
                </a:lnTo>
                <a:lnTo>
                  <a:pt x="324" y="846"/>
                </a:lnTo>
                <a:lnTo>
                  <a:pt x="326" y="853"/>
                </a:lnTo>
                <a:lnTo>
                  <a:pt x="326" y="853"/>
                </a:lnTo>
                <a:lnTo>
                  <a:pt x="327" y="850"/>
                </a:lnTo>
                <a:lnTo>
                  <a:pt x="329" y="850"/>
                </a:lnTo>
                <a:lnTo>
                  <a:pt x="333" y="850"/>
                </a:lnTo>
                <a:lnTo>
                  <a:pt x="333" y="850"/>
                </a:lnTo>
                <a:lnTo>
                  <a:pt x="329" y="863"/>
                </a:lnTo>
                <a:lnTo>
                  <a:pt x="329" y="875"/>
                </a:lnTo>
                <a:lnTo>
                  <a:pt x="333" y="898"/>
                </a:lnTo>
                <a:lnTo>
                  <a:pt x="333" y="898"/>
                </a:lnTo>
                <a:lnTo>
                  <a:pt x="337" y="927"/>
                </a:lnTo>
                <a:lnTo>
                  <a:pt x="340" y="942"/>
                </a:lnTo>
                <a:lnTo>
                  <a:pt x="344" y="956"/>
                </a:lnTo>
                <a:lnTo>
                  <a:pt x="340" y="958"/>
                </a:lnTo>
                <a:lnTo>
                  <a:pt x="340" y="958"/>
                </a:lnTo>
                <a:lnTo>
                  <a:pt x="346" y="962"/>
                </a:lnTo>
                <a:lnTo>
                  <a:pt x="348" y="967"/>
                </a:lnTo>
                <a:lnTo>
                  <a:pt x="349" y="973"/>
                </a:lnTo>
                <a:lnTo>
                  <a:pt x="351" y="975"/>
                </a:lnTo>
                <a:lnTo>
                  <a:pt x="353" y="975"/>
                </a:lnTo>
                <a:lnTo>
                  <a:pt x="353" y="975"/>
                </a:lnTo>
                <a:lnTo>
                  <a:pt x="353" y="978"/>
                </a:lnTo>
                <a:lnTo>
                  <a:pt x="349" y="982"/>
                </a:lnTo>
                <a:lnTo>
                  <a:pt x="349" y="982"/>
                </a:lnTo>
                <a:lnTo>
                  <a:pt x="351" y="986"/>
                </a:lnTo>
                <a:lnTo>
                  <a:pt x="353" y="988"/>
                </a:lnTo>
                <a:lnTo>
                  <a:pt x="353" y="988"/>
                </a:lnTo>
                <a:lnTo>
                  <a:pt x="353" y="988"/>
                </a:lnTo>
                <a:lnTo>
                  <a:pt x="353" y="984"/>
                </a:lnTo>
                <a:lnTo>
                  <a:pt x="353" y="982"/>
                </a:lnTo>
                <a:lnTo>
                  <a:pt x="357" y="978"/>
                </a:lnTo>
                <a:lnTo>
                  <a:pt x="357" y="978"/>
                </a:lnTo>
                <a:lnTo>
                  <a:pt x="362" y="988"/>
                </a:lnTo>
                <a:lnTo>
                  <a:pt x="366" y="999"/>
                </a:lnTo>
                <a:lnTo>
                  <a:pt x="366" y="999"/>
                </a:lnTo>
                <a:lnTo>
                  <a:pt x="372" y="1002"/>
                </a:lnTo>
                <a:lnTo>
                  <a:pt x="377" y="1008"/>
                </a:lnTo>
                <a:lnTo>
                  <a:pt x="381" y="1013"/>
                </a:lnTo>
                <a:lnTo>
                  <a:pt x="386" y="1017"/>
                </a:lnTo>
                <a:lnTo>
                  <a:pt x="386" y="1017"/>
                </a:lnTo>
                <a:lnTo>
                  <a:pt x="384" y="1012"/>
                </a:lnTo>
                <a:lnTo>
                  <a:pt x="381" y="1008"/>
                </a:lnTo>
                <a:lnTo>
                  <a:pt x="379" y="1004"/>
                </a:lnTo>
                <a:lnTo>
                  <a:pt x="381" y="1002"/>
                </a:lnTo>
                <a:lnTo>
                  <a:pt x="383" y="999"/>
                </a:lnTo>
                <a:lnTo>
                  <a:pt x="383" y="999"/>
                </a:lnTo>
                <a:lnTo>
                  <a:pt x="384" y="1002"/>
                </a:lnTo>
                <a:lnTo>
                  <a:pt x="388" y="1004"/>
                </a:lnTo>
                <a:lnTo>
                  <a:pt x="392" y="1006"/>
                </a:lnTo>
                <a:lnTo>
                  <a:pt x="394" y="1010"/>
                </a:lnTo>
                <a:lnTo>
                  <a:pt x="394" y="1010"/>
                </a:lnTo>
                <a:lnTo>
                  <a:pt x="397" y="1008"/>
                </a:lnTo>
                <a:lnTo>
                  <a:pt x="397" y="1012"/>
                </a:lnTo>
                <a:lnTo>
                  <a:pt x="397" y="1012"/>
                </a:lnTo>
                <a:lnTo>
                  <a:pt x="401" y="1010"/>
                </a:lnTo>
                <a:lnTo>
                  <a:pt x="403" y="1010"/>
                </a:lnTo>
                <a:lnTo>
                  <a:pt x="408" y="1013"/>
                </a:lnTo>
                <a:lnTo>
                  <a:pt x="412" y="1019"/>
                </a:lnTo>
                <a:lnTo>
                  <a:pt x="414" y="1021"/>
                </a:lnTo>
                <a:lnTo>
                  <a:pt x="418" y="1021"/>
                </a:lnTo>
                <a:lnTo>
                  <a:pt x="418" y="1021"/>
                </a:lnTo>
                <a:lnTo>
                  <a:pt x="418" y="1026"/>
                </a:lnTo>
                <a:lnTo>
                  <a:pt x="418" y="1030"/>
                </a:lnTo>
                <a:lnTo>
                  <a:pt x="418" y="1030"/>
                </a:lnTo>
                <a:lnTo>
                  <a:pt x="419" y="1028"/>
                </a:lnTo>
                <a:lnTo>
                  <a:pt x="419" y="1028"/>
                </a:lnTo>
                <a:lnTo>
                  <a:pt x="419" y="1026"/>
                </a:lnTo>
                <a:lnTo>
                  <a:pt x="421" y="1026"/>
                </a:lnTo>
                <a:lnTo>
                  <a:pt x="421" y="1026"/>
                </a:lnTo>
                <a:lnTo>
                  <a:pt x="419" y="1024"/>
                </a:lnTo>
                <a:lnTo>
                  <a:pt x="418" y="1023"/>
                </a:lnTo>
                <a:lnTo>
                  <a:pt x="419" y="1023"/>
                </a:lnTo>
                <a:lnTo>
                  <a:pt x="419" y="1023"/>
                </a:lnTo>
                <a:lnTo>
                  <a:pt x="438" y="1032"/>
                </a:lnTo>
                <a:lnTo>
                  <a:pt x="456" y="1039"/>
                </a:lnTo>
                <a:lnTo>
                  <a:pt x="456" y="1039"/>
                </a:lnTo>
                <a:lnTo>
                  <a:pt x="460" y="1035"/>
                </a:lnTo>
                <a:lnTo>
                  <a:pt x="462" y="1035"/>
                </a:lnTo>
                <a:lnTo>
                  <a:pt x="465" y="1039"/>
                </a:lnTo>
                <a:lnTo>
                  <a:pt x="467" y="1039"/>
                </a:lnTo>
                <a:lnTo>
                  <a:pt x="467" y="1039"/>
                </a:lnTo>
                <a:lnTo>
                  <a:pt x="467" y="1037"/>
                </a:lnTo>
                <a:lnTo>
                  <a:pt x="471" y="1037"/>
                </a:lnTo>
                <a:lnTo>
                  <a:pt x="475" y="1041"/>
                </a:lnTo>
                <a:lnTo>
                  <a:pt x="475" y="1041"/>
                </a:lnTo>
                <a:lnTo>
                  <a:pt x="486" y="1043"/>
                </a:lnTo>
                <a:lnTo>
                  <a:pt x="493" y="1041"/>
                </a:lnTo>
                <a:lnTo>
                  <a:pt x="493" y="1041"/>
                </a:lnTo>
                <a:lnTo>
                  <a:pt x="491" y="1039"/>
                </a:lnTo>
                <a:lnTo>
                  <a:pt x="489" y="1037"/>
                </a:lnTo>
                <a:lnTo>
                  <a:pt x="486" y="1037"/>
                </a:lnTo>
                <a:lnTo>
                  <a:pt x="484" y="1035"/>
                </a:lnTo>
                <a:lnTo>
                  <a:pt x="484" y="1035"/>
                </a:lnTo>
                <a:lnTo>
                  <a:pt x="486" y="1032"/>
                </a:lnTo>
                <a:lnTo>
                  <a:pt x="487" y="1032"/>
                </a:lnTo>
                <a:lnTo>
                  <a:pt x="487" y="1032"/>
                </a:lnTo>
                <a:lnTo>
                  <a:pt x="487" y="1032"/>
                </a:lnTo>
                <a:lnTo>
                  <a:pt x="489" y="1032"/>
                </a:lnTo>
                <a:lnTo>
                  <a:pt x="491" y="1032"/>
                </a:lnTo>
                <a:lnTo>
                  <a:pt x="493" y="1028"/>
                </a:lnTo>
                <a:lnTo>
                  <a:pt x="493" y="1028"/>
                </a:lnTo>
                <a:lnTo>
                  <a:pt x="491" y="1028"/>
                </a:lnTo>
                <a:lnTo>
                  <a:pt x="489" y="1028"/>
                </a:lnTo>
                <a:lnTo>
                  <a:pt x="486" y="1023"/>
                </a:lnTo>
                <a:lnTo>
                  <a:pt x="486" y="1023"/>
                </a:lnTo>
                <a:lnTo>
                  <a:pt x="495" y="1019"/>
                </a:lnTo>
                <a:lnTo>
                  <a:pt x="497" y="1019"/>
                </a:lnTo>
                <a:lnTo>
                  <a:pt x="498" y="1024"/>
                </a:lnTo>
                <a:lnTo>
                  <a:pt x="498" y="1024"/>
                </a:lnTo>
                <a:lnTo>
                  <a:pt x="502" y="1021"/>
                </a:lnTo>
                <a:lnTo>
                  <a:pt x="506" y="1021"/>
                </a:lnTo>
                <a:lnTo>
                  <a:pt x="513" y="1023"/>
                </a:lnTo>
                <a:lnTo>
                  <a:pt x="513" y="1023"/>
                </a:lnTo>
                <a:lnTo>
                  <a:pt x="513" y="1019"/>
                </a:lnTo>
                <a:lnTo>
                  <a:pt x="517" y="1017"/>
                </a:lnTo>
                <a:lnTo>
                  <a:pt x="522" y="1019"/>
                </a:lnTo>
                <a:lnTo>
                  <a:pt x="522" y="1019"/>
                </a:lnTo>
                <a:lnTo>
                  <a:pt x="526" y="1013"/>
                </a:lnTo>
                <a:lnTo>
                  <a:pt x="526" y="1010"/>
                </a:lnTo>
                <a:lnTo>
                  <a:pt x="530" y="1010"/>
                </a:lnTo>
                <a:lnTo>
                  <a:pt x="530" y="1010"/>
                </a:lnTo>
                <a:lnTo>
                  <a:pt x="528" y="1008"/>
                </a:lnTo>
                <a:lnTo>
                  <a:pt x="528" y="1008"/>
                </a:lnTo>
                <a:lnTo>
                  <a:pt x="526" y="1008"/>
                </a:lnTo>
                <a:lnTo>
                  <a:pt x="526" y="1008"/>
                </a:lnTo>
                <a:lnTo>
                  <a:pt x="526" y="1008"/>
                </a:lnTo>
                <a:lnTo>
                  <a:pt x="530" y="1001"/>
                </a:lnTo>
                <a:lnTo>
                  <a:pt x="532" y="997"/>
                </a:lnTo>
                <a:lnTo>
                  <a:pt x="535" y="997"/>
                </a:lnTo>
                <a:lnTo>
                  <a:pt x="535" y="997"/>
                </a:lnTo>
                <a:lnTo>
                  <a:pt x="533" y="1001"/>
                </a:lnTo>
                <a:lnTo>
                  <a:pt x="533" y="1001"/>
                </a:lnTo>
                <a:lnTo>
                  <a:pt x="537" y="999"/>
                </a:lnTo>
                <a:lnTo>
                  <a:pt x="541" y="995"/>
                </a:lnTo>
                <a:lnTo>
                  <a:pt x="541" y="995"/>
                </a:lnTo>
                <a:lnTo>
                  <a:pt x="541" y="997"/>
                </a:lnTo>
                <a:lnTo>
                  <a:pt x="543" y="997"/>
                </a:lnTo>
                <a:lnTo>
                  <a:pt x="544" y="995"/>
                </a:lnTo>
                <a:lnTo>
                  <a:pt x="544" y="995"/>
                </a:lnTo>
                <a:lnTo>
                  <a:pt x="550" y="995"/>
                </a:lnTo>
                <a:lnTo>
                  <a:pt x="552" y="995"/>
                </a:lnTo>
                <a:lnTo>
                  <a:pt x="554" y="991"/>
                </a:lnTo>
                <a:lnTo>
                  <a:pt x="554" y="991"/>
                </a:lnTo>
                <a:lnTo>
                  <a:pt x="552" y="989"/>
                </a:lnTo>
                <a:lnTo>
                  <a:pt x="550" y="989"/>
                </a:lnTo>
                <a:lnTo>
                  <a:pt x="550" y="989"/>
                </a:lnTo>
                <a:lnTo>
                  <a:pt x="548" y="986"/>
                </a:lnTo>
                <a:lnTo>
                  <a:pt x="548" y="986"/>
                </a:lnTo>
                <a:lnTo>
                  <a:pt x="550" y="984"/>
                </a:lnTo>
                <a:lnTo>
                  <a:pt x="552" y="986"/>
                </a:lnTo>
                <a:lnTo>
                  <a:pt x="552" y="986"/>
                </a:lnTo>
                <a:lnTo>
                  <a:pt x="552" y="984"/>
                </a:lnTo>
                <a:lnTo>
                  <a:pt x="552" y="984"/>
                </a:lnTo>
                <a:lnTo>
                  <a:pt x="552" y="982"/>
                </a:lnTo>
                <a:lnTo>
                  <a:pt x="548" y="982"/>
                </a:lnTo>
                <a:lnTo>
                  <a:pt x="546" y="982"/>
                </a:lnTo>
                <a:lnTo>
                  <a:pt x="546" y="978"/>
                </a:lnTo>
                <a:lnTo>
                  <a:pt x="550" y="978"/>
                </a:lnTo>
                <a:lnTo>
                  <a:pt x="550" y="978"/>
                </a:lnTo>
                <a:lnTo>
                  <a:pt x="548" y="975"/>
                </a:lnTo>
                <a:lnTo>
                  <a:pt x="550" y="971"/>
                </a:lnTo>
                <a:lnTo>
                  <a:pt x="550" y="971"/>
                </a:lnTo>
                <a:lnTo>
                  <a:pt x="548" y="971"/>
                </a:lnTo>
                <a:lnTo>
                  <a:pt x="548" y="971"/>
                </a:lnTo>
                <a:lnTo>
                  <a:pt x="546" y="973"/>
                </a:lnTo>
                <a:lnTo>
                  <a:pt x="546" y="973"/>
                </a:lnTo>
                <a:lnTo>
                  <a:pt x="548" y="973"/>
                </a:lnTo>
                <a:lnTo>
                  <a:pt x="548" y="977"/>
                </a:lnTo>
                <a:lnTo>
                  <a:pt x="548" y="977"/>
                </a:lnTo>
                <a:lnTo>
                  <a:pt x="543" y="975"/>
                </a:lnTo>
                <a:lnTo>
                  <a:pt x="543" y="975"/>
                </a:lnTo>
                <a:lnTo>
                  <a:pt x="546" y="969"/>
                </a:lnTo>
                <a:lnTo>
                  <a:pt x="550" y="967"/>
                </a:lnTo>
                <a:lnTo>
                  <a:pt x="555" y="967"/>
                </a:lnTo>
                <a:lnTo>
                  <a:pt x="559" y="969"/>
                </a:lnTo>
                <a:lnTo>
                  <a:pt x="559" y="969"/>
                </a:lnTo>
                <a:lnTo>
                  <a:pt x="561" y="962"/>
                </a:lnTo>
                <a:lnTo>
                  <a:pt x="561" y="962"/>
                </a:lnTo>
                <a:lnTo>
                  <a:pt x="557" y="962"/>
                </a:lnTo>
                <a:lnTo>
                  <a:pt x="557" y="964"/>
                </a:lnTo>
                <a:lnTo>
                  <a:pt x="559" y="966"/>
                </a:lnTo>
                <a:lnTo>
                  <a:pt x="559" y="966"/>
                </a:lnTo>
                <a:lnTo>
                  <a:pt x="557" y="964"/>
                </a:lnTo>
                <a:lnTo>
                  <a:pt x="557" y="964"/>
                </a:lnTo>
                <a:lnTo>
                  <a:pt x="555" y="960"/>
                </a:lnTo>
                <a:lnTo>
                  <a:pt x="555" y="960"/>
                </a:lnTo>
                <a:lnTo>
                  <a:pt x="557" y="956"/>
                </a:lnTo>
                <a:lnTo>
                  <a:pt x="559" y="958"/>
                </a:lnTo>
                <a:lnTo>
                  <a:pt x="559" y="960"/>
                </a:lnTo>
                <a:lnTo>
                  <a:pt x="561" y="960"/>
                </a:lnTo>
                <a:lnTo>
                  <a:pt x="561" y="960"/>
                </a:lnTo>
                <a:lnTo>
                  <a:pt x="561" y="956"/>
                </a:lnTo>
                <a:lnTo>
                  <a:pt x="561" y="953"/>
                </a:lnTo>
                <a:lnTo>
                  <a:pt x="561" y="953"/>
                </a:lnTo>
                <a:close/>
                <a:moveTo>
                  <a:pt x="11" y="728"/>
                </a:moveTo>
                <a:lnTo>
                  <a:pt x="11" y="728"/>
                </a:lnTo>
                <a:lnTo>
                  <a:pt x="9" y="726"/>
                </a:lnTo>
                <a:lnTo>
                  <a:pt x="9" y="725"/>
                </a:lnTo>
                <a:lnTo>
                  <a:pt x="13" y="721"/>
                </a:lnTo>
                <a:lnTo>
                  <a:pt x="13" y="721"/>
                </a:lnTo>
                <a:lnTo>
                  <a:pt x="15" y="721"/>
                </a:lnTo>
                <a:lnTo>
                  <a:pt x="13" y="725"/>
                </a:lnTo>
                <a:lnTo>
                  <a:pt x="11" y="728"/>
                </a:lnTo>
                <a:lnTo>
                  <a:pt x="11" y="728"/>
                </a:lnTo>
                <a:close/>
                <a:moveTo>
                  <a:pt x="83" y="495"/>
                </a:moveTo>
                <a:lnTo>
                  <a:pt x="86" y="482"/>
                </a:lnTo>
                <a:lnTo>
                  <a:pt x="86" y="482"/>
                </a:lnTo>
                <a:lnTo>
                  <a:pt x="88" y="485"/>
                </a:lnTo>
                <a:lnTo>
                  <a:pt x="88" y="485"/>
                </a:lnTo>
                <a:lnTo>
                  <a:pt x="86" y="489"/>
                </a:lnTo>
                <a:lnTo>
                  <a:pt x="86" y="495"/>
                </a:lnTo>
                <a:lnTo>
                  <a:pt x="86" y="495"/>
                </a:lnTo>
                <a:lnTo>
                  <a:pt x="85" y="495"/>
                </a:lnTo>
                <a:lnTo>
                  <a:pt x="83" y="495"/>
                </a:lnTo>
                <a:lnTo>
                  <a:pt x="83" y="495"/>
                </a:lnTo>
                <a:close/>
                <a:moveTo>
                  <a:pt x="469" y="70"/>
                </a:moveTo>
                <a:lnTo>
                  <a:pt x="469" y="70"/>
                </a:lnTo>
                <a:lnTo>
                  <a:pt x="471" y="72"/>
                </a:lnTo>
                <a:lnTo>
                  <a:pt x="475" y="72"/>
                </a:lnTo>
                <a:lnTo>
                  <a:pt x="475" y="72"/>
                </a:lnTo>
                <a:lnTo>
                  <a:pt x="475" y="73"/>
                </a:lnTo>
                <a:lnTo>
                  <a:pt x="473" y="75"/>
                </a:lnTo>
                <a:lnTo>
                  <a:pt x="469" y="77"/>
                </a:lnTo>
                <a:lnTo>
                  <a:pt x="469" y="77"/>
                </a:lnTo>
                <a:lnTo>
                  <a:pt x="469" y="75"/>
                </a:lnTo>
                <a:lnTo>
                  <a:pt x="467" y="75"/>
                </a:lnTo>
                <a:lnTo>
                  <a:pt x="467" y="73"/>
                </a:lnTo>
                <a:lnTo>
                  <a:pt x="467" y="72"/>
                </a:lnTo>
                <a:lnTo>
                  <a:pt x="467" y="72"/>
                </a:lnTo>
                <a:lnTo>
                  <a:pt x="462" y="75"/>
                </a:lnTo>
                <a:lnTo>
                  <a:pt x="460" y="75"/>
                </a:lnTo>
                <a:lnTo>
                  <a:pt x="460" y="73"/>
                </a:lnTo>
                <a:lnTo>
                  <a:pt x="460" y="73"/>
                </a:lnTo>
                <a:lnTo>
                  <a:pt x="464" y="72"/>
                </a:lnTo>
                <a:lnTo>
                  <a:pt x="469" y="70"/>
                </a:lnTo>
                <a:lnTo>
                  <a:pt x="469" y="70"/>
                </a:lnTo>
                <a:close/>
                <a:moveTo>
                  <a:pt x="1247" y="531"/>
                </a:moveTo>
                <a:lnTo>
                  <a:pt x="1247" y="531"/>
                </a:lnTo>
                <a:lnTo>
                  <a:pt x="1247" y="531"/>
                </a:lnTo>
                <a:lnTo>
                  <a:pt x="1247" y="533"/>
                </a:lnTo>
                <a:lnTo>
                  <a:pt x="1247" y="535"/>
                </a:lnTo>
                <a:lnTo>
                  <a:pt x="1247" y="537"/>
                </a:lnTo>
                <a:lnTo>
                  <a:pt x="1244" y="537"/>
                </a:lnTo>
                <a:lnTo>
                  <a:pt x="1244" y="537"/>
                </a:lnTo>
                <a:lnTo>
                  <a:pt x="1244" y="535"/>
                </a:lnTo>
                <a:lnTo>
                  <a:pt x="1244" y="531"/>
                </a:lnTo>
                <a:lnTo>
                  <a:pt x="1244" y="531"/>
                </a:lnTo>
                <a:lnTo>
                  <a:pt x="1245" y="531"/>
                </a:lnTo>
                <a:lnTo>
                  <a:pt x="1247" y="531"/>
                </a:lnTo>
                <a:lnTo>
                  <a:pt x="1247" y="531"/>
                </a:lnTo>
                <a:close/>
                <a:moveTo>
                  <a:pt x="747" y="631"/>
                </a:moveTo>
                <a:lnTo>
                  <a:pt x="747" y="631"/>
                </a:lnTo>
                <a:lnTo>
                  <a:pt x="747" y="631"/>
                </a:lnTo>
                <a:lnTo>
                  <a:pt x="749" y="633"/>
                </a:lnTo>
                <a:lnTo>
                  <a:pt x="749" y="633"/>
                </a:lnTo>
                <a:lnTo>
                  <a:pt x="747" y="633"/>
                </a:lnTo>
                <a:lnTo>
                  <a:pt x="747" y="633"/>
                </a:lnTo>
                <a:lnTo>
                  <a:pt x="743" y="631"/>
                </a:lnTo>
                <a:lnTo>
                  <a:pt x="747" y="631"/>
                </a:lnTo>
                <a:lnTo>
                  <a:pt x="747" y="631"/>
                </a:lnTo>
                <a:close/>
                <a:moveTo>
                  <a:pt x="624" y="719"/>
                </a:moveTo>
                <a:lnTo>
                  <a:pt x="624" y="719"/>
                </a:lnTo>
                <a:lnTo>
                  <a:pt x="625" y="714"/>
                </a:lnTo>
                <a:lnTo>
                  <a:pt x="629" y="712"/>
                </a:lnTo>
                <a:lnTo>
                  <a:pt x="629" y="712"/>
                </a:lnTo>
                <a:lnTo>
                  <a:pt x="629" y="714"/>
                </a:lnTo>
                <a:lnTo>
                  <a:pt x="627" y="715"/>
                </a:lnTo>
                <a:lnTo>
                  <a:pt x="624" y="719"/>
                </a:lnTo>
                <a:lnTo>
                  <a:pt x="624" y="719"/>
                </a:lnTo>
                <a:close/>
                <a:moveTo>
                  <a:pt x="555" y="960"/>
                </a:moveTo>
                <a:lnTo>
                  <a:pt x="555" y="960"/>
                </a:lnTo>
                <a:lnTo>
                  <a:pt x="555" y="964"/>
                </a:lnTo>
                <a:lnTo>
                  <a:pt x="554" y="966"/>
                </a:lnTo>
                <a:lnTo>
                  <a:pt x="554" y="966"/>
                </a:lnTo>
                <a:lnTo>
                  <a:pt x="552" y="966"/>
                </a:lnTo>
                <a:lnTo>
                  <a:pt x="552" y="964"/>
                </a:lnTo>
                <a:lnTo>
                  <a:pt x="552" y="964"/>
                </a:lnTo>
                <a:lnTo>
                  <a:pt x="552" y="964"/>
                </a:lnTo>
                <a:lnTo>
                  <a:pt x="552" y="964"/>
                </a:lnTo>
                <a:lnTo>
                  <a:pt x="552" y="964"/>
                </a:lnTo>
                <a:lnTo>
                  <a:pt x="552" y="960"/>
                </a:lnTo>
                <a:lnTo>
                  <a:pt x="552" y="960"/>
                </a:lnTo>
                <a:lnTo>
                  <a:pt x="554" y="960"/>
                </a:lnTo>
                <a:lnTo>
                  <a:pt x="554" y="960"/>
                </a:lnTo>
                <a:lnTo>
                  <a:pt x="555" y="960"/>
                </a:lnTo>
                <a:lnTo>
                  <a:pt x="555" y="960"/>
                </a:lnTo>
                <a:close/>
                <a:moveTo>
                  <a:pt x="526" y="1002"/>
                </a:moveTo>
                <a:lnTo>
                  <a:pt x="526" y="1002"/>
                </a:lnTo>
                <a:lnTo>
                  <a:pt x="524" y="1004"/>
                </a:lnTo>
                <a:lnTo>
                  <a:pt x="522" y="1004"/>
                </a:lnTo>
                <a:lnTo>
                  <a:pt x="522" y="1004"/>
                </a:lnTo>
                <a:lnTo>
                  <a:pt x="524" y="1001"/>
                </a:lnTo>
                <a:lnTo>
                  <a:pt x="526" y="1001"/>
                </a:lnTo>
                <a:lnTo>
                  <a:pt x="526" y="1001"/>
                </a:lnTo>
                <a:lnTo>
                  <a:pt x="526" y="1002"/>
                </a:lnTo>
                <a:lnTo>
                  <a:pt x="526" y="1002"/>
                </a:lnTo>
                <a:close/>
                <a:moveTo>
                  <a:pt x="486" y="1032"/>
                </a:moveTo>
                <a:lnTo>
                  <a:pt x="486" y="1032"/>
                </a:lnTo>
                <a:lnTo>
                  <a:pt x="482" y="1032"/>
                </a:lnTo>
                <a:lnTo>
                  <a:pt x="480" y="1034"/>
                </a:lnTo>
                <a:lnTo>
                  <a:pt x="478" y="1032"/>
                </a:lnTo>
                <a:lnTo>
                  <a:pt x="480" y="1028"/>
                </a:lnTo>
                <a:lnTo>
                  <a:pt x="480" y="1028"/>
                </a:lnTo>
                <a:lnTo>
                  <a:pt x="482" y="1030"/>
                </a:lnTo>
                <a:lnTo>
                  <a:pt x="486" y="1032"/>
                </a:lnTo>
                <a:lnTo>
                  <a:pt x="486" y="1032"/>
                </a:lnTo>
                <a:close/>
                <a:moveTo>
                  <a:pt x="522" y="901"/>
                </a:moveTo>
                <a:lnTo>
                  <a:pt x="522" y="901"/>
                </a:lnTo>
                <a:lnTo>
                  <a:pt x="521" y="903"/>
                </a:lnTo>
                <a:lnTo>
                  <a:pt x="521" y="905"/>
                </a:lnTo>
                <a:lnTo>
                  <a:pt x="521" y="905"/>
                </a:lnTo>
                <a:lnTo>
                  <a:pt x="522" y="901"/>
                </a:lnTo>
                <a:lnTo>
                  <a:pt x="522" y="901"/>
                </a:lnTo>
                <a:lnTo>
                  <a:pt x="522" y="903"/>
                </a:lnTo>
                <a:lnTo>
                  <a:pt x="522" y="903"/>
                </a:lnTo>
                <a:lnTo>
                  <a:pt x="522" y="901"/>
                </a:lnTo>
                <a:lnTo>
                  <a:pt x="522" y="901"/>
                </a:lnTo>
                <a:close/>
                <a:moveTo>
                  <a:pt x="526" y="896"/>
                </a:moveTo>
                <a:lnTo>
                  <a:pt x="526" y="896"/>
                </a:lnTo>
                <a:lnTo>
                  <a:pt x="522" y="898"/>
                </a:lnTo>
                <a:lnTo>
                  <a:pt x="522" y="898"/>
                </a:lnTo>
                <a:lnTo>
                  <a:pt x="521" y="899"/>
                </a:lnTo>
                <a:lnTo>
                  <a:pt x="522" y="898"/>
                </a:lnTo>
                <a:lnTo>
                  <a:pt x="522" y="898"/>
                </a:lnTo>
                <a:lnTo>
                  <a:pt x="524" y="898"/>
                </a:lnTo>
                <a:lnTo>
                  <a:pt x="526" y="896"/>
                </a:lnTo>
                <a:lnTo>
                  <a:pt x="526" y="896"/>
                </a:lnTo>
                <a:close/>
                <a:moveTo>
                  <a:pt x="77" y="848"/>
                </a:moveTo>
                <a:lnTo>
                  <a:pt x="77" y="848"/>
                </a:lnTo>
                <a:lnTo>
                  <a:pt x="75" y="846"/>
                </a:lnTo>
                <a:lnTo>
                  <a:pt x="75" y="842"/>
                </a:lnTo>
                <a:lnTo>
                  <a:pt x="77" y="835"/>
                </a:lnTo>
                <a:lnTo>
                  <a:pt x="77" y="835"/>
                </a:lnTo>
                <a:lnTo>
                  <a:pt x="79" y="839"/>
                </a:lnTo>
                <a:lnTo>
                  <a:pt x="79" y="842"/>
                </a:lnTo>
                <a:lnTo>
                  <a:pt x="77" y="848"/>
                </a:lnTo>
                <a:lnTo>
                  <a:pt x="77" y="848"/>
                </a:lnTo>
                <a:close/>
                <a:moveTo>
                  <a:pt x="320" y="811"/>
                </a:moveTo>
                <a:lnTo>
                  <a:pt x="320" y="811"/>
                </a:lnTo>
                <a:lnTo>
                  <a:pt x="316" y="809"/>
                </a:lnTo>
                <a:lnTo>
                  <a:pt x="316" y="809"/>
                </a:lnTo>
                <a:lnTo>
                  <a:pt x="318" y="806"/>
                </a:lnTo>
                <a:lnTo>
                  <a:pt x="318" y="806"/>
                </a:lnTo>
                <a:lnTo>
                  <a:pt x="320" y="806"/>
                </a:lnTo>
                <a:lnTo>
                  <a:pt x="320" y="807"/>
                </a:lnTo>
                <a:lnTo>
                  <a:pt x="320" y="811"/>
                </a:lnTo>
                <a:lnTo>
                  <a:pt x="320" y="811"/>
                </a:lnTo>
                <a:close/>
                <a:moveTo>
                  <a:pt x="340" y="704"/>
                </a:moveTo>
                <a:lnTo>
                  <a:pt x="340" y="704"/>
                </a:lnTo>
                <a:lnTo>
                  <a:pt x="342" y="706"/>
                </a:lnTo>
                <a:lnTo>
                  <a:pt x="342" y="708"/>
                </a:lnTo>
                <a:lnTo>
                  <a:pt x="340" y="710"/>
                </a:lnTo>
                <a:lnTo>
                  <a:pt x="342" y="712"/>
                </a:lnTo>
                <a:lnTo>
                  <a:pt x="342" y="712"/>
                </a:lnTo>
                <a:lnTo>
                  <a:pt x="342" y="712"/>
                </a:lnTo>
                <a:lnTo>
                  <a:pt x="342" y="710"/>
                </a:lnTo>
                <a:lnTo>
                  <a:pt x="344" y="708"/>
                </a:lnTo>
                <a:lnTo>
                  <a:pt x="344" y="708"/>
                </a:lnTo>
                <a:lnTo>
                  <a:pt x="342" y="703"/>
                </a:lnTo>
                <a:lnTo>
                  <a:pt x="342" y="697"/>
                </a:lnTo>
                <a:lnTo>
                  <a:pt x="342" y="693"/>
                </a:lnTo>
                <a:lnTo>
                  <a:pt x="344" y="688"/>
                </a:lnTo>
                <a:lnTo>
                  <a:pt x="349" y="679"/>
                </a:lnTo>
                <a:lnTo>
                  <a:pt x="355" y="668"/>
                </a:lnTo>
                <a:lnTo>
                  <a:pt x="355" y="668"/>
                </a:lnTo>
                <a:lnTo>
                  <a:pt x="359" y="653"/>
                </a:lnTo>
                <a:lnTo>
                  <a:pt x="360" y="645"/>
                </a:lnTo>
                <a:lnTo>
                  <a:pt x="362" y="640"/>
                </a:lnTo>
                <a:lnTo>
                  <a:pt x="362" y="640"/>
                </a:lnTo>
                <a:lnTo>
                  <a:pt x="364" y="638"/>
                </a:lnTo>
                <a:lnTo>
                  <a:pt x="368" y="640"/>
                </a:lnTo>
                <a:lnTo>
                  <a:pt x="368" y="640"/>
                </a:lnTo>
                <a:lnTo>
                  <a:pt x="368" y="636"/>
                </a:lnTo>
                <a:lnTo>
                  <a:pt x="370" y="634"/>
                </a:lnTo>
                <a:lnTo>
                  <a:pt x="372" y="633"/>
                </a:lnTo>
                <a:lnTo>
                  <a:pt x="373" y="629"/>
                </a:lnTo>
                <a:lnTo>
                  <a:pt x="373" y="629"/>
                </a:lnTo>
                <a:lnTo>
                  <a:pt x="375" y="631"/>
                </a:lnTo>
                <a:lnTo>
                  <a:pt x="377" y="627"/>
                </a:lnTo>
                <a:lnTo>
                  <a:pt x="377" y="627"/>
                </a:lnTo>
                <a:lnTo>
                  <a:pt x="379" y="631"/>
                </a:lnTo>
                <a:lnTo>
                  <a:pt x="383" y="631"/>
                </a:lnTo>
                <a:lnTo>
                  <a:pt x="383" y="631"/>
                </a:lnTo>
                <a:lnTo>
                  <a:pt x="383" y="633"/>
                </a:lnTo>
                <a:lnTo>
                  <a:pt x="381" y="633"/>
                </a:lnTo>
                <a:lnTo>
                  <a:pt x="379" y="631"/>
                </a:lnTo>
                <a:lnTo>
                  <a:pt x="379" y="631"/>
                </a:lnTo>
                <a:lnTo>
                  <a:pt x="379" y="634"/>
                </a:lnTo>
                <a:lnTo>
                  <a:pt x="383" y="638"/>
                </a:lnTo>
                <a:lnTo>
                  <a:pt x="383" y="638"/>
                </a:lnTo>
                <a:lnTo>
                  <a:pt x="379" y="638"/>
                </a:lnTo>
                <a:lnTo>
                  <a:pt x="375" y="638"/>
                </a:lnTo>
                <a:lnTo>
                  <a:pt x="375" y="638"/>
                </a:lnTo>
                <a:lnTo>
                  <a:pt x="377" y="642"/>
                </a:lnTo>
                <a:lnTo>
                  <a:pt x="377" y="644"/>
                </a:lnTo>
                <a:lnTo>
                  <a:pt x="377" y="644"/>
                </a:lnTo>
                <a:lnTo>
                  <a:pt x="381" y="644"/>
                </a:lnTo>
                <a:lnTo>
                  <a:pt x="383" y="640"/>
                </a:lnTo>
                <a:lnTo>
                  <a:pt x="384" y="638"/>
                </a:lnTo>
                <a:lnTo>
                  <a:pt x="388" y="638"/>
                </a:lnTo>
                <a:lnTo>
                  <a:pt x="388" y="638"/>
                </a:lnTo>
                <a:lnTo>
                  <a:pt x="386" y="640"/>
                </a:lnTo>
                <a:lnTo>
                  <a:pt x="384" y="642"/>
                </a:lnTo>
                <a:lnTo>
                  <a:pt x="383" y="642"/>
                </a:lnTo>
                <a:lnTo>
                  <a:pt x="381" y="645"/>
                </a:lnTo>
                <a:lnTo>
                  <a:pt x="381" y="645"/>
                </a:lnTo>
                <a:lnTo>
                  <a:pt x="384" y="642"/>
                </a:lnTo>
                <a:lnTo>
                  <a:pt x="388" y="640"/>
                </a:lnTo>
                <a:lnTo>
                  <a:pt x="388" y="640"/>
                </a:lnTo>
                <a:lnTo>
                  <a:pt x="386" y="633"/>
                </a:lnTo>
                <a:lnTo>
                  <a:pt x="383" y="627"/>
                </a:lnTo>
                <a:lnTo>
                  <a:pt x="381" y="623"/>
                </a:lnTo>
                <a:lnTo>
                  <a:pt x="379" y="620"/>
                </a:lnTo>
                <a:lnTo>
                  <a:pt x="381" y="616"/>
                </a:lnTo>
                <a:lnTo>
                  <a:pt x="381" y="616"/>
                </a:lnTo>
                <a:lnTo>
                  <a:pt x="379" y="616"/>
                </a:lnTo>
                <a:lnTo>
                  <a:pt x="377" y="618"/>
                </a:lnTo>
                <a:lnTo>
                  <a:pt x="373" y="620"/>
                </a:lnTo>
                <a:lnTo>
                  <a:pt x="373" y="620"/>
                </a:lnTo>
                <a:lnTo>
                  <a:pt x="375" y="614"/>
                </a:lnTo>
                <a:lnTo>
                  <a:pt x="377" y="609"/>
                </a:lnTo>
                <a:lnTo>
                  <a:pt x="379" y="605"/>
                </a:lnTo>
                <a:lnTo>
                  <a:pt x="379" y="599"/>
                </a:lnTo>
                <a:lnTo>
                  <a:pt x="379" y="599"/>
                </a:lnTo>
                <a:lnTo>
                  <a:pt x="383" y="599"/>
                </a:lnTo>
                <a:lnTo>
                  <a:pt x="384" y="599"/>
                </a:lnTo>
                <a:lnTo>
                  <a:pt x="384" y="599"/>
                </a:lnTo>
                <a:lnTo>
                  <a:pt x="386" y="594"/>
                </a:lnTo>
                <a:lnTo>
                  <a:pt x="386" y="590"/>
                </a:lnTo>
                <a:lnTo>
                  <a:pt x="390" y="590"/>
                </a:lnTo>
                <a:lnTo>
                  <a:pt x="390" y="590"/>
                </a:lnTo>
                <a:lnTo>
                  <a:pt x="388" y="590"/>
                </a:lnTo>
                <a:lnTo>
                  <a:pt x="388" y="588"/>
                </a:lnTo>
                <a:lnTo>
                  <a:pt x="386" y="587"/>
                </a:lnTo>
                <a:lnTo>
                  <a:pt x="388" y="587"/>
                </a:lnTo>
                <a:lnTo>
                  <a:pt x="388" y="587"/>
                </a:lnTo>
                <a:lnTo>
                  <a:pt x="390" y="585"/>
                </a:lnTo>
                <a:lnTo>
                  <a:pt x="394" y="583"/>
                </a:lnTo>
                <a:lnTo>
                  <a:pt x="397" y="577"/>
                </a:lnTo>
                <a:lnTo>
                  <a:pt x="399" y="570"/>
                </a:lnTo>
                <a:lnTo>
                  <a:pt x="401" y="568"/>
                </a:lnTo>
                <a:lnTo>
                  <a:pt x="405" y="566"/>
                </a:lnTo>
                <a:lnTo>
                  <a:pt x="405" y="566"/>
                </a:lnTo>
                <a:lnTo>
                  <a:pt x="405" y="561"/>
                </a:lnTo>
                <a:lnTo>
                  <a:pt x="406" y="555"/>
                </a:lnTo>
                <a:lnTo>
                  <a:pt x="410" y="552"/>
                </a:lnTo>
                <a:lnTo>
                  <a:pt x="414" y="548"/>
                </a:lnTo>
                <a:lnTo>
                  <a:pt x="414" y="548"/>
                </a:lnTo>
                <a:lnTo>
                  <a:pt x="414" y="544"/>
                </a:lnTo>
                <a:lnTo>
                  <a:pt x="414" y="541"/>
                </a:lnTo>
                <a:lnTo>
                  <a:pt x="419" y="533"/>
                </a:lnTo>
                <a:lnTo>
                  <a:pt x="427" y="528"/>
                </a:lnTo>
                <a:lnTo>
                  <a:pt x="434" y="526"/>
                </a:lnTo>
                <a:lnTo>
                  <a:pt x="434" y="526"/>
                </a:lnTo>
                <a:lnTo>
                  <a:pt x="436" y="522"/>
                </a:lnTo>
                <a:lnTo>
                  <a:pt x="436" y="519"/>
                </a:lnTo>
                <a:lnTo>
                  <a:pt x="438" y="517"/>
                </a:lnTo>
                <a:lnTo>
                  <a:pt x="440" y="513"/>
                </a:lnTo>
                <a:lnTo>
                  <a:pt x="440" y="513"/>
                </a:lnTo>
                <a:lnTo>
                  <a:pt x="436" y="515"/>
                </a:lnTo>
                <a:lnTo>
                  <a:pt x="434" y="515"/>
                </a:lnTo>
                <a:lnTo>
                  <a:pt x="434" y="517"/>
                </a:lnTo>
                <a:lnTo>
                  <a:pt x="434" y="517"/>
                </a:lnTo>
                <a:lnTo>
                  <a:pt x="432" y="513"/>
                </a:lnTo>
                <a:lnTo>
                  <a:pt x="432" y="511"/>
                </a:lnTo>
                <a:lnTo>
                  <a:pt x="438" y="504"/>
                </a:lnTo>
                <a:lnTo>
                  <a:pt x="438" y="504"/>
                </a:lnTo>
                <a:lnTo>
                  <a:pt x="438" y="508"/>
                </a:lnTo>
                <a:lnTo>
                  <a:pt x="438" y="508"/>
                </a:lnTo>
                <a:lnTo>
                  <a:pt x="441" y="504"/>
                </a:lnTo>
                <a:lnTo>
                  <a:pt x="443" y="500"/>
                </a:lnTo>
                <a:lnTo>
                  <a:pt x="449" y="491"/>
                </a:lnTo>
                <a:lnTo>
                  <a:pt x="449" y="491"/>
                </a:lnTo>
                <a:lnTo>
                  <a:pt x="452" y="485"/>
                </a:lnTo>
                <a:lnTo>
                  <a:pt x="458" y="482"/>
                </a:lnTo>
                <a:lnTo>
                  <a:pt x="464" y="480"/>
                </a:lnTo>
                <a:lnTo>
                  <a:pt x="469" y="480"/>
                </a:lnTo>
                <a:lnTo>
                  <a:pt x="469" y="480"/>
                </a:lnTo>
                <a:lnTo>
                  <a:pt x="465" y="485"/>
                </a:lnTo>
                <a:lnTo>
                  <a:pt x="465" y="489"/>
                </a:lnTo>
                <a:lnTo>
                  <a:pt x="465" y="489"/>
                </a:lnTo>
                <a:lnTo>
                  <a:pt x="467" y="487"/>
                </a:lnTo>
                <a:lnTo>
                  <a:pt x="471" y="484"/>
                </a:lnTo>
                <a:lnTo>
                  <a:pt x="473" y="480"/>
                </a:lnTo>
                <a:lnTo>
                  <a:pt x="473" y="478"/>
                </a:lnTo>
                <a:lnTo>
                  <a:pt x="473" y="476"/>
                </a:lnTo>
                <a:lnTo>
                  <a:pt x="473" y="476"/>
                </a:lnTo>
                <a:lnTo>
                  <a:pt x="475" y="474"/>
                </a:lnTo>
                <a:lnTo>
                  <a:pt x="478" y="476"/>
                </a:lnTo>
                <a:lnTo>
                  <a:pt x="478" y="476"/>
                </a:lnTo>
                <a:lnTo>
                  <a:pt x="480" y="480"/>
                </a:lnTo>
                <a:lnTo>
                  <a:pt x="480" y="482"/>
                </a:lnTo>
                <a:lnTo>
                  <a:pt x="480" y="482"/>
                </a:lnTo>
                <a:lnTo>
                  <a:pt x="480" y="482"/>
                </a:lnTo>
                <a:lnTo>
                  <a:pt x="480" y="484"/>
                </a:lnTo>
                <a:lnTo>
                  <a:pt x="482" y="482"/>
                </a:lnTo>
                <a:lnTo>
                  <a:pt x="482" y="482"/>
                </a:lnTo>
                <a:lnTo>
                  <a:pt x="484" y="484"/>
                </a:lnTo>
                <a:lnTo>
                  <a:pt x="484" y="484"/>
                </a:lnTo>
                <a:lnTo>
                  <a:pt x="476" y="487"/>
                </a:lnTo>
                <a:lnTo>
                  <a:pt x="471" y="493"/>
                </a:lnTo>
                <a:lnTo>
                  <a:pt x="471" y="493"/>
                </a:lnTo>
                <a:lnTo>
                  <a:pt x="476" y="491"/>
                </a:lnTo>
                <a:lnTo>
                  <a:pt x="482" y="487"/>
                </a:lnTo>
                <a:lnTo>
                  <a:pt x="482" y="487"/>
                </a:lnTo>
                <a:lnTo>
                  <a:pt x="478" y="496"/>
                </a:lnTo>
                <a:lnTo>
                  <a:pt x="473" y="504"/>
                </a:lnTo>
                <a:lnTo>
                  <a:pt x="473" y="504"/>
                </a:lnTo>
                <a:lnTo>
                  <a:pt x="467" y="511"/>
                </a:lnTo>
                <a:lnTo>
                  <a:pt x="460" y="519"/>
                </a:lnTo>
                <a:lnTo>
                  <a:pt x="460" y="519"/>
                </a:lnTo>
                <a:lnTo>
                  <a:pt x="462" y="519"/>
                </a:lnTo>
                <a:lnTo>
                  <a:pt x="465" y="519"/>
                </a:lnTo>
                <a:lnTo>
                  <a:pt x="465" y="519"/>
                </a:lnTo>
                <a:lnTo>
                  <a:pt x="467" y="519"/>
                </a:lnTo>
                <a:lnTo>
                  <a:pt x="471" y="520"/>
                </a:lnTo>
                <a:lnTo>
                  <a:pt x="471" y="520"/>
                </a:lnTo>
                <a:lnTo>
                  <a:pt x="465" y="524"/>
                </a:lnTo>
                <a:lnTo>
                  <a:pt x="462" y="530"/>
                </a:lnTo>
                <a:lnTo>
                  <a:pt x="460" y="535"/>
                </a:lnTo>
                <a:lnTo>
                  <a:pt x="456" y="539"/>
                </a:lnTo>
                <a:lnTo>
                  <a:pt x="454" y="537"/>
                </a:lnTo>
                <a:lnTo>
                  <a:pt x="454" y="537"/>
                </a:lnTo>
                <a:lnTo>
                  <a:pt x="452" y="535"/>
                </a:lnTo>
                <a:lnTo>
                  <a:pt x="454" y="533"/>
                </a:lnTo>
                <a:lnTo>
                  <a:pt x="454" y="533"/>
                </a:lnTo>
                <a:lnTo>
                  <a:pt x="452" y="533"/>
                </a:lnTo>
                <a:lnTo>
                  <a:pt x="452" y="535"/>
                </a:lnTo>
                <a:lnTo>
                  <a:pt x="452" y="537"/>
                </a:lnTo>
                <a:lnTo>
                  <a:pt x="456" y="539"/>
                </a:lnTo>
                <a:lnTo>
                  <a:pt x="456" y="539"/>
                </a:lnTo>
                <a:lnTo>
                  <a:pt x="454" y="542"/>
                </a:lnTo>
                <a:lnTo>
                  <a:pt x="451" y="546"/>
                </a:lnTo>
                <a:lnTo>
                  <a:pt x="451" y="546"/>
                </a:lnTo>
                <a:lnTo>
                  <a:pt x="451" y="542"/>
                </a:lnTo>
                <a:lnTo>
                  <a:pt x="452" y="541"/>
                </a:lnTo>
                <a:lnTo>
                  <a:pt x="452" y="541"/>
                </a:lnTo>
                <a:lnTo>
                  <a:pt x="449" y="541"/>
                </a:lnTo>
                <a:lnTo>
                  <a:pt x="447" y="544"/>
                </a:lnTo>
                <a:lnTo>
                  <a:pt x="447" y="554"/>
                </a:lnTo>
                <a:lnTo>
                  <a:pt x="447" y="554"/>
                </a:lnTo>
                <a:lnTo>
                  <a:pt x="445" y="555"/>
                </a:lnTo>
                <a:lnTo>
                  <a:pt x="443" y="554"/>
                </a:lnTo>
                <a:lnTo>
                  <a:pt x="443" y="554"/>
                </a:lnTo>
                <a:lnTo>
                  <a:pt x="441" y="554"/>
                </a:lnTo>
                <a:lnTo>
                  <a:pt x="441" y="554"/>
                </a:lnTo>
                <a:lnTo>
                  <a:pt x="440" y="559"/>
                </a:lnTo>
                <a:lnTo>
                  <a:pt x="434" y="565"/>
                </a:lnTo>
                <a:lnTo>
                  <a:pt x="429" y="572"/>
                </a:lnTo>
                <a:lnTo>
                  <a:pt x="423" y="574"/>
                </a:lnTo>
                <a:lnTo>
                  <a:pt x="423" y="574"/>
                </a:lnTo>
                <a:lnTo>
                  <a:pt x="423" y="577"/>
                </a:lnTo>
                <a:lnTo>
                  <a:pt x="427" y="579"/>
                </a:lnTo>
                <a:lnTo>
                  <a:pt x="427" y="579"/>
                </a:lnTo>
                <a:lnTo>
                  <a:pt x="425" y="583"/>
                </a:lnTo>
                <a:lnTo>
                  <a:pt x="421" y="583"/>
                </a:lnTo>
                <a:lnTo>
                  <a:pt x="421" y="583"/>
                </a:lnTo>
                <a:lnTo>
                  <a:pt x="421" y="587"/>
                </a:lnTo>
                <a:lnTo>
                  <a:pt x="419" y="588"/>
                </a:lnTo>
                <a:lnTo>
                  <a:pt x="412" y="592"/>
                </a:lnTo>
                <a:lnTo>
                  <a:pt x="412" y="592"/>
                </a:lnTo>
                <a:lnTo>
                  <a:pt x="412" y="594"/>
                </a:lnTo>
                <a:lnTo>
                  <a:pt x="414" y="594"/>
                </a:lnTo>
                <a:lnTo>
                  <a:pt x="414" y="594"/>
                </a:lnTo>
                <a:lnTo>
                  <a:pt x="414" y="596"/>
                </a:lnTo>
                <a:lnTo>
                  <a:pt x="414" y="596"/>
                </a:lnTo>
                <a:lnTo>
                  <a:pt x="414" y="596"/>
                </a:lnTo>
                <a:lnTo>
                  <a:pt x="412" y="594"/>
                </a:lnTo>
                <a:lnTo>
                  <a:pt x="412" y="594"/>
                </a:lnTo>
                <a:lnTo>
                  <a:pt x="412" y="598"/>
                </a:lnTo>
                <a:lnTo>
                  <a:pt x="412" y="599"/>
                </a:lnTo>
                <a:lnTo>
                  <a:pt x="412" y="601"/>
                </a:lnTo>
                <a:lnTo>
                  <a:pt x="410" y="603"/>
                </a:lnTo>
                <a:lnTo>
                  <a:pt x="410" y="603"/>
                </a:lnTo>
                <a:lnTo>
                  <a:pt x="401" y="596"/>
                </a:lnTo>
                <a:lnTo>
                  <a:pt x="401" y="596"/>
                </a:lnTo>
                <a:lnTo>
                  <a:pt x="401" y="598"/>
                </a:lnTo>
                <a:lnTo>
                  <a:pt x="403" y="598"/>
                </a:lnTo>
                <a:lnTo>
                  <a:pt x="408" y="601"/>
                </a:lnTo>
                <a:lnTo>
                  <a:pt x="408" y="601"/>
                </a:lnTo>
                <a:lnTo>
                  <a:pt x="406" y="603"/>
                </a:lnTo>
                <a:lnTo>
                  <a:pt x="405" y="603"/>
                </a:lnTo>
                <a:lnTo>
                  <a:pt x="403" y="603"/>
                </a:lnTo>
                <a:lnTo>
                  <a:pt x="401" y="605"/>
                </a:lnTo>
                <a:lnTo>
                  <a:pt x="401" y="605"/>
                </a:lnTo>
                <a:lnTo>
                  <a:pt x="405" y="607"/>
                </a:lnTo>
                <a:lnTo>
                  <a:pt x="406" y="611"/>
                </a:lnTo>
                <a:lnTo>
                  <a:pt x="406" y="614"/>
                </a:lnTo>
                <a:lnTo>
                  <a:pt x="401" y="612"/>
                </a:lnTo>
                <a:lnTo>
                  <a:pt x="401" y="612"/>
                </a:lnTo>
                <a:lnTo>
                  <a:pt x="403" y="612"/>
                </a:lnTo>
                <a:lnTo>
                  <a:pt x="403" y="611"/>
                </a:lnTo>
                <a:lnTo>
                  <a:pt x="406" y="611"/>
                </a:lnTo>
                <a:lnTo>
                  <a:pt x="406" y="611"/>
                </a:lnTo>
                <a:lnTo>
                  <a:pt x="403" y="609"/>
                </a:lnTo>
                <a:lnTo>
                  <a:pt x="401" y="607"/>
                </a:lnTo>
                <a:lnTo>
                  <a:pt x="401" y="607"/>
                </a:lnTo>
                <a:lnTo>
                  <a:pt x="401" y="609"/>
                </a:lnTo>
                <a:lnTo>
                  <a:pt x="399" y="611"/>
                </a:lnTo>
                <a:lnTo>
                  <a:pt x="395" y="614"/>
                </a:lnTo>
                <a:lnTo>
                  <a:pt x="395" y="614"/>
                </a:lnTo>
                <a:lnTo>
                  <a:pt x="399" y="618"/>
                </a:lnTo>
                <a:lnTo>
                  <a:pt x="401" y="620"/>
                </a:lnTo>
                <a:lnTo>
                  <a:pt x="405" y="620"/>
                </a:lnTo>
                <a:lnTo>
                  <a:pt x="405" y="620"/>
                </a:lnTo>
                <a:lnTo>
                  <a:pt x="395" y="625"/>
                </a:lnTo>
                <a:lnTo>
                  <a:pt x="395" y="625"/>
                </a:lnTo>
                <a:lnTo>
                  <a:pt x="394" y="623"/>
                </a:lnTo>
                <a:lnTo>
                  <a:pt x="394" y="622"/>
                </a:lnTo>
                <a:lnTo>
                  <a:pt x="395" y="618"/>
                </a:lnTo>
                <a:lnTo>
                  <a:pt x="395" y="618"/>
                </a:lnTo>
                <a:lnTo>
                  <a:pt x="395" y="618"/>
                </a:lnTo>
                <a:lnTo>
                  <a:pt x="394" y="618"/>
                </a:lnTo>
                <a:lnTo>
                  <a:pt x="390" y="616"/>
                </a:lnTo>
                <a:lnTo>
                  <a:pt x="390" y="616"/>
                </a:lnTo>
                <a:lnTo>
                  <a:pt x="390" y="618"/>
                </a:lnTo>
                <a:lnTo>
                  <a:pt x="390" y="618"/>
                </a:lnTo>
                <a:lnTo>
                  <a:pt x="392" y="618"/>
                </a:lnTo>
                <a:lnTo>
                  <a:pt x="392" y="620"/>
                </a:lnTo>
                <a:lnTo>
                  <a:pt x="392" y="620"/>
                </a:lnTo>
                <a:lnTo>
                  <a:pt x="390" y="622"/>
                </a:lnTo>
                <a:lnTo>
                  <a:pt x="388" y="625"/>
                </a:lnTo>
                <a:lnTo>
                  <a:pt x="388" y="625"/>
                </a:lnTo>
                <a:lnTo>
                  <a:pt x="386" y="623"/>
                </a:lnTo>
                <a:lnTo>
                  <a:pt x="384" y="622"/>
                </a:lnTo>
                <a:lnTo>
                  <a:pt x="384" y="622"/>
                </a:lnTo>
                <a:lnTo>
                  <a:pt x="384" y="627"/>
                </a:lnTo>
                <a:lnTo>
                  <a:pt x="388" y="629"/>
                </a:lnTo>
                <a:lnTo>
                  <a:pt x="390" y="633"/>
                </a:lnTo>
                <a:lnTo>
                  <a:pt x="390" y="636"/>
                </a:lnTo>
                <a:lnTo>
                  <a:pt x="390" y="636"/>
                </a:lnTo>
                <a:lnTo>
                  <a:pt x="392" y="636"/>
                </a:lnTo>
                <a:lnTo>
                  <a:pt x="394" y="634"/>
                </a:lnTo>
                <a:lnTo>
                  <a:pt x="394" y="634"/>
                </a:lnTo>
                <a:lnTo>
                  <a:pt x="394" y="640"/>
                </a:lnTo>
                <a:lnTo>
                  <a:pt x="392" y="644"/>
                </a:lnTo>
                <a:lnTo>
                  <a:pt x="386" y="651"/>
                </a:lnTo>
                <a:lnTo>
                  <a:pt x="383" y="658"/>
                </a:lnTo>
                <a:lnTo>
                  <a:pt x="381" y="662"/>
                </a:lnTo>
                <a:lnTo>
                  <a:pt x="381" y="666"/>
                </a:lnTo>
                <a:lnTo>
                  <a:pt x="381" y="666"/>
                </a:lnTo>
                <a:lnTo>
                  <a:pt x="377" y="666"/>
                </a:lnTo>
                <a:lnTo>
                  <a:pt x="377" y="669"/>
                </a:lnTo>
                <a:lnTo>
                  <a:pt x="377" y="669"/>
                </a:lnTo>
                <a:lnTo>
                  <a:pt x="373" y="668"/>
                </a:lnTo>
                <a:lnTo>
                  <a:pt x="372" y="666"/>
                </a:lnTo>
                <a:lnTo>
                  <a:pt x="370" y="658"/>
                </a:lnTo>
                <a:lnTo>
                  <a:pt x="370" y="658"/>
                </a:lnTo>
                <a:lnTo>
                  <a:pt x="372" y="660"/>
                </a:lnTo>
                <a:lnTo>
                  <a:pt x="373" y="662"/>
                </a:lnTo>
                <a:lnTo>
                  <a:pt x="373" y="662"/>
                </a:lnTo>
                <a:lnTo>
                  <a:pt x="381" y="657"/>
                </a:lnTo>
                <a:lnTo>
                  <a:pt x="383" y="653"/>
                </a:lnTo>
                <a:lnTo>
                  <a:pt x="383" y="647"/>
                </a:lnTo>
                <a:lnTo>
                  <a:pt x="383" y="647"/>
                </a:lnTo>
                <a:lnTo>
                  <a:pt x="379" y="651"/>
                </a:lnTo>
                <a:lnTo>
                  <a:pt x="375" y="655"/>
                </a:lnTo>
                <a:lnTo>
                  <a:pt x="372" y="658"/>
                </a:lnTo>
                <a:lnTo>
                  <a:pt x="368" y="662"/>
                </a:lnTo>
                <a:lnTo>
                  <a:pt x="368" y="662"/>
                </a:lnTo>
                <a:lnTo>
                  <a:pt x="364" y="660"/>
                </a:lnTo>
                <a:lnTo>
                  <a:pt x="362" y="660"/>
                </a:lnTo>
                <a:lnTo>
                  <a:pt x="362" y="660"/>
                </a:lnTo>
                <a:lnTo>
                  <a:pt x="362" y="662"/>
                </a:lnTo>
                <a:lnTo>
                  <a:pt x="366" y="662"/>
                </a:lnTo>
                <a:lnTo>
                  <a:pt x="368" y="662"/>
                </a:lnTo>
                <a:lnTo>
                  <a:pt x="370" y="666"/>
                </a:lnTo>
                <a:lnTo>
                  <a:pt x="370" y="666"/>
                </a:lnTo>
                <a:lnTo>
                  <a:pt x="368" y="666"/>
                </a:lnTo>
                <a:lnTo>
                  <a:pt x="366" y="669"/>
                </a:lnTo>
                <a:lnTo>
                  <a:pt x="366" y="673"/>
                </a:lnTo>
                <a:lnTo>
                  <a:pt x="362" y="675"/>
                </a:lnTo>
                <a:lnTo>
                  <a:pt x="362" y="675"/>
                </a:lnTo>
                <a:lnTo>
                  <a:pt x="364" y="675"/>
                </a:lnTo>
                <a:lnTo>
                  <a:pt x="364" y="675"/>
                </a:lnTo>
                <a:lnTo>
                  <a:pt x="364" y="675"/>
                </a:lnTo>
                <a:lnTo>
                  <a:pt x="366" y="677"/>
                </a:lnTo>
                <a:lnTo>
                  <a:pt x="364" y="677"/>
                </a:lnTo>
                <a:lnTo>
                  <a:pt x="360" y="679"/>
                </a:lnTo>
                <a:lnTo>
                  <a:pt x="360" y="680"/>
                </a:lnTo>
                <a:lnTo>
                  <a:pt x="360" y="680"/>
                </a:lnTo>
                <a:lnTo>
                  <a:pt x="364" y="679"/>
                </a:lnTo>
                <a:lnTo>
                  <a:pt x="364" y="679"/>
                </a:lnTo>
                <a:lnTo>
                  <a:pt x="364" y="679"/>
                </a:lnTo>
                <a:lnTo>
                  <a:pt x="364" y="680"/>
                </a:lnTo>
                <a:lnTo>
                  <a:pt x="362" y="680"/>
                </a:lnTo>
                <a:lnTo>
                  <a:pt x="362" y="682"/>
                </a:lnTo>
                <a:lnTo>
                  <a:pt x="362" y="682"/>
                </a:lnTo>
                <a:lnTo>
                  <a:pt x="362" y="680"/>
                </a:lnTo>
                <a:lnTo>
                  <a:pt x="364" y="680"/>
                </a:lnTo>
                <a:lnTo>
                  <a:pt x="364" y="680"/>
                </a:lnTo>
                <a:lnTo>
                  <a:pt x="366" y="682"/>
                </a:lnTo>
                <a:lnTo>
                  <a:pt x="364" y="684"/>
                </a:lnTo>
                <a:lnTo>
                  <a:pt x="364" y="686"/>
                </a:lnTo>
                <a:lnTo>
                  <a:pt x="366" y="688"/>
                </a:lnTo>
                <a:lnTo>
                  <a:pt x="366" y="688"/>
                </a:lnTo>
                <a:lnTo>
                  <a:pt x="360" y="688"/>
                </a:lnTo>
                <a:lnTo>
                  <a:pt x="360" y="690"/>
                </a:lnTo>
                <a:lnTo>
                  <a:pt x="362" y="691"/>
                </a:lnTo>
                <a:lnTo>
                  <a:pt x="362" y="691"/>
                </a:lnTo>
                <a:lnTo>
                  <a:pt x="355" y="699"/>
                </a:lnTo>
                <a:lnTo>
                  <a:pt x="349" y="708"/>
                </a:lnTo>
                <a:lnTo>
                  <a:pt x="342" y="725"/>
                </a:lnTo>
                <a:lnTo>
                  <a:pt x="338" y="723"/>
                </a:lnTo>
                <a:lnTo>
                  <a:pt x="338" y="723"/>
                </a:lnTo>
                <a:lnTo>
                  <a:pt x="340" y="730"/>
                </a:lnTo>
                <a:lnTo>
                  <a:pt x="338" y="737"/>
                </a:lnTo>
                <a:lnTo>
                  <a:pt x="335" y="749"/>
                </a:lnTo>
                <a:lnTo>
                  <a:pt x="335" y="749"/>
                </a:lnTo>
                <a:lnTo>
                  <a:pt x="333" y="745"/>
                </a:lnTo>
                <a:lnTo>
                  <a:pt x="331" y="743"/>
                </a:lnTo>
                <a:lnTo>
                  <a:pt x="333" y="736"/>
                </a:lnTo>
                <a:lnTo>
                  <a:pt x="337" y="728"/>
                </a:lnTo>
                <a:lnTo>
                  <a:pt x="338" y="721"/>
                </a:lnTo>
                <a:lnTo>
                  <a:pt x="338" y="721"/>
                </a:lnTo>
                <a:lnTo>
                  <a:pt x="338" y="714"/>
                </a:lnTo>
                <a:lnTo>
                  <a:pt x="338" y="710"/>
                </a:lnTo>
                <a:lnTo>
                  <a:pt x="340" y="704"/>
                </a:lnTo>
                <a:lnTo>
                  <a:pt x="340" y="704"/>
                </a:lnTo>
                <a:close/>
                <a:moveTo>
                  <a:pt x="329" y="776"/>
                </a:moveTo>
                <a:lnTo>
                  <a:pt x="329" y="776"/>
                </a:lnTo>
                <a:lnTo>
                  <a:pt x="326" y="772"/>
                </a:lnTo>
                <a:lnTo>
                  <a:pt x="326" y="769"/>
                </a:lnTo>
                <a:lnTo>
                  <a:pt x="326" y="761"/>
                </a:lnTo>
                <a:lnTo>
                  <a:pt x="329" y="756"/>
                </a:lnTo>
                <a:lnTo>
                  <a:pt x="331" y="749"/>
                </a:lnTo>
                <a:lnTo>
                  <a:pt x="331" y="749"/>
                </a:lnTo>
                <a:lnTo>
                  <a:pt x="333" y="750"/>
                </a:lnTo>
                <a:lnTo>
                  <a:pt x="333" y="754"/>
                </a:lnTo>
                <a:lnTo>
                  <a:pt x="333" y="761"/>
                </a:lnTo>
                <a:lnTo>
                  <a:pt x="329" y="776"/>
                </a:lnTo>
                <a:lnTo>
                  <a:pt x="329" y="776"/>
                </a:lnTo>
                <a:close/>
                <a:moveTo>
                  <a:pt x="546" y="796"/>
                </a:moveTo>
                <a:lnTo>
                  <a:pt x="546" y="796"/>
                </a:lnTo>
                <a:lnTo>
                  <a:pt x="544" y="794"/>
                </a:lnTo>
                <a:lnTo>
                  <a:pt x="544" y="793"/>
                </a:lnTo>
                <a:lnTo>
                  <a:pt x="544" y="789"/>
                </a:lnTo>
                <a:lnTo>
                  <a:pt x="544" y="789"/>
                </a:lnTo>
                <a:lnTo>
                  <a:pt x="548" y="793"/>
                </a:lnTo>
                <a:lnTo>
                  <a:pt x="548" y="794"/>
                </a:lnTo>
                <a:lnTo>
                  <a:pt x="546" y="796"/>
                </a:lnTo>
                <a:lnTo>
                  <a:pt x="546" y="796"/>
                </a:lnTo>
                <a:close/>
                <a:moveTo>
                  <a:pt x="370" y="631"/>
                </a:moveTo>
                <a:lnTo>
                  <a:pt x="370" y="631"/>
                </a:lnTo>
                <a:lnTo>
                  <a:pt x="368" y="627"/>
                </a:lnTo>
                <a:lnTo>
                  <a:pt x="368" y="625"/>
                </a:lnTo>
                <a:lnTo>
                  <a:pt x="372" y="627"/>
                </a:lnTo>
                <a:lnTo>
                  <a:pt x="370" y="631"/>
                </a:lnTo>
                <a:close/>
                <a:moveTo>
                  <a:pt x="607" y="763"/>
                </a:moveTo>
                <a:lnTo>
                  <a:pt x="607" y="763"/>
                </a:lnTo>
                <a:lnTo>
                  <a:pt x="607" y="761"/>
                </a:lnTo>
                <a:lnTo>
                  <a:pt x="607" y="761"/>
                </a:lnTo>
                <a:lnTo>
                  <a:pt x="611" y="760"/>
                </a:lnTo>
                <a:lnTo>
                  <a:pt x="611" y="760"/>
                </a:lnTo>
                <a:lnTo>
                  <a:pt x="611" y="761"/>
                </a:lnTo>
                <a:lnTo>
                  <a:pt x="611" y="761"/>
                </a:lnTo>
                <a:lnTo>
                  <a:pt x="607" y="763"/>
                </a:lnTo>
                <a:lnTo>
                  <a:pt x="607" y="763"/>
                </a:lnTo>
                <a:close/>
                <a:moveTo>
                  <a:pt x="390" y="629"/>
                </a:moveTo>
                <a:lnTo>
                  <a:pt x="390" y="629"/>
                </a:lnTo>
                <a:lnTo>
                  <a:pt x="392" y="629"/>
                </a:lnTo>
                <a:lnTo>
                  <a:pt x="394" y="631"/>
                </a:lnTo>
                <a:lnTo>
                  <a:pt x="397" y="634"/>
                </a:lnTo>
                <a:lnTo>
                  <a:pt x="397" y="634"/>
                </a:lnTo>
                <a:lnTo>
                  <a:pt x="395" y="634"/>
                </a:lnTo>
                <a:lnTo>
                  <a:pt x="394" y="633"/>
                </a:lnTo>
                <a:lnTo>
                  <a:pt x="390" y="629"/>
                </a:lnTo>
                <a:lnTo>
                  <a:pt x="390" y="629"/>
                </a:lnTo>
                <a:close/>
                <a:moveTo>
                  <a:pt x="392" y="629"/>
                </a:moveTo>
                <a:lnTo>
                  <a:pt x="392" y="629"/>
                </a:lnTo>
                <a:lnTo>
                  <a:pt x="392" y="627"/>
                </a:lnTo>
                <a:lnTo>
                  <a:pt x="392" y="625"/>
                </a:lnTo>
                <a:lnTo>
                  <a:pt x="392" y="625"/>
                </a:lnTo>
                <a:lnTo>
                  <a:pt x="395" y="627"/>
                </a:lnTo>
                <a:lnTo>
                  <a:pt x="399" y="627"/>
                </a:lnTo>
                <a:lnTo>
                  <a:pt x="399" y="627"/>
                </a:lnTo>
                <a:lnTo>
                  <a:pt x="397" y="629"/>
                </a:lnTo>
                <a:lnTo>
                  <a:pt x="395" y="629"/>
                </a:lnTo>
                <a:lnTo>
                  <a:pt x="392" y="629"/>
                </a:lnTo>
                <a:lnTo>
                  <a:pt x="392" y="629"/>
                </a:lnTo>
                <a:close/>
                <a:moveTo>
                  <a:pt x="589" y="747"/>
                </a:moveTo>
                <a:lnTo>
                  <a:pt x="589" y="747"/>
                </a:lnTo>
                <a:lnTo>
                  <a:pt x="589" y="745"/>
                </a:lnTo>
                <a:lnTo>
                  <a:pt x="589" y="745"/>
                </a:lnTo>
                <a:lnTo>
                  <a:pt x="592" y="745"/>
                </a:lnTo>
                <a:lnTo>
                  <a:pt x="592" y="745"/>
                </a:lnTo>
                <a:lnTo>
                  <a:pt x="590" y="747"/>
                </a:lnTo>
                <a:lnTo>
                  <a:pt x="589" y="747"/>
                </a:lnTo>
                <a:lnTo>
                  <a:pt x="589" y="747"/>
                </a:lnTo>
                <a:close/>
                <a:moveTo>
                  <a:pt x="609" y="741"/>
                </a:moveTo>
                <a:lnTo>
                  <a:pt x="609" y="741"/>
                </a:lnTo>
                <a:lnTo>
                  <a:pt x="613" y="741"/>
                </a:lnTo>
                <a:lnTo>
                  <a:pt x="613" y="739"/>
                </a:lnTo>
                <a:lnTo>
                  <a:pt x="613" y="739"/>
                </a:lnTo>
                <a:lnTo>
                  <a:pt x="613" y="739"/>
                </a:lnTo>
                <a:lnTo>
                  <a:pt x="613" y="739"/>
                </a:lnTo>
                <a:lnTo>
                  <a:pt x="614" y="743"/>
                </a:lnTo>
                <a:lnTo>
                  <a:pt x="613" y="743"/>
                </a:lnTo>
                <a:lnTo>
                  <a:pt x="609" y="741"/>
                </a:lnTo>
                <a:lnTo>
                  <a:pt x="609" y="741"/>
                </a:lnTo>
                <a:close/>
                <a:moveTo>
                  <a:pt x="373" y="577"/>
                </a:moveTo>
                <a:lnTo>
                  <a:pt x="373" y="577"/>
                </a:lnTo>
                <a:lnTo>
                  <a:pt x="372" y="576"/>
                </a:lnTo>
                <a:lnTo>
                  <a:pt x="372" y="574"/>
                </a:lnTo>
                <a:lnTo>
                  <a:pt x="375" y="570"/>
                </a:lnTo>
                <a:lnTo>
                  <a:pt x="375" y="570"/>
                </a:lnTo>
                <a:lnTo>
                  <a:pt x="377" y="572"/>
                </a:lnTo>
                <a:lnTo>
                  <a:pt x="375" y="574"/>
                </a:lnTo>
                <a:lnTo>
                  <a:pt x="373" y="577"/>
                </a:lnTo>
                <a:lnTo>
                  <a:pt x="373" y="577"/>
                </a:lnTo>
                <a:close/>
                <a:moveTo>
                  <a:pt x="620" y="747"/>
                </a:moveTo>
                <a:lnTo>
                  <a:pt x="620" y="747"/>
                </a:lnTo>
                <a:lnTo>
                  <a:pt x="620" y="745"/>
                </a:lnTo>
                <a:lnTo>
                  <a:pt x="620" y="743"/>
                </a:lnTo>
                <a:lnTo>
                  <a:pt x="620" y="743"/>
                </a:lnTo>
                <a:lnTo>
                  <a:pt x="620" y="741"/>
                </a:lnTo>
                <a:lnTo>
                  <a:pt x="620" y="741"/>
                </a:lnTo>
                <a:lnTo>
                  <a:pt x="622" y="741"/>
                </a:lnTo>
                <a:lnTo>
                  <a:pt x="622" y="743"/>
                </a:lnTo>
                <a:lnTo>
                  <a:pt x="624" y="743"/>
                </a:lnTo>
                <a:lnTo>
                  <a:pt x="624" y="743"/>
                </a:lnTo>
                <a:lnTo>
                  <a:pt x="624" y="745"/>
                </a:lnTo>
                <a:lnTo>
                  <a:pt x="620" y="747"/>
                </a:lnTo>
                <a:lnTo>
                  <a:pt x="620" y="747"/>
                </a:lnTo>
                <a:close/>
                <a:moveTo>
                  <a:pt x="182" y="416"/>
                </a:moveTo>
                <a:lnTo>
                  <a:pt x="182" y="416"/>
                </a:lnTo>
                <a:lnTo>
                  <a:pt x="182" y="412"/>
                </a:lnTo>
                <a:lnTo>
                  <a:pt x="180" y="408"/>
                </a:lnTo>
                <a:lnTo>
                  <a:pt x="180" y="408"/>
                </a:lnTo>
                <a:lnTo>
                  <a:pt x="184" y="408"/>
                </a:lnTo>
                <a:lnTo>
                  <a:pt x="184" y="408"/>
                </a:lnTo>
                <a:lnTo>
                  <a:pt x="186" y="405"/>
                </a:lnTo>
                <a:lnTo>
                  <a:pt x="186" y="405"/>
                </a:lnTo>
                <a:lnTo>
                  <a:pt x="188" y="406"/>
                </a:lnTo>
                <a:lnTo>
                  <a:pt x="186" y="410"/>
                </a:lnTo>
                <a:lnTo>
                  <a:pt x="182" y="416"/>
                </a:lnTo>
                <a:lnTo>
                  <a:pt x="182" y="416"/>
                </a:lnTo>
                <a:close/>
                <a:moveTo>
                  <a:pt x="193" y="405"/>
                </a:moveTo>
                <a:lnTo>
                  <a:pt x="193" y="405"/>
                </a:lnTo>
                <a:lnTo>
                  <a:pt x="197" y="397"/>
                </a:lnTo>
                <a:lnTo>
                  <a:pt x="199" y="393"/>
                </a:lnTo>
                <a:lnTo>
                  <a:pt x="202" y="390"/>
                </a:lnTo>
                <a:lnTo>
                  <a:pt x="202" y="390"/>
                </a:lnTo>
                <a:lnTo>
                  <a:pt x="202" y="393"/>
                </a:lnTo>
                <a:lnTo>
                  <a:pt x="200" y="397"/>
                </a:lnTo>
                <a:lnTo>
                  <a:pt x="193" y="405"/>
                </a:lnTo>
                <a:lnTo>
                  <a:pt x="193" y="405"/>
                </a:lnTo>
                <a:close/>
                <a:moveTo>
                  <a:pt x="169" y="382"/>
                </a:moveTo>
                <a:lnTo>
                  <a:pt x="169" y="382"/>
                </a:lnTo>
                <a:lnTo>
                  <a:pt x="171" y="381"/>
                </a:lnTo>
                <a:lnTo>
                  <a:pt x="173" y="377"/>
                </a:lnTo>
                <a:lnTo>
                  <a:pt x="175" y="375"/>
                </a:lnTo>
                <a:lnTo>
                  <a:pt x="177" y="375"/>
                </a:lnTo>
                <a:lnTo>
                  <a:pt x="177" y="375"/>
                </a:lnTo>
                <a:lnTo>
                  <a:pt x="177" y="375"/>
                </a:lnTo>
                <a:lnTo>
                  <a:pt x="177" y="377"/>
                </a:lnTo>
                <a:lnTo>
                  <a:pt x="175" y="381"/>
                </a:lnTo>
                <a:lnTo>
                  <a:pt x="171" y="382"/>
                </a:lnTo>
                <a:lnTo>
                  <a:pt x="169" y="382"/>
                </a:lnTo>
                <a:lnTo>
                  <a:pt x="169" y="382"/>
                </a:lnTo>
                <a:lnTo>
                  <a:pt x="169" y="382"/>
                </a:lnTo>
                <a:close/>
                <a:moveTo>
                  <a:pt x="193" y="399"/>
                </a:moveTo>
                <a:lnTo>
                  <a:pt x="193" y="399"/>
                </a:lnTo>
                <a:lnTo>
                  <a:pt x="191" y="395"/>
                </a:lnTo>
                <a:lnTo>
                  <a:pt x="191" y="393"/>
                </a:lnTo>
                <a:lnTo>
                  <a:pt x="193" y="392"/>
                </a:lnTo>
                <a:lnTo>
                  <a:pt x="195" y="390"/>
                </a:lnTo>
                <a:lnTo>
                  <a:pt x="195" y="390"/>
                </a:lnTo>
                <a:lnTo>
                  <a:pt x="195" y="395"/>
                </a:lnTo>
                <a:lnTo>
                  <a:pt x="195" y="397"/>
                </a:lnTo>
                <a:lnTo>
                  <a:pt x="193" y="399"/>
                </a:lnTo>
                <a:lnTo>
                  <a:pt x="193" y="399"/>
                </a:lnTo>
                <a:close/>
                <a:moveTo>
                  <a:pt x="208" y="381"/>
                </a:moveTo>
                <a:lnTo>
                  <a:pt x="208" y="381"/>
                </a:lnTo>
                <a:lnTo>
                  <a:pt x="208" y="375"/>
                </a:lnTo>
                <a:lnTo>
                  <a:pt x="210" y="373"/>
                </a:lnTo>
                <a:lnTo>
                  <a:pt x="213" y="371"/>
                </a:lnTo>
                <a:lnTo>
                  <a:pt x="213" y="371"/>
                </a:lnTo>
                <a:lnTo>
                  <a:pt x="213" y="371"/>
                </a:lnTo>
                <a:lnTo>
                  <a:pt x="211" y="373"/>
                </a:lnTo>
                <a:lnTo>
                  <a:pt x="210" y="377"/>
                </a:lnTo>
                <a:lnTo>
                  <a:pt x="210" y="377"/>
                </a:lnTo>
                <a:lnTo>
                  <a:pt x="211" y="377"/>
                </a:lnTo>
                <a:lnTo>
                  <a:pt x="211" y="377"/>
                </a:lnTo>
                <a:lnTo>
                  <a:pt x="215" y="373"/>
                </a:lnTo>
                <a:lnTo>
                  <a:pt x="215" y="373"/>
                </a:lnTo>
                <a:lnTo>
                  <a:pt x="215" y="375"/>
                </a:lnTo>
                <a:lnTo>
                  <a:pt x="213" y="377"/>
                </a:lnTo>
                <a:lnTo>
                  <a:pt x="208" y="381"/>
                </a:lnTo>
                <a:lnTo>
                  <a:pt x="208" y="381"/>
                </a:lnTo>
                <a:close/>
                <a:moveTo>
                  <a:pt x="232" y="340"/>
                </a:moveTo>
                <a:lnTo>
                  <a:pt x="232" y="340"/>
                </a:lnTo>
                <a:lnTo>
                  <a:pt x="230" y="338"/>
                </a:lnTo>
                <a:lnTo>
                  <a:pt x="230" y="336"/>
                </a:lnTo>
                <a:lnTo>
                  <a:pt x="234" y="335"/>
                </a:lnTo>
                <a:lnTo>
                  <a:pt x="237" y="331"/>
                </a:lnTo>
                <a:lnTo>
                  <a:pt x="239" y="329"/>
                </a:lnTo>
                <a:lnTo>
                  <a:pt x="239" y="329"/>
                </a:lnTo>
                <a:lnTo>
                  <a:pt x="239" y="333"/>
                </a:lnTo>
                <a:lnTo>
                  <a:pt x="237" y="335"/>
                </a:lnTo>
                <a:lnTo>
                  <a:pt x="234" y="336"/>
                </a:lnTo>
                <a:lnTo>
                  <a:pt x="232" y="340"/>
                </a:lnTo>
                <a:lnTo>
                  <a:pt x="232" y="340"/>
                </a:lnTo>
                <a:close/>
                <a:moveTo>
                  <a:pt x="239" y="340"/>
                </a:moveTo>
                <a:lnTo>
                  <a:pt x="239" y="340"/>
                </a:lnTo>
                <a:lnTo>
                  <a:pt x="239" y="338"/>
                </a:lnTo>
                <a:lnTo>
                  <a:pt x="243" y="335"/>
                </a:lnTo>
                <a:lnTo>
                  <a:pt x="248" y="331"/>
                </a:lnTo>
                <a:lnTo>
                  <a:pt x="248" y="331"/>
                </a:lnTo>
                <a:lnTo>
                  <a:pt x="248" y="333"/>
                </a:lnTo>
                <a:lnTo>
                  <a:pt x="246" y="335"/>
                </a:lnTo>
                <a:lnTo>
                  <a:pt x="246" y="335"/>
                </a:lnTo>
                <a:lnTo>
                  <a:pt x="248" y="336"/>
                </a:lnTo>
                <a:lnTo>
                  <a:pt x="248" y="336"/>
                </a:lnTo>
                <a:lnTo>
                  <a:pt x="243" y="338"/>
                </a:lnTo>
                <a:lnTo>
                  <a:pt x="239" y="340"/>
                </a:lnTo>
                <a:lnTo>
                  <a:pt x="239" y="340"/>
                </a:lnTo>
                <a:close/>
                <a:moveTo>
                  <a:pt x="430" y="509"/>
                </a:moveTo>
                <a:lnTo>
                  <a:pt x="430" y="509"/>
                </a:lnTo>
                <a:lnTo>
                  <a:pt x="434" y="498"/>
                </a:lnTo>
                <a:lnTo>
                  <a:pt x="440" y="489"/>
                </a:lnTo>
                <a:lnTo>
                  <a:pt x="440" y="489"/>
                </a:lnTo>
                <a:lnTo>
                  <a:pt x="440" y="491"/>
                </a:lnTo>
                <a:lnTo>
                  <a:pt x="440" y="491"/>
                </a:lnTo>
                <a:lnTo>
                  <a:pt x="440" y="491"/>
                </a:lnTo>
                <a:lnTo>
                  <a:pt x="438" y="493"/>
                </a:lnTo>
                <a:lnTo>
                  <a:pt x="441" y="495"/>
                </a:lnTo>
                <a:lnTo>
                  <a:pt x="441" y="495"/>
                </a:lnTo>
                <a:lnTo>
                  <a:pt x="436" y="502"/>
                </a:lnTo>
                <a:lnTo>
                  <a:pt x="430" y="509"/>
                </a:lnTo>
                <a:lnTo>
                  <a:pt x="430" y="509"/>
                </a:lnTo>
                <a:close/>
                <a:moveTo>
                  <a:pt x="241" y="329"/>
                </a:moveTo>
                <a:lnTo>
                  <a:pt x="241" y="329"/>
                </a:lnTo>
                <a:lnTo>
                  <a:pt x="243" y="325"/>
                </a:lnTo>
                <a:lnTo>
                  <a:pt x="245" y="320"/>
                </a:lnTo>
                <a:lnTo>
                  <a:pt x="248" y="316"/>
                </a:lnTo>
                <a:lnTo>
                  <a:pt x="252" y="316"/>
                </a:lnTo>
                <a:lnTo>
                  <a:pt x="254" y="316"/>
                </a:lnTo>
                <a:lnTo>
                  <a:pt x="254" y="316"/>
                </a:lnTo>
                <a:lnTo>
                  <a:pt x="250" y="318"/>
                </a:lnTo>
                <a:lnTo>
                  <a:pt x="246" y="322"/>
                </a:lnTo>
                <a:lnTo>
                  <a:pt x="241" y="329"/>
                </a:lnTo>
                <a:lnTo>
                  <a:pt x="241" y="329"/>
                </a:lnTo>
                <a:close/>
                <a:moveTo>
                  <a:pt x="254" y="331"/>
                </a:moveTo>
                <a:lnTo>
                  <a:pt x="254" y="331"/>
                </a:lnTo>
                <a:lnTo>
                  <a:pt x="254" y="329"/>
                </a:lnTo>
                <a:lnTo>
                  <a:pt x="254" y="327"/>
                </a:lnTo>
                <a:lnTo>
                  <a:pt x="254" y="325"/>
                </a:lnTo>
                <a:lnTo>
                  <a:pt x="256" y="324"/>
                </a:lnTo>
                <a:lnTo>
                  <a:pt x="256" y="324"/>
                </a:lnTo>
                <a:lnTo>
                  <a:pt x="257" y="327"/>
                </a:lnTo>
                <a:lnTo>
                  <a:pt x="254" y="331"/>
                </a:lnTo>
                <a:lnTo>
                  <a:pt x="254" y="331"/>
                </a:lnTo>
                <a:close/>
                <a:moveTo>
                  <a:pt x="256" y="324"/>
                </a:moveTo>
                <a:lnTo>
                  <a:pt x="256" y="324"/>
                </a:lnTo>
                <a:lnTo>
                  <a:pt x="257" y="318"/>
                </a:lnTo>
                <a:lnTo>
                  <a:pt x="261" y="314"/>
                </a:lnTo>
                <a:lnTo>
                  <a:pt x="265" y="311"/>
                </a:lnTo>
                <a:lnTo>
                  <a:pt x="265" y="311"/>
                </a:lnTo>
                <a:lnTo>
                  <a:pt x="269" y="307"/>
                </a:lnTo>
                <a:lnTo>
                  <a:pt x="269" y="307"/>
                </a:lnTo>
                <a:lnTo>
                  <a:pt x="269" y="311"/>
                </a:lnTo>
                <a:lnTo>
                  <a:pt x="267" y="313"/>
                </a:lnTo>
                <a:lnTo>
                  <a:pt x="267" y="313"/>
                </a:lnTo>
                <a:lnTo>
                  <a:pt x="265" y="314"/>
                </a:lnTo>
                <a:lnTo>
                  <a:pt x="265" y="314"/>
                </a:lnTo>
                <a:lnTo>
                  <a:pt x="265" y="314"/>
                </a:lnTo>
                <a:lnTo>
                  <a:pt x="265" y="314"/>
                </a:lnTo>
                <a:lnTo>
                  <a:pt x="263" y="316"/>
                </a:lnTo>
                <a:lnTo>
                  <a:pt x="263" y="316"/>
                </a:lnTo>
                <a:lnTo>
                  <a:pt x="263" y="316"/>
                </a:lnTo>
                <a:lnTo>
                  <a:pt x="263" y="316"/>
                </a:lnTo>
                <a:lnTo>
                  <a:pt x="263" y="318"/>
                </a:lnTo>
                <a:lnTo>
                  <a:pt x="263" y="318"/>
                </a:lnTo>
                <a:lnTo>
                  <a:pt x="263" y="320"/>
                </a:lnTo>
                <a:lnTo>
                  <a:pt x="263" y="322"/>
                </a:lnTo>
                <a:lnTo>
                  <a:pt x="263" y="322"/>
                </a:lnTo>
                <a:lnTo>
                  <a:pt x="261" y="324"/>
                </a:lnTo>
                <a:lnTo>
                  <a:pt x="259" y="324"/>
                </a:lnTo>
                <a:lnTo>
                  <a:pt x="259" y="324"/>
                </a:lnTo>
                <a:lnTo>
                  <a:pt x="259" y="320"/>
                </a:lnTo>
                <a:lnTo>
                  <a:pt x="257" y="320"/>
                </a:lnTo>
                <a:lnTo>
                  <a:pt x="256" y="324"/>
                </a:lnTo>
                <a:lnTo>
                  <a:pt x="256" y="324"/>
                </a:lnTo>
                <a:close/>
                <a:moveTo>
                  <a:pt x="655" y="691"/>
                </a:moveTo>
                <a:lnTo>
                  <a:pt x="655" y="691"/>
                </a:lnTo>
                <a:lnTo>
                  <a:pt x="653" y="688"/>
                </a:lnTo>
                <a:lnTo>
                  <a:pt x="653" y="688"/>
                </a:lnTo>
                <a:lnTo>
                  <a:pt x="653" y="688"/>
                </a:lnTo>
                <a:lnTo>
                  <a:pt x="657" y="691"/>
                </a:lnTo>
                <a:lnTo>
                  <a:pt x="655" y="691"/>
                </a:lnTo>
                <a:lnTo>
                  <a:pt x="655" y="691"/>
                </a:lnTo>
                <a:close/>
                <a:moveTo>
                  <a:pt x="280" y="300"/>
                </a:moveTo>
                <a:lnTo>
                  <a:pt x="280" y="300"/>
                </a:lnTo>
                <a:lnTo>
                  <a:pt x="285" y="292"/>
                </a:lnTo>
                <a:lnTo>
                  <a:pt x="285" y="292"/>
                </a:lnTo>
                <a:lnTo>
                  <a:pt x="292" y="285"/>
                </a:lnTo>
                <a:lnTo>
                  <a:pt x="292" y="285"/>
                </a:lnTo>
                <a:lnTo>
                  <a:pt x="300" y="278"/>
                </a:lnTo>
                <a:lnTo>
                  <a:pt x="309" y="267"/>
                </a:lnTo>
                <a:lnTo>
                  <a:pt x="309" y="267"/>
                </a:lnTo>
                <a:lnTo>
                  <a:pt x="305" y="267"/>
                </a:lnTo>
                <a:lnTo>
                  <a:pt x="303" y="268"/>
                </a:lnTo>
                <a:lnTo>
                  <a:pt x="302" y="272"/>
                </a:lnTo>
                <a:lnTo>
                  <a:pt x="300" y="272"/>
                </a:lnTo>
                <a:lnTo>
                  <a:pt x="300" y="272"/>
                </a:lnTo>
                <a:lnTo>
                  <a:pt x="300" y="270"/>
                </a:lnTo>
                <a:lnTo>
                  <a:pt x="302" y="267"/>
                </a:lnTo>
                <a:lnTo>
                  <a:pt x="307" y="261"/>
                </a:lnTo>
                <a:lnTo>
                  <a:pt x="307" y="261"/>
                </a:lnTo>
                <a:lnTo>
                  <a:pt x="309" y="263"/>
                </a:lnTo>
                <a:lnTo>
                  <a:pt x="311" y="267"/>
                </a:lnTo>
                <a:lnTo>
                  <a:pt x="313" y="268"/>
                </a:lnTo>
                <a:lnTo>
                  <a:pt x="314" y="270"/>
                </a:lnTo>
                <a:lnTo>
                  <a:pt x="314" y="270"/>
                </a:lnTo>
                <a:lnTo>
                  <a:pt x="298" y="287"/>
                </a:lnTo>
                <a:lnTo>
                  <a:pt x="298" y="287"/>
                </a:lnTo>
                <a:lnTo>
                  <a:pt x="291" y="292"/>
                </a:lnTo>
                <a:lnTo>
                  <a:pt x="280" y="300"/>
                </a:lnTo>
                <a:lnTo>
                  <a:pt x="280" y="300"/>
                </a:lnTo>
                <a:close/>
                <a:moveTo>
                  <a:pt x="484" y="482"/>
                </a:moveTo>
                <a:lnTo>
                  <a:pt x="484" y="482"/>
                </a:lnTo>
                <a:lnTo>
                  <a:pt x="482" y="478"/>
                </a:lnTo>
                <a:lnTo>
                  <a:pt x="484" y="476"/>
                </a:lnTo>
                <a:lnTo>
                  <a:pt x="489" y="471"/>
                </a:lnTo>
                <a:lnTo>
                  <a:pt x="489" y="471"/>
                </a:lnTo>
                <a:lnTo>
                  <a:pt x="489" y="474"/>
                </a:lnTo>
                <a:lnTo>
                  <a:pt x="489" y="478"/>
                </a:lnTo>
                <a:lnTo>
                  <a:pt x="484" y="482"/>
                </a:lnTo>
                <a:lnTo>
                  <a:pt x="484" y="482"/>
                </a:lnTo>
                <a:close/>
                <a:moveTo>
                  <a:pt x="486" y="465"/>
                </a:moveTo>
                <a:lnTo>
                  <a:pt x="486" y="465"/>
                </a:lnTo>
                <a:lnTo>
                  <a:pt x="486" y="463"/>
                </a:lnTo>
                <a:lnTo>
                  <a:pt x="486" y="462"/>
                </a:lnTo>
                <a:lnTo>
                  <a:pt x="489" y="460"/>
                </a:lnTo>
                <a:lnTo>
                  <a:pt x="491" y="460"/>
                </a:lnTo>
                <a:lnTo>
                  <a:pt x="489" y="462"/>
                </a:lnTo>
                <a:lnTo>
                  <a:pt x="489" y="462"/>
                </a:lnTo>
                <a:lnTo>
                  <a:pt x="486" y="465"/>
                </a:lnTo>
                <a:lnTo>
                  <a:pt x="486" y="465"/>
                </a:lnTo>
                <a:close/>
                <a:moveTo>
                  <a:pt x="324" y="252"/>
                </a:moveTo>
                <a:lnTo>
                  <a:pt x="324" y="252"/>
                </a:lnTo>
                <a:lnTo>
                  <a:pt x="322" y="250"/>
                </a:lnTo>
                <a:lnTo>
                  <a:pt x="324" y="248"/>
                </a:lnTo>
                <a:lnTo>
                  <a:pt x="329" y="243"/>
                </a:lnTo>
                <a:lnTo>
                  <a:pt x="329" y="243"/>
                </a:lnTo>
                <a:lnTo>
                  <a:pt x="329" y="246"/>
                </a:lnTo>
                <a:lnTo>
                  <a:pt x="327" y="246"/>
                </a:lnTo>
                <a:lnTo>
                  <a:pt x="324" y="252"/>
                </a:lnTo>
                <a:lnTo>
                  <a:pt x="324" y="252"/>
                </a:lnTo>
                <a:close/>
                <a:moveTo>
                  <a:pt x="335" y="248"/>
                </a:moveTo>
                <a:lnTo>
                  <a:pt x="335" y="248"/>
                </a:lnTo>
                <a:lnTo>
                  <a:pt x="333" y="244"/>
                </a:lnTo>
                <a:lnTo>
                  <a:pt x="333" y="243"/>
                </a:lnTo>
                <a:lnTo>
                  <a:pt x="337" y="239"/>
                </a:lnTo>
                <a:lnTo>
                  <a:pt x="337" y="239"/>
                </a:lnTo>
                <a:lnTo>
                  <a:pt x="337" y="241"/>
                </a:lnTo>
                <a:lnTo>
                  <a:pt x="338" y="244"/>
                </a:lnTo>
                <a:lnTo>
                  <a:pt x="335" y="248"/>
                </a:lnTo>
                <a:close/>
                <a:moveTo>
                  <a:pt x="351" y="215"/>
                </a:moveTo>
                <a:lnTo>
                  <a:pt x="351" y="215"/>
                </a:lnTo>
                <a:lnTo>
                  <a:pt x="353" y="211"/>
                </a:lnTo>
                <a:lnTo>
                  <a:pt x="355" y="210"/>
                </a:lnTo>
                <a:lnTo>
                  <a:pt x="355" y="210"/>
                </a:lnTo>
                <a:lnTo>
                  <a:pt x="355" y="210"/>
                </a:lnTo>
                <a:lnTo>
                  <a:pt x="357" y="210"/>
                </a:lnTo>
                <a:lnTo>
                  <a:pt x="355" y="208"/>
                </a:lnTo>
                <a:lnTo>
                  <a:pt x="355" y="208"/>
                </a:lnTo>
                <a:lnTo>
                  <a:pt x="357" y="208"/>
                </a:lnTo>
                <a:lnTo>
                  <a:pt x="359" y="208"/>
                </a:lnTo>
                <a:lnTo>
                  <a:pt x="360" y="211"/>
                </a:lnTo>
                <a:lnTo>
                  <a:pt x="360" y="211"/>
                </a:lnTo>
                <a:lnTo>
                  <a:pt x="357" y="213"/>
                </a:lnTo>
                <a:lnTo>
                  <a:pt x="355" y="213"/>
                </a:lnTo>
                <a:lnTo>
                  <a:pt x="353" y="213"/>
                </a:lnTo>
                <a:lnTo>
                  <a:pt x="351" y="215"/>
                </a:lnTo>
                <a:lnTo>
                  <a:pt x="351" y="215"/>
                </a:lnTo>
                <a:close/>
                <a:moveTo>
                  <a:pt x="364" y="208"/>
                </a:moveTo>
                <a:lnTo>
                  <a:pt x="364" y="208"/>
                </a:lnTo>
                <a:lnTo>
                  <a:pt x="364" y="206"/>
                </a:lnTo>
                <a:lnTo>
                  <a:pt x="362" y="206"/>
                </a:lnTo>
                <a:lnTo>
                  <a:pt x="362" y="206"/>
                </a:lnTo>
                <a:lnTo>
                  <a:pt x="362" y="204"/>
                </a:lnTo>
                <a:lnTo>
                  <a:pt x="364" y="202"/>
                </a:lnTo>
                <a:lnTo>
                  <a:pt x="368" y="200"/>
                </a:lnTo>
                <a:lnTo>
                  <a:pt x="368" y="200"/>
                </a:lnTo>
                <a:lnTo>
                  <a:pt x="368" y="204"/>
                </a:lnTo>
                <a:lnTo>
                  <a:pt x="364" y="208"/>
                </a:lnTo>
                <a:lnTo>
                  <a:pt x="364" y="208"/>
                </a:lnTo>
                <a:close/>
                <a:moveTo>
                  <a:pt x="386" y="178"/>
                </a:moveTo>
                <a:lnTo>
                  <a:pt x="386" y="178"/>
                </a:lnTo>
                <a:lnTo>
                  <a:pt x="386" y="175"/>
                </a:lnTo>
                <a:lnTo>
                  <a:pt x="388" y="175"/>
                </a:lnTo>
                <a:lnTo>
                  <a:pt x="392" y="173"/>
                </a:lnTo>
                <a:lnTo>
                  <a:pt x="394" y="169"/>
                </a:lnTo>
                <a:lnTo>
                  <a:pt x="394" y="169"/>
                </a:lnTo>
                <a:lnTo>
                  <a:pt x="394" y="173"/>
                </a:lnTo>
                <a:lnTo>
                  <a:pt x="392" y="175"/>
                </a:lnTo>
                <a:lnTo>
                  <a:pt x="386" y="178"/>
                </a:lnTo>
                <a:lnTo>
                  <a:pt x="386" y="178"/>
                </a:lnTo>
                <a:close/>
                <a:moveTo>
                  <a:pt x="364" y="138"/>
                </a:moveTo>
                <a:lnTo>
                  <a:pt x="364" y="138"/>
                </a:lnTo>
                <a:lnTo>
                  <a:pt x="373" y="136"/>
                </a:lnTo>
                <a:lnTo>
                  <a:pt x="377" y="136"/>
                </a:lnTo>
                <a:lnTo>
                  <a:pt x="379" y="140"/>
                </a:lnTo>
                <a:lnTo>
                  <a:pt x="379" y="140"/>
                </a:lnTo>
                <a:lnTo>
                  <a:pt x="372" y="140"/>
                </a:lnTo>
                <a:lnTo>
                  <a:pt x="368" y="140"/>
                </a:lnTo>
                <a:lnTo>
                  <a:pt x="364" y="138"/>
                </a:lnTo>
                <a:lnTo>
                  <a:pt x="364" y="138"/>
                </a:lnTo>
                <a:close/>
                <a:moveTo>
                  <a:pt x="388" y="167"/>
                </a:moveTo>
                <a:lnTo>
                  <a:pt x="388" y="167"/>
                </a:lnTo>
                <a:lnTo>
                  <a:pt x="392" y="164"/>
                </a:lnTo>
                <a:lnTo>
                  <a:pt x="390" y="162"/>
                </a:lnTo>
                <a:lnTo>
                  <a:pt x="386" y="164"/>
                </a:lnTo>
                <a:lnTo>
                  <a:pt x="386" y="164"/>
                </a:lnTo>
                <a:lnTo>
                  <a:pt x="388" y="160"/>
                </a:lnTo>
                <a:lnTo>
                  <a:pt x="392" y="158"/>
                </a:lnTo>
                <a:lnTo>
                  <a:pt x="399" y="154"/>
                </a:lnTo>
                <a:lnTo>
                  <a:pt x="399" y="154"/>
                </a:lnTo>
                <a:lnTo>
                  <a:pt x="395" y="160"/>
                </a:lnTo>
                <a:lnTo>
                  <a:pt x="388" y="167"/>
                </a:lnTo>
                <a:lnTo>
                  <a:pt x="388" y="167"/>
                </a:lnTo>
                <a:close/>
                <a:moveTo>
                  <a:pt x="706" y="657"/>
                </a:moveTo>
                <a:lnTo>
                  <a:pt x="706" y="657"/>
                </a:lnTo>
                <a:lnTo>
                  <a:pt x="704" y="651"/>
                </a:lnTo>
                <a:lnTo>
                  <a:pt x="704" y="651"/>
                </a:lnTo>
                <a:lnTo>
                  <a:pt x="708" y="651"/>
                </a:lnTo>
                <a:lnTo>
                  <a:pt x="712" y="649"/>
                </a:lnTo>
                <a:lnTo>
                  <a:pt x="712" y="649"/>
                </a:lnTo>
                <a:lnTo>
                  <a:pt x="712" y="653"/>
                </a:lnTo>
                <a:lnTo>
                  <a:pt x="710" y="655"/>
                </a:lnTo>
                <a:lnTo>
                  <a:pt x="706" y="657"/>
                </a:lnTo>
                <a:lnTo>
                  <a:pt x="706" y="657"/>
                </a:lnTo>
                <a:close/>
                <a:moveTo>
                  <a:pt x="383" y="138"/>
                </a:moveTo>
                <a:lnTo>
                  <a:pt x="383" y="138"/>
                </a:lnTo>
                <a:lnTo>
                  <a:pt x="381" y="136"/>
                </a:lnTo>
                <a:lnTo>
                  <a:pt x="381" y="134"/>
                </a:lnTo>
                <a:lnTo>
                  <a:pt x="384" y="130"/>
                </a:lnTo>
                <a:lnTo>
                  <a:pt x="388" y="130"/>
                </a:lnTo>
                <a:lnTo>
                  <a:pt x="390" y="130"/>
                </a:lnTo>
                <a:lnTo>
                  <a:pt x="390" y="132"/>
                </a:lnTo>
                <a:lnTo>
                  <a:pt x="390" y="132"/>
                </a:lnTo>
                <a:lnTo>
                  <a:pt x="388" y="134"/>
                </a:lnTo>
                <a:lnTo>
                  <a:pt x="386" y="136"/>
                </a:lnTo>
                <a:lnTo>
                  <a:pt x="384" y="138"/>
                </a:lnTo>
                <a:lnTo>
                  <a:pt x="383" y="138"/>
                </a:lnTo>
                <a:lnTo>
                  <a:pt x="383" y="138"/>
                </a:lnTo>
                <a:close/>
                <a:moveTo>
                  <a:pt x="401" y="164"/>
                </a:moveTo>
                <a:lnTo>
                  <a:pt x="401" y="164"/>
                </a:lnTo>
                <a:lnTo>
                  <a:pt x="401" y="160"/>
                </a:lnTo>
                <a:lnTo>
                  <a:pt x="405" y="158"/>
                </a:lnTo>
                <a:lnTo>
                  <a:pt x="410" y="156"/>
                </a:lnTo>
                <a:lnTo>
                  <a:pt x="410" y="156"/>
                </a:lnTo>
                <a:lnTo>
                  <a:pt x="408" y="158"/>
                </a:lnTo>
                <a:lnTo>
                  <a:pt x="406" y="158"/>
                </a:lnTo>
                <a:lnTo>
                  <a:pt x="401" y="164"/>
                </a:lnTo>
                <a:lnTo>
                  <a:pt x="401" y="164"/>
                </a:lnTo>
                <a:close/>
                <a:moveTo>
                  <a:pt x="712" y="651"/>
                </a:moveTo>
                <a:lnTo>
                  <a:pt x="712" y="651"/>
                </a:lnTo>
                <a:lnTo>
                  <a:pt x="712" y="649"/>
                </a:lnTo>
                <a:lnTo>
                  <a:pt x="712" y="647"/>
                </a:lnTo>
                <a:lnTo>
                  <a:pt x="714" y="647"/>
                </a:lnTo>
                <a:lnTo>
                  <a:pt x="714" y="647"/>
                </a:lnTo>
                <a:lnTo>
                  <a:pt x="714" y="651"/>
                </a:lnTo>
                <a:lnTo>
                  <a:pt x="712" y="651"/>
                </a:lnTo>
                <a:lnTo>
                  <a:pt x="712" y="651"/>
                </a:lnTo>
                <a:close/>
                <a:moveTo>
                  <a:pt x="416" y="140"/>
                </a:moveTo>
                <a:lnTo>
                  <a:pt x="416" y="140"/>
                </a:lnTo>
                <a:lnTo>
                  <a:pt x="414" y="136"/>
                </a:lnTo>
                <a:lnTo>
                  <a:pt x="416" y="134"/>
                </a:lnTo>
                <a:lnTo>
                  <a:pt x="418" y="132"/>
                </a:lnTo>
                <a:lnTo>
                  <a:pt x="419" y="132"/>
                </a:lnTo>
                <a:lnTo>
                  <a:pt x="419" y="132"/>
                </a:lnTo>
                <a:lnTo>
                  <a:pt x="419" y="136"/>
                </a:lnTo>
                <a:lnTo>
                  <a:pt x="416" y="140"/>
                </a:lnTo>
                <a:lnTo>
                  <a:pt x="416" y="140"/>
                </a:lnTo>
                <a:close/>
                <a:moveTo>
                  <a:pt x="436" y="114"/>
                </a:moveTo>
                <a:lnTo>
                  <a:pt x="436" y="114"/>
                </a:lnTo>
                <a:lnTo>
                  <a:pt x="443" y="110"/>
                </a:lnTo>
                <a:lnTo>
                  <a:pt x="449" y="106"/>
                </a:lnTo>
                <a:lnTo>
                  <a:pt x="452" y="103"/>
                </a:lnTo>
                <a:lnTo>
                  <a:pt x="458" y="99"/>
                </a:lnTo>
                <a:lnTo>
                  <a:pt x="458" y="99"/>
                </a:lnTo>
                <a:lnTo>
                  <a:pt x="460" y="103"/>
                </a:lnTo>
                <a:lnTo>
                  <a:pt x="460" y="103"/>
                </a:lnTo>
                <a:lnTo>
                  <a:pt x="460" y="105"/>
                </a:lnTo>
                <a:lnTo>
                  <a:pt x="460" y="108"/>
                </a:lnTo>
                <a:lnTo>
                  <a:pt x="460" y="108"/>
                </a:lnTo>
                <a:lnTo>
                  <a:pt x="458" y="108"/>
                </a:lnTo>
                <a:lnTo>
                  <a:pt x="454" y="108"/>
                </a:lnTo>
                <a:lnTo>
                  <a:pt x="452" y="110"/>
                </a:lnTo>
                <a:lnTo>
                  <a:pt x="451" y="106"/>
                </a:lnTo>
                <a:lnTo>
                  <a:pt x="451" y="106"/>
                </a:lnTo>
                <a:lnTo>
                  <a:pt x="449" y="110"/>
                </a:lnTo>
                <a:lnTo>
                  <a:pt x="445" y="112"/>
                </a:lnTo>
                <a:lnTo>
                  <a:pt x="436" y="114"/>
                </a:lnTo>
                <a:lnTo>
                  <a:pt x="436" y="114"/>
                </a:lnTo>
                <a:close/>
                <a:moveTo>
                  <a:pt x="440" y="114"/>
                </a:moveTo>
                <a:lnTo>
                  <a:pt x="440" y="114"/>
                </a:lnTo>
                <a:lnTo>
                  <a:pt x="441" y="116"/>
                </a:lnTo>
                <a:lnTo>
                  <a:pt x="443" y="118"/>
                </a:lnTo>
                <a:lnTo>
                  <a:pt x="441" y="121"/>
                </a:lnTo>
                <a:lnTo>
                  <a:pt x="440" y="123"/>
                </a:lnTo>
                <a:lnTo>
                  <a:pt x="440" y="123"/>
                </a:lnTo>
                <a:lnTo>
                  <a:pt x="438" y="119"/>
                </a:lnTo>
                <a:lnTo>
                  <a:pt x="436" y="119"/>
                </a:lnTo>
                <a:lnTo>
                  <a:pt x="432" y="121"/>
                </a:lnTo>
                <a:lnTo>
                  <a:pt x="430" y="121"/>
                </a:lnTo>
                <a:lnTo>
                  <a:pt x="429" y="119"/>
                </a:lnTo>
                <a:lnTo>
                  <a:pt x="429" y="119"/>
                </a:lnTo>
                <a:lnTo>
                  <a:pt x="434" y="118"/>
                </a:lnTo>
                <a:lnTo>
                  <a:pt x="440" y="114"/>
                </a:lnTo>
                <a:lnTo>
                  <a:pt x="440" y="114"/>
                </a:lnTo>
                <a:close/>
                <a:moveTo>
                  <a:pt x="443" y="84"/>
                </a:moveTo>
                <a:lnTo>
                  <a:pt x="443" y="84"/>
                </a:lnTo>
                <a:lnTo>
                  <a:pt x="445" y="81"/>
                </a:lnTo>
                <a:lnTo>
                  <a:pt x="447" y="79"/>
                </a:lnTo>
                <a:lnTo>
                  <a:pt x="452" y="79"/>
                </a:lnTo>
                <a:lnTo>
                  <a:pt x="452" y="79"/>
                </a:lnTo>
                <a:lnTo>
                  <a:pt x="451" y="83"/>
                </a:lnTo>
                <a:lnTo>
                  <a:pt x="449" y="83"/>
                </a:lnTo>
                <a:lnTo>
                  <a:pt x="443" y="84"/>
                </a:lnTo>
                <a:lnTo>
                  <a:pt x="443" y="84"/>
                </a:lnTo>
                <a:close/>
                <a:moveTo>
                  <a:pt x="758" y="647"/>
                </a:moveTo>
                <a:lnTo>
                  <a:pt x="758" y="647"/>
                </a:lnTo>
                <a:lnTo>
                  <a:pt x="756" y="644"/>
                </a:lnTo>
                <a:lnTo>
                  <a:pt x="756" y="644"/>
                </a:lnTo>
                <a:lnTo>
                  <a:pt x="758" y="644"/>
                </a:lnTo>
                <a:lnTo>
                  <a:pt x="760" y="644"/>
                </a:lnTo>
                <a:lnTo>
                  <a:pt x="760" y="644"/>
                </a:lnTo>
                <a:lnTo>
                  <a:pt x="760" y="647"/>
                </a:lnTo>
                <a:lnTo>
                  <a:pt x="760" y="647"/>
                </a:lnTo>
                <a:lnTo>
                  <a:pt x="758" y="647"/>
                </a:lnTo>
                <a:lnTo>
                  <a:pt x="758" y="647"/>
                </a:lnTo>
                <a:close/>
                <a:moveTo>
                  <a:pt x="559" y="62"/>
                </a:moveTo>
                <a:lnTo>
                  <a:pt x="559" y="62"/>
                </a:lnTo>
                <a:lnTo>
                  <a:pt x="563" y="59"/>
                </a:lnTo>
                <a:lnTo>
                  <a:pt x="565" y="57"/>
                </a:lnTo>
                <a:lnTo>
                  <a:pt x="568" y="57"/>
                </a:lnTo>
                <a:lnTo>
                  <a:pt x="570" y="53"/>
                </a:lnTo>
                <a:lnTo>
                  <a:pt x="570" y="53"/>
                </a:lnTo>
                <a:lnTo>
                  <a:pt x="579" y="51"/>
                </a:lnTo>
                <a:lnTo>
                  <a:pt x="583" y="49"/>
                </a:lnTo>
                <a:lnTo>
                  <a:pt x="587" y="48"/>
                </a:lnTo>
                <a:lnTo>
                  <a:pt x="589" y="53"/>
                </a:lnTo>
                <a:lnTo>
                  <a:pt x="589" y="53"/>
                </a:lnTo>
                <a:lnTo>
                  <a:pt x="583" y="55"/>
                </a:lnTo>
                <a:lnTo>
                  <a:pt x="576" y="59"/>
                </a:lnTo>
                <a:lnTo>
                  <a:pt x="568" y="60"/>
                </a:lnTo>
                <a:lnTo>
                  <a:pt x="559" y="62"/>
                </a:lnTo>
                <a:lnTo>
                  <a:pt x="559" y="62"/>
                </a:lnTo>
                <a:close/>
                <a:moveTo>
                  <a:pt x="763" y="644"/>
                </a:moveTo>
                <a:lnTo>
                  <a:pt x="763" y="644"/>
                </a:lnTo>
                <a:lnTo>
                  <a:pt x="765" y="644"/>
                </a:lnTo>
                <a:lnTo>
                  <a:pt x="767" y="644"/>
                </a:lnTo>
                <a:lnTo>
                  <a:pt x="767" y="644"/>
                </a:lnTo>
                <a:lnTo>
                  <a:pt x="767" y="645"/>
                </a:lnTo>
                <a:lnTo>
                  <a:pt x="765" y="647"/>
                </a:lnTo>
                <a:lnTo>
                  <a:pt x="765" y="645"/>
                </a:lnTo>
                <a:lnTo>
                  <a:pt x="763" y="644"/>
                </a:lnTo>
                <a:lnTo>
                  <a:pt x="763" y="644"/>
                </a:lnTo>
                <a:close/>
                <a:moveTo>
                  <a:pt x="590" y="49"/>
                </a:moveTo>
                <a:lnTo>
                  <a:pt x="590" y="49"/>
                </a:lnTo>
                <a:lnTo>
                  <a:pt x="594" y="44"/>
                </a:lnTo>
                <a:lnTo>
                  <a:pt x="600" y="40"/>
                </a:lnTo>
                <a:lnTo>
                  <a:pt x="607" y="40"/>
                </a:lnTo>
                <a:lnTo>
                  <a:pt x="613" y="40"/>
                </a:lnTo>
                <a:lnTo>
                  <a:pt x="613" y="40"/>
                </a:lnTo>
                <a:lnTo>
                  <a:pt x="616" y="35"/>
                </a:lnTo>
                <a:lnTo>
                  <a:pt x="622" y="31"/>
                </a:lnTo>
                <a:lnTo>
                  <a:pt x="627" y="29"/>
                </a:lnTo>
                <a:lnTo>
                  <a:pt x="636" y="29"/>
                </a:lnTo>
                <a:lnTo>
                  <a:pt x="636" y="29"/>
                </a:lnTo>
                <a:lnTo>
                  <a:pt x="633" y="33"/>
                </a:lnTo>
                <a:lnTo>
                  <a:pt x="627" y="35"/>
                </a:lnTo>
                <a:lnTo>
                  <a:pt x="622" y="37"/>
                </a:lnTo>
                <a:lnTo>
                  <a:pt x="622" y="40"/>
                </a:lnTo>
                <a:lnTo>
                  <a:pt x="620" y="44"/>
                </a:lnTo>
                <a:lnTo>
                  <a:pt x="620" y="44"/>
                </a:lnTo>
                <a:lnTo>
                  <a:pt x="603" y="48"/>
                </a:lnTo>
                <a:lnTo>
                  <a:pt x="596" y="49"/>
                </a:lnTo>
                <a:lnTo>
                  <a:pt x="590" y="49"/>
                </a:lnTo>
                <a:lnTo>
                  <a:pt x="590" y="49"/>
                </a:lnTo>
                <a:close/>
                <a:moveTo>
                  <a:pt x="598" y="64"/>
                </a:moveTo>
                <a:lnTo>
                  <a:pt x="598" y="64"/>
                </a:lnTo>
                <a:lnTo>
                  <a:pt x="600" y="62"/>
                </a:lnTo>
                <a:lnTo>
                  <a:pt x="601" y="60"/>
                </a:lnTo>
                <a:lnTo>
                  <a:pt x="609" y="60"/>
                </a:lnTo>
                <a:lnTo>
                  <a:pt x="609" y="60"/>
                </a:lnTo>
                <a:lnTo>
                  <a:pt x="609" y="62"/>
                </a:lnTo>
                <a:lnTo>
                  <a:pt x="607" y="64"/>
                </a:lnTo>
                <a:lnTo>
                  <a:pt x="601" y="68"/>
                </a:lnTo>
                <a:lnTo>
                  <a:pt x="601" y="68"/>
                </a:lnTo>
                <a:lnTo>
                  <a:pt x="600" y="66"/>
                </a:lnTo>
                <a:lnTo>
                  <a:pt x="598" y="64"/>
                </a:lnTo>
                <a:lnTo>
                  <a:pt x="598" y="64"/>
                </a:lnTo>
                <a:close/>
                <a:moveTo>
                  <a:pt x="613" y="62"/>
                </a:moveTo>
                <a:lnTo>
                  <a:pt x="613" y="62"/>
                </a:lnTo>
                <a:lnTo>
                  <a:pt x="614" y="60"/>
                </a:lnTo>
                <a:lnTo>
                  <a:pt x="616" y="60"/>
                </a:lnTo>
                <a:lnTo>
                  <a:pt x="620" y="60"/>
                </a:lnTo>
                <a:lnTo>
                  <a:pt x="625" y="59"/>
                </a:lnTo>
                <a:lnTo>
                  <a:pt x="625" y="59"/>
                </a:lnTo>
                <a:lnTo>
                  <a:pt x="627" y="60"/>
                </a:lnTo>
                <a:lnTo>
                  <a:pt x="627" y="62"/>
                </a:lnTo>
                <a:lnTo>
                  <a:pt x="627" y="62"/>
                </a:lnTo>
                <a:lnTo>
                  <a:pt x="620" y="64"/>
                </a:lnTo>
                <a:lnTo>
                  <a:pt x="613" y="62"/>
                </a:lnTo>
                <a:lnTo>
                  <a:pt x="613" y="62"/>
                </a:lnTo>
                <a:close/>
                <a:moveTo>
                  <a:pt x="782" y="669"/>
                </a:moveTo>
                <a:lnTo>
                  <a:pt x="782" y="669"/>
                </a:lnTo>
                <a:lnTo>
                  <a:pt x="782" y="668"/>
                </a:lnTo>
                <a:lnTo>
                  <a:pt x="784" y="668"/>
                </a:lnTo>
                <a:lnTo>
                  <a:pt x="784" y="668"/>
                </a:lnTo>
                <a:lnTo>
                  <a:pt x="784" y="669"/>
                </a:lnTo>
                <a:lnTo>
                  <a:pt x="782" y="669"/>
                </a:lnTo>
                <a:lnTo>
                  <a:pt x="782" y="669"/>
                </a:lnTo>
                <a:lnTo>
                  <a:pt x="782" y="669"/>
                </a:lnTo>
                <a:close/>
                <a:moveTo>
                  <a:pt x="618" y="24"/>
                </a:moveTo>
                <a:lnTo>
                  <a:pt x="618" y="24"/>
                </a:lnTo>
                <a:lnTo>
                  <a:pt x="620" y="22"/>
                </a:lnTo>
                <a:lnTo>
                  <a:pt x="622" y="20"/>
                </a:lnTo>
                <a:lnTo>
                  <a:pt x="629" y="20"/>
                </a:lnTo>
                <a:lnTo>
                  <a:pt x="629" y="20"/>
                </a:lnTo>
                <a:lnTo>
                  <a:pt x="627" y="22"/>
                </a:lnTo>
                <a:lnTo>
                  <a:pt x="629" y="22"/>
                </a:lnTo>
                <a:lnTo>
                  <a:pt x="635" y="20"/>
                </a:lnTo>
                <a:lnTo>
                  <a:pt x="635" y="20"/>
                </a:lnTo>
                <a:lnTo>
                  <a:pt x="633" y="24"/>
                </a:lnTo>
                <a:lnTo>
                  <a:pt x="627" y="24"/>
                </a:lnTo>
                <a:lnTo>
                  <a:pt x="618" y="24"/>
                </a:lnTo>
                <a:lnTo>
                  <a:pt x="618" y="24"/>
                </a:lnTo>
                <a:close/>
                <a:moveTo>
                  <a:pt x="633" y="40"/>
                </a:moveTo>
                <a:lnTo>
                  <a:pt x="631" y="37"/>
                </a:lnTo>
                <a:lnTo>
                  <a:pt x="638" y="35"/>
                </a:lnTo>
                <a:lnTo>
                  <a:pt x="638" y="35"/>
                </a:lnTo>
                <a:lnTo>
                  <a:pt x="638" y="37"/>
                </a:lnTo>
                <a:lnTo>
                  <a:pt x="636" y="38"/>
                </a:lnTo>
                <a:lnTo>
                  <a:pt x="633" y="40"/>
                </a:lnTo>
                <a:lnTo>
                  <a:pt x="633" y="40"/>
                </a:lnTo>
                <a:close/>
                <a:moveTo>
                  <a:pt x="785" y="671"/>
                </a:moveTo>
                <a:lnTo>
                  <a:pt x="785" y="671"/>
                </a:lnTo>
                <a:lnTo>
                  <a:pt x="785" y="668"/>
                </a:lnTo>
                <a:lnTo>
                  <a:pt x="785" y="668"/>
                </a:lnTo>
                <a:lnTo>
                  <a:pt x="785" y="668"/>
                </a:lnTo>
                <a:lnTo>
                  <a:pt x="785" y="671"/>
                </a:lnTo>
                <a:lnTo>
                  <a:pt x="785" y="671"/>
                </a:lnTo>
                <a:lnTo>
                  <a:pt x="785" y="671"/>
                </a:lnTo>
                <a:lnTo>
                  <a:pt x="785" y="671"/>
                </a:lnTo>
                <a:close/>
                <a:moveTo>
                  <a:pt x="782" y="651"/>
                </a:moveTo>
                <a:lnTo>
                  <a:pt x="782" y="651"/>
                </a:lnTo>
                <a:lnTo>
                  <a:pt x="782" y="651"/>
                </a:lnTo>
                <a:lnTo>
                  <a:pt x="782" y="651"/>
                </a:lnTo>
                <a:lnTo>
                  <a:pt x="784" y="653"/>
                </a:lnTo>
                <a:lnTo>
                  <a:pt x="784" y="653"/>
                </a:lnTo>
                <a:lnTo>
                  <a:pt x="782" y="655"/>
                </a:lnTo>
                <a:lnTo>
                  <a:pt x="782" y="651"/>
                </a:lnTo>
                <a:lnTo>
                  <a:pt x="782" y="651"/>
                </a:lnTo>
                <a:close/>
                <a:moveTo>
                  <a:pt x="782" y="645"/>
                </a:moveTo>
                <a:lnTo>
                  <a:pt x="782" y="645"/>
                </a:lnTo>
                <a:lnTo>
                  <a:pt x="782" y="642"/>
                </a:lnTo>
                <a:lnTo>
                  <a:pt x="784" y="642"/>
                </a:lnTo>
                <a:lnTo>
                  <a:pt x="784" y="642"/>
                </a:lnTo>
                <a:lnTo>
                  <a:pt x="784" y="645"/>
                </a:lnTo>
                <a:lnTo>
                  <a:pt x="782" y="645"/>
                </a:lnTo>
                <a:lnTo>
                  <a:pt x="782" y="645"/>
                </a:lnTo>
                <a:close/>
                <a:moveTo>
                  <a:pt x="785" y="649"/>
                </a:moveTo>
                <a:lnTo>
                  <a:pt x="785" y="649"/>
                </a:lnTo>
                <a:lnTo>
                  <a:pt x="785" y="647"/>
                </a:lnTo>
                <a:lnTo>
                  <a:pt x="785" y="647"/>
                </a:lnTo>
                <a:lnTo>
                  <a:pt x="785" y="645"/>
                </a:lnTo>
                <a:lnTo>
                  <a:pt x="784" y="642"/>
                </a:lnTo>
                <a:lnTo>
                  <a:pt x="784" y="642"/>
                </a:lnTo>
                <a:lnTo>
                  <a:pt x="785" y="642"/>
                </a:lnTo>
                <a:lnTo>
                  <a:pt x="785" y="640"/>
                </a:lnTo>
                <a:lnTo>
                  <a:pt x="785" y="640"/>
                </a:lnTo>
                <a:lnTo>
                  <a:pt x="785" y="644"/>
                </a:lnTo>
                <a:lnTo>
                  <a:pt x="785" y="644"/>
                </a:lnTo>
                <a:lnTo>
                  <a:pt x="785" y="649"/>
                </a:lnTo>
                <a:lnTo>
                  <a:pt x="785" y="649"/>
                </a:lnTo>
                <a:close/>
                <a:moveTo>
                  <a:pt x="677" y="7"/>
                </a:moveTo>
                <a:lnTo>
                  <a:pt x="677" y="7"/>
                </a:lnTo>
                <a:lnTo>
                  <a:pt x="679" y="9"/>
                </a:lnTo>
                <a:lnTo>
                  <a:pt x="682" y="7"/>
                </a:lnTo>
                <a:lnTo>
                  <a:pt x="682" y="7"/>
                </a:lnTo>
                <a:lnTo>
                  <a:pt x="682" y="9"/>
                </a:lnTo>
                <a:lnTo>
                  <a:pt x="682" y="11"/>
                </a:lnTo>
                <a:lnTo>
                  <a:pt x="682" y="13"/>
                </a:lnTo>
                <a:lnTo>
                  <a:pt x="684" y="13"/>
                </a:lnTo>
                <a:lnTo>
                  <a:pt x="684" y="13"/>
                </a:lnTo>
                <a:lnTo>
                  <a:pt x="682" y="13"/>
                </a:lnTo>
                <a:lnTo>
                  <a:pt x="679" y="13"/>
                </a:lnTo>
                <a:lnTo>
                  <a:pt x="673" y="7"/>
                </a:lnTo>
                <a:lnTo>
                  <a:pt x="673" y="7"/>
                </a:lnTo>
                <a:lnTo>
                  <a:pt x="679" y="5"/>
                </a:lnTo>
                <a:lnTo>
                  <a:pt x="681" y="5"/>
                </a:lnTo>
                <a:lnTo>
                  <a:pt x="684" y="5"/>
                </a:lnTo>
                <a:lnTo>
                  <a:pt x="684" y="5"/>
                </a:lnTo>
                <a:lnTo>
                  <a:pt x="682" y="7"/>
                </a:lnTo>
                <a:lnTo>
                  <a:pt x="677" y="7"/>
                </a:lnTo>
                <a:lnTo>
                  <a:pt x="677" y="7"/>
                </a:lnTo>
                <a:close/>
                <a:moveTo>
                  <a:pt x="793" y="677"/>
                </a:moveTo>
                <a:lnTo>
                  <a:pt x="793" y="677"/>
                </a:lnTo>
                <a:lnTo>
                  <a:pt x="793" y="673"/>
                </a:lnTo>
                <a:lnTo>
                  <a:pt x="793" y="677"/>
                </a:lnTo>
                <a:lnTo>
                  <a:pt x="793" y="677"/>
                </a:lnTo>
                <a:lnTo>
                  <a:pt x="793" y="679"/>
                </a:lnTo>
                <a:lnTo>
                  <a:pt x="793" y="677"/>
                </a:lnTo>
                <a:lnTo>
                  <a:pt x="793" y="677"/>
                </a:lnTo>
                <a:close/>
                <a:moveTo>
                  <a:pt x="789" y="649"/>
                </a:moveTo>
                <a:lnTo>
                  <a:pt x="789" y="649"/>
                </a:lnTo>
                <a:lnTo>
                  <a:pt x="789" y="642"/>
                </a:lnTo>
                <a:lnTo>
                  <a:pt x="789" y="642"/>
                </a:lnTo>
                <a:lnTo>
                  <a:pt x="789" y="647"/>
                </a:lnTo>
                <a:lnTo>
                  <a:pt x="789" y="647"/>
                </a:lnTo>
                <a:lnTo>
                  <a:pt x="789" y="649"/>
                </a:lnTo>
                <a:lnTo>
                  <a:pt x="789" y="649"/>
                </a:lnTo>
                <a:close/>
                <a:moveTo>
                  <a:pt x="708" y="13"/>
                </a:moveTo>
                <a:lnTo>
                  <a:pt x="708" y="13"/>
                </a:lnTo>
                <a:lnTo>
                  <a:pt x="710" y="11"/>
                </a:lnTo>
                <a:lnTo>
                  <a:pt x="710" y="9"/>
                </a:lnTo>
                <a:lnTo>
                  <a:pt x="710" y="9"/>
                </a:lnTo>
                <a:lnTo>
                  <a:pt x="712" y="9"/>
                </a:lnTo>
                <a:lnTo>
                  <a:pt x="714" y="11"/>
                </a:lnTo>
                <a:lnTo>
                  <a:pt x="712" y="11"/>
                </a:lnTo>
                <a:lnTo>
                  <a:pt x="712" y="11"/>
                </a:lnTo>
                <a:lnTo>
                  <a:pt x="714" y="13"/>
                </a:lnTo>
                <a:lnTo>
                  <a:pt x="716" y="13"/>
                </a:lnTo>
                <a:lnTo>
                  <a:pt x="716" y="15"/>
                </a:lnTo>
                <a:lnTo>
                  <a:pt x="716" y="15"/>
                </a:lnTo>
                <a:lnTo>
                  <a:pt x="714" y="15"/>
                </a:lnTo>
                <a:lnTo>
                  <a:pt x="712" y="15"/>
                </a:lnTo>
                <a:lnTo>
                  <a:pt x="712" y="15"/>
                </a:lnTo>
                <a:lnTo>
                  <a:pt x="710" y="15"/>
                </a:lnTo>
                <a:lnTo>
                  <a:pt x="708" y="13"/>
                </a:lnTo>
                <a:lnTo>
                  <a:pt x="708" y="13"/>
                </a:lnTo>
                <a:close/>
                <a:moveTo>
                  <a:pt x="721" y="5"/>
                </a:moveTo>
                <a:lnTo>
                  <a:pt x="721" y="5"/>
                </a:lnTo>
                <a:lnTo>
                  <a:pt x="721" y="11"/>
                </a:lnTo>
                <a:lnTo>
                  <a:pt x="719" y="16"/>
                </a:lnTo>
                <a:lnTo>
                  <a:pt x="719" y="16"/>
                </a:lnTo>
                <a:lnTo>
                  <a:pt x="717" y="13"/>
                </a:lnTo>
                <a:lnTo>
                  <a:pt x="716" y="11"/>
                </a:lnTo>
                <a:lnTo>
                  <a:pt x="717" y="7"/>
                </a:lnTo>
                <a:lnTo>
                  <a:pt x="721" y="5"/>
                </a:lnTo>
                <a:lnTo>
                  <a:pt x="721" y="5"/>
                </a:lnTo>
                <a:close/>
                <a:moveTo>
                  <a:pt x="796" y="662"/>
                </a:moveTo>
                <a:lnTo>
                  <a:pt x="796" y="662"/>
                </a:lnTo>
                <a:lnTo>
                  <a:pt x="796" y="660"/>
                </a:lnTo>
                <a:lnTo>
                  <a:pt x="796" y="660"/>
                </a:lnTo>
                <a:lnTo>
                  <a:pt x="796" y="658"/>
                </a:lnTo>
                <a:lnTo>
                  <a:pt x="796" y="660"/>
                </a:lnTo>
                <a:lnTo>
                  <a:pt x="796" y="660"/>
                </a:lnTo>
                <a:lnTo>
                  <a:pt x="796" y="660"/>
                </a:lnTo>
                <a:lnTo>
                  <a:pt x="796" y="660"/>
                </a:lnTo>
                <a:lnTo>
                  <a:pt x="796" y="662"/>
                </a:lnTo>
                <a:lnTo>
                  <a:pt x="796" y="662"/>
                </a:lnTo>
                <a:lnTo>
                  <a:pt x="796" y="664"/>
                </a:lnTo>
                <a:lnTo>
                  <a:pt x="796" y="662"/>
                </a:lnTo>
                <a:lnTo>
                  <a:pt x="796" y="662"/>
                </a:lnTo>
                <a:lnTo>
                  <a:pt x="796" y="662"/>
                </a:lnTo>
                <a:lnTo>
                  <a:pt x="796" y="662"/>
                </a:lnTo>
                <a:close/>
                <a:moveTo>
                  <a:pt x="754" y="48"/>
                </a:moveTo>
                <a:lnTo>
                  <a:pt x="754" y="48"/>
                </a:lnTo>
                <a:lnTo>
                  <a:pt x="760" y="46"/>
                </a:lnTo>
                <a:lnTo>
                  <a:pt x="767" y="44"/>
                </a:lnTo>
                <a:lnTo>
                  <a:pt x="784" y="42"/>
                </a:lnTo>
                <a:lnTo>
                  <a:pt x="813" y="38"/>
                </a:lnTo>
                <a:lnTo>
                  <a:pt x="813" y="38"/>
                </a:lnTo>
                <a:lnTo>
                  <a:pt x="809" y="42"/>
                </a:lnTo>
                <a:lnTo>
                  <a:pt x="804" y="44"/>
                </a:lnTo>
                <a:lnTo>
                  <a:pt x="787" y="46"/>
                </a:lnTo>
                <a:lnTo>
                  <a:pt x="771" y="46"/>
                </a:lnTo>
                <a:lnTo>
                  <a:pt x="754" y="48"/>
                </a:lnTo>
                <a:lnTo>
                  <a:pt x="754" y="48"/>
                </a:lnTo>
                <a:close/>
                <a:moveTo>
                  <a:pt x="773" y="37"/>
                </a:moveTo>
                <a:lnTo>
                  <a:pt x="773" y="33"/>
                </a:lnTo>
                <a:lnTo>
                  <a:pt x="773" y="33"/>
                </a:lnTo>
                <a:lnTo>
                  <a:pt x="780" y="33"/>
                </a:lnTo>
                <a:lnTo>
                  <a:pt x="784" y="35"/>
                </a:lnTo>
                <a:lnTo>
                  <a:pt x="784" y="35"/>
                </a:lnTo>
                <a:lnTo>
                  <a:pt x="782" y="37"/>
                </a:lnTo>
                <a:lnTo>
                  <a:pt x="780" y="37"/>
                </a:lnTo>
                <a:lnTo>
                  <a:pt x="773" y="37"/>
                </a:lnTo>
                <a:lnTo>
                  <a:pt x="773" y="37"/>
                </a:lnTo>
                <a:close/>
                <a:moveTo>
                  <a:pt x="785" y="33"/>
                </a:moveTo>
                <a:lnTo>
                  <a:pt x="785" y="29"/>
                </a:lnTo>
                <a:lnTo>
                  <a:pt x="785" y="29"/>
                </a:lnTo>
                <a:lnTo>
                  <a:pt x="791" y="29"/>
                </a:lnTo>
                <a:lnTo>
                  <a:pt x="793" y="31"/>
                </a:lnTo>
                <a:lnTo>
                  <a:pt x="793" y="33"/>
                </a:lnTo>
                <a:lnTo>
                  <a:pt x="785" y="33"/>
                </a:lnTo>
                <a:close/>
                <a:moveTo>
                  <a:pt x="793" y="11"/>
                </a:moveTo>
                <a:lnTo>
                  <a:pt x="793" y="11"/>
                </a:lnTo>
                <a:lnTo>
                  <a:pt x="795" y="11"/>
                </a:lnTo>
                <a:lnTo>
                  <a:pt x="795" y="11"/>
                </a:lnTo>
                <a:lnTo>
                  <a:pt x="795" y="11"/>
                </a:lnTo>
                <a:lnTo>
                  <a:pt x="798" y="9"/>
                </a:lnTo>
                <a:lnTo>
                  <a:pt x="798" y="11"/>
                </a:lnTo>
                <a:lnTo>
                  <a:pt x="800" y="13"/>
                </a:lnTo>
                <a:lnTo>
                  <a:pt x="802" y="15"/>
                </a:lnTo>
                <a:lnTo>
                  <a:pt x="802" y="15"/>
                </a:lnTo>
                <a:lnTo>
                  <a:pt x="800" y="15"/>
                </a:lnTo>
                <a:lnTo>
                  <a:pt x="795" y="15"/>
                </a:lnTo>
                <a:lnTo>
                  <a:pt x="795" y="15"/>
                </a:lnTo>
                <a:lnTo>
                  <a:pt x="795" y="13"/>
                </a:lnTo>
                <a:lnTo>
                  <a:pt x="793" y="11"/>
                </a:lnTo>
                <a:lnTo>
                  <a:pt x="793" y="11"/>
                </a:lnTo>
                <a:close/>
                <a:moveTo>
                  <a:pt x="828" y="40"/>
                </a:moveTo>
                <a:lnTo>
                  <a:pt x="828" y="40"/>
                </a:lnTo>
                <a:lnTo>
                  <a:pt x="830" y="37"/>
                </a:lnTo>
                <a:lnTo>
                  <a:pt x="833" y="37"/>
                </a:lnTo>
                <a:lnTo>
                  <a:pt x="842" y="37"/>
                </a:lnTo>
                <a:lnTo>
                  <a:pt x="842" y="37"/>
                </a:lnTo>
                <a:lnTo>
                  <a:pt x="841" y="38"/>
                </a:lnTo>
                <a:lnTo>
                  <a:pt x="837" y="38"/>
                </a:lnTo>
                <a:lnTo>
                  <a:pt x="833" y="38"/>
                </a:lnTo>
                <a:lnTo>
                  <a:pt x="828" y="40"/>
                </a:lnTo>
                <a:lnTo>
                  <a:pt x="828" y="40"/>
                </a:lnTo>
                <a:close/>
                <a:moveTo>
                  <a:pt x="796" y="708"/>
                </a:moveTo>
                <a:lnTo>
                  <a:pt x="796" y="708"/>
                </a:lnTo>
                <a:lnTo>
                  <a:pt x="796" y="704"/>
                </a:lnTo>
                <a:lnTo>
                  <a:pt x="796" y="706"/>
                </a:lnTo>
                <a:lnTo>
                  <a:pt x="796" y="706"/>
                </a:lnTo>
                <a:lnTo>
                  <a:pt x="796" y="708"/>
                </a:lnTo>
                <a:lnTo>
                  <a:pt x="796" y="708"/>
                </a:lnTo>
                <a:lnTo>
                  <a:pt x="796" y="708"/>
                </a:lnTo>
                <a:close/>
                <a:moveTo>
                  <a:pt x="1076" y="125"/>
                </a:moveTo>
                <a:lnTo>
                  <a:pt x="1076" y="125"/>
                </a:lnTo>
                <a:lnTo>
                  <a:pt x="1080" y="129"/>
                </a:lnTo>
                <a:lnTo>
                  <a:pt x="1080" y="134"/>
                </a:lnTo>
                <a:lnTo>
                  <a:pt x="1080" y="136"/>
                </a:lnTo>
                <a:lnTo>
                  <a:pt x="1076" y="136"/>
                </a:lnTo>
                <a:lnTo>
                  <a:pt x="1067" y="134"/>
                </a:lnTo>
                <a:lnTo>
                  <a:pt x="1054" y="129"/>
                </a:lnTo>
                <a:lnTo>
                  <a:pt x="1054" y="129"/>
                </a:lnTo>
                <a:lnTo>
                  <a:pt x="1058" y="132"/>
                </a:lnTo>
                <a:lnTo>
                  <a:pt x="1061" y="134"/>
                </a:lnTo>
                <a:lnTo>
                  <a:pt x="1061" y="134"/>
                </a:lnTo>
                <a:lnTo>
                  <a:pt x="1060" y="136"/>
                </a:lnTo>
                <a:lnTo>
                  <a:pt x="1058" y="136"/>
                </a:lnTo>
                <a:lnTo>
                  <a:pt x="1054" y="134"/>
                </a:lnTo>
                <a:lnTo>
                  <a:pt x="1052" y="134"/>
                </a:lnTo>
                <a:lnTo>
                  <a:pt x="1052" y="134"/>
                </a:lnTo>
                <a:lnTo>
                  <a:pt x="1050" y="132"/>
                </a:lnTo>
                <a:lnTo>
                  <a:pt x="1050" y="132"/>
                </a:lnTo>
                <a:lnTo>
                  <a:pt x="1052" y="129"/>
                </a:lnTo>
                <a:lnTo>
                  <a:pt x="1052" y="129"/>
                </a:lnTo>
                <a:lnTo>
                  <a:pt x="1014" y="116"/>
                </a:lnTo>
                <a:lnTo>
                  <a:pt x="1014" y="116"/>
                </a:lnTo>
                <a:lnTo>
                  <a:pt x="1012" y="112"/>
                </a:lnTo>
                <a:lnTo>
                  <a:pt x="1008" y="110"/>
                </a:lnTo>
                <a:lnTo>
                  <a:pt x="1006" y="108"/>
                </a:lnTo>
                <a:lnTo>
                  <a:pt x="1003" y="106"/>
                </a:lnTo>
                <a:lnTo>
                  <a:pt x="1003" y="106"/>
                </a:lnTo>
                <a:lnTo>
                  <a:pt x="1001" y="106"/>
                </a:lnTo>
                <a:lnTo>
                  <a:pt x="1003" y="108"/>
                </a:lnTo>
                <a:lnTo>
                  <a:pt x="1004" y="110"/>
                </a:lnTo>
                <a:lnTo>
                  <a:pt x="1001" y="110"/>
                </a:lnTo>
                <a:lnTo>
                  <a:pt x="1001" y="110"/>
                </a:lnTo>
                <a:lnTo>
                  <a:pt x="990" y="105"/>
                </a:lnTo>
                <a:lnTo>
                  <a:pt x="986" y="103"/>
                </a:lnTo>
                <a:lnTo>
                  <a:pt x="977" y="101"/>
                </a:lnTo>
                <a:lnTo>
                  <a:pt x="977" y="101"/>
                </a:lnTo>
                <a:lnTo>
                  <a:pt x="977" y="101"/>
                </a:lnTo>
                <a:lnTo>
                  <a:pt x="979" y="103"/>
                </a:lnTo>
                <a:lnTo>
                  <a:pt x="982" y="103"/>
                </a:lnTo>
                <a:lnTo>
                  <a:pt x="986" y="105"/>
                </a:lnTo>
                <a:lnTo>
                  <a:pt x="986" y="105"/>
                </a:lnTo>
                <a:lnTo>
                  <a:pt x="984" y="106"/>
                </a:lnTo>
                <a:lnTo>
                  <a:pt x="984" y="106"/>
                </a:lnTo>
                <a:lnTo>
                  <a:pt x="979" y="105"/>
                </a:lnTo>
                <a:lnTo>
                  <a:pt x="973" y="103"/>
                </a:lnTo>
                <a:lnTo>
                  <a:pt x="964" y="101"/>
                </a:lnTo>
                <a:lnTo>
                  <a:pt x="964" y="101"/>
                </a:lnTo>
                <a:lnTo>
                  <a:pt x="964" y="97"/>
                </a:lnTo>
                <a:lnTo>
                  <a:pt x="968" y="95"/>
                </a:lnTo>
                <a:lnTo>
                  <a:pt x="968" y="95"/>
                </a:lnTo>
                <a:lnTo>
                  <a:pt x="964" y="95"/>
                </a:lnTo>
                <a:lnTo>
                  <a:pt x="962" y="95"/>
                </a:lnTo>
                <a:lnTo>
                  <a:pt x="960" y="99"/>
                </a:lnTo>
                <a:lnTo>
                  <a:pt x="960" y="99"/>
                </a:lnTo>
                <a:lnTo>
                  <a:pt x="955" y="99"/>
                </a:lnTo>
                <a:lnTo>
                  <a:pt x="951" y="95"/>
                </a:lnTo>
                <a:lnTo>
                  <a:pt x="947" y="90"/>
                </a:lnTo>
                <a:lnTo>
                  <a:pt x="947" y="90"/>
                </a:lnTo>
                <a:lnTo>
                  <a:pt x="953" y="90"/>
                </a:lnTo>
                <a:lnTo>
                  <a:pt x="958" y="90"/>
                </a:lnTo>
                <a:lnTo>
                  <a:pt x="975" y="94"/>
                </a:lnTo>
                <a:lnTo>
                  <a:pt x="975" y="94"/>
                </a:lnTo>
                <a:lnTo>
                  <a:pt x="990" y="99"/>
                </a:lnTo>
                <a:lnTo>
                  <a:pt x="997" y="101"/>
                </a:lnTo>
                <a:lnTo>
                  <a:pt x="1003" y="101"/>
                </a:lnTo>
                <a:lnTo>
                  <a:pt x="1003" y="101"/>
                </a:lnTo>
                <a:lnTo>
                  <a:pt x="1034" y="114"/>
                </a:lnTo>
                <a:lnTo>
                  <a:pt x="1065" y="130"/>
                </a:lnTo>
                <a:lnTo>
                  <a:pt x="1065" y="130"/>
                </a:lnTo>
                <a:lnTo>
                  <a:pt x="1063" y="129"/>
                </a:lnTo>
                <a:lnTo>
                  <a:pt x="1061" y="127"/>
                </a:lnTo>
                <a:lnTo>
                  <a:pt x="1058" y="125"/>
                </a:lnTo>
                <a:lnTo>
                  <a:pt x="1058" y="125"/>
                </a:lnTo>
                <a:lnTo>
                  <a:pt x="1061" y="123"/>
                </a:lnTo>
                <a:lnTo>
                  <a:pt x="1065" y="125"/>
                </a:lnTo>
                <a:lnTo>
                  <a:pt x="1069" y="129"/>
                </a:lnTo>
                <a:lnTo>
                  <a:pt x="1069" y="130"/>
                </a:lnTo>
                <a:lnTo>
                  <a:pt x="1069" y="130"/>
                </a:lnTo>
                <a:lnTo>
                  <a:pt x="1074" y="130"/>
                </a:lnTo>
                <a:lnTo>
                  <a:pt x="1076" y="129"/>
                </a:lnTo>
                <a:lnTo>
                  <a:pt x="1076" y="125"/>
                </a:lnTo>
                <a:lnTo>
                  <a:pt x="1076" y="125"/>
                </a:lnTo>
                <a:close/>
                <a:moveTo>
                  <a:pt x="782" y="736"/>
                </a:moveTo>
                <a:lnTo>
                  <a:pt x="782" y="736"/>
                </a:lnTo>
                <a:lnTo>
                  <a:pt x="782" y="732"/>
                </a:lnTo>
                <a:lnTo>
                  <a:pt x="780" y="732"/>
                </a:lnTo>
                <a:lnTo>
                  <a:pt x="780" y="732"/>
                </a:lnTo>
                <a:lnTo>
                  <a:pt x="780" y="732"/>
                </a:lnTo>
                <a:lnTo>
                  <a:pt x="780" y="736"/>
                </a:lnTo>
                <a:lnTo>
                  <a:pt x="782" y="736"/>
                </a:lnTo>
                <a:lnTo>
                  <a:pt x="782" y="736"/>
                </a:lnTo>
                <a:close/>
                <a:moveTo>
                  <a:pt x="778" y="745"/>
                </a:moveTo>
                <a:lnTo>
                  <a:pt x="778" y="745"/>
                </a:lnTo>
                <a:lnTo>
                  <a:pt x="778" y="741"/>
                </a:lnTo>
                <a:lnTo>
                  <a:pt x="776" y="743"/>
                </a:lnTo>
                <a:lnTo>
                  <a:pt x="778" y="745"/>
                </a:lnTo>
                <a:close/>
                <a:moveTo>
                  <a:pt x="806" y="651"/>
                </a:moveTo>
                <a:lnTo>
                  <a:pt x="806" y="651"/>
                </a:lnTo>
                <a:lnTo>
                  <a:pt x="806" y="649"/>
                </a:lnTo>
                <a:lnTo>
                  <a:pt x="804" y="655"/>
                </a:lnTo>
                <a:lnTo>
                  <a:pt x="804" y="655"/>
                </a:lnTo>
                <a:lnTo>
                  <a:pt x="806" y="651"/>
                </a:lnTo>
                <a:lnTo>
                  <a:pt x="806" y="651"/>
                </a:lnTo>
                <a:close/>
                <a:moveTo>
                  <a:pt x="780" y="732"/>
                </a:moveTo>
                <a:lnTo>
                  <a:pt x="780" y="732"/>
                </a:lnTo>
                <a:lnTo>
                  <a:pt x="778" y="730"/>
                </a:lnTo>
                <a:lnTo>
                  <a:pt x="776" y="728"/>
                </a:lnTo>
                <a:lnTo>
                  <a:pt x="774" y="728"/>
                </a:lnTo>
                <a:lnTo>
                  <a:pt x="773" y="728"/>
                </a:lnTo>
                <a:lnTo>
                  <a:pt x="773" y="728"/>
                </a:lnTo>
                <a:lnTo>
                  <a:pt x="771" y="736"/>
                </a:lnTo>
                <a:lnTo>
                  <a:pt x="771" y="736"/>
                </a:lnTo>
                <a:lnTo>
                  <a:pt x="774" y="736"/>
                </a:lnTo>
                <a:lnTo>
                  <a:pt x="776" y="734"/>
                </a:lnTo>
                <a:lnTo>
                  <a:pt x="776" y="736"/>
                </a:lnTo>
                <a:lnTo>
                  <a:pt x="776" y="736"/>
                </a:lnTo>
                <a:lnTo>
                  <a:pt x="778" y="732"/>
                </a:lnTo>
                <a:lnTo>
                  <a:pt x="778" y="732"/>
                </a:lnTo>
                <a:lnTo>
                  <a:pt x="780" y="732"/>
                </a:lnTo>
                <a:lnTo>
                  <a:pt x="780" y="732"/>
                </a:lnTo>
                <a:close/>
                <a:moveTo>
                  <a:pt x="977" y="118"/>
                </a:moveTo>
                <a:lnTo>
                  <a:pt x="977" y="118"/>
                </a:lnTo>
                <a:lnTo>
                  <a:pt x="979" y="116"/>
                </a:lnTo>
                <a:lnTo>
                  <a:pt x="982" y="118"/>
                </a:lnTo>
                <a:lnTo>
                  <a:pt x="990" y="119"/>
                </a:lnTo>
                <a:lnTo>
                  <a:pt x="990" y="119"/>
                </a:lnTo>
                <a:lnTo>
                  <a:pt x="988" y="121"/>
                </a:lnTo>
                <a:lnTo>
                  <a:pt x="984" y="121"/>
                </a:lnTo>
                <a:lnTo>
                  <a:pt x="977" y="118"/>
                </a:lnTo>
                <a:lnTo>
                  <a:pt x="977" y="118"/>
                </a:lnTo>
                <a:close/>
                <a:moveTo>
                  <a:pt x="795" y="682"/>
                </a:moveTo>
                <a:lnTo>
                  <a:pt x="795" y="682"/>
                </a:lnTo>
                <a:lnTo>
                  <a:pt x="796" y="677"/>
                </a:lnTo>
                <a:lnTo>
                  <a:pt x="796" y="677"/>
                </a:lnTo>
                <a:lnTo>
                  <a:pt x="795" y="679"/>
                </a:lnTo>
                <a:lnTo>
                  <a:pt x="795" y="680"/>
                </a:lnTo>
                <a:lnTo>
                  <a:pt x="795" y="680"/>
                </a:lnTo>
                <a:lnTo>
                  <a:pt x="793" y="682"/>
                </a:lnTo>
                <a:lnTo>
                  <a:pt x="795" y="682"/>
                </a:lnTo>
                <a:lnTo>
                  <a:pt x="795" y="682"/>
                </a:lnTo>
                <a:close/>
                <a:moveTo>
                  <a:pt x="798" y="671"/>
                </a:moveTo>
                <a:lnTo>
                  <a:pt x="798" y="668"/>
                </a:lnTo>
                <a:lnTo>
                  <a:pt x="798" y="668"/>
                </a:lnTo>
                <a:lnTo>
                  <a:pt x="798" y="666"/>
                </a:lnTo>
                <a:lnTo>
                  <a:pt x="798" y="666"/>
                </a:lnTo>
                <a:lnTo>
                  <a:pt x="796" y="669"/>
                </a:lnTo>
                <a:lnTo>
                  <a:pt x="796" y="669"/>
                </a:lnTo>
                <a:lnTo>
                  <a:pt x="796" y="669"/>
                </a:lnTo>
                <a:lnTo>
                  <a:pt x="796" y="669"/>
                </a:lnTo>
                <a:lnTo>
                  <a:pt x="798" y="669"/>
                </a:lnTo>
                <a:lnTo>
                  <a:pt x="798" y="671"/>
                </a:lnTo>
                <a:lnTo>
                  <a:pt x="798" y="671"/>
                </a:lnTo>
                <a:close/>
                <a:moveTo>
                  <a:pt x="796" y="668"/>
                </a:moveTo>
                <a:lnTo>
                  <a:pt x="796" y="668"/>
                </a:lnTo>
                <a:lnTo>
                  <a:pt x="796" y="666"/>
                </a:lnTo>
                <a:lnTo>
                  <a:pt x="795" y="666"/>
                </a:lnTo>
                <a:lnTo>
                  <a:pt x="793" y="668"/>
                </a:lnTo>
                <a:lnTo>
                  <a:pt x="793" y="666"/>
                </a:lnTo>
                <a:lnTo>
                  <a:pt x="793" y="666"/>
                </a:lnTo>
                <a:lnTo>
                  <a:pt x="789" y="673"/>
                </a:lnTo>
                <a:lnTo>
                  <a:pt x="789" y="673"/>
                </a:lnTo>
                <a:lnTo>
                  <a:pt x="793" y="669"/>
                </a:lnTo>
                <a:lnTo>
                  <a:pt x="793" y="669"/>
                </a:lnTo>
                <a:lnTo>
                  <a:pt x="793" y="673"/>
                </a:lnTo>
                <a:lnTo>
                  <a:pt x="793" y="673"/>
                </a:lnTo>
                <a:lnTo>
                  <a:pt x="795" y="668"/>
                </a:lnTo>
                <a:lnTo>
                  <a:pt x="795" y="668"/>
                </a:lnTo>
                <a:lnTo>
                  <a:pt x="793" y="673"/>
                </a:lnTo>
                <a:lnTo>
                  <a:pt x="793" y="673"/>
                </a:lnTo>
                <a:lnTo>
                  <a:pt x="796" y="668"/>
                </a:lnTo>
                <a:lnTo>
                  <a:pt x="796" y="668"/>
                </a:lnTo>
                <a:close/>
                <a:moveTo>
                  <a:pt x="1008" y="140"/>
                </a:moveTo>
                <a:lnTo>
                  <a:pt x="1008" y="140"/>
                </a:lnTo>
                <a:lnTo>
                  <a:pt x="1010" y="138"/>
                </a:lnTo>
                <a:lnTo>
                  <a:pt x="1012" y="140"/>
                </a:lnTo>
                <a:lnTo>
                  <a:pt x="1015" y="141"/>
                </a:lnTo>
                <a:lnTo>
                  <a:pt x="1019" y="143"/>
                </a:lnTo>
                <a:lnTo>
                  <a:pt x="1019" y="143"/>
                </a:lnTo>
                <a:lnTo>
                  <a:pt x="1017" y="143"/>
                </a:lnTo>
                <a:lnTo>
                  <a:pt x="1014" y="143"/>
                </a:lnTo>
                <a:lnTo>
                  <a:pt x="1008" y="140"/>
                </a:lnTo>
                <a:lnTo>
                  <a:pt x="1008" y="140"/>
                </a:lnTo>
                <a:close/>
                <a:moveTo>
                  <a:pt x="1012" y="182"/>
                </a:moveTo>
                <a:lnTo>
                  <a:pt x="1012" y="182"/>
                </a:lnTo>
                <a:lnTo>
                  <a:pt x="1019" y="184"/>
                </a:lnTo>
                <a:lnTo>
                  <a:pt x="1026" y="186"/>
                </a:lnTo>
                <a:lnTo>
                  <a:pt x="1043" y="193"/>
                </a:lnTo>
                <a:lnTo>
                  <a:pt x="1060" y="202"/>
                </a:lnTo>
                <a:lnTo>
                  <a:pt x="1072" y="211"/>
                </a:lnTo>
                <a:lnTo>
                  <a:pt x="1072" y="211"/>
                </a:lnTo>
                <a:lnTo>
                  <a:pt x="1074" y="211"/>
                </a:lnTo>
                <a:lnTo>
                  <a:pt x="1074" y="210"/>
                </a:lnTo>
                <a:lnTo>
                  <a:pt x="1074" y="208"/>
                </a:lnTo>
                <a:lnTo>
                  <a:pt x="1071" y="204"/>
                </a:lnTo>
                <a:lnTo>
                  <a:pt x="1071" y="204"/>
                </a:lnTo>
                <a:lnTo>
                  <a:pt x="1074" y="204"/>
                </a:lnTo>
                <a:lnTo>
                  <a:pt x="1076" y="206"/>
                </a:lnTo>
                <a:lnTo>
                  <a:pt x="1080" y="210"/>
                </a:lnTo>
                <a:lnTo>
                  <a:pt x="1080" y="210"/>
                </a:lnTo>
                <a:lnTo>
                  <a:pt x="1078" y="211"/>
                </a:lnTo>
                <a:lnTo>
                  <a:pt x="1076" y="213"/>
                </a:lnTo>
                <a:lnTo>
                  <a:pt x="1076" y="213"/>
                </a:lnTo>
                <a:lnTo>
                  <a:pt x="1076" y="217"/>
                </a:lnTo>
                <a:lnTo>
                  <a:pt x="1080" y="219"/>
                </a:lnTo>
                <a:lnTo>
                  <a:pt x="1085" y="222"/>
                </a:lnTo>
                <a:lnTo>
                  <a:pt x="1085" y="222"/>
                </a:lnTo>
                <a:lnTo>
                  <a:pt x="1076" y="221"/>
                </a:lnTo>
                <a:lnTo>
                  <a:pt x="1067" y="217"/>
                </a:lnTo>
                <a:lnTo>
                  <a:pt x="1050" y="208"/>
                </a:lnTo>
                <a:lnTo>
                  <a:pt x="1050" y="208"/>
                </a:lnTo>
                <a:lnTo>
                  <a:pt x="1032" y="197"/>
                </a:lnTo>
                <a:lnTo>
                  <a:pt x="1023" y="191"/>
                </a:lnTo>
                <a:lnTo>
                  <a:pt x="1012" y="186"/>
                </a:lnTo>
                <a:lnTo>
                  <a:pt x="1012" y="186"/>
                </a:lnTo>
                <a:lnTo>
                  <a:pt x="1012" y="184"/>
                </a:lnTo>
                <a:lnTo>
                  <a:pt x="1012" y="182"/>
                </a:lnTo>
                <a:lnTo>
                  <a:pt x="1012" y="182"/>
                </a:lnTo>
                <a:close/>
                <a:moveTo>
                  <a:pt x="1045" y="112"/>
                </a:moveTo>
                <a:lnTo>
                  <a:pt x="1045" y="112"/>
                </a:lnTo>
                <a:lnTo>
                  <a:pt x="1047" y="112"/>
                </a:lnTo>
                <a:lnTo>
                  <a:pt x="1050" y="112"/>
                </a:lnTo>
                <a:lnTo>
                  <a:pt x="1056" y="114"/>
                </a:lnTo>
                <a:lnTo>
                  <a:pt x="1056" y="114"/>
                </a:lnTo>
                <a:lnTo>
                  <a:pt x="1056" y="118"/>
                </a:lnTo>
                <a:lnTo>
                  <a:pt x="1056" y="121"/>
                </a:lnTo>
                <a:lnTo>
                  <a:pt x="1056" y="121"/>
                </a:lnTo>
                <a:lnTo>
                  <a:pt x="1052" y="118"/>
                </a:lnTo>
                <a:lnTo>
                  <a:pt x="1050" y="116"/>
                </a:lnTo>
                <a:lnTo>
                  <a:pt x="1049" y="114"/>
                </a:lnTo>
                <a:lnTo>
                  <a:pt x="1045" y="112"/>
                </a:lnTo>
                <a:lnTo>
                  <a:pt x="1045" y="112"/>
                </a:lnTo>
                <a:close/>
                <a:moveTo>
                  <a:pt x="789" y="671"/>
                </a:moveTo>
                <a:lnTo>
                  <a:pt x="789" y="671"/>
                </a:lnTo>
                <a:lnTo>
                  <a:pt x="791" y="666"/>
                </a:lnTo>
                <a:lnTo>
                  <a:pt x="789" y="666"/>
                </a:lnTo>
                <a:lnTo>
                  <a:pt x="789" y="666"/>
                </a:lnTo>
                <a:lnTo>
                  <a:pt x="787" y="669"/>
                </a:lnTo>
                <a:lnTo>
                  <a:pt x="787" y="669"/>
                </a:lnTo>
                <a:lnTo>
                  <a:pt x="789" y="669"/>
                </a:lnTo>
                <a:lnTo>
                  <a:pt x="789" y="669"/>
                </a:lnTo>
                <a:lnTo>
                  <a:pt x="789" y="671"/>
                </a:lnTo>
                <a:lnTo>
                  <a:pt x="789" y="671"/>
                </a:lnTo>
                <a:close/>
                <a:moveTo>
                  <a:pt x="1076" y="145"/>
                </a:moveTo>
                <a:lnTo>
                  <a:pt x="1076" y="145"/>
                </a:lnTo>
                <a:lnTo>
                  <a:pt x="1080" y="141"/>
                </a:lnTo>
                <a:lnTo>
                  <a:pt x="1083" y="138"/>
                </a:lnTo>
                <a:lnTo>
                  <a:pt x="1083" y="138"/>
                </a:lnTo>
                <a:lnTo>
                  <a:pt x="1094" y="145"/>
                </a:lnTo>
                <a:lnTo>
                  <a:pt x="1104" y="156"/>
                </a:lnTo>
                <a:lnTo>
                  <a:pt x="1104" y="156"/>
                </a:lnTo>
                <a:lnTo>
                  <a:pt x="1098" y="156"/>
                </a:lnTo>
                <a:lnTo>
                  <a:pt x="1091" y="152"/>
                </a:lnTo>
                <a:lnTo>
                  <a:pt x="1085" y="149"/>
                </a:lnTo>
                <a:lnTo>
                  <a:pt x="1076" y="145"/>
                </a:lnTo>
                <a:lnTo>
                  <a:pt x="1076" y="145"/>
                </a:lnTo>
                <a:close/>
                <a:moveTo>
                  <a:pt x="1142" y="156"/>
                </a:moveTo>
                <a:lnTo>
                  <a:pt x="1133" y="151"/>
                </a:lnTo>
                <a:lnTo>
                  <a:pt x="1133" y="151"/>
                </a:lnTo>
                <a:lnTo>
                  <a:pt x="1157" y="164"/>
                </a:lnTo>
                <a:lnTo>
                  <a:pt x="1183" y="182"/>
                </a:lnTo>
                <a:lnTo>
                  <a:pt x="1183" y="182"/>
                </a:lnTo>
                <a:lnTo>
                  <a:pt x="1207" y="204"/>
                </a:lnTo>
                <a:lnTo>
                  <a:pt x="1212" y="210"/>
                </a:lnTo>
                <a:lnTo>
                  <a:pt x="1214" y="213"/>
                </a:lnTo>
                <a:lnTo>
                  <a:pt x="1214" y="213"/>
                </a:lnTo>
                <a:lnTo>
                  <a:pt x="1214" y="213"/>
                </a:lnTo>
                <a:lnTo>
                  <a:pt x="1214" y="213"/>
                </a:lnTo>
                <a:lnTo>
                  <a:pt x="1218" y="217"/>
                </a:lnTo>
                <a:lnTo>
                  <a:pt x="1218" y="217"/>
                </a:lnTo>
                <a:lnTo>
                  <a:pt x="1218" y="217"/>
                </a:lnTo>
                <a:lnTo>
                  <a:pt x="1220" y="219"/>
                </a:lnTo>
                <a:lnTo>
                  <a:pt x="1220" y="219"/>
                </a:lnTo>
                <a:lnTo>
                  <a:pt x="1223" y="224"/>
                </a:lnTo>
                <a:lnTo>
                  <a:pt x="1223" y="224"/>
                </a:lnTo>
                <a:lnTo>
                  <a:pt x="1225" y="224"/>
                </a:lnTo>
                <a:lnTo>
                  <a:pt x="1229" y="226"/>
                </a:lnTo>
                <a:lnTo>
                  <a:pt x="1229" y="226"/>
                </a:lnTo>
                <a:lnTo>
                  <a:pt x="1238" y="239"/>
                </a:lnTo>
                <a:lnTo>
                  <a:pt x="1238" y="239"/>
                </a:lnTo>
                <a:lnTo>
                  <a:pt x="1234" y="239"/>
                </a:lnTo>
                <a:lnTo>
                  <a:pt x="1231" y="235"/>
                </a:lnTo>
                <a:lnTo>
                  <a:pt x="1221" y="226"/>
                </a:lnTo>
                <a:lnTo>
                  <a:pt x="1221" y="226"/>
                </a:lnTo>
                <a:lnTo>
                  <a:pt x="1220" y="228"/>
                </a:lnTo>
                <a:lnTo>
                  <a:pt x="1220" y="232"/>
                </a:lnTo>
                <a:lnTo>
                  <a:pt x="1218" y="230"/>
                </a:lnTo>
                <a:lnTo>
                  <a:pt x="1218" y="230"/>
                </a:lnTo>
                <a:lnTo>
                  <a:pt x="1216" y="228"/>
                </a:lnTo>
                <a:lnTo>
                  <a:pt x="1216" y="228"/>
                </a:lnTo>
                <a:lnTo>
                  <a:pt x="1212" y="224"/>
                </a:lnTo>
                <a:lnTo>
                  <a:pt x="1212" y="224"/>
                </a:lnTo>
                <a:lnTo>
                  <a:pt x="1212" y="224"/>
                </a:lnTo>
                <a:lnTo>
                  <a:pt x="1209" y="221"/>
                </a:lnTo>
                <a:lnTo>
                  <a:pt x="1207" y="219"/>
                </a:lnTo>
                <a:lnTo>
                  <a:pt x="1201" y="215"/>
                </a:lnTo>
                <a:lnTo>
                  <a:pt x="1194" y="208"/>
                </a:lnTo>
                <a:lnTo>
                  <a:pt x="1194" y="208"/>
                </a:lnTo>
                <a:lnTo>
                  <a:pt x="1175" y="193"/>
                </a:lnTo>
                <a:lnTo>
                  <a:pt x="1164" y="187"/>
                </a:lnTo>
                <a:lnTo>
                  <a:pt x="1155" y="182"/>
                </a:lnTo>
                <a:lnTo>
                  <a:pt x="1155" y="182"/>
                </a:lnTo>
                <a:lnTo>
                  <a:pt x="1150" y="175"/>
                </a:lnTo>
                <a:lnTo>
                  <a:pt x="1146" y="167"/>
                </a:lnTo>
                <a:lnTo>
                  <a:pt x="1146" y="167"/>
                </a:lnTo>
                <a:lnTo>
                  <a:pt x="1142" y="165"/>
                </a:lnTo>
                <a:lnTo>
                  <a:pt x="1142" y="167"/>
                </a:lnTo>
                <a:lnTo>
                  <a:pt x="1142" y="171"/>
                </a:lnTo>
                <a:lnTo>
                  <a:pt x="1142" y="173"/>
                </a:lnTo>
                <a:lnTo>
                  <a:pt x="1142" y="173"/>
                </a:lnTo>
                <a:lnTo>
                  <a:pt x="1139" y="169"/>
                </a:lnTo>
                <a:lnTo>
                  <a:pt x="1137" y="167"/>
                </a:lnTo>
                <a:lnTo>
                  <a:pt x="1135" y="164"/>
                </a:lnTo>
                <a:lnTo>
                  <a:pt x="1133" y="164"/>
                </a:lnTo>
                <a:lnTo>
                  <a:pt x="1133" y="164"/>
                </a:lnTo>
                <a:lnTo>
                  <a:pt x="1131" y="162"/>
                </a:lnTo>
                <a:lnTo>
                  <a:pt x="1131" y="160"/>
                </a:lnTo>
                <a:lnTo>
                  <a:pt x="1133" y="158"/>
                </a:lnTo>
                <a:lnTo>
                  <a:pt x="1133" y="158"/>
                </a:lnTo>
                <a:lnTo>
                  <a:pt x="1120" y="152"/>
                </a:lnTo>
                <a:lnTo>
                  <a:pt x="1111" y="147"/>
                </a:lnTo>
                <a:lnTo>
                  <a:pt x="1111" y="147"/>
                </a:lnTo>
                <a:lnTo>
                  <a:pt x="1111" y="149"/>
                </a:lnTo>
                <a:lnTo>
                  <a:pt x="1113" y="151"/>
                </a:lnTo>
                <a:lnTo>
                  <a:pt x="1118" y="154"/>
                </a:lnTo>
                <a:lnTo>
                  <a:pt x="1118" y="154"/>
                </a:lnTo>
                <a:lnTo>
                  <a:pt x="1113" y="154"/>
                </a:lnTo>
                <a:lnTo>
                  <a:pt x="1106" y="151"/>
                </a:lnTo>
                <a:lnTo>
                  <a:pt x="1100" y="145"/>
                </a:lnTo>
                <a:lnTo>
                  <a:pt x="1096" y="141"/>
                </a:lnTo>
                <a:lnTo>
                  <a:pt x="1096" y="141"/>
                </a:lnTo>
                <a:lnTo>
                  <a:pt x="1098" y="140"/>
                </a:lnTo>
                <a:lnTo>
                  <a:pt x="1102" y="138"/>
                </a:lnTo>
                <a:lnTo>
                  <a:pt x="1104" y="136"/>
                </a:lnTo>
                <a:lnTo>
                  <a:pt x="1100" y="132"/>
                </a:lnTo>
                <a:lnTo>
                  <a:pt x="1100" y="132"/>
                </a:lnTo>
                <a:lnTo>
                  <a:pt x="1104" y="134"/>
                </a:lnTo>
                <a:lnTo>
                  <a:pt x="1107" y="136"/>
                </a:lnTo>
                <a:lnTo>
                  <a:pt x="1117" y="143"/>
                </a:lnTo>
                <a:lnTo>
                  <a:pt x="1126" y="149"/>
                </a:lnTo>
                <a:lnTo>
                  <a:pt x="1129" y="151"/>
                </a:lnTo>
                <a:lnTo>
                  <a:pt x="1131" y="151"/>
                </a:lnTo>
                <a:lnTo>
                  <a:pt x="1131" y="151"/>
                </a:lnTo>
                <a:lnTo>
                  <a:pt x="1120" y="141"/>
                </a:lnTo>
                <a:lnTo>
                  <a:pt x="1107" y="134"/>
                </a:lnTo>
                <a:lnTo>
                  <a:pt x="1096" y="127"/>
                </a:lnTo>
                <a:lnTo>
                  <a:pt x="1093" y="123"/>
                </a:lnTo>
                <a:lnTo>
                  <a:pt x="1091" y="118"/>
                </a:lnTo>
                <a:lnTo>
                  <a:pt x="1091" y="118"/>
                </a:lnTo>
                <a:lnTo>
                  <a:pt x="1098" y="121"/>
                </a:lnTo>
                <a:lnTo>
                  <a:pt x="1106" y="125"/>
                </a:lnTo>
                <a:lnTo>
                  <a:pt x="1118" y="132"/>
                </a:lnTo>
                <a:lnTo>
                  <a:pt x="1131" y="143"/>
                </a:lnTo>
                <a:lnTo>
                  <a:pt x="1146" y="152"/>
                </a:lnTo>
                <a:lnTo>
                  <a:pt x="1142" y="156"/>
                </a:lnTo>
                <a:close/>
                <a:moveTo>
                  <a:pt x="1071" y="171"/>
                </a:moveTo>
                <a:lnTo>
                  <a:pt x="1071" y="171"/>
                </a:lnTo>
                <a:lnTo>
                  <a:pt x="1072" y="169"/>
                </a:lnTo>
                <a:lnTo>
                  <a:pt x="1074" y="167"/>
                </a:lnTo>
                <a:lnTo>
                  <a:pt x="1076" y="169"/>
                </a:lnTo>
                <a:lnTo>
                  <a:pt x="1078" y="171"/>
                </a:lnTo>
                <a:lnTo>
                  <a:pt x="1078" y="171"/>
                </a:lnTo>
                <a:lnTo>
                  <a:pt x="1076" y="173"/>
                </a:lnTo>
                <a:lnTo>
                  <a:pt x="1074" y="173"/>
                </a:lnTo>
                <a:lnTo>
                  <a:pt x="1071" y="171"/>
                </a:lnTo>
                <a:lnTo>
                  <a:pt x="1071" y="171"/>
                </a:lnTo>
                <a:close/>
                <a:moveTo>
                  <a:pt x="1089" y="173"/>
                </a:moveTo>
                <a:lnTo>
                  <a:pt x="1089" y="173"/>
                </a:lnTo>
                <a:lnTo>
                  <a:pt x="1089" y="173"/>
                </a:lnTo>
                <a:lnTo>
                  <a:pt x="1087" y="175"/>
                </a:lnTo>
                <a:lnTo>
                  <a:pt x="1087" y="175"/>
                </a:lnTo>
                <a:lnTo>
                  <a:pt x="1109" y="187"/>
                </a:lnTo>
                <a:lnTo>
                  <a:pt x="1109" y="187"/>
                </a:lnTo>
                <a:lnTo>
                  <a:pt x="1129" y="197"/>
                </a:lnTo>
                <a:lnTo>
                  <a:pt x="1129" y="197"/>
                </a:lnTo>
                <a:lnTo>
                  <a:pt x="1128" y="200"/>
                </a:lnTo>
                <a:lnTo>
                  <a:pt x="1122" y="202"/>
                </a:lnTo>
                <a:lnTo>
                  <a:pt x="1117" y="200"/>
                </a:lnTo>
                <a:lnTo>
                  <a:pt x="1109" y="197"/>
                </a:lnTo>
                <a:lnTo>
                  <a:pt x="1109" y="197"/>
                </a:lnTo>
                <a:lnTo>
                  <a:pt x="1083" y="182"/>
                </a:lnTo>
                <a:lnTo>
                  <a:pt x="1083" y="182"/>
                </a:lnTo>
                <a:lnTo>
                  <a:pt x="1080" y="176"/>
                </a:lnTo>
                <a:lnTo>
                  <a:pt x="1080" y="173"/>
                </a:lnTo>
                <a:lnTo>
                  <a:pt x="1083" y="171"/>
                </a:lnTo>
                <a:lnTo>
                  <a:pt x="1089" y="173"/>
                </a:lnTo>
                <a:lnTo>
                  <a:pt x="1089" y="173"/>
                </a:lnTo>
                <a:close/>
                <a:moveTo>
                  <a:pt x="1109" y="162"/>
                </a:moveTo>
                <a:lnTo>
                  <a:pt x="1109" y="162"/>
                </a:lnTo>
                <a:lnTo>
                  <a:pt x="1113" y="162"/>
                </a:lnTo>
                <a:lnTo>
                  <a:pt x="1115" y="162"/>
                </a:lnTo>
                <a:lnTo>
                  <a:pt x="1118" y="162"/>
                </a:lnTo>
                <a:lnTo>
                  <a:pt x="1120" y="160"/>
                </a:lnTo>
                <a:lnTo>
                  <a:pt x="1120" y="160"/>
                </a:lnTo>
                <a:lnTo>
                  <a:pt x="1122" y="164"/>
                </a:lnTo>
                <a:lnTo>
                  <a:pt x="1128" y="167"/>
                </a:lnTo>
                <a:lnTo>
                  <a:pt x="1131" y="171"/>
                </a:lnTo>
                <a:lnTo>
                  <a:pt x="1133" y="173"/>
                </a:lnTo>
                <a:lnTo>
                  <a:pt x="1133" y="175"/>
                </a:lnTo>
                <a:lnTo>
                  <a:pt x="1133" y="175"/>
                </a:lnTo>
                <a:lnTo>
                  <a:pt x="1128" y="171"/>
                </a:lnTo>
                <a:lnTo>
                  <a:pt x="1122" y="169"/>
                </a:lnTo>
                <a:lnTo>
                  <a:pt x="1117" y="165"/>
                </a:lnTo>
                <a:lnTo>
                  <a:pt x="1109" y="162"/>
                </a:lnTo>
                <a:lnTo>
                  <a:pt x="1109" y="162"/>
                </a:lnTo>
                <a:close/>
                <a:moveTo>
                  <a:pt x="1135" y="250"/>
                </a:moveTo>
                <a:lnTo>
                  <a:pt x="1135" y="250"/>
                </a:lnTo>
                <a:lnTo>
                  <a:pt x="1135" y="252"/>
                </a:lnTo>
                <a:lnTo>
                  <a:pt x="1137" y="254"/>
                </a:lnTo>
                <a:lnTo>
                  <a:pt x="1137" y="254"/>
                </a:lnTo>
                <a:lnTo>
                  <a:pt x="1135" y="254"/>
                </a:lnTo>
                <a:lnTo>
                  <a:pt x="1133" y="254"/>
                </a:lnTo>
                <a:lnTo>
                  <a:pt x="1131" y="252"/>
                </a:lnTo>
                <a:lnTo>
                  <a:pt x="1131" y="252"/>
                </a:lnTo>
                <a:lnTo>
                  <a:pt x="1131" y="252"/>
                </a:lnTo>
                <a:lnTo>
                  <a:pt x="1131" y="255"/>
                </a:lnTo>
                <a:lnTo>
                  <a:pt x="1135" y="257"/>
                </a:lnTo>
                <a:lnTo>
                  <a:pt x="1142" y="265"/>
                </a:lnTo>
                <a:lnTo>
                  <a:pt x="1142" y="265"/>
                </a:lnTo>
                <a:lnTo>
                  <a:pt x="1133" y="261"/>
                </a:lnTo>
                <a:lnTo>
                  <a:pt x="1126" y="257"/>
                </a:lnTo>
                <a:lnTo>
                  <a:pt x="1118" y="252"/>
                </a:lnTo>
                <a:lnTo>
                  <a:pt x="1113" y="250"/>
                </a:lnTo>
                <a:lnTo>
                  <a:pt x="1113" y="250"/>
                </a:lnTo>
                <a:lnTo>
                  <a:pt x="1113" y="246"/>
                </a:lnTo>
                <a:lnTo>
                  <a:pt x="1115" y="244"/>
                </a:lnTo>
                <a:lnTo>
                  <a:pt x="1117" y="243"/>
                </a:lnTo>
                <a:lnTo>
                  <a:pt x="1117" y="243"/>
                </a:lnTo>
                <a:lnTo>
                  <a:pt x="1118" y="241"/>
                </a:lnTo>
                <a:lnTo>
                  <a:pt x="1117" y="241"/>
                </a:lnTo>
                <a:lnTo>
                  <a:pt x="1115" y="239"/>
                </a:lnTo>
                <a:lnTo>
                  <a:pt x="1113" y="237"/>
                </a:lnTo>
                <a:lnTo>
                  <a:pt x="1113" y="237"/>
                </a:lnTo>
                <a:lnTo>
                  <a:pt x="1111" y="237"/>
                </a:lnTo>
                <a:lnTo>
                  <a:pt x="1113" y="239"/>
                </a:lnTo>
                <a:lnTo>
                  <a:pt x="1113" y="243"/>
                </a:lnTo>
                <a:lnTo>
                  <a:pt x="1113" y="244"/>
                </a:lnTo>
                <a:lnTo>
                  <a:pt x="1113" y="244"/>
                </a:lnTo>
                <a:lnTo>
                  <a:pt x="1102" y="235"/>
                </a:lnTo>
                <a:lnTo>
                  <a:pt x="1098" y="233"/>
                </a:lnTo>
                <a:lnTo>
                  <a:pt x="1093" y="233"/>
                </a:lnTo>
                <a:lnTo>
                  <a:pt x="1093" y="233"/>
                </a:lnTo>
                <a:lnTo>
                  <a:pt x="1091" y="230"/>
                </a:lnTo>
                <a:lnTo>
                  <a:pt x="1085" y="226"/>
                </a:lnTo>
                <a:lnTo>
                  <a:pt x="1085" y="226"/>
                </a:lnTo>
                <a:lnTo>
                  <a:pt x="1087" y="224"/>
                </a:lnTo>
                <a:lnTo>
                  <a:pt x="1089" y="222"/>
                </a:lnTo>
                <a:lnTo>
                  <a:pt x="1093" y="226"/>
                </a:lnTo>
                <a:lnTo>
                  <a:pt x="1096" y="228"/>
                </a:lnTo>
                <a:lnTo>
                  <a:pt x="1100" y="230"/>
                </a:lnTo>
                <a:lnTo>
                  <a:pt x="1100" y="230"/>
                </a:lnTo>
                <a:lnTo>
                  <a:pt x="1100" y="228"/>
                </a:lnTo>
                <a:lnTo>
                  <a:pt x="1096" y="226"/>
                </a:lnTo>
                <a:lnTo>
                  <a:pt x="1089" y="222"/>
                </a:lnTo>
                <a:lnTo>
                  <a:pt x="1083" y="219"/>
                </a:lnTo>
                <a:lnTo>
                  <a:pt x="1083" y="217"/>
                </a:lnTo>
                <a:lnTo>
                  <a:pt x="1083" y="215"/>
                </a:lnTo>
                <a:lnTo>
                  <a:pt x="1083" y="215"/>
                </a:lnTo>
                <a:lnTo>
                  <a:pt x="1098" y="224"/>
                </a:lnTo>
                <a:lnTo>
                  <a:pt x="1115" y="233"/>
                </a:lnTo>
                <a:lnTo>
                  <a:pt x="1115" y="233"/>
                </a:lnTo>
                <a:lnTo>
                  <a:pt x="1131" y="244"/>
                </a:lnTo>
                <a:lnTo>
                  <a:pt x="1137" y="252"/>
                </a:lnTo>
                <a:lnTo>
                  <a:pt x="1142" y="261"/>
                </a:lnTo>
                <a:lnTo>
                  <a:pt x="1142" y="261"/>
                </a:lnTo>
                <a:lnTo>
                  <a:pt x="1140" y="259"/>
                </a:lnTo>
                <a:lnTo>
                  <a:pt x="1139" y="257"/>
                </a:lnTo>
                <a:lnTo>
                  <a:pt x="1137" y="254"/>
                </a:lnTo>
                <a:lnTo>
                  <a:pt x="1135" y="250"/>
                </a:lnTo>
                <a:lnTo>
                  <a:pt x="1135" y="250"/>
                </a:lnTo>
                <a:close/>
                <a:moveTo>
                  <a:pt x="1128" y="182"/>
                </a:moveTo>
                <a:lnTo>
                  <a:pt x="1128" y="182"/>
                </a:lnTo>
                <a:lnTo>
                  <a:pt x="1126" y="180"/>
                </a:lnTo>
                <a:lnTo>
                  <a:pt x="1128" y="180"/>
                </a:lnTo>
                <a:lnTo>
                  <a:pt x="1129" y="180"/>
                </a:lnTo>
                <a:lnTo>
                  <a:pt x="1128" y="176"/>
                </a:lnTo>
                <a:lnTo>
                  <a:pt x="1128" y="176"/>
                </a:lnTo>
                <a:lnTo>
                  <a:pt x="1131" y="176"/>
                </a:lnTo>
                <a:lnTo>
                  <a:pt x="1133" y="178"/>
                </a:lnTo>
                <a:lnTo>
                  <a:pt x="1135" y="184"/>
                </a:lnTo>
                <a:lnTo>
                  <a:pt x="1135" y="184"/>
                </a:lnTo>
                <a:lnTo>
                  <a:pt x="1133" y="184"/>
                </a:lnTo>
                <a:lnTo>
                  <a:pt x="1131" y="184"/>
                </a:lnTo>
                <a:lnTo>
                  <a:pt x="1129" y="182"/>
                </a:lnTo>
                <a:lnTo>
                  <a:pt x="1128" y="182"/>
                </a:lnTo>
                <a:lnTo>
                  <a:pt x="1128" y="182"/>
                </a:lnTo>
                <a:close/>
                <a:moveTo>
                  <a:pt x="1137" y="184"/>
                </a:moveTo>
                <a:lnTo>
                  <a:pt x="1137" y="184"/>
                </a:lnTo>
                <a:lnTo>
                  <a:pt x="1148" y="189"/>
                </a:lnTo>
                <a:lnTo>
                  <a:pt x="1159" y="200"/>
                </a:lnTo>
                <a:lnTo>
                  <a:pt x="1166" y="208"/>
                </a:lnTo>
                <a:lnTo>
                  <a:pt x="1166" y="211"/>
                </a:lnTo>
                <a:lnTo>
                  <a:pt x="1164" y="211"/>
                </a:lnTo>
                <a:lnTo>
                  <a:pt x="1164" y="211"/>
                </a:lnTo>
                <a:lnTo>
                  <a:pt x="1159" y="204"/>
                </a:lnTo>
                <a:lnTo>
                  <a:pt x="1153" y="198"/>
                </a:lnTo>
                <a:lnTo>
                  <a:pt x="1144" y="191"/>
                </a:lnTo>
                <a:lnTo>
                  <a:pt x="1137" y="184"/>
                </a:lnTo>
                <a:lnTo>
                  <a:pt x="1137" y="184"/>
                </a:lnTo>
                <a:close/>
                <a:moveTo>
                  <a:pt x="1096" y="287"/>
                </a:moveTo>
                <a:lnTo>
                  <a:pt x="1096" y="287"/>
                </a:lnTo>
                <a:lnTo>
                  <a:pt x="1096" y="285"/>
                </a:lnTo>
                <a:lnTo>
                  <a:pt x="1096" y="285"/>
                </a:lnTo>
                <a:lnTo>
                  <a:pt x="1098" y="283"/>
                </a:lnTo>
                <a:lnTo>
                  <a:pt x="1096" y="283"/>
                </a:lnTo>
                <a:lnTo>
                  <a:pt x="1096" y="283"/>
                </a:lnTo>
                <a:lnTo>
                  <a:pt x="1098" y="283"/>
                </a:lnTo>
                <a:lnTo>
                  <a:pt x="1102" y="283"/>
                </a:lnTo>
                <a:lnTo>
                  <a:pt x="1106" y="287"/>
                </a:lnTo>
                <a:lnTo>
                  <a:pt x="1111" y="296"/>
                </a:lnTo>
                <a:lnTo>
                  <a:pt x="1111" y="296"/>
                </a:lnTo>
                <a:lnTo>
                  <a:pt x="1109" y="296"/>
                </a:lnTo>
                <a:lnTo>
                  <a:pt x="1107" y="296"/>
                </a:lnTo>
                <a:lnTo>
                  <a:pt x="1104" y="292"/>
                </a:lnTo>
                <a:lnTo>
                  <a:pt x="1100" y="287"/>
                </a:lnTo>
                <a:lnTo>
                  <a:pt x="1098" y="287"/>
                </a:lnTo>
                <a:lnTo>
                  <a:pt x="1096" y="287"/>
                </a:lnTo>
                <a:lnTo>
                  <a:pt x="1096" y="287"/>
                </a:lnTo>
                <a:close/>
                <a:moveTo>
                  <a:pt x="1107" y="296"/>
                </a:moveTo>
                <a:lnTo>
                  <a:pt x="1107" y="296"/>
                </a:lnTo>
                <a:lnTo>
                  <a:pt x="1115" y="301"/>
                </a:lnTo>
                <a:lnTo>
                  <a:pt x="1115" y="301"/>
                </a:lnTo>
                <a:lnTo>
                  <a:pt x="1113" y="301"/>
                </a:lnTo>
                <a:lnTo>
                  <a:pt x="1113" y="303"/>
                </a:lnTo>
                <a:lnTo>
                  <a:pt x="1113" y="303"/>
                </a:lnTo>
                <a:lnTo>
                  <a:pt x="1111" y="303"/>
                </a:lnTo>
                <a:lnTo>
                  <a:pt x="1109" y="303"/>
                </a:lnTo>
                <a:lnTo>
                  <a:pt x="1107" y="301"/>
                </a:lnTo>
                <a:lnTo>
                  <a:pt x="1107" y="301"/>
                </a:lnTo>
                <a:lnTo>
                  <a:pt x="1107" y="301"/>
                </a:lnTo>
                <a:lnTo>
                  <a:pt x="1106" y="300"/>
                </a:lnTo>
                <a:lnTo>
                  <a:pt x="1107" y="296"/>
                </a:lnTo>
                <a:lnTo>
                  <a:pt x="1107" y="296"/>
                </a:lnTo>
                <a:close/>
                <a:moveTo>
                  <a:pt x="1172" y="211"/>
                </a:moveTo>
                <a:lnTo>
                  <a:pt x="1172" y="211"/>
                </a:lnTo>
                <a:lnTo>
                  <a:pt x="1183" y="219"/>
                </a:lnTo>
                <a:lnTo>
                  <a:pt x="1194" y="230"/>
                </a:lnTo>
                <a:lnTo>
                  <a:pt x="1201" y="237"/>
                </a:lnTo>
                <a:lnTo>
                  <a:pt x="1205" y="241"/>
                </a:lnTo>
                <a:lnTo>
                  <a:pt x="1207" y="241"/>
                </a:lnTo>
                <a:lnTo>
                  <a:pt x="1209" y="243"/>
                </a:lnTo>
                <a:lnTo>
                  <a:pt x="1212" y="248"/>
                </a:lnTo>
                <a:lnTo>
                  <a:pt x="1212" y="248"/>
                </a:lnTo>
                <a:lnTo>
                  <a:pt x="1221" y="255"/>
                </a:lnTo>
                <a:lnTo>
                  <a:pt x="1221" y="255"/>
                </a:lnTo>
                <a:lnTo>
                  <a:pt x="1214" y="252"/>
                </a:lnTo>
                <a:lnTo>
                  <a:pt x="1207" y="248"/>
                </a:lnTo>
                <a:lnTo>
                  <a:pt x="1199" y="241"/>
                </a:lnTo>
                <a:lnTo>
                  <a:pt x="1198" y="237"/>
                </a:lnTo>
                <a:lnTo>
                  <a:pt x="1188" y="230"/>
                </a:lnTo>
                <a:lnTo>
                  <a:pt x="1188" y="230"/>
                </a:lnTo>
                <a:lnTo>
                  <a:pt x="1177" y="219"/>
                </a:lnTo>
                <a:lnTo>
                  <a:pt x="1177" y="219"/>
                </a:lnTo>
                <a:lnTo>
                  <a:pt x="1177" y="217"/>
                </a:lnTo>
                <a:lnTo>
                  <a:pt x="1177" y="215"/>
                </a:lnTo>
                <a:lnTo>
                  <a:pt x="1172" y="211"/>
                </a:lnTo>
                <a:lnTo>
                  <a:pt x="1172" y="211"/>
                </a:lnTo>
                <a:close/>
                <a:moveTo>
                  <a:pt x="1135" y="336"/>
                </a:moveTo>
                <a:lnTo>
                  <a:pt x="1135" y="336"/>
                </a:lnTo>
                <a:lnTo>
                  <a:pt x="1137" y="340"/>
                </a:lnTo>
                <a:lnTo>
                  <a:pt x="1140" y="342"/>
                </a:lnTo>
                <a:lnTo>
                  <a:pt x="1142" y="346"/>
                </a:lnTo>
                <a:lnTo>
                  <a:pt x="1142" y="351"/>
                </a:lnTo>
                <a:lnTo>
                  <a:pt x="1142" y="351"/>
                </a:lnTo>
                <a:lnTo>
                  <a:pt x="1146" y="353"/>
                </a:lnTo>
                <a:lnTo>
                  <a:pt x="1152" y="357"/>
                </a:lnTo>
                <a:lnTo>
                  <a:pt x="1152" y="357"/>
                </a:lnTo>
                <a:lnTo>
                  <a:pt x="1150" y="360"/>
                </a:lnTo>
                <a:lnTo>
                  <a:pt x="1148" y="362"/>
                </a:lnTo>
                <a:lnTo>
                  <a:pt x="1146" y="362"/>
                </a:lnTo>
                <a:lnTo>
                  <a:pt x="1146" y="362"/>
                </a:lnTo>
                <a:lnTo>
                  <a:pt x="1146" y="360"/>
                </a:lnTo>
                <a:lnTo>
                  <a:pt x="1146" y="359"/>
                </a:lnTo>
                <a:lnTo>
                  <a:pt x="1148" y="359"/>
                </a:lnTo>
                <a:lnTo>
                  <a:pt x="1146" y="357"/>
                </a:lnTo>
                <a:lnTo>
                  <a:pt x="1146" y="357"/>
                </a:lnTo>
                <a:lnTo>
                  <a:pt x="1144" y="355"/>
                </a:lnTo>
                <a:lnTo>
                  <a:pt x="1144" y="355"/>
                </a:lnTo>
                <a:lnTo>
                  <a:pt x="1142" y="357"/>
                </a:lnTo>
                <a:lnTo>
                  <a:pt x="1144" y="359"/>
                </a:lnTo>
                <a:lnTo>
                  <a:pt x="1144" y="359"/>
                </a:lnTo>
                <a:lnTo>
                  <a:pt x="1129" y="346"/>
                </a:lnTo>
                <a:lnTo>
                  <a:pt x="1129" y="346"/>
                </a:lnTo>
                <a:lnTo>
                  <a:pt x="1124" y="338"/>
                </a:lnTo>
                <a:lnTo>
                  <a:pt x="1124" y="338"/>
                </a:lnTo>
                <a:lnTo>
                  <a:pt x="1118" y="329"/>
                </a:lnTo>
                <a:lnTo>
                  <a:pt x="1118" y="329"/>
                </a:lnTo>
                <a:lnTo>
                  <a:pt x="1124" y="333"/>
                </a:lnTo>
                <a:lnTo>
                  <a:pt x="1128" y="335"/>
                </a:lnTo>
                <a:lnTo>
                  <a:pt x="1129" y="336"/>
                </a:lnTo>
                <a:lnTo>
                  <a:pt x="1129" y="336"/>
                </a:lnTo>
                <a:lnTo>
                  <a:pt x="1131" y="333"/>
                </a:lnTo>
                <a:lnTo>
                  <a:pt x="1129" y="331"/>
                </a:lnTo>
                <a:lnTo>
                  <a:pt x="1120" y="327"/>
                </a:lnTo>
                <a:lnTo>
                  <a:pt x="1120" y="327"/>
                </a:lnTo>
                <a:lnTo>
                  <a:pt x="1122" y="322"/>
                </a:lnTo>
                <a:lnTo>
                  <a:pt x="1122" y="322"/>
                </a:lnTo>
                <a:lnTo>
                  <a:pt x="1122" y="322"/>
                </a:lnTo>
                <a:lnTo>
                  <a:pt x="1122" y="322"/>
                </a:lnTo>
                <a:lnTo>
                  <a:pt x="1122" y="322"/>
                </a:lnTo>
                <a:lnTo>
                  <a:pt x="1124" y="320"/>
                </a:lnTo>
                <a:lnTo>
                  <a:pt x="1124" y="320"/>
                </a:lnTo>
                <a:lnTo>
                  <a:pt x="1128" y="324"/>
                </a:lnTo>
                <a:lnTo>
                  <a:pt x="1128" y="324"/>
                </a:lnTo>
                <a:lnTo>
                  <a:pt x="1131" y="327"/>
                </a:lnTo>
                <a:lnTo>
                  <a:pt x="1135" y="329"/>
                </a:lnTo>
                <a:lnTo>
                  <a:pt x="1135" y="329"/>
                </a:lnTo>
                <a:lnTo>
                  <a:pt x="1131" y="325"/>
                </a:lnTo>
                <a:lnTo>
                  <a:pt x="1126" y="320"/>
                </a:lnTo>
                <a:lnTo>
                  <a:pt x="1126" y="320"/>
                </a:lnTo>
                <a:lnTo>
                  <a:pt x="1124" y="316"/>
                </a:lnTo>
                <a:lnTo>
                  <a:pt x="1122" y="314"/>
                </a:lnTo>
                <a:lnTo>
                  <a:pt x="1122" y="314"/>
                </a:lnTo>
                <a:lnTo>
                  <a:pt x="1118" y="318"/>
                </a:lnTo>
                <a:lnTo>
                  <a:pt x="1118" y="320"/>
                </a:lnTo>
                <a:lnTo>
                  <a:pt x="1117" y="318"/>
                </a:lnTo>
                <a:lnTo>
                  <a:pt x="1117" y="318"/>
                </a:lnTo>
                <a:lnTo>
                  <a:pt x="1120" y="314"/>
                </a:lnTo>
                <a:lnTo>
                  <a:pt x="1120" y="314"/>
                </a:lnTo>
                <a:lnTo>
                  <a:pt x="1120" y="313"/>
                </a:lnTo>
                <a:lnTo>
                  <a:pt x="1120" y="313"/>
                </a:lnTo>
                <a:lnTo>
                  <a:pt x="1120" y="313"/>
                </a:lnTo>
                <a:lnTo>
                  <a:pt x="1120" y="313"/>
                </a:lnTo>
                <a:lnTo>
                  <a:pt x="1120" y="313"/>
                </a:lnTo>
                <a:lnTo>
                  <a:pt x="1120" y="313"/>
                </a:lnTo>
                <a:lnTo>
                  <a:pt x="1118" y="311"/>
                </a:lnTo>
                <a:lnTo>
                  <a:pt x="1118" y="311"/>
                </a:lnTo>
                <a:lnTo>
                  <a:pt x="1118" y="311"/>
                </a:lnTo>
                <a:lnTo>
                  <a:pt x="1118" y="311"/>
                </a:lnTo>
                <a:lnTo>
                  <a:pt x="1118" y="311"/>
                </a:lnTo>
                <a:lnTo>
                  <a:pt x="1118" y="307"/>
                </a:lnTo>
                <a:lnTo>
                  <a:pt x="1118" y="307"/>
                </a:lnTo>
                <a:lnTo>
                  <a:pt x="1115" y="303"/>
                </a:lnTo>
                <a:lnTo>
                  <a:pt x="1111" y="298"/>
                </a:lnTo>
                <a:lnTo>
                  <a:pt x="1111" y="298"/>
                </a:lnTo>
                <a:lnTo>
                  <a:pt x="1115" y="296"/>
                </a:lnTo>
                <a:lnTo>
                  <a:pt x="1117" y="294"/>
                </a:lnTo>
                <a:lnTo>
                  <a:pt x="1117" y="294"/>
                </a:lnTo>
                <a:lnTo>
                  <a:pt x="1120" y="300"/>
                </a:lnTo>
                <a:lnTo>
                  <a:pt x="1124" y="303"/>
                </a:lnTo>
                <a:lnTo>
                  <a:pt x="1128" y="307"/>
                </a:lnTo>
                <a:lnTo>
                  <a:pt x="1128" y="307"/>
                </a:lnTo>
                <a:lnTo>
                  <a:pt x="1128" y="307"/>
                </a:lnTo>
                <a:lnTo>
                  <a:pt x="1133" y="311"/>
                </a:lnTo>
                <a:lnTo>
                  <a:pt x="1133" y="311"/>
                </a:lnTo>
                <a:lnTo>
                  <a:pt x="1135" y="313"/>
                </a:lnTo>
                <a:lnTo>
                  <a:pt x="1137" y="314"/>
                </a:lnTo>
                <a:lnTo>
                  <a:pt x="1140" y="320"/>
                </a:lnTo>
                <a:lnTo>
                  <a:pt x="1150" y="327"/>
                </a:lnTo>
                <a:lnTo>
                  <a:pt x="1150" y="327"/>
                </a:lnTo>
                <a:lnTo>
                  <a:pt x="1157" y="335"/>
                </a:lnTo>
                <a:lnTo>
                  <a:pt x="1157" y="335"/>
                </a:lnTo>
                <a:lnTo>
                  <a:pt x="1164" y="344"/>
                </a:lnTo>
                <a:lnTo>
                  <a:pt x="1170" y="351"/>
                </a:lnTo>
                <a:lnTo>
                  <a:pt x="1170" y="351"/>
                </a:lnTo>
                <a:lnTo>
                  <a:pt x="1166" y="351"/>
                </a:lnTo>
                <a:lnTo>
                  <a:pt x="1164" y="353"/>
                </a:lnTo>
                <a:lnTo>
                  <a:pt x="1164" y="353"/>
                </a:lnTo>
                <a:lnTo>
                  <a:pt x="1166" y="355"/>
                </a:lnTo>
                <a:lnTo>
                  <a:pt x="1170" y="355"/>
                </a:lnTo>
                <a:lnTo>
                  <a:pt x="1172" y="357"/>
                </a:lnTo>
                <a:lnTo>
                  <a:pt x="1175" y="359"/>
                </a:lnTo>
                <a:lnTo>
                  <a:pt x="1170" y="362"/>
                </a:lnTo>
                <a:lnTo>
                  <a:pt x="1170" y="362"/>
                </a:lnTo>
                <a:lnTo>
                  <a:pt x="1174" y="364"/>
                </a:lnTo>
                <a:lnTo>
                  <a:pt x="1175" y="366"/>
                </a:lnTo>
                <a:lnTo>
                  <a:pt x="1175" y="366"/>
                </a:lnTo>
                <a:lnTo>
                  <a:pt x="1177" y="368"/>
                </a:lnTo>
                <a:lnTo>
                  <a:pt x="1177" y="366"/>
                </a:lnTo>
                <a:lnTo>
                  <a:pt x="1177" y="366"/>
                </a:lnTo>
                <a:lnTo>
                  <a:pt x="1179" y="366"/>
                </a:lnTo>
                <a:lnTo>
                  <a:pt x="1179" y="366"/>
                </a:lnTo>
                <a:lnTo>
                  <a:pt x="1185" y="371"/>
                </a:lnTo>
                <a:lnTo>
                  <a:pt x="1185" y="371"/>
                </a:lnTo>
                <a:lnTo>
                  <a:pt x="1183" y="373"/>
                </a:lnTo>
                <a:lnTo>
                  <a:pt x="1183" y="375"/>
                </a:lnTo>
                <a:lnTo>
                  <a:pt x="1183" y="375"/>
                </a:lnTo>
                <a:lnTo>
                  <a:pt x="1177" y="373"/>
                </a:lnTo>
                <a:lnTo>
                  <a:pt x="1174" y="373"/>
                </a:lnTo>
                <a:lnTo>
                  <a:pt x="1172" y="370"/>
                </a:lnTo>
                <a:lnTo>
                  <a:pt x="1172" y="370"/>
                </a:lnTo>
                <a:lnTo>
                  <a:pt x="1170" y="371"/>
                </a:lnTo>
                <a:lnTo>
                  <a:pt x="1168" y="373"/>
                </a:lnTo>
                <a:lnTo>
                  <a:pt x="1168" y="373"/>
                </a:lnTo>
                <a:lnTo>
                  <a:pt x="1166" y="371"/>
                </a:lnTo>
                <a:lnTo>
                  <a:pt x="1164" y="368"/>
                </a:lnTo>
                <a:lnTo>
                  <a:pt x="1163" y="366"/>
                </a:lnTo>
                <a:lnTo>
                  <a:pt x="1161" y="362"/>
                </a:lnTo>
                <a:lnTo>
                  <a:pt x="1161" y="362"/>
                </a:lnTo>
                <a:lnTo>
                  <a:pt x="1159" y="362"/>
                </a:lnTo>
                <a:lnTo>
                  <a:pt x="1155" y="364"/>
                </a:lnTo>
                <a:lnTo>
                  <a:pt x="1155" y="364"/>
                </a:lnTo>
                <a:lnTo>
                  <a:pt x="1146" y="349"/>
                </a:lnTo>
                <a:lnTo>
                  <a:pt x="1135" y="336"/>
                </a:lnTo>
                <a:lnTo>
                  <a:pt x="1135" y="336"/>
                </a:lnTo>
                <a:close/>
                <a:moveTo>
                  <a:pt x="1236" y="255"/>
                </a:moveTo>
                <a:lnTo>
                  <a:pt x="1236" y="255"/>
                </a:lnTo>
                <a:lnTo>
                  <a:pt x="1234" y="257"/>
                </a:lnTo>
                <a:lnTo>
                  <a:pt x="1232" y="257"/>
                </a:lnTo>
                <a:lnTo>
                  <a:pt x="1229" y="257"/>
                </a:lnTo>
                <a:lnTo>
                  <a:pt x="1225" y="254"/>
                </a:lnTo>
                <a:lnTo>
                  <a:pt x="1223" y="250"/>
                </a:lnTo>
                <a:lnTo>
                  <a:pt x="1223" y="250"/>
                </a:lnTo>
                <a:lnTo>
                  <a:pt x="1218" y="246"/>
                </a:lnTo>
                <a:lnTo>
                  <a:pt x="1214" y="241"/>
                </a:lnTo>
                <a:lnTo>
                  <a:pt x="1210" y="237"/>
                </a:lnTo>
                <a:lnTo>
                  <a:pt x="1209" y="235"/>
                </a:lnTo>
                <a:lnTo>
                  <a:pt x="1209" y="235"/>
                </a:lnTo>
                <a:lnTo>
                  <a:pt x="1209" y="237"/>
                </a:lnTo>
                <a:lnTo>
                  <a:pt x="1207" y="237"/>
                </a:lnTo>
                <a:lnTo>
                  <a:pt x="1203" y="235"/>
                </a:lnTo>
                <a:lnTo>
                  <a:pt x="1203" y="233"/>
                </a:lnTo>
                <a:lnTo>
                  <a:pt x="1201" y="233"/>
                </a:lnTo>
                <a:lnTo>
                  <a:pt x="1201" y="233"/>
                </a:lnTo>
                <a:lnTo>
                  <a:pt x="1201" y="233"/>
                </a:lnTo>
                <a:lnTo>
                  <a:pt x="1199" y="230"/>
                </a:lnTo>
                <a:lnTo>
                  <a:pt x="1198" y="230"/>
                </a:lnTo>
                <a:lnTo>
                  <a:pt x="1198" y="230"/>
                </a:lnTo>
                <a:lnTo>
                  <a:pt x="1194" y="224"/>
                </a:lnTo>
                <a:lnTo>
                  <a:pt x="1194" y="224"/>
                </a:lnTo>
                <a:lnTo>
                  <a:pt x="1192" y="221"/>
                </a:lnTo>
                <a:lnTo>
                  <a:pt x="1190" y="217"/>
                </a:lnTo>
                <a:lnTo>
                  <a:pt x="1190" y="217"/>
                </a:lnTo>
                <a:lnTo>
                  <a:pt x="1198" y="221"/>
                </a:lnTo>
                <a:lnTo>
                  <a:pt x="1198" y="221"/>
                </a:lnTo>
                <a:lnTo>
                  <a:pt x="1201" y="224"/>
                </a:lnTo>
                <a:lnTo>
                  <a:pt x="1201" y="224"/>
                </a:lnTo>
                <a:lnTo>
                  <a:pt x="1203" y="226"/>
                </a:lnTo>
                <a:lnTo>
                  <a:pt x="1203" y="226"/>
                </a:lnTo>
                <a:lnTo>
                  <a:pt x="1203" y="226"/>
                </a:lnTo>
                <a:lnTo>
                  <a:pt x="1207" y="230"/>
                </a:lnTo>
                <a:lnTo>
                  <a:pt x="1207" y="230"/>
                </a:lnTo>
                <a:lnTo>
                  <a:pt x="1207" y="230"/>
                </a:lnTo>
                <a:lnTo>
                  <a:pt x="1212" y="235"/>
                </a:lnTo>
                <a:lnTo>
                  <a:pt x="1218" y="241"/>
                </a:lnTo>
                <a:lnTo>
                  <a:pt x="1218" y="241"/>
                </a:lnTo>
                <a:lnTo>
                  <a:pt x="1225" y="248"/>
                </a:lnTo>
                <a:lnTo>
                  <a:pt x="1227" y="252"/>
                </a:lnTo>
                <a:lnTo>
                  <a:pt x="1227" y="252"/>
                </a:lnTo>
                <a:lnTo>
                  <a:pt x="1231" y="254"/>
                </a:lnTo>
                <a:lnTo>
                  <a:pt x="1231" y="254"/>
                </a:lnTo>
                <a:lnTo>
                  <a:pt x="1236" y="255"/>
                </a:lnTo>
                <a:lnTo>
                  <a:pt x="1236" y="255"/>
                </a:lnTo>
                <a:close/>
                <a:moveTo>
                  <a:pt x="1234" y="246"/>
                </a:moveTo>
                <a:lnTo>
                  <a:pt x="1234" y="246"/>
                </a:lnTo>
                <a:lnTo>
                  <a:pt x="1236" y="246"/>
                </a:lnTo>
                <a:lnTo>
                  <a:pt x="1238" y="248"/>
                </a:lnTo>
                <a:lnTo>
                  <a:pt x="1242" y="254"/>
                </a:lnTo>
                <a:lnTo>
                  <a:pt x="1242" y="254"/>
                </a:lnTo>
                <a:lnTo>
                  <a:pt x="1238" y="254"/>
                </a:lnTo>
                <a:lnTo>
                  <a:pt x="1236" y="252"/>
                </a:lnTo>
                <a:lnTo>
                  <a:pt x="1234" y="246"/>
                </a:lnTo>
                <a:lnTo>
                  <a:pt x="1234" y="246"/>
                </a:lnTo>
                <a:close/>
                <a:moveTo>
                  <a:pt x="1232" y="263"/>
                </a:moveTo>
                <a:lnTo>
                  <a:pt x="1232" y="263"/>
                </a:lnTo>
                <a:lnTo>
                  <a:pt x="1236" y="261"/>
                </a:lnTo>
                <a:lnTo>
                  <a:pt x="1238" y="261"/>
                </a:lnTo>
                <a:lnTo>
                  <a:pt x="1244" y="268"/>
                </a:lnTo>
                <a:lnTo>
                  <a:pt x="1244" y="268"/>
                </a:lnTo>
                <a:lnTo>
                  <a:pt x="1242" y="268"/>
                </a:lnTo>
                <a:lnTo>
                  <a:pt x="1240" y="268"/>
                </a:lnTo>
                <a:lnTo>
                  <a:pt x="1238" y="268"/>
                </a:lnTo>
                <a:lnTo>
                  <a:pt x="1236" y="268"/>
                </a:lnTo>
                <a:lnTo>
                  <a:pt x="1236" y="268"/>
                </a:lnTo>
                <a:lnTo>
                  <a:pt x="1244" y="279"/>
                </a:lnTo>
                <a:lnTo>
                  <a:pt x="1249" y="289"/>
                </a:lnTo>
                <a:lnTo>
                  <a:pt x="1253" y="296"/>
                </a:lnTo>
                <a:lnTo>
                  <a:pt x="1255" y="300"/>
                </a:lnTo>
                <a:lnTo>
                  <a:pt x="1253" y="303"/>
                </a:lnTo>
                <a:lnTo>
                  <a:pt x="1253" y="303"/>
                </a:lnTo>
                <a:lnTo>
                  <a:pt x="1249" y="296"/>
                </a:lnTo>
                <a:lnTo>
                  <a:pt x="1244" y="290"/>
                </a:lnTo>
                <a:lnTo>
                  <a:pt x="1232" y="283"/>
                </a:lnTo>
                <a:lnTo>
                  <a:pt x="1232" y="283"/>
                </a:lnTo>
                <a:lnTo>
                  <a:pt x="1232" y="279"/>
                </a:lnTo>
                <a:lnTo>
                  <a:pt x="1231" y="274"/>
                </a:lnTo>
                <a:lnTo>
                  <a:pt x="1231" y="274"/>
                </a:lnTo>
                <a:lnTo>
                  <a:pt x="1234" y="276"/>
                </a:lnTo>
                <a:lnTo>
                  <a:pt x="1238" y="281"/>
                </a:lnTo>
                <a:lnTo>
                  <a:pt x="1238" y="281"/>
                </a:lnTo>
                <a:lnTo>
                  <a:pt x="1238" y="278"/>
                </a:lnTo>
                <a:lnTo>
                  <a:pt x="1238" y="274"/>
                </a:lnTo>
                <a:lnTo>
                  <a:pt x="1236" y="268"/>
                </a:lnTo>
                <a:lnTo>
                  <a:pt x="1232" y="263"/>
                </a:lnTo>
                <a:lnTo>
                  <a:pt x="1232" y="263"/>
                </a:lnTo>
                <a:close/>
                <a:moveTo>
                  <a:pt x="1273" y="314"/>
                </a:moveTo>
                <a:lnTo>
                  <a:pt x="1273" y="314"/>
                </a:lnTo>
                <a:lnTo>
                  <a:pt x="1275" y="316"/>
                </a:lnTo>
                <a:lnTo>
                  <a:pt x="1277" y="320"/>
                </a:lnTo>
                <a:lnTo>
                  <a:pt x="1278" y="322"/>
                </a:lnTo>
                <a:lnTo>
                  <a:pt x="1277" y="324"/>
                </a:lnTo>
                <a:lnTo>
                  <a:pt x="1277" y="324"/>
                </a:lnTo>
                <a:lnTo>
                  <a:pt x="1271" y="318"/>
                </a:lnTo>
                <a:lnTo>
                  <a:pt x="1271" y="318"/>
                </a:lnTo>
                <a:lnTo>
                  <a:pt x="1273" y="316"/>
                </a:lnTo>
                <a:lnTo>
                  <a:pt x="1273" y="314"/>
                </a:lnTo>
                <a:lnTo>
                  <a:pt x="1273" y="314"/>
                </a:lnTo>
                <a:close/>
                <a:moveTo>
                  <a:pt x="682" y="675"/>
                </a:moveTo>
                <a:lnTo>
                  <a:pt x="682" y="675"/>
                </a:lnTo>
                <a:lnTo>
                  <a:pt x="684" y="673"/>
                </a:lnTo>
                <a:lnTo>
                  <a:pt x="682" y="673"/>
                </a:lnTo>
                <a:lnTo>
                  <a:pt x="681" y="671"/>
                </a:lnTo>
                <a:lnTo>
                  <a:pt x="681" y="671"/>
                </a:lnTo>
                <a:lnTo>
                  <a:pt x="681" y="671"/>
                </a:lnTo>
                <a:lnTo>
                  <a:pt x="679" y="671"/>
                </a:lnTo>
                <a:lnTo>
                  <a:pt x="679" y="673"/>
                </a:lnTo>
                <a:lnTo>
                  <a:pt x="679" y="673"/>
                </a:lnTo>
                <a:lnTo>
                  <a:pt x="679" y="675"/>
                </a:lnTo>
                <a:lnTo>
                  <a:pt x="679" y="675"/>
                </a:lnTo>
                <a:lnTo>
                  <a:pt x="681" y="675"/>
                </a:lnTo>
                <a:lnTo>
                  <a:pt x="682" y="675"/>
                </a:lnTo>
                <a:lnTo>
                  <a:pt x="682" y="675"/>
                </a:lnTo>
                <a:lnTo>
                  <a:pt x="682" y="675"/>
                </a:lnTo>
                <a:close/>
                <a:moveTo>
                  <a:pt x="692" y="655"/>
                </a:moveTo>
                <a:lnTo>
                  <a:pt x="692" y="655"/>
                </a:lnTo>
                <a:lnTo>
                  <a:pt x="692" y="653"/>
                </a:lnTo>
                <a:lnTo>
                  <a:pt x="692" y="651"/>
                </a:lnTo>
                <a:lnTo>
                  <a:pt x="692" y="649"/>
                </a:lnTo>
                <a:lnTo>
                  <a:pt x="693" y="647"/>
                </a:lnTo>
                <a:lnTo>
                  <a:pt x="693" y="647"/>
                </a:lnTo>
                <a:lnTo>
                  <a:pt x="690" y="647"/>
                </a:lnTo>
                <a:lnTo>
                  <a:pt x="688" y="647"/>
                </a:lnTo>
                <a:lnTo>
                  <a:pt x="688" y="647"/>
                </a:lnTo>
                <a:lnTo>
                  <a:pt x="688" y="647"/>
                </a:lnTo>
                <a:lnTo>
                  <a:pt x="684" y="647"/>
                </a:lnTo>
                <a:lnTo>
                  <a:pt x="682" y="649"/>
                </a:lnTo>
                <a:lnTo>
                  <a:pt x="682" y="649"/>
                </a:lnTo>
                <a:lnTo>
                  <a:pt x="681" y="651"/>
                </a:lnTo>
                <a:lnTo>
                  <a:pt x="681" y="655"/>
                </a:lnTo>
                <a:lnTo>
                  <a:pt x="681" y="655"/>
                </a:lnTo>
                <a:lnTo>
                  <a:pt x="686" y="653"/>
                </a:lnTo>
                <a:lnTo>
                  <a:pt x="686" y="653"/>
                </a:lnTo>
                <a:lnTo>
                  <a:pt x="688" y="655"/>
                </a:lnTo>
                <a:lnTo>
                  <a:pt x="692" y="655"/>
                </a:lnTo>
                <a:lnTo>
                  <a:pt x="692" y="655"/>
                </a:lnTo>
                <a:close/>
                <a:moveTo>
                  <a:pt x="1304" y="452"/>
                </a:moveTo>
                <a:lnTo>
                  <a:pt x="1304" y="452"/>
                </a:lnTo>
                <a:lnTo>
                  <a:pt x="1306" y="452"/>
                </a:lnTo>
                <a:lnTo>
                  <a:pt x="1308" y="456"/>
                </a:lnTo>
                <a:lnTo>
                  <a:pt x="1310" y="462"/>
                </a:lnTo>
                <a:lnTo>
                  <a:pt x="1310" y="462"/>
                </a:lnTo>
                <a:lnTo>
                  <a:pt x="1308" y="462"/>
                </a:lnTo>
                <a:lnTo>
                  <a:pt x="1306" y="458"/>
                </a:lnTo>
                <a:lnTo>
                  <a:pt x="1304" y="452"/>
                </a:lnTo>
                <a:lnTo>
                  <a:pt x="1304" y="452"/>
                </a:lnTo>
                <a:close/>
                <a:moveTo>
                  <a:pt x="1330" y="450"/>
                </a:moveTo>
                <a:lnTo>
                  <a:pt x="1330" y="450"/>
                </a:lnTo>
                <a:lnTo>
                  <a:pt x="1332" y="452"/>
                </a:lnTo>
                <a:lnTo>
                  <a:pt x="1334" y="456"/>
                </a:lnTo>
                <a:lnTo>
                  <a:pt x="1335" y="463"/>
                </a:lnTo>
                <a:lnTo>
                  <a:pt x="1335" y="463"/>
                </a:lnTo>
                <a:lnTo>
                  <a:pt x="1332" y="462"/>
                </a:lnTo>
                <a:lnTo>
                  <a:pt x="1332" y="460"/>
                </a:lnTo>
                <a:lnTo>
                  <a:pt x="1332" y="456"/>
                </a:lnTo>
                <a:lnTo>
                  <a:pt x="1330" y="450"/>
                </a:lnTo>
                <a:lnTo>
                  <a:pt x="1330" y="450"/>
                </a:lnTo>
                <a:close/>
                <a:moveTo>
                  <a:pt x="1332" y="522"/>
                </a:moveTo>
                <a:lnTo>
                  <a:pt x="1332" y="522"/>
                </a:lnTo>
                <a:lnTo>
                  <a:pt x="1334" y="520"/>
                </a:lnTo>
                <a:lnTo>
                  <a:pt x="1335" y="522"/>
                </a:lnTo>
                <a:lnTo>
                  <a:pt x="1337" y="530"/>
                </a:lnTo>
                <a:lnTo>
                  <a:pt x="1337" y="530"/>
                </a:lnTo>
                <a:lnTo>
                  <a:pt x="1335" y="530"/>
                </a:lnTo>
                <a:lnTo>
                  <a:pt x="1335" y="530"/>
                </a:lnTo>
                <a:lnTo>
                  <a:pt x="1334" y="526"/>
                </a:lnTo>
                <a:lnTo>
                  <a:pt x="1334" y="522"/>
                </a:lnTo>
                <a:lnTo>
                  <a:pt x="1332" y="522"/>
                </a:lnTo>
                <a:lnTo>
                  <a:pt x="1332" y="522"/>
                </a:lnTo>
                <a:close/>
                <a:moveTo>
                  <a:pt x="760" y="625"/>
                </a:moveTo>
                <a:lnTo>
                  <a:pt x="760" y="625"/>
                </a:lnTo>
                <a:lnTo>
                  <a:pt x="767" y="625"/>
                </a:lnTo>
                <a:lnTo>
                  <a:pt x="767" y="625"/>
                </a:lnTo>
                <a:lnTo>
                  <a:pt x="760" y="627"/>
                </a:lnTo>
                <a:lnTo>
                  <a:pt x="747" y="627"/>
                </a:lnTo>
                <a:lnTo>
                  <a:pt x="747" y="627"/>
                </a:lnTo>
                <a:lnTo>
                  <a:pt x="760" y="625"/>
                </a:lnTo>
                <a:lnTo>
                  <a:pt x="760" y="625"/>
                </a:lnTo>
                <a:close/>
                <a:moveTo>
                  <a:pt x="1205" y="636"/>
                </a:moveTo>
                <a:lnTo>
                  <a:pt x="1205" y="636"/>
                </a:lnTo>
                <a:lnTo>
                  <a:pt x="1207" y="636"/>
                </a:lnTo>
                <a:lnTo>
                  <a:pt x="1209" y="638"/>
                </a:lnTo>
                <a:lnTo>
                  <a:pt x="1209" y="644"/>
                </a:lnTo>
                <a:lnTo>
                  <a:pt x="1209" y="644"/>
                </a:lnTo>
                <a:lnTo>
                  <a:pt x="1205" y="644"/>
                </a:lnTo>
                <a:lnTo>
                  <a:pt x="1203" y="644"/>
                </a:lnTo>
                <a:lnTo>
                  <a:pt x="1203" y="644"/>
                </a:lnTo>
                <a:lnTo>
                  <a:pt x="1203" y="640"/>
                </a:lnTo>
                <a:lnTo>
                  <a:pt x="1205" y="636"/>
                </a:lnTo>
                <a:lnTo>
                  <a:pt x="1205" y="636"/>
                </a:lnTo>
                <a:close/>
                <a:moveTo>
                  <a:pt x="773" y="644"/>
                </a:moveTo>
                <a:lnTo>
                  <a:pt x="773" y="644"/>
                </a:lnTo>
                <a:lnTo>
                  <a:pt x="778" y="645"/>
                </a:lnTo>
                <a:lnTo>
                  <a:pt x="780" y="647"/>
                </a:lnTo>
                <a:lnTo>
                  <a:pt x="780" y="647"/>
                </a:lnTo>
                <a:lnTo>
                  <a:pt x="791" y="649"/>
                </a:lnTo>
                <a:lnTo>
                  <a:pt x="798" y="651"/>
                </a:lnTo>
                <a:lnTo>
                  <a:pt x="798" y="651"/>
                </a:lnTo>
                <a:lnTo>
                  <a:pt x="798" y="653"/>
                </a:lnTo>
                <a:lnTo>
                  <a:pt x="795" y="653"/>
                </a:lnTo>
                <a:lnTo>
                  <a:pt x="795" y="653"/>
                </a:lnTo>
                <a:lnTo>
                  <a:pt x="774" y="647"/>
                </a:lnTo>
                <a:lnTo>
                  <a:pt x="774" y="647"/>
                </a:lnTo>
                <a:lnTo>
                  <a:pt x="774" y="647"/>
                </a:lnTo>
                <a:lnTo>
                  <a:pt x="769" y="645"/>
                </a:lnTo>
                <a:lnTo>
                  <a:pt x="769" y="645"/>
                </a:lnTo>
                <a:lnTo>
                  <a:pt x="773" y="644"/>
                </a:lnTo>
                <a:lnTo>
                  <a:pt x="773" y="644"/>
                </a:lnTo>
                <a:close/>
                <a:moveTo>
                  <a:pt x="1028" y="697"/>
                </a:moveTo>
                <a:lnTo>
                  <a:pt x="1028" y="697"/>
                </a:lnTo>
                <a:lnTo>
                  <a:pt x="1030" y="699"/>
                </a:lnTo>
                <a:lnTo>
                  <a:pt x="1030" y="701"/>
                </a:lnTo>
                <a:lnTo>
                  <a:pt x="1028" y="703"/>
                </a:lnTo>
                <a:lnTo>
                  <a:pt x="1028" y="703"/>
                </a:lnTo>
                <a:lnTo>
                  <a:pt x="1026" y="701"/>
                </a:lnTo>
                <a:lnTo>
                  <a:pt x="1026" y="699"/>
                </a:lnTo>
                <a:lnTo>
                  <a:pt x="1026" y="699"/>
                </a:lnTo>
                <a:lnTo>
                  <a:pt x="1028" y="699"/>
                </a:lnTo>
                <a:lnTo>
                  <a:pt x="1028" y="697"/>
                </a:lnTo>
                <a:lnTo>
                  <a:pt x="1028" y="697"/>
                </a:lnTo>
                <a:close/>
                <a:moveTo>
                  <a:pt x="787" y="653"/>
                </a:moveTo>
                <a:lnTo>
                  <a:pt x="787" y="653"/>
                </a:lnTo>
                <a:lnTo>
                  <a:pt x="785" y="655"/>
                </a:lnTo>
                <a:lnTo>
                  <a:pt x="785" y="655"/>
                </a:lnTo>
                <a:lnTo>
                  <a:pt x="778" y="653"/>
                </a:lnTo>
                <a:lnTo>
                  <a:pt x="778" y="653"/>
                </a:lnTo>
                <a:lnTo>
                  <a:pt x="787" y="653"/>
                </a:lnTo>
                <a:lnTo>
                  <a:pt x="787" y="653"/>
                </a:lnTo>
                <a:close/>
                <a:moveTo>
                  <a:pt x="1209" y="750"/>
                </a:moveTo>
                <a:lnTo>
                  <a:pt x="1209" y="750"/>
                </a:lnTo>
                <a:lnTo>
                  <a:pt x="1210" y="752"/>
                </a:lnTo>
                <a:lnTo>
                  <a:pt x="1210" y="756"/>
                </a:lnTo>
                <a:lnTo>
                  <a:pt x="1209" y="758"/>
                </a:lnTo>
                <a:lnTo>
                  <a:pt x="1207" y="758"/>
                </a:lnTo>
                <a:lnTo>
                  <a:pt x="1207" y="758"/>
                </a:lnTo>
                <a:lnTo>
                  <a:pt x="1205" y="756"/>
                </a:lnTo>
                <a:lnTo>
                  <a:pt x="1207" y="754"/>
                </a:lnTo>
                <a:lnTo>
                  <a:pt x="1209" y="750"/>
                </a:lnTo>
                <a:lnTo>
                  <a:pt x="1209" y="750"/>
                </a:lnTo>
                <a:close/>
                <a:moveTo>
                  <a:pt x="1175" y="794"/>
                </a:moveTo>
                <a:lnTo>
                  <a:pt x="1175" y="796"/>
                </a:lnTo>
                <a:lnTo>
                  <a:pt x="1175" y="796"/>
                </a:lnTo>
                <a:lnTo>
                  <a:pt x="1170" y="796"/>
                </a:lnTo>
                <a:lnTo>
                  <a:pt x="1168" y="796"/>
                </a:lnTo>
                <a:lnTo>
                  <a:pt x="1170" y="793"/>
                </a:lnTo>
                <a:lnTo>
                  <a:pt x="1170" y="793"/>
                </a:lnTo>
                <a:lnTo>
                  <a:pt x="1174" y="794"/>
                </a:lnTo>
                <a:lnTo>
                  <a:pt x="1174" y="794"/>
                </a:lnTo>
                <a:lnTo>
                  <a:pt x="1175" y="794"/>
                </a:lnTo>
                <a:lnTo>
                  <a:pt x="1175" y="79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4844"/>
          <p:cNvSpPr>
            <a:spLocks noEditPoints="1"/>
          </p:cNvSpPr>
          <p:nvPr/>
        </p:nvSpPr>
        <p:spPr bwMode="auto">
          <a:xfrm>
            <a:off x="697213" y="4670976"/>
            <a:ext cx="900852" cy="1548064"/>
          </a:xfrm>
          <a:custGeom>
            <a:avLst/>
            <a:gdLst>
              <a:gd name="T0" fmla="*/ 385 w 412"/>
              <a:gd name="T1" fmla="*/ 638 h 708"/>
              <a:gd name="T2" fmla="*/ 326 w 412"/>
              <a:gd name="T3" fmla="*/ 627 h 708"/>
              <a:gd name="T4" fmla="*/ 282 w 412"/>
              <a:gd name="T5" fmla="*/ 610 h 708"/>
              <a:gd name="T6" fmla="*/ 166 w 412"/>
              <a:gd name="T7" fmla="*/ 526 h 708"/>
              <a:gd name="T8" fmla="*/ 125 w 412"/>
              <a:gd name="T9" fmla="*/ 476 h 708"/>
              <a:gd name="T10" fmla="*/ 92 w 412"/>
              <a:gd name="T11" fmla="*/ 428 h 708"/>
              <a:gd name="T12" fmla="*/ 76 w 412"/>
              <a:gd name="T13" fmla="*/ 386 h 708"/>
              <a:gd name="T14" fmla="*/ 65 w 412"/>
              <a:gd name="T15" fmla="*/ 355 h 708"/>
              <a:gd name="T16" fmla="*/ 57 w 412"/>
              <a:gd name="T17" fmla="*/ 299 h 708"/>
              <a:gd name="T18" fmla="*/ 76 w 412"/>
              <a:gd name="T19" fmla="*/ 182 h 708"/>
              <a:gd name="T20" fmla="*/ 153 w 412"/>
              <a:gd name="T21" fmla="*/ 73 h 708"/>
              <a:gd name="T22" fmla="*/ 135 w 412"/>
              <a:gd name="T23" fmla="*/ 70 h 708"/>
              <a:gd name="T24" fmla="*/ 173 w 412"/>
              <a:gd name="T25" fmla="*/ 36 h 708"/>
              <a:gd name="T26" fmla="*/ 293 w 412"/>
              <a:gd name="T27" fmla="*/ 3 h 708"/>
              <a:gd name="T28" fmla="*/ 203 w 412"/>
              <a:gd name="T29" fmla="*/ 18 h 708"/>
              <a:gd name="T30" fmla="*/ 127 w 412"/>
              <a:gd name="T31" fmla="*/ 47 h 708"/>
              <a:gd name="T32" fmla="*/ 101 w 412"/>
              <a:gd name="T33" fmla="*/ 66 h 708"/>
              <a:gd name="T34" fmla="*/ 55 w 412"/>
              <a:gd name="T35" fmla="*/ 130 h 708"/>
              <a:gd name="T36" fmla="*/ 74 w 412"/>
              <a:gd name="T37" fmla="*/ 119 h 708"/>
              <a:gd name="T38" fmla="*/ 107 w 412"/>
              <a:gd name="T39" fmla="*/ 90 h 708"/>
              <a:gd name="T40" fmla="*/ 92 w 412"/>
              <a:gd name="T41" fmla="*/ 112 h 708"/>
              <a:gd name="T42" fmla="*/ 59 w 412"/>
              <a:gd name="T43" fmla="*/ 178 h 708"/>
              <a:gd name="T44" fmla="*/ 39 w 412"/>
              <a:gd name="T45" fmla="*/ 198 h 708"/>
              <a:gd name="T46" fmla="*/ 54 w 412"/>
              <a:gd name="T47" fmla="*/ 165 h 708"/>
              <a:gd name="T48" fmla="*/ 70 w 412"/>
              <a:gd name="T49" fmla="*/ 123 h 708"/>
              <a:gd name="T50" fmla="*/ 37 w 412"/>
              <a:gd name="T51" fmla="*/ 174 h 708"/>
              <a:gd name="T52" fmla="*/ 9 w 412"/>
              <a:gd name="T53" fmla="*/ 220 h 708"/>
              <a:gd name="T54" fmla="*/ 2 w 412"/>
              <a:gd name="T55" fmla="*/ 298 h 708"/>
              <a:gd name="T56" fmla="*/ 9 w 412"/>
              <a:gd name="T57" fmla="*/ 369 h 708"/>
              <a:gd name="T58" fmla="*/ 63 w 412"/>
              <a:gd name="T59" fmla="*/ 511 h 708"/>
              <a:gd name="T60" fmla="*/ 190 w 412"/>
              <a:gd name="T61" fmla="*/ 644 h 708"/>
              <a:gd name="T62" fmla="*/ 346 w 412"/>
              <a:gd name="T63" fmla="*/ 704 h 708"/>
              <a:gd name="T64" fmla="*/ 388 w 412"/>
              <a:gd name="T65" fmla="*/ 695 h 708"/>
              <a:gd name="T66" fmla="*/ 90 w 412"/>
              <a:gd name="T67" fmla="*/ 93 h 708"/>
              <a:gd name="T68" fmla="*/ 390 w 412"/>
              <a:gd name="T69" fmla="*/ 666 h 708"/>
              <a:gd name="T70" fmla="*/ 370 w 412"/>
              <a:gd name="T71" fmla="*/ 691 h 708"/>
              <a:gd name="T72" fmla="*/ 318 w 412"/>
              <a:gd name="T73" fmla="*/ 627 h 708"/>
              <a:gd name="T74" fmla="*/ 276 w 412"/>
              <a:gd name="T75" fmla="*/ 612 h 708"/>
              <a:gd name="T76" fmla="*/ 169 w 412"/>
              <a:gd name="T77" fmla="*/ 529 h 708"/>
              <a:gd name="T78" fmla="*/ 109 w 412"/>
              <a:gd name="T79" fmla="*/ 452 h 708"/>
              <a:gd name="T80" fmla="*/ 74 w 412"/>
              <a:gd name="T81" fmla="*/ 380 h 708"/>
              <a:gd name="T82" fmla="*/ 54 w 412"/>
              <a:gd name="T83" fmla="*/ 290 h 708"/>
              <a:gd name="T84" fmla="*/ 54 w 412"/>
              <a:gd name="T85" fmla="*/ 270 h 708"/>
              <a:gd name="T86" fmla="*/ 30 w 412"/>
              <a:gd name="T87" fmla="*/ 263 h 708"/>
              <a:gd name="T88" fmla="*/ 20 w 412"/>
              <a:gd name="T89" fmla="*/ 233 h 708"/>
              <a:gd name="T90" fmla="*/ 33 w 412"/>
              <a:gd name="T91" fmla="*/ 239 h 708"/>
              <a:gd name="T92" fmla="*/ 35 w 412"/>
              <a:gd name="T93" fmla="*/ 228 h 708"/>
              <a:gd name="T94" fmla="*/ 59 w 412"/>
              <a:gd name="T95" fmla="*/ 211 h 708"/>
              <a:gd name="T96" fmla="*/ 20 w 412"/>
              <a:gd name="T97" fmla="*/ 182 h 708"/>
              <a:gd name="T98" fmla="*/ 35 w 412"/>
              <a:gd name="T99" fmla="*/ 180 h 708"/>
              <a:gd name="T100" fmla="*/ 55 w 412"/>
              <a:gd name="T101" fmla="*/ 180 h 708"/>
              <a:gd name="T102" fmla="*/ 74 w 412"/>
              <a:gd name="T103" fmla="*/ 167 h 708"/>
              <a:gd name="T104" fmla="*/ 72 w 412"/>
              <a:gd name="T105" fmla="*/ 123 h 708"/>
              <a:gd name="T106" fmla="*/ 90 w 412"/>
              <a:gd name="T107" fmla="*/ 136 h 708"/>
              <a:gd name="T108" fmla="*/ 92 w 412"/>
              <a:gd name="T109" fmla="*/ 86 h 708"/>
              <a:gd name="T110" fmla="*/ 118 w 412"/>
              <a:gd name="T111" fmla="*/ 95 h 708"/>
              <a:gd name="T112" fmla="*/ 114 w 412"/>
              <a:gd name="T113" fmla="*/ 93 h 708"/>
              <a:gd name="T114" fmla="*/ 118 w 412"/>
              <a:gd name="T115" fmla="*/ 84 h 708"/>
              <a:gd name="T116" fmla="*/ 103 w 412"/>
              <a:gd name="T117" fmla="*/ 64 h 708"/>
              <a:gd name="T118" fmla="*/ 140 w 412"/>
              <a:gd name="T119" fmla="*/ 79 h 708"/>
              <a:gd name="T120" fmla="*/ 136 w 412"/>
              <a:gd name="T121" fmla="*/ 71 h 708"/>
              <a:gd name="T122" fmla="*/ 179 w 412"/>
              <a:gd name="T123" fmla="*/ 25 h 708"/>
              <a:gd name="T124" fmla="*/ 147 w 412"/>
              <a:gd name="T125" fmla="*/ 66 h 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2" h="708">
                <a:moveTo>
                  <a:pt x="399" y="678"/>
                </a:moveTo>
                <a:lnTo>
                  <a:pt x="399" y="678"/>
                </a:lnTo>
                <a:lnTo>
                  <a:pt x="398" y="677"/>
                </a:lnTo>
                <a:lnTo>
                  <a:pt x="398" y="677"/>
                </a:lnTo>
                <a:lnTo>
                  <a:pt x="399" y="677"/>
                </a:lnTo>
                <a:lnTo>
                  <a:pt x="399" y="677"/>
                </a:lnTo>
                <a:lnTo>
                  <a:pt x="409" y="678"/>
                </a:lnTo>
                <a:lnTo>
                  <a:pt x="409" y="678"/>
                </a:lnTo>
                <a:lnTo>
                  <a:pt x="410" y="677"/>
                </a:lnTo>
                <a:lnTo>
                  <a:pt x="410" y="673"/>
                </a:lnTo>
                <a:lnTo>
                  <a:pt x="410" y="671"/>
                </a:lnTo>
                <a:lnTo>
                  <a:pt x="409" y="669"/>
                </a:lnTo>
                <a:lnTo>
                  <a:pt x="409" y="669"/>
                </a:lnTo>
                <a:lnTo>
                  <a:pt x="410" y="667"/>
                </a:lnTo>
                <a:lnTo>
                  <a:pt x="410" y="667"/>
                </a:lnTo>
                <a:lnTo>
                  <a:pt x="412" y="667"/>
                </a:lnTo>
                <a:lnTo>
                  <a:pt x="412" y="667"/>
                </a:lnTo>
                <a:lnTo>
                  <a:pt x="401" y="667"/>
                </a:lnTo>
                <a:lnTo>
                  <a:pt x="401" y="667"/>
                </a:lnTo>
                <a:lnTo>
                  <a:pt x="403" y="666"/>
                </a:lnTo>
                <a:lnTo>
                  <a:pt x="407" y="666"/>
                </a:lnTo>
                <a:lnTo>
                  <a:pt x="407" y="666"/>
                </a:lnTo>
                <a:lnTo>
                  <a:pt x="407" y="664"/>
                </a:lnTo>
                <a:lnTo>
                  <a:pt x="403" y="664"/>
                </a:lnTo>
                <a:lnTo>
                  <a:pt x="403" y="664"/>
                </a:lnTo>
                <a:lnTo>
                  <a:pt x="407" y="662"/>
                </a:lnTo>
                <a:lnTo>
                  <a:pt x="407" y="660"/>
                </a:lnTo>
                <a:lnTo>
                  <a:pt x="409" y="656"/>
                </a:lnTo>
                <a:lnTo>
                  <a:pt x="409" y="656"/>
                </a:lnTo>
                <a:lnTo>
                  <a:pt x="405" y="656"/>
                </a:lnTo>
                <a:lnTo>
                  <a:pt x="405" y="656"/>
                </a:lnTo>
                <a:lnTo>
                  <a:pt x="407" y="655"/>
                </a:lnTo>
                <a:lnTo>
                  <a:pt x="407" y="653"/>
                </a:lnTo>
                <a:lnTo>
                  <a:pt x="407" y="653"/>
                </a:lnTo>
                <a:lnTo>
                  <a:pt x="401" y="653"/>
                </a:lnTo>
                <a:lnTo>
                  <a:pt x="401" y="653"/>
                </a:lnTo>
                <a:lnTo>
                  <a:pt x="403" y="653"/>
                </a:lnTo>
                <a:lnTo>
                  <a:pt x="403" y="651"/>
                </a:lnTo>
                <a:lnTo>
                  <a:pt x="403" y="651"/>
                </a:lnTo>
                <a:lnTo>
                  <a:pt x="401" y="649"/>
                </a:lnTo>
                <a:lnTo>
                  <a:pt x="399" y="649"/>
                </a:lnTo>
                <a:lnTo>
                  <a:pt x="399" y="649"/>
                </a:lnTo>
                <a:lnTo>
                  <a:pt x="396" y="649"/>
                </a:lnTo>
                <a:lnTo>
                  <a:pt x="396" y="649"/>
                </a:lnTo>
                <a:lnTo>
                  <a:pt x="399" y="649"/>
                </a:lnTo>
                <a:lnTo>
                  <a:pt x="399" y="649"/>
                </a:lnTo>
                <a:lnTo>
                  <a:pt x="398" y="649"/>
                </a:lnTo>
                <a:lnTo>
                  <a:pt x="396" y="651"/>
                </a:lnTo>
                <a:lnTo>
                  <a:pt x="396" y="651"/>
                </a:lnTo>
                <a:lnTo>
                  <a:pt x="399" y="651"/>
                </a:lnTo>
                <a:lnTo>
                  <a:pt x="399" y="651"/>
                </a:lnTo>
                <a:lnTo>
                  <a:pt x="398" y="651"/>
                </a:lnTo>
                <a:lnTo>
                  <a:pt x="399" y="653"/>
                </a:lnTo>
                <a:lnTo>
                  <a:pt x="399" y="653"/>
                </a:lnTo>
                <a:lnTo>
                  <a:pt x="392" y="653"/>
                </a:lnTo>
                <a:lnTo>
                  <a:pt x="387" y="651"/>
                </a:lnTo>
                <a:lnTo>
                  <a:pt x="387" y="651"/>
                </a:lnTo>
                <a:lnTo>
                  <a:pt x="388" y="649"/>
                </a:lnTo>
                <a:lnTo>
                  <a:pt x="387" y="649"/>
                </a:lnTo>
                <a:lnTo>
                  <a:pt x="387" y="649"/>
                </a:lnTo>
                <a:lnTo>
                  <a:pt x="388" y="647"/>
                </a:lnTo>
                <a:lnTo>
                  <a:pt x="387" y="647"/>
                </a:lnTo>
                <a:lnTo>
                  <a:pt x="387" y="645"/>
                </a:lnTo>
                <a:lnTo>
                  <a:pt x="387" y="644"/>
                </a:lnTo>
                <a:lnTo>
                  <a:pt x="387" y="644"/>
                </a:lnTo>
                <a:lnTo>
                  <a:pt x="385" y="642"/>
                </a:lnTo>
                <a:lnTo>
                  <a:pt x="385" y="642"/>
                </a:lnTo>
                <a:lnTo>
                  <a:pt x="385" y="642"/>
                </a:lnTo>
                <a:lnTo>
                  <a:pt x="385" y="638"/>
                </a:lnTo>
                <a:lnTo>
                  <a:pt x="381" y="636"/>
                </a:lnTo>
                <a:lnTo>
                  <a:pt x="377" y="634"/>
                </a:lnTo>
                <a:lnTo>
                  <a:pt x="377" y="634"/>
                </a:lnTo>
                <a:lnTo>
                  <a:pt x="376" y="636"/>
                </a:lnTo>
                <a:lnTo>
                  <a:pt x="379" y="638"/>
                </a:lnTo>
                <a:lnTo>
                  <a:pt x="379" y="638"/>
                </a:lnTo>
                <a:lnTo>
                  <a:pt x="377" y="640"/>
                </a:lnTo>
                <a:lnTo>
                  <a:pt x="377" y="642"/>
                </a:lnTo>
                <a:lnTo>
                  <a:pt x="379" y="642"/>
                </a:lnTo>
                <a:lnTo>
                  <a:pt x="379" y="644"/>
                </a:lnTo>
                <a:lnTo>
                  <a:pt x="379" y="644"/>
                </a:lnTo>
                <a:lnTo>
                  <a:pt x="372" y="642"/>
                </a:lnTo>
                <a:lnTo>
                  <a:pt x="372" y="642"/>
                </a:lnTo>
                <a:lnTo>
                  <a:pt x="374" y="640"/>
                </a:lnTo>
                <a:lnTo>
                  <a:pt x="374" y="640"/>
                </a:lnTo>
                <a:lnTo>
                  <a:pt x="370" y="640"/>
                </a:lnTo>
                <a:lnTo>
                  <a:pt x="370" y="640"/>
                </a:lnTo>
                <a:lnTo>
                  <a:pt x="370" y="640"/>
                </a:lnTo>
                <a:lnTo>
                  <a:pt x="368" y="638"/>
                </a:lnTo>
                <a:lnTo>
                  <a:pt x="368" y="636"/>
                </a:lnTo>
                <a:lnTo>
                  <a:pt x="368" y="634"/>
                </a:lnTo>
                <a:lnTo>
                  <a:pt x="368" y="634"/>
                </a:lnTo>
                <a:lnTo>
                  <a:pt x="364" y="634"/>
                </a:lnTo>
                <a:lnTo>
                  <a:pt x="364" y="632"/>
                </a:lnTo>
                <a:lnTo>
                  <a:pt x="363" y="631"/>
                </a:lnTo>
                <a:lnTo>
                  <a:pt x="361" y="629"/>
                </a:lnTo>
                <a:lnTo>
                  <a:pt x="361" y="629"/>
                </a:lnTo>
                <a:lnTo>
                  <a:pt x="363" y="634"/>
                </a:lnTo>
                <a:lnTo>
                  <a:pt x="363" y="636"/>
                </a:lnTo>
                <a:lnTo>
                  <a:pt x="364" y="638"/>
                </a:lnTo>
                <a:lnTo>
                  <a:pt x="364" y="638"/>
                </a:lnTo>
                <a:lnTo>
                  <a:pt x="363" y="638"/>
                </a:lnTo>
                <a:lnTo>
                  <a:pt x="361" y="640"/>
                </a:lnTo>
                <a:lnTo>
                  <a:pt x="361" y="640"/>
                </a:lnTo>
                <a:lnTo>
                  <a:pt x="355" y="636"/>
                </a:lnTo>
                <a:lnTo>
                  <a:pt x="353" y="632"/>
                </a:lnTo>
                <a:lnTo>
                  <a:pt x="352" y="629"/>
                </a:lnTo>
                <a:lnTo>
                  <a:pt x="348" y="625"/>
                </a:lnTo>
                <a:lnTo>
                  <a:pt x="348" y="625"/>
                </a:lnTo>
                <a:lnTo>
                  <a:pt x="346" y="627"/>
                </a:lnTo>
                <a:lnTo>
                  <a:pt x="346" y="627"/>
                </a:lnTo>
                <a:lnTo>
                  <a:pt x="348" y="629"/>
                </a:lnTo>
                <a:lnTo>
                  <a:pt x="348" y="629"/>
                </a:lnTo>
                <a:lnTo>
                  <a:pt x="346" y="631"/>
                </a:lnTo>
                <a:lnTo>
                  <a:pt x="348" y="632"/>
                </a:lnTo>
                <a:lnTo>
                  <a:pt x="348" y="632"/>
                </a:lnTo>
                <a:lnTo>
                  <a:pt x="342" y="632"/>
                </a:lnTo>
                <a:lnTo>
                  <a:pt x="341" y="631"/>
                </a:lnTo>
                <a:lnTo>
                  <a:pt x="337" y="625"/>
                </a:lnTo>
                <a:lnTo>
                  <a:pt x="337" y="625"/>
                </a:lnTo>
                <a:lnTo>
                  <a:pt x="333" y="625"/>
                </a:lnTo>
                <a:lnTo>
                  <a:pt x="333" y="625"/>
                </a:lnTo>
                <a:lnTo>
                  <a:pt x="333" y="625"/>
                </a:lnTo>
                <a:lnTo>
                  <a:pt x="331" y="625"/>
                </a:lnTo>
                <a:lnTo>
                  <a:pt x="331" y="625"/>
                </a:lnTo>
                <a:lnTo>
                  <a:pt x="333" y="627"/>
                </a:lnTo>
                <a:lnTo>
                  <a:pt x="333" y="627"/>
                </a:lnTo>
                <a:lnTo>
                  <a:pt x="331" y="629"/>
                </a:lnTo>
                <a:lnTo>
                  <a:pt x="333" y="629"/>
                </a:lnTo>
                <a:lnTo>
                  <a:pt x="333" y="629"/>
                </a:lnTo>
                <a:lnTo>
                  <a:pt x="339" y="631"/>
                </a:lnTo>
                <a:lnTo>
                  <a:pt x="339" y="631"/>
                </a:lnTo>
                <a:lnTo>
                  <a:pt x="337" y="631"/>
                </a:lnTo>
                <a:lnTo>
                  <a:pt x="333" y="631"/>
                </a:lnTo>
                <a:lnTo>
                  <a:pt x="333" y="631"/>
                </a:lnTo>
                <a:lnTo>
                  <a:pt x="331" y="631"/>
                </a:lnTo>
                <a:lnTo>
                  <a:pt x="331" y="631"/>
                </a:lnTo>
                <a:lnTo>
                  <a:pt x="326" y="627"/>
                </a:lnTo>
                <a:lnTo>
                  <a:pt x="326" y="627"/>
                </a:lnTo>
                <a:lnTo>
                  <a:pt x="328" y="627"/>
                </a:lnTo>
                <a:lnTo>
                  <a:pt x="328" y="627"/>
                </a:lnTo>
                <a:lnTo>
                  <a:pt x="326" y="625"/>
                </a:lnTo>
                <a:lnTo>
                  <a:pt x="326" y="623"/>
                </a:lnTo>
                <a:lnTo>
                  <a:pt x="326" y="623"/>
                </a:lnTo>
                <a:lnTo>
                  <a:pt x="322" y="621"/>
                </a:lnTo>
                <a:lnTo>
                  <a:pt x="320" y="621"/>
                </a:lnTo>
                <a:lnTo>
                  <a:pt x="320" y="621"/>
                </a:lnTo>
                <a:lnTo>
                  <a:pt x="322" y="623"/>
                </a:lnTo>
                <a:lnTo>
                  <a:pt x="320" y="623"/>
                </a:lnTo>
                <a:lnTo>
                  <a:pt x="320" y="625"/>
                </a:lnTo>
                <a:lnTo>
                  <a:pt x="318" y="625"/>
                </a:lnTo>
                <a:lnTo>
                  <a:pt x="318" y="625"/>
                </a:lnTo>
                <a:lnTo>
                  <a:pt x="324" y="627"/>
                </a:lnTo>
                <a:lnTo>
                  <a:pt x="324" y="627"/>
                </a:lnTo>
                <a:lnTo>
                  <a:pt x="320" y="627"/>
                </a:lnTo>
                <a:lnTo>
                  <a:pt x="317" y="625"/>
                </a:lnTo>
                <a:lnTo>
                  <a:pt x="317" y="625"/>
                </a:lnTo>
                <a:lnTo>
                  <a:pt x="315" y="623"/>
                </a:lnTo>
                <a:lnTo>
                  <a:pt x="313" y="621"/>
                </a:lnTo>
                <a:lnTo>
                  <a:pt x="313" y="621"/>
                </a:lnTo>
                <a:lnTo>
                  <a:pt x="315" y="621"/>
                </a:lnTo>
                <a:lnTo>
                  <a:pt x="313" y="620"/>
                </a:lnTo>
                <a:lnTo>
                  <a:pt x="311" y="618"/>
                </a:lnTo>
                <a:lnTo>
                  <a:pt x="311" y="618"/>
                </a:lnTo>
                <a:lnTo>
                  <a:pt x="306" y="614"/>
                </a:lnTo>
                <a:lnTo>
                  <a:pt x="306" y="614"/>
                </a:lnTo>
                <a:lnTo>
                  <a:pt x="306" y="614"/>
                </a:lnTo>
                <a:lnTo>
                  <a:pt x="306" y="616"/>
                </a:lnTo>
                <a:lnTo>
                  <a:pt x="309" y="618"/>
                </a:lnTo>
                <a:lnTo>
                  <a:pt x="309" y="618"/>
                </a:lnTo>
                <a:lnTo>
                  <a:pt x="307" y="618"/>
                </a:lnTo>
                <a:lnTo>
                  <a:pt x="307" y="618"/>
                </a:lnTo>
                <a:lnTo>
                  <a:pt x="309" y="620"/>
                </a:lnTo>
                <a:lnTo>
                  <a:pt x="309" y="620"/>
                </a:lnTo>
                <a:lnTo>
                  <a:pt x="304" y="620"/>
                </a:lnTo>
                <a:lnTo>
                  <a:pt x="304" y="620"/>
                </a:lnTo>
                <a:lnTo>
                  <a:pt x="309" y="621"/>
                </a:lnTo>
                <a:lnTo>
                  <a:pt x="309" y="621"/>
                </a:lnTo>
                <a:lnTo>
                  <a:pt x="309" y="621"/>
                </a:lnTo>
                <a:lnTo>
                  <a:pt x="309" y="621"/>
                </a:lnTo>
                <a:lnTo>
                  <a:pt x="309" y="621"/>
                </a:lnTo>
                <a:lnTo>
                  <a:pt x="307" y="621"/>
                </a:lnTo>
                <a:lnTo>
                  <a:pt x="307" y="621"/>
                </a:lnTo>
                <a:lnTo>
                  <a:pt x="307" y="623"/>
                </a:lnTo>
                <a:lnTo>
                  <a:pt x="307" y="623"/>
                </a:lnTo>
                <a:lnTo>
                  <a:pt x="307" y="623"/>
                </a:lnTo>
                <a:lnTo>
                  <a:pt x="295" y="610"/>
                </a:lnTo>
                <a:lnTo>
                  <a:pt x="295" y="610"/>
                </a:lnTo>
                <a:lnTo>
                  <a:pt x="295" y="612"/>
                </a:lnTo>
                <a:lnTo>
                  <a:pt x="295" y="614"/>
                </a:lnTo>
                <a:lnTo>
                  <a:pt x="295" y="614"/>
                </a:lnTo>
                <a:lnTo>
                  <a:pt x="295" y="614"/>
                </a:lnTo>
                <a:lnTo>
                  <a:pt x="298" y="616"/>
                </a:lnTo>
                <a:lnTo>
                  <a:pt x="298" y="616"/>
                </a:lnTo>
                <a:lnTo>
                  <a:pt x="295" y="616"/>
                </a:lnTo>
                <a:lnTo>
                  <a:pt x="295" y="616"/>
                </a:lnTo>
                <a:lnTo>
                  <a:pt x="293" y="614"/>
                </a:lnTo>
                <a:lnTo>
                  <a:pt x="291" y="614"/>
                </a:lnTo>
                <a:lnTo>
                  <a:pt x="291" y="614"/>
                </a:lnTo>
                <a:lnTo>
                  <a:pt x="289" y="612"/>
                </a:lnTo>
                <a:lnTo>
                  <a:pt x="287" y="612"/>
                </a:lnTo>
                <a:lnTo>
                  <a:pt x="287" y="612"/>
                </a:lnTo>
                <a:lnTo>
                  <a:pt x="285" y="610"/>
                </a:lnTo>
                <a:lnTo>
                  <a:pt x="282" y="609"/>
                </a:lnTo>
                <a:lnTo>
                  <a:pt x="282" y="609"/>
                </a:lnTo>
                <a:lnTo>
                  <a:pt x="282" y="610"/>
                </a:lnTo>
                <a:lnTo>
                  <a:pt x="282" y="610"/>
                </a:lnTo>
                <a:lnTo>
                  <a:pt x="282" y="610"/>
                </a:lnTo>
                <a:lnTo>
                  <a:pt x="278" y="609"/>
                </a:lnTo>
                <a:lnTo>
                  <a:pt x="274" y="607"/>
                </a:lnTo>
                <a:lnTo>
                  <a:pt x="274" y="607"/>
                </a:lnTo>
                <a:lnTo>
                  <a:pt x="272" y="605"/>
                </a:lnTo>
                <a:lnTo>
                  <a:pt x="272" y="605"/>
                </a:lnTo>
                <a:lnTo>
                  <a:pt x="272" y="607"/>
                </a:lnTo>
                <a:lnTo>
                  <a:pt x="274" y="609"/>
                </a:lnTo>
                <a:lnTo>
                  <a:pt x="274" y="609"/>
                </a:lnTo>
                <a:lnTo>
                  <a:pt x="267" y="603"/>
                </a:lnTo>
                <a:lnTo>
                  <a:pt x="263" y="601"/>
                </a:lnTo>
                <a:lnTo>
                  <a:pt x="263" y="601"/>
                </a:lnTo>
                <a:lnTo>
                  <a:pt x="265" y="601"/>
                </a:lnTo>
                <a:lnTo>
                  <a:pt x="265" y="601"/>
                </a:lnTo>
                <a:lnTo>
                  <a:pt x="260" y="599"/>
                </a:lnTo>
                <a:lnTo>
                  <a:pt x="260" y="599"/>
                </a:lnTo>
                <a:lnTo>
                  <a:pt x="260" y="599"/>
                </a:lnTo>
                <a:lnTo>
                  <a:pt x="261" y="601"/>
                </a:lnTo>
                <a:lnTo>
                  <a:pt x="260" y="601"/>
                </a:lnTo>
                <a:lnTo>
                  <a:pt x="260" y="601"/>
                </a:lnTo>
                <a:lnTo>
                  <a:pt x="258" y="599"/>
                </a:lnTo>
                <a:lnTo>
                  <a:pt x="258" y="599"/>
                </a:lnTo>
                <a:lnTo>
                  <a:pt x="256" y="598"/>
                </a:lnTo>
                <a:lnTo>
                  <a:pt x="254" y="596"/>
                </a:lnTo>
                <a:lnTo>
                  <a:pt x="254" y="596"/>
                </a:lnTo>
                <a:lnTo>
                  <a:pt x="254" y="596"/>
                </a:lnTo>
                <a:lnTo>
                  <a:pt x="254" y="596"/>
                </a:lnTo>
                <a:lnTo>
                  <a:pt x="245" y="590"/>
                </a:lnTo>
                <a:lnTo>
                  <a:pt x="239" y="585"/>
                </a:lnTo>
                <a:lnTo>
                  <a:pt x="239" y="585"/>
                </a:lnTo>
                <a:lnTo>
                  <a:pt x="239" y="586"/>
                </a:lnTo>
                <a:lnTo>
                  <a:pt x="238" y="586"/>
                </a:lnTo>
                <a:lnTo>
                  <a:pt x="238" y="586"/>
                </a:lnTo>
                <a:lnTo>
                  <a:pt x="234" y="583"/>
                </a:lnTo>
                <a:lnTo>
                  <a:pt x="234" y="583"/>
                </a:lnTo>
                <a:lnTo>
                  <a:pt x="236" y="583"/>
                </a:lnTo>
                <a:lnTo>
                  <a:pt x="236" y="583"/>
                </a:lnTo>
                <a:lnTo>
                  <a:pt x="225" y="577"/>
                </a:lnTo>
                <a:lnTo>
                  <a:pt x="217" y="570"/>
                </a:lnTo>
                <a:lnTo>
                  <a:pt x="217" y="570"/>
                </a:lnTo>
                <a:lnTo>
                  <a:pt x="214" y="568"/>
                </a:lnTo>
                <a:lnTo>
                  <a:pt x="210" y="564"/>
                </a:lnTo>
                <a:lnTo>
                  <a:pt x="210" y="564"/>
                </a:lnTo>
                <a:lnTo>
                  <a:pt x="204" y="561"/>
                </a:lnTo>
                <a:lnTo>
                  <a:pt x="201" y="557"/>
                </a:lnTo>
                <a:lnTo>
                  <a:pt x="201" y="557"/>
                </a:lnTo>
                <a:lnTo>
                  <a:pt x="203" y="559"/>
                </a:lnTo>
                <a:lnTo>
                  <a:pt x="203" y="559"/>
                </a:lnTo>
                <a:lnTo>
                  <a:pt x="201" y="559"/>
                </a:lnTo>
                <a:lnTo>
                  <a:pt x="201" y="559"/>
                </a:lnTo>
                <a:lnTo>
                  <a:pt x="201" y="557"/>
                </a:lnTo>
                <a:lnTo>
                  <a:pt x="199" y="557"/>
                </a:lnTo>
                <a:lnTo>
                  <a:pt x="199" y="557"/>
                </a:lnTo>
                <a:lnTo>
                  <a:pt x="190" y="548"/>
                </a:lnTo>
                <a:lnTo>
                  <a:pt x="181" y="542"/>
                </a:lnTo>
                <a:lnTo>
                  <a:pt x="181" y="542"/>
                </a:lnTo>
                <a:lnTo>
                  <a:pt x="182" y="542"/>
                </a:lnTo>
                <a:lnTo>
                  <a:pt x="182" y="542"/>
                </a:lnTo>
                <a:lnTo>
                  <a:pt x="177" y="537"/>
                </a:lnTo>
                <a:lnTo>
                  <a:pt x="173" y="531"/>
                </a:lnTo>
                <a:lnTo>
                  <a:pt x="173" y="531"/>
                </a:lnTo>
                <a:lnTo>
                  <a:pt x="171" y="531"/>
                </a:lnTo>
                <a:lnTo>
                  <a:pt x="169" y="529"/>
                </a:lnTo>
                <a:lnTo>
                  <a:pt x="169" y="529"/>
                </a:lnTo>
                <a:lnTo>
                  <a:pt x="168" y="526"/>
                </a:lnTo>
                <a:lnTo>
                  <a:pt x="168" y="526"/>
                </a:lnTo>
                <a:lnTo>
                  <a:pt x="168" y="526"/>
                </a:lnTo>
                <a:lnTo>
                  <a:pt x="168" y="526"/>
                </a:lnTo>
                <a:lnTo>
                  <a:pt x="166" y="528"/>
                </a:lnTo>
                <a:lnTo>
                  <a:pt x="166" y="526"/>
                </a:lnTo>
                <a:lnTo>
                  <a:pt x="166" y="526"/>
                </a:lnTo>
                <a:lnTo>
                  <a:pt x="164" y="524"/>
                </a:lnTo>
                <a:lnTo>
                  <a:pt x="160" y="520"/>
                </a:lnTo>
                <a:lnTo>
                  <a:pt x="160" y="520"/>
                </a:lnTo>
                <a:lnTo>
                  <a:pt x="164" y="522"/>
                </a:lnTo>
                <a:lnTo>
                  <a:pt x="164" y="522"/>
                </a:lnTo>
                <a:lnTo>
                  <a:pt x="160" y="518"/>
                </a:lnTo>
                <a:lnTo>
                  <a:pt x="158" y="517"/>
                </a:lnTo>
                <a:lnTo>
                  <a:pt x="158" y="517"/>
                </a:lnTo>
                <a:lnTo>
                  <a:pt x="158" y="520"/>
                </a:lnTo>
                <a:lnTo>
                  <a:pt x="158" y="520"/>
                </a:lnTo>
                <a:lnTo>
                  <a:pt x="157" y="515"/>
                </a:lnTo>
                <a:lnTo>
                  <a:pt x="157" y="515"/>
                </a:lnTo>
                <a:lnTo>
                  <a:pt x="153" y="513"/>
                </a:lnTo>
                <a:lnTo>
                  <a:pt x="153" y="513"/>
                </a:lnTo>
                <a:lnTo>
                  <a:pt x="151" y="511"/>
                </a:lnTo>
                <a:lnTo>
                  <a:pt x="151" y="511"/>
                </a:lnTo>
                <a:lnTo>
                  <a:pt x="151" y="511"/>
                </a:lnTo>
                <a:lnTo>
                  <a:pt x="153" y="513"/>
                </a:lnTo>
                <a:lnTo>
                  <a:pt x="153" y="513"/>
                </a:lnTo>
                <a:lnTo>
                  <a:pt x="151" y="513"/>
                </a:lnTo>
                <a:lnTo>
                  <a:pt x="149" y="511"/>
                </a:lnTo>
                <a:lnTo>
                  <a:pt x="149" y="511"/>
                </a:lnTo>
                <a:lnTo>
                  <a:pt x="151" y="511"/>
                </a:lnTo>
                <a:lnTo>
                  <a:pt x="151" y="511"/>
                </a:lnTo>
                <a:lnTo>
                  <a:pt x="151" y="511"/>
                </a:lnTo>
                <a:lnTo>
                  <a:pt x="149" y="507"/>
                </a:lnTo>
                <a:lnTo>
                  <a:pt x="149" y="507"/>
                </a:lnTo>
                <a:lnTo>
                  <a:pt x="149" y="507"/>
                </a:lnTo>
                <a:lnTo>
                  <a:pt x="149" y="507"/>
                </a:lnTo>
                <a:lnTo>
                  <a:pt x="147" y="506"/>
                </a:lnTo>
                <a:lnTo>
                  <a:pt x="147" y="506"/>
                </a:lnTo>
                <a:lnTo>
                  <a:pt x="147" y="506"/>
                </a:lnTo>
                <a:lnTo>
                  <a:pt x="146" y="506"/>
                </a:lnTo>
                <a:lnTo>
                  <a:pt x="146" y="506"/>
                </a:lnTo>
                <a:lnTo>
                  <a:pt x="146" y="504"/>
                </a:lnTo>
                <a:lnTo>
                  <a:pt x="144" y="502"/>
                </a:lnTo>
                <a:lnTo>
                  <a:pt x="140" y="496"/>
                </a:lnTo>
                <a:lnTo>
                  <a:pt x="140" y="496"/>
                </a:lnTo>
                <a:lnTo>
                  <a:pt x="135" y="493"/>
                </a:lnTo>
                <a:lnTo>
                  <a:pt x="135" y="493"/>
                </a:lnTo>
                <a:lnTo>
                  <a:pt x="135" y="491"/>
                </a:lnTo>
                <a:lnTo>
                  <a:pt x="135" y="493"/>
                </a:lnTo>
                <a:lnTo>
                  <a:pt x="136" y="493"/>
                </a:lnTo>
                <a:lnTo>
                  <a:pt x="136" y="493"/>
                </a:lnTo>
                <a:lnTo>
                  <a:pt x="136" y="493"/>
                </a:lnTo>
                <a:lnTo>
                  <a:pt x="135" y="489"/>
                </a:lnTo>
                <a:lnTo>
                  <a:pt x="135" y="489"/>
                </a:lnTo>
                <a:lnTo>
                  <a:pt x="135" y="489"/>
                </a:lnTo>
                <a:lnTo>
                  <a:pt x="136" y="491"/>
                </a:lnTo>
                <a:lnTo>
                  <a:pt x="136" y="491"/>
                </a:lnTo>
                <a:lnTo>
                  <a:pt x="136" y="489"/>
                </a:lnTo>
                <a:lnTo>
                  <a:pt x="136" y="489"/>
                </a:lnTo>
                <a:lnTo>
                  <a:pt x="136" y="489"/>
                </a:lnTo>
                <a:lnTo>
                  <a:pt x="133" y="485"/>
                </a:lnTo>
                <a:lnTo>
                  <a:pt x="129" y="482"/>
                </a:lnTo>
                <a:lnTo>
                  <a:pt x="129" y="482"/>
                </a:lnTo>
                <a:lnTo>
                  <a:pt x="133" y="485"/>
                </a:lnTo>
                <a:lnTo>
                  <a:pt x="133" y="485"/>
                </a:lnTo>
                <a:lnTo>
                  <a:pt x="129" y="482"/>
                </a:lnTo>
                <a:lnTo>
                  <a:pt x="127" y="478"/>
                </a:lnTo>
                <a:lnTo>
                  <a:pt x="127" y="478"/>
                </a:lnTo>
                <a:lnTo>
                  <a:pt x="129" y="482"/>
                </a:lnTo>
                <a:lnTo>
                  <a:pt x="129" y="482"/>
                </a:lnTo>
                <a:lnTo>
                  <a:pt x="129" y="478"/>
                </a:lnTo>
                <a:lnTo>
                  <a:pt x="129" y="478"/>
                </a:lnTo>
                <a:lnTo>
                  <a:pt x="125" y="476"/>
                </a:lnTo>
                <a:lnTo>
                  <a:pt x="125" y="474"/>
                </a:lnTo>
                <a:lnTo>
                  <a:pt x="125" y="476"/>
                </a:lnTo>
                <a:lnTo>
                  <a:pt x="125" y="476"/>
                </a:lnTo>
                <a:lnTo>
                  <a:pt x="118" y="463"/>
                </a:lnTo>
                <a:lnTo>
                  <a:pt x="118" y="463"/>
                </a:lnTo>
                <a:lnTo>
                  <a:pt x="118" y="463"/>
                </a:lnTo>
                <a:lnTo>
                  <a:pt x="118" y="465"/>
                </a:lnTo>
                <a:lnTo>
                  <a:pt x="118" y="465"/>
                </a:lnTo>
                <a:lnTo>
                  <a:pt x="114" y="461"/>
                </a:lnTo>
                <a:lnTo>
                  <a:pt x="114" y="461"/>
                </a:lnTo>
                <a:lnTo>
                  <a:pt x="116" y="460"/>
                </a:lnTo>
                <a:lnTo>
                  <a:pt x="116" y="460"/>
                </a:lnTo>
                <a:lnTo>
                  <a:pt x="114" y="456"/>
                </a:lnTo>
                <a:lnTo>
                  <a:pt x="114" y="456"/>
                </a:lnTo>
                <a:lnTo>
                  <a:pt x="114" y="460"/>
                </a:lnTo>
                <a:lnTo>
                  <a:pt x="114" y="460"/>
                </a:lnTo>
                <a:lnTo>
                  <a:pt x="114" y="460"/>
                </a:lnTo>
                <a:lnTo>
                  <a:pt x="114" y="460"/>
                </a:lnTo>
                <a:lnTo>
                  <a:pt x="112" y="454"/>
                </a:lnTo>
                <a:lnTo>
                  <a:pt x="109" y="449"/>
                </a:lnTo>
                <a:lnTo>
                  <a:pt x="109" y="449"/>
                </a:lnTo>
                <a:lnTo>
                  <a:pt x="111" y="447"/>
                </a:lnTo>
                <a:lnTo>
                  <a:pt x="111" y="447"/>
                </a:lnTo>
                <a:lnTo>
                  <a:pt x="109" y="447"/>
                </a:lnTo>
                <a:lnTo>
                  <a:pt x="107" y="445"/>
                </a:lnTo>
                <a:lnTo>
                  <a:pt x="107" y="445"/>
                </a:lnTo>
                <a:lnTo>
                  <a:pt x="107" y="445"/>
                </a:lnTo>
                <a:lnTo>
                  <a:pt x="109" y="445"/>
                </a:lnTo>
                <a:lnTo>
                  <a:pt x="109" y="445"/>
                </a:lnTo>
                <a:lnTo>
                  <a:pt x="105" y="437"/>
                </a:lnTo>
                <a:lnTo>
                  <a:pt x="105" y="437"/>
                </a:lnTo>
                <a:lnTo>
                  <a:pt x="105" y="439"/>
                </a:lnTo>
                <a:lnTo>
                  <a:pt x="105" y="439"/>
                </a:lnTo>
                <a:lnTo>
                  <a:pt x="101" y="434"/>
                </a:lnTo>
                <a:lnTo>
                  <a:pt x="101" y="434"/>
                </a:lnTo>
                <a:lnTo>
                  <a:pt x="101" y="434"/>
                </a:lnTo>
                <a:lnTo>
                  <a:pt x="101" y="432"/>
                </a:lnTo>
                <a:lnTo>
                  <a:pt x="101" y="432"/>
                </a:lnTo>
                <a:lnTo>
                  <a:pt x="101" y="432"/>
                </a:lnTo>
                <a:lnTo>
                  <a:pt x="100" y="432"/>
                </a:lnTo>
                <a:lnTo>
                  <a:pt x="100" y="430"/>
                </a:lnTo>
                <a:lnTo>
                  <a:pt x="100" y="430"/>
                </a:lnTo>
                <a:lnTo>
                  <a:pt x="100" y="434"/>
                </a:lnTo>
                <a:lnTo>
                  <a:pt x="100" y="434"/>
                </a:lnTo>
                <a:lnTo>
                  <a:pt x="101" y="434"/>
                </a:lnTo>
                <a:lnTo>
                  <a:pt x="101" y="436"/>
                </a:lnTo>
                <a:lnTo>
                  <a:pt x="101" y="436"/>
                </a:lnTo>
                <a:lnTo>
                  <a:pt x="103" y="437"/>
                </a:lnTo>
                <a:lnTo>
                  <a:pt x="103" y="441"/>
                </a:lnTo>
                <a:lnTo>
                  <a:pt x="103" y="441"/>
                </a:lnTo>
                <a:lnTo>
                  <a:pt x="101" y="439"/>
                </a:lnTo>
                <a:lnTo>
                  <a:pt x="101" y="439"/>
                </a:lnTo>
                <a:lnTo>
                  <a:pt x="100" y="439"/>
                </a:lnTo>
                <a:lnTo>
                  <a:pt x="100" y="439"/>
                </a:lnTo>
                <a:lnTo>
                  <a:pt x="100" y="437"/>
                </a:lnTo>
                <a:lnTo>
                  <a:pt x="100" y="437"/>
                </a:lnTo>
                <a:lnTo>
                  <a:pt x="100" y="437"/>
                </a:lnTo>
                <a:lnTo>
                  <a:pt x="100" y="437"/>
                </a:lnTo>
                <a:lnTo>
                  <a:pt x="98" y="436"/>
                </a:lnTo>
                <a:lnTo>
                  <a:pt x="98" y="436"/>
                </a:lnTo>
                <a:lnTo>
                  <a:pt x="98" y="436"/>
                </a:lnTo>
                <a:lnTo>
                  <a:pt x="98" y="437"/>
                </a:lnTo>
                <a:lnTo>
                  <a:pt x="98" y="437"/>
                </a:lnTo>
                <a:lnTo>
                  <a:pt x="96" y="434"/>
                </a:lnTo>
                <a:lnTo>
                  <a:pt x="96" y="432"/>
                </a:lnTo>
                <a:lnTo>
                  <a:pt x="96" y="432"/>
                </a:lnTo>
                <a:lnTo>
                  <a:pt x="96" y="432"/>
                </a:lnTo>
                <a:lnTo>
                  <a:pt x="96" y="430"/>
                </a:lnTo>
                <a:lnTo>
                  <a:pt x="96" y="430"/>
                </a:lnTo>
                <a:lnTo>
                  <a:pt x="92" y="428"/>
                </a:lnTo>
                <a:lnTo>
                  <a:pt x="92" y="428"/>
                </a:lnTo>
                <a:lnTo>
                  <a:pt x="94" y="426"/>
                </a:lnTo>
                <a:lnTo>
                  <a:pt x="94" y="426"/>
                </a:lnTo>
                <a:lnTo>
                  <a:pt x="96" y="430"/>
                </a:lnTo>
                <a:lnTo>
                  <a:pt x="98" y="430"/>
                </a:lnTo>
                <a:lnTo>
                  <a:pt x="98" y="430"/>
                </a:lnTo>
                <a:lnTo>
                  <a:pt x="96" y="426"/>
                </a:lnTo>
                <a:lnTo>
                  <a:pt x="92" y="425"/>
                </a:lnTo>
                <a:lnTo>
                  <a:pt x="92" y="425"/>
                </a:lnTo>
                <a:lnTo>
                  <a:pt x="92" y="423"/>
                </a:lnTo>
                <a:lnTo>
                  <a:pt x="90" y="421"/>
                </a:lnTo>
                <a:lnTo>
                  <a:pt x="90" y="421"/>
                </a:lnTo>
                <a:lnTo>
                  <a:pt x="90" y="419"/>
                </a:lnTo>
                <a:lnTo>
                  <a:pt x="90" y="419"/>
                </a:lnTo>
                <a:lnTo>
                  <a:pt x="92" y="423"/>
                </a:lnTo>
                <a:lnTo>
                  <a:pt x="92" y="423"/>
                </a:lnTo>
                <a:lnTo>
                  <a:pt x="94" y="423"/>
                </a:lnTo>
                <a:lnTo>
                  <a:pt x="94" y="423"/>
                </a:lnTo>
                <a:lnTo>
                  <a:pt x="92" y="421"/>
                </a:lnTo>
                <a:lnTo>
                  <a:pt x="92" y="421"/>
                </a:lnTo>
                <a:lnTo>
                  <a:pt x="94" y="421"/>
                </a:lnTo>
                <a:lnTo>
                  <a:pt x="94" y="421"/>
                </a:lnTo>
                <a:lnTo>
                  <a:pt x="94" y="421"/>
                </a:lnTo>
                <a:lnTo>
                  <a:pt x="92" y="417"/>
                </a:lnTo>
                <a:lnTo>
                  <a:pt x="90" y="414"/>
                </a:lnTo>
                <a:lnTo>
                  <a:pt x="90" y="414"/>
                </a:lnTo>
                <a:lnTo>
                  <a:pt x="89" y="415"/>
                </a:lnTo>
                <a:lnTo>
                  <a:pt x="89" y="415"/>
                </a:lnTo>
                <a:lnTo>
                  <a:pt x="89" y="414"/>
                </a:lnTo>
                <a:lnTo>
                  <a:pt x="89" y="412"/>
                </a:lnTo>
                <a:lnTo>
                  <a:pt x="89" y="412"/>
                </a:lnTo>
                <a:lnTo>
                  <a:pt x="87" y="410"/>
                </a:lnTo>
                <a:lnTo>
                  <a:pt x="87" y="410"/>
                </a:lnTo>
                <a:lnTo>
                  <a:pt x="87" y="412"/>
                </a:lnTo>
                <a:lnTo>
                  <a:pt x="87" y="412"/>
                </a:lnTo>
                <a:lnTo>
                  <a:pt x="85" y="412"/>
                </a:lnTo>
                <a:lnTo>
                  <a:pt x="85" y="412"/>
                </a:lnTo>
                <a:lnTo>
                  <a:pt x="83" y="408"/>
                </a:lnTo>
                <a:lnTo>
                  <a:pt x="83" y="406"/>
                </a:lnTo>
                <a:lnTo>
                  <a:pt x="83" y="404"/>
                </a:lnTo>
                <a:lnTo>
                  <a:pt x="83" y="404"/>
                </a:lnTo>
                <a:lnTo>
                  <a:pt x="85" y="408"/>
                </a:lnTo>
                <a:lnTo>
                  <a:pt x="87" y="412"/>
                </a:lnTo>
                <a:lnTo>
                  <a:pt x="87" y="412"/>
                </a:lnTo>
                <a:lnTo>
                  <a:pt x="85" y="410"/>
                </a:lnTo>
                <a:lnTo>
                  <a:pt x="85" y="410"/>
                </a:lnTo>
                <a:lnTo>
                  <a:pt x="87" y="410"/>
                </a:lnTo>
                <a:lnTo>
                  <a:pt x="87" y="410"/>
                </a:lnTo>
                <a:lnTo>
                  <a:pt x="83" y="403"/>
                </a:lnTo>
                <a:lnTo>
                  <a:pt x="83" y="397"/>
                </a:lnTo>
                <a:lnTo>
                  <a:pt x="83" y="397"/>
                </a:lnTo>
                <a:lnTo>
                  <a:pt x="81" y="393"/>
                </a:lnTo>
                <a:lnTo>
                  <a:pt x="79" y="390"/>
                </a:lnTo>
                <a:lnTo>
                  <a:pt x="79" y="390"/>
                </a:lnTo>
                <a:lnTo>
                  <a:pt x="79" y="391"/>
                </a:lnTo>
                <a:lnTo>
                  <a:pt x="79" y="393"/>
                </a:lnTo>
                <a:lnTo>
                  <a:pt x="79" y="393"/>
                </a:lnTo>
                <a:lnTo>
                  <a:pt x="77" y="388"/>
                </a:lnTo>
                <a:lnTo>
                  <a:pt x="77" y="388"/>
                </a:lnTo>
                <a:lnTo>
                  <a:pt x="79" y="388"/>
                </a:lnTo>
                <a:lnTo>
                  <a:pt x="79" y="390"/>
                </a:lnTo>
                <a:lnTo>
                  <a:pt x="79" y="390"/>
                </a:lnTo>
                <a:lnTo>
                  <a:pt x="77" y="386"/>
                </a:lnTo>
                <a:lnTo>
                  <a:pt x="77" y="386"/>
                </a:lnTo>
                <a:lnTo>
                  <a:pt x="77" y="388"/>
                </a:lnTo>
                <a:lnTo>
                  <a:pt x="77" y="390"/>
                </a:lnTo>
                <a:lnTo>
                  <a:pt x="77" y="390"/>
                </a:lnTo>
                <a:lnTo>
                  <a:pt x="76" y="386"/>
                </a:lnTo>
                <a:lnTo>
                  <a:pt x="76" y="386"/>
                </a:lnTo>
                <a:lnTo>
                  <a:pt x="76" y="386"/>
                </a:lnTo>
                <a:lnTo>
                  <a:pt x="76" y="384"/>
                </a:lnTo>
                <a:lnTo>
                  <a:pt x="76" y="382"/>
                </a:lnTo>
                <a:lnTo>
                  <a:pt x="77" y="382"/>
                </a:lnTo>
                <a:lnTo>
                  <a:pt x="77" y="382"/>
                </a:lnTo>
                <a:lnTo>
                  <a:pt x="77" y="379"/>
                </a:lnTo>
                <a:lnTo>
                  <a:pt x="76" y="377"/>
                </a:lnTo>
                <a:lnTo>
                  <a:pt x="76" y="377"/>
                </a:lnTo>
                <a:lnTo>
                  <a:pt x="76" y="379"/>
                </a:lnTo>
                <a:lnTo>
                  <a:pt x="76" y="379"/>
                </a:lnTo>
                <a:lnTo>
                  <a:pt x="76" y="379"/>
                </a:lnTo>
                <a:lnTo>
                  <a:pt x="76" y="377"/>
                </a:lnTo>
                <a:lnTo>
                  <a:pt x="76" y="377"/>
                </a:lnTo>
                <a:lnTo>
                  <a:pt x="76" y="377"/>
                </a:lnTo>
                <a:lnTo>
                  <a:pt x="77" y="377"/>
                </a:lnTo>
                <a:lnTo>
                  <a:pt x="77" y="377"/>
                </a:lnTo>
                <a:lnTo>
                  <a:pt x="77" y="380"/>
                </a:lnTo>
                <a:lnTo>
                  <a:pt x="77" y="380"/>
                </a:lnTo>
                <a:lnTo>
                  <a:pt x="77" y="379"/>
                </a:lnTo>
                <a:lnTo>
                  <a:pt x="79" y="379"/>
                </a:lnTo>
                <a:lnTo>
                  <a:pt x="79" y="379"/>
                </a:lnTo>
                <a:lnTo>
                  <a:pt x="77" y="375"/>
                </a:lnTo>
                <a:lnTo>
                  <a:pt x="76" y="373"/>
                </a:lnTo>
                <a:lnTo>
                  <a:pt x="76" y="373"/>
                </a:lnTo>
                <a:lnTo>
                  <a:pt x="76" y="373"/>
                </a:lnTo>
                <a:lnTo>
                  <a:pt x="76" y="373"/>
                </a:lnTo>
                <a:lnTo>
                  <a:pt x="76" y="373"/>
                </a:lnTo>
                <a:lnTo>
                  <a:pt x="76" y="369"/>
                </a:lnTo>
                <a:lnTo>
                  <a:pt x="74" y="366"/>
                </a:lnTo>
                <a:lnTo>
                  <a:pt x="74" y="366"/>
                </a:lnTo>
                <a:lnTo>
                  <a:pt x="74" y="364"/>
                </a:lnTo>
                <a:lnTo>
                  <a:pt x="74" y="360"/>
                </a:lnTo>
                <a:lnTo>
                  <a:pt x="74" y="360"/>
                </a:lnTo>
                <a:lnTo>
                  <a:pt x="74" y="366"/>
                </a:lnTo>
                <a:lnTo>
                  <a:pt x="74" y="371"/>
                </a:lnTo>
                <a:lnTo>
                  <a:pt x="74" y="371"/>
                </a:lnTo>
                <a:lnTo>
                  <a:pt x="74" y="369"/>
                </a:lnTo>
                <a:lnTo>
                  <a:pt x="74" y="369"/>
                </a:lnTo>
                <a:lnTo>
                  <a:pt x="72" y="371"/>
                </a:lnTo>
                <a:lnTo>
                  <a:pt x="70" y="369"/>
                </a:lnTo>
                <a:lnTo>
                  <a:pt x="70" y="369"/>
                </a:lnTo>
                <a:lnTo>
                  <a:pt x="70" y="368"/>
                </a:lnTo>
                <a:lnTo>
                  <a:pt x="70" y="368"/>
                </a:lnTo>
                <a:lnTo>
                  <a:pt x="72" y="366"/>
                </a:lnTo>
                <a:lnTo>
                  <a:pt x="70" y="364"/>
                </a:lnTo>
                <a:lnTo>
                  <a:pt x="70" y="364"/>
                </a:lnTo>
                <a:lnTo>
                  <a:pt x="70" y="366"/>
                </a:lnTo>
                <a:lnTo>
                  <a:pt x="70" y="364"/>
                </a:lnTo>
                <a:lnTo>
                  <a:pt x="70" y="364"/>
                </a:lnTo>
                <a:lnTo>
                  <a:pt x="68" y="366"/>
                </a:lnTo>
                <a:lnTo>
                  <a:pt x="68" y="368"/>
                </a:lnTo>
                <a:lnTo>
                  <a:pt x="66" y="366"/>
                </a:lnTo>
                <a:lnTo>
                  <a:pt x="66" y="366"/>
                </a:lnTo>
                <a:lnTo>
                  <a:pt x="66" y="364"/>
                </a:lnTo>
                <a:lnTo>
                  <a:pt x="66" y="360"/>
                </a:lnTo>
                <a:lnTo>
                  <a:pt x="66" y="360"/>
                </a:lnTo>
                <a:lnTo>
                  <a:pt x="66" y="360"/>
                </a:lnTo>
                <a:lnTo>
                  <a:pt x="66" y="358"/>
                </a:lnTo>
                <a:lnTo>
                  <a:pt x="66" y="358"/>
                </a:lnTo>
                <a:lnTo>
                  <a:pt x="66" y="358"/>
                </a:lnTo>
                <a:lnTo>
                  <a:pt x="65" y="358"/>
                </a:lnTo>
                <a:lnTo>
                  <a:pt x="65" y="358"/>
                </a:lnTo>
                <a:lnTo>
                  <a:pt x="65" y="357"/>
                </a:lnTo>
                <a:lnTo>
                  <a:pt x="66" y="355"/>
                </a:lnTo>
                <a:lnTo>
                  <a:pt x="66" y="355"/>
                </a:lnTo>
                <a:lnTo>
                  <a:pt x="65" y="353"/>
                </a:lnTo>
                <a:lnTo>
                  <a:pt x="66" y="349"/>
                </a:lnTo>
                <a:lnTo>
                  <a:pt x="66" y="349"/>
                </a:lnTo>
                <a:lnTo>
                  <a:pt x="65" y="355"/>
                </a:lnTo>
                <a:lnTo>
                  <a:pt x="65" y="355"/>
                </a:lnTo>
                <a:lnTo>
                  <a:pt x="65" y="355"/>
                </a:lnTo>
                <a:lnTo>
                  <a:pt x="65" y="355"/>
                </a:lnTo>
                <a:lnTo>
                  <a:pt x="65" y="355"/>
                </a:lnTo>
                <a:lnTo>
                  <a:pt x="63" y="345"/>
                </a:lnTo>
                <a:lnTo>
                  <a:pt x="63" y="345"/>
                </a:lnTo>
                <a:lnTo>
                  <a:pt x="61" y="344"/>
                </a:lnTo>
                <a:lnTo>
                  <a:pt x="61" y="340"/>
                </a:lnTo>
                <a:lnTo>
                  <a:pt x="61" y="336"/>
                </a:lnTo>
                <a:lnTo>
                  <a:pt x="61" y="336"/>
                </a:lnTo>
                <a:lnTo>
                  <a:pt x="61" y="338"/>
                </a:lnTo>
                <a:lnTo>
                  <a:pt x="61" y="338"/>
                </a:lnTo>
                <a:lnTo>
                  <a:pt x="61" y="336"/>
                </a:lnTo>
                <a:lnTo>
                  <a:pt x="59" y="336"/>
                </a:lnTo>
                <a:lnTo>
                  <a:pt x="59" y="336"/>
                </a:lnTo>
                <a:lnTo>
                  <a:pt x="61" y="333"/>
                </a:lnTo>
                <a:lnTo>
                  <a:pt x="61" y="333"/>
                </a:lnTo>
                <a:lnTo>
                  <a:pt x="61" y="331"/>
                </a:lnTo>
                <a:lnTo>
                  <a:pt x="63" y="331"/>
                </a:lnTo>
                <a:lnTo>
                  <a:pt x="63" y="331"/>
                </a:lnTo>
                <a:lnTo>
                  <a:pt x="61" y="329"/>
                </a:lnTo>
                <a:lnTo>
                  <a:pt x="61" y="329"/>
                </a:lnTo>
                <a:lnTo>
                  <a:pt x="61" y="329"/>
                </a:lnTo>
                <a:lnTo>
                  <a:pt x="61" y="329"/>
                </a:lnTo>
                <a:lnTo>
                  <a:pt x="61" y="331"/>
                </a:lnTo>
                <a:lnTo>
                  <a:pt x="61" y="329"/>
                </a:lnTo>
                <a:lnTo>
                  <a:pt x="61" y="329"/>
                </a:lnTo>
                <a:lnTo>
                  <a:pt x="61" y="327"/>
                </a:lnTo>
                <a:lnTo>
                  <a:pt x="61" y="325"/>
                </a:lnTo>
                <a:lnTo>
                  <a:pt x="61" y="325"/>
                </a:lnTo>
                <a:lnTo>
                  <a:pt x="59" y="323"/>
                </a:lnTo>
                <a:lnTo>
                  <a:pt x="59" y="323"/>
                </a:lnTo>
                <a:lnTo>
                  <a:pt x="59" y="323"/>
                </a:lnTo>
                <a:lnTo>
                  <a:pt x="59" y="325"/>
                </a:lnTo>
                <a:lnTo>
                  <a:pt x="59" y="325"/>
                </a:lnTo>
                <a:lnTo>
                  <a:pt x="59" y="325"/>
                </a:lnTo>
                <a:lnTo>
                  <a:pt x="59" y="325"/>
                </a:lnTo>
                <a:lnTo>
                  <a:pt x="59" y="325"/>
                </a:lnTo>
                <a:lnTo>
                  <a:pt x="57" y="320"/>
                </a:lnTo>
                <a:lnTo>
                  <a:pt x="57" y="320"/>
                </a:lnTo>
                <a:lnTo>
                  <a:pt x="59" y="314"/>
                </a:lnTo>
                <a:lnTo>
                  <a:pt x="61" y="314"/>
                </a:lnTo>
                <a:lnTo>
                  <a:pt x="59" y="311"/>
                </a:lnTo>
                <a:lnTo>
                  <a:pt x="59" y="311"/>
                </a:lnTo>
                <a:lnTo>
                  <a:pt x="59" y="312"/>
                </a:lnTo>
                <a:lnTo>
                  <a:pt x="59" y="307"/>
                </a:lnTo>
                <a:lnTo>
                  <a:pt x="59" y="307"/>
                </a:lnTo>
                <a:lnTo>
                  <a:pt x="57" y="307"/>
                </a:lnTo>
                <a:lnTo>
                  <a:pt x="57" y="309"/>
                </a:lnTo>
                <a:lnTo>
                  <a:pt x="57" y="311"/>
                </a:lnTo>
                <a:lnTo>
                  <a:pt x="57" y="311"/>
                </a:lnTo>
                <a:lnTo>
                  <a:pt x="57" y="307"/>
                </a:lnTo>
                <a:lnTo>
                  <a:pt x="57" y="307"/>
                </a:lnTo>
                <a:lnTo>
                  <a:pt x="57" y="307"/>
                </a:lnTo>
                <a:lnTo>
                  <a:pt x="57" y="305"/>
                </a:lnTo>
                <a:lnTo>
                  <a:pt x="57" y="305"/>
                </a:lnTo>
                <a:lnTo>
                  <a:pt x="57" y="305"/>
                </a:lnTo>
                <a:lnTo>
                  <a:pt x="57" y="307"/>
                </a:lnTo>
                <a:lnTo>
                  <a:pt x="57" y="307"/>
                </a:lnTo>
                <a:lnTo>
                  <a:pt x="55" y="307"/>
                </a:lnTo>
                <a:lnTo>
                  <a:pt x="55" y="307"/>
                </a:lnTo>
                <a:lnTo>
                  <a:pt x="55" y="303"/>
                </a:lnTo>
                <a:lnTo>
                  <a:pt x="57" y="301"/>
                </a:lnTo>
                <a:lnTo>
                  <a:pt x="57" y="301"/>
                </a:lnTo>
                <a:lnTo>
                  <a:pt x="57" y="303"/>
                </a:lnTo>
                <a:lnTo>
                  <a:pt x="57" y="303"/>
                </a:lnTo>
                <a:lnTo>
                  <a:pt x="57" y="305"/>
                </a:lnTo>
                <a:lnTo>
                  <a:pt x="57" y="305"/>
                </a:lnTo>
                <a:lnTo>
                  <a:pt x="57" y="303"/>
                </a:lnTo>
                <a:lnTo>
                  <a:pt x="57" y="299"/>
                </a:lnTo>
                <a:lnTo>
                  <a:pt x="57" y="299"/>
                </a:lnTo>
                <a:lnTo>
                  <a:pt x="57" y="298"/>
                </a:lnTo>
                <a:lnTo>
                  <a:pt x="57" y="296"/>
                </a:lnTo>
                <a:lnTo>
                  <a:pt x="57" y="296"/>
                </a:lnTo>
                <a:lnTo>
                  <a:pt x="57" y="296"/>
                </a:lnTo>
                <a:lnTo>
                  <a:pt x="57" y="292"/>
                </a:lnTo>
                <a:lnTo>
                  <a:pt x="57" y="292"/>
                </a:lnTo>
                <a:lnTo>
                  <a:pt x="55" y="290"/>
                </a:lnTo>
                <a:lnTo>
                  <a:pt x="55" y="288"/>
                </a:lnTo>
                <a:lnTo>
                  <a:pt x="55" y="283"/>
                </a:lnTo>
                <a:lnTo>
                  <a:pt x="55" y="276"/>
                </a:lnTo>
                <a:lnTo>
                  <a:pt x="55" y="276"/>
                </a:lnTo>
                <a:lnTo>
                  <a:pt x="55" y="276"/>
                </a:lnTo>
                <a:lnTo>
                  <a:pt x="55" y="272"/>
                </a:lnTo>
                <a:lnTo>
                  <a:pt x="55" y="272"/>
                </a:lnTo>
                <a:lnTo>
                  <a:pt x="55" y="272"/>
                </a:lnTo>
                <a:lnTo>
                  <a:pt x="57" y="270"/>
                </a:lnTo>
                <a:lnTo>
                  <a:pt x="57" y="270"/>
                </a:lnTo>
                <a:lnTo>
                  <a:pt x="57" y="263"/>
                </a:lnTo>
                <a:lnTo>
                  <a:pt x="57" y="263"/>
                </a:lnTo>
                <a:lnTo>
                  <a:pt x="55" y="268"/>
                </a:lnTo>
                <a:lnTo>
                  <a:pt x="55" y="265"/>
                </a:lnTo>
                <a:lnTo>
                  <a:pt x="55" y="265"/>
                </a:lnTo>
                <a:lnTo>
                  <a:pt x="55" y="263"/>
                </a:lnTo>
                <a:lnTo>
                  <a:pt x="55" y="263"/>
                </a:lnTo>
                <a:lnTo>
                  <a:pt x="55" y="263"/>
                </a:lnTo>
                <a:lnTo>
                  <a:pt x="54" y="266"/>
                </a:lnTo>
                <a:lnTo>
                  <a:pt x="54" y="266"/>
                </a:lnTo>
                <a:lnTo>
                  <a:pt x="54" y="266"/>
                </a:lnTo>
                <a:lnTo>
                  <a:pt x="54" y="257"/>
                </a:lnTo>
                <a:lnTo>
                  <a:pt x="55" y="254"/>
                </a:lnTo>
                <a:lnTo>
                  <a:pt x="55" y="252"/>
                </a:lnTo>
                <a:lnTo>
                  <a:pt x="55" y="252"/>
                </a:lnTo>
                <a:lnTo>
                  <a:pt x="55" y="248"/>
                </a:lnTo>
                <a:lnTo>
                  <a:pt x="55" y="244"/>
                </a:lnTo>
                <a:lnTo>
                  <a:pt x="55" y="244"/>
                </a:lnTo>
                <a:lnTo>
                  <a:pt x="55" y="246"/>
                </a:lnTo>
                <a:lnTo>
                  <a:pt x="57" y="244"/>
                </a:lnTo>
                <a:lnTo>
                  <a:pt x="57" y="244"/>
                </a:lnTo>
                <a:lnTo>
                  <a:pt x="57" y="239"/>
                </a:lnTo>
                <a:lnTo>
                  <a:pt x="59" y="233"/>
                </a:lnTo>
                <a:lnTo>
                  <a:pt x="59" y="233"/>
                </a:lnTo>
                <a:lnTo>
                  <a:pt x="61" y="224"/>
                </a:lnTo>
                <a:lnTo>
                  <a:pt x="61" y="224"/>
                </a:lnTo>
                <a:lnTo>
                  <a:pt x="61" y="224"/>
                </a:lnTo>
                <a:lnTo>
                  <a:pt x="61" y="222"/>
                </a:lnTo>
                <a:lnTo>
                  <a:pt x="61" y="222"/>
                </a:lnTo>
                <a:lnTo>
                  <a:pt x="61" y="222"/>
                </a:lnTo>
                <a:lnTo>
                  <a:pt x="65" y="217"/>
                </a:lnTo>
                <a:lnTo>
                  <a:pt x="65" y="217"/>
                </a:lnTo>
                <a:lnTo>
                  <a:pt x="63" y="219"/>
                </a:lnTo>
                <a:lnTo>
                  <a:pt x="63" y="219"/>
                </a:lnTo>
                <a:lnTo>
                  <a:pt x="63" y="219"/>
                </a:lnTo>
                <a:lnTo>
                  <a:pt x="63" y="217"/>
                </a:lnTo>
                <a:lnTo>
                  <a:pt x="61" y="219"/>
                </a:lnTo>
                <a:lnTo>
                  <a:pt x="61" y="219"/>
                </a:lnTo>
                <a:lnTo>
                  <a:pt x="63" y="209"/>
                </a:lnTo>
                <a:lnTo>
                  <a:pt x="63" y="209"/>
                </a:lnTo>
                <a:lnTo>
                  <a:pt x="65" y="208"/>
                </a:lnTo>
                <a:lnTo>
                  <a:pt x="65" y="208"/>
                </a:lnTo>
                <a:lnTo>
                  <a:pt x="65" y="209"/>
                </a:lnTo>
                <a:lnTo>
                  <a:pt x="65" y="211"/>
                </a:lnTo>
                <a:lnTo>
                  <a:pt x="65" y="211"/>
                </a:lnTo>
                <a:lnTo>
                  <a:pt x="70" y="200"/>
                </a:lnTo>
                <a:lnTo>
                  <a:pt x="74" y="187"/>
                </a:lnTo>
                <a:lnTo>
                  <a:pt x="74" y="187"/>
                </a:lnTo>
                <a:lnTo>
                  <a:pt x="76" y="185"/>
                </a:lnTo>
                <a:lnTo>
                  <a:pt x="76" y="185"/>
                </a:lnTo>
                <a:lnTo>
                  <a:pt x="76" y="182"/>
                </a:lnTo>
                <a:lnTo>
                  <a:pt x="77" y="176"/>
                </a:lnTo>
                <a:lnTo>
                  <a:pt x="77" y="176"/>
                </a:lnTo>
                <a:lnTo>
                  <a:pt x="76" y="180"/>
                </a:lnTo>
                <a:lnTo>
                  <a:pt x="76" y="180"/>
                </a:lnTo>
                <a:lnTo>
                  <a:pt x="76" y="180"/>
                </a:lnTo>
                <a:lnTo>
                  <a:pt x="76" y="182"/>
                </a:lnTo>
                <a:lnTo>
                  <a:pt x="76" y="182"/>
                </a:lnTo>
                <a:lnTo>
                  <a:pt x="74" y="182"/>
                </a:lnTo>
                <a:lnTo>
                  <a:pt x="74" y="182"/>
                </a:lnTo>
                <a:lnTo>
                  <a:pt x="74" y="182"/>
                </a:lnTo>
                <a:lnTo>
                  <a:pt x="72" y="184"/>
                </a:lnTo>
                <a:lnTo>
                  <a:pt x="70" y="185"/>
                </a:lnTo>
                <a:lnTo>
                  <a:pt x="70" y="185"/>
                </a:lnTo>
                <a:lnTo>
                  <a:pt x="72" y="182"/>
                </a:lnTo>
                <a:lnTo>
                  <a:pt x="74" y="180"/>
                </a:lnTo>
                <a:lnTo>
                  <a:pt x="76" y="178"/>
                </a:lnTo>
                <a:lnTo>
                  <a:pt x="76" y="174"/>
                </a:lnTo>
                <a:lnTo>
                  <a:pt x="76" y="174"/>
                </a:lnTo>
                <a:lnTo>
                  <a:pt x="76" y="176"/>
                </a:lnTo>
                <a:lnTo>
                  <a:pt x="74" y="178"/>
                </a:lnTo>
                <a:lnTo>
                  <a:pt x="74" y="178"/>
                </a:lnTo>
                <a:lnTo>
                  <a:pt x="79" y="167"/>
                </a:lnTo>
                <a:lnTo>
                  <a:pt x="79" y="167"/>
                </a:lnTo>
                <a:lnTo>
                  <a:pt x="79" y="167"/>
                </a:lnTo>
                <a:lnTo>
                  <a:pt x="81" y="167"/>
                </a:lnTo>
                <a:lnTo>
                  <a:pt x="81" y="167"/>
                </a:lnTo>
                <a:lnTo>
                  <a:pt x="79" y="167"/>
                </a:lnTo>
                <a:lnTo>
                  <a:pt x="79" y="165"/>
                </a:lnTo>
                <a:lnTo>
                  <a:pt x="79" y="165"/>
                </a:lnTo>
                <a:lnTo>
                  <a:pt x="81" y="163"/>
                </a:lnTo>
                <a:lnTo>
                  <a:pt x="81" y="163"/>
                </a:lnTo>
                <a:lnTo>
                  <a:pt x="81" y="163"/>
                </a:lnTo>
                <a:lnTo>
                  <a:pt x="83" y="160"/>
                </a:lnTo>
                <a:lnTo>
                  <a:pt x="83" y="160"/>
                </a:lnTo>
                <a:lnTo>
                  <a:pt x="81" y="162"/>
                </a:lnTo>
                <a:lnTo>
                  <a:pt x="81" y="162"/>
                </a:lnTo>
                <a:lnTo>
                  <a:pt x="92" y="143"/>
                </a:lnTo>
                <a:lnTo>
                  <a:pt x="103" y="128"/>
                </a:lnTo>
                <a:lnTo>
                  <a:pt x="103" y="128"/>
                </a:lnTo>
                <a:lnTo>
                  <a:pt x="103" y="128"/>
                </a:lnTo>
                <a:lnTo>
                  <a:pt x="101" y="128"/>
                </a:lnTo>
                <a:lnTo>
                  <a:pt x="101" y="127"/>
                </a:lnTo>
                <a:lnTo>
                  <a:pt x="101" y="127"/>
                </a:lnTo>
                <a:lnTo>
                  <a:pt x="105" y="127"/>
                </a:lnTo>
                <a:lnTo>
                  <a:pt x="105" y="127"/>
                </a:lnTo>
                <a:lnTo>
                  <a:pt x="118" y="110"/>
                </a:lnTo>
                <a:lnTo>
                  <a:pt x="135" y="93"/>
                </a:lnTo>
                <a:lnTo>
                  <a:pt x="135" y="93"/>
                </a:lnTo>
                <a:lnTo>
                  <a:pt x="136" y="93"/>
                </a:lnTo>
                <a:lnTo>
                  <a:pt x="136" y="93"/>
                </a:lnTo>
                <a:lnTo>
                  <a:pt x="138" y="90"/>
                </a:lnTo>
                <a:lnTo>
                  <a:pt x="142" y="86"/>
                </a:lnTo>
                <a:lnTo>
                  <a:pt x="142" y="86"/>
                </a:lnTo>
                <a:lnTo>
                  <a:pt x="142" y="86"/>
                </a:lnTo>
                <a:lnTo>
                  <a:pt x="140" y="86"/>
                </a:lnTo>
                <a:lnTo>
                  <a:pt x="140" y="86"/>
                </a:lnTo>
                <a:lnTo>
                  <a:pt x="142" y="84"/>
                </a:lnTo>
                <a:lnTo>
                  <a:pt x="142" y="84"/>
                </a:lnTo>
                <a:lnTo>
                  <a:pt x="146" y="84"/>
                </a:lnTo>
                <a:lnTo>
                  <a:pt x="146" y="84"/>
                </a:lnTo>
                <a:lnTo>
                  <a:pt x="149" y="81"/>
                </a:lnTo>
                <a:lnTo>
                  <a:pt x="151" y="77"/>
                </a:lnTo>
                <a:lnTo>
                  <a:pt x="151" y="77"/>
                </a:lnTo>
                <a:lnTo>
                  <a:pt x="151" y="77"/>
                </a:lnTo>
                <a:lnTo>
                  <a:pt x="153" y="77"/>
                </a:lnTo>
                <a:lnTo>
                  <a:pt x="153" y="77"/>
                </a:lnTo>
                <a:lnTo>
                  <a:pt x="153" y="75"/>
                </a:lnTo>
                <a:lnTo>
                  <a:pt x="153" y="73"/>
                </a:lnTo>
                <a:lnTo>
                  <a:pt x="153" y="73"/>
                </a:lnTo>
                <a:lnTo>
                  <a:pt x="151" y="75"/>
                </a:lnTo>
                <a:lnTo>
                  <a:pt x="149" y="75"/>
                </a:lnTo>
                <a:lnTo>
                  <a:pt x="149" y="75"/>
                </a:lnTo>
                <a:lnTo>
                  <a:pt x="147" y="77"/>
                </a:lnTo>
                <a:lnTo>
                  <a:pt x="147" y="77"/>
                </a:lnTo>
                <a:lnTo>
                  <a:pt x="146" y="77"/>
                </a:lnTo>
                <a:lnTo>
                  <a:pt x="146" y="77"/>
                </a:lnTo>
                <a:lnTo>
                  <a:pt x="146" y="75"/>
                </a:lnTo>
                <a:lnTo>
                  <a:pt x="144" y="75"/>
                </a:lnTo>
                <a:lnTo>
                  <a:pt x="144" y="75"/>
                </a:lnTo>
                <a:lnTo>
                  <a:pt x="146" y="73"/>
                </a:lnTo>
                <a:lnTo>
                  <a:pt x="146" y="73"/>
                </a:lnTo>
                <a:lnTo>
                  <a:pt x="144" y="75"/>
                </a:lnTo>
                <a:lnTo>
                  <a:pt x="144" y="75"/>
                </a:lnTo>
                <a:lnTo>
                  <a:pt x="146" y="70"/>
                </a:lnTo>
                <a:lnTo>
                  <a:pt x="146" y="70"/>
                </a:lnTo>
                <a:lnTo>
                  <a:pt x="146" y="71"/>
                </a:lnTo>
                <a:lnTo>
                  <a:pt x="149" y="70"/>
                </a:lnTo>
                <a:lnTo>
                  <a:pt x="149" y="70"/>
                </a:lnTo>
                <a:lnTo>
                  <a:pt x="147" y="70"/>
                </a:lnTo>
                <a:lnTo>
                  <a:pt x="151" y="68"/>
                </a:lnTo>
                <a:lnTo>
                  <a:pt x="151" y="68"/>
                </a:lnTo>
                <a:lnTo>
                  <a:pt x="149" y="70"/>
                </a:lnTo>
                <a:lnTo>
                  <a:pt x="149" y="70"/>
                </a:lnTo>
                <a:lnTo>
                  <a:pt x="151" y="66"/>
                </a:lnTo>
                <a:lnTo>
                  <a:pt x="153" y="64"/>
                </a:lnTo>
                <a:lnTo>
                  <a:pt x="153" y="64"/>
                </a:lnTo>
                <a:lnTo>
                  <a:pt x="155" y="64"/>
                </a:lnTo>
                <a:lnTo>
                  <a:pt x="157" y="64"/>
                </a:lnTo>
                <a:lnTo>
                  <a:pt x="157" y="64"/>
                </a:lnTo>
                <a:lnTo>
                  <a:pt x="158" y="60"/>
                </a:lnTo>
                <a:lnTo>
                  <a:pt x="158" y="60"/>
                </a:lnTo>
                <a:lnTo>
                  <a:pt x="160" y="60"/>
                </a:lnTo>
                <a:lnTo>
                  <a:pt x="164" y="59"/>
                </a:lnTo>
                <a:lnTo>
                  <a:pt x="164" y="59"/>
                </a:lnTo>
                <a:lnTo>
                  <a:pt x="160" y="59"/>
                </a:lnTo>
                <a:lnTo>
                  <a:pt x="160" y="57"/>
                </a:lnTo>
                <a:lnTo>
                  <a:pt x="162" y="57"/>
                </a:lnTo>
                <a:lnTo>
                  <a:pt x="162" y="57"/>
                </a:lnTo>
                <a:lnTo>
                  <a:pt x="157" y="60"/>
                </a:lnTo>
                <a:lnTo>
                  <a:pt x="155" y="60"/>
                </a:lnTo>
                <a:lnTo>
                  <a:pt x="155" y="60"/>
                </a:lnTo>
                <a:lnTo>
                  <a:pt x="155" y="60"/>
                </a:lnTo>
                <a:lnTo>
                  <a:pt x="153" y="60"/>
                </a:lnTo>
                <a:lnTo>
                  <a:pt x="151" y="62"/>
                </a:lnTo>
                <a:lnTo>
                  <a:pt x="151" y="62"/>
                </a:lnTo>
                <a:lnTo>
                  <a:pt x="155" y="59"/>
                </a:lnTo>
                <a:lnTo>
                  <a:pt x="160" y="55"/>
                </a:lnTo>
                <a:lnTo>
                  <a:pt x="160" y="55"/>
                </a:lnTo>
                <a:lnTo>
                  <a:pt x="162" y="53"/>
                </a:lnTo>
                <a:lnTo>
                  <a:pt x="166" y="51"/>
                </a:lnTo>
                <a:lnTo>
                  <a:pt x="166" y="51"/>
                </a:lnTo>
                <a:lnTo>
                  <a:pt x="160" y="55"/>
                </a:lnTo>
                <a:lnTo>
                  <a:pt x="158" y="55"/>
                </a:lnTo>
                <a:lnTo>
                  <a:pt x="158" y="55"/>
                </a:lnTo>
                <a:lnTo>
                  <a:pt x="151" y="59"/>
                </a:lnTo>
                <a:lnTo>
                  <a:pt x="151" y="59"/>
                </a:lnTo>
                <a:lnTo>
                  <a:pt x="151" y="59"/>
                </a:lnTo>
                <a:lnTo>
                  <a:pt x="149" y="60"/>
                </a:lnTo>
                <a:lnTo>
                  <a:pt x="149" y="60"/>
                </a:lnTo>
                <a:lnTo>
                  <a:pt x="151" y="59"/>
                </a:lnTo>
                <a:lnTo>
                  <a:pt x="151" y="60"/>
                </a:lnTo>
                <a:lnTo>
                  <a:pt x="149" y="62"/>
                </a:lnTo>
                <a:lnTo>
                  <a:pt x="149" y="62"/>
                </a:lnTo>
                <a:lnTo>
                  <a:pt x="149" y="60"/>
                </a:lnTo>
                <a:lnTo>
                  <a:pt x="147" y="60"/>
                </a:lnTo>
                <a:lnTo>
                  <a:pt x="147" y="60"/>
                </a:lnTo>
                <a:lnTo>
                  <a:pt x="133" y="71"/>
                </a:lnTo>
                <a:lnTo>
                  <a:pt x="135" y="70"/>
                </a:lnTo>
                <a:lnTo>
                  <a:pt x="135" y="70"/>
                </a:lnTo>
                <a:lnTo>
                  <a:pt x="135" y="71"/>
                </a:lnTo>
                <a:lnTo>
                  <a:pt x="135" y="73"/>
                </a:lnTo>
                <a:lnTo>
                  <a:pt x="133" y="73"/>
                </a:lnTo>
                <a:lnTo>
                  <a:pt x="133" y="73"/>
                </a:lnTo>
                <a:lnTo>
                  <a:pt x="133" y="73"/>
                </a:lnTo>
                <a:lnTo>
                  <a:pt x="131" y="73"/>
                </a:lnTo>
                <a:lnTo>
                  <a:pt x="129" y="71"/>
                </a:lnTo>
                <a:lnTo>
                  <a:pt x="131" y="70"/>
                </a:lnTo>
                <a:lnTo>
                  <a:pt x="131" y="70"/>
                </a:lnTo>
                <a:lnTo>
                  <a:pt x="127" y="73"/>
                </a:lnTo>
                <a:lnTo>
                  <a:pt x="127" y="73"/>
                </a:lnTo>
                <a:lnTo>
                  <a:pt x="127" y="73"/>
                </a:lnTo>
                <a:lnTo>
                  <a:pt x="127" y="71"/>
                </a:lnTo>
                <a:lnTo>
                  <a:pt x="127" y="71"/>
                </a:lnTo>
                <a:lnTo>
                  <a:pt x="135" y="66"/>
                </a:lnTo>
                <a:lnTo>
                  <a:pt x="144" y="60"/>
                </a:lnTo>
                <a:lnTo>
                  <a:pt x="144" y="60"/>
                </a:lnTo>
                <a:lnTo>
                  <a:pt x="138" y="64"/>
                </a:lnTo>
                <a:lnTo>
                  <a:pt x="138" y="64"/>
                </a:lnTo>
                <a:lnTo>
                  <a:pt x="138" y="62"/>
                </a:lnTo>
                <a:lnTo>
                  <a:pt x="136" y="62"/>
                </a:lnTo>
                <a:lnTo>
                  <a:pt x="136" y="62"/>
                </a:lnTo>
                <a:lnTo>
                  <a:pt x="129" y="70"/>
                </a:lnTo>
                <a:lnTo>
                  <a:pt x="123" y="73"/>
                </a:lnTo>
                <a:lnTo>
                  <a:pt x="123" y="73"/>
                </a:lnTo>
                <a:lnTo>
                  <a:pt x="122" y="75"/>
                </a:lnTo>
                <a:lnTo>
                  <a:pt x="122" y="75"/>
                </a:lnTo>
                <a:lnTo>
                  <a:pt x="118" y="77"/>
                </a:lnTo>
                <a:lnTo>
                  <a:pt x="118" y="77"/>
                </a:lnTo>
                <a:lnTo>
                  <a:pt x="118" y="77"/>
                </a:lnTo>
                <a:lnTo>
                  <a:pt x="118" y="75"/>
                </a:lnTo>
                <a:lnTo>
                  <a:pt x="118" y="75"/>
                </a:lnTo>
                <a:lnTo>
                  <a:pt x="120" y="73"/>
                </a:lnTo>
                <a:lnTo>
                  <a:pt x="120" y="73"/>
                </a:lnTo>
                <a:lnTo>
                  <a:pt x="122" y="73"/>
                </a:lnTo>
                <a:lnTo>
                  <a:pt x="122" y="73"/>
                </a:lnTo>
                <a:lnTo>
                  <a:pt x="122" y="73"/>
                </a:lnTo>
                <a:lnTo>
                  <a:pt x="123" y="70"/>
                </a:lnTo>
                <a:lnTo>
                  <a:pt x="127" y="70"/>
                </a:lnTo>
                <a:lnTo>
                  <a:pt x="127" y="70"/>
                </a:lnTo>
                <a:lnTo>
                  <a:pt x="127" y="68"/>
                </a:lnTo>
                <a:lnTo>
                  <a:pt x="127" y="68"/>
                </a:lnTo>
                <a:lnTo>
                  <a:pt x="129" y="68"/>
                </a:lnTo>
                <a:lnTo>
                  <a:pt x="131" y="66"/>
                </a:lnTo>
                <a:lnTo>
                  <a:pt x="131" y="66"/>
                </a:lnTo>
                <a:lnTo>
                  <a:pt x="129" y="66"/>
                </a:lnTo>
                <a:lnTo>
                  <a:pt x="131" y="64"/>
                </a:lnTo>
                <a:lnTo>
                  <a:pt x="133" y="64"/>
                </a:lnTo>
                <a:lnTo>
                  <a:pt x="133" y="62"/>
                </a:lnTo>
                <a:lnTo>
                  <a:pt x="133" y="62"/>
                </a:lnTo>
                <a:lnTo>
                  <a:pt x="136" y="60"/>
                </a:lnTo>
                <a:lnTo>
                  <a:pt x="136" y="60"/>
                </a:lnTo>
                <a:lnTo>
                  <a:pt x="136" y="60"/>
                </a:lnTo>
                <a:lnTo>
                  <a:pt x="136" y="60"/>
                </a:lnTo>
                <a:lnTo>
                  <a:pt x="142" y="57"/>
                </a:lnTo>
                <a:lnTo>
                  <a:pt x="144" y="55"/>
                </a:lnTo>
                <a:lnTo>
                  <a:pt x="142" y="57"/>
                </a:lnTo>
                <a:lnTo>
                  <a:pt x="142" y="57"/>
                </a:lnTo>
                <a:lnTo>
                  <a:pt x="153" y="49"/>
                </a:lnTo>
                <a:lnTo>
                  <a:pt x="160" y="44"/>
                </a:lnTo>
                <a:lnTo>
                  <a:pt x="160" y="44"/>
                </a:lnTo>
                <a:lnTo>
                  <a:pt x="162" y="44"/>
                </a:lnTo>
                <a:lnTo>
                  <a:pt x="164" y="44"/>
                </a:lnTo>
                <a:lnTo>
                  <a:pt x="164" y="44"/>
                </a:lnTo>
                <a:lnTo>
                  <a:pt x="166" y="42"/>
                </a:lnTo>
                <a:lnTo>
                  <a:pt x="168" y="40"/>
                </a:lnTo>
                <a:lnTo>
                  <a:pt x="171" y="38"/>
                </a:lnTo>
                <a:lnTo>
                  <a:pt x="173" y="36"/>
                </a:lnTo>
                <a:lnTo>
                  <a:pt x="173" y="36"/>
                </a:lnTo>
                <a:lnTo>
                  <a:pt x="177" y="36"/>
                </a:lnTo>
                <a:lnTo>
                  <a:pt x="177" y="36"/>
                </a:lnTo>
                <a:lnTo>
                  <a:pt x="173" y="38"/>
                </a:lnTo>
                <a:lnTo>
                  <a:pt x="173" y="38"/>
                </a:lnTo>
                <a:lnTo>
                  <a:pt x="177" y="36"/>
                </a:lnTo>
                <a:lnTo>
                  <a:pt x="177" y="36"/>
                </a:lnTo>
                <a:lnTo>
                  <a:pt x="177" y="38"/>
                </a:lnTo>
                <a:lnTo>
                  <a:pt x="175" y="38"/>
                </a:lnTo>
                <a:lnTo>
                  <a:pt x="175" y="38"/>
                </a:lnTo>
                <a:lnTo>
                  <a:pt x="181" y="36"/>
                </a:lnTo>
                <a:lnTo>
                  <a:pt x="182" y="35"/>
                </a:lnTo>
                <a:lnTo>
                  <a:pt x="182" y="35"/>
                </a:lnTo>
                <a:lnTo>
                  <a:pt x="182" y="35"/>
                </a:lnTo>
                <a:lnTo>
                  <a:pt x="179" y="35"/>
                </a:lnTo>
                <a:lnTo>
                  <a:pt x="179" y="35"/>
                </a:lnTo>
                <a:lnTo>
                  <a:pt x="182" y="33"/>
                </a:lnTo>
                <a:lnTo>
                  <a:pt x="182" y="33"/>
                </a:lnTo>
                <a:lnTo>
                  <a:pt x="179" y="35"/>
                </a:lnTo>
                <a:lnTo>
                  <a:pt x="177" y="35"/>
                </a:lnTo>
                <a:lnTo>
                  <a:pt x="177" y="35"/>
                </a:lnTo>
                <a:lnTo>
                  <a:pt x="181" y="33"/>
                </a:lnTo>
                <a:lnTo>
                  <a:pt x="182" y="31"/>
                </a:lnTo>
                <a:lnTo>
                  <a:pt x="182" y="33"/>
                </a:lnTo>
                <a:lnTo>
                  <a:pt x="182" y="33"/>
                </a:lnTo>
                <a:lnTo>
                  <a:pt x="214" y="20"/>
                </a:lnTo>
                <a:lnTo>
                  <a:pt x="239" y="13"/>
                </a:lnTo>
                <a:lnTo>
                  <a:pt x="239" y="13"/>
                </a:lnTo>
                <a:lnTo>
                  <a:pt x="239" y="11"/>
                </a:lnTo>
                <a:lnTo>
                  <a:pt x="241" y="11"/>
                </a:lnTo>
                <a:lnTo>
                  <a:pt x="241" y="11"/>
                </a:lnTo>
                <a:lnTo>
                  <a:pt x="241" y="11"/>
                </a:lnTo>
                <a:lnTo>
                  <a:pt x="239" y="13"/>
                </a:lnTo>
                <a:lnTo>
                  <a:pt x="239" y="13"/>
                </a:lnTo>
                <a:lnTo>
                  <a:pt x="243" y="11"/>
                </a:lnTo>
                <a:lnTo>
                  <a:pt x="247" y="11"/>
                </a:lnTo>
                <a:lnTo>
                  <a:pt x="247" y="11"/>
                </a:lnTo>
                <a:lnTo>
                  <a:pt x="245" y="9"/>
                </a:lnTo>
                <a:lnTo>
                  <a:pt x="247" y="9"/>
                </a:lnTo>
                <a:lnTo>
                  <a:pt x="247" y="9"/>
                </a:lnTo>
                <a:lnTo>
                  <a:pt x="249" y="9"/>
                </a:lnTo>
                <a:lnTo>
                  <a:pt x="249" y="11"/>
                </a:lnTo>
                <a:lnTo>
                  <a:pt x="249" y="11"/>
                </a:lnTo>
                <a:lnTo>
                  <a:pt x="272" y="5"/>
                </a:lnTo>
                <a:lnTo>
                  <a:pt x="272" y="5"/>
                </a:lnTo>
                <a:lnTo>
                  <a:pt x="274" y="5"/>
                </a:lnTo>
                <a:lnTo>
                  <a:pt x="274" y="3"/>
                </a:lnTo>
                <a:lnTo>
                  <a:pt x="274" y="3"/>
                </a:lnTo>
                <a:lnTo>
                  <a:pt x="276" y="3"/>
                </a:lnTo>
                <a:lnTo>
                  <a:pt x="280" y="3"/>
                </a:lnTo>
                <a:lnTo>
                  <a:pt x="280" y="3"/>
                </a:lnTo>
                <a:lnTo>
                  <a:pt x="276" y="5"/>
                </a:lnTo>
                <a:lnTo>
                  <a:pt x="274" y="5"/>
                </a:lnTo>
                <a:lnTo>
                  <a:pt x="274" y="5"/>
                </a:lnTo>
                <a:lnTo>
                  <a:pt x="282" y="5"/>
                </a:lnTo>
                <a:lnTo>
                  <a:pt x="287" y="3"/>
                </a:lnTo>
                <a:lnTo>
                  <a:pt x="287" y="3"/>
                </a:lnTo>
                <a:lnTo>
                  <a:pt x="284" y="5"/>
                </a:lnTo>
                <a:lnTo>
                  <a:pt x="284" y="5"/>
                </a:lnTo>
                <a:lnTo>
                  <a:pt x="282" y="3"/>
                </a:lnTo>
                <a:lnTo>
                  <a:pt x="280" y="3"/>
                </a:lnTo>
                <a:lnTo>
                  <a:pt x="282" y="3"/>
                </a:lnTo>
                <a:lnTo>
                  <a:pt x="282" y="3"/>
                </a:lnTo>
                <a:lnTo>
                  <a:pt x="284" y="3"/>
                </a:lnTo>
                <a:lnTo>
                  <a:pt x="287" y="3"/>
                </a:lnTo>
                <a:lnTo>
                  <a:pt x="287" y="3"/>
                </a:lnTo>
                <a:lnTo>
                  <a:pt x="285" y="3"/>
                </a:lnTo>
                <a:lnTo>
                  <a:pt x="285" y="3"/>
                </a:lnTo>
                <a:lnTo>
                  <a:pt x="293" y="3"/>
                </a:lnTo>
                <a:lnTo>
                  <a:pt x="293" y="3"/>
                </a:lnTo>
                <a:lnTo>
                  <a:pt x="289" y="3"/>
                </a:lnTo>
                <a:lnTo>
                  <a:pt x="289" y="3"/>
                </a:lnTo>
                <a:lnTo>
                  <a:pt x="295" y="3"/>
                </a:lnTo>
                <a:lnTo>
                  <a:pt x="298" y="3"/>
                </a:lnTo>
                <a:lnTo>
                  <a:pt x="298" y="3"/>
                </a:lnTo>
                <a:lnTo>
                  <a:pt x="295" y="3"/>
                </a:lnTo>
                <a:lnTo>
                  <a:pt x="295" y="3"/>
                </a:lnTo>
                <a:lnTo>
                  <a:pt x="298" y="1"/>
                </a:lnTo>
                <a:lnTo>
                  <a:pt x="298" y="1"/>
                </a:lnTo>
                <a:lnTo>
                  <a:pt x="300" y="1"/>
                </a:lnTo>
                <a:lnTo>
                  <a:pt x="300" y="1"/>
                </a:lnTo>
                <a:lnTo>
                  <a:pt x="304" y="1"/>
                </a:lnTo>
                <a:lnTo>
                  <a:pt x="304" y="1"/>
                </a:lnTo>
                <a:lnTo>
                  <a:pt x="302" y="1"/>
                </a:lnTo>
                <a:lnTo>
                  <a:pt x="298" y="1"/>
                </a:lnTo>
                <a:lnTo>
                  <a:pt x="298" y="1"/>
                </a:lnTo>
                <a:lnTo>
                  <a:pt x="298" y="1"/>
                </a:lnTo>
                <a:lnTo>
                  <a:pt x="298" y="0"/>
                </a:lnTo>
                <a:lnTo>
                  <a:pt x="298" y="0"/>
                </a:lnTo>
                <a:lnTo>
                  <a:pt x="296" y="1"/>
                </a:lnTo>
                <a:lnTo>
                  <a:pt x="296" y="1"/>
                </a:lnTo>
                <a:lnTo>
                  <a:pt x="295" y="1"/>
                </a:lnTo>
                <a:lnTo>
                  <a:pt x="295" y="1"/>
                </a:lnTo>
                <a:lnTo>
                  <a:pt x="293" y="1"/>
                </a:lnTo>
                <a:lnTo>
                  <a:pt x="293" y="1"/>
                </a:lnTo>
                <a:lnTo>
                  <a:pt x="274" y="3"/>
                </a:lnTo>
                <a:lnTo>
                  <a:pt x="260" y="5"/>
                </a:lnTo>
                <a:lnTo>
                  <a:pt x="260" y="5"/>
                </a:lnTo>
                <a:lnTo>
                  <a:pt x="260" y="5"/>
                </a:lnTo>
                <a:lnTo>
                  <a:pt x="260" y="5"/>
                </a:lnTo>
                <a:lnTo>
                  <a:pt x="260" y="5"/>
                </a:lnTo>
                <a:lnTo>
                  <a:pt x="258" y="5"/>
                </a:lnTo>
                <a:lnTo>
                  <a:pt x="258" y="5"/>
                </a:lnTo>
                <a:lnTo>
                  <a:pt x="258" y="5"/>
                </a:lnTo>
                <a:lnTo>
                  <a:pt x="258" y="5"/>
                </a:lnTo>
                <a:lnTo>
                  <a:pt x="243" y="7"/>
                </a:lnTo>
                <a:lnTo>
                  <a:pt x="243" y="7"/>
                </a:lnTo>
                <a:lnTo>
                  <a:pt x="243" y="7"/>
                </a:lnTo>
                <a:lnTo>
                  <a:pt x="243" y="9"/>
                </a:lnTo>
                <a:lnTo>
                  <a:pt x="243" y="9"/>
                </a:lnTo>
                <a:lnTo>
                  <a:pt x="238" y="9"/>
                </a:lnTo>
                <a:lnTo>
                  <a:pt x="234" y="9"/>
                </a:lnTo>
                <a:lnTo>
                  <a:pt x="234" y="9"/>
                </a:lnTo>
                <a:lnTo>
                  <a:pt x="232" y="9"/>
                </a:lnTo>
                <a:lnTo>
                  <a:pt x="234" y="9"/>
                </a:lnTo>
                <a:lnTo>
                  <a:pt x="234" y="9"/>
                </a:lnTo>
                <a:lnTo>
                  <a:pt x="234" y="9"/>
                </a:lnTo>
                <a:lnTo>
                  <a:pt x="234" y="9"/>
                </a:lnTo>
                <a:lnTo>
                  <a:pt x="228" y="9"/>
                </a:lnTo>
                <a:lnTo>
                  <a:pt x="228" y="9"/>
                </a:lnTo>
                <a:lnTo>
                  <a:pt x="225" y="11"/>
                </a:lnTo>
                <a:lnTo>
                  <a:pt x="221" y="11"/>
                </a:lnTo>
                <a:lnTo>
                  <a:pt x="221" y="11"/>
                </a:lnTo>
                <a:lnTo>
                  <a:pt x="221" y="11"/>
                </a:lnTo>
                <a:lnTo>
                  <a:pt x="219" y="13"/>
                </a:lnTo>
                <a:lnTo>
                  <a:pt x="219" y="13"/>
                </a:lnTo>
                <a:lnTo>
                  <a:pt x="217" y="13"/>
                </a:lnTo>
                <a:lnTo>
                  <a:pt x="217" y="13"/>
                </a:lnTo>
                <a:lnTo>
                  <a:pt x="217" y="13"/>
                </a:lnTo>
                <a:lnTo>
                  <a:pt x="212" y="14"/>
                </a:lnTo>
                <a:lnTo>
                  <a:pt x="212" y="14"/>
                </a:lnTo>
                <a:lnTo>
                  <a:pt x="217" y="13"/>
                </a:lnTo>
                <a:lnTo>
                  <a:pt x="217" y="13"/>
                </a:lnTo>
                <a:lnTo>
                  <a:pt x="210" y="16"/>
                </a:lnTo>
                <a:lnTo>
                  <a:pt x="204" y="16"/>
                </a:lnTo>
                <a:lnTo>
                  <a:pt x="204" y="16"/>
                </a:lnTo>
                <a:lnTo>
                  <a:pt x="203" y="18"/>
                </a:lnTo>
                <a:lnTo>
                  <a:pt x="203" y="18"/>
                </a:lnTo>
                <a:lnTo>
                  <a:pt x="195" y="20"/>
                </a:lnTo>
                <a:lnTo>
                  <a:pt x="195" y="20"/>
                </a:lnTo>
                <a:lnTo>
                  <a:pt x="199" y="20"/>
                </a:lnTo>
                <a:lnTo>
                  <a:pt x="201" y="20"/>
                </a:lnTo>
                <a:lnTo>
                  <a:pt x="201" y="20"/>
                </a:lnTo>
                <a:lnTo>
                  <a:pt x="195" y="22"/>
                </a:lnTo>
                <a:lnTo>
                  <a:pt x="193" y="24"/>
                </a:lnTo>
                <a:lnTo>
                  <a:pt x="193" y="24"/>
                </a:lnTo>
                <a:lnTo>
                  <a:pt x="184" y="25"/>
                </a:lnTo>
                <a:lnTo>
                  <a:pt x="177" y="29"/>
                </a:lnTo>
                <a:lnTo>
                  <a:pt x="177" y="29"/>
                </a:lnTo>
                <a:lnTo>
                  <a:pt x="181" y="27"/>
                </a:lnTo>
                <a:lnTo>
                  <a:pt x="181" y="27"/>
                </a:lnTo>
                <a:lnTo>
                  <a:pt x="184" y="25"/>
                </a:lnTo>
                <a:lnTo>
                  <a:pt x="192" y="24"/>
                </a:lnTo>
                <a:lnTo>
                  <a:pt x="192" y="24"/>
                </a:lnTo>
                <a:lnTo>
                  <a:pt x="188" y="24"/>
                </a:lnTo>
                <a:lnTo>
                  <a:pt x="184" y="24"/>
                </a:lnTo>
                <a:lnTo>
                  <a:pt x="184" y="24"/>
                </a:lnTo>
                <a:lnTo>
                  <a:pt x="184" y="25"/>
                </a:lnTo>
                <a:lnTo>
                  <a:pt x="184" y="25"/>
                </a:lnTo>
                <a:lnTo>
                  <a:pt x="181" y="25"/>
                </a:lnTo>
                <a:lnTo>
                  <a:pt x="179" y="24"/>
                </a:lnTo>
                <a:lnTo>
                  <a:pt x="179" y="24"/>
                </a:lnTo>
                <a:lnTo>
                  <a:pt x="175" y="25"/>
                </a:lnTo>
                <a:lnTo>
                  <a:pt x="173" y="27"/>
                </a:lnTo>
                <a:lnTo>
                  <a:pt x="173" y="27"/>
                </a:lnTo>
                <a:lnTo>
                  <a:pt x="177" y="25"/>
                </a:lnTo>
                <a:lnTo>
                  <a:pt x="179" y="25"/>
                </a:lnTo>
                <a:lnTo>
                  <a:pt x="179" y="25"/>
                </a:lnTo>
                <a:lnTo>
                  <a:pt x="169" y="29"/>
                </a:lnTo>
                <a:lnTo>
                  <a:pt x="162" y="33"/>
                </a:lnTo>
                <a:lnTo>
                  <a:pt x="162" y="33"/>
                </a:lnTo>
                <a:lnTo>
                  <a:pt x="155" y="38"/>
                </a:lnTo>
                <a:lnTo>
                  <a:pt x="147" y="42"/>
                </a:lnTo>
                <a:lnTo>
                  <a:pt x="140" y="47"/>
                </a:lnTo>
                <a:lnTo>
                  <a:pt x="135" y="51"/>
                </a:lnTo>
                <a:lnTo>
                  <a:pt x="135" y="51"/>
                </a:lnTo>
                <a:lnTo>
                  <a:pt x="129" y="55"/>
                </a:lnTo>
                <a:lnTo>
                  <a:pt x="127" y="55"/>
                </a:lnTo>
                <a:lnTo>
                  <a:pt x="125" y="53"/>
                </a:lnTo>
                <a:lnTo>
                  <a:pt x="127" y="51"/>
                </a:lnTo>
                <a:lnTo>
                  <a:pt x="127" y="51"/>
                </a:lnTo>
                <a:lnTo>
                  <a:pt x="135" y="46"/>
                </a:lnTo>
                <a:lnTo>
                  <a:pt x="135" y="46"/>
                </a:lnTo>
                <a:lnTo>
                  <a:pt x="133" y="47"/>
                </a:lnTo>
                <a:lnTo>
                  <a:pt x="135" y="46"/>
                </a:lnTo>
                <a:lnTo>
                  <a:pt x="136" y="46"/>
                </a:lnTo>
                <a:lnTo>
                  <a:pt x="136" y="46"/>
                </a:lnTo>
                <a:lnTo>
                  <a:pt x="135" y="47"/>
                </a:lnTo>
                <a:lnTo>
                  <a:pt x="136" y="47"/>
                </a:lnTo>
                <a:lnTo>
                  <a:pt x="136" y="47"/>
                </a:lnTo>
                <a:lnTo>
                  <a:pt x="138" y="44"/>
                </a:lnTo>
                <a:lnTo>
                  <a:pt x="138" y="44"/>
                </a:lnTo>
                <a:lnTo>
                  <a:pt x="138" y="44"/>
                </a:lnTo>
                <a:lnTo>
                  <a:pt x="138" y="44"/>
                </a:lnTo>
                <a:lnTo>
                  <a:pt x="136" y="44"/>
                </a:lnTo>
                <a:lnTo>
                  <a:pt x="136" y="44"/>
                </a:lnTo>
                <a:lnTo>
                  <a:pt x="140" y="40"/>
                </a:lnTo>
                <a:lnTo>
                  <a:pt x="144" y="38"/>
                </a:lnTo>
                <a:lnTo>
                  <a:pt x="144" y="38"/>
                </a:lnTo>
                <a:lnTo>
                  <a:pt x="133" y="46"/>
                </a:lnTo>
                <a:lnTo>
                  <a:pt x="122" y="53"/>
                </a:lnTo>
                <a:lnTo>
                  <a:pt x="122" y="53"/>
                </a:lnTo>
                <a:lnTo>
                  <a:pt x="125" y="49"/>
                </a:lnTo>
                <a:lnTo>
                  <a:pt x="125" y="49"/>
                </a:lnTo>
                <a:lnTo>
                  <a:pt x="127" y="49"/>
                </a:lnTo>
                <a:lnTo>
                  <a:pt x="127" y="49"/>
                </a:lnTo>
                <a:lnTo>
                  <a:pt x="127" y="47"/>
                </a:lnTo>
                <a:lnTo>
                  <a:pt x="125" y="49"/>
                </a:lnTo>
                <a:lnTo>
                  <a:pt x="122" y="51"/>
                </a:lnTo>
                <a:lnTo>
                  <a:pt x="122" y="51"/>
                </a:lnTo>
                <a:lnTo>
                  <a:pt x="123" y="47"/>
                </a:lnTo>
                <a:lnTo>
                  <a:pt x="123" y="47"/>
                </a:lnTo>
                <a:lnTo>
                  <a:pt x="133" y="44"/>
                </a:lnTo>
                <a:lnTo>
                  <a:pt x="140" y="36"/>
                </a:lnTo>
                <a:lnTo>
                  <a:pt x="140" y="36"/>
                </a:lnTo>
                <a:lnTo>
                  <a:pt x="144" y="35"/>
                </a:lnTo>
                <a:lnTo>
                  <a:pt x="147" y="31"/>
                </a:lnTo>
                <a:lnTo>
                  <a:pt x="153" y="29"/>
                </a:lnTo>
                <a:lnTo>
                  <a:pt x="157" y="27"/>
                </a:lnTo>
                <a:lnTo>
                  <a:pt x="157" y="27"/>
                </a:lnTo>
                <a:lnTo>
                  <a:pt x="158" y="24"/>
                </a:lnTo>
                <a:lnTo>
                  <a:pt x="158" y="24"/>
                </a:lnTo>
                <a:lnTo>
                  <a:pt x="149" y="27"/>
                </a:lnTo>
                <a:lnTo>
                  <a:pt x="149" y="27"/>
                </a:lnTo>
                <a:lnTo>
                  <a:pt x="146" y="29"/>
                </a:lnTo>
                <a:lnTo>
                  <a:pt x="146" y="29"/>
                </a:lnTo>
                <a:lnTo>
                  <a:pt x="144" y="29"/>
                </a:lnTo>
                <a:lnTo>
                  <a:pt x="129" y="40"/>
                </a:lnTo>
                <a:lnTo>
                  <a:pt x="129" y="40"/>
                </a:lnTo>
                <a:lnTo>
                  <a:pt x="127" y="42"/>
                </a:lnTo>
                <a:lnTo>
                  <a:pt x="127" y="42"/>
                </a:lnTo>
                <a:lnTo>
                  <a:pt x="127" y="42"/>
                </a:lnTo>
                <a:lnTo>
                  <a:pt x="127" y="42"/>
                </a:lnTo>
                <a:lnTo>
                  <a:pt x="127" y="42"/>
                </a:lnTo>
                <a:lnTo>
                  <a:pt x="123" y="44"/>
                </a:lnTo>
                <a:lnTo>
                  <a:pt x="123" y="46"/>
                </a:lnTo>
                <a:lnTo>
                  <a:pt x="123" y="46"/>
                </a:lnTo>
                <a:lnTo>
                  <a:pt x="122" y="46"/>
                </a:lnTo>
                <a:lnTo>
                  <a:pt x="120" y="47"/>
                </a:lnTo>
                <a:lnTo>
                  <a:pt x="120" y="47"/>
                </a:lnTo>
                <a:lnTo>
                  <a:pt x="120" y="47"/>
                </a:lnTo>
                <a:lnTo>
                  <a:pt x="120" y="49"/>
                </a:lnTo>
                <a:lnTo>
                  <a:pt x="116" y="55"/>
                </a:lnTo>
                <a:lnTo>
                  <a:pt x="116" y="55"/>
                </a:lnTo>
                <a:lnTo>
                  <a:pt x="114" y="53"/>
                </a:lnTo>
                <a:lnTo>
                  <a:pt x="114" y="53"/>
                </a:lnTo>
                <a:lnTo>
                  <a:pt x="116" y="51"/>
                </a:lnTo>
                <a:lnTo>
                  <a:pt x="116" y="49"/>
                </a:lnTo>
                <a:lnTo>
                  <a:pt x="116" y="49"/>
                </a:lnTo>
                <a:lnTo>
                  <a:pt x="112" y="53"/>
                </a:lnTo>
                <a:lnTo>
                  <a:pt x="112" y="53"/>
                </a:lnTo>
                <a:lnTo>
                  <a:pt x="112" y="53"/>
                </a:lnTo>
                <a:lnTo>
                  <a:pt x="112" y="53"/>
                </a:lnTo>
                <a:lnTo>
                  <a:pt x="112" y="53"/>
                </a:lnTo>
                <a:lnTo>
                  <a:pt x="111" y="55"/>
                </a:lnTo>
                <a:lnTo>
                  <a:pt x="107" y="57"/>
                </a:lnTo>
                <a:lnTo>
                  <a:pt x="107" y="57"/>
                </a:lnTo>
                <a:lnTo>
                  <a:pt x="109" y="57"/>
                </a:lnTo>
                <a:lnTo>
                  <a:pt x="109" y="57"/>
                </a:lnTo>
                <a:lnTo>
                  <a:pt x="101" y="62"/>
                </a:lnTo>
                <a:lnTo>
                  <a:pt x="101" y="62"/>
                </a:lnTo>
                <a:lnTo>
                  <a:pt x="94" y="70"/>
                </a:lnTo>
                <a:lnTo>
                  <a:pt x="94" y="70"/>
                </a:lnTo>
                <a:lnTo>
                  <a:pt x="94" y="71"/>
                </a:lnTo>
                <a:lnTo>
                  <a:pt x="94" y="73"/>
                </a:lnTo>
                <a:lnTo>
                  <a:pt x="94" y="73"/>
                </a:lnTo>
                <a:lnTo>
                  <a:pt x="94" y="73"/>
                </a:lnTo>
                <a:lnTo>
                  <a:pt x="90" y="77"/>
                </a:lnTo>
                <a:lnTo>
                  <a:pt x="89" y="79"/>
                </a:lnTo>
                <a:lnTo>
                  <a:pt x="90" y="79"/>
                </a:lnTo>
                <a:lnTo>
                  <a:pt x="90" y="79"/>
                </a:lnTo>
                <a:lnTo>
                  <a:pt x="94" y="73"/>
                </a:lnTo>
                <a:lnTo>
                  <a:pt x="96" y="71"/>
                </a:lnTo>
                <a:lnTo>
                  <a:pt x="96" y="71"/>
                </a:lnTo>
                <a:lnTo>
                  <a:pt x="96" y="71"/>
                </a:lnTo>
                <a:lnTo>
                  <a:pt x="101" y="66"/>
                </a:lnTo>
                <a:lnTo>
                  <a:pt x="101" y="66"/>
                </a:lnTo>
                <a:lnTo>
                  <a:pt x="100" y="70"/>
                </a:lnTo>
                <a:lnTo>
                  <a:pt x="101" y="68"/>
                </a:lnTo>
                <a:lnTo>
                  <a:pt x="101" y="68"/>
                </a:lnTo>
                <a:lnTo>
                  <a:pt x="101" y="68"/>
                </a:lnTo>
                <a:lnTo>
                  <a:pt x="103" y="64"/>
                </a:lnTo>
                <a:lnTo>
                  <a:pt x="103" y="64"/>
                </a:lnTo>
                <a:lnTo>
                  <a:pt x="105" y="64"/>
                </a:lnTo>
                <a:lnTo>
                  <a:pt x="105" y="64"/>
                </a:lnTo>
                <a:lnTo>
                  <a:pt x="105" y="64"/>
                </a:lnTo>
                <a:lnTo>
                  <a:pt x="112" y="57"/>
                </a:lnTo>
                <a:lnTo>
                  <a:pt x="122" y="51"/>
                </a:lnTo>
                <a:lnTo>
                  <a:pt x="122" y="51"/>
                </a:lnTo>
                <a:lnTo>
                  <a:pt x="116" y="59"/>
                </a:lnTo>
                <a:lnTo>
                  <a:pt x="116" y="59"/>
                </a:lnTo>
                <a:lnTo>
                  <a:pt x="114" y="59"/>
                </a:lnTo>
                <a:lnTo>
                  <a:pt x="114" y="60"/>
                </a:lnTo>
                <a:lnTo>
                  <a:pt x="114" y="60"/>
                </a:lnTo>
                <a:lnTo>
                  <a:pt x="111" y="62"/>
                </a:lnTo>
                <a:lnTo>
                  <a:pt x="111" y="62"/>
                </a:lnTo>
                <a:lnTo>
                  <a:pt x="111" y="62"/>
                </a:lnTo>
                <a:lnTo>
                  <a:pt x="112" y="62"/>
                </a:lnTo>
                <a:lnTo>
                  <a:pt x="112" y="62"/>
                </a:lnTo>
                <a:lnTo>
                  <a:pt x="112" y="62"/>
                </a:lnTo>
                <a:lnTo>
                  <a:pt x="112" y="62"/>
                </a:lnTo>
                <a:lnTo>
                  <a:pt x="109" y="64"/>
                </a:lnTo>
                <a:lnTo>
                  <a:pt x="109" y="64"/>
                </a:lnTo>
                <a:lnTo>
                  <a:pt x="109" y="64"/>
                </a:lnTo>
                <a:lnTo>
                  <a:pt x="107" y="66"/>
                </a:lnTo>
                <a:lnTo>
                  <a:pt x="105" y="66"/>
                </a:lnTo>
                <a:lnTo>
                  <a:pt x="105" y="66"/>
                </a:lnTo>
                <a:lnTo>
                  <a:pt x="103" y="70"/>
                </a:lnTo>
                <a:lnTo>
                  <a:pt x="100" y="71"/>
                </a:lnTo>
                <a:lnTo>
                  <a:pt x="100" y="71"/>
                </a:lnTo>
                <a:lnTo>
                  <a:pt x="101" y="73"/>
                </a:lnTo>
                <a:lnTo>
                  <a:pt x="101" y="73"/>
                </a:lnTo>
                <a:lnTo>
                  <a:pt x="101" y="73"/>
                </a:lnTo>
                <a:lnTo>
                  <a:pt x="100" y="75"/>
                </a:lnTo>
                <a:lnTo>
                  <a:pt x="100" y="77"/>
                </a:lnTo>
                <a:lnTo>
                  <a:pt x="100" y="77"/>
                </a:lnTo>
                <a:lnTo>
                  <a:pt x="100" y="75"/>
                </a:lnTo>
                <a:lnTo>
                  <a:pt x="98" y="73"/>
                </a:lnTo>
                <a:lnTo>
                  <a:pt x="98" y="73"/>
                </a:lnTo>
                <a:lnTo>
                  <a:pt x="98" y="73"/>
                </a:lnTo>
                <a:lnTo>
                  <a:pt x="96" y="77"/>
                </a:lnTo>
                <a:lnTo>
                  <a:pt x="96" y="77"/>
                </a:lnTo>
                <a:lnTo>
                  <a:pt x="92" y="79"/>
                </a:lnTo>
                <a:lnTo>
                  <a:pt x="89" y="82"/>
                </a:lnTo>
                <a:lnTo>
                  <a:pt x="89" y="82"/>
                </a:lnTo>
                <a:lnTo>
                  <a:pt x="90" y="82"/>
                </a:lnTo>
                <a:lnTo>
                  <a:pt x="90" y="82"/>
                </a:lnTo>
                <a:lnTo>
                  <a:pt x="90" y="82"/>
                </a:lnTo>
                <a:lnTo>
                  <a:pt x="87" y="90"/>
                </a:lnTo>
                <a:lnTo>
                  <a:pt x="83" y="95"/>
                </a:lnTo>
                <a:lnTo>
                  <a:pt x="81" y="93"/>
                </a:lnTo>
                <a:lnTo>
                  <a:pt x="81" y="93"/>
                </a:lnTo>
                <a:lnTo>
                  <a:pt x="76" y="105"/>
                </a:lnTo>
                <a:lnTo>
                  <a:pt x="72" y="110"/>
                </a:lnTo>
                <a:lnTo>
                  <a:pt x="72" y="110"/>
                </a:lnTo>
                <a:lnTo>
                  <a:pt x="70" y="112"/>
                </a:lnTo>
                <a:lnTo>
                  <a:pt x="68" y="112"/>
                </a:lnTo>
                <a:lnTo>
                  <a:pt x="68" y="112"/>
                </a:lnTo>
                <a:lnTo>
                  <a:pt x="65" y="117"/>
                </a:lnTo>
                <a:lnTo>
                  <a:pt x="61" y="121"/>
                </a:lnTo>
                <a:lnTo>
                  <a:pt x="61" y="121"/>
                </a:lnTo>
                <a:lnTo>
                  <a:pt x="61" y="123"/>
                </a:lnTo>
                <a:lnTo>
                  <a:pt x="61" y="123"/>
                </a:lnTo>
                <a:lnTo>
                  <a:pt x="61" y="123"/>
                </a:lnTo>
                <a:lnTo>
                  <a:pt x="55" y="130"/>
                </a:lnTo>
                <a:lnTo>
                  <a:pt x="55" y="130"/>
                </a:lnTo>
                <a:lnTo>
                  <a:pt x="54" y="136"/>
                </a:lnTo>
                <a:lnTo>
                  <a:pt x="50" y="141"/>
                </a:lnTo>
                <a:lnTo>
                  <a:pt x="50" y="141"/>
                </a:lnTo>
                <a:lnTo>
                  <a:pt x="50" y="141"/>
                </a:lnTo>
                <a:lnTo>
                  <a:pt x="52" y="141"/>
                </a:lnTo>
                <a:lnTo>
                  <a:pt x="52" y="141"/>
                </a:lnTo>
                <a:lnTo>
                  <a:pt x="52" y="141"/>
                </a:lnTo>
                <a:lnTo>
                  <a:pt x="52" y="141"/>
                </a:lnTo>
                <a:lnTo>
                  <a:pt x="46" y="149"/>
                </a:lnTo>
                <a:lnTo>
                  <a:pt x="46" y="149"/>
                </a:lnTo>
                <a:lnTo>
                  <a:pt x="46" y="150"/>
                </a:lnTo>
                <a:lnTo>
                  <a:pt x="46" y="152"/>
                </a:lnTo>
                <a:lnTo>
                  <a:pt x="46" y="150"/>
                </a:lnTo>
                <a:lnTo>
                  <a:pt x="46" y="150"/>
                </a:lnTo>
                <a:lnTo>
                  <a:pt x="48" y="149"/>
                </a:lnTo>
                <a:lnTo>
                  <a:pt x="48" y="150"/>
                </a:lnTo>
                <a:lnTo>
                  <a:pt x="48" y="150"/>
                </a:lnTo>
                <a:lnTo>
                  <a:pt x="54" y="139"/>
                </a:lnTo>
                <a:lnTo>
                  <a:pt x="59" y="130"/>
                </a:lnTo>
                <a:lnTo>
                  <a:pt x="59" y="130"/>
                </a:lnTo>
                <a:lnTo>
                  <a:pt x="59" y="132"/>
                </a:lnTo>
                <a:lnTo>
                  <a:pt x="59" y="132"/>
                </a:lnTo>
                <a:lnTo>
                  <a:pt x="63" y="125"/>
                </a:lnTo>
                <a:lnTo>
                  <a:pt x="66" y="121"/>
                </a:lnTo>
                <a:lnTo>
                  <a:pt x="66" y="121"/>
                </a:lnTo>
                <a:lnTo>
                  <a:pt x="70" y="112"/>
                </a:lnTo>
                <a:lnTo>
                  <a:pt x="70" y="112"/>
                </a:lnTo>
                <a:lnTo>
                  <a:pt x="76" y="108"/>
                </a:lnTo>
                <a:lnTo>
                  <a:pt x="79" y="103"/>
                </a:lnTo>
                <a:lnTo>
                  <a:pt x="79" y="103"/>
                </a:lnTo>
                <a:lnTo>
                  <a:pt x="77" y="105"/>
                </a:lnTo>
                <a:lnTo>
                  <a:pt x="77" y="105"/>
                </a:lnTo>
                <a:lnTo>
                  <a:pt x="83" y="99"/>
                </a:lnTo>
                <a:lnTo>
                  <a:pt x="85" y="95"/>
                </a:lnTo>
                <a:lnTo>
                  <a:pt x="85" y="95"/>
                </a:lnTo>
                <a:lnTo>
                  <a:pt x="87" y="95"/>
                </a:lnTo>
                <a:lnTo>
                  <a:pt x="89" y="95"/>
                </a:lnTo>
                <a:lnTo>
                  <a:pt x="87" y="95"/>
                </a:lnTo>
                <a:lnTo>
                  <a:pt x="87" y="95"/>
                </a:lnTo>
                <a:lnTo>
                  <a:pt x="87" y="95"/>
                </a:lnTo>
                <a:lnTo>
                  <a:pt x="87" y="95"/>
                </a:lnTo>
                <a:lnTo>
                  <a:pt x="90" y="92"/>
                </a:lnTo>
                <a:lnTo>
                  <a:pt x="92" y="88"/>
                </a:lnTo>
                <a:lnTo>
                  <a:pt x="94" y="88"/>
                </a:lnTo>
                <a:lnTo>
                  <a:pt x="94" y="88"/>
                </a:lnTo>
                <a:lnTo>
                  <a:pt x="89" y="93"/>
                </a:lnTo>
                <a:lnTo>
                  <a:pt x="85" y="99"/>
                </a:lnTo>
                <a:lnTo>
                  <a:pt x="85" y="97"/>
                </a:lnTo>
                <a:lnTo>
                  <a:pt x="85" y="97"/>
                </a:lnTo>
                <a:lnTo>
                  <a:pt x="81" y="103"/>
                </a:lnTo>
                <a:lnTo>
                  <a:pt x="77" y="106"/>
                </a:lnTo>
                <a:lnTo>
                  <a:pt x="77" y="106"/>
                </a:lnTo>
                <a:lnTo>
                  <a:pt x="79" y="106"/>
                </a:lnTo>
                <a:lnTo>
                  <a:pt x="77" y="108"/>
                </a:lnTo>
                <a:lnTo>
                  <a:pt x="77" y="108"/>
                </a:lnTo>
                <a:lnTo>
                  <a:pt x="87" y="99"/>
                </a:lnTo>
                <a:lnTo>
                  <a:pt x="87" y="99"/>
                </a:lnTo>
                <a:lnTo>
                  <a:pt x="87" y="101"/>
                </a:lnTo>
                <a:lnTo>
                  <a:pt x="87" y="101"/>
                </a:lnTo>
                <a:lnTo>
                  <a:pt x="83" y="106"/>
                </a:lnTo>
                <a:lnTo>
                  <a:pt x="77" y="110"/>
                </a:lnTo>
                <a:lnTo>
                  <a:pt x="77" y="110"/>
                </a:lnTo>
                <a:lnTo>
                  <a:pt x="77" y="112"/>
                </a:lnTo>
                <a:lnTo>
                  <a:pt x="76" y="114"/>
                </a:lnTo>
                <a:lnTo>
                  <a:pt x="74" y="117"/>
                </a:lnTo>
                <a:lnTo>
                  <a:pt x="74" y="117"/>
                </a:lnTo>
                <a:lnTo>
                  <a:pt x="76" y="117"/>
                </a:lnTo>
                <a:lnTo>
                  <a:pt x="74" y="119"/>
                </a:lnTo>
                <a:lnTo>
                  <a:pt x="74" y="119"/>
                </a:lnTo>
                <a:lnTo>
                  <a:pt x="79" y="116"/>
                </a:lnTo>
                <a:lnTo>
                  <a:pt x="83" y="108"/>
                </a:lnTo>
                <a:lnTo>
                  <a:pt x="89" y="103"/>
                </a:lnTo>
                <a:lnTo>
                  <a:pt x="92" y="99"/>
                </a:lnTo>
                <a:lnTo>
                  <a:pt x="92" y="99"/>
                </a:lnTo>
                <a:lnTo>
                  <a:pt x="85" y="108"/>
                </a:lnTo>
                <a:lnTo>
                  <a:pt x="81" y="112"/>
                </a:lnTo>
                <a:lnTo>
                  <a:pt x="79" y="116"/>
                </a:lnTo>
                <a:lnTo>
                  <a:pt x="79" y="116"/>
                </a:lnTo>
                <a:lnTo>
                  <a:pt x="83" y="112"/>
                </a:lnTo>
                <a:lnTo>
                  <a:pt x="83" y="112"/>
                </a:lnTo>
                <a:lnTo>
                  <a:pt x="85" y="112"/>
                </a:lnTo>
                <a:lnTo>
                  <a:pt x="83" y="112"/>
                </a:lnTo>
                <a:lnTo>
                  <a:pt x="83" y="112"/>
                </a:lnTo>
                <a:lnTo>
                  <a:pt x="83" y="112"/>
                </a:lnTo>
                <a:lnTo>
                  <a:pt x="83" y="112"/>
                </a:lnTo>
                <a:lnTo>
                  <a:pt x="89" y="105"/>
                </a:lnTo>
                <a:lnTo>
                  <a:pt x="94" y="99"/>
                </a:lnTo>
                <a:lnTo>
                  <a:pt x="94" y="99"/>
                </a:lnTo>
                <a:lnTo>
                  <a:pt x="96" y="99"/>
                </a:lnTo>
                <a:lnTo>
                  <a:pt x="98" y="97"/>
                </a:lnTo>
                <a:lnTo>
                  <a:pt x="100" y="93"/>
                </a:lnTo>
                <a:lnTo>
                  <a:pt x="101" y="92"/>
                </a:lnTo>
                <a:lnTo>
                  <a:pt x="101" y="92"/>
                </a:lnTo>
                <a:lnTo>
                  <a:pt x="107" y="86"/>
                </a:lnTo>
                <a:lnTo>
                  <a:pt x="111" y="82"/>
                </a:lnTo>
                <a:lnTo>
                  <a:pt x="111" y="82"/>
                </a:lnTo>
                <a:lnTo>
                  <a:pt x="114" y="79"/>
                </a:lnTo>
                <a:lnTo>
                  <a:pt x="114" y="79"/>
                </a:lnTo>
                <a:lnTo>
                  <a:pt x="114" y="79"/>
                </a:lnTo>
                <a:lnTo>
                  <a:pt x="114" y="79"/>
                </a:lnTo>
                <a:lnTo>
                  <a:pt x="114" y="79"/>
                </a:lnTo>
                <a:lnTo>
                  <a:pt x="118" y="77"/>
                </a:lnTo>
                <a:lnTo>
                  <a:pt x="118" y="77"/>
                </a:lnTo>
                <a:lnTo>
                  <a:pt x="118" y="77"/>
                </a:lnTo>
                <a:lnTo>
                  <a:pt x="118" y="79"/>
                </a:lnTo>
                <a:lnTo>
                  <a:pt x="118" y="79"/>
                </a:lnTo>
                <a:lnTo>
                  <a:pt x="120" y="77"/>
                </a:lnTo>
                <a:lnTo>
                  <a:pt x="123" y="75"/>
                </a:lnTo>
                <a:lnTo>
                  <a:pt x="123" y="75"/>
                </a:lnTo>
                <a:lnTo>
                  <a:pt x="122" y="77"/>
                </a:lnTo>
                <a:lnTo>
                  <a:pt x="120" y="81"/>
                </a:lnTo>
                <a:lnTo>
                  <a:pt x="120" y="81"/>
                </a:lnTo>
                <a:lnTo>
                  <a:pt x="118" y="81"/>
                </a:lnTo>
                <a:lnTo>
                  <a:pt x="116" y="81"/>
                </a:lnTo>
                <a:lnTo>
                  <a:pt x="114" y="82"/>
                </a:lnTo>
                <a:lnTo>
                  <a:pt x="112" y="82"/>
                </a:lnTo>
                <a:lnTo>
                  <a:pt x="112" y="82"/>
                </a:lnTo>
                <a:lnTo>
                  <a:pt x="114" y="84"/>
                </a:lnTo>
                <a:lnTo>
                  <a:pt x="114" y="84"/>
                </a:lnTo>
                <a:lnTo>
                  <a:pt x="114" y="84"/>
                </a:lnTo>
                <a:lnTo>
                  <a:pt x="114" y="84"/>
                </a:lnTo>
                <a:lnTo>
                  <a:pt x="114" y="84"/>
                </a:lnTo>
                <a:lnTo>
                  <a:pt x="114" y="84"/>
                </a:lnTo>
                <a:lnTo>
                  <a:pt x="122" y="79"/>
                </a:lnTo>
                <a:lnTo>
                  <a:pt x="122" y="79"/>
                </a:lnTo>
                <a:lnTo>
                  <a:pt x="120" y="81"/>
                </a:lnTo>
                <a:lnTo>
                  <a:pt x="120" y="82"/>
                </a:lnTo>
                <a:lnTo>
                  <a:pt x="120" y="82"/>
                </a:lnTo>
                <a:lnTo>
                  <a:pt x="118" y="84"/>
                </a:lnTo>
                <a:lnTo>
                  <a:pt x="114" y="86"/>
                </a:lnTo>
                <a:lnTo>
                  <a:pt x="111" y="90"/>
                </a:lnTo>
                <a:lnTo>
                  <a:pt x="111" y="90"/>
                </a:lnTo>
                <a:lnTo>
                  <a:pt x="111" y="88"/>
                </a:lnTo>
                <a:lnTo>
                  <a:pt x="107" y="88"/>
                </a:lnTo>
                <a:lnTo>
                  <a:pt x="107" y="88"/>
                </a:lnTo>
                <a:lnTo>
                  <a:pt x="107" y="90"/>
                </a:lnTo>
                <a:lnTo>
                  <a:pt x="107" y="90"/>
                </a:lnTo>
                <a:lnTo>
                  <a:pt x="109" y="90"/>
                </a:lnTo>
                <a:lnTo>
                  <a:pt x="109" y="90"/>
                </a:lnTo>
                <a:lnTo>
                  <a:pt x="109" y="93"/>
                </a:lnTo>
                <a:lnTo>
                  <a:pt x="109" y="93"/>
                </a:lnTo>
                <a:lnTo>
                  <a:pt x="107" y="95"/>
                </a:lnTo>
                <a:lnTo>
                  <a:pt x="107" y="95"/>
                </a:lnTo>
                <a:lnTo>
                  <a:pt x="105" y="95"/>
                </a:lnTo>
                <a:lnTo>
                  <a:pt x="105" y="95"/>
                </a:lnTo>
                <a:lnTo>
                  <a:pt x="105" y="95"/>
                </a:lnTo>
                <a:lnTo>
                  <a:pt x="105" y="95"/>
                </a:lnTo>
                <a:lnTo>
                  <a:pt x="105" y="97"/>
                </a:lnTo>
                <a:lnTo>
                  <a:pt x="105" y="97"/>
                </a:lnTo>
                <a:lnTo>
                  <a:pt x="105" y="97"/>
                </a:lnTo>
                <a:lnTo>
                  <a:pt x="103" y="99"/>
                </a:lnTo>
                <a:lnTo>
                  <a:pt x="103" y="99"/>
                </a:lnTo>
                <a:lnTo>
                  <a:pt x="107" y="97"/>
                </a:lnTo>
                <a:lnTo>
                  <a:pt x="109" y="95"/>
                </a:lnTo>
                <a:lnTo>
                  <a:pt x="109" y="95"/>
                </a:lnTo>
                <a:lnTo>
                  <a:pt x="105" y="99"/>
                </a:lnTo>
                <a:lnTo>
                  <a:pt x="105" y="99"/>
                </a:lnTo>
                <a:lnTo>
                  <a:pt x="103" y="101"/>
                </a:lnTo>
                <a:lnTo>
                  <a:pt x="101" y="101"/>
                </a:lnTo>
                <a:lnTo>
                  <a:pt x="101" y="101"/>
                </a:lnTo>
                <a:lnTo>
                  <a:pt x="103" y="103"/>
                </a:lnTo>
                <a:lnTo>
                  <a:pt x="105" y="103"/>
                </a:lnTo>
                <a:lnTo>
                  <a:pt x="105" y="103"/>
                </a:lnTo>
                <a:lnTo>
                  <a:pt x="109" y="99"/>
                </a:lnTo>
                <a:lnTo>
                  <a:pt x="109" y="99"/>
                </a:lnTo>
                <a:lnTo>
                  <a:pt x="107" y="99"/>
                </a:lnTo>
                <a:lnTo>
                  <a:pt x="109" y="99"/>
                </a:lnTo>
                <a:lnTo>
                  <a:pt x="109" y="99"/>
                </a:lnTo>
                <a:lnTo>
                  <a:pt x="109" y="101"/>
                </a:lnTo>
                <a:lnTo>
                  <a:pt x="109" y="101"/>
                </a:lnTo>
                <a:lnTo>
                  <a:pt x="109" y="101"/>
                </a:lnTo>
                <a:lnTo>
                  <a:pt x="107" y="103"/>
                </a:lnTo>
                <a:lnTo>
                  <a:pt x="107" y="103"/>
                </a:lnTo>
                <a:lnTo>
                  <a:pt x="107" y="101"/>
                </a:lnTo>
                <a:lnTo>
                  <a:pt x="107" y="101"/>
                </a:lnTo>
                <a:lnTo>
                  <a:pt x="107" y="101"/>
                </a:lnTo>
                <a:lnTo>
                  <a:pt x="105" y="103"/>
                </a:lnTo>
                <a:lnTo>
                  <a:pt x="105" y="103"/>
                </a:lnTo>
                <a:lnTo>
                  <a:pt x="105" y="105"/>
                </a:lnTo>
                <a:lnTo>
                  <a:pt x="105" y="105"/>
                </a:lnTo>
                <a:lnTo>
                  <a:pt x="105" y="105"/>
                </a:lnTo>
                <a:lnTo>
                  <a:pt x="103" y="106"/>
                </a:lnTo>
                <a:lnTo>
                  <a:pt x="103" y="106"/>
                </a:lnTo>
                <a:lnTo>
                  <a:pt x="103" y="106"/>
                </a:lnTo>
                <a:lnTo>
                  <a:pt x="101" y="108"/>
                </a:lnTo>
                <a:lnTo>
                  <a:pt x="101" y="108"/>
                </a:lnTo>
                <a:lnTo>
                  <a:pt x="101" y="110"/>
                </a:lnTo>
                <a:lnTo>
                  <a:pt x="101" y="110"/>
                </a:lnTo>
                <a:lnTo>
                  <a:pt x="98" y="110"/>
                </a:lnTo>
                <a:lnTo>
                  <a:pt x="100" y="112"/>
                </a:lnTo>
                <a:lnTo>
                  <a:pt x="100" y="112"/>
                </a:lnTo>
                <a:lnTo>
                  <a:pt x="98" y="114"/>
                </a:lnTo>
                <a:lnTo>
                  <a:pt x="98" y="114"/>
                </a:lnTo>
                <a:lnTo>
                  <a:pt x="98" y="112"/>
                </a:lnTo>
                <a:lnTo>
                  <a:pt x="98" y="112"/>
                </a:lnTo>
                <a:lnTo>
                  <a:pt x="98" y="112"/>
                </a:lnTo>
                <a:lnTo>
                  <a:pt x="98" y="112"/>
                </a:lnTo>
                <a:lnTo>
                  <a:pt x="94" y="116"/>
                </a:lnTo>
                <a:lnTo>
                  <a:pt x="92" y="117"/>
                </a:lnTo>
                <a:lnTo>
                  <a:pt x="92" y="117"/>
                </a:lnTo>
                <a:lnTo>
                  <a:pt x="92" y="116"/>
                </a:lnTo>
                <a:lnTo>
                  <a:pt x="92" y="116"/>
                </a:lnTo>
                <a:lnTo>
                  <a:pt x="92" y="114"/>
                </a:lnTo>
                <a:lnTo>
                  <a:pt x="94" y="112"/>
                </a:lnTo>
                <a:lnTo>
                  <a:pt x="94" y="112"/>
                </a:lnTo>
                <a:lnTo>
                  <a:pt x="92" y="112"/>
                </a:lnTo>
                <a:lnTo>
                  <a:pt x="90" y="114"/>
                </a:lnTo>
                <a:lnTo>
                  <a:pt x="87" y="119"/>
                </a:lnTo>
                <a:lnTo>
                  <a:pt x="87" y="119"/>
                </a:lnTo>
                <a:lnTo>
                  <a:pt x="89" y="117"/>
                </a:lnTo>
                <a:lnTo>
                  <a:pt x="87" y="121"/>
                </a:lnTo>
                <a:lnTo>
                  <a:pt x="87" y="121"/>
                </a:lnTo>
                <a:lnTo>
                  <a:pt x="90" y="117"/>
                </a:lnTo>
                <a:lnTo>
                  <a:pt x="90" y="117"/>
                </a:lnTo>
                <a:lnTo>
                  <a:pt x="90" y="119"/>
                </a:lnTo>
                <a:lnTo>
                  <a:pt x="89" y="121"/>
                </a:lnTo>
                <a:lnTo>
                  <a:pt x="89" y="121"/>
                </a:lnTo>
                <a:lnTo>
                  <a:pt x="89" y="121"/>
                </a:lnTo>
                <a:lnTo>
                  <a:pt x="89" y="119"/>
                </a:lnTo>
                <a:lnTo>
                  <a:pt x="89" y="119"/>
                </a:lnTo>
                <a:lnTo>
                  <a:pt x="85" y="125"/>
                </a:lnTo>
                <a:lnTo>
                  <a:pt x="85" y="125"/>
                </a:lnTo>
                <a:lnTo>
                  <a:pt x="83" y="127"/>
                </a:lnTo>
                <a:lnTo>
                  <a:pt x="81" y="128"/>
                </a:lnTo>
                <a:lnTo>
                  <a:pt x="81" y="128"/>
                </a:lnTo>
                <a:lnTo>
                  <a:pt x="81" y="132"/>
                </a:lnTo>
                <a:lnTo>
                  <a:pt x="81" y="132"/>
                </a:lnTo>
                <a:lnTo>
                  <a:pt x="83" y="128"/>
                </a:lnTo>
                <a:lnTo>
                  <a:pt x="83" y="128"/>
                </a:lnTo>
                <a:lnTo>
                  <a:pt x="85" y="128"/>
                </a:lnTo>
                <a:lnTo>
                  <a:pt x="85" y="128"/>
                </a:lnTo>
                <a:lnTo>
                  <a:pt x="79" y="136"/>
                </a:lnTo>
                <a:lnTo>
                  <a:pt x="76" y="143"/>
                </a:lnTo>
                <a:lnTo>
                  <a:pt x="76" y="143"/>
                </a:lnTo>
                <a:lnTo>
                  <a:pt x="76" y="145"/>
                </a:lnTo>
                <a:lnTo>
                  <a:pt x="76" y="145"/>
                </a:lnTo>
                <a:lnTo>
                  <a:pt x="74" y="149"/>
                </a:lnTo>
                <a:lnTo>
                  <a:pt x="74" y="149"/>
                </a:lnTo>
                <a:lnTo>
                  <a:pt x="72" y="147"/>
                </a:lnTo>
                <a:lnTo>
                  <a:pt x="74" y="143"/>
                </a:lnTo>
                <a:lnTo>
                  <a:pt x="74" y="143"/>
                </a:lnTo>
                <a:lnTo>
                  <a:pt x="70" y="149"/>
                </a:lnTo>
                <a:lnTo>
                  <a:pt x="68" y="152"/>
                </a:lnTo>
                <a:lnTo>
                  <a:pt x="68" y="152"/>
                </a:lnTo>
                <a:lnTo>
                  <a:pt x="70" y="149"/>
                </a:lnTo>
                <a:lnTo>
                  <a:pt x="70" y="149"/>
                </a:lnTo>
                <a:lnTo>
                  <a:pt x="70" y="150"/>
                </a:lnTo>
                <a:lnTo>
                  <a:pt x="72" y="149"/>
                </a:lnTo>
                <a:lnTo>
                  <a:pt x="72" y="149"/>
                </a:lnTo>
                <a:lnTo>
                  <a:pt x="70" y="156"/>
                </a:lnTo>
                <a:lnTo>
                  <a:pt x="70" y="156"/>
                </a:lnTo>
                <a:lnTo>
                  <a:pt x="68" y="156"/>
                </a:lnTo>
                <a:lnTo>
                  <a:pt x="68" y="156"/>
                </a:lnTo>
                <a:lnTo>
                  <a:pt x="68" y="156"/>
                </a:lnTo>
                <a:lnTo>
                  <a:pt x="66" y="158"/>
                </a:lnTo>
                <a:lnTo>
                  <a:pt x="68" y="158"/>
                </a:lnTo>
                <a:lnTo>
                  <a:pt x="68" y="158"/>
                </a:lnTo>
                <a:lnTo>
                  <a:pt x="66" y="163"/>
                </a:lnTo>
                <a:lnTo>
                  <a:pt x="65" y="162"/>
                </a:lnTo>
                <a:lnTo>
                  <a:pt x="65" y="162"/>
                </a:lnTo>
                <a:lnTo>
                  <a:pt x="63" y="173"/>
                </a:lnTo>
                <a:lnTo>
                  <a:pt x="63" y="173"/>
                </a:lnTo>
                <a:lnTo>
                  <a:pt x="61" y="171"/>
                </a:lnTo>
                <a:lnTo>
                  <a:pt x="61" y="171"/>
                </a:lnTo>
                <a:lnTo>
                  <a:pt x="61" y="171"/>
                </a:lnTo>
                <a:lnTo>
                  <a:pt x="61" y="173"/>
                </a:lnTo>
                <a:lnTo>
                  <a:pt x="61" y="173"/>
                </a:lnTo>
                <a:lnTo>
                  <a:pt x="61" y="174"/>
                </a:lnTo>
                <a:lnTo>
                  <a:pt x="61" y="176"/>
                </a:lnTo>
                <a:lnTo>
                  <a:pt x="61" y="176"/>
                </a:lnTo>
                <a:lnTo>
                  <a:pt x="59" y="174"/>
                </a:lnTo>
                <a:lnTo>
                  <a:pt x="59" y="174"/>
                </a:lnTo>
                <a:lnTo>
                  <a:pt x="59" y="176"/>
                </a:lnTo>
                <a:lnTo>
                  <a:pt x="59" y="178"/>
                </a:lnTo>
                <a:lnTo>
                  <a:pt x="59" y="178"/>
                </a:lnTo>
                <a:lnTo>
                  <a:pt x="55" y="180"/>
                </a:lnTo>
                <a:lnTo>
                  <a:pt x="54" y="180"/>
                </a:lnTo>
                <a:lnTo>
                  <a:pt x="54" y="178"/>
                </a:lnTo>
                <a:lnTo>
                  <a:pt x="54" y="178"/>
                </a:lnTo>
                <a:lnTo>
                  <a:pt x="52" y="180"/>
                </a:lnTo>
                <a:lnTo>
                  <a:pt x="52" y="180"/>
                </a:lnTo>
                <a:lnTo>
                  <a:pt x="52" y="182"/>
                </a:lnTo>
                <a:lnTo>
                  <a:pt x="50" y="185"/>
                </a:lnTo>
                <a:lnTo>
                  <a:pt x="50" y="189"/>
                </a:lnTo>
                <a:lnTo>
                  <a:pt x="50" y="193"/>
                </a:lnTo>
                <a:lnTo>
                  <a:pt x="50" y="193"/>
                </a:lnTo>
                <a:lnTo>
                  <a:pt x="52" y="189"/>
                </a:lnTo>
                <a:lnTo>
                  <a:pt x="52" y="189"/>
                </a:lnTo>
                <a:lnTo>
                  <a:pt x="50" y="189"/>
                </a:lnTo>
                <a:lnTo>
                  <a:pt x="52" y="187"/>
                </a:lnTo>
                <a:lnTo>
                  <a:pt x="52" y="187"/>
                </a:lnTo>
                <a:lnTo>
                  <a:pt x="52" y="187"/>
                </a:lnTo>
                <a:lnTo>
                  <a:pt x="52" y="187"/>
                </a:lnTo>
                <a:lnTo>
                  <a:pt x="52" y="187"/>
                </a:lnTo>
                <a:lnTo>
                  <a:pt x="52" y="191"/>
                </a:lnTo>
                <a:lnTo>
                  <a:pt x="50" y="193"/>
                </a:lnTo>
                <a:lnTo>
                  <a:pt x="50" y="193"/>
                </a:lnTo>
                <a:lnTo>
                  <a:pt x="48" y="193"/>
                </a:lnTo>
                <a:lnTo>
                  <a:pt x="48" y="191"/>
                </a:lnTo>
                <a:lnTo>
                  <a:pt x="48" y="191"/>
                </a:lnTo>
                <a:lnTo>
                  <a:pt x="46" y="195"/>
                </a:lnTo>
                <a:lnTo>
                  <a:pt x="46" y="195"/>
                </a:lnTo>
                <a:lnTo>
                  <a:pt x="48" y="195"/>
                </a:lnTo>
                <a:lnTo>
                  <a:pt x="48" y="196"/>
                </a:lnTo>
                <a:lnTo>
                  <a:pt x="48" y="196"/>
                </a:lnTo>
                <a:lnTo>
                  <a:pt x="46" y="198"/>
                </a:lnTo>
                <a:lnTo>
                  <a:pt x="44" y="200"/>
                </a:lnTo>
                <a:lnTo>
                  <a:pt x="44" y="200"/>
                </a:lnTo>
                <a:lnTo>
                  <a:pt x="37" y="222"/>
                </a:lnTo>
                <a:lnTo>
                  <a:pt x="37" y="222"/>
                </a:lnTo>
                <a:lnTo>
                  <a:pt x="39" y="217"/>
                </a:lnTo>
                <a:lnTo>
                  <a:pt x="41" y="211"/>
                </a:lnTo>
                <a:lnTo>
                  <a:pt x="41" y="211"/>
                </a:lnTo>
                <a:lnTo>
                  <a:pt x="39" y="213"/>
                </a:lnTo>
                <a:lnTo>
                  <a:pt x="41" y="213"/>
                </a:lnTo>
                <a:lnTo>
                  <a:pt x="41" y="213"/>
                </a:lnTo>
                <a:lnTo>
                  <a:pt x="41" y="211"/>
                </a:lnTo>
                <a:lnTo>
                  <a:pt x="43" y="208"/>
                </a:lnTo>
                <a:lnTo>
                  <a:pt x="43" y="208"/>
                </a:lnTo>
                <a:lnTo>
                  <a:pt x="41" y="206"/>
                </a:lnTo>
                <a:lnTo>
                  <a:pt x="39" y="206"/>
                </a:lnTo>
                <a:lnTo>
                  <a:pt x="39" y="206"/>
                </a:lnTo>
                <a:lnTo>
                  <a:pt x="37" y="213"/>
                </a:lnTo>
                <a:lnTo>
                  <a:pt x="37" y="220"/>
                </a:lnTo>
                <a:lnTo>
                  <a:pt x="37" y="220"/>
                </a:lnTo>
                <a:lnTo>
                  <a:pt x="37" y="217"/>
                </a:lnTo>
                <a:lnTo>
                  <a:pt x="37" y="217"/>
                </a:lnTo>
                <a:lnTo>
                  <a:pt x="37" y="220"/>
                </a:lnTo>
                <a:lnTo>
                  <a:pt x="37" y="224"/>
                </a:lnTo>
                <a:lnTo>
                  <a:pt x="37" y="224"/>
                </a:lnTo>
                <a:lnTo>
                  <a:pt x="35" y="224"/>
                </a:lnTo>
                <a:lnTo>
                  <a:pt x="35" y="224"/>
                </a:lnTo>
                <a:lnTo>
                  <a:pt x="35" y="222"/>
                </a:lnTo>
                <a:lnTo>
                  <a:pt x="35" y="222"/>
                </a:lnTo>
                <a:lnTo>
                  <a:pt x="37" y="215"/>
                </a:lnTo>
                <a:lnTo>
                  <a:pt x="37" y="209"/>
                </a:lnTo>
                <a:lnTo>
                  <a:pt x="37" y="209"/>
                </a:lnTo>
                <a:lnTo>
                  <a:pt x="39" y="206"/>
                </a:lnTo>
                <a:lnTo>
                  <a:pt x="39" y="206"/>
                </a:lnTo>
                <a:lnTo>
                  <a:pt x="41" y="202"/>
                </a:lnTo>
                <a:lnTo>
                  <a:pt x="43" y="196"/>
                </a:lnTo>
                <a:lnTo>
                  <a:pt x="43" y="196"/>
                </a:lnTo>
                <a:lnTo>
                  <a:pt x="41" y="198"/>
                </a:lnTo>
                <a:lnTo>
                  <a:pt x="39" y="198"/>
                </a:lnTo>
                <a:lnTo>
                  <a:pt x="39" y="198"/>
                </a:lnTo>
                <a:lnTo>
                  <a:pt x="39" y="198"/>
                </a:lnTo>
                <a:lnTo>
                  <a:pt x="41" y="196"/>
                </a:lnTo>
                <a:lnTo>
                  <a:pt x="41" y="196"/>
                </a:lnTo>
                <a:lnTo>
                  <a:pt x="41" y="195"/>
                </a:lnTo>
                <a:lnTo>
                  <a:pt x="41" y="195"/>
                </a:lnTo>
                <a:lnTo>
                  <a:pt x="41" y="193"/>
                </a:lnTo>
                <a:lnTo>
                  <a:pt x="41" y="193"/>
                </a:lnTo>
                <a:lnTo>
                  <a:pt x="43" y="195"/>
                </a:lnTo>
                <a:lnTo>
                  <a:pt x="43" y="195"/>
                </a:lnTo>
                <a:lnTo>
                  <a:pt x="43" y="195"/>
                </a:lnTo>
                <a:lnTo>
                  <a:pt x="41" y="202"/>
                </a:lnTo>
                <a:lnTo>
                  <a:pt x="41" y="202"/>
                </a:lnTo>
                <a:lnTo>
                  <a:pt x="43" y="200"/>
                </a:lnTo>
                <a:lnTo>
                  <a:pt x="43" y="198"/>
                </a:lnTo>
                <a:lnTo>
                  <a:pt x="43" y="198"/>
                </a:lnTo>
                <a:lnTo>
                  <a:pt x="44" y="198"/>
                </a:lnTo>
                <a:lnTo>
                  <a:pt x="43" y="198"/>
                </a:lnTo>
                <a:lnTo>
                  <a:pt x="43" y="198"/>
                </a:lnTo>
                <a:lnTo>
                  <a:pt x="43" y="196"/>
                </a:lnTo>
                <a:lnTo>
                  <a:pt x="43" y="196"/>
                </a:lnTo>
                <a:lnTo>
                  <a:pt x="44" y="195"/>
                </a:lnTo>
                <a:lnTo>
                  <a:pt x="44" y="193"/>
                </a:lnTo>
                <a:lnTo>
                  <a:pt x="46" y="193"/>
                </a:lnTo>
                <a:lnTo>
                  <a:pt x="46" y="193"/>
                </a:lnTo>
                <a:lnTo>
                  <a:pt x="46" y="189"/>
                </a:lnTo>
                <a:lnTo>
                  <a:pt x="48" y="185"/>
                </a:lnTo>
                <a:lnTo>
                  <a:pt x="48" y="185"/>
                </a:lnTo>
                <a:lnTo>
                  <a:pt x="48" y="187"/>
                </a:lnTo>
                <a:lnTo>
                  <a:pt x="50" y="185"/>
                </a:lnTo>
                <a:lnTo>
                  <a:pt x="50" y="185"/>
                </a:lnTo>
                <a:lnTo>
                  <a:pt x="50" y="187"/>
                </a:lnTo>
                <a:lnTo>
                  <a:pt x="50" y="185"/>
                </a:lnTo>
                <a:lnTo>
                  <a:pt x="50" y="185"/>
                </a:lnTo>
                <a:lnTo>
                  <a:pt x="50" y="184"/>
                </a:lnTo>
                <a:lnTo>
                  <a:pt x="48" y="180"/>
                </a:lnTo>
                <a:lnTo>
                  <a:pt x="48" y="180"/>
                </a:lnTo>
                <a:lnTo>
                  <a:pt x="48" y="184"/>
                </a:lnTo>
                <a:lnTo>
                  <a:pt x="48" y="185"/>
                </a:lnTo>
                <a:lnTo>
                  <a:pt x="48" y="185"/>
                </a:lnTo>
                <a:lnTo>
                  <a:pt x="48" y="184"/>
                </a:lnTo>
                <a:lnTo>
                  <a:pt x="46" y="185"/>
                </a:lnTo>
                <a:lnTo>
                  <a:pt x="46" y="185"/>
                </a:lnTo>
                <a:lnTo>
                  <a:pt x="48" y="180"/>
                </a:lnTo>
                <a:lnTo>
                  <a:pt x="50" y="176"/>
                </a:lnTo>
                <a:lnTo>
                  <a:pt x="54" y="173"/>
                </a:lnTo>
                <a:lnTo>
                  <a:pt x="54" y="169"/>
                </a:lnTo>
                <a:lnTo>
                  <a:pt x="54" y="169"/>
                </a:lnTo>
                <a:lnTo>
                  <a:pt x="54" y="171"/>
                </a:lnTo>
                <a:lnTo>
                  <a:pt x="52" y="173"/>
                </a:lnTo>
                <a:lnTo>
                  <a:pt x="52" y="173"/>
                </a:lnTo>
                <a:lnTo>
                  <a:pt x="52" y="173"/>
                </a:lnTo>
                <a:lnTo>
                  <a:pt x="52" y="173"/>
                </a:lnTo>
                <a:lnTo>
                  <a:pt x="52" y="171"/>
                </a:lnTo>
                <a:lnTo>
                  <a:pt x="52" y="171"/>
                </a:lnTo>
                <a:lnTo>
                  <a:pt x="52" y="169"/>
                </a:lnTo>
                <a:lnTo>
                  <a:pt x="52" y="167"/>
                </a:lnTo>
                <a:lnTo>
                  <a:pt x="52" y="167"/>
                </a:lnTo>
                <a:lnTo>
                  <a:pt x="52" y="167"/>
                </a:lnTo>
                <a:lnTo>
                  <a:pt x="50" y="169"/>
                </a:lnTo>
                <a:lnTo>
                  <a:pt x="50" y="167"/>
                </a:lnTo>
                <a:lnTo>
                  <a:pt x="50" y="167"/>
                </a:lnTo>
                <a:lnTo>
                  <a:pt x="52" y="167"/>
                </a:lnTo>
                <a:lnTo>
                  <a:pt x="52" y="167"/>
                </a:lnTo>
                <a:lnTo>
                  <a:pt x="54" y="165"/>
                </a:lnTo>
                <a:lnTo>
                  <a:pt x="54" y="165"/>
                </a:lnTo>
                <a:lnTo>
                  <a:pt x="52" y="165"/>
                </a:lnTo>
                <a:lnTo>
                  <a:pt x="54" y="165"/>
                </a:lnTo>
                <a:lnTo>
                  <a:pt x="54" y="165"/>
                </a:lnTo>
                <a:lnTo>
                  <a:pt x="54" y="165"/>
                </a:lnTo>
                <a:lnTo>
                  <a:pt x="54" y="165"/>
                </a:lnTo>
                <a:lnTo>
                  <a:pt x="54" y="167"/>
                </a:lnTo>
                <a:lnTo>
                  <a:pt x="54" y="169"/>
                </a:lnTo>
                <a:lnTo>
                  <a:pt x="54" y="169"/>
                </a:lnTo>
                <a:lnTo>
                  <a:pt x="55" y="165"/>
                </a:lnTo>
                <a:lnTo>
                  <a:pt x="57" y="160"/>
                </a:lnTo>
                <a:lnTo>
                  <a:pt x="57" y="160"/>
                </a:lnTo>
                <a:lnTo>
                  <a:pt x="54" y="163"/>
                </a:lnTo>
                <a:lnTo>
                  <a:pt x="54" y="163"/>
                </a:lnTo>
                <a:lnTo>
                  <a:pt x="54" y="162"/>
                </a:lnTo>
                <a:lnTo>
                  <a:pt x="52" y="160"/>
                </a:lnTo>
                <a:lnTo>
                  <a:pt x="52" y="160"/>
                </a:lnTo>
                <a:lnTo>
                  <a:pt x="54" y="158"/>
                </a:lnTo>
                <a:lnTo>
                  <a:pt x="54" y="154"/>
                </a:lnTo>
                <a:lnTo>
                  <a:pt x="54" y="154"/>
                </a:lnTo>
                <a:lnTo>
                  <a:pt x="55" y="152"/>
                </a:lnTo>
                <a:lnTo>
                  <a:pt x="57" y="154"/>
                </a:lnTo>
                <a:lnTo>
                  <a:pt x="57" y="152"/>
                </a:lnTo>
                <a:lnTo>
                  <a:pt x="57" y="152"/>
                </a:lnTo>
                <a:lnTo>
                  <a:pt x="57" y="152"/>
                </a:lnTo>
                <a:lnTo>
                  <a:pt x="59" y="150"/>
                </a:lnTo>
                <a:lnTo>
                  <a:pt x="59" y="150"/>
                </a:lnTo>
                <a:lnTo>
                  <a:pt x="59" y="149"/>
                </a:lnTo>
                <a:lnTo>
                  <a:pt x="59" y="147"/>
                </a:lnTo>
                <a:lnTo>
                  <a:pt x="59" y="147"/>
                </a:lnTo>
                <a:lnTo>
                  <a:pt x="59" y="149"/>
                </a:lnTo>
                <a:lnTo>
                  <a:pt x="61" y="145"/>
                </a:lnTo>
                <a:lnTo>
                  <a:pt x="61" y="145"/>
                </a:lnTo>
                <a:lnTo>
                  <a:pt x="59" y="145"/>
                </a:lnTo>
                <a:lnTo>
                  <a:pt x="57" y="149"/>
                </a:lnTo>
                <a:lnTo>
                  <a:pt x="57" y="149"/>
                </a:lnTo>
                <a:lnTo>
                  <a:pt x="57" y="149"/>
                </a:lnTo>
                <a:lnTo>
                  <a:pt x="57" y="150"/>
                </a:lnTo>
                <a:lnTo>
                  <a:pt x="57" y="150"/>
                </a:lnTo>
                <a:lnTo>
                  <a:pt x="57" y="149"/>
                </a:lnTo>
                <a:lnTo>
                  <a:pt x="57" y="149"/>
                </a:lnTo>
                <a:lnTo>
                  <a:pt x="61" y="145"/>
                </a:lnTo>
                <a:lnTo>
                  <a:pt x="61" y="145"/>
                </a:lnTo>
                <a:lnTo>
                  <a:pt x="61" y="145"/>
                </a:lnTo>
                <a:lnTo>
                  <a:pt x="63" y="143"/>
                </a:lnTo>
                <a:lnTo>
                  <a:pt x="65" y="141"/>
                </a:lnTo>
                <a:lnTo>
                  <a:pt x="65" y="143"/>
                </a:lnTo>
                <a:lnTo>
                  <a:pt x="65" y="143"/>
                </a:lnTo>
                <a:lnTo>
                  <a:pt x="65" y="139"/>
                </a:lnTo>
                <a:lnTo>
                  <a:pt x="65" y="139"/>
                </a:lnTo>
                <a:lnTo>
                  <a:pt x="65" y="139"/>
                </a:lnTo>
                <a:lnTo>
                  <a:pt x="65" y="139"/>
                </a:lnTo>
                <a:lnTo>
                  <a:pt x="68" y="132"/>
                </a:lnTo>
                <a:lnTo>
                  <a:pt x="68" y="132"/>
                </a:lnTo>
                <a:lnTo>
                  <a:pt x="70" y="128"/>
                </a:lnTo>
                <a:lnTo>
                  <a:pt x="70" y="132"/>
                </a:lnTo>
                <a:lnTo>
                  <a:pt x="70" y="132"/>
                </a:lnTo>
                <a:lnTo>
                  <a:pt x="74" y="125"/>
                </a:lnTo>
                <a:lnTo>
                  <a:pt x="79" y="119"/>
                </a:lnTo>
                <a:lnTo>
                  <a:pt x="79" y="119"/>
                </a:lnTo>
                <a:lnTo>
                  <a:pt x="77" y="121"/>
                </a:lnTo>
                <a:lnTo>
                  <a:pt x="76" y="121"/>
                </a:lnTo>
                <a:lnTo>
                  <a:pt x="77" y="119"/>
                </a:lnTo>
                <a:lnTo>
                  <a:pt x="77" y="119"/>
                </a:lnTo>
                <a:lnTo>
                  <a:pt x="79" y="117"/>
                </a:lnTo>
                <a:lnTo>
                  <a:pt x="79" y="116"/>
                </a:lnTo>
                <a:lnTo>
                  <a:pt x="79" y="116"/>
                </a:lnTo>
                <a:lnTo>
                  <a:pt x="74" y="123"/>
                </a:lnTo>
                <a:lnTo>
                  <a:pt x="74" y="123"/>
                </a:lnTo>
                <a:lnTo>
                  <a:pt x="74" y="123"/>
                </a:lnTo>
                <a:lnTo>
                  <a:pt x="72" y="123"/>
                </a:lnTo>
                <a:lnTo>
                  <a:pt x="70" y="125"/>
                </a:lnTo>
                <a:lnTo>
                  <a:pt x="70" y="123"/>
                </a:lnTo>
                <a:lnTo>
                  <a:pt x="70" y="123"/>
                </a:lnTo>
                <a:lnTo>
                  <a:pt x="70" y="125"/>
                </a:lnTo>
                <a:lnTo>
                  <a:pt x="70" y="127"/>
                </a:lnTo>
                <a:lnTo>
                  <a:pt x="70" y="127"/>
                </a:lnTo>
                <a:lnTo>
                  <a:pt x="66" y="128"/>
                </a:lnTo>
                <a:lnTo>
                  <a:pt x="66" y="128"/>
                </a:lnTo>
                <a:lnTo>
                  <a:pt x="63" y="134"/>
                </a:lnTo>
                <a:lnTo>
                  <a:pt x="63" y="134"/>
                </a:lnTo>
                <a:lnTo>
                  <a:pt x="63" y="130"/>
                </a:lnTo>
                <a:lnTo>
                  <a:pt x="63" y="130"/>
                </a:lnTo>
                <a:lnTo>
                  <a:pt x="61" y="132"/>
                </a:lnTo>
                <a:lnTo>
                  <a:pt x="59" y="132"/>
                </a:lnTo>
                <a:lnTo>
                  <a:pt x="59" y="132"/>
                </a:lnTo>
                <a:lnTo>
                  <a:pt x="57" y="136"/>
                </a:lnTo>
                <a:lnTo>
                  <a:pt x="55" y="141"/>
                </a:lnTo>
                <a:lnTo>
                  <a:pt x="55" y="141"/>
                </a:lnTo>
                <a:lnTo>
                  <a:pt x="59" y="138"/>
                </a:lnTo>
                <a:lnTo>
                  <a:pt x="59" y="138"/>
                </a:lnTo>
                <a:lnTo>
                  <a:pt x="57" y="139"/>
                </a:lnTo>
                <a:lnTo>
                  <a:pt x="57" y="139"/>
                </a:lnTo>
                <a:lnTo>
                  <a:pt x="59" y="138"/>
                </a:lnTo>
                <a:lnTo>
                  <a:pt x="59" y="138"/>
                </a:lnTo>
                <a:lnTo>
                  <a:pt x="59" y="139"/>
                </a:lnTo>
                <a:lnTo>
                  <a:pt x="59" y="141"/>
                </a:lnTo>
                <a:lnTo>
                  <a:pt x="59" y="141"/>
                </a:lnTo>
                <a:lnTo>
                  <a:pt x="61" y="139"/>
                </a:lnTo>
                <a:lnTo>
                  <a:pt x="63" y="136"/>
                </a:lnTo>
                <a:lnTo>
                  <a:pt x="63" y="136"/>
                </a:lnTo>
                <a:lnTo>
                  <a:pt x="61" y="138"/>
                </a:lnTo>
                <a:lnTo>
                  <a:pt x="61" y="138"/>
                </a:lnTo>
                <a:lnTo>
                  <a:pt x="59" y="143"/>
                </a:lnTo>
                <a:lnTo>
                  <a:pt x="59" y="143"/>
                </a:lnTo>
                <a:lnTo>
                  <a:pt x="57" y="143"/>
                </a:lnTo>
                <a:lnTo>
                  <a:pt x="57" y="143"/>
                </a:lnTo>
                <a:lnTo>
                  <a:pt x="55" y="145"/>
                </a:lnTo>
                <a:lnTo>
                  <a:pt x="55" y="145"/>
                </a:lnTo>
                <a:lnTo>
                  <a:pt x="57" y="145"/>
                </a:lnTo>
                <a:lnTo>
                  <a:pt x="59" y="143"/>
                </a:lnTo>
                <a:lnTo>
                  <a:pt x="59" y="143"/>
                </a:lnTo>
                <a:lnTo>
                  <a:pt x="57" y="147"/>
                </a:lnTo>
                <a:lnTo>
                  <a:pt x="55" y="149"/>
                </a:lnTo>
                <a:lnTo>
                  <a:pt x="55" y="149"/>
                </a:lnTo>
                <a:lnTo>
                  <a:pt x="54" y="156"/>
                </a:lnTo>
                <a:lnTo>
                  <a:pt x="50" y="160"/>
                </a:lnTo>
                <a:lnTo>
                  <a:pt x="50" y="160"/>
                </a:lnTo>
                <a:lnTo>
                  <a:pt x="50" y="160"/>
                </a:lnTo>
                <a:lnTo>
                  <a:pt x="50" y="160"/>
                </a:lnTo>
                <a:lnTo>
                  <a:pt x="46" y="162"/>
                </a:lnTo>
                <a:lnTo>
                  <a:pt x="46" y="162"/>
                </a:lnTo>
                <a:lnTo>
                  <a:pt x="46" y="160"/>
                </a:lnTo>
                <a:lnTo>
                  <a:pt x="46" y="158"/>
                </a:lnTo>
                <a:lnTo>
                  <a:pt x="46" y="158"/>
                </a:lnTo>
                <a:lnTo>
                  <a:pt x="46" y="158"/>
                </a:lnTo>
                <a:lnTo>
                  <a:pt x="46" y="158"/>
                </a:lnTo>
                <a:lnTo>
                  <a:pt x="44" y="160"/>
                </a:lnTo>
                <a:lnTo>
                  <a:pt x="43" y="163"/>
                </a:lnTo>
                <a:lnTo>
                  <a:pt x="39" y="173"/>
                </a:lnTo>
                <a:lnTo>
                  <a:pt x="39" y="173"/>
                </a:lnTo>
                <a:lnTo>
                  <a:pt x="41" y="173"/>
                </a:lnTo>
                <a:lnTo>
                  <a:pt x="41" y="171"/>
                </a:lnTo>
                <a:lnTo>
                  <a:pt x="41" y="171"/>
                </a:lnTo>
                <a:lnTo>
                  <a:pt x="41" y="173"/>
                </a:lnTo>
                <a:lnTo>
                  <a:pt x="41" y="173"/>
                </a:lnTo>
                <a:lnTo>
                  <a:pt x="41" y="173"/>
                </a:lnTo>
                <a:lnTo>
                  <a:pt x="41" y="173"/>
                </a:lnTo>
                <a:lnTo>
                  <a:pt x="39" y="174"/>
                </a:lnTo>
                <a:lnTo>
                  <a:pt x="39" y="174"/>
                </a:lnTo>
                <a:lnTo>
                  <a:pt x="39" y="174"/>
                </a:lnTo>
                <a:lnTo>
                  <a:pt x="37" y="174"/>
                </a:lnTo>
                <a:lnTo>
                  <a:pt x="39" y="171"/>
                </a:lnTo>
                <a:lnTo>
                  <a:pt x="43" y="162"/>
                </a:lnTo>
                <a:lnTo>
                  <a:pt x="43" y="162"/>
                </a:lnTo>
                <a:lnTo>
                  <a:pt x="37" y="169"/>
                </a:lnTo>
                <a:lnTo>
                  <a:pt x="37" y="169"/>
                </a:lnTo>
                <a:lnTo>
                  <a:pt x="39" y="167"/>
                </a:lnTo>
                <a:lnTo>
                  <a:pt x="39" y="163"/>
                </a:lnTo>
                <a:lnTo>
                  <a:pt x="39" y="163"/>
                </a:lnTo>
                <a:lnTo>
                  <a:pt x="37" y="167"/>
                </a:lnTo>
                <a:lnTo>
                  <a:pt x="35" y="167"/>
                </a:lnTo>
                <a:lnTo>
                  <a:pt x="35" y="167"/>
                </a:lnTo>
                <a:lnTo>
                  <a:pt x="35" y="171"/>
                </a:lnTo>
                <a:lnTo>
                  <a:pt x="33" y="173"/>
                </a:lnTo>
                <a:lnTo>
                  <a:pt x="33" y="173"/>
                </a:lnTo>
                <a:lnTo>
                  <a:pt x="33" y="171"/>
                </a:lnTo>
                <a:lnTo>
                  <a:pt x="33" y="169"/>
                </a:lnTo>
                <a:lnTo>
                  <a:pt x="33" y="169"/>
                </a:lnTo>
                <a:lnTo>
                  <a:pt x="32" y="174"/>
                </a:lnTo>
                <a:lnTo>
                  <a:pt x="32" y="174"/>
                </a:lnTo>
                <a:lnTo>
                  <a:pt x="32" y="174"/>
                </a:lnTo>
                <a:lnTo>
                  <a:pt x="32" y="174"/>
                </a:lnTo>
                <a:lnTo>
                  <a:pt x="32" y="174"/>
                </a:lnTo>
                <a:lnTo>
                  <a:pt x="28" y="184"/>
                </a:lnTo>
                <a:lnTo>
                  <a:pt x="24" y="195"/>
                </a:lnTo>
                <a:lnTo>
                  <a:pt x="24" y="195"/>
                </a:lnTo>
                <a:lnTo>
                  <a:pt x="24" y="193"/>
                </a:lnTo>
                <a:lnTo>
                  <a:pt x="22" y="191"/>
                </a:lnTo>
                <a:lnTo>
                  <a:pt x="22" y="191"/>
                </a:lnTo>
                <a:lnTo>
                  <a:pt x="26" y="185"/>
                </a:lnTo>
                <a:lnTo>
                  <a:pt x="28" y="182"/>
                </a:lnTo>
                <a:lnTo>
                  <a:pt x="28" y="180"/>
                </a:lnTo>
                <a:lnTo>
                  <a:pt x="28" y="180"/>
                </a:lnTo>
                <a:lnTo>
                  <a:pt x="26" y="184"/>
                </a:lnTo>
                <a:lnTo>
                  <a:pt x="26" y="184"/>
                </a:lnTo>
                <a:lnTo>
                  <a:pt x="26" y="184"/>
                </a:lnTo>
                <a:lnTo>
                  <a:pt x="26" y="182"/>
                </a:lnTo>
                <a:lnTo>
                  <a:pt x="24" y="182"/>
                </a:lnTo>
                <a:lnTo>
                  <a:pt x="24" y="182"/>
                </a:lnTo>
                <a:lnTo>
                  <a:pt x="24" y="182"/>
                </a:lnTo>
                <a:lnTo>
                  <a:pt x="26" y="180"/>
                </a:lnTo>
                <a:lnTo>
                  <a:pt x="26" y="180"/>
                </a:lnTo>
                <a:lnTo>
                  <a:pt x="24" y="178"/>
                </a:lnTo>
                <a:lnTo>
                  <a:pt x="24" y="178"/>
                </a:lnTo>
                <a:lnTo>
                  <a:pt x="24" y="178"/>
                </a:lnTo>
                <a:lnTo>
                  <a:pt x="22" y="178"/>
                </a:lnTo>
                <a:lnTo>
                  <a:pt x="22" y="178"/>
                </a:lnTo>
                <a:lnTo>
                  <a:pt x="22" y="178"/>
                </a:lnTo>
                <a:lnTo>
                  <a:pt x="24" y="171"/>
                </a:lnTo>
                <a:lnTo>
                  <a:pt x="24" y="171"/>
                </a:lnTo>
                <a:lnTo>
                  <a:pt x="20" y="180"/>
                </a:lnTo>
                <a:lnTo>
                  <a:pt x="19" y="189"/>
                </a:lnTo>
                <a:lnTo>
                  <a:pt x="19" y="189"/>
                </a:lnTo>
                <a:lnTo>
                  <a:pt x="17" y="189"/>
                </a:lnTo>
                <a:lnTo>
                  <a:pt x="17" y="189"/>
                </a:lnTo>
                <a:lnTo>
                  <a:pt x="17" y="193"/>
                </a:lnTo>
                <a:lnTo>
                  <a:pt x="15" y="196"/>
                </a:lnTo>
                <a:lnTo>
                  <a:pt x="15" y="196"/>
                </a:lnTo>
                <a:lnTo>
                  <a:pt x="15" y="198"/>
                </a:lnTo>
                <a:lnTo>
                  <a:pt x="15" y="198"/>
                </a:lnTo>
                <a:lnTo>
                  <a:pt x="13" y="204"/>
                </a:lnTo>
                <a:lnTo>
                  <a:pt x="11" y="209"/>
                </a:lnTo>
                <a:lnTo>
                  <a:pt x="9" y="215"/>
                </a:lnTo>
                <a:lnTo>
                  <a:pt x="9" y="217"/>
                </a:lnTo>
                <a:lnTo>
                  <a:pt x="9" y="215"/>
                </a:lnTo>
                <a:lnTo>
                  <a:pt x="8" y="219"/>
                </a:lnTo>
                <a:lnTo>
                  <a:pt x="8" y="219"/>
                </a:lnTo>
                <a:lnTo>
                  <a:pt x="9" y="219"/>
                </a:lnTo>
                <a:lnTo>
                  <a:pt x="9" y="219"/>
                </a:lnTo>
                <a:lnTo>
                  <a:pt x="9" y="220"/>
                </a:lnTo>
                <a:lnTo>
                  <a:pt x="9" y="220"/>
                </a:lnTo>
                <a:lnTo>
                  <a:pt x="8" y="224"/>
                </a:lnTo>
                <a:lnTo>
                  <a:pt x="8" y="230"/>
                </a:lnTo>
                <a:lnTo>
                  <a:pt x="8" y="230"/>
                </a:lnTo>
                <a:lnTo>
                  <a:pt x="8" y="230"/>
                </a:lnTo>
                <a:lnTo>
                  <a:pt x="8" y="231"/>
                </a:lnTo>
                <a:lnTo>
                  <a:pt x="6" y="237"/>
                </a:lnTo>
                <a:lnTo>
                  <a:pt x="6" y="237"/>
                </a:lnTo>
                <a:lnTo>
                  <a:pt x="6" y="241"/>
                </a:lnTo>
                <a:lnTo>
                  <a:pt x="6" y="241"/>
                </a:lnTo>
                <a:lnTo>
                  <a:pt x="6" y="244"/>
                </a:lnTo>
                <a:lnTo>
                  <a:pt x="4" y="252"/>
                </a:lnTo>
                <a:lnTo>
                  <a:pt x="4" y="252"/>
                </a:lnTo>
                <a:lnTo>
                  <a:pt x="4" y="252"/>
                </a:lnTo>
                <a:lnTo>
                  <a:pt x="4" y="250"/>
                </a:lnTo>
                <a:lnTo>
                  <a:pt x="6" y="248"/>
                </a:lnTo>
                <a:lnTo>
                  <a:pt x="6" y="248"/>
                </a:lnTo>
                <a:lnTo>
                  <a:pt x="4" y="255"/>
                </a:lnTo>
                <a:lnTo>
                  <a:pt x="4" y="255"/>
                </a:lnTo>
                <a:lnTo>
                  <a:pt x="4" y="254"/>
                </a:lnTo>
                <a:lnTo>
                  <a:pt x="4" y="254"/>
                </a:lnTo>
                <a:lnTo>
                  <a:pt x="4" y="254"/>
                </a:lnTo>
                <a:lnTo>
                  <a:pt x="4" y="254"/>
                </a:lnTo>
                <a:lnTo>
                  <a:pt x="4" y="252"/>
                </a:lnTo>
                <a:lnTo>
                  <a:pt x="4" y="254"/>
                </a:lnTo>
                <a:lnTo>
                  <a:pt x="4" y="254"/>
                </a:lnTo>
                <a:lnTo>
                  <a:pt x="4" y="255"/>
                </a:lnTo>
                <a:lnTo>
                  <a:pt x="4" y="261"/>
                </a:lnTo>
                <a:lnTo>
                  <a:pt x="4" y="261"/>
                </a:lnTo>
                <a:lnTo>
                  <a:pt x="4" y="257"/>
                </a:lnTo>
                <a:lnTo>
                  <a:pt x="4" y="257"/>
                </a:lnTo>
                <a:lnTo>
                  <a:pt x="4" y="261"/>
                </a:lnTo>
                <a:lnTo>
                  <a:pt x="2" y="266"/>
                </a:lnTo>
                <a:lnTo>
                  <a:pt x="2" y="266"/>
                </a:lnTo>
                <a:lnTo>
                  <a:pt x="4" y="266"/>
                </a:lnTo>
                <a:lnTo>
                  <a:pt x="4" y="266"/>
                </a:lnTo>
                <a:lnTo>
                  <a:pt x="4" y="266"/>
                </a:lnTo>
                <a:lnTo>
                  <a:pt x="4" y="268"/>
                </a:lnTo>
                <a:lnTo>
                  <a:pt x="4" y="268"/>
                </a:lnTo>
                <a:lnTo>
                  <a:pt x="4" y="277"/>
                </a:lnTo>
                <a:lnTo>
                  <a:pt x="4" y="277"/>
                </a:lnTo>
                <a:lnTo>
                  <a:pt x="4" y="270"/>
                </a:lnTo>
                <a:lnTo>
                  <a:pt x="4" y="270"/>
                </a:lnTo>
                <a:lnTo>
                  <a:pt x="2" y="266"/>
                </a:lnTo>
                <a:lnTo>
                  <a:pt x="2" y="266"/>
                </a:lnTo>
                <a:lnTo>
                  <a:pt x="2" y="272"/>
                </a:lnTo>
                <a:lnTo>
                  <a:pt x="2" y="272"/>
                </a:lnTo>
                <a:lnTo>
                  <a:pt x="2" y="272"/>
                </a:lnTo>
                <a:lnTo>
                  <a:pt x="2" y="276"/>
                </a:lnTo>
                <a:lnTo>
                  <a:pt x="2" y="281"/>
                </a:lnTo>
                <a:lnTo>
                  <a:pt x="2" y="281"/>
                </a:lnTo>
                <a:lnTo>
                  <a:pt x="2" y="279"/>
                </a:lnTo>
                <a:lnTo>
                  <a:pt x="4" y="283"/>
                </a:lnTo>
                <a:lnTo>
                  <a:pt x="4" y="285"/>
                </a:lnTo>
                <a:lnTo>
                  <a:pt x="4" y="285"/>
                </a:lnTo>
                <a:lnTo>
                  <a:pt x="4" y="285"/>
                </a:lnTo>
                <a:lnTo>
                  <a:pt x="4" y="285"/>
                </a:lnTo>
                <a:lnTo>
                  <a:pt x="2" y="283"/>
                </a:lnTo>
                <a:lnTo>
                  <a:pt x="2" y="285"/>
                </a:lnTo>
                <a:lnTo>
                  <a:pt x="2" y="285"/>
                </a:lnTo>
                <a:lnTo>
                  <a:pt x="2" y="288"/>
                </a:lnTo>
                <a:lnTo>
                  <a:pt x="2" y="290"/>
                </a:lnTo>
                <a:lnTo>
                  <a:pt x="2" y="290"/>
                </a:lnTo>
                <a:lnTo>
                  <a:pt x="2" y="292"/>
                </a:lnTo>
                <a:lnTo>
                  <a:pt x="4" y="296"/>
                </a:lnTo>
                <a:lnTo>
                  <a:pt x="4" y="296"/>
                </a:lnTo>
                <a:lnTo>
                  <a:pt x="2" y="296"/>
                </a:lnTo>
                <a:lnTo>
                  <a:pt x="2" y="298"/>
                </a:lnTo>
                <a:lnTo>
                  <a:pt x="2" y="298"/>
                </a:lnTo>
                <a:lnTo>
                  <a:pt x="2" y="296"/>
                </a:lnTo>
                <a:lnTo>
                  <a:pt x="2" y="296"/>
                </a:lnTo>
                <a:lnTo>
                  <a:pt x="2" y="296"/>
                </a:lnTo>
                <a:lnTo>
                  <a:pt x="2" y="292"/>
                </a:lnTo>
                <a:lnTo>
                  <a:pt x="2" y="292"/>
                </a:lnTo>
                <a:lnTo>
                  <a:pt x="0" y="296"/>
                </a:lnTo>
                <a:lnTo>
                  <a:pt x="0" y="305"/>
                </a:lnTo>
                <a:lnTo>
                  <a:pt x="0" y="305"/>
                </a:lnTo>
                <a:lnTo>
                  <a:pt x="0" y="305"/>
                </a:lnTo>
                <a:lnTo>
                  <a:pt x="2" y="305"/>
                </a:lnTo>
                <a:lnTo>
                  <a:pt x="2" y="303"/>
                </a:lnTo>
                <a:lnTo>
                  <a:pt x="2" y="305"/>
                </a:lnTo>
                <a:lnTo>
                  <a:pt x="2" y="305"/>
                </a:lnTo>
                <a:lnTo>
                  <a:pt x="2" y="311"/>
                </a:lnTo>
                <a:lnTo>
                  <a:pt x="2" y="312"/>
                </a:lnTo>
                <a:lnTo>
                  <a:pt x="2" y="312"/>
                </a:lnTo>
                <a:lnTo>
                  <a:pt x="2" y="312"/>
                </a:lnTo>
                <a:lnTo>
                  <a:pt x="2" y="316"/>
                </a:lnTo>
                <a:lnTo>
                  <a:pt x="2" y="320"/>
                </a:lnTo>
                <a:lnTo>
                  <a:pt x="2" y="320"/>
                </a:lnTo>
                <a:lnTo>
                  <a:pt x="2" y="318"/>
                </a:lnTo>
                <a:lnTo>
                  <a:pt x="2" y="316"/>
                </a:lnTo>
                <a:lnTo>
                  <a:pt x="2" y="316"/>
                </a:lnTo>
                <a:lnTo>
                  <a:pt x="4" y="323"/>
                </a:lnTo>
                <a:lnTo>
                  <a:pt x="4" y="327"/>
                </a:lnTo>
                <a:lnTo>
                  <a:pt x="4" y="327"/>
                </a:lnTo>
                <a:lnTo>
                  <a:pt x="4" y="331"/>
                </a:lnTo>
                <a:lnTo>
                  <a:pt x="4" y="331"/>
                </a:lnTo>
                <a:lnTo>
                  <a:pt x="4" y="331"/>
                </a:lnTo>
                <a:lnTo>
                  <a:pt x="4" y="329"/>
                </a:lnTo>
                <a:lnTo>
                  <a:pt x="4" y="329"/>
                </a:lnTo>
                <a:lnTo>
                  <a:pt x="4" y="333"/>
                </a:lnTo>
                <a:lnTo>
                  <a:pt x="4" y="338"/>
                </a:lnTo>
                <a:lnTo>
                  <a:pt x="4" y="338"/>
                </a:lnTo>
                <a:lnTo>
                  <a:pt x="4" y="338"/>
                </a:lnTo>
                <a:lnTo>
                  <a:pt x="4" y="342"/>
                </a:lnTo>
                <a:lnTo>
                  <a:pt x="4" y="342"/>
                </a:lnTo>
                <a:lnTo>
                  <a:pt x="4" y="342"/>
                </a:lnTo>
                <a:lnTo>
                  <a:pt x="2" y="342"/>
                </a:lnTo>
                <a:lnTo>
                  <a:pt x="2" y="342"/>
                </a:lnTo>
                <a:lnTo>
                  <a:pt x="4" y="345"/>
                </a:lnTo>
                <a:lnTo>
                  <a:pt x="4" y="345"/>
                </a:lnTo>
                <a:lnTo>
                  <a:pt x="4" y="344"/>
                </a:lnTo>
                <a:lnTo>
                  <a:pt x="4" y="344"/>
                </a:lnTo>
                <a:lnTo>
                  <a:pt x="6" y="347"/>
                </a:lnTo>
                <a:lnTo>
                  <a:pt x="6" y="347"/>
                </a:lnTo>
                <a:lnTo>
                  <a:pt x="4" y="349"/>
                </a:lnTo>
                <a:lnTo>
                  <a:pt x="4" y="349"/>
                </a:lnTo>
                <a:lnTo>
                  <a:pt x="6" y="351"/>
                </a:lnTo>
                <a:lnTo>
                  <a:pt x="6" y="353"/>
                </a:lnTo>
                <a:lnTo>
                  <a:pt x="6" y="353"/>
                </a:lnTo>
                <a:lnTo>
                  <a:pt x="6" y="355"/>
                </a:lnTo>
                <a:lnTo>
                  <a:pt x="6" y="357"/>
                </a:lnTo>
                <a:lnTo>
                  <a:pt x="6" y="357"/>
                </a:lnTo>
                <a:lnTo>
                  <a:pt x="6" y="355"/>
                </a:lnTo>
                <a:lnTo>
                  <a:pt x="6" y="355"/>
                </a:lnTo>
                <a:lnTo>
                  <a:pt x="6" y="362"/>
                </a:lnTo>
                <a:lnTo>
                  <a:pt x="6" y="362"/>
                </a:lnTo>
                <a:lnTo>
                  <a:pt x="6" y="362"/>
                </a:lnTo>
                <a:lnTo>
                  <a:pt x="8" y="362"/>
                </a:lnTo>
                <a:lnTo>
                  <a:pt x="8" y="362"/>
                </a:lnTo>
                <a:lnTo>
                  <a:pt x="8" y="368"/>
                </a:lnTo>
                <a:lnTo>
                  <a:pt x="8" y="368"/>
                </a:lnTo>
                <a:lnTo>
                  <a:pt x="8" y="368"/>
                </a:lnTo>
                <a:lnTo>
                  <a:pt x="8" y="366"/>
                </a:lnTo>
                <a:lnTo>
                  <a:pt x="9" y="366"/>
                </a:lnTo>
                <a:lnTo>
                  <a:pt x="9" y="366"/>
                </a:lnTo>
                <a:lnTo>
                  <a:pt x="9" y="366"/>
                </a:lnTo>
                <a:lnTo>
                  <a:pt x="9" y="369"/>
                </a:lnTo>
                <a:lnTo>
                  <a:pt x="11" y="373"/>
                </a:lnTo>
                <a:lnTo>
                  <a:pt x="9" y="373"/>
                </a:lnTo>
                <a:lnTo>
                  <a:pt x="9" y="373"/>
                </a:lnTo>
                <a:lnTo>
                  <a:pt x="11" y="379"/>
                </a:lnTo>
                <a:lnTo>
                  <a:pt x="9" y="380"/>
                </a:lnTo>
                <a:lnTo>
                  <a:pt x="9" y="380"/>
                </a:lnTo>
                <a:lnTo>
                  <a:pt x="9" y="380"/>
                </a:lnTo>
                <a:lnTo>
                  <a:pt x="13" y="393"/>
                </a:lnTo>
                <a:lnTo>
                  <a:pt x="15" y="406"/>
                </a:lnTo>
                <a:lnTo>
                  <a:pt x="17" y="404"/>
                </a:lnTo>
                <a:lnTo>
                  <a:pt x="17" y="404"/>
                </a:lnTo>
                <a:lnTo>
                  <a:pt x="19" y="408"/>
                </a:lnTo>
                <a:lnTo>
                  <a:pt x="19" y="408"/>
                </a:lnTo>
                <a:lnTo>
                  <a:pt x="17" y="406"/>
                </a:lnTo>
                <a:lnTo>
                  <a:pt x="17" y="410"/>
                </a:lnTo>
                <a:lnTo>
                  <a:pt x="17" y="410"/>
                </a:lnTo>
                <a:lnTo>
                  <a:pt x="17" y="412"/>
                </a:lnTo>
                <a:lnTo>
                  <a:pt x="17" y="410"/>
                </a:lnTo>
                <a:lnTo>
                  <a:pt x="17" y="410"/>
                </a:lnTo>
                <a:lnTo>
                  <a:pt x="19" y="412"/>
                </a:lnTo>
                <a:lnTo>
                  <a:pt x="19" y="412"/>
                </a:lnTo>
                <a:lnTo>
                  <a:pt x="20" y="423"/>
                </a:lnTo>
                <a:lnTo>
                  <a:pt x="26" y="437"/>
                </a:lnTo>
                <a:lnTo>
                  <a:pt x="26" y="437"/>
                </a:lnTo>
                <a:lnTo>
                  <a:pt x="26" y="436"/>
                </a:lnTo>
                <a:lnTo>
                  <a:pt x="28" y="437"/>
                </a:lnTo>
                <a:lnTo>
                  <a:pt x="28" y="437"/>
                </a:lnTo>
                <a:lnTo>
                  <a:pt x="30" y="445"/>
                </a:lnTo>
                <a:lnTo>
                  <a:pt x="30" y="445"/>
                </a:lnTo>
                <a:lnTo>
                  <a:pt x="32" y="447"/>
                </a:lnTo>
                <a:lnTo>
                  <a:pt x="32" y="447"/>
                </a:lnTo>
                <a:lnTo>
                  <a:pt x="32" y="449"/>
                </a:lnTo>
                <a:lnTo>
                  <a:pt x="32" y="449"/>
                </a:lnTo>
                <a:lnTo>
                  <a:pt x="30" y="447"/>
                </a:lnTo>
                <a:lnTo>
                  <a:pt x="30" y="447"/>
                </a:lnTo>
                <a:lnTo>
                  <a:pt x="30" y="449"/>
                </a:lnTo>
                <a:lnTo>
                  <a:pt x="30" y="449"/>
                </a:lnTo>
                <a:lnTo>
                  <a:pt x="32" y="452"/>
                </a:lnTo>
                <a:lnTo>
                  <a:pt x="32" y="454"/>
                </a:lnTo>
                <a:lnTo>
                  <a:pt x="32" y="454"/>
                </a:lnTo>
                <a:lnTo>
                  <a:pt x="32" y="454"/>
                </a:lnTo>
                <a:lnTo>
                  <a:pt x="33" y="458"/>
                </a:lnTo>
                <a:lnTo>
                  <a:pt x="35" y="458"/>
                </a:lnTo>
                <a:lnTo>
                  <a:pt x="35" y="458"/>
                </a:lnTo>
                <a:lnTo>
                  <a:pt x="35" y="465"/>
                </a:lnTo>
                <a:lnTo>
                  <a:pt x="41" y="471"/>
                </a:lnTo>
                <a:lnTo>
                  <a:pt x="41" y="471"/>
                </a:lnTo>
                <a:lnTo>
                  <a:pt x="41" y="471"/>
                </a:lnTo>
                <a:lnTo>
                  <a:pt x="41" y="472"/>
                </a:lnTo>
                <a:lnTo>
                  <a:pt x="41" y="472"/>
                </a:lnTo>
                <a:lnTo>
                  <a:pt x="43" y="474"/>
                </a:lnTo>
                <a:lnTo>
                  <a:pt x="44" y="476"/>
                </a:lnTo>
                <a:lnTo>
                  <a:pt x="44" y="476"/>
                </a:lnTo>
                <a:lnTo>
                  <a:pt x="43" y="478"/>
                </a:lnTo>
                <a:lnTo>
                  <a:pt x="43" y="476"/>
                </a:lnTo>
                <a:lnTo>
                  <a:pt x="41" y="472"/>
                </a:lnTo>
                <a:lnTo>
                  <a:pt x="41" y="472"/>
                </a:lnTo>
                <a:lnTo>
                  <a:pt x="43" y="476"/>
                </a:lnTo>
                <a:lnTo>
                  <a:pt x="46" y="482"/>
                </a:lnTo>
                <a:lnTo>
                  <a:pt x="46" y="482"/>
                </a:lnTo>
                <a:lnTo>
                  <a:pt x="50" y="491"/>
                </a:lnTo>
                <a:lnTo>
                  <a:pt x="54" y="498"/>
                </a:lnTo>
                <a:lnTo>
                  <a:pt x="54" y="498"/>
                </a:lnTo>
                <a:lnTo>
                  <a:pt x="54" y="496"/>
                </a:lnTo>
                <a:lnTo>
                  <a:pt x="55" y="496"/>
                </a:lnTo>
                <a:lnTo>
                  <a:pt x="55" y="496"/>
                </a:lnTo>
                <a:lnTo>
                  <a:pt x="57" y="504"/>
                </a:lnTo>
                <a:lnTo>
                  <a:pt x="63" y="511"/>
                </a:lnTo>
                <a:lnTo>
                  <a:pt x="63" y="511"/>
                </a:lnTo>
                <a:lnTo>
                  <a:pt x="65" y="518"/>
                </a:lnTo>
                <a:lnTo>
                  <a:pt x="70" y="524"/>
                </a:lnTo>
                <a:lnTo>
                  <a:pt x="70" y="526"/>
                </a:lnTo>
                <a:lnTo>
                  <a:pt x="70" y="526"/>
                </a:lnTo>
                <a:lnTo>
                  <a:pt x="76" y="531"/>
                </a:lnTo>
                <a:lnTo>
                  <a:pt x="76" y="531"/>
                </a:lnTo>
                <a:lnTo>
                  <a:pt x="77" y="537"/>
                </a:lnTo>
                <a:lnTo>
                  <a:pt x="81" y="540"/>
                </a:lnTo>
                <a:lnTo>
                  <a:pt x="81" y="540"/>
                </a:lnTo>
                <a:lnTo>
                  <a:pt x="81" y="540"/>
                </a:lnTo>
                <a:lnTo>
                  <a:pt x="100" y="564"/>
                </a:lnTo>
                <a:lnTo>
                  <a:pt x="100" y="564"/>
                </a:lnTo>
                <a:lnTo>
                  <a:pt x="107" y="575"/>
                </a:lnTo>
                <a:lnTo>
                  <a:pt x="107" y="575"/>
                </a:lnTo>
                <a:lnTo>
                  <a:pt x="109" y="577"/>
                </a:lnTo>
                <a:lnTo>
                  <a:pt x="111" y="579"/>
                </a:lnTo>
                <a:lnTo>
                  <a:pt x="111" y="579"/>
                </a:lnTo>
                <a:lnTo>
                  <a:pt x="111" y="579"/>
                </a:lnTo>
                <a:lnTo>
                  <a:pt x="112" y="579"/>
                </a:lnTo>
                <a:lnTo>
                  <a:pt x="112" y="579"/>
                </a:lnTo>
                <a:lnTo>
                  <a:pt x="131" y="599"/>
                </a:lnTo>
                <a:lnTo>
                  <a:pt x="131" y="599"/>
                </a:lnTo>
                <a:lnTo>
                  <a:pt x="131" y="598"/>
                </a:lnTo>
                <a:lnTo>
                  <a:pt x="131" y="598"/>
                </a:lnTo>
                <a:lnTo>
                  <a:pt x="131" y="598"/>
                </a:lnTo>
                <a:lnTo>
                  <a:pt x="131" y="599"/>
                </a:lnTo>
                <a:lnTo>
                  <a:pt x="131" y="599"/>
                </a:lnTo>
                <a:lnTo>
                  <a:pt x="131" y="599"/>
                </a:lnTo>
                <a:lnTo>
                  <a:pt x="140" y="609"/>
                </a:lnTo>
                <a:lnTo>
                  <a:pt x="147" y="614"/>
                </a:lnTo>
                <a:lnTo>
                  <a:pt x="147" y="614"/>
                </a:lnTo>
                <a:lnTo>
                  <a:pt x="149" y="614"/>
                </a:lnTo>
                <a:lnTo>
                  <a:pt x="149" y="614"/>
                </a:lnTo>
                <a:lnTo>
                  <a:pt x="147" y="614"/>
                </a:lnTo>
                <a:lnTo>
                  <a:pt x="149" y="614"/>
                </a:lnTo>
                <a:lnTo>
                  <a:pt x="149" y="614"/>
                </a:lnTo>
                <a:lnTo>
                  <a:pt x="149" y="616"/>
                </a:lnTo>
                <a:lnTo>
                  <a:pt x="147" y="616"/>
                </a:lnTo>
                <a:lnTo>
                  <a:pt x="147" y="616"/>
                </a:lnTo>
                <a:lnTo>
                  <a:pt x="151" y="616"/>
                </a:lnTo>
                <a:lnTo>
                  <a:pt x="151" y="618"/>
                </a:lnTo>
                <a:lnTo>
                  <a:pt x="155" y="620"/>
                </a:lnTo>
                <a:lnTo>
                  <a:pt x="155" y="620"/>
                </a:lnTo>
                <a:lnTo>
                  <a:pt x="155" y="621"/>
                </a:lnTo>
                <a:lnTo>
                  <a:pt x="157" y="623"/>
                </a:lnTo>
                <a:lnTo>
                  <a:pt x="160" y="625"/>
                </a:lnTo>
                <a:lnTo>
                  <a:pt x="160" y="623"/>
                </a:lnTo>
                <a:lnTo>
                  <a:pt x="160" y="623"/>
                </a:lnTo>
                <a:lnTo>
                  <a:pt x="157" y="621"/>
                </a:lnTo>
                <a:lnTo>
                  <a:pt x="157" y="621"/>
                </a:lnTo>
                <a:lnTo>
                  <a:pt x="160" y="625"/>
                </a:lnTo>
                <a:lnTo>
                  <a:pt x="162" y="625"/>
                </a:lnTo>
                <a:lnTo>
                  <a:pt x="160" y="625"/>
                </a:lnTo>
                <a:lnTo>
                  <a:pt x="160" y="625"/>
                </a:lnTo>
                <a:lnTo>
                  <a:pt x="166" y="629"/>
                </a:lnTo>
                <a:lnTo>
                  <a:pt x="169" y="632"/>
                </a:lnTo>
                <a:lnTo>
                  <a:pt x="169" y="632"/>
                </a:lnTo>
                <a:lnTo>
                  <a:pt x="171" y="632"/>
                </a:lnTo>
                <a:lnTo>
                  <a:pt x="171" y="632"/>
                </a:lnTo>
                <a:lnTo>
                  <a:pt x="173" y="634"/>
                </a:lnTo>
                <a:lnTo>
                  <a:pt x="173" y="634"/>
                </a:lnTo>
                <a:lnTo>
                  <a:pt x="173" y="634"/>
                </a:lnTo>
                <a:lnTo>
                  <a:pt x="173" y="636"/>
                </a:lnTo>
                <a:lnTo>
                  <a:pt x="173" y="636"/>
                </a:lnTo>
                <a:lnTo>
                  <a:pt x="182" y="642"/>
                </a:lnTo>
                <a:lnTo>
                  <a:pt x="182" y="642"/>
                </a:lnTo>
                <a:lnTo>
                  <a:pt x="184" y="642"/>
                </a:lnTo>
                <a:lnTo>
                  <a:pt x="184" y="642"/>
                </a:lnTo>
                <a:lnTo>
                  <a:pt x="190" y="644"/>
                </a:lnTo>
                <a:lnTo>
                  <a:pt x="190" y="644"/>
                </a:lnTo>
                <a:lnTo>
                  <a:pt x="192" y="647"/>
                </a:lnTo>
                <a:lnTo>
                  <a:pt x="199" y="653"/>
                </a:lnTo>
                <a:lnTo>
                  <a:pt x="199" y="653"/>
                </a:lnTo>
                <a:lnTo>
                  <a:pt x="201" y="653"/>
                </a:lnTo>
                <a:lnTo>
                  <a:pt x="201" y="653"/>
                </a:lnTo>
                <a:lnTo>
                  <a:pt x="204" y="656"/>
                </a:lnTo>
                <a:lnTo>
                  <a:pt x="206" y="656"/>
                </a:lnTo>
                <a:lnTo>
                  <a:pt x="204" y="656"/>
                </a:lnTo>
                <a:lnTo>
                  <a:pt x="204" y="656"/>
                </a:lnTo>
                <a:lnTo>
                  <a:pt x="217" y="664"/>
                </a:lnTo>
                <a:lnTo>
                  <a:pt x="227" y="667"/>
                </a:lnTo>
                <a:lnTo>
                  <a:pt x="227" y="667"/>
                </a:lnTo>
                <a:lnTo>
                  <a:pt x="230" y="671"/>
                </a:lnTo>
                <a:lnTo>
                  <a:pt x="238" y="675"/>
                </a:lnTo>
                <a:lnTo>
                  <a:pt x="238" y="675"/>
                </a:lnTo>
                <a:lnTo>
                  <a:pt x="239" y="675"/>
                </a:lnTo>
                <a:lnTo>
                  <a:pt x="239" y="675"/>
                </a:lnTo>
                <a:lnTo>
                  <a:pt x="239" y="675"/>
                </a:lnTo>
                <a:lnTo>
                  <a:pt x="241" y="677"/>
                </a:lnTo>
                <a:lnTo>
                  <a:pt x="241" y="677"/>
                </a:lnTo>
                <a:lnTo>
                  <a:pt x="243" y="677"/>
                </a:lnTo>
                <a:lnTo>
                  <a:pt x="245" y="678"/>
                </a:lnTo>
                <a:lnTo>
                  <a:pt x="245" y="678"/>
                </a:lnTo>
                <a:lnTo>
                  <a:pt x="247" y="678"/>
                </a:lnTo>
                <a:lnTo>
                  <a:pt x="249" y="678"/>
                </a:lnTo>
                <a:lnTo>
                  <a:pt x="249" y="678"/>
                </a:lnTo>
                <a:lnTo>
                  <a:pt x="250" y="678"/>
                </a:lnTo>
                <a:lnTo>
                  <a:pt x="252" y="680"/>
                </a:lnTo>
                <a:lnTo>
                  <a:pt x="252" y="680"/>
                </a:lnTo>
                <a:lnTo>
                  <a:pt x="250" y="680"/>
                </a:lnTo>
                <a:lnTo>
                  <a:pt x="252" y="680"/>
                </a:lnTo>
                <a:lnTo>
                  <a:pt x="254" y="680"/>
                </a:lnTo>
                <a:lnTo>
                  <a:pt x="254" y="680"/>
                </a:lnTo>
                <a:lnTo>
                  <a:pt x="252" y="682"/>
                </a:lnTo>
                <a:lnTo>
                  <a:pt x="252" y="682"/>
                </a:lnTo>
                <a:lnTo>
                  <a:pt x="271" y="688"/>
                </a:lnTo>
                <a:lnTo>
                  <a:pt x="271" y="688"/>
                </a:lnTo>
                <a:lnTo>
                  <a:pt x="271" y="688"/>
                </a:lnTo>
                <a:lnTo>
                  <a:pt x="271" y="688"/>
                </a:lnTo>
                <a:lnTo>
                  <a:pt x="269" y="686"/>
                </a:lnTo>
                <a:lnTo>
                  <a:pt x="269" y="686"/>
                </a:lnTo>
                <a:lnTo>
                  <a:pt x="289" y="695"/>
                </a:lnTo>
                <a:lnTo>
                  <a:pt x="307" y="699"/>
                </a:lnTo>
                <a:lnTo>
                  <a:pt x="307" y="699"/>
                </a:lnTo>
                <a:lnTo>
                  <a:pt x="318" y="702"/>
                </a:lnTo>
                <a:lnTo>
                  <a:pt x="318" y="702"/>
                </a:lnTo>
                <a:lnTo>
                  <a:pt x="322" y="702"/>
                </a:lnTo>
                <a:lnTo>
                  <a:pt x="330" y="704"/>
                </a:lnTo>
                <a:lnTo>
                  <a:pt x="337" y="704"/>
                </a:lnTo>
                <a:lnTo>
                  <a:pt x="341" y="706"/>
                </a:lnTo>
                <a:lnTo>
                  <a:pt x="341" y="706"/>
                </a:lnTo>
                <a:lnTo>
                  <a:pt x="335" y="704"/>
                </a:lnTo>
                <a:lnTo>
                  <a:pt x="330" y="702"/>
                </a:lnTo>
                <a:lnTo>
                  <a:pt x="330" y="702"/>
                </a:lnTo>
                <a:lnTo>
                  <a:pt x="335" y="702"/>
                </a:lnTo>
                <a:lnTo>
                  <a:pt x="335" y="702"/>
                </a:lnTo>
                <a:lnTo>
                  <a:pt x="335" y="702"/>
                </a:lnTo>
                <a:lnTo>
                  <a:pt x="337" y="702"/>
                </a:lnTo>
                <a:lnTo>
                  <a:pt x="339" y="702"/>
                </a:lnTo>
                <a:lnTo>
                  <a:pt x="341" y="702"/>
                </a:lnTo>
                <a:lnTo>
                  <a:pt x="342" y="702"/>
                </a:lnTo>
                <a:lnTo>
                  <a:pt x="342" y="702"/>
                </a:lnTo>
                <a:lnTo>
                  <a:pt x="342" y="702"/>
                </a:lnTo>
                <a:lnTo>
                  <a:pt x="342" y="702"/>
                </a:lnTo>
                <a:lnTo>
                  <a:pt x="342" y="702"/>
                </a:lnTo>
                <a:lnTo>
                  <a:pt x="348" y="704"/>
                </a:lnTo>
                <a:lnTo>
                  <a:pt x="348" y="704"/>
                </a:lnTo>
                <a:lnTo>
                  <a:pt x="346" y="704"/>
                </a:lnTo>
                <a:lnTo>
                  <a:pt x="348" y="704"/>
                </a:lnTo>
                <a:lnTo>
                  <a:pt x="348" y="704"/>
                </a:lnTo>
                <a:lnTo>
                  <a:pt x="342" y="704"/>
                </a:lnTo>
                <a:lnTo>
                  <a:pt x="342" y="704"/>
                </a:lnTo>
                <a:lnTo>
                  <a:pt x="342" y="704"/>
                </a:lnTo>
                <a:lnTo>
                  <a:pt x="342" y="706"/>
                </a:lnTo>
                <a:lnTo>
                  <a:pt x="342" y="706"/>
                </a:lnTo>
                <a:lnTo>
                  <a:pt x="353" y="708"/>
                </a:lnTo>
                <a:lnTo>
                  <a:pt x="353" y="706"/>
                </a:lnTo>
                <a:lnTo>
                  <a:pt x="353" y="706"/>
                </a:lnTo>
                <a:lnTo>
                  <a:pt x="359" y="706"/>
                </a:lnTo>
                <a:lnTo>
                  <a:pt x="364" y="706"/>
                </a:lnTo>
                <a:lnTo>
                  <a:pt x="364" y="706"/>
                </a:lnTo>
                <a:lnTo>
                  <a:pt x="364" y="704"/>
                </a:lnTo>
                <a:lnTo>
                  <a:pt x="368" y="704"/>
                </a:lnTo>
                <a:lnTo>
                  <a:pt x="368" y="704"/>
                </a:lnTo>
                <a:lnTo>
                  <a:pt x="370" y="702"/>
                </a:lnTo>
                <a:lnTo>
                  <a:pt x="372" y="702"/>
                </a:lnTo>
                <a:lnTo>
                  <a:pt x="372" y="702"/>
                </a:lnTo>
                <a:lnTo>
                  <a:pt x="370" y="701"/>
                </a:lnTo>
                <a:lnTo>
                  <a:pt x="370" y="701"/>
                </a:lnTo>
                <a:lnTo>
                  <a:pt x="368" y="701"/>
                </a:lnTo>
                <a:lnTo>
                  <a:pt x="366" y="701"/>
                </a:lnTo>
                <a:lnTo>
                  <a:pt x="366" y="701"/>
                </a:lnTo>
                <a:lnTo>
                  <a:pt x="368" y="701"/>
                </a:lnTo>
                <a:lnTo>
                  <a:pt x="368" y="701"/>
                </a:lnTo>
                <a:lnTo>
                  <a:pt x="368" y="701"/>
                </a:lnTo>
                <a:lnTo>
                  <a:pt x="363" y="699"/>
                </a:lnTo>
                <a:lnTo>
                  <a:pt x="363" y="699"/>
                </a:lnTo>
                <a:lnTo>
                  <a:pt x="366" y="699"/>
                </a:lnTo>
                <a:lnTo>
                  <a:pt x="368" y="699"/>
                </a:lnTo>
                <a:lnTo>
                  <a:pt x="372" y="697"/>
                </a:lnTo>
                <a:lnTo>
                  <a:pt x="376" y="697"/>
                </a:lnTo>
                <a:lnTo>
                  <a:pt x="376" y="697"/>
                </a:lnTo>
                <a:lnTo>
                  <a:pt x="379" y="699"/>
                </a:lnTo>
                <a:lnTo>
                  <a:pt x="379" y="699"/>
                </a:lnTo>
                <a:lnTo>
                  <a:pt x="379" y="699"/>
                </a:lnTo>
                <a:lnTo>
                  <a:pt x="381" y="701"/>
                </a:lnTo>
                <a:lnTo>
                  <a:pt x="383" y="699"/>
                </a:lnTo>
                <a:lnTo>
                  <a:pt x="383" y="699"/>
                </a:lnTo>
                <a:lnTo>
                  <a:pt x="390" y="701"/>
                </a:lnTo>
                <a:lnTo>
                  <a:pt x="390" y="701"/>
                </a:lnTo>
                <a:lnTo>
                  <a:pt x="392" y="701"/>
                </a:lnTo>
                <a:lnTo>
                  <a:pt x="396" y="701"/>
                </a:lnTo>
                <a:lnTo>
                  <a:pt x="396" y="701"/>
                </a:lnTo>
                <a:lnTo>
                  <a:pt x="396" y="699"/>
                </a:lnTo>
                <a:lnTo>
                  <a:pt x="398" y="699"/>
                </a:lnTo>
                <a:lnTo>
                  <a:pt x="401" y="697"/>
                </a:lnTo>
                <a:lnTo>
                  <a:pt x="401" y="697"/>
                </a:lnTo>
                <a:lnTo>
                  <a:pt x="392" y="697"/>
                </a:lnTo>
                <a:lnTo>
                  <a:pt x="392" y="697"/>
                </a:lnTo>
                <a:lnTo>
                  <a:pt x="388" y="699"/>
                </a:lnTo>
                <a:lnTo>
                  <a:pt x="388" y="699"/>
                </a:lnTo>
                <a:lnTo>
                  <a:pt x="385" y="697"/>
                </a:lnTo>
                <a:lnTo>
                  <a:pt x="385" y="697"/>
                </a:lnTo>
                <a:lnTo>
                  <a:pt x="385" y="699"/>
                </a:lnTo>
                <a:lnTo>
                  <a:pt x="385" y="699"/>
                </a:lnTo>
                <a:lnTo>
                  <a:pt x="385" y="699"/>
                </a:lnTo>
                <a:lnTo>
                  <a:pt x="383" y="697"/>
                </a:lnTo>
                <a:lnTo>
                  <a:pt x="385" y="699"/>
                </a:lnTo>
                <a:lnTo>
                  <a:pt x="385" y="699"/>
                </a:lnTo>
                <a:lnTo>
                  <a:pt x="377" y="697"/>
                </a:lnTo>
                <a:lnTo>
                  <a:pt x="374" y="693"/>
                </a:lnTo>
                <a:lnTo>
                  <a:pt x="374" y="693"/>
                </a:lnTo>
                <a:lnTo>
                  <a:pt x="381" y="695"/>
                </a:lnTo>
                <a:lnTo>
                  <a:pt x="383" y="695"/>
                </a:lnTo>
                <a:lnTo>
                  <a:pt x="383" y="693"/>
                </a:lnTo>
                <a:lnTo>
                  <a:pt x="383" y="693"/>
                </a:lnTo>
                <a:lnTo>
                  <a:pt x="388" y="695"/>
                </a:lnTo>
                <a:lnTo>
                  <a:pt x="394" y="695"/>
                </a:lnTo>
                <a:lnTo>
                  <a:pt x="394" y="695"/>
                </a:lnTo>
                <a:lnTo>
                  <a:pt x="398" y="695"/>
                </a:lnTo>
                <a:lnTo>
                  <a:pt x="398" y="695"/>
                </a:lnTo>
                <a:lnTo>
                  <a:pt x="410" y="693"/>
                </a:lnTo>
                <a:lnTo>
                  <a:pt x="410" y="693"/>
                </a:lnTo>
                <a:lnTo>
                  <a:pt x="409" y="691"/>
                </a:lnTo>
                <a:lnTo>
                  <a:pt x="410" y="691"/>
                </a:lnTo>
                <a:lnTo>
                  <a:pt x="410" y="691"/>
                </a:lnTo>
                <a:lnTo>
                  <a:pt x="403" y="688"/>
                </a:lnTo>
                <a:lnTo>
                  <a:pt x="403" y="688"/>
                </a:lnTo>
                <a:lnTo>
                  <a:pt x="394" y="688"/>
                </a:lnTo>
                <a:lnTo>
                  <a:pt x="394" y="688"/>
                </a:lnTo>
                <a:lnTo>
                  <a:pt x="399" y="684"/>
                </a:lnTo>
                <a:lnTo>
                  <a:pt x="403" y="684"/>
                </a:lnTo>
                <a:lnTo>
                  <a:pt x="403" y="682"/>
                </a:lnTo>
                <a:lnTo>
                  <a:pt x="403" y="682"/>
                </a:lnTo>
                <a:lnTo>
                  <a:pt x="396" y="680"/>
                </a:lnTo>
                <a:lnTo>
                  <a:pt x="396" y="680"/>
                </a:lnTo>
                <a:lnTo>
                  <a:pt x="394" y="680"/>
                </a:lnTo>
                <a:lnTo>
                  <a:pt x="394" y="678"/>
                </a:lnTo>
                <a:lnTo>
                  <a:pt x="396" y="677"/>
                </a:lnTo>
                <a:lnTo>
                  <a:pt x="396" y="677"/>
                </a:lnTo>
                <a:lnTo>
                  <a:pt x="398" y="678"/>
                </a:lnTo>
                <a:lnTo>
                  <a:pt x="399" y="678"/>
                </a:lnTo>
                <a:lnTo>
                  <a:pt x="399" y="678"/>
                </a:lnTo>
                <a:close/>
                <a:moveTo>
                  <a:pt x="0" y="298"/>
                </a:moveTo>
                <a:lnTo>
                  <a:pt x="0" y="298"/>
                </a:lnTo>
                <a:lnTo>
                  <a:pt x="2" y="301"/>
                </a:lnTo>
                <a:lnTo>
                  <a:pt x="2" y="301"/>
                </a:lnTo>
                <a:lnTo>
                  <a:pt x="0" y="299"/>
                </a:lnTo>
                <a:lnTo>
                  <a:pt x="0" y="298"/>
                </a:lnTo>
                <a:lnTo>
                  <a:pt x="0" y="298"/>
                </a:lnTo>
                <a:close/>
                <a:moveTo>
                  <a:pt x="35" y="169"/>
                </a:moveTo>
                <a:lnTo>
                  <a:pt x="35" y="169"/>
                </a:lnTo>
                <a:lnTo>
                  <a:pt x="35" y="171"/>
                </a:lnTo>
                <a:lnTo>
                  <a:pt x="35" y="173"/>
                </a:lnTo>
                <a:lnTo>
                  <a:pt x="35" y="171"/>
                </a:lnTo>
                <a:lnTo>
                  <a:pt x="35" y="171"/>
                </a:lnTo>
                <a:lnTo>
                  <a:pt x="35" y="174"/>
                </a:lnTo>
                <a:lnTo>
                  <a:pt x="35" y="174"/>
                </a:lnTo>
                <a:lnTo>
                  <a:pt x="33" y="174"/>
                </a:lnTo>
                <a:lnTo>
                  <a:pt x="33" y="174"/>
                </a:lnTo>
                <a:lnTo>
                  <a:pt x="35" y="169"/>
                </a:lnTo>
                <a:lnTo>
                  <a:pt x="35" y="169"/>
                </a:lnTo>
                <a:close/>
                <a:moveTo>
                  <a:pt x="37" y="178"/>
                </a:moveTo>
                <a:lnTo>
                  <a:pt x="37" y="178"/>
                </a:lnTo>
                <a:lnTo>
                  <a:pt x="35" y="173"/>
                </a:lnTo>
                <a:lnTo>
                  <a:pt x="35" y="173"/>
                </a:lnTo>
                <a:lnTo>
                  <a:pt x="37" y="171"/>
                </a:lnTo>
                <a:lnTo>
                  <a:pt x="39" y="171"/>
                </a:lnTo>
                <a:lnTo>
                  <a:pt x="39" y="171"/>
                </a:lnTo>
                <a:lnTo>
                  <a:pt x="37" y="174"/>
                </a:lnTo>
                <a:lnTo>
                  <a:pt x="37" y="178"/>
                </a:lnTo>
                <a:lnTo>
                  <a:pt x="37" y="178"/>
                </a:lnTo>
                <a:close/>
                <a:moveTo>
                  <a:pt x="92" y="95"/>
                </a:moveTo>
                <a:lnTo>
                  <a:pt x="92" y="95"/>
                </a:lnTo>
                <a:lnTo>
                  <a:pt x="90" y="97"/>
                </a:lnTo>
                <a:lnTo>
                  <a:pt x="92" y="95"/>
                </a:lnTo>
                <a:lnTo>
                  <a:pt x="92" y="95"/>
                </a:lnTo>
                <a:lnTo>
                  <a:pt x="90" y="99"/>
                </a:lnTo>
                <a:lnTo>
                  <a:pt x="90" y="99"/>
                </a:lnTo>
                <a:lnTo>
                  <a:pt x="89" y="97"/>
                </a:lnTo>
                <a:lnTo>
                  <a:pt x="90" y="95"/>
                </a:lnTo>
                <a:lnTo>
                  <a:pt x="90" y="95"/>
                </a:lnTo>
                <a:lnTo>
                  <a:pt x="87" y="97"/>
                </a:lnTo>
                <a:lnTo>
                  <a:pt x="87" y="97"/>
                </a:lnTo>
                <a:lnTo>
                  <a:pt x="90" y="95"/>
                </a:lnTo>
                <a:lnTo>
                  <a:pt x="90" y="93"/>
                </a:lnTo>
                <a:lnTo>
                  <a:pt x="89" y="93"/>
                </a:lnTo>
                <a:lnTo>
                  <a:pt x="90" y="92"/>
                </a:lnTo>
                <a:lnTo>
                  <a:pt x="90" y="92"/>
                </a:lnTo>
                <a:lnTo>
                  <a:pt x="92" y="93"/>
                </a:lnTo>
                <a:lnTo>
                  <a:pt x="90" y="95"/>
                </a:lnTo>
                <a:lnTo>
                  <a:pt x="90" y="95"/>
                </a:lnTo>
                <a:lnTo>
                  <a:pt x="92" y="95"/>
                </a:lnTo>
                <a:lnTo>
                  <a:pt x="92" y="95"/>
                </a:lnTo>
                <a:close/>
                <a:moveTo>
                  <a:pt x="127" y="99"/>
                </a:moveTo>
                <a:lnTo>
                  <a:pt x="127" y="99"/>
                </a:lnTo>
                <a:lnTo>
                  <a:pt x="127" y="99"/>
                </a:lnTo>
                <a:lnTo>
                  <a:pt x="129" y="97"/>
                </a:lnTo>
                <a:lnTo>
                  <a:pt x="129" y="97"/>
                </a:lnTo>
                <a:lnTo>
                  <a:pt x="129" y="97"/>
                </a:lnTo>
                <a:lnTo>
                  <a:pt x="127" y="99"/>
                </a:lnTo>
                <a:lnTo>
                  <a:pt x="127" y="99"/>
                </a:lnTo>
                <a:close/>
                <a:moveTo>
                  <a:pt x="405" y="669"/>
                </a:moveTo>
                <a:lnTo>
                  <a:pt x="405" y="669"/>
                </a:lnTo>
                <a:lnTo>
                  <a:pt x="401" y="669"/>
                </a:lnTo>
                <a:lnTo>
                  <a:pt x="398" y="669"/>
                </a:lnTo>
                <a:lnTo>
                  <a:pt x="398" y="669"/>
                </a:lnTo>
                <a:lnTo>
                  <a:pt x="405" y="669"/>
                </a:lnTo>
                <a:lnTo>
                  <a:pt x="405" y="669"/>
                </a:lnTo>
                <a:close/>
                <a:moveTo>
                  <a:pt x="396" y="655"/>
                </a:moveTo>
                <a:lnTo>
                  <a:pt x="396" y="655"/>
                </a:lnTo>
                <a:lnTo>
                  <a:pt x="390" y="655"/>
                </a:lnTo>
                <a:lnTo>
                  <a:pt x="385" y="653"/>
                </a:lnTo>
                <a:lnTo>
                  <a:pt x="385" y="653"/>
                </a:lnTo>
                <a:lnTo>
                  <a:pt x="394" y="655"/>
                </a:lnTo>
                <a:lnTo>
                  <a:pt x="398" y="655"/>
                </a:lnTo>
                <a:lnTo>
                  <a:pt x="399" y="656"/>
                </a:lnTo>
                <a:lnTo>
                  <a:pt x="399" y="656"/>
                </a:lnTo>
                <a:lnTo>
                  <a:pt x="392" y="655"/>
                </a:lnTo>
                <a:lnTo>
                  <a:pt x="392" y="655"/>
                </a:lnTo>
                <a:lnTo>
                  <a:pt x="396" y="655"/>
                </a:lnTo>
                <a:lnTo>
                  <a:pt x="396" y="655"/>
                </a:lnTo>
                <a:close/>
                <a:moveTo>
                  <a:pt x="398" y="666"/>
                </a:moveTo>
                <a:lnTo>
                  <a:pt x="398" y="666"/>
                </a:lnTo>
                <a:lnTo>
                  <a:pt x="396" y="666"/>
                </a:lnTo>
                <a:lnTo>
                  <a:pt x="392" y="666"/>
                </a:lnTo>
                <a:lnTo>
                  <a:pt x="392" y="666"/>
                </a:lnTo>
                <a:lnTo>
                  <a:pt x="390" y="664"/>
                </a:lnTo>
                <a:lnTo>
                  <a:pt x="390" y="664"/>
                </a:lnTo>
                <a:lnTo>
                  <a:pt x="390" y="664"/>
                </a:lnTo>
                <a:lnTo>
                  <a:pt x="398" y="666"/>
                </a:lnTo>
                <a:lnTo>
                  <a:pt x="398" y="666"/>
                </a:lnTo>
                <a:close/>
                <a:moveTo>
                  <a:pt x="398" y="682"/>
                </a:moveTo>
                <a:lnTo>
                  <a:pt x="398" y="682"/>
                </a:lnTo>
                <a:lnTo>
                  <a:pt x="396" y="682"/>
                </a:lnTo>
                <a:lnTo>
                  <a:pt x="396" y="682"/>
                </a:lnTo>
                <a:lnTo>
                  <a:pt x="392" y="682"/>
                </a:lnTo>
                <a:lnTo>
                  <a:pt x="392" y="682"/>
                </a:lnTo>
                <a:lnTo>
                  <a:pt x="392" y="682"/>
                </a:lnTo>
                <a:lnTo>
                  <a:pt x="392" y="682"/>
                </a:lnTo>
                <a:lnTo>
                  <a:pt x="396" y="682"/>
                </a:lnTo>
                <a:lnTo>
                  <a:pt x="396" y="682"/>
                </a:lnTo>
                <a:lnTo>
                  <a:pt x="398" y="682"/>
                </a:lnTo>
                <a:lnTo>
                  <a:pt x="398" y="682"/>
                </a:lnTo>
                <a:lnTo>
                  <a:pt x="398" y="682"/>
                </a:lnTo>
                <a:close/>
                <a:moveTo>
                  <a:pt x="394" y="666"/>
                </a:moveTo>
                <a:lnTo>
                  <a:pt x="394" y="666"/>
                </a:lnTo>
                <a:lnTo>
                  <a:pt x="392" y="666"/>
                </a:lnTo>
                <a:lnTo>
                  <a:pt x="390" y="667"/>
                </a:lnTo>
                <a:lnTo>
                  <a:pt x="390" y="667"/>
                </a:lnTo>
                <a:lnTo>
                  <a:pt x="390" y="666"/>
                </a:lnTo>
                <a:lnTo>
                  <a:pt x="388" y="666"/>
                </a:lnTo>
                <a:lnTo>
                  <a:pt x="388" y="666"/>
                </a:lnTo>
                <a:lnTo>
                  <a:pt x="388" y="666"/>
                </a:lnTo>
                <a:lnTo>
                  <a:pt x="390" y="666"/>
                </a:lnTo>
                <a:lnTo>
                  <a:pt x="388" y="666"/>
                </a:lnTo>
                <a:lnTo>
                  <a:pt x="388" y="666"/>
                </a:lnTo>
                <a:lnTo>
                  <a:pt x="390" y="666"/>
                </a:lnTo>
                <a:lnTo>
                  <a:pt x="394" y="666"/>
                </a:lnTo>
                <a:lnTo>
                  <a:pt x="394" y="666"/>
                </a:lnTo>
                <a:close/>
                <a:moveTo>
                  <a:pt x="387" y="651"/>
                </a:moveTo>
                <a:lnTo>
                  <a:pt x="387" y="651"/>
                </a:lnTo>
                <a:lnTo>
                  <a:pt x="379" y="651"/>
                </a:lnTo>
                <a:lnTo>
                  <a:pt x="379" y="651"/>
                </a:lnTo>
                <a:lnTo>
                  <a:pt x="381" y="651"/>
                </a:lnTo>
                <a:lnTo>
                  <a:pt x="383" y="651"/>
                </a:lnTo>
                <a:lnTo>
                  <a:pt x="383" y="651"/>
                </a:lnTo>
                <a:lnTo>
                  <a:pt x="383" y="651"/>
                </a:lnTo>
                <a:lnTo>
                  <a:pt x="383" y="651"/>
                </a:lnTo>
                <a:lnTo>
                  <a:pt x="383" y="651"/>
                </a:lnTo>
                <a:lnTo>
                  <a:pt x="385" y="651"/>
                </a:lnTo>
                <a:lnTo>
                  <a:pt x="385" y="651"/>
                </a:lnTo>
                <a:lnTo>
                  <a:pt x="385" y="651"/>
                </a:lnTo>
                <a:lnTo>
                  <a:pt x="385" y="653"/>
                </a:lnTo>
                <a:lnTo>
                  <a:pt x="385" y="653"/>
                </a:lnTo>
                <a:lnTo>
                  <a:pt x="381" y="653"/>
                </a:lnTo>
                <a:lnTo>
                  <a:pt x="381" y="653"/>
                </a:lnTo>
                <a:lnTo>
                  <a:pt x="377" y="651"/>
                </a:lnTo>
                <a:lnTo>
                  <a:pt x="376" y="651"/>
                </a:lnTo>
                <a:lnTo>
                  <a:pt x="376" y="651"/>
                </a:lnTo>
                <a:lnTo>
                  <a:pt x="376" y="649"/>
                </a:lnTo>
                <a:lnTo>
                  <a:pt x="374" y="647"/>
                </a:lnTo>
                <a:lnTo>
                  <a:pt x="374" y="647"/>
                </a:lnTo>
                <a:lnTo>
                  <a:pt x="379" y="647"/>
                </a:lnTo>
                <a:lnTo>
                  <a:pt x="379" y="647"/>
                </a:lnTo>
                <a:lnTo>
                  <a:pt x="379" y="647"/>
                </a:lnTo>
                <a:lnTo>
                  <a:pt x="379" y="647"/>
                </a:lnTo>
                <a:lnTo>
                  <a:pt x="374" y="647"/>
                </a:lnTo>
                <a:lnTo>
                  <a:pt x="374" y="647"/>
                </a:lnTo>
                <a:lnTo>
                  <a:pt x="374" y="645"/>
                </a:lnTo>
                <a:lnTo>
                  <a:pt x="374" y="644"/>
                </a:lnTo>
                <a:lnTo>
                  <a:pt x="374" y="644"/>
                </a:lnTo>
                <a:lnTo>
                  <a:pt x="376" y="645"/>
                </a:lnTo>
                <a:lnTo>
                  <a:pt x="381" y="645"/>
                </a:lnTo>
                <a:lnTo>
                  <a:pt x="381" y="645"/>
                </a:lnTo>
                <a:lnTo>
                  <a:pt x="381" y="647"/>
                </a:lnTo>
                <a:lnTo>
                  <a:pt x="385" y="647"/>
                </a:lnTo>
                <a:lnTo>
                  <a:pt x="385" y="647"/>
                </a:lnTo>
                <a:lnTo>
                  <a:pt x="381" y="649"/>
                </a:lnTo>
                <a:lnTo>
                  <a:pt x="381" y="649"/>
                </a:lnTo>
                <a:lnTo>
                  <a:pt x="383" y="649"/>
                </a:lnTo>
                <a:lnTo>
                  <a:pt x="387" y="651"/>
                </a:lnTo>
                <a:lnTo>
                  <a:pt x="387" y="651"/>
                </a:lnTo>
                <a:close/>
                <a:moveTo>
                  <a:pt x="377" y="653"/>
                </a:moveTo>
                <a:lnTo>
                  <a:pt x="377" y="653"/>
                </a:lnTo>
                <a:lnTo>
                  <a:pt x="379" y="653"/>
                </a:lnTo>
                <a:lnTo>
                  <a:pt x="383" y="655"/>
                </a:lnTo>
                <a:lnTo>
                  <a:pt x="383" y="655"/>
                </a:lnTo>
                <a:lnTo>
                  <a:pt x="381" y="653"/>
                </a:lnTo>
                <a:lnTo>
                  <a:pt x="377" y="653"/>
                </a:lnTo>
                <a:lnTo>
                  <a:pt x="377" y="653"/>
                </a:lnTo>
                <a:close/>
                <a:moveTo>
                  <a:pt x="370" y="691"/>
                </a:moveTo>
                <a:lnTo>
                  <a:pt x="370" y="691"/>
                </a:lnTo>
                <a:lnTo>
                  <a:pt x="372" y="693"/>
                </a:lnTo>
                <a:lnTo>
                  <a:pt x="370" y="693"/>
                </a:lnTo>
                <a:lnTo>
                  <a:pt x="370" y="693"/>
                </a:lnTo>
                <a:lnTo>
                  <a:pt x="368" y="693"/>
                </a:lnTo>
                <a:lnTo>
                  <a:pt x="366" y="693"/>
                </a:lnTo>
                <a:lnTo>
                  <a:pt x="366" y="693"/>
                </a:lnTo>
                <a:lnTo>
                  <a:pt x="363" y="693"/>
                </a:lnTo>
                <a:lnTo>
                  <a:pt x="361" y="691"/>
                </a:lnTo>
                <a:lnTo>
                  <a:pt x="361" y="691"/>
                </a:lnTo>
                <a:lnTo>
                  <a:pt x="366" y="691"/>
                </a:lnTo>
                <a:lnTo>
                  <a:pt x="370" y="691"/>
                </a:lnTo>
                <a:lnTo>
                  <a:pt x="370" y="691"/>
                </a:lnTo>
                <a:close/>
                <a:moveTo>
                  <a:pt x="376" y="653"/>
                </a:moveTo>
                <a:lnTo>
                  <a:pt x="376" y="653"/>
                </a:lnTo>
                <a:lnTo>
                  <a:pt x="372" y="653"/>
                </a:lnTo>
                <a:lnTo>
                  <a:pt x="372" y="653"/>
                </a:lnTo>
                <a:lnTo>
                  <a:pt x="366" y="651"/>
                </a:lnTo>
                <a:lnTo>
                  <a:pt x="366" y="651"/>
                </a:lnTo>
                <a:lnTo>
                  <a:pt x="372" y="651"/>
                </a:lnTo>
                <a:lnTo>
                  <a:pt x="376" y="653"/>
                </a:lnTo>
                <a:lnTo>
                  <a:pt x="376" y="653"/>
                </a:lnTo>
                <a:close/>
                <a:moveTo>
                  <a:pt x="376" y="644"/>
                </a:moveTo>
                <a:lnTo>
                  <a:pt x="376" y="644"/>
                </a:lnTo>
                <a:lnTo>
                  <a:pt x="376" y="644"/>
                </a:lnTo>
                <a:lnTo>
                  <a:pt x="374" y="644"/>
                </a:lnTo>
                <a:lnTo>
                  <a:pt x="372" y="644"/>
                </a:lnTo>
                <a:lnTo>
                  <a:pt x="372" y="644"/>
                </a:lnTo>
                <a:lnTo>
                  <a:pt x="372" y="642"/>
                </a:lnTo>
                <a:lnTo>
                  <a:pt x="372" y="642"/>
                </a:lnTo>
                <a:lnTo>
                  <a:pt x="376" y="644"/>
                </a:lnTo>
                <a:lnTo>
                  <a:pt x="376" y="644"/>
                </a:lnTo>
                <a:close/>
                <a:moveTo>
                  <a:pt x="370" y="655"/>
                </a:moveTo>
                <a:lnTo>
                  <a:pt x="370" y="655"/>
                </a:lnTo>
                <a:lnTo>
                  <a:pt x="370" y="655"/>
                </a:lnTo>
                <a:lnTo>
                  <a:pt x="370" y="655"/>
                </a:lnTo>
                <a:lnTo>
                  <a:pt x="372" y="655"/>
                </a:lnTo>
                <a:lnTo>
                  <a:pt x="372" y="655"/>
                </a:lnTo>
                <a:lnTo>
                  <a:pt x="372" y="655"/>
                </a:lnTo>
                <a:lnTo>
                  <a:pt x="372" y="655"/>
                </a:lnTo>
                <a:lnTo>
                  <a:pt x="374" y="655"/>
                </a:lnTo>
                <a:lnTo>
                  <a:pt x="370" y="655"/>
                </a:lnTo>
                <a:lnTo>
                  <a:pt x="370" y="655"/>
                </a:lnTo>
                <a:close/>
                <a:moveTo>
                  <a:pt x="366" y="686"/>
                </a:moveTo>
                <a:lnTo>
                  <a:pt x="366" y="686"/>
                </a:lnTo>
                <a:lnTo>
                  <a:pt x="359" y="688"/>
                </a:lnTo>
                <a:lnTo>
                  <a:pt x="359" y="688"/>
                </a:lnTo>
                <a:lnTo>
                  <a:pt x="359" y="688"/>
                </a:lnTo>
                <a:lnTo>
                  <a:pt x="361" y="686"/>
                </a:lnTo>
                <a:lnTo>
                  <a:pt x="363" y="686"/>
                </a:lnTo>
                <a:lnTo>
                  <a:pt x="361" y="684"/>
                </a:lnTo>
                <a:lnTo>
                  <a:pt x="361" y="684"/>
                </a:lnTo>
                <a:lnTo>
                  <a:pt x="363" y="684"/>
                </a:lnTo>
                <a:lnTo>
                  <a:pt x="366" y="686"/>
                </a:lnTo>
                <a:lnTo>
                  <a:pt x="366" y="686"/>
                </a:lnTo>
                <a:close/>
                <a:moveTo>
                  <a:pt x="361" y="689"/>
                </a:moveTo>
                <a:lnTo>
                  <a:pt x="361" y="689"/>
                </a:lnTo>
                <a:lnTo>
                  <a:pt x="357" y="689"/>
                </a:lnTo>
                <a:lnTo>
                  <a:pt x="355" y="689"/>
                </a:lnTo>
                <a:lnTo>
                  <a:pt x="355" y="689"/>
                </a:lnTo>
                <a:lnTo>
                  <a:pt x="355" y="689"/>
                </a:lnTo>
                <a:lnTo>
                  <a:pt x="357" y="689"/>
                </a:lnTo>
                <a:lnTo>
                  <a:pt x="361" y="689"/>
                </a:lnTo>
                <a:lnTo>
                  <a:pt x="361" y="689"/>
                </a:lnTo>
                <a:close/>
                <a:moveTo>
                  <a:pt x="357" y="702"/>
                </a:moveTo>
                <a:lnTo>
                  <a:pt x="357" y="702"/>
                </a:lnTo>
                <a:lnTo>
                  <a:pt x="357" y="702"/>
                </a:lnTo>
                <a:lnTo>
                  <a:pt x="357" y="702"/>
                </a:lnTo>
                <a:lnTo>
                  <a:pt x="357" y="702"/>
                </a:lnTo>
                <a:lnTo>
                  <a:pt x="355" y="702"/>
                </a:lnTo>
                <a:lnTo>
                  <a:pt x="353" y="701"/>
                </a:lnTo>
                <a:lnTo>
                  <a:pt x="353" y="701"/>
                </a:lnTo>
                <a:lnTo>
                  <a:pt x="355" y="702"/>
                </a:lnTo>
                <a:lnTo>
                  <a:pt x="357" y="702"/>
                </a:lnTo>
                <a:lnTo>
                  <a:pt x="357" y="702"/>
                </a:lnTo>
                <a:close/>
                <a:moveTo>
                  <a:pt x="322" y="627"/>
                </a:moveTo>
                <a:lnTo>
                  <a:pt x="322" y="627"/>
                </a:lnTo>
                <a:lnTo>
                  <a:pt x="318" y="629"/>
                </a:lnTo>
                <a:lnTo>
                  <a:pt x="318" y="629"/>
                </a:lnTo>
                <a:lnTo>
                  <a:pt x="318" y="627"/>
                </a:lnTo>
                <a:lnTo>
                  <a:pt x="318" y="627"/>
                </a:lnTo>
                <a:lnTo>
                  <a:pt x="318" y="627"/>
                </a:lnTo>
                <a:lnTo>
                  <a:pt x="322" y="627"/>
                </a:lnTo>
                <a:lnTo>
                  <a:pt x="322" y="627"/>
                </a:lnTo>
                <a:close/>
                <a:moveTo>
                  <a:pt x="313" y="627"/>
                </a:moveTo>
                <a:lnTo>
                  <a:pt x="313" y="627"/>
                </a:lnTo>
                <a:lnTo>
                  <a:pt x="311" y="627"/>
                </a:lnTo>
                <a:lnTo>
                  <a:pt x="309" y="625"/>
                </a:lnTo>
                <a:lnTo>
                  <a:pt x="309" y="625"/>
                </a:lnTo>
                <a:lnTo>
                  <a:pt x="309" y="625"/>
                </a:lnTo>
                <a:lnTo>
                  <a:pt x="309" y="623"/>
                </a:lnTo>
                <a:lnTo>
                  <a:pt x="309" y="623"/>
                </a:lnTo>
                <a:lnTo>
                  <a:pt x="311" y="625"/>
                </a:lnTo>
                <a:lnTo>
                  <a:pt x="313" y="627"/>
                </a:lnTo>
                <a:lnTo>
                  <a:pt x="313" y="627"/>
                </a:lnTo>
                <a:close/>
                <a:moveTo>
                  <a:pt x="293" y="634"/>
                </a:moveTo>
                <a:lnTo>
                  <a:pt x="293" y="634"/>
                </a:lnTo>
                <a:lnTo>
                  <a:pt x="289" y="632"/>
                </a:lnTo>
                <a:lnTo>
                  <a:pt x="287" y="631"/>
                </a:lnTo>
                <a:lnTo>
                  <a:pt x="287" y="631"/>
                </a:lnTo>
                <a:lnTo>
                  <a:pt x="291" y="632"/>
                </a:lnTo>
                <a:lnTo>
                  <a:pt x="293" y="634"/>
                </a:lnTo>
                <a:lnTo>
                  <a:pt x="293" y="634"/>
                </a:lnTo>
                <a:close/>
                <a:moveTo>
                  <a:pt x="285" y="629"/>
                </a:moveTo>
                <a:lnTo>
                  <a:pt x="285" y="629"/>
                </a:lnTo>
                <a:lnTo>
                  <a:pt x="284" y="629"/>
                </a:lnTo>
                <a:lnTo>
                  <a:pt x="282" y="629"/>
                </a:lnTo>
                <a:lnTo>
                  <a:pt x="282" y="629"/>
                </a:lnTo>
                <a:lnTo>
                  <a:pt x="280" y="629"/>
                </a:lnTo>
                <a:lnTo>
                  <a:pt x="280" y="627"/>
                </a:lnTo>
                <a:lnTo>
                  <a:pt x="280" y="627"/>
                </a:lnTo>
                <a:lnTo>
                  <a:pt x="284" y="629"/>
                </a:lnTo>
                <a:lnTo>
                  <a:pt x="284" y="629"/>
                </a:lnTo>
                <a:lnTo>
                  <a:pt x="285" y="629"/>
                </a:lnTo>
                <a:lnTo>
                  <a:pt x="285" y="629"/>
                </a:lnTo>
                <a:close/>
                <a:moveTo>
                  <a:pt x="287" y="621"/>
                </a:moveTo>
                <a:lnTo>
                  <a:pt x="287" y="621"/>
                </a:lnTo>
                <a:lnTo>
                  <a:pt x="285" y="621"/>
                </a:lnTo>
                <a:lnTo>
                  <a:pt x="285" y="620"/>
                </a:lnTo>
                <a:lnTo>
                  <a:pt x="285" y="620"/>
                </a:lnTo>
                <a:lnTo>
                  <a:pt x="287" y="620"/>
                </a:lnTo>
                <a:lnTo>
                  <a:pt x="287" y="621"/>
                </a:lnTo>
                <a:lnTo>
                  <a:pt x="287" y="621"/>
                </a:lnTo>
                <a:close/>
                <a:moveTo>
                  <a:pt x="278" y="636"/>
                </a:moveTo>
                <a:lnTo>
                  <a:pt x="278" y="636"/>
                </a:lnTo>
                <a:lnTo>
                  <a:pt x="274" y="634"/>
                </a:lnTo>
                <a:lnTo>
                  <a:pt x="274" y="634"/>
                </a:lnTo>
                <a:lnTo>
                  <a:pt x="276" y="636"/>
                </a:lnTo>
                <a:lnTo>
                  <a:pt x="278" y="636"/>
                </a:lnTo>
                <a:lnTo>
                  <a:pt x="278" y="634"/>
                </a:lnTo>
                <a:lnTo>
                  <a:pt x="278" y="634"/>
                </a:lnTo>
                <a:lnTo>
                  <a:pt x="278" y="636"/>
                </a:lnTo>
                <a:lnTo>
                  <a:pt x="278" y="636"/>
                </a:lnTo>
                <a:lnTo>
                  <a:pt x="278" y="636"/>
                </a:lnTo>
                <a:close/>
                <a:moveTo>
                  <a:pt x="287" y="614"/>
                </a:moveTo>
                <a:lnTo>
                  <a:pt x="287" y="614"/>
                </a:lnTo>
                <a:lnTo>
                  <a:pt x="282" y="612"/>
                </a:lnTo>
                <a:lnTo>
                  <a:pt x="282" y="612"/>
                </a:lnTo>
                <a:lnTo>
                  <a:pt x="287" y="614"/>
                </a:lnTo>
                <a:lnTo>
                  <a:pt x="287" y="614"/>
                </a:lnTo>
                <a:close/>
                <a:moveTo>
                  <a:pt x="284" y="612"/>
                </a:moveTo>
                <a:lnTo>
                  <a:pt x="284" y="612"/>
                </a:lnTo>
                <a:lnTo>
                  <a:pt x="278" y="612"/>
                </a:lnTo>
                <a:lnTo>
                  <a:pt x="278" y="612"/>
                </a:lnTo>
                <a:lnTo>
                  <a:pt x="280" y="614"/>
                </a:lnTo>
                <a:lnTo>
                  <a:pt x="282" y="614"/>
                </a:lnTo>
                <a:lnTo>
                  <a:pt x="282" y="614"/>
                </a:lnTo>
                <a:lnTo>
                  <a:pt x="280" y="614"/>
                </a:lnTo>
                <a:lnTo>
                  <a:pt x="276" y="612"/>
                </a:lnTo>
                <a:lnTo>
                  <a:pt x="276" y="612"/>
                </a:lnTo>
                <a:lnTo>
                  <a:pt x="278" y="610"/>
                </a:lnTo>
                <a:lnTo>
                  <a:pt x="278" y="610"/>
                </a:lnTo>
                <a:lnTo>
                  <a:pt x="280" y="612"/>
                </a:lnTo>
                <a:lnTo>
                  <a:pt x="280" y="612"/>
                </a:lnTo>
                <a:lnTo>
                  <a:pt x="284" y="612"/>
                </a:lnTo>
                <a:lnTo>
                  <a:pt x="284" y="612"/>
                </a:lnTo>
                <a:close/>
                <a:moveTo>
                  <a:pt x="280" y="616"/>
                </a:moveTo>
                <a:lnTo>
                  <a:pt x="280" y="616"/>
                </a:lnTo>
                <a:lnTo>
                  <a:pt x="276" y="614"/>
                </a:lnTo>
                <a:lnTo>
                  <a:pt x="276" y="614"/>
                </a:lnTo>
                <a:lnTo>
                  <a:pt x="276" y="614"/>
                </a:lnTo>
                <a:lnTo>
                  <a:pt x="280" y="614"/>
                </a:lnTo>
                <a:lnTo>
                  <a:pt x="280" y="614"/>
                </a:lnTo>
                <a:lnTo>
                  <a:pt x="280" y="616"/>
                </a:lnTo>
                <a:lnTo>
                  <a:pt x="280" y="616"/>
                </a:lnTo>
                <a:close/>
                <a:moveTo>
                  <a:pt x="276" y="609"/>
                </a:moveTo>
                <a:lnTo>
                  <a:pt x="276" y="609"/>
                </a:lnTo>
                <a:lnTo>
                  <a:pt x="278" y="609"/>
                </a:lnTo>
                <a:lnTo>
                  <a:pt x="278" y="609"/>
                </a:lnTo>
                <a:lnTo>
                  <a:pt x="280" y="610"/>
                </a:lnTo>
                <a:lnTo>
                  <a:pt x="276" y="609"/>
                </a:lnTo>
                <a:lnTo>
                  <a:pt x="276" y="609"/>
                </a:lnTo>
                <a:close/>
                <a:moveTo>
                  <a:pt x="271" y="612"/>
                </a:moveTo>
                <a:lnTo>
                  <a:pt x="271" y="612"/>
                </a:lnTo>
                <a:lnTo>
                  <a:pt x="272" y="612"/>
                </a:lnTo>
                <a:lnTo>
                  <a:pt x="271" y="614"/>
                </a:lnTo>
                <a:lnTo>
                  <a:pt x="271" y="614"/>
                </a:lnTo>
                <a:lnTo>
                  <a:pt x="271" y="612"/>
                </a:lnTo>
                <a:lnTo>
                  <a:pt x="271" y="612"/>
                </a:lnTo>
                <a:lnTo>
                  <a:pt x="271" y="612"/>
                </a:lnTo>
                <a:close/>
                <a:moveTo>
                  <a:pt x="256" y="599"/>
                </a:moveTo>
                <a:lnTo>
                  <a:pt x="256" y="599"/>
                </a:lnTo>
                <a:lnTo>
                  <a:pt x="250" y="596"/>
                </a:lnTo>
                <a:lnTo>
                  <a:pt x="249" y="594"/>
                </a:lnTo>
                <a:lnTo>
                  <a:pt x="249" y="594"/>
                </a:lnTo>
                <a:lnTo>
                  <a:pt x="250" y="594"/>
                </a:lnTo>
                <a:lnTo>
                  <a:pt x="252" y="594"/>
                </a:lnTo>
                <a:lnTo>
                  <a:pt x="252" y="594"/>
                </a:lnTo>
                <a:lnTo>
                  <a:pt x="252" y="596"/>
                </a:lnTo>
                <a:lnTo>
                  <a:pt x="252" y="596"/>
                </a:lnTo>
                <a:lnTo>
                  <a:pt x="252" y="596"/>
                </a:lnTo>
                <a:lnTo>
                  <a:pt x="252" y="598"/>
                </a:lnTo>
                <a:lnTo>
                  <a:pt x="256" y="599"/>
                </a:lnTo>
                <a:lnTo>
                  <a:pt x="256" y="599"/>
                </a:lnTo>
                <a:close/>
                <a:moveTo>
                  <a:pt x="219" y="662"/>
                </a:moveTo>
                <a:lnTo>
                  <a:pt x="219" y="662"/>
                </a:lnTo>
                <a:lnTo>
                  <a:pt x="215" y="662"/>
                </a:lnTo>
                <a:lnTo>
                  <a:pt x="214" y="660"/>
                </a:lnTo>
                <a:lnTo>
                  <a:pt x="214" y="660"/>
                </a:lnTo>
                <a:lnTo>
                  <a:pt x="219" y="662"/>
                </a:lnTo>
                <a:lnTo>
                  <a:pt x="219" y="662"/>
                </a:lnTo>
                <a:close/>
                <a:moveTo>
                  <a:pt x="243" y="590"/>
                </a:moveTo>
                <a:lnTo>
                  <a:pt x="243" y="590"/>
                </a:lnTo>
                <a:lnTo>
                  <a:pt x="241" y="588"/>
                </a:lnTo>
                <a:lnTo>
                  <a:pt x="241" y="588"/>
                </a:lnTo>
                <a:lnTo>
                  <a:pt x="241" y="588"/>
                </a:lnTo>
                <a:lnTo>
                  <a:pt x="239" y="586"/>
                </a:lnTo>
                <a:lnTo>
                  <a:pt x="239" y="586"/>
                </a:lnTo>
                <a:lnTo>
                  <a:pt x="241" y="588"/>
                </a:lnTo>
                <a:lnTo>
                  <a:pt x="243" y="590"/>
                </a:lnTo>
                <a:lnTo>
                  <a:pt x="243" y="590"/>
                </a:lnTo>
                <a:close/>
                <a:moveTo>
                  <a:pt x="169" y="529"/>
                </a:moveTo>
                <a:lnTo>
                  <a:pt x="169" y="529"/>
                </a:lnTo>
                <a:lnTo>
                  <a:pt x="168" y="531"/>
                </a:lnTo>
                <a:lnTo>
                  <a:pt x="166" y="529"/>
                </a:lnTo>
                <a:lnTo>
                  <a:pt x="166" y="529"/>
                </a:lnTo>
                <a:lnTo>
                  <a:pt x="168" y="529"/>
                </a:lnTo>
                <a:lnTo>
                  <a:pt x="169" y="529"/>
                </a:lnTo>
                <a:lnTo>
                  <a:pt x="169" y="529"/>
                </a:lnTo>
                <a:close/>
                <a:moveTo>
                  <a:pt x="153" y="517"/>
                </a:moveTo>
                <a:lnTo>
                  <a:pt x="153" y="517"/>
                </a:lnTo>
                <a:lnTo>
                  <a:pt x="153" y="518"/>
                </a:lnTo>
                <a:lnTo>
                  <a:pt x="151" y="518"/>
                </a:lnTo>
                <a:lnTo>
                  <a:pt x="149" y="517"/>
                </a:lnTo>
                <a:lnTo>
                  <a:pt x="149" y="517"/>
                </a:lnTo>
                <a:lnTo>
                  <a:pt x="149" y="515"/>
                </a:lnTo>
                <a:lnTo>
                  <a:pt x="151" y="517"/>
                </a:lnTo>
                <a:lnTo>
                  <a:pt x="153" y="517"/>
                </a:lnTo>
                <a:lnTo>
                  <a:pt x="153" y="517"/>
                </a:lnTo>
                <a:close/>
                <a:moveTo>
                  <a:pt x="144" y="506"/>
                </a:moveTo>
                <a:lnTo>
                  <a:pt x="144" y="506"/>
                </a:lnTo>
                <a:lnTo>
                  <a:pt x="146" y="507"/>
                </a:lnTo>
                <a:lnTo>
                  <a:pt x="146" y="509"/>
                </a:lnTo>
                <a:lnTo>
                  <a:pt x="146" y="509"/>
                </a:lnTo>
                <a:lnTo>
                  <a:pt x="146" y="509"/>
                </a:lnTo>
                <a:lnTo>
                  <a:pt x="144" y="507"/>
                </a:lnTo>
                <a:lnTo>
                  <a:pt x="144" y="507"/>
                </a:lnTo>
                <a:lnTo>
                  <a:pt x="144" y="506"/>
                </a:lnTo>
                <a:lnTo>
                  <a:pt x="144" y="506"/>
                </a:lnTo>
                <a:lnTo>
                  <a:pt x="144" y="506"/>
                </a:lnTo>
                <a:lnTo>
                  <a:pt x="144" y="506"/>
                </a:lnTo>
                <a:lnTo>
                  <a:pt x="144" y="506"/>
                </a:lnTo>
                <a:close/>
                <a:moveTo>
                  <a:pt x="144" y="504"/>
                </a:moveTo>
                <a:lnTo>
                  <a:pt x="144" y="502"/>
                </a:lnTo>
                <a:lnTo>
                  <a:pt x="144" y="502"/>
                </a:lnTo>
                <a:lnTo>
                  <a:pt x="142" y="502"/>
                </a:lnTo>
                <a:lnTo>
                  <a:pt x="140" y="500"/>
                </a:lnTo>
                <a:lnTo>
                  <a:pt x="140" y="500"/>
                </a:lnTo>
                <a:lnTo>
                  <a:pt x="142" y="500"/>
                </a:lnTo>
                <a:lnTo>
                  <a:pt x="144" y="502"/>
                </a:lnTo>
                <a:lnTo>
                  <a:pt x="146" y="504"/>
                </a:lnTo>
                <a:lnTo>
                  <a:pt x="146" y="504"/>
                </a:lnTo>
                <a:lnTo>
                  <a:pt x="144" y="504"/>
                </a:lnTo>
                <a:lnTo>
                  <a:pt x="144" y="504"/>
                </a:lnTo>
                <a:close/>
                <a:moveTo>
                  <a:pt x="125" y="478"/>
                </a:moveTo>
                <a:lnTo>
                  <a:pt x="125" y="478"/>
                </a:lnTo>
                <a:lnTo>
                  <a:pt x="122" y="472"/>
                </a:lnTo>
                <a:lnTo>
                  <a:pt x="122" y="472"/>
                </a:lnTo>
                <a:lnTo>
                  <a:pt x="120" y="471"/>
                </a:lnTo>
                <a:lnTo>
                  <a:pt x="118" y="471"/>
                </a:lnTo>
                <a:lnTo>
                  <a:pt x="118" y="471"/>
                </a:lnTo>
                <a:lnTo>
                  <a:pt x="118" y="471"/>
                </a:lnTo>
                <a:lnTo>
                  <a:pt x="118" y="469"/>
                </a:lnTo>
                <a:lnTo>
                  <a:pt x="116" y="467"/>
                </a:lnTo>
                <a:lnTo>
                  <a:pt x="116" y="467"/>
                </a:lnTo>
                <a:lnTo>
                  <a:pt x="118" y="467"/>
                </a:lnTo>
                <a:lnTo>
                  <a:pt x="120" y="469"/>
                </a:lnTo>
                <a:lnTo>
                  <a:pt x="120" y="469"/>
                </a:lnTo>
                <a:lnTo>
                  <a:pt x="120" y="469"/>
                </a:lnTo>
                <a:lnTo>
                  <a:pt x="123" y="472"/>
                </a:lnTo>
                <a:lnTo>
                  <a:pt x="125" y="476"/>
                </a:lnTo>
                <a:lnTo>
                  <a:pt x="125" y="476"/>
                </a:lnTo>
                <a:lnTo>
                  <a:pt x="125" y="478"/>
                </a:lnTo>
                <a:lnTo>
                  <a:pt x="125" y="478"/>
                </a:lnTo>
                <a:lnTo>
                  <a:pt x="125" y="478"/>
                </a:lnTo>
                <a:close/>
                <a:moveTo>
                  <a:pt x="112" y="471"/>
                </a:moveTo>
                <a:lnTo>
                  <a:pt x="112" y="471"/>
                </a:lnTo>
                <a:lnTo>
                  <a:pt x="111" y="469"/>
                </a:lnTo>
                <a:lnTo>
                  <a:pt x="109" y="463"/>
                </a:lnTo>
                <a:lnTo>
                  <a:pt x="109" y="463"/>
                </a:lnTo>
                <a:lnTo>
                  <a:pt x="111" y="467"/>
                </a:lnTo>
                <a:lnTo>
                  <a:pt x="112" y="471"/>
                </a:lnTo>
                <a:lnTo>
                  <a:pt x="112" y="471"/>
                </a:lnTo>
                <a:close/>
                <a:moveTo>
                  <a:pt x="109" y="452"/>
                </a:moveTo>
                <a:lnTo>
                  <a:pt x="109" y="452"/>
                </a:lnTo>
                <a:lnTo>
                  <a:pt x="109" y="452"/>
                </a:lnTo>
                <a:lnTo>
                  <a:pt x="109" y="452"/>
                </a:lnTo>
                <a:lnTo>
                  <a:pt x="109" y="452"/>
                </a:lnTo>
                <a:lnTo>
                  <a:pt x="107" y="450"/>
                </a:lnTo>
                <a:lnTo>
                  <a:pt x="107" y="449"/>
                </a:lnTo>
                <a:lnTo>
                  <a:pt x="107" y="449"/>
                </a:lnTo>
                <a:lnTo>
                  <a:pt x="109" y="450"/>
                </a:lnTo>
                <a:lnTo>
                  <a:pt x="109" y="452"/>
                </a:lnTo>
                <a:lnTo>
                  <a:pt x="109" y="452"/>
                </a:lnTo>
                <a:close/>
                <a:moveTo>
                  <a:pt x="105" y="452"/>
                </a:moveTo>
                <a:lnTo>
                  <a:pt x="105" y="452"/>
                </a:lnTo>
                <a:lnTo>
                  <a:pt x="103" y="449"/>
                </a:lnTo>
                <a:lnTo>
                  <a:pt x="103" y="449"/>
                </a:lnTo>
                <a:lnTo>
                  <a:pt x="105" y="450"/>
                </a:lnTo>
                <a:lnTo>
                  <a:pt x="105" y="447"/>
                </a:lnTo>
                <a:lnTo>
                  <a:pt x="105" y="447"/>
                </a:lnTo>
                <a:lnTo>
                  <a:pt x="107" y="450"/>
                </a:lnTo>
                <a:lnTo>
                  <a:pt x="105" y="452"/>
                </a:lnTo>
                <a:lnTo>
                  <a:pt x="105" y="452"/>
                </a:lnTo>
                <a:close/>
                <a:moveTo>
                  <a:pt x="103" y="447"/>
                </a:moveTo>
                <a:lnTo>
                  <a:pt x="103" y="447"/>
                </a:lnTo>
                <a:lnTo>
                  <a:pt x="103" y="447"/>
                </a:lnTo>
                <a:lnTo>
                  <a:pt x="101" y="447"/>
                </a:lnTo>
                <a:lnTo>
                  <a:pt x="101" y="447"/>
                </a:lnTo>
                <a:lnTo>
                  <a:pt x="103" y="445"/>
                </a:lnTo>
                <a:lnTo>
                  <a:pt x="103" y="447"/>
                </a:lnTo>
                <a:lnTo>
                  <a:pt x="103" y="447"/>
                </a:lnTo>
                <a:close/>
                <a:moveTo>
                  <a:pt x="83" y="403"/>
                </a:moveTo>
                <a:lnTo>
                  <a:pt x="83" y="403"/>
                </a:lnTo>
                <a:lnTo>
                  <a:pt x="81" y="404"/>
                </a:lnTo>
                <a:lnTo>
                  <a:pt x="81" y="404"/>
                </a:lnTo>
                <a:lnTo>
                  <a:pt x="81" y="404"/>
                </a:lnTo>
                <a:lnTo>
                  <a:pt x="79" y="401"/>
                </a:lnTo>
                <a:lnTo>
                  <a:pt x="79" y="401"/>
                </a:lnTo>
                <a:lnTo>
                  <a:pt x="79" y="401"/>
                </a:lnTo>
                <a:lnTo>
                  <a:pt x="81" y="401"/>
                </a:lnTo>
                <a:lnTo>
                  <a:pt x="83" y="403"/>
                </a:lnTo>
                <a:lnTo>
                  <a:pt x="83" y="403"/>
                </a:lnTo>
                <a:close/>
                <a:moveTo>
                  <a:pt x="77" y="397"/>
                </a:moveTo>
                <a:lnTo>
                  <a:pt x="77" y="397"/>
                </a:lnTo>
                <a:lnTo>
                  <a:pt x="77" y="395"/>
                </a:lnTo>
                <a:lnTo>
                  <a:pt x="76" y="393"/>
                </a:lnTo>
                <a:lnTo>
                  <a:pt x="76" y="393"/>
                </a:lnTo>
                <a:lnTo>
                  <a:pt x="77" y="393"/>
                </a:lnTo>
                <a:lnTo>
                  <a:pt x="77" y="391"/>
                </a:lnTo>
                <a:lnTo>
                  <a:pt x="77" y="391"/>
                </a:lnTo>
                <a:lnTo>
                  <a:pt x="79" y="393"/>
                </a:lnTo>
                <a:lnTo>
                  <a:pt x="79" y="395"/>
                </a:lnTo>
                <a:lnTo>
                  <a:pt x="79" y="395"/>
                </a:lnTo>
                <a:lnTo>
                  <a:pt x="77" y="393"/>
                </a:lnTo>
                <a:lnTo>
                  <a:pt x="77" y="397"/>
                </a:lnTo>
                <a:lnTo>
                  <a:pt x="77" y="397"/>
                </a:lnTo>
                <a:close/>
                <a:moveTo>
                  <a:pt x="72" y="384"/>
                </a:moveTo>
                <a:lnTo>
                  <a:pt x="72" y="384"/>
                </a:lnTo>
                <a:lnTo>
                  <a:pt x="74" y="384"/>
                </a:lnTo>
                <a:lnTo>
                  <a:pt x="72" y="384"/>
                </a:lnTo>
                <a:lnTo>
                  <a:pt x="72" y="384"/>
                </a:lnTo>
                <a:lnTo>
                  <a:pt x="72" y="386"/>
                </a:lnTo>
                <a:lnTo>
                  <a:pt x="72" y="386"/>
                </a:lnTo>
                <a:lnTo>
                  <a:pt x="72" y="384"/>
                </a:lnTo>
                <a:lnTo>
                  <a:pt x="72" y="384"/>
                </a:lnTo>
                <a:lnTo>
                  <a:pt x="72" y="384"/>
                </a:lnTo>
                <a:lnTo>
                  <a:pt x="72" y="384"/>
                </a:lnTo>
                <a:close/>
                <a:moveTo>
                  <a:pt x="74" y="380"/>
                </a:moveTo>
                <a:lnTo>
                  <a:pt x="74" y="380"/>
                </a:lnTo>
                <a:lnTo>
                  <a:pt x="74" y="375"/>
                </a:lnTo>
                <a:lnTo>
                  <a:pt x="74" y="375"/>
                </a:lnTo>
                <a:lnTo>
                  <a:pt x="76" y="377"/>
                </a:lnTo>
                <a:lnTo>
                  <a:pt x="76" y="377"/>
                </a:lnTo>
                <a:lnTo>
                  <a:pt x="76" y="379"/>
                </a:lnTo>
                <a:lnTo>
                  <a:pt x="74" y="380"/>
                </a:lnTo>
                <a:lnTo>
                  <a:pt x="74" y="380"/>
                </a:lnTo>
                <a:close/>
                <a:moveTo>
                  <a:pt x="72" y="382"/>
                </a:moveTo>
                <a:lnTo>
                  <a:pt x="72" y="382"/>
                </a:lnTo>
                <a:lnTo>
                  <a:pt x="72" y="379"/>
                </a:lnTo>
                <a:lnTo>
                  <a:pt x="72" y="379"/>
                </a:lnTo>
                <a:lnTo>
                  <a:pt x="72" y="380"/>
                </a:lnTo>
                <a:lnTo>
                  <a:pt x="72" y="380"/>
                </a:lnTo>
                <a:lnTo>
                  <a:pt x="70" y="379"/>
                </a:lnTo>
                <a:lnTo>
                  <a:pt x="70" y="379"/>
                </a:lnTo>
                <a:lnTo>
                  <a:pt x="70" y="377"/>
                </a:lnTo>
                <a:lnTo>
                  <a:pt x="72" y="375"/>
                </a:lnTo>
                <a:lnTo>
                  <a:pt x="72" y="375"/>
                </a:lnTo>
                <a:lnTo>
                  <a:pt x="72" y="377"/>
                </a:lnTo>
                <a:lnTo>
                  <a:pt x="74" y="379"/>
                </a:lnTo>
                <a:lnTo>
                  <a:pt x="74" y="379"/>
                </a:lnTo>
                <a:lnTo>
                  <a:pt x="72" y="382"/>
                </a:lnTo>
                <a:lnTo>
                  <a:pt x="72" y="382"/>
                </a:lnTo>
                <a:close/>
                <a:moveTo>
                  <a:pt x="72" y="375"/>
                </a:moveTo>
                <a:lnTo>
                  <a:pt x="72" y="375"/>
                </a:lnTo>
                <a:lnTo>
                  <a:pt x="72" y="373"/>
                </a:lnTo>
                <a:lnTo>
                  <a:pt x="72" y="371"/>
                </a:lnTo>
                <a:lnTo>
                  <a:pt x="72" y="371"/>
                </a:lnTo>
                <a:lnTo>
                  <a:pt x="72" y="371"/>
                </a:lnTo>
                <a:lnTo>
                  <a:pt x="74" y="373"/>
                </a:lnTo>
                <a:lnTo>
                  <a:pt x="74" y="373"/>
                </a:lnTo>
                <a:lnTo>
                  <a:pt x="72" y="373"/>
                </a:lnTo>
                <a:lnTo>
                  <a:pt x="72" y="375"/>
                </a:lnTo>
                <a:lnTo>
                  <a:pt x="72" y="375"/>
                </a:lnTo>
                <a:close/>
                <a:moveTo>
                  <a:pt x="68" y="375"/>
                </a:moveTo>
                <a:lnTo>
                  <a:pt x="68" y="375"/>
                </a:lnTo>
                <a:lnTo>
                  <a:pt x="68" y="369"/>
                </a:lnTo>
                <a:lnTo>
                  <a:pt x="68" y="369"/>
                </a:lnTo>
                <a:lnTo>
                  <a:pt x="68" y="369"/>
                </a:lnTo>
                <a:lnTo>
                  <a:pt x="68" y="369"/>
                </a:lnTo>
                <a:lnTo>
                  <a:pt x="68" y="368"/>
                </a:lnTo>
                <a:lnTo>
                  <a:pt x="70" y="368"/>
                </a:lnTo>
                <a:lnTo>
                  <a:pt x="70" y="371"/>
                </a:lnTo>
                <a:lnTo>
                  <a:pt x="70" y="371"/>
                </a:lnTo>
                <a:lnTo>
                  <a:pt x="68" y="369"/>
                </a:lnTo>
                <a:lnTo>
                  <a:pt x="68" y="371"/>
                </a:lnTo>
                <a:lnTo>
                  <a:pt x="68" y="375"/>
                </a:lnTo>
                <a:lnTo>
                  <a:pt x="68" y="375"/>
                </a:lnTo>
                <a:close/>
                <a:moveTo>
                  <a:pt x="66" y="360"/>
                </a:moveTo>
                <a:lnTo>
                  <a:pt x="65" y="360"/>
                </a:lnTo>
                <a:lnTo>
                  <a:pt x="65" y="360"/>
                </a:lnTo>
                <a:lnTo>
                  <a:pt x="65" y="355"/>
                </a:lnTo>
                <a:lnTo>
                  <a:pt x="65" y="355"/>
                </a:lnTo>
                <a:lnTo>
                  <a:pt x="66" y="360"/>
                </a:lnTo>
                <a:lnTo>
                  <a:pt x="66" y="360"/>
                </a:lnTo>
                <a:close/>
                <a:moveTo>
                  <a:pt x="6" y="353"/>
                </a:moveTo>
                <a:lnTo>
                  <a:pt x="6" y="353"/>
                </a:lnTo>
                <a:lnTo>
                  <a:pt x="6" y="349"/>
                </a:lnTo>
                <a:lnTo>
                  <a:pt x="8" y="347"/>
                </a:lnTo>
                <a:lnTo>
                  <a:pt x="8" y="347"/>
                </a:lnTo>
                <a:lnTo>
                  <a:pt x="6" y="353"/>
                </a:lnTo>
                <a:lnTo>
                  <a:pt x="6" y="353"/>
                </a:lnTo>
                <a:close/>
                <a:moveTo>
                  <a:pt x="6" y="325"/>
                </a:moveTo>
                <a:lnTo>
                  <a:pt x="6" y="325"/>
                </a:lnTo>
                <a:lnTo>
                  <a:pt x="4" y="323"/>
                </a:lnTo>
                <a:lnTo>
                  <a:pt x="6" y="320"/>
                </a:lnTo>
                <a:lnTo>
                  <a:pt x="6" y="320"/>
                </a:lnTo>
                <a:lnTo>
                  <a:pt x="6" y="325"/>
                </a:lnTo>
                <a:lnTo>
                  <a:pt x="6" y="325"/>
                </a:lnTo>
                <a:close/>
                <a:moveTo>
                  <a:pt x="54" y="290"/>
                </a:moveTo>
                <a:lnTo>
                  <a:pt x="54" y="290"/>
                </a:lnTo>
                <a:lnTo>
                  <a:pt x="54" y="288"/>
                </a:lnTo>
                <a:lnTo>
                  <a:pt x="55" y="288"/>
                </a:lnTo>
                <a:lnTo>
                  <a:pt x="55" y="288"/>
                </a:lnTo>
                <a:lnTo>
                  <a:pt x="54" y="290"/>
                </a:lnTo>
                <a:lnTo>
                  <a:pt x="54" y="290"/>
                </a:lnTo>
                <a:lnTo>
                  <a:pt x="54" y="290"/>
                </a:lnTo>
                <a:close/>
                <a:moveTo>
                  <a:pt x="9" y="290"/>
                </a:moveTo>
                <a:lnTo>
                  <a:pt x="9" y="290"/>
                </a:lnTo>
                <a:lnTo>
                  <a:pt x="9" y="287"/>
                </a:lnTo>
                <a:lnTo>
                  <a:pt x="9" y="285"/>
                </a:lnTo>
                <a:lnTo>
                  <a:pt x="9" y="285"/>
                </a:lnTo>
                <a:lnTo>
                  <a:pt x="9" y="290"/>
                </a:lnTo>
                <a:lnTo>
                  <a:pt x="9" y="290"/>
                </a:lnTo>
                <a:close/>
                <a:moveTo>
                  <a:pt x="6" y="288"/>
                </a:moveTo>
                <a:lnTo>
                  <a:pt x="6" y="288"/>
                </a:lnTo>
                <a:lnTo>
                  <a:pt x="4" y="287"/>
                </a:lnTo>
                <a:lnTo>
                  <a:pt x="4" y="287"/>
                </a:lnTo>
                <a:lnTo>
                  <a:pt x="6" y="283"/>
                </a:lnTo>
                <a:lnTo>
                  <a:pt x="6" y="283"/>
                </a:lnTo>
                <a:lnTo>
                  <a:pt x="6" y="279"/>
                </a:lnTo>
                <a:lnTo>
                  <a:pt x="6" y="279"/>
                </a:lnTo>
                <a:lnTo>
                  <a:pt x="6" y="281"/>
                </a:lnTo>
                <a:lnTo>
                  <a:pt x="6" y="279"/>
                </a:lnTo>
                <a:lnTo>
                  <a:pt x="6" y="279"/>
                </a:lnTo>
                <a:lnTo>
                  <a:pt x="6" y="283"/>
                </a:lnTo>
                <a:lnTo>
                  <a:pt x="6" y="283"/>
                </a:lnTo>
                <a:lnTo>
                  <a:pt x="6" y="288"/>
                </a:lnTo>
                <a:lnTo>
                  <a:pt x="6" y="288"/>
                </a:lnTo>
                <a:close/>
                <a:moveTo>
                  <a:pt x="54" y="283"/>
                </a:moveTo>
                <a:lnTo>
                  <a:pt x="54" y="283"/>
                </a:lnTo>
                <a:lnTo>
                  <a:pt x="54" y="285"/>
                </a:lnTo>
                <a:lnTo>
                  <a:pt x="54" y="287"/>
                </a:lnTo>
                <a:lnTo>
                  <a:pt x="54" y="287"/>
                </a:lnTo>
                <a:lnTo>
                  <a:pt x="54" y="285"/>
                </a:lnTo>
                <a:lnTo>
                  <a:pt x="52" y="285"/>
                </a:lnTo>
                <a:lnTo>
                  <a:pt x="52" y="285"/>
                </a:lnTo>
                <a:lnTo>
                  <a:pt x="54" y="283"/>
                </a:lnTo>
                <a:lnTo>
                  <a:pt x="54" y="283"/>
                </a:lnTo>
                <a:lnTo>
                  <a:pt x="54" y="283"/>
                </a:lnTo>
                <a:lnTo>
                  <a:pt x="54" y="283"/>
                </a:lnTo>
                <a:lnTo>
                  <a:pt x="54" y="283"/>
                </a:lnTo>
                <a:close/>
                <a:moveTo>
                  <a:pt x="32" y="277"/>
                </a:moveTo>
                <a:lnTo>
                  <a:pt x="32" y="277"/>
                </a:lnTo>
                <a:lnTo>
                  <a:pt x="32" y="277"/>
                </a:lnTo>
                <a:lnTo>
                  <a:pt x="32" y="276"/>
                </a:lnTo>
                <a:lnTo>
                  <a:pt x="32" y="272"/>
                </a:lnTo>
                <a:lnTo>
                  <a:pt x="32" y="272"/>
                </a:lnTo>
                <a:lnTo>
                  <a:pt x="32" y="272"/>
                </a:lnTo>
                <a:lnTo>
                  <a:pt x="32" y="274"/>
                </a:lnTo>
                <a:lnTo>
                  <a:pt x="32" y="277"/>
                </a:lnTo>
                <a:lnTo>
                  <a:pt x="32" y="277"/>
                </a:lnTo>
                <a:close/>
                <a:moveTo>
                  <a:pt x="9" y="276"/>
                </a:moveTo>
                <a:lnTo>
                  <a:pt x="9" y="276"/>
                </a:lnTo>
                <a:lnTo>
                  <a:pt x="9" y="274"/>
                </a:lnTo>
                <a:lnTo>
                  <a:pt x="9" y="272"/>
                </a:lnTo>
                <a:lnTo>
                  <a:pt x="9" y="276"/>
                </a:lnTo>
                <a:close/>
                <a:moveTo>
                  <a:pt x="15" y="276"/>
                </a:moveTo>
                <a:lnTo>
                  <a:pt x="15" y="276"/>
                </a:lnTo>
                <a:lnTo>
                  <a:pt x="13" y="274"/>
                </a:lnTo>
                <a:lnTo>
                  <a:pt x="13" y="274"/>
                </a:lnTo>
                <a:lnTo>
                  <a:pt x="15" y="268"/>
                </a:lnTo>
                <a:lnTo>
                  <a:pt x="15" y="266"/>
                </a:lnTo>
                <a:lnTo>
                  <a:pt x="17" y="265"/>
                </a:lnTo>
                <a:lnTo>
                  <a:pt x="17" y="265"/>
                </a:lnTo>
                <a:lnTo>
                  <a:pt x="15" y="276"/>
                </a:lnTo>
                <a:lnTo>
                  <a:pt x="15" y="276"/>
                </a:lnTo>
                <a:close/>
                <a:moveTo>
                  <a:pt x="55" y="274"/>
                </a:moveTo>
                <a:lnTo>
                  <a:pt x="55" y="274"/>
                </a:lnTo>
                <a:lnTo>
                  <a:pt x="54" y="272"/>
                </a:lnTo>
                <a:lnTo>
                  <a:pt x="54" y="272"/>
                </a:lnTo>
                <a:lnTo>
                  <a:pt x="54" y="270"/>
                </a:lnTo>
                <a:lnTo>
                  <a:pt x="54" y="268"/>
                </a:lnTo>
                <a:lnTo>
                  <a:pt x="54" y="268"/>
                </a:lnTo>
                <a:lnTo>
                  <a:pt x="54" y="270"/>
                </a:lnTo>
                <a:lnTo>
                  <a:pt x="55" y="274"/>
                </a:lnTo>
                <a:lnTo>
                  <a:pt x="55" y="274"/>
                </a:lnTo>
                <a:close/>
                <a:moveTo>
                  <a:pt x="6" y="272"/>
                </a:moveTo>
                <a:lnTo>
                  <a:pt x="6" y="272"/>
                </a:lnTo>
                <a:lnTo>
                  <a:pt x="6" y="266"/>
                </a:lnTo>
                <a:lnTo>
                  <a:pt x="6" y="266"/>
                </a:lnTo>
                <a:lnTo>
                  <a:pt x="6" y="268"/>
                </a:lnTo>
                <a:lnTo>
                  <a:pt x="6" y="270"/>
                </a:lnTo>
                <a:lnTo>
                  <a:pt x="6" y="270"/>
                </a:lnTo>
                <a:lnTo>
                  <a:pt x="6" y="272"/>
                </a:lnTo>
                <a:lnTo>
                  <a:pt x="6" y="272"/>
                </a:lnTo>
                <a:close/>
                <a:moveTo>
                  <a:pt x="22" y="268"/>
                </a:moveTo>
                <a:lnTo>
                  <a:pt x="22" y="268"/>
                </a:lnTo>
                <a:lnTo>
                  <a:pt x="22" y="270"/>
                </a:lnTo>
                <a:lnTo>
                  <a:pt x="22" y="270"/>
                </a:lnTo>
                <a:lnTo>
                  <a:pt x="22" y="270"/>
                </a:lnTo>
                <a:lnTo>
                  <a:pt x="20" y="266"/>
                </a:lnTo>
                <a:lnTo>
                  <a:pt x="22" y="263"/>
                </a:lnTo>
                <a:lnTo>
                  <a:pt x="22" y="263"/>
                </a:lnTo>
                <a:lnTo>
                  <a:pt x="22" y="265"/>
                </a:lnTo>
                <a:lnTo>
                  <a:pt x="22" y="268"/>
                </a:lnTo>
                <a:lnTo>
                  <a:pt x="22" y="268"/>
                </a:lnTo>
                <a:close/>
                <a:moveTo>
                  <a:pt x="13" y="268"/>
                </a:moveTo>
                <a:lnTo>
                  <a:pt x="13" y="268"/>
                </a:lnTo>
                <a:lnTo>
                  <a:pt x="13" y="268"/>
                </a:lnTo>
                <a:lnTo>
                  <a:pt x="13" y="266"/>
                </a:lnTo>
                <a:lnTo>
                  <a:pt x="13" y="266"/>
                </a:lnTo>
                <a:lnTo>
                  <a:pt x="13" y="261"/>
                </a:lnTo>
                <a:lnTo>
                  <a:pt x="13" y="261"/>
                </a:lnTo>
                <a:lnTo>
                  <a:pt x="13" y="268"/>
                </a:lnTo>
                <a:lnTo>
                  <a:pt x="13" y="268"/>
                </a:lnTo>
                <a:close/>
                <a:moveTo>
                  <a:pt x="11" y="266"/>
                </a:moveTo>
                <a:lnTo>
                  <a:pt x="9" y="266"/>
                </a:lnTo>
                <a:lnTo>
                  <a:pt x="9" y="266"/>
                </a:lnTo>
                <a:lnTo>
                  <a:pt x="11" y="266"/>
                </a:lnTo>
                <a:lnTo>
                  <a:pt x="11" y="266"/>
                </a:lnTo>
                <a:lnTo>
                  <a:pt x="11" y="261"/>
                </a:lnTo>
                <a:lnTo>
                  <a:pt x="11" y="261"/>
                </a:lnTo>
                <a:lnTo>
                  <a:pt x="11" y="261"/>
                </a:lnTo>
                <a:lnTo>
                  <a:pt x="11" y="263"/>
                </a:lnTo>
                <a:lnTo>
                  <a:pt x="11" y="266"/>
                </a:lnTo>
                <a:lnTo>
                  <a:pt x="11" y="266"/>
                </a:lnTo>
                <a:close/>
                <a:moveTo>
                  <a:pt x="8" y="266"/>
                </a:moveTo>
                <a:lnTo>
                  <a:pt x="8" y="266"/>
                </a:lnTo>
                <a:lnTo>
                  <a:pt x="6" y="265"/>
                </a:lnTo>
                <a:lnTo>
                  <a:pt x="6" y="261"/>
                </a:lnTo>
                <a:lnTo>
                  <a:pt x="6" y="261"/>
                </a:lnTo>
                <a:lnTo>
                  <a:pt x="8" y="261"/>
                </a:lnTo>
                <a:lnTo>
                  <a:pt x="8" y="263"/>
                </a:lnTo>
                <a:lnTo>
                  <a:pt x="8" y="261"/>
                </a:lnTo>
                <a:lnTo>
                  <a:pt x="8" y="261"/>
                </a:lnTo>
                <a:lnTo>
                  <a:pt x="8" y="266"/>
                </a:lnTo>
                <a:lnTo>
                  <a:pt x="8" y="266"/>
                </a:lnTo>
                <a:close/>
                <a:moveTo>
                  <a:pt x="4" y="265"/>
                </a:moveTo>
                <a:lnTo>
                  <a:pt x="4" y="265"/>
                </a:lnTo>
                <a:lnTo>
                  <a:pt x="4" y="261"/>
                </a:lnTo>
                <a:lnTo>
                  <a:pt x="4" y="257"/>
                </a:lnTo>
                <a:lnTo>
                  <a:pt x="4" y="257"/>
                </a:lnTo>
                <a:lnTo>
                  <a:pt x="6" y="259"/>
                </a:lnTo>
                <a:lnTo>
                  <a:pt x="6" y="263"/>
                </a:lnTo>
                <a:lnTo>
                  <a:pt x="6" y="263"/>
                </a:lnTo>
                <a:lnTo>
                  <a:pt x="4" y="263"/>
                </a:lnTo>
                <a:lnTo>
                  <a:pt x="4" y="265"/>
                </a:lnTo>
                <a:lnTo>
                  <a:pt x="4" y="265"/>
                </a:lnTo>
                <a:close/>
                <a:moveTo>
                  <a:pt x="30" y="259"/>
                </a:moveTo>
                <a:lnTo>
                  <a:pt x="30" y="259"/>
                </a:lnTo>
                <a:lnTo>
                  <a:pt x="30" y="259"/>
                </a:lnTo>
                <a:lnTo>
                  <a:pt x="30" y="263"/>
                </a:lnTo>
                <a:lnTo>
                  <a:pt x="30" y="263"/>
                </a:lnTo>
                <a:lnTo>
                  <a:pt x="30" y="263"/>
                </a:lnTo>
                <a:lnTo>
                  <a:pt x="30" y="259"/>
                </a:lnTo>
                <a:lnTo>
                  <a:pt x="30" y="259"/>
                </a:lnTo>
                <a:close/>
                <a:moveTo>
                  <a:pt x="20" y="259"/>
                </a:moveTo>
                <a:lnTo>
                  <a:pt x="20" y="259"/>
                </a:lnTo>
                <a:lnTo>
                  <a:pt x="19" y="259"/>
                </a:lnTo>
                <a:lnTo>
                  <a:pt x="19" y="259"/>
                </a:lnTo>
                <a:lnTo>
                  <a:pt x="19" y="254"/>
                </a:lnTo>
                <a:lnTo>
                  <a:pt x="19" y="254"/>
                </a:lnTo>
                <a:lnTo>
                  <a:pt x="19" y="254"/>
                </a:lnTo>
                <a:lnTo>
                  <a:pt x="19" y="254"/>
                </a:lnTo>
                <a:lnTo>
                  <a:pt x="20" y="255"/>
                </a:lnTo>
                <a:lnTo>
                  <a:pt x="20" y="255"/>
                </a:lnTo>
                <a:lnTo>
                  <a:pt x="19" y="257"/>
                </a:lnTo>
                <a:lnTo>
                  <a:pt x="19" y="257"/>
                </a:lnTo>
                <a:lnTo>
                  <a:pt x="20" y="259"/>
                </a:lnTo>
                <a:lnTo>
                  <a:pt x="20" y="259"/>
                </a:lnTo>
                <a:close/>
                <a:moveTo>
                  <a:pt x="13" y="259"/>
                </a:moveTo>
                <a:lnTo>
                  <a:pt x="13" y="259"/>
                </a:lnTo>
                <a:lnTo>
                  <a:pt x="13" y="254"/>
                </a:lnTo>
                <a:lnTo>
                  <a:pt x="13" y="254"/>
                </a:lnTo>
                <a:lnTo>
                  <a:pt x="13" y="254"/>
                </a:lnTo>
                <a:lnTo>
                  <a:pt x="15" y="254"/>
                </a:lnTo>
                <a:lnTo>
                  <a:pt x="13" y="259"/>
                </a:lnTo>
                <a:lnTo>
                  <a:pt x="13" y="259"/>
                </a:lnTo>
                <a:close/>
                <a:moveTo>
                  <a:pt x="30" y="257"/>
                </a:moveTo>
                <a:lnTo>
                  <a:pt x="30" y="257"/>
                </a:lnTo>
                <a:lnTo>
                  <a:pt x="30" y="254"/>
                </a:lnTo>
                <a:lnTo>
                  <a:pt x="30" y="254"/>
                </a:lnTo>
                <a:lnTo>
                  <a:pt x="30" y="254"/>
                </a:lnTo>
                <a:lnTo>
                  <a:pt x="30" y="257"/>
                </a:lnTo>
                <a:lnTo>
                  <a:pt x="30" y="257"/>
                </a:lnTo>
                <a:close/>
                <a:moveTo>
                  <a:pt x="19" y="252"/>
                </a:moveTo>
                <a:lnTo>
                  <a:pt x="19" y="252"/>
                </a:lnTo>
                <a:lnTo>
                  <a:pt x="17" y="250"/>
                </a:lnTo>
                <a:lnTo>
                  <a:pt x="17" y="252"/>
                </a:lnTo>
                <a:lnTo>
                  <a:pt x="17" y="252"/>
                </a:lnTo>
                <a:lnTo>
                  <a:pt x="15" y="252"/>
                </a:lnTo>
                <a:lnTo>
                  <a:pt x="15" y="252"/>
                </a:lnTo>
                <a:lnTo>
                  <a:pt x="17" y="248"/>
                </a:lnTo>
                <a:lnTo>
                  <a:pt x="19" y="250"/>
                </a:lnTo>
                <a:lnTo>
                  <a:pt x="19" y="250"/>
                </a:lnTo>
                <a:lnTo>
                  <a:pt x="19" y="252"/>
                </a:lnTo>
                <a:lnTo>
                  <a:pt x="19" y="252"/>
                </a:lnTo>
                <a:close/>
                <a:moveTo>
                  <a:pt x="11" y="250"/>
                </a:moveTo>
                <a:lnTo>
                  <a:pt x="11" y="250"/>
                </a:lnTo>
                <a:lnTo>
                  <a:pt x="9" y="250"/>
                </a:lnTo>
                <a:lnTo>
                  <a:pt x="9" y="246"/>
                </a:lnTo>
                <a:lnTo>
                  <a:pt x="9" y="246"/>
                </a:lnTo>
                <a:lnTo>
                  <a:pt x="8" y="248"/>
                </a:lnTo>
                <a:lnTo>
                  <a:pt x="8" y="248"/>
                </a:lnTo>
                <a:lnTo>
                  <a:pt x="8" y="244"/>
                </a:lnTo>
                <a:lnTo>
                  <a:pt x="8" y="244"/>
                </a:lnTo>
                <a:lnTo>
                  <a:pt x="8" y="244"/>
                </a:lnTo>
                <a:lnTo>
                  <a:pt x="8" y="242"/>
                </a:lnTo>
                <a:lnTo>
                  <a:pt x="8" y="242"/>
                </a:lnTo>
                <a:lnTo>
                  <a:pt x="9" y="242"/>
                </a:lnTo>
                <a:lnTo>
                  <a:pt x="9" y="246"/>
                </a:lnTo>
                <a:lnTo>
                  <a:pt x="9" y="246"/>
                </a:lnTo>
                <a:lnTo>
                  <a:pt x="11" y="246"/>
                </a:lnTo>
                <a:lnTo>
                  <a:pt x="11" y="246"/>
                </a:lnTo>
                <a:lnTo>
                  <a:pt x="11" y="248"/>
                </a:lnTo>
                <a:lnTo>
                  <a:pt x="11" y="248"/>
                </a:lnTo>
                <a:lnTo>
                  <a:pt x="11" y="250"/>
                </a:lnTo>
                <a:lnTo>
                  <a:pt x="11" y="250"/>
                </a:lnTo>
                <a:close/>
                <a:moveTo>
                  <a:pt x="20" y="248"/>
                </a:moveTo>
                <a:lnTo>
                  <a:pt x="20" y="248"/>
                </a:lnTo>
                <a:lnTo>
                  <a:pt x="19" y="241"/>
                </a:lnTo>
                <a:lnTo>
                  <a:pt x="20" y="233"/>
                </a:lnTo>
                <a:lnTo>
                  <a:pt x="20" y="233"/>
                </a:lnTo>
                <a:lnTo>
                  <a:pt x="20" y="237"/>
                </a:lnTo>
                <a:lnTo>
                  <a:pt x="20" y="239"/>
                </a:lnTo>
                <a:lnTo>
                  <a:pt x="20" y="239"/>
                </a:lnTo>
                <a:lnTo>
                  <a:pt x="20" y="248"/>
                </a:lnTo>
                <a:lnTo>
                  <a:pt x="20" y="248"/>
                </a:lnTo>
                <a:close/>
                <a:moveTo>
                  <a:pt x="13" y="246"/>
                </a:moveTo>
                <a:lnTo>
                  <a:pt x="13" y="246"/>
                </a:lnTo>
                <a:lnTo>
                  <a:pt x="11" y="242"/>
                </a:lnTo>
                <a:lnTo>
                  <a:pt x="11" y="235"/>
                </a:lnTo>
                <a:lnTo>
                  <a:pt x="11" y="235"/>
                </a:lnTo>
                <a:lnTo>
                  <a:pt x="13" y="241"/>
                </a:lnTo>
                <a:lnTo>
                  <a:pt x="13" y="246"/>
                </a:lnTo>
                <a:lnTo>
                  <a:pt x="13" y="246"/>
                </a:lnTo>
                <a:close/>
                <a:moveTo>
                  <a:pt x="22" y="246"/>
                </a:moveTo>
                <a:lnTo>
                  <a:pt x="22" y="246"/>
                </a:lnTo>
                <a:lnTo>
                  <a:pt x="22" y="244"/>
                </a:lnTo>
                <a:lnTo>
                  <a:pt x="22" y="239"/>
                </a:lnTo>
                <a:lnTo>
                  <a:pt x="22" y="239"/>
                </a:lnTo>
                <a:lnTo>
                  <a:pt x="22" y="241"/>
                </a:lnTo>
                <a:lnTo>
                  <a:pt x="22" y="246"/>
                </a:lnTo>
                <a:lnTo>
                  <a:pt x="22" y="246"/>
                </a:lnTo>
                <a:close/>
                <a:moveTo>
                  <a:pt x="6" y="244"/>
                </a:moveTo>
                <a:lnTo>
                  <a:pt x="6" y="244"/>
                </a:lnTo>
                <a:lnTo>
                  <a:pt x="8" y="237"/>
                </a:lnTo>
                <a:lnTo>
                  <a:pt x="8" y="237"/>
                </a:lnTo>
                <a:lnTo>
                  <a:pt x="8" y="241"/>
                </a:lnTo>
                <a:lnTo>
                  <a:pt x="6" y="244"/>
                </a:lnTo>
                <a:lnTo>
                  <a:pt x="6" y="244"/>
                </a:lnTo>
                <a:close/>
                <a:moveTo>
                  <a:pt x="54" y="248"/>
                </a:moveTo>
                <a:lnTo>
                  <a:pt x="54" y="248"/>
                </a:lnTo>
                <a:lnTo>
                  <a:pt x="54" y="244"/>
                </a:lnTo>
                <a:lnTo>
                  <a:pt x="54" y="244"/>
                </a:lnTo>
                <a:lnTo>
                  <a:pt x="54" y="246"/>
                </a:lnTo>
                <a:lnTo>
                  <a:pt x="54" y="246"/>
                </a:lnTo>
                <a:lnTo>
                  <a:pt x="54" y="246"/>
                </a:lnTo>
                <a:lnTo>
                  <a:pt x="55" y="239"/>
                </a:lnTo>
                <a:lnTo>
                  <a:pt x="55" y="239"/>
                </a:lnTo>
                <a:lnTo>
                  <a:pt x="55" y="241"/>
                </a:lnTo>
                <a:lnTo>
                  <a:pt x="55" y="241"/>
                </a:lnTo>
                <a:lnTo>
                  <a:pt x="54" y="248"/>
                </a:lnTo>
                <a:lnTo>
                  <a:pt x="54" y="248"/>
                </a:lnTo>
                <a:lnTo>
                  <a:pt x="54" y="248"/>
                </a:lnTo>
                <a:lnTo>
                  <a:pt x="54" y="248"/>
                </a:lnTo>
                <a:lnTo>
                  <a:pt x="54" y="250"/>
                </a:lnTo>
                <a:lnTo>
                  <a:pt x="54" y="248"/>
                </a:lnTo>
                <a:lnTo>
                  <a:pt x="54" y="248"/>
                </a:lnTo>
                <a:close/>
                <a:moveTo>
                  <a:pt x="19" y="244"/>
                </a:moveTo>
                <a:lnTo>
                  <a:pt x="19" y="244"/>
                </a:lnTo>
                <a:lnTo>
                  <a:pt x="19" y="244"/>
                </a:lnTo>
                <a:lnTo>
                  <a:pt x="17" y="244"/>
                </a:lnTo>
                <a:lnTo>
                  <a:pt x="17" y="244"/>
                </a:lnTo>
                <a:lnTo>
                  <a:pt x="19" y="241"/>
                </a:lnTo>
                <a:lnTo>
                  <a:pt x="19" y="244"/>
                </a:lnTo>
                <a:lnTo>
                  <a:pt x="19" y="244"/>
                </a:lnTo>
                <a:close/>
                <a:moveTo>
                  <a:pt x="30" y="242"/>
                </a:moveTo>
                <a:lnTo>
                  <a:pt x="30" y="242"/>
                </a:lnTo>
                <a:lnTo>
                  <a:pt x="30" y="239"/>
                </a:lnTo>
                <a:lnTo>
                  <a:pt x="30" y="237"/>
                </a:lnTo>
                <a:lnTo>
                  <a:pt x="30" y="237"/>
                </a:lnTo>
                <a:lnTo>
                  <a:pt x="32" y="239"/>
                </a:lnTo>
                <a:lnTo>
                  <a:pt x="32" y="239"/>
                </a:lnTo>
                <a:lnTo>
                  <a:pt x="30" y="242"/>
                </a:lnTo>
                <a:lnTo>
                  <a:pt x="30" y="242"/>
                </a:lnTo>
                <a:close/>
                <a:moveTo>
                  <a:pt x="35" y="242"/>
                </a:moveTo>
                <a:lnTo>
                  <a:pt x="35" y="242"/>
                </a:lnTo>
                <a:lnTo>
                  <a:pt x="33" y="242"/>
                </a:lnTo>
                <a:lnTo>
                  <a:pt x="33" y="241"/>
                </a:lnTo>
                <a:lnTo>
                  <a:pt x="33" y="239"/>
                </a:lnTo>
                <a:lnTo>
                  <a:pt x="33" y="239"/>
                </a:lnTo>
                <a:lnTo>
                  <a:pt x="33" y="235"/>
                </a:lnTo>
                <a:lnTo>
                  <a:pt x="35" y="231"/>
                </a:lnTo>
                <a:lnTo>
                  <a:pt x="35" y="231"/>
                </a:lnTo>
                <a:lnTo>
                  <a:pt x="33" y="237"/>
                </a:lnTo>
                <a:lnTo>
                  <a:pt x="35" y="242"/>
                </a:lnTo>
                <a:lnTo>
                  <a:pt x="35" y="242"/>
                </a:lnTo>
                <a:close/>
                <a:moveTo>
                  <a:pt x="15" y="233"/>
                </a:moveTo>
                <a:lnTo>
                  <a:pt x="15" y="233"/>
                </a:lnTo>
                <a:lnTo>
                  <a:pt x="15" y="231"/>
                </a:lnTo>
                <a:lnTo>
                  <a:pt x="17" y="231"/>
                </a:lnTo>
                <a:lnTo>
                  <a:pt x="17" y="231"/>
                </a:lnTo>
                <a:lnTo>
                  <a:pt x="17" y="233"/>
                </a:lnTo>
                <a:lnTo>
                  <a:pt x="17" y="233"/>
                </a:lnTo>
                <a:lnTo>
                  <a:pt x="17" y="233"/>
                </a:lnTo>
                <a:lnTo>
                  <a:pt x="17" y="235"/>
                </a:lnTo>
                <a:lnTo>
                  <a:pt x="19" y="235"/>
                </a:lnTo>
                <a:lnTo>
                  <a:pt x="19" y="235"/>
                </a:lnTo>
                <a:lnTo>
                  <a:pt x="17" y="239"/>
                </a:lnTo>
                <a:lnTo>
                  <a:pt x="17" y="239"/>
                </a:lnTo>
                <a:lnTo>
                  <a:pt x="17" y="239"/>
                </a:lnTo>
                <a:lnTo>
                  <a:pt x="17" y="237"/>
                </a:lnTo>
                <a:lnTo>
                  <a:pt x="17" y="235"/>
                </a:lnTo>
                <a:lnTo>
                  <a:pt x="15" y="233"/>
                </a:lnTo>
                <a:lnTo>
                  <a:pt x="15" y="233"/>
                </a:lnTo>
                <a:lnTo>
                  <a:pt x="15" y="233"/>
                </a:lnTo>
                <a:lnTo>
                  <a:pt x="15" y="233"/>
                </a:lnTo>
                <a:lnTo>
                  <a:pt x="15" y="233"/>
                </a:lnTo>
                <a:close/>
                <a:moveTo>
                  <a:pt x="35" y="241"/>
                </a:moveTo>
                <a:lnTo>
                  <a:pt x="35" y="241"/>
                </a:lnTo>
                <a:lnTo>
                  <a:pt x="35" y="239"/>
                </a:lnTo>
                <a:lnTo>
                  <a:pt x="35" y="237"/>
                </a:lnTo>
                <a:lnTo>
                  <a:pt x="35" y="237"/>
                </a:lnTo>
                <a:lnTo>
                  <a:pt x="35" y="237"/>
                </a:lnTo>
                <a:lnTo>
                  <a:pt x="37" y="237"/>
                </a:lnTo>
                <a:lnTo>
                  <a:pt x="37" y="237"/>
                </a:lnTo>
                <a:lnTo>
                  <a:pt x="35" y="241"/>
                </a:lnTo>
                <a:lnTo>
                  <a:pt x="35" y="241"/>
                </a:lnTo>
                <a:close/>
                <a:moveTo>
                  <a:pt x="32" y="233"/>
                </a:moveTo>
                <a:lnTo>
                  <a:pt x="32" y="233"/>
                </a:lnTo>
                <a:lnTo>
                  <a:pt x="30" y="231"/>
                </a:lnTo>
                <a:lnTo>
                  <a:pt x="30" y="231"/>
                </a:lnTo>
                <a:lnTo>
                  <a:pt x="32" y="231"/>
                </a:lnTo>
                <a:lnTo>
                  <a:pt x="32" y="228"/>
                </a:lnTo>
                <a:lnTo>
                  <a:pt x="32" y="228"/>
                </a:lnTo>
                <a:lnTo>
                  <a:pt x="32" y="230"/>
                </a:lnTo>
                <a:lnTo>
                  <a:pt x="32" y="233"/>
                </a:lnTo>
                <a:lnTo>
                  <a:pt x="32" y="233"/>
                </a:lnTo>
                <a:close/>
                <a:moveTo>
                  <a:pt x="15" y="222"/>
                </a:moveTo>
                <a:lnTo>
                  <a:pt x="15" y="222"/>
                </a:lnTo>
                <a:lnTo>
                  <a:pt x="15" y="224"/>
                </a:lnTo>
                <a:lnTo>
                  <a:pt x="15" y="226"/>
                </a:lnTo>
                <a:lnTo>
                  <a:pt x="15" y="226"/>
                </a:lnTo>
                <a:lnTo>
                  <a:pt x="15" y="228"/>
                </a:lnTo>
                <a:lnTo>
                  <a:pt x="13" y="228"/>
                </a:lnTo>
                <a:lnTo>
                  <a:pt x="13" y="228"/>
                </a:lnTo>
                <a:lnTo>
                  <a:pt x="13" y="230"/>
                </a:lnTo>
                <a:lnTo>
                  <a:pt x="13" y="230"/>
                </a:lnTo>
                <a:lnTo>
                  <a:pt x="13" y="224"/>
                </a:lnTo>
                <a:lnTo>
                  <a:pt x="15" y="220"/>
                </a:lnTo>
                <a:lnTo>
                  <a:pt x="15" y="220"/>
                </a:lnTo>
                <a:lnTo>
                  <a:pt x="15" y="217"/>
                </a:lnTo>
                <a:lnTo>
                  <a:pt x="15" y="217"/>
                </a:lnTo>
                <a:lnTo>
                  <a:pt x="15" y="220"/>
                </a:lnTo>
                <a:lnTo>
                  <a:pt x="15" y="220"/>
                </a:lnTo>
                <a:lnTo>
                  <a:pt x="15" y="222"/>
                </a:lnTo>
                <a:lnTo>
                  <a:pt x="15" y="222"/>
                </a:lnTo>
                <a:lnTo>
                  <a:pt x="15" y="222"/>
                </a:lnTo>
                <a:close/>
                <a:moveTo>
                  <a:pt x="35" y="228"/>
                </a:moveTo>
                <a:lnTo>
                  <a:pt x="35" y="228"/>
                </a:lnTo>
                <a:lnTo>
                  <a:pt x="33" y="231"/>
                </a:lnTo>
                <a:lnTo>
                  <a:pt x="33" y="231"/>
                </a:lnTo>
                <a:lnTo>
                  <a:pt x="33" y="228"/>
                </a:lnTo>
                <a:lnTo>
                  <a:pt x="35" y="226"/>
                </a:lnTo>
                <a:lnTo>
                  <a:pt x="35" y="226"/>
                </a:lnTo>
                <a:lnTo>
                  <a:pt x="35" y="228"/>
                </a:lnTo>
                <a:lnTo>
                  <a:pt x="35" y="228"/>
                </a:lnTo>
                <a:lnTo>
                  <a:pt x="35" y="228"/>
                </a:lnTo>
                <a:close/>
                <a:moveTo>
                  <a:pt x="17" y="224"/>
                </a:moveTo>
                <a:lnTo>
                  <a:pt x="17" y="224"/>
                </a:lnTo>
                <a:lnTo>
                  <a:pt x="17" y="224"/>
                </a:lnTo>
                <a:lnTo>
                  <a:pt x="17" y="224"/>
                </a:lnTo>
                <a:lnTo>
                  <a:pt x="17" y="224"/>
                </a:lnTo>
                <a:lnTo>
                  <a:pt x="19" y="217"/>
                </a:lnTo>
                <a:lnTo>
                  <a:pt x="17" y="224"/>
                </a:lnTo>
                <a:lnTo>
                  <a:pt x="17" y="224"/>
                </a:lnTo>
                <a:close/>
                <a:moveTo>
                  <a:pt x="57" y="230"/>
                </a:moveTo>
                <a:lnTo>
                  <a:pt x="57" y="230"/>
                </a:lnTo>
                <a:lnTo>
                  <a:pt x="57" y="228"/>
                </a:lnTo>
                <a:lnTo>
                  <a:pt x="57" y="226"/>
                </a:lnTo>
                <a:lnTo>
                  <a:pt x="57" y="226"/>
                </a:lnTo>
                <a:lnTo>
                  <a:pt x="57" y="230"/>
                </a:lnTo>
                <a:lnTo>
                  <a:pt x="57" y="230"/>
                </a:lnTo>
                <a:lnTo>
                  <a:pt x="57" y="230"/>
                </a:lnTo>
                <a:lnTo>
                  <a:pt x="57" y="230"/>
                </a:lnTo>
                <a:close/>
                <a:moveTo>
                  <a:pt x="63" y="206"/>
                </a:moveTo>
                <a:lnTo>
                  <a:pt x="63" y="206"/>
                </a:lnTo>
                <a:lnTo>
                  <a:pt x="63" y="206"/>
                </a:lnTo>
                <a:lnTo>
                  <a:pt x="61" y="206"/>
                </a:lnTo>
                <a:lnTo>
                  <a:pt x="61" y="206"/>
                </a:lnTo>
                <a:lnTo>
                  <a:pt x="63" y="204"/>
                </a:lnTo>
                <a:lnTo>
                  <a:pt x="63" y="202"/>
                </a:lnTo>
                <a:lnTo>
                  <a:pt x="63" y="202"/>
                </a:lnTo>
                <a:lnTo>
                  <a:pt x="65" y="200"/>
                </a:lnTo>
                <a:lnTo>
                  <a:pt x="66" y="200"/>
                </a:lnTo>
                <a:lnTo>
                  <a:pt x="66" y="200"/>
                </a:lnTo>
                <a:lnTo>
                  <a:pt x="65" y="202"/>
                </a:lnTo>
                <a:lnTo>
                  <a:pt x="65" y="202"/>
                </a:lnTo>
                <a:lnTo>
                  <a:pt x="65" y="202"/>
                </a:lnTo>
                <a:lnTo>
                  <a:pt x="63" y="202"/>
                </a:lnTo>
                <a:lnTo>
                  <a:pt x="63" y="202"/>
                </a:lnTo>
                <a:lnTo>
                  <a:pt x="63" y="204"/>
                </a:lnTo>
                <a:lnTo>
                  <a:pt x="65" y="204"/>
                </a:lnTo>
                <a:lnTo>
                  <a:pt x="65" y="204"/>
                </a:lnTo>
                <a:lnTo>
                  <a:pt x="61" y="215"/>
                </a:lnTo>
                <a:lnTo>
                  <a:pt x="61" y="215"/>
                </a:lnTo>
                <a:lnTo>
                  <a:pt x="61" y="215"/>
                </a:lnTo>
                <a:lnTo>
                  <a:pt x="61" y="215"/>
                </a:lnTo>
                <a:lnTo>
                  <a:pt x="61" y="215"/>
                </a:lnTo>
                <a:lnTo>
                  <a:pt x="61" y="217"/>
                </a:lnTo>
                <a:lnTo>
                  <a:pt x="61" y="219"/>
                </a:lnTo>
                <a:lnTo>
                  <a:pt x="61" y="219"/>
                </a:lnTo>
                <a:lnTo>
                  <a:pt x="59" y="220"/>
                </a:lnTo>
                <a:lnTo>
                  <a:pt x="59" y="222"/>
                </a:lnTo>
                <a:lnTo>
                  <a:pt x="59" y="222"/>
                </a:lnTo>
                <a:lnTo>
                  <a:pt x="59" y="226"/>
                </a:lnTo>
                <a:lnTo>
                  <a:pt x="59" y="226"/>
                </a:lnTo>
                <a:lnTo>
                  <a:pt x="57" y="224"/>
                </a:lnTo>
                <a:lnTo>
                  <a:pt x="57" y="224"/>
                </a:lnTo>
                <a:lnTo>
                  <a:pt x="59" y="219"/>
                </a:lnTo>
                <a:lnTo>
                  <a:pt x="59" y="219"/>
                </a:lnTo>
                <a:lnTo>
                  <a:pt x="59" y="219"/>
                </a:lnTo>
                <a:lnTo>
                  <a:pt x="59" y="217"/>
                </a:lnTo>
                <a:lnTo>
                  <a:pt x="59" y="217"/>
                </a:lnTo>
                <a:lnTo>
                  <a:pt x="59" y="217"/>
                </a:lnTo>
                <a:lnTo>
                  <a:pt x="59" y="217"/>
                </a:lnTo>
                <a:lnTo>
                  <a:pt x="59" y="215"/>
                </a:lnTo>
                <a:lnTo>
                  <a:pt x="59" y="211"/>
                </a:lnTo>
                <a:lnTo>
                  <a:pt x="59" y="211"/>
                </a:lnTo>
                <a:lnTo>
                  <a:pt x="61" y="213"/>
                </a:lnTo>
                <a:lnTo>
                  <a:pt x="61" y="213"/>
                </a:lnTo>
                <a:lnTo>
                  <a:pt x="61" y="213"/>
                </a:lnTo>
                <a:lnTo>
                  <a:pt x="61" y="213"/>
                </a:lnTo>
                <a:lnTo>
                  <a:pt x="61" y="209"/>
                </a:lnTo>
                <a:lnTo>
                  <a:pt x="63" y="206"/>
                </a:lnTo>
                <a:lnTo>
                  <a:pt x="63" y="206"/>
                </a:lnTo>
                <a:close/>
                <a:moveTo>
                  <a:pt x="33" y="217"/>
                </a:moveTo>
                <a:lnTo>
                  <a:pt x="33" y="217"/>
                </a:lnTo>
                <a:lnTo>
                  <a:pt x="35" y="213"/>
                </a:lnTo>
                <a:lnTo>
                  <a:pt x="35" y="209"/>
                </a:lnTo>
                <a:lnTo>
                  <a:pt x="35" y="209"/>
                </a:lnTo>
                <a:lnTo>
                  <a:pt x="37" y="208"/>
                </a:lnTo>
                <a:lnTo>
                  <a:pt x="37" y="206"/>
                </a:lnTo>
                <a:lnTo>
                  <a:pt x="37" y="206"/>
                </a:lnTo>
                <a:lnTo>
                  <a:pt x="39" y="204"/>
                </a:lnTo>
                <a:lnTo>
                  <a:pt x="39" y="204"/>
                </a:lnTo>
                <a:lnTo>
                  <a:pt x="33" y="217"/>
                </a:lnTo>
                <a:lnTo>
                  <a:pt x="33" y="217"/>
                </a:lnTo>
                <a:close/>
                <a:moveTo>
                  <a:pt x="19" y="213"/>
                </a:moveTo>
                <a:lnTo>
                  <a:pt x="19" y="213"/>
                </a:lnTo>
                <a:lnTo>
                  <a:pt x="17" y="211"/>
                </a:lnTo>
                <a:lnTo>
                  <a:pt x="17" y="211"/>
                </a:lnTo>
                <a:lnTo>
                  <a:pt x="19" y="208"/>
                </a:lnTo>
                <a:lnTo>
                  <a:pt x="19" y="208"/>
                </a:lnTo>
                <a:lnTo>
                  <a:pt x="19" y="208"/>
                </a:lnTo>
                <a:lnTo>
                  <a:pt x="19" y="206"/>
                </a:lnTo>
                <a:lnTo>
                  <a:pt x="20" y="206"/>
                </a:lnTo>
                <a:lnTo>
                  <a:pt x="20" y="206"/>
                </a:lnTo>
                <a:lnTo>
                  <a:pt x="19" y="209"/>
                </a:lnTo>
                <a:lnTo>
                  <a:pt x="19" y="209"/>
                </a:lnTo>
                <a:lnTo>
                  <a:pt x="20" y="208"/>
                </a:lnTo>
                <a:lnTo>
                  <a:pt x="20" y="208"/>
                </a:lnTo>
                <a:lnTo>
                  <a:pt x="19" y="211"/>
                </a:lnTo>
                <a:lnTo>
                  <a:pt x="19" y="213"/>
                </a:lnTo>
                <a:lnTo>
                  <a:pt x="19" y="213"/>
                </a:lnTo>
                <a:close/>
                <a:moveTo>
                  <a:pt x="20" y="209"/>
                </a:moveTo>
                <a:lnTo>
                  <a:pt x="20" y="209"/>
                </a:lnTo>
                <a:lnTo>
                  <a:pt x="20" y="209"/>
                </a:lnTo>
                <a:lnTo>
                  <a:pt x="20" y="209"/>
                </a:lnTo>
                <a:lnTo>
                  <a:pt x="22" y="204"/>
                </a:lnTo>
                <a:lnTo>
                  <a:pt x="22" y="206"/>
                </a:lnTo>
                <a:lnTo>
                  <a:pt x="22" y="206"/>
                </a:lnTo>
                <a:lnTo>
                  <a:pt x="22" y="208"/>
                </a:lnTo>
                <a:lnTo>
                  <a:pt x="20" y="209"/>
                </a:lnTo>
                <a:lnTo>
                  <a:pt x="20" y="209"/>
                </a:lnTo>
                <a:close/>
                <a:moveTo>
                  <a:pt x="22" y="204"/>
                </a:moveTo>
                <a:lnTo>
                  <a:pt x="22" y="204"/>
                </a:lnTo>
                <a:lnTo>
                  <a:pt x="20" y="202"/>
                </a:lnTo>
                <a:lnTo>
                  <a:pt x="20" y="202"/>
                </a:lnTo>
                <a:lnTo>
                  <a:pt x="20" y="202"/>
                </a:lnTo>
                <a:lnTo>
                  <a:pt x="24" y="195"/>
                </a:lnTo>
                <a:lnTo>
                  <a:pt x="24" y="195"/>
                </a:lnTo>
                <a:lnTo>
                  <a:pt x="22" y="204"/>
                </a:lnTo>
                <a:lnTo>
                  <a:pt x="22" y="204"/>
                </a:lnTo>
                <a:close/>
                <a:moveTo>
                  <a:pt x="26" y="204"/>
                </a:moveTo>
                <a:lnTo>
                  <a:pt x="26" y="204"/>
                </a:lnTo>
                <a:lnTo>
                  <a:pt x="26" y="202"/>
                </a:lnTo>
                <a:lnTo>
                  <a:pt x="26" y="202"/>
                </a:lnTo>
                <a:lnTo>
                  <a:pt x="26" y="200"/>
                </a:lnTo>
                <a:lnTo>
                  <a:pt x="26" y="200"/>
                </a:lnTo>
                <a:lnTo>
                  <a:pt x="26" y="202"/>
                </a:lnTo>
                <a:lnTo>
                  <a:pt x="28" y="200"/>
                </a:lnTo>
                <a:lnTo>
                  <a:pt x="26" y="204"/>
                </a:lnTo>
                <a:close/>
                <a:moveTo>
                  <a:pt x="17" y="196"/>
                </a:moveTo>
                <a:lnTo>
                  <a:pt x="17" y="196"/>
                </a:lnTo>
                <a:lnTo>
                  <a:pt x="19" y="189"/>
                </a:lnTo>
                <a:lnTo>
                  <a:pt x="20" y="182"/>
                </a:lnTo>
                <a:lnTo>
                  <a:pt x="20" y="182"/>
                </a:lnTo>
                <a:lnTo>
                  <a:pt x="20" y="182"/>
                </a:lnTo>
                <a:lnTo>
                  <a:pt x="20" y="182"/>
                </a:lnTo>
                <a:lnTo>
                  <a:pt x="20" y="182"/>
                </a:lnTo>
                <a:lnTo>
                  <a:pt x="22" y="182"/>
                </a:lnTo>
                <a:lnTo>
                  <a:pt x="22" y="182"/>
                </a:lnTo>
                <a:lnTo>
                  <a:pt x="22" y="180"/>
                </a:lnTo>
                <a:lnTo>
                  <a:pt x="22" y="182"/>
                </a:lnTo>
                <a:lnTo>
                  <a:pt x="22" y="184"/>
                </a:lnTo>
                <a:lnTo>
                  <a:pt x="24" y="184"/>
                </a:lnTo>
                <a:lnTo>
                  <a:pt x="24" y="184"/>
                </a:lnTo>
                <a:lnTo>
                  <a:pt x="22" y="185"/>
                </a:lnTo>
                <a:lnTo>
                  <a:pt x="22" y="185"/>
                </a:lnTo>
                <a:lnTo>
                  <a:pt x="22" y="184"/>
                </a:lnTo>
                <a:lnTo>
                  <a:pt x="22" y="184"/>
                </a:lnTo>
                <a:lnTo>
                  <a:pt x="20" y="185"/>
                </a:lnTo>
                <a:lnTo>
                  <a:pt x="20" y="185"/>
                </a:lnTo>
                <a:lnTo>
                  <a:pt x="17" y="196"/>
                </a:lnTo>
                <a:lnTo>
                  <a:pt x="17" y="196"/>
                </a:lnTo>
                <a:close/>
                <a:moveTo>
                  <a:pt x="35" y="200"/>
                </a:moveTo>
                <a:lnTo>
                  <a:pt x="35" y="200"/>
                </a:lnTo>
                <a:lnTo>
                  <a:pt x="35" y="198"/>
                </a:lnTo>
                <a:lnTo>
                  <a:pt x="35" y="196"/>
                </a:lnTo>
                <a:lnTo>
                  <a:pt x="35" y="196"/>
                </a:lnTo>
                <a:lnTo>
                  <a:pt x="37" y="196"/>
                </a:lnTo>
                <a:lnTo>
                  <a:pt x="35" y="200"/>
                </a:lnTo>
                <a:lnTo>
                  <a:pt x="35" y="200"/>
                </a:lnTo>
                <a:close/>
                <a:moveTo>
                  <a:pt x="30" y="191"/>
                </a:moveTo>
                <a:lnTo>
                  <a:pt x="30" y="191"/>
                </a:lnTo>
                <a:lnTo>
                  <a:pt x="32" y="187"/>
                </a:lnTo>
                <a:lnTo>
                  <a:pt x="33" y="187"/>
                </a:lnTo>
                <a:lnTo>
                  <a:pt x="32" y="191"/>
                </a:lnTo>
                <a:lnTo>
                  <a:pt x="32" y="191"/>
                </a:lnTo>
                <a:lnTo>
                  <a:pt x="32" y="191"/>
                </a:lnTo>
                <a:lnTo>
                  <a:pt x="30" y="191"/>
                </a:lnTo>
                <a:lnTo>
                  <a:pt x="30" y="191"/>
                </a:lnTo>
                <a:close/>
                <a:moveTo>
                  <a:pt x="37" y="193"/>
                </a:moveTo>
                <a:lnTo>
                  <a:pt x="37" y="193"/>
                </a:lnTo>
                <a:lnTo>
                  <a:pt x="37" y="191"/>
                </a:lnTo>
                <a:lnTo>
                  <a:pt x="37" y="189"/>
                </a:lnTo>
                <a:lnTo>
                  <a:pt x="37" y="189"/>
                </a:lnTo>
                <a:lnTo>
                  <a:pt x="39" y="189"/>
                </a:lnTo>
                <a:lnTo>
                  <a:pt x="37" y="193"/>
                </a:lnTo>
                <a:lnTo>
                  <a:pt x="37" y="193"/>
                </a:lnTo>
                <a:close/>
                <a:moveTo>
                  <a:pt x="32" y="178"/>
                </a:moveTo>
                <a:lnTo>
                  <a:pt x="32" y="178"/>
                </a:lnTo>
                <a:lnTo>
                  <a:pt x="28" y="189"/>
                </a:lnTo>
                <a:lnTo>
                  <a:pt x="28" y="189"/>
                </a:lnTo>
                <a:lnTo>
                  <a:pt x="30" y="184"/>
                </a:lnTo>
                <a:lnTo>
                  <a:pt x="32" y="178"/>
                </a:lnTo>
                <a:lnTo>
                  <a:pt x="32" y="178"/>
                </a:lnTo>
                <a:lnTo>
                  <a:pt x="33" y="178"/>
                </a:lnTo>
                <a:lnTo>
                  <a:pt x="33" y="178"/>
                </a:lnTo>
                <a:lnTo>
                  <a:pt x="33" y="180"/>
                </a:lnTo>
                <a:lnTo>
                  <a:pt x="33" y="178"/>
                </a:lnTo>
                <a:lnTo>
                  <a:pt x="33" y="178"/>
                </a:lnTo>
                <a:lnTo>
                  <a:pt x="33" y="180"/>
                </a:lnTo>
                <a:lnTo>
                  <a:pt x="33" y="180"/>
                </a:lnTo>
                <a:lnTo>
                  <a:pt x="33" y="182"/>
                </a:lnTo>
                <a:lnTo>
                  <a:pt x="33" y="182"/>
                </a:lnTo>
                <a:lnTo>
                  <a:pt x="32" y="182"/>
                </a:lnTo>
                <a:lnTo>
                  <a:pt x="32" y="182"/>
                </a:lnTo>
                <a:lnTo>
                  <a:pt x="32" y="182"/>
                </a:lnTo>
                <a:lnTo>
                  <a:pt x="32" y="178"/>
                </a:lnTo>
                <a:lnTo>
                  <a:pt x="32" y="178"/>
                </a:lnTo>
                <a:close/>
                <a:moveTo>
                  <a:pt x="35" y="174"/>
                </a:moveTo>
                <a:lnTo>
                  <a:pt x="35" y="174"/>
                </a:lnTo>
                <a:lnTo>
                  <a:pt x="35" y="176"/>
                </a:lnTo>
                <a:lnTo>
                  <a:pt x="35" y="180"/>
                </a:lnTo>
                <a:lnTo>
                  <a:pt x="35" y="180"/>
                </a:lnTo>
                <a:lnTo>
                  <a:pt x="33" y="178"/>
                </a:lnTo>
                <a:lnTo>
                  <a:pt x="35" y="174"/>
                </a:lnTo>
                <a:lnTo>
                  <a:pt x="35" y="174"/>
                </a:lnTo>
                <a:close/>
                <a:moveTo>
                  <a:pt x="66" y="198"/>
                </a:moveTo>
                <a:lnTo>
                  <a:pt x="66" y="196"/>
                </a:lnTo>
                <a:lnTo>
                  <a:pt x="66" y="196"/>
                </a:lnTo>
                <a:lnTo>
                  <a:pt x="66" y="196"/>
                </a:lnTo>
                <a:lnTo>
                  <a:pt x="66" y="196"/>
                </a:lnTo>
                <a:lnTo>
                  <a:pt x="66" y="193"/>
                </a:lnTo>
                <a:lnTo>
                  <a:pt x="66" y="193"/>
                </a:lnTo>
                <a:lnTo>
                  <a:pt x="68" y="189"/>
                </a:lnTo>
                <a:lnTo>
                  <a:pt x="70" y="187"/>
                </a:lnTo>
                <a:lnTo>
                  <a:pt x="70" y="187"/>
                </a:lnTo>
                <a:lnTo>
                  <a:pt x="68" y="191"/>
                </a:lnTo>
                <a:lnTo>
                  <a:pt x="68" y="191"/>
                </a:lnTo>
                <a:lnTo>
                  <a:pt x="70" y="189"/>
                </a:lnTo>
                <a:lnTo>
                  <a:pt x="72" y="187"/>
                </a:lnTo>
                <a:lnTo>
                  <a:pt x="72" y="187"/>
                </a:lnTo>
                <a:lnTo>
                  <a:pt x="72" y="189"/>
                </a:lnTo>
                <a:lnTo>
                  <a:pt x="70" y="193"/>
                </a:lnTo>
                <a:lnTo>
                  <a:pt x="70" y="193"/>
                </a:lnTo>
                <a:lnTo>
                  <a:pt x="70" y="191"/>
                </a:lnTo>
                <a:lnTo>
                  <a:pt x="70" y="191"/>
                </a:lnTo>
                <a:lnTo>
                  <a:pt x="70" y="191"/>
                </a:lnTo>
                <a:lnTo>
                  <a:pt x="66" y="198"/>
                </a:lnTo>
                <a:lnTo>
                  <a:pt x="66" y="198"/>
                </a:lnTo>
                <a:close/>
                <a:moveTo>
                  <a:pt x="52" y="191"/>
                </a:moveTo>
                <a:lnTo>
                  <a:pt x="52" y="191"/>
                </a:lnTo>
                <a:lnTo>
                  <a:pt x="52" y="189"/>
                </a:lnTo>
                <a:lnTo>
                  <a:pt x="54" y="187"/>
                </a:lnTo>
                <a:lnTo>
                  <a:pt x="54" y="187"/>
                </a:lnTo>
                <a:lnTo>
                  <a:pt x="54" y="187"/>
                </a:lnTo>
                <a:lnTo>
                  <a:pt x="54" y="187"/>
                </a:lnTo>
                <a:lnTo>
                  <a:pt x="54" y="185"/>
                </a:lnTo>
                <a:lnTo>
                  <a:pt x="54" y="185"/>
                </a:lnTo>
                <a:lnTo>
                  <a:pt x="54" y="185"/>
                </a:lnTo>
                <a:lnTo>
                  <a:pt x="55" y="184"/>
                </a:lnTo>
                <a:lnTo>
                  <a:pt x="55" y="184"/>
                </a:lnTo>
                <a:lnTo>
                  <a:pt x="55" y="185"/>
                </a:lnTo>
                <a:lnTo>
                  <a:pt x="55" y="185"/>
                </a:lnTo>
                <a:lnTo>
                  <a:pt x="54" y="191"/>
                </a:lnTo>
                <a:lnTo>
                  <a:pt x="54" y="191"/>
                </a:lnTo>
                <a:lnTo>
                  <a:pt x="52" y="191"/>
                </a:lnTo>
                <a:lnTo>
                  <a:pt x="52" y="191"/>
                </a:lnTo>
                <a:close/>
                <a:moveTo>
                  <a:pt x="44" y="187"/>
                </a:moveTo>
                <a:lnTo>
                  <a:pt x="44" y="187"/>
                </a:lnTo>
                <a:lnTo>
                  <a:pt x="43" y="185"/>
                </a:lnTo>
                <a:lnTo>
                  <a:pt x="44" y="184"/>
                </a:lnTo>
                <a:lnTo>
                  <a:pt x="44" y="184"/>
                </a:lnTo>
                <a:lnTo>
                  <a:pt x="44" y="184"/>
                </a:lnTo>
                <a:lnTo>
                  <a:pt x="44" y="184"/>
                </a:lnTo>
                <a:lnTo>
                  <a:pt x="44" y="184"/>
                </a:lnTo>
                <a:lnTo>
                  <a:pt x="44" y="187"/>
                </a:lnTo>
                <a:lnTo>
                  <a:pt x="44" y="187"/>
                </a:lnTo>
                <a:close/>
                <a:moveTo>
                  <a:pt x="54" y="185"/>
                </a:moveTo>
                <a:lnTo>
                  <a:pt x="54" y="185"/>
                </a:lnTo>
                <a:lnTo>
                  <a:pt x="52" y="184"/>
                </a:lnTo>
                <a:lnTo>
                  <a:pt x="52" y="184"/>
                </a:lnTo>
                <a:lnTo>
                  <a:pt x="52" y="184"/>
                </a:lnTo>
                <a:lnTo>
                  <a:pt x="52" y="184"/>
                </a:lnTo>
                <a:lnTo>
                  <a:pt x="54" y="182"/>
                </a:lnTo>
                <a:lnTo>
                  <a:pt x="54" y="184"/>
                </a:lnTo>
                <a:lnTo>
                  <a:pt x="54" y="184"/>
                </a:lnTo>
                <a:lnTo>
                  <a:pt x="54" y="185"/>
                </a:lnTo>
                <a:lnTo>
                  <a:pt x="54" y="185"/>
                </a:lnTo>
                <a:close/>
                <a:moveTo>
                  <a:pt x="54" y="184"/>
                </a:moveTo>
                <a:lnTo>
                  <a:pt x="54" y="184"/>
                </a:lnTo>
                <a:lnTo>
                  <a:pt x="55" y="180"/>
                </a:lnTo>
                <a:lnTo>
                  <a:pt x="57" y="182"/>
                </a:lnTo>
                <a:lnTo>
                  <a:pt x="57" y="182"/>
                </a:lnTo>
                <a:lnTo>
                  <a:pt x="55" y="184"/>
                </a:lnTo>
                <a:lnTo>
                  <a:pt x="54" y="184"/>
                </a:lnTo>
                <a:lnTo>
                  <a:pt x="54" y="184"/>
                </a:lnTo>
                <a:close/>
                <a:moveTo>
                  <a:pt x="46" y="178"/>
                </a:moveTo>
                <a:lnTo>
                  <a:pt x="46" y="178"/>
                </a:lnTo>
                <a:lnTo>
                  <a:pt x="48" y="178"/>
                </a:lnTo>
                <a:lnTo>
                  <a:pt x="48" y="178"/>
                </a:lnTo>
                <a:lnTo>
                  <a:pt x="48" y="174"/>
                </a:lnTo>
                <a:lnTo>
                  <a:pt x="50" y="174"/>
                </a:lnTo>
                <a:lnTo>
                  <a:pt x="50" y="174"/>
                </a:lnTo>
                <a:lnTo>
                  <a:pt x="50" y="176"/>
                </a:lnTo>
                <a:lnTo>
                  <a:pt x="48" y="180"/>
                </a:lnTo>
                <a:lnTo>
                  <a:pt x="48" y="180"/>
                </a:lnTo>
                <a:lnTo>
                  <a:pt x="46" y="180"/>
                </a:lnTo>
                <a:lnTo>
                  <a:pt x="46" y="178"/>
                </a:lnTo>
                <a:lnTo>
                  <a:pt x="46" y="180"/>
                </a:lnTo>
                <a:lnTo>
                  <a:pt x="46" y="180"/>
                </a:lnTo>
                <a:lnTo>
                  <a:pt x="48" y="171"/>
                </a:lnTo>
                <a:lnTo>
                  <a:pt x="48" y="171"/>
                </a:lnTo>
                <a:lnTo>
                  <a:pt x="48" y="173"/>
                </a:lnTo>
                <a:lnTo>
                  <a:pt x="46" y="178"/>
                </a:lnTo>
                <a:lnTo>
                  <a:pt x="46" y="178"/>
                </a:lnTo>
                <a:close/>
                <a:moveTo>
                  <a:pt x="43" y="173"/>
                </a:moveTo>
                <a:lnTo>
                  <a:pt x="43" y="173"/>
                </a:lnTo>
                <a:lnTo>
                  <a:pt x="44" y="169"/>
                </a:lnTo>
                <a:lnTo>
                  <a:pt x="44" y="169"/>
                </a:lnTo>
                <a:lnTo>
                  <a:pt x="44" y="169"/>
                </a:lnTo>
                <a:lnTo>
                  <a:pt x="44" y="171"/>
                </a:lnTo>
                <a:lnTo>
                  <a:pt x="43" y="171"/>
                </a:lnTo>
                <a:lnTo>
                  <a:pt x="43" y="173"/>
                </a:lnTo>
                <a:close/>
                <a:moveTo>
                  <a:pt x="46" y="163"/>
                </a:moveTo>
                <a:lnTo>
                  <a:pt x="46" y="163"/>
                </a:lnTo>
                <a:lnTo>
                  <a:pt x="44" y="167"/>
                </a:lnTo>
                <a:lnTo>
                  <a:pt x="44" y="167"/>
                </a:lnTo>
                <a:lnTo>
                  <a:pt x="43" y="167"/>
                </a:lnTo>
                <a:lnTo>
                  <a:pt x="41" y="167"/>
                </a:lnTo>
                <a:lnTo>
                  <a:pt x="41" y="167"/>
                </a:lnTo>
                <a:lnTo>
                  <a:pt x="44" y="160"/>
                </a:lnTo>
                <a:lnTo>
                  <a:pt x="44" y="160"/>
                </a:lnTo>
                <a:lnTo>
                  <a:pt x="44" y="165"/>
                </a:lnTo>
                <a:lnTo>
                  <a:pt x="44" y="165"/>
                </a:lnTo>
                <a:lnTo>
                  <a:pt x="46" y="163"/>
                </a:lnTo>
                <a:lnTo>
                  <a:pt x="46" y="162"/>
                </a:lnTo>
                <a:lnTo>
                  <a:pt x="46" y="162"/>
                </a:lnTo>
                <a:lnTo>
                  <a:pt x="46" y="163"/>
                </a:lnTo>
                <a:lnTo>
                  <a:pt x="46" y="163"/>
                </a:lnTo>
                <a:close/>
                <a:moveTo>
                  <a:pt x="46" y="165"/>
                </a:moveTo>
                <a:lnTo>
                  <a:pt x="46" y="165"/>
                </a:lnTo>
                <a:lnTo>
                  <a:pt x="48" y="162"/>
                </a:lnTo>
                <a:lnTo>
                  <a:pt x="48" y="167"/>
                </a:lnTo>
                <a:lnTo>
                  <a:pt x="48" y="167"/>
                </a:lnTo>
                <a:lnTo>
                  <a:pt x="46" y="169"/>
                </a:lnTo>
                <a:lnTo>
                  <a:pt x="46" y="167"/>
                </a:lnTo>
                <a:lnTo>
                  <a:pt x="46" y="167"/>
                </a:lnTo>
                <a:lnTo>
                  <a:pt x="46" y="165"/>
                </a:lnTo>
                <a:lnTo>
                  <a:pt x="46" y="165"/>
                </a:lnTo>
                <a:close/>
                <a:moveTo>
                  <a:pt x="70" y="171"/>
                </a:moveTo>
                <a:lnTo>
                  <a:pt x="70" y="171"/>
                </a:lnTo>
                <a:lnTo>
                  <a:pt x="72" y="171"/>
                </a:lnTo>
                <a:lnTo>
                  <a:pt x="72" y="169"/>
                </a:lnTo>
                <a:lnTo>
                  <a:pt x="72" y="169"/>
                </a:lnTo>
                <a:lnTo>
                  <a:pt x="72" y="169"/>
                </a:lnTo>
                <a:lnTo>
                  <a:pt x="72" y="169"/>
                </a:lnTo>
                <a:lnTo>
                  <a:pt x="72" y="165"/>
                </a:lnTo>
                <a:lnTo>
                  <a:pt x="72" y="165"/>
                </a:lnTo>
                <a:lnTo>
                  <a:pt x="72" y="167"/>
                </a:lnTo>
                <a:lnTo>
                  <a:pt x="74" y="167"/>
                </a:lnTo>
                <a:lnTo>
                  <a:pt x="74" y="167"/>
                </a:lnTo>
                <a:lnTo>
                  <a:pt x="72" y="171"/>
                </a:lnTo>
                <a:lnTo>
                  <a:pt x="70" y="171"/>
                </a:lnTo>
                <a:lnTo>
                  <a:pt x="70" y="171"/>
                </a:lnTo>
                <a:close/>
                <a:moveTo>
                  <a:pt x="76" y="158"/>
                </a:moveTo>
                <a:lnTo>
                  <a:pt x="76" y="158"/>
                </a:lnTo>
                <a:lnTo>
                  <a:pt x="74" y="156"/>
                </a:lnTo>
                <a:lnTo>
                  <a:pt x="74" y="156"/>
                </a:lnTo>
                <a:lnTo>
                  <a:pt x="74" y="156"/>
                </a:lnTo>
                <a:lnTo>
                  <a:pt x="74" y="156"/>
                </a:lnTo>
                <a:lnTo>
                  <a:pt x="76" y="154"/>
                </a:lnTo>
                <a:lnTo>
                  <a:pt x="76" y="154"/>
                </a:lnTo>
                <a:lnTo>
                  <a:pt x="76" y="154"/>
                </a:lnTo>
                <a:lnTo>
                  <a:pt x="76" y="154"/>
                </a:lnTo>
                <a:lnTo>
                  <a:pt x="76" y="156"/>
                </a:lnTo>
                <a:lnTo>
                  <a:pt x="76" y="158"/>
                </a:lnTo>
                <a:lnTo>
                  <a:pt x="76" y="158"/>
                </a:lnTo>
                <a:close/>
                <a:moveTo>
                  <a:pt x="77" y="156"/>
                </a:moveTo>
                <a:lnTo>
                  <a:pt x="77" y="156"/>
                </a:lnTo>
                <a:lnTo>
                  <a:pt x="77" y="156"/>
                </a:lnTo>
                <a:lnTo>
                  <a:pt x="79" y="156"/>
                </a:lnTo>
                <a:lnTo>
                  <a:pt x="79" y="156"/>
                </a:lnTo>
                <a:lnTo>
                  <a:pt x="77" y="158"/>
                </a:lnTo>
                <a:lnTo>
                  <a:pt x="77" y="158"/>
                </a:lnTo>
                <a:lnTo>
                  <a:pt x="77" y="156"/>
                </a:lnTo>
                <a:lnTo>
                  <a:pt x="77" y="156"/>
                </a:lnTo>
                <a:close/>
                <a:moveTo>
                  <a:pt x="81" y="152"/>
                </a:moveTo>
                <a:lnTo>
                  <a:pt x="81" y="152"/>
                </a:lnTo>
                <a:lnTo>
                  <a:pt x="79" y="152"/>
                </a:lnTo>
                <a:lnTo>
                  <a:pt x="79" y="150"/>
                </a:lnTo>
                <a:lnTo>
                  <a:pt x="81" y="149"/>
                </a:lnTo>
                <a:lnTo>
                  <a:pt x="81" y="149"/>
                </a:lnTo>
                <a:lnTo>
                  <a:pt x="81" y="149"/>
                </a:lnTo>
                <a:lnTo>
                  <a:pt x="81" y="152"/>
                </a:lnTo>
                <a:lnTo>
                  <a:pt x="81" y="152"/>
                </a:lnTo>
                <a:close/>
                <a:moveTo>
                  <a:pt x="83" y="145"/>
                </a:moveTo>
                <a:lnTo>
                  <a:pt x="83" y="145"/>
                </a:lnTo>
                <a:lnTo>
                  <a:pt x="83" y="145"/>
                </a:lnTo>
                <a:lnTo>
                  <a:pt x="83" y="145"/>
                </a:lnTo>
                <a:lnTo>
                  <a:pt x="83" y="145"/>
                </a:lnTo>
                <a:lnTo>
                  <a:pt x="85" y="143"/>
                </a:lnTo>
                <a:lnTo>
                  <a:pt x="85" y="143"/>
                </a:lnTo>
                <a:lnTo>
                  <a:pt x="85" y="143"/>
                </a:lnTo>
                <a:lnTo>
                  <a:pt x="85" y="147"/>
                </a:lnTo>
                <a:lnTo>
                  <a:pt x="85" y="147"/>
                </a:lnTo>
                <a:lnTo>
                  <a:pt x="83" y="147"/>
                </a:lnTo>
                <a:lnTo>
                  <a:pt x="83" y="145"/>
                </a:lnTo>
                <a:lnTo>
                  <a:pt x="83" y="145"/>
                </a:lnTo>
                <a:close/>
                <a:moveTo>
                  <a:pt x="85" y="147"/>
                </a:moveTo>
                <a:lnTo>
                  <a:pt x="85" y="147"/>
                </a:lnTo>
                <a:lnTo>
                  <a:pt x="85" y="145"/>
                </a:lnTo>
                <a:lnTo>
                  <a:pt x="87" y="143"/>
                </a:lnTo>
                <a:lnTo>
                  <a:pt x="87" y="143"/>
                </a:lnTo>
                <a:lnTo>
                  <a:pt x="85" y="147"/>
                </a:lnTo>
                <a:lnTo>
                  <a:pt x="85" y="147"/>
                </a:lnTo>
                <a:lnTo>
                  <a:pt x="85" y="147"/>
                </a:lnTo>
                <a:lnTo>
                  <a:pt x="85" y="147"/>
                </a:lnTo>
                <a:lnTo>
                  <a:pt x="85" y="147"/>
                </a:lnTo>
                <a:close/>
                <a:moveTo>
                  <a:pt x="68" y="132"/>
                </a:moveTo>
                <a:lnTo>
                  <a:pt x="68" y="132"/>
                </a:lnTo>
                <a:lnTo>
                  <a:pt x="65" y="132"/>
                </a:lnTo>
                <a:lnTo>
                  <a:pt x="65" y="132"/>
                </a:lnTo>
                <a:lnTo>
                  <a:pt x="66" y="132"/>
                </a:lnTo>
                <a:lnTo>
                  <a:pt x="66" y="130"/>
                </a:lnTo>
                <a:lnTo>
                  <a:pt x="66" y="130"/>
                </a:lnTo>
                <a:lnTo>
                  <a:pt x="68" y="128"/>
                </a:lnTo>
                <a:lnTo>
                  <a:pt x="68" y="128"/>
                </a:lnTo>
                <a:lnTo>
                  <a:pt x="72" y="123"/>
                </a:lnTo>
                <a:lnTo>
                  <a:pt x="72" y="123"/>
                </a:lnTo>
                <a:lnTo>
                  <a:pt x="72" y="125"/>
                </a:lnTo>
                <a:lnTo>
                  <a:pt x="74" y="125"/>
                </a:lnTo>
                <a:lnTo>
                  <a:pt x="74" y="125"/>
                </a:lnTo>
                <a:lnTo>
                  <a:pt x="68" y="132"/>
                </a:lnTo>
                <a:lnTo>
                  <a:pt x="68" y="132"/>
                </a:lnTo>
                <a:close/>
                <a:moveTo>
                  <a:pt x="87" y="143"/>
                </a:moveTo>
                <a:lnTo>
                  <a:pt x="87" y="143"/>
                </a:lnTo>
                <a:lnTo>
                  <a:pt x="89" y="138"/>
                </a:lnTo>
                <a:lnTo>
                  <a:pt x="89" y="138"/>
                </a:lnTo>
                <a:lnTo>
                  <a:pt x="90" y="138"/>
                </a:lnTo>
                <a:lnTo>
                  <a:pt x="90" y="138"/>
                </a:lnTo>
                <a:lnTo>
                  <a:pt x="90" y="138"/>
                </a:lnTo>
                <a:lnTo>
                  <a:pt x="90" y="138"/>
                </a:lnTo>
                <a:lnTo>
                  <a:pt x="89" y="141"/>
                </a:lnTo>
                <a:lnTo>
                  <a:pt x="87" y="143"/>
                </a:lnTo>
                <a:lnTo>
                  <a:pt x="87" y="143"/>
                </a:lnTo>
                <a:close/>
                <a:moveTo>
                  <a:pt x="85" y="139"/>
                </a:moveTo>
                <a:lnTo>
                  <a:pt x="85" y="139"/>
                </a:lnTo>
                <a:lnTo>
                  <a:pt x="89" y="136"/>
                </a:lnTo>
                <a:lnTo>
                  <a:pt x="89" y="136"/>
                </a:lnTo>
                <a:lnTo>
                  <a:pt x="89" y="138"/>
                </a:lnTo>
                <a:lnTo>
                  <a:pt x="87" y="141"/>
                </a:lnTo>
                <a:lnTo>
                  <a:pt x="87" y="141"/>
                </a:lnTo>
                <a:lnTo>
                  <a:pt x="85" y="141"/>
                </a:lnTo>
                <a:lnTo>
                  <a:pt x="85" y="139"/>
                </a:lnTo>
                <a:lnTo>
                  <a:pt x="87" y="139"/>
                </a:lnTo>
                <a:lnTo>
                  <a:pt x="85" y="139"/>
                </a:lnTo>
                <a:lnTo>
                  <a:pt x="85" y="139"/>
                </a:lnTo>
                <a:close/>
                <a:moveTo>
                  <a:pt x="85" y="138"/>
                </a:moveTo>
                <a:lnTo>
                  <a:pt x="85" y="138"/>
                </a:lnTo>
                <a:lnTo>
                  <a:pt x="85" y="136"/>
                </a:lnTo>
                <a:lnTo>
                  <a:pt x="85" y="138"/>
                </a:lnTo>
                <a:lnTo>
                  <a:pt x="83" y="138"/>
                </a:lnTo>
                <a:lnTo>
                  <a:pt x="85" y="134"/>
                </a:lnTo>
                <a:lnTo>
                  <a:pt x="85" y="134"/>
                </a:lnTo>
                <a:lnTo>
                  <a:pt x="85" y="136"/>
                </a:lnTo>
                <a:lnTo>
                  <a:pt x="85" y="136"/>
                </a:lnTo>
                <a:lnTo>
                  <a:pt x="87" y="134"/>
                </a:lnTo>
                <a:lnTo>
                  <a:pt x="87" y="134"/>
                </a:lnTo>
                <a:lnTo>
                  <a:pt x="87" y="134"/>
                </a:lnTo>
                <a:lnTo>
                  <a:pt x="87" y="134"/>
                </a:lnTo>
                <a:lnTo>
                  <a:pt x="87" y="138"/>
                </a:lnTo>
                <a:lnTo>
                  <a:pt x="87" y="138"/>
                </a:lnTo>
                <a:lnTo>
                  <a:pt x="85" y="138"/>
                </a:lnTo>
                <a:lnTo>
                  <a:pt x="85" y="138"/>
                </a:lnTo>
                <a:close/>
                <a:moveTo>
                  <a:pt x="98" y="125"/>
                </a:moveTo>
                <a:lnTo>
                  <a:pt x="98" y="125"/>
                </a:lnTo>
                <a:lnTo>
                  <a:pt x="101" y="119"/>
                </a:lnTo>
                <a:lnTo>
                  <a:pt x="105" y="117"/>
                </a:lnTo>
                <a:lnTo>
                  <a:pt x="105" y="117"/>
                </a:lnTo>
                <a:lnTo>
                  <a:pt x="103" y="119"/>
                </a:lnTo>
                <a:lnTo>
                  <a:pt x="101" y="121"/>
                </a:lnTo>
                <a:lnTo>
                  <a:pt x="101" y="121"/>
                </a:lnTo>
                <a:lnTo>
                  <a:pt x="100" y="125"/>
                </a:lnTo>
                <a:lnTo>
                  <a:pt x="100" y="125"/>
                </a:lnTo>
                <a:lnTo>
                  <a:pt x="100" y="125"/>
                </a:lnTo>
                <a:lnTo>
                  <a:pt x="98" y="125"/>
                </a:lnTo>
                <a:lnTo>
                  <a:pt x="98" y="125"/>
                </a:lnTo>
                <a:close/>
                <a:moveTo>
                  <a:pt x="98" y="128"/>
                </a:moveTo>
                <a:lnTo>
                  <a:pt x="98" y="128"/>
                </a:lnTo>
                <a:lnTo>
                  <a:pt x="98" y="128"/>
                </a:lnTo>
                <a:lnTo>
                  <a:pt x="96" y="128"/>
                </a:lnTo>
                <a:lnTo>
                  <a:pt x="96" y="128"/>
                </a:lnTo>
                <a:lnTo>
                  <a:pt x="94" y="132"/>
                </a:lnTo>
                <a:lnTo>
                  <a:pt x="94" y="134"/>
                </a:lnTo>
                <a:lnTo>
                  <a:pt x="94" y="134"/>
                </a:lnTo>
                <a:lnTo>
                  <a:pt x="92" y="136"/>
                </a:lnTo>
                <a:lnTo>
                  <a:pt x="90" y="136"/>
                </a:lnTo>
                <a:lnTo>
                  <a:pt x="90" y="136"/>
                </a:lnTo>
                <a:lnTo>
                  <a:pt x="92" y="130"/>
                </a:lnTo>
                <a:lnTo>
                  <a:pt x="94" y="127"/>
                </a:lnTo>
                <a:lnTo>
                  <a:pt x="94" y="127"/>
                </a:lnTo>
                <a:lnTo>
                  <a:pt x="98" y="123"/>
                </a:lnTo>
                <a:lnTo>
                  <a:pt x="98" y="123"/>
                </a:lnTo>
                <a:lnTo>
                  <a:pt x="98" y="127"/>
                </a:lnTo>
                <a:lnTo>
                  <a:pt x="98" y="128"/>
                </a:lnTo>
                <a:lnTo>
                  <a:pt x="98" y="128"/>
                </a:lnTo>
                <a:close/>
                <a:moveTo>
                  <a:pt x="87" y="127"/>
                </a:moveTo>
                <a:lnTo>
                  <a:pt x="87" y="127"/>
                </a:lnTo>
                <a:lnTo>
                  <a:pt x="87" y="125"/>
                </a:lnTo>
                <a:lnTo>
                  <a:pt x="87" y="125"/>
                </a:lnTo>
                <a:lnTo>
                  <a:pt x="89" y="123"/>
                </a:lnTo>
                <a:lnTo>
                  <a:pt x="90" y="123"/>
                </a:lnTo>
                <a:lnTo>
                  <a:pt x="90" y="123"/>
                </a:lnTo>
                <a:lnTo>
                  <a:pt x="89" y="125"/>
                </a:lnTo>
                <a:lnTo>
                  <a:pt x="87" y="127"/>
                </a:lnTo>
                <a:lnTo>
                  <a:pt x="87" y="127"/>
                </a:lnTo>
                <a:close/>
                <a:moveTo>
                  <a:pt x="77" y="116"/>
                </a:moveTo>
                <a:lnTo>
                  <a:pt x="77" y="116"/>
                </a:lnTo>
                <a:lnTo>
                  <a:pt x="79" y="112"/>
                </a:lnTo>
                <a:lnTo>
                  <a:pt x="81" y="110"/>
                </a:lnTo>
                <a:lnTo>
                  <a:pt x="81" y="110"/>
                </a:lnTo>
                <a:lnTo>
                  <a:pt x="77" y="116"/>
                </a:lnTo>
                <a:lnTo>
                  <a:pt x="77" y="116"/>
                </a:lnTo>
                <a:close/>
                <a:moveTo>
                  <a:pt x="92" y="121"/>
                </a:moveTo>
                <a:lnTo>
                  <a:pt x="92" y="121"/>
                </a:lnTo>
                <a:lnTo>
                  <a:pt x="94" y="117"/>
                </a:lnTo>
                <a:lnTo>
                  <a:pt x="96" y="114"/>
                </a:lnTo>
                <a:lnTo>
                  <a:pt x="96" y="114"/>
                </a:lnTo>
                <a:lnTo>
                  <a:pt x="94" y="117"/>
                </a:lnTo>
                <a:lnTo>
                  <a:pt x="92" y="121"/>
                </a:lnTo>
                <a:lnTo>
                  <a:pt x="92" y="121"/>
                </a:lnTo>
                <a:close/>
                <a:moveTo>
                  <a:pt x="103" y="114"/>
                </a:moveTo>
                <a:lnTo>
                  <a:pt x="101" y="117"/>
                </a:lnTo>
                <a:lnTo>
                  <a:pt x="101" y="117"/>
                </a:lnTo>
                <a:lnTo>
                  <a:pt x="100" y="117"/>
                </a:lnTo>
                <a:lnTo>
                  <a:pt x="100" y="116"/>
                </a:lnTo>
                <a:lnTo>
                  <a:pt x="100" y="116"/>
                </a:lnTo>
                <a:lnTo>
                  <a:pt x="101" y="116"/>
                </a:lnTo>
                <a:lnTo>
                  <a:pt x="101" y="116"/>
                </a:lnTo>
                <a:lnTo>
                  <a:pt x="103" y="112"/>
                </a:lnTo>
                <a:lnTo>
                  <a:pt x="103" y="112"/>
                </a:lnTo>
                <a:lnTo>
                  <a:pt x="101" y="114"/>
                </a:lnTo>
                <a:lnTo>
                  <a:pt x="101" y="114"/>
                </a:lnTo>
                <a:lnTo>
                  <a:pt x="103" y="112"/>
                </a:lnTo>
                <a:lnTo>
                  <a:pt x="103" y="114"/>
                </a:lnTo>
                <a:lnTo>
                  <a:pt x="103" y="114"/>
                </a:lnTo>
                <a:close/>
                <a:moveTo>
                  <a:pt x="109" y="114"/>
                </a:moveTo>
                <a:lnTo>
                  <a:pt x="109" y="114"/>
                </a:lnTo>
                <a:lnTo>
                  <a:pt x="107" y="114"/>
                </a:lnTo>
                <a:lnTo>
                  <a:pt x="107" y="114"/>
                </a:lnTo>
                <a:lnTo>
                  <a:pt x="109" y="112"/>
                </a:lnTo>
                <a:lnTo>
                  <a:pt x="112" y="108"/>
                </a:lnTo>
                <a:lnTo>
                  <a:pt x="112" y="108"/>
                </a:lnTo>
                <a:lnTo>
                  <a:pt x="111" y="110"/>
                </a:lnTo>
                <a:lnTo>
                  <a:pt x="109" y="112"/>
                </a:lnTo>
                <a:lnTo>
                  <a:pt x="109" y="112"/>
                </a:lnTo>
                <a:lnTo>
                  <a:pt x="111" y="112"/>
                </a:lnTo>
                <a:lnTo>
                  <a:pt x="111" y="114"/>
                </a:lnTo>
                <a:lnTo>
                  <a:pt x="111" y="114"/>
                </a:lnTo>
                <a:lnTo>
                  <a:pt x="109" y="114"/>
                </a:lnTo>
                <a:lnTo>
                  <a:pt x="109" y="114"/>
                </a:lnTo>
                <a:lnTo>
                  <a:pt x="109" y="114"/>
                </a:lnTo>
                <a:close/>
                <a:moveTo>
                  <a:pt x="90" y="92"/>
                </a:moveTo>
                <a:lnTo>
                  <a:pt x="90" y="92"/>
                </a:lnTo>
                <a:lnTo>
                  <a:pt x="89" y="92"/>
                </a:lnTo>
                <a:lnTo>
                  <a:pt x="90" y="90"/>
                </a:lnTo>
                <a:lnTo>
                  <a:pt x="92" y="86"/>
                </a:lnTo>
                <a:lnTo>
                  <a:pt x="92" y="86"/>
                </a:lnTo>
                <a:lnTo>
                  <a:pt x="92" y="86"/>
                </a:lnTo>
                <a:lnTo>
                  <a:pt x="94" y="86"/>
                </a:lnTo>
                <a:lnTo>
                  <a:pt x="94" y="86"/>
                </a:lnTo>
                <a:lnTo>
                  <a:pt x="90" y="92"/>
                </a:lnTo>
                <a:lnTo>
                  <a:pt x="90" y="92"/>
                </a:lnTo>
                <a:close/>
                <a:moveTo>
                  <a:pt x="107" y="108"/>
                </a:moveTo>
                <a:lnTo>
                  <a:pt x="107" y="108"/>
                </a:lnTo>
                <a:lnTo>
                  <a:pt x="107" y="106"/>
                </a:lnTo>
                <a:lnTo>
                  <a:pt x="107" y="106"/>
                </a:lnTo>
                <a:lnTo>
                  <a:pt x="109" y="105"/>
                </a:lnTo>
                <a:lnTo>
                  <a:pt x="109" y="105"/>
                </a:lnTo>
                <a:lnTo>
                  <a:pt x="109" y="106"/>
                </a:lnTo>
                <a:lnTo>
                  <a:pt x="109" y="105"/>
                </a:lnTo>
                <a:lnTo>
                  <a:pt x="111" y="105"/>
                </a:lnTo>
                <a:lnTo>
                  <a:pt x="111" y="105"/>
                </a:lnTo>
                <a:lnTo>
                  <a:pt x="111" y="105"/>
                </a:lnTo>
                <a:lnTo>
                  <a:pt x="107" y="108"/>
                </a:lnTo>
                <a:lnTo>
                  <a:pt x="107" y="108"/>
                </a:lnTo>
                <a:close/>
                <a:moveTo>
                  <a:pt x="114" y="105"/>
                </a:moveTo>
                <a:lnTo>
                  <a:pt x="114" y="105"/>
                </a:lnTo>
                <a:lnTo>
                  <a:pt x="114" y="106"/>
                </a:lnTo>
                <a:lnTo>
                  <a:pt x="114" y="108"/>
                </a:lnTo>
                <a:lnTo>
                  <a:pt x="114" y="108"/>
                </a:lnTo>
                <a:lnTo>
                  <a:pt x="112" y="108"/>
                </a:lnTo>
                <a:lnTo>
                  <a:pt x="112" y="106"/>
                </a:lnTo>
                <a:lnTo>
                  <a:pt x="112" y="106"/>
                </a:lnTo>
                <a:lnTo>
                  <a:pt x="116" y="103"/>
                </a:lnTo>
                <a:lnTo>
                  <a:pt x="116" y="103"/>
                </a:lnTo>
                <a:lnTo>
                  <a:pt x="116" y="103"/>
                </a:lnTo>
                <a:lnTo>
                  <a:pt x="116" y="103"/>
                </a:lnTo>
                <a:lnTo>
                  <a:pt x="118" y="105"/>
                </a:lnTo>
                <a:lnTo>
                  <a:pt x="116" y="106"/>
                </a:lnTo>
                <a:lnTo>
                  <a:pt x="116" y="106"/>
                </a:lnTo>
                <a:lnTo>
                  <a:pt x="114" y="106"/>
                </a:lnTo>
                <a:lnTo>
                  <a:pt x="114" y="105"/>
                </a:lnTo>
                <a:lnTo>
                  <a:pt x="114" y="105"/>
                </a:lnTo>
                <a:close/>
                <a:moveTo>
                  <a:pt x="101" y="88"/>
                </a:moveTo>
                <a:lnTo>
                  <a:pt x="101" y="88"/>
                </a:lnTo>
                <a:lnTo>
                  <a:pt x="101" y="88"/>
                </a:lnTo>
                <a:lnTo>
                  <a:pt x="103" y="84"/>
                </a:lnTo>
                <a:lnTo>
                  <a:pt x="103" y="84"/>
                </a:lnTo>
                <a:lnTo>
                  <a:pt x="103" y="84"/>
                </a:lnTo>
                <a:lnTo>
                  <a:pt x="105" y="84"/>
                </a:lnTo>
                <a:lnTo>
                  <a:pt x="107" y="82"/>
                </a:lnTo>
                <a:lnTo>
                  <a:pt x="107" y="84"/>
                </a:lnTo>
                <a:lnTo>
                  <a:pt x="107" y="84"/>
                </a:lnTo>
                <a:lnTo>
                  <a:pt x="103" y="86"/>
                </a:lnTo>
                <a:lnTo>
                  <a:pt x="103" y="88"/>
                </a:lnTo>
                <a:lnTo>
                  <a:pt x="103" y="88"/>
                </a:lnTo>
                <a:lnTo>
                  <a:pt x="103" y="88"/>
                </a:lnTo>
                <a:lnTo>
                  <a:pt x="98" y="92"/>
                </a:lnTo>
                <a:lnTo>
                  <a:pt x="98" y="92"/>
                </a:lnTo>
                <a:lnTo>
                  <a:pt x="100" y="88"/>
                </a:lnTo>
                <a:lnTo>
                  <a:pt x="101" y="86"/>
                </a:lnTo>
                <a:lnTo>
                  <a:pt x="101" y="86"/>
                </a:lnTo>
                <a:lnTo>
                  <a:pt x="101" y="88"/>
                </a:lnTo>
                <a:lnTo>
                  <a:pt x="101" y="88"/>
                </a:lnTo>
                <a:close/>
                <a:moveTo>
                  <a:pt x="118" y="95"/>
                </a:moveTo>
                <a:lnTo>
                  <a:pt x="118" y="95"/>
                </a:lnTo>
                <a:lnTo>
                  <a:pt x="118" y="97"/>
                </a:lnTo>
                <a:lnTo>
                  <a:pt x="118" y="97"/>
                </a:lnTo>
                <a:lnTo>
                  <a:pt x="116" y="99"/>
                </a:lnTo>
                <a:lnTo>
                  <a:pt x="114" y="103"/>
                </a:lnTo>
                <a:lnTo>
                  <a:pt x="114" y="103"/>
                </a:lnTo>
                <a:lnTo>
                  <a:pt x="112" y="103"/>
                </a:lnTo>
                <a:lnTo>
                  <a:pt x="112" y="103"/>
                </a:lnTo>
                <a:lnTo>
                  <a:pt x="116" y="99"/>
                </a:lnTo>
                <a:lnTo>
                  <a:pt x="118" y="95"/>
                </a:lnTo>
                <a:lnTo>
                  <a:pt x="123" y="90"/>
                </a:lnTo>
                <a:lnTo>
                  <a:pt x="123" y="90"/>
                </a:lnTo>
                <a:lnTo>
                  <a:pt x="123" y="92"/>
                </a:lnTo>
                <a:lnTo>
                  <a:pt x="123" y="92"/>
                </a:lnTo>
                <a:lnTo>
                  <a:pt x="123" y="92"/>
                </a:lnTo>
                <a:lnTo>
                  <a:pt x="122" y="93"/>
                </a:lnTo>
                <a:lnTo>
                  <a:pt x="118" y="95"/>
                </a:lnTo>
                <a:lnTo>
                  <a:pt x="118" y="95"/>
                </a:lnTo>
                <a:close/>
                <a:moveTo>
                  <a:pt x="98" y="86"/>
                </a:moveTo>
                <a:lnTo>
                  <a:pt x="98" y="86"/>
                </a:lnTo>
                <a:lnTo>
                  <a:pt x="100" y="84"/>
                </a:lnTo>
                <a:lnTo>
                  <a:pt x="101" y="82"/>
                </a:lnTo>
                <a:lnTo>
                  <a:pt x="101" y="82"/>
                </a:lnTo>
                <a:lnTo>
                  <a:pt x="98" y="86"/>
                </a:lnTo>
                <a:lnTo>
                  <a:pt x="98" y="86"/>
                </a:lnTo>
                <a:close/>
                <a:moveTo>
                  <a:pt x="122" y="105"/>
                </a:moveTo>
                <a:lnTo>
                  <a:pt x="122" y="105"/>
                </a:lnTo>
                <a:lnTo>
                  <a:pt x="122" y="103"/>
                </a:lnTo>
                <a:lnTo>
                  <a:pt x="125" y="101"/>
                </a:lnTo>
                <a:lnTo>
                  <a:pt x="125" y="101"/>
                </a:lnTo>
                <a:lnTo>
                  <a:pt x="123" y="103"/>
                </a:lnTo>
                <a:lnTo>
                  <a:pt x="122" y="105"/>
                </a:lnTo>
                <a:lnTo>
                  <a:pt x="122" y="105"/>
                </a:lnTo>
                <a:close/>
                <a:moveTo>
                  <a:pt x="118" y="103"/>
                </a:moveTo>
                <a:lnTo>
                  <a:pt x="118" y="103"/>
                </a:lnTo>
                <a:lnTo>
                  <a:pt x="118" y="101"/>
                </a:lnTo>
                <a:lnTo>
                  <a:pt x="118" y="101"/>
                </a:lnTo>
                <a:lnTo>
                  <a:pt x="120" y="99"/>
                </a:lnTo>
                <a:lnTo>
                  <a:pt x="120" y="99"/>
                </a:lnTo>
                <a:lnTo>
                  <a:pt x="120" y="99"/>
                </a:lnTo>
                <a:lnTo>
                  <a:pt x="120" y="97"/>
                </a:lnTo>
                <a:lnTo>
                  <a:pt x="120" y="97"/>
                </a:lnTo>
                <a:lnTo>
                  <a:pt x="123" y="93"/>
                </a:lnTo>
                <a:lnTo>
                  <a:pt x="123" y="93"/>
                </a:lnTo>
                <a:lnTo>
                  <a:pt x="123" y="95"/>
                </a:lnTo>
                <a:lnTo>
                  <a:pt x="123" y="95"/>
                </a:lnTo>
                <a:lnTo>
                  <a:pt x="123" y="95"/>
                </a:lnTo>
                <a:lnTo>
                  <a:pt x="118" y="103"/>
                </a:lnTo>
                <a:lnTo>
                  <a:pt x="118" y="103"/>
                </a:lnTo>
                <a:close/>
                <a:moveTo>
                  <a:pt x="122" y="86"/>
                </a:moveTo>
                <a:lnTo>
                  <a:pt x="122" y="86"/>
                </a:lnTo>
                <a:lnTo>
                  <a:pt x="123" y="84"/>
                </a:lnTo>
                <a:lnTo>
                  <a:pt x="123" y="84"/>
                </a:lnTo>
                <a:lnTo>
                  <a:pt x="120" y="86"/>
                </a:lnTo>
                <a:lnTo>
                  <a:pt x="120" y="86"/>
                </a:lnTo>
                <a:lnTo>
                  <a:pt x="122" y="84"/>
                </a:lnTo>
                <a:lnTo>
                  <a:pt x="123" y="82"/>
                </a:lnTo>
                <a:lnTo>
                  <a:pt x="123" y="82"/>
                </a:lnTo>
                <a:lnTo>
                  <a:pt x="123" y="84"/>
                </a:lnTo>
                <a:lnTo>
                  <a:pt x="125" y="84"/>
                </a:lnTo>
                <a:lnTo>
                  <a:pt x="127" y="81"/>
                </a:lnTo>
                <a:lnTo>
                  <a:pt x="127" y="81"/>
                </a:lnTo>
                <a:lnTo>
                  <a:pt x="127" y="82"/>
                </a:lnTo>
                <a:lnTo>
                  <a:pt x="127" y="84"/>
                </a:lnTo>
                <a:lnTo>
                  <a:pt x="127" y="84"/>
                </a:lnTo>
                <a:lnTo>
                  <a:pt x="127" y="84"/>
                </a:lnTo>
                <a:lnTo>
                  <a:pt x="125" y="86"/>
                </a:lnTo>
                <a:lnTo>
                  <a:pt x="123" y="86"/>
                </a:lnTo>
                <a:lnTo>
                  <a:pt x="123" y="88"/>
                </a:lnTo>
                <a:lnTo>
                  <a:pt x="123" y="88"/>
                </a:lnTo>
                <a:lnTo>
                  <a:pt x="122" y="88"/>
                </a:lnTo>
                <a:lnTo>
                  <a:pt x="122" y="90"/>
                </a:lnTo>
                <a:lnTo>
                  <a:pt x="120" y="90"/>
                </a:lnTo>
                <a:lnTo>
                  <a:pt x="118" y="90"/>
                </a:lnTo>
                <a:lnTo>
                  <a:pt x="118" y="90"/>
                </a:lnTo>
                <a:lnTo>
                  <a:pt x="118" y="92"/>
                </a:lnTo>
                <a:lnTo>
                  <a:pt x="118" y="92"/>
                </a:lnTo>
                <a:lnTo>
                  <a:pt x="116" y="93"/>
                </a:lnTo>
                <a:lnTo>
                  <a:pt x="114" y="93"/>
                </a:lnTo>
                <a:lnTo>
                  <a:pt x="114" y="93"/>
                </a:lnTo>
                <a:lnTo>
                  <a:pt x="116" y="92"/>
                </a:lnTo>
                <a:lnTo>
                  <a:pt x="118" y="92"/>
                </a:lnTo>
                <a:lnTo>
                  <a:pt x="116" y="92"/>
                </a:lnTo>
                <a:lnTo>
                  <a:pt x="116" y="92"/>
                </a:lnTo>
                <a:lnTo>
                  <a:pt x="122" y="86"/>
                </a:lnTo>
                <a:lnTo>
                  <a:pt x="122" y="86"/>
                </a:lnTo>
                <a:close/>
                <a:moveTo>
                  <a:pt x="112" y="90"/>
                </a:moveTo>
                <a:lnTo>
                  <a:pt x="112" y="90"/>
                </a:lnTo>
                <a:lnTo>
                  <a:pt x="114" y="90"/>
                </a:lnTo>
                <a:lnTo>
                  <a:pt x="114" y="90"/>
                </a:lnTo>
                <a:lnTo>
                  <a:pt x="116" y="88"/>
                </a:lnTo>
                <a:lnTo>
                  <a:pt x="118" y="86"/>
                </a:lnTo>
                <a:lnTo>
                  <a:pt x="118" y="86"/>
                </a:lnTo>
                <a:lnTo>
                  <a:pt x="118" y="88"/>
                </a:lnTo>
                <a:lnTo>
                  <a:pt x="116" y="90"/>
                </a:lnTo>
                <a:lnTo>
                  <a:pt x="116" y="90"/>
                </a:lnTo>
                <a:lnTo>
                  <a:pt x="114" y="90"/>
                </a:lnTo>
                <a:lnTo>
                  <a:pt x="112" y="90"/>
                </a:lnTo>
                <a:lnTo>
                  <a:pt x="112" y="90"/>
                </a:lnTo>
                <a:close/>
                <a:moveTo>
                  <a:pt x="107" y="79"/>
                </a:moveTo>
                <a:lnTo>
                  <a:pt x="107" y="79"/>
                </a:lnTo>
                <a:lnTo>
                  <a:pt x="107" y="77"/>
                </a:lnTo>
                <a:lnTo>
                  <a:pt x="107" y="77"/>
                </a:lnTo>
                <a:lnTo>
                  <a:pt x="111" y="73"/>
                </a:lnTo>
                <a:lnTo>
                  <a:pt x="111" y="73"/>
                </a:lnTo>
                <a:lnTo>
                  <a:pt x="109" y="75"/>
                </a:lnTo>
                <a:lnTo>
                  <a:pt x="109" y="77"/>
                </a:lnTo>
                <a:lnTo>
                  <a:pt x="109" y="77"/>
                </a:lnTo>
                <a:lnTo>
                  <a:pt x="109" y="77"/>
                </a:lnTo>
                <a:lnTo>
                  <a:pt x="107" y="79"/>
                </a:lnTo>
                <a:lnTo>
                  <a:pt x="107" y="79"/>
                </a:lnTo>
                <a:close/>
                <a:moveTo>
                  <a:pt x="123" y="93"/>
                </a:moveTo>
                <a:lnTo>
                  <a:pt x="123" y="93"/>
                </a:lnTo>
                <a:lnTo>
                  <a:pt x="125" y="92"/>
                </a:lnTo>
                <a:lnTo>
                  <a:pt x="125" y="92"/>
                </a:lnTo>
                <a:lnTo>
                  <a:pt x="127" y="92"/>
                </a:lnTo>
                <a:lnTo>
                  <a:pt x="127" y="92"/>
                </a:lnTo>
                <a:lnTo>
                  <a:pt x="123" y="93"/>
                </a:lnTo>
                <a:lnTo>
                  <a:pt x="123" y="93"/>
                </a:lnTo>
                <a:close/>
                <a:moveTo>
                  <a:pt x="109" y="79"/>
                </a:moveTo>
                <a:lnTo>
                  <a:pt x="109" y="79"/>
                </a:lnTo>
                <a:lnTo>
                  <a:pt x="114" y="73"/>
                </a:lnTo>
                <a:lnTo>
                  <a:pt x="118" y="71"/>
                </a:lnTo>
                <a:lnTo>
                  <a:pt x="118" y="71"/>
                </a:lnTo>
                <a:lnTo>
                  <a:pt x="114" y="75"/>
                </a:lnTo>
                <a:lnTo>
                  <a:pt x="111" y="75"/>
                </a:lnTo>
                <a:lnTo>
                  <a:pt x="111" y="75"/>
                </a:lnTo>
                <a:lnTo>
                  <a:pt x="109" y="79"/>
                </a:lnTo>
                <a:lnTo>
                  <a:pt x="109" y="79"/>
                </a:lnTo>
                <a:close/>
                <a:moveTo>
                  <a:pt x="127" y="93"/>
                </a:moveTo>
                <a:lnTo>
                  <a:pt x="127" y="93"/>
                </a:lnTo>
                <a:lnTo>
                  <a:pt x="125" y="93"/>
                </a:lnTo>
                <a:lnTo>
                  <a:pt x="125" y="93"/>
                </a:lnTo>
                <a:lnTo>
                  <a:pt x="125" y="93"/>
                </a:lnTo>
                <a:lnTo>
                  <a:pt x="129" y="92"/>
                </a:lnTo>
                <a:lnTo>
                  <a:pt x="129" y="90"/>
                </a:lnTo>
                <a:lnTo>
                  <a:pt x="129" y="90"/>
                </a:lnTo>
                <a:lnTo>
                  <a:pt x="127" y="92"/>
                </a:lnTo>
                <a:lnTo>
                  <a:pt x="127" y="92"/>
                </a:lnTo>
                <a:lnTo>
                  <a:pt x="127" y="93"/>
                </a:lnTo>
                <a:lnTo>
                  <a:pt x="127" y="93"/>
                </a:lnTo>
                <a:close/>
                <a:moveTo>
                  <a:pt x="118" y="84"/>
                </a:moveTo>
                <a:lnTo>
                  <a:pt x="118" y="84"/>
                </a:lnTo>
                <a:lnTo>
                  <a:pt x="120" y="84"/>
                </a:lnTo>
                <a:lnTo>
                  <a:pt x="120" y="86"/>
                </a:lnTo>
                <a:lnTo>
                  <a:pt x="120" y="86"/>
                </a:lnTo>
                <a:lnTo>
                  <a:pt x="118" y="86"/>
                </a:lnTo>
                <a:lnTo>
                  <a:pt x="118" y="84"/>
                </a:lnTo>
                <a:lnTo>
                  <a:pt x="118" y="84"/>
                </a:lnTo>
                <a:close/>
                <a:moveTo>
                  <a:pt x="107" y="71"/>
                </a:moveTo>
                <a:lnTo>
                  <a:pt x="107" y="71"/>
                </a:lnTo>
                <a:lnTo>
                  <a:pt x="109" y="70"/>
                </a:lnTo>
                <a:lnTo>
                  <a:pt x="109" y="70"/>
                </a:lnTo>
                <a:lnTo>
                  <a:pt x="105" y="70"/>
                </a:lnTo>
                <a:lnTo>
                  <a:pt x="114" y="64"/>
                </a:lnTo>
                <a:lnTo>
                  <a:pt x="114" y="64"/>
                </a:lnTo>
                <a:lnTo>
                  <a:pt x="114" y="62"/>
                </a:lnTo>
                <a:lnTo>
                  <a:pt x="112" y="62"/>
                </a:lnTo>
                <a:lnTo>
                  <a:pt x="112" y="62"/>
                </a:lnTo>
                <a:lnTo>
                  <a:pt x="116" y="60"/>
                </a:lnTo>
                <a:lnTo>
                  <a:pt x="116" y="60"/>
                </a:lnTo>
                <a:lnTo>
                  <a:pt x="118" y="60"/>
                </a:lnTo>
                <a:lnTo>
                  <a:pt x="118" y="59"/>
                </a:lnTo>
                <a:lnTo>
                  <a:pt x="118" y="59"/>
                </a:lnTo>
                <a:lnTo>
                  <a:pt x="118" y="59"/>
                </a:lnTo>
                <a:lnTo>
                  <a:pt x="120" y="57"/>
                </a:lnTo>
                <a:lnTo>
                  <a:pt x="120" y="59"/>
                </a:lnTo>
                <a:lnTo>
                  <a:pt x="120" y="59"/>
                </a:lnTo>
                <a:lnTo>
                  <a:pt x="123" y="57"/>
                </a:lnTo>
                <a:lnTo>
                  <a:pt x="123" y="57"/>
                </a:lnTo>
                <a:lnTo>
                  <a:pt x="122" y="57"/>
                </a:lnTo>
                <a:lnTo>
                  <a:pt x="122" y="57"/>
                </a:lnTo>
                <a:lnTo>
                  <a:pt x="125" y="55"/>
                </a:lnTo>
                <a:lnTo>
                  <a:pt x="125" y="55"/>
                </a:lnTo>
                <a:lnTo>
                  <a:pt x="122" y="59"/>
                </a:lnTo>
                <a:lnTo>
                  <a:pt x="118" y="62"/>
                </a:lnTo>
                <a:lnTo>
                  <a:pt x="118" y="62"/>
                </a:lnTo>
                <a:lnTo>
                  <a:pt x="118" y="62"/>
                </a:lnTo>
                <a:lnTo>
                  <a:pt x="118" y="62"/>
                </a:lnTo>
                <a:lnTo>
                  <a:pt x="123" y="60"/>
                </a:lnTo>
                <a:lnTo>
                  <a:pt x="123" y="60"/>
                </a:lnTo>
                <a:lnTo>
                  <a:pt x="120" y="64"/>
                </a:lnTo>
                <a:lnTo>
                  <a:pt x="118" y="64"/>
                </a:lnTo>
                <a:lnTo>
                  <a:pt x="116" y="64"/>
                </a:lnTo>
                <a:lnTo>
                  <a:pt x="116" y="64"/>
                </a:lnTo>
                <a:lnTo>
                  <a:pt x="120" y="60"/>
                </a:lnTo>
                <a:lnTo>
                  <a:pt x="120" y="60"/>
                </a:lnTo>
                <a:lnTo>
                  <a:pt x="118" y="60"/>
                </a:lnTo>
                <a:lnTo>
                  <a:pt x="118" y="60"/>
                </a:lnTo>
                <a:lnTo>
                  <a:pt x="114" y="64"/>
                </a:lnTo>
                <a:lnTo>
                  <a:pt x="111" y="68"/>
                </a:lnTo>
                <a:lnTo>
                  <a:pt x="111" y="68"/>
                </a:lnTo>
                <a:lnTo>
                  <a:pt x="112" y="68"/>
                </a:lnTo>
                <a:lnTo>
                  <a:pt x="112" y="68"/>
                </a:lnTo>
                <a:lnTo>
                  <a:pt x="112" y="68"/>
                </a:lnTo>
                <a:lnTo>
                  <a:pt x="112" y="66"/>
                </a:lnTo>
                <a:lnTo>
                  <a:pt x="112" y="66"/>
                </a:lnTo>
                <a:lnTo>
                  <a:pt x="116" y="64"/>
                </a:lnTo>
                <a:lnTo>
                  <a:pt x="116" y="64"/>
                </a:lnTo>
                <a:lnTo>
                  <a:pt x="114" y="66"/>
                </a:lnTo>
                <a:lnTo>
                  <a:pt x="116" y="66"/>
                </a:lnTo>
                <a:lnTo>
                  <a:pt x="116" y="64"/>
                </a:lnTo>
                <a:lnTo>
                  <a:pt x="116" y="64"/>
                </a:lnTo>
                <a:lnTo>
                  <a:pt x="112" y="68"/>
                </a:lnTo>
                <a:lnTo>
                  <a:pt x="107" y="71"/>
                </a:lnTo>
                <a:lnTo>
                  <a:pt x="107" y="71"/>
                </a:lnTo>
                <a:close/>
                <a:moveTo>
                  <a:pt x="111" y="75"/>
                </a:moveTo>
                <a:lnTo>
                  <a:pt x="111" y="75"/>
                </a:lnTo>
                <a:lnTo>
                  <a:pt x="111" y="73"/>
                </a:lnTo>
                <a:lnTo>
                  <a:pt x="111" y="73"/>
                </a:lnTo>
                <a:lnTo>
                  <a:pt x="112" y="71"/>
                </a:lnTo>
                <a:lnTo>
                  <a:pt x="114" y="71"/>
                </a:lnTo>
                <a:lnTo>
                  <a:pt x="114" y="71"/>
                </a:lnTo>
                <a:lnTo>
                  <a:pt x="111" y="75"/>
                </a:lnTo>
                <a:lnTo>
                  <a:pt x="111" y="75"/>
                </a:lnTo>
                <a:close/>
                <a:moveTo>
                  <a:pt x="103" y="64"/>
                </a:moveTo>
                <a:lnTo>
                  <a:pt x="103" y="64"/>
                </a:lnTo>
                <a:lnTo>
                  <a:pt x="103" y="62"/>
                </a:lnTo>
                <a:lnTo>
                  <a:pt x="105" y="62"/>
                </a:lnTo>
                <a:lnTo>
                  <a:pt x="105" y="62"/>
                </a:lnTo>
                <a:lnTo>
                  <a:pt x="107" y="60"/>
                </a:lnTo>
                <a:lnTo>
                  <a:pt x="107" y="60"/>
                </a:lnTo>
                <a:lnTo>
                  <a:pt x="105" y="60"/>
                </a:lnTo>
                <a:lnTo>
                  <a:pt x="103" y="62"/>
                </a:lnTo>
                <a:lnTo>
                  <a:pt x="103" y="62"/>
                </a:lnTo>
                <a:lnTo>
                  <a:pt x="105" y="60"/>
                </a:lnTo>
                <a:lnTo>
                  <a:pt x="109" y="59"/>
                </a:lnTo>
                <a:lnTo>
                  <a:pt x="109" y="59"/>
                </a:lnTo>
                <a:lnTo>
                  <a:pt x="109" y="59"/>
                </a:lnTo>
                <a:lnTo>
                  <a:pt x="109" y="59"/>
                </a:lnTo>
                <a:lnTo>
                  <a:pt x="112" y="57"/>
                </a:lnTo>
                <a:lnTo>
                  <a:pt x="112" y="57"/>
                </a:lnTo>
                <a:lnTo>
                  <a:pt x="109" y="60"/>
                </a:lnTo>
                <a:lnTo>
                  <a:pt x="103" y="64"/>
                </a:lnTo>
                <a:lnTo>
                  <a:pt x="103" y="64"/>
                </a:lnTo>
                <a:close/>
                <a:moveTo>
                  <a:pt x="129" y="88"/>
                </a:moveTo>
                <a:lnTo>
                  <a:pt x="129" y="88"/>
                </a:lnTo>
                <a:lnTo>
                  <a:pt x="129" y="86"/>
                </a:lnTo>
                <a:lnTo>
                  <a:pt x="131" y="84"/>
                </a:lnTo>
                <a:lnTo>
                  <a:pt x="131" y="84"/>
                </a:lnTo>
                <a:lnTo>
                  <a:pt x="136" y="81"/>
                </a:lnTo>
                <a:lnTo>
                  <a:pt x="136" y="81"/>
                </a:lnTo>
                <a:lnTo>
                  <a:pt x="135" y="82"/>
                </a:lnTo>
                <a:lnTo>
                  <a:pt x="133" y="84"/>
                </a:lnTo>
                <a:lnTo>
                  <a:pt x="133" y="84"/>
                </a:lnTo>
                <a:lnTo>
                  <a:pt x="133" y="84"/>
                </a:lnTo>
                <a:lnTo>
                  <a:pt x="135" y="82"/>
                </a:lnTo>
                <a:lnTo>
                  <a:pt x="135" y="82"/>
                </a:lnTo>
                <a:lnTo>
                  <a:pt x="129" y="88"/>
                </a:lnTo>
                <a:lnTo>
                  <a:pt x="129" y="88"/>
                </a:lnTo>
                <a:close/>
                <a:moveTo>
                  <a:pt x="129" y="90"/>
                </a:moveTo>
                <a:lnTo>
                  <a:pt x="129" y="90"/>
                </a:lnTo>
                <a:lnTo>
                  <a:pt x="127" y="90"/>
                </a:lnTo>
                <a:lnTo>
                  <a:pt x="127" y="90"/>
                </a:lnTo>
                <a:lnTo>
                  <a:pt x="125" y="88"/>
                </a:lnTo>
                <a:lnTo>
                  <a:pt x="125" y="88"/>
                </a:lnTo>
                <a:lnTo>
                  <a:pt x="125" y="88"/>
                </a:lnTo>
                <a:lnTo>
                  <a:pt x="125" y="88"/>
                </a:lnTo>
                <a:lnTo>
                  <a:pt x="125" y="88"/>
                </a:lnTo>
                <a:lnTo>
                  <a:pt x="129" y="84"/>
                </a:lnTo>
                <a:lnTo>
                  <a:pt x="129" y="84"/>
                </a:lnTo>
                <a:lnTo>
                  <a:pt x="129" y="86"/>
                </a:lnTo>
                <a:lnTo>
                  <a:pt x="129" y="86"/>
                </a:lnTo>
                <a:lnTo>
                  <a:pt x="129" y="86"/>
                </a:lnTo>
                <a:lnTo>
                  <a:pt x="127" y="88"/>
                </a:lnTo>
                <a:lnTo>
                  <a:pt x="127" y="88"/>
                </a:lnTo>
                <a:lnTo>
                  <a:pt x="129" y="90"/>
                </a:lnTo>
                <a:lnTo>
                  <a:pt x="129" y="90"/>
                </a:lnTo>
                <a:close/>
                <a:moveTo>
                  <a:pt x="114" y="75"/>
                </a:moveTo>
                <a:lnTo>
                  <a:pt x="114" y="75"/>
                </a:lnTo>
                <a:lnTo>
                  <a:pt x="116" y="73"/>
                </a:lnTo>
                <a:lnTo>
                  <a:pt x="118" y="73"/>
                </a:lnTo>
                <a:lnTo>
                  <a:pt x="118" y="73"/>
                </a:lnTo>
                <a:lnTo>
                  <a:pt x="114" y="75"/>
                </a:lnTo>
                <a:close/>
                <a:moveTo>
                  <a:pt x="123" y="81"/>
                </a:moveTo>
                <a:lnTo>
                  <a:pt x="123" y="81"/>
                </a:lnTo>
                <a:lnTo>
                  <a:pt x="123" y="79"/>
                </a:lnTo>
                <a:lnTo>
                  <a:pt x="125" y="77"/>
                </a:lnTo>
                <a:lnTo>
                  <a:pt x="125" y="77"/>
                </a:lnTo>
                <a:lnTo>
                  <a:pt x="125" y="79"/>
                </a:lnTo>
                <a:lnTo>
                  <a:pt x="123" y="81"/>
                </a:lnTo>
                <a:lnTo>
                  <a:pt x="123" y="81"/>
                </a:lnTo>
                <a:close/>
                <a:moveTo>
                  <a:pt x="133" y="86"/>
                </a:moveTo>
                <a:lnTo>
                  <a:pt x="133" y="86"/>
                </a:lnTo>
                <a:lnTo>
                  <a:pt x="136" y="82"/>
                </a:lnTo>
                <a:lnTo>
                  <a:pt x="140" y="79"/>
                </a:lnTo>
                <a:lnTo>
                  <a:pt x="140" y="79"/>
                </a:lnTo>
                <a:lnTo>
                  <a:pt x="142" y="79"/>
                </a:lnTo>
                <a:lnTo>
                  <a:pt x="142" y="79"/>
                </a:lnTo>
                <a:lnTo>
                  <a:pt x="140" y="81"/>
                </a:lnTo>
                <a:lnTo>
                  <a:pt x="142" y="81"/>
                </a:lnTo>
                <a:lnTo>
                  <a:pt x="142" y="81"/>
                </a:lnTo>
                <a:lnTo>
                  <a:pt x="138" y="82"/>
                </a:lnTo>
                <a:lnTo>
                  <a:pt x="136" y="84"/>
                </a:lnTo>
                <a:lnTo>
                  <a:pt x="136" y="84"/>
                </a:lnTo>
                <a:lnTo>
                  <a:pt x="136" y="86"/>
                </a:lnTo>
                <a:lnTo>
                  <a:pt x="136" y="84"/>
                </a:lnTo>
                <a:lnTo>
                  <a:pt x="136" y="84"/>
                </a:lnTo>
                <a:lnTo>
                  <a:pt x="135" y="88"/>
                </a:lnTo>
                <a:lnTo>
                  <a:pt x="131" y="88"/>
                </a:lnTo>
                <a:lnTo>
                  <a:pt x="131" y="88"/>
                </a:lnTo>
                <a:lnTo>
                  <a:pt x="135" y="86"/>
                </a:lnTo>
                <a:lnTo>
                  <a:pt x="133" y="86"/>
                </a:lnTo>
                <a:lnTo>
                  <a:pt x="133" y="86"/>
                </a:lnTo>
                <a:close/>
                <a:moveTo>
                  <a:pt x="125" y="81"/>
                </a:moveTo>
                <a:lnTo>
                  <a:pt x="125" y="81"/>
                </a:lnTo>
                <a:lnTo>
                  <a:pt x="129" y="75"/>
                </a:lnTo>
                <a:lnTo>
                  <a:pt x="129" y="75"/>
                </a:lnTo>
                <a:lnTo>
                  <a:pt x="125" y="81"/>
                </a:lnTo>
                <a:lnTo>
                  <a:pt x="125" y="81"/>
                </a:lnTo>
                <a:close/>
                <a:moveTo>
                  <a:pt x="118" y="71"/>
                </a:moveTo>
                <a:lnTo>
                  <a:pt x="118" y="71"/>
                </a:lnTo>
                <a:lnTo>
                  <a:pt x="120" y="68"/>
                </a:lnTo>
                <a:lnTo>
                  <a:pt x="123" y="68"/>
                </a:lnTo>
                <a:lnTo>
                  <a:pt x="123" y="68"/>
                </a:lnTo>
                <a:lnTo>
                  <a:pt x="118" y="71"/>
                </a:lnTo>
                <a:lnTo>
                  <a:pt x="118" y="71"/>
                </a:lnTo>
                <a:close/>
                <a:moveTo>
                  <a:pt x="131" y="79"/>
                </a:moveTo>
                <a:lnTo>
                  <a:pt x="131" y="79"/>
                </a:lnTo>
                <a:lnTo>
                  <a:pt x="131" y="79"/>
                </a:lnTo>
                <a:lnTo>
                  <a:pt x="131" y="77"/>
                </a:lnTo>
                <a:lnTo>
                  <a:pt x="135" y="75"/>
                </a:lnTo>
                <a:lnTo>
                  <a:pt x="135" y="75"/>
                </a:lnTo>
                <a:lnTo>
                  <a:pt x="135" y="75"/>
                </a:lnTo>
                <a:lnTo>
                  <a:pt x="136" y="77"/>
                </a:lnTo>
                <a:lnTo>
                  <a:pt x="136" y="77"/>
                </a:lnTo>
                <a:lnTo>
                  <a:pt x="133" y="77"/>
                </a:lnTo>
                <a:lnTo>
                  <a:pt x="131" y="79"/>
                </a:lnTo>
                <a:lnTo>
                  <a:pt x="131" y="79"/>
                </a:lnTo>
                <a:close/>
                <a:moveTo>
                  <a:pt x="140" y="84"/>
                </a:moveTo>
                <a:lnTo>
                  <a:pt x="140" y="84"/>
                </a:lnTo>
                <a:lnTo>
                  <a:pt x="144" y="81"/>
                </a:lnTo>
                <a:lnTo>
                  <a:pt x="144" y="81"/>
                </a:lnTo>
                <a:lnTo>
                  <a:pt x="142" y="82"/>
                </a:lnTo>
                <a:lnTo>
                  <a:pt x="138" y="86"/>
                </a:lnTo>
                <a:lnTo>
                  <a:pt x="138" y="86"/>
                </a:lnTo>
                <a:lnTo>
                  <a:pt x="140" y="82"/>
                </a:lnTo>
                <a:lnTo>
                  <a:pt x="140" y="82"/>
                </a:lnTo>
                <a:lnTo>
                  <a:pt x="142" y="82"/>
                </a:lnTo>
                <a:lnTo>
                  <a:pt x="140" y="84"/>
                </a:lnTo>
                <a:lnTo>
                  <a:pt x="140" y="84"/>
                </a:lnTo>
                <a:close/>
                <a:moveTo>
                  <a:pt x="136" y="79"/>
                </a:moveTo>
                <a:lnTo>
                  <a:pt x="136" y="79"/>
                </a:lnTo>
                <a:lnTo>
                  <a:pt x="140" y="77"/>
                </a:lnTo>
                <a:lnTo>
                  <a:pt x="140" y="77"/>
                </a:lnTo>
                <a:lnTo>
                  <a:pt x="138" y="79"/>
                </a:lnTo>
                <a:lnTo>
                  <a:pt x="136" y="79"/>
                </a:lnTo>
                <a:lnTo>
                  <a:pt x="136" y="79"/>
                </a:lnTo>
                <a:close/>
                <a:moveTo>
                  <a:pt x="136" y="71"/>
                </a:moveTo>
                <a:lnTo>
                  <a:pt x="135" y="71"/>
                </a:lnTo>
                <a:lnTo>
                  <a:pt x="135" y="71"/>
                </a:lnTo>
                <a:lnTo>
                  <a:pt x="138" y="68"/>
                </a:lnTo>
                <a:lnTo>
                  <a:pt x="142" y="66"/>
                </a:lnTo>
                <a:lnTo>
                  <a:pt x="142" y="66"/>
                </a:lnTo>
                <a:lnTo>
                  <a:pt x="136" y="71"/>
                </a:lnTo>
                <a:lnTo>
                  <a:pt x="136" y="71"/>
                </a:lnTo>
                <a:close/>
                <a:moveTo>
                  <a:pt x="144" y="81"/>
                </a:moveTo>
                <a:lnTo>
                  <a:pt x="144" y="81"/>
                </a:lnTo>
                <a:lnTo>
                  <a:pt x="144" y="79"/>
                </a:lnTo>
                <a:lnTo>
                  <a:pt x="144" y="77"/>
                </a:lnTo>
                <a:lnTo>
                  <a:pt x="144" y="77"/>
                </a:lnTo>
                <a:lnTo>
                  <a:pt x="146" y="79"/>
                </a:lnTo>
                <a:lnTo>
                  <a:pt x="144" y="81"/>
                </a:lnTo>
                <a:lnTo>
                  <a:pt x="144" y="81"/>
                </a:lnTo>
                <a:close/>
                <a:moveTo>
                  <a:pt x="149" y="77"/>
                </a:moveTo>
                <a:lnTo>
                  <a:pt x="149" y="77"/>
                </a:lnTo>
                <a:lnTo>
                  <a:pt x="149" y="77"/>
                </a:lnTo>
                <a:lnTo>
                  <a:pt x="149" y="77"/>
                </a:lnTo>
                <a:lnTo>
                  <a:pt x="149" y="77"/>
                </a:lnTo>
                <a:lnTo>
                  <a:pt x="147" y="79"/>
                </a:lnTo>
                <a:lnTo>
                  <a:pt x="149" y="77"/>
                </a:lnTo>
                <a:lnTo>
                  <a:pt x="149" y="77"/>
                </a:lnTo>
                <a:close/>
                <a:moveTo>
                  <a:pt x="142" y="70"/>
                </a:moveTo>
                <a:lnTo>
                  <a:pt x="142" y="70"/>
                </a:lnTo>
                <a:lnTo>
                  <a:pt x="144" y="66"/>
                </a:lnTo>
                <a:lnTo>
                  <a:pt x="147" y="64"/>
                </a:lnTo>
                <a:lnTo>
                  <a:pt x="147" y="64"/>
                </a:lnTo>
                <a:lnTo>
                  <a:pt x="147" y="64"/>
                </a:lnTo>
                <a:lnTo>
                  <a:pt x="147" y="66"/>
                </a:lnTo>
                <a:lnTo>
                  <a:pt x="144" y="70"/>
                </a:lnTo>
                <a:lnTo>
                  <a:pt x="144" y="70"/>
                </a:lnTo>
                <a:lnTo>
                  <a:pt x="142" y="70"/>
                </a:lnTo>
                <a:lnTo>
                  <a:pt x="142" y="70"/>
                </a:lnTo>
                <a:lnTo>
                  <a:pt x="142" y="70"/>
                </a:lnTo>
                <a:close/>
                <a:moveTo>
                  <a:pt x="144" y="49"/>
                </a:moveTo>
                <a:lnTo>
                  <a:pt x="144" y="49"/>
                </a:lnTo>
                <a:lnTo>
                  <a:pt x="146" y="47"/>
                </a:lnTo>
                <a:lnTo>
                  <a:pt x="146" y="47"/>
                </a:lnTo>
                <a:lnTo>
                  <a:pt x="142" y="49"/>
                </a:lnTo>
                <a:lnTo>
                  <a:pt x="142" y="49"/>
                </a:lnTo>
                <a:lnTo>
                  <a:pt x="146" y="47"/>
                </a:lnTo>
                <a:lnTo>
                  <a:pt x="146" y="47"/>
                </a:lnTo>
                <a:lnTo>
                  <a:pt x="144" y="47"/>
                </a:lnTo>
                <a:lnTo>
                  <a:pt x="142" y="49"/>
                </a:lnTo>
                <a:lnTo>
                  <a:pt x="142" y="47"/>
                </a:lnTo>
                <a:lnTo>
                  <a:pt x="142" y="47"/>
                </a:lnTo>
                <a:lnTo>
                  <a:pt x="140" y="51"/>
                </a:lnTo>
                <a:lnTo>
                  <a:pt x="140" y="51"/>
                </a:lnTo>
                <a:lnTo>
                  <a:pt x="140" y="51"/>
                </a:lnTo>
                <a:lnTo>
                  <a:pt x="140" y="51"/>
                </a:lnTo>
                <a:lnTo>
                  <a:pt x="138" y="53"/>
                </a:lnTo>
                <a:lnTo>
                  <a:pt x="136" y="53"/>
                </a:lnTo>
                <a:lnTo>
                  <a:pt x="135" y="53"/>
                </a:lnTo>
                <a:lnTo>
                  <a:pt x="133" y="55"/>
                </a:lnTo>
                <a:lnTo>
                  <a:pt x="133" y="55"/>
                </a:lnTo>
                <a:lnTo>
                  <a:pt x="133" y="53"/>
                </a:lnTo>
                <a:lnTo>
                  <a:pt x="133" y="53"/>
                </a:lnTo>
                <a:lnTo>
                  <a:pt x="136" y="51"/>
                </a:lnTo>
                <a:lnTo>
                  <a:pt x="136" y="49"/>
                </a:lnTo>
                <a:lnTo>
                  <a:pt x="136" y="49"/>
                </a:lnTo>
                <a:lnTo>
                  <a:pt x="144" y="46"/>
                </a:lnTo>
                <a:lnTo>
                  <a:pt x="144" y="46"/>
                </a:lnTo>
                <a:lnTo>
                  <a:pt x="146" y="46"/>
                </a:lnTo>
                <a:lnTo>
                  <a:pt x="146" y="44"/>
                </a:lnTo>
                <a:lnTo>
                  <a:pt x="146" y="44"/>
                </a:lnTo>
                <a:lnTo>
                  <a:pt x="153" y="40"/>
                </a:lnTo>
                <a:lnTo>
                  <a:pt x="157" y="36"/>
                </a:lnTo>
                <a:lnTo>
                  <a:pt x="160" y="36"/>
                </a:lnTo>
                <a:lnTo>
                  <a:pt x="160" y="36"/>
                </a:lnTo>
                <a:lnTo>
                  <a:pt x="162" y="35"/>
                </a:lnTo>
                <a:lnTo>
                  <a:pt x="164" y="33"/>
                </a:lnTo>
                <a:lnTo>
                  <a:pt x="164" y="33"/>
                </a:lnTo>
                <a:lnTo>
                  <a:pt x="171" y="29"/>
                </a:lnTo>
                <a:lnTo>
                  <a:pt x="179" y="25"/>
                </a:lnTo>
                <a:lnTo>
                  <a:pt x="179" y="25"/>
                </a:lnTo>
                <a:lnTo>
                  <a:pt x="179" y="27"/>
                </a:lnTo>
                <a:lnTo>
                  <a:pt x="179" y="27"/>
                </a:lnTo>
                <a:lnTo>
                  <a:pt x="177" y="27"/>
                </a:lnTo>
                <a:lnTo>
                  <a:pt x="177" y="27"/>
                </a:lnTo>
                <a:lnTo>
                  <a:pt x="173" y="29"/>
                </a:lnTo>
                <a:lnTo>
                  <a:pt x="169" y="31"/>
                </a:lnTo>
                <a:lnTo>
                  <a:pt x="169" y="31"/>
                </a:lnTo>
                <a:lnTo>
                  <a:pt x="164" y="35"/>
                </a:lnTo>
                <a:lnTo>
                  <a:pt x="158" y="38"/>
                </a:lnTo>
                <a:lnTo>
                  <a:pt x="158" y="38"/>
                </a:lnTo>
                <a:lnTo>
                  <a:pt x="162" y="36"/>
                </a:lnTo>
                <a:lnTo>
                  <a:pt x="164" y="35"/>
                </a:lnTo>
                <a:lnTo>
                  <a:pt x="166" y="36"/>
                </a:lnTo>
                <a:lnTo>
                  <a:pt x="166" y="36"/>
                </a:lnTo>
                <a:lnTo>
                  <a:pt x="162" y="36"/>
                </a:lnTo>
                <a:lnTo>
                  <a:pt x="162" y="36"/>
                </a:lnTo>
                <a:lnTo>
                  <a:pt x="164" y="36"/>
                </a:lnTo>
                <a:lnTo>
                  <a:pt x="166" y="36"/>
                </a:lnTo>
                <a:lnTo>
                  <a:pt x="166" y="36"/>
                </a:lnTo>
                <a:lnTo>
                  <a:pt x="162" y="38"/>
                </a:lnTo>
                <a:lnTo>
                  <a:pt x="158" y="38"/>
                </a:lnTo>
                <a:lnTo>
                  <a:pt x="158" y="38"/>
                </a:lnTo>
                <a:lnTo>
                  <a:pt x="157" y="42"/>
                </a:lnTo>
                <a:lnTo>
                  <a:pt x="157" y="42"/>
                </a:lnTo>
                <a:lnTo>
                  <a:pt x="155" y="44"/>
                </a:lnTo>
                <a:lnTo>
                  <a:pt x="155" y="42"/>
                </a:lnTo>
                <a:lnTo>
                  <a:pt x="155" y="42"/>
                </a:lnTo>
                <a:lnTo>
                  <a:pt x="153" y="44"/>
                </a:lnTo>
                <a:lnTo>
                  <a:pt x="153" y="44"/>
                </a:lnTo>
                <a:lnTo>
                  <a:pt x="153" y="44"/>
                </a:lnTo>
                <a:lnTo>
                  <a:pt x="147" y="46"/>
                </a:lnTo>
                <a:lnTo>
                  <a:pt x="147" y="46"/>
                </a:lnTo>
                <a:lnTo>
                  <a:pt x="144" y="49"/>
                </a:lnTo>
                <a:lnTo>
                  <a:pt x="144" y="49"/>
                </a:lnTo>
                <a:close/>
                <a:moveTo>
                  <a:pt x="140" y="53"/>
                </a:moveTo>
                <a:lnTo>
                  <a:pt x="140" y="53"/>
                </a:lnTo>
                <a:lnTo>
                  <a:pt x="142" y="51"/>
                </a:lnTo>
                <a:lnTo>
                  <a:pt x="144" y="53"/>
                </a:lnTo>
                <a:lnTo>
                  <a:pt x="144" y="53"/>
                </a:lnTo>
                <a:lnTo>
                  <a:pt x="140" y="55"/>
                </a:lnTo>
                <a:lnTo>
                  <a:pt x="140" y="55"/>
                </a:lnTo>
                <a:lnTo>
                  <a:pt x="140" y="53"/>
                </a:lnTo>
                <a:lnTo>
                  <a:pt x="142" y="51"/>
                </a:lnTo>
                <a:lnTo>
                  <a:pt x="142" y="51"/>
                </a:lnTo>
                <a:lnTo>
                  <a:pt x="140" y="53"/>
                </a:lnTo>
                <a:lnTo>
                  <a:pt x="140" y="53"/>
                </a:lnTo>
                <a:close/>
                <a:moveTo>
                  <a:pt x="131" y="40"/>
                </a:moveTo>
                <a:lnTo>
                  <a:pt x="131" y="40"/>
                </a:lnTo>
                <a:lnTo>
                  <a:pt x="131" y="38"/>
                </a:lnTo>
                <a:lnTo>
                  <a:pt x="133" y="38"/>
                </a:lnTo>
                <a:lnTo>
                  <a:pt x="136" y="38"/>
                </a:lnTo>
                <a:lnTo>
                  <a:pt x="136" y="38"/>
                </a:lnTo>
                <a:lnTo>
                  <a:pt x="135" y="40"/>
                </a:lnTo>
                <a:lnTo>
                  <a:pt x="133" y="40"/>
                </a:lnTo>
                <a:lnTo>
                  <a:pt x="133" y="40"/>
                </a:lnTo>
                <a:lnTo>
                  <a:pt x="131" y="40"/>
                </a:lnTo>
                <a:lnTo>
                  <a:pt x="131" y="40"/>
                </a:lnTo>
                <a:close/>
                <a:moveTo>
                  <a:pt x="147" y="66"/>
                </a:moveTo>
                <a:lnTo>
                  <a:pt x="147" y="66"/>
                </a:lnTo>
                <a:lnTo>
                  <a:pt x="149" y="64"/>
                </a:lnTo>
                <a:lnTo>
                  <a:pt x="149" y="64"/>
                </a:lnTo>
                <a:lnTo>
                  <a:pt x="151" y="64"/>
                </a:lnTo>
                <a:lnTo>
                  <a:pt x="153" y="62"/>
                </a:lnTo>
                <a:lnTo>
                  <a:pt x="153" y="62"/>
                </a:lnTo>
                <a:lnTo>
                  <a:pt x="149" y="66"/>
                </a:lnTo>
                <a:lnTo>
                  <a:pt x="149" y="66"/>
                </a:lnTo>
                <a:lnTo>
                  <a:pt x="147" y="66"/>
                </a:lnTo>
                <a:lnTo>
                  <a:pt x="147" y="66"/>
                </a:lnTo>
                <a:close/>
                <a:moveTo>
                  <a:pt x="146" y="33"/>
                </a:moveTo>
                <a:lnTo>
                  <a:pt x="146" y="33"/>
                </a:lnTo>
                <a:lnTo>
                  <a:pt x="147" y="29"/>
                </a:lnTo>
                <a:lnTo>
                  <a:pt x="149" y="29"/>
                </a:lnTo>
                <a:lnTo>
                  <a:pt x="151" y="29"/>
                </a:lnTo>
                <a:lnTo>
                  <a:pt x="151" y="29"/>
                </a:lnTo>
                <a:lnTo>
                  <a:pt x="149" y="31"/>
                </a:lnTo>
                <a:lnTo>
                  <a:pt x="146" y="33"/>
                </a:lnTo>
                <a:lnTo>
                  <a:pt x="146" y="33"/>
                </a:lnTo>
                <a:close/>
                <a:moveTo>
                  <a:pt x="232" y="13"/>
                </a:moveTo>
                <a:lnTo>
                  <a:pt x="232" y="13"/>
                </a:lnTo>
                <a:lnTo>
                  <a:pt x="234" y="11"/>
                </a:lnTo>
                <a:lnTo>
                  <a:pt x="238" y="11"/>
                </a:lnTo>
                <a:lnTo>
                  <a:pt x="238" y="11"/>
                </a:lnTo>
                <a:lnTo>
                  <a:pt x="232" y="13"/>
                </a:lnTo>
                <a:lnTo>
                  <a:pt x="232" y="1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Freeform 4845"/>
          <p:cNvSpPr>
            <a:spLocks noEditPoints="1"/>
          </p:cNvSpPr>
          <p:nvPr/>
        </p:nvSpPr>
        <p:spPr bwMode="auto">
          <a:xfrm>
            <a:off x="2593822" y="4821535"/>
            <a:ext cx="969509" cy="1359916"/>
          </a:xfrm>
          <a:custGeom>
            <a:avLst/>
            <a:gdLst>
              <a:gd name="T0" fmla="*/ 449 w 596"/>
              <a:gd name="T1" fmla="*/ 13 h 835"/>
              <a:gd name="T2" fmla="*/ 198 w 596"/>
              <a:gd name="T3" fmla="*/ 40 h 835"/>
              <a:gd name="T4" fmla="*/ 145 w 596"/>
              <a:gd name="T5" fmla="*/ 68 h 835"/>
              <a:gd name="T6" fmla="*/ 86 w 596"/>
              <a:gd name="T7" fmla="*/ 134 h 835"/>
              <a:gd name="T8" fmla="*/ 20 w 596"/>
              <a:gd name="T9" fmla="*/ 294 h 835"/>
              <a:gd name="T10" fmla="*/ 9 w 596"/>
              <a:gd name="T11" fmla="*/ 406 h 835"/>
              <a:gd name="T12" fmla="*/ 25 w 596"/>
              <a:gd name="T13" fmla="*/ 475 h 835"/>
              <a:gd name="T14" fmla="*/ 38 w 596"/>
              <a:gd name="T15" fmla="*/ 555 h 835"/>
              <a:gd name="T16" fmla="*/ 13 w 596"/>
              <a:gd name="T17" fmla="*/ 504 h 835"/>
              <a:gd name="T18" fmla="*/ 16 w 596"/>
              <a:gd name="T19" fmla="*/ 546 h 835"/>
              <a:gd name="T20" fmla="*/ 66 w 596"/>
              <a:gd name="T21" fmla="*/ 640 h 835"/>
              <a:gd name="T22" fmla="*/ 165 w 596"/>
              <a:gd name="T23" fmla="*/ 762 h 835"/>
              <a:gd name="T24" fmla="*/ 281 w 596"/>
              <a:gd name="T25" fmla="*/ 809 h 835"/>
              <a:gd name="T26" fmla="*/ 362 w 596"/>
              <a:gd name="T27" fmla="*/ 785 h 835"/>
              <a:gd name="T28" fmla="*/ 404 w 596"/>
              <a:gd name="T29" fmla="*/ 802 h 835"/>
              <a:gd name="T30" fmla="*/ 292 w 596"/>
              <a:gd name="T31" fmla="*/ 712 h 835"/>
              <a:gd name="T32" fmla="*/ 347 w 596"/>
              <a:gd name="T33" fmla="*/ 719 h 835"/>
              <a:gd name="T34" fmla="*/ 371 w 596"/>
              <a:gd name="T35" fmla="*/ 664 h 835"/>
              <a:gd name="T36" fmla="*/ 288 w 596"/>
              <a:gd name="T37" fmla="*/ 614 h 835"/>
              <a:gd name="T38" fmla="*/ 292 w 596"/>
              <a:gd name="T39" fmla="*/ 598 h 835"/>
              <a:gd name="T40" fmla="*/ 246 w 596"/>
              <a:gd name="T41" fmla="*/ 533 h 835"/>
              <a:gd name="T42" fmla="*/ 312 w 596"/>
              <a:gd name="T43" fmla="*/ 587 h 835"/>
              <a:gd name="T44" fmla="*/ 270 w 596"/>
              <a:gd name="T45" fmla="*/ 528 h 835"/>
              <a:gd name="T46" fmla="*/ 320 w 596"/>
              <a:gd name="T47" fmla="*/ 576 h 835"/>
              <a:gd name="T48" fmla="*/ 279 w 596"/>
              <a:gd name="T49" fmla="*/ 522 h 835"/>
              <a:gd name="T50" fmla="*/ 235 w 596"/>
              <a:gd name="T51" fmla="*/ 436 h 835"/>
              <a:gd name="T52" fmla="*/ 224 w 596"/>
              <a:gd name="T53" fmla="*/ 373 h 835"/>
              <a:gd name="T54" fmla="*/ 224 w 596"/>
              <a:gd name="T55" fmla="*/ 344 h 835"/>
              <a:gd name="T56" fmla="*/ 237 w 596"/>
              <a:gd name="T57" fmla="*/ 280 h 835"/>
              <a:gd name="T58" fmla="*/ 299 w 596"/>
              <a:gd name="T59" fmla="*/ 197 h 835"/>
              <a:gd name="T60" fmla="*/ 254 w 596"/>
              <a:gd name="T61" fmla="*/ 226 h 835"/>
              <a:gd name="T62" fmla="*/ 211 w 596"/>
              <a:gd name="T63" fmla="*/ 309 h 835"/>
              <a:gd name="T64" fmla="*/ 239 w 596"/>
              <a:gd name="T65" fmla="*/ 230 h 835"/>
              <a:gd name="T66" fmla="*/ 263 w 596"/>
              <a:gd name="T67" fmla="*/ 193 h 835"/>
              <a:gd name="T68" fmla="*/ 344 w 596"/>
              <a:gd name="T69" fmla="*/ 145 h 835"/>
              <a:gd name="T70" fmla="*/ 399 w 596"/>
              <a:gd name="T71" fmla="*/ 123 h 835"/>
              <a:gd name="T72" fmla="*/ 344 w 596"/>
              <a:gd name="T73" fmla="*/ 101 h 835"/>
              <a:gd name="T74" fmla="*/ 217 w 596"/>
              <a:gd name="T75" fmla="*/ 149 h 835"/>
              <a:gd name="T76" fmla="*/ 355 w 596"/>
              <a:gd name="T77" fmla="*/ 72 h 835"/>
              <a:gd name="T78" fmla="*/ 312 w 596"/>
              <a:gd name="T79" fmla="*/ 77 h 835"/>
              <a:gd name="T80" fmla="*/ 417 w 596"/>
              <a:gd name="T81" fmla="*/ 70 h 835"/>
              <a:gd name="T82" fmla="*/ 572 w 596"/>
              <a:gd name="T83" fmla="*/ 147 h 835"/>
              <a:gd name="T84" fmla="*/ 226 w 596"/>
              <a:gd name="T85" fmla="*/ 342 h 835"/>
              <a:gd name="T86" fmla="*/ 463 w 596"/>
              <a:gd name="T87" fmla="*/ 18 h 835"/>
              <a:gd name="T88" fmla="*/ 174 w 596"/>
              <a:gd name="T89" fmla="*/ 169 h 835"/>
              <a:gd name="T90" fmla="*/ 156 w 596"/>
              <a:gd name="T91" fmla="*/ 177 h 835"/>
              <a:gd name="T92" fmla="*/ 200 w 596"/>
              <a:gd name="T93" fmla="*/ 129 h 835"/>
              <a:gd name="T94" fmla="*/ 121 w 596"/>
              <a:gd name="T95" fmla="*/ 86 h 835"/>
              <a:gd name="T96" fmla="*/ 239 w 596"/>
              <a:gd name="T97" fmla="*/ 243 h 835"/>
              <a:gd name="T98" fmla="*/ 217 w 596"/>
              <a:gd name="T99" fmla="*/ 261 h 835"/>
              <a:gd name="T100" fmla="*/ 211 w 596"/>
              <a:gd name="T101" fmla="*/ 302 h 835"/>
              <a:gd name="T102" fmla="*/ 217 w 596"/>
              <a:gd name="T103" fmla="*/ 337 h 835"/>
              <a:gd name="T104" fmla="*/ 215 w 596"/>
              <a:gd name="T105" fmla="*/ 373 h 835"/>
              <a:gd name="T106" fmla="*/ 230 w 596"/>
              <a:gd name="T107" fmla="*/ 395 h 835"/>
              <a:gd name="T108" fmla="*/ 231 w 596"/>
              <a:gd name="T109" fmla="*/ 423 h 835"/>
              <a:gd name="T110" fmla="*/ 242 w 596"/>
              <a:gd name="T111" fmla="*/ 491 h 835"/>
              <a:gd name="T112" fmla="*/ 57 w 596"/>
              <a:gd name="T113" fmla="*/ 576 h 835"/>
              <a:gd name="T114" fmla="*/ 252 w 596"/>
              <a:gd name="T115" fmla="*/ 506 h 835"/>
              <a:gd name="T116" fmla="*/ 233 w 596"/>
              <a:gd name="T117" fmla="*/ 526 h 835"/>
              <a:gd name="T118" fmla="*/ 254 w 596"/>
              <a:gd name="T119" fmla="*/ 521 h 835"/>
              <a:gd name="T120" fmla="*/ 265 w 596"/>
              <a:gd name="T121" fmla="*/ 532 h 835"/>
              <a:gd name="T122" fmla="*/ 138 w 596"/>
              <a:gd name="T123" fmla="*/ 725 h 835"/>
              <a:gd name="T124" fmla="*/ 316 w 596"/>
              <a:gd name="T125" fmla="*/ 712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96" h="835">
                <a:moveTo>
                  <a:pt x="596" y="164"/>
                </a:moveTo>
                <a:lnTo>
                  <a:pt x="596" y="164"/>
                </a:lnTo>
                <a:lnTo>
                  <a:pt x="592" y="153"/>
                </a:lnTo>
                <a:lnTo>
                  <a:pt x="586" y="143"/>
                </a:lnTo>
                <a:lnTo>
                  <a:pt x="586" y="143"/>
                </a:lnTo>
                <a:lnTo>
                  <a:pt x="586" y="140"/>
                </a:lnTo>
                <a:lnTo>
                  <a:pt x="585" y="134"/>
                </a:lnTo>
                <a:lnTo>
                  <a:pt x="581" y="131"/>
                </a:lnTo>
                <a:lnTo>
                  <a:pt x="581" y="129"/>
                </a:lnTo>
                <a:lnTo>
                  <a:pt x="581" y="127"/>
                </a:lnTo>
                <a:lnTo>
                  <a:pt x="581" y="127"/>
                </a:lnTo>
                <a:lnTo>
                  <a:pt x="581" y="125"/>
                </a:lnTo>
                <a:lnTo>
                  <a:pt x="579" y="125"/>
                </a:lnTo>
                <a:lnTo>
                  <a:pt x="579" y="125"/>
                </a:lnTo>
                <a:lnTo>
                  <a:pt x="577" y="123"/>
                </a:lnTo>
                <a:lnTo>
                  <a:pt x="577" y="123"/>
                </a:lnTo>
                <a:lnTo>
                  <a:pt x="575" y="116"/>
                </a:lnTo>
                <a:lnTo>
                  <a:pt x="575" y="116"/>
                </a:lnTo>
                <a:lnTo>
                  <a:pt x="572" y="112"/>
                </a:lnTo>
                <a:lnTo>
                  <a:pt x="570" y="108"/>
                </a:lnTo>
                <a:lnTo>
                  <a:pt x="570" y="108"/>
                </a:lnTo>
                <a:lnTo>
                  <a:pt x="572" y="110"/>
                </a:lnTo>
                <a:lnTo>
                  <a:pt x="572" y="110"/>
                </a:lnTo>
                <a:lnTo>
                  <a:pt x="575" y="116"/>
                </a:lnTo>
                <a:lnTo>
                  <a:pt x="581" y="121"/>
                </a:lnTo>
                <a:lnTo>
                  <a:pt x="581" y="121"/>
                </a:lnTo>
                <a:lnTo>
                  <a:pt x="575" y="114"/>
                </a:lnTo>
                <a:lnTo>
                  <a:pt x="570" y="107"/>
                </a:lnTo>
                <a:lnTo>
                  <a:pt x="570" y="107"/>
                </a:lnTo>
                <a:lnTo>
                  <a:pt x="572" y="108"/>
                </a:lnTo>
                <a:lnTo>
                  <a:pt x="572" y="108"/>
                </a:lnTo>
                <a:lnTo>
                  <a:pt x="568" y="105"/>
                </a:lnTo>
                <a:lnTo>
                  <a:pt x="568" y="105"/>
                </a:lnTo>
                <a:lnTo>
                  <a:pt x="568" y="105"/>
                </a:lnTo>
                <a:lnTo>
                  <a:pt x="568" y="105"/>
                </a:lnTo>
                <a:lnTo>
                  <a:pt x="568" y="105"/>
                </a:lnTo>
                <a:lnTo>
                  <a:pt x="564" y="103"/>
                </a:lnTo>
                <a:lnTo>
                  <a:pt x="564" y="103"/>
                </a:lnTo>
                <a:lnTo>
                  <a:pt x="559" y="94"/>
                </a:lnTo>
                <a:lnTo>
                  <a:pt x="553" y="88"/>
                </a:lnTo>
                <a:lnTo>
                  <a:pt x="553" y="88"/>
                </a:lnTo>
                <a:lnTo>
                  <a:pt x="550" y="83"/>
                </a:lnTo>
                <a:lnTo>
                  <a:pt x="544" y="77"/>
                </a:lnTo>
                <a:lnTo>
                  <a:pt x="539" y="72"/>
                </a:lnTo>
                <a:lnTo>
                  <a:pt x="539" y="70"/>
                </a:lnTo>
                <a:lnTo>
                  <a:pt x="539" y="68"/>
                </a:lnTo>
                <a:lnTo>
                  <a:pt x="539" y="68"/>
                </a:lnTo>
                <a:lnTo>
                  <a:pt x="529" y="62"/>
                </a:lnTo>
                <a:lnTo>
                  <a:pt x="524" y="55"/>
                </a:lnTo>
                <a:lnTo>
                  <a:pt x="524" y="55"/>
                </a:lnTo>
                <a:lnTo>
                  <a:pt x="522" y="55"/>
                </a:lnTo>
                <a:lnTo>
                  <a:pt x="520" y="53"/>
                </a:lnTo>
                <a:lnTo>
                  <a:pt x="520" y="53"/>
                </a:lnTo>
                <a:lnTo>
                  <a:pt x="517" y="50"/>
                </a:lnTo>
                <a:lnTo>
                  <a:pt x="511" y="48"/>
                </a:lnTo>
                <a:lnTo>
                  <a:pt x="500" y="40"/>
                </a:lnTo>
                <a:lnTo>
                  <a:pt x="500" y="40"/>
                </a:lnTo>
                <a:lnTo>
                  <a:pt x="502" y="40"/>
                </a:lnTo>
                <a:lnTo>
                  <a:pt x="504" y="42"/>
                </a:lnTo>
                <a:lnTo>
                  <a:pt x="506" y="44"/>
                </a:lnTo>
                <a:lnTo>
                  <a:pt x="506" y="42"/>
                </a:lnTo>
                <a:lnTo>
                  <a:pt x="506" y="42"/>
                </a:lnTo>
                <a:lnTo>
                  <a:pt x="498" y="39"/>
                </a:lnTo>
                <a:lnTo>
                  <a:pt x="491" y="35"/>
                </a:lnTo>
                <a:lnTo>
                  <a:pt x="480" y="26"/>
                </a:lnTo>
                <a:lnTo>
                  <a:pt x="480" y="26"/>
                </a:lnTo>
                <a:lnTo>
                  <a:pt x="482" y="28"/>
                </a:lnTo>
                <a:lnTo>
                  <a:pt x="483" y="26"/>
                </a:lnTo>
                <a:lnTo>
                  <a:pt x="483" y="26"/>
                </a:lnTo>
                <a:lnTo>
                  <a:pt x="478" y="24"/>
                </a:lnTo>
                <a:lnTo>
                  <a:pt x="472" y="22"/>
                </a:lnTo>
                <a:lnTo>
                  <a:pt x="472" y="22"/>
                </a:lnTo>
                <a:lnTo>
                  <a:pt x="472" y="20"/>
                </a:lnTo>
                <a:lnTo>
                  <a:pt x="472" y="20"/>
                </a:lnTo>
                <a:lnTo>
                  <a:pt x="463" y="16"/>
                </a:lnTo>
                <a:lnTo>
                  <a:pt x="454" y="11"/>
                </a:lnTo>
                <a:lnTo>
                  <a:pt x="454" y="11"/>
                </a:lnTo>
                <a:lnTo>
                  <a:pt x="454" y="13"/>
                </a:lnTo>
                <a:lnTo>
                  <a:pt x="454" y="13"/>
                </a:lnTo>
                <a:lnTo>
                  <a:pt x="454" y="13"/>
                </a:lnTo>
                <a:lnTo>
                  <a:pt x="449" y="13"/>
                </a:lnTo>
                <a:lnTo>
                  <a:pt x="449" y="13"/>
                </a:lnTo>
                <a:lnTo>
                  <a:pt x="450" y="11"/>
                </a:lnTo>
                <a:lnTo>
                  <a:pt x="449" y="9"/>
                </a:lnTo>
                <a:lnTo>
                  <a:pt x="449" y="9"/>
                </a:lnTo>
                <a:lnTo>
                  <a:pt x="437" y="7"/>
                </a:lnTo>
                <a:lnTo>
                  <a:pt x="426" y="5"/>
                </a:lnTo>
                <a:lnTo>
                  <a:pt x="426" y="5"/>
                </a:lnTo>
                <a:lnTo>
                  <a:pt x="426" y="5"/>
                </a:lnTo>
                <a:lnTo>
                  <a:pt x="426" y="5"/>
                </a:lnTo>
                <a:lnTo>
                  <a:pt x="425" y="5"/>
                </a:lnTo>
                <a:lnTo>
                  <a:pt x="425" y="5"/>
                </a:lnTo>
                <a:lnTo>
                  <a:pt x="425" y="4"/>
                </a:lnTo>
                <a:lnTo>
                  <a:pt x="425" y="4"/>
                </a:lnTo>
                <a:lnTo>
                  <a:pt x="412" y="2"/>
                </a:lnTo>
                <a:lnTo>
                  <a:pt x="399" y="0"/>
                </a:lnTo>
                <a:lnTo>
                  <a:pt x="399" y="0"/>
                </a:lnTo>
                <a:lnTo>
                  <a:pt x="386" y="0"/>
                </a:lnTo>
                <a:lnTo>
                  <a:pt x="379" y="0"/>
                </a:lnTo>
                <a:lnTo>
                  <a:pt x="379" y="0"/>
                </a:lnTo>
                <a:lnTo>
                  <a:pt x="379" y="0"/>
                </a:lnTo>
                <a:lnTo>
                  <a:pt x="377" y="2"/>
                </a:lnTo>
                <a:lnTo>
                  <a:pt x="377" y="2"/>
                </a:lnTo>
                <a:lnTo>
                  <a:pt x="377" y="2"/>
                </a:lnTo>
                <a:lnTo>
                  <a:pt x="377" y="2"/>
                </a:lnTo>
                <a:lnTo>
                  <a:pt x="375" y="2"/>
                </a:lnTo>
                <a:lnTo>
                  <a:pt x="375" y="2"/>
                </a:lnTo>
                <a:lnTo>
                  <a:pt x="375" y="2"/>
                </a:lnTo>
                <a:lnTo>
                  <a:pt x="373" y="2"/>
                </a:lnTo>
                <a:lnTo>
                  <a:pt x="373" y="2"/>
                </a:lnTo>
                <a:lnTo>
                  <a:pt x="373" y="0"/>
                </a:lnTo>
                <a:lnTo>
                  <a:pt x="373" y="0"/>
                </a:lnTo>
                <a:lnTo>
                  <a:pt x="360" y="0"/>
                </a:lnTo>
                <a:lnTo>
                  <a:pt x="360" y="0"/>
                </a:lnTo>
                <a:lnTo>
                  <a:pt x="345" y="2"/>
                </a:lnTo>
                <a:lnTo>
                  <a:pt x="345" y="2"/>
                </a:lnTo>
                <a:lnTo>
                  <a:pt x="314" y="5"/>
                </a:lnTo>
                <a:lnTo>
                  <a:pt x="314" y="5"/>
                </a:lnTo>
                <a:lnTo>
                  <a:pt x="316" y="5"/>
                </a:lnTo>
                <a:lnTo>
                  <a:pt x="316" y="5"/>
                </a:lnTo>
                <a:lnTo>
                  <a:pt x="303" y="7"/>
                </a:lnTo>
                <a:lnTo>
                  <a:pt x="294" y="9"/>
                </a:lnTo>
                <a:lnTo>
                  <a:pt x="294" y="9"/>
                </a:lnTo>
                <a:lnTo>
                  <a:pt x="279" y="13"/>
                </a:lnTo>
                <a:lnTo>
                  <a:pt x="268" y="16"/>
                </a:lnTo>
                <a:lnTo>
                  <a:pt x="268" y="16"/>
                </a:lnTo>
                <a:lnTo>
                  <a:pt x="270" y="16"/>
                </a:lnTo>
                <a:lnTo>
                  <a:pt x="272" y="16"/>
                </a:lnTo>
                <a:lnTo>
                  <a:pt x="270" y="16"/>
                </a:lnTo>
                <a:lnTo>
                  <a:pt x="270" y="16"/>
                </a:lnTo>
                <a:lnTo>
                  <a:pt x="259" y="18"/>
                </a:lnTo>
                <a:lnTo>
                  <a:pt x="244" y="24"/>
                </a:lnTo>
                <a:lnTo>
                  <a:pt x="244" y="24"/>
                </a:lnTo>
                <a:lnTo>
                  <a:pt x="242" y="24"/>
                </a:lnTo>
                <a:lnTo>
                  <a:pt x="239" y="24"/>
                </a:lnTo>
                <a:lnTo>
                  <a:pt x="237" y="26"/>
                </a:lnTo>
                <a:lnTo>
                  <a:pt x="237" y="28"/>
                </a:lnTo>
                <a:lnTo>
                  <a:pt x="237" y="28"/>
                </a:lnTo>
                <a:lnTo>
                  <a:pt x="241" y="24"/>
                </a:lnTo>
                <a:lnTo>
                  <a:pt x="241" y="24"/>
                </a:lnTo>
                <a:lnTo>
                  <a:pt x="242" y="24"/>
                </a:lnTo>
                <a:lnTo>
                  <a:pt x="242" y="24"/>
                </a:lnTo>
                <a:lnTo>
                  <a:pt x="244" y="26"/>
                </a:lnTo>
                <a:lnTo>
                  <a:pt x="244" y="26"/>
                </a:lnTo>
                <a:lnTo>
                  <a:pt x="235" y="29"/>
                </a:lnTo>
                <a:lnTo>
                  <a:pt x="233" y="29"/>
                </a:lnTo>
                <a:lnTo>
                  <a:pt x="233" y="28"/>
                </a:lnTo>
                <a:lnTo>
                  <a:pt x="233" y="28"/>
                </a:lnTo>
                <a:lnTo>
                  <a:pt x="228" y="31"/>
                </a:lnTo>
                <a:lnTo>
                  <a:pt x="222" y="33"/>
                </a:lnTo>
                <a:lnTo>
                  <a:pt x="217" y="37"/>
                </a:lnTo>
                <a:lnTo>
                  <a:pt x="211" y="39"/>
                </a:lnTo>
                <a:lnTo>
                  <a:pt x="211" y="39"/>
                </a:lnTo>
                <a:lnTo>
                  <a:pt x="206" y="39"/>
                </a:lnTo>
                <a:lnTo>
                  <a:pt x="202" y="42"/>
                </a:lnTo>
                <a:lnTo>
                  <a:pt x="198" y="44"/>
                </a:lnTo>
                <a:lnTo>
                  <a:pt x="195" y="44"/>
                </a:lnTo>
                <a:lnTo>
                  <a:pt x="195" y="44"/>
                </a:lnTo>
                <a:lnTo>
                  <a:pt x="191" y="48"/>
                </a:lnTo>
                <a:lnTo>
                  <a:pt x="187" y="50"/>
                </a:lnTo>
                <a:lnTo>
                  <a:pt x="187" y="50"/>
                </a:lnTo>
                <a:lnTo>
                  <a:pt x="198" y="40"/>
                </a:lnTo>
                <a:lnTo>
                  <a:pt x="198" y="40"/>
                </a:lnTo>
                <a:lnTo>
                  <a:pt x="196" y="42"/>
                </a:lnTo>
                <a:lnTo>
                  <a:pt x="195" y="42"/>
                </a:lnTo>
                <a:lnTo>
                  <a:pt x="195" y="42"/>
                </a:lnTo>
                <a:lnTo>
                  <a:pt x="191" y="46"/>
                </a:lnTo>
                <a:lnTo>
                  <a:pt x="185" y="48"/>
                </a:lnTo>
                <a:lnTo>
                  <a:pt x="185" y="48"/>
                </a:lnTo>
                <a:lnTo>
                  <a:pt x="185" y="48"/>
                </a:lnTo>
                <a:lnTo>
                  <a:pt x="184" y="50"/>
                </a:lnTo>
                <a:lnTo>
                  <a:pt x="182" y="50"/>
                </a:lnTo>
                <a:lnTo>
                  <a:pt x="182" y="50"/>
                </a:lnTo>
                <a:lnTo>
                  <a:pt x="182" y="50"/>
                </a:lnTo>
                <a:lnTo>
                  <a:pt x="184" y="50"/>
                </a:lnTo>
                <a:lnTo>
                  <a:pt x="184" y="50"/>
                </a:lnTo>
                <a:lnTo>
                  <a:pt x="184" y="50"/>
                </a:lnTo>
                <a:lnTo>
                  <a:pt x="184" y="50"/>
                </a:lnTo>
                <a:lnTo>
                  <a:pt x="178" y="55"/>
                </a:lnTo>
                <a:lnTo>
                  <a:pt x="171" y="59"/>
                </a:lnTo>
                <a:lnTo>
                  <a:pt x="171" y="59"/>
                </a:lnTo>
                <a:lnTo>
                  <a:pt x="173" y="55"/>
                </a:lnTo>
                <a:lnTo>
                  <a:pt x="173" y="55"/>
                </a:lnTo>
                <a:lnTo>
                  <a:pt x="167" y="59"/>
                </a:lnTo>
                <a:lnTo>
                  <a:pt x="165" y="61"/>
                </a:lnTo>
                <a:lnTo>
                  <a:pt x="165" y="62"/>
                </a:lnTo>
                <a:lnTo>
                  <a:pt x="165" y="62"/>
                </a:lnTo>
                <a:lnTo>
                  <a:pt x="167" y="61"/>
                </a:lnTo>
                <a:lnTo>
                  <a:pt x="169" y="59"/>
                </a:lnTo>
                <a:lnTo>
                  <a:pt x="169" y="59"/>
                </a:lnTo>
                <a:lnTo>
                  <a:pt x="163" y="64"/>
                </a:lnTo>
                <a:lnTo>
                  <a:pt x="158" y="66"/>
                </a:lnTo>
                <a:lnTo>
                  <a:pt x="158" y="66"/>
                </a:lnTo>
                <a:lnTo>
                  <a:pt x="160" y="64"/>
                </a:lnTo>
                <a:lnTo>
                  <a:pt x="162" y="64"/>
                </a:lnTo>
                <a:lnTo>
                  <a:pt x="160" y="64"/>
                </a:lnTo>
                <a:lnTo>
                  <a:pt x="160" y="64"/>
                </a:lnTo>
                <a:lnTo>
                  <a:pt x="158" y="68"/>
                </a:lnTo>
                <a:lnTo>
                  <a:pt x="156" y="70"/>
                </a:lnTo>
                <a:lnTo>
                  <a:pt x="156" y="70"/>
                </a:lnTo>
                <a:lnTo>
                  <a:pt x="150" y="72"/>
                </a:lnTo>
                <a:lnTo>
                  <a:pt x="145" y="75"/>
                </a:lnTo>
                <a:lnTo>
                  <a:pt x="138" y="83"/>
                </a:lnTo>
                <a:lnTo>
                  <a:pt x="138" y="83"/>
                </a:lnTo>
                <a:lnTo>
                  <a:pt x="136" y="85"/>
                </a:lnTo>
                <a:lnTo>
                  <a:pt x="130" y="90"/>
                </a:lnTo>
                <a:lnTo>
                  <a:pt x="130" y="90"/>
                </a:lnTo>
                <a:lnTo>
                  <a:pt x="130" y="88"/>
                </a:lnTo>
                <a:lnTo>
                  <a:pt x="130" y="88"/>
                </a:lnTo>
                <a:lnTo>
                  <a:pt x="130" y="88"/>
                </a:lnTo>
                <a:lnTo>
                  <a:pt x="130" y="86"/>
                </a:lnTo>
                <a:lnTo>
                  <a:pt x="130" y="86"/>
                </a:lnTo>
                <a:lnTo>
                  <a:pt x="130" y="86"/>
                </a:lnTo>
                <a:lnTo>
                  <a:pt x="125" y="90"/>
                </a:lnTo>
                <a:lnTo>
                  <a:pt x="119" y="96"/>
                </a:lnTo>
                <a:lnTo>
                  <a:pt x="119" y="96"/>
                </a:lnTo>
                <a:lnTo>
                  <a:pt x="114" y="101"/>
                </a:lnTo>
                <a:lnTo>
                  <a:pt x="112" y="105"/>
                </a:lnTo>
                <a:lnTo>
                  <a:pt x="110" y="105"/>
                </a:lnTo>
                <a:lnTo>
                  <a:pt x="110" y="105"/>
                </a:lnTo>
                <a:lnTo>
                  <a:pt x="114" y="99"/>
                </a:lnTo>
                <a:lnTo>
                  <a:pt x="117" y="94"/>
                </a:lnTo>
                <a:lnTo>
                  <a:pt x="117" y="94"/>
                </a:lnTo>
                <a:lnTo>
                  <a:pt x="119" y="92"/>
                </a:lnTo>
                <a:lnTo>
                  <a:pt x="123" y="88"/>
                </a:lnTo>
                <a:lnTo>
                  <a:pt x="127" y="85"/>
                </a:lnTo>
                <a:lnTo>
                  <a:pt x="128" y="83"/>
                </a:lnTo>
                <a:lnTo>
                  <a:pt x="128" y="83"/>
                </a:lnTo>
                <a:lnTo>
                  <a:pt x="128" y="83"/>
                </a:lnTo>
                <a:lnTo>
                  <a:pt x="130" y="81"/>
                </a:lnTo>
                <a:lnTo>
                  <a:pt x="130" y="81"/>
                </a:lnTo>
                <a:lnTo>
                  <a:pt x="134" y="75"/>
                </a:lnTo>
                <a:lnTo>
                  <a:pt x="134" y="75"/>
                </a:lnTo>
                <a:lnTo>
                  <a:pt x="134" y="75"/>
                </a:lnTo>
                <a:lnTo>
                  <a:pt x="136" y="75"/>
                </a:lnTo>
                <a:lnTo>
                  <a:pt x="136" y="74"/>
                </a:lnTo>
                <a:lnTo>
                  <a:pt x="138" y="74"/>
                </a:lnTo>
                <a:lnTo>
                  <a:pt x="138" y="74"/>
                </a:lnTo>
                <a:lnTo>
                  <a:pt x="139" y="72"/>
                </a:lnTo>
                <a:lnTo>
                  <a:pt x="139" y="70"/>
                </a:lnTo>
                <a:lnTo>
                  <a:pt x="139" y="70"/>
                </a:lnTo>
                <a:lnTo>
                  <a:pt x="145" y="68"/>
                </a:lnTo>
                <a:lnTo>
                  <a:pt x="145" y="68"/>
                </a:lnTo>
                <a:lnTo>
                  <a:pt x="154" y="57"/>
                </a:lnTo>
                <a:lnTo>
                  <a:pt x="167" y="50"/>
                </a:lnTo>
                <a:lnTo>
                  <a:pt x="191" y="35"/>
                </a:lnTo>
                <a:lnTo>
                  <a:pt x="191" y="35"/>
                </a:lnTo>
                <a:lnTo>
                  <a:pt x="185" y="37"/>
                </a:lnTo>
                <a:lnTo>
                  <a:pt x="180" y="39"/>
                </a:lnTo>
                <a:lnTo>
                  <a:pt x="180" y="39"/>
                </a:lnTo>
                <a:lnTo>
                  <a:pt x="184" y="37"/>
                </a:lnTo>
                <a:lnTo>
                  <a:pt x="184" y="37"/>
                </a:lnTo>
                <a:lnTo>
                  <a:pt x="184" y="37"/>
                </a:lnTo>
                <a:lnTo>
                  <a:pt x="180" y="39"/>
                </a:lnTo>
                <a:lnTo>
                  <a:pt x="180" y="39"/>
                </a:lnTo>
                <a:lnTo>
                  <a:pt x="185" y="35"/>
                </a:lnTo>
                <a:lnTo>
                  <a:pt x="187" y="33"/>
                </a:lnTo>
                <a:lnTo>
                  <a:pt x="187" y="33"/>
                </a:lnTo>
                <a:lnTo>
                  <a:pt x="185" y="35"/>
                </a:lnTo>
                <a:lnTo>
                  <a:pt x="185" y="33"/>
                </a:lnTo>
                <a:lnTo>
                  <a:pt x="187" y="33"/>
                </a:lnTo>
                <a:lnTo>
                  <a:pt x="187" y="33"/>
                </a:lnTo>
                <a:lnTo>
                  <a:pt x="184" y="33"/>
                </a:lnTo>
                <a:lnTo>
                  <a:pt x="180" y="35"/>
                </a:lnTo>
                <a:lnTo>
                  <a:pt x="180" y="35"/>
                </a:lnTo>
                <a:lnTo>
                  <a:pt x="182" y="35"/>
                </a:lnTo>
                <a:lnTo>
                  <a:pt x="182" y="35"/>
                </a:lnTo>
                <a:lnTo>
                  <a:pt x="178" y="37"/>
                </a:lnTo>
                <a:lnTo>
                  <a:pt x="178" y="37"/>
                </a:lnTo>
                <a:lnTo>
                  <a:pt x="173" y="42"/>
                </a:lnTo>
                <a:lnTo>
                  <a:pt x="163" y="50"/>
                </a:lnTo>
                <a:lnTo>
                  <a:pt x="154" y="57"/>
                </a:lnTo>
                <a:lnTo>
                  <a:pt x="147" y="62"/>
                </a:lnTo>
                <a:lnTo>
                  <a:pt x="147" y="62"/>
                </a:lnTo>
                <a:lnTo>
                  <a:pt x="145" y="62"/>
                </a:lnTo>
                <a:lnTo>
                  <a:pt x="145" y="64"/>
                </a:lnTo>
                <a:lnTo>
                  <a:pt x="145" y="66"/>
                </a:lnTo>
                <a:lnTo>
                  <a:pt x="145" y="66"/>
                </a:lnTo>
                <a:lnTo>
                  <a:pt x="141" y="66"/>
                </a:lnTo>
                <a:lnTo>
                  <a:pt x="138" y="66"/>
                </a:lnTo>
                <a:lnTo>
                  <a:pt x="138" y="66"/>
                </a:lnTo>
                <a:lnTo>
                  <a:pt x="136" y="70"/>
                </a:lnTo>
                <a:lnTo>
                  <a:pt x="132" y="74"/>
                </a:lnTo>
                <a:lnTo>
                  <a:pt x="128" y="77"/>
                </a:lnTo>
                <a:lnTo>
                  <a:pt x="127" y="81"/>
                </a:lnTo>
                <a:lnTo>
                  <a:pt x="127" y="81"/>
                </a:lnTo>
                <a:lnTo>
                  <a:pt x="123" y="83"/>
                </a:lnTo>
                <a:lnTo>
                  <a:pt x="117" y="86"/>
                </a:lnTo>
                <a:lnTo>
                  <a:pt x="112" y="96"/>
                </a:lnTo>
                <a:lnTo>
                  <a:pt x="112" y="96"/>
                </a:lnTo>
                <a:lnTo>
                  <a:pt x="112" y="96"/>
                </a:lnTo>
                <a:lnTo>
                  <a:pt x="112" y="96"/>
                </a:lnTo>
                <a:lnTo>
                  <a:pt x="110" y="99"/>
                </a:lnTo>
                <a:lnTo>
                  <a:pt x="108" y="99"/>
                </a:lnTo>
                <a:lnTo>
                  <a:pt x="108" y="99"/>
                </a:lnTo>
                <a:lnTo>
                  <a:pt x="108" y="99"/>
                </a:lnTo>
                <a:lnTo>
                  <a:pt x="110" y="97"/>
                </a:lnTo>
                <a:lnTo>
                  <a:pt x="110" y="97"/>
                </a:lnTo>
                <a:lnTo>
                  <a:pt x="106" y="99"/>
                </a:lnTo>
                <a:lnTo>
                  <a:pt x="103" y="105"/>
                </a:lnTo>
                <a:lnTo>
                  <a:pt x="93" y="114"/>
                </a:lnTo>
                <a:lnTo>
                  <a:pt x="93" y="114"/>
                </a:lnTo>
                <a:lnTo>
                  <a:pt x="92" y="120"/>
                </a:lnTo>
                <a:lnTo>
                  <a:pt x="92" y="120"/>
                </a:lnTo>
                <a:lnTo>
                  <a:pt x="90" y="121"/>
                </a:lnTo>
                <a:lnTo>
                  <a:pt x="86" y="125"/>
                </a:lnTo>
                <a:lnTo>
                  <a:pt x="86" y="125"/>
                </a:lnTo>
                <a:lnTo>
                  <a:pt x="86" y="129"/>
                </a:lnTo>
                <a:lnTo>
                  <a:pt x="84" y="131"/>
                </a:lnTo>
                <a:lnTo>
                  <a:pt x="84" y="131"/>
                </a:lnTo>
                <a:lnTo>
                  <a:pt x="88" y="129"/>
                </a:lnTo>
                <a:lnTo>
                  <a:pt x="90" y="127"/>
                </a:lnTo>
                <a:lnTo>
                  <a:pt x="95" y="120"/>
                </a:lnTo>
                <a:lnTo>
                  <a:pt x="95" y="120"/>
                </a:lnTo>
                <a:lnTo>
                  <a:pt x="95" y="120"/>
                </a:lnTo>
                <a:lnTo>
                  <a:pt x="97" y="121"/>
                </a:lnTo>
                <a:lnTo>
                  <a:pt x="97" y="121"/>
                </a:lnTo>
                <a:lnTo>
                  <a:pt x="97" y="121"/>
                </a:lnTo>
                <a:lnTo>
                  <a:pt x="97" y="121"/>
                </a:lnTo>
                <a:lnTo>
                  <a:pt x="93" y="123"/>
                </a:lnTo>
                <a:lnTo>
                  <a:pt x="90" y="129"/>
                </a:lnTo>
                <a:lnTo>
                  <a:pt x="84" y="136"/>
                </a:lnTo>
                <a:lnTo>
                  <a:pt x="84" y="136"/>
                </a:lnTo>
                <a:lnTo>
                  <a:pt x="86" y="134"/>
                </a:lnTo>
                <a:lnTo>
                  <a:pt x="88" y="134"/>
                </a:lnTo>
                <a:lnTo>
                  <a:pt x="88" y="134"/>
                </a:lnTo>
                <a:lnTo>
                  <a:pt x="86" y="138"/>
                </a:lnTo>
                <a:lnTo>
                  <a:pt x="82" y="142"/>
                </a:lnTo>
                <a:lnTo>
                  <a:pt x="82" y="142"/>
                </a:lnTo>
                <a:lnTo>
                  <a:pt x="84" y="138"/>
                </a:lnTo>
                <a:lnTo>
                  <a:pt x="86" y="136"/>
                </a:lnTo>
                <a:lnTo>
                  <a:pt x="86" y="136"/>
                </a:lnTo>
                <a:lnTo>
                  <a:pt x="82" y="138"/>
                </a:lnTo>
                <a:lnTo>
                  <a:pt x="81" y="140"/>
                </a:lnTo>
                <a:lnTo>
                  <a:pt x="81" y="140"/>
                </a:lnTo>
                <a:lnTo>
                  <a:pt x="81" y="140"/>
                </a:lnTo>
                <a:lnTo>
                  <a:pt x="82" y="140"/>
                </a:lnTo>
                <a:lnTo>
                  <a:pt x="82" y="140"/>
                </a:lnTo>
                <a:lnTo>
                  <a:pt x="82" y="140"/>
                </a:lnTo>
                <a:lnTo>
                  <a:pt x="82" y="142"/>
                </a:lnTo>
                <a:lnTo>
                  <a:pt x="82" y="142"/>
                </a:lnTo>
                <a:lnTo>
                  <a:pt x="79" y="145"/>
                </a:lnTo>
                <a:lnTo>
                  <a:pt x="77" y="147"/>
                </a:lnTo>
                <a:lnTo>
                  <a:pt x="77" y="145"/>
                </a:lnTo>
                <a:lnTo>
                  <a:pt x="77" y="145"/>
                </a:lnTo>
                <a:lnTo>
                  <a:pt x="71" y="154"/>
                </a:lnTo>
                <a:lnTo>
                  <a:pt x="70" y="156"/>
                </a:lnTo>
                <a:lnTo>
                  <a:pt x="66" y="158"/>
                </a:lnTo>
                <a:lnTo>
                  <a:pt x="66" y="158"/>
                </a:lnTo>
                <a:lnTo>
                  <a:pt x="60" y="171"/>
                </a:lnTo>
                <a:lnTo>
                  <a:pt x="55" y="184"/>
                </a:lnTo>
                <a:lnTo>
                  <a:pt x="55" y="184"/>
                </a:lnTo>
                <a:lnTo>
                  <a:pt x="53" y="182"/>
                </a:lnTo>
                <a:lnTo>
                  <a:pt x="53" y="184"/>
                </a:lnTo>
                <a:lnTo>
                  <a:pt x="53" y="184"/>
                </a:lnTo>
                <a:lnTo>
                  <a:pt x="53" y="188"/>
                </a:lnTo>
                <a:lnTo>
                  <a:pt x="53" y="188"/>
                </a:lnTo>
                <a:lnTo>
                  <a:pt x="51" y="188"/>
                </a:lnTo>
                <a:lnTo>
                  <a:pt x="51" y="189"/>
                </a:lnTo>
                <a:lnTo>
                  <a:pt x="51" y="189"/>
                </a:lnTo>
                <a:lnTo>
                  <a:pt x="49" y="188"/>
                </a:lnTo>
                <a:lnTo>
                  <a:pt x="49" y="188"/>
                </a:lnTo>
                <a:lnTo>
                  <a:pt x="47" y="191"/>
                </a:lnTo>
                <a:lnTo>
                  <a:pt x="47" y="191"/>
                </a:lnTo>
                <a:lnTo>
                  <a:pt x="49" y="191"/>
                </a:lnTo>
                <a:lnTo>
                  <a:pt x="49" y="189"/>
                </a:lnTo>
                <a:lnTo>
                  <a:pt x="51" y="189"/>
                </a:lnTo>
                <a:lnTo>
                  <a:pt x="51" y="189"/>
                </a:lnTo>
                <a:lnTo>
                  <a:pt x="49" y="195"/>
                </a:lnTo>
                <a:lnTo>
                  <a:pt x="49" y="195"/>
                </a:lnTo>
                <a:lnTo>
                  <a:pt x="47" y="197"/>
                </a:lnTo>
                <a:lnTo>
                  <a:pt x="47" y="199"/>
                </a:lnTo>
                <a:lnTo>
                  <a:pt x="44" y="206"/>
                </a:lnTo>
                <a:lnTo>
                  <a:pt x="44" y="206"/>
                </a:lnTo>
                <a:lnTo>
                  <a:pt x="42" y="206"/>
                </a:lnTo>
                <a:lnTo>
                  <a:pt x="42" y="206"/>
                </a:lnTo>
                <a:lnTo>
                  <a:pt x="42" y="208"/>
                </a:lnTo>
                <a:lnTo>
                  <a:pt x="42" y="211"/>
                </a:lnTo>
                <a:lnTo>
                  <a:pt x="42" y="211"/>
                </a:lnTo>
                <a:lnTo>
                  <a:pt x="42" y="210"/>
                </a:lnTo>
                <a:lnTo>
                  <a:pt x="42" y="210"/>
                </a:lnTo>
                <a:lnTo>
                  <a:pt x="42" y="213"/>
                </a:lnTo>
                <a:lnTo>
                  <a:pt x="40" y="217"/>
                </a:lnTo>
                <a:lnTo>
                  <a:pt x="36" y="224"/>
                </a:lnTo>
                <a:lnTo>
                  <a:pt x="36" y="224"/>
                </a:lnTo>
                <a:lnTo>
                  <a:pt x="36" y="223"/>
                </a:lnTo>
                <a:lnTo>
                  <a:pt x="36" y="224"/>
                </a:lnTo>
                <a:lnTo>
                  <a:pt x="36" y="224"/>
                </a:lnTo>
                <a:lnTo>
                  <a:pt x="31" y="241"/>
                </a:lnTo>
                <a:lnTo>
                  <a:pt x="27" y="257"/>
                </a:lnTo>
                <a:lnTo>
                  <a:pt x="27" y="257"/>
                </a:lnTo>
                <a:lnTo>
                  <a:pt x="27" y="257"/>
                </a:lnTo>
                <a:lnTo>
                  <a:pt x="25" y="257"/>
                </a:lnTo>
                <a:lnTo>
                  <a:pt x="25" y="257"/>
                </a:lnTo>
                <a:lnTo>
                  <a:pt x="25" y="276"/>
                </a:lnTo>
                <a:lnTo>
                  <a:pt x="24" y="285"/>
                </a:lnTo>
                <a:lnTo>
                  <a:pt x="22" y="287"/>
                </a:lnTo>
                <a:lnTo>
                  <a:pt x="20" y="285"/>
                </a:lnTo>
                <a:lnTo>
                  <a:pt x="20" y="285"/>
                </a:lnTo>
                <a:lnTo>
                  <a:pt x="20" y="287"/>
                </a:lnTo>
                <a:lnTo>
                  <a:pt x="20" y="287"/>
                </a:lnTo>
                <a:lnTo>
                  <a:pt x="20" y="285"/>
                </a:lnTo>
                <a:lnTo>
                  <a:pt x="20" y="285"/>
                </a:lnTo>
                <a:lnTo>
                  <a:pt x="20" y="289"/>
                </a:lnTo>
                <a:lnTo>
                  <a:pt x="20" y="294"/>
                </a:lnTo>
                <a:lnTo>
                  <a:pt x="20" y="294"/>
                </a:lnTo>
                <a:lnTo>
                  <a:pt x="18" y="296"/>
                </a:lnTo>
                <a:lnTo>
                  <a:pt x="18" y="296"/>
                </a:lnTo>
                <a:lnTo>
                  <a:pt x="18" y="302"/>
                </a:lnTo>
                <a:lnTo>
                  <a:pt x="16" y="305"/>
                </a:lnTo>
                <a:lnTo>
                  <a:pt x="16" y="309"/>
                </a:lnTo>
                <a:lnTo>
                  <a:pt x="16" y="313"/>
                </a:lnTo>
                <a:lnTo>
                  <a:pt x="16" y="313"/>
                </a:lnTo>
                <a:lnTo>
                  <a:pt x="14" y="311"/>
                </a:lnTo>
                <a:lnTo>
                  <a:pt x="14" y="311"/>
                </a:lnTo>
                <a:lnTo>
                  <a:pt x="14" y="311"/>
                </a:lnTo>
                <a:lnTo>
                  <a:pt x="14" y="311"/>
                </a:lnTo>
                <a:lnTo>
                  <a:pt x="14" y="318"/>
                </a:lnTo>
                <a:lnTo>
                  <a:pt x="14" y="326"/>
                </a:lnTo>
                <a:lnTo>
                  <a:pt x="14" y="335"/>
                </a:lnTo>
                <a:lnTo>
                  <a:pt x="14" y="344"/>
                </a:lnTo>
                <a:lnTo>
                  <a:pt x="14" y="344"/>
                </a:lnTo>
                <a:lnTo>
                  <a:pt x="14" y="342"/>
                </a:lnTo>
                <a:lnTo>
                  <a:pt x="14" y="340"/>
                </a:lnTo>
                <a:lnTo>
                  <a:pt x="13" y="340"/>
                </a:lnTo>
                <a:lnTo>
                  <a:pt x="13" y="342"/>
                </a:lnTo>
                <a:lnTo>
                  <a:pt x="13" y="344"/>
                </a:lnTo>
                <a:lnTo>
                  <a:pt x="13" y="344"/>
                </a:lnTo>
                <a:lnTo>
                  <a:pt x="13" y="344"/>
                </a:lnTo>
                <a:lnTo>
                  <a:pt x="13" y="346"/>
                </a:lnTo>
                <a:lnTo>
                  <a:pt x="14" y="348"/>
                </a:lnTo>
                <a:lnTo>
                  <a:pt x="14" y="355"/>
                </a:lnTo>
                <a:lnTo>
                  <a:pt x="14" y="355"/>
                </a:lnTo>
                <a:lnTo>
                  <a:pt x="14" y="372"/>
                </a:lnTo>
                <a:lnTo>
                  <a:pt x="14" y="372"/>
                </a:lnTo>
                <a:lnTo>
                  <a:pt x="14" y="372"/>
                </a:lnTo>
                <a:lnTo>
                  <a:pt x="14" y="373"/>
                </a:lnTo>
                <a:lnTo>
                  <a:pt x="13" y="375"/>
                </a:lnTo>
                <a:lnTo>
                  <a:pt x="13" y="375"/>
                </a:lnTo>
                <a:lnTo>
                  <a:pt x="13" y="370"/>
                </a:lnTo>
                <a:lnTo>
                  <a:pt x="11" y="364"/>
                </a:lnTo>
                <a:lnTo>
                  <a:pt x="11" y="364"/>
                </a:lnTo>
                <a:lnTo>
                  <a:pt x="11" y="359"/>
                </a:lnTo>
                <a:lnTo>
                  <a:pt x="11" y="359"/>
                </a:lnTo>
                <a:lnTo>
                  <a:pt x="11" y="355"/>
                </a:lnTo>
                <a:lnTo>
                  <a:pt x="11" y="355"/>
                </a:lnTo>
                <a:lnTo>
                  <a:pt x="9" y="353"/>
                </a:lnTo>
                <a:lnTo>
                  <a:pt x="9" y="353"/>
                </a:lnTo>
                <a:lnTo>
                  <a:pt x="9" y="353"/>
                </a:lnTo>
                <a:lnTo>
                  <a:pt x="7" y="353"/>
                </a:lnTo>
                <a:lnTo>
                  <a:pt x="7" y="353"/>
                </a:lnTo>
                <a:lnTo>
                  <a:pt x="9" y="357"/>
                </a:lnTo>
                <a:lnTo>
                  <a:pt x="9" y="357"/>
                </a:lnTo>
                <a:lnTo>
                  <a:pt x="11" y="360"/>
                </a:lnTo>
                <a:lnTo>
                  <a:pt x="11" y="360"/>
                </a:lnTo>
                <a:lnTo>
                  <a:pt x="11" y="372"/>
                </a:lnTo>
                <a:lnTo>
                  <a:pt x="11" y="372"/>
                </a:lnTo>
                <a:lnTo>
                  <a:pt x="11" y="373"/>
                </a:lnTo>
                <a:lnTo>
                  <a:pt x="9" y="373"/>
                </a:lnTo>
                <a:lnTo>
                  <a:pt x="9" y="373"/>
                </a:lnTo>
                <a:lnTo>
                  <a:pt x="11" y="379"/>
                </a:lnTo>
                <a:lnTo>
                  <a:pt x="13" y="384"/>
                </a:lnTo>
                <a:lnTo>
                  <a:pt x="13" y="399"/>
                </a:lnTo>
                <a:lnTo>
                  <a:pt x="13" y="399"/>
                </a:lnTo>
                <a:lnTo>
                  <a:pt x="14" y="401"/>
                </a:lnTo>
                <a:lnTo>
                  <a:pt x="14" y="405"/>
                </a:lnTo>
                <a:lnTo>
                  <a:pt x="14" y="410"/>
                </a:lnTo>
                <a:lnTo>
                  <a:pt x="14" y="410"/>
                </a:lnTo>
                <a:lnTo>
                  <a:pt x="13" y="408"/>
                </a:lnTo>
                <a:lnTo>
                  <a:pt x="13" y="406"/>
                </a:lnTo>
                <a:lnTo>
                  <a:pt x="13" y="406"/>
                </a:lnTo>
                <a:lnTo>
                  <a:pt x="13" y="406"/>
                </a:lnTo>
                <a:lnTo>
                  <a:pt x="13" y="406"/>
                </a:lnTo>
                <a:lnTo>
                  <a:pt x="13" y="406"/>
                </a:lnTo>
                <a:lnTo>
                  <a:pt x="11" y="405"/>
                </a:lnTo>
                <a:lnTo>
                  <a:pt x="11" y="401"/>
                </a:lnTo>
                <a:lnTo>
                  <a:pt x="9" y="394"/>
                </a:lnTo>
                <a:lnTo>
                  <a:pt x="9" y="394"/>
                </a:lnTo>
                <a:lnTo>
                  <a:pt x="9" y="394"/>
                </a:lnTo>
                <a:lnTo>
                  <a:pt x="9" y="394"/>
                </a:lnTo>
                <a:lnTo>
                  <a:pt x="7" y="394"/>
                </a:lnTo>
                <a:lnTo>
                  <a:pt x="7" y="394"/>
                </a:lnTo>
                <a:lnTo>
                  <a:pt x="9" y="399"/>
                </a:lnTo>
                <a:lnTo>
                  <a:pt x="11" y="403"/>
                </a:lnTo>
                <a:lnTo>
                  <a:pt x="11" y="403"/>
                </a:lnTo>
                <a:lnTo>
                  <a:pt x="9" y="406"/>
                </a:lnTo>
                <a:lnTo>
                  <a:pt x="9" y="408"/>
                </a:lnTo>
                <a:lnTo>
                  <a:pt x="11" y="406"/>
                </a:lnTo>
                <a:lnTo>
                  <a:pt x="11" y="406"/>
                </a:lnTo>
                <a:lnTo>
                  <a:pt x="11" y="410"/>
                </a:lnTo>
                <a:lnTo>
                  <a:pt x="11" y="412"/>
                </a:lnTo>
                <a:lnTo>
                  <a:pt x="11" y="416"/>
                </a:lnTo>
                <a:lnTo>
                  <a:pt x="11" y="418"/>
                </a:lnTo>
                <a:lnTo>
                  <a:pt x="11" y="418"/>
                </a:lnTo>
                <a:lnTo>
                  <a:pt x="7" y="408"/>
                </a:lnTo>
                <a:lnTo>
                  <a:pt x="5" y="401"/>
                </a:lnTo>
                <a:lnTo>
                  <a:pt x="5" y="401"/>
                </a:lnTo>
                <a:lnTo>
                  <a:pt x="5" y="406"/>
                </a:lnTo>
                <a:lnTo>
                  <a:pt x="5" y="410"/>
                </a:lnTo>
                <a:lnTo>
                  <a:pt x="5" y="410"/>
                </a:lnTo>
                <a:lnTo>
                  <a:pt x="5" y="410"/>
                </a:lnTo>
                <a:lnTo>
                  <a:pt x="5" y="410"/>
                </a:lnTo>
                <a:lnTo>
                  <a:pt x="7" y="425"/>
                </a:lnTo>
                <a:lnTo>
                  <a:pt x="7" y="436"/>
                </a:lnTo>
                <a:lnTo>
                  <a:pt x="7" y="436"/>
                </a:lnTo>
                <a:lnTo>
                  <a:pt x="7" y="436"/>
                </a:lnTo>
                <a:lnTo>
                  <a:pt x="7" y="438"/>
                </a:lnTo>
                <a:lnTo>
                  <a:pt x="7" y="438"/>
                </a:lnTo>
                <a:lnTo>
                  <a:pt x="9" y="447"/>
                </a:lnTo>
                <a:lnTo>
                  <a:pt x="11" y="456"/>
                </a:lnTo>
                <a:lnTo>
                  <a:pt x="11" y="456"/>
                </a:lnTo>
                <a:lnTo>
                  <a:pt x="11" y="454"/>
                </a:lnTo>
                <a:lnTo>
                  <a:pt x="11" y="454"/>
                </a:lnTo>
                <a:lnTo>
                  <a:pt x="11" y="454"/>
                </a:lnTo>
                <a:lnTo>
                  <a:pt x="13" y="458"/>
                </a:lnTo>
                <a:lnTo>
                  <a:pt x="13" y="462"/>
                </a:lnTo>
                <a:lnTo>
                  <a:pt x="13" y="462"/>
                </a:lnTo>
                <a:lnTo>
                  <a:pt x="13" y="464"/>
                </a:lnTo>
                <a:lnTo>
                  <a:pt x="14" y="464"/>
                </a:lnTo>
                <a:lnTo>
                  <a:pt x="14" y="464"/>
                </a:lnTo>
                <a:lnTo>
                  <a:pt x="13" y="471"/>
                </a:lnTo>
                <a:lnTo>
                  <a:pt x="13" y="471"/>
                </a:lnTo>
                <a:lnTo>
                  <a:pt x="13" y="471"/>
                </a:lnTo>
                <a:lnTo>
                  <a:pt x="14" y="475"/>
                </a:lnTo>
                <a:lnTo>
                  <a:pt x="14" y="476"/>
                </a:lnTo>
                <a:lnTo>
                  <a:pt x="14" y="478"/>
                </a:lnTo>
                <a:lnTo>
                  <a:pt x="14" y="478"/>
                </a:lnTo>
                <a:lnTo>
                  <a:pt x="14" y="478"/>
                </a:lnTo>
                <a:lnTo>
                  <a:pt x="16" y="484"/>
                </a:lnTo>
                <a:lnTo>
                  <a:pt x="16" y="487"/>
                </a:lnTo>
                <a:lnTo>
                  <a:pt x="16" y="487"/>
                </a:lnTo>
                <a:lnTo>
                  <a:pt x="18" y="491"/>
                </a:lnTo>
                <a:lnTo>
                  <a:pt x="18" y="491"/>
                </a:lnTo>
                <a:lnTo>
                  <a:pt x="24" y="491"/>
                </a:lnTo>
                <a:lnTo>
                  <a:pt x="27" y="489"/>
                </a:lnTo>
                <a:lnTo>
                  <a:pt x="27" y="489"/>
                </a:lnTo>
                <a:lnTo>
                  <a:pt x="24" y="486"/>
                </a:lnTo>
                <a:lnTo>
                  <a:pt x="24" y="484"/>
                </a:lnTo>
                <a:lnTo>
                  <a:pt x="25" y="482"/>
                </a:lnTo>
                <a:lnTo>
                  <a:pt x="25" y="482"/>
                </a:lnTo>
                <a:lnTo>
                  <a:pt x="24" y="478"/>
                </a:lnTo>
                <a:lnTo>
                  <a:pt x="24" y="475"/>
                </a:lnTo>
                <a:lnTo>
                  <a:pt x="24" y="475"/>
                </a:lnTo>
                <a:lnTo>
                  <a:pt x="22" y="471"/>
                </a:lnTo>
                <a:lnTo>
                  <a:pt x="20" y="465"/>
                </a:lnTo>
                <a:lnTo>
                  <a:pt x="18" y="454"/>
                </a:lnTo>
                <a:lnTo>
                  <a:pt x="18" y="454"/>
                </a:lnTo>
                <a:lnTo>
                  <a:pt x="20" y="454"/>
                </a:lnTo>
                <a:lnTo>
                  <a:pt x="20" y="452"/>
                </a:lnTo>
                <a:lnTo>
                  <a:pt x="20" y="451"/>
                </a:lnTo>
                <a:lnTo>
                  <a:pt x="20" y="451"/>
                </a:lnTo>
                <a:lnTo>
                  <a:pt x="22" y="458"/>
                </a:lnTo>
                <a:lnTo>
                  <a:pt x="22" y="458"/>
                </a:lnTo>
                <a:lnTo>
                  <a:pt x="22" y="458"/>
                </a:lnTo>
                <a:lnTo>
                  <a:pt x="20" y="460"/>
                </a:lnTo>
                <a:lnTo>
                  <a:pt x="20" y="460"/>
                </a:lnTo>
                <a:lnTo>
                  <a:pt x="22" y="462"/>
                </a:lnTo>
                <a:lnTo>
                  <a:pt x="22" y="465"/>
                </a:lnTo>
                <a:lnTo>
                  <a:pt x="22" y="465"/>
                </a:lnTo>
                <a:lnTo>
                  <a:pt x="22" y="465"/>
                </a:lnTo>
                <a:lnTo>
                  <a:pt x="22" y="464"/>
                </a:lnTo>
                <a:lnTo>
                  <a:pt x="22" y="462"/>
                </a:lnTo>
                <a:lnTo>
                  <a:pt x="22" y="462"/>
                </a:lnTo>
                <a:lnTo>
                  <a:pt x="27" y="469"/>
                </a:lnTo>
                <a:lnTo>
                  <a:pt x="27" y="469"/>
                </a:lnTo>
                <a:lnTo>
                  <a:pt x="25" y="471"/>
                </a:lnTo>
                <a:lnTo>
                  <a:pt x="25" y="475"/>
                </a:lnTo>
                <a:lnTo>
                  <a:pt x="27" y="480"/>
                </a:lnTo>
                <a:lnTo>
                  <a:pt x="27" y="480"/>
                </a:lnTo>
                <a:lnTo>
                  <a:pt x="27" y="480"/>
                </a:lnTo>
                <a:lnTo>
                  <a:pt x="25" y="480"/>
                </a:lnTo>
                <a:lnTo>
                  <a:pt x="25" y="480"/>
                </a:lnTo>
                <a:lnTo>
                  <a:pt x="31" y="489"/>
                </a:lnTo>
                <a:lnTo>
                  <a:pt x="31" y="498"/>
                </a:lnTo>
                <a:lnTo>
                  <a:pt x="31" y="498"/>
                </a:lnTo>
                <a:lnTo>
                  <a:pt x="33" y="500"/>
                </a:lnTo>
                <a:lnTo>
                  <a:pt x="35" y="504"/>
                </a:lnTo>
                <a:lnTo>
                  <a:pt x="35" y="510"/>
                </a:lnTo>
                <a:lnTo>
                  <a:pt x="35" y="510"/>
                </a:lnTo>
                <a:lnTo>
                  <a:pt x="35" y="506"/>
                </a:lnTo>
                <a:lnTo>
                  <a:pt x="35" y="506"/>
                </a:lnTo>
                <a:lnTo>
                  <a:pt x="36" y="511"/>
                </a:lnTo>
                <a:lnTo>
                  <a:pt x="36" y="511"/>
                </a:lnTo>
                <a:lnTo>
                  <a:pt x="36" y="513"/>
                </a:lnTo>
                <a:lnTo>
                  <a:pt x="36" y="515"/>
                </a:lnTo>
                <a:lnTo>
                  <a:pt x="36" y="515"/>
                </a:lnTo>
                <a:lnTo>
                  <a:pt x="38" y="515"/>
                </a:lnTo>
                <a:lnTo>
                  <a:pt x="38" y="515"/>
                </a:lnTo>
                <a:lnTo>
                  <a:pt x="38" y="515"/>
                </a:lnTo>
                <a:lnTo>
                  <a:pt x="38" y="515"/>
                </a:lnTo>
                <a:lnTo>
                  <a:pt x="40" y="522"/>
                </a:lnTo>
                <a:lnTo>
                  <a:pt x="44" y="528"/>
                </a:lnTo>
                <a:lnTo>
                  <a:pt x="44" y="528"/>
                </a:lnTo>
                <a:lnTo>
                  <a:pt x="42" y="528"/>
                </a:lnTo>
                <a:lnTo>
                  <a:pt x="42" y="532"/>
                </a:lnTo>
                <a:lnTo>
                  <a:pt x="42" y="532"/>
                </a:lnTo>
                <a:lnTo>
                  <a:pt x="46" y="532"/>
                </a:lnTo>
                <a:lnTo>
                  <a:pt x="46" y="532"/>
                </a:lnTo>
                <a:lnTo>
                  <a:pt x="44" y="530"/>
                </a:lnTo>
                <a:lnTo>
                  <a:pt x="44" y="530"/>
                </a:lnTo>
                <a:lnTo>
                  <a:pt x="44" y="530"/>
                </a:lnTo>
                <a:lnTo>
                  <a:pt x="46" y="535"/>
                </a:lnTo>
                <a:lnTo>
                  <a:pt x="46" y="537"/>
                </a:lnTo>
                <a:lnTo>
                  <a:pt x="49" y="539"/>
                </a:lnTo>
                <a:lnTo>
                  <a:pt x="49" y="539"/>
                </a:lnTo>
                <a:lnTo>
                  <a:pt x="49" y="541"/>
                </a:lnTo>
                <a:lnTo>
                  <a:pt x="47" y="541"/>
                </a:lnTo>
                <a:lnTo>
                  <a:pt x="47" y="541"/>
                </a:lnTo>
                <a:lnTo>
                  <a:pt x="47" y="541"/>
                </a:lnTo>
                <a:lnTo>
                  <a:pt x="47" y="539"/>
                </a:lnTo>
                <a:lnTo>
                  <a:pt x="47" y="539"/>
                </a:lnTo>
                <a:lnTo>
                  <a:pt x="47" y="539"/>
                </a:lnTo>
                <a:lnTo>
                  <a:pt x="46" y="537"/>
                </a:lnTo>
                <a:lnTo>
                  <a:pt x="44" y="535"/>
                </a:lnTo>
                <a:lnTo>
                  <a:pt x="44" y="535"/>
                </a:lnTo>
                <a:lnTo>
                  <a:pt x="44" y="541"/>
                </a:lnTo>
                <a:lnTo>
                  <a:pt x="44" y="543"/>
                </a:lnTo>
                <a:lnTo>
                  <a:pt x="46" y="544"/>
                </a:lnTo>
                <a:lnTo>
                  <a:pt x="46" y="544"/>
                </a:lnTo>
                <a:lnTo>
                  <a:pt x="51" y="565"/>
                </a:lnTo>
                <a:lnTo>
                  <a:pt x="51" y="565"/>
                </a:lnTo>
                <a:lnTo>
                  <a:pt x="49" y="563"/>
                </a:lnTo>
                <a:lnTo>
                  <a:pt x="49" y="563"/>
                </a:lnTo>
                <a:lnTo>
                  <a:pt x="51" y="568"/>
                </a:lnTo>
                <a:lnTo>
                  <a:pt x="51" y="568"/>
                </a:lnTo>
                <a:lnTo>
                  <a:pt x="51" y="570"/>
                </a:lnTo>
                <a:lnTo>
                  <a:pt x="51" y="570"/>
                </a:lnTo>
                <a:lnTo>
                  <a:pt x="49" y="565"/>
                </a:lnTo>
                <a:lnTo>
                  <a:pt x="46" y="561"/>
                </a:lnTo>
                <a:lnTo>
                  <a:pt x="46" y="561"/>
                </a:lnTo>
                <a:lnTo>
                  <a:pt x="47" y="565"/>
                </a:lnTo>
                <a:lnTo>
                  <a:pt x="47" y="565"/>
                </a:lnTo>
                <a:lnTo>
                  <a:pt x="46" y="563"/>
                </a:lnTo>
                <a:lnTo>
                  <a:pt x="46" y="563"/>
                </a:lnTo>
                <a:lnTo>
                  <a:pt x="44" y="561"/>
                </a:lnTo>
                <a:lnTo>
                  <a:pt x="44" y="559"/>
                </a:lnTo>
                <a:lnTo>
                  <a:pt x="44" y="559"/>
                </a:lnTo>
                <a:lnTo>
                  <a:pt x="42" y="559"/>
                </a:lnTo>
                <a:lnTo>
                  <a:pt x="40" y="557"/>
                </a:lnTo>
                <a:lnTo>
                  <a:pt x="40" y="557"/>
                </a:lnTo>
                <a:lnTo>
                  <a:pt x="40" y="561"/>
                </a:lnTo>
                <a:lnTo>
                  <a:pt x="40" y="565"/>
                </a:lnTo>
                <a:lnTo>
                  <a:pt x="40" y="565"/>
                </a:lnTo>
                <a:lnTo>
                  <a:pt x="36" y="557"/>
                </a:lnTo>
                <a:lnTo>
                  <a:pt x="36" y="552"/>
                </a:lnTo>
                <a:lnTo>
                  <a:pt x="36" y="552"/>
                </a:lnTo>
                <a:lnTo>
                  <a:pt x="36" y="554"/>
                </a:lnTo>
                <a:lnTo>
                  <a:pt x="38" y="555"/>
                </a:lnTo>
                <a:lnTo>
                  <a:pt x="38" y="555"/>
                </a:lnTo>
                <a:lnTo>
                  <a:pt x="38" y="554"/>
                </a:lnTo>
                <a:lnTo>
                  <a:pt x="38" y="554"/>
                </a:lnTo>
                <a:lnTo>
                  <a:pt x="38" y="555"/>
                </a:lnTo>
                <a:lnTo>
                  <a:pt x="38" y="554"/>
                </a:lnTo>
                <a:lnTo>
                  <a:pt x="38" y="554"/>
                </a:lnTo>
                <a:lnTo>
                  <a:pt x="35" y="550"/>
                </a:lnTo>
                <a:lnTo>
                  <a:pt x="33" y="548"/>
                </a:lnTo>
                <a:lnTo>
                  <a:pt x="33" y="548"/>
                </a:lnTo>
                <a:lnTo>
                  <a:pt x="33" y="548"/>
                </a:lnTo>
                <a:lnTo>
                  <a:pt x="33" y="546"/>
                </a:lnTo>
                <a:lnTo>
                  <a:pt x="33" y="544"/>
                </a:lnTo>
                <a:lnTo>
                  <a:pt x="33" y="543"/>
                </a:lnTo>
                <a:lnTo>
                  <a:pt x="33" y="543"/>
                </a:lnTo>
                <a:lnTo>
                  <a:pt x="29" y="541"/>
                </a:lnTo>
                <a:lnTo>
                  <a:pt x="29" y="541"/>
                </a:lnTo>
                <a:lnTo>
                  <a:pt x="27" y="530"/>
                </a:lnTo>
                <a:lnTo>
                  <a:pt x="24" y="517"/>
                </a:lnTo>
                <a:lnTo>
                  <a:pt x="24" y="517"/>
                </a:lnTo>
                <a:lnTo>
                  <a:pt x="24" y="521"/>
                </a:lnTo>
                <a:lnTo>
                  <a:pt x="24" y="521"/>
                </a:lnTo>
                <a:lnTo>
                  <a:pt x="24" y="521"/>
                </a:lnTo>
                <a:lnTo>
                  <a:pt x="22" y="521"/>
                </a:lnTo>
                <a:lnTo>
                  <a:pt x="22" y="521"/>
                </a:lnTo>
                <a:lnTo>
                  <a:pt x="22" y="517"/>
                </a:lnTo>
                <a:lnTo>
                  <a:pt x="22" y="515"/>
                </a:lnTo>
                <a:lnTo>
                  <a:pt x="22" y="513"/>
                </a:lnTo>
                <a:lnTo>
                  <a:pt x="22" y="511"/>
                </a:lnTo>
                <a:lnTo>
                  <a:pt x="22" y="511"/>
                </a:lnTo>
                <a:lnTo>
                  <a:pt x="20" y="506"/>
                </a:lnTo>
                <a:lnTo>
                  <a:pt x="20" y="506"/>
                </a:lnTo>
                <a:lnTo>
                  <a:pt x="18" y="506"/>
                </a:lnTo>
                <a:lnTo>
                  <a:pt x="16" y="502"/>
                </a:lnTo>
                <a:lnTo>
                  <a:pt x="16" y="502"/>
                </a:lnTo>
                <a:lnTo>
                  <a:pt x="20" y="504"/>
                </a:lnTo>
                <a:lnTo>
                  <a:pt x="20" y="504"/>
                </a:lnTo>
                <a:lnTo>
                  <a:pt x="16" y="493"/>
                </a:lnTo>
                <a:lnTo>
                  <a:pt x="14" y="487"/>
                </a:lnTo>
                <a:lnTo>
                  <a:pt x="14" y="484"/>
                </a:lnTo>
                <a:lnTo>
                  <a:pt x="14" y="484"/>
                </a:lnTo>
                <a:lnTo>
                  <a:pt x="11" y="480"/>
                </a:lnTo>
                <a:lnTo>
                  <a:pt x="9" y="476"/>
                </a:lnTo>
                <a:lnTo>
                  <a:pt x="7" y="467"/>
                </a:lnTo>
                <a:lnTo>
                  <a:pt x="7" y="458"/>
                </a:lnTo>
                <a:lnTo>
                  <a:pt x="5" y="454"/>
                </a:lnTo>
                <a:lnTo>
                  <a:pt x="3" y="452"/>
                </a:lnTo>
                <a:lnTo>
                  <a:pt x="3" y="452"/>
                </a:lnTo>
                <a:lnTo>
                  <a:pt x="3" y="451"/>
                </a:lnTo>
                <a:lnTo>
                  <a:pt x="3" y="451"/>
                </a:lnTo>
                <a:lnTo>
                  <a:pt x="5" y="452"/>
                </a:lnTo>
                <a:lnTo>
                  <a:pt x="5" y="452"/>
                </a:lnTo>
                <a:lnTo>
                  <a:pt x="5" y="452"/>
                </a:lnTo>
                <a:lnTo>
                  <a:pt x="5" y="443"/>
                </a:lnTo>
                <a:lnTo>
                  <a:pt x="5" y="443"/>
                </a:lnTo>
                <a:lnTo>
                  <a:pt x="3" y="445"/>
                </a:lnTo>
                <a:lnTo>
                  <a:pt x="3" y="447"/>
                </a:lnTo>
                <a:lnTo>
                  <a:pt x="3" y="452"/>
                </a:lnTo>
                <a:lnTo>
                  <a:pt x="3" y="452"/>
                </a:lnTo>
                <a:lnTo>
                  <a:pt x="1" y="449"/>
                </a:lnTo>
                <a:lnTo>
                  <a:pt x="1" y="445"/>
                </a:lnTo>
                <a:lnTo>
                  <a:pt x="1" y="445"/>
                </a:lnTo>
                <a:lnTo>
                  <a:pt x="0" y="449"/>
                </a:lnTo>
                <a:lnTo>
                  <a:pt x="1" y="454"/>
                </a:lnTo>
                <a:lnTo>
                  <a:pt x="1" y="454"/>
                </a:lnTo>
                <a:lnTo>
                  <a:pt x="1" y="454"/>
                </a:lnTo>
                <a:lnTo>
                  <a:pt x="3" y="456"/>
                </a:lnTo>
                <a:lnTo>
                  <a:pt x="3" y="456"/>
                </a:lnTo>
                <a:lnTo>
                  <a:pt x="3" y="460"/>
                </a:lnTo>
                <a:lnTo>
                  <a:pt x="3" y="460"/>
                </a:lnTo>
                <a:lnTo>
                  <a:pt x="5" y="467"/>
                </a:lnTo>
                <a:lnTo>
                  <a:pt x="5" y="471"/>
                </a:lnTo>
                <a:lnTo>
                  <a:pt x="5" y="475"/>
                </a:lnTo>
                <a:lnTo>
                  <a:pt x="5" y="475"/>
                </a:lnTo>
                <a:lnTo>
                  <a:pt x="5" y="471"/>
                </a:lnTo>
                <a:lnTo>
                  <a:pt x="3" y="471"/>
                </a:lnTo>
                <a:lnTo>
                  <a:pt x="3" y="471"/>
                </a:lnTo>
                <a:lnTo>
                  <a:pt x="7" y="487"/>
                </a:lnTo>
                <a:lnTo>
                  <a:pt x="13" y="504"/>
                </a:lnTo>
                <a:lnTo>
                  <a:pt x="13" y="504"/>
                </a:lnTo>
                <a:lnTo>
                  <a:pt x="13" y="504"/>
                </a:lnTo>
                <a:lnTo>
                  <a:pt x="13" y="504"/>
                </a:lnTo>
                <a:lnTo>
                  <a:pt x="14" y="511"/>
                </a:lnTo>
                <a:lnTo>
                  <a:pt x="18" y="519"/>
                </a:lnTo>
                <a:lnTo>
                  <a:pt x="18" y="519"/>
                </a:lnTo>
                <a:lnTo>
                  <a:pt x="16" y="517"/>
                </a:lnTo>
                <a:lnTo>
                  <a:pt x="16" y="517"/>
                </a:lnTo>
                <a:lnTo>
                  <a:pt x="22" y="524"/>
                </a:lnTo>
                <a:lnTo>
                  <a:pt x="22" y="524"/>
                </a:lnTo>
                <a:lnTo>
                  <a:pt x="20" y="524"/>
                </a:lnTo>
                <a:lnTo>
                  <a:pt x="20" y="526"/>
                </a:lnTo>
                <a:lnTo>
                  <a:pt x="20" y="530"/>
                </a:lnTo>
                <a:lnTo>
                  <a:pt x="20" y="530"/>
                </a:lnTo>
                <a:lnTo>
                  <a:pt x="22" y="530"/>
                </a:lnTo>
                <a:lnTo>
                  <a:pt x="22" y="530"/>
                </a:lnTo>
                <a:lnTo>
                  <a:pt x="22" y="530"/>
                </a:lnTo>
                <a:lnTo>
                  <a:pt x="22" y="532"/>
                </a:lnTo>
                <a:lnTo>
                  <a:pt x="22" y="532"/>
                </a:lnTo>
                <a:lnTo>
                  <a:pt x="22" y="532"/>
                </a:lnTo>
                <a:lnTo>
                  <a:pt x="27" y="543"/>
                </a:lnTo>
                <a:lnTo>
                  <a:pt x="27" y="543"/>
                </a:lnTo>
                <a:lnTo>
                  <a:pt x="25" y="541"/>
                </a:lnTo>
                <a:lnTo>
                  <a:pt x="25" y="541"/>
                </a:lnTo>
                <a:lnTo>
                  <a:pt x="25" y="541"/>
                </a:lnTo>
                <a:lnTo>
                  <a:pt x="25" y="541"/>
                </a:lnTo>
                <a:lnTo>
                  <a:pt x="27" y="546"/>
                </a:lnTo>
                <a:lnTo>
                  <a:pt x="29" y="552"/>
                </a:lnTo>
                <a:lnTo>
                  <a:pt x="33" y="563"/>
                </a:lnTo>
                <a:lnTo>
                  <a:pt x="33" y="563"/>
                </a:lnTo>
                <a:lnTo>
                  <a:pt x="33" y="561"/>
                </a:lnTo>
                <a:lnTo>
                  <a:pt x="33" y="563"/>
                </a:lnTo>
                <a:lnTo>
                  <a:pt x="35" y="565"/>
                </a:lnTo>
                <a:lnTo>
                  <a:pt x="35" y="565"/>
                </a:lnTo>
                <a:lnTo>
                  <a:pt x="35" y="563"/>
                </a:lnTo>
                <a:lnTo>
                  <a:pt x="35" y="563"/>
                </a:lnTo>
                <a:lnTo>
                  <a:pt x="35" y="563"/>
                </a:lnTo>
                <a:lnTo>
                  <a:pt x="35" y="563"/>
                </a:lnTo>
                <a:lnTo>
                  <a:pt x="36" y="567"/>
                </a:lnTo>
                <a:lnTo>
                  <a:pt x="36" y="570"/>
                </a:lnTo>
                <a:lnTo>
                  <a:pt x="36" y="570"/>
                </a:lnTo>
                <a:lnTo>
                  <a:pt x="36" y="570"/>
                </a:lnTo>
                <a:lnTo>
                  <a:pt x="36" y="570"/>
                </a:lnTo>
                <a:lnTo>
                  <a:pt x="35" y="568"/>
                </a:lnTo>
                <a:lnTo>
                  <a:pt x="35" y="568"/>
                </a:lnTo>
                <a:lnTo>
                  <a:pt x="38" y="579"/>
                </a:lnTo>
                <a:lnTo>
                  <a:pt x="38" y="579"/>
                </a:lnTo>
                <a:lnTo>
                  <a:pt x="35" y="574"/>
                </a:lnTo>
                <a:lnTo>
                  <a:pt x="31" y="567"/>
                </a:lnTo>
                <a:lnTo>
                  <a:pt x="27" y="559"/>
                </a:lnTo>
                <a:lnTo>
                  <a:pt x="24" y="552"/>
                </a:lnTo>
                <a:lnTo>
                  <a:pt x="24" y="552"/>
                </a:lnTo>
                <a:lnTo>
                  <a:pt x="24" y="554"/>
                </a:lnTo>
                <a:lnTo>
                  <a:pt x="25" y="555"/>
                </a:lnTo>
                <a:lnTo>
                  <a:pt x="25" y="555"/>
                </a:lnTo>
                <a:lnTo>
                  <a:pt x="24" y="557"/>
                </a:lnTo>
                <a:lnTo>
                  <a:pt x="24" y="557"/>
                </a:lnTo>
                <a:lnTo>
                  <a:pt x="25" y="561"/>
                </a:lnTo>
                <a:lnTo>
                  <a:pt x="25" y="561"/>
                </a:lnTo>
                <a:lnTo>
                  <a:pt x="24" y="559"/>
                </a:lnTo>
                <a:lnTo>
                  <a:pt x="22" y="555"/>
                </a:lnTo>
                <a:lnTo>
                  <a:pt x="20" y="550"/>
                </a:lnTo>
                <a:lnTo>
                  <a:pt x="20" y="550"/>
                </a:lnTo>
                <a:lnTo>
                  <a:pt x="20" y="552"/>
                </a:lnTo>
                <a:lnTo>
                  <a:pt x="20" y="552"/>
                </a:lnTo>
                <a:lnTo>
                  <a:pt x="20" y="552"/>
                </a:lnTo>
                <a:lnTo>
                  <a:pt x="18" y="550"/>
                </a:lnTo>
                <a:lnTo>
                  <a:pt x="18" y="550"/>
                </a:lnTo>
                <a:lnTo>
                  <a:pt x="16" y="543"/>
                </a:lnTo>
                <a:lnTo>
                  <a:pt x="14" y="539"/>
                </a:lnTo>
                <a:lnTo>
                  <a:pt x="13" y="537"/>
                </a:lnTo>
                <a:lnTo>
                  <a:pt x="13" y="537"/>
                </a:lnTo>
                <a:lnTo>
                  <a:pt x="13" y="532"/>
                </a:lnTo>
                <a:lnTo>
                  <a:pt x="11" y="528"/>
                </a:lnTo>
                <a:lnTo>
                  <a:pt x="11" y="528"/>
                </a:lnTo>
                <a:lnTo>
                  <a:pt x="13" y="533"/>
                </a:lnTo>
                <a:lnTo>
                  <a:pt x="11" y="537"/>
                </a:lnTo>
                <a:lnTo>
                  <a:pt x="11" y="537"/>
                </a:lnTo>
                <a:lnTo>
                  <a:pt x="11" y="535"/>
                </a:lnTo>
                <a:lnTo>
                  <a:pt x="9" y="535"/>
                </a:lnTo>
                <a:lnTo>
                  <a:pt x="9" y="535"/>
                </a:lnTo>
                <a:lnTo>
                  <a:pt x="9" y="535"/>
                </a:lnTo>
                <a:lnTo>
                  <a:pt x="13" y="541"/>
                </a:lnTo>
                <a:lnTo>
                  <a:pt x="16" y="546"/>
                </a:lnTo>
                <a:lnTo>
                  <a:pt x="16" y="546"/>
                </a:lnTo>
                <a:lnTo>
                  <a:pt x="14" y="544"/>
                </a:lnTo>
                <a:lnTo>
                  <a:pt x="14" y="544"/>
                </a:lnTo>
                <a:lnTo>
                  <a:pt x="16" y="543"/>
                </a:lnTo>
                <a:lnTo>
                  <a:pt x="16" y="543"/>
                </a:lnTo>
                <a:lnTo>
                  <a:pt x="16" y="546"/>
                </a:lnTo>
                <a:lnTo>
                  <a:pt x="16" y="550"/>
                </a:lnTo>
                <a:lnTo>
                  <a:pt x="16" y="550"/>
                </a:lnTo>
                <a:lnTo>
                  <a:pt x="16" y="550"/>
                </a:lnTo>
                <a:lnTo>
                  <a:pt x="16" y="550"/>
                </a:lnTo>
                <a:lnTo>
                  <a:pt x="16" y="552"/>
                </a:lnTo>
                <a:lnTo>
                  <a:pt x="16" y="552"/>
                </a:lnTo>
                <a:lnTo>
                  <a:pt x="16" y="550"/>
                </a:lnTo>
                <a:lnTo>
                  <a:pt x="18" y="552"/>
                </a:lnTo>
                <a:lnTo>
                  <a:pt x="18" y="552"/>
                </a:lnTo>
                <a:lnTo>
                  <a:pt x="18" y="552"/>
                </a:lnTo>
                <a:lnTo>
                  <a:pt x="20" y="555"/>
                </a:lnTo>
                <a:lnTo>
                  <a:pt x="20" y="555"/>
                </a:lnTo>
                <a:lnTo>
                  <a:pt x="18" y="557"/>
                </a:lnTo>
                <a:lnTo>
                  <a:pt x="18" y="557"/>
                </a:lnTo>
                <a:lnTo>
                  <a:pt x="22" y="561"/>
                </a:lnTo>
                <a:lnTo>
                  <a:pt x="22" y="561"/>
                </a:lnTo>
                <a:lnTo>
                  <a:pt x="24" y="570"/>
                </a:lnTo>
                <a:lnTo>
                  <a:pt x="29" y="578"/>
                </a:lnTo>
                <a:lnTo>
                  <a:pt x="33" y="585"/>
                </a:lnTo>
                <a:lnTo>
                  <a:pt x="36" y="592"/>
                </a:lnTo>
                <a:lnTo>
                  <a:pt x="36" y="592"/>
                </a:lnTo>
                <a:lnTo>
                  <a:pt x="36" y="590"/>
                </a:lnTo>
                <a:lnTo>
                  <a:pt x="36" y="590"/>
                </a:lnTo>
                <a:lnTo>
                  <a:pt x="40" y="594"/>
                </a:lnTo>
                <a:lnTo>
                  <a:pt x="40" y="596"/>
                </a:lnTo>
                <a:lnTo>
                  <a:pt x="40" y="596"/>
                </a:lnTo>
                <a:lnTo>
                  <a:pt x="44" y="601"/>
                </a:lnTo>
                <a:lnTo>
                  <a:pt x="44" y="601"/>
                </a:lnTo>
                <a:lnTo>
                  <a:pt x="42" y="598"/>
                </a:lnTo>
                <a:lnTo>
                  <a:pt x="42" y="596"/>
                </a:lnTo>
                <a:lnTo>
                  <a:pt x="42" y="596"/>
                </a:lnTo>
                <a:lnTo>
                  <a:pt x="44" y="598"/>
                </a:lnTo>
                <a:lnTo>
                  <a:pt x="44" y="598"/>
                </a:lnTo>
                <a:lnTo>
                  <a:pt x="44" y="600"/>
                </a:lnTo>
                <a:lnTo>
                  <a:pt x="46" y="601"/>
                </a:lnTo>
                <a:lnTo>
                  <a:pt x="46" y="605"/>
                </a:lnTo>
                <a:lnTo>
                  <a:pt x="46" y="605"/>
                </a:lnTo>
                <a:lnTo>
                  <a:pt x="53" y="614"/>
                </a:lnTo>
                <a:lnTo>
                  <a:pt x="53" y="614"/>
                </a:lnTo>
                <a:lnTo>
                  <a:pt x="51" y="614"/>
                </a:lnTo>
                <a:lnTo>
                  <a:pt x="51" y="614"/>
                </a:lnTo>
                <a:lnTo>
                  <a:pt x="53" y="616"/>
                </a:lnTo>
                <a:lnTo>
                  <a:pt x="53" y="620"/>
                </a:lnTo>
                <a:lnTo>
                  <a:pt x="53" y="620"/>
                </a:lnTo>
                <a:lnTo>
                  <a:pt x="49" y="616"/>
                </a:lnTo>
                <a:lnTo>
                  <a:pt x="49" y="616"/>
                </a:lnTo>
                <a:lnTo>
                  <a:pt x="53" y="620"/>
                </a:lnTo>
                <a:lnTo>
                  <a:pt x="57" y="624"/>
                </a:lnTo>
                <a:lnTo>
                  <a:pt x="57" y="624"/>
                </a:lnTo>
                <a:lnTo>
                  <a:pt x="55" y="622"/>
                </a:lnTo>
                <a:lnTo>
                  <a:pt x="55" y="620"/>
                </a:lnTo>
                <a:lnTo>
                  <a:pt x="55" y="620"/>
                </a:lnTo>
                <a:lnTo>
                  <a:pt x="59" y="624"/>
                </a:lnTo>
                <a:lnTo>
                  <a:pt x="59" y="624"/>
                </a:lnTo>
                <a:lnTo>
                  <a:pt x="59" y="625"/>
                </a:lnTo>
                <a:lnTo>
                  <a:pt x="60" y="627"/>
                </a:lnTo>
                <a:lnTo>
                  <a:pt x="60" y="627"/>
                </a:lnTo>
                <a:lnTo>
                  <a:pt x="59" y="627"/>
                </a:lnTo>
                <a:lnTo>
                  <a:pt x="59" y="627"/>
                </a:lnTo>
                <a:lnTo>
                  <a:pt x="59" y="631"/>
                </a:lnTo>
                <a:lnTo>
                  <a:pt x="59" y="631"/>
                </a:lnTo>
                <a:lnTo>
                  <a:pt x="59" y="629"/>
                </a:lnTo>
                <a:lnTo>
                  <a:pt x="60" y="627"/>
                </a:lnTo>
                <a:lnTo>
                  <a:pt x="60" y="627"/>
                </a:lnTo>
                <a:lnTo>
                  <a:pt x="60" y="629"/>
                </a:lnTo>
                <a:lnTo>
                  <a:pt x="62" y="629"/>
                </a:lnTo>
                <a:lnTo>
                  <a:pt x="62" y="629"/>
                </a:lnTo>
                <a:lnTo>
                  <a:pt x="64" y="633"/>
                </a:lnTo>
                <a:lnTo>
                  <a:pt x="64" y="636"/>
                </a:lnTo>
                <a:lnTo>
                  <a:pt x="64" y="636"/>
                </a:lnTo>
                <a:lnTo>
                  <a:pt x="62" y="635"/>
                </a:lnTo>
                <a:lnTo>
                  <a:pt x="60" y="633"/>
                </a:lnTo>
                <a:lnTo>
                  <a:pt x="60" y="633"/>
                </a:lnTo>
                <a:lnTo>
                  <a:pt x="62" y="636"/>
                </a:lnTo>
                <a:lnTo>
                  <a:pt x="66" y="640"/>
                </a:lnTo>
                <a:lnTo>
                  <a:pt x="66" y="640"/>
                </a:lnTo>
                <a:lnTo>
                  <a:pt x="64" y="640"/>
                </a:lnTo>
                <a:lnTo>
                  <a:pt x="64" y="642"/>
                </a:lnTo>
                <a:lnTo>
                  <a:pt x="64" y="642"/>
                </a:lnTo>
                <a:lnTo>
                  <a:pt x="68" y="644"/>
                </a:lnTo>
                <a:lnTo>
                  <a:pt x="71" y="647"/>
                </a:lnTo>
                <a:lnTo>
                  <a:pt x="79" y="657"/>
                </a:lnTo>
                <a:lnTo>
                  <a:pt x="79" y="657"/>
                </a:lnTo>
                <a:lnTo>
                  <a:pt x="79" y="655"/>
                </a:lnTo>
                <a:lnTo>
                  <a:pt x="77" y="655"/>
                </a:lnTo>
                <a:lnTo>
                  <a:pt x="77" y="655"/>
                </a:lnTo>
                <a:lnTo>
                  <a:pt x="79" y="655"/>
                </a:lnTo>
                <a:lnTo>
                  <a:pt x="79" y="655"/>
                </a:lnTo>
                <a:lnTo>
                  <a:pt x="79" y="657"/>
                </a:lnTo>
                <a:lnTo>
                  <a:pt x="79" y="659"/>
                </a:lnTo>
                <a:lnTo>
                  <a:pt x="79" y="659"/>
                </a:lnTo>
                <a:lnTo>
                  <a:pt x="84" y="664"/>
                </a:lnTo>
                <a:lnTo>
                  <a:pt x="88" y="670"/>
                </a:lnTo>
                <a:lnTo>
                  <a:pt x="88" y="670"/>
                </a:lnTo>
                <a:lnTo>
                  <a:pt x="88" y="673"/>
                </a:lnTo>
                <a:lnTo>
                  <a:pt x="88" y="673"/>
                </a:lnTo>
                <a:lnTo>
                  <a:pt x="90" y="675"/>
                </a:lnTo>
                <a:lnTo>
                  <a:pt x="90" y="675"/>
                </a:lnTo>
                <a:lnTo>
                  <a:pt x="90" y="673"/>
                </a:lnTo>
                <a:lnTo>
                  <a:pt x="90" y="673"/>
                </a:lnTo>
                <a:lnTo>
                  <a:pt x="90" y="673"/>
                </a:lnTo>
                <a:lnTo>
                  <a:pt x="97" y="681"/>
                </a:lnTo>
                <a:lnTo>
                  <a:pt x="97" y="681"/>
                </a:lnTo>
                <a:lnTo>
                  <a:pt x="95" y="682"/>
                </a:lnTo>
                <a:lnTo>
                  <a:pt x="97" y="686"/>
                </a:lnTo>
                <a:lnTo>
                  <a:pt x="101" y="692"/>
                </a:lnTo>
                <a:lnTo>
                  <a:pt x="101" y="692"/>
                </a:lnTo>
                <a:lnTo>
                  <a:pt x="101" y="692"/>
                </a:lnTo>
                <a:lnTo>
                  <a:pt x="101" y="692"/>
                </a:lnTo>
                <a:lnTo>
                  <a:pt x="101" y="692"/>
                </a:lnTo>
                <a:lnTo>
                  <a:pt x="108" y="701"/>
                </a:lnTo>
                <a:lnTo>
                  <a:pt x="116" y="712"/>
                </a:lnTo>
                <a:lnTo>
                  <a:pt x="116" y="712"/>
                </a:lnTo>
                <a:lnTo>
                  <a:pt x="114" y="710"/>
                </a:lnTo>
                <a:lnTo>
                  <a:pt x="116" y="712"/>
                </a:lnTo>
                <a:lnTo>
                  <a:pt x="116" y="714"/>
                </a:lnTo>
                <a:lnTo>
                  <a:pt x="116" y="714"/>
                </a:lnTo>
                <a:lnTo>
                  <a:pt x="116" y="714"/>
                </a:lnTo>
                <a:lnTo>
                  <a:pt x="121" y="717"/>
                </a:lnTo>
                <a:lnTo>
                  <a:pt x="125" y="721"/>
                </a:lnTo>
                <a:lnTo>
                  <a:pt x="125" y="721"/>
                </a:lnTo>
                <a:lnTo>
                  <a:pt x="125" y="719"/>
                </a:lnTo>
                <a:lnTo>
                  <a:pt x="125" y="721"/>
                </a:lnTo>
                <a:lnTo>
                  <a:pt x="125" y="721"/>
                </a:lnTo>
                <a:lnTo>
                  <a:pt x="125" y="721"/>
                </a:lnTo>
                <a:lnTo>
                  <a:pt x="127" y="723"/>
                </a:lnTo>
                <a:lnTo>
                  <a:pt x="127" y="723"/>
                </a:lnTo>
                <a:lnTo>
                  <a:pt x="127" y="725"/>
                </a:lnTo>
                <a:lnTo>
                  <a:pt x="127" y="727"/>
                </a:lnTo>
                <a:lnTo>
                  <a:pt x="127" y="727"/>
                </a:lnTo>
                <a:lnTo>
                  <a:pt x="128" y="727"/>
                </a:lnTo>
                <a:lnTo>
                  <a:pt x="128" y="727"/>
                </a:lnTo>
                <a:lnTo>
                  <a:pt x="128" y="727"/>
                </a:lnTo>
                <a:lnTo>
                  <a:pt x="132" y="730"/>
                </a:lnTo>
                <a:lnTo>
                  <a:pt x="132" y="730"/>
                </a:lnTo>
                <a:lnTo>
                  <a:pt x="128" y="730"/>
                </a:lnTo>
                <a:lnTo>
                  <a:pt x="128" y="730"/>
                </a:lnTo>
                <a:lnTo>
                  <a:pt x="130" y="730"/>
                </a:lnTo>
                <a:lnTo>
                  <a:pt x="128" y="732"/>
                </a:lnTo>
                <a:lnTo>
                  <a:pt x="128" y="732"/>
                </a:lnTo>
                <a:lnTo>
                  <a:pt x="132" y="738"/>
                </a:lnTo>
                <a:lnTo>
                  <a:pt x="132" y="738"/>
                </a:lnTo>
                <a:lnTo>
                  <a:pt x="134" y="734"/>
                </a:lnTo>
                <a:lnTo>
                  <a:pt x="136" y="734"/>
                </a:lnTo>
                <a:lnTo>
                  <a:pt x="136" y="734"/>
                </a:lnTo>
                <a:lnTo>
                  <a:pt x="136" y="730"/>
                </a:lnTo>
                <a:lnTo>
                  <a:pt x="136" y="728"/>
                </a:lnTo>
                <a:lnTo>
                  <a:pt x="136" y="728"/>
                </a:lnTo>
                <a:lnTo>
                  <a:pt x="149" y="743"/>
                </a:lnTo>
                <a:lnTo>
                  <a:pt x="160" y="758"/>
                </a:lnTo>
                <a:lnTo>
                  <a:pt x="160" y="758"/>
                </a:lnTo>
                <a:lnTo>
                  <a:pt x="158" y="758"/>
                </a:lnTo>
                <a:lnTo>
                  <a:pt x="158" y="762"/>
                </a:lnTo>
                <a:lnTo>
                  <a:pt x="158" y="762"/>
                </a:lnTo>
                <a:lnTo>
                  <a:pt x="162" y="760"/>
                </a:lnTo>
                <a:lnTo>
                  <a:pt x="165" y="762"/>
                </a:lnTo>
                <a:lnTo>
                  <a:pt x="171" y="767"/>
                </a:lnTo>
                <a:lnTo>
                  <a:pt x="176" y="773"/>
                </a:lnTo>
                <a:lnTo>
                  <a:pt x="184" y="778"/>
                </a:lnTo>
                <a:lnTo>
                  <a:pt x="184" y="778"/>
                </a:lnTo>
                <a:lnTo>
                  <a:pt x="185" y="776"/>
                </a:lnTo>
                <a:lnTo>
                  <a:pt x="185" y="773"/>
                </a:lnTo>
                <a:lnTo>
                  <a:pt x="185" y="773"/>
                </a:lnTo>
                <a:lnTo>
                  <a:pt x="193" y="776"/>
                </a:lnTo>
                <a:lnTo>
                  <a:pt x="196" y="776"/>
                </a:lnTo>
                <a:lnTo>
                  <a:pt x="196" y="776"/>
                </a:lnTo>
                <a:lnTo>
                  <a:pt x="206" y="782"/>
                </a:lnTo>
                <a:lnTo>
                  <a:pt x="206" y="782"/>
                </a:lnTo>
                <a:lnTo>
                  <a:pt x="206" y="784"/>
                </a:lnTo>
                <a:lnTo>
                  <a:pt x="208" y="784"/>
                </a:lnTo>
                <a:lnTo>
                  <a:pt x="208" y="784"/>
                </a:lnTo>
                <a:lnTo>
                  <a:pt x="208" y="784"/>
                </a:lnTo>
                <a:lnTo>
                  <a:pt x="208" y="784"/>
                </a:lnTo>
                <a:lnTo>
                  <a:pt x="208" y="782"/>
                </a:lnTo>
                <a:lnTo>
                  <a:pt x="208" y="782"/>
                </a:lnTo>
                <a:lnTo>
                  <a:pt x="208" y="782"/>
                </a:lnTo>
                <a:lnTo>
                  <a:pt x="211" y="784"/>
                </a:lnTo>
                <a:lnTo>
                  <a:pt x="215" y="784"/>
                </a:lnTo>
                <a:lnTo>
                  <a:pt x="217" y="784"/>
                </a:lnTo>
                <a:lnTo>
                  <a:pt x="220" y="785"/>
                </a:lnTo>
                <a:lnTo>
                  <a:pt x="220" y="785"/>
                </a:lnTo>
                <a:lnTo>
                  <a:pt x="220" y="782"/>
                </a:lnTo>
                <a:lnTo>
                  <a:pt x="222" y="782"/>
                </a:lnTo>
                <a:lnTo>
                  <a:pt x="222" y="782"/>
                </a:lnTo>
                <a:lnTo>
                  <a:pt x="224" y="782"/>
                </a:lnTo>
                <a:lnTo>
                  <a:pt x="224" y="782"/>
                </a:lnTo>
                <a:lnTo>
                  <a:pt x="226" y="784"/>
                </a:lnTo>
                <a:lnTo>
                  <a:pt x="226" y="784"/>
                </a:lnTo>
                <a:lnTo>
                  <a:pt x="226" y="784"/>
                </a:lnTo>
                <a:lnTo>
                  <a:pt x="226" y="785"/>
                </a:lnTo>
                <a:lnTo>
                  <a:pt x="228" y="787"/>
                </a:lnTo>
                <a:lnTo>
                  <a:pt x="230" y="787"/>
                </a:lnTo>
                <a:lnTo>
                  <a:pt x="230" y="787"/>
                </a:lnTo>
                <a:lnTo>
                  <a:pt x="226" y="784"/>
                </a:lnTo>
                <a:lnTo>
                  <a:pt x="226" y="782"/>
                </a:lnTo>
                <a:lnTo>
                  <a:pt x="228" y="780"/>
                </a:lnTo>
                <a:lnTo>
                  <a:pt x="228" y="780"/>
                </a:lnTo>
                <a:lnTo>
                  <a:pt x="224" y="778"/>
                </a:lnTo>
                <a:lnTo>
                  <a:pt x="224" y="776"/>
                </a:lnTo>
                <a:lnTo>
                  <a:pt x="224" y="776"/>
                </a:lnTo>
                <a:lnTo>
                  <a:pt x="228" y="776"/>
                </a:lnTo>
                <a:lnTo>
                  <a:pt x="228" y="776"/>
                </a:lnTo>
                <a:lnTo>
                  <a:pt x="226" y="773"/>
                </a:lnTo>
                <a:lnTo>
                  <a:pt x="226" y="773"/>
                </a:lnTo>
                <a:lnTo>
                  <a:pt x="233" y="776"/>
                </a:lnTo>
                <a:lnTo>
                  <a:pt x="237" y="778"/>
                </a:lnTo>
                <a:lnTo>
                  <a:pt x="239" y="782"/>
                </a:lnTo>
                <a:lnTo>
                  <a:pt x="239" y="782"/>
                </a:lnTo>
                <a:lnTo>
                  <a:pt x="244" y="784"/>
                </a:lnTo>
                <a:lnTo>
                  <a:pt x="246" y="784"/>
                </a:lnTo>
                <a:lnTo>
                  <a:pt x="248" y="785"/>
                </a:lnTo>
                <a:lnTo>
                  <a:pt x="248" y="785"/>
                </a:lnTo>
                <a:lnTo>
                  <a:pt x="242" y="785"/>
                </a:lnTo>
                <a:lnTo>
                  <a:pt x="242" y="785"/>
                </a:lnTo>
                <a:lnTo>
                  <a:pt x="248" y="787"/>
                </a:lnTo>
                <a:lnTo>
                  <a:pt x="250" y="787"/>
                </a:lnTo>
                <a:lnTo>
                  <a:pt x="252" y="789"/>
                </a:lnTo>
                <a:lnTo>
                  <a:pt x="252" y="789"/>
                </a:lnTo>
                <a:lnTo>
                  <a:pt x="239" y="787"/>
                </a:lnTo>
                <a:lnTo>
                  <a:pt x="228" y="780"/>
                </a:lnTo>
                <a:lnTo>
                  <a:pt x="228" y="780"/>
                </a:lnTo>
                <a:lnTo>
                  <a:pt x="231" y="784"/>
                </a:lnTo>
                <a:lnTo>
                  <a:pt x="237" y="785"/>
                </a:lnTo>
                <a:lnTo>
                  <a:pt x="248" y="791"/>
                </a:lnTo>
                <a:lnTo>
                  <a:pt x="248" y="791"/>
                </a:lnTo>
                <a:lnTo>
                  <a:pt x="254" y="795"/>
                </a:lnTo>
                <a:lnTo>
                  <a:pt x="261" y="796"/>
                </a:lnTo>
                <a:lnTo>
                  <a:pt x="261" y="796"/>
                </a:lnTo>
                <a:lnTo>
                  <a:pt x="265" y="800"/>
                </a:lnTo>
                <a:lnTo>
                  <a:pt x="265" y="800"/>
                </a:lnTo>
                <a:lnTo>
                  <a:pt x="276" y="804"/>
                </a:lnTo>
                <a:lnTo>
                  <a:pt x="279" y="806"/>
                </a:lnTo>
                <a:lnTo>
                  <a:pt x="281" y="808"/>
                </a:lnTo>
                <a:lnTo>
                  <a:pt x="279" y="809"/>
                </a:lnTo>
                <a:lnTo>
                  <a:pt x="279" y="809"/>
                </a:lnTo>
                <a:lnTo>
                  <a:pt x="281" y="809"/>
                </a:lnTo>
                <a:lnTo>
                  <a:pt x="281" y="809"/>
                </a:lnTo>
                <a:lnTo>
                  <a:pt x="283" y="809"/>
                </a:lnTo>
                <a:lnTo>
                  <a:pt x="283" y="809"/>
                </a:lnTo>
                <a:lnTo>
                  <a:pt x="285" y="811"/>
                </a:lnTo>
                <a:lnTo>
                  <a:pt x="285" y="811"/>
                </a:lnTo>
                <a:lnTo>
                  <a:pt x="285" y="811"/>
                </a:lnTo>
                <a:lnTo>
                  <a:pt x="270" y="811"/>
                </a:lnTo>
                <a:lnTo>
                  <a:pt x="255" y="809"/>
                </a:lnTo>
                <a:lnTo>
                  <a:pt x="255" y="809"/>
                </a:lnTo>
                <a:lnTo>
                  <a:pt x="259" y="811"/>
                </a:lnTo>
                <a:lnTo>
                  <a:pt x="259" y="815"/>
                </a:lnTo>
                <a:lnTo>
                  <a:pt x="259" y="815"/>
                </a:lnTo>
                <a:lnTo>
                  <a:pt x="270" y="819"/>
                </a:lnTo>
                <a:lnTo>
                  <a:pt x="279" y="820"/>
                </a:lnTo>
                <a:lnTo>
                  <a:pt x="290" y="820"/>
                </a:lnTo>
                <a:lnTo>
                  <a:pt x="301" y="824"/>
                </a:lnTo>
                <a:lnTo>
                  <a:pt x="301" y="824"/>
                </a:lnTo>
                <a:lnTo>
                  <a:pt x="301" y="820"/>
                </a:lnTo>
                <a:lnTo>
                  <a:pt x="303" y="819"/>
                </a:lnTo>
                <a:lnTo>
                  <a:pt x="305" y="817"/>
                </a:lnTo>
                <a:lnTo>
                  <a:pt x="305" y="815"/>
                </a:lnTo>
                <a:lnTo>
                  <a:pt x="305" y="815"/>
                </a:lnTo>
                <a:lnTo>
                  <a:pt x="309" y="815"/>
                </a:lnTo>
                <a:lnTo>
                  <a:pt x="309" y="815"/>
                </a:lnTo>
                <a:lnTo>
                  <a:pt x="309" y="811"/>
                </a:lnTo>
                <a:lnTo>
                  <a:pt x="311" y="809"/>
                </a:lnTo>
                <a:lnTo>
                  <a:pt x="312" y="808"/>
                </a:lnTo>
                <a:lnTo>
                  <a:pt x="312" y="808"/>
                </a:lnTo>
                <a:lnTo>
                  <a:pt x="311" y="806"/>
                </a:lnTo>
                <a:lnTo>
                  <a:pt x="311" y="806"/>
                </a:lnTo>
                <a:lnTo>
                  <a:pt x="312" y="806"/>
                </a:lnTo>
                <a:lnTo>
                  <a:pt x="314" y="806"/>
                </a:lnTo>
                <a:lnTo>
                  <a:pt x="314" y="806"/>
                </a:lnTo>
                <a:lnTo>
                  <a:pt x="312" y="804"/>
                </a:lnTo>
                <a:lnTo>
                  <a:pt x="312" y="804"/>
                </a:lnTo>
                <a:lnTo>
                  <a:pt x="312" y="804"/>
                </a:lnTo>
                <a:lnTo>
                  <a:pt x="312" y="789"/>
                </a:lnTo>
                <a:lnTo>
                  <a:pt x="309" y="774"/>
                </a:lnTo>
                <a:lnTo>
                  <a:pt x="309" y="774"/>
                </a:lnTo>
                <a:lnTo>
                  <a:pt x="305" y="769"/>
                </a:lnTo>
                <a:lnTo>
                  <a:pt x="301" y="762"/>
                </a:lnTo>
                <a:lnTo>
                  <a:pt x="301" y="762"/>
                </a:lnTo>
                <a:lnTo>
                  <a:pt x="301" y="760"/>
                </a:lnTo>
                <a:lnTo>
                  <a:pt x="301" y="758"/>
                </a:lnTo>
                <a:lnTo>
                  <a:pt x="301" y="756"/>
                </a:lnTo>
                <a:lnTo>
                  <a:pt x="301" y="756"/>
                </a:lnTo>
                <a:lnTo>
                  <a:pt x="301" y="756"/>
                </a:lnTo>
                <a:lnTo>
                  <a:pt x="299" y="754"/>
                </a:lnTo>
                <a:lnTo>
                  <a:pt x="299" y="754"/>
                </a:lnTo>
                <a:lnTo>
                  <a:pt x="303" y="754"/>
                </a:lnTo>
                <a:lnTo>
                  <a:pt x="303" y="754"/>
                </a:lnTo>
                <a:lnTo>
                  <a:pt x="301" y="752"/>
                </a:lnTo>
                <a:lnTo>
                  <a:pt x="301" y="752"/>
                </a:lnTo>
                <a:lnTo>
                  <a:pt x="303" y="750"/>
                </a:lnTo>
                <a:lnTo>
                  <a:pt x="303" y="750"/>
                </a:lnTo>
                <a:lnTo>
                  <a:pt x="301" y="745"/>
                </a:lnTo>
                <a:lnTo>
                  <a:pt x="299" y="738"/>
                </a:lnTo>
                <a:lnTo>
                  <a:pt x="299" y="738"/>
                </a:lnTo>
                <a:lnTo>
                  <a:pt x="303" y="741"/>
                </a:lnTo>
                <a:lnTo>
                  <a:pt x="309" y="743"/>
                </a:lnTo>
                <a:lnTo>
                  <a:pt x="312" y="747"/>
                </a:lnTo>
                <a:lnTo>
                  <a:pt x="316" y="749"/>
                </a:lnTo>
                <a:lnTo>
                  <a:pt x="316" y="749"/>
                </a:lnTo>
                <a:lnTo>
                  <a:pt x="320" y="752"/>
                </a:lnTo>
                <a:lnTo>
                  <a:pt x="320" y="754"/>
                </a:lnTo>
                <a:lnTo>
                  <a:pt x="322" y="754"/>
                </a:lnTo>
                <a:lnTo>
                  <a:pt x="322" y="754"/>
                </a:lnTo>
                <a:lnTo>
                  <a:pt x="318" y="754"/>
                </a:lnTo>
                <a:lnTo>
                  <a:pt x="316" y="754"/>
                </a:lnTo>
                <a:lnTo>
                  <a:pt x="316" y="754"/>
                </a:lnTo>
                <a:lnTo>
                  <a:pt x="322" y="760"/>
                </a:lnTo>
                <a:lnTo>
                  <a:pt x="329" y="765"/>
                </a:lnTo>
                <a:lnTo>
                  <a:pt x="329" y="765"/>
                </a:lnTo>
                <a:lnTo>
                  <a:pt x="331" y="767"/>
                </a:lnTo>
                <a:lnTo>
                  <a:pt x="334" y="769"/>
                </a:lnTo>
                <a:lnTo>
                  <a:pt x="342" y="774"/>
                </a:lnTo>
                <a:lnTo>
                  <a:pt x="342" y="774"/>
                </a:lnTo>
                <a:lnTo>
                  <a:pt x="342" y="774"/>
                </a:lnTo>
                <a:lnTo>
                  <a:pt x="340" y="774"/>
                </a:lnTo>
                <a:lnTo>
                  <a:pt x="340" y="774"/>
                </a:lnTo>
                <a:lnTo>
                  <a:pt x="351" y="780"/>
                </a:lnTo>
                <a:lnTo>
                  <a:pt x="362" y="785"/>
                </a:lnTo>
                <a:lnTo>
                  <a:pt x="362" y="785"/>
                </a:lnTo>
                <a:lnTo>
                  <a:pt x="366" y="789"/>
                </a:lnTo>
                <a:lnTo>
                  <a:pt x="371" y="793"/>
                </a:lnTo>
                <a:lnTo>
                  <a:pt x="377" y="795"/>
                </a:lnTo>
                <a:lnTo>
                  <a:pt x="377" y="796"/>
                </a:lnTo>
                <a:lnTo>
                  <a:pt x="379" y="798"/>
                </a:lnTo>
                <a:lnTo>
                  <a:pt x="379" y="798"/>
                </a:lnTo>
                <a:lnTo>
                  <a:pt x="382" y="800"/>
                </a:lnTo>
                <a:lnTo>
                  <a:pt x="386" y="804"/>
                </a:lnTo>
                <a:lnTo>
                  <a:pt x="386" y="804"/>
                </a:lnTo>
                <a:lnTo>
                  <a:pt x="382" y="806"/>
                </a:lnTo>
                <a:lnTo>
                  <a:pt x="380" y="809"/>
                </a:lnTo>
                <a:lnTo>
                  <a:pt x="380" y="809"/>
                </a:lnTo>
                <a:lnTo>
                  <a:pt x="386" y="813"/>
                </a:lnTo>
                <a:lnTo>
                  <a:pt x="390" y="817"/>
                </a:lnTo>
                <a:lnTo>
                  <a:pt x="390" y="817"/>
                </a:lnTo>
                <a:lnTo>
                  <a:pt x="393" y="815"/>
                </a:lnTo>
                <a:lnTo>
                  <a:pt x="397" y="815"/>
                </a:lnTo>
                <a:lnTo>
                  <a:pt x="397" y="815"/>
                </a:lnTo>
                <a:lnTo>
                  <a:pt x="395" y="817"/>
                </a:lnTo>
                <a:lnTo>
                  <a:pt x="395" y="817"/>
                </a:lnTo>
                <a:lnTo>
                  <a:pt x="397" y="820"/>
                </a:lnTo>
                <a:lnTo>
                  <a:pt x="397" y="826"/>
                </a:lnTo>
                <a:lnTo>
                  <a:pt x="397" y="826"/>
                </a:lnTo>
                <a:lnTo>
                  <a:pt x="401" y="826"/>
                </a:lnTo>
                <a:lnTo>
                  <a:pt x="403" y="826"/>
                </a:lnTo>
                <a:lnTo>
                  <a:pt x="404" y="828"/>
                </a:lnTo>
                <a:lnTo>
                  <a:pt x="404" y="828"/>
                </a:lnTo>
                <a:lnTo>
                  <a:pt x="403" y="828"/>
                </a:lnTo>
                <a:lnTo>
                  <a:pt x="401" y="828"/>
                </a:lnTo>
                <a:lnTo>
                  <a:pt x="401" y="828"/>
                </a:lnTo>
                <a:lnTo>
                  <a:pt x="403" y="828"/>
                </a:lnTo>
                <a:lnTo>
                  <a:pt x="404" y="830"/>
                </a:lnTo>
                <a:lnTo>
                  <a:pt x="404" y="830"/>
                </a:lnTo>
                <a:lnTo>
                  <a:pt x="404" y="828"/>
                </a:lnTo>
                <a:lnTo>
                  <a:pt x="406" y="830"/>
                </a:lnTo>
                <a:lnTo>
                  <a:pt x="408" y="831"/>
                </a:lnTo>
                <a:lnTo>
                  <a:pt x="408" y="831"/>
                </a:lnTo>
                <a:lnTo>
                  <a:pt x="410" y="830"/>
                </a:lnTo>
                <a:lnTo>
                  <a:pt x="410" y="828"/>
                </a:lnTo>
                <a:lnTo>
                  <a:pt x="410" y="828"/>
                </a:lnTo>
                <a:lnTo>
                  <a:pt x="417" y="830"/>
                </a:lnTo>
                <a:lnTo>
                  <a:pt x="421" y="833"/>
                </a:lnTo>
                <a:lnTo>
                  <a:pt x="426" y="835"/>
                </a:lnTo>
                <a:lnTo>
                  <a:pt x="432" y="835"/>
                </a:lnTo>
                <a:lnTo>
                  <a:pt x="432" y="835"/>
                </a:lnTo>
                <a:lnTo>
                  <a:pt x="426" y="833"/>
                </a:lnTo>
                <a:lnTo>
                  <a:pt x="426" y="833"/>
                </a:lnTo>
                <a:lnTo>
                  <a:pt x="419" y="828"/>
                </a:lnTo>
                <a:lnTo>
                  <a:pt x="410" y="822"/>
                </a:lnTo>
                <a:lnTo>
                  <a:pt x="410" y="822"/>
                </a:lnTo>
                <a:lnTo>
                  <a:pt x="412" y="820"/>
                </a:lnTo>
                <a:lnTo>
                  <a:pt x="412" y="820"/>
                </a:lnTo>
                <a:lnTo>
                  <a:pt x="404" y="820"/>
                </a:lnTo>
                <a:lnTo>
                  <a:pt x="404" y="820"/>
                </a:lnTo>
                <a:lnTo>
                  <a:pt x="404" y="819"/>
                </a:lnTo>
                <a:lnTo>
                  <a:pt x="401" y="817"/>
                </a:lnTo>
                <a:lnTo>
                  <a:pt x="401" y="817"/>
                </a:lnTo>
                <a:lnTo>
                  <a:pt x="401" y="817"/>
                </a:lnTo>
                <a:lnTo>
                  <a:pt x="401" y="815"/>
                </a:lnTo>
                <a:lnTo>
                  <a:pt x="399" y="813"/>
                </a:lnTo>
                <a:lnTo>
                  <a:pt x="399" y="813"/>
                </a:lnTo>
                <a:lnTo>
                  <a:pt x="401" y="813"/>
                </a:lnTo>
                <a:lnTo>
                  <a:pt x="401" y="811"/>
                </a:lnTo>
                <a:lnTo>
                  <a:pt x="401" y="811"/>
                </a:lnTo>
                <a:lnTo>
                  <a:pt x="403" y="811"/>
                </a:lnTo>
                <a:lnTo>
                  <a:pt x="404" y="811"/>
                </a:lnTo>
                <a:lnTo>
                  <a:pt x="404" y="811"/>
                </a:lnTo>
                <a:lnTo>
                  <a:pt x="414" y="815"/>
                </a:lnTo>
                <a:lnTo>
                  <a:pt x="425" y="819"/>
                </a:lnTo>
                <a:lnTo>
                  <a:pt x="425" y="819"/>
                </a:lnTo>
                <a:lnTo>
                  <a:pt x="419" y="813"/>
                </a:lnTo>
                <a:lnTo>
                  <a:pt x="412" y="809"/>
                </a:lnTo>
                <a:lnTo>
                  <a:pt x="412" y="809"/>
                </a:lnTo>
                <a:lnTo>
                  <a:pt x="412" y="808"/>
                </a:lnTo>
                <a:lnTo>
                  <a:pt x="412" y="806"/>
                </a:lnTo>
                <a:lnTo>
                  <a:pt x="408" y="800"/>
                </a:lnTo>
                <a:lnTo>
                  <a:pt x="408" y="800"/>
                </a:lnTo>
                <a:lnTo>
                  <a:pt x="406" y="802"/>
                </a:lnTo>
                <a:lnTo>
                  <a:pt x="404" y="802"/>
                </a:lnTo>
                <a:lnTo>
                  <a:pt x="404" y="802"/>
                </a:lnTo>
                <a:lnTo>
                  <a:pt x="401" y="795"/>
                </a:lnTo>
                <a:lnTo>
                  <a:pt x="401" y="791"/>
                </a:lnTo>
                <a:lnTo>
                  <a:pt x="401" y="787"/>
                </a:lnTo>
                <a:lnTo>
                  <a:pt x="401" y="787"/>
                </a:lnTo>
                <a:lnTo>
                  <a:pt x="406" y="787"/>
                </a:lnTo>
                <a:lnTo>
                  <a:pt x="410" y="787"/>
                </a:lnTo>
                <a:lnTo>
                  <a:pt x="414" y="785"/>
                </a:lnTo>
                <a:lnTo>
                  <a:pt x="417" y="785"/>
                </a:lnTo>
                <a:lnTo>
                  <a:pt x="417" y="785"/>
                </a:lnTo>
                <a:lnTo>
                  <a:pt x="419" y="784"/>
                </a:lnTo>
                <a:lnTo>
                  <a:pt x="421" y="784"/>
                </a:lnTo>
                <a:lnTo>
                  <a:pt x="421" y="784"/>
                </a:lnTo>
                <a:lnTo>
                  <a:pt x="421" y="780"/>
                </a:lnTo>
                <a:lnTo>
                  <a:pt x="421" y="780"/>
                </a:lnTo>
                <a:lnTo>
                  <a:pt x="421" y="780"/>
                </a:lnTo>
                <a:lnTo>
                  <a:pt x="423" y="780"/>
                </a:lnTo>
                <a:lnTo>
                  <a:pt x="423" y="780"/>
                </a:lnTo>
                <a:lnTo>
                  <a:pt x="425" y="776"/>
                </a:lnTo>
                <a:lnTo>
                  <a:pt x="423" y="774"/>
                </a:lnTo>
                <a:lnTo>
                  <a:pt x="419" y="773"/>
                </a:lnTo>
                <a:lnTo>
                  <a:pt x="419" y="769"/>
                </a:lnTo>
                <a:lnTo>
                  <a:pt x="419" y="769"/>
                </a:lnTo>
                <a:lnTo>
                  <a:pt x="428" y="771"/>
                </a:lnTo>
                <a:lnTo>
                  <a:pt x="437" y="769"/>
                </a:lnTo>
                <a:lnTo>
                  <a:pt x="437" y="769"/>
                </a:lnTo>
                <a:lnTo>
                  <a:pt x="436" y="767"/>
                </a:lnTo>
                <a:lnTo>
                  <a:pt x="436" y="765"/>
                </a:lnTo>
                <a:lnTo>
                  <a:pt x="436" y="765"/>
                </a:lnTo>
                <a:lnTo>
                  <a:pt x="436" y="765"/>
                </a:lnTo>
                <a:lnTo>
                  <a:pt x="434" y="762"/>
                </a:lnTo>
                <a:lnTo>
                  <a:pt x="430" y="758"/>
                </a:lnTo>
                <a:lnTo>
                  <a:pt x="430" y="758"/>
                </a:lnTo>
                <a:lnTo>
                  <a:pt x="426" y="760"/>
                </a:lnTo>
                <a:lnTo>
                  <a:pt x="423" y="762"/>
                </a:lnTo>
                <a:lnTo>
                  <a:pt x="419" y="763"/>
                </a:lnTo>
                <a:lnTo>
                  <a:pt x="415" y="765"/>
                </a:lnTo>
                <a:lnTo>
                  <a:pt x="415" y="765"/>
                </a:lnTo>
                <a:lnTo>
                  <a:pt x="414" y="762"/>
                </a:lnTo>
                <a:lnTo>
                  <a:pt x="410" y="760"/>
                </a:lnTo>
                <a:lnTo>
                  <a:pt x="403" y="756"/>
                </a:lnTo>
                <a:lnTo>
                  <a:pt x="390" y="750"/>
                </a:lnTo>
                <a:lnTo>
                  <a:pt x="390" y="750"/>
                </a:lnTo>
                <a:lnTo>
                  <a:pt x="390" y="752"/>
                </a:lnTo>
                <a:lnTo>
                  <a:pt x="390" y="752"/>
                </a:lnTo>
                <a:lnTo>
                  <a:pt x="386" y="750"/>
                </a:lnTo>
                <a:lnTo>
                  <a:pt x="384" y="749"/>
                </a:lnTo>
                <a:lnTo>
                  <a:pt x="384" y="749"/>
                </a:lnTo>
                <a:lnTo>
                  <a:pt x="384" y="750"/>
                </a:lnTo>
                <a:lnTo>
                  <a:pt x="382" y="750"/>
                </a:lnTo>
                <a:lnTo>
                  <a:pt x="380" y="750"/>
                </a:lnTo>
                <a:lnTo>
                  <a:pt x="380" y="750"/>
                </a:lnTo>
                <a:lnTo>
                  <a:pt x="382" y="750"/>
                </a:lnTo>
                <a:lnTo>
                  <a:pt x="382" y="752"/>
                </a:lnTo>
                <a:lnTo>
                  <a:pt x="382" y="752"/>
                </a:lnTo>
                <a:lnTo>
                  <a:pt x="369" y="750"/>
                </a:lnTo>
                <a:lnTo>
                  <a:pt x="357" y="747"/>
                </a:lnTo>
                <a:lnTo>
                  <a:pt x="357" y="747"/>
                </a:lnTo>
                <a:lnTo>
                  <a:pt x="355" y="749"/>
                </a:lnTo>
                <a:lnTo>
                  <a:pt x="355" y="749"/>
                </a:lnTo>
                <a:lnTo>
                  <a:pt x="338" y="743"/>
                </a:lnTo>
                <a:lnTo>
                  <a:pt x="322" y="738"/>
                </a:lnTo>
                <a:lnTo>
                  <a:pt x="322" y="738"/>
                </a:lnTo>
                <a:lnTo>
                  <a:pt x="322" y="738"/>
                </a:lnTo>
                <a:lnTo>
                  <a:pt x="322" y="738"/>
                </a:lnTo>
                <a:lnTo>
                  <a:pt x="314" y="734"/>
                </a:lnTo>
                <a:lnTo>
                  <a:pt x="314" y="734"/>
                </a:lnTo>
                <a:lnTo>
                  <a:pt x="314" y="736"/>
                </a:lnTo>
                <a:lnTo>
                  <a:pt x="314" y="736"/>
                </a:lnTo>
                <a:lnTo>
                  <a:pt x="301" y="728"/>
                </a:lnTo>
                <a:lnTo>
                  <a:pt x="296" y="725"/>
                </a:lnTo>
                <a:lnTo>
                  <a:pt x="294" y="721"/>
                </a:lnTo>
                <a:lnTo>
                  <a:pt x="294" y="719"/>
                </a:lnTo>
                <a:lnTo>
                  <a:pt x="294" y="719"/>
                </a:lnTo>
                <a:lnTo>
                  <a:pt x="296" y="719"/>
                </a:lnTo>
                <a:lnTo>
                  <a:pt x="296" y="719"/>
                </a:lnTo>
                <a:lnTo>
                  <a:pt x="296" y="719"/>
                </a:lnTo>
                <a:lnTo>
                  <a:pt x="294" y="717"/>
                </a:lnTo>
                <a:lnTo>
                  <a:pt x="294" y="716"/>
                </a:lnTo>
                <a:lnTo>
                  <a:pt x="296" y="716"/>
                </a:lnTo>
                <a:lnTo>
                  <a:pt x="296" y="716"/>
                </a:lnTo>
                <a:lnTo>
                  <a:pt x="292" y="712"/>
                </a:lnTo>
                <a:lnTo>
                  <a:pt x="292" y="710"/>
                </a:lnTo>
                <a:lnTo>
                  <a:pt x="294" y="710"/>
                </a:lnTo>
                <a:lnTo>
                  <a:pt x="294" y="710"/>
                </a:lnTo>
                <a:lnTo>
                  <a:pt x="294" y="708"/>
                </a:lnTo>
                <a:lnTo>
                  <a:pt x="294" y="708"/>
                </a:lnTo>
                <a:lnTo>
                  <a:pt x="292" y="706"/>
                </a:lnTo>
                <a:lnTo>
                  <a:pt x="292" y="706"/>
                </a:lnTo>
                <a:lnTo>
                  <a:pt x="292" y="706"/>
                </a:lnTo>
                <a:lnTo>
                  <a:pt x="292" y="706"/>
                </a:lnTo>
                <a:lnTo>
                  <a:pt x="294" y="706"/>
                </a:lnTo>
                <a:lnTo>
                  <a:pt x="294" y="706"/>
                </a:lnTo>
                <a:lnTo>
                  <a:pt x="294" y="706"/>
                </a:lnTo>
                <a:lnTo>
                  <a:pt x="292" y="705"/>
                </a:lnTo>
                <a:lnTo>
                  <a:pt x="292" y="705"/>
                </a:lnTo>
                <a:lnTo>
                  <a:pt x="294" y="703"/>
                </a:lnTo>
                <a:lnTo>
                  <a:pt x="294" y="703"/>
                </a:lnTo>
                <a:lnTo>
                  <a:pt x="290" y="703"/>
                </a:lnTo>
                <a:lnTo>
                  <a:pt x="288" y="701"/>
                </a:lnTo>
                <a:lnTo>
                  <a:pt x="288" y="701"/>
                </a:lnTo>
                <a:lnTo>
                  <a:pt x="288" y="701"/>
                </a:lnTo>
                <a:lnTo>
                  <a:pt x="290" y="699"/>
                </a:lnTo>
                <a:lnTo>
                  <a:pt x="290" y="699"/>
                </a:lnTo>
                <a:lnTo>
                  <a:pt x="290" y="699"/>
                </a:lnTo>
                <a:lnTo>
                  <a:pt x="292" y="699"/>
                </a:lnTo>
                <a:lnTo>
                  <a:pt x="292" y="699"/>
                </a:lnTo>
                <a:lnTo>
                  <a:pt x="290" y="699"/>
                </a:lnTo>
                <a:lnTo>
                  <a:pt x="292" y="697"/>
                </a:lnTo>
                <a:lnTo>
                  <a:pt x="292" y="697"/>
                </a:lnTo>
                <a:lnTo>
                  <a:pt x="288" y="695"/>
                </a:lnTo>
                <a:lnTo>
                  <a:pt x="288" y="695"/>
                </a:lnTo>
                <a:lnTo>
                  <a:pt x="290" y="695"/>
                </a:lnTo>
                <a:lnTo>
                  <a:pt x="288" y="695"/>
                </a:lnTo>
                <a:lnTo>
                  <a:pt x="288" y="693"/>
                </a:lnTo>
                <a:lnTo>
                  <a:pt x="288" y="693"/>
                </a:lnTo>
                <a:lnTo>
                  <a:pt x="288" y="693"/>
                </a:lnTo>
                <a:lnTo>
                  <a:pt x="294" y="697"/>
                </a:lnTo>
                <a:lnTo>
                  <a:pt x="299" y="699"/>
                </a:lnTo>
                <a:lnTo>
                  <a:pt x="299" y="699"/>
                </a:lnTo>
                <a:lnTo>
                  <a:pt x="299" y="701"/>
                </a:lnTo>
                <a:lnTo>
                  <a:pt x="301" y="703"/>
                </a:lnTo>
                <a:lnTo>
                  <a:pt x="305" y="706"/>
                </a:lnTo>
                <a:lnTo>
                  <a:pt x="305" y="708"/>
                </a:lnTo>
                <a:lnTo>
                  <a:pt x="305" y="708"/>
                </a:lnTo>
                <a:lnTo>
                  <a:pt x="303" y="708"/>
                </a:lnTo>
                <a:lnTo>
                  <a:pt x="303" y="708"/>
                </a:lnTo>
                <a:lnTo>
                  <a:pt x="305" y="712"/>
                </a:lnTo>
                <a:lnTo>
                  <a:pt x="305" y="712"/>
                </a:lnTo>
                <a:lnTo>
                  <a:pt x="309" y="714"/>
                </a:lnTo>
                <a:lnTo>
                  <a:pt x="309" y="717"/>
                </a:lnTo>
                <a:lnTo>
                  <a:pt x="311" y="721"/>
                </a:lnTo>
                <a:lnTo>
                  <a:pt x="314" y="725"/>
                </a:lnTo>
                <a:lnTo>
                  <a:pt x="314" y="725"/>
                </a:lnTo>
                <a:lnTo>
                  <a:pt x="316" y="723"/>
                </a:lnTo>
                <a:lnTo>
                  <a:pt x="318" y="723"/>
                </a:lnTo>
                <a:lnTo>
                  <a:pt x="322" y="725"/>
                </a:lnTo>
                <a:lnTo>
                  <a:pt x="322" y="725"/>
                </a:lnTo>
                <a:lnTo>
                  <a:pt x="323" y="725"/>
                </a:lnTo>
                <a:lnTo>
                  <a:pt x="325" y="727"/>
                </a:lnTo>
                <a:lnTo>
                  <a:pt x="325" y="727"/>
                </a:lnTo>
                <a:lnTo>
                  <a:pt x="327" y="725"/>
                </a:lnTo>
                <a:lnTo>
                  <a:pt x="329" y="723"/>
                </a:lnTo>
                <a:lnTo>
                  <a:pt x="331" y="723"/>
                </a:lnTo>
                <a:lnTo>
                  <a:pt x="331" y="721"/>
                </a:lnTo>
                <a:lnTo>
                  <a:pt x="331" y="721"/>
                </a:lnTo>
                <a:lnTo>
                  <a:pt x="333" y="721"/>
                </a:lnTo>
                <a:lnTo>
                  <a:pt x="334" y="721"/>
                </a:lnTo>
                <a:lnTo>
                  <a:pt x="334" y="721"/>
                </a:lnTo>
                <a:lnTo>
                  <a:pt x="333" y="719"/>
                </a:lnTo>
                <a:lnTo>
                  <a:pt x="333" y="719"/>
                </a:lnTo>
                <a:lnTo>
                  <a:pt x="333" y="719"/>
                </a:lnTo>
                <a:lnTo>
                  <a:pt x="334" y="719"/>
                </a:lnTo>
                <a:lnTo>
                  <a:pt x="334" y="719"/>
                </a:lnTo>
                <a:lnTo>
                  <a:pt x="334" y="716"/>
                </a:lnTo>
                <a:lnTo>
                  <a:pt x="333" y="714"/>
                </a:lnTo>
                <a:lnTo>
                  <a:pt x="331" y="712"/>
                </a:lnTo>
                <a:lnTo>
                  <a:pt x="329" y="708"/>
                </a:lnTo>
                <a:lnTo>
                  <a:pt x="329" y="708"/>
                </a:lnTo>
                <a:lnTo>
                  <a:pt x="334" y="710"/>
                </a:lnTo>
                <a:lnTo>
                  <a:pt x="340" y="714"/>
                </a:lnTo>
                <a:lnTo>
                  <a:pt x="344" y="717"/>
                </a:lnTo>
                <a:lnTo>
                  <a:pt x="347" y="719"/>
                </a:lnTo>
                <a:lnTo>
                  <a:pt x="347" y="721"/>
                </a:lnTo>
                <a:lnTo>
                  <a:pt x="347" y="721"/>
                </a:lnTo>
                <a:lnTo>
                  <a:pt x="351" y="723"/>
                </a:lnTo>
                <a:lnTo>
                  <a:pt x="355" y="721"/>
                </a:lnTo>
                <a:lnTo>
                  <a:pt x="358" y="721"/>
                </a:lnTo>
                <a:lnTo>
                  <a:pt x="362" y="721"/>
                </a:lnTo>
                <a:lnTo>
                  <a:pt x="362" y="721"/>
                </a:lnTo>
                <a:lnTo>
                  <a:pt x="368" y="721"/>
                </a:lnTo>
                <a:lnTo>
                  <a:pt x="375" y="721"/>
                </a:lnTo>
                <a:lnTo>
                  <a:pt x="375" y="721"/>
                </a:lnTo>
                <a:lnTo>
                  <a:pt x="377" y="719"/>
                </a:lnTo>
                <a:lnTo>
                  <a:pt x="380" y="719"/>
                </a:lnTo>
                <a:lnTo>
                  <a:pt x="380" y="719"/>
                </a:lnTo>
                <a:lnTo>
                  <a:pt x="382" y="719"/>
                </a:lnTo>
                <a:lnTo>
                  <a:pt x="384" y="719"/>
                </a:lnTo>
                <a:lnTo>
                  <a:pt x="384" y="716"/>
                </a:lnTo>
                <a:lnTo>
                  <a:pt x="384" y="712"/>
                </a:lnTo>
                <a:lnTo>
                  <a:pt x="384" y="710"/>
                </a:lnTo>
                <a:lnTo>
                  <a:pt x="384" y="710"/>
                </a:lnTo>
                <a:lnTo>
                  <a:pt x="382" y="706"/>
                </a:lnTo>
                <a:lnTo>
                  <a:pt x="380" y="703"/>
                </a:lnTo>
                <a:lnTo>
                  <a:pt x="380" y="703"/>
                </a:lnTo>
                <a:lnTo>
                  <a:pt x="382" y="703"/>
                </a:lnTo>
                <a:lnTo>
                  <a:pt x="382" y="701"/>
                </a:lnTo>
                <a:lnTo>
                  <a:pt x="384" y="703"/>
                </a:lnTo>
                <a:lnTo>
                  <a:pt x="384" y="703"/>
                </a:lnTo>
                <a:lnTo>
                  <a:pt x="386" y="699"/>
                </a:lnTo>
                <a:lnTo>
                  <a:pt x="386" y="697"/>
                </a:lnTo>
                <a:lnTo>
                  <a:pt x="386" y="697"/>
                </a:lnTo>
                <a:lnTo>
                  <a:pt x="382" y="697"/>
                </a:lnTo>
                <a:lnTo>
                  <a:pt x="379" y="695"/>
                </a:lnTo>
                <a:lnTo>
                  <a:pt x="377" y="692"/>
                </a:lnTo>
                <a:lnTo>
                  <a:pt x="375" y="690"/>
                </a:lnTo>
                <a:lnTo>
                  <a:pt x="375" y="690"/>
                </a:lnTo>
                <a:lnTo>
                  <a:pt x="375" y="690"/>
                </a:lnTo>
                <a:lnTo>
                  <a:pt x="377" y="690"/>
                </a:lnTo>
                <a:lnTo>
                  <a:pt x="377" y="690"/>
                </a:lnTo>
                <a:lnTo>
                  <a:pt x="377" y="688"/>
                </a:lnTo>
                <a:lnTo>
                  <a:pt x="377" y="688"/>
                </a:lnTo>
                <a:lnTo>
                  <a:pt x="375" y="686"/>
                </a:lnTo>
                <a:lnTo>
                  <a:pt x="375" y="686"/>
                </a:lnTo>
                <a:lnTo>
                  <a:pt x="379" y="690"/>
                </a:lnTo>
                <a:lnTo>
                  <a:pt x="380" y="693"/>
                </a:lnTo>
                <a:lnTo>
                  <a:pt x="380" y="693"/>
                </a:lnTo>
                <a:lnTo>
                  <a:pt x="380" y="692"/>
                </a:lnTo>
                <a:lnTo>
                  <a:pt x="382" y="692"/>
                </a:lnTo>
                <a:lnTo>
                  <a:pt x="382" y="692"/>
                </a:lnTo>
                <a:lnTo>
                  <a:pt x="380" y="690"/>
                </a:lnTo>
                <a:lnTo>
                  <a:pt x="380" y="690"/>
                </a:lnTo>
                <a:lnTo>
                  <a:pt x="380" y="690"/>
                </a:lnTo>
                <a:lnTo>
                  <a:pt x="379" y="688"/>
                </a:lnTo>
                <a:lnTo>
                  <a:pt x="379" y="688"/>
                </a:lnTo>
                <a:lnTo>
                  <a:pt x="377" y="686"/>
                </a:lnTo>
                <a:lnTo>
                  <a:pt x="375" y="684"/>
                </a:lnTo>
                <a:lnTo>
                  <a:pt x="375" y="684"/>
                </a:lnTo>
                <a:lnTo>
                  <a:pt x="373" y="686"/>
                </a:lnTo>
                <a:lnTo>
                  <a:pt x="371" y="684"/>
                </a:lnTo>
                <a:lnTo>
                  <a:pt x="371" y="684"/>
                </a:lnTo>
                <a:lnTo>
                  <a:pt x="373" y="684"/>
                </a:lnTo>
                <a:lnTo>
                  <a:pt x="373" y="684"/>
                </a:lnTo>
                <a:lnTo>
                  <a:pt x="373" y="682"/>
                </a:lnTo>
                <a:lnTo>
                  <a:pt x="375" y="682"/>
                </a:lnTo>
                <a:lnTo>
                  <a:pt x="375" y="682"/>
                </a:lnTo>
                <a:lnTo>
                  <a:pt x="368" y="679"/>
                </a:lnTo>
                <a:lnTo>
                  <a:pt x="368" y="679"/>
                </a:lnTo>
                <a:lnTo>
                  <a:pt x="369" y="679"/>
                </a:lnTo>
                <a:lnTo>
                  <a:pt x="371" y="677"/>
                </a:lnTo>
                <a:lnTo>
                  <a:pt x="371" y="677"/>
                </a:lnTo>
                <a:lnTo>
                  <a:pt x="369" y="675"/>
                </a:lnTo>
                <a:lnTo>
                  <a:pt x="369" y="675"/>
                </a:lnTo>
                <a:lnTo>
                  <a:pt x="369" y="675"/>
                </a:lnTo>
                <a:lnTo>
                  <a:pt x="366" y="671"/>
                </a:lnTo>
                <a:lnTo>
                  <a:pt x="364" y="668"/>
                </a:lnTo>
                <a:lnTo>
                  <a:pt x="360" y="666"/>
                </a:lnTo>
                <a:lnTo>
                  <a:pt x="357" y="662"/>
                </a:lnTo>
                <a:lnTo>
                  <a:pt x="357" y="662"/>
                </a:lnTo>
                <a:lnTo>
                  <a:pt x="358" y="662"/>
                </a:lnTo>
                <a:lnTo>
                  <a:pt x="362" y="662"/>
                </a:lnTo>
                <a:lnTo>
                  <a:pt x="368" y="666"/>
                </a:lnTo>
                <a:lnTo>
                  <a:pt x="368" y="666"/>
                </a:lnTo>
                <a:lnTo>
                  <a:pt x="371" y="664"/>
                </a:lnTo>
                <a:lnTo>
                  <a:pt x="371" y="662"/>
                </a:lnTo>
                <a:lnTo>
                  <a:pt x="371" y="662"/>
                </a:lnTo>
                <a:lnTo>
                  <a:pt x="364" y="657"/>
                </a:lnTo>
                <a:lnTo>
                  <a:pt x="360" y="655"/>
                </a:lnTo>
                <a:lnTo>
                  <a:pt x="355" y="653"/>
                </a:lnTo>
                <a:lnTo>
                  <a:pt x="355" y="653"/>
                </a:lnTo>
                <a:lnTo>
                  <a:pt x="353" y="651"/>
                </a:lnTo>
                <a:lnTo>
                  <a:pt x="349" y="649"/>
                </a:lnTo>
                <a:lnTo>
                  <a:pt x="344" y="649"/>
                </a:lnTo>
                <a:lnTo>
                  <a:pt x="340" y="646"/>
                </a:lnTo>
                <a:lnTo>
                  <a:pt x="340" y="646"/>
                </a:lnTo>
                <a:lnTo>
                  <a:pt x="334" y="644"/>
                </a:lnTo>
                <a:lnTo>
                  <a:pt x="333" y="644"/>
                </a:lnTo>
                <a:lnTo>
                  <a:pt x="331" y="644"/>
                </a:lnTo>
                <a:lnTo>
                  <a:pt x="331" y="644"/>
                </a:lnTo>
                <a:lnTo>
                  <a:pt x="309" y="633"/>
                </a:lnTo>
                <a:lnTo>
                  <a:pt x="309" y="633"/>
                </a:lnTo>
                <a:lnTo>
                  <a:pt x="311" y="631"/>
                </a:lnTo>
                <a:lnTo>
                  <a:pt x="309" y="631"/>
                </a:lnTo>
                <a:lnTo>
                  <a:pt x="309" y="631"/>
                </a:lnTo>
                <a:lnTo>
                  <a:pt x="307" y="631"/>
                </a:lnTo>
                <a:lnTo>
                  <a:pt x="303" y="629"/>
                </a:lnTo>
                <a:lnTo>
                  <a:pt x="299" y="625"/>
                </a:lnTo>
                <a:lnTo>
                  <a:pt x="299" y="625"/>
                </a:lnTo>
                <a:lnTo>
                  <a:pt x="320" y="642"/>
                </a:lnTo>
                <a:lnTo>
                  <a:pt x="320" y="642"/>
                </a:lnTo>
                <a:lnTo>
                  <a:pt x="320" y="644"/>
                </a:lnTo>
                <a:lnTo>
                  <a:pt x="320" y="644"/>
                </a:lnTo>
                <a:lnTo>
                  <a:pt x="316" y="640"/>
                </a:lnTo>
                <a:lnTo>
                  <a:pt x="311" y="640"/>
                </a:lnTo>
                <a:lnTo>
                  <a:pt x="309" y="640"/>
                </a:lnTo>
                <a:lnTo>
                  <a:pt x="309" y="638"/>
                </a:lnTo>
                <a:lnTo>
                  <a:pt x="309" y="638"/>
                </a:lnTo>
                <a:lnTo>
                  <a:pt x="305" y="635"/>
                </a:lnTo>
                <a:lnTo>
                  <a:pt x="305" y="635"/>
                </a:lnTo>
                <a:lnTo>
                  <a:pt x="303" y="635"/>
                </a:lnTo>
                <a:lnTo>
                  <a:pt x="301" y="635"/>
                </a:lnTo>
                <a:lnTo>
                  <a:pt x="298" y="631"/>
                </a:lnTo>
                <a:lnTo>
                  <a:pt x="298" y="631"/>
                </a:lnTo>
                <a:lnTo>
                  <a:pt x="296" y="631"/>
                </a:lnTo>
                <a:lnTo>
                  <a:pt x="296" y="631"/>
                </a:lnTo>
                <a:lnTo>
                  <a:pt x="296" y="631"/>
                </a:lnTo>
                <a:lnTo>
                  <a:pt x="296" y="633"/>
                </a:lnTo>
                <a:lnTo>
                  <a:pt x="296" y="635"/>
                </a:lnTo>
                <a:lnTo>
                  <a:pt x="296" y="635"/>
                </a:lnTo>
                <a:lnTo>
                  <a:pt x="292" y="635"/>
                </a:lnTo>
                <a:lnTo>
                  <a:pt x="290" y="633"/>
                </a:lnTo>
                <a:lnTo>
                  <a:pt x="285" y="629"/>
                </a:lnTo>
                <a:lnTo>
                  <a:pt x="285" y="629"/>
                </a:lnTo>
                <a:lnTo>
                  <a:pt x="287" y="627"/>
                </a:lnTo>
                <a:lnTo>
                  <a:pt x="287" y="627"/>
                </a:lnTo>
                <a:lnTo>
                  <a:pt x="283" y="625"/>
                </a:lnTo>
                <a:lnTo>
                  <a:pt x="283" y="625"/>
                </a:lnTo>
                <a:lnTo>
                  <a:pt x="283" y="624"/>
                </a:lnTo>
                <a:lnTo>
                  <a:pt x="283" y="624"/>
                </a:lnTo>
                <a:lnTo>
                  <a:pt x="285" y="624"/>
                </a:lnTo>
                <a:lnTo>
                  <a:pt x="285" y="625"/>
                </a:lnTo>
                <a:lnTo>
                  <a:pt x="285" y="625"/>
                </a:lnTo>
                <a:lnTo>
                  <a:pt x="285" y="624"/>
                </a:lnTo>
                <a:lnTo>
                  <a:pt x="285" y="622"/>
                </a:lnTo>
                <a:lnTo>
                  <a:pt x="285" y="622"/>
                </a:lnTo>
                <a:lnTo>
                  <a:pt x="287" y="622"/>
                </a:lnTo>
                <a:lnTo>
                  <a:pt x="290" y="622"/>
                </a:lnTo>
                <a:lnTo>
                  <a:pt x="290" y="622"/>
                </a:lnTo>
                <a:lnTo>
                  <a:pt x="288" y="620"/>
                </a:lnTo>
                <a:lnTo>
                  <a:pt x="288" y="620"/>
                </a:lnTo>
                <a:lnTo>
                  <a:pt x="290" y="620"/>
                </a:lnTo>
                <a:lnTo>
                  <a:pt x="292" y="620"/>
                </a:lnTo>
                <a:lnTo>
                  <a:pt x="292" y="620"/>
                </a:lnTo>
                <a:lnTo>
                  <a:pt x="288" y="618"/>
                </a:lnTo>
                <a:lnTo>
                  <a:pt x="287" y="614"/>
                </a:lnTo>
                <a:lnTo>
                  <a:pt x="287" y="614"/>
                </a:lnTo>
                <a:lnTo>
                  <a:pt x="287" y="614"/>
                </a:lnTo>
                <a:lnTo>
                  <a:pt x="285" y="614"/>
                </a:lnTo>
                <a:lnTo>
                  <a:pt x="283" y="613"/>
                </a:lnTo>
                <a:lnTo>
                  <a:pt x="283" y="613"/>
                </a:lnTo>
                <a:lnTo>
                  <a:pt x="285" y="613"/>
                </a:lnTo>
                <a:lnTo>
                  <a:pt x="287" y="614"/>
                </a:lnTo>
                <a:lnTo>
                  <a:pt x="287" y="614"/>
                </a:lnTo>
                <a:lnTo>
                  <a:pt x="287" y="613"/>
                </a:lnTo>
                <a:lnTo>
                  <a:pt x="288" y="614"/>
                </a:lnTo>
                <a:lnTo>
                  <a:pt x="288" y="614"/>
                </a:lnTo>
                <a:lnTo>
                  <a:pt x="288" y="614"/>
                </a:lnTo>
                <a:lnTo>
                  <a:pt x="288" y="614"/>
                </a:lnTo>
                <a:lnTo>
                  <a:pt x="285" y="613"/>
                </a:lnTo>
                <a:lnTo>
                  <a:pt x="281" y="611"/>
                </a:lnTo>
                <a:lnTo>
                  <a:pt x="281" y="607"/>
                </a:lnTo>
                <a:lnTo>
                  <a:pt x="281" y="607"/>
                </a:lnTo>
                <a:lnTo>
                  <a:pt x="285" y="611"/>
                </a:lnTo>
                <a:lnTo>
                  <a:pt x="288" y="611"/>
                </a:lnTo>
                <a:lnTo>
                  <a:pt x="288" y="611"/>
                </a:lnTo>
                <a:lnTo>
                  <a:pt x="290" y="609"/>
                </a:lnTo>
                <a:lnTo>
                  <a:pt x="290" y="605"/>
                </a:lnTo>
                <a:lnTo>
                  <a:pt x="287" y="601"/>
                </a:lnTo>
                <a:lnTo>
                  <a:pt x="287" y="601"/>
                </a:lnTo>
                <a:lnTo>
                  <a:pt x="281" y="596"/>
                </a:lnTo>
                <a:lnTo>
                  <a:pt x="276" y="592"/>
                </a:lnTo>
                <a:lnTo>
                  <a:pt x="276" y="592"/>
                </a:lnTo>
                <a:lnTo>
                  <a:pt x="277" y="594"/>
                </a:lnTo>
                <a:lnTo>
                  <a:pt x="279" y="596"/>
                </a:lnTo>
                <a:lnTo>
                  <a:pt x="279" y="598"/>
                </a:lnTo>
                <a:lnTo>
                  <a:pt x="279" y="598"/>
                </a:lnTo>
                <a:lnTo>
                  <a:pt x="277" y="598"/>
                </a:lnTo>
                <a:lnTo>
                  <a:pt x="277" y="596"/>
                </a:lnTo>
                <a:lnTo>
                  <a:pt x="277" y="596"/>
                </a:lnTo>
                <a:lnTo>
                  <a:pt x="276" y="596"/>
                </a:lnTo>
                <a:lnTo>
                  <a:pt x="276" y="596"/>
                </a:lnTo>
                <a:lnTo>
                  <a:pt x="277" y="598"/>
                </a:lnTo>
                <a:lnTo>
                  <a:pt x="277" y="600"/>
                </a:lnTo>
                <a:lnTo>
                  <a:pt x="277" y="600"/>
                </a:lnTo>
                <a:lnTo>
                  <a:pt x="276" y="600"/>
                </a:lnTo>
                <a:lnTo>
                  <a:pt x="276" y="600"/>
                </a:lnTo>
                <a:lnTo>
                  <a:pt x="276" y="596"/>
                </a:lnTo>
                <a:lnTo>
                  <a:pt x="276" y="594"/>
                </a:lnTo>
                <a:lnTo>
                  <a:pt x="276" y="594"/>
                </a:lnTo>
                <a:lnTo>
                  <a:pt x="276" y="594"/>
                </a:lnTo>
                <a:lnTo>
                  <a:pt x="274" y="592"/>
                </a:lnTo>
                <a:lnTo>
                  <a:pt x="274" y="592"/>
                </a:lnTo>
                <a:lnTo>
                  <a:pt x="274" y="596"/>
                </a:lnTo>
                <a:lnTo>
                  <a:pt x="274" y="596"/>
                </a:lnTo>
                <a:lnTo>
                  <a:pt x="276" y="598"/>
                </a:lnTo>
                <a:lnTo>
                  <a:pt x="276" y="600"/>
                </a:lnTo>
                <a:lnTo>
                  <a:pt x="276" y="600"/>
                </a:lnTo>
                <a:lnTo>
                  <a:pt x="270" y="598"/>
                </a:lnTo>
                <a:lnTo>
                  <a:pt x="268" y="596"/>
                </a:lnTo>
                <a:lnTo>
                  <a:pt x="266" y="596"/>
                </a:lnTo>
                <a:lnTo>
                  <a:pt x="266" y="596"/>
                </a:lnTo>
                <a:lnTo>
                  <a:pt x="266" y="594"/>
                </a:lnTo>
                <a:lnTo>
                  <a:pt x="263" y="592"/>
                </a:lnTo>
                <a:lnTo>
                  <a:pt x="263" y="592"/>
                </a:lnTo>
                <a:lnTo>
                  <a:pt x="265" y="592"/>
                </a:lnTo>
                <a:lnTo>
                  <a:pt x="263" y="594"/>
                </a:lnTo>
                <a:lnTo>
                  <a:pt x="263" y="594"/>
                </a:lnTo>
                <a:lnTo>
                  <a:pt x="257" y="585"/>
                </a:lnTo>
                <a:lnTo>
                  <a:pt x="252" y="579"/>
                </a:lnTo>
                <a:lnTo>
                  <a:pt x="252" y="579"/>
                </a:lnTo>
                <a:lnTo>
                  <a:pt x="254" y="579"/>
                </a:lnTo>
                <a:lnTo>
                  <a:pt x="257" y="581"/>
                </a:lnTo>
                <a:lnTo>
                  <a:pt x="257" y="581"/>
                </a:lnTo>
                <a:lnTo>
                  <a:pt x="255" y="579"/>
                </a:lnTo>
                <a:lnTo>
                  <a:pt x="255" y="578"/>
                </a:lnTo>
                <a:lnTo>
                  <a:pt x="255" y="578"/>
                </a:lnTo>
                <a:lnTo>
                  <a:pt x="259" y="578"/>
                </a:lnTo>
                <a:lnTo>
                  <a:pt x="261" y="578"/>
                </a:lnTo>
                <a:lnTo>
                  <a:pt x="261" y="578"/>
                </a:lnTo>
                <a:lnTo>
                  <a:pt x="263" y="579"/>
                </a:lnTo>
                <a:lnTo>
                  <a:pt x="266" y="583"/>
                </a:lnTo>
                <a:lnTo>
                  <a:pt x="266" y="583"/>
                </a:lnTo>
                <a:lnTo>
                  <a:pt x="265" y="579"/>
                </a:lnTo>
                <a:lnTo>
                  <a:pt x="263" y="579"/>
                </a:lnTo>
                <a:lnTo>
                  <a:pt x="263" y="579"/>
                </a:lnTo>
                <a:lnTo>
                  <a:pt x="263" y="578"/>
                </a:lnTo>
                <a:lnTo>
                  <a:pt x="263" y="578"/>
                </a:lnTo>
                <a:lnTo>
                  <a:pt x="266" y="576"/>
                </a:lnTo>
                <a:lnTo>
                  <a:pt x="270" y="572"/>
                </a:lnTo>
                <a:lnTo>
                  <a:pt x="270" y="572"/>
                </a:lnTo>
                <a:lnTo>
                  <a:pt x="276" y="578"/>
                </a:lnTo>
                <a:lnTo>
                  <a:pt x="279" y="583"/>
                </a:lnTo>
                <a:lnTo>
                  <a:pt x="283" y="589"/>
                </a:lnTo>
                <a:lnTo>
                  <a:pt x="290" y="592"/>
                </a:lnTo>
                <a:lnTo>
                  <a:pt x="290" y="592"/>
                </a:lnTo>
                <a:lnTo>
                  <a:pt x="292" y="598"/>
                </a:lnTo>
                <a:lnTo>
                  <a:pt x="298" y="601"/>
                </a:lnTo>
                <a:lnTo>
                  <a:pt x="298" y="601"/>
                </a:lnTo>
                <a:lnTo>
                  <a:pt x="298" y="603"/>
                </a:lnTo>
                <a:lnTo>
                  <a:pt x="298" y="603"/>
                </a:lnTo>
                <a:lnTo>
                  <a:pt x="301" y="607"/>
                </a:lnTo>
                <a:lnTo>
                  <a:pt x="305" y="613"/>
                </a:lnTo>
                <a:lnTo>
                  <a:pt x="305" y="613"/>
                </a:lnTo>
                <a:lnTo>
                  <a:pt x="307" y="613"/>
                </a:lnTo>
                <a:lnTo>
                  <a:pt x="307" y="613"/>
                </a:lnTo>
                <a:lnTo>
                  <a:pt x="309" y="614"/>
                </a:lnTo>
                <a:lnTo>
                  <a:pt x="311" y="616"/>
                </a:lnTo>
                <a:lnTo>
                  <a:pt x="311" y="616"/>
                </a:lnTo>
                <a:lnTo>
                  <a:pt x="309" y="616"/>
                </a:lnTo>
                <a:lnTo>
                  <a:pt x="309" y="616"/>
                </a:lnTo>
                <a:lnTo>
                  <a:pt x="312" y="618"/>
                </a:lnTo>
                <a:lnTo>
                  <a:pt x="314" y="620"/>
                </a:lnTo>
                <a:lnTo>
                  <a:pt x="314" y="622"/>
                </a:lnTo>
                <a:lnTo>
                  <a:pt x="318" y="624"/>
                </a:lnTo>
                <a:lnTo>
                  <a:pt x="318" y="624"/>
                </a:lnTo>
                <a:lnTo>
                  <a:pt x="318" y="624"/>
                </a:lnTo>
                <a:lnTo>
                  <a:pt x="318" y="622"/>
                </a:lnTo>
                <a:lnTo>
                  <a:pt x="318" y="622"/>
                </a:lnTo>
                <a:lnTo>
                  <a:pt x="318" y="622"/>
                </a:lnTo>
                <a:lnTo>
                  <a:pt x="318" y="622"/>
                </a:lnTo>
                <a:lnTo>
                  <a:pt x="316" y="622"/>
                </a:lnTo>
                <a:lnTo>
                  <a:pt x="316" y="622"/>
                </a:lnTo>
                <a:lnTo>
                  <a:pt x="316" y="622"/>
                </a:lnTo>
                <a:lnTo>
                  <a:pt x="316" y="622"/>
                </a:lnTo>
                <a:lnTo>
                  <a:pt x="316" y="620"/>
                </a:lnTo>
                <a:lnTo>
                  <a:pt x="314" y="616"/>
                </a:lnTo>
                <a:lnTo>
                  <a:pt x="314" y="616"/>
                </a:lnTo>
                <a:lnTo>
                  <a:pt x="312" y="616"/>
                </a:lnTo>
                <a:lnTo>
                  <a:pt x="311" y="614"/>
                </a:lnTo>
                <a:lnTo>
                  <a:pt x="307" y="611"/>
                </a:lnTo>
                <a:lnTo>
                  <a:pt x="307" y="611"/>
                </a:lnTo>
                <a:lnTo>
                  <a:pt x="307" y="609"/>
                </a:lnTo>
                <a:lnTo>
                  <a:pt x="307" y="607"/>
                </a:lnTo>
                <a:lnTo>
                  <a:pt x="307" y="607"/>
                </a:lnTo>
                <a:lnTo>
                  <a:pt x="307" y="607"/>
                </a:lnTo>
                <a:lnTo>
                  <a:pt x="307" y="607"/>
                </a:lnTo>
                <a:lnTo>
                  <a:pt x="305" y="609"/>
                </a:lnTo>
                <a:lnTo>
                  <a:pt x="305" y="609"/>
                </a:lnTo>
                <a:lnTo>
                  <a:pt x="305" y="609"/>
                </a:lnTo>
                <a:lnTo>
                  <a:pt x="299" y="601"/>
                </a:lnTo>
                <a:lnTo>
                  <a:pt x="299" y="601"/>
                </a:lnTo>
                <a:lnTo>
                  <a:pt x="301" y="601"/>
                </a:lnTo>
                <a:lnTo>
                  <a:pt x="301" y="603"/>
                </a:lnTo>
                <a:lnTo>
                  <a:pt x="301" y="603"/>
                </a:lnTo>
                <a:lnTo>
                  <a:pt x="303" y="601"/>
                </a:lnTo>
                <a:lnTo>
                  <a:pt x="303" y="601"/>
                </a:lnTo>
                <a:lnTo>
                  <a:pt x="301" y="600"/>
                </a:lnTo>
                <a:lnTo>
                  <a:pt x="299" y="600"/>
                </a:lnTo>
                <a:lnTo>
                  <a:pt x="299" y="600"/>
                </a:lnTo>
                <a:lnTo>
                  <a:pt x="301" y="598"/>
                </a:lnTo>
                <a:lnTo>
                  <a:pt x="299" y="598"/>
                </a:lnTo>
                <a:lnTo>
                  <a:pt x="296" y="594"/>
                </a:lnTo>
                <a:lnTo>
                  <a:pt x="296" y="594"/>
                </a:lnTo>
                <a:lnTo>
                  <a:pt x="296" y="594"/>
                </a:lnTo>
                <a:lnTo>
                  <a:pt x="294" y="594"/>
                </a:lnTo>
                <a:lnTo>
                  <a:pt x="294" y="594"/>
                </a:lnTo>
                <a:lnTo>
                  <a:pt x="296" y="592"/>
                </a:lnTo>
                <a:lnTo>
                  <a:pt x="296" y="592"/>
                </a:lnTo>
                <a:lnTo>
                  <a:pt x="285" y="585"/>
                </a:lnTo>
                <a:lnTo>
                  <a:pt x="276" y="576"/>
                </a:lnTo>
                <a:lnTo>
                  <a:pt x="276" y="576"/>
                </a:lnTo>
                <a:lnTo>
                  <a:pt x="270" y="572"/>
                </a:lnTo>
                <a:lnTo>
                  <a:pt x="268" y="568"/>
                </a:lnTo>
                <a:lnTo>
                  <a:pt x="268" y="567"/>
                </a:lnTo>
                <a:lnTo>
                  <a:pt x="268" y="567"/>
                </a:lnTo>
                <a:lnTo>
                  <a:pt x="259" y="554"/>
                </a:lnTo>
                <a:lnTo>
                  <a:pt x="250" y="543"/>
                </a:lnTo>
                <a:lnTo>
                  <a:pt x="250" y="543"/>
                </a:lnTo>
                <a:lnTo>
                  <a:pt x="244" y="539"/>
                </a:lnTo>
                <a:lnTo>
                  <a:pt x="242" y="533"/>
                </a:lnTo>
                <a:lnTo>
                  <a:pt x="242" y="533"/>
                </a:lnTo>
                <a:lnTo>
                  <a:pt x="241" y="533"/>
                </a:lnTo>
                <a:lnTo>
                  <a:pt x="241" y="532"/>
                </a:lnTo>
                <a:lnTo>
                  <a:pt x="241" y="532"/>
                </a:lnTo>
                <a:lnTo>
                  <a:pt x="241" y="530"/>
                </a:lnTo>
                <a:lnTo>
                  <a:pt x="242" y="530"/>
                </a:lnTo>
                <a:lnTo>
                  <a:pt x="246" y="533"/>
                </a:lnTo>
                <a:lnTo>
                  <a:pt x="246" y="533"/>
                </a:lnTo>
                <a:lnTo>
                  <a:pt x="246" y="533"/>
                </a:lnTo>
                <a:lnTo>
                  <a:pt x="246" y="533"/>
                </a:lnTo>
                <a:lnTo>
                  <a:pt x="250" y="532"/>
                </a:lnTo>
                <a:lnTo>
                  <a:pt x="250" y="532"/>
                </a:lnTo>
                <a:lnTo>
                  <a:pt x="261" y="543"/>
                </a:lnTo>
                <a:lnTo>
                  <a:pt x="261" y="543"/>
                </a:lnTo>
                <a:lnTo>
                  <a:pt x="261" y="544"/>
                </a:lnTo>
                <a:lnTo>
                  <a:pt x="261" y="544"/>
                </a:lnTo>
                <a:lnTo>
                  <a:pt x="263" y="546"/>
                </a:lnTo>
                <a:lnTo>
                  <a:pt x="263" y="546"/>
                </a:lnTo>
                <a:lnTo>
                  <a:pt x="265" y="550"/>
                </a:lnTo>
                <a:lnTo>
                  <a:pt x="265" y="550"/>
                </a:lnTo>
                <a:lnTo>
                  <a:pt x="268" y="552"/>
                </a:lnTo>
                <a:lnTo>
                  <a:pt x="268" y="552"/>
                </a:lnTo>
                <a:lnTo>
                  <a:pt x="270" y="555"/>
                </a:lnTo>
                <a:lnTo>
                  <a:pt x="270" y="555"/>
                </a:lnTo>
                <a:lnTo>
                  <a:pt x="274" y="557"/>
                </a:lnTo>
                <a:lnTo>
                  <a:pt x="274" y="557"/>
                </a:lnTo>
                <a:lnTo>
                  <a:pt x="272" y="557"/>
                </a:lnTo>
                <a:lnTo>
                  <a:pt x="272" y="557"/>
                </a:lnTo>
                <a:lnTo>
                  <a:pt x="276" y="559"/>
                </a:lnTo>
                <a:lnTo>
                  <a:pt x="276" y="559"/>
                </a:lnTo>
                <a:lnTo>
                  <a:pt x="276" y="561"/>
                </a:lnTo>
                <a:lnTo>
                  <a:pt x="276" y="561"/>
                </a:lnTo>
                <a:lnTo>
                  <a:pt x="277" y="563"/>
                </a:lnTo>
                <a:lnTo>
                  <a:pt x="279" y="563"/>
                </a:lnTo>
                <a:lnTo>
                  <a:pt x="279" y="563"/>
                </a:lnTo>
                <a:lnTo>
                  <a:pt x="279" y="565"/>
                </a:lnTo>
                <a:lnTo>
                  <a:pt x="277" y="565"/>
                </a:lnTo>
                <a:lnTo>
                  <a:pt x="279" y="565"/>
                </a:lnTo>
                <a:lnTo>
                  <a:pt x="279" y="565"/>
                </a:lnTo>
                <a:lnTo>
                  <a:pt x="281" y="565"/>
                </a:lnTo>
                <a:lnTo>
                  <a:pt x="283" y="565"/>
                </a:lnTo>
                <a:lnTo>
                  <a:pt x="283" y="565"/>
                </a:lnTo>
                <a:lnTo>
                  <a:pt x="283" y="567"/>
                </a:lnTo>
                <a:lnTo>
                  <a:pt x="283" y="568"/>
                </a:lnTo>
                <a:lnTo>
                  <a:pt x="285" y="570"/>
                </a:lnTo>
                <a:lnTo>
                  <a:pt x="285" y="570"/>
                </a:lnTo>
                <a:lnTo>
                  <a:pt x="285" y="570"/>
                </a:lnTo>
                <a:lnTo>
                  <a:pt x="294" y="578"/>
                </a:lnTo>
                <a:lnTo>
                  <a:pt x="294" y="578"/>
                </a:lnTo>
                <a:lnTo>
                  <a:pt x="294" y="576"/>
                </a:lnTo>
                <a:lnTo>
                  <a:pt x="294" y="576"/>
                </a:lnTo>
                <a:lnTo>
                  <a:pt x="299" y="579"/>
                </a:lnTo>
                <a:lnTo>
                  <a:pt x="299" y="579"/>
                </a:lnTo>
                <a:lnTo>
                  <a:pt x="299" y="579"/>
                </a:lnTo>
                <a:lnTo>
                  <a:pt x="299" y="579"/>
                </a:lnTo>
                <a:lnTo>
                  <a:pt x="309" y="589"/>
                </a:lnTo>
                <a:lnTo>
                  <a:pt x="309" y="589"/>
                </a:lnTo>
                <a:lnTo>
                  <a:pt x="311" y="587"/>
                </a:lnTo>
                <a:lnTo>
                  <a:pt x="311" y="587"/>
                </a:lnTo>
                <a:lnTo>
                  <a:pt x="312" y="589"/>
                </a:lnTo>
                <a:lnTo>
                  <a:pt x="312" y="589"/>
                </a:lnTo>
                <a:lnTo>
                  <a:pt x="312" y="589"/>
                </a:lnTo>
                <a:lnTo>
                  <a:pt x="312" y="590"/>
                </a:lnTo>
                <a:lnTo>
                  <a:pt x="314" y="590"/>
                </a:lnTo>
                <a:lnTo>
                  <a:pt x="314" y="590"/>
                </a:lnTo>
                <a:lnTo>
                  <a:pt x="314" y="590"/>
                </a:lnTo>
                <a:lnTo>
                  <a:pt x="314" y="590"/>
                </a:lnTo>
                <a:lnTo>
                  <a:pt x="316" y="592"/>
                </a:lnTo>
                <a:lnTo>
                  <a:pt x="316" y="592"/>
                </a:lnTo>
                <a:lnTo>
                  <a:pt x="316" y="592"/>
                </a:lnTo>
                <a:lnTo>
                  <a:pt x="316" y="594"/>
                </a:lnTo>
                <a:lnTo>
                  <a:pt x="316" y="594"/>
                </a:lnTo>
                <a:lnTo>
                  <a:pt x="316" y="594"/>
                </a:lnTo>
                <a:lnTo>
                  <a:pt x="314" y="594"/>
                </a:lnTo>
                <a:lnTo>
                  <a:pt x="314" y="594"/>
                </a:lnTo>
                <a:lnTo>
                  <a:pt x="318" y="594"/>
                </a:lnTo>
                <a:lnTo>
                  <a:pt x="320" y="592"/>
                </a:lnTo>
                <a:lnTo>
                  <a:pt x="320" y="592"/>
                </a:lnTo>
                <a:lnTo>
                  <a:pt x="316" y="589"/>
                </a:lnTo>
                <a:lnTo>
                  <a:pt x="316" y="589"/>
                </a:lnTo>
                <a:lnTo>
                  <a:pt x="314" y="589"/>
                </a:lnTo>
                <a:lnTo>
                  <a:pt x="314" y="589"/>
                </a:lnTo>
                <a:lnTo>
                  <a:pt x="311" y="585"/>
                </a:lnTo>
                <a:lnTo>
                  <a:pt x="311" y="585"/>
                </a:lnTo>
                <a:lnTo>
                  <a:pt x="312" y="585"/>
                </a:lnTo>
                <a:lnTo>
                  <a:pt x="312" y="585"/>
                </a:lnTo>
                <a:lnTo>
                  <a:pt x="312" y="587"/>
                </a:lnTo>
                <a:lnTo>
                  <a:pt x="312" y="587"/>
                </a:lnTo>
                <a:lnTo>
                  <a:pt x="314" y="587"/>
                </a:lnTo>
                <a:lnTo>
                  <a:pt x="316" y="587"/>
                </a:lnTo>
                <a:lnTo>
                  <a:pt x="320" y="590"/>
                </a:lnTo>
                <a:lnTo>
                  <a:pt x="320" y="590"/>
                </a:lnTo>
                <a:lnTo>
                  <a:pt x="322" y="590"/>
                </a:lnTo>
                <a:lnTo>
                  <a:pt x="323" y="589"/>
                </a:lnTo>
                <a:lnTo>
                  <a:pt x="323" y="589"/>
                </a:lnTo>
                <a:lnTo>
                  <a:pt x="314" y="583"/>
                </a:lnTo>
                <a:lnTo>
                  <a:pt x="314" y="583"/>
                </a:lnTo>
                <a:lnTo>
                  <a:pt x="314" y="583"/>
                </a:lnTo>
                <a:lnTo>
                  <a:pt x="314" y="583"/>
                </a:lnTo>
                <a:lnTo>
                  <a:pt x="312" y="583"/>
                </a:lnTo>
                <a:lnTo>
                  <a:pt x="312" y="583"/>
                </a:lnTo>
                <a:lnTo>
                  <a:pt x="311" y="581"/>
                </a:lnTo>
                <a:lnTo>
                  <a:pt x="309" y="579"/>
                </a:lnTo>
                <a:lnTo>
                  <a:pt x="309" y="579"/>
                </a:lnTo>
                <a:lnTo>
                  <a:pt x="309" y="581"/>
                </a:lnTo>
                <a:lnTo>
                  <a:pt x="309" y="581"/>
                </a:lnTo>
                <a:lnTo>
                  <a:pt x="307" y="578"/>
                </a:lnTo>
                <a:lnTo>
                  <a:pt x="305" y="574"/>
                </a:lnTo>
                <a:lnTo>
                  <a:pt x="305" y="574"/>
                </a:lnTo>
                <a:lnTo>
                  <a:pt x="307" y="576"/>
                </a:lnTo>
                <a:lnTo>
                  <a:pt x="309" y="576"/>
                </a:lnTo>
                <a:lnTo>
                  <a:pt x="309" y="576"/>
                </a:lnTo>
                <a:lnTo>
                  <a:pt x="307" y="574"/>
                </a:lnTo>
                <a:lnTo>
                  <a:pt x="305" y="574"/>
                </a:lnTo>
                <a:lnTo>
                  <a:pt x="305" y="572"/>
                </a:lnTo>
                <a:lnTo>
                  <a:pt x="305" y="572"/>
                </a:lnTo>
                <a:lnTo>
                  <a:pt x="303" y="570"/>
                </a:lnTo>
                <a:lnTo>
                  <a:pt x="299" y="567"/>
                </a:lnTo>
                <a:lnTo>
                  <a:pt x="294" y="561"/>
                </a:lnTo>
                <a:lnTo>
                  <a:pt x="294" y="561"/>
                </a:lnTo>
                <a:lnTo>
                  <a:pt x="294" y="561"/>
                </a:lnTo>
                <a:lnTo>
                  <a:pt x="294" y="561"/>
                </a:lnTo>
                <a:lnTo>
                  <a:pt x="290" y="557"/>
                </a:lnTo>
                <a:lnTo>
                  <a:pt x="288" y="555"/>
                </a:lnTo>
                <a:lnTo>
                  <a:pt x="287" y="552"/>
                </a:lnTo>
                <a:lnTo>
                  <a:pt x="283" y="550"/>
                </a:lnTo>
                <a:lnTo>
                  <a:pt x="283" y="550"/>
                </a:lnTo>
                <a:lnTo>
                  <a:pt x="285" y="550"/>
                </a:lnTo>
                <a:lnTo>
                  <a:pt x="287" y="552"/>
                </a:lnTo>
                <a:lnTo>
                  <a:pt x="287" y="552"/>
                </a:lnTo>
                <a:lnTo>
                  <a:pt x="287" y="550"/>
                </a:lnTo>
                <a:lnTo>
                  <a:pt x="287" y="550"/>
                </a:lnTo>
                <a:lnTo>
                  <a:pt x="285" y="548"/>
                </a:lnTo>
                <a:lnTo>
                  <a:pt x="285" y="548"/>
                </a:lnTo>
                <a:lnTo>
                  <a:pt x="285" y="548"/>
                </a:lnTo>
                <a:lnTo>
                  <a:pt x="285" y="548"/>
                </a:lnTo>
                <a:lnTo>
                  <a:pt x="283" y="548"/>
                </a:lnTo>
                <a:lnTo>
                  <a:pt x="279" y="546"/>
                </a:lnTo>
                <a:lnTo>
                  <a:pt x="279" y="546"/>
                </a:lnTo>
                <a:lnTo>
                  <a:pt x="279" y="544"/>
                </a:lnTo>
                <a:lnTo>
                  <a:pt x="277" y="541"/>
                </a:lnTo>
                <a:lnTo>
                  <a:pt x="277" y="541"/>
                </a:lnTo>
                <a:lnTo>
                  <a:pt x="276" y="541"/>
                </a:lnTo>
                <a:lnTo>
                  <a:pt x="276" y="541"/>
                </a:lnTo>
                <a:lnTo>
                  <a:pt x="272" y="539"/>
                </a:lnTo>
                <a:lnTo>
                  <a:pt x="272" y="539"/>
                </a:lnTo>
                <a:lnTo>
                  <a:pt x="274" y="539"/>
                </a:lnTo>
                <a:lnTo>
                  <a:pt x="272" y="539"/>
                </a:lnTo>
                <a:lnTo>
                  <a:pt x="270" y="535"/>
                </a:lnTo>
                <a:lnTo>
                  <a:pt x="270" y="533"/>
                </a:lnTo>
                <a:lnTo>
                  <a:pt x="270" y="533"/>
                </a:lnTo>
                <a:lnTo>
                  <a:pt x="272" y="535"/>
                </a:lnTo>
                <a:lnTo>
                  <a:pt x="272" y="535"/>
                </a:lnTo>
                <a:lnTo>
                  <a:pt x="272" y="535"/>
                </a:lnTo>
                <a:lnTo>
                  <a:pt x="272" y="533"/>
                </a:lnTo>
                <a:lnTo>
                  <a:pt x="274" y="532"/>
                </a:lnTo>
                <a:lnTo>
                  <a:pt x="274" y="532"/>
                </a:lnTo>
                <a:lnTo>
                  <a:pt x="272" y="530"/>
                </a:lnTo>
                <a:lnTo>
                  <a:pt x="272" y="530"/>
                </a:lnTo>
                <a:lnTo>
                  <a:pt x="272" y="530"/>
                </a:lnTo>
                <a:lnTo>
                  <a:pt x="272" y="530"/>
                </a:lnTo>
                <a:lnTo>
                  <a:pt x="272" y="532"/>
                </a:lnTo>
                <a:lnTo>
                  <a:pt x="272" y="532"/>
                </a:lnTo>
                <a:lnTo>
                  <a:pt x="270" y="532"/>
                </a:lnTo>
                <a:lnTo>
                  <a:pt x="270" y="532"/>
                </a:lnTo>
                <a:lnTo>
                  <a:pt x="270" y="530"/>
                </a:lnTo>
                <a:lnTo>
                  <a:pt x="270" y="530"/>
                </a:lnTo>
                <a:lnTo>
                  <a:pt x="270" y="530"/>
                </a:lnTo>
                <a:lnTo>
                  <a:pt x="270" y="528"/>
                </a:lnTo>
                <a:lnTo>
                  <a:pt x="270" y="528"/>
                </a:lnTo>
                <a:lnTo>
                  <a:pt x="277" y="533"/>
                </a:lnTo>
                <a:lnTo>
                  <a:pt x="281" y="541"/>
                </a:lnTo>
                <a:lnTo>
                  <a:pt x="281" y="541"/>
                </a:lnTo>
                <a:lnTo>
                  <a:pt x="285" y="544"/>
                </a:lnTo>
                <a:lnTo>
                  <a:pt x="287" y="546"/>
                </a:lnTo>
                <a:lnTo>
                  <a:pt x="290" y="548"/>
                </a:lnTo>
                <a:lnTo>
                  <a:pt x="290" y="548"/>
                </a:lnTo>
                <a:lnTo>
                  <a:pt x="290" y="550"/>
                </a:lnTo>
                <a:lnTo>
                  <a:pt x="290" y="550"/>
                </a:lnTo>
                <a:lnTo>
                  <a:pt x="290" y="550"/>
                </a:lnTo>
                <a:lnTo>
                  <a:pt x="294" y="554"/>
                </a:lnTo>
                <a:lnTo>
                  <a:pt x="296" y="557"/>
                </a:lnTo>
                <a:lnTo>
                  <a:pt x="298" y="559"/>
                </a:lnTo>
                <a:lnTo>
                  <a:pt x="301" y="561"/>
                </a:lnTo>
                <a:lnTo>
                  <a:pt x="301" y="561"/>
                </a:lnTo>
                <a:lnTo>
                  <a:pt x="299" y="561"/>
                </a:lnTo>
                <a:lnTo>
                  <a:pt x="299" y="559"/>
                </a:lnTo>
                <a:lnTo>
                  <a:pt x="299" y="559"/>
                </a:lnTo>
                <a:lnTo>
                  <a:pt x="303" y="561"/>
                </a:lnTo>
                <a:lnTo>
                  <a:pt x="305" y="563"/>
                </a:lnTo>
                <a:lnTo>
                  <a:pt x="303" y="565"/>
                </a:lnTo>
                <a:lnTo>
                  <a:pt x="303" y="565"/>
                </a:lnTo>
                <a:lnTo>
                  <a:pt x="307" y="567"/>
                </a:lnTo>
                <a:lnTo>
                  <a:pt x="307" y="567"/>
                </a:lnTo>
                <a:lnTo>
                  <a:pt x="307" y="567"/>
                </a:lnTo>
                <a:lnTo>
                  <a:pt x="307" y="565"/>
                </a:lnTo>
                <a:lnTo>
                  <a:pt x="305" y="565"/>
                </a:lnTo>
                <a:lnTo>
                  <a:pt x="305" y="565"/>
                </a:lnTo>
                <a:lnTo>
                  <a:pt x="309" y="567"/>
                </a:lnTo>
                <a:lnTo>
                  <a:pt x="311" y="568"/>
                </a:lnTo>
                <a:lnTo>
                  <a:pt x="311" y="570"/>
                </a:lnTo>
                <a:lnTo>
                  <a:pt x="311" y="570"/>
                </a:lnTo>
                <a:lnTo>
                  <a:pt x="320" y="578"/>
                </a:lnTo>
                <a:lnTo>
                  <a:pt x="325" y="583"/>
                </a:lnTo>
                <a:lnTo>
                  <a:pt x="325" y="583"/>
                </a:lnTo>
                <a:lnTo>
                  <a:pt x="325" y="583"/>
                </a:lnTo>
                <a:lnTo>
                  <a:pt x="325" y="583"/>
                </a:lnTo>
                <a:lnTo>
                  <a:pt x="325" y="585"/>
                </a:lnTo>
                <a:lnTo>
                  <a:pt x="325" y="585"/>
                </a:lnTo>
                <a:lnTo>
                  <a:pt x="327" y="585"/>
                </a:lnTo>
                <a:lnTo>
                  <a:pt x="327" y="583"/>
                </a:lnTo>
                <a:lnTo>
                  <a:pt x="327" y="583"/>
                </a:lnTo>
                <a:lnTo>
                  <a:pt x="329" y="585"/>
                </a:lnTo>
                <a:lnTo>
                  <a:pt x="329" y="585"/>
                </a:lnTo>
                <a:lnTo>
                  <a:pt x="329" y="585"/>
                </a:lnTo>
                <a:lnTo>
                  <a:pt x="331" y="587"/>
                </a:lnTo>
                <a:lnTo>
                  <a:pt x="331" y="587"/>
                </a:lnTo>
                <a:lnTo>
                  <a:pt x="333" y="587"/>
                </a:lnTo>
                <a:lnTo>
                  <a:pt x="334" y="589"/>
                </a:lnTo>
                <a:lnTo>
                  <a:pt x="334" y="589"/>
                </a:lnTo>
                <a:lnTo>
                  <a:pt x="334" y="590"/>
                </a:lnTo>
                <a:lnTo>
                  <a:pt x="334" y="590"/>
                </a:lnTo>
                <a:lnTo>
                  <a:pt x="338" y="592"/>
                </a:lnTo>
                <a:lnTo>
                  <a:pt x="338" y="592"/>
                </a:lnTo>
                <a:lnTo>
                  <a:pt x="347" y="600"/>
                </a:lnTo>
                <a:lnTo>
                  <a:pt x="357" y="607"/>
                </a:lnTo>
                <a:lnTo>
                  <a:pt x="357" y="607"/>
                </a:lnTo>
                <a:lnTo>
                  <a:pt x="353" y="603"/>
                </a:lnTo>
                <a:lnTo>
                  <a:pt x="349" y="600"/>
                </a:lnTo>
                <a:lnTo>
                  <a:pt x="349" y="600"/>
                </a:lnTo>
                <a:lnTo>
                  <a:pt x="345" y="598"/>
                </a:lnTo>
                <a:lnTo>
                  <a:pt x="342" y="594"/>
                </a:lnTo>
                <a:lnTo>
                  <a:pt x="334" y="589"/>
                </a:lnTo>
                <a:lnTo>
                  <a:pt x="334" y="589"/>
                </a:lnTo>
                <a:lnTo>
                  <a:pt x="334" y="587"/>
                </a:lnTo>
                <a:lnTo>
                  <a:pt x="334" y="587"/>
                </a:lnTo>
                <a:lnTo>
                  <a:pt x="338" y="587"/>
                </a:lnTo>
                <a:lnTo>
                  <a:pt x="338" y="587"/>
                </a:lnTo>
                <a:lnTo>
                  <a:pt x="334" y="585"/>
                </a:lnTo>
                <a:lnTo>
                  <a:pt x="331" y="583"/>
                </a:lnTo>
                <a:lnTo>
                  <a:pt x="331" y="581"/>
                </a:lnTo>
                <a:lnTo>
                  <a:pt x="331" y="581"/>
                </a:lnTo>
                <a:lnTo>
                  <a:pt x="329" y="581"/>
                </a:lnTo>
                <a:lnTo>
                  <a:pt x="327" y="579"/>
                </a:lnTo>
                <a:lnTo>
                  <a:pt x="327" y="579"/>
                </a:lnTo>
                <a:lnTo>
                  <a:pt x="325" y="579"/>
                </a:lnTo>
                <a:lnTo>
                  <a:pt x="322" y="579"/>
                </a:lnTo>
                <a:lnTo>
                  <a:pt x="318" y="576"/>
                </a:lnTo>
                <a:lnTo>
                  <a:pt x="318" y="576"/>
                </a:lnTo>
                <a:lnTo>
                  <a:pt x="320" y="576"/>
                </a:lnTo>
                <a:lnTo>
                  <a:pt x="322" y="576"/>
                </a:lnTo>
                <a:lnTo>
                  <a:pt x="322" y="576"/>
                </a:lnTo>
                <a:lnTo>
                  <a:pt x="320" y="576"/>
                </a:lnTo>
                <a:lnTo>
                  <a:pt x="320" y="574"/>
                </a:lnTo>
                <a:lnTo>
                  <a:pt x="320" y="574"/>
                </a:lnTo>
                <a:lnTo>
                  <a:pt x="322" y="574"/>
                </a:lnTo>
                <a:lnTo>
                  <a:pt x="322" y="574"/>
                </a:lnTo>
                <a:lnTo>
                  <a:pt x="322" y="574"/>
                </a:lnTo>
                <a:lnTo>
                  <a:pt x="320" y="572"/>
                </a:lnTo>
                <a:lnTo>
                  <a:pt x="320" y="572"/>
                </a:lnTo>
                <a:lnTo>
                  <a:pt x="322" y="570"/>
                </a:lnTo>
                <a:lnTo>
                  <a:pt x="322" y="570"/>
                </a:lnTo>
                <a:lnTo>
                  <a:pt x="320" y="570"/>
                </a:lnTo>
                <a:lnTo>
                  <a:pt x="320" y="570"/>
                </a:lnTo>
                <a:lnTo>
                  <a:pt x="320" y="572"/>
                </a:lnTo>
                <a:lnTo>
                  <a:pt x="318" y="570"/>
                </a:lnTo>
                <a:lnTo>
                  <a:pt x="318" y="570"/>
                </a:lnTo>
                <a:lnTo>
                  <a:pt x="318" y="570"/>
                </a:lnTo>
                <a:lnTo>
                  <a:pt x="318" y="570"/>
                </a:lnTo>
                <a:lnTo>
                  <a:pt x="320" y="568"/>
                </a:lnTo>
                <a:lnTo>
                  <a:pt x="322" y="568"/>
                </a:lnTo>
                <a:lnTo>
                  <a:pt x="322" y="568"/>
                </a:lnTo>
                <a:lnTo>
                  <a:pt x="320" y="567"/>
                </a:lnTo>
                <a:lnTo>
                  <a:pt x="318" y="568"/>
                </a:lnTo>
                <a:lnTo>
                  <a:pt x="318" y="568"/>
                </a:lnTo>
                <a:lnTo>
                  <a:pt x="320" y="567"/>
                </a:lnTo>
                <a:lnTo>
                  <a:pt x="320" y="567"/>
                </a:lnTo>
                <a:lnTo>
                  <a:pt x="320" y="567"/>
                </a:lnTo>
                <a:lnTo>
                  <a:pt x="318" y="563"/>
                </a:lnTo>
                <a:lnTo>
                  <a:pt x="318" y="563"/>
                </a:lnTo>
                <a:lnTo>
                  <a:pt x="318" y="563"/>
                </a:lnTo>
                <a:lnTo>
                  <a:pt x="318" y="563"/>
                </a:lnTo>
                <a:lnTo>
                  <a:pt x="316" y="563"/>
                </a:lnTo>
                <a:lnTo>
                  <a:pt x="316" y="563"/>
                </a:lnTo>
                <a:lnTo>
                  <a:pt x="316" y="563"/>
                </a:lnTo>
                <a:lnTo>
                  <a:pt x="318" y="563"/>
                </a:lnTo>
                <a:lnTo>
                  <a:pt x="318" y="563"/>
                </a:lnTo>
                <a:lnTo>
                  <a:pt x="314" y="559"/>
                </a:lnTo>
                <a:lnTo>
                  <a:pt x="312" y="555"/>
                </a:lnTo>
                <a:lnTo>
                  <a:pt x="312" y="555"/>
                </a:lnTo>
                <a:lnTo>
                  <a:pt x="312" y="557"/>
                </a:lnTo>
                <a:lnTo>
                  <a:pt x="311" y="557"/>
                </a:lnTo>
                <a:lnTo>
                  <a:pt x="311" y="557"/>
                </a:lnTo>
                <a:lnTo>
                  <a:pt x="311" y="555"/>
                </a:lnTo>
                <a:lnTo>
                  <a:pt x="309" y="554"/>
                </a:lnTo>
                <a:lnTo>
                  <a:pt x="309" y="554"/>
                </a:lnTo>
                <a:lnTo>
                  <a:pt x="309" y="554"/>
                </a:lnTo>
                <a:lnTo>
                  <a:pt x="307" y="554"/>
                </a:lnTo>
                <a:lnTo>
                  <a:pt x="307" y="554"/>
                </a:lnTo>
                <a:lnTo>
                  <a:pt x="305" y="552"/>
                </a:lnTo>
                <a:lnTo>
                  <a:pt x="305" y="552"/>
                </a:lnTo>
                <a:lnTo>
                  <a:pt x="305" y="550"/>
                </a:lnTo>
                <a:lnTo>
                  <a:pt x="305" y="550"/>
                </a:lnTo>
                <a:lnTo>
                  <a:pt x="307" y="552"/>
                </a:lnTo>
                <a:lnTo>
                  <a:pt x="309" y="552"/>
                </a:lnTo>
                <a:lnTo>
                  <a:pt x="309" y="552"/>
                </a:lnTo>
                <a:lnTo>
                  <a:pt x="305" y="550"/>
                </a:lnTo>
                <a:lnTo>
                  <a:pt x="303" y="550"/>
                </a:lnTo>
                <a:lnTo>
                  <a:pt x="303" y="550"/>
                </a:lnTo>
                <a:lnTo>
                  <a:pt x="303" y="548"/>
                </a:lnTo>
                <a:lnTo>
                  <a:pt x="303" y="546"/>
                </a:lnTo>
                <a:lnTo>
                  <a:pt x="303" y="546"/>
                </a:lnTo>
                <a:lnTo>
                  <a:pt x="301" y="548"/>
                </a:lnTo>
                <a:lnTo>
                  <a:pt x="301" y="548"/>
                </a:lnTo>
                <a:lnTo>
                  <a:pt x="301" y="544"/>
                </a:lnTo>
                <a:lnTo>
                  <a:pt x="301" y="544"/>
                </a:lnTo>
                <a:lnTo>
                  <a:pt x="301" y="544"/>
                </a:lnTo>
                <a:lnTo>
                  <a:pt x="301" y="544"/>
                </a:lnTo>
                <a:lnTo>
                  <a:pt x="298" y="541"/>
                </a:lnTo>
                <a:lnTo>
                  <a:pt x="298" y="541"/>
                </a:lnTo>
                <a:lnTo>
                  <a:pt x="296" y="543"/>
                </a:lnTo>
                <a:lnTo>
                  <a:pt x="296" y="543"/>
                </a:lnTo>
                <a:lnTo>
                  <a:pt x="290" y="533"/>
                </a:lnTo>
                <a:lnTo>
                  <a:pt x="283" y="526"/>
                </a:lnTo>
                <a:lnTo>
                  <a:pt x="283" y="526"/>
                </a:lnTo>
                <a:lnTo>
                  <a:pt x="283" y="528"/>
                </a:lnTo>
                <a:lnTo>
                  <a:pt x="283" y="528"/>
                </a:lnTo>
                <a:lnTo>
                  <a:pt x="281" y="524"/>
                </a:lnTo>
                <a:lnTo>
                  <a:pt x="277" y="522"/>
                </a:lnTo>
                <a:lnTo>
                  <a:pt x="277" y="522"/>
                </a:lnTo>
                <a:lnTo>
                  <a:pt x="279" y="522"/>
                </a:lnTo>
                <a:lnTo>
                  <a:pt x="279" y="522"/>
                </a:lnTo>
                <a:lnTo>
                  <a:pt x="277" y="521"/>
                </a:lnTo>
                <a:lnTo>
                  <a:pt x="277" y="517"/>
                </a:lnTo>
                <a:lnTo>
                  <a:pt x="277" y="517"/>
                </a:lnTo>
                <a:lnTo>
                  <a:pt x="279" y="519"/>
                </a:lnTo>
                <a:lnTo>
                  <a:pt x="279" y="519"/>
                </a:lnTo>
                <a:lnTo>
                  <a:pt x="281" y="519"/>
                </a:lnTo>
                <a:lnTo>
                  <a:pt x="281" y="519"/>
                </a:lnTo>
                <a:lnTo>
                  <a:pt x="277" y="517"/>
                </a:lnTo>
                <a:lnTo>
                  <a:pt x="276" y="517"/>
                </a:lnTo>
                <a:lnTo>
                  <a:pt x="274" y="515"/>
                </a:lnTo>
                <a:lnTo>
                  <a:pt x="274" y="515"/>
                </a:lnTo>
                <a:lnTo>
                  <a:pt x="274" y="515"/>
                </a:lnTo>
                <a:lnTo>
                  <a:pt x="274" y="515"/>
                </a:lnTo>
                <a:lnTo>
                  <a:pt x="274" y="515"/>
                </a:lnTo>
                <a:lnTo>
                  <a:pt x="272" y="515"/>
                </a:lnTo>
                <a:lnTo>
                  <a:pt x="272" y="513"/>
                </a:lnTo>
                <a:lnTo>
                  <a:pt x="272" y="513"/>
                </a:lnTo>
                <a:lnTo>
                  <a:pt x="272" y="513"/>
                </a:lnTo>
                <a:lnTo>
                  <a:pt x="272" y="511"/>
                </a:lnTo>
                <a:lnTo>
                  <a:pt x="272" y="511"/>
                </a:lnTo>
                <a:lnTo>
                  <a:pt x="268" y="508"/>
                </a:lnTo>
                <a:lnTo>
                  <a:pt x="266" y="504"/>
                </a:lnTo>
                <a:lnTo>
                  <a:pt x="265" y="504"/>
                </a:lnTo>
                <a:lnTo>
                  <a:pt x="265" y="504"/>
                </a:lnTo>
                <a:lnTo>
                  <a:pt x="259" y="493"/>
                </a:lnTo>
                <a:lnTo>
                  <a:pt x="252" y="486"/>
                </a:lnTo>
                <a:lnTo>
                  <a:pt x="252" y="486"/>
                </a:lnTo>
                <a:lnTo>
                  <a:pt x="252" y="484"/>
                </a:lnTo>
                <a:lnTo>
                  <a:pt x="254" y="482"/>
                </a:lnTo>
                <a:lnTo>
                  <a:pt x="254" y="482"/>
                </a:lnTo>
                <a:lnTo>
                  <a:pt x="252" y="480"/>
                </a:lnTo>
                <a:lnTo>
                  <a:pt x="252" y="478"/>
                </a:lnTo>
                <a:lnTo>
                  <a:pt x="250" y="478"/>
                </a:lnTo>
                <a:lnTo>
                  <a:pt x="250" y="478"/>
                </a:lnTo>
                <a:lnTo>
                  <a:pt x="250" y="478"/>
                </a:lnTo>
                <a:lnTo>
                  <a:pt x="250" y="478"/>
                </a:lnTo>
                <a:lnTo>
                  <a:pt x="248" y="476"/>
                </a:lnTo>
                <a:lnTo>
                  <a:pt x="248" y="476"/>
                </a:lnTo>
                <a:lnTo>
                  <a:pt x="248" y="476"/>
                </a:lnTo>
                <a:lnTo>
                  <a:pt x="248" y="475"/>
                </a:lnTo>
                <a:lnTo>
                  <a:pt x="248" y="475"/>
                </a:lnTo>
                <a:lnTo>
                  <a:pt x="246" y="475"/>
                </a:lnTo>
                <a:lnTo>
                  <a:pt x="246" y="473"/>
                </a:lnTo>
                <a:lnTo>
                  <a:pt x="246" y="469"/>
                </a:lnTo>
                <a:lnTo>
                  <a:pt x="246" y="469"/>
                </a:lnTo>
                <a:lnTo>
                  <a:pt x="244" y="471"/>
                </a:lnTo>
                <a:lnTo>
                  <a:pt x="244" y="471"/>
                </a:lnTo>
                <a:lnTo>
                  <a:pt x="242" y="467"/>
                </a:lnTo>
                <a:lnTo>
                  <a:pt x="242" y="465"/>
                </a:lnTo>
                <a:lnTo>
                  <a:pt x="244" y="465"/>
                </a:lnTo>
                <a:lnTo>
                  <a:pt x="244" y="465"/>
                </a:lnTo>
                <a:lnTo>
                  <a:pt x="244" y="465"/>
                </a:lnTo>
                <a:lnTo>
                  <a:pt x="244" y="467"/>
                </a:lnTo>
                <a:lnTo>
                  <a:pt x="244" y="467"/>
                </a:lnTo>
                <a:lnTo>
                  <a:pt x="246" y="465"/>
                </a:lnTo>
                <a:lnTo>
                  <a:pt x="246" y="465"/>
                </a:lnTo>
                <a:lnTo>
                  <a:pt x="242" y="462"/>
                </a:lnTo>
                <a:lnTo>
                  <a:pt x="241" y="460"/>
                </a:lnTo>
                <a:lnTo>
                  <a:pt x="239" y="452"/>
                </a:lnTo>
                <a:lnTo>
                  <a:pt x="239" y="452"/>
                </a:lnTo>
                <a:lnTo>
                  <a:pt x="237" y="451"/>
                </a:lnTo>
                <a:lnTo>
                  <a:pt x="237" y="451"/>
                </a:lnTo>
                <a:lnTo>
                  <a:pt x="237" y="449"/>
                </a:lnTo>
                <a:lnTo>
                  <a:pt x="235" y="447"/>
                </a:lnTo>
                <a:lnTo>
                  <a:pt x="235" y="447"/>
                </a:lnTo>
                <a:lnTo>
                  <a:pt x="235" y="445"/>
                </a:lnTo>
                <a:lnTo>
                  <a:pt x="235" y="445"/>
                </a:lnTo>
                <a:lnTo>
                  <a:pt x="233" y="443"/>
                </a:lnTo>
                <a:lnTo>
                  <a:pt x="233" y="440"/>
                </a:lnTo>
                <a:lnTo>
                  <a:pt x="233" y="440"/>
                </a:lnTo>
                <a:lnTo>
                  <a:pt x="235" y="440"/>
                </a:lnTo>
                <a:lnTo>
                  <a:pt x="235" y="441"/>
                </a:lnTo>
                <a:lnTo>
                  <a:pt x="235" y="441"/>
                </a:lnTo>
                <a:lnTo>
                  <a:pt x="235" y="438"/>
                </a:lnTo>
                <a:lnTo>
                  <a:pt x="235" y="438"/>
                </a:lnTo>
                <a:lnTo>
                  <a:pt x="233" y="438"/>
                </a:lnTo>
                <a:lnTo>
                  <a:pt x="233" y="438"/>
                </a:lnTo>
                <a:lnTo>
                  <a:pt x="233" y="434"/>
                </a:lnTo>
                <a:lnTo>
                  <a:pt x="233" y="434"/>
                </a:lnTo>
                <a:lnTo>
                  <a:pt x="235" y="436"/>
                </a:lnTo>
                <a:lnTo>
                  <a:pt x="237" y="438"/>
                </a:lnTo>
                <a:lnTo>
                  <a:pt x="237" y="438"/>
                </a:lnTo>
                <a:lnTo>
                  <a:pt x="233" y="434"/>
                </a:lnTo>
                <a:lnTo>
                  <a:pt x="233" y="432"/>
                </a:lnTo>
                <a:lnTo>
                  <a:pt x="235" y="430"/>
                </a:lnTo>
                <a:lnTo>
                  <a:pt x="235" y="430"/>
                </a:lnTo>
                <a:lnTo>
                  <a:pt x="235" y="430"/>
                </a:lnTo>
                <a:lnTo>
                  <a:pt x="235" y="430"/>
                </a:lnTo>
                <a:lnTo>
                  <a:pt x="239" y="430"/>
                </a:lnTo>
                <a:lnTo>
                  <a:pt x="239" y="430"/>
                </a:lnTo>
                <a:lnTo>
                  <a:pt x="237" y="429"/>
                </a:lnTo>
                <a:lnTo>
                  <a:pt x="235" y="425"/>
                </a:lnTo>
                <a:lnTo>
                  <a:pt x="235" y="421"/>
                </a:lnTo>
                <a:lnTo>
                  <a:pt x="231" y="418"/>
                </a:lnTo>
                <a:lnTo>
                  <a:pt x="231" y="418"/>
                </a:lnTo>
                <a:lnTo>
                  <a:pt x="233" y="418"/>
                </a:lnTo>
                <a:lnTo>
                  <a:pt x="233" y="418"/>
                </a:lnTo>
                <a:lnTo>
                  <a:pt x="231" y="418"/>
                </a:lnTo>
                <a:lnTo>
                  <a:pt x="231" y="416"/>
                </a:lnTo>
                <a:lnTo>
                  <a:pt x="231" y="416"/>
                </a:lnTo>
                <a:lnTo>
                  <a:pt x="233" y="414"/>
                </a:lnTo>
                <a:lnTo>
                  <a:pt x="233" y="414"/>
                </a:lnTo>
                <a:lnTo>
                  <a:pt x="231" y="412"/>
                </a:lnTo>
                <a:lnTo>
                  <a:pt x="231" y="412"/>
                </a:lnTo>
                <a:lnTo>
                  <a:pt x="231" y="414"/>
                </a:lnTo>
                <a:lnTo>
                  <a:pt x="230" y="416"/>
                </a:lnTo>
                <a:lnTo>
                  <a:pt x="230" y="416"/>
                </a:lnTo>
                <a:lnTo>
                  <a:pt x="230" y="412"/>
                </a:lnTo>
                <a:lnTo>
                  <a:pt x="230" y="408"/>
                </a:lnTo>
                <a:lnTo>
                  <a:pt x="230" y="408"/>
                </a:lnTo>
                <a:lnTo>
                  <a:pt x="230" y="410"/>
                </a:lnTo>
                <a:lnTo>
                  <a:pt x="231" y="412"/>
                </a:lnTo>
                <a:lnTo>
                  <a:pt x="231" y="412"/>
                </a:lnTo>
                <a:lnTo>
                  <a:pt x="233" y="410"/>
                </a:lnTo>
                <a:lnTo>
                  <a:pt x="233" y="408"/>
                </a:lnTo>
                <a:lnTo>
                  <a:pt x="233" y="408"/>
                </a:lnTo>
                <a:lnTo>
                  <a:pt x="231" y="408"/>
                </a:lnTo>
                <a:lnTo>
                  <a:pt x="231" y="408"/>
                </a:lnTo>
                <a:lnTo>
                  <a:pt x="231" y="408"/>
                </a:lnTo>
                <a:lnTo>
                  <a:pt x="233" y="406"/>
                </a:lnTo>
                <a:lnTo>
                  <a:pt x="231" y="401"/>
                </a:lnTo>
                <a:lnTo>
                  <a:pt x="231" y="401"/>
                </a:lnTo>
                <a:lnTo>
                  <a:pt x="231" y="401"/>
                </a:lnTo>
                <a:lnTo>
                  <a:pt x="230" y="403"/>
                </a:lnTo>
                <a:lnTo>
                  <a:pt x="230" y="403"/>
                </a:lnTo>
                <a:lnTo>
                  <a:pt x="230" y="399"/>
                </a:lnTo>
                <a:lnTo>
                  <a:pt x="230" y="399"/>
                </a:lnTo>
                <a:lnTo>
                  <a:pt x="231" y="399"/>
                </a:lnTo>
                <a:lnTo>
                  <a:pt x="231" y="399"/>
                </a:lnTo>
                <a:lnTo>
                  <a:pt x="231" y="399"/>
                </a:lnTo>
                <a:lnTo>
                  <a:pt x="231" y="399"/>
                </a:lnTo>
                <a:lnTo>
                  <a:pt x="231" y="399"/>
                </a:lnTo>
                <a:lnTo>
                  <a:pt x="231" y="397"/>
                </a:lnTo>
                <a:lnTo>
                  <a:pt x="231" y="395"/>
                </a:lnTo>
                <a:lnTo>
                  <a:pt x="231" y="395"/>
                </a:lnTo>
                <a:lnTo>
                  <a:pt x="231" y="394"/>
                </a:lnTo>
                <a:lnTo>
                  <a:pt x="233" y="394"/>
                </a:lnTo>
                <a:lnTo>
                  <a:pt x="233" y="394"/>
                </a:lnTo>
                <a:lnTo>
                  <a:pt x="230" y="390"/>
                </a:lnTo>
                <a:lnTo>
                  <a:pt x="230" y="390"/>
                </a:lnTo>
                <a:lnTo>
                  <a:pt x="231" y="390"/>
                </a:lnTo>
                <a:lnTo>
                  <a:pt x="231" y="390"/>
                </a:lnTo>
                <a:lnTo>
                  <a:pt x="231" y="388"/>
                </a:lnTo>
                <a:lnTo>
                  <a:pt x="231" y="388"/>
                </a:lnTo>
                <a:lnTo>
                  <a:pt x="230" y="386"/>
                </a:lnTo>
                <a:lnTo>
                  <a:pt x="230" y="386"/>
                </a:lnTo>
                <a:lnTo>
                  <a:pt x="230" y="384"/>
                </a:lnTo>
                <a:lnTo>
                  <a:pt x="231" y="384"/>
                </a:lnTo>
                <a:lnTo>
                  <a:pt x="231" y="384"/>
                </a:lnTo>
                <a:lnTo>
                  <a:pt x="230" y="383"/>
                </a:lnTo>
                <a:lnTo>
                  <a:pt x="228" y="381"/>
                </a:lnTo>
                <a:lnTo>
                  <a:pt x="226" y="379"/>
                </a:lnTo>
                <a:lnTo>
                  <a:pt x="226" y="377"/>
                </a:lnTo>
                <a:lnTo>
                  <a:pt x="226" y="377"/>
                </a:lnTo>
                <a:lnTo>
                  <a:pt x="224" y="377"/>
                </a:lnTo>
                <a:lnTo>
                  <a:pt x="224" y="377"/>
                </a:lnTo>
                <a:lnTo>
                  <a:pt x="226" y="373"/>
                </a:lnTo>
                <a:lnTo>
                  <a:pt x="226" y="373"/>
                </a:lnTo>
                <a:lnTo>
                  <a:pt x="224" y="373"/>
                </a:lnTo>
                <a:lnTo>
                  <a:pt x="224" y="373"/>
                </a:lnTo>
                <a:lnTo>
                  <a:pt x="224" y="373"/>
                </a:lnTo>
                <a:lnTo>
                  <a:pt x="224" y="372"/>
                </a:lnTo>
                <a:lnTo>
                  <a:pt x="224" y="370"/>
                </a:lnTo>
                <a:lnTo>
                  <a:pt x="224" y="370"/>
                </a:lnTo>
                <a:lnTo>
                  <a:pt x="224" y="370"/>
                </a:lnTo>
                <a:lnTo>
                  <a:pt x="226" y="372"/>
                </a:lnTo>
                <a:lnTo>
                  <a:pt x="226" y="372"/>
                </a:lnTo>
                <a:lnTo>
                  <a:pt x="224" y="368"/>
                </a:lnTo>
                <a:lnTo>
                  <a:pt x="224" y="368"/>
                </a:lnTo>
                <a:lnTo>
                  <a:pt x="224" y="370"/>
                </a:lnTo>
                <a:lnTo>
                  <a:pt x="224" y="370"/>
                </a:lnTo>
                <a:lnTo>
                  <a:pt x="222" y="368"/>
                </a:lnTo>
                <a:lnTo>
                  <a:pt x="224" y="368"/>
                </a:lnTo>
                <a:lnTo>
                  <a:pt x="224" y="368"/>
                </a:lnTo>
                <a:lnTo>
                  <a:pt x="222" y="364"/>
                </a:lnTo>
                <a:lnTo>
                  <a:pt x="222" y="362"/>
                </a:lnTo>
                <a:lnTo>
                  <a:pt x="222" y="359"/>
                </a:lnTo>
                <a:lnTo>
                  <a:pt x="222" y="357"/>
                </a:lnTo>
                <a:lnTo>
                  <a:pt x="222" y="357"/>
                </a:lnTo>
                <a:lnTo>
                  <a:pt x="222" y="357"/>
                </a:lnTo>
                <a:lnTo>
                  <a:pt x="222" y="357"/>
                </a:lnTo>
                <a:lnTo>
                  <a:pt x="222" y="357"/>
                </a:lnTo>
                <a:lnTo>
                  <a:pt x="222" y="357"/>
                </a:lnTo>
                <a:lnTo>
                  <a:pt x="222" y="357"/>
                </a:lnTo>
                <a:lnTo>
                  <a:pt x="222" y="353"/>
                </a:lnTo>
                <a:lnTo>
                  <a:pt x="222" y="353"/>
                </a:lnTo>
                <a:lnTo>
                  <a:pt x="220" y="353"/>
                </a:lnTo>
                <a:lnTo>
                  <a:pt x="220" y="353"/>
                </a:lnTo>
                <a:lnTo>
                  <a:pt x="222" y="351"/>
                </a:lnTo>
                <a:lnTo>
                  <a:pt x="222" y="351"/>
                </a:lnTo>
                <a:lnTo>
                  <a:pt x="222" y="349"/>
                </a:lnTo>
                <a:lnTo>
                  <a:pt x="222" y="349"/>
                </a:lnTo>
                <a:lnTo>
                  <a:pt x="220" y="349"/>
                </a:lnTo>
                <a:lnTo>
                  <a:pt x="220" y="349"/>
                </a:lnTo>
                <a:lnTo>
                  <a:pt x="220" y="349"/>
                </a:lnTo>
                <a:lnTo>
                  <a:pt x="222" y="349"/>
                </a:lnTo>
                <a:lnTo>
                  <a:pt x="222" y="348"/>
                </a:lnTo>
                <a:lnTo>
                  <a:pt x="222" y="348"/>
                </a:lnTo>
                <a:lnTo>
                  <a:pt x="220" y="344"/>
                </a:lnTo>
                <a:lnTo>
                  <a:pt x="220" y="344"/>
                </a:lnTo>
                <a:lnTo>
                  <a:pt x="220" y="346"/>
                </a:lnTo>
                <a:lnTo>
                  <a:pt x="220" y="344"/>
                </a:lnTo>
                <a:lnTo>
                  <a:pt x="220" y="344"/>
                </a:lnTo>
                <a:lnTo>
                  <a:pt x="220" y="342"/>
                </a:lnTo>
                <a:lnTo>
                  <a:pt x="220" y="342"/>
                </a:lnTo>
                <a:lnTo>
                  <a:pt x="220" y="342"/>
                </a:lnTo>
                <a:lnTo>
                  <a:pt x="220" y="342"/>
                </a:lnTo>
                <a:lnTo>
                  <a:pt x="220" y="344"/>
                </a:lnTo>
                <a:lnTo>
                  <a:pt x="220" y="344"/>
                </a:lnTo>
                <a:lnTo>
                  <a:pt x="220" y="344"/>
                </a:lnTo>
                <a:lnTo>
                  <a:pt x="220" y="344"/>
                </a:lnTo>
                <a:lnTo>
                  <a:pt x="220" y="344"/>
                </a:lnTo>
                <a:lnTo>
                  <a:pt x="220" y="344"/>
                </a:lnTo>
                <a:lnTo>
                  <a:pt x="220" y="344"/>
                </a:lnTo>
                <a:lnTo>
                  <a:pt x="220" y="344"/>
                </a:lnTo>
                <a:lnTo>
                  <a:pt x="220" y="344"/>
                </a:lnTo>
                <a:lnTo>
                  <a:pt x="220" y="344"/>
                </a:lnTo>
                <a:lnTo>
                  <a:pt x="220" y="344"/>
                </a:lnTo>
                <a:lnTo>
                  <a:pt x="220" y="342"/>
                </a:lnTo>
                <a:lnTo>
                  <a:pt x="220" y="340"/>
                </a:lnTo>
                <a:lnTo>
                  <a:pt x="220" y="340"/>
                </a:lnTo>
                <a:lnTo>
                  <a:pt x="220" y="342"/>
                </a:lnTo>
                <a:lnTo>
                  <a:pt x="220" y="342"/>
                </a:lnTo>
                <a:lnTo>
                  <a:pt x="220" y="340"/>
                </a:lnTo>
                <a:lnTo>
                  <a:pt x="220" y="340"/>
                </a:lnTo>
                <a:lnTo>
                  <a:pt x="220" y="340"/>
                </a:lnTo>
                <a:lnTo>
                  <a:pt x="220" y="338"/>
                </a:lnTo>
                <a:lnTo>
                  <a:pt x="220" y="337"/>
                </a:lnTo>
                <a:lnTo>
                  <a:pt x="220" y="337"/>
                </a:lnTo>
                <a:lnTo>
                  <a:pt x="222" y="337"/>
                </a:lnTo>
                <a:lnTo>
                  <a:pt x="222" y="337"/>
                </a:lnTo>
                <a:lnTo>
                  <a:pt x="222" y="338"/>
                </a:lnTo>
                <a:lnTo>
                  <a:pt x="222" y="338"/>
                </a:lnTo>
                <a:lnTo>
                  <a:pt x="224" y="340"/>
                </a:lnTo>
                <a:lnTo>
                  <a:pt x="222" y="342"/>
                </a:lnTo>
                <a:lnTo>
                  <a:pt x="222" y="342"/>
                </a:lnTo>
                <a:lnTo>
                  <a:pt x="224" y="342"/>
                </a:lnTo>
                <a:lnTo>
                  <a:pt x="224" y="344"/>
                </a:lnTo>
                <a:lnTo>
                  <a:pt x="224" y="344"/>
                </a:lnTo>
                <a:lnTo>
                  <a:pt x="224" y="344"/>
                </a:lnTo>
                <a:lnTo>
                  <a:pt x="224" y="344"/>
                </a:lnTo>
                <a:lnTo>
                  <a:pt x="224" y="344"/>
                </a:lnTo>
                <a:lnTo>
                  <a:pt x="224" y="344"/>
                </a:lnTo>
                <a:lnTo>
                  <a:pt x="224" y="344"/>
                </a:lnTo>
                <a:lnTo>
                  <a:pt x="224" y="342"/>
                </a:lnTo>
                <a:lnTo>
                  <a:pt x="224" y="342"/>
                </a:lnTo>
                <a:lnTo>
                  <a:pt x="224" y="342"/>
                </a:lnTo>
                <a:lnTo>
                  <a:pt x="224" y="342"/>
                </a:lnTo>
                <a:lnTo>
                  <a:pt x="224" y="344"/>
                </a:lnTo>
                <a:lnTo>
                  <a:pt x="224" y="344"/>
                </a:lnTo>
                <a:lnTo>
                  <a:pt x="224" y="344"/>
                </a:lnTo>
                <a:lnTo>
                  <a:pt x="226" y="344"/>
                </a:lnTo>
                <a:lnTo>
                  <a:pt x="226" y="344"/>
                </a:lnTo>
                <a:lnTo>
                  <a:pt x="226" y="344"/>
                </a:lnTo>
                <a:lnTo>
                  <a:pt x="226" y="342"/>
                </a:lnTo>
                <a:lnTo>
                  <a:pt x="226" y="342"/>
                </a:lnTo>
                <a:lnTo>
                  <a:pt x="226" y="342"/>
                </a:lnTo>
                <a:lnTo>
                  <a:pt x="226" y="342"/>
                </a:lnTo>
                <a:lnTo>
                  <a:pt x="226" y="344"/>
                </a:lnTo>
                <a:lnTo>
                  <a:pt x="226" y="344"/>
                </a:lnTo>
                <a:lnTo>
                  <a:pt x="226" y="344"/>
                </a:lnTo>
                <a:lnTo>
                  <a:pt x="226" y="344"/>
                </a:lnTo>
                <a:lnTo>
                  <a:pt x="226" y="344"/>
                </a:lnTo>
                <a:lnTo>
                  <a:pt x="226" y="344"/>
                </a:lnTo>
                <a:lnTo>
                  <a:pt x="224" y="344"/>
                </a:lnTo>
                <a:lnTo>
                  <a:pt x="224" y="344"/>
                </a:lnTo>
                <a:lnTo>
                  <a:pt x="226" y="344"/>
                </a:lnTo>
                <a:lnTo>
                  <a:pt x="226" y="342"/>
                </a:lnTo>
                <a:lnTo>
                  <a:pt x="226" y="342"/>
                </a:lnTo>
                <a:lnTo>
                  <a:pt x="226" y="344"/>
                </a:lnTo>
                <a:lnTo>
                  <a:pt x="226" y="344"/>
                </a:lnTo>
                <a:lnTo>
                  <a:pt x="226" y="342"/>
                </a:lnTo>
                <a:lnTo>
                  <a:pt x="228" y="342"/>
                </a:lnTo>
                <a:lnTo>
                  <a:pt x="228" y="342"/>
                </a:lnTo>
                <a:lnTo>
                  <a:pt x="228" y="338"/>
                </a:lnTo>
                <a:lnTo>
                  <a:pt x="228" y="335"/>
                </a:lnTo>
                <a:lnTo>
                  <a:pt x="228" y="335"/>
                </a:lnTo>
                <a:lnTo>
                  <a:pt x="226" y="335"/>
                </a:lnTo>
                <a:lnTo>
                  <a:pt x="226" y="335"/>
                </a:lnTo>
                <a:lnTo>
                  <a:pt x="226" y="335"/>
                </a:lnTo>
                <a:lnTo>
                  <a:pt x="226" y="331"/>
                </a:lnTo>
                <a:lnTo>
                  <a:pt x="226" y="327"/>
                </a:lnTo>
                <a:lnTo>
                  <a:pt x="226" y="326"/>
                </a:lnTo>
                <a:lnTo>
                  <a:pt x="226" y="322"/>
                </a:lnTo>
                <a:lnTo>
                  <a:pt x="226" y="322"/>
                </a:lnTo>
                <a:lnTo>
                  <a:pt x="224" y="322"/>
                </a:lnTo>
                <a:lnTo>
                  <a:pt x="224" y="322"/>
                </a:lnTo>
                <a:lnTo>
                  <a:pt x="224" y="322"/>
                </a:lnTo>
                <a:lnTo>
                  <a:pt x="224" y="320"/>
                </a:lnTo>
                <a:lnTo>
                  <a:pt x="226" y="322"/>
                </a:lnTo>
                <a:lnTo>
                  <a:pt x="226" y="322"/>
                </a:lnTo>
                <a:lnTo>
                  <a:pt x="226" y="318"/>
                </a:lnTo>
                <a:lnTo>
                  <a:pt x="226" y="316"/>
                </a:lnTo>
                <a:lnTo>
                  <a:pt x="228" y="313"/>
                </a:lnTo>
                <a:lnTo>
                  <a:pt x="228" y="313"/>
                </a:lnTo>
                <a:lnTo>
                  <a:pt x="226" y="311"/>
                </a:lnTo>
                <a:lnTo>
                  <a:pt x="226" y="309"/>
                </a:lnTo>
                <a:lnTo>
                  <a:pt x="228" y="307"/>
                </a:lnTo>
                <a:lnTo>
                  <a:pt x="226" y="303"/>
                </a:lnTo>
                <a:lnTo>
                  <a:pt x="226" y="303"/>
                </a:lnTo>
                <a:lnTo>
                  <a:pt x="226" y="307"/>
                </a:lnTo>
                <a:lnTo>
                  <a:pt x="224" y="309"/>
                </a:lnTo>
                <a:lnTo>
                  <a:pt x="224" y="309"/>
                </a:lnTo>
                <a:lnTo>
                  <a:pt x="224" y="305"/>
                </a:lnTo>
                <a:lnTo>
                  <a:pt x="224" y="303"/>
                </a:lnTo>
                <a:lnTo>
                  <a:pt x="226" y="303"/>
                </a:lnTo>
                <a:lnTo>
                  <a:pt x="226" y="303"/>
                </a:lnTo>
                <a:lnTo>
                  <a:pt x="226" y="303"/>
                </a:lnTo>
                <a:lnTo>
                  <a:pt x="228" y="302"/>
                </a:lnTo>
                <a:lnTo>
                  <a:pt x="228" y="302"/>
                </a:lnTo>
                <a:lnTo>
                  <a:pt x="228" y="300"/>
                </a:lnTo>
                <a:lnTo>
                  <a:pt x="228" y="300"/>
                </a:lnTo>
                <a:lnTo>
                  <a:pt x="228" y="300"/>
                </a:lnTo>
                <a:lnTo>
                  <a:pt x="230" y="298"/>
                </a:lnTo>
                <a:lnTo>
                  <a:pt x="230" y="294"/>
                </a:lnTo>
                <a:lnTo>
                  <a:pt x="230" y="294"/>
                </a:lnTo>
                <a:lnTo>
                  <a:pt x="231" y="292"/>
                </a:lnTo>
                <a:lnTo>
                  <a:pt x="231" y="292"/>
                </a:lnTo>
                <a:lnTo>
                  <a:pt x="233" y="287"/>
                </a:lnTo>
                <a:lnTo>
                  <a:pt x="235" y="280"/>
                </a:lnTo>
                <a:lnTo>
                  <a:pt x="235" y="280"/>
                </a:lnTo>
                <a:lnTo>
                  <a:pt x="235" y="280"/>
                </a:lnTo>
                <a:lnTo>
                  <a:pt x="237" y="280"/>
                </a:lnTo>
                <a:lnTo>
                  <a:pt x="237" y="280"/>
                </a:lnTo>
                <a:lnTo>
                  <a:pt x="235" y="278"/>
                </a:lnTo>
                <a:lnTo>
                  <a:pt x="235" y="278"/>
                </a:lnTo>
                <a:lnTo>
                  <a:pt x="235" y="278"/>
                </a:lnTo>
                <a:lnTo>
                  <a:pt x="235" y="278"/>
                </a:lnTo>
                <a:lnTo>
                  <a:pt x="235" y="278"/>
                </a:lnTo>
                <a:lnTo>
                  <a:pt x="235" y="278"/>
                </a:lnTo>
                <a:lnTo>
                  <a:pt x="235" y="276"/>
                </a:lnTo>
                <a:lnTo>
                  <a:pt x="237" y="276"/>
                </a:lnTo>
                <a:lnTo>
                  <a:pt x="237" y="276"/>
                </a:lnTo>
                <a:lnTo>
                  <a:pt x="235" y="274"/>
                </a:lnTo>
                <a:lnTo>
                  <a:pt x="235" y="274"/>
                </a:lnTo>
                <a:lnTo>
                  <a:pt x="237" y="274"/>
                </a:lnTo>
                <a:lnTo>
                  <a:pt x="237" y="274"/>
                </a:lnTo>
                <a:lnTo>
                  <a:pt x="237" y="276"/>
                </a:lnTo>
                <a:lnTo>
                  <a:pt x="237" y="276"/>
                </a:lnTo>
                <a:lnTo>
                  <a:pt x="237" y="272"/>
                </a:lnTo>
                <a:lnTo>
                  <a:pt x="237" y="272"/>
                </a:lnTo>
                <a:lnTo>
                  <a:pt x="237" y="272"/>
                </a:lnTo>
                <a:lnTo>
                  <a:pt x="235" y="272"/>
                </a:lnTo>
                <a:lnTo>
                  <a:pt x="235" y="272"/>
                </a:lnTo>
                <a:lnTo>
                  <a:pt x="235" y="265"/>
                </a:lnTo>
                <a:lnTo>
                  <a:pt x="237" y="259"/>
                </a:lnTo>
                <a:lnTo>
                  <a:pt x="244" y="248"/>
                </a:lnTo>
                <a:lnTo>
                  <a:pt x="244" y="248"/>
                </a:lnTo>
                <a:lnTo>
                  <a:pt x="244" y="250"/>
                </a:lnTo>
                <a:lnTo>
                  <a:pt x="244" y="250"/>
                </a:lnTo>
                <a:lnTo>
                  <a:pt x="244" y="250"/>
                </a:lnTo>
                <a:lnTo>
                  <a:pt x="246" y="246"/>
                </a:lnTo>
                <a:lnTo>
                  <a:pt x="248" y="245"/>
                </a:lnTo>
                <a:lnTo>
                  <a:pt x="248" y="245"/>
                </a:lnTo>
                <a:lnTo>
                  <a:pt x="248" y="243"/>
                </a:lnTo>
                <a:lnTo>
                  <a:pt x="248" y="241"/>
                </a:lnTo>
                <a:lnTo>
                  <a:pt x="248" y="241"/>
                </a:lnTo>
                <a:lnTo>
                  <a:pt x="250" y="239"/>
                </a:lnTo>
                <a:lnTo>
                  <a:pt x="250" y="237"/>
                </a:lnTo>
                <a:lnTo>
                  <a:pt x="252" y="237"/>
                </a:lnTo>
                <a:lnTo>
                  <a:pt x="252" y="237"/>
                </a:lnTo>
                <a:lnTo>
                  <a:pt x="254" y="235"/>
                </a:lnTo>
                <a:lnTo>
                  <a:pt x="254" y="234"/>
                </a:lnTo>
                <a:lnTo>
                  <a:pt x="254" y="234"/>
                </a:lnTo>
                <a:lnTo>
                  <a:pt x="254" y="234"/>
                </a:lnTo>
                <a:lnTo>
                  <a:pt x="254" y="234"/>
                </a:lnTo>
                <a:lnTo>
                  <a:pt x="254" y="234"/>
                </a:lnTo>
                <a:lnTo>
                  <a:pt x="255" y="234"/>
                </a:lnTo>
                <a:lnTo>
                  <a:pt x="257" y="234"/>
                </a:lnTo>
                <a:lnTo>
                  <a:pt x="257" y="234"/>
                </a:lnTo>
                <a:lnTo>
                  <a:pt x="257" y="232"/>
                </a:lnTo>
                <a:lnTo>
                  <a:pt x="259" y="230"/>
                </a:lnTo>
                <a:lnTo>
                  <a:pt x="259" y="230"/>
                </a:lnTo>
                <a:lnTo>
                  <a:pt x="259" y="230"/>
                </a:lnTo>
                <a:lnTo>
                  <a:pt x="259" y="230"/>
                </a:lnTo>
                <a:lnTo>
                  <a:pt x="261" y="226"/>
                </a:lnTo>
                <a:lnTo>
                  <a:pt x="263" y="226"/>
                </a:lnTo>
                <a:lnTo>
                  <a:pt x="263" y="226"/>
                </a:lnTo>
                <a:lnTo>
                  <a:pt x="263" y="226"/>
                </a:lnTo>
                <a:lnTo>
                  <a:pt x="265" y="224"/>
                </a:lnTo>
                <a:lnTo>
                  <a:pt x="265" y="223"/>
                </a:lnTo>
                <a:lnTo>
                  <a:pt x="268" y="223"/>
                </a:lnTo>
                <a:lnTo>
                  <a:pt x="268" y="223"/>
                </a:lnTo>
                <a:lnTo>
                  <a:pt x="268" y="221"/>
                </a:lnTo>
                <a:lnTo>
                  <a:pt x="270" y="219"/>
                </a:lnTo>
                <a:lnTo>
                  <a:pt x="272" y="219"/>
                </a:lnTo>
                <a:lnTo>
                  <a:pt x="272" y="219"/>
                </a:lnTo>
                <a:lnTo>
                  <a:pt x="274" y="213"/>
                </a:lnTo>
                <a:lnTo>
                  <a:pt x="274" y="213"/>
                </a:lnTo>
                <a:lnTo>
                  <a:pt x="274" y="215"/>
                </a:lnTo>
                <a:lnTo>
                  <a:pt x="274" y="215"/>
                </a:lnTo>
                <a:lnTo>
                  <a:pt x="281" y="210"/>
                </a:lnTo>
                <a:lnTo>
                  <a:pt x="285" y="206"/>
                </a:lnTo>
                <a:lnTo>
                  <a:pt x="290" y="202"/>
                </a:lnTo>
                <a:lnTo>
                  <a:pt x="290" y="202"/>
                </a:lnTo>
                <a:lnTo>
                  <a:pt x="290" y="202"/>
                </a:lnTo>
                <a:lnTo>
                  <a:pt x="290" y="202"/>
                </a:lnTo>
                <a:lnTo>
                  <a:pt x="292" y="200"/>
                </a:lnTo>
                <a:lnTo>
                  <a:pt x="294" y="199"/>
                </a:lnTo>
                <a:lnTo>
                  <a:pt x="296" y="199"/>
                </a:lnTo>
                <a:lnTo>
                  <a:pt x="298" y="200"/>
                </a:lnTo>
                <a:lnTo>
                  <a:pt x="298" y="200"/>
                </a:lnTo>
                <a:lnTo>
                  <a:pt x="299" y="199"/>
                </a:lnTo>
                <a:lnTo>
                  <a:pt x="299" y="197"/>
                </a:lnTo>
                <a:lnTo>
                  <a:pt x="299" y="197"/>
                </a:lnTo>
                <a:lnTo>
                  <a:pt x="303" y="195"/>
                </a:lnTo>
                <a:lnTo>
                  <a:pt x="307" y="193"/>
                </a:lnTo>
                <a:lnTo>
                  <a:pt x="307" y="193"/>
                </a:lnTo>
                <a:lnTo>
                  <a:pt x="312" y="189"/>
                </a:lnTo>
                <a:lnTo>
                  <a:pt x="312" y="189"/>
                </a:lnTo>
                <a:lnTo>
                  <a:pt x="312" y="191"/>
                </a:lnTo>
                <a:lnTo>
                  <a:pt x="312" y="191"/>
                </a:lnTo>
                <a:lnTo>
                  <a:pt x="316" y="189"/>
                </a:lnTo>
                <a:lnTo>
                  <a:pt x="320" y="189"/>
                </a:lnTo>
                <a:lnTo>
                  <a:pt x="320" y="189"/>
                </a:lnTo>
                <a:lnTo>
                  <a:pt x="320" y="188"/>
                </a:lnTo>
                <a:lnTo>
                  <a:pt x="322" y="186"/>
                </a:lnTo>
                <a:lnTo>
                  <a:pt x="322" y="186"/>
                </a:lnTo>
                <a:lnTo>
                  <a:pt x="318" y="186"/>
                </a:lnTo>
                <a:lnTo>
                  <a:pt x="314" y="184"/>
                </a:lnTo>
                <a:lnTo>
                  <a:pt x="314" y="184"/>
                </a:lnTo>
                <a:lnTo>
                  <a:pt x="316" y="184"/>
                </a:lnTo>
                <a:lnTo>
                  <a:pt x="318" y="184"/>
                </a:lnTo>
                <a:lnTo>
                  <a:pt x="318" y="184"/>
                </a:lnTo>
                <a:lnTo>
                  <a:pt x="314" y="184"/>
                </a:lnTo>
                <a:lnTo>
                  <a:pt x="312" y="184"/>
                </a:lnTo>
                <a:lnTo>
                  <a:pt x="309" y="188"/>
                </a:lnTo>
                <a:lnTo>
                  <a:pt x="309" y="188"/>
                </a:lnTo>
                <a:lnTo>
                  <a:pt x="309" y="186"/>
                </a:lnTo>
                <a:lnTo>
                  <a:pt x="309" y="186"/>
                </a:lnTo>
                <a:lnTo>
                  <a:pt x="305" y="188"/>
                </a:lnTo>
                <a:lnTo>
                  <a:pt x="305" y="189"/>
                </a:lnTo>
                <a:lnTo>
                  <a:pt x="305" y="189"/>
                </a:lnTo>
                <a:lnTo>
                  <a:pt x="299" y="191"/>
                </a:lnTo>
                <a:lnTo>
                  <a:pt x="294" y="195"/>
                </a:lnTo>
                <a:lnTo>
                  <a:pt x="288" y="197"/>
                </a:lnTo>
                <a:lnTo>
                  <a:pt x="285" y="199"/>
                </a:lnTo>
                <a:lnTo>
                  <a:pt x="285" y="199"/>
                </a:lnTo>
                <a:lnTo>
                  <a:pt x="281" y="202"/>
                </a:lnTo>
                <a:lnTo>
                  <a:pt x="277" y="206"/>
                </a:lnTo>
                <a:lnTo>
                  <a:pt x="277" y="206"/>
                </a:lnTo>
                <a:lnTo>
                  <a:pt x="277" y="206"/>
                </a:lnTo>
                <a:lnTo>
                  <a:pt x="277" y="204"/>
                </a:lnTo>
                <a:lnTo>
                  <a:pt x="279" y="202"/>
                </a:lnTo>
                <a:lnTo>
                  <a:pt x="279" y="202"/>
                </a:lnTo>
                <a:lnTo>
                  <a:pt x="279" y="202"/>
                </a:lnTo>
                <a:lnTo>
                  <a:pt x="276" y="204"/>
                </a:lnTo>
                <a:lnTo>
                  <a:pt x="274" y="206"/>
                </a:lnTo>
                <a:lnTo>
                  <a:pt x="272" y="206"/>
                </a:lnTo>
                <a:lnTo>
                  <a:pt x="272" y="206"/>
                </a:lnTo>
                <a:lnTo>
                  <a:pt x="272" y="206"/>
                </a:lnTo>
                <a:lnTo>
                  <a:pt x="272" y="208"/>
                </a:lnTo>
                <a:lnTo>
                  <a:pt x="272" y="208"/>
                </a:lnTo>
                <a:lnTo>
                  <a:pt x="272" y="208"/>
                </a:lnTo>
                <a:lnTo>
                  <a:pt x="272" y="208"/>
                </a:lnTo>
                <a:lnTo>
                  <a:pt x="272" y="208"/>
                </a:lnTo>
                <a:lnTo>
                  <a:pt x="270" y="210"/>
                </a:lnTo>
                <a:lnTo>
                  <a:pt x="268" y="211"/>
                </a:lnTo>
                <a:lnTo>
                  <a:pt x="265" y="215"/>
                </a:lnTo>
                <a:lnTo>
                  <a:pt x="265" y="215"/>
                </a:lnTo>
                <a:lnTo>
                  <a:pt x="265" y="215"/>
                </a:lnTo>
                <a:lnTo>
                  <a:pt x="265" y="215"/>
                </a:lnTo>
                <a:lnTo>
                  <a:pt x="265" y="217"/>
                </a:lnTo>
                <a:lnTo>
                  <a:pt x="263" y="219"/>
                </a:lnTo>
                <a:lnTo>
                  <a:pt x="263" y="219"/>
                </a:lnTo>
                <a:lnTo>
                  <a:pt x="263" y="217"/>
                </a:lnTo>
                <a:lnTo>
                  <a:pt x="263" y="217"/>
                </a:lnTo>
                <a:lnTo>
                  <a:pt x="261" y="217"/>
                </a:lnTo>
                <a:lnTo>
                  <a:pt x="261" y="217"/>
                </a:lnTo>
                <a:lnTo>
                  <a:pt x="261" y="219"/>
                </a:lnTo>
                <a:lnTo>
                  <a:pt x="261" y="219"/>
                </a:lnTo>
                <a:lnTo>
                  <a:pt x="261" y="219"/>
                </a:lnTo>
                <a:lnTo>
                  <a:pt x="261" y="217"/>
                </a:lnTo>
                <a:lnTo>
                  <a:pt x="261" y="217"/>
                </a:lnTo>
                <a:lnTo>
                  <a:pt x="257" y="223"/>
                </a:lnTo>
                <a:lnTo>
                  <a:pt x="254" y="226"/>
                </a:lnTo>
                <a:lnTo>
                  <a:pt x="254" y="226"/>
                </a:lnTo>
                <a:lnTo>
                  <a:pt x="254" y="226"/>
                </a:lnTo>
                <a:lnTo>
                  <a:pt x="255" y="226"/>
                </a:lnTo>
                <a:lnTo>
                  <a:pt x="255" y="226"/>
                </a:lnTo>
                <a:lnTo>
                  <a:pt x="254" y="228"/>
                </a:lnTo>
                <a:lnTo>
                  <a:pt x="254" y="228"/>
                </a:lnTo>
                <a:lnTo>
                  <a:pt x="254" y="228"/>
                </a:lnTo>
                <a:lnTo>
                  <a:pt x="254" y="226"/>
                </a:lnTo>
                <a:lnTo>
                  <a:pt x="254" y="226"/>
                </a:lnTo>
                <a:lnTo>
                  <a:pt x="241" y="241"/>
                </a:lnTo>
                <a:lnTo>
                  <a:pt x="241" y="241"/>
                </a:lnTo>
                <a:lnTo>
                  <a:pt x="241" y="241"/>
                </a:lnTo>
                <a:lnTo>
                  <a:pt x="239" y="243"/>
                </a:lnTo>
                <a:lnTo>
                  <a:pt x="237" y="246"/>
                </a:lnTo>
                <a:lnTo>
                  <a:pt x="237" y="246"/>
                </a:lnTo>
                <a:lnTo>
                  <a:pt x="233" y="252"/>
                </a:lnTo>
                <a:lnTo>
                  <a:pt x="231" y="256"/>
                </a:lnTo>
                <a:lnTo>
                  <a:pt x="231" y="256"/>
                </a:lnTo>
                <a:lnTo>
                  <a:pt x="228" y="265"/>
                </a:lnTo>
                <a:lnTo>
                  <a:pt x="226" y="269"/>
                </a:lnTo>
                <a:lnTo>
                  <a:pt x="226" y="272"/>
                </a:lnTo>
                <a:lnTo>
                  <a:pt x="226" y="272"/>
                </a:lnTo>
                <a:lnTo>
                  <a:pt x="224" y="272"/>
                </a:lnTo>
                <a:lnTo>
                  <a:pt x="224" y="272"/>
                </a:lnTo>
                <a:lnTo>
                  <a:pt x="224" y="272"/>
                </a:lnTo>
                <a:lnTo>
                  <a:pt x="226" y="274"/>
                </a:lnTo>
                <a:lnTo>
                  <a:pt x="226" y="274"/>
                </a:lnTo>
                <a:lnTo>
                  <a:pt x="220" y="276"/>
                </a:lnTo>
                <a:lnTo>
                  <a:pt x="220" y="276"/>
                </a:lnTo>
                <a:lnTo>
                  <a:pt x="222" y="278"/>
                </a:lnTo>
                <a:lnTo>
                  <a:pt x="222" y="278"/>
                </a:lnTo>
                <a:lnTo>
                  <a:pt x="222" y="276"/>
                </a:lnTo>
                <a:lnTo>
                  <a:pt x="224" y="276"/>
                </a:lnTo>
                <a:lnTo>
                  <a:pt x="224" y="276"/>
                </a:lnTo>
                <a:lnTo>
                  <a:pt x="224" y="278"/>
                </a:lnTo>
                <a:lnTo>
                  <a:pt x="224" y="278"/>
                </a:lnTo>
                <a:lnTo>
                  <a:pt x="224" y="278"/>
                </a:lnTo>
                <a:lnTo>
                  <a:pt x="222" y="278"/>
                </a:lnTo>
                <a:lnTo>
                  <a:pt x="220" y="280"/>
                </a:lnTo>
                <a:lnTo>
                  <a:pt x="220" y="280"/>
                </a:lnTo>
                <a:lnTo>
                  <a:pt x="220" y="280"/>
                </a:lnTo>
                <a:lnTo>
                  <a:pt x="220" y="280"/>
                </a:lnTo>
                <a:lnTo>
                  <a:pt x="220" y="281"/>
                </a:lnTo>
                <a:lnTo>
                  <a:pt x="219" y="285"/>
                </a:lnTo>
                <a:lnTo>
                  <a:pt x="219" y="285"/>
                </a:lnTo>
                <a:lnTo>
                  <a:pt x="222" y="281"/>
                </a:lnTo>
                <a:lnTo>
                  <a:pt x="222" y="281"/>
                </a:lnTo>
                <a:lnTo>
                  <a:pt x="220" y="285"/>
                </a:lnTo>
                <a:lnTo>
                  <a:pt x="220" y="285"/>
                </a:lnTo>
                <a:lnTo>
                  <a:pt x="220" y="285"/>
                </a:lnTo>
                <a:lnTo>
                  <a:pt x="219" y="285"/>
                </a:lnTo>
                <a:lnTo>
                  <a:pt x="219" y="285"/>
                </a:lnTo>
                <a:lnTo>
                  <a:pt x="219" y="287"/>
                </a:lnTo>
                <a:lnTo>
                  <a:pt x="217" y="287"/>
                </a:lnTo>
                <a:lnTo>
                  <a:pt x="217" y="289"/>
                </a:lnTo>
                <a:lnTo>
                  <a:pt x="217" y="291"/>
                </a:lnTo>
                <a:lnTo>
                  <a:pt x="217" y="291"/>
                </a:lnTo>
                <a:lnTo>
                  <a:pt x="217" y="291"/>
                </a:lnTo>
                <a:lnTo>
                  <a:pt x="217" y="291"/>
                </a:lnTo>
                <a:lnTo>
                  <a:pt x="217" y="291"/>
                </a:lnTo>
                <a:lnTo>
                  <a:pt x="217" y="292"/>
                </a:lnTo>
                <a:lnTo>
                  <a:pt x="217" y="292"/>
                </a:lnTo>
                <a:lnTo>
                  <a:pt x="217" y="292"/>
                </a:lnTo>
                <a:lnTo>
                  <a:pt x="217" y="294"/>
                </a:lnTo>
                <a:lnTo>
                  <a:pt x="217" y="298"/>
                </a:lnTo>
                <a:lnTo>
                  <a:pt x="217" y="298"/>
                </a:lnTo>
                <a:lnTo>
                  <a:pt x="213" y="298"/>
                </a:lnTo>
                <a:lnTo>
                  <a:pt x="213" y="298"/>
                </a:lnTo>
                <a:lnTo>
                  <a:pt x="215" y="302"/>
                </a:lnTo>
                <a:lnTo>
                  <a:pt x="215" y="303"/>
                </a:lnTo>
                <a:lnTo>
                  <a:pt x="215" y="303"/>
                </a:lnTo>
                <a:lnTo>
                  <a:pt x="213" y="303"/>
                </a:lnTo>
                <a:lnTo>
                  <a:pt x="213" y="302"/>
                </a:lnTo>
                <a:lnTo>
                  <a:pt x="213" y="302"/>
                </a:lnTo>
                <a:lnTo>
                  <a:pt x="213" y="305"/>
                </a:lnTo>
                <a:lnTo>
                  <a:pt x="215" y="309"/>
                </a:lnTo>
                <a:lnTo>
                  <a:pt x="215" y="309"/>
                </a:lnTo>
                <a:lnTo>
                  <a:pt x="213" y="309"/>
                </a:lnTo>
                <a:lnTo>
                  <a:pt x="213" y="309"/>
                </a:lnTo>
                <a:lnTo>
                  <a:pt x="215" y="311"/>
                </a:lnTo>
                <a:lnTo>
                  <a:pt x="215" y="315"/>
                </a:lnTo>
                <a:lnTo>
                  <a:pt x="215" y="315"/>
                </a:lnTo>
                <a:lnTo>
                  <a:pt x="213" y="313"/>
                </a:lnTo>
                <a:lnTo>
                  <a:pt x="213" y="313"/>
                </a:lnTo>
                <a:lnTo>
                  <a:pt x="213" y="311"/>
                </a:lnTo>
                <a:lnTo>
                  <a:pt x="213" y="311"/>
                </a:lnTo>
                <a:lnTo>
                  <a:pt x="211" y="311"/>
                </a:lnTo>
                <a:lnTo>
                  <a:pt x="209" y="309"/>
                </a:lnTo>
                <a:lnTo>
                  <a:pt x="209" y="309"/>
                </a:lnTo>
                <a:lnTo>
                  <a:pt x="211" y="309"/>
                </a:lnTo>
                <a:lnTo>
                  <a:pt x="211" y="309"/>
                </a:lnTo>
                <a:lnTo>
                  <a:pt x="211" y="305"/>
                </a:lnTo>
                <a:lnTo>
                  <a:pt x="213" y="300"/>
                </a:lnTo>
                <a:lnTo>
                  <a:pt x="213" y="300"/>
                </a:lnTo>
                <a:lnTo>
                  <a:pt x="213" y="300"/>
                </a:lnTo>
                <a:lnTo>
                  <a:pt x="213" y="300"/>
                </a:lnTo>
                <a:lnTo>
                  <a:pt x="213" y="300"/>
                </a:lnTo>
                <a:lnTo>
                  <a:pt x="213" y="300"/>
                </a:lnTo>
                <a:lnTo>
                  <a:pt x="213" y="300"/>
                </a:lnTo>
                <a:lnTo>
                  <a:pt x="211" y="298"/>
                </a:lnTo>
                <a:lnTo>
                  <a:pt x="211" y="296"/>
                </a:lnTo>
                <a:lnTo>
                  <a:pt x="211" y="296"/>
                </a:lnTo>
                <a:lnTo>
                  <a:pt x="213" y="296"/>
                </a:lnTo>
                <a:lnTo>
                  <a:pt x="213" y="296"/>
                </a:lnTo>
                <a:lnTo>
                  <a:pt x="211" y="296"/>
                </a:lnTo>
                <a:lnTo>
                  <a:pt x="211" y="294"/>
                </a:lnTo>
                <a:lnTo>
                  <a:pt x="213" y="294"/>
                </a:lnTo>
                <a:lnTo>
                  <a:pt x="213" y="292"/>
                </a:lnTo>
                <a:lnTo>
                  <a:pt x="213" y="292"/>
                </a:lnTo>
                <a:lnTo>
                  <a:pt x="213" y="292"/>
                </a:lnTo>
                <a:lnTo>
                  <a:pt x="213" y="292"/>
                </a:lnTo>
                <a:lnTo>
                  <a:pt x="211" y="292"/>
                </a:lnTo>
                <a:lnTo>
                  <a:pt x="211" y="292"/>
                </a:lnTo>
                <a:lnTo>
                  <a:pt x="213" y="285"/>
                </a:lnTo>
                <a:lnTo>
                  <a:pt x="213" y="285"/>
                </a:lnTo>
                <a:lnTo>
                  <a:pt x="213" y="285"/>
                </a:lnTo>
                <a:lnTo>
                  <a:pt x="211" y="285"/>
                </a:lnTo>
                <a:lnTo>
                  <a:pt x="213" y="285"/>
                </a:lnTo>
                <a:lnTo>
                  <a:pt x="213" y="285"/>
                </a:lnTo>
                <a:lnTo>
                  <a:pt x="213" y="285"/>
                </a:lnTo>
                <a:lnTo>
                  <a:pt x="213" y="283"/>
                </a:lnTo>
                <a:lnTo>
                  <a:pt x="215" y="281"/>
                </a:lnTo>
                <a:lnTo>
                  <a:pt x="215" y="281"/>
                </a:lnTo>
                <a:lnTo>
                  <a:pt x="215" y="281"/>
                </a:lnTo>
                <a:lnTo>
                  <a:pt x="217" y="278"/>
                </a:lnTo>
                <a:lnTo>
                  <a:pt x="217" y="272"/>
                </a:lnTo>
                <a:lnTo>
                  <a:pt x="217" y="272"/>
                </a:lnTo>
                <a:lnTo>
                  <a:pt x="219" y="272"/>
                </a:lnTo>
                <a:lnTo>
                  <a:pt x="219" y="270"/>
                </a:lnTo>
                <a:lnTo>
                  <a:pt x="219" y="270"/>
                </a:lnTo>
                <a:lnTo>
                  <a:pt x="219" y="270"/>
                </a:lnTo>
                <a:lnTo>
                  <a:pt x="219" y="270"/>
                </a:lnTo>
                <a:lnTo>
                  <a:pt x="222" y="263"/>
                </a:lnTo>
                <a:lnTo>
                  <a:pt x="228" y="256"/>
                </a:lnTo>
                <a:lnTo>
                  <a:pt x="228" y="256"/>
                </a:lnTo>
                <a:lnTo>
                  <a:pt x="228" y="256"/>
                </a:lnTo>
                <a:lnTo>
                  <a:pt x="228" y="254"/>
                </a:lnTo>
                <a:lnTo>
                  <a:pt x="228" y="254"/>
                </a:lnTo>
                <a:lnTo>
                  <a:pt x="230" y="256"/>
                </a:lnTo>
                <a:lnTo>
                  <a:pt x="230" y="256"/>
                </a:lnTo>
                <a:lnTo>
                  <a:pt x="230" y="254"/>
                </a:lnTo>
                <a:lnTo>
                  <a:pt x="231" y="252"/>
                </a:lnTo>
                <a:lnTo>
                  <a:pt x="231" y="252"/>
                </a:lnTo>
                <a:lnTo>
                  <a:pt x="231" y="250"/>
                </a:lnTo>
                <a:lnTo>
                  <a:pt x="231" y="250"/>
                </a:lnTo>
                <a:lnTo>
                  <a:pt x="231" y="248"/>
                </a:lnTo>
                <a:lnTo>
                  <a:pt x="231" y="248"/>
                </a:lnTo>
                <a:lnTo>
                  <a:pt x="230" y="250"/>
                </a:lnTo>
                <a:lnTo>
                  <a:pt x="230" y="250"/>
                </a:lnTo>
                <a:lnTo>
                  <a:pt x="231" y="248"/>
                </a:lnTo>
                <a:lnTo>
                  <a:pt x="233" y="245"/>
                </a:lnTo>
                <a:lnTo>
                  <a:pt x="237" y="241"/>
                </a:lnTo>
                <a:lnTo>
                  <a:pt x="237" y="241"/>
                </a:lnTo>
                <a:lnTo>
                  <a:pt x="235" y="241"/>
                </a:lnTo>
                <a:lnTo>
                  <a:pt x="235" y="239"/>
                </a:lnTo>
                <a:lnTo>
                  <a:pt x="235" y="239"/>
                </a:lnTo>
                <a:lnTo>
                  <a:pt x="235" y="239"/>
                </a:lnTo>
                <a:lnTo>
                  <a:pt x="237" y="237"/>
                </a:lnTo>
                <a:lnTo>
                  <a:pt x="237" y="237"/>
                </a:lnTo>
                <a:lnTo>
                  <a:pt x="237" y="237"/>
                </a:lnTo>
                <a:lnTo>
                  <a:pt x="237" y="237"/>
                </a:lnTo>
                <a:lnTo>
                  <a:pt x="237" y="239"/>
                </a:lnTo>
                <a:lnTo>
                  <a:pt x="237" y="239"/>
                </a:lnTo>
                <a:lnTo>
                  <a:pt x="237" y="241"/>
                </a:lnTo>
                <a:lnTo>
                  <a:pt x="237" y="241"/>
                </a:lnTo>
                <a:lnTo>
                  <a:pt x="237" y="237"/>
                </a:lnTo>
                <a:lnTo>
                  <a:pt x="239" y="235"/>
                </a:lnTo>
                <a:lnTo>
                  <a:pt x="239" y="234"/>
                </a:lnTo>
                <a:lnTo>
                  <a:pt x="239" y="234"/>
                </a:lnTo>
                <a:lnTo>
                  <a:pt x="239" y="232"/>
                </a:lnTo>
                <a:lnTo>
                  <a:pt x="239" y="230"/>
                </a:lnTo>
                <a:lnTo>
                  <a:pt x="241" y="226"/>
                </a:lnTo>
                <a:lnTo>
                  <a:pt x="241" y="226"/>
                </a:lnTo>
                <a:lnTo>
                  <a:pt x="242" y="226"/>
                </a:lnTo>
                <a:lnTo>
                  <a:pt x="244" y="223"/>
                </a:lnTo>
                <a:lnTo>
                  <a:pt x="244" y="223"/>
                </a:lnTo>
                <a:lnTo>
                  <a:pt x="241" y="224"/>
                </a:lnTo>
                <a:lnTo>
                  <a:pt x="237" y="226"/>
                </a:lnTo>
                <a:lnTo>
                  <a:pt x="237" y="226"/>
                </a:lnTo>
                <a:lnTo>
                  <a:pt x="237" y="224"/>
                </a:lnTo>
                <a:lnTo>
                  <a:pt x="237" y="224"/>
                </a:lnTo>
                <a:lnTo>
                  <a:pt x="237" y="226"/>
                </a:lnTo>
                <a:lnTo>
                  <a:pt x="237" y="228"/>
                </a:lnTo>
                <a:lnTo>
                  <a:pt x="237" y="228"/>
                </a:lnTo>
                <a:lnTo>
                  <a:pt x="237" y="228"/>
                </a:lnTo>
                <a:lnTo>
                  <a:pt x="239" y="228"/>
                </a:lnTo>
                <a:lnTo>
                  <a:pt x="239" y="228"/>
                </a:lnTo>
                <a:lnTo>
                  <a:pt x="237" y="232"/>
                </a:lnTo>
                <a:lnTo>
                  <a:pt x="233" y="234"/>
                </a:lnTo>
                <a:lnTo>
                  <a:pt x="233" y="234"/>
                </a:lnTo>
                <a:lnTo>
                  <a:pt x="233" y="234"/>
                </a:lnTo>
                <a:lnTo>
                  <a:pt x="233" y="232"/>
                </a:lnTo>
                <a:lnTo>
                  <a:pt x="233" y="232"/>
                </a:lnTo>
                <a:lnTo>
                  <a:pt x="235" y="232"/>
                </a:lnTo>
                <a:lnTo>
                  <a:pt x="235" y="230"/>
                </a:lnTo>
                <a:lnTo>
                  <a:pt x="235" y="230"/>
                </a:lnTo>
                <a:lnTo>
                  <a:pt x="235" y="228"/>
                </a:lnTo>
                <a:lnTo>
                  <a:pt x="235" y="226"/>
                </a:lnTo>
                <a:lnTo>
                  <a:pt x="237" y="224"/>
                </a:lnTo>
                <a:lnTo>
                  <a:pt x="239" y="223"/>
                </a:lnTo>
                <a:lnTo>
                  <a:pt x="239" y="223"/>
                </a:lnTo>
                <a:lnTo>
                  <a:pt x="239" y="221"/>
                </a:lnTo>
                <a:lnTo>
                  <a:pt x="241" y="221"/>
                </a:lnTo>
                <a:lnTo>
                  <a:pt x="242" y="221"/>
                </a:lnTo>
                <a:lnTo>
                  <a:pt x="242" y="221"/>
                </a:lnTo>
                <a:lnTo>
                  <a:pt x="241" y="219"/>
                </a:lnTo>
                <a:lnTo>
                  <a:pt x="241" y="219"/>
                </a:lnTo>
                <a:lnTo>
                  <a:pt x="241" y="219"/>
                </a:lnTo>
                <a:lnTo>
                  <a:pt x="242" y="219"/>
                </a:lnTo>
                <a:lnTo>
                  <a:pt x="242" y="217"/>
                </a:lnTo>
                <a:lnTo>
                  <a:pt x="242" y="217"/>
                </a:lnTo>
                <a:lnTo>
                  <a:pt x="242" y="217"/>
                </a:lnTo>
                <a:lnTo>
                  <a:pt x="242" y="217"/>
                </a:lnTo>
                <a:lnTo>
                  <a:pt x="244" y="215"/>
                </a:lnTo>
                <a:lnTo>
                  <a:pt x="244" y="215"/>
                </a:lnTo>
                <a:lnTo>
                  <a:pt x="244" y="215"/>
                </a:lnTo>
                <a:lnTo>
                  <a:pt x="244" y="211"/>
                </a:lnTo>
                <a:lnTo>
                  <a:pt x="244" y="211"/>
                </a:lnTo>
                <a:lnTo>
                  <a:pt x="246" y="211"/>
                </a:lnTo>
                <a:lnTo>
                  <a:pt x="246" y="211"/>
                </a:lnTo>
                <a:lnTo>
                  <a:pt x="246" y="211"/>
                </a:lnTo>
                <a:lnTo>
                  <a:pt x="246" y="211"/>
                </a:lnTo>
                <a:lnTo>
                  <a:pt x="246" y="211"/>
                </a:lnTo>
                <a:lnTo>
                  <a:pt x="248" y="211"/>
                </a:lnTo>
                <a:lnTo>
                  <a:pt x="248" y="211"/>
                </a:lnTo>
                <a:lnTo>
                  <a:pt x="248" y="210"/>
                </a:lnTo>
                <a:lnTo>
                  <a:pt x="250" y="208"/>
                </a:lnTo>
                <a:lnTo>
                  <a:pt x="250" y="208"/>
                </a:lnTo>
                <a:lnTo>
                  <a:pt x="252" y="208"/>
                </a:lnTo>
                <a:lnTo>
                  <a:pt x="252" y="208"/>
                </a:lnTo>
                <a:lnTo>
                  <a:pt x="250" y="206"/>
                </a:lnTo>
                <a:lnTo>
                  <a:pt x="250" y="206"/>
                </a:lnTo>
                <a:lnTo>
                  <a:pt x="252" y="206"/>
                </a:lnTo>
                <a:lnTo>
                  <a:pt x="255" y="206"/>
                </a:lnTo>
                <a:lnTo>
                  <a:pt x="255" y="206"/>
                </a:lnTo>
                <a:lnTo>
                  <a:pt x="255" y="204"/>
                </a:lnTo>
                <a:lnTo>
                  <a:pt x="255" y="204"/>
                </a:lnTo>
                <a:lnTo>
                  <a:pt x="257" y="204"/>
                </a:lnTo>
                <a:lnTo>
                  <a:pt x="257" y="204"/>
                </a:lnTo>
                <a:lnTo>
                  <a:pt x="257" y="200"/>
                </a:lnTo>
                <a:lnTo>
                  <a:pt x="259" y="199"/>
                </a:lnTo>
                <a:lnTo>
                  <a:pt x="261" y="199"/>
                </a:lnTo>
                <a:lnTo>
                  <a:pt x="263" y="199"/>
                </a:lnTo>
                <a:lnTo>
                  <a:pt x="263" y="199"/>
                </a:lnTo>
                <a:lnTo>
                  <a:pt x="263" y="197"/>
                </a:lnTo>
                <a:lnTo>
                  <a:pt x="265" y="195"/>
                </a:lnTo>
                <a:lnTo>
                  <a:pt x="265" y="195"/>
                </a:lnTo>
                <a:lnTo>
                  <a:pt x="265" y="195"/>
                </a:lnTo>
                <a:lnTo>
                  <a:pt x="263" y="195"/>
                </a:lnTo>
                <a:lnTo>
                  <a:pt x="261" y="195"/>
                </a:lnTo>
                <a:lnTo>
                  <a:pt x="261" y="195"/>
                </a:lnTo>
                <a:lnTo>
                  <a:pt x="263" y="193"/>
                </a:lnTo>
                <a:lnTo>
                  <a:pt x="265" y="191"/>
                </a:lnTo>
                <a:lnTo>
                  <a:pt x="265" y="191"/>
                </a:lnTo>
                <a:lnTo>
                  <a:pt x="266" y="191"/>
                </a:lnTo>
                <a:lnTo>
                  <a:pt x="268" y="193"/>
                </a:lnTo>
                <a:lnTo>
                  <a:pt x="268" y="193"/>
                </a:lnTo>
                <a:lnTo>
                  <a:pt x="268" y="191"/>
                </a:lnTo>
                <a:lnTo>
                  <a:pt x="268" y="191"/>
                </a:lnTo>
                <a:lnTo>
                  <a:pt x="268" y="191"/>
                </a:lnTo>
                <a:lnTo>
                  <a:pt x="268" y="191"/>
                </a:lnTo>
                <a:lnTo>
                  <a:pt x="270" y="188"/>
                </a:lnTo>
                <a:lnTo>
                  <a:pt x="270" y="188"/>
                </a:lnTo>
                <a:lnTo>
                  <a:pt x="272" y="189"/>
                </a:lnTo>
                <a:lnTo>
                  <a:pt x="272" y="189"/>
                </a:lnTo>
                <a:lnTo>
                  <a:pt x="272" y="191"/>
                </a:lnTo>
                <a:lnTo>
                  <a:pt x="272" y="191"/>
                </a:lnTo>
                <a:lnTo>
                  <a:pt x="272" y="191"/>
                </a:lnTo>
                <a:lnTo>
                  <a:pt x="274" y="189"/>
                </a:lnTo>
                <a:lnTo>
                  <a:pt x="274" y="186"/>
                </a:lnTo>
                <a:lnTo>
                  <a:pt x="274" y="186"/>
                </a:lnTo>
                <a:lnTo>
                  <a:pt x="274" y="188"/>
                </a:lnTo>
                <a:lnTo>
                  <a:pt x="272" y="189"/>
                </a:lnTo>
                <a:lnTo>
                  <a:pt x="272" y="189"/>
                </a:lnTo>
                <a:lnTo>
                  <a:pt x="272" y="188"/>
                </a:lnTo>
                <a:lnTo>
                  <a:pt x="270" y="188"/>
                </a:lnTo>
                <a:lnTo>
                  <a:pt x="270" y="188"/>
                </a:lnTo>
                <a:lnTo>
                  <a:pt x="274" y="184"/>
                </a:lnTo>
                <a:lnTo>
                  <a:pt x="274" y="184"/>
                </a:lnTo>
                <a:lnTo>
                  <a:pt x="274" y="184"/>
                </a:lnTo>
                <a:lnTo>
                  <a:pt x="274" y="186"/>
                </a:lnTo>
                <a:lnTo>
                  <a:pt x="274" y="186"/>
                </a:lnTo>
                <a:lnTo>
                  <a:pt x="276" y="184"/>
                </a:lnTo>
                <a:lnTo>
                  <a:pt x="276" y="184"/>
                </a:lnTo>
                <a:lnTo>
                  <a:pt x="276" y="184"/>
                </a:lnTo>
                <a:lnTo>
                  <a:pt x="276" y="184"/>
                </a:lnTo>
                <a:lnTo>
                  <a:pt x="277" y="184"/>
                </a:lnTo>
                <a:lnTo>
                  <a:pt x="277" y="184"/>
                </a:lnTo>
                <a:lnTo>
                  <a:pt x="281" y="180"/>
                </a:lnTo>
                <a:lnTo>
                  <a:pt x="287" y="177"/>
                </a:lnTo>
                <a:lnTo>
                  <a:pt x="287" y="177"/>
                </a:lnTo>
                <a:lnTo>
                  <a:pt x="287" y="177"/>
                </a:lnTo>
                <a:lnTo>
                  <a:pt x="285" y="177"/>
                </a:lnTo>
                <a:lnTo>
                  <a:pt x="283" y="177"/>
                </a:lnTo>
                <a:lnTo>
                  <a:pt x="283" y="177"/>
                </a:lnTo>
                <a:lnTo>
                  <a:pt x="288" y="171"/>
                </a:lnTo>
                <a:lnTo>
                  <a:pt x="294" y="167"/>
                </a:lnTo>
                <a:lnTo>
                  <a:pt x="294" y="167"/>
                </a:lnTo>
                <a:lnTo>
                  <a:pt x="294" y="169"/>
                </a:lnTo>
                <a:lnTo>
                  <a:pt x="294" y="169"/>
                </a:lnTo>
                <a:lnTo>
                  <a:pt x="298" y="166"/>
                </a:lnTo>
                <a:lnTo>
                  <a:pt x="298" y="166"/>
                </a:lnTo>
                <a:lnTo>
                  <a:pt x="298" y="166"/>
                </a:lnTo>
                <a:lnTo>
                  <a:pt x="298" y="166"/>
                </a:lnTo>
                <a:lnTo>
                  <a:pt x="311" y="160"/>
                </a:lnTo>
                <a:lnTo>
                  <a:pt x="318" y="158"/>
                </a:lnTo>
                <a:lnTo>
                  <a:pt x="323" y="158"/>
                </a:lnTo>
                <a:lnTo>
                  <a:pt x="323" y="158"/>
                </a:lnTo>
                <a:lnTo>
                  <a:pt x="329" y="156"/>
                </a:lnTo>
                <a:lnTo>
                  <a:pt x="331" y="156"/>
                </a:lnTo>
                <a:lnTo>
                  <a:pt x="333" y="156"/>
                </a:lnTo>
                <a:lnTo>
                  <a:pt x="333" y="156"/>
                </a:lnTo>
                <a:lnTo>
                  <a:pt x="336" y="154"/>
                </a:lnTo>
                <a:lnTo>
                  <a:pt x="340" y="153"/>
                </a:lnTo>
                <a:lnTo>
                  <a:pt x="340" y="153"/>
                </a:lnTo>
                <a:lnTo>
                  <a:pt x="340" y="153"/>
                </a:lnTo>
                <a:lnTo>
                  <a:pt x="340" y="153"/>
                </a:lnTo>
                <a:lnTo>
                  <a:pt x="345" y="153"/>
                </a:lnTo>
                <a:lnTo>
                  <a:pt x="349" y="151"/>
                </a:lnTo>
                <a:lnTo>
                  <a:pt x="353" y="149"/>
                </a:lnTo>
                <a:lnTo>
                  <a:pt x="358" y="149"/>
                </a:lnTo>
                <a:lnTo>
                  <a:pt x="358" y="149"/>
                </a:lnTo>
                <a:lnTo>
                  <a:pt x="357" y="149"/>
                </a:lnTo>
                <a:lnTo>
                  <a:pt x="355" y="149"/>
                </a:lnTo>
                <a:lnTo>
                  <a:pt x="353" y="149"/>
                </a:lnTo>
                <a:lnTo>
                  <a:pt x="353" y="147"/>
                </a:lnTo>
                <a:lnTo>
                  <a:pt x="353" y="147"/>
                </a:lnTo>
                <a:lnTo>
                  <a:pt x="347" y="147"/>
                </a:lnTo>
                <a:lnTo>
                  <a:pt x="344" y="147"/>
                </a:lnTo>
                <a:lnTo>
                  <a:pt x="344" y="147"/>
                </a:lnTo>
                <a:lnTo>
                  <a:pt x="344" y="145"/>
                </a:lnTo>
                <a:lnTo>
                  <a:pt x="344" y="145"/>
                </a:lnTo>
                <a:lnTo>
                  <a:pt x="344" y="145"/>
                </a:lnTo>
                <a:lnTo>
                  <a:pt x="344" y="145"/>
                </a:lnTo>
                <a:lnTo>
                  <a:pt x="345" y="145"/>
                </a:lnTo>
                <a:lnTo>
                  <a:pt x="347" y="143"/>
                </a:lnTo>
                <a:lnTo>
                  <a:pt x="347" y="143"/>
                </a:lnTo>
                <a:lnTo>
                  <a:pt x="342" y="145"/>
                </a:lnTo>
                <a:lnTo>
                  <a:pt x="336" y="145"/>
                </a:lnTo>
                <a:lnTo>
                  <a:pt x="336" y="145"/>
                </a:lnTo>
                <a:lnTo>
                  <a:pt x="338" y="143"/>
                </a:lnTo>
                <a:lnTo>
                  <a:pt x="340" y="143"/>
                </a:lnTo>
                <a:lnTo>
                  <a:pt x="344" y="142"/>
                </a:lnTo>
                <a:lnTo>
                  <a:pt x="344" y="142"/>
                </a:lnTo>
                <a:lnTo>
                  <a:pt x="334" y="142"/>
                </a:lnTo>
                <a:lnTo>
                  <a:pt x="334" y="142"/>
                </a:lnTo>
                <a:lnTo>
                  <a:pt x="334" y="142"/>
                </a:lnTo>
                <a:lnTo>
                  <a:pt x="334" y="142"/>
                </a:lnTo>
                <a:lnTo>
                  <a:pt x="333" y="140"/>
                </a:lnTo>
                <a:lnTo>
                  <a:pt x="333" y="140"/>
                </a:lnTo>
                <a:lnTo>
                  <a:pt x="336" y="140"/>
                </a:lnTo>
                <a:lnTo>
                  <a:pt x="338" y="140"/>
                </a:lnTo>
                <a:lnTo>
                  <a:pt x="338" y="140"/>
                </a:lnTo>
                <a:lnTo>
                  <a:pt x="336" y="138"/>
                </a:lnTo>
                <a:lnTo>
                  <a:pt x="336" y="138"/>
                </a:lnTo>
                <a:lnTo>
                  <a:pt x="336" y="138"/>
                </a:lnTo>
                <a:lnTo>
                  <a:pt x="340" y="138"/>
                </a:lnTo>
                <a:lnTo>
                  <a:pt x="340" y="138"/>
                </a:lnTo>
                <a:lnTo>
                  <a:pt x="340" y="138"/>
                </a:lnTo>
                <a:lnTo>
                  <a:pt x="340" y="140"/>
                </a:lnTo>
                <a:lnTo>
                  <a:pt x="340" y="140"/>
                </a:lnTo>
                <a:lnTo>
                  <a:pt x="344" y="136"/>
                </a:lnTo>
                <a:lnTo>
                  <a:pt x="345" y="136"/>
                </a:lnTo>
                <a:lnTo>
                  <a:pt x="347" y="138"/>
                </a:lnTo>
                <a:lnTo>
                  <a:pt x="347" y="138"/>
                </a:lnTo>
                <a:lnTo>
                  <a:pt x="345" y="136"/>
                </a:lnTo>
                <a:lnTo>
                  <a:pt x="345" y="136"/>
                </a:lnTo>
                <a:lnTo>
                  <a:pt x="349" y="134"/>
                </a:lnTo>
                <a:lnTo>
                  <a:pt x="349" y="136"/>
                </a:lnTo>
                <a:lnTo>
                  <a:pt x="349" y="136"/>
                </a:lnTo>
                <a:lnTo>
                  <a:pt x="355" y="132"/>
                </a:lnTo>
                <a:lnTo>
                  <a:pt x="355" y="132"/>
                </a:lnTo>
                <a:lnTo>
                  <a:pt x="358" y="132"/>
                </a:lnTo>
                <a:lnTo>
                  <a:pt x="362" y="131"/>
                </a:lnTo>
                <a:lnTo>
                  <a:pt x="362" y="131"/>
                </a:lnTo>
                <a:lnTo>
                  <a:pt x="358" y="131"/>
                </a:lnTo>
                <a:lnTo>
                  <a:pt x="357" y="131"/>
                </a:lnTo>
                <a:lnTo>
                  <a:pt x="355" y="131"/>
                </a:lnTo>
                <a:lnTo>
                  <a:pt x="355" y="131"/>
                </a:lnTo>
                <a:lnTo>
                  <a:pt x="344" y="131"/>
                </a:lnTo>
                <a:lnTo>
                  <a:pt x="336" y="132"/>
                </a:lnTo>
                <a:lnTo>
                  <a:pt x="336" y="132"/>
                </a:lnTo>
                <a:lnTo>
                  <a:pt x="327" y="134"/>
                </a:lnTo>
                <a:lnTo>
                  <a:pt x="327" y="134"/>
                </a:lnTo>
                <a:lnTo>
                  <a:pt x="323" y="136"/>
                </a:lnTo>
                <a:lnTo>
                  <a:pt x="322" y="136"/>
                </a:lnTo>
                <a:lnTo>
                  <a:pt x="320" y="136"/>
                </a:lnTo>
                <a:lnTo>
                  <a:pt x="320" y="136"/>
                </a:lnTo>
                <a:lnTo>
                  <a:pt x="323" y="134"/>
                </a:lnTo>
                <a:lnTo>
                  <a:pt x="325" y="134"/>
                </a:lnTo>
                <a:lnTo>
                  <a:pt x="325" y="134"/>
                </a:lnTo>
                <a:lnTo>
                  <a:pt x="325" y="134"/>
                </a:lnTo>
                <a:lnTo>
                  <a:pt x="325" y="132"/>
                </a:lnTo>
                <a:lnTo>
                  <a:pt x="325" y="132"/>
                </a:lnTo>
                <a:lnTo>
                  <a:pt x="344" y="131"/>
                </a:lnTo>
                <a:lnTo>
                  <a:pt x="362" y="125"/>
                </a:lnTo>
                <a:lnTo>
                  <a:pt x="362" y="125"/>
                </a:lnTo>
                <a:lnTo>
                  <a:pt x="371" y="123"/>
                </a:lnTo>
                <a:lnTo>
                  <a:pt x="375" y="123"/>
                </a:lnTo>
                <a:lnTo>
                  <a:pt x="375" y="123"/>
                </a:lnTo>
                <a:lnTo>
                  <a:pt x="377" y="123"/>
                </a:lnTo>
                <a:lnTo>
                  <a:pt x="377" y="123"/>
                </a:lnTo>
                <a:lnTo>
                  <a:pt x="377" y="123"/>
                </a:lnTo>
                <a:lnTo>
                  <a:pt x="377" y="123"/>
                </a:lnTo>
                <a:lnTo>
                  <a:pt x="377" y="123"/>
                </a:lnTo>
                <a:lnTo>
                  <a:pt x="375" y="123"/>
                </a:lnTo>
                <a:lnTo>
                  <a:pt x="375" y="123"/>
                </a:lnTo>
                <a:lnTo>
                  <a:pt x="377" y="123"/>
                </a:lnTo>
                <a:lnTo>
                  <a:pt x="377" y="123"/>
                </a:lnTo>
                <a:lnTo>
                  <a:pt x="380" y="123"/>
                </a:lnTo>
                <a:lnTo>
                  <a:pt x="380" y="123"/>
                </a:lnTo>
                <a:lnTo>
                  <a:pt x="390" y="123"/>
                </a:lnTo>
                <a:lnTo>
                  <a:pt x="399" y="123"/>
                </a:lnTo>
                <a:lnTo>
                  <a:pt x="399" y="123"/>
                </a:lnTo>
                <a:lnTo>
                  <a:pt x="401" y="121"/>
                </a:lnTo>
                <a:lnTo>
                  <a:pt x="403" y="121"/>
                </a:lnTo>
                <a:lnTo>
                  <a:pt x="408" y="125"/>
                </a:lnTo>
                <a:lnTo>
                  <a:pt x="408" y="125"/>
                </a:lnTo>
                <a:lnTo>
                  <a:pt x="410" y="123"/>
                </a:lnTo>
                <a:lnTo>
                  <a:pt x="410" y="123"/>
                </a:lnTo>
                <a:lnTo>
                  <a:pt x="412" y="125"/>
                </a:lnTo>
                <a:lnTo>
                  <a:pt x="414" y="123"/>
                </a:lnTo>
                <a:lnTo>
                  <a:pt x="414" y="123"/>
                </a:lnTo>
                <a:lnTo>
                  <a:pt x="410" y="123"/>
                </a:lnTo>
                <a:lnTo>
                  <a:pt x="408" y="121"/>
                </a:lnTo>
                <a:lnTo>
                  <a:pt x="408" y="121"/>
                </a:lnTo>
                <a:lnTo>
                  <a:pt x="410" y="120"/>
                </a:lnTo>
                <a:lnTo>
                  <a:pt x="410" y="118"/>
                </a:lnTo>
                <a:lnTo>
                  <a:pt x="410" y="118"/>
                </a:lnTo>
                <a:lnTo>
                  <a:pt x="414" y="120"/>
                </a:lnTo>
                <a:lnTo>
                  <a:pt x="415" y="121"/>
                </a:lnTo>
                <a:lnTo>
                  <a:pt x="419" y="121"/>
                </a:lnTo>
                <a:lnTo>
                  <a:pt x="421" y="123"/>
                </a:lnTo>
                <a:lnTo>
                  <a:pt x="421" y="123"/>
                </a:lnTo>
                <a:lnTo>
                  <a:pt x="417" y="120"/>
                </a:lnTo>
                <a:lnTo>
                  <a:pt x="415" y="118"/>
                </a:lnTo>
                <a:lnTo>
                  <a:pt x="412" y="116"/>
                </a:lnTo>
                <a:lnTo>
                  <a:pt x="412" y="116"/>
                </a:lnTo>
                <a:lnTo>
                  <a:pt x="414" y="114"/>
                </a:lnTo>
                <a:lnTo>
                  <a:pt x="414" y="114"/>
                </a:lnTo>
                <a:lnTo>
                  <a:pt x="412" y="116"/>
                </a:lnTo>
                <a:lnTo>
                  <a:pt x="412" y="116"/>
                </a:lnTo>
                <a:lnTo>
                  <a:pt x="408" y="116"/>
                </a:lnTo>
                <a:lnTo>
                  <a:pt x="408" y="116"/>
                </a:lnTo>
                <a:lnTo>
                  <a:pt x="408" y="114"/>
                </a:lnTo>
                <a:lnTo>
                  <a:pt x="406" y="112"/>
                </a:lnTo>
                <a:lnTo>
                  <a:pt x="406" y="112"/>
                </a:lnTo>
                <a:lnTo>
                  <a:pt x="412" y="112"/>
                </a:lnTo>
                <a:lnTo>
                  <a:pt x="415" y="112"/>
                </a:lnTo>
                <a:lnTo>
                  <a:pt x="415" y="112"/>
                </a:lnTo>
                <a:lnTo>
                  <a:pt x="414" y="108"/>
                </a:lnTo>
                <a:lnTo>
                  <a:pt x="412" y="108"/>
                </a:lnTo>
                <a:lnTo>
                  <a:pt x="412" y="108"/>
                </a:lnTo>
                <a:lnTo>
                  <a:pt x="406" y="107"/>
                </a:lnTo>
                <a:lnTo>
                  <a:pt x="399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0" y="103"/>
                </a:lnTo>
                <a:lnTo>
                  <a:pt x="380" y="103"/>
                </a:lnTo>
                <a:lnTo>
                  <a:pt x="377" y="105"/>
                </a:lnTo>
                <a:lnTo>
                  <a:pt x="377" y="105"/>
                </a:lnTo>
                <a:lnTo>
                  <a:pt x="375" y="105"/>
                </a:lnTo>
                <a:lnTo>
                  <a:pt x="373" y="105"/>
                </a:lnTo>
                <a:lnTo>
                  <a:pt x="373" y="105"/>
                </a:lnTo>
                <a:lnTo>
                  <a:pt x="368" y="105"/>
                </a:lnTo>
                <a:lnTo>
                  <a:pt x="364" y="103"/>
                </a:lnTo>
                <a:lnTo>
                  <a:pt x="364" y="103"/>
                </a:lnTo>
                <a:lnTo>
                  <a:pt x="355" y="105"/>
                </a:lnTo>
                <a:lnTo>
                  <a:pt x="355" y="105"/>
                </a:lnTo>
                <a:lnTo>
                  <a:pt x="355" y="107"/>
                </a:lnTo>
                <a:lnTo>
                  <a:pt x="351" y="107"/>
                </a:lnTo>
                <a:lnTo>
                  <a:pt x="351" y="107"/>
                </a:lnTo>
                <a:lnTo>
                  <a:pt x="351" y="105"/>
                </a:lnTo>
                <a:lnTo>
                  <a:pt x="351" y="105"/>
                </a:lnTo>
                <a:lnTo>
                  <a:pt x="351" y="105"/>
                </a:lnTo>
                <a:lnTo>
                  <a:pt x="355" y="103"/>
                </a:lnTo>
                <a:lnTo>
                  <a:pt x="355" y="103"/>
                </a:lnTo>
                <a:lnTo>
                  <a:pt x="353" y="103"/>
                </a:lnTo>
                <a:lnTo>
                  <a:pt x="353" y="101"/>
                </a:lnTo>
                <a:lnTo>
                  <a:pt x="353" y="101"/>
                </a:lnTo>
                <a:lnTo>
                  <a:pt x="357" y="99"/>
                </a:lnTo>
                <a:lnTo>
                  <a:pt x="360" y="99"/>
                </a:lnTo>
                <a:lnTo>
                  <a:pt x="360" y="99"/>
                </a:lnTo>
                <a:lnTo>
                  <a:pt x="360" y="97"/>
                </a:lnTo>
                <a:lnTo>
                  <a:pt x="358" y="97"/>
                </a:lnTo>
                <a:lnTo>
                  <a:pt x="358" y="97"/>
                </a:lnTo>
                <a:lnTo>
                  <a:pt x="353" y="101"/>
                </a:lnTo>
                <a:lnTo>
                  <a:pt x="351" y="103"/>
                </a:lnTo>
                <a:lnTo>
                  <a:pt x="349" y="105"/>
                </a:lnTo>
                <a:lnTo>
                  <a:pt x="349" y="105"/>
                </a:lnTo>
                <a:lnTo>
                  <a:pt x="347" y="103"/>
                </a:lnTo>
                <a:lnTo>
                  <a:pt x="347" y="101"/>
                </a:lnTo>
                <a:lnTo>
                  <a:pt x="347" y="101"/>
                </a:lnTo>
                <a:lnTo>
                  <a:pt x="344" y="101"/>
                </a:lnTo>
                <a:lnTo>
                  <a:pt x="340" y="101"/>
                </a:lnTo>
                <a:lnTo>
                  <a:pt x="333" y="103"/>
                </a:lnTo>
                <a:lnTo>
                  <a:pt x="333" y="103"/>
                </a:lnTo>
                <a:lnTo>
                  <a:pt x="334" y="101"/>
                </a:lnTo>
                <a:lnTo>
                  <a:pt x="334" y="99"/>
                </a:lnTo>
                <a:lnTo>
                  <a:pt x="334" y="99"/>
                </a:lnTo>
                <a:lnTo>
                  <a:pt x="334" y="99"/>
                </a:lnTo>
                <a:lnTo>
                  <a:pt x="334" y="99"/>
                </a:lnTo>
                <a:lnTo>
                  <a:pt x="336" y="97"/>
                </a:lnTo>
                <a:lnTo>
                  <a:pt x="336" y="97"/>
                </a:lnTo>
                <a:lnTo>
                  <a:pt x="331" y="99"/>
                </a:lnTo>
                <a:lnTo>
                  <a:pt x="323" y="101"/>
                </a:lnTo>
                <a:lnTo>
                  <a:pt x="323" y="101"/>
                </a:lnTo>
                <a:lnTo>
                  <a:pt x="314" y="101"/>
                </a:lnTo>
                <a:lnTo>
                  <a:pt x="303" y="105"/>
                </a:lnTo>
                <a:lnTo>
                  <a:pt x="281" y="112"/>
                </a:lnTo>
                <a:lnTo>
                  <a:pt x="281" y="112"/>
                </a:lnTo>
                <a:lnTo>
                  <a:pt x="263" y="121"/>
                </a:lnTo>
                <a:lnTo>
                  <a:pt x="244" y="132"/>
                </a:lnTo>
                <a:lnTo>
                  <a:pt x="244" y="132"/>
                </a:lnTo>
                <a:lnTo>
                  <a:pt x="228" y="145"/>
                </a:lnTo>
                <a:lnTo>
                  <a:pt x="228" y="145"/>
                </a:lnTo>
                <a:lnTo>
                  <a:pt x="224" y="151"/>
                </a:lnTo>
                <a:lnTo>
                  <a:pt x="219" y="154"/>
                </a:lnTo>
                <a:lnTo>
                  <a:pt x="219" y="154"/>
                </a:lnTo>
                <a:lnTo>
                  <a:pt x="215" y="160"/>
                </a:lnTo>
                <a:lnTo>
                  <a:pt x="209" y="164"/>
                </a:lnTo>
                <a:lnTo>
                  <a:pt x="209" y="164"/>
                </a:lnTo>
                <a:lnTo>
                  <a:pt x="211" y="164"/>
                </a:lnTo>
                <a:lnTo>
                  <a:pt x="209" y="164"/>
                </a:lnTo>
                <a:lnTo>
                  <a:pt x="209" y="164"/>
                </a:lnTo>
                <a:lnTo>
                  <a:pt x="213" y="160"/>
                </a:lnTo>
                <a:lnTo>
                  <a:pt x="215" y="158"/>
                </a:lnTo>
                <a:lnTo>
                  <a:pt x="215" y="156"/>
                </a:lnTo>
                <a:lnTo>
                  <a:pt x="215" y="156"/>
                </a:lnTo>
                <a:lnTo>
                  <a:pt x="217" y="156"/>
                </a:lnTo>
                <a:lnTo>
                  <a:pt x="217" y="156"/>
                </a:lnTo>
                <a:lnTo>
                  <a:pt x="215" y="156"/>
                </a:lnTo>
                <a:lnTo>
                  <a:pt x="215" y="156"/>
                </a:lnTo>
                <a:lnTo>
                  <a:pt x="217" y="156"/>
                </a:lnTo>
                <a:lnTo>
                  <a:pt x="215" y="154"/>
                </a:lnTo>
                <a:lnTo>
                  <a:pt x="215" y="154"/>
                </a:lnTo>
                <a:lnTo>
                  <a:pt x="215" y="153"/>
                </a:lnTo>
                <a:lnTo>
                  <a:pt x="215" y="153"/>
                </a:lnTo>
                <a:lnTo>
                  <a:pt x="217" y="153"/>
                </a:lnTo>
                <a:lnTo>
                  <a:pt x="217" y="153"/>
                </a:lnTo>
                <a:lnTo>
                  <a:pt x="219" y="153"/>
                </a:lnTo>
                <a:lnTo>
                  <a:pt x="219" y="153"/>
                </a:lnTo>
                <a:lnTo>
                  <a:pt x="219" y="153"/>
                </a:lnTo>
                <a:lnTo>
                  <a:pt x="217" y="154"/>
                </a:lnTo>
                <a:lnTo>
                  <a:pt x="217" y="154"/>
                </a:lnTo>
                <a:lnTo>
                  <a:pt x="217" y="154"/>
                </a:lnTo>
                <a:lnTo>
                  <a:pt x="226" y="147"/>
                </a:lnTo>
                <a:lnTo>
                  <a:pt x="226" y="147"/>
                </a:lnTo>
                <a:lnTo>
                  <a:pt x="222" y="149"/>
                </a:lnTo>
                <a:lnTo>
                  <a:pt x="220" y="153"/>
                </a:lnTo>
                <a:lnTo>
                  <a:pt x="220" y="153"/>
                </a:lnTo>
                <a:lnTo>
                  <a:pt x="217" y="151"/>
                </a:lnTo>
                <a:lnTo>
                  <a:pt x="217" y="151"/>
                </a:lnTo>
                <a:lnTo>
                  <a:pt x="215" y="153"/>
                </a:lnTo>
                <a:lnTo>
                  <a:pt x="211" y="154"/>
                </a:lnTo>
                <a:lnTo>
                  <a:pt x="211" y="154"/>
                </a:lnTo>
                <a:lnTo>
                  <a:pt x="213" y="151"/>
                </a:lnTo>
                <a:lnTo>
                  <a:pt x="217" y="151"/>
                </a:lnTo>
                <a:lnTo>
                  <a:pt x="220" y="149"/>
                </a:lnTo>
                <a:lnTo>
                  <a:pt x="220" y="149"/>
                </a:lnTo>
                <a:lnTo>
                  <a:pt x="220" y="147"/>
                </a:lnTo>
                <a:lnTo>
                  <a:pt x="220" y="147"/>
                </a:lnTo>
                <a:lnTo>
                  <a:pt x="226" y="142"/>
                </a:lnTo>
                <a:lnTo>
                  <a:pt x="226" y="142"/>
                </a:lnTo>
                <a:lnTo>
                  <a:pt x="230" y="142"/>
                </a:lnTo>
                <a:lnTo>
                  <a:pt x="231" y="142"/>
                </a:lnTo>
                <a:lnTo>
                  <a:pt x="230" y="140"/>
                </a:lnTo>
                <a:lnTo>
                  <a:pt x="230" y="140"/>
                </a:lnTo>
                <a:lnTo>
                  <a:pt x="228" y="142"/>
                </a:lnTo>
                <a:lnTo>
                  <a:pt x="224" y="142"/>
                </a:lnTo>
                <a:lnTo>
                  <a:pt x="224" y="142"/>
                </a:lnTo>
                <a:lnTo>
                  <a:pt x="222" y="143"/>
                </a:lnTo>
                <a:lnTo>
                  <a:pt x="220" y="145"/>
                </a:lnTo>
                <a:lnTo>
                  <a:pt x="219" y="147"/>
                </a:lnTo>
                <a:lnTo>
                  <a:pt x="217" y="149"/>
                </a:lnTo>
                <a:lnTo>
                  <a:pt x="217" y="149"/>
                </a:lnTo>
                <a:lnTo>
                  <a:pt x="219" y="147"/>
                </a:lnTo>
                <a:lnTo>
                  <a:pt x="220" y="143"/>
                </a:lnTo>
                <a:lnTo>
                  <a:pt x="220" y="143"/>
                </a:lnTo>
                <a:lnTo>
                  <a:pt x="219" y="145"/>
                </a:lnTo>
                <a:lnTo>
                  <a:pt x="217" y="147"/>
                </a:lnTo>
                <a:lnTo>
                  <a:pt x="217" y="147"/>
                </a:lnTo>
                <a:lnTo>
                  <a:pt x="217" y="145"/>
                </a:lnTo>
                <a:lnTo>
                  <a:pt x="217" y="145"/>
                </a:lnTo>
                <a:lnTo>
                  <a:pt x="213" y="149"/>
                </a:lnTo>
                <a:lnTo>
                  <a:pt x="211" y="151"/>
                </a:lnTo>
                <a:lnTo>
                  <a:pt x="209" y="151"/>
                </a:lnTo>
                <a:lnTo>
                  <a:pt x="209" y="151"/>
                </a:lnTo>
                <a:lnTo>
                  <a:pt x="219" y="142"/>
                </a:lnTo>
                <a:lnTo>
                  <a:pt x="219" y="142"/>
                </a:lnTo>
                <a:lnTo>
                  <a:pt x="219" y="143"/>
                </a:lnTo>
                <a:lnTo>
                  <a:pt x="220" y="142"/>
                </a:lnTo>
                <a:lnTo>
                  <a:pt x="219" y="142"/>
                </a:lnTo>
                <a:lnTo>
                  <a:pt x="219" y="142"/>
                </a:lnTo>
                <a:lnTo>
                  <a:pt x="217" y="143"/>
                </a:lnTo>
                <a:lnTo>
                  <a:pt x="215" y="145"/>
                </a:lnTo>
                <a:lnTo>
                  <a:pt x="213" y="147"/>
                </a:lnTo>
                <a:lnTo>
                  <a:pt x="209" y="147"/>
                </a:lnTo>
                <a:lnTo>
                  <a:pt x="209" y="147"/>
                </a:lnTo>
                <a:lnTo>
                  <a:pt x="213" y="145"/>
                </a:lnTo>
                <a:lnTo>
                  <a:pt x="215" y="143"/>
                </a:lnTo>
                <a:lnTo>
                  <a:pt x="215" y="143"/>
                </a:lnTo>
                <a:lnTo>
                  <a:pt x="215" y="142"/>
                </a:lnTo>
                <a:lnTo>
                  <a:pt x="217" y="138"/>
                </a:lnTo>
                <a:lnTo>
                  <a:pt x="222" y="136"/>
                </a:lnTo>
                <a:lnTo>
                  <a:pt x="222" y="136"/>
                </a:lnTo>
                <a:lnTo>
                  <a:pt x="217" y="138"/>
                </a:lnTo>
                <a:lnTo>
                  <a:pt x="213" y="142"/>
                </a:lnTo>
                <a:lnTo>
                  <a:pt x="208" y="151"/>
                </a:lnTo>
                <a:lnTo>
                  <a:pt x="208" y="151"/>
                </a:lnTo>
                <a:lnTo>
                  <a:pt x="206" y="149"/>
                </a:lnTo>
                <a:lnTo>
                  <a:pt x="208" y="149"/>
                </a:lnTo>
                <a:lnTo>
                  <a:pt x="208" y="147"/>
                </a:lnTo>
                <a:lnTo>
                  <a:pt x="206" y="147"/>
                </a:lnTo>
                <a:lnTo>
                  <a:pt x="206" y="147"/>
                </a:lnTo>
                <a:lnTo>
                  <a:pt x="202" y="153"/>
                </a:lnTo>
                <a:lnTo>
                  <a:pt x="196" y="156"/>
                </a:lnTo>
                <a:lnTo>
                  <a:pt x="187" y="164"/>
                </a:lnTo>
                <a:lnTo>
                  <a:pt x="187" y="164"/>
                </a:lnTo>
                <a:lnTo>
                  <a:pt x="193" y="156"/>
                </a:lnTo>
                <a:lnTo>
                  <a:pt x="198" y="151"/>
                </a:lnTo>
                <a:lnTo>
                  <a:pt x="198" y="151"/>
                </a:lnTo>
                <a:lnTo>
                  <a:pt x="198" y="151"/>
                </a:lnTo>
                <a:lnTo>
                  <a:pt x="198" y="149"/>
                </a:lnTo>
                <a:lnTo>
                  <a:pt x="198" y="149"/>
                </a:lnTo>
                <a:lnTo>
                  <a:pt x="198" y="149"/>
                </a:lnTo>
                <a:lnTo>
                  <a:pt x="198" y="149"/>
                </a:lnTo>
                <a:lnTo>
                  <a:pt x="206" y="143"/>
                </a:lnTo>
                <a:lnTo>
                  <a:pt x="215" y="134"/>
                </a:lnTo>
                <a:lnTo>
                  <a:pt x="215" y="134"/>
                </a:lnTo>
                <a:lnTo>
                  <a:pt x="215" y="136"/>
                </a:lnTo>
                <a:lnTo>
                  <a:pt x="215" y="136"/>
                </a:lnTo>
                <a:lnTo>
                  <a:pt x="217" y="132"/>
                </a:lnTo>
                <a:lnTo>
                  <a:pt x="219" y="131"/>
                </a:lnTo>
                <a:lnTo>
                  <a:pt x="226" y="125"/>
                </a:lnTo>
                <a:lnTo>
                  <a:pt x="226" y="125"/>
                </a:lnTo>
                <a:lnTo>
                  <a:pt x="224" y="125"/>
                </a:lnTo>
                <a:lnTo>
                  <a:pt x="224" y="125"/>
                </a:lnTo>
                <a:lnTo>
                  <a:pt x="237" y="118"/>
                </a:lnTo>
                <a:lnTo>
                  <a:pt x="248" y="108"/>
                </a:lnTo>
                <a:lnTo>
                  <a:pt x="248" y="110"/>
                </a:lnTo>
                <a:lnTo>
                  <a:pt x="248" y="110"/>
                </a:lnTo>
                <a:lnTo>
                  <a:pt x="261" y="101"/>
                </a:lnTo>
                <a:lnTo>
                  <a:pt x="270" y="97"/>
                </a:lnTo>
                <a:lnTo>
                  <a:pt x="277" y="96"/>
                </a:lnTo>
                <a:lnTo>
                  <a:pt x="277" y="96"/>
                </a:lnTo>
                <a:lnTo>
                  <a:pt x="277" y="94"/>
                </a:lnTo>
                <a:lnTo>
                  <a:pt x="279" y="94"/>
                </a:lnTo>
                <a:lnTo>
                  <a:pt x="279" y="94"/>
                </a:lnTo>
                <a:lnTo>
                  <a:pt x="318" y="81"/>
                </a:lnTo>
                <a:lnTo>
                  <a:pt x="336" y="75"/>
                </a:lnTo>
                <a:lnTo>
                  <a:pt x="357" y="74"/>
                </a:lnTo>
                <a:lnTo>
                  <a:pt x="357" y="74"/>
                </a:lnTo>
                <a:lnTo>
                  <a:pt x="355" y="74"/>
                </a:lnTo>
                <a:lnTo>
                  <a:pt x="355" y="72"/>
                </a:lnTo>
                <a:lnTo>
                  <a:pt x="355" y="72"/>
                </a:lnTo>
                <a:lnTo>
                  <a:pt x="371" y="74"/>
                </a:lnTo>
                <a:lnTo>
                  <a:pt x="386" y="74"/>
                </a:lnTo>
                <a:lnTo>
                  <a:pt x="386" y="74"/>
                </a:lnTo>
                <a:lnTo>
                  <a:pt x="388" y="75"/>
                </a:lnTo>
                <a:lnTo>
                  <a:pt x="388" y="75"/>
                </a:lnTo>
                <a:lnTo>
                  <a:pt x="388" y="74"/>
                </a:lnTo>
                <a:lnTo>
                  <a:pt x="388" y="74"/>
                </a:lnTo>
                <a:lnTo>
                  <a:pt x="395" y="75"/>
                </a:lnTo>
                <a:lnTo>
                  <a:pt x="404" y="75"/>
                </a:lnTo>
                <a:lnTo>
                  <a:pt x="404" y="77"/>
                </a:lnTo>
                <a:lnTo>
                  <a:pt x="404" y="77"/>
                </a:lnTo>
                <a:lnTo>
                  <a:pt x="410" y="75"/>
                </a:lnTo>
                <a:lnTo>
                  <a:pt x="415" y="77"/>
                </a:lnTo>
                <a:lnTo>
                  <a:pt x="415" y="77"/>
                </a:lnTo>
                <a:lnTo>
                  <a:pt x="415" y="75"/>
                </a:lnTo>
                <a:lnTo>
                  <a:pt x="415" y="75"/>
                </a:lnTo>
                <a:lnTo>
                  <a:pt x="419" y="77"/>
                </a:lnTo>
                <a:lnTo>
                  <a:pt x="421" y="79"/>
                </a:lnTo>
                <a:lnTo>
                  <a:pt x="421" y="79"/>
                </a:lnTo>
                <a:lnTo>
                  <a:pt x="425" y="79"/>
                </a:lnTo>
                <a:lnTo>
                  <a:pt x="426" y="81"/>
                </a:lnTo>
                <a:lnTo>
                  <a:pt x="426" y="81"/>
                </a:lnTo>
                <a:lnTo>
                  <a:pt x="426" y="81"/>
                </a:lnTo>
                <a:lnTo>
                  <a:pt x="426" y="81"/>
                </a:lnTo>
                <a:lnTo>
                  <a:pt x="428" y="79"/>
                </a:lnTo>
                <a:lnTo>
                  <a:pt x="428" y="79"/>
                </a:lnTo>
                <a:lnTo>
                  <a:pt x="445" y="86"/>
                </a:lnTo>
                <a:lnTo>
                  <a:pt x="463" y="94"/>
                </a:lnTo>
                <a:lnTo>
                  <a:pt x="463" y="94"/>
                </a:lnTo>
                <a:lnTo>
                  <a:pt x="482" y="105"/>
                </a:lnTo>
                <a:lnTo>
                  <a:pt x="498" y="118"/>
                </a:lnTo>
                <a:lnTo>
                  <a:pt x="498" y="118"/>
                </a:lnTo>
                <a:lnTo>
                  <a:pt x="485" y="107"/>
                </a:lnTo>
                <a:lnTo>
                  <a:pt x="472" y="97"/>
                </a:lnTo>
                <a:lnTo>
                  <a:pt x="460" y="90"/>
                </a:lnTo>
                <a:lnTo>
                  <a:pt x="443" y="85"/>
                </a:lnTo>
                <a:lnTo>
                  <a:pt x="443" y="85"/>
                </a:lnTo>
                <a:lnTo>
                  <a:pt x="441" y="83"/>
                </a:lnTo>
                <a:lnTo>
                  <a:pt x="441" y="83"/>
                </a:lnTo>
                <a:lnTo>
                  <a:pt x="441" y="83"/>
                </a:lnTo>
                <a:lnTo>
                  <a:pt x="441" y="83"/>
                </a:lnTo>
                <a:lnTo>
                  <a:pt x="423" y="75"/>
                </a:lnTo>
                <a:lnTo>
                  <a:pt x="414" y="74"/>
                </a:lnTo>
                <a:lnTo>
                  <a:pt x="404" y="74"/>
                </a:lnTo>
                <a:lnTo>
                  <a:pt x="404" y="74"/>
                </a:lnTo>
                <a:lnTo>
                  <a:pt x="403" y="72"/>
                </a:lnTo>
                <a:lnTo>
                  <a:pt x="403" y="72"/>
                </a:lnTo>
                <a:lnTo>
                  <a:pt x="403" y="74"/>
                </a:lnTo>
                <a:lnTo>
                  <a:pt x="401" y="74"/>
                </a:lnTo>
                <a:lnTo>
                  <a:pt x="401" y="74"/>
                </a:lnTo>
                <a:lnTo>
                  <a:pt x="399" y="72"/>
                </a:lnTo>
                <a:lnTo>
                  <a:pt x="397" y="72"/>
                </a:lnTo>
                <a:lnTo>
                  <a:pt x="391" y="70"/>
                </a:lnTo>
                <a:lnTo>
                  <a:pt x="391" y="70"/>
                </a:lnTo>
                <a:lnTo>
                  <a:pt x="390" y="72"/>
                </a:lnTo>
                <a:lnTo>
                  <a:pt x="388" y="70"/>
                </a:lnTo>
                <a:lnTo>
                  <a:pt x="382" y="70"/>
                </a:lnTo>
                <a:lnTo>
                  <a:pt x="382" y="70"/>
                </a:lnTo>
                <a:lnTo>
                  <a:pt x="382" y="70"/>
                </a:lnTo>
                <a:lnTo>
                  <a:pt x="380" y="72"/>
                </a:lnTo>
                <a:lnTo>
                  <a:pt x="380" y="72"/>
                </a:lnTo>
                <a:lnTo>
                  <a:pt x="379" y="70"/>
                </a:lnTo>
                <a:lnTo>
                  <a:pt x="377" y="70"/>
                </a:lnTo>
                <a:lnTo>
                  <a:pt x="377" y="70"/>
                </a:lnTo>
                <a:lnTo>
                  <a:pt x="373" y="72"/>
                </a:lnTo>
                <a:lnTo>
                  <a:pt x="368" y="72"/>
                </a:lnTo>
                <a:lnTo>
                  <a:pt x="368" y="72"/>
                </a:lnTo>
                <a:lnTo>
                  <a:pt x="368" y="70"/>
                </a:lnTo>
                <a:lnTo>
                  <a:pt x="366" y="70"/>
                </a:lnTo>
                <a:lnTo>
                  <a:pt x="360" y="70"/>
                </a:lnTo>
                <a:lnTo>
                  <a:pt x="360" y="70"/>
                </a:lnTo>
                <a:lnTo>
                  <a:pt x="360" y="72"/>
                </a:lnTo>
                <a:lnTo>
                  <a:pt x="360" y="72"/>
                </a:lnTo>
                <a:lnTo>
                  <a:pt x="360" y="72"/>
                </a:lnTo>
                <a:lnTo>
                  <a:pt x="338" y="74"/>
                </a:lnTo>
                <a:lnTo>
                  <a:pt x="314" y="77"/>
                </a:lnTo>
                <a:lnTo>
                  <a:pt x="314" y="77"/>
                </a:lnTo>
                <a:lnTo>
                  <a:pt x="314" y="77"/>
                </a:lnTo>
                <a:lnTo>
                  <a:pt x="314" y="77"/>
                </a:lnTo>
                <a:lnTo>
                  <a:pt x="312" y="77"/>
                </a:lnTo>
                <a:lnTo>
                  <a:pt x="312" y="77"/>
                </a:lnTo>
                <a:lnTo>
                  <a:pt x="312" y="77"/>
                </a:lnTo>
                <a:lnTo>
                  <a:pt x="311" y="77"/>
                </a:lnTo>
                <a:lnTo>
                  <a:pt x="311" y="75"/>
                </a:lnTo>
                <a:lnTo>
                  <a:pt x="311" y="75"/>
                </a:lnTo>
                <a:lnTo>
                  <a:pt x="307" y="77"/>
                </a:lnTo>
                <a:lnTo>
                  <a:pt x="301" y="79"/>
                </a:lnTo>
                <a:lnTo>
                  <a:pt x="301" y="79"/>
                </a:lnTo>
                <a:lnTo>
                  <a:pt x="303" y="79"/>
                </a:lnTo>
                <a:lnTo>
                  <a:pt x="303" y="79"/>
                </a:lnTo>
                <a:lnTo>
                  <a:pt x="303" y="79"/>
                </a:lnTo>
                <a:lnTo>
                  <a:pt x="301" y="81"/>
                </a:lnTo>
                <a:lnTo>
                  <a:pt x="301" y="81"/>
                </a:lnTo>
                <a:lnTo>
                  <a:pt x="301" y="81"/>
                </a:lnTo>
                <a:lnTo>
                  <a:pt x="301" y="79"/>
                </a:lnTo>
                <a:lnTo>
                  <a:pt x="301" y="79"/>
                </a:lnTo>
                <a:lnTo>
                  <a:pt x="299" y="81"/>
                </a:lnTo>
                <a:lnTo>
                  <a:pt x="298" y="81"/>
                </a:lnTo>
                <a:lnTo>
                  <a:pt x="298" y="81"/>
                </a:lnTo>
                <a:lnTo>
                  <a:pt x="296" y="81"/>
                </a:lnTo>
                <a:lnTo>
                  <a:pt x="296" y="81"/>
                </a:lnTo>
                <a:lnTo>
                  <a:pt x="292" y="81"/>
                </a:lnTo>
                <a:lnTo>
                  <a:pt x="292" y="81"/>
                </a:lnTo>
                <a:lnTo>
                  <a:pt x="292" y="85"/>
                </a:lnTo>
                <a:lnTo>
                  <a:pt x="292" y="85"/>
                </a:lnTo>
                <a:lnTo>
                  <a:pt x="288" y="85"/>
                </a:lnTo>
                <a:lnTo>
                  <a:pt x="288" y="86"/>
                </a:lnTo>
                <a:lnTo>
                  <a:pt x="288" y="85"/>
                </a:lnTo>
                <a:lnTo>
                  <a:pt x="288" y="85"/>
                </a:lnTo>
                <a:lnTo>
                  <a:pt x="285" y="86"/>
                </a:lnTo>
                <a:lnTo>
                  <a:pt x="283" y="86"/>
                </a:lnTo>
                <a:lnTo>
                  <a:pt x="281" y="86"/>
                </a:lnTo>
                <a:lnTo>
                  <a:pt x="281" y="86"/>
                </a:lnTo>
                <a:lnTo>
                  <a:pt x="285" y="85"/>
                </a:lnTo>
                <a:lnTo>
                  <a:pt x="287" y="85"/>
                </a:lnTo>
                <a:lnTo>
                  <a:pt x="288" y="85"/>
                </a:lnTo>
                <a:lnTo>
                  <a:pt x="288" y="85"/>
                </a:lnTo>
                <a:lnTo>
                  <a:pt x="287" y="83"/>
                </a:lnTo>
                <a:lnTo>
                  <a:pt x="283" y="85"/>
                </a:lnTo>
                <a:lnTo>
                  <a:pt x="279" y="86"/>
                </a:lnTo>
                <a:lnTo>
                  <a:pt x="276" y="86"/>
                </a:lnTo>
                <a:lnTo>
                  <a:pt x="276" y="86"/>
                </a:lnTo>
                <a:lnTo>
                  <a:pt x="292" y="79"/>
                </a:lnTo>
                <a:lnTo>
                  <a:pt x="312" y="75"/>
                </a:lnTo>
                <a:lnTo>
                  <a:pt x="312" y="75"/>
                </a:lnTo>
                <a:lnTo>
                  <a:pt x="311" y="74"/>
                </a:lnTo>
                <a:lnTo>
                  <a:pt x="311" y="74"/>
                </a:lnTo>
                <a:lnTo>
                  <a:pt x="311" y="74"/>
                </a:lnTo>
                <a:lnTo>
                  <a:pt x="314" y="74"/>
                </a:lnTo>
                <a:lnTo>
                  <a:pt x="314" y="74"/>
                </a:lnTo>
                <a:lnTo>
                  <a:pt x="314" y="74"/>
                </a:lnTo>
                <a:lnTo>
                  <a:pt x="314" y="74"/>
                </a:lnTo>
                <a:lnTo>
                  <a:pt x="312" y="74"/>
                </a:lnTo>
                <a:lnTo>
                  <a:pt x="312" y="75"/>
                </a:lnTo>
                <a:lnTo>
                  <a:pt x="312" y="75"/>
                </a:lnTo>
                <a:lnTo>
                  <a:pt x="323" y="72"/>
                </a:lnTo>
                <a:lnTo>
                  <a:pt x="323" y="72"/>
                </a:lnTo>
                <a:lnTo>
                  <a:pt x="320" y="72"/>
                </a:lnTo>
                <a:lnTo>
                  <a:pt x="320" y="72"/>
                </a:lnTo>
                <a:lnTo>
                  <a:pt x="320" y="70"/>
                </a:lnTo>
                <a:lnTo>
                  <a:pt x="320" y="70"/>
                </a:lnTo>
                <a:lnTo>
                  <a:pt x="338" y="68"/>
                </a:lnTo>
                <a:lnTo>
                  <a:pt x="355" y="66"/>
                </a:lnTo>
                <a:lnTo>
                  <a:pt x="355" y="66"/>
                </a:lnTo>
                <a:lnTo>
                  <a:pt x="375" y="66"/>
                </a:lnTo>
                <a:lnTo>
                  <a:pt x="375" y="66"/>
                </a:lnTo>
                <a:lnTo>
                  <a:pt x="399" y="68"/>
                </a:lnTo>
                <a:lnTo>
                  <a:pt x="399" y="70"/>
                </a:lnTo>
                <a:lnTo>
                  <a:pt x="399" y="70"/>
                </a:lnTo>
                <a:lnTo>
                  <a:pt x="403" y="68"/>
                </a:lnTo>
                <a:lnTo>
                  <a:pt x="406" y="70"/>
                </a:lnTo>
                <a:lnTo>
                  <a:pt x="410" y="70"/>
                </a:lnTo>
                <a:lnTo>
                  <a:pt x="414" y="70"/>
                </a:lnTo>
                <a:lnTo>
                  <a:pt x="414" y="70"/>
                </a:lnTo>
                <a:lnTo>
                  <a:pt x="417" y="72"/>
                </a:lnTo>
                <a:lnTo>
                  <a:pt x="417" y="74"/>
                </a:lnTo>
                <a:lnTo>
                  <a:pt x="417" y="74"/>
                </a:lnTo>
                <a:lnTo>
                  <a:pt x="419" y="74"/>
                </a:lnTo>
                <a:lnTo>
                  <a:pt x="421" y="74"/>
                </a:lnTo>
                <a:lnTo>
                  <a:pt x="421" y="74"/>
                </a:lnTo>
                <a:lnTo>
                  <a:pt x="417" y="72"/>
                </a:lnTo>
                <a:lnTo>
                  <a:pt x="417" y="70"/>
                </a:lnTo>
                <a:lnTo>
                  <a:pt x="417" y="70"/>
                </a:lnTo>
                <a:lnTo>
                  <a:pt x="425" y="72"/>
                </a:lnTo>
                <a:lnTo>
                  <a:pt x="434" y="75"/>
                </a:lnTo>
                <a:lnTo>
                  <a:pt x="434" y="75"/>
                </a:lnTo>
                <a:lnTo>
                  <a:pt x="443" y="77"/>
                </a:lnTo>
                <a:lnTo>
                  <a:pt x="454" y="81"/>
                </a:lnTo>
                <a:lnTo>
                  <a:pt x="454" y="81"/>
                </a:lnTo>
                <a:lnTo>
                  <a:pt x="447" y="77"/>
                </a:lnTo>
                <a:lnTo>
                  <a:pt x="443" y="75"/>
                </a:lnTo>
                <a:lnTo>
                  <a:pt x="443" y="74"/>
                </a:lnTo>
                <a:lnTo>
                  <a:pt x="443" y="74"/>
                </a:lnTo>
                <a:lnTo>
                  <a:pt x="449" y="75"/>
                </a:lnTo>
                <a:lnTo>
                  <a:pt x="450" y="75"/>
                </a:lnTo>
                <a:lnTo>
                  <a:pt x="454" y="77"/>
                </a:lnTo>
                <a:lnTo>
                  <a:pt x="454" y="77"/>
                </a:lnTo>
                <a:lnTo>
                  <a:pt x="454" y="77"/>
                </a:lnTo>
                <a:lnTo>
                  <a:pt x="458" y="79"/>
                </a:lnTo>
                <a:lnTo>
                  <a:pt x="458" y="79"/>
                </a:lnTo>
                <a:lnTo>
                  <a:pt x="461" y="79"/>
                </a:lnTo>
                <a:lnTo>
                  <a:pt x="465" y="81"/>
                </a:lnTo>
                <a:lnTo>
                  <a:pt x="471" y="83"/>
                </a:lnTo>
                <a:lnTo>
                  <a:pt x="474" y="85"/>
                </a:lnTo>
                <a:lnTo>
                  <a:pt x="474" y="85"/>
                </a:lnTo>
                <a:lnTo>
                  <a:pt x="478" y="90"/>
                </a:lnTo>
                <a:lnTo>
                  <a:pt x="478" y="90"/>
                </a:lnTo>
                <a:lnTo>
                  <a:pt x="478" y="88"/>
                </a:lnTo>
                <a:lnTo>
                  <a:pt x="478" y="88"/>
                </a:lnTo>
                <a:lnTo>
                  <a:pt x="478" y="88"/>
                </a:lnTo>
                <a:lnTo>
                  <a:pt x="476" y="86"/>
                </a:lnTo>
                <a:lnTo>
                  <a:pt x="476" y="85"/>
                </a:lnTo>
                <a:lnTo>
                  <a:pt x="476" y="85"/>
                </a:lnTo>
                <a:lnTo>
                  <a:pt x="493" y="94"/>
                </a:lnTo>
                <a:lnTo>
                  <a:pt x="507" y="105"/>
                </a:lnTo>
                <a:lnTo>
                  <a:pt x="507" y="105"/>
                </a:lnTo>
                <a:lnTo>
                  <a:pt x="509" y="103"/>
                </a:lnTo>
                <a:lnTo>
                  <a:pt x="511" y="105"/>
                </a:lnTo>
                <a:lnTo>
                  <a:pt x="515" y="110"/>
                </a:lnTo>
                <a:lnTo>
                  <a:pt x="515" y="110"/>
                </a:lnTo>
                <a:lnTo>
                  <a:pt x="515" y="108"/>
                </a:lnTo>
                <a:lnTo>
                  <a:pt x="517" y="110"/>
                </a:lnTo>
                <a:lnTo>
                  <a:pt x="522" y="114"/>
                </a:lnTo>
                <a:lnTo>
                  <a:pt x="522" y="114"/>
                </a:lnTo>
                <a:lnTo>
                  <a:pt x="533" y="125"/>
                </a:lnTo>
                <a:lnTo>
                  <a:pt x="533" y="125"/>
                </a:lnTo>
                <a:lnTo>
                  <a:pt x="533" y="123"/>
                </a:lnTo>
                <a:lnTo>
                  <a:pt x="531" y="121"/>
                </a:lnTo>
                <a:lnTo>
                  <a:pt x="528" y="118"/>
                </a:lnTo>
                <a:lnTo>
                  <a:pt x="528" y="118"/>
                </a:lnTo>
                <a:lnTo>
                  <a:pt x="528" y="116"/>
                </a:lnTo>
                <a:lnTo>
                  <a:pt x="529" y="118"/>
                </a:lnTo>
                <a:lnTo>
                  <a:pt x="529" y="118"/>
                </a:lnTo>
                <a:lnTo>
                  <a:pt x="531" y="120"/>
                </a:lnTo>
                <a:lnTo>
                  <a:pt x="533" y="120"/>
                </a:lnTo>
                <a:lnTo>
                  <a:pt x="533" y="120"/>
                </a:lnTo>
                <a:lnTo>
                  <a:pt x="531" y="116"/>
                </a:lnTo>
                <a:lnTo>
                  <a:pt x="528" y="112"/>
                </a:lnTo>
                <a:lnTo>
                  <a:pt x="528" y="112"/>
                </a:lnTo>
                <a:lnTo>
                  <a:pt x="535" y="116"/>
                </a:lnTo>
                <a:lnTo>
                  <a:pt x="537" y="118"/>
                </a:lnTo>
                <a:lnTo>
                  <a:pt x="539" y="121"/>
                </a:lnTo>
                <a:lnTo>
                  <a:pt x="539" y="121"/>
                </a:lnTo>
                <a:lnTo>
                  <a:pt x="544" y="125"/>
                </a:lnTo>
                <a:lnTo>
                  <a:pt x="548" y="131"/>
                </a:lnTo>
                <a:lnTo>
                  <a:pt x="548" y="131"/>
                </a:lnTo>
                <a:lnTo>
                  <a:pt x="550" y="131"/>
                </a:lnTo>
                <a:lnTo>
                  <a:pt x="552" y="132"/>
                </a:lnTo>
                <a:lnTo>
                  <a:pt x="555" y="138"/>
                </a:lnTo>
                <a:lnTo>
                  <a:pt x="555" y="138"/>
                </a:lnTo>
                <a:lnTo>
                  <a:pt x="559" y="138"/>
                </a:lnTo>
                <a:lnTo>
                  <a:pt x="563" y="142"/>
                </a:lnTo>
                <a:lnTo>
                  <a:pt x="563" y="142"/>
                </a:lnTo>
                <a:lnTo>
                  <a:pt x="561" y="140"/>
                </a:lnTo>
                <a:lnTo>
                  <a:pt x="561" y="138"/>
                </a:lnTo>
                <a:lnTo>
                  <a:pt x="561" y="138"/>
                </a:lnTo>
                <a:lnTo>
                  <a:pt x="564" y="138"/>
                </a:lnTo>
                <a:lnTo>
                  <a:pt x="568" y="142"/>
                </a:lnTo>
                <a:lnTo>
                  <a:pt x="568" y="142"/>
                </a:lnTo>
                <a:lnTo>
                  <a:pt x="566" y="142"/>
                </a:lnTo>
                <a:lnTo>
                  <a:pt x="566" y="142"/>
                </a:lnTo>
                <a:lnTo>
                  <a:pt x="572" y="147"/>
                </a:lnTo>
                <a:lnTo>
                  <a:pt x="572" y="147"/>
                </a:lnTo>
                <a:lnTo>
                  <a:pt x="574" y="151"/>
                </a:lnTo>
                <a:lnTo>
                  <a:pt x="575" y="153"/>
                </a:lnTo>
                <a:lnTo>
                  <a:pt x="575" y="153"/>
                </a:lnTo>
                <a:lnTo>
                  <a:pt x="577" y="158"/>
                </a:lnTo>
                <a:lnTo>
                  <a:pt x="579" y="162"/>
                </a:lnTo>
                <a:lnTo>
                  <a:pt x="581" y="162"/>
                </a:lnTo>
                <a:lnTo>
                  <a:pt x="581" y="162"/>
                </a:lnTo>
                <a:lnTo>
                  <a:pt x="579" y="158"/>
                </a:lnTo>
                <a:lnTo>
                  <a:pt x="579" y="156"/>
                </a:lnTo>
                <a:lnTo>
                  <a:pt x="579" y="154"/>
                </a:lnTo>
                <a:lnTo>
                  <a:pt x="579" y="154"/>
                </a:lnTo>
                <a:lnTo>
                  <a:pt x="581" y="158"/>
                </a:lnTo>
                <a:lnTo>
                  <a:pt x="581" y="158"/>
                </a:lnTo>
                <a:lnTo>
                  <a:pt x="583" y="160"/>
                </a:lnTo>
                <a:lnTo>
                  <a:pt x="583" y="160"/>
                </a:lnTo>
                <a:lnTo>
                  <a:pt x="581" y="154"/>
                </a:lnTo>
                <a:lnTo>
                  <a:pt x="579" y="151"/>
                </a:lnTo>
                <a:lnTo>
                  <a:pt x="579" y="149"/>
                </a:lnTo>
                <a:lnTo>
                  <a:pt x="581" y="154"/>
                </a:lnTo>
                <a:lnTo>
                  <a:pt x="581" y="154"/>
                </a:lnTo>
                <a:lnTo>
                  <a:pt x="583" y="151"/>
                </a:lnTo>
                <a:lnTo>
                  <a:pt x="583" y="151"/>
                </a:lnTo>
                <a:lnTo>
                  <a:pt x="583" y="151"/>
                </a:lnTo>
                <a:lnTo>
                  <a:pt x="583" y="151"/>
                </a:lnTo>
                <a:lnTo>
                  <a:pt x="583" y="149"/>
                </a:lnTo>
                <a:lnTo>
                  <a:pt x="581" y="147"/>
                </a:lnTo>
                <a:lnTo>
                  <a:pt x="581" y="147"/>
                </a:lnTo>
                <a:lnTo>
                  <a:pt x="581" y="149"/>
                </a:lnTo>
                <a:lnTo>
                  <a:pt x="581" y="151"/>
                </a:lnTo>
                <a:lnTo>
                  <a:pt x="581" y="151"/>
                </a:lnTo>
                <a:lnTo>
                  <a:pt x="577" y="142"/>
                </a:lnTo>
                <a:lnTo>
                  <a:pt x="577" y="142"/>
                </a:lnTo>
                <a:lnTo>
                  <a:pt x="581" y="145"/>
                </a:lnTo>
                <a:lnTo>
                  <a:pt x="585" y="151"/>
                </a:lnTo>
                <a:lnTo>
                  <a:pt x="590" y="164"/>
                </a:lnTo>
                <a:lnTo>
                  <a:pt x="590" y="164"/>
                </a:lnTo>
                <a:lnTo>
                  <a:pt x="594" y="164"/>
                </a:lnTo>
                <a:lnTo>
                  <a:pt x="594" y="164"/>
                </a:lnTo>
                <a:lnTo>
                  <a:pt x="592" y="160"/>
                </a:lnTo>
                <a:lnTo>
                  <a:pt x="590" y="162"/>
                </a:lnTo>
                <a:lnTo>
                  <a:pt x="590" y="162"/>
                </a:lnTo>
                <a:lnTo>
                  <a:pt x="590" y="158"/>
                </a:lnTo>
                <a:lnTo>
                  <a:pt x="590" y="156"/>
                </a:lnTo>
                <a:lnTo>
                  <a:pt x="590" y="156"/>
                </a:lnTo>
                <a:lnTo>
                  <a:pt x="594" y="162"/>
                </a:lnTo>
                <a:lnTo>
                  <a:pt x="594" y="166"/>
                </a:lnTo>
                <a:lnTo>
                  <a:pt x="594" y="166"/>
                </a:lnTo>
                <a:lnTo>
                  <a:pt x="594" y="162"/>
                </a:lnTo>
                <a:lnTo>
                  <a:pt x="596" y="164"/>
                </a:lnTo>
                <a:lnTo>
                  <a:pt x="596" y="164"/>
                </a:lnTo>
                <a:close/>
                <a:moveTo>
                  <a:pt x="316" y="186"/>
                </a:moveTo>
                <a:lnTo>
                  <a:pt x="316" y="186"/>
                </a:lnTo>
                <a:lnTo>
                  <a:pt x="316" y="188"/>
                </a:lnTo>
                <a:lnTo>
                  <a:pt x="314" y="188"/>
                </a:lnTo>
                <a:lnTo>
                  <a:pt x="314" y="188"/>
                </a:lnTo>
                <a:lnTo>
                  <a:pt x="316" y="186"/>
                </a:lnTo>
                <a:lnTo>
                  <a:pt x="316" y="186"/>
                </a:lnTo>
                <a:lnTo>
                  <a:pt x="316" y="186"/>
                </a:lnTo>
                <a:close/>
                <a:moveTo>
                  <a:pt x="268" y="219"/>
                </a:moveTo>
                <a:lnTo>
                  <a:pt x="268" y="219"/>
                </a:lnTo>
                <a:lnTo>
                  <a:pt x="268" y="221"/>
                </a:lnTo>
                <a:lnTo>
                  <a:pt x="268" y="221"/>
                </a:lnTo>
                <a:lnTo>
                  <a:pt x="266" y="221"/>
                </a:lnTo>
                <a:lnTo>
                  <a:pt x="266" y="221"/>
                </a:lnTo>
                <a:lnTo>
                  <a:pt x="268" y="219"/>
                </a:lnTo>
                <a:lnTo>
                  <a:pt x="268" y="219"/>
                </a:lnTo>
                <a:lnTo>
                  <a:pt x="268" y="219"/>
                </a:lnTo>
                <a:lnTo>
                  <a:pt x="268" y="219"/>
                </a:lnTo>
                <a:close/>
                <a:moveTo>
                  <a:pt x="226" y="342"/>
                </a:moveTo>
                <a:lnTo>
                  <a:pt x="226" y="342"/>
                </a:lnTo>
                <a:lnTo>
                  <a:pt x="226" y="342"/>
                </a:lnTo>
                <a:lnTo>
                  <a:pt x="226" y="342"/>
                </a:lnTo>
                <a:lnTo>
                  <a:pt x="224" y="342"/>
                </a:lnTo>
                <a:lnTo>
                  <a:pt x="224" y="340"/>
                </a:lnTo>
                <a:lnTo>
                  <a:pt x="224" y="340"/>
                </a:lnTo>
                <a:lnTo>
                  <a:pt x="226" y="342"/>
                </a:lnTo>
                <a:lnTo>
                  <a:pt x="226" y="342"/>
                </a:lnTo>
                <a:lnTo>
                  <a:pt x="226" y="340"/>
                </a:lnTo>
                <a:lnTo>
                  <a:pt x="228" y="340"/>
                </a:lnTo>
                <a:lnTo>
                  <a:pt x="228" y="340"/>
                </a:lnTo>
                <a:lnTo>
                  <a:pt x="226" y="342"/>
                </a:lnTo>
                <a:lnTo>
                  <a:pt x="226" y="342"/>
                </a:lnTo>
                <a:close/>
                <a:moveTo>
                  <a:pt x="288" y="605"/>
                </a:moveTo>
                <a:lnTo>
                  <a:pt x="288" y="605"/>
                </a:lnTo>
                <a:lnTo>
                  <a:pt x="288" y="605"/>
                </a:lnTo>
                <a:lnTo>
                  <a:pt x="290" y="607"/>
                </a:lnTo>
                <a:lnTo>
                  <a:pt x="288" y="607"/>
                </a:lnTo>
                <a:lnTo>
                  <a:pt x="288" y="607"/>
                </a:lnTo>
                <a:lnTo>
                  <a:pt x="288" y="605"/>
                </a:lnTo>
                <a:lnTo>
                  <a:pt x="288" y="605"/>
                </a:lnTo>
                <a:lnTo>
                  <a:pt x="288" y="605"/>
                </a:lnTo>
                <a:lnTo>
                  <a:pt x="288" y="605"/>
                </a:lnTo>
                <a:close/>
                <a:moveTo>
                  <a:pt x="239" y="778"/>
                </a:moveTo>
                <a:lnTo>
                  <a:pt x="239" y="778"/>
                </a:lnTo>
                <a:lnTo>
                  <a:pt x="244" y="780"/>
                </a:lnTo>
                <a:lnTo>
                  <a:pt x="246" y="782"/>
                </a:lnTo>
                <a:lnTo>
                  <a:pt x="246" y="784"/>
                </a:lnTo>
                <a:lnTo>
                  <a:pt x="246" y="784"/>
                </a:lnTo>
                <a:lnTo>
                  <a:pt x="242" y="782"/>
                </a:lnTo>
                <a:lnTo>
                  <a:pt x="239" y="780"/>
                </a:lnTo>
                <a:lnTo>
                  <a:pt x="239" y="778"/>
                </a:lnTo>
                <a:lnTo>
                  <a:pt x="239" y="778"/>
                </a:lnTo>
                <a:close/>
                <a:moveTo>
                  <a:pt x="82" y="142"/>
                </a:moveTo>
                <a:lnTo>
                  <a:pt x="82" y="142"/>
                </a:lnTo>
                <a:lnTo>
                  <a:pt x="75" y="153"/>
                </a:lnTo>
                <a:lnTo>
                  <a:pt x="75" y="153"/>
                </a:lnTo>
                <a:lnTo>
                  <a:pt x="77" y="147"/>
                </a:lnTo>
                <a:lnTo>
                  <a:pt x="82" y="142"/>
                </a:lnTo>
                <a:lnTo>
                  <a:pt x="82" y="142"/>
                </a:lnTo>
                <a:close/>
                <a:moveTo>
                  <a:pt x="590" y="156"/>
                </a:moveTo>
                <a:lnTo>
                  <a:pt x="590" y="156"/>
                </a:lnTo>
                <a:lnTo>
                  <a:pt x="588" y="156"/>
                </a:lnTo>
                <a:lnTo>
                  <a:pt x="588" y="156"/>
                </a:lnTo>
                <a:lnTo>
                  <a:pt x="588" y="156"/>
                </a:lnTo>
                <a:lnTo>
                  <a:pt x="586" y="151"/>
                </a:lnTo>
                <a:lnTo>
                  <a:pt x="586" y="151"/>
                </a:lnTo>
                <a:lnTo>
                  <a:pt x="586" y="153"/>
                </a:lnTo>
                <a:lnTo>
                  <a:pt x="586" y="153"/>
                </a:lnTo>
                <a:lnTo>
                  <a:pt x="588" y="151"/>
                </a:lnTo>
                <a:lnTo>
                  <a:pt x="588" y="151"/>
                </a:lnTo>
                <a:lnTo>
                  <a:pt x="588" y="154"/>
                </a:lnTo>
                <a:lnTo>
                  <a:pt x="590" y="156"/>
                </a:lnTo>
                <a:lnTo>
                  <a:pt x="590" y="156"/>
                </a:lnTo>
                <a:close/>
                <a:moveTo>
                  <a:pt x="561" y="136"/>
                </a:moveTo>
                <a:lnTo>
                  <a:pt x="561" y="136"/>
                </a:lnTo>
                <a:lnTo>
                  <a:pt x="559" y="134"/>
                </a:lnTo>
                <a:lnTo>
                  <a:pt x="557" y="132"/>
                </a:lnTo>
                <a:lnTo>
                  <a:pt x="557" y="132"/>
                </a:lnTo>
                <a:lnTo>
                  <a:pt x="559" y="132"/>
                </a:lnTo>
                <a:lnTo>
                  <a:pt x="561" y="134"/>
                </a:lnTo>
                <a:lnTo>
                  <a:pt x="561" y="134"/>
                </a:lnTo>
                <a:lnTo>
                  <a:pt x="561" y="136"/>
                </a:lnTo>
                <a:lnTo>
                  <a:pt x="561" y="136"/>
                </a:lnTo>
                <a:close/>
                <a:moveTo>
                  <a:pt x="528" y="116"/>
                </a:moveTo>
                <a:lnTo>
                  <a:pt x="528" y="116"/>
                </a:lnTo>
                <a:lnTo>
                  <a:pt x="524" y="114"/>
                </a:lnTo>
                <a:lnTo>
                  <a:pt x="524" y="112"/>
                </a:lnTo>
                <a:lnTo>
                  <a:pt x="524" y="110"/>
                </a:lnTo>
                <a:lnTo>
                  <a:pt x="524" y="110"/>
                </a:lnTo>
                <a:lnTo>
                  <a:pt x="528" y="116"/>
                </a:lnTo>
                <a:lnTo>
                  <a:pt x="528" y="116"/>
                </a:lnTo>
                <a:close/>
                <a:moveTo>
                  <a:pt x="482" y="29"/>
                </a:moveTo>
                <a:lnTo>
                  <a:pt x="482" y="29"/>
                </a:lnTo>
                <a:lnTo>
                  <a:pt x="482" y="29"/>
                </a:lnTo>
                <a:lnTo>
                  <a:pt x="480" y="29"/>
                </a:lnTo>
                <a:lnTo>
                  <a:pt x="478" y="28"/>
                </a:lnTo>
                <a:lnTo>
                  <a:pt x="478" y="28"/>
                </a:lnTo>
                <a:lnTo>
                  <a:pt x="478" y="28"/>
                </a:lnTo>
                <a:lnTo>
                  <a:pt x="482" y="29"/>
                </a:lnTo>
                <a:lnTo>
                  <a:pt x="482" y="29"/>
                </a:lnTo>
                <a:close/>
                <a:moveTo>
                  <a:pt x="463" y="18"/>
                </a:moveTo>
                <a:lnTo>
                  <a:pt x="463" y="18"/>
                </a:lnTo>
                <a:lnTo>
                  <a:pt x="461" y="18"/>
                </a:lnTo>
                <a:lnTo>
                  <a:pt x="460" y="18"/>
                </a:lnTo>
                <a:lnTo>
                  <a:pt x="461" y="20"/>
                </a:lnTo>
                <a:lnTo>
                  <a:pt x="461" y="20"/>
                </a:lnTo>
                <a:lnTo>
                  <a:pt x="458" y="18"/>
                </a:lnTo>
                <a:lnTo>
                  <a:pt x="454" y="18"/>
                </a:lnTo>
                <a:lnTo>
                  <a:pt x="454" y="16"/>
                </a:lnTo>
                <a:lnTo>
                  <a:pt x="454" y="16"/>
                </a:lnTo>
                <a:lnTo>
                  <a:pt x="463" y="18"/>
                </a:lnTo>
                <a:lnTo>
                  <a:pt x="463" y="18"/>
                </a:lnTo>
                <a:close/>
                <a:moveTo>
                  <a:pt x="336" y="153"/>
                </a:moveTo>
                <a:lnTo>
                  <a:pt x="336" y="153"/>
                </a:lnTo>
                <a:lnTo>
                  <a:pt x="336" y="154"/>
                </a:lnTo>
                <a:lnTo>
                  <a:pt x="334" y="154"/>
                </a:lnTo>
                <a:lnTo>
                  <a:pt x="334" y="154"/>
                </a:lnTo>
                <a:lnTo>
                  <a:pt x="334" y="153"/>
                </a:lnTo>
                <a:lnTo>
                  <a:pt x="336" y="153"/>
                </a:lnTo>
                <a:lnTo>
                  <a:pt x="336" y="153"/>
                </a:lnTo>
                <a:close/>
                <a:moveTo>
                  <a:pt x="296" y="81"/>
                </a:moveTo>
                <a:lnTo>
                  <a:pt x="296" y="81"/>
                </a:lnTo>
                <a:lnTo>
                  <a:pt x="296" y="83"/>
                </a:lnTo>
                <a:lnTo>
                  <a:pt x="294" y="83"/>
                </a:lnTo>
                <a:lnTo>
                  <a:pt x="292" y="83"/>
                </a:lnTo>
                <a:lnTo>
                  <a:pt x="292" y="83"/>
                </a:lnTo>
                <a:lnTo>
                  <a:pt x="294" y="81"/>
                </a:lnTo>
                <a:lnTo>
                  <a:pt x="296" y="81"/>
                </a:lnTo>
                <a:lnTo>
                  <a:pt x="296" y="81"/>
                </a:lnTo>
                <a:close/>
                <a:moveTo>
                  <a:pt x="231" y="112"/>
                </a:moveTo>
                <a:lnTo>
                  <a:pt x="231" y="112"/>
                </a:lnTo>
                <a:lnTo>
                  <a:pt x="231" y="112"/>
                </a:lnTo>
                <a:lnTo>
                  <a:pt x="233" y="110"/>
                </a:lnTo>
                <a:lnTo>
                  <a:pt x="235" y="110"/>
                </a:lnTo>
                <a:lnTo>
                  <a:pt x="235" y="110"/>
                </a:lnTo>
                <a:lnTo>
                  <a:pt x="231" y="110"/>
                </a:lnTo>
                <a:lnTo>
                  <a:pt x="231" y="110"/>
                </a:lnTo>
                <a:lnTo>
                  <a:pt x="228" y="116"/>
                </a:lnTo>
                <a:lnTo>
                  <a:pt x="222" y="120"/>
                </a:lnTo>
                <a:lnTo>
                  <a:pt x="211" y="127"/>
                </a:lnTo>
                <a:lnTo>
                  <a:pt x="211" y="127"/>
                </a:lnTo>
                <a:lnTo>
                  <a:pt x="204" y="134"/>
                </a:lnTo>
                <a:lnTo>
                  <a:pt x="198" y="142"/>
                </a:lnTo>
                <a:lnTo>
                  <a:pt x="198" y="142"/>
                </a:lnTo>
                <a:lnTo>
                  <a:pt x="196" y="142"/>
                </a:lnTo>
                <a:lnTo>
                  <a:pt x="196" y="142"/>
                </a:lnTo>
                <a:lnTo>
                  <a:pt x="195" y="143"/>
                </a:lnTo>
                <a:lnTo>
                  <a:pt x="191" y="145"/>
                </a:lnTo>
                <a:lnTo>
                  <a:pt x="191" y="145"/>
                </a:lnTo>
                <a:lnTo>
                  <a:pt x="189" y="145"/>
                </a:lnTo>
                <a:lnTo>
                  <a:pt x="189" y="147"/>
                </a:lnTo>
                <a:lnTo>
                  <a:pt x="189" y="147"/>
                </a:lnTo>
                <a:lnTo>
                  <a:pt x="187" y="145"/>
                </a:lnTo>
                <a:lnTo>
                  <a:pt x="187" y="145"/>
                </a:lnTo>
                <a:lnTo>
                  <a:pt x="187" y="145"/>
                </a:lnTo>
                <a:lnTo>
                  <a:pt x="187" y="145"/>
                </a:lnTo>
                <a:lnTo>
                  <a:pt x="189" y="145"/>
                </a:lnTo>
                <a:lnTo>
                  <a:pt x="189" y="145"/>
                </a:lnTo>
                <a:lnTo>
                  <a:pt x="189" y="142"/>
                </a:lnTo>
                <a:lnTo>
                  <a:pt x="189" y="142"/>
                </a:lnTo>
                <a:lnTo>
                  <a:pt x="193" y="142"/>
                </a:lnTo>
                <a:lnTo>
                  <a:pt x="193" y="142"/>
                </a:lnTo>
                <a:lnTo>
                  <a:pt x="193" y="138"/>
                </a:lnTo>
                <a:lnTo>
                  <a:pt x="193" y="138"/>
                </a:lnTo>
                <a:lnTo>
                  <a:pt x="191" y="140"/>
                </a:lnTo>
                <a:lnTo>
                  <a:pt x="187" y="142"/>
                </a:lnTo>
                <a:lnTo>
                  <a:pt x="187" y="142"/>
                </a:lnTo>
                <a:lnTo>
                  <a:pt x="193" y="138"/>
                </a:lnTo>
                <a:lnTo>
                  <a:pt x="193" y="138"/>
                </a:lnTo>
                <a:lnTo>
                  <a:pt x="187" y="142"/>
                </a:lnTo>
                <a:lnTo>
                  <a:pt x="187" y="142"/>
                </a:lnTo>
                <a:lnTo>
                  <a:pt x="185" y="143"/>
                </a:lnTo>
                <a:lnTo>
                  <a:pt x="185" y="147"/>
                </a:lnTo>
                <a:lnTo>
                  <a:pt x="185" y="149"/>
                </a:lnTo>
                <a:lnTo>
                  <a:pt x="184" y="153"/>
                </a:lnTo>
                <a:lnTo>
                  <a:pt x="184" y="153"/>
                </a:lnTo>
                <a:lnTo>
                  <a:pt x="185" y="153"/>
                </a:lnTo>
                <a:lnTo>
                  <a:pt x="187" y="151"/>
                </a:lnTo>
                <a:lnTo>
                  <a:pt x="187" y="151"/>
                </a:lnTo>
                <a:lnTo>
                  <a:pt x="185" y="154"/>
                </a:lnTo>
                <a:lnTo>
                  <a:pt x="184" y="156"/>
                </a:lnTo>
                <a:lnTo>
                  <a:pt x="182" y="158"/>
                </a:lnTo>
                <a:lnTo>
                  <a:pt x="180" y="160"/>
                </a:lnTo>
                <a:lnTo>
                  <a:pt x="180" y="160"/>
                </a:lnTo>
                <a:lnTo>
                  <a:pt x="178" y="162"/>
                </a:lnTo>
                <a:lnTo>
                  <a:pt x="178" y="162"/>
                </a:lnTo>
                <a:lnTo>
                  <a:pt x="176" y="166"/>
                </a:lnTo>
                <a:lnTo>
                  <a:pt x="176" y="166"/>
                </a:lnTo>
                <a:lnTo>
                  <a:pt x="174" y="166"/>
                </a:lnTo>
                <a:lnTo>
                  <a:pt x="174" y="166"/>
                </a:lnTo>
                <a:lnTo>
                  <a:pt x="174" y="167"/>
                </a:lnTo>
                <a:lnTo>
                  <a:pt x="174" y="169"/>
                </a:lnTo>
                <a:lnTo>
                  <a:pt x="174" y="169"/>
                </a:lnTo>
                <a:lnTo>
                  <a:pt x="171" y="171"/>
                </a:lnTo>
                <a:lnTo>
                  <a:pt x="169" y="175"/>
                </a:lnTo>
                <a:lnTo>
                  <a:pt x="165" y="178"/>
                </a:lnTo>
                <a:lnTo>
                  <a:pt x="163" y="180"/>
                </a:lnTo>
                <a:lnTo>
                  <a:pt x="163" y="180"/>
                </a:lnTo>
                <a:lnTo>
                  <a:pt x="162" y="186"/>
                </a:lnTo>
                <a:lnTo>
                  <a:pt x="156" y="191"/>
                </a:lnTo>
                <a:lnTo>
                  <a:pt x="156" y="191"/>
                </a:lnTo>
                <a:lnTo>
                  <a:pt x="156" y="195"/>
                </a:lnTo>
                <a:lnTo>
                  <a:pt x="154" y="199"/>
                </a:lnTo>
                <a:lnTo>
                  <a:pt x="147" y="206"/>
                </a:lnTo>
                <a:lnTo>
                  <a:pt x="147" y="206"/>
                </a:lnTo>
                <a:lnTo>
                  <a:pt x="145" y="215"/>
                </a:lnTo>
                <a:lnTo>
                  <a:pt x="145" y="215"/>
                </a:lnTo>
                <a:lnTo>
                  <a:pt x="147" y="213"/>
                </a:lnTo>
                <a:lnTo>
                  <a:pt x="147" y="211"/>
                </a:lnTo>
                <a:lnTo>
                  <a:pt x="147" y="211"/>
                </a:lnTo>
                <a:lnTo>
                  <a:pt x="147" y="213"/>
                </a:lnTo>
                <a:lnTo>
                  <a:pt x="145" y="217"/>
                </a:lnTo>
                <a:lnTo>
                  <a:pt x="145" y="217"/>
                </a:lnTo>
                <a:lnTo>
                  <a:pt x="145" y="217"/>
                </a:lnTo>
                <a:lnTo>
                  <a:pt x="145" y="217"/>
                </a:lnTo>
                <a:lnTo>
                  <a:pt x="143" y="221"/>
                </a:lnTo>
                <a:lnTo>
                  <a:pt x="141" y="228"/>
                </a:lnTo>
                <a:lnTo>
                  <a:pt x="138" y="234"/>
                </a:lnTo>
                <a:lnTo>
                  <a:pt x="134" y="239"/>
                </a:lnTo>
                <a:lnTo>
                  <a:pt x="134" y="239"/>
                </a:lnTo>
                <a:lnTo>
                  <a:pt x="134" y="232"/>
                </a:lnTo>
                <a:lnTo>
                  <a:pt x="134" y="232"/>
                </a:lnTo>
                <a:lnTo>
                  <a:pt x="132" y="237"/>
                </a:lnTo>
                <a:lnTo>
                  <a:pt x="132" y="239"/>
                </a:lnTo>
                <a:lnTo>
                  <a:pt x="132" y="241"/>
                </a:lnTo>
                <a:lnTo>
                  <a:pt x="132" y="241"/>
                </a:lnTo>
                <a:lnTo>
                  <a:pt x="132" y="243"/>
                </a:lnTo>
                <a:lnTo>
                  <a:pt x="130" y="243"/>
                </a:lnTo>
                <a:lnTo>
                  <a:pt x="130" y="243"/>
                </a:lnTo>
                <a:lnTo>
                  <a:pt x="128" y="243"/>
                </a:lnTo>
                <a:lnTo>
                  <a:pt x="128" y="241"/>
                </a:lnTo>
                <a:lnTo>
                  <a:pt x="128" y="241"/>
                </a:lnTo>
                <a:lnTo>
                  <a:pt x="128" y="241"/>
                </a:lnTo>
                <a:lnTo>
                  <a:pt x="128" y="243"/>
                </a:lnTo>
                <a:lnTo>
                  <a:pt x="127" y="241"/>
                </a:lnTo>
                <a:lnTo>
                  <a:pt x="127" y="241"/>
                </a:lnTo>
                <a:lnTo>
                  <a:pt x="132" y="234"/>
                </a:lnTo>
                <a:lnTo>
                  <a:pt x="132" y="234"/>
                </a:lnTo>
                <a:lnTo>
                  <a:pt x="128" y="239"/>
                </a:lnTo>
                <a:lnTo>
                  <a:pt x="128" y="239"/>
                </a:lnTo>
                <a:lnTo>
                  <a:pt x="130" y="228"/>
                </a:lnTo>
                <a:lnTo>
                  <a:pt x="136" y="217"/>
                </a:lnTo>
                <a:lnTo>
                  <a:pt x="136" y="217"/>
                </a:lnTo>
                <a:lnTo>
                  <a:pt x="136" y="217"/>
                </a:lnTo>
                <a:lnTo>
                  <a:pt x="134" y="217"/>
                </a:lnTo>
                <a:lnTo>
                  <a:pt x="132" y="219"/>
                </a:lnTo>
                <a:lnTo>
                  <a:pt x="132" y="219"/>
                </a:lnTo>
                <a:lnTo>
                  <a:pt x="136" y="211"/>
                </a:lnTo>
                <a:lnTo>
                  <a:pt x="138" y="206"/>
                </a:lnTo>
                <a:lnTo>
                  <a:pt x="139" y="206"/>
                </a:lnTo>
                <a:lnTo>
                  <a:pt x="139" y="206"/>
                </a:lnTo>
                <a:lnTo>
                  <a:pt x="139" y="206"/>
                </a:lnTo>
                <a:lnTo>
                  <a:pt x="139" y="208"/>
                </a:lnTo>
                <a:lnTo>
                  <a:pt x="139" y="208"/>
                </a:lnTo>
                <a:lnTo>
                  <a:pt x="139" y="206"/>
                </a:lnTo>
                <a:lnTo>
                  <a:pt x="138" y="204"/>
                </a:lnTo>
                <a:lnTo>
                  <a:pt x="138" y="204"/>
                </a:lnTo>
                <a:lnTo>
                  <a:pt x="141" y="200"/>
                </a:lnTo>
                <a:lnTo>
                  <a:pt x="141" y="200"/>
                </a:lnTo>
                <a:lnTo>
                  <a:pt x="141" y="200"/>
                </a:lnTo>
                <a:lnTo>
                  <a:pt x="139" y="202"/>
                </a:lnTo>
                <a:lnTo>
                  <a:pt x="139" y="202"/>
                </a:lnTo>
                <a:lnTo>
                  <a:pt x="141" y="202"/>
                </a:lnTo>
                <a:lnTo>
                  <a:pt x="143" y="200"/>
                </a:lnTo>
                <a:lnTo>
                  <a:pt x="143" y="195"/>
                </a:lnTo>
                <a:lnTo>
                  <a:pt x="143" y="195"/>
                </a:lnTo>
                <a:lnTo>
                  <a:pt x="145" y="193"/>
                </a:lnTo>
                <a:lnTo>
                  <a:pt x="145" y="193"/>
                </a:lnTo>
                <a:lnTo>
                  <a:pt x="145" y="193"/>
                </a:lnTo>
                <a:lnTo>
                  <a:pt x="150" y="186"/>
                </a:lnTo>
                <a:lnTo>
                  <a:pt x="156" y="178"/>
                </a:lnTo>
                <a:lnTo>
                  <a:pt x="156" y="178"/>
                </a:lnTo>
                <a:lnTo>
                  <a:pt x="156" y="177"/>
                </a:lnTo>
                <a:lnTo>
                  <a:pt x="156" y="177"/>
                </a:lnTo>
                <a:lnTo>
                  <a:pt x="156" y="177"/>
                </a:lnTo>
                <a:lnTo>
                  <a:pt x="156" y="175"/>
                </a:lnTo>
                <a:lnTo>
                  <a:pt x="158" y="175"/>
                </a:lnTo>
                <a:lnTo>
                  <a:pt x="158" y="175"/>
                </a:lnTo>
                <a:lnTo>
                  <a:pt x="160" y="173"/>
                </a:lnTo>
                <a:lnTo>
                  <a:pt x="160" y="171"/>
                </a:lnTo>
                <a:lnTo>
                  <a:pt x="165" y="167"/>
                </a:lnTo>
                <a:lnTo>
                  <a:pt x="165" y="167"/>
                </a:lnTo>
                <a:lnTo>
                  <a:pt x="165" y="167"/>
                </a:lnTo>
                <a:lnTo>
                  <a:pt x="163" y="167"/>
                </a:lnTo>
                <a:lnTo>
                  <a:pt x="163" y="167"/>
                </a:lnTo>
                <a:lnTo>
                  <a:pt x="163" y="166"/>
                </a:lnTo>
                <a:lnTo>
                  <a:pt x="163" y="166"/>
                </a:lnTo>
                <a:lnTo>
                  <a:pt x="165" y="166"/>
                </a:lnTo>
                <a:lnTo>
                  <a:pt x="165" y="166"/>
                </a:lnTo>
                <a:lnTo>
                  <a:pt x="165" y="166"/>
                </a:lnTo>
                <a:lnTo>
                  <a:pt x="165" y="164"/>
                </a:lnTo>
                <a:lnTo>
                  <a:pt x="167" y="162"/>
                </a:lnTo>
                <a:lnTo>
                  <a:pt x="167" y="162"/>
                </a:lnTo>
                <a:lnTo>
                  <a:pt x="169" y="166"/>
                </a:lnTo>
                <a:lnTo>
                  <a:pt x="169" y="166"/>
                </a:lnTo>
                <a:lnTo>
                  <a:pt x="169" y="164"/>
                </a:lnTo>
                <a:lnTo>
                  <a:pt x="169" y="162"/>
                </a:lnTo>
                <a:lnTo>
                  <a:pt x="169" y="162"/>
                </a:lnTo>
                <a:lnTo>
                  <a:pt x="171" y="162"/>
                </a:lnTo>
                <a:lnTo>
                  <a:pt x="173" y="160"/>
                </a:lnTo>
                <a:lnTo>
                  <a:pt x="173" y="160"/>
                </a:lnTo>
                <a:lnTo>
                  <a:pt x="171" y="160"/>
                </a:lnTo>
                <a:lnTo>
                  <a:pt x="171" y="158"/>
                </a:lnTo>
                <a:lnTo>
                  <a:pt x="173" y="156"/>
                </a:lnTo>
                <a:lnTo>
                  <a:pt x="174" y="156"/>
                </a:lnTo>
                <a:lnTo>
                  <a:pt x="174" y="156"/>
                </a:lnTo>
                <a:lnTo>
                  <a:pt x="173" y="156"/>
                </a:lnTo>
                <a:lnTo>
                  <a:pt x="171" y="158"/>
                </a:lnTo>
                <a:lnTo>
                  <a:pt x="171" y="158"/>
                </a:lnTo>
                <a:lnTo>
                  <a:pt x="173" y="158"/>
                </a:lnTo>
                <a:lnTo>
                  <a:pt x="173" y="158"/>
                </a:lnTo>
                <a:lnTo>
                  <a:pt x="173" y="158"/>
                </a:lnTo>
                <a:lnTo>
                  <a:pt x="174" y="156"/>
                </a:lnTo>
                <a:lnTo>
                  <a:pt x="176" y="154"/>
                </a:lnTo>
                <a:lnTo>
                  <a:pt x="176" y="154"/>
                </a:lnTo>
                <a:lnTo>
                  <a:pt x="176" y="153"/>
                </a:lnTo>
                <a:lnTo>
                  <a:pt x="174" y="153"/>
                </a:lnTo>
                <a:lnTo>
                  <a:pt x="174" y="153"/>
                </a:lnTo>
                <a:lnTo>
                  <a:pt x="180" y="149"/>
                </a:lnTo>
                <a:lnTo>
                  <a:pt x="180" y="149"/>
                </a:lnTo>
                <a:lnTo>
                  <a:pt x="180" y="151"/>
                </a:lnTo>
                <a:lnTo>
                  <a:pt x="178" y="153"/>
                </a:lnTo>
                <a:lnTo>
                  <a:pt x="178" y="153"/>
                </a:lnTo>
                <a:lnTo>
                  <a:pt x="178" y="153"/>
                </a:lnTo>
                <a:lnTo>
                  <a:pt x="180" y="153"/>
                </a:lnTo>
                <a:lnTo>
                  <a:pt x="180" y="153"/>
                </a:lnTo>
                <a:lnTo>
                  <a:pt x="180" y="153"/>
                </a:lnTo>
                <a:lnTo>
                  <a:pt x="180" y="151"/>
                </a:lnTo>
                <a:lnTo>
                  <a:pt x="180" y="151"/>
                </a:lnTo>
                <a:lnTo>
                  <a:pt x="184" y="149"/>
                </a:lnTo>
                <a:lnTo>
                  <a:pt x="184" y="149"/>
                </a:lnTo>
                <a:lnTo>
                  <a:pt x="184" y="149"/>
                </a:lnTo>
                <a:lnTo>
                  <a:pt x="184" y="151"/>
                </a:lnTo>
                <a:lnTo>
                  <a:pt x="184" y="151"/>
                </a:lnTo>
                <a:lnTo>
                  <a:pt x="184" y="147"/>
                </a:lnTo>
                <a:lnTo>
                  <a:pt x="184" y="145"/>
                </a:lnTo>
                <a:lnTo>
                  <a:pt x="184" y="145"/>
                </a:lnTo>
                <a:lnTo>
                  <a:pt x="185" y="143"/>
                </a:lnTo>
                <a:lnTo>
                  <a:pt x="185" y="143"/>
                </a:lnTo>
                <a:lnTo>
                  <a:pt x="184" y="143"/>
                </a:lnTo>
                <a:lnTo>
                  <a:pt x="184" y="143"/>
                </a:lnTo>
                <a:lnTo>
                  <a:pt x="187" y="138"/>
                </a:lnTo>
                <a:lnTo>
                  <a:pt x="191" y="134"/>
                </a:lnTo>
                <a:lnTo>
                  <a:pt x="196" y="131"/>
                </a:lnTo>
                <a:lnTo>
                  <a:pt x="198" y="127"/>
                </a:lnTo>
                <a:lnTo>
                  <a:pt x="198" y="127"/>
                </a:lnTo>
                <a:lnTo>
                  <a:pt x="200" y="127"/>
                </a:lnTo>
                <a:lnTo>
                  <a:pt x="202" y="127"/>
                </a:lnTo>
                <a:lnTo>
                  <a:pt x="202" y="127"/>
                </a:lnTo>
                <a:lnTo>
                  <a:pt x="202" y="127"/>
                </a:lnTo>
                <a:lnTo>
                  <a:pt x="204" y="129"/>
                </a:lnTo>
                <a:lnTo>
                  <a:pt x="202" y="131"/>
                </a:lnTo>
                <a:lnTo>
                  <a:pt x="202" y="131"/>
                </a:lnTo>
                <a:lnTo>
                  <a:pt x="200" y="129"/>
                </a:lnTo>
                <a:lnTo>
                  <a:pt x="200" y="129"/>
                </a:lnTo>
                <a:lnTo>
                  <a:pt x="196" y="132"/>
                </a:lnTo>
                <a:lnTo>
                  <a:pt x="193" y="134"/>
                </a:lnTo>
                <a:lnTo>
                  <a:pt x="193" y="138"/>
                </a:lnTo>
                <a:lnTo>
                  <a:pt x="193" y="138"/>
                </a:lnTo>
                <a:lnTo>
                  <a:pt x="198" y="132"/>
                </a:lnTo>
                <a:lnTo>
                  <a:pt x="204" y="131"/>
                </a:lnTo>
                <a:lnTo>
                  <a:pt x="204" y="131"/>
                </a:lnTo>
                <a:lnTo>
                  <a:pt x="204" y="131"/>
                </a:lnTo>
                <a:lnTo>
                  <a:pt x="206" y="131"/>
                </a:lnTo>
                <a:lnTo>
                  <a:pt x="206" y="131"/>
                </a:lnTo>
                <a:lnTo>
                  <a:pt x="206" y="131"/>
                </a:lnTo>
                <a:lnTo>
                  <a:pt x="204" y="131"/>
                </a:lnTo>
                <a:lnTo>
                  <a:pt x="204" y="129"/>
                </a:lnTo>
                <a:lnTo>
                  <a:pt x="204" y="129"/>
                </a:lnTo>
                <a:lnTo>
                  <a:pt x="204" y="129"/>
                </a:lnTo>
                <a:lnTo>
                  <a:pt x="206" y="127"/>
                </a:lnTo>
                <a:lnTo>
                  <a:pt x="211" y="123"/>
                </a:lnTo>
                <a:lnTo>
                  <a:pt x="211" y="123"/>
                </a:lnTo>
                <a:lnTo>
                  <a:pt x="211" y="123"/>
                </a:lnTo>
                <a:lnTo>
                  <a:pt x="209" y="123"/>
                </a:lnTo>
                <a:lnTo>
                  <a:pt x="209" y="123"/>
                </a:lnTo>
                <a:lnTo>
                  <a:pt x="211" y="123"/>
                </a:lnTo>
                <a:lnTo>
                  <a:pt x="213" y="121"/>
                </a:lnTo>
                <a:lnTo>
                  <a:pt x="213" y="121"/>
                </a:lnTo>
                <a:lnTo>
                  <a:pt x="211" y="123"/>
                </a:lnTo>
                <a:lnTo>
                  <a:pt x="211" y="123"/>
                </a:lnTo>
                <a:lnTo>
                  <a:pt x="211" y="121"/>
                </a:lnTo>
                <a:lnTo>
                  <a:pt x="213" y="121"/>
                </a:lnTo>
                <a:lnTo>
                  <a:pt x="213" y="121"/>
                </a:lnTo>
                <a:lnTo>
                  <a:pt x="213" y="121"/>
                </a:lnTo>
                <a:lnTo>
                  <a:pt x="213" y="121"/>
                </a:lnTo>
                <a:lnTo>
                  <a:pt x="213" y="120"/>
                </a:lnTo>
                <a:lnTo>
                  <a:pt x="215" y="118"/>
                </a:lnTo>
                <a:lnTo>
                  <a:pt x="215" y="118"/>
                </a:lnTo>
                <a:lnTo>
                  <a:pt x="217" y="118"/>
                </a:lnTo>
                <a:lnTo>
                  <a:pt x="219" y="116"/>
                </a:lnTo>
                <a:lnTo>
                  <a:pt x="219" y="116"/>
                </a:lnTo>
                <a:lnTo>
                  <a:pt x="230" y="110"/>
                </a:lnTo>
                <a:lnTo>
                  <a:pt x="241" y="105"/>
                </a:lnTo>
                <a:lnTo>
                  <a:pt x="241" y="105"/>
                </a:lnTo>
                <a:lnTo>
                  <a:pt x="241" y="105"/>
                </a:lnTo>
                <a:lnTo>
                  <a:pt x="248" y="101"/>
                </a:lnTo>
                <a:lnTo>
                  <a:pt x="255" y="96"/>
                </a:lnTo>
                <a:lnTo>
                  <a:pt x="255" y="96"/>
                </a:lnTo>
                <a:lnTo>
                  <a:pt x="254" y="99"/>
                </a:lnTo>
                <a:lnTo>
                  <a:pt x="250" y="101"/>
                </a:lnTo>
                <a:lnTo>
                  <a:pt x="241" y="107"/>
                </a:lnTo>
                <a:lnTo>
                  <a:pt x="241" y="107"/>
                </a:lnTo>
                <a:lnTo>
                  <a:pt x="237" y="110"/>
                </a:lnTo>
                <a:lnTo>
                  <a:pt x="231" y="112"/>
                </a:lnTo>
                <a:lnTo>
                  <a:pt x="231" y="112"/>
                </a:lnTo>
                <a:close/>
                <a:moveTo>
                  <a:pt x="272" y="88"/>
                </a:moveTo>
                <a:lnTo>
                  <a:pt x="272" y="88"/>
                </a:lnTo>
                <a:lnTo>
                  <a:pt x="270" y="92"/>
                </a:lnTo>
                <a:lnTo>
                  <a:pt x="265" y="94"/>
                </a:lnTo>
                <a:lnTo>
                  <a:pt x="257" y="97"/>
                </a:lnTo>
                <a:lnTo>
                  <a:pt x="257" y="97"/>
                </a:lnTo>
                <a:lnTo>
                  <a:pt x="259" y="94"/>
                </a:lnTo>
                <a:lnTo>
                  <a:pt x="263" y="92"/>
                </a:lnTo>
                <a:lnTo>
                  <a:pt x="272" y="88"/>
                </a:lnTo>
                <a:lnTo>
                  <a:pt x="272" y="88"/>
                </a:lnTo>
                <a:close/>
                <a:moveTo>
                  <a:pt x="206" y="40"/>
                </a:moveTo>
                <a:lnTo>
                  <a:pt x="206" y="40"/>
                </a:lnTo>
                <a:lnTo>
                  <a:pt x="204" y="44"/>
                </a:lnTo>
                <a:lnTo>
                  <a:pt x="198" y="48"/>
                </a:lnTo>
                <a:lnTo>
                  <a:pt x="198" y="48"/>
                </a:lnTo>
                <a:lnTo>
                  <a:pt x="202" y="44"/>
                </a:lnTo>
                <a:lnTo>
                  <a:pt x="206" y="40"/>
                </a:lnTo>
                <a:lnTo>
                  <a:pt x="206" y="40"/>
                </a:lnTo>
                <a:close/>
                <a:moveTo>
                  <a:pt x="193" y="145"/>
                </a:moveTo>
                <a:lnTo>
                  <a:pt x="193" y="145"/>
                </a:lnTo>
                <a:lnTo>
                  <a:pt x="193" y="147"/>
                </a:lnTo>
                <a:lnTo>
                  <a:pt x="191" y="149"/>
                </a:lnTo>
                <a:lnTo>
                  <a:pt x="191" y="147"/>
                </a:lnTo>
                <a:lnTo>
                  <a:pt x="193" y="145"/>
                </a:lnTo>
                <a:close/>
                <a:moveTo>
                  <a:pt x="125" y="85"/>
                </a:moveTo>
                <a:lnTo>
                  <a:pt x="125" y="85"/>
                </a:lnTo>
                <a:lnTo>
                  <a:pt x="123" y="86"/>
                </a:lnTo>
                <a:lnTo>
                  <a:pt x="119" y="90"/>
                </a:lnTo>
                <a:lnTo>
                  <a:pt x="119" y="90"/>
                </a:lnTo>
                <a:lnTo>
                  <a:pt x="121" y="86"/>
                </a:lnTo>
                <a:lnTo>
                  <a:pt x="125" y="85"/>
                </a:lnTo>
                <a:lnTo>
                  <a:pt x="125" y="85"/>
                </a:lnTo>
                <a:close/>
                <a:moveTo>
                  <a:pt x="184" y="145"/>
                </a:moveTo>
                <a:lnTo>
                  <a:pt x="184" y="145"/>
                </a:lnTo>
                <a:lnTo>
                  <a:pt x="182" y="145"/>
                </a:lnTo>
                <a:lnTo>
                  <a:pt x="180" y="143"/>
                </a:lnTo>
                <a:lnTo>
                  <a:pt x="180" y="143"/>
                </a:lnTo>
                <a:lnTo>
                  <a:pt x="182" y="143"/>
                </a:lnTo>
                <a:lnTo>
                  <a:pt x="184" y="145"/>
                </a:lnTo>
                <a:lnTo>
                  <a:pt x="184" y="145"/>
                </a:lnTo>
                <a:close/>
                <a:moveTo>
                  <a:pt x="182" y="147"/>
                </a:moveTo>
                <a:lnTo>
                  <a:pt x="182" y="147"/>
                </a:lnTo>
                <a:lnTo>
                  <a:pt x="182" y="149"/>
                </a:lnTo>
                <a:lnTo>
                  <a:pt x="182" y="149"/>
                </a:lnTo>
                <a:lnTo>
                  <a:pt x="180" y="147"/>
                </a:lnTo>
                <a:lnTo>
                  <a:pt x="178" y="147"/>
                </a:lnTo>
                <a:lnTo>
                  <a:pt x="178" y="147"/>
                </a:lnTo>
                <a:lnTo>
                  <a:pt x="180" y="147"/>
                </a:lnTo>
                <a:lnTo>
                  <a:pt x="182" y="147"/>
                </a:lnTo>
                <a:lnTo>
                  <a:pt x="182" y="147"/>
                </a:lnTo>
                <a:close/>
                <a:moveTo>
                  <a:pt x="127" y="94"/>
                </a:moveTo>
                <a:lnTo>
                  <a:pt x="127" y="94"/>
                </a:lnTo>
                <a:lnTo>
                  <a:pt x="125" y="97"/>
                </a:lnTo>
                <a:lnTo>
                  <a:pt x="123" y="97"/>
                </a:lnTo>
                <a:lnTo>
                  <a:pt x="123" y="97"/>
                </a:lnTo>
                <a:lnTo>
                  <a:pt x="123" y="97"/>
                </a:lnTo>
                <a:lnTo>
                  <a:pt x="127" y="94"/>
                </a:lnTo>
                <a:lnTo>
                  <a:pt x="127" y="94"/>
                </a:lnTo>
                <a:close/>
                <a:moveTo>
                  <a:pt x="106" y="108"/>
                </a:moveTo>
                <a:lnTo>
                  <a:pt x="106" y="108"/>
                </a:lnTo>
                <a:lnTo>
                  <a:pt x="104" y="110"/>
                </a:lnTo>
                <a:lnTo>
                  <a:pt x="103" y="114"/>
                </a:lnTo>
                <a:lnTo>
                  <a:pt x="103" y="114"/>
                </a:lnTo>
                <a:lnTo>
                  <a:pt x="103" y="110"/>
                </a:lnTo>
                <a:lnTo>
                  <a:pt x="104" y="108"/>
                </a:lnTo>
                <a:lnTo>
                  <a:pt x="106" y="108"/>
                </a:lnTo>
                <a:lnTo>
                  <a:pt x="106" y="108"/>
                </a:lnTo>
                <a:close/>
                <a:moveTo>
                  <a:pt x="178" y="171"/>
                </a:moveTo>
                <a:lnTo>
                  <a:pt x="178" y="171"/>
                </a:lnTo>
                <a:lnTo>
                  <a:pt x="178" y="173"/>
                </a:lnTo>
                <a:lnTo>
                  <a:pt x="176" y="175"/>
                </a:lnTo>
                <a:lnTo>
                  <a:pt x="176" y="175"/>
                </a:lnTo>
                <a:lnTo>
                  <a:pt x="176" y="173"/>
                </a:lnTo>
                <a:lnTo>
                  <a:pt x="178" y="171"/>
                </a:lnTo>
                <a:lnTo>
                  <a:pt x="178" y="171"/>
                </a:lnTo>
                <a:close/>
                <a:moveTo>
                  <a:pt x="101" y="108"/>
                </a:moveTo>
                <a:lnTo>
                  <a:pt x="101" y="108"/>
                </a:lnTo>
                <a:lnTo>
                  <a:pt x="101" y="110"/>
                </a:lnTo>
                <a:lnTo>
                  <a:pt x="99" y="112"/>
                </a:lnTo>
                <a:lnTo>
                  <a:pt x="97" y="116"/>
                </a:lnTo>
                <a:lnTo>
                  <a:pt x="97" y="116"/>
                </a:lnTo>
                <a:lnTo>
                  <a:pt x="97" y="116"/>
                </a:lnTo>
                <a:lnTo>
                  <a:pt x="95" y="116"/>
                </a:lnTo>
                <a:lnTo>
                  <a:pt x="95" y="114"/>
                </a:lnTo>
                <a:lnTo>
                  <a:pt x="95" y="114"/>
                </a:lnTo>
                <a:lnTo>
                  <a:pt x="95" y="114"/>
                </a:lnTo>
                <a:lnTo>
                  <a:pt x="101" y="108"/>
                </a:lnTo>
                <a:lnTo>
                  <a:pt x="101" y="108"/>
                </a:lnTo>
                <a:close/>
                <a:moveTo>
                  <a:pt x="237" y="232"/>
                </a:moveTo>
                <a:lnTo>
                  <a:pt x="237" y="232"/>
                </a:lnTo>
                <a:lnTo>
                  <a:pt x="237" y="234"/>
                </a:lnTo>
                <a:lnTo>
                  <a:pt x="237" y="234"/>
                </a:lnTo>
                <a:lnTo>
                  <a:pt x="237" y="234"/>
                </a:lnTo>
                <a:lnTo>
                  <a:pt x="235" y="234"/>
                </a:lnTo>
                <a:lnTo>
                  <a:pt x="235" y="234"/>
                </a:lnTo>
                <a:lnTo>
                  <a:pt x="235" y="234"/>
                </a:lnTo>
                <a:lnTo>
                  <a:pt x="237" y="232"/>
                </a:lnTo>
                <a:lnTo>
                  <a:pt x="237" y="232"/>
                </a:lnTo>
                <a:close/>
                <a:moveTo>
                  <a:pt x="233" y="234"/>
                </a:moveTo>
                <a:lnTo>
                  <a:pt x="233" y="234"/>
                </a:lnTo>
                <a:lnTo>
                  <a:pt x="231" y="239"/>
                </a:lnTo>
                <a:lnTo>
                  <a:pt x="231" y="239"/>
                </a:lnTo>
                <a:lnTo>
                  <a:pt x="231" y="235"/>
                </a:lnTo>
                <a:lnTo>
                  <a:pt x="233" y="234"/>
                </a:lnTo>
                <a:lnTo>
                  <a:pt x="233" y="234"/>
                </a:lnTo>
                <a:close/>
                <a:moveTo>
                  <a:pt x="242" y="243"/>
                </a:moveTo>
                <a:lnTo>
                  <a:pt x="242" y="243"/>
                </a:lnTo>
                <a:lnTo>
                  <a:pt x="241" y="243"/>
                </a:lnTo>
                <a:lnTo>
                  <a:pt x="241" y="245"/>
                </a:lnTo>
                <a:lnTo>
                  <a:pt x="241" y="245"/>
                </a:lnTo>
                <a:lnTo>
                  <a:pt x="239" y="243"/>
                </a:lnTo>
                <a:lnTo>
                  <a:pt x="241" y="243"/>
                </a:lnTo>
                <a:lnTo>
                  <a:pt x="241" y="241"/>
                </a:lnTo>
                <a:lnTo>
                  <a:pt x="242" y="243"/>
                </a:lnTo>
                <a:lnTo>
                  <a:pt x="242" y="243"/>
                </a:lnTo>
                <a:close/>
                <a:moveTo>
                  <a:pt x="233" y="237"/>
                </a:moveTo>
                <a:lnTo>
                  <a:pt x="233" y="237"/>
                </a:lnTo>
                <a:lnTo>
                  <a:pt x="235" y="237"/>
                </a:lnTo>
                <a:lnTo>
                  <a:pt x="233" y="239"/>
                </a:lnTo>
                <a:lnTo>
                  <a:pt x="233" y="239"/>
                </a:lnTo>
                <a:lnTo>
                  <a:pt x="233" y="237"/>
                </a:lnTo>
                <a:lnTo>
                  <a:pt x="233" y="237"/>
                </a:lnTo>
                <a:lnTo>
                  <a:pt x="233" y="237"/>
                </a:lnTo>
                <a:close/>
                <a:moveTo>
                  <a:pt x="230" y="241"/>
                </a:moveTo>
                <a:lnTo>
                  <a:pt x="230" y="241"/>
                </a:lnTo>
                <a:lnTo>
                  <a:pt x="230" y="243"/>
                </a:lnTo>
                <a:lnTo>
                  <a:pt x="230" y="245"/>
                </a:lnTo>
                <a:lnTo>
                  <a:pt x="230" y="245"/>
                </a:lnTo>
                <a:lnTo>
                  <a:pt x="230" y="243"/>
                </a:lnTo>
                <a:lnTo>
                  <a:pt x="230" y="243"/>
                </a:lnTo>
                <a:lnTo>
                  <a:pt x="230" y="243"/>
                </a:lnTo>
                <a:lnTo>
                  <a:pt x="230" y="243"/>
                </a:lnTo>
                <a:lnTo>
                  <a:pt x="228" y="245"/>
                </a:lnTo>
                <a:lnTo>
                  <a:pt x="228" y="245"/>
                </a:lnTo>
                <a:lnTo>
                  <a:pt x="228" y="243"/>
                </a:lnTo>
                <a:lnTo>
                  <a:pt x="230" y="241"/>
                </a:lnTo>
                <a:lnTo>
                  <a:pt x="230" y="241"/>
                </a:lnTo>
                <a:close/>
                <a:moveTo>
                  <a:pt x="226" y="254"/>
                </a:moveTo>
                <a:lnTo>
                  <a:pt x="226" y="254"/>
                </a:lnTo>
                <a:lnTo>
                  <a:pt x="226" y="254"/>
                </a:lnTo>
                <a:lnTo>
                  <a:pt x="226" y="256"/>
                </a:lnTo>
                <a:lnTo>
                  <a:pt x="224" y="257"/>
                </a:lnTo>
                <a:lnTo>
                  <a:pt x="224" y="257"/>
                </a:lnTo>
                <a:lnTo>
                  <a:pt x="224" y="256"/>
                </a:lnTo>
                <a:lnTo>
                  <a:pt x="226" y="254"/>
                </a:lnTo>
                <a:lnTo>
                  <a:pt x="226" y="254"/>
                </a:lnTo>
                <a:close/>
                <a:moveTo>
                  <a:pt x="222" y="254"/>
                </a:moveTo>
                <a:lnTo>
                  <a:pt x="222" y="254"/>
                </a:lnTo>
                <a:lnTo>
                  <a:pt x="222" y="256"/>
                </a:lnTo>
                <a:lnTo>
                  <a:pt x="222" y="257"/>
                </a:lnTo>
                <a:lnTo>
                  <a:pt x="222" y="257"/>
                </a:lnTo>
                <a:lnTo>
                  <a:pt x="220" y="256"/>
                </a:lnTo>
                <a:lnTo>
                  <a:pt x="220" y="256"/>
                </a:lnTo>
                <a:lnTo>
                  <a:pt x="220" y="256"/>
                </a:lnTo>
                <a:lnTo>
                  <a:pt x="222" y="254"/>
                </a:lnTo>
                <a:lnTo>
                  <a:pt x="222" y="254"/>
                </a:lnTo>
                <a:close/>
                <a:moveTo>
                  <a:pt x="149" y="213"/>
                </a:moveTo>
                <a:lnTo>
                  <a:pt x="149" y="213"/>
                </a:lnTo>
                <a:lnTo>
                  <a:pt x="147" y="219"/>
                </a:lnTo>
                <a:lnTo>
                  <a:pt x="145" y="226"/>
                </a:lnTo>
                <a:lnTo>
                  <a:pt x="145" y="226"/>
                </a:lnTo>
                <a:lnTo>
                  <a:pt x="145" y="224"/>
                </a:lnTo>
                <a:lnTo>
                  <a:pt x="143" y="223"/>
                </a:lnTo>
                <a:lnTo>
                  <a:pt x="143" y="223"/>
                </a:lnTo>
                <a:lnTo>
                  <a:pt x="149" y="213"/>
                </a:lnTo>
                <a:lnTo>
                  <a:pt x="149" y="213"/>
                </a:lnTo>
                <a:close/>
                <a:moveTo>
                  <a:pt x="224" y="257"/>
                </a:moveTo>
                <a:lnTo>
                  <a:pt x="224" y="257"/>
                </a:lnTo>
                <a:lnTo>
                  <a:pt x="222" y="259"/>
                </a:lnTo>
                <a:lnTo>
                  <a:pt x="222" y="261"/>
                </a:lnTo>
                <a:lnTo>
                  <a:pt x="220" y="261"/>
                </a:lnTo>
                <a:lnTo>
                  <a:pt x="220" y="261"/>
                </a:lnTo>
                <a:lnTo>
                  <a:pt x="222" y="259"/>
                </a:lnTo>
                <a:lnTo>
                  <a:pt x="224" y="257"/>
                </a:lnTo>
                <a:lnTo>
                  <a:pt x="224" y="257"/>
                </a:lnTo>
                <a:close/>
                <a:moveTo>
                  <a:pt x="219" y="257"/>
                </a:moveTo>
                <a:lnTo>
                  <a:pt x="219" y="257"/>
                </a:lnTo>
                <a:lnTo>
                  <a:pt x="220" y="259"/>
                </a:lnTo>
                <a:lnTo>
                  <a:pt x="219" y="259"/>
                </a:lnTo>
                <a:lnTo>
                  <a:pt x="219" y="259"/>
                </a:lnTo>
                <a:lnTo>
                  <a:pt x="219" y="259"/>
                </a:lnTo>
                <a:lnTo>
                  <a:pt x="219" y="257"/>
                </a:lnTo>
                <a:lnTo>
                  <a:pt x="219" y="257"/>
                </a:lnTo>
                <a:close/>
                <a:moveTo>
                  <a:pt x="220" y="259"/>
                </a:moveTo>
                <a:lnTo>
                  <a:pt x="220" y="259"/>
                </a:lnTo>
                <a:lnTo>
                  <a:pt x="217" y="265"/>
                </a:lnTo>
                <a:lnTo>
                  <a:pt x="217" y="265"/>
                </a:lnTo>
                <a:lnTo>
                  <a:pt x="217" y="265"/>
                </a:lnTo>
                <a:lnTo>
                  <a:pt x="219" y="263"/>
                </a:lnTo>
                <a:lnTo>
                  <a:pt x="219" y="261"/>
                </a:lnTo>
                <a:lnTo>
                  <a:pt x="217" y="261"/>
                </a:lnTo>
                <a:lnTo>
                  <a:pt x="217" y="261"/>
                </a:lnTo>
                <a:lnTo>
                  <a:pt x="219" y="259"/>
                </a:lnTo>
                <a:lnTo>
                  <a:pt x="219" y="259"/>
                </a:lnTo>
                <a:lnTo>
                  <a:pt x="219" y="261"/>
                </a:lnTo>
                <a:lnTo>
                  <a:pt x="220" y="259"/>
                </a:lnTo>
                <a:lnTo>
                  <a:pt x="220" y="259"/>
                </a:lnTo>
                <a:close/>
                <a:moveTo>
                  <a:pt x="51" y="193"/>
                </a:moveTo>
                <a:lnTo>
                  <a:pt x="51" y="193"/>
                </a:lnTo>
                <a:lnTo>
                  <a:pt x="51" y="195"/>
                </a:lnTo>
                <a:lnTo>
                  <a:pt x="51" y="195"/>
                </a:lnTo>
                <a:lnTo>
                  <a:pt x="49" y="199"/>
                </a:lnTo>
                <a:lnTo>
                  <a:pt x="49" y="199"/>
                </a:lnTo>
                <a:lnTo>
                  <a:pt x="49" y="197"/>
                </a:lnTo>
                <a:lnTo>
                  <a:pt x="49" y="197"/>
                </a:lnTo>
                <a:lnTo>
                  <a:pt x="51" y="193"/>
                </a:lnTo>
                <a:lnTo>
                  <a:pt x="51" y="193"/>
                </a:lnTo>
                <a:close/>
                <a:moveTo>
                  <a:pt x="215" y="269"/>
                </a:moveTo>
                <a:lnTo>
                  <a:pt x="215" y="269"/>
                </a:lnTo>
                <a:lnTo>
                  <a:pt x="211" y="280"/>
                </a:lnTo>
                <a:lnTo>
                  <a:pt x="211" y="280"/>
                </a:lnTo>
                <a:lnTo>
                  <a:pt x="213" y="280"/>
                </a:lnTo>
                <a:lnTo>
                  <a:pt x="213" y="278"/>
                </a:lnTo>
                <a:lnTo>
                  <a:pt x="213" y="278"/>
                </a:lnTo>
                <a:lnTo>
                  <a:pt x="215" y="280"/>
                </a:lnTo>
                <a:lnTo>
                  <a:pt x="213" y="281"/>
                </a:lnTo>
                <a:lnTo>
                  <a:pt x="213" y="281"/>
                </a:lnTo>
                <a:lnTo>
                  <a:pt x="211" y="281"/>
                </a:lnTo>
                <a:lnTo>
                  <a:pt x="209" y="280"/>
                </a:lnTo>
                <a:lnTo>
                  <a:pt x="209" y="280"/>
                </a:lnTo>
                <a:lnTo>
                  <a:pt x="211" y="274"/>
                </a:lnTo>
                <a:lnTo>
                  <a:pt x="215" y="269"/>
                </a:lnTo>
                <a:lnTo>
                  <a:pt x="215" y="269"/>
                </a:lnTo>
                <a:close/>
                <a:moveTo>
                  <a:pt x="128" y="243"/>
                </a:moveTo>
                <a:lnTo>
                  <a:pt x="128" y="243"/>
                </a:lnTo>
                <a:lnTo>
                  <a:pt x="128" y="243"/>
                </a:lnTo>
                <a:lnTo>
                  <a:pt x="128" y="245"/>
                </a:lnTo>
                <a:lnTo>
                  <a:pt x="127" y="248"/>
                </a:lnTo>
                <a:lnTo>
                  <a:pt x="127" y="248"/>
                </a:lnTo>
                <a:lnTo>
                  <a:pt x="127" y="248"/>
                </a:lnTo>
                <a:lnTo>
                  <a:pt x="127" y="246"/>
                </a:lnTo>
                <a:lnTo>
                  <a:pt x="128" y="243"/>
                </a:lnTo>
                <a:lnTo>
                  <a:pt x="128" y="243"/>
                </a:lnTo>
                <a:close/>
                <a:moveTo>
                  <a:pt x="128" y="250"/>
                </a:moveTo>
                <a:lnTo>
                  <a:pt x="128" y="250"/>
                </a:lnTo>
                <a:lnTo>
                  <a:pt x="128" y="252"/>
                </a:lnTo>
                <a:lnTo>
                  <a:pt x="128" y="254"/>
                </a:lnTo>
                <a:lnTo>
                  <a:pt x="127" y="256"/>
                </a:lnTo>
                <a:lnTo>
                  <a:pt x="128" y="254"/>
                </a:lnTo>
                <a:lnTo>
                  <a:pt x="128" y="254"/>
                </a:lnTo>
                <a:lnTo>
                  <a:pt x="128" y="250"/>
                </a:lnTo>
                <a:lnTo>
                  <a:pt x="128" y="250"/>
                </a:lnTo>
                <a:close/>
                <a:moveTo>
                  <a:pt x="211" y="285"/>
                </a:moveTo>
                <a:lnTo>
                  <a:pt x="211" y="285"/>
                </a:lnTo>
                <a:lnTo>
                  <a:pt x="211" y="287"/>
                </a:lnTo>
                <a:lnTo>
                  <a:pt x="211" y="289"/>
                </a:lnTo>
                <a:lnTo>
                  <a:pt x="211" y="289"/>
                </a:lnTo>
                <a:lnTo>
                  <a:pt x="211" y="287"/>
                </a:lnTo>
                <a:lnTo>
                  <a:pt x="211" y="285"/>
                </a:lnTo>
                <a:lnTo>
                  <a:pt x="211" y="285"/>
                </a:lnTo>
                <a:close/>
                <a:moveTo>
                  <a:pt x="209" y="289"/>
                </a:moveTo>
                <a:lnTo>
                  <a:pt x="209" y="289"/>
                </a:lnTo>
                <a:lnTo>
                  <a:pt x="209" y="289"/>
                </a:lnTo>
                <a:lnTo>
                  <a:pt x="209" y="291"/>
                </a:lnTo>
                <a:lnTo>
                  <a:pt x="209" y="291"/>
                </a:lnTo>
                <a:lnTo>
                  <a:pt x="208" y="291"/>
                </a:lnTo>
                <a:lnTo>
                  <a:pt x="209" y="289"/>
                </a:lnTo>
                <a:close/>
                <a:moveTo>
                  <a:pt x="211" y="298"/>
                </a:moveTo>
                <a:lnTo>
                  <a:pt x="211" y="298"/>
                </a:lnTo>
                <a:lnTo>
                  <a:pt x="211" y="300"/>
                </a:lnTo>
                <a:lnTo>
                  <a:pt x="211" y="300"/>
                </a:lnTo>
                <a:lnTo>
                  <a:pt x="211" y="300"/>
                </a:lnTo>
                <a:lnTo>
                  <a:pt x="211" y="300"/>
                </a:lnTo>
                <a:lnTo>
                  <a:pt x="211" y="300"/>
                </a:lnTo>
                <a:lnTo>
                  <a:pt x="211" y="302"/>
                </a:lnTo>
                <a:lnTo>
                  <a:pt x="209" y="300"/>
                </a:lnTo>
                <a:lnTo>
                  <a:pt x="209" y="300"/>
                </a:lnTo>
                <a:lnTo>
                  <a:pt x="211" y="298"/>
                </a:lnTo>
                <a:lnTo>
                  <a:pt x="211" y="298"/>
                </a:lnTo>
                <a:close/>
                <a:moveTo>
                  <a:pt x="209" y="302"/>
                </a:moveTo>
                <a:lnTo>
                  <a:pt x="209" y="302"/>
                </a:lnTo>
                <a:lnTo>
                  <a:pt x="211" y="302"/>
                </a:lnTo>
                <a:lnTo>
                  <a:pt x="211" y="302"/>
                </a:lnTo>
                <a:lnTo>
                  <a:pt x="211" y="303"/>
                </a:lnTo>
                <a:lnTo>
                  <a:pt x="211" y="303"/>
                </a:lnTo>
                <a:lnTo>
                  <a:pt x="211" y="303"/>
                </a:lnTo>
                <a:lnTo>
                  <a:pt x="209" y="303"/>
                </a:lnTo>
                <a:lnTo>
                  <a:pt x="209" y="302"/>
                </a:lnTo>
                <a:lnTo>
                  <a:pt x="209" y="302"/>
                </a:lnTo>
                <a:close/>
                <a:moveTo>
                  <a:pt x="211" y="311"/>
                </a:moveTo>
                <a:lnTo>
                  <a:pt x="211" y="311"/>
                </a:lnTo>
                <a:lnTo>
                  <a:pt x="211" y="313"/>
                </a:lnTo>
                <a:lnTo>
                  <a:pt x="211" y="315"/>
                </a:lnTo>
                <a:lnTo>
                  <a:pt x="211" y="315"/>
                </a:lnTo>
                <a:lnTo>
                  <a:pt x="211" y="313"/>
                </a:lnTo>
                <a:lnTo>
                  <a:pt x="211" y="311"/>
                </a:lnTo>
                <a:lnTo>
                  <a:pt x="211" y="311"/>
                </a:lnTo>
                <a:close/>
                <a:moveTo>
                  <a:pt x="226" y="315"/>
                </a:moveTo>
                <a:lnTo>
                  <a:pt x="226" y="315"/>
                </a:lnTo>
                <a:lnTo>
                  <a:pt x="224" y="316"/>
                </a:lnTo>
                <a:lnTo>
                  <a:pt x="222" y="316"/>
                </a:lnTo>
                <a:lnTo>
                  <a:pt x="222" y="316"/>
                </a:lnTo>
                <a:lnTo>
                  <a:pt x="224" y="316"/>
                </a:lnTo>
                <a:lnTo>
                  <a:pt x="226" y="315"/>
                </a:lnTo>
                <a:lnTo>
                  <a:pt x="226" y="315"/>
                </a:lnTo>
                <a:close/>
                <a:moveTo>
                  <a:pt x="213" y="315"/>
                </a:moveTo>
                <a:lnTo>
                  <a:pt x="213" y="315"/>
                </a:lnTo>
                <a:lnTo>
                  <a:pt x="215" y="315"/>
                </a:lnTo>
                <a:lnTo>
                  <a:pt x="215" y="315"/>
                </a:lnTo>
                <a:lnTo>
                  <a:pt x="215" y="315"/>
                </a:lnTo>
                <a:lnTo>
                  <a:pt x="215" y="316"/>
                </a:lnTo>
                <a:lnTo>
                  <a:pt x="215" y="318"/>
                </a:lnTo>
                <a:lnTo>
                  <a:pt x="215" y="318"/>
                </a:lnTo>
                <a:lnTo>
                  <a:pt x="213" y="315"/>
                </a:lnTo>
                <a:lnTo>
                  <a:pt x="213" y="315"/>
                </a:lnTo>
                <a:close/>
                <a:moveTo>
                  <a:pt x="22" y="287"/>
                </a:moveTo>
                <a:lnTo>
                  <a:pt x="22" y="287"/>
                </a:lnTo>
                <a:lnTo>
                  <a:pt x="22" y="289"/>
                </a:lnTo>
                <a:lnTo>
                  <a:pt x="22" y="289"/>
                </a:lnTo>
                <a:lnTo>
                  <a:pt x="22" y="289"/>
                </a:lnTo>
                <a:lnTo>
                  <a:pt x="20" y="300"/>
                </a:lnTo>
                <a:lnTo>
                  <a:pt x="20" y="300"/>
                </a:lnTo>
                <a:lnTo>
                  <a:pt x="20" y="294"/>
                </a:lnTo>
                <a:lnTo>
                  <a:pt x="22" y="287"/>
                </a:lnTo>
                <a:lnTo>
                  <a:pt x="22" y="287"/>
                </a:lnTo>
                <a:close/>
                <a:moveTo>
                  <a:pt x="222" y="318"/>
                </a:moveTo>
                <a:lnTo>
                  <a:pt x="222" y="318"/>
                </a:lnTo>
                <a:lnTo>
                  <a:pt x="224" y="318"/>
                </a:lnTo>
                <a:lnTo>
                  <a:pt x="224" y="320"/>
                </a:lnTo>
                <a:lnTo>
                  <a:pt x="224" y="320"/>
                </a:lnTo>
                <a:lnTo>
                  <a:pt x="222" y="320"/>
                </a:lnTo>
                <a:lnTo>
                  <a:pt x="222" y="320"/>
                </a:lnTo>
                <a:lnTo>
                  <a:pt x="222" y="318"/>
                </a:lnTo>
                <a:lnTo>
                  <a:pt x="222" y="318"/>
                </a:lnTo>
                <a:lnTo>
                  <a:pt x="222" y="318"/>
                </a:lnTo>
                <a:close/>
                <a:moveTo>
                  <a:pt x="211" y="316"/>
                </a:moveTo>
                <a:lnTo>
                  <a:pt x="211" y="316"/>
                </a:lnTo>
                <a:lnTo>
                  <a:pt x="213" y="318"/>
                </a:lnTo>
                <a:lnTo>
                  <a:pt x="211" y="320"/>
                </a:lnTo>
                <a:lnTo>
                  <a:pt x="211" y="320"/>
                </a:lnTo>
                <a:lnTo>
                  <a:pt x="211" y="316"/>
                </a:lnTo>
                <a:lnTo>
                  <a:pt x="211" y="316"/>
                </a:lnTo>
                <a:close/>
                <a:moveTo>
                  <a:pt x="20" y="302"/>
                </a:moveTo>
                <a:lnTo>
                  <a:pt x="20" y="302"/>
                </a:lnTo>
                <a:lnTo>
                  <a:pt x="20" y="302"/>
                </a:lnTo>
                <a:lnTo>
                  <a:pt x="20" y="303"/>
                </a:lnTo>
                <a:lnTo>
                  <a:pt x="20" y="305"/>
                </a:lnTo>
                <a:lnTo>
                  <a:pt x="20" y="305"/>
                </a:lnTo>
                <a:lnTo>
                  <a:pt x="18" y="303"/>
                </a:lnTo>
                <a:lnTo>
                  <a:pt x="20" y="302"/>
                </a:lnTo>
                <a:lnTo>
                  <a:pt x="20" y="302"/>
                </a:lnTo>
                <a:close/>
                <a:moveTo>
                  <a:pt x="215" y="324"/>
                </a:moveTo>
                <a:lnTo>
                  <a:pt x="215" y="324"/>
                </a:lnTo>
                <a:lnTo>
                  <a:pt x="217" y="324"/>
                </a:lnTo>
                <a:lnTo>
                  <a:pt x="217" y="326"/>
                </a:lnTo>
                <a:lnTo>
                  <a:pt x="217" y="326"/>
                </a:lnTo>
                <a:lnTo>
                  <a:pt x="215" y="324"/>
                </a:lnTo>
                <a:lnTo>
                  <a:pt x="215" y="324"/>
                </a:lnTo>
                <a:close/>
                <a:moveTo>
                  <a:pt x="219" y="331"/>
                </a:moveTo>
                <a:lnTo>
                  <a:pt x="219" y="331"/>
                </a:lnTo>
                <a:lnTo>
                  <a:pt x="219" y="335"/>
                </a:lnTo>
                <a:lnTo>
                  <a:pt x="219" y="337"/>
                </a:lnTo>
                <a:lnTo>
                  <a:pt x="219" y="337"/>
                </a:lnTo>
                <a:lnTo>
                  <a:pt x="217" y="337"/>
                </a:lnTo>
                <a:lnTo>
                  <a:pt x="217" y="337"/>
                </a:lnTo>
                <a:lnTo>
                  <a:pt x="217" y="335"/>
                </a:lnTo>
                <a:lnTo>
                  <a:pt x="219" y="335"/>
                </a:lnTo>
                <a:lnTo>
                  <a:pt x="219" y="335"/>
                </a:lnTo>
                <a:lnTo>
                  <a:pt x="219" y="333"/>
                </a:lnTo>
                <a:lnTo>
                  <a:pt x="219" y="331"/>
                </a:lnTo>
                <a:lnTo>
                  <a:pt x="219" y="331"/>
                </a:lnTo>
                <a:close/>
                <a:moveTo>
                  <a:pt x="219" y="331"/>
                </a:moveTo>
                <a:lnTo>
                  <a:pt x="219" y="331"/>
                </a:lnTo>
                <a:lnTo>
                  <a:pt x="217" y="331"/>
                </a:lnTo>
                <a:lnTo>
                  <a:pt x="217" y="329"/>
                </a:lnTo>
                <a:lnTo>
                  <a:pt x="217" y="329"/>
                </a:lnTo>
                <a:lnTo>
                  <a:pt x="217" y="331"/>
                </a:lnTo>
                <a:lnTo>
                  <a:pt x="217" y="329"/>
                </a:lnTo>
                <a:lnTo>
                  <a:pt x="217" y="329"/>
                </a:lnTo>
                <a:lnTo>
                  <a:pt x="219" y="329"/>
                </a:lnTo>
                <a:lnTo>
                  <a:pt x="219" y="329"/>
                </a:lnTo>
                <a:lnTo>
                  <a:pt x="219" y="331"/>
                </a:lnTo>
                <a:lnTo>
                  <a:pt x="219" y="331"/>
                </a:lnTo>
                <a:close/>
                <a:moveTo>
                  <a:pt x="226" y="335"/>
                </a:moveTo>
                <a:lnTo>
                  <a:pt x="226" y="335"/>
                </a:lnTo>
                <a:lnTo>
                  <a:pt x="226" y="337"/>
                </a:lnTo>
                <a:lnTo>
                  <a:pt x="226" y="338"/>
                </a:lnTo>
                <a:lnTo>
                  <a:pt x="226" y="338"/>
                </a:lnTo>
                <a:lnTo>
                  <a:pt x="226" y="337"/>
                </a:lnTo>
                <a:lnTo>
                  <a:pt x="226" y="335"/>
                </a:lnTo>
                <a:lnTo>
                  <a:pt x="226" y="335"/>
                </a:lnTo>
                <a:close/>
                <a:moveTo>
                  <a:pt x="13" y="377"/>
                </a:moveTo>
                <a:lnTo>
                  <a:pt x="13" y="377"/>
                </a:lnTo>
                <a:lnTo>
                  <a:pt x="14" y="377"/>
                </a:lnTo>
                <a:lnTo>
                  <a:pt x="14" y="377"/>
                </a:lnTo>
                <a:lnTo>
                  <a:pt x="14" y="383"/>
                </a:lnTo>
                <a:lnTo>
                  <a:pt x="14" y="383"/>
                </a:lnTo>
                <a:lnTo>
                  <a:pt x="13" y="381"/>
                </a:lnTo>
                <a:lnTo>
                  <a:pt x="13" y="377"/>
                </a:lnTo>
                <a:lnTo>
                  <a:pt x="13" y="377"/>
                </a:lnTo>
                <a:close/>
                <a:moveTo>
                  <a:pt x="219" y="364"/>
                </a:moveTo>
                <a:lnTo>
                  <a:pt x="219" y="364"/>
                </a:lnTo>
                <a:lnTo>
                  <a:pt x="219" y="366"/>
                </a:lnTo>
                <a:lnTo>
                  <a:pt x="220" y="368"/>
                </a:lnTo>
                <a:lnTo>
                  <a:pt x="220" y="368"/>
                </a:lnTo>
                <a:lnTo>
                  <a:pt x="220" y="370"/>
                </a:lnTo>
                <a:lnTo>
                  <a:pt x="220" y="372"/>
                </a:lnTo>
                <a:lnTo>
                  <a:pt x="219" y="372"/>
                </a:lnTo>
                <a:lnTo>
                  <a:pt x="219" y="372"/>
                </a:lnTo>
                <a:lnTo>
                  <a:pt x="219" y="368"/>
                </a:lnTo>
                <a:lnTo>
                  <a:pt x="219" y="364"/>
                </a:lnTo>
                <a:lnTo>
                  <a:pt x="219" y="364"/>
                </a:lnTo>
                <a:close/>
                <a:moveTo>
                  <a:pt x="14" y="388"/>
                </a:moveTo>
                <a:lnTo>
                  <a:pt x="14" y="388"/>
                </a:lnTo>
                <a:lnTo>
                  <a:pt x="14" y="394"/>
                </a:lnTo>
                <a:lnTo>
                  <a:pt x="14" y="394"/>
                </a:lnTo>
                <a:lnTo>
                  <a:pt x="13" y="392"/>
                </a:lnTo>
                <a:lnTo>
                  <a:pt x="14" y="390"/>
                </a:lnTo>
                <a:lnTo>
                  <a:pt x="14" y="388"/>
                </a:lnTo>
                <a:lnTo>
                  <a:pt x="14" y="388"/>
                </a:lnTo>
                <a:close/>
                <a:moveTo>
                  <a:pt x="220" y="373"/>
                </a:moveTo>
                <a:lnTo>
                  <a:pt x="220" y="373"/>
                </a:lnTo>
                <a:lnTo>
                  <a:pt x="222" y="375"/>
                </a:lnTo>
                <a:lnTo>
                  <a:pt x="222" y="379"/>
                </a:lnTo>
                <a:lnTo>
                  <a:pt x="222" y="379"/>
                </a:lnTo>
                <a:lnTo>
                  <a:pt x="224" y="381"/>
                </a:lnTo>
                <a:lnTo>
                  <a:pt x="224" y="384"/>
                </a:lnTo>
                <a:lnTo>
                  <a:pt x="224" y="384"/>
                </a:lnTo>
                <a:lnTo>
                  <a:pt x="222" y="383"/>
                </a:lnTo>
                <a:lnTo>
                  <a:pt x="222" y="381"/>
                </a:lnTo>
                <a:lnTo>
                  <a:pt x="220" y="381"/>
                </a:lnTo>
                <a:lnTo>
                  <a:pt x="220" y="381"/>
                </a:lnTo>
                <a:lnTo>
                  <a:pt x="220" y="375"/>
                </a:lnTo>
                <a:lnTo>
                  <a:pt x="220" y="373"/>
                </a:lnTo>
                <a:lnTo>
                  <a:pt x="220" y="373"/>
                </a:lnTo>
                <a:close/>
                <a:moveTo>
                  <a:pt x="215" y="373"/>
                </a:moveTo>
                <a:lnTo>
                  <a:pt x="215" y="373"/>
                </a:lnTo>
                <a:lnTo>
                  <a:pt x="215" y="375"/>
                </a:lnTo>
                <a:lnTo>
                  <a:pt x="215" y="377"/>
                </a:lnTo>
                <a:lnTo>
                  <a:pt x="215" y="377"/>
                </a:lnTo>
                <a:lnTo>
                  <a:pt x="213" y="377"/>
                </a:lnTo>
                <a:lnTo>
                  <a:pt x="213" y="375"/>
                </a:lnTo>
                <a:lnTo>
                  <a:pt x="213" y="375"/>
                </a:lnTo>
                <a:lnTo>
                  <a:pt x="215" y="373"/>
                </a:lnTo>
                <a:lnTo>
                  <a:pt x="215" y="373"/>
                </a:lnTo>
                <a:close/>
                <a:moveTo>
                  <a:pt x="215" y="379"/>
                </a:moveTo>
                <a:lnTo>
                  <a:pt x="215" y="379"/>
                </a:lnTo>
                <a:lnTo>
                  <a:pt x="215" y="379"/>
                </a:lnTo>
                <a:lnTo>
                  <a:pt x="215" y="383"/>
                </a:lnTo>
                <a:lnTo>
                  <a:pt x="215" y="383"/>
                </a:lnTo>
                <a:lnTo>
                  <a:pt x="213" y="383"/>
                </a:lnTo>
                <a:lnTo>
                  <a:pt x="213" y="383"/>
                </a:lnTo>
                <a:lnTo>
                  <a:pt x="215" y="379"/>
                </a:lnTo>
                <a:lnTo>
                  <a:pt x="215" y="379"/>
                </a:lnTo>
                <a:close/>
                <a:moveTo>
                  <a:pt x="7" y="414"/>
                </a:moveTo>
                <a:lnTo>
                  <a:pt x="7" y="414"/>
                </a:lnTo>
                <a:lnTo>
                  <a:pt x="9" y="419"/>
                </a:lnTo>
                <a:lnTo>
                  <a:pt x="9" y="419"/>
                </a:lnTo>
                <a:lnTo>
                  <a:pt x="7" y="418"/>
                </a:lnTo>
                <a:lnTo>
                  <a:pt x="7" y="414"/>
                </a:lnTo>
                <a:lnTo>
                  <a:pt x="7" y="414"/>
                </a:lnTo>
                <a:close/>
                <a:moveTo>
                  <a:pt x="228" y="381"/>
                </a:moveTo>
                <a:lnTo>
                  <a:pt x="228" y="381"/>
                </a:lnTo>
                <a:lnTo>
                  <a:pt x="228" y="383"/>
                </a:lnTo>
                <a:lnTo>
                  <a:pt x="228" y="383"/>
                </a:lnTo>
                <a:lnTo>
                  <a:pt x="228" y="383"/>
                </a:lnTo>
                <a:lnTo>
                  <a:pt x="228" y="383"/>
                </a:lnTo>
                <a:lnTo>
                  <a:pt x="228" y="384"/>
                </a:lnTo>
                <a:lnTo>
                  <a:pt x="228" y="384"/>
                </a:lnTo>
                <a:lnTo>
                  <a:pt x="226" y="384"/>
                </a:lnTo>
                <a:lnTo>
                  <a:pt x="226" y="383"/>
                </a:lnTo>
                <a:lnTo>
                  <a:pt x="228" y="381"/>
                </a:lnTo>
                <a:lnTo>
                  <a:pt x="228" y="381"/>
                </a:lnTo>
                <a:close/>
                <a:moveTo>
                  <a:pt x="220" y="384"/>
                </a:moveTo>
                <a:lnTo>
                  <a:pt x="222" y="384"/>
                </a:lnTo>
                <a:lnTo>
                  <a:pt x="222" y="386"/>
                </a:lnTo>
                <a:lnTo>
                  <a:pt x="222" y="386"/>
                </a:lnTo>
                <a:lnTo>
                  <a:pt x="220" y="384"/>
                </a:lnTo>
                <a:lnTo>
                  <a:pt x="220" y="384"/>
                </a:lnTo>
                <a:lnTo>
                  <a:pt x="220" y="384"/>
                </a:lnTo>
                <a:close/>
                <a:moveTo>
                  <a:pt x="7" y="421"/>
                </a:moveTo>
                <a:lnTo>
                  <a:pt x="7" y="421"/>
                </a:lnTo>
                <a:lnTo>
                  <a:pt x="9" y="425"/>
                </a:lnTo>
                <a:lnTo>
                  <a:pt x="9" y="425"/>
                </a:lnTo>
                <a:lnTo>
                  <a:pt x="7" y="423"/>
                </a:lnTo>
                <a:lnTo>
                  <a:pt x="7" y="421"/>
                </a:lnTo>
                <a:lnTo>
                  <a:pt x="7" y="421"/>
                </a:lnTo>
                <a:close/>
                <a:moveTo>
                  <a:pt x="14" y="421"/>
                </a:moveTo>
                <a:lnTo>
                  <a:pt x="14" y="421"/>
                </a:lnTo>
                <a:lnTo>
                  <a:pt x="14" y="423"/>
                </a:lnTo>
                <a:lnTo>
                  <a:pt x="14" y="425"/>
                </a:lnTo>
                <a:lnTo>
                  <a:pt x="14" y="425"/>
                </a:lnTo>
                <a:lnTo>
                  <a:pt x="14" y="425"/>
                </a:lnTo>
                <a:lnTo>
                  <a:pt x="14" y="421"/>
                </a:lnTo>
                <a:lnTo>
                  <a:pt x="14" y="421"/>
                </a:lnTo>
                <a:close/>
                <a:moveTo>
                  <a:pt x="18" y="427"/>
                </a:moveTo>
                <a:lnTo>
                  <a:pt x="18" y="427"/>
                </a:lnTo>
                <a:lnTo>
                  <a:pt x="18" y="429"/>
                </a:lnTo>
                <a:lnTo>
                  <a:pt x="18" y="432"/>
                </a:lnTo>
                <a:lnTo>
                  <a:pt x="18" y="432"/>
                </a:lnTo>
                <a:lnTo>
                  <a:pt x="18" y="430"/>
                </a:lnTo>
                <a:lnTo>
                  <a:pt x="18" y="427"/>
                </a:lnTo>
                <a:lnTo>
                  <a:pt x="18" y="427"/>
                </a:lnTo>
                <a:close/>
                <a:moveTo>
                  <a:pt x="18" y="436"/>
                </a:moveTo>
                <a:lnTo>
                  <a:pt x="18" y="436"/>
                </a:lnTo>
                <a:lnTo>
                  <a:pt x="18" y="434"/>
                </a:lnTo>
                <a:lnTo>
                  <a:pt x="18" y="434"/>
                </a:lnTo>
                <a:lnTo>
                  <a:pt x="18" y="434"/>
                </a:lnTo>
                <a:lnTo>
                  <a:pt x="18" y="434"/>
                </a:lnTo>
                <a:lnTo>
                  <a:pt x="18" y="432"/>
                </a:lnTo>
                <a:lnTo>
                  <a:pt x="18" y="432"/>
                </a:lnTo>
                <a:lnTo>
                  <a:pt x="20" y="436"/>
                </a:lnTo>
                <a:lnTo>
                  <a:pt x="20" y="436"/>
                </a:lnTo>
                <a:lnTo>
                  <a:pt x="20" y="438"/>
                </a:lnTo>
                <a:lnTo>
                  <a:pt x="20" y="438"/>
                </a:lnTo>
                <a:lnTo>
                  <a:pt x="18" y="436"/>
                </a:lnTo>
                <a:lnTo>
                  <a:pt x="18" y="436"/>
                </a:lnTo>
                <a:lnTo>
                  <a:pt x="18" y="436"/>
                </a:lnTo>
                <a:close/>
                <a:moveTo>
                  <a:pt x="230" y="395"/>
                </a:moveTo>
                <a:lnTo>
                  <a:pt x="230" y="395"/>
                </a:lnTo>
                <a:lnTo>
                  <a:pt x="230" y="397"/>
                </a:lnTo>
                <a:lnTo>
                  <a:pt x="230" y="397"/>
                </a:lnTo>
                <a:lnTo>
                  <a:pt x="230" y="395"/>
                </a:lnTo>
                <a:lnTo>
                  <a:pt x="228" y="397"/>
                </a:lnTo>
                <a:lnTo>
                  <a:pt x="228" y="397"/>
                </a:lnTo>
                <a:lnTo>
                  <a:pt x="230" y="395"/>
                </a:lnTo>
                <a:lnTo>
                  <a:pt x="230" y="394"/>
                </a:lnTo>
                <a:lnTo>
                  <a:pt x="230" y="394"/>
                </a:lnTo>
                <a:lnTo>
                  <a:pt x="231" y="395"/>
                </a:lnTo>
                <a:lnTo>
                  <a:pt x="231" y="397"/>
                </a:lnTo>
                <a:lnTo>
                  <a:pt x="231" y="397"/>
                </a:lnTo>
                <a:lnTo>
                  <a:pt x="230" y="395"/>
                </a:lnTo>
                <a:lnTo>
                  <a:pt x="230" y="395"/>
                </a:lnTo>
                <a:close/>
                <a:moveTo>
                  <a:pt x="9" y="443"/>
                </a:moveTo>
                <a:lnTo>
                  <a:pt x="9" y="443"/>
                </a:lnTo>
                <a:lnTo>
                  <a:pt x="11" y="445"/>
                </a:lnTo>
                <a:lnTo>
                  <a:pt x="11" y="445"/>
                </a:lnTo>
                <a:lnTo>
                  <a:pt x="9" y="447"/>
                </a:lnTo>
                <a:lnTo>
                  <a:pt x="9" y="447"/>
                </a:lnTo>
                <a:lnTo>
                  <a:pt x="9" y="443"/>
                </a:lnTo>
                <a:lnTo>
                  <a:pt x="9" y="443"/>
                </a:lnTo>
                <a:close/>
                <a:moveTo>
                  <a:pt x="18" y="441"/>
                </a:moveTo>
                <a:lnTo>
                  <a:pt x="18" y="441"/>
                </a:lnTo>
                <a:lnTo>
                  <a:pt x="20" y="441"/>
                </a:lnTo>
                <a:lnTo>
                  <a:pt x="20" y="443"/>
                </a:lnTo>
                <a:lnTo>
                  <a:pt x="20" y="443"/>
                </a:lnTo>
                <a:lnTo>
                  <a:pt x="20" y="445"/>
                </a:lnTo>
                <a:lnTo>
                  <a:pt x="20" y="445"/>
                </a:lnTo>
                <a:lnTo>
                  <a:pt x="18" y="441"/>
                </a:lnTo>
                <a:lnTo>
                  <a:pt x="18" y="441"/>
                </a:lnTo>
                <a:close/>
                <a:moveTo>
                  <a:pt x="228" y="403"/>
                </a:moveTo>
                <a:lnTo>
                  <a:pt x="228" y="403"/>
                </a:lnTo>
                <a:lnTo>
                  <a:pt x="230" y="403"/>
                </a:lnTo>
                <a:lnTo>
                  <a:pt x="230" y="403"/>
                </a:lnTo>
                <a:lnTo>
                  <a:pt x="230" y="403"/>
                </a:lnTo>
                <a:lnTo>
                  <a:pt x="230" y="403"/>
                </a:lnTo>
                <a:lnTo>
                  <a:pt x="228" y="405"/>
                </a:lnTo>
                <a:lnTo>
                  <a:pt x="228" y="405"/>
                </a:lnTo>
                <a:lnTo>
                  <a:pt x="228" y="405"/>
                </a:lnTo>
                <a:lnTo>
                  <a:pt x="228" y="405"/>
                </a:lnTo>
                <a:lnTo>
                  <a:pt x="228" y="403"/>
                </a:lnTo>
                <a:lnTo>
                  <a:pt x="228" y="403"/>
                </a:lnTo>
                <a:close/>
                <a:moveTo>
                  <a:pt x="231" y="405"/>
                </a:moveTo>
                <a:lnTo>
                  <a:pt x="231" y="405"/>
                </a:lnTo>
                <a:lnTo>
                  <a:pt x="228" y="405"/>
                </a:lnTo>
                <a:lnTo>
                  <a:pt x="228" y="405"/>
                </a:lnTo>
                <a:lnTo>
                  <a:pt x="230" y="405"/>
                </a:lnTo>
                <a:lnTo>
                  <a:pt x="231" y="405"/>
                </a:lnTo>
                <a:lnTo>
                  <a:pt x="231" y="405"/>
                </a:lnTo>
                <a:close/>
                <a:moveTo>
                  <a:pt x="18" y="462"/>
                </a:moveTo>
                <a:lnTo>
                  <a:pt x="18" y="462"/>
                </a:lnTo>
                <a:lnTo>
                  <a:pt x="18" y="460"/>
                </a:lnTo>
                <a:lnTo>
                  <a:pt x="18" y="460"/>
                </a:lnTo>
                <a:lnTo>
                  <a:pt x="18" y="462"/>
                </a:lnTo>
                <a:lnTo>
                  <a:pt x="20" y="465"/>
                </a:lnTo>
                <a:lnTo>
                  <a:pt x="20" y="465"/>
                </a:lnTo>
                <a:lnTo>
                  <a:pt x="18" y="465"/>
                </a:lnTo>
                <a:lnTo>
                  <a:pt x="18" y="467"/>
                </a:lnTo>
                <a:lnTo>
                  <a:pt x="18" y="467"/>
                </a:lnTo>
                <a:lnTo>
                  <a:pt x="18" y="465"/>
                </a:lnTo>
                <a:lnTo>
                  <a:pt x="18" y="462"/>
                </a:lnTo>
                <a:lnTo>
                  <a:pt x="18" y="462"/>
                </a:lnTo>
                <a:close/>
                <a:moveTo>
                  <a:pt x="219" y="416"/>
                </a:moveTo>
                <a:lnTo>
                  <a:pt x="219" y="416"/>
                </a:lnTo>
                <a:lnTo>
                  <a:pt x="222" y="423"/>
                </a:lnTo>
                <a:lnTo>
                  <a:pt x="224" y="429"/>
                </a:lnTo>
                <a:lnTo>
                  <a:pt x="224" y="429"/>
                </a:lnTo>
                <a:lnTo>
                  <a:pt x="222" y="427"/>
                </a:lnTo>
                <a:lnTo>
                  <a:pt x="220" y="425"/>
                </a:lnTo>
                <a:lnTo>
                  <a:pt x="219" y="416"/>
                </a:lnTo>
                <a:lnTo>
                  <a:pt x="219" y="416"/>
                </a:lnTo>
                <a:close/>
                <a:moveTo>
                  <a:pt x="222" y="419"/>
                </a:moveTo>
                <a:lnTo>
                  <a:pt x="224" y="419"/>
                </a:lnTo>
                <a:lnTo>
                  <a:pt x="224" y="419"/>
                </a:lnTo>
                <a:lnTo>
                  <a:pt x="224" y="421"/>
                </a:lnTo>
                <a:lnTo>
                  <a:pt x="224" y="421"/>
                </a:lnTo>
                <a:lnTo>
                  <a:pt x="222" y="421"/>
                </a:lnTo>
                <a:lnTo>
                  <a:pt x="222" y="419"/>
                </a:lnTo>
                <a:lnTo>
                  <a:pt x="222" y="419"/>
                </a:lnTo>
                <a:close/>
                <a:moveTo>
                  <a:pt x="224" y="423"/>
                </a:moveTo>
                <a:lnTo>
                  <a:pt x="226" y="421"/>
                </a:lnTo>
                <a:lnTo>
                  <a:pt x="226" y="421"/>
                </a:lnTo>
                <a:lnTo>
                  <a:pt x="226" y="423"/>
                </a:lnTo>
                <a:lnTo>
                  <a:pt x="224" y="425"/>
                </a:lnTo>
                <a:lnTo>
                  <a:pt x="224" y="423"/>
                </a:lnTo>
                <a:close/>
                <a:moveTo>
                  <a:pt x="231" y="423"/>
                </a:moveTo>
                <a:lnTo>
                  <a:pt x="231" y="423"/>
                </a:lnTo>
                <a:lnTo>
                  <a:pt x="231" y="423"/>
                </a:lnTo>
                <a:lnTo>
                  <a:pt x="231" y="423"/>
                </a:lnTo>
                <a:lnTo>
                  <a:pt x="233" y="423"/>
                </a:lnTo>
                <a:lnTo>
                  <a:pt x="231" y="423"/>
                </a:lnTo>
                <a:lnTo>
                  <a:pt x="231" y="425"/>
                </a:lnTo>
                <a:lnTo>
                  <a:pt x="231" y="425"/>
                </a:lnTo>
                <a:lnTo>
                  <a:pt x="230" y="423"/>
                </a:lnTo>
                <a:lnTo>
                  <a:pt x="230" y="423"/>
                </a:lnTo>
                <a:lnTo>
                  <a:pt x="231" y="423"/>
                </a:lnTo>
                <a:lnTo>
                  <a:pt x="231" y="423"/>
                </a:lnTo>
                <a:close/>
                <a:moveTo>
                  <a:pt x="226" y="432"/>
                </a:moveTo>
                <a:lnTo>
                  <a:pt x="226" y="432"/>
                </a:lnTo>
                <a:lnTo>
                  <a:pt x="226" y="434"/>
                </a:lnTo>
                <a:lnTo>
                  <a:pt x="228" y="436"/>
                </a:lnTo>
                <a:lnTo>
                  <a:pt x="228" y="436"/>
                </a:lnTo>
                <a:lnTo>
                  <a:pt x="226" y="434"/>
                </a:lnTo>
                <a:lnTo>
                  <a:pt x="226" y="432"/>
                </a:lnTo>
                <a:lnTo>
                  <a:pt x="226" y="432"/>
                </a:lnTo>
                <a:close/>
                <a:moveTo>
                  <a:pt x="24" y="533"/>
                </a:moveTo>
                <a:lnTo>
                  <a:pt x="24" y="533"/>
                </a:lnTo>
                <a:lnTo>
                  <a:pt x="25" y="535"/>
                </a:lnTo>
                <a:lnTo>
                  <a:pt x="27" y="537"/>
                </a:lnTo>
                <a:lnTo>
                  <a:pt x="27" y="537"/>
                </a:lnTo>
                <a:lnTo>
                  <a:pt x="25" y="535"/>
                </a:lnTo>
                <a:lnTo>
                  <a:pt x="24" y="533"/>
                </a:lnTo>
                <a:lnTo>
                  <a:pt x="24" y="533"/>
                </a:lnTo>
                <a:close/>
                <a:moveTo>
                  <a:pt x="242" y="491"/>
                </a:moveTo>
                <a:lnTo>
                  <a:pt x="242" y="491"/>
                </a:lnTo>
                <a:lnTo>
                  <a:pt x="242" y="493"/>
                </a:lnTo>
                <a:lnTo>
                  <a:pt x="241" y="495"/>
                </a:lnTo>
                <a:lnTo>
                  <a:pt x="237" y="489"/>
                </a:lnTo>
                <a:lnTo>
                  <a:pt x="237" y="489"/>
                </a:lnTo>
                <a:lnTo>
                  <a:pt x="237" y="493"/>
                </a:lnTo>
                <a:lnTo>
                  <a:pt x="237" y="493"/>
                </a:lnTo>
                <a:lnTo>
                  <a:pt x="237" y="491"/>
                </a:lnTo>
                <a:lnTo>
                  <a:pt x="235" y="491"/>
                </a:lnTo>
                <a:lnTo>
                  <a:pt x="235" y="491"/>
                </a:lnTo>
                <a:lnTo>
                  <a:pt x="237" y="489"/>
                </a:lnTo>
                <a:lnTo>
                  <a:pt x="237" y="489"/>
                </a:lnTo>
                <a:lnTo>
                  <a:pt x="231" y="482"/>
                </a:lnTo>
                <a:lnTo>
                  <a:pt x="231" y="482"/>
                </a:lnTo>
                <a:lnTo>
                  <a:pt x="231" y="480"/>
                </a:lnTo>
                <a:lnTo>
                  <a:pt x="231" y="478"/>
                </a:lnTo>
                <a:lnTo>
                  <a:pt x="231" y="478"/>
                </a:lnTo>
                <a:lnTo>
                  <a:pt x="231" y="478"/>
                </a:lnTo>
                <a:lnTo>
                  <a:pt x="230" y="478"/>
                </a:lnTo>
                <a:lnTo>
                  <a:pt x="230" y="478"/>
                </a:lnTo>
                <a:lnTo>
                  <a:pt x="230" y="476"/>
                </a:lnTo>
                <a:lnTo>
                  <a:pt x="228" y="473"/>
                </a:lnTo>
                <a:lnTo>
                  <a:pt x="228" y="473"/>
                </a:lnTo>
                <a:lnTo>
                  <a:pt x="228" y="475"/>
                </a:lnTo>
                <a:lnTo>
                  <a:pt x="228" y="475"/>
                </a:lnTo>
                <a:lnTo>
                  <a:pt x="228" y="475"/>
                </a:lnTo>
                <a:lnTo>
                  <a:pt x="228" y="475"/>
                </a:lnTo>
                <a:lnTo>
                  <a:pt x="226" y="473"/>
                </a:lnTo>
                <a:lnTo>
                  <a:pt x="224" y="471"/>
                </a:lnTo>
                <a:lnTo>
                  <a:pt x="224" y="471"/>
                </a:lnTo>
                <a:lnTo>
                  <a:pt x="228" y="471"/>
                </a:lnTo>
                <a:lnTo>
                  <a:pt x="228" y="471"/>
                </a:lnTo>
                <a:lnTo>
                  <a:pt x="226" y="469"/>
                </a:lnTo>
                <a:lnTo>
                  <a:pt x="224" y="469"/>
                </a:lnTo>
                <a:lnTo>
                  <a:pt x="224" y="469"/>
                </a:lnTo>
                <a:lnTo>
                  <a:pt x="224" y="467"/>
                </a:lnTo>
                <a:lnTo>
                  <a:pt x="226" y="465"/>
                </a:lnTo>
                <a:lnTo>
                  <a:pt x="226" y="465"/>
                </a:lnTo>
                <a:lnTo>
                  <a:pt x="228" y="467"/>
                </a:lnTo>
                <a:lnTo>
                  <a:pt x="230" y="471"/>
                </a:lnTo>
                <a:lnTo>
                  <a:pt x="231" y="475"/>
                </a:lnTo>
                <a:lnTo>
                  <a:pt x="233" y="476"/>
                </a:lnTo>
                <a:lnTo>
                  <a:pt x="233" y="476"/>
                </a:lnTo>
                <a:lnTo>
                  <a:pt x="235" y="484"/>
                </a:lnTo>
                <a:lnTo>
                  <a:pt x="239" y="491"/>
                </a:lnTo>
                <a:lnTo>
                  <a:pt x="239" y="491"/>
                </a:lnTo>
                <a:lnTo>
                  <a:pt x="239" y="489"/>
                </a:lnTo>
                <a:lnTo>
                  <a:pt x="239" y="489"/>
                </a:lnTo>
                <a:lnTo>
                  <a:pt x="241" y="491"/>
                </a:lnTo>
                <a:lnTo>
                  <a:pt x="241" y="491"/>
                </a:lnTo>
                <a:lnTo>
                  <a:pt x="241" y="491"/>
                </a:lnTo>
                <a:lnTo>
                  <a:pt x="242" y="493"/>
                </a:lnTo>
                <a:lnTo>
                  <a:pt x="242" y="491"/>
                </a:lnTo>
                <a:lnTo>
                  <a:pt x="242" y="491"/>
                </a:lnTo>
                <a:close/>
                <a:moveTo>
                  <a:pt x="25" y="563"/>
                </a:moveTo>
                <a:lnTo>
                  <a:pt x="25" y="563"/>
                </a:lnTo>
                <a:lnTo>
                  <a:pt x="27" y="565"/>
                </a:lnTo>
                <a:lnTo>
                  <a:pt x="29" y="567"/>
                </a:lnTo>
                <a:lnTo>
                  <a:pt x="29" y="567"/>
                </a:lnTo>
                <a:lnTo>
                  <a:pt x="25" y="563"/>
                </a:lnTo>
                <a:lnTo>
                  <a:pt x="25" y="563"/>
                </a:lnTo>
                <a:close/>
                <a:moveTo>
                  <a:pt x="24" y="567"/>
                </a:moveTo>
                <a:lnTo>
                  <a:pt x="24" y="567"/>
                </a:lnTo>
                <a:lnTo>
                  <a:pt x="25" y="567"/>
                </a:lnTo>
                <a:lnTo>
                  <a:pt x="25" y="567"/>
                </a:lnTo>
                <a:lnTo>
                  <a:pt x="25" y="568"/>
                </a:lnTo>
                <a:lnTo>
                  <a:pt x="25" y="570"/>
                </a:lnTo>
                <a:lnTo>
                  <a:pt x="24" y="567"/>
                </a:lnTo>
                <a:close/>
                <a:moveTo>
                  <a:pt x="53" y="552"/>
                </a:moveTo>
                <a:lnTo>
                  <a:pt x="53" y="552"/>
                </a:lnTo>
                <a:lnTo>
                  <a:pt x="55" y="555"/>
                </a:lnTo>
                <a:lnTo>
                  <a:pt x="57" y="557"/>
                </a:lnTo>
                <a:lnTo>
                  <a:pt x="55" y="559"/>
                </a:lnTo>
                <a:lnTo>
                  <a:pt x="55" y="559"/>
                </a:lnTo>
                <a:lnTo>
                  <a:pt x="53" y="552"/>
                </a:lnTo>
                <a:lnTo>
                  <a:pt x="53" y="552"/>
                </a:lnTo>
                <a:close/>
                <a:moveTo>
                  <a:pt x="29" y="568"/>
                </a:moveTo>
                <a:lnTo>
                  <a:pt x="29" y="568"/>
                </a:lnTo>
                <a:lnTo>
                  <a:pt x="31" y="570"/>
                </a:lnTo>
                <a:lnTo>
                  <a:pt x="33" y="574"/>
                </a:lnTo>
                <a:lnTo>
                  <a:pt x="36" y="581"/>
                </a:lnTo>
                <a:lnTo>
                  <a:pt x="36" y="581"/>
                </a:lnTo>
                <a:lnTo>
                  <a:pt x="33" y="581"/>
                </a:lnTo>
                <a:lnTo>
                  <a:pt x="33" y="581"/>
                </a:lnTo>
                <a:lnTo>
                  <a:pt x="31" y="576"/>
                </a:lnTo>
                <a:lnTo>
                  <a:pt x="29" y="570"/>
                </a:lnTo>
                <a:lnTo>
                  <a:pt x="29" y="570"/>
                </a:lnTo>
                <a:lnTo>
                  <a:pt x="29" y="570"/>
                </a:lnTo>
                <a:lnTo>
                  <a:pt x="29" y="568"/>
                </a:lnTo>
                <a:lnTo>
                  <a:pt x="29" y="568"/>
                </a:lnTo>
                <a:close/>
                <a:moveTo>
                  <a:pt x="224" y="476"/>
                </a:moveTo>
                <a:lnTo>
                  <a:pt x="224" y="476"/>
                </a:lnTo>
                <a:lnTo>
                  <a:pt x="224" y="476"/>
                </a:lnTo>
                <a:lnTo>
                  <a:pt x="226" y="478"/>
                </a:lnTo>
                <a:lnTo>
                  <a:pt x="226" y="478"/>
                </a:lnTo>
                <a:lnTo>
                  <a:pt x="224" y="478"/>
                </a:lnTo>
                <a:lnTo>
                  <a:pt x="224" y="476"/>
                </a:lnTo>
                <a:lnTo>
                  <a:pt x="224" y="476"/>
                </a:lnTo>
                <a:close/>
                <a:moveTo>
                  <a:pt x="47" y="565"/>
                </a:moveTo>
                <a:lnTo>
                  <a:pt x="47" y="565"/>
                </a:lnTo>
                <a:lnTo>
                  <a:pt x="49" y="565"/>
                </a:lnTo>
                <a:lnTo>
                  <a:pt x="49" y="565"/>
                </a:lnTo>
                <a:lnTo>
                  <a:pt x="49" y="567"/>
                </a:lnTo>
                <a:lnTo>
                  <a:pt x="49" y="568"/>
                </a:lnTo>
                <a:lnTo>
                  <a:pt x="49" y="568"/>
                </a:lnTo>
                <a:lnTo>
                  <a:pt x="47" y="568"/>
                </a:lnTo>
                <a:lnTo>
                  <a:pt x="47" y="565"/>
                </a:lnTo>
                <a:lnTo>
                  <a:pt x="47" y="565"/>
                </a:lnTo>
                <a:close/>
                <a:moveTo>
                  <a:pt x="51" y="565"/>
                </a:moveTo>
                <a:lnTo>
                  <a:pt x="53" y="565"/>
                </a:lnTo>
                <a:lnTo>
                  <a:pt x="53" y="565"/>
                </a:lnTo>
                <a:lnTo>
                  <a:pt x="55" y="568"/>
                </a:lnTo>
                <a:lnTo>
                  <a:pt x="57" y="574"/>
                </a:lnTo>
                <a:lnTo>
                  <a:pt x="57" y="574"/>
                </a:lnTo>
                <a:lnTo>
                  <a:pt x="53" y="570"/>
                </a:lnTo>
                <a:lnTo>
                  <a:pt x="51" y="565"/>
                </a:lnTo>
                <a:lnTo>
                  <a:pt x="51" y="565"/>
                </a:lnTo>
                <a:close/>
                <a:moveTo>
                  <a:pt x="57" y="574"/>
                </a:moveTo>
                <a:lnTo>
                  <a:pt x="57" y="574"/>
                </a:lnTo>
                <a:lnTo>
                  <a:pt x="60" y="581"/>
                </a:lnTo>
                <a:lnTo>
                  <a:pt x="66" y="590"/>
                </a:lnTo>
                <a:lnTo>
                  <a:pt x="66" y="590"/>
                </a:lnTo>
                <a:lnTo>
                  <a:pt x="62" y="590"/>
                </a:lnTo>
                <a:lnTo>
                  <a:pt x="62" y="590"/>
                </a:lnTo>
                <a:lnTo>
                  <a:pt x="60" y="585"/>
                </a:lnTo>
                <a:lnTo>
                  <a:pt x="59" y="581"/>
                </a:lnTo>
                <a:lnTo>
                  <a:pt x="57" y="579"/>
                </a:lnTo>
                <a:lnTo>
                  <a:pt x="57" y="579"/>
                </a:lnTo>
                <a:lnTo>
                  <a:pt x="57" y="579"/>
                </a:lnTo>
                <a:lnTo>
                  <a:pt x="59" y="578"/>
                </a:lnTo>
                <a:lnTo>
                  <a:pt x="59" y="578"/>
                </a:lnTo>
                <a:lnTo>
                  <a:pt x="57" y="578"/>
                </a:lnTo>
                <a:lnTo>
                  <a:pt x="57" y="578"/>
                </a:lnTo>
                <a:lnTo>
                  <a:pt x="57" y="578"/>
                </a:lnTo>
                <a:lnTo>
                  <a:pt x="57" y="576"/>
                </a:lnTo>
                <a:lnTo>
                  <a:pt x="57" y="574"/>
                </a:lnTo>
                <a:lnTo>
                  <a:pt x="57" y="574"/>
                </a:lnTo>
                <a:close/>
                <a:moveTo>
                  <a:pt x="224" y="486"/>
                </a:moveTo>
                <a:lnTo>
                  <a:pt x="224" y="486"/>
                </a:lnTo>
                <a:lnTo>
                  <a:pt x="226" y="486"/>
                </a:lnTo>
                <a:lnTo>
                  <a:pt x="226" y="487"/>
                </a:lnTo>
                <a:lnTo>
                  <a:pt x="226" y="489"/>
                </a:lnTo>
                <a:lnTo>
                  <a:pt x="226" y="489"/>
                </a:lnTo>
                <a:lnTo>
                  <a:pt x="224" y="487"/>
                </a:lnTo>
                <a:lnTo>
                  <a:pt x="224" y="486"/>
                </a:lnTo>
                <a:lnTo>
                  <a:pt x="224" y="486"/>
                </a:lnTo>
                <a:close/>
                <a:moveTo>
                  <a:pt x="215" y="497"/>
                </a:moveTo>
                <a:lnTo>
                  <a:pt x="215" y="497"/>
                </a:lnTo>
                <a:lnTo>
                  <a:pt x="222" y="504"/>
                </a:lnTo>
                <a:lnTo>
                  <a:pt x="226" y="513"/>
                </a:lnTo>
                <a:lnTo>
                  <a:pt x="226" y="513"/>
                </a:lnTo>
                <a:lnTo>
                  <a:pt x="228" y="513"/>
                </a:lnTo>
                <a:lnTo>
                  <a:pt x="226" y="511"/>
                </a:lnTo>
                <a:lnTo>
                  <a:pt x="226" y="511"/>
                </a:lnTo>
                <a:lnTo>
                  <a:pt x="228" y="511"/>
                </a:lnTo>
                <a:lnTo>
                  <a:pt x="228" y="513"/>
                </a:lnTo>
                <a:lnTo>
                  <a:pt x="228" y="513"/>
                </a:lnTo>
                <a:lnTo>
                  <a:pt x="226" y="513"/>
                </a:lnTo>
                <a:lnTo>
                  <a:pt x="226" y="513"/>
                </a:lnTo>
                <a:lnTo>
                  <a:pt x="226" y="515"/>
                </a:lnTo>
                <a:lnTo>
                  <a:pt x="228" y="517"/>
                </a:lnTo>
                <a:lnTo>
                  <a:pt x="228" y="517"/>
                </a:lnTo>
                <a:lnTo>
                  <a:pt x="224" y="513"/>
                </a:lnTo>
                <a:lnTo>
                  <a:pt x="220" y="510"/>
                </a:lnTo>
                <a:lnTo>
                  <a:pt x="215" y="497"/>
                </a:lnTo>
                <a:lnTo>
                  <a:pt x="215" y="497"/>
                </a:lnTo>
                <a:lnTo>
                  <a:pt x="215" y="497"/>
                </a:lnTo>
                <a:lnTo>
                  <a:pt x="215" y="497"/>
                </a:lnTo>
                <a:close/>
                <a:moveTo>
                  <a:pt x="239" y="486"/>
                </a:moveTo>
                <a:lnTo>
                  <a:pt x="239" y="486"/>
                </a:lnTo>
                <a:lnTo>
                  <a:pt x="241" y="487"/>
                </a:lnTo>
                <a:lnTo>
                  <a:pt x="241" y="487"/>
                </a:lnTo>
                <a:lnTo>
                  <a:pt x="239" y="487"/>
                </a:lnTo>
                <a:lnTo>
                  <a:pt x="239" y="487"/>
                </a:lnTo>
                <a:lnTo>
                  <a:pt x="239" y="487"/>
                </a:lnTo>
                <a:lnTo>
                  <a:pt x="239" y="486"/>
                </a:lnTo>
                <a:lnTo>
                  <a:pt x="239" y="486"/>
                </a:lnTo>
                <a:close/>
                <a:moveTo>
                  <a:pt x="64" y="592"/>
                </a:moveTo>
                <a:lnTo>
                  <a:pt x="64" y="592"/>
                </a:lnTo>
                <a:lnTo>
                  <a:pt x="66" y="594"/>
                </a:lnTo>
                <a:lnTo>
                  <a:pt x="70" y="598"/>
                </a:lnTo>
                <a:lnTo>
                  <a:pt x="70" y="598"/>
                </a:lnTo>
                <a:lnTo>
                  <a:pt x="68" y="598"/>
                </a:lnTo>
                <a:lnTo>
                  <a:pt x="68" y="598"/>
                </a:lnTo>
                <a:lnTo>
                  <a:pt x="66" y="596"/>
                </a:lnTo>
                <a:lnTo>
                  <a:pt x="64" y="592"/>
                </a:lnTo>
                <a:lnTo>
                  <a:pt x="64" y="592"/>
                </a:lnTo>
                <a:close/>
                <a:moveTo>
                  <a:pt x="239" y="497"/>
                </a:moveTo>
                <a:lnTo>
                  <a:pt x="239" y="497"/>
                </a:lnTo>
                <a:lnTo>
                  <a:pt x="242" y="495"/>
                </a:lnTo>
                <a:lnTo>
                  <a:pt x="242" y="495"/>
                </a:lnTo>
                <a:lnTo>
                  <a:pt x="244" y="502"/>
                </a:lnTo>
                <a:lnTo>
                  <a:pt x="244" y="502"/>
                </a:lnTo>
                <a:lnTo>
                  <a:pt x="241" y="500"/>
                </a:lnTo>
                <a:lnTo>
                  <a:pt x="239" y="497"/>
                </a:lnTo>
                <a:lnTo>
                  <a:pt x="239" y="497"/>
                </a:lnTo>
                <a:close/>
                <a:moveTo>
                  <a:pt x="254" y="504"/>
                </a:moveTo>
                <a:lnTo>
                  <a:pt x="252" y="502"/>
                </a:lnTo>
                <a:lnTo>
                  <a:pt x="252" y="502"/>
                </a:lnTo>
                <a:lnTo>
                  <a:pt x="261" y="511"/>
                </a:lnTo>
                <a:lnTo>
                  <a:pt x="266" y="522"/>
                </a:lnTo>
                <a:lnTo>
                  <a:pt x="266" y="522"/>
                </a:lnTo>
                <a:lnTo>
                  <a:pt x="268" y="522"/>
                </a:lnTo>
                <a:lnTo>
                  <a:pt x="268" y="522"/>
                </a:lnTo>
                <a:lnTo>
                  <a:pt x="270" y="526"/>
                </a:lnTo>
                <a:lnTo>
                  <a:pt x="270" y="526"/>
                </a:lnTo>
                <a:lnTo>
                  <a:pt x="268" y="526"/>
                </a:lnTo>
                <a:lnTo>
                  <a:pt x="266" y="524"/>
                </a:lnTo>
                <a:lnTo>
                  <a:pt x="266" y="524"/>
                </a:lnTo>
                <a:lnTo>
                  <a:pt x="266" y="524"/>
                </a:lnTo>
                <a:lnTo>
                  <a:pt x="266" y="524"/>
                </a:lnTo>
                <a:lnTo>
                  <a:pt x="261" y="519"/>
                </a:lnTo>
                <a:lnTo>
                  <a:pt x="254" y="511"/>
                </a:lnTo>
                <a:lnTo>
                  <a:pt x="254" y="511"/>
                </a:lnTo>
                <a:lnTo>
                  <a:pt x="252" y="506"/>
                </a:lnTo>
                <a:lnTo>
                  <a:pt x="252" y="506"/>
                </a:lnTo>
                <a:lnTo>
                  <a:pt x="252" y="506"/>
                </a:lnTo>
                <a:lnTo>
                  <a:pt x="250" y="508"/>
                </a:lnTo>
                <a:lnTo>
                  <a:pt x="250" y="508"/>
                </a:lnTo>
                <a:lnTo>
                  <a:pt x="250" y="506"/>
                </a:lnTo>
                <a:lnTo>
                  <a:pt x="250" y="506"/>
                </a:lnTo>
                <a:lnTo>
                  <a:pt x="250" y="506"/>
                </a:lnTo>
                <a:lnTo>
                  <a:pt x="250" y="504"/>
                </a:lnTo>
                <a:lnTo>
                  <a:pt x="252" y="504"/>
                </a:lnTo>
                <a:lnTo>
                  <a:pt x="252" y="504"/>
                </a:lnTo>
                <a:lnTo>
                  <a:pt x="248" y="500"/>
                </a:lnTo>
                <a:lnTo>
                  <a:pt x="248" y="500"/>
                </a:lnTo>
                <a:lnTo>
                  <a:pt x="246" y="500"/>
                </a:lnTo>
                <a:lnTo>
                  <a:pt x="248" y="502"/>
                </a:lnTo>
                <a:lnTo>
                  <a:pt x="248" y="502"/>
                </a:lnTo>
                <a:lnTo>
                  <a:pt x="246" y="500"/>
                </a:lnTo>
                <a:lnTo>
                  <a:pt x="244" y="497"/>
                </a:lnTo>
                <a:lnTo>
                  <a:pt x="244" y="497"/>
                </a:lnTo>
                <a:lnTo>
                  <a:pt x="246" y="497"/>
                </a:lnTo>
                <a:lnTo>
                  <a:pt x="248" y="497"/>
                </a:lnTo>
                <a:lnTo>
                  <a:pt x="246" y="495"/>
                </a:lnTo>
                <a:lnTo>
                  <a:pt x="246" y="495"/>
                </a:lnTo>
                <a:lnTo>
                  <a:pt x="248" y="497"/>
                </a:lnTo>
                <a:lnTo>
                  <a:pt x="250" y="498"/>
                </a:lnTo>
                <a:lnTo>
                  <a:pt x="250" y="500"/>
                </a:lnTo>
                <a:lnTo>
                  <a:pt x="252" y="502"/>
                </a:lnTo>
                <a:lnTo>
                  <a:pt x="252" y="502"/>
                </a:lnTo>
                <a:lnTo>
                  <a:pt x="248" y="497"/>
                </a:lnTo>
                <a:lnTo>
                  <a:pt x="248" y="493"/>
                </a:lnTo>
                <a:lnTo>
                  <a:pt x="248" y="491"/>
                </a:lnTo>
                <a:lnTo>
                  <a:pt x="248" y="491"/>
                </a:lnTo>
                <a:lnTo>
                  <a:pt x="250" y="493"/>
                </a:lnTo>
                <a:lnTo>
                  <a:pt x="252" y="497"/>
                </a:lnTo>
                <a:lnTo>
                  <a:pt x="255" y="502"/>
                </a:lnTo>
                <a:lnTo>
                  <a:pt x="254" y="504"/>
                </a:lnTo>
                <a:close/>
                <a:moveTo>
                  <a:pt x="233" y="502"/>
                </a:moveTo>
                <a:lnTo>
                  <a:pt x="233" y="502"/>
                </a:lnTo>
                <a:lnTo>
                  <a:pt x="233" y="502"/>
                </a:lnTo>
                <a:lnTo>
                  <a:pt x="235" y="502"/>
                </a:lnTo>
                <a:lnTo>
                  <a:pt x="235" y="502"/>
                </a:lnTo>
                <a:lnTo>
                  <a:pt x="233" y="502"/>
                </a:lnTo>
                <a:lnTo>
                  <a:pt x="233" y="502"/>
                </a:lnTo>
                <a:lnTo>
                  <a:pt x="233" y="502"/>
                </a:lnTo>
                <a:close/>
                <a:moveTo>
                  <a:pt x="237" y="504"/>
                </a:moveTo>
                <a:lnTo>
                  <a:pt x="237" y="504"/>
                </a:lnTo>
                <a:lnTo>
                  <a:pt x="237" y="504"/>
                </a:lnTo>
                <a:lnTo>
                  <a:pt x="237" y="504"/>
                </a:lnTo>
                <a:lnTo>
                  <a:pt x="239" y="510"/>
                </a:lnTo>
                <a:lnTo>
                  <a:pt x="244" y="513"/>
                </a:lnTo>
                <a:lnTo>
                  <a:pt x="244" y="513"/>
                </a:lnTo>
                <a:lnTo>
                  <a:pt x="242" y="515"/>
                </a:lnTo>
                <a:lnTo>
                  <a:pt x="241" y="515"/>
                </a:lnTo>
                <a:lnTo>
                  <a:pt x="239" y="511"/>
                </a:lnTo>
                <a:lnTo>
                  <a:pt x="233" y="506"/>
                </a:lnTo>
                <a:lnTo>
                  <a:pt x="233" y="506"/>
                </a:lnTo>
                <a:lnTo>
                  <a:pt x="235" y="504"/>
                </a:lnTo>
                <a:lnTo>
                  <a:pt x="237" y="504"/>
                </a:lnTo>
                <a:lnTo>
                  <a:pt x="237" y="504"/>
                </a:lnTo>
                <a:close/>
                <a:moveTo>
                  <a:pt x="244" y="504"/>
                </a:moveTo>
                <a:lnTo>
                  <a:pt x="244" y="504"/>
                </a:lnTo>
                <a:lnTo>
                  <a:pt x="246" y="504"/>
                </a:lnTo>
                <a:lnTo>
                  <a:pt x="246" y="504"/>
                </a:lnTo>
                <a:lnTo>
                  <a:pt x="248" y="506"/>
                </a:lnTo>
                <a:lnTo>
                  <a:pt x="248" y="508"/>
                </a:lnTo>
                <a:lnTo>
                  <a:pt x="248" y="508"/>
                </a:lnTo>
                <a:lnTo>
                  <a:pt x="246" y="506"/>
                </a:lnTo>
                <a:lnTo>
                  <a:pt x="244" y="504"/>
                </a:lnTo>
                <a:lnTo>
                  <a:pt x="244" y="504"/>
                </a:lnTo>
                <a:close/>
                <a:moveTo>
                  <a:pt x="239" y="528"/>
                </a:moveTo>
                <a:lnTo>
                  <a:pt x="239" y="528"/>
                </a:lnTo>
                <a:lnTo>
                  <a:pt x="239" y="530"/>
                </a:lnTo>
                <a:lnTo>
                  <a:pt x="239" y="530"/>
                </a:lnTo>
                <a:lnTo>
                  <a:pt x="237" y="530"/>
                </a:lnTo>
                <a:lnTo>
                  <a:pt x="237" y="530"/>
                </a:lnTo>
                <a:lnTo>
                  <a:pt x="237" y="532"/>
                </a:lnTo>
                <a:lnTo>
                  <a:pt x="239" y="533"/>
                </a:lnTo>
                <a:lnTo>
                  <a:pt x="239" y="533"/>
                </a:lnTo>
                <a:lnTo>
                  <a:pt x="235" y="530"/>
                </a:lnTo>
                <a:lnTo>
                  <a:pt x="231" y="528"/>
                </a:lnTo>
                <a:lnTo>
                  <a:pt x="231" y="528"/>
                </a:lnTo>
                <a:lnTo>
                  <a:pt x="233" y="526"/>
                </a:lnTo>
                <a:lnTo>
                  <a:pt x="233" y="526"/>
                </a:lnTo>
                <a:lnTo>
                  <a:pt x="233" y="526"/>
                </a:lnTo>
                <a:lnTo>
                  <a:pt x="233" y="524"/>
                </a:lnTo>
                <a:lnTo>
                  <a:pt x="233" y="524"/>
                </a:lnTo>
                <a:lnTo>
                  <a:pt x="233" y="524"/>
                </a:lnTo>
                <a:lnTo>
                  <a:pt x="233" y="524"/>
                </a:lnTo>
                <a:lnTo>
                  <a:pt x="233" y="526"/>
                </a:lnTo>
                <a:lnTo>
                  <a:pt x="233" y="526"/>
                </a:lnTo>
                <a:lnTo>
                  <a:pt x="230" y="522"/>
                </a:lnTo>
                <a:lnTo>
                  <a:pt x="228" y="521"/>
                </a:lnTo>
                <a:lnTo>
                  <a:pt x="228" y="521"/>
                </a:lnTo>
                <a:lnTo>
                  <a:pt x="228" y="519"/>
                </a:lnTo>
                <a:lnTo>
                  <a:pt x="228" y="519"/>
                </a:lnTo>
                <a:lnTo>
                  <a:pt x="228" y="517"/>
                </a:lnTo>
                <a:lnTo>
                  <a:pt x="230" y="519"/>
                </a:lnTo>
                <a:lnTo>
                  <a:pt x="231" y="521"/>
                </a:lnTo>
                <a:lnTo>
                  <a:pt x="231" y="521"/>
                </a:lnTo>
                <a:lnTo>
                  <a:pt x="230" y="519"/>
                </a:lnTo>
                <a:lnTo>
                  <a:pt x="230" y="517"/>
                </a:lnTo>
                <a:lnTo>
                  <a:pt x="228" y="517"/>
                </a:lnTo>
                <a:lnTo>
                  <a:pt x="228" y="515"/>
                </a:lnTo>
                <a:lnTo>
                  <a:pt x="228" y="515"/>
                </a:lnTo>
                <a:lnTo>
                  <a:pt x="235" y="522"/>
                </a:lnTo>
                <a:lnTo>
                  <a:pt x="237" y="526"/>
                </a:lnTo>
                <a:lnTo>
                  <a:pt x="239" y="532"/>
                </a:lnTo>
                <a:lnTo>
                  <a:pt x="239" y="532"/>
                </a:lnTo>
                <a:lnTo>
                  <a:pt x="239" y="530"/>
                </a:lnTo>
                <a:lnTo>
                  <a:pt x="239" y="528"/>
                </a:lnTo>
                <a:lnTo>
                  <a:pt x="239" y="528"/>
                </a:lnTo>
                <a:close/>
                <a:moveTo>
                  <a:pt x="244" y="510"/>
                </a:moveTo>
                <a:lnTo>
                  <a:pt x="244" y="510"/>
                </a:lnTo>
                <a:lnTo>
                  <a:pt x="244" y="510"/>
                </a:lnTo>
                <a:lnTo>
                  <a:pt x="246" y="510"/>
                </a:lnTo>
                <a:lnTo>
                  <a:pt x="246" y="510"/>
                </a:lnTo>
                <a:lnTo>
                  <a:pt x="246" y="508"/>
                </a:lnTo>
                <a:lnTo>
                  <a:pt x="246" y="508"/>
                </a:lnTo>
                <a:lnTo>
                  <a:pt x="248" y="510"/>
                </a:lnTo>
                <a:lnTo>
                  <a:pt x="246" y="510"/>
                </a:lnTo>
                <a:lnTo>
                  <a:pt x="246" y="510"/>
                </a:lnTo>
                <a:lnTo>
                  <a:pt x="246" y="510"/>
                </a:lnTo>
                <a:lnTo>
                  <a:pt x="244" y="510"/>
                </a:lnTo>
                <a:lnTo>
                  <a:pt x="244" y="510"/>
                </a:lnTo>
                <a:close/>
                <a:moveTo>
                  <a:pt x="248" y="510"/>
                </a:moveTo>
                <a:lnTo>
                  <a:pt x="248" y="510"/>
                </a:lnTo>
                <a:lnTo>
                  <a:pt x="252" y="515"/>
                </a:lnTo>
                <a:lnTo>
                  <a:pt x="252" y="519"/>
                </a:lnTo>
                <a:lnTo>
                  <a:pt x="252" y="519"/>
                </a:lnTo>
                <a:lnTo>
                  <a:pt x="252" y="519"/>
                </a:lnTo>
                <a:lnTo>
                  <a:pt x="250" y="515"/>
                </a:lnTo>
                <a:lnTo>
                  <a:pt x="248" y="510"/>
                </a:lnTo>
                <a:lnTo>
                  <a:pt x="248" y="510"/>
                </a:lnTo>
                <a:close/>
                <a:moveTo>
                  <a:pt x="222" y="537"/>
                </a:moveTo>
                <a:lnTo>
                  <a:pt x="222" y="537"/>
                </a:lnTo>
                <a:lnTo>
                  <a:pt x="224" y="537"/>
                </a:lnTo>
                <a:lnTo>
                  <a:pt x="224" y="535"/>
                </a:lnTo>
                <a:lnTo>
                  <a:pt x="224" y="535"/>
                </a:lnTo>
                <a:lnTo>
                  <a:pt x="224" y="537"/>
                </a:lnTo>
                <a:lnTo>
                  <a:pt x="226" y="537"/>
                </a:lnTo>
                <a:lnTo>
                  <a:pt x="228" y="541"/>
                </a:lnTo>
                <a:lnTo>
                  <a:pt x="228" y="541"/>
                </a:lnTo>
                <a:lnTo>
                  <a:pt x="226" y="541"/>
                </a:lnTo>
                <a:lnTo>
                  <a:pt x="224" y="539"/>
                </a:lnTo>
                <a:lnTo>
                  <a:pt x="222" y="537"/>
                </a:lnTo>
                <a:lnTo>
                  <a:pt x="222" y="537"/>
                </a:lnTo>
                <a:close/>
                <a:moveTo>
                  <a:pt x="226" y="541"/>
                </a:moveTo>
                <a:lnTo>
                  <a:pt x="228" y="543"/>
                </a:lnTo>
                <a:lnTo>
                  <a:pt x="228" y="543"/>
                </a:lnTo>
                <a:lnTo>
                  <a:pt x="226" y="544"/>
                </a:lnTo>
                <a:lnTo>
                  <a:pt x="226" y="544"/>
                </a:lnTo>
                <a:lnTo>
                  <a:pt x="226" y="543"/>
                </a:lnTo>
                <a:lnTo>
                  <a:pt x="226" y="543"/>
                </a:lnTo>
                <a:lnTo>
                  <a:pt x="226" y="541"/>
                </a:lnTo>
                <a:lnTo>
                  <a:pt x="226" y="541"/>
                </a:lnTo>
                <a:close/>
                <a:moveTo>
                  <a:pt x="254" y="519"/>
                </a:moveTo>
                <a:lnTo>
                  <a:pt x="254" y="519"/>
                </a:lnTo>
                <a:lnTo>
                  <a:pt x="257" y="524"/>
                </a:lnTo>
                <a:lnTo>
                  <a:pt x="263" y="530"/>
                </a:lnTo>
                <a:lnTo>
                  <a:pt x="263" y="530"/>
                </a:lnTo>
                <a:lnTo>
                  <a:pt x="261" y="530"/>
                </a:lnTo>
                <a:lnTo>
                  <a:pt x="259" y="526"/>
                </a:lnTo>
                <a:lnTo>
                  <a:pt x="254" y="521"/>
                </a:lnTo>
                <a:lnTo>
                  <a:pt x="254" y="521"/>
                </a:lnTo>
                <a:lnTo>
                  <a:pt x="254" y="521"/>
                </a:lnTo>
                <a:lnTo>
                  <a:pt x="254" y="519"/>
                </a:lnTo>
                <a:lnTo>
                  <a:pt x="254" y="519"/>
                </a:lnTo>
                <a:close/>
                <a:moveTo>
                  <a:pt x="233" y="555"/>
                </a:moveTo>
                <a:lnTo>
                  <a:pt x="233" y="555"/>
                </a:lnTo>
                <a:lnTo>
                  <a:pt x="235" y="557"/>
                </a:lnTo>
                <a:lnTo>
                  <a:pt x="235" y="559"/>
                </a:lnTo>
                <a:lnTo>
                  <a:pt x="235" y="559"/>
                </a:lnTo>
                <a:lnTo>
                  <a:pt x="239" y="563"/>
                </a:lnTo>
                <a:lnTo>
                  <a:pt x="239" y="563"/>
                </a:lnTo>
                <a:lnTo>
                  <a:pt x="237" y="563"/>
                </a:lnTo>
                <a:lnTo>
                  <a:pt x="237" y="565"/>
                </a:lnTo>
                <a:lnTo>
                  <a:pt x="237" y="565"/>
                </a:lnTo>
                <a:lnTo>
                  <a:pt x="237" y="563"/>
                </a:lnTo>
                <a:lnTo>
                  <a:pt x="237" y="563"/>
                </a:lnTo>
                <a:lnTo>
                  <a:pt x="237" y="563"/>
                </a:lnTo>
                <a:lnTo>
                  <a:pt x="235" y="561"/>
                </a:lnTo>
                <a:lnTo>
                  <a:pt x="235" y="563"/>
                </a:lnTo>
                <a:lnTo>
                  <a:pt x="235" y="563"/>
                </a:lnTo>
                <a:lnTo>
                  <a:pt x="231" y="559"/>
                </a:lnTo>
                <a:lnTo>
                  <a:pt x="228" y="554"/>
                </a:lnTo>
                <a:lnTo>
                  <a:pt x="228" y="554"/>
                </a:lnTo>
                <a:lnTo>
                  <a:pt x="230" y="554"/>
                </a:lnTo>
                <a:lnTo>
                  <a:pt x="231" y="555"/>
                </a:lnTo>
                <a:lnTo>
                  <a:pt x="231" y="555"/>
                </a:lnTo>
                <a:lnTo>
                  <a:pt x="231" y="554"/>
                </a:lnTo>
                <a:lnTo>
                  <a:pt x="231" y="554"/>
                </a:lnTo>
                <a:lnTo>
                  <a:pt x="230" y="552"/>
                </a:lnTo>
                <a:lnTo>
                  <a:pt x="230" y="552"/>
                </a:lnTo>
                <a:lnTo>
                  <a:pt x="230" y="552"/>
                </a:lnTo>
                <a:lnTo>
                  <a:pt x="230" y="550"/>
                </a:lnTo>
                <a:lnTo>
                  <a:pt x="230" y="550"/>
                </a:lnTo>
                <a:lnTo>
                  <a:pt x="231" y="552"/>
                </a:lnTo>
                <a:lnTo>
                  <a:pt x="233" y="554"/>
                </a:lnTo>
                <a:lnTo>
                  <a:pt x="233" y="554"/>
                </a:lnTo>
                <a:lnTo>
                  <a:pt x="231" y="550"/>
                </a:lnTo>
                <a:lnTo>
                  <a:pt x="230" y="548"/>
                </a:lnTo>
                <a:lnTo>
                  <a:pt x="230" y="548"/>
                </a:lnTo>
                <a:lnTo>
                  <a:pt x="228" y="548"/>
                </a:lnTo>
                <a:lnTo>
                  <a:pt x="226" y="548"/>
                </a:lnTo>
                <a:lnTo>
                  <a:pt x="226" y="548"/>
                </a:lnTo>
                <a:lnTo>
                  <a:pt x="228" y="546"/>
                </a:lnTo>
                <a:lnTo>
                  <a:pt x="228" y="544"/>
                </a:lnTo>
                <a:lnTo>
                  <a:pt x="228" y="541"/>
                </a:lnTo>
                <a:lnTo>
                  <a:pt x="228" y="541"/>
                </a:lnTo>
                <a:lnTo>
                  <a:pt x="230" y="541"/>
                </a:lnTo>
                <a:lnTo>
                  <a:pt x="230" y="541"/>
                </a:lnTo>
                <a:lnTo>
                  <a:pt x="231" y="544"/>
                </a:lnTo>
                <a:lnTo>
                  <a:pt x="235" y="550"/>
                </a:lnTo>
                <a:lnTo>
                  <a:pt x="244" y="559"/>
                </a:lnTo>
                <a:lnTo>
                  <a:pt x="244" y="559"/>
                </a:lnTo>
                <a:lnTo>
                  <a:pt x="242" y="561"/>
                </a:lnTo>
                <a:lnTo>
                  <a:pt x="242" y="561"/>
                </a:lnTo>
                <a:lnTo>
                  <a:pt x="246" y="563"/>
                </a:lnTo>
                <a:lnTo>
                  <a:pt x="244" y="563"/>
                </a:lnTo>
                <a:lnTo>
                  <a:pt x="244" y="563"/>
                </a:lnTo>
                <a:lnTo>
                  <a:pt x="246" y="565"/>
                </a:lnTo>
                <a:lnTo>
                  <a:pt x="246" y="565"/>
                </a:lnTo>
                <a:lnTo>
                  <a:pt x="246" y="565"/>
                </a:lnTo>
                <a:lnTo>
                  <a:pt x="248" y="565"/>
                </a:lnTo>
                <a:lnTo>
                  <a:pt x="250" y="567"/>
                </a:lnTo>
                <a:lnTo>
                  <a:pt x="250" y="567"/>
                </a:lnTo>
                <a:lnTo>
                  <a:pt x="248" y="567"/>
                </a:lnTo>
                <a:lnTo>
                  <a:pt x="248" y="567"/>
                </a:lnTo>
                <a:lnTo>
                  <a:pt x="246" y="567"/>
                </a:lnTo>
                <a:lnTo>
                  <a:pt x="244" y="567"/>
                </a:lnTo>
                <a:lnTo>
                  <a:pt x="244" y="567"/>
                </a:lnTo>
                <a:lnTo>
                  <a:pt x="244" y="567"/>
                </a:lnTo>
                <a:lnTo>
                  <a:pt x="244" y="567"/>
                </a:lnTo>
                <a:lnTo>
                  <a:pt x="242" y="567"/>
                </a:lnTo>
                <a:lnTo>
                  <a:pt x="242" y="565"/>
                </a:lnTo>
                <a:lnTo>
                  <a:pt x="242" y="565"/>
                </a:lnTo>
                <a:lnTo>
                  <a:pt x="239" y="565"/>
                </a:lnTo>
                <a:lnTo>
                  <a:pt x="239" y="565"/>
                </a:lnTo>
                <a:lnTo>
                  <a:pt x="233" y="555"/>
                </a:lnTo>
                <a:lnTo>
                  <a:pt x="233" y="555"/>
                </a:lnTo>
                <a:close/>
                <a:moveTo>
                  <a:pt x="268" y="530"/>
                </a:moveTo>
                <a:lnTo>
                  <a:pt x="268" y="530"/>
                </a:lnTo>
                <a:lnTo>
                  <a:pt x="266" y="530"/>
                </a:lnTo>
                <a:lnTo>
                  <a:pt x="265" y="532"/>
                </a:lnTo>
                <a:lnTo>
                  <a:pt x="265" y="532"/>
                </a:lnTo>
                <a:lnTo>
                  <a:pt x="263" y="526"/>
                </a:lnTo>
                <a:lnTo>
                  <a:pt x="263" y="526"/>
                </a:lnTo>
                <a:lnTo>
                  <a:pt x="261" y="526"/>
                </a:lnTo>
                <a:lnTo>
                  <a:pt x="259" y="524"/>
                </a:lnTo>
                <a:lnTo>
                  <a:pt x="259" y="521"/>
                </a:lnTo>
                <a:lnTo>
                  <a:pt x="259" y="521"/>
                </a:lnTo>
                <a:lnTo>
                  <a:pt x="263" y="526"/>
                </a:lnTo>
                <a:lnTo>
                  <a:pt x="265" y="528"/>
                </a:lnTo>
                <a:lnTo>
                  <a:pt x="268" y="530"/>
                </a:lnTo>
                <a:lnTo>
                  <a:pt x="268" y="530"/>
                </a:lnTo>
                <a:close/>
                <a:moveTo>
                  <a:pt x="268" y="528"/>
                </a:moveTo>
                <a:lnTo>
                  <a:pt x="268" y="528"/>
                </a:lnTo>
                <a:lnTo>
                  <a:pt x="268" y="528"/>
                </a:lnTo>
                <a:lnTo>
                  <a:pt x="268" y="530"/>
                </a:lnTo>
                <a:lnTo>
                  <a:pt x="268" y="530"/>
                </a:lnTo>
                <a:lnTo>
                  <a:pt x="268" y="530"/>
                </a:lnTo>
                <a:lnTo>
                  <a:pt x="268" y="528"/>
                </a:lnTo>
                <a:lnTo>
                  <a:pt x="268" y="528"/>
                </a:lnTo>
                <a:close/>
                <a:moveTo>
                  <a:pt x="266" y="532"/>
                </a:moveTo>
                <a:lnTo>
                  <a:pt x="266" y="532"/>
                </a:lnTo>
                <a:lnTo>
                  <a:pt x="268" y="532"/>
                </a:lnTo>
                <a:lnTo>
                  <a:pt x="268" y="533"/>
                </a:lnTo>
                <a:lnTo>
                  <a:pt x="268" y="533"/>
                </a:lnTo>
                <a:lnTo>
                  <a:pt x="268" y="533"/>
                </a:lnTo>
                <a:lnTo>
                  <a:pt x="266" y="533"/>
                </a:lnTo>
                <a:lnTo>
                  <a:pt x="266" y="533"/>
                </a:lnTo>
                <a:lnTo>
                  <a:pt x="270" y="537"/>
                </a:lnTo>
                <a:lnTo>
                  <a:pt x="270" y="539"/>
                </a:lnTo>
                <a:lnTo>
                  <a:pt x="270" y="543"/>
                </a:lnTo>
                <a:lnTo>
                  <a:pt x="270" y="543"/>
                </a:lnTo>
                <a:lnTo>
                  <a:pt x="268" y="539"/>
                </a:lnTo>
                <a:lnTo>
                  <a:pt x="265" y="537"/>
                </a:lnTo>
                <a:lnTo>
                  <a:pt x="265" y="537"/>
                </a:lnTo>
                <a:lnTo>
                  <a:pt x="265" y="535"/>
                </a:lnTo>
                <a:lnTo>
                  <a:pt x="265" y="535"/>
                </a:lnTo>
                <a:lnTo>
                  <a:pt x="266" y="535"/>
                </a:lnTo>
                <a:lnTo>
                  <a:pt x="266" y="537"/>
                </a:lnTo>
                <a:lnTo>
                  <a:pt x="266" y="537"/>
                </a:lnTo>
                <a:lnTo>
                  <a:pt x="266" y="535"/>
                </a:lnTo>
                <a:lnTo>
                  <a:pt x="266" y="532"/>
                </a:lnTo>
                <a:lnTo>
                  <a:pt x="266" y="532"/>
                </a:lnTo>
                <a:close/>
                <a:moveTo>
                  <a:pt x="276" y="543"/>
                </a:moveTo>
                <a:lnTo>
                  <a:pt x="276" y="543"/>
                </a:lnTo>
                <a:lnTo>
                  <a:pt x="277" y="544"/>
                </a:lnTo>
                <a:lnTo>
                  <a:pt x="277" y="544"/>
                </a:lnTo>
                <a:lnTo>
                  <a:pt x="277" y="544"/>
                </a:lnTo>
                <a:lnTo>
                  <a:pt x="276" y="544"/>
                </a:lnTo>
                <a:lnTo>
                  <a:pt x="276" y="544"/>
                </a:lnTo>
                <a:lnTo>
                  <a:pt x="276" y="543"/>
                </a:lnTo>
                <a:lnTo>
                  <a:pt x="276" y="543"/>
                </a:lnTo>
                <a:close/>
                <a:moveTo>
                  <a:pt x="117" y="710"/>
                </a:moveTo>
                <a:lnTo>
                  <a:pt x="117" y="710"/>
                </a:lnTo>
                <a:lnTo>
                  <a:pt x="117" y="712"/>
                </a:lnTo>
                <a:lnTo>
                  <a:pt x="119" y="712"/>
                </a:lnTo>
                <a:lnTo>
                  <a:pt x="121" y="716"/>
                </a:lnTo>
                <a:lnTo>
                  <a:pt x="121" y="716"/>
                </a:lnTo>
                <a:lnTo>
                  <a:pt x="119" y="716"/>
                </a:lnTo>
                <a:lnTo>
                  <a:pt x="117" y="714"/>
                </a:lnTo>
                <a:lnTo>
                  <a:pt x="117" y="714"/>
                </a:lnTo>
                <a:lnTo>
                  <a:pt x="117" y="712"/>
                </a:lnTo>
                <a:lnTo>
                  <a:pt x="117" y="710"/>
                </a:lnTo>
                <a:lnTo>
                  <a:pt x="117" y="710"/>
                </a:lnTo>
                <a:close/>
                <a:moveTo>
                  <a:pt x="138" y="725"/>
                </a:moveTo>
                <a:lnTo>
                  <a:pt x="138" y="725"/>
                </a:lnTo>
                <a:lnTo>
                  <a:pt x="143" y="730"/>
                </a:lnTo>
                <a:lnTo>
                  <a:pt x="149" y="734"/>
                </a:lnTo>
                <a:lnTo>
                  <a:pt x="149" y="734"/>
                </a:lnTo>
                <a:lnTo>
                  <a:pt x="149" y="736"/>
                </a:lnTo>
                <a:lnTo>
                  <a:pt x="150" y="738"/>
                </a:lnTo>
                <a:lnTo>
                  <a:pt x="150" y="738"/>
                </a:lnTo>
                <a:lnTo>
                  <a:pt x="150" y="738"/>
                </a:lnTo>
                <a:lnTo>
                  <a:pt x="149" y="738"/>
                </a:lnTo>
                <a:lnTo>
                  <a:pt x="150" y="739"/>
                </a:lnTo>
                <a:lnTo>
                  <a:pt x="150" y="739"/>
                </a:lnTo>
                <a:lnTo>
                  <a:pt x="141" y="732"/>
                </a:lnTo>
                <a:lnTo>
                  <a:pt x="141" y="732"/>
                </a:lnTo>
                <a:lnTo>
                  <a:pt x="141" y="732"/>
                </a:lnTo>
                <a:lnTo>
                  <a:pt x="141" y="730"/>
                </a:lnTo>
                <a:lnTo>
                  <a:pt x="141" y="730"/>
                </a:lnTo>
                <a:lnTo>
                  <a:pt x="138" y="725"/>
                </a:lnTo>
                <a:lnTo>
                  <a:pt x="138" y="725"/>
                </a:lnTo>
                <a:close/>
                <a:moveTo>
                  <a:pt x="292" y="574"/>
                </a:moveTo>
                <a:lnTo>
                  <a:pt x="292" y="574"/>
                </a:lnTo>
                <a:lnTo>
                  <a:pt x="292" y="574"/>
                </a:lnTo>
                <a:lnTo>
                  <a:pt x="294" y="576"/>
                </a:lnTo>
                <a:lnTo>
                  <a:pt x="294" y="576"/>
                </a:lnTo>
                <a:lnTo>
                  <a:pt x="292" y="576"/>
                </a:lnTo>
                <a:lnTo>
                  <a:pt x="292" y="574"/>
                </a:lnTo>
                <a:lnTo>
                  <a:pt x="292" y="574"/>
                </a:lnTo>
                <a:close/>
                <a:moveTo>
                  <a:pt x="299" y="568"/>
                </a:moveTo>
                <a:lnTo>
                  <a:pt x="299" y="568"/>
                </a:lnTo>
                <a:lnTo>
                  <a:pt x="299" y="570"/>
                </a:lnTo>
                <a:lnTo>
                  <a:pt x="301" y="570"/>
                </a:lnTo>
                <a:lnTo>
                  <a:pt x="301" y="570"/>
                </a:lnTo>
                <a:lnTo>
                  <a:pt x="299" y="572"/>
                </a:lnTo>
                <a:lnTo>
                  <a:pt x="299" y="570"/>
                </a:lnTo>
                <a:lnTo>
                  <a:pt x="299" y="568"/>
                </a:lnTo>
                <a:lnTo>
                  <a:pt x="299" y="568"/>
                </a:lnTo>
                <a:close/>
                <a:moveTo>
                  <a:pt x="309" y="585"/>
                </a:moveTo>
                <a:lnTo>
                  <a:pt x="309" y="585"/>
                </a:lnTo>
                <a:lnTo>
                  <a:pt x="309" y="583"/>
                </a:lnTo>
                <a:lnTo>
                  <a:pt x="311" y="585"/>
                </a:lnTo>
                <a:lnTo>
                  <a:pt x="311" y="585"/>
                </a:lnTo>
                <a:lnTo>
                  <a:pt x="311" y="585"/>
                </a:lnTo>
                <a:lnTo>
                  <a:pt x="309" y="585"/>
                </a:lnTo>
                <a:lnTo>
                  <a:pt x="309" y="585"/>
                </a:lnTo>
                <a:lnTo>
                  <a:pt x="309" y="585"/>
                </a:lnTo>
                <a:close/>
                <a:moveTo>
                  <a:pt x="206" y="750"/>
                </a:moveTo>
                <a:lnTo>
                  <a:pt x="206" y="750"/>
                </a:lnTo>
                <a:lnTo>
                  <a:pt x="209" y="752"/>
                </a:lnTo>
                <a:lnTo>
                  <a:pt x="211" y="752"/>
                </a:lnTo>
                <a:lnTo>
                  <a:pt x="211" y="752"/>
                </a:lnTo>
                <a:lnTo>
                  <a:pt x="211" y="752"/>
                </a:lnTo>
                <a:lnTo>
                  <a:pt x="213" y="754"/>
                </a:lnTo>
                <a:lnTo>
                  <a:pt x="215" y="756"/>
                </a:lnTo>
                <a:lnTo>
                  <a:pt x="213" y="758"/>
                </a:lnTo>
                <a:lnTo>
                  <a:pt x="209" y="760"/>
                </a:lnTo>
                <a:lnTo>
                  <a:pt x="209" y="760"/>
                </a:lnTo>
                <a:lnTo>
                  <a:pt x="208" y="754"/>
                </a:lnTo>
                <a:lnTo>
                  <a:pt x="206" y="752"/>
                </a:lnTo>
                <a:lnTo>
                  <a:pt x="206" y="750"/>
                </a:lnTo>
                <a:lnTo>
                  <a:pt x="206" y="750"/>
                </a:lnTo>
                <a:close/>
                <a:moveTo>
                  <a:pt x="309" y="642"/>
                </a:moveTo>
                <a:lnTo>
                  <a:pt x="309" y="642"/>
                </a:lnTo>
                <a:lnTo>
                  <a:pt x="311" y="640"/>
                </a:lnTo>
                <a:lnTo>
                  <a:pt x="312" y="642"/>
                </a:lnTo>
                <a:lnTo>
                  <a:pt x="312" y="642"/>
                </a:lnTo>
                <a:lnTo>
                  <a:pt x="311" y="644"/>
                </a:lnTo>
                <a:lnTo>
                  <a:pt x="311" y="644"/>
                </a:lnTo>
                <a:lnTo>
                  <a:pt x="309" y="642"/>
                </a:lnTo>
                <a:lnTo>
                  <a:pt x="309" y="642"/>
                </a:lnTo>
                <a:close/>
                <a:moveTo>
                  <a:pt x="274" y="787"/>
                </a:moveTo>
                <a:lnTo>
                  <a:pt x="274" y="787"/>
                </a:lnTo>
                <a:lnTo>
                  <a:pt x="274" y="787"/>
                </a:lnTo>
                <a:lnTo>
                  <a:pt x="276" y="787"/>
                </a:lnTo>
                <a:lnTo>
                  <a:pt x="279" y="787"/>
                </a:lnTo>
                <a:lnTo>
                  <a:pt x="279" y="787"/>
                </a:lnTo>
                <a:lnTo>
                  <a:pt x="279" y="784"/>
                </a:lnTo>
                <a:lnTo>
                  <a:pt x="281" y="782"/>
                </a:lnTo>
                <a:lnTo>
                  <a:pt x="283" y="782"/>
                </a:lnTo>
                <a:lnTo>
                  <a:pt x="283" y="782"/>
                </a:lnTo>
                <a:lnTo>
                  <a:pt x="285" y="784"/>
                </a:lnTo>
                <a:lnTo>
                  <a:pt x="287" y="785"/>
                </a:lnTo>
                <a:lnTo>
                  <a:pt x="287" y="785"/>
                </a:lnTo>
                <a:lnTo>
                  <a:pt x="285" y="789"/>
                </a:lnTo>
                <a:lnTo>
                  <a:pt x="281" y="791"/>
                </a:lnTo>
                <a:lnTo>
                  <a:pt x="281" y="791"/>
                </a:lnTo>
                <a:lnTo>
                  <a:pt x="279" y="789"/>
                </a:lnTo>
                <a:lnTo>
                  <a:pt x="277" y="789"/>
                </a:lnTo>
                <a:lnTo>
                  <a:pt x="277" y="791"/>
                </a:lnTo>
                <a:lnTo>
                  <a:pt x="277" y="791"/>
                </a:lnTo>
                <a:lnTo>
                  <a:pt x="274" y="787"/>
                </a:lnTo>
                <a:lnTo>
                  <a:pt x="274" y="787"/>
                </a:lnTo>
                <a:close/>
                <a:moveTo>
                  <a:pt x="316" y="712"/>
                </a:moveTo>
                <a:lnTo>
                  <a:pt x="316" y="712"/>
                </a:lnTo>
                <a:lnTo>
                  <a:pt x="318" y="712"/>
                </a:lnTo>
                <a:lnTo>
                  <a:pt x="320" y="714"/>
                </a:lnTo>
                <a:lnTo>
                  <a:pt x="320" y="714"/>
                </a:lnTo>
                <a:lnTo>
                  <a:pt x="318" y="714"/>
                </a:lnTo>
                <a:lnTo>
                  <a:pt x="318" y="714"/>
                </a:lnTo>
                <a:lnTo>
                  <a:pt x="318" y="712"/>
                </a:lnTo>
                <a:lnTo>
                  <a:pt x="316" y="712"/>
                </a:lnTo>
                <a:lnTo>
                  <a:pt x="316" y="712"/>
                </a:lnTo>
                <a:close/>
                <a:moveTo>
                  <a:pt x="288" y="789"/>
                </a:moveTo>
                <a:lnTo>
                  <a:pt x="288" y="789"/>
                </a:lnTo>
                <a:lnTo>
                  <a:pt x="290" y="791"/>
                </a:lnTo>
                <a:lnTo>
                  <a:pt x="290" y="791"/>
                </a:lnTo>
                <a:lnTo>
                  <a:pt x="290" y="793"/>
                </a:lnTo>
                <a:lnTo>
                  <a:pt x="290" y="793"/>
                </a:lnTo>
                <a:lnTo>
                  <a:pt x="290" y="793"/>
                </a:lnTo>
                <a:lnTo>
                  <a:pt x="288" y="791"/>
                </a:lnTo>
                <a:lnTo>
                  <a:pt x="288" y="789"/>
                </a:lnTo>
                <a:lnTo>
                  <a:pt x="288" y="789"/>
                </a:lnTo>
                <a:close/>
                <a:moveTo>
                  <a:pt x="353" y="660"/>
                </a:moveTo>
                <a:lnTo>
                  <a:pt x="353" y="660"/>
                </a:lnTo>
                <a:lnTo>
                  <a:pt x="353" y="659"/>
                </a:lnTo>
                <a:lnTo>
                  <a:pt x="355" y="660"/>
                </a:lnTo>
                <a:lnTo>
                  <a:pt x="355" y="660"/>
                </a:lnTo>
                <a:lnTo>
                  <a:pt x="355" y="662"/>
                </a:lnTo>
                <a:lnTo>
                  <a:pt x="355" y="662"/>
                </a:lnTo>
                <a:lnTo>
                  <a:pt x="353" y="660"/>
                </a:lnTo>
                <a:lnTo>
                  <a:pt x="353" y="660"/>
                </a:lnTo>
                <a:lnTo>
                  <a:pt x="353" y="660"/>
                </a:lnTo>
                <a:close/>
                <a:moveTo>
                  <a:pt x="369" y="675"/>
                </a:moveTo>
                <a:lnTo>
                  <a:pt x="369" y="675"/>
                </a:lnTo>
                <a:lnTo>
                  <a:pt x="369" y="675"/>
                </a:lnTo>
                <a:lnTo>
                  <a:pt x="369" y="677"/>
                </a:lnTo>
                <a:lnTo>
                  <a:pt x="368" y="677"/>
                </a:lnTo>
                <a:lnTo>
                  <a:pt x="368" y="677"/>
                </a:lnTo>
                <a:lnTo>
                  <a:pt x="368" y="675"/>
                </a:lnTo>
                <a:lnTo>
                  <a:pt x="369" y="675"/>
                </a:lnTo>
                <a:lnTo>
                  <a:pt x="369" y="67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4846"/>
          <p:cNvSpPr>
            <a:spLocks noEditPoints="1"/>
          </p:cNvSpPr>
          <p:nvPr/>
        </p:nvSpPr>
        <p:spPr bwMode="auto">
          <a:xfrm>
            <a:off x="4187915" y="4789785"/>
            <a:ext cx="1112657" cy="1503064"/>
          </a:xfrm>
          <a:custGeom>
            <a:avLst/>
            <a:gdLst>
              <a:gd name="T0" fmla="*/ 526 w 682"/>
              <a:gd name="T1" fmla="*/ 15 h 926"/>
              <a:gd name="T2" fmla="*/ 244 w 682"/>
              <a:gd name="T3" fmla="*/ 45 h 926"/>
              <a:gd name="T4" fmla="*/ 162 w 682"/>
              <a:gd name="T5" fmla="*/ 80 h 926"/>
              <a:gd name="T6" fmla="*/ 119 w 682"/>
              <a:gd name="T7" fmla="*/ 135 h 926"/>
              <a:gd name="T8" fmla="*/ 38 w 682"/>
              <a:gd name="T9" fmla="*/ 308 h 926"/>
              <a:gd name="T10" fmla="*/ 22 w 682"/>
              <a:gd name="T11" fmla="*/ 455 h 926"/>
              <a:gd name="T12" fmla="*/ 27 w 682"/>
              <a:gd name="T13" fmla="*/ 503 h 926"/>
              <a:gd name="T14" fmla="*/ 57 w 682"/>
              <a:gd name="T15" fmla="*/ 630 h 926"/>
              <a:gd name="T16" fmla="*/ 0 w 682"/>
              <a:gd name="T17" fmla="*/ 499 h 926"/>
              <a:gd name="T18" fmla="*/ 20 w 682"/>
              <a:gd name="T19" fmla="*/ 620 h 926"/>
              <a:gd name="T20" fmla="*/ 57 w 682"/>
              <a:gd name="T21" fmla="*/ 698 h 926"/>
              <a:gd name="T22" fmla="*/ 134 w 682"/>
              <a:gd name="T23" fmla="*/ 817 h 926"/>
              <a:gd name="T24" fmla="*/ 276 w 682"/>
              <a:gd name="T25" fmla="*/ 874 h 926"/>
              <a:gd name="T26" fmla="*/ 344 w 682"/>
              <a:gd name="T27" fmla="*/ 823 h 926"/>
              <a:gd name="T28" fmla="*/ 480 w 682"/>
              <a:gd name="T29" fmla="*/ 926 h 926"/>
              <a:gd name="T30" fmla="*/ 445 w 682"/>
              <a:gd name="T31" fmla="*/ 804 h 926"/>
              <a:gd name="T32" fmla="*/ 358 w 682"/>
              <a:gd name="T33" fmla="*/ 757 h 926"/>
              <a:gd name="T34" fmla="*/ 441 w 682"/>
              <a:gd name="T35" fmla="*/ 716 h 926"/>
              <a:gd name="T36" fmla="*/ 366 w 682"/>
              <a:gd name="T37" fmla="*/ 655 h 926"/>
              <a:gd name="T38" fmla="*/ 351 w 682"/>
              <a:gd name="T39" fmla="*/ 622 h 926"/>
              <a:gd name="T40" fmla="*/ 382 w 682"/>
              <a:gd name="T41" fmla="*/ 624 h 926"/>
              <a:gd name="T42" fmla="*/ 370 w 682"/>
              <a:gd name="T43" fmla="*/ 580 h 926"/>
              <a:gd name="T44" fmla="*/ 377 w 682"/>
              <a:gd name="T45" fmla="*/ 560 h 926"/>
              <a:gd name="T46" fmla="*/ 414 w 682"/>
              <a:gd name="T47" fmla="*/ 589 h 926"/>
              <a:gd name="T48" fmla="*/ 406 w 682"/>
              <a:gd name="T49" fmla="*/ 558 h 926"/>
              <a:gd name="T50" fmla="*/ 351 w 682"/>
              <a:gd name="T51" fmla="*/ 490 h 926"/>
              <a:gd name="T52" fmla="*/ 344 w 682"/>
              <a:gd name="T53" fmla="*/ 433 h 926"/>
              <a:gd name="T54" fmla="*/ 335 w 682"/>
              <a:gd name="T55" fmla="*/ 385 h 926"/>
              <a:gd name="T56" fmla="*/ 340 w 682"/>
              <a:gd name="T57" fmla="*/ 363 h 926"/>
              <a:gd name="T58" fmla="*/ 360 w 682"/>
              <a:gd name="T59" fmla="*/ 300 h 926"/>
              <a:gd name="T60" fmla="*/ 353 w 682"/>
              <a:gd name="T61" fmla="*/ 293 h 926"/>
              <a:gd name="T62" fmla="*/ 322 w 682"/>
              <a:gd name="T63" fmla="*/ 361 h 926"/>
              <a:gd name="T64" fmla="*/ 331 w 682"/>
              <a:gd name="T65" fmla="*/ 308 h 926"/>
              <a:gd name="T66" fmla="*/ 340 w 682"/>
              <a:gd name="T67" fmla="*/ 273 h 926"/>
              <a:gd name="T68" fmla="*/ 416 w 682"/>
              <a:gd name="T69" fmla="*/ 225 h 926"/>
              <a:gd name="T70" fmla="*/ 436 w 682"/>
              <a:gd name="T71" fmla="*/ 186 h 926"/>
              <a:gd name="T72" fmla="*/ 419 w 682"/>
              <a:gd name="T73" fmla="*/ 149 h 926"/>
              <a:gd name="T74" fmla="*/ 287 w 682"/>
              <a:gd name="T75" fmla="*/ 192 h 926"/>
              <a:gd name="T76" fmla="*/ 320 w 682"/>
              <a:gd name="T77" fmla="*/ 140 h 926"/>
              <a:gd name="T78" fmla="*/ 434 w 682"/>
              <a:gd name="T79" fmla="*/ 105 h 926"/>
              <a:gd name="T80" fmla="*/ 395 w 682"/>
              <a:gd name="T81" fmla="*/ 102 h 926"/>
              <a:gd name="T82" fmla="*/ 611 w 682"/>
              <a:gd name="T83" fmla="*/ 151 h 926"/>
              <a:gd name="T84" fmla="*/ 392 w 682"/>
              <a:gd name="T85" fmla="*/ 273 h 926"/>
              <a:gd name="T86" fmla="*/ 592 w 682"/>
              <a:gd name="T87" fmla="*/ 140 h 926"/>
              <a:gd name="T88" fmla="*/ 241 w 682"/>
              <a:gd name="T89" fmla="*/ 179 h 926"/>
              <a:gd name="T90" fmla="*/ 191 w 682"/>
              <a:gd name="T91" fmla="*/ 256 h 926"/>
              <a:gd name="T92" fmla="*/ 233 w 682"/>
              <a:gd name="T93" fmla="*/ 190 h 926"/>
              <a:gd name="T94" fmla="*/ 292 w 682"/>
              <a:gd name="T95" fmla="*/ 148 h 926"/>
              <a:gd name="T96" fmla="*/ 239 w 682"/>
              <a:gd name="T97" fmla="*/ 214 h 926"/>
              <a:gd name="T98" fmla="*/ 208 w 682"/>
              <a:gd name="T99" fmla="*/ 262 h 926"/>
              <a:gd name="T100" fmla="*/ 187 w 682"/>
              <a:gd name="T101" fmla="*/ 295 h 926"/>
              <a:gd name="T102" fmla="*/ 320 w 682"/>
              <a:gd name="T103" fmla="*/ 367 h 926"/>
              <a:gd name="T104" fmla="*/ 24 w 682"/>
              <a:gd name="T105" fmla="*/ 435 h 926"/>
              <a:gd name="T106" fmla="*/ 27 w 682"/>
              <a:gd name="T107" fmla="*/ 481 h 926"/>
              <a:gd name="T108" fmla="*/ 26 w 682"/>
              <a:gd name="T109" fmla="*/ 521 h 926"/>
              <a:gd name="T110" fmla="*/ 327 w 682"/>
              <a:gd name="T111" fmla="*/ 497 h 926"/>
              <a:gd name="T112" fmla="*/ 53 w 682"/>
              <a:gd name="T113" fmla="*/ 631 h 926"/>
              <a:gd name="T114" fmla="*/ 340 w 682"/>
              <a:gd name="T115" fmla="*/ 514 h 926"/>
              <a:gd name="T116" fmla="*/ 329 w 682"/>
              <a:gd name="T117" fmla="*/ 525 h 926"/>
              <a:gd name="T118" fmla="*/ 303 w 682"/>
              <a:gd name="T119" fmla="*/ 562 h 926"/>
              <a:gd name="T120" fmla="*/ 322 w 682"/>
              <a:gd name="T121" fmla="*/ 584 h 926"/>
              <a:gd name="T122" fmla="*/ 127 w 682"/>
              <a:gd name="T123" fmla="*/ 801 h 926"/>
              <a:gd name="T124" fmla="*/ 307 w 682"/>
              <a:gd name="T125" fmla="*/ 874 h 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82" h="926">
                <a:moveTo>
                  <a:pt x="682" y="192"/>
                </a:moveTo>
                <a:lnTo>
                  <a:pt x="682" y="192"/>
                </a:lnTo>
                <a:lnTo>
                  <a:pt x="679" y="179"/>
                </a:lnTo>
                <a:lnTo>
                  <a:pt x="673" y="170"/>
                </a:lnTo>
                <a:lnTo>
                  <a:pt x="673" y="170"/>
                </a:lnTo>
                <a:lnTo>
                  <a:pt x="673" y="168"/>
                </a:lnTo>
                <a:lnTo>
                  <a:pt x="673" y="164"/>
                </a:lnTo>
                <a:lnTo>
                  <a:pt x="669" y="159"/>
                </a:lnTo>
                <a:lnTo>
                  <a:pt x="668" y="153"/>
                </a:lnTo>
                <a:lnTo>
                  <a:pt x="668" y="151"/>
                </a:lnTo>
                <a:lnTo>
                  <a:pt x="668" y="149"/>
                </a:lnTo>
                <a:lnTo>
                  <a:pt x="668" y="149"/>
                </a:lnTo>
                <a:lnTo>
                  <a:pt x="668" y="148"/>
                </a:lnTo>
                <a:lnTo>
                  <a:pt x="666" y="148"/>
                </a:lnTo>
                <a:lnTo>
                  <a:pt x="664" y="148"/>
                </a:lnTo>
                <a:lnTo>
                  <a:pt x="662" y="146"/>
                </a:lnTo>
                <a:lnTo>
                  <a:pt x="662" y="146"/>
                </a:lnTo>
                <a:lnTo>
                  <a:pt x="660" y="138"/>
                </a:lnTo>
                <a:lnTo>
                  <a:pt x="660" y="138"/>
                </a:lnTo>
                <a:lnTo>
                  <a:pt x="658" y="137"/>
                </a:lnTo>
                <a:lnTo>
                  <a:pt x="657" y="135"/>
                </a:lnTo>
                <a:lnTo>
                  <a:pt x="657" y="133"/>
                </a:lnTo>
                <a:lnTo>
                  <a:pt x="657" y="129"/>
                </a:lnTo>
                <a:lnTo>
                  <a:pt x="657" y="129"/>
                </a:lnTo>
                <a:lnTo>
                  <a:pt x="658" y="131"/>
                </a:lnTo>
                <a:lnTo>
                  <a:pt x="658" y="131"/>
                </a:lnTo>
                <a:lnTo>
                  <a:pt x="662" y="138"/>
                </a:lnTo>
                <a:lnTo>
                  <a:pt x="668" y="144"/>
                </a:lnTo>
                <a:lnTo>
                  <a:pt x="668" y="144"/>
                </a:lnTo>
                <a:lnTo>
                  <a:pt x="662" y="135"/>
                </a:lnTo>
                <a:lnTo>
                  <a:pt x="655" y="127"/>
                </a:lnTo>
                <a:lnTo>
                  <a:pt x="655" y="127"/>
                </a:lnTo>
                <a:lnTo>
                  <a:pt x="657" y="129"/>
                </a:lnTo>
                <a:lnTo>
                  <a:pt x="657" y="129"/>
                </a:lnTo>
                <a:lnTo>
                  <a:pt x="655" y="127"/>
                </a:lnTo>
                <a:lnTo>
                  <a:pt x="653" y="126"/>
                </a:lnTo>
                <a:lnTo>
                  <a:pt x="653" y="126"/>
                </a:lnTo>
                <a:lnTo>
                  <a:pt x="655" y="126"/>
                </a:lnTo>
                <a:lnTo>
                  <a:pt x="653" y="124"/>
                </a:lnTo>
                <a:lnTo>
                  <a:pt x="653" y="124"/>
                </a:lnTo>
                <a:lnTo>
                  <a:pt x="649" y="122"/>
                </a:lnTo>
                <a:lnTo>
                  <a:pt x="649" y="122"/>
                </a:lnTo>
                <a:lnTo>
                  <a:pt x="644" y="113"/>
                </a:lnTo>
                <a:lnTo>
                  <a:pt x="640" y="109"/>
                </a:lnTo>
                <a:lnTo>
                  <a:pt x="636" y="105"/>
                </a:lnTo>
                <a:lnTo>
                  <a:pt x="636" y="105"/>
                </a:lnTo>
                <a:lnTo>
                  <a:pt x="634" y="102"/>
                </a:lnTo>
                <a:lnTo>
                  <a:pt x="633" y="98"/>
                </a:lnTo>
                <a:lnTo>
                  <a:pt x="625" y="92"/>
                </a:lnTo>
                <a:lnTo>
                  <a:pt x="622" y="87"/>
                </a:lnTo>
                <a:lnTo>
                  <a:pt x="620" y="83"/>
                </a:lnTo>
                <a:lnTo>
                  <a:pt x="620" y="81"/>
                </a:lnTo>
                <a:lnTo>
                  <a:pt x="620" y="81"/>
                </a:lnTo>
                <a:lnTo>
                  <a:pt x="611" y="74"/>
                </a:lnTo>
                <a:lnTo>
                  <a:pt x="603" y="67"/>
                </a:lnTo>
                <a:lnTo>
                  <a:pt x="603" y="67"/>
                </a:lnTo>
                <a:lnTo>
                  <a:pt x="601" y="67"/>
                </a:lnTo>
                <a:lnTo>
                  <a:pt x="599" y="67"/>
                </a:lnTo>
                <a:lnTo>
                  <a:pt x="599" y="67"/>
                </a:lnTo>
                <a:lnTo>
                  <a:pt x="596" y="61"/>
                </a:lnTo>
                <a:lnTo>
                  <a:pt x="588" y="57"/>
                </a:lnTo>
                <a:lnTo>
                  <a:pt x="583" y="56"/>
                </a:lnTo>
                <a:lnTo>
                  <a:pt x="576" y="50"/>
                </a:lnTo>
                <a:lnTo>
                  <a:pt x="576" y="50"/>
                </a:lnTo>
                <a:lnTo>
                  <a:pt x="577" y="50"/>
                </a:lnTo>
                <a:lnTo>
                  <a:pt x="581" y="52"/>
                </a:lnTo>
                <a:lnTo>
                  <a:pt x="583" y="54"/>
                </a:lnTo>
                <a:lnTo>
                  <a:pt x="583" y="52"/>
                </a:lnTo>
                <a:lnTo>
                  <a:pt x="583" y="52"/>
                </a:lnTo>
                <a:lnTo>
                  <a:pt x="574" y="48"/>
                </a:lnTo>
                <a:lnTo>
                  <a:pt x="566" y="43"/>
                </a:lnTo>
                <a:lnTo>
                  <a:pt x="561" y="37"/>
                </a:lnTo>
                <a:lnTo>
                  <a:pt x="553" y="34"/>
                </a:lnTo>
                <a:lnTo>
                  <a:pt x="553" y="34"/>
                </a:lnTo>
                <a:lnTo>
                  <a:pt x="555" y="34"/>
                </a:lnTo>
                <a:lnTo>
                  <a:pt x="557" y="34"/>
                </a:lnTo>
                <a:lnTo>
                  <a:pt x="557" y="32"/>
                </a:lnTo>
                <a:lnTo>
                  <a:pt x="557" y="32"/>
                </a:lnTo>
                <a:lnTo>
                  <a:pt x="552" y="30"/>
                </a:lnTo>
                <a:lnTo>
                  <a:pt x="544" y="28"/>
                </a:lnTo>
                <a:lnTo>
                  <a:pt x="544" y="28"/>
                </a:lnTo>
                <a:lnTo>
                  <a:pt x="544" y="26"/>
                </a:lnTo>
                <a:lnTo>
                  <a:pt x="544" y="24"/>
                </a:lnTo>
                <a:lnTo>
                  <a:pt x="544" y="24"/>
                </a:lnTo>
                <a:lnTo>
                  <a:pt x="541" y="23"/>
                </a:lnTo>
                <a:lnTo>
                  <a:pt x="535" y="21"/>
                </a:lnTo>
                <a:lnTo>
                  <a:pt x="526" y="15"/>
                </a:lnTo>
                <a:lnTo>
                  <a:pt x="526" y="15"/>
                </a:lnTo>
                <a:lnTo>
                  <a:pt x="524" y="15"/>
                </a:lnTo>
                <a:lnTo>
                  <a:pt x="526" y="17"/>
                </a:lnTo>
                <a:lnTo>
                  <a:pt x="526" y="17"/>
                </a:lnTo>
                <a:lnTo>
                  <a:pt x="524" y="17"/>
                </a:lnTo>
                <a:lnTo>
                  <a:pt x="519" y="15"/>
                </a:lnTo>
                <a:lnTo>
                  <a:pt x="519" y="15"/>
                </a:lnTo>
                <a:lnTo>
                  <a:pt x="520" y="15"/>
                </a:lnTo>
                <a:lnTo>
                  <a:pt x="519" y="13"/>
                </a:lnTo>
                <a:lnTo>
                  <a:pt x="519" y="13"/>
                </a:lnTo>
                <a:lnTo>
                  <a:pt x="506" y="10"/>
                </a:lnTo>
                <a:lnTo>
                  <a:pt x="498" y="8"/>
                </a:lnTo>
                <a:lnTo>
                  <a:pt x="493" y="8"/>
                </a:lnTo>
                <a:lnTo>
                  <a:pt x="493" y="8"/>
                </a:lnTo>
                <a:lnTo>
                  <a:pt x="493" y="8"/>
                </a:lnTo>
                <a:lnTo>
                  <a:pt x="493" y="8"/>
                </a:lnTo>
                <a:lnTo>
                  <a:pt x="489" y="8"/>
                </a:lnTo>
                <a:lnTo>
                  <a:pt x="489" y="8"/>
                </a:lnTo>
                <a:lnTo>
                  <a:pt x="489" y="6"/>
                </a:lnTo>
                <a:lnTo>
                  <a:pt x="489" y="6"/>
                </a:lnTo>
                <a:lnTo>
                  <a:pt x="476" y="2"/>
                </a:lnTo>
                <a:lnTo>
                  <a:pt x="462" y="2"/>
                </a:lnTo>
                <a:lnTo>
                  <a:pt x="462" y="2"/>
                </a:lnTo>
                <a:lnTo>
                  <a:pt x="447" y="2"/>
                </a:lnTo>
                <a:lnTo>
                  <a:pt x="438" y="0"/>
                </a:lnTo>
                <a:lnTo>
                  <a:pt x="438" y="0"/>
                </a:lnTo>
                <a:lnTo>
                  <a:pt x="438" y="2"/>
                </a:lnTo>
                <a:lnTo>
                  <a:pt x="436" y="2"/>
                </a:lnTo>
                <a:lnTo>
                  <a:pt x="436" y="2"/>
                </a:lnTo>
                <a:lnTo>
                  <a:pt x="436" y="4"/>
                </a:lnTo>
                <a:lnTo>
                  <a:pt x="434" y="4"/>
                </a:lnTo>
                <a:lnTo>
                  <a:pt x="434" y="4"/>
                </a:lnTo>
                <a:lnTo>
                  <a:pt x="432" y="4"/>
                </a:lnTo>
                <a:lnTo>
                  <a:pt x="432" y="4"/>
                </a:lnTo>
                <a:lnTo>
                  <a:pt x="432" y="4"/>
                </a:lnTo>
                <a:lnTo>
                  <a:pt x="432" y="4"/>
                </a:lnTo>
                <a:lnTo>
                  <a:pt x="430" y="2"/>
                </a:lnTo>
                <a:lnTo>
                  <a:pt x="430" y="2"/>
                </a:lnTo>
                <a:lnTo>
                  <a:pt x="430" y="0"/>
                </a:lnTo>
                <a:lnTo>
                  <a:pt x="432" y="0"/>
                </a:lnTo>
                <a:lnTo>
                  <a:pt x="427" y="0"/>
                </a:lnTo>
                <a:lnTo>
                  <a:pt x="417" y="0"/>
                </a:lnTo>
                <a:lnTo>
                  <a:pt x="417" y="0"/>
                </a:lnTo>
                <a:lnTo>
                  <a:pt x="401" y="2"/>
                </a:lnTo>
                <a:lnTo>
                  <a:pt x="401" y="2"/>
                </a:lnTo>
                <a:lnTo>
                  <a:pt x="382" y="4"/>
                </a:lnTo>
                <a:lnTo>
                  <a:pt x="366" y="8"/>
                </a:lnTo>
                <a:lnTo>
                  <a:pt x="366" y="8"/>
                </a:lnTo>
                <a:lnTo>
                  <a:pt x="368" y="8"/>
                </a:lnTo>
                <a:lnTo>
                  <a:pt x="368" y="8"/>
                </a:lnTo>
                <a:lnTo>
                  <a:pt x="355" y="8"/>
                </a:lnTo>
                <a:lnTo>
                  <a:pt x="342" y="12"/>
                </a:lnTo>
                <a:lnTo>
                  <a:pt x="342" y="12"/>
                </a:lnTo>
                <a:lnTo>
                  <a:pt x="327" y="15"/>
                </a:lnTo>
                <a:lnTo>
                  <a:pt x="314" y="19"/>
                </a:lnTo>
                <a:lnTo>
                  <a:pt x="314" y="19"/>
                </a:lnTo>
                <a:lnTo>
                  <a:pt x="316" y="19"/>
                </a:lnTo>
                <a:lnTo>
                  <a:pt x="318" y="19"/>
                </a:lnTo>
                <a:lnTo>
                  <a:pt x="318" y="21"/>
                </a:lnTo>
                <a:lnTo>
                  <a:pt x="318" y="21"/>
                </a:lnTo>
                <a:lnTo>
                  <a:pt x="311" y="21"/>
                </a:lnTo>
                <a:lnTo>
                  <a:pt x="303" y="21"/>
                </a:lnTo>
                <a:lnTo>
                  <a:pt x="289" y="28"/>
                </a:lnTo>
                <a:lnTo>
                  <a:pt x="289" y="28"/>
                </a:lnTo>
                <a:lnTo>
                  <a:pt x="285" y="26"/>
                </a:lnTo>
                <a:lnTo>
                  <a:pt x="281" y="28"/>
                </a:lnTo>
                <a:lnTo>
                  <a:pt x="279" y="30"/>
                </a:lnTo>
                <a:lnTo>
                  <a:pt x="279" y="32"/>
                </a:lnTo>
                <a:lnTo>
                  <a:pt x="279" y="32"/>
                </a:lnTo>
                <a:lnTo>
                  <a:pt x="281" y="30"/>
                </a:lnTo>
                <a:lnTo>
                  <a:pt x="283" y="28"/>
                </a:lnTo>
                <a:lnTo>
                  <a:pt x="283" y="28"/>
                </a:lnTo>
                <a:lnTo>
                  <a:pt x="285" y="28"/>
                </a:lnTo>
                <a:lnTo>
                  <a:pt x="287" y="28"/>
                </a:lnTo>
                <a:lnTo>
                  <a:pt x="287" y="30"/>
                </a:lnTo>
                <a:lnTo>
                  <a:pt x="287" y="30"/>
                </a:lnTo>
                <a:lnTo>
                  <a:pt x="278" y="34"/>
                </a:lnTo>
                <a:lnTo>
                  <a:pt x="276" y="34"/>
                </a:lnTo>
                <a:lnTo>
                  <a:pt x="276" y="32"/>
                </a:lnTo>
                <a:lnTo>
                  <a:pt x="276" y="32"/>
                </a:lnTo>
                <a:lnTo>
                  <a:pt x="268" y="35"/>
                </a:lnTo>
                <a:lnTo>
                  <a:pt x="263" y="39"/>
                </a:lnTo>
                <a:lnTo>
                  <a:pt x="255" y="41"/>
                </a:lnTo>
                <a:lnTo>
                  <a:pt x="250" y="45"/>
                </a:lnTo>
                <a:lnTo>
                  <a:pt x="250" y="45"/>
                </a:lnTo>
                <a:lnTo>
                  <a:pt x="248" y="43"/>
                </a:lnTo>
                <a:lnTo>
                  <a:pt x="244" y="45"/>
                </a:lnTo>
                <a:lnTo>
                  <a:pt x="239" y="46"/>
                </a:lnTo>
                <a:lnTo>
                  <a:pt x="235" y="50"/>
                </a:lnTo>
                <a:lnTo>
                  <a:pt x="233" y="50"/>
                </a:lnTo>
                <a:lnTo>
                  <a:pt x="232" y="50"/>
                </a:lnTo>
                <a:lnTo>
                  <a:pt x="232" y="50"/>
                </a:lnTo>
                <a:lnTo>
                  <a:pt x="228" y="54"/>
                </a:lnTo>
                <a:lnTo>
                  <a:pt x="222" y="54"/>
                </a:lnTo>
                <a:lnTo>
                  <a:pt x="222" y="54"/>
                </a:lnTo>
                <a:lnTo>
                  <a:pt x="230" y="48"/>
                </a:lnTo>
                <a:lnTo>
                  <a:pt x="235" y="43"/>
                </a:lnTo>
                <a:lnTo>
                  <a:pt x="235" y="43"/>
                </a:lnTo>
                <a:lnTo>
                  <a:pt x="232" y="45"/>
                </a:lnTo>
                <a:lnTo>
                  <a:pt x="230" y="45"/>
                </a:lnTo>
                <a:lnTo>
                  <a:pt x="230" y="45"/>
                </a:lnTo>
                <a:lnTo>
                  <a:pt x="226" y="50"/>
                </a:lnTo>
                <a:lnTo>
                  <a:pt x="221" y="52"/>
                </a:lnTo>
                <a:lnTo>
                  <a:pt x="221" y="52"/>
                </a:lnTo>
                <a:lnTo>
                  <a:pt x="221" y="52"/>
                </a:lnTo>
                <a:lnTo>
                  <a:pt x="219" y="54"/>
                </a:lnTo>
                <a:lnTo>
                  <a:pt x="217" y="54"/>
                </a:lnTo>
                <a:lnTo>
                  <a:pt x="217" y="54"/>
                </a:lnTo>
                <a:lnTo>
                  <a:pt x="217" y="56"/>
                </a:lnTo>
                <a:lnTo>
                  <a:pt x="219" y="54"/>
                </a:lnTo>
                <a:lnTo>
                  <a:pt x="219" y="54"/>
                </a:lnTo>
                <a:lnTo>
                  <a:pt x="219" y="56"/>
                </a:lnTo>
                <a:lnTo>
                  <a:pt x="219" y="56"/>
                </a:lnTo>
                <a:lnTo>
                  <a:pt x="211" y="61"/>
                </a:lnTo>
                <a:lnTo>
                  <a:pt x="204" y="65"/>
                </a:lnTo>
                <a:lnTo>
                  <a:pt x="204" y="65"/>
                </a:lnTo>
                <a:lnTo>
                  <a:pt x="206" y="61"/>
                </a:lnTo>
                <a:lnTo>
                  <a:pt x="206" y="61"/>
                </a:lnTo>
                <a:lnTo>
                  <a:pt x="198" y="65"/>
                </a:lnTo>
                <a:lnTo>
                  <a:pt x="197" y="67"/>
                </a:lnTo>
                <a:lnTo>
                  <a:pt x="197" y="69"/>
                </a:lnTo>
                <a:lnTo>
                  <a:pt x="197" y="69"/>
                </a:lnTo>
                <a:lnTo>
                  <a:pt x="200" y="67"/>
                </a:lnTo>
                <a:lnTo>
                  <a:pt x="202" y="65"/>
                </a:lnTo>
                <a:lnTo>
                  <a:pt x="202" y="65"/>
                </a:lnTo>
                <a:lnTo>
                  <a:pt x="197" y="70"/>
                </a:lnTo>
                <a:lnTo>
                  <a:pt x="189" y="74"/>
                </a:lnTo>
                <a:lnTo>
                  <a:pt x="189" y="74"/>
                </a:lnTo>
                <a:lnTo>
                  <a:pt x="193" y="72"/>
                </a:lnTo>
                <a:lnTo>
                  <a:pt x="193" y="70"/>
                </a:lnTo>
                <a:lnTo>
                  <a:pt x="191" y="70"/>
                </a:lnTo>
                <a:lnTo>
                  <a:pt x="191" y="70"/>
                </a:lnTo>
                <a:lnTo>
                  <a:pt x="189" y="74"/>
                </a:lnTo>
                <a:lnTo>
                  <a:pt x="187" y="78"/>
                </a:lnTo>
                <a:lnTo>
                  <a:pt x="187" y="78"/>
                </a:lnTo>
                <a:lnTo>
                  <a:pt x="180" y="80"/>
                </a:lnTo>
                <a:lnTo>
                  <a:pt x="175" y="81"/>
                </a:lnTo>
                <a:lnTo>
                  <a:pt x="165" y="91"/>
                </a:lnTo>
                <a:lnTo>
                  <a:pt x="165" y="91"/>
                </a:lnTo>
                <a:lnTo>
                  <a:pt x="165" y="92"/>
                </a:lnTo>
                <a:lnTo>
                  <a:pt x="163" y="94"/>
                </a:lnTo>
                <a:lnTo>
                  <a:pt x="158" y="98"/>
                </a:lnTo>
                <a:lnTo>
                  <a:pt x="158" y="98"/>
                </a:lnTo>
                <a:lnTo>
                  <a:pt x="156" y="98"/>
                </a:lnTo>
                <a:lnTo>
                  <a:pt x="156" y="98"/>
                </a:lnTo>
                <a:lnTo>
                  <a:pt x="156" y="96"/>
                </a:lnTo>
                <a:lnTo>
                  <a:pt x="158" y="96"/>
                </a:lnTo>
                <a:lnTo>
                  <a:pt x="158" y="94"/>
                </a:lnTo>
                <a:lnTo>
                  <a:pt x="156" y="94"/>
                </a:lnTo>
                <a:lnTo>
                  <a:pt x="156" y="94"/>
                </a:lnTo>
                <a:lnTo>
                  <a:pt x="151" y="100"/>
                </a:lnTo>
                <a:lnTo>
                  <a:pt x="147" y="102"/>
                </a:lnTo>
                <a:lnTo>
                  <a:pt x="143" y="105"/>
                </a:lnTo>
                <a:lnTo>
                  <a:pt x="143" y="105"/>
                </a:lnTo>
                <a:lnTo>
                  <a:pt x="140" y="111"/>
                </a:lnTo>
                <a:lnTo>
                  <a:pt x="136" y="115"/>
                </a:lnTo>
                <a:lnTo>
                  <a:pt x="132" y="115"/>
                </a:lnTo>
                <a:lnTo>
                  <a:pt x="132" y="115"/>
                </a:lnTo>
                <a:lnTo>
                  <a:pt x="138" y="107"/>
                </a:lnTo>
                <a:lnTo>
                  <a:pt x="143" y="103"/>
                </a:lnTo>
                <a:lnTo>
                  <a:pt x="143" y="103"/>
                </a:lnTo>
                <a:lnTo>
                  <a:pt x="145" y="100"/>
                </a:lnTo>
                <a:lnTo>
                  <a:pt x="149" y="96"/>
                </a:lnTo>
                <a:lnTo>
                  <a:pt x="152" y="92"/>
                </a:lnTo>
                <a:lnTo>
                  <a:pt x="154" y="91"/>
                </a:lnTo>
                <a:lnTo>
                  <a:pt x="152" y="89"/>
                </a:lnTo>
                <a:lnTo>
                  <a:pt x="152" y="89"/>
                </a:lnTo>
                <a:lnTo>
                  <a:pt x="154" y="89"/>
                </a:lnTo>
                <a:lnTo>
                  <a:pt x="158" y="89"/>
                </a:lnTo>
                <a:lnTo>
                  <a:pt x="158" y="89"/>
                </a:lnTo>
                <a:lnTo>
                  <a:pt x="160" y="81"/>
                </a:lnTo>
                <a:lnTo>
                  <a:pt x="160" y="81"/>
                </a:lnTo>
                <a:lnTo>
                  <a:pt x="162" y="81"/>
                </a:lnTo>
                <a:lnTo>
                  <a:pt x="162" y="80"/>
                </a:lnTo>
                <a:lnTo>
                  <a:pt x="163" y="78"/>
                </a:lnTo>
                <a:lnTo>
                  <a:pt x="165" y="78"/>
                </a:lnTo>
                <a:lnTo>
                  <a:pt x="165" y="78"/>
                </a:lnTo>
                <a:lnTo>
                  <a:pt x="167" y="76"/>
                </a:lnTo>
                <a:lnTo>
                  <a:pt x="167" y="74"/>
                </a:lnTo>
                <a:lnTo>
                  <a:pt x="167" y="74"/>
                </a:lnTo>
                <a:lnTo>
                  <a:pt x="169" y="74"/>
                </a:lnTo>
                <a:lnTo>
                  <a:pt x="173" y="72"/>
                </a:lnTo>
                <a:lnTo>
                  <a:pt x="173" y="72"/>
                </a:lnTo>
                <a:lnTo>
                  <a:pt x="184" y="61"/>
                </a:lnTo>
                <a:lnTo>
                  <a:pt x="197" y="50"/>
                </a:lnTo>
                <a:lnTo>
                  <a:pt x="224" y="34"/>
                </a:lnTo>
                <a:lnTo>
                  <a:pt x="224" y="34"/>
                </a:lnTo>
                <a:lnTo>
                  <a:pt x="219" y="37"/>
                </a:lnTo>
                <a:lnTo>
                  <a:pt x="213" y="39"/>
                </a:lnTo>
                <a:lnTo>
                  <a:pt x="213" y="39"/>
                </a:lnTo>
                <a:lnTo>
                  <a:pt x="215" y="37"/>
                </a:lnTo>
                <a:lnTo>
                  <a:pt x="217" y="37"/>
                </a:lnTo>
                <a:lnTo>
                  <a:pt x="217" y="35"/>
                </a:lnTo>
                <a:lnTo>
                  <a:pt x="217" y="35"/>
                </a:lnTo>
                <a:lnTo>
                  <a:pt x="215" y="37"/>
                </a:lnTo>
                <a:lnTo>
                  <a:pt x="211" y="37"/>
                </a:lnTo>
                <a:lnTo>
                  <a:pt x="211" y="37"/>
                </a:lnTo>
                <a:lnTo>
                  <a:pt x="215" y="35"/>
                </a:lnTo>
                <a:lnTo>
                  <a:pt x="217" y="34"/>
                </a:lnTo>
                <a:lnTo>
                  <a:pt x="221" y="34"/>
                </a:lnTo>
                <a:lnTo>
                  <a:pt x="221" y="34"/>
                </a:lnTo>
                <a:lnTo>
                  <a:pt x="219" y="34"/>
                </a:lnTo>
                <a:lnTo>
                  <a:pt x="219" y="34"/>
                </a:lnTo>
                <a:lnTo>
                  <a:pt x="219" y="30"/>
                </a:lnTo>
                <a:lnTo>
                  <a:pt x="219" y="30"/>
                </a:lnTo>
                <a:lnTo>
                  <a:pt x="217" y="32"/>
                </a:lnTo>
                <a:lnTo>
                  <a:pt x="211" y="34"/>
                </a:lnTo>
                <a:lnTo>
                  <a:pt x="211" y="34"/>
                </a:lnTo>
                <a:lnTo>
                  <a:pt x="215" y="35"/>
                </a:lnTo>
                <a:lnTo>
                  <a:pt x="215" y="35"/>
                </a:lnTo>
                <a:lnTo>
                  <a:pt x="209" y="35"/>
                </a:lnTo>
                <a:lnTo>
                  <a:pt x="209" y="35"/>
                </a:lnTo>
                <a:lnTo>
                  <a:pt x="202" y="43"/>
                </a:lnTo>
                <a:lnTo>
                  <a:pt x="193" y="50"/>
                </a:lnTo>
                <a:lnTo>
                  <a:pt x="184" y="57"/>
                </a:lnTo>
                <a:lnTo>
                  <a:pt x="175" y="67"/>
                </a:lnTo>
                <a:lnTo>
                  <a:pt x="175" y="67"/>
                </a:lnTo>
                <a:lnTo>
                  <a:pt x="173" y="67"/>
                </a:lnTo>
                <a:lnTo>
                  <a:pt x="171" y="67"/>
                </a:lnTo>
                <a:lnTo>
                  <a:pt x="171" y="69"/>
                </a:lnTo>
                <a:lnTo>
                  <a:pt x="171" y="69"/>
                </a:lnTo>
                <a:lnTo>
                  <a:pt x="167" y="70"/>
                </a:lnTo>
                <a:lnTo>
                  <a:pt x="163" y="70"/>
                </a:lnTo>
                <a:lnTo>
                  <a:pt x="163" y="70"/>
                </a:lnTo>
                <a:lnTo>
                  <a:pt x="162" y="74"/>
                </a:lnTo>
                <a:lnTo>
                  <a:pt x="158" y="78"/>
                </a:lnTo>
                <a:lnTo>
                  <a:pt x="154" y="81"/>
                </a:lnTo>
                <a:lnTo>
                  <a:pt x="151" y="85"/>
                </a:lnTo>
                <a:lnTo>
                  <a:pt x="151" y="85"/>
                </a:lnTo>
                <a:lnTo>
                  <a:pt x="147" y="89"/>
                </a:lnTo>
                <a:lnTo>
                  <a:pt x="141" y="92"/>
                </a:lnTo>
                <a:lnTo>
                  <a:pt x="134" y="103"/>
                </a:lnTo>
                <a:lnTo>
                  <a:pt x="134" y="103"/>
                </a:lnTo>
                <a:lnTo>
                  <a:pt x="136" y="103"/>
                </a:lnTo>
                <a:lnTo>
                  <a:pt x="136" y="103"/>
                </a:lnTo>
                <a:lnTo>
                  <a:pt x="134" y="107"/>
                </a:lnTo>
                <a:lnTo>
                  <a:pt x="130" y="109"/>
                </a:lnTo>
                <a:lnTo>
                  <a:pt x="130" y="109"/>
                </a:lnTo>
                <a:lnTo>
                  <a:pt x="132" y="107"/>
                </a:lnTo>
                <a:lnTo>
                  <a:pt x="134" y="105"/>
                </a:lnTo>
                <a:lnTo>
                  <a:pt x="134" y="105"/>
                </a:lnTo>
                <a:lnTo>
                  <a:pt x="129" y="109"/>
                </a:lnTo>
                <a:lnTo>
                  <a:pt x="123" y="113"/>
                </a:lnTo>
                <a:lnTo>
                  <a:pt x="114" y="124"/>
                </a:lnTo>
                <a:lnTo>
                  <a:pt x="114" y="124"/>
                </a:lnTo>
                <a:lnTo>
                  <a:pt x="112" y="129"/>
                </a:lnTo>
                <a:lnTo>
                  <a:pt x="112" y="129"/>
                </a:lnTo>
                <a:lnTo>
                  <a:pt x="108" y="133"/>
                </a:lnTo>
                <a:lnTo>
                  <a:pt x="105" y="137"/>
                </a:lnTo>
                <a:lnTo>
                  <a:pt x="105" y="137"/>
                </a:lnTo>
                <a:lnTo>
                  <a:pt x="106" y="140"/>
                </a:lnTo>
                <a:lnTo>
                  <a:pt x="103" y="144"/>
                </a:lnTo>
                <a:lnTo>
                  <a:pt x="103" y="144"/>
                </a:lnTo>
                <a:lnTo>
                  <a:pt x="108" y="142"/>
                </a:lnTo>
                <a:lnTo>
                  <a:pt x="112" y="138"/>
                </a:lnTo>
                <a:lnTo>
                  <a:pt x="118" y="131"/>
                </a:lnTo>
                <a:lnTo>
                  <a:pt x="118" y="131"/>
                </a:lnTo>
                <a:lnTo>
                  <a:pt x="118" y="133"/>
                </a:lnTo>
                <a:lnTo>
                  <a:pt x="119" y="133"/>
                </a:lnTo>
                <a:lnTo>
                  <a:pt x="119" y="133"/>
                </a:lnTo>
                <a:lnTo>
                  <a:pt x="119" y="135"/>
                </a:lnTo>
                <a:lnTo>
                  <a:pt x="119" y="135"/>
                </a:lnTo>
                <a:lnTo>
                  <a:pt x="116" y="137"/>
                </a:lnTo>
                <a:lnTo>
                  <a:pt x="112" y="142"/>
                </a:lnTo>
                <a:lnTo>
                  <a:pt x="106" y="149"/>
                </a:lnTo>
                <a:lnTo>
                  <a:pt x="106" y="149"/>
                </a:lnTo>
                <a:lnTo>
                  <a:pt x="108" y="148"/>
                </a:lnTo>
                <a:lnTo>
                  <a:pt x="110" y="148"/>
                </a:lnTo>
                <a:lnTo>
                  <a:pt x="110" y="148"/>
                </a:lnTo>
                <a:lnTo>
                  <a:pt x="106" y="153"/>
                </a:lnTo>
                <a:lnTo>
                  <a:pt x="105" y="157"/>
                </a:lnTo>
                <a:lnTo>
                  <a:pt x="105" y="157"/>
                </a:lnTo>
                <a:lnTo>
                  <a:pt x="105" y="153"/>
                </a:lnTo>
                <a:lnTo>
                  <a:pt x="106" y="151"/>
                </a:lnTo>
                <a:lnTo>
                  <a:pt x="108" y="151"/>
                </a:lnTo>
                <a:lnTo>
                  <a:pt x="108" y="151"/>
                </a:lnTo>
                <a:lnTo>
                  <a:pt x="103" y="151"/>
                </a:lnTo>
                <a:lnTo>
                  <a:pt x="99" y="155"/>
                </a:lnTo>
                <a:lnTo>
                  <a:pt x="99" y="155"/>
                </a:lnTo>
                <a:lnTo>
                  <a:pt x="101" y="155"/>
                </a:lnTo>
                <a:lnTo>
                  <a:pt x="101" y="155"/>
                </a:lnTo>
                <a:lnTo>
                  <a:pt x="103" y="153"/>
                </a:lnTo>
                <a:lnTo>
                  <a:pt x="103" y="155"/>
                </a:lnTo>
                <a:lnTo>
                  <a:pt x="103" y="155"/>
                </a:lnTo>
                <a:lnTo>
                  <a:pt x="103" y="157"/>
                </a:lnTo>
                <a:lnTo>
                  <a:pt x="103" y="157"/>
                </a:lnTo>
                <a:lnTo>
                  <a:pt x="101" y="157"/>
                </a:lnTo>
                <a:lnTo>
                  <a:pt x="99" y="161"/>
                </a:lnTo>
                <a:lnTo>
                  <a:pt x="97" y="162"/>
                </a:lnTo>
                <a:lnTo>
                  <a:pt x="95" y="161"/>
                </a:lnTo>
                <a:lnTo>
                  <a:pt x="95" y="161"/>
                </a:lnTo>
                <a:lnTo>
                  <a:pt x="90" y="170"/>
                </a:lnTo>
                <a:lnTo>
                  <a:pt x="86" y="173"/>
                </a:lnTo>
                <a:lnTo>
                  <a:pt x="83" y="175"/>
                </a:lnTo>
                <a:lnTo>
                  <a:pt x="83" y="175"/>
                </a:lnTo>
                <a:lnTo>
                  <a:pt x="77" y="190"/>
                </a:lnTo>
                <a:lnTo>
                  <a:pt x="72" y="203"/>
                </a:lnTo>
                <a:lnTo>
                  <a:pt x="72" y="203"/>
                </a:lnTo>
                <a:lnTo>
                  <a:pt x="70" y="203"/>
                </a:lnTo>
                <a:lnTo>
                  <a:pt x="68" y="203"/>
                </a:lnTo>
                <a:lnTo>
                  <a:pt x="68" y="203"/>
                </a:lnTo>
                <a:lnTo>
                  <a:pt x="68" y="205"/>
                </a:lnTo>
                <a:lnTo>
                  <a:pt x="68" y="208"/>
                </a:lnTo>
                <a:lnTo>
                  <a:pt x="68" y="208"/>
                </a:lnTo>
                <a:lnTo>
                  <a:pt x="68" y="208"/>
                </a:lnTo>
                <a:lnTo>
                  <a:pt x="66" y="208"/>
                </a:lnTo>
                <a:lnTo>
                  <a:pt x="66" y="210"/>
                </a:lnTo>
                <a:lnTo>
                  <a:pt x="66" y="210"/>
                </a:lnTo>
                <a:lnTo>
                  <a:pt x="66" y="208"/>
                </a:lnTo>
                <a:lnTo>
                  <a:pt x="64" y="208"/>
                </a:lnTo>
                <a:lnTo>
                  <a:pt x="64" y="208"/>
                </a:lnTo>
                <a:lnTo>
                  <a:pt x="62" y="212"/>
                </a:lnTo>
                <a:lnTo>
                  <a:pt x="62" y="212"/>
                </a:lnTo>
                <a:lnTo>
                  <a:pt x="64" y="212"/>
                </a:lnTo>
                <a:lnTo>
                  <a:pt x="64" y="210"/>
                </a:lnTo>
                <a:lnTo>
                  <a:pt x="64" y="210"/>
                </a:lnTo>
                <a:lnTo>
                  <a:pt x="66" y="210"/>
                </a:lnTo>
                <a:lnTo>
                  <a:pt x="66" y="210"/>
                </a:lnTo>
                <a:lnTo>
                  <a:pt x="66" y="216"/>
                </a:lnTo>
                <a:lnTo>
                  <a:pt x="66" y="216"/>
                </a:lnTo>
                <a:lnTo>
                  <a:pt x="64" y="218"/>
                </a:lnTo>
                <a:lnTo>
                  <a:pt x="62" y="221"/>
                </a:lnTo>
                <a:lnTo>
                  <a:pt x="62" y="225"/>
                </a:lnTo>
                <a:lnTo>
                  <a:pt x="59" y="230"/>
                </a:lnTo>
                <a:lnTo>
                  <a:pt x="59" y="230"/>
                </a:lnTo>
                <a:lnTo>
                  <a:pt x="59" y="229"/>
                </a:lnTo>
                <a:lnTo>
                  <a:pt x="57" y="229"/>
                </a:lnTo>
                <a:lnTo>
                  <a:pt x="57" y="229"/>
                </a:lnTo>
                <a:lnTo>
                  <a:pt x="57" y="232"/>
                </a:lnTo>
                <a:lnTo>
                  <a:pt x="57" y="234"/>
                </a:lnTo>
                <a:lnTo>
                  <a:pt x="57" y="234"/>
                </a:lnTo>
                <a:lnTo>
                  <a:pt x="57" y="232"/>
                </a:lnTo>
                <a:lnTo>
                  <a:pt x="57" y="232"/>
                </a:lnTo>
                <a:lnTo>
                  <a:pt x="57" y="238"/>
                </a:lnTo>
                <a:lnTo>
                  <a:pt x="55" y="241"/>
                </a:lnTo>
                <a:lnTo>
                  <a:pt x="49" y="249"/>
                </a:lnTo>
                <a:lnTo>
                  <a:pt x="49" y="249"/>
                </a:lnTo>
                <a:lnTo>
                  <a:pt x="51" y="249"/>
                </a:lnTo>
                <a:lnTo>
                  <a:pt x="51" y="249"/>
                </a:lnTo>
                <a:lnTo>
                  <a:pt x="51" y="249"/>
                </a:lnTo>
                <a:lnTo>
                  <a:pt x="44" y="269"/>
                </a:lnTo>
                <a:lnTo>
                  <a:pt x="40" y="287"/>
                </a:lnTo>
                <a:lnTo>
                  <a:pt x="40" y="287"/>
                </a:lnTo>
                <a:lnTo>
                  <a:pt x="38" y="287"/>
                </a:lnTo>
                <a:lnTo>
                  <a:pt x="38" y="287"/>
                </a:lnTo>
                <a:lnTo>
                  <a:pt x="38" y="287"/>
                </a:lnTo>
                <a:lnTo>
                  <a:pt x="38" y="308"/>
                </a:lnTo>
                <a:lnTo>
                  <a:pt x="38" y="308"/>
                </a:lnTo>
                <a:lnTo>
                  <a:pt x="37" y="317"/>
                </a:lnTo>
                <a:lnTo>
                  <a:pt x="35" y="319"/>
                </a:lnTo>
                <a:lnTo>
                  <a:pt x="33" y="319"/>
                </a:lnTo>
                <a:lnTo>
                  <a:pt x="33" y="319"/>
                </a:lnTo>
                <a:lnTo>
                  <a:pt x="31" y="321"/>
                </a:lnTo>
                <a:lnTo>
                  <a:pt x="31" y="321"/>
                </a:lnTo>
                <a:lnTo>
                  <a:pt x="31" y="317"/>
                </a:lnTo>
                <a:lnTo>
                  <a:pt x="31" y="317"/>
                </a:lnTo>
                <a:lnTo>
                  <a:pt x="31" y="322"/>
                </a:lnTo>
                <a:lnTo>
                  <a:pt x="31" y="330"/>
                </a:lnTo>
                <a:lnTo>
                  <a:pt x="31" y="330"/>
                </a:lnTo>
                <a:lnTo>
                  <a:pt x="27" y="332"/>
                </a:lnTo>
                <a:lnTo>
                  <a:pt x="27" y="332"/>
                </a:lnTo>
                <a:lnTo>
                  <a:pt x="29" y="337"/>
                </a:lnTo>
                <a:lnTo>
                  <a:pt x="27" y="341"/>
                </a:lnTo>
                <a:lnTo>
                  <a:pt x="26" y="344"/>
                </a:lnTo>
                <a:lnTo>
                  <a:pt x="26" y="350"/>
                </a:lnTo>
                <a:lnTo>
                  <a:pt x="26" y="350"/>
                </a:lnTo>
                <a:lnTo>
                  <a:pt x="26" y="350"/>
                </a:lnTo>
                <a:lnTo>
                  <a:pt x="26" y="348"/>
                </a:lnTo>
                <a:lnTo>
                  <a:pt x="24" y="346"/>
                </a:lnTo>
                <a:lnTo>
                  <a:pt x="24" y="346"/>
                </a:lnTo>
                <a:lnTo>
                  <a:pt x="24" y="346"/>
                </a:lnTo>
                <a:lnTo>
                  <a:pt x="26" y="356"/>
                </a:lnTo>
                <a:lnTo>
                  <a:pt x="26" y="365"/>
                </a:lnTo>
                <a:lnTo>
                  <a:pt x="24" y="376"/>
                </a:lnTo>
                <a:lnTo>
                  <a:pt x="24" y="385"/>
                </a:lnTo>
                <a:lnTo>
                  <a:pt x="24" y="385"/>
                </a:lnTo>
                <a:lnTo>
                  <a:pt x="24" y="385"/>
                </a:lnTo>
                <a:lnTo>
                  <a:pt x="24" y="383"/>
                </a:lnTo>
                <a:lnTo>
                  <a:pt x="24" y="381"/>
                </a:lnTo>
                <a:lnTo>
                  <a:pt x="22" y="381"/>
                </a:lnTo>
                <a:lnTo>
                  <a:pt x="24" y="383"/>
                </a:lnTo>
                <a:lnTo>
                  <a:pt x="24" y="385"/>
                </a:lnTo>
                <a:lnTo>
                  <a:pt x="24" y="385"/>
                </a:lnTo>
                <a:lnTo>
                  <a:pt x="24" y="385"/>
                </a:lnTo>
                <a:lnTo>
                  <a:pt x="24" y="385"/>
                </a:lnTo>
                <a:lnTo>
                  <a:pt x="24" y="387"/>
                </a:lnTo>
                <a:lnTo>
                  <a:pt x="24" y="387"/>
                </a:lnTo>
                <a:lnTo>
                  <a:pt x="24" y="387"/>
                </a:lnTo>
                <a:lnTo>
                  <a:pt x="24" y="390"/>
                </a:lnTo>
                <a:lnTo>
                  <a:pt x="24" y="390"/>
                </a:lnTo>
                <a:lnTo>
                  <a:pt x="24" y="396"/>
                </a:lnTo>
                <a:lnTo>
                  <a:pt x="24" y="396"/>
                </a:lnTo>
                <a:lnTo>
                  <a:pt x="24" y="407"/>
                </a:lnTo>
                <a:lnTo>
                  <a:pt x="26" y="416"/>
                </a:lnTo>
                <a:lnTo>
                  <a:pt x="26" y="416"/>
                </a:lnTo>
                <a:lnTo>
                  <a:pt x="24" y="416"/>
                </a:lnTo>
                <a:lnTo>
                  <a:pt x="24" y="416"/>
                </a:lnTo>
                <a:lnTo>
                  <a:pt x="22" y="420"/>
                </a:lnTo>
                <a:lnTo>
                  <a:pt x="22" y="420"/>
                </a:lnTo>
                <a:lnTo>
                  <a:pt x="20" y="414"/>
                </a:lnTo>
                <a:lnTo>
                  <a:pt x="20" y="407"/>
                </a:lnTo>
                <a:lnTo>
                  <a:pt x="20" y="407"/>
                </a:lnTo>
                <a:lnTo>
                  <a:pt x="20" y="401"/>
                </a:lnTo>
                <a:lnTo>
                  <a:pt x="20" y="401"/>
                </a:lnTo>
                <a:lnTo>
                  <a:pt x="18" y="398"/>
                </a:lnTo>
                <a:lnTo>
                  <a:pt x="18" y="398"/>
                </a:lnTo>
                <a:lnTo>
                  <a:pt x="18" y="394"/>
                </a:lnTo>
                <a:lnTo>
                  <a:pt x="18" y="394"/>
                </a:lnTo>
                <a:lnTo>
                  <a:pt x="16" y="394"/>
                </a:lnTo>
                <a:lnTo>
                  <a:pt x="14" y="396"/>
                </a:lnTo>
                <a:lnTo>
                  <a:pt x="14" y="396"/>
                </a:lnTo>
                <a:lnTo>
                  <a:pt x="18" y="398"/>
                </a:lnTo>
                <a:lnTo>
                  <a:pt x="18" y="398"/>
                </a:lnTo>
                <a:lnTo>
                  <a:pt x="18" y="403"/>
                </a:lnTo>
                <a:lnTo>
                  <a:pt x="18" y="403"/>
                </a:lnTo>
                <a:lnTo>
                  <a:pt x="18" y="411"/>
                </a:lnTo>
                <a:lnTo>
                  <a:pt x="20" y="416"/>
                </a:lnTo>
                <a:lnTo>
                  <a:pt x="20" y="416"/>
                </a:lnTo>
                <a:lnTo>
                  <a:pt x="18" y="416"/>
                </a:lnTo>
                <a:lnTo>
                  <a:pt x="18" y="418"/>
                </a:lnTo>
                <a:lnTo>
                  <a:pt x="18" y="418"/>
                </a:lnTo>
                <a:lnTo>
                  <a:pt x="20" y="424"/>
                </a:lnTo>
                <a:lnTo>
                  <a:pt x="22" y="431"/>
                </a:lnTo>
                <a:lnTo>
                  <a:pt x="20" y="446"/>
                </a:lnTo>
                <a:lnTo>
                  <a:pt x="20" y="446"/>
                </a:lnTo>
                <a:lnTo>
                  <a:pt x="22" y="447"/>
                </a:lnTo>
                <a:lnTo>
                  <a:pt x="22" y="451"/>
                </a:lnTo>
                <a:lnTo>
                  <a:pt x="22" y="455"/>
                </a:lnTo>
                <a:lnTo>
                  <a:pt x="24" y="457"/>
                </a:lnTo>
                <a:lnTo>
                  <a:pt x="24" y="457"/>
                </a:lnTo>
                <a:lnTo>
                  <a:pt x="22" y="457"/>
                </a:lnTo>
                <a:lnTo>
                  <a:pt x="20" y="455"/>
                </a:lnTo>
                <a:lnTo>
                  <a:pt x="20" y="455"/>
                </a:lnTo>
                <a:lnTo>
                  <a:pt x="22" y="455"/>
                </a:lnTo>
                <a:lnTo>
                  <a:pt x="22" y="455"/>
                </a:lnTo>
                <a:lnTo>
                  <a:pt x="22" y="453"/>
                </a:lnTo>
                <a:lnTo>
                  <a:pt x="22" y="453"/>
                </a:lnTo>
                <a:lnTo>
                  <a:pt x="18" y="451"/>
                </a:lnTo>
                <a:lnTo>
                  <a:pt x="18" y="447"/>
                </a:lnTo>
                <a:lnTo>
                  <a:pt x="18" y="442"/>
                </a:lnTo>
                <a:lnTo>
                  <a:pt x="16" y="440"/>
                </a:lnTo>
                <a:lnTo>
                  <a:pt x="16" y="440"/>
                </a:lnTo>
                <a:lnTo>
                  <a:pt x="16" y="440"/>
                </a:lnTo>
                <a:lnTo>
                  <a:pt x="16" y="440"/>
                </a:lnTo>
                <a:lnTo>
                  <a:pt x="14" y="440"/>
                </a:lnTo>
                <a:lnTo>
                  <a:pt x="14" y="440"/>
                </a:lnTo>
                <a:lnTo>
                  <a:pt x="16" y="446"/>
                </a:lnTo>
                <a:lnTo>
                  <a:pt x="16" y="449"/>
                </a:lnTo>
                <a:lnTo>
                  <a:pt x="16" y="449"/>
                </a:lnTo>
                <a:lnTo>
                  <a:pt x="16" y="455"/>
                </a:lnTo>
                <a:lnTo>
                  <a:pt x="16" y="455"/>
                </a:lnTo>
                <a:lnTo>
                  <a:pt x="18" y="455"/>
                </a:lnTo>
                <a:lnTo>
                  <a:pt x="18" y="455"/>
                </a:lnTo>
                <a:lnTo>
                  <a:pt x="16" y="457"/>
                </a:lnTo>
                <a:lnTo>
                  <a:pt x="16" y="460"/>
                </a:lnTo>
                <a:lnTo>
                  <a:pt x="16" y="464"/>
                </a:lnTo>
                <a:lnTo>
                  <a:pt x="16" y="468"/>
                </a:lnTo>
                <a:lnTo>
                  <a:pt x="16" y="468"/>
                </a:lnTo>
                <a:lnTo>
                  <a:pt x="13" y="457"/>
                </a:lnTo>
                <a:lnTo>
                  <a:pt x="11" y="449"/>
                </a:lnTo>
                <a:lnTo>
                  <a:pt x="11" y="449"/>
                </a:lnTo>
                <a:lnTo>
                  <a:pt x="9" y="453"/>
                </a:lnTo>
                <a:lnTo>
                  <a:pt x="11" y="459"/>
                </a:lnTo>
                <a:lnTo>
                  <a:pt x="11" y="459"/>
                </a:lnTo>
                <a:lnTo>
                  <a:pt x="9" y="459"/>
                </a:lnTo>
                <a:lnTo>
                  <a:pt x="9" y="459"/>
                </a:lnTo>
                <a:lnTo>
                  <a:pt x="11" y="473"/>
                </a:lnTo>
                <a:lnTo>
                  <a:pt x="11" y="481"/>
                </a:lnTo>
                <a:lnTo>
                  <a:pt x="9" y="488"/>
                </a:lnTo>
                <a:lnTo>
                  <a:pt x="9" y="488"/>
                </a:lnTo>
                <a:lnTo>
                  <a:pt x="11" y="488"/>
                </a:lnTo>
                <a:lnTo>
                  <a:pt x="11" y="488"/>
                </a:lnTo>
                <a:lnTo>
                  <a:pt x="11" y="488"/>
                </a:lnTo>
                <a:lnTo>
                  <a:pt x="11" y="493"/>
                </a:lnTo>
                <a:lnTo>
                  <a:pt x="13" y="499"/>
                </a:lnTo>
                <a:lnTo>
                  <a:pt x="14" y="508"/>
                </a:lnTo>
                <a:lnTo>
                  <a:pt x="14" y="508"/>
                </a:lnTo>
                <a:lnTo>
                  <a:pt x="14" y="508"/>
                </a:lnTo>
                <a:lnTo>
                  <a:pt x="16" y="506"/>
                </a:lnTo>
                <a:lnTo>
                  <a:pt x="16" y="506"/>
                </a:lnTo>
                <a:lnTo>
                  <a:pt x="16" y="512"/>
                </a:lnTo>
                <a:lnTo>
                  <a:pt x="16" y="514"/>
                </a:lnTo>
                <a:lnTo>
                  <a:pt x="16" y="516"/>
                </a:lnTo>
                <a:lnTo>
                  <a:pt x="16" y="516"/>
                </a:lnTo>
                <a:lnTo>
                  <a:pt x="18" y="517"/>
                </a:lnTo>
                <a:lnTo>
                  <a:pt x="18" y="517"/>
                </a:lnTo>
                <a:lnTo>
                  <a:pt x="18" y="517"/>
                </a:lnTo>
                <a:lnTo>
                  <a:pt x="18" y="517"/>
                </a:lnTo>
                <a:lnTo>
                  <a:pt x="16" y="521"/>
                </a:lnTo>
                <a:lnTo>
                  <a:pt x="14" y="527"/>
                </a:lnTo>
                <a:lnTo>
                  <a:pt x="14" y="527"/>
                </a:lnTo>
                <a:lnTo>
                  <a:pt x="16" y="525"/>
                </a:lnTo>
                <a:lnTo>
                  <a:pt x="16" y="527"/>
                </a:lnTo>
                <a:lnTo>
                  <a:pt x="18" y="530"/>
                </a:lnTo>
                <a:lnTo>
                  <a:pt x="20" y="532"/>
                </a:lnTo>
                <a:lnTo>
                  <a:pt x="18" y="534"/>
                </a:lnTo>
                <a:lnTo>
                  <a:pt x="16" y="534"/>
                </a:lnTo>
                <a:lnTo>
                  <a:pt x="16" y="534"/>
                </a:lnTo>
                <a:lnTo>
                  <a:pt x="18" y="539"/>
                </a:lnTo>
                <a:lnTo>
                  <a:pt x="20" y="543"/>
                </a:lnTo>
                <a:lnTo>
                  <a:pt x="18" y="545"/>
                </a:lnTo>
                <a:lnTo>
                  <a:pt x="18" y="545"/>
                </a:lnTo>
                <a:lnTo>
                  <a:pt x="24" y="549"/>
                </a:lnTo>
                <a:lnTo>
                  <a:pt x="24" y="549"/>
                </a:lnTo>
                <a:lnTo>
                  <a:pt x="29" y="547"/>
                </a:lnTo>
                <a:lnTo>
                  <a:pt x="35" y="547"/>
                </a:lnTo>
                <a:lnTo>
                  <a:pt x="35" y="547"/>
                </a:lnTo>
                <a:lnTo>
                  <a:pt x="31" y="541"/>
                </a:lnTo>
                <a:lnTo>
                  <a:pt x="31" y="539"/>
                </a:lnTo>
                <a:lnTo>
                  <a:pt x="33" y="538"/>
                </a:lnTo>
                <a:lnTo>
                  <a:pt x="33" y="538"/>
                </a:lnTo>
                <a:lnTo>
                  <a:pt x="31" y="534"/>
                </a:lnTo>
                <a:lnTo>
                  <a:pt x="31" y="528"/>
                </a:lnTo>
                <a:lnTo>
                  <a:pt x="31" y="528"/>
                </a:lnTo>
                <a:lnTo>
                  <a:pt x="29" y="525"/>
                </a:lnTo>
                <a:lnTo>
                  <a:pt x="27" y="519"/>
                </a:lnTo>
                <a:lnTo>
                  <a:pt x="27" y="514"/>
                </a:lnTo>
                <a:lnTo>
                  <a:pt x="26" y="506"/>
                </a:lnTo>
                <a:lnTo>
                  <a:pt x="26" y="506"/>
                </a:lnTo>
                <a:lnTo>
                  <a:pt x="27" y="506"/>
                </a:lnTo>
                <a:lnTo>
                  <a:pt x="27" y="505"/>
                </a:lnTo>
                <a:lnTo>
                  <a:pt x="27" y="503"/>
                </a:lnTo>
                <a:lnTo>
                  <a:pt x="29" y="503"/>
                </a:lnTo>
                <a:lnTo>
                  <a:pt x="29" y="503"/>
                </a:lnTo>
                <a:lnTo>
                  <a:pt x="31" y="510"/>
                </a:lnTo>
                <a:lnTo>
                  <a:pt x="31" y="510"/>
                </a:lnTo>
                <a:lnTo>
                  <a:pt x="29" y="510"/>
                </a:lnTo>
                <a:lnTo>
                  <a:pt x="29" y="512"/>
                </a:lnTo>
                <a:lnTo>
                  <a:pt x="29" y="512"/>
                </a:lnTo>
                <a:lnTo>
                  <a:pt x="31" y="516"/>
                </a:lnTo>
                <a:lnTo>
                  <a:pt x="29" y="519"/>
                </a:lnTo>
                <a:lnTo>
                  <a:pt x="29" y="519"/>
                </a:lnTo>
                <a:lnTo>
                  <a:pt x="31" y="517"/>
                </a:lnTo>
                <a:lnTo>
                  <a:pt x="31" y="517"/>
                </a:lnTo>
                <a:lnTo>
                  <a:pt x="31" y="514"/>
                </a:lnTo>
                <a:lnTo>
                  <a:pt x="31" y="514"/>
                </a:lnTo>
                <a:lnTo>
                  <a:pt x="37" y="523"/>
                </a:lnTo>
                <a:lnTo>
                  <a:pt x="37" y="523"/>
                </a:lnTo>
                <a:lnTo>
                  <a:pt x="35" y="525"/>
                </a:lnTo>
                <a:lnTo>
                  <a:pt x="35" y="528"/>
                </a:lnTo>
                <a:lnTo>
                  <a:pt x="38" y="534"/>
                </a:lnTo>
                <a:lnTo>
                  <a:pt x="38" y="534"/>
                </a:lnTo>
                <a:lnTo>
                  <a:pt x="37" y="536"/>
                </a:lnTo>
                <a:lnTo>
                  <a:pt x="35" y="536"/>
                </a:lnTo>
                <a:lnTo>
                  <a:pt x="35" y="536"/>
                </a:lnTo>
                <a:lnTo>
                  <a:pt x="38" y="539"/>
                </a:lnTo>
                <a:lnTo>
                  <a:pt x="40" y="547"/>
                </a:lnTo>
                <a:lnTo>
                  <a:pt x="40" y="556"/>
                </a:lnTo>
                <a:lnTo>
                  <a:pt x="40" y="556"/>
                </a:lnTo>
                <a:lnTo>
                  <a:pt x="44" y="558"/>
                </a:lnTo>
                <a:lnTo>
                  <a:pt x="44" y="562"/>
                </a:lnTo>
                <a:lnTo>
                  <a:pt x="44" y="565"/>
                </a:lnTo>
                <a:lnTo>
                  <a:pt x="44" y="567"/>
                </a:lnTo>
                <a:lnTo>
                  <a:pt x="44" y="567"/>
                </a:lnTo>
                <a:lnTo>
                  <a:pt x="46" y="563"/>
                </a:lnTo>
                <a:lnTo>
                  <a:pt x="46" y="563"/>
                </a:lnTo>
                <a:lnTo>
                  <a:pt x="46" y="567"/>
                </a:lnTo>
                <a:lnTo>
                  <a:pt x="48" y="569"/>
                </a:lnTo>
                <a:lnTo>
                  <a:pt x="48" y="569"/>
                </a:lnTo>
                <a:lnTo>
                  <a:pt x="46" y="569"/>
                </a:lnTo>
                <a:lnTo>
                  <a:pt x="46" y="571"/>
                </a:lnTo>
                <a:lnTo>
                  <a:pt x="46" y="574"/>
                </a:lnTo>
                <a:lnTo>
                  <a:pt x="46" y="574"/>
                </a:lnTo>
                <a:lnTo>
                  <a:pt x="48" y="573"/>
                </a:lnTo>
                <a:lnTo>
                  <a:pt x="48" y="573"/>
                </a:lnTo>
                <a:lnTo>
                  <a:pt x="49" y="573"/>
                </a:lnTo>
                <a:lnTo>
                  <a:pt x="49" y="573"/>
                </a:lnTo>
                <a:lnTo>
                  <a:pt x="51" y="582"/>
                </a:lnTo>
                <a:lnTo>
                  <a:pt x="55" y="587"/>
                </a:lnTo>
                <a:lnTo>
                  <a:pt x="55" y="587"/>
                </a:lnTo>
                <a:lnTo>
                  <a:pt x="53" y="589"/>
                </a:lnTo>
                <a:lnTo>
                  <a:pt x="53" y="593"/>
                </a:lnTo>
                <a:lnTo>
                  <a:pt x="53" y="593"/>
                </a:lnTo>
                <a:lnTo>
                  <a:pt x="55" y="593"/>
                </a:lnTo>
                <a:lnTo>
                  <a:pt x="55" y="593"/>
                </a:lnTo>
                <a:lnTo>
                  <a:pt x="55" y="591"/>
                </a:lnTo>
                <a:lnTo>
                  <a:pt x="53" y="589"/>
                </a:lnTo>
                <a:lnTo>
                  <a:pt x="55" y="589"/>
                </a:lnTo>
                <a:lnTo>
                  <a:pt x="55" y="589"/>
                </a:lnTo>
                <a:lnTo>
                  <a:pt x="55" y="593"/>
                </a:lnTo>
                <a:lnTo>
                  <a:pt x="57" y="595"/>
                </a:lnTo>
                <a:lnTo>
                  <a:pt x="57" y="598"/>
                </a:lnTo>
                <a:lnTo>
                  <a:pt x="60" y="600"/>
                </a:lnTo>
                <a:lnTo>
                  <a:pt x="60" y="600"/>
                </a:lnTo>
                <a:lnTo>
                  <a:pt x="60" y="602"/>
                </a:lnTo>
                <a:lnTo>
                  <a:pt x="59" y="602"/>
                </a:lnTo>
                <a:lnTo>
                  <a:pt x="59" y="602"/>
                </a:lnTo>
                <a:lnTo>
                  <a:pt x="59" y="602"/>
                </a:lnTo>
                <a:lnTo>
                  <a:pt x="59" y="598"/>
                </a:lnTo>
                <a:lnTo>
                  <a:pt x="59" y="598"/>
                </a:lnTo>
                <a:lnTo>
                  <a:pt x="57" y="600"/>
                </a:lnTo>
                <a:lnTo>
                  <a:pt x="57" y="598"/>
                </a:lnTo>
                <a:lnTo>
                  <a:pt x="53" y="595"/>
                </a:lnTo>
                <a:lnTo>
                  <a:pt x="53" y="595"/>
                </a:lnTo>
                <a:lnTo>
                  <a:pt x="55" y="598"/>
                </a:lnTo>
                <a:lnTo>
                  <a:pt x="53" y="602"/>
                </a:lnTo>
                <a:lnTo>
                  <a:pt x="53" y="606"/>
                </a:lnTo>
                <a:lnTo>
                  <a:pt x="55" y="606"/>
                </a:lnTo>
                <a:lnTo>
                  <a:pt x="55" y="606"/>
                </a:lnTo>
                <a:lnTo>
                  <a:pt x="59" y="630"/>
                </a:lnTo>
                <a:lnTo>
                  <a:pt x="59" y="630"/>
                </a:lnTo>
                <a:lnTo>
                  <a:pt x="57" y="628"/>
                </a:lnTo>
                <a:lnTo>
                  <a:pt x="57" y="628"/>
                </a:lnTo>
                <a:lnTo>
                  <a:pt x="59" y="631"/>
                </a:lnTo>
                <a:lnTo>
                  <a:pt x="60" y="633"/>
                </a:lnTo>
                <a:lnTo>
                  <a:pt x="60" y="633"/>
                </a:lnTo>
                <a:lnTo>
                  <a:pt x="60" y="635"/>
                </a:lnTo>
                <a:lnTo>
                  <a:pt x="60" y="635"/>
                </a:lnTo>
                <a:lnTo>
                  <a:pt x="57" y="630"/>
                </a:lnTo>
                <a:lnTo>
                  <a:pt x="53" y="626"/>
                </a:lnTo>
                <a:lnTo>
                  <a:pt x="53" y="626"/>
                </a:lnTo>
                <a:lnTo>
                  <a:pt x="53" y="630"/>
                </a:lnTo>
                <a:lnTo>
                  <a:pt x="53" y="630"/>
                </a:lnTo>
                <a:lnTo>
                  <a:pt x="53" y="628"/>
                </a:lnTo>
                <a:lnTo>
                  <a:pt x="53" y="628"/>
                </a:lnTo>
                <a:lnTo>
                  <a:pt x="51" y="628"/>
                </a:lnTo>
                <a:lnTo>
                  <a:pt x="49" y="624"/>
                </a:lnTo>
                <a:lnTo>
                  <a:pt x="49" y="624"/>
                </a:lnTo>
                <a:lnTo>
                  <a:pt x="48" y="624"/>
                </a:lnTo>
                <a:lnTo>
                  <a:pt x="48" y="624"/>
                </a:lnTo>
                <a:lnTo>
                  <a:pt x="44" y="624"/>
                </a:lnTo>
                <a:lnTo>
                  <a:pt x="44" y="624"/>
                </a:lnTo>
                <a:lnTo>
                  <a:pt x="46" y="628"/>
                </a:lnTo>
                <a:lnTo>
                  <a:pt x="46" y="631"/>
                </a:lnTo>
                <a:lnTo>
                  <a:pt x="46" y="631"/>
                </a:lnTo>
                <a:lnTo>
                  <a:pt x="40" y="624"/>
                </a:lnTo>
                <a:lnTo>
                  <a:pt x="40" y="617"/>
                </a:lnTo>
                <a:lnTo>
                  <a:pt x="40" y="617"/>
                </a:lnTo>
                <a:lnTo>
                  <a:pt x="42" y="619"/>
                </a:lnTo>
                <a:lnTo>
                  <a:pt x="42" y="620"/>
                </a:lnTo>
                <a:lnTo>
                  <a:pt x="42" y="620"/>
                </a:lnTo>
                <a:lnTo>
                  <a:pt x="42" y="619"/>
                </a:lnTo>
                <a:lnTo>
                  <a:pt x="44" y="619"/>
                </a:lnTo>
                <a:lnTo>
                  <a:pt x="44" y="620"/>
                </a:lnTo>
                <a:lnTo>
                  <a:pt x="44" y="619"/>
                </a:lnTo>
                <a:lnTo>
                  <a:pt x="44" y="619"/>
                </a:lnTo>
                <a:lnTo>
                  <a:pt x="40" y="615"/>
                </a:lnTo>
                <a:lnTo>
                  <a:pt x="37" y="611"/>
                </a:lnTo>
                <a:lnTo>
                  <a:pt x="37" y="611"/>
                </a:lnTo>
                <a:lnTo>
                  <a:pt x="38" y="611"/>
                </a:lnTo>
                <a:lnTo>
                  <a:pt x="37" y="611"/>
                </a:lnTo>
                <a:lnTo>
                  <a:pt x="37" y="609"/>
                </a:lnTo>
                <a:lnTo>
                  <a:pt x="37" y="606"/>
                </a:lnTo>
                <a:lnTo>
                  <a:pt x="37" y="606"/>
                </a:lnTo>
                <a:lnTo>
                  <a:pt x="33" y="604"/>
                </a:lnTo>
                <a:lnTo>
                  <a:pt x="33" y="604"/>
                </a:lnTo>
                <a:lnTo>
                  <a:pt x="33" y="598"/>
                </a:lnTo>
                <a:lnTo>
                  <a:pt x="31" y="591"/>
                </a:lnTo>
                <a:lnTo>
                  <a:pt x="27" y="578"/>
                </a:lnTo>
                <a:lnTo>
                  <a:pt x="27" y="578"/>
                </a:lnTo>
                <a:lnTo>
                  <a:pt x="27" y="580"/>
                </a:lnTo>
                <a:lnTo>
                  <a:pt x="26" y="582"/>
                </a:lnTo>
                <a:lnTo>
                  <a:pt x="26" y="582"/>
                </a:lnTo>
                <a:lnTo>
                  <a:pt x="26" y="582"/>
                </a:lnTo>
                <a:lnTo>
                  <a:pt x="26" y="582"/>
                </a:lnTo>
                <a:lnTo>
                  <a:pt x="26" y="578"/>
                </a:lnTo>
                <a:lnTo>
                  <a:pt x="24" y="576"/>
                </a:lnTo>
                <a:lnTo>
                  <a:pt x="24" y="573"/>
                </a:lnTo>
                <a:lnTo>
                  <a:pt x="24" y="571"/>
                </a:lnTo>
                <a:lnTo>
                  <a:pt x="24" y="571"/>
                </a:lnTo>
                <a:lnTo>
                  <a:pt x="24" y="567"/>
                </a:lnTo>
                <a:lnTo>
                  <a:pt x="24" y="565"/>
                </a:lnTo>
                <a:lnTo>
                  <a:pt x="24" y="565"/>
                </a:lnTo>
                <a:lnTo>
                  <a:pt x="20" y="565"/>
                </a:lnTo>
                <a:lnTo>
                  <a:pt x="20" y="562"/>
                </a:lnTo>
                <a:lnTo>
                  <a:pt x="20" y="562"/>
                </a:lnTo>
                <a:lnTo>
                  <a:pt x="20" y="562"/>
                </a:lnTo>
                <a:lnTo>
                  <a:pt x="22" y="563"/>
                </a:lnTo>
                <a:lnTo>
                  <a:pt x="22" y="563"/>
                </a:lnTo>
                <a:lnTo>
                  <a:pt x="18" y="551"/>
                </a:lnTo>
                <a:lnTo>
                  <a:pt x="16" y="545"/>
                </a:lnTo>
                <a:lnTo>
                  <a:pt x="16" y="541"/>
                </a:lnTo>
                <a:lnTo>
                  <a:pt x="16" y="541"/>
                </a:lnTo>
                <a:lnTo>
                  <a:pt x="13" y="538"/>
                </a:lnTo>
                <a:lnTo>
                  <a:pt x="11" y="532"/>
                </a:lnTo>
                <a:lnTo>
                  <a:pt x="9" y="523"/>
                </a:lnTo>
                <a:lnTo>
                  <a:pt x="9" y="512"/>
                </a:lnTo>
                <a:lnTo>
                  <a:pt x="7" y="508"/>
                </a:lnTo>
                <a:lnTo>
                  <a:pt x="3" y="505"/>
                </a:lnTo>
                <a:lnTo>
                  <a:pt x="3" y="505"/>
                </a:lnTo>
                <a:lnTo>
                  <a:pt x="5" y="503"/>
                </a:lnTo>
                <a:lnTo>
                  <a:pt x="5" y="503"/>
                </a:lnTo>
                <a:lnTo>
                  <a:pt x="5" y="506"/>
                </a:lnTo>
                <a:lnTo>
                  <a:pt x="7" y="505"/>
                </a:lnTo>
                <a:lnTo>
                  <a:pt x="7" y="505"/>
                </a:lnTo>
                <a:lnTo>
                  <a:pt x="7" y="501"/>
                </a:lnTo>
                <a:lnTo>
                  <a:pt x="7" y="495"/>
                </a:lnTo>
                <a:lnTo>
                  <a:pt x="7" y="495"/>
                </a:lnTo>
                <a:lnTo>
                  <a:pt x="5" y="497"/>
                </a:lnTo>
                <a:lnTo>
                  <a:pt x="5" y="501"/>
                </a:lnTo>
                <a:lnTo>
                  <a:pt x="3" y="506"/>
                </a:lnTo>
                <a:lnTo>
                  <a:pt x="3" y="506"/>
                </a:lnTo>
                <a:lnTo>
                  <a:pt x="2" y="503"/>
                </a:lnTo>
                <a:lnTo>
                  <a:pt x="0" y="497"/>
                </a:lnTo>
                <a:lnTo>
                  <a:pt x="0" y="497"/>
                </a:lnTo>
                <a:lnTo>
                  <a:pt x="0" y="499"/>
                </a:lnTo>
                <a:lnTo>
                  <a:pt x="0" y="503"/>
                </a:lnTo>
                <a:lnTo>
                  <a:pt x="2" y="508"/>
                </a:lnTo>
                <a:lnTo>
                  <a:pt x="2" y="508"/>
                </a:lnTo>
                <a:lnTo>
                  <a:pt x="2" y="508"/>
                </a:lnTo>
                <a:lnTo>
                  <a:pt x="3" y="510"/>
                </a:lnTo>
                <a:lnTo>
                  <a:pt x="3" y="510"/>
                </a:lnTo>
                <a:lnTo>
                  <a:pt x="2" y="514"/>
                </a:lnTo>
                <a:lnTo>
                  <a:pt x="2" y="514"/>
                </a:lnTo>
                <a:lnTo>
                  <a:pt x="5" y="523"/>
                </a:lnTo>
                <a:lnTo>
                  <a:pt x="5" y="527"/>
                </a:lnTo>
                <a:lnTo>
                  <a:pt x="5" y="530"/>
                </a:lnTo>
                <a:lnTo>
                  <a:pt x="5" y="530"/>
                </a:lnTo>
                <a:lnTo>
                  <a:pt x="3" y="527"/>
                </a:lnTo>
                <a:lnTo>
                  <a:pt x="2" y="527"/>
                </a:lnTo>
                <a:lnTo>
                  <a:pt x="2" y="527"/>
                </a:lnTo>
                <a:lnTo>
                  <a:pt x="7" y="545"/>
                </a:lnTo>
                <a:lnTo>
                  <a:pt x="13" y="563"/>
                </a:lnTo>
                <a:lnTo>
                  <a:pt x="13" y="563"/>
                </a:lnTo>
                <a:lnTo>
                  <a:pt x="11" y="563"/>
                </a:lnTo>
                <a:lnTo>
                  <a:pt x="11" y="563"/>
                </a:lnTo>
                <a:lnTo>
                  <a:pt x="14" y="573"/>
                </a:lnTo>
                <a:lnTo>
                  <a:pt x="16" y="576"/>
                </a:lnTo>
                <a:lnTo>
                  <a:pt x="20" y="580"/>
                </a:lnTo>
                <a:lnTo>
                  <a:pt x="20" y="580"/>
                </a:lnTo>
                <a:lnTo>
                  <a:pt x="16" y="580"/>
                </a:lnTo>
                <a:lnTo>
                  <a:pt x="16" y="580"/>
                </a:lnTo>
                <a:lnTo>
                  <a:pt x="24" y="587"/>
                </a:lnTo>
                <a:lnTo>
                  <a:pt x="24" y="587"/>
                </a:lnTo>
                <a:lnTo>
                  <a:pt x="22" y="587"/>
                </a:lnTo>
                <a:lnTo>
                  <a:pt x="22" y="589"/>
                </a:lnTo>
                <a:lnTo>
                  <a:pt x="20" y="591"/>
                </a:lnTo>
                <a:lnTo>
                  <a:pt x="20" y="591"/>
                </a:lnTo>
                <a:lnTo>
                  <a:pt x="22" y="591"/>
                </a:lnTo>
                <a:lnTo>
                  <a:pt x="24" y="593"/>
                </a:lnTo>
                <a:lnTo>
                  <a:pt x="24" y="593"/>
                </a:lnTo>
                <a:lnTo>
                  <a:pt x="24" y="595"/>
                </a:lnTo>
                <a:lnTo>
                  <a:pt x="22" y="595"/>
                </a:lnTo>
                <a:lnTo>
                  <a:pt x="22" y="595"/>
                </a:lnTo>
                <a:lnTo>
                  <a:pt x="22" y="595"/>
                </a:lnTo>
                <a:lnTo>
                  <a:pt x="22" y="595"/>
                </a:lnTo>
                <a:lnTo>
                  <a:pt x="26" y="600"/>
                </a:lnTo>
                <a:lnTo>
                  <a:pt x="29" y="606"/>
                </a:lnTo>
                <a:lnTo>
                  <a:pt x="29" y="606"/>
                </a:lnTo>
                <a:lnTo>
                  <a:pt x="27" y="606"/>
                </a:lnTo>
                <a:lnTo>
                  <a:pt x="26" y="604"/>
                </a:lnTo>
                <a:lnTo>
                  <a:pt x="26" y="606"/>
                </a:lnTo>
                <a:lnTo>
                  <a:pt x="26" y="606"/>
                </a:lnTo>
                <a:lnTo>
                  <a:pt x="29" y="609"/>
                </a:lnTo>
                <a:lnTo>
                  <a:pt x="31" y="617"/>
                </a:lnTo>
                <a:lnTo>
                  <a:pt x="33" y="630"/>
                </a:lnTo>
                <a:lnTo>
                  <a:pt x="33" y="630"/>
                </a:lnTo>
                <a:lnTo>
                  <a:pt x="35" y="628"/>
                </a:lnTo>
                <a:lnTo>
                  <a:pt x="35" y="630"/>
                </a:lnTo>
                <a:lnTo>
                  <a:pt x="37" y="631"/>
                </a:lnTo>
                <a:lnTo>
                  <a:pt x="37" y="631"/>
                </a:lnTo>
                <a:lnTo>
                  <a:pt x="37" y="631"/>
                </a:lnTo>
                <a:lnTo>
                  <a:pt x="37" y="631"/>
                </a:lnTo>
                <a:lnTo>
                  <a:pt x="37" y="630"/>
                </a:lnTo>
                <a:lnTo>
                  <a:pt x="38" y="630"/>
                </a:lnTo>
                <a:lnTo>
                  <a:pt x="38" y="630"/>
                </a:lnTo>
                <a:lnTo>
                  <a:pt x="37" y="631"/>
                </a:lnTo>
                <a:lnTo>
                  <a:pt x="38" y="635"/>
                </a:lnTo>
                <a:lnTo>
                  <a:pt x="40" y="639"/>
                </a:lnTo>
                <a:lnTo>
                  <a:pt x="40" y="639"/>
                </a:lnTo>
                <a:lnTo>
                  <a:pt x="38" y="639"/>
                </a:lnTo>
                <a:lnTo>
                  <a:pt x="38" y="639"/>
                </a:lnTo>
                <a:lnTo>
                  <a:pt x="37" y="637"/>
                </a:lnTo>
                <a:lnTo>
                  <a:pt x="37" y="637"/>
                </a:lnTo>
                <a:lnTo>
                  <a:pt x="37" y="637"/>
                </a:lnTo>
                <a:lnTo>
                  <a:pt x="38" y="650"/>
                </a:lnTo>
                <a:lnTo>
                  <a:pt x="38" y="650"/>
                </a:lnTo>
                <a:lnTo>
                  <a:pt x="35" y="642"/>
                </a:lnTo>
                <a:lnTo>
                  <a:pt x="31" y="635"/>
                </a:lnTo>
                <a:lnTo>
                  <a:pt x="27" y="626"/>
                </a:lnTo>
                <a:lnTo>
                  <a:pt x="22" y="619"/>
                </a:lnTo>
                <a:lnTo>
                  <a:pt x="22" y="619"/>
                </a:lnTo>
                <a:lnTo>
                  <a:pt x="22" y="620"/>
                </a:lnTo>
                <a:lnTo>
                  <a:pt x="24" y="622"/>
                </a:lnTo>
                <a:lnTo>
                  <a:pt x="24" y="622"/>
                </a:lnTo>
                <a:lnTo>
                  <a:pt x="22" y="624"/>
                </a:lnTo>
                <a:lnTo>
                  <a:pt x="24" y="626"/>
                </a:lnTo>
                <a:lnTo>
                  <a:pt x="24" y="626"/>
                </a:lnTo>
                <a:lnTo>
                  <a:pt x="24" y="628"/>
                </a:lnTo>
                <a:lnTo>
                  <a:pt x="24" y="628"/>
                </a:lnTo>
                <a:lnTo>
                  <a:pt x="22" y="628"/>
                </a:lnTo>
                <a:lnTo>
                  <a:pt x="20" y="624"/>
                </a:lnTo>
                <a:lnTo>
                  <a:pt x="20" y="620"/>
                </a:lnTo>
                <a:lnTo>
                  <a:pt x="18" y="617"/>
                </a:lnTo>
                <a:lnTo>
                  <a:pt x="18" y="617"/>
                </a:lnTo>
                <a:lnTo>
                  <a:pt x="18" y="619"/>
                </a:lnTo>
                <a:lnTo>
                  <a:pt x="16" y="619"/>
                </a:lnTo>
                <a:lnTo>
                  <a:pt x="16" y="619"/>
                </a:lnTo>
                <a:lnTo>
                  <a:pt x="16" y="617"/>
                </a:lnTo>
                <a:lnTo>
                  <a:pt x="16" y="617"/>
                </a:lnTo>
                <a:lnTo>
                  <a:pt x="13" y="608"/>
                </a:lnTo>
                <a:lnTo>
                  <a:pt x="11" y="604"/>
                </a:lnTo>
                <a:lnTo>
                  <a:pt x="9" y="604"/>
                </a:lnTo>
                <a:lnTo>
                  <a:pt x="9" y="604"/>
                </a:lnTo>
                <a:lnTo>
                  <a:pt x="9" y="596"/>
                </a:lnTo>
                <a:lnTo>
                  <a:pt x="9" y="593"/>
                </a:lnTo>
                <a:lnTo>
                  <a:pt x="7" y="591"/>
                </a:lnTo>
                <a:lnTo>
                  <a:pt x="7" y="591"/>
                </a:lnTo>
                <a:lnTo>
                  <a:pt x="9" y="598"/>
                </a:lnTo>
                <a:lnTo>
                  <a:pt x="7" y="604"/>
                </a:lnTo>
                <a:lnTo>
                  <a:pt x="7" y="604"/>
                </a:lnTo>
                <a:lnTo>
                  <a:pt x="5" y="600"/>
                </a:lnTo>
                <a:lnTo>
                  <a:pt x="3" y="600"/>
                </a:lnTo>
                <a:lnTo>
                  <a:pt x="3" y="600"/>
                </a:lnTo>
                <a:lnTo>
                  <a:pt x="3" y="600"/>
                </a:lnTo>
                <a:lnTo>
                  <a:pt x="9" y="608"/>
                </a:lnTo>
                <a:lnTo>
                  <a:pt x="11" y="613"/>
                </a:lnTo>
                <a:lnTo>
                  <a:pt x="11" y="613"/>
                </a:lnTo>
                <a:lnTo>
                  <a:pt x="11" y="611"/>
                </a:lnTo>
                <a:lnTo>
                  <a:pt x="11" y="609"/>
                </a:lnTo>
                <a:lnTo>
                  <a:pt x="13" y="609"/>
                </a:lnTo>
                <a:lnTo>
                  <a:pt x="13" y="609"/>
                </a:lnTo>
                <a:lnTo>
                  <a:pt x="14" y="613"/>
                </a:lnTo>
                <a:lnTo>
                  <a:pt x="14" y="615"/>
                </a:lnTo>
                <a:lnTo>
                  <a:pt x="13" y="617"/>
                </a:lnTo>
                <a:lnTo>
                  <a:pt x="13" y="617"/>
                </a:lnTo>
                <a:lnTo>
                  <a:pt x="13" y="617"/>
                </a:lnTo>
                <a:lnTo>
                  <a:pt x="11" y="617"/>
                </a:lnTo>
                <a:lnTo>
                  <a:pt x="11" y="619"/>
                </a:lnTo>
                <a:lnTo>
                  <a:pt x="13" y="619"/>
                </a:lnTo>
                <a:lnTo>
                  <a:pt x="13" y="619"/>
                </a:lnTo>
                <a:lnTo>
                  <a:pt x="13" y="619"/>
                </a:lnTo>
                <a:lnTo>
                  <a:pt x="13" y="619"/>
                </a:lnTo>
                <a:lnTo>
                  <a:pt x="16" y="620"/>
                </a:lnTo>
                <a:lnTo>
                  <a:pt x="16" y="620"/>
                </a:lnTo>
                <a:lnTo>
                  <a:pt x="14" y="620"/>
                </a:lnTo>
                <a:lnTo>
                  <a:pt x="16" y="624"/>
                </a:lnTo>
                <a:lnTo>
                  <a:pt x="16" y="624"/>
                </a:lnTo>
                <a:lnTo>
                  <a:pt x="14" y="626"/>
                </a:lnTo>
                <a:lnTo>
                  <a:pt x="14" y="626"/>
                </a:lnTo>
                <a:lnTo>
                  <a:pt x="18" y="630"/>
                </a:lnTo>
                <a:lnTo>
                  <a:pt x="18" y="630"/>
                </a:lnTo>
                <a:lnTo>
                  <a:pt x="22" y="639"/>
                </a:lnTo>
                <a:lnTo>
                  <a:pt x="27" y="648"/>
                </a:lnTo>
                <a:lnTo>
                  <a:pt x="33" y="655"/>
                </a:lnTo>
                <a:lnTo>
                  <a:pt x="37" y="665"/>
                </a:lnTo>
                <a:lnTo>
                  <a:pt x="37" y="665"/>
                </a:lnTo>
                <a:lnTo>
                  <a:pt x="35" y="663"/>
                </a:lnTo>
                <a:lnTo>
                  <a:pt x="35" y="663"/>
                </a:lnTo>
                <a:lnTo>
                  <a:pt x="37" y="665"/>
                </a:lnTo>
                <a:lnTo>
                  <a:pt x="38" y="666"/>
                </a:lnTo>
                <a:lnTo>
                  <a:pt x="40" y="668"/>
                </a:lnTo>
                <a:lnTo>
                  <a:pt x="40" y="668"/>
                </a:lnTo>
                <a:lnTo>
                  <a:pt x="40" y="668"/>
                </a:lnTo>
                <a:lnTo>
                  <a:pt x="42" y="672"/>
                </a:lnTo>
                <a:lnTo>
                  <a:pt x="44" y="674"/>
                </a:lnTo>
                <a:lnTo>
                  <a:pt x="44" y="674"/>
                </a:lnTo>
                <a:lnTo>
                  <a:pt x="42" y="672"/>
                </a:lnTo>
                <a:lnTo>
                  <a:pt x="42" y="670"/>
                </a:lnTo>
                <a:lnTo>
                  <a:pt x="42" y="670"/>
                </a:lnTo>
                <a:lnTo>
                  <a:pt x="44" y="670"/>
                </a:lnTo>
                <a:lnTo>
                  <a:pt x="44" y="670"/>
                </a:lnTo>
                <a:lnTo>
                  <a:pt x="44" y="674"/>
                </a:lnTo>
                <a:lnTo>
                  <a:pt x="48" y="676"/>
                </a:lnTo>
                <a:lnTo>
                  <a:pt x="46" y="677"/>
                </a:lnTo>
                <a:lnTo>
                  <a:pt x="46" y="677"/>
                </a:lnTo>
                <a:lnTo>
                  <a:pt x="55" y="688"/>
                </a:lnTo>
                <a:lnTo>
                  <a:pt x="55" y="688"/>
                </a:lnTo>
                <a:lnTo>
                  <a:pt x="53" y="688"/>
                </a:lnTo>
                <a:lnTo>
                  <a:pt x="53" y="688"/>
                </a:lnTo>
                <a:lnTo>
                  <a:pt x="55" y="692"/>
                </a:lnTo>
                <a:lnTo>
                  <a:pt x="55" y="694"/>
                </a:lnTo>
                <a:lnTo>
                  <a:pt x="55" y="694"/>
                </a:lnTo>
                <a:lnTo>
                  <a:pt x="49" y="692"/>
                </a:lnTo>
                <a:lnTo>
                  <a:pt x="49" y="692"/>
                </a:lnTo>
                <a:lnTo>
                  <a:pt x="53" y="696"/>
                </a:lnTo>
                <a:lnTo>
                  <a:pt x="55" y="698"/>
                </a:lnTo>
                <a:lnTo>
                  <a:pt x="59" y="700"/>
                </a:lnTo>
                <a:lnTo>
                  <a:pt x="59" y="700"/>
                </a:lnTo>
                <a:lnTo>
                  <a:pt x="57" y="698"/>
                </a:lnTo>
                <a:lnTo>
                  <a:pt x="55" y="696"/>
                </a:lnTo>
                <a:lnTo>
                  <a:pt x="55" y="696"/>
                </a:lnTo>
                <a:lnTo>
                  <a:pt x="55" y="696"/>
                </a:lnTo>
                <a:lnTo>
                  <a:pt x="62" y="700"/>
                </a:lnTo>
                <a:lnTo>
                  <a:pt x="62" y="700"/>
                </a:lnTo>
                <a:lnTo>
                  <a:pt x="60" y="701"/>
                </a:lnTo>
                <a:lnTo>
                  <a:pt x="62" y="703"/>
                </a:lnTo>
                <a:lnTo>
                  <a:pt x="62" y="703"/>
                </a:lnTo>
                <a:lnTo>
                  <a:pt x="60" y="703"/>
                </a:lnTo>
                <a:lnTo>
                  <a:pt x="60" y="705"/>
                </a:lnTo>
                <a:lnTo>
                  <a:pt x="59" y="707"/>
                </a:lnTo>
                <a:lnTo>
                  <a:pt x="59" y="707"/>
                </a:lnTo>
                <a:lnTo>
                  <a:pt x="60" y="705"/>
                </a:lnTo>
                <a:lnTo>
                  <a:pt x="62" y="703"/>
                </a:lnTo>
                <a:lnTo>
                  <a:pt x="62" y="703"/>
                </a:lnTo>
                <a:lnTo>
                  <a:pt x="64" y="705"/>
                </a:lnTo>
                <a:lnTo>
                  <a:pt x="64" y="705"/>
                </a:lnTo>
                <a:lnTo>
                  <a:pt x="64" y="705"/>
                </a:lnTo>
                <a:lnTo>
                  <a:pt x="66" y="711"/>
                </a:lnTo>
                <a:lnTo>
                  <a:pt x="68" y="714"/>
                </a:lnTo>
                <a:lnTo>
                  <a:pt x="68" y="714"/>
                </a:lnTo>
                <a:lnTo>
                  <a:pt x="64" y="712"/>
                </a:lnTo>
                <a:lnTo>
                  <a:pt x="60" y="711"/>
                </a:lnTo>
                <a:lnTo>
                  <a:pt x="60" y="711"/>
                </a:lnTo>
                <a:lnTo>
                  <a:pt x="62" y="714"/>
                </a:lnTo>
                <a:lnTo>
                  <a:pt x="64" y="714"/>
                </a:lnTo>
                <a:lnTo>
                  <a:pt x="68" y="718"/>
                </a:lnTo>
                <a:lnTo>
                  <a:pt x="68" y="718"/>
                </a:lnTo>
                <a:lnTo>
                  <a:pt x="66" y="718"/>
                </a:lnTo>
                <a:lnTo>
                  <a:pt x="66" y="720"/>
                </a:lnTo>
                <a:lnTo>
                  <a:pt x="66" y="720"/>
                </a:lnTo>
                <a:lnTo>
                  <a:pt x="72" y="723"/>
                </a:lnTo>
                <a:lnTo>
                  <a:pt x="75" y="727"/>
                </a:lnTo>
                <a:lnTo>
                  <a:pt x="83" y="738"/>
                </a:lnTo>
                <a:lnTo>
                  <a:pt x="83" y="738"/>
                </a:lnTo>
                <a:lnTo>
                  <a:pt x="83" y="736"/>
                </a:lnTo>
                <a:lnTo>
                  <a:pt x="83" y="734"/>
                </a:lnTo>
                <a:lnTo>
                  <a:pt x="83" y="734"/>
                </a:lnTo>
                <a:lnTo>
                  <a:pt x="83" y="734"/>
                </a:lnTo>
                <a:lnTo>
                  <a:pt x="83" y="734"/>
                </a:lnTo>
                <a:lnTo>
                  <a:pt x="84" y="736"/>
                </a:lnTo>
                <a:lnTo>
                  <a:pt x="84" y="736"/>
                </a:lnTo>
                <a:lnTo>
                  <a:pt x="84" y="738"/>
                </a:lnTo>
                <a:lnTo>
                  <a:pt x="84" y="740"/>
                </a:lnTo>
                <a:lnTo>
                  <a:pt x="83" y="740"/>
                </a:lnTo>
                <a:lnTo>
                  <a:pt x="83" y="740"/>
                </a:lnTo>
                <a:lnTo>
                  <a:pt x="86" y="742"/>
                </a:lnTo>
                <a:lnTo>
                  <a:pt x="88" y="746"/>
                </a:lnTo>
                <a:lnTo>
                  <a:pt x="94" y="753"/>
                </a:lnTo>
                <a:lnTo>
                  <a:pt x="94" y="753"/>
                </a:lnTo>
                <a:lnTo>
                  <a:pt x="94" y="755"/>
                </a:lnTo>
                <a:lnTo>
                  <a:pt x="94" y="757"/>
                </a:lnTo>
                <a:lnTo>
                  <a:pt x="95" y="758"/>
                </a:lnTo>
                <a:lnTo>
                  <a:pt x="95" y="758"/>
                </a:lnTo>
                <a:lnTo>
                  <a:pt x="94" y="757"/>
                </a:lnTo>
                <a:lnTo>
                  <a:pt x="95" y="755"/>
                </a:lnTo>
                <a:lnTo>
                  <a:pt x="95" y="755"/>
                </a:lnTo>
                <a:lnTo>
                  <a:pt x="103" y="764"/>
                </a:lnTo>
                <a:lnTo>
                  <a:pt x="103" y="764"/>
                </a:lnTo>
                <a:lnTo>
                  <a:pt x="103" y="768"/>
                </a:lnTo>
                <a:lnTo>
                  <a:pt x="103" y="771"/>
                </a:lnTo>
                <a:lnTo>
                  <a:pt x="106" y="777"/>
                </a:lnTo>
                <a:lnTo>
                  <a:pt x="106" y="777"/>
                </a:lnTo>
                <a:lnTo>
                  <a:pt x="106" y="779"/>
                </a:lnTo>
                <a:lnTo>
                  <a:pt x="106" y="777"/>
                </a:lnTo>
                <a:lnTo>
                  <a:pt x="106" y="777"/>
                </a:lnTo>
                <a:lnTo>
                  <a:pt x="108" y="777"/>
                </a:lnTo>
                <a:lnTo>
                  <a:pt x="108" y="777"/>
                </a:lnTo>
                <a:lnTo>
                  <a:pt x="114" y="788"/>
                </a:lnTo>
                <a:lnTo>
                  <a:pt x="123" y="801"/>
                </a:lnTo>
                <a:lnTo>
                  <a:pt x="123" y="801"/>
                </a:lnTo>
                <a:lnTo>
                  <a:pt x="121" y="799"/>
                </a:lnTo>
                <a:lnTo>
                  <a:pt x="121" y="801"/>
                </a:lnTo>
                <a:lnTo>
                  <a:pt x="123" y="803"/>
                </a:lnTo>
                <a:lnTo>
                  <a:pt x="121" y="803"/>
                </a:lnTo>
                <a:lnTo>
                  <a:pt x="121" y="803"/>
                </a:lnTo>
                <a:lnTo>
                  <a:pt x="129" y="808"/>
                </a:lnTo>
                <a:lnTo>
                  <a:pt x="132" y="812"/>
                </a:lnTo>
                <a:lnTo>
                  <a:pt x="132" y="812"/>
                </a:lnTo>
                <a:lnTo>
                  <a:pt x="132" y="810"/>
                </a:lnTo>
                <a:lnTo>
                  <a:pt x="134" y="810"/>
                </a:lnTo>
                <a:lnTo>
                  <a:pt x="134" y="810"/>
                </a:lnTo>
                <a:lnTo>
                  <a:pt x="134" y="812"/>
                </a:lnTo>
                <a:lnTo>
                  <a:pt x="136" y="814"/>
                </a:lnTo>
                <a:lnTo>
                  <a:pt x="136" y="814"/>
                </a:lnTo>
                <a:lnTo>
                  <a:pt x="134" y="815"/>
                </a:lnTo>
                <a:lnTo>
                  <a:pt x="134" y="817"/>
                </a:lnTo>
                <a:lnTo>
                  <a:pt x="134" y="817"/>
                </a:lnTo>
                <a:lnTo>
                  <a:pt x="136" y="817"/>
                </a:lnTo>
                <a:lnTo>
                  <a:pt x="138" y="817"/>
                </a:lnTo>
                <a:lnTo>
                  <a:pt x="138" y="817"/>
                </a:lnTo>
                <a:lnTo>
                  <a:pt x="141" y="823"/>
                </a:lnTo>
                <a:lnTo>
                  <a:pt x="141" y="823"/>
                </a:lnTo>
                <a:lnTo>
                  <a:pt x="138" y="821"/>
                </a:lnTo>
                <a:lnTo>
                  <a:pt x="138" y="821"/>
                </a:lnTo>
                <a:lnTo>
                  <a:pt x="138" y="823"/>
                </a:lnTo>
                <a:lnTo>
                  <a:pt x="138" y="825"/>
                </a:lnTo>
                <a:lnTo>
                  <a:pt x="138" y="825"/>
                </a:lnTo>
                <a:lnTo>
                  <a:pt x="140" y="830"/>
                </a:lnTo>
                <a:lnTo>
                  <a:pt x="140" y="830"/>
                </a:lnTo>
                <a:lnTo>
                  <a:pt x="143" y="826"/>
                </a:lnTo>
                <a:lnTo>
                  <a:pt x="143" y="826"/>
                </a:lnTo>
                <a:lnTo>
                  <a:pt x="145" y="825"/>
                </a:lnTo>
                <a:lnTo>
                  <a:pt x="145" y="825"/>
                </a:lnTo>
                <a:lnTo>
                  <a:pt x="145" y="823"/>
                </a:lnTo>
                <a:lnTo>
                  <a:pt x="145" y="819"/>
                </a:lnTo>
                <a:lnTo>
                  <a:pt x="145" y="819"/>
                </a:lnTo>
                <a:lnTo>
                  <a:pt x="162" y="836"/>
                </a:lnTo>
                <a:lnTo>
                  <a:pt x="167" y="845"/>
                </a:lnTo>
                <a:lnTo>
                  <a:pt x="173" y="852"/>
                </a:lnTo>
                <a:lnTo>
                  <a:pt x="173" y="852"/>
                </a:lnTo>
                <a:lnTo>
                  <a:pt x="169" y="854"/>
                </a:lnTo>
                <a:lnTo>
                  <a:pt x="169" y="858"/>
                </a:lnTo>
                <a:lnTo>
                  <a:pt x="169" y="858"/>
                </a:lnTo>
                <a:lnTo>
                  <a:pt x="175" y="858"/>
                </a:lnTo>
                <a:lnTo>
                  <a:pt x="178" y="858"/>
                </a:lnTo>
                <a:lnTo>
                  <a:pt x="184" y="863"/>
                </a:lnTo>
                <a:lnTo>
                  <a:pt x="191" y="872"/>
                </a:lnTo>
                <a:lnTo>
                  <a:pt x="195" y="874"/>
                </a:lnTo>
                <a:lnTo>
                  <a:pt x="198" y="876"/>
                </a:lnTo>
                <a:lnTo>
                  <a:pt x="198" y="876"/>
                </a:lnTo>
                <a:lnTo>
                  <a:pt x="202" y="874"/>
                </a:lnTo>
                <a:lnTo>
                  <a:pt x="202" y="869"/>
                </a:lnTo>
                <a:lnTo>
                  <a:pt x="202" y="869"/>
                </a:lnTo>
                <a:lnTo>
                  <a:pt x="206" y="872"/>
                </a:lnTo>
                <a:lnTo>
                  <a:pt x="209" y="872"/>
                </a:lnTo>
                <a:lnTo>
                  <a:pt x="215" y="872"/>
                </a:lnTo>
                <a:lnTo>
                  <a:pt x="215" y="872"/>
                </a:lnTo>
                <a:lnTo>
                  <a:pt x="226" y="878"/>
                </a:lnTo>
                <a:lnTo>
                  <a:pt x="226" y="878"/>
                </a:lnTo>
                <a:lnTo>
                  <a:pt x="226" y="880"/>
                </a:lnTo>
                <a:lnTo>
                  <a:pt x="228" y="880"/>
                </a:lnTo>
                <a:lnTo>
                  <a:pt x="228" y="880"/>
                </a:lnTo>
                <a:lnTo>
                  <a:pt x="228" y="880"/>
                </a:lnTo>
                <a:lnTo>
                  <a:pt x="228" y="880"/>
                </a:lnTo>
                <a:lnTo>
                  <a:pt x="228" y="878"/>
                </a:lnTo>
                <a:lnTo>
                  <a:pt x="228" y="878"/>
                </a:lnTo>
                <a:lnTo>
                  <a:pt x="228" y="878"/>
                </a:lnTo>
                <a:lnTo>
                  <a:pt x="233" y="878"/>
                </a:lnTo>
                <a:lnTo>
                  <a:pt x="237" y="878"/>
                </a:lnTo>
                <a:lnTo>
                  <a:pt x="239" y="878"/>
                </a:lnTo>
                <a:lnTo>
                  <a:pt x="243" y="880"/>
                </a:lnTo>
                <a:lnTo>
                  <a:pt x="243" y="880"/>
                </a:lnTo>
                <a:lnTo>
                  <a:pt x="244" y="876"/>
                </a:lnTo>
                <a:lnTo>
                  <a:pt x="248" y="874"/>
                </a:lnTo>
                <a:lnTo>
                  <a:pt x="248" y="874"/>
                </a:lnTo>
                <a:lnTo>
                  <a:pt x="248" y="876"/>
                </a:lnTo>
                <a:lnTo>
                  <a:pt x="250" y="876"/>
                </a:lnTo>
                <a:lnTo>
                  <a:pt x="250" y="876"/>
                </a:lnTo>
                <a:lnTo>
                  <a:pt x="250" y="874"/>
                </a:lnTo>
                <a:lnTo>
                  <a:pt x="252" y="876"/>
                </a:lnTo>
                <a:lnTo>
                  <a:pt x="252" y="876"/>
                </a:lnTo>
                <a:lnTo>
                  <a:pt x="250" y="878"/>
                </a:lnTo>
                <a:lnTo>
                  <a:pt x="252" y="880"/>
                </a:lnTo>
                <a:lnTo>
                  <a:pt x="254" y="882"/>
                </a:lnTo>
                <a:lnTo>
                  <a:pt x="255" y="880"/>
                </a:lnTo>
                <a:lnTo>
                  <a:pt x="255" y="880"/>
                </a:lnTo>
                <a:lnTo>
                  <a:pt x="252" y="876"/>
                </a:lnTo>
                <a:lnTo>
                  <a:pt x="252" y="874"/>
                </a:lnTo>
                <a:lnTo>
                  <a:pt x="252" y="872"/>
                </a:lnTo>
                <a:lnTo>
                  <a:pt x="252" y="872"/>
                </a:lnTo>
                <a:lnTo>
                  <a:pt x="250" y="871"/>
                </a:lnTo>
                <a:lnTo>
                  <a:pt x="250" y="869"/>
                </a:lnTo>
                <a:lnTo>
                  <a:pt x="250" y="869"/>
                </a:lnTo>
                <a:lnTo>
                  <a:pt x="254" y="867"/>
                </a:lnTo>
                <a:lnTo>
                  <a:pt x="254" y="867"/>
                </a:lnTo>
                <a:lnTo>
                  <a:pt x="252" y="863"/>
                </a:lnTo>
                <a:lnTo>
                  <a:pt x="252" y="863"/>
                </a:lnTo>
                <a:lnTo>
                  <a:pt x="261" y="865"/>
                </a:lnTo>
                <a:lnTo>
                  <a:pt x="265" y="869"/>
                </a:lnTo>
                <a:lnTo>
                  <a:pt x="267" y="872"/>
                </a:lnTo>
                <a:lnTo>
                  <a:pt x="267" y="872"/>
                </a:lnTo>
                <a:lnTo>
                  <a:pt x="274" y="872"/>
                </a:lnTo>
                <a:lnTo>
                  <a:pt x="276" y="874"/>
                </a:lnTo>
                <a:lnTo>
                  <a:pt x="278" y="876"/>
                </a:lnTo>
                <a:lnTo>
                  <a:pt x="278" y="876"/>
                </a:lnTo>
                <a:lnTo>
                  <a:pt x="274" y="876"/>
                </a:lnTo>
                <a:lnTo>
                  <a:pt x="270" y="876"/>
                </a:lnTo>
                <a:lnTo>
                  <a:pt x="270" y="876"/>
                </a:lnTo>
                <a:lnTo>
                  <a:pt x="276" y="878"/>
                </a:lnTo>
                <a:lnTo>
                  <a:pt x="279" y="878"/>
                </a:lnTo>
                <a:lnTo>
                  <a:pt x="279" y="882"/>
                </a:lnTo>
                <a:lnTo>
                  <a:pt x="279" y="882"/>
                </a:lnTo>
                <a:lnTo>
                  <a:pt x="274" y="880"/>
                </a:lnTo>
                <a:lnTo>
                  <a:pt x="267" y="878"/>
                </a:lnTo>
                <a:lnTo>
                  <a:pt x="259" y="876"/>
                </a:lnTo>
                <a:lnTo>
                  <a:pt x="254" y="871"/>
                </a:lnTo>
                <a:lnTo>
                  <a:pt x="254" y="871"/>
                </a:lnTo>
                <a:lnTo>
                  <a:pt x="257" y="876"/>
                </a:lnTo>
                <a:lnTo>
                  <a:pt x="263" y="878"/>
                </a:lnTo>
                <a:lnTo>
                  <a:pt x="278" y="883"/>
                </a:lnTo>
                <a:lnTo>
                  <a:pt x="278" y="883"/>
                </a:lnTo>
                <a:lnTo>
                  <a:pt x="283" y="887"/>
                </a:lnTo>
                <a:lnTo>
                  <a:pt x="292" y="889"/>
                </a:lnTo>
                <a:lnTo>
                  <a:pt x="292" y="889"/>
                </a:lnTo>
                <a:lnTo>
                  <a:pt x="294" y="895"/>
                </a:lnTo>
                <a:lnTo>
                  <a:pt x="294" y="895"/>
                </a:lnTo>
                <a:lnTo>
                  <a:pt x="307" y="898"/>
                </a:lnTo>
                <a:lnTo>
                  <a:pt x="313" y="900"/>
                </a:lnTo>
                <a:lnTo>
                  <a:pt x="313" y="902"/>
                </a:lnTo>
                <a:lnTo>
                  <a:pt x="313" y="904"/>
                </a:lnTo>
                <a:lnTo>
                  <a:pt x="313" y="904"/>
                </a:lnTo>
                <a:lnTo>
                  <a:pt x="313" y="906"/>
                </a:lnTo>
                <a:lnTo>
                  <a:pt x="314" y="904"/>
                </a:lnTo>
                <a:lnTo>
                  <a:pt x="314" y="904"/>
                </a:lnTo>
                <a:lnTo>
                  <a:pt x="314" y="904"/>
                </a:lnTo>
                <a:lnTo>
                  <a:pt x="314" y="904"/>
                </a:lnTo>
                <a:lnTo>
                  <a:pt x="316" y="906"/>
                </a:lnTo>
                <a:lnTo>
                  <a:pt x="316" y="907"/>
                </a:lnTo>
                <a:lnTo>
                  <a:pt x="316" y="907"/>
                </a:lnTo>
                <a:lnTo>
                  <a:pt x="309" y="909"/>
                </a:lnTo>
                <a:lnTo>
                  <a:pt x="300" y="907"/>
                </a:lnTo>
                <a:lnTo>
                  <a:pt x="283" y="907"/>
                </a:lnTo>
                <a:lnTo>
                  <a:pt x="283" y="907"/>
                </a:lnTo>
                <a:lnTo>
                  <a:pt x="285" y="911"/>
                </a:lnTo>
                <a:lnTo>
                  <a:pt x="287" y="913"/>
                </a:lnTo>
                <a:lnTo>
                  <a:pt x="287" y="917"/>
                </a:lnTo>
                <a:lnTo>
                  <a:pt x="287" y="917"/>
                </a:lnTo>
                <a:lnTo>
                  <a:pt x="292" y="918"/>
                </a:lnTo>
                <a:lnTo>
                  <a:pt x="298" y="920"/>
                </a:lnTo>
                <a:lnTo>
                  <a:pt x="311" y="918"/>
                </a:lnTo>
                <a:lnTo>
                  <a:pt x="322" y="918"/>
                </a:lnTo>
                <a:lnTo>
                  <a:pt x="327" y="920"/>
                </a:lnTo>
                <a:lnTo>
                  <a:pt x="335" y="922"/>
                </a:lnTo>
                <a:lnTo>
                  <a:pt x="335" y="922"/>
                </a:lnTo>
                <a:lnTo>
                  <a:pt x="336" y="918"/>
                </a:lnTo>
                <a:lnTo>
                  <a:pt x="338" y="915"/>
                </a:lnTo>
                <a:lnTo>
                  <a:pt x="340" y="913"/>
                </a:lnTo>
                <a:lnTo>
                  <a:pt x="340" y="909"/>
                </a:lnTo>
                <a:lnTo>
                  <a:pt x="340" y="909"/>
                </a:lnTo>
                <a:lnTo>
                  <a:pt x="344" y="909"/>
                </a:lnTo>
                <a:lnTo>
                  <a:pt x="344" y="909"/>
                </a:lnTo>
                <a:lnTo>
                  <a:pt x="346" y="902"/>
                </a:lnTo>
                <a:lnTo>
                  <a:pt x="347" y="900"/>
                </a:lnTo>
                <a:lnTo>
                  <a:pt x="351" y="898"/>
                </a:lnTo>
                <a:lnTo>
                  <a:pt x="351" y="898"/>
                </a:lnTo>
                <a:lnTo>
                  <a:pt x="349" y="896"/>
                </a:lnTo>
                <a:lnTo>
                  <a:pt x="349" y="896"/>
                </a:lnTo>
                <a:lnTo>
                  <a:pt x="349" y="896"/>
                </a:lnTo>
                <a:lnTo>
                  <a:pt x="351" y="896"/>
                </a:lnTo>
                <a:lnTo>
                  <a:pt x="351" y="895"/>
                </a:lnTo>
                <a:lnTo>
                  <a:pt x="353" y="893"/>
                </a:lnTo>
                <a:lnTo>
                  <a:pt x="353" y="893"/>
                </a:lnTo>
                <a:lnTo>
                  <a:pt x="351" y="893"/>
                </a:lnTo>
                <a:lnTo>
                  <a:pt x="351" y="891"/>
                </a:lnTo>
                <a:lnTo>
                  <a:pt x="351" y="891"/>
                </a:lnTo>
                <a:lnTo>
                  <a:pt x="351" y="871"/>
                </a:lnTo>
                <a:lnTo>
                  <a:pt x="351" y="850"/>
                </a:lnTo>
                <a:lnTo>
                  <a:pt x="351" y="850"/>
                </a:lnTo>
                <a:lnTo>
                  <a:pt x="349" y="847"/>
                </a:lnTo>
                <a:lnTo>
                  <a:pt x="347" y="841"/>
                </a:lnTo>
                <a:lnTo>
                  <a:pt x="344" y="834"/>
                </a:lnTo>
                <a:lnTo>
                  <a:pt x="344" y="834"/>
                </a:lnTo>
                <a:lnTo>
                  <a:pt x="346" y="832"/>
                </a:lnTo>
                <a:lnTo>
                  <a:pt x="346" y="828"/>
                </a:lnTo>
                <a:lnTo>
                  <a:pt x="346" y="826"/>
                </a:lnTo>
                <a:lnTo>
                  <a:pt x="346" y="825"/>
                </a:lnTo>
                <a:lnTo>
                  <a:pt x="346" y="825"/>
                </a:lnTo>
                <a:lnTo>
                  <a:pt x="344" y="823"/>
                </a:lnTo>
                <a:lnTo>
                  <a:pt x="344" y="823"/>
                </a:lnTo>
                <a:lnTo>
                  <a:pt x="344" y="823"/>
                </a:lnTo>
                <a:lnTo>
                  <a:pt x="346" y="823"/>
                </a:lnTo>
                <a:lnTo>
                  <a:pt x="347" y="823"/>
                </a:lnTo>
                <a:lnTo>
                  <a:pt x="347" y="823"/>
                </a:lnTo>
                <a:lnTo>
                  <a:pt x="346" y="821"/>
                </a:lnTo>
                <a:lnTo>
                  <a:pt x="346" y="821"/>
                </a:lnTo>
                <a:lnTo>
                  <a:pt x="347" y="819"/>
                </a:lnTo>
                <a:lnTo>
                  <a:pt x="347" y="819"/>
                </a:lnTo>
                <a:lnTo>
                  <a:pt x="347" y="810"/>
                </a:lnTo>
                <a:lnTo>
                  <a:pt x="346" y="804"/>
                </a:lnTo>
                <a:lnTo>
                  <a:pt x="346" y="801"/>
                </a:lnTo>
                <a:lnTo>
                  <a:pt x="346" y="801"/>
                </a:lnTo>
                <a:lnTo>
                  <a:pt x="351" y="803"/>
                </a:lnTo>
                <a:lnTo>
                  <a:pt x="355" y="808"/>
                </a:lnTo>
                <a:lnTo>
                  <a:pt x="358" y="812"/>
                </a:lnTo>
                <a:lnTo>
                  <a:pt x="364" y="812"/>
                </a:lnTo>
                <a:lnTo>
                  <a:pt x="364" y="812"/>
                </a:lnTo>
                <a:lnTo>
                  <a:pt x="368" y="815"/>
                </a:lnTo>
                <a:lnTo>
                  <a:pt x="368" y="817"/>
                </a:lnTo>
                <a:lnTo>
                  <a:pt x="368" y="821"/>
                </a:lnTo>
                <a:lnTo>
                  <a:pt x="368" y="821"/>
                </a:lnTo>
                <a:lnTo>
                  <a:pt x="366" y="819"/>
                </a:lnTo>
                <a:lnTo>
                  <a:pt x="362" y="821"/>
                </a:lnTo>
                <a:lnTo>
                  <a:pt x="362" y="821"/>
                </a:lnTo>
                <a:lnTo>
                  <a:pt x="370" y="828"/>
                </a:lnTo>
                <a:lnTo>
                  <a:pt x="377" y="834"/>
                </a:lnTo>
                <a:lnTo>
                  <a:pt x="377" y="834"/>
                </a:lnTo>
                <a:lnTo>
                  <a:pt x="377" y="837"/>
                </a:lnTo>
                <a:lnTo>
                  <a:pt x="381" y="839"/>
                </a:lnTo>
                <a:lnTo>
                  <a:pt x="390" y="845"/>
                </a:lnTo>
                <a:lnTo>
                  <a:pt x="390" y="845"/>
                </a:lnTo>
                <a:lnTo>
                  <a:pt x="388" y="845"/>
                </a:lnTo>
                <a:lnTo>
                  <a:pt x="388" y="847"/>
                </a:lnTo>
                <a:lnTo>
                  <a:pt x="388" y="847"/>
                </a:lnTo>
                <a:lnTo>
                  <a:pt x="399" y="850"/>
                </a:lnTo>
                <a:lnTo>
                  <a:pt x="410" y="858"/>
                </a:lnTo>
                <a:lnTo>
                  <a:pt x="410" y="858"/>
                </a:lnTo>
                <a:lnTo>
                  <a:pt x="412" y="860"/>
                </a:lnTo>
                <a:lnTo>
                  <a:pt x="414" y="863"/>
                </a:lnTo>
                <a:lnTo>
                  <a:pt x="419" y="867"/>
                </a:lnTo>
                <a:lnTo>
                  <a:pt x="425" y="871"/>
                </a:lnTo>
                <a:lnTo>
                  <a:pt x="427" y="874"/>
                </a:lnTo>
                <a:lnTo>
                  <a:pt x="427" y="876"/>
                </a:lnTo>
                <a:lnTo>
                  <a:pt x="427" y="876"/>
                </a:lnTo>
                <a:lnTo>
                  <a:pt x="430" y="878"/>
                </a:lnTo>
                <a:lnTo>
                  <a:pt x="434" y="882"/>
                </a:lnTo>
                <a:lnTo>
                  <a:pt x="434" y="882"/>
                </a:lnTo>
                <a:lnTo>
                  <a:pt x="430" y="885"/>
                </a:lnTo>
                <a:lnTo>
                  <a:pt x="428" y="889"/>
                </a:lnTo>
                <a:lnTo>
                  <a:pt x="428" y="891"/>
                </a:lnTo>
                <a:lnTo>
                  <a:pt x="428" y="891"/>
                </a:lnTo>
                <a:lnTo>
                  <a:pt x="430" y="895"/>
                </a:lnTo>
                <a:lnTo>
                  <a:pt x="432" y="896"/>
                </a:lnTo>
                <a:lnTo>
                  <a:pt x="438" y="900"/>
                </a:lnTo>
                <a:lnTo>
                  <a:pt x="438" y="900"/>
                </a:lnTo>
                <a:lnTo>
                  <a:pt x="439" y="898"/>
                </a:lnTo>
                <a:lnTo>
                  <a:pt x="441" y="898"/>
                </a:lnTo>
                <a:lnTo>
                  <a:pt x="445" y="898"/>
                </a:lnTo>
                <a:lnTo>
                  <a:pt x="447" y="898"/>
                </a:lnTo>
                <a:lnTo>
                  <a:pt x="447" y="898"/>
                </a:lnTo>
                <a:lnTo>
                  <a:pt x="443" y="900"/>
                </a:lnTo>
                <a:lnTo>
                  <a:pt x="443" y="900"/>
                </a:lnTo>
                <a:lnTo>
                  <a:pt x="445" y="907"/>
                </a:lnTo>
                <a:lnTo>
                  <a:pt x="445" y="913"/>
                </a:lnTo>
                <a:lnTo>
                  <a:pt x="445" y="913"/>
                </a:lnTo>
                <a:lnTo>
                  <a:pt x="450" y="913"/>
                </a:lnTo>
                <a:lnTo>
                  <a:pt x="450" y="915"/>
                </a:lnTo>
                <a:lnTo>
                  <a:pt x="452" y="917"/>
                </a:lnTo>
                <a:lnTo>
                  <a:pt x="452" y="917"/>
                </a:lnTo>
                <a:lnTo>
                  <a:pt x="450" y="915"/>
                </a:lnTo>
                <a:lnTo>
                  <a:pt x="449" y="915"/>
                </a:lnTo>
                <a:lnTo>
                  <a:pt x="449" y="915"/>
                </a:lnTo>
                <a:lnTo>
                  <a:pt x="449" y="915"/>
                </a:lnTo>
                <a:lnTo>
                  <a:pt x="450" y="917"/>
                </a:lnTo>
                <a:lnTo>
                  <a:pt x="452" y="918"/>
                </a:lnTo>
                <a:lnTo>
                  <a:pt x="452" y="918"/>
                </a:lnTo>
                <a:lnTo>
                  <a:pt x="452" y="917"/>
                </a:lnTo>
                <a:lnTo>
                  <a:pt x="454" y="918"/>
                </a:lnTo>
                <a:lnTo>
                  <a:pt x="458" y="920"/>
                </a:lnTo>
                <a:lnTo>
                  <a:pt x="458" y="920"/>
                </a:lnTo>
                <a:lnTo>
                  <a:pt x="458" y="918"/>
                </a:lnTo>
                <a:lnTo>
                  <a:pt x="458" y="918"/>
                </a:lnTo>
                <a:lnTo>
                  <a:pt x="460" y="915"/>
                </a:lnTo>
                <a:lnTo>
                  <a:pt x="460" y="915"/>
                </a:lnTo>
                <a:lnTo>
                  <a:pt x="465" y="918"/>
                </a:lnTo>
                <a:lnTo>
                  <a:pt x="473" y="922"/>
                </a:lnTo>
                <a:lnTo>
                  <a:pt x="476" y="926"/>
                </a:lnTo>
                <a:lnTo>
                  <a:pt x="480" y="926"/>
                </a:lnTo>
                <a:lnTo>
                  <a:pt x="482" y="924"/>
                </a:lnTo>
                <a:lnTo>
                  <a:pt x="482" y="924"/>
                </a:lnTo>
                <a:lnTo>
                  <a:pt x="480" y="924"/>
                </a:lnTo>
                <a:lnTo>
                  <a:pt x="476" y="924"/>
                </a:lnTo>
                <a:lnTo>
                  <a:pt x="476" y="924"/>
                </a:lnTo>
                <a:lnTo>
                  <a:pt x="469" y="915"/>
                </a:lnTo>
                <a:lnTo>
                  <a:pt x="460" y="906"/>
                </a:lnTo>
                <a:lnTo>
                  <a:pt x="460" y="906"/>
                </a:lnTo>
                <a:lnTo>
                  <a:pt x="462" y="904"/>
                </a:lnTo>
                <a:lnTo>
                  <a:pt x="462" y="904"/>
                </a:lnTo>
                <a:lnTo>
                  <a:pt x="454" y="904"/>
                </a:lnTo>
                <a:lnTo>
                  <a:pt x="454" y="904"/>
                </a:lnTo>
                <a:lnTo>
                  <a:pt x="452" y="902"/>
                </a:lnTo>
                <a:lnTo>
                  <a:pt x="449" y="902"/>
                </a:lnTo>
                <a:lnTo>
                  <a:pt x="449" y="902"/>
                </a:lnTo>
                <a:lnTo>
                  <a:pt x="450" y="900"/>
                </a:lnTo>
                <a:lnTo>
                  <a:pt x="450" y="898"/>
                </a:lnTo>
                <a:lnTo>
                  <a:pt x="449" y="898"/>
                </a:lnTo>
                <a:lnTo>
                  <a:pt x="449" y="896"/>
                </a:lnTo>
                <a:lnTo>
                  <a:pt x="449" y="896"/>
                </a:lnTo>
                <a:lnTo>
                  <a:pt x="450" y="895"/>
                </a:lnTo>
                <a:lnTo>
                  <a:pt x="450" y="893"/>
                </a:lnTo>
                <a:lnTo>
                  <a:pt x="450" y="893"/>
                </a:lnTo>
                <a:lnTo>
                  <a:pt x="452" y="891"/>
                </a:lnTo>
                <a:lnTo>
                  <a:pt x="454" y="891"/>
                </a:lnTo>
                <a:lnTo>
                  <a:pt x="454" y="891"/>
                </a:lnTo>
                <a:lnTo>
                  <a:pt x="463" y="896"/>
                </a:lnTo>
                <a:lnTo>
                  <a:pt x="476" y="900"/>
                </a:lnTo>
                <a:lnTo>
                  <a:pt x="476" y="900"/>
                </a:lnTo>
                <a:lnTo>
                  <a:pt x="474" y="896"/>
                </a:lnTo>
                <a:lnTo>
                  <a:pt x="471" y="895"/>
                </a:lnTo>
                <a:lnTo>
                  <a:pt x="462" y="889"/>
                </a:lnTo>
                <a:lnTo>
                  <a:pt x="462" y="889"/>
                </a:lnTo>
                <a:lnTo>
                  <a:pt x="463" y="885"/>
                </a:lnTo>
                <a:lnTo>
                  <a:pt x="462" y="882"/>
                </a:lnTo>
                <a:lnTo>
                  <a:pt x="458" y="876"/>
                </a:lnTo>
                <a:lnTo>
                  <a:pt x="458" y="876"/>
                </a:lnTo>
                <a:lnTo>
                  <a:pt x="458" y="876"/>
                </a:lnTo>
                <a:lnTo>
                  <a:pt x="456" y="876"/>
                </a:lnTo>
                <a:lnTo>
                  <a:pt x="456" y="878"/>
                </a:lnTo>
                <a:lnTo>
                  <a:pt x="454" y="876"/>
                </a:lnTo>
                <a:lnTo>
                  <a:pt x="454" y="876"/>
                </a:lnTo>
                <a:lnTo>
                  <a:pt x="452" y="867"/>
                </a:lnTo>
                <a:lnTo>
                  <a:pt x="450" y="861"/>
                </a:lnTo>
                <a:lnTo>
                  <a:pt x="452" y="856"/>
                </a:lnTo>
                <a:lnTo>
                  <a:pt x="452" y="856"/>
                </a:lnTo>
                <a:lnTo>
                  <a:pt x="458" y="856"/>
                </a:lnTo>
                <a:lnTo>
                  <a:pt x="462" y="854"/>
                </a:lnTo>
                <a:lnTo>
                  <a:pt x="465" y="852"/>
                </a:lnTo>
                <a:lnTo>
                  <a:pt x="471" y="854"/>
                </a:lnTo>
                <a:lnTo>
                  <a:pt x="471" y="854"/>
                </a:lnTo>
                <a:lnTo>
                  <a:pt x="473" y="850"/>
                </a:lnTo>
                <a:lnTo>
                  <a:pt x="476" y="849"/>
                </a:lnTo>
                <a:lnTo>
                  <a:pt x="476" y="849"/>
                </a:lnTo>
                <a:lnTo>
                  <a:pt x="474" y="845"/>
                </a:lnTo>
                <a:lnTo>
                  <a:pt x="474" y="845"/>
                </a:lnTo>
                <a:lnTo>
                  <a:pt x="476" y="843"/>
                </a:lnTo>
                <a:lnTo>
                  <a:pt x="478" y="843"/>
                </a:lnTo>
                <a:lnTo>
                  <a:pt x="478" y="843"/>
                </a:lnTo>
                <a:lnTo>
                  <a:pt x="478" y="837"/>
                </a:lnTo>
                <a:lnTo>
                  <a:pt x="476" y="834"/>
                </a:lnTo>
                <a:lnTo>
                  <a:pt x="474" y="832"/>
                </a:lnTo>
                <a:lnTo>
                  <a:pt x="474" y="828"/>
                </a:lnTo>
                <a:lnTo>
                  <a:pt x="474" y="828"/>
                </a:lnTo>
                <a:lnTo>
                  <a:pt x="484" y="828"/>
                </a:lnTo>
                <a:lnTo>
                  <a:pt x="489" y="828"/>
                </a:lnTo>
                <a:lnTo>
                  <a:pt x="493" y="826"/>
                </a:lnTo>
                <a:lnTo>
                  <a:pt x="493" y="826"/>
                </a:lnTo>
                <a:lnTo>
                  <a:pt x="491" y="826"/>
                </a:lnTo>
                <a:lnTo>
                  <a:pt x="491" y="825"/>
                </a:lnTo>
                <a:lnTo>
                  <a:pt x="491" y="823"/>
                </a:lnTo>
                <a:lnTo>
                  <a:pt x="493" y="821"/>
                </a:lnTo>
                <a:lnTo>
                  <a:pt x="493" y="821"/>
                </a:lnTo>
                <a:lnTo>
                  <a:pt x="491" y="817"/>
                </a:lnTo>
                <a:lnTo>
                  <a:pt x="489" y="815"/>
                </a:lnTo>
                <a:lnTo>
                  <a:pt x="487" y="812"/>
                </a:lnTo>
                <a:lnTo>
                  <a:pt x="485" y="810"/>
                </a:lnTo>
                <a:lnTo>
                  <a:pt x="485" y="810"/>
                </a:lnTo>
                <a:lnTo>
                  <a:pt x="482" y="812"/>
                </a:lnTo>
                <a:lnTo>
                  <a:pt x="478" y="815"/>
                </a:lnTo>
                <a:lnTo>
                  <a:pt x="474" y="819"/>
                </a:lnTo>
                <a:lnTo>
                  <a:pt x="471" y="821"/>
                </a:lnTo>
                <a:lnTo>
                  <a:pt x="471" y="821"/>
                </a:lnTo>
                <a:lnTo>
                  <a:pt x="469" y="817"/>
                </a:lnTo>
                <a:lnTo>
                  <a:pt x="465" y="814"/>
                </a:lnTo>
                <a:lnTo>
                  <a:pt x="458" y="810"/>
                </a:lnTo>
                <a:lnTo>
                  <a:pt x="445" y="804"/>
                </a:lnTo>
                <a:lnTo>
                  <a:pt x="445" y="804"/>
                </a:lnTo>
                <a:lnTo>
                  <a:pt x="445" y="806"/>
                </a:lnTo>
                <a:lnTo>
                  <a:pt x="445" y="806"/>
                </a:lnTo>
                <a:lnTo>
                  <a:pt x="441" y="804"/>
                </a:lnTo>
                <a:lnTo>
                  <a:pt x="439" y="803"/>
                </a:lnTo>
                <a:lnTo>
                  <a:pt x="439" y="803"/>
                </a:lnTo>
                <a:lnTo>
                  <a:pt x="438" y="804"/>
                </a:lnTo>
                <a:lnTo>
                  <a:pt x="438" y="804"/>
                </a:lnTo>
                <a:lnTo>
                  <a:pt x="434" y="804"/>
                </a:lnTo>
                <a:lnTo>
                  <a:pt x="434" y="804"/>
                </a:lnTo>
                <a:lnTo>
                  <a:pt x="436" y="806"/>
                </a:lnTo>
                <a:lnTo>
                  <a:pt x="436" y="808"/>
                </a:lnTo>
                <a:lnTo>
                  <a:pt x="436" y="808"/>
                </a:lnTo>
                <a:lnTo>
                  <a:pt x="428" y="806"/>
                </a:lnTo>
                <a:lnTo>
                  <a:pt x="423" y="804"/>
                </a:lnTo>
                <a:lnTo>
                  <a:pt x="410" y="804"/>
                </a:lnTo>
                <a:lnTo>
                  <a:pt x="410" y="804"/>
                </a:lnTo>
                <a:lnTo>
                  <a:pt x="408" y="804"/>
                </a:lnTo>
                <a:lnTo>
                  <a:pt x="408" y="804"/>
                </a:lnTo>
                <a:lnTo>
                  <a:pt x="390" y="799"/>
                </a:lnTo>
                <a:lnTo>
                  <a:pt x="373" y="795"/>
                </a:lnTo>
                <a:lnTo>
                  <a:pt x="373" y="795"/>
                </a:lnTo>
                <a:lnTo>
                  <a:pt x="371" y="797"/>
                </a:lnTo>
                <a:lnTo>
                  <a:pt x="371" y="797"/>
                </a:lnTo>
                <a:lnTo>
                  <a:pt x="364" y="791"/>
                </a:lnTo>
                <a:lnTo>
                  <a:pt x="364" y="791"/>
                </a:lnTo>
                <a:lnTo>
                  <a:pt x="364" y="793"/>
                </a:lnTo>
                <a:lnTo>
                  <a:pt x="364" y="793"/>
                </a:lnTo>
                <a:lnTo>
                  <a:pt x="349" y="786"/>
                </a:lnTo>
                <a:lnTo>
                  <a:pt x="346" y="780"/>
                </a:lnTo>
                <a:lnTo>
                  <a:pt x="344" y="779"/>
                </a:lnTo>
                <a:lnTo>
                  <a:pt x="344" y="775"/>
                </a:lnTo>
                <a:lnTo>
                  <a:pt x="344" y="775"/>
                </a:lnTo>
                <a:lnTo>
                  <a:pt x="346" y="777"/>
                </a:lnTo>
                <a:lnTo>
                  <a:pt x="347" y="775"/>
                </a:lnTo>
                <a:lnTo>
                  <a:pt x="347" y="775"/>
                </a:lnTo>
                <a:lnTo>
                  <a:pt x="346" y="771"/>
                </a:lnTo>
                <a:lnTo>
                  <a:pt x="346" y="769"/>
                </a:lnTo>
                <a:lnTo>
                  <a:pt x="347" y="769"/>
                </a:lnTo>
                <a:lnTo>
                  <a:pt x="347" y="769"/>
                </a:lnTo>
                <a:lnTo>
                  <a:pt x="344" y="768"/>
                </a:lnTo>
                <a:lnTo>
                  <a:pt x="344" y="766"/>
                </a:lnTo>
                <a:lnTo>
                  <a:pt x="344" y="764"/>
                </a:lnTo>
                <a:lnTo>
                  <a:pt x="346" y="762"/>
                </a:lnTo>
                <a:lnTo>
                  <a:pt x="346" y="762"/>
                </a:lnTo>
                <a:lnTo>
                  <a:pt x="346" y="760"/>
                </a:lnTo>
                <a:lnTo>
                  <a:pt x="346" y="760"/>
                </a:lnTo>
                <a:lnTo>
                  <a:pt x="346" y="758"/>
                </a:lnTo>
                <a:lnTo>
                  <a:pt x="344" y="758"/>
                </a:lnTo>
                <a:lnTo>
                  <a:pt x="344" y="758"/>
                </a:lnTo>
                <a:lnTo>
                  <a:pt x="344" y="757"/>
                </a:lnTo>
                <a:lnTo>
                  <a:pt x="344" y="757"/>
                </a:lnTo>
                <a:lnTo>
                  <a:pt x="346" y="757"/>
                </a:lnTo>
                <a:lnTo>
                  <a:pt x="347" y="757"/>
                </a:lnTo>
                <a:lnTo>
                  <a:pt x="347" y="757"/>
                </a:lnTo>
                <a:lnTo>
                  <a:pt x="346" y="755"/>
                </a:lnTo>
                <a:lnTo>
                  <a:pt x="346" y="755"/>
                </a:lnTo>
                <a:lnTo>
                  <a:pt x="346" y="753"/>
                </a:lnTo>
                <a:lnTo>
                  <a:pt x="347" y="751"/>
                </a:lnTo>
                <a:lnTo>
                  <a:pt x="347" y="751"/>
                </a:lnTo>
                <a:lnTo>
                  <a:pt x="344" y="753"/>
                </a:lnTo>
                <a:lnTo>
                  <a:pt x="342" y="753"/>
                </a:lnTo>
                <a:lnTo>
                  <a:pt x="340" y="751"/>
                </a:lnTo>
                <a:lnTo>
                  <a:pt x="340" y="751"/>
                </a:lnTo>
                <a:lnTo>
                  <a:pt x="342" y="749"/>
                </a:lnTo>
                <a:lnTo>
                  <a:pt x="344" y="747"/>
                </a:lnTo>
                <a:lnTo>
                  <a:pt x="344" y="747"/>
                </a:lnTo>
                <a:lnTo>
                  <a:pt x="344" y="749"/>
                </a:lnTo>
                <a:lnTo>
                  <a:pt x="346" y="749"/>
                </a:lnTo>
                <a:lnTo>
                  <a:pt x="346" y="749"/>
                </a:lnTo>
                <a:lnTo>
                  <a:pt x="346" y="747"/>
                </a:lnTo>
                <a:lnTo>
                  <a:pt x="346" y="746"/>
                </a:lnTo>
                <a:lnTo>
                  <a:pt x="346" y="746"/>
                </a:lnTo>
                <a:lnTo>
                  <a:pt x="344" y="744"/>
                </a:lnTo>
                <a:lnTo>
                  <a:pt x="344" y="744"/>
                </a:lnTo>
                <a:lnTo>
                  <a:pt x="344" y="744"/>
                </a:lnTo>
                <a:lnTo>
                  <a:pt x="344" y="744"/>
                </a:lnTo>
                <a:lnTo>
                  <a:pt x="342" y="742"/>
                </a:lnTo>
                <a:lnTo>
                  <a:pt x="344" y="740"/>
                </a:lnTo>
                <a:lnTo>
                  <a:pt x="344" y="740"/>
                </a:lnTo>
                <a:lnTo>
                  <a:pt x="347" y="744"/>
                </a:lnTo>
                <a:lnTo>
                  <a:pt x="353" y="746"/>
                </a:lnTo>
                <a:lnTo>
                  <a:pt x="353" y="746"/>
                </a:lnTo>
                <a:lnTo>
                  <a:pt x="355" y="749"/>
                </a:lnTo>
                <a:lnTo>
                  <a:pt x="357" y="751"/>
                </a:lnTo>
                <a:lnTo>
                  <a:pt x="358" y="755"/>
                </a:lnTo>
                <a:lnTo>
                  <a:pt x="358" y="757"/>
                </a:lnTo>
                <a:lnTo>
                  <a:pt x="358" y="757"/>
                </a:lnTo>
                <a:lnTo>
                  <a:pt x="357" y="758"/>
                </a:lnTo>
                <a:lnTo>
                  <a:pt x="357" y="758"/>
                </a:lnTo>
                <a:lnTo>
                  <a:pt x="357" y="760"/>
                </a:lnTo>
                <a:lnTo>
                  <a:pt x="358" y="762"/>
                </a:lnTo>
                <a:lnTo>
                  <a:pt x="358" y="762"/>
                </a:lnTo>
                <a:lnTo>
                  <a:pt x="360" y="766"/>
                </a:lnTo>
                <a:lnTo>
                  <a:pt x="362" y="769"/>
                </a:lnTo>
                <a:lnTo>
                  <a:pt x="364" y="775"/>
                </a:lnTo>
                <a:lnTo>
                  <a:pt x="366" y="779"/>
                </a:lnTo>
                <a:lnTo>
                  <a:pt x="366" y="779"/>
                </a:lnTo>
                <a:lnTo>
                  <a:pt x="368" y="777"/>
                </a:lnTo>
                <a:lnTo>
                  <a:pt x="370" y="777"/>
                </a:lnTo>
                <a:lnTo>
                  <a:pt x="373" y="779"/>
                </a:lnTo>
                <a:lnTo>
                  <a:pt x="373" y="779"/>
                </a:lnTo>
                <a:lnTo>
                  <a:pt x="375" y="777"/>
                </a:lnTo>
                <a:lnTo>
                  <a:pt x="375" y="777"/>
                </a:lnTo>
                <a:lnTo>
                  <a:pt x="379" y="779"/>
                </a:lnTo>
                <a:lnTo>
                  <a:pt x="379" y="779"/>
                </a:lnTo>
                <a:lnTo>
                  <a:pt x="381" y="775"/>
                </a:lnTo>
                <a:lnTo>
                  <a:pt x="382" y="773"/>
                </a:lnTo>
                <a:lnTo>
                  <a:pt x="386" y="773"/>
                </a:lnTo>
                <a:lnTo>
                  <a:pt x="386" y="769"/>
                </a:lnTo>
                <a:lnTo>
                  <a:pt x="386" y="769"/>
                </a:lnTo>
                <a:lnTo>
                  <a:pt x="388" y="771"/>
                </a:lnTo>
                <a:lnTo>
                  <a:pt x="390" y="769"/>
                </a:lnTo>
                <a:lnTo>
                  <a:pt x="390" y="769"/>
                </a:lnTo>
                <a:lnTo>
                  <a:pt x="388" y="769"/>
                </a:lnTo>
                <a:lnTo>
                  <a:pt x="388" y="768"/>
                </a:lnTo>
                <a:lnTo>
                  <a:pt x="388" y="768"/>
                </a:lnTo>
                <a:lnTo>
                  <a:pt x="388" y="768"/>
                </a:lnTo>
                <a:lnTo>
                  <a:pt x="388" y="768"/>
                </a:lnTo>
                <a:lnTo>
                  <a:pt x="390" y="768"/>
                </a:lnTo>
                <a:lnTo>
                  <a:pt x="390" y="768"/>
                </a:lnTo>
                <a:lnTo>
                  <a:pt x="390" y="764"/>
                </a:lnTo>
                <a:lnTo>
                  <a:pt x="388" y="760"/>
                </a:lnTo>
                <a:lnTo>
                  <a:pt x="386" y="757"/>
                </a:lnTo>
                <a:lnTo>
                  <a:pt x="386" y="753"/>
                </a:lnTo>
                <a:lnTo>
                  <a:pt x="386" y="753"/>
                </a:lnTo>
                <a:lnTo>
                  <a:pt x="392" y="755"/>
                </a:lnTo>
                <a:lnTo>
                  <a:pt x="395" y="758"/>
                </a:lnTo>
                <a:lnTo>
                  <a:pt x="399" y="764"/>
                </a:lnTo>
                <a:lnTo>
                  <a:pt x="404" y="766"/>
                </a:lnTo>
                <a:lnTo>
                  <a:pt x="403" y="768"/>
                </a:lnTo>
                <a:lnTo>
                  <a:pt x="403" y="768"/>
                </a:lnTo>
                <a:lnTo>
                  <a:pt x="408" y="769"/>
                </a:lnTo>
                <a:lnTo>
                  <a:pt x="412" y="768"/>
                </a:lnTo>
                <a:lnTo>
                  <a:pt x="416" y="766"/>
                </a:lnTo>
                <a:lnTo>
                  <a:pt x="419" y="766"/>
                </a:lnTo>
                <a:lnTo>
                  <a:pt x="419" y="766"/>
                </a:lnTo>
                <a:lnTo>
                  <a:pt x="425" y="762"/>
                </a:lnTo>
                <a:lnTo>
                  <a:pt x="434" y="762"/>
                </a:lnTo>
                <a:lnTo>
                  <a:pt x="434" y="762"/>
                </a:lnTo>
                <a:lnTo>
                  <a:pt x="436" y="760"/>
                </a:lnTo>
                <a:lnTo>
                  <a:pt x="438" y="760"/>
                </a:lnTo>
                <a:lnTo>
                  <a:pt x="438" y="760"/>
                </a:lnTo>
                <a:lnTo>
                  <a:pt x="441" y="760"/>
                </a:lnTo>
                <a:lnTo>
                  <a:pt x="443" y="758"/>
                </a:lnTo>
                <a:lnTo>
                  <a:pt x="443" y="755"/>
                </a:lnTo>
                <a:lnTo>
                  <a:pt x="443" y="749"/>
                </a:lnTo>
                <a:lnTo>
                  <a:pt x="445" y="744"/>
                </a:lnTo>
                <a:lnTo>
                  <a:pt x="445" y="744"/>
                </a:lnTo>
                <a:lnTo>
                  <a:pt x="443" y="740"/>
                </a:lnTo>
                <a:lnTo>
                  <a:pt x="443" y="734"/>
                </a:lnTo>
                <a:lnTo>
                  <a:pt x="443" y="734"/>
                </a:lnTo>
                <a:lnTo>
                  <a:pt x="445" y="734"/>
                </a:lnTo>
                <a:lnTo>
                  <a:pt x="443" y="734"/>
                </a:lnTo>
                <a:lnTo>
                  <a:pt x="447" y="734"/>
                </a:lnTo>
                <a:lnTo>
                  <a:pt x="447" y="734"/>
                </a:lnTo>
                <a:lnTo>
                  <a:pt x="449" y="731"/>
                </a:lnTo>
                <a:lnTo>
                  <a:pt x="447" y="727"/>
                </a:lnTo>
                <a:lnTo>
                  <a:pt x="447" y="727"/>
                </a:lnTo>
                <a:lnTo>
                  <a:pt x="443" y="727"/>
                </a:lnTo>
                <a:lnTo>
                  <a:pt x="441" y="725"/>
                </a:lnTo>
                <a:lnTo>
                  <a:pt x="439" y="722"/>
                </a:lnTo>
                <a:lnTo>
                  <a:pt x="438" y="718"/>
                </a:lnTo>
                <a:lnTo>
                  <a:pt x="438" y="718"/>
                </a:lnTo>
                <a:lnTo>
                  <a:pt x="439" y="718"/>
                </a:lnTo>
                <a:lnTo>
                  <a:pt x="439" y="716"/>
                </a:lnTo>
                <a:lnTo>
                  <a:pt x="439" y="716"/>
                </a:lnTo>
                <a:lnTo>
                  <a:pt x="441" y="716"/>
                </a:lnTo>
                <a:lnTo>
                  <a:pt x="439" y="714"/>
                </a:lnTo>
                <a:lnTo>
                  <a:pt x="439" y="714"/>
                </a:lnTo>
                <a:lnTo>
                  <a:pt x="439" y="712"/>
                </a:lnTo>
                <a:lnTo>
                  <a:pt x="439" y="712"/>
                </a:lnTo>
                <a:lnTo>
                  <a:pt x="441" y="714"/>
                </a:lnTo>
                <a:lnTo>
                  <a:pt x="441" y="716"/>
                </a:lnTo>
                <a:lnTo>
                  <a:pt x="441" y="720"/>
                </a:lnTo>
                <a:lnTo>
                  <a:pt x="443" y="722"/>
                </a:lnTo>
                <a:lnTo>
                  <a:pt x="443" y="722"/>
                </a:lnTo>
                <a:lnTo>
                  <a:pt x="445" y="718"/>
                </a:lnTo>
                <a:lnTo>
                  <a:pt x="445" y="718"/>
                </a:lnTo>
                <a:lnTo>
                  <a:pt x="443" y="718"/>
                </a:lnTo>
                <a:lnTo>
                  <a:pt x="443" y="718"/>
                </a:lnTo>
                <a:lnTo>
                  <a:pt x="443" y="716"/>
                </a:lnTo>
                <a:lnTo>
                  <a:pt x="443" y="714"/>
                </a:lnTo>
                <a:lnTo>
                  <a:pt x="443" y="714"/>
                </a:lnTo>
                <a:lnTo>
                  <a:pt x="441" y="712"/>
                </a:lnTo>
                <a:lnTo>
                  <a:pt x="439" y="711"/>
                </a:lnTo>
                <a:lnTo>
                  <a:pt x="439" y="711"/>
                </a:lnTo>
                <a:lnTo>
                  <a:pt x="438" y="712"/>
                </a:lnTo>
                <a:lnTo>
                  <a:pt x="436" y="711"/>
                </a:lnTo>
                <a:lnTo>
                  <a:pt x="436" y="711"/>
                </a:lnTo>
                <a:lnTo>
                  <a:pt x="438" y="711"/>
                </a:lnTo>
                <a:lnTo>
                  <a:pt x="438" y="711"/>
                </a:lnTo>
                <a:lnTo>
                  <a:pt x="438" y="709"/>
                </a:lnTo>
                <a:lnTo>
                  <a:pt x="439" y="709"/>
                </a:lnTo>
                <a:lnTo>
                  <a:pt x="439" y="709"/>
                </a:lnTo>
                <a:lnTo>
                  <a:pt x="436" y="705"/>
                </a:lnTo>
                <a:lnTo>
                  <a:pt x="432" y="703"/>
                </a:lnTo>
                <a:lnTo>
                  <a:pt x="432" y="703"/>
                </a:lnTo>
                <a:lnTo>
                  <a:pt x="434" y="701"/>
                </a:lnTo>
                <a:lnTo>
                  <a:pt x="438" y="700"/>
                </a:lnTo>
                <a:lnTo>
                  <a:pt x="438" y="700"/>
                </a:lnTo>
                <a:lnTo>
                  <a:pt x="436" y="698"/>
                </a:lnTo>
                <a:lnTo>
                  <a:pt x="436" y="698"/>
                </a:lnTo>
                <a:lnTo>
                  <a:pt x="436" y="698"/>
                </a:lnTo>
                <a:lnTo>
                  <a:pt x="434" y="694"/>
                </a:lnTo>
                <a:lnTo>
                  <a:pt x="430" y="690"/>
                </a:lnTo>
                <a:lnTo>
                  <a:pt x="428" y="687"/>
                </a:lnTo>
                <a:lnTo>
                  <a:pt x="425" y="683"/>
                </a:lnTo>
                <a:lnTo>
                  <a:pt x="425" y="683"/>
                </a:lnTo>
                <a:lnTo>
                  <a:pt x="428" y="681"/>
                </a:lnTo>
                <a:lnTo>
                  <a:pt x="430" y="681"/>
                </a:lnTo>
                <a:lnTo>
                  <a:pt x="436" y="685"/>
                </a:lnTo>
                <a:lnTo>
                  <a:pt x="436" y="685"/>
                </a:lnTo>
                <a:lnTo>
                  <a:pt x="439" y="683"/>
                </a:lnTo>
                <a:lnTo>
                  <a:pt x="441" y="679"/>
                </a:lnTo>
                <a:lnTo>
                  <a:pt x="441" y="679"/>
                </a:lnTo>
                <a:lnTo>
                  <a:pt x="438" y="677"/>
                </a:lnTo>
                <a:lnTo>
                  <a:pt x="434" y="674"/>
                </a:lnTo>
                <a:lnTo>
                  <a:pt x="430" y="672"/>
                </a:lnTo>
                <a:lnTo>
                  <a:pt x="425" y="672"/>
                </a:lnTo>
                <a:lnTo>
                  <a:pt x="425" y="672"/>
                </a:lnTo>
                <a:lnTo>
                  <a:pt x="423" y="668"/>
                </a:lnTo>
                <a:lnTo>
                  <a:pt x="419" y="668"/>
                </a:lnTo>
                <a:lnTo>
                  <a:pt x="416" y="666"/>
                </a:lnTo>
                <a:lnTo>
                  <a:pt x="410" y="665"/>
                </a:lnTo>
                <a:lnTo>
                  <a:pt x="410" y="665"/>
                </a:lnTo>
                <a:lnTo>
                  <a:pt x="406" y="663"/>
                </a:lnTo>
                <a:lnTo>
                  <a:pt x="404" y="663"/>
                </a:lnTo>
                <a:lnTo>
                  <a:pt x="401" y="665"/>
                </a:lnTo>
                <a:lnTo>
                  <a:pt x="401" y="665"/>
                </a:lnTo>
                <a:lnTo>
                  <a:pt x="392" y="659"/>
                </a:lnTo>
                <a:lnTo>
                  <a:pt x="381" y="654"/>
                </a:lnTo>
                <a:lnTo>
                  <a:pt x="381" y="654"/>
                </a:lnTo>
                <a:lnTo>
                  <a:pt x="382" y="652"/>
                </a:lnTo>
                <a:lnTo>
                  <a:pt x="382" y="652"/>
                </a:lnTo>
                <a:lnTo>
                  <a:pt x="382" y="652"/>
                </a:lnTo>
                <a:lnTo>
                  <a:pt x="379" y="652"/>
                </a:lnTo>
                <a:lnTo>
                  <a:pt x="377" y="650"/>
                </a:lnTo>
                <a:lnTo>
                  <a:pt x="371" y="648"/>
                </a:lnTo>
                <a:lnTo>
                  <a:pt x="371" y="648"/>
                </a:lnTo>
                <a:lnTo>
                  <a:pt x="381" y="655"/>
                </a:lnTo>
                <a:lnTo>
                  <a:pt x="390" y="663"/>
                </a:lnTo>
                <a:lnTo>
                  <a:pt x="390" y="663"/>
                </a:lnTo>
                <a:lnTo>
                  <a:pt x="390" y="665"/>
                </a:lnTo>
                <a:lnTo>
                  <a:pt x="390" y="665"/>
                </a:lnTo>
                <a:lnTo>
                  <a:pt x="386" y="663"/>
                </a:lnTo>
                <a:lnTo>
                  <a:pt x="381" y="663"/>
                </a:lnTo>
                <a:lnTo>
                  <a:pt x="379" y="663"/>
                </a:lnTo>
                <a:lnTo>
                  <a:pt x="379" y="663"/>
                </a:lnTo>
                <a:lnTo>
                  <a:pt x="379" y="663"/>
                </a:lnTo>
                <a:lnTo>
                  <a:pt x="377" y="661"/>
                </a:lnTo>
                <a:lnTo>
                  <a:pt x="375" y="659"/>
                </a:lnTo>
                <a:lnTo>
                  <a:pt x="375" y="659"/>
                </a:lnTo>
                <a:lnTo>
                  <a:pt x="373" y="659"/>
                </a:lnTo>
                <a:lnTo>
                  <a:pt x="371" y="659"/>
                </a:lnTo>
                <a:lnTo>
                  <a:pt x="370" y="655"/>
                </a:lnTo>
                <a:lnTo>
                  <a:pt x="368" y="654"/>
                </a:lnTo>
                <a:lnTo>
                  <a:pt x="368" y="654"/>
                </a:lnTo>
                <a:lnTo>
                  <a:pt x="368" y="655"/>
                </a:lnTo>
                <a:lnTo>
                  <a:pt x="366" y="655"/>
                </a:lnTo>
                <a:lnTo>
                  <a:pt x="366" y="655"/>
                </a:lnTo>
                <a:lnTo>
                  <a:pt x="366" y="657"/>
                </a:lnTo>
                <a:lnTo>
                  <a:pt x="364" y="659"/>
                </a:lnTo>
                <a:lnTo>
                  <a:pt x="364" y="659"/>
                </a:lnTo>
                <a:lnTo>
                  <a:pt x="362" y="661"/>
                </a:lnTo>
                <a:lnTo>
                  <a:pt x="358" y="659"/>
                </a:lnTo>
                <a:lnTo>
                  <a:pt x="355" y="655"/>
                </a:lnTo>
                <a:lnTo>
                  <a:pt x="355" y="655"/>
                </a:lnTo>
                <a:lnTo>
                  <a:pt x="357" y="654"/>
                </a:lnTo>
                <a:lnTo>
                  <a:pt x="357" y="654"/>
                </a:lnTo>
                <a:lnTo>
                  <a:pt x="353" y="652"/>
                </a:lnTo>
                <a:lnTo>
                  <a:pt x="353" y="652"/>
                </a:lnTo>
                <a:lnTo>
                  <a:pt x="353" y="650"/>
                </a:lnTo>
                <a:lnTo>
                  <a:pt x="353" y="650"/>
                </a:lnTo>
                <a:lnTo>
                  <a:pt x="355" y="650"/>
                </a:lnTo>
                <a:lnTo>
                  <a:pt x="355" y="652"/>
                </a:lnTo>
                <a:lnTo>
                  <a:pt x="355" y="652"/>
                </a:lnTo>
                <a:lnTo>
                  <a:pt x="357" y="650"/>
                </a:lnTo>
                <a:lnTo>
                  <a:pt x="357" y="646"/>
                </a:lnTo>
                <a:lnTo>
                  <a:pt x="357" y="646"/>
                </a:lnTo>
                <a:lnTo>
                  <a:pt x="358" y="646"/>
                </a:lnTo>
                <a:lnTo>
                  <a:pt x="362" y="644"/>
                </a:lnTo>
                <a:lnTo>
                  <a:pt x="362" y="644"/>
                </a:lnTo>
                <a:lnTo>
                  <a:pt x="362" y="642"/>
                </a:lnTo>
                <a:lnTo>
                  <a:pt x="362" y="642"/>
                </a:lnTo>
                <a:lnTo>
                  <a:pt x="364" y="642"/>
                </a:lnTo>
                <a:lnTo>
                  <a:pt x="366" y="641"/>
                </a:lnTo>
                <a:lnTo>
                  <a:pt x="366" y="641"/>
                </a:lnTo>
                <a:lnTo>
                  <a:pt x="362" y="639"/>
                </a:lnTo>
                <a:lnTo>
                  <a:pt x="360" y="637"/>
                </a:lnTo>
                <a:lnTo>
                  <a:pt x="360" y="637"/>
                </a:lnTo>
                <a:lnTo>
                  <a:pt x="360" y="637"/>
                </a:lnTo>
                <a:lnTo>
                  <a:pt x="358" y="637"/>
                </a:lnTo>
                <a:lnTo>
                  <a:pt x="357" y="635"/>
                </a:lnTo>
                <a:lnTo>
                  <a:pt x="357" y="635"/>
                </a:lnTo>
                <a:lnTo>
                  <a:pt x="358" y="635"/>
                </a:lnTo>
                <a:lnTo>
                  <a:pt x="360" y="637"/>
                </a:lnTo>
                <a:lnTo>
                  <a:pt x="360" y="637"/>
                </a:lnTo>
                <a:lnTo>
                  <a:pt x="360" y="635"/>
                </a:lnTo>
                <a:lnTo>
                  <a:pt x="362" y="635"/>
                </a:lnTo>
                <a:lnTo>
                  <a:pt x="362" y="635"/>
                </a:lnTo>
                <a:lnTo>
                  <a:pt x="364" y="635"/>
                </a:lnTo>
                <a:lnTo>
                  <a:pt x="364" y="635"/>
                </a:lnTo>
                <a:lnTo>
                  <a:pt x="362" y="635"/>
                </a:lnTo>
                <a:lnTo>
                  <a:pt x="358" y="633"/>
                </a:lnTo>
                <a:lnTo>
                  <a:pt x="355" y="633"/>
                </a:lnTo>
                <a:lnTo>
                  <a:pt x="355" y="630"/>
                </a:lnTo>
                <a:lnTo>
                  <a:pt x="355" y="630"/>
                </a:lnTo>
                <a:lnTo>
                  <a:pt x="357" y="631"/>
                </a:lnTo>
                <a:lnTo>
                  <a:pt x="358" y="631"/>
                </a:lnTo>
                <a:lnTo>
                  <a:pt x="364" y="631"/>
                </a:lnTo>
                <a:lnTo>
                  <a:pt x="364" y="631"/>
                </a:lnTo>
                <a:lnTo>
                  <a:pt x="366" y="628"/>
                </a:lnTo>
                <a:lnTo>
                  <a:pt x="366" y="626"/>
                </a:lnTo>
                <a:lnTo>
                  <a:pt x="366" y="622"/>
                </a:lnTo>
                <a:lnTo>
                  <a:pt x="364" y="620"/>
                </a:lnTo>
                <a:lnTo>
                  <a:pt x="364" y="620"/>
                </a:lnTo>
                <a:lnTo>
                  <a:pt x="358" y="615"/>
                </a:lnTo>
                <a:lnTo>
                  <a:pt x="357" y="613"/>
                </a:lnTo>
                <a:lnTo>
                  <a:pt x="355" y="611"/>
                </a:lnTo>
                <a:lnTo>
                  <a:pt x="355" y="611"/>
                </a:lnTo>
                <a:lnTo>
                  <a:pt x="357" y="613"/>
                </a:lnTo>
                <a:lnTo>
                  <a:pt x="357" y="615"/>
                </a:lnTo>
                <a:lnTo>
                  <a:pt x="357" y="617"/>
                </a:lnTo>
                <a:lnTo>
                  <a:pt x="357" y="617"/>
                </a:lnTo>
                <a:lnTo>
                  <a:pt x="355" y="617"/>
                </a:lnTo>
                <a:lnTo>
                  <a:pt x="355" y="617"/>
                </a:lnTo>
                <a:lnTo>
                  <a:pt x="355" y="615"/>
                </a:lnTo>
                <a:lnTo>
                  <a:pt x="353" y="617"/>
                </a:lnTo>
                <a:lnTo>
                  <a:pt x="353" y="617"/>
                </a:lnTo>
                <a:lnTo>
                  <a:pt x="355" y="619"/>
                </a:lnTo>
                <a:lnTo>
                  <a:pt x="355" y="620"/>
                </a:lnTo>
                <a:lnTo>
                  <a:pt x="355" y="620"/>
                </a:lnTo>
                <a:lnTo>
                  <a:pt x="353" y="620"/>
                </a:lnTo>
                <a:lnTo>
                  <a:pt x="353" y="620"/>
                </a:lnTo>
                <a:lnTo>
                  <a:pt x="353" y="617"/>
                </a:lnTo>
                <a:lnTo>
                  <a:pt x="353" y="615"/>
                </a:lnTo>
                <a:lnTo>
                  <a:pt x="353" y="615"/>
                </a:lnTo>
                <a:lnTo>
                  <a:pt x="353" y="615"/>
                </a:lnTo>
                <a:lnTo>
                  <a:pt x="353" y="615"/>
                </a:lnTo>
                <a:lnTo>
                  <a:pt x="353" y="613"/>
                </a:lnTo>
                <a:lnTo>
                  <a:pt x="351" y="613"/>
                </a:lnTo>
                <a:lnTo>
                  <a:pt x="351" y="613"/>
                </a:lnTo>
                <a:lnTo>
                  <a:pt x="349" y="617"/>
                </a:lnTo>
                <a:lnTo>
                  <a:pt x="349" y="617"/>
                </a:lnTo>
                <a:lnTo>
                  <a:pt x="351" y="619"/>
                </a:lnTo>
                <a:lnTo>
                  <a:pt x="351" y="622"/>
                </a:lnTo>
                <a:lnTo>
                  <a:pt x="351" y="622"/>
                </a:lnTo>
                <a:lnTo>
                  <a:pt x="347" y="622"/>
                </a:lnTo>
                <a:lnTo>
                  <a:pt x="346" y="620"/>
                </a:lnTo>
                <a:lnTo>
                  <a:pt x="344" y="619"/>
                </a:lnTo>
                <a:lnTo>
                  <a:pt x="342" y="619"/>
                </a:lnTo>
                <a:lnTo>
                  <a:pt x="342" y="619"/>
                </a:lnTo>
                <a:lnTo>
                  <a:pt x="342" y="617"/>
                </a:lnTo>
                <a:lnTo>
                  <a:pt x="340" y="615"/>
                </a:lnTo>
                <a:lnTo>
                  <a:pt x="340" y="615"/>
                </a:lnTo>
                <a:lnTo>
                  <a:pt x="340" y="617"/>
                </a:lnTo>
                <a:lnTo>
                  <a:pt x="338" y="617"/>
                </a:lnTo>
                <a:lnTo>
                  <a:pt x="338" y="617"/>
                </a:lnTo>
                <a:lnTo>
                  <a:pt x="335" y="609"/>
                </a:lnTo>
                <a:lnTo>
                  <a:pt x="329" y="602"/>
                </a:lnTo>
                <a:lnTo>
                  <a:pt x="329" y="602"/>
                </a:lnTo>
                <a:lnTo>
                  <a:pt x="331" y="604"/>
                </a:lnTo>
                <a:lnTo>
                  <a:pt x="333" y="606"/>
                </a:lnTo>
                <a:lnTo>
                  <a:pt x="333" y="606"/>
                </a:lnTo>
                <a:lnTo>
                  <a:pt x="333" y="602"/>
                </a:lnTo>
                <a:lnTo>
                  <a:pt x="335" y="600"/>
                </a:lnTo>
                <a:lnTo>
                  <a:pt x="335" y="600"/>
                </a:lnTo>
                <a:lnTo>
                  <a:pt x="336" y="600"/>
                </a:lnTo>
                <a:lnTo>
                  <a:pt x="340" y="600"/>
                </a:lnTo>
                <a:lnTo>
                  <a:pt x="340" y="600"/>
                </a:lnTo>
                <a:lnTo>
                  <a:pt x="342" y="600"/>
                </a:lnTo>
                <a:lnTo>
                  <a:pt x="344" y="602"/>
                </a:lnTo>
                <a:lnTo>
                  <a:pt x="346" y="604"/>
                </a:lnTo>
                <a:lnTo>
                  <a:pt x="346" y="604"/>
                </a:lnTo>
                <a:lnTo>
                  <a:pt x="346" y="602"/>
                </a:lnTo>
                <a:lnTo>
                  <a:pt x="346" y="600"/>
                </a:lnTo>
                <a:lnTo>
                  <a:pt x="342" y="600"/>
                </a:lnTo>
                <a:lnTo>
                  <a:pt x="342" y="600"/>
                </a:lnTo>
                <a:lnTo>
                  <a:pt x="344" y="598"/>
                </a:lnTo>
                <a:lnTo>
                  <a:pt x="344" y="598"/>
                </a:lnTo>
                <a:lnTo>
                  <a:pt x="347" y="596"/>
                </a:lnTo>
                <a:lnTo>
                  <a:pt x="351" y="591"/>
                </a:lnTo>
                <a:lnTo>
                  <a:pt x="351" y="591"/>
                </a:lnTo>
                <a:lnTo>
                  <a:pt x="357" y="595"/>
                </a:lnTo>
                <a:lnTo>
                  <a:pt x="360" y="600"/>
                </a:lnTo>
                <a:lnTo>
                  <a:pt x="364" y="604"/>
                </a:lnTo>
                <a:lnTo>
                  <a:pt x="370" y="608"/>
                </a:lnTo>
                <a:lnTo>
                  <a:pt x="370" y="608"/>
                </a:lnTo>
                <a:lnTo>
                  <a:pt x="373" y="613"/>
                </a:lnTo>
                <a:lnTo>
                  <a:pt x="375" y="615"/>
                </a:lnTo>
                <a:lnTo>
                  <a:pt x="377" y="619"/>
                </a:lnTo>
                <a:lnTo>
                  <a:pt x="377" y="619"/>
                </a:lnTo>
                <a:lnTo>
                  <a:pt x="375" y="620"/>
                </a:lnTo>
                <a:lnTo>
                  <a:pt x="375" y="620"/>
                </a:lnTo>
                <a:lnTo>
                  <a:pt x="379" y="622"/>
                </a:lnTo>
                <a:lnTo>
                  <a:pt x="381" y="624"/>
                </a:lnTo>
                <a:lnTo>
                  <a:pt x="382" y="630"/>
                </a:lnTo>
                <a:lnTo>
                  <a:pt x="382" y="630"/>
                </a:lnTo>
                <a:lnTo>
                  <a:pt x="384" y="628"/>
                </a:lnTo>
                <a:lnTo>
                  <a:pt x="384" y="630"/>
                </a:lnTo>
                <a:lnTo>
                  <a:pt x="386" y="631"/>
                </a:lnTo>
                <a:lnTo>
                  <a:pt x="386" y="631"/>
                </a:lnTo>
                <a:lnTo>
                  <a:pt x="386" y="631"/>
                </a:lnTo>
                <a:lnTo>
                  <a:pt x="386" y="633"/>
                </a:lnTo>
                <a:lnTo>
                  <a:pt x="386" y="633"/>
                </a:lnTo>
                <a:lnTo>
                  <a:pt x="388" y="633"/>
                </a:lnTo>
                <a:lnTo>
                  <a:pt x="390" y="637"/>
                </a:lnTo>
                <a:lnTo>
                  <a:pt x="390" y="639"/>
                </a:lnTo>
                <a:lnTo>
                  <a:pt x="393" y="641"/>
                </a:lnTo>
                <a:lnTo>
                  <a:pt x="393" y="641"/>
                </a:lnTo>
                <a:lnTo>
                  <a:pt x="393" y="639"/>
                </a:lnTo>
                <a:lnTo>
                  <a:pt x="393" y="639"/>
                </a:lnTo>
                <a:lnTo>
                  <a:pt x="393" y="637"/>
                </a:lnTo>
                <a:lnTo>
                  <a:pt x="393" y="637"/>
                </a:lnTo>
                <a:lnTo>
                  <a:pt x="393" y="637"/>
                </a:lnTo>
                <a:lnTo>
                  <a:pt x="392" y="639"/>
                </a:lnTo>
                <a:lnTo>
                  <a:pt x="392" y="639"/>
                </a:lnTo>
                <a:lnTo>
                  <a:pt x="392" y="639"/>
                </a:lnTo>
                <a:lnTo>
                  <a:pt x="392" y="637"/>
                </a:lnTo>
                <a:lnTo>
                  <a:pt x="392" y="635"/>
                </a:lnTo>
                <a:lnTo>
                  <a:pt x="392" y="633"/>
                </a:lnTo>
                <a:lnTo>
                  <a:pt x="392" y="631"/>
                </a:lnTo>
                <a:lnTo>
                  <a:pt x="392" y="631"/>
                </a:lnTo>
                <a:lnTo>
                  <a:pt x="390" y="631"/>
                </a:lnTo>
                <a:lnTo>
                  <a:pt x="388" y="630"/>
                </a:lnTo>
                <a:lnTo>
                  <a:pt x="384" y="626"/>
                </a:lnTo>
                <a:lnTo>
                  <a:pt x="384" y="626"/>
                </a:lnTo>
                <a:lnTo>
                  <a:pt x="386" y="622"/>
                </a:lnTo>
                <a:lnTo>
                  <a:pt x="386" y="622"/>
                </a:lnTo>
                <a:lnTo>
                  <a:pt x="384" y="622"/>
                </a:lnTo>
                <a:lnTo>
                  <a:pt x="384" y="622"/>
                </a:lnTo>
                <a:lnTo>
                  <a:pt x="384" y="622"/>
                </a:lnTo>
                <a:lnTo>
                  <a:pt x="384" y="622"/>
                </a:lnTo>
                <a:lnTo>
                  <a:pt x="382" y="624"/>
                </a:lnTo>
                <a:lnTo>
                  <a:pt x="382" y="624"/>
                </a:lnTo>
                <a:lnTo>
                  <a:pt x="381" y="620"/>
                </a:lnTo>
                <a:lnTo>
                  <a:pt x="379" y="619"/>
                </a:lnTo>
                <a:lnTo>
                  <a:pt x="379" y="619"/>
                </a:lnTo>
                <a:lnTo>
                  <a:pt x="381" y="617"/>
                </a:lnTo>
                <a:lnTo>
                  <a:pt x="381" y="619"/>
                </a:lnTo>
                <a:lnTo>
                  <a:pt x="381" y="619"/>
                </a:lnTo>
                <a:lnTo>
                  <a:pt x="384" y="615"/>
                </a:lnTo>
                <a:lnTo>
                  <a:pt x="384" y="615"/>
                </a:lnTo>
                <a:lnTo>
                  <a:pt x="382" y="615"/>
                </a:lnTo>
                <a:lnTo>
                  <a:pt x="381" y="615"/>
                </a:lnTo>
                <a:lnTo>
                  <a:pt x="381" y="615"/>
                </a:lnTo>
                <a:lnTo>
                  <a:pt x="381" y="613"/>
                </a:lnTo>
                <a:lnTo>
                  <a:pt x="381" y="611"/>
                </a:lnTo>
                <a:lnTo>
                  <a:pt x="379" y="609"/>
                </a:lnTo>
                <a:lnTo>
                  <a:pt x="377" y="608"/>
                </a:lnTo>
                <a:lnTo>
                  <a:pt x="377" y="608"/>
                </a:lnTo>
                <a:lnTo>
                  <a:pt x="377" y="609"/>
                </a:lnTo>
                <a:lnTo>
                  <a:pt x="375" y="609"/>
                </a:lnTo>
                <a:lnTo>
                  <a:pt x="375" y="609"/>
                </a:lnTo>
                <a:lnTo>
                  <a:pt x="377" y="608"/>
                </a:lnTo>
                <a:lnTo>
                  <a:pt x="377" y="608"/>
                </a:lnTo>
                <a:lnTo>
                  <a:pt x="366" y="600"/>
                </a:lnTo>
                <a:lnTo>
                  <a:pt x="362" y="596"/>
                </a:lnTo>
                <a:lnTo>
                  <a:pt x="358" y="593"/>
                </a:lnTo>
                <a:lnTo>
                  <a:pt x="358" y="593"/>
                </a:lnTo>
                <a:lnTo>
                  <a:pt x="355" y="591"/>
                </a:lnTo>
                <a:lnTo>
                  <a:pt x="353" y="589"/>
                </a:lnTo>
                <a:lnTo>
                  <a:pt x="351" y="587"/>
                </a:lnTo>
                <a:lnTo>
                  <a:pt x="353" y="584"/>
                </a:lnTo>
                <a:lnTo>
                  <a:pt x="353" y="584"/>
                </a:lnTo>
                <a:lnTo>
                  <a:pt x="349" y="578"/>
                </a:lnTo>
                <a:lnTo>
                  <a:pt x="346" y="573"/>
                </a:lnTo>
                <a:lnTo>
                  <a:pt x="340" y="567"/>
                </a:lnTo>
                <a:lnTo>
                  <a:pt x="336" y="562"/>
                </a:lnTo>
                <a:lnTo>
                  <a:pt x="336" y="562"/>
                </a:lnTo>
                <a:lnTo>
                  <a:pt x="335" y="560"/>
                </a:lnTo>
                <a:lnTo>
                  <a:pt x="331" y="558"/>
                </a:lnTo>
                <a:lnTo>
                  <a:pt x="329" y="554"/>
                </a:lnTo>
                <a:lnTo>
                  <a:pt x="329" y="554"/>
                </a:lnTo>
                <a:lnTo>
                  <a:pt x="329" y="554"/>
                </a:lnTo>
                <a:lnTo>
                  <a:pt x="327" y="552"/>
                </a:lnTo>
                <a:lnTo>
                  <a:pt x="327" y="552"/>
                </a:lnTo>
                <a:lnTo>
                  <a:pt x="329" y="551"/>
                </a:lnTo>
                <a:lnTo>
                  <a:pt x="331" y="551"/>
                </a:lnTo>
                <a:lnTo>
                  <a:pt x="335" y="554"/>
                </a:lnTo>
                <a:lnTo>
                  <a:pt x="335" y="554"/>
                </a:lnTo>
                <a:lnTo>
                  <a:pt x="335" y="552"/>
                </a:lnTo>
                <a:lnTo>
                  <a:pt x="336" y="552"/>
                </a:lnTo>
                <a:lnTo>
                  <a:pt x="340" y="551"/>
                </a:lnTo>
                <a:lnTo>
                  <a:pt x="340" y="551"/>
                </a:lnTo>
                <a:lnTo>
                  <a:pt x="346" y="554"/>
                </a:lnTo>
                <a:lnTo>
                  <a:pt x="349" y="558"/>
                </a:lnTo>
                <a:lnTo>
                  <a:pt x="349" y="558"/>
                </a:lnTo>
                <a:lnTo>
                  <a:pt x="349" y="560"/>
                </a:lnTo>
                <a:lnTo>
                  <a:pt x="349" y="562"/>
                </a:lnTo>
                <a:lnTo>
                  <a:pt x="349" y="562"/>
                </a:lnTo>
                <a:lnTo>
                  <a:pt x="351" y="562"/>
                </a:lnTo>
                <a:lnTo>
                  <a:pt x="353" y="563"/>
                </a:lnTo>
                <a:lnTo>
                  <a:pt x="353" y="565"/>
                </a:lnTo>
                <a:lnTo>
                  <a:pt x="353" y="565"/>
                </a:lnTo>
                <a:lnTo>
                  <a:pt x="355" y="565"/>
                </a:lnTo>
                <a:lnTo>
                  <a:pt x="358" y="565"/>
                </a:lnTo>
                <a:lnTo>
                  <a:pt x="358" y="565"/>
                </a:lnTo>
                <a:lnTo>
                  <a:pt x="358" y="569"/>
                </a:lnTo>
                <a:lnTo>
                  <a:pt x="358" y="571"/>
                </a:lnTo>
                <a:lnTo>
                  <a:pt x="358" y="571"/>
                </a:lnTo>
                <a:lnTo>
                  <a:pt x="360" y="571"/>
                </a:lnTo>
                <a:lnTo>
                  <a:pt x="360" y="571"/>
                </a:lnTo>
                <a:lnTo>
                  <a:pt x="360" y="573"/>
                </a:lnTo>
                <a:lnTo>
                  <a:pt x="360" y="573"/>
                </a:lnTo>
                <a:lnTo>
                  <a:pt x="364" y="573"/>
                </a:lnTo>
                <a:lnTo>
                  <a:pt x="364" y="573"/>
                </a:lnTo>
                <a:lnTo>
                  <a:pt x="362" y="574"/>
                </a:lnTo>
                <a:lnTo>
                  <a:pt x="362" y="574"/>
                </a:lnTo>
                <a:lnTo>
                  <a:pt x="362" y="576"/>
                </a:lnTo>
                <a:lnTo>
                  <a:pt x="364" y="576"/>
                </a:lnTo>
                <a:lnTo>
                  <a:pt x="368" y="576"/>
                </a:lnTo>
                <a:lnTo>
                  <a:pt x="368" y="576"/>
                </a:lnTo>
                <a:lnTo>
                  <a:pt x="366" y="578"/>
                </a:lnTo>
                <a:lnTo>
                  <a:pt x="366" y="578"/>
                </a:lnTo>
                <a:lnTo>
                  <a:pt x="366" y="578"/>
                </a:lnTo>
                <a:lnTo>
                  <a:pt x="366" y="578"/>
                </a:lnTo>
                <a:lnTo>
                  <a:pt x="368" y="578"/>
                </a:lnTo>
                <a:lnTo>
                  <a:pt x="370" y="578"/>
                </a:lnTo>
                <a:lnTo>
                  <a:pt x="370" y="578"/>
                </a:lnTo>
                <a:lnTo>
                  <a:pt x="370" y="580"/>
                </a:lnTo>
                <a:lnTo>
                  <a:pt x="370" y="582"/>
                </a:lnTo>
                <a:lnTo>
                  <a:pt x="371" y="582"/>
                </a:lnTo>
                <a:lnTo>
                  <a:pt x="370" y="584"/>
                </a:lnTo>
                <a:lnTo>
                  <a:pt x="370" y="584"/>
                </a:lnTo>
                <a:lnTo>
                  <a:pt x="381" y="589"/>
                </a:lnTo>
                <a:lnTo>
                  <a:pt x="381" y="589"/>
                </a:lnTo>
                <a:lnTo>
                  <a:pt x="381" y="587"/>
                </a:lnTo>
                <a:lnTo>
                  <a:pt x="381" y="587"/>
                </a:lnTo>
                <a:lnTo>
                  <a:pt x="384" y="589"/>
                </a:lnTo>
                <a:lnTo>
                  <a:pt x="386" y="589"/>
                </a:lnTo>
                <a:lnTo>
                  <a:pt x="386" y="589"/>
                </a:lnTo>
                <a:lnTo>
                  <a:pt x="384" y="589"/>
                </a:lnTo>
                <a:lnTo>
                  <a:pt x="384" y="589"/>
                </a:lnTo>
                <a:lnTo>
                  <a:pt x="390" y="593"/>
                </a:lnTo>
                <a:lnTo>
                  <a:pt x="393" y="596"/>
                </a:lnTo>
                <a:lnTo>
                  <a:pt x="393" y="596"/>
                </a:lnTo>
                <a:lnTo>
                  <a:pt x="395" y="596"/>
                </a:lnTo>
                <a:lnTo>
                  <a:pt x="395" y="596"/>
                </a:lnTo>
                <a:lnTo>
                  <a:pt x="397" y="596"/>
                </a:lnTo>
                <a:lnTo>
                  <a:pt x="399" y="596"/>
                </a:lnTo>
                <a:lnTo>
                  <a:pt x="399" y="596"/>
                </a:lnTo>
                <a:lnTo>
                  <a:pt x="397" y="598"/>
                </a:lnTo>
                <a:lnTo>
                  <a:pt x="397" y="600"/>
                </a:lnTo>
                <a:lnTo>
                  <a:pt x="397" y="600"/>
                </a:lnTo>
                <a:lnTo>
                  <a:pt x="397" y="600"/>
                </a:lnTo>
                <a:lnTo>
                  <a:pt x="399" y="598"/>
                </a:lnTo>
                <a:lnTo>
                  <a:pt x="399" y="598"/>
                </a:lnTo>
                <a:lnTo>
                  <a:pt x="401" y="598"/>
                </a:lnTo>
                <a:lnTo>
                  <a:pt x="401" y="598"/>
                </a:lnTo>
                <a:lnTo>
                  <a:pt x="401" y="600"/>
                </a:lnTo>
                <a:lnTo>
                  <a:pt x="401" y="602"/>
                </a:lnTo>
                <a:lnTo>
                  <a:pt x="401" y="602"/>
                </a:lnTo>
                <a:lnTo>
                  <a:pt x="399" y="602"/>
                </a:lnTo>
                <a:lnTo>
                  <a:pt x="399" y="602"/>
                </a:lnTo>
                <a:lnTo>
                  <a:pt x="399" y="602"/>
                </a:lnTo>
                <a:lnTo>
                  <a:pt x="401" y="602"/>
                </a:lnTo>
                <a:lnTo>
                  <a:pt x="404" y="600"/>
                </a:lnTo>
                <a:lnTo>
                  <a:pt x="404" y="600"/>
                </a:lnTo>
                <a:lnTo>
                  <a:pt x="403" y="596"/>
                </a:lnTo>
                <a:lnTo>
                  <a:pt x="403" y="596"/>
                </a:lnTo>
                <a:lnTo>
                  <a:pt x="401" y="596"/>
                </a:lnTo>
                <a:lnTo>
                  <a:pt x="399" y="596"/>
                </a:lnTo>
                <a:lnTo>
                  <a:pt x="397" y="593"/>
                </a:lnTo>
                <a:lnTo>
                  <a:pt x="397" y="593"/>
                </a:lnTo>
                <a:lnTo>
                  <a:pt x="399" y="593"/>
                </a:lnTo>
                <a:lnTo>
                  <a:pt x="399" y="593"/>
                </a:lnTo>
                <a:lnTo>
                  <a:pt x="397" y="595"/>
                </a:lnTo>
                <a:lnTo>
                  <a:pt x="397" y="595"/>
                </a:lnTo>
                <a:lnTo>
                  <a:pt x="401" y="593"/>
                </a:lnTo>
                <a:lnTo>
                  <a:pt x="403" y="595"/>
                </a:lnTo>
                <a:lnTo>
                  <a:pt x="404" y="598"/>
                </a:lnTo>
                <a:lnTo>
                  <a:pt x="404" y="598"/>
                </a:lnTo>
                <a:lnTo>
                  <a:pt x="406" y="596"/>
                </a:lnTo>
                <a:lnTo>
                  <a:pt x="408" y="595"/>
                </a:lnTo>
                <a:lnTo>
                  <a:pt x="408" y="595"/>
                </a:lnTo>
                <a:lnTo>
                  <a:pt x="401" y="589"/>
                </a:lnTo>
                <a:lnTo>
                  <a:pt x="401" y="589"/>
                </a:lnTo>
                <a:lnTo>
                  <a:pt x="401" y="589"/>
                </a:lnTo>
                <a:lnTo>
                  <a:pt x="399" y="589"/>
                </a:lnTo>
                <a:lnTo>
                  <a:pt x="399" y="589"/>
                </a:lnTo>
                <a:lnTo>
                  <a:pt x="397" y="587"/>
                </a:lnTo>
                <a:lnTo>
                  <a:pt x="397" y="585"/>
                </a:lnTo>
                <a:lnTo>
                  <a:pt x="397" y="585"/>
                </a:lnTo>
                <a:lnTo>
                  <a:pt x="395" y="587"/>
                </a:lnTo>
                <a:lnTo>
                  <a:pt x="395" y="587"/>
                </a:lnTo>
                <a:lnTo>
                  <a:pt x="395" y="585"/>
                </a:lnTo>
                <a:lnTo>
                  <a:pt x="393" y="582"/>
                </a:lnTo>
                <a:lnTo>
                  <a:pt x="393" y="582"/>
                </a:lnTo>
                <a:lnTo>
                  <a:pt x="395" y="584"/>
                </a:lnTo>
                <a:lnTo>
                  <a:pt x="397" y="582"/>
                </a:lnTo>
                <a:lnTo>
                  <a:pt x="397" y="582"/>
                </a:lnTo>
                <a:lnTo>
                  <a:pt x="395" y="580"/>
                </a:lnTo>
                <a:lnTo>
                  <a:pt x="393" y="580"/>
                </a:lnTo>
                <a:lnTo>
                  <a:pt x="393" y="580"/>
                </a:lnTo>
                <a:lnTo>
                  <a:pt x="393" y="580"/>
                </a:lnTo>
                <a:lnTo>
                  <a:pt x="392" y="578"/>
                </a:lnTo>
                <a:lnTo>
                  <a:pt x="390" y="574"/>
                </a:lnTo>
                <a:lnTo>
                  <a:pt x="388" y="573"/>
                </a:lnTo>
                <a:lnTo>
                  <a:pt x="384" y="571"/>
                </a:lnTo>
                <a:lnTo>
                  <a:pt x="384" y="571"/>
                </a:lnTo>
                <a:lnTo>
                  <a:pt x="384" y="569"/>
                </a:lnTo>
                <a:lnTo>
                  <a:pt x="384" y="569"/>
                </a:lnTo>
                <a:lnTo>
                  <a:pt x="382" y="567"/>
                </a:lnTo>
                <a:lnTo>
                  <a:pt x="381" y="563"/>
                </a:lnTo>
                <a:lnTo>
                  <a:pt x="379" y="562"/>
                </a:lnTo>
                <a:lnTo>
                  <a:pt x="377" y="560"/>
                </a:lnTo>
                <a:lnTo>
                  <a:pt x="377" y="560"/>
                </a:lnTo>
                <a:lnTo>
                  <a:pt x="379" y="560"/>
                </a:lnTo>
                <a:lnTo>
                  <a:pt x="379" y="562"/>
                </a:lnTo>
                <a:lnTo>
                  <a:pt x="379" y="562"/>
                </a:lnTo>
                <a:lnTo>
                  <a:pt x="381" y="560"/>
                </a:lnTo>
                <a:lnTo>
                  <a:pt x="381" y="558"/>
                </a:lnTo>
                <a:lnTo>
                  <a:pt x="377" y="558"/>
                </a:lnTo>
                <a:lnTo>
                  <a:pt x="377" y="558"/>
                </a:lnTo>
                <a:lnTo>
                  <a:pt x="379" y="558"/>
                </a:lnTo>
                <a:lnTo>
                  <a:pt x="379" y="558"/>
                </a:lnTo>
                <a:lnTo>
                  <a:pt x="375" y="558"/>
                </a:lnTo>
                <a:lnTo>
                  <a:pt x="373" y="556"/>
                </a:lnTo>
                <a:lnTo>
                  <a:pt x="373" y="556"/>
                </a:lnTo>
                <a:lnTo>
                  <a:pt x="371" y="554"/>
                </a:lnTo>
                <a:lnTo>
                  <a:pt x="371" y="552"/>
                </a:lnTo>
                <a:lnTo>
                  <a:pt x="371" y="552"/>
                </a:lnTo>
                <a:lnTo>
                  <a:pt x="371" y="552"/>
                </a:lnTo>
                <a:lnTo>
                  <a:pt x="370" y="552"/>
                </a:lnTo>
                <a:lnTo>
                  <a:pt x="370" y="552"/>
                </a:lnTo>
                <a:lnTo>
                  <a:pt x="368" y="551"/>
                </a:lnTo>
                <a:lnTo>
                  <a:pt x="368" y="551"/>
                </a:lnTo>
                <a:lnTo>
                  <a:pt x="368" y="551"/>
                </a:lnTo>
                <a:lnTo>
                  <a:pt x="368" y="551"/>
                </a:lnTo>
                <a:lnTo>
                  <a:pt x="366" y="551"/>
                </a:lnTo>
                <a:lnTo>
                  <a:pt x="364" y="549"/>
                </a:lnTo>
                <a:lnTo>
                  <a:pt x="364" y="545"/>
                </a:lnTo>
                <a:lnTo>
                  <a:pt x="364" y="545"/>
                </a:lnTo>
                <a:lnTo>
                  <a:pt x="366" y="547"/>
                </a:lnTo>
                <a:lnTo>
                  <a:pt x="368" y="547"/>
                </a:lnTo>
                <a:lnTo>
                  <a:pt x="368" y="547"/>
                </a:lnTo>
                <a:lnTo>
                  <a:pt x="368" y="545"/>
                </a:lnTo>
                <a:lnTo>
                  <a:pt x="370" y="543"/>
                </a:lnTo>
                <a:lnTo>
                  <a:pt x="370" y="543"/>
                </a:lnTo>
                <a:lnTo>
                  <a:pt x="368" y="541"/>
                </a:lnTo>
                <a:lnTo>
                  <a:pt x="368" y="539"/>
                </a:lnTo>
                <a:lnTo>
                  <a:pt x="368" y="539"/>
                </a:lnTo>
                <a:lnTo>
                  <a:pt x="368" y="541"/>
                </a:lnTo>
                <a:lnTo>
                  <a:pt x="368" y="543"/>
                </a:lnTo>
                <a:lnTo>
                  <a:pt x="368" y="543"/>
                </a:lnTo>
                <a:lnTo>
                  <a:pt x="366" y="543"/>
                </a:lnTo>
                <a:lnTo>
                  <a:pt x="366" y="543"/>
                </a:lnTo>
                <a:lnTo>
                  <a:pt x="368" y="541"/>
                </a:lnTo>
                <a:lnTo>
                  <a:pt x="368" y="541"/>
                </a:lnTo>
                <a:lnTo>
                  <a:pt x="366" y="541"/>
                </a:lnTo>
                <a:lnTo>
                  <a:pt x="366" y="541"/>
                </a:lnTo>
                <a:lnTo>
                  <a:pt x="368" y="539"/>
                </a:lnTo>
                <a:lnTo>
                  <a:pt x="368" y="539"/>
                </a:lnTo>
                <a:lnTo>
                  <a:pt x="373" y="543"/>
                </a:lnTo>
                <a:lnTo>
                  <a:pt x="377" y="549"/>
                </a:lnTo>
                <a:lnTo>
                  <a:pt x="377" y="549"/>
                </a:lnTo>
                <a:lnTo>
                  <a:pt x="379" y="551"/>
                </a:lnTo>
                <a:lnTo>
                  <a:pt x="381" y="552"/>
                </a:lnTo>
                <a:lnTo>
                  <a:pt x="382" y="554"/>
                </a:lnTo>
                <a:lnTo>
                  <a:pt x="384" y="556"/>
                </a:lnTo>
                <a:lnTo>
                  <a:pt x="384" y="556"/>
                </a:lnTo>
                <a:lnTo>
                  <a:pt x="384" y="556"/>
                </a:lnTo>
                <a:lnTo>
                  <a:pt x="384" y="558"/>
                </a:lnTo>
                <a:lnTo>
                  <a:pt x="384" y="558"/>
                </a:lnTo>
                <a:lnTo>
                  <a:pt x="386" y="560"/>
                </a:lnTo>
                <a:lnTo>
                  <a:pt x="388" y="563"/>
                </a:lnTo>
                <a:lnTo>
                  <a:pt x="390" y="567"/>
                </a:lnTo>
                <a:lnTo>
                  <a:pt x="393" y="567"/>
                </a:lnTo>
                <a:lnTo>
                  <a:pt x="393" y="567"/>
                </a:lnTo>
                <a:lnTo>
                  <a:pt x="393" y="565"/>
                </a:lnTo>
                <a:lnTo>
                  <a:pt x="393" y="565"/>
                </a:lnTo>
                <a:lnTo>
                  <a:pt x="393" y="565"/>
                </a:lnTo>
                <a:lnTo>
                  <a:pt x="395" y="567"/>
                </a:lnTo>
                <a:lnTo>
                  <a:pt x="397" y="569"/>
                </a:lnTo>
                <a:lnTo>
                  <a:pt x="395" y="571"/>
                </a:lnTo>
                <a:lnTo>
                  <a:pt x="395" y="571"/>
                </a:lnTo>
                <a:lnTo>
                  <a:pt x="397" y="571"/>
                </a:lnTo>
                <a:lnTo>
                  <a:pt x="397" y="571"/>
                </a:lnTo>
                <a:lnTo>
                  <a:pt x="399" y="571"/>
                </a:lnTo>
                <a:lnTo>
                  <a:pt x="397" y="571"/>
                </a:lnTo>
                <a:lnTo>
                  <a:pt x="397" y="569"/>
                </a:lnTo>
                <a:lnTo>
                  <a:pt x="397" y="569"/>
                </a:lnTo>
                <a:lnTo>
                  <a:pt x="397" y="569"/>
                </a:lnTo>
                <a:lnTo>
                  <a:pt x="401" y="571"/>
                </a:lnTo>
                <a:lnTo>
                  <a:pt x="401" y="573"/>
                </a:lnTo>
                <a:lnTo>
                  <a:pt x="401" y="574"/>
                </a:lnTo>
                <a:lnTo>
                  <a:pt x="401" y="574"/>
                </a:lnTo>
                <a:lnTo>
                  <a:pt x="408" y="580"/>
                </a:lnTo>
                <a:lnTo>
                  <a:pt x="412" y="584"/>
                </a:lnTo>
                <a:lnTo>
                  <a:pt x="412" y="587"/>
                </a:lnTo>
                <a:lnTo>
                  <a:pt x="412" y="587"/>
                </a:lnTo>
                <a:lnTo>
                  <a:pt x="414" y="585"/>
                </a:lnTo>
                <a:lnTo>
                  <a:pt x="414" y="587"/>
                </a:lnTo>
                <a:lnTo>
                  <a:pt x="414" y="589"/>
                </a:lnTo>
                <a:lnTo>
                  <a:pt x="414" y="589"/>
                </a:lnTo>
                <a:lnTo>
                  <a:pt x="414" y="587"/>
                </a:lnTo>
                <a:lnTo>
                  <a:pt x="416" y="585"/>
                </a:lnTo>
                <a:lnTo>
                  <a:pt x="416" y="585"/>
                </a:lnTo>
                <a:lnTo>
                  <a:pt x="416" y="585"/>
                </a:lnTo>
                <a:lnTo>
                  <a:pt x="416" y="585"/>
                </a:lnTo>
                <a:lnTo>
                  <a:pt x="417" y="587"/>
                </a:lnTo>
                <a:lnTo>
                  <a:pt x="417" y="589"/>
                </a:lnTo>
                <a:lnTo>
                  <a:pt x="417" y="589"/>
                </a:lnTo>
                <a:lnTo>
                  <a:pt x="419" y="589"/>
                </a:lnTo>
                <a:lnTo>
                  <a:pt x="421" y="589"/>
                </a:lnTo>
                <a:lnTo>
                  <a:pt x="421" y="589"/>
                </a:lnTo>
                <a:lnTo>
                  <a:pt x="419" y="593"/>
                </a:lnTo>
                <a:lnTo>
                  <a:pt x="421" y="593"/>
                </a:lnTo>
                <a:lnTo>
                  <a:pt x="423" y="595"/>
                </a:lnTo>
                <a:lnTo>
                  <a:pt x="423" y="595"/>
                </a:lnTo>
                <a:lnTo>
                  <a:pt x="430" y="600"/>
                </a:lnTo>
                <a:lnTo>
                  <a:pt x="439" y="606"/>
                </a:lnTo>
                <a:lnTo>
                  <a:pt x="439" y="606"/>
                </a:lnTo>
                <a:lnTo>
                  <a:pt x="436" y="602"/>
                </a:lnTo>
                <a:lnTo>
                  <a:pt x="434" y="598"/>
                </a:lnTo>
                <a:lnTo>
                  <a:pt x="434" y="598"/>
                </a:lnTo>
                <a:lnTo>
                  <a:pt x="430" y="598"/>
                </a:lnTo>
                <a:lnTo>
                  <a:pt x="427" y="596"/>
                </a:lnTo>
                <a:lnTo>
                  <a:pt x="421" y="591"/>
                </a:lnTo>
                <a:lnTo>
                  <a:pt x="421" y="591"/>
                </a:lnTo>
                <a:lnTo>
                  <a:pt x="423" y="587"/>
                </a:lnTo>
                <a:lnTo>
                  <a:pt x="423" y="587"/>
                </a:lnTo>
                <a:lnTo>
                  <a:pt x="425" y="587"/>
                </a:lnTo>
                <a:lnTo>
                  <a:pt x="425" y="587"/>
                </a:lnTo>
                <a:lnTo>
                  <a:pt x="423" y="585"/>
                </a:lnTo>
                <a:lnTo>
                  <a:pt x="421" y="585"/>
                </a:lnTo>
                <a:lnTo>
                  <a:pt x="419" y="584"/>
                </a:lnTo>
                <a:lnTo>
                  <a:pt x="419" y="582"/>
                </a:lnTo>
                <a:lnTo>
                  <a:pt x="419" y="582"/>
                </a:lnTo>
                <a:lnTo>
                  <a:pt x="417" y="582"/>
                </a:lnTo>
                <a:lnTo>
                  <a:pt x="417" y="580"/>
                </a:lnTo>
                <a:lnTo>
                  <a:pt x="417" y="580"/>
                </a:lnTo>
                <a:lnTo>
                  <a:pt x="414" y="582"/>
                </a:lnTo>
                <a:lnTo>
                  <a:pt x="412" y="582"/>
                </a:lnTo>
                <a:lnTo>
                  <a:pt x="408" y="578"/>
                </a:lnTo>
                <a:lnTo>
                  <a:pt x="408" y="578"/>
                </a:lnTo>
                <a:lnTo>
                  <a:pt x="410" y="578"/>
                </a:lnTo>
                <a:lnTo>
                  <a:pt x="410" y="578"/>
                </a:lnTo>
                <a:lnTo>
                  <a:pt x="410" y="578"/>
                </a:lnTo>
                <a:lnTo>
                  <a:pt x="410" y="578"/>
                </a:lnTo>
                <a:lnTo>
                  <a:pt x="410" y="578"/>
                </a:lnTo>
                <a:lnTo>
                  <a:pt x="410" y="576"/>
                </a:lnTo>
                <a:lnTo>
                  <a:pt x="410" y="576"/>
                </a:lnTo>
                <a:lnTo>
                  <a:pt x="412" y="576"/>
                </a:lnTo>
                <a:lnTo>
                  <a:pt x="412" y="576"/>
                </a:lnTo>
                <a:lnTo>
                  <a:pt x="412" y="576"/>
                </a:lnTo>
                <a:lnTo>
                  <a:pt x="412" y="574"/>
                </a:lnTo>
                <a:lnTo>
                  <a:pt x="412" y="573"/>
                </a:lnTo>
                <a:lnTo>
                  <a:pt x="412" y="571"/>
                </a:lnTo>
                <a:lnTo>
                  <a:pt x="412" y="571"/>
                </a:lnTo>
                <a:lnTo>
                  <a:pt x="412" y="571"/>
                </a:lnTo>
                <a:lnTo>
                  <a:pt x="412" y="573"/>
                </a:lnTo>
                <a:lnTo>
                  <a:pt x="410" y="573"/>
                </a:lnTo>
                <a:lnTo>
                  <a:pt x="410" y="573"/>
                </a:lnTo>
                <a:lnTo>
                  <a:pt x="410" y="573"/>
                </a:lnTo>
                <a:lnTo>
                  <a:pt x="410" y="573"/>
                </a:lnTo>
                <a:lnTo>
                  <a:pt x="412" y="569"/>
                </a:lnTo>
                <a:lnTo>
                  <a:pt x="414" y="569"/>
                </a:lnTo>
                <a:lnTo>
                  <a:pt x="414" y="569"/>
                </a:lnTo>
                <a:lnTo>
                  <a:pt x="414" y="569"/>
                </a:lnTo>
                <a:lnTo>
                  <a:pt x="412" y="569"/>
                </a:lnTo>
                <a:lnTo>
                  <a:pt x="410" y="569"/>
                </a:lnTo>
                <a:lnTo>
                  <a:pt x="410" y="569"/>
                </a:lnTo>
                <a:lnTo>
                  <a:pt x="412" y="567"/>
                </a:lnTo>
                <a:lnTo>
                  <a:pt x="414" y="567"/>
                </a:lnTo>
                <a:lnTo>
                  <a:pt x="414" y="567"/>
                </a:lnTo>
                <a:lnTo>
                  <a:pt x="412" y="563"/>
                </a:lnTo>
                <a:lnTo>
                  <a:pt x="412" y="563"/>
                </a:lnTo>
                <a:lnTo>
                  <a:pt x="410" y="565"/>
                </a:lnTo>
                <a:lnTo>
                  <a:pt x="410" y="565"/>
                </a:lnTo>
                <a:lnTo>
                  <a:pt x="410" y="563"/>
                </a:lnTo>
                <a:lnTo>
                  <a:pt x="410" y="563"/>
                </a:lnTo>
                <a:lnTo>
                  <a:pt x="410" y="563"/>
                </a:lnTo>
                <a:lnTo>
                  <a:pt x="410" y="563"/>
                </a:lnTo>
                <a:lnTo>
                  <a:pt x="410" y="563"/>
                </a:lnTo>
                <a:lnTo>
                  <a:pt x="408" y="560"/>
                </a:lnTo>
                <a:lnTo>
                  <a:pt x="408" y="560"/>
                </a:lnTo>
                <a:lnTo>
                  <a:pt x="408" y="556"/>
                </a:lnTo>
                <a:lnTo>
                  <a:pt x="408" y="556"/>
                </a:lnTo>
                <a:lnTo>
                  <a:pt x="406" y="558"/>
                </a:lnTo>
                <a:lnTo>
                  <a:pt x="406" y="558"/>
                </a:lnTo>
                <a:lnTo>
                  <a:pt x="406" y="558"/>
                </a:lnTo>
                <a:lnTo>
                  <a:pt x="404" y="558"/>
                </a:lnTo>
                <a:lnTo>
                  <a:pt x="404" y="556"/>
                </a:lnTo>
                <a:lnTo>
                  <a:pt x="406" y="554"/>
                </a:lnTo>
                <a:lnTo>
                  <a:pt x="406" y="554"/>
                </a:lnTo>
                <a:lnTo>
                  <a:pt x="404" y="556"/>
                </a:lnTo>
                <a:lnTo>
                  <a:pt x="403" y="556"/>
                </a:lnTo>
                <a:lnTo>
                  <a:pt x="403" y="556"/>
                </a:lnTo>
                <a:lnTo>
                  <a:pt x="401" y="556"/>
                </a:lnTo>
                <a:lnTo>
                  <a:pt x="401" y="554"/>
                </a:lnTo>
                <a:lnTo>
                  <a:pt x="403" y="552"/>
                </a:lnTo>
                <a:lnTo>
                  <a:pt x="403" y="552"/>
                </a:lnTo>
                <a:lnTo>
                  <a:pt x="403" y="554"/>
                </a:lnTo>
                <a:lnTo>
                  <a:pt x="404" y="554"/>
                </a:lnTo>
                <a:lnTo>
                  <a:pt x="404" y="554"/>
                </a:lnTo>
                <a:lnTo>
                  <a:pt x="403" y="552"/>
                </a:lnTo>
                <a:lnTo>
                  <a:pt x="399" y="552"/>
                </a:lnTo>
                <a:lnTo>
                  <a:pt x="399" y="552"/>
                </a:lnTo>
                <a:lnTo>
                  <a:pt x="401" y="551"/>
                </a:lnTo>
                <a:lnTo>
                  <a:pt x="401" y="549"/>
                </a:lnTo>
                <a:lnTo>
                  <a:pt x="401" y="549"/>
                </a:lnTo>
                <a:lnTo>
                  <a:pt x="399" y="551"/>
                </a:lnTo>
                <a:lnTo>
                  <a:pt x="399" y="551"/>
                </a:lnTo>
                <a:lnTo>
                  <a:pt x="399" y="547"/>
                </a:lnTo>
                <a:lnTo>
                  <a:pt x="399" y="547"/>
                </a:lnTo>
                <a:lnTo>
                  <a:pt x="399" y="547"/>
                </a:lnTo>
                <a:lnTo>
                  <a:pt x="399" y="547"/>
                </a:lnTo>
                <a:lnTo>
                  <a:pt x="395" y="545"/>
                </a:lnTo>
                <a:lnTo>
                  <a:pt x="395" y="545"/>
                </a:lnTo>
                <a:lnTo>
                  <a:pt x="393" y="547"/>
                </a:lnTo>
                <a:lnTo>
                  <a:pt x="393" y="547"/>
                </a:lnTo>
                <a:lnTo>
                  <a:pt x="392" y="543"/>
                </a:lnTo>
                <a:lnTo>
                  <a:pt x="388" y="539"/>
                </a:lnTo>
                <a:lnTo>
                  <a:pt x="386" y="538"/>
                </a:lnTo>
                <a:lnTo>
                  <a:pt x="384" y="534"/>
                </a:lnTo>
                <a:lnTo>
                  <a:pt x="384" y="534"/>
                </a:lnTo>
                <a:lnTo>
                  <a:pt x="382" y="534"/>
                </a:lnTo>
                <a:lnTo>
                  <a:pt x="382" y="534"/>
                </a:lnTo>
                <a:lnTo>
                  <a:pt x="381" y="532"/>
                </a:lnTo>
                <a:lnTo>
                  <a:pt x="379" y="532"/>
                </a:lnTo>
                <a:lnTo>
                  <a:pt x="379" y="532"/>
                </a:lnTo>
                <a:lnTo>
                  <a:pt x="381" y="530"/>
                </a:lnTo>
                <a:lnTo>
                  <a:pt x="381" y="530"/>
                </a:lnTo>
                <a:lnTo>
                  <a:pt x="379" y="528"/>
                </a:lnTo>
                <a:lnTo>
                  <a:pt x="379" y="527"/>
                </a:lnTo>
                <a:lnTo>
                  <a:pt x="379" y="527"/>
                </a:lnTo>
                <a:lnTo>
                  <a:pt x="381" y="527"/>
                </a:lnTo>
                <a:lnTo>
                  <a:pt x="384" y="525"/>
                </a:lnTo>
                <a:lnTo>
                  <a:pt x="384" y="525"/>
                </a:lnTo>
                <a:lnTo>
                  <a:pt x="381" y="525"/>
                </a:lnTo>
                <a:lnTo>
                  <a:pt x="379" y="525"/>
                </a:lnTo>
                <a:lnTo>
                  <a:pt x="377" y="523"/>
                </a:lnTo>
                <a:lnTo>
                  <a:pt x="377" y="523"/>
                </a:lnTo>
                <a:lnTo>
                  <a:pt x="375" y="525"/>
                </a:lnTo>
                <a:lnTo>
                  <a:pt x="375" y="525"/>
                </a:lnTo>
                <a:lnTo>
                  <a:pt x="375" y="525"/>
                </a:lnTo>
                <a:lnTo>
                  <a:pt x="375" y="525"/>
                </a:lnTo>
                <a:lnTo>
                  <a:pt x="373" y="525"/>
                </a:lnTo>
                <a:lnTo>
                  <a:pt x="373" y="525"/>
                </a:lnTo>
                <a:lnTo>
                  <a:pt x="375" y="523"/>
                </a:lnTo>
                <a:lnTo>
                  <a:pt x="375" y="521"/>
                </a:lnTo>
                <a:lnTo>
                  <a:pt x="375" y="521"/>
                </a:lnTo>
                <a:lnTo>
                  <a:pt x="373" y="519"/>
                </a:lnTo>
                <a:lnTo>
                  <a:pt x="371" y="517"/>
                </a:lnTo>
                <a:lnTo>
                  <a:pt x="371" y="516"/>
                </a:lnTo>
                <a:lnTo>
                  <a:pt x="368" y="516"/>
                </a:lnTo>
                <a:lnTo>
                  <a:pt x="368" y="516"/>
                </a:lnTo>
                <a:lnTo>
                  <a:pt x="364" y="506"/>
                </a:lnTo>
                <a:lnTo>
                  <a:pt x="357" y="501"/>
                </a:lnTo>
                <a:lnTo>
                  <a:pt x="357" y="501"/>
                </a:lnTo>
                <a:lnTo>
                  <a:pt x="357" y="499"/>
                </a:lnTo>
                <a:lnTo>
                  <a:pt x="358" y="497"/>
                </a:lnTo>
                <a:lnTo>
                  <a:pt x="358" y="497"/>
                </a:lnTo>
                <a:lnTo>
                  <a:pt x="358" y="497"/>
                </a:lnTo>
                <a:lnTo>
                  <a:pt x="357" y="495"/>
                </a:lnTo>
                <a:lnTo>
                  <a:pt x="357" y="495"/>
                </a:lnTo>
                <a:lnTo>
                  <a:pt x="355" y="493"/>
                </a:lnTo>
                <a:lnTo>
                  <a:pt x="355" y="493"/>
                </a:lnTo>
                <a:lnTo>
                  <a:pt x="355" y="495"/>
                </a:lnTo>
                <a:lnTo>
                  <a:pt x="355" y="495"/>
                </a:lnTo>
                <a:lnTo>
                  <a:pt x="353" y="493"/>
                </a:lnTo>
                <a:lnTo>
                  <a:pt x="353" y="493"/>
                </a:lnTo>
                <a:lnTo>
                  <a:pt x="355" y="493"/>
                </a:lnTo>
                <a:lnTo>
                  <a:pt x="355" y="492"/>
                </a:lnTo>
                <a:lnTo>
                  <a:pt x="355" y="492"/>
                </a:lnTo>
                <a:lnTo>
                  <a:pt x="353" y="492"/>
                </a:lnTo>
                <a:lnTo>
                  <a:pt x="351" y="490"/>
                </a:lnTo>
                <a:lnTo>
                  <a:pt x="353" y="486"/>
                </a:lnTo>
                <a:lnTo>
                  <a:pt x="353" y="486"/>
                </a:lnTo>
                <a:lnTo>
                  <a:pt x="351" y="488"/>
                </a:lnTo>
                <a:lnTo>
                  <a:pt x="351" y="488"/>
                </a:lnTo>
                <a:lnTo>
                  <a:pt x="349" y="486"/>
                </a:lnTo>
                <a:lnTo>
                  <a:pt x="349" y="484"/>
                </a:lnTo>
                <a:lnTo>
                  <a:pt x="351" y="482"/>
                </a:lnTo>
                <a:lnTo>
                  <a:pt x="351" y="482"/>
                </a:lnTo>
                <a:lnTo>
                  <a:pt x="351" y="484"/>
                </a:lnTo>
                <a:lnTo>
                  <a:pt x="351" y="484"/>
                </a:lnTo>
                <a:lnTo>
                  <a:pt x="351" y="484"/>
                </a:lnTo>
                <a:lnTo>
                  <a:pt x="351" y="484"/>
                </a:lnTo>
                <a:lnTo>
                  <a:pt x="353" y="484"/>
                </a:lnTo>
                <a:lnTo>
                  <a:pt x="353" y="484"/>
                </a:lnTo>
                <a:lnTo>
                  <a:pt x="349" y="482"/>
                </a:lnTo>
                <a:lnTo>
                  <a:pt x="347" y="479"/>
                </a:lnTo>
                <a:lnTo>
                  <a:pt x="346" y="473"/>
                </a:lnTo>
                <a:lnTo>
                  <a:pt x="346" y="473"/>
                </a:lnTo>
                <a:lnTo>
                  <a:pt x="346" y="473"/>
                </a:lnTo>
                <a:lnTo>
                  <a:pt x="344" y="473"/>
                </a:lnTo>
                <a:lnTo>
                  <a:pt x="344" y="473"/>
                </a:lnTo>
                <a:lnTo>
                  <a:pt x="344" y="471"/>
                </a:lnTo>
                <a:lnTo>
                  <a:pt x="346" y="470"/>
                </a:lnTo>
                <a:lnTo>
                  <a:pt x="344" y="470"/>
                </a:lnTo>
                <a:lnTo>
                  <a:pt x="344" y="470"/>
                </a:lnTo>
                <a:lnTo>
                  <a:pt x="344" y="468"/>
                </a:lnTo>
                <a:lnTo>
                  <a:pt x="344" y="468"/>
                </a:lnTo>
                <a:lnTo>
                  <a:pt x="342" y="466"/>
                </a:lnTo>
                <a:lnTo>
                  <a:pt x="342" y="464"/>
                </a:lnTo>
                <a:lnTo>
                  <a:pt x="344" y="462"/>
                </a:lnTo>
                <a:lnTo>
                  <a:pt x="344" y="462"/>
                </a:lnTo>
                <a:lnTo>
                  <a:pt x="346" y="464"/>
                </a:lnTo>
                <a:lnTo>
                  <a:pt x="346" y="464"/>
                </a:lnTo>
                <a:lnTo>
                  <a:pt x="346" y="464"/>
                </a:lnTo>
                <a:lnTo>
                  <a:pt x="344" y="462"/>
                </a:lnTo>
                <a:lnTo>
                  <a:pt x="344" y="460"/>
                </a:lnTo>
                <a:lnTo>
                  <a:pt x="344" y="460"/>
                </a:lnTo>
                <a:lnTo>
                  <a:pt x="342" y="460"/>
                </a:lnTo>
                <a:lnTo>
                  <a:pt x="342" y="459"/>
                </a:lnTo>
                <a:lnTo>
                  <a:pt x="342" y="459"/>
                </a:lnTo>
                <a:lnTo>
                  <a:pt x="344" y="460"/>
                </a:lnTo>
                <a:lnTo>
                  <a:pt x="347" y="460"/>
                </a:lnTo>
                <a:lnTo>
                  <a:pt x="347" y="460"/>
                </a:lnTo>
                <a:lnTo>
                  <a:pt x="344" y="459"/>
                </a:lnTo>
                <a:lnTo>
                  <a:pt x="344" y="457"/>
                </a:lnTo>
                <a:lnTo>
                  <a:pt x="347" y="455"/>
                </a:lnTo>
                <a:lnTo>
                  <a:pt x="347" y="455"/>
                </a:lnTo>
                <a:lnTo>
                  <a:pt x="346" y="455"/>
                </a:lnTo>
                <a:lnTo>
                  <a:pt x="346" y="455"/>
                </a:lnTo>
                <a:lnTo>
                  <a:pt x="346" y="455"/>
                </a:lnTo>
                <a:lnTo>
                  <a:pt x="351" y="455"/>
                </a:lnTo>
                <a:lnTo>
                  <a:pt x="351" y="455"/>
                </a:lnTo>
                <a:lnTo>
                  <a:pt x="349" y="453"/>
                </a:lnTo>
                <a:lnTo>
                  <a:pt x="347" y="449"/>
                </a:lnTo>
                <a:lnTo>
                  <a:pt x="347" y="447"/>
                </a:lnTo>
                <a:lnTo>
                  <a:pt x="344" y="446"/>
                </a:lnTo>
                <a:lnTo>
                  <a:pt x="344" y="446"/>
                </a:lnTo>
                <a:lnTo>
                  <a:pt x="346" y="444"/>
                </a:lnTo>
                <a:lnTo>
                  <a:pt x="346" y="444"/>
                </a:lnTo>
                <a:lnTo>
                  <a:pt x="346" y="444"/>
                </a:lnTo>
                <a:lnTo>
                  <a:pt x="344" y="442"/>
                </a:lnTo>
                <a:lnTo>
                  <a:pt x="344" y="442"/>
                </a:lnTo>
                <a:lnTo>
                  <a:pt x="347" y="442"/>
                </a:lnTo>
                <a:lnTo>
                  <a:pt x="347" y="442"/>
                </a:lnTo>
                <a:lnTo>
                  <a:pt x="344" y="440"/>
                </a:lnTo>
                <a:lnTo>
                  <a:pt x="344" y="440"/>
                </a:lnTo>
                <a:lnTo>
                  <a:pt x="344" y="442"/>
                </a:lnTo>
                <a:lnTo>
                  <a:pt x="342" y="442"/>
                </a:lnTo>
                <a:lnTo>
                  <a:pt x="342" y="442"/>
                </a:lnTo>
                <a:lnTo>
                  <a:pt x="342" y="440"/>
                </a:lnTo>
                <a:lnTo>
                  <a:pt x="340" y="438"/>
                </a:lnTo>
                <a:lnTo>
                  <a:pt x="342" y="436"/>
                </a:lnTo>
                <a:lnTo>
                  <a:pt x="342" y="436"/>
                </a:lnTo>
                <a:lnTo>
                  <a:pt x="344" y="438"/>
                </a:lnTo>
                <a:lnTo>
                  <a:pt x="344" y="438"/>
                </a:lnTo>
                <a:lnTo>
                  <a:pt x="344" y="438"/>
                </a:lnTo>
                <a:lnTo>
                  <a:pt x="346" y="438"/>
                </a:lnTo>
                <a:lnTo>
                  <a:pt x="347" y="436"/>
                </a:lnTo>
                <a:lnTo>
                  <a:pt x="347" y="436"/>
                </a:lnTo>
                <a:lnTo>
                  <a:pt x="344" y="436"/>
                </a:lnTo>
                <a:lnTo>
                  <a:pt x="344" y="436"/>
                </a:lnTo>
                <a:lnTo>
                  <a:pt x="346" y="436"/>
                </a:lnTo>
                <a:lnTo>
                  <a:pt x="347" y="435"/>
                </a:lnTo>
                <a:lnTo>
                  <a:pt x="347" y="431"/>
                </a:lnTo>
                <a:lnTo>
                  <a:pt x="347" y="431"/>
                </a:lnTo>
                <a:lnTo>
                  <a:pt x="346" y="431"/>
                </a:lnTo>
                <a:lnTo>
                  <a:pt x="344" y="433"/>
                </a:lnTo>
                <a:lnTo>
                  <a:pt x="344" y="433"/>
                </a:lnTo>
                <a:lnTo>
                  <a:pt x="344" y="429"/>
                </a:lnTo>
                <a:lnTo>
                  <a:pt x="344" y="429"/>
                </a:lnTo>
                <a:lnTo>
                  <a:pt x="347" y="429"/>
                </a:lnTo>
                <a:lnTo>
                  <a:pt x="347" y="429"/>
                </a:lnTo>
                <a:lnTo>
                  <a:pt x="347" y="429"/>
                </a:lnTo>
                <a:lnTo>
                  <a:pt x="346" y="429"/>
                </a:lnTo>
                <a:lnTo>
                  <a:pt x="346" y="429"/>
                </a:lnTo>
                <a:lnTo>
                  <a:pt x="347" y="427"/>
                </a:lnTo>
                <a:lnTo>
                  <a:pt x="347" y="425"/>
                </a:lnTo>
                <a:lnTo>
                  <a:pt x="347" y="425"/>
                </a:lnTo>
                <a:lnTo>
                  <a:pt x="347" y="425"/>
                </a:lnTo>
                <a:lnTo>
                  <a:pt x="349" y="424"/>
                </a:lnTo>
                <a:lnTo>
                  <a:pt x="349" y="424"/>
                </a:lnTo>
                <a:lnTo>
                  <a:pt x="346" y="422"/>
                </a:lnTo>
                <a:lnTo>
                  <a:pt x="346" y="422"/>
                </a:lnTo>
                <a:lnTo>
                  <a:pt x="347" y="422"/>
                </a:lnTo>
                <a:lnTo>
                  <a:pt x="347" y="422"/>
                </a:lnTo>
                <a:lnTo>
                  <a:pt x="347" y="420"/>
                </a:lnTo>
                <a:lnTo>
                  <a:pt x="347" y="420"/>
                </a:lnTo>
                <a:lnTo>
                  <a:pt x="347" y="420"/>
                </a:lnTo>
                <a:lnTo>
                  <a:pt x="346" y="418"/>
                </a:lnTo>
                <a:lnTo>
                  <a:pt x="346" y="418"/>
                </a:lnTo>
                <a:lnTo>
                  <a:pt x="346" y="418"/>
                </a:lnTo>
                <a:lnTo>
                  <a:pt x="347" y="418"/>
                </a:lnTo>
                <a:lnTo>
                  <a:pt x="347" y="418"/>
                </a:lnTo>
                <a:lnTo>
                  <a:pt x="346" y="416"/>
                </a:lnTo>
                <a:lnTo>
                  <a:pt x="344" y="414"/>
                </a:lnTo>
                <a:lnTo>
                  <a:pt x="342" y="413"/>
                </a:lnTo>
                <a:lnTo>
                  <a:pt x="342" y="413"/>
                </a:lnTo>
                <a:lnTo>
                  <a:pt x="342" y="413"/>
                </a:lnTo>
                <a:lnTo>
                  <a:pt x="338" y="411"/>
                </a:lnTo>
                <a:lnTo>
                  <a:pt x="340" y="409"/>
                </a:lnTo>
                <a:lnTo>
                  <a:pt x="340" y="409"/>
                </a:lnTo>
                <a:lnTo>
                  <a:pt x="338" y="409"/>
                </a:lnTo>
                <a:lnTo>
                  <a:pt x="336" y="409"/>
                </a:lnTo>
                <a:lnTo>
                  <a:pt x="336" y="409"/>
                </a:lnTo>
                <a:lnTo>
                  <a:pt x="338" y="407"/>
                </a:lnTo>
                <a:lnTo>
                  <a:pt x="338" y="407"/>
                </a:lnTo>
                <a:lnTo>
                  <a:pt x="338" y="407"/>
                </a:lnTo>
                <a:lnTo>
                  <a:pt x="340" y="407"/>
                </a:lnTo>
                <a:lnTo>
                  <a:pt x="340" y="407"/>
                </a:lnTo>
                <a:lnTo>
                  <a:pt x="340" y="405"/>
                </a:lnTo>
                <a:lnTo>
                  <a:pt x="340" y="405"/>
                </a:lnTo>
                <a:lnTo>
                  <a:pt x="340" y="405"/>
                </a:lnTo>
                <a:lnTo>
                  <a:pt x="338" y="405"/>
                </a:lnTo>
                <a:lnTo>
                  <a:pt x="338" y="405"/>
                </a:lnTo>
                <a:lnTo>
                  <a:pt x="338" y="405"/>
                </a:lnTo>
                <a:lnTo>
                  <a:pt x="336" y="403"/>
                </a:lnTo>
                <a:lnTo>
                  <a:pt x="338" y="403"/>
                </a:lnTo>
                <a:lnTo>
                  <a:pt x="338" y="403"/>
                </a:lnTo>
                <a:lnTo>
                  <a:pt x="336" y="401"/>
                </a:lnTo>
                <a:lnTo>
                  <a:pt x="336" y="400"/>
                </a:lnTo>
                <a:lnTo>
                  <a:pt x="336" y="398"/>
                </a:lnTo>
                <a:lnTo>
                  <a:pt x="335" y="396"/>
                </a:lnTo>
                <a:lnTo>
                  <a:pt x="335" y="396"/>
                </a:lnTo>
                <a:lnTo>
                  <a:pt x="336" y="396"/>
                </a:lnTo>
                <a:lnTo>
                  <a:pt x="336" y="396"/>
                </a:lnTo>
                <a:lnTo>
                  <a:pt x="336" y="396"/>
                </a:lnTo>
                <a:lnTo>
                  <a:pt x="335" y="396"/>
                </a:lnTo>
                <a:lnTo>
                  <a:pt x="335" y="396"/>
                </a:lnTo>
                <a:lnTo>
                  <a:pt x="335" y="394"/>
                </a:lnTo>
                <a:lnTo>
                  <a:pt x="336" y="394"/>
                </a:lnTo>
                <a:lnTo>
                  <a:pt x="336" y="394"/>
                </a:lnTo>
                <a:lnTo>
                  <a:pt x="335" y="394"/>
                </a:lnTo>
                <a:lnTo>
                  <a:pt x="335" y="394"/>
                </a:lnTo>
                <a:lnTo>
                  <a:pt x="336" y="392"/>
                </a:lnTo>
                <a:lnTo>
                  <a:pt x="336" y="392"/>
                </a:lnTo>
                <a:lnTo>
                  <a:pt x="336" y="390"/>
                </a:lnTo>
                <a:lnTo>
                  <a:pt x="336" y="389"/>
                </a:lnTo>
                <a:lnTo>
                  <a:pt x="336" y="389"/>
                </a:lnTo>
                <a:lnTo>
                  <a:pt x="335" y="390"/>
                </a:lnTo>
                <a:lnTo>
                  <a:pt x="335" y="389"/>
                </a:lnTo>
                <a:lnTo>
                  <a:pt x="335" y="389"/>
                </a:lnTo>
                <a:lnTo>
                  <a:pt x="335" y="390"/>
                </a:lnTo>
                <a:lnTo>
                  <a:pt x="336" y="389"/>
                </a:lnTo>
                <a:lnTo>
                  <a:pt x="336" y="389"/>
                </a:lnTo>
                <a:lnTo>
                  <a:pt x="335" y="385"/>
                </a:lnTo>
                <a:lnTo>
                  <a:pt x="335" y="385"/>
                </a:lnTo>
                <a:lnTo>
                  <a:pt x="335" y="385"/>
                </a:lnTo>
                <a:lnTo>
                  <a:pt x="335" y="385"/>
                </a:lnTo>
                <a:lnTo>
                  <a:pt x="335" y="383"/>
                </a:lnTo>
                <a:lnTo>
                  <a:pt x="335" y="383"/>
                </a:lnTo>
                <a:lnTo>
                  <a:pt x="335" y="383"/>
                </a:lnTo>
                <a:lnTo>
                  <a:pt x="335" y="383"/>
                </a:lnTo>
                <a:lnTo>
                  <a:pt x="335" y="383"/>
                </a:lnTo>
                <a:lnTo>
                  <a:pt x="335" y="385"/>
                </a:lnTo>
                <a:lnTo>
                  <a:pt x="335" y="385"/>
                </a:lnTo>
                <a:lnTo>
                  <a:pt x="335" y="385"/>
                </a:lnTo>
                <a:lnTo>
                  <a:pt x="335" y="385"/>
                </a:lnTo>
                <a:lnTo>
                  <a:pt x="335" y="385"/>
                </a:lnTo>
                <a:lnTo>
                  <a:pt x="335" y="385"/>
                </a:lnTo>
                <a:lnTo>
                  <a:pt x="335" y="385"/>
                </a:lnTo>
                <a:lnTo>
                  <a:pt x="335" y="385"/>
                </a:lnTo>
                <a:lnTo>
                  <a:pt x="335" y="385"/>
                </a:lnTo>
                <a:lnTo>
                  <a:pt x="335" y="385"/>
                </a:lnTo>
                <a:lnTo>
                  <a:pt x="335" y="385"/>
                </a:lnTo>
                <a:lnTo>
                  <a:pt x="333" y="383"/>
                </a:lnTo>
                <a:lnTo>
                  <a:pt x="335" y="383"/>
                </a:lnTo>
                <a:lnTo>
                  <a:pt x="335" y="383"/>
                </a:lnTo>
                <a:lnTo>
                  <a:pt x="335" y="383"/>
                </a:lnTo>
                <a:lnTo>
                  <a:pt x="335" y="383"/>
                </a:lnTo>
                <a:lnTo>
                  <a:pt x="335" y="383"/>
                </a:lnTo>
                <a:lnTo>
                  <a:pt x="335" y="381"/>
                </a:lnTo>
                <a:lnTo>
                  <a:pt x="335" y="381"/>
                </a:lnTo>
                <a:lnTo>
                  <a:pt x="335" y="381"/>
                </a:lnTo>
                <a:lnTo>
                  <a:pt x="335" y="381"/>
                </a:lnTo>
                <a:lnTo>
                  <a:pt x="335" y="379"/>
                </a:lnTo>
                <a:lnTo>
                  <a:pt x="336" y="379"/>
                </a:lnTo>
                <a:lnTo>
                  <a:pt x="336" y="379"/>
                </a:lnTo>
                <a:lnTo>
                  <a:pt x="336" y="381"/>
                </a:lnTo>
                <a:lnTo>
                  <a:pt x="336" y="381"/>
                </a:lnTo>
                <a:lnTo>
                  <a:pt x="338" y="383"/>
                </a:lnTo>
                <a:lnTo>
                  <a:pt x="336" y="383"/>
                </a:lnTo>
                <a:lnTo>
                  <a:pt x="336" y="383"/>
                </a:lnTo>
                <a:lnTo>
                  <a:pt x="338" y="385"/>
                </a:lnTo>
                <a:lnTo>
                  <a:pt x="338" y="385"/>
                </a:lnTo>
                <a:lnTo>
                  <a:pt x="338" y="385"/>
                </a:lnTo>
                <a:lnTo>
                  <a:pt x="338" y="385"/>
                </a:lnTo>
                <a:lnTo>
                  <a:pt x="338" y="385"/>
                </a:lnTo>
                <a:lnTo>
                  <a:pt x="338" y="385"/>
                </a:lnTo>
                <a:lnTo>
                  <a:pt x="338" y="385"/>
                </a:lnTo>
                <a:lnTo>
                  <a:pt x="338" y="385"/>
                </a:lnTo>
                <a:lnTo>
                  <a:pt x="338" y="385"/>
                </a:lnTo>
                <a:lnTo>
                  <a:pt x="338" y="385"/>
                </a:lnTo>
                <a:lnTo>
                  <a:pt x="338" y="383"/>
                </a:lnTo>
                <a:lnTo>
                  <a:pt x="338" y="383"/>
                </a:lnTo>
                <a:lnTo>
                  <a:pt x="338" y="383"/>
                </a:lnTo>
                <a:lnTo>
                  <a:pt x="338" y="383"/>
                </a:lnTo>
                <a:lnTo>
                  <a:pt x="338" y="383"/>
                </a:lnTo>
                <a:lnTo>
                  <a:pt x="338" y="383"/>
                </a:lnTo>
                <a:lnTo>
                  <a:pt x="340" y="383"/>
                </a:lnTo>
                <a:lnTo>
                  <a:pt x="342" y="385"/>
                </a:lnTo>
                <a:lnTo>
                  <a:pt x="342" y="385"/>
                </a:lnTo>
                <a:lnTo>
                  <a:pt x="342" y="383"/>
                </a:lnTo>
                <a:lnTo>
                  <a:pt x="342" y="383"/>
                </a:lnTo>
                <a:lnTo>
                  <a:pt x="342" y="383"/>
                </a:lnTo>
                <a:lnTo>
                  <a:pt x="342" y="385"/>
                </a:lnTo>
                <a:lnTo>
                  <a:pt x="342" y="385"/>
                </a:lnTo>
                <a:lnTo>
                  <a:pt x="342" y="385"/>
                </a:lnTo>
                <a:lnTo>
                  <a:pt x="342" y="385"/>
                </a:lnTo>
                <a:lnTo>
                  <a:pt x="342" y="385"/>
                </a:lnTo>
                <a:lnTo>
                  <a:pt x="340" y="385"/>
                </a:lnTo>
                <a:lnTo>
                  <a:pt x="340" y="385"/>
                </a:lnTo>
                <a:lnTo>
                  <a:pt x="340" y="385"/>
                </a:lnTo>
                <a:lnTo>
                  <a:pt x="340" y="385"/>
                </a:lnTo>
                <a:lnTo>
                  <a:pt x="342" y="385"/>
                </a:lnTo>
                <a:lnTo>
                  <a:pt x="342" y="385"/>
                </a:lnTo>
                <a:lnTo>
                  <a:pt x="344" y="385"/>
                </a:lnTo>
                <a:lnTo>
                  <a:pt x="344" y="385"/>
                </a:lnTo>
                <a:lnTo>
                  <a:pt x="344" y="383"/>
                </a:lnTo>
                <a:lnTo>
                  <a:pt x="346" y="383"/>
                </a:lnTo>
                <a:lnTo>
                  <a:pt x="346" y="383"/>
                </a:lnTo>
                <a:lnTo>
                  <a:pt x="344" y="381"/>
                </a:lnTo>
                <a:lnTo>
                  <a:pt x="344" y="379"/>
                </a:lnTo>
                <a:lnTo>
                  <a:pt x="344" y="379"/>
                </a:lnTo>
                <a:lnTo>
                  <a:pt x="342" y="379"/>
                </a:lnTo>
                <a:lnTo>
                  <a:pt x="342" y="379"/>
                </a:lnTo>
                <a:lnTo>
                  <a:pt x="342" y="378"/>
                </a:lnTo>
                <a:lnTo>
                  <a:pt x="342" y="376"/>
                </a:lnTo>
                <a:lnTo>
                  <a:pt x="340" y="374"/>
                </a:lnTo>
                <a:lnTo>
                  <a:pt x="340" y="372"/>
                </a:lnTo>
                <a:lnTo>
                  <a:pt x="340" y="372"/>
                </a:lnTo>
                <a:lnTo>
                  <a:pt x="338" y="370"/>
                </a:lnTo>
                <a:lnTo>
                  <a:pt x="336" y="370"/>
                </a:lnTo>
                <a:lnTo>
                  <a:pt x="336" y="370"/>
                </a:lnTo>
                <a:lnTo>
                  <a:pt x="340" y="370"/>
                </a:lnTo>
                <a:lnTo>
                  <a:pt x="340" y="370"/>
                </a:lnTo>
                <a:lnTo>
                  <a:pt x="340" y="368"/>
                </a:lnTo>
                <a:lnTo>
                  <a:pt x="340" y="368"/>
                </a:lnTo>
                <a:lnTo>
                  <a:pt x="342" y="365"/>
                </a:lnTo>
                <a:lnTo>
                  <a:pt x="342" y="365"/>
                </a:lnTo>
                <a:lnTo>
                  <a:pt x="340" y="365"/>
                </a:lnTo>
                <a:lnTo>
                  <a:pt x="340" y="363"/>
                </a:lnTo>
                <a:lnTo>
                  <a:pt x="340" y="361"/>
                </a:lnTo>
                <a:lnTo>
                  <a:pt x="338" y="359"/>
                </a:lnTo>
                <a:lnTo>
                  <a:pt x="338" y="359"/>
                </a:lnTo>
                <a:lnTo>
                  <a:pt x="338" y="361"/>
                </a:lnTo>
                <a:lnTo>
                  <a:pt x="336" y="363"/>
                </a:lnTo>
                <a:lnTo>
                  <a:pt x="336" y="363"/>
                </a:lnTo>
                <a:lnTo>
                  <a:pt x="335" y="359"/>
                </a:lnTo>
                <a:lnTo>
                  <a:pt x="336" y="359"/>
                </a:lnTo>
                <a:lnTo>
                  <a:pt x="338" y="359"/>
                </a:lnTo>
                <a:lnTo>
                  <a:pt x="338" y="359"/>
                </a:lnTo>
                <a:lnTo>
                  <a:pt x="338" y="359"/>
                </a:lnTo>
                <a:lnTo>
                  <a:pt x="338" y="357"/>
                </a:lnTo>
                <a:lnTo>
                  <a:pt x="340" y="357"/>
                </a:lnTo>
                <a:lnTo>
                  <a:pt x="338" y="357"/>
                </a:lnTo>
                <a:lnTo>
                  <a:pt x="338" y="357"/>
                </a:lnTo>
                <a:lnTo>
                  <a:pt x="340" y="357"/>
                </a:lnTo>
                <a:lnTo>
                  <a:pt x="342" y="356"/>
                </a:lnTo>
                <a:lnTo>
                  <a:pt x="342" y="354"/>
                </a:lnTo>
                <a:lnTo>
                  <a:pt x="342" y="354"/>
                </a:lnTo>
                <a:lnTo>
                  <a:pt x="342" y="352"/>
                </a:lnTo>
                <a:lnTo>
                  <a:pt x="342" y="352"/>
                </a:lnTo>
                <a:lnTo>
                  <a:pt x="344" y="348"/>
                </a:lnTo>
                <a:lnTo>
                  <a:pt x="344" y="343"/>
                </a:lnTo>
                <a:lnTo>
                  <a:pt x="344" y="343"/>
                </a:lnTo>
                <a:lnTo>
                  <a:pt x="346" y="343"/>
                </a:lnTo>
                <a:lnTo>
                  <a:pt x="346" y="343"/>
                </a:lnTo>
                <a:lnTo>
                  <a:pt x="342" y="341"/>
                </a:lnTo>
                <a:lnTo>
                  <a:pt x="342" y="341"/>
                </a:lnTo>
                <a:lnTo>
                  <a:pt x="344" y="343"/>
                </a:lnTo>
                <a:lnTo>
                  <a:pt x="344" y="343"/>
                </a:lnTo>
                <a:lnTo>
                  <a:pt x="344" y="343"/>
                </a:lnTo>
                <a:lnTo>
                  <a:pt x="344" y="341"/>
                </a:lnTo>
                <a:lnTo>
                  <a:pt x="344" y="341"/>
                </a:lnTo>
                <a:lnTo>
                  <a:pt x="344" y="341"/>
                </a:lnTo>
                <a:lnTo>
                  <a:pt x="342" y="339"/>
                </a:lnTo>
                <a:lnTo>
                  <a:pt x="342" y="339"/>
                </a:lnTo>
                <a:lnTo>
                  <a:pt x="344" y="339"/>
                </a:lnTo>
                <a:lnTo>
                  <a:pt x="344" y="339"/>
                </a:lnTo>
                <a:lnTo>
                  <a:pt x="346" y="341"/>
                </a:lnTo>
                <a:lnTo>
                  <a:pt x="346" y="341"/>
                </a:lnTo>
                <a:lnTo>
                  <a:pt x="344" y="339"/>
                </a:lnTo>
                <a:lnTo>
                  <a:pt x="344" y="339"/>
                </a:lnTo>
                <a:lnTo>
                  <a:pt x="344" y="337"/>
                </a:lnTo>
                <a:lnTo>
                  <a:pt x="342" y="337"/>
                </a:lnTo>
                <a:lnTo>
                  <a:pt x="342" y="337"/>
                </a:lnTo>
                <a:lnTo>
                  <a:pt x="340" y="332"/>
                </a:lnTo>
                <a:lnTo>
                  <a:pt x="340" y="328"/>
                </a:lnTo>
                <a:lnTo>
                  <a:pt x="344" y="319"/>
                </a:lnTo>
                <a:lnTo>
                  <a:pt x="344" y="319"/>
                </a:lnTo>
                <a:lnTo>
                  <a:pt x="344" y="321"/>
                </a:lnTo>
                <a:lnTo>
                  <a:pt x="346" y="321"/>
                </a:lnTo>
                <a:lnTo>
                  <a:pt x="346" y="321"/>
                </a:lnTo>
                <a:lnTo>
                  <a:pt x="344" y="317"/>
                </a:lnTo>
                <a:lnTo>
                  <a:pt x="346" y="317"/>
                </a:lnTo>
                <a:lnTo>
                  <a:pt x="347" y="317"/>
                </a:lnTo>
                <a:lnTo>
                  <a:pt x="347" y="317"/>
                </a:lnTo>
                <a:lnTo>
                  <a:pt x="346" y="315"/>
                </a:lnTo>
                <a:lnTo>
                  <a:pt x="346" y="313"/>
                </a:lnTo>
                <a:lnTo>
                  <a:pt x="346" y="313"/>
                </a:lnTo>
                <a:lnTo>
                  <a:pt x="346" y="313"/>
                </a:lnTo>
                <a:lnTo>
                  <a:pt x="346" y="311"/>
                </a:lnTo>
                <a:lnTo>
                  <a:pt x="347" y="311"/>
                </a:lnTo>
                <a:lnTo>
                  <a:pt x="349" y="311"/>
                </a:lnTo>
                <a:lnTo>
                  <a:pt x="349" y="311"/>
                </a:lnTo>
                <a:lnTo>
                  <a:pt x="349" y="310"/>
                </a:lnTo>
                <a:lnTo>
                  <a:pt x="349" y="308"/>
                </a:lnTo>
                <a:lnTo>
                  <a:pt x="349" y="308"/>
                </a:lnTo>
                <a:lnTo>
                  <a:pt x="349" y="310"/>
                </a:lnTo>
                <a:lnTo>
                  <a:pt x="349" y="308"/>
                </a:lnTo>
                <a:lnTo>
                  <a:pt x="349" y="308"/>
                </a:lnTo>
                <a:lnTo>
                  <a:pt x="351" y="310"/>
                </a:lnTo>
                <a:lnTo>
                  <a:pt x="353" y="310"/>
                </a:lnTo>
                <a:lnTo>
                  <a:pt x="353" y="310"/>
                </a:lnTo>
                <a:lnTo>
                  <a:pt x="353" y="308"/>
                </a:lnTo>
                <a:lnTo>
                  <a:pt x="355" y="308"/>
                </a:lnTo>
                <a:lnTo>
                  <a:pt x="355" y="308"/>
                </a:lnTo>
                <a:lnTo>
                  <a:pt x="353" y="306"/>
                </a:lnTo>
                <a:lnTo>
                  <a:pt x="353" y="306"/>
                </a:lnTo>
                <a:lnTo>
                  <a:pt x="355" y="304"/>
                </a:lnTo>
                <a:lnTo>
                  <a:pt x="355" y="304"/>
                </a:lnTo>
                <a:lnTo>
                  <a:pt x="357" y="304"/>
                </a:lnTo>
                <a:lnTo>
                  <a:pt x="357" y="304"/>
                </a:lnTo>
                <a:lnTo>
                  <a:pt x="357" y="302"/>
                </a:lnTo>
                <a:lnTo>
                  <a:pt x="358" y="302"/>
                </a:lnTo>
                <a:lnTo>
                  <a:pt x="360" y="302"/>
                </a:lnTo>
                <a:lnTo>
                  <a:pt x="360" y="302"/>
                </a:lnTo>
                <a:lnTo>
                  <a:pt x="360" y="300"/>
                </a:lnTo>
                <a:lnTo>
                  <a:pt x="360" y="298"/>
                </a:lnTo>
                <a:lnTo>
                  <a:pt x="362" y="298"/>
                </a:lnTo>
                <a:lnTo>
                  <a:pt x="362" y="298"/>
                </a:lnTo>
                <a:lnTo>
                  <a:pt x="362" y="293"/>
                </a:lnTo>
                <a:lnTo>
                  <a:pt x="364" y="295"/>
                </a:lnTo>
                <a:lnTo>
                  <a:pt x="364" y="295"/>
                </a:lnTo>
                <a:lnTo>
                  <a:pt x="368" y="291"/>
                </a:lnTo>
                <a:lnTo>
                  <a:pt x="371" y="287"/>
                </a:lnTo>
                <a:lnTo>
                  <a:pt x="375" y="287"/>
                </a:lnTo>
                <a:lnTo>
                  <a:pt x="375" y="287"/>
                </a:lnTo>
                <a:lnTo>
                  <a:pt x="373" y="286"/>
                </a:lnTo>
                <a:lnTo>
                  <a:pt x="373" y="286"/>
                </a:lnTo>
                <a:lnTo>
                  <a:pt x="377" y="286"/>
                </a:lnTo>
                <a:lnTo>
                  <a:pt x="377" y="284"/>
                </a:lnTo>
                <a:lnTo>
                  <a:pt x="379" y="282"/>
                </a:lnTo>
                <a:lnTo>
                  <a:pt x="381" y="286"/>
                </a:lnTo>
                <a:lnTo>
                  <a:pt x="381" y="286"/>
                </a:lnTo>
                <a:lnTo>
                  <a:pt x="381" y="284"/>
                </a:lnTo>
                <a:lnTo>
                  <a:pt x="381" y="282"/>
                </a:lnTo>
                <a:lnTo>
                  <a:pt x="381" y="282"/>
                </a:lnTo>
                <a:lnTo>
                  <a:pt x="384" y="280"/>
                </a:lnTo>
                <a:lnTo>
                  <a:pt x="384" y="280"/>
                </a:lnTo>
                <a:lnTo>
                  <a:pt x="386" y="280"/>
                </a:lnTo>
                <a:lnTo>
                  <a:pt x="386" y="280"/>
                </a:lnTo>
                <a:lnTo>
                  <a:pt x="390" y="275"/>
                </a:lnTo>
                <a:lnTo>
                  <a:pt x="390" y="275"/>
                </a:lnTo>
                <a:lnTo>
                  <a:pt x="390" y="278"/>
                </a:lnTo>
                <a:lnTo>
                  <a:pt x="390" y="278"/>
                </a:lnTo>
                <a:lnTo>
                  <a:pt x="392" y="276"/>
                </a:lnTo>
                <a:lnTo>
                  <a:pt x="393" y="276"/>
                </a:lnTo>
                <a:lnTo>
                  <a:pt x="395" y="276"/>
                </a:lnTo>
                <a:lnTo>
                  <a:pt x="395" y="276"/>
                </a:lnTo>
                <a:lnTo>
                  <a:pt x="395" y="275"/>
                </a:lnTo>
                <a:lnTo>
                  <a:pt x="395" y="271"/>
                </a:lnTo>
                <a:lnTo>
                  <a:pt x="395" y="271"/>
                </a:lnTo>
                <a:lnTo>
                  <a:pt x="393" y="273"/>
                </a:lnTo>
                <a:lnTo>
                  <a:pt x="390" y="269"/>
                </a:lnTo>
                <a:lnTo>
                  <a:pt x="390" y="269"/>
                </a:lnTo>
                <a:lnTo>
                  <a:pt x="390" y="269"/>
                </a:lnTo>
                <a:lnTo>
                  <a:pt x="392" y="269"/>
                </a:lnTo>
                <a:lnTo>
                  <a:pt x="392" y="269"/>
                </a:lnTo>
                <a:lnTo>
                  <a:pt x="392" y="269"/>
                </a:lnTo>
                <a:lnTo>
                  <a:pt x="392" y="269"/>
                </a:lnTo>
                <a:lnTo>
                  <a:pt x="390" y="269"/>
                </a:lnTo>
                <a:lnTo>
                  <a:pt x="388" y="269"/>
                </a:lnTo>
                <a:lnTo>
                  <a:pt x="388" y="271"/>
                </a:lnTo>
                <a:lnTo>
                  <a:pt x="386" y="273"/>
                </a:lnTo>
                <a:lnTo>
                  <a:pt x="386" y="273"/>
                </a:lnTo>
                <a:lnTo>
                  <a:pt x="384" y="271"/>
                </a:lnTo>
                <a:lnTo>
                  <a:pt x="384" y="271"/>
                </a:lnTo>
                <a:lnTo>
                  <a:pt x="384" y="271"/>
                </a:lnTo>
                <a:lnTo>
                  <a:pt x="382" y="273"/>
                </a:lnTo>
                <a:lnTo>
                  <a:pt x="382" y="273"/>
                </a:lnTo>
                <a:lnTo>
                  <a:pt x="379" y="273"/>
                </a:lnTo>
                <a:lnTo>
                  <a:pt x="375" y="276"/>
                </a:lnTo>
                <a:lnTo>
                  <a:pt x="371" y="278"/>
                </a:lnTo>
                <a:lnTo>
                  <a:pt x="368" y="280"/>
                </a:lnTo>
                <a:lnTo>
                  <a:pt x="368" y="280"/>
                </a:lnTo>
                <a:lnTo>
                  <a:pt x="366" y="284"/>
                </a:lnTo>
                <a:lnTo>
                  <a:pt x="364" y="287"/>
                </a:lnTo>
                <a:lnTo>
                  <a:pt x="364" y="287"/>
                </a:lnTo>
                <a:lnTo>
                  <a:pt x="364" y="286"/>
                </a:lnTo>
                <a:lnTo>
                  <a:pt x="364" y="284"/>
                </a:lnTo>
                <a:lnTo>
                  <a:pt x="364" y="282"/>
                </a:lnTo>
                <a:lnTo>
                  <a:pt x="364" y="282"/>
                </a:lnTo>
                <a:lnTo>
                  <a:pt x="364" y="282"/>
                </a:lnTo>
                <a:lnTo>
                  <a:pt x="360" y="284"/>
                </a:lnTo>
                <a:lnTo>
                  <a:pt x="358" y="284"/>
                </a:lnTo>
                <a:lnTo>
                  <a:pt x="358" y="282"/>
                </a:lnTo>
                <a:lnTo>
                  <a:pt x="358" y="282"/>
                </a:lnTo>
                <a:lnTo>
                  <a:pt x="360" y="286"/>
                </a:lnTo>
                <a:lnTo>
                  <a:pt x="360" y="286"/>
                </a:lnTo>
                <a:lnTo>
                  <a:pt x="358" y="286"/>
                </a:lnTo>
                <a:lnTo>
                  <a:pt x="358" y="286"/>
                </a:lnTo>
                <a:lnTo>
                  <a:pt x="358" y="286"/>
                </a:lnTo>
                <a:lnTo>
                  <a:pt x="358" y="287"/>
                </a:lnTo>
                <a:lnTo>
                  <a:pt x="357" y="289"/>
                </a:lnTo>
                <a:lnTo>
                  <a:pt x="353" y="291"/>
                </a:lnTo>
                <a:lnTo>
                  <a:pt x="353" y="291"/>
                </a:lnTo>
                <a:lnTo>
                  <a:pt x="355" y="293"/>
                </a:lnTo>
                <a:lnTo>
                  <a:pt x="355" y="293"/>
                </a:lnTo>
                <a:lnTo>
                  <a:pt x="355" y="293"/>
                </a:lnTo>
                <a:lnTo>
                  <a:pt x="353" y="295"/>
                </a:lnTo>
                <a:lnTo>
                  <a:pt x="353" y="295"/>
                </a:lnTo>
                <a:lnTo>
                  <a:pt x="353" y="295"/>
                </a:lnTo>
                <a:lnTo>
                  <a:pt x="353" y="293"/>
                </a:lnTo>
                <a:lnTo>
                  <a:pt x="353" y="293"/>
                </a:lnTo>
                <a:lnTo>
                  <a:pt x="351" y="293"/>
                </a:lnTo>
                <a:lnTo>
                  <a:pt x="351" y="293"/>
                </a:lnTo>
                <a:lnTo>
                  <a:pt x="353" y="295"/>
                </a:lnTo>
                <a:lnTo>
                  <a:pt x="353" y="295"/>
                </a:lnTo>
                <a:lnTo>
                  <a:pt x="351" y="293"/>
                </a:lnTo>
                <a:lnTo>
                  <a:pt x="351" y="293"/>
                </a:lnTo>
                <a:lnTo>
                  <a:pt x="349" y="297"/>
                </a:lnTo>
                <a:lnTo>
                  <a:pt x="346" y="300"/>
                </a:lnTo>
                <a:lnTo>
                  <a:pt x="346" y="300"/>
                </a:lnTo>
                <a:lnTo>
                  <a:pt x="347" y="300"/>
                </a:lnTo>
                <a:lnTo>
                  <a:pt x="347" y="302"/>
                </a:lnTo>
                <a:lnTo>
                  <a:pt x="347" y="302"/>
                </a:lnTo>
                <a:lnTo>
                  <a:pt x="347" y="302"/>
                </a:lnTo>
                <a:lnTo>
                  <a:pt x="347" y="302"/>
                </a:lnTo>
                <a:lnTo>
                  <a:pt x="347" y="302"/>
                </a:lnTo>
                <a:lnTo>
                  <a:pt x="346" y="300"/>
                </a:lnTo>
                <a:lnTo>
                  <a:pt x="346" y="300"/>
                </a:lnTo>
                <a:lnTo>
                  <a:pt x="338" y="311"/>
                </a:lnTo>
                <a:lnTo>
                  <a:pt x="338" y="311"/>
                </a:lnTo>
                <a:lnTo>
                  <a:pt x="336" y="311"/>
                </a:lnTo>
                <a:lnTo>
                  <a:pt x="335" y="313"/>
                </a:lnTo>
                <a:lnTo>
                  <a:pt x="335" y="315"/>
                </a:lnTo>
                <a:lnTo>
                  <a:pt x="335" y="315"/>
                </a:lnTo>
                <a:lnTo>
                  <a:pt x="333" y="319"/>
                </a:lnTo>
                <a:lnTo>
                  <a:pt x="331" y="322"/>
                </a:lnTo>
                <a:lnTo>
                  <a:pt x="331" y="322"/>
                </a:lnTo>
                <a:lnTo>
                  <a:pt x="329" y="328"/>
                </a:lnTo>
                <a:lnTo>
                  <a:pt x="327" y="332"/>
                </a:lnTo>
                <a:lnTo>
                  <a:pt x="327" y="335"/>
                </a:lnTo>
                <a:lnTo>
                  <a:pt x="327" y="335"/>
                </a:lnTo>
                <a:lnTo>
                  <a:pt x="325" y="333"/>
                </a:lnTo>
                <a:lnTo>
                  <a:pt x="325" y="333"/>
                </a:lnTo>
                <a:lnTo>
                  <a:pt x="329" y="335"/>
                </a:lnTo>
                <a:lnTo>
                  <a:pt x="329" y="335"/>
                </a:lnTo>
                <a:lnTo>
                  <a:pt x="327" y="337"/>
                </a:lnTo>
                <a:lnTo>
                  <a:pt x="324" y="337"/>
                </a:lnTo>
                <a:lnTo>
                  <a:pt x="324" y="337"/>
                </a:lnTo>
                <a:lnTo>
                  <a:pt x="325" y="339"/>
                </a:lnTo>
                <a:lnTo>
                  <a:pt x="325" y="339"/>
                </a:lnTo>
                <a:lnTo>
                  <a:pt x="325" y="337"/>
                </a:lnTo>
                <a:lnTo>
                  <a:pt x="327" y="337"/>
                </a:lnTo>
                <a:lnTo>
                  <a:pt x="327" y="337"/>
                </a:lnTo>
                <a:lnTo>
                  <a:pt x="327" y="339"/>
                </a:lnTo>
                <a:lnTo>
                  <a:pt x="327" y="339"/>
                </a:lnTo>
                <a:lnTo>
                  <a:pt x="327" y="339"/>
                </a:lnTo>
                <a:lnTo>
                  <a:pt x="325" y="339"/>
                </a:lnTo>
                <a:lnTo>
                  <a:pt x="324" y="339"/>
                </a:lnTo>
                <a:lnTo>
                  <a:pt x="324" y="339"/>
                </a:lnTo>
                <a:lnTo>
                  <a:pt x="324" y="339"/>
                </a:lnTo>
                <a:lnTo>
                  <a:pt x="324" y="339"/>
                </a:lnTo>
                <a:lnTo>
                  <a:pt x="324" y="339"/>
                </a:lnTo>
                <a:lnTo>
                  <a:pt x="324" y="341"/>
                </a:lnTo>
                <a:lnTo>
                  <a:pt x="322" y="341"/>
                </a:lnTo>
                <a:lnTo>
                  <a:pt x="324" y="343"/>
                </a:lnTo>
                <a:lnTo>
                  <a:pt x="324" y="343"/>
                </a:lnTo>
                <a:lnTo>
                  <a:pt x="325" y="341"/>
                </a:lnTo>
                <a:lnTo>
                  <a:pt x="325" y="341"/>
                </a:lnTo>
                <a:lnTo>
                  <a:pt x="325" y="344"/>
                </a:lnTo>
                <a:lnTo>
                  <a:pt x="325" y="344"/>
                </a:lnTo>
                <a:lnTo>
                  <a:pt x="324" y="343"/>
                </a:lnTo>
                <a:lnTo>
                  <a:pt x="324" y="343"/>
                </a:lnTo>
                <a:lnTo>
                  <a:pt x="324" y="343"/>
                </a:lnTo>
                <a:lnTo>
                  <a:pt x="324" y="344"/>
                </a:lnTo>
                <a:lnTo>
                  <a:pt x="322" y="344"/>
                </a:lnTo>
                <a:lnTo>
                  <a:pt x="320" y="346"/>
                </a:lnTo>
                <a:lnTo>
                  <a:pt x="320" y="348"/>
                </a:lnTo>
                <a:lnTo>
                  <a:pt x="320" y="348"/>
                </a:lnTo>
                <a:lnTo>
                  <a:pt x="322" y="346"/>
                </a:lnTo>
                <a:lnTo>
                  <a:pt x="322" y="346"/>
                </a:lnTo>
                <a:lnTo>
                  <a:pt x="322" y="346"/>
                </a:lnTo>
                <a:lnTo>
                  <a:pt x="320" y="348"/>
                </a:lnTo>
                <a:lnTo>
                  <a:pt x="320" y="348"/>
                </a:lnTo>
                <a:lnTo>
                  <a:pt x="322" y="350"/>
                </a:lnTo>
                <a:lnTo>
                  <a:pt x="322" y="350"/>
                </a:lnTo>
                <a:lnTo>
                  <a:pt x="322" y="352"/>
                </a:lnTo>
                <a:lnTo>
                  <a:pt x="322" y="352"/>
                </a:lnTo>
                <a:lnTo>
                  <a:pt x="322" y="352"/>
                </a:lnTo>
                <a:lnTo>
                  <a:pt x="320" y="352"/>
                </a:lnTo>
                <a:lnTo>
                  <a:pt x="320" y="352"/>
                </a:lnTo>
                <a:lnTo>
                  <a:pt x="322" y="356"/>
                </a:lnTo>
                <a:lnTo>
                  <a:pt x="322" y="357"/>
                </a:lnTo>
                <a:lnTo>
                  <a:pt x="322" y="357"/>
                </a:lnTo>
                <a:lnTo>
                  <a:pt x="320" y="356"/>
                </a:lnTo>
                <a:lnTo>
                  <a:pt x="320" y="356"/>
                </a:lnTo>
                <a:lnTo>
                  <a:pt x="320" y="356"/>
                </a:lnTo>
                <a:lnTo>
                  <a:pt x="320" y="357"/>
                </a:lnTo>
                <a:lnTo>
                  <a:pt x="322" y="361"/>
                </a:lnTo>
                <a:lnTo>
                  <a:pt x="322" y="361"/>
                </a:lnTo>
                <a:lnTo>
                  <a:pt x="320" y="361"/>
                </a:lnTo>
                <a:lnTo>
                  <a:pt x="320" y="361"/>
                </a:lnTo>
                <a:lnTo>
                  <a:pt x="324" y="361"/>
                </a:lnTo>
                <a:lnTo>
                  <a:pt x="324" y="365"/>
                </a:lnTo>
                <a:lnTo>
                  <a:pt x="324" y="365"/>
                </a:lnTo>
                <a:lnTo>
                  <a:pt x="320" y="363"/>
                </a:lnTo>
                <a:lnTo>
                  <a:pt x="320" y="363"/>
                </a:lnTo>
                <a:lnTo>
                  <a:pt x="320" y="363"/>
                </a:lnTo>
                <a:lnTo>
                  <a:pt x="320" y="361"/>
                </a:lnTo>
                <a:lnTo>
                  <a:pt x="320" y="361"/>
                </a:lnTo>
                <a:lnTo>
                  <a:pt x="318" y="361"/>
                </a:lnTo>
                <a:lnTo>
                  <a:pt x="316" y="359"/>
                </a:lnTo>
                <a:lnTo>
                  <a:pt x="316" y="359"/>
                </a:lnTo>
                <a:lnTo>
                  <a:pt x="318" y="359"/>
                </a:lnTo>
                <a:lnTo>
                  <a:pt x="318" y="359"/>
                </a:lnTo>
                <a:lnTo>
                  <a:pt x="318" y="357"/>
                </a:lnTo>
                <a:lnTo>
                  <a:pt x="318" y="354"/>
                </a:lnTo>
                <a:lnTo>
                  <a:pt x="318" y="354"/>
                </a:lnTo>
                <a:lnTo>
                  <a:pt x="320" y="354"/>
                </a:lnTo>
                <a:lnTo>
                  <a:pt x="320" y="354"/>
                </a:lnTo>
                <a:lnTo>
                  <a:pt x="318" y="354"/>
                </a:lnTo>
                <a:lnTo>
                  <a:pt x="318" y="354"/>
                </a:lnTo>
                <a:lnTo>
                  <a:pt x="318" y="354"/>
                </a:lnTo>
                <a:lnTo>
                  <a:pt x="316" y="352"/>
                </a:lnTo>
                <a:lnTo>
                  <a:pt x="314" y="350"/>
                </a:lnTo>
                <a:lnTo>
                  <a:pt x="314" y="350"/>
                </a:lnTo>
                <a:lnTo>
                  <a:pt x="316" y="352"/>
                </a:lnTo>
                <a:lnTo>
                  <a:pt x="316" y="352"/>
                </a:lnTo>
                <a:lnTo>
                  <a:pt x="316" y="350"/>
                </a:lnTo>
                <a:lnTo>
                  <a:pt x="316" y="350"/>
                </a:lnTo>
                <a:lnTo>
                  <a:pt x="316" y="348"/>
                </a:lnTo>
                <a:lnTo>
                  <a:pt x="316" y="348"/>
                </a:lnTo>
                <a:lnTo>
                  <a:pt x="316" y="348"/>
                </a:lnTo>
                <a:lnTo>
                  <a:pt x="316" y="348"/>
                </a:lnTo>
                <a:lnTo>
                  <a:pt x="318" y="348"/>
                </a:lnTo>
                <a:lnTo>
                  <a:pt x="314" y="348"/>
                </a:lnTo>
                <a:lnTo>
                  <a:pt x="314" y="348"/>
                </a:lnTo>
                <a:lnTo>
                  <a:pt x="316" y="343"/>
                </a:lnTo>
                <a:lnTo>
                  <a:pt x="316" y="343"/>
                </a:lnTo>
                <a:lnTo>
                  <a:pt x="314" y="343"/>
                </a:lnTo>
                <a:lnTo>
                  <a:pt x="314" y="341"/>
                </a:lnTo>
                <a:lnTo>
                  <a:pt x="314" y="341"/>
                </a:lnTo>
                <a:lnTo>
                  <a:pt x="314" y="341"/>
                </a:lnTo>
                <a:lnTo>
                  <a:pt x="314" y="341"/>
                </a:lnTo>
                <a:lnTo>
                  <a:pt x="316" y="339"/>
                </a:lnTo>
                <a:lnTo>
                  <a:pt x="318" y="339"/>
                </a:lnTo>
                <a:lnTo>
                  <a:pt x="318" y="339"/>
                </a:lnTo>
                <a:lnTo>
                  <a:pt x="318" y="337"/>
                </a:lnTo>
                <a:lnTo>
                  <a:pt x="318" y="335"/>
                </a:lnTo>
                <a:lnTo>
                  <a:pt x="318" y="335"/>
                </a:lnTo>
                <a:lnTo>
                  <a:pt x="318" y="333"/>
                </a:lnTo>
                <a:lnTo>
                  <a:pt x="318" y="333"/>
                </a:lnTo>
                <a:lnTo>
                  <a:pt x="320" y="333"/>
                </a:lnTo>
                <a:lnTo>
                  <a:pt x="320" y="332"/>
                </a:lnTo>
                <a:lnTo>
                  <a:pt x="320" y="332"/>
                </a:lnTo>
                <a:lnTo>
                  <a:pt x="318" y="332"/>
                </a:lnTo>
                <a:lnTo>
                  <a:pt x="318" y="332"/>
                </a:lnTo>
                <a:lnTo>
                  <a:pt x="320" y="330"/>
                </a:lnTo>
                <a:lnTo>
                  <a:pt x="322" y="326"/>
                </a:lnTo>
                <a:lnTo>
                  <a:pt x="325" y="321"/>
                </a:lnTo>
                <a:lnTo>
                  <a:pt x="325" y="321"/>
                </a:lnTo>
                <a:lnTo>
                  <a:pt x="325" y="321"/>
                </a:lnTo>
                <a:lnTo>
                  <a:pt x="325" y="319"/>
                </a:lnTo>
                <a:lnTo>
                  <a:pt x="325" y="319"/>
                </a:lnTo>
                <a:lnTo>
                  <a:pt x="327" y="321"/>
                </a:lnTo>
                <a:lnTo>
                  <a:pt x="327" y="321"/>
                </a:lnTo>
                <a:lnTo>
                  <a:pt x="327" y="319"/>
                </a:lnTo>
                <a:lnTo>
                  <a:pt x="329" y="319"/>
                </a:lnTo>
                <a:lnTo>
                  <a:pt x="329" y="319"/>
                </a:lnTo>
                <a:lnTo>
                  <a:pt x="329" y="319"/>
                </a:lnTo>
                <a:lnTo>
                  <a:pt x="329" y="319"/>
                </a:lnTo>
                <a:lnTo>
                  <a:pt x="329" y="317"/>
                </a:lnTo>
                <a:lnTo>
                  <a:pt x="329" y="317"/>
                </a:lnTo>
                <a:lnTo>
                  <a:pt x="327" y="315"/>
                </a:lnTo>
                <a:lnTo>
                  <a:pt x="327" y="315"/>
                </a:lnTo>
                <a:lnTo>
                  <a:pt x="327" y="317"/>
                </a:lnTo>
                <a:lnTo>
                  <a:pt x="327" y="317"/>
                </a:lnTo>
                <a:lnTo>
                  <a:pt x="327" y="317"/>
                </a:lnTo>
                <a:lnTo>
                  <a:pt x="327" y="313"/>
                </a:lnTo>
                <a:lnTo>
                  <a:pt x="329" y="311"/>
                </a:lnTo>
                <a:lnTo>
                  <a:pt x="333" y="310"/>
                </a:lnTo>
                <a:lnTo>
                  <a:pt x="333" y="310"/>
                </a:lnTo>
                <a:lnTo>
                  <a:pt x="331" y="308"/>
                </a:lnTo>
                <a:lnTo>
                  <a:pt x="329" y="308"/>
                </a:lnTo>
                <a:lnTo>
                  <a:pt x="329" y="308"/>
                </a:lnTo>
                <a:lnTo>
                  <a:pt x="331" y="308"/>
                </a:lnTo>
                <a:lnTo>
                  <a:pt x="331" y="306"/>
                </a:lnTo>
                <a:lnTo>
                  <a:pt x="329" y="306"/>
                </a:lnTo>
                <a:lnTo>
                  <a:pt x="331" y="306"/>
                </a:lnTo>
                <a:lnTo>
                  <a:pt x="331" y="306"/>
                </a:lnTo>
                <a:lnTo>
                  <a:pt x="331" y="308"/>
                </a:lnTo>
                <a:lnTo>
                  <a:pt x="331" y="308"/>
                </a:lnTo>
                <a:lnTo>
                  <a:pt x="333" y="310"/>
                </a:lnTo>
                <a:lnTo>
                  <a:pt x="333" y="310"/>
                </a:lnTo>
                <a:lnTo>
                  <a:pt x="331" y="306"/>
                </a:lnTo>
                <a:lnTo>
                  <a:pt x="331" y="304"/>
                </a:lnTo>
                <a:lnTo>
                  <a:pt x="333" y="304"/>
                </a:lnTo>
                <a:lnTo>
                  <a:pt x="333" y="304"/>
                </a:lnTo>
                <a:lnTo>
                  <a:pt x="331" y="302"/>
                </a:lnTo>
                <a:lnTo>
                  <a:pt x="331" y="298"/>
                </a:lnTo>
                <a:lnTo>
                  <a:pt x="331" y="297"/>
                </a:lnTo>
                <a:lnTo>
                  <a:pt x="331" y="295"/>
                </a:lnTo>
                <a:lnTo>
                  <a:pt x="331" y="295"/>
                </a:lnTo>
                <a:lnTo>
                  <a:pt x="333" y="295"/>
                </a:lnTo>
                <a:lnTo>
                  <a:pt x="335" y="295"/>
                </a:lnTo>
                <a:lnTo>
                  <a:pt x="335" y="293"/>
                </a:lnTo>
                <a:lnTo>
                  <a:pt x="335" y="293"/>
                </a:lnTo>
                <a:lnTo>
                  <a:pt x="331" y="295"/>
                </a:lnTo>
                <a:lnTo>
                  <a:pt x="327" y="293"/>
                </a:lnTo>
                <a:lnTo>
                  <a:pt x="327" y="293"/>
                </a:lnTo>
                <a:lnTo>
                  <a:pt x="327" y="293"/>
                </a:lnTo>
                <a:lnTo>
                  <a:pt x="327" y="293"/>
                </a:lnTo>
                <a:lnTo>
                  <a:pt x="325" y="293"/>
                </a:lnTo>
                <a:lnTo>
                  <a:pt x="327" y="293"/>
                </a:lnTo>
                <a:lnTo>
                  <a:pt x="327" y="295"/>
                </a:lnTo>
                <a:lnTo>
                  <a:pt x="327" y="295"/>
                </a:lnTo>
                <a:lnTo>
                  <a:pt x="327" y="295"/>
                </a:lnTo>
                <a:lnTo>
                  <a:pt x="329" y="297"/>
                </a:lnTo>
                <a:lnTo>
                  <a:pt x="331" y="297"/>
                </a:lnTo>
                <a:lnTo>
                  <a:pt x="331" y="297"/>
                </a:lnTo>
                <a:lnTo>
                  <a:pt x="329" y="298"/>
                </a:lnTo>
                <a:lnTo>
                  <a:pt x="325" y="300"/>
                </a:lnTo>
                <a:lnTo>
                  <a:pt x="325" y="300"/>
                </a:lnTo>
                <a:lnTo>
                  <a:pt x="325" y="300"/>
                </a:lnTo>
                <a:lnTo>
                  <a:pt x="325" y="298"/>
                </a:lnTo>
                <a:lnTo>
                  <a:pt x="325" y="298"/>
                </a:lnTo>
                <a:lnTo>
                  <a:pt x="327" y="298"/>
                </a:lnTo>
                <a:lnTo>
                  <a:pt x="327" y="298"/>
                </a:lnTo>
                <a:lnTo>
                  <a:pt x="327" y="298"/>
                </a:lnTo>
                <a:lnTo>
                  <a:pt x="325" y="295"/>
                </a:lnTo>
                <a:lnTo>
                  <a:pt x="325" y="293"/>
                </a:lnTo>
                <a:lnTo>
                  <a:pt x="325" y="291"/>
                </a:lnTo>
                <a:lnTo>
                  <a:pt x="329" y="291"/>
                </a:lnTo>
                <a:lnTo>
                  <a:pt x="329" y="291"/>
                </a:lnTo>
                <a:lnTo>
                  <a:pt x="327" y="289"/>
                </a:lnTo>
                <a:lnTo>
                  <a:pt x="329" y="289"/>
                </a:lnTo>
                <a:lnTo>
                  <a:pt x="331" y="289"/>
                </a:lnTo>
                <a:lnTo>
                  <a:pt x="331" y="289"/>
                </a:lnTo>
                <a:lnTo>
                  <a:pt x="329" y="287"/>
                </a:lnTo>
                <a:lnTo>
                  <a:pt x="329" y="287"/>
                </a:lnTo>
                <a:lnTo>
                  <a:pt x="329" y="287"/>
                </a:lnTo>
                <a:lnTo>
                  <a:pt x="331" y="287"/>
                </a:lnTo>
                <a:lnTo>
                  <a:pt x="331" y="287"/>
                </a:lnTo>
                <a:lnTo>
                  <a:pt x="331" y="286"/>
                </a:lnTo>
                <a:lnTo>
                  <a:pt x="329" y="286"/>
                </a:lnTo>
                <a:lnTo>
                  <a:pt x="329" y="286"/>
                </a:lnTo>
                <a:lnTo>
                  <a:pt x="331" y="284"/>
                </a:lnTo>
                <a:lnTo>
                  <a:pt x="333" y="286"/>
                </a:lnTo>
                <a:lnTo>
                  <a:pt x="333" y="286"/>
                </a:lnTo>
                <a:lnTo>
                  <a:pt x="331" y="280"/>
                </a:lnTo>
                <a:lnTo>
                  <a:pt x="331" y="280"/>
                </a:lnTo>
                <a:lnTo>
                  <a:pt x="333" y="282"/>
                </a:lnTo>
                <a:lnTo>
                  <a:pt x="333" y="282"/>
                </a:lnTo>
                <a:lnTo>
                  <a:pt x="333" y="282"/>
                </a:lnTo>
                <a:lnTo>
                  <a:pt x="333" y="280"/>
                </a:lnTo>
                <a:lnTo>
                  <a:pt x="333" y="280"/>
                </a:lnTo>
                <a:lnTo>
                  <a:pt x="333" y="280"/>
                </a:lnTo>
                <a:lnTo>
                  <a:pt x="333" y="280"/>
                </a:lnTo>
                <a:lnTo>
                  <a:pt x="333" y="278"/>
                </a:lnTo>
                <a:lnTo>
                  <a:pt x="335" y="278"/>
                </a:lnTo>
                <a:lnTo>
                  <a:pt x="336" y="278"/>
                </a:lnTo>
                <a:lnTo>
                  <a:pt x="336" y="278"/>
                </a:lnTo>
                <a:lnTo>
                  <a:pt x="336" y="278"/>
                </a:lnTo>
                <a:lnTo>
                  <a:pt x="335" y="276"/>
                </a:lnTo>
                <a:lnTo>
                  <a:pt x="335" y="276"/>
                </a:lnTo>
                <a:lnTo>
                  <a:pt x="336" y="276"/>
                </a:lnTo>
                <a:lnTo>
                  <a:pt x="340" y="276"/>
                </a:lnTo>
                <a:lnTo>
                  <a:pt x="340" y="276"/>
                </a:lnTo>
                <a:lnTo>
                  <a:pt x="338" y="275"/>
                </a:lnTo>
                <a:lnTo>
                  <a:pt x="340" y="275"/>
                </a:lnTo>
                <a:lnTo>
                  <a:pt x="342" y="276"/>
                </a:lnTo>
                <a:lnTo>
                  <a:pt x="342" y="276"/>
                </a:lnTo>
                <a:lnTo>
                  <a:pt x="340" y="273"/>
                </a:lnTo>
                <a:lnTo>
                  <a:pt x="342" y="271"/>
                </a:lnTo>
                <a:lnTo>
                  <a:pt x="344" y="269"/>
                </a:lnTo>
                <a:lnTo>
                  <a:pt x="346" y="271"/>
                </a:lnTo>
                <a:lnTo>
                  <a:pt x="346" y="271"/>
                </a:lnTo>
                <a:lnTo>
                  <a:pt x="346" y="269"/>
                </a:lnTo>
                <a:lnTo>
                  <a:pt x="346" y="267"/>
                </a:lnTo>
                <a:lnTo>
                  <a:pt x="347" y="267"/>
                </a:lnTo>
                <a:lnTo>
                  <a:pt x="347" y="267"/>
                </a:lnTo>
                <a:lnTo>
                  <a:pt x="346" y="267"/>
                </a:lnTo>
                <a:lnTo>
                  <a:pt x="346" y="267"/>
                </a:lnTo>
                <a:lnTo>
                  <a:pt x="344" y="267"/>
                </a:lnTo>
                <a:lnTo>
                  <a:pt x="344" y="267"/>
                </a:lnTo>
                <a:lnTo>
                  <a:pt x="344" y="267"/>
                </a:lnTo>
                <a:lnTo>
                  <a:pt x="344" y="265"/>
                </a:lnTo>
                <a:lnTo>
                  <a:pt x="346" y="264"/>
                </a:lnTo>
                <a:lnTo>
                  <a:pt x="346" y="264"/>
                </a:lnTo>
                <a:lnTo>
                  <a:pt x="349" y="267"/>
                </a:lnTo>
                <a:lnTo>
                  <a:pt x="349" y="267"/>
                </a:lnTo>
                <a:lnTo>
                  <a:pt x="349" y="264"/>
                </a:lnTo>
                <a:lnTo>
                  <a:pt x="349" y="264"/>
                </a:lnTo>
                <a:lnTo>
                  <a:pt x="347" y="264"/>
                </a:lnTo>
                <a:lnTo>
                  <a:pt x="347" y="264"/>
                </a:lnTo>
                <a:lnTo>
                  <a:pt x="349" y="262"/>
                </a:lnTo>
                <a:lnTo>
                  <a:pt x="349" y="262"/>
                </a:lnTo>
                <a:lnTo>
                  <a:pt x="351" y="262"/>
                </a:lnTo>
                <a:lnTo>
                  <a:pt x="353" y="264"/>
                </a:lnTo>
                <a:lnTo>
                  <a:pt x="353" y="264"/>
                </a:lnTo>
                <a:lnTo>
                  <a:pt x="353" y="265"/>
                </a:lnTo>
                <a:lnTo>
                  <a:pt x="353" y="265"/>
                </a:lnTo>
                <a:lnTo>
                  <a:pt x="353" y="265"/>
                </a:lnTo>
                <a:lnTo>
                  <a:pt x="353" y="264"/>
                </a:lnTo>
                <a:lnTo>
                  <a:pt x="353" y="260"/>
                </a:lnTo>
                <a:lnTo>
                  <a:pt x="353" y="260"/>
                </a:lnTo>
                <a:lnTo>
                  <a:pt x="353" y="262"/>
                </a:lnTo>
                <a:lnTo>
                  <a:pt x="353" y="262"/>
                </a:lnTo>
                <a:lnTo>
                  <a:pt x="353" y="262"/>
                </a:lnTo>
                <a:lnTo>
                  <a:pt x="351" y="260"/>
                </a:lnTo>
                <a:lnTo>
                  <a:pt x="349" y="260"/>
                </a:lnTo>
                <a:lnTo>
                  <a:pt x="349" y="260"/>
                </a:lnTo>
                <a:lnTo>
                  <a:pt x="353" y="256"/>
                </a:lnTo>
                <a:lnTo>
                  <a:pt x="353" y="256"/>
                </a:lnTo>
                <a:lnTo>
                  <a:pt x="353" y="260"/>
                </a:lnTo>
                <a:lnTo>
                  <a:pt x="353" y="260"/>
                </a:lnTo>
                <a:lnTo>
                  <a:pt x="355" y="258"/>
                </a:lnTo>
                <a:lnTo>
                  <a:pt x="353" y="256"/>
                </a:lnTo>
                <a:lnTo>
                  <a:pt x="353" y="256"/>
                </a:lnTo>
                <a:lnTo>
                  <a:pt x="355" y="256"/>
                </a:lnTo>
                <a:lnTo>
                  <a:pt x="357" y="258"/>
                </a:lnTo>
                <a:lnTo>
                  <a:pt x="357" y="258"/>
                </a:lnTo>
                <a:lnTo>
                  <a:pt x="357" y="254"/>
                </a:lnTo>
                <a:lnTo>
                  <a:pt x="358" y="254"/>
                </a:lnTo>
                <a:lnTo>
                  <a:pt x="362" y="251"/>
                </a:lnTo>
                <a:lnTo>
                  <a:pt x="362" y="251"/>
                </a:lnTo>
                <a:lnTo>
                  <a:pt x="362" y="251"/>
                </a:lnTo>
                <a:lnTo>
                  <a:pt x="362" y="251"/>
                </a:lnTo>
                <a:lnTo>
                  <a:pt x="360" y="251"/>
                </a:lnTo>
                <a:lnTo>
                  <a:pt x="360" y="251"/>
                </a:lnTo>
                <a:lnTo>
                  <a:pt x="360" y="251"/>
                </a:lnTo>
                <a:lnTo>
                  <a:pt x="364" y="245"/>
                </a:lnTo>
                <a:lnTo>
                  <a:pt x="368" y="240"/>
                </a:lnTo>
                <a:lnTo>
                  <a:pt x="368" y="240"/>
                </a:lnTo>
                <a:lnTo>
                  <a:pt x="368" y="241"/>
                </a:lnTo>
                <a:lnTo>
                  <a:pt x="368" y="241"/>
                </a:lnTo>
                <a:lnTo>
                  <a:pt x="370" y="240"/>
                </a:lnTo>
                <a:lnTo>
                  <a:pt x="370" y="240"/>
                </a:lnTo>
                <a:lnTo>
                  <a:pt x="371" y="240"/>
                </a:lnTo>
                <a:lnTo>
                  <a:pt x="371" y="238"/>
                </a:lnTo>
                <a:lnTo>
                  <a:pt x="371" y="238"/>
                </a:lnTo>
                <a:lnTo>
                  <a:pt x="375" y="238"/>
                </a:lnTo>
                <a:lnTo>
                  <a:pt x="381" y="236"/>
                </a:lnTo>
                <a:lnTo>
                  <a:pt x="386" y="234"/>
                </a:lnTo>
                <a:lnTo>
                  <a:pt x="392" y="234"/>
                </a:lnTo>
                <a:lnTo>
                  <a:pt x="392" y="234"/>
                </a:lnTo>
                <a:lnTo>
                  <a:pt x="395" y="232"/>
                </a:lnTo>
                <a:lnTo>
                  <a:pt x="397" y="230"/>
                </a:lnTo>
                <a:lnTo>
                  <a:pt x="399" y="232"/>
                </a:lnTo>
                <a:lnTo>
                  <a:pt x="399" y="232"/>
                </a:lnTo>
                <a:lnTo>
                  <a:pt x="401" y="232"/>
                </a:lnTo>
                <a:lnTo>
                  <a:pt x="403" y="230"/>
                </a:lnTo>
                <a:lnTo>
                  <a:pt x="404" y="230"/>
                </a:lnTo>
                <a:lnTo>
                  <a:pt x="404" y="229"/>
                </a:lnTo>
                <a:lnTo>
                  <a:pt x="404" y="229"/>
                </a:lnTo>
                <a:lnTo>
                  <a:pt x="404" y="229"/>
                </a:lnTo>
                <a:lnTo>
                  <a:pt x="404" y="229"/>
                </a:lnTo>
                <a:lnTo>
                  <a:pt x="408" y="229"/>
                </a:lnTo>
                <a:lnTo>
                  <a:pt x="412" y="227"/>
                </a:lnTo>
                <a:lnTo>
                  <a:pt x="416" y="225"/>
                </a:lnTo>
                <a:lnTo>
                  <a:pt x="419" y="225"/>
                </a:lnTo>
                <a:lnTo>
                  <a:pt x="419" y="225"/>
                </a:lnTo>
                <a:lnTo>
                  <a:pt x="419" y="223"/>
                </a:lnTo>
                <a:lnTo>
                  <a:pt x="417" y="223"/>
                </a:lnTo>
                <a:lnTo>
                  <a:pt x="416" y="223"/>
                </a:lnTo>
                <a:lnTo>
                  <a:pt x="416" y="221"/>
                </a:lnTo>
                <a:lnTo>
                  <a:pt x="416" y="221"/>
                </a:lnTo>
                <a:lnTo>
                  <a:pt x="410" y="219"/>
                </a:lnTo>
                <a:lnTo>
                  <a:pt x="406" y="219"/>
                </a:lnTo>
                <a:lnTo>
                  <a:pt x="406" y="219"/>
                </a:lnTo>
                <a:lnTo>
                  <a:pt x="408" y="219"/>
                </a:lnTo>
                <a:lnTo>
                  <a:pt x="408" y="219"/>
                </a:lnTo>
                <a:lnTo>
                  <a:pt x="406" y="218"/>
                </a:lnTo>
                <a:lnTo>
                  <a:pt x="406" y="218"/>
                </a:lnTo>
                <a:lnTo>
                  <a:pt x="408" y="218"/>
                </a:lnTo>
                <a:lnTo>
                  <a:pt x="410" y="216"/>
                </a:lnTo>
                <a:lnTo>
                  <a:pt x="410" y="216"/>
                </a:lnTo>
                <a:lnTo>
                  <a:pt x="406" y="218"/>
                </a:lnTo>
                <a:lnTo>
                  <a:pt x="401" y="216"/>
                </a:lnTo>
                <a:lnTo>
                  <a:pt x="401" y="216"/>
                </a:lnTo>
                <a:lnTo>
                  <a:pt x="403" y="214"/>
                </a:lnTo>
                <a:lnTo>
                  <a:pt x="404" y="214"/>
                </a:lnTo>
                <a:lnTo>
                  <a:pt x="406" y="214"/>
                </a:lnTo>
                <a:lnTo>
                  <a:pt x="406" y="214"/>
                </a:lnTo>
                <a:lnTo>
                  <a:pt x="406" y="214"/>
                </a:lnTo>
                <a:lnTo>
                  <a:pt x="403" y="212"/>
                </a:lnTo>
                <a:lnTo>
                  <a:pt x="399" y="212"/>
                </a:lnTo>
                <a:lnTo>
                  <a:pt x="399" y="212"/>
                </a:lnTo>
                <a:lnTo>
                  <a:pt x="399" y="210"/>
                </a:lnTo>
                <a:lnTo>
                  <a:pt x="397" y="210"/>
                </a:lnTo>
                <a:lnTo>
                  <a:pt x="397" y="210"/>
                </a:lnTo>
                <a:lnTo>
                  <a:pt x="399" y="208"/>
                </a:lnTo>
                <a:lnTo>
                  <a:pt x="401" y="208"/>
                </a:lnTo>
                <a:lnTo>
                  <a:pt x="401" y="208"/>
                </a:lnTo>
                <a:lnTo>
                  <a:pt x="401" y="207"/>
                </a:lnTo>
                <a:lnTo>
                  <a:pt x="401" y="207"/>
                </a:lnTo>
                <a:lnTo>
                  <a:pt x="401" y="207"/>
                </a:lnTo>
                <a:lnTo>
                  <a:pt x="403" y="207"/>
                </a:lnTo>
                <a:lnTo>
                  <a:pt x="403" y="205"/>
                </a:lnTo>
                <a:lnTo>
                  <a:pt x="403" y="205"/>
                </a:lnTo>
                <a:lnTo>
                  <a:pt x="403" y="207"/>
                </a:lnTo>
                <a:lnTo>
                  <a:pt x="403" y="208"/>
                </a:lnTo>
                <a:lnTo>
                  <a:pt x="403" y="208"/>
                </a:lnTo>
                <a:lnTo>
                  <a:pt x="406" y="205"/>
                </a:lnTo>
                <a:lnTo>
                  <a:pt x="408" y="205"/>
                </a:lnTo>
                <a:lnTo>
                  <a:pt x="408" y="207"/>
                </a:lnTo>
                <a:lnTo>
                  <a:pt x="408" y="207"/>
                </a:lnTo>
                <a:lnTo>
                  <a:pt x="408" y="203"/>
                </a:lnTo>
                <a:lnTo>
                  <a:pt x="408" y="203"/>
                </a:lnTo>
                <a:lnTo>
                  <a:pt x="410" y="203"/>
                </a:lnTo>
                <a:lnTo>
                  <a:pt x="410" y="205"/>
                </a:lnTo>
                <a:lnTo>
                  <a:pt x="410" y="205"/>
                </a:lnTo>
                <a:lnTo>
                  <a:pt x="416" y="199"/>
                </a:lnTo>
                <a:lnTo>
                  <a:pt x="416" y="199"/>
                </a:lnTo>
                <a:lnTo>
                  <a:pt x="419" y="199"/>
                </a:lnTo>
                <a:lnTo>
                  <a:pt x="421" y="199"/>
                </a:lnTo>
                <a:lnTo>
                  <a:pt x="421" y="197"/>
                </a:lnTo>
                <a:lnTo>
                  <a:pt x="421" y="197"/>
                </a:lnTo>
                <a:lnTo>
                  <a:pt x="419" y="197"/>
                </a:lnTo>
                <a:lnTo>
                  <a:pt x="417" y="197"/>
                </a:lnTo>
                <a:lnTo>
                  <a:pt x="416" y="195"/>
                </a:lnTo>
                <a:lnTo>
                  <a:pt x="416" y="195"/>
                </a:lnTo>
                <a:lnTo>
                  <a:pt x="406" y="197"/>
                </a:lnTo>
                <a:lnTo>
                  <a:pt x="399" y="199"/>
                </a:lnTo>
                <a:lnTo>
                  <a:pt x="399" y="199"/>
                </a:lnTo>
                <a:lnTo>
                  <a:pt x="395" y="199"/>
                </a:lnTo>
                <a:lnTo>
                  <a:pt x="392" y="199"/>
                </a:lnTo>
                <a:lnTo>
                  <a:pt x="392" y="199"/>
                </a:lnTo>
                <a:lnTo>
                  <a:pt x="388" y="201"/>
                </a:lnTo>
                <a:lnTo>
                  <a:pt x="386" y="201"/>
                </a:lnTo>
                <a:lnTo>
                  <a:pt x="386" y="201"/>
                </a:lnTo>
                <a:lnTo>
                  <a:pt x="386" y="201"/>
                </a:lnTo>
                <a:lnTo>
                  <a:pt x="388" y="199"/>
                </a:lnTo>
                <a:lnTo>
                  <a:pt x="390" y="199"/>
                </a:lnTo>
                <a:lnTo>
                  <a:pt x="390" y="199"/>
                </a:lnTo>
                <a:lnTo>
                  <a:pt x="390" y="199"/>
                </a:lnTo>
                <a:lnTo>
                  <a:pt x="390" y="197"/>
                </a:lnTo>
                <a:lnTo>
                  <a:pt x="390" y="197"/>
                </a:lnTo>
                <a:lnTo>
                  <a:pt x="404" y="195"/>
                </a:lnTo>
                <a:lnTo>
                  <a:pt x="421" y="190"/>
                </a:lnTo>
                <a:lnTo>
                  <a:pt x="421" y="190"/>
                </a:lnTo>
                <a:lnTo>
                  <a:pt x="430" y="186"/>
                </a:lnTo>
                <a:lnTo>
                  <a:pt x="432" y="186"/>
                </a:lnTo>
                <a:lnTo>
                  <a:pt x="434" y="186"/>
                </a:lnTo>
                <a:lnTo>
                  <a:pt x="434" y="186"/>
                </a:lnTo>
                <a:lnTo>
                  <a:pt x="436" y="186"/>
                </a:lnTo>
                <a:lnTo>
                  <a:pt x="436" y="186"/>
                </a:lnTo>
                <a:lnTo>
                  <a:pt x="436" y="186"/>
                </a:lnTo>
                <a:lnTo>
                  <a:pt x="434" y="186"/>
                </a:lnTo>
                <a:lnTo>
                  <a:pt x="434" y="186"/>
                </a:lnTo>
                <a:lnTo>
                  <a:pt x="434" y="186"/>
                </a:lnTo>
                <a:lnTo>
                  <a:pt x="434" y="186"/>
                </a:lnTo>
                <a:lnTo>
                  <a:pt x="434" y="186"/>
                </a:lnTo>
                <a:lnTo>
                  <a:pt x="439" y="186"/>
                </a:lnTo>
                <a:lnTo>
                  <a:pt x="439" y="186"/>
                </a:lnTo>
                <a:lnTo>
                  <a:pt x="447" y="184"/>
                </a:lnTo>
                <a:lnTo>
                  <a:pt x="454" y="186"/>
                </a:lnTo>
                <a:lnTo>
                  <a:pt x="454" y="186"/>
                </a:lnTo>
                <a:lnTo>
                  <a:pt x="456" y="183"/>
                </a:lnTo>
                <a:lnTo>
                  <a:pt x="458" y="183"/>
                </a:lnTo>
                <a:lnTo>
                  <a:pt x="462" y="186"/>
                </a:lnTo>
                <a:lnTo>
                  <a:pt x="462" y="186"/>
                </a:lnTo>
                <a:lnTo>
                  <a:pt x="463" y="184"/>
                </a:lnTo>
                <a:lnTo>
                  <a:pt x="463" y="184"/>
                </a:lnTo>
                <a:lnTo>
                  <a:pt x="465" y="184"/>
                </a:lnTo>
                <a:lnTo>
                  <a:pt x="465" y="184"/>
                </a:lnTo>
                <a:lnTo>
                  <a:pt x="465" y="184"/>
                </a:lnTo>
                <a:lnTo>
                  <a:pt x="463" y="183"/>
                </a:lnTo>
                <a:lnTo>
                  <a:pt x="463" y="183"/>
                </a:lnTo>
                <a:lnTo>
                  <a:pt x="463" y="181"/>
                </a:lnTo>
                <a:lnTo>
                  <a:pt x="463" y="181"/>
                </a:lnTo>
                <a:lnTo>
                  <a:pt x="463" y="177"/>
                </a:lnTo>
                <a:lnTo>
                  <a:pt x="463" y="177"/>
                </a:lnTo>
                <a:lnTo>
                  <a:pt x="463" y="177"/>
                </a:lnTo>
                <a:lnTo>
                  <a:pt x="467" y="177"/>
                </a:lnTo>
                <a:lnTo>
                  <a:pt x="469" y="179"/>
                </a:lnTo>
                <a:lnTo>
                  <a:pt x="471" y="181"/>
                </a:lnTo>
                <a:lnTo>
                  <a:pt x="474" y="181"/>
                </a:lnTo>
                <a:lnTo>
                  <a:pt x="474" y="181"/>
                </a:lnTo>
                <a:lnTo>
                  <a:pt x="471" y="177"/>
                </a:lnTo>
                <a:lnTo>
                  <a:pt x="469" y="175"/>
                </a:lnTo>
                <a:lnTo>
                  <a:pt x="467" y="173"/>
                </a:lnTo>
                <a:lnTo>
                  <a:pt x="467" y="173"/>
                </a:lnTo>
                <a:lnTo>
                  <a:pt x="467" y="170"/>
                </a:lnTo>
                <a:lnTo>
                  <a:pt x="467" y="170"/>
                </a:lnTo>
                <a:lnTo>
                  <a:pt x="467" y="172"/>
                </a:lnTo>
                <a:lnTo>
                  <a:pt x="465" y="173"/>
                </a:lnTo>
                <a:lnTo>
                  <a:pt x="465" y="172"/>
                </a:lnTo>
                <a:lnTo>
                  <a:pt x="463" y="173"/>
                </a:lnTo>
                <a:lnTo>
                  <a:pt x="463" y="173"/>
                </a:lnTo>
                <a:lnTo>
                  <a:pt x="462" y="172"/>
                </a:lnTo>
                <a:lnTo>
                  <a:pt x="462" y="168"/>
                </a:lnTo>
                <a:lnTo>
                  <a:pt x="462" y="168"/>
                </a:lnTo>
                <a:lnTo>
                  <a:pt x="463" y="168"/>
                </a:lnTo>
                <a:lnTo>
                  <a:pt x="465" y="166"/>
                </a:lnTo>
                <a:lnTo>
                  <a:pt x="471" y="166"/>
                </a:lnTo>
                <a:lnTo>
                  <a:pt x="471" y="166"/>
                </a:lnTo>
                <a:lnTo>
                  <a:pt x="469" y="162"/>
                </a:lnTo>
                <a:lnTo>
                  <a:pt x="467" y="162"/>
                </a:lnTo>
                <a:lnTo>
                  <a:pt x="467" y="162"/>
                </a:lnTo>
                <a:lnTo>
                  <a:pt x="462" y="159"/>
                </a:lnTo>
                <a:lnTo>
                  <a:pt x="454" y="159"/>
                </a:lnTo>
                <a:lnTo>
                  <a:pt x="447" y="159"/>
                </a:lnTo>
                <a:lnTo>
                  <a:pt x="441" y="159"/>
                </a:lnTo>
                <a:lnTo>
                  <a:pt x="441" y="159"/>
                </a:lnTo>
                <a:lnTo>
                  <a:pt x="439" y="157"/>
                </a:lnTo>
                <a:lnTo>
                  <a:pt x="439" y="157"/>
                </a:lnTo>
                <a:lnTo>
                  <a:pt x="439" y="157"/>
                </a:lnTo>
                <a:lnTo>
                  <a:pt x="436" y="159"/>
                </a:lnTo>
                <a:lnTo>
                  <a:pt x="436" y="159"/>
                </a:lnTo>
                <a:lnTo>
                  <a:pt x="434" y="159"/>
                </a:lnTo>
                <a:lnTo>
                  <a:pt x="434" y="159"/>
                </a:lnTo>
                <a:lnTo>
                  <a:pt x="432" y="159"/>
                </a:lnTo>
                <a:lnTo>
                  <a:pt x="432" y="159"/>
                </a:lnTo>
                <a:lnTo>
                  <a:pt x="427" y="159"/>
                </a:lnTo>
                <a:lnTo>
                  <a:pt x="423" y="157"/>
                </a:lnTo>
                <a:lnTo>
                  <a:pt x="423" y="157"/>
                </a:lnTo>
                <a:lnTo>
                  <a:pt x="419" y="157"/>
                </a:lnTo>
                <a:lnTo>
                  <a:pt x="414" y="157"/>
                </a:lnTo>
                <a:lnTo>
                  <a:pt x="414" y="157"/>
                </a:lnTo>
                <a:lnTo>
                  <a:pt x="414" y="159"/>
                </a:lnTo>
                <a:lnTo>
                  <a:pt x="412" y="161"/>
                </a:lnTo>
                <a:lnTo>
                  <a:pt x="412" y="161"/>
                </a:lnTo>
                <a:lnTo>
                  <a:pt x="412" y="159"/>
                </a:lnTo>
                <a:lnTo>
                  <a:pt x="412" y="157"/>
                </a:lnTo>
                <a:lnTo>
                  <a:pt x="412" y="157"/>
                </a:lnTo>
                <a:lnTo>
                  <a:pt x="414" y="155"/>
                </a:lnTo>
                <a:lnTo>
                  <a:pt x="414" y="155"/>
                </a:lnTo>
                <a:lnTo>
                  <a:pt x="414" y="155"/>
                </a:lnTo>
                <a:lnTo>
                  <a:pt x="412" y="153"/>
                </a:lnTo>
                <a:lnTo>
                  <a:pt x="412" y="153"/>
                </a:lnTo>
                <a:lnTo>
                  <a:pt x="416" y="151"/>
                </a:lnTo>
                <a:lnTo>
                  <a:pt x="419" y="149"/>
                </a:lnTo>
                <a:lnTo>
                  <a:pt x="419" y="149"/>
                </a:lnTo>
                <a:lnTo>
                  <a:pt x="419" y="148"/>
                </a:lnTo>
                <a:lnTo>
                  <a:pt x="417" y="148"/>
                </a:lnTo>
                <a:lnTo>
                  <a:pt x="417" y="148"/>
                </a:lnTo>
                <a:lnTo>
                  <a:pt x="416" y="151"/>
                </a:lnTo>
                <a:lnTo>
                  <a:pt x="412" y="153"/>
                </a:lnTo>
                <a:lnTo>
                  <a:pt x="410" y="155"/>
                </a:lnTo>
                <a:lnTo>
                  <a:pt x="410" y="157"/>
                </a:lnTo>
                <a:lnTo>
                  <a:pt x="410" y="157"/>
                </a:lnTo>
                <a:lnTo>
                  <a:pt x="408" y="155"/>
                </a:lnTo>
                <a:lnTo>
                  <a:pt x="408" y="153"/>
                </a:lnTo>
                <a:lnTo>
                  <a:pt x="408" y="153"/>
                </a:lnTo>
                <a:lnTo>
                  <a:pt x="404" y="151"/>
                </a:lnTo>
                <a:lnTo>
                  <a:pt x="401" y="153"/>
                </a:lnTo>
                <a:lnTo>
                  <a:pt x="397" y="153"/>
                </a:lnTo>
                <a:lnTo>
                  <a:pt x="393" y="153"/>
                </a:lnTo>
                <a:lnTo>
                  <a:pt x="393" y="153"/>
                </a:lnTo>
                <a:lnTo>
                  <a:pt x="393" y="149"/>
                </a:lnTo>
                <a:lnTo>
                  <a:pt x="395" y="148"/>
                </a:lnTo>
                <a:lnTo>
                  <a:pt x="395" y="148"/>
                </a:lnTo>
                <a:lnTo>
                  <a:pt x="393" y="148"/>
                </a:lnTo>
                <a:lnTo>
                  <a:pt x="393" y="148"/>
                </a:lnTo>
                <a:lnTo>
                  <a:pt x="395" y="146"/>
                </a:lnTo>
                <a:lnTo>
                  <a:pt x="395" y="146"/>
                </a:lnTo>
                <a:lnTo>
                  <a:pt x="390" y="148"/>
                </a:lnTo>
                <a:lnTo>
                  <a:pt x="384" y="149"/>
                </a:lnTo>
                <a:lnTo>
                  <a:pt x="384" y="149"/>
                </a:lnTo>
                <a:lnTo>
                  <a:pt x="373" y="149"/>
                </a:lnTo>
                <a:lnTo>
                  <a:pt x="364" y="151"/>
                </a:lnTo>
                <a:lnTo>
                  <a:pt x="344" y="161"/>
                </a:lnTo>
                <a:lnTo>
                  <a:pt x="344" y="161"/>
                </a:lnTo>
                <a:lnTo>
                  <a:pt x="324" y="170"/>
                </a:lnTo>
                <a:lnTo>
                  <a:pt x="307" y="179"/>
                </a:lnTo>
                <a:lnTo>
                  <a:pt x="307" y="179"/>
                </a:lnTo>
                <a:lnTo>
                  <a:pt x="290" y="194"/>
                </a:lnTo>
                <a:lnTo>
                  <a:pt x="290" y="194"/>
                </a:lnTo>
                <a:lnTo>
                  <a:pt x="289" y="199"/>
                </a:lnTo>
                <a:lnTo>
                  <a:pt x="285" y="201"/>
                </a:lnTo>
                <a:lnTo>
                  <a:pt x="283" y="203"/>
                </a:lnTo>
                <a:lnTo>
                  <a:pt x="283" y="203"/>
                </a:lnTo>
                <a:lnTo>
                  <a:pt x="279" y="208"/>
                </a:lnTo>
                <a:lnTo>
                  <a:pt x="276" y="212"/>
                </a:lnTo>
                <a:lnTo>
                  <a:pt x="276" y="212"/>
                </a:lnTo>
                <a:lnTo>
                  <a:pt x="276" y="212"/>
                </a:lnTo>
                <a:lnTo>
                  <a:pt x="276" y="212"/>
                </a:lnTo>
                <a:lnTo>
                  <a:pt x="274" y="212"/>
                </a:lnTo>
                <a:lnTo>
                  <a:pt x="274" y="212"/>
                </a:lnTo>
                <a:lnTo>
                  <a:pt x="278" y="208"/>
                </a:lnTo>
                <a:lnTo>
                  <a:pt x="278" y="207"/>
                </a:lnTo>
                <a:lnTo>
                  <a:pt x="278" y="203"/>
                </a:lnTo>
                <a:lnTo>
                  <a:pt x="278" y="203"/>
                </a:lnTo>
                <a:lnTo>
                  <a:pt x="279" y="203"/>
                </a:lnTo>
                <a:lnTo>
                  <a:pt x="279" y="203"/>
                </a:lnTo>
                <a:lnTo>
                  <a:pt x="279" y="205"/>
                </a:lnTo>
                <a:lnTo>
                  <a:pt x="279" y="205"/>
                </a:lnTo>
                <a:lnTo>
                  <a:pt x="281" y="203"/>
                </a:lnTo>
                <a:lnTo>
                  <a:pt x="279" y="203"/>
                </a:lnTo>
                <a:lnTo>
                  <a:pt x="278" y="201"/>
                </a:lnTo>
                <a:lnTo>
                  <a:pt x="278" y="199"/>
                </a:lnTo>
                <a:lnTo>
                  <a:pt x="278" y="199"/>
                </a:lnTo>
                <a:lnTo>
                  <a:pt x="279" y="201"/>
                </a:lnTo>
                <a:lnTo>
                  <a:pt x="281" y="199"/>
                </a:lnTo>
                <a:lnTo>
                  <a:pt x="281" y="199"/>
                </a:lnTo>
                <a:lnTo>
                  <a:pt x="283" y="201"/>
                </a:lnTo>
                <a:lnTo>
                  <a:pt x="283" y="201"/>
                </a:lnTo>
                <a:lnTo>
                  <a:pt x="281" y="201"/>
                </a:lnTo>
                <a:lnTo>
                  <a:pt x="281" y="203"/>
                </a:lnTo>
                <a:lnTo>
                  <a:pt x="281" y="203"/>
                </a:lnTo>
                <a:lnTo>
                  <a:pt x="290" y="195"/>
                </a:lnTo>
                <a:lnTo>
                  <a:pt x="290" y="195"/>
                </a:lnTo>
                <a:lnTo>
                  <a:pt x="289" y="195"/>
                </a:lnTo>
                <a:lnTo>
                  <a:pt x="287" y="197"/>
                </a:lnTo>
                <a:lnTo>
                  <a:pt x="283" y="199"/>
                </a:lnTo>
                <a:lnTo>
                  <a:pt x="283" y="199"/>
                </a:lnTo>
                <a:lnTo>
                  <a:pt x="281" y="197"/>
                </a:lnTo>
                <a:lnTo>
                  <a:pt x="281" y="197"/>
                </a:lnTo>
                <a:lnTo>
                  <a:pt x="278" y="199"/>
                </a:lnTo>
                <a:lnTo>
                  <a:pt x="276" y="201"/>
                </a:lnTo>
                <a:lnTo>
                  <a:pt x="274" y="201"/>
                </a:lnTo>
                <a:lnTo>
                  <a:pt x="274" y="201"/>
                </a:lnTo>
                <a:lnTo>
                  <a:pt x="276" y="197"/>
                </a:lnTo>
                <a:lnTo>
                  <a:pt x="279" y="195"/>
                </a:lnTo>
                <a:lnTo>
                  <a:pt x="281" y="195"/>
                </a:lnTo>
                <a:lnTo>
                  <a:pt x="283" y="195"/>
                </a:lnTo>
                <a:lnTo>
                  <a:pt x="283" y="195"/>
                </a:lnTo>
                <a:lnTo>
                  <a:pt x="283" y="194"/>
                </a:lnTo>
                <a:lnTo>
                  <a:pt x="283" y="194"/>
                </a:lnTo>
                <a:lnTo>
                  <a:pt x="287" y="192"/>
                </a:lnTo>
                <a:lnTo>
                  <a:pt x="289" y="188"/>
                </a:lnTo>
                <a:lnTo>
                  <a:pt x="289" y="188"/>
                </a:lnTo>
                <a:lnTo>
                  <a:pt x="292" y="188"/>
                </a:lnTo>
                <a:lnTo>
                  <a:pt x="294" y="188"/>
                </a:lnTo>
                <a:lnTo>
                  <a:pt x="292" y="186"/>
                </a:lnTo>
                <a:lnTo>
                  <a:pt x="292" y="186"/>
                </a:lnTo>
                <a:lnTo>
                  <a:pt x="290" y="188"/>
                </a:lnTo>
                <a:lnTo>
                  <a:pt x="287" y="188"/>
                </a:lnTo>
                <a:lnTo>
                  <a:pt x="287" y="188"/>
                </a:lnTo>
                <a:lnTo>
                  <a:pt x="285" y="190"/>
                </a:lnTo>
                <a:lnTo>
                  <a:pt x="283" y="192"/>
                </a:lnTo>
                <a:lnTo>
                  <a:pt x="281" y="194"/>
                </a:lnTo>
                <a:lnTo>
                  <a:pt x="279" y="195"/>
                </a:lnTo>
                <a:lnTo>
                  <a:pt x="279" y="195"/>
                </a:lnTo>
                <a:lnTo>
                  <a:pt x="281" y="192"/>
                </a:lnTo>
                <a:lnTo>
                  <a:pt x="281" y="190"/>
                </a:lnTo>
                <a:lnTo>
                  <a:pt x="281" y="190"/>
                </a:lnTo>
                <a:lnTo>
                  <a:pt x="281" y="190"/>
                </a:lnTo>
                <a:lnTo>
                  <a:pt x="281" y="192"/>
                </a:lnTo>
                <a:lnTo>
                  <a:pt x="281" y="192"/>
                </a:lnTo>
                <a:lnTo>
                  <a:pt x="279" y="194"/>
                </a:lnTo>
                <a:lnTo>
                  <a:pt x="279" y="194"/>
                </a:lnTo>
                <a:lnTo>
                  <a:pt x="279" y="192"/>
                </a:lnTo>
                <a:lnTo>
                  <a:pt x="279" y="192"/>
                </a:lnTo>
                <a:lnTo>
                  <a:pt x="276" y="195"/>
                </a:lnTo>
                <a:lnTo>
                  <a:pt x="274" y="197"/>
                </a:lnTo>
                <a:lnTo>
                  <a:pt x="272" y="195"/>
                </a:lnTo>
                <a:lnTo>
                  <a:pt x="272" y="195"/>
                </a:lnTo>
                <a:lnTo>
                  <a:pt x="279" y="186"/>
                </a:lnTo>
                <a:lnTo>
                  <a:pt x="279" y="186"/>
                </a:lnTo>
                <a:lnTo>
                  <a:pt x="281" y="188"/>
                </a:lnTo>
                <a:lnTo>
                  <a:pt x="281" y="186"/>
                </a:lnTo>
                <a:lnTo>
                  <a:pt x="281" y="186"/>
                </a:lnTo>
                <a:lnTo>
                  <a:pt x="281" y="186"/>
                </a:lnTo>
                <a:lnTo>
                  <a:pt x="278" y="188"/>
                </a:lnTo>
                <a:lnTo>
                  <a:pt x="276" y="190"/>
                </a:lnTo>
                <a:lnTo>
                  <a:pt x="274" y="192"/>
                </a:lnTo>
                <a:lnTo>
                  <a:pt x="270" y="192"/>
                </a:lnTo>
                <a:lnTo>
                  <a:pt x="270" y="192"/>
                </a:lnTo>
                <a:lnTo>
                  <a:pt x="274" y="188"/>
                </a:lnTo>
                <a:lnTo>
                  <a:pt x="276" y="186"/>
                </a:lnTo>
                <a:lnTo>
                  <a:pt x="276" y="186"/>
                </a:lnTo>
                <a:lnTo>
                  <a:pt x="276" y="184"/>
                </a:lnTo>
                <a:lnTo>
                  <a:pt x="278" y="183"/>
                </a:lnTo>
                <a:lnTo>
                  <a:pt x="281" y="179"/>
                </a:lnTo>
                <a:lnTo>
                  <a:pt x="281" y="179"/>
                </a:lnTo>
                <a:lnTo>
                  <a:pt x="276" y="181"/>
                </a:lnTo>
                <a:lnTo>
                  <a:pt x="274" y="184"/>
                </a:lnTo>
                <a:lnTo>
                  <a:pt x="270" y="190"/>
                </a:lnTo>
                <a:lnTo>
                  <a:pt x="268" y="195"/>
                </a:lnTo>
                <a:lnTo>
                  <a:pt x="268" y="195"/>
                </a:lnTo>
                <a:lnTo>
                  <a:pt x="267" y="194"/>
                </a:lnTo>
                <a:lnTo>
                  <a:pt x="268" y="192"/>
                </a:lnTo>
                <a:lnTo>
                  <a:pt x="268" y="190"/>
                </a:lnTo>
                <a:lnTo>
                  <a:pt x="267" y="190"/>
                </a:lnTo>
                <a:lnTo>
                  <a:pt x="267" y="190"/>
                </a:lnTo>
                <a:lnTo>
                  <a:pt x="263" y="195"/>
                </a:lnTo>
                <a:lnTo>
                  <a:pt x="257" y="199"/>
                </a:lnTo>
                <a:lnTo>
                  <a:pt x="252" y="203"/>
                </a:lnTo>
                <a:lnTo>
                  <a:pt x="246" y="207"/>
                </a:lnTo>
                <a:lnTo>
                  <a:pt x="246" y="207"/>
                </a:lnTo>
                <a:lnTo>
                  <a:pt x="252" y="199"/>
                </a:lnTo>
                <a:lnTo>
                  <a:pt x="257" y="192"/>
                </a:lnTo>
                <a:lnTo>
                  <a:pt x="257" y="192"/>
                </a:lnTo>
                <a:lnTo>
                  <a:pt x="259" y="192"/>
                </a:lnTo>
                <a:lnTo>
                  <a:pt x="257" y="192"/>
                </a:lnTo>
                <a:lnTo>
                  <a:pt x="257" y="192"/>
                </a:lnTo>
                <a:lnTo>
                  <a:pt x="257" y="190"/>
                </a:lnTo>
                <a:lnTo>
                  <a:pt x="257" y="190"/>
                </a:lnTo>
                <a:lnTo>
                  <a:pt x="261" y="188"/>
                </a:lnTo>
                <a:lnTo>
                  <a:pt x="265" y="184"/>
                </a:lnTo>
                <a:lnTo>
                  <a:pt x="272" y="175"/>
                </a:lnTo>
                <a:lnTo>
                  <a:pt x="272" y="175"/>
                </a:lnTo>
                <a:lnTo>
                  <a:pt x="274" y="177"/>
                </a:lnTo>
                <a:lnTo>
                  <a:pt x="274" y="177"/>
                </a:lnTo>
                <a:lnTo>
                  <a:pt x="276" y="173"/>
                </a:lnTo>
                <a:lnTo>
                  <a:pt x="278" y="170"/>
                </a:lnTo>
                <a:lnTo>
                  <a:pt x="283" y="166"/>
                </a:lnTo>
                <a:lnTo>
                  <a:pt x="283" y="166"/>
                </a:lnTo>
                <a:lnTo>
                  <a:pt x="281" y="166"/>
                </a:lnTo>
                <a:lnTo>
                  <a:pt x="281" y="166"/>
                </a:lnTo>
                <a:lnTo>
                  <a:pt x="294" y="159"/>
                </a:lnTo>
                <a:lnTo>
                  <a:pt x="301" y="155"/>
                </a:lnTo>
                <a:lnTo>
                  <a:pt x="305" y="149"/>
                </a:lnTo>
                <a:lnTo>
                  <a:pt x="307" y="151"/>
                </a:lnTo>
                <a:lnTo>
                  <a:pt x="307" y="151"/>
                </a:lnTo>
                <a:lnTo>
                  <a:pt x="320" y="140"/>
                </a:lnTo>
                <a:lnTo>
                  <a:pt x="327" y="137"/>
                </a:lnTo>
                <a:lnTo>
                  <a:pt x="336" y="135"/>
                </a:lnTo>
                <a:lnTo>
                  <a:pt x="336" y="135"/>
                </a:lnTo>
                <a:lnTo>
                  <a:pt x="335" y="133"/>
                </a:lnTo>
                <a:lnTo>
                  <a:pt x="336" y="133"/>
                </a:lnTo>
                <a:lnTo>
                  <a:pt x="336" y="133"/>
                </a:lnTo>
                <a:lnTo>
                  <a:pt x="375" y="118"/>
                </a:lnTo>
                <a:lnTo>
                  <a:pt x="375" y="118"/>
                </a:lnTo>
                <a:lnTo>
                  <a:pt x="395" y="113"/>
                </a:lnTo>
                <a:lnTo>
                  <a:pt x="414" y="111"/>
                </a:lnTo>
                <a:lnTo>
                  <a:pt x="414" y="111"/>
                </a:lnTo>
                <a:lnTo>
                  <a:pt x="414" y="111"/>
                </a:lnTo>
                <a:lnTo>
                  <a:pt x="412" y="109"/>
                </a:lnTo>
                <a:lnTo>
                  <a:pt x="412" y="109"/>
                </a:lnTo>
                <a:lnTo>
                  <a:pt x="421" y="111"/>
                </a:lnTo>
                <a:lnTo>
                  <a:pt x="428" y="111"/>
                </a:lnTo>
                <a:lnTo>
                  <a:pt x="445" y="111"/>
                </a:lnTo>
                <a:lnTo>
                  <a:pt x="445" y="111"/>
                </a:lnTo>
                <a:lnTo>
                  <a:pt x="447" y="115"/>
                </a:lnTo>
                <a:lnTo>
                  <a:pt x="447" y="115"/>
                </a:lnTo>
                <a:lnTo>
                  <a:pt x="447" y="113"/>
                </a:lnTo>
                <a:lnTo>
                  <a:pt x="447" y="111"/>
                </a:lnTo>
                <a:lnTo>
                  <a:pt x="447" y="111"/>
                </a:lnTo>
                <a:lnTo>
                  <a:pt x="454" y="113"/>
                </a:lnTo>
                <a:lnTo>
                  <a:pt x="463" y="113"/>
                </a:lnTo>
                <a:lnTo>
                  <a:pt x="463" y="115"/>
                </a:lnTo>
                <a:lnTo>
                  <a:pt x="463" y="115"/>
                </a:lnTo>
                <a:lnTo>
                  <a:pt x="469" y="115"/>
                </a:lnTo>
                <a:lnTo>
                  <a:pt x="473" y="115"/>
                </a:lnTo>
                <a:lnTo>
                  <a:pt x="474" y="116"/>
                </a:lnTo>
                <a:lnTo>
                  <a:pt x="474" y="116"/>
                </a:lnTo>
                <a:lnTo>
                  <a:pt x="474" y="115"/>
                </a:lnTo>
                <a:lnTo>
                  <a:pt x="474" y="115"/>
                </a:lnTo>
                <a:lnTo>
                  <a:pt x="478" y="115"/>
                </a:lnTo>
                <a:lnTo>
                  <a:pt x="480" y="115"/>
                </a:lnTo>
                <a:lnTo>
                  <a:pt x="480" y="116"/>
                </a:lnTo>
                <a:lnTo>
                  <a:pt x="480" y="116"/>
                </a:lnTo>
                <a:lnTo>
                  <a:pt x="484" y="116"/>
                </a:lnTo>
                <a:lnTo>
                  <a:pt x="485" y="120"/>
                </a:lnTo>
                <a:lnTo>
                  <a:pt x="485" y="120"/>
                </a:lnTo>
                <a:lnTo>
                  <a:pt x="485" y="118"/>
                </a:lnTo>
                <a:lnTo>
                  <a:pt x="485" y="118"/>
                </a:lnTo>
                <a:lnTo>
                  <a:pt x="487" y="116"/>
                </a:lnTo>
                <a:lnTo>
                  <a:pt x="487" y="116"/>
                </a:lnTo>
                <a:lnTo>
                  <a:pt x="506" y="124"/>
                </a:lnTo>
                <a:lnTo>
                  <a:pt x="524" y="133"/>
                </a:lnTo>
                <a:lnTo>
                  <a:pt x="524" y="133"/>
                </a:lnTo>
                <a:lnTo>
                  <a:pt x="542" y="144"/>
                </a:lnTo>
                <a:lnTo>
                  <a:pt x="559" y="155"/>
                </a:lnTo>
                <a:lnTo>
                  <a:pt x="559" y="155"/>
                </a:lnTo>
                <a:lnTo>
                  <a:pt x="546" y="144"/>
                </a:lnTo>
                <a:lnTo>
                  <a:pt x="533" y="135"/>
                </a:lnTo>
                <a:lnTo>
                  <a:pt x="519" y="127"/>
                </a:lnTo>
                <a:lnTo>
                  <a:pt x="504" y="122"/>
                </a:lnTo>
                <a:lnTo>
                  <a:pt x="504" y="122"/>
                </a:lnTo>
                <a:lnTo>
                  <a:pt x="504" y="122"/>
                </a:lnTo>
                <a:lnTo>
                  <a:pt x="502" y="120"/>
                </a:lnTo>
                <a:lnTo>
                  <a:pt x="500" y="120"/>
                </a:lnTo>
                <a:lnTo>
                  <a:pt x="502" y="118"/>
                </a:lnTo>
                <a:lnTo>
                  <a:pt x="502" y="118"/>
                </a:lnTo>
                <a:lnTo>
                  <a:pt x="493" y="116"/>
                </a:lnTo>
                <a:lnTo>
                  <a:pt x="482" y="113"/>
                </a:lnTo>
                <a:lnTo>
                  <a:pt x="473" y="111"/>
                </a:lnTo>
                <a:lnTo>
                  <a:pt x="463" y="109"/>
                </a:lnTo>
                <a:lnTo>
                  <a:pt x="463" y="109"/>
                </a:lnTo>
                <a:lnTo>
                  <a:pt x="462" y="107"/>
                </a:lnTo>
                <a:lnTo>
                  <a:pt x="462" y="107"/>
                </a:lnTo>
                <a:lnTo>
                  <a:pt x="462" y="109"/>
                </a:lnTo>
                <a:lnTo>
                  <a:pt x="460" y="111"/>
                </a:lnTo>
                <a:lnTo>
                  <a:pt x="460" y="111"/>
                </a:lnTo>
                <a:lnTo>
                  <a:pt x="458" y="109"/>
                </a:lnTo>
                <a:lnTo>
                  <a:pt x="456" y="109"/>
                </a:lnTo>
                <a:lnTo>
                  <a:pt x="454" y="109"/>
                </a:lnTo>
                <a:lnTo>
                  <a:pt x="450" y="107"/>
                </a:lnTo>
                <a:lnTo>
                  <a:pt x="450" y="107"/>
                </a:lnTo>
                <a:lnTo>
                  <a:pt x="449" y="107"/>
                </a:lnTo>
                <a:lnTo>
                  <a:pt x="447" y="107"/>
                </a:lnTo>
                <a:lnTo>
                  <a:pt x="441" y="105"/>
                </a:lnTo>
                <a:lnTo>
                  <a:pt x="441" y="105"/>
                </a:lnTo>
                <a:lnTo>
                  <a:pt x="439" y="107"/>
                </a:lnTo>
                <a:lnTo>
                  <a:pt x="439" y="107"/>
                </a:lnTo>
                <a:lnTo>
                  <a:pt x="439" y="107"/>
                </a:lnTo>
                <a:lnTo>
                  <a:pt x="438" y="107"/>
                </a:lnTo>
                <a:lnTo>
                  <a:pt x="438" y="107"/>
                </a:lnTo>
                <a:lnTo>
                  <a:pt x="436" y="107"/>
                </a:lnTo>
                <a:lnTo>
                  <a:pt x="434" y="105"/>
                </a:lnTo>
                <a:lnTo>
                  <a:pt x="434" y="105"/>
                </a:lnTo>
                <a:lnTo>
                  <a:pt x="432" y="107"/>
                </a:lnTo>
                <a:lnTo>
                  <a:pt x="430" y="107"/>
                </a:lnTo>
                <a:lnTo>
                  <a:pt x="427" y="109"/>
                </a:lnTo>
                <a:lnTo>
                  <a:pt x="427" y="109"/>
                </a:lnTo>
                <a:lnTo>
                  <a:pt x="427" y="107"/>
                </a:lnTo>
                <a:lnTo>
                  <a:pt x="425" y="105"/>
                </a:lnTo>
                <a:lnTo>
                  <a:pt x="419" y="107"/>
                </a:lnTo>
                <a:lnTo>
                  <a:pt x="419" y="107"/>
                </a:lnTo>
                <a:lnTo>
                  <a:pt x="419" y="107"/>
                </a:lnTo>
                <a:lnTo>
                  <a:pt x="419" y="109"/>
                </a:lnTo>
                <a:lnTo>
                  <a:pt x="419" y="109"/>
                </a:lnTo>
                <a:lnTo>
                  <a:pt x="406" y="109"/>
                </a:lnTo>
                <a:lnTo>
                  <a:pt x="395" y="111"/>
                </a:lnTo>
                <a:lnTo>
                  <a:pt x="371" y="115"/>
                </a:lnTo>
                <a:lnTo>
                  <a:pt x="371" y="115"/>
                </a:lnTo>
                <a:lnTo>
                  <a:pt x="371" y="113"/>
                </a:lnTo>
                <a:lnTo>
                  <a:pt x="371" y="113"/>
                </a:lnTo>
                <a:lnTo>
                  <a:pt x="371" y="115"/>
                </a:lnTo>
                <a:lnTo>
                  <a:pt x="370" y="115"/>
                </a:lnTo>
                <a:lnTo>
                  <a:pt x="370" y="115"/>
                </a:lnTo>
                <a:lnTo>
                  <a:pt x="368" y="113"/>
                </a:lnTo>
                <a:lnTo>
                  <a:pt x="368" y="113"/>
                </a:lnTo>
                <a:lnTo>
                  <a:pt x="368" y="113"/>
                </a:lnTo>
                <a:lnTo>
                  <a:pt x="364" y="115"/>
                </a:lnTo>
                <a:lnTo>
                  <a:pt x="358" y="115"/>
                </a:lnTo>
                <a:lnTo>
                  <a:pt x="358" y="115"/>
                </a:lnTo>
                <a:lnTo>
                  <a:pt x="360" y="116"/>
                </a:lnTo>
                <a:lnTo>
                  <a:pt x="360" y="116"/>
                </a:lnTo>
                <a:lnTo>
                  <a:pt x="360" y="116"/>
                </a:lnTo>
                <a:lnTo>
                  <a:pt x="358" y="116"/>
                </a:lnTo>
                <a:lnTo>
                  <a:pt x="358" y="118"/>
                </a:lnTo>
                <a:lnTo>
                  <a:pt x="358" y="118"/>
                </a:lnTo>
                <a:lnTo>
                  <a:pt x="358" y="116"/>
                </a:lnTo>
                <a:lnTo>
                  <a:pt x="358" y="115"/>
                </a:lnTo>
                <a:lnTo>
                  <a:pt x="358" y="115"/>
                </a:lnTo>
                <a:lnTo>
                  <a:pt x="357" y="115"/>
                </a:lnTo>
                <a:lnTo>
                  <a:pt x="357" y="116"/>
                </a:lnTo>
                <a:lnTo>
                  <a:pt x="355" y="118"/>
                </a:lnTo>
                <a:lnTo>
                  <a:pt x="355" y="118"/>
                </a:lnTo>
                <a:lnTo>
                  <a:pt x="355" y="118"/>
                </a:lnTo>
                <a:lnTo>
                  <a:pt x="353" y="116"/>
                </a:lnTo>
                <a:lnTo>
                  <a:pt x="351" y="116"/>
                </a:lnTo>
                <a:lnTo>
                  <a:pt x="349" y="116"/>
                </a:lnTo>
                <a:lnTo>
                  <a:pt x="349" y="116"/>
                </a:lnTo>
                <a:lnTo>
                  <a:pt x="349" y="120"/>
                </a:lnTo>
                <a:lnTo>
                  <a:pt x="349" y="120"/>
                </a:lnTo>
                <a:lnTo>
                  <a:pt x="346" y="122"/>
                </a:lnTo>
                <a:lnTo>
                  <a:pt x="346" y="122"/>
                </a:lnTo>
                <a:lnTo>
                  <a:pt x="344" y="120"/>
                </a:lnTo>
                <a:lnTo>
                  <a:pt x="344" y="120"/>
                </a:lnTo>
                <a:lnTo>
                  <a:pt x="342" y="124"/>
                </a:lnTo>
                <a:lnTo>
                  <a:pt x="340" y="124"/>
                </a:lnTo>
                <a:lnTo>
                  <a:pt x="338" y="124"/>
                </a:lnTo>
                <a:lnTo>
                  <a:pt x="338" y="124"/>
                </a:lnTo>
                <a:lnTo>
                  <a:pt x="342" y="122"/>
                </a:lnTo>
                <a:lnTo>
                  <a:pt x="344" y="120"/>
                </a:lnTo>
                <a:lnTo>
                  <a:pt x="346" y="120"/>
                </a:lnTo>
                <a:lnTo>
                  <a:pt x="346" y="120"/>
                </a:lnTo>
                <a:lnTo>
                  <a:pt x="346" y="118"/>
                </a:lnTo>
                <a:lnTo>
                  <a:pt x="344" y="118"/>
                </a:lnTo>
                <a:lnTo>
                  <a:pt x="340" y="120"/>
                </a:lnTo>
                <a:lnTo>
                  <a:pt x="335" y="122"/>
                </a:lnTo>
                <a:lnTo>
                  <a:pt x="333" y="122"/>
                </a:lnTo>
                <a:lnTo>
                  <a:pt x="331" y="122"/>
                </a:lnTo>
                <a:lnTo>
                  <a:pt x="331" y="122"/>
                </a:lnTo>
                <a:lnTo>
                  <a:pt x="349" y="115"/>
                </a:lnTo>
                <a:lnTo>
                  <a:pt x="370" y="111"/>
                </a:lnTo>
                <a:lnTo>
                  <a:pt x="370" y="111"/>
                </a:lnTo>
                <a:lnTo>
                  <a:pt x="368" y="109"/>
                </a:lnTo>
                <a:lnTo>
                  <a:pt x="368" y="109"/>
                </a:lnTo>
                <a:lnTo>
                  <a:pt x="368" y="109"/>
                </a:lnTo>
                <a:lnTo>
                  <a:pt x="370" y="107"/>
                </a:lnTo>
                <a:lnTo>
                  <a:pt x="371" y="107"/>
                </a:lnTo>
                <a:lnTo>
                  <a:pt x="371" y="107"/>
                </a:lnTo>
                <a:lnTo>
                  <a:pt x="371" y="109"/>
                </a:lnTo>
                <a:lnTo>
                  <a:pt x="371" y="109"/>
                </a:lnTo>
                <a:lnTo>
                  <a:pt x="370" y="109"/>
                </a:lnTo>
                <a:lnTo>
                  <a:pt x="370" y="109"/>
                </a:lnTo>
                <a:lnTo>
                  <a:pt x="370" y="109"/>
                </a:lnTo>
                <a:lnTo>
                  <a:pt x="381" y="107"/>
                </a:lnTo>
                <a:lnTo>
                  <a:pt x="381" y="107"/>
                </a:lnTo>
                <a:lnTo>
                  <a:pt x="377" y="105"/>
                </a:lnTo>
                <a:lnTo>
                  <a:pt x="377" y="105"/>
                </a:lnTo>
                <a:lnTo>
                  <a:pt x="377" y="103"/>
                </a:lnTo>
                <a:lnTo>
                  <a:pt x="377" y="103"/>
                </a:lnTo>
                <a:lnTo>
                  <a:pt x="386" y="103"/>
                </a:lnTo>
                <a:lnTo>
                  <a:pt x="395" y="102"/>
                </a:lnTo>
                <a:lnTo>
                  <a:pt x="412" y="100"/>
                </a:lnTo>
                <a:lnTo>
                  <a:pt x="412" y="100"/>
                </a:lnTo>
                <a:lnTo>
                  <a:pt x="434" y="100"/>
                </a:lnTo>
                <a:lnTo>
                  <a:pt x="434" y="100"/>
                </a:lnTo>
                <a:lnTo>
                  <a:pt x="458" y="103"/>
                </a:lnTo>
                <a:lnTo>
                  <a:pt x="458" y="105"/>
                </a:lnTo>
                <a:lnTo>
                  <a:pt x="458" y="105"/>
                </a:lnTo>
                <a:lnTo>
                  <a:pt x="462" y="103"/>
                </a:lnTo>
                <a:lnTo>
                  <a:pt x="467" y="105"/>
                </a:lnTo>
                <a:lnTo>
                  <a:pt x="471" y="105"/>
                </a:lnTo>
                <a:lnTo>
                  <a:pt x="474" y="105"/>
                </a:lnTo>
                <a:lnTo>
                  <a:pt x="474" y="105"/>
                </a:lnTo>
                <a:lnTo>
                  <a:pt x="476" y="107"/>
                </a:lnTo>
                <a:lnTo>
                  <a:pt x="476" y="109"/>
                </a:lnTo>
                <a:lnTo>
                  <a:pt x="476" y="109"/>
                </a:lnTo>
                <a:lnTo>
                  <a:pt x="480" y="109"/>
                </a:lnTo>
                <a:lnTo>
                  <a:pt x="482" y="109"/>
                </a:lnTo>
                <a:lnTo>
                  <a:pt x="482" y="109"/>
                </a:lnTo>
                <a:lnTo>
                  <a:pt x="478" y="107"/>
                </a:lnTo>
                <a:lnTo>
                  <a:pt x="478" y="105"/>
                </a:lnTo>
                <a:lnTo>
                  <a:pt x="478" y="105"/>
                </a:lnTo>
                <a:lnTo>
                  <a:pt x="485" y="107"/>
                </a:lnTo>
                <a:lnTo>
                  <a:pt x="495" y="111"/>
                </a:lnTo>
                <a:lnTo>
                  <a:pt x="495" y="111"/>
                </a:lnTo>
                <a:lnTo>
                  <a:pt x="498" y="111"/>
                </a:lnTo>
                <a:lnTo>
                  <a:pt x="504" y="113"/>
                </a:lnTo>
                <a:lnTo>
                  <a:pt x="515" y="115"/>
                </a:lnTo>
                <a:lnTo>
                  <a:pt x="515" y="115"/>
                </a:lnTo>
                <a:lnTo>
                  <a:pt x="511" y="113"/>
                </a:lnTo>
                <a:lnTo>
                  <a:pt x="508" y="113"/>
                </a:lnTo>
                <a:lnTo>
                  <a:pt x="504" y="111"/>
                </a:lnTo>
                <a:lnTo>
                  <a:pt x="504" y="107"/>
                </a:lnTo>
                <a:lnTo>
                  <a:pt x="504" y="107"/>
                </a:lnTo>
                <a:lnTo>
                  <a:pt x="506" y="107"/>
                </a:lnTo>
                <a:lnTo>
                  <a:pt x="509" y="107"/>
                </a:lnTo>
                <a:lnTo>
                  <a:pt x="513" y="109"/>
                </a:lnTo>
                <a:lnTo>
                  <a:pt x="515" y="111"/>
                </a:lnTo>
                <a:lnTo>
                  <a:pt x="515" y="111"/>
                </a:lnTo>
                <a:lnTo>
                  <a:pt x="517" y="109"/>
                </a:lnTo>
                <a:lnTo>
                  <a:pt x="519" y="111"/>
                </a:lnTo>
                <a:lnTo>
                  <a:pt x="519" y="111"/>
                </a:lnTo>
                <a:lnTo>
                  <a:pt x="524" y="111"/>
                </a:lnTo>
                <a:lnTo>
                  <a:pt x="528" y="113"/>
                </a:lnTo>
                <a:lnTo>
                  <a:pt x="533" y="115"/>
                </a:lnTo>
                <a:lnTo>
                  <a:pt x="539" y="116"/>
                </a:lnTo>
                <a:lnTo>
                  <a:pt x="539" y="116"/>
                </a:lnTo>
                <a:lnTo>
                  <a:pt x="542" y="122"/>
                </a:lnTo>
                <a:lnTo>
                  <a:pt x="542" y="122"/>
                </a:lnTo>
                <a:lnTo>
                  <a:pt x="542" y="120"/>
                </a:lnTo>
                <a:lnTo>
                  <a:pt x="542" y="120"/>
                </a:lnTo>
                <a:lnTo>
                  <a:pt x="542" y="120"/>
                </a:lnTo>
                <a:lnTo>
                  <a:pt x="542" y="120"/>
                </a:lnTo>
                <a:lnTo>
                  <a:pt x="541" y="118"/>
                </a:lnTo>
                <a:lnTo>
                  <a:pt x="539" y="116"/>
                </a:lnTo>
                <a:lnTo>
                  <a:pt x="539" y="116"/>
                </a:lnTo>
                <a:lnTo>
                  <a:pt x="557" y="126"/>
                </a:lnTo>
                <a:lnTo>
                  <a:pt x="574" y="137"/>
                </a:lnTo>
                <a:lnTo>
                  <a:pt x="574" y="137"/>
                </a:lnTo>
                <a:lnTo>
                  <a:pt x="576" y="135"/>
                </a:lnTo>
                <a:lnTo>
                  <a:pt x="579" y="137"/>
                </a:lnTo>
                <a:lnTo>
                  <a:pt x="581" y="140"/>
                </a:lnTo>
                <a:lnTo>
                  <a:pt x="583" y="140"/>
                </a:lnTo>
                <a:lnTo>
                  <a:pt x="583" y="140"/>
                </a:lnTo>
                <a:lnTo>
                  <a:pt x="583" y="140"/>
                </a:lnTo>
                <a:lnTo>
                  <a:pt x="585" y="142"/>
                </a:lnTo>
                <a:lnTo>
                  <a:pt x="588" y="146"/>
                </a:lnTo>
                <a:lnTo>
                  <a:pt x="588" y="146"/>
                </a:lnTo>
                <a:lnTo>
                  <a:pt x="603" y="157"/>
                </a:lnTo>
                <a:lnTo>
                  <a:pt x="603" y="157"/>
                </a:lnTo>
                <a:lnTo>
                  <a:pt x="603" y="155"/>
                </a:lnTo>
                <a:lnTo>
                  <a:pt x="599" y="153"/>
                </a:lnTo>
                <a:lnTo>
                  <a:pt x="598" y="151"/>
                </a:lnTo>
                <a:lnTo>
                  <a:pt x="596" y="148"/>
                </a:lnTo>
                <a:lnTo>
                  <a:pt x="596" y="148"/>
                </a:lnTo>
                <a:lnTo>
                  <a:pt x="598" y="148"/>
                </a:lnTo>
                <a:lnTo>
                  <a:pt x="599" y="148"/>
                </a:lnTo>
                <a:lnTo>
                  <a:pt x="599" y="148"/>
                </a:lnTo>
                <a:lnTo>
                  <a:pt x="601" y="149"/>
                </a:lnTo>
                <a:lnTo>
                  <a:pt x="603" y="149"/>
                </a:lnTo>
                <a:lnTo>
                  <a:pt x="605" y="149"/>
                </a:lnTo>
                <a:lnTo>
                  <a:pt x="605" y="149"/>
                </a:lnTo>
                <a:lnTo>
                  <a:pt x="601" y="146"/>
                </a:lnTo>
                <a:lnTo>
                  <a:pt x="599" y="142"/>
                </a:lnTo>
                <a:lnTo>
                  <a:pt x="599" y="142"/>
                </a:lnTo>
                <a:lnTo>
                  <a:pt x="607" y="144"/>
                </a:lnTo>
                <a:lnTo>
                  <a:pt x="609" y="148"/>
                </a:lnTo>
                <a:lnTo>
                  <a:pt x="611" y="151"/>
                </a:lnTo>
                <a:lnTo>
                  <a:pt x="611" y="151"/>
                </a:lnTo>
                <a:lnTo>
                  <a:pt x="614" y="153"/>
                </a:lnTo>
                <a:lnTo>
                  <a:pt x="616" y="155"/>
                </a:lnTo>
                <a:lnTo>
                  <a:pt x="622" y="162"/>
                </a:lnTo>
                <a:lnTo>
                  <a:pt x="622" y="162"/>
                </a:lnTo>
                <a:lnTo>
                  <a:pt x="623" y="161"/>
                </a:lnTo>
                <a:lnTo>
                  <a:pt x="625" y="162"/>
                </a:lnTo>
                <a:lnTo>
                  <a:pt x="631" y="168"/>
                </a:lnTo>
                <a:lnTo>
                  <a:pt x="631" y="168"/>
                </a:lnTo>
                <a:lnTo>
                  <a:pt x="633" y="170"/>
                </a:lnTo>
                <a:lnTo>
                  <a:pt x="634" y="168"/>
                </a:lnTo>
                <a:lnTo>
                  <a:pt x="636" y="170"/>
                </a:lnTo>
                <a:lnTo>
                  <a:pt x="638" y="172"/>
                </a:lnTo>
                <a:lnTo>
                  <a:pt x="638" y="172"/>
                </a:lnTo>
                <a:lnTo>
                  <a:pt x="636" y="168"/>
                </a:lnTo>
                <a:lnTo>
                  <a:pt x="636" y="166"/>
                </a:lnTo>
                <a:lnTo>
                  <a:pt x="636" y="166"/>
                </a:lnTo>
                <a:lnTo>
                  <a:pt x="642" y="166"/>
                </a:lnTo>
                <a:lnTo>
                  <a:pt x="644" y="168"/>
                </a:lnTo>
                <a:lnTo>
                  <a:pt x="645" y="172"/>
                </a:lnTo>
                <a:lnTo>
                  <a:pt x="645" y="172"/>
                </a:lnTo>
                <a:lnTo>
                  <a:pt x="644" y="172"/>
                </a:lnTo>
                <a:lnTo>
                  <a:pt x="644" y="172"/>
                </a:lnTo>
                <a:lnTo>
                  <a:pt x="647" y="175"/>
                </a:lnTo>
                <a:lnTo>
                  <a:pt x="651" y="177"/>
                </a:lnTo>
                <a:lnTo>
                  <a:pt x="651" y="177"/>
                </a:lnTo>
                <a:lnTo>
                  <a:pt x="653" y="181"/>
                </a:lnTo>
                <a:lnTo>
                  <a:pt x="655" y="183"/>
                </a:lnTo>
                <a:lnTo>
                  <a:pt x="655" y="183"/>
                </a:lnTo>
                <a:lnTo>
                  <a:pt x="658" y="188"/>
                </a:lnTo>
                <a:lnTo>
                  <a:pt x="660" y="192"/>
                </a:lnTo>
                <a:lnTo>
                  <a:pt x="662" y="194"/>
                </a:lnTo>
                <a:lnTo>
                  <a:pt x="662" y="194"/>
                </a:lnTo>
                <a:lnTo>
                  <a:pt x="660" y="188"/>
                </a:lnTo>
                <a:lnTo>
                  <a:pt x="660" y="186"/>
                </a:lnTo>
                <a:lnTo>
                  <a:pt x="660" y="184"/>
                </a:lnTo>
                <a:lnTo>
                  <a:pt x="660" y="184"/>
                </a:lnTo>
                <a:lnTo>
                  <a:pt x="662" y="186"/>
                </a:lnTo>
                <a:lnTo>
                  <a:pt x="662" y="188"/>
                </a:lnTo>
                <a:lnTo>
                  <a:pt x="664" y="190"/>
                </a:lnTo>
                <a:lnTo>
                  <a:pt x="664" y="190"/>
                </a:lnTo>
                <a:lnTo>
                  <a:pt x="664" y="190"/>
                </a:lnTo>
                <a:lnTo>
                  <a:pt x="664" y="186"/>
                </a:lnTo>
                <a:lnTo>
                  <a:pt x="662" y="183"/>
                </a:lnTo>
                <a:lnTo>
                  <a:pt x="660" y="181"/>
                </a:lnTo>
                <a:lnTo>
                  <a:pt x="662" y="179"/>
                </a:lnTo>
                <a:lnTo>
                  <a:pt x="664" y="183"/>
                </a:lnTo>
                <a:lnTo>
                  <a:pt x="664" y="183"/>
                </a:lnTo>
                <a:lnTo>
                  <a:pt x="666" y="181"/>
                </a:lnTo>
                <a:lnTo>
                  <a:pt x="666" y="179"/>
                </a:lnTo>
                <a:lnTo>
                  <a:pt x="668" y="179"/>
                </a:lnTo>
                <a:lnTo>
                  <a:pt x="668" y="179"/>
                </a:lnTo>
                <a:lnTo>
                  <a:pt x="666" y="177"/>
                </a:lnTo>
                <a:lnTo>
                  <a:pt x="664" y="175"/>
                </a:lnTo>
                <a:lnTo>
                  <a:pt x="664" y="175"/>
                </a:lnTo>
                <a:lnTo>
                  <a:pt x="664" y="177"/>
                </a:lnTo>
                <a:lnTo>
                  <a:pt x="664" y="179"/>
                </a:lnTo>
                <a:lnTo>
                  <a:pt x="664" y="179"/>
                </a:lnTo>
                <a:lnTo>
                  <a:pt x="658" y="170"/>
                </a:lnTo>
                <a:lnTo>
                  <a:pt x="658" y="170"/>
                </a:lnTo>
                <a:lnTo>
                  <a:pt x="664" y="173"/>
                </a:lnTo>
                <a:lnTo>
                  <a:pt x="668" y="181"/>
                </a:lnTo>
                <a:lnTo>
                  <a:pt x="675" y="194"/>
                </a:lnTo>
                <a:lnTo>
                  <a:pt x="675" y="194"/>
                </a:lnTo>
                <a:lnTo>
                  <a:pt x="677" y="194"/>
                </a:lnTo>
                <a:lnTo>
                  <a:pt x="679" y="194"/>
                </a:lnTo>
                <a:lnTo>
                  <a:pt x="679" y="194"/>
                </a:lnTo>
                <a:lnTo>
                  <a:pt x="677" y="190"/>
                </a:lnTo>
                <a:lnTo>
                  <a:pt x="677" y="190"/>
                </a:lnTo>
                <a:lnTo>
                  <a:pt x="677" y="192"/>
                </a:lnTo>
                <a:lnTo>
                  <a:pt x="677" y="192"/>
                </a:lnTo>
                <a:lnTo>
                  <a:pt x="675" y="188"/>
                </a:lnTo>
                <a:lnTo>
                  <a:pt x="677" y="186"/>
                </a:lnTo>
                <a:lnTo>
                  <a:pt x="677" y="186"/>
                </a:lnTo>
                <a:lnTo>
                  <a:pt x="679" y="188"/>
                </a:lnTo>
                <a:lnTo>
                  <a:pt x="679" y="190"/>
                </a:lnTo>
                <a:lnTo>
                  <a:pt x="679" y="192"/>
                </a:lnTo>
                <a:lnTo>
                  <a:pt x="680" y="195"/>
                </a:lnTo>
                <a:lnTo>
                  <a:pt x="680" y="195"/>
                </a:lnTo>
                <a:lnTo>
                  <a:pt x="680" y="192"/>
                </a:lnTo>
                <a:lnTo>
                  <a:pt x="682" y="192"/>
                </a:lnTo>
                <a:lnTo>
                  <a:pt x="682" y="192"/>
                </a:lnTo>
                <a:close/>
                <a:moveTo>
                  <a:pt x="392" y="273"/>
                </a:moveTo>
                <a:lnTo>
                  <a:pt x="392" y="273"/>
                </a:lnTo>
                <a:lnTo>
                  <a:pt x="392" y="273"/>
                </a:lnTo>
                <a:lnTo>
                  <a:pt x="392" y="273"/>
                </a:lnTo>
                <a:lnTo>
                  <a:pt x="392" y="273"/>
                </a:lnTo>
                <a:lnTo>
                  <a:pt x="392" y="271"/>
                </a:lnTo>
                <a:lnTo>
                  <a:pt x="392" y="273"/>
                </a:lnTo>
                <a:lnTo>
                  <a:pt x="392" y="273"/>
                </a:lnTo>
                <a:close/>
                <a:moveTo>
                  <a:pt x="360" y="297"/>
                </a:moveTo>
                <a:lnTo>
                  <a:pt x="360" y="297"/>
                </a:lnTo>
                <a:lnTo>
                  <a:pt x="360" y="300"/>
                </a:lnTo>
                <a:lnTo>
                  <a:pt x="360" y="300"/>
                </a:lnTo>
                <a:lnTo>
                  <a:pt x="358" y="298"/>
                </a:lnTo>
                <a:lnTo>
                  <a:pt x="358" y="298"/>
                </a:lnTo>
                <a:lnTo>
                  <a:pt x="358" y="297"/>
                </a:lnTo>
                <a:lnTo>
                  <a:pt x="358" y="297"/>
                </a:lnTo>
                <a:lnTo>
                  <a:pt x="360" y="297"/>
                </a:lnTo>
                <a:lnTo>
                  <a:pt x="360" y="297"/>
                </a:lnTo>
                <a:close/>
                <a:moveTo>
                  <a:pt x="344" y="383"/>
                </a:moveTo>
                <a:lnTo>
                  <a:pt x="344" y="383"/>
                </a:lnTo>
                <a:lnTo>
                  <a:pt x="342" y="385"/>
                </a:lnTo>
                <a:lnTo>
                  <a:pt x="342" y="385"/>
                </a:lnTo>
                <a:lnTo>
                  <a:pt x="340" y="383"/>
                </a:lnTo>
                <a:lnTo>
                  <a:pt x="340" y="383"/>
                </a:lnTo>
                <a:lnTo>
                  <a:pt x="340" y="383"/>
                </a:lnTo>
                <a:lnTo>
                  <a:pt x="342" y="383"/>
                </a:lnTo>
                <a:lnTo>
                  <a:pt x="342" y="383"/>
                </a:lnTo>
                <a:lnTo>
                  <a:pt x="342" y="383"/>
                </a:lnTo>
                <a:lnTo>
                  <a:pt x="344" y="383"/>
                </a:lnTo>
                <a:lnTo>
                  <a:pt x="344" y="383"/>
                </a:lnTo>
                <a:lnTo>
                  <a:pt x="344" y="383"/>
                </a:lnTo>
                <a:lnTo>
                  <a:pt x="344" y="383"/>
                </a:lnTo>
                <a:lnTo>
                  <a:pt x="344" y="383"/>
                </a:lnTo>
                <a:close/>
                <a:moveTo>
                  <a:pt x="366" y="624"/>
                </a:moveTo>
                <a:lnTo>
                  <a:pt x="366" y="624"/>
                </a:lnTo>
                <a:lnTo>
                  <a:pt x="366" y="624"/>
                </a:lnTo>
                <a:lnTo>
                  <a:pt x="366" y="626"/>
                </a:lnTo>
                <a:lnTo>
                  <a:pt x="366" y="628"/>
                </a:lnTo>
                <a:lnTo>
                  <a:pt x="366" y="628"/>
                </a:lnTo>
                <a:lnTo>
                  <a:pt x="364" y="626"/>
                </a:lnTo>
                <a:lnTo>
                  <a:pt x="364" y="626"/>
                </a:lnTo>
                <a:lnTo>
                  <a:pt x="366" y="624"/>
                </a:lnTo>
                <a:lnTo>
                  <a:pt x="366" y="624"/>
                </a:lnTo>
                <a:close/>
                <a:moveTo>
                  <a:pt x="268" y="867"/>
                </a:moveTo>
                <a:lnTo>
                  <a:pt x="268" y="867"/>
                </a:lnTo>
                <a:lnTo>
                  <a:pt x="270" y="869"/>
                </a:lnTo>
                <a:lnTo>
                  <a:pt x="274" y="871"/>
                </a:lnTo>
                <a:lnTo>
                  <a:pt x="276" y="871"/>
                </a:lnTo>
                <a:lnTo>
                  <a:pt x="276" y="872"/>
                </a:lnTo>
                <a:lnTo>
                  <a:pt x="276" y="872"/>
                </a:lnTo>
                <a:lnTo>
                  <a:pt x="270" y="871"/>
                </a:lnTo>
                <a:lnTo>
                  <a:pt x="268" y="869"/>
                </a:lnTo>
                <a:lnTo>
                  <a:pt x="268" y="867"/>
                </a:lnTo>
                <a:lnTo>
                  <a:pt x="268" y="867"/>
                </a:lnTo>
                <a:close/>
                <a:moveTo>
                  <a:pt x="103" y="157"/>
                </a:moveTo>
                <a:lnTo>
                  <a:pt x="103" y="157"/>
                </a:lnTo>
                <a:lnTo>
                  <a:pt x="99" y="162"/>
                </a:lnTo>
                <a:lnTo>
                  <a:pt x="95" y="170"/>
                </a:lnTo>
                <a:lnTo>
                  <a:pt x="95" y="170"/>
                </a:lnTo>
                <a:lnTo>
                  <a:pt x="97" y="162"/>
                </a:lnTo>
                <a:lnTo>
                  <a:pt x="103" y="157"/>
                </a:lnTo>
                <a:lnTo>
                  <a:pt x="103" y="157"/>
                </a:lnTo>
                <a:close/>
                <a:moveTo>
                  <a:pt x="675" y="184"/>
                </a:moveTo>
                <a:lnTo>
                  <a:pt x="675" y="184"/>
                </a:lnTo>
                <a:lnTo>
                  <a:pt x="673" y="184"/>
                </a:lnTo>
                <a:lnTo>
                  <a:pt x="671" y="184"/>
                </a:lnTo>
                <a:lnTo>
                  <a:pt x="671" y="184"/>
                </a:lnTo>
                <a:lnTo>
                  <a:pt x="671" y="181"/>
                </a:lnTo>
                <a:lnTo>
                  <a:pt x="669" y="179"/>
                </a:lnTo>
                <a:lnTo>
                  <a:pt x="669" y="179"/>
                </a:lnTo>
                <a:lnTo>
                  <a:pt x="671" y="181"/>
                </a:lnTo>
                <a:lnTo>
                  <a:pt x="671" y="181"/>
                </a:lnTo>
                <a:lnTo>
                  <a:pt x="673" y="179"/>
                </a:lnTo>
                <a:lnTo>
                  <a:pt x="673" y="179"/>
                </a:lnTo>
                <a:lnTo>
                  <a:pt x="675" y="183"/>
                </a:lnTo>
                <a:lnTo>
                  <a:pt x="675" y="184"/>
                </a:lnTo>
                <a:lnTo>
                  <a:pt x="675" y="184"/>
                </a:lnTo>
                <a:close/>
                <a:moveTo>
                  <a:pt x="638" y="164"/>
                </a:moveTo>
                <a:lnTo>
                  <a:pt x="638" y="164"/>
                </a:lnTo>
                <a:lnTo>
                  <a:pt x="636" y="164"/>
                </a:lnTo>
                <a:lnTo>
                  <a:pt x="634" y="161"/>
                </a:lnTo>
                <a:lnTo>
                  <a:pt x="634" y="161"/>
                </a:lnTo>
                <a:lnTo>
                  <a:pt x="636" y="161"/>
                </a:lnTo>
                <a:lnTo>
                  <a:pt x="638" y="162"/>
                </a:lnTo>
                <a:lnTo>
                  <a:pt x="638" y="162"/>
                </a:lnTo>
                <a:lnTo>
                  <a:pt x="638" y="164"/>
                </a:lnTo>
                <a:lnTo>
                  <a:pt x="638" y="164"/>
                </a:lnTo>
                <a:close/>
                <a:moveTo>
                  <a:pt x="598" y="146"/>
                </a:moveTo>
                <a:lnTo>
                  <a:pt x="598" y="146"/>
                </a:lnTo>
                <a:lnTo>
                  <a:pt x="594" y="144"/>
                </a:lnTo>
                <a:lnTo>
                  <a:pt x="592" y="142"/>
                </a:lnTo>
                <a:lnTo>
                  <a:pt x="592" y="140"/>
                </a:lnTo>
                <a:lnTo>
                  <a:pt x="592" y="140"/>
                </a:lnTo>
                <a:lnTo>
                  <a:pt x="598" y="146"/>
                </a:lnTo>
                <a:lnTo>
                  <a:pt x="598" y="146"/>
                </a:lnTo>
                <a:close/>
                <a:moveTo>
                  <a:pt x="557" y="37"/>
                </a:moveTo>
                <a:lnTo>
                  <a:pt x="557" y="37"/>
                </a:lnTo>
                <a:lnTo>
                  <a:pt x="557" y="37"/>
                </a:lnTo>
                <a:lnTo>
                  <a:pt x="557" y="37"/>
                </a:lnTo>
                <a:lnTo>
                  <a:pt x="553" y="37"/>
                </a:lnTo>
                <a:lnTo>
                  <a:pt x="552" y="35"/>
                </a:lnTo>
                <a:lnTo>
                  <a:pt x="550" y="34"/>
                </a:lnTo>
                <a:lnTo>
                  <a:pt x="550" y="34"/>
                </a:lnTo>
                <a:lnTo>
                  <a:pt x="557" y="37"/>
                </a:lnTo>
                <a:lnTo>
                  <a:pt x="557" y="37"/>
                </a:lnTo>
                <a:close/>
                <a:moveTo>
                  <a:pt x="535" y="24"/>
                </a:moveTo>
                <a:lnTo>
                  <a:pt x="535" y="24"/>
                </a:lnTo>
                <a:lnTo>
                  <a:pt x="533" y="24"/>
                </a:lnTo>
                <a:lnTo>
                  <a:pt x="533" y="24"/>
                </a:lnTo>
                <a:lnTo>
                  <a:pt x="531" y="24"/>
                </a:lnTo>
                <a:lnTo>
                  <a:pt x="531" y="26"/>
                </a:lnTo>
                <a:lnTo>
                  <a:pt x="531" y="26"/>
                </a:lnTo>
                <a:lnTo>
                  <a:pt x="528" y="24"/>
                </a:lnTo>
                <a:lnTo>
                  <a:pt x="524" y="23"/>
                </a:lnTo>
                <a:lnTo>
                  <a:pt x="524" y="23"/>
                </a:lnTo>
                <a:lnTo>
                  <a:pt x="524" y="23"/>
                </a:lnTo>
                <a:lnTo>
                  <a:pt x="530" y="24"/>
                </a:lnTo>
                <a:lnTo>
                  <a:pt x="535" y="24"/>
                </a:lnTo>
                <a:lnTo>
                  <a:pt x="535" y="24"/>
                </a:lnTo>
                <a:close/>
                <a:moveTo>
                  <a:pt x="403" y="229"/>
                </a:moveTo>
                <a:lnTo>
                  <a:pt x="403" y="229"/>
                </a:lnTo>
                <a:lnTo>
                  <a:pt x="401" y="230"/>
                </a:lnTo>
                <a:lnTo>
                  <a:pt x="401" y="230"/>
                </a:lnTo>
                <a:lnTo>
                  <a:pt x="401" y="230"/>
                </a:lnTo>
                <a:lnTo>
                  <a:pt x="401" y="229"/>
                </a:lnTo>
                <a:lnTo>
                  <a:pt x="403" y="229"/>
                </a:lnTo>
                <a:lnTo>
                  <a:pt x="403" y="229"/>
                </a:lnTo>
                <a:close/>
                <a:moveTo>
                  <a:pt x="353" y="118"/>
                </a:moveTo>
                <a:lnTo>
                  <a:pt x="353" y="118"/>
                </a:lnTo>
                <a:lnTo>
                  <a:pt x="353" y="120"/>
                </a:lnTo>
                <a:lnTo>
                  <a:pt x="351" y="120"/>
                </a:lnTo>
                <a:lnTo>
                  <a:pt x="349" y="120"/>
                </a:lnTo>
                <a:lnTo>
                  <a:pt x="349" y="120"/>
                </a:lnTo>
                <a:lnTo>
                  <a:pt x="351" y="118"/>
                </a:lnTo>
                <a:lnTo>
                  <a:pt x="353" y="118"/>
                </a:lnTo>
                <a:lnTo>
                  <a:pt x="353" y="118"/>
                </a:lnTo>
                <a:close/>
                <a:moveTo>
                  <a:pt x="289" y="151"/>
                </a:moveTo>
                <a:lnTo>
                  <a:pt x="289" y="151"/>
                </a:lnTo>
                <a:lnTo>
                  <a:pt x="289" y="149"/>
                </a:lnTo>
                <a:lnTo>
                  <a:pt x="289" y="149"/>
                </a:lnTo>
                <a:lnTo>
                  <a:pt x="290" y="148"/>
                </a:lnTo>
                <a:lnTo>
                  <a:pt x="290" y="148"/>
                </a:lnTo>
                <a:lnTo>
                  <a:pt x="290" y="148"/>
                </a:lnTo>
                <a:lnTo>
                  <a:pt x="289" y="148"/>
                </a:lnTo>
                <a:lnTo>
                  <a:pt x="289" y="148"/>
                </a:lnTo>
                <a:lnTo>
                  <a:pt x="285" y="153"/>
                </a:lnTo>
                <a:lnTo>
                  <a:pt x="279" y="159"/>
                </a:lnTo>
                <a:lnTo>
                  <a:pt x="274" y="162"/>
                </a:lnTo>
                <a:lnTo>
                  <a:pt x="267" y="166"/>
                </a:lnTo>
                <a:lnTo>
                  <a:pt x="267" y="166"/>
                </a:lnTo>
                <a:lnTo>
                  <a:pt x="261" y="173"/>
                </a:lnTo>
                <a:lnTo>
                  <a:pt x="255" y="181"/>
                </a:lnTo>
                <a:lnTo>
                  <a:pt x="255" y="181"/>
                </a:lnTo>
                <a:lnTo>
                  <a:pt x="254" y="181"/>
                </a:lnTo>
                <a:lnTo>
                  <a:pt x="252" y="179"/>
                </a:lnTo>
                <a:lnTo>
                  <a:pt x="252" y="179"/>
                </a:lnTo>
                <a:lnTo>
                  <a:pt x="250" y="183"/>
                </a:lnTo>
                <a:lnTo>
                  <a:pt x="246" y="184"/>
                </a:lnTo>
                <a:lnTo>
                  <a:pt x="246" y="184"/>
                </a:lnTo>
                <a:lnTo>
                  <a:pt x="246" y="183"/>
                </a:lnTo>
                <a:lnTo>
                  <a:pt x="244" y="184"/>
                </a:lnTo>
                <a:lnTo>
                  <a:pt x="244" y="184"/>
                </a:lnTo>
                <a:lnTo>
                  <a:pt x="244" y="184"/>
                </a:lnTo>
                <a:lnTo>
                  <a:pt x="243" y="183"/>
                </a:lnTo>
                <a:lnTo>
                  <a:pt x="243" y="183"/>
                </a:lnTo>
                <a:lnTo>
                  <a:pt x="244" y="183"/>
                </a:lnTo>
                <a:lnTo>
                  <a:pt x="244" y="183"/>
                </a:lnTo>
                <a:lnTo>
                  <a:pt x="244" y="183"/>
                </a:lnTo>
                <a:lnTo>
                  <a:pt x="244" y="179"/>
                </a:lnTo>
                <a:lnTo>
                  <a:pt x="244" y="179"/>
                </a:lnTo>
                <a:lnTo>
                  <a:pt x="248" y="179"/>
                </a:lnTo>
                <a:lnTo>
                  <a:pt x="248" y="179"/>
                </a:lnTo>
                <a:lnTo>
                  <a:pt x="248" y="175"/>
                </a:lnTo>
                <a:lnTo>
                  <a:pt x="248" y="175"/>
                </a:lnTo>
                <a:lnTo>
                  <a:pt x="246" y="177"/>
                </a:lnTo>
                <a:lnTo>
                  <a:pt x="244" y="177"/>
                </a:lnTo>
                <a:lnTo>
                  <a:pt x="243" y="179"/>
                </a:lnTo>
                <a:lnTo>
                  <a:pt x="241" y="179"/>
                </a:lnTo>
                <a:lnTo>
                  <a:pt x="241" y="179"/>
                </a:lnTo>
                <a:lnTo>
                  <a:pt x="244" y="177"/>
                </a:lnTo>
                <a:lnTo>
                  <a:pt x="246" y="175"/>
                </a:lnTo>
                <a:lnTo>
                  <a:pt x="246" y="175"/>
                </a:lnTo>
                <a:lnTo>
                  <a:pt x="241" y="177"/>
                </a:lnTo>
                <a:lnTo>
                  <a:pt x="241" y="177"/>
                </a:lnTo>
                <a:lnTo>
                  <a:pt x="241" y="181"/>
                </a:lnTo>
                <a:lnTo>
                  <a:pt x="241" y="184"/>
                </a:lnTo>
                <a:lnTo>
                  <a:pt x="241" y="188"/>
                </a:lnTo>
                <a:lnTo>
                  <a:pt x="241" y="192"/>
                </a:lnTo>
                <a:lnTo>
                  <a:pt x="241" y="192"/>
                </a:lnTo>
                <a:lnTo>
                  <a:pt x="243" y="192"/>
                </a:lnTo>
                <a:lnTo>
                  <a:pt x="244" y="190"/>
                </a:lnTo>
                <a:lnTo>
                  <a:pt x="244" y="190"/>
                </a:lnTo>
                <a:lnTo>
                  <a:pt x="243" y="194"/>
                </a:lnTo>
                <a:lnTo>
                  <a:pt x="241" y="195"/>
                </a:lnTo>
                <a:lnTo>
                  <a:pt x="239" y="197"/>
                </a:lnTo>
                <a:lnTo>
                  <a:pt x="237" y="201"/>
                </a:lnTo>
                <a:lnTo>
                  <a:pt x="237" y="201"/>
                </a:lnTo>
                <a:lnTo>
                  <a:pt x="237" y="201"/>
                </a:lnTo>
                <a:lnTo>
                  <a:pt x="235" y="201"/>
                </a:lnTo>
                <a:lnTo>
                  <a:pt x="235" y="201"/>
                </a:lnTo>
                <a:lnTo>
                  <a:pt x="233" y="205"/>
                </a:lnTo>
                <a:lnTo>
                  <a:pt x="233" y="207"/>
                </a:lnTo>
                <a:lnTo>
                  <a:pt x="232" y="207"/>
                </a:lnTo>
                <a:lnTo>
                  <a:pt x="232" y="207"/>
                </a:lnTo>
                <a:lnTo>
                  <a:pt x="232" y="207"/>
                </a:lnTo>
                <a:lnTo>
                  <a:pt x="232" y="208"/>
                </a:lnTo>
                <a:lnTo>
                  <a:pt x="232" y="208"/>
                </a:lnTo>
                <a:lnTo>
                  <a:pt x="228" y="210"/>
                </a:lnTo>
                <a:lnTo>
                  <a:pt x="226" y="214"/>
                </a:lnTo>
                <a:lnTo>
                  <a:pt x="224" y="218"/>
                </a:lnTo>
                <a:lnTo>
                  <a:pt x="221" y="221"/>
                </a:lnTo>
                <a:lnTo>
                  <a:pt x="221" y="221"/>
                </a:lnTo>
                <a:lnTo>
                  <a:pt x="221" y="223"/>
                </a:lnTo>
                <a:lnTo>
                  <a:pt x="219" y="227"/>
                </a:lnTo>
                <a:lnTo>
                  <a:pt x="215" y="232"/>
                </a:lnTo>
                <a:lnTo>
                  <a:pt x="215" y="232"/>
                </a:lnTo>
                <a:lnTo>
                  <a:pt x="215" y="236"/>
                </a:lnTo>
                <a:lnTo>
                  <a:pt x="213" y="240"/>
                </a:lnTo>
                <a:lnTo>
                  <a:pt x="209" y="245"/>
                </a:lnTo>
                <a:lnTo>
                  <a:pt x="204" y="247"/>
                </a:lnTo>
                <a:lnTo>
                  <a:pt x="204" y="247"/>
                </a:lnTo>
                <a:lnTo>
                  <a:pt x="204" y="251"/>
                </a:lnTo>
                <a:lnTo>
                  <a:pt x="202" y="254"/>
                </a:lnTo>
                <a:lnTo>
                  <a:pt x="202" y="254"/>
                </a:lnTo>
                <a:lnTo>
                  <a:pt x="204" y="254"/>
                </a:lnTo>
                <a:lnTo>
                  <a:pt x="206" y="252"/>
                </a:lnTo>
                <a:lnTo>
                  <a:pt x="206" y="252"/>
                </a:lnTo>
                <a:lnTo>
                  <a:pt x="206" y="252"/>
                </a:lnTo>
                <a:lnTo>
                  <a:pt x="206" y="254"/>
                </a:lnTo>
                <a:lnTo>
                  <a:pt x="204" y="260"/>
                </a:lnTo>
                <a:lnTo>
                  <a:pt x="204" y="260"/>
                </a:lnTo>
                <a:lnTo>
                  <a:pt x="204" y="258"/>
                </a:lnTo>
                <a:lnTo>
                  <a:pt x="204" y="258"/>
                </a:lnTo>
                <a:lnTo>
                  <a:pt x="202" y="264"/>
                </a:lnTo>
                <a:lnTo>
                  <a:pt x="200" y="269"/>
                </a:lnTo>
                <a:lnTo>
                  <a:pt x="197" y="275"/>
                </a:lnTo>
                <a:lnTo>
                  <a:pt x="195" y="278"/>
                </a:lnTo>
                <a:lnTo>
                  <a:pt x="191" y="280"/>
                </a:lnTo>
                <a:lnTo>
                  <a:pt x="191" y="280"/>
                </a:lnTo>
                <a:lnTo>
                  <a:pt x="193" y="276"/>
                </a:lnTo>
                <a:lnTo>
                  <a:pt x="193" y="273"/>
                </a:lnTo>
                <a:lnTo>
                  <a:pt x="193" y="273"/>
                </a:lnTo>
                <a:lnTo>
                  <a:pt x="191" y="278"/>
                </a:lnTo>
                <a:lnTo>
                  <a:pt x="189" y="280"/>
                </a:lnTo>
                <a:lnTo>
                  <a:pt x="191" y="282"/>
                </a:lnTo>
                <a:lnTo>
                  <a:pt x="191" y="282"/>
                </a:lnTo>
                <a:lnTo>
                  <a:pt x="189" y="284"/>
                </a:lnTo>
                <a:lnTo>
                  <a:pt x="187" y="284"/>
                </a:lnTo>
                <a:lnTo>
                  <a:pt x="187" y="284"/>
                </a:lnTo>
                <a:lnTo>
                  <a:pt x="187" y="284"/>
                </a:lnTo>
                <a:lnTo>
                  <a:pt x="187" y="282"/>
                </a:lnTo>
                <a:lnTo>
                  <a:pt x="187" y="282"/>
                </a:lnTo>
                <a:lnTo>
                  <a:pt x="186" y="282"/>
                </a:lnTo>
                <a:lnTo>
                  <a:pt x="186" y="282"/>
                </a:lnTo>
                <a:lnTo>
                  <a:pt x="186" y="282"/>
                </a:lnTo>
                <a:lnTo>
                  <a:pt x="184" y="282"/>
                </a:lnTo>
                <a:lnTo>
                  <a:pt x="184" y="282"/>
                </a:lnTo>
                <a:lnTo>
                  <a:pt x="189" y="273"/>
                </a:lnTo>
                <a:lnTo>
                  <a:pt x="189" y="273"/>
                </a:lnTo>
                <a:lnTo>
                  <a:pt x="187" y="275"/>
                </a:lnTo>
                <a:lnTo>
                  <a:pt x="184" y="280"/>
                </a:lnTo>
                <a:lnTo>
                  <a:pt x="184" y="280"/>
                </a:lnTo>
                <a:lnTo>
                  <a:pt x="186" y="267"/>
                </a:lnTo>
                <a:lnTo>
                  <a:pt x="193" y="256"/>
                </a:lnTo>
                <a:lnTo>
                  <a:pt x="193" y="256"/>
                </a:lnTo>
                <a:lnTo>
                  <a:pt x="191" y="256"/>
                </a:lnTo>
                <a:lnTo>
                  <a:pt x="189" y="256"/>
                </a:lnTo>
                <a:lnTo>
                  <a:pt x="186" y="258"/>
                </a:lnTo>
                <a:lnTo>
                  <a:pt x="186" y="258"/>
                </a:lnTo>
                <a:lnTo>
                  <a:pt x="187" y="254"/>
                </a:lnTo>
                <a:lnTo>
                  <a:pt x="189" y="251"/>
                </a:lnTo>
                <a:lnTo>
                  <a:pt x="191" y="247"/>
                </a:lnTo>
                <a:lnTo>
                  <a:pt x="193" y="243"/>
                </a:lnTo>
                <a:lnTo>
                  <a:pt x="193" y="245"/>
                </a:lnTo>
                <a:lnTo>
                  <a:pt x="193" y="245"/>
                </a:lnTo>
                <a:lnTo>
                  <a:pt x="195" y="245"/>
                </a:lnTo>
                <a:lnTo>
                  <a:pt x="193" y="247"/>
                </a:lnTo>
                <a:lnTo>
                  <a:pt x="193" y="247"/>
                </a:lnTo>
                <a:lnTo>
                  <a:pt x="195" y="247"/>
                </a:lnTo>
                <a:lnTo>
                  <a:pt x="195" y="245"/>
                </a:lnTo>
                <a:lnTo>
                  <a:pt x="193" y="243"/>
                </a:lnTo>
                <a:lnTo>
                  <a:pt x="193" y="243"/>
                </a:lnTo>
                <a:lnTo>
                  <a:pt x="193" y="241"/>
                </a:lnTo>
                <a:lnTo>
                  <a:pt x="195" y="238"/>
                </a:lnTo>
                <a:lnTo>
                  <a:pt x="195" y="238"/>
                </a:lnTo>
                <a:lnTo>
                  <a:pt x="195" y="240"/>
                </a:lnTo>
                <a:lnTo>
                  <a:pt x="195" y="241"/>
                </a:lnTo>
                <a:lnTo>
                  <a:pt x="195" y="241"/>
                </a:lnTo>
                <a:lnTo>
                  <a:pt x="197" y="240"/>
                </a:lnTo>
                <a:lnTo>
                  <a:pt x="197" y="238"/>
                </a:lnTo>
                <a:lnTo>
                  <a:pt x="197" y="232"/>
                </a:lnTo>
                <a:lnTo>
                  <a:pt x="197" y="232"/>
                </a:lnTo>
                <a:lnTo>
                  <a:pt x="198" y="232"/>
                </a:lnTo>
                <a:lnTo>
                  <a:pt x="198" y="232"/>
                </a:lnTo>
                <a:lnTo>
                  <a:pt x="200" y="232"/>
                </a:lnTo>
                <a:lnTo>
                  <a:pt x="200" y="232"/>
                </a:lnTo>
                <a:lnTo>
                  <a:pt x="204" y="223"/>
                </a:lnTo>
                <a:lnTo>
                  <a:pt x="208" y="219"/>
                </a:lnTo>
                <a:lnTo>
                  <a:pt x="211" y="218"/>
                </a:lnTo>
                <a:lnTo>
                  <a:pt x="211" y="218"/>
                </a:lnTo>
                <a:lnTo>
                  <a:pt x="211" y="216"/>
                </a:lnTo>
                <a:lnTo>
                  <a:pt x="209" y="214"/>
                </a:lnTo>
                <a:lnTo>
                  <a:pt x="209" y="214"/>
                </a:lnTo>
                <a:lnTo>
                  <a:pt x="211" y="212"/>
                </a:lnTo>
                <a:lnTo>
                  <a:pt x="213" y="212"/>
                </a:lnTo>
                <a:lnTo>
                  <a:pt x="213" y="212"/>
                </a:lnTo>
                <a:lnTo>
                  <a:pt x="213" y="210"/>
                </a:lnTo>
                <a:lnTo>
                  <a:pt x="215" y="208"/>
                </a:lnTo>
                <a:lnTo>
                  <a:pt x="219" y="205"/>
                </a:lnTo>
                <a:lnTo>
                  <a:pt x="219" y="205"/>
                </a:lnTo>
                <a:lnTo>
                  <a:pt x="219" y="205"/>
                </a:lnTo>
                <a:lnTo>
                  <a:pt x="219" y="205"/>
                </a:lnTo>
                <a:lnTo>
                  <a:pt x="217" y="205"/>
                </a:lnTo>
                <a:lnTo>
                  <a:pt x="219" y="203"/>
                </a:lnTo>
                <a:lnTo>
                  <a:pt x="219" y="203"/>
                </a:lnTo>
                <a:lnTo>
                  <a:pt x="219" y="203"/>
                </a:lnTo>
                <a:lnTo>
                  <a:pt x="219" y="205"/>
                </a:lnTo>
                <a:lnTo>
                  <a:pt x="219" y="205"/>
                </a:lnTo>
                <a:lnTo>
                  <a:pt x="221" y="201"/>
                </a:lnTo>
                <a:lnTo>
                  <a:pt x="221" y="201"/>
                </a:lnTo>
                <a:lnTo>
                  <a:pt x="221" y="199"/>
                </a:lnTo>
                <a:lnTo>
                  <a:pt x="221" y="199"/>
                </a:lnTo>
                <a:lnTo>
                  <a:pt x="226" y="203"/>
                </a:lnTo>
                <a:lnTo>
                  <a:pt x="226" y="203"/>
                </a:lnTo>
                <a:lnTo>
                  <a:pt x="224" y="201"/>
                </a:lnTo>
                <a:lnTo>
                  <a:pt x="222" y="199"/>
                </a:lnTo>
                <a:lnTo>
                  <a:pt x="222" y="199"/>
                </a:lnTo>
                <a:lnTo>
                  <a:pt x="224" y="199"/>
                </a:lnTo>
                <a:lnTo>
                  <a:pt x="226" y="197"/>
                </a:lnTo>
                <a:lnTo>
                  <a:pt x="226" y="197"/>
                </a:lnTo>
                <a:lnTo>
                  <a:pt x="226" y="197"/>
                </a:lnTo>
                <a:lnTo>
                  <a:pt x="224" y="194"/>
                </a:lnTo>
                <a:lnTo>
                  <a:pt x="226" y="192"/>
                </a:lnTo>
                <a:lnTo>
                  <a:pt x="228" y="192"/>
                </a:lnTo>
                <a:lnTo>
                  <a:pt x="228" y="192"/>
                </a:lnTo>
                <a:lnTo>
                  <a:pt x="226" y="194"/>
                </a:lnTo>
                <a:lnTo>
                  <a:pt x="224" y="194"/>
                </a:lnTo>
                <a:lnTo>
                  <a:pt x="224" y="194"/>
                </a:lnTo>
                <a:lnTo>
                  <a:pt x="226" y="195"/>
                </a:lnTo>
                <a:lnTo>
                  <a:pt x="228" y="197"/>
                </a:lnTo>
                <a:lnTo>
                  <a:pt x="228" y="197"/>
                </a:lnTo>
                <a:lnTo>
                  <a:pt x="228" y="194"/>
                </a:lnTo>
                <a:lnTo>
                  <a:pt x="232" y="192"/>
                </a:lnTo>
                <a:lnTo>
                  <a:pt x="232" y="192"/>
                </a:lnTo>
                <a:lnTo>
                  <a:pt x="230" y="190"/>
                </a:lnTo>
                <a:lnTo>
                  <a:pt x="228" y="188"/>
                </a:lnTo>
                <a:lnTo>
                  <a:pt x="228" y="188"/>
                </a:lnTo>
                <a:lnTo>
                  <a:pt x="233" y="186"/>
                </a:lnTo>
                <a:lnTo>
                  <a:pt x="233" y="186"/>
                </a:lnTo>
                <a:lnTo>
                  <a:pt x="233" y="188"/>
                </a:lnTo>
                <a:lnTo>
                  <a:pt x="232" y="190"/>
                </a:lnTo>
                <a:lnTo>
                  <a:pt x="232" y="190"/>
                </a:lnTo>
                <a:lnTo>
                  <a:pt x="233" y="190"/>
                </a:lnTo>
                <a:lnTo>
                  <a:pt x="235" y="190"/>
                </a:lnTo>
                <a:lnTo>
                  <a:pt x="235" y="190"/>
                </a:lnTo>
                <a:lnTo>
                  <a:pt x="235" y="190"/>
                </a:lnTo>
                <a:lnTo>
                  <a:pt x="233" y="188"/>
                </a:lnTo>
                <a:lnTo>
                  <a:pt x="233" y="188"/>
                </a:lnTo>
                <a:lnTo>
                  <a:pt x="237" y="186"/>
                </a:lnTo>
                <a:lnTo>
                  <a:pt x="237" y="186"/>
                </a:lnTo>
                <a:lnTo>
                  <a:pt x="239" y="186"/>
                </a:lnTo>
                <a:lnTo>
                  <a:pt x="239" y="188"/>
                </a:lnTo>
                <a:lnTo>
                  <a:pt x="239" y="188"/>
                </a:lnTo>
                <a:lnTo>
                  <a:pt x="239" y="186"/>
                </a:lnTo>
                <a:lnTo>
                  <a:pt x="239" y="183"/>
                </a:lnTo>
                <a:lnTo>
                  <a:pt x="239" y="181"/>
                </a:lnTo>
                <a:lnTo>
                  <a:pt x="241" y="179"/>
                </a:lnTo>
                <a:lnTo>
                  <a:pt x="241" y="179"/>
                </a:lnTo>
                <a:lnTo>
                  <a:pt x="237" y="181"/>
                </a:lnTo>
                <a:lnTo>
                  <a:pt x="237" y="181"/>
                </a:lnTo>
                <a:lnTo>
                  <a:pt x="239" y="177"/>
                </a:lnTo>
                <a:lnTo>
                  <a:pt x="241" y="175"/>
                </a:lnTo>
                <a:lnTo>
                  <a:pt x="244" y="172"/>
                </a:lnTo>
                <a:lnTo>
                  <a:pt x="250" y="168"/>
                </a:lnTo>
                <a:lnTo>
                  <a:pt x="254" y="162"/>
                </a:lnTo>
                <a:lnTo>
                  <a:pt x="254" y="162"/>
                </a:lnTo>
                <a:lnTo>
                  <a:pt x="255" y="162"/>
                </a:lnTo>
                <a:lnTo>
                  <a:pt x="255" y="162"/>
                </a:lnTo>
                <a:lnTo>
                  <a:pt x="255" y="162"/>
                </a:lnTo>
                <a:lnTo>
                  <a:pt x="257" y="162"/>
                </a:lnTo>
                <a:lnTo>
                  <a:pt x="257" y="164"/>
                </a:lnTo>
                <a:lnTo>
                  <a:pt x="257" y="168"/>
                </a:lnTo>
                <a:lnTo>
                  <a:pt x="257" y="168"/>
                </a:lnTo>
                <a:lnTo>
                  <a:pt x="255" y="166"/>
                </a:lnTo>
                <a:lnTo>
                  <a:pt x="255" y="166"/>
                </a:lnTo>
                <a:lnTo>
                  <a:pt x="250" y="168"/>
                </a:lnTo>
                <a:lnTo>
                  <a:pt x="248" y="172"/>
                </a:lnTo>
                <a:lnTo>
                  <a:pt x="246" y="173"/>
                </a:lnTo>
                <a:lnTo>
                  <a:pt x="246" y="173"/>
                </a:lnTo>
                <a:lnTo>
                  <a:pt x="254" y="170"/>
                </a:lnTo>
                <a:lnTo>
                  <a:pt x="259" y="166"/>
                </a:lnTo>
                <a:lnTo>
                  <a:pt x="259" y="166"/>
                </a:lnTo>
                <a:lnTo>
                  <a:pt x="259" y="168"/>
                </a:lnTo>
                <a:lnTo>
                  <a:pt x="261" y="170"/>
                </a:lnTo>
                <a:lnTo>
                  <a:pt x="261" y="170"/>
                </a:lnTo>
                <a:lnTo>
                  <a:pt x="261" y="168"/>
                </a:lnTo>
                <a:lnTo>
                  <a:pt x="261" y="168"/>
                </a:lnTo>
                <a:lnTo>
                  <a:pt x="259" y="166"/>
                </a:lnTo>
                <a:lnTo>
                  <a:pt x="259" y="166"/>
                </a:lnTo>
                <a:lnTo>
                  <a:pt x="259" y="166"/>
                </a:lnTo>
                <a:lnTo>
                  <a:pt x="261" y="164"/>
                </a:lnTo>
                <a:lnTo>
                  <a:pt x="261" y="164"/>
                </a:lnTo>
                <a:lnTo>
                  <a:pt x="263" y="162"/>
                </a:lnTo>
                <a:lnTo>
                  <a:pt x="267" y="161"/>
                </a:lnTo>
                <a:lnTo>
                  <a:pt x="267" y="161"/>
                </a:lnTo>
                <a:lnTo>
                  <a:pt x="267" y="161"/>
                </a:lnTo>
                <a:lnTo>
                  <a:pt x="265" y="161"/>
                </a:lnTo>
                <a:lnTo>
                  <a:pt x="265" y="161"/>
                </a:lnTo>
                <a:lnTo>
                  <a:pt x="265" y="161"/>
                </a:lnTo>
                <a:lnTo>
                  <a:pt x="267" y="159"/>
                </a:lnTo>
                <a:lnTo>
                  <a:pt x="268" y="159"/>
                </a:lnTo>
                <a:lnTo>
                  <a:pt x="268" y="159"/>
                </a:lnTo>
                <a:lnTo>
                  <a:pt x="267" y="159"/>
                </a:lnTo>
                <a:lnTo>
                  <a:pt x="267" y="159"/>
                </a:lnTo>
                <a:lnTo>
                  <a:pt x="267" y="159"/>
                </a:lnTo>
                <a:lnTo>
                  <a:pt x="267" y="159"/>
                </a:lnTo>
                <a:lnTo>
                  <a:pt x="268" y="157"/>
                </a:lnTo>
                <a:lnTo>
                  <a:pt x="268" y="157"/>
                </a:lnTo>
                <a:lnTo>
                  <a:pt x="267" y="157"/>
                </a:lnTo>
                <a:lnTo>
                  <a:pt x="267" y="157"/>
                </a:lnTo>
                <a:lnTo>
                  <a:pt x="268" y="155"/>
                </a:lnTo>
                <a:lnTo>
                  <a:pt x="268" y="153"/>
                </a:lnTo>
                <a:lnTo>
                  <a:pt x="268" y="153"/>
                </a:lnTo>
                <a:lnTo>
                  <a:pt x="272" y="153"/>
                </a:lnTo>
                <a:lnTo>
                  <a:pt x="272" y="153"/>
                </a:lnTo>
                <a:lnTo>
                  <a:pt x="274" y="151"/>
                </a:lnTo>
                <a:lnTo>
                  <a:pt x="274" y="151"/>
                </a:lnTo>
                <a:lnTo>
                  <a:pt x="285" y="148"/>
                </a:lnTo>
                <a:lnTo>
                  <a:pt x="296" y="140"/>
                </a:lnTo>
                <a:lnTo>
                  <a:pt x="298" y="142"/>
                </a:lnTo>
                <a:lnTo>
                  <a:pt x="298" y="142"/>
                </a:lnTo>
                <a:lnTo>
                  <a:pt x="300" y="138"/>
                </a:lnTo>
                <a:lnTo>
                  <a:pt x="303" y="137"/>
                </a:lnTo>
                <a:lnTo>
                  <a:pt x="313" y="133"/>
                </a:lnTo>
                <a:lnTo>
                  <a:pt x="313" y="133"/>
                </a:lnTo>
                <a:lnTo>
                  <a:pt x="309" y="137"/>
                </a:lnTo>
                <a:lnTo>
                  <a:pt x="305" y="138"/>
                </a:lnTo>
                <a:lnTo>
                  <a:pt x="296" y="144"/>
                </a:lnTo>
                <a:lnTo>
                  <a:pt x="296" y="144"/>
                </a:lnTo>
                <a:lnTo>
                  <a:pt x="292" y="148"/>
                </a:lnTo>
                <a:lnTo>
                  <a:pt x="289" y="151"/>
                </a:lnTo>
                <a:lnTo>
                  <a:pt x="289" y="151"/>
                </a:lnTo>
                <a:close/>
                <a:moveTo>
                  <a:pt x="329" y="126"/>
                </a:moveTo>
                <a:lnTo>
                  <a:pt x="329" y="126"/>
                </a:lnTo>
                <a:lnTo>
                  <a:pt x="325" y="129"/>
                </a:lnTo>
                <a:lnTo>
                  <a:pt x="322" y="131"/>
                </a:lnTo>
                <a:lnTo>
                  <a:pt x="318" y="133"/>
                </a:lnTo>
                <a:lnTo>
                  <a:pt x="313" y="135"/>
                </a:lnTo>
                <a:lnTo>
                  <a:pt x="313" y="135"/>
                </a:lnTo>
                <a:lnTo>
                  <a:pt x="316" y="131"/>
                </a:lnTo>
                <a:lnTo>
                  <a:pt x="320" y="129"/>
                </a:lnTo>
                <a:lnTo>
                  <a:pt x="329" y="126"/>
                </a:lnTo>
                <a:lnTo>
                  <a:pt x="329" y="126"/>
                </a:lnTo>
                <a:close/>
                <a:moveTo>
                  <a:pt x="244" y="46"/>
                </a:moveTo>
                <a:lnTo>
                  <a:pt x="244" y="46"/>
                </a:lnTo>
                <a:lnTo>
                  <a:pt x="243" y="48"/>
                </a:lnTo>
                <a:lnTo>
                  <a:pt x="241" y="50"/>
                </a:lnTo>
                <a:lnTo>
                  <a:pt x="235" y="54"/>
                </a:lnTo>
                <a:lnTo>
                  <a:pt x="235" y="54"/>
                </a:lnTo>
                <a:lnTo>
                  <a:pt x="239" y="48"/>
                </a:lnTo>
                <a:lnTo>
                  <a:pt x="241" y="46"/>
                </a:lnTo>
                <a:lnTo>
                  <a:pt x="244" y="46"/>
                </a:lnTo>
                <a:lnTo>
                  <a:pt x="244" y="46"/>
                </a:lnTo>
                <a:close/>
                <a:moveTo>
                  <a:pt x="248" y="184"/>
                </a:moveTo>
                <a:lnTo>
                  <a:pt x="248" y="184"/>
                </a:lnTo>
                <a:lnTo>
                  <a:pt x="250" y="186"/>
                </a:lnTo>
                <a:lnTo>
                  <a:pt x="248" y="188"/>
                </a:lnTo>
                <a:lnTo>
                  <a:pt x="248" y="186"/>
                </a:lnTo>
                <a:lnTo>
                  <a:pt x="248" y="184"/>
                </a:lnTo>
                <a:close/>
                <a:moveTo>
                  <a:pt x="151" y="91"/>
                </a:moveTo>
                <a:lnTo>
                  <a:pt x="151" y="91"/>
                </a:lnTo>
                <a:lnTo>
                  <a:pt x="149" y="92"/>
                </a:lnTo>
                <a:lnTo>
                  <a:pt x="147" y="94"/>
                </a:lnTo>
                <a:lnTo>
                  <a:pt x="143" y="98"/>
                </a:lnTo>
                <a:lnTo>
                  <a:pt x="143" y="98"/>
                </a:lnTo>
                <a:lnTo>
                  <a:pt x="145" y="94"/>
                </a:lnTo>
                <a:lnTo>
                  <a:pt x="151" y="91"/>
                </a:lnTo>
                <a:lnTo>
                  <a:pt x="151" y="91"/>
                </a:lnTo>
                <a:close/>
                <a:moveTo>
                  <a:pt x="239" y="183"/>
                </a:moveTo>
                <a:lnTo>
                  <a:pt x="239" y="183"/>
                </a:lnTo>
                <a:lnTo>
                  <a:pt x="237" y="183"/>
                </a:lnTo>
                <a:lnTo>
                  <a:pt x="235" y="183"/>
                </a:lnTo>
                <a:lnTo>
                  <a:pt x="235" y="181"/>
                </a:lnTo>
                <a:lnTo>
                  <a:pt x="235" y="181"/>
                </a:lnTo>
                <a:lnTo>
                  <a:pt x="235" y="181"/>
                </a:lnTo>
                <a:lnTo>
                  <a:pt x="237" y="181"/>
                </a:lnTo>
                <a:lnTo>
                  <a:pt x="239" y="183"/>
                </a:lnTo>
                <a:lnTo>
                  <a:pt x="239" y="183"/>
                </a:lnTo>
                <a:close/>
                <a:moveTo>
                  <a:pt x="237" y="184"/>
                </a:moveTo>
                <a:lnTo>
                  <a:pt x="237" y="184"/>
                </a:lnTo>
                <a:lnTo>
                  <a:pt x="235" y="186"/>
                </a:lnTo>
                <a:lnTo>
                  <a:pt x="235" y="186"/>
                </a:lnTo>
                <a:lnTo>
                  <a:pt x="233" y="184"/>
                </a:lnTo>
                <a:lnTo>
                  <a:pt x="233" y="184"/>
                </a:lnTo>
                <a:lnTo>
                  <a:pt x="233" y="184"/>
                </a:lnTo>
                <a:lnTo>
                  <a:pt x="235" y="183"/>
                </a:lnTo>
                <a:lnTo>
                  <a:pt x="237" y="184"/>
                </a:lnTo>
                <a:lnTo>
                  <a:pt x="237" y="184"/>
                </a:lnTo>
                <a:close/>
                <a:moveTo>
                  <a:pt x="152" y="103"/>
                </a:moveTo>
                <a:lnTo>
                  <a:pt x="152" y="103"/>
                </a:lnTo>
                <a:lnTo>
                  <a:pt x="152" y="107"/>
                </a:lnTo>
                <a:lnTo>
                  <a:pt x="151" y="109"/>
                </a:lnTo>
                <a:lnTo>
                  <a:pt x="149" y="107"/>
                </a:lnTo>
                <a:lnTo>
                  <a:pt x="149" y="107"/>
                </a:lnTo>
                <a:lnTo>
                  <a:pt x="151" y="105"/>
                </a:lnTo>
                <a:lnTo>
                  <a:pt x="152" y="103"/>
                </a:lnTo>
                <a:lnTo>
                  <a:pt x="152" y="103"/>
                </a:lnTo>
                <a:close/>
                <a:moveTo>
                  <a:pt x="129" y="120"/>
                </a:moveTo>
                <a:lnTo>
                  <a:pt x="129" y="120"/>
                </a:lnTo>
                <a:lnTo>
                  <a:pt x="127" y="122"/>
                </a:lnTo>
                <a:lnTo>
                  <a:pt x="125" y="124"/>
                </a:lnTo>
                <a:lnTo>
                  <a:pt x="125" y="124"/>
                </a:lnTo>
                <a:lnTo>
                  <a:pt x="125" y="124"/>
                </a:lnTo>
                <a:lnTo>
                  <a:pt x="125" y="122"/>
                </a:lnTo>
                <a:lnTo>
                  <a:pt x="127" y="118"/>
                </a:lnTo>
                <a:lnTo>
                  <a:pt x="129" y="120"/>
                </a:lnTo>
                <a:lnTo>
                  <a:pt x="129" y="120"/>
                </a:lnTo>
                <a:close/>
                <a:moveTo>
                  <a:pt x="239" y="214"/>
                </a:moveTo>
                <a:lnTo>
                  <a:pt x="239" y="214"/>
                </a:lnTo>
                <a:lnTo>
                  <a:pt x="239" y="216"/>
                </a:lnTo>
                <a:lnTo>
                  <a:pt x="239" y="216"/>
                </a:lnTo>
                <a:lnTo>
                  <a:pt x="237" y="218"/>
                </a:lnTo>
                <a:lnTo>
                  <a:pt x="237" y="218"/>
                </a:lnTo>
                <a:lnTo>
                  <a:pt x="235" y="216"/>
                </a:lnTo>
                <a:lnTo>
                  <a:pt x="237" y="216"/>
                </a:lnTo>
                <a:lnTo>
                  <a:pt x="239" y="214"/>
                </a:lnTo>
                <a:lnTo>
                  <a:pt x="239" y="214"/>
                </a:lnTo>
                <a:close/>
                <a:moveTo>
                  <a:pt x="123" y="118"/>
                </a:moveTo>
                <a:lnTo>
                  <a:pt x="123" y="118"/>
                </a:lnTo>
                <a:lnTo>
                  <a:pt x="123" y="120"/>
                </a:lnTo>
                <a:lnTo>
                  <a:pt x="121" y="122"/>
                </a:lnTo>
                <a:lnTo>
                  <a:pt x="119" y="124"/>
                </a:lnTo>
                <a:lnTo>
                  <a:pt x="119" y="126"/>
                </a:lnTo>
                <a:lnTo>
                  <a:pt x="119" y="126"/>
                </a:lnTo>
                <a:lnTo>
                  <a:pt x="118" y="127"/>
                </a:lnTo>
                <a:lnTo>
                  <a:pt x="118" y="126"/>
                </a:lnTo>
                <a:lnTo>
                  <a:pt x="118" y="126"/>
                </a:lnTo>
                <a:lnTo>
                  <a:pt x="116" y="126"/>
                </a:lnTo>
                <a:lnTo>
                  <a:pt x="116" y="126"/>
                </a:lnTo>
                <a:lnTo>
                  <a:pt x="123" y="118"/>
                </a:lnTo>
                <a:lnTo>
                  <a:pt x="123" y="118"/>
                </a:lnTo>
                <a:close/>
                <a:moveTo>
                  <a:pt x="329" y="300"/>
                </a:moveTo>
                <a:lnTo>
                  <a:pt x="329" y="300"/>
                </a:lnTo>
                <a:lnTo>
                  <a:pt x="331" y="302"/>
                </a:lnTo>
                <a:lnTo>
                  <a:pt x="331" y="302"/>
                </a:lnTo>
                <a:lnTo>
                  <a:pt x="329" y="302"/>
                </a:lnTo>
                <a:lnTo>
                  <a:pt x="329" y="302"/>
                </a:lnTo>
                <a:lnTo>
                  <a:pt x="329" y="302"/>
                </a:lnTo>
                <a:lnTo>
                  <a:pt x="329" y="300"/>
                </a:lnTo>
                <a:lnTo>
                  <a:pt x="329" y="300"/>
                </a:lnTo>
                <a:lnTo>
                  <a:pt x="329" y="300"/>
                </a:lnTo>
                <a:close/>
                <a:moveTo>
                  <a:pt x="325" y="302"/>
                </a:moveTo>
                <a:lnTo>
                  <a:pt x="325" y="302"/>
                </a:lnTo>
                <a:lnTo>
                  <a:pt x="325" y="304"/>
                </a:lnTo>
                <a:lnTo>
                  <a:pt x="325" y="306"/>
                </a:lnTo>
                <a:lnTo>
                  <a:pt x="325" y="306"/>
                </a:lnTo>
                <a:lnTo>
                  <a:pt x="324" y="304"/>
                </a:lnTo>
                <a:lnTo>
                  <a:pt x="324" y="302"/>
                </a:lnTo>
                <a:lnTo>
                  <a:pt x="325" y="302"/>
                </a:lnTo>
                <a:lnTo>
                  <a:pt x="325" y="302"/>
                </a:lnTo>
                <a:close/>
                <a:moveTo>
                  <a:pt x="338" y="313"/>
                </a:moveTo>
                <a:lnTo>
                  <a:pt x="338" y="313"/>
                </a:lnTo>
                <a:lnTo>
                  <a:pt x="338" y="313"/>
                </a:lnTo>
                <a:lnTo>
                  <a:pt x="336" y="313"/>
                </a:lnTo>
                <a:lnTo>
                  <a:pt x="336" y="313"/>
                </a:lnTo>
                <a:lnTo>
                  <a:pt x="336" y="313"/>
                </a:lnTo>
                <a:lnTo>
                  <a:pt x="336" y="311"/>
                </a:lnTo>
                <a:lnTo>
                  <a:pt x="338" y="313"/>
                </a:lnTo>
                <a:lnTo>
                  <a:pt x="338" y="313"/>
                </a:lnTo>
                <a:close/>
                <a:moveTo>
                  <a:pt x="327" y="304"/>
                </a:moveTo>
                <a:lnTo>
                  <a:pt x="327" y="304"/>
                </a:lnTo>
                <a:lnTo>
                  <a:pt x="327" y="306"/>
                </a:lnTo>
                <a:lnTo>
                  <a:pt x="327" y="306"/>
                </a:lnTo>
                <a:lnTo>
                  <a:pt x="327" y="306"/>
                </a:lnTo>
                <a:lnTo>
                  <a:pt x="327" y="304"/>
                </a:lnTo>
                <a:lnTo>
                  <a:pt x="327" y="304"/>
                </a:lnTo>
                <a:lnTo>
                  <a:pt x="327" y="304"/>
                </a:lnTo>
                <a:close/>
                <a:moveTo>
                  <a:pt x="324" y="308"/>
                </a:moveTo>
                <a:lnTo>
                  <a:pt x="324" y="308"/>
                </a:lnTo>
                <a:lnTo>
                  <a:pt x="325" y="310"/>
                </a:lnTo>
                <a:lnTo>
                  <a:pt x="324" y="310"/>
                </a:lnTo>
                <a:lnTo>
                  <a:pt x="324" y="310"/>
                </a:lnTo>
                <a:lnTo>
                  <a:pt x="324" y="310"/>
                </a:lnTo>
                <a:lnTo>
                  <a:pt x="324" y="308"/>
                </a:lnTo>
                <a:lnTo>
                  <a:pt x="324" y="308"/>
                </a:lnTo>
                <a:lnTo>
                  <a:pt x="324" y="308"/>
                </a:lnTo>
                <a:lnTo>
                  <a:pt x="322" y="310"/>
                </a:lnTo>
                <a:lnTo>
                  <a:pt x="322" y="310"/>
                </a:lnTo>
                <a:lnTo>
                  <a:pt x="322" y="308"/>
                </a:lnTo>
                <a:lnTo>
                  <a:pt x="324" y="308"/>
                </a:lnTo>
                <a:lnTo>
                  <a:pt x="324" y="308"/>
                </a:lnTo>
                <a:close/>
                <a:moveTo>
                  <a:pt x="322" y="319"/>
                </a:moveTo>
                <a:lnTo>
                  <a:pt x="322" y="319"/>
                </a:lnTo>
                <a:lnTo>
                  <a:pt x="324" y="319"/>
                </a:lnTo>
                <a:lnTo>
                  <a:pt x="324" y="321"/>
                </a:lnTo>
                <a:lnTo>
                  <a:pt x="322" y="321"/>
                </a:lnTo>
                <a:lnTo>
                  <a:pt x="322" y="321"/>
                </a:lnTo>
                <a:lnTo>
                  <a:pt x="322" y="321"/>
                </a:lnTo>
                <a:lnTo>
                  <a:pt x="322" y="319"/>
                </a:lnTo>
                <a:lnTo>
                  <a:pt x="322" y="319"/>
                </a:lnTo>
                <a:lnTo>
                  <a:pt x="322" y="319"/>
                </a:lnTo>
                <a:close/>
                <a:moveTo>
                  <a:pt x="320" y="317"/>
                </a:moveTo>
                <a:lnTo>
                  <a:pt x="320" y="317"/>
                </a:lnTo>
                <a:lnTo>
                  <a:pt x="320" y="319"/>
                </a:lnTo>
                <a:lnTo>
                  <a:pt x="318" y="321"/>
                </a:lnTo>
                <a:lnTo>
                  <a:pt x="318" y="321"/>
                </a:lnTo>
                <a:lnTo>
                  <a:pt x="318" y="319"/>
                </a:lnTo>
                <a:lnTo>
                  <a:pt x="316" y="319"/>
                </a:lnTo>
                <a:lnTo>
                  <a:pt x="316" y="319"/>
                </a:lnTo>
                <a:lnTo>
                  <a:pt x="320" y="317"/>
                </a:lnTo>
                <a:lnTo>
                  <a:pt x="320" y="317"/>
                </a:lnTo>
                <a:close/>
                <a:moveTo>
                  <a:pt x="208" y="256"/>
                </a:moveTo>
                <a:lnTo>
                  <a:pt x="208" y="256"/>
                </a:lnTo>
                <a:lnTo>
                  <a:pt x="208" y="262"/>
                </a:lnTo>
                <a:lnTo>
                  <a:pt x="206" y="267"/>
                </a:lnTo>
                <a:lnTo>
                  <a:pt x="206" y="267"/>
                </a:lnTo>
                <a:lnTo>
                  <a:pt x="206" y="267"/>
                </a:lnTo>
                <a:lnTo>
                  <a:pt x="206" y="265"/>
                </a:lnTo>
                <a:lnTo>
                  <a:pt x="204" y="265"/>
                </a:lnTo>
                <a:lnTo>
                  <a:pt x="204" y="265"/>
                </a:lnTo>
                <a:lnTo>
                  <a:pt x="206" y="260"/>
                </a:lnTo>
                <a:lnTo>
                  <a:pt x="208" y="256"/>
                </a:lnTo>
                <a:lnTo>
                  <a:pt x="208" y="256"/>
                </a:lnTo>
                <a:close/>
                <a:moveTo>
                  <a:pt x="320" y="321"/>
                </a:moveTo>
                <a:lnTo>
                  <a:pt x="320" y="321"/>
                </a:lnTo>
                <a:lnTo>
                  <a:pt x="322" y="322"/>
                </a:lnTo>
                <a:lnTo>
                  <a:pt x="322" y="324"/>
                </a:lnTo>
                <a:lnTo>
                  <a:pt x="320" y="324"/>
                </a:lnTo>
                <a:lnTo>
                  <a:pt x="320" y="324"/>
                </a:lnTo>
                <a:lnTo>
                  <a:pt x="320" y="322"/>
                </a:lnTo>
                <a:lnTo>
                  <a:pt x="320" y="321"/>
                </a:lnTo>
                <a:lnTo>
                  <a:pt x="320" y="321"/>
                </a:lnTo>
                <a:close/>
                <a:moveTo>
                  <a:pt x="316" y="319"/>
                </a:moveTo>
                <a:lnTo>
                  <a:pt x="316" y="319"/>
                </a:lnTo>
                <a:lnTo>
                  <a:pt x="316" y="321"/>
                </a:lnTo>
                <a:lnTo>
                  <a:pt x="316" y="322"/>
                </a:lnTo>
                <a:lnTo>
                  <a:pt x="316" y="322"/>
                </a:lnTo>
                <a:lnTo>
                  <a:pt x="316" y="321"/>
                </a:lnTo>
                <a:lnTo>
                  <a:pt x="316" y="319"/>
                </a:lnTo>
                <a:lnTo>
                  <a:pt x="316" y="319"/>
                </a:lnTo>
                <a:close/>
                <a:moveTo>
                  <a:pt x="316" y="322"/>
                </a:moveTo>
                <a:lnTo>
                  <a:pt x="316" y="322"/>
                </a:lnTo>
                <a:lnTo>
                  <a:pt x="316" y="324"/>
                </a:lnTo>
                <a:lnTo>
                  <a:pt x="316" y="326"/>
                </a:lnTo>
                <a:lnTo>
                  <a:pt x="316" y="326"/>
                </a:lnTo>
                <a:lnTo>
                  <a:pt x="314" y="324"/>
                </a:lnTo>
                <a:lnTo>
                  <a:pt x="314" y="324"/>
                </a:lnTo>
                <a:lnTo>
                  <a:pt x="316" y="322"/>
                </a:lnTo>
                <a:lnTo>
                  <a:pt x="314" y="322"/>
                </a:lnTo>
                <a:lnTo>
                  <a:pt x="314" y="322"/>
                </a:lnTo>
                <a:lnTo>
                  <a:pt x="314" y="321"/>
                </a:lnTo>
                <a:lnTo>
                  <a:pt x="314" y="321"/>
                </a:lnTo>
                <a:lnTo>
                  <a:pt x="316" y="322"/>
                </a:lnTo>
                <a:lnTo>
                  <a:pt x="316" y="322"/>
                </a:lnTo>
                <a:lnTo>
                  <a:pt x="316" y="322"/>
                </a:lnTo>
                <a:close/>
                <a:moveTo>
                  <a:pt x="68" y="216"/>
                </a:moveTo>
                <a:lnTo>
                  <a:pt x="68" y="216"/>
                </a:lnTo>
                <a:lnTo>
                  <a:pt x="68" y="216"/>
                </a:lnTo>
                <a:lnTo>
                  <a:pt x="68" y="218"/>
                </a:lnTo>
                <a:lnTo>
                  <a:pt x="66" y="219"/>
                </a:lnTo>
                <a:lnTo>
                  <a:pt x="66" y="219"/>
                </a:lnTo>
                <a:lnTo>
                  <a:pt x="66" y="219"/>
                </a:lnTo>
                <a:lnTo>
                  <a:pt x="66" y="218"/>
                </a:lnTo>
                <a:lnTo>
                  <a:pt x="68" y="216"/>
                </a:lnTo>
                <a:lnTo>
                  <a:pt x="68" y="216"/>
                </a:lnTo>
                <a:close/>
                <a:moveTo>
                  <a:pt x="313" y="328"/>
                </a:moveTo>
                <a:lnTo>
                  <a:pt x="313" y="328"/>
                </a:lnTo>
                <a:lnTo>
                  <a:pt x="313" y="332"/>
                </a:lnTo>
                <a:lnTo>
                  <a:pt x="313" y="337"/>
                </a:lnTo>
                <a:lnTo>
                  <a:pt x="313" y="337"/>
                </a:lnTo>
                <a:lnTo>
                  <a:pt x="313" y="337"/>
                </a:lnTo>
                <a:lnTo>
                  <a:pt x="313" y="337"/>
                </a:lnTo>
                <a:lnTo>
                  <a:pt x="313" y="335"/>
                </a:lnTo>
                <a:lnTo>
                  <a:pt x="314" y="335"/>
                </a:lnTo>
                <a:lnTo>
                  <a:pt x="314" y="335"/>
                </a:lnTo>
                <a:lnTo>
                  <a:pt x="314" y="337"/>
                </a:lnTo>
                <a:lnTo>
                  <a:pt x="314" y="339"/>
                </a:lnTo>
                <a:lnTo>
                  <a:pt x="314" y="339"/>
                </a:lnTo>
                <a:lnTo>
                  <a:pt x="309" y="337"/>
                </a:lnTo>
                <a:lnTo>
                  <a:pt x="309" y="337"/>
                </a:lnTo>
                <a:lnTo>
                  <a:pt x="311" y="332"/>
                </a:lnTo>
                <a:lnTo>
                  <a:pt x="311" y="330"/>
                </a:lnTo>
                <a:lnTo>
                  <a:pt x="313" y="328"/>
                </a:lnTo>
                <a:lnTo>
                  <a:pt x="313" y="328"/>
                </a:lnTo>
                <a:close/>
                <a:moveTo>
                  <a:pt x="184" y="284"/>
                </a:moveTo>
                <a:lnTo>
                  <a:pt x="184" y="284"/>
                </a:lnTo>
                <a:lnTo>
                  <a:pt x="186" y="284"/>
                </a:lnTo>
                <a:lnTo>
                  <a:pt x="186" y="286"/>
                </a:lnTo>
                <a:lnTo>
                  <a:pt x="186" y="289"/>
                </a:lnTo>
                <a:lnTo>
                  <a:pt x="186" y="289"/>
                </a:lnTo>
                <a:lnTo>
                  <a:pt x="184" y="289"/>
                </a:lnTo>
                <a:lnTo>
                  <a:pt x="184" y="287"/>
                </a:lnTo>
                <a:lnTo>
                  <a:pt x="184" y="284"/>
                </a:lnTo>
                <a:lnTo>
                  <a:pt x="184" y="284"/>
                </a:lnTo>
                <a:close/>
                <a:moveTo>
                  <a:pt x="187" y="291"/>
                </a:moveTo>
                <a:lnTo>
                  <a:pt x="187" y="291"/>
                </a:lnTo>
                <a:lnTo>
                  <a:pt x="187" y="293"/>
                </a:lnTo>
                <a:lnTo>
                  <a:pt x="187" y="297"/>
                </a:lnTo>
                <a:lnTo>
                  <a:pt x="186" y="297"/>
                </a:lnTo>
                <a:lnTo>
                  <a:pt x="187" y="295"/>
                </a:lnTo>
                <a:lnTo>
                  <a:pt x="187" y="295"/>
                </a:lnTo>
                <a:lnTo>
                  <a:pt x="187" y="291"/>
                </a:lnTo>
                <a:lnTo>
                  <a:pt x="187" y="291"/>
                </a:lnTo>
                <a:close/>
                <a:moveTo>
                  <a:pt x="313" y="343"/>
                </a:moveTo>
                <a:lnTo>
                  <a:pt x="313" y="343"/>
                </a:lnTo>
                <a:lnTo>
                  <a:pt x="313" y="343"/>
                </a:lnTo>
                <a:lnTo>
                  <a:pt x="313" y="344"/>
                </a:lnTo>
                <a:lnTo>
                  <a:pt x="313" y="344"/>
                </a:lnTo>
                <a:lnTo>
                  <a:pt x="313" y="343"/>
                </a:lnTo>
                <a:lnTo>
                  <a:pt x="313" y="343"/>
                </a:lnTo>
                <a:lnTo>
                  <a:pt x="313" y="343"/>
                </a:lnTo>
                <a:close/>
                <a:moveTo>
                  <a:pt x="309" y="343"/>
                </a:moveTo>
                <a:lnTo>
                  <a:pt x="309" y="343"/>
                </a:lnTo>
                <a:lnTo>
                  <a:pt x="311" y="346"/>
                </a:lnTo>
                <a:lnTo>
                  <a:pt x="311" y="346"/>
                </a:lnTo>
                <a:lnTo>
                  <a:pt x="309" y="344"/>
                </a:lnTo>
                <a:lnTo>
                  <a:pt x="309" y="343"/>
                </a:lnTo>
                <a:close/>
                <a:moveTo>
                  <a:pt x="314" y="352"/>
                </a:moveTo>
                <a:lnTo>
                  <a:pt x="314" y="352"/>
                </a:lnTo>
                <a:lnTo>
                  <a:pt x="316" y="354"/>
                </a:lnTo>
                <a:lnTo>
                  <a:pt x="314" y="354"/>
                </a:lnTo>
                <a:lnTo>
                  <a:pt x="314" y="354"/>
                </a:lnTo>
                <a:lnTo>
                  <a:pt x="316" y="354"/>
                </a:lnTo>
                <a:lnTo>
                  <a:pt x="316" y="354"/>
                </a:lnTo>
                <a:lnTo>
                  <a:pt x="314" y="354"/>
                </a:lnTo>
                <a:lnTo>
                  <a:pt x="314" y="354"/>
                </a:lnTo>
                <a:lnTo>
                  <a:pt x="314" y="352"/>
                </a:lnTo>
                <a:lnTo>
                  <a:pt x="314" y="352"/>
                </a:lnTo>
                <a:lnTo>
                  <a:pt x="314" y="352"/>
                </a:lnTo>
                <a:close/>
                <a:moveTo>
                  <a:pt x="313" y="354"/>
                </a:moveTo>
                <a:lnTo>
                  <a:pt x="313" y="354"/>
                </a:lnTo>
                <a:lnTo>
                  <a:pt x="314" y="356"/>
                </a:lnTo>
                <a:lnTo>
                  <a:pt x="314" y="356"/>
                </a:lnTo>
                <a:lnTo>
                  <a:pt x="314" y="356"/>
                </a:lnTo>
                <a:lnTo>
                  <a:pt x="314" y="356"/>
                </a:lnTo>
                <a:lnTo>
                  <a:pt x="314" y="356"/>
                </a:lnTo>
                <a:lnTo>
                  <a:pt x="314" y="356"/>
                </a:lnTo>
                <a:lnTo>
                  <a:pt x="313" y="354"/>
                </a:lnTo>
                <a:lnTo>
                  <a:pt x="313" y="354"/>
                </a:lnTo>
                <a:close/>
                <a:moveTo>
                  <a:pt x="318" y="363"/>
                </a:moveTo>
                <a:lnTo>
                  <a:pt x="318" y="363"/>
                </a:lnTo>
                <a:lnTo>
                  <a:pt x="318" y="363"/>
                </a:lnTo>
                <a:lnTo>
                  <a:pt x="320" y="365"/>
                </a:lnTo>
                <a:lnTo>
                  <a:pt x="320" y="365"/>
                </a:lnTo>
                <a:lnTo>
                  <a:pt x="318" y="363"/>
                </a:lnTo>
                <a:lnTo>
                  <a:pt x="318" y="363"/>
                </a:lnTo>
                <a:lnTo>
                  <a:pt x="318" y="363"/>
                </a:lnTo>
                <a:close/>
                <a:moveTo>
                  <a:pt x="340" y="367"/>
                </a:moveTo>
                <a:lnTo>
                  <a:pt x="340" y="367"/>
                </a:lnTo>
                <a:lnTo>
                  <a:pt x="338" y="368"/>
                </a:lnTo>
                <a:lnTo>
                  <a:pt x="335" y="367"/>
                </a:lnTo>
                <a:lnTo>
                  <a:pt x="335" y="367"/>
                </a:lnTo>
                <a:lnTo>
                  <a:pt x="340" y="367"/>
                </a:lnTo>
                <a:lnTo>
                  <a:pt x="340" y="367"/>
                </a:lnTo>
                <a:close/>
                <a:moveTo>
                  <a:pt x="322" y="365"/>
                </a:moveTo>
                <a:lnTo>
                  <a:pt x="322" y="365"/>
                </a:lnTo>
                <a:lnTo>
                  <a:pt x="322" y="365"/>
                </a:lnTo>
                <a:lnTo>
                  <a:pt x="324" y="365"/>
                </a:lnTo>
                <a:lnTo>
                  <a:pt x="324" y="365"/>
                </a:lnTo>
                <a:lnTo>
                  <a:pt x="325" y="365"/>
                </a:lnTo>
                <a:lnTo>
                  <a:pt x="325" y="367"/>
                </a:lnTo>
                <a:lnTo>
                  <a:pt x="324" y="367"/>
                </a:lnTo>
                <a:lnTo>
                  <a:pt x="324" y="367"/>
                </a:lnTo>
                <a:lnTo>
                  <a:pt x="322" y="367"/>
                </a:lnTo>
                <a:lnTo>
                  <a:pt x="322" y="365"/>
                </a:lnTo>
                <a:lnTo>
                  <a:pt x="322" y="365"/>
                </a:lnTo>
                <a:close/>
                <a:moveTo>
                  <a:pt x="33" y="321"/>
                </a:moveTo>
                <a:lnTo>
                  <a:pt x="33" y="321"/>
                </a:lnTo>
                <a:lnTo>
                  <a:pt x="35" y="322"/>
                </a:lnTo>
                <a:lnTo>
                  <a:pt x="35" y="322"/>
                </a:lnTo>
                <a:lnTo>
                  <a:pt x="35" y="322"/>
                </a:lnTo>
                <a:lnTo>
                  <a:pt x="33" y="328"/>
                </a:lnTo>
                <a:lnTo>
                  <a:pt x="33" y="335"/>
                </a:lnTo>
                <a:lnTo>
                  <a:pt x="33" y="335"/>
                </a:lnTo>
                <a:lnTo>
                  <a:pt x="31" y="333"/>
                </a:lnTo>
                <a:lnTo>
                  <a:pt x="31" y="330"/>
                </a:lnTo>
                <a:lnTo>
                  <a:pt x="33" y="321"/>
                </a:lnTo>
                <a:lnTo>
                  <a:pt x="33" y="321"/>
                </a:lnTo>
                <a:close/>
                <a:moveTo>
                  <a:pt x="335" y="368"/>
                </a:moveTo>
                <a:lnTo>
                  <a:pt x="335" y="368"/>
                </a:lnTo>
                <a:lnTo>
                  <a:pt x="336" y="368"/>
                </a:lnTo>
                <a:lnTo>
                  <a:pt x="335" y="370"/>
                </a:lnTo>
                <a:lnTo>
                  <a:pt x="335" y="370"/>
                </a:lnTo>
                <a:lnTo>
                  <a:pt x="335" y="368"/>
                </a:lnTo>
                <a:lnTo>
                  <a:pt x="335" y="368"/>
                </a:lnTo>
                <a:lnTo>
                  <a:pt x="335" y="368"/>
                </a:lnTo>
                <a:close/>
                <a:moveTo>
                  <a:pt x="320" y="367"/>
                </a:moveTo>
                <a:lnTo>
                  <a:pt x="320" y="367"/>
                </a:lnTo>
                <a:lnTo>
                  <a:pt x="320" y="367"/>
                </a:lnTo>
                <a:lnTo>
                  <a:pt x="320" y="368"/>
                </a:lnTo>
                <a:lnTo>
                  <a:pt x="320" y="368"/>
                </a:lnTo>
                <a:lnTo>
                  <a:pt x="320" y="367"/>
                </a:lnTo>
                <a:lnTo>
                  <a:pt x="320" y="367"/>
                </a:lnTo>
                <a:lnTo>
                  <a:pt x="320" y="367"/>
                </a:lnTo>
                <a:close/>
                <a:moveTo>
                  <a:pt x="31" y="337"/>
                </a:moveTo>
                <a:lnTo>
                  <a:pt x="31" y="337"/>
                </a:lnTo>
                <a:lnTo>
                  <a:pt x="33" y="337"/>
                </a:lnTo>
                <a:lnTo>
                  <a:pt x="33" y="339"/>
                </a:lnTo>
                <a:lnTo>
                  <a:pt x="31" y="343"/>
                </a:lnTo>
                <a:lnTo>
                  <a:pt x="31" y="343"/>
                </a:lnTo>
                <a:lnTo>
                  <a:pt x="31" y="339"/>
                </a:lnTo>
                <a:lnTo>
                  <a:pt x="31" y="337"/>
                </a:lnTo>
                <a:lnTo>
                  <a:pt x="31" y="337"/>
                </a:lnTo>
                <a:close/>
                <a:moveTo>
                  <a:pt x="325" y="370"/>
                </a:moveTo>
                <a:lnTo>
                  <a:pt x="325" y="370"/>
                </a:lnTo>
                <a:lnTo>
                  <a:pt x="327" y="372"/>
                </a:lnTo>
                <a:lnTo>
                  <a:pt x="327" y="372"/>
                </a:lnTo>
                <a:lnTo>
                  <a:pt x="327" y="372"/>
                </a:lnTo>
                <a:lnTo>
                  <a:pt x="325" y="370"/>
                </a:lnTo>
                <a:lnTo>
                  <a:pt x="325" y="370"/>
                </a:lnTo>
                <a:close/>
                <a:moveTo>
                  <a:pt x="331" y="376"/>
                </a:moveTo>
                <a:lnTo>
                  <a:pt x="331" y="376"/>
                </a:lnTo>
                <a:lnTo>
                  <a:pt x="331" y="378"/>
                </a:lnTo>
                <a:lnTo>
                  <a:pt x="331" y="379"/>
                </a:lnTo>
                <a:lnTo>
                  <a:pt x="331" y="379"/>
                </a:lnTo>
                <a:lnTo>
                  <a:pt x="327" y="379"/>
                </a:lnTo>
                <a:lnTo>
                  <a:pt x="327" y="379"/>
                </a:lnTo>
                <a:lnTo>
                  <a:pt x="329" y="379"/>
                </a:lnTo>
                <a:lnTo>
                  <a:pt x="331" y="378"/>
                </a:lnTo>
                <a:lnTo>
                  <a:pt x="331" y="378"/>
                </a:lnTo>
                <a:lnTo>
                  <a:pt x="329" y="378"/>
                </a:lnTo>
                <a:lnTo>
                  <a:pt x="331" y="376"/>
                </a:lnTo>
                <a:lnTo>
                  <a:pt x="331" y="376"/>
                </a:lnTo>
                <a:close/>
                <a:moveTo>
                  <a:pt x="329" y="376"/>
                </a:moveTo>
                <a:lnTo>
                  <a:pt x="329" y="376"/>
                </a:lnTo>
                <a:lnTo>
                  <a:pt x="327" y="376"/>
                </a:lnTo>
                <a:lnTo>
                  <a:pt x="327" y="376"/>
                </a:lnTo>
                <a:lnTo>
                  <a:pt x="327" y="376"/>
                </a:lnTo>
                <a:lnTo>
                  <a:pt x="329" y="376"/>
                </a:lnTo>
                <a:lnTo>
                  <a:pt x="329" y="376"/>
                </a:lnTo>
                <a:lnTo>
                  <a:pt x="329" y="374"/>
                </a:lnTo>
                <a:lnTo>
                  <a:pt x="329" y="374"/>
                </a:lnTo>
                <a:lnTo>
                  <a:pt x="329" y="376"/>
                </a:lnTo>
                <a:lnTo>
                  <a:pt x="329" y="376"/>
                </a:lnTo>
                <a:close/>
                <a:moveTo>
                  <a:pt x="342" y="379"/>
                </a:moveTo>
                <a:lnTo>
                  <a:pt x="342" y="379"/>
                </a:lnTo>
                <a:lnTo>
                  <a:pt x="344" y="381"/>
                </a:lnTo>
                <a:lnTo>
                  <a:pt x="342" y="381"/>
                </a:lnTo>
                <a:lnTo>
                  <a:pt x="342" y="381"/>
                </a:lnTo>
                <a:lnTo>
                  <a:pt x="342" y="381"/>
                </a:lnTo>
                <a:lnTo>
                  <a:pt x="342" y="379"/>
                </a:lnTo>
                <a:lnTo>
                  <a:pt x="342" y="379"/>
                </a:lnTo>
                <a:close/>
                <a:moveTo>
                  <a:pt x="22" y="420"/>
                </a:moveTo>
                <a:lnTo>
                  <a:pt x="22" y="420"/>
                </a:lnTo>
                <a:lnTo>
                  <a:pt x="24" y="422"/>
                </a:lnTo>
                <a:lnTo>
                  <a:pt x="24" y="422"/>
                </a:lnTo>
                <a:lnTo>
                  <a:pt x="24" y="424"/>
                </a:lnTo>
                <a:lnTo>
                  <a:pt x="24" y="427"/>
                </a:lnTo>
                <a:lnTo>
                  <a:pt x="24" y="427"/>
                </a:lnTo>
                <a:lnTo>
                  <a:pt x="22" y="427"/>
                </a:lnTo>
                <a:lnTo>
                  <a:pt x="22" y="425"/>
                </a:lnTo>
                <a:lnTo>
                  <a:pt x="22" y="420"/>
                </a:lnTo>
                <a:lnTo>
                  <a:pt x="22" y="420"/>
                </a:lnTo>
                <a:close/>
                <a:moveTo>
                  <a:pt x="331" y="401"/>
                </a:moveTo>
                <a:lnTo>
                  <a:pt x="331" y="401"/>
                </a:lnTo>
                <a:lnTo>
                  <a:pt x="331" y="403"/>
                </a:lnTo>
                <a:lnTo>
                  <a:pt x="333" y="403"/>
                </a:lnTo>
                <a:lnTo>
                  <a:pt x="333" y="403"/>
                </a:lnTo>
                <a:lnTo>
                  <a:pt x="333" y="407"/>
                </a:lnTo>
                <a:lnTo>
                  <a:pt x="333" y="409"/>
                </a:lnTo>
                <a:lnTo>
                  <a:pt x="331" y="409"/>
                </a:lnTo>
                <a:lnTo>
                  <a:pt x="331" y="409"/>
                </a:lnTo>
                <a:lnTo>
                  <a:pt x="331" y="405"/>
                </a:lnTo>
                <a:lnTo>
                  <a:pt x="331" y="401"/>
                </a:lnTo>
                <a:lnTo>
                  <a:pt x="331" y="401"/>
                </a:lnTo>
                <a:close/>
                <a:moveTo>
                  <a:pt x="24" y="435"/>
                </a:moveTo>
                <a:lnTo>
                  <a:pt x="24" y="435"/>
                </a:lnTo>
                <a:lnTo>
                  <a:pt x="24" y="436"/>
                </a:lnTo>
                <a:lnTo>
                  <a:pt x="24" y="440"/>
                </a:lnTo>
                <a:lnTo>
                  <a:pt x="24" y="440"/>
                </a:lnTo>
                <a:lnTo>
                  <a:pt x="22" y="440"/>
                </a:lnTo>
                <a:lnTo>
                  <a:pt x="22" y="436"/>
                </a:lnTo>
                <a:lnTo>
                  <a:pt x="22" y="435"/>
                </a:lnTo>
                <a:lnTo>
                  <a:pt x="24" y="435"/>
                </a:lnTo>
                <a:lnTo>
                  <a:pt x="24" y="435"/>
                </a:lnTo>
                <a:close/>
                <a:moveTo>
                  <a:pt x="333" y="409"/>
                </a:moveTo>
                <a:lnTo>
                  <a:pt x="333" y="409"/>
                </a:lnTo>
                <a:lnTo>
                  <a:pt x="335" y="409"/>
                </a:lnTo>
                <a:lnTo>
                  <a:pt x="335" y="411"/>
                </a:lnTo>
                <a:lnTo>
                  <a:pt x="335" y="414"/>
                </a:lnTo>
                <a:lnTo>
                  <a:pt x="335" y="414"/>
                </a:lnTo>
                <a:lnTo>
                  <a:pt x="338" y="414"/>
                </a:lnTo>
                <a:lnTo>
                  <a:pt x="338" y="416"/>
                </a:lnTo>
                <a:lnTo>
                  <a:pt x="336" y="418"/>
                </a:lnTo>
                <a:lnTo>
                  <a:pt x="336" y="418"/>
                </a:lnTo>
                <a:lnTo>
                  <a:pt x="336" y="416"/>
                </a:lnTo>
                <a:lnTo>
                  <a:pt x="335" y="416"/>
                </a:lnTo>
                <a:lnTo>
                  <a:pt x="333" y="414"/>
                </a:lnTo>
                <a:lnTo>
                  <a:pt x="333" y="414"/>
                </a:lnTo>
                <a:lnTo>
                  <a:pt x="333" y="411"/>
                </a:lnTo>
                <a:lnTo>
                  <a:pt x="333" y="409"/>
                </a:lnTo>
                <a:lnTo>
                  <a:pt x="333" y="409"/>
                </a:lnTo>
                <a:close/>
                <a:moveTo>
                  <a:pt x="324" y="411"/>
                </a:moveTo>
                <a:lnTo>
                  <a:pt x="324" y="411"/>
                </a:lnTo>
                <a:lnTo>
                  <a:pt x="325" y="411"/>
                </a:lnTo>
                <a:lnTo>
                  <a:pt x="325" y="413"/>
                </a:lnTo>
                <a:lnTo>
                  <a:pt x="325" y="413"/>
                </a:lnTo>
                <a:lnTo>
                  <a:pt x="324" y="413"/>
                </a:lnTo>
                <a:lnTo>
                  <a:pt x="322" y="411"/>
                </a:lnTo>
                <a:lnTo>
                  <a:pt x="322" y="411"/>
                </a:lnTo>
                <a:lnTo>
                  <a:pt x="324" y="411"/>
                </a:lnTo>
                <a:lnTo>
                  <a:pt x="324" y="411"/>
                </a:lnTo>
                <a:close/>
                <a:moveTo>
                  <a:pt x="324" y="414"/>
                </a:moveTo>
                <a:lnTo>
                  <a:pt x="324" y="414"/>
                </a:lnTo>
                <a:lnTo>
                  <a:pt x="324" y="414"/>
                </a:lnTo>
                <a:lnTo>
                  <a:pt x="324" y="414"/>
                </a:lnTo>
                <a:lnTo>
                  <a:pt x="324" y="416"/>
                </a:lnTo>
                <a:lnTo>
                  <a:pt x="324" y="416"/>
                </a:lnTo>
                <a:lnTo>
                  <a:pt x="322" y="416"/>
                </a:lnTo>
                <a:lnTo>
                  <a:pt x="322" y="416"/>
                </a:lnTo>
                <a:lnTo>
                  <a:pt x="324" y="414"/>
                </a:lnTo>
                <a:lnTo>
                  <a:pt x="324" y="414"/>
                </a:lnTo>
                <a:close/>
                <a:moveTo>
                  <a:pt x="13" y="462"/>
                </a:moveTo>
                <a:lnTo>
                  <a:pt x="13" y="462"/>
                </a:lnTo>
                <a:lnTo>
                  <a:pt x="14" y="466"/>
                </a:lnTo>
                <a:lnTo>
                  <a:pt x="14" y="468"/>
                </a:lnTo>
                <a:lnTo>
                  <a:pt x="14" y="468"/>
                </a:lnTo>
                <a:lnTo>
                  <a:pt x="13" y="468"/>
                </a:lnTo>
                <a:lnTo>
                  <a:pt x="13" y="466"/>
                </a:lnTo>
                <a:lnTo>
                  <a:pt x="13" y="462"/>
                </a:lnTo>
                <a:lnTo>
                  <a:pt x="13" y="462"/>
                </a:lnTo>
                <a:close/>
                <a:moveTo>
                  <a:pt x="342" y="414"/>
                </a:moveTo>
                <a:lnTo>
                  <a:pt x="342" y="414"/>
                </a:lnTo>
                <a:lnTo>
                  <a:pt x="342" y="414"/>
                </a:lnTo>
                <a:lnTo>
                  <a:pt x="344" y="416"/>
                </a:lnTo>
                <a:lnTo>
                  <a:pt x="344" y="416"/>
                </a:lnTo>
                <a:lnTo>
                  <a:pt x="342" y="416"/>
                </a:lnTo>
                <a:lnTo>
                  <a:pt x="342" y="418"/>
                </a:lnTo>
                <a:lnTo>
                  <a:pt x="342" y="418"/>
                </a:lnTo>
                <a:lnTo>
                  <a:pt x="340" y="418"/>
                </a:lnTo>
                <a:lnTo>
                  <a:pt x="340" y="416"/>
                </a:lnTo>
                <a:lnTo>
                  <a:pt x="342" y="414"/>
                </a:lnTo>
                <a:lnTo>
                  <a:pt x="342" y="414"/>
                </a:lnTo>
                <a:close/>
                <a:moveTo>
                  <a:pt x="333" y="418"/>
                </a:moveTo>
                <a:lnTo>
                  <a:pt x="335" y="418"/>
                </a:lnTo>
                <a:lnTo>
                  <a:pt x="335" y="420"/>
                </a:lnTo>
                <a:lnTo>
                  <a:pt x="335" y="420"/>
                </a:lnTo>
                <a:lnTo>
                  <a:pt x="333" y="418"/>
                </a:lnTo>
                <a:lnTo>
                  <a:pt x="333" y="418"/>
                </a:lnTo>
                <a:lnTo>
                  <a:pt x="333" y="418"/>
                </a:lnTo>
                <a:close/>
                <a:moveTo>
                  <a:pt x="13" y="470"/>
                </a:moveTo>
                <a:lnTo>
                  <a:pt x="13" y="470"/>
                </a:lnTo>
                <a:lnTo>
                  <a:pt x="14" y="471"/>
                </a:lnTo>
                <a:lnTo>
                  <a:pt x="14" y="475"/>
                </a:lnTo>
                <a:lnTo>
                  <a:pt x="14" y="475"/>
                </a:lnTo>
                <a:lnTo>
                  <a:pt x="13" y="473"/>
                </a:lnTo>
                <a:lnTo>
                  <a:pt x="13" y="470"/>
                </a:lnTo>
                <a:lnTo>
                  <a:pt x="13" y="470"/>
                </a:lnTo>
                <a:close/>
                <a:moveTo>
                  <a:pt x="22" y="471"/>
                </a:moveTo>
                <a:lnTo>
                  <a:pt x="22" y="471"/>
                </a:lnTo>
                <a:lnTo>
                  <a:pt x="24" y="473"/>
                </a:lnTo>
                <a:lnTo>
                  <a:pt x="22" y="475"/>
                </a:lnTo>
                <a:lnTo>
                  <a:pt x="22" y="475"/>
                </a:lnTo>
                <a:lnTo>
                  <a:pt x="22" y="475"/>
                </a:lnTo>
                <a:lnTo>
                  <a:pt x="22" y="473"/>
                </a:lnTo>
                <a:lnTo>
                  <a:pt x="22" y="471"/>
                </a:lnTo>
                <a:lnTo>
                  <a:pt x="22" y="471"/>
                </a:lnTo>
                <a:close/>
                <a:moveTo>
                  <a:pt x="26" y="477"/>
                </a:moveTo>
                <a:lnTo>
                  <a:pt x="26" y="477"/>
                </a:lnTo>
                <a:lnTo>
                  <a:pt x="27" y="479"/>
                </a:lnTo>
                <a:lnTo>
                  <a:pt x="27" y="481"/>
                </a:lnTo>
                <a:lnTo>
                  <a:pt x="27" y="481"/>
                </a:lnTo>
                <a:lnTo>
                  <a:pt x="27" y="481"/>
                </a:lnTo>
                <a:lnTo>
                  <a:pt x="26" y="481"/>
                </a:lnTo>
                <a:lnTo>
                  <a:pt x="26" y="477"/>
                </a:lnTo>
                <a:lnTo>
                  <a:pt x="26" y="477"/>
                </a:lnTo>
                <a:close/>
                <a:moveTo>
                  <a:pt x="26" y="486"/>
                </a:moveTo>
                <a:lnTo>
                  <a:pt x="26" y="486"/>
                </a:lnTo>
                <a:lnTo>
                  <a:pt x="26" y="484"/>
                </a:lnTo>
                <a:lnTo>
                  <a:pt x="26" y="484"/>
                </a:lnTo>
                <a:lnTo>
                  <a:pt x="26" y="484"/>
                </a:lnTo>
                <a:lnTo>
                  <a:pt x="27" y="484"/>
                </a:lnTo>
                <a:lnTo>
                  <a:pt x="27" y="484"/>
                </a:lnTo>
                <a:lnTo>
                  <a:pt x="27" y="482"/>
                </a:lnTo>
                <a:lnTo>
                  <a:pt x="29" y="482"/>
                </a:lnTo>
                <a:lnTo>
                  <a:pt x="29" y="482"/>
                </a:lnTo>
                <a:lnTo>
                  <a:pt x="29" y="484"/>
                </a:lnTo>
                <a:lnTo>
                  <a:pt x="29" y="486"/>
                </a:lnTo>
                <a:lnTo>
                  <a:pt x="29" y="486"/>
                </a:lnTo>
                <a:lnTo>
                  <a:pt x="29" y="488"/>
                </a:lnTo>
                <a:lnTo>
                  <a:pt x="29" y="488"/>
                </a:lnTo>
                <a:lnTo>
                  <a:pt x="27" y="486"/>
                </a:lnTo>
                <a:lnTo>
                  <a:pt x="26" y="486"/>
                </a:lnTo>
                <a:lnTo>
                  <a:pt x="26" y="486"/>
                </a:lnTo>
                <a:close/>
                <a:moveTo>
                  <a:pt x="346" y="425"/>
                </a:moveTo>
                <a:lnTo>
                  <a:pt x="346" y="425"/>
                </a:lnTo>
                <a:lnTo>
                  <a:pt x="346" y="427"/>
                </a:lnTo>
                <a:lnTo>
                  <a:pt x="346" y="427"/>
                </a:lnTo>
                <a:lnTo>
                  <a:pt x="344" y="427"/>
                </a:lnTo>
                <a:lnTo>
                  <a:pt x="342" y="427"/>
                </a:lnTo>
                <a:lnTo>
                  <a:pt x="342" y="427"/>
                </a:lnTo>
                <a:lnTo>
                  <a:pt x="344" y="427"/>
                </a:lnTo>
                <a:lnTo>
                  <a:pt x="346" y="425"/>
                </a:lnTo>
                <a:lnTo>
                  <a:pt x="346" y="425"/>
                </a:lnTo>
                <a:lnTo>
                  <a:pt x="346" y="425"/>
                </a:lnTo>
                <a:lnTo>
                  <a:pt x="346" y="427"/>
                </a:lnTo>
                <a:lnTo>
                  <a:pt x="346" y="427"/>
                </a:lnTo>
                <a:lnTo>
                  <a:pt x="346" y="427"/>
                </a:lnTo>
                <a:lnTo>
                  <a:pt x="346" y="425"/>
                </a:lnTo>
                <a:lnTo>
                  <a:pt x="346" y="425"/>
                </a:lnTo>
                <a:close/>
                <a:moveTo>
                  <a:pt x="13" y="495"/>
                </a:moveTo>
                <a:lnTo>
                  <a:pt x="13" y="495"/>
                </a:lnTo>
                <a:lnTo>
                  <a:pt x="14" y="495"/>
                </a:lnTo>
                <a:lnTo>
                  <a:pt x="14" y="497"/>
                </a:lnTo>
                <a:lnTo>
                  <a:pt x="14" y="497"/>
                </a:lnTo>
                <a:lnTo>
                  <a:pt x="13" y="499"/>
                </a:lnTo>
                <a:lnTo>
                  <a:pt x="13" y="499"/>
                </a:lnTo>
                <a:lnTo>
                  <a:pt x="13" y="497"/>
                </a:lnTo>
                <a:lnTo>
                  <a:pt x="13" y="495"/>
                </a:lnTo>
                <a:lnTo>
                  <a:pt x="13" y="495"/>
                </a:lnTo>
                <a:close/>
                <a:moveTo>
                  <a:pt x="27" y="492"/>
                </a:moveTo>
                <a:lnTo>
                  <a:pt x="27" y="492"/>
                </a:lnTo>
                <a:lnTo>
                  <a:pt x="29" y="493"/>
                </a:lnTo>
                <a:lnTo>
                  <a:pt x="31" y="493"/>
                </a:lnTo>
                <a:lnTo>
                  <a:pt x="31" y="493"/>
                </a:lnTo>
                <a:lnTo>
                  <a:pt x="27" y="497"/>
                </a:lnTo>
                <a:lnTo>
                  <a:pt x="27" y="497"/>
                </a:lnTo>
                <a:lnTo>
                  <a:pt x="27" y="492"/>
                </a:lnTo>
                <a:lnTo>
                  <a:pt x="27" y="492"/>
                </a:lnTo>
                <a:close/>
                <a:moveTo>
                  <a:pt x="342" y="433"/>
                </a:moveTo>
                <a:lnTo>
                  <a:pt x="342" y="433"/>
                </a:lnTo>
                <a:lnTo>
                  <a:pt x="344" y="433"/>
                </a:lnTo>
                <a:lnTo>
                  <a:pt x="344" y="433"/>
                </a:lnTo>
                <a:lnTo>
                  <a:pt x="342" y="433"/>
                </a:lnTo>
                <a:lnTo>
                  <a:pt x="342" y="433"/>
                </a:lnTo>
                <a:lnTo>
                  <a:pt x="340" y="435"/>
                </a:lnTo>
                <a:lnTo>
                  <a:pt x="340" y="435"/>
                </a:lnTo>
                <a:lnTo>
                  <a:pt x="340" y="433"/>
                </a:lnTo>
                <a:lnTo>
                  <a:pt x="340" y="433"/>
                </a:lnTo>
                <a:lnTo>
                  <a:pt x="340" y="433"/>
                </a:lnTo>
                <a:lnTo>
                  <a:pt x="342" y="433"/>
                </a:lnTo>
                <a:lnTo>
                  <a:pt x="342" y="433"/>
                </a:lnTo>
                <a:close/>
                <a:moveTo>
                  <a:pt x="344" y="435"/>
                </a:moveTo>
                <a:lnTo>
                  <a:pt x="344" y="435"/>
                </a:lnTo>
                <a:lnTo>
                  <a:pt x="340" y="435"/>
                </a:lnTo>
                <a:lnTo>
                  <a:pt x="340" y="435"/>
                </a:lnTo>
                <a:lnTo>
                  <a:pt x="342" y="433"/>
                </a:lnTo>
                <a:lnTo>
                  <a:pt x="344" y="435"/>
                </a:lnTo>
                <a:lnTo>
                  <a:pt x="344" y="435"/>
                </a:lnTo>
                <a:close/>
                <a:moveTo>
                  <a:pt x="24" y="516"/>
                </a:moveTo>
                <a:lnTo>
                  <a:pt x="24" y="516"/>
                </a:lnTo>
                <a:lnTo>
                  <a:pt x="26" y="514"/>
                </a:lnTo>
                <a:lnTo>
                  <a:pt x="26" y="514"/>
                </a:lnTo>
                <a:lnTo>
                  <a:pt x="26" y="516"/>
                </a:lnTo>
                <a:lnTo>
                  <a:pt x="27" y="519"/>
                </a:lnTo>
                <a:lnTo>
                  <a:pt x="27" y="519"/>
                </a:lnTo>
                <a:lnTo>
                  <a:pt x="26" y="519"/>
                </a:lnTo>
                <a:lnTo>
                  <a:pt x="26" y="521"/>
                </a:lnTo>
                <a:lnTo>
                  <a:pt x="26" y="521"/>
                </a:lnTo>
                <a:lnTo>
                  <a:pt x="26" y="519"/>
                </a:lnTo>
                <a:lnTo>
                  <a:pt x="26" y="517"/>
                </a:lnTo>
                <a:lnTo>
                  <a:pt x="26" y="517"/>
                </a:lnTo>
                <a:lnTo>
                  <a:pt x="24" y="516"/>
                </a:lnTo>
                <a:lnTo>
                  <a:pt x="24" y="516"/>
                </a:lnTo>
                <a:close/>
                <a:moveTo>
                  <a:pt x="324" y="446"/>
                </a:moveTo>
                <a:lnTo>
                  <a:pt x="324" y="446"/>
                </a:lnTo>
                <a:lnTo>
                  <a:pt x="327" y="447"/>
                </a:lnTo>
                <a:lnTo>
                  <a:pt x="329" y="451"/>
                </a:lnTo>
                <a:lnTo>
                  <a:pt x="331" y="457"/>
                </a:lnTo>
                <a:lnTo>
                  <a:pt x="331" y="457"/>
                </a:lnTo>
                <a:lnTo>
                  <a:pt x="329" y="455"/>
                </a:lnTo>
                <a:lnTo>
                  <a:pt x="327" y="451"/>
                </a:lnTo>
                <a:lnTo>
                  <a:pt x="324" y="446"/>
                </a:lnTo>
                <a:lnTo>
                  <a:pt x="324" y="446"/>
                </a:lnTo>
                <a:close/>
                <a:moveTo>
                  <a:pt x="329" y="447"/>
                </a:moveTo>
                <a:lnTo>
                  <a:pt x="331" y="447"/>
                </a:lnTo>
                <a:lnTo>
                  <a:pt x="331" y="447"/>
                </a:lnTo>
                <a:lnTo>
                  <a:pt x="331" y="449"/>
                </a:lnTo>
                <a:lnTo>
                  <a:pt x="331" y="449"/>
                </a:lnTo>
                <a:lnTo>
                  <a:pt x="331" y="449"/>
                </a:lnTo>
                <a:lnTo>
                  <a:pt x="329" y="447"/>
                </a:lnTo>
                <a:lnTo>
                  <a:pt x="329" y="447"/>
                </a:lnTo>
                <a:close/>
                <a:moveTo>
                  <a:pt x="333" y="449"/>
                </a:moveTo>
                <a:lnTo>
                  <a:pt x="335" y="449"/>
                </a:lnTo>
                <a:lnTo>
                  <a:pt x="335" y="449"/>
                </a:lnTo>
                <a:lnTo>
                  <a:pt x="335" y="451"/>
                </a:lnTo>
                <a:lnTo>
                  <a:pt x="333" y="451"/>
                </a:lnTo>
                <a:lnTo>
                  <a:pt x="333" y="449"/>
                </a:lnTo>
                <a:close/>
                <a:moveTo>
                  <a:pt x="344" y="449"/>
                </a:moveTo>
                <a:lnTo>
                  <a:pt x="344" y="449"/>
                </a:lnTo>
                <a:lnTo>
                  <a:pt x="344" y="449"/>
                </a:lnTo>
                <a:lnTo>
                  <a:pt x="344" y="449"/>
                </a:lnTo>
                <a:lnTo>
                  <a:pt x="344" y="449"/>
                </a:lnTo>
                <a:lnTo>
                  <a:pt x="344" y="449"/>
                </a:lnTo>
                <a:lnTo>
                  <a:pt x="344" y="449"/>
                </a:lnTo>
                <a:lnTo>
                  <a:pt x="342" y="451"/>
                </a:lnTo>
                <a:lnTo>
                  <a:pt x="342" y="451"/>
                </a:lnTo>
                <a:lnTo>
                  <a:pt x="342" y="449"/>
                </a:lnTo>
                <a:lnTo>
                  <a:pt x="342" y="449"/>
                </a:lnTo>
                <a:lnTo>
                  <a:pt x="342" y="449"/>
                </a:lnTo>
                <a:lnTo>
                  <a:pt x="344" y="449"/>
                </a:lnTo>
                <a:lnTo>
                  <a:pt x="344" y="449"/>
                </a:lnTo>
                <a:close/>
                <a:moveTo>
                  <a:pt x="333" y="459"/>
                </a:moveTo>
                <a:lnTo>
                  <a:pt x="333" y="459"/>
                </a:lnTo>
                <a:lnTo>
                  <a:pt x="335" y="460"/>
                </a:lnTo>
                <a:lnTo>
                  <a:pt x="335" y="460"/>
                </a:lnTo>
                <a:lnTo>
                  <a:pt x="335" y="460"/>
                </a:lnTo>
                <a:lnTo>
                  <a:pt x="333" y="460"/>
                </a:lnTo>
                <a:lnTo>
                  <a:pt x="333" y="459"/>
                </a:lnTo>
                <a:lnTo>
                  <a:pt x="333" y="459"/>
                </a:lnTo>
                <a:close/>
                <a:moveTo>
                  <a:pt x="26" y="596"/>
                </a:moveTo>
                <a:lnTo>
                  <a:pt x="26" y="596"/>
                </a:lnTo>
                <a:lnTo>
                  <a:pt x="27" y="598"/>
                </a:lnTo>
                <a:lnTo>
                  <a:pt x="29" y="602"/>
                </a:lnTo>
                <a:lnTo>
                  <a:pt x="29" y="602"/>
                </a:lnTo>
                <a:lnTo>
                  <a:pt x="27" y="600"/>
                </a:lnTo>
                <a:lnTo>
                  <a:pt x="26" y="596"/>
                </a:lnTo>
                <a:lnTo>
                  <a:pt x="26" y="596"/>
                </a:lnTo>
                <a:close/>
                <a:moveTo>
                  <a:pt x="344" y="510"/>
                </a:moveTo>
                <a:lnTo>
                  <a:pt x="344" y="510"/>
                </a:lnTo>
                <a:lnTo>
                  <a:pt x="340" y="512"/>
                </a:lnTo>
                <a:lnTo>
                  <a:pt x="338" y="514"/>
                </a:lnTo>
                <a:lnTo>
                  <a:pt x="336" y="512"/>
                </a:lnTo>
                <a:lnTo>
                  <a:pt x="335" y="510"/>
                </a:lnTo>
                <a:lnTo>
                  <a:pt x="335" y="510"/>
                </a:lnTo>
                <a:lnTo>
                  <a:pt x="335" y="512"/>
                </a:lnTo>
                <a:lnTo>
                  <a:pt x="335" y="512"/>
                </a:lnTo>
                <a:lnTo>
                  <a:pt x="335" y="512"/>
                </a:lnTo>
                <a:lnTo>
                  <a:pt x="333" y="512"/>
                </a:lnTo>
                <a:lnTo>
                  <a:pt x="333" y="512"/>
                </a:lnTo>
                <a:lnTo>
                  <a:pt x="335" y="510"/>
                </a:lnTo>
                <a:lnTo>
                  <a:pt x="335" y="510"/>
                </a:lnTo>
                <a:lnTo>
                  <a:pt x="329" y="503"/>
                </a:lnTo>
                <a:lnTo>
                  <a:pt x="329" y="503"/>
                </a:lnTo>
                <a:lnTo>
                  <a:pt x="331" y="501"/>
                </a:lnTo>
                <a:lnTo>
                  <a:pt x="331" y="499"/>
                </a:lnTo>
                <a:lnTo>
                  <a:pt x="331" y="499"/>
                </a:lnTo>
                <a:lnTo>
                  <a:pt x="329" y="499"/>
                </a:lnTo>
                <a:lnTo>
                  <a:pt x="329" y="501"/>
                </a:lnTo>
                <a:lnTo>
                  <a:pt x="329" y="501"/>
                </a:lnTo>
                <a:lnTo>
                  <a:pt x="329" y="497"/>
                </a:lnTo>
                <a:lnTo>
                  <a:pt x="327" y="495"/>
                </a:lnTo>
                <a:lnTo>
                  <a:pt x="327" y="495"/>
                </a:lnTo>
                <a:lnTo>
                  <a:pt x="327" y="495"/>
                </a:lnTo>
                <a:lnTo>
                  <a:pt x="327" y="497"/>
                </a:lnTo>
                <a:lnTo>
                  <a:pt x="327" y="497"/>
                </a:lnTo>
                <a:lnTo>
                  <a:pt x="325" y="497"/>
                </a:lnTo>
                <a:lnTo>
                  <a:pt x="325" y="497"/>
                </a:lnTo>
                <a:lnTo>
                  <a:pt x="325" y="495"/>
                </a:lnTo>
                <a:lnTo>
                  <a:pt x="324" y="493"/>
                </a:lnTo>
                <a:lnTo>
                  <a:pt x="324" y="493"/>
                </a:lnTo>
                <a:lnTo>
                  <a:pt x="327" y="493"/>
                </a:lnTo>
                <a:lnTo>
                  <a:pt x="327" y="493"/>
                </a:lnTo>
                <a:lnTo>
                  <a:pt x="325" y="492"/>
                </a:lnTo>
                <a:lnTo>
                  <a:pt x="324" y="493"/>
                </a:lnTo>
                <a:lnTo>
                  <a:pt x="324" y="493"/>
                </a:lnTo>
                <a:lnTo>
                  <a:pt x="324" y="490"/>
                </a:lnTo>
                <a:lnTo>
                  <a:pt x="325" y="488"/>
                </a:lnTo>
                <a:lnTo>
                  <a:pt x="325" y="488"/>
                </a:lnTo>
                <a:lnTo>
                  <a:pt x="327" y="490"/>
                </a:lnTo>
                <a:lnTo>
                  <a:pt x="329" y="493"/>
                </a:lnTo>
                <a:lnTo>
                  <a:pt x="331" y="495"/>
                </a:lnTo>
                <a:lnTo>
                  <a:pt x="333" y="497"/>
                </a:lnTo>
                <a:lnTo>
                  <a:pt x="333" y="497"/>
                </a:lnTo>
                <a:lnTo>
                  <a:pt x="335" y="505"/>
                </a:lnTo>
                <a:lnTo>
                  <a:pt x="338" y="510"/>
                </a:lnTo>
                <a:lnTo>
                  <a:pt x="338" y="510"/>
                </a:lnTo>
                <a:lnTo>
                  <a:pt x="338" y="510"/>
                </a:lnTo>
                <a:lnTo>
                  <a:pt x="338" y="508"/>
                </a:lnTo>
                <a:lnTo>
                  <a:pt x="338" y="508"/>
                </a:lnTo>
                <a:lnTo>
                  <a:pt x="340" y="508"/>
                </a:lnTo>
                <a:lnTo>
                  <a:pt x="338" y="510"/>
                </a:lnTo>
                <a:lnTo>
                  <a:pt x="338" y="510"/>
                </a:lnTo>
                <a:lnTo>
                  <a:pt x="340" y="510"/>
                </a:lnTo>
                <a:lnTo>
                  <a:pt x="344" y="510"/>
                </a:lnTo>
                <a:lnTo>
                  <a:pt x="344" y="510"/>
                </a:lnTo>
                <a:close/>
                <a:moveTo>
                  <a:pt x="24" y="631"/>
                </a:moveTo>
                <a:lnTo>
                  <a:pt x="24" y="631"/>
                </a:lnTo>
                <a:lnTo>
                  <a:pt x="26" y="633"/>
                </a:lnTo>
                <a:lnTo>
                  <a:pt x="27" y="635"/>
                </a:lnTo>
                <a:lnTo>
                  <a:pt x="27" y="635"/>
                </a:lnTo>
                <a:lnTo>
                  <a:pt x="26" y="635"/>
                </a:lnTo>
                <a:lnTo>
                  <a:pt x="24" y="631"/>
                </a:lnTo>
                <a:lnTo>
                  <a:pt x="24" y="631"/>
                </a:lnTo>
                <a:close/>
                <a:moveTo>
                  <a:pt x="20" y="635"/>
                </a:moveTo>
                <a:lnTo>
                  <a:pt x="20" y="635"/>
                </a:lnTo>
                <a:lnTo>
                  <a:pt x="22" y="635"/>
                </a:lnTo>
                <a:lnTo>
                  <a:pt x="24" y="637"/>
                </a:lnTo>
                <a:lnTo>
                  <a:pt x="24" y="639"/>
                </a:lnTo>
                <a:lnTo>
                  <a:pt x="22" y="639"/>
                </a:lnTo>
                <a:lnTo>
                  <a:pt x="20" y="635"/>
                </a:lnTo>
                <a:close/>
                <a:moveTo>
                  <a:pt x="64" y="615"/>
                </a:moveTo>
                <a:lnTo>
                  <a:pt x="64" y="615"/>
                </a:lnTo>
                <a:lnTo>
                  <a:pt x="68" y="619"/>
                </a:lnTo>
                <a:lnTo>
                  <a:pt x="68" y="620"/>
                </a:lnTo>
                <a:lnTo>
                  <a:pt x="66" y="622"/>
                </a:lnTo>
                <a:lnTo>
                  <a:pt x="66" y="622"/>
                </a:lnTo>
                <a:lnTo>
                  <a:pt x="66" y="619"/>
                </a:lnTo>
                <a:lnTo>
                  <a:pt x="64" y="615"/>
                </a:lnTo>
                <a:lnTo>
                  <a:pt x="64" y="615"/>
                </a:lnTo>
                <a:close/>
                <a:moveTo>
                  <a:pt x="27" y="637"/>
                </a:moveTo>
                <a:lnTo>
                  <a:pt x="27" y="637"/>
                </a:lnTo>
                <a:lnTo>
                  <a:pt x="31" y="639"/>
                </a:lnTo>
                <a:lnTo>
                  <a:pt x="33" y="644"/>
                </a:lnTo>
                <a:lnTo>
                  <a:pt x="37" y="652"/>
                </a:lnTo>
                <a:lnTo>
                  <a:pt x="37" y="652"/>
                </a:lnTo>
                <a:lnTo>
                  <a:pt x="33" y="652"/>
                </a:lnTo>
                <a:lnTo>
                  <a:pt x="31" y="652"/>
                </a:lnTo>
                <a:lnTo>
                  <a:pt x="31" y="652"/>
                </a:lnTo>
                <a:lnTo>
                  <a:pt x="29" y="646"/>
                </a:lnTo>
                <a:lnTo>
                  <a:pt x="27" y="641"/>
                </a:lnTo>
                <a:lnTo>
                  <a:pt x="27" y="641"/>
                </a:lnTo>
                <a:lnTo>
                  <a:pt x="27" y="639"/>
                </a:lnTo>
                <a:lnTo>
                  <a:pt x="27" y="637"/>
                </a:lnTo>
                <a:lnTo>
                  <a:pt x="27" y="637"/>
                </a:lnTo>
                <a:close/>
                <a:moveTo>
                  <a:pt x="320" y="499"/>
                </a:moveTo>
                <a:lnTo>
                  <a:pt x="320" y="499"/>
                </a:lnTo>
                <a:lnTo>
                  <a:pt x="322" y="501"/>
                </a:lnTo>
                <a:lnTo>
                  <a:pt x="322" y="503"/>
                </a:lnTo>
                <a:lnTo>
                  <a:pt x="322" y="503"/>
                </a:lnTo>
                <a:lnTo>
                  <a:pt x="320" y="501"/>
                </a:lnTo>
                <a:lnTo>
                  <a:pt x="320" y="499"/>
                </a:lnTo>
                <a:lnTo>
                  <a:pt x="320" y="499"/>
                </a:lnTo>
                <a:close/>
                <a:moveTo>
                  <a:pt x="53" y="631"/>
                </a:moveTo>
                <a:lnTo>
                  <a:pt x="53" y="631"/>
                </a:lnTo>
                <a:lnTo>
                  <a:pt x="57" y="631"/>
                </a:lnTo>
                <a:lnTo>
                  <a:pt x="57" y="631"/>
                </a:lnTo>
                <a:lnTo>
                  <a:pt x="57" y="633"/>
                </a:lnTo>
                <a:lnTo>
                  <a:pt x="57" y="635"/>
                </a:lnTo>
                <a:lnTo>
                  <a:pt x="57" y="635"/>
                </a:lnTo>
                <a:lnTo>
                  <a:pt x="55" y="633"/>
                </a:lnTo>
                <a:lnTo>
                  <a:pt x="53" y="631"/>
                </a:lnTo>
                <a:lnTo>
                  <a:pt x="53" y="631"/>
                </a:lnTo>
                <a:close/>
                <a:moveTo>
                  <a:pt x="60" y="631"/>
                </a:moveTo>
                <a:lnTo>
                  <a:pt x="62" y="630"/>
                </a:lnTo>
                <a:lnTo>
                  <a:pt x="62" y="630"/>
                </a:lnTo>
                <a:lnTo>
                  <a:pt x="64" y="635"/>
                </a:lnTo>
                <a:lnTo>
                  <a:pt x="66" y="641"/>
                </a:lnTo>
                <a:lnTo>
                  <a:pt x="66" y="641"/>
                </a:lnTo>
                <a:lnTo>
                  <a:pt x="62" y="635"/>
                </a:lnTo>
                <a:lnTo>
                  <a:pt x="60" y="631"/>
                </a:lnTo>
                <a:lnTo>
                  <a:pt x="60" y="631"/>
                </a:lnTo>
                <a:close/>
                <a:moveTo>
                  <a:pt x="66" y="639"/>
                </a:moveTo>
                <a:lnTo>
                  <a:pt x="66" y="639"/>
                </a:lnTo>
                <a:lnTo>
                  <a:pt x="70" y="644"/>
                </a:lnTo>
                <a:lnTo>
                  <a:pt x="72" y="648"/>
                </a:lnTo>
                <a:lnTo>
                  <a:pt x="73" y="654"/>
                </a:lnTo>
                <a:lnTo>
                  <a:pt x="77" y="657"/>
                </a:lnTo>
                <a:lnTo>
                  <a:pt x="77" y="657"/>
                </a:lnTo>
                <a:lnTo>
                  <a:pt x="72" y="659"/>
                </a:lnTo>
                <a:lnTo>
                  <a:pt x="72" y="659"/>
                </a:lnTo>
                <a:lnTo>
                  <a:pt x="70" y="652"/>
                </a:lnTo>
                <a:lnTo>
                  <a:pt x="68" y="648"/>
                </a:lnTo>
                <a:lnTo>
                  <a:pt x="66" y="648"/>
                </a:lnTo>
                <a:lnTo>
                  <a:pt x="66" y="648"/>
                </a:lnTo>
                <a:lnTo>
                  <a:pt x="66" y="646"/>
                </a:lnTo>
                <a:lnTo>
                  <a:pt x="68" y="644"/>
                </a:lnTo>
                <a:lnTo>
                  <a:pt x="68" y="644"/>
                </a:lnTo>
                <a:lnTo>
                  <a:pt x="66" y="644"/>
                </a:lnTo>
                <a:lnTo>
                  <a:pt x="66" y="644"/>
                </a:lnTo>
                <a:lnTo>
                  <a:pt x="66" y="644"/>
                </a:lnTo>
                <a:lnTo>
                  <a:pt x="66" y="642"/>
                </a:lnTo>
                <a:lnTo>
                  <a:pt x="66" y="639"/>
                </a:lnTo>
                <a:lnTo>
                  <a:pt x="66" y="639"/>
                </a:lnTo>
                <a:close/>
                <a:moveTo>
                  <a:pt x="318" y="510"/>
                </a:moveTo>
                <a:lnTo>
                  <a:pt x="318" y="510"/>
                </a:lnTo>
                <a:lnTo>
                  <a:pt x="320" y="508"/>
                </a:lnTo>
                <a:lnTo>
                  <a:pt x="320" y="510"/>
                </a:lnTo>
                <a:lnTo>
                  <a:pt x="320" y="512"/>
                </a:lnTo>
                <a:lnTo>
                  <a:pt x="320" y="512"/>
                </a:lnTo>
                <a:lnTo>
                  <a:pt x="318" y="510"/>
                </a:lnTo>
                <a:lnTo>
                  <a:pt x="318" y="510"/>
                </a:lnTo>
                <a:lnTo>
                  <a:pt x="318" y="510"/>
                </a:lnTo>
                <a:close/>
                <a:moveTo>
                  <a:pt x="305" y="521"/>
                </a:moveTo>
                <a:lnTo>
                  <a:pt x="305" y="521"/>
                </a:lnTo>
                <a:lnTo>
                  <a:pt x="307" y="525"/>
                </a:lnTo>
                <a:lnTo>
                  <a:pt x="311" y="528"/>
                </a:lnTo>
                <a:lnTo>
                  <a:pt x="314" y="536"/>
                </a:lnTo>
                <a:lnTo>
                  <a:pt x="314" y="536"/>
                </a:lnTo>
                <a:lnTo>
                  <a:pt x="314" y="536"/>
                </a:lnTo>
                <a:lnTo>
                  <a:pt x="316" y="534"/>
                </a:lnTo>
                <a:lnTo>
                  <a:pt x="316" y="534"/>
                </a:lnTo>
                <a:lnTo>
                  <a:pt x="316" y="534"/>
                </a:lnTo>
                <a:lnTo>
                  <a:pt x="316" y="536"/>
                </a:lnTo>
                <a:lnTo>
                  <a:pt x="316" y="536"/>
                </a:lnTo>
                <a:lnTo>
                  <a:pt x="314" y="538"/>
                </a:lnTo>
                <a:lnTo>
                  <a:pt x="314" y="538"/>
                </a:lnTo>
                <a:lnTo>
                  <a:pt x="314" y="539"/>
                </a:lnTo>
                <a:lnTo>
                  <a:pt x="316" y="539"/>
                </a:lnTo>
                <a:lnTo>
                  <a:pt x="316" y="539"/>
                </a:lnTo>
                <a:lnTo>
                  <a:pt x="311" y="538"/>
                </a:lnTo>
                <a:lnTo>
                  <a:pt x="307" y="534"/>
                </a:lnTo>
                <a:lnTo>
                  <a:pt x="303" y="523"/>
                </a:lnTo>
                <a:lnTo>
                  <a:pt x="303" y="523"/>
                </a:lnTo>
                <a:lnTo>
                  <a:pt x="305" y="521"/>
                </a:lnTo>
                <a:lnTo>
                  <a:pt x="305" y="521"/>
                </a:lnTo>
                <a:close/>
                <a:moveTo>
                  <a:pt x="338" y="505"/>
                </a:moveTo>
                <a:lnTo>
                  <a:pt x="338" y="505"/>
                </a:lnTo>
                <a:lnTo>
                  <a:pt x="340" y="505"/>
                </a:lnTo>
                <a:lnTo>
                  <a:pt x="340" y="506"/>
                </a:lnTo>
                <a:lnTo>
                  <a:pt x="340" y="506"/>
                </a:lnTo>
                <a:lnTo>
                  <a:pt x="338" y="506"/>
                </a:lnTo>
                <a:lnTo>
                  <a:pt x="338" y="506"/>
                </a:lnTo>
                <a:lnTo>
                  <a:pt x="338" y="506"/>
                </a:lnTo>
                <a:lnTo>
                  <a:pt x="338" y="505"/>
                </a:lnTo>
                <a:lnTo>
                  <a:pt x="338" y="505"/>
                </a:lnTo>
                <a:close/>
                <a:moveTo>
                  <a:pt x="73" y="661"/>
                </a:moveTo>
                <a:lnTo>
                  <a:pt x="73" y="661"/>
                </a:lnTo>
                <a:lnTo>
                  <a:pt x="75" y="661"/>
                </a:lnTo>
                <a:lnTo>
                  <a:pt x="77" y="661"/>
                </a:lnTo>
                <a:lnTo>
                  <a:pt x="79" y="665"/>
                </a:lnTo>
                <a:lnTo>
                  <a:pt x="79" y="665"/>
                </a:lnTo>
                <a:lnTo>
                  <a:pt x="77" y="666"/>
                </a:lnTo>
                <a:lnTo>
                  <a:pt x="77" y="666"/>
                </a:lnTo>
                <a:lnTo>
                  <a:pt x="77" y="663"/>
                </a:lnTo>
                <a:lnTo>
                  <a:pt x="73" y="661"/>
                </a:lnTo>
                <a:lnTo>
                  <a:pt x="73" y="661"/>
                </a:lnTo>
                <a:close/>
                <a:moveTo>
                  <a:pt x="336" y="516"/>
                </a:moveTo>
                <a:lnTo>
                  <a:pt x="336" y="516"/>
                </a:lnTo>
                <a:lnTo>
                  <a:pt x="340" y="514"/>
                </a:lnTo>
                <a:lnTo>
                  <a:pt x="340" y="514"/>
                </a:lnTo>
                <a:lnTo>
                  <a:pt x="340" y="519"/>
                </a:lnTo>
                <a:lnTo>
                  <a:pt x="340" y="519"/>
                </a:lnTo>
                <a:lnTo>
                  <a:pt x="338" y="519"/>
                </a:lnTo>
                <a:lnTo>
                  <a:pt x="338" y="517"/>
                </a:lnTo>
                <a:lnTo>
                  <a:pt x="336" y="516"/>
                </a:lnTo>
                <a:lnTo>
                  <a:pt x="336" y="516"/>
                </a:lnTo>
                <a:close/>
                <a:moveTo>
                  <a:pt x="353" y="519"/>
                </a:moveTo>
                <a:lnTo>
                  <a:pt x="351" y="517"/>
                </a:lnTo>
                <a:lnTo>
                  <a:pt x="351" y="517"/>
                </a:lnTo>
                <a:lnTo>
                  <a:pt x="358" y="525"/>
                </a:lnTo>
                <a:lnTo>
                  <a:pt x="362" y="530"/>
                </a:lnTo>
                <a:lnTo>
                  <a:pt x="364" y="536"/>
                </a:lnTo>
                <a:lnTo>
                  <a:pt x="364" y="536"/>
                </a:lnTo>
                <a:lnTo>
                  <a:pt x="366" y="534"/>
                </a:lnTo>
                <a:lnTo>
                  <a:pt x="366" y="534"/>
                </a:lnTo>
                <a:lnTo>
                  <a:pt x="366" y="538"/>
                </a:lnTo>
                <a:lnTo>
                  <a:pt x="366" y="538"/>
                </a:lnTo>
                <a:lnTo>
                  <a:pt x="364" y="538"/>
                </a:lnTo>
                <a:lnTo>
                  <a:pt x="364" y="536"/>
                </a:lnTo>
                <a:lnTo>
                  <a:pt x="364" y="536"/>
                </a:lnTo>
                <a:lnTo>
                  <a:pt x="362" y="538"/>
                </a:lnTo>
                <a:lnTo>
                  <a:pt x="362" y="538"/>
                </a:lnTo>
                <a:lnTo>
                  <a:pt x="357" y="532"/>
                </a:lnTo>
                <a:lnTo>
                  <a:pt x="355" y="528"/>
                </a:lnTo>
                <a:lnTo>
                  <a:pt x="349" y="527"/>
                </a:lnTo>
                <a:lnTo>
                  <a:pt x="349" y="527"/>
                </a:lnTo>
                <a:lnTo>
                  <a:pt x="349" y="525"/>
                </a:lnTo>
                <a:lnTo>
                  <a:pt x="351" y="523"/>
                </a:lnTo>
                <a:lnTo>
                  <a:pt x="351" y="523"/>
                </a:lnTo>
                <a:lnTo>
                  <a:pt x="349" y="523"/>
                </a:lnTo>
                <a:lnTo>
                  <a:pt x="347" y="523"/>
                </a:lnTo>
                <a:lnTo>
                  <a:pt x="347" y="523"/>
                </a:lnTo>
                <a:lnTo>
                  <a:pt x="347" y="523"/>
                </a:lnTo>
                <a:lnTo>
                  <a:pt x="347" y="521"/>
                </a:lnTo>
                <a:lnTo>
                  <a:pt x="347" y="521"/>
                </a:lnTo>
                <a:lnTo>
                  <a:pt x="347" y="521"/>
                </a:lnTo>
                <a:lnTo>
                  <a:pt x="347" y="521"/>
                </a:lnTo>
                <a:lnTo>
                  <a:pt x="349" y="519"/>
                </a:lnTo>
                <a:lnTo>
                  <a:pt x="349" y="519"/>
                </a:lnTo>
                <a:lnTo>
                  <a:pt x="347" y="519"/>
                </a:lnTo>
                <a:lnTo>
                  <a:pt x="346" y="517"/>
                </a:lnTo>
                <a:lnTo>
                  <a:pt x="346" y="517"/>
                </a:lnTo>
                <a:lnTo>
                  <a:pt x="346" y="517"/>
                </a:lnTo>
                <a:lnTo>
                  <a:pt x="346" y="519"/>
                </a:lnTo>
                <a:lnTo>
                  <a:pt x="346" y="519"/>
                </a:lnTo>
                <a:lnTo>
                  <a:pt x="344" y="517"/>
                </a:lnTo>
                <a:lnTo>
                  <a:pt x="344" y="516"/>
                </a:lnTo>
                <a:lnTo>
                  <a:pt x="344" y="516"/>
                </a:lnTo>
                <a:lnTo>
                  <a:pt x="346" y="514"/>
                </a:lnTo>
                <a:lnTo>
                  <a:pt x="347" y="514"/>
                </a:lnTo>
                <a:lnTo>
                  <a:pt x="347" y="512"/>
                </a:lnTo>
                <a:lnTo>
                  <a:pt x="347" y="512"/>
                </a:lnTo>
                <a:lnTo>
                  <a:pt x="349" y="514"/>
                </a:lnTo>
                <a:lnTo>
                  <a:pt x="349" y="516"/>
                </a:lnTo>
                <a:lnTo>
                  <a:pt x="349" y="517"/>
                </a:lnTo>
                <a:lnTo>
                  <a:pt x="351" y="517"/>
                </a:lnTo>
                <a:lnTo>
                  <a:pt x="351" y="517"/>
                </a:lnTo>
                <a:lnTo>
                  <a:pt x="349" y="512"/>
                </a:lnTo>
                <a:lnTo>
                  <a:pt x="347" y="510"/>
                </a:lnTo>
                <a:lnTo>
                  <a:pt x="349" y="508"/>
                </a:lnTo>
                <a:lnTo>
                  <a:pt x="349" y="508"/>
                </a:lnTo>
                <a:lnTo>
                  <a:pt x="351" y="510"/>
                </a:lnTo>
                <a:lnTo>
                  <a:pt x="353" y="512"/>
                </a:lnTo>
                <a:lnTo>
                  <a:pt x="353" y="516"/>
                </a:lnTo>
                <a:lnTo>
                  <a:pt x="355" y="517"/>
                </a:lnTo>
                <a:lnTo>
                  <a:pt x="353" y="519"/>
                </a:lnTo>
                <a:close/>
                <a:moveTo>
                  <a:pt x="325" y="523"/>
                </a:moveTo>
                <a:lnTo>
                  <a:pt x="325" y="523"/>
                </a:lnTo>
                <a:lnTo>
                  <a:pt x="327" y="523"/>
                </a:lnTo>
                <a:lnTo>
                  <a:pt x="329" y="523"/>
                </a:lnTo>
                <a:lnTo>
                  <a:pt x="329" y="523"/>
                </a:lnTo>
                <a:lnTo>
                  <a:pt x="327" y="523"/>
                </a:lnTo>
                <a:lnTo>
                  <a:pt x="325" y="523"/>
                </a:lnTo>
                <a:lnTo>
                  <a:pt x="325" y="523"/>
                </a:lnTo>
                <a:close/>
                <a:moveTo>
                  <a:pt x="331" y="525"/>
                </a:moveTo>
                <a:lnTo>
                  <a:pt x="331" y="525"/>
                </a:lnTo>
                <a:lnTo>
                  <a:pt x="329" y="525"/>
                </a:lnTo>
                <a:lnTo>
                  <a:pt x="329" y="525"/>
                </a:lnTo>
                <a:lnTo>
                  <a:pt x="333" y="528"/>
                </a:lnTo>
                <a:lnTo>
                  <a:pt x="336" y="532"/>
                </a:lnTo>
                <a:lnTo>
                  <a:pt x="336" y="532"/>
                </a:lnTo>
                <a:lnTo>
                  <a:pt x="333" y="534"/>
                </a:lnTo>
                <a:lnTo>
                  <a:pt x="331" y="532"/>
                </a:lnTo>
                <a:lnTo>
                  <a:pt x="327" y="527"/>
                </a:lnTo>
                <a:lnTo>
                  <a:pt x="327" y="527"/>
                </a:lnTo>
                <a:lnTo>
                  <a:pt x="329" y="525"/>
                </a:lnTo>
                <a:lnTo>
                  <a:pt x="331" y="525"/>
                </a:lnTo>
                <a:lnTo>
                  <a:pt x="331" y="525"/>
                </a:lnTo>
                <a:close/>
                <a:moveTo>
                  <a:pt x="340" y="521"/>
                </a:moveTo>
                <a:lnTo>
                  <a:pt x="340" y="521"/>
                </a:lnTo>
                <a:lnTo>
                  <a:pt x="344" y="521"/>
                </a:lnTo>
                <a:lnTo>
                  <a:pt x="344" y="521"/>
                </a:lnTo>
                <a:lnTo>
                  <a:pt x="344" y="523"/>
                </a:lnTo>
                <a:lnTo>
                  <a:pt x="346" y="525"/>
                </a:lnTo>
                <a:lnTo>
                  <a:pt x="344" y="525"/>
                </a:lnTo>
                <a:lnTo>
                  <a:pt x="344" y="525"/>
                </a:lnTo>
                <a:lnTo>
                  <a:pt x="344" y="523"/>
                </a:lnTo>
                <a:lnTo>
                  <a:pt x="342" y="523"/>
                </a:lnTo>
                <a:lnTo>
                  <a:pt x="342" y="523"/>
                </a:lnTo>
                <a:lnTo>
                  <a:pt x="340" y="521"/>
                </a:lnTo>
                <a:lnTo>
                  <a:pt x="340" y="521"/>
                </a:lnTo>
                <a:close/>
                <a:moveTo>
                  <a:pt x="325" y="551"/>
                </a:moveTo>
                <a:lnTo>
                  <a:pt x="325" y="551"/>
                </a:lnTo>
                <a:lnTo>
                  <a:pt x="325" y="551"/>
                </a:lnTo>
                <a:lnTo>
                  <a:pt x="325" y="551"/>
                </a:lnTo>
                <a:lnTo>
                  <a:pt x="325" y="551"/>
                </a:lnTo>
                <a:lnTo>
                  <a:pt x="324" y="551"/>
                </a:lnTo>
                <a:lnTo>
                  <a:pt x="324" y="551"/>
                </a:lnTo>
                <a:lnTo>
                  <a:pt x="324" y="552"/>
                </a:lnTo>
                <a:lnTo>
                  <a:pt x="325" y="554"/>
                </a:lnTo>
                <a:lnTo>
                  <a:pt x="325" y="554"/>
                </a:lnTo>
                <a:lnTo>
                  <a:pt x="324" y="554"/>
                </a:lnTo>
                <a:lnTo>
                  <a:pt x="322" y="552"/>
                </a:lnTo>
                <a:lnTo>
                  <a:pt x="318" y="551"/>
                </a:lnTo>
                <a:lnTo>
                  <a:pt x="318" y="551"/>
                </a:lnTo>
                <a:lnTo>
                  <a:pt x="322" y="547"/>
                </a:lnTo>
                <a:lnTo>
                  <a:pt x="322" y="547"/>
                </a:lnTo>
                <a:lnTo>
                  <a:pt x="322" y="547"/>
                </a:lnTo>
                <a:lnTo>
                  <a:pt x="322" y="545"/>
                </a:lnTo>
                <a:lnTo>
                  <a:pt x="322" y="545"/>
                </a:lnTo>
                <a:lnTo>
                  <a:pt x="320" y="547"/>
                </a:lnTo>
                <a:lnTo>
                  <a:pt x="320" y="549"/>
                </a:lnTo>
                <a:lnTo>
                  <a:pt x="320" y="549"/>
                </a:lnTo>
                <a:lnTo>
                  <a:pt x="318" y="545"/>
                </a:lnTo>
                <a:lnTo>
                  <a:pt x="314" y="543"/>
                </a:lnTo>
                <a:lnTo>
                  <a:pt x="314" y="543"/>
                </a:lnTo>
                <a:lnTo>
                  <a:pt x="314" y="543"/>
                </a:lnTo>
                <a:lnTo>
                  <a:pt x="314" y="541"/>
                </a:lnTo>
                <a:lnTo>
                  <a:pt x="314" y="541"/>
                </a:lnTo>
                <a:lnTo>
                  <a:pt x="316" y="541"/>
                </a:lnTo>
                <a:lnTo>
                  <a:pt x="316" y="541"/>
                </a:lnTo>
                <a:lnTo>
                  <a:pt x="318" y="543"/>
                </a:lnTo>
                <a:lnTo>
                  <a:pt x="318" y="543"/>
                </a:lnTo>
                <a:lnTo>
                  <a:pt x="318" y="543"/>
                </a:lnTo>
                <a:lnTo>
                  <a:pt x="318" y="541"/>
                </a:lnTo>
                <a:lnTo>
                  <a:pt x="316" y="539"/>
                </a:lnTo>
                <a:lnTo>
                  <a:pt x="316" y="539"/>
                </a:lnTo>
                <a:lnTo>
                  <a:pt x="316" y="538"/>
                </a:lnTo>
                <a:lnTo>
                  <a:pt x="316" y="538"/>
                </a:lnTo>
                <a:lnTo>
                  <a:pt x="320" y="541"/>
                </a:lnTo>
                <a:lnTo>
                  <a:pt x="324" y="545"/>
                </a:lnTo>
                <a:lnTo>
                  <a:pt x="325" y="549"/>
                </a:lnTo>
                <a:lnTo>
                  <a:pt x="327" y="552"/>
                </a:lnTo>
                <a:lnTo>
                  <a:pt x="327" y="552"/>
                </a:lnTo>
                <a:lnTo>
                  <a:pt x="325" y="552"/>
                </a:lnTo>
                <a:lnTo>
                  <a:pt x="325" y="552"/>
                </a:lnTo>
                <a:lnTo>
                  <a:pt x="325" y="551"/>
                </a:lnTo>
                <a:lnTo>
                  <a:pt x="325" y="551"/>
                </a:lnTo>
                <a:close/>
                <a:moveTo>
                  <a:pt x="340" y="528"/>
                </a:moveTo>
                <a:lnTo>
                  <a:pt x="340" y="528"/>
                </a:lnTo>
                <a:lnTo>
                  <a:pt x="342" y="527"/>
                </a:lnTo>
                <a:lnTo>
                  <a:pt x="342" y="527"/>
                </a:lnTo>
                <a:lnTo>
                  <a:pt x="342" y="527"/>
                </a:lnTo>
                <a:lnTo>
                  <a:pt x="344" y="527"/>
                </a:lnTo>
                <a:lnTo>
                  <a:pt x="342" y="527"/>
                </a:lnTo>
                <a:lnTo>
                  <a:pt x="342" y="527"/>
                </a:lnTo>
                <a:lnTo>
                  <a:pt x="342" y="528"/>
                </a:lnTo>
                <a:lnTo>
                  <a:pt x="340" y="528"/>
                </a:lnTo>
                <a:lnTo>
                  <a:pt x="340" y="528"/>
                </a:lnTo>
                <a:close/>
                <a:moveTo>
                  <a:pt x="344" y="527"/>
                </a:moveTo>
                <a:lnTo>
                  <a:pt x="344" y="527"/>
                </a:lnTo>
                <a:lnTo>
                  <a:pt x="347" y="532"/>
                </a:lnTo>
                <a:lnTo>
                  <a:pt x="347" y="534"/>
                </a:lnTo>
                <a:lnTo>
                  <a:pt x="346" y="536"/>
                </a:lnTo>
                <a:lnTo>
                  <a:pt x="346" y="536"/>
                </a:lnTo>
                <a:lnTo>
                  <a:pt x="346" y="534"/>
                </a:lnTo>
                <a:lnTo>
                  <a:pt x="346" y="532"/>
                </a:lnTo>
                <a:lnTo>
                  <a:pt x="344" y="530"/>
                </a:lnTo>
                <a:lnTo>
                  <a:pt x="344" y="527"/>
                </a:lnTo>
                <a:lnTo>
                  <a:pt x="344" y="527"/>
                </a:lnTo>
                <a:close/>
                <a:moveTo>
                  <a:pt x="303" y="563"/>
                </a:moveTo>
                <a:lnTo>
                  <a:pt x="303" y="563"/>
                </a:lnTo>
                <a:lnTo>
                  <a:pt x="303" y="562"/>
                </a:lnTo>
                <a:lnTo>
                  <a:pt x="305" y="562"/>
                </a:lnTo>
                <a:lnTo>
                  <a:pt x="305" y="562"/>
                </a:lnTo>
                <a:lnTo>
                  <a:pt x="307" y="562"/>
                </a:lnTo>
                <a:lnTo>
                  <a:pt x="307" y="563"/>
                </a:lnTo>
                <a:lnTo>
                  <a:pt x="307" y="567"/>
                </a:lnTo>
                <a:lnTo>
                  <a:pt x="307" y="567"/>
                </a:lnTo>
                <a:lnTo>
                  <a:pt x="307" y="567"/>
                </a:lnTo>
                <a:lnTo>
                  <a:pt x="305" y="565"/>
                </a:lnTo>
                <a:lnTo>
                  <a:pt x="305" y="563"/>
                </a:lnTo>
                <a:lnTo>
                  <a:pt x="303" y="563"/>
                </a:lnTo>
                <a:lnTo>
                  <a:pt x="303" y="563"/>
                </a:lnTo>
                <a:close/>
                <a:moveTo>
                  <a:pt x="307" y="567"/>
                </a:moveTo>
                <a:lnTo>
                  <a:pt x="307" y="569"/>
                </a:lnTo>
                <a:lnTo>
                  <a:pt x="307" y="569"/>
                </a:lnTo>
                <a:lnTo>
                  <a:pt x="307" y="569"/>
                </a:lnTo>
                <a:lnTo>
                  <a:pt x="307" y="569"/>
                </a:lnTo>
                <a:lnTo>
                  <a:pt x="305" y="569"/>
                </a:lnTo>
                <a:lnTo>
                  <a:pt x="305" y="569"/>
                </a:lnTo>
                <a:lnTo>
                  <a:pt x="305" y="569"/>
                </a:lnTo>
                <a:lnTo>
                  <a:pt x="307" y="567"/>
                </a:lnTo>
                <a:lnTo>
                  <a:pt x="307" y="567"/>
                </a:lnTo>
                <a:close/>
                <a:moveTo>
                  <a:pt x="349" y="534"/>
                </a:moveTo>
                <a:lnTo>
                  <a:pt x="349" y="534"/>
                </a:lnTo>
                <a:lnTo>
                  <a:pt x="353" y="539"/>
                </a:lnTo>
                <a:lnTo>
                  <a:pt x="357" y="545"/>
                </a:lnTo>
                <a:lnTo>
                  <a:pt x="357" y="545"/>
                </a:lnTo>
                <a:lnTo>
                  <a:pt x="355" y="543"/>
                </a:lnTo>
                <a:lnTo>
                  <a:pt x="353" y="541"/>
                </a:lnTo>
                <a:lnTo>
                  <a:pt x="349" y="538"/>
                </a:lnTo>
                <a:lnTo>
                  <a:pt x="349" y="538"/>
                </a:lnTo>
                <a:lnTo>
                  <a:pt x="349" y="536"/>
                </a:lnTo>
                <a:lnTo>
                  <a:pt x="349" y="534"/>
                </a:lnTo>
                <a:lnTo>
                  <a:pt x="349" y="534"/>
                </a:lnTo>
                <a:close/>
                <a:moveTo>
                  <a:pt x="311" y="580"/>
                </a:moveTo>
                <a:lnTo>
                  <a:pt x="311" y="580"/>
                </a:lnTo>
                <a:lnTo>
                  <a:pt x="313" y="584"/>
                </a:lnTo>
                <a:lnTo>
                  <a:pt x="313" y="584"/>
                </a:lnTo>
                <a:lnTo>
                  <a:pt x="313" y="585"/>
                </a:lnTo>
                <a:lnTo>
                  <a:pt x="313" y="585"/>
                </a:lnTo>
                <a:lnTo>
                  <a:pt x="314" y="585"/>
                </a:lnTo>
                <a:lnTo>
                  <a:pt x="316" y="587"/>
                </a:lnTo>
                <a:lnTo>
                  <a:pt x="316" y="587"/>
                </a:lnTo>
                <a:lnTo>
                  <a:pt x="314" y="589"/>
                </a:lnTo>
                <a:lnTo>
                  <a:pt x="314" y="589"/>
                </a:lnTo>
                <a:lnTo>
                  <a:pt x="314" y="589"/>
                </a:lnTo>
                <a:lnTo>
                  <a:pt x="314" y="589"/>
                </a:lnTo>
                <a:lnTo>
                  <a:pt x="314" y="587"/>
                </a:lnTo>
                <a:lnTo>
                  <a:pt x="314" y="587"/>
                </a:lnTo>
                <a:lnTo>
                  <a:pt x="313" y="587"/>
                </a:lnTo>
                <a:lnTo>
                  <a:pt x="313" y="589"/>
                </a:lnTo>
                <a:lnTo>
                  <a:pt x="313" y="589"/>
                </a:lnTo>
                <a:lnTo>
                  <a:pt x="309" y="585"/>
                </a:lnTo>
                <a:lnTo>
                  <a:pt x="305" y="580"/>
                </a:lnTo>
                <a:lnTo>
                  <a:pt x="305" y="580"/>
                </a:lnTo>
                <a:lnTo>
                  <a:pt x="307" y="580"/>
                </a:lnTo>
                <a:lnTo>
                  <a:pt x="309" y="582"/>
                </a:lnTo>
                <a:lnTo>
                  <a:pt x="309" y="582"/>
                </a:lnTo>
                <a:lnTo>
                  <a:pt x="311" y="580"/>
                </a:lnTo>
                <a:lnTo>
                  <a:pt x="309" y="580"/>
                </a:lnTo>
                <a:lnTo>
                  <a:pt x="307" y="578"/>
                </a:lnTo>
                <a:lnTo>
                  <a:pt x="307" y="578"/>
                </a:lnTo>
                <a:lnTo>
                  <a:pt x="307" y="576"/>
                </a:lnTo>
                <a:lnTo>
                  <a:pt x="309" y="576"/>
                </a:lnTo>
                <a:lnTo>
                  <a:pt x="309" y="576"/>
                </a:lnTo>
                <a:lnTo>
                  <a:pt x="309" y="576"/>
                </a:lnTo>
                <a:lnTo>
                  <a:pt x="311" y="576"/>
                </a:lnTo>
                <a:lnTo>
                  <a:pt x="313" y="578"/>
                </a:lnTo>
                <a:lnTo>
                  <a:pt x="313" y="578"/>
                </a:lnTo>
                <a:lnTo>
                  <a:pt x="313" y="576"/>
                </a:lnTo>
                <a:lnTo>
                  <a:pt x="311" y="576"/>
                </a:lnTo>
                <a:lnTo>
                  <a:pt x="309" y="573"/>
                </a:lnTo>
                <a:lnTo>
                  <a:pt x="309" y="573"/>
                </a:lnTo>
                <a:lnTo>
                  <a:pt x="307" y="574"/>
                </a:lnTo>
                <a:lnTo>
                  <a:pt x="305" y="574"/>
                </a:lnTo>
                <a:lnTo>
                  <a:pt x="305" y="574"/>
                </a:lnTo>
                <a:lnTo>
                  <a:pt x="307" y="573"/>
                </a:lnTo>
                <a:lnTo>
                  <a:pt x="309" y="571"/>
                </a:lnTo>
                <a:lnTo>
                  <a:pt x="307" y="567"/>
                </a:lnTo>
                <a:lnTo>
                  <a:pt x="307" y="567"/>
                </a:lnTo>
                <a:lnTo>
                  <a:pt x="311" y="565"/>
                </a:lnTo>
                <a:lnTo>
                  <a:pt x="311" y="565"/>
                </a:lnTo>
                <a:lnTo>
                  <a:pt x="313" y="571"/>
                </a:lnTo>
                <a:lnTo>
                  <a:pt x="316" y="574"/>
                </a:lnTo>
                <a:lnTo>
                  <a:pt x="322" y="578"/>
                </a:lnTo>
                <a:lnTo>
                  <a:pt x="324" y="584"/>
                </a:lnTo>
                <a:lnTo>
                  <a:pt x="324" y="584"/>
                </a:lnTo>
                <a:lnTo>
                  <a:pt x="322" y="584"/>
                </a:lnTo>
                <a:lnTo>
                  <a:pt x="322" y="584"/>
                </a:lnTo>
                <a:lnTo>
                  <a:pt x="324" y="585"/>
                </a:lnTo>
                <a:lnTo>
                  <a:pt x="325" y="585"/>
                </a:lnTo>
                <a:lnTo>
                  <a:pt x="324" y="587"/>
                </a:lnTo>
                <a:lnTo>
                  <a:pt x="324" y="587"/>
                </a:lnTo>
                <a:lnTo>
                  <a:pt x="325" y="587"/>
                </a:lnTo>
                <a:lnTo>
                  <a:pt x="325" y="587"/>
                </a:lnTo>
                <a:lnTo>
                  <a:pt x="327" y="587"/>
                </a:lnTo>
                <a:lnTo>
                  <a:pt x="327" y="587"/>
                </a:lnTo>
                <a:lnTo>
                  <a:pt x="329" y="589"/>
                </a:lnTo>
                <a:lnTo>
                  <a:pt x="329" y="589"/>
                </a:lnTo>
                <a:lnTo>
                  <a:pt x="329" y="589"/>
                </a:lnTo>
                <a:lnTo>
                  <a:pt x="329" y="589"/>
                </a:lnTo>
                <a:lnTo>
                  <a:pt x="325" y="591"/>
                </a:lnTo>
                <a:lnTo>
                  <a:pt x="324" y="589"/>
                </a:lnTo>
                <a:lnTo>
                  <a:pt x="324" y="589"/>
                </a:lnTo>
                <a:lnTo>
                  <a:pt x="322" y="591"/>
                </a:lnTo>
                <a:lnTo>
                  <a:pt x="322" y="591"/>
                </a:lnTo>
                <a:lnTo>
                  <a:pt x="322" y="591"/>
                </a:lnTo>
                <a:lnTo>
                  <a:pt x="320" y="589"/>
                </a:lnTo>
                <a:lnTo>
                  <a:pt x="320" y="589"/>
                </a:lnTo>
                <a:lnTo>
                  <a:pt x="320" y="589"/>
                </a:lnTo>
                <a:lnTo>
                  <a:pt x="318" y="589"/>
                </a:lnTo>
                <a:lnTo>
                  <a:pt x="318" y="589"/>
                </a:lnTo>
                <a:lnTo>
                  <a:pt x="311" y="580"/>
                </a:lnTo>
                <a:lnTo>
                  <a:pt x="311" y="580"/>
                </a:lnTo>
                <a:close/>
                <a:moveTo>
                  <a:pt x="362" y="543"/>
                </a:moveTo>
                <a:lnTo>
                  <a:pt x="362" y="543"/>
                </a:lnTo>
                <a:lnTo>
                  <a:pt x="360" y="543"/>
                </a:lnTo>
                <a:lnTo>
                  <a:pt x="360" y="543"/>
                </a:lnTo>
                <a:lnTo>
                  <a:pt x="360" y="543"/>
                </a:lnTo>
                <a:lnTo>
                  <a:pt x="357" y="539"/>
                </a:lnTo>
                <a:lnTo>
                  <a:pt x="357" y="539"/>
                </a:lnTo>
                <a:lnTo>
                  <a:pt x="357" y="541"/>
                </a:lnTo>
                <a:lnTo>
                  <a:pt x="355" y="539"/>
                </a:lnTo>
                <a:lnTo>
                  <a:pt x="353" y="538"/>
                </a:lnTo>
                <a:lnTo>
                  <a:pt x="355" y="536"/>
                </a:lnTo>
                <a:lnTo>
                  <a:pt x="355" y="536"/>
                </a:lnTo>
                <a:lnTo>
                  <a:pt x="357" y="538"/>
                </a:lnTo>
                <a:lnTo>
                  <a:pt x="358" y="539"/>
                </a:lnTo>
                <a:lnTo>
                  <a:pt x="360" y="541"/>
                </a:lnTo>
                <a:lnTo>
                  <a:pt x="362" y="543"/>
                </a:lnTo>
                <a:lnTo>
                  <a:pt x="362" y="543"/>
                </a:lnTo>
                <a:close/>
                <a:moveTo>
                  <a:pt x="364" y="539"/>
                </a:moveTo>
                <a:lnTo>
                  <a:pt x="364" y="539"/>
                </a:lnTo>
                <a:lnTo>
                  <a:pt x="366" y="539"/>
                </a:lnTo>
                <a:lnTo>
                  <a:pt x="366" y="541"/>
                </a:lnTo>
                <a:lnTo>
                  <a:pt x="366" y="541"/>
                </a:lnTo>
                <a:lnTo>
                  <a:pt x="364" y="541"/>
                </a:lnTo>
                <a:lnTo>
                  <a:pt x="364" y="539"/>
                </a:lnTo>
                <a:lnTo>
                  <a:pt x="364" y="539"/>
                </a:lnTo>
                <a:close/>
                <a:moveTo>
                  <a:pt x="360" y="545"/>
                </a:moveTo>
                <a:lnTo>
                  <a:pt x="360" y="545"/>
                </a:lnTo>
                <a:lnTo>
                  <a:pt x="362" y="543"/>
                </a:lnTo>
                <a:lnTo>
                  <a:pt x="364" y="545"/>
                </a:lnTo>
                <a:lnTo>
                  <a:pt x="364" y="545"/>
                </a:lnTo>
                <a:lnTo>
                  <a:pt x="362" y="545"/>
                </a:lnTo>
                <a:lnTo>
                  <a:pt x="362" y="547"/>
                </a:lnTo>
                <a:lnTo>
                  <a:pt x="362" y="547"/>
                </a:lnTo>
                <a:lnTo>
                  <a:pt x="364" y="551"/>
                </a:lnTo>
                <a:lnTo>
                  <a:pt x="364" y="552"/>
                </a:lnTo>
                <a:lnTo>
                  <a:pt x="362" y="554"/>
                </a:lnTo>
                <a:lnTo>
                  <a:pt x="362" y="554"/>
                </a:lnTo>
                <a:lnTo>
                  <a:pt x="360" y="552"/>
                </a:lnTo>
                <a:lnTo>
                  <a:pt x="357" y="551"/>
                </a:lnTo>
                <a:lnTo>
                  <a:pt x="357" y="551"/>
                </a:lnTo>
                <a:lnTo>
                  <a:pt x="358" y="549"/>
                </a:lnTo>
                <a:lnTo>
                  <a:pt x="358" y="549"/>
                </a:lnTo>
                <a:lnTo>
                  <a:pt x="358" y="549"/>
                </a:lnTo>
                <a:lnTo>
                  <a:pt x="360" y="551"/>
                </a:lnTo>
                <a:lnTo>
                  <a:pt x="360" y="551"/>
                </a:lnTo>
                <a:lnTo>
                  <a:pt x="360" y="547"/>
                </a:lnTo>
                <a:lnTo>
                  <a:pt x="360" y="545"/>
                </a:lnTo>
                <a:lnTo>
                  <a:pt x="360" y="545"/>
                </a:lnTo>
                <a:close/>
                <a:moveTo>
                  <a:pt x="370" y="554"/>
                </a:moveTo>
                <a:lnTo>
                  <a:pt x="370" y="554"/>
                </a:lnTo>
                <a:lnTo>
                  <a:pt x="371" y="554"/>
                </a:lnTo>
                <a:lnTo>
                  <a:pt x="370" y="556"/>
                </a:lnTo>
                <a:lnTo>
                  <a:pt x="370" y="556"/>
                </a:lnTo>
                <a:lnTo>
                  <a:pt x="368" y="556"/>
                </a:lnTo>
                <a:lnTo>
                  <a:pt x="368" y="556"/>
                </a:lnTo>
                <a:lnTo>
                  <a:pt x="370" y="554"/>
                </a:lnTo>
                <a:lnTo>
                  <a:pt x="370" y="554"/>
                </a:lnTo>
                <a:close/>
                <a:moveTo>
                  <a:pt x="125" y="799"/>
                </a:moveTo>
                <a:lnTo>
                  <a:pt x="125" y="799"/>
                </a:lnTo>
                <a:lnTo>
                  <a:pt x="127" y="799"/>
                </a:lnTo>
                <a:lnTo>
                  <a:pt x="127" y="801"/>
                </a:lnTo>
                <a:lnTo>
                  <a:pt x="130" y="806"/>
                </a:lnTo>
                <a:lnTo>
                  <a:pt x="130" y="806"/>
                </a:lnTo>
                <a:lnTo>
                  <a:pt x="129" y="806"/>
                </a:lnTo>
                <a:lnTo>
                  <a:pt x="127" y="804"/>
                </a:lnTo>
                <a:lnTo>
                  <a:pt x="127" y="803"/>
                </a:lnTo>
                <a:lnTo>
                  <a:pt x="125" y="803"/>
                </a:lnTo>
                <a:lnTo>
                  <a:pt x="125" y="803"/>
                </a:lnTo>
                <a:lnTo>
                  <a:pt x="125" y="803"/>
                </a:lnTo>
                <a:lnTo>
                  <a:pt x="125" y="801"/>
                </a:lnTo>
                <a:lnTo>
                  <a:pt x="125" y="801"/>
                </a:lnTo>
                <a:lnTo>
                  <a:pt x="125" y="799"/>
                </a:lnTo>
                <a:lnTo>
                  <a:pt x="125" y="799"/>
                </a:lnTo>
                <a:close/>
                <a:moveTo>
                  <a:pt x="151" y="814"/>
                </a:moveTo>
                <a:lnTo>
                  <a:pt x="151" y="814"/>
                </a:lnTo>
                <a:lnTo>
                  <a:pt x="156" y="819"/>
                </a:lnTo>
                <a:lnTo>
                  <a:pt x="158" y="821"/>
                </a:lnTo>
                <a:lnTo>
                  <a:pt x="162" y="823"/>
                </a:lnTo>
                <a:lnTo>
                  <a:pt x="162" y="823"/>
                </a:lnTo>
                <a:lnTo>
                  <a:pt x="163" y="825"/>
                </a:lnTo>
                <a:lnTo>
                  <a:pt x="163" y="825"/>
                </a:lnTo>
                <a:lnTo>
                  <a:pt x="163" y="826"/>
                </a:lnTo>
                <a:lnTo>
                  <a:pt x="163" y="828"/>
                </a:lnTo>
                <a:lnTo>
                  <a:pt x="163" y="828"/>
                </a:lnTo>
                <a:lnTo>
                  <a:pt x="163" y="828"/>
                </a:lnTo>
                <a:lnTo>
                  <a:pt x="162" y="830"/>
                </a:lnTo>
                <a:lnTo>
                  <a:pt x="162" y="830"/>
                </a:lnTo>
                <a:lnTo>
                  <a:pt x="162" y="830"/>
                </a:lnTo>
                <a:lnTo>
                  <a:pt x="156" y="828"/>
                </a:lnTo>
                <a:lnTo>
                  <a:pt x="152" y="823"/>
                </a:lnTo>
                <a:lnTo>
                  <a:pt x="152" y="823"/>
                </a:lnTo>
                <a:lnTo>
                  <a:pt x="152" y="821"/>
                </a:lnTo>
                <a:lnTo>
                  <a:pt x="154" y="821"/>
                </a:lnTo>
                <a:lnTo>
                  <a:pt x="154" y="821"/>
                </a:lnTo>
                <a:lnTo>
                  <a:pt x="152" y="817"/>
                </a:lnTo>
                <a:lnTo>
                  <a:pt x="151" y="814"/>
                </a:lnTo>
                <a:lnTo>
                  <a:pt x="151" y="814"/>
                </a:lnTo>
                <a:close/>
                <a:moveTo>
                  <a:pt x="379" y="585"/>
                </a:moveTo>
                <a:lnTo>
                  <a:pt x="379" y="585"/>
                </a:lnTo>
                <a:lnTo>
                  <a:pt x="379" y="585"/>
                </a:lnTo>
                <a:lnTo>
                  <a:pt x="381" y="585"/>
                </a:lnTo>
                <a:lnTo>
                  <a:pt x="381" y="585"/>
                </a:lnTo>
                <a:lnTo>
                  <a:pt x="379" y="587"/>
                </a:lnTo>
                <a:lnTo>
                  <a:pt x="379" y="585"/>
                </a:lnTo>
                <a:lnTo>
                  <a:pt x="379" y="585"/>
                </a:lnTo>
                <a:close/>
                <a:moveTo>
                  <a:pt x="388" y="576"/>
                </a:moveTo>
                <a:lnTo>
                  <a:pt x="388" y="576"/>
                </a:lnTo>
                <a:lnTo>
                  <a:pt x="390" y="576"/>
                </a:lnTo>
                <a:lnTo>
                  <a:pt x="390" y="578"/>
                </a:lnTo>
                <a:lnTo>
                  <a:pt x="390" y="578"/>
                </a:lnTo>
                <a:lnTo>
                  <a:pt x="390" y="580"/>
                </a:lnTo>
                <a:lnTo>
                  <a:pt x="388" y="578"/>
                </a:lnTo>
                <a:lnTo>
                  <a:pt x="388" y="576"/>
                </a:lnTo>
                <a:lnTo>
                  <a:pt x="388" y="576"/>
                </a:lnTo>
                <a:close/>
                <a:moveTo>
                  <a:pt x="393" y="593"/>
                </a:moveTo>
                <a:lnTo>
                  <a:pt x="393" y="593"/>
                </a:lnTo>
                <a:lnTo>
                  <a:pt x="395" y="591"/>
                </a:lnTo>
                <a:lnTo>
                  <a:pt x="397" y="593"/>
                </a:lnTo>
                <a:lnTo>
                  <a:pt x="397" y="593"/>
                </a:lnTo>
                <a:lnTo>
                  <a:pt x="395" y="593"/>
                </a:lnTo>
                <a:lnTo>
                  <a:pt x="395" y="593"/>
                </a:lnTo>
                <a:lnTo>
                  <a:pt x="393" y="593"/>
                </a:lnTo>
                <a:lnTo>
                  <a:pt x="393" y="593"/>
                </a:lnTo>
                <a:close/>
                <a:moveTo>
                  <a:pt x="233" y="836"/>
                </a:moveTo>
                <a:lnTo>
                  <a:pt x="233" y="836"/>
                </a:lnTo>
                <a:lnTo>
                  <a:pt x="237" y="837"/>
                </a:lnTo>
                <a:lnTo>
                  <a:pt x="237" y="837"/>
                </a:lnTo>
                <a:lnTo>
                  <a:pt x="239" y="836"/>
                </a:lnTo>
                <a:lnTo>
                  <a:pt x="239" y="836"/>
                </a:lnTo>
                <a:lnTo>
                  <a:pt x="241" y="839"/>
                </a:lnTo>
                <a:lnTo>
                  <a:pt x="241" y="843"/>
                </a:lnTo>
                <a:lnTo>
                  <a:pt x="239" y="845"/>
                </a:lnTo>
                <a:lnTo>
                  <a:pt x="235" y="847"/>
                </a:lnTo>
                <a:lnTo>
                  <a:pt x="235" y="847"/>
                </a:lnTo>
                <a:lnTo>
                  <a:pt x="232" y="841"/>
                </a:lnTo>
                <a:lnTo>
                  <a:pt x="232" y="837"/>
                </a:lnTo>
                <a:lnTo>
                  <a:pt x="233" y="836"/>
                </a:lnTo>
                <a:lnTo>
                  <a:pt x="233" y="836"/>
                </a:lnTo>
                <a:close/>
                <a:moveTo>
                  <a:pt x="379" y="666"/>
                </a:moveTo>
                <a:lnTo>
                  <a:pt x="379" y="666"/>
                </a:lnTo>
                <a:lnTo>
                  <a:pt x="379" y="665"/>
                </a:lnTo>
                <a:lnTo>
                  <a:pt x="381" y="666"/>
                </a:lnTo>
                <a:lnTo>
                  <a:pt x="381" y="666"/>
                </a:lnTo>
                <a:lnTo>
                  <a:pt x="381" y="668"/>
                </a:lnTo>
                <a:lnTo>
                  <a:pt x="381" y="668"/>
                </a:lnTo>
                <a:lnTo>
                  <a:pt x="379" y="666"/>
                </a:lnTo>
                <a:lnTo>
                  <a:pt x="379" y="666"/>
                </a:lnTo>
                <a:close/>
                <a:moveTo>
                  <a:pt x="307" y="874"/>
                </a:moveTo>
                <a:lnTo>
                  <a:pt x="307" y="874"/>
                </a:lnTo>
                <a:lnTo>
                  <a:pt x="309" y="872"/>
                </a:lnTo>
                <a:lnTo>
                  <a:pt x="311" y="872"/>
                </a:lnTo>
                <a:lnTo>
                  <a:pt x="314" y="874"/>
                </a:lnTo>
                <a:lnTo>
                  <a:pt x="314" y="874"/>
                </a:lnTo>
                <a:lnTo>
                  <a:pt x="316" y="869"/>
                </a:lnTo>
                <a:lnTo>
                  <a:pt x="316" y="867"/>
                </a:lnTo>
                <a:lnTo>
                  <a:pt x="320" y="865"/>
                </a:lnTo>
                <a:lnTo>
                  <a:pt x="320" y="865"/>
                </a:lnTo>
                <a:lnTo>
                  <a:pt x="322" y="867"/>
                </a:lnTo>
                <a:lnTo>
                  <a:pt x="324" y="869"/>
                </a:lnTo>
                <a:lnTo>
                  <a:pt x="324" y="869"/>
                </a:lnTo>
                <a:lnTo>
                  <a:pt x="322" y="874"/>
                </a:lnTo>
                <a:lnTo>
                  <a:pt x="318" y="878"/>
                </a:lnTo>
                <a:lnTo>
                  <a:pt x="318" y="878"/>
                </a:lnTo>
                <a:lnTo>
                  <a:pt x="314" y="876"/>
                </a:lnTo>
                <a:lnTo>
                  <a:pt x="313" y="876"/>
                </a:lnTo>
                <a:lnTo>
                  <a:pt x="311" y="878"/>
                </a:lnTo>
                <a:lnTo>
                  <a:pt x="311" y="878"/>
                </a:lnTo>
                <a:lnTo>
                  <a:pt x="307" y="874"/>
                </a:lnTo>
                <a:lnTo>
                  <a:pt x="307" y="874"/>
                </a:lnTo>
                <a:close/>
                <a:moveTo>
                  <a:pt x="371" y="760"/>
                </a:moveTo>
                <a:lnTo>
                  <a:pt x="371" y="760"/>
                </a:lnTo>
                <a:lnTo>
                  <a:pt x="373" y="760"/>
                </a:lnTo>
                <a:lnTo>
                  <a:pt x="375" y="762"/>
                </a:lnTo>
                <a:lnTo>
                  <a:pt x="375" y="762"/>
                </a:lnTo>
                <a:lnTo>
                  <a:pt x="371" y="762"/>
                </a:lnTo>
                <a:lnTo>
                  <a:pt x="371" y="762"/>
                </a:lnTo>
                <a:lnTo>
                  <a:pt x="371" y="760"/>
                </a:lnTo>
                <a:lnTo>
                  <a:pt x="371" y="760"/>
                </a:lnTo>
                <a:lnTo>
                  <a:pt x="371" y="760"/>
                </a:lnTo>
                <a:close/>
                <a:moveTo>
                  <a:pt x="325" y="874"/>
                </a:moveTo>
                <a:lnTo>
                  <a:pt x="325" y="874"/>
                </a:lnTo>
                <a:lnTo>
                  <a:pt x="327" y="876"/>
                </a:lnTo>
                <a:lnTo>
                  <a:pt x="327" y="876"/>
                </a:lnTo>
                <a:lnTo>
                  <a:pt x="327" y="878"/>
                </a:lnTo>
                <a:lnTo>
                  <a:pt x="325" y="880"/>
                </a:lnTo>
                <a:lnTo>
                  <a:pt x="325" y="880"/>
                </a:lnTo>
                <a:lnTo>
                  <a:pt x="325" y="876"/>
                </a:lnTo>
                <a:lnTo>
                  <a:pt x="325" y="874"/>
                </a:lnTo>
                <a:lnTo>
                  <a:pt x="325" y="874"/>
                </a:lnTo>
                <a:close/>
                <a:moveTo>
                  <a:pt x="421" y="679"/>
                </a:moveTo>
                <a:lnTo>
                  <a:pt x="421" y="679"/>
                </a:lnTo>
                <a:lnTo>
                  <a:pt x="421" y="679"/>
                </a:lnTo>
                <a:lnTo>
                  <a:pt x="423" y="679"/>
                </a:lnTo>
                <a:lnTo>
                  <a:pt x="423" y="681"/>
                </a:lnTo>
                <a:lnTo>
                  <a:pt x="423" y="681"/>
                </a:lnTo>
                <a:lnTo>
                  <a:pt x="423" y="681"/>
                </a:lnTo>
                <a:lnTo>
                  <a:pt x="421" y="681"/>
                </a:lnTo>
                <a:lnTo>
                  <a:pt x="421" y="679"/>
                </a:lnTo>
                <a:lnTo>
                  <a:pt x="421" y="679"/>
                </a:lnTo>
                <a:close/>
                <a:moveTo>
                  <a:pt x="436" y="698"/>
                </a:moveTo>
                <a:lnTo>
                  <a:pt x="436" y="698"/>
                </a:lnTo>
                <a:lnTo>
                  <a:pt x="436" y="698"/>
                </a:lnTo>
                <a:lnTo>
                  <a:pt x="436" y="701"/>
                </a:lnTo>
                <a:lnTo>
                  <a:pt x="434" y="701"/>
                </a:lnTo>
                <a:lnTo>
                  <a:pt x="434" y="701"/>
                </a:lnTo>
                <a:lnTo>
                  <a:pt x="434" y="700"/>
                </a:lnTo>
                <a:lnTo>
                  <a:pt x="436" y="698"/>
                </a:lnTo>
                <a:lnTo>
                  <a:pt x="436" y="69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4847"/>
          <p:cNvSpPr>
            <a:spLocks noEditPoints="1"/>
          </p:cNvSpPr>
          <p:nvPr/>
        </p:nvSpPr>
        <p:spPr bwMode="auto">
          <a:xfrm>
            <a:off x="6241238" y="4756448"/>
            <a:ext cx="1255806" cy="1659226"/>
          </a:xfrm>
          <a:custGeom>
            <a:avLst/>
            <a:gdLst>
              <a:gd name="T0" fmla="*/ 618 w 770"/>
              <a:gd name="T1" fmla="*/ 29 h 1019"/>
              <a:gd name="T2" fmla="*/ 318 w 770"/>
              <a:gd name="T3" fmla="*/ 35 h 1019"/>
              <a:gd name="T4" fmla="*/ 180 w 770"/>
              <a:gd name="T5" fmla="*/ 94 h 1019"/>
              <a:gd name="T6" fmla="*/ 147 w 770"/>
              <a:gd name="T7" fmla="*/ 120 h 1019"/>
              <a:gd name="T8" fmla="*/ 73 w 770"/>
              <a:gd name="T9" fmla="*/ 250 h 1019"/>
              <a:gd name="T10" fmla="*/ 25 w 770"/>
              <a:gd name="T11" fmla="*/ 436 h 1019"/>
              <a:gd name="T12" fmla="*/ 20 w 770"/>
              <a:gd name="T13" fmla="*/ 579 h 1019"/>
              <a:gd name="T14" fmla="*/ 64 w 770"/>
              <a:gd name="T15" fmla="*/ 653 h 1019"/>
              <a:gd name="T16" fmla="*/ 27 w 770"/>
              <a:gd name="T17" fmla="*/ 642 h 1019"/>
              <a:gd name="T18" fmla="*/ 27 w 770"/>
              <a:gd name="T19" fmla="*/ 668 h 1019"/>
              <a:gd name="T20" fmla="*/ 12 w 770"/>
              <a:gd name="T21" fmla="*/ 686 h 1019"/>
              <a:gd name="T22" fmla="*/ 86 w 770"/>
              <a:gd name="T23" fmla="*/ 813 h 1019"/>
              <a:gd name="T24" fmla="*/ 215 w 770"/>
              <a:gd name="T25" fmla="*/ 975 h 1019"/>
              <a:gd name="T26" fmla="*/ 349 w 770"/>
              <a:gd name="T27" fmla="*/ 997 h 1019"/>
              <a:gd name="T28" fmla="*/ 434 w 770"/>
              <a:gd name="T29" fmla="*/ 916 h 1019"/>
              <a:gd name="T30" fmla="*/ 522 w 770"/>
              <a:gd name="T31" fmla="*/ 973 h 1019"/>
              <a:gd name="T32" fmla="*/ 415 w 770"/>
              <a:gd name="T33" fmla="*/ 850 h 1019"/>
              <a:gd name="T34" fmla="*/ 443 w 770"/>
              <a:gd name="T35" fmla="*/ 819 h 1019"/>
              <a:gd name="T36" fmla="*/ 498 w 770"/>
              <a:gd name="T37" fmla="*/ 727 h 1019"/>
              <a:gd name="T38" fmla="*/ 437 w 770"/>
              <a:gd name="T39" fmla="*/ 664 h 1019"/>
              <a:gd name="T40" fmla="*/ 425 w 770"/>
              <a:gd name="T41" fmla="*/ 624 h 1019"/>
              <a:gd name="T42" fmla="*/ 436 w 770"/>
              <a:gd name="T43" fmla="*/ 605 h 1019"/>
              <a:gd name="T44" fmla="*/ 485 w 770"/>
              <a:gd name="T45" fmla="*/ 609 h 1019"/>
              <a:gd name="T46" fmla="*/ 467 w 770"/>
              <a:gd name="T47" fmla="*/ 550 h 1019"/>
              <a:gd name="T48" fmla="*/ 507 w 770"/>
              <a:gd name="T49" fmla="*/ 581 h 1019"/>
              <a:gd name="T50" fmla="*/ 482 w 770"/>
              <a:gd name="T51" fmla="*/ 533 h 1019"/>
              <a:gd name="T52" fmla="*/ 465 w 770"/>
              <a:gd name="T53" fmla="*/ 476 h 1019"/>
              <a:gd name="T54" fmla="*/ 448 w 770"/>
              <a:gd name="T55" fmla="*/ 434 h 1019"/>
              <a:gd name="T56" fmla="*/ 456 w 770"/>
              <a:gd name="T57" fmla="*/ 425 h 1019"/>
              <a:gd name="T58" fmla="*/ 450 w 770"/>
              <a:gd name="T59" fmla="*/ 384 h 1019"/>
              <a:gd name="T60" fmla="*/ 445 w 770"/>
              <a:gd name="T61" fmla="*/ 370 h 1019"/>
              <a:gd name="T62" fmla="*/ 428 w 770"/>
              <a:gd name="T63" fmla="*/ 410 h 1019"/>
              <a:gd name="T64" fmla="*/ 426 w 770"/>
              <a:gd name="T65" fmla="*/ 372 h 1019"/>
              <a:gd name="T66" fmla="*/ 432 w 770"/>
              <a:gd name="T67" fmla="*/ 340 h 1019"/>
              <a:gd name="T68" fmla="*/ 469 w 770"/>
              <a:gd name="T69" fmla="*/ 285 h 1019"/>
              <a:gd name="T70" fmla="*/ 518 w 770"/>
              <a:gd name="T71" fmla="*/ 245 h 1019"/>
              <a:gd name="T72" fmla="*/ 469 w 770"/>
              <a:gd name="T73" fmla="*/ 210 h 1019"/>
              <a:gd name="T74" fmla="*/ 349 w 770"/>
              <a:gd name="T75" fmla="*/ 232 h 1019"/>
              <a:gd name="T76" fmla="*/ 413 w 770"/>
              <a:gd name="T77" fmla="*/ 164 h 1019"/>
              <a:gd name="T78" fmla="*/ 478 w 770"/>
              <a:gd name="T79" fmla="*/ 142 h 1019"/>
              <a:gd name="T80" fmla="*/ 517 w 770"/>
              <a:gd name="T81" fmla="*/ 138 h 1019"/>
              <a:gd name="T82" fmla="*/ 689 w 770"/>
              <a:gd name="T83" fmla="*/ 184 h 1019"/>
              <a:gd name="T84" fmla="*/ 467 w 770"/>
              <a:gd name="T85" fmla="*/ 357 h 1019"/>
              <a:gd name="T86" fmla="*/ 666 w 770"/>
              <a:gd name="T87" fmla="*/ 173 h 1019"/>
              <a:gd name="T88" fmla="*/ 301 w 770"/>
              <a:gd name="T89" fmla="*/ 213 h 1019"/>
              <a:gd name="T90" fmla="*/ 242 w 770"/>
              <a:gd name="T91" fmla="*/ 305 h 1019"/>
              <a:gd name="T92" fmla="*/ 281 w 770"/>
              <a:gd name="T93" fmla="*/ 224 h 1019"/>
              <a:gd name="T94" fmla="*/ 356 w 770"/>
              <a:gd name="T95" fmla="*/ 175 h 1019"/>
              <a:gd name="T96" fmla="*/ 299 w 770"/>
              <a:gd name="T97" fmla="*/ 256 h 1019"/>
              <a:gd name="T98" fmla="*/ 413 w 770"/>
              <a:gd name="T99" fmla="*/ 379 h 1019"/>
              <a:gd name="T100" fmla="*/ 246 w 770"/>
              <a:gd name="T101" fmla="*/ 335 h 1019"/>
              <a:gd name="T102" fmla="*/ 44 w 770"/>
              <a:gd name="T103" fmla="*/ 372 h 1019"/>
              <a:gd name="T104" fmla="*/ 445 w 770"/>
              <a:gd name="T105" fmla="*/ 445 h 1019"/>
              <a:gd name="T106" fmla="*/ 40 w 770"/>
              <a:gd name="T107" fmla="*/ 535 h 1019"/>
              <a:gd name="T108" fmla="*/ 432 w 770"/>
              <a:gd name="T109" fmla="*/ 473 h 1019"/>
              <a:gd name="T110" fmla="*/ 430 w 770"/>
              <a:gd name="T111" fmla="*/ 513 h 1019"/>
              <a:gd name="T112" fmla="*/ 81 w 770"/>
              <a:gd name="T113" fmla="*/ 708 h 1019"/>
              <a:gd name="T114" fmla="*/ 452 w 770"/>
              <a:gd name="T115" fmla="*/ 532 h 1019"/>
              <a:gd name="T116" fmla="*/ 441 w 770"/>
              <a:gd name="T117" fmla="*/ 539 h 1019"/>
              <a:gd name="T118" fmla="*/ 390 w 770"/>
              <a:gd name="T119" fmla="*/ 592 h 1019"/>
              <a:gd name="T120" fmla="*/ 402 w 770"/>
              <a:gd name="T121" fmla="*/ 613 h 1019"/>
              <a:gd name="T122" fmla="*/ 178 w 770"/>
              <a:gd name="T123" fmla="*/ 912 h 1019"/>
              <a:gd name="T124" fmla="*/ 426 w 770"/>
              <a:gd name="T125" fmla="*/ 808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70" h="1019">
                <a:moveTo>
                  <a:pt x="770" y="221"/>
                </a:moveTo>
                <a:lnTo>
                  <a:pt x="770" y="221"/>
                </a:lnTo>
                <a:lnTo>
                  <a:pt x="767" y="206"/>
                </a:lnTo>
                <a:lnTo>
                  <a:pt x="759" y="195"/>
                </a:lnTo>
                <a:lnTo>
                  <a:pt x="759" y="195"/>
                </a:lnTo>
                <a:lnTo>
                  <a:pt x="761" y="193"/>
                </a:lnTo>
                <a:lnTo>
                  <a:pt x="759" y="189"/>
                </a:lnTo>
                <a:lnTo>
                  <a:pt x="757" y="184"/>
                </a:lnTo>
                <a:lnTo>
                  <a:pt x="754" y="177"/>
                </a:lnTo>
                <a:lnTo>
                  <a:pt x="754" y="175"/>
                </a:lnTo>
                <a:lnTo>
                  <a:pt x="756" y="171"/>
                </a:lnTo>
                <a:lnTo>
                  <a:pt x="756" y="171"/>
                </a:lnTo>
                <a:lnTo>
                  <a:pt x="754" y="171"/>
                </a:lnTo>
                <a:lnTo>
                  <a:pt x="752" y="171"/>
                </a:lnTo>
                <a:lnTo>
                  <a:pt x="750" y="171"/>
                </a:lnTo>
                <a:lnTo>
                  <a:pt x="748" y="169"/>
                </a:lnTo>
                <a:lnTo>
                  <a:pt x="748" y="169"/>
                </a:lnTo>
                <a:lnTo>
                  <a:pt x="746" y="158"/>
                </a:lnTo>
                <a:lnTo>
                  <a:pt x="746" y="158"/>
                </a:lnTo>
                <a:lnTo>
                  <a:pt x="745" y="158"/>
                </a:lnTo>
                <a:lnTo>
                  <a:pt x="743" y="155"/>
                </a:lnTo>
                <a:lnTo>
                  <a:pt x="741" y="153"/>
                </a:lnTo>
                <a:lnTo>
                  <a:pt x="743" y="149"/>
                </a:lnTo>
                <a:lnTo>
                  <a:pt x="743" y="149"/>
                </a:lnTo>
                <a:lnTo>
                  <a:pt x="743" y="151"/>
                </a:lnTo>
                <a:lnTo>
                  <a:pt x="745" y="151"/>
                </a:lnTo>
                <a:lnTo>
                  <a:pt x="745" y="151"/>
                </a:lnTo>
                <a:lnTo>
                  <a:pt x="746" y="155"/>
                </a:lnTo>
                <a:lnTo>
                  <a:pt x="748" y="158"/>
                </a:lnTo>
                <a:lnTo>
                  <a:pt x="756" y="166"/>
                </a:lnTo>
                <a:lnTo>
                  <a:pt x="756" y="166"/>
                </a:lnTo>
                <a:lnTo>
                  <a:pt x="750" y="155"/>
                </a:lnTo>
                <a:lnTo>
                  <a:pt x="746" y="149"/>
                </a:lnTo>
                <a:lnTo>
                  <a:pt x="741" y="145"/>
                </a:lnTo>
                <a:lnTo>
                  <a:pt x="741" y="145"/>
                </a:lnTo>
                <a:lnTo>
                  <a:pt x="743" y="147"/>
                </a:lnTo>
                <a:lnTo>
                  <a:pt x="743" y="149"/>
                </a:lnTo>
                <a:lnTo>
                  <a:pt x="743" y="149"/>
                </a:lnTo>
                <a:lnTo>
                  <a:pt x="741" y="147"/>
                </a:lnTo>
                <a:lnTo>
                  <a:pt x="737" y="145"/>
                </a:lnTo>
                <a:lnTo>
                  <a:pt x="737" y="145"/>
                </a:lnTo>
                <a:lnTo>
                  <a:pt x="739" y="145"/>
                </a:lnTo>
                <a:lnTo>
                  <a:pt x="739" y="143"/>
                </a:lnTo>
                <a:lnTo>
                  <a:pt x="739" y="143"/>
                </a:lnTo>
                <a:lnTo>
                  <a:pt x="737" y="142"/>
                </a:lnTo>
                <a:lnTo>
                  <a:pt x="734" y="142"/>
                </a:lnTo>
                <a:lnTo>
                  <a:pt x="734" y="142"/>
                </a:lnTo>
                <a:lnTo>
                  <a:pt x="728" y="131"/>
                </a:lnTo>
                <a:lnTo>
                  <a:pt x="724" y="125"/>
                </a:lnTo>
                <a:lnTo>
                  <a:pt x="719" y="123"/>
                </a:lnTo>
                <a:lnTo>
                  <a:pt x="719" y="123"/>
                </a:lnTo>
                <a:lnTo>
                  <a:pt x="719" y="118"/>
                </a:lnTo>
                <a:lnTo>
                  <a:pt x="715" y="114"/>
                </a:lnTo>
                <a:lnTo>
                  <a:pt x="708" y="107"/>
                </a:lnTo>
                <a:lnTo>
                  <a:pt x="702" y="101"/>
                </a:lnTo>
                <a:lnTo>
                  <a:pt x="702" y="97"/>
                </a:lnTo>
                <a:lnTo>
                  <a:pt x="704" y="94"/>
                </a:lnTo>
                <a:lnTo>
                  <a:pt x="704" y="94"/>
                </a:lnTo>
                <a:lnTo>
                  <a:pt x="693" y="86"/>
                </a:lnTo>
                <a:lnTo>
                  <a:pt x="688" y="83"/>
                </a:lnTo>
                <a:lnTo>
                  <a:pt x="684" y="77"/>
                </a:lnTo>
                <a:lnTo>
                  <a:pt x="684" y="77"/>
                </a:lnTo>
                <a:lnTo>
                  <a:pt x="682" y="77"/>
                </a:lnTo>
                <a:lnTo>
                  <a:pt x="680" y="77"/>
                </a:lnTo>
                <a:lnTo>
                  <a:pt x="680" y="77"/>
                </a:lnTo>
                <a:lnTo>
                  <a:pt x="680" y="77"/>
                </a:lnTo>
                <a:lnTo>
                  <a:pt x="678" y="74"/>
                </a:lnTo>
                <a:lnTo>
                  <a:pt x="675" y="72"/>
                </a:lnTo>
                <a:lnTo>
                  <a:pt x="667" y="68"/>
                </a:lnTo>
                <a:lnTo>
                  <a:pt x="660" y="64"/>
                </a:lnTo>
                <a:lnTo>
                  <a:pt x="653" y="61"/>
                </a:lnTo>
                <a:lnTo>
                  <a:pt x="653" y="61"/>
                </a:lnTo>
                <a:lnTo>
                  <a:pt x="654" y="61"/>
                </a:lnTo>
                <a:lnTo>
                  <a:pt x="658" y="61"/>
                </a:lnTo>
                <a:lnTo>
                  <a:pt x="660" y="63"/>
                </a:lnTo>
                <a:lnTo>
                  <a:pt x="662" y="61"/>
                </a:lnTo>
                <a:lnTo>
                  <a:pt x="662" y="61"/>
                </a:lnTo>
                <a:lnTo>
                  <a:pt x="651" y="57"/>
                </a:lnTo>
                <a:lnTo>
                  <a:pt x="643" y="50"/>
                </a:lnTo>
                <a:lnTo>
                  <a:pt x="636" y="44"/>
                </a:lnTo>
                <a:lnTo>
                  <a:pt x="627" y="39"/>
                </a:lnTo>
                <a:lnTo>
                  <a:pt x="627" y="39"/>
                </a:lnTo>
                <a:lnTo>
                  <a:pt x="629" y="39"/>
                </a:lnTo>
                <a:lnTo>
                  <a:pt x="631" y="39"/>
                </a:lnTo>
                <a:lnTo>
                  <a:pt x="632" y="39"/>
                </a:lnTo>
                <a:lnTo>
                  <a:pt x="632" y="39"/>
                </a:lnTo>
                <a:lnTo>
                  <a:pt x="632" y="39"/>
                </a:lnTo>
                <a:lnTo>
                  <a:pt x="627" y="35"/>
                </a:lnTo>
                <a:lnTo>
                  <a:pt x="618" y="31"/>
                </a:lnTo>
                <a:lnTo>
                  <a:pt x="618" y="31"/>
                </a:lnTo>
                <a:lnTo>
                  <a:pt x="618" y="29"/>
                </a:lnTo>
                <a:lnTo>
                  <a:pt x="620" y="28"/>
                </a:lnTo>
                <a:lnTo>
                  <a:pt x="620" y="28"/>
                </a:lnTo>
                <a:lnTo>
                  <a:pt x="612" y="26"/>
                </a:lnTo>
                <a:lnTo>
                  <a:pt x="608" y="24"/>
                </a:lnTo>
                <a:lnTo>
                  <a:pt x="597" y="17"/>
                </a:lnTo>
                <a:lnTo>
                  <a:pt x="597" y="17"/>
                </a:lnTo>
                <a:lnTo>
                  <a:pt x="596" y="18"/>
                </a:lnTo>
                <a:lnTo>
                  <a:pt x="596" y="18"/>
                </a:lnTo>
                <a:lnTo>
                  <a:pt x="597" y="20"/>
                </a:lnTo>
                <a:lnTo>
                  <a:pt x="596" y="20"/>
                </a:lnTo>
                <a:lnTo>
                  <a:pt x="590" y="18"/>
                </a:lnTo>
                <a:lnTo>
                  <a:pt x="590" y="18"/>
                </a:lnTo>
                <a:lnTo>
                  <a:pt x="590" y="17"/>
                </a:lnTo>
                <a:lnTo>
                  <a:pt x="588" y="15"/>
                </a:lnTo>
                <a:lnTo>
                  <a:pt x="588" y="15"/>
                </a:lnTo>
                <a:lnTo>
                  <a:pt x="574" y="11"/>
                </a:lnTo>
                <a:lnTo>
                  <a:pt x="566" y="9"/>
                </a:lnTo>
                <a:lnTo>
                  <a:pt x="559" y="11"/>
                </a:lnTo>
                <a:lnTo>
                  <a:pt x="559" y="11"/>
                </a:lnTo>
                <a:lnTo>
                  <a:pt x="561" y="9"/>
                </a:lnTo>
                <a:lnTo>
                  <a:pt x="559" y="9"/>
                </a:lnTo>
                <a:lnTo>
                  <a:pt x="557" y="9"/>
                </a:lnTo>
                <a:lnTo>
                  <a:pt x="557" y="9"/>
                </a:lnTo>
                <a:lnTo>
                  <a:pt x="557" y="7"/>
                </a:lnTo>
                <a:lnTo>
                  <a:pt x="557" y="7"/>
                </a:lnTo>
                <a:lnTo>
                  <a:pt x="550" y="6"/>
                </a:lnTo>
                <a:lnTo>
                  <a:pt x="542" y="4"/>
                </a:lnTo>
                <a:lnTo>
                  <a:pt x="524" y="2"/>
                </a:lnTo>
                <a:lnTo>
                  <a:pt x="524" y="2"/>
                </a:lnTo>
                <a:lnTo>
                  <a:pt x="507" y="4"/>
                </a:lnTo>
                <a:lnTo>
                  <a:pt x="502" y="2"/>
                </a:lnTo>
                <a:lnTo>
                  <a:pt x="498" y="0"/>
                </a:lnTo>
                <a:lnTo>
                  <a:pt x="498" y="0"/>
                </a:lnTo>
                <a:lnTo>
                  <a:pt x="498" y="2"/>
                </a:lnTo>
                <a:lnTo>
                  <a:pt x="496" y="4"/>
                </a:lnTo>
                <a:lnTo>
                  <a:pt x="496" y="4"/>
                </a:lnTo>
                <a:lnTo>
                  <a:pt x="494" y="4"/>
                </a:lnTo>
                <a:lnTo>
                  <a:pt x="494" y="6"/>
                </a:lnTo>
                <a:lnTo>
                  <a:pt x="493" y="6"/>
                </a:lnTo>
                <a:lnTo>
                  <a:pt x="493" y="6"/>
                </a:lnTo>
                <a:lnTo>
                  <a:pt x="491" y="6"/>
                </a:lnTo>
                <a:lnTo>
                  <a:pt x="491" y="6"/>
                </a:lnTo>
                <a:lnTo>
                  <a:pt x="491" y="6"/>
                </a:lnTo>
                <a:lnTo>
                  <a:pt x="491" y="6"/>
                </a:lnTo>
                <a:lnTo>
                  <a:pt x="491" y="6"/>
                </a:lnTo>
                <a:lnTo>
                  <a:pt x="489" y="4"/>
                </a:lnTo>
                <a:lnTo>
                  <a:pt x="489" y="4"/>
                </a:lnTo>
                <a:lnTo>
                  <a:pt x="489" y="2"/>
                </a:lnTo>
                <a:lnTo>
                  <a:pt x="491" y="0"/>
                </a:lnTo>
                <a:lnTo>
                  <a:pt x="491" y="0"/>
                </a:lnTo>
                <a:lnTo>
                  <a:pt x="485" y="0"/>
                </a:lnTo>
                <a:lnTo>
                  <a:pt x="474" y="2"/>
                </a:lnTo>
                <a:lnTo>
                  <a:pt x="465" y="2"/>
                </a:lnTo>
                <a:lnTo>
                  <a:pt x="456" y="2"/>
                </a:lnTo>
                <a:lnTo>
                  <a:pt x="456" y="2"/>
                </a:lnTo>
                <a:lnTo>
                  <a:pt x="437" y="4"/>
                </a:lnTo>
                <a:lnTo>
                  <a:pt x="417" y="7"/>
                </a:lnTo>
                <a:lnTo>
                  <a:pt x="417" y="7"/>
                </a:lnTo>
                <a:lnTo>
                  <a:pt x="419" y="7"/>
                </a:lnTo>
                <a:lnTo>
                  <a:pt x="419" y="9"/>
                </a:lnTo>
                <a:lnTo>
                  <a:pt x="419" y="9"/>
                </a:lnTo>
                <a:lnTo>
                  <a:pt x="404" y="9"/>
                </a:lnTo>
                <a:lnTo>
                  <a:pt x="399" y="11"/>
                </a:lnTo>
                <a:lnTo>
                  <a:pt x="391" y="13"/>
                </a:lnTo>
                <a:lnTo>
                  <a:pt x="391" y="13"/>
                </a:lnTo>
                <a:lnTo>
                  <a:pt x="375" y="17"/>
                </a:lnTo>
                <a:lnTo>
                  <a:pt x="360" y="22"/>
                </a:lnTo>
                <a:lnTo>
                  <a:pt x="360" y="22"/>
                </a:lnTo>
                <a:lnTo>
                  <a:pt x="364" y="22"/>
                </a:lnTo>
                <a:lnTo>
                  <a:pt x="366" y="22"/>
                </a:lnTo>
                <a:lnTo>
                  <a:pt x="364" y="22"/>
                </a:lnTo>
                <a:lnTo>
                  <a:pt x="364" y="22"/>
                </a:lnTo>
                <a:lnTo>
                  <a:pt x="356" y="22"/>
                </a:lnTo>
                <a:lnTo>
                  <a:pt x="349" y="24"/>
                </a:lnTo>
                <a:lnTo>
                  <a:pt x="331" y="29"/>
                </a:lnTo>
                <a:lnTo>
                  <a:pt x="331" y="29"/>
                </a:lnTo>
                <a:lnTo>
                  <a:pt x="329" y="28"/>
                </a:lnTo>
                <a:lnTo>
                  <a:pt x="325" y="29"/>
                </a:lnTo>
                <a:lnTo>
                  <a:pt x="322" y="31"/>
                </a:lnTo>
                <a:lnTo>
                  <a:pt x="322" y="35"/>
                </a:lnTo>
                <a:lnTo>
                  <a:pt x="322" y="35"/>
                </a:lnTo>
                <a:lnTo>
                  <a:pt x="325" y="33"/>
                </a:lnTo>
                <a:lnTo>
                  <a:pt x="325" y="29"/>
                </a:lnTo>
                <a:lnTo>
                  <a:pt x="325" y="29"/>
                </a:lnTo>
                <a:lnTo>
                  <a:pt x="329" y="29"/>
                </a:lnTo>
                <a:lnTo>
                  <a:pt x="331" y="29"/>
                </a:lnTo>
                <a:lnTo>
                  <a:pt x="331" y="31"/>
                </a:lnTo>
                <a:lnTo>
                  <a:pt x="331" y="31"/>
                </a:lnTo>
                <a:lnTo>
                  <a:pt x="322" y="37"/>
                </a:lnTo>
                <a:lnTo>
                  <a:pt x="318" y="37"/>
                </a:lnTo>
                <a:lnTo>
                  <a:pt x="318" y="35"/>
                </a:lnTo>
                <a:lnTo>
                  <a:pt x="318" y="35"/>
                </a:lnTo>
                <a:lnTo>
                  <a:pt x="310" y="39"/>
                </a:lnTo>
                <a:lnTo>
                  <a:pt x="303" y="42"/>
                </a:lnTo>
                <a:lnTo>
                  <a:pt x="296" y="44"/>
                </a:lnTo>
                <a:lnTo>
                  <a:pt x="288" y="48"/>
                </a:lnTo>
                <a:lnTo>
                  <a:pt x="288" y="48"/>
                </a:lnTo>
                <a:lnTo>
                  <a:pt x="287" y="48"/>
                </a:lnTo>
                <a:lnTo>
                  <a:pt x="283" y="48"/>
                </a:lnTo>
                <a:lnTo>
                  <a:pt x="277" y="50"/>
                </a:lnTo>
                <a:lnTo>
                  <a:pt x="272" y="53"/>
                </a:lnTo>
                <a:lnTo>
                  <a:pt x="270" y="53"/>
                </a:lnTo>
                <a:lnTo>
                  <a:pt x="270" y="53"/>
                </a:lnTo>
                <a:lnTo>
                  <a:pt x="270" y="53"/>
                </a:lnTo>
                <a:lnTo>
                  <a:pt x="264" y="57"/>
                </a:lnTo>
                <a:lnTo>
                  <a:pt x="261" y="59"/>
                </a:lnTo>
                <a:lnTo>
                  <a:pt x="257" y="59"/>
                </a:lnTo>
                <a:lnTo>
                  <a:pt x="257" y="59"/>
                </a:lnTo>
                <a:lnTo>
                  <a:pt x="266" y="52"/>
                </a:lnTo>
                <a:lnTo>
                  <a:pt x="274" y="46"/>
                </a:lnTo>
                <a:lnTo>
                  <a:pt x="274" y="46"/>
                </a:lnTo>
                <a:lnTo>
                  <a:pt x="270" y="48"/>
                </a:lnTo>
                <a:lnTo>
                  <a:pt x="266" y="48"/>
                </a:lnTo>
                <a:lnTo>
                  <a:pt x="266" y="48"/>
                </a:lnTo>
                <a:lnTo>
                  <a:pt x="263" y="53"/>
                </a:lnTo>
                <a:lnTo>
                  <a:pt x="255" y="55"/>
                </a:lnTo>
                <a:lnTo>
                  <a:pt x="255" y="55"/>
                </a:lnTo>
                <a:lnTo>
                  <a:pt x="255" y="57"/>
                </a:lnTo>
                <a:lnTo>
                  <a:pt x="255" y="57"/>
                </a:lnTo>
                <a:lnTo>
                  <a:pt x="252" y="57"/>
                </a:lnTo>
                <a:lnTo>
                  <a:pt x="252" y="57"/>
                </a:lnTo>
                <a:lnTo>
                  <a:pt x="252" y="59"/>
                </a:lnTo>
                <a:lnTo>
                  <a:pt x="253" y="59"/>
                </a:lnTo>
                <a:lnTo>
                  <a:pt x="253" y="59"/>
                </a:lnTo>
                <a:lnTo>
                  <a:pt x="255" y="59"/>
                </a:lnTo>
                <a:lnTo>
                  <a:pt x="255" y="59"/>
                </a:lnTo>
                <a:lnTo>
                  <a:pt x="246" y="64"/>
                </a:lnTo>
                <a:lnTo>
                  <a:pt x="237" y="68"/>
                </a:lnTo>
                <a:lnTo>
                  <a:pt x="237" y="68"/>
                </a:lnTo>
                <a:lnTo>
                  <a:pt x="239" y="66"/>
                </a:lnTo>
                <a:lnTo>
                  <a:pt x="239" y="64"/>
                </a:lnTo>
                <a:lnTo>
                  <a:pt x="239" y="64"/>
                </a:lnTo>
                <a:lnTo>
                  <a:pt x="235" y="68"/>
                </a:lnTo>
                <a:lnTo>
                  <a:pt x="231" y="70"/>
                </a:lnTo>
                <a:lnTo>
                  <a:pt x="230" y="72"/>
                </a:lnTo>
                <a:lnTo>
                  <a:pt x="230" y="74"/>
                </a:lnTo>
                <a:lnTo>
                  <a:pt x="230" y="74"/>
                </a:lnTo>
                <a:lnTo>
                  <a:pt x="233" y="72"/>
                </a:lnTo>
                <a:lnTo>
                  <a:pt x="235" y="70"/>
                </a:lnTo>
                <a:lnTo>
                  <a:pt x="235" y="70"/>
                </a:lnTo>
                <a:lnTo>
                  <a:pt x="235" y="70"/>
                </a:lnTo>
                <a:lnTo>
                  <a:pt x="230" y="77"/>
                </a:lnTo>
                <a:lnTo>
                  <a:pt x="222" y="79"/>
                </a:lnTo>
                <a:lnTo>
                  <a:pt x="222" y="79"/>
                </a:lnTo>
                <a:lnTo>
                  <a:pt x="224" y="77"/>
                </a:lnTo>
                <a:lnTo>
                  <a:pt x="226" y="75"/>
                </a:lnTo>
                <a:lnTo>
                  <a:pt x="224" y="75"/>
                </a:lnTo>
                <a:lnTo>
                  <a:pt x="224" y="75"/>
                </a:lnTo>
                <a:lnTo>
                  <a:pt x="220" y="79"/>
                </a:lnTo>
                <a:lnTo>
                  <a:pt x="218" y="83"/>
                </a:lnTo>
                <a:lnTo>
                  <a:pt x="218" y="83"/>
                </a:lnTo>
                <a:lnTo>
                  <a:pt x="211" y="85"/>
                </a:lnTo>
                <a:lnTo>
                  <a:pt x="206" y="88"/>
                </a:lnTo>
                <a:lnTo>
                  <a:pt x="195" y="97"/>
                </a:lnTo>
                <a:lnTo>
                  <a:pt x="195" y="97"/>
                </a:lnTo>
                <a:lnTo>
                  <a:pt x="195" y="99"/>
                </a:lnTo>
                <a:lnTo>
                  <a:pt x="193" y="101"/>
                </a:lnTo>
                <a:lnTo>
                  <a:pt x="187" y="107"/>
                </a:lnTo>
                <a:lnTo>
                  <a:pt x="187" y="107"/>
                </a:lnTo>
                <a:lnTo>
                  <a:pt x="185" y="105"/>
                </a:lnTo>
                <a:lnTo>
                  <a:pt x="185" y="105"/>
                </a:lnTo>
                <a:lnTo>
                  <a:pt x="184" y="105"/>
                </a:lnTo>
                <a:lnTo>
                  <a:pt x="185" y="103"/>
                </a:lnTo>
                <a:lnTo>
                  <a:pt x="185" y="101"/>
                </a:lnTo>
                <a:lnTo>
                  <a:pt x="184" y="101"/>
                </a:lnTo>
                <a:lnTo>
                  <a:pt x="184" y="101"/>
                </a:lnTo>
                <a:lnTo>
                  <a:pt x="178" y="107"/>
                </a:lnTo>
                <a:lnTo>
                  <a:pt x="174" y="110"/>
                </a:lnTo>
                <a:lnTo>
                  <a:pt x="169" y="112"/>
                </a:lnTo>
                <a:lnTo>
                  <a:pt x="169" y="112"/>
                </a:lnTo>
                <a:lnTo>
                  <a:pt x="165" y="120"/>
                </a:lnTo>
                <a:lnTo>
                  <a:pt x="161" y="123"/>
                </a:lnTo>
                <a:lnTo>
                  <a:pt x="158" y="123"/>
                </a:lnTo>
                <a:lnTo>
                  <a:pt x="158" y="123"/>
                </a:lnTo>
                <a:lnTo>
                  <a:pt x="163" y="116"/>
                </a:lnTo>
                <a:lnTo>
                  <a:pt x="169" y="110"/>
                </a:lnTo>
                <a:lnTo>
                  <a:pt x="169" y="110"/>
                </a:lnTo>
                <a:lnTo>
                  <a:pt x="171" y="107"/>
                </a:lnTo>
                <a:lnTo>
                  <a:pt x="176" y="103"/>
                </a:lnTo>
                <a:lnTo>
                  <a:pt x="180" y="97"/>
                </a:lnTo>
                <a:lnTo>
                  <a:pt x="180" y="96"/>
                </a:lnTo>
                <a:lnTo>
                  <a:pt x="180" y="94"/>
                </a:lnTo>
                <a:lnTo>
                  <a:pt x="180" y="94"/>
                </a:lnTo>
                <a:lnTo>
                  <a:pt x="182" y="96"/>
                </a:lnTo>
                <a:lnTo>
                  <a:pt x="184" y="94"/>
                </a:lnTo>
                <a:lnTo>
                  <a:pt x="184" y="94"/>
                </a:lnTo>
                <a:lnTo>
                  <a:pt x="185" y="85"/>
                </a:lnTo>
                <a:lnTo>
                  <a:pt x="185" y="85"/>
                </a:lnTo>
                <a:lnTo>
                  <a:pt x="187" y="86"/>
                </a:lnTo>
                <a:lnTo>
                  <a:pt x="189" y="85"/>
                </a:lnTo>
                <a:lnTo>
                  <a:pt x="191" y="81"/>
                </a:lnTo>
                <a:lnTo>
                  <a:pt x="193" y="83"/>
                </a:lnTo>
                <a:lnTo>
                  <a:pt x="193" y="83"/>
                </a:lnTo>
                <a:lnTo>
                  <a:pt x="195" y="81"/>
                </a:lnTo>
                <a:lnTo>
                  <a:pt x="195" y="79"/>
                </a:lnTo>
                <a:lnTo>
                  <a:pt x="195" y="77"/>
                </a:lnTo>
                <a:lnTo>
                  <a:pt x="195" y="77"/>
                </a:lnTo>
                <a:lnTo>
                  <a:pt x="198" y="77"/>
                </a:lnTo>
                <a:lnTo>
                  <a:pt x="202" y="75"/>
                </a:lnTo>
                <a:lnTo>
                  <a:pt x="202" y="75"/>
                </a:lnTo>
                <a:lnTo>
                  <a:pt x="207" y="68"/>
                </a:lnTo>
                <a:lnTo>
                  <a:pt x="213" y="63"/>
                </a:lnTo>
                <a:lnTo>
                  <a:pt x="228" y="52"/>
                </a:lnTo>
                <a:lnTo>
                  <a:pt x="244" y="42"/>
                </a:lnTo>
                <a:lnTo>
                  <a:pt x="259" y="33"/>
                </a:lnTo>
                <a:lnTo>
                  <a:pt x="259" y="33"/>
                </a:lnTo>
                <a:lnTo>
                  <a:pt x="252" y="37"/>
                </a:lnTo>
                <a:lnTo>
                  <a:pt x="248" y="37"/>
                </a:lnTo>
                <a:lnTo>
                  <a:pt x="244" y="37"/>
                </a:lnTo>
                <a:lnTo>
                  <a:pt x="244" y="37"/>
                </a:lnTo>
                <a:lnTo>
                  <a:pt x="248" y="37"/>
                </a:lnTo>
                <a:lnTo>
                  <a:pt x="250" y="35"/>
                </a:lnTo>
                <a:lnTo>
                  <a:pt x="250" y="33"/>
                </a:lnTo>
                <a:lnTo>
                  <a:pt x="250" y="33"/>
                </a:lnTo>
                <a:lnTo>
                  <a:pt x="248" y="35"/>
                </a:lnTo>
                <a:lnTo>
                  <a:pt x="244" y="35"/>
                </a:lnTo>
                <a:lnTo>
                  <a:pt x="244" y="35"/>
                </a:lnTo>
                <a:lnTo>
                  <a:pt x="248" y="33"/>
                </a:lnTo>
                <a:lnTo>
                  <a:pt x="250" y="33"/>
                </a:lnTo>
                <a:lnTo>
                  <a:pt x="253" y="33"/>
                </a:lnTo>
                <a:lnTo>
                  <a:pt x="255" y="31"/>
                </a:lnTo>
                <a:lnTo>
                  <a:pt x="255" y="31"/>
                </a:lnTo>
                <a:lnTo>
                  <a:pt x="252" y="31"/>
                </a:lnTo>
                <a:lnTo>
                  <a:pt x="252" y="31"/>
                </a:lnTo>
                <a:lnTo>
                  <a:pt x="253" y="28"/>
                </a:lnTo>
                <a:lnTo>
                  <a:pt x="253" y="28"/>
                </a:lnTo>
                <a:lnTo>
                  <a:pt x="250" y="29"/>
                </a:lnTo>
                <a:lnTo>
                  <a:pt x="248" y="31"/>
                </a:lnTo>
                <a:lnTo>
                  <a:pt x="244" y="31"/>
                </a:lnTo>
                <a:lnTo>
                  <a:pt x="244" y="31"/>
                </a:lnTo>
                <a:lnTo>
                  <a:pt x="248" y="33"/>
                </a:lnTo>
                <a:lnTo>
                  <a:pt x="248" y="33"/>
                </a:lnTo>
                <a:lnTo>
                  <a:pt x="244" y="33"/>
                </a:lnTo>
                <a:lnTo>
                  <a:pt x="242" y="33"/>
                </a:lnTo>
                <a:lnTo>
                  <a:pt x="242" y="33"/>
                </a:lnTo>
                <a:lnTo>
                  <a:pt x="239" y="39"/>
                </a:lnTo>
                <a:lnTo>
                  <a:pt x="235" y="42"/>
                </a:lnTo>
                <a:lnTo>
                  <a:pt x="224" y="52"/>
                </a:lnTo>
                <a:lnTo>
                  <a:pt x="211" y="59"/>
                </a:lnTo>
                <a:lnTo>
                  <a:pt x="207" y="64"/>
                </a:lnTo>
                <a:lnTo>
                  <a:pt x="202" y="68"/>
                </a:lnTo>
                <a:lnTo>
                  <a:pt x="202" y="68"/>
                </a:lnTo>
                <a:lnTo>
                  <a:pt x="200" y="68"/>
                </a:lnTo>
                <a:lnTo>
                  <a:pt x="198" y="68"/>
                </a:lnTo>
                <a:lnTo>
                  <a:pt x="198" y="70"/>
                </a:lnTo>
                <a:lnTo>
                  <a:pt x="200" y="72"/>
                </a:lnTo>
                <a:lnTo>
                  <a:pt x="200" y="72"/>
                </a:lnTo>
                <a:lnTo>
                  <a:pt x="195" y="74"/>
                </a:lnTo>
                <a:lnTo>
                  <a:pt x="191" y="72"/>
                </a:lnTo>
                <a:lnTo>
                  <a:pt x="191" y="72"/>
                </a:lnTo>
                <a:lnTo>
                  <a:pt x="191" y="75"/>
                </a:lnTo>
                <a:lnTo>
                  <a:pt x="189" y="77"/>
                </a:lnTo>
                <a:lnTo>
                  <a:pt x="184" y="81"/>
                </a:lnTo>
                <a:lnTo>
                  <a:pt x="180" y="85"/>
                </a:lnTo>
                <a:lnTo>
                  <a:pt x="176" y="90"/>
                </a:lnTo>
                <a:lnTo>
                  <a:pt x="176" y="90"/>
                </a:lnTo>
                <a:lnTo>
                  <a:pt x="174" y="90"/>
                </a:lnTo>
                <a:lnTo>
                  <a:pt x="171" y="92"/>
                </a:lnTo>
                <a:lnTo>
                  <a:pt x="165" y="97"/>
                </a:lnTo>
                <a:lnTo>
                  <a:pt x="158" y="110"/>
                </a:lnTo>
                <a:lnTo>
                  <a:pt x="158" y="110"/>
                </a:lnTo>
                <a:lnTo>
                  <a:pt x="160" y="110"/>
                </a:lnTo>
                <a:lnTo>
                  <a:pt x="160" y="110"/>
                </a:lnTo>
                <a:lnTo>
                  <a:pt x="156" y="114"/>
                </a:lnTo>
                <a:lnTo>
                  <a:pt x="154" y="116"/>
                </a:lnTo>
                <a:lnTo>
                  <a:pt x="154" y="116"/>
                </a:lnTo>
                <a:lnTo>
                  <a:pt x="154" y="114"/>
                </a:lnTo>
                <a:lnTo>
                  <a:pt x="154" y="114"/>
                </a:lnTo>
                <a:lnTo>
                  <a:pt x="156" y="114"/>
                </a:lnTo>
                <a:lnTo>
                  <a:pt x="158" y="112"/>
                </a:lnTo>
                <a:lnTo>
                  <a:pt x="158" y="112"/>
                </a:lnTo>
                <a:lnTo>
                  <a:pt x="150" y="116"/>
                </a:lnTo>
                <a:lnTo>
                  <a:pt x="147" y="120"/>
                </a:lnTo>
                <a:lnTo>
                  <a:pt x="141" y="127"/>
                </a:lnTo>
                <a:lnTo>
                  <a:pt x="136" y="132"/>
                </a:lnTo>
                <a:lnTo>
                  <a:pt x="136" y="132"/>
                </a:lnTo>
                <a:lnTo>
                  <a:pt x="134" y="140"/>
                </a:lnTo>
                <a:lnTo>
                  <a:pt x="134" y="140"/>
                </a:lnTo>
                <a:lnTo>
                  <a:pt x="132" y="140"/>
                </a:lnTo>
                <a:lnTo>
                  <a:pt x="130" y="142"/>
                </a:lnTo>
                <a:lnTo>
                  <a:pt x="125" y="147"/>
                </a:lnTo>
                <a:lnTo>
                  <a:pt x="125" y="147"/>
                </a:lnTo>
                <a:lnTo>
                  <a:pt x="127" y="151"/>
                </a:lnTo>
                <a:lnTo>
                  <a:pt x="125" y="156"/>
                </a:lnTo>
                <a:lnTo>
                  <a:pt x="125" y="156"/>
                </a:lnTo>
                <a:lnTo>
                  <a:pt x="128" y="155"/>
                </a:lnTo>
                <a:lnTo>
                  <a:pt x="134" y="151"/>
                </a:lnTo>
                <a:lnTo>
                  <a:pt x="139" y="142"/>
                </a:lnTo>
                <a:lnTo>
                  <a:pt x="139" y="142"/>
                </a:lnTo>
                <a:lnTo>
                  <a:pt x="139" y="143"/>
                </a:lnTo>
                <a:lnTo>
                  <a:pt x="141" y="143"/>
                </a:lnTo>
                <a:lnTo>
                  <a:pt x="143" y="143"/>
                </a:lnTo>
                <a:lnTo>
                  <a:pt x="143" y="145"/>
                </a:lnTo>
                <a:lnTo>
                  <a:pt x="143" y="145"/>
                </a:lnTo>
                <a:lnTo>
                  <a:pt x="141" y="147"/>
                </a:lnTo>
                <a:lnTo>
                  <a:pt x="139" y="147"/>
                </a:lnTo>
                <a:lnTo>
                  <a:pt x="134" y="153"/>
                </a:lnTo>
                <a:lnTo>
                  <a:pt x="127" y="164"/>
                </a:lnTo>
                <a:lnTo>
                  <a:pt x="127" y="164"/>
                </a:lnTo>
                <a:lnTo>
                  <a:pt x="130" y="162"/>
                </a:lnTo>
                <a:lnTo>
                  <a:pt x="132" y="162"/>
                </a:lnTo>
                <a:lnTo>
                  <a:pt x="132" y="162"/>
                </a:lnTo>
                <a:lnTo>
                  <a:pt x="128" y="166"/>
                </a:lnTo>
                <a:lnTo>
                  <a:pt x="128" y="169"/>
                </a:lnTo>
                <a:lnTo>
                  <a:pt x="125" y="171"/>
                </a:lnTo>
                <a:lnTo>
                  <a:pt x="125" y="171"/>
                </a:lnTo>
                <a:lnTo>
                  <a:pt x="127" y="167"/>
                </a:lnTo>
                <a:lnTo>
                  <a:pt x="127" y="166"/>
                </a:lnTo>
                <a:lnTo>
                  <a:pt x="128" y="166"/>
                </a:lnTo>
                <a:lnTo>
                  <a:pt x="130" y="164"/>
                </a:lnTo>
                <a:lnTo>
                  <a:pt x="130" y="164"/>
                </a:lnTo>
                <a:lnTo>
                  <a:pt x="125" y="166"/>
                </a:lnTo>
                <a:lnTo>
                  <a:pt x="119" y="167"/>
                </a:lnTo>
                <a:lnTo>
                  <a:pt x="119" y="167"/>
                </a:lnTo>
                <a:lnTo>
                  <a:pt x="121" y="167"/>
                </a:lnTo>
                <a:lnTo>
                  <a:pt x="123" y="167"/>
                </a:lnTo>
                <a:lnTo>
                  <a:pt x="123" y="167"/>
                </a:lnTo>
                <a:lnTo>
                  <a:pt x="125" y="169"/>
                </a:lnTo>
                <a:lnTo>
                  <a:pt x="125" y="169"/>
                </a:lnTo>
                <a:lnTo>
                  <a:pt x="125" y="171"/>
                </a:lnTo>
                <a:lnTo>
                  <a:pt x="125" y="171"/>
                </a:lnTo>
                <a:lnTo>
                  <a:pt x="123" y="171"/>
                </a:lnTo>
                <a:lnTo>
                  <a:pt x="119" y="175"/>
                </a:lnTo>
                <a:lnTo>
                  <a:pt x="117" y="177"/>
                </a:lnTo>
                <a:lnTo>
                  <a:pt x="115" y="175"/>
                </a:lnTo>
                <a:lnTo>
                  <a:pt x="115" y="175"/>
                </a:lnTo>
                <a:lnTo>
                  <a:pt x="110" y="186"/>
                </a:lnTo>
                <a:lnTo>
                  <a:pt x="106" y="189"/>
                </a:lnTo>
                <a:lnTo>
                  <a:pt x="101" y="191"/>
                </a:lnTo>
                <a:lnTo>
                  <a:pt x="101" y="191"/>
                </a:lnTo>
                <a:lnTo>
                  <a:pt x="95" y="206"/>
                </a:lnTo>
                <a:lnTo>
                  <a:pt x="92" y="215"/>
                </a:lnTo>
                <a:lnTo>
                  <a:pt x="88" y="223"/>
                </a:lnTo>
                <a:lnTo>
                  <a:pt x="88" y="223"/>
                </a:lnTo>
                <a:lnTo>
                  <a:pt x="86" y="221"/>
                </a:lnTo>
                <a:lnTo>
                  <a:pt x="84" y="221"/>
                </a:lnTo>
                <a:lnTo>
                  <a:pt x="84" y="221"/>
                </a:lnTo>
                <a:lnTo>
                  <a:pt x="84" y="224"/>
                </a:lnTo>
                <a:lnTo>
                  <a:pt x="84" y="228"/>
                </a:lnTo>
                <a:lnTo>
                  <a:pt x="84" y="228"/>
                </a:lnTo>
                <a:lnTo>
                  <a:pt x="84" y="228"/>
                </a:lnTo>
                <a:lnTo>
                  <a:pt x="82" y="228"/>
                </a:lnTo>
                <a:lnTo>
                  <a:pt x="82" y="230"/>
                </a:lnTo>
                <a:lnTo>
                  <a:pt x="82" y="230"/>
                </a:lnTo>
                <a:lnTo>
                  <a:pt x="82" y="230"/>
                </a:lnTo>
                <a:lnTo>
                  <a:pt x="82" y="228"/>
                </a:lnTo>
                <a:lnTo>
                  <a:pt x="81" y="226"/>
                </a:lnTo>
                <a:lnTo>
                  <a:pt x="81" y="226"/>
                </a:lnTo>
                <a:lnTo>
                  <a:pt x="77" y="230"/>
                </a:lnTo>
                <a:lnTo>
                  <a:pt x="77" y="230"/>
                </a:lnTo>
                <a:lnTo>
                  <a:pt x="79" y="232"/>
                </a:lnTo>
                <a:lnTo>
                  <a:pt x="81" y="230"/>
                </a:lnTo>
                <a:lnTo>
                  <a:pt x="81" y="230"/>
                </a:lnTo>
                <a:lnTo>
                  <a:pt x="82" y="230"/>
                </a:lnTo>
                <a:lnTo>
                  <a:pt x="82" y="230"/>
                </a:lnTo>
                <a:lnTo>
                  <a:pt x="82" y="234"/>
                </a:lnTo>
                <a:lnTo>
                  <a:pt x="82" y="235"/>
                </a:lnTo>
                <a:lnTo>
                  <a:pt x="82" y="235"/>
                </a:lnTo>
                <a:lnTo>
                  <a:pt x="81" y="239"/>
                </a:lnTo>
                <a:lnTo>
                  <a:pt x="79" y="243"/>
                </a:lnTo>
                <a:lnTo>
                  <a:pt x="77" y="247"/>
                </a:lnTo>
                <a:lnTo>
                  <a:pt x="75" y="252"/>
                </a:lnTo>
                <a:lnTo>
                  <a:pt x="75" y="252"/>
                </a:lnTo>
                <a:lnTo>
                  <a:pt x="73" y="250"/>
                </a:lnTo>
                <a:lnTo>
                  <a:pt x="71" y="250"/>
                </a:lnTo>
                <a:lnTo>
                  <a:pt x="71" y="250"/>
                </a:lnTo>
                <a:lnTo>
                  <a:pt x="71" y="252"/>
                </a:lnTo>
                <a:lnTo>
                  <a:pt x="73" y="254"/>
                </a:lnTo>
                <a:lnTo>
                  <a:pt x="73" y="256"/>
                </a:lnTo>
                <a:lnTo>
                  <a:pt x="73" y="258"/>
                </a:lnTo>
                <a:lnTo>
                  <a:pt x="73" y="258"/>
                </a:lnTo>
                <a:lnTo>
                  <a:pt x="71" y="254"/>
                </a:lnTo>
                <a:lnTo>
                  <a:pt x="71" y="254"/>
                </a:lnTo>
                <a:lnTo>
                  <a:pt x="73" y="258"/>
                </a:lnTo>
                <a:lnTo>
                  <a:pt x="71" y="259"/>
                </a:lnTo>
                <a:lnTo>
                  <a:pt x="69" y="265"/>
                </a:lnTo>
                <a:lnTo>
                  <a:pt x="64" y="274"/>
                </a:lnTo>
                <a:lnTo>
                  <a:pt x="64" y="274"/>
                </a:lnTo>
                <a:lnTo>
                  <a:pt x="66" y="272"/>
                </a:lnTo>
                <a:lnTo>
                  <a:pt x="66" y="272"/>
                </a:lnTo>
                <a:lnTo>
                  <a:pt x="66" y="272"/>
                </a:lnTo>
                <a:lnTo>
                  <a:pt x="62" y="283"/>
                </a:lnTo>
                <a:lnTo>
                  <a:pt x="58" y="294"/>
                </a:lnTo>
                <a:lnTo>
                  <a:pt x="53" y="316"/>
                </a:lnTo>
                <a:lnTo>
                  <a:pt x="53" y="316"/>
                </a:lnTo>
                <a:lnTo>
                  <a:pt x="53" y="316"/>
                </a:lnTo>
                <a:lnTo>
                  <a:pt x="51" y="316"/>
                </a:lnTo>
                <a:lnTo>
                  <a:pt x="51" y="316"/>
                </a:lnTo>
                <a:lnTo>
                  <a:pt x="51" y="338"/>
                </a:lnTo>
                <a:lnTo>
                  <a:pt x="51" y="338"/>
                </a:lnTo>
                <a:lnTo>
                  <a:pt x="49" y="350"/>
                </a:lnTo>
                <a:lnTo>
                  <a:pt x="47" y="351"/>
                </a:lnTo>
                <a:lnTo>
                  <a:pt x="46" y="351"/>
                </a:lnTo>
                <a:lnTo>
                  <a:pt x="46" y="351"/>
                </a:lnTo>
                <a:lnTo>
                  <a:pt x="44" y="351"/>
                </a:lnTo>
                <a:lnTo>
                  <a:pt x="44" y="353"/>
                </a:lnTo>
                <a:lnTo>
                  <a:pt x="44" y="353"/>
                </a:lnTo>
                <a:lnTo>
                  <a:pt x="44" y="351"/>
                </a:lnTo>
                <a:lnTo>
                  <a:pt x="44" y="350"/>
                </a:lnTo>
                <a:lnTo>
                  <a:pt x="44" y="350"/>
                </a:lnTo>
                <a:lnTo>
                  <a:pt x="42" y="353"/>
                </a:lnTo>
                <a:lnTo>
                  <a:pt x="42" y="355"/>
                </a:lnTo>
                <a:lnTo>
                  <a:pt x="44" y="362"/>
                </a:lnTo>
                <a:lnTo>
                  <a:pt x="44" y="362"/>
                </a:lnTo>
                <a:lnTo>
                  <a:pt x="40" y="366"/>
                </a:lnTo>
                <a:lnTo>
                  <a:pt x="40" y="366"/>
                </a:lnTo>
                <a:lnTo>
                  <a:pt x="40" y="372"/>
                </a:lnTo>
                <a:lnTo>
                  <a:pt x="40" y="375"/>
                </a:lnTo>
                <a:lnTo>
                  <a:pt x="36" y="381"/>
                </a:lnTo>
                <a:lnTo>
                  <a:pt x="36" y="386"/>
                </a:lnTo>
                <a:lnTo>
                  <a:pt x="36" y="386"/>
                </a:lnTo>
                <a:lnTo>
                  <a:pt x="36" y="384"/>
                </a:lnTo>
                <a:lnTo>
                  <a:pt x="35" y="384"/>
                </a:lnTo>
                <a:lnTo>
                  <a:pt x="35" y="383"/>
                </a:lnTo>
                <a:lnTo>
                  <a:pt x="33" y="383"/>
                </a:lnTo>
                <a:lnTo>
                  <a:pt x="33" y="383"/>
                </a:lnTo>
                <a:lnTo>
                  <a:pt x="35" y="386"/>
                </a:lnTo>
                <a:lnTo>
                  <a:pt x="36" y="392"/>
                </a:lnTo>
                <a:lnTo>
                  <a:pt x="36" y="403"/>
                </a:lnTo>
                <a:lnTo>
                  <a:pt x="35" y="414"/>
                </a:lnTo>
                <a:lnTo>
                  <a:pt x="35" y="425"/>
                </a:lnTo>
                <a:lnTo>
                  <a:pt x="35" y="425"/>
                </a:lnTo>
                <a:lnTo>
                  <a:pt x="35" y="425"/>
                </a:lnTo>
                <a:lnTo>
                  <a:pt x="35" y="423"/>
                </a:lnTo>
                <a:lnTo>
                  <a:pt x="35" y="421"/>
                </a:lnTo>
                <a:lnTo>
                  <a:pt x="33" y="421"/>
                </a:lnTo>
                <a:lnTo>
                  <a:pt x="33" y="423"/>
                </a:lnTo>
                <a:lnTo>
                  <a:pt x="33" y="425"/>
                </a:lnTo>
                <a:lnTo>
                  <a:pt x="33" y="425"/>
                </a:lnTo>
                <a:lnTo>
                  <a:pt x="33" y="425"/>
                </a:lnTo>
                <a:lnTo>
                  <a:pt x="33" y="425"/>
                </a:lnTo>
                <a:lnTo>
                  <a:pt x="33" y="427"/>
                </a:lnTo>
                <a:lnTo>
                  <a:pt x="33" y="427"/>
                </a:lnTo>
                <a:lnTo>
                  <a:pt x="33" y="427"/>
                </a:lnTo>
                <a:lnTo>
                  <a:pt x="33" y="427"/>
                </a:lnTo>
                <a:lnTo>
                  <a:pt x="35" y="430"/>
                </a:lnTo>
                <a:lnTo>
                  <a:pt x="35" y="430"/>
                </a:lnTo>
                <a:lnTo>
                  <a:pt x="35" y="438"/>
                </a:lnTo>
                <a:lnTo>
                  <a:pt x="35" y="438"/>
                </a:lnTo>
                <a:lnTo>
                  <a:pt x="35" y="449"/>
                </a:lnTo>
                <a:lnTo>
                  <a:pt x="36" y="458"/>
                </a:lnTo>
                <a:lnTo>
                  <a:pt x="36" y="458"/>
                </a:lnTo>
                <a:lnTo>
                  <a:pt x="35" y="458"/>
                </a:lnTo>
                <a:lnTo>
                  <a:pt x="35" y="460"/>
                </a:lnTo>
                <a:lnTo>
                  <a:pt x="35" y="462"/>
                </a:lnTo>
                <a:lnTo>
                  <a:pt x="33" y="462"/>
                </a:lnTo>
                <a:lnTo>
                  <a:pt x="33" y="462"/>
                </a:lnTo>
                <a:lnTo>
                  <a:pt x="29" y="456"/>
                </a:lnTo>
                <a:lnTo>
                  <a:pt x="29" y="451"/>
                </a:lnTo>
                <a:lnTo>
                  <a:pt x="29" y="451"/>
                </a:lnTo>
                <a:lnTo>
                  <a:pt x="29" y="441"/>
                </a:lnTo>
                <a:lnTo>
                  <a:pt x="29" y="441"/>
                </a:lnTo>
                <a:lnTo>
                  <a:pt x="27" y="438"/>
                </a:lnTo>
                <a:lnTo>
                  <a:pt x="27" y="438"/>
                </a:lnTo>
                <a:lnTo>
                  <a:pt x="25" y="436"/>
                </a:lnTo>
                <a:lnTo>
                  <a:pt x="25" y="436"/>
                </a:lnTo>
                <a:lnTo>
                  <a:pt x="23" y="436"/>
                </a:lnTo>
                <a:lnTo>
                  <a:pt x="22" y="436"/>
                </a:lnTo>
                <a:lnTo>
                  <a:pt x="22" y="436"/>
                </a:lnTo>
                <a:lnTo>
                  <a:pt x="23" y="436"/>
                </a:lnTo>
                <a:lnTo>
                  <a:pt x="25" y="438"/>
                </a:lnTo>
                <a:lnTo>
                  <a:pt x="25" y="438"/>
                </a:lnTo>
                <a:lnTo>
                  <a:pt x="27" y="445"/>
                </a:lnTo>
                <a:lnTo>
                  <a:pt x="27" y="453"/>
                </a:lnTo>
                <a:lnTo>
                  <a:pt x="27" y="453"/>
                </a:lnTo>
                <a:lnTo>
                  <a:pt x="29" y="458"/>
                </a:lnTo>
                <a:lnTo>
                  <a:pt x="29" y="458"/>
                </a:lnTo>
                <a:lnTo>
                  <a:pt x="27" y="460"/>
                </a:lnTo>
                <a:lnTo>
                  <a:pt x="25" y="460"/>
                </a:lnTo>
                <a:lnTo>
                  <a:pt x="25" y="460"/>
                </a:lnTo>
                <a:lnTo>
                  <a:pt x="29" y="467"/>
                </a:lnTo>
                <a:lnTo>
                  <a:pt x="31" y="475"/>
                </a:lnTo>
                <a:lnTo>
                  <a:pt x="29" y="491"/>
                </a:lnTo>
                <a:lnTo>
                  <a:pt x="29" y="491"/>
                </a:lnTo>
                <a:lnTo>
                  <a:pt x="31" y="493"/>
                </a:lnTo>
                <a:lnTo>
                  <a:pt x="31" y="497"/>
                </a:lnTo>
                <a:lnTo>
                  <a:pt x="31" y="500"/>
                </a:lnTo>
                <a:lnTo>
                  <a:pt x="33" y="504"/>
                </a:lnTo>
                <a:lnTo>
                  <a:pt x="33" y="504"/>
                </a:lnTo>
                <a:lnTo>
                  <a:pt x="29" y="502"/>
                </a:lnTo>
                <a:lnTo>
                  <a:pt x="27" y="502"/>
                </a:lnTo>
                <a:lnTo>
                  <a:pt x="27" y="500"/>
                </a:lnTo>
                <a:lnTo>
                  <a:pt x="27" y="500"/>
                </a:lnTo>
                <a:lnTo>
                  <a:pt x="29" y="500"/>
                </a:lnTo>
                <a:lnTo>
                  <a:pt x="31" y="500"/>
                </a:lnTo>
                <a:lnTo>
                  <a:pt x="31" y="499"/>
                </a:lnTo>
                <a:lnTo>
                  <a:pt x="31" y="499"/>
                </a:lnTo>
                <a:lnTo>
                  <a:pt x="29" y="499"/>
                </a:lnTo>
                <a:lnTo>
                  <a:pt x="27" y="497"/>
                </a:lnTo>
                <a:lnTo>
                  <a:pt x="25" y="493"/>
                </a:lnTo>
                <a:lnTo>
                  <a:pt x="25" y="487"/>
                </a:lnTo>
                <a:lnTo>
                  <a:pt x="23" y="484"/>
                </a:lnTo>
                <a:lnTo>
                  <a:pt x="23" y="484"/>
                </a:lnTo>
                <a:lnTo>
                  <a:pt x="23" y="486"/>
                </a:lnTo>
                <a:lnTo>
                  <a:pt x="23" y="486"/>
                </a:lnTo>
                <a:lnTo>
                  <a:pt x="22" y="486"/>
                </a:lnTo>
                <a:lnTo>
                  <a:pt x="20" y="486"/>
                </a:lnTo>
                <a:lnTo>
                  <a:pt x="20" y="486"/>
                </a:lnTo>
                <a:lnTo>
                  <a:pt x="22" y="487"/>
                </a:lnTo>
                <a:lnTo>
                  <a:pt x="22" y="491"/>
                </a:lnTo>
                <a:lnTo>
                  <a:pt x="23" y="493"/>
                </a:lnTo>
                <a:lnTo>
                  <a:pt x="25" y="495"/>
                </a:lnTo>
                <a:lnTo>
                  <a:pt x="25" y="495"/>
                </a:lnTo>
                <a:lnTo>
                  <a:pt x="22" y="500"/>
                </a:lnTo>
                <a:lnTo>
                  <a:pt x="23" y="502"/>
                </a:lnTo>
                <a:lnTo>
                  <a:pt x="25" y="500"/>
                </a:lnTo>
                <a:lnTo>
                  <a:pt x="25" y="500"/>
                </a:lnTo>
                <a:lnTo>
                  <a:pt x="23" y="504"/>
                </a:lnTo>
                <a:lnTo>
                  <a:pt x="23" y="508"/>
                </a:lnTo>
                <a:lnTo>
                  <a:pt x="23" y="511"/>
                </a:lnTo>
                <a:lnTo>
                  <a:pt x="22" y="515"/>
                </a:lnTo>
                <a:lnTo>
                  <a:pt x="22" y="515"/>
                </a:lnTo>
                <a:lnTo>
                  <a:pt x="22" y="508"/>
                </a:lnTo>
                <a:lnTo>
                  <a:pt x="20" y="504"/>
                </a:lnTo>
                <a:lnTo>
                  <a:pt x="16" y="495"/>
                </a:lnTo>
                <a:lnTo>
                  <a:pt x="16" y="495"/>
                </a:lnTo>
                <a:lnTo>
                  <a:pt x="14" y="499"/>
                </a:lnTo>
                <a:lnTo>
                  <a:pt x="14" y="500"/>
                </a:lnTo>
                <a:lnTo>
                  <a:pt x="16" y="506"/>
                </a:lnTo>
                <a:lnTo>
                  <a:pt x="16" y="506"/>
                </a:lnTo>
                <a:lnTo>
                  <a:pt x="12" y="506"/>
                </a:lnTo>
                <a:lnTo>
                  <a:pt x="12" y="506"/>
                </a:lnTo>
                <a:lnTo>
                  <a:pt x="14" y="522"/>
                </a:lnTo>
                <a:lnTo>
                  <a:pt x="14" y="530"/>
                </a:lnTo>
                <a:lnTo>
                  <a:pt x="12" y="537"/>
                </a:lnTo>
                <a:lnTo>
                  <a:pt x="12" y="537"/>
                </a:lnTo>
                <a:lnTo>
                  <a:pt x="14" y="537"/>
                </a:lnTo>
                <a:lnTo>
                  <a:pt x="16" y="539"/>
                </a:lnTo>
                <a:lnTo>
                  <a:pt x="16" y="539"/>
                </a:lnTo>
                <a:lnTo>
                  <a:pt x="14" y="545"/>
                </a:lnTo>
                <a:lnTo>
                  <a:pt x="16" y="550"/>
                </a:lnTo>
                <a:lnTo>
                  <a:pt x="18" y="561"/>
                </a:lnTo>
                <a:lnTo>
                  <a:pt x="18" y="561"/>
                </a:lnTo>
                <a:lnTo>
                  <a:pt x="18" y="559"/>
                </a:lnTo>
                <a:lnTo>
                  <a:pt x="20" y="559"/>
                </a:lnTo>
                <a:lnTo>
                  <a:pt x="20" y="559"/>
                </a:lnTo>
                <a:lnTo>
                  <a:pt x="22" y="565"/>
                </a:lnTo>
                <a:lnTo>
                  <a:pt x="22" y="567"/>
                </a:lnTo>
                <a:lnTo>
                  <a:pt x="20" y="568"/>
                </a:lnTo>
                <a:lnTo>
                  <a:pt x="20" y="568"/>
                </a:lnTo>
                <a:lnTo>
                  <a:pt x="22" y="570"/>
                </a:lnTo>
                <a:lnTo>
                  <a:pt x="23" y="570"/>
                </a:lnTo>
                <a:lnTo>
                  <a:pt x="23" y="570"/>
                </a:lnTo>
                <a:lnTo>
                  <a:pt x="23" y="570"/>
                </a:lnTo>
                <a:lnTo>
                  <a:pt x="22" y="576"/>
                </a:lnTo>
                <a:lnTo>
                  <a:pt x="20" y="579"/>
                </a:lnTo>
                <a:lnTo>
                  <a:pt x="20" y="579"/>
                </a:lnTo>
                <a:lnTo>
                  <a:pt x="20" y="579"/>
                </a:lnTo>
                <a:lnTo>
                  <a:pt x="22" y="579"/>
                </a:lnTo>
                <a:lnTo>
                  <a:pt x="23" y="583"/>
                </a:lnTo>
                <a:lnTo>
                  <a:pt x="23" y="587"/>
                </a:lnTo>
                <a:lnTo>
                  <a:pt x="23" y="589"/>
                </a:lnTo>
                <a:lnTo>
                  <a:pt x="20" y="589"/>
                </a:lnTo>
                <a:lnTo>
                  <a:pt x="20" y="589"/>
                </a:lnTo>
                <a:lnTo>
                  <a:pt x="23" y="596"/>
                </a:lnTo>
                <a:lnTo>
                  <a:pt x="23" y="598"/>
                </a:lnTo>
                <a:lnTo>
                  <a:pt x="22" y="602"/>
                </a:lnTo>
                <a:lnTo>
                  <a:pt x="22" y="602"/>
                </a:lnTo>
                <a:lnTo>
                  <a:pt x="25" y="603"/>
                </a:lnTo>
                <a:lnTo>
                  <a:pt x="27" y="605"/>
                </a:lnTo>
                <a:lnTo>
                  <a:pt x="27" y="605"/>
                </a:lnTo>
                <a:lnTo>
                  <a:pt x="36" y="603"/>
                </a:lnTo>
                <a:lnTo>
                  <a:pt x="44" y="602"/>
                </a:lnTo>
                <a:lnTo>
                  <a:pt x="44" y="602"/>
                </a:lnTo>
                <a:lnTo>
                  <a:pt x="40" y="596"/>
                </a:lnTo>
                <a:lnTo>
                  <a:pt x="40" y="594"/>
                </a:lnTo>
                <a:lnTo>
                  <a:pt x="42" y="591"/>
                </a:lnTo>
                <a:lnTo>
                  <a:pt x="42" y="591"/>
                </a:lnTo>
                <a:lnTo>
                  <a:pt x="40" y="591"/>
                </a:lnTo>
                <a:lnTo>
                  <a:pt x="40" y="587"/>
                </a:lnTo>
                <a:lnTo>
                  <a:pt x="40" y="585"/>
                </a:lnTo>
                <a:lnTo>
                  <a:pt x="40" y="581"/>
                </a:lnTo>
                <a:lnTo>
                  <a:pt x="40" y="581"/>
                </a:lnTo>
                <a:lnTo>
                  <a:pt x="36" y="578"/>
                </a:lnTo>
                <a:lnTo>
                  <a:pt x="36" y="572"/>
                </a:lnTo>
                <a:lnTo>
                  <a:pt x="36" y="565"/>
                </a:lnTo>
                <a:lnTo>
                  <a:pt x="35" y="557"/>
                </a:lnTo>
                <a:lnTo>
                  <a:pt x="35" y="557"/>
                </a:lnTo>
                <a:lnTo>
                  <a:pt x="36" y="557"/>
                </a:lnTo>
                <a:lnTo>
                  <a:pt x="36" y="556"/>
                </a:lnTo>
                <a:lnTo>
                  <a:pt x="36" y="554"/>
                </a:lnTo>
                <a:lnTo>
                  <a:pt x="38" y="554"/>
                </a:lnTo>
                <a:lnTo>
                  <a:pt x="38" y="554"/>
                </a:lnTo>
                <a:lnTo>
                  <a:pt x="42" y="561"/>
                </a:lnTo>
                <a:lnTo>
                  <a:pt x="42" y="561"/>
                </a:lnTo>
                <a:lnTo>
                  <a:pt x="38" y="561"/>
                </a:lnTo>
                <a:lnTo>
                  <a:pt x="36" y="565"/>
                </a:lnTo>
                <a:lnTo>
                  <a:pt x="36" y="565"/>
                </a:lnTo>
                <a:lnTo>
                  <a:pt x="38" y="565"/>
                </a:lnTo>
                <a:lnTo>
                  <a:pt x="40" y="567"/>
                </a:lnTo>
                <a:lnTo>
                  <a:pt x="38" y="570"/>
                </a:lnTo>
                <a:lnTo>
                  <a:pt x="38" y="570"/>
                </a:lnTo>
                <a:lnTo>
                  <a:pt x="40" y="570"/>
                </a:lnTo>
                <a:lnTo>
                  <a:pt x="40" y="568"/>
                </a:lnTo>
                <a:lnTo>
                  <a:pt x="40" y="567"/>
                </a:lnTo>
                <a:lnTo>
                  <a:pt x="40" y="567"/>
                </a:lnTo>
                <a:lnTo>
                  <a:pt x="40" y="567"/>
                </a:lnTo>
                <a:lnTo>
                  <a:pt x="47" y="576"/>
                </a:lnTo>
                <a:lnTo>
                  <a:pt x="47" y="576"/>
                </a:lnTo>
                <a:lnTo>
                  <a:pt x="46" y="578"/>
                </a:lnTo>
                <a:lnTo>
                  <a:pt x="46" y="581"/>
                </a:lnTo>
                <a:lnTo>
                  <a:pt x="47" y="589"/>
                </a:lnTo>
                <a:lnTo>
                  <a:pt x="47" y="589"/>
                </a:lnTo>
                <a:lnTo>
                  <a:pt x="46" y="591"/>
                </a:lnTo>
                <a:lnTo>
                  <a:pt x="44" y="589"/>
                </a:lnTo>
                <a:lnTo>
                  <a:pt x="44" y="589"/>
                </a:lnTo>
                <a:lnTo>
                  <a:pt x="47" y="594"/>
                </a:lnTo>
                <a:lnTo>
                  <a:pt x="49" y="602"/>
                </a:lnTo>
                <a:lnTo>
                  <a:pt x="51" y="607"/>
                </a:lnTo>
                <a:lnTo>
                  <a:pt x="51" y="613"/>
                </a:lnTo>
                <a:lnTo>
                  <a:pt x="51" y="613"/>
                </a:lnTo>
                <a:lnTo>
                  <a:pt x="53" y="613"/>
                </a:lnTo>
                <a:lnTo>
                  <a:pt x="53" y="614"/>
                </a:lnTo>
                <a:lnTo>
                  <a:pt x="53" y="618"/>
                </a:lnTo>
                <a:lnTo>
                  <a:pt x="53" y="622"/>
                </a:lnTo>
                <a:lnTo>
                  <a:pt x="55" y="624"/>
                </a:lnTo>
                <a:lnTo>
                  <a:pt x="55" y="624"/>
                </a:lnTo>
                <a:lnTo>
                  <a:pt x="57" y="622"/>
                </a:lnTo>
                <a:lnTo>
                  <a:pt x="57" y="622"/>
                </a:lnTo>
                <a:lnTo>
                  <a:pt x="57" y="624"/>
                </a:lnTo>
                <a:lnTo>
                  <a:pt x="58" y="625"/>
                </a:lnTo>
                <a:lnTo>
                  <a:pt x="58" y="625"/>
                </a:lnTo>
                <a:lnTo>
                  <a:pt x="57" y="627"/>
                </a:lnTo>
                <a:lnTo>
                  <a:pt x="57" y="629"/>
                </a:lnTo>
                <a:lnTo>
                  <a:pt x="57" y="633"/>
                </a:lnTo>
                <a:lnTo>
                  <a:pt x="57" y="633"/>
                </a:lnTo>
                <a:lnTo>
                  <a:pt x="58" y="631"/>
                </a:lnTo>
                <a:lnTo>
                  <a:pt x="58" y="631"/>
                </a:lnTo>
                <a:lnTo>
                  <a:pt x="60" y="631"/>
                </a:lnTo>
                <a:lnTo>
                  <a:pt x="60" y="631"/>
                </a:lnTo>
                <a:lnTo>
                  <a:pt x="62" y="640"/>
                </a:lnTo>
                <a:lnTo>
                  <a:pt x="66" y="646"/>
                </a:lnTo>
                <a:lnTo>
                  <a:pt x="66" y="646"/>
                </a:lnTo>
                <a:lnTo>
                  <a:pt x="64" y="648"/>
                </a:lnTo>
                <a:lnTo>
                  <a:pt x="62" y="649"/>
                </a:lnTo>
                <a:lnTo>
                  <a:pt x="64" y="653"/>
                </a:lnTo>
                <a:lnTo>
                  <a:pt x="64" y="653"/>
                </a:lnTo>
                <a:lnTo>
                  <a:pt x="68" y="651"/>
                </a:lnTo>
                <a:lnTo>
                  <a:pt x="68" y="651"/>
                </a:lnTo>
                <a:lnTo>
                  <a:pt x="68" y="651"/>
                </a:lnTo>
                <a:lnTo>
                  <a:pt x="66" y="649"/>
                </a:lnTo>
                <a:lnTo>
                  <a:pt x="66" y="649"/>
                </a:lnTo>
                <a:lnTo>
                  <a:pt x="66" y="648"/>
                </a:lnTo>
                <a:lnTo>
                  <a:pt x="66" y="648"/>
                </a:lnTo>
                <a:lnTo>
                  <a:pt x="68" y="651"/>
                </a:lnTo>
                <a:lnTo>
                  <a:pt x="68" y="655"/>
                </a:lnTo>
                <a:lnTo>
                  <a:pt x="69" y="657"/>
                </a:lnTo>
                <a:lnTo>
                  <a:pt x="73" y="659"/>
                </a:lnTo>
                <a:lnTo>
                  <a:pt x="73" y="659"/>
                </a:lnTo>
                <a:lnTo>
                  <a:pt x="73" y="662"/>
                </a:lnTo>
                <a:lnTo>
                  <a:pt x="69" y="664"/>
                </a:lnTo>
                <a:lnTo>
                  <a:pt x="69" y="664"/>
                </a:lnTo>
                <a:lnTo>
                  <a:pt x="71" y="662"/>
                </a:lnTo>
                <a:lnTo>
                  <a:pt x="71" y="660"/>
                </a:lnTo>
                <a:lnTo>
                  <a:pt x="71" y="659"/>
                </a:lnTo>
                <a:lnTo>
                  <a:pt x="71" y="659"/>
                </a:lnTo>
                <a:lnTo>
                  <a:pt x="69" y="660"/>
                </a:lnTo>
                <a:lnTo>
                  <a:pt x="68" y="659"/>
                </a:lnTo>
                <a:lnTo>
                  <a:pt x="64" y="655"/>
                </a:lnTo>
                <a:lnTo>
                  <a:pt x="64" y="655"/>
                </a:lnTo>
                <a:lnTo>
                  <a:pt x="64" y="659"/>
                </a:lnTo>
                <a:lnTo>
                  <a:pt x="64" y="664"/>
                </a:lnTo>
                <a:lnTo>
                  <a:pt x="64" y="666"/>
                </a:lnTo>
                <a:lnTo>
                  <a:pt x="66" y="668"/>
                </a:lnTo>
                <a:lnTo>
                  <a:pt x="66" y="668"/>
                </a:lnTo>
                <a:lnTo>
                  <a:pt x="68" y="681"/>
                </a:lnTo>
                <a:lnTo>
                  <a:pt x="69" y="694"/>
                </a:lnTo>
                <a:lnTo>
                  <a:pt x="69" y="694"/>
                </a:lnTo>
                <a:lnTo>
                  <a:pt x="66" y="694"/>
                </a:lnTo>
                <a:lnTo>
                  <a:pt x="66" y="694"/>
                </a:lnTo>
                <a:lnTo>
                  <a:pt x="68" y="695"/>
                </a:lnTo>
                <a:lnTo>
                  <a:pt x="69" y="697"/>
                </a:lnTo>
                <a:lnTo>
                  <a:pt x="69" y="699"/>
                </a:lnTo>
                <a:lnTo>
                  <a:pt x="68" y="701"/>
                </a:lnTo>
                <a:lnTo>
                  <a:pt x="68" y="701"/>
                </a:lnTo>
                <a:lnTo>
                  <a:pt x="66" y="694"/>
                </a:lnTo>
                <a:lnTo>
                  <a:pt x="64" y="692"/>
                </a:lnTo>
                <a:lnTo>
                  <a:pt x="62" y="690"/>
                </a:lnTo>
                <a:lnTo>
                  <a:pt x="62" y="690"/>
                </a:lnTo>
                <a:lnTo>
                  <a:pt x="62" y="694"/>
                </a:lnTo>
                <a:lnTo>
                  <a:pt x="62" y="695"/>
                </a:lnTo>
                <a:lnTo>
                  <a:pt x="62" y="695"/>
                </a:lnTo>
                <a:lnTo>
                  <a:pt x="60" y="694"/>
                </a:lnTo>
                <a:lnTo>
                  <a:pt x="60" y="692"/>
                </a:lnTo>
                <a:lnTo>
                  <a:pt x="58" y="692"/>
                </a:lnTo>
                <a:lnTo>
                  <a:pt x="57" y="688"/>
                </a:lnTo>
                <a:lnTo>
                  <a:pt x="57" y="688"/>
                </a:lnTo>
                <a:lnTo>
                  <a:pt x="55" y="688"/>
                </a:lnTo>
                <a:lnTo>
                  <a:pt x="53" y="688"/>
                </a:lnTo>
                <a:lnTo>
                  <a:pt x="51" y="688"/>
                </a:lnTo>
                <a:lnTo>
                  <a:pt x="51" y="688"/>
                </a:lnTo>
                <a:lnTo>
                  <a:pt x="51" y="692"/>
                </a:lnTo>
                <a:lnTo>
                  <a:pt x="51" y="695"/>
                </a:lnTo>
                <a:lnTo>
                  <a:pt x="51" y="695"/>
                </a:lnTo>
                <a:lnTo>
                  <a:pt x="46" y="688"/>
                </a:lnTo>
                <a:lnTo>
                  <a:pt x="44" y="684"/>
                </a:lnTo>
                <a:lnTo>
                  <a:pt x="46" y="681"/>
                </a:lnTo>
                <a:lnTo>
                  <a:pt x="46" y="681"/>
                </a:lnTo>
                <a:lnTo>
                  <a:pt x="46" y="684"/>
                </a:lnTo>
                <a:lnTo>
                  <a:pt x="47" y="684"/>
                </a:lnTo>
                <a:lnTo>
                  <a:pt x="47" y="684"/>
                </a:lnTo>
                <a:lnTo>
                  <a:pt x="47" y="684"/>
                </a:lnTo>
                <a:lnTo>
                  <a:pt x="47" y="682"/>
                </a:lnTo>
                <a:lnTo>
                  <a:pt x="49" y="682"/>
                </a:lnTo>
                <a:lnTo>
                  <a:pt x="49" y="684"/>
                </a:lnTo>
                <a:lnTo>
                  <a:pt x="49" y="682"/>
                </a:lnTo>
                <a:lnTo>
                  <a:pt x="49" y="682"/>
                </a:lnTo>
                <a:lnTo>
                  <a:pt x="44" y="679"/>
                </a:lnTo>
                <a:lnTo>
                  <a:pt x="40" y="675"/>
                </a:lnTo>
                <a:lnTo>
                  <a:pt x="40" y="675"/>
                </a:lnTo>
                <a:lnTo>
                  <a:pt x="42" y="675"/>
                </a:lnTo>
                <a:lnTo>
                  <a:pt x="42" y="673"/>
                </a:lnTo>
                <a:lnTo>
                  <a:pt x="40" y="671"/>
                </a:lnTo>
                <a:lnTo>
                  <a:pt x="42" y="670"/>
                </a:lnTo>
                <a:lnTo>
                  <a:pt x="42" y="670"/>
                </a:lnTo>
                <a:lnTo>
                  <a:pt x="38" y="668"/>
                </a:lnTo>
                <a:lnTo>
                  <a:pt x="36" y="668"/>
                </a:lnTo>
                <a:lnTo>
                  <a:pt x="36" y="668"/>
                </a:lnTo>
                <a:lnTo>
                  <a:pt x="36" y="660"/>
                </a:lnTo>
                <a:lnTo>
                  <a:pt x="35" y="651"/>
                </a:lnTo>
                <a:lnTo>
                  <a:pt x="31" y="638"/>
                </a:lnTo>
                <a:lnTo>
                  <a:pt x="31" y="638"/>
                </a:lnTo>
                <a:lnTo>
                  <a:pt x="31" y="640"/>
                </a:lnTo>
                <a:lnTo>
                  <a:pt x="31" y="642"/>
                </a:lnTo>
                <a:lnTo>
                  <a:pt x="29" y="642"/>
                </a:lnTo>
                <a:lnTo>
                  <a:pt x="29" y="642"/>
                </a:lnTo>
                <a:lnTo>
                  <a:pt x="27" y="642"/>
                </a:lnTo>
                <a:lnTo>
                  <a:pt x="27" y="642"/>
                </a:lnTo>
                <a:lnTo>
                  <a:pt x="29" y="638"/>
                </a:lnTo>
                <a:lnTo>
                  <a:pt x="27" y="635"/>
                </a:lnTo>
                <a:lnTo>
                  <a:pt x="27" y="633"/>
                </a:lnTo>
                <a:lnTo>
                  <a:pt x="29" y="629"/>
                </a:lnTo>
                <a:lnTo>
                  <a:pt x="29" y="629"/>
                </a:lnTo>
                <a:lnTo>
                  <a:pt x="27" y="625"/>
                </a:lnTo>
                <a:lnTo>
                  <a:pt x="27" y="622"/>
                </a:lnTo>
                <a:lnTo>
                  <a:pt x="27" y="622"/>
                </a:lnTo>
                <a:lnTo>
                  <a:pt x="23" y="624"/>
                </a:lnTo>
                <a:lnTo>
                  <a:pt x="23" y="622"/>
                </a:lnTo>
                <a:lnTo>
                  <a:pt x="22" y="620"/>
                </a:lnTo>
                <a:lnTo>
                  <a:pt x="22" y="620"/>
                </a:lnTo>
                <a:lnTo>
                  <a:pt x="23" y="620"/>
                </a:lnTo>
                <a:lnTo>
                  <a:pt x="25" y="620"/>
                </a:lnTo>
                <a:lnTo>
                  <a:pt x="25" y="620"/>
                </a:lnTo>
                <a:lnTo>
                  <a:pt x="22" y="609"/>
                </a:lnTo>
                <a:lnTo>
                  <a:pt x="20" y="602"/>
                </a:lnTo>
                <a:lnTo>
                  <a:pt x="20" y="596"/>
                </a:lnTo>
                <a:lnTo>
                  <a:pt x="20" y="596"/>
                </a:lnTo>
                <a:lnTo>
                  <a:pt x="14" y="592"/>
                </a:lnTo>
                <a:lnTo>
                  <a:pt x="12" y="589"/>
                </a:lnTo>
                <a:lnTo>
                  <a:pt x="11" y="583"/>
                </a:lnTo>
                <a:lnTo>
                  <a:pt x="11" y="576"/>
                </a:lnTo>
                <a:lnTo>
                  <a:pt x="11" y="565"/>
                </a:lnTo>
                <a:lnTo>
                  <a:pt x="9" y="561"/>
                </a:lnTo>
                <a:lnTo>
                  <a:pt x="5" y="557"/>
                </a:lnTo>
                <a:lnTo>
                  <a:pt x="5" y="557"/>
                </a:lnTo>
                <a:lnTo>
                  <a:pt x="7" y="557"/>
                </a:lnTo>
                <a:lnTo>
                  <a:pt x="7" y="556"/>
                </a:lnTo>
                <a:lnTo>
                  <a:pt x="7" y="556"/>
                </a:lnTo>
                <a:lnTo>
                  <a:pt x="7" y="557"/>
                </a:lnTo>
                <a:lnTo>
                  <a:pt x="11" y="557"/>
                </a:lnTo>
                <a:lnTo>
                  <a:pt x="11" y="557"/>
                </a:lnTo>
                <a:lnTo>
                  <a:pt x="9" y="552"/>
                </a:lnTo>
                <a:lnTo>
                  <a:pt x="9" y="546"/>
                </a:lnTo>
                <a:lnTo>
                  <a:pt x="9" y="546"/>
                </a:lnTo>
                <a:lnTo>
                  <a:pt x="7" y="548"/>
                </a:lnTo>
                <a:lnTo>
                  <a:pt x="5" y="552"/>
                </a:lnTo>
                <a:lnTo>
                  <a:pt x="5" y="556"/>
                </a:lnTo>
                <a:lnTo>
                  <a:pt x="3" y="559"/>
                </a:lnTo>
                <a:lnTo>
                  <a:pt x="3" y="559"/>
                </a:lnTo>
                <a:lnTo>
                  <a:pt x="1" y="554"/>
                </a:lnTo>
                <a:lnTo>
                  <a:pt x="1" y="548"/>
                </a:lnTo>
                <a:lnTo>
                  <a:pt x="1" y="548"/>
                </a:lnTo>
                <a:lnTo>
                  <a:pt x="0" y="552"/>
                </a:lnTo>
                <a:lnTo>
                  <a:pt x="0" y="556"/>
                </a:lnTo>
                <a:lnTo>
                  <a:pt x="1" y="561"/>
                </a:lnTo>
                <a:lnTo>
                  <a:pt x="1" y="561"/>
                </a:lnTo>
                <a:lnTo>
                  <a:pt x="1" y="561"/>
                </a:lnTo>
                <a:lnTo>
                  <a:pt x="3" y="563"/>
                </a:lnTo>
                <a:lnTo>
                  <a:pt x="3" y="563"/>
                </a:lnTo>
                <a:lnTo>
                  <a:pt x="1" y="567"/>
                </a:lnTo>
                <a:lnTo>
                  <a:pt x="1" y="567"/>
                </a:lnTo>
                <a:lnTo>
                  <a:pt x="5" y="578"/>
                </a:lnTo>
                <a:lnTo>
                  <a:pt x="7" y="581"/>
                </a:lnTo>
                <a:lnTo>
                  <a:pt x="5" y="585"/>
                </a:lnTo>
                <a:lnTo>
                  <a:pt x="5" y="585"/>
                </a:lnTo>
                <a:lnTo>
                  <a:pt x="3" y="583"/>
                </a:lnTo>
                <a:lnTo>
                  <a:pt x="1" y="581"/>
                </a:lnTo>
                <a:lnTo>
                  <a:pt x="1" y="581"/>
                </a:lnTo>
                <a:lnTo>
                  <a:pt x="7" y="602"/>
                </a:lnTo>
                <a:lnTo>
                  <a:pt x="14" y="624"/>
                </a:lnTo>
                <a:lnTo>
                  <a:pt x="14" y="624"/>
                </a:lnTo>
                <a:lnTo>
                  <a:pt x="12" y="624"/>
                </a:lnTo>
                <a:lnTo>
                  <a:pt x="12" y="624"/>
                </a:lnTo>
                <a:lnTo>
                  <a:pt x="14" y="627"/>
                </a:lnTo>
                <a:lnTo>
                  <a:pt x="16" y="631"/>
                </a:lnTo>
                <a:lnTo>
                  <a:pt x="18" y="636"/>
                </a:lnTo>
                <a:lnTo>
                  <a:pt x="22" y="640"/>
                </a:lnTo>
                <a:lnTo>
                  <a:pt x="22" y="640"/>
                </a:lnTo>
                <a:lnTo>
                  <a:pt x="18" y="640"/>
                </a:lnTo>
                <a:lnTo>
                  <a:pt x="18" y="640"/>
                </a:lnTo>
                <a:lnTo>
                  <a:pt x="25" y="648"/>
                </a:lnTo>
                <a:lnTo>
                  <a:pt x="25" y="648"/>
                </a:lnTo>
                <a:lnTo>
                  <a:pt x="23" y="649"/>
                </a:lnTo>
                <a:lnTo>
                  <a:pt x="23" y="649"/>
                </a:lnTo>
                <a:lnTo>
                  <a:pt x="22" y="653"/>
                </a:lnTo>
                <a:lnTo>
                  <a:pt x="22" y="653"/>
                </a:lnTo>
                <a:lnTo>
                  <a:pt x="23" y="653"/>
                </a:lnTo>
                <a:lnTo>
                  <a:pt x="25" y="655"/>
                </a:lnTo>
                <a:lnTo>
                  <a:pt x="25" y="655"/>
                </a:lnTo>
                <a:lnTo>
                  <a:pt x="23" y="657"/>
                </a:lnTo>
                <a:lnTo>
                  <a:pt x="23" y="657"/>
                </a:lnTo>
                <a:lnTo>
                  <a:pt x="23" y="657"/>
                </a:lnTo>
                <a:lnTo>
                  <a:pt x="23" y="657"/>
                </a:lnTo>
                <a:lnTo>
                  <a:pt x="23" y="657"/>
                </a:lnTo>
                <a:lnTo>
                  <a:pt x="27" y="664"/>
                </a:lnTo>
                <a:lnTo>
                  <a:pt x="31" y="670"/>
                </a:lnTo>
                <a:lnTo>
                  <a:pt x="31" y="670"/>
                </a:lnTo>
                <a:lnTo>
                  <a:pt x="29" y="668"/>
                </a:lnTo>
                <a:lnTo>
                  <a:pt x="27" y="668"/>
                </a:lnTo>
                <a:lnTo>
                  <a:pt x="27" y="670"/>
                </a:lnTo>
                <a:lnTo>
                  <a:pt x="27" y="670"/>
                </a:lnTo>
                <a:lnTo>
                  <a:pt x="31" y="673"/>
                </a:lnTo>
                <a:lnTo>
                  <a:pt x="33" y="682"/>
                </a:lnTo>
                <a:lnTo>
                  <a:pt x="36" y="695"/>
                </a:lnTo>
                <a:lnTo>
                  <a:pt x="36" y="695"/>
                </a:lnTo>
                <a:lnTo>
                  <a:pt x="36" y="695"/>
                </a:lnTo>
                <a:lnTo>
                  <a:pt x="38" y="695"/>
                </a:lnTo>
                <a:lnTo>
                  <a:pt x="38" y="697"/>
                </a:lnTo>
                <a:lnTo>
                  <a:pt x="38" y="699"/>
                </a:lnTo>
                <a:lnTo>
                  <a:pt x="38" y="699"/>
                </a:lnTo>
                <a:lnTo>
                  <a:pt x="40" y="699"/>
                </a:lnTo>
                <a:lnTo>
                  <a:pt x="40" y="697"/>
                </a:lnTo>
                <a:lnTo>
                  <a:pt x="40" y="695"/>
                </a:lnTo>
                <a:lnTo>
                  <a:pt x="40" y="697"/>
                </a:lnTo>
                <a:lnTo>
                  <a:pt x="40" y="697"/>
                </a:lnTo>
                <a:lnTo>
                  <a:pt x="40" y="699"/>
                </a:lnTo>
                <a:lnTo>
                  <a:pt x="42" y="701"/>
                </a:lnTo>
                <a:lnTo>
                  <a:pt x="42" y="703"/>
                </a:lnTo>
                <a:lnTo>
                  <a:pt x="42" y="705"/>
                </a:lnTo>
                <a:lnTo>
                  <a:pt x="42" y="705"/>
                </a:lnTo>
                <a:lnTo>
                  <a:pt x="42" y="706"/>
                </a:lnTo>
                <a:lnTo>
                  <a:pt x="40" y="705"/>
                </a:lnTo>
                <a:lnTo>
                  <a:pt x="40" y="705"/>
                </a:lnTo>
                <a:lnTo>
                  <a:pt x="38" y="705"/>
                </a:lnTo>
                <a:lnTo>
                  <a:pt x="38" y="705"/>
                </a:lnTo>
                <a:lnTo>
                  <a:pt x="40" y="710"/>
                </a:lnTo>
                <a:lnTo>
                  <a:pt x="40" y="717"/>
                </a:lnTo>
                <a:lnTo>
                  <a:pt x="40" y="717"/>
                </a:lnTo>
                <a:lnTo>
                  <a:pt x="36" y="712"/>
                </a:lnTo>
                <a:lnTo>
                  <a:pt x="33" y="701"/>
                </a:lnTo>
                <a:lnTo>
                  <a:pt x="27" y="692"/>
                </a:lnTo>
                <a:lnTo>
                  <a:pt x="20" y="684"/>
                </a:lnTo>
                <a:lnTo>
                  <a:pt x="20" y="684"/>
                </a:lnTo>
                <a:lnTo>
                  <a:pt x="20" y="684"/>
                </a:lnTo>
                <a:lnTo>
                  <a:pt x="22" y="686"/>
                </a:lnTo>
                <a:lnTo>
                  <a:pt x="23" y="688"/>
                </a:lnTo>
                <a:lnTo>
                  <a:pt x="23" y="688"/>
                </a:lnTo>
                <a:lnTo>
                  <a:pt x="22" y="690"/>
                </a:lnTo>
                <a:lnTo>
                  <a:pt x="22" y="692"/>
                </a:lnTo>
                <a:lnTo>
                  <a:pt x="23" y="694"/>
                </a:lnTo>
                <a:lnTo>
                  <a:pt x="23" y="695"/>
                </a:lnTo>
                <a:lnTo>
                  <a:pt x="23" y="695"/>
                </a:lnTo>
                <a:lnTo>
                  <a:pt x="22" y="695"/>
                </a:lnTo>
                <a:lnTo>
                  <a:pt x="20" y="694"/>
                </a:lnTo>
                <a:lnTo>
                  <a:pt x="18" y="690"/>
                </a:lnTo>
                <a:lnTo>
                  <a:pt x="18" y="686"/>
                </a:lnTo>
                <a:lnTo>
                  <a:pt x="16" y="682"/>
                </a:lnTo>
                <a:lnTo>
                  <a:pt x="16" y="682"/>
                </a:lnTo>
                <a:lnTo>
                  <a:pt x="16" y="684"/>
                </a:lnTo>
                <a:lnTo>
                  <a:pt x="14" y="684"/>
                </a:lnTo>
                <a:lnTo>
                  <a:pt x="14" y="684"/>
                </a:lnTo>
                <a:lnTo>
                  <a:pt x="14" y="684"/>
                </a:lnTo>
                <a:lnTo>
                  <a:pt x="14" y="684"/>
                </a:lnTo>
                <a:lnTo>
                  <a:pt x="11" y="673"/>
                </a:lnTo>
                <a:lnTo>
                  <a:pt x="9" y="668"/>
                </a:lnTo>
                <a:lnTo>
                  <a:pt x="5" y="668"/>
                </a:lnTo>
                <a:lnTo>
                  <a:pt x="5" y="668"/>
                </a:lnTo>
                <a:lnTo>
                  <a:pt x="5" y="664"/>
                </a:lnTo>
                <a:lnTo>
                  <a:pt x="7" y="660"/>
                </a:lnTo>
                <a:lnTo>
                  <a:pt x="7" y="657"/>
                </a:lnTo>
                <a:lnTo>
                  <a:pt x="5" y="653"/>
                </a:lnTo>
                <a:lnTo>
                  <a:pt x="5" y="653"/>
                </a:lnTo>
                <a:lnTo>
                  <a:pt x="5" y="662"/>
                </a:lnTo>
                <a:lnTo>
                  <a:pt x="3" y="664"/>
                </a:lnTo>
                <a:lnTo>
                  <a:pt x="1" y="668"/>
                </a:lnTo>
                <a:lnTo>
                  <a:pt x="1" y="668"/>
                </a:lnTo>
                <a:lnTo>
                  <a:pt x="0" y="666"/>
                </a:lnTo>
                <a:lnTo>
                  <a:pt x="0" y="664"/>
                </a:lnTo>
                <a:lnTo>
                  <a:pt x="0" y="664"/>
                </a:lnTo>
                <a:lnTo>
                  <a:pt x="0" y="664"/>
                </a:lnTo>
                <a:lnTo>
                  <a:pt x="5" y="671"/>
                </a:lnTo>
                <a:lnTo>
                  <a:pt x="9" y="679"/>
                </a:lnTo>
                <a:lnTo>
                  <a:pt x="9" y="679"/>
                </a:lnTo>
                <a:lnTo>
                  <a:pt x="7" y="677"/>
                </a:lnTo>
                <a:lnTo>
                  <a:pt x="7" y="675"/>
                </a:lnTo>
                <a:lnTo>
                  <a:pt x="9" y="675"/>
                </a:lnTo>
                <a:lnTo>
                  <a:pt x="9" y="675"/>
                </a:lnTo>
                <a:lnTo>
                  <a:pt x="11" y="679"/>
                </a:lnTo>
                <a:lnTo>
                  <a:pt x="11" y="681"/>
                </a:lnTo>
                <a:lnTo>
                  <a:pt x="11" y="682"/>
                </a:lnTo>
                <a:lnTo>
                  <a:pt x="11" y="682"/>
                </a:lnTo>
                <a:lnTo>
                  <a:pt x="9" y="682"/>
                </a:lnTo>
                <a:lnTo>
                  <a:pt x="7" y="684"/>
                </a:lnTo>
                <a:lnTo>
                  <a:pt x="7" y="684"/>
                </a:lnTo>
                <a:lnTo>
                  <a:pt x="9" y="686"/>
                </a:lnTo>
                <a:lnTo>
                  <a:pt x="9" y="686"/>
                </a:lnTo>
                <a:lnTo>
                  <a:pt x="9" y="684"/>
                </a:lnTo>
                <a:lnTo>
                  <a:pt x="11" y="684"/>
                </a:lnTo>
                <a:lnTo>
                  <a:pt x="12" y="686"/>
                </a:lnTo>
                <a:lnTo>
                  <a:pt x="12" y="686"/>
                </a:lnTo>
                <a:lnTo>
                  <a:pt x="12" y="688"/>
                </a:lnTo>
                <a:lnTo>
                  <a:pt x="14" y="690"/>
                </a:lnTo>
                <a:lnTo>
                  <a:pt x="14" y="690"/>
                </a:lnTo>
                <a:lnTo>
                  <a:pt x="11" y="692"/>
                </a:lnTo>
                <a:lnTo>
                  <a:pt x="11" y="692"/>
                </a:lnTo>
                <a:lnTo>
                  <a:pt x="12" y="695"/>
                </a:lnTo>
                <a:lnTo>
                  <a:pt x="14" y="697"/>
                </a:lnTo>
                <a:lnTo>
                  <a:pt x="14" y="697"/>
                </a:lnTo>
                <a:lnTo>
                  <a:pt x="16" y="703"/>
                </a:lnTo>
                <a:lnTo>
                  <a:pt x="18" y="708"/>
                </a:lnTo>
                <a:lnTo>
                  <a:pt x="25" y="717"/>
                </a:lnTo>
                <a:lnTo>
                  <a:pt x="31" y="727"/>
                </a:lnTo>
                <a:lnTo>
                  <a:pt x="36" y="736"/>
                </a:lnTo>
                <a:lnTo>
                  <a:pt x="36" y="736"/>
                </a:lnTo>
                <a:lnTo>
                  <a:pt x="35" y="734"/>
                </a:lnTo>
                <a:lnTo>
                  <a:pt x="35" y="734"/>
                </a:lnTo>
                <a:lnTo>
                  <a:pt x="36" y="736"/>
                </a:lnTo>
                <a:lnTo>
                  <a:pt x="38" y="738"/>
                </a:lnTo>
                <a:lnTo>
                  <a:pt x="40" y="740"/>
                </a:lnTo>
                <a:lnTo>
                  <a:pt x="42" y="740"/>
                </a:lnTo>
                <a:lnTo>
                  <a:pt x="42" y="740"/>
                </a:lnTo>
                <a:lnTo>
                  <a:pt x="42" y="743"/>
                </a:lnTo>
                <a:lnTo>
                  <a:pt x="44" y="747"/>
                </a:lnTo>
                <a:lnTo>
                  <a:pt x="44" y="747"/>
                </a:lnTo>
                <a:lnTo>
                  <a:pt x="44" y="743"/>
                </a:lnTo>
                <a:lnTo>
                  <a:pt x="44" y="741"/>
                </a:lnTo>
                <a:lnTo>
                  <a:pt x="44" y="741"/>
                </a:lnTo>
                <a:lnTo>
                  <a:pt x="44" y="741"/>
                </a:lnTo>
                <a:lnTo>
                  <a:pt x="46" y="741"/>
                </a:lnTo>
                <a:lnTo>
                  <a:pt x="46" y="741"/>
                </a:lnTo>
                <a:lnTo>
                  <a:pt x="46" y="745"/>
                </a:lnTo>
                <a:lnTo>
                  <a:pt x="49" y="747"/>
                </a:lnTo>
                <a:lnTo>
                  <a:pt x="47" y="751"/>
                </a:lnTo>
                <a:lnTo>
                  <a:pt x="47" y="751"/>
                </a:lnTo>
                <a:lnTo>
                  <a:pt x="57" y="763"/>
                </a:lnTo>
                <a:lnTo>
                  <a:pt x="57" y="763"/>
                </a:lnTo>
                <a:lnTo>
                  <a:pt x="55" y="763"/>
                </a:lnTo>
                <a:lnTo>
                  <a:pt x="55" y="763"/>
                </a:lnTo>
                <a:lnTo>
                  <a:pt x="57" y="765"/>
                </a:lnTo>
                <a:lnTo>
                  <a:pt x="57" y="769"/>
                </a:lnTo>
                <a:lnTo>
                  <a:pt x="57" y="769"/>
                </a:lnTo>
                <a:lnTo>
                  <a:pt x="49" y="765"/>
                </a:lnTo>
                <a:lnTo>
                  <a:pt x="49" y="765"/>
                </a:lnTo>
                <a:lnTo>
                  <a:pt x="55" y="771"/>
                </a:lnTo>
                <a:lnTo>
                  <a:pt x="57" y="774"/>
                </a:lnTo>
                <a:lnTo>
                  <a:pt x="60" y="774"/>
                </a:lnTo>
                <a:lnTo>
                  <a:pt x="60" y="774"/>
                </a:lnTo>
                <a:lnTo>
                  <a:pt x="58" y="773"/>
                </a:lnTo>
                <a:lnTo>
                  <a:pt x="57" y="771"/>
                </a:lnTo>
                <a:lnTo>
                  <a:pt x="57" y="771"/>
                </a:lnTo>
                <a:lnTo>
                  <a:pt x="57" y="771"/>
                </a:lnTo>
                <a:lnTo>
                  <a:pt x="64" y="774"/>
                </a:lnTo>
                <a:lnTo>
                  <a:pt x="64" y="774"/>
                </a:lnTo>
                <a:lnTo>
                  <a:pt x="64" y="776"/>
                </a:lnTo>
                <a:lnTo>
                  <a:pt x="64" y="778"/>
                </a:lnTo>
                <a:lnTo>
                  <a:pt x="64" y="778"/>
                </a:lnTo>
                <a:lnTo>
                  <a:pt x="62" y="778"/>
                </a:lnTo>
                <a:lnTo>
                  <a:pt x="62" y="780"/>
                </a:lnTo>
                <a:lnTo>
                  <a:pt x="62" y="784"/>
                </a:lnTo>
                <a:lnTo>
                  <a:pt x="62" y="784"/>
                </a:lnTo>
                <a:lnTo>
                  <a:pt x="64" y="782"/>
                </a:lnTo>
                <a:lnTo>
                  <a:pt x="66" y="780"/>
                </a:lnTo>
                <a:lnTo>
                  <a:pt x="66" y="780"/>
                </a:lnTo>
                <a:lnTo>
                  <a:pt x="66" y="782"/>
                </a:lnTo>
                <a:lnTo>
                  <a:pt x="68" y="782"/>
                </a:lnTo>
                <a:lnTo>
                  <a:pt x="68" y="780"/>
                </a:lnTo>
                <a:lnTo>
                  <a:pt x="68" y="780"/>
                </a:lnTo>
                <a:lnTo>
                  <a:pt x="68" y="780"/>
                </a:lnTo>
                <a:lnTo>
                  <a:pt x="69" y="784"/>
                </a:lnTo>
                <a:lnTo>
                  <a:pt x="69" y="786"/>
                </a:lnTo>
                <a:lnTo>
                  <a:pt x="71" y="791"/>
                </a:lnTo>
                <a:lnTo>
                  <a:pt x="71" y="791"/>
                </a:lnTo>
                <a:lnTo>
                  <a:pt x="68" y="789"/>
                </a:lnTo>
                <a:lnTo>
                  <a:pt x="62" y="787"/>
                </a:lnTo>
                <a:lnTo>
                  <a:pt x="62" y="787"/>
                </a:lnTo>
                <a:lnTo>
                  <a:pt x="64" y="791"/>
                </a:lnTo>
                <a:lnTo>
                  <a:pt x="68" y="791"/>
                </a:lnTo>
                <a:lnTo>
                  <a:pt x="69" y="793"/>
                </a:lnTo>
                <a:lnTo>
                  <a:pt x="71" y="795"/>
                </a:lnTo>
                <a:lnTo>
                  <a:pt x="71" y="795"/>
                </a:lnTo>
                <a:lnTo>
                  <a:pt x="69" y="797"/>
                </a:lnTo>
                <a:lnTo>
                  <a:pt x="69" y="798"/>
                </a:lnTo>
                <a:lnTo>
                  <a:pt x="69" y="798"/>
                </a:lnTo>
                <a:lnTo>
                  <a:pt x="75" y="800"/>
                </a:lnTo>
                <a:lnTo>
                  <a:pt x="81" y="806"/>
                </a:lnTo>
                <a:lnTo>
                  <a:pt x="88" y="817"/>
                </a:lnTo>
                <a:lnTo>
                  <a:pt x="88" y="817"/>
                </a:lnTo>
                <a:lnTo>
                  <a:pt x="88" y="815"/>
                </a:lnTo>
                <a:lnTo>
                  <a:pt x="88" y="815"/>
                </a:lnTo>
                <a:lnTo>
                  <a:pt x="86" y="815"/>
                </a:lnTo>
                <a:lnTo>
                  <a:pt x="86" y="813"/>
                </a:lnTo>
                <a:lnTo>
                  <a:pt x="86" y="813"/>
                </a:lnTo>
                <a:lnTo>
                  <a:pt x="88" y="813"/>
                </a:lnTo>
                <a:lnTo>
                  <a:pt x="90" y="815"/>
                </a:lnTo>
                <a:lnTo>
                  <a:pt x="90" y="815"/>
                </a:lnTo>
                <a:lnTo>
                  <a:pt x="90" y="817"/>
                </a:lnTo>
                <a:lnTo>
                  <a:pt x="90" y="819"/>
                </a:lnTo>
                <a:lnTo>
                  <a:pt x="88" y="820"/>
                </a:lnTo>
                <a:lnTo>
                  <a:pt x="88" y="820"/>
                </a:lnTo>
                <a:lnTo>
                  <a:pt x="92" y="822"/>
                </a:lnTo>
                <a:lnTo>
                  <a:pt x="93" y="826"/>
                </a:lnTo>
                <a:lnTo>
                  <a:pt x="101" y="833"/>
                </a:lnTo>
                <a:lnTo>
                  <a:pt x="101" y="833"/>
                </a:lnTo>
                <a:lnTo>
                  <a:pt x="99" y="837"/>
                </a:lnTo>
                <a:lnTo>
                  <a:pt x="99" y="839"/>
                </a:lnTo>
                <a:lnTo>
                  <a:pt x="101" y="839"/>
                </a:lnTo>
                <a:lnTo>
                  <a:pt x="101" y="839"/>
                </a:lnTo>
                <a:lnTo>
                  <a:pt x="101" y="839"/>
                </a:lnTo>
                <a:lnTo>
                  <a:pt x="101" y="837"/>
                </a:lnTo>
                <a:lnTo>
                  <a:pt x="101" y="837"/>
                </a:lnTo>
                <a:lnTo>
                  <a:pt x="110" y="846"/>
                </a:lnTo>
                <a:lnTo>
                  <a:pt x="110" y="846"/>
                </a:lnTo>
                <a:lnTo>
                  <a:pt x="108" y="850"/>
                </a:lnTo>
                <a:lnTo>
                  <a:pt x="110" y="855"/>
                </a:lnTo>
                <a:lnTo>
                  <a:pt x="112" y="863"/>
                </a:lnTo>
                <a:lnTo>
                  <a:pt x="112" y="863"/>
                </a:lnTo>
                <a:lnTo>
                  <a:pt x="114" y="863"/>
                </a:lnTo>
                <a:lnTo>
                  <a:pt x="114" y="863"/>
                </a:lnTo>
                <a:lnTo>
                  <a:pt x="114" y="861"/>
                </a:lnTo>
                <a:lnTo>
                  <a:pt x="115" y="861"/>
                </a:lnTo>
                <a:lnTo>
                  <a:pt x="115" y="861"/>
                </a:lnTo>
                <a:lnTo>
                  <a:pt x="121" y="874"/>
                </a:lnTo>
                <a:lnTo>
                  <a:pt x="130" y="889"/>
                </a:lnTo>
                <a:lnTo>
                  <a:pt x="130" y="889"/>
                </a:lnTo>
                <a:lnTo>
                  <a:pt x="128" y="887"/>
                </a:lnTo>
                <a:lnTo>
                  <a:pt x="130" y="889"/>
                </a:lnTo>
                <a:lnTo>
                  <a:pt x="130" y="890"/>
                </a:lnTo>
                <a:lnTo>
                  <a:pt x="130" y="892"/>
                </a:lnTo>
                <a:lnTo>
                  <a:pt x="128" y="892"/>
                </a:lnTo>
                <a:lnTo>
                  <a:pt x="128" y="892"/>
                </a:lnTo>
                <a:lnTo>
                  <a:pt x="136" y="896"/>
                </a:lnTo>
                <a:lnTo>
                  <a:pt x="141" y="901"/>
                </a:lnTo>
                <a:lnTo>
                  <a:pt x="141" y="901"/>
                </a:lnTo>
                <a:lnTo>
                  <a:pt x="141" y="900"/>
                </a:lnTo>
                <a:lnTo>
                  <a:pt x="141" y="900"/>
                </a:lnTo>
                <a:lnTo>
                  <a:pt x="143" y="898"/>
                </a:lnTo>
                <a:lnTo>
                  <a:pt x="143" y="900"/>
                </a:lnTo>
                <a:lnTo>
                  <a:pt x="143" y="900"/>
                </a:lnTo>
                <a:lnTo>
                  <a:pt x="143" y="901"/>
                </a:lnTo>
                <a:lnTo>
                  <a:pt x="145" y="903"/>
                </a:lnTo>
                <a:lnTo>
                  <a:pt x="145" y="903"/>
                </a:lnTo>
                <a:lnTo>
                  <a:pt x="143" y="905"/>
                </a:lnTo>
                <a:lnTo>
                  <a:pt x="143" y="909"/>
                </a:lnTo>
                <a:lnTo>
                  <a:pt x="143" y="909"/>
                </a:lnTo>
                <a:lnTo>
                  <a:pt x="145" y="907"/>
                </a:lnTo>
                <a:lnTo>
                  <a:pt x="147" y="907"/>
                </a:lnTo>
                <a:lnTo>
                  <a:pt x="147" y="907"/>
                </a:lnTo>
                <a:lnTo>
                  <a:pt x="150" y="912"/>
                </a:lnTo>
                <a:lnTo>
                  <a:pt x="150" y="912"/>
                </a:lnTo>
                <a:lnTo>
                  <a:pt x="147" y="912"/>
                </a:lnTo>
                <a:lnTo>
                  <a:pt x="147" y="912"/>
                </a:lnTo>
                <a:lnTo>
                  <a:pt x="149" y="914"/>
                </a:lnTo>
                <a:lnTo>
                  <a:pt x="147" y="914"/>
                </a:lnTo>
                <a:lnTo>
                  <a:pt x="145" y="916"/>
                </a:lnTo>
                <a:lnTo>
                  <a:pt x="145" y="916"/>
                </a:lnTo>
                <a:lnTo>
                  <a:pt x="149" y="920"/>
                </a:lnTo>
                <a:lnTo>
                  <a:pt x="149" y="923"/>
                </a:lnTo>
                <a:lnTo>
                  <a:pt x="149" y="923"/>
                </a:lnTo>
                <a:lnTo>
                  <a:pt x="152" y="920"/>
                </a:lnTo>
                <a:lnTo>
                  <a:pt x="154" y="918"/>
                </a:lnTo>
                <a:lnTo>
                  <a:pt x="156" y="916"/>
                </a:lnTo>
                <a:lnTo>
                  <a:pt x="156" y="916"/>
                </a:lnTo>
                <a:lnTo>
                  <a:pt x="154" y="914"/>
                </a:lnTo>
                <a:lnTo>
                  <a:pt x="156" y="912"/>
                </a:lnTo>
                <a:lnTo>
                  <a:pt x="156" y="909"/>
                </a:lnTo>
                <a:lnTo>
                  <a:pt x="156" y="909"/>
                </a:lnTo>
                <a:lnTo>
                  <a:pt x="165" y="918"/>
                </a:lnTo>
                <a:lnTo>
                  <a:pt x="172" y="927"/>
                </a:lnTo>
                <a:lnTo>
                  <a:pt x="180" y="936"/>
                </a:lnTo>
                <a:lnTo>
                  <a:pt x="185" y="947"/>
                </a:lnTo>
                <a:lnTo>
                  <a:pt x="185" y="947"/>
                </a:lnTo>
                <a:lnTo>
                  <a:pt x="182" y="949"/>
                </a:lnTo>
                <a:lnTo>
                  <a:pt x="182" y="955"/>
                </a:lnTo>
                <a:lnTo>
                  <a:pt x="182" y="955"/>
                </a:lnTo>
                <a:lnTo>
                  <a:pt x="187" y="953"/>
                </a:lnTo>
                <a:lnTo>
                  <a:pt x="191" y="953"/>
                </a:lnTo>
                <a:lnTo>
                  <a:pt x="195" y="957"/>
                </a:lnTo>
                <a:lnTo>
                  <a:pt x="198" y="960"/>
                </a:lnTo>
                <a:lnTo>
                  <a:pt x="206" y="969"/>
                </a:lnTo>
                <a:lnTo>
                  <a:pt x="209" y="973"/>
                </a:lnTo>
                <a:lnTo>
                  <a:pt x="215" y="975"/>
                </a:lnTo>
                <a:lnTo>
                  <a:pt x="215" y="975"/>
                </a:lnTo>
                <a:lnTo>
                  <a:pt x="218" y="969"/>
                </a:lnTo>
                <a:lnTo>
                  <a:pt x="220" y="966"/>
                </a:lnTo>
                <a:lnTo>
                  <a:pt x="220" y="966"/>
                </a:lnTo>
                <a:lnTo>
                  <a:pt x="224" y="968"/>
                </a:lnTo>
                <a:lnTo>
                  <a:pt x="228" y="968"/>
                </a:lnTo>
                <a:lnTo>
                  <a:pt x="235" y="968"/>
                </a:lnTo>
                <a:lnTo>
                  <a:pt x="235" y="968"/>
                </a:lnTo>
                <a:lnTo>
                  <a:pt x="241" y="969"/>
                </a:lnTo>
                <a:lnTo>
                  <a:pt x="248" y="973"/>
                </a:lnTo>
                <a:lnTo>
                  <a:pt x="248" y="973"/>
                </a:lnTo>
                <a:lnTo>
                  <a:pt x="248" y="975"/>
                </a:lnTo>
                <a:lnTo>
                  <a:pt x="248" y="977"/>
                </a:lnTo>
                <a:lnTo>
                  <a:pt x="248" y="977"/>
                </a:lnTo>
                <a:lnTo>
                  <a:pt x="250" y="977"/>
                </a:lnTo>
                <a:lnTo>
                  <a:pt x="250" y="975"/>
                </a:lnTo>
                <a:lnTo>
                  <a:pt x="250" y="973"/>
                </a:lnTo>
                <a:lnTo>
                  <a:pt x="250" y="971"/>
                </a:lnTo>
                <a:lnTo>
                  <a:pt x="250" y="971"/>
                </a:lnTo>
                <a:lnTo>
                  <a:pt x="255" y="973"/>
                </a:lnTo>
                <a:lnTo>
                  <a:pt x="259" y="973"/>
                </a:lnTo>
                <a:lnTo>
                  <a:pt x="263" y="971"/>
                </a:lnTo>
                <a:lnTo>
                  <a:pt x="266" y="975"/>
                </a:lnTo>
                <a:lnTo>
                  <a:pt x="266" y="975"/>
                </a:lnTo>
                <a:lnTo>
                  <a:pt x="268" y="969"/>
                </a:lnTo>
                <a:lnTo>
                  <a:pt x="272" y="966"/>
                </a:lnTo>
                <a:lnTo>
                  <a:pt x="272" y="966"/>
                </a:lnTo>
                <a:lnTo>
                  <a:pt x="274" y="968"/>
                </a:lnTo>
                <a:lnTo>
                  <a:pt x="276" y="968"/>
                </a:lnTo>
                <a:lnTo>
                  <a:pt x="276" y="968"/>
                </a:lnTo>
                <a:lnTo>
                  <a:pt x="276" y="968"/>
                </a:lnTo>
                <a:lnTo>
                  <a:pt x="277" y="968"/>
                </a:lnTo>
                <a:lnTo>
                  <a:pt x="277" y="968"/>
                </a:lnTo>
                <a:lnTo>
                  <a:pt x="276" y="969"/>
                </a:lnTo>
                <a:lnTo>
                  <a:pt x="277" y="971"/>
                </a:lnTo>
                <a:lnTo>
                  <a:pt x="277" y="973"/>
                </a:lnTo>
                <a:lnTo>
                  <a:pt x="281" y="973"/>
                </a:lnTo>
                <a:lnTo>
                  <a:pt x="281" y="973"/>
                </a:lnTo>
                <a:lnTo>
                  <a:pt x="277" y="968"/>
                </a:lnTo>
                <a:lnTo>
                  <a:pt x="277" y="966"/>
                </a:lnTo>
                <a:lnTo>
                  <a:pt x="279" y="964"/>
                </a:lnTo>
                <a:lnTo>
                  <a:pt x="279" y="964"/>
                </a:lnTo>
                <a:lnTo>
                  <a:pt x="276" y="960"/>
                </a:lnTo>
                <a:lnTo>
                  <a:pt x="276" y="958"/>
                </a:lnTo>
                <a:lnTo>
                  <a:pt x="276" y="958"/>
                </a:lnTo>
                <a:lnTo>
                  <a:pt x="281" y="957"/>
                </a:lnTo>
                <a:lnTo>
                  <a:pt x="281" y="957"/>
                </a:lnTo>
                <a:lnTo>
                  <a:pt x="279" y="951"/>
                </a:lnTo>
                <a:lnTo>
                  <a:pt x="279" y="951"/>
                </a:lnTo>
                <a:lnTo>
                  <a:pt x="285" y="951"/>
                </a:lnTo>
                <a:lnTo>
                  <a:pt x="288" y="955"/>
                </a:lnTo>
                <a:lnTo>
                  <a:pt x="294" y="957"/>
                </a:lnTo>
                <a:lnTo>
                  <a:pt x="296" y="962"/>
                </a:lnTo>
                <a:lnTo>
                  <a:pt x="296" y="962"/>
                </a:lnTo>
                <a:lnTo>
                  <a:pt x="303" y="962"/>
                </a:lnTo>
                <a:lnTo>
                  <a:pt x="305" y="962"/>
                </a:lnTo>
                <a:lnTo>
                  <a:pt x="307" y="966"/>
                </a:lnTo>
                <a:lnTo>
                  <a:pt x="307" y="966"/>
                </a:lnTo>
                <a:lnTo>
                  <a:pt x="303" y="966"/>
                </a:lnTo>
                <a:lnTo>
                  <a:pt x="299" y="966"/>
                </a:lnTo>
                <a:lnTo>
                  <a:pt x="299" y="966"/>
                </a:lnTo>
                <a:lnTo>
                  <a:pt x="307" y="968"/>
                </a:lnTo>
                <a:lnTo>
                  <a:pt x="309" y="969"/>
                </a:lnTo>
                <a:lnTo>
                  <a:pt x="310" y="971"/>
                </a:lnTo>
                <a:lnTo>
                  <a:pt x="310" y="971"/>
                </a:lnTo>
                <a:lnTo>
                  <a:pt x="303" y="971"/>
                </a:lnTo>
                <a:lnTo>
                  <a:pt x="294" y="969"/>
                </a:lnTo>
                <a:lnTo>
                  <a:pt x="287" y="966"/>
                </a:lnTo>
                <a:lnTo>
                  <a:pt x="279" y="962"/>
                </a:lnTo>
                <a:lnTo>
                  <a:pt x="279" y="962"/>
                </a:lnTo>
                <a:lnTo>
                  <a:pt x="283" y="968"/>
                </a:lnTo>
                <a:lnTo>
                  <a:pt x="290" y="971"/>
                </a:lnTo>
                <a:lnTo>
                  <a:pt x="298" y="973"/>
                </a:lnTo>
                <a:lnTo>
                  <a:pt x="307" y="975"/>
                </a:lnTo>
                <a:lnTo>
                  <a:pt x="307" y="975"/>
                </a:lnTo>
                <a:lnTo>
                  <a:pt x="309" y="977"/>
                </a:lnTo>
                <a:lnTo>
                  <a:pt x="312" y="979"/>
                </a:lnTo>
                <a:lnTo>
                  <a:pt x="323" y="980"/>
                </a:lnTo>
                <a:lnTo>
                  <a:pt x="323" y="980"/>
                </a:lnTo>
                <a:lnTo>
                  <a:pt x="323" y="984"/>
                </a:lnTo>
                <a:lnTo>
                  <a:pt x="325" y="986"/>
                </a:lnTo>
                <a:lnTo>
                  <a:pt x="325" y="986"/>
                </a:lnTo>
                <a:lnTo>
                  <a:pt x="340" y="990"/>
                </a:lnTo>
                <a:lnTo>
                  <a:pt x="345" y="993"/>
                </a:lnTo>
                <a:lnTo>
                  <a:pt x="345" y="995"/>
                </a:lnTo>
                <a:lnTo>
                  <a:pt x="345" y="999"/>
                </a:lnTo>
                <a:lnTo>
                  <a:pt x="345" y="999"/>
                </a:lnTo>
                <a:lnTo>
                  <a:pt x="345" y="999"/>
                </a:lnTo>
                <a:lnTo>
                  <a:pt x="347" y="999"/>
                </a:lnTo>
                <a:lnTo>
                  <a:pt x="347" y="997"/>
                </a:lnTo>
                <a:lnTo>
                  <a:pt x="349" y="997"/>
                </a:lnTo>
                <a:lnTo>
                  <a:pt x="349" y="997"/>
                </a:lnTo>
                <a:lnTo>
                  <a:pt x="349" y="999"/>
                </a:lnTo>
                <a:lnTo>
                  <a:pt x="349" y="1003"/>
                </a:lnTo>
                <a:lnTo>
                  <a:pt x="349" y="1003"/>
                </a:lnTo>
                <a:lnTo>
                  <a:pt x="340" y="1004"/>
                </a:lnTo>
                <a:lnTo>
                  <a:pt x="331" y="1004"/>
                </a:lnTo>
                <a:lnTo>
                  <a:pt x="310" y="1004"/>
                </a:lnTo>
                <a:lnTo>
                  <a:pt x="310" y="1004"/>
                </a:lnTo>
                <a:lnTo>
                  <a:pt x="314" y="1010"/>
                </a:lnTo>
                <a:lnTo>
                  <a:pt x="314" y="1012"/>
                </a:lnTo>
                <a:lnTo>
                  <a:pt x="314" y="1015"/>
                </a:lnTo>
                <a:lnTo>
                  <a:pt x="314" y="1015"/>
                </a:lnTo>
                <a:lnTo>
                  <a:pt x="322" y="1017"/>
                </a:lnTo>
                <a:lnTo>
                  <a:pt x="327" y="1019"/>
                </a:lnTo>
                <a:lnTo>
                  <a:pt x="342" y="1017"/>
                </a:lnTo>
                <a:lnTo>
                  <a:pt x="355" y="1015"/>
                </a:lnTo>
                <a:lnTo>
                  <a:pt x="362" y="1017"/>
                </a:lnTo>
                <a:lnTo>
                  <a:pt x="369" y="1019"/>
                </a:lnTo>
                <a:lnTo>
                  <a:pt x="369" y="1019"/>
                </a:lnTo>
                <a:lnTo>
                  <a:pt x="371" y="1014"/>
                </a:lnTo>
                <a:lnTo>
                  <a:pt x="373" y="1010"/>
                </a:lnTo>
                <a:lnTo>
                  <a:pt x="377" y="1006"/>
                </a:lnTo>
                <a:lnTo>
                  <a:pt x="377" y="1001"/>
                </a:lnTo>
                <a:lnTo>
                  <a:pt x="377" y="1001"/>
                </a:lnTo>
                <a:lnTo>
                  <a:pt x="380" y="1003"/>
                </a:lnTo>
                <a:lnTo>
                  <a:pt x="380" y="1003"/>
                </a:lnTo>
                <a:lnTo>
                  <a:pt x="384" y="993"/>
                </a:lnTo>
                <a:lnTo>
                  <a:pt x="386" y="990"/>
                </a:lnTo>
                <a:lnTo>
                  <a:pt x="390" y="986"/>
                </a:lnTo>
                <a:lnTo>
                  <a:pt x="390" y="986"/>
                </a:lnTo>
                <a:lnTo>
                  <a:pt x="388" y="986"/>
                </a:lnTo>
                <a:lnTo>
                  <a:pt x="388" y="984"/>
                </a:lnTo>
                <a:lnTo>
                  <a:pt x="388" y="984"/>
                </a:lnTo>
                <a:lnTo>
                  <a:pt x="390" y="984"/>
                </a:lnTo>
                <a:lnTo>
                  <a:pt x="390" y="984"/>
                </a:lnTo>
                <a:lnTo>
                  <a:pt x="393" y="980"/>
                </a:lnTo>
                <a:lnTo>
                  <a:pt x="393" y="980"/>
                </a:lnTo>
                <a:lnTo>
                  <a:pt x="391" y="979"/>
                </a:lnTo>
                <a:lnTo>
                  <a:pt x="390" y="977"/>
                </a:lnTo>
                <a:lnTo>
                  <a:pt x="390" y="977"/>
                </a:lnTo>
                <a:lnTo>
                  <a:pt x="391" y="964"/>
                </a:lnTo>
                <a:lnTo>
                  <a:pt x="393" y="953"/>
                </a:lnTo>
                <a:lnTo>
                  <a:pt x="395" y="925"/>
                </a:lnTo>
                <a:lnTo>
                  <a:pt x="395" y="925"/>
                </a:lnTo>
                <a:lnTo>
                  <a:pt x="391" y="920"/>
                </a:lnTo>
                <a:lnTo>
                  <a:pt x="391" y="914"/>
                </a:lnTo>
                <a:lnTo>
                  <a:pt x="390" y="909"/>
                </a:lnTo>
                <a:lnTo>
                  <a:pt x="388" y="903"/>
                </a:lnTo>
                <a:lnTo>
                  <a:pt x="388" y="903"/>
                </a:lnTo>
                <a:lnTo>
                  <a:pt x="390" y="901"/>
                </a:lnTo>
                <a:lnTo>
                  <a:pt x="390" y="898"/>
                </a:lnTo>
                <a:lnTo>
                  <a:pt x="390" y="894"/>
                </a:lnTo>
                <a:lnTo>
                  <a:pt x="391" y="892"/>
                </a:lnTo>
                <a:lnTo>
                  <a:pt x="391" y="892"/>
                </a:lnTo>
                <a:lnTo>
                  <a:pt x="390" y="892"/>
                </a:lnTo>
                <a:lnTo>
                  <a:pt x="390" y="890"/>
                </a:lnTo>
                <a:lnTo>
                  <a:pt x="390" y="890"/>
                </a:lnTo>
                <a:lnTo>
                  <a:pt x="391" y="890"/>
                </a:lnTo>
                <a:lnTo>
                  <a:pt x="393" y="889"/>
                </a:lnTo>
                <a:lnTo>
                  <a:pt x="393" y="889"/>
                </a:lnTo>
                <a:lnTo>
                  <a:pt x="391" y="889"/>
                </a:lnTo>
                <a:lnTo>
                  <a:pt x="391" y="887"/>
                </a:lnTo>
                <a:lnTo>
                  <a:pt x="393" y="885"/>
                </a:lnTo>
                <a:lnTo>
                  <a:pt x="393" y="885"/>
                </a:lnTo>
                <a:lnTo>
                  <a:pt x="393" y="874"/>
                </a:lnTo>
                <a:lnTo>
                  <a:pt x="393" y="868"/>
                </a:lnTo>
                <a:lnTo>
                  <a:pt x="393" y="863"/>
                </a:lnTo>
                <a:lnTo>
                  <a:pt x="393" y="863"/>
                </a:lnTo>
                <a:lnTo>
                  <a:pt x="397" y="863"/>
                </a:lnTo>
                <a:lnTo>
                  <a:pt x="399" y="865"/>
                </a:lnTo>
                <a:lnTo>
                  <a:pt x="402" y="870"/>
                </a:lnTo>
                <a:lnTo>
                  <a:pt x="408" y="874"/>
                </a:lnTo>
                <a:lnTo>
                  <a:pt x="410" y="876"/>
                </a:lnTo>
                <a:lnTo>
                  <a:pt x="412" y="876"/>
                </a:lnTo>
                <a:lnTo>
                  <a:pt x="412" y="876"/>
                </a:lnTo>
                <a:lnTo>
                  <a:pt x="415" y="879"/>
                </a:lnTo>
                <a:lnTo>
                  <a:pt x="415" y="881"/>
                </a:lnTo>
                <a:lnTo>
                  <a:pt x="415" y="885"/>
                </a:lnTo>
                <a:lnTo>
                  <a:pt x="415" y="885"/>
                </a:lnTo>
                <a:lnTo>
                  <a:pt x="413" y="885"/>
                </a:lnTo>
                <a:lnTo>
                  <a:pt x="410" y="887"/>
                </a:lnTo>
                <a:lnTo>
                  <a:pt x="410" y="887"/>
                </a:lnTo>
                <a:lnTo>
                  <a:pt x="415" y="894"/>
                </a:lnTo>
                <a:lnTo>
                  <a:pt x="425" y="900"/>
                </a:lnTo>
                <a:lnTo>
                  <a:pt x="425" y="900"/>
                </a:lnTo>
                <a:lnTo>
                  <a:pt x="425" y="905"/>
                </a:lnTo>
                <a:lnTo>
                  <a:pt x="428" y="909"/>
                </a:lnTo>
                <a:lnTo>
                  <a:pt x="437" y="914"/>
                </a:lnTo>
                <a:lnTo>
                  <a:pt x="437" y="914"/>
                </a:lnTo>
                <a:lnTo>
                  <a:pt x="436" y="914"/>
                </a:lnTo>
                <a:lnTo>
                  <a:pt x="434" y="916"/>
                </a:lnTo>
                <a:lnTo>
                  <a:pt x="434" y="916"/>
                </a:lnTo>
                <a:lnTo>
                  <a:pt x="447" y="922"/>
                </a:lnTo>
                <a:lnTo>
                  <a:pt x="459" y="929"/>
                </a:lnTo>
                <a:lnTo>
                  <a:pt x="459" y="929"/>
                </a:lnTo>
                <a:lnTo>
                  <a:pt x="459" y="933"/>
                </a:lnTo>
                <a:lnTo>
                  <a:pt x="461" y="935"/>
                </a:lnTo>
                <a:lnTo>
                  <a:pt x="467" y="940"/>
                </a:lnTo>
                <a:lnTo>
                  <a:pt x="472" y="946"/>
                </a:lnTo>
                <a:lnTo>
                  <a:pt x="474" y="949"/>
                </a:lnTo>
                <a:lnTo>
                  <a:pt x="474" y="953"/>
                </a:lnTo>
                <a:lnTo>
                  <a:pt x="474" y="953"/>
                </a:lnTo>
                <a:lnTo>
                  <a:pt x="480" y="955"/>
                </a:lnTo>
                <a:lnTo>
                  <a:pt x="482" y="957"/>
                </a:lnTo>
                <a:lnTo>
                  <a:pt x="483" y="960"/>
                </a:lnTo>
                <a:lnTo>
                  <a:pt x="483" y="960"/>
                </a:lnTo>
                <a:lnTo>
                  <a:pt x="480" y="966"/>
                </a:lnTo>
                <a:lnTo>
                  <a:pt x="478" y="968"/>
                </a:lnTo>
                <a:lnTo>
                  <a:pt x="476" y="971"/>
                </a:lnTo>
                <a:lnTo>
                  <a:pt x="476" y="971"/>
                </a:lnTo>
                <a:lnTo>
                  <a:pt x="478" y="975"/>
                </a:lnTo>
                <a:lnTo>
                  <a:pt x="482" y="977"/>
                </a:lnTo>
                <a:lnTo>
                  <a:pt x="487" y="982"/>
                </a:lnTo>
                <a:lnTo>
                  <a:pt x="487" y="982"/>
                </a:lnTo>
                <a:lnTo>
                  <a:pt x="489" y="980"/>
                </a:lnTo>
                <a:lnTo>
                  <a:pt x="491" y="979"/>
                </a:lnTo>
                <a:lnTo>
                  <a:pt x="493" y="979"/>
                </a:lnTo>
                <a:lnTo>
                  <a:pt x="496" y="980"/>
                </a:lnTo>
                <a:lnTo>
                  <a:pt x="496" y="980"/>
                </a:lnTo>
                <a:lnTo>
                  <a:pt x="494" y="982"/>
                </a:lnTo>
                <a:lnTo>
                  <a:pt x="493" y="984"/>
                </a:lnTo>
                <a:lnTo>
                  <a:pt x="493" y="984"/>
                </a:lnTo>
                <a:lnTo>
                  <a:pt x="493" y="992"/>
                </a:lnTo>
                <a:lnTo>
                  <a:pt x="494" y="999"/>
                </a:lnTo>
                <a:lnTo>
                  <a:pt x="494" y="999"/>
                </a:lnTo>
                <a:lnTo>
                  <a:pt x="498" y="1001"/>
                </a:lnTo>
                <a:lnTo>
                  <a:pt x="500" y="1001"/>
                </a:lnTo>
                <a:lnTo>
                  <a:pt x="500" y="1004"/>
                </a:lnTo>
                <a:lnTo>
                  <a:pt x="500" y="1004"/>
                </a:lnTo>
                <a:lnTo>
                  <a:pt x="498" y="1003"/>
                </a:lnTo>
                <a:lnTo>
                  <a:pt x="498" y="1003"/>
                </a:lnTo>
                <a:lnTo>
                  <a:pt x="496" y="1003"/>
                </a:lnTo>
                <a:lnTo>
                  <a:pt x="496" y="1003"/>
                </a:lnTo>
                <a:lnTo>
                  <a:pt x="498" y="1004"/>
                </a:lnTo>
                <a:lnTo>
                  <a:pt x="502" y="1008"/>
                </a:lnTo>
                <a:lnTo>
                  <a:pt x="502" y="1008"/>
                </a:lnTo>
                <a:lnTo>
                  <a:pt x="502" y="1004"/>
                </a:lnTo>
                <a:lnTo>
                  <a:pt x="504" y="1006"/>
                </a:lnTo>
                <a:lnTo>
                  <a:pt x="505" y="1008"/>
                </a:lnTo>
                <a:lnTo>
                  <a:pt x="505" y="1008"/>
                </a:lnTo>
                <a:lnTo>
                  <a:pt x="507" y="1006"/>
                </a:lnTo>
                <a:lnTo>
                  <a:pt x="507" y="1006"/>
                </a:lnTo>
                <a:lnTo>
                  <a:pt x="507" y="1004"/>
                </a:lnTo>
                <a:lnTo>
                  <a:pt x="509" y="1003"/>
                </a:lnTo>
                <a:lnTo>
                  <a:pt x="509" y="1003"/>
                </a:lnTo>
                <a:lnTo>
                  <a:pt x="513" y="1003"/>
                </a:lnTo>
                <a:lnTo>
                  <a:pt x="517" y="1004"/>
                </a:lnTo>
                <a:lnTo>
                  <a:pt x="522" y="1012"/>
                </a:lnTo>
                <a:lnTo>
                  <a:pt x="528" y="1015"/>
                </a:lnTo>
                <a:lnTo>
                  <a:pt x="531" y="1015"/>
                </a:lnTo>
                <a:lnTo>
                  <a:pt x="533" y="1014"/>
                </a:lnTo>
                <a:lnTo>
                  <a:pt x="533" y="1014"/>
                </a:lnTo>
                <a:lnTo>
                  <a:pt x="531" y="1012"/>
                </a:lnTo>
                <a:lnTo>
                  <a:pt x="528" y="1012"/>
                </a:lnTo>
                <a:lnTo>
                  <a:pt x="528" y="1012"/>
                </a:lnTo>
                <a:lnTo>
                  <a:pt x="520" y="1001"/>
                </a:lnTo>
                <a:lnTo>
                  <a:pt x="511" y="990"/>
                </a:lnTo>
                <a:lnTo>
                  <a:pt x="511" y="990"/>
                </a:lnTo>
                <a:lnTo>
                  <a:pt x="511" y="990"/>
                </a:lnTo>
                <a:lnTo>
                  <a:pt x="511" y="988"/>
                </a:lnTo>
                <a:lnTo>
                  <a:pt x="511" y="988"/>
                </a:lnTo>
                <a:lnTo>
                  <a:pt x="507" y="988"/>
                </a:lnTo>
                <a:lnTo>
                  <a:pt x="504" y="988"/>
                </a:lnTo>
                <a:lnTo>
                  <a:pt x="504" y="988"/>
                </a:lnTo>
                <a:lnTo>
                  <a:pt x="502" y="986"/>
                </a:lnTo>
                <a:lnTo>
                  <a:pt x="498" y="984"/>
                </a:lnTo>
                <a:lnTo>
                  <a:pt x="498" y="984"/>
                </a:lnTo>
                <a:lnTo>
                  <a:pt x="500" y="982"/>
                </a:lnTo>
                <a:lnTo>
                  <a:pt x="500" y="980"/>
                </a:lnTo>
                <a:lnTo>
                  <a:pt x="498" y="979"/>
                </a:lnTo>
                <a:lnTo>
                  <a:pt x="498" y="977"/>
                </a:lnTo>
                <a:lnTo>
                  <a:pt x="498" y="977"/>
                </a:lnTo>
                <a:lnTo>
                  <a:pt x="500" y="975"/>
                </a:lnTo>
                <a:lnTo>
                  <a:pt x="500" y="971"/>
                </a:lnTo>
                <a:lnTo>
                  <a:pt x="500" y="971"/>
                </a:lnTo>
                <a:lnTo>
                  <a:pt x="502" y="971"/>
                </a:lnTo>
                <a:lnTo>
                  <a:pt x="504" y="971"/>
                </a:lnTo>
                <a:lnTo>
                  <a:pt x="504" y="971"/>
                </a:lnTo>
                <a:lnTo>
                  <a:pt x="515" y="977"/>
                </a:lnTo>
                <a:lnTo>
                  <a:pt x="528" y="980"/>
                </a:lnTo>
                <a:lnTo>
                  <a:pt x="528" y="980"/>
                </a:lnTo>
                <a:lnTo>
                  <a:pt x="526" y="977"/>
                </a:lnTo>
                <a:lnTo>
                  <a:pt x="522" y="973"/>
                </a:lnTo>
                <a:lnTo>
                  <a:pt x="513" y="968"/>
                </a:lnTo>
                <a:lnTo>
                  <a:pt x="513" y="968"/>
                </a:lnTo>
                <a:lnTo>
                  <a:pt x="515" y="962"/>
                </a:lnTo>
                <a:lnTo>
                  <a:pt x="513" y="958"/>
                </a:lnTo>
                <a:lnTo>
                  <a:pt x="509" y="951"/>
                </a:lnTo>
                <a:lnTo>
                  <a:pt x="509" y="951"/>
                </a:lnTo>
                <a:lnTo>
                  <a:pt x="509" y="951"/>
                </a:lnTo>
                <a:lnTo>
                  <a:pt x="507" y="951"/>
                </a:lnTo>
                <a:lnTo>
                  <a:pt x="507" y="951"/>
                </a:lnTo>
                <a:lnTo>
                  <a:pt x="505" y="951"/>
                </a:lnTo>
                <a:lnTo>
                  <a:pt x="505" y="951"/>
                </a:lnTo>
                <a:lnTo>
                  <a:pt x="504" y="938"/>
                </a:lnTo>
                <a:lnTo>
                  <a:pt x="504" y="931"/>
                </a:lnTo>
                <a:lnTo>
                  <a:pt x="504" y="923"/>
                </a:lnTo>
                <a:lnTo>
                  <a:pt x="504" y="923"/>
                </a:lnTo>
                <a:lnTo>
                  <a:pt x="509" y="923"/>
                </a:lnTo>
                <a:lnTo>
                  <a:pt x="515" y="922"/>
                </a:lnTo>
                <a:lnTo>
                  <a:pt x="518" y="920"/>
                </a:lnTo>
                <a:lnTo>
                  <a:pt x="524" y="920"/>
                </a:lnTo>
                <a:lnTo>
                  <a:pt x="524" y="920"/>
                </a:lnTo>
                <a:lnTo>
                  <a:pt x="528" y="916"/>
                </a:lnTo>
                <a:lnTo>
                  <a:pt x="529" y="912"/>
                </a:lnTo>
                <a:lnTo>
                  <a:pt x="529" y="912"/>
                </a:lnTo>
                <a:lnTo>
                  <a:pt x="529" y="911"/>
                </a:lnTo>
                <a:lnTo>
                  <a:pt x="528" y="909"/>
                </a:lnTo>
                <a:lnTo>
                  <a:pt x="528" y="909"/>
                </a:lnTo>
                <a:lnTo>
                  <a:pt x="529" y="905"/>
                </a:lnTo>
                <a:lnTo>
                  <a:pt x="533" y="905"/>
                </a:lnTo>
                <a:lnTo>
                  <a:pt x="533" y="905"/>
                </a:lnTo>
                <a:lnTo>
                  <a:pt x="533" y="898"/>
                </a:lnTo>
                <a:lnTo>
                  <a:pt x="531" y="894"/>
                </a:lnTo>
                <a:lnTo>
                  <a:pt x="529" y="890"/>
                </a:lnTo>
                <a:lnTo>
                  <a:pt x="529" y="887"/>
                </a:lnTo>
                <a:lnTo>
                  <a:pt x="529" y="887"/>
                </a:lnTo>
                <a:lnTo>
                  <a:pt x="539" y="887"/>
                </a:lnTo>
                <a:lnTo>
                  <a:pt x="544" y="885"/>
                </a:lnTo>
                <a:lnTo>
                  <a:pt x="550" y="885"/>
                </a:lnTo>
                <a:lnTo>
                  <a:pt x="550" y="885"/>
                </a:lnTo>
                <a:lnTo>
                  <a:pt x="548" y="883"/>
                </a:lnTo>
                <a:lnTo>
                  <a:pt x="548" y="879"/>
                </a:lnTo>
                <a:lnTo>
                  <a:pt x="548" y="877"/>
                </a:lnTo>
                <a:lnTo>
                  <a:pt x="550" y="876"/>
                </a:lnTo>
                <a:lnTo>
                  <a:pt x="550" y="876"/>
                </a:lnTo>
                <a:lnTo>
                  <a:pt x="548" y="872"/>
                </a:lnTo>
                <a:lnTo>
                  <a:pt x="546" y="868"/>
                </a:lnTo>
                <a:lnTo>
                  <a:pt x="544" y="865"/>
                </a:lnTo>
                <a:lnTo>
                  <a:pt x="542" y="861"/>
                </a:lnTo>
                <a:lnTo>
                  <a:pt x="542" y="861"/>
                </a:lnTo>
                <a:lnTo>
                  <a:pt x="539" y="865"/>
                </a:lnTo>
                <a:lnTo>
                  <a:pt x="535" y="870"/>
                </a:lnTo>
                <a:lnTo>
                  <a:pt x="531" y="874"/>
                </a:lnTo>
                <a:lnTo>
                  <a:pt x="526" y="877"/>
                </a:lnTo>
                <a:lnTo>
                  <a:pt x="526" y="877"/>
                </a:lnTo>
                <a:lnTo>
                  <a:pt x="524" y="872"/>
                </a:lnTo>
                <a:lnTo>
                  <a:pt x="522" y="868"/>
                </a:lnTo>
                <a:lnTo>
                  <a:pt x="515" y="863"/>
                </a:lnTo>
                <a:lnTo>
                  <a:pt x="505" y="859"/>
                </a:lnTo>
                <a:lnTo>
                  <a:pt x="500" y="855"/>
                </a:lnTo>
                <a:lnTo>
                  <a:pt x="500" y="855"/>
                </a:lnTo>
                <a:lnTo>
                  <a:pt x="500" y="859"/>
                </a:lnTo>
                <a:lnTo>
                  <a:pt x="500" y="859"/>
                </a:lnTo>
                <a:lnTo>
                  <a:pt x="496" y="857"/>
                </a:lnTo>
                <a:lnTo>
                  <a:pt x="494" y="855"/>
                </a:lnTo>
                <a:lnTo>
                  <a:pt x="494" y="855"/>
                </a:lnTo>
                <a:lnTo>
                  <a:pt x="493" y="857"/>
                </a:lnTo>
                <a:lnTo>
                  <a:pt x="493" y="857"/>
                </a:lnTo>
                <a:lnTo>
                  <a:pt x="491" y="857"/>
                </a:lnTo>
                <a:lnTo>
                  <a:pt x="489" y="857"/>
                </a:lnTo>
                <a:lnTo>
                  <a:pt x="489" y="857"/>
                </a:lnTo>
                <a:lnTo>
                  <a:pt x="491" y="859"/>
                </a:lnTo>
                <a:lnTo>
                  <a:pt x="491" y="861"/>
                </a:lnTo>
                <a:lnTo>
                  <a:pt x="491" y="861"/>
                </a:lnTo>
                <a:lnTo>
                  <a:pt x="483" y="859"/>
                </a:lnTo>
                <a:lnTo>
                  <a:pt x="476" y="859"/>
                </a:lnTo>
                <a:lnTo>
                  <a:pt x="471" y="859"/>
                </a:lnTo>
                <a:lnTo>
                  <a:pt x="463" y="859"/>
                </a:lnTo>
                <a:lnTo>
                  <a:pt x="463" y="859"/>
                </a:lnTo>
                <a:lnTo>
                  <a:pt x="461" y="861"/>
                </a:lnTo>
                <a:lnTo>
                  <a:pt x="461" y="861"/>
                </a:lnTo>
                <a:lnTo>
                  <a:pt x="461" y="861"/>
                </a:lnTo>
                <a:lnTo>
                  <a:pt x="452" y="857"/>
                </a:lnTo>
                <a:lnTo>
                  <a:pt x="443" y="855"/>
                </a:lnTo>
                <a:lnTo>
                  <a:pt x="423" y="852"/>
                </a:lnTo>
                <a:lnTo>
                  <a:pt x="423" y="852"/>
                </a:lnTo>
                <a:lnTo>
                  <a:pt x="423" y="854"/>
                </a:lnTo>
                <a:lnTo>
                  <a:pt x="423" y="854"/>
                </a:lnTo>
                <a:lnTo>
                  <a:pt x="423" y="854"/>
                </a:lnTo>
                <a:lnTo>
                  <a:pt x="419" y="852"/>
                </a:lnTo>
                <a:lnTo>
                  <a:pt x="415" y="848"/>
                </a:lnTo>
                <a:lnTo>
                  <a:pt x="415" y="848"/>
                </a:lnTo>
                <a:lnTo>
                  <a:pt x="415" y="850"/>
                </a:lnTo>
                <a:lnTo>
                  <a:pt x="415" y="850"/>
                </a:lnTo>
                <a:lnTo>
                  <a:pt x="401" y="843"/>
                </a:lnTo>
                <a:lnTo>
                  <a:pt x="397" y="841"/>
                </a:lnTo>
                <a:lnTo>
                  <a:pt x="395" y="837"/>
                </a:lnTo>
                <a:lnTo>
                  <a:pt x="395" y="833"/>
                </a:lnTo>
                <a:lnTo>
                  <a:pt x="395" y="830"/>
                </a:lnTo>
                <a:lnTo>
                  <a:pt x="395" y="830"/>
                </a:lnTo>
                <a:lnTo>
                  <a:pt x="395" y="831"/>
                </a:lnTo>
                <a:lnTo>
                  <a:pt x="397" y="830"/>
                </a:lnTo>
                <a:lnTo>
                  <a:pt x="397" y="830"/>
                </a:lnTo>
                <a:lnTo>
                  <a:pt x="395" y="826"/>
                </a:lnTo>
                <a:lnTo>
                  <a:pt x="397" y="824"/>
                </a:lnTo>
                <a:lnTo>
                  <a:pt x="399" y="822"/>
                </a:lnTo>
                <a:lnTo>
                  <a:pt x="399" y="822"/>
                </a:lnTo>
                <a:lnTo>
                  <a:pt x="397" y="820"/>
                </a:lnTo>
                <a:lnTo>
                  <a:pt x="395" y="819"/>
                </a:lnTo>
                <a:lnTo>
                  <a:pt x="397" y="815"/>
                </a:lnTo>
                <a:lnTo>
                  <a:pt x="399" y="813"/>
                </a:lnTo>
                <a:lnTo>
                  <a:pt x="399" y="813"/>
                </a:lnTo>
                <a:lnTo>
                  <a:pt x="399" y="809"/>
                </a:lnTo>
                <a:lnTo>
                  <a:pt x="399" y="809"/>
                </a:lnTo>
                <a:lnTo>
                  <a:pt x="399" y="809"/>
                </a:lnTo>
                <a:lnTo>
                  <a:pt x="397" y="809"/>
                </a:lnTo>
                <a:lnTo>
                  <a:pt x="397" y="809"/>
                </a:lnTo>
                <a:lnTo>
                  <a:pt x="397" y="808"/>
                </a:lnTo>
                <a:lnTo>
                  <a:pt x="397" y="808"/>
                </a:lnTo>
                <a:lnTo>
                  <a:pt x="399" y="808"/>
                </a:lnTo>
                <a:lnTo>
                  <a:pt x="401" y="806"/>
                </a:lnTo>
                <a:lnTo>
                  <a:pt x="401" y="806"/>
                </a:lnTo>
                <a:lnTo>
                  <a:pt x="399" y="806"/>
                </a:lnTo>
                <a:lnTo>
                  <a:pt x="399" y="804"/>
                </a:lnTo>
                <a:lnTo>
                  <a:pt x="401" y="802"/>
                </a:lnTo>
                <a:lnTo>
                  <a:pt x="401" y="800"/>
                </a:lnTo>
                <a:lnTo>
                  <a:pt x="401" y="800"/>
                </a:lnTo>
                <a:lnTo>
                  <a:pt x="399" y="800"/>
                </a:lnTo>
                <a:lnTo>
                  <a:pt x="397" y="800"/>
                </a:lnTo>
                <a:lnTo>
                  <a:pt x="395" y="802"/>
                </a:lnTo>
                <a:lnTo>
                  <a:pt x="393" y="800"/>
                </a:lnTo>
                <a:lnTo>
                  <a:pt x="393" y="800"/>
                </a:lnTo>
                <a:lnTo>
                  <a:pt x="395" y="798"/>
                </a:lnTo>
                <a:lnTo>
                  <a:pt x="397" y="795"/>
                </a:lnTo>
                <a:lnTo>
                  <a:pt x="397" y="795"/>
                </a:lnTo>
                <a:lnTo>
                  <a:pt x="399" y="797"/>
                </a:lnTo>
                <a:lnTo>
                  <a:pt x="399" y="798"/>
                </a:lnTo>
                <a:lnTo>
                  <a:pt x="399" y="797"/>
                </a:lnTo>
                <a:lnTo>
                  <a:pt x="399" y="797"/>
                </a:lnTo>
                <a:lnTo>
                  <a:pt x="399" y="795"/>
                </a:lnTo>
                <a:lnTo>
                  <a:pt x="401" y="793"/>
                </a:lnTo>
                <a:lnTo>
                  <a:pt x="401" y="793"/>
                </a:lnTo>
                <a:lnTo>
                  <a:pt x="397" y="791"/>
                </a:lnTo>
                <a:lnTo>
                  <a:pt x="397" y="791"/>
                </a:lnTo>
                <a:lnTo>
                  <a:pt x="399" y="791"/>
                </a:lnTo>
                <a:lnTo>
                  <a:pt x="397" y="789"/>
                </a:lnTo>
                <a:lnTo>
                  <a:pt x="397" y="789"/>
                </a:lnTo>
                <a:lnTo>
                  <a:pt x="399" y="787"/>
                </a:lnTo>
                <a:lnTo>
                  <a:pt x="399" y="787"/>
                </a:lnTo>
                <a:lnTo>
                  <a:pt x="401" y="789"/>
                </a:lnTo>
                <a:lnTo>
                  <a:pt x="402" y="791"/>
                </a:lnTo>
                <a:lnTo>
                  <a:pt x="410" y="793"/>
                </a:lnTo>
                <a:lnTo>
                  <a:pt x="410" y="793"/>
                </a:lnTo>
                <a:lnTo>
                  <a:pt x="410" y="797"/>
                </a:lnTo>
                <a:lnTo>
                  <a:pt x="412" y="798"/>
                </a:lnTo>
                <a:lnTo>
                  <a:pt x="413" y="802"/>
                </a:lnTo>
                <a:lnTo>
                  <a:pt x="413" y="806"/>
                </a:lnTo>
                <a:lnTo>
                  <a:pt x="413" y="806"/>
                </a:lnTo>
                <a:lnTo>
                  <a:pt x="412" y="806"/>
                </a:lnTo>
                <a:lnTo>
                  <a:pt x="412" y="806"/>
                </a:lnTo>
                <a:lnTo>
                  <a:pt x="412" y="809"/>
                </a:lnTo>
                <a:lnTo>
                  <a:pt x="412" y="811"/>
                </a:lnTo>
                <a:lnTo>
                  <a:pt x="412" y="811"/>
                </a:lnTo>
                <a:lnTo>
                  <a:pt x="413" y="813"/>
                </a:lnTo>
                <a:lnTo>
                  <a:pt x="415" y="815"/>
                </a:lnTo>
                <a:lnTo>
                  <a:pt x="415" y="820"/>
                </a:lnTo>
                <a:lnTo>
                  <a:pt x="415" y="826"/>
                </a:lnTo>
                <a:lnTo>
                  <a:pt x="417" y="830"/>
                </a:lnTo>
                <a:lnTo>
                  <a:pt x="419" y="831"/>
                </a:lnTo>
                <a:lnTo>
                  <a:pt x="419" y="831"/>
                </a:lnTo>
                <a:lnTo>
                  <a:pt x="421" y="830"/>
                </a:lnTo>
                <a:lnTo>
                  <a:pt x="423" y="828"/>
                </a:lnTo>
                <a:lnTo>
                  <a:pt x="426" y="831"/>
                </a:lnTo>
                <a:lnTo>
                  <a:pt x="426" y="831"/>
                </a:lnTo>
                <a:lnTo>
                  <a:pt x="428" y="830"/>
                </a:lnTo>
                <a:lnTo>
                  <a:pt x="430" y="828"/>
                </a:lnTo>
                <a:lnTo>
                  <a:pt x="432" y="830"/>
                </a:lnTo>
                <a:lnTo>
                  <a:pt x="432" y="830"/>
                </a:lnTo>
                <a:lnTo>
                  <a:pt x="434" y="826"/>
                </a:lnTo>
                <a:lnTo>
                  <a:pt x="437" y="824"/>
                </a:lnTo>
                <a:lnTo>
                  <a:pt x="439" y="820"/>
                </a:lnTo>
                <a:lnTo>
                  <a:pt x="441" y="817"/>
                </a:lnTo>
                <a:lnTo>
                  <a:pt x="441" y="817"/>
                </a:lnTo>
                <a:lnTo>
                  <a:pt x="443" y="819"/>
                </a:lnTo>
                <a:lnTo>
                  <a:pt x="445" y="817"/>
                </a:lnTo>
                <a:lnTo>
                  <a:pt x="445" y="817"/>
                </a:lnTo>
                <a:lnTo>
                  <a:pt x="443" y="817"/>
                </a:lnTo>
                <a:lnTo>
                  <a:pt x="443" y="815"/>
                </a:lnTo>
                <a:lnTo>
                  <a:pt x="443" y="815"/>
                </a:lnTo>
                <a:lnTo>
                  <a:pt x="443" y="815"/>
                </a:lnTo>
                <a:lnTo>
                  <a:pt x="445" y="813"/>
                </a:lnTo>
                <a:lnTo>
                  <a:pt x="447" y="815"/>
                </a:lnTo>
                <a:lnTo>
                  <a:pt x="447" y="815"/>
                </a:lnTo>
                <a:lnTo>
                  <a:pt x="447" y="809"/>
                </a:lnTo>
                <a:lnTo>
                  <a:pt x="445" y="806"/>
                </a:lnTo>
                <a:lnTo>
                  <a:pt x="443" y="800"/>
                </a:lnTo>
                <a:lnTo>
                  <a:pt x="443" y="797"/>
                </a:lnTo>
                <a:lnTo>
                  <a:pt x="443" y="797"/>
                </a:lnTo>
                <a:lnTo>
                  <a:pt x="447" y="797"/>
                </a:lnTo>
                <a:lnTo>
                  <a:pt x="448" y="798"/>
                </a:lnTo>
                <a:lnTo>
                  <a:pt x="452" y="804"/>
                </a:lnTo>
                <a:lnTo>
                  <a:pt x="456" y="808"/>
                </a:lnTo>
                <a:lnTo>
                  <a:pt x="458" y="809"/>
                </a:lnTo>
                <a:lnTo>
                  <a:pt x="461" y="811"/>
                </a:lnTo>
                <a:lnTo>
                  <a:pt x="459" y="813"/>
                </a:lnTo>
                <a:lnTo>
                  <a:pt x="459" y="813"/>
                </a:lnTo>
                <a:lnTo>
                  <a:pt x="461" y="815"/>
                </a:lnTo>
                <a:lnTo>
                  <a:pt x="465" y="815"/>
                </a:lnTo>
                <a:lnTo>
                  <a:pt x="469" y="813"/>
                </a:lnTo>
                <a:lnTo>
                  <a:pt x="472" y="809"/>
                </a:lnTo>
                <a:lnTo>
                  <a:pt x="474" y="809"/>
                </a:lnTo>
                <a:lnTo>
                  <a:pt x="476" y="809"/>
                </a:lnTo>
                <a:lnTo>
                  <a:pt x="476" y="809"/>
                </a:lnTo>
                <a:lnTo>
                  <a:pt x="483" y="804"/>
                </a:lnTo>
                <a:lnTo>
                  <a:pt x="493" y="802"/>
                </a:lnTo>
                <a:lnTo>
                  <a:pt x="493" y="802"/>
                </a:lnTo>
                <a:lnTo>
                  <a:pt x="494" y="802"/>
                </a:lnTo>
                <a:lnTo>
                  <a:pt x="498" y="798"/>
                </a:lnTo>
                <a:lnTo>
                  <a:pt x="498" y="798"/>
                </a:lnTo>
                <a:lnTo>
                  <a:pt x="500" y="798"/>
                </a:lnTo>
                <a:lnTo>
                  <a:pt x="502" y="798"/>
                </a:lnTo>
                <a:lnTo>
                  <a:pt x="504" y="791"/>
                </a:lnTo>
                <a:lnTo>
                  <a:pt x="505" y="784"/>
                </a:lnTo>
                <a:lnTo>
                  <a:pt x="505" y="778"/>
                </a:lnTo>
                <a:lnTo>
                  <a:pt x="505" y="778"/>
                </a:lnTo>
                <a:lnTo>
                  <a:pt x="505" y="773"/>
                </a:lnTo>
                <a:lnTo>
                  <a:pt x="505" y="767"/>
                </a:lnTo>
                <a:lnTo>
                  <a:pt x="505" y="767"/>
                </a:lnTo>
                <a:lnTo>
                  <a:pt x="505" y="767"/>
                </a:lnTo>
                <a:lnTo>
                  <a:pt x="505" y="765"/>
                </a:lnTo>
                <a:lnTo>
                  <a:pt x="507" y="765"/>
                </a:lnTo>
                <a:lnTo>
                  <a:pt x="507" y="765"/>
                </a:lnTo>
                <a:lnTo>
                  <a:pt x="511" y="760"/>
                </a:lnTo>
                <a:lnTo>
                  <a:pt x="511" y="756"/>
                </a:lnTo>
                <a:lnTo>
                  <a:pt x="511" y="756"/>
                </a:lnTo>
                <a:lnTo>
                  <a:pt x="507" y="756"/>
                </a:lnTo>
                <a:lnTo>
                  <a:pt x="504" y="754"/>
                </a:lnTo>
                <a:lnTo>
                  <a:pt x="502" y="751"/>
                </a:lnTo>
                <a:lnTo>
                  <a:pt x="502" y="745"/>
                </a:lnTo>
                <a:lnTo>
                  <a:pt x="502" y="745"/>
                </a:lnTo>
                <a:lnTo>
                  <a:pt x="504" y="743"/>
                </a:lnTo>
                <a:lnTo>
                  <a:pt x="504" y="743"/>
                </a:lnTo>
                <a:lnTo>
                  <a:pt x="504" y="743"/>
                </a:lnTo>
                <a:lnTo>
                  <a:pt x="505" y="741"/>
                </a:lnTo>
                <a:lnTo>
                  <a:pt x="504" y="741"/>
                </a:lnTo>
                <a:lnTo>
                  <a:pt x="504" y="740"/>
                </a:lnTo>
                <a:lnTo>
                  <a:pt x="504" y="738"/>
                </a:lnTo>
                <a:lnTo>
                  <a:pt x="504" y="738"/>
                </a:lnTo>
                <a:lnTo>
                  <a:pt x="505" y="740"/>
                </a:lnTo>
                <a:lnTo>
                  <a:pt x="505" y="743"/>
                </a:lnTo>
                <a:lnTo>
                  <a:pt x="505" y="747"/>
                </a:lnTo>
                <a:lnTo>
                  <a:pt x="507" y="749"/>
                </a:lnTo>
                <a:lnTo>
                  <a:pt x="507" y="749"/>
                </a:lnTo>
                <a:lnTo>
                  <a:pt x="509" y="745"/>
                </a:lnTo>
                <a:lnTo>
                  <a:pt x="509" y="745"/>
                </a:lnTo>
                <a:lnTo>
                  <a:pt x="507" y="745"/>
                </a:lnTo>
                <a:lnTo>
                  <a:pt x="507" y="745"/>
                </a:lnTo>
                <a:lnTo>
                  <a:pt x="507" y="743"/>
                </a:lnTo>
                <a:lnTo>
                  <a:pt x="507" y="740"/>
                </a:lnTo>
                <a:lnTo>
                  <a:pt x="507" y="740"/>
                </a:lnTo>
                <a:lnTo>
                  <a:pt x="505" y="740"/>
                </a:lnTo>
                <a:lnTo>
                  <a:pt x="505" y="736"/>
                </a:lnTo>
                <a:lnTo>
                  <a:pt x="505" y="736"/>
                </a:lnTo>
                <a:lnTo>
                  <a:pt x="504" y="738"/>
                </a:lnTo>
                <a:lnTo>
                  <a:pt x="502" y="738"/>
                </a:lnTo>
                <a:lnTo>
                  <a:pt x="502" y="736"/>
                </a:lnTo>
                <a:lnTo>
                  <a:pt x="502" y="736"/>
                </a:lnTo>
                <a:lnTo>
                  <a:pt x="502" y="736"/>
                </a:lnTo>
                <a:lnTo>
                  <a:pt x="504" y="736"/>
                </a:lnTo>
                <a:lnTo>
                  <a:pt x="504" y="734"/>
                </a:lnTo>
                <a:lnTo>
                  <a:pt x="504" y="734"/>
                </a:lnTo>
                <a:lnTo>
                  <a:pt x="504" y="734"/>
                </a:lnTo>
                <a:lnTo>
                  <a:pt x="500" y="728"/>
                </a:lnTo>
                <a:lnTo>
                  <a:pt x="498" y="727"/>
                </a:lnTo>
                <a:lnTo>
                  <a:pt x="498" y="727"/>
                </a:lnTo>
                <a:lnTo>
                  <a:pt x="500" y="725"/>
                </a:lnTo>
                <a:lnTo>
                  <a:pt x="504" y="721"/>
                </a:lnTo>
                <a:lnTo>
                  <a:pt x="504" y="721"/>
                </a:lnTo>
                <a:lnTo>
                  <a:pt x="504" y="721"/>
                </a:lnTo>
                <a:lnTo>
                  <a:pt x="504" y="719"/>
                </a:lnTo>
                <a:lnTo>
                  <a:pt x="504" y="719"/>
                </a:lnTo>
                <a:lnTo>
                  <a:pt x="500" y="716"/>
                </a:lnTo>
                <a:lnTo>
                  <a:pt x="498" y="710"/>
                </a:lnTo>
                <a:lnTo>
                  <a:pt x="496" y="705"/>
                </a:lnTo>
                <a:lnTo>
                  <a:pt x="494" y="701"/>
                </a:lnTo>
                <a:lnTo>
                  <a:pt x="494" y="701"/>
                </a:lnTo>
                <a:lnTo>
                  <a:pt x="496" y="701"/>
                </a:lnTo>
                <a:lnTo>
                  <a:pt x="498" y="701"/>
                </a:lnTo>
                <a:lnTo>
                  <a:pt x="505" y="703"/>
                </a:lnTo>
                <a:lnTo>
                  <a:pt x="505" y="703"/>
                </a:lnTo>
                <a:lnTo>
                  <a:pt x="507" y="699"/>
                </a:lnTo>
                <a:lnTo>
                  <a:pt x="509" y="695"/>
                </a:lnTo>
                <a:lnTo>
                  <a:pt x="509" y="695"/>
                </a:lnTo>
                <a:lnTo>
                  <a:pt x="507" y="694"/>
                </a:lnTo>
                <a:lnTo>
                  <a:pt x="504" y="690"/>
                </a:lnTo>
                <a:lnTo>
                  <a:pt x="500" y="688"/>
                </a:lnTo>
                <a:lnTo>
                  <a:pt x="496" y="688"/>
                </a:lnTo>
                <a:lnTo>
                  <a:pt x="496" y="688"/>
                </a:lnTo>
                <a:lnTo>
                  <a:pt x="496" y="686"/>
                </a:lnTo>
                <a:lnTo>
                  <a:pt x="494" y="684"/>
                </a:lnTo>
                <a:lnTo>
                  <a:pt x="491" y="684"/>
                </a:lnTo>
                <a:lnTo>
                  <a:pt x="485" y="684"/>
                </a:lnTo>
                <a:lnTo>
                  <a:pt x="482" y="682"/>
                </a:lnTo>
                <a:lnTo>
                  <a:pt x="482" y="682"/>
                </a:lnTo>
                <a:lnTo>
                  <a:pt x="478" y="681"/>
                </a:lnTo>
                <a:lnTo>
                  <a:pt x="476" y="681"/>
                </a:lnTo>
                <a:lnTo>
                  <a:pt x="472" y="682"/>
                </a:lnTo>
                <a:lnTo>
                  <a:pt x="472" y="682"/>
                </a:lnTo>
                <a:lnTo>
                  <a:pt x="463" y="679"/>
                </a:lnTo>
                <a:lnTo>
                  <a:pt x="454" y="675"/>
                </a:lnTo>
                <a:lnTo>
                  <a:pt x="454" y="675"/>
                </a:lnTo>
                <a:lnTo>
                  <a:pt x="456" y="673"/>
                </a:lnTo>
                <a:lnTo>
                  <a:pt x="456" y="671"/>
                </a:lnTo>
                <a:lnTo>
                  <a:pt x="456" y="671"/>
                </a:lnTo>
                <a:lnTo>
                  <a:pt x="456" y="671"/>
                </a:lnTo>
                <a:lnTo>
                  <a:pt x="452" y="671"/>
                </a:lnTo>
                <a:lnTo>
                  <a:pt x="448" y="671"/>
                </a:lnTo>
                <a:lnTo>
                  <a:pt x="447" y="670"/>
                </a:lnTo>
                <a:lnTo>
                  <a:pt x="445" y="670"/>
                </a:lnTo>
                <a:lnTo>
                  <a:pt x="445" y="670"/>
                </a:lnTo>
                <a:lnTo>
                  <a:pt x="452" y="677"/>
                </a:lnTo>
                <a:lnTo>
                  <a:pt x="461" y="684"/>
                </a:lnTo>
                <a:lnTo>
                  <a:pt x="461" y="684"/>
                </a:lnTo>
                <a:lnTo>
                  <a:pt x="461" y="686"/>
                </a:lnTo>
                <a:lnTo>
                  <a:pt x="461" y="686"/>
                </a:lnTo>
                <a:lnTo>
                  <a:pt x="458" y="684"/>
                </a:lnTo>
                <a:lnTo>
                  <a:pt x="452" y="686"/>
                </a:lnTo>
                <a:lnTo>
                  <a:pt x="448" y="686"/>
                </a:lnTo>
                <a:lnTo>
                  <a:pt x="450" y="684"/>
                </a:lnTo>
                <a:lnTo>
                  <a:pt x="450" y="684"/>
                </a:lnTo>
                <a:lnTo>
                  <a:pt x="448" y="682"/>
                </a:lnTo>
                <a:lnTo>
                  <a:pt x="447" y="681"/>
                </a:lnTo>
                <a:lnTo>
                  <a:pt x="447" y="681"/>
                </a:lnTo>
                <a:lnTo>
                  <a:pt x="445" y="682"/>
                </a:lnTo>
                <a:lnTo>
                  <a:pt x="443" y="682"/>
                </a:lnTo>
                <a:lnTo>
                  <a:pt x="441" y="679"/>
                </a:lnTo>
                <a:lnTo>
                  <a:pt x="439" y="677"/>
                </a:lnTo>
                <a:lnTo>
                  <a:pt x="439" y="677"/>
                </a:lnTo>
                <a:lnTo>
                  <a:pt x="437" y="679"/>
                </a:lnTo>
                <a:lnTo>
                  <a:pt x="437" y="679"/>
                </a:lnTo>
                <a:lnTo>
                  <a:pt x="437" y="679"/>
                </a:lnTo>
                <a:lnTo>
                  <a:pt x="436" y="682"/>
                </a:lnTo>
                <a:lnTo>
                  <a:pt x="436" y="684"/>
                </a:lnTo>
                <a:lnTo>
                  <a:pt x="436" y="684"/>
                </a:lnTo>
                <a:lnTo>
                  <a:pt x="432" y="686"/>
                </a:lnTo>
                <a:lnTo>
                  <a:pt x="430" y="684"/>
                </a:lnTo>
                <a:lnTo>
                  <a:pt x="425" y="681"/>
                </a:lnTo>
                <a:lnTo>
                  <a:pt x="425" y="681"/>
                </a:lnTo>
                <a:lnTo>
                  <a:pt x="426" y="679"/>
                </a:lnTo>
                <a:lnTo>
                  <a:pt x="426" y="679"/>
                </a:lnTo>
                <a:lnTo>
                  <a:pt x="425" y="677"/>
                </a:lnTo>
                <a:lnTo>
                  <a:pt x="423" y="677"/>
                </a:lnTo>
                <a:lnTo>
                  <a:pt x="425" y="675"/>
                </a:lnTo>
                <a:lnTo>
                  <a:pt x="425" y="675"/>
                </a:lnTo>
                <a:lnTo>
                  <a:pt x="426" y="675"/>
                </a:lnTo>
                <a:lnTo>
                  <a:pt x="426" y="677"/>
                </a:lnTo>
                <a:lnTo>
                  <a:pt x="426" y="677"/>
                </a:lnTo>
                <a:lnTo>
                  <a:pt x="428" y="673"/>
                </a:lnTo>
                <a:lnTo>
                  <a:pt x="428" y="671"/>
                </a:lnTo>
                <a:lnTo>
                  <a:pt x="428" y="671"/>
                </a:lnTo>
                <a:lnTo>
                  <a:pt x="432" y="670"/>
                </a:lnTo>
                <a:lnTo>
                  <a:pt x="436" y="668"/>
                </a:lnTo>
                <a:lnTo>
                  <a:pt x="436" y="668"/>
                </a:lnTo>
                <a:lnTo>
                  <a:pt x="436" y="664"/>
                </a:lnTo>
                <a:lnTo>
                  <a:pt x="436" y="664"/>
                </a:lnTo>
                <a:lnTo>
                  <a:pt x="437" y="664"/>
                </a:lnTo>
                <a:lnTo>
                  <a:pt x="439" y="662"/>
                </a:lnTo>
                <a:lnTo>
                  <a:pt x="439" y="662"/>
                </a:lnTo>
                <a:lnTo>
                  <a:pt x="437" y="660"/>
                </a:lnTo>
                <a:lnTo>
                  <a:pt x="436" y="657"/>
                </a:lnTo>
                <a:lnTo>
                  <a:pt x="436" y="657"/>
                </a:lnTo>
                <a:lnTo>
                  <a:pt x="434" y="659"/>
                </a:lnTo>
                <a:lnTo>
                  <a:pt x="432" y="659"/>
                </a:lnTo>
                <a:lnTo>
                  <a:pt x="430" y="657"/>
                </a:lnTo>
                <a:lnTo>
                  <a:pt x="430" y="657"/>
                </a:lnTo>
                <a:lnTo>
                  <a:pt x="434" y="657"/>
                </a:lnTo>
                <a:lnTo>
                  <a:pt x="434" y="659"/>
                </a:lnTo>
                <a:lnTo>
                  <a:pt x="434" y="659"/>
                </a:lnTo>
                <a:lnTo>
                  <a:pt x="436" y="657"/>
                </a:lnTo>
                <a:lnTo>
                  <a:pt x="437" y="657"/>
                </a:lnTo>
                <a:lnTo>
                  <a:pt x="437" y="657"/>
                </a:lnTo>
                <a:lnTo>
                  <a:pt x="439" y="655"/>
                </a:lnTo>
                <a:lnTo>
                  <a:pt x="439" y="655"/>
                </a:lnTo>
                <a:lnTo>
                  <a:pt x="436" y="655"/>
                </a:lnTo>
                <a:lnTo>
                  <a:pt x="434" y="655"/>
                </a:lnTo>
                <a:lnTo>
                  <a:pt x="430" y="655"/>
                </a:lnTo>
                <a:lnTo>
                  <a:pt x="430" y="651"/>
                </a:lnTo>
                <a:lnTo>
                  <a:pt x="430" y="651"/>
                </a:lnTo>
                <a:lnTo>
                  <a:pt x="432" y="653"/>
                </a:lnTo>
                <a:lnTo>
                  <a:pt x="434" y="653"/>
                </a:lnTo>
                <a:lnTo>
                  <a:pt x="439" y="651"/>
                </a:lnTo>
                <a:lnTo>
                  <a:pt x="439" y="651"/>
                </a:lnTo>
                <a:lnTo>
                  <a:pt x="443" y="648"/>
                </a:lnTo>
                <a:lnTo>
                  <a:pt x="443" y="644"/>
                </a:lnTo>
                <a:lnTo>
                  <a:pt x="443" y="640"/>
                </a:lnTo>
                <a:lnTo>
                  <a:pt x="443" y="638"/>
                </a:lnTo>
                <a:lnTo>
                  <a:pt x="443" y="638"/>
                </a:lnTo>
                <a:lnTo>
                  <a:pt x="439" y="636"/>
                </a:lnTo>
                <a:lnTo>
                  <a:pt x="437" y="633"/>
                </a:lnTo>
                <a:lnTo>
                  <a:pt x="436" y="631"/>
                </a:lnTo>
                <a:lnTo>
                  <a:pt x="434" y="629"/>
                </a:lnTo>
                <a:lnTo>
                  <a:pt x="434" y="629"/>
                </a:lnTo>
                <a:lnTo>
                  <a:pt x="436" y="633"/>
                </a:lnTo>
                <a:lnTo>
                  <a:pt x="436" y="635"/>
                </a:lnTo>
                <a:lnTo>
                  <a:pt x="434" y="636"/>
                </a:lnTo>
                <a:lnTo>
                  <a:pt x="434" y="636"/>
                </a:lnTo>
                <a:lnTo>
                  <a:pt x="432" y="636"/>
                </a:lnTo>
                <a:lnTo>
                  <a:pt x="432" y="636"/>
                </a:lnTo>
                <a:lnTo>
                  <a:pt x="432" y="635"/>
                </a:lnTo>
                <a:lnTo>
                  <a:pt x="430" y="636"/>
                </a:lnTo>
                <a:lnTo>
                  <a:pt x="430" y="636"/>
                </a:lnTo>
                <a:lnTo>
                  <a:pt x="432" y="636"/>
                </a:lnTo>
                <a:lnTo>
                  <a:pt x="432" y="640"/>
                </a:lnTo>
                <a:lnTo>
                  <a:pt x="432" y="640"/>
                </a:lnTo>
                <a:lnTo>
                  <a:pt x="430" y="640"/>
                </a:lnTo>
                <a:lnTo>
                  <a:pt x="430" y="640"/>
                </a:lnTo>
                <a:lnTo>
                  <a:pt x="430" y="636"/>
                </a:lnTo>
                <a:lnTo>
                  <a:pt x="432" y="635"/>
                </a:lnTo>
                <a:lnTo>
                  <a:pt x="432" y="635"/>
                </a:lnTo>
                <a:lnTo>
                  <a:pt x="430" y="635"/>
                </a:lnTo>
                <a:lnTo>
                  <a:pt x="430" y="633"/>
                </a:lnTo>
                <a:lnTo>
                  <a:pt x="430" y="633"/>
                </a:lnTo>
                <a:lnTo>
                  <a:pt x="430" y="633"/>
                </a:lnTo>
                <a:lnTo>
                  <a:pt x="430" y="633"/>
                </a:lnTo>
                <a:lnTo>
                  <a:pt x="428" y="636"/>
                </a:lnTo>
                <a:lnTo>
                  <a:pt x="428" y="636"/>
                </a:lnTo>
                <a:lnTo>
                  <a:pt x="428" y="640"/>
                </a:lnTo>
                <a:lnTo>
                  <a:pt x="428" y="644"/>
                </a:lnTo>
                <a:lnTo>
                  <a:pt x="428" y="644"/>
                </a:lnTo>
                <a:lnTo>
                  <a:pt x="425" y="644"/>
                </a:lnTo>
                <a:lnTo>
                  <a:pt x="423" y="642"/>
                </a:lnTo>
                <a:lnTo>
                  <a:pt x="421" y="640"/>
                </a:lnTo>
                <a:lnTo>
                  <a:pt x="417" y="642"/>
                </a:lnTo>
                <a:lnTo>
                  <a:pt x="417" y="642"/>
                </a:lnTo>
                <a:lnTo>
                  <a:pt x="417" y="638"/>
                </a:lnTo>
                <a:lnTo>
                  <a:pt x="417" y="638"/>
                </a:lnTo>
                <a:lnTo>
                  <a:pt x="415" y="638"/>
                </a:lnTo>
                <a:lnTo>
                  <a:pt x="415" y="638"/>
                </a:lnTo>
                <a:lnTo>
                  <a:pt x="415" y="638"/>
                </a:lnTo>
                <a:lnTo>
                  <a:pt x="415" y="640"/>
                </a:lnTo>
                <a:lnTo>
                  <a:pt x="415" y="640"/>
                </a:lnTo>
                <a:lnTo>
                  <a:pt x="412" y="633"/>
                </a:lnTo>
                <a:lnTo>
                  <a:pt x="406" y="625"/>
                </a:lnTo>
                <a:lnTo>
                  <a:pt x="406" y="625"/>
                </a:lnTo>
                <a:lnTo>
                  <a:pt x="410" y="625"/>
                </a:lnTo>
                <a:lnTo>
                  <a:pt x="412" y="627"/>
                </a:lnTo>
                <a:lnTo>
                  <a:pt x="412" y="627"/>
                </a:lnTo>
                <a:lnTo>
                  <a:pt x="412" y="625"/>
                </a:lnTo>
                <a:lnTo>
                  <a:pt x="413" y="622"/>
                </a:lnTo>
                <a:lnTo>
                  <a:pt x="413" y="622"/>
                </a:lnTo>
                <a:lnTo>
                  <a:pt x="415" y="622"/>
                </a:lnTo>
                <a:lnTo>
                  <a:pt x="419" y="620"/>
                </a:lnTo>
                <a:lnTo>
                  <a:pt x="419" y="620"/>
                </a:lnTo>
                <a:lnTo>
                  <a:pt x="423" y="620"/>
                </a:lnTo>
                <a:lnTo>
                  <a:pt x="425" y="622"/>
                </a:lnTo>
                <a:lnTo>
                  <a:pt x="425" y="624"/>
                </a:lnTo>
                <a:lnTo>
                  <a:pt x="425" y="624"/>
                </a:lnTo>
                <a:lnTo>
                  <a:pt x="426" y="622"/>
                </a:lnTo>
                <a:lnTo>
                  <a:pt x="425" y="620"/>
                </a:lnTo>
                <a:lnTo>
                  <a:pt x="423" y="620"/>
                </a:lnTo>
                <a:lnTo>
                  <a:pt x="423" y="620"/>
                </a:lnTo>
                <a:lnTo>
                  <a:pt x="423" y="618"/>
                </a:lnTo>
                <a:lnTo>
                  <a:pt x="423" y="618"/>
                </a:lnTo>
                <a:lnTo>
                  <a:pt x="430" y="614"/>
                </a:lnTo>
                <a:lnTo>
                  <a:pt x="436" y="607"/>
                </a:lnTo>
                <a:lnTo>
                  <a:pt x="436" y="607"/>
                </a:lnTo>
                <a:lnTo>
                  <a:pt x="437" y="609"/>
                </a:lnTo>
                <a:lnTo>
                  <a:pt x="439" y="611"/>
                </a:lnTo>
                <a:lnTo>
                  <a:pt x="443" y="616"/>
                </a:lnTo>
                <a:lnTo>
                  <a:pt x="447" y="620"/>
                </a:lnTo>
                <a:lnTo>
                  <a:pt x="448" y="622"/>
                </a:lnTo>
                <a:lnTo>
                  <a:pt x="452" y="624"/>
                </a:lnTo>
                <a:lnTo>
                  <a:pt x="452" y="624"/>
                </a:lnTo>
                <a:lnTo>
                  <a:pt x="452" y="627"/>
                </a:lnTo>
                <a:lnTo>
                  <a:pt x="454" y="631"/>
                </a:lnTo>
                <a:lnTo>
                  <a:pt x="456" y="633"/>
                </a:lnTo>
                <a:lnTo>
                  <a:pt x="456" y="633"/>
                </a:lnTo>
                <a:lnTo>
                  <a:pt x="454" y="636"/>
                </a:lnTo>
                <a:lnTo>
                  <a:pt x="454" y="636"/>
                </a:lnTo>
                <a:lnTo>
                  <a:pt x="458" y="636"/>
                </a:lnTo>
                <a:lnTo>
                  <a:pt x="458" y="640"/>
                </a:lnTo>
                <a:lnTo>
                  <a:pt x="459" y="644"/>
                </a:lnTo>
                <a:lnTo>
                  <a:pt x="459" y="644"/>
                </a:lnTo>
                <a:lnTo>
                  <a:pt x="461" y="644"/>
                </a:lnTo>
                <a:lnTo>
                  <a:pt x="461" y="644"/>
                </a:lnTo>
                <a:lnTo>
                  <a:pt x="463" y="646"/>
                </a:lnTo>
                <a:lnTo>
                  <a:pt x="463" y="648"/>
                </a:lnTo>
                <a:lnTo>
                  <a:pt x="463" y="648"/>
                </a:lnTo>
                <a:lnTo>
                  <a:pt x="463" y="649"/>
                </a:lnTo>
                <a:lnTo>
                  <a:pt x="463" y="649"/>
                </a:lnTo>
                <a:lnTo>
                  <a:pt x="465" y="649"/>
                </a:lnTo>
                <a:lnTo>
                  <a:pt x="465" y="651"/>
                </a:lnTo>
                <a:lnTo>
                  <a:pt x="467" y="655"/>
                </a:lnTo>
                <a:lnTo>
                  <a:pt x="469" y="657"/>
                </a:lnTo>
                <a:lnTo>
                  <a:pt x="469" y="657"/>
                </a:lnTo>
                <a:lnTo>
                  <a:pt x="469" y="655"/>
                </a:lnTo>
                <a:lnTo>
                  <a:pt x="471" y="653"/>
                </a:lnTo>
                <a:lnTo>
                  <a:pt x="471" y="653"/>
                </a:lnTo>
                <a:lnTo>
                  <a:pt x="471" y="651"/>
                </a:lnTo>
                <a:lnTo>
                  <a:pt x="471" y="651"/>
                </a:lnTo>
                <a:lnTo>
                  <a:pt x="469" y="653"/>
                </a:lnTo>
                <a:lnTo>
                  <a:pt x="467" y="655"/>
                </a:lnTo>
                <a:lnTo>
                  <a:pt x="467" y="655"/>
                </a:lnTo>
                <a:lnTo>
                  <a:pt x="469" y="651"/>
                </a:lnTo>
                <a:lnTo>
                  <a:pt x="469" y="649"/>
                </a:lnTo>
                <a:lnTo>
                  <a:pt x="469" y="648"/>
                </a:lnTo>
                <a:lnTo>
                  <a:pt x="469" y="644"/>
                </a:lnTo>
                <a:lnTo>
                  <a:pt x="469" y="644"/>
                </a:lnTo>
                <a:lnTo>
                  <a:pt x="467" y="646"/>
                </a:lnTo>
                <a:lnTo>
                  <a:pt x="465" y="644"/>
                </a:lnTo>
                <a:lnTo>
                  <a:pt x="463" y="640"/>
                </a:lnTo>
                <a:lnTo>
                  <a:pt x="463" y="640"/>
                </a:lnTo>
                <a:lnTo>
                  <a:pt x="465" y="636"/>
                </a:lnTo>
                <a:lnTo>
                  <a:pt x="465" y="636"/>
                </a:lnTo>
                <a:lnTo>
                  <a:pt x="463" y="636"/>
                </a:lnTo>
                <a:lnTo>
                  <a:pt x="463" y="636"/>
                </a:lnTo>
                <a:lnTo>
                  <a:pt x="463" y="636"/>
                </a:lnTo>
                <a:lnTo>
                  <a:pt x="463" y="636"/>
                </a:lnTo>
                <a:lnTo>
                  <a:pt x="461" y="638"/>
                </a:lnTo>
                <a:lnTo>
                  <a:pt x="461" y="638"/>
                </a:lnTo>
                <a:lnTo>
                  <a:pt x="459" y="636"/>
                </a:lnTo>
                <a:lnTo>
                  <a:pt x="458" y="633"/>
                </a:lnTo>
                <a:lnTo>
                  <a:pt x="458" y="633"/>
                </a:lnTo>
                <a:lnTo>
                  <a:pt x="459" y="631"/>
                </a:lnTo>
                <a:lnTo>
                  <a:pt x="461" y="633"/>
                </a:lnTo>
                <a:lnTo>
                  <a:pt x="461" y="633"/>
                </a:lnTo>
                <a:lnTo>
                  <a:pt x="463" y="629"/>
                </a:lnTo>
                <a:lnTo>
                  <a:pt x="463" y="629"/>
                </a:lnTo>
                <a:lnTo>
                  <a:pt x="463" y="627"/>
                </a:lnTo>
                <a:lnTo>
                  <a:pt x="463" y="627"/>
                </a:lnTo>
                <a:lnTo>
                  <a:pt x="459" y="629"/>
                </a:lnTo>
                <a:lnTo>
                  <a:pt x="459" y="629"/>
                </a:lnTo>
                <a:lnTo>
                  <a:pt x="461" y="625"/>
                </a:lnTo>
                <a:lnTo>
                  <a:pt x="461" y="625"/>
                </a:lnTo>
                <a:lnTo>
                  <a:pt x="459" y="624"/>
                </a:lnTo>
                <a:lnTo>
                  <a:pt x="459" y="622"/>
                </a:lnTo>
                <a:lnTo>
                  <a:pt x="459" y="622"/>
                </a:lnTo>
                <a:lnTo>
                  <a:pt x="458" y="622"/>
                </a:lnTo>
                <a:lnTo>
                  <a:pt x="456" y="622"/>
                </a:lnTo>
                <a:lnTo>
                  <a:pt x="456" y="622"/>
                </a:lnTo>
                <a:lnTo>
                  <a:pt x="458" y="620"/>
                </a:lnTo>
                <a:lnTo>
                  <a:pt x="458" y="620"/>
                </a:lnTo>
                <a:lnTo>
                  <a:pt x="448" y="614"/>
                </a:lnTo>
                <a:lnTo>
                  <a:pt x="445" y="611"/>
                </a:lnTo>
                <a:lnTo>
                  <a:pt x="441" y="607"/>
                </a:lnTo>
                <a:lnTo>
                  <a:pt x="441" y="607"/>
                </a:lnTo>
                <a:lnTo>
                  <a:pt x="439" y="607"/>
                </a:lnTo>
                <a:lnTo>
                  <a:pt x="436" y="605"/>
                </a:lnTo>
                <a:lnTo>
                  <a:pt x="436" y="603"/>
                </a:lnTo>
                <a:lnTo>
                  <a:pt x="439" y="600"/>
                </a:lnTo>
                <a:lnTo>
                  <a:pt x="439" y="600"/>
                </a:lnTo>
                <a:lnTo>
                  <a:pt x="436" y="594"/>
                </a:lnTo>
                <a:lnTo>
                  <a:pt x="432" y="589"/>
                </a:lnTo>
                <a:lnTo>
                  <a:pt x="428" y="585"/>
                </a:lnTo>
                <a:lnTo>
                  <a:pt x="425" y="579"/>
                </a:lnTo>
                <a:lnTo>
                  <a:pt x="425" y="579"/>
                </a:lnTo>
                <a:lnTo>
                  <a:pt x="421" y="578"/>
                </a:lnTo>
                <a:lnTo>
                  <a:pt x="419" y="578"/>
                </a:lnTo>
                <a:lnTo>
                  <a:pt x="417" y="572"/>
                </a:lnTo>
                <a:lnTo>
                  <a:pt x="417" y="572"/>
                </a:lnTo>
                <a:lnTo>
                  <a:pt x="417" y="574"/>
                </a:lnTo>
                <a:lnTo>
                  <a:pt x="415" y="572"/>
                </a:lnTo>
                <a:lnTo>
                  <a:pt x="415" y="572"/>
                </a:lnTo>
                <a:lnTo>
                  <a:pt x="417" y="570"/>
                </a:lnTo>
                <a:lnTo>
                  <a:pt x="421" y="570"/>
                </a:lnTo>
                <a:lnTo>
                  <a:pt x="423" y="572"/>
                </a:lnTo>
                <a:lnTo>
                  <a:pt x="423" y="572"/>
                </a:lnTo>
                <a:lnTo>
                  <a:pt x="423" y="570"/>
                </a:lnTo>
                <a:lnTo>
                  <a:pt x="426" y="570"/>
                </a:lnTo>
                <a:lnTo>
                  <a:pt x="430" y="567"/>
                </a:lnTo>
                <a:lnTo>
                  <a:pt x="430" y="567"/>
                </a:lnTo>
                <a:lnTo>
                  <a:pt x="436" y="570"/>
                </a:lnTo>
                <a:lnTo>
                  <a:pt x="441" y="572"/>
                </a:lnTo>
                <a:lnTo>
                  <a:pt x="441" y="572"/>
                </a:lnTo>
                <a:lnTo>
                  <a:pt x="439" y="574"/>
                </a:lnTo>
                <a:lnTo>
                  <a:pt x="439" y="576"/>
                </a:lnTo>
                <a:lnTo>
                  <a:pt x="439" y="576"/>
                </a:lnTo>
                <a:lnTo>
                  <a:pt x="441" y="576"/>
                </a:lnTo>
                <a:lnTo>
                  <a:pt x="441" y="578"/>
                </a:lnTo>
                <a:lnTo>
                  <a:pt x="441" y="579"/>
                </a:lnTo>
                <a:lnTo>
                  <a:pt x="443" y="579"/>
                </a:lnTo>
                <a:lnTo>
                  <a:pt x="443" y="579"/>
                </a:lnTo>
                <a:lnTo>
                  <a:pt x="445" y="579"/>
                </a:lnTo>
                <a:lnTo>
                  <a:pt x="448" y="579"/>
                </a:lnTo>
                <a:lnTo>
                  <a:pt x="448" y="579"/>
                </a:lnTo>
                <a:lnTo>
                  <a:pt x="447" y="581"/>
                </a:lnTo>
                <a:lnTo>
                  <a:pt x="447" y="585"/>
                </a:lnTo>
                <a:lnTo>
                  <a:pt x="447" y="585"/>
                </a:lnTo>
                <a:lnTo>
                  <a:pt x="450" y="585"/>
                </a:lnTo>
                <a:lnTo>
                  <a:pt x="450" y="585"/>
                </a:lnTo>
                <a:lnTo>
                  <a:pt x="448" y="585"/>
                </a:lnTo>
                <a:lnTo>
                  <a:pt x="448" y="585"/>
                </a:lnTo>
                <a:lnTo>
                  <a:pt x="450" y="585"/>
                </a:lnTo>
                <a:lnTo>
                  <a:pt x="452" y="585"/>
                </a:lnTo>
                <a:lnTo>
                  <a:pt x="452" y="585"/>
                </a:lnTo>
                <a:lnTo>
                  <a:pt x="450" y="587"/>
                </a:lnTo>
                <a:lnTo>
                  <a:pt x="450" y="587"/>
                </a:lnTo>
                <a:lnTo>
                  <a:pt x="450" y="589"/>
                </a:lnTo>
                <a:lnTo>
                  <a:pt x="452" y="589"/>
                </a:lnTo>
                <a:lnTo>
                  <a:pt x="456" y="589"/>
                </a:lnTo>
                <a:lnTo>
                  <a:pt x="456" y="589"/>
                </a:lnTo>
                <a:lnTo>
                  <a:pt x="454" y="591"/>
                </a:lnTo>
                <a:lnTo>
                  <a:pt x="452" y="591"/>
                </a:lnTo>
                <a:lnTo>
                  <a:pt x="452" y="591"/>
                </a:lnTo>
                <a:lnTo>
                  <a:pt x="456" y="591"/>
                </a:lnTo>
                <a:lnTo>
                  <a:pt x="458" y="591"/>
                </a:lnTo>
                <a:lnTo>
                  <a:pt x="458" y="591"/>
                </a:lnTo>
                <a:lnTo>
                  <a:pt x="458" y="592"/>
                </a:lnTo>
                <a:lnTo>
                  <a:pt x="458" y="592"/>
                </a:lnTo>
                <a:lnTo>
                  <a:pt x="458" y="594"/>
                </a:lnTo>
                <a:lnTo>
                  <a:pt x="458" y="596"/>
                </a:lnTo>
                <a:lnTo>
                  <a:pt x="458" y="596"/>
                </a:lnTo>
                <a:lnTo>
                  <a:pt x="461" y="596"/>
                </a:lnTo>
                <a:lnTo>
                  <a:pt x="467" y="598"/>
                </a:lnTo>
                <a:lnTo>
                  <a:pt x="467" y="598"/>
                </a:lnTo>
                <a:lnTo>
                  <a:pt x="467" y="596"/>
                </a:lnTo>
                <a:lnTo>
                  <a:pt x="467" y="596"/>
                </a:lnTo>
                <a:lnTo>
                  <a:pt x="471" y="598"/>
                </a:lnTo>
                <a:lnTo>
                  <a:pt x="472" y="598"/>
                </a:lnTo>
                <a:lnTo>
                  <a:pt x="472" y="598"/>
                </a:lnTo>
                <a:lnTo>
                  <a:pt x="471" y="600"/>
                </a:lnTo>
                <a:lnTo>
                  <a:pt x="471" y="600"/>
                </a:lnTo>
                <a:lnTo>
                  <a:pt x="476" y="602"/>
                </a:lnTo>
                <a:lnTo>
                  <a:pt x="478" y="605"/>
                </a:lnTo>
                <a:lnTo>
                  <a:pt x="478" y="605"/>
                </a:lnTo>
                <a:lnTo>
                  <a:pt x="482" y="603"/>
                </a:lnTo>
                <a:lnTo>
                  <a:pt x="482" y="603"/>
                </a:lnTo>
                <a:lnTo>
                  <a:pt x="482" y="605"/>
                </a:lnTo>
                <a:lnTo>
                  <a:pt x="483" y="603"/>
                </a:lnTo>
                <a:lnTo>
                  <a:pt x="483" y="603"/>
                </a:lnTo>
                <a:lnTo>
                  <a:pt x="482" y="605"/>
                </a:lnTo>
                <a:lnTo>
                  <a:pt x="482" y="607"/>
                </a:lnTo>
                <a:lnTo>
                  <a:pt x="483" y="607"/>
                </a:lnTo>
                <a:lnTo>
                  <a:pt x="483" y="607"/>
                </a:lnTo>
                <a:lnTo>
                  <a:pt x="485" y="605"/>
                </a:lnTo>
                <a:lnTo>
                  <a:pt x="487" y="605"/>
                </a:lnTo>
                <a:lnTo>
                  <a:pt x="487" y="605"/>
                </a:lnTo>
                <a:lnTo>
                  <a:pt x="485" y="609"/>
                </a:lnTo>
                <a:lnTo>
                  <a:pt x="485" y="609"/>
                </a:lnTo>
                <a:lnTo>
                  <a:pt x="483" y="609"/>
                </a:lnTo>
                <a:lnTo>
                  <a:pt x="482" y="611"/>
                </a:lnTo>
                <a:lnTo>
                  <a:pt x="482" y="611"/>
                </a:lnTo>
                <a:lnTo>
                  <a:pt x="485" y="609"/>
                </a:lnTo>
                <a:lnTo>
                  <a:pt x="489" y="605"/>
                </a:lnTo>
                <a:lnTo>
                  <a:pt x="489" y="605"/>
                </a:lnTo>
                <a:lnTo>
                  <a:pt x="487" y="602"/>
                </a:lnTo>
                <a:lnTo>
                  <a:pt x="487" y="602"/>
                </a:lnTo>
                <a:lnTo>
                  <a:pt x="485" y="603"/>
                </a:lnTo>
                <a:lnTo>
                  <a:pt x="483" y="603"/>
                </a:lnTo>
                <a:lnTo>
                  <a:pt x="483" y="600"/>
                </a:lnTo>
                <a:lnTo>
                  <a:pt x="483" y="600"/>
                </a:lnTo>
                <a:lnTo>
                  <a:pt x="485" y="598"/>
                </a:lnTo>
                <a:lnTo>
                  <a:pt x="485" y="598"/>
                </a:lnTo>
                <a:lnTo>
                  <a:pt x="483" y="600"/>
                </a:lnTo>
                <a:lnTo>
                  <a:pt x="483" y="600"/>
                </a:lnTo>
                <a:lnTo>
                  <a:pt x="487" y="600"/>
                </a:lnTo>
                <a:lnTo>
                  <a:pt x="489" y="600"/>
                </a:lnTo>
                <a:lnTo>
                  <a:pt x="491" y="603"/>
                </a:lnTo>
                <a:lnTo>
                  <a:pt x="491" y="603"/>
                </a:lnTo>
                <a:lnTo>
                  <a:pt x="493" y="600"/>
                </a:lnTo>
                <a:lnTo>
                  <a:pt x="494" y="598"/>
                </a:lnTo>
                <a:lnTo>
                  <a:pt x="494" y="598"/>
                </a:lnTo>
                <a:lnTo>
                  <a:pt x="489" y="594"/>
                </a:lnTo>
                <a:lnTo>
                  <a:pt x="489" y="594"/>
                </a:lnTo>
                <a:lnTo>
                  <a:pt x="487" y="596"/>
                </a:lnTo>
                <a:lnTo>
                  <a:pt x="485" y="596"/>
                </a:lnTo>
                <a:lnTo>
                  <a:pt x="485" y="596"/>
                </a:lnTo>
                <a:lnTo>
                  <a:pt x="485" y="592"/>
                </a:lnTo>
                <a:lnTo>
                  <a:pt x="485" y="592"/>
                </a:lnTo>
                <a:lnTo>
                  <a:pt x="485" y="592"/>
                </a:lnTo>
                <a:lnTo>
                  <a:pt x="483" y="594"/>
                </a:lnTo>
                <a:lnTo>
                  <a:pt x="483" y="594"/>
                </a:lnTo>
                <a:lnTo>
                  <a:pt x="483" y="592"/>
                </a:lnTo>
                <a:lnTo>
                  <a:pt x="483" y="591"/>
                </a:lnTo>
                <a:lnTo>
                  <a:pt x="482" y="589"/>
                </a:lnTo>
                <a:lnTo>
                  <a:pt x="482" y="589"/>
                </a:lnTo>
                <a:lnTo>
                  <a:pt x="483" y="589"/>
                </a:lnTo>
                <a:lnTo>
                  <a:pt x="485" y="589"/>
                </a:lnTo>
                <a:lnTo>
                  <a:pt x="485" y="589"/>
                </a:lnTo>
                <a:lnTo>
                  <a:pt x="485" y="587"/>
                </a:lnTo>
                <a:lnTo>
                  <a:pt x="482" y="587"/>
                </a:lnTo>
                <a:lnTo>
                  <a:pt x="483" y="585"/>
                </a:lnTo>
                <a:lnTo>
                  <a:pt x="483" y="585"/>
                </a:lnTo>
                <a:lnTo>
                  <a:pt x="482" y="583"/>
                </a:lnTo>
                <a:lnTo>
                  <a:pt x="480" y="581"/>
                </a:lnTo>
                <a:lnTo>
                  <a:pt x="478" y="579"/>
                </a:lnTo>
                <a:lnTo>
                  <a:pt x="476" y="578"/>
                </a:lnTo>
                <a:lnTo>
                  <a:pt x="476" y="578"/>
                </a:lnTo>
                <a:lnTo>
                  <a:pt x="476" y="576"/>
                </a:lnTo>
                <a:lnTo>
                  <a:pt x="476" y="576"/>
                </a:lnTo>
                <a:lnTo>
                  <a:pt x="474" y="574"/>
                </a:lnTo>
                <a:lnTo>
                  <a:pt x="472" y="572"/>
                </a:lnTo>
                <a:lnTo>
                  <a:pt x="471" y="570"/>
                </a:lnTo>
                <a:lnTo>
                  <a:pt x="469" y="568"/>
                </a:lnTo>
                <a:lnTo>
                  <a:pt x="469" y="568"/>
                </a:lnTo>
                <a:lnTo>
                  <a:pt x="472" y="567"/>
                </a:lnTo>
                <a:lnTo>
                  <a:pt x="472" y="568"/>
                </a:lnTo>
                <a:lnTo>
                  <a:pt x="472" y="568"/>
                </a:lnTo>
                <a:lnTo>
                  <a:pt x="474" y="567"/>
                </a:lnTo>
                <a:lnTo>
                  <a:pt x="474" y="567"/>
                </a:lnTo>
                <a:lnTo>
                  <a:pt x="471" y="567"/>
                </a:lnTo>
                <a:lnTo>
                  <a:pt x="471" y="567"/>
                </a:lnTo>
                <a:lnTo>
                  <a:pt x="472" y="565"/>
                </a:lnTo>
                <a:lnTo>
                  <a:pt x="472" y="565"/>
                </a:lnTo>
                <a:lnTo>
                  <a:pt x="469" y="567"/>
                </a:lnTo>
                <a:lnTo>
                  <a:pt x="467" y="567"/>
                </a:lnTo>
                <a:lnTo>
                  <a:pt x="467" y="567"/>
                </a:lnTo>
                <a:lnTo>
                  <a:pt x="467" y="565"/>
                </a:lnTo>
                <a:lnTo>
                  <a:pt x="467" y="563"/>
                </a:lnTo>
                <a:lnTo>
                  <a:pt x="467" y="563"/>
                </a:lnTo>
                <a:lnTo>
                  <a:pt x="465" y="561"/>
                </a:lnTo>
                <a:lnTo>
                  <a:pt x="465" y="561"/>
                </a:lnTo>
                <a:lnTo>
                  <a:pt x="465" y="563"/>
                </a:lnTo>
                <a:lnTo>
                  <a:pt x="463" y="561"/>
                </a:lnTo>
                <a:lnTo>
                  <a:pt x="463" y="561"/>
                </a:lnTo>
                <a:lnTo>
                  <a:pt x="461" y="561"/>
                </a:lnTo>
                <a:lnTo>
                  <a:pt x="461" y="561"/>
                </a:lnTo>
                <a:lnTo>
                  <a:pt x="461" y="561"/>
                </a:lnTo>
                <a:lnTo>
                  <a:pt x="459" y="561"/>
                </a:lnTo>
                <a:lnTo>
                  <a:pt x="459" y="559"/>
                </a:lnTo>
                <a:lnTo>
                  <a:pt x="459" y="557"/>
                </a:lnTo>
                <a:lnTo>
                  <a:pt x="459" y="557"/>
                </a:lnTo>
                <a:lnTo>
                  <a:pt x="461" y="557"/>
                </a:lnTo>
                <a:lnTo>
                  <a:pt x="463" y="557"/>
                </a:lnTo>
                <a:lnTo>
                  <a:pt x="463" y="557"/>
                </a:lnTo>
                <a:lnTo>
                  <a:pt x="463" y="556"/>
                </a:lnTo>
                <a:lnTo>
                  <a:pt x="467" y="552"/>
                </a:lnTo>
                <a:lnTo>
                  <a:pt x="467" y="552"/>
                </a:lnTo>
                <a:lnTo>
                  <a:pt x="465" y="552"/>
                </a:lnTo>
                <a:lnTo>
                  <a:pt x="467" y="550"/>
                </a:lnTo>
                <a:lnTo>
                  <a:pt x="467" y="550"/>
                </a:lnTo>
                <a:lnTo>
                  <a:pt x="465" y="552"/>
                </a:lnTo>
                <a:lnTo>
                  <a:pt x="463" y="554"/>
                </a:lnTo>
                <a:lnTo>
                  <a:pt x="463" y="554"/>
                </a:lnTo>
                <a:lnTo>
                  <a:pt x="463" y="554"/>
                </a:lnTo>
                <a:lnTo>
                  <a:pt x="463" y="554"/>
                </a:lnTo>
                <a:lnTo>
                  <a:pt x="463" y="552"/>
                </a:lnTo>
                <a:lnTo>
                  <a:pt x="463" y="550"/>
                </a:lnTo>
                <a:lnTo>
                  <a:pt x="463" y="552"/>
                </a:lnTo>
                <a:lnTo>
                  <a:pt x="463" y="552"/>
                </a:lnTo>
                <a:lnTo>
                  <a:pt x="465" y="548"/>
                </a:lnTo>
                <a:lnTo>
                  <a:pt x="465" y="548"/>
                </a:lnTo>
                <a:lnTo>
                  <a:pt x="471" y="552"/>
                </a:lnTo>
                <a:lnTo>
                  <a:pt x="472" y="554"/>
                </a:lnTo>
                <a:lnTo>
                  <a:pt x="472" y="557"/>
                </a:lnTo>
                <a:lnTo>
                  <a:pt x="472" y="557"/>
                </a:lnTo>
                <a:lnTo>
                  <a:pt x="474" y="557"/>
                </a:lnTo>
                <a:lnTo>
                  <a:pt x="476" y="559"/>
                </a:lnTo>
                <a:lnTo>
                  <a:pt x="476" y="561"/>
                </a:lnTo>
                <a:lnTo>
                  <a:pt x="480" y="563"/>
                </a:lnTo>
                <a:lnTo>
                  <a:pt x="480" y="563"/>
                </a:lnTo>
                <a:lnTo>
                  <a:pt x="480" y="563"/>
                </a:lnTo>
                <a:lnTo>
                  <a:pt x="478" y="565"/>
                </a:lnTo>
                <a:lnTo>
                  <a:pt x="478" y="565"/>
                </a:lnTo>
                <a:lnTo>
                  <a:pt x="482" y="567"/>
                </a:lnTo>
                <a:lnTo>
                  <a:pt x="482" y="570"/>
                </a:lnTo>
                <a:lnTo>
                  <a:pt x="483" y="572"/>
                </a:lnTo>
                <a:lnTo>
                  <a:pt x="487" y="572"/>
                </a:lnTo>
                <a:lnTo>
                  <a:pt x="487" y="572"/>
                </a:lnTo>
                <a:lnTo>
                  <a:pt x="485" y="570"/>
                </a:lnTo>
                <a:lnTo>
                  <a:pt x="487" y="568"/>
                </a:lnTo>
                <a:lnTo>
                  <a:pt x="487" y="568"/>
                </a:lnTo>
                <a:lnTo>
                  <a:pt x="489" y="570"/>
                </a:lnTo>
                <a:lnTo>
                  <a:pt x="489" y="572"/>
                </a:lnTo>
                <a:lnTo>
                  <a:pt x="487" y="574"/>
                </a:lnTo>
                <a:lnTo>
                  <a:pt x="487" y="574"/>
                </a:lnTo>
                <a:lnTo>
                  <a:pt x="489" y="576"/>
                </a:lnTo>
                <a:lnTo>
                  <a:pt x="489" y="576"/>
                </a:lnTo>
                <a:lnTo>
                  <a:pt x="491" y="574"/>
                </a:lnTo>
                <a:lnTo>
                  <a:pt x="491" y="574"/>
                </a:lnTo>
                <a:lnTo>
                  <a:pt x="489" y="574"/>
                </a:lnTo>
                <a:lnTo>
                  <a:pt x="491" y="572"/>
                </a:lnTo>
                <a:lnTo>
                  <a:pt x="491" y="572"/>
                </a:lnTo>
                <a:lnTo>
                  <a:pt x="493" y="574"/>
                </a:lnTo>
                <a:lnTo>
                  <a:pt x="493" y="576"/>
                </a:lnTo>
                <a:lnTo>
                  <a:pt x="493" y="578"/>
                </a:lnTo>
                <a:lnTo>
                  <a:pt x="493" y="578"/>
                </a:lnTo>
                <a:lnTo>
                  <a:pt x="498" y="581"/>
                </a:lnTo>
                <a:lnTo>
                  <a:pt x="500" y="585"/>
                </a:lnTo>
                <a:lnTo>
                  <a:pt x="502" y="589"/>
                </a:lnTo>
                <a:lnTo>
                  <a:pt x="502" y="589"/>
                </a:lnTo>
                <a:lnTo>
                  <a:pt x="502" y="587"/>
                </a:lnTo>
                <a:lnTo>
                  <a:pt x="502" y="589"/>
                </a:lnTo>
                <a:lnTo>
                  <a:pt x="500" y="591"/>
                </a:lnTo>
                <a:lnTo>
                  <a:pt x="500" y="591"/>
                </a:lnTo>
                <a:lnTo>
                  <a:pt x="504" y="587"/>
                </a:lnTo>
                <a:lnTo>
                  <a:pt x="504" y="587"/>
                </a:lnTo>
                <a:lnTo>
                  <a:pt x="505" y="587"/>
                </a:lnTo>
                <a:lnTo>
                  <a:pt x="505" y="587"/>
                </a:lnTo>
                <a:lnTo>
                  <a:pt x="505" y="589"/>
                </a:lnTo>
                <a:lnTo>
                  <a:pt x="505" y="591"/>
                </a:lnTo>
                <a:lnTo>
                  <a:pt x="505" y="591"/>
                </a:lnTo>
                <a:lnTo>
                  <a:pt x="507" y="589"/>
                </a:lnTo>
                <a:lnTo>
                  <a:pt x="507" y="591"/>
                </a:lnTo>
                <a:lnTo>
                  <a:pt x="507" y="591"/>
                </a:lnTo>
                <a:lnTo>
                  <a:pt x="507" y="592"/>
                </a:lnTo>
                <a:lnTo>
                  <a:pt x="507" y="594"/>
                </a:lnTo>
                <a:lnTo>
                  <a:pt x="509" y="594"/>
                </a:lnTo>
                <a:lnTo>
                  <a:pt x="509" y="594"/>
                </a:lnTo>
                <a:lnTo>
                  <a:pt x="515" y="600"/>
                </a:lnTo>
                <a:lnTo>
                  <a:pt x="522" y="605"/>
                </a:lnTo>
                <a:lnTo>
                  <a:pt x="522" y="605"/>
                </a:lnTo>
                <a:lnTo>
                  <a:pt x="518" y="602"/>
                </a:lnTo>
                <a:lnTo>
                  <a:pt x="518" y="598"/>
                </a:lnTo>
                <a:lnTo>
                  <a:pt x="518" y="598"/>
                </a:lnTo>
                <a:lnTo>
                  <a:pt x="515" y="598"/>
                </a:lnTo>
                <a:lnTo>
                  <a:pt x="513" y="596"/>
                </a:lnTo>
                <a:lnTo>
                  <a:pt x="511" y="592"/>
                </a:lnTo>
                <a:lnTo>
                  <a:pt x="507" y="591"/>
                </a:lnTo>
                <a:lnTo>
                  <a:pt x="507" y="591"/>
                </a:lnTo>
                <a:lnTo>
                  <a:pt x="509" y="587"/>
                </a:lnTo>
                <a:lnTo>
                  <a:pt x="509" y="587"/>
                </a:lnTo>
                <a:lnTo>
                  <a:pt x="513" y="585"/>
                </a:lnTo>
                <a:lnTo>
                  <a:pt x="513" y="585"/>
                </a:lnTo>
                <a:lnTo>
                  <a:pt x="513" y="585"/>
                </a:lnTo>
                <a:lnTo>
                  <a:pt x="511" y="585"/>
                </a:lnTo>
                <a:lnTo>
                  <a:pt x="509" y="583"/>
                </a:lnTo>
                <a:lnTo>
                  <a:pt x="509" y="581"/>
                </a:lnTo>
                <a:lnTo>
                  <a:pt x="509" y="581"/>
                </a:lnTo>
                <a:lnTo>
                  <a:pt x="507" y="581"/>
                </a:lnTo>
                <a:lnTo>
                  <a:pt x="507" y="581"/>
                </a:lnTo>
                <a:lnTo>
                  <a:pt x="507" y="581"/>
                </a:lnTo>
                <a:lnTo>
                  <a:pt x="504" y="583"/>
                </a:lnTo>
                <a:lnTo>
                  <a:pt x="502" y="583"/>
                </a:lnTo>
                <a:lnTo>
                  <a:pt x="498" y="579"/>
                </a:lnTo>
                <a:lnTo>
                  <a:pt x="498" y="579"/>
                </a:lnTo>
                <a:lnTo>
                  <a:pt x="500" y="579"/>
                </a:lnTo>
                <a:lnTo>
                  <a:pt x="500" y="581"/>
                </a:lnTo>
                <a:lnTo>
                  <a:pt x="500" y="579"/>
                </a:lnTo>
                <a:lnTo>
                  <a:pt x="500" y="579"/>
                </a:lnTo>
                <a:lnTo>
                  <a:pt x="500" y="579"/>
                </a:lnTo>
                <a:lnTo>
                  <a:pt x="502" y="578"/>
                </a:lnTo>
                <a:lnTo>
                  <a:pt x="502" y="578"/>
                </a:lnTo>
                <a:lnTo>
                  <a:pt x="502" y="578"/>
                </a:lnTo>
                <a:lnTo>
                  <a:pt x="504" y="578"/>
                </a:lnTo>
                <a:lnTo>
                  <a:pt x="504" y="578"/>
                </a:lnTo>
                <a:lnTo>
                  <a:pt x="502" y="576"/>
                </a:lnTo>
                <a:lnTo>
                  <a:pt x="504" y="572"/>
                </a:lnTo>
                <a:lnTo>
                  <a:pt x="504" y="572"/>
                </a:lnTo>
                <a:lnTo>
                  <a:pt x="504" y="572"/>
                </a:lnTo>
                <a:lnTo>
                  <a:pt x="502" y="574"/>
                </a:lnTo>
                <a:lnTo>
                  <a:pt x="502" y="574"/>
                </a:lnTo>
                <a:lnTo>
                  <a:pt x="502" y="572"/>
                </a:lnTo>
                <a:lnTo>
                  <a:pt x="502" y="572"/>
                </a:lnTo>
                <a:lnTo>
                  <a:pt x="504" y="570"/>
                </a:lnTo>
                <a:lnTo>
                  <a:pt x="505" y="568"/>
                </a:lnTo>
                <a:lnTo>
                  <a:pt x="505" y="568"/>
                </a:lnTo>
                <a:lnTo>
                  <a:pt x="505" y="567"/>
                </a:lnTo>
                <a:lnTo>
                  <a:pt x="505" y="568"/>
                </a:lnTo>
                <a:lnTo>
                  <a:pt x="504" y="570"/>
                </a:lnTo>
                <a:lnTo>
                  <a:pt x="504" y="570"/>
                </a:lnTo>
                <a:lnTo>
                  <a:pt x="505" y="568"/>
                </a:lnTo>
                <a:lnTo>
                  <a:pt x="507" y="565"/>
                </a:lnTo>
                <a:lnTo>
                  <a:pt x="507" y="565"/>
                </a:lnTo>
                <a:lnTo>
                  <a:pt x="505" y="563"/>
                </a:lnTo>
                <a:lnTo>
                  <a:pt x="505" y="563"/>
                </a:lnTo>
                <a:lnTo>
                  <a:pt x="505" y="565"/>
                </a:lnTo>
                <a:lnTo>
                  <a:pt x="505" y="565"/>
                </a:lnTo>
                <a:lnTo>
                  <a:pt x="504" y="565"/>
                </a:lnTo>
                <a:lnTo>
                  <a:pt x="504" y="563"/>
                </a:lnTo>
                <a:lnTo>
                  <a:pt x="504" y="563"/>
                </a:lnTo>
                <a:lnTo>
                  <a:pt x="505" y="563"/>
                </a:lnTo>
                <a:lnTo>
                  <a:pt x="505" y="563"/>
                </a:lnTo>
                <a:lnTo>
                  <a:pt x="504" y="561"/>
                </a:lnTo>
                <a:lnTo>
                  <a:pt x="504" y="559"/>
                </a:lnTo>
                <a:lnTo>
                  <a:pt x="504" y="557"/>
                </a:lnTo>
                <a:lnTo>
                  <a:pt x="504" y="557"/>
                </a:lnTo>
                <a:lnTo>
                  <a:pt x="502" y="559"/>
                </a:lnTo>
                <a:lnTo>
                  <a:pt x="502" y="559"/>
                </a:lnTo>
                <a:lnTo>
                  <a:pt x="502" y="559"/>
                </a:lnTo>
                <a:lnTo>
                  <a:pt x="502" y="557"/>
                </a:lnTo>
                <a:lnTo>
                  <a:pt x="502" y="556"/>
                </a:lnTo>
                <a:lnTo>
                  <a:pt x="502" y="556"/>
                </a:lnTo>
                <a:lnTo>
                  <a:pt x="498" y="557"/>
                </a:lnTo>
                <a:lnTo>
                  <a:pt x="498" y="557"/>
                </a:lnTo>
                <a:lnTo>
                  <a:pt x="498" y="557"/>
                </a:lnTo>
                <a:lnTo>
                  <a:pt x="498" y="554"/>
                </a:lnTo>
                <a:lnTo>
                  <a:pt x="498" y="554"/>
                </a:lnTo>
                <a:lnTo>
                  <a:pt x="500" y="556"/>
                </a:lnTo>
                <a:lnTo>
                  <a:pt x="502" y="554"/>
                </a:lnTo>
                <a:lnTo>
                  <a:pt x="502" y="554"/>
                </a:lnTo>
                <a:lnTo>
                  <a:pt x="500" y="554"/>
                </a:lnTo>
                <a:lnTo>
                  <a:pt x="496" y="554"/>
                </a:lnTo>
                <a:lnTo>
                  <a:pt x="496" y="554"/>
                </a:lnTo>
                <a:lnTo>
                  <a:pt x="498" y="552"/>
                </a:lnTo>
                <a:lnTo>
                  <a:pt x="500" y="550"/>
                </a:lnTo>
                <a:lnTo>
                  <a:pt x="500" y="550"/>
                </a:lnTo>
                <a:lnTo>
                  <a:pt x="496" y="552"/>
                </a:lnTo>
                <a:lnTo>
                  <a:pt x="496" y="552"/>
                </a:lnTo>
                <a:lnTo>
                  <a:pt x="498" y="550"/>
                </a:lnTo>
                <a:lnTo>
                  <a:pt x="498" y="548"/>
                </a:lnTo>
                <a:lnTo>
                  <a:pt x="496" y="550"/>
                </a:lnTo>
                <a:lnTo>
                  <a:pt x="496" y="550"/>
                </a:lnTo>
                <a:lnTo>
                  <a:pt x="494" y="546"/>
                </a:lnTo>
                <a:lnTo>
                  <a:pt x="494" y="546"/>
                </a:lnTo>
                <a:lnTo>
                  <a:pt x="493" y="550"/>
                </a:lnTo>
                <a:lnTo>
                  <a:pt x="493" y="550"/>
                </a:lnTo>
                <a:lnTo>
                  <a:pt x="491" y="546"/>
                </a:lnTo>
                <a:lnTo>
                  <a:pt x="489" y="545"/>
                </a:lnTo>
                <a:lnTo>
                  <a:pt x="487" y="543"/>
                </a:lnTo>
                <a:lnTo>
                  <a:pt x="485" y="539"/>
                </a:lnTo>
                <a:lnTo>
                  <a:pt x="485" y="539"/>
                </a:lnTo>
                <a:lnTo>
                  <a:pt x="483" y="541"/>
                </a:lnTo>
                <a:lnTo>
                  <a:pt x="483" y="541"/>
                </a:lnTo>
                <a:lnTo>
                  <a:pt x="483" y="539"/>
                </a:lnTo>
                <a:lnTo>
                  <a:pt x="480" y="539"/>
                </a:lnTo>
                <a:lnTo>
                  <a:pt x="480" y="539"/>
                </a:lnTo>
                <a:lnTo>
                  <a:pt x="482" y="537"/>
                </a:lnTo>
                <a:lnTo>
                  <a:pt x="482" y="537"/>
                </a:lnTo>
                <a:lnTo>
                  <a:pt x="480" y="535"/>
                </a:lnTo>
                <a:lnTo>
                  <a:pt x="482" y="533"/>
                </a:lnTo>
                <a:lnTo>
                  <a:pt x="482" y="533"/>
                </a:lnTo>
                <a:lnTo>
                  <a:pt x="483" y="533"/>
                </a:lnTo>
                <a:lnTo>
                  <a:pt x="487" y="532"/>
                </a:lnTo>
                <a:lnTo>
                  <a:pt x="487" y="532"/>
                </a:lnTo>
                <a:lnTo>
                  <a:pt x="483" y="532"/>
                </a:lnTo>
                <a:lnTo>
                  <a:pt x="480" y="533"/>
                </a:lnTo>
                <a:lnTo>
                  <a:pt x="480" y="532"/>
                </a:lnTo>
                <a:lnTo>
                  <a:pt x="480" y="532"/>
                </a:lnTo>
                <a:lnTo>
                  <a:pt x="476" y="533"/>
                </a:lnTo>
                <a:lnTo>
                  <a:pt x="476" y="533"/>
                </a:lnTo>
                <a:lnTo>
                  <a:pt x="476" y="533"/>
                </a:lnTo>
                <a:lnTo>
                  <a:pt x="474" y="533"/>
                </a:lnTo>
                <a:lnTo>
                  <a:pt x="474" y="533"/>
                </a:lnTo>
                <a:lnTo>
                  <a:pt x="476" y="532"/>
                </a:lnTo>
                <a:lnTo>
                  <a:pt x="478" y="530"/>
                </a:lnTo>
                <a:lnTo>
                  <a:pt x="478" y="530"/>
                </a:lnTo>
                <a:lnTo>
                  <a:pt x="476" y="528"/>
                </a:lnTo>
                <a:lnTo>
                  <a:pt x="476" y="528"/>
                </a:lnTo>
                <a:lnTo>
                  <a:pt x="474" y="526"/>
                </a:lnTo>
                <a:lnTo>
                  <a:pt x="472" y="526"/>
                </a:lnTo>
                <a:lnTo>
                  <a:pt x="472" y="526"/>
                </a:lnTo>
                <a:lnTo>
                  <a:pt x="471" y="522"/>
                </a:lnTo>
                <a:lnTo>
                  <a:pt x="469" y="519"/>
                </a:lnTo>
                <a:lnTo>
                  <a:pt x="465" y="517"/>
                </a:lnTo>
                <a:lnTo>
                  <a:pt x="461" y="515"/>
                </a:lnTo>
                <a:lnTo>
                  <a:pt x="461" y="515"/>
                </a:lnTo>
                <a:lnTo>
                  <a:pt x="463" y="513"/>
                </a:lnTo>
                <a:lnTo>
                  <a:pt x="465" y="511"/>
                </a:lnTo>
                <a:lnTo>
                  <a:pt x="465" y="511"/>
                </a:lnTo>
                <a:lnTo>
                  <a:pt x="463" y="511"/>
                </a:lnTo>
                <a:lnTo>
                  <a:pt x="463" y="510"/>
                </a:lnTo>
                <a:lnTo>
                  <a:pt x="463" y="510"/>
                </a:lnTo>
                <a:lnTo>
                  <a:pt x="461" y="510"/>
                </a:lnTo>
                <a:lnTo>
                  <a:pt x="461" y="510"/>
                </a:lnTo>
                <a:lnTo>
                  <a:pt x="461" y="511"/>
                </a:lnTo>
                <a:lnTo>
                  <a:pt x="461" y="511"/>
                </a:lnTo>
                <a:lnTo>
                  <a:pt x="459" y="510"/>
                </a:lnTo>
                <a:lnTo>
                  <a:pt x="459" y="510"/>
                </a:lnTo>
                <a:lnTo>
                  <a:pt x="461" y="508"/>
                </a:lnTo>
                <a:lnTo>
                  <a:pt x="461" y="508"/>
                </a:lnTo>
                <a:lnTo>
                  <a:pt x="458" y="508"/>
                </a:lnTo>
                <a:lnTo>
                  <a:pt x="458" y="508"/>
                </a:lnTo>
                <a:lnTo>
                  <a:pt x="459" y="504"/>
                </a:lnTo>
                <a:lnTo>
                  <a:pt x="459" y="504"/>
                </a:lnTo>
                <a:lnTo>
                  <a:pt x="458" y="506"/>
                </a:lnTo>
                <a:lnTo>
                  <a:pt x="458" y="506"/>
                </a:lnTo>
                <a:lnTo>
                  <a:pt x="456" y="504"/>
                </a:lnTo>
                <a:lnTo>
                  <a:pt x="459" y="500"/>
                </a:lnTo>
                <a:lnTo>
                  <a:pt x="459" y="500"/>
                </a:lnTo>
                <a:lnTo>
                  <a:pt x="459" y="502"/>
                </a:lnTo>
                <a:lnTo>
                  <a:pt x="458" y="502"/>
                </a:lnTo>
                <a:lnTo>
                  <a:pt x="459" y="502"/>
                </a:lnTo>
                <a:lnTo>
                  <a:pt x="459" y="502"/>
                </a:lnTo>
                <a:lnTo>
                  <a:pt x="461" y="500"/>
                </a:lnTo>
                <a:lnTo>
                  <a:pt x="461" y="500"/>
                </a:lnTo>
                <a:lnTo>
                  <a:pt x="458" y="500"/>
                </a:lnTo>
                <a:lnTo>
                  <a:pt x="456" y="499"/>
                </a:lnTo>
                <a:lnTo>
                  <a:pt x="456" y="495"/>
                </a:lnTo>
                <a:lnTo>
                  <a:pt x="456" y="495"/>
                </a:lnTo>
                <a:lnTo>
                  <a:pt x="452" y="493"/>
                </a:lnTo>
                <a:lnTo>
                  <a:pt x="452" y="493"/>
                </a:lnTo>
                <a:lnTo>
                  <a:pt x="454" y="491"/>
                </a:lnTo>
                <a:lnTo>
                  <a:pt x="454" y="491"/>
                </a:lnTo>
                <a:lnTo>
                  <a:pt x="454" y="489"/>
                </a:lnTo>
                <a:lnTo>
                  <a:pt x="454" y="489"/>
                </a:lnTo>
                <a:lnTo>
                  <a:pt x="452" y="489"/>
                </a:lnTo>
                <a:lnTo>
                  <a:pt x="452" y="489"/>
                </a:lnTo>
                <a:lnTo>
                  <a:pt x="452" y="487"/>
                </a:lnTo>
                <a:lnTo>
                  <a:pt x="452" y="486"/>
                </a:lnTo>
                <a:lnTo>
                  <a:pt x="452" y="486"/>
                </a:lnTo>
                <a:lnTo>
                  <a:pt x="452" y="486"/>
                </a:lnTo>
                <a:lnTo>
                  <a:pt x="454" y="486"/>
                </a:lnTo>
                <a:lnTo>
                  <a:pt x="456" y="486"/>
                </a:lnTo>
                <a:lnTo>
                  <a:pt x="456" y="486"/>
                </a:lnTo>
                <a:lnTo>
                  <a:pt x="456" y="484"/>
                </a:lnTo>
                <a:lnTo>
                  <a:pt x="456" y="484"/>
                </a:lnTo>
                <a:lnTo>
                  <a:pt x="456" y="484"/>
                </a:lnTo>
                <a:lnTo>
                  <a:pt x="452" y="484"/>
                </a:lnTo>
                <a:lnTo>
                  <a:pt x="452" y="482"/>
                </a:lnTo>
                <a:lnTo>
                  <a:pt x="452" y="482"/>
                </a:lnTo>
                <a:lnTo>
                  <a:pt x="454" y="484"/>
                </a:lnTo>
                <a:lnTo>
                  <a:pt x="458" y="484"/>
                </a:lnTo>
                <a:lnTo>
                  <a:pt x="458" y="484"/>
                </a:lnTo>
                <a:lnTo>
                  <a:pt x="454" y="480"/>
                </a:lnTo>
                <a:lnTo>
                  <a:pt x="456" y="480"/>
                </a:lnTo>
                <a:lnTo>
                  <a:pt x="459" y="478"/>
                </a:lnTo>
                <a:lnTo>
                  <a:pt x="459" y="478"/>
                </a:lnTo>
                <a:lnTo>
                  <a:pt x="458" y="478"/>
                </a:lnTo>
                <a:lnTo>
                  <a:pt x="458" y="478"/>
                </a:lnTo>
                <a:lnTo>
                  <a:pt x="458" y="478"/>
                </a:lnTo>
                <a:lnTo>
                  <a:pt x="465" y="476"/>
                </a:lnTo>
                <a:lnTo>
                  <a:pt x="465" y="476"/>
                </a:lnTo>
                <a:lnTo>
                  <a:pt x="461" y="476"/>
                </a:lnTo>
                <a:lnTo>
                  <a:pt x="461" y="473"/>
                </a:lnTo>
                <a:lnTo>
                  <a:pt x="461" y="471"/>
                </a:lnTo>
                <a:lnTo>
                  <a:pt x="456" y="471"/>
                </a:lnTo>
                <a:lnTo>
                  <a:pt x="456" y="471"/>
                </a:lnTo>
                <a:lnTo>
                  <a:pt x="459" y="469"/>
                </a:lnTo>
                <a:lnTo>
                  <a:pt x="459" y="469"/>
                </a:lnTo>
                <a:lnTo>
                  <a:pt x="458" y="469"/>
                </a:lnTo>
                <a:lnTo>
                  <a:pt x="458" y="469"/>
                </a:lnTo>
                <a:lnTo>
                  <a:pt x="458" y="469"/>
                </a:lnTo>
                <a:lnTo>
                  <a:pt x="461" y="467"/>
                </a:lnTo>
                <a:lnTo>
                  <a:pt x="461" y="467"/>
                </a:lnTo>
                <a:lnTo>
                  <a:pt x="458" y="465"/>
                </a:lnTo>
                <a:lnTo>
                  <a:pt x="458" y="465"/>
                </a:lnTo>
                <a:lnTo>
                  <a:pt x="458" y="467"/>
                </a:lnTo>
                <a:lnTo>
                  <a:pt x="454" y="469"/>
                </a:lnTo>
                <a:lnTo>
                  <a:pt x="454" y="469"/>
                </a:lnTo>
                <a:lnTo>
                  <a:pt x="454" y="467"/>
                </a:lnTo>
                <a:lnTo>
                  <a:pt x="454" y="467"/>
                </a:lnTo>
                <a:lnTo>
                  <a:pt x="454" y="465"/>
                </a:lnTo>
                <a:lnTo>
                  <a:pt x="456" y="465"/>
                </a:lnTo>
                <a:lnTo>
                  <a:pt x="456" y="465"/>
                </a:lnTo>
                <a:lnTo>
                  <a:pt x="456" y="465"/>
                </a:lnTo>
                <a:lnTo>
                  <a:pt x="458" y="465"/>
                </a:lnTo>
                <a:lnTo>
                  <a:pt x="458" y="465"/>
                </a:lnTo>
                <a:lnTo>
                  <a:pt x="461" y="465"/>
                </a:lnTo>
                <a:lnTo>
                  <a:pt x="463" y="464"/>
                </a:lnTo>
                <a:lnTo>
                  <a:pt x="463" y="464"/>
                </a:lnTo>
                <a:lnTo>
                  <a:pt x="459" y="464"/>
                </a:lnTo>
                <a:lnTo>
                  <a:pt x="459" y="464"/>
                </a:lnTo>
                <a:lnTo>
                  <a:pt x="461" y="464"/>
                </a:lnTo>
                <a:lnTo>
                  <a:pt x="463" y="462"/>
                </a:lnTo>
                <a:lnTo>
                  <a:pt x="463" y="458"/>
                </a:lnTo>
                <a:lnTo>
                  <a:pt x="463" y="458"/>
                </a:lnTo>
                <a:lnTo>
                  <a:pt x="458" y="460"/>
                </a:lnTo>
                <a:lnTo>
                  <a:pt x="458" y="460"/>
                </a:lnTo>
                <a:lnTo>
                  <a:pt x="458" y="458"/>
                </a:lnTo>
                <a:lnTo>
                  <a:pt x="458" y="458"/>
                </a:lnTo>
                <a:lnTo>
                  <a:pt x="463" y="458"/>
                </a:lnTo>
                <a:lnTo>
                  <a:pt x="463" y="458"/>
                </a:lnTo>
                <a:lnTo>
                  <a:pt x="461" y="458"/>
                </a:lnTo>
                <a:lnTo>
                  <a:pt x="461" y="458"/>
                </a:lnTo>
                <a:lnTo>
                  <a:pt x="461" y="458"/>
                </a:lnTo>
                <a:lnTo>
                  <a:pt x="463" y="456"/>
                </a:lnTo>
                <a:lnTo>
                  <a:pt x="465" y="456"/>
                </a:lnTo>
                <a:lnTo>
                  <a:pt x="465" y="456"/>
                </a:lnTo>
                <a:lnTo>
                  <a:pt x="463" y="454"/>
                </a:lnTo>
                <a:lnTo>
                  <a:pt x="467" y="454"/>
                </a:lnTo>
                <a:lnTo>
                  <a:pt x="467" y="454"/>
                </a:lnTo>
                <a:lnTo>
                  <a:pt x="461" y="453"/>
                </a:lnTo>
                <a:lnTo>
                  <a:pt x="461" y="453"/>
                </a:lnTo>
                <a:lnTo>
                  <a:pt x="465" y="453"/>
                </a:lnTo>
                <a:lnTo>
                  <a:pt x="465" y="453"/>
                </a:lnTo>
                <a:lnTo>
                  <a:pt x="465" y="451"/>
                </a:lnTo>
                <a:lnTo>
                  <a:pt x="465" y="451"/>
                </a:lnTo>
                <a:lnTo>
                  <a:pt x="465" y="451"/>
                </a:lnTo>
                <a:lnTo>
                  <a:pt x="461" y="451"/>
                </a:lnTo>
                <a:lnTo>
                  <a:pt x="461" y="451"/>
                </a:lnTo>
                <a:lnTo>
                  <a:pt x="463" y="449"/>
                </a:lnTo>
                <a:lnTo>
                  <a:pt x="465" y="449"/>
                </a:lnTo>
                <a:lnTo>
                  <a:pt x="465" y="449"/>
                </a:lnTo>
                <a:lnTo>
                  <a:pt x="463" y="447"/>
                </a:lnTo>
                <a:lnTo>
                  <a:pt x="461" y="447"/>
                </a:lnTo>
                <a:lnTo>
                  <a:pt x="458" y="447"/>
                </a:lnTo>
                <a:lnTo>
                  <a:pt x="458" y="445"/>
                </a:lnTo>
                <a:lnTo>
                  <a:pt x="458" y="445"/>
                </a:lnTo>
                <a:lnTo>
                  <a:pt x="452" y="445"/>
                </a:lnTo>
                <a:lnTo>
                  <a:pt x="456" y="443"/>
                </a:lnTo>
                <a:lnTo>
                  <a:pt x="456" y="443"/>
                </a:lnTo>
                <a:lnTo>
                  <a:pt x="452" y="443"/>
                </a:lnTo>
                <a:lnTo>
                  <a:pt x="452" y="443"/>
                </a:lnTo>
                <a:lnTo>
                  <a:pt x="452" y="443"/>
                </a:lnTo>
                <a:lnTo>
                  <a:pt x="452" y="441"/>
                </a:lnTo>
                <a:lnTo>
                  <a:pt x="452" y="441"/>
                </a:lnTo>
                <a:lnTo>
                  <a:pt x="456" y="441"/>
                </a:lnTo>
                <a:lnTo>
                  <a:pt x="456" y="441"/>
                </a:lnTo>
                <a:lnTo>
                  <a:pt x="456" y="440"/>
                </a:lnTo>
                <a:lnTo>
                  <a:pt x="456" y="440"/>
                </a:lnTo>
                <a:lnTo>
                  <a:pt x="456" y="440"/>
                </a:lnTo>
                <a:lnTo>
                  <a:pt x="452" y="441"/>
                </a:lnTo>
                <a:lnTo>
                  <a:pt x="452" y="441"/>
                </a:lnTo>
                <a:lnTo>
                  <a:pt x="452" y="440"/>
                </a:lnTo>
                <a:lnTo>
                  <a:pt x="452" y="440"/>
                </a:lnTo>
                <a:lnTo>
                  <a:pt x="454" y="440"/>
                </a:lnTo>
                <a:lnTo>
                  <a:pt x="454" y="440"/>
                </a:lnTo>
                <a:lnTo>
                  <a:pt x="452" y="438"/>
                </a:lnTo>
                <a:lnTo>
                  <a:pt x="452" y="436"/>
                </a:lnTo>
                <a:lnTo>
                  <a:pt x="452" y="436"/>
                </a:lnTo>
                <a:lnTo>
                  <a:pt x="450" y="434"/>
                </a:lnTo>
                <a:lnTo>
                  <a:pt x="450" y="434"/>
                </a:lnTo>
                <a:lnTo>
                  <a:pt x="448" y="434"/>
                </a:lnTo>
                <a:lnTo>
                  <a:pt x="448" y="434"/>
                </a:lnTo>
                <a:lnTo>
                  <a:pt x="452" y="434"/>
                </a:lnTo>
                <a:lnTo>
                  <a:pt x="452" y="434"/>
                </a:lnTo>
                <a:lnTo>
                  <a:pt x="448" y="434"/>
                </a:lnTo>
                <a:lnTo>
                  <a:pt x="448" y="434"/>
                </a:lnTo>
                <a:lnTo>
                  <a:pt x="448" y="434"/>
                </a:lnTo>
                <a:lnTo>
                  <a:pt x="450" y="432"/>
                </a:lnTo>
                <a:lnTo>
                  <a:pt x="448" y="432"/>
                </a:lnTo>
                <a:lnTo>
                  <a:pt x="448" y="432"/>
                </a:lnTo>
                <a:lnTo>
                  <a:pt x="450" y="430"/>
                </a:lnTo>
                <a:lnTo>
                  <a:pt x="450" y="430"/>
                </a:lnTo>
                <a:lnTo>
                  <a:pt x="452" y="430"/>
                </a:lnTo>
                <a:lnTo>
                  <a:pt x="450" y="429"/>
                </a:lnTo>
                <a:lnTo>
                  <a:pt x="450" y="429"/>
                </a:lnTo>
                <a:lnTo>
                  <a:pt x="448" y="430"/>
                </a:lnTo>
                <a:lnTo>
                  <a:pt x="448" y="429"/>
                </a:lnTo>
                <a:lnTo>
                  <a:pt x="448" y="429"/>
                </a:lnTo>
                <a:lnTo>
                  <a:pt x="450" y="429"/>
                </a:lnTo>
                <a:lnTo>
                  <a:pt x="450" y="427"/>
                </a:lnTo>
                <a:lnTo>
                  <a:pt x="450" y="427"/>
                </a:lnTo>
                <a:lnTo>
                  <a:pt x="448" y="427"/>
                </a:lnTo>
                <a:lnTo>
                  <a:pt x="448" y="425"/>
                </a:lnTo>
                <a:lnTo>
                  <a:pt x="448" y="425"/>
                </a:lnTo>
                <a:lnTo>
                  <a:pt x="448" y="425"/>
                </a:lnTo>
                <a:lnTo>
                  <a:pt x="450" y="423"/>
                </a:lnTo>
                <a:lnTo>
                  <a:pt x="450" y="423"/>
                </a:lnTo>
                <a:lnTo>
                  <a:pt x="448" y="423"/>
                </a:lnTo>
                <a:lnTo>
                  <a:pt x="448" y="423"/>
                </a:lnTo>
                <a:lnTo>
                  <a:pt x="448" y="423"/>
                </a:lnTo>
                <a:lnTo>
                  <a:pt x="448" y="423"/>
                </a:lnTo>
                <a:lnTo>
                  <a:pt x="448" y="423"/>
                </a:lnTo>
                <a:lnTo>
                  <a:pt x="448" y="425"/>
                </a:lnTo>
                <a:lnTo>
                  <a:pt x="448" y="425"/>
                </a:lnTo>
                <a:lnTo>
                  <a:pt x="448" y="425"/>
                </a:lnTo>
                <a:lnTo>
                  <a:pt x="448" y="425"/>
                </a:lnTo>
                <a:lnTo>
                  <a:pt x="448" y="425"/>
                </a:lnTo>
                <a:lnTo>
                  <a:pt x="448" y="425"/>
                </a:lnTo>
                <a:lnTo>
                  <a:pt x="448" y="425"/>
                </a:lnTo>
                <a:lnTo>
                  <a:pt x="448" y="425"/>
                </a:lnTo>
                <a:lnTo>
                  <a:pt x="448" y="425"/>
                </a:lnTo>
                <a:lnTo>
                  <a:pt x="448" y="425"/>
                </a:lnTo>
                <a:lnTo>
                  <a:pt x="448" y="425"/>
                </a:lnTo>
                <a:lnTo>
                  <a:pt x="447" y="425"/>
                </a:lnTo>
                <a:lnTo>
                  <a:pt x="448" y="425"/>
                </a:lnTo>
                <a:lnTo>
                  <a:pt x="448" y="425"/>
                </a:lnTo>
                <a:lnTo>
                  <a:pt x="450" y="425"/>
                </a:lnTo>
                <a:lnTo>
                  <a:pt x="450" y="425"/>
                </a:lnTo>
                <a:lnTo>
                  <a:pt x="450" y="425"/>
                </a:lnTo>
                <a:lnTo>
                  <a:pt x="450" y="425"/>
                </a:lnTo>
                <a:lnTo>
                  <a:pt x="448" y="423"/>
                </a:lnTo>
                <a:lnTo>
                  <a:pt x="448" y="423"/>
                </a:lnTo>
                <a:lnTo>
                  <a:pt x="448" y="423"/>
                </a:lnTo>
                <a:lnTo>
                  <a:pt x="448" y="423"/>
                </a:lnTo>
                <a:lnTo>
                  <a:pt x="448" y="423"/>
                </a:lnTo>
                <a:lnTo>
                  <a:pt x="450" y="423"/>
                </a:lnTo>
                <a:lnTo>
                  <a:pt x="450" y="423"/>
                </a:lnTo>
                <a:lnTo>
                  <a:pt x="450" y="423"/>
                </a:lnTo>
                <a:lnTo>
                  <a:pt x="452" y="423"/>
                </a:lnTo>
                <a:lnTo>
                  <a:pt x="454" y="425"/>
                </a:lnTo>
                <a:lnTo>
                  <a:pt x="452" y="425"/>
                </a:lnTo>
                <a:lnTo>
                  <a:pt x="452" y="425"/>
                </a:lnTo>
                <a:lnTo>
                  <a:pt x="454" y="425"/>
                </a:lnTo>
                <a:lnTo>
                  <a:pt x="454" y="425"/>
                </a:lnTo>
                <a:lnTo>
                  <a:pt x="454" y="425"/>
                </a:lnTo>
                <a:lnTo>
                  <a:pt x="454" y="425"/>
                </a:lnTo>
                <a:lnTo>
                  <a:pt x="454" y="425"/>
                </a:lnTo>
                <a:lnTo>
                  <a:pt x="454" y="425"/>
                </a:lnTo>
                <a:lnTo>
                  <a:pt x="454" y="425"/>
                </a:lnTo>
                <a:lnTo>
                  <a:pt x="454" y="425"/>
                </a:lnTo>
                <a:lnTo>
                  <a:pt x="454" y="425"/>
                </a:lnTo>
                <a:lnTo>
                  <a:pt x="454" y="423"/>
                </a:lnTo>
                <a:lnTo>
                  <a:pt x="454" y="423"/>
                </a:lnTo>
                <a:lnTo>
                  <a:pt x="454" y="423"/>
                </a:lnTo>
                <a:lnTo>
                  <a:pt x="454" y="423"/>
                </a:lnTo>
                <a:lnTo>
                  <a:pt x="454" y="423"/>
                </a:lnTo>
                <a:lnTo>
                  <a:pt x="454" y="423"/>
                </a:lnTo>
                <a:lnTo>
                  <a:pt x="454" y="423"/>
                </a:lnTo>
                <a:lnTo>
                  <a:pt x="458" y="423"/>
                </a:lnTo>
                <a:lnTo>
                  <a:pt x="458" y="425"/>
                </a:lnTo>
                <a:lnTo>
                  <a:pt x="458" y="425"/>
                </a:lnTo>
                <a:lnTo>
                  <a:pt x="458" y="423"/>
                </a:lnTo>
                <a:lnTo>
                  <a:pt x="458" y="423"/>
                </a:lnTo>
                <a:lnTo>
                  <a:pt x="458" y="423"/>
                </a:lnTo>
                <a:lnTo>
                  <a:pt x="458" y="425"/>
                </a:lnTo>
                <a:lnTo>
                  <a:pt x="458" y="425"/>
                </a:lnTo>
                <a:lnTo>
                  <a:pt x="458" y="425"/>
                </a:lnTo>
                <a:lnTo>
                  <a:pt x="458" y="425"/>
                </a:lnTo>
                <a:lnTo>
                  <a:pt x="458" y="425"/>
                </a:lnTo>
                <a:lnTo>
                  <a:pt x="458" y="425"/>
                </a:lnTo>
                <a:lnTo>
                  <a:pt x="456" y="425"/>
                </a:lnTo>
                <a:lnTo>
                  <a:pt x="456" y="425"/>
                </a:lnTo>
                <a:lnTo>
                  <a:pt x="459" y="425"/>
                </a:lnTo>
                <a:lnTo>
                  <a:pt x="459" y="425"/>
                </a:lnTo>
                <a:lnTo>
                  <a:pt x="459" y="425"/>
                </a:lnTo>
                <a:lnTo>
                  <a:pt x="459" y="425"/>
                </a:lnTo>
                <a:lnTo>
                  <a:pt x="463" y="425"/>
                </a:lnTo>
                <a:lnTo>
                  <a:pt x="463" y="425"/>
                </a:lnTo>
                <a:lnTo>
                  <a:pt x="461" y="423"/>
                </a:lnTo>
                <a:lnTo>
                  <a:pt x="461" y="423"/>
                </a:lnTo>
                <a:lnTo>
                  <a:pt x="461" y="423"/>
                </a:lnTo>
                <a:lnTo>
                  <a:pt x="458" y="423"/>
                </a:lnTo>
                <a:lnTo>
                  <a:pt x="458" y="423"/>
                </a:lnTo>
                <a:lnTo>
                  <a:pt x="459" y="421"/>
                </a:lnTo>
                <a:lnTo>
                  <a:pt x="458" y="421"/>
                </a:lnTo>
                <a:lnTo>
                  <a:pt x="456" y="419"/>
                </a:lnTo>
                <a:lnTo>
                  <a:pt x="456" y="419"/>
                </a:lnTo>
                <a:lnTo>
                  <a:pt x="456" y="419"/>
                </a:lnTo>
                <a:lnTo>
                  <a:pt x="450" y="418"/>
                </a:lnTo>
                <a:lnTo>
                  <a:pt x="450" y="418"/>
                </a:lnTo>
                <a:lnTo>
                  <a:pt x="456" y="419"/>
                </a:lnTo>
                <a:lnTo>
                  <a:pt x="456" y="419"/>
                </a:lnTo>
                <a:lnTo>
                  <a:pt x="456" y="418"/>
                </a:lnTo>
                <a:lnTo>
                  <a:pt x="456" y="418"/>
                </a:lnTo>
                <a:lnTo>
                  <a:pt x="458" y="418"/>
                </a:lnTo>
                <a:lnTo>
                  <a:pt x="458" y="418"/>
                </a:lnTo>
                <a:lnTo>
                  <a:pt x="454" y="416"/>
                </a:lnTo>
                <a:lnTo>
                  <a:pt x="454" y="416"/>
                </a:lnTo>
                <a:lnTo>
                  <a:pt x="454" y="416"/>
                </a:lnTo>
                <a:lnTo>
                  <a:pt x="450" y="414"/>
                </a:lnTo>
                <a:lnTo>
                  <a:pt x="450" y="414"/>
                </a:lnTo>
                <a:lnTo>
                  <a:pt x="452" y="414"/>
                </a:lnTo>
                <a:lnTo>
                  <a:pt x="448" y="414"/>
                </a:lnTo>
                <a:lnTo>
                  <a:pt x="448" y="414"/>
                </a:lnTo>
                <a:lnTo>
                  <a:pt x="447" y="414"/>
                </a:lnTo>
                <a:lnTo>
                  <a:pt x="450" y="414"/>
                </a:lnTo>
                <a:lnTo>
                  <a:pt x="450" y="414"/>
                </a:lnTo>
                <a:lnTo>
                  <a:pt x="450" y="414"/>
                </a:lnTo>
                <a:lnTo>
                  <a:pt x="452" y="414"/>
                </a:lnTo>
                <a:lnTo>
                  <a:pt x="450" y="412"/>
                </a:lnTo>
                <a:lnTo>
                  <a:pt x="450" y="412"/>
                </a:lnTo>
                <a:lnTo>
                  <a:pt x="454" y="412"/>
                </a:lnTo>
                <a:lnTo>
                  <a:pt x="454" y="412"/>
                </a:lnTo>
                <a:lnTo>
                  <a:pt x="454" y="412"/>
                </a:lnTo>
                <a:lnTo>
                  <a:pt x="454" y="412"/>
                </a:lnTo>
                <a:lnTo>
                  <a:pt x="454" y="412"/>
                </a:lnTo>
                <a:lnTo>
                  <a:pt x="454" y="410"/>
                </a:lnTo>
                <a:lnTo>
                  <a:pt x="452" y="407"/>
                </a:lnTo>
                <a:lnTo>
                  <a:pt x="452" y="407"/>
                </a:lnTo>
                <a:lnTo>
                  <a:pt x="454" y="407"/>
                </a:lnTo>
                <a:lnTo>
                  <a:pt x="454" y="407"/>
                </a:lnTo>
                <a:lnTo>
                  <a:pt x="450" y="405"/>
                </a:lnTo>
                <a:lnTo>
                  <a:pt x="450" y="405"/>
                </a:lnTo>
                <a:lnTo>
                  <a:pt x="452" y="407"/>
                </a:lnTo>
                <a:lnTo>
                  <a:pt x="452" y="407"/>
                </a:lnTo>
                <a:lnTo>
                  <a:pt x="452" y="405"/>
                </a:lnTo>
                <a:lnTo>
                  <a:pt x="452" y="405"/>
                </a:lnTo>
                <a:lnTo>
                  <a:pt x="452" y="405"/>
                </a:lnTo>
                <a:lnTo>
                  <a:pt x="450" y="405"/>
                </a:lnTo>
                <a:lnTo>
                  <a:pt x="450" y="405"/>
                </a:lnTo>
                <a:lnTo>
                  <a:pt x="452" y="405"/>
                </a:lnTo>
                <a:lnTo>
                  <a:pt x="452" y="405"/>
                </a:lnTo>
                <a:lnTo>
                  <a:pt x="454" y="407"/>
                </a:lnTo>
                <a:lnTo>
                  <a:pt x="454" y="407"/>
                </a:lnTo>
                <a:lnTo>
                  <a:pt x="452" y="403"/>
                </a:lnTo>
                <a:lnTo>
                  <a:pt x="452" y="403"/>
                </a:lnTo>
                <a:lnTo>
                  <a:pt x="448" y="403"/>
                </a:lnTo>
                <a:lnTo>
                  <a:pt x="448" y="403"/>
                </a:lnTo>
                <a:lnTo>
                  <a:pt x="445" y="397"/>
                </a:lnTo>
                <a:lnTo>
                  <a:pt x="443" y="394"/>
                </a:lnTo>
                <a:lnTo>
                  <a:pt x="445" y="390"/>
                </a:lnTo>
                <a:lnTo>
                  <a:pt x="445" y="390"/>
                </a:lnTo>
                <a:lnTo>
                  <a:pt x="447" y="392"/>
                </a:lnTo>
                <a:lnTo>
                  <a:pt x="447" y="392"/>
                </a:lnTo>
                <a:lnTo>
                  <a:pt x="445" y="388"/>
                </a:lnTo>
                <a:lnTo>
                  <a:pt x="447" y="388"/>
                </a:lnTo>
                <a:lnTo>
                  <a:pt x="447" y="388"/>
                </a:lnTo>
                <a:lnTo>
                  <a:pt x="443" y="384"/>
                </a:lnTo>
                <a:lnTo>
                  <a:pt x="443" y="384"/>
                </a:lnTo>
                <a:lnTo>
                  <a:pt x="445" y="384"/>
                </a:lnTo>
                <a:lnTo>
                  <a:pt x="445" y="384"/>
                </a:lnTo>
                <a:lnTo>
                  <a:pt x="445" y="383"/>
                </a:lnTo>
                <a:lnTo>
                  <a:pt x="447" y="384"/>
                </a:lnTo>
                <a:lnTo>
                  <a:pt x="447" y="384"/>
                </a:lnTo>
                <a:lnTo>
                  <a:pt x="445" y="383"/>
                </a:lnTo>
                <a:lnTo>
                  <a:pt x="445" y="383"/>
                </a:lnTo>
                <a:lnTo>
                  <a:pt x="445" y="383"/>
                </a:lnTo>
                <a:lnTo>
                  <a:pt x="447" y="383"/>
                </a:lnTo>
                <a:lnTo>
                  <a:pt x="447" y="383"/>
                </a:lnTo>
                <a:lnTo>
                  <a:pt x="447" y="383"/>
                </a:lnTo>
                <a:lnTo>
                  <a:pt x="448" y="384"/>
                </a:lnTo>
                <a:lnTo>
                  <a:pt x="450" y="384"/>
                </a:lnTo>
                <a:lnTo>
                  <a:pt x="450" y="384"/>
                </a:lnTo>
                <a:lnTo>
                  <a:pt x="448" y="383"/>
                </a:lnTo>
                <a:lnTo>
                  <a:pt x="450" y="383"/>
                </a:lnTo>
                <a:lnTo>
                  <a:pt x="450" y="383"/>
                </a:lnTo>
                <a:lnTo>
                  <a:pt x="448" y="381"/>
                </a:lnTo>
                <a:lnTo>
                  <a:pt x="448" y="381"/>
                </a:lnTo>
                <a:lnTo>
                  <a:pt x="448" y="381"/>
                </a:lnTo>
                <a:lnTo>
                  <a:pt x="448" y="381"/>
                </a:lnTo>
                <a:lnTo>
                  <a:pt x="452" y="381"/>
                </a:lnTo>
                <a:lnTo>
                  <a:pt x="452" y="381"/>
                </a:lnTo>
                <a:lnTo>
                  <a:pt x="450" y="379"/>
                </a:lnTo>
                <a:lnTo>
                  <a:pt x="450" y="379"/>
                </a:lnTo>
                <a:lnTo>
                  <a:pt x="454" y="381"/>
                </a:lnTo>
                <a:lnTo>
                  <a:pt x="454" y="381"/>
                </a:lnTo>
                <a:lnTo>
                  <a:pt x="452" y="377"/>
                </a:lnTo>
                <a:lnTo>
                  <a:pt x="454" y="377"/>
                </a:lnTo>
                <a:lnTo>
                  <a:pt x="454" y="377"/>
                </a:lnTo>
                <a:lnTo>
                  <a:pt x="452" y="372"/>
                </a:lnTo>
                <a:lnTo>
                  <a:pt x="454" y="375"/>
                </a:lnTo>
                <a:lnTo>
                  <a:pt x="454" y="375"/>
                </a:lnTo>
                <a:lnTo>
                  <a:pt x="454" y="373"/>
                </a:lnTo>
                <a:lnTo>
                  <a:pt x="456" y="372"/>
                </a:lnTo>
                <a:lnTo>
                  <a:pt x="458" y="370"/>
                </a:lnTo>
                <a:lnTo>
                  <a:pt x="459" y="370"/>
                </a:lnTo>
                <a:lnTo>
                  <a:pt x="459" y="370"/>
                </a:lnTo>
                <a:lnTo>
                  <a:pt x="458" y="368"/>
                </a:lnTo>
                <a:lnTo>
                  <a:pt x="458" y="368"/>
                </a:lnTo>
                <a:lnTo>
                  <a:pt x="459" y="368"/>
                </a:lnTo>
                <a:lnTo>
                  <a:pt x="461" y="366"/>
                </a:lnTo>
                <a:lnTo>
                  <a:pt x="461" y="366"/>
                </a:lnTo>
                <a:lnTo>
                  <a:pt x="463" y="370"/>
                </a:lnTo>
                <a:lnTo>
                  <a:pt x="463" y="370"/>
                </a:lnTo>
                <a:lnTo>
                  <a:pt x="461" y="366"/>
                </a:lnTo>
                <a:lnTo>
                  <a:pt x="461" y="366"/>
                </a:lnTo>
                <a:lnTo>
                  <a:pt x="463" y="364"/>
                </a:lnTo>
                <a:lnTo>
                  <a:pt x="465" y="364"/>
                </a:lnTo>
                <a:lnTo>
                  <a:pt x="467" y="366"/>
                </a:lnTo>
                <a:lnTo>
                  <a:pt x="467" y="366"/>
                </a:lnTo>
                <a:lnTo>
                  <a:pt x="467" y="361"/>
                </a:lnTo>
                <a:lnTo>
                  <a:pt x="467" y="361"/>
                </a:lnTo>
                <a:lnTo>
                  <a:pt x="467" y="364"/>
                </a:lnTo>
                <a:lnTo>
                  <a:pt x="467" y="364"/>
                </a:lnTo>
                <a:lnTo>
                  <a:pt x="469" y="362"/>
                </a:lnTo>
                <a:lnTo>
                  <a:pt x="471" y="364"/>
                </a:lnTo>
                <a:lnTo>
                  <a:pt x="471" y="364"/>
                </a:lnTo>
                <a:lnTo>
                  <a:pt x="471" y="357"/>
                </a:lnTo>
                <a:lnTo>
                  <a:pt x="471" y="357"/>
                </a:lnTo>
                <a:lnTo>
                  <a:pt x="469" y="357"/>
                </a:lnTo>
                <a:lnTo>
                  <a:pt x="465" y="353"/>
                </a:lnTo>
                <a:lnTo>
                  <a:pt x="465" y="353"/>
                </a:lnTo>
                <a:lnTo>
                  <a:pt x="467" y="353"/>
                </a:lnTo>
                <a:lnTo>
                  <a:pt x="467" y="353"/>
                </a:lnTo>
                <a:lnTo>
                  <a:pt x="467" y="355"/>
                </a:lnTo>
                <a:lnTo>
                  <a:pt x="467" y="353"/>
                </a:lnTo>
                <a:lnTo>
                  <a:pt x="467" y="353"/>
                </a:lnTo>
                <a:lnTo>
                  <a:pt x="465" y="351"/>
                </a:lnTo>
                <a:lnTo>
                  <a:pt x="465" y="353"/>
                </a:lnTo>
                <a:lnTo>
                  <a:pt x="465" y="355"/>
                </a:lnTo>
                <a:lnTo>
                  <a:pt x="463" y="355"/>
                </a:lnTo>
                <a:lnTo>
                  <a:pt x="463" y="355"/>
                </a:lnTo>
                <a:lnTo>
                  <a:pt x="463" y="353"/>
                </a:lnTo>
                <a:lnTo>
                  <a:pt x="463" y="353"/>
                </a:lnTo>
                <a:lnTo>
                  <a:pt x="461" y="353"/>
                </a:lnTo>
                <a:lnTo>
                  <a:pt x="461" y="355"/>
                </a:lnTo>
                <a:lnTo>
                  <a:pt x="461" y="355"/>
                </a:lnTo>
                <a:lnTo>
                  <a:pt x="458" y="355"/>
                </a:lnTo>
                <a:lnTo>
                  <a:pt x="456" y="357"/>
                </a:lnTo>
                <a:lnTo>
                  <a:pt x="454" y="361"/>
                </a:lnTo>
                <a:lnTo>
                  <a:pt x="452" y="359"/>
                </a:lnTo>
                <a:lnTo>
                  <a:pt x="452" y="359"/>
                </a:lnTo>
                <a:lnTo>
                  <a:pt x="452" y="362"/>
                </a:lnTo>
                <a:lnTo>
                  <a:pt x="450" y="366"/>
                </a:lnTo>
                <a:lnTo>
                  <a:pt x="450" y="366"/>
                </a:lnTo>
                <a:lnTo>
                  <a:pt x="450" y="362"/>
                </a:lnTo>
                <a:lnTo>
                  <a:pt x="448" y="361"/>
                </a:lnTo>
                <a:lnTo>
                  <a:pt x="448" y="361"/>
                </a:lnTo>
                <a:lnTo>
                  <a:pt x="448" y="362"/>
                </a:lnTo>
                <a:lnTo>
                  <a:pt x="447" y="362"/>
                </a:lnTo>
                <a:lnTo>
                  <a:pt x="445" y="359"/>
                </a:lnTo>
                <a:lnTo>
                  <a:pt x="445" y="359"/>
                </a:lnTo>
                <a:lnTo>
                  <a:pt x="447" y="364"/>
                </a:lnTo>
                <a:lnTo>
                  <a:pt x="447" y="364"/>
                </a:lnTo>
                <a:lnTo>
                  <a:pt x="445" y="362"/>
                </a:lnTo>
                <a:lnTo>
                  <a:pt x="445" y="362"/>
                </a:lnTo>
                <a:lnTo>
                  <a:pt x="447" y="366"/>
                </a:lnTo>
                <a:lnTo>
                  <a:pt x="447" y="366"/>
                </a:lnTo>
                <a:lnTo>
                  <a:pt x="443" y="368"/>
                </a:lnTo>
                <a:lnTo>
                  <a:pt x="443" y="368"/>
                </a:lnTo>
                <a:lnTo>
                  <a:pt x="445" y="368"/>
                </a:lnTo>
                <a:lnTo>
                  <a:pt x="445" y="368"/>
                </a:lnTo>
                <a:lnTo>
                  <a:pt x="445" y="368"/>
                </a:lnTo>
                <a:lnTo>
                  <a:pt x="445" y="370"/>
                </a:lnTo>
                <a:lnTo>
                  <a:pt x="445" y="370"/>
                </a:lnTo>
                <a:lnTo>
                  <a:pt x="443" y="370"/>
                </a:lnTo>
                <a:lnTo>
                  <a:pt x="443" y="370"/>
                </a:lnTo>
                <a:lnTo>
                  <a:pt x="443" y="368"/>
                </a:lnTo>
                <a:lnTo>
                  <a:pt x="443" y="368"/>
                </a:lnTo>
                <a:lnTo>
                  <a:pt x="441" y="368"/>
                </a:lnTo>
                <a:lnTo>
                  <a:pt x="443" y="368"/>
                </a:lnTo>
                <a:lnTo>
                  <a:pt x="443" y="372"/>
                </a:lnTo>
                <a:lnTo>
                  <a:pt x="443" y="372"/>
                </a:lnTo>
                <a:lnTo>
                  <a:pt x="443" y="368"/>
                </a:lnTo>
                <a:lnTo>
                  <a:pt x="443" y="368"/>
                </a:lnTo>
                <a:lnTo>
                  <a:pt x="441" y="372"/>
                </a:lnTo>
                <a:lnTo>
                  <a:pt x="439" y="373"/>
                </a:lnTo>
                <a:lnTo>
                  <a:pt x="439" y="373"/>
                </a:lnTo>
                <a:lnTo>
                  <a:pt x="443" y="375"/>
                </a:lnTo>
                <a:lnTo>
                  <a:pt x="443" y="375"/>
                </a:lnTo>
                <a:lnTo>
                  <a:pt x="441" y="375"/>
                </a:lnTo>
                <a:lnTo>
                  <a:pt x="441" y="375"/>
                </a:lnTo>
                <a:lnTo>
                  <a:pt x="441" y="375"/>
                </a:lnTo>
                <a:lnTo>
                  <a:pt x="439" y="373"/>
                </a:lnTo>
                <a:lnTo>
                  <a:pt x="439" y="373"/>
                </a:lnTo>
                <a:lnTo>
                  <a:pt x="437" y="377"/>
                </a:lnTo>
                <a:lnTo>
                  <a:pt x="434" y="381"/>
                </a:lnTo>
                <a:lnTo>
                  <a:pt x="434" y="381"/>
                </a:lnTo>
                <a:lnTo>
                  <a:pt x="432" y="379"/>
                </a:lnTo>
                <a:lnTo>
                  <a:pt x="432" y="381"/>
                </a:lnTo>
                <a:lnTo>
                  <a:pt x="432" y="383"/>
                </a:lnTo>
                <a:lnTo>
                  <a:pt x="432" y="383"/>
                </a:lnTo>
                <a:lnTo>
                  <a:pt x="432" y="384"/>
                </a:lnTo>
                <a:lnTo>
                  <a:pt x="432" y="388"/>
                </a:lnTo>
                <a:lnTo>
                  <a:pt x="432" y="388"/>
                </a:lnTo>
                <a:lnTo>
                  <a:pt x="430" y="392"/>
                </a:lnTo>
                <a:lnTo>
                  <a:pt x="430" y="394"/>
                </a:lnTo>
                <a:lnTo>
                  <a:pt x="432" y="396"/>
                </a:lnTo>
                <a:lnTo>
                  <a:pt x="432" y="396"/>
                </a:lnTo>
                <a:lnTo>
                  <a:pt x="428" y="396"/>
                </a:lnTo>
                <a:lnTo>
                  <a:pt x="428" y="396"/>
                </a:lnTo>
                <a:lnTo>
                  <a:pt x="432" y="397"/>
                </a:lnTo>
                <a:lnTo>
                  <a:pt x="432" y="397"/>
                </a:lnTo>
                <a:lnTo>
                  <a:pt x="426" y="396"/>
                </a:lnTo>
                <a:lnTo>
                  <a:pt x="426" y="396"/>
                </a:lnTo>
                <a:lnTo>
                  <a:pt x="430" y="397"/>
                </a:lnTo>
                <a:lnTo>
                  <a:pt x="430" y="397"/>
                </a:lnTo>
                <a:lnTo>
                  <a:pt x="430" y="397"/>
                </a:lnTo>
                <a:lnTo>
                  <a:pt x="430" y="397"/>
                </a:lnTo>
                <a:lnTo>
                  <a:pt x="430" y="397"/>
                </a:lnTo>
                <a:lnTo>
                  <a:pt x="432" y="399"/>
                </a:lnTo>
                <a:lnTo>
                  <a:pt x="432" y="399"/>
                </a:lnTo>
                <a:lnTo>
                  <a:pt x="428" y="397"/>
                </a:lnTo>
                <a:lnTo>
                  <a:pt x="428" y="399"/>
                </a:lnTo>
                <a:lnTo>
                  <a:pt x="428" y="399"/>
                </a:lnTo>
                <a:lnTo>
                  <a:pt x="426" y="397"/>
                </a:lnTo>
                <a:lnTo>
                  <a:pt x="426" y="397"/>
                </a:lnTo>
                <a:lnTo>
                  <a:pt x="428" y="397"/>
                </a:lnTo>
                <a:lnTo>
                  <a:pt x="426" y="399"/>
                </a:lnTo>
                <a:lnTo>
                  <a:pt x="426" y="399"/>
                </a:lnTo>
                <a:lnTo>
                  <a:pt x="426" y="399"/>
                </a:lnTo>
                <a:lnTo>
                  <a:pt x="426" y="399"/>
                </a:lnTo>
                <a:lnTo>
                  <a:pt x="430" y="399"/>
                </a:lnTo>
                <a:lnTo>
                  <a:pt x="430" y="399"/>
                </a:lnTo>
                <a:lnTo>
                  <a:pt x="432" y="401"/>
                </a:lnTo>
                <a:lnTo>
                  <a:pt x="432" y="401"/>
                </a:lnTo>
                <a:lnTo>
                  <a:pt x="428" y="401"/>
                </a:lnTo>
                <a:lnTo>
                  <a:pt x="428" y="401"/>
                </a:lnTo>
                <a:lnTo>
                  <a:pt x="428" y="401"/>
                </a:lnTo>
                <a:lnTo>
                  <a:pt x="426" y="401"/>
                </a:lnTo>
                <a:lnTo>
                  <a:pt x="425" y="401"/>
                </a:lnTo>
                <a:lnTo>
                  <a:pt x="426" y="403"/>
                </a:lnTo>
                <a:lnTo>
                  <a:pt x="426" y="403"/>
                </a:lnTo>
                <a:lnTo>
                  <a:pt x="428" y="403"/>
                </a:lnTo>
                <a:lnTo>
                  <a:pt x="428" y="403"/>
                </a:lnTo>
                <a:lnTo>
                  <a:pt x="426" y="403"/>
                </a:lnTo>
                <a:lnTo>
                  <a:pt x="426" y="403"/>
                </a:lnTo>
                <a:lnTo>
                  <a:pt x="428" y="405"/>
                </a:lnTo>
                <a:lnTo>
                  <a:pt x="428" y="405"/>
                </a:lnTo>
                <a:lnTo>
                  <a:pt x="428" y="405"/>
                </a:lnTo>
                <a:lnTo>
                  <a:pt x="428" y="407"/>
                </a:lnTo>
                <a:lnTo>
                  <a:pt x="428" y="407"/>
                </a:lnTo>
                <a:lnTo>
                  <a:pt x="425" y="407"/>
                </a:lnTo>
                <a:lnTo>
                  <a:pt x="425" y="407"/>
                </a:lnTo>
                <a:lnTo>
                  <a:pt x="428" y="408"/>
                </a:lnTo>
                <a:lnTo>
                  <a:pt x="428" y="408"/>
                </a:lnTo>
                <a:lnTo>
                  <a:pt x="428" y="408"/>
                </a:lnTo>
                <a:lnTo>
                  <a:pt x="426" y="408"/>
                </a:lnTo>
                <a:lnTo>
                  <a:pt x="426" y="407"/>
                </a:lnTo>
                <a:lnTo>
                  <a:pt x="426" y="407"/>
                </a:lnTo>
                <a:lnTo>
                  <a:pt x="428" y="410"/>
                </a:lnTo>
                <a:lnTo>
                  <a:pt x="430" y="410"/>
                </a:lnTo>
                <a:lnTo>
                  <a:pt x="430" y="410"/>
                </a:lnTo>
                <a:lnTo>
                  <a:pt x="428" y="410"/>
                </a:lnTo>
                <a:lnTo>
                  <a:pt x="428" y="410"/>
                </a:lnTo>
                <a:lnTo>
                  <a:pt x="432" y="412"/>
                </a:lnTo>
                <a:lnTo>
                  <a:pt x="432" y="414"/>
                </a:lnTo>
                <a:lnTo>
                  <a:pt x="432" y="414"/>
                </a:lnTo>
                <a:lnTo>
                  <a:pt x="428" y="412"/>
                </a:lnTo>
                <a:lnTo>
                  <a:pt x="428" y="412"/>
                </a:lnTo>
                <a:lnTo>
                  <a:pt x="428" y="412"/>
                </a:lnTo>
                <a:lnTo>
                  <a:pt x="426" y="412"/>
                </a:lnTo>
                <a:lnTo>
                  <a:pt x="426" y="412"/>
                </a:lnTo>
                <a:lnTo>
                  <a:pt x="421" y="410"/>
                </a:lnTo>
                <a:lnTo>
                  <a:pt x="421" y="410"/>
                </a:lnTo>
                <a:lnTo>
                  <a:pt x="425" y="410"/>
                </a:lnTo>
                <a:lnTo>
                  <a:pt x="425" y="410"/>
                </a:lnTo>
                <a:lnTo>
                  <a:pt x="423" y="408"/>
                </a:lnTo>
                <a:lnTo>
                  <a:pt x="423" y="407"/>
                </a:lnTo>
                <a:lnTo>
                  <a:pt x="423" y="407"/>
                </a:lnTo>
                <a:lnTo>
                  <a:pt x="426" y="407"/>
                </a:lnTo>
                <a:lnTo>
                  <a:pt x="426" y="407"/>
                </a:lnTo>
                <a:lnTo>
                  <a:pt x="425" y="407"/>
                </a:lnTo>
                <a:lnTo>
                  <a:pt x="423" y="407"/>
                </a:lnTo>
                <a:lnTo>
                  <a:pt x="423" y="407"/>
                </a:lnTo>
                <a:lnTo>
                  <a:pt x="419" y="405"/>
                </a:lnTo>
                <a:lnTo>
                  <a:pt x="419" y="405"/>
                </a:lnTo>
                <a:lnTo>
                  <a:pt x="421" y="405"/>
                </a:lnTo>
                <a:lnTo>
                  <a:pt x="421" y="405"/>
                </a:lnTo>
                <a:lnTo>
                  <a:pt x="419" y="403"/>
                </a:lnTo>
                <a:lnTo>
                  <a:pt x="419" y="403"/>
                </a:lnTo>
                <a:lnTo>
                  <a:pt x="421" y="403"/>
                </a:lnTo>
                <a:lnTo>
                  <a:pt x="419" y="403"/>
                </a:lnTo>
                <a:lnTo>
                  <a:pt x="419" y="403"/>
                </a:lnTo>
                <a:lnTo>
                  <a:pt x="423" y="403"/>
                </a:lnTo>
                <a:lnTo>
                  <a:pt x="419" y="401"/>
                </a:lnTo>
                <a:lnTo>
                  <a:pt x="419" y="401"/>
                </a:lnTo>
                <a:lnTo>
                  <a:pt x="419" y="399"/>
                </a:lnTo>
                <a:lnTo>
                  <a:pt x="419" y="399"/>
                </a:lnTo>
                <a:lnTo>
                  <a:pt x="417" y="397"/>
                </a:lnTo>
                <a:lnTo>
                  <a:pt x="415" y="397"/>
                </a:lnTo>
                <a:lnTo>
                  <a:pt x="415" y="397"/>
                </a:lnTo>
                <a:lnTo>
                  <a:pt x="417" y="397"/>
                </a:lnTo>
                <a:lnTo>
                  <a:pt x="417" y="396"/>
                </a:lnTo>
                <a:lnTo>
                  <a:pt x="417" y="396"/>
                </a:lnTo>
                <a:lnTo>
                  <a:pt x="421" y="396"/>
                </a:lnTo>
                <a:lnTo>
                  <a:pt x="421" y="396"/>
                </a:lnTo>
                <a:lnTo>
                  <a:pt x="419" y="396"/>
                </a:lnTo>
                <a:lnTo>
                  <a:pt x="419" y="394"/>
                </a:lnTo>
                <a:lnTo>
                  <a:pt x="421" y="394"/>
                </a:lnTo>
                <a:lnTo>
                  <a:pt x="419" y="392"/>
                </a:lnTo>
                <a:lnTo>
                  <a:pt x="419" y="392"/>
                </a:lnTo>
                <a:lnTo>
                  <a:pt x="421" y="392"/>
                </a:lnTo>
                <a:lnTo>
                  <a:pt x="421" y="392"/>
                </a:lnTo>
                <a:lnTo>
                  <a:pt x="421" y="392"/>
                </a:lnTo>
                <a:lnTo>
                  <a:pt x="419" y="390"/>
                </a:lnTo>
                <a:lnTo>
                  <a:pt x="419" y="390"/>
                </a:lnTo>
                <a:lnTo>
                  <a:pt x="421" y="390"/>
                </a:lnTo>
                <a:lnTo>
                  <a:pt x="423" y="388"/>
                </a:lnTo>
                <a:lnTo>
                  <a:pt x="425" y="384"/>
                </a:lnTo>
                <a:lnTo>
                  <a:pt x="425" y="384"/>
                </a:lnTo>
                <a:lnTo>
                  <a:pt x="423" y="383"/>
                </a:lnTo>
                <a:lnTo>
                  <a:pt x="423" y="383"/>
                </a:lnTo>
                <a:lnTo>
                  <a:pt x="423" y="383"/>
                </a:lnTo>
                <a:lnTo>
                  <a:pt x="423" y="383"/>
                </a:lnTo>
                <a:lnTo>
                  <a:pt x="426" y="384"/>
                </a:lnTo>
                <a:lnTo>
                  <a:pt x="426" y="384"/>
                </a:lnTo>
                <a:lnTo>
                  <a:pt x="426" y="384"/>
                </a:lnTo>
                <a:lnTo>
                  <a:pt x="426" y="384"/>
                </a:lnTo>
                <a:lnTo>
                  <a:pt x="428" y="383"/>
                </a:lnTo>
                <a:lnTo>
                  <a:pt x="428" y="383"/>
                </a:lnTo>
                <a:lnTo>
                  <a:pt x="428" y="383"/>
                </a:lnTo>
                <a:lnTo>
                  <a:pt x="428" y="383"/>
                </a:lnTo>
                <a:lnTo>
                  <a:pt x="428" y="383"/>
                </a:lnTo>
                <a:lnTo>
                  <a:pt x="426" y="381"/>
                </a:lnTo>
                <a:lnTo>
                  <a:pt x="426" y="381"/>
                </a:lnTo>
                <a:lnTo>
                  <a:pt x="425" y="381"/>
                </a:lnTo>
                <a:lnTo>
                  <a:pt x="425" y="381"/>
                </a:lnTo>
                <a:lnTo>
                  <a:pt x="425" y="381"/>
                </a:lnTo>
                <a:lnTo>
                  <a:pt x="425" y="379"/>
                </a:lnTo>
                <a:lnTo>
                  <a:pt x="425" y="379"/>
                </a:lnTo>
                <a:lnTo>
                  <a:pt x="428" y="377"/>
                </a:lnTo>
                <a:lnTo>
                  <a:pt x="428" y="377"/>
                </a:lnTo>
                <a:lnTo>
                  <a:pt x="425" y="373"/>
                </a:lnTo>
                <a:lnTo>
                  <a:pt x="425" y="373"/>
                </a:lnTo>
                <a:lnTo>
                  <a:pt x="425" y="373"/>
                </a:lnTo>
                <a:lnTo>
                  <a:pt x="425" y="373"/>
                </a:lnTo>
                <a:lnTo>
                  <a:pt x="425" y="372"/>
                </a:lnTo>
                <a:lnTo>
                  <a:pt x="425" y="373"/>
                </a:lnTo>
                <a:lnTo>
                  <a:pt x="425" y="373"/>
                </a:lnTo>
                <a:lnTo>
                  <a:pt x="426" y="375"/>
                </a:lnTo>
                <a:lnTo>
                  <a:pt x="428" y="377"/>
                </a:lnTo>
                <a:lnTo>
                  <a:pt x="428" y="377"/>
                </a:lnTo>
                <a:lnTo>
                  <a:pt x="426" y="373"/>
                </a:lnTo>
                <a:lnTo>
                  <a:pt x="426" y="372"/>
                </a:lnTo>
                <a:lnTo>
                  <a:pt x="426" y="372"/>
                </a:lnTo>
                <a:lnTo>
                  <a:pt x="426" y="372"/>
                </a:lnTo>
                <a:lnTo>
                  <a:pt x="425" y="370"/>
                </a:lnTo>
                <a:lnTo>
                  <a:pt x="423" y="368"/>
                </a:lnTo>
                <a:lnTo>
                  <a:pt x="423" y="366"/>
                </a:lnTo>
                <a:lnTo>
                  <a:pt x="423" y="364"/>
                </a:lnTo>
                <a:lnTo>
                  <a:pt x="423" y="364"/>
                </a:lnTo>
                <a:lnTo>
                  <a:pt x="425" y="364"/>
                </a:lnTo>
                <a:lnTo>
                  <a:pt x="426" y="364"/>
                </a:lnTo>
                <a:lnTo>
                  <a:pt x="425" y="362"/>
                </a:lnTo>
                <a:lnTo>
                  <a:pt x="425" y="362"/>
                </a:lnTo>
                <a:lnTo>
                  <a:pt x="423" y="362"/>
                </a:lnTo>
                <a:lnTo>
                  <a:pt x="417" y="361"/>
                </a:lnTo>
                <a:lnTo>
                  <a:pt x="417" y="361"/>
                </a:lnTo>
                <a:lnTo>
                  <a:pt x="417" y="359"/>
                </a:lnTo>
                <a:lnTo>
                  <a:pt x="417" y="359"/>
                </a:lnTo>
                <a:lnTo>
                  <a:pt x="417" y="359"/>
                </a:lnTo>
                <a:lnTo>
                  <a:pt x="417" y="361"/>
                </a:lnTo>
                <a:lnTo>
                  <a:pt x="417" y="362"/>
                </a:lnTo>
                <a:lnTo>
                  <a:pt x="417" y="362"/>
                </a:lnTo>
                <a:lnTo>
                  <a:pt x="417" y="362"/>
                </a:lnTo>
                <a:lnTo>
                  <a:pt x="419" y="362"/>
                </a:lnTo>
                <a:lnTo>
                  <a:pt x="423" y="364"/>
                </a:lnTo>
                <a:lnTo>
                  <a:pt x="423" y="364"/>
                </a:lnTo>
                <a:lnTo>
                  <a:pt x="421" y="366"/>
                </a:lnTo>
                <a:lnTo>
                  <a:pt x="419" y="368"/>
                </a:lnTo>
                <a:lnTo>
                  <a:pt x="419" y="368"/>
                </a:lnTo>
                <a:lnTo>
                  <a:pt x="417" y="366"/>
                </a:lnTo>
                <a:lnTo>
                  <a:pt x="417" y="364"/>
                </a:lnTo>
                <a:lnTo>
                  <a:pt x="417" y="364"/>
                </a:lnTo>
                <a:lnTo>
                  <a:pt x="419" y="364"/>
                </a:lnTo>
                <a:lnTo>
                  <a:pt x="419" y="364"/>
                </a:lnTo>
                <a:lnTo>
                  <a:pt x="419" y="364"/>
                </a:lnTo>
                <a:lnTo>
                  <a:pt x="415" y="361"/>
                </a:lnTo>
                <a:lnTo>
                  <a:pt x="415" y="359"/>
                </a:lnTo>
                <a:lnTo>
                  <a:pt x="419" y="359"/>
                </a:lnTo>
                <a:lnTo>
                  <a:pt x="419" y="359"/>
                </a:lnTo>
                <a:lnTo>
                  <a:pt x="417" y="357"/>
                </a:lnTo>
                <a:lnTo>
                  <a:pt x="417" y="357"/>
                </a:lnTo>
                <a:lnTo>
                  <a:pt x="419" y="357"/>
                </a:lnTo>
                <a:lnTo>
                  <a:pt x="419" y="357"/>
                </a:lnTo>
                <a:lnTo>
                  <a:pt x="417" y="355"/>
                </a:lnTo>
                <a:lnTo>
                  <a:pt x="417" y="355"/>
                </a:lnTo>
                <a:lnTo>
                  <a:pt x="419" y="355"/>
                </a:lnTo>
                <a:lnTo>
                  <a:pt x="419" y="355"/>
                </a:lnTo>
                <a:lnTo>
                  <a:pt x="417" y="353"/>
                </a:lnTo>
                <a:lnTo>
                  <a:pt x="417" y="353"/>
                </a:lnTo>
                <a:lnTo>
                  <a:pt x="419" y="353"/>
                </a:lnTo>
                <a:lnTo>
                  <a:pt x="421" y="355"/>
                </a:lnTo>
                <a:lnTo>
                  <a:pt x="421" y="355"/>
                </a:lnTo>
                <a:lnTo>
                  <a:pt x="417" y="348"/>
                </a:lnTo>
                <a:lnTo>
                  <a:pt x="417" y="348"/>
                </a:lnTo>
                <a:lnTo>
                  <a:pt x="421" y="351"/>
                </a:lnTo>
                <a:lnTo>
                  <a:pt x="421" y="351"/>
                </a:lnTo>
                <a:lnTo>
                  <a:pt x="419" y="348"/>
                </a:lnTo>
                <a:lnTo>
                  <a:pt x="419" y="348"/>
                </a:lnTo>
                <a:lnTo>
                  <a:pt x="421" y="350"/>
                </a:lnTo>
                <a:lnTo>
                  <a:pt x="421" y="350"/>
                </a:lnTo>
                <a:lnTo>
                  <a:pt x="419" y="348"/>
                </a:lnTo>
                <a:lnTo>
                  <a:pt x="421" y="348"/>
                </a:lnTo>
                <a:lnTo>
                  <a:pt x="423" y="348"/>
                </a:lnTo>
                <a:lnTo>
                  <a:pt x="423" y="348"/>
                </a:lnTo>
                <a:lnTo>
                  <a:pt x="423" y="348"/>
                </a:lnTo>
                <a:lnTo>
                  <a:pt x="421" y="346"/>
                </a:lnTo>
                <a:lnTo>
                  <a:pt x="421" y="346"/>
                </a:lnTo>
                <a:lnTo>
                  <a:pt x="423" y="346"/>
                </a:lnTo>
                <a:lnTo>
                  <a:pt x="425" y="348"/>
                </a:lnTo>
                <a:lnTo>
                  <a:pt x="425" y="348"/>
                </a:lnTo>
                <a:lnTo>
                  <a:pt x="425" y="346"/>
                </a:lnTo>
                <a:lnTo>
                  <a:pt x="425" y="346"/>
                </a:lnTo>
                <a:lnTo>
                  <a:pt x="426" y="346"/>
                </a:lnTo>
                <a:lnTo>
                  <a:pt x="426" y="346"/>
                </a:lnTo>
                <a:lnTo>
                  <a:pt x="425" y="344"/>
                </a:lnTo>
                <a:lnTo>
                  <a:pt x="426" y="342"/>
                </a:lnTo>
                <a:lnTo>
                  <a:pt x="426" y="340"/>
                </a:lnTo>
                <a:lnTo>
                  <a:pt x="428" y="342"/>
                </a:lnTo>
                <a:lnTo>
                  <a:pt x="428" y="342"/>
                </a:lnTo>
                <a:lnTo>
                  <a:pt x="428" y="340"/>
                </a:lnTo>
                <a:lnTo>
                  <a:pt x="428" y="338"/>
                </a:lnTo>
                <a:lnTo>
                  <a:pt x="430" y="340"/>
                </a:lnTo>
                <a:lnTo>
                  <a:pt x="430" y="340"/>
                </a:lnTo>
                <a:lnTo>
                  <a:pt x="428" y="338"/>
                </a:lnTo>
                <a:lnTo>
                  <a:pt x="426" y="338"/>
                </a:lnTo>
                <a:lnTo>
                  <a:pt x="426" y="338"/>
                </a:lnTo>
                <a:lnTo>
                  <a:pt x="426" y="338"/>
                </a:lnTo>
                <a:lnTo>
                  <a:pt x="426" y="338"/>
                </a:lnTo>
                <a:lnTo>
                  <a:pt x="426" y="337"/>
                </a:lnTo>
                <a:lnTo>
                  <a:pt x="426" y="337"/>
                </a:lnTo>
                <a:lnTo>
                  <a:pt x="428" y="335"/>
                </a:lnTo>
                <a:lnTo>
                  <a:pt x="428" y="335"/>
                </a:lnTo>
                <a:lnTo>
                  <a:pt x="432" y="340"/>
                </a:lnTo>
                <a:lnTo>
                  <a:pt x="432" y="340"/>
                </a:lnTo>
                <a:lnTo>
                  <a:pt x="430" y="335"/>
                </a:lnTo>
                <a:lnTo>
                  <a:pt x="430" y="335"/>
                </a:lnTo>
                <a:lnTo>
                  <a:pt x="430" y="335"/>
                </a:lnTo>
                <a:lnTo>
                  <a:pt x="430" y="335"/>
                </a:lnTo>
                <a:lnTo>
                  <a:pt x="430" y="333"/>
                </a:lnTo>
                <a:lnTo>
                  <a:pt x="430" y="333"/>
                </a:lnTo>
                <a:lnTo>
                  <a:pt x="434" y="337"/>
                </a:lnTo>
                <a:lnTo>
                  <a:pt x="434" y="337"/>
                </a:lnTo>
                <a:lnTo>
                  <a:pt x="436" y="338"/>
                </a:lnTo>
                <a:lnTo>
                  <a:pt x="436" y="338"/>
                </a:lnTo>
                <a:lnTo>
                  <a:pt x="434" y="337"/>
                </a:lnTo>
                <a:lnTo>
                  <a:pt x="434" y="333"/>
                </a:lnTo>
                <a:lnTo>
                  <a:pt x="434" y="333"/>
                </a:lnTo>
                <a:lnTo>
                  <a:pt x="434" y="333"/>
                </a:lnTo>
                <a:lnTo>
                  <a:pt x="434" y="333"/>
                </a:lnTo>
                <a:lnTo>
                  <a:pt x="434" y="335"/>
                </a:lnTo>
                <a:lnTo>
                  <a:pt x="434" y="335"/>
                </a:lnTo>
                <a:lnTo>
                  <a:pt x="430" y="331"/>
                </a:lnTo>
                <a:lnTo>
                  <a:pt x="430" y="331"/>
                </a:lnTo>
                <a:lnTo>
                  <a:pt x="432" y="331"/>
                </a:lnTo>
                <a:lnTo>
                  <a:pt x="432" y="329"/>
                </a:lnTo>
                <a:lnTo>
                  <a:pt x="432" y="329"/>
                </a:lnTo>
                <a:lnTo>
                  <a:pt x="434" y="331"/>
                </a:lnTo>
                <a:lnTo>
                  <a:pt x="434" y="331"/>
                </a:lnTo>
                <a:lnTo>
                  <a:pt x="434" y="331"/>
                </a:lnTo>
                <a:lnTo>
                  <a:pt x="432" y="327"/>
                </a:lnTo>
                <a:lnTo>
                  <a:pt x="432" y="327"/>
                </a:lnTo>
                <a:lnTo>
                  <a:pt x="436" y="331"/>
                </a:lnTo>
                <a:lnTo>
                  <a:pt x="436" y="331"/>
                </a:lnTo>
                <a:lnTo>
                  <a:pt x="436" y="327"/>
                </a:lnTo>
                <a:lnTo>
                  <a:pt x="436" y="326"/>
                </a:lnTo>
                <a:lnTo>
                  <a:pt x="439" y="324"/>
                </a:lnTo>
                <a:lnTo>
                  <a:pt x="439" y="324"/>
                </a:lnTo>
                <a:lnTo>
                  <a:pt x="439" y="324"/>
                </a:lnTo>
                <a:lnTo>
                  <a:pt x="437" y="324"/>
                </a:lnTo>
                <a:lnTo>
                  <a:pt x="437" y="324"/>
                </a:lnTo>
                <a:lnTo>
                  <a:pt x="437" y="324"/>
                </a:lnTo>
                <a:lnTo>
                  <a:pt x="437" y="324"/>
                </a:lnTo>
                <a:lnTo>
                  <a:pt x="437" y="320"/>
                </a:lnTo>
                <a:lnTo>
                  <a:pt x="439" y="316"/>
                </a:lnTo>
                <a:lnTo>
                  <a:pt x="441" y="311"/>
                </a:lnTo>
                <a:lnTo>
                  <a:pt x="441" y="311"/>
                </a:lnTo>
                <a:lnTo>
                  <a:pt x="441" y="315"/>
                </a:lnTo>
                <a:lnTo>
                  <a:pt x="441" y="315"/>
                </a:lnTo>
                <a:lnTo>
                  <a:pt x="443" y="313"/>
                </a:lnTo>
                <a:lnTo>
                  <a:pt x="443" y="311"/>
                </a:lnTo>
                <a:lnTo>
                  <a:pt x="443" y="311"/>
                </a:lnTo>
                <a:lnTo>
                  <a:pt x="443" y="309"/>
                </a:lnTo>
                <a:lnTo>
                  <a:pt x="443" y="309"/>
                </a:lnTo>
                <a:lnTo>
                  <a:pt x="448" y="309"/>
                </a:lnTo>
                <a:lnTo>
                  <a:pt x="452" y="309"/>
                </a:lnTo>
                <a:lnTo>
                  <a:pt x="456" y="307"/>
                </a:lnTo>
                <a:lnTo>
                  <a:pt x="461" y="309"/>
                </a:lnTo>
                <a:lnTo>
                  <a:pt x="461" y="309"/>
                </a:lnTo>
                <a:lnTo>
                  <a:pt x="463" y="305"/>
                </a:lnTo>
                <a:lnTo>
                  <a:pt x="465" y="305"/>
                </a:lnTo>
                <a:lnTo>
                  <a:pt x="467" y="309"/>
                </a:lnTo>
                <a:lnTo>
                  <a:pt x="467" y="309"/>
                </a:lnTo>
                <a:lnTo>
                  <a:pt x="467" y="307"/>
                </a:lnTo>
                <a:lnTo>
                  <a:pt x="469" y="305"/>
                </a:lnTo>
                <a:lnTo>
                  <a:pt x="471" y="305"/>
                </a:lnTo>
                <a:lnTo>
                  <a:pt x="471" y="304"/>
                </a:lnTo>
                <a:lnTo>
                  <a:pt x="471" y="304"/>
                </a:lnTo>
                <a:lnTo>
                  <a:pt x="471" y="304"/>
                </a:lnTo>
                <a:lnTo>
                  <a:pt x="471" y="304"/>
                </a:lnTo>
                <a:lnTo>
                  <a:pt x="474" y="304"/>
                </a:lnTo>
                <a:lnTo>
                  <a:pt x="476" y="302"/>
                </a:lnTo>
                <a:lnTo>
                  <a:pt x="478" y="298"/>
                </a:lnTo>
                <a:lnTo>
                  <a:pt x="482" y="298"/>
                </a:lnTo>
                <a:lnTo>
                  <a:pt x="482" y="298"/>
                </a:lnTo>
                <a:lnTo>
                  <a:pt x="482" y="296"/>
                </a:lnTo>
                <a:lnTo>
                  <a:pt x="480" y="298"/>
                </a:lnTo>
                <a:lnTo>
                  <a:pt x="478" y="296"/>
                </a:lnTo>
                <a:lnTo>
                  <a:pt x="478" y="294"/>
                </a:lnTo>
                <a:lnTo>
                  <a:pt x="478" y="294"/>
                </a:lnTo>
                <a:lnTo>
                  <a:pt x="474" y="292"/>
                </a:lnTo>
                <a:lnTo>
                  <a:pt x="471" y="292"/>
                </a:lnTo>
                <a:lnTo>
                  <a:pt x="471" y="292"/>
                </a:lnTo>
                <a:lnTo>
                  <a:pt x="472" y="291"/>
                </a:lnTo>
                <a:lnTo>
                  <a:pt x="472" y="291"/>
                </a:lnTo>
                <a:lnTo>
                  <a:pt x="471" y="291"/>
                </a:lnTo>
                <a:lnTo>
                  <a:pt x="471" y="291"/>
                </a:lnTo>
                <a:lnTo>
                  <a:pt x="472" y="289"/>
                </a:lnTo>
                <a:lnTo>
                  <a:pt x="474" y="287"/>
                </a:lnTo>
                <a:lnTo>
                  <a:pt x="474" y="287"/>
                </a:lnTo>
                <a:lnTo>
                  <a:pt x="471" y="289"/>
                </a:lnTo>
                <a:lnTo>
                  <a:pt x="469" y="287"/>
                </a:lnTo>
                <a:lnTo>
                  <a:pt x="467" y="287"/>
                </a:lnTo>
                <a:lnTo>
                  <a:pt x="467" y="287"/>
                </a:lnTo>
                <a:lnTo>
                  <a:pt x="467" y="285"/>
                </a:lnTo>
                <a:lnTo>
                  <a:pt x="469" y="285"/>
                </a:lnTo>
                <a:lnTo>
                  <a:pt x="471" y="285"/>
                </a:lnTo>
                <a:lnTo>
                  <a:pt x="471" y="283"/>
                </a:lnTo>
                <a:lnTo>
                  <a:pt x="471" y="283"/>
                </a:lnTo>
                <a:lnTo>
                  <a:pt x="467" y="281"/>
                </a:lnTo>
                <a:lnTo>
                  <a:pt x="463" y="281"/>
                </a:lnTo>
                <a:lnTo>
                  <a:pt x="463" y="281"/>
                </a:lnTo>
                <a:lnTo>
                  <a:pt x="463" y="280"/>
                </a:lnTo>
                <a:lnTo>
                  <a:pt x="463" y="278"/>
                </a:lnTo>
                <a:lnTo>
                  <a:pt x="463" y="278"/>
                </a:lnTo>
                <a:lnTo>
                  <a:pt x="463" y="276"/>
                </a:lnTo>
                <a:lnTo>
                  <a:pt x="465" y="276"/>
                </a:lnTo>
                <a:lnTo>
                  <a:pt x="465" y="276"/>
                </a:lnTo>
                <a:lnTo>
                  <a:pt x="465" y="274"/>
                </a:lnTo>
                <a:lnTo>
                  <a:pt x="465" y="272"/>
                </a:lnTo>
                <a:lnTo>
                  <a:pt x="465" y="272"/>
                </a:lnTo>
                <a:lnTo>
                  <a:pt x="465" y="274"/>
                </a:lnTo>
                <a:lnTo>
                  <a:pt x="467" y="272"/>
                </a:lnTo>
                <a:lnTo>
                  <a:pt x="467" y="272"/>
                </a:lnTo>
                <a:lnTo>
                  <a:pt x="467" y="274"/>
                </a:lnTo>
                <a:lnTo>
                  <a:pt x="467" y="276"/>
                </a:lnTo>
                <a:lnTo>
                  <a:pt x="467" y="276"/>
                </a:lnTo>
                <a:lnTo>
                  <a:pt x="469" y="272"/>
                </a:lnTo>
                <a:lnTo>
                  <a:pt x="471" y="272"/>
                </a:lnTo>
                <a:lnTo>
                  <a:pt x="472" y="274"/>
                </a:lnTo>
                <a:lnTo>
                  <a:pt x="472" y="274"/>
                </a:lnTo>
                <a:lnTo>
                  <a:pt x="471" y="270"/>
                </a:lnTo>
                <a:lnTo>
                  <a:pt x="471" y="270"/>
                </a:lnTo>
                <a:lnTo>
                  <a:pt x="472" y="270"/>
                </a:lnTo>
                <a:lnTo>
                  <a:pt x="472" y="269"/>
                </a:lnTo>
                <a:lnTo>
                  <a:pt x="472" y="272"/>
                </a:lnTo>
                <a:lnTo>
                  <a:pt x="472" y="272"/>
                </a:lnTo>
                <a:lnTo>
                  <a:pt x="476" y="265"/>
                </a:lnTo>
                <a:lnTo>
                  <a:pt x="476" y="265"/>
                </a:lnTo>
                <a:lnTo>
                  <a:pt x="480" y="265"/>
                </a:lnTo>
                <a:lnTo>
                  <a:pt x="482" y="265"/>
                </a:lnTo>
                <a:lnTo>
                  <a:pt x="483" y="263"/>
                </a:lnTo>
                <a:lnTo>
                  <a:pt x="483" y="263"/>
                </a:lnTo>
                <a:lnTo>
                  <a:pt x="482" y="263"/>
                </a:lnTo>
                <a:lnTo>
                  <a:pt x="480" y="263"/>
                </a:lnTo>
                <a:lnTo>
                  <a:pt x="478" y="263"/>
                </a:lnTo>
                <a:lnTo>
                  <a:pt x="476" y="261"/>
                </a:lnTo>
                <a:lnTo>
                  <a:pt x="476" y="261"/>
                </a:lnTo>
                <a:lnTo>
                  <a:pt x="469" y="261"/>
                </a:lnTo>
                <a:lnTo>
                  <a:pt x="463" y="263"/>
                </a:lnTo>
                <a:lnTo>
                  <a:pt x="463" y="263"/>
                </a:lnTo>
                <a:lnTo>
                  <a:pt x="459" y="265"/>
                </a:lnTo>
                <a:lnTo>
                  <a:pt x="456" y="265"/>
                </a:lnTo>
                <a:lnTo>
                  <a:pt x="456" y="265"/>
                </a:lnTo>
                <a:lnTo>
                  <a:pt x="454" y="267"/>
                </a:lnTo>
                <a:lnTo>
                  <a:pt x="452" y="267"/>
                </a:lnTo>
                <a:lnTo>
                  <a:pt x="450" y="265"/>
                </a:lnTo>
                <a:lnTo>
                  <a:pt x="450" y="265"/>
                </a:lnTo>
                <a:lnTo>
                  <a:pt x="452" y="265"/>
                </a:lnTo>
                <a:lnTo>
                  <a:pt x="452" y="263"/>
                </a:lnTo>
                <a:lnTo>
                  <a:pt x="454" y="263"/>
                </a:lnTo>
                <a:lnTo>
                  <a:pt x="454" y="263"/>
                </a:lnTo>
                <a:lnTo>
                  <a:pt x="454" y="263"/>
                </a:lnTo>
                <a:lnTo>
                  <a:pt x="454" y="263"/>
                </a:lnTo>
                <a:lnTo>
                  <a:pt x="454" y="261"/>
                </a:lnTo>
                <a:lnTo>
                  <a:pt x="454" y="261"/>
                </a:lnTo>
                <a:lnTo>
                  <a:pt x="461" y="261"/>
                </a:lnTo>
                <a:lnTo>
                  <a:pt x="469" y="259"/>
                </a:lnTo>
                <a:lnTo>
                  <a:pt x="482" y="252"/>
                </a:lnTo>
                <a:lnTo>
                  <a:pt x="482" y="252"/>
                </a:lnTo>
                <a:lnTo>
                  <a:pt x="485" y="250"/>
                </a:lnTo>
                <a:lnTo>
                  <a:pt x="485" y="250"/>
                </a:lnTo>
                <a:lnTo>
                  <a:pt x="489" y="250"/>
                </a:lnTo>
                <a:lnTo>
                  <a:pt x="493" y="248"/>
                </a:lnTo>
                <a:lnTo>
                  <a:pt x="494" y="248"/>
                </a:lnTo>
                <a:lnTo>
                  <a:pt x="494" y="248"/>
                </a:lnTo>
                <a:lnTo>
                  <a:pt x="494" y="248"/>
                </a:lnTo>
                <a:lnTo>
                  <a:pt x="494" y="248"/>
                </a:lnTo>
                <a:lnTo>
                  <a:pt x="494" y="248"/>
                </a:lnTo>
                <a:lnTo>
                  <a:pt x="494" y="248"/>
                </a:lnTo>
                <a:lnTo>
                  <a:pt x="493" y="248"/>
                </a:lnTo>
                <a:lnTo>
                  <a:pt x="493" y="248"/>
                </a:lnTo>
                <a:lnTo>
                  <a:pt x="494" y="248"/>
                </a:lnTo>
                <a:lnTo>
                  <a:pt x="494" y="248"/>
                </a:lnTo>
                <a:lnTo>
                  <a:pt x="496" y="247"/>
                </a:lnTo>
                <a:lnTo>
                  <a:pt x="496" y="247"/>
                </a:lnTo>
                <a:lnTo>
                  <a:pt x="504" y="247"/>
                </a:lnTo>
                <a:lnTo>
                  <a:pt x="509" y="247"/>
                </a:lnTo>
                <a:lnTo>
                  <a:pt x="509" y="247"/>
                </a:lnTo>
                <a:lnTo>
                  <a:pt x="511" y="243"/>
                </a:lnTo>
                <a:lnTo>
                  <a:pt x="513" y="243"/>
                </a:lnTo>
                <a:lnTo>
                  <a:pt x="515" y="243"/>
                </a:lnTo>
                <a:lnTo>
                  <a:pt x="517" y="245"/>
                </a:lnTo>
                <a:lnTo>
                  <a:pt x="517" y="245"/>
                </a:lnTo>
                <a:lnTo>
                  <a:pt x="517" y="243"/>
                </a:lnTo>
                <a:lnTo>
                  <a:pt x="518" y="245"/>
                </a:lnTo>
                <a:lnTo>
                  <a:pt x="518" y="245"/>
                </a:lnTo>
                <a:lnTo>
                  <a:pt x="520" y="243"/>
                </a:lnTo>
                <a:lnTo>
                  <a:pt x="520" y="243"/>
                </a:lnTo>
                <a:lnTo>
                  <a:pt x="518" y="241"/>
                </a:lnTo>
                <a:lnTo>
                  <a:pt x="517" y="241"/>
                </a:lnTo>
                <a:lnTo>
                  <a:pt x="517" y="239"/>
                </a:lnTo>
                <a:lnTo>
                  <a:pt x="517" y="239"/>
                </a:lnTo>
                <a:lnTo>
                  <a:pt x="518" y="235"/>
                </a:lnTo>
                <a:lnTo>
                  <a:pt x="518" y="234"/>
                </a:lnTo>
                <a:lnTo>
                  <a:pt x="518" y="234"/>
                </a:lnTo>
                <a:lnTo>
                  <a:pt x="522" y="234"/>
                </a:lnTo>
                <a:lnTo>
                  <a:pt x="524" y="237"/>
                </a:lnTo>
                <a:lnTo>
                  <a:pt x="526" y="237"/>
                </a:lnTo>
                <a:lnTo>
                  <a:pt x="528" y="237"/>
                </a:lnTo>
                <a:lnTo>
                  <a:pt x="528" y="237"/>
                </a:lnTo>
                <a:lnTo>
                  <a:pt x="526" y="235"/>
                </a:lnTo>
                <a:lnTo>
                  <a:pt x="524" y="234"/>
                </a:lnTo>
                <a:lnTo>
                  <a:pt x="524" y="230"/>
                </a:lnTo>
                <a:lnTo>
                  <a:pt x="522" y="230"/>
                </a:lnTo>
                <a:lnTo>
                  <a:pt x="522" y="230"/>
                </a:lnTo>
                <a:lnTo>
                  <a:pt x="522" y="224"/>
                </a:lnTo>
                <a:lnTo>
                  <a:pt x="522" y="224"/>
                </a:lnTo>
                <a:lnTo>
                  <a:pt x="522" y="228"/>
                </a:lnTo>
                <a:lnTo>
                  <a:pt x="520" y="228"/>
                </a:lnTo>
                <a:lnTo>
                  <a:pt x="520" y="228"/>
                </a:lnTo>
                <a:lnTo>
                  <a:pt x="518" y="228"/>
                </a:lnTo>
                <a:lnTo>
                  <a:pt x="518" y="228"/>
                </a:lnTo>
                <a:lnTo>
                  <a:pt x="518" y="226"/>
                </a:lnTo>
                <a:lnTo>
                  <a:pt x="518" y="223"/>
                </a:lnTo>
                <a:lnTo>
                  <a:pt x="518" y="223"/>
                </a:lnTo>
                <a:lnTo>
                  <a:pt x="520" y="221"/>
                </a:lnTo>
                <a:lnTo>
                  <a:pt x="522" y="221"/>
                </a:lnTo>
                <a:lnTo>
                  <a:pt x="526" y="219"/>
                </a:lnTo>
                <a:lnTo>
                  <a:pt x="526" y="219"/>
                </a:lnTo>
                <a:lnTo>
                  <a:pt x="526" y="215"/>
                </a:lnTo>
                <a:lnTo>
                  <a:pt x="524" y="215"/>
                </a:lnTo>
                <a:lnTo>
                  <a:pt x="524" y="215"/>
                </a:lnTo>
                <a:lnTo>
                  <a:pt x="522" y="212"/>
                </a:lnTo>
                <a:lnTo>
                  <a:pt x="518" y="212"/>
                </a:lnTo>
                <a:lnTo>
                  <a:pt x="513" y="210"/>
                </a:lnTo>
                <a:lnTo>
                  <a:pt x="513" y="210"/>
                </a:lnTo>
                <a:lnTo>
                  <a:pt x="505" y="212"/>
                </a:lnTo>
                <a:lnTo>
                  <a:pt x="500" y="212"/>
                </a:lnTo>
                <a:lnTo>
                  <a:pt x="500" y="212"/>
                </a:lnTo>
                <a:lnTo>
                  <a:pt x="498" y="210"/>
                </a:lnTo>
                <a:lnTo>
                  <a:pt x="498" y="210"/>
                </a:lnTo>
                <a:lnTo>
                  <a:pt x="498" y="210"/>
                </a:lnTo>
                <a:lnTo>
                  <a:pt x="494" y="210"/>
                </a:lnTo>
                <a:lnTo>
                  <a:pt x="494" y="212"/>
                </a:lnTo>
                <a:lnTo>
                  <a:pt x="493" y="212"/>
                </a:lnTo>
                <a:lnTo>
                  <a:pt x="493" y="212"/>
                </a:lnTo>
                <a:lnTo>
                  <a:pt x="493" y="212"/>
                </a:lnTo>
                <a:lnTo>
                  <a:pt x="493" y="212"/>
                </a:lnTo>
                <a:lnTo>
                  <a:pt x="493" y="212"/>
                </a:lnTo>
                <a:lnTo>
                  <a:pt x="493" y="212"/>
                </a:lnTo>
                <a:lnTo>
                  <a:pt x="494" y="212"/>
                </a:lnTo>
                <a:lnTo>
                  <a:pt x="494" y="212"/>
                </a:lnTo>
                <a:lnTo>
                  <a:pt x="494" y="212"/>
                </a:lnTo>
                <a:lnTo>
                  <a:pt x="493" y="212"/>
                </a:lnTo>
                <a:lnTo>
                  <a:pt x="493" y="212"/>
                </a:lnTo>
                <a:lnTo>
                  <a:pt x="491" y="212"/>
                </a:lnTo>
                <a:lnTo>
                  <a:pt x="491" y="212"/>
                </a:lnTo>
                <a:lnTo>
                  <a:pt x="485" y="212"/>
                </a:lnTo>
                <a:lnTo>
                  <a:pt x="483" y="210"/>
                </a:lnTo>
                <a:lnTo>
                  <a:pt x="483" y="210"/>
                </a:lnTo>
                <a:lnTo>
                  <a:pt x="478" y="210"/>
                </a:lnTo>
                <a:lnTo>
                  <a:pt x="474" y="210"/>
                </a:lnTo>
                <a:lnTo>
                  <a:pt x="474" y="210"/>
                </a:lnTo>
                <a:lnTo>
                  <a:pt x="474" y="212"/>
                </a:lnTo>
                <a:lnTo>
                  <a:pt x="472" y="213"/>
                </a:lnTo>
                <a:lnTo>
                  <a:pt x="472" y="213"/>
                </a:lnTo>
                <a:lnTo>
                  <a:pt x="472" y="212"/>
                </a:lnTo>
                <a:lnTo>
                  <a:pt x="471" y="210"/>
                </a:lnTo>
                <a:lnTo>
                  <a:pt x="471" y="210"/>
                </a:lnTo>
                <a:lnTo>
                  <a:pt x="472" y="208"/>
                </a:lnTo>
                <a:lnTo>
                  <a:pt x="474" y="208"/>
                </a:lnTo>
                <a:lnTo>
                  <a:pt x="474" y="208"/>
                </a:lnTo>
                <a:lnTo>
                  <a:pt x="472" y="206"/>
                </a:lnTo>
                <a:lnTo>
                  <a:pt x="472" y="204"/>
                </a:lnTo>
                <a:lnTo>
                  <a:pt x="472" y="204"/>
                </a:lnTo>
                <a:lnTo>
                  <a:pt x="474" y="202"/>
                </a:lnTo>
                <a:lnTo>
                  <a:pt x="476" y="201"/>
                </a:lnTo>
                <a:lnTo>
                  <a:pt x="480" y="199"/>
                </a:lnTo>
                <a:lnTo>
                  <a:pt x="480" y="199"/>
                </a:lnTo>
                <a:lnTo>
                  <a:pt x="478" y="197"/>
                </a:lnTo>
                <a:lnTo>
                  <a:pt x="476" y="197"/>
                </a:lnTo>
                <a:lnTo>
                  <a:pt x="476" y="197"/>
                </a:lnTo>
                <a:lnTo>
                  <a:pt x="474" y="201"/>
                </a:lnTo>
                <a:lnTo>
                  <a:pt x="472" y="202"/>
                </a:lnTo>
                <a:lnTo>
                  <a:pt x="471" y="206"/>
                </a:lnTo>
                <a:lnTo>
                  <a:pt x="469" y="210"/>
                </a:lnTo>
                <a:lnTo>
                  <a:pt x="469" y="210"/>
                </a:lnTo>
                <a:lnTo>
                  <a:pt x="469" y="206"/>
                </a:lnTo>
                <a:lnTo>
                  <a:pt x="469" y="204"/>
                </a:lnTo>
                <a:lnTo>
                  <a:pt x="469" y="204"/>
                </a:lnTo>
                <a:lnTo>
                  <a:pt x="465" y="202"/>
                </a:lnTo>
                <a:lnTo>
                  <a:pt x="461" y="202"/>
                </a:lnTo>
                <a:lnTo>
                  <a:pt x="458" y="202"/>
                </a:lnTo>
                <a:lnTo>
                  <a:pt x="454" y="202"/>
                </a:lnTo>
                <a:lnTo>
                  <a:pt x="454" y="202"/>
                </a:lnTo>
                <a:lnTo>
                  <a:pt x="454" y="199"/>
                </a:lnTo>
                <a:lnTo>
                  <a:pt x="456" y="197"/>
                </a:lnTo>
                <a:lnTo>
                  <a:pt x="456" y="197"/>
                </a:lnTo>
                <a:lnTo>
                  <a:pt x="454" y="197"/>
                </a:lnTo>
                <a:lnTo>
                  <a:pt x="454" y="195"/>
                </a:lnTo>
                <a:lnTo>
                  <a:pt x="456" y="191"/>
                </a:lnTo>
                <a:lnTo>
                  <a:pt x="456" y="191"/>
                </a:lnTo>
                <a:lnTo>
                  <a:pt x="450" y="195"/>
                </a:lnTo>
                <a:lnTo>
                  <a:pt x="445" y="199"/>
                </a:lnTo>
                <a:lnTo>
                  <a:pt x="445" y="199"/>
                </a:lnTo>
                <a:lnTo>
                  <a:pt x="434" y="197"/>
                </a:lnTo>
                <a:lnTo>
                  <a:pt x="425" y="199"/>
                </a:lnTo>
                <a:lnTo>
                  <a:pt x="413" y="202"/>
                </a:lnTo>
                <a:lnTo>
                  <a:pt x="404" y="206"/>
                </a:lnTo>
                <a:lnTo>
                  <a:pt x="404" y="206"/>
                </a:lnTo>
                <a:lnTo>
                  <a:pt x="386" y="217"/>
                </a:lnTo>
                <a:lnTo>
                  <a:pt x="369" y="224"/>
                </a:lnTo>
                <a:lnTo>
                  <a:pt x="369" y="224"/>
                </a:lnTo>
                <a:lnTo>
                  <a:pt x="355" y="239"/>
                </a:lnTo>
                <a:lnTo>
                  <a:pt x="355" y="239"/>
                </a:lnTo>
                <a:lnTo>
                  <a:pt x="353" y="247"/>
                </a:lnTo>
                <a:lnTo>
                  <a:pt x="351" y="250"/>
                </a:lnTo>
                <a:lnTo>
                  <a:pt x="347" y="250"/>
                </a:lnTo>
                <a:lnTo>
                  <a:pt x="347" y="250"/>
                </a:lnTo>
                <a:lnTo>
                  <a:pt x="347" y="252"/>
                </a:lnTo>
                <a:lnTo>
                  <a:pt x="345" y="256"/>
                </a:lnTo>
                <a:lnTo>
                  <a:pt x="342" y="259"/>
                </a:lnTo>
                <a:lnTo>
                  <a:pt x="342" y="259"/>
                </a:lnTo>
                <a:lnTo>
                  <a:pt x="342" y="259"/>
                </a:lnTo>
                <a:lnTo>
                  <a:pt x="342" y="259"/>
                </a:lnTo>
                <a:lnTo>
                  <a:pt x="340" y="258"/>
                </a:lnTo>
                <a:lnTo>
                  <a:pt x="340" y="258"/>
                </a:lnTo>
                <a:lnTo>
                  <a:pt x="344" y="254"/>
                </a:lnTo>
                <a:lnTo>
                  <a:pt x="344" y="252"/>
                </a:lnTo>
                <a:lnTo>
                  <a:pt x="342" y="250"/>
                </a:lnTo>
                <a:lnTo>
                  <a:pt x="342" y="250"/>
                </a:lnTo>
                <a:lnTo>
                  <a:pt x="345" y="250"/>
                </a:lnTo>
                <a:lnTo>
                  <a:pt x="345" y="250"/>
                </a:lnTo>
                <a:lnTo>
                  <a:pt x="345" y="252"/>
                </a:lnTo>
                <a:lnTo>
                  <a:pt x="345" y="252"/>
                </a:lnTo>
                <a:lnTo>
                  <a:pt x="345" y="250"/>
                </a:lnTo>
                <a:lnTo>
                  <a:pt x="344" y="248"/>
                </a:lnTo>
                <a:lnTo>
                  <a:pt x="342" y="248"/>
                </a:lnTo>
                <a:lnTo>
                  <a:pt x="342" y="247"/>
                </a:lnTo>
                <a:lnTo>
                  <a:pt x="342" y="247"/>
                </a:lnTo>
                <a:lnTo>
                  <a:pt x="344" y="247"/>
                </a:lnTo>
                <a:lnTo>
                  <a:pt x="345" y="247"/>
                </a:lnTo>
                <a:lnTo>
                  <a:pt x="345" y="247"/>
                </a:lnTo>
                <a:lnTo>
                  <a:pt x="347" y="248"/>
                </a:lnTo>
                <a:lnTo>
                  <a:pt x="347" y="248"/>
                </a:lnTo>
                <a:lnTo>
                  <a:pt x="347" y="248"/>
                </a:lnTo>
                <a:lnTo>
                  <a:pt x="347" y="250"/>
                </a:lnTo>
                <a:lnTo>
                  <a:pt x="347" y="250"/>
                </a:lnTo>
                <a:lnTo>
                  <a:pt x="351" y="247"/>
                </a:lnTo>
                <a:lnTo>
                  <a:pt x="355" y="241"/>
                </a:lnTo>
                <a:lnTo>
                  <a:pt x="355" y="241"/>
                </a:lnTo>
                <a:lnTo>
                  <a:pt x="353" y="241"/>
                </a:lnTo>
                <a:lnTo>
                  <a:pt x="351" y="243"/>
                </a:lnTo>
                <a:lnTo>
                  <a:pt x="349" y="247"/>
                </a:lnTo>
                <a:lnTo>
                  <a:pt x="349" y="247"/>
                </a:lnTo>
                <a:lnTo>
                  <a:pt x="345" y="243"/>
                </a:lnTo>
                <a:lnTo>
                  <a:pt x="345" y="243"/>
                </a:lnTo>
                <a:lnTo>
                  <a:pt x="342" y="245"/>
                </a:lnTo>
                <a:lnTo>
                  <a:pt x="340" y="247"/>
                </a:lnTo>
                <a:lnTo>
                  <a:pt x="338" y="245"/>
                </a:lnTo>
                <a:lnTo>
                  <a:pt x="338" y="245"/>
                </a:lnTo>
                <a:lnTo>
                  <a:pt x="340" y="243"/>
                </a:lnTo>
                <a:lnTo>
                  <a:pt x="342" y="241"/>
                </a:lnTo>
                <a:lnTo>
                  <a:pt x="344" y="241"/>
                </a:lnTo>
                <a:lnTo>
                  <a:pt x="347" y="241"/>
                </a:lnTo>
                <a:lnTo>
                  <a:pt x="347" y="241"/>
                </a:lnTo>
                <a:lnTo>
                  <a:pt x="345" y="239"/>
                </a:lnTo>
                <a:lnTo>
                  <a:pt x="345" y="239"/>
                </a:lnTo>
                <a:lnTo>
                  <a:pt x="349" y="237"/>
                </a:lnTo>
                <a:lnTo>
                  <a:pt x="351" y="234"/>
                </a:lnTo>
                <a:lnTo>
                  <a:pt x="351" y="234"/>
                </a:lnTo>
                <a:lnTo>
                  <a:pt x="356" y="235"/>
                </a:lnTo>
                <a:lnTo>
                  <a:pt x="356" y="234"/>
                </a:lnTo>
                <a:lnTo>
                  <a:pt x="356" y="232"/>
                </a:lnTo>
                <a:lnTo>
                  <a:pt x="356" y="232"/>
                </a:lnTo>
                <a:lnTo>
                  <a:pt x="353" y="234"/>
                </a:lnTo>
                <a:lnTo>
                  <a:pt x="351" y="234"/>
                </a:lnTo>
                <a:lnTo>
                  <a:pt x="349" y="232"/>
                </a:lnTo>
                <a:lnTo>
                  <a:pt x="349" y="232"/>
                </a:lnTo>
                <a:lnTo>
                  <a:pt x="347" y="234"/>
                </a:lnTo>
                <a:lnTo>
                  <a:pt x="347" y="237"/>
                </a:lnTo>
                <a:lnTo>
                  <a:pt x="345" y="239"/>
                </a:lnTo>
                <a:lnTo>
                  <a:pt x="344" y="241"/>
                </a:lnTo>
                <a:lnTo>
                  <a:pt x="344" y="241"/>
                </a:lnTo>
                <a:lnTo>
                  <a:pt x="345" y="237"/>
                </a:lnTo>
                <a:lnTo>
                  <a:pt x="344" y="234"/>
                </a:lnTo>
                <a:lnTo>
                  <a:pt x="344" y="234"/>
                </a:lnTo>
                <a:lnTo>
                  <a:pt x="344" y="235"/>
                </a:lnTo>
                <a:lnTo>
                  <a:pt x="344" y="235"/>
                </a:lnTo>
                <a:lnTo>
                  <a:pt x="344" y="237"/>
                </a:lnTo>
                <a:lnTo>
                  <a:pt x="342" y="239"/>
                </a:lnTo>
                <a:lnTo>
                  <a:pt x="342" y="239"/>
                </a:lnTo>
                <a:lnTo>
                  <a:pt x="342" y="235"/>
                </a:lnTo>
                <a:lnTo>
                  <a:pt x="342" y="235"/>
                </a:lnTo>
                <a:lnTo>
                  <a:pt x="340" y="241"/>
                </a:lnTo>
                <a:lnTo>
                  <a:pt x="338" y="241"/>
                </a:lnTo>
                <a:lnTo>
                  <a:pt x="334" y="241"/>
                </a:lnTo>
                <a:lnTo>
                  <a:pt x="334" y="241"/>
                </a:lnTo>
                <a:lnTo>
                  <a:pt x="342" y="230"/>
                </a:lnTo>
                <a:lnTo>
                  <a:pt x="342" y="230"/>
                </a:lnTo>
                <a:lnTo>
                  <a:pt x="344" y="232"/>
                </a:lnTo>
                <a:lnTo>
                  <a:pt x="344" y="232"/>
                </a:lnTo>
                <a:lnTo>
                  <a:pt x="342" y="230"/>
                </a:lnTo>
                <a:lnTo>
                  <a:pt x="342" y="230"/>
                </a:lnTo>
                <a:lnTo>
                  <a:pt x="338" y="230"/>
                </a:lnTo>
                <a:lnTo>
                  <a:pt x="338" y="234"/>
                </a:lnTo>
                <a:lnTo>
                  <a:pt x="336" y="235"/>
                </a:lnTo>
                <a:lnTo>
                  <a:pt x="333" y="234"/>
                </a:lnTo>
                <a:lnTo>
                  <a:pt x="333" y="234"/>
                </a:lnTo>
                <a:lnTo>
                  <a:pt x="334" y="232"/>
                </a:lnTo>
                <a:lnTo>
                  <a:pt x="336" y="230"/>
                </a:lnTo>
                <a:lnTo>
                  <a:pt x="338" y="230"/>
                </a:lnTo>
                <a:lnTo>
                  <a:pt x="338" y="230"/>
                </a:lnTo>
                <a:lnTo>
                  <a:pt x="336" y="226"/>
                </a:lnTo>
                <a:lnTo>
                  <a:pt x="338" y="224"/>
                </a:lnTo>
                <a:lnTo>
                  <a:pt x="342" y="221"/>
                </a:lnTo>
                <a:lnTo>
                  <a:pt x="342" y="221"/>
                </a:lnTo>
                <a:lnTo>
                  <a:pt x="338" y="221"/>
                </a:lnTo>
                <a:lnTo>
                  <a:pt x="336" y="223"/>
                </a:lnTo>
                <a:lnTo>
                  <a:pt x="334" y="228"/>
                </a:lnTo>
                <a:lnTo>
                  <a:pt x="333" y="234"/>
                </a:lnTo>
                <a:lnTo>
                  <a:pt x="331" y="237"/>
                </a:lnTo>
                <a:lnTo>
                  <a:pt x="331" y="237"/>
                </a:lnTo>
                <a:lnTo>
                  <a:pt x="329" y="235"/>
                </a:lnTo>
                <a:lnTo>
                  <a:pt x="329" y="235"/>
                </a:lnTo>
                <a:lnTo>
                  <a:pt x="329" y="234"/>
                </a:lnTo>
                <a:lnTo>
                  <a:pt x="327" y="232"/>
                </a:lnTo>
                <a:lnTo>
                  <a:pt x="327" y="232"/>
                </a:lnTo>
                <a:lnTo>
                  <a:pt x="323" y="237"/>
                </a:lnTo>
                <a:lnTo>
                  <a:pt x="318" y="241"/>
                </a:lnTo>
                <a:lnTo>
                  <a:pt x="312" y="245"/>
                </a:lnTo>
                <a:lnTo>
                  <a:pt x="307" y="248"/>
                </a:lnTo>
                <a:lnTo>
                  <a:pt x="307" y="248"/>
                </a:lnTo>
                <a:lnTo>
                  <a:pt x="310" y="239"/>
                </a:lnTo>
                <a:lnTo>
                  <a:pt x="314" y="235"/>
                </a:lnTo>
                <a:lnTo>
                  <a:pt x="318" y="234"/>
                </a:lnTo>
                <a:lnTo>
                  <a:pt x="318" y="234"/>
                </a:lnTo>
                <a:lnTo>
                  <a:pt x="318" y="234"/>
                </a:lnTo>
                <a:lnTo>
                  <a:pt x="318" y="232"/>
                </a:lnTo>
                <a:lnTo>
                  <a:pt x="316" y="232"/>
                </a:lnTo>
                <a:lnTo>
                  <a:pt x="316" y="232"/>
                </a:lnTo>
                <a:lnTo>
                  <a:pt x="316" y="232"/>
                </a:lnTo>
                <a:lnTo>
                  <a:pt x="322" y="230"/>
                </a:lnTo>
                <a:lnTo>
                  <a:pt x="325" y="224"/>
                </a:lnTo>
                <a:lnTo>
                  <a:pt x="333" y="215"/>
                </a:lnTo>
                <a:lnTo>
                  <a:pt x="333" y="215"/>
                </a:lnTo>
                <a:lnTo>
                  <a:pt x="333" y="217"/>
                </a:lnTo>
                <a:lnTo>
                  <a:pt x="333" y="217"/>
                </a:lnTo>
                <a:lnTo>
                  <a:pt x="334" y="213"/>
                </a:lnTo>
                <a:lnTo>
                  <a:pt x="336" y="210"/>
                </a:lnTo>
                <a:lnTo>
                  <a:pt x="340" y="208"/>
                </a:lnTo>
                <a:lnTo>
                  <a:pt x="342" y="206"/>
                </a:lnTo>
                <a:lnTo>
                  <a:pt x="342" y="206"/>
                </a:lnTo>
                <a:lnTo>
                  <a:pt x="342" y="206"/>
                </a:lnTo>
                <a:lnTo>
                  <a:pt x="342" y="206"/>
                </a:lnTo>
                <a:lnTo>
                  <a:pt x="353" y="199"/>
                </a:lnTo>
                <a:lnTo>
                  <a:pt x="360" y="193"/>
                </a:lnTo>
                <a:lnTo>
                  <a:pt x="364" y="188"/>
                </a:lnTo>
                <a:lnTo>
                  <a:pt x="366" y="191"/>
                </a:lnTo>
                <a:lnTo>
                  <a:pt x="366" y="191"/>
                </a:lnTo>
                <a:lnTo>
                  <a:pt x="371" y="186"/>
                </a:lnTo>
                <a:lnTo>
                  <a:pt x="379" y="180"/>
                </a:lnTo>
                <a:lnTo>
                  <a:pt x="386" y="175"/>
                </a:lnTo>
                <a:lnTo>
                  <a:pt x="395" y="173"/>
                </a:lnTo>
                <a:lnTo>
                  <a:pt x="395" y="173"/>
                </a:lnTo>
                <a:lnTo>
                  <a:pt x="393" y="171"/>
                </a:lnTo>
                <a:lnTo>
                  <a:pt x="395" y="171"/>
                </a:lnTo>
                <a:lnTo>
                  <a:pt x="395" y="171"/>
                </a:lnTo>
                <a:lnTo>
                  <a:pt x="413" y="164"/>
                </a:lnTo>
                <a:lnTo>
                  <a:pt x="434" y="156"/>
                </a:lnTo>
                <a:lnTo>
                  <a:pt x="434" y="156"/>
                </a:lnTo>
                <a:lnTo>
                  <a:pt x="454" y="149"/>
                </a:lnTo>
                <a:lnTo>
                  <a:pt x="463" y="149"/>
                </a:lnTo>
                <a:lnTo>
                  <a:pt x="474" y="147"/>
                </a:lnTo>
                <a:lnTo>
                  <a:pt x="474" y="147"/>
                </a:lnTo>
                <a:lnTo>
                  <a:pt x="472" y="147"/>
                </a:lnTo>
                <a:lnTo>
                  <a:pt x="471" y="145"/>
                </a:lnTo>
                <a:lnTo>
                  <a:pt x="471" y="145"/>
                </a:lnTo>
                <a:lnTo>
                  <a:pt x="480" y="147"/>
                </a:lnTo>
                <a:lnTo>
                  <a:pt x="487" y="149"/>
                </a:lnTo>
                <a:lnTo>
                  <a:pt x="504" y="147"/>
                </a:lnTo>
                <a:lnTo>
                  <a:pt x="504" y="147"/>
                </a:lnTo>
                <a:lnTo>
                  <a:pt x="507" y="153"/>
                </a:lnTo>
                <a:lnTo>
                  <a:pt x="507" y="153"/>
                </a:lnTo>
                <a:lnTo>
                  <a:pt x="505" y="151"/>
                </a:lnTo>
                <a:lnTo>
                  <a:pt x="505" y="147"/>
                </a:lnTo>
                <a:lnTo>
                  <a:pt x="505" y="147"/>
                </a:lnTo>
                <a:lnTo>
                  <a:pt x="509" y="149"/>
                </a:lnTo>
                <a:lnTo>
                  <a:pt x="513" y="151"/>
                </a:lnTo>
                <a:lnTo>
                  <a:pt x="522" y="151"/>
                </a:lnTo>
                <a:lnTo>
                  <a:pt x="522" y="153"/>
                </a:lnTo>
                <a:lnTo>
                  <a:pt x="522" y="153"/>
                </a:lnTo>
                <a:lnTo>
                  <a:pt x="529" y="151"/>
                </a:lnTo>
                <a:lnTo>
                  <a:pt x="531" y="151"/>
                </a:lnTo>
                <a:lnTo>
                  <a:pt x="535" y="153"/>
                </a:lnTo>
                <a:lnTo>
                  <a:pt x="535" y="153"/>
                </a:lnTo>
                <a:lnTo>
                  <a:pt x="535" y="151"/>
                </a:lnTo>
                <a:lnTo>
                  <a:pt x="535" y="151"/>
                </a:lnTo>
                <a:lnTo>
                  <a:pt x="539" y="151"/>
                </a:lnTo>
                <a:lnTo>
                  <a:pt x="540" y="151"/>
                </a:lnTo>
                <a:lnTo>
                  <a:pt x="540" y="153"/>
                </a:lnTo>
                <a:lnTo>
                  <a:pt x="540" y="153"/>
                </a:lnTo>
                <a:lnTo>
                  <a:pt x="542" y="155"/>
                </a:lnTo>
                <a:lnTo>
                  <a:pt x="544" y="156"/>
                </a:lnTo>
                <a:lnTo>
                  <a:pt x="544" y="156"/>
                </a:lnTo>
                <a:lnTo>
                  <a:pt x="546" y="156"/>
                </a:lnTo>
                <a:lnTo>
                  <a:pt x="546" y="155"/>
                </a:lnTo>
                <a:lnTo>
                  <a:pt x="548" y="153"/>
                </a:lnTo>
                <a:lnTo>
                  <a:pt x="548" y="153"/>
                </a:lnTo>
                <a:lnTo>
                  <a:pt x="585" y="169"/>
                </a:lnTo>
                <a:lnTo>
                  <a:pt x="585" y="169"/>
                </a:lnTo>
                <a:lnTo>
                  <a:pt x="603" y="180"/>
                </a:lnTo>
                <a:lnTo>
                  <a:pt x="621" y="191"/>
                </a:lnTo>
                <a:lnTo>
                  <a:pt x="621" y="191"/>
                </a:lnTo>
                <a:lnTo>
                  <a:pt x="608" y="182"/>
                </a:lnTo>
                <a:lnTo>
                  <a:pt x="596" y="171"/>
                </a:lnTo>
                <a:lnTo>
                  <a:pt x="581" y="164"/>
                </a:lnTo>
                <a:lnTo>
                  <a:pt x="564" y="158"/>
                </a:lnTo>
                <a:lnTo>
                  <a:pt x="564" y="158"/>
                </a:lnTo>
                <a:lnTo>
                  <a:pt x="564" y="158"/>
                </a:lnTo>
                <a:lnTo>
                  <a:pt x="562" y="156"/>
                </a:lnTo>
                <a:lnTo>
                  <a:pt x="561" y="156"/>
                </a:lnTo>
                <a:lnTo>
                  <a:pt x="562" y="155"/>
                </a:lnTo>
                <a:lnTo>
                  <a:pt x="562" y="155"/>
                </a:lnTo>
                <a:lnTo>
                  <a:pt x="551" y="153"/>
                </a:lnTo>
                <a:lnTo>
                  <a:pt x="542" y="149"/>
                </a:lnTo>
                <a:lnTo>
                  <a:pt x="542" y="149"/>
                </a:lnTo>
                <a:lnTo>
                  <a:pt x="531" y="145"/>
                </a:lnTo>
                <a:lnTo>
                  <a:pt x="522" y="145"/>
                </a:lnTo>
                <a:lnTo>
                  <a:pt x="522" y="145"/>
                </a:lnTo>
                <a:lnTo>
                  <a:pt x="522" y="143"/>
                </a:lnTo>
                <a:lnTo>
                  <a:pt x="522" y="143"/>
                </a:lnTo>
                <a:lnTo>
                  <a:pt x="520" y="145"/>
                </a:lnTo>
                <a:lnTo>
                  <a:pt x="518" y="147"/>
                </a:lnTo>
                <a:lnTo>
                  <a:pt x="518" y="147"/>
                </a:lnTo>
                <a:lnTo>
                  <a:pt x="518" y="145"/>
                </a:lnTo>
                <a:lnTo>
                  <a:pt x="515" y="145"/>
                </a:lnTo>
                <a:lnTo>
                  <a:pt x="513" y="143"/>
                </a:lnTo>
                <a:lnTo>
                  <a:pt x="511" y="142"/>
                </a:lnTo>
                <a:lnTo>
                  <a:pt x="511" y="142"/>
                </a:lnTo>
                <a:lnTo>
                  <a:pt x="509" y="143"/>
                </a:lnTo>
                <a:lnTo>
                  <a:pt x="505" y="143"/>
                </a:lnTo>
                <a:lnTo>
                  <a:pt x="500" y="140"/>
                </a:lnTo>
                <a:lnTo>
                  <a:pt x="500" y="140"/>
                </a:lnTo>
                <a:lnTo>
                  <a:pt x="500" y="142"/>
                </a:lnTo>
                <a:lnTo>
                  <a:pt x="498" y="143"/>
                </a:lnTo>
                <a:lnTo>
                  <a:pt x="498" y="143"/>
                </a:lnTo>
                <a:lnTo>
                  <a:pt x="498" y="143"/>
                </a:lnTo>
                <a:lnTo>
                  <a:pt x="496" y="142"/>
                </a:lnTo>
                <a:lnTo>
                  <a:pt x="494" y="142"/>
                </a:lnTo>
                <a:lnTo>
                  <a:pt x="494" y="142"/>
                </a:lnTo>
                <a:lnTo>
                  <a:pt x="494" y="142"/>
                </a:lnTo>
                <a:lnTo>
                  <a:pt x="493" y="143"/>
                </a:lnTo>
                <a:lnTo>
                  <a:pt x="491" y="143"/>
                </a:lnTo>
                <a:lnTo>
                  <a:pt x="485" y="143"/>
                </a:lnTo>
                <a:lnTo>
                  <a:pt x="485" y="143"/>
                </a:lnTo>
                <a:lnTo>
                  <a:pt x="485" y="142"/>
                </a:lnTo>
                <a:lnTo>
                  <a:pt x="483" y="142"/>
                </a:lnTo>
                <a:lnTo>
                  <a:pt x="478" y="142"/>
                </a:lnTo>
                <a:lnTo>
                  <a:pt x="478" y="142"/>
                </a:lnTo>
                <a:lnTo>
                  <a:pt x="478" y="143"/>
                </a:lnTo>
                <a:lnTo>
                  <a:pt x="478" y="145"/>
                </a:lnTo>
                <a:lnTo>
                  <a:pt x="478" y="145"/>
                </a:lnTo>
                <a:lnTo>
                  <a:pt x="465" y="145"/>
                </a:lnTo>
                <a:lnTo>
                  <a:pt x="454" y="147"/>
                </a:lnTo>
                <a:lnTo>
                  <a:pt x="428" y="149"/>
                </a:lnTo>
                <a:lnTo>
                  <a:pt x="428" y="149"/>
                </a:lnTo>
                <a:lnTo>
                  <a:pt x="430" y="147"/>
                </a:lnTo>
                <a:lnTo>
                  <a:pt x="430" y="147"/>
                </a:lnTo>
                <a:lnTo>
                  <a:pt x="428" y="149"/>
                </a:lnTo>
                <a:lnTo>
                  <a:pt x="428" y="149"/>
                </a:lnTo>
                <a:lnTo>
                  <a:pt x="428" y="151"/>
                </a:lnTo>
                <a:lnTo>
                  <a:pt x="426" y="151"/>
                </a:lnTo>
                <a:lnTo>
                  <a:pt x="426" y="151"/>
                </a:lnTo>
                <a:lnTo>
                  <a:pt x="426" y="149"/>
                </a:lnTo>
                <a:lnTo>
                  <a:pt x="426" y="147"/>
                </a:lnTo>
                <a:lnTo>
                  <a:pt x="426" y="147"/>
                </a:lnTo>
                <a:lnTo>
                  <a:pt x="421" y="149"/>
                </a:lnTo>
                <a:lnTo>
                  <a:pt x="417" y="149"/>
                </a:lnTo>
                <a:lnTo>
                  <a:pt x="417" y="149"/>
                </a:lnTo>
                <a:lnTo>
                  <a:pt x="417" y="151"/>
                </a:lnTo>
                <a:lnTo>
                  <a:pt x="419" y="153"/>
                </a:lnTo>
                <a:lnTo>
                  <a:pt x="419" y="153"/>
                </a:lnTo>
                <a:lnTo>
                  <a:pt x="417" y="153"/>
                </a:lnTo>
                <a:lnTo>
                  <a:pt x="415" y="155"/>
                </a:lnTo>
                <a:lnTo>
                  <a:pt x="415" y="155"/>
                </a:lnTo>
                <a:lnTo>
                  <a:pt x="415" y="153"/>
                </a:lnTo>
                <a:lnTo>
                  <a:pt x="415" y="151"/>
                </a:lnTo>
                <a:lnTo>
                  <a:pt x="415" y="151"/>
                </a:lnTo>
                <a:lnTo>
                  <a:pt x="415" y="151"/>
                </a:lnTo>
                <a:lnTo>
                  <a:pt x="413" y="151"/>
                </a:lnTo>
                <a:lnTo>
                  <a:pt x="413" y="153"/>
                </a:lnTo>
                <a:lnTo>
                  <a:pt x="412" y="153"/>
                </a:lnTo>
                <a:lnTo>
                  <a:pt x="412" y="153"/>
                </a:lnTo>
                <a:lnTo>
                  <a:pt x="412" y="151"/>
                </a:lnTo>
                <a:lnTo>
                  <a:pt x="410" y="151"/>
                </a:lnTo>
                <a:lnTo>
                  <a:pt x="408" y="153"/>
                </a:lnTo>
                <a:lnTo>
                  <a:pt x="406" y="151"/>
                </a:lnTo>
                <a:lnTo>
                  <a:pt x="406" y="151"/>
                </a:lnTo>
                <a:lnTo>
                  <a:pt x="406" y="156"/>
                </a:lnTo>
                <a:lnTo>
                  <a:pt x="406" y="156"/>
                </a:lnTo>
                <a:lnTo>
                  <a:pt x="404" y="156"/>
                </a:lnTo>
                <a:lnTo>
                  <a:pt x="402" y="158"/>
                </a:lnTo>
                <a:lnTo>
                  <a:pt x="402" y="156"/>
                </a:lnTo>
                <a:lnTo>
                  <a:pt x="402" y="156"/>
                </a:lnTo>
                <a:lnTo>
                  <a:pt x="399" y="160"/>
                </a:lnTo>
                <a:lnTo>
                  <a:pt x="397" y="160"/>
                </a:lnTo>
                <a:lnTo>
                  <a:pt x="395" y="158"/>
                </a:lnTo>
                <a:lnTo>
                  <a:pt x="395" y="158"/>
                </a:lnTo>
                <a:lnTo>
                  <a:pt x="397" y="158"/>
                </a:lnTo>
                <a:lnTo>
                  <a:pt x="399" y="156"/>
                </a:lnTo>
                <a:lnTo>
                  <a:pt x="401" y="155"/>
                </a:lnTo>
                <a:lnTo>
                  <a:pt x="404" y="156"/>
                </a:lnTo>
                <a:lnTo>
                  <a:pt x="404" y="156"/>
                </a:lnTo>
                <a:lnTo>
                  <a:pt x="402" y="155"/>
                </a:lnTo>
                <a:lnTo>
                  <a:pt x="401" y="155"/>
                </a:lnTo>
                <a:lnTo>
                  <a:pt x="397" y="156"/>
                </a:lnTo>
                <a:lnTo>
                  <a:pt x="391" y="158"/>
                </a:lnTo>
                <a:lnTo>
                  <a:pt x="390" y="158"/>
                </a:lnTo>
                <a:lnTo>
                  <a:pt x="388" y="156"/>
                </a:lnTo>
                <a:lnTo>
                  <a:pt x="388" y="156"/>
                </a:lnTo>
                <a:lnTo>
                  <a:pt x="406" y="149"/>
                </a:lnTo>
                <a:lnTo>
                  <a:pt x="426" y="145"/>
                </a:lnTo>
                <a:lnTo>
                  <a:pt x="426" y="145"/>
                </a:lnTo>
                <a:lnTo>
                  <a:pt x="426" y="143"/>
                </a:lnTo>
                <a:lnTo>
                  <a:pt x="426" y="142"/>
                </a:lnTo>
                <a:lnTo>
                  <a:pt x="426" y="142"/>
                </a:lnTo>
                <a:lnTo>
                  <a:pt x="428" y="142"/>
                </a:lnTo>
                <a:lnTo>
                  <a:pt x="428" y="142"/>
                </a:lnTo>
                <a:lnTo>
                  <a:pt x="430" y="142"/>
                </a:lnTo>
                <a:lnTo>
                  <a:pt x="430" y="142"/>
                </a:lnTo>
                <a:lnTo>
                  <a:pt x="428" y="142"/>
                </a:lnTo>
                <a:lnTo>
                  <a:pt x="428" y="142"/>
                </a:lnTo>
                <a:lnTo>
                  <a:pt x="428" y="142"/>
                </a:lnTo>
                <a:lnTo>
                  <a:pt x="428" y="143"/>
                </a:lnTo>
                <a:lnTo>
                  <a:pt x="428" y="143"/>
                </a:lnTo>
                <a:lnTo>
                  <a:pt x="437" y="142"/>
                </a:lnTo>
                <a:lnTo>
                  <a:pt x="437" y="142"/>
                </a:lnTo>
                <a:lnTo>
                  <a:pt x="436" y="140"/>
                </a:lnTo>
                <a:lnTo>
                  <a:pt x="436" y="138"/>
                </a:lnTo>
                <a:lnTo>
                  <a:pt x="436" y="136"/>
                </a:lnTo>
                <a:lnTo>
                  <a:pt x="436" y="136"/>
                </a:lnTo>
                <a:lnTo>
                  <a:pt x="445" y="136"/>
                </a:lnTo>
                <a:lnTo>
                  <a:pt x="454" y="136"/>
                </a:lnTo>
                <a:lnTo>
                  <a:pt x="471" y="132"/>
                </a:lnTo>
                <a:lnTo>
                  <a:pt x="471" y="132"/>
                </a:lnTo>
                <a:lnTo>
                  <a:pt x="493" y="134"/>
                </a:lnTo>
                <a:lnTo>
                  <a:pt x="493" y="134"/>
                </a:lnTo>
                <a:lnTo>
                  <a:pt x="518" y="136"/>
                </a:lnTo>
                <a:lnTo>
                  <a:pt x="517" y="138"/>
                </a:lnTo>
                <a:lnTo>
                  <a:pt x="517" y="138"/>
                </a:lnTo>
                <a:lnTo>
                  <a:pt x="522" y="138"/>
                </a:lnTo>
                <a:lnTo>
                  <a:pt x="526" y="138"/>
                </a:lnTo>
                <a:lnTo>
                  <a:pt x="529" y="140"/>
                </a:lnTo>
                <a:lnTo>
                  <a:pt x="535" y="138"/>
                </a:lnTo>
                <a:lnTo>
                  <a:pt x="535" y="138"/>
                </a:lnTo>
                <a:lnTo>
                  <a:pt x="537" y="140"/>
                </a:lnTo>
                <a:lnTo>
                  <a:pt x="537" y="143"/>
                </a:lnTo>
                <a:lnTo>
                  <a:pt x="537" y="143"/>
                </a:lnTo>
                <a:lnTo>
                  <a:pt x="540" y="143"/>
                </a:lnTo>
                <a:lnTo>
                  <a:pt x="540" y="143"/>
                </a:lnTo>
                <a:lnTo>
                  <a:pt x="542" y="143"/>
                </a:lnTo>
                <a:lnTo>
                  <a:pt x="542" y="143"/>
                </a:lnTo>
                <a:lnTo>
                  <a:pt x="539" y="142"/>
                </a:lnTo>
                <a:lnTo>
                  <a:pt x="539" y="138"/>
                </a:lnTo>
                <a:lnTo>
                  <a:pt x="539" y="138"/>
                </a:lnTo>
                <a:lnTo>
                  <a:pt x="546" y="140"/>
                </a:lnTo>
                <a:lnTo>
                  <a:pt x="555" y="143"/>
                </a:lnTo>
                <a:lnTo>
                  <a:pt x="555" y="143"/>
                </a:lnTo>
                <a:lnTo>
                  <a:pt x="561" y="145"/>
                </a:lnTo>
                <a:lnTo>
                  <a:pt x="566" y="145"/>
                </a:lnTo>
                <a:lnTo>
                  <a:pt x="572" y="147"/>
                </a:lnTo>
                <a:lnTo>
                  <a:pt x="577" y="149"/>
                </a:lnTo>
                <a:lnTo>
                  <a:pt x="577" y="149"/>
                </a:lnTo>
                <a:lnTo>
                  <a:pt x="574" y="147"/>
                </a:lnTo>
                <a:lnTo>
                  <a:pt x="570" y="145"/>
                </a:lnTo>
                <a:lnTo>
                  <a:pt x="566" y="143"/>
                </a:lnTo>
                <a:lnTo>
                  <a:pt x="566" y="142"/>
                </a:lnTo>
                <a:lnTo>
                  <a:pt x="566" y="138"/>
                </a:lnTo>
                <a:lnTo>
                  <a:pt x="566" y="138"/>
                </a:lnTo>
                <a:lnTo>
                  <a:pt x="568" y="140"/>
                </a:lnTo>
                <a:lnTo>
                  <a:pt x="572" y="140"/>
                </a:lnTo>
                <a:lnTo>
                  <a:pt x="575" y="140"/>
                </a:lnTo>
                <a:lnTo>
                  <a:pt x="577" y="142"/>
                </a:lnTo>
                <a:lnTo>
                  <a:pt x="577" y="142"/>
                </a:lnTo>
                <a:lnTo>
                  <a:pt x="579" y="140"/>
                </a:lnTo>
                <a:lnTo>
                  <a:pt x="583" y="142"/>
                </a:lnTo>
                <a:lnTo>
                  <a:pt x="583" y="142"/>
                </a:lnTo>
                <a:lnTo>
                  <a:pt x="585" y="142"/>
                </a:lnTo>
                <a:lnTo>
                  <a:pt x="586" y="142"/>
                </a:lnTo>
                <a:lnTo>
                  <a:pt x="592" y="143"/>
                </a:lnTo>
                <a:lnTo>
                  <a:pt x="597" y="145"/>
                </a:lnTo>
                <a:lnTo>
                  <a:pt x="603" y="147"/>
                </a:lnTo>
                <a:lnTo>
                  <a:pt x="603" y="147"/>
                </a:lnTo>
                <a:lnTo>
                  <a:pt x="603" y="151"/>
                </a:lnTo>
                <a:lnTo>
                  <a:pt x="607" y="155"/>
                </a:lnTo>
                <a:lnTo>
                  <a:pt x="607" y="155"/>
                </a:lnTo>
                <a:lnTo>
                  <a:pt x="607" y="153"/>
                </a:lnTo>
                <a:lnTo>
                  <a:pt x="607" y="153"/>
                </a:lnTo>
                <a:lnTo>
                  <a:pt x="607" y="151"/>
                </a:lnTo>
                <a:lnTo>
                  <a:pt x="607" y="151"/>
                </a:lnTo>
                <a:lnTo>
                  <a:pt x="607" y="151"/>
                </a:lnTo>
                <a:lnTo>
                  <a:pt x="605" y="149"/>
                </a:lnTo>
                <a:lnTo>
                  <a:pt x="603" y="149"/>
                </a:lnTo>
                <a:lnTo>
                  <a:pt x="603" y="147"/>
                </a:lnTo>
                <a:lnTo>
                  <a:pt x="603" y="147"/>
                </a:lnTo>
                <a:lnTo>
                  <a:pt x="623" y="156"/>
                </a:lnTo>
                <a:lnTo>
                  <a:pt x="640" y="167"/>
                </a:lnTo>
                <a:lnTo>
                  <a:pt x="640" y="167"/>
                </a:lnTo>
                <a:lnTo>
                  <a:pt x="643" y="166"/>
                </a:lnTo>
                <a:lnTo>
                  <a:pt x="645" y="167"/>
                </a:lnTo>
                <a:lnTo>
                  <a:pt x="649" y="171"/>
                </a:lnTo>
                <a:lnTo>
                  <a:pt x="651" y="171"/>
                </a:lnTo>
                <a:lnTo>
                  <a:pt x="651" y="171"/>
                </a:lnTo>
                <a:lnTo>
                  <a:pt x="651" y="171"/>
                </a:lnTo>
                <a:lnTo>
                  <a:pt x="653" y="173"/>
                </a:lnTo>
                <a:lnTo>
                  <a:pt x="658" y="178"/>
                </a:lnTo>
                <a:lnTo>
                  <a:pt x="658" y="178"/>
                </a:lnTo>
                <a:lnTo>
                  <a:pt x="666" y="184"/>
                </a:lnTo>
                <a:lnTo>
                  <a:pt x="673" y="188"/>
                </a:lnTo>
                <a:lnTo>
                  <a:pt x="673" y="188"/>
                </a:lnTo>
                <a:lnTo>
                  <a:pt x="673" y="186"/>
                </a:lnTo>
                <a:lnTo>
                  <a:pt x="671" y="184"/>
                </a:lnTo>
                <a:lnTo>
                  <a:pt x="667" y="182"/>
                </a:lnTo>
                <a:lnTo>
                  <a:pt x="666" y="178"/>
                </a:lnTo>
                <a:lnTo>
                  <a:pt x="666" y="178"/>
                </a:lnTo>
                <a:lnTo>
                  <a:pt x="667" y="177"/>
                </a:lnTo>
                <a:lnTo>
                  <a:pt x="671" y="177"/>
                </a:lnTo>
                <a:lnTo>
                  <a:pt x="671" y="177"/>
                </a:lnTo>
                <a:lnTo>
                  <a:pt x="673" y="178"/>
                </a:lnTo>
                <a:lnTo>
                  <a:pt x="675" y="180"/>
                </a:lnTo>
                <a:lnTo>
                  <a:pt x="675" y="178"/>
                </a:lnTo>
                <a:lnTo>
                  <a:pt x="675" y="178"/>
                </a:lnTo>
                <a:lnTo>
                  <a:pt x="671" y="175"/>
                </a:lnTo>
                <a:lnTo>
                  <a:pt x="669" y="169"/>
                </a:lnTo>
                <a:lnTo>
                  <a:pt x="669" y="169"/>
                </a:lnTo>
                <a:lnTo>
                  <a:pt x="678" y="173"/>
                </a:lnTo>
                <a:lnTo>
                  <a:pt x="682" y="175"/>
                </a:lnTo>
                <a:lnTo>
                  <a:pt x="682" y="180"/>
                </a:lnTo>
                <a:lnTo>
                  <a:pt x="682" y="180"/>
                </a:lnTo>
                <a:lnTo>
                  <a:pt x="686" y="180"/>
                </a:lnTo>
                <a:lnTo>
                  <a:pt x="689" y="184"/>
                </a:lnTo>
                <a:lnTo>
                  <a:pt x="695" y="191"/>
                </a:lnTo>
                <a:lnTo>
                  <a:pt x="695" y="191"/>
                </a:lnTo>
                <a:lnTo>
                  <a:pt x="699" y="189"/>
                </a:lnTo>
                <a:lnTo>
                  <a:pt x="700" y="191"/>
                </a:lnTo>
                <a:lnTo>
                  <a:pt x="706" y="199"/>
                </a:lnTo>
                <a:lnTo>
                  <a:pt x="706" y="199"/>
                </a:lnTo>
                <a:lnTo>
                  <a:pt x="708" y="199"/>
                </a:lnTo>
                <a:lnTo>
                  <a:pt x="712" y="197"/>
                </a:lnTo>
                <a:lnTo>
                  <a:pt x="712" y="199"/>
                </a:lnTo>
                <a:lnTo>
                  <a:pt x="715" y="201"/>
                </a:lnTo>
                <a:lnTo>
                  <a:pt x="715" y="201"/>
                </a:lnTo>
                <a:lnTo>
                  <a:pt x="713" y="197"/>
                </a:lnTo>
                <a:lnTo>
                  <a:pt x="713" y="197"/>
                </a:lnTo>
                <a:lnTo>
                  <a:pt x="713" y="195"/>
                </a:lnTo>
                <a:lnTo>
                  <a:pt x="713" y="195"/>
                </a:lnTo>
                <a:lnTo>
                  <a:pt x="719" y="195"/>
                </a:lnTo>
                <a:lnTo>
                  <a:pt x="723" y="197"/>
                </a:lnTo>
                <a:lnTo>
                  <a:pt x="724" y="199"/>
                </a:lnTo>
                <a:lnTo>
                  <a:pt x="724" y="199"/>
                </a:lnTo>
                <a:lnTo>
                  <a:pt x="723" y="199"/>
                </a:lnTo>
                <a:lnTo>
                  <a:pt x="723" y="199"/>
                </a:lnTo>
                <a:lnTo>
                  <a:pt x="726" y="204"/>
                </a:lnTo>
                <a:lnTo>
                  <a:pt x="732" y="206"/>
                </a:lnTo>
                <a:lnTo>
                  <a:pt x="732" y="206"/>
                </a:lnTo>
                <a:lnTo>
                  <a:pt x="732" y="208"/>
                </a:lnTo>
                <a:lnTo>
                  <a:pt x="732" y="210"/>
                </a:lnTo>
                <a:lnTo>
                  <a:pt x="735" y="212"/>
                </a:lnTo>
                <a:lnTo>
                  <a:pt x="735" y="212"/>
                </a:lnTo>
                <a:lnTo>
                  <a:pt x="739" y="219"/>
                </a:lnTo>
                <a:lnTo>
                  <a:pt x="741" y="221"/>
                </a:lnTo>
                <a:lnTo>
                  <a:pt x="745" y="223"/>
                </a:lnTo>
                <a:lnTo>
                  <a:pt x="745" y="223"/>
                </a:lnTo>
                <a:lnTo>
                  <a:pt x="743" y="221"/>
                </a:lnTo>
                <a:lnTo>
                  <a:pt x="743" y="217"/>
                </a:lnTo>
                <a:lnTo>
                  <a:pt x="741" y="215"/>
                </a:lnTo>
                <a:lnTo>
                  <a:pt x="743" y="213"/>
                </a:lnTo>
                <a:lnTo>
                  <a:pt x="743" y="213"/>
                </a:lnTo>
                <a:lnTo>
                  <a:pt x="745" y="215"/>
                </a:lnTo>
                <a:lnTo>
                  <a:pt x="745" y="217"/>
                </a:lnTo>
                <a:lnTo>
                  <a:pt x="745" y="219"/>
                </a:lnTo>
                <a:lnTo>
                  <a:pt x="746" y="219"/>
                </a:lnTo>
                <a:lnTo>
                  <a:pt x="746" y="219"/>
                </a:lnTo>
                <a:lnTo>
                  <a:pt x="746" y="215"/>
                </a:lnTo>
                <a:lnTo>
                  <a:pt x="745" y="212"/>
                </a:lnTo>
                <a:lnTo>
                  <a:pt x="743" y="208"/>
                </a:lnTo>
                <a:lnTo>
                  <a:pt x="745" y="206"/>
                </a:lnTo>
                <a:lnTo>
                  <a:pt x="746" y="212"/>
                </a:lnTo>
                <a:lnTo>
                  <a:pt x="746" y="212"/>
                </a:lnTo>
                <a:lnTo>
                  <a:pt x="748" y="210"/>
                </a:lnTo>
                <a:lnTo>
                  <a:pt x="748" y="208"/>
                </a:lnTo>
                <a:lnTo>
                  <a:pt x="748" y="206"/>
                </a:lnTo>
                <a:lnTo>
                  <a:pt x="750" y="206"/>
                </a:lnTo>
                <a:lnTo>
                  <a:pt x="750" y="206"/>
                </a:lnTo>
                <a:lnTo>
                  <a:pt x="750" y="204"/>
                </a:lnTo>
                <a:lnTo>
                  <a:pt x="748" y="202"/>
                </a:lnTo>
                <a:lnTo>
                  <a:pt x="748" y="202"/>
                </a:lnTo>
                <a:lnTo>
                  <a:pt x="748" y="202"/>
                </a:lnTo>
                <a:lnTo>
                  <a:pt x="748" y="206"/>
                </a:lnTo>
                <a:lnTo>
                  <a:pt x="746" y="206"/>
                </a:lnTo>
                <a:lnTo>
                  <a:pt x="746" y="206"/>
                </a:lnTo>
                <a:lnTo>
                  <a:pt x="741" y="197"/>
                </a:lnTo>
                <a:lnTo>
                  <a:pt x="741" y="197"/>
                </a:lnTo>
                <a:lnTo>
                  <a:pt x="748" y="201"/>
                </a:lnTo>
                <a:lnTo>
                  <a:pt x="752" y="208"/>
                </a:lnTo>
                <a:lnTo>
                  <a:pt x="759" y="223"/>
                </a:lnTo>
                <a:lnTo>
                  <a:pt x="759" y="223"/>
                </a:lnTo>
                <a:lnTo>
                  <a:pt x="763" y="223"/>
                </a:lnTo>
                <a:lnTo>
                  <a:pt x="765" y="223"/>
                </a:lnTo>
                <a:lnTo>
                  <a:pt x="765" y="223"/>
                </a:lnTo>
                <a:lnTo>
                  <a:pt x="763" y="217"/>
                </a:lnTo>
                <a:lnTo>
                  <a:pt x="761" y="217"/>
                </a:lnTo>
                <a:lnTo>
                  <a:pt x="761" y="219"/>
                </a:lnTo>
                <a:lnTo>
                  <a:pt x="761" y="219"/>
                </a:lnTo>
                <a:lnTo>
                  <a:pt x="761" y="215"/>
                </a:lnTo>
                <a:lnTo>
                  <a:pt x="763" y="213"/>
                </a:lnTo>
                <a:lnTo>
                  <a:pt x="763" y="213"/>
                </a:lnTo>
                <a:lnTo>
                  <a:pt x="765" y="215"/>
                </a:lnTo>
                <a:lnTo>
                  <a:pt x="767" y="219"/>
                </a:lnTo>
                <a:lnTo>
                  <a:pt x="767" y="221"/>
                </a:lnTo>
                <a:lnTo>
                  <a:pt x="767" y="224"/>
                </a:lnTo>
                <a:lnTo>
                  <a:pt x="767" y="224"/>
                </a:lnTo>
                <a:lnTo>
                  <a:pt x="767" y="221"/>
                </a:lnTo>
                <a:lnTo>
                  <a:pt x="769" y="219"/>
                </a:lnTo>
                <a:lnTo>
                  <a:pt x="770" y="221"/>
                </a:lnTo>
                <a:lnTo>
                  <a:pt x="770" y="221"/>
                </a:lnTo>
                <a:close/>
                <a:moveTo>
                  <a:pt x="469" y="357"/>
                </a:moveTo>
                <a:lnTo>
                  <a:pt x="469" y="357"/>
                </a:lnTo>
                <a:lnTo>
                  <a:pt x="469" y="359"/>
                </a:lnTo>
                <a:lnTo>
                  <a:pt x="467" y="357"/>
                </a:lnTo>
                <a:lnTo>
                  <a:pt x="467" y="357"/>
                </a:lnTo>
                <a:lnTo>
                  <a:pt x="467" y="357"/>
                </a:lnTo>
                <a:lnTo>
                  <a:pt x="469" y="357"/>
                </a:lnTo>
                <a:lnTo>
                  <a:pt x="469" y="357"/>
                </a:lnTo>
                <a:close/>
                <a:moveTo>
                  <a:pt x="452" y="375"/>
                </a:moveTo>
                <a:lnTo>
                  <a:pt x="452" y="375"/>
                </a:lnTo>
                <a:lnTo>
                  <a:pt x="452" y="379"/>
                </a:lnTo>
                <a:lnTo>
                  <a:pt x="452" y="379"/>
                </a:lnTo>
                <a:lnTo>
                  <a:pt x="450" y="377"/>
                </a:lnTo>
                <a:lnTo>
                  <a:pt x="450" y="377"/>
                </a:lnTo>
                <a:lnTo>
                  <a:pt x="450" y="375"/>
                </a:lnTo>
                <a:lnTo>
                  <a:pt x="450" y="375"/>
                </a:lnTo>
                <a:lnTo>
                  <a:pt x="452" y="375"/>
                </a:lnTo>
                <a:lnTo>
                  <a:pt x="452" y="375"/>
                </a:lnTo>
                <a:close/>
                <a:moveTo>
                  <a:pt x="459" y="425"/>
                </a:moveTo>
                <a:lnTo>
                  <a:pt x="459" y="425"/>
                </a:lnTo>
                <a:lnTo>
                  <a:pt x="458" y="425"/>
                </a:lnTo>
                <a:lnTo>
                  <a:pt x="458" y="425"/>
                </a:lnTo>
                <a:lnTo>
                  <a:pt x="456" y="425"/>
                </a:lnTo>
                <a:lnTo>
                  <a:pt x="456" y="425"/>
                </a:lnTo>
                <a:lnTo>
                  <a:pt x="459" y="425"/>
                </a:lnTo>
                <a:lnTo>
                  <a:pt x="459" y="425"/>
                </a:lnTo>
                <a:lnTo>
                  <a:pt x="459" y="425"/>
                </a:lnTo>
                <a:lnTo>
                  <a:pt x="461" y="425"/>
                </a:lnTo>
                <a:lnTo>
                  <a:pt x="461" y="425"/>
                </a:lnTo>
                <a:lnTo>
                  <a:pt x="459" y="425"/>
                </a:lnTo>
                <a:lnTo>
                  <a:pt x="459" y="425"/>
                </a:lnTo>
                <a:close/>
                <a:moveTo>
                  <a:pt x="443" y="642"/>
                </a:moveTo>
                <a:lnTo>
                  <a:pt x="443" y="642"/>
                </a:lnTo>
                <a:lnTo>
                  <a:pt x="443" y="642"/>
                </a:lnTo>
                <a:lnTo>
                  <a:pt x="443" y="642"/>
                </a:lnTo>
                <a:lnTo>
                  <a:pt x="443" y="644"/>
                </a:lnTo>
                <a:lnTo>
                  <a:pt x="443" y="646"/>
                </a:lnTo>
                <a:lnTo>
                  <a:pt x="443" y="646"/>
                </a:lnTo>
                <a:lnTo>
                  <a:pt x="441" y="646"/>
                </a:lnTo>
                <a:lnTo>
                  <a:pt x="441" y="644"/>
                </a:lnTo>
                <a:lnTo>
                  <a:pt x="441" y="644"/>
                </a:lnTo>
                <a:lnTo>
                  <a:pt x="443" y="642"/>
                </a:lnTo>
                <a:lnTo>
                  <a:pt x="443" y="642"/>
                </a:lnTo>
                <a:close/>
                <a:moveTo>
                  <a:pt x="298" y="955"/>
                </a:moveTo>
                <a:lnTo>
                  <a:pt x="298" y="955"/>
                </a:lnTo>
                <a:lnTo>
                  <a:pt x="299" y="957"/>
                </a:lnTo>
                <a:lnTo>
                  <a:pt x="303" y="958"/>
                </a:lnTo>
                <a:lnTo>
                  <a:pt x="305" y="958"/>
                </a:lnTo>
                <a:lnTo>
                  <a:pt x="307" y="960"/>
                </a:lnTo>
                <a:lnTo>
                  <a:pt x="307" y="960"/>
                </a:lnTo>
                <a:lnTo>
                  <a:pt x="299" y="960"/>
                </a:lnTo>
                <a:lnTo>
                  <a:pt x="298" y="958"/>
                </a:lnTo>
                <a:lnTo>
                  <a:pt x="298" y="955"/>
                </a:lnTo>
                <a:lnTo>
                  <a:pt x="298" y="955"/>
                </a:lnTo>
                <a:close/>
                <a:moveTo>
                  <a:pt x="123" y="171"/>
                </a:moveTo>
                <a:lnTo>
                  <a:pt x="123" y="171"/>
                </a:lnTo>
                <a:lnTo>
                  <a:pt x="121" y="178"/>
                </a:lnTo>
                <a:lnTo>
                  <a:pt x="115" y="184"/>
                </a:lnTo>
                <a:lnTo>
                  <a:pt x="115" y="184"/>
                </a:lnTo>
                <a:lnTo>
                  <a:pt x="117" y="177"/>
                </a:lnTo>
                <a:lnTo>
                  <a:pt x="123" y="171"/>
                </a:lnTo>
                <a:lnTo>
                  <a:pt x="123" y="171"/>
                </a:lnTo>
                <a:close/>
                <a:moveTo>
                  <a:pt x="761" y="212"/>
                </a:moveTo>
                <a:lnTo>
                  <a:pt x="761" y="212"/>
                </a:lnTo>
                <a:lnTo>
                  <a:pt x="759" y="212"/>
                </a:lnTo>
                <a:lnTo>
                  <a:pt x="759" y="212"/>
                </a:lnTo>
                <a:lnTo>
                  <a:pt x="757" y="212"/>
                </a:lnTo>
                <a:lnTo>
                  <a:pt x="757" y="212"/>
                </a:lnTo>
                <a:lnTo>
                  <a:pt x="756" y="210"/>
                </a:lnTo>
                <a:lnTo>
                  <a:pt x="756" y="206"/>
                </a:lnTo>
                <a:lnTo>
                  <a:pt x="756" y="206"/>
                </a:lnTo>
                <a:lnTo>
                  <a:pt x="756" y="206"/>
                </a:lnTo>
                <a:lnTo>
                  <a:pt x="757" y="208"/>
                </a:lnTo>
                <a:lnTo>
                  <a:pt x="757" y="208"/>
                </a:lnTo>
                <a:lnTo>
                  <a:pt x="757" y="206"/>
                </a:lnTo>
                <a:lnTo>
                  <a:pt x="757" y="206"/>
                </a:lnTo>
                <a:lnTo>
                  <a:pt x="759" y="206"/>
                </a:lnTo>
                <a:lnTo>
                  <a:pt x="761" y="208"/>
                </a:lnTo>
                <a:lnTo>
                  <a:pt x="761" y="212"/>
                </a:lnTo>
                <a:lnTo>
                  <a:pt x="761" y="212"/>
                </a:lnTo>
                <a:close/>
                <a:moveTo>
                  <a:pt x="715" y="193"/>
                </a:moveTo>
                <a:lnTo>
                  <a:pt x="715" y="193"/>
                </a:lnTo>
                <a:lnTo>
                  <a:pt x="713" y="191"/>
                </a:lnTo>
                <a:lnTo>
                  <a:pt x="710" y="188"/>
                </a:lnTo>
                <a:lnTo>
                  <a:pt x="710" y="188"/>
                </a:lnTo>
                <a:lnTo>
                  <a:pt x="713" y="189"/>
                </a:lnTo>
                <a:lnTo>
                  <a:pt x="717" y="191"/>
                </a:lnTo>
                <a:lnTo>
                  <a:pt x="717" y="191"/>
                </a:lnTo>
                <a:lnTo>
                  <a:pt x="715" y="193"/>
                </a:lnTo>
                <a:lnTo>
                  <a:pt x="715" y="193"/>
                </a:lnTo>
                <a:close/>
                <a:moveTo>
                  <a:pt x="667" y="175"/>
                </a:moveTo>
                <a:lnTo>
                  <a:pt x="667" y="175"/>
                </a:lnTo>
                <a:lnTo>
                  <a:pt x="664" y="175"/>
                </a:lnTo>
                <a:lnTo>
                  <a:pt x="662" y="173"/>
                </a:lnTo>
                <a:lnTo>
                  <a:pt x="662" y="171"/>
                </a:lnTo>
                <a:lnTo>
                  <a:pt x="662" y="171"/>
                </a:lnTo>
                <a:lnTo>
                  <a:pt x="666" y="173"/>
                </a:lnTo>
                <a:lnTo>
                  <a:pt x="667" y="175"/>
                </a:lnTo>
                <a:lnTo>
                  <a:pt x="667" y="175"/>
                </a:lnTo>
                <a:close/>
                <a:moveTo>
                  <a:pt x="631" y="44"/>
                </a:moveTo>
                <a:lnTo>
                  <a:pt x="631" y="44"/>
                </a:lnTo>
                <a:lnTo>
                  <a:pt x="632" y="44"/>
                </a:lnTo>
                <a:lnTo>
                  <a:pt x="631" y="44"/>
                </a:lnTo>
                <a:lnTo>
                  <a:pt x="629" y="44"/>
                </a:lnTo>
                <a:lnTo>
                  <a:pt x="625" y="42"/>
                </a:lnTo>
                <a:lnTo>
                  <a:pt x="625" y="40"/>
                </a:lnTo>
                <a:lnTo>
                  <a:pt x="625" y="40"/>
                </a:lnTo>
                <a:lnTo>
                  <a:pt x="625" y="40"/>
                </a:lnTo>
                <a:lnTo>
                  <a:pt x="629" y="42"/>
                </a:lnTo>
                <a:lnTo>
                  <a:pt x="631" y="44"/>
                </a:lnTo>
                <a:lnTo>
                  <a:pt x="631" y="44"/>
                </a:lnTo>
                <a:close/>
                <a:moveTo>
                  <a:pt x="607" y="29"/>
                </a:moveTo>
                <a:lnTo>
                  <a:pt x="607" y="29"/>
                </a:lnTo>
                <a:lnTo>
                  <a:pt x="607" y="29"/>
                </a:lnTo>
                <a:lnTo>
                  <a:pt x="605" y="29"/>
                </a:lnTo>
                <a:lnTo>
                  <a:pt x="603" y="29"/>
                </a:lnTo>
                <a:lnTo>
                  <a:pt x="605" y="29"/>
                </a:lnTo>
                <a:lnTo>
                  <a:pt x="605" y="29"/>
                </a:lnTo>
                <a:lnTo>
                  <a:pt x="597" y="29"/>
                </a:lnTo>
                <a:lnTo>
                  <a:pt x="596" y="28"/>
                </a:lnTo>
                <a:lnTo>
                  <a:pt x="596" y="26"/>
                </a:lnTo>
                <a:lnTo>
                  <a:pt x="596" y="26"/>
                </a:lnTo>
                <a:lnTo>
                  <a:pt x="601" y="28"/>
                </a:lnTo>
                <a:lnTo>
                  <a:pt x="607" y="29"/>
                </a:lnTo>
                <a:lnTo>
                  <a:pt x="607" y="29"/>
                </a:lnTo>
                <a:close/>
                <a:moveTo>
                  <a:pt x="469" y="304"/>
                </a:moveTo>
                <a:lnTo>
                  <a:pt x="469" y="304"/>
                </a:lnTo>
                <a:lnTo>
                  <a:pt x="469" y="305"/>
                </a:lnTo>
                <a:lnTo>
                  <a:pt x="467" y="305"/>
                </a:lnTo>
                <a:lnTo>
                  <a:pt x="467" y="305"/>
                </a:lnTo>
                <a:lnTo>
                  <a:pt x="467" y="302"/>
                </a:lnTo>
                <a:lnTo>
                  <a:pt x="469" y="304"/>
                </a:lnTo>
                <a:lnTo>
                  <a:pt x="469" y="304"/>
                </a:lnTo>
                <a:close/>
                <a:moveTo>
                  <a:pt x="410" y="155"/>
                </a:moveTo>
                <a:lnTo>
                  <a:pt x="410" y="155"/>
                </a:lnTo>
                <a:lnTo>
                  <a:pt x="410" y="155"/>
                </a:lnTo>
                <a:lnTo>
                  <a:pt x="410" y="156"/>
                </a:lnTo>
                <a:lnTo>
                  <a:pt x="408" y="156"/>
                </a:lnTo>
                <a:lnTo>
                  <a:pt x="408" y="156"/>
                </a:lnTo>
                <a:lnTo>
                  <a:pt x="408" y="155"/>
                </a:lnTo>
                <a:lnTo>
                  <a:pt x="408" y="153"/>
                </a:lnTo>
                <a:lnTo>
                  <a:pt x="410" y="155"/>
                </a:lnTo>
                <a:lnTo>
                  <a:pt x="410" y="155"/>
                </a:lnTo>
                <a:close/>
                <a:moveTo>
                  <a:pt x="345" y="188"/>
                </a:moveTo>
                <a:lnTo>
                  <a:pt x="345" y="188"/>
                </a:lnTo>
                <a:lnTo>
                  <a:pt x="345" y="186"/>
                </a:lnTo>
                <a:lnTo>
                  <a:pt x="345" y="186"/>
                </a:lnTo>
                <a:lnTo>
                  <a:pt x="347" y="184"/>
                </a:lnTo>
                <a:lnTo>
                  <a:pt x="347" y="184"/>
                </a:lnTo>
                <a:lnTo>
                  <a:pt x="347" y="184"/>
                </a:lnTo>
                <a:lnTo>
                  <a:pt x="347" y="184"/>
                </a:lnTo>
                <a:lnTo>
                  <a:pt x="345" y="184"/>
                </a:lnTo>
                <a:lnTo>
                  <a:pt x="345" y="184"/>
                </a:lnTo>
                <a:lnTo>
                  <a:pt x="344" y="188"/>
                </a:lnTo>
                <a:lnTo>
                  <a:pt x="342" y="191"/>
                </a:lnTo>
                <a:lnTo>
                  <a:pt x="336" y="195"/>
                </a:lnTo>
                <a:lnTo>
                  <a:pt x="331" y="199"/>
                </a:lnTo>
                <a:lnTo>
                  <a:pt x="325" y="202"/>
                </a:lnTo>
                <a:lnTo>
                  <a:pt x="325" y="202"/>
                </a:lnTo>
                <a:lnTo>
                  <a:pt x="318" y="212"/>
                </a:lnTo>
                <a:lnTo>
                  <a:pt x="316" y="215"/>
                </a:lnTo>
                <a:lnTo>
                  <a:pt x="312" y="219"/>
                </a:lnTo>
                <a:lnTo>
                  <a:pt x="312" y="219"/>
                </a:lnTo>
                <a:lnTo>
                  <a:pt x="310" y="219"/>
                </a:lnTo>
                <a:lnTo>
                  <a:pt x="309" y="217"/>
                </a:lnTo>
                <a:lnTo>
                  <a:pt x="309" y="217"/>
                </a:lnTo>
                <a:lnTo>
                  <a:pt x="309" y="219"/>
                </a:lnTo>
                <a:lnTo>
                  <a:pt x="307" y="221"/>
                </a:lnTo>
                <a:lnTo>
                  <a:pt x="305" y="223"/>
                </a:lnTo>
                <a:lnTo>
                  <a:pt x="305" y="223"/>
                </a:lnTo>
                <a:lnTo>
                  <a:pt x="303" y="221"/>
                </a:lnTo>
                <a:lnTo>
                  <a:pt x="301" y="223"/>
                </a:lnTo>
                <a:lnTo>
                  <a:pt x="301" y="223"/>
                </a:lnTo>
                <a:lnTo>
                  <a:pt x="299" y="221"/>
                </a:lnTo>
                <a:lnTo>
                  <a:pt x="298" y="219"/>
                </a:lnTo>
                <a:lnTo>
                  <a:pt x="298" y="219"/>
                </a:lnTo>
                <a:lnTo>
                  <a:pt x="299" y="219"/>
                </a:lnTo>
                <a:lnTo>
                  <a:pt x="301" y="221"/>
                </a:lnTo>
                <a:lnTo>
                  <a:pt x="301" y="221"/>
                </a:lnTo>
                <a:lnTo>
                  <a:pt x="299" y="215"/>
                </a:lnTo>
                <a:lnTo>
                  <a:pt x="299" y="215"/>
                </a:lnTo>
                <a:lnTo>
                  <a:pt x="305" y="215"/>
                </a:lnTo>
                <a:lnTo>
                  <a:pt x="305" y="215"/>
                </a:lnTo>
                <a:lnTo>
                  <a:pt x="305" y="213"/>
                </a:lnTo>
                <a:lnTo>
                  <a:pt x="305" y="212"/>
                </a:lnTo>
                <a:lnTo>
                  <a:pt x="305" y="212"/>
                </a:lnTo>
                <a:lnTo>
                  <a:pt x="303" y="212"/>
                </a:lnTo>
                <a:lnTo>
                  <a:pt x="301" y="213"/>
                </a:lnTo>
                <a:lnTo>
                  <a:pt x="298" y="215"/>
                </a:lnTo>
                <a:lnTo>
                  <a:pt x="296" y="213"/>
                </a:lnTo>
                <a:lnTo>
                  <a:pt x="296" y="213"/>
                </a:lnTo>
                <a:lnTo>
                  <a:pt x="299" y="213"/>
                </a:lnTo>
                <a:lnTo>
                  <a:pt x="301" y="212"/>
                </a:lnTo>
                <a:lnTo>
                  <a:pt x="301" y="212"/>
                </a:lnTo>
                <a:lnTo>
                  <a:pt x="296" y="213"/>
                </a:lnTo>
                <a:lnTo>
                  <a:pt x="296" y="213"/>
                </a:lnTo>
                <a:lnTo>
                  <a:pt x="296" y="217"/>
                </a:lnTo>
                <a:lnTo>
                  <a:pt x="298" y="221"/>
                </a:lnTo>
                <a:lnTo>
                  <a:pt x="298" y="226"/>
                </a:lnTo>
                <a:lnTo>
                  <a:pt x="298" y="230"/>
                </a:lnTo>
                <a:lnTo>
                  <a:pt x="298" y="230"/>
                </a:lnTo>
                <a:lnTo>
                  <a:pt x="299" y="230"/>
                </a:lnTo>
                <a:lnTo>
                  <a:pt x="301" y="228"/>
                </a:lnTo>
                <a:lnTo>
                  <a:pt x="301" y="228"/>
                </a:lnTo>
                <a:lnTo>
                  <a:pt x="301" y="232"/>
                </a:lnTo>
                <a:lnTo>
                  <a:pt x="298" y="234"/>
                </a:lnTo>
                <a:lnTo>
                  <a:pt x="296" y="237"/>
                </a:lnTo>
                <a:lnTo>
                  <a:pt x="296" y="239"/>
                </a:lnTo>
                <a:lnTo>
                  <a:pt x="296" y="239"/>
                </a:lnTo>
                <a:lnTo>
                  <a:pt x="294" y="239"/>
                </a:lnTo>
                <a:lnTo>
                  <a:pt x="292" y="239"/>
                </a:lnTo>
                <a:lnTo>
                  <a:pt x="292" y="239"/>
                </a:lnTo>
                <a:lnTo>
                  <a:pt x="292" y="243"/>
                </a:lnTo>
                <a:lnTo>
                  <a:pt x="290" y="245"/>
                </a:lnTo>
                <a:lnTo>
                  <a:pt x="288" y="245"/>
                </a:lnTo>
                <a:lnTo>
                  <a:pt x="288" y="245"/>
                </a:lnTo>
                <a:lnTo>
                  <a:pt x="290" y="247"/>
                </a:lnTo>
                <a:lnTo>
                  <a:pt x="290" y="248"/>
                </a:lnTo>
                <a:lnTo>
                  <a:pt x="290" y="248"/>
                </a:lnTo>
                <a:lnTo>
                  <a:pt x="288" y="248"/>
                </a:lnTo>
                <a:lnTo>
                  <a:pt x="287" y="250"/>
                </a:lnTo>
                <a:lnTo>
                  <a:pt x="283" y="254"/>
                </a:lnTo>
                <a:lnTo>
                  <a:pt x="281" y="258"/>
                </a:lnTo>
                <a:lnTo>
                  <a:pt x="279" y="259"/>
                </a:lnTo>
                <a:lnTo>
                  <a:pt x="279" y="259"/>
                </a:lnTo>
                <a:lnTo>
                  <a:pt x="279" y="263"/>
                </a:lnTo>
                <a:lnTo>
                  <a:pt x="277" y="267"/>
                </a:lnTo>
                <a:lnTo>
                  <a:pt x="272" y="270"/>
                </a:lnTo>
                <a:lnTo>
                  <a:pt x="272" y="270"/>
                </a:lnTo>
                <a:lnTo>
                  <a:pt x="274" y="276"/>
                </a:lnTo>
                <a:lnTo>
                  <a:pt x="272" y="280"/>
                </a:lnTo>
                <a:lnTo>
                  <a:pt x="268" y="285"/>
                </a:lnTo>
                <a:lnTo>
                  <a:pt x="263" y="287"/>
                </a:lnTo>
                <a:lnTo>
                  <a:pt x="263" y="287"/>
                </a:lnTo>
                <a:lnTo>
                  <a:pt x="263" y="291"/>
                </a:lnTo>
                <a:lnTo>
                  <a:pt x="261" y="294"/>
                </a:lnTo>
                <a:lnTo>
                  <a:pt x="261" y="294"/>
                </a:lnTo>
                <a:lnTo>
                  <a:pt x="264" y="294"/>
                </a:lnTo>
                <a:lnTo>
                  <a:pt x="264" y="292"/>
                </a:lnTo>
                <a:lnTo>
                  <a:pt x="264" y="292"/>
                </a:lnTo>
                <a:lnTo>
                  <a:pt x="264" y="292"/>
                </a:lnTo>
                <a:lnTo>
                  <a:pt x="266" y="294"/>
                </a:lnTo>
                <a:lnTo>
                  <a:pt x="266" y="296"/>
                </a:lnTo>
                <a:lnTo>
                  <a:pt x="264" y="300"/>
                </a:lnTo>
                <a:lnTo>
                  <a:pt x="264" y="300"/>
                </a:lnTo>
                <a:lnTo>
                  <a:pt x="264" y="298"/>
                </a:lnTo>
                <a:lnTo>
                  <a:pt x="264" y="298"/>
                </a:lnTo>
                <a:lnTo>
                  <a:pt x="261" y="304"/>
                </a:lnTo>
                <a:lnTo>
                  <a:pt x="261" y="311"/>
                </a:lnTo>
                <a:lnTo>
                  <a:pt x="257" y="316"/>
                </a:lnTo>
                <a:lnTo>
                  <a:pt x="255" y="318"/>
                </a:lnTo>
                <a:lnTo>
                  <a:pt x="252" y="320"/>
                </a:lnTo>
                <a:lnTo>
                  <a:pt x="252" y="320"/>
                </a:lnTo>
                <a:lnTo>
                  <a:pt x="252" y="316"/>
                </a:lnTo>
                <a:lnTo>
                  <a:pt x="252" y="313"/>
                </a:lnTo>
                <a:lnTo>
                  <a:pt x="252" y="313"/>
                </a:lnTo>
                <a:lnTo>
                  <a:pt x="250" y="318"/>
                </a:lnTo>
                <a:lnTo>
                  <a:pt x="250" y="320"/>
                </a:lnTo>
                <a:lnTo>
                  <a:pt x="250" y="322"/>
                </a:lnTo>
                <a:lnTo>
                  <a:pt x="250" y="322"/>
                </a:lnTo>
                <a:lnTo>
                  <a:pt x="250" y="324"/>
                </a:lnTo>
                <a:lnTo>
                  <a:pt x="248" y="324"/>
                </a:lnTo>
                <a:lnTo>
                  <a:pt x="248" y="324"/>
                </a:lnTo>
                <a:lnTo>
                  <a:pt x="244" y="322"/>
                </a:lnTo>
                <a:lnTo>
                  <a:pt x="244" y="320"/>
                </a:lnTo>
                <a:lnTo>
                  <a:pt x="244" y="320"/>
                </a:lnTo>
                <a:lnTo>
                  <a:pt x="244" y="320"/>
                </a:lnTo>
                <a:lnTo>
                  <a:pt x="244" y="322"/>
                </a:lnTo>
                <a:lnTo>
                  <a:pt x="242" y="322"/>
                </a:lnTo>
                <a:lnTo>
                  <a:pt x="242" y="322"/>
                </a:lnTo>
                <a:lnTo>
                  <a:pt x="242" y="322"/>
                </a:lnTo>
                <a:lnTo>
                  <a:pt x="244" y="316"/>
                </a:lnTo>
                <a:lnTo>
                  <a:pt x="248" y="313"/>
                </a:lnTo>
                <a:lnTo>
                  <a:pt x="248" y="313"/>
                </a:lnTo>
                <a:lnTo>
                  <a:pt x="244" y="315"/>
                </a:lnTo>
                <a:lnTo>
                  <a:pt x="242" y="318"/>
                </a:lnTo>
                <a:lnTo>
                  <a:pt x="242" y="318"/>
                </a:lnTo>
                <a:lnTo>
                  <a:pt x="241" y="313"/>
                </a:lnTo>
                <a:lnTo>
                  <a:pt x="242" y="305"/>
                </a:lnTo>
                <a:lnTo>
                  <a:pt x="244" y="300"/>
                </a:lnTo>
                <a:lnTo>
                  <a:pt x="248" y="294"/>
                </a:lnTo>
                <a:lnTo>
                  <a:pt x="248" y="294"/>
                </a:lnTo>
                <a:lnTo>
                  <a:pt x="246" y="294"/>
                </a:lnTo>
                <a:lnTo>
                  <a:pt x="244" y="296"/>
                </a:lnTo>
                <a:lnTo>
                  <a:pt x="242" y="296"/>
                </a:lnTo>
                <a:lnTo>
                  <a:pt x="241" y="296"/>
                </a:lnTo>
                <a:lnTo>
                  <a:pt x="241" y="296"/>
                </a:lnTo>
                <a:lnTo>
                  <a:pt x="242" y="292"/>
                </a:lnTo>
                <a:lnTo>
                  <a:pt x="244" y="289"/>
                </a:lnTo>
                <a:lnTo>
                  <a:pt x="244" y="285"/>
                </a:lnTo>
                <a:lnTo>
                  <a:pt x="246" y="281"/>
                </a:lnTo>
                <a:lnTo>
                  <a:pt x="248" y="281"/>
                </a:lnTo>
                <a:lnTo>
                  <a:pt x="248" y="281"/>
                </a:lnTo>
                <a:lnTo>
                  <a:pt x="250" y="283"/>
                </a:lnTo>
                <a:lnTo>
                  <a:pt x="250" y="285"/>
                </a:lnTo>
                <a:lnTo>
                  <a:pt x="250" y="285"/>
                </a:lnTo>
                <a:lnTo>
                  <a:pt x="250" y="285"/>
                </a:lnTo>
                <a:lnTo>
                  <a:pt x="250" y="283"/>
                </a:lnTo>
                <a:lnTo>
                  <a:pt x="248" y="281"/>
                </a:lnTo>
                <a:lnTo>
                  <a:pt x="248" y="281"/>
                </a:lnTo>
                <a:lnTo>
                  <a:pt x="248" y="278"/>
                </a:lnTo>
                <a:lnTo>
                  <a:pt x="250" y="276"/>
                </a:lnTo>
                <a:lnTo>
                  <a:pt x="250" y="276"/>
                </a:lnTo>
                <a:lnTo>
                  <a:pt x="250" y="278"/>
                </a:lnTo>
                <a:lnTo>
                  <a:pt x="250" y="280"/>
                </a:lnTo>
                <a:lnTo>
                  <a:pt x="250" y="280"/>
                </a:lnTo>
                <a:lnTo>
                  <a:pt x="252" y="278"/>
                </a:lnTo>
                <a:lnTo>
                  <a:pt x="252" y="276"/>
                </a:lnTo>
                <a:lnTo>
                  <a:pt x="252" y="270"/>
                </a:lnTo>
                <a:lnTo>
                  <a:pt x="252" y="270"/>
                </a:lnTo>
                <a:lnTo>
                  <a:pt x="252" y="269"/>
                </a:lnTo>
                <a:lnTo>
                  <a:pt x="253" y="269"/>
                </a:lnTo>
                <a:lnTo>
                  <a:pt x="253" y="270"/>
                </a:lnTo>
                <a:lnTo>
                  <a:pt x="255" y="269"/>
                </a:lnTo>
                <a:lnTo>
                  <a:pt x="255" y="269"/>
                </a:lnTo>
                <a:lnTo>
                  <a:pt x="255" y="265"/>
                </a:lnTo>
                <a:lnTo>
                  <a:pt x="259" y="261"/>
                </a:lnTo>
                <a:lnTo>
                  <a:pt x="263" y="256"/>
                </a:lnTo>
                <a:lnTo>
                  <a:pt x="266" y="254"/>
                </a:lnTo>
                <a:lnTo>
                  <a:pt x="266" y="254"/>
                </a:lnTo>
                <a:lnTo>
                  <a:pt x="266" y="252"/>
                </a:lnTo>
                <a:lnTo>
                  <a:pt x="263" y="250"/>
                </a:lnTo>
                <a:lnTo>
                  <a:pt x="263" y="250"/>
                </a:lnTo>
                <a:lnTo>
                  <a:pt x="264" y="248"/>
                </a:lnTo>
                <a:lnTo>
                  <a:pt x="268" y="248"/>
                </a:lnTo>
                <a:lnTo>
                  <a:pt x="268" y="248"/>
                </a:lnTo>
                <a:lnTo>
                  <a:pt x="268" y="247"/>
                </a:lnTo>
                <a:lnTo>
                  <a:pt x="268" y="245"/>
                </a:lnTo>
                <a:lnTo>
                  <a:pt x="274" y="243"/>
                </a:lnTo>
                <a:lnTo>
                  <a:pt x="274" y="243"/>
                </a:lnTo>
                <a:lnTo>
                  <a:pt x="274" y="241"/>
                </a:lnTo>
                <a:lnTo>
                  <a:pt x="274" y="241"/>
                </a:lnTo>
                <a:lnTo>
                  <a:pt x="272" y="241"/>
                </a:lnTo>
                <a:lnTo>
                  <a:pt x="272" y="239"/>
                </a:lnTo>
                <a:lnTo>
                  <a:pt x="272" y="239"/>
                </a:lnTo>
                <a:lnTo>
                  <a:pt x="274" y="239"/>
                </a:lnTo>
                <a:lnTo>
                  <a:pt x="274" y="241"/>
                </a:lnTo>
                <a:lnTo>
                  <a:pt x="274" y="241"/>
                </a:lnTo>
                <a:lnTo>
                  <a:pt x="276" y="239"/>
                </a:lnTo>
                <a:lnTo>
                  <a:pt x="274" y="237"/>
                </a:lnTo>
                <a:lnTo>
                  <a:pt x="274" y="235"/>
                </a:lnTo>
                <a:lnTo>
                  <a:pt x="276" y="235"/>
                </a:lnTo>
                <a:lnTo>
                  <a:pt x="276" y="235"/>
                </a:lnTo>
                <a:lnTo>
                  <a:pt x="281" y="241"/>
                </a:lnTo>
                <a:lnTo>
                  <a:pt x="281" y="241"/>
                </a:lnTo>
                <a:lnTo>
                  <a:pt x="279" y="239"/>
                </a:lnTo>
                <a:lnTo>
                  <a:pt x="277" y="237"/>
                </a:lnTo>
                <a:lnTo>
                  <a:pt x="277" y="237"/>
                </a:lnTo>
                <a:lnTo>
                  <a:pt x="279" y="235"/>
                </a:lnTo>
                <a:lnTo>
                  <a:pt x="279" y="235"/>
                </a:lnTo>
                <a:lnTo>
                  <a:pt x="283" y="235"/>
                </a:lnTo>
                <a:lnTo>
                  <a:pt x="283" y="235"/>
                </a:lnTo>
                <a:lnTo>
                  <a:pt x="281" y="234"/>
                </a:lnTo>
                <a:lnTo>
                  <a:pt x="279" y="230"/>
                </a:lnTo>
                <a:lnTo>
                  <a:pt x="279" y="228"/>
                </a:lnTo>
                <a:lnTo>
                  <a:pt x="283" y="228"/>
                </a:lnTo>
                <a:lnTo>
                  <a:pt x="283" y="228"/>
                </a:lnTo>
                <a:lnTo>
                  <a:pt x="281" y="230"/>
                </a:lnTo>
                <a:lnTo>
                  <a:pt x="279" y="230"/>
                </a:lnTo>
                <a:lnTo>
                  <a:pt x="279" y="230"/>
                </a:lnTo>
                <a:lnTo>
                  <a:pt x="281" y="232"/>
                </a:lnTo>
                <a:lnTo>
                  <a:pt x="283" y="234"/>
                </a:lnTo>
                <a:lnTo>
                  <a:pt x="283" y="234"/>
                </a:lnTo>
                <a:lnTo>
                  <a:pt x="283" y="232"/>
                </a:lnTo>
                <a:lnTo>
                  <a:pt x="285" y="230"/>
                </a:lnTo>
                <a:lnTo>
                  <a:pt x="287" y="230"/>
                </a:lnTo>
                <a:lnTo>
                  <a:pt x="287" y="230"/>
                </a:lnTo>
                <a:lnTo>
                  <a:pt x="285" y="226"/>
                </a:lnTo>
                <a:lnTo>
                  <a:pt x="281" y="224"/>
                </a:lnTo>
                <a:lnTo>
                  <a:pt x="281" y="224"/>
                </a:lnTo>
                <a:lnTo>
                  <a:pt x="288" y="221"/>
                </a:lnTo>
                <a:lnTo>
                  <a:pt x="288" y="221"/>
                </a:lnTo>
                <a:lnTo>
                  <a:pt x="288" y="224"/>
                </a:lnTo>
                <a:lnTo>
                  <a:pt x="287" y="226"/>
                </a:lnTo>
                <a:lnTo>
                  <a:pt x="287" y="226"/>
                </a:lnTo>
                <a:lnTo>
                  <a:pt x="288" y="226"/>
                </a:lnTo>
                <a:lnTo>
                  <a:pt x="292" y="228"/>
                </a:lnTo>
                <a:lnTo>
                  <a:pt x="292" y="228"/>
                </a:lnTo>
                <a:lnTo>
                  <a:pt x="290" y="226"/>
                </a:lnTo>
                <a:lnTo>
                  <a:pt x="290" y="226"/>
                </a:lnTo>
                <a:lnTo>
                  <a:pt x="290" y="226"/>
                </a:lnTo>
                <a:lnTo>
                  <a:pt x="292" y="224"/>
                </a:lnTo>
                <a:lnTo>
                  <a:pt x="294" y="223"/>
                </a:lnTo>
                <a:lnTo>
                  <a:pt x="294" y="223"/>
                </a:lnTo>
                <a:lnTo>
                  <a:pt x="294" y="224"/>
                </a:lnTo>
                <a:lnTo>
                  <a:pt x="296" y="224"/>
                </a:lnTo>
                <a:lnTo>
                  <a:pt x="296" y="224"/>
                </a:lnTo>
                <a:lnTo>
                  <a:pt x="296" y="223"/>
                </a:lnTo>
                <a:lnTo>
                  <a:pt x="294" y="219"/>
                </a:lnTo>
                <a:lnTo>
                  <a:pt x="294" y="217"/>
                </a:lnTo>
                <a:lnTo>
                  <a:pt x="296" y="215"/>
                </a:lnTo>
                <a:lnTo>
                  <a:pt x="296" y="215"/>
                </a:lnTo>
                <a:lnTo>
                  <a:pt x="294" y="215"/>
                </a:lnTo>
                <a:lnTo>
                  <a:pt x="292" y="215"/>
                </a:lnTo>
                <a:lnTo>
                  <a:pt x="292" y="215"/>
                </a:lnTo>
                <a:lnTo>
                  <a:pt x="292" y="212"/>
                </a:lnTo>
                <a:lnTo>
                  <a:pt x="294" y="210"/>
                </a:lnTo>
                <a:lnTo>
                  <a:pt x="299" y="206"/>
                </a:lnTo>
                <a:lnTo>
                  <a:pt x="305" y="202"/>
                </a:lnTo>
                <a:lnTo>
                  <a:pt x="307" y="201"/>
                </a:lnTo>
                <a:lnTo>
                  <a:pt x="307" y="197"/>
                </a:lnTo>
                <a:lnTo>
                  <a:pt x="307" y="197"/>
                </a:lnTo>
                <a:lnTo>
                  <a:pt x="310" y="199"/>
                </a:lnTo>
                <a:lnTo>
                  <a:pt x="310" y="197"/>
                </a:lnTo>
                <a:lnTo>
                  <a:pt x="310" y="197"/>
                </a:lnTo>
                <a:lnTo>
                  <a:pt x="312" y="199"/>
                </a:lnTo>
                <a:lnTo>
                  <a:pt x="314" y="201"/>
                </a:lnTo>
                <a:lnTo>
                  <a:pt x="312" y="204"/>
                </a:lnTo>
                <a:lnTo>
                  <a:pt x="312" y="204"/>
                </a:lnTo>
                <a:lnTo>
                  <a:pt x="310" y="202"/>
                </a:lnTo>
                <a:lnTo>
                  <a:pt x="310" y="202"/>
                </a:lnTo>
                <a:lnTo>
                  <a:pt x="305" y="204"/>
                </a:lnTo>
                <a:lnTo>
                  <a:pt x="303" y="206"/>
                </a:lnTo>
                <a:lnTo>
                  <a:pt x="301" y="210"/>
                </a:lnTo>
                <a:lnTo>
                  <a:pt x="301" y="210"/>
                </a:lnTo>
                <a:lnTo>
                  <a:pt x="305" y="208"/>
                </a:lnTo>
                <a:lnTo>
                  <a:pt x="309" y="206"/>
                </a:lnTo>
                <a:lnTo>
                  <a:pt x="314" y="202"/>
                </a:lnTo>
                <a:lnTo>
                  <a:pt x="314" y="202"/>
                </a:lnTo>
                <a:lnTo>
                  <a:pt x="316" y="206"/>
                </a:lnTo>
                <a:lnTo>
                  <a:pt x="318" y="206"/>
                </a:lnTo>
                <a:lnTo>
                  <a:pt x="318" y="206"/>
                </a:lnTo>
                <a:lnTo>
                  <a:pt x="318" y="204"/>
                </a:lnTo>
                <a:lnTo>
                  <a:pt x="316" y="204"/>
                </a:lnTo>
                <a:lnTo>
                  <a:pt x="314" y="202"/>
                </a:lnTo>
                <a:lnTo>
                  <a:pt x="314" y="201"/>
                </a:lnTo>
                <a:lnTo>
                  <a:pt x="314" y="201"/>
                </a:lnTo>
                <a:lnTo>
                  <a:pt x="316" y="201"/>
                </a:lnTo>
                <a:lnTo>
                  <a:pt x="318" y="199"/>
                </a:lnTo>
                <a:lnTo>
                  <a:pt x="320" y="197"/>
                </a:lnTo>
                <a:lnTo>
                  <a:pt x="322" y="197"/>
                </a:lnTo>
                <a:lnTo>
                  <a:pt x="322" y="197"/>
                </a:lnTo>
                <a:lnTo>
                  <a:pt x="322" y="197"/>
                </a:lnTo>
                <a:lnTo>
                  <a:pt x="320" y="197"/>
                </a:lnTo>
                <a:lnTo>
                  <a:pt x="320" y="197"/>
                </a:lnTo>
                <a:lnTo>
                  <a:pt x="322" y="195"/>
                </a:lnTo>
                <a:lnTo>
                  <a:pt x="322" y="195"/>
                </a:lnTo>
                <a:lnTo>
                  <a:pt x="323" y="195"/>
                </a:lnTo>
                <a:lnTo>
                  <a:pt x="325" y="195"/>
                </a:lnTo>
                <a:lnTo>
                  <a:pt x="325" y="195"/>
                </a:lnTo>
                <a:lnTo>
                  <a:pt x="323" y="195"/>
                </a:lnTo>
                <a:lnTo>
                  <a:pt x="323" y="195"/>
                </a:lnTo>
                <a:lnTo>
                  <a:pt x="322" y="193"/>
                </a:lnTo>
                <a:lnTo>
                  <a:pt x="323" y="193"/>
                </a:lnTo>
                <a:lnTo>
                  <a:pt x="325" y="193"/>
                </a:lnTo>
                <a:lnTo>
                  <a:pt x="325" y="193"/>
                </a:lnTo>
                <a:lnTo>
                  <a:pt x="323" y="193"/>
                </a:lnTo>
                <a:lnTo>
                  <a:pt x="323" y="193"/>
                </a:lnTo>
                <a:lnTo>
                  <a:pt x="323" y="191"/>
                </a:lnTo>
                <a:lnTo>
                  <a:pt x="323" y="191"/>
                </a:lnTo>
                <a:lnTo>
                  <a:pt x="325" y="189"/>
                </a:lnTo>
                <a:lnTo>
                  <a:pt x="325" y="189"/>
                </a:lnTo>
                <a:lnTo>
                  <a:pt x="327" y="189"/>
                </a:lnTo>
                <a:lnTo>
                  <a:pt x="329" y="189"/>
                </a:lnTo>
                <a:lnTo>
                  <a:pt x="329" y="186"/>
                </a:lnTo>
                <a:lnTo>
                  <a:pt x="329" y="186"/>
                </a:lnTo>
                <a:lnTo>
                  <a:pt x="342" y="182"/>
                </a:lnTo>
                <a:lnTo>
                  <a:pt x="353" y="177"/>
                </a:lnTo>
                <a:lnTo>
                  <a:pt x="355" y="178"/>
                </a:lnTo>
                <a:lnTo>
                  <a:pt x="355" y="178"/>
                </a:lnTo>
                <a:lnTo>
                  <a:pt x="356" y="175"/>
                </a:lnTo>
                <a:lnTo>
                  <a:pt x="360" y="173"/>
                </a:lnTo>
                <a:lnTo>
                  <a:pt x="369" y="167"/>
                </a:lnTo>
                <a:lnTo>
                  <a:pt x="369" y="167"/>
                </a:lnTo>
                <a:lnTo>
                  <a:pt x="367" y="173"/>
                </a:lnTo>
                <a:lnTo>
                  <a:pt x="362" y="175"/>
                </a:lnTo>
                <a:lnTo>
                  <a:pt x="358" y="177"/>
                </a:lnTo>
                <a:lnTo>
                  <a:pt x="353" y="180"/>
                </a:lnTo>
                <a:lnTo>
                  <a:pt x="353" y="180"/>
                </a:lnTo>
                <a:lnTo>
                  <a:pt x="351" y="184"/>
                </a:lnTo>
                <a:lnTo>
                  <a:pt x="349" y="186"/>
                </a:lnTo>
                <a:lnTo>
                  <a:pt x="345" y="188"/>
                </a:lnTo>
                <a:lnTo>
                  <a:pt x="345" y="188"/>
                </a:lnTo>
                <a:close/>
                <a:moveTo>
                  <a:pt x="386" y="160"/>
                </a:moveTo>
                <a:lnTo>
                  <a:pt x="386" y="160"/>
                </a:lnTo>
                <a:lnTo>
                  <a:pt x="384" y="164"/>
                </a:lnTo>
                <a:lnTo>
                  <a:pt x="379" y="167"/>
                </a:lnTo>
                <a:lnTo>
                  <a:pt x="375" y="167"/>
                </a:lnTo>
                <a:lnTo>
                  <a:pt x="369" y="171"/>
                </a:lnTo>
                <a:lnTo>
                  <a:pt x="369" y="171"/>
                </a:lnTo>
                <a:lnTo>
                  <a:pt x="373" y="166"/>
                </a:lnTo>
                <a:lnTo>
                  <a:pt x="377" y="164"/>
                </a:lnTo>
                <a:lnTo>
                  <a:pt x="386" y="160"/>
                </a:lnTo>
                <a:lnTo>
                  <a:pt x="386" y="160"/>
                </a:lnTo>
                <a:close/>
                <a:moveTo>
                  <a:pt x="283" y="50"/>
                </a:moveTo>
                <a:lnTo>
                  <a:pt x="283" y="50"/>
                </a:lnTo>
                <a:lnTo>
                  <a:pt x="283" y="53"/>
                </a:lnTo>
                <a:lnTo>
                  <a:pt x="279" y="55"/>
                </a:lnTo>
                <a:lnTo>
                  <a:pt x="274" y="59"/>
                </a:lnTo>
                <a:lnTo>
                  <a:pt x="274" y="59"/>
                </a:lnTo>
                <a:lnTo>
                  <a:pt x="277" y="53"/>
                </a:lnTo>
                <a:lnTo>
                  <a:pt x="279" y="52"/>
                </a:lnTo>
                <a:lnTo>
                  <a:pt x="283" y="50"/>
                </a:lnTo>
                <a:lnTo>
                  <a:pt x="283" y="50"/>
                </a:lnTo>
                <a:close/>
                <a:moveTo>
                  <a:pt x="307" y="223"/>
                </a:moveTo>
                <a:lnTo>
                  <a:pt x="307" y="223"/>
                </a:lnTo>
                <a:lnTo>
                  <a:pt x="307" y="224"/>
                </a:lnTo>
                <a:lnTo>
                  <a:pt x="307" y="226"/>
                </a:lnTo>
                <a:lnTo>
                  <a:pt x="305" y="224"/>
                </a:lnTo>
                <a:lnTo>
                  <a:pt x="307" y="223"/>
                </a:lnTo>
                <a:close/>
                <a:moveTo>
                  <a:pt x="176" y="96"/>
                </a:moveTo>
                <a:lnTo>
                  <a:pt x="176" y="96"/>
                </a:lnTo>
                <a:lnTo>
                  <a:pt x="174" y="97"/>
                </a:lnTo>
                <a:lnTo>
                  <a:pt x="172" y="99"/>
                </a:lnTo>
                <a:lnTo>
                  <a:pt x="169" y="103"/>
                </a:lnTo>
                <a:lnTo>
                  <a:pt x="169" y="103"/>
                </a:lnTo>
                <a:lnTo>
                  <a:pt x="169" y="101"/>
                </a:lnTo>
                <a:lnTo>
                  <a:pt x="171" y="99"/>
                </a:lnTo>
                <a:lnTo>
                  <a:pt x="176" y="96"/>
                </a:lnTo>
                <a:lnTo>
                  <a:pt x="176" y="96"/>
                </a:lnTo>
                <a:close/>
                <a:moveTo>
                  <a:pt x="294" y="219"/>
                </a:moveTo>
                <a:lnTo>
                  <a:pt x="294" y="219"/>
                </a:lnTo>
                <a:lnTo>
                  <a:pt x="292" y="219"/>
                </a:lnTo>
                <a:lnTo>
                  <a:pt x="290" y="219"/>
                </a:lnTo>
                <a:lnTo>
                  <a:pt x="288" y="215"/>
                </a:lnTo>
                <a:lnTo>
                  <a:pt x="288" y="215"/>
                </a:lnTo>
                <a:lnTo>
                  <a:pt x="290" y="215"/>
                </a:lnTo>
                <a:lnTo>
                  <a:pt x="290" y="215"/>
                </a:lnTo>
                <a:lnTo>
                  <a:pt x="294" y="219"/>
                </a:lnTo>
                <a:lnTo>
                  <a:pt x="294" y="219"/>
                </a:lnTo>
                <a:close/>
                <a:moveTo>
                  <a:pt x="292" y="221"/>
                </a:moveTo>
                <a:lnTo>
                  <a:pt x="292" y="221"/>
                </a:lnTo>
                <a:lnTo>
                  <a:pt x="292" y="221"/>
                </a:lnTo>
                <a:lnTo>
                  <a:pt x="290" y="223"/>
                </a:lnTo>
                <a:lnTo>
                  <a:pt x="290" y="223"/>
                </a:lnTo>
                <a:lnTo>
                  <a:pt x="288" y="221"/>
                </a:lnTo>
                <a:lnTo>
                  <a:pt x="287" y="219"/>
                </a:lnTo>
                <a:lnTo>
                  <a:pt x="287" y="219"/>
                </a:lnTo>
                <a:lnTo>
                  <a:pt x="288" y="219"/>
                </a:lnTo>
                <a:lnTo>
                  <a:pt x="292" y="221"/>
                </a:lnTo>
                <a:lnTo>
                  <a:pt x="292" y="221"/>
                </a:lnTo>
                <a:close/>
                <a:moveTo>
                  <a:pt x="182" y="112"/>
                </a:moveTo>
                <a:lnTo>
                  <a:pt x="182" y="112"/>
                </a:lnTo>
                <a:lnTo>
                  <a:pt x="180" y="116"/>
                </a:lnTo>
                <a:lnTo>
                  <a:pt x="178" y="118"/>
                </a:lnTo>
                <a:lnTo>
                  <a:pt x="176" y="116"/>
                </a:lnTo>
                <a:lnTo>
                  <a:pt x="176" y="116"/>
                </a:lnTo>
                <a:lnTo>
                  <a:pt x="178" y="114"/>
                </a:lnTo>
                <a:lnTo>
                  <a:pt x="182" y="112"/>
                </a:lnTo>
                <a:lnTo>
                  <a:pt x="182" y="112"/>
                </a:lnTo>
                <a:close/>
                <a:moveTo>
                  <a:pt x="154" y="129"/>
                </a:moveTo>
                <a:lnTo>
                  <a:pt x="154" y="129"/>
                </a:lnTo>
                <a:lnTo>
                  <a:pt x="150" y="131"/>
                </a:lnTo>
                <a:lnTo>
                  <a:pt x="149" y="134"/>
                </a:lnTo>
                <a:lnTo>
                  <a:pt x="149" y="134"/>
                </a:lnTo>
                <a:lnTo>
                  <a:pt x="149" y="134"/>
                </a:lnTo>
                <a:lnTo>
                  <a:pt x="149" y="131"/>
                </a:lnTo>
                <a:lnTo>
                  <a:pt x="150" y="129"/>
                </a:lnTo>
                <a:lnTo>
                  <a:pt x="152" y="129"/>
                </a:lnTo>
                <a:lnTo>
                  <a:pt x="154" y="129"/>
                </a:lnTo>
                <a:lnTo>
                  <a:pt x="154" y="129"/>
                </a:lnTo>
                <a:close/>
                <a:moveTo>
                  <a:pt x="299" y="256"/>
                </a:moveTo>
                <a:lnTo>
                  <a:pt x="299" y="256"/>
                </a:lnTo>
                <a:lnTo>
                  <a:pt x="299" y="256"/>
                </a:lnTo>
                <a:lnTo>
                  <a:pt x="299" y="258"/>
                </a:lnTo>
                <a:lnTo>
                  <a:pt x="298" y="259"/>
                </a:lnTo>
                <a:lnTo>
                  <a:pt x="298" y="259"/>
                </a:lnTo>
                <a:lnTo>
                  <a:pt x="296" y="258"/>
                </a:lnTo>
                <a:lnTo>
                  <a:pt x="298" y="256"/>
                </a:lnTo>
                <a:lnTo>
                  <a:pt x="299" y="256"/>
                </a:lnTo>
                <a:lnTo>
                  <a:pt x="299" y="256"/>
                </a:lnTo>
                <a:close/>
                <a:moveTo>
                  <a:pt x="145" y="127"/>
                </a:moveTo>
                <a:lnTo>
                  <a:pt x="145" y="127"/>
                </a:lnTo>
                <a:lnTo>
                  <a:pt x="145" y="129"/>
                </a:lnTo>
                <a:lnTo>
                  <a:pt x="143" y="131"/>
                </a:lnTo>
                <a:lnTo>
                  <a:pt x="141" y="134"/>
                </a:lnTo>
                <a:lnTo>
                  <a:pt x="141" y="136"/>
                </a:lnTo>
                <a:lnTo>
                  <a:pt x="141" y="136"/>
                </a:lnTo>
                <a:lnTo>
                  <a:pt x="139" y="136"/>
                </a:lnTo>
                <a:lnTo>
                  <a:pt x="139" y="134"/>
                </a:lnTo>
                <a:lnTo>
                  <a:pt x="138" y="134"/>
                </a:lnTo>
                <a:lnTo>
                  <a:pt x="138" y="134"/>
                </a:lnTo>
                <a:lnTo>
                  <a:pt x="138" y="134"/>
                </a:lnTo>
                <a:lnTo>
                  <a:pt x="141" y="131"/>
                </a:lnTo>
                <a:lnTo>
                  <a:pt x="145" y="127"/>
                </a:lnTo>
                <a:lnTo>
                  <a:pt x="145" y="127"/>
                </a:lnTo>
                <a:close/>
                <a:moveTo>
                  <a:pt x="421" y="368"/>
                </a:moveTo>
                <a:lnTo>
                  <a:pt x="421" y="368"/>
                </a:lnTo>
                <a:lnTo>
                  <a:pt x="425" y="370"/>
                </a:lnTo>
                <a:lnTo>
                  <a:pt x="425" y="370"/>
                </a:lnTo>
                <a:lnTo>
                  <a:pt x="423" y="370"/>
                </a:lnTo>
                <a:lnTo>
                  <a:pt x="423" y="370"/>
                </a:lnTo>
                <a:lnTo>
                  <a:pt x="423" y="370"/>
                </a:lnTo>
                <a:lnTo>
                  <a:pt x="421" y="368"/>
                </a:lnTo>
                <a:lnTo>
                  <a:pt x="421" y="368"/>
                </a:lnTo>
                <a:lnTo>
                  <a:pt x="421" y="368"/>
                </a:lnTo>
                <a:close/>
                <a:moveTo>
                  <a:pt x="419" y="368"/>
                </a:moveTo>
                <a:lnTo>
                  <a:pt x="419" y="368"/>
                </a:lnTo>
                <a:lnTo>
                  <a:pt x="419" y="370"/>
                </a:lnTo>
                <a:lnTo>
                  <a:pt x="419" y="372"/>
                </a:lnTo>
                <a:lnTo>
                  <a:pt x="419" y="372"/>
                </a:lnTo>
                <a:lnTo>
                  <a:pt x="417" y="370"/>
                </a:lnTo>
                <a:lnTo>
                  <a:pt x="417" y="368"/>
                </a:lnTo>
                <a:lnTo>
                  <a:pt x="419" y="368"/>
                </a:lnTo>
                <a:lnTo>
                  <a:pt x="419" y="368"/>
                </a:lnTo>
                <a:close/>
                <a:moveTo>
                  <a:pt x="436" y="383"/>
                </a:moveTo>
                <a:lnTo>
                  <a:pt x="436" y="383"/>
                </a:lnTo>
                <a:lnTo>
                  <a:pt x="436" y="383"/>
                </a:lnTo>
                <a:lnTo>
                  <a:pt x="436" y="383"/>
                </a:lnTo>
                <a:lnTo>
                  <a:pt x="436" y="383"/>
                </a:lnTo>
                <a:lnTo>
                  <a:pt x="434" y="381"/>
                </a:lnTo>
                <a:lnTo>
                  <a:pt x="436" y="383"/>
                </a:lnTo>
                <a:lnTo>
                  <a:pt x="436" y="383"/>
                </a:lnTo>
                <a:close/>
                <a:moveTo>
                  <a:pt x="421" y="370"/>
                </a:moveTo>
                <a:lnTo>
                  <a:pt x="421" y="370"/>
                </a:lnTo>
                <a:lnTo>
                  <a:pt x="423" y="372"/>
                </a:lnTo>
                <a:lnTo>
                  <a:pt x="421" y="372"/>
                </a:lnTo>
                <a:lnTo>
                  <a:pt x="421" y="372"/>
                </a:lnTo>
                <a:lnTo>
                  <a:pt x="421" y="370"/>
                </a:lnTo>
                <a:lnTo>
                  <a:pt x="421" y="370"/>
                </a:lnTo>
                <a:lnTo>
                  <a:pt x="421" y="370"/>
                </a:lnTo>
                <a:close/>
                <a:moveTo>
                  <a:pt x="419" y="372"/>
                </a:moveTo>
                <a:lnTo>
                  <a:pt x="419" y="372"/>
                </a:lnTo>
                <a:lnTo>
                  <a:pt x="419" y="373"/>
                </a:lnTo>
                <a:lnTo>
                  <a:pt x="419" y="375"/>
                </a:lnTo>
                <a:lnTo>
                  <a:pt x="419" y="375"/>
                </a:lnTo>
                <a:lnTo>
                  <a:pt x="419" y="373"/>
                </a:lnTo>
                <a:lnTo>
                  <a:pt x="419" y="373"/>
                </a:lnTo>
                <a:lnTo>
                  <a:pt x="419" y="373"/>
                </a:lnTo>
                <a:lnTo>
                  <a:pt x="417" y="373"/>
                </a:lnTo>
                <a:lnTo>
                  <a:pt x="417" y="373"/>
                </a:lnTo>
                <a:lnTo>
                  <a:pt x="417" y="373"/>
                </a:lnTo>
                <a:lnTo>
                  <a:pt x="417" y="372"/>
                </a:lnTo>
                <a:lnTo>
                  <a:pt x="419" y="372"/>
                </a:lnTo>
                <a:lnTo>
                  <a:pt x="419" y="372"/>
                </a:lnTo>
                <a:close/>
                <a:moveTo>
                  <a:pt x="419" y="381"/>
                </a:moveTo>
                <a:lnTo>
                  <a:pt x="419" y="381"/>
                </a:lnTo>
                <a:lnTo>
                  <a:pt x="421" y="383"/>
                </a:lnTo>
                <a:lnTo>
                  <a:pt x="421" y="383"/>
                </a:lnTo>
                <a:lnTo>
                  <a:pt x="421" y="383"/>
                </a:lnTo>
                <a:lnTo>
                  <a:pt x="421" y="384"/>
                </a:lnTo>
                <a:lnTo>
                  <a:pt x="421" y="384"/>
                </a:lnTo>
                <a:lnTo>
                  <a:pt x="419" y="383"/>
                </a:lnTo>
                <a:lnTo>
                  <a:pt x="419" y="381"/>
                </a:lnTo>
                <a:lnTo>
                  <a:pt x="419" y="381"/>
                </a:lnTo>
                <a:close/>
                <a:moveTo>
                  <a:pt x="415" y="381"/>
                </a:moveTo>
                <a:lnTo>
                  <a:pt x="415" y="381"/>
                </a:lnTo>
                <a:lnTo>
                  <a:pt x="417" y="381"/>
                </a:lnTo>
                <a:lnTo>
                  <a:pt x="415" y="381"/>
                </a:lnTo>
                <a:lnTo>
                  <a:pt x="415" y="381"/>
                </a:lnTo>
                <a:lnTo>
                  <a:pt x="415" y="381"/>
                </a:lnTo>
                <a:lnTo>
                  <a:pt x="413" y="379"/>
                </a:lnTo>
                <a:lnTo>
                  <a:pt x="413" y="379"/>
                </a:lnTo>
                <a:lnTo>
                  <a:pt x="415" y="381"/>
                </a:lnTo>
                <a:lnTo>
                  <a:pt x="415" y="381"/>
                </a:lnTo>
                <a:close/>
                <a:moveTo>
                  <a:pt x="268" y="296"/>
                </a:moveTo>
                <a:lnTo>
                  <a:pt x="268" y="296"/>
                </a:lnTo>
                <a:lnTo>
                  <a:pt x="268" y="304"/>
                </a:lnTo>
                <a:lnTo>
                  <a:pt x="266" y="309"/>
                </a:lnTo>
                <a:lnTo>
                  <a:pt x="266" y="309"/>
                </a:lnTo>
                <a:lnTo>
                  <a:pt x="266" y="307"/>
                </a:lnTo>
                <a:lnTo>
                  <a:pt x="266" y="307"/>
                </a:lnTo>
                <a:lnTo>
                  <a:pt x="264" y="305"/>
                </a:lnTo>
                <a:lnTo>
                  <a:pt x="264" y="305"/>
                </a:lnTo>
                <a:lnTo>
                  <a:pt x="266" y="302"/>
                </a:lnTo>
                <a:lnTo>
                  <a:pt x="268" y="296"/>
                </a:lnTo>
                <a:lnTo>
                  <a:pt x="268" y="296"/>
                </a:lnTo>
                <a:close/>
                <a:moveTo>
                  <a:pt x="419" y="383"/>
                </a:moveTo>
                <a:lnTo>
                  <a:pt x="419" y="383"/>
                </a:lnTo>
                <a:lnTo>
                  <a:pt x="421" y="384"/>
                </a:lnTo>
                <a:lnTo>
                  <a:pt x="419" y="386"/>
                </a:lnTo>
                <a:lnTo>
                  <a:pt x="417" y="384"/>
                </a:lnTo>
                <a:lnTo>
                  <a:pt x="417" y="384"/>
                </a:lnTo>
                <a:lnTo>
                  <a:pt x="419" y="384"/>
                </a:lnTo>
                <a:lnTo>
                  <a:pt x="419" y="383"/>
                </a:lnTo>
                <a:lnTo>
                  <a:pt x="419" y="383"/>
                </a:lnTo>
                <a:close/>
                <a:moveTo>
                  <a:pt x="412" y="381"/>
                </a:moveTo>
                <a:lnTo>
                  <a:pt x="412" y="381"/>
                </a:lnTo>
                <a:lnTo>
                  <a:pt x="413" y="383"/>
                </a:lnTo>
                <a:lnTo>
                  <a:pt x="413" y="383"/>
                </a:lnTo>
                <a:lnTo>
                  <a:pt x="413" y="383"/>
                </a:lnTo>
                <a:lnTo>
                  <a:pt x="412" y="381"/>
                </a:lnTo>
                <a:lnTo>
                  <a:pt x="412" y="381"/>
                </a:lnTo>
                <a:lnTo>
                  <a:pt x="412" y="381"/>
                </a:lnTo>
                <a:close/>
                <a:moveTo>
                  <a:pt x="415" y="383"/>
                </a:moveTo>
                <a:lnTo>
                  <a:pt x="415" y="383"/>
                </a:lnTo>
                <a:lnTo>
                  <a:pt x="415" y="384"/>
                </a:lnTo>
                <a:lnTo>
                  <a:pt x="413" y="386"/>
                </a:lnTo>
                <a:lnTo>
                  <a:pt x="413" y="386"/>
                </a:lnTo>
                <a:lnTo>
                  <a:pt x="413" y="384"/>
                </a:lnTo>
                <a:lnTo>
                  <a:pt x="413" y="384"/>
                </a:lnTo>
                <a:lnTo>
                  <a:pt x="413" y="383"/>
                </a:lnTo>
                <a:lnTo>
                  <a:pt x="412" y="383"/>
                </a:lnTo>
                <a:lnTo>
                  <a:pt x="412" y="383"/>
                </a:lnTo>
                <a:lnTo>
                  <a:pt x="412" y="383"/>
                </a:lnTo>
                <a:lnTo>
                  <a:pt x="412" y="383"/>
                </a:lnTo>
                <a:lnTo>
                  <a:pt x="413" y="383"/>
                </a:lnTo>
                <a:lnTo>
                  <a:pt x="415" y="383"/>
                </a:lnTo>
                <a:lnTo>
                  <a:pt x="415" y="383"/>
                </a:lnTo>
                <a:close/>
                <a:moveTo>
                  <a:pt x="84" y="235"/>
                </a:moveTo>
                <a:lnTo>
                  <a:pt x="84" y="235"/>
                </a:lnTo>
                <a:lnTo>
                  <a:pt x="86" y="237"/>
                </a:lnTo>
                <a:lnTo>
                  <a:pt x="86" y="237"/>
                </a:lnTo>
                <a:lnTo>
                  <a:pt x="84" y="241"/>
                </a:lnTo>
                <a:lnTo>
                  <a:pt x="84" y="241"/>
                </a:lnTo>
                <a:lnTo>
                  <a:pt x="82" y="241"/>
                </a:lnTo>
                <a:lnTo>
                  <a:pt x="82" y="239"/>
                </a:lnTo>
                <a:lnTo>
                  <a:pt x="84" y="235"/>
                </a:lnTo>
                <a:lnTo>
                  <a:pt x="84" y="235"/>
                </a:lnTo>
                <a:close/>
                <a:moveTo>
                  <a:pt x="412" y="386"/>
                </a:moveTo>
                <a:lnTo>
                  <a:pt x="412" y="386"/>
                </a:lnTo>
                <a:lnTo>
                  <a:pt x="412" y="390"/>
                </a:lnTo>
                <a:lnTo>
                  <a:pt x="412" y="394"/>
                </a:lnTo>
                <a:lnTo>
                  <a:pt x="412" y="394"/>
                </a:lnTo>
                <a:lnTo>
                  <a:pt x="413" y="394"/>
                </a:lnTo>
                <a:lnTo>
                  <a:pt x="413" y="394"/>
                </a:lnTo>
                <a:lnTo>
                  <a:pt x="415" y="394"/>
                </a:lnTo>
                <a:lnTo>
                  <a:pt x="415" y="394"/>
                </a:lnTo>
                <a:lnTo>
                  <a:pt x="415" y="394"/>
                </a:lnTo>
                <a:lnTo>
                  <a:pt x="415" y="396"/>
                </a:lnTo>
                <a:lnTo>
                  <a:pt x="415" y="396"/>
                </a:lnTo>
                <a:lnTo>
                  <a:pt x="408" y="392"/>
                </a:lnTo>
                <a:lnTo>
                  <a:pt x="408" y="392"/>
                </a:lnTo>
                <a:lnTo>
                  <a:pt x="410" y="390"/>
                </a:lnTo>
                <a:lnTo>
                  <a:pt x="410" y="388"/>
                </a:lnTo>
                <a:lnTo>
                  <a:pt x="412" y="386"/>
                </a:lnTo>
                <a:lnTo>
                  <a:pt x="412" y="386"/>
                </a:lnTo>
                <a:close/>
                <a:moveTo>
                  <a:pt x="242" y="322"/>
                </a:moveTo>
                <a:lnTo>
                  <a:pt x="242" y="322"/>
                </a:lnTo>
                <a:lnTo>
                  <a:pt x="244" y="324"/>
                </a:lnTo>
                <a:lnTo>
                  <a:pt x="244" y="326"/>
                </a:lnTo>
                <a:lnTo>
                  <a:pt x="242" y="329"/>
                </a:lnTo>
                <a:lnTo>
                  <a:pt x="242" y="329"/>
                </a:lnTo>
                <a:lnTo>
                  <a:pt x="241" y="327"/>
                </a:lnTo>
                <a:lnTo>
                  <a:pt x="241" y="326"/>
                </a:lnTo>
                <a:lnTo>
                  <a:pt x="242" y="322"/>
                </a:lnTo>
                <a:lnTo>
                  <a:pt x="242" y="322"/>
                </a:lnTo>
                <a:close/>
                <a:moveTo>
                  <a:pt x="246" y="331"/>
                </a:moveTo>
                <a:lnTo>
                  <a:pt x="246" y="331"/>
                </a:lnTo>
                <a:lnTo>
                  <a:pt x="248" y="335"/>
                </a:lnTo>
                <a:lnTo>
                  <a:pt x="246" y="337"/>
                </a:lnTo>
                <a:lnTo>
                  <a:pt x="246" y="337"/>
                </a:lnTo>
                <a:lnTo>
                  <a:pt x="246" y="335"/>
                </a:lnTo>
                <a:lnTo>
                  <a:pt x="246" y="335"/>
                </a:lnTo>
                <a:lnTo>
                  <a:pt x="246" y="331"/>
                </a:lnTo>
                <a:lnTo>
                  <a:pt x="246" y="331"/>
                </a:lnTo>
                <a:close/>
                <a:moveTo>
                  <a:pt x="413" y="397"/>
                </a:moveTo>
                <a:lnTo>
                  <a:pt x="413" y="397"/>
                </a:lnTo>
                <a:lnTo>
                  <a:pt x="415" y="397"/>
                </a:lnTo>
                <a:lnTo>
                  <a:pt x="415" y="399"/>
                </a:lnTo>
                <a:lnTo>
                  <a:pt x="415" y="399"/>
                </a:lnTo>
                <a:lnTo>
                  <a:pt x="413" y="397"/>
                </a:lnTo>
                <a:lnTo>
                  <a:pt x="413" y="397"/>
                </a:lnTo>
                <a:lnTo>
                  <a:pt x="413" y="397"/>
                </a:lnTo>
                <a:close/>
                <a:moveTo>
                  <a:pt x="410" y="397"/>
                </a:moveTo>
                <a:lnTo>
                  <a:pt x="410" y="397"/>
                </a:lnTo>
                <a:lnTo>
                  <a:pt x="413" y="399"/>
                </a:lnTo>
                <a:lnTo>
                  <a:pt x="413" y="399"/>
                </a:lnTo>
                <a:lnTo>
                  <a:pt x="410" y="397"/>
                </a:lnTo>
                <a:lnTo>
                  <a:pt x="410" y="397"/>
                </a:lnTo>
                <a:close/>
                <a:moveTo>
                  <a:pt x="419" y="405"/>
                </a:moveTo>
                <a:lnTo>
                  <a:pt x="419" y="405"/>
                </a:lnTo>
                <a:lnTo>
                  <a:pt x="421" y="405"/>
                </a:lnTo>
                <a:lnTo>
                  <a:pt x="419" y="405"/>
                </a:lnTo>
                <a:lnTo>
                  <a:pt x="419" y="405"/>
                </a:lnTo>
                <a:lnTo>
                  <a:pt x="421" y="407"/>
                </a:lnTo>
                <a:lnTo>
                  <a:pt x="421" y="407"/>
                </a:lnTo>
                <a:lnTo>
                  <a:pt x="417" y="405"/>
                </a:lnTo>
                <a:lnTo>
                  <a:pt x="417" y="405"/>
                </a:lnTo>
                <a:lnTo>
                  <a:pt x="419" y="405"/>
                </a:lnTo>
                <a:lnTo>
                  <a:pt x="419" y="405"/>
                </a:lnTo>
                <a:lnTo>
                  <a:pt x="419" y="405"/>
                </a:lnTo>
                <a:close/>
                <a:moveTo>
                  <a:pt x="417" y="407"/>
                </a:moveTo>
                <a:lnTo>
                  <a:pt x="417" y="407"/>
                </a:lnTo>
                <a:lnTo>
                  <a:pt x="419" y="407"/>
                </a:lnTo>
                <a:lnTo>
                  <a:pt x="419" y="407"/>
                </a:lnTo>
                <a:lnTo>
                  <a:pt x="421" y="407"/>
                </a:lnTo>
                <a:lnTo>
                  <a:pt x="421" y="407"/>
                </a:lnTo>
                <a:lnTo>
                  <a:pt x="421" y="407"/>
                </a:lnTo>
                <a:lnTo>
                  <a:pt x="417" y="407"/>
                </a:lnTo>
                <a:lnTo>
                  <a:pt x="417" y="407"/>
                </a:lnTo>
                <a:close/>
                <a:moveTo>
                  <a:pt x="425" y="412"/>
                </a:moveTo>
                <a:lnTo>
                  <a:pt x="425" y="412"/>
                </a:lnTo>
                <a:lnTo>
                  <a:pt x="426" y="412"/>
                </a:lnTo>
                <a:lnTo>
                  <a:pt x="426" y="412"/>
                </a:lnTo>
                <a:lnTo>
                  <a:pt x="426" y="412"/>
                </a:lnTo>
                <a:lnTo>
                  <a:pt x="425" y="412"/>
                </a:lnTo>
                <a:lnTo>
                  <a:pt x="425" y="412"/>
                </a:lnTo>
                <a:lnTo>
                  <a:pt x="425" y="412"/>
                </a:lnTo>
                <a:close/>
                <a:moveTo>
                  <a:pt x="454" y="418"/>
                </a:moveTo>
                <a:lnTo>
                  <a:pt x="454" y="418"/>
                </a:lnTo>
                <a:lnTo>
                  <a:pt x="447" y="418"/>
                </a:lnTo>
                <a:lnTo>
                  <a:pt x="447" y="418"/>
                </a:lnTo>
                <a:lnTo>
                  <a:pt x="454" y="418"/>
                </a:lnTo>
                <a:lnTo>
                  <a:pt x="454" y="418"/>
                </a:lnTo>
                <a:close/>
                <a:moveTo>
                  <a:pt x="430" y="414"/>
                </a:moveTo>
                <a:lnTo>
                  <a:pt x="430" y="414"/>
                </a:lnTo>
                <a:lnTo>
                  <a:pt x="432" y="414"/>
                </a:lnTo>
                <a:lnTo>
                  <a:pt x="432" y="414"/>
                </a:lnTo>
                <a:lnTo>
                  <a:pt x="432" y="414"/>
                </a:lnTo>
                <a:lnTo>
                  <a:pt x="434" y="414"/>
                </a:lnTo>
                <a:lnTo>
                  <a:pt x="434" y="416"/>
                </a:lnTo>
                <a:lnTo>
                  <a:pt x="434" y="416"/>
                </a:lnTo>
                <a:lnTo>
                  <a:pt x="430" y="414"/>
                </a:lnTo>
                <a:lnTo>
                  <a:pt x="430" y="414"/>
                </a:lnTo>
                <a:close/>
                <a:moveTo>
                  <a:pt x="46" y="353"/>
                </a:moveTo>
                <a:lnTo>
                  <a:pt x="46" y="353"/>
                </a:lnTo>
                <a:lnTo>
                  <a:pt x="47" y="355"/>
                </a:lnTo>
                <a:lnTo>
                  <a:pt x="49" y="355"/>
                </a:lnTo>
                <a:lnTo>
                  <a:pt x="49" y="355"/>
                </a:lnTo>
                <a:lnTo>
                  <a:pt x="46" y="362"/>
                </a:lnTo>
                <a:lnTo>
                  <a:pt x="46" y="370"/>
                </a:lnTo>
                <a:lnTo>
                  <a:pt x="46" y="370"/>
                </a:lnTo>
                <a:lnTo>
                  <a:pt x="44" y="366"/>
                </a:lnTo>
                <a:lnTo>
                  <a:pt x="44" y="362"/>
                </a:lnTo>
                <a:lnTo>
                  <a:pt x="46" y="353"/>
                </a:lnTo>
                <a:lnTo>
                  <a:pt x="46" y="353"/>
                </a:lnTo>
                <a:close/>
                <a:moveTo>
                  <a:pt x="448" y="418"/>
                </a:moveTo>
                <a:lnTo>
                  <a:pt x="448" y="418"/>
                </a:lnTo>
                <a:lnTo>
                  <a:pt x="450" y="418"/>
                </a:lnTo>
                <a:lnTo>
                  <a:pt x="448" y="418"/>
                </a:lnTo>
                <a:lnTo>
                  <a:pt x="448" y="418"/>
                </a:lnTo>
                <a:lnTo>
                  <a:pt x="448" y="418"/>
                </a:lnTo>
                <a:lnTo>
                  <a:pt x="448" y="418"/>
                </a:lnTo>
                <a:lnTo>
                  <a:pt x="448" y="418"/>
                </a:lnTo>
                <a:close/>
                <a:moveTo>
                  <a:pt x="428" y="414"/>
                </a:moveTo>
                <a:lnTo>
                  <a:pt x="428" y="414"/>
                </a:lnTo>
                <a:lnTo>
                  <a:pt x="430" y="414"/>
                </a:lnTo>
                <a:lnTo>
                  <a:pt x="428" y="416"/>
                </a:lnTo>
                <a:lnTo>
                  <a:pt x="428" y="416"/>
                </a:lnTo>
                <a:lnTo>
                  <a:pt x="428" y="414"/>
                </a:lnTo>
                <a:lnTo>
                  <a:pt x="428" y="414"/>
                </a:lnTo>
                <a:lnTo>
                  <a:pt x="428" y="414"/>
                </a:lnTo>
                <a:close/>
                <a:moveTo>
                  <a:pt x="44" y="372"/>
                </a:moveTo>
                <a:lnTo>
                  <a:pt x="44" y="372"/>
                </a:lnTo>
                <a:lnTo>
                  <a:pt x="46" y="372"/>
                </a:lnTo>
                <a:lnTo>
                  <a:pt x="46" y="373"/>
                </a:lnTo>
                <a:lnTo>
                  <a:pt x="44" y="377"/>
                </a:lnTo>
                <a:lnTo>
                  <a:pt x="44" y="377"/>
                </a:lnTo>
                <a:lnTo>
                  <a:pt x="44" y="373"/>
                </a:lnTo>
                <a:lnTo>
                  <a:pt x="44" y="372"/>
                </a:lnTo>
                <a:lnTo>
                  <a:pt x="44" y="372"/>
                </a:lnTo>
                <a:close/>
                <a:moveTo>
                  <a:pt x="436" y="418"/>
                </a:moveTo>
                <a:lnTo>
                  <a:pt x="436" y="418"/>
                </a:lnTo>
                <a:lnTo>
                  <a:pt x="439" y="418"/>
                </a:lnTo>
                <a:lnTo>
                  <a:pt x="437" y="418"/>
                </a:lnTo>
                <a:lnTo>
                  <a:pt x="437" y="418"/>
                </a:lnTo>
                <a:lnTo>
                  <a:pt x="436" y="418"/>
                </a:lnTo>
                <a:lnTo>
                  <a:pt x="436" y="418"/>
                </a:lnTo>
                <a:close/>
                <a:moveTo>
                  <a:pt x="443" y="421"/>
                </a:moveTo>
                <a:lnTo>
                  <a:pt x="443" y="421"/>
                </a:lnTo>
                <a:lnTo>
                  <a:pt x="445" y="421"/>
                </a:lnTo>
                <a:lnTo>
                  <a:pt x="445" y="423"/>
                </a:lnTo>
                <a:lnTo>
                  <a:pt x="445" y="423"/>
                </a:lnTo>
                <a:lnTo>
                  <a:pt x="439" y="423"/>
                </a:lnTo>
                <a:lnTo>
                  <a:pt x="439" y="423"/>
                </a:lnTo>
                <a:lnTo>
                  <a:pt x="441" y="421"/>
                </a:lnTo>
                <a:lnTo>
                  <a:pt x="443" y="421"/>
                </a:lnTo>
                <a:lnTo>
                  <a:pt x="443" y="421"/>
                </a:lnTo>
                <a:lnTo>
                  <a:pt x="441" y="421"/>
                </a:lnTo>
                <a:lnTo>
                  <a:pt x="443" y="421"/>
                </a:lnTo>
                <a:lnTo>
                  <a:pt x="443" y="421"/>
                </a:lnTo>
                <a:close/>
                <a:moveTo>
                  <a:pt x="443" y="421"/>
                </a:moveTo>
                <a:lnTo>
                  <a:pt x="443" y="421"/>
                </a:lnTo>
                <a:lnTo>
                  <a:pt x="437" y="419"/>
                </a:lnTo>
                <a:lnTo>
                  <a:pt x="437" y="419"/>
                </a:lnTo>
                <a:lnTo>
                  <a:pt x="439" y="419"/>
                </a:lnTo>
                <a:lnTo>
                  <a:pt x="443" y="419"/>
                </a:lnTo>
                <a:lnTo>
                  <a:pt x="443" y="419"/>
                </a:lnTo>
                <a:lnTo>
                  <a:pt x="443" y="421"/>
                </a:lnTo>
                <a:lnTo>
                  <a:pt x="443" y="421"/>
                </a:lnTo>
                <a:close/>
                <a:moveTo>
                  <a:pt x="459" y="423"/>
                </a:moveTo>
                <a:lnTo>
                  <a:pt x="459" y="423"/>
                </a:lnTo>
                <a:lnTo>
                  <a:pt x="459" y="423"/>
                </a:lnTo>
                <a:lnTo>
                  <a:pt x="459" y="423"/>
                </a:lnTo>
                <a:lnTo>
                  <a:pt x="459" y="423"/>
                </a:lnTo>
                <a:lnTo>
                  <a:pt x="458" y="423"/>
                </a:lnTo>
                <a:lnTo>
                  <a:pt x="459" y="423"/>
                </a:lnTo>
                <a:lnTo>
                  <a:pt x="459" y="423"/>
                </a:lnTo>
                <a:close/>
                <a:moveTo>
                  <a:pt x="33" y="464"/>
                </a:moveTo>
                <a:lnTo>
                  <a:pt x="33" y="464"/>
                </a:lnTo>
                <a:lnTo>
                  <a:pt x="35" y="464"/>
                </a:lnTo>
                <a:lnTo>
                  <a:pt x="35" y="464"/>
                </a:lnTo>
                <a:lnTo>
                  <a:pt x="35" y="467"/>
                </a:lnTo>
                <a:lnTo>
                  <a:pt x="35" y="471"/>
                </a:lnTo>
                <a:lnTo>
                  <a:pt x="35" y="471"/>
                </a:lnTo>
                <a:lnTo>
                  <a:pt x="33" y="471"/>
                </a:lnTo>
                <a:lnTo>
                  <a:pt x="31" y="467"/>
                </a:lnTo>
                <a:lnTo>
                  <a:pt x="33" y="464"/>
                </a:lnTo>
                <a:lnTo>
                  <a:pt x="33" y="464"/>
                </a:lnTo>
                <a:close/>
                <a:moveTo>
                  <a:pt x="443" y="438"/>
                </a:moveTo>
                <a:lnTo>
                  <a:pt x="443" y="438"/>
                </a:lnTo>
                <a:lnTo>
                  <a:pt x="445" y="440"/>
                </a:lnTo>
                <a:lnTo>
                  <a:pt x="447" y="440"/>
                </a:lnTo>
                <a:lnTo>
                  <a:pt x="447" y="440"/>
                </a:lnTo>
                <a:lnTo>
                  <a:pt x="445" y="441"/>
                </a:lnTo>
                <a:lnTo>
                  <a:pt x="447" y="443"/>
                </a:lnTo>
                <a:lnTo>
                  <a:pt x="443" y="443"/>
                </a:lnTo>
                <a:lnTo>
                  <a:pt x="443" y="443"/>
                </a:lnTo>
                <a:lnTo>
                  <a:pt x="443" y="441"/>
                </a:lnTo>
                <a:lnTo>
                  <a:pt x="443" y="438"/>
                </a:lnTo>
                <a:lnTo>
                  <a:pt x="443" y="438"/>
                </a:lnTo>
                <a:close/>
                <a:moveTo>
                  <a:pt x="35" y="478"/>
                </a:moveTo>
                <a:lnTo>
                  <a:pt x="35" y="478"/>
                </a:lnTo>
                <a:lnTo>
                  <a:pt x="35" y="482"/>
                </a:lnTo>
                <a:lnTo>
                  <a:pt x="35" y="486"/>
                </a:lnTo>
                <a:lnTo>
                  <a:pt x="35" y="486"/>
                </a:lnTo>
                <a:lnTo>
                  <a:pt x="33" y="484"/>
                </a:lnTo>
                <a:lnTo>
                  <a:pt x="33" y="482"/>
                </a:lnTo>
                <a:lnTo>
                  <a:pt x="33" y="480"/>
                </a:lnTo>
                <a:lnTo>
                  <a:pt x="35" y="478"/>
                </a:lnTo>
                <a:lnTo>
                  <a:pt x="35" y="478"/>
                </a:lnTo>
                <a:close/>
                <a:moveTo>
                  <a:pt x="445" y="443"/>
                </a:moveTo>
                <a:lnTo>
                  <a:pt x="445" y="443"/>
                </a:lnTo>
                <a:lnTo>
                  <a:pt x="448" y="445"/>
                </a:lnTo>
                <a:lnTo>
                  <a:pt x="447" y="447"/>
                </a:lnTo>
                <a:lnTo>
                  <a:pt x="447" y="447"/>
                </a:lnTo>
                <a:lnTo>
                  <a:pt x="452" y="449"/>
                </a:lnTo>
                <a:lnTo>
                  <a:pt x="452" y="449"/>
                </a:lnTo>
                <a:lnTo>
                  <a:pt x="450" y="451"/>
                </a:lnTo>
                <a:lnTo>
                  <a:pt x="450" y="451"/>
                </a:lnTo>
                <a:lnTo>
                  <a:pt x="448" y="449"/>
                </a:lnTo>
                <a:lnTo>
                  <a:pt x="448" y="449"/>
                </a:lnTo>
                <a:lnTo>
                  <a:pt x="445" y="449"/>
                </a:lnTo>
                <a:lnTo>
                  <a:pt x="445" y="449"/>
                </a:lnTo>
                <a:lnTo>
                  <a:pt x="445" y="445"/>
                </a:lnTo>
                <a:lnTo>
                  <a:pt x="445" y="443"/>
                </a:lnTo>
                <a:lnTo>
                  <a:pt x="445" y="443"/>
                </a:lnTo>
                <a:close/>
                <a:moveTo>
                  <a:pt x="434" y="445"/>
                </a:moveTo>
                <a:lnTo>
                  <a:pt x="434" y="445"/>
                </a:lnTo>
                <a:lnTo>
                  <a:pt x="436" y="445"/>
                </a:lnTo>
                <a:lnTo>
                  <a:pt x="436" y="447"/>
                </a:lnTo>
                <a:lnTo>
                  <a:pt x="436" y="447"/>
                </a:lnTo>
                <a:lnTo>
                  <a:pt x="432" y="447"/>
                </a:lnTo>
                <a:lnTo>
                  <a:pt x="432" y="445"/>
                </a:lnTo>
                <a:lnTo>
                  <a:pt x="432" y="445"/>
                </a:lnTo>
                <a:lnTo>
                  <a:pt x="434" y="445"/>
                </a:lnTo>
                <a:lnTo>
                  <a:pt x="434" y="445"/>
                </a:lnTo>
                <a:close/>
                <a:moveTo>
                  <a:pt x="432" y="447"/>
                </a:moveTo>
                <a:lnTo>
                  <a:pt x="432" y="447"/>
                </a:lnTo>
                <a:lnTo>
                  <a:pt x="434" y="447"/>
                </a:lnTo>
                <a:lnTo>
                  <a:pt x="434" y="449"/>
                </a:lnTo>
                <a:lnTo>
                  <a:pt x="434" y="451"/>
                </a:lnTo>
                <a:lnTo>
                  <a:pt x="434" y="451"/>
                </a:lnTo>
                <a:lnTo>
                  <a:pt x="430" y="451"/>
                </a:lnTo>
                <a:lnTo>
                  <a:pt x="430" y="451"/>
                </a:lnTo>
                <a:lnTo>
                  <a:pt x="432" y="447"/>
                </a:lnTo>
                <a:lnTo>
                  <a:pt x="432" y="447"/>
                </a:lnTo>
                <a:close/>
                <a:moveTo>
                  <a:pt x="18" y="510"/>
                </a:moveTo>
                <a:lnTo>
                  <a:pt x="18" y="510"/>
                </a:lnTo>
                <a:lnTo>
                  <a:pt x="20" y="513"/>
                </a:lnTo>
                <a:lnTo>
                  <a:pt x="20" y="517"/>
                </a:lnTo>
                <a:lnTo>
                  <a:pt x="20" y="517"/>
                </a:lnTo>
                <a:lnTo>
                  <a:pt x="18" y="515"/>
                </a:lnTo>
                <a:lnTo>
                  <a:pt x="18" y="513"/>
                </a:lnTo>
                <a:lnTo>
                  <a:pt x="18" y="510"/>
                </a:lnTo>
                <a:lnTo>
                  <a:pt x="18" y="510"/>
                </a:lnTo>
                <a:close/>
                <a:moveTo>
                  <a:pt x="458" y="447"/>
                </a:moveTo>
                <a:lnTo>
                  <a:pt x="458" y="447"/>
                </a:lnTo>
                <a:lnTo>
                  <a:pt x="459" y="447"/>
                </a:lnTo>
                <a:lnTo>
                  <a:pt x="459" y="449"/>
                </a:lnTo>
                <a:lnTo>
                  <a:pt x="459" y="449"/>
                </a:lnTo>
                <a:lnTo>
                  <a:pt x="458" y="449"/>
                </a:lnTo>
                <a:lnTo>
                  <a:pt x="458" y="449"/>
                </a:lnTo>
                <a:lnTo>
                  <a:pt x="458" y="449"/>
                </a:lnTo>
                <a:lnTo>
                  <a:pt x="456" y="449"/>
                </a:lnTo>
                <a:lnTo>
                  <a:pt x="456" y="449"/>
                </a:lnTo>
                <a:lnTo>
                  <a:pt x="458" y="447"/>
                </a:lnTo>
                <a:lnTo>
                  <a:pt x="458" y="447"/>
                </a:lnTo>
                <a:close/>
                <a:moveTo>
                  <a:pt x="445" y="451"/>
                </a:moveTo>
                <a:lnTo>
                  <a:pt x="447" y="451"/>
                </a:lnTo>
                <a:lnTo>
                  <a:pt x="447" y="451"/>
                </a:lnTo>
                <a:lnTo>
                  <a:pt x="447" y="451"/>
                </a:lnTo>
                <a:lnTo>
                  <a:pt x="445" y="451"/>
                </a:lnTo>
                <a:lnTo>
                  <a:pt x="445" y="451"/>
                </a:lnTo>
                <a:lnTo>
                  <a:pt x="445" y="451"/>
                </a:lnTo>
                <a:close/>
                <a:moveTo>
                  <a:pt x="18" y="519"/>
                </a:moveTo>
                <a:lnTo>
                  <a:pt x="18" y="519"/>
                </a:lnTo>
                <a:lnTo>
                  <a:pt x="20" y="521"/>
                </a:lnTo>
                <a:lnTo>
                  <a:pt x="20" y="524"/>
                </a:lnTo>
                <a:lnTo>
                  <a:pt x="20" y="524"/>
                </a:lnTo>
                <a:lnTo>
                  <a:pt x="18" y="522"/>
                </a:lnTo>
                <a:lnTo>
                  <a:pt x="16" y="521"/>
                </a:lnTo>
                <a:lnTo>
                  <a:pt x="18" y="519"/>
                </a:lnTo>
                <a:lnTo>
                  <a:pt x="18" y="519"/>
                </a:lnTo>
                <a:close/>
                <a:moveTo>
                  <a:pt x="31" y="519"/>
                </a:moveTo>
                <a:lnTo>
                  <a:pt x="31" y="519"/>
                </a:lnTo>
                <a:lnTo>
                  <a:pt x="31" y="519"/>
                </a:lnTo>
                <a:lnTo>
                  <a:pt x="31" y="521"/>
                </a:lnTo>
                <a:lnTo>
                  <a:pt x="31" y="524"/>
                </a:lnTo>
                <a:lnTo>
                  <a:pt x="31" y="524"/>
                </a:lnTo>
                <a:lnTo>
                  <a:pt x="29" y="522"/>
                </a:lnTo>
                <a:lnTo>
                  <a:pt x="29" y="521"/>
                </a:lnTo>
                <a:lnTo>
                  <a:pt x="31" y="519"/>
                </a:lnTo>
                <a:lnTo>
                  <a:pt x="31" y="519"/>
                </a:lnTo>
                <a:close/>
                <a:moveTo>
                  <a:pt x="36" y="526"/>
                </a:moveTo>
                <a:lnTo>
                  <a:pt x="36" y="526"/>
                </a:lnTo>
                <a:lnTo>
                  <a:pt x="36" y="526"/>
                </a:lnTo>
                <a:lnTo>
                  <a:pt x="38" y="526"/>
                </a:lnTo>
                <a:lnTo>
                  <a:pt x="38" y="530"/>
                </a:lnTo>
                <a:lnTo>
                  <a:pt x="38" y="530"/>
                </a:lnTo>
                <a:lnTo>
                  <a:pt x="36" y="530"/>
                </a:lnTo>
                <a:lnTo>
                  <a:pt x="36" y="528"/>
                </a:lnTo>
                <a:lnTo>
                  <a:pt x="36" y="526"/>
                </a:lnTo>
                <a:lnTo>
                  <a:pt x="36" y="526"/>
                </a:lnTo>
                <a:close/>
                <a:moveTo>
                  <a:pt x="35" y="535"/>
                </a:moveTo>
                <a:lnTo>
                  <a:pt x="35" y="535"/>
                </a:lnTo>
                <a:lnTo>
                  <a:pt x="35" y="533"/>
                </a:lnTo>
                <a:lnTo>
                  <a:pt x="36" y="533"/>
                </a:lnTo>
                <a:lnTo>
                  <a:pt x="36" y="533"/>
                </a:lnTo>
                <a:lnTo>
                  <a:pt x="36" y="533"/>
                </a:lnTo>
                <a:lnTo>
                  <a:pt x="36" y="532"/>
                </a:lnTo>
                <a:lnTo>
                  <a:pt x="36" y="532"/>
                </a:lnTo>
                <a:lnTo>
                  <a:pt x="38" y="532"/>
                </a:lnTo>
                <a:lnTo>
                  <a:pt x="38" y="532"/>
                </a:lnTo>
                <a:lnTo>
                  <a:pt x="40" y="533"/>
                </a:lnTo>
                <a:lnTo>
                  <a:pt x="40" y="535"/>
                </a:lnTo>
                <a:lnTo>
                  <a:pt x="40" y="535"/>
                </a:lnTo>
                <a:lnTo>
                  <a:pt x="38" y="537"/>
                </a:lnTo>
                <a:lnTo>
                  <a:pt x="38" y="537"/>
                </a:lnTo>
                <a:lnTo>
                  <a:pt x="38" y="537"/>
                </a:lnTo>
                <a:lnTo>
                  <a:pt x="36" y="535"/>
                </a:lnTo>
                <a:lnTo>
                  <a:pt x="36" y="535"/>
                </a:lnTo>
                <a:lnTo>
                  <a:pt x="35" y="535"/>
                </a:lnTo>
                <a:lnTo>
                  <a:pt x="35" y="535"/>
                </a:lnTo>
                <a:close/>
                <a:moveTo>
                  <a:pt x="461" y="456"/>
                </a:moveTo>
                <a:lnTo>
                  <a:pt x="461" y="456"/>
                </a:lnTo>
                <a:lnTo>
                  <a:pt x="459" y="456"/>
                </a:lnTo>
                <a:lnTo>
                  <a:pt x="459" y="456"/>
                </a:lnTo>
                <a:lnTo>
                  <a:pt x="458" y="456"/>
                </a:lnTo>
                <a:lnTo>
                  <a:pt x="458" y="456"/>
                </a:lnTo>
                <a:lnTo>
                  <a:pt x="458" y="456"/>
                </a:lnTo>
                <a:lnTo>
                  <a:pt x="461" y="454"/>
                </a:lnTo>
                <a:lnTo>
                  <a:pt x="461" y="454"/>
                </a:lnTo>
                <a:lnTo>
                  <a:pt x="461" y="456"/>
                </a:lnTo>
                <a:lnTo>
                  <a:pt x="461" y="456"/>
                </a:lnTo>
                <a:lnTo>
                  <a:pt x="461" y="456"/>
                </a:lnTo>
                <a:lnTo>
                  <a:pt x="461" y="456"/>
                </a:lnTo>
                <a:lnTo>
                  <a:pt x="461" y="456"/>
                </a:lnTo>
                <a:lnTo>
                  <a:pt x="461" y="456"/>
                </a:lnTo>
                <a:close/>
                <a:moveTo>
                  <a:pt x="18" y="546"/>
                </a:moveTo>
                <a:lnTo>
                  <a:pt x="18" y="546"/>
                </a:lnTo>
                <a:lnTo>
                  <a:pt x="20" y="546"/>
                </a:lnTo>
                <a:lnTo>
                  <a:pt x="20" y="546"/>
                </a:lnTo>
                <a:lnTo>
                  <a:pt x="20" y="548"/>
                </a:lnTo>
                <a:lnTo>
                  <a:pt x="18" y="550"/>
                </a:lnTo>
                <a:lnTo>
                  <a:pt x="18" y="550"/>
                </a:lnTo>
                <a:lnTo>
                  <a:pt x="16" y="548"/>
                </a:lnTo>
                <a:lnTo>
                  <a:pt x="18" y="546"/>
                </a:lnTo>
                <a:lnTo>
                  <a:pt x="18" y="546"/>
                </a:lnTo>
                <a:close/>
                <a:moveTo>
                  <a:pt x="35" y="543"/>
                </a:moveTo>
                <a:lnTo>
                  <a:pt x="35" y="543"/>
                </a:lnTo>
                <a:lnTo>
                  <a:pt x="36" y="543"/>
                </a:lnTo>
                <a:lnTo>
                  <a:pt x="38" y="543"/>
                </a:lnTo>
                <a:lnTo>
                  <a:pt x="40" y="545"/>
                </a:lnTo>
                <a:lnTo>
                  <a:pt x="40" y="545"/>
                </a:lnTo>
                <a:lnTo>
                  <a:pt x="40" y="546"/>
                </a:lnTo>
                <a:lnTo>
                  <a:pt x="36" y="546"/>
                </a:lnTo>
                <a:lnTo>
                  <a:pt x="36" y="546"/>
                </a:lnTo>
                <a:lnTo>
                  <a:pt x="35" y="543"/>
                </a:lnTo>
                <a:lnTo>
                  <a:pt x="35" y="543"/>
                </a:lnTo>
                <a:close/>
                <a:moveTo>
                  <a:pt x="456" y="462"/>
                </a:moveTo>
                <a:lnTo>
                  <a:pt x="456" y="462"/>
                </a:lnTo>
                <a:lnTo>
                  <a:pt x="458" y="460"/>
                </a:lnTo>
                <a:lnTo>
                  <a:pt x="458" y="460"/>
                </a:lnTo>
                <a:lnTo>
                  <a:pt x="456" y="462"/>
                </a:lnTo>
                <a:lnTo>
                  <a:pt x="456" y="462"/>
                </a:lnTo>
                <a:lnTo>
                  <a:pt x="454" y="462"/>
                </a:lnTo>
                <a:lnTo>
                  <a:pt x="454" y="462"/>
                </a:lnTo>
                <a:lnTo>
                  <a:pt x="454" y="462"/>
                </a:lnTo>
                <a:lnTo>
                  <a:pt x="454" y="462"/>
                </a:lnTo>
                <a:lnTo>
                  <a:pt x="454" y="462"/>
                </a:lnTo>
                <a:lnTo>
                  <a:pt x="456" y="462"/>
                </a:lnTo>
                <a:lnTo>
                  <a:pt x="456" y="462"/>
                </a:lnTo>
                <a:close/>
                <a:moveTo>
                  <a:pt x="459" y="462"/>
                </a:moveTo>
                <a:lnTo>
                  <a:pt x="459" y="462"/>
                </a:lnTo>
                <a:lnTo>
                  <a:pt x="452" y="464"/>
                </a:lnTo>
                <a:lnTo>
                  <a:pt x="452" y="464"/>
                </a:lnTo>
                <a:lnTo>
                  <a:pt x="456" y="462"/>
                </a:lnTo>
                <a:lnTo>
                  <a:pt x="459" y="462"/>
                </a:lnTo>
                <a:lnTo>
                  <a:pt x="459" y="462"/>
                </a:lnTo>
                <a:close/>
                <a:moveTo>
                  <a:pt x="31" y="567"/>
                </a:moveTo>
                <a:lnTo>
                  <a:pt x="31" y="567"/>
                </a:lnTo>
                <a:lnTo>
                  <a:pt x="33" y="567"/>
                </a:lnTo>
                <a:lnTo>
                  <a:pt x="33" y="567"/>
                </a:lnTo>
                <a:lnTo>
                  <a:pt x="33" y="567"/>
                </a:lnTo>
                <a:lnTo>
                  <a:pt x="33" y="568"/>
                </a:lnTo>
                <a:lnTo>
                  <a:pt x="33" y="570"/>
                </a:lnTo>
                <a:lnTo>
                  <a:pt x="35" y="572"/>
                </a:lnTo>
                <a:lnTo>
                  <a:pt x="35" y="572"/>
                </a:lnTo>
                <a:lnTo>
                  <a:pt x="33" y="572"/>
                </a:lnTo>
                <a:lnTo>
                  <a:pt x="33" y="574"/>
                </a:lnTo>
                <a:lnTo>
                  <a:pt x="33" y="574"/>
                </a:lnTo>
                <a:lnTo>
                  <a:pt x="33" y="572"/>
                </a:lnTo>
                <a:lnTo>
                  <a:pt x="33" y="570"/>
                </a:lnTo>
                <a:lnTo>
                  <a:pt x="33" y="568"/>
                </a:lnTo>
                <a:lnTo>
                  <a:pt x="31" y="567"/>
                </a:lnTo>
                <a:lnTo>
                  <a:pt x="31" y="567"/>
                </a:lnTo>
                <a:close/>
                <a:moveTo>
                  <a:pt x="432" y="473"/>
                </a:moveTo>
                <a:lnTo>
                  <a:pt x="432" y="473"/>
                </a:lnTo>
                <a:lnTo>
                  <a:pt x="434" y="475"/>
                </a:lnTo>
                <a:lnTo>
                  <a:pt x="436" y="476"/>
                </a:lnTo>
                <a:lnTo>
                  <a:pt x="439" y="482"/>
                </a:lnTo>
                <a:lnTo>
                  <a:pt x="439" y="482"/>
                </a:lnTo>
                <a:lnTo>
                  <a:pt x="436" y="480"/>
                </a:lnTo>
                <a:lnTo>
                  <a:pt x="434" y="478"/>
                </a:lnTo>
                <a:lnTo>
                  <a:pt x="432" y="473"/>
                </a:lnTo>
                <a:lnTo>
                  <a:pt x="432" y="473"/>
                </a:lnTo>
                <a:close/>
                <a:moveTo>
                  <a:pt x="437" y="475"/>
                </a:moveTo>
                <a:lnTo>
                  <a:pt x="441" y="475"/>
                </a:lnTo>
                <a:lnTo>
                  <a:pt x="441" y="475"/>
                </a:lnTo>
                <a:lnTo>
                  <a:pt x="441" y="475"/>
                </a:lnTo>
                <a:lnTo>
                  <a:pt x="441" y="476"/>
                </a:lnTo>
                <a:lnTo>
                  <a:pt x="441" y="476"/>
                </a:lnTo>
                <a:lnTo>
                  <a:pt x="439" y="476"/>
                </a:lnTo>
                <a:lnTo>
                  <a:pt x="437" y="475"/>
                </a:lnTo>
                <a:lnTo>
                  <a:pt x="437" y="475"/>
                </a:lnTo>
                <a:close/>
                <a:moveTo>
                  <a:pt x="441" y="476"/>
                </a:moveTo>
                <a:lnTo>
                  <a:pt x="443" y="475"/>
                </a:lnTo>
                <a:lnTo>
                  <a:pt x="443" y="475"/>
                </a:lnTo>
                <a:lnTo>
                  <a:pt x="443" y="476"/>
                </a:lnTo>
                <a:lnTo>
                  <a:pt x="441" y="476"/>
                </a:lnTo>
                <a:lnTo>
                  <a:pt x="441" y="476"/>
                </a:lnTo>
                <a:close/>
                <a:moveTo>
                  <a:pt x="456" y="473"/>
                </a:moveTo>
                <a:lnTo>
                  <a:pt x="456" y="473"/>
                </a:lnTo>
                <a:lnTo>
                  <a:pt x="456" y="473"/>
                </a:lnTo>
                <a:lnTo>
                  <a:pt x="456" y="475"/>
                </a:lnTo>
                <a:lnTo>
                  <a:pt x="456" y="475"/>
                </a:lnTo>
                <a:lnTo>
                  <a:pt x="458" y="475"/>
                </a:lnTo>
                <a:lnTo>
                  <a:pt x="456" y="475"/>
                </a:lnTo>
                <a:lnTo>
                  <a:pt x="454" y="475"/>
                </a:lnTo>
                <a:lnTo>
                  <a:pt x="454" y="475"/>
                </a:lnTo>
                <a:lnTo>
                  <a:pt x="452" y="475"/>
                </a:lnTo>
                <a:lnTo>
                  <a:pt x="452" y="475"/>
                </a:lnTo>
                <a:lnTo>
                  <a:pt x="452" y="475"/>
                </a:lnTo>
                <a:lnTo>
                  <a:pt x="456" y="473"/>
                </a:lnTo>
                <a:lnTo>
                  <a:pt x="456" y="473"/>
                </a:lnTo>
                <a:close/>
                <a:moveTo>
                  <a:pt x="439" y="484"/>
                </a:moveTo>
                <a:lnTo>
                  <a:pt x="439" y="484"/>
                </a:lnTo>
                <a:lnTo>
                  <a:pt x="441" y="484"/>
                </a:lnTo>
                <a:lnTo>
                  <a:pt x="443" y="486"/>
                </a:lnTo>
                <a:lnTo>
                  <a:pt x="443" y="486"/>
                </a:lnTo>
                <a:lnTo>
                  <a:pt x="439" y="486"/>
                </a:lnTo>
                <a:lnTo>
                  <a:pt x="439" y="484"/>
                </a:lnTo>
                <a:lnTo>
                  <a:pt x="439" y="484"/>
                </a:lnTo>
                <a:close/>
                <a:moveTo>
                  <a:pt x="27" y="659"/>
                </a:moveTo>
                <a:lnTo>
                  <a:pt x="27" y="659"/>
                </a:lnTo>
                <a:lnTo>
                  <a:pt x="31" y="660"/>
                </a:lnTo>
                <a:lnTo>
                  <a:pt x="31" y="664"/>
                </a:lnTo>
                <a:lnTo>
                  <a:pt x="31" y="664"/>
                </a:lnTo>
                <a:lnTo>
                  <a:pt x="31" y="664"/>
                </a:lnTo>
                <a:lnTo>
                  <a:pt x="29" y="662"/>
                </a:lnTo>
                <a:lnTo>
                  <a:pt x="27" y="659"/>
                </a:lnTo>
                <a:lnTo>
                  <a:pt x="27" y="659"/>
                </a:lnTo>
                <a:close/>
                <a:moveTo>
                  <a:pt x="443" y="526"/>
                </a:moveTo>
                <a:lnTo>
                  <a:pt x="443" y="526"/>
                </a:lnTo>
                <a:lnTo>
                  <a:pt x="441" y="530"/>
                </a:lnTo>
                <a:lnTo>
                  <a:pt x="437" y="530"/>
                </a:lnTo>
                <a:lnTo>
                  <a:pt x="436" y="530"/>
                </a:lnTo>
                <a:lnTo>
                  <a:pt x="434" y="528"/>
                </a:lnTo>
                <a:lnTo>
                  <a:pt x="434" y="528"/>
                </a:lnTo>
                <a:lnTo>
                  <a:pt x="434" y="530"/>
                </a:lnTo>
                <a:lnTo>
                  <a:pt x="434" y="530"/>
                </a:lnTo>
                <a:lnTo>
                  <a:pt x="432" y="530"/>
                </a:lnTo>
                <a:lnTo>
                  <a:pt x="430" y="530"/>
                </a:lnTo>
                <a:lnTo>
                  <a:pt x="430" y="530"/>
                </a:lnTo>
                <a:lnTo>
                  <a:pt x="434" y="528"/>
                </a:lnTo>
                <a:lnTo>
                  <a:pt x="434" y="528"/>
                </a:lnTo>
                <a:lnTo>
                  <a:pt x="428" y="522"/>
                </a:lnTo>
                <a:lnTo>
                  <a:pt x="428" y="522"/>
                </a:lnTo>
                <a:lnTo>
                  <a:pt x="430" y="521"/>
                </a:lnTo>
                <a:lnTo>
                  <a:pt x="430" y="519"/>
                </a:lnTo>
                <a:lnTo>
                  <a:pt x="430" y="519"/>
                </a:lnTo>
                <a:lnTo>
                  <a:pt x="428" y="521"/>
                </a:lnTo>
                <a:lnTo>
                  <a:pt x="426" y="521"/>
                </a:lnTo>
                <a:lnTo>
                  <a:pt x="426" y="521"/>
                </a:lnTo>
                <a:lnTo>
                  <a:pt x="428" y="519"/>
                </a:lnTo>
                <a:lnTo>
                  <a:pt x="428" y="517"/>
                </a:lnTo>
                <a:lnTo>
                  <a:pt x="426" y="517"/>
                </a:lnTo>
                <a:lnTo>
                  <a:pt x="426" y="517"/>
                </a:lnTo>
                <a:lnTo>
                  <a:pt x="426" y="517"/>
                </a:lnTo>
                <a:lnTo>
                  <a:pt x="426" y="517"/>
                </a:lnTo>
                <a:lnTo>
                  <a:pt x="426" y="519"/>
                </a:lnTo>
                <a:lnTo>
                  <a:pt x="425" y="519"/>
                </a:lnTo>
                <a:lnTo>
                  <a:pt x="425" y="519"/>
                </a:lnTo>
                <a:lnTo>
                  <a:pt x="425" y="517"/>
                </a:lnTo>
                <a:lnTo>
                  <a:pt x="423" y="515"/>
                </a:lnTo>
                <a:lnTo>
                  <a:pt x="423" y="515"/>
                </a:lnTo>
                <a:lnTo>
                  <a:pt x="426" y="515"/>
                </a:lnTo>
                <a:lnTo>
                  <a:pt x="426" y="515"/>
                </a:lnTo>
                <a:lnTo>
                  <a:pt x="425" y="513"/>
                </a:lnTo>
                <a:lnTo>
                  <a:pt x="423" y="515"/>
                </a:lnTo>
                <a:lnTo>
                  <a:pt x="423" y="515"/>
                </a:lnTo>
                <a:lnTo>
                  <a:pt x="423" y="513"/>
                </a:lnTo>
                <a:lnTo>
                  <a:pt x="423" y="513"/>
                </a:lnTo>
                <a:lnTo>
                  <a:pt x="425" y="511"/>
                </a:lnTo>
                <a:lnTo>
                  <a:pt x="425" y="511"/>
                </a:lnTo>
                <a:lnTo>
                  <a:pt x="428" y="511"/>
                </a:lnTo>
                <a:lnTo>
                  <a:pt x="430" y="513"/>
                </a:lnTo>
                <a:lnTo>
                  <a:pt x="430" y="517"/>
                </a:lnTo>
                <a:lnTo>
                  <a:pt x="434" y="517"/>
                </a:lnTo>
                <a:lnTo>
                  <a:pt x="434" y="517"/>
                </a:lnTo>
                <a:lnTo>
                  <a:pt x="434" y="524"/>
                </a:lnTo>
                <a:lnTo>
                  <a:pt x="436" y="528"/>
                </a:lnTo>
                <a:lnTo>
                  <a:pt x="436" y="528"/>
                </a:lnTo>
                <a:lnTo>
                  <a:pt x="437" y="528"/>
                </a:lnTo>
                <a:lnTo>
                  <a:pt x="437" y="526"/>
                </a:lnTo>
                <a:lnTo>
                  <a:pt x="437" y="526"/>
                </a:lnTo>
                <a:lnTo>
                  <a:pt x="439" y="526"/>
                </a:lnTo>
                <a:lnTo>
                  <a:pt x="437" y="528"/>
                </a:lnTo>
                <a:lnTo>
                  <a:pt x="437" y="528"/>
                </a:lnTo>
                <a:lnTo>
                  <a:pt x="443" y="526"/>
                </a:lnTo>
                <a:lnTo>
                  <a:pt x="443" y="526"/>
                </a:lnTo>
                <a:close/>
                <a:moveTo>
                  <a:pt x="22" y="699"/>
                </a:moveTo>
                <a:lnTo>
                  <a:pt x="22" y="699"/>
                </a:lnTo>
                <a:lnTo>
                  <a:pt x="25" y="701"/>
                </a:lnTo>
                <a:lnTo>
                  <a:pt x="27" y="703"/>
                </a:lnTo>
                <a:lnTo>
                  <a:pt x="27" y="703"/>
                </a:lnTo>
                <a:lnTo>
                  <a:pt x="23" y="703"/>
                </a:lnTo>
                <a:lnTo>
                  <a:pt x="22" y="699"/>
                </a:lnTo>
                <a:lnTo>
                  <a:pt x="22" y="699"/>
                </a:lnTo>
                <a:close/>
                <a:moveTo>
                  <a:pt x="18" y="705"/>
                </a:moveTo>
                <a:lnTo>
                  <a:pt x="18" y="705"/>
                </a:lnTo>
                <a:lnTo>
                  <a:pt x="20" y="705"/>
                </a:lnTo>
                <a:lnTo>
                  <a:pt x="22" y="705"/>
                </a:lnTo>
                <a:lnTo>
                  <a:pt x="22" y="706"/>
                </a:lnTo>
                <a:lnTo>
                  <a:pt x="20" y="708"/>
                </a:lnTo>
                <a:lnTo>
                  <a:pt x="18" y="705"/>
                </a:lnTo>
                <a:close/>
                <a:moveTo>
                  <a:pt x="77" y="675"/>
                </a:moveTo>
                <a:lnTo>
                  <a:pt x="77" y="675"/>
                </a:lnTo>
                <a:lnTo>
                  <a:pt x="81" y="681"/>
                </a:lnTo>
                <a:lnTo>
                  <a:pt x="81" y="682"/>
                </a:lnTo>
                <a:lnTo>
                  <a:pt x="79" y="684"/>
                </a:lnTo>
                <a:lnTo>
                  <a:pt x="79" y="684"/>
                </a:lnTo>
                <a:lnTo>
                  <a:pt x="79" y="681"/>
                </a:lnTo>
                <a:lnTo>
                  <a:pt x="77" y="675"/>
                </a:lnTo>
                <a:lnTo>
                  <a:pt x="77" y="675"/>
                </a:lnTo>
                <a:close/>
                <a:moveTo>
                  <a:pt x="27" y="705"/>
                </a:moveTo>
                <a:lnTo>
                  <a:pt x="27" y="705"/>
                </a:lnTo>
                <a:lnTo>
                  <a:pt x="31" y="708"/>
                </a:lnTo>
                <a:lnTo>
                  <a:pt x="33" y="712"/>
                </a:lnTo>
                <a:lnTo>
                  <a:pt x="35" y="717"/>
                </a:lnTo>
                <a:lnTo>
                  <a:pt x="36" y="721"/>
                </a:lnTo>
                <a:lnTo>
                  <a:pt x="36" y="721"/>
                </a:lnTo>
                <a:lnTo>
                  <a:pt x="35" y="721"/>
                </a:lnTo>
                <a:lnTo>
                  <a:pt x="31" y="721"/>
                </a:lnTo>
                <a:lnTo>
                  <a:pt x="31" y="721"/>
                </a:lnTo>
                <a:lnTo>
                  <a:pt x="29" y="714"/>
                </a:lnTo>
                <a:lnTo>
                  <a:pt x="29" y="712"/>
                </a:lnTo>
                <a:lnTo>
                  <a:pt x="27" y="708"/>
                </a:lnTo>
                <a:lnTo>
                  <a:pt x="27" y="708"/>
                </a:lnTo>
                <a:lnTo>
                  <a:pt x="27" y="706"/>
                </a:lnTo>
                <a:lnTo>
                  <a:pt x="27" y="705"/>
                </a:lnTo>
                <a:lnTo>
                  <a:pt x="27" y="705"/>
                </a:lnTo>
                <a:close/>
                <a:moveTo>
                  <a:pt x="417" y="521"/>
                </a:moveTo>
                <a:lnTo>
                  <a:pt x="417" y="521"/>
                </a:lnTo>
                <a:lnTo>
                  <a:pt x="419" y="522"/>
                </a:lnTo>
                <a:lnTo>
                  <a:pt x="419" y="524"/>
                </a:lnTo>
                <a:lnTo>
                  <a:pt x="419" y="524"/>
                </a:lnTo>
                <a:lnTo>
                  <a:pt x="417" y="524"/>
                </a:lnTo>
                <a:lnTo>
                  <a:pt x="417" y="521"/>
                </a:lnTo>
                <a:lnTo>
                  <a:pt x="417" y="521"/>
                </a:lnTo>
                <a:close/>
                <a:moveTo>
                  <a:pt x="62" y="695"/>
                </a:moveTo>
                <a:lnTo>
                  <a:pt x="62" y="695"/>
                </a:lnTo>
                <a:lnTo>
                  <a:pt x="64" y="695"/>
                </a:lnTo>
                <a:lnTo>
                  <a:pt x="64" y="695"/>
                </a:lnTo>
                <a:lnTo>
                  <a:pt x="66" y="697"/>
                </a:lnTo>
                <a:lnTo>
                  <a:pt x="66" y="697"/>
                </a:lnTo>
                <a:lnTo>
                  <a:pt x="64" y="699"/>
                </a:lnTo>
                <a:lnTo>
                  <a:pt x="66" y="701"/>
                </a:lnTo>
                <a:lnTo>
                  <a:pt x="66" y="701"/>
                </a:lnTo>
                <a:lnTo>
                  <a:pt x="64" y="701"/>
                </a:lnTo>
                <a:lnTo>
                  <a:pt x="62" y="699"/>
                </a:lnTo>
                <a:lnTo>
                  <a:pt x="62" y="695"/>
                </a:lnTo>
                <a:lnTo>
                  <a:pt x="62" y="695"/>
                </a:lnTo>
                <a:close/>
                <a:moveTo>
                  <a:pt x="69" y="695"/>
                </a:moveTo>
                <a:lnTo>
                  <a:pt x="71" y="694"/>
                </a:lnTo>
                <a:lnTo>
                  <a:pt x="71" y="694"/>
                </a:lnTo>
                <a:lnTo>
                  <a:pt x="73" y="695"/>
                </a:lnTo>
                <a:lnTo>
                  <a:pt x="75" y="699"/>
                </a:lnTo>
                <a:lnTo>
                  <a:pt x="75" y="705"/>
                </a:lnTo>
                <a:lnTo>
                  <a:pt x="75" y="705"/>
                </a:lnTo>
                <a:lnTo>
                  <a:pt x="73" y="703"/>
                </a:lnTo>
                <a:lnTo>
                  <a:pt x="73" y="701"/>
                </a:lnTo>
                <a:lnTo>
                  <a:pt x="71" y="697"/>
                </a:lnTo>
                <a:lnTo>
                  <a:pt x="69" y="695"/>
                </a:lnTo>
                <a:lnTo>
                  <a:pt x="69" y="695"/>
                </a:lnTo>
                <a:close/>
                <a:moveTo>
                  <a:pt x="77" y="705"/>
                </a:moveTo>
                <a:lnTo>
                  <a:pt x="77" y="705"/>
                </a:lnTo>
                <a:lnTo>
                  <a:pt x="81" y="708"/>
                </a:lnTo>
                <a:lnTo>
                  <a:pt x="82" y="714"/>
                </a:lnTo>
                <a:lnTo>
                  <a:pt x="84" y="719"/>
                </a:lnTo>
                <a:lnTo>
                  <a:pt x="88" y="725"/>
                </a:lnTo>
                <a:lnTo>
                  <a:pt x="88" y="725"/>
                </a:lnTo>
                <a:lnTo>
                  <a:pt x="82" y="727"/>
                </a:lnTo>
                <a:lnTo>
                  <a:pt x="82" y="727"/>
                </a:lnTo>
                <a:lnTo>
                  <a:pt x="81" y="717"/>
                </a:lnTo>
                <a:lnTo>
                  <a:pt x="79" y="714"/>
                </a:lnTo>
                <a:lnTo>
                  <a:pt x="77" y="714"/>
                </a:lnTo>
                <a:lnTo>
                  <a:pt x="77" y="714"/>
                </a:lnTo>
                <a:lnTo>
                  <a:pt x="77" y="712"/>
                </a:lnTo>
                <a:lnTo>
                  <a:pt x="79" y="710"/>
                </a:lnTo>
                <a:lnTo>
                  <a:pt x="79" y="710"/>
                </a:lnTo>
                <a:lnTo>
                  <a:pt x="77" y="708"/>
                </a:lnTo>
                <a:lnTo>
                  <a:pt x="75" y="710"/>
                </a:lnTo>
                <a:lnTo>
                  <a:pt x="75" y="710"/>
                </a:lnTo>
                <a:lnTo>
                  <a:pt x="75" y="708"/>
                </a:lnTo>
                <a:lnTo>
                  <a:pt x="75" y="708"/>
                </a:lnTo>
                <a:lnTo>
                  <a:pt x="77" y="705"/>
                </a:lnTo>
                <a:lnTo>
                  <a:pt x="77" y="705"/>
                </a:lnTo>
                <a:close/>
                <a:moveTo>
                  <a:pt x="413" y="532"/>
                </a:moveTo>
                <a:lnTo>
                  <a:pt x="413" y="532"/>
                </a:lnTo>
                <a:lnTo>
                  <a:pt x="415" y="532"/>
                </a:lnTo>
                <a:lnTo>
                  <a:pt x="415" y="532"/>
                </a:lnTo>
                <a:lnTo>
                  <a:pt x="415" y="532"/>
                </a:lnTo>
                <a:lnTo>
                  <a:pt x="415" y="533"/>
                </a:lnTo>
                <a:lnTo>
                  <a:pt x="415" y="533"/>
                </a:lnTo>
                <a:lnTo>
                  <a:pt x="413" y="533"/>
                </a:lnTo>
                <a:lnTo>
                  <a:pt x="413" y="532"/>
                </a:lnTo>
                <a:lnTo>
                  <a:pt x="413" y="532"/>
                </a:lnTo>
                <a:close/>
                <a:moveTo>
                  <a:pt x="393" y="546"/>
                </a:moveTo>
                <a:lnTo>
                  <a:pt x="393" y="546"/>
                </a:lnTo>
                <a:lnTo>
                  <a:pt x="397" y="548"/>
                </a:lnTo>
                <a:lnTo>
                  <a:pt x="399" y="552"/>
                </a:lnTo>
                <a:lnTo>
                  <a:pt x="402" y="559"/>
                </a:lnTo>
                <a:lnTo>
                  <a:pt x="402" y="559"/>
                </a:lnTo>
                <a:lnTo>
                  <a:pt x="404" y="557"/>
                </a:lnTo>
                <a:lnTo>
                  <a:pt x="404" y="556"/>
                </a:lnTo>
                <a:lnTo>
                  <a:pt x="404" y="556"/>
                </a:lnTo>
                <a:lnTo>
                  <a:pt x="406" y="556"/>
                </a:lnTo>
                <a:lnTo>
                  <a:pt x="406" y="556"/>
                </a:lnTo>
                <a:lnTo>
                  <a:pt x="406" y="557"/>
                </a:lnTo>
                <a:lnTo>
                  <a:pt x="406" y="557"/>
                </a:lnTo>
                <a:lnTo>
                  <a:pt x="402" y="559"/>
                </a:lnTo>
                <a:lnTo>
                  <a:pt x="402" y="559"/>
                </a:lnTo>
                <a:lnTo>
                  <a:pt x="402" y="561"/>
                </a:lnTo>
                <a:lnTo>
                  <a:pt x="404" y="563"/>
                </a:lnTo>
                <a:lnTo>
                  <a:pt x="404" y="563"/>
                </a:lnTo>
                <a:lnTo>
                  <a:pt x="397" y="561"/>
                </a:lnTo>
                <a:lnTo>
                  <a:pt x="395" y="557"/>
                </a:lnTo>
                <a:lnTo>
                  <a:pt x="393" y="552"/>
                </a:lnTo>
                <a:lnTo>
                  <a:pt x="391" y="548"/>
                </a:lnTo>
                <a:lnTo>
                  <a:pt x="391" y="548"/>
                </a:lnTo>
                <a:lnTo>
                  <a:pt x="393" y="546"/>
                </a:lnTo>
                <a:lnTo>
                  <a:pt x="393" y="546"/>
                </a:lnTo>
                <a:close/>
                <a:moveTo>
                  <a:pt x="439" y="522"/>
                </a:moveTo>
                <a:lnTo>
                  <a:pt x="439" y="522"/>
                </a:lnTo>
                <a:lnTo>
                  <a:pt x="441" y="522"/>
                </a:lnTo>
                <a:lnTo>
                  <a:pt x="441" y="524"/>
                </a:lnTo>
                <a:lnTo>
                  <a:pt x="441" y="524"/>
                </a:lnTo>
                <a:lnTo>
                  <a:pt x="439" y="526"/>
                </a:lnTo>
                <a:lnTo>
                  <a:pt x="439" y="526"/>
                </a:lnTo>
                <a:lnTo>
                  <a:pt x="437" y="524"/>
                </a:lnTo>
                <a:lnTo>
                  <a:pt x="439" y="524"/>
                </a:lnTo>
                <a:lnTo>
                  <a:pt x="439" y="522"/>
                </a:lnTo>
                <a:lnTo>
                  <a:pt x="439" y="522"/>
                </a:lnTo>
                <a:lnTo>
                  <a:pt x="439" y="522"/>
                </a:lnTo>
                <a:close/>
                <a:moveTo>
                  <a:pt x="84" y="728"/>
                </a:moveTo>
                <a:lnTo>
                  <a:pt x="84" y="728"/>
                </a:lnTo>
                <a:lnTo>
                  <a:pt x="86" y="728"/>
                </a:lnTo>
                <a:lnTo>
                  <a:pt x="88" y="728"/>
                </a:lnTo>
                <a:lnTo>
                  <a:pt x="92" y="732"/>
                </a:lnTo>
                <a:lnTo>
                  <a:pt x="92" y="732"/>
                </a:lnTo>
                <a:lnTo>
                  <a:pt x="88" y="734"/>
                </a:lnTo>
                <a:lnTo>
                  <a:pt x="88" y="734"/>
                </a:lnTo>
                <a:lnTo>
                  <a:pt x="88" y="732"/>
                </a:lnTo>
                <a:lnTo>
                  <a:pt x="88" y="730"/>
                </a:lnTo>
                <a:lnTo>
                  <a:pt x="84" y="728"/>
                </a:lnTo>
                <a:lnTo>
                  <a:pt x="84" y="728"/>
                </a:lnTo>
                <a:close/>
                <a:moveTo>
                  <a:pt x="434" y="533"/>
                </a:moveTo>
                <a:lnTo>
                  <a:pt x="434" y="533"/>
                </a:lnTo>
                <a:lnTo>
                  <a:pt x="439" y="530"/>
                </a:lnTo>
                <a:lnTo>
                  <a:pt x="439" y="530"/>
                </a:lnTo>
                <a:lnTo>
                  <a:pt x="437" y="537"/>
                </a:lnTo>
                <a:lnTo>
                  <a:pt x="437" y="537"/>
                </a:lnTo>
                <a:lnTo>
                  <a:pt x="436" y="537"/>
                </a:lnTo>
                <a:lnTo>
                  <a:pt x="436" y="535"/>
                </a:lnTo>
                <a:lnTo>
                  <a:pt x="434" y="533"/>
                </a:lnTo>
                <a:lnTo>
                  <a:pt x="434" y="533"/>
                </a:lnTo>
                <a:close/>
                <a:moveTo>
                  <a:pt x="454" y="533"/>
                </a:moveTo>
                <a:lnTo>
                  <a:pt x="452" y="532"/>
                </a:lnTo>
                <a:lnTo>
                  <a:pt x="452" y="532"/>
                </a:lnTo>
                <a:lnTo>
                  <a:pt x="459" y="537"/>
                </a:lnTo>
                <a:lnTo>
                  <a:pt x="461" y="541"/>
                </a:lnTo>
                <a:lnTo>
                  <a:pt x="463" y="546"/>
                </a:lnTo>
                <a:lnTo>
                  <a:pt x="463" y="546"/>
                </a:lnTo>
                <a:lnTo>
                  <a:pt x="465" y="545"/>
                </a:lnTo>
                <a:lnTo>
                  <a:pt x="465" y="545"/>
                </a:lnTo>
                <a:lnTo>
                  <a:pt x="465" y="548"/>
                </a:lnTo>
                <a:lnTo>
                  <a:pt x="465" y="548"/>
                </a:lnTo>
                <a:lnTo>
                  <a:pt x="461" y="548"/>
                </a:lnTo>
                <a:lnTo>
                  <a:pt x="461" y="546"/>
                </a:lnTo>
                <a:lnTo>
                  <a:pt x="461" y="546"/>
                </a:lnTo>
                <a:lnTo>
                  <a:pt x="459" y="548"/>
                </a:lnTo>
                <a:lnTo>
                  <a:pt x="459" y="548"/>
                </a:lnTo>
                <a:lnTo>
                  <a:pt x="454" y="545"/>
                </a:lnTo>
                <a:lnTo>
                  <a:pt x="452" y="543"/>
                </a:lnTo>
                <a:lnTo>
                  <a:pt x="448" y="541"/>
                </a:lnTo>
                <a:lnTo>
                  <a:pt x="448" y="541"/>
                </a:lnTo>
                <a:lnTo>
                  <a:pt x="450" y="537"/>
                </a:lnTo>
                <a:lnTo>
                  <a:pt x="450" y="537"/>
                </a:lnTo>
                <a:lnTo>
                  <a:pt x="448" y="537"/>
                </a:lnTo>
                <a:lnTo>
                  <a:pt x="447" y="539"/>
                </a:lnTo>
                <a:lnTo>
                  <a:pt x="447" y="539"/>
                </a:lnTo>
                <a:lnTo>
                  <a:pt x="447" y="537"/>
                </a:lnTo>
                <a:lnTo>
                  <a:pt x="447" y="537"/>
                </a:lnTo>
                <a:lnTo>
                  <a:pt x="447" y="537"/>
                </a:lnTo>
                <a:lnTo>
                  <a:pt x="447" y="537"/>
                </a:lnTo>
                <a:lnTo>
                  <a:pt x="447" y="535"/>
                </a:lnTo>
                <a:lnTo>
                  <a:pt x="448" y="535"/>
                </a:lnTo>
                <a:lnTo>
                  <a:pt x="448" y="535"/>
                </a:lnTo>
                <a:lnTo>
                  <a:pt x="447" y="533"/>
                </a:lnTo>
                <a:lnTo>
                  <a:pt x="445" y="533"/>
                </a:lnTo>
                <a:lnTo>
                  <a:pt x="445" y="533"/>
                </a:lnTo>
                <a:lnTo>
                  <a:pt x="445" y="533"/>
                </a:lnTo>
                <a:lnTo>
                  <a:pt x="445" y="535"/>
                </a:lnTo>
                <a:lnTo>
                  <a:pt x="445" y="535"/>
                </a:lnTo>
                <a:lnTo>
                  <a:pt x="443" y="535"/>
                </a:lnTo>
                <a:lnTo>
                  <a:pt x="441" y="533"/>
                </a:lnTo>
                <a:lnTo>
                  <a:pt x="443" y="532"/>
                </a:lnTo>
                <a:lnTo>
                  <a:pt x="443" y="532"/>
                </a:lnTo>
                <a:lnTo>
                  <a:pt x="447" y="530"/>
                </a:lnTo>
                <a:lnTo>
                  <a:pt x="447" y="530"/>
                </a:lnTo>
                <a:lnTo>
                  <a:pt x="447" y="528"/>
                </a:lnTo>
                <a:lnTo>
                  <a:pt x="447" y="528"/>
                </a:lnTo>
                <a:lnTo>
                  <a:pt x="448" y="528"/>
                </a:lnTo>
                <a:lnTo>
                  <a:pt x="448" y="530"/>
                </a:lnTo>
                <a:lnTo>
                  <a:pt x="450" y="532"/>
                </a:lnTo>
                <a:lnTo>
                  <a:pt x="452" y="532"/>
                </a:lnTo>
                <a:lnTo>
                  <a:pt x="452" y="532"/>
                </a:lnTo>
                <a:lnTo>
                  <a:pt x="450" y="530"/>
                </a:lnTo>
                <a:lnTo>
                  <a:pt x="450" y="528"/>
                </a:lnTo>
                <a:lnTo>
                  <a:pt x="450" y="526"/>
                </a:lnTo>
                <a:lnTo>
                  <a:pt x="450" y="524"/>
                </a:lnTo>
                <a:lnTo>
                  <a:pt x="450" y="524"/>
                </a:lnTo>
                <a:lnTo>
                  <a:pt x="454" y="524"/>
                </a:lnTo>
                <a:lnTo>
                  <a:pt x="454" y="526"/>
                </a:lnTo>
                <a:lnTo>
                  <a:pt x="454" y="530"/>
                </a:lnTo>
                <a:lnTo>
                  <a:pt x="456" y="532"/>
                </a:lnTo>
                <a:lnTo>
                  <a:pt x="454" y="533"/>
                </a:lnTo>
                <a:close/>
                <a:moveTo>
                  <a:pt x="419" y="543"/>
                </a:moveTo>
                <a:lnTo>
                  <a:pt x="419" y="543"/>
                </a:lnTo>
                <a:lnTo>
                  <a:pt x="423" y="543"/>
                </a:lnTo>
                <a:lnTo>
                  <a:pt x="423" y="543"/>
                </a:lnTo>
                <a:lnTo>
                  <a:pt x="423" y="543"/>
                </a:lnTo>
                <a:lnTo>
                  <a:pt x="421" y="543"/>
                </a:lnTo>
                <a:lnTo>
                  <a:pt x="419" y="543"/>
                </a:lnTo>
                <a:lnTo>
                  <a:pt x="419" y="543"/>
                </a:lnTo>
                <a:close/>
                <a:moveTo>
                  <a:pt x="426" y="543"/>
                </a:moveTo>
                <a:lnTo>
                  <a:pt x="426" y="543"/>
                </a:lnTo>
                <a:lnTo>
                  <a:pt x="425" y="545"/>
                </a:lnTo>
                <a:lnTo>
                  <a:pt x="425" y="545"/>
                </a:lnTo>
                <a:lnTo>
                  <a:pt x="426" y="546"/>
                </a:lnTo>
                <a:lnTo>
                  <a:pt x="432" y="550"/>
                </a:lnTo>
                <a:lnTo>
                  <a:pt x="432" y="550"/>
                </a:lnTo>
                <a:lnTo>
                  <a:pt x="426" y="552"/>
                </a:lnTo>
                <a:lnTo>
                  <a:pt x="423" y="550"/>
                </a:lnTo>
                <a:lnTo>
                  <a:pt x="419" y="546"/>
                </a:lnTo>
                <a:lnTo>
                  <a:pt x="419" y="546"/>
                </a:lnTo>
                <a:lnTo>
                  <a:pt x="423" y="543"/>
                </a:lnTo>
                <a:lnTo>
                  <a:pt x="426" y="543"/>
                </a:lnTo>
                <a:lnTo>
                  <a:pt x="426" y="543"/>
                </a:lnTo>
                <a:close/>
                <a:moveTo>
                  <a:pt x="437" y="537"/>
                </a:moveTo>
                <a:lnTo>
                  <a:pt x="437" y="537"/>
                </a:lnTo>
                <a:lnTo>
                  <a:pt x="443" y="537"/>
                </a:lnTo>
                <a:lnTo>
                  <a:pt x="443" y="537"/>
                </a:lnTo>
                <a:lnTo>
                  <a:pt x="443" y="537"/>
                </a:lnTo>
                <a:lnTo>
                  <a:pt x="443" y="539"/>
                </a:lnTo>
                <a:lnTo>
                  <a:pt x="443" y="539"/>
                </a:lnTo>
                <a:lnTo>
                  <a:pt x="441" y="541"/>
                </a:lnTo>
                <a:lnTo>
                  <a:pt x="441" y="541"/>
                </a:lnTo>
                <a:lnTo>
                  <a:pt x="441" y="539"/>
                </a:lnTo>
                <a:lnTo>
                  <a:pt x="439" y="539"/>
                </a:lnTo>
                <a:lnTo>
                  <a:pt x="439" y="539"/>
                </a:lnTo>
                <a:lnTo>
                  <a:pt x="437" y="537"/>
                </a:lnTo>
                <a:lnTo>
                  <a:pt x="437" y="537"/>
                </a:lnTo>
                <a:close/>
                <a:moveTo>
                  <a:pt x="413" y="570"/>
                </a:moveTo>
                <a:lnTo>
                  <a:pt x="413" y="570"/>
                </a:lnTo>
                <a:lnTo>
                  <a:pt x="413" y="570"/>
                </a:lnTo>
                <a:lnTo>
                  <a:pt x="413" y="570"/>
                </a:lnTo>
                <a:lnTo>
                  <a:pt x="413" y="570"/>
                </a:lnTo>
                <a:lnTo>
                  <a:pt x="412" y="570"/>
                </a:lnTo>
                <a:lnTo>
                  <a:pt x="412" y="570"/>
                </a:lnTo>
                <a:lnTo>
                  <a:pt x="412" y="572"/>
                </a:lnTo>
                <a:lnTo>
                  <a:pt x="413" y="574"/>
                </a:lnTo>
                <a:lnTo>
                  <a:pt x="413" y="574"/>
                </a:lnTo>
                <a:lnTo>
                  <a:pt x="410" y="574"/>
                </a:lnTo>
                <a:lnTo>
                  <a:pt x="408" y="574"/>
                </a:lnTo>
                <a:lnTo>
                  <a:pt x="404" y="572"/>
                </a:lnTo>
                <a:lnTo>
                  <a:pt x="404" y="572"/>
                </a:lnTo>
                <a:lnTo>
                  <a:pt x="410" y="568"/>
                </a:lnTo>
                <a:lnTo>
                  <a:pt x="410" y="568"/>
                </a:lnTo>
                <a:lnTo>
                  <a:pt x="410" y="567"/>
                </a:lnTo>
                <a:lnTo>
                  <a:pt x="410" y="567"/>
                </a:lnTo>
                <a:lnTo>
                  <a:pt x="410" y="567"/>
                </a:lnTo>
                <a:lnTo>
                  <a:pt x="408" y="567"/>
                </a:lnTo>
                <a:lnTo>
                  <a:pt x="406" y="570"/>
                </a:lnTo>
                <a:lnTo>
                  <a:pt x="406" y="570"/>
                </a:lnTo>
                <a:lnTo>
                  <a:pt x="404" y="567"/>
                </a:lnTo>
                <a:lnTo>
                  <a:pt x="402" y="567"/>
                </a:lnTo>
                <a:lnTo>
                  <a:pt x="402" y="567"/>
                </a:lnTo>
                <a:lnTo>
                  <a:pt x="402" y="565"/>
                </a:lnTo>
                <a:lnTo>
                  <a:pt x="401" y="565"/>
                </a:lnTo>
                <a:lnTo>
                  <a:pt x="401" y="565"/>
                </a:lnTo>
                <a:lnTo>
                  <a:pt x="404" y="563"/>
                </a:lnTo>
                <a:lnTo>
                  <a:pt x="404" y="563"/>
                </a:lnTo>
                <a:lnTo>
                  <a:pt x="404" y="565"/>
                </a:lnTo>
                <a:lnTo>
                  <a:pt x="406" y="565"/>
                </a:lnTo>
                <a:lnTo>
                  <a:pt x="406" y="565"/>
                </a:lnTo>
                <a:lnTo>
                  <a:pt x="406" y="563"/>
                </a:lnTo>
                <a:lnTo>
                  <a:pt x="404" y="563"/>
                </a:lnTo>
                <a:lnTo>
                  <a:pt x="404" y="561"/>
                </a:lnTo>
                <a:lnTo>
                  <a:pt x="406" y="559"/>
                </a:lnTo>
                <a:lnTo>
                  <a:pt x="406" y="559"/>
                </a:lnTo>
                <a:lnTo>
                  <a:pt x="408" y="563"/>
                </a:lnTo>
                <a:lnTo>
                  <a:pt x="412" y="565"/>
                </a:lnTo>
                <a:lnTo>
                  <a:pt x="413" y="568"/>
                </a:lnTo>
                <a:lnTo>
                  <a:pt x="413" y="572"/>
                </a:lnTo>
                <a:lnTo>
                  <a:pt x="413" y="572"/>
                </a:lnTo>
                <a:lnTo>
                  <a:pt x="413" y="572"/>
                </a:lnTo>
                <a:lnTo>
                  <a:pt x="413" y="572"/>
                </a:lnTo>
                <a:lnTo>
                  <a:pt x="413" y="570"/>
                </a:lnTo>
                <a:lnTo>
                  <a:pt x="413" y="570"/>
                </a:lnTo>
                <a:close/>
                <a:moveTo>
                  <a:pt x="436" y="545"/>
                </a:moveTo>
                <a:lnTo>
                  <a:pt x="436" y="545"/>
                </a:lnTo>
                <a:lnTo>
                  <a:pt x="437" y="543"/>
                </a:lnTo>
                <a:lnTo>
                  <a:pt x="439" y="543"/>
                </a:lnTo>
                <a:lnTo>
                  <a:pt x="439" y="543"/>
                </a:lnTo>
                <a:lnTo>
                  <a:pt x="439" y="543"/>
                </a:lnTo>
                <a:lnTo>
                  <a:pt x="439" y="543"/>
                </a:lnTo>
                <a:lnTo>
                  <a:pt x="439" y="545"/>
                </a:lnTo>
                <a:lnTo>
                  <a:pt x="439" y="545"/>
                </a:lnTo>
                <a:lnTo>
                  <a:pt x="437" y="545"/>
                </a:lnTo>
                <a:lnTo>
                  <a:pt x="436" y="545"/>
                </a:lnTo>
                <a:lnTo>
                  <a:pt x="436" y="545"/>
                </a:lnTo>
                <a:close/>
                <a:moveTo>
                  <a:pt x="439" y="543"/>
                </a:moveTo>
                <a:lnTo>
                  <a:pt x="439" y="543"/>
                </a:lnTo>
                <a:lnTo>
                  <a:pt x="441" y="545"/>
                </a:lnTo>
                <a:lnTo>
                  <a:pt x="443" y="546"/>
                </a:lnTo>
                <a:lnTo>
                  <a:pt x="443" y="550"/>
                </a:lnTo>
                <a:lnTo>
                  <a:pt x="441" y="550"/>
                </a:lnTo>
                <a:lnTo>
                  <a:pt x="441" y="550"/>
                </a:lnTo>
                <a:lnTo>
                  <a:pt x="441" y="548"/>
                </a:lnTo>
                <a:lnTo>
                  <a:pt x="441" y="548"/>
                </a:lnTo>
                <a:lnTo>
                  <a:pt x="439" y="546"/>
                </a:lnTo>
                <a:lnTo>
                  <a:pt x="439" y="543"/>
                </a:lnTo>
                <a:lnTo>
                  <a:pt x="439" y="543"/>
                </a:lnTo>
                <a:close/>
                <a:moveTo>
                  <a:pt x="384" y="589"/>
                </a:moveTo>
                <a:lnTo>
                  <a:pt x="384" y="589"/>
                </a:lnTo>
                <a:lnTo>
                  <a:pt x="386" y="587"/>
                </a:lnTo>
                <a:lnTo>
                  <a:pt x="386" y="587"/>
                </a:lnTo>
                <a:lnTo>
                  <a:pt x="388" y="587"/>
                </a:lnTo>
                <a:lnTo>
                  <a:pt x="390" y="587"/>
                </a:lnTo>
                <a:lnTo>
                  <a:pt x="390" y="591"/>
                </a:lnTo>
                <a:lnTo>
                  <a:pt x="390" y="591"/>
                </a:lnTo>
                <a:lnTo>
                  <a:pt x="388" y="591"/>
                </a:lnTo>
                <a:lnTo>
                  <a:pt x="386" y="591"/>
                </a:lnTo>
                <a:lnTo>
                  <a:pt x="386" y="589"/>
                </a:lnTo>
                <a:lnTo>
                  <a:pt x="384" y="589"/>
                </a:lnTo>
                <a:lnTo>
                  <a:pt x="384" y="589"/>
                </a:lnTo>
                <a:close/>
                <a:moveTo>
                  <a:pt x="388" y="592"/>
                </a:moveTo>
                <a:lnTo>
                  <a:pt x="390" y="592"/>
                </a:lnTo>
                <a:lnTo>
                  <a:pt x="390" y="592"/>
                </a:lnTo>
                <a:lnTo>
                  <a:pt x="388" y="594"/>
                </a:lnTo>
                <a:lnTo>
                  <a:pt x="388" y="594"/>
                </a:lnTo>
                <a:lnTo>
                  <a:pt x="386" y="594"/>
                </a:lnTo>
                <a:lnTo>
                  <a:pt x="386" y="594"/>
                </a:lnTo>
                <a:lnTo>
                  <a:pt x="386" y="594"/>
                </a:lnTo>
                <a:lnTo>
                  <a:pt x="388" y="592"/>
                </a:lnTo>
                <a:lnTo>
                  <a:pt x="388" y="592"/>
                </a:lnTo>
                <a:close/>
                <a:moveTo>
                  <a:pt x="445" y="550"/>
                </a:moveTo>
                <a:lnTo>
                  <a:pt x="445" y="550"/>
                </a:lnTo>
                <a:lnTo>
                  <a:pt x="447" y="550"/>
                </a:lnTo>
                <a:lnTo>
                  <a:pt x="448" y="552"/>
                </a:lnTo>
                <a:lnTo>
                  <a:pt x="450" y="556"/>
                </a:lnTo>
                <a:lnTo>
                  <a:pt x="452" y="557"/>
                </a:lnTo>
                <a:lnTo>
                  <a:pt x="452" y="557"/>
                </a:lnTo>
                <a:lnTo>
                  <a:pt x="448" y="557"/>
                </a:lnTo>
                <a:lnTo>
                  <a:pt x="447" y="556"/>
                </a:lnTo>
                <a:lnTo>
                  <a:pt x="445" y="554"/>
                </a:lnTo>
                <a:lnTo>
                  <a:pt x="443" y="552"/>
                </a:lnTo>
                <a:lnTo>
                  <a:pt x="443" y="552"/>
                </a:lnTo>
                <a:lnTo>
                  <a:pt x="445" y="550"/>
                </a:lnTo>
                <a:lnTo>
                  <a:pt x="445" y="550"/>
                </a:lnTo>
                <a:lnTo>
                  <a:pt x="445" y="550"/>
                </a:lnTo>
                <a:close/>
                <a:moveTo>
                  <a:pt x="390" y="605"/>
                </a:moveTo>
                <a:lnTo>
                  <a:pt x="390" y="605"/>
                </a:lnTo>
                <a:lnTo>
                  <a:pt x="391" y="607"/>
                </a:lnTo>
                <a:lnTo>
                  <a:pt x="391" y="609"/>
                </a:lnTo>
                <a:lnTo>
                  <a:pt x="391" y="611"/>
                </a:lnTo>
                <a:lnTo>
                  <a:pt x="391" y="611"/>
                </a:lnTo>
                <a:lnTo>
                  <a:pt x="393" y="611"/>
                </a:lnTo>
                <a:lnTo>
                  <a:pt x="395" y="613"/>
                </a:lnTo>
                <a:lnTo>
                  <a:pt x="395" y="613"/>
                </a:lnTo>
                <a:lnTo>
                  <a:pt x="393" y="614"/>
                </a:lnTo>
                <a:lnTo>
                  <a:pt x="391" y="614"/>
                </a:lnTo>
                <a:lnTo>
                  <a:pt x="391" y="614"/>
                </a:lnTo>
                <a:lnTo>
                  <a:pt x="391" y="613"/>
                </a:lnTo>
                <a:lnTo>
                  <a:pt x="393" y="613"/>
                </a:lnTo>
                <a:lnTo>
                  <a:pt x="393" y="613"/>
                </a:lnTo>
                <a:lnTo>
                  <a:pt x="391" y="613"/>
                </a:lnTo>
                <a:lnTo>
                  <a:pt x="391" y="614"/>
                </a:lnTo>
                <a:lnTo>
                  <a:pt x="391" y="614"/>
                </a:lnTo>
                <a:lnTo>
                  <a:pt x="386" y="611"/>
                </a:lnTo>
                <a:lnTo>
                  <a:pt x="384" y="605"/>
                </a:lnTo>
                <a:lnTo>
                  <a:pt x="384" y="605"/>
                </a:lnTo>
                <a:lnTo>
                  <a:pt x="386" y="605"/>
                </a:lnTo>
                <a:lnTo>
                  <a:pt x="388" y="605"/>
                </a:lnTo>
                <a:lnTo>
                  <a:pt x="388" y="607"/>
                </a:lnTo>
                <a:lnTo>
                  <a:pt x="388" y="607"/>
                </a:lnTo>
                <a:lnTo>
                  <a:pt x="390" y="605"/>
                </a:lnTo>
                <a:lnTo>
                  <a:pt x="390" y="603"/>
                </a:lnTo>
                <a:lnTo>
                  <a:pt x="386" y="603"/>
                </a:lnTo>
                <a:lnTo>
                  <a:pt x="386" y="603"/>
                </a:lnTo>
                <a:lnTo>
                  <a:pt x="388" y="602"/>
                </a:lnTo>
                <a:lnTo>
                  <a:pt x="388" y="602"/>
                </a:lnTo>
                <a:lnTo>
                  <a:pt x="388" y="602"/>
                </a:lnTo>
                <a:lnTo>
                  <a:pt x="390" y="602"/>
                </a:lnTo>
                <a:lnTo>
                  <a:pt x="390" y="602"/>
                </a:lnTo>
                <a:lnTo>
                  <a:pt x="391" y="603"/>
                </a:lnTo>
                <a:lnTo>
                  <a:pt x="391" y="603"/>
                </a:lnTo>
                <a:lnTo>
                  <a:pt x="391" y="602"/>
                </a:lnTo>
                <a:lnTo>
                  <a:pt x="391" y="600"/>
                </a:lnTo>
                <a:lnTo>
                  <a:pt x="390" y="598"/>
                </a:lnTo>
                <a:lnTo>
                  <a:pt x="390" y="598"/>
                </a:lnTo>
                <a:lnTo>
                  <a:pt x="386" y="600"/>
                </a:lnTo>
                <a:lnTo>
                  <a:pt x="384" y="600"/>
                </a:lnTo>
                <a:lnTo>
                  <a:pt x="384" y="600"/>
                </a:lnTo>
                <a:lnTo>
                  <a:pt x="390" y="596"/>
                </a:lnTo>
                <a:lnTo>
                  <a:pt x="388" y="592"/>
                </a:lnTo>
                <a:lnTo>
                  <a:pt x="388" y="592"/>
                </a:lnTo>
                <a:lnTo>
                  <a:pt x="391" y="591"/>
                </a:lnTo>
                <a:lnTo>
                  <a:pt x="391" y="591"/>
                </a:lnTo>
                <a:lnTo>
                  <a:pt x="393" y="594"/>
                </a:lnTo>
                <a:lnTo>
                  <a:pt x="397" y="598"/>
                </a:lnTo>
                <a:lnTo>
                  <a:pt x="402" y="602"/>
                </a:lnTo>
                <a:lnTo>
                  <a:pt x="406" y="605"/>
                </a:lnTo>
                <a:lnTo>
                  <a:pt x="406" y="605"/>
                </a:lnTo>
                <a:lnTo>
                  <a:pt x="402" y="607"/>
                </a:lnTo>
                <a:lnTo>
                  <a:pt x="402" y="607"/>
                </a:lnTo>
                <a:lnTo>
                  <a:pt x="404" y="607"/>
                </a:lnTo>
                <a:lnTo>
                  <a:pt x="406" y="607"/>
                </a:lnTo>
                <a:lnTo>
                  <a:pt x="404" y="609"/>
                </a:lnTo>
                <a:lnTo>
                  <a:pt x="404" y="609"/>
                </a:lnTo>
                <a:lnTo>
                  <a:pt x="406" y="611"/>
                </a:lnTo>
                <a:lnTo>
                  <a:pt x="406" y="611"/>
                </a:lnTo>
                <a:lnTo>
                  <a:pt x="406" y="609"/>
                </a:lnTo>
                <a:lnTo>
                  <a:pt x="408" y="609"/>
                </a:lnTo>
                <a:lnTo>
                  <a:pt x="410" y="611"/>
                </a:lnTo>
                <a:lnTo>
                  <a:pt x="410" y="611"/>
                </a:lnTo>
                <a:lnTo>
                  <a:pt x="408" y="611"/>
                </a:lnTo>
                <a:lnTo>
                  <a:pt x="408" y="611"/>
                </a:lnTo>
                <a:lnTo>
                  <a:pt x="406" y="613"/>
                </a:lnTo>
                <a:lnTo>
                  <a:pt x="402" y="613"/>
                </a:lnTo>
                <a:lnTo>
                  <a:pt x="402" y="613"/>
                </a:lnTo>
                <a:lnTo>
                  <a:pt x="401" y="614"/>
                </a:lnTo>
                <a:lnTo>
                  <a:pt x="401" y="614"/>
                </a:lnTo>
                <a:lnTo>
                  <a:pt x="401" y="614"/>
                </a:lnTo>
                <a:lnTo>
                  <a:pt x="401" y="613"/>
                </a:lnTo>
                <a:lnTo>
                  <a:pt x="399" y="613"/>
                </a:lnTo>
                <a:lnTo>
                  <a:pt x="399" y="613"/>
                </a:lnTo>
                <a:lnTo>
                  <a:pt x="399" y="613"/>
                </a:lnTo>
                <a:lnTo>
                  <a:pt x="395" y="613"/>
                </a:lnTo>
                <a:lnTo>
                  <a:pt x="395" y="613"/>
                </a:lnTo>
                <a:lnTo>
                  <a:pt x="393" y="609"/>
                </a:lnTo>
                <a:lnTo>
                  <a:pt x="390" y="605"/>
                </a:lnTo>
                <a:lnTo>
                  <a:pt x="390" y="605"/>
                </a:lnTo>
                <a:close/>
                <a:moveTo>
                  <a:pt x="459" y="554"/>
                </a:moveTo>
                <a:lnTo>
                  <a:pt x="459" y="554"/>
                </a:lnTo>
                <a:lnTo>
                  <a:pt x="456" y="556"/>
                </a:lnTo>
                <a:lnTo>
                  <a:pt x="456" y="556"/>
                </a:lnTo>
                <a:lnTo>
                  <a:pt x="454" y="552"/>
                </a:lnTo>
                <a:lnTo>
                  <a:pt x="454" y="552"/>
                </a:lnTo>
                <a:lnTo>
                  <a:pt x="452" y="554"/>
                </a:lnTo>
                <a:lnTo>
                  <a:pt x="450" y="554"/>
                </a:lnTo>
                <a:lnTo>
                  <a:pt x="450" y="550"/>
                </a:lnTo>
                <a:lnTo>
                  <a:pt x="450" y="548"/>
                </a:lnTo>
                <a:lnTo>
                  <a:pt x="450" y="548"/>
                </a:lnTo>
                <a:lnTo>
                  <a:pt x="452" y="550"/>
                </a:lnTo>
                <a:lnTo>
                  <a:pt x="454" y="552"/>
                </a:lnTo>
                <a:lnTo>
                  <a:pt x="456" y="554"/>
                </a:lnTo>
                <a:lnTo>
                  <a:pt x="459" y="554"/>
                </a:lnTo>
                <a:lnTo>
                  <a:pt x="459" y="554"/>
                </a:lnTo>
                <a:close/>
                <a:moveTo>
                  <a:pt x="461" y="550"/>
                </a:moveTo>
                <a:lnTo>
                  <a:pt x="461" y="550"/>
                </a:lnTo>
                <a:lnTo>
                  <a:pt x="461" y="550"/>
                </a:lnTo>
                <a:lnTo>
                  <a:pt x="461" y="552"/>
                </a:lnTo>
                <a:lnTo>
                  <a:pt x="461" y="552"/>
                </a:lnTo>
                <a:lnTo>
                  <a:pt x="459" y="552"/>
                </a:lnTo>
                <a:lnTo>
                  <a:pt x="461" y="550"/>
                </a:lnTo>
                <a:lnTo>
                  <a:pt x="461" y="550"/>
                </a:lnTo>
                <a:close/>
                <a:moveTo>
                  <a:pt x="456" y="557"/>
                </a:moveTo>
                <a:lnTo>
                  <a:pt x="456" y="557"/>
                </a:lnTo>
                <a:lnTo>
                  <a:pt x="458" y="556"/>
                </a:lnTo>
                <a:lnTo>
                  <a:pt x="459" y="556"/>
                </a:lnTo>
                <a:lnTo>
                  <a:pt x="459" y="556"/>
                </a:lnTo>
                <a:lnTo>
                  <a:pt x="456" y="557"/>
                </a:lnTo>
                <a:lnTo>
                  <a:pt x="456" y="557"/>
                </a:lnTo>
                <a:lnTo>
                  <a:pt x="458" y="561"/>
                </a:lnTo>
                <a:lnTo>
                  <a:pt x="458" y="563"/>
                </a:lnTo>
                <a:lnTo>
                  <a:pt x="456" y="567"/>
                </a:lnTo>
                <a:lnTo>
                  <a:pt x="456" y="567"/>
                </a:lnTo>
                <a:lnTo>
                  <a:pt x="454" y="565"/>
                </a:lnTo>
                <a:lnTo>
                  <a:pt x="450" y="565"/>
                </a:lnTo>
                <a:lnTo>
                  <a:pt x="450" y="565"/>
                </a:lnTo>
                <a:lnTo>
                  <a:pt x="452" y="561"/>
                </a:lnTo>
                <a:lnTo>
                  <a:pt x="452" y="561"/>
                </a:lnTo>
                <a:lnTo>
                  <a:pt x="454" y="561"/>
                </a:lnTo>
                <a:lnTo>
                  <a:pt x="454" y="563"/>
                </a:lnTo>
                <a:lnTo>
                  <a:pt x="454" y="563"/>
                </a:lnTo>
                <a:lnTo>
                  <a:pt x="456" y="559"/>
                </a:lnTo>
                <a:lnTo>
                  <a:pt x="456" y="557"/>
                </a:lnTo>
                <a:lnTo>
                  <a:pt x="456" y="557"/>
                </a:lnTo>
                <a:close/>
                <a:moveTo>
                  <a:pt x="463" y="565"/>
                </a:moveTo>
                <a:lnTo>
                  <a:pt x="463" y="565"/>
                </a:lnTo>
                <a:lnTo>
                  <a:pt x="465" y="565"/>
                </a:lnTo>
                <a:lnTo>
                  <a:pt x="463" y="567"/>
                </a:lnTo>
                <a:lnTo>
                  <a:pt x="463" y="567"/>
                </a:lnTo>
                <a:lnTo>
                  <a:pt x="461" y="567"/>
                </a:lnTo>
                <a:lnTo>
                  <a:pt x="461" y="567"/>
                </a:lnTo>
                <a:lnTo>
                  <a:pt x="463" y="565"/>
                </a:lnTo>
                <a:lnTo>
                  <a:pt x="463" y="565"/>
                </a:lnTo>
                <a:close/>
                <a:moveTo>
                  <a:pt x="132" y="887"/>
                </a:moveTo>
                <a:lnTo>
                  <a:pt x="132" y="887"/>
                </a:lnTo>
                <a:lnTo>
                  <a:pt x="136" y="887"/>
                </a:lnTo>
                <a:lnTo>
                  <a:pt x="136" y="889"/>
                </a:lnTo>
                <a:lnTo>
                  <a:pt x="139" y="894"/>
                </a:lnTo>
                <a:lnTo>
                  <a:pt x="139" y="894"/>
                </a:lnTo>
                <a:lnTo>
                  <a:pt x="138" y="894"/>
                </a:lnTo>
                <a:lnTo>
                  <a:pt x="136" y="892"/>
                </a:lnTo>
                <a:lnTo>
                  <a:pt x="136" y="890"/>
                </a:lnTo>
                <a:lnTo>
                  <a:pt x="134" y="892"/>
                </a:lnTo>
                <a:lnTo>
                  <a:pt x="134" y="892"/>
                </a:lnTo>
                <a:lnTo>
                  <a:pt x="134" y="890"/>
                </a:lnTo>
                <a:lnTo>
                  <a:pt x="134" y="889"/>
                </a:lnTo>
                <a:lnTo>
                  <a:pt x="134" y="889"/>
                </a:lnTo>
                <a:lnTo>
                  <a:pt x="132" y="887"/>
                </a:lnTo>
                <a:lnTo>
                  <a:pt x="132" y="887"/>
                </a:lnTo>
                <a:close/>
                <a:moveTo>
                  <a:pt x="163" y="901"/>
                </a:moveTo>
                <a:lnTo>
                  <a:pt x="163" y="901"/>
                </a:lnTo>
                <a:lnTo>
                  <a:pt x="169" y="907"/>
                </a:lnTo>
                <a:lnTo>
                  <a:pt x="172" y="911"/>
                </a:lnTo>
                <a:lnTo>
                  <a:pt x="176" y="911"/>
                </a:lnTo>
                <a:lnTo>
                  <a:pt x="176" y="911"/>
                </a:lnTo>
                <a:lnTo>
                  <a:pt x="178" y="912"/>
                </a:lnTo>
                <a:lnTo>
                  <a:pt x="176" y="914"/>
                </a:lnTo>
                <a:lnTo>
                  <a:pt x="176" y="916"/>
                </a:lnTo>
                <a:lnTo>
                  <a:pt x="178" y="918"/>
                </a:lnTo>
                <a:lnTo>
                  <a:pt x="178" y="918"/>
                </a:lnTo>
                <a:lnTo>
                  <a:pt x="176" y="920"/>
                </a:lnTo>
                <a:lnTo>
                  <a:pt x="176" y="920"/>
                </a:lnTo>
                <a:lnTo>
                  <a:pt x="176" y="920"/>
                </a:lnTo>
                <a:lnTo>
                  <a:pt x="176" y="920"/>
                </a:lnTo>
                <a:lnTo>
                  <a:pt x="169" y="918"/>
                </a:lnTo>
                <a:lnTo>
                  <a:pt x="163" y="912"/>
                </a:lnTo>
                <a:lnTo>
                  <a:pt x="163" y="912"/>
                </a:lnTo>
                <a:lnTo>
                  <a:pt x="165" y="911"/>
                </a:lnTo>
                <a:lnTo>
                  <a:pt x="167" y="911"/>
                </a:lnTo>
                <a:lnTo>
                  <a:pt x="167" y="911"/>
                </a:lnTo>
                <a:lnTo>
                  <a:pt x="165" y="905"/>
                </a:lnTo>
                <a:lnTo>
                  <a:pt x="163" y="901"/>
                </a:lnTo>
                <a:lnTo>
                  <a:pt x="163" y="901"/>
                </a:lnTo>
                <a:close/>
                <a:moveTo>
                  <a:pt x="465" y="596"/>
                </a:moveTo>
                <a:lnTo>
                  <a:pt x="465" y="596"/>
                </a:lnTo>
                <a:lnTo>
                  <a:pt x="467" y="596"/>
                </a:lnTo>
                <a:lnTo>
                  <a:pt x="467" y="596"/>
                </a:lnTo>
                <a:lnTo>
                  <a:pt x="467" y="596"/>
                </a:lnTo>
                <a:lnTo>
                  <a:pt x="465" y="596"/>
                </a:lnTo>
                <a:lnTo>
                  <a:pt x="465" y="596"/>
                </a:lnTo>
                <a:lnTo>
                  <a:pt x="465" y="596"/>
                </a:lnTo>
                <a:close/>
                <a:moveTo>
                  <a:pt x="478" y="583"/>
                </a:moveTo>
                <a:lnTo>
                  <a:pt x="478" y="583"/>
                </a:lnTo>
                <a:lnTo>
                  <a:pt x="480" y="583"/>
                </a:lnTo>
                <a:lnTo>
                  <a:pt x="480" y="585"/>
                </a:lnTo>
                <a:lnTo>
                  <a:pt x="480" y="585"/>
                </a:lnTo>
                <a:lnTo>
                  <a:pt x="478" y="587"/>
                </a:lnTo>
                <a:lnTo>
                  <a:pt x="478" y="585"/>
                </a:lnTo>
                <a:lnTo>
                  <a:pt x="478" y="583"/>
                </a:lnTo>
                <a:lnTo>
                  <a:pt x="478" y="583"/>
                </a:lnTo>
                <a:close/>
                <a:moveTo>
                  <a:pt x="480" y="600"/>
                </a:moveTo>
                <a:lnTo>
                  <a:pt x="480" y="600"/>
                </a:lnTo>
                <a:lnTo>
                  <a:pt x="482" y="598"/>
                </a:lnTo>
                <a:lnTo>
                  <a:pt x="483" y="600"/>
                </a:lnTo>
                <a:lnTo>
                  <a:pt x="483" y="600"/>
                </a:lnTo>
                <a:lnTo>
                  <a:pt x="482" y="600"/>
                </a:lnTo>
                <a:lnTo>
                  <a:pt x="482" y="600"/>
                </a:lnTo>
                <a:lnTo>
                  <a:pt x="480" y="600"/>
                </a:lnTo>
                <a:lnTo>
                  <a:pt x="480" y="600"/>
                </a:lnTo>
                <a:close/>
                <a:moveTo>
                  <a:pt x="259" y="920"/>
                </a:moveTo>
                <a:lnTo>
                  <a:pt x="259" y="920"/>
                </a:lnTo>
                <a:lnTo>
                  <a:pt x="264" y="920"/>
                </a:lnTo>
                <a:lnTo>
                  <a:pt x="264" y="920"/>
                </a:lnTo>
                <a:lnTo>
                  <a:pt x="266" y="918"/>
                </a:lnTo>
                <a:lnTo>
                  <a:pt x="266" y="918"/>
                </a:lnTo>
                <a:lnTo>
                  <a:pt x="268" y="922"/>
                </a:lnTo>
                <a:lnTo>
                  <a:pt x="268" y="927"/>
                </a:lnTo>
                <a:lnTo>
                  <a:pt x="266" y="931"/>
                </a:lnTo>
                <a:lnTo>
                  <a:pt x="261" y="931"/>
                </a:lnTo>
                <a:lnTo>
                  <a:pt x="261" y="931"/>
                </a:lnTo>
                <a:lnTo>
                  <a:pt x="259" y="925"/>
                </a:lnTo>
                <a:lnTo>
                  <a:pt x="257" y="923"/>
                </a:lnTo>
                <a:lnTo>
                  <a:pt x="259" y="920"/>
                </a:lnTo>
                <a:lnTo>
                  <a:pt x="259" y="920"/>
                </a:lnTo>
                <a:close/>
                <a:moveTo>
                  <a:pt x="448" y="690"/>
                </a:moveTo>
                <a:lnTo>
                  <a:pt x="448" y="690"/>
                </a:lnTo>
                <a:lnTo>
                  <a:pt x="450" y="688"/>
                </a:lnTo>
                <a:lnTo>
                  <a:pt x="452" y="690"/>
                </a:lnTo>
                <a:lnTo>
                  <a:pt x="452" y="690"/>
                </a:lnTo>
                <a:lnTo>
                  <a:pt x="450" y="692"/>
                </a:lnTo>
                <a:lnTo>
                  <a:pt x="450" y="692"/>
                </a:lnTo>
                <a:lnTo>
                  <a:pt x="448" y="692"/>
                </a:lnTo>
                <a:lnTo>
                  <a:pt x="448" y="690"/>
                </a:lnTo>
                <a:lnTo>
                  <a:pt x="448" y="690"/>
                </a:lnTo>
                <a:close/>
                <a:moveTo>
                  <a:pt x="342" y="960"/>
                </a:moveTo>
                <a:lnTo>
                  <a:pt x="342" y="960"/>
                </a:lnTo>
                <a:lnTo>
                  <a:pt x="344" y="958"/>
                </a:lnTo>
                <a:lnTo>
                  <a:pt x="345" y="958"/>
                </a:lnTo>
                <a:lnTo>
                  <a:pt x="349" y="958"/>
                </a:lnTo>
                <a:lnTo>
                  <a:pt x="349" y="958"/>
                </a:lnTo>
                <a:lnTo>
                  <a:pt x="353" y="951"/>
                </a:lnTo>
                <a:lnTo>
                  <a:pt x="353" y="949"/>
                </a:lnTo>
                <a:lnTo>
                  <a:pt x="356" y="947"/>
                </a:lnTo>
                <a:lnTo>
                  <a:pt x="356" y="947"/>
                </a:lnTo>
                <a:lnTo>
                  <a:pt x="358" y="949"/>
                </a:lnTo>
                <a:lnTo>
                  <a:pt x="360" y="953"/>
                </a:lnTo>
                <a:lnTo>
                  <a:pt x="360" y="953"/>
                </a:lnTo>
                <a:lnTo>
                  <a:pt x="358" y="958"/>
                </a:lnTo>
                <a:lnTo>
                  <a:pt x="353" y="964"/>
                </a:lnTo>
                <a:lnTo>
                  <a:pt x="353" y="964"/>
                </a:lnTo>
                <a:lnTo>
                  <a:pt x="349" y="962"/>
                </a:lnTo>
                <a:lnTo>
                  <a:pt x="347" y="962"/>
                </a:lnTo>
                <a:lnTo>
                  <a:pt x="345" y="964"/>
                </a:lnTo>
                <a:lnTo>
                  <a:pt x="345" y="964"/>
                </a:lnTo>
                <a:lnTo>
                  <a:pt x="342" y="960"/>
                </a:lnTo>
                <a:lnTo>
                  <a:pt x="342" y="960"/>
                </a:lnTo>
                <a:close/>
                <a:moveTo>
                  <a:pt x="426" y="808"/>
                </a:moveTo>
                <a:lnTo>
                  <a:pt x="426" y="808"/>
                </a:lnTo>
                <a:lnTo>
                  <a:pt x="428" y="808"/>
                </a:lnTo>
                <a:lnTo>
                  <a:pt x="428" y="808"/>
                </a:lnTo>
                <a:lnTo>
                  <a:pt x="430" y="809"/>
                </a:lnTo>
                <a:lnTo>
                  <a:pt x="430" y="809"/>
                </a:lnTo>
                <a:lnTo>
                  <a:pt x="428" y="809"/>
                </a:lnTo>
                <a:lnTo>
                  <a:pt x="426" y="809"/>
                </a:lnTo>
                <a:lnTo>
                  <a:pt x="426" y="809"/>
                </a:lnTo>
                <a:lnTo>
                  <a:pt x="428" y="808"/>
                </a:lnTo>
                <a:lnTo>
                  <a:pt x="426" y="808"/>
                </a:lnTo>
                <a:lnTo>
                  <a:pt x="426" y="808"/>
                </a:lnTo>
                <a:close/>
                <a:moveTo>
                  <a:pt x="362" y="958"/>
                </a:moveTo>
                <a:lnTo>
                  <a:pt x="362" y="958"/>
                </a:lnTo>
                <a:lnTo>
                  <a:pt x="366" y="960"/>
                </a:lnTo>
                <a:lnTo>
                  <a:pt x="366" y="960"/>
                </a:lnTo>
                <a:lnTo>
                  <a:pt x="364" y="964"/>
                </a:lnTo>
                <a:lnTo>
                  <a:pt x="362" y="964"/>
                </a:lnTo>
                <a:lnTo>
                  <a:pt x="362" y="964"/>
                </a:lnTo>
                <a:lnTo>
                  <a:pt x="362" y="962"/>
                </a:lnTo>
                <a:lnTo>
                  <a:pt x="362" y="958"/>
                </a:lnTo>
                <a:lnTo>
                  <a:pt x="362" y="958"/>
                </a:lnTo>
                <a:close/>
                <a:moveTo>
                  <a:pt x="489" y="699"/>
                </a:moveTo>
                <a:lnTo>
                  <a:pt x="489" y="699"/>
                </a:lnTo>
                <a:lnTo>
                  <a:pt x="491" y="699"/>
                </a:lnTo>
                <a:lnTo>
                  <a:pt x="493" y="699"/>
                </a:lnTo>
                <a:lnTo>
                  <a:pt x="493" y="699"/>
                </a:lnTo>
                <a:lnTo>
                  <a:pt x="493" y="701"/>
                </a:lnTo>
                <a:lnTo>
                  <a:pt x="493" y="701"/>
                </a:lnTo>
                <a:lnTo>
                  <a:pt x="491" y="701"/>
                </a:lnTo>
                <a:lnTo>
                  <a:pt x="489" y="699"/>
                </a:lnTo>
                <a:lnTo>
                  <a:pt x="489" y="699"/>
                </a:lnTo>
                <a:close/>
                <a:moveTo>
                  <a:pt x="502" y="719"/>
                </a:moveTo>
                <a:lnTo>
                  <a:pt x="502" y="721"/>
                </a:lnTo>
                <a:lnTo>
                  <a:pt x="502" y="721"/>
                </a:lnTo>
                <a:lnTo>
                  <a:pt x="502" y="723"/>
                </a:lnTo>
                <a:lnTo>
                  <a:pt x="500" y="725"/>
                </a:lnTo>
                <a:lnTo>
                  <a:pt x="500" y="725"/>
                </a:lnTo>
                <a:lnTo>
                  <a:pt x="500" y="721"/>
                </a:lnTo>
                <a:lnTo>
                  <a:pt x="502" y="719"/>
                </a:lnTo>
                <a:lnTo>
                  <a:pt x="502" y="7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4848"/>
          <p:cNvSpPr>
            <a:spLocks noEditPoints="1"/>
          </p:cNvSpPr>
          <p:nvPr/>
        </p:nvSpPr>
        <p:spPr bwMode="auto">
          <a:xfrm>
            <a:off x="7988627" y="4689140"/>
            <a:ext cx="1231787" cy="1534331"/>
          </a:xfrm>
          <a:custGeom>
            <a:avLst/>
            <a:gdLst>
              <a:gd name="T0" fmla="*/ 1012 w 1141"/>
              <a:gd name="T1" fmla="*/ 112 h 1418"/>
              <a:gd name="T2" fmla="*/ 738 w 1141"/>
              <a:gd name="T3" fmla="*/ 2 h 1418"/>
              <a:gd name="T4" fmla="*/ 410 w 1141"/>
              <a:gd name="T5" fmla="*/ 72 h 1418"/>
              <a:gd name="T6" fmla="*/ 318 w 1141"/>
              <a:gd name="T7" fmla="*/ 97 h 1418"/>
              <a:gd name="T8" fmla="*/ 276 w 1141"/>
              <a:gd name="T9" fmla="*/ 129 h 1418"/>
              <a:gd name="T10" fmla="*/ 193 w 1141"/>
              <a:gd name="T11" fmla="*/ 252 h 1418"/>
              <a:gd name="T12" fmla="*/ 109 w 1141"/>
              <a:gd name="T13" fmla="*/ 482 h 1418"/>
              <a:gd name="T14" fmla="*/ 81 w 1141"/>
              <a:gd name="T15" fmla="*/ 636 h 1418"/>
              <a:gd name="T16" fmla="*/ 64 w 1141"/>
              <a:gd name="T17" fmla="*/ 784 h 1418"/>
              <a:gd name="T18" fmla="*/ 116 w 1141"/>
              <a:gd name="T19" fmla="*/ 850 h 1418"/>
              <a:gd name="T20" fmla="*/ 96 w 1141"/>
              <a:gd name="T21" fmla="*/ 946 h 1418"/>
              <a:gd name="T22" fmla="*/ 39 w 1141"/>
              <a:gd name="T23" fmla="*/ 767 h 1418"/>
              <a:gd name="T24" fmla="*/ 70 w 1141"/>
              <a:gd name="T25" fmla="*/ 964 h 1418"/>
              <a:gd name="T26" fmla="*/ 13 w 1141"/>
              <a:gd name="T27" fmla="*/ 951 h 1418"/>
              <a:gd name="T28" fmla="*/ 98 w 1141"/>
              <a:gd name="T29" fmla="*/ 1082 h 1418"/>
              <a:gd name="T30" fmla="*/ 197 w 1141"/>
              <a:gd name="T31" fmla="*/ 1255 h 1418"/>
              <a:gd name="T32" fmla="*/ 383 w 1141"/>
              <a:gd name="T33" fmla="*/ 1345 h 1418"/>
              <a:gd name="T34" fmla="*/ 500 w 1141"/>
              <a:gd name="T35" fmla="*/ 1370 h 1418"/>
              <a:gd name="T36" fmla="*/ 626 w 1141"/>
              <a:gd name="T37" fmla="*/ 1126 h 1418"/>
              <a:gd name="T38" fmla="*/ 727 w 1141"/>
              <a:gd name="T39" fmla="*/ 1348 h 1418"/>
              <a:gd name="T40" fmla="*/ 769 w 1141"/>
              <a:gd name="T41" fmla="*/ 1124 h 1418"/>
              <a:gd name="T42" fmla="*/ 627 w 1141"/>
              <a:gd name="T43" fmla="*/ 1019 h 1418"/>
              <a:gd name="T44" fmla="*/ 686 w 1141"/>
              <a:gd name="T45" fmla="*/ 1003 h 1418"/>
              <a:gd name="T46" fmla="*/ 782 w 1141"/>
              <a:gd name="T47" fmla="*/ 824 h 1418"/>
              <a:gd name="T48" fmla="*/ 729 w 1141"/>
              <a:gd name="T49" fmla="*/ 780 h 1418"/>
              <a:gd name="T50" fmla="*/ 743 w 1141"/>
              <a:gd name="T51" fmla="*/ 727 h 1418"/>
              <a:gd name="T52" fmla="*/ 797 w 1141"/>
              <a:gd name="T53" fmla="*/ 692 h 1418"/>
              <a:gd name="T54" fmla="*/ 837 w 1141"/>
              <a:gd name="T55" fmla="*/ 636 h 1418"/>
              <a:gd name="T56" fmla="*/ 867 w 1141"/>
              <a:gd name="T57" fmla="*/ 596 h 1418"/>
              <a:gd name="T58" fmla="*/ 883 w 1141"/>
              <a:gd name="T59" fmla="*/ 583 h 1418"/>
              <a:gd name="T60" fmla="*/ 885 w 1141"/>
              <a:gd name="T61" fmla="*/ 585 h 1418"/>
              <a:gd name="T62" fmla="*/ 749 w 1141"/>
              <a:gd name="T63" fmla="*/ 585 h 1418"/>
              <a:gd name="T64" fmla="*/ 747 w 1141"/>
              <a:gd name="T65" fmla="*/ 585 h 1418"/>
              <a:gd name="T66" fmla="*/ 747 w 1141"/>
              <a:gd name="T67" fmla="*/ 576 h 1418"/>
              <a:gd name="T68" fmla="*/ 751 w 1141"/>
              <a:gd name="T69" fmla="*/ 491 h 1418"/>
              <a:gd name="T70" fmla="*/ 732 w 1141"/>
              <a:gd name="T71" fmla="*/ 407 h 1418"/>
              <a:gd name="T72" fmla="*/ 631 w 1141"/>
              <a:gd name="T73" fmla="*/ 429 h 1418"/>
              <a:gd name="T74" fmla="*/ 596 w 1141"/>
              <a:gd name="T75" fmla="*/ 405 h 1418"/>
              <a:gd name="T76" fmla="*/ 778 w 1141"/>
              <a:gd name="T77" fmla="*/ 303 h 1418"/>
              <a:gd name="T78" fmla="*/ 745 w 1141"/>
              <a:gd name="T79" fmla="*/ 287 h 1418"/>
              <a:gd name="T80" fmla="*/ 679 w 1141"/>
              <a:gd name="T81" fmla="*/ 278 h 1418"/>
              <a:gd name="T82" fmla="*/ 867 w 1141"/>
              <a:gd name="T83" fmla="*/ 267 h 1418"/>
              <a:gd name="T84" fmla="*/ 1056 w 1141"/>
              <a:gd name="T85" fmla="*/ 307 h 1418"/>
              <a:gd name="T86" fmla="*/ 751 w 1141"/>
              <a:gd name="T87" fmla="*/ 587 h 1418"/>
              <a:gd name="T88" fmla="*/ 958 w 1141"/>
              <a:gd name="T89" fmla="*/ 291 h 1418"/>
              <a:gd name="T90" fmla="*/ 545 w 1141"/>
              <a:gd name="T91" fmla="*/ 370 h 1418"/>
              <a:gd name="T92" fmla="*/ 522 w 1141"/>
              <a:gd name="T93" fmla="*/ 462 h 1418"/>
              <a:gd name="T94" fmla="*/ 500 w 1141"/>
              <a:gd name="T95" fmla="*/ 405 h 1418"/>
              <a:gd name="T96" fmla="*/ 530 w 1141"/>
              <a:gd name="T97" fmla="*/ 357 h 1418"/>
              <a:gd name="T98" fmla="*/ 598 w 1141"/>
              <a:gd name="T99" fmla="*/ 331 h 1418"/>
              <a:gd name="T100" fmla="*/ 263 w 1141"/>
              <a:gd name="T101" fmla="*/ 175 h 1418"/>
              <a:gd name="T102" fmla="*/ 749 w 1141"/>
              <a:gd name="T103" fmla="*/ 585 h 1418"/>
              <a:gd name="T104" fmla="*/ 749 w 1141"/>
              <a:gd name="T105" fmla="*/ 585 h 1418"/>
              <a:gd name="T106" fmla="*/ 63 w 1141"/>
              <a:gd name="T107" fmla="*/ 708 h 1418"/>
              <a:gd name="T108" fmla="*/ 53 w 1141"/>
              <a:gd name="T109" fmla="*/ 749 h 1418"/>
              <a:gd name="T110" fmla="*/ 848 w 1141"/>
              <a:gd name="T111" fmla="*/ 603 h 1418"/>
              <a:gd name="T112" fmla="*/ 42 w 1141"/>
              <a:gd name="T113" fmla="*/ 982 h 1418"/>
              <a:gd name="T114" fmla="*/ 784 w 1141"/>
              <a:gd name="T115" fmla="*/ 644 h 1418"/>
              <a:gd name="T116" fmla="*/ 879 w 1141"/>
              <a:gd name="T117" fmla="*/ 587 h 1418"/>
              <a:gd name="T118" fmla="*/ 846 w 1141"/>
              <a:gd name="T119" fmla="*/ 607 h 1418"/>
              <a:gd name="T120" fmla="*/ 738 w 1141"/>
              <a:gd name="T121" fmla="*/ 686 h 1418"/>
              <a:gd name="T122" fmla="*/ 186 w 1141"/>
              <a:gd name="T123" fmla="*/ 1236 h 1418"/>
              <a:gd name="T124" fmla="*/ 747 w 1141"/>
              <a:gd name="T125" fmla="*/ 785 h 1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41" h="1418">
                <a:moveTo>
                  <a:pt x="1141" y="331"/>
                </a:moveTo>
                <a:lnTo>
                  <a:pt x="1141" y="331"/>
                </a:lnTo>
                <a:lnTo>
                  <a:pt x="1135" y="311"/>
                </a:lnTo>
                <a:lnTo>
                  <a:pt x="1131" y="303"/>
                </a:lnTo>
                <a:lnTo>
                  <a:pt x="1126" y="296"/>
                </a:lnTo>
                <a:lnTo>
                  <a:pt x="1126" y="296"/>
                </a:lnTo>
                <a:lnTo>
                  <a:pt x="1128" y="292"/>
                </a:lnTo>
                <a:lnTo>
                  <a:pt x="1128" y="287"/>
                </a:lnTo>
                <a:lnTo>
                  <a:pt x="1122" y="280"/>
                </a:lnTo>
                <a:lnTo>
                  <a:pt x="1122" y="280"/>
                </a:lnTo>
                <a:lnTo>
                  <a:pt x="1120" y="274"/>
                </a:lnTo>
                <a:lnTo>
                  <a:pt x="1119" y="270"/>
                </a:lnTo>
                <a:lnTo>
                  <a:pt x="1120" y="265"/>
                </a:lnTo>
                <a:lnTo>
                  <a:pt x="1124" y="261"/>
                </a:lnTo>
                <a:lnTo>
                  <a:pt x="1124" y="261"/>
                </a:lnTo>
                <a:lnTo>
                  <a:pt x="1122" y="259"/>
                </a:lnTo>
                <a:lnTo>
                  <a:pt x="1120" y="259"/>
                </a:lnTo>
                <a:lnTo>
                  <a:pt x="1117" y="259"/>
                </a:lnTo>
                <a:lnTo>
                  <a:pt x="1115" y="261"/>
                </a:lnTo>
                <a:lnTo>
                  <a:pt x="1113" y="259"/>
                </a:lnTo>
                <a:lnTo>
                  <a:pt x="1111" y="257"/>
                </a:lnTo>
                <a:lnTo>
                  <a:pt x="1111" y="257"/>
                </a:lnTo>
                <a:lnTo>
                  <a:pt x="1111" y="250"/>
                </a:lnTo>
                <a:lnTo>
                  <a:pt x="1111" y="243"/>
                </a:lnTo>
                <a:lnTo>
                  <a:pt x="1111" y="243"/>
                </a:lnTo>
                <a:lnTo>
                  <a:pt x="1107" y="241"/>
                </a:lnTo>
                <a:lnTo>
                  <a:pt x="1104" y="237"/>
                </a:lnTo>
                <a:lnTo>
                  <a:pt x="1104" y="234"/>
                </a:lnTo>
                <a:lnTo>
                  <a:pt x="1106" y="228"/>
                </a:lnTo>
                <a:lnTo>
                  <a:pt x="1106" y="228"/>
                </a:lnTo>
                <a:lnTo>
                  <a:pt x="1107" y="228"/>
                </a:lnTo>
                <a:lnTo>
                  <a:pt x="1109" y="228"/>
                </a:lnTo>
                <a:lnTo>
                  <a:pt x="1109" y="228"/>
                </a:lnTo>
                <a:lnTo>
                  <a:pt x="1111" y="235"/>
                </a:lnTo>
                <a:lnTo>
                  <a:pt x="1115" y="241"/>
                </a:lnTo>
                <a:lnTo>
                  <a:pt x="1120" y="246"/>
                </a:lnTo>
                <a:lnTo>
                  <a:pt x="1126" y="250"/>
                </a:lnTo>
                <a:lnTo>
                  <a:pt x="1126" y="250"/>
                </a:lnTo>
                <a:lnTo>
                  <a:pt x="1117" y="235"/>
                </a:lnTo>
                <a:lnTo>
                  <a:pt x="1111" y="228"/>
                </a:lnTo>
                <a:lnTo>
                  <a:pt x="1106" y="223"/>
                </a:lnTo>
                <a:lnTo>
                  <a:pt x="1106" y="223"/>
                </a:lnTo>
                <a:lnTo>
                  <a:pt x="1107" y="224"/>
                </a:lnTo>
                <a:lnTo>
                  <a:pt x="1107" y="228"/>
                </a:lnTo>
                <a:lnTo>
                  <a:pt x="1107" y="228"/>
                </a:lnTo>
                <a:lnTo>
                  <a:pt x="1104" y="226"/>
                </a:lnTo>
                <a:lnTo>
                  <a:pt x="1102" y="224"/>
                </a:lnTo>
                <a:lnTo>
                  <a:pt x="1100" y="224"/>
                </a:lnTo>
                <a:lnTo>
                  <a:pt x="1098" y="223"/>
                </a:lnTo>
                <a:lnTo>
                  <a:pt x="1098" y="223"/>
                </a:lnTo>
                <a:lnTo>
                  <a:pt x="1100" y="221"/>
                </a:lnTo>
                <a:lnTo>
                  <a:pt x="1102" y="221"/>
                </a:lnTo>
                <a:lnTo>
                  <a:pt x="1104" y="221"/>
                </a:lnTo>
                <a:lnTo>
                  <a:pt x="1102" y="219"/>
                </a:lnTo>
                <a:lnTo>
                  <a:pt x="1102" y="219"/>
                </a:lnTo>
                <a:lnTo>
                  <a:pt x="1098" y="219"/>
                </a:lnTo>
                <a:lnTo>
                  <a:pt x="1093" y="217"/>
                </a:lnTo>
                <a:lnTo>
                  <a:pt x="1093" y="217"/>
                </a:lnTo>
                <a:lnTo>
                  <a:pt x="1091" y="208"/>
                </a:lnTo>
                <a:lnTo>
                  <a:pt x="1087" y="200"/>
                </a:lnTo>
                <a:lnTo>
                  <a:pt x="1080" y="193"/>
                </a:lnTo>
                <a:lnTo>
                  <a:pt x="1073" y="189"/>
                </a:lnTo>
                <a:lnTo>
                  <a:pt x="1073" y="189"/>
                </a:lnTo>
                <a:lnTo>
                  <a:pt x="1073" y="182"/>
                </a:lnTo>
                <a:lnTo>
                  <a:pt x="1069" y="177"/>
                </a:lnTo>
                <a:lnTo>
                  <a:pt x="1058" y="167"/>
                </a:lnTo>
                <a:lnTo>
                  <a:pt x="1058" y="167"/>
                </a:lnTo>
                <a:lnTo>
                  <a:pt x="1054" y="162"/>
                </a:lnTo>
                <a:lnTo>
                  <a:pt x="1050" y="156"/>
                </a:lnTo>
                <a:lnTo>
                  <a:pt x="1050" y="151"/>
                </a:lnTo>
                <a:lnTo>
                  <a:pt x="1054" y="145"/>
                </a:lnTo>
                <a:lnTo>
                  <a:pt x="1054" y="145"/>
                </a:lnTo>
                <a:lnTo>
                  <a:pt x="1045" y="140"/>
                </a:lnTo>
                <a:lnTo>
                  <a:pt x="1038" y="134"/>
                </a:lnTo>
                <a:lnTo>
                  <a:pt x="1030" y="129"/>
                </a:lnTo>
                <a:lnTo>
                  <a:pt x="1027" y="120"/>
                </a:lnTo>
                <a:lnTo>
                  <a:pt x="1027" y="120"/>
                </a:lnTo>
                <a:lnTo>
                  <a:pt x="1025" y="120"/>
                </a:lnTo>
                <a:lnTo>
                  <a:pt x="1023" y="120"/>
                </a:lnTo>
                <a:lnTo>
                  <a:pt x="1021" y="121"/>
                </a:lnTo>
                <a:lnTo>
                  <a:pt x="1019" y="121"/>
                </a:lnTo>
                <a:lnTo>
                  <a:pt x="1019" y="121"/>
                </a:lnTo>
                <a:lnTo>
                  <a:pt x="1017" y="116"/>
                </a:lnTo>
                <a:lnTo>
                  <a:pt x="1012" y="112"/>
                </a:lnTo>
                <a:lnTo>
                  <a:pt x="1003" y="107"/>
                </a:lnTo>
                <a:lnTo>
                  <a:pt x="1003" y="107"/>
                </a:lnTo>
                <a:lnTo>
                  <a:pt x="990" y="103"/>
                </a:lnTo>
                <a:lnTo>
                  <a:pt x="984" y="99"/>
                </a:lnTo>
                <a:lnTo>
                  <a:pt x="981" y="96"/>
                </a:lnTo>
                <a:lnTo>
                  <a:pt x="981" y="96"/>
                </a:lnTo>
                <a:lnTo>
                  <a:pt x="982" y="96"/>
                </a:lnTo>
                <a:lnTo>
                  <a:pt x="984" y="96"/>
                </a:lnTo>
                <a:lnTo>
                  <a:pt x="988" y="97"/>
                </a:lnTo>
                <a:lnTo>
                  <a:pt x="992" y="99"/>
                </a:lnTo>
                <a:lnTo>
                  <a:pt x="992" y="99"/>
                </a:lnTo>
                <a:lnTo>
                  <a:pt x="993" y="96"/>
                </a:lnTo>
                <a:lnTo>
                  <a:pt x="993" y="96"/>
                </a:lnTo>
                <a:lnTo>
                  <a:pt x="984" y="94"/>
                </a:lnTo>
                <a:lnTo>
                  <a:pt x="979" y="90"/>
                </a:lnTo>
                <a:lnTo>
                  <a:pt x="966" y="81"/>
                </a:lnTo>
                <a:lnTo>
                  <a:pt x="955" y="70"/>
                </a:lnTo>
                <a:lnTo>
                  <a:pt x="949" y="66"/>
                </a:lnTo>
                <a:lnTo>
                  <a:pt x="944" y="62"/>
                </a:lnTo>
                <a:lnTo>
                  <a:pt x="944" y="62"/>
                </a:lnTo>
                <a:lnTo>
                  <a:pt x="946" y="62"/>
                </a:lnTo>
                <a:lnTo>
                  <a:pt x="949" y="62"/>
                </a:lnTo>
                <a:lnTo>
                  <a:pt x="951" y="62"/>
                </a:lnTo>
                <a:lnTo>
                  <a:pt x="953" y="59"/>
                </a:lnTo>
                <a:lnTo>
                  <a:pt x="953" y="59"/>
                </a:lnTo>
                <a:lnTo>
                  <a:pt x="944" y="55"/>
                </a:lnTo>
                <a:lnTo>
                  <a:pt x="938" y="51"/>
                </a:lnTo>
                <a:lnTo>
                  <a:pt x="933" y="51"/>
                </a:lnTo>
                <a:lnTo>
                  <a:pt x="933" y="51"/>
                </a:lnTo>
                <a:lnTo>
                  <a:pt x="933" y="48"/>
                </a:lnTo>
                <a:lnTo>
                  <a:pt x="933" y="44"/>
                </a:lnTo>
                <a:lnTo>
                  <a:pt x="933" y="44"/>
                </a:lnTo>
                <a:lnTo>
                  <a:pt x="925" y="42"/>
                </a:lnTo>
                <a:lnTo>
                  <a:pt x="916" y="37"/>
                </a:lnTo>
                <a:lnTo>
                  <a:pt x="901" y="26"/>
                </a:lnTo>
                <a:lnTo>
                  <a:pt x="901" y="26"/>
                </a:lnTo>
                <a:lnTo>
                  <a:pt x="900" y="28"/>
                </a:lnTo>
                <a:lnTo>
                  <a:pt x="901" y="29"/>
                </a:lnTo>
                <a:lnTo>
                  <a:pt x="901" y="31"/>
                </a:lnTo>
                <a:lnTo>
                  <a:pt x="900" y="31"/>
                </a:lnTo>
                <a:lnTo>
                  <a:pt x="890" y="29"/>
                </a:lnTo>
                <a:lnTo>
                  <a:pt x="890" y="29"/>
                </a:lnTo>
                <a:lnTo>
                  <a:pt x="892" y="26"/>
                </a:lnTo>
                <a:lnTo>
                  <a:pt x="892" y="24"/>
                </a:lnTo>
                <a:lnTo>
                  <a:pt x="890" y="22"/>
                </a:lnTo>
                <a:lnTo>
                  <a:pt x="890" y="22"/>
                </a:lnTo>
                <a:lnTo>
                  <a:pt x="879" y="20"/>
                </a:lnTo>
                <a:lnTo>
                  <a:pt x="868" y="17"/>
                </a:lnTo>
                <a:lnTo>
                  <a:pt x="857" y="15"/>
                </a:lnTo>
                <a:lnTo>
                  <a:pt x="846" y="17"/>
                </a:lnTo>
                <a:lnTo>
                  <a:pt x="846" y="17"/>
                </a:lnTo>
                <a:lnTo>
                  <a:pt x="848" y="15"/>
                </a:lnTo>
                <a:lnTo>
                  <a:pt x="846" y="13"/>
                </a:lnTo>
                <a:lnTo>
                  <a:pt x="841" y="15"/>
                </a:lnTo>
                <a:lnTo>
                  <a:pt x="841" y="15"/>
                </a:lnTo>
                <a:lnTo>
                  <a:pt x="843" y="11"/>
                </a:lnTo>
                <a:lnTo>
                  <a:pt x="843" y="11"/>
                </a:lnTo>
                <a:lnTo>
                  <a:pt x="832" y="7"/>
                </a:lnTo>
                <a:lnTo>
                  <a:pt x="821" y="5"/>
                </a:lnTo>
                <a:lnTo>
                  <a:pt x="793" y="5"/>
                </a:lnTo>
                <a:lnTo>
                  <a:pt x="793" y="5"/>
                </a:lnTo>
                <a:lnTo>
                  <a:pt x="771" y="5"/>
                </a:lnTo>
                <a:lnTo>
                  <a:pt x="762" y="4"/>
                </a:lnTo>
                <a:lnTo>
                  <a:pt x="756" y="2"/>
                </a:lnTo>
                <a:lnTo>
                  <a:pt x="756" y="2"/>
                </a:lnTo>
                <a:lnTo>
                  <a:pt x="756" y="5"/>
                </a:lnTo>
                <a:lnTo>
                  <a:pt x="752" y="7"/>
                </a:lnTo>
                <a:lnTo>
                  <a:pt x="752" y="7"/>
                </a:lnTo>
                <a:lnTo>
                  <a:pt x="751" y="9"/>
                </a:lnTo>
                <a:lnTo>
                  <a:pt x="749" y="9"/>
                </a:lnTo>
                <a:lnTo>
                  <a:pt x="749" y="9"/>
                </a:lnTo>
                <a:lnTo>
                  <a:pt x="749" y="9"/>
                </a:lnTo>
                <a:lnTo>
                  <a:pt x="749" y="9"/>
                </a:lnTo>
                <a:lnTo>
                  <a:pt x="745" y="9"/>
                </a:lnTo>
                <a:lnTo>
                  <a:pt x="745" y="9"/>
                </a:lnTo>
                <a:lnTo>
                  <a:pt x="745" y="9"/>
                </a:lnTo>
                <a:lnTo>
                  <a:pt x="745" y="9"/>
                </a:lnTo>
                <a:lnTo>
                  <a:pt x="745" y="9"/>
                </a:lnTo>
                <a:lnTo>
                  <a:pt x="743" y="7"/>
                </a:lnTo>
                <a:lnTo>
                  <a:pt x="743" y="7"/>
                </a:lnTo>
                <a:lnTo>
                  <a:pt x="743" y="4"/>
                </a:lnTo>
                <a:lnTo>
                  <a:pt x="743" y="0"/>
                </a:lnTo>
                <a:lnTo>
                  <a:pt x="743" y="0"/>
                </a:lnTo>
                <a:lnTo>
                  <a:pt x="738" y="2"/>
                </a:lnTo>
                <a:lnTo>
                  <a:pt x="723" y="2"/>
                </a:lnTo>
                <a:lnTo>
                  <a:pt x="697" y="4"/>
                </a:lnTo>
                <a:lnTo>
                  <a:pt x="697" y="4"/>
                </a:lnTo>
                <a:lnTo>
                  <a:pt x="672" y="7"/>
                </a:lnTo>
                <a:lnTo>
                  <a:pt x="646" y="11"/>
                </a:lnTo>
                <a:lnTo>
                  <a:pt x="646" y="11"/>
                </a:lnTo>
                <a:lnTo>
                  <a:pt x="648" y="11"/>
                </a:lnTo>
                <a:lnTo>
                  <a:pt x="648" y="13"/>
                </a:lnTo>
                <a:lnTo>
                  <a:pt x="648" y="13"/>
                </a:lnTo>
                <a:lnTo>
                  <a:pt x="627" y="13"/>
                </a:lnTo>
                <a:lnTo>
                  <a:pt x="618" y="15"/>
                </a:lnTo>
                <a:lnTo>
                  <a:pt x="609" y="18"/>
                </a:lnTo>
                <a:lnTo>
                  <a:pt x="609" y="18"/>
                </a:lnTo>
                <a:lnTo>
                  <a:pt x="598" y="20"/>
                </a:lnTo>
                <a:lnTo>
                  <a:pt x="585" y="24"/>
                </a:lnTo>
                <a:lnTo>
                  <a:pt x="567" y="29"/>
                </a:lnTo>
                <a:lnTo>
                  <a:pt x="567" y="29"/>
                </a:lnTo>
                <a:lnTo>
                  <a:pt x="570" y="31"/>
                </a:lnTo>
                <a:lnTo>
                  <a:pt x="572" y="31"/>
                </a:lnTo>
                <a:lnTo>
                  <a:pt x="572" y="33"/>
                </a:lnTo>
                <a:lnTo>
                  <a:pt x="572" y="33"/>
                </a:lnTo>
                <a:lnTo>
                  <a:pt x="559" y="31"/>
                </a:lnTo>
                <a:lnTo>
                  <a:pt x="550" y="31"/>
                </a:lnTo>
                <a:lnTo>
                  <a:pt x="539" y="35"/>
                </a:lnTo>
                <a:lnTo>
                  <a:pt x="526" y="40"/>
                </a:lnTo>
                <a:lnTo>
                  <a:pt x="526" y="40"/>
                </a:lnTo>
                <a:lnTo>
                  <a:pt x="524" y="37"/>
                </a:lnTo>
                <a:lnTo>
                  <a:pt x="521" y="37"/>
                </a:lnTo>
                <a:lnTo>
                  <a:pt x="515" y="37"/>
                </a:lnTo>
                <a:lnTo>
                  <a:pt x="511" y="40"/>
                </a:lnTo>
                <a:lnTo>
                  <a:pt x="511" y="44"/>
                </a:lnTo>
                <a:lnTo>
                  <a:pt x="511" y="46"/>
                </a:lnTo>
                <a:lnTo>
                  <a:pt x="511" y="46"/>
                </a:lnTo>
                <a:lnTo>
                  <a:pt x="515" y="44"/>
                </a:lnTo>
                <a:lnTo>
                  <a:pt x="517" y="40"/>
                </a:lnTo>
                <a:lnTo>
                  <a:pt x="517" y="40"/>
                </a:lnTo>
                <a:lnTo>
                  <a:pt x="519" y="40"/>
                </a:lnTo>
                <a:lnTo>
                  <a:pt x="521" y="40"/>
                </a:lnTo>
                <a:lnTo>
                  <a:pt x="524" y="40"/>
                </a:lnTo>
                <a:lnTo>
                  <a:pt x="524" y="44"/>
                </a:lnTo>
                <a:lnTo>
                  <a:pt x="524" y="44"/>
                </a:lnTo>
                <a:lnTo>
                  <a:pt x="511" y="50"/>
                </a:lnTo>
                <a:lnTo>
                  <a:pt x="506" y="51"/>
                </a:lnTo>
                <a:lnTo>
                  <a:pt x="506" y="50"/>
                </a:lnTo>
                <a:lnTo>
                  <a:pt x="508" y="46"/>
                </a:lnTo>
                <a:lnTo>
                  <a:pt x="508" y="46"/>
                </a:lnTo>
                <a:lnTo>
                  <a:pt x="502" y="51"/>
                </a:lnTo>
                <a:lnTo>
                  <a:pt x="497" y="53"/>
                </a:lnTo>
                <a:lnTo>
                  <a:pt x="486" y="57"/>
                </a:lnTo>
                <a:lnTo>
                  <a:pt x="477" y="59"/>
                </a:lnTo>
                <a:lnTo>
                  <a:pt x="471" y="61"/>
                </a:lnTo>
                <a:lnTo>
                  <a:pt x="467" y="64"/>
                </a:lnTo>
                <a:lnTo>
                  <a:pt x="467" y="64"/>
                </a:lnTo>
                <a:lnTo>
                  <a:pt x="462" y="62"/>
                </a:lnTo>
                <a:lnTo>
                  <a:pt x="458" y="61"/>
                </a:lnTo>
                <a:lnTo>
                  <a:pt x="454" y="62"/>
                </a:lnTo>
                <a:lnTo>
                  <a:pt x="449" y="64"/>
                </a:lnTo>
                <a:lnTo>
                  <a:pt x="442" y="70"/>
                </a:lnTo>
                <a:lnTo>
                  <a:pt x="440" y="70"/>
                </a:lnTo>
                <a:lnTo>
                  <a:pt x="438" y="68"/>
                </a:lnTo>
                <a:lnTo>
                  <a:pt x="438" y="68"/>
                </a:lnTo>
                <a:lnTo>
                  <a:pt x="436" y="72"/>
                </a:lnTo>
                <a:lnTo>
                  <a:pt x="432" y="75"/>
                </a:lnTo>
                <a:lnTo>
                  <a:pt x="427" y="75"/>
                </a:lnTo>
                <a:lnTo>
                  <a:pt x="421" y="75"/>
                </a:lnTo>
                <a:lnTo>
                  <a:pt x="421" y="75"/>
                </a:lnTo>
                <a:lnTo>
                  <a:pt x="427" y="68"/>
                </a:lnTo>
                <a:lnTo>
                  <a:pt x="432" y="64"/>
                </a:lnTo>
                <a:lnTo>
                  <a:pt x="438" y="61"/>
                </a:lnTo>
                <a:lnTo>
                  <a:pt x="442" y="55"/>
                </a:lnTo>
                <a:lnTo>
                  <a:pt x="442" y="55"/>
                </a:lnTo>
                <a:lnTo>
                  <a:pt x="436" y="59"/>
                </a:lnTo>
                <a:lnTo>
                  <a:pt x="434" y="59"/>
                </a:lnTo>
                <a:lnTo>
                  <a:pt x="431" y="57"/>
                </a:lnTo>
                <a:lnTo>
                  <a:pt x="431" y="57"/>
                </a:lnTo>
                <a:lnTo>
                  <a:pt x="429" y="62"/>
                </a:lnTo>
                <a:lnTo>
                  <a:pt x="425" y="66"/>
                </a:lnTo>
                <a:lnTo>
                  <a:pt x="421" y="68"/>
                </a:lnTo>
                <a:lnTo>
                  <a:pt x="416" y="68"/>
                </a:lnTo>
                <a:lnTo>
                  <a:pt x="416" y="68"/>
                </a:lnTo>
                <a:lnTo>
                  <a:pt x="418" y="70"/>
                </a:lnTo>
                <a:lnTo>
                  <a:pt x="416" y="72"/>
                </a:lnTo>
                <a:lnTo>
                  <a:pt x="410" y="72"/>
                </a:lnTo>
                <a:lnTo>
                  <a:pt x="410" y="72"/>
                </a:lnTo>
                <a:lnTo>
                  <a:pt x="412" y="74"/>
                </a:lnTo>
                <a:lnTo>
                  <a:pt x="414" y="74"/>
                </a:lnTo>
                <a:lnTo>
                  <a:pt x="416" y="74"/>
                </a:lnTo>
                <a:lnTo>
                  <a:pt x="418" y="75"/>
                </a:lnTo>
                <a:lnTo>
                  <a:pt x="418" y="75"/>
                </a:lnTo>
                <a:lnTo>
                  <a:pt x="412" y="81"/>
                </a:lnTo>
                <a:lnTo>
                  <a:pt x="407" y="85"/>
                </a:lnTo>
                <a:lnTo>
                  <a:pt x="399" y="86"/>
                </a:lnTo>
                <a:lnTo>
                  <a:pt x="390" y="88"/>
                </a:lnTo>
                <a:lnTo>
                  <a:pt x="390" y="88"/>
                </a:lnTo>
                <a:lnTo>
                  <a:pt x="394" y="85"/>
                </a:lnTo>
                <a:lnTo>
                  <a:pt x="394" y="81"/>
                </a:lnTo>
                <a:lnTo>
                  <a:pt x="394" y="81"/>
                </a:lnTo>
                <a:lnTo>
                  <a:pt x="388" y="85"/>
                </a:lnTo>
                <a:lnTo>
                  <a:pt x="383" y="88"/>
                </a:lnTo>
                <a:lnTo>
                  <a:pt x="381" y="90"/>
                </a:lnTo>
                <a:lnTo>
                  <a:pt x="381" y="92"/>
                </a:lnTo>
                <a:lnTo>
                  <a:pt x="381" y="96"/>
                </a:lnTo>
                <a:lnTo>
                  <a:pt x="381" y="96"/>
                </a:lnTo>
                <a:lnTo>
                  <a:pt x="386" y="92"/>
                </a:lnTo>
                <a:lnTo>
                  <a:pt x="388" y="90"/>
                </a:lnTo>
                <a:lnTo>
                  <a:pt x="390" y="90"/>
                </a:lnTo>
                <a:lnTo>
                  <a:pt x="390" y="90"/>
                </a:lnTo>
                <a:lnTo>
                  <a:pt x="385" y="96"/>
                </a:lnTo>
                <a:lnTo>
                  <a:pt x="381" y="99"/>
                </a:lnTo>
                <a:lnTo>
                  <a:pt x="375" y="101"/>
                </a:lnTo>
                <a:lnTo>
                  <a:pt x="370" y="103"/>
                </a:lnTo>
                <a:lnTo>
                  <a:pt x="370" y="103"/>
                </a:lnTo>
                <a:lnTo>
                  <a:pt x="373" y="99"/>
                </a:lnTo>
                <a:lnTo>
                  <a:pt x="373" y="97"/>
                </a:lnTo>
                <a:lnTo>
                  <a:pt x="373" y="97"/>
                </a:lnTo>
                <a:lnTo>
                  <a:pt x="373" y="97"/>
                </a:lnTo>
                <a:lnTo>
                  <a:pt x="370" y="99"/>
                </a:lnTo>
                <a:lnTo>
                  <a:pt x="368" y="103"/>
                </a:lnTo>
                <a:lnTo>
                  <a:pt x="366" y="108"/>
                </a:lnTo>
                <a:lnTo>
                  <a:pt x="366" y="108"/>
                </a:lnTo>
                <a:lnTo>
                  <a:pt x="353" y="108"/>
                </a:lnTo>
                <a:lnTo>
                  <a:pt x="346" y="112"/>
                </a:lnTo>
                <a:lnTo>
                  <a:pt x="337" y="118"/>
                </a:lnTo>
                <a:lnTo>
                  <a:pt x="329" y="123"/>
                </a:lnTo>
                <a:lnTo>
                  <a:pt x="329" y="123"/>
                </a:lnTo>
                <a:lnTo>
                  <a:pt x="329" y="129"/>
                </a:lnTo>
                <a:lnTo>
                  <a:pt x="327" y="132"/>
                </a:lnTo>
                <a:lnTo>
                  <a:pt x="320" y="140"/>
                </a:lnTo>
                <a:lnTo>
                  <a:pt x="320" y="140"/>
                </a:lnTo>
                <a:lnTo>
                  <a:pt x="316" y="136"/>
                </a:lnTo>
                <a:lnTo>
                  <a:pt x="316" y="136"/>
                </a:lnTo>
                <a:lnTo>
                  <a:pt x="315" y="134"/>
                </a:lnTo>
                <a:lnTo>
                  <a:pt x="315" y="132"/>
                </a:lnTo>
                <a:lnTo>
                  <a:pt x="316" y="131"/>
                </a:lnTo>
                <a:lnTo>
                  <a:pt x="315" y="129"/>
                </a:lnTo>
                <a:lnTo>
                  <a:pt x="315" y="129"/>
                </a:lnTo>
                <a:lnTo>
                  <a:pt x="305" y="138"/>
                </a:lnTo>
                <a:lnTo>
                  <a:pt x="300" y="142"/>
                </a:lnTo>
                <a:lnTo>
                  <a:pt x="293" y="143"/>
                </a:lnTo>
                <a:lnTo>
                  <a:pt x="293" y="143"/>
                </a:lnTo>
                <a:lnTo>
                  <a:pt x="291" y="149"/>
                </a:lnTo>
                <a:lnTo>
                  <a:pt x="287" y="154"/>
                </a:lnTo>
                <a:lnTo>
                  <a:pt x="282" y="160"/>
                </a:lnTo>
                <a:lnTo>
                  <a:pt x="278" y="160"/>
                </a:lnTo>
                <a:lnTo>
                  <a:pt x="274" y="158"/>
                </a:lnTo>
                <a:lnTo>
                  <a:pt x="274" y="158"/>
                </a:lnTo>
                <a:lnTo>
                  <a:pt x="282" y="147"/>
                </a:lnTo>
                <a:lnTo>
                  <a:pt x="285" y="143"/>
                </a:lnTo>
                <a:lnTo>
                  <a:pt x="291" y="140"/>
                </a:lnTo>
                <a:lnTo>
                  <a:pt x="291" y="140"/>
                </a:lnTo>
                <a:lnTo>
                  <a:pt x="291" y="138"/>
                </a:lnTo>
                <a:lnTo>
                  <a:pt x="293" y="136"/>
                </a:lnTo>
                <a:lnTo>
                  <a:pt x="298" y="129"/>
                </a:lnTo>
                <a:lnTo>
                  <a:pt x="305" y="121"/>
                </a:lnTo>
                <a:lnTo>
                  <a:pt x="305" y="120"/>
                </a:lnTo>
                <a:lnTo>
                  <a:pt x="304" y="116"/>
                </a:lnTo>
                <a:lnTo>
                  <a:pt x="304" y="116"/>
                </a:lnTo>
                <a:lnTo>
                  <a:pt x="307" y="118"/>
                </a:lnTo>
                <a:lnTo>
                  <a:pt x="309" y="118"/>
                </a:lnTo>
                <a:lnTo>
                  <a:pt x="311" y="116"/>
                </a:lnTo>
                <a:lnTo>
                  <a:pt x="311" y="116"/>
                </a:lnTo>
                <a:lnTo>
                  <a:pt x="311" y="110"/>
                </a:lnTo>
                <a:lnTo>
                  <a:pt x="311" y="101"/>
                </a:lnTo>
                <a:lnTo>
                  <a:pt x="311" y="101"/>
                </a:lnTo>
                <a:lnTo>
                  <a:pt x="315" y="103"/>
                </a:lnTo>
                <a:lnTo>
                  <a:pt x="315" y="105"/>
                </a:lnTo>
                <a:lnTo>
                  <a:pt x="316" y="101"/>
                </a:lnTo>
                <a:lnTo>
                  <a:pt x="318" y="97"/>
                </a:lnTo>
                <a:lnTo>
                  <a:pt x="320" y="97"/>
                </a:lnTo>
                <a:lnTo>
                  <a:pt x="322" y="99"/>
                </a:lnTo>
                <a:lnTo>
                  <a:pt x="322" y="99"/>
                </a:lnTo>
                <a:lnTo>
                  <a:pt x="324" y="97"/>
                </a:lnTo>
                <a:lnTo>
                  <a:pt x="324" y="96"/>
                </a:lnTo>
                <a:lnTo>
                  <a:pt x="324" y="92"/>
                </a:lnTo>
                <a:lnTo>
                  <a:pt x="324" y="90"/>
                </a:lnTo>
                <a:lnTo>
                  <a:pt x="324" y="90"/>
                </a:lnTo>
                <a:lnTo>
                  <a:pt x="329" y="90"/>
                </a:lnTo>
                <a:lnTo>
                  <a:pt x="333" y="90"/>
                </a:lnTo>
                <a:lnTo>
                  <a:pt x="335" y="90"/>
                </a:lnTo>
                <a:lnTo>
                  <a:pt x="335" y="90"/>
                </a:lnTo>
                <a:lnTo>
                  <a:pt x="342" y="79"/>
                </a:lnTo>
                <a:lnTo>
                  <a:pt x="351" y="70"/>
                </a:lnTo>
                <a:lnTo>
                  <a:pt x="361" y="61"/>
                </a:lnTo>
                <a:lnTo>
                  <a:pt x="372" y="53"/>
                </a:lnTo>
                <a:lnTo>
                  <a:pt x="372" y="53"/>
                </a:lnTo>
                <a:lnTo>
                  <a:pt x="396" y="42"/>
                </a:lnTo>
                <a:lnTo>
                  <a:pt x="407" y="35"/>
                </a:lnTo>
                <a:lnTo>
                  <a:pt x="416" y="28"/>
                </a:lnTo>
                <a:lnTo>
                  <a:pt x="416" y="28"/>
                </a:lnTo>
                <a:lnTo>
                  <a:pt x="405" y="31"/>
                </a:lnTo>
                <a:lnTo>
                  <a:pt x="401" y="33"/>
                </a:lnTo>
                <a:lnTo>
                  <a:pt x="396" y="33"/>
                </a:lnTo>
                <a:lnTo>
                  <a:pt x="396" y="33"/>
                </a:lnTo>
                <a:lnTo>
                  <a:pt x="399" y="31"/>
                </a:lnTo>
                <a:lnTo>
                  <a:pt x="403" y="31"/>
                </a:lnTo>
                <a:lnTo>
                  <a:pt x="403" y="28"/>
                </a:lnTo>
                <a:lnTo>
                  <a:pt x="403" y="28"/>
                </a:lnTo>
                <a:lnTo>
                  <a:pt x="397" y="29"/>
                </a:lnTo>
                <a:lnTo>
                  <a:pt x="396" y="29"/>
                </a:lnTo>
                <a:lnTo>
                  <a:pt x="394" y="29"/>
                </a:lnTo>
                <a:lnTo>
                  <a:pt x="394" y="29"/>
                </a:lnTo>
                <a:lnTo>
                  <a:pt x="397" y="26"/>
                </a:lnTo>
                <a:lnTo>
                  <a:pt x="403" y="26"/>
                </a:lnTo>
                <a:lnTo>
                  <a:pt x="407" y="26"/>
                </a:lnTo>
                <a:lnTo>
                  <a:pt x="408" y="24"/>
                </a:lnTo>
                <a:lnTo>
                  <a:pt x="408" y="24"/>
                </a:lnTo>
                <a:lnTo>
                  <a:pt x="405" y="24"/>
                </a:lnTo>
                <a:lnTo>
                  <a:pt x="405" y="22"/>
                </a:lnTo>
                <a:lnTo>
                  <a:pt x="405" y="18"/>
                </a:lnTo>
                <a:lnTo>
                  <a:pt x="405" y="18"/>
                </a:lnTo>
                <a:lnTo>
                  <a:pt x="403" y="18"/>
                </a:lnTo>
                <a:lnTo>
                  <a:pt x="399" y="20"/>
                </a:lnTo>
                <a:lnTo>
                  <a:pt x="397" y="20"/>
                </a:lnTo>
                <a:lnTo>
                  <a:pt x="392" y="20"/>
                </a:lnTo>
                <a:lnTo>
                  <a:pt x="392" y="20"/>
                </a:lnTo>
                <a:lnTo>
                  <a:pt x="396" y="22"/>
                </a:lnTo>
                <a:lnTo>
                  <a:pt x="397" y="26"/>
                </a:lnTo>
                <a:lnTo>
                  <a:pt x="397" y="26"/>
                </a:lnTo>
                <a:lnTo>
                  <a:pt x="396" y="26"/>
                </a:lnTo>
                <a:lnTo>
                  <a:pt x="394" y="24"/>
                </a:lnTo>
                <a:lnTo>
                  <a:pt x="392" y="24"/>
                </a:lnTo>
                <a:lnTo>
                  <a:pt x="390" y="24"/>
                </a:lnTo>
                <a:lnTo>
                  <a:pt x="390" y="24"/>
                </a:lnTo>
                <a:lnTo>
                  <a:pt x="386" y="33"/>
                </a:lnTo>
                <a:lnTo>
                  <a:pt x="379" y="40"/>
                </a:lnTo>
                <a:lnTo>
                  <a:pt x="372" y="46"/>
                </a:lnTo>
                <a:lnTo>
                  <a:pt x="364" y="51"/>
                </a:lnTo>
                <a:lnTo>
                  <a:pt x="364" y="51"/>
                </a:lnTo>
                <a:lnTo>
                  <a:pt x="348" y="64"/>
                </a:lnTo>
                <a:lnTo>
                  <a:pt x="340" y="70"/>
                </a:lnTo>
                <a:lnTo>
                  <a:pt x="335" y="77"/>
                </a:lnTo>
                <a:lnTo>
                  <a:pt x="335" y="77"/>
                </a:lnTo>
                <a:lnTo>
                  <a:pt x="331" y="75"/>
                </a:lnTo>
                <a:lnTo>
                  <a:pt x="329" y="77"/>
                </a:lnTo>
                <a:lnTo>
                  <a:pt x="329" y="79"/>
                </a:lnTo>
                <a:lnTo>
                  <a:pt x="331" y="81"/>
                </a:lnTo>
                <a:lnTo>
                  <a:pt x="331" y="81"/>
                </a:lnTo>
                <a:lnTo>
                  <a:pt x="326" y="83"/>
                </a:lnTo>
                <a:lnTo>
                  <a:pt x="322" y="83"/>
                </a:lnTo>
                <a:lnTo>
                  <a:pt x="316" y="81"/>
                </a:lnTo>
                <a:lnTo>
                  <a:pt x="316" y="81"/>
                </a:lnTo>
                <a:lnTo>
                  <a:pt x="316" y="85"/>
                </a:lnTo>
                <a:lnTo>
                  <a:pt x="315" y="88"/>
                </a:lnTo>
                <a:lnTo>
                  <a:pt x="307" y="94"/>
                </a:lnTo>
                <a:lnTo>
                  <a:pt x="302" y="99"/>
                </a:lnTo>
                <a:lnTo>
                  <a:pt x="298" y="103"/>
                </a:lnTo>
                <a:lnTo>
                  <a:pt x="298" y="108"/>
                </a:lnTo>
                <a:lnTo>
                  <a:pt x="298" y="108"/>
                </a:lnTo>
                <a:lnTo>
                  <a:pt x="293" y="108"/>
                </a:lnTo>
                <a:lnTo>
                  <a:pt x="289" y="110"/>
                </a:lnTo>
                <a:lnTo>
                  <a:pt x="282" y="120"/>
                </a:lnTo>
                <a:lnTo>
                  <a:pt x="276" y="129"/>
                </a:lnTo>
                <a:lnTo>
                  <a:pt x="270" y="136"/>
                </a:lnTo>
                <a:lnTo>
                  <a:pt x="270" y="136"/>
                </a:lnTo>
                <a:lnTo>
                  <a:pt x="272" y="136"/>
                </a:lnTo>
                <a:lnTo>
                  <a:pt x="274" y="138"/>
                </a:lnTo>
                <a:lnTo>
                  <a:pt x="274" y="138"/>
                </a:lnTo>
                <a:lnTo>
                  <a:pt x="270" y="143"/>
                </a:lnTo>
                <a:lnTo>
                  <a:pt x="269" y="143"/>
                </a:lnTo>
                <a:lnTo>
                  <a:pt x="265" y="145"/>
                </a:lnTo>
                <a:lnTo>
                  <a:pt x="265" y="145"/>
                </a:lnTo>
                <a:lnTo>
                  <a:pt x="265" y="142"/>
                </a:lnTo>
                <a:lnTo>
                  <a:pt x="267" y="142"/>
                </a:lnTo>
                <a:lnTo>
                  <a:pt x="269" y="142"/>
                </a:lnTo>
                <a:lnTo>
                  <a:pt x="270" y="140"/>
                </a:lnTo>
                <a:lnTo>
                  <a:pt x="270" y="140"/>
                </a:lnTo>
                <a:lnTo>
                  <a:pt x="265" y="142"/>
                </a:lnTo>
                <a:lnTo>
                  <a:pt x="261" y="143"/>
                </a:lnTo>
                <a:lnTo>
                  <a:pt x="254" y="151"/>
                </a:lnTo>
                <a:lnTo>
                  <a:pt x="247" y="160"/>
                </a:lnTo>
                <a:lnTo>
                  <a:pt x="239" y="167"/>
                </a:lnTo>
                <a:lnTo>
                  <a:pt x="239" y="167"/>
                </a:lnTo>
                <a:lnTo>
                  <a:pt x="239" y="173"/>
                </a:lnTo>
                <a:lnTo>
                  <a:pt x="237" y="178"/>
                </a:lnTo>
                <a:lnTo>
                  <a:pt x="237" y="178"/>
                </a:lnTo>
                <a:lnTo>
                  <a:pt x="234" y="178"/>
                </a:lnTo>
                <a:lnTo>
                  <a:pt x="230" y="182"/>
                </a:lnTo>
                <a:lnTo>
                  <a:pt x="224" y="189"/>
                </a:lnTo>
                <a:lnTo>
                  <a:pt x="224" y="189"/>
                </a:lnTo>
                <a:lnTo>
                  <a:pt x="226" y="193"/>
                </a:lnTo>
                <a:lnTo>
                  <a:pt x="228" y="197"/>
                </a:lnTo>
                <a:lnTo>
                  <a:pt x="226" y="199"/>
                </a:lnTo>
                <a:lnTo>
                  <a:pt x="224" y="202"/>
                </a:lnTo>
                <a:lnTo>
                  <a:pt x="224" y="202"/>
                </a:lnTo>
                <a:lnTo>
                  <a:pt x="228" y="202"/>
                </a:lnTo>
                <a:lnTo>
                  <a:pt x="234" y="200"/>
                </a:lnTo>
                <a:lnTo>
                  <a:pt x="239" y="197"/>
                </a:lnTo>
                <a:lnTo>
                  <a:pt x="245" y="189"/>
                </a:lnTo>
                <a:lnTo>
                  <a:pt x="248" y="182"/>
                </a:lnTo>
                <a:lnTo>
                  <a:pt x="248" y="182"/>
                </a:lnTo>
                <a:lnTo>
                  <a:pt x="250" y="186"/>
                </a:lnTo>
                <a:lnTo>
                  <a:pt x="252" y="188"/>
                </a:lnTo>
                <a:lnTo>
                  <a:pt x="254" y="189"/>
                </a:lnTo>
                <a:lnTo>
                  <a:pt x="256" y="191"/>
                </a:lnTo>
                <a:lnTo>
                  <a:pt x="256" y="191"/>
                </a:lnTo>
                <a:lnTo>
                  <a:pt x="252" y="191"/>
                </a:lnTo>
                <a:lnTo>
                  <a:pt x="248" y="195"/>
                </a:lnTo>
                <a:lnTo>
                  <a:pt x="243" y="200"/>
                </a:lnTo>
                <a:lnTo>
                  <a:pt x="237" y="210"/>
                </a:lnTo>
                <a:lnTo>
                  <a:pt x="232" y="215"/>
                </a:lnTo>
                <a:lnTo>
                  <a:pt x="232" y="215"/>
                </a:lnTo>
                <a:lnTo>
                  <a:pt x="236" y="213"/>
                </a:lnTo>
                <a:lnTo>
                  <a:pt x="237" y="212"/>
                </a:lnTo>
                <a:lnTo>
                  <a:pt x="239" y="213"/>
                </a:lnTo>
                <a:lnTo>
                  <a:pt x="239" y="213"/>
                </a:lnTo>
                <a:lnTo>
                  <a:pt x="237" y="221"/>
                </a:lnTo>
                <a:lnTo>
                  <a:pt x="236" y="224"/>
                </a:lnTo>
                <a:lnTo>
                  <a:pt x="232" y="226"/>
                </a:lnTo>
                <a:lnTo>
                  <a:pt x="232" y="226"/>
                </a:lnTo>
                <a:lnTo>
                  <a:pt x="234" y="223"/>
                </a:lnTo>
                <a:lnTo>
                  <a:pt x="234" y="221"/>
                </a:lnTo>
                <a:lnTo>
                  <a:pt x="234" y="219"/>
                </a:lnTo>
                <a:lnTo>
                  <a:pt x="237" y="219"/>
                </a:lnTo>
                <a:lnTo>
                  <a:pt x="237" y="219"/>
                </a:lnTo>
                <a:lnTo>
                  <a:pt x="228" y="217"/>
                </a:lnTo>
                <a:lnTo>
                  <a:pt x="221" y="221"/>
                </a:lnTo>
                <a:lnTo>
                  <a:pt x="221" y="221"/>
                </a:lnTo>
                <a:lnTo>
                  <a:pt x="223" y="223"/>
                </a:lnTo>
                <a:lnTo>
                  <a:pt x="224" y="221"/>
                </a:lnTo>
                <a:lnTo>
                  <a:pt x="226" y="221"/>
                </a:lnTo>
                <a:lnTo>
                  <a:pt x="230" y="223"/>
                </a:lnTo>
                <a:lnTo>
                  <a:pt x="230" y="223"/>
                </a:lnTo>
                <a:lnTo>
                  <a:pt x="228" y="224"/>
                </a:lnTo>
                <a:lnTo>
                  <a:pt x="228" y="226"/>
                </a:lnTo>
                <a:lnTo>
                  <a:pt x="228" y="226"/>
                </a:lnTo>
                <a:lnTo>
                  <a:pt x="224" y="228"/>
                </a:lnTo>
                <a:lnTo>
                  <a:pt x="221" y="232"/>
                </a:lnTo>
                <a:lnTo>
                  <a:pt x="219" y="234"/>
                </a:lnTo>
                <a:lnTo>
                  <a:pt x="217" y="234"/>
                </a:lnTo>
                <a:lnTo>
                  <a:pt x="215" y="232"/>
                </a:lnTo>
                <a:lnTo>
                  <a:pt x="215" y="232"/>
                </a:lnTo>
                <a:lnTo>
                  <a:pt x="212" y="239"/>
                </a:lnTo>
                <a:lnTo>
                  <a:pt x="206" y="246"/>
                </a:lnTo>
                <a:lnTo>
                  <a:pt x="201" y="250"/>
                </a:lnTo>
                <a:lnTo>
                  <a:pt x="197" y="252"/>
                </a:lnTo>
                <a:lnTo>
                  <a:pt x="193" y="252"/>
                </a:lnTo>
                <a:lnTo>
                  <a:pt x="193" y="252"/>
                </a:lnTo>
                <a:lnTo>
                  <a:pt x="186" y="276"/>
                </a:lnTo>
                <a:lnTo>
                  <a:pt x="182" y="287"/>
                </a:lnTo>
                <a:lnTo>
                  <a:pt x="175" y="298"/>
                </a:lnTo>
                <a:lnTo>
                  <a:pt x="175" y="298"/>
                </a:lnTo>
                <a:lnTo>
                  <a:pt x="171" y="296"/>
                </a:lnTo>
                <a:lnTo>
                  <a:pt x="169" y="296"/>
                </a:lnTo>
                <a:lnTo>
                  <a:pt x="167" y="296"/>
                </a:lnTo>
                <a:lnTo>
                  <a:pt x="167" y="296"/>
                </a:lnTo>
                <a:lnTo>
                  <a:pt x="169" y="298"/>
                </a:lnTo>
                <a:lnTo>
                  <a:pt x="169" y="300"/>
                </a:lnTo>
                <a:lnTo>
                  <a:pt x="171" y="305"/>
                </a:lnTo>
                <a:lnTo>
                  <a:pt x="171" y="305"/>
                </a:lnTo>
                <a:lnTo>
                  <a:pt x="167" y="305"/>
                </a:lnTo>
                <a:lnTo>
                  <a:pt x="167" y="305"/>
                </a:lnTo>
                <a:lnTo>
                  <a:pt x="167" y="307"/>
                </a:lnTo>
                <a:lnTo>
                  <a:pt x="166" y="307"/>
                </a:lnTo>
                <a:lnTo>
                  <a:pt x="166" y="307"/>
                </a:lnTo>
                <a:lnTo>
                  <a:pt x="164" y="305"/>
                </a:lnTo>
                <a:lnTo>
                  <a:pt x="162" y="303"/>
                </a:lnTo>
                <a:lnTo>
                  <a:pt x="162" y="303"/>
                </a:lnTo>
                <a:lnTo>
                  <a:pt x="160" y="307"/>
                </a:lnTo>
                <a:lnTo>
                  <a:pt x="158" y="309"/>
                </a:lnTo>
                <a:lnTo>
                  <a:pt x="158" y="309"/>
                </a:lnTo>
                <a:lnTo>
                  <a:pt x="160" y="309"/>
                </a:lnTo>
                <a:lnTo>
                  <a:pt x="162" y="309"/>
                </a:lnTo>
                <a:lnTo>
                  <a:pt x="164" y="309"/>
                </a:lnTo>
                <a:lnTo>
                  <a:pt x="167" y="309"/>
                </a:lnTo>
                <a:lnTo>
                  <a:pt x="167" y="309"/>
                </a:lnTo>
                <a:lnTo>
                  <a:pt x="167" y="315"/>
                </a:lnTo>
                <a:lnTo>
                  <a:pt x="167" y="318"/>
                </a:lnTo>
                <a:lnTo>
                  <a:pt x="167" y="318"/>
                </a:lnTo>
                <a:lnTo>
                  <a:pt x="166" y="318"/>
                </a:lnTo>
                <a:lnTo>
                  <a:pt x="164" y="322"/>
                </a:lnTo>
                <a:lnTo>
                  <a:pt x="162" y="327"/>
                </a:lnTo>
                <a:lnTo>
                  <a:pt x="162" y="333"/>
                </a:lnTo>
                <a:lnTo>
                  <a:pt x="160" y="337"/>
                </a:lnTo>
                <a:lnTo>
                  <a:pt x="156" y="340"/>
                </a:lnTo>
                <a:lnTo>
                  <a:pt x="156" y="340"/>
                </a:lnTo>
                <a:lnTo>
                  <a:pt x="155" y="337"/>
                </a:lnTo>
                <a:lnTo>
                  <a:pt x="151" y="335"/>
                </a:lnTo>
                <a:lnTo>
                  <a:pt x="151" y="335"/>
                </a:lnTo>
                <a:lnTo>
                  <a:pt x="151" y="338"/>
                </a:lnTo>
                <a:lnTo>
                  <a:pt x="153" y="342"/>
                </a:lnTo>
                <a:lnTo>
                  <a:pt x="155" y="344"/>
                </a:lnTo>
                <a:lnTo>
                  <a:pt x="155" y="348"/>
                </a:lnTo>
                <a:lnTo>
                  <a:pt x="155" y="348"/>
                </a:lnTo>
                <a:lnTo>
                  <a:pt x="153" y="346"/>
                </a:lnTo>
                <a:lnTo>
                  <a:pt x="151" y="344"/>
                </a:lnTo>
                <a:lnTo>
                  <a:pt x="151" y="344"/>
                </a:lnTo>
                <a:lnTo>
                  <a:pt x="153" y="348"/>
                </a:lnTo>
                <a:lnTo>
                  <a:pt x="153" y="351"/>
                </a:lnTo>
                <a:lnTo>
                  <a:pt x="153" y="355"/>
                </a:lnTo>
                <a:lnTo>
                  <a:pt x="149" y="359"/>
                </a:lnTo>
                <a:lnTo>
                  <a:pt x="144" y="366"/>
                </a:lnTo>
                <a:lnTo>
                  <a:pt x="140" y="370"/>
                </a:lnTo>
                <a:lnTo>
                  <a:pt x="140" y="370"/>
                </a:lnTo>
                <a:lnTo>
                  <a:pt x="142" y="368"/>
                </a:lnTo>
                <a:lnTo>
                  <a:pt x="144" y="368"/>
                </a:lnTo>
                <a:lnTo>
                  <a:pt x="144" y="370"/>
                </a:lnTo>
                <a:lnTo>
                  <a:pt x="144" y="370"/>
                </a:lnTo>
                <a:lnTo>
                  <a:pt x="136" y="384"/>
                </a:lnTo>
                <a:lnTo>
                  <a:pt x="132" y="401"/>
                </a:lnTo>
                <a:lnTo>
                  <a:pt x="127" y="432"/>
                </a:lnTo>
                <a:lnTo>
                  <a:pt x="127" y="432"/>
                </a:lnTo>
                <a:lnTo>
                  <a:pt x="123" y="430"/>
                </a:lnTo>
                <a:lnTo>
                  <a:pt x="123" y="430"/>
                </a:lnTo>
                <a:lnTo>
                  <a:pt x="123" y="430"/>
                </a:lnTo>
                <a:lnTo>
                  <a:pt x="125" y="464"/>
                </a:lnTo>
                <a:lnTo>
                  <a:pt x="125" y="464"/>
                </a:lnTo>
                <a:lnTo>
                  <a:pt x="125" y="473"/>
                </a:lnTo>
                <a:lnTo>
                  <a:pt x="123" y="478"/>
                </a:lnTo>
                <a:lnTo>
                  <a:pt x="121" y="480"/>
                </a:lnTo>
                <a:lnTo>
                  <a:pt x="120" y="482"/>
                </a:lnTo>
                <a:lnTo>
                  <a:pt x="118" y="482"/>
                </a:lnTo>
                <a:lnTo>
                  <a:pt x="114" y="480"/>
                </a:lnTo>
                <a:lnTo>
                  <a:pt x="114" y="480"/>
                </a:lnTo>
                <a:lnTo>
                  <a:pt x="112" y="482"/>
                </a:lnTo>
                <a:lnTo>
                  <a:pt x="112" y="482"/>
                </a:lnTo>
                <a:lnTo>
                  <a:pt x="112" y="482"/>
                </a:lnTo>
                <a:lnTo>
                  <a:pt x="112" y="480"/>
                </a:lnTo>
                <a:lnTo>
                  <a:pt x="110" y="478"/>
                </a:lnTo>
                <a:lnTo>
                  <a:pt x="110" y="478"/>
                </a:lnTo>
                <a:lnTo>
                  <a:pt x="109" y="482"/>
                </a:lnTo>
                <a:lnTo>
                  <a:pt x="109" y="487"/>
                </a:lnTo>
                <a:lnTo>
                  <a:pt x="110" y="497"/>
                </a:lnTo>
                <a:lnTo>
                  <a:pt x="110" y="497"/>
                </a:lnTo>
                <a:lnTo>
                  <a:pt x="107" y="498"/>
                </a:lnTo>
                <a:lnTo>
                  <a:pt x="103" y="500"/>
                </a:lnTo>
                <a:lnTo>
                  <a:pt x="103" y="500"/>
                </a:lnTo>
                <a:lnTo>
                  <a:pt x="107" y="504"/>
                </a:lnTo>
                <a:lnTo>
                  <a:pt x="107" y="508"/>
                </a:lnTo>
                <a:lnTo>
                  <a:pt x="107" y="511"/>
                </a:lnTo>
                <a:lnTo>
                  <a:pt x="105" y="515"/>
                </a:lnTo>
                <a:lnTo>
                  <a:pt x="99" y="521"/>
                </a:lnTo>
                <a:lnTo>
                  <a:pt x="99" y="524"/>
                </a:lnTo>
                <a:lnTo>
                  <a:pt x="99" y="530"/>
                </a:lnTo>
                <a:lnTo>
                  <a:pt x="99" y="530"/>
                </a:lnTo>
                <a:lnTo>
                  <a:pt x="98" y="528"/>
                </a:lnTo>
                <a:lnTo>
                  <a:pt x="96" y="526"/>
                </a:lnTo>
                <a:lnTo>
                  <a:pt x="96" y="524"/>
                </a:lnTo>
                <a:lnTo>
                  <a:pt x="92" y="524"/>
                </a:lnTo>
                <a:lnTo>
                  <a:pt x="92" y="524"/>
                </a:lnTo>
                <a:lnTo>
                  <a:pt x="96" y="530"/>
                </a:lnTo>
                <a:lnTo>
                  <a:pt x="98" y="537"/>
                </a:lnTo>
                <a:lnTo>
                  <a:pt x="98" y="552"/>
                </a:lnTo>
                <a:lnTo>
                  <a:pt x="98" y="568"/>
                </a:lnTo>
                <a:lnTo>
                  <a:pt x="98" y="578"/>
                </a:lnTo>
                <a:lnTo>
                  <a:pt x="98" y="585"/>
                </a:lnTo>
                <a:lnTo>
                  <a:pt x="98" y="585"/>
                </a:lnTo>
                <a:lnTo>
                  <a:pt x="96" y="583"/>
                </a:lnTo>
                <a:lnTo>
                  <a:pt x="96" y="581"/>
                </a:lnTo>
                <a:lnTo>
                  <a:pt x="96" y="579"/>
                </a:lnTo>
                <a:lnTo>
                  <a:pt x="92" y="579"/>
                </a:lnTo>
                <a:lnTo>
                  <a:pt x="92" y="579"/>
                </a:lnTo>
                <a:lnTo>
                  <a:pt x="94" y="581"/>
                </a:lnTo>
                <a:lnTo>
                  <a:pt x="94" y="583"/>
                </a:lnTo>
                <a:lnTo>
                  <a:pt x="94" y="585"/>
                </a:lnTo>
                <a:lnTo>
                  <a:pt x="94" y="585"/>
                </a:lnTo>
                <a:lnTo>
                  <a:pt x="94" y="585"/>
                </a:lnTo>
                <a:lnTo>
                  <a:pt x="94" y="590"/>
                </a:lnTo>
                <a:lnTo>
                  <a:pt x="94" y="590"/>
                </a:lnTo>
                <a:lnTo>
                  <a:pt x="94" y="590"/>
                </a:lnTo>
                <a:lnTo>
                  <a:pt x="94" y="590"/>
                </a:lnTo>
                <a:lnTo>
                  <a:pt x="94" y="590"/>
                </a:lnTo>
                <a:lnTo>
                  <a:pt x="96" y="592"/>
                </a:lnTo>
                <a:lnTo>
                  <a:pt x="96" y="592"/>
                </a:lnTo>
                <a:lnTo>
                  <a:pt x="96" y="600"/>
                </a:lnTo>
                <a:lnTo>
                  <a:pt x="96" y="600"/>
                </a:lnTo>
                <a:lnTo>
                  <a:pt x="96" y="616"/>
                </a:lnTo>
                <a:lnTo>
                  <a:pt x="98" y="624"/>
                </a:lnTo>
                <a:lnTo>
                  <a:pt x="99" y="629"/>
                </a:lnTo>
                <a:lnTo>
                  <a:pt x="99" y="629"/>
                </a:lnTo>
                <a:lnTo>
                  <a:pt x="96" y="629"/>
                </a:lnTo>
                <a:lnTo>
                  <a:pt x="96" y="631"/>
                </a:lnTo>
                <a:lnTo>
                  <a:pt x="94" y="633"/>
                </a:lnTo>
                <a:lnTo>
                  <a:pt x="92" y="635"/>
                </a:lnTo>
                <a:lnTo>
                  <a:pt x="92" y="635"/>
                </a:lnTo>
                <a:lnTo>
                  <a:pt x="88" y="631"/>
                </a:lnTo>
                <a:lnTo>
                  <a:pt x="87" y="627"/>
                </a:lnTo>
                <a:lnTo>
                  <a:pt x="87" y="627"/>
                </a:lnTo>
                <a:lnTo>
                  <a:pt x="85" y="618"/>
                </a:lnTo>
                <a:lnTo>
                  <a:pt x="85" y="618"/>
                </a:lnTo>
                <a:lnTo>
                  <a:pt x="83" y="607"/>
                </a:lnTo>
                <a:lnTo>
                  <a:pt x="83" y="607"/>
                </a:lnTo>
                <a:lnTo>
                  <a:pt x="83" y="600"/>
                </a:lnTo>
                <a:lnTo>
                  <a:pt x="83" y="600"/>
                </a:lnTo>
                <a:lnTo>
                  <a:pt x="79" y="598"/>
                </a:lnTo>
                <a:lnTo>
                  <a:pt x="79" y="598"/>
                </a:lnTo>
                <a:lnTo>
                  <a:pt x="74" y="598"/>
                </a:lnTo>
                <a:lnTo>
                  <a:pt x="70" y="598"/>
                </a:lnTo>
                <a:lnTo>
                  <a:pt x="70" y="598"/>
                </a:lnTo>
                <a:lnTo>
                  <a:pt x="75" y="600"/>
                </a:lnTo>
                <a:lnTo>
                  <a:pt x="79" y="601"/>
                </a:lnTo>
                <a:lnTo>
                  <a:pt x="79" y="601"/>
                </a:lnTo>
                <a:lnTo>
                  <a:pt x="81" y="605"/>
                </a:lnTo>
                <a:lnTo>
                  <a:pt x="81" y="611"/>
                </a:lnTo>
                <a:lnTo>
                  <a:pt x="81" y="620"/>
                </a:lnTo>
                <a:lnTo>
                  <a:pt x="81" y="620"/>
                </a:lnTo>
                <a:lnTo>
                  <a:pt x="83" y="625"/>
                </a:lnTo>
                <a:lnTo>
                  <a:pt x="83" y="625"/>
                </a:lnTo>
                <a:lnTo>
                  <a:pt x="85" y="629"/>
                </a:lnTo>
                <a:lnTo>
                  <a:pt x="85" y="629"/>
                </a:lnTo>
                <a:lnTo>
                  <a:pt x="83" y="631"/>
                </a:lnTo>
                <a:lnTo>
                  <a:pt x="81" y="633"/>
                </a:lnTo>
                <a:lnTo>
                  <a:pt x="77" y="633"/>
                </a:lnTo>
                <a:lnTo>
                  <a:pt x="77" y="633"/>
                </a:lnTo>
                <a:lnTo>
                  <a:pt x="81" y="636"/>
                </a:lnTo>
                <a:lnTo>
                  <a:pt x="85" y="640"/>
                </a:lnTo>
                <a:lnTo>
                  <a:pt x="87" y="651"/>
                </a:lnTo>
                <a:lnTo>
                  <a:pt x="87" y="662"/>
                </a:lnTo>
                <a:lnTo>
                  <a:pt x="85" y="673"/>
                </a:lnTo>
                <a:lnTo>
                  <a:pt x="85" y="673"/>
                </a:lnTo>
                <a:lnTo>
                  <a:pt x="87" y="675"/>
                </a:lnTo>
                <a:lnTo>
                  <a:pt x="88" y="677"/>
                </a:lnTo>
                <a:lnTo>
                  <a:pt x="88" y="681"/>
                </a:lnTo>
                <a:lnTo>
                  <a:pt x="88" y="686"/>
                </a:lnTo>
                <a:lnTo>
                  <a:pt x="90" y="690"/>
                </a:lnTo>
                <a:lnTo>
                  <a:pt x="90" y="690"/>
                </a:lnTo>
                <a:lnTo>
                  <a:pt x="83" y="690"/>
                </a:lnTo>
                <a:lnTo>
                  <a:pt x="81" y="688"/>
                </a:lnTo>
                <a:lnTo>
                  <a:pt x="79" y="686"/>
                </a:lnTo>
                <a:lnTo>
                  <a:pt x="79" y="686"/>
                </a:lnTo>
                <a:lnTo>
                  <a:pt x="81" y="686"/>
                </a:lnTo>
                <a:lnTo>
                  <a:pt x="85" y="686"/>
                </a:lnTo>
                <a:lnTo>
                  <a:pt x="85" y="686"/>
                </a:lnTo>
                <a:lnTo>
                  <a:pt x="85" y="684"/>
                </a:lnTo>
                <a:lnTo>
                  <a:pt x="85" y="684"/>
                </a:lnTo>
                <a:lnTo>
                  <a:pt x="81" y="682"/>
                </a:lnTo>
                <a:lnTo>
                  <a:pt x="79" y="681"/>
                </a:lnTo>
                <a:lnTo>
                  <a:pt x="77" y="675"/>
                </a:lnTo>
                <a:lnTo>
                  <a:pt x="75" y="670"/>
                </a:lnTo>
                <a:lnTo>
                  <a:pt x="75" y="666"/>
                </a:lnTo>
                <a:lnTo>
                  <a:pt x="74" y="664"/>
                </a:lnTo>
                <a:lnTo>
                  <a:pt x="74" y="664"/>
                </a:lnTo>
                <a:lnTo>
                  <a:pt x="74" y="666"/>
                </a:lnTo>
                <a:lnTo>
                  <a:pt x="72" y="666"/>
                </a:lnTo>
                <a:lnTo>
                  <a:pt x="70" y="666"/>
                </a:lnTo>
                <a:lnTo>
                  <a:pt x="66" y="666"/>
                </a:lnTo>
                <a:lnTo>
                  <a:pt x="66" y="666"/>
                </a:lnTo>
                <a:lnTo>
                  <a:pt x="70" y="670"/>
                </a:lnTo>
                <a:lnTo>
                  <a:pt x="70" y="673"/>
                </a:lnTo>
                <a:lnTo>
                  <a:pt x="72" y="677"/>
                </a:lnTo>
                <a:lnTo>
                  <a:pt x="74" y="679"/>
                </a:lnTo>
                <a:lnTo>
                  <a:pt x="74" y="679"/>
                </a:lnTo>
                <a:lnTo>
                  <a:pt x="70" y="682"/>
                </a:lnTo>
                <a:lnTo>
                  <a:pt x="68" y="686"/>
                </a:lnTo>
                <a:lnTo>
                  <a:pt x="70" y="688"/>
                </a:lnTo>
                <a:lnTo>
                  <a:pt x="70" y="688"/>
                </a:lnTo>
                <a:lnTo>
                  <a:pt x="75" y="686"/>
                </a:lnTo>
                <a:lnTo>
                  <a:pt x="75" y="686"/>
                </a:lnTo>
                <a:lnTo>
                  <a:pt x="72" y="688"/>
                </a:lnTo>
                <a:lnTo>
                  <a:pt x="70" y="692"/>
                </a:lnTo>
                <a:lnTo>
                  <a:pt x="70" y="695"/>
                </a:lnTo>
                <a:lnTo>
                  <a:pt x="70" y="701"/>
                </a:lnTo>
                <a:lnTo>
                  <a:pt x="70" y="705"/>
                </a:lnTo>
                <a:lnTo>
                  <a:pt x="68" y="706"/>
                </a:lnTo>
                <a:lnTo>
                  <a:pt x="68" y="706"/>
                </a:lnTo>
                <a:lnTo>
                  <a:pt x="66" y="697"/>
                </a:lnTo>
                <a:lnTo>
                  <a:pt x="63" y="692"/>
                </a:lnTo>
                <a:lnTo>
                  <a:pt x="59" y="686"/>
                </a:lnTo>
                <a:lnTo>
                  <a:pt x="57" y="679"/>
                </a:lnTo>
                <a:lnTo>
                  <a:pt x="57" y="679"/>
                </a:lnTo>
                <a:lnTo>
                  <a:pt x="53" y="684"/>
                </a:lnTo>
                <a:lnTo>
                  <a:pt x="53" y="686"/>
                </a:lnTo>
                <a:lnTo>
                  <a:pt x="55" y="693"/>
                </a:lnTo>
                <a:lnTo>
                  <a:pt x="55" y="693"/>
                </a:lnTo>
                <a:lnTo>
                  <a:pt x="50" y="693"/>
                </a:lnTo>
                <a:lnTo>
                  <a:pt x="50" y="693"/>
                </a:lnTo>
                <a:lnTo>
                  <a:pt x="52" y="717"/>
                </a:lnTo>
                <a:lnTo>
                  <a:pt x="52" y="727"/>
                </a:lnTo>
                <a:lnTo>
                  <a:pt x="46" y="738"/>
                </a:lnTo>
                <a:lnTo>
                  <a:pt x="46" y="738"/>
                </a:lnTo>
                <a:lnTo>
                  <a:pt x="50" y="738"/>
                </a:lnTo>
                <a:lnTo>
                  <a:pt x="52" y="739"/>
                </a:lnTo>
                <a:lnTo>
                  <a:pt x="52" y="739"/>
                </a:lnTo>
                <a:lnTo>
                  <a:pt x="50" y="747"/>
                </a:lnTo>
                <a:lnTo>
                  <a:pt x="52" y="754"/>
                </a:lnTo>
                <a:lnTo>
                  <a:pt x="55" y="771"/>
                </a:lnTo>
                <a:lnTo>
                  <a:pt x="55" y="771"/>
                </a:lnTo>
                <a:lnTo>
                  <a:pt x="55" y="767"/>
                </a:lnTo>
                <a:lnTo>
                  <a:pt x="59" y="767"/>
                </a:lnTo>
                <a:lnTo>
                  <a:pt x="59" y="767"/>
                </a:lnTo>
                <a:lnTo>
                  <a:pt x="61" y="774"/>
                </a:lnTo>
                <a:lnTo>
                  <a:pt x="59" y="778"/>
                </a:lnTo>
                <a:lnTo>
                  <a:pt x="57" y="780"/>
                </a:lnTo>
                <a:lnTo>
                  <a:pt x="57" y="780"/>
                </a:lnTo>
                <a:lnTo>
                  <a:pt x="59" y="782"/>
                </a:lnTo>
                <a:lnTo>
                  <a:pt x="61" y="782"/>
                </a:lnTo>
                <a:lnTo>
                  <a:pt x="63" y="782"/>
                </a:lnTo>
                <a:lnTo>
                  <a:pt x="64" y="784"/>
                </a:lnTo>
                <a:lnTo>
                  <a:pt x="64" y="784"/>
                </a:lnTo>
                <a:lnTo>
                  <a:pt x="59" y="789"/>
                </a:lnTo>
                <a:lnTo>
                  <a:pt x="55" y="793"/>
                </a:lnTo>
                <a:lnTo>
                  <a:pt x="53" y="796"/>
                </a:lnTo>
                <a:lnTo>
                  <a:pt x="53" y="796"/>
                </a:lnTo>
                <a:lnTo>
                  <a:pt x="55" y="795"/>
                </a:lnTo>
                <a:lnTo>
                  <a:pt x="57" y="796"/>
                </a:lnTo>
                <a:lnTo>
                  <a:pt x="61" y="800"/>
                </a:lnTo>
                <a:lnTo>
                  <a:pt x="61" y="804"/>
                </a:lnTo>
                <a:lnTo>
                  <a:pt x="61" y="806"/>
                </a:lnTo>
                <a:lnTo>
                  <a:pt x="59" y="808"/>
                </a:lnTo>
                <a:lnTo>
                  <a:pt x="55" y="808"/>
                </a:lnTo>
                <a:lnTo>
                  <a:pt x="55" y="808"/>
                </a:lnTo>
                <a:lnTo>
                  <a:pt x="57" y="813"/>
                </a:lnTo>
                <a:lnTo>
                  <a:pt x="57" y="817"/>
                </a:lnTo>
                <a:lnTo>
                  <a:pt x="59" y="822"/>
                </a:lnTo>
                <a:lnTo>
                  <a:pt x="55" y="826"/>
                </a:lnTo>
                <a:lnTo>
                  <a:pt x="55" y="826"/>
                </a:lnTo>
                <a:lnTo>
                  <a:pt x="61" y="828"/>
                </a:lnTo>
                <a:lnTo>
                  <a:pt x="66" y="831"/>
                </a:lnTo>
                <a:lnTo>
                  <a:pt x="66" y="831"/>
                </a:lnTo>
                <a:lnTo>
                  <a:pt x="83" y="826"/>
                </a:lnTo>
                <a:lnTo>
                  <a:pt x="96" y="822"/>
                </a:lnTo>
                <a:lnTo>
                  <a:pt x="96" y="822"/>
                </a:lnTo>
                <a:lnTo>
                  <a:pt x="92" y="819"/>
                </a:lnTo>
                <a:lnTo>
                  <a:pt x="90" y="815"/>
                </a:lnTo>
                <a:lnTo>
                  <a:pt x="92" y="813"/>
                </a:lnTo>
                <a:lnTo>
                  <a:pt x="98" y="809"/>
                </a:lnTo>
                <a:lnTo>
                  <a:pt x="98" y="809"/>
                </a:lnTo>
                <a:lnTo>
                  <a:pt x="94" y="808"/>
                </a:lnTo>
                <a:lnTo>
                  <a:pt x="92" y="804"/>
                </a:lnTo>
                <a:lnTo>
                  <a:pt x="92" y="798"/>
                </a:lnTo>
                <a:lnTo>
                  <a:pt x="94" y="796"/>
                </a:lnTo>
                <a:lnTo>
                  <a:pt x="94" y="796"/>
                </a:lnTo>
                <a:lnTo>
                  <a:pt x="90" y="793"/>
                </a:lnTo>
                <a:lnTo>
                  <a:pt x="88" y="791"/>
                </a:lnTo>
                <a:lnTo>
                  <a:pt x="87" y="782"/>
                </a:lnTo>
                <a:lnTo>
                  <a:pt x="88" y="773"/>
                </a:lnTo>
                <a:lnTo>
                  <a:pt x="88" y="769"/>
                </a:lnTo>
                <a:lnTo>
                  <a:pt x="87" y="763"/>
                </a:lnTo>
                <a:lnTo>
                  <a:pt x="87" y="763"/>
                </a:lnTo>
                <a:lnTo>
                  <a:pt x="90" y="763"/>
                </a:lnTo>
                <a:lnTo>
                  <a:pt x="92" y="762"/>
                </a:lnTo>
                <a:lnTo>
                  <a:pt x="92" y="758"/>
                </a:lnTo>
                <a:lnTo>
                  <a:pt x="94" y="756"/>
                </a:lnTo>
                <a:lnTo>
                  <a:pt x="94" y="756"/>
                </a:lnTo>
                <a:lnTo>
                  <a:pt x="99" y="767"/>
                </a:lnTo>
                <a:lnTo>
                  <a:pt x="99" y="767"/>
                </a:lnTo>
                <a:lnTo>
                  <a:pt x="94" y="767"/>
                </a:lnTo>
                <a:lnTo>
                  <a:pt x="90" y="771"/>
                </a:lnTo>
                <a:lnTo>
                  <a:pt x="90" y="771"/>
                </a:lnTo>
                <a:lnTo>
                  <a:pt x="94" y="773"/>
                </a:lnTo>
                <a:lnTo>
                  <a:pt x="96" y="776"/>
                </a:lnTo>
                <a:lnTo>
                  <a:pt x="96" y="778"/>
                </a:lnTo>
                <a:lnTo>
                  <a:pt x="94" y="782"/>
                </a:lnTo>
                <a:lnTo>
                  <a:pt x="94" y="782"/>
                </a:lnTo>
                <a:lnTo>
                  <a:pt x="96" y="780"/>
                </a:lnTo>
                <a:lnTo>
                  <a:pt x="98" y="778"/>
                </a:lnTo>
                <a:lnTo>
                  <a:pt x="98" y="774"/>
                </a:lnTo>
                <a:lnTo>
                  <a:pt x="98" y="773"/>
                </a:lnTo>
                <a:lnTo>
                  <a:pt x="98" y="773"/>
                </a:lnTo>
                <a:lnTo>
                  <a:pt x="103" y="780"/>
                </a:lnTo>
                <a:lnTo>
                  <a:pt x="109" y="785"/>
                </a:lnTo>
                <a:lnTo>
                  <a:pt x="109" y="785"/>
                </a:lnTo>
                <a:lnTo>
                  <a:pt x="105" y="789"/>
                </a:lnTo>
                <a:lnTo>
                  <a:pt x="103" y="795"/>
                </a:lnTo>
                <a:lnTo>
                  <a:pt x="105" y="798"/>
                </a:lnTo>
                <a:lnTo>
                  <a:pt x="109" y="802"/>
                </a:lnTo>
                <a:lnTo>
                  <a:pt x="109" y="802"/>
                </a:lnTo>
                <a:lnTo>
                  <a:pt x="105" y="806"/>
                </a:lnTo>
                <a:lnTo>
                  <a:pt x="99" y="806"/>
                </a:lnTo>
                <a:lnTo>
                  <a:pt x="99" y="806"/>
                </a:lnTo>
                <a:lnTo>
                  <a:pt x="107" y="813"/>
                </a:lnTo>
                <a:lnTo>
                  <a:pt x="110" y="820"/>
                </a:lnTo>
                <a:lnTo>
                  <a:pt x="110" y="830"/>
                </a:lnTo>
                <a:lnTo>
                  <a:pt x="109" y="837"/>
                </a:lnTo>
                <a:lnTo>
                  <a:pt x="109" y="837"/>
                </a:lnTo>
                <a:lnTo>
                  <a:pt x="112" y="837"/>
                </a:lnTo>
                <a:lnTo>
                  <a:pt x="114" y="839"/>
                </a:lnTo>
                <a:lnTo>
                  <a:pt x="114" y="842"/>
                </a:lnTo>
                <a:lnTo>
                  <a:pt x="112" y="848"/>
                </a:lnTo>
                <a:lnTo>
                  <a:pt x="112" y="852"/>
                </a:lnTo>
                <a:lnTo>
                  <a:pt x="114" y="852"/>
                </a:lnTo>
                <a:lnTo>
                  <a:pt x="114" y="852"/>
                </a:lnTo>
                <a:lnTo>
                  <a:pt x="116" y="850"/>
                </a:lnTo>
                <a:lnTo>
                  <a:pt x="118" y="848"/>
                </a:lnTo>
                <a:lnTo>
                  <a:pt x="118" y="848"/>
                </a:lnTo>
                <a:lnTo>
                  <a:pt x="118" y="850"/>
                </a:lnTo>
                <a:lnTo>
                  <a:pt x="120" y="850"/>
                </a:lnTo>
                <a:lnTo>
                  <a:pt x="121" y="852"/>
                </a:lnTo>
                <a:lnTo>
                  <a:pt x="121" y="854"/>
                </a:lnTo>
                <a:lnTo>
                  <a:pt x="121" y="854"/>
                </a:lnTo>
                <a:lnTo>
                  <a:pt x="118" y="855"/>
                </a:lnTo>
                <a:lnTo>
                  <a:pt x="118" y="857"/>
                </a:lnTo>
                <a:lnTo>
                  <a:pt x="116" y="863"/>
                </a:lnTo>
                <a:lnTo>
                  <a:pt x="116" y="863"/>
                </a:lnTo>
                <a:lnTo>
                  <a:pt x="118" y="863"/>
                </a:lnTo>
                <a:lnTo>
                  <a:pt x="120" y="861"/>
                </a:lnTo>
                <a:lnTo>
                  <a:pt x="121" y="861"/>
                </a:lnTo>
                <a:lnTo>
                  <a:pt x="123" y="861"/>
                </a:lnTo>
                <a:lnTo>
                  <a:pt x="123" y="861"/>
                </a:lnTo>
                <a:lnTo>
                  <a:pt x="125" y="872"/>
                </a:lnTo>
                <a:lnTo>
                  <a:pt x="129" y="876"/>
                </a:lnTo>
                <a:lnTo>
                  <a:pt x="132" y="879"/>
                </a:lnTo>
                <a:lnTo>
                  <a:pt x="132" y="879"/>
                </a:lnTo>
                <a:lnTo>
                  <a:pt x="127" y="885"/>
                </a:lnTo>
                <a:lnTo>
                  <a:pt x="125" y="887"/>
                </a:lnTo>
                <a:lnTo>
                  <a:pt x="125" y="890"/>
                </a:lnTo>
                <a:lnTo>
                  <a:pt x="125" y="890"/>
                </a:lnTo>
                <a:lnTo>
                  <a:pt x="132" y="888"/>
                </a:lnTo>
                <a:lnTo>
                  <a:pt x="132" y="888"/>
                </a:lnTo>
                <a:lnTo>
                  <a:pt x="132" y="887"/>
                </a:lnTo>
                <a:lnTo>
                  <a:pt x="131" y="887"/>
                </a:lnTo>
                <a:lnTo>
                  <a:pt x="129" y="885"/>
                </a:lnTo>
                <a:lnTo>
                  <a:pt x="131" y="883"/>
                </a:lnTo>
                <a:lnTo>
                  <a:pt x="131" y="883"/>
                </a:lnTo>
                <a:lnTo>
                  <a:pt x="132" y="888"/>
                </a:lnTo>
                <a:lnTo>
                  <a:pt x="132" y="892"/>
                </a:lnTo>
                <a:lnTo>
                  <a:pt x="134" y="896"/>
                </a:lnTo>
                <a:lnTo>
                  <a:pt x="136" y="898"/>
                </a:lnTo>
                <a:lnTo>
                  <a:pt x="142" y="900"/>
                </a:lnTo>
                <a:lnTo>
                  <a:pt x="142" y="900"/>
                </a:lnTo>
                <a:lnTo>
                  <a:pt x="140" y="901"/>
                </a:lnTo>
                <a:lnTo>
                  <a:pt x="140" y="903"/>
                </a:lnTo>
                <a:lnTo>
                  <a:pt x="136" y="905"/>
                </a:lnTo>
                <a:lnTo>
                  <a:pt x="136" y="905"/>
                </a:lnTo>
                <a:lnTo>
                  <a:pt x="136" y="903"/>
                </a:lnTo>
                <a:lnTo>
                  <a:pt x="138" y="901"/>
                </a:lnTo>
                <a:lnTo>
                  <a:pt x="140" y="900"/>
                </a:lnTo>
                <a:lnTo>
                  <a:pt x="138" y="898"/>
                </a:lnTo>
                <a:lnTo>
                  <a:pt x="138" y="898"/>
                </a:lnTo>
                <a:lnTo>
                  <a:pt x="134" y="900"/>
                </a:lnTo>
                <a:lnTo>
                  <a:pt x="131" y="900"/>
                </a:lnTo>
                <a:lnTo>
                  <a:pt x="127" y="894"/>
                </a:lnTo>
                <a:lnTo>
                  <a:pt x="127" y="894"/>
                </a:lnTo>
                <a:lnTo>
                  <a:pt x="127" y="898"/>
                </a:lnTo>
                <a:lnTo>
                  <a:pt x="127" y="900"/>
                </a:lnTo>
                <a:lnTo>
                  <a:pt x="123" y="907"/>
                </a:lnTo>
                <a:lnTo>
                  <a:pt x="121" y="911"/>
                </a:lnTo>
                <a:lnTo>
                  <a:pt x="123" y="912"/>
                </a:lnTo>
                <a:lnTo>
                  <a:pt x="127" y="911"/>
                </a:lnTo>
                <a:lnTo>
                  <a:pt x="127" y="911"/>
                </a:lnTo>
                <a:lnTo>
                  <a:pt x="127" y="929"/>
                </a:lnTo>
                <a:lnTo>
                  <a:pt x="125" y="949"/>
                </a:lnTo>
                <a:lnTo>
                  <a:pt x="125" y="949"/>
                </a:lnTo>
                <a:lnTo>
                  <a:pt x="123" y="949"/>
                </a:lnTo>
                <a:lnTo>
                  <a:pt x="120" y="949"/>
                </a:lnTo>
                <a:lnTo>
                  <a:pt x="120" y="949"/>
                </a:lnTo>
                <a:lnTo>
                  <a:pt x="120" y="951"/>
                </a:lnTo>
                <a:lnTo>
                  <a:pt x="121" y="953"/>
                </a:lnTo>
                <a:lnTo>
                  <a:pt x="125" y="955"/>
                </a:lnTo>
                <a:lnTo>
                  <a:pt x="127" y="957"/>
                </a:lnTo>
                <a:lnTo>
                  <a:pt x="123" y="960"/>
                </a:lnTo>
                <a:lnTo>
                  <a:pt x="123" y="960"/>
                </a:lnTo>
                <a:lnTo>
                  <a:pt x="120" y="951"/>
                </a:lnTo>
                <a:lnTo>
                  <a:pt x="116" y="947"/>
                </a:lnTo>
                <a:lnTo>
                  <a:pt x="112" y="947"/>
                </a:lnTo>
                <a:lnTo>
                  <a:pt x="112" y="947"/>
                </a:lnTo>
                <a:lnTo>
                  <a:pt x="114" y="949"/>
                </a:lnTo>
                <a:lnTo>
                  <a:pt x="112" y="953"/>
                </a:lnTo>
                <a:lnTo>
                  <a:pt x="112" y="953"/>
                </a:lnTo>
                <a:lnTo>
                  <a:pt x="112" y="949"/>
                </a:lnTo>
                <a:lnTo>
                  <a:pt x="109" y="949"/>
                </a:lnTo>
                <a:lnTo>
                  <a:pt x="107" y="949"/>
                </a:lnTo>
                <a:lnTo>
                  <a:pt x="103" y="944"/>
                </a:lnTo>
                <a:lnTo>
                  <a:pt x="103" y="944"/>
                </a:lnTo>
                <a:lnTo>
                  <a:pt x="99" y="946"/>
                </a:lnTo>
                <a:lnTo>
                  <a:pt x="98" y="946"/>
                </a:lnTo>
                <a:lnTo>
                  <a:pt x="96" y="946"/>
                </a:lnTo>
                <a:lnTo>
                  <a:pt x="92" y="946"/>
                </a:lnTo>
                <a:lnTo>
                  <a:pt x="92" y="946"/>
                </a:lnTo>
                <a:lnTo>
                  <a:pt x="92" y="951"/>
                </a:lnTo>
                <a:lnTo>
                  <a:pt x="92" y="955"/>
                </a:lnTo>
                <a:lnTo>
                  <a:pt x="90" y="957"/>
                </a:lnTo>
                <a:lnTo>
                  <a:pt x="90" y="957"/>
                </a:lnTo>
                <a:lnTo>
                  <a:pt x="85" y="953"/>
                </a:lnTo>
                <a:lnTo>
                  <a:pt x="83" y="947"/>
                </a:lnTo>
                <a:lnTo>
                  <a:pt x="83" y="942"/>
                </a:lnTo>
                <a:lnTo>
                  <a:pt x="85" y="936"/>
                </a:lnTo>
                <a:lnTo>
                  <a:pt x="85" y="936"/>
                </a:lnTo>
                <a:lnTo>
                  <a:pt x="87" y="940"/>
                </a:lnTo>
                <a:lnTo>
                  <a:pt x="87" y="942"/>
                </a:lnTo>
                <a:lnTo>
                  <a:pt x="88" y="942"/>
                </a:lnTo>
                <a:lnTo>
                  <a:pt x="88" y="942"/>
                </a:lnTo>
                <a:lnTo>
                  <a:pt x="88" y="938"/>
                </a:lnTo>
                <a:lnTo>
                  <a:pt x="90" y="938"/>
                </a:lnTo>
                <a:lnTo>
                  <a:pt x="92" y="940"/>
                </a:lnTo>
                <a:lnTo>
                  <a:pt x="92" y="936"/>
                </a:lnTo>
                <a:lnTo>
                  <a:pt x="92" y="936"/>
                </a:lnTo>
                <a:lnTo>
                  <a:pt x="87" y="936"/>
                </a:lnTo>
                <a:lnTo>
                  <a:pt x="83" y="934"/>
                </a:lnTo>
                <a:lnTo>
                  <a:pt x="77" y="929"/>
                </a:lnTo>
                <a:lnTo>
                  <a:pt x="77" y="929"/>
                </a:lnTo>
                <a:lnTo>
                  <a:pt x="79" y="929"/>
                </a:lnTo>
                <a:lnTo>
                  <a:pt x="77" y="927"/>
                </a:lnTo>
                <a:lnTo>
                  <a:pt x="75" y="923"/>
                </a:lnTo>
                <a:lnTo>
                  <a:pt x="77" y="922"/>
                </a:lnTo>
                <a:lnTo>
                  <a:pt x="79" y="920"/>
                </a:lnTo>
                <a:lnTo>
                  <a:pt x="79" y="920"/>
                </a:lnTo>
                <a:lnTo>
                  <a:pt x="74" y="920"/>
                </a:lnTo>
                <a:lnTo>
                  <a:pt x="70" y="918"/>
                </a:lnTo>
                <a:lnTo>
                  <a:pt x="70" y="918"/>
                </a:lnTo>
                <a:lnTo>
                  <a:pt x="72" y="912"/>
                </a:lnTo>
                <a:lnTo>
                  <a:pt x="72" y="907"/>
                </a:lnTo>
                <a:lnTo>
                  <a:pt x="72" y="896"/>
                </a:lnTo>
                <a:lnTo>
                  <a:pt x="66" y="877"/>
                </a:lnTo>
                <a:lnTo>
                  <a:pt x="66" y="877"/>
                </a:lnTo>
                <a:lnTo>
                  <a:pt x="66" y="881"/>
                </a:lnTo>
                <a:lnTo>
                  <a:pt x="64" y="883"/>
                </a:lnTo>
                <a:lnTo>
                  <a:pt x="63" y="883"/>
                </a:lnTo>
                <a:lnTo>
                  <a:pt x="63" y="883"/>
                </a:lnTo>
                <a:lnTo>
                  <a:pt x="59" y="883"/>
                </a:lnTo>
                <a:lnTo>
                  <a:pt x="59" y="883"/>
                </a:lnTo>
                <a:lnTo>
                  <a:pt x="61" y="879"/>
                </a:lnTo>
                <a:lnTo>
                  <a:pt x="61" y="877"/>
                </a:lnTo>
                <a:lnTo>
                  <a:pt x="61" y="874"/>
                </a:lnTo>
                <a:lnTo>
                  <a:pt x="59" y="870"/>
                </a:lnTo>
                <a:lnTo>
                  <a:pt x="61" y="868"/>
                </a:lnTo>
                <a:lnTo>
                  <a:pt x="63" y="866"/>
                </a:lnTo>
                <a:lnTo>
                  <a:pt x="63" y="866"/>
                </a:lnTo>
                <a:lnTo>
                  <a:pt x="61" y="861"/>
                </a:lnTo>
                <a:lnTo>
                  <a:pt x="61" y="855"/>
                </a:lnTo>
                <a:lnTo>
                  <a:pt x="61" y="855"/>
                </a:lnTo>
                <a:lnTo>
                  <a:pt x="55" y="857"/>
                </a:lnTo>
                <a:lnTo>
                  <a:pt x="53" y="855"/>
                </a:lnTo>
                <a:lnTo>
                  <a:pt x="52" y="852"/>
                </a:lnTo>
                <a:lnTo>
                  <a:pt x="52" y="852"/>
                </a:lnTo>
                <a:lnTo>
                  <a:pt x="55" y="852"/>
                </a:lnTo>
                <a:lnTo>
                  <a:pt x="61" y="854"/>
                </a:lnTo>
                <a:lnTo>
                  <a:pt x="61" y="854"/>
                </a:lnTo>
                <a:lnTo>
                  <a:pt x="53" y="835"/>
                </a:lnTo>
                <a:lnTo>
                  <a:pt x="50" y="826"/>
                </a:lnTo>
                <a:lnTo>
                  <a:pt x="52" y="822"/>
                </a:lnTo>
                <a:lnTo>
                  <a:pt x="53" y="819"/>
                </a:lnTo>
                <a:lnTo>
                  <a:pt x="53" y="819"/>
                </a:lnTo>
                <a:lnTo>
                  <a:pt x="48" y="817"/>
                </a:lnTo>
                <a:lnTo>
                  <a:pt x="44" y="815"/>
                </a:lnTo>
                <a:lnTo>
                  <a:pt x="39" y="809"/>
                </a:lnTo>
                <a:lnTo>
                  <a:pt x="37" y="800"/>
                </a:lnTo>
                <a:lnTo>
                  <a:pt x="37" y="793"/>
                </a:lnTo>
                <a:lnTo>
                  <a:pt x="37" y="793"/>
                </a:lnTo>
                <a:lnTo>
                  <a:pt x="39" y="785"/>
                </a:lnTo>
                <a:lnTo>
                  <a:pt x="39" y="778"/>
                </a:lnTo>
                <a:lnTo>
                  <a:pt x="35" y="771"/>
                </a:lnTo>
                <a:lnTo>
                  <a:pt x="29" y="767"/>
                </a:lnTo>
                <a:lnTo>
                  <a:pt x="29" y="767"/>
                </a:lnTo>
                <a:lnTo>
                  <a:pt x="31" y="765"/>
                </a:lnTo>
                <a:lnTo>
                  <a:pt x="31" y="763"/>
                </a:lnTo>
                <a:lnTo>
                  <a:pt x="31" y="763"/>
                </a:lnTo>
                <a:lnTo>
                  <a:pt x="33" y="765"/>
                </a:lnTo>
                <a:lnTo>
                  <a:pt x="33" y="767"/>
                </a:lnTo>
                <a:lnTo>
                  <a:pt x="39" y="767"/>
                </a:lnTo>
                <a:lnTo>
                  <a:pt x="39" y="767"/>
                </a:lnTo>
                <a:lnTo>
                  <a:pt x="37" y="760"/>
                </a:lnTo>
                <a:lnTo>
                  <a:pt x="39" y="751"/>
                </a:lnTo>
                <a:lnTo>
                  <a:pt x="39" y="751"/>
                </a:lnTo>
                <a:lnTo>
                  <a:pt x="33" y="754"/>
                </a:lnTo>
                <a:lnTo>
                  <a:pt x="31" y="760"/>
                </a:lnTo>
                <a:lnTo>
                  <a:pt x="29" y="765"/>
                </a:lnTo>
                <a:lnTo>
                  <a:pt x="26" y="769"/>
                </a:lnTo>
                <a:lnTo>
                  <a:pt x="26" y="769"/>
                </a:lnTo>
                <a:lnTo>
                  <a:pt x="24" y="767"/>
                </a:lnTo>
                <a:lnTo>
                  <a:pt x="22" y="763"/>
                </a:lnTo>
                <a:lnTo>
                  <a:pt x="22" y="756"/>
                </a:lnTo>
                <a:lnTo>
                  <a:pt x="22" y="756"/>
                </a:lnTo>
                <a:lnTo>
                  <a:pt x="18" y="758"/>
                </a:lnTo>
                <a:lnTo>
                  <a:pt x="18" y="763"/>
                </a:lnTo>
                <a:lnTo>
                  <a:pt x="20" y="773"/>
                </a:lnTo>
                <a:lnTo>
                  <a:pt x="20" y="773"/>
                </a:lnTo>
                <a:lnTo>
                  <a:pt x="22" y="773"/>
                </a:lnTo>
                <a:lnTo>
                  <a:pt x="24" y="773"/>
                </a:lnTo>
                <a:lnTo>
                  <a:pt x="26" y="774"/>
                </a:lnTo>
                <a:lnTo>
                  <a:pt x="26" y="774"/>
                </a:lnTo>
                <a:lnTo>
                  <a:pt x="24" y="778"/>
                </a:lnTo>
                <a:lnTo>
                  <a:pt x="22" y="780"/>
                </a:lnTo>
                <a:lnTo>
                  <a:pt x="22" y="780"/>
                </a:lnTo>
                <a:lnTo>
                  <a:pt x="24" y="787"/>
                </a:lnTo>
                <a:lnTo>
                  <a:pt x="28" y="795"/>
                </a:lnTo>
                <a:lnTo>
                  <a:pt x="28" y="800"/>
                </a:lnTo>
                <a:lnTo>
                  <a:pt x="28" y="804"/>
                </a:lnTo>
                <a:lnTo>
                  <a:pt x="26" y="808"/>
                </a:lnTo>
                <a:lnTo>
                  <a:pt x="26" y="808"/>
                </a:lnTo>
                <a:lnTo>
                  <a:pt x="24" y="804"/>
                </a:lnTo>
                <a:lnTo>
                  <a:pt x="22" y="802"/>
                </a:lnTo>
                <a:lnTo>
                  <a:pt x="18" y="800"/>
                </a:lnTo>
                <a:lnTo>
                  <a:pt x="18" y="800"/>
                </a:lnTo>
                <a:lnTo>
                  <a:pt x="24" y="815"/>
                </a:lnTo>
                <a:lnTo>
                  <a:pt x="28" y="828"/>
                </a:lnTo>
                <a:lnTo>
                  <a:pt x="29" y="842"/>
                </a:lnTo>
                <a:lnTo>
                  <a:pt x="35" y="859"/>
                </a:lnTo>
                <a:lnTo>
                  <a:pt x="35" y="859"/>
                </a:lnTo>
                <a:lnTo>
                  <a:pt x="31" y="859"/>
                </a:lnTo>
                <a:lnTo>
                  <a:pt x="31" y="859"/>
                </a:lnTo>
                <a:lnTo>
                  <a:pt x="35" y="865"/>
                </a:lnTo>
                <a:lnTo>
                  <a:pt x="37" y="870"/>
                </a:lnTo>
                <a:lnTo>
                  <a:pt x="41" y="877"/>
                </a:lnTo>
                <a:lnTo>
                  <a:pt x="46" y="883"/>
                </a:lnTo>
                <a:lnTo>
                  <a:pt x="46" y="883"/>
                </a:lnTo>
                <a:lnTo>
                  <a:pt x="44" y="883"/>
                </a:lnTo>
                <a:lnTo>
                  <a:pt x="41" y="883"/>
                </a:lnTo>
                <a:lnTo>
                  <a:pt x="41" y="883"/>
                </a:lnTo>
                <a:lnTo>
                  <a:pt x="46" y="888"/>
                </a:lnTo>
                <a:lnTo>
                  <a:pt x="52" y="894"/>
                </a:lnTo>
                <a:lnTo>
                  <a:pt x="52" y="894"/>
                </a:lnTo>
                <a:lnTo>
                  <a:pt x="50" y="894"/>
                </a:lnTo>
                <a:lnTo>
                  <a:pt x="48" y="896"/>
                </a:lnTo>
                <a:lnTo>
                  <a:pt x="46" y="900"/>
                </a:lnTo>
                <a:lnTo>
                  <a:pt x="44" y="901"/>
                </a:lnTo>
                <a:lnTo>
                  <a:pt x="44" y="901"/>
                </a:lnTo>
                <a:lnTo>
                  <a:pt x="48" y="901"/>
                </a:lnTo>
                <a:lnTo>
                  <a:pt x="52" y="903"/>
                </a:lnTo>
                <a:lnTo>
                  <a:pt x="52" y="903"/>
                </a:lnTo>
                <a:lnTo>
                  <a:pt x="50" y="905"/>
                </a:lnTo>
                <a:lnTo>
                  <a:pt x="48" y="905"/>
                </a:lnTo>
                <a:lnTo>
                  <a:pt x="46" y="905"/>
                </a:lnTo>
                <a:lnTo>
                  <a:pt x="46" y="907"/>
                </a:lnTo>
                <a:lnTo>
                  <a:pt x="46" y="907"/>
                </a:lnTo>
                <a:lnTo>
                  <a:pt x="53" y="916"/>
                </a:lnTo>
                <a:lnTo>
                  <a:pt x="57" y="920"/>
                </a:lnTo>
                <a:lnTo>
                  <a:pt x="61" y="922"/>
                </a:lnTo>
                <a:lnTo>
                  <a:pt x="61" y="922"/>
                </a:lnTo>
                <a:lnTo>
                  <a:pt x="59" y="922"/>
                </a:lnTo>
                <a:lnTo>
                  <a:pt x="55" y="922"/>
                </a:lnTo>
                <a:lnTo>
                  <a:pt x="53" y="922"/>
                </a:lnTo>
                <a:lnTo>
                  <a:pt x="52" y="923"/>
                </a:lnTo>
                <a:lnTo>
                  <a:pt x="52" y="923"/>
                </a:lnTo>
                <a:lnTo>
                  <a:pt x="55" y="925"/>
                </a:lnTo>
                <a:lnTo>
                  <a:pt x="57" y="929"/>
                </a:lnTo>
                <a:lnTo>
                  <a:pt x="61" y="940"/>
                </a:lnTo>
                <a:lnTo>
                  <a:pt x="63" y="960"/>
                </a:lnTo>
                <a:lnTo>
                  <a:pt x="63" y="960"/>
                </a:lnTo>
                <a:lnTo>
                  <a:pt x="64" y="958"/>
                </a:lnTo>
                <a:lnTo>
                  <a:pt x="66" y="960"/>
                </a:lnTo>
                <a:lnTo>
                  <a:pt x="68" y="962"/>
                </a:lnTo>
                <a:lnTo>
                  <a:pt x="66" y="964"/>
                </a:lnTo>
                <a:lnTo>
                  <a:pt x="66" y="964"/>
                </a:lnTo>
                <a:lnTo>
                  <a:pt x="70" y="964"/>
                </a:lnTo>
                <a:lnTo>
                  <a:pt x="70" y="962"/>
                </a:lnTo>
                <a:lnTo>
                  <a:pt x="70" y="960"/>
                </a:lnTo>
                <a:lnTo>
                  <a:pt x="72" y="960"/>
                </a:lnTo>
                <a:lnTo>
                  <a:pt x="72" y="960"/>
                </a:lnTo>
                <a:lnTo>
                  <a:pt x="70" y="964"/>
                </a:lnTo>
                <a:lnTo>
                  <a:pt x="72" y="968"/>
                </a:lnTo>
                <a:lnTo>
                  <a:pt x="74" y="971"/>
                </a:lnTo>
                <a:lnTo>
                  <a:pt x="74" y="973"/>
                </a:lnTo>
                <a:lnTo>
                  <a:pt x="74" y="973"/>
                </a:lnTo>
                <a:lnTo>
                  <a:pt x="70" y="975"/>
                </a:lnTo>
                <a:lnTo>
                  <a:pt x="70" y="973"/>
                </a:lnTo>
                <a:lnTo>
                  <a:pt x="68" y="971"/>
                </a:lnTo>
                <a:lnTo>
                  <a:pt x="66" y="973"/>
                </a:lnTo>
                <a:lnTo>
                  <a:pt x="66" y="973"/>
                </a:lnTo>
                <a:lnTo>
                  <a:pt x="66" y="982"/>
                </a:lnTo>
                <a:lnTo>
                  <a:pt x="66" y="993"/>
                </a:lnTo>
                <a:lnTo>
                  <a:pt x="66" y="993"/>
                </a:lnTo>
                <a:lnTo>
                  <a:pt x="63" y="990"/>
                </a:lnTo>
                <a:lnTo>
                  <a:pt x="59" y="984"/>
                </a:lnTo>
                <a:lnTo>
                  <a:pt x="53" y="971"/>
                </a:lnTo>
                <a:lnTo>
                  <a:pt x="48" y="957"/>
                </a:lnTo>
                <a:lnTo>
                  <a:pt x="42" y="951"/>
                </a:lnTo>
                <a:lnTo>
                  <a:pt x="37" y="946"/>
                </a:lnTo>
                <a:lnTo>
                  <a:pt x="37" y="946"/>
                </a:lnTo>
                <a:lnTo>
                  <a:pt x="35" y="947"/>
                </a:lnTo>
                <a:lnTo>
                  <a:pt x="37" y="949"/>
                </a:lnTo>
                <a:lnTo>
                  <a:pt x="41" y="953"/>
                </a:lnTo>
                <a:lnTo>
                  <a:pt x="41" y="953"/>
                </a:lnTo>
                <a:lnTo>
                  <a:pt x="37" y="957"/>
                </a:lnTo>
                <a:lnTo>
                  <a:pt x="39" y="958"/>
                </a:lnTo>
                <a:lnTo>
                  <a:pt x="41" y="960"/>
                </a:lnTo>
                <a:lnTo>
                  <a:pt x="41" y="962"/>
                </a:lnTo>
                <a:lnTo>
                  <a:pt x="41" y="962"/>
                </a:lnTo>
                <a:lnTo>
                  <a:pt x="35" y="962"/>
                </a:lnTo>
                <a:lnTo>
                  <a:pt x="33" y="962"/>
                </a:lnTo>
                <a:lnTo>
                  <a:pt x="31" y="958"/>
                </a:lnTo>
                <a:lnTo>
                  <a:pt x="31" y="957"/>
                </a:lnTo>
                <a:lnTo>
                  <a:pt x="31" y="949"/>
                </a:lnTo>
                <a:lnTo>
                  <a:pt x="29" y="947"/>
                </a:lnTo>
                <a:lnTo>
                  <a:pt x="28" y="946"/>
                </a:lnTo>
                <a:lnTo>
                  <a:pt x="28" y="946"/>
                </a:lnTo>
                <a:lnTo>
                  <a:pt x="28" y="947"/>
                </a:lnTo>
                <a:lnTo>
                  <a:pt x="26" y="949"/>
                </a:lnTo>
                <a:lnTo>
                  <a:pt x="26" y="949"/>
                </a:lnTo>
                <a:lnTo>
                  <a:pt x="24" y="947"/>
                </a:lnTo>
                <a:lnTo>
                  <a:pt x="24" y="947"/>
                </a:lnTo>
                <a:lnTo>
                  <a:pt x="24" y="947"/>
                </a:lnTo>
                <a:lnTo>
                  <a:pt x="20" y="933"/>
                </a:lnTo>
                <a:lnTo>
                  <a:pt x="17" y="927"/>
                </a:lnTo>
                <a:lnTo>
                  <a:pt x="15" y="925"/>
                </a:lnTo>
                <a:lnTo>
                  <a:pt x="11" y="925"/>
                </a:lnTo>
                <a:lnTo>
                  <a:pt x="11" y="925"/>
                </a:lnTo>
                <a:lnTo>
                  <a:pt x="13" y="920"/>
                </a:lnTo>
                <a:lnTo>
                  <a:pt x="15" y="914"/>
                </a:lnTo>
                <a:lnTo>
                  <a:pt x="15" y="909"/>
                </a:lnTo>
                <a:lnTo>
                  <a:pt x="15" y="907"/>
                </a:lnTo>
                <a:lnTo>
                  <a:pt x="13" y="905"/>
                </a:lnTo>
                <a:lnTo>
                  <a:pt x="13" y="905"/>
                </a:lnTo>
                <a:lnTo>
                  <a:pt x="11" y="916"/>
                </a:lnTo>
                <a:lnTo>
                  <a:pt x="9" y="922"/>
                </a:lnTo>
                <a:lnTo>
                  <a:pt x="6" y="927"/>
                </a:lnTo>
                <a:lnTo>
                  <a:pt x="6" y="927"/>
                </a:lnTo>
                <a:lnTo>
                  <a:pt x="4" y="925"/>
                </a:lnTo>
                <a:lnTo>
                  <a:pt x="2" y="923"/>
                </a:lnTo>
                <a:lnTo>
                  <a:pt x="0" y="922"/>
                </a:lnTo>
                <a:lnTo>
                  <a:pt x="0" y="923"/>
                </a:lnTo>
                <a:lnTo>
                  <a:pt x="0" y="923"/>
                </a:lnTo>
                <a:lnTo>
                  <a:pt x="6" y="927"/>
                </a:lnTo>
                <a:lnTo>
                  <a:pt x="7" y="933"/>
                </a:lnTo>
                <a:lnTo>
                  <a:pt x="13" y="942"/>
                </a:lnTo>
                <a:lnTo>
                  <a:pt x="13" y="942"/>
                </a:lnTo>
                <a:lnTo>
                  <a:pt x="15" y="940"/>
                </a:lnTo>
                <a:lnTo>
                  <a:pt x="13" y="938"/>
                </a:lnTo>
                <a:lnTo>
                  <a:pt x="13" y="936"/>
                </a:lnTo>
                <a:lnTo>
                  <a:pt x="17" y="934"/>
                </a:lnTo>
                <a:lnTo>
                  <a:pt x="17" y="934"/>
                </a:lnTo>
                <a:lnTo>
                  <a:pt x="18" y="942"/>
                </a:lnTo>
                <a:lnTo>
                  <a:pt x="20" y="944"/>
                </a:lnTo>
                <a:lnTo>
                  <a:pt x="17" y="947"/>
                </a:lnTo>
                <a:lnTo>
                  <a:pt x="17" y="947"/>
                </a:lnTo>
                <a:lnTo>
                  <a:pt x="15" y="947"/>
                </a:lnTo>
                <a:lnTo>
                  <a:pt x="13" y="949"/>
                </a:lnTo>
                <a:lnTo>
                  <a:pt x="11" y="951"/>
                </a:lnTo>
                <a:lnTo>
                  <a:pt x="13" y="951"/>
                </a:lnTo>
                <a:lnTo>
                  <a:pt x="13" y="951"/>
                </a:lnTo>
                <a:lnTo>
                  <a:pt x="15" y="949"/>
                </a:lnTo>
                <a:lnTo>
                  <a:pt x="17" y="949"/>
                </a:lnTo>
                <a:lnTo>
                  <a:pt x="22" y="951"/>
                </a:lnTo>
                <a:lnTo>
                  <a:pt x="22" y="951"/>
                </a:lnTo>
                <a:lnTo>
                  <a:pt x="20" y="953"/>
                </a:lnTo>
                <a:lnTo>
                  <a:pt x="20" y="953"/>
                </a:lnTo>
                <a:lnTo>
                  <a:pt x="22" y="957"/>
                </a:lnTo>
                <a:lnTo>
                  <a:pt x="22" y="957"/>
                </a:lnTo>
                <a:lnTo>
                  <a:pt x="18" y="958"/>
                </a:lnTo>
                <a:lnTo>
                  <a:pt x="17" y="960"/>
                </a:lnTo>
                <a:lnTo>
                  <a:pt x="17" y="960"/>
                </a:lnTo>
                <a:lnTo>
                  <a:pt x="20" y="966"/>
                </a:lnTo>
                <a:lnTo>
                  <a:pt x="24" y="968"/>
                </a:lnTo>
                <a:lnTo>
                  <a:pt x="24" y="968"/>
                </a:lnTo>
                <a:lnTo>
                  <a:pt x="24" y="977"/>
                </a:lnTo>
                <a:lnTo>
                  <a:pt x="28" y="982"/>
                </a:lnTo>
                <a:lnTo>
                  <a:pt x="37" y="995"/>
                </a:lnTo>
                <a:lnTo>
                  <a:pt x="48" y="1008"/>
                </a:lnTo>
                <a:lnTo>
                  <a:pt x="52" y="1014"/>
                </a:lnTo>
                <a:lnTo>
                  <a:pt x="53" y="1021"/>
                </a:lnTo>
                <a:lnTo>
                  <a:pt x="53" y="1021"/>
                </a:lnTo>
                <a:lnTo>
                  <a:pt x="53" y="1019"/>
                </a:lnTo>
                <a:lnTo>
                  <a:pt x="52" y="1019"/>
                </a:lnTo>
                <a:lnTo>
                  <a:pt x="52" y="1019"/>
                </a:lnTo>
                <a:lnTo>
                  <a:pt x="55" y="1021"/>
                </a:lnTo>
                <a:lnTo>
                  <a:pt x="59" y="1023"/>
                </a:lnTo>
                <a:lnTo>
                  <a:pt x="61" y="1026"/>
                </a:lnTo>
                <a:lnTo>
                  <a:pt x="63" y="1026"/>
                </a:lnTo>
                <a:lnTo>
                  <a:pt x="63" y="1026"/>
                </a:lnTo>
                <a:lnTo>
                  <a:pt x="63" y="1032"/>
                </a:lnTo>
                <a:lnTo>
                  <a:pt x="64" y="1034"/>
                </a:lnTo>
                <a:lnTo>
                  <a:pt x="66" y="1036"/>
                </a:lnTo>
                <a:lnTo>
                  <a:pt x="66" y="1036"/>
                </a:lnTo>
                <a:lnTo>
                  <a:pt x="66" y="1034"/>
                </a:lnTo>
                <a:lnTo>
                  <a:pt x="66" y="1032"/>
                </a:lnTo>
                <a:lnTo>
                  <a:pt x="64" y="1030"/>
                </a:lnTo>
                <a:lnTo>
                  <a:pt x="66" y="1028"/>
                </a:lnTo>
                <a:lnTo>
                  <a:pt x="66" y="1028"/>
                </a:lnTo>
                <a:lnTo>
                  <a:pt x="68" y="1026"/>
                </a:lnTo>
                <a:lnTo>
                  <a:pt x="70" y="1028"/>
                </a:lnTo>
                <a:lnTo>
                  <a:pt x="70" y="1028"/>
                </a:lnTo>
                <a:lnTo>
                  <a:pt x="70" y="1032"/>
                </a:lnTo>
                <a:lnTo>
                  <a:pt x="70" y="1032"/>
                </a:lnTo>
                <a:lnTo>
                  <a:pt x="74" y="1036"/>
                </a:lnTo>
                <a:lnTo>
                  <a:pt x="74" y="1036"/>
                </a:lnTo>
                <a:lnTo>
                  <a:pt x="72" y="1041"/>
                </a:lnTo>
                <a:lnTo>
                  <a:pt x="72" y="1041"/>
                </a:lnTo>
                <a:lnTo>
                  <a:pt x="79" y="1049"/>
                </a:lnTo>
                <a:lnTo>
                  <a:pt x="87" y="1058"/>
                </a:lnTo>
                <a:lnTo>
                  <a:pt x="87" y="1058"/>
                </a:lnTo>
                <a:lnTo>
                  <a:pt x="81" y="1060"/>
                </a:lnTo>
                <a:lnTo>
                  <a:pt x="81" y="1060"/>
                </a:lnTo>
                <a:lnTo>
                  <a:pt x="85" y="1063"/>
                </a:lnTo>
                <a:lnTo>
                  <a:pt x="85" y="1065"/>
                </a:lnTo>
                <a:lnTo>
                  <a:pt x="85" y="1069"/>
                </a:lnTo>
                <a:lnTo>
                  <a:pt x="85" y="1069"/>
                </a:lnTo>
                <a:lnTo>
                  <a:pt x="77" y="1065"/>
                </a:lnTo>
                <a:lnTo>
                  <a:pt x="72" y="1065"/>
                </a:lnTo>
                <a:lnTo>
                  <a:pt x="72" y="1065"/>
                </a:lnTo>
                <a:lnTo>
                  <a:pt x="79" y="1072"/>
                </a:lnTo>
                <a:lnTo>
                  <a:pt x="83" y="1074"/>
                </a:lnTo>
                <a:lnTo>
                  <a:pt x="88" y="1074"/>
                </a:lnTo>
                <a:lnTo>
                  <a:pt x="88" y="1074"/>
                </a:lnTo>
                <a:lnTo>
                  <a:pt x="87" y="1072"/>
                </a:lnTo>
                <a:lnTo>
                  <a:pt x="85" y="1072"/>
                </a:lnTo>
                <a:lnTo>
                  <a:pt x="83" y="1071"/>
                </a:lnTo>
                <a:lnTo>
                  <a:pt x="85" y="1069"/>
                </a:lnTo>
                <a:lnTo>
                  <a:pt x="85" y="1069"/>
                </a:lnTo>
                <a:lnTo>
                  <a:pt x="90" y="1072"/>
                </a:lnTo>
                <a:lnTo>
                  <a:pt x="98" y="1074"/>
                </a:lnTo>
                <a:lnTo>
                  <a:pt x="98" y="1074"/>
                </a:lnTo>
                <a:lnTo>
                  <a:pt x="94" y="1076"/>
                </a:lnTo>
                <a:lnTo>
                  <a:pt x="96" y="1080"/>
                </a:lnTo>
                <a:lnTo>
                  <a:pt x="96" y="1080"/>
                </a:lnTo>
                <a:lnTo>
                  <a:pt x="92" y="1082"/>
                </a:lnTo>
                <a:lnTo>
                  <a:pt x="90" y="1083"/>
                </a:lnTo>
                <a:lnTo>
                  <a:pt x="88" y="1091"/>
                </a:lnTo>
                <a:lnTo>
                  <a:pt x="88" y="1091"/>
                </a:lnTo>
                <a:lnTo>
                  <a:pt x="90" y="1087"/>
                </a:lnTo>
                <a:lnTo>
                  <a:pt x="92" y="1085"/>
                </a:lnTo>
                <a:lnTo>
                  <a:pt x="94" y="1083"/>
                </a:lnTo>
                <a:lnTo>
                  <a:pt x="98" y="1082"/>
                </a:lnTo>
                <a:lnTo>
                  <a:pt x="98" y="1082"/>
                </a:lnTo>
                <a:lnTo>
                  <a:pt x="98" y="1083"/>
                </a:lnTo>
                <a:lnTo>
                  <a:pt x="99" y="1083"/>
                </a:lnTo>
                <a:lnTo>
                  <a:pt x="101" y="1082"/>
                </a:lnTo>
                <a:lnTo>
                  <a:pt x="101" y="1082"/>
                </a:lnTo>
                <a:lnTo>
                  <a:pt x="101" y="1082"/>
                </a:lnTo>
                <a:lnTo>
                  <a:pt x="103" y="1087"/>
                </a:lnTo>
                <a:lnTo>
                  <a:pt x="103" y="1091"/>
                </a:lnTo>
                <a:lnTo>
                  <a:pt x="103" y="1095"/>
                </a:lnTo>
                <a:lnTo>
                  <a:pt x="103" y="1098"/>
                </a:lnTo>
                <a:lnTo>
                  <a:pt x="103" y="1098"/>
                </a:lnTo>
                <a:lnTo>
                  <a:pt x="99" y="1098"/>
                </a:lnTo>
                <a:lnTo>
                  <a:pt x="96" y="1096"/>
                </a:lnTo>
                <a:lnTo>
                  <a:pt x="94" y="1096"/>
                </a:lnTo>
                <a:lnTo>
                  <a:pt x="90" y="1096"/>
                </a:lnTo>
                <a:lnTo>
                  <a:pt x="90" y="1096"/>
                </a:lnTo>
                <a:lnTo>
                  <a:pt x="92" y="1100"/>
                </a:lnTo>
                <a:lnTo>
                  <a:pt x="96" y="1100"/>
                </a:lnTo>
                <a:lnTo>
                  <a:pt x="101" y="1102"/>
                </a:lnTo>
                <a:lnTo>
                  <a:pt x="103" y="1104"/>
                </a:lnTo>
                <a:lnTo>
                  <a:pt x="103" y="1104"/>
                </a:lnTo>
                <a:lnTo>
                  <a:pt x="99" y="1106"/>
                </a:lnTo>
                <a:lnTo>
                  <a:pt x="99" y="1107"/>
                </a:lnTo>
                <a:lnTo>
                  <a:pt x="99" y="1109"/>
                </a:lnTo>
                <a:lnTo>
                  <a:pt x="99" y="1109"/>
                </a:lnTo>
                <a:lnTo>
                  <a:pt x="103" y="1111"/>
                </a:lnTo>
                <a:lnTo>
                  <a:pt x="109" y="1113"/>
                </a:lnTo>
                <a:lnTo>
                  <a:pt x="116" y="1120"/>
                </a:lnTo>
                <a:lnTo>
                  <a:pt x="129" y="1135"/>
                </a:lnTo>
                <a:lnTo>
                  <a:pt x="129" y="1135"/>
                </a:lnTo>
                <a:lnTo>
                  <a:pt x="129" y="1133"/>
                </a:lnTo>
                <a:lnTo>
                  <a:pt x="127" y="1131"/>
                </a:lnTo>
                <a:lnTo>
                  <a:pt x="125" y="1131"/>
                </a:lnTo>
                <a:lnTo>
                  <a:pt x="127" y="1129"/>
                </a:lnTo>
                <a:lnTo>
                  <a:pt x="127" y="1129"/>
                </a:lnTo>
                <a:lnTo>
                  <a:pt x="129" y="1129"/>
                </a:lnTo>
                <a:lnTo>
                  <a:pt x="131" y="1129"/>
                </a:lnTo>
                <a:lnTo>
                  <a:pt x="131" y="1129"/>
                </a:lnTo>
                <a:lnTo>
                  <a:pt x="131" y="1133"/>
                </a:lnTo>
                <a:lnTo>
                  <a:pt x="129" y="1135"/>
                </a:lnTo>
                <a:lnTo>
                  <a:pt x="129" y="1137"/>
                </a:lnTo>
                <a:lnTo>
                  <a:pt x="125" y="1140"/>
                </a:lnTo>
                <a:lnTo>
                  <a:pt x="125" y="1140"/>
                </a:lnTo>
                <a:lnTo>
                  <a:pt x="131" y="1142"/>
                </a:lnTo>
                <a:lnTo>
                  <a:pt x="136" y="1148"/>
                </a:lnTo>
                <a:lnTo>
                  <a:pt x="140" y="1153"/>
                </a:lnTo>
                <a:lnTo>
                  <a:pt x="145" y="1159"/>
                </a:lnTo>
                <a:lnTo>
                  <a:pt x="145" y="1159"/>
                </a:lnTo>
                <a:lnTo>
                  <a:pt x="142" y="1164"/>
                </a:lnTo>
                <a:lnTo>
                  <a:pt x="140" y="1168"/>
                </a:lnTo>
                <a:lnTo>
                  <a:pt x="144" y="1168"/>
                </a:lnTo>
                <a:lnTo>
                  <a:pt x="144" y="1168"/>
                </a:lnTo>
                <a:lnTo>
                  <a:pt x="142" y="1166"/>
                </a:lnTo>
                <a:lnTo>
                  <a:pt x="144" y="1164"/>
                </a:lnTo>
                <a:lnTo>
                  <a:pt x="144" y="1164"/>
                </a:lnTo>
                <a:lnTo>
                  <a:pt x="151" y="1170"/>
                </a:lnTo>
                <a:lnTo>
                  <a:pt x="158" y="1177"/>
                </a:lnTo>
                <a:lnTo>
                  <a:pt x="158" y="1177"/>
                </a:lnTo>
                <a:lnTo>
                  <a:pt x="156" y="1181"/>
                </a:lnTo>
                <a:lnTo>
                  <a:pt x="155" y="1183"/>
                </a:lnTo>
                <a:lnTo>
                  <a:pt x="155" y="1190"/>
                </a:lnTo>
                <a:lnTo>
                  <a:pt x="156" y="1196"/>
                </a:lnTo>
                <a:lnTo>
                  <a:pt x="156" y="1203"/>
                </a:lnTo>
                <a:lnTo>
                  <a:pt x="156" y="1203"/>
                </a:lnTo>
                <a:lnTo>
                  <a:pt x="158" y="1201"/>
                </a:lnTo>
                <a:lnTo>
                  <a:pt x="160" y="1201"/>
                </a:lnTo>
                <a:lnTo>
                  <a:pt x="160" y="1199"/>
                </a:lnTo>
                <a:lnTo>
                  <a:pt x="162" y="1199"/>
                </a:lnTo>
                <a:lnTo>
                  <a:pt x="162" y="1199"/>
                </a:lnTo>
                <a:lnTo>
                  <a:pt x="164" y="1210"/>
                </a:lnTo>
                <a:lnTo>
                  <a:pt x="169" y="1220"/>
                </a:lnTo>
                <a:lnTo>
                  <a:pt x="180" y="1240"/>
                </a:lnTo>
                <a:lnTo>
                  <a:pt x="180" y="1240"/>
                </a:lnTo>
                <a:lnTo>
                  <a:pt x="178" y="1238"/>
                </a:lnTo>
                <a:lnTo>
                  <a:pt x="178" y="1242"/>
                </a:lnTo>
                <a:lnTo>
                  <a:pt x="180" y="1245"/>
                </a:lnTo>
                <a:lnTo>
                  <a:pt x="180" y="1245"/>
                </a:lnTo>
                <a:lnTo>
                  <a:pt x="178" y="1245"/>
                </a:lnTo>
                <a:lnTo>
                  <a:pt x="178" y="1245"/>
                </a:lnTo>
                <a:lnTo>
                  <a:pt x="190" y="1251"/>
                </a:lnTo>
                <a:lnTo>
                  <a:pt x="193" y="1255"/>
                </a:lnTo>
                <a:lnTo>
                  <a:pt x="195" y="1258"/>
                </a:lnTo>
                <a:lnTo>
                  <a:pt x="195" y="1258"/>
                </a:lnTo>
                <a:lnTo>
                  <a:pt x="195" y="1256"/>
                </a:lnTo>
                <a:lnTo>
                  <a:pt x="197" y="1255"/>
                </a:lnTo>
                <a:lnTo>
                  <a:pt x="199" y="1253"/>
                </a:lnTo>
                <a:lnTo>
                  <a:pt x="201" y="1253"/>
                </a:lnTo>
                <a:lnTo>
                  <a:pt x="201" y="1253"/>
                </a:lnTo>
                <a:lnTo>
                  <a:pt x="199" y="1258"/>
                </a:lnTo>
                <a:lnTo>
                  <a:pt x="199" y="1258"/>
                </a:lnTo>
                <a:lnTo>
                  <a:pt x="202" y="1260"/>
                </a:lnTo>
                <a:lnTo>
                  <a:pt x="202" y="1260"/>
                </a:lnTo>
                <a:lnTo>
                  <a:pt x="197" y="1266"/>
                </a:lnTo>
                <a:lnTo>
                  <a:pt x="197" y="1267"/>
                </a:lnTo>
                <a:lnTo>
                  <a:pt x="197" y="1271"/>
                </a:lnTo>
                <a:lnTo>
                  <a:pt x="197" y="1271"/>
                </a:lnTo>
                <a:lnTo>
                  <a:pt x="199" y="1269"/>
                </a:lnTo>
                <a:lnTo>
                  <a:pt x="201" y="1269"/>
                </a:lnTo>
                <a:lnTo>
                  <a:pt x="202" y="1267"/>
                </a:lnTo>
                <a:lnTo>
                  <a:pt x="204" y="1267"/>
                </a:lnTo>
                <a:lnTo>
                  <a:pt x="204" y="1267"/>
                </a:lnTo>
                <a:lnTo>
                  <a:pt x="206" y="1273"/>
                </a:lnTo>
                <a:lnTo>
                  <a:pt x="208" y="1277"/>
                </a:lnTo>
                <a:lnTo>
                  <a:pt x="208" y="1277"/>
                </a:lnTo>
                <a:lnTo>
                  <a:pt x="204" y="1275"/>
                </a:lnTo>
                <a:lnTo>
                  <a:pt x="202" y="1277"/>
                </a:lnTo>
                <a:lnTo>
                  <a:pt x="202" y="1277"/>
                </a:lnTo>
                <a:lnTo>
                  <a:pt x="202" y="1278"/>
                </a:lnTo>
                <a:lnTo>
                  <a:pt x="202" y="1280"/>
                </a:lnTo>
                <a:lnTo>
                  <a:pt x="199" y="1282"/>
                </a:lnTo>
                <a:lnTo>
                  <a:pt x="199" y="1282"/>
                </a:lnTo>
                <a:lnTo>
                  <a:pt x="202" y="1288"/>
                </a:lnTo>
                <a:lnTo>
                  <a:pt x="202" y="1295"/>
                </a:lnTo>
                <a:lnTo>
                  <a:pt x="202" y="1295"/>
                </a:lnTo>
                <a:lnTo>
                  <a:pt x="208" y="1286"/>
                </a:lnTo>
                <a:lnTo>
                  <a:pt x="212" y="1282"/>
                </a:lnTo>
                <a:lnTo>
                  <a:pt x="215" y="1280"/>
                </a:lnTo>
                <a:lnTo>
                  <a:pt x="215" y="1280"/>
                </a:lnTo>
                <a:lnTo>
                  <a:pt x="215" y="1277"/>
                </a:lnTo>
                <a:lnTo>
                  <a:pt x="217" y="1275"/>
                </a:lnTo>
                <a:lnTo>
                  <a:pt x="221" y="1267"/>
                </a:lnTo>
                <a:lnTo>
                  <a:pt x="221" y="1267"/>
                </a:lnTo>
                <a:lnTo>
                  <a:pt x="232" y="1278"/>
                </a:lnTo>
                <a:lnTo>
                  <a:pt x="243" y="1293"/>
                </a:lnTo>
                <a:lnTo>
                  <a:pt x="252" y="1310"/>
                </a:lnTo>
                <a:lnTo>
                  <a:pt x="258" y="1326"/>
                </a:lnTo>
                <a:lnTo>
                  <a:pt x="258" y="1326"/>
                </a:lnTo>
                <a:lnTo>
                  <a:pt x="254" y="1328"/>
                </a:lnTo>
                <a:lnTo>
                  <a:pt x="250" y="1330"/>
                </a:lnTo>
                <a:lnTo>
                  <a:pt x="248" y="1334"/>
                </a:lnTo>
                <a:lnTo>
                  <a:pt x="248" y="1339"/>
                </a:lnTo>
                <a:lnTo>
                  <a:pt x="248" y="1339"/>
                </a:lnTo>
                <a:lnTo>
                  <a:pt x="258" y="1334"/>
                </a:lnTo>
                <a:lnTo>
                  <a:pt x="261" y="1334"/>
                </a:lnTo>
                <a:lnTo>
                  <a:pt x="265" y="1334"/>
                </a:lnTo>
                <a:lnTo>
                  <a:pt x="270" y="1337"/>
                </a:lnTo>
                <a:lnTo>
                  <a:pt x="274" y="1345"/>
                </a:lnTo>
                <a:lnTo>
                  <a:pt x="274" y="1345"/>
                </a:lnTo>
                <a:lnTo>
                  <a:pt x="283" y="1358"/>
                </a:lnTo>
                <a:lnTo>
                  <a:pt x="289" y="1363"/>
                </a:lnTo>
                <a:lnTo>
                  <a:pt x="298" y="1365"/>
                </a:lnTo>
                <a:lnTo>
                  <a:pt x="298" y="1365"/>
                </a:lnTo>
                <a:lnTo>
                  <a:pt x="302" y="1361"/>
                </a:lnTo>
                <a:lnTo>
                  <a:pt x="304" y="1358"/>
                </a:lnTo>
                <a:lnTo>
                  <a:pt x="309" y="1347"/>
                </a:lnTo>
                <a:lnTo>
                  <a:pt x="309" y="1347"/>
                </a:lnTo>
                <a:lnTo>
                  <a:pt x="315" y="1350"/>
                </a:lnTo>
                <a:lnTo>
                  <a:pt x="320" y="1350"/>
                </a:lnTo>
                <a:lnTo>
                  <a:pt x="331" y="1347"/>
                </a:lnTo>
                <a:lnTo>
                  <a:pt x="331" y="1347"/>
                </a:lnTo>
                <a:lnTo>
                  <a:pt x="342" y="1350"/>
                </a:lnTo>
                <a:lnTo>
                  <a:pt x="351" y="1356"/>
                </a:lnTo>
                <a:lnTo>
                  <a:pt x="351" y="1356"/>
                </a:lnTo>
                <a:lnTo>
                  <a:pt x="350" y="1358"/>
                </a:lnTo>
                <a:lnTo>
                  <a:pt x="351" y="1359"/>
                </a:lnTo>
                <a:lnTo>
                  <a:pt x="351" y="1359"/>
                </a:lnTo>
                <a:lnTo>
                  <a:pt x="353" y="1359"/>
                </a:lnTo>
                <a:lnTo>
                  <a:pt x="353" y="1358"/>
                </a:lnTo>
                <a:lnTo>
                  <a:pt x="353" y="1354"/>
                </a:lnTo>
                <a:lnTo>
                  <a:pt x="355" y="1352"/>
                </a:lnTo>
                <a:lnTo>
                  <a:pt x="355" y="1352"/>
                </a:lnTo>
                <a:lnTo>
                  <a:pt x="359" y="1352"/>
                </a:lnTo>
                <a:lnTo>
                  <a:pt x="362" y="1352"/>
                </a:lnTo>
                <a:lnTo>
                  <a:pt x="368" y="1350"/>
                </a:lnTo>
                <a:lnTo>
                  <a:pt x="375" y="1348"/>
                </a:lnTo>
                <a:lnTo>
                  <a:pt x="377" y="1348"/>
                </a:lnTo>
                <a:lnTo>
                  <a:pt x="381" y="1350"/>
                </a:lnTo>
                <a:lnTo>
                  <a:pt x="381" y="1350"/>
                </a:lnTo>
                <a:lnTo>
                  <a:pt x="383" y="1345"/>
                </a:lnTo>
                <a:lnTo>
                  <a:pt x="386" y="1339"/>
                </a:lnTo>
                <a:lnTo>
                  <a:pt x="392" y="1335"/>
                </a:lnTo>
                <a:lnTo>
                  <a:pt x="392" y="1335"/>
                </a:lnTo>
                <a:lnTo>
                  <a:pt x="392" y="1335"/>
                </a:lnTo>
                <a:lnTo>
                  <a:pt x="392" y="1337"/>
                </a:lnTo>
                <a:lnTo>
                  <a:pt x="394" y="1337"/>
                </a:lnTo>
                <a:lnTo>
                  <a:pt x="396" y="1337"/>
                </a:lnTo>
                <a:lnTo>
                  <a:pt x="396" y="1337"/>
                </a:lnTo>
                <a:lnTo>
                  <a:pt x="394" y="1335"/>
                </a:lnTo>
                <a:lnTo>
                  <a:pt x="396" y="1335"/>
                </a:lnTo>
                <a:lnTo>
                  <a:pt x="397" y="1337"/>
                </a:lnTo>
                <a:lnTo>
                  <a:pt x="397" y="1337"/>
                </a:lnTo>
                <a:lnTo>
                  <a:pt x="396" y="1339"/>
                </a:lnTo>
                <a:lnTo>
                  <a:pt x="397" y="1343"/>
                </a:lnTo>
                <a:lnTo>
                  <a:pt x="399" y="1347"/>
                </a:lnTo>
                <a:lnTo>
                  <a:pt x="401" y="1347"/>
                </a:lnTo>
                <a:lnTo>
                  <a:pt x="403" y="1345"/>
                </a:lnTo>
                <a:lnTo>
                  <a:pt x="403" y="1345"/>
                </a:lnTo>
                <a:lnTo>
                  <a:pt x="399" y="1337"/>
                </a:lnTo>
                <a:lnTo>
                  <a:pt x="399" y="1332"/>
                </a:lnTo>
                <a:lnTo>
                  <a:pt x="403" y="1326"/>
                </a:lnTo>
                <a:lnTo>
                  <a:pt x="403" y="1326"/>
                </a:lnTo>
                <a:lnTo>
                  <a:pt x="399" y="1326"/>
                </a:lnTo>
                <a:lnTo>
                  <a:pt x="399" y="1324"/>
                </a:lnTo>
                <a:lnTo>
                  <a:pt x="399" y="1319"/>
                </a:lnTo>
                <a:lnTo>
                  <a:pt x="399" y="1319"/>
                </a:lnTo>
                <a:lnTo>
                  <a:pt x="407" y="1315"/>
                </a:lnTo>
                <a:lnTo>
                  <a:pt x="407" y="1315"/>
                </a:lnTo>
                <a:lnTo>
                  <a:pt x="407" y="1310"/>
                </a:lnTo>
                <a:lnTo>
                  <a:pt x="407" y="1304"/>
                </a:lnTo>
                <a:lnTo>
                  <a:pt x="407" y="1304"/>
                </a:lnTo>
                <a:lnTo>
                  <a:pt x="414" y="1304"/>
                </a:lnTo>
                <a:lnTo>
                  <a:pt x="421" y="1308"/>
                </a:lnTo>
                <a:lnTo>
                  <a:pt x="427" y="1312"/>
                </a:lnTo>
                <a:lnTo>
                  <a:pt x="429" y="1315"/>
                </a:lnTo>
                <a:lnTo>
                  <a:pt x="429" y="1321"/>
                </a:lnTo>
                <a:lnTo>
                  <a:pt x="429" y="1321"/>
                </a:lnTo>
                <a:lnTo>
                  <a:pt x="434" y="1319"/>
                </a:lnTo>
                <a:lnTo>
                  <a:pt x="440" y="1317"/>
                </a:lnTo>
                <a:lnTo>
                  <a:pt x="443" y="1317"/>
                </a:lnTo>
                <a:lnTo>
                  <a:pt x="445" y="1317"/>
                </a:lnTo>
                <a:lnTo>
                  <a:pt x="445" y="1319"/>
                </a:lnTo>
                <a:lnTo>
                  <a:pt x="445" y="1323"/>
                </a:lnTo>
                <a:lnTo>
                  <a:pt x="445" y="1323"/>
                </a:lnTo>
                <a:lnTo>
                  <a:pt x="442" y="1324"/>
                </a:lnTo>
                <a:lnTo>
                  <a:pt x="434" y="1328"/>
                </a:lnTo>
                <a:lnTo>
                  <a:pt x="434" y="1328"/>
                </a:lnTo>
                <a:lnTo>
                  <a:pt x="438" y="1328"/>
                </a:lnTo>
                <a:lnTo>
                  <a:pt x="443" y="1328"/>
                </a:lnTo>
                <a:lnTo>
                  <a:pt x="447" y="1328"/>
                </a:lnTo>
                <a:lnTo>
                  <a:pt x="449" y="1330"/>
                </a:lnTo>
                <a:lnTo>
                  <a:pt x="449" y="1334"/>
                </a:lnTo>
                <a:lnTo>
                  <a:pt x="449" y="1334"/>
                </a:lnTo>
                <a:lnTo>
                  <a:pt x="436" y="1335"/>
                </a:lnTo>
                <a:lnTo>
                  <a:pt x="425" y="1335"/>
                </a:lnTo>
                <a:lnTo>
                  <a:pt x="414" y="1332"/>
                </a:lnTo>
                <a:lnTo>
                  <a:pt x="405" y="1324"/>
                </a:lnTo>
                <a:lnTo>
                  <a:pt x="405" y="1324"/>
                </a:lnTo>
                <a:lnTo>
                  <a:pt x="407" y="1328"/>
                </a:lnTo>
                <a:lnTo>
                  <a:pt x="410" y="1332"/>
                </a:lnTo>
                <a:lnTo>
                  <a:pt x="419" y="1337"/>
                </a:lnTo>
                <a:lnTo>
                  <a:pt x="431" y="1339"/>
                </a:lnTo>
                <a:lnTo>
                  <a:pt x="442" y="1339"/>
                </a:lnTo>
                <a:lnTo>
                  <a:pt x="442" y="1339"/>
                </a:lnTo>
                <a:lnTo>
                  <a:pt x="445" y="1345"/>
                </a:lnTo>
                <a:lnTo>
                  <a:pt x="451" y="1347"/>
                </a:lnTo>
                <a:lnTo>
                  <a:pt x="458" y="1348"/>
                </a:lnTo>
                <a:lnTo>
                  <a:pt x="465" y="1348"/>
                </a:lnTo>
                <a:lnTo>
                  <a:pt x="465" y="1348"/>
                </a:lnTo>
                <a:lnTo>
                  <a:pt x="465" y="1352"/>
                </a:lnTo>
                <a:lnTo>
                  <a:pt x="467" y="1358"/>
                </a:lnTo>
                <a:lnTo>
                  <a:pt x="467" y="1358"/>
                </a:lnTo>
                <a:lnTo>
                  <a:pt x="477" y="1359"/>
                </a:lnTo>
                <a:lnTo>
                  <a:pt x="488" y="1361"/>
                </a:lnTo>
                <a:lnTo>
                  <a:pt x="493" y="1361"/>
                </a:lnTo>
                <a:lnTo>
                  <a:pt x="495" y="1365"/>
                </a:lnTo>
                <a:lnTo>
                  <a:pt x="497" y="1369"/>
                </a:lnTo>
                <a:lnTo>
                  <a:pt x="495" y="1374"/>
                </a:lnTo>
                <a:lnTo>
                  <a:pt x="495" y="1374"/>
                </a:lnTo>
                <a:lnTo>
                  <a:pt x="497" y="1376"/>
                </a:lnTo>
                <a:lnTo>
                  <a:pt x="497" y="1374"/>
                </a:lnTo>
                <a:lnTo>
                  <a:pt x="499" y="1372"/>
                </a:lnTo>
                <a:lnTo>
                  <a:pt x="500" y="1370"/>
                </a:lnTo>
                <a:lnTo>
                  <a:pt x="500" y="1370"/>
                </a:lnTo>
                <a:lnTo>
                  <a:pt x="502" y="1376"/>
                </a:lnTo>
                <a:lnTo>
                  <a:pt x="500" y="1381"/>
                </a:lnTo>
                <a:lnTo>
                  <a:pt x="500" y="1381"/>
                </a:lnTo>
                <a:lnTo>
                  <a:pt x="486" y="1385"/>
                </a:lnTo>
                <a:lnTo>
                  <a:pt x="471" y="1389"/>
                </a:lnTo>
                <a:lnTo>
                  <a:pt x="456" y="1393"/>
                </a:lnTo>
                <a:lnTo>
                  <a:pt x="442" y="1396"/>
                </a:lnTo>
                <a:lnTo>
                  <a:pt x="442" y="1396"/>
                </a:lnTo>
                <a:lnTo>
                  <a:pt x="443" y="1404"/>
                </a:lnTo>
                <a:lnTo>
                  <a:pt x="445" y="1409"/>
                </a:lnTo>
                <a:lnTo>
                  <a:pt x="443" y="1415"/>
                </a:lnTo>
                <a:lnTo>
                  <a:pt x="443" y="1415"/>
                </a:lnTo>
                <a:lnTo>
                  <a:pt x="453" y="1418"/>
                </a:lnTo>
                <a:lnTo>
                  <a:pt x="464" y="1418"/>
                </a:lnTo>
                <a:lnTo>
                  <a:pt x="475" y="1415"/>
                </a:lnTo>
                <a:lnTo>
                  <a:pt x="484" y="1411"/>
                </a:lnTo>
                <a:lnTo>
                  <a:pt x="495" y="1407"/>
                </a:lnTo>
                <a:lnTo>
                  <a:pt x="506" y="1405"/>
                </a:lnTo>
                <a:lnTo>
                  <a:pt x="515" y="1405"/>
                </a:lnTo>
                <a:lnTo>
                  <a:pt x="526" y="1407"/>
                </a:lnTo>
                <a:lnTo>
                  <a:pt x="526" y="1407"/>
                </a:lnTo>
                <a:lnTo>
                  <a:pt x="526" y="1402"/>
                </a:lnTo>
                <a:lnTo>
                  <a:pt x="530" y="1396"/>
                </a:lnTo>
                <a:lnTo>
                  <a:pt x="535" y="1389"/>
                </a:lnTo>
                <a:lnTo>
                  <a:pt x="539" y="1381"/>
                </a:lnTo>
                <a:lnTo>
                  <a:pt x="541" y="1378"/>
                </a:lnTo>
                <a:lnTo>
                  <a:pt x="541" y="1372"/>
                </a:lnTo>
                <a:lnTo>
                  <a:pt x="541" y="1372"/>
                </a:lnTo>
                <a:lnTo>
                  <a:pt x="545" y="1372"/>
                </a:lnTo>
                <a:lnTo>
                  <a:pt x="546" y="1372"/>
                </a:lnTo>
                <a:lnTo>
                  <a:pt x="546" y="1372"/>
                </a:lnTo>
                <a:lnTo>
                  <a:pt x="552" y="1354"/>
                </a:lnTo>
                <a:lnTo>
                  <a:pt x="556" y="1348"/>
                </a:lnTo>
                <a:lnTo>
                  <a:pt x="563" y="1343"/>
                </a:lnTo>
                <a:lnTo>
                  <a:pt x="563" y="1343"/>
                </a:lnTo>
                <a:lnTo>
                  <a:pt x="563" y="1341"/>
                </a:lnTo>
                <a:lnTo>
                  <a:pt x="561" y="1339"/>
                </a:lnTo>
                <a:lnTo>
                  <a:pt x="559" y="1339"/>
                </a:lnTo>
                <a:lnTo>
                  <a:pt x="559" y="1337"/>
                </a:lnTo>
                <a:lnTo>
                  <a:pt x="559" y="1337"/>
                </a:lnTo>
                <a:lnTo>
                  <a:pt x="563" y="1337"/>
                </a:lnTo>
                <a:lnTo>
                  <a:pt x="565" y="1335"/>
                </a:lnTo>
                <a:lnTo>
                  <a:pt x="568" y="1330"/>
                </a:lnTo>
                <a:lnTo>
                  <a:pt x="568" y="1330"/>
                </a:lnTo>
                <a:lnTo>
                  <a:pt x="568" y="1328"/>
                </a:lnTo>
                <a:lnTo>
                  <a:pt x="567" y="1326"/>
                </a:lnTo>
                <a:lnTo>
                  <a:pt x="565" y="1326"/>
                </a:lnTo>
                <a:lnTo>
                  <a:pt x="565" y="1324"/>
                </a:lnTo>
                <a:lnTo>
                  <a:pt x="565" y="1324"/>
                </a:lnTo>
                <a:lnTo>
                  <a:pt x="572" y="1299"/>
                </a:lnTo>
                <a:lnTo>
                  <a:pt x="576" y="1275"/>
                </a:lnTo>
                <a:lnTo>
                  <a:pt x="585" y="1223"/>
                </a:lnTo>
                <a:lnTo>
                  <a:pt x="585" y="1223"/>
                </a:lnTo>
                <a:lnTo>
                  <a:pt x="583" y="1214"/>
                </a:lnTo>
                <a:lnTo>
                  <a:pt x="583" y="1205"/>
                </a:lnTo>
                <a:lnTo>
                  <a:pt x="583" y="1196"/>
                </a:lnTo>
                <a:lnTo>
                  <a:pt x="583" y="1186"/>
                </a:lnTo>
                <a:lnTo>
                  <a:pt x="583" y="1186"/>
                </a:lnTo>
                <a:lnTo>
                  <a:pt x="585" y="1181"/>
                </a:lnTo>
                <a:lnTo>
                  <a:pt x="587" y="1175"/>
                </a:lnTo>
                <a:lnTo>
                  <a:pt x="587" y="1170"/>
                </a:lnTo>
                <a:lnTo>
                  <a:pt x="591" y="1164"/>
                </a:lnTo>
                <a:lnTo>
                  <a:pt x="591" y="1164"/>
                </a:lnTo>
                <a:lnTo>
                  <a:pt x="589" y="1163"/>
                </a:lnTo>
                <a:lnTo>
                  <a:pt x="589" y="1159"/>
                </a:lnTo>
                <a:lnTo>
                  <a:pt x="589" y="1159"/>
                </a:lnTo>
                <a:lnTo>
                  <a:pt x="592" y="1161"/>
                </a:lnTo>
                <a:lnTo>
                  <a:pt x="594" y="1157"/>
                </a:lnTo>
                <a:lnTo>
                  <a:pt x="594" y="1157"/>
                </a:lnTo>
                <a:lnTo>
                  <a:pt x="592" y="1157"/>
                </a:lnTo>
                <a:lnTo>
                  <a:pt x="592" y="1153"/>
                </a:lnTo>
                <a:lnTo>
                  <a:pt x="596" y="1150"/>
                </a:lnTo>
                <a:lnTo>
                  <a:pt x="596" y="1150"/>
                </a:lnTo>
                <a:lnTo>
                  <a:pt x="598" y="1139"/>
                </a:lnTo>
                <a:lnTo>
                  <a:pt x="600" y="1129"/>
                </a:lnTo>
                <a:lnTo>
                  <a:pt x="602" y="1118"/>
                </a:lnTo>
                <a:lnTo>
                  <a:pt x="603" y="1107"/>
                </a:lnTo>
                <a:lnTo>
                  <a:pt x="603" y="1107"/>
                </a:lnTo>
                <a:lnTo>
                  <a:pt x="607" y="1109"/>
                </a:lnTo>
                <a:lnTo>
                  <a:pt x="611" y="1111"/>
                </a:lnTo>
                <a:lnTo>
                  <a:pt x="614" y="1118"/>
                </a:lnTo>
                <a:lnTo>
                  <a:pt x="618" y="1124"/>
                </a:lnTo>
                <a:lnTo>
                  <a:pt x="622" y="1126"/>
                </a:lnTo>
                <a:lnTo>
                  <a:pt x="626" y="1126"/>
                </a:lnTo>
                <a:lnTo>
                  <a:pt x="626" y="1126"/>
                </a:lnTo>
                <a:lnTo>
                  <a:pt x="627" y="1133"/>
                </a:lnTo>
                <a:lnTo>
                  <a:pt x="627" y="1137"/>
                </a:lnTo>
                <a:lnTo>
                  <a:pt x="626" y="1144"/>
                </a:lnTo>
                <a:lnTo>
                  <a:pt x="626" y="1144"/>
                </a:lnTo>
                <a:lnTo>
                  <a:pt x="622" y="1142"/>
                </a:lnTo>
                <a:lnTo>
                  <a:pt x="620" y="1144"/>
                </a:lnTo>
                <a:lnTo>
                  <a:pt x="618" y="1148"/>
                </a:lnTo>
                <a:lnTo>
                  <a:pt x="618" y="1148"/>
                </a:lnTo>
                <a:lnTo>
                  <a:pt x="624" y="1159"/>
                </a:lnTo>
                <a:lnTo>
                  <a:pt x="627" y="1164"/>
                </a:lnTo>
                <a:lnTo>
                  <a:pt x="633" y="1170"/>
                </a:lnTo>
                <a:lnTo>
                  <a:pt x="633" y="1170"/>
                </a:lnTo>
                <a:lnTo>
                  <a:pt x="633" y="1174"/>
                </a:lnTo>
                <a:lnTo>
                  <a:pt x="633" y="1177"/>
                </a:lnTo>
                <a:lnTo>
                  <a:pt x="635" y="1181"/>
                </a:lnTo>
                <a:lnTo>
                  <a:pt x="637" y="1183"/>
                </a:lnTo>
                <a:lnTo>
                  <a:pt x="642" y="1186"/>
                </a:lnTo>
                <a:lnTo>
                  <a:pt x="648" y="1190"/>
                </a:lnTo>
                <a:lnTo>
                  <a:pt x="648" y="1190"/>
                </a:lnTo>
                <a:lnTo>
                  <a:pt x="646" y="1194"/>
                </a:lnTo>
                <a:lnTo>
                  <a:pt x="644" y="1194"/>
                </a:lnTo>
                <a:lnTo>
                  <a:pt x="642" y="1198"/>
                </a:lnTo>
                <a:lnTo>
                  <a:pt x="642" y="1198"/>
                </a:lnTo>
                <a:lnTo>
                  <a:pt x="651" y="1199"/>
                </a:lnTo>
                <a:lnTo>
                  <a:pt x="659" y="1203"/>
                </a:lnTo>
                <a:lnTo>
                  <a:pt x="666" y="1209"/>
                </a:lnTo>
                <a:lnTo>
                  <a:pt x="673" y="1214"/>
                </a:lnTo>
                <a:lnTo>
                  <a:pt x="673" y="1214"/>
                </a:lnTo>
                <a:lnTo>
                  <a:pt x="673" y="1221"/>
                </a:lnTo>
                <a:lnTo>
                  <a:pt x="675" y="1227"/>
                </a:lnTo>
                <a:lnTo>
                  <a:pt x="683" y="1236"/>
                </a:lnTo>
                <a:lnTo>
                  <a:pt x="688" y="1245"/>
                </a:lnTo>
                <a:lnTo>
                  <a:pt x="690" y="1251"/>
                </a:lnTo>
                <a:lnTo>
                  <a:pt x="688" y="1256"/>
                </a:lnTo>
                <a:lnTo>
                  <a:pt x="688" y="1256"/>
                </a:lnTo>
                <a:lnTo>
                  <a:pt x="695" y="1262"/>
                </a:lnTo>
                <a:lnTo>
                  <a:pt x="697" y="1266"/>
                </a:lnTo>
                <a:lnTo>
                  <a:pt x="697" y="1271"/>
                </a:lnTo>
                <a:lnTo>
                  <a:pt x="697" y="1271"/>
                </a:lnTo>
                <a:lnTo>
                  <a:pt x="692" y="1280"/>
                </a:lnTo>
                <a:lnTo>
                  <a:pt x="690" y="1288"/>
                </a:lnTo>
                <a:lnTo>
                  <a:pt x="688" y="1295"/>
                </a:lnTo>
                <a:lnTo>
                  <a:pt x="688" y="1295"/>
                </a:lnTo>
                <a:lnTo>
                  <a:pt x="688" y="1301"/>
                </a:lnTo>
                <a:lnTo>
                  <a:pt x="692" y="1306"/>
                </a:lnTo>
                <a:lnTo>
                  <a:pt x="697" y="1310"/>
                </a:lnTo>
                <a:lnTo>
                  <a:pt x="699" y="1313"/>
                </a:lnTo>
                <a:lnTo>
                  <a:pt x="699" y="1313"/>
                </a:lnTo>
                <a:lnTo>
                  <a:pt x="703" y="1310"/>
                </a:lnTo>
                <a:lnTo>
                  <a:pt x="705" y="1308"/>
                </a:lnTo>
                <a:lnTo>
                  <a:pt x="708" y="1308"/>
                </a:lnTo>
                <a:lnTo>
                  <a:pt x="712" y="1310"/>
                </a:lnTo>
                <a:lnTo>
                  <a:pt x="712" y="1310"/>
                </a:lnTo>
                <a:lnTo>
                  <a:pt x="708" y="1313"/>
                </a:lnTo>
                <a:lnTo>
                  <a:pt x="706" y="1315"/>
                </a:lnTo>
                <a:lnTo>
                  <a:pt x="706" y="1315"/>
                </a:lnTo>
                <a:lnTo>
                  <a:pt x="706" y="1324"/>
                </a:lnTo>
                <a:lnTo>
                  <a:pt x="706" y="1332"/>
                </a:lnTo>
                <a:lnTo>
                  <a:pt x="706" y="1347"/>
                </a:lnTo>
                <a:lnTo>
                  <a:pt x="706" y="1347"/>
                </a:lnTo>
                <a:lnTo>
                  <a:pt x="712" y="1347"/>
                </a:lnTo>
                <a:lnTo>
                  <a:pt x="716" y="1348"/>
                </a:lnTo>
                <a:lnTo>
                  <a:pt x="716" y="1354"/>
                </a:lnTo>
                <a:lnTo>
                  <a:pt x="716" y="1354"/>
                </a:lnTo>
                <a:lnTo>
                  <a:pt x="714" y="1354"/>
                </a:lnTo>
                <a:lnTo>
                  <a:pt x="712" y="1352"/>
                </a:lnTo>
                <a:lnTo>
                  <a:pt x="710" y="1350"/>
                </a:lnTo>
                <a:lnTo>
                  <a:pt x="710" y="1352"/>
                </a:lnTo>
                <a:lnTo>
                  <a:pt x="710" y="1352"/>
                </a:lnTo>
                <a:lnTo>
                  <a:pt x="712" y="1354"/>
                </a:lnTo>
                <a:lnTo>
                  <a:pt x="712" y="1356"/>
                </a:lnTo>
                <a:lnTo>
                  <a:pt x="714" y="1359"/>
                </a:lnTo>
                <a:lnTo>
                  <a:pt x="716" y="1361"/>
                </a:lnTo>
                <a:lnTo>
                  <a:pt x="716" y="1361"/>
                </a:lnTo>
                <a:lnTo>
                  <a:pt x="717" y="1356"/>
                </a:lnTo>
                <a:lnTo>
                  <a:pt x="719" y="1358"/>
                </a:lnTo>
                <a:lnTo>
                  <a:pt x="721" y="1361"/>
                </a:lnTo>
                <a:lnTo>
                  <a:pt x="721" y="1361"/>
                </a:lnTo>
                <a:lnTo>
                  <a:pt x="725" y="1359"/>
                </a:lnTo>
                <a:lnTo>
                  <a:pt x="725" y="1356"/>
                </a:lnTo>
                <a:lnTo>
                  <a:pt x="725" y="1352"/>
                </a:lnTo>
                <a:lnTo>
                  <a:pt x="727" y="1348"/>
                </a:lnTo>
                <a:lnTo>
                  <a:pt x="727" y="1348"/>
                </a:lnTo>
                <a:lnTo>
                  <a:pt x="732" y="1350"/>
                </a:lnTo>
                <a:lnTo>
                  <a:pt x="736" y="1354"/>
                </a:lnTo>
                <a:lnTo>
                  <a:pt x="743" y="1365"/>
                </a:lnTo>
                <a:lnTo>
                  <a:pt x="747" y="1370"/>
                </a:lnTo>
                <a:lnTo>
                  <a:pt x="751" y="1372"/>
                </a:lnTo>
                <a:lnTo>
                  <a:pt x="754" y="1372"/>
                </a:lnTo>
                <a:lnTo>
                  <a:pt x="758" y="1370"/>
                </a:lnTo>
                <a:lnTo>
                  <a:pt x="758" y="1370"/>
                </a:lnTo>
                <a:lnTo>
                  <a:pt x="758" y="1369"/>
                </a:lnTo>
                <a:lnTo>
                  <a:pt x="756" y="1367"/>
                </a:lnTo>
                <a:lnTo>
                  <a:pt x="751" y="1367"/>
                </a:lnTo>
                <a:lnTo>
                  <a:pt x="751" y="1367"/>
                </a:lnTo>
                <a:lnTo>
                  <a:pt x="747" y="1356"/>
                </a:lnTo>
                <a:lnTo>
                  <a:pt x="741" y="1345"/>
                </a:lnTo>
                <a:lnTo>
                  <a:pt x="730" y="1326"/>
                </a:lnTo>
                <a:lnTo>
                  <a:pt x="730" y="1326"/>
                </a:lnTo>
                <a:lnTo>
                  <a:pt x="732" y="1323"/>
                </a:lnTo>
                <a:lnTo>
                  <a:pt x="732" y="1319"/>
                </a:lnTo>
                <a:lnTo>
                  <a:pt x="732" y="1319"/>
                </a:lnTo>
                <a:lnTo>
                  <a:pt x="727" y="1321"/>
                </a:lnTo>
                <a:lnTo>
                  <a:pt x="721" y="1323"/>
                </a:lnTo>
                <a:lnTo>
                  <a:pt x="721" y="1323"/>
                </a:lnTo>
                <a:lnTo>
                  <a:pt x="719" y="1317"/>
                </a:lnTo>
                <a:lnTo>
                  <a:pt x="717" y="1315"/>
                </a:lnTo>
                <a:lnTo>
                  <a:pt x="716" y="1315"/>
                </a:lnTo>
                <a:lnTo>
                  <a:pt x="716" y="1315"/>
                </a:lnTo>
                <a:lnTo>
                  <a:pt x="717" y="1312"/>
                </a:lnTo>
                <a:lnTo>
                  <a:pt x="717" y="1308"/>
                </a:lnTo>
                <a:lnTo>
                  <a:pt x="716" y="1306"/>
                </a:lnTo>
                <a:lnTo>
                  <a:pt x="716" y="1301"/>
                </a:lnTo>
                <a:lnTo>
                  <a:pt x="716" y="1301"/>
                </a:lnTo>
                <a:lnTo>
                  <a:pt x="717" y="1299"/>
                </a:lnTo>
                <a:lnTo>
                  <a:pt x="719" y="1291"/>
                </a:lnTo>
                <a:lnTo>
                  <a:pt x="719" y="1291"/>
                </a:lnTo>
                <a:lnTo>
                  <a:pt x="721" y="1291"/>
                </a:lnTo>
                <a:lnTo>
                  <a:pt x="721" y="1290"/>
                </a:lnTo>
                <a:lnTo>
                  <a:pt x="723" y="1288"/>
                </a:lnTo>
                <a:lnTo>
                  <a:pt x="725" y="1290"/>
                </a:lnTo>
                <a:lnTo>
                  <a:pt x="725" y="1290"/>
                </a:lnTo>
                <a:lnTo>
                  <a:pt x="738" y="1299"/>
                </a:lnTo>
                <a:lnTo>
                  <a:pt x="747" y="1302"/>
                </a:lnTo>
                <a:lnTo>
                  <a:pt x="754" y="1304"/>
                </a:lnTo>
                <a:lnTo>
                  <a:pt x="754" y="1304"/>
                </a:lnTo>
                <a:lnTo>
                  <a:pt x="752" y="1297"/>
                </a:lnTo>
                <a:lnTo>
                  <a:pt x="747" y="1291"/>
                </a:lnTo>
                <a:lnTo>
                  <a:pt x="741" y="1286"/>
                </a:lnTo>
                <a:lnTo>
                  <a:pt x="738" y="1280"/>
                </a:lnTo>
                <a:lnTo>
                  <a:pt x="738" y="1280"/>
                </a:lnTo>
                <a:lnTo>
                  <a:pt x="740" y="1271"/>
                </a:lnTo>
                <a:lnTo>
                  <a:pt x="740" y="1264"/>
                </a:lnTo>
                <a:lnTo>
                  <a:pt x="736" y="1247"/>
                </a:lnTo>
                <a:lnTo>
                  <a:pt x="736" y="1247"/>
                </a:lnTo>
                <a:lnTo>
                  <a:pt x="734" y="1247"/>
                </a:lnTo>
                <a:lnTo>
                  <a:pt x="732" y="1249"/>
                </a:lnTo>
                <a:lnTo>
                  <a:pt x="732" y="1251"/>
                </a:lnTo>
                <a:lnTo>
                  <a:pt x="730" y="1251"/>
                </a:lnTo>
                <a:lnTo>
                  <a:pt x="730" y="1251"/>
                </a:lnTo>
                <a:lnTo>
                  <a:pt x="730" y="1238"/>
                </a:lnTo>
                <a:lnTo>
                  <a:pt x="729" y="1225"/>
                </a:lnTo>
                <a:lnTo>
                  <a:pt x="729" y="1210"/>
                </a:lnTo>
                <a:lnTo>
                  <a:pt x="732" y="1198"/>
                </a:lnTo>
                <a:lnTo>
                  <a:pt x="732" y="1198"/>
                </a:lnTo>
                <a:lnTo>
                  <a:pt x="736" y="1198"/>
                </a:lnTo>
                <a:lnTo>
                  <a:pt x="740" y="1196"/>
                </a:lnTo>
                <a:lnTo>
                  <a:pt x="745" y="1190"/>
                </a:lnTo>
                <a:lnTo>
                  <a:pt x="752" y="1185"/>
                </a:lnTo>
                <a:lnTo>
                  <a:pt x="754" y="1183"/>
                </a:lnTo>
                <a:lnTo>
                  <a:pt x="758" y="1185"/>
                </a:lnTo>
                <a:lnTo>
                  <a:pt x="758" y="1185"/>
                </a:lnTo>
                <a:lnTo>
                  <a:pt x="760" y="1179"/>
                </a:lnTo>
                <a:lnTo>
                  <a:pt x="762" y="1175"/>
                </a:lnTo>
                <a:lnTo>
                  <a:pt x="765" y="1170"/>
                </a:lnTo>
                <a:lnTo>
                  <a:pt x="765" y="1170"/>
                </a:lnTo>
                <a:lnTo>
                  <a:pt x="765" y="1164"/>
                </a:lnTo>
                <a:lnTo>
                  <a:pt x="765" y="1163"/>
                </a:lnTo>
                <a:lnTo>
                  <a:pt x="765" y="1163"/>
                </a:lnTo>
                <a:lnTo>
                  <a:pt x="767" y="1157"/>
                </a:lnTo>
                <a:lnTo>
                  <a:pt x="771" y="1153"/>
                </a:lnTo>
                <a:lnTo>
                  <a:pt x="771" y="1153"/>
                </a:lnTo>
                <a:lnTo>
                  <a:pt x="773" y="1146"/>
                </a:lnTo>
                <a:lnTo>
                  <a:pt x="773" y="1140"/>
                </a:lnTo>
                <a:lnTo>
                  <a:pt x="771" y="1133"/>
                </a:lnTo>
                <a:lnTo>
                  <a:pt x="769" y="1128"/>
                </a:lnTo>
                <a:lnTo>
                  <a:pt x="769" y="1124"/>
                </a:lnTo>
                <a:lnTo>
                  <a:pt x="769" y="1118"/>
                </a:lnTo>
                <a:lnTo>
                  <a:pt x="769" y="1118"/>
                </a:lnTo>
                <a:lnTo>
                  <a:pt x="776" y="1117"/>
                </a:lnTo>
                <a:lnTo>
                  <a:pt x="782" y="1117"/>
                </a:lnTo>
                <a:lnTo>
                  <a:pt x="787" y="1115"/>
                </a:lnTo>
                <a:lnTo>
                  <a:pt x="793" y="1111"/>
                </a:lnTo>
                <a:lnTo>
                  <a:pt x="793" y="1111"/>
                </a:lnTo>
                <a:lnTo>
                  <a:pt x="791" y="1107"/>
                </a:lnTo>
                <a:lnTo>
                  <a:pt x="791" y="1102"/>
                </a:lnTo>
                <a:lnTo>
                  <a:pt x="793" y="1096"/>
                </a:lnTo>
                <a:lnTo>
                  <a:pt x="795" y="1093"/>
                </a:lnTo>
                <a:lnTo>
                  <a:pt x="795" y="1093"/>
                </a:lnTo>
                <a:lnTo>
                  <a:pt x="793" y="1087"/>
                </a:lnTo>
                <a:lnTo>
                  <a:pt x="793" y="1080"/>
                </a:lnTo>
                <a:lnTo>
                  <a:pt x="791" y="1072"/>
                </a:lnTo>
                <a:lnTo>
                  <a:pt x="789" y="1067"/>
                </a:lnTo>
                <a:lnTo>
                  <a:pt x="789" y="1067"/>
                </a:lnTo>
                <a:lnTo>
                  <a:pt x="784" y="1074"/>
                </a:lnTo>
                <a:lnTo>
                  <a:pt x="780" y="1085"/>
                </a:lnTo>
                <a:lnTo>
                  <a:pt x="775" y="1095"/>
                </a:lnTo>
                <a:lnTo>
                  <a:pt x="771" y="1098"/>
                </a:lnTo>
                <a:lnTo>
                  <a:pt x="767" y="1102"/>
                </a:lnTo>
                <a:lnTo>
                  <a:pt x="767" y="1102"/>
                </a:lnTo>
                <a:lnTo>
                  <a:pt x="767" y="1091"/>
                </a:lnTo>
                <a:lnTo>
                  <a:pt x="763" y="1085"/>
                </a:lnTo>
                <a:lnTo>
                  <a:pt x="760" y="1080"/>
                </a:lnTo>
                <a:lnTo>
                  <a:pt x="756" y="1074"/>
                </a:lnTo>
                <a:lnTo>
                  <a:pt x="747" y="1069"/>
                </a:lnTo>
                <a:lnTo>
                  <a:pt x="741" y="1065"/>
                </a:lnTo>
                <a:lnTo>
                  <a:pt x="741" y="1065"/>
                </a:lnTo>
                <a:lnTo>
                  <a:pt x="741" y="1067"/>
                </a:lnTo>
                <a:lnTo>
                  <a:pt x="741" y="1071"/>
                </a:lnTo>
                <a:lnTo>
                  <a:pt x="741" y="1071"/>
                </a:lnTo>
                <a:lnTo>
                  <a:pt x="738" y="1071"/>
                </a:lnTo>
                <a:lnTo>
                  <a:pt x="738" y="1069"/>
                </a:lnTo>
                <a:lnTo>
                  <a:pt x="734" y="1065"/>
                </a:lnTo>
                <a:lnTo>
                  <a:pt x="734" y="1065"/>
                </a:lnTo>
                <a:lnTo>
                  <a:pt x="734" y="1069"/>
                </a:lnTo>
                <a:lnTo>
                  <a:pt x="732" y="1069"/>
                </a:lnTo>
                <a:lnTo>
                  <a:pt x="730" y="1069"/>
                </a:lnTo>
                <a:lnTo>
                  <a:pt x="729" y="1071"/>
                </a:lnTo>
                <a:lnTo>
                  <a:pt x="729" y="1071"/>
                </a:lnTo>
                <a:lnTo>
                  <a:pt x="729" y="1072"/>
                </a:lnTo>
                <a:lnTo>
                  <a:pt x="729" y="1078"/>
                </a:lnTo>
                <a:lnTo>
                  <a:pt x="729" y="1078"/>
                </a:lnTo>
                <a:lnTo>
                  <a:pt x="719" y="1076"/>
                </a:lnTo>
                <a:lnTo>
                  <a:pt x="712" y="1078"/>
                </a:lnTo>
                <a:lnTo>
                  <a:pt x="705" y="1080"/>
                </a:lnTo>
                <a:lnTo>
                  <a:pt x="695" y="1080"/>
                </a:lnTo>
                <a:lnTo>
                  <a:pt x="695" y="1080"/>
                </a:lnTo>
                <a:lnTo>
                  <a:pt x="694" y="1083"/>
                </a:lnTo>
                <a:lnTo>
                  <a:pt x="692" y="1085"/>
                </a:lnTo>
                <a:lnTo>
                  <a:pt x="692" y="1085"/>
                </a:lnTo>
                <a:lnTo>
                  <a:pt x="681" y="1082"/>
                </a:lnTo>
                <a:lnTo>
                  <a:pt x="670" y="1082"/>
                </a:lnTo>
                <a:lnTo>
                  <a:pt x="659" y="1080"/>
                </a:lnTo>
                <a:lnTo>
                  <a:pt x="648" y="1080"/>
                </a:lnTo>
                <a:lnTo>
                  <a:pt x="648" y="1080"/>
                </a:lnTo>
                <a:lnTo>
                  <a:pt x="646" y="1082"/>
                </a:lnTo>
                <a:lnTo>
                  <a:pt x="644" y="1083"/>
                </a:lnTo>
                <a:lnTo>
                  <a:pt x="644" y="1083"/>
                </a:lnTo>
                <a:lnTo>
                  <a:pt x="640" y="1080"/>
                </a:lnTo>
                <a:lnTo>
                  <a:pt x="637" y="1076"/>
                </a:lnTo>
                <a:lnTo>
                  <a:pt x="637" y="1076"/>
                </a:lnTo>
                <a:lnTo>
                  <a:pt x="637" y="1080"/>
                </a:lnTo>
                <a:lnTo>
                  <a:pt x="637" y="1080"/>
                </a:lnTo>
                <a:lnTo>
                  <a:pt x="627" y="1076"/>
                </a:lnTo>
                <a:lnTo>
                  <a:pt x="618" y="1071"/>
                </a:lnTo>
                <a:lnTo>
                  <a:pt x="616" y="1067"/>
                </a:lnTo>
                <a:lnTo>
                  <a:pt x="614" y="1063"/>
                </a:lnTo>
                <a:lnTo>
                  <a:pt x="614" y="1058"/>
                </a:lnTo>
                <a:lnTo>
                  <a:pt x="616" y="1049"/>
                </a:lnTo>
                <a:lnTo>
                  <a:pt x="616" y="1049"/>
                </a:lnTo>
                <a:lnTo>
                  <a:pt x="618" y="1050"/>
                </a:lnTo>
                <a:lnTo>
                  <a:pt x="620" y="1049"/>
                </a:lnTo>
                <a:lnTo>
                  <a:pt x="620" y="1049"/>
                </a:lnTo>
                <a:lnTo>
                  <a:pt x="620" y="1041"/>
                </a:lnTo>
                <a:lnTo>
                  <a:pt x="622" y="1037"/>
                </a:lnTo>
                <a:lnTo>
                  <a:pt x="624" y="1034"/>
                </a:lnTo>
                <a:lnTo>
                  <a:pt x="624" y="1034"/>
                </a:lnTo>
                <a:lnTo>
                  <a:pt x="622" y="1032"/>
                </a:lnTo>
                <a:lnTo>
                  <a:pt x="622" y="1026"/>
                </a:lnTo>
                <a:lnTo>
                  <a:pt x="624" y="1023"/>
                </a:lnTo>
                <a:lnTo>
                  <a:pt x="627" y="1019"/>
                </a:lnTo>
                <a:lnTo>
                  <a:pt x="627" y="1019"/>
                </a:lnTo>
                <a:lnTo>
                  <a:pt x="629" y="1012"/>
                </a:lnTo>
                <a:lnTo>
                  <a:pt x="629" y="1012"/>
                </a:lnTo>
                <a:lnTo>
                  <a:pt x="629" y="1010"/>
                </a:lnTo>
                <a:lnTo>
                  <a:pt x="627" y="1012"/>
                </a:lnTo>
                <a:lnTo>
                  <a:pt x="627" y="1012"/>
                </a:lnTo>
                <a:lnTo>
                  <a:pt x="629" y="1008"/>
                </a:lnTo>
                <a:lnTo>
                  <a:pt x="629" y="1008"/>
                </a:lnTo>
                <a:lnTo>
                  <a:pt x="631" y="1008"/>
                </a:lnTo>
                <a:lnTo>
                  <a:pt x="633" y="1006"/>
                </a:lnTo>
                <a:lnTo>
                  <a:pt x="633" y="1006"/>
                </a:lnTo>
                <a:lnTo>
                  <a:pt x="631" y="1004"/>
                </a:lnTo>
                <a:lnTo>
                  <a:pt x="633" y="1001"/>
                </a:lnTo>
                <a:lnTo>
                  <a:pt x="635" y="997"/>
                </a:lnTo>
                <a:lnTo>
                  <a:pt x="637" y="993"/>
                </a:lnTo>
                <a:lnTo>
                  <a:pt x="637" y="993"/>
                </a:lnTo>
                <a:lnTo>
                  <a:pt x="633" y="995"/>
                </a:lnTo>
                <a:lnTo>
                  <a:pt x="631" y="997"/>
                </a:lnTo>
                <a:lnTo>
                  <a:pt x="629" y="999"/>
                </a:lnTo>
                <a:lnTo>
                  <a:pt x="627" y="999"/>
                </a:lnTo>
                <a:lnTo>
                  <a:pt x="627" y="999"/>
                </a:lnTo>
                <a:lnTo>
                  <a:pt x="629" y="993"/>
                </a:lnTo>
                <a:lnTo>
                  <a:pt x="633" y="988"/>
                </a:lnTo>
                <a:lnTo>
                  <a:pt x="633" y="988"/>
                </a:lnTo>
                <a:lnTo>
                  <a:pt x="633" y="990"/>
                </a:lnTo>
                <a:lnTo>
                  <a:pt x="635" y="990"/>
                </a:lnTo>
                <a:lnTo>
                  <a:pt x="635" y="990"/>
                </a:lnTo>
                <a:lnTo>
                  <a:pt x="635" y="990"/>
                </a:lnTo>
                <a:lnTo>
                  <a:pt x="635" y="988"/>
                </a:lnTo>
                <a:lnTo>
                  <a:pt x="637" y="986"/>
                </a:lnTo>
                <a:lnTo>
                  <a:pt x="638" y="980"/>
                </a:lnTo>
                <a:lnTo>
                  <a:pt x="638" y="980"/>
                </a:lnTo>
                <a:lnTo>
                  <a:pt x="637" y="980"/>
                </a:lnTo>
                <a:lnTo>
                  <a:pt x="635" y="980"/>
                </a:lnTo>
                <a:lnTo>
                  <a:pt x="635" y="980"/>
                </a:lnTo>
                <a:lnTo>
                  <a:pt x="637" y="979"/>
                </a:lnTo>
                <a:lnTo>
                  <a:pt x="637" y="977"/>
                </a:lnTo>
                <a:lnTo>
                  <a:pt x="635" y="975"/>
                </a:lnTo>
                <a:lnTo>
                  <a:pt x="638" y="971"/>
                </a:lnTo>
                <a:lnTo>
                  <a:pt x="638" y="971"/>
                </a:lnTo>
                <a:lnTo>
                  <a:pt x="640" y="975"/>
                </a:lnTo>
                <a:lnTo>
                  <a:pt x="642" y="977"/>
                </a:lnTo>
                <a:lnTo>
                  <a:pt x="649" y="977"/>
                </a:lnTo>
                <a:lnTo>
                  <a:pt x="649" y="977"/>
                </a:lnTo>
                <a:lnTo>
                  <a:pt x="649" y="984"/>
                </a:lnTo>
                <a:lnTo>
                  <a:pt x="649" y="988"/>
                </a:lnTo>
                <a:lnTo>
                  <a:pt x="651" y="991"/>
                </a:lnTo>
                <a:lnTo>
                  <a:pt x="651" y="999"/>
                </a:lnTo>
                <a:lnTo>
                  <a:pt x="651" y="999"/>
                </a:lnTo>
                <a:lnTo>
                  <a:pt x="648" y="1001"/>
                </a:lnTo>
                <a:lnTo>
                  <a:pt x="648" y="1001"/>
                </a:lnTo>
                <a:lnTo>
                  <a:pt x="646" y="1004"/>
                </a:lnTo>
                <a:lnTo>
                  <a:pt x="646" y="1010"/>
                </a:lnTo>
                <a:lnTo>
                  <a:pt x="646" y="1010"/>
                </a:lnTo>
                <a:lnTo>
                  <a:pt x="648" y="1012"/>
                </a:lnTo>
                <a:lnTo>
                  <a:pt x="648" y="1015"/>
                </a:lnTo>
                <a:lnTo>
                  <a:pt x="648" y="1025"/>
                </a:lnTo>
                <a:lnTo>
                  <a:pt x="646" y="1036"/>
                </a:lnTo>
                <a:lnTo>
                  <a:pt x="646" y="1039"/>
                </a:lnTo>
                <a:lnTo>
                  <a:pt x="648" y="1043"/>
                </a:lnTo>
                <a:lnTo>
                  <a:pt x="648" y="1043"/>
                </a:lnTo>
                <a:lnTo>
                  <a:pt x="651" y="1037"/>
                </a:lnTo>
                <a:lnTo>
                  <a:pt x="655" y="1037"/>
                </a:lnTo>
                <a:lnTo>
                  <a:pt x="657" y="1037"/>
                </a:lnTo>
                <a:lnTo>
                  <a:pt x="659" y="1039"/>
                </a:lnTo>
                <a:lnTo>
                  <a:pt x="659" y="1039"/>
                </a:lnTo>
                <a:lnTo>
                  <a:pt x="660" y="1036"/>
                </a:lnTo>
                <a:lnTo>
                  <a:pt x="662" y="1034"/>
                </a:lnTo>
                <a:lnTo>
                  <a:pt x="666" y="1037"/>
                </a:lnTo>
                <a:lnTo>
                  <a:pt x="666" y="1037"/>
                </a:lnTo>
                <a:lnTo>
                  <a:pt x="670" y="1028"/>
                </a:lnTo>
                <a:lnTo>
                  <a:pt x="675" y="1023"/>
                </a:lnTo>
                <a:lnTo>
                  <a:pt x="679" y="1017"/>
                </a:lnTo>
                <a:lnTo>
                  <a:pt x="683" y="1010"/>
                </a:lnTo>
                <a:lnTo>
                  <a:pt x="683" y="1010"/>
                </a:lnTo>
                <a:lnTo>
                  <a:pt x="683" y="1012"/>
                </a:lnTo>
                <a:lnTo>
                  <a:pt x="684" y="1010"/>
                </a:lnTo>
                <a:lnTo>
                  <a:pt x="684" y="1010"/>
                </a:lnTo>
                <a:lnTo>
                  <a:pt x="684" y="1008"/>
                </a:lnTo>
                <a:lnTo>
                  <a:pt x="684" y="1006"/>
                </a:lnTo>
                <a:lnTo>
                  <a:pt x="684" y="1006"/>
                </a:lnTo>
                <a:lnTo>
                  <a:pt x="684" y="1003"/>
                </a:lnTo>
                <a:lnTo>
                  <a:pt x="684" y="1003"/>
                </a:lnTo>
                <a:lnTo>
                  <a:pt x="686" y="1003"/>
                </a:lnTo>
                <a:lnTo>
                  <a:pt x="688" y="1003"/>
                </a:lnTo>
                <a:lnTo>
                  <a:pt x="688" y="1003"/>
                </a:lnTo>
                <a:lnTo>
                  <a:pt x="692" y="991"/>
                </a:lnTo>
                <a:lnTo>
                  <a:pt x="692" y="986"/>
                </a:lnTo>
                <a:lnTo>
                  <a:pt x="690" y="979"/>
                </a:lnTo>
                <a:lnTo>
                  <a:pt x="692" y="971"/>
                </a:lnTo>
                <a:lnTo>
                  <a:pt x="692" y="971"/>
                </a:lnTo>
                <a:lnTo>
                  <a:pt x="695" y="971"/>
                </a:lnTo>
                <a:lnTo>
                  <a:pt x="697" y="973"/>
                </a:lnTo>
                <a:lnTo>
                  <a:pt x="701" y="979"/>
                </a:lnTo>
                <a:lnTo>
                  <a:pt x="703" y="986"/>
                </a:lnTo>
                <a:lnTo>
                  <a:pt x="705" y="990"/>
                </a:lnTo>
                <a:lnTo>
                  <a:pt x="708" y="990"/>
                </a:lnTo>
                <a:lnTo>
                  <a:pt x="706" y="997"/>
                </a:lnTo>
                <a:lnTo>
                  <a:pt x="706" y="997"/>
                </a:lnTo>
                <a:lnTo>
                  <a:pt x="708" y="999"/>
                </a:lnTo>
                <a:lnTo>
                  <a:pt x="710" y="997"/>
                </a:lnTo>
                <a:lnTo>
                  <a:pt x="716" y="991"/>
                </a:lnTo>
                <a:lnTo>
                  <a:pt x="721" y="984"/>
                </a:lnTo>
                <a:lnTo>
                  <a:pt x="725" y="982"/>
                </a:lnTo>
                <a:lnTo>
                  <a:pt x="727" y="982"/>
                </a:lnTo>
                <a:lnTo>
                  <a:pt x="727" y="982"/>
                </a:lnTo>
                <a:lnTo>
                  <a:pt x="736" y="971"/>
                </a:lnTo>
                <a:lnTo>
                  <a:pt x="747" y="966"/>
                </a:lnTo>
                <a:lnTo>
                  <a:pt x="747" y="966"/>
                </a:lnTo>
                <a:lnTo>
                  <a:pt x="749" y="962"/>
                </a:lnTo>
                <a:lnTo>
                  <a:pt x="754" y="957"/>
                </a:lnTo>
                <a:lnTo>
                  <a:pt x="754" y="957"/>
                </a:lnTo>
                <a:lnTo>
                  <a:pt x="756" y="957"/>
                </a:lnTo>
                <a:lnTo>
                  <a:pt x="760" y="953"/>
                </a:lnTo>
                <a:lnTo>
                  <a:pt x="763" y="940"/>
                </a:lnTo>
                <a:lnTo>
                  <a:pt x="765" y="927"/>
                </a:lnTo>
                <a:lnTo>
                  <a:pt x="769" y="916"/>
                </a:lnTo>
                <a:lnTo>
                  <a:pt x="769" y="916"/>
                </a:lnTo>
                <a:lnTo>
                  <a:pt x="771" y="905"/>
                </a:lnTo>
                <a:lnTo>
                  <a:pt x="773" y="894"/>
                </a:lnTo>
                <a:lnTo>
                  <a:pt x="773" y="894"/>
                </a:lnTo>
                <a:lnTo>
                  <a:pt x="775" y="892"/>
                </a:lnTo>
                <a:lnTo>
                  <a:pt x="775" y="888"/>
                </a:lnTo>
                <a:lnTo>
                  <a:pt x="776" y="890"/>
                </a:lnTo>
                <a:lnTo>
                  <a:pt x="776" y="890"/>
                </a:lnTo>
                <a:lnTo>
                  <a:pt x="780" y="879"/>
                </a:lnTo>
                <a:lnTo>
                  <a:pt x="782" y="872"/>
                </a:lnTo>
                <a:lnTo>
                  <a:pt x="782" y="872"/>
                </a:lnTo>
                <a:lnTo>
                  <a:pt x="778" y="874"/>
                </a:lnTo>
                <a:lnTo>
                  <a:pt x="776" y="870"/>
                </a:lnTo>
                <a:lnTo>
                  <a:pt x="776" y="863"/>
                </a:lnTo>
                <a:lnTo>
                  <a:pt x="778" y="854"/>
                </a:lnTo>
                <a:lnTo>
                  <a:pt x="778" y="854"/>
                </a:lnTo>
                <a:lnTo>
                  <a:pt x="778" y="852"/>
                </a:lnTo>
                <a:lnTo>
                  <a:pt x="780" y="850"/>
                </a:lnTo>
                <a:lnTo>
                  <a:pt x="780" y="850"/>
                </a:lnTo>
                <a:lnTo>
                  <a:pt x="782" y="846"/>
                </a:lnTo>
                <a:lnTo>
                  <a:pt x="782" y="844"/>
                </a:lnTo>
                <a:lnTo>
                  <a:pt x="782" y="842"/>
                </a:lnTo>
                <a:lnTo>
                  <a:pt x="782" y="841"/>
                </a:lnTo>
                <a:lnTo>
                  <a:pt x="782" y="841"/>
                </a:lnTo>
                <a:lnTo>
                  <a:pt x="782" y="844"/>
                </a:lnTo>
                <a:lnTo>
                  <a:pt x="782" y="850"/>
                </a:lnTo>
                <a:lnTo>
                  <a:pt x="780" y="855"/>
                </a:lnTo>
                <a:lnTo>
                  <a:pt x="780" y="859"/>
                </a:lnTo>
                <a:lnTo>
                  <a:pt x="780" y="859"/>
                </a:lnTo>
                <a:lnTo>
                  <a:pt x="784" y="852"/>
                </a:lnTo>
                <a:lnTo>
                  <a:pt x="784" y="852"/>
                </a:lnTo>
                <a:lnTo>
                  <a:pt x="784" y="852"/>
                </a:lnTo>
                <a:lnTo>
                  <a:pt x="782" y="854"/>
                </a:lnTo>
                <a:lnTo>
                  <a:pt x="782" y="854"/>
                </a:lnTo>
                <a:lnTo>
                  <a:pt x="784" y="848"/>
                </a:lnTo>
                <a:lnTo>
                  <a:pt x="786" y="842"/>
                </a:lnTo>
                <a:lnTo>
                  <a:pt x="786" y="842"/>
                </a:lnTo>
                <a:lnTo>
                  <a:pt x="784" y="841"/>
                </a:lnTo>
                <a:lnTo>
                  <a:pt x="784" y="837"/>
                </a:lnTo>
                <a:lnTo>
                  <a:pt x="784" y="837"/>
                </a:lnTo>
                <a:lnTo>
                  <a:pt x="782" y="839"/>
                </a:lnTo>
                <a:lnTo>
                  <a:pt x="780" y="839"/>
                </a:lnTo>
                <a:lnTo>
                  <a:pt x="780" y="837"/>
                </a:lnTo>
                <a:lnTo>
                  <a:pt x="780" y="837"/>
                </a:lnTo>
                <a:lnTo>
                  <a:pt x="782" y="837"/>
                </a:lnTo>
                <a:lnTo>
                  <a:pt x="782" y="835"/>
                </a:lnTo>
                <a:lnTo>
                  <a:pt x="782" y="833"/>
                </a:lnTo>
                <a:lnTo>
                  <a:pt x="784" y="831"/>
                </a:lnTo>
                <a:lnTo>
                  <a:pt x="784" y="831"/>
                </a:lnTo>
                <a:lnTo>
                  <a:pt x="782" y="826"/>
                </a:lnTo>
                <a:lnTo>
                  <a:pt x="782" y="824"/>
                </a:lnTo>
                <a:lnTo>
                  <a:pt x="780" y="822"/>
                </a:lnTo>
                <a:lnTo>
                  <a:pt x="780" y="822"/>
                </a:lnTo>
                <a:lnTo>
                  <a:pt x="784" y="819"/>
                </a:lnTo>
                <a:lnTo>
                  <a:pt x="787" y="811"/>
                </a:lnTo>
                <a:lnTo>
                  <a:pt x="787" y="811"/>
                </a:lnTo>
                <a:lnTo>
                  <a:pt x="787" y="809"/>
                </a:lnTo>
                <a:lnTo>
                  <a:pt x="789" y="806"/>
                </a:lnTo>
                <a:lnTo>
                  <a:pt x="789" y="806"/>
                </a:lnTo>
                <a:lnTo>
                  <a:pt x="789" y="800"/>
                </a:lnTo>
                <a:lnTo>
                  <a:pt x="789" y="793"/>
                </a:lnTo>
                <a:lnTo>
                  <a:pt x="789" y="784"/>
                </a:lnTo>
                <a:lnTo>
                  <a:pt x="789" y="778"/>
                </a:lnTo>
                <a:lnTo>
                  <a:pt x="789" y="778"/>
                </a:lnTo>
                <a:lnTo>
                  <a:pt x="793" y="774"/>
                </a:lnTo>
                <a:lnTo>
                  <a:pt x="795" y="774"/>
                </a:lnTo>
                <a:lnTo>
                  <a:pt x="797" y="774"/>
                </a:lnTo>
                <a:lnTo>
                  <a:pt x="798" y="774"/>
                </a:lnTo>
                <a:lnTo>
                  <a:pt x="798" y="774"/>
                </a:lnTo>
                <a:lnTo>
                  <a:pt x="806" y="760"/>
                </a:lnTo>
                <a:lnTo>
                  <a:pt x="806" y="760"/>
                </a:lnTo>
                <a:lnTo>
                  <a:pt x="804" y="758"/>
                </a:lnTo>
                <a:lnTo>
                  <a:pt x="804" y="754"/>
                </a:lnTo>
                <a:lnTo>
                  <a:pt x="802" y="751"/>
                </a:lnTo>
                <a:lnTo>
                  <a:pt x="798" y="754"/>
                </a:lnTo>
                <a:lnTo>
                  <a:pt x="798" y="754"/>
                </a:lnTo>
                <a:lnTo>
                  <a:pt x="798" y="751"/>
                </a:lnTo>
                <a:lnTo>
                  <a:pt x="798" y="751"/>
                </a:lnTo>
                <a:lnTo>
                  <a:pt x="795" y="751"/>
                </a:lnTo>
                <a:lnTo>
                  <a:pt x="791" y="752"/>
                </a:lnTo>
                <a:lnTo>
                  <a:pt x="789" y="752"/>
                </a:lnTo>
                <a:lnTo>
                  <a:pt x="787" y="752"/>
                </a:lnTo>
                <a:lnTo>
                  <a:pt x="787" y="752"/>
                </a:lnTo>
                <a:lnTo>
                  <a:pt x="787" y="751"/>
                </a:lnTo>
                <a:lnTo>
                  <a:pt x="786" y="751"/>
                </a:lnTo>
                <a:lnTo>
                  <a:pt x="782" y="754"/>
                </a:lnTo>
                <a:lnTo>
                  <a:pt x="778" y="760"/>
                </a:lnTo>
                <a:lnTo>
                  <a:pt x="778" y="760"/>
                </a:lnTo>
                <a:lnTo>
                  <a:pt x="775" y="758"/>
                </a:lnTo>
                <a:lnTo>
                  <a:pt x="771" y="758"/>
                </a:lnTo>
                <a:lnTo>
                  <a:pt x="767" y="758"/>
                </a:lnTo>
                <a:lnTo>
                  <a:pt x="763" y="758"/>
                </a:lnTo>
                <a:lnTo>
                  <a:pt x="763" y="758"/>
                </a:lnTo>
                <a:lnTo>
                  <a:pt x="765" y="752"/>
                </a:lnTo>
                <a:lnTo>
                  <a:pt x="767" y="751"/>
                </a:lnTo>
                <a:lnTo>
                  <a:pt x="767" y="751"/>
                </a:lnTo>
                <a:lnTo>
                  <a:pt x="762" y="754"/>
                </a:lnTo>
                <a:lnTo>
                  <a:pt x="760" y="754"/>
                </a:lnTo>
                <a:lnTo>
                  <a:pt x="758" y="754"/>
                </a:lnTo>
                <a:lnTo>
                  <a:pt x="756" y="754"/>
                </a:lnTo>
                <a:lnTo>
                  <a:pt x="756" y="754"/>
                </a:lnTo>
                <a:lnTo>
                  <a:pt x="760" y="762"/>
                </a:lnTo>
                <a:lnTo>
                  <a:pt x="763" y="765"/>
                </a:lnTo>
                <a:lnTo>
                  <a:pt x="765" y="767"/>
                </a:lnTo>
                <a:lnTo>
                  <a:pt x="765" y="767"/>
                </a:lnTo>
                <a:lnTo>
                  <a:pt x="763" y="771"/>
                </a:lnTo>
                <a:lnTo>
                  <a:pt x="763" y="771"/>
                </a:lnTo>
                <a:lnTo>
                  <a:pt x="763" y="771"/>
                </a:lnTo>
                <a:lnTo>
                  <a:pt x="760" y="773"/>
                </a:lnTo>
                <a:lnTo>
                  <a:pt x="754" y="776"/>
                </a:lnTo>
                <a:lnTo>
                  <a:pt x="751" y="778"/>
                </a:lnTo>
                <a:lnTo>
                  <a:pt x="752" y="774"/>
                </a:lnTo>
                <a:lnTo>
                  <a:pt x="752" y="774"/>
                </a:lnTo>
                <a:lnTo>
                  <a:pt x="752" y="774"/>
                </a:lnTo>
                <a:lnTo>
                  <a:pt x="752" y="774"/>
                </a:lnTo>
                <a:lnTo>
                  <a:pt x="752" y="773"/>
                </a:lnTo>
                <a:lnTo>
                  <a:pt x="751" y="771"/>
                </a:lnTo>
                <a:lnTo>
                  <a:pt x="751" y="771"/>
                </a:lnTo>
                <a:lnTo>
                  <a:pt x="747" y="776"/>
                </a:lnTo>
                <a:lnTo>
                  <a:pt x="747" y="776"/>
                </a:lnTo>
                <a:lnTo>
                  <a:pt x="745" y="774"/>
                </a:lnTo>
                <a:lnTo>
                  <a:pt x="747" y="771"/>
                </a:lnTo>
                <a:lnTo>
                  <a:pt x="745" y="769"/>
                </a:lnTo>
                <a:lnTo>
                  <a:pt x="745" y="769"/>
                </a:lnTo>
                <a:lnTo>
                  <a:pt x="743" y="771"/>
                </a:lnTo>
                <a:lnTo>
                  <a:pt x="740" y="774"/>
                </a:lnTo>
                <a:lnTo>
                  <a:pt x="740" y="774"/>
                </a:lnTo>
                <a:lnTo>
                  <a:pt x="736" y="784"/>
                </a:lnTo>
                <a:lnTo>
                  <a:pt x="736" y="784"/>
                </a:lnTo>
                <a:lnTo>
                  <a:pt x="730" y="787"/>
                </a:lnTo>
                <a:lnTo>
                  <a:pt x="729" y="787"/>
                </a:lnTo>
                <a:lnTo>
                  <a:pt x="727" y="785"/>
                </a:lnTo>
                <a:lnTo>
                  <a:pt x="725" y="784"/>
                </a:lnTo>
                <a:lnTo>
                  <a:pt x="725" y="784"/>
                </a:lnTo>
                <a:lnTo>
                  <a:pt x="729" y="780"/>
                </a:lnTo>
                <a:lnTo>
                  <a:pt x="729" y="780"/>
                </a:lnTo>
                <a:lnTo>
                  <a:pt x="725" y="780"/>
                </a:lnTo>
                <a:lnTo>
                  <a:pt x="725" y="778"/>
                </a:lnTo>
                <a:lnTo>
                  <a:pt x="729" y="774"/>
                </a:lnTo>
                <a:lnTo>
                  <a:pt x="729" y="774"/>
                </a:lnTo>
                <a:lnTo>
                  <a:pt x="730" y="774"/>
                </a:lnTo>
                <a:lnTo>
                  <a:pt x="730" y="774"/>
                </a:lnTo>
                <a:lnTo>
                  <a:pt x="729" y="776"/>
                </a:lnTo>
                <a:lnTo>
                  <a:pt x="729" y="776"/>
                </a:lnTo>
                <a:lnTo>
                  <a:pt x="734" y="771"/>
                </a:lnTo>
                <a:lnTo>
                  <a:pt x="736" y="767"/>
                </a:lnTo>
                <a:lnTo>
                  <a:pt x="736" y="767"/>
                </a:lnTo>
                <a:lnTo>
                  <a:pt x="741" y="762"/>
                </a:lnTo>
                <a:lnTo>
                  <a:pt x="747" y="758"/>
                </a:lnTo>
                <a:lnTo>
                  <a:pt x="747" y="758"/>
                </a:lnTo>
                <a:lnTo>
                  <a:pt x="747" y="754"/>
                </a:lnTo>
                <a:lnTo>
                  <a:pt x="747" y="754"/>
                </a:lnTo>
                <a:lnTo>
                  <a:pt x="754" y="747"/>
                </a:lnTo>
                <a:lnTo>
                  <a:pt x="754" y="747"/>
                </a:lnTo>
                <a:lnTo>
                  <a:pt x="752" y="747"/>
                </a:lnTo>
                <a:lnTo>
                  <a:pt x="752" y="747"/>
                </a:lnTo>
                <a:lnTo>
                  <a:pt x="752" y="743"/>
                </a:lnTo>
                <a:lnTo>
                  <a:pt x="752" y="743"/>
                </a:lnTo>
                <a:lnTo>
                  <a:pt x="749" y="747"/>
                </a:lnTo>
                <a:lnTo>
                  <a:pt x="747" y="747"/>
                </a:lnTo>
                <a:lnTo>
                  <a:pt x="747" y="745"/>
                </a:lnTo>
                <a:lnTo>
                  <a:pt x="747" y="745"/>
                </a:lnTo>
                <a:lnTo>
                  <a:pt x="751" y="741"/>
                </a:lnTo>
                <a:lnTo>
                  <a:pt x="751" y="743"/>
                </a:lnTo>
                <a:lnTo>
                  <a:pt x="751" y="743"/>
                </a:lnTo>
                <a:lnTo>
                  <a:pt x="754" y="739"/>
                </a:lnTo>
                <a:lnTo>
                  <a:pt x="758" y="738"/>
                </a:lnTo>
                <a:lnTo>
                  <a:pt x="758" y="738"/>
                </a:lnTo>
                <a:lnTo>
                  <a:pt x="756" y="738"/>
                </a:lnTo>
                <a:lnTo>
                  <a:pt x="751" y="741"/>
                </a:lnTo>
                <a:lnTo>
                  <a:pt x="749" y="741"/>
                </a:lnTo>
                <a:lnTo>
                  <a:pt x="751" y="736"/>
                </a:lnTo>
                <a:lnTo>
                  <a:pt x="751" y="736"/>
                </a:lnTo>
                <a:lnTo>
                  <a:pt x="752" y="738"/>
                </a:lnTo>
                <a:lnTo>
                  <a:pt x="754" y="736"/>
                </a:lnTo>
                <a:lnTo>
                  <a:pt x="762" y="732"/>
                </a:lnTo>
                <a:lnTo>
                  <a:pt x="762" y="732"/>
                </a:lnTo>
                <a:lnTo>
                  <a:pt x="769" y="721"/>
                </a:lnTo>
                <a:lnTo>
                  <a:pt x="771" y="717"/>
                </a:lnTo>
                <a:lnTo>
                  <a:pt x="773" y="714"/>
                </a:lnTo>
                <a:lnTo>
                  <a:pt x="775" y="710"/>
                </a:lnTo>
                <a:lnTo>
                  <a:pt x="775" y="710"/>
                </a:lnTo>
                <a:lnTo>
                  <a:pt x="773" y="708"/>
                </a:lnTo>
                <a:lnTo>
                  <a:pt x="773" y="706"/>
                </a:lnTo>
                <a:lnTo>
                  <a:pt x="771" y="705"/>
                </a:lnTo>
                <a:lnTo>
                  <a:pt x="769" y="705"/>
                </a:lnTo>
                <a:lnTo>
                  <a:pt x="769" y="705"/>
                </a:lnTo>
                <a:lnTo>
                  <a:pt x="769" y="706"/>
                </a:lnTo>
                <a:lnTo>
                  <a:pt x="765" y="714"/>
                </a:lnTo>
                <a:lnTo>
                  <a:pt x="765" y="714"/>
                </a:lnTo>
                <a:lnTo>
                  <a:pt x="763" y="716"/>
                </a:lnTo>
                <a:lnTo>
                  <a:pt x="763" y="714"/>
                </a:lnTo>
                <a:lnTo>
                  <a:pt x="763" y="712"/>
                </a:lnTo>
                <a:lnTo>
                  <a:pt x="762" y="714"/>
                </a:lnTo>
                <a:lnTo>
                  <a:pt x="762" y="714"/>
                </a:lnTo>
                <a:lnTo>
                  <a:pt x="762" y="716"/>
                </a:lnTo>
                <a:lnTo>
                  <a:pt x="760" y="719"/>
                </a:lnTo>
                <a:lnTo>
                  <a:pt x="760" y="719"/>
                </a:lnTo>
                <a:lnTo>
                  <a:pt x="756" y="721"/>
                </a:lnTo>
                <a:lnTo>
                  <a:pt x="756" y="721"/>
                </a:lnTo>
                <a:lnTo>
                  <a:pt x="760" y="717"/>
                </a:lnTo>
                <a:lnTo>
                  <a:pt x="763" y="712"/>
                </a:lnTo>
                <a:lnTo>
                  <a:pt x="763" y="712"/>
                </a:lnTo>
                <a:lnTo>
                  <a:pt x="762" y="712"/>
                </a:lnTo>
                <a:lnTo>
                  <a:pt x="763" y="712"/>
                </a:lnTo>
                <a:lnTo>
                  <a:pt x="763" y="710"/>
                </a:lnTo>
                <a:lnTo>
                  <a:pt x="762" y="712"/>
                </a:lnTo>
                <a:lnTo>
                  <a:pt x="762" y="712"/>
                </a:lnTo>
                <a:lnTo>
                  <a:pt x="756" y="719"/>
                </a:lnTo>
                <a:lnTo>
                  <a:pt x="756" y="719"/>
                </a:lnTo>
                <a:lnTo>
                  <a:pt x="756" y="721"/>
                </a:lnTo>
                <a:lnTo>
                  <a:pt x="752" y="727"/>
                </a:lnTo>
                <a:lnTo>
                  <a:pt x="752" y="727"/>
                </a:lnTo>
                <a:lnTo>
                  <a:pt x="749" y="728"/>
                </a:lnTo>
                <a:lnTo>
                  <a:pt x="747" y="728"/>
                </a:lnTo>
                <a:lnTo>
                  <a:pt x="745" y="728"/>
                </a:lnTo>
                <a:lnTo>
                  <a:pt x="741" y="732"/>
                </a:lnTo>
                <a:lnTo>
                  <a:pt x="741" y="732"/>
                </a:lnTo>
                <a:lnTo>
                  <a:pt x="743" y="727"/>
                </a:lnTo>
                <a:lnTo>
                  <a:pt x="743" y="727"/>
                </a:lnTo>
                <a:lnTo>
                  <a:pt x="741" y="727"/>
                </a:lnTo>
                <a:lnTo>
                  <a:pt x="741" y="727"/>
                </a:lnTo>
                <a:lnTo>
                  <a:pt x="738" y="732"/>
                </a:lnTo>
                <a:lnTo>
                  <a:pt x="738" y="732"/>
                </a:lnTo>
                <a:lnTo>
                  <a:pt x="738" y="727"/>
                </a:lnTo>
                <a:lnTo>
                  <a:pt x="738" y="723"/>
                </a:lnTo>
                <a:lnTo>
                  <a:pt x="736" y="717"/>
                </a:lnTo>
                <a:lnTo>
                  <a:pt x="736" y="717"/>
                </a:lnTo>
                <a:lnTo>
                  <a:pt x="740" y="717"/>
                </a:lnTo>
                <a:lnTo>
                  <a:pt x="741" y="716"/>
                </a:lnTo>
                <a:lnTo>
                  <a:pt x="741" y="716"/>
                </a:lnTo>
                <a:lnTo>
                  <a:pt x="743" y="714"/>
                </a:lnTo>
                <a:lnTo>
                  <a:pt x="747" y="710"/>
                </a:lnTo>
                <a:lnTo>
                  <a:pt x="747" y="710"/>
                </a:lnTo>
                <a:lnTo>
                  <a:pt x="752" y="706"/>
                </a:lnTo>
                <a:lnTo>
                  <a:pt x="758" y="703"/>
                </a:lnTo>
                <a:lnTo>
                  <a:pt x="758" y="703"/>
                </a:lnTo>
                <a:lnTo>
                  <a:pt x="762" y="701"/>
                </a:lnTo>
                <a:lnTo>
                  <a:pt x="763" y="701"/>
                </a:lnTo>
                <a:lnTo>
                  <a:pt x="763" y="703"/>
                </a:lnTo>
                <a:lnTo>
                  <a:pt x="763" y="703"/>
                </a:lnTo>
                <a:lnTo>
                  <a:pt x="765" y="697"/>
                </a:lnTo>
                <a:lnTo>
                  <a:pt x="762" y="699"/>
                </a:lnTo>
                <a:lnTo>
                  <a:pt x="762" y="699"/>
                </a:lnTo>
                <a:lnTo>
                  <a:pt x="765" y="697"/>
                </a:lnTo>
                <a:lnTo>
                  <a:pt x="765" y="697"/>
                </a:lnTo>
                <a:lnTo>
                  <a:pt x="775" y="688"/>
                </a:lnTo>
                <a:lnTo>
                  <a:pt x="787" y="675"/>
                </a:lnTo>
                <a:lnTo>
                  <a:pt x="787" y="675"/>
                </a:lnTo>
                <a:lnTo>
                  <a:pt x="791" y="673"/>
                </a:lnTo>
                <a:lnTo>
                  <a:pt x="791" y="675"/>
                </a:lnTo>
                <a:lnTo>
                  <a:pt x="791" y="679"/>
                </a:lnTo>
                <a:lnTo>
                  <a:pt x="791" y="679"/>
                </a:lnTo>
                <a:lnTo>
                  <a:pt x="791" y="682"/>
                </a:lnTo>
                <a:lnTo>
                  <a:pt x="793" y="684"/>
                </a:lnTo>
                <a:lnTo>
                  <a:pt x="795" y="682"/>
                </a:lnTo>
                <a:lnTo>
                  <a:pt x="795" y="682"/>
                </a:lnTo>
                <a:lnTo>
                  <a:pt x="793" y="688"/>
                </a:lnTo>
                <a:lnTo>
                  <a:pt x="793" y="692"/>
                </a:lnTo>
                <a:lnTo>
                  <a:pt x="795" y="692"/>
                </a:lnTo>
                <a:lnTo>
                  <a:pt x="795" y="692"/>
                </a:lnTo>
                <a:lnTo>
                  <a:pt x="789" y="699"/>
                </a:lnTo>
                <a:lnTo>
                  <a:pt x="789" y="699"/>
                </a:lnTo>
                <a:lnTo>
                  <a:pt x="791" y="699"/>
                </a:lnTo>
                <a:lnTo>
                  <a:pt x="791" y="701"/>
                </a:lnTo>
                <a:lnTo>
                  <a:pt x="789" y="706"/>
                </a:lnTo>
                <a:lnTo>
                  <a:pt x="789" y="706"/>
                </a:lnTo>
                <a:lnTo>
                  <a:pt x="793" y="705"/>
                </a:lnTo>
                <a:lnTo>
                  <a:pt x="791" y="705"/>
                </a:lnTo>
                <a:lnTo>
                  <a:pt x="791" y="708"/>
                </a:lnTo>
                <a:lnTo>
                  <a:pt x="793" y="706"/>
                </a:lnTo>
                <a:lnTo>
                  <a:pt x="793" y="706"/>
                </a:lnTo>
                <a:lnTo>
                  <a:pt x="789" y="712"/>
                </a:lnTo>
                <a:lnTo>
                  <a:pt x="789" y="712"/>
                </a:lnTo>
                <a:lnTo>
                  <a:pt x="793" y="710"/>
                </a:lnTo>
                <a:lnTo>
                  <a:pt x="791" y="714"/>
                </a:lnTo>
                <a:lnTo>
                  <a:pt x="789" y="717"/>
                </a:lnTo>
                <a:lnTo>
                  <a:pt x="789" y="719"/>
                </a:lnTo>
                <a:lnTo>
                  <a:pt x="791" y="719"/>
                </a:lnTo>
                <a:lnTo>
                  <a:pt x="791" y="719"/>
                </a:lnTo>
                <a:lnTo>
                  <a:pt x="793" y="714"/>
                </a:lnTo>
                <a:lnTo>
                  <a:pt x="795" y="712"/>
                </a:lnTo>
                <a:lnTo>
                  <a:pt x="795" y="710"/>
                </a:lnTo>
                <a:lnTo>
                  <a:pt x="795" y="710"/>
                </a:lnTo>
                <a:lnTo>
                  <a:pt x="791" y="716"/>
                </a:lnTo>
                <a:lnTo>
                  <a:pt x="791" y="716"/>
                </a:lnTo>
                <a:lnTo>
                  <a:pt x="795" y="708"/>
                </a:lnTo>
                <a:lnTo>
                  <a:pt x="798" y="701"/>
                </a:lnTo>
                <a:lnTo>
                  <a:pt x="798" y="701"/>
                </a:lnTo>
                <a:lnTo>
                  <a:pt x="795" y="705"/>
                </a:lnTo>
                <a:lnTo>
                  <a:pt x="795" y="703"/>
                </a:lnTo>
                <a:lnTo>
                  <a:pt x="795" y="699"/>
                </a:lnTo>
                <a:lnTo>
                  <a:pt x="795" y="699"/>
                </a:lnTo>
                <a:lnTo>
                  <a:pt x="800" y="692"/>
                </a:lnTo>
                <a:lnTo>
                  <a:pt x="800" y="690"/>
                </a:lnTo>
                <a:lnTo>
                  <a:pt x="800" y="692"/>
                </a:lnTo>
                <a:lnTo>
                  <a:pt x="800" y="692"/>
                </a:lnTo>
                <a:lnTo>
                  <a:pt x="798" y="693"/>
                </a:lnTo>
                <a:lnTo>
                  <a:pt x="795" y="699"/>
                </a:lnTo>
                <a:lnTo>
                  <a:pt x="795" y="699"/>
                </a:lnTo>
                <a:lnTo>
                  <a:pt x="795" y="695"/>
                </a:lnTo>
                <a:lnTo>
                  <a:pt x="797" y="692"/>
                </a:lnTo>
                <a:lnTo>
                  <a:pt x="797" y="692"/>
                </a:lnTo>
                <a:lnTo>
                  <a:pt x="800" y="686"/>
                </a:lnTo>
                <a:lnTo>
                  <a:pt x="798" y="688"/>
                </a:lnTo>
                <a:lnTo>
                  <a:pt x="798" y="688"/>
                </a:lnTo>
                <a:lnTo>
                  <a:pt x="806" y="681"/>
                </a:lnTo>
                <a:lnTo>
                  <a:pt x="806" y="681"/>
                </a:lnTo>
                <a:lnTo>
                  <a:pt x="806" y="681"/>
                </a:lnTo>
                <a:lnTo>
                  <a:pt x="804" y="681"/>
                </a:lnTo>
                <a:lnTo>
                  <a:pt x="800" y="684"/>
                </a:lnTo>
                <a:lnTo>
                  <a:pt x="800" y="684"/>
                </a:lnTo>
                <a:lnTo>
                  <a:pt x="804" y="679"/>
                </a:lnTo>
                <a:lnTo>
                  <a:pt x="806" y="677"/>
                </a:lnTo>
                <a:lnTo>
                  <a:pt x="804" y="677"/>
                </a:lnTo>
                <a:lnTo>
                  <a:pt x="806" y="675"/>
                </a:lnTo>
                <a:lnTo>
                  <a:pt x="806" y="675"/>
                </a:lnTo>
                <a:lnTo>
                  <a:pt x="802" y="679"/>
                </a:lnTo>
                <a:lnTo>
                  <a:pt x="802" y="679"/>
                </a:lnTo>
                <a:lnTo>
                  <a:pt x="806" y="673"/>
                </a:lnTo>
                <a:lnTo>
                  <a:pt x="806" y="673"/>
                </a:lnTo>
                <a:lnTo>
                  <a:pt x="798" y="673"/>
                </a:lnTo>
                <a:lnTo>
                  <a:pt x="797" y="673"/>
                </a:lnTo>
                <a:lnTo>
                  <a:pt x="797" y="670"/>
                </a:lnTo>
                <a:lnTo>
                  <a:pt x="797" y="670"/>
                </a:lnTo>
                <a:lnTo>
                  <a:pt x="793" y="671"/>
                </a:lnTo>
                <a:lnTo>
                  <a:pt x="789" y="671"/>
                </a:lnTo>
                <a:lnTo>
                  <a:pt x="791" y="670"/>
                </a:lnTo>
                <a:lnTo>
                  <a:pt x="798" y="662"/>
                </a:lnTo>
                <a:lnTo>
                  <a:pt x="798" y="662"/>
                </a:lnTo>
                <a:lnTo>
                  <a:pt x="798" y="659"/>
                </a:lnTo>
                <a:lnTo>
                  <a:pt x="797" y="657"/>
                </a:lnTo>
                <a:lnTo>
                  <a:pt x="795" y="655"/>
                </a:lnTo>
                <a:lnTo>
                  <a:pt x="795" y="651"/>
                </a:lnTo>
                <a:lnTo>
                  <a:pt x="795" y="651"/>
                </a:lnTo>
                <a:lnTo>
                  <a:pt x="791" y="653"/>
                </a:lnTo>
                <a:lnTo>
                  <a:pt x="787" y="653"/>
                </a:lnTo>
                <a:lnTo>
                  <a:pt x="787" y="653"/>
                </a:lnTo>
                <a:lnTo>
                  <a:pt x="789" y="651"/>
                </a:lnTo>
                <a:lnTo>
                  <a:pt x="789" y="651"/>
                </a:lnTo>
                <a:lnTo>
                  <a:pt x="787" y="651"/>
                </a:lnTo>
                <a:lnTo>
                  <a:pt x="787" y="651"/>
                </a:lnTo>
                <a:lnTo>
                  <a:pt x="787" y="651"/>
                </a:lnTo>
                <a:lnTo>
                  <a:pt x="787" y="651"/>
                </a:lnTo>
                <a:lnTo>
                  <a:pt x="795" y="646"/>
                </a:lnTo>
                <a:lnTo>
                  <a:pt x="798" y="646"/>
                </a:lnTo>
                <a:lnTo>
                  <a:pt x="798" y="646"/>
                </a:lnTo>
                <a:lnTo>
                  <a:pt x="804" y="642"/>
                </a:lnTo>
                <a:lnTo>
                  <a:pt x="811" y="636"/>
                </a:lnTo>
                <a:lnTo>
                  <a:pt x="811" y="636"/>
                </a:lnTo>
                <a:lnTo>
                  <a:pt x="817" y="635"/>
                </a:lnTo>
                <a:lnTo>
                  <a:pt x="821" y="633"/>
                </a:lnTo>
                <a:lnTo>
                  <a:pt x="821" y="633"/>
                </a:lnTo>
                <a:lnTo>
                  <a:pt x="819" y="636"/>
                </a:lnTo>
                <a:lnTo>
                  <a:pt x="819" y="636"/>
                </a:lnTo>
                <a:lnTo>
                  <a:pt x="821" y="635"/>
                </a:lnTo>
                <a:lnTo>
                  <a:pt x="819" y="636"/>
                </a:lnTo>
                <a:lnTo>
                  <a:pt x="819" y="638"/>
                </a:lnTo>
                <a:lnTo>
                  <a:pt x="819" y="638"/>
                </a:lnTo>
                <a:lnTo>
                  <a:pt x="826" y="633"/>
                </a:lnTo>
                <a:lnTo>
                  <a:pt x="826" y="633"/>
                </a:lnTo>
                <a:lnTo>
                  <a:pt x="821" y="638"/>
                </a:lnTo>
                <a:lnTo>
                  <a:pt x="821" y="638"/>
                </a:lnTo>
                <a:lnTo>
                  <a:pt x="824" y="636"/>
                </a:lnTo>
                <a:lnTo>
                  <a:pt x="821" y="638"/>
                </a:lnTo>
                <a:lnTo>
                  <a:pt x="821" y="638"/>
                </a:lnTo>
                <a:lnTo>
                  <a:pt x="826" y="636"/>
                </a:lnTo>
                <a:lnTo>
                  <a:pt x="822" y="640"/>
                </a:lnTo>
                <a:lnTo>
                  <a:pt x="822" y="640"/>
                </a:lnTo>
                <a:lnTo>
                  <a:pt x="824" y="638"/>
                </a:lnTo>
                <a:lnTo>
                  <a:pt x="828" y="636"/>
                </a:lnTo>
                <a:lnTo>
                  <a:pt x="828" y="636"/>
                </a:lnTo>
                <a:lnTo>
                  <a:pt x="822" y="642"/>
                </a:lnTo>
                <a:lnTo>
                  <a:pt x="822" y="642"/>
                </a:lnTo>
                <a:lnTo>
                  <a:pt x="830" y="636"/>
                </a:lnTo>
                <a:lnTo>
                  <a:pt x="830" y="636"/>
                </a:lnTo>
                <a:lnTo>
                  <a:pt x="826" y="640"/>
                </a:lnTo>
                <a:lnTo>
                  <a:pt x="824" y="644"/>
                </a:lnTo>
                <a:lnTo>
                  <a:pt x="824" y="644"/>
                </a:lnTo>
                <a:lnTo>
                  <a:pt x="832" y="640"/>
                </a:lnTo>
                <a:lnTo>
                  <a:pt x="832" y="640"/>
                </a:lnTo>
                <a:lnTo>
                  <a:pt x="835" y="635"/>
                </a:lnTo>
                <a:lnTo>
                  <a:pt x="835" y="635"/>
                </a:lnTo>
                <a:lnTo>
                  <a:pt x="835" y="635"/>
                </a:lnTo>
                <a:lnTo>
                  <a:pt x="839" y="633"/>
                </a:lnTo>
                <a:lnTo>
                  <a:pt x="837" y="636"/>
                </a:lnTo>
                <a:lnTo>
                  <a:pt x="837" y="636"/>
                </a:lnTo>
                <a:lnTo>
                  <a:pt x="839" y="636"/>
                </a:lnTo>
                <a:lnTo>
                  <a:pt x="839" y="636"/>
                </a:lnTo>
                <a:lnTo>
                  <a:pt x="844" y="633"/>
                </a:lnTo>
                <a:lnTo>
                  <a:pt x="844" y="633"/>
                </a:lnTo>
                <a:lnTo>
                  <a:pt x="843" y="635"/>
                </a:lnTo>
                <a:lnTo>
                  <a:pt x="844" y="631"/>
                </a:lnTo>
                <a:lnTo>
                  <a:pt x="844" y="631"/>
                </a:lnTo>
                <a:lnTo>
                  <a:pt x="841" y="636"/>
                </a:lnTo>
                <a:lnTo>
                  <a:pt x="841" y="636"/>
                </a:lnTo>
                <a:lnTo>
                  <a:pt x="846" y="631"/>
                </a:lnTo>
                <a:lnTo>
                  <a:pt x="846" y="631"/>
                </a:lnTo>
                <a:lnTo>
                  <a:pt x="843" y="636"/>
                </a:lnTo>
                <a:lnTo>
                  <a:pt x="843" y="636"/>
                </a:lnTo>
                <a:lnTo>
                  <a:pt x="839" y="640"/>
                </a:lnTo>
                <a:lnTo>
                  <a:pt x="839" y="640"/>
                </a:lnTo>
                <a:lnTo>
                  <a:pt x="848" y="629"/>
                </a:lnTo>
                <a:lnTo>
                  <a:pt x="848" y="629"/>
                </a:lnTo>
                <a:lnTo>
                  <a:pt x="850" y="625"/>
                </a:lnTo>
                <a:lnTo>
                  <a:pt x="850" y="625"/>
                </a:lnTo>
                <a:lnTo>
                  <a:pt x="846" y="629"/>
                </a:lnTo>
                <a:lnTo>
                  <a:pt x="848" y="625"/>
                </a:lnTo>
                <a:lnTo>
                  <a:pt x="848" y="625"/>
                </a:lnTo>
                <a:lnTo>
                  <a:pt x="852" y="622"/>
                </a:lnTo>
                <a:lnTo>
                  <a:pt x="852" y="622"/>
                </a:lnTo>
                <a:lnTo>
                  <a:pt x="848" y="627"/>
                </a:lnTo>
                <a:lnTo>
                  <a:pt x="848" y="627"/>
                </a:lnTo>
                <a:lnTo>
                  <a:pt x="852" y="622"/>
                </a:lnTo>
                <a:lnTo>
                  <a:pt x="852" y="624"/>
                </a:lnTo>
                <a:lnTo>
                  <a:pt x="852" y="624"/>
                </a:lnTo>
                <a:lnTo>
                  <a:pt x="859" y="614"/>
                </a:lnTo>
                <a:lnTo>
                  <a:pt x="859" y="614"/>
                </a:lnTo>
                <a:lnTo>
                  <a:pt x="857" y="614"/>
                </a:lnTo>
                <a:lnTo>
                  <a:pt x="857" y="614"/>
                </a:lnTo>
                <a:lnTo>
                  <a:pt x="854" y="620"/>
                </a:lnTo>
                <a:lnTo>
                  <a:pt x="854" y="620"/>
                </a:lnTo>
                <a:lnTo>
                  <a:pt x="855" y="614"/>
                </a:lnTo>
                <a:lnTo>
                  <a:pt x="855" y="614"/>
                </a:lnTo>
                <a:lnTo>
                  <a:pt x="852" y="620"/>
                </a:lnTo>
                <a:lnTo>
                  <a:pt x="852" y="620"/>
                </a:lnTo>
                <a:lnTo>
                  <a:pt x="855" y="614"/>
                </a:lnTo>
                <a:lnTo>
                  <a:pt x="855" y="614"/>
                </a:lnTo>
                <a:lnTo>
                  <a:pt x="855" y="614"/>
                </a:lnTo>
                <a:lnTo>
                  <a:pt x="861" y="611"/>
                </a:lnTo>
                <a:lnTo>
                  <a:pt x="861" y="611"/>
                </a:lnTo>
                <a:lnTo>
                  <a:pt x="861" y="607"/>
                </a:lnTo>
                <a:lnTo>
                  <a:pt x="859" y="611"/>
                </a:lnTo>
                <a:lnTo>
                  <a:pt x="863" y="607"/>
                </a:lnTo>
                <a:lnTo>
                  <a:pt x="863" y="607"/>
                </a:lnTo>
                <a:lnTo>
                  <a:pt x="861" y="609"/>
                </a:lnTo>
                <a:lnTo>
                  <a:pt x="861" y="607"/>
                </a:lnTo>
                <a:lnTo>
                  <a:pt x="861" y="605"/>
                </a:lnTo>
                <a:lnTo>
                  <a:pt x="861" y="607"/>
                </a:lnTo>
                <a:lnTo>
                  <a:pt x="865" y="603"/>
                </a:lnTo>
                <a:lnTo>
                  <a:pt x="865" y="603"/>
                </a:lnTo>
                <a:lnTo>
                  <a:pt x="861" y="603"/>
                </a:lnTo>
                <a:lnTo>
                  <a:pt x="863" y="603"/>
                </a:lnTo>
                <a:lnTo>
                  <a:pt x="863" y="601"/>
                </a:lnTo>
                <a:lnTo>
                  <a:pt x="861" y="603"/>
                </a:lnTo>
                <a:lnTo>
                  <a:pt x="861" y="603"/>
                </a:lnTo>
                <a:lnTo>
                  <a:pt x="865" y="600"/>
                </a:lnTo>
                <a:lnTo>
                  <a:pt x="865" y="600"/>
                </a:lnTo>
                <a:lnTo>
                  <a:pt x="870" y="596"/>
                </a:lnTo>
                <a:lnTo>
                  <a:pt x="867" y="600"/>
                </a:lnTo>
                <a:lnTo>
                  <a:pt x="868" y="596"/>
                </a:lnTo>
                <a:lnTo>
                  <a:pt x="868" y="596"/>
                </a:lnTo>
                <a:lnTo>
                  <a:pt x="861" y="603"/>
                </a:lnTo>
                <a:lnTo>
                  <a:pt x="861" y="603"/>
                </a:lnTo>
                <a:lnTo>
                  <a:pt x="863" y="600"/>
                </a:lnTo>
                <a:lnTo>
                  <a:pt x="863" y="600"/>
                </a:lnTo>
                <a:lnTo>
                  <a:pt x="861" y="601"/>
                </a:lnTo>
                <a:lnTo>
                  <a:pt x="859" y="603"/>
                </a:lnTo>
                <a:lnTo>
                  <a:pt x="859" y="603"/>
                </a:lnTo>
                <a:lnTo>
                  <a:pt x="857" y="605"/>
                </a:lnTo>
                <a:lnTo>
                  <a:pt x="861" y="601"/>
                </a:lnTo>
                <a:lnTo>
                  <a:pt x="861" y="601"/>
                </a:lnTo>
                <a:lnTo>
                  <a:pt x="867" y="598"/>
                </a:lnTo>
                <a:lnTo>
                  <a:pt x="867" y="598"/>
                </a:lnTo>
                <a:lnTo>
                  <a:pt x="872" y="592"/>
                </a:lnTo>
                <a:lnTo>
                  <a:pt x="872" y="592"/>
                </a:lnTo>
                <a:lnTo>
                  <a:pt x="876" y="590"/>
                </a:lnTo>
                <a:lnTo>
                  <a:pt x="876" y="590"/>
                </a:lnTo>
                <a:lnTo>
                  <a:pt x="868" y="596"/>
                </a:lnTo>
                <a:lnTo>
                  <a:pt x="868" y="596"/>
                </a:lnTo>
                <a:lnTo>
                  <a:pt x="867" y="596"/>
                </a:lnTo>
                <a:lnTo>
                  <a:pt x="867" y="596"/>
                </a:lnTo>
                <a:lnTo>
                  <a:pt x="870" y="594"/>
                </a:lnTo>
                <a:lnTo>
                  <a:pt x="876" y="590"/>
                </a:lnTo>
                <a:lnTo>
                  <a:pt x="876" y="590"/>
                </a:lnTo>
                <a:lnTo>
                  <a:pt x="879" y="587"/>
                </a:lnTo>
                <a:lnTo>
                  <a:pt x="876" y="589"/>
                </a:lnTo>
                <a:lnTo>
                  <a:pt x="876" y="589"/>
                </a:lnTo>
                <a:lnTo>
                  <a:pt x="879" y="587"/>
                </a:lnTo>
                <a:lnTo>
                  <a:pt x="876" y="590"/>
                </a:lnTo>
                <a:lnTo>
                  <a:pt x="876" y="590"/>
                </a:lnTo>
                <a:lnTo>
                  <a:pt x="874" y="592"/>
                </a:lnTo>
                <a:lnTo>
                  <a:pt x="878" y="590"/>
                </a:lnTo>
                <a:lnTo>
                  <a:pt x="878" y="590"/>
                </a:lnTo>
                <a:lnTo>
                  <a:pt x="879" y="587"/>
                </a:lnTo>
                <a:lnTo>
                  <a:pt x="879" y="587"/>
                </a:lnTo>
                <a:lnTo>
                  <a:pt x="874" y="592"/>
                </a:lnTo>
                <a:lnTo>
                  <a:pt x="874" y="592"/>
                </a:lnTo>
                <a:lnTo>
                  <a:pt x="876" y="590"/>
                </a:lnTo>
                <a:lnTo>
                  <a:pt x="879" y="587"/>
                </a:lnTo>
                <a:lnTo>
                  <a:pt x="879" y="587"/>
                </a:lnTo>
                <a:lnTo>
                  <a:pt x="876" y="590"/>
                </a:lnTo>
                <a:lnTo>
                  <a:pt x="876" y="590"/>
                </a:lnTo>
                <a:lnTo>
                  <a:pt x="878" y="590"/>
                </a:lnTo>
                <a:lnTo>
                  <a:pt x="874" y="596"/>
                </a:lnTo>
                <a:lnTo>
                  <a:pt x="874" y="596"/>
                </a:lnTo>
                <a:lnTo>
                  <a:pt x="872" y="600"/>
                </a:lnTo>
                <a:lnTo>
                  <a:pt x="876" y="592"/>
                </a:lnTo>
                <a:lnTo>
                  <a:pt x="878" y="590"/>
                </a:lnTo>
                <a:lnTo>
                  <a:pt x="878" y="590"/>
                </a:lnTo>
                <a:lnTo>
                  <a:pt x="874" y="594"/>
                </a:lnTo>
                <a:lnTo>
                  <a:pt x="874" y="594"/>
                </a:lnTo>
                <a:lnTo>
                  <a:pt x="878" y="592"/>
                </a:lnTo>
                <a:lnTo>
                  <a:pt x="878" y="592"/>
                </a:lnTo>
                <a:lnTo>
                  <a:pt x="874" y="596"/>
                </a:lnTo>
                <a:lnTo>
                  <a:pt x="874" y="596"/>
                </a:lnTo>
                <a:lnTo>
                  <a:pt x="872" y="601"/>
                </a:lnTo>
                <a:lnTo>
                  <a:pt x="872" y="601"/>
                </a:lnTo>
                <a:lnTo>
                  <a:pt x="876" y="594"/>
                </a:lnTo>
                <a:lnTo>
                  <a:pt x="876" y="594"/>
                </a:lnTo>
                <a:lnTo>
                  <a:pt x="876" y="596"/>
                </a:lnTo>
                <a:lnTo>
                  <a:pt x="876" y="592"/>
                </a:lnTo>
                <a:lnTo>
                  <a:pt x="881" y="587"/>
                </a:lnTo>
                <a:lnTo>
                  <a:pt x="881" y="585"/>
                </a:lnTo>
                <a:lnTo>
                  <a:pt x="881" y="585"/>
                </a:lnTo>
                <a:lnTo>
                  <a:pt x="883" y="585"/>
                </a:lnTo>
                <a:lnTo>
                  <a:pt x="883" y="585"/>
                </a:lnTo>
                <a:lnTo>
                  <a:pt x="883" y="585"/>
                </a:lnTo>
                <a:lnTo>
                  <a:pt x="883" y="583"/>
                </a:lnTo>
                <a:lnTo>
                  <a:pt x="883" y="583"/>
                </a:lnTo>
                <a:lnTo>
                  <a:pt x="881" y="587"/>
                </a:lnTo>
                <a:lnTo>
                  <a:pt x="879" y="589"/>
                </a:lnTo>
                <a:lnTo>
                  <a:pt x="879" y="589"/>
                </a:lnTo>
                <a:lnTo>
                  <a:pt x="879" y="589"/>
                </a:lnTo>
                <a:lnTo>
                  <a:pt x="881" y="585"/>
                </a:lnTo>
                <a:lnTo>
                  <a:pt x="881" y="585"/>
                </a:lnTo>
                <a:lnTo>
                  <a:pt x="881" y="585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1" y="585"/>
                </a:lnTo>
                <a:lnTo>
                  <a:pt x="881" y="585"/>
                </a:lnTo>
                <a:lnTo>
                  <a:pt x="881" y="585"/>
                </a:lnTo>
                <a:lnTo>
                  <a:pt x="881" y="585"/>
                </a:lnTo>
                <a:lnTo>
                  <a:pt x="881" y="585"/>
                </a:lnTo>
                <a:lnTo>
                  <a:pt x="881" y="585"/>
                </a:lnTo>
                <a:lnTo>
                  <a:pt x="881" y="585"/>
                </a:lnTo>
                <a:lnTo>
                  <a:pt x="879" y="585"/>
                </a:lnTo>
                <a:lnTo>
                  <a:pt x="879" y="585"/>
                </a:lnTo>
                <a:lnTo>
                  <a:pt x="879" y="585"/>
                </a:lnTo>
                <a:lnTo>
                  <a:pt x="879" y="585"/>
                </a:lnTo>
                <a:lnTo>
                  <a:pt x="879" y="585"/>
                </a:lnTo>
                <a:lnTo>
                  <a:pt x="879" y="585"/>
                </a:lnTo>
                <a:lnTo>
                  <a:pt x="879" y="585"/>
                </a:lnTo>
                <a:lnTo>
                  <a:pt x="879" y="585"/>
                </a:lnTo>
                <a:lnTo>
                  <a:pt x="879" y="585"/>
                </a:lnTo>
                <a:lnTo>
                  <a:pt x="879" y="585"/>
                </a:lnTo>
                <a:lnTo>
                  <a:pt x="879" y="587"/>
                </a:lnTo>
                <a:lnTo>
                  <a:pt x="879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9" y="587"/>
                </a:lnTo>
                <a:lnTo>
                  <a:pt x="878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5"/>
                </a:lnTo>
                <a:lnTo>
                  <a:pt x="879" y="585"/>
                </a:lnTo>
                <a:lnTo>
                  <a:pt x="879" y="585"/>
                </a:lnTo>
                <a:lnTo>
                  <a:pt x="881" y="585"/>
                </a:lnTo>
                <a:lnTo>
                  <a:pt x="881" y="585"/>
                </a:lnTo>
                <a:lnTo>
                  <a:pt x="881" y="585"/>
                </a:lnTo>
                <a:lnTo>
                  <a:pt x="881" y="585"/>
                </a:lnTo>
                <a:lnTo>
                  <a:pt x="881" y="585"/>
                </a:lnTo>
                <a:lnTo>
                  <a:pt x="883" y="585"/>
                </a:lnTo>
                <a:lnTo>
                  <a:pt x="883" y="585"/>
                </a:lnTo>
                <a:lnTo>
                  <a:pt x="883" y="585"/>
                </a:lnTo>
                <a:lnTo>
                  <a:pt x="883" y="585"/>
                </a:lnTo>
                <a:lnTo>
                  <a:pt x="883" y="585"/>
                </a:lnTo>
                <a:lnTo>
                  <a:pt x="883" y="585"/>
                </a:lnTo>
                <a:lnTo>
                  <a:pt x="883" y="585"/>
                </a:lnTo>
                <a:lnTo>
                  <a:pt x="883" y="585"/>
                </a:lnTo>
                <a:lnTo>
                  <a:pt x="883" y="585"/>
                </a:lnTo>
                <a:lnTo>
                  <a:pt x="883" y="585"/>
                </a:lnTo>
                <a:lnTo>
                  <a:pt x="885" y="585"/>
                </a:lnTo>
                <a:lnTo>
                  <a:pt x="885" y="585"/>
                </a:lnTo>
                <a:lnTo>
                  <a:pt x="885" y="585"/>
                </a:lnTo>
                <a:lnTo>
                  <a:pt x="887" y="587"/>
                </a:lnTo>
                <a:lnTo>
                  <a:pt x="887" y="587"/>
                </a:lnTo>
                <a:lnTo>
                  <a:pt x="887" y="587"/>
                </a:lnTo>
                <a:lnTo>
                  <a:pt x="887" y="587"/>
                </a:lnTo>
                <a:lnTo>
                  <a:pt x="887" y="590"/>
                </a:lnTo>
                <a:lnTo>
                  <a:pt x="887" y="590"/>
                </a:lnTo>
                <a:lnTo>
                  <a:pt x="889" y="590"/>
                </a:lnTo>
                <a:lnTo>
                  <a:pt x="889" y="589"/>
                </a:lnTo>
                <a:lnTo>
                  <a:pt x="889" y="587"/>
                </a:lnTo>
                <a:lnTo>
                  <a:pt x="889" y="587"/>
                </a:lnTo>
                <a:lnTo>
                  <a:pt x="889" y="587"/>
                </a:lnTo>
                <a:lnTo>
                  <a:pt x="889" y="587"/>
                </a:lnTo>
                <a:lnTo>
                  <a:pt x="889" y="585"/>
                </a:lnTo>
                <a:lnTo>
                  <a:pt x="889" y="581"/>
                </a:lnTo>
                <a:lnTo>
                  <a:pt x="889" y="581"/>
                </a:lnTo>
                <a:lnTo>
                  <a:pt x="890" y="581"/>
                </a:lnTo>
                <a:lnTo>
                  <a:pt x="890" y="581"/>
                </a:lnTo>
                <a:lnTo>
                  <a:pt x="890" y="579"/>
                </a:lnTo>
                <a:lnTo>
                  <a:pt x="754" y="585"/>
                </a:lnTo>
                <a:lnTo>
                  <a:pt x="754" y="585"/>
                </a:lnTo>
                <a:lnTo>
                  <a:pt x="754" y="585"/>
                </a:lnTo>
                <a:lnTo>
                  <a:pt x="752" y="585"/>
                </a:lnTo>
                <a:lnTo>
                  <a:pt x="754" y="585"/>
                </a:lnTo>
                <a:lnTo>
                  <a:pt x="752" y="585"/>
                </a:lnTo>
                <a:lnTo>
                  <a:pt x="752" y="585"/>
                </a:lnTo>
                <a:lnTo>
                  <a:pt x="754" y="585"/>
                </a:lnTo>
                <a:lnTo>
                  <a:pt x="754" y="585"/>
                </a:lnTo>
                <a:lnTo>
                  <a:pt x="890" y="581"/>
                </a:lnTo>
                <a:lnTo>
                  <a:pt x="890" y="581"/>
                </a:lnTo>
                <a:lnTo>
                  <a:pt x="889" y="581"/>
                </a:lnTo>
                <a:lnTo>
                  <a:pt x="890" y="579"/>
                </a:lnTo>
                <a:lnTo>
                  <a:pt x="754" y="585"/>
                </a:lnTo>
                <a:lnTo>
                  <a:pt x="754" y="585"/>
                </a:lnTo>
                <a:lnTo>
                  <a:pt x="754" y="585"/>
                </a:lnTo>
                <a:lnTo>
                  <a:pt x="754" y="585"/>
                </a:lnTo>
                <a:lnTo>
                  <a:pt x="751" y="585"/>
                </a:lnTo>
                <a:lnTo>
                  <a:pt x="751" y="585"/>
                </a:lnTo>
                <a:lnTo>
                  <a:pt x="751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9" y="585"/>
                </a:lnTo>
                <a:lnTo>
                  <a:pt x="747" y="585"/>
                </a:lnTo>
                <a:lnTo>
                  <a:pt x="747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7"/>
                </a:lnTo>
                <a:lnTo>
                  <a:pt x="749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49" y="587"/>
                </a:lnTo>
                <a:lnTo>
                  <a:pt x="749" y="587"/>
                </a:lnTo>
                <a:lnTo>
                  <a:pt x="749" y="587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3"/>
                </a:lnTo>
                <a:lnTo>
                  <a:pt x="749" y="583"/>
                </a:lnTo>
                <a:lnTo>
                  <a:pt x="749" y="583"/>
                </a:lnTo>
                <a:lnTo>
                  <a:pt x="749" y="583"/>
                </a:lnTo>
                <a:lnTo>
                  <a:pt x="749" y="583"/>
                </a:lnTo>
                <a:lnTo>
                  <a:pt x="749" y="583"/>
                </a:lnTo>
                <a:lnTo>
                  <a:pt x="749" y="583"/>
                </a:lnTo>
                <a:lnTo>
                  <a:pt x="749" y="583"/>
                </a:lnTo>
                <a:lnTo>
                  <a:pt x="749" y="583"/>
                </a:lnTo>
                <a:lnTo>
                  <a:pt x="749" y="583"/>
                </a:lnTo>
                <a:lnTo>
                  <a:pt x="749" y="583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7"/>
                </a:lnTo>
                <a:lnTo>
                  <a:pt x="749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49" y="587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7"/>
                </a:lnTo>
                <a:lnTo>
                  <a:pt x="749" y="587"/>
                </a:lnTo>
                <a:lnTo>
                  <a:pt x="749" y="587"/>
                </a:lnTo>
                <a:lnTo>
                  <a:pt x="749" y="587"/>
                </a:lnTo>
                <a:lnTo>
                  <a:pt x="749" y="587"/>
                </a:lnTo>
                <a:lnTo>
                  <a:pt x="749" y="587"/>
                </a:lnTo>
                <a:lnTo>
                  <a:pt x="749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49" y="587"/>
                </a:lnTo>
                <a:lnTo>
                  <a:pt x="749" y="587"/>
                </a:lnTo>
                <a:lnTo>
                  <a:pt x="749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49" y="587"/>
                </a:lnTo>
                <a:lnTo>
                  <a:pt x="749" y="585"/>
                </a:lnTo>
                <a:lnTo>
                  <a:pt x="749" y="587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3"/>
                </a:lnTo>
                <a:lnTo>
                  <a:pt x="749" y="583"/>
                </a:lnTo>
                <a:lnTo>
                  <a:pt x="749" y="583"/>
                </a:lnTo>
                <a:lnTo>
                  <a:pt x="749" y="583"/>
                </a:lnTo>
                <a:lnTo>
                  <a:pt x="749" y="583"/>
                </a:lnTo>
                <a:lnTo>
                  <a:pt x="749" y="583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7"/>
                </a:lnTo>
                <a:lnTo>
                  <a:pt x="749" y="585"/>
                </a:lnTo>
                <a:lnTo>
                  <a:pt x="749" y="585"/>
                </a:lnTo>
                <a:lnTo>
                  <a:pt x="747" y="579"/>
                </a:lnTo>
                <a:lnTo>
                  <a:pt x="747" y="579"/>
                </a:lnTo>
                <a:lnTo>
                  <a:pt x="747" y="578"/>
                </a:lnTo>
                <a:lnTo>
                  <a:pt x="747" y="576"/>
                </a:lnTo>
                <a:lnTo>
                  <a:pt x="747" y="576"/>
                </a:lnTo>
                <a:lnTo>
                  <a:pt x="747" y="570"/>
                </a:lnTo>
                <a:lnTo>
                  <a:pt x="747" y="570"/>
                </a:lnTo>
                <a:lnTo>
                  <a:pt x="747" y="572"/>
                </a:lnTo>
                <a:lnTo>
                  <a:pt x="745" y="568"/>
                </a:lnTo>
                <a:lnTo>
                  <a:pt x="745" y="568"/>
                </a:lnTo>
                <a:lnTo>
                  <a:pt x="745" y="565"/>
                </a:lnTo>
                <a:lnTo>
                  <a:pt x="745" y="565"/>
                </a:lnTo>
                <a:lnTo>
                  <a:pt x="745" y="565"/>
                </a:lnTo>
                <a:lnTo>
                  <a:pt x="745" y="565"/>
                </a:lnTo>
                <a:lnTo>
                  <a:pt x="743" y="556"/>
                </a:lnTo>
                <a:lnTo>
                  <a:pt x="743" y="556"/>
                </a:lnTo>
                <a:lnTo>
                  <a:pt x="741" y="548"/>
                </a:lnTo>
                <a:lnTo>
                  <a:pt x="741" y="548"/>
                </a:lnTo>
                <a:lnTo>
                  <a:pt x="741" y="546"/>
                </a:lnTo>
                <a:lnTo>
                  <a:pt x="741" y="548"/>
                </a:lnTo>
                <a:lnTo>
                  <a:pt x="741" y="546"/>
                </a:lnTo>
                <a:lnTo>
                  <a:pt x="741" y="546"/>
                </a:lnTo>
                <a:lnTo>
                  <a:pt x="740" y="543"/>
                </a:lnTo>
                <a:lnTo>
                  <a:pt x="740" y="543"/>
                </a:lnTo>
                <a:lnTo>
                  <a:pt x="741" y="543"/>
                </a:lnTo>
                <a:lnTo>
                  <a:pt x="741" y="541"/>
                </a:lnTo>
                <a:lnTo>
                  <a:pt x="741" y="541"/>
                </a:lnTo>
                <a:lnTo>
                  <a:pt x="741" y="548"/>
                </a:lnTo>
                <a:lnTo>
                  <a:pt x="741" y="548"/>
                </a:lnTo>
                <a:lnTo>
                  <a:pt x="741" y="541"/>
                </a:lnTo>
                <a:lnTo>
                  <a:pt x="741" y="541"/>
                </a:lnTo>
                <a:lnTo>
                  <a:pt x="743" y="544"/>
                </a:lnTo>
                <a:lnTo>
                  <a:pt x="741" y="537"/>
                </a:lnTo>
                <a:lnTo>
                  <a:pt x="741" y="537"/>
                </a:lnTo>
                <a:lnTo>
                  <a:pt x="741" y="535"/>
                </a:lnTo>
                <a:lnTo>
                  <a:pt x="743" y="541"/>
                </a:lnTo>
                <a:lnTo>
                  <a:pt x="743" y="541"/>
                </a:lnTo>
                <a:lnTo>
                  <a:pt x="743" y="528"/>
                </a:lnTo>
                <a:lnTo>
                  <a:pt x="743" y="528"/>
                </a:lnTo>
                <a:lnTo>
                  <a:pt x="743" y="530"/>
                </a:lnTo>
                <a:lnTo>
                  <a:pt x="745" y="526"/>
                </a:lnTo>
                <a:lnTo>
                  <a:pt x="745" y="526"/>
                </a:lnTo>
                <a:lnTo>
                  <a:pt x="743" y="526"/>
                </a:lnTo>
                <a:lnTo>
                  <a:pt x="743" y="526"/>
                </a:lnTo>
                <a:lnTo>
                  <a:pt x="743" y="526"/>
                </a:lnTo>
                <a:lnTo>
                  <a:pt x="741" y="521"/>
                </a:lnTo>
                <a:lnTo>
                  <a:pt x="741" y="521"/>
                </a:lnTo>
                <a:lnTo>
                  <a:pt x="740" y="521"/>
                </a:lnTo>
                <a:lnTo>
                  <a:pt x="738" y="521"/>
                </a:lnTo>
                <a:lnTo>
                  <a:pt x="736" y="522"/>
                </a:lnTo>
                <a:lnTo>
                  <a:pt x="736" y="522"/>
                </a:lnTo>
                <a:lnTo>
                  <a:pt x="736" y="522"/>
                </a:lnTo>
                <a:lnTo>
                  <a:pt x="736" y="522"/>
                </a:lnTo>
                <a:lnTo>
                  <a:pt x="734" y="522"/>
                </a:lnTo>
                <a:lnTo>
                  <a:pt x="734" y="522"/>
                </a:lnTo>
                <a:lnTo>
                  <a:pt x="734" y="522"/>
                </a:lnTo>
                <a:lnTo>
                  <a:pt x="734" y="524"/>
                </a:lnTo>
                <a:lnTo>
                  <a:pt x="730" y="519"/>
                </a:lnTo>
                <a:lnTo>
                  <a:pt x="730" y="519"/>
                </a:lnTo>
                <a:lnTo>
                  <a:pt x="732" y="521"/>
                </a:lnTo>
                <a:lnTo>
                  <a:pt x="732" y="519"/>
                </a:lnTo>
                <a:lnTo>
                  <a:pt x="732" y="519"/>
                </a:lnTo>
                <a:lnTo>
                  <a:pt x="732" y="521"/>
                </a:lnTo>
                <a:lnTo>
                  <a:pt x="732" y="521"/>
                </a:lnTo>
                <a:lnTo>
                  <a:pt x="732" y="515"/>
                </a:lnTo>
                <a:lnTo>
                  <a:pt x="732" y="515"/>
                </a:lnTo>
                <a:lnTo>
                  <a:pt x="736" y="517"/>
                </a:lnTo>
                <a:lnTo>
                  <a:pt x="738" y="515"/>
                </a:lnTo>
                <a:lnTo>
                  <a:pt x="743" y="504"/>
                </a:lnTo>
                <a:lnTo>
                  <a:pt x="745" y="502"/>
                </a:lnTo>
                <a:lnTo>
                  <a:pt x="745" y="502"/>
                </a:lnTo>
                <a:lnTo>
                  <a:pt x="745" y="502"/>
                </a:lnTo>
                <a:lnTo>
                  <a:pt x="745" y="502"/>
                </a:lnTo>
                <a:lnTo>
                  <a:pt x="743" y="500"/>
                </a:lnTo>
                <a:lnTo>
                  <a:pt x="745" y="498"/>
                </a:lnTo>
                <a:lnTo>
                  <a:pt x="749" y="497"/>
                </a:lnTo>
                <a:lnTo>
                  <a:pt x="751" y="497"/>
                </a:lnTo>
                <a:lnTo>
                  <a:pt x="751" y="497"/>
                </a:lnTo>
                <a:lnTo>
                  <a:pt x="751" y="497"/>
                </a:lnTo>
                <a:lnTo>
                  <a:pt x="751" y="497"/>
                </a:lnTo>
                <a:lnTo>
                  <a:pt x="751" y="497"/>
                </a:lnTo>
                <a:lnTo>
                  <a:pt x="751" y="497"/>
                </a:lnTo>
                <a:lnTo>
                  <a:pt x="749" y="497"/>
                </a:lnTo>
                <a:lnTo>
                  <a:pt x="749" y="497"/>
                </a:lnTo>
                <a:lnTo>
                  <a:pt x="749" y="497"/>
                </a:lnTo>
                <a:lnTo>
                  <a:pt x="749" y="495"/>
                </a:lnTo>
                <a:lnTo>
                  <a:pt x="749" y="495"/>
                </a:lnTo>
                <a:lnTo>
                  <a:pt x="751" y="491"/>
                </a:lnTo>
                <a:lnTo>
                  <a:pt x="751" y="491"/>
                </a:lnTo>
                <a:lnTo>
                  <a:pt x="752" y="482"/>
                </a:lnTo>
                <a:lnTo>
                  <a:pt x="752" y="486"/>
                </a:lnTo>
                <a:lnTo>
                  <a:pt x="752" y="486"/>
                </a:lnTo>
                <a:lnTo>
                  <a:pt x="754" y="478"/>
                </a:lnTo>
                <a:lnTo>
                  <a:pt x="754" y="478"/>
                </a:lnTo>
                <a:lnTo>
                  <a:pt x="754" y="473"/>
                </a:lnTo>
                <a:lnTo>
                  <a:pt x="754" y="473"/>
                </a:lnTo>
                <a:lnTo>
                  <a:pt x="758" y="462"/>
                </a:lnTo>
                <a:lnTo>
                  <a:pt x="758" y="462"/>
                </a:lnTo>
                <a:lnTo>
                  <a:pt x="758" y="462"/>
                </a:lnTo>
                <a:lnTo>
                  <a:pt x="758" y="462"/>
                </a:lnTo>
                <a:lnTo>
                  <a:pt x="758" y="465"/>
                </a:lnTo>
                <a:lnTo>
                  <a:pt x="758" y="467"/>
                </a:lnTo>
                <a:lnTo>
                  <a:pt x="760" y="465"/>
                </a:lnTo>
                <a:lnTo>
                  <a:pt x="760" y="465"/>
                </a:lnTo>
                <a:lnTo>
                  <a:pt x="760" y="460"/>
                </a:lnTo>
                <a:lnTo>
                  <a:pt x="762" y="454"/>
                </a:lnTo>
                <a:lnTo>
                  <a:pt x="760" y="452"/>
                </a:lnTo>
                <a:lnTo>
                  <a:pt x="760" y="452"/>
                </a:lnTo>
                <a:lnTo>
                  <a:pt x="762" y="445"/>
                </a:lnTo>
                <a:lnTo>
                  <a:pt x="762" y="445"/>
                </a:lnTo>
                <a:lnTo>
                  <a:pt x="760" y="451"/>
                </a:lnTo>
                <a:lnTo>
                  <a:pt x="760" y="451"/>
                </a:lnTo>
                <a:lnTo>
                  <a:pt x="760" y="452"/>
                </a:lnTo>
                <a:lnTo>
                  <a:pt x="760" y="452"/>
                </a:lnTo>
                <a:lnTo>
                  <a:pt x="760" y="443"/>
                </a:lnTo>
                <a:lnTo>
                  <a:pt x="760" y="443"/>
                </a:lnTo>
                <a:lnTo>
                  <a:pt x="763" y="436"/>
                </a:lnTo>
                <a:lnTo>
                  <a:pt x="767" y="430"/>
                </a:lnTo>
                <a:lnTo>
                  <a:pt x="767" y="430"/>
                </a:lnTo>
                <a:lnTo>
                  <a:pt x="767" y="423"/>
                </a:lnTo>
                <a:lnTo>
                  <a:pt x="767" y="423"/>
                </a:lnTo>
                <a:lnTo>
                  <a:pt x="767" y="425"/>
                </a:lnTo>
                <a:lnTo>
                  <a:pt x="767" y="425"/>
                </a:lnTo>
                <a:lnTo>
                  <a:pt x="765" y="419"/>
                </a:lnTo>
                <a:lnTo>
                  <a:pt x="765" y="418"/>
                </a:lnTo>
                <a:lnTo>
                  <a:pt x="763" y="418"/>
                </a:lnTo>
                <a:lnTo>
                  <a:pt x="760" y="419"/>
                </a:lnTo>
                <a:lnTo>
                  <a:pt x="760" y="419"/>
                </a:lnTo>
                <a:lnTo>
                  <a:pt x="756" y="421"/>
                </a:lnTo>
                <a:lnTo>
                  <a:pt x="754" y="423"/>
                </a:lnTo>
                <a:lnTo>
                  <a:pt x="752" y="421"/>
                </a:lnTo>
                <a:lnTo>
                  <a:pt x="752" y="421"/>
                </a:lnTo>
                <a:lnTo>
                  <a:pt x="752" y="419"/>
                </a:lnTo>
                <a:lnTo>
                  <a:pt x="752" y="418"/>
                </a:lnTo>
                <a:lnTo>
                  <a:pt x="752" y="418"/>
                </a:lnTo>
                <a:lnTo>
                  <a:pt x="749" y="421"/>
                </a:lnTo>
                <a:lnTo>
                  <a:pt x="749" y="421"/>
                </a:lnTo>
                <a:lnTo>
                  <a:pt x="749" y="421"/>
                </a:lnTo>
                <a:lnTo>
                  <a:pt x="749" y="421"/>
                </a:lnTo>
                <a:lnTo>
                  <a:pt x="749" y="421"/>
                </a:lnTo>
                <a:lnTo>
                  <a:pt x="749" y="421"/>
                </a:lnTo>
                <a:lnTo>
                  <a:pt x="749" y="421"/>
                </a:lnTo>
                <a:lnTo>
                  <a:pt x="749" y="421"/>
                </a:lnTo>
                <a:lnTo>
                  <a:pt x="751" y="421"/>
                </a:lnTo>
                <a:lnTo>
                  <a:pt x="751" y="421"/>
                </a:lnTo>
                <a:lnTo>
                  <a:pt x="751" y="421"/>
                </a:lnTo>
                <a:lnTo>
                  <a:pt x="749" y="423"/>
                </a:lnTo>
                <a:lnTo>
                  <a:pt x="749" y="423"/>
                </a:lnTo>
                <a:lnTo>
                  <a:pt x="747" y="423"/>
                </a:lnTo>
                <a:lnTo>
                  <a:pt x="747" y="423"/>
                </a:lnTo>
                <a:lnTo>
                  <a:pt x="745" y="423"/>
                </a:lnTo>
                <a:lnTo>
                  <a:pt x="745" y="423"/>
                </a:lnTo>
                <a:lnTo>
                  <a:pt x="743" y="423"/>
                </a:lnTo>
                <a:lnTo>
                  <a:pt x="743" y="423"/>
                </a:lnTo>
                <a:lnTo>
                  <a:pt x="743" y="423"/>
                </a:lnTo>
                <a:lnTo>
                  <a:pt x="743" y="423"/>
                </a:lnTo>
                <a:lnTo>
                  <a:pt x="741" y="418"/>
                </a:lnTo>
                <a:lnTo>
                  <a:pt x="741" y="418"/>
                </a:lnTo>
                <a:lnTo>
                  <a:pt x="740" y="419"/>
                </a:lnTo>
                <a:lnTo>
                  <a:pt x="738" y="419"/>
                </a:lnTo>
                <a:lnTo>
                  <a:pt x="734" y="419"/>
                </a:lnTo>
                <a:lnTo>
                  <a:pt x="734" y="419"/>
                </a:lnTo>
                <a:lnTo>
                  <a:pt x="734" y="423"/>
                </a:lnTo>
                <a:lnTo>
                  <a:pt x="732" y="425"/>
                </a:lnTo>
                <a:lnTo>
                  <a:pt x="732" y="425"/>
                </a:lnTo>
                <a:lnTo>
                  <a:pt x="732" y="418"/>
                </a:lnTo>
                <a:lnTo>
                  <a:pt x="732" y="418"/>
                </a:lnTo>
                <a:lnTo>
                  <a:pt x="732" y="416"/>
                </a:lnTo>
                <a:lnTo>
                  <a:pt x="734" y="414"/>
                </a:lnTo>
                <a:lnTo>
                  <a:pt x="734" y="414"/>
                </a:lnTo>
                <a:lnTo>
                  <a:pt x="732" y="412"/>
                </a:lnTo>
                <a:lnTo>
                  <a:pt x="732" y="407"/>
                </a:lnTo>
                <a:lnTo>
                  <a:pt x="732" y="407"/>
                </a:lnTo>
                <a:lnTo>
                  <a:pt x="734" y="405"/>
                </a:lnTo>
                <a:lnTo>
                  <a:pt x="734" y="403"/>
                </a:lnTo>
                <a:lnTo>
                  <a:pt x="736" y="399"/>
                </a:lnTo>
                <a:lnTo>
                  <a:pt x="738" y="397"/>
                </a:lnTo>
                <a:lnTo>
                  <a:pt x="738" y="397"/>
                </a:lnTo>
                <a:lnTo>
                  <a:pt x="736" y="394"/>
                </a:lnTo>
                <a:lnTo>
                  <a:pt x="736" y="394"/>
                </a:lnTo>
                <a:lnTo>
                  <a:pt x="734" y="394"/>
                </a:lnTo>
                <a:lnTo>
                  <a:pt x="734" y="394"/>
                </a:lnTo>
                <a:lnTo>
                  <a:pt x="734" y="399"/>
                </a:lnTo>
                <a:lnTo>
                  <a:pt x="732" y="405"/>
                </a:lnTo>
                <a:lnTo>
                  <a:pt x="730" y="408"/>
                </a:lnTo>
                <a:lnTo>
                  <a:pt x="730" y="418"/>
                </a:lnTo>
                <a:lnTo>
                  <a:pt x="730" y="418"/>
                </a:lnTo>
                <a:lnTo>
                  <a:pt x="729" y="412"/>
                </a:lnTo>
                <a:lnTo>
                  <a:pt x="729" y="405"/>
                </a:lnTo>
                <a:lnTo>
                  <a:pt x="729" y="405"/>
                </a:lnTo>
                <a:lnTo>
                  <a:pt x="725" y="401"/>
                </a:lnTo>
                <a:lnTo>
                  <a:pt x="721" y="401"/>
                </a:lnTo>
                <a:lnTo>
                  <a:pt x="719" y="403"/>
                </a:lnTo>
                <a:lnTo>
                  <a:pt x="716" y="401"/>
                </a:lnTo>
                <a:lnTo>
                  <a:pt x="716" y="401"/>
                </a:lnTo>
                <a:lnTo>
                  <a:pt x="716" y="394"/>
                </a:lnTo>
                <a:lnTo>
                  <a:pt x="716" y="390"/>
                </a:lnTo>
                <a:lnTo>
                  <a:pt x="716" y="390"/>
                </a:lnTo>
                <a:lnTo>
                  <a:pt x="716" y="388"/>
                </a:lnTo>
                <a:lnTo>
                  <a:pt x="716" y="386"/>
                </a:lnTo>
                <a:lnTo>
                  <a:pt x="716" y="381"/>
                </a:lnTo>
                <a:lnTo>
                  <a:pt x="716" y="381"/>
                </a:lnTo>
                <a:lnTo>
                  <a:pt x="714" y="384"/>
                </a:lnTo>
                <a:lnTo>
                  <a:pt x="712" y="386"/>
                </a:lnTo>
                <a:lnTo>
                  <a:pt x="706" y="390"/>
                </a:lnTo>
                <a:lnTo>
                  <a:pt x="706" y="390"/>
                </a:lnTo>
                <a:lnTo>
                  <a:pt x="697" y="386"/>
                </a:lnTo>
                <a:lnTo>
                  <a:pt x="688" y="386"/>
                </a:lnTo>
                <a:lnTo>
                  <a:pt x="679" y="390"/>
                </a:lnTo>
                <a:lnTo>
                  <a:pt x="672" y="394"/>
                </a:lnTo>
                <a:lnTo>
                  <a:pt x="672" y="394"/>
                </a:lnTo>
                <a:lnTo>
                  <a:pt x="657" y="405"/>
                </a:lnTo>
                <a:lnTo>
                  <a:pt x="649" y="408"/>
                </a:lnTo>
                <a:lnTo>
                  <a:pt x="640" y="410"/>
                </a:lnTo>
                <a:lnTo>
                  <a:pt x="640" y="410"/>
                </a:lnTo>
                <a:lnTo>
                  <a:pt x="635" y="419"/>
                </a:lnTo>
                <a:lnTo>
                  <a:pt x="631" y="427"/>
                </a:lnTo>
                <a:lnTo>
                  <a:pt x="631" y="427"/>
                </a:lnTo>
                <a:lnTo>
                  <a:pt x="631" y="432"/>
                </a:lnTo>
                <a:lnTo>
                  <a:pt x="631" y="438"/>
                </a:lnTo>
                <a:lnTo>
                  <a:pt x="631" y="440"/>
                </a:lnTo>
                <a:lnTo>
                  <a:pt x="627" y="440"/>
                </a:lnTo>
                <a:lnTo>
                  <a:pt x="627" y="440"/>
                </a:lnTo>
                <a:lnTo>
                  <a:pt x="627" y="441"/>
                </a:lnTo>
                <a:lnTo>
                  <a:pt x="627" y="445"/>
                </a:lnTo>
                <a:lnTo>
                  <a:pt x="624" y="451"/>
                </a:lnTo>
                <a:lnTo>
                  <a:pt x="624" y="451"/>
                </a:lnTo>
                <a:lnTo>
                  <a:pt x="626" y="449"/>
                </a:lnTo>
                <a:lnTo>
                  <a:pt x="624" y="449"/>
                </a:lnTo>
                <a:lnTo>
                  <a:pt x="620" y="447"/>
                </a:lnTo>
                <a:lnTo>
                  <a:pt x="620" y="447"/>
                </a:lnTo>
                <a:lnTo>
                  <a:pt x="624" y="443"/>
                </a:lnTo>
                <a:lnTo>
                  <a:pt x="624" y="440"/>
                </a:lnTo>
                <a:lnTo>
                  <a:pt x="620" y="436"/>
                </a:lnTo>
                <a:lnTo>
                  <a:pt x="620" y="436"/>
                </a:lnTo>
                <a:lnTo>
                  <a:pt x="624" y="438"/>
                </a:lnTo>
                <a:lnTo>
                  <a:pt x="624" y="438"/>
                </a:lnTo>
                <a:lnTo>
                  <a:pt x="624" y="440"/>
                </a:lnTo>
                <a:lnTo>
                  <a:pt x="624" y="440"/>
                </a:lnTo>
                <a:lnTo>
                  <a:pt x="626" y="440"/>
                </a:lnTo>
                <a:lnTo>
                  <a:pt x="626" y="438"/>
                </a:lnTo>
                <a:lnTo>
                  <a:pt x="622" y="436"/>
                </a:lnTo>
                <a:lnTo>
                  <a:pt x="618" y="432"/>
                </a:lnTo>
                <a:lnTo>
                  <a:pt x="618" y="429"/>
                </a:lnTo>
                <a:lnTo>
                  <a:pt x="618" y="429"/>
                </a:lnTo>
                <a:lnTo>
                  <a:pt x="620" y="432"/>
                </a:lnTo>
                <a:lnTo>
                  <a:pt x="622" y="430"/>
                </a:lnTo>
                <a:lnTo>
                  <a:pt x="622" y="430"/>
                </a:lnTo>
                <a:lnTo>
                  <a:pt x="626" y="436"/>
                </a:lnTo>
                <a:lnTo>
                  <a:pt x="626" y="436"/>
                </a:lnTo>
                <a:lnTo>
                  <a:pt x="626" y="436"/>
                </a:lnTo>
                <a:lnTo>
                  <a:pt x="624" y="436"/>
                </a:lnTo>
                <a:lnTo>
                  <a:pt x="626" y="438"/>
                </a:lnTo>
                <a:lnTo>
                  <a:pt x="626" y="438"/>
                </a:lnTo>
                <a:lnTo>
                  <a:pt x="629" y="434"/>
                </a:lnTo>
                <a:lnTo>
                  <a:pt x="631" y="429"/>
                </a:lnTo>
                <a:lnTo>
                  <a:pt x="631" y="429"/>
                </a:lnTo>
                <a:lnTo>
                  <a:pt x="627" y="429"/>
                </a:lnTo>
                <a:lnTo>
                  <a:pt x="627" y="430"/>
                </a:lnTo>
                <a:lnTo>
                  <a:pt x="627" y="432"/>
                </a:lnTo>
                <a:lnTo>
                  <a:pt x="626" y="434"/>
                </a:lnTo>
                <a:lnTo>
                  <a:pt x="626" y="434"/>
                </a:lnTo>
                <a:lnTo>
                  <a:pt x="620" y="427"/>
                </a:lnTo>
                <a:lnTo>
                  <a:pt x="620" y="427"/>
                </a:lnTo>
                <a:lnTo>
                  <a:pt x="616" y="427"/>
                </a:lnTo>
                <a:lnTo>
                  <a:pt x="616" y="429"/>
                </a:lnTo>
                <a:lnTo>
                  <a:pt x="614" y="429"/>
                </a:lnTo>
                <a:lnTo>
                  <a:pt x="611" y="427"/>
                </a:lnTo>
                <a:lnTo>
                  <a:pt x="611" y="427"/>
                </a:lnTo>
                <a:lnTo>
                  <a:pt x="613" y="423"/>
                </a:lnTo>
                <a:lnTo>
                  <a:pt x="614" y="423"/>
                </a:lnTo>
                <a:lnTo>
                  <a:pt x="618" y="425"/>
                </a:lnTo>
                <a:lnTo>
                  <a:pt x="620" y="423"/>
                </a:lnTo>
                <a:lnTo>
                  <a:pt x="620" y="423"/>
                </a:lnTo>
                <a:lnTo>
                  <a:pt x="620" y="423"/>
                </a:lnTo>
                <a:lnTo>
                  <a:pt x="620" y="423"/>
                </a:lnTo>
                <a:lnTo>
                  <a:pt x="622" y="419"/>
                </a:lnTo>
                <a:lnTo>
                  <a:pt x="624" y="419"/>
                </a:lnTo>
                <a:lnTo>
                  <a:pt x="624" y="416"/>
                </a:lnTo>
                <a:lnTo>
                  <a:pt x="624" y="416"/>
                </a:lnTo>
                <a:lnTo>
                  <a:pt x="629" y="419"/>
                </a:lnTo>
                <a:lnTo>
                  <a:pt x="631" y="419"/>
                </a:lnTo>
                <a:lnTo>
                  <a:pt x="631" y="419"/>
                </a:lnTo>
                <a:lnTo>
                  <a:pt x="627" y="414"/>
                </a:lnTo>
                <a:lnTo>
                  <a:pt x="627" y="414"/>
                </a:lnTo>
                <a:lnTo>
                  <a:pt x="627" y="416"/>
                </a:lnTo>
                <a:lnTo>
                  <a:pt x="626" y="416"/>
                </a:lnTo>
                <a:lnTo>
                  <a:pt x="624" y="416"/>
                </a:lnTo>
                <a:lnTo>
                  <a:pt x="620" y="412"/>
                </a:lnTo>
                <a:lnTo>
                  <a:pt x="620" y="412"/>
                </a:lnTo>
                <a:lnTo>
                  <a:pt x="618" y="414"/>
                </a:lnTo>
                <a:lnTo>
                  <a:pt x="618" y="414"/>
                </a:lnTo>
                <a:lnTo>
                  <a:pt x="618" y="418"/>
                </a:lnTo>
                <a:lnTo>
                  <a:pt x="618" y="421"/>
                </a:lnTo>
                <a:lnTo>
                  <a:pt x="618" y="421"/>
                </a:lnTo>
                <a:lnTo>
                  <a:pt x="616" y="421"/>
                </a:lnTo>
                <a:lnTo>
                  <a:pt x="616" y="421"/>
                </a:lnTo>
                <a:lnTo>
                  <a:pt x="616" y="418"/>
                </a:lnTo>
                <a:lnTo>
                  <a:pt x="613" y="412"/>
                </a:lnTo>
                <a:lnTo>
                  <a:pt x="613" y="412"/>
                </a:lnTo>
                <a:lnTo>
                  <a:pt x="613" y="412"/>
                </a:lnTo>
                <a:lnTo>
                  <a:pt x="614" y="416"/>
                </a:lnTo>
                <a:lnTo>
                  <a:pt x="614" y="418"/>
                </a:lnTo>
                <a:lnTo>
                  <a:pt x="614" y="418"/>
                </a:lnTo>
                <a:lnTo>
                  <a:pt x="614" y="418"/>
                </a:lnTo>
                <a:lnTo>
                  <a:pt x="611" y="414"/>
                </a:lnTo>
                <a:lnTo>
                  <a:pt x="611" y="414"/>
                </a:lnTo>
                <a:lnTo>
                  <a:pt x="611" y="416"/>
                </a:lnTo>
                <a:lnTo>
                  <a:pt x="611" y="419"/>
                </a:lnTo>
                <a:lnTo>
                  <a:pt x="609" y="419"/>
                </a:lnTo>
                <a:lnTo>
                  <a:pt x="605" y="418"/>
                </a:lnTo>
                <a:lnTo>
                  <a:pt x="605" y="418"/>
                </a:lnTo>
                <a:lnTo>
                  <a:pt x="607" y="410"/>
                </a:lnTo>
                <a:lnTo>
                  <a:pt x="609" y="405"/>
                </a:lnTo>
                <a:lnTo>
                  <a:pt x="609" y="405"/>
                </a:lnTo>
                <a:lnTo>
                  <a:pt x="611" y="407"/>
                </a:lnTo>
                <a:lnTo>
                  <a:pt x="611" y="408"/>
                </a:lnTo>
                <a:lnTo>
                  <a:pt x="611" y="407"/>
                </a:lnTo>
                <a:lnTo>
                  <a:pt x="609" y="405"/>
                </a:lnTo>
                <a:lnTo>
                  <a:pt x="609" y="405"/>
                </a:lnTo>
                <a:lnTo>
                  <a:pt x="607" y="403"/>
                </a:lnTo>
                <a:lnTo>
                  <a:pt x="605" y="405"/>
                </a:lnTo>
                <a:lnTo>
                  <a:pt x="603" y="407"/>
                </a:lnTo>
                <a:lnTo>
                  <a:pt x="603" y="408"/>
                </a:lnTo>
                <a:lnTo>
                  <a:pt x="598" y="407"/>
                </a:lnTo>
                <a:lnTo>
                  <a:pt x="598" y="407"/>
                </a:lnTo>
                <a:lnTo>
                  <a:pt x="600" y="405"/>
                </a:lnTo>
                <a:lnTo>
                  <a:pt x="600" y="403"/>
                </a:lnTo>
                <a:lnTo>
                  <a:pt x="600" y="401"/>
                </a:lnTo>
                <a:lnTo>
                  <a:pt x="603" y="403"/>
                </a:lnTo>
                <a:lnTo>
                  <a:pt x="603" y="403"/>
                </a:lnTo>
                <a:lnTo>
                  <a:pt x="600" y="397"/>
                </a:lnTo>
                <a:lnTo>
                  <a:pt x="600" y="392"/>
                </a:lnTo>
                <a:lnTo>
                  <a:pt x="602" y="390"/>
                </a:lnTo>
                <a:lnTo>
                  <a:pt x="603" y="390"/>
                </a:lnTo>
                <a:lnTo>
                  <a:pt x="603" y="390"/>
                </a:lnTo>
                <a:lnTo>
                  <a:pt x="600" y="388"/>
                </a:lnTo>
                <a:lnTo>
                  <a:pt x="598" y="390"/>
                </a:lnTo>
                <a:lnTo>
                  <a:pt x="596" y="392"/>
                </a:lnTo>
                <a:lnTo>
                  <a:pt x="596" y="395"/>
                </a:lnTo>
                <a:lnTo>
                  <a:pt x="596" y="405"/>
                </a:lnTo>
                <a:lnTo>
                  <a:pt x="596" y="410"/>
                </a:lnTo>
                <a:lnTo>
                  <a:pt x="596" y="410"/>
                </a:lnTo>
                <a:lnTo>
                  <a:pt x="594" y="407"/>
                </a:lnTo>
                <a:lnTo>
                  <a:pt x="592" y="405"/>
                </a:lnTo>
                <a:lnTo>
                  <a:pt x="592" y="403"/>
                </a:lnTo>
                <a:lnTo>
                  <a:pt x="589" y="401"/>
                </a:lnTo>
                <a:lnTo>
                  <a:pt x="589" y="401"/>
                </a:lnTo>
                <a:lnTo>
                  <a:pt x="589" y="405"/>
                </a:lnTo>
                <a:lnTo>
                  <a:pt x="587" y="407"/>
                </a:lnTo>
                <a:lnTo>
                  <a:pt x="581" y="410"/>
                </a:lnTo>
                <a:lnTo>
                  <a:pt x="574" y="412"/>
                </a:lnTo>
                <a:lnTo>
                  <a:pt x="570" y="412"/>
                </a:lnTo>
                <a:lnTo>
                  <a:pt x="568" y="414"/>
                </a:lnTo>
                <a:lnTo>
                  <a:pt x="568" y="414"/>
                </a:lnTo>
                <a:lnTo>
                  <a:pt x="568" y="408"/>
                </a:lnTo>
                <a:lnTo>
                  <a:pt x="570" y="403"/>
                </a:lnTo>
                <a:lnTo>
                  <a:pt x="572" y="399"/>
                </a:lnTo>
                <a:lnTo>
                  <a:pt x="578" y="397"/>
                </a:lnTo>
                <a:lnTo>
                  <a:pt x="578" y="397"/>
                </a:lnTo>
                <a:lnTo>
                  <a:pt x="578" y="397"/>
                </a:lnTo>
                <a:lnTo>
                  <a:pt x="576" y="395"/>
                </a:lnTo>
                <a:lnTo>
                  <a:pt x="574" y="394"/>
                </a:lnTo>
                <a:lnTo>
                  <a:pt x="574" y="394"/>
                </a:lnTo>
                <a:lnTo>
                  <a:pt x="574" y="394"/>
                </a:lnTo>
                <a:lnTo>
                  <a:pt x="580" y="392"/>
                </a:lnTo>
                <a:lnTo>
                  <a:pt x="581" y="388"/>
                </a:lnTo>
                <a:lnTo>
                  <a:pt x="587" y="375"/>
                </a:lnTo>
                <a:lnTo>
                  <a:pt x="587" y="375"/>
                </a:lnTo>
                <a:lnTo>
                  <a:pt x="591" y="381"/>
                </a:lnTo>
                <a:lnTo>
                  <a:pt x="591" y="381"/>
                </a:lnTo>
                <a:lnTo>
                  <a:pt x="589" y="373"/>
                </a:lnTo>
                <a:lnTo>
                  <a:pt x="592" y="370"/>
                </a:lnTo>
                <a:lnTo>
                  <a:pt x="596" y="368"/>
                </a:lnTo>
                <a:lnTo>
                  <a:pt x="598" y="366"/>
                </a:lnTo>
                <a:lnTo>
                  <a:pt x="598" y="366"/>
                </a:lnTo>
                <a:lnTo>
                  <a:pt x="596" y="366"/>
                </a:lnTo>
                <a:lnTo>
                  <a:pt x="596" y="364"/>
                </a:lnTo>
                <a:lnTo>
                  <a:pt x="596" y="364"/>
                </a:lnTo>
                <a:lnTo>
                  <a:pt x="602" y="362"/>
                </a:lnTo>
                <a:lnTo>
                  <a:pt x="609" y="359"/>
                </a:lnTo>
                <a:lnTo>
                  <a:pt x="614" y="351"/>
                </a:lnTo>
                <a:lnTo>
                  <a:pt x="616" y="344"/>
                </a:lnTo>
                <a:lnTo>
                  <a:pt x="620" y="349"/>
                </a:lnTo>
                <a:lnTo>
                  <a:pt x="620" y="349"/>
                </a:lnTo>
                <a:lnTo>
                  <a:pt x="626" y="342"/>
                </a:lnTo>
                <a:lnTo>
                  <a:pt x="631" y="335"/>
                </a:lnTo>
                <a:lnTo>
                  <a:pt x="638" y="329"/>
                </a:lnTo>
                <a:lnTo>
                  <a:pt x="644" y="329"/>
                </a:lnTo>
                <a:lnTo>
                  <a:pt x="648" y="329"/>
                </a:lnTo>
                <a:lnTo>
                  <a:pt x="648" y="329"/>
                </a:lnTo>
                <a:lnTo>
                  <a:pt x="648" y="326"/>
                </a:lnTo>
                <a:lnTo>
                  <a:pt x="648" y="324"/>
                </a:lnTo>
                <a:lnTo>
                  <a:pt x="648" y="324"/>
                </a:lnTo>
                <a:lnTo>
                  <a:pt x="657" y="320"/>
                </a:lnTo>
                <a:lnTo>
                  <a:pt x="668" y="316"/>
                </a:lnTo>
                <a:lnTo>
                  <a:pt x="686" y="305"/>
                </a:lnTo>
                <a:lnTo>
                  <a:pt x="686" y="305"/>
                </a:lnTo>
                <a:lnTo>
                  <a:pt x="697" y="300"/>
                </a:lnTo>
                <a:lnTo>
                  <a:pt x="708" y="296"/>
                </a:lnTo>
                <a:lnTo>
                  <a:pt x="717" y="294"/>
                </a:lnTo>
                <a:lnTo>
                  <a:pt x="729" y="294"/>
                </a:lnTo>
                <a:lnTo>
                  <a:pt x="729" y="294"/>
                </a:lnTo>
                <a:lnTo>
                  <a:pt x="727" y="294"/>
                </a:lnTo>
                <a:lnTo>
                  <a:pt x="725" y="291"/>
                </a:lnTo>
                <a:lnTo>
                  <a:pt x="725" y="291"/>
                </a:lnTo>
                <a:lnTo>
                  <a:pt x="734" y="296"/>
                </a:lnTo>
                <a:lnTo>
                  <a:pt x="734" y="296"/>
                </a:lnTo>
                <a:lnTo>
                  <a:pt x="743" y="296"/>
                </a:lnTo>
                <a:lnTo>
                  <a:pt x="743" y="296"/>
                </a:lnTo>
                <a:lnTo>
                  <a:pt x="747" y="296"/>
                </a:lnTo>
                <a:lnTo>
                  <a:pt x="751" y="296"/>
                </a:lnTo>
                <a:lnTo>
                  <a:pt x="751" y="296"/>
                </a:lnTo>
                <a:lnTo>
                  <a:pt x="760" y="294"/>
                </a:lnTo>
                <a:lnTo>
                  <a:pt x="760" y="294"/>
                </a:lnTo>
                <a:lnTo>
                  <a:pt x="763" y="305"/>
                </a:lnTo>
                <a:lnTo>
                  <a:pt x="763" y="305"/>
                </a:lnTo>
                <a:lnTo>
                  <a:pt x="762" y="300"/>
                </a:lnTo>
                <a:lnTo>
                  <a:pt x="762" y="292"/>
                </a:lnTo>
                <a:lnTo>
                  <a:pt x="762" y="292"/>
                </a:lnTo>
                <a:lnTo>
                  <a:pt x="765" y="298"/>
                </a:lnTo>
                <a:lnTo>
                  <a:pt x="771" y="300"/>
                </a:lnTo>
                <a:lnTo>
                  <a:pt x="775" y="300"/>
                </a:lnTo>
                <a:lnTo>
                  <a:pt x="780" y="298"/>
                </a:lnTo>
                <a:lnTo>
                  <a:pt x="778" y="303"/>
                </a:lnTo>
                <a:lnTo>
                  <a:pt x="778" y="303"/>
                </a:lnTo>
                <a:lnTo>
                  <a:pt x="784" y="300"/>
                </a:lnTo>
                <a:lnTo>
                  <a:pt x="787" y="298"/>
                </a:lnTo>
                <a:lnTo>
                  <a:pt x="791" y="298"/>
                </a:lnTo>
                <a:lnTo>
                  <a:pt x="793" y="302"/>
                </a:lnTo>
                <a:lnTo>
                  <a:pt x="793" y="302"/>
                </a:lnTo>
                <a:lnTo>
                  <a:pt x="793" y="300"/>
                </a:lnTo>
                <a:lnTo>
                  <a:pt x="793" y="296"/>
                </a:lnTo>
                <a:lnTo>
                  <a:pt x="793" y="296"/>
                </a:lnTo>
                <a:lnTo>
                  <a:pt x="798" y="296"/>
                </a:lnTo>
                <a:lnTo>
                  <a:pt x="798" y="298"/>
                </a:lnTo>
                <a:lnTo>
                  <a:pt x="798" y="302"/>
                </a:lnTo>
                <a:lnTo>
                  <a:pt x="798" y="302"/>
                </a:lnTo>
                <a:lnTo>
                  <a:pt x="800" y="300"/>
                </a:lnTo>
                <a:lnTo>
                  <a:pt x="802" y="302"/>
                </a:lnTo>
                <a:lnTo>
                  <a:pt x="802" y="307"/>
                </a:lnTo>
                <a:lnTo>
                  <a:pt x="802" y="307"/>
                </a:lnTo>
                <a:lnTo>
                  <a:pt x="804" y="305"/>
                </a:lnTo>
                <a:lnTo>
                  <a:pt x="806" y="303"/>
                </a:lnTo>
                <a:lnTo>
                  <a:pt x="808" y="298"/>
                </a:lnTo>
                <a:lnTo>
                  <a:pt x="808" y="298"/>
                </a:lnTo>
                <a:lnTo>
                  <a:pt x="826" y="307"/>
                </a:lnTo>
                <a:lnTo>
                  <a:pt x="846" y="318"/>
                </a:lnTo>
                <a:lnTo>
                  <a:pt x="846" y="318"/>
                </a:lnTo>
                <a:lnTo>
                  <a:pt x="868" y="329"/>
                </a:lnTo>
                <a:lnTo>
                  <a:pt x="887" y="340"/>
                </a:lnTo>
                <a:lnTo>
                  <a:pt x="887" y="340"/>
                </a:lnTo>
                <a:lnTo>
                  <a:pt x="874" y="327"/>
                </a:lnTo>
                <a:lnTo>
                  <a:pt x="859" y="316"/>
                </a:lnTo>
                <a:lnTo>
                  <a:pt x="843" y="309"/>
                </a:lnTo>
                <a:lnTo>
                  <a:pt x="835" y="305"/>
                </a:lnTo>
                <a:lnTo>
                  <a:pt x="824" y="305"/>
                </a:lnTo>
                <a:lnTo>
                  <a:pt x="824" y="305"/>
                </a:lnTo>
                <a:lnTo>
                  <a:pt x="824" y="303"/>
                </a:lnTo>
                <a:lnTo>
                  <a:pt x="824" y="302"/>
                </a:lnTo>
                <a:lnTo>
                  <a:pt x="822" y="302"/>
                </a:lnTo>
                <a:lnTo>
                  <a:pt x="824" y="298"/>
                </a:lnTo>
                <a:lnTo>
                  <a:pt x="824" y="298"/>
                </a:lnTo>
                <a:lnTo>
                  <a:pt x="819" y="298"/>
                </a:lnTo>
                <a:lnTo>
                  <a:pt x="813" y="296"/>
                </a:lnTo>
                <a:lnTo>
                  <a:pt x="802" y="292"/>
                </a:lnTo>
                <a:lnTo>
                  <a:pt x="802" y="292"/>
                </a:lnTo>
                <a:lnTo>
                  <a:pt x="791" y="287"/>
                </a:lnTo>
                <a:lnTo>
                  <a:pt x="786" y="287"/>
                </a:lnTo>
                <a:lnTo>
                  <a:pt x="780" y="289"/>
                </a:lnTo>
                <a:lnTo>
                  <a:pt x="780" y="289"/>
                </a:lnTo>
                <a:lnTo>
                  <a:pt x="780" y="285"/>
                </a:lnTo>
                <a:lnTo>
                  <a:pt x="780" y="283"/>
                </a:lnTo>
                <a:lnTo>
                  <a:pt x="780" y="283"/>
                </a:lnTo>
                <a:lnTo>
                  <a:pt x="778" y="291"/>
                </a:lnTo>
                <a:lnTo>
                  <a:pt x="776" y="292"/>
                </a:lnTo>
                <a:lnTo>
                  <a:pt x="776" y="292"/>
                </a:lnTo>
                <a:lnTo>
                  <a:pt x="775" y="289"/>
                </a:lnTo>
                <a:lnTo>
                  <a:pt x="773" y="287"/>
                </a:lnTo>
                <a:lnTo>
                  <a:pt x="771" y="287"/>
                </a:lnTo>
                <a:lnTo>
                  <a:pt x="767" y="283"/>
                </a:lnTo>
                <a:lnTo>
                  <a:pt x="767" y="283"/>
                </a:lnTo>
                <a:lnTo>
                  <a:pt x="767" y="285"/>
                </a:lnTo>
                <a:lnTo>
                  <a:pt x="765" y="285"/>
                </a:lnTo>
                <a:lnTo>
                  <a:pt x="762" y="285"/>
                </a:lnTo>
                <a:lnTo>
                  <a:pt x="756" y="281"/>
                </a:lnTo>
                <a:lnTo>
                  <a:pt x="756" y="281"/>
                </a:lnTo>
                <a:lnTo>
                  <a:pt x="756" y="285"/>
                </a:lnTo>
                <a:lnTo>
                  <a:pt x="754" y="287"/>
                </a:lnTo>
                <a:lnTo>
                  <a:pt x="754" y="287"/>
                </a:lnTo>
                <a:lnTo>
                  <a:pt x="752" y="285"/>
                </a:lnTo>
                <a:lnTo>
                  <a:pt x="752" y="285"/>
                </a:lnTo>
                <a:lnTo>
                  <a:pt x="751" y="285"/>
                </a:lnTo>
                <a:lnTo>
                  <a:pt x="749" y="283"/>
                </a:lnTo>
                <a:lnTo>
                  <a:pt x="749" y="283"/>
                </a:lnTo>
                <a:lnTo>
                  <a:pt x="749" y="283"/>
                </a:lnTo>
                <a:lnTo>
                  <a:pt x="749" y="283"/>
                </a:lnTo>
                <a:lnTo>
                  <a:pt x="749" y="283"/>
                </a:lnTo>
                <a:lnTo>
                  <a:pt x="749" y="283"/>
                </a:lnTo>
                <a:lnTo>
                  <a:pt x="749" y="283"/>
                </a:lnTo>
                <a:lnTo>
                  <a:pt x="749" y="283"/>
                </a:lnTo>
                <a:lnTo>
                  <a:pt x="749" y="285"/>
                </a:lnTo>
                <a:lnTo>
                  <a:pt x="749" y="285"/>
                </a:lnTo>
                <a:lnTo>
                  <a:pt x="749" y="285"/>
                </a:lnTo>
                <a:lnTo>
                  <a:pt x="749" y="285"/>
                </a:lnTo>
                <a:lnTo>
                  <a:pt x="747" y="287"/>
                </a:lnTo>
                <a:lnTo>
                  <a:pt x="747" y="287"/>
                </a:lnTo>
                <a:lnTo>
                  <a:pt x="745" y="287"/>
                </a:lnTo>
                <a:lnTo>
                  <a:pt x="745" y="287"/>
                </a:lnTo>
                <a:lnTo>
                  <a:pt x="743" y="287"/>
                </a:lnTo>
                <a:lnTo>
                  <a:pt x="741" y="289"/>
                </a:lnTo>
                <a:lnTo>
                  <a:pt x="741" y="289"/>
                </a:lnTo>
                <a:lnTo>
                  <a:pt x="740" y="283"/>
                </a:lnTo>
                <a:lnTo>
                  <a:pt x="738" y="281"/>
                </a:lnTo>
                <a:lnTo>
                  <a:pt x="732" y="283"/>
                </a:lnTo>
                <a:lnTo>
                  <a:pt x="732" y="283"/>
                </a:lnTo>
                <a:lnTo>
                  <a:pt x="732" y="287"/>
                </a:lnTo>
                <a:lnTo>
                  <a:pt x="732" y="289"/>
                </a:lnTo>
                <a:lnTo>
                  <a:pt x="732" y="289"/>
                </a:lnTo>
                <a:lnTo>
                  <a:pt x="719" y="289"/>
                </a:lnTo>
                <a:lnTo>
                  <a:pt x="706" y="291"/>
                </a:lnTo>
                <a:lnTo>
                  <a:pt x="694" y="291"/>
                </a:lnTo>
                <a:lnTo>
                  <a:pt x="681" y="291"/>
                </a:lnTo>
                <a:lnTo>
                  <a:pt x="681" y="291"/>
                </a:lnTo>
                <a:lnTo>
                  <a:pt x="681" y="291"/>
                </a:lnTo>
                <a:lnTo>
                  <a:pt x="681" y="289"/>
                </a:lnTo>
                <a:lnTo>
                  <a:pt x="681" y="289"/>
                </a:lnTo>
                <a:lnTo>
                  <a:pt x="681" y="291"/>
                </a:lnTo>
                <a:lnTo>
                  <a:pt x="681" y="292"/>
                </a:lnTo>
                <a:lnTo>
                  <a:pt x="679" y="292"/>
                </a:lnTo>
                <a:lnTo>
                  <a:pt x="679" y="294"/>
                </a:lnTo>
                <a:lnTo>
                  <a:pt x="679" y="294"/>
                </a:lnTo>
                <a:lnTo>
                  <a:pt x="677" y="291"/>
                </a:lnTo>
                <a:lnTo>
                  <a:pt x="677" y="287"/>
                </a:lnTo>
                <a:lnTo>
                  <a:pt x="677" y="287"/>
                </a:lnTo>
                <a:lnTo>
                  <a:pt x="675" y="289"/>
                </a:lnTo>
                <a:lnTo>
                  <a:pt x="672" y="289"/>
                </a:lnTo>
                <a:lnTo>
                  <a:pt x="666" y="289"/>
                </a:lnTo>
                <a:lnTo>
                  <a:pt x="666" y="289"/>
                </a:lnTo>
                <a:lnTo>
                  <a:pt x="668" y="292"/>
                </a:lnTo>
                <a:lnTo>
                  <a:pt x="670" y="294"/>
                </a:lnTo>
                <a:lnTo>
                  <a:pt x="670" y="294"/>
                </a:lnTo>
                <a:lnTo>
                  <a:pt x="668" y="294"/>
                </a:lnTo>
                <a:lnTo>
                  <a:pt x="668" y="296"/>
                </a:lnTo>
                <a:lnTo>
                  <a:pt x="668" y="298"/>
                </a:lnTo>
                <a:lnTo>
                  <a:pt x="666" y="298"/>
                </a:lnTo>
                <a:lnTo>
                  <a:pt x="666" y="298"/>
                </a:lnTo>
                <a:lnTo>
                  <a:pt x="666" y="294"/>
                </a:lnTo>
                <a:lnTo>
                  <a:pt x="666" y="291"/>
                </a:lnTo>
                <a:lnTo>
                  <a:pt x="666" y="291"/>
                </a:lnTo>
                <a:lnTo>
                  <a:pt x="664" y="291"/>
                </a:lnTo>
                <a:lnTo>
                  <a:pt x="664" y="292"/>
                </a:lnTo>
                <a:lnTo>
                  <a:pt x="664" y="294"/>
                </a:lnTo>
                <a:lnTo>
                  <a:pt x="662" y="296"/>
                </a:lnTo>
                <a:lnTo>
                  <a:pt x="662" y="296"/>
                </a:lnTo>
                <a:lnTo>
                  <a:pt x="660" y="292"/>
                </a:lnTo>
                <a:lnTo>
                  <a:pt x="659" y="291"/>
                </a:lnTo>
                <a:lnTo>
                  <a:pt x="657" y="292"/>
                </a:lnTo>
                <a:lnTo>
                  <a:pt x="655" y="291"/>
                </a:lnTo>
                <a:lnTo>
                  <a:pt x="655" y="291"/>
                </a:lnTo>
                <a:lnTo>
                  <a:pt x="655" y="296"/>
                </a:lnTo>
                <a:lnTo>
                  <a:pt x="657" y="302"/>
                </a:lnTo>
                <a:lnTo>
                  <a:pt x="657" y="302"/>
                </a:lnTo>
                <a:lnTo>
                  <a:pt x="653" y="300"/>
                </a:lnTo>
                <a:lnTo>
                  <a:pt x="653" y="303"/>
                </a:lnTo>
                <a:lnTo>
                  <a:pt x="651" y="300"/>
                </a:lnTo>
                <a:lnTo>
                  <a:pt x="651" y="300"/>
                </a:lnTo>
                <a:lnTo>
                  <a:pt x="649" y="303"/>
                </a:lnTo>
                <a:lnTo>
                  <a:pt x="648" y="305"/>
                </a:lnTo>
                <a:lnTo>
                  <a:pt x="646" y="302"/>
                </a:lnTo>
                <a:lnTo>
                  <a:pt x="646" y="302"/>
                </a:lnTo>
                <a:lnTo>
                  <a:pt x="648" y="302"/>
                </a:lnTo>
                <a:lnTo>
                  <a:pt x="648" y="298"/>
                </a:lnTo>
                <a:lnTo>
                  <a:pt x="649" y="296"/>
                </a:lnTo>
                <a:lnTo>
                  <a:pt x="653" y="298"/>
                </a:lnTo>
                <a:lnTo>
                  <a:pt x="653" y="298"/>
                </a:lnTo>
                <a:lnTo>
                  <a:pt x="651" y="294"/>
                </a:lnTo>
                <a:lnTo>
                  <a:pt x="649" y="294"/>
                </a:lnTo>
                <a:lnTo>
                  <a:pt x="646" y="296"/>
                </a:lnTo>
                <a:lnTo>
                  <a:pt x="640" y="298"/>
                </a:lnTo>
                <a:lnTo>
                  <a:pt x="638" y="298"/>
                </a:lnTo>
                <a:lnTo>
                  <a:pt x="635" y="294"/>
                </a:lnTo>
                <a:lnTo>
                  <a:pt x="635" y="294"/>
                </a:lnTo>
                <a:lnTo>
                  <a:pt x="646" y="289"/>
                </a:lnTo>
                <a:lnTo>
                  <a:pt x="655" y="287"/>
                </a:lnTo>
                <a:lnTo>
                  <a:pt x="677" y="281"/>
                </a:lnTo>
                <a:lnTo>
                  <a:pt x="677" y="281"/>
                </a:lnTo>
                <a:lnTo>
                  <a:pt x="675" y="278"/>
                </a:lnTo>
                <a:lnTo>
                  <a:pt x="675" y="276"/>
                </a:lnTo>
                <a:lnTo>
                  <a:pt x="675" y="276"/>
                </a:lnTo>
                <a:lnTo>
                  <a:pt x="677" y="276"/>
                </a:lnTo>
                <a:lnTo>
                  <a:pt x="679" y="276"/>
                </a:lnTo>
                <a:lnTo>
                  <a:pt x="679" y="278"/>
                </a:lnTo>
                <a:lnTo>
                  <a:pt x="679" y="278"/>
                </a:lnTo>
                <a:lnTo>
                  <a:pt x="679" y="278"/>
                </a:lnTo>
                <a:lnTo>
                  <a:pt x="679" y="278"/>
                </a:lnTo>
                <a:lnTo>
                  <a:pt x="677" y="278"/>
                </a:lnTo>
                <a:lnTo>
                  <a:pt x="677" y="281"/>
                </a:lnTo>
                <a:lnTo>
                  <a:pt x="677" y="281"/>
                </a:lnTo>
                <a:lnTo>
                  <a:pt x="684" y="280"/>
                </a:lnTo>
                <a:lnTo>
                  <a:pt x="688" y="276"/>
                </a:lnTo>
                <a:lnTo>
                  <a:pt x="688" y="276"/>
                </a:lnTo>
                <a:lnTo>
                  <a:pt x="686" y="274"/>
                </a:lnTo>
                <a:lnTo>
                  <a:pt x="684" y="272"/>
                </a:lnTo>
                <a:lnTo>
                  <a:pt x="684" y="269"/>
                </a:lnTo>
                <a:lnTo>
                  <a:pt x="684" y="269"/>
                </a:lnTo>
                <a:lnTo>
                  <a:pt x="695" y="270"/>
                </a:lnTo>
                <a:lnTo>
                  <a:pt x="705" y="269"/>
                </a:lnTo>
                <a:lnTo>
                  <a:pt x="716" y="267"/>
                </a:lnTo>
                <a:lnTo>
                  <a:pt x="725" y="265"/>
                </a:lnTo>
                <a:lnTo>
                  <a:pt x="725" y="265"/>
                </a:lnTo>
                <a:lnTo>
                  <a:pt x="736" y="265"/>
                </a:lnTo>
                <a:lnTo>
                  <a:pt x="736" y="265"/>
                </a:lnTo>
                <a:lnTo>
                  <a:pt x="743" y="267"/>
                </a:lnTo>
                <a:lnTo>
                  <a:pt x="745" y="267"/>
                </a:lnTo>
                <a:lnTo>
                  <a:pt x="747" y="267"/>
                </a:lnTo>
                <a:lnTo>
                  <a:pt x="747" y="267"/>
                </a:lnTo>
                <a:lnTo>
                  <a:pt x="747" y="267"/>
                </a:lnTo>
                <a:lnTo>
                  <a:pt x="749" y="267"/>
                </a:lnTo>
                <a:lnTo>
                  <a:pt x="749" y="267"/>
                </a:lnTo>
                <a:lnTo>
                  <a:pt x="749" y="267"/>
                </a:lnTo>
                <a:lnTo>
                  <a:pt x="749" y="267"/>
                </a:lnTo>
                <a:lnTo>
                  <a:pt x="749" y="267"/>
                </a:lnTo>
                <a:lnTo>
                  <a:pt x="749" y="267"/>
                </a:lnTo>
                <a:lnTo>
                  <a:pt x="776" y="272"/>
                </a:lnTo>
                <a:lnTo>
                  <a:pt x="776" y="276"/>
                </a:lnTo>
                <a:lnTo>
                  <a:pt x="776" y="276"/>
                </a:lnTo>
                <a:lnTo>
                  <a:pt x="778" y="274"/>
                </a:lnTo>
                <a:lnTo>
                  <a:pt x="782" y="274"/>
                </a:lnTo>
                <a:lnTo>
                  <a:pt x="786" y="274"/>
                </a:lnTo>
                <a:lnTo>
                  <a:pt x="789" y="276"/>
                </a:lnTo>
                <a:lnTo>
                  <a:pt x="793" y="276"/>
                </a:lnTo>
                <a:lnTo>
                  <a:pt x="795" y="274"/>
                </a:lnTo>
                <a:lnTo>
                  <a:pt x="795" y="274"/>
                </a:lnTo>
                <a:lnTo>
                  <a:pt x="797" y="276"/>
                </a:lnTo>
                <a:lnTo>
                  <a:pt x="798" y="283"/>
                </a:lnTo>
                <a:lnTo>
                  <a:pt x="798" y="283"/>
                </a:lnTo>
                <a:lnTo>
                  <a:pt x="800" y="283"/>
                </a:lnTo>
                <a:lnTo>
                  <a:pt x="802" y="283"/>
                </a:lnTo>
                <a:lnTo>
                  <a:pt x="802" y="281"/>
                </a:lnTo>
                <a:lnTo>
                  <a:pt x="802" y="281"/>
                </a:lnTo>
                <a:lnTo>
                  <a:pt x="800" y="281"/>
                </a:lnTo>
                <a:lnTo>
                  <a:pt x="798" y="280"/>
                </a:lnTo>
                <a:lnTo>
                  <a:pt x="798" y="272"/>
                </a:lnTo>
                <a:lnTo>
                  <a:pt x="798" y="272"/>
                </a:lnTo>
                <a:lnTo>
                  <a:pt x="809" y="274"/>
                </a:lnTo>
                <a:lnTo>
                  <a:pt x="815" y="278"/>
                </a:lnTo>
                <a:lnTo>
                  <a:pt x="819" y="280"/>
                </a:lnTo>
                <a:lnTo>
                  <a:pt x="819" y="280"/>
                </a:lnTo>
                <a:lnTo>
                  <a:pt x="824" y="280"/>
                </a:lnTo>
                <a:lnTo>
                  <a:pt x="832" y="281"/>
                </a:lnTo>
                <a:lnTo>
                  <a:pt x="837" y="281"/>
                </a:lnTo>
                <a:lnTo>
                  <a:pt x="844" y="281"/>
                </a:lnTo>
                <a:lnTo>
                  <a:pt x="844" y="281"/>
                </a:lnTo>
                <a:lnTo>
                  <a:pt x="843" y="280"/>
                </a:lnTo>
                <a:lnTo>
                  <a:pt x="841" y="280"/>
                </a:lnTo>
                <a:lnTo>
                  <a:pt x="835" y="278"/>
                </a:lnTo>
                <a:lnTo>
                  <a:pt x="833" y="276"/>
                </a:lnTo>
                <a:lnTo>
                  <a:pt x="832" y="274"/>
                </a:lnTo>
                <a:lnTo>
                  <a:pt x="832" y="272"/>
                </a:lnTo>
                <a:lnTo>
                  <a:pt x="833" y="267"/>
                </a:lnTo>
                <a:lnTo>
                  <a:pt x="833" y="267"/>
                </a:lnTo>
                <a:lnTo>
                  <a:pt x="835" y="269"/>
                </a:lnTo>
                <a:lnTo>
                  <a:pt x="837" y="269"/>
                </a:lnTo>
                <a:lnTo>
                  <a:pt x="841" y="267"/>
                </a:lnTo>
                <a:lnTo>
                  <a:pt x="844" y="267"/>
                </a:lnTo>
                <a:lnTo>
                  <a:pt x="846" y="267"/>
                </a:lnTo>
                <a:lnTo>
                  <a:pt x="848" y="270"/>
                </a:lnTo>
                <a:lnTo>
                  <a:pt x="848" y="270"/>
                </a:lnTo>
                <a:lnTo>
                  <a:pt x="848" y="267"/>
                </a:lnTo>
                <a:lnTo>
                  <a:pt x="850" y="265"/>
                </a:lnTo>
                <a:lnTo>
                  <a:pt x="854" y="269"/>
                </a:lnTo>
                <a:lnTo>
                  <a:pt x="854" y="269"/>
                </a:lnTo>
                <a:lnTo>
                  <a:pt x="857" y="265"/>
                </a:lnTo>
                <a:lnTo>
                  <a:pt x="859" y="265"/>
                </a:lnTo>
                <a:lnTo>
                  <a:pt x="867" y="267"/>
                </a:lnTo>
                <a:lnTo>
                  <a:pt x="867" y="267"/>
                </a:lnTo>
                <a:lnTo>
                  <a:pt x="872" y="270"/>
                </a:lnTo>
                <a:lnTo>
                  <a:pt x="876" y="272"/>
                </a:lnTo>
                <a:lnTo>
                  <a:pt x="879" y="270"/>
                </a:lnTo>
                <a:lnTo>
                  <a:pt x="879" y="270"/>
                </a:lnTo>
                <a:lnTo>
                  <a:pt x="879" y="278"/>
                </a:lnTo>
                <a:lnTo>
                  <a:pt x="881" y="281"/>
                </a:lnTo>
                <a:lnTo>
                  <a:pt x="881" y="281"/>
                </a:lnTo>
                <a:lnTo>
                  <a:pt x="883" y="280"/>
                </a:lnTo>
                <a:lnTo>
                  <a:pt x="883" y="278"/>
                </a:lnTo>
                <a:lnTo>
                  <a:pt x="883" y="278"/>
                </a:lnTo>
                <a:lnTo>
                  <a:pt x="885" y="276"/>
                </a:lnTo>
                <a:lnTo>
                  <a:pt x="885" y="276"/>
                </a:lnTo>
                <a:lnTo>
                  <a:pt x="881" y="274"/>
                </a:lnTo>
                <a:lnTo>
                  <a:pt x="879" y="274"/>
                </a:lnTo>
                <a:lnTo>
                  <a:pt x="881" y="272"/>
                </a:lnTo>
                <a:lnTo>
                  <a:pt x="881" y="272"/>
                </a:lnTo>
                <a:lnTo>
                  <a:pt x="905" y="281"/>
                </a:lnTo>
                <a:lnTo>
                  <a:pt x="916" y="285"/>
                </a:lnTo>
                <a:lnTo>
                  <a:pt x="927" y="292"/>
                </a:lnTo>
                <a:lnTo>
                  <a:pt x="927" y="292"/>
                </a:lnTo>
                <a:lnTo>
                  <a:pt x="931" y="289"/>
                </a:lnTo>
                <a:lnTo>
                  <a:pt x="933" y="287"/>
                </a:lnTo>
                <a:lnTo>
                  <a:pt x="935" y="287"/>
                </a:lnTo>
                <a:lnTo>
                  <a:pt x="936" y="289"/>
                </a:lnTo>
                <a:lnTo>
                  <a:pt x="938" y="292"/>
                </a:lnTo>
                <a:lnTo>
                  <a:pt x="940" y="294"/>
                </a:lnTo>
                <a:lnTo>
                  <a:pt x="942" y="294"/>
                </a:lnTo>
                <a:lnTo>
                  <a:pt x="942" y="294"/>
                </a:lnTo>
                <a:lnTo>
                  <a:pt x="942" y="292"/>
                </a:lnTo>
                <a:lnTo>
                  <a:pt x="944" y="292"/>
                </a:lnTo>
                <a:lnTo>
                  <a:pt x="946" y="294"/>
                </a:lnTo>
                <a:lnTo>
                  <a:pt x="951" y="302"/>
                </a:lnTo>
                <a:lnTo>
                  <a:pt x="951" y="302"/>
                </a:lnTo>
                <a:lnTo>
                  <a:pt x="962" y="307"/>
                </a:lnTo>
                <a:lnTo>
                  <a:pt x="973" y="313"/>
                </a:lnTo>
                <a:lnTo>
                  <a:pt x="973" y="313"/>
                </a:lnTo>
                <a:lnTo>
                  <a:pt x="973" y="309"/>
                </a:lnTo>
                <a:lnTo>
                  <a:pt x="973" y="307"/>
                </a:lnTo>
                <a:lnTo>
                  <a:pt x="970" y="305"/>
                </a:lnTo>
                <a:lnTo>
                  <a:pt x="966" y="303"/>
                </a:lnTo>
                <a:lnTo>
                  <a:pt x="964" y="302"/>
                </a:lnTo>
                <a:lnTo>
                  <a:pt x="964" y="300"/>
                </a:lnTo>
                <a:lnTo>
                  <a:pt x="964" y="300"/>
                </a:lnTo>
                <a:lnTo>
                  <a:pt x="968" y="296"/>
                </a:lnTo>
                <a:lnTo>
                  <a:pt x="971" y="296"/>
                </a:lnTo>
                <a:lnTo>
                  <a:pt x="971" y="296"/>
                </a:lnTo>
                <a:lnTo>
                  <a:pt x="971" y="298"/>
                </a:lnTo>
                <a:lnTo>
                  <a:pt x="973" y="298"/>
                </a:lnTo>
                <a:lnTo>
                  <a:pt x="977" y="298"/>
                </a:lnTo>
                <a:lnTo>
                  <a:pt x="981" y="296"/>
                </a:lnTo>
                <a:lnTo>
                  <a:pt x="981" y="296"/>
                </a:lnTo>
                <a:lnTo>
                  <a:pt x="977" y="294"/>
                </a:lnTo>
                <a:lnTo>
                  <a:pt x="975" y="291"/>
                </a:lnTo>
                <a:lnTo>
                  <a:pt x="973" y="285"/>
                </a:lnTo>
                <a:lnTo>
                  <a:pt x="973" y="285"/>
                </a:lnTo>
                <a:lnTo>
                  <a:pt x="981" y="285"/>
                </a:lnTo>
                <a:lnTo>
                  <a:pt x="986" y="285"/>
                </a:lnTo>
                <a:lnTo>
                  <a:pt x="990" y="287"/>
                </a:lnTo>
                <a:lnTo>
                  <a:pt x="992" y="289"/>
                </a:lnTo>
                <a:lnTo>
                  <a:pt x="992" y="292"/>
                </a:lnTo>
                <a:lnTo>
                  <a:pt x="992" y="296"/>
                </a:lnTo>
                <a:lnTo>
                  <a:pt x="992" y="296"/>
                </a:lnTo>
                <a:lnTo>
                  <a:pt x="997" y="296"/>
                </a:lnTo>
                <a:lnTo>
                  <a:pt x="1001" y="300"/>
                </a:lnTo>
                <a:lnTo>
                  <a:pt x="1010" y="307"/>
                </a:lnTo>
                <a:lnTo>
                  <a:pt x="1010" y="307"/>
                </a:lnTo>
                <a:lnTo>
                  <a:pt x="1014" y="305"/>
                </a:lnTo>
                <a:lnTo>
                  <a:pt x="1016" y="305"/>
                </a:lnTo>
                <a:lnTo>
                  <a:pt x="1019" y="307"/>
                </a:lnTo>
                <a:lnTo>
                  <a:pt x="1025" y="316"/>
                </a:lnTo>
                <a:lnTo>
                  <a:pt x="1025" y="316"/>
                </a:lnTo>
                <a:lnTo>
                  <a:pt x="1030" y="315"/>
                </a:lnTo>
                <a:lnTo>
                  <a:pt x="1034" y="315"/>
                </a:lnTo>
                <a:lnTo>
                  <a:pt x="1038" y="313"/>
                </a:lnTo>
                <a:lnTo>
                  <a:pt x="1041" y="316"/>
                </a:lnTo>
                <a:lnTo>
                  <a:pt x="1041" y="316"/>
                </a:lnTo>
                <a:lnTo>
                  <a:pt x="1041" y="315"/>
                </a:lnTo>
                <a:lnTo>
                  <a:pt x="1041" y="313"/>
                </a:lnTo>
                <a:lnTo>
                  <a:pt x="1039" y="311"/>
                </a:lnTo>
                <a:lnTo>
                  <a:pt x="1039" y="309"/>
                </a:lnTo>
                <a:lnTo>
                  <a:pt x="1039" y="309"/>
                </a:lnTo>
                <a:lnTo>
                  <a:pt x="1045" y="307"/>
                </a:lnTo>
                <a:lnTo>
                  <a:pt x="1052" y="307"/>
                </a:lnTo>
                <a:lnTo>
                  <a:pt x="1056" y="307"/>
                </a:lnTo>
                <a:lnTo>
                  <a:pt x="1060" y="311"/>
                </a:lnTo>
                <a:lnTo>
                  <a:pt x="1060" y="311"/>
                </a:lnTo>
                <a:lnTo>
                  <a:pt x="1058" y="313"/>
                </a:lnTo>
                <a:lnTo>
                  <a:pt x="1054" y="313"/>
                </a:lnTo>
                <a:lnTo>
                  <a:pt x="1054" y="313"/>
                </a:lnTo>
                <a:lnTo>
                  <a:pt x="1062" y="318"/>
                </a:lnTo>
                <a:lnTo>
                  <a:pt x="1069" y="320"/>
                </a:lnTo>
                <a:lnTo>
                  <a:pt x="1069" y="320"/>
                </a:lnTo>
                <a:lnTo>
                  <a:pt x="1069" y="324"/>
                </a:lnTo>
                <a:lnTo>
                  <a:pt x="1071" y="326"/>
                </a:lnTo>
                <a:lnTo>
                  <a:pt x="1073" y="326"/>
                </a:lnTo>
                <a:lnTo>
                  <a:pt x="1074" y="327"/>
                </a:lnTo>
                <a:lnTo>
                  <a:pt x="1074" y="327"/>
                </a:lnTo>
                <a:lnTo>
                  <a:pt x="1078" y="331"/>
                </a:lnTo>
                <a:lnTo>
                  <a:pt x="1080" y="337"/>
                </a:lnTo>
                <a:lnTo>
                  <a:pt x="1084" y="340"/>
                </a:lnTo>
                <a:lnTo>
                  <a:pt x="1085" y="342"/>
                </a:lnTo>
                <a:lnTo>
                  <a:pt x="1089" y="342"/>
                </a:lnTo>
                <a:lnTo>
                  <a:pt x="1089" y="342"/>
                </a:lnTo>
                <a:lnTo>
                  <a:pt x="1089" y="338"/>
                </a:lnTo>
                <a:lnTo>
                  <a:pt x="1087" y="335"/>
                </a:lnTo>
                <a:lnTo>
                  <a:pt x="1087" y="331"/>
                </a:lnTo>
                <a:lnTo>
                  <a:pt x="1089" y="327"/>
                </a:lnTo>
                <a:lnTo>
                  <a:pt x="1089" y="327"/>
                </a:lnTo>
                <a:lnTo>
                  <a:pt x="1093" y="329"/>
                </a:lnTo>
                <a:lnTo>
                  <a:pt x="1093" y="333"/>
                </a:lnTo>
                <a:lnTo>
                  <a:pt x="1093" y="335"/>
                </a:lnTo>
                <a:lnTo>
                  <a:pt x="1095" y="335"/>
                </a:lnTo>
                <a:lnTo>
                  <a:pt x="1095" y="335"/>
                </a:lnTo>
                <a:lnTo>
                  <a:pt x="1096" y="333"/>
                </a:lnTo>
                <a:lnTo>
                  <a:pt x="1095" y="331"/>
                </a:lnTo>
                <a:lnTo>
                  <a:pt x="1093" y="326"/>
                </a:lnTo>
                <a:lnTo>
                  <a:pt x="1091" y="320"/>
                </a:lnTo>
                <a:lnTo>
                  <a:pt x="1091" y="318"/>
                </a:lnTo>
                <a:lnTo>
                  <a:pt x="1095" y="316"/>
                </a:lnTo>
                <a:lnTo>
                  <a:pt x="1098" y="324"/>
                </a:lnTo>
                <a:lnTo>
                  <a:pt x="1098" y="324"/>
                </a:lnTo>
                <a:lnTo>
                  <a:pt x="1100" y="322"/>
                </a:lnTo>
                <a:lnTo>
                  <a:pt x="1100" y="318"/>
                </a:lnTo>
                <a:lnTo>
                  <a:pt x="1102" y="316"/>
                </a:lnTo>
                <a:lnTo>
                  <a:pt x="1106" y="316"/>
                </a:lnTo>
                <a:lnTo>
                  <a:pt x="1106" y="316"/>
                </a:lnTo>
                <a:lnTo>
                  <a:pt x="1104" y="313"/>
                </a:lnTo>
                <a:lnTo>
                  <a:pt x="1102" y="311"/>
                </a:lnTo>
                <a:lnTo>
                  <a:pt x="1100" y="311"/>
                </a:lnTo>
                <a:lnTo>
                  <a:pt x="1100" y="311"/>
                </a:lnTo>
                <a:lnTo>
                  <a:pt x="1102" y="315"/>
                </a:lnTo>
                <a:lnTo>
                  <a:pt x="1098" y="318"/>
                </a:lnTo>
                <a:lnTo>
                  <a:pt x="1098" y="318"/>
                </a:lnTo>
                <a:lnTo>
                  <a:pt x="1093" y="303"/>
                </a:lnTo>
                <a:lnTo>
                  <a:pt x="1093" y="303"/>
                </a:lnTo>
                <a:lnTo>
                  <a:pt x="1096" y="305"/>
                </a:lnTo>
                <a:lnTo>
                  <a:pt x="1102" y="307"/>
                </a:lnTo>
                <a:lnTo>
                  <a:pt x="1109" y="316"/>
                </a:lnTo>
                <a:lnTo>
                  <a:pt x="1117" y="327"/>
                </a:lnTo>
                <a:lnTo>
                  <a:pt x="1120" y="337"/>
                </a:lnTo>
                <a:lnTo>
                  <a:pt x="1120" y="337"/>
                </a:lnTo>
                <a:lnTo>
                  <a:pt x="1124" y="337"/>
                </a:lnTo>
                <a:lnTo>
                  <a:pt x="1130" y="337"/>
                </a:lnTo>
                <a:lnTo>
                  <a:pt x="1130" y="337"/>
                </a:lnTo>
                <a:lnTo>
                  <a:pt x="1126" y="329"/>
                </a:lnTo>
                <a:lnTo>
                  <a:pt x="1124" y="329"/>
                </a:lnTo>
                <a:lnTo>
                  <a:pt x="1124" y="333"/>
                </a:lnTo>
                <a:lnTo>
                  <a:pt x="1124" y="333"/>
                </a:lnTo>
                <a:lnTo>
                  <a:pt x="1122" y="331"/>
                </a:lnTo>
                <a:lnTo>
                  <a:pt x="1124" y="327"/>
                </a:lnTo>
                <a:lnTo>
                  <a:pt x="1126" y="324"/>
                </a:lnTo>
                <a:lnTo>
                  <a:pt x="1126" y="324"/>
                </a:lnTo>
                <a:lnTo>
                  <a:pt x="1131" y="327"/>
                </a:lnTo>
                <a:lnTo>
                  <a:pt x="1133" y="329"/>
                </a:lnTo>
                <a:lnTo>
                  <a:pt x="1131" y="333"/>
                </a:lnTo>
                <a:lnTo>
                  <a:pt x="1133" y="338"/>
                </a:lnTo>
                <a:lnTo>
                  <a:pt x="1133" y="338"/>
                </a:lnTo>
                <a:lnTo>
                  <a:pt x="1133" y="335"/>
                </a:lnTo>
                <a:lnTo>
                  <a:pt x="1135" y="333"/>
                </a:lnTo>
                <a:lnTo>
                  <a:pt x="1137" y="331"/>
                </a:lnTo>
                <a:lnTo>
                  <a:pt x="1141" y="331"/>
                </a:lnTo>
                <a:lnTo>
                  <a:pt x="1141" y="331"/>
                </a:lnTo>
                <a:close/>
                <a:moveTo>
                  <a:pt x="749" y="583"/>
                </a:moveTo>
                <a:lnTo>
                  <a:pt x="749" y="583"/>
                </a:lnTo>
                <a:lnTo>
                  <a:pt x="749" y="583"/>
                </a:lnTo>
                <a:close/>
                <a:moveTo>
                  <a:pt x="751" y="587"/>
                </a:move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close/>
                <a:moveTo>
                  <a:pt x="754" y="585"/>
                </a:moveTo>
                <a:lnTo>
                  <a:pt x="754" y="585"/>
                </a:lnTo>
                <a:lnTo>
                  <a:pt x="752" y="585"/>
                </a:lnTo>
                <a:lnTo>
                  <a:pt x="754" y="585"/>
                </a:lnTo>
                <a:lnTo>
                  <a:pt x="752" y="585"/>
                </a:lnTo>
                <a:lnTo>
                  <a:pt x="754" y="585"/>
                </a:lnTo>
                <a:close/>
                <a:moveTo>
                  <a:pt x="771" y="717"/>
                </a:moveTo>
                <a:lnTo>
                  <a:pt x="771" y="717"/>
                </a:lnTo>
                <a:lnTo>
                  <a:pt x="773" y="716"/>
                </a:lnTo>
                <a:lnTo>
                  <a:pt x="771" y="716"/>
                </a:lnTo>
                <a:lnTo>
                  <a:pt x="771" y="717"/>
                </a:lnTo>
                <a:lnTo>
                  <a:pt x="771" y="717"/>
                </a:lnTo>
                <a:lnTo>
                  <a:pt x="769" y="721"/>
                </a:lnTo>
                <a:lnTo>
                  <a:pt x="769" y="721"/>
                </a:lnTo>
                <a:lnTo>
                  <a:pt x="767" y="721"/>
                </a:lnTo>
                <a:lnTo>
                  <a:pt x="769" y="719"/>
                </a:lnTo>
                <a:lnTo>
                  <a:pt x="769" y="719"/>
                </a:lnTo>
                <a:lnTo>
                  <a:pt x="771" y="717"/>
                </a:lnTo>
                <a:lnTo>
                  <a:pt x="771" y="717"/>
                </a:lnTo>
                <a:close/>
                <a:moveTo>
                  <a:pt x="434" y="1306"/>
                </a:moveTo>
                <a:lnTo>
                  <a:pt x="434" y="1306"/>
                </a:lnTo>
                <a:lnTo>
                  <a:pt x="438" y="1310"/>
                </a:lnTo>
                <a:lnTo>
                  <a:pt x="442" y="1310"/>
                </a:lnTo>
                <a:lnTo>
                  <a:pt x="445" y="1312"/>
                </a:lnTo>
                <a:lnTo>
                  <a:pt x="445" y="1313"/>
                </a:lnTo>
                <a:lnTo>
                  <a:pt x="445" y="1315"/>
                </a:lnTo>
                <a:lnTo>
                  <a:pt x="445" y="1315"/>
                </a:lnTo>
                <a:lnTo>
                  <a:pt x="442" y="1315"/>
                </a:lnTo>
                <a:lnTo>
                  <a:pt x="436" y="1315"/>
                </a:lnTo>
                <a:lnTo>
                  <a:pt x="432" y="1312"/>
                </a:lnTo>
                <a:lnTo>
                  <a:pt x="432" y="1310"/>
                </a:lnTo>
                <a:lnTo>
                  <a:pt x="434" y="1306"/>
                </a:lnTo>
                <a:lnTo>
                  <a:pt x="434" y="1306"/>
                </a:lnTo>
                <a:close/>
                <a:moveTo>
                  <a:pt x="228" y="228"/>
                </a:moveTo>
                <a:lnTo>
                  <a:pt x="228" y="228"/>
                </a:lnTo>
                <a:lnTo>
                  <a:pt x="224" y="237"/>
                </a:lnTo>
                <a:lnTo>
                  <a:pt x="217" y="246"/>
                </a:lnTo>
                <a:lnTo>
                  <a:pt x="217" y="246"/>
                </a:lnTo>
                <a:lnTo>
                  <a:pt x="217" y="241"/>
                </a:lnTo>
                <a:lnTo>
                  <a:pt x="221" y="235"/>
                </a:lnTo>
                <a:lnTo>
                  <a:pt x="228" y="228"/>
                </a:lnTo>
                <a:lnTo>
                  <a:pt x="228" y="228"/>
                </a:lnTo>
                <a:close/>
                <a:moveTo>
                  <a:pt x="1124" y="322"/>
                </a:moveTo>
                <a:lnTo>
                  <a:pt x="1124" y="322"/>
                </a:lnTo>
                <a:lnTo>
                  <a:pt x="1122" y="322"/>
                </a:lnTo>
                <a:lnTo>
                  <a:pt x="1120" y="322"/>
                </a:lnTo>
                <a:lnTo>
                  <a:pt x="1119" y="322"/>
                </a:lnTo>
                <a:lnTo>
                  <a:pt x="1117" y="324"/>
                </a:lnTo>
                <a:lnTo>
                  <a:pt x="1117" y="324"/>
                </a:lnTo>
                <a:lnTo>
                  <a:pt x="1117" y="320"/>
                </a:lnTo>
                <a:lnTo>
                  <a:pt x="1117" y="318"/>
                </a:lnTo>
                <a:lnTo>
                  <a:pt x="1115" y="316"/>
                </a:lnTo>
                <a:lnTo>
                  <a:pt x="1115" y="315"/>
                </a:lnTo>
                <a:lnTo>
                  <a:pt x="1115" y="315"/>
                </a:lnTo>
                <a:lnTo>
                  <a:pt x="1117" y="315"/>
                </a:lnTo>
                <a:lnTo>
                  <a:pt x="1119" y="316"/>
                </a:lnTo>
                <a:lnTo>
                  <a:pt x="1119" y="316"/>
                </a:lnTo>
                <a:lnTo>
                  <a:pt x="1120" y="315"/>
                </a:lnTo>
                <a:lnTo>
                  <a:pt x="1120" y="315"/>
                </a:lnTo>
                <a:lnTo>
                  <a:pt x="1120" y="315"/>
                </a:lnTo>
                <a:lnTo>
                  <a:pt x="1122" y="315"/>
                </a:lnTo>
                <a:lnTo>
                  <a:pt x="1124" y="316"/>
                </a:lnTo>
                <a:lnTo>
                  <a:pt x="1124" y="322"/>
                </a:lnTo>
                <a:lnTo>
                  <a:pt x="1124" y="322"/>
                </a:lnTo>
                <a:close/>
                <a:moveTo>
                  <a:pt x="1045" y="305"/>
                </a:moveTo>
                <a:lnTo>
                  <a:pt x="1045" y="305"/>
                </a:lnTo>
                <a:lnTo>
                  <a:pt x="1043" y="305"/>
                </a:lnTo>
                <a:lnTo>
                  <a:pt x="1041" y="303"/>
                </a:lnTo>
                <a:lnTo>
                  <a:pt x="1038" y="300"/>
                </a:lnTo>
                <a:lnTo>
                  <a:pt x="1038" y="300"/>
                </a:lnTo>
                <a:lnTo>
                  <a:pt x="1039" y="300"/>
                </a:lnTo>
                <a:lnTo>
                  <a:pt x="1043" y="300"/>
                </a:lnTo>
                <a:lnTo>
                  <a:pt x="1047" y="302"/>
                </a:lnTo>
                <a:lnTo>
                  <a:pt x="1047" y="302"/>
                </a:lnTo>
                <a:lnTo>
                  <a:pt x="1045" y="303"/>
                </a:lnTo>
                <a:lnTo>
                  <a:pt x="1045" y="305"/>
                </a:lnTo>
                <a:lnTo>
                  <a:pt x="1045" y="305"/>
                </a:lnTo>
                <a:close/>
                <a:moveTo>
                  <a:pt x="968" y="294"/>
                </a:moveTo>
                <a:lnTo>
                  <a:pt x="968" y="294"/>
                </a:lnTo>
                <a:lnTo>
                  <a:pt x="964" y="294"/>
                </a:lnTo>
                <a:lnTo>
                  <a:pt x="960" y="294"/>
                </a:lnTo>
                <a:lnTo>
                  <a:pt x="958" y="291"/>
                </a:lnTo>
                <a:lnTo>
                  <a:pt x="962" y="287"/>
                </a:lnTo>
                <a:lnTo>
                  <a:pt x="962" y="287"/>
                </a:lnTo>
                <a:lnTo>
                  <a:pt x="964" y="291"/>
                </a:lnTo>
                <a:lnTo>
                  <a:pt x="968" y="294"/>
                </a:lnTo>
                <a:lnTo>
                  <a:pt x="968" y="294"/>
                </a:lnTo>
                <a:close/>
                <a:moveTo>
                  <a:pt x="949" y="70"/>
                </a:moveTo>
                <a:lnTo>
                  <a:pt x="949" y="70"/>
                </a:lnTo>
                <a:lnTo>
                  <a:pt x="951" y="72"/>
                </a:lnTo>
                <a:lnTo>
                  <a:pt x="949" y="72"/>
                </a:lnTo>
                <a:lnTo>
                  <a:pt x="946" y="72"/>
                </a:lnTo>
                <a:lnTo>
                  <a:pt x="940" y="70"/>
                </a:lnTo>
                <a:lnTo>
                  <a:pt x="940" y="68"/>
                </a:lnTo>
                <a:lnTo>
                  <a:pt x="940" y="64"/>
                </a:lnTo>
                <a:lnTo>
                  <a:pt x="940" y="64"/>
                </a:lnTo>
                <a:lnTo>
                  <a:pt x="944" y="68"/>
                </a:lnTo>
                <a:lnTo>
                  <a:pt x="947" y="70"/>
                </a:lnTo>
                <a:lnTo>
                  <a:pt x="949" y="70"/>
                </a:lnTo>
                <a:lnTo>
                  <a:pt x="949" y="70"/>
                </a:lnTo>
                <a:close/>
                <a:moveTo>
                  <a:pt x="914" y="46"/>
                </a:moveTo>
                <a:lnTo>
                  <a:pt x="914" y="46"/>
                </a:lnTo>
                <a:lnTo>
                  <a:pt x="914" y="48"/>
                </a:lnTo>
                <a:lnTo>
                  <a:pt x="911" y="48"/>
                </a:lnTo>
                <a:lnTo>
                  <a:pt x="909" y="48"/>
                </a:lnTo>
                <a:lnTo>
                  <a:pt x="911" y="50"/>
                </a:lnTo>
                <a:lnTo>
                  <a:pt x="911" y="50"/>
                </a:lnTo>
                <a:lnTo>
                  <a:pt x="907" y="51"/>
                </a:lnTo>
                <a:lnTo>
                  <a:pt x="901" y="50"/>
                </a:lnTo>
                <a:lnTo>
                  <a:pt x="898" y="48"/>
                </a:lnTo>
                <a:lnTo>
                  <a:pt x="896" y="46"/>
                </a:lnTo>
                <a:lnTo>
                  <a:pt x="898" y="44"/>
                </a:lnTo>
                <a:lnTo>
                  <a:pt x="898" y="44"/>
                </a:lnTo>
                <a:lnTo>
                  <a:pt x="901" y="46"/>
                </a:lnTo>
                <a:lnTo>
                  <a:pt x="907" y="46"/>
                </a:lnTo>
                <a:lnTo>
                  <a:pt x="914" y="46"/>
                </a:lnTo>
                <a:lnTo>
                  <a:pt x="914" y="46"/>
                </a:lnTo>
                <a:close/>
                <a:moveTo>
                  <a:pt x="749" y="583"/>
                </a:moveTo>
                <a:lnTo>
                  <a:pt x="749" y="583"/>
                </a:lnTo>
                <a:lnTo>
                  <a:pt x="749" y="583"/>
                </a:lnTo>
                <a:close/>
                <a:moveTo>
                  <a:pt x="660" y="296"/>
                </a:moveTo>
                <a:lnTo>
                  <a:pt x="660" y="296"/>
                </a:lnTo>
                <a:lnTo>
                  <a:pt x="660" y="300"/>
                </a:lnTo>
                <a:lnTo>
                  <a:pt x="660" y="300"/>
                </a:lnTo>
                <a:lnTo>
                  <a:pt x="657" y="298"/>
                </a:lnTo>
                <a:lnTo>
                  <a:pt x="657" y="298"/>
                </a:lnTo>
                <a:lnTo>
                  <a:pt x="657" y="296"/>
                </a:lnTo>
                <a:lnTo>
                  <a:pt x="659" y="294"/>
                </a:lnTo>
                <a:lnTo>
                  <a:pt x="660" y="296"/>
                </a:lnTo>
                <a:lnTo>
                  <a:pt x="660" y="296"/>
                </a:lnTo>
                <a:close/>
                <a:moveTo>
                  <a:pt x="594" y="335"/>
                </a:moveTo>
                <a:lnTo>
                  <a:pt x="594" y="335"/>
                </a:lnTo>
                <a:lnTo>
                  <a:pt x="592" y="333"/>
                </a:lnTo>
                <a:lnTo>
                  <a:pt x="592" y="331"/>
                </a:lnTo>
                <a:lnTo>
                  <a:pt x="594" y="331"/>
                </a:lnTo>
                <a:lnTo>
                  <a:pt x="594" y="329"/>
                </a:lnTo>
                <a:lnTo>
                  <a:pt x="594" y="329"/>
                </a:lnTo>
                <a:lnTo>
                  <a:pt x="594" y="327"/>
                </a:lnTo>
                <a:lnTo>
                  <a:pt x="592" y="329"/>
                </a:lnTo>
                <a:lnTo>
                  <a:pt x="592" y="329"/>
                </a:lnTo>
                <a:lnTo>
                  <a:pt x="591" y="329"/>
                </a:lnTo>
                <a:lnTo>
                  <a:pt x="591" y="329"/>
                </a:lnTo>
                <a:lnTo>
                  <a:pt x="591" y="335"/>
                </a:lnTo>
                <a:lnTo>
                  <a:pt x="591" y="340"/>
                </a:lnTo>
                <a:lnTo>
                  <a:pt x="589" y="342"/>
                </a:lnTo>
                <a:lnTo>
                  <a:pt x="585" y="344"/>
                </a:lnTo>
                <a:lnTo>
                  <a:pt x="578" y="348"/>
                </a:lnTo>
                <a:lnTo>
                  <a:pt x="572" y="351"/>
                </a:lnTo>
                <a:lnTo>
                  <a:pt x="572" y="351"/>
                </a:lnTo>
                <a:lnTo>
                  <a:pt x="568" y="357"/>
                </a:lnTo>
                <a:lnTo>
                  <a:pt x="567" y="362"/>
                </a:lnTo>
                <a:lnTo>
                  <a:pt x="565" y="368"/>
                </a:lnTo>
                <a:lnTo>
                  <a:pt x="561" y="372"/>
                </a:lnTo>
                <a:lnTo>
                  <a:pt x="561" y="372"/>
                </a:lnTo>
                <a:lnTo>
                  <a:pt x="559" y="370"/>
                </a:lnTo>
                <a:lnTo>
                  <a:pt x="557" y="368"/>
                </a:lnTo>
                <a:lnTo>
                  <a:pt x="557" y="368"/>
                </a:lnTo>
                <a:lnTo>
                  <a:pt x="557" y="370"/>
                </a:lnTo>
                <a:lnTo>
                  <a:pt x="556" y="372"/>
                </a:lnTo>
                <a:lnTo>
                  <a:pt x="554" y="372"/>
                </a:lnTo>
                <a:lnTo>
                  <a:pt x="552" y="373"/>
                </a:lnTo>
                <a:lnTo>
                  <a:pt x="552" y="373"/>
                </a:lnTo>
                <a:lnTo>
                  <a:pt x="548" y="370"/>
                </a:lnTo>
                <a:lnTo>
                  <a:pt x="546" y="372"/>
                </a:lnTo>
                <a:lnTo>
                  <a:pt x="546" y="372"/>
                </a:lnTo>
                <a:lnTo>
                  <a:pt x="545" y="370"/>
                </a:lnTo>
                <a:lnTo>
                  <a:pt x="541" y="366"/>
                </a:lnTo>
                <a:lnTo>
                  <a:pt x="541" y="366"/>
                </a:lnTo>
                <a:lnTo>
                  <a:pt x="541" y="366"/>
                </a:lnTo>
                <a:lnTo>
                  <a:pt x="543" y="366"/>
                </a:lnTo>
                <a:lnTo>
                  <a:pt x="546" y="368"/>
                </a:lnTo>
                <a:lnTo>
                  <a:pt x="546" y="368"/>
                </a:lnTo>
                <a:lnTo>
                  <a:pt x="541" y="361"/>
                </a:lnTo>
                <a:lnTo>
                  <a:pt x="541" y="361"/>
                </a:lnTo>
                <a:lnTo>
                  <a:pt x="545" y="362"/>
                </a:lnTo>
                <a:lnTo>
                  <a:pt x="548" y="364"/>
                </a:lnTo>
                <a:lnTo>
                  <a:pt x="548" y="364"/>
                </a:lnTo>
                <a:lnTo>
                  <a:pt x="548" y="361"/>
                </a:lnTo>
                <a:lnTo>
                  <a:pt x="546" y="357"/>
                </a:lnTo>
                <a:lnTo>
                  <a:pt x="546" y="357"/>
                </a:lnTo>
                <a:lnTo>
                  <a:pt x="545" y="357"/>
                </a:lnTo>
                <a:lnTo>
                  <a:pt x="541" y="359"/>
                </a:lnTo>
                <a:lnTo>
                  <a:pt x="539" y="359"/>
                </a:lnTo>
                <a:lnTo>
                  <a:pt x="535" y="357"/>
                </a:lnTo>
                <a:lnTo>
                  <a:pt x="535" y="357"/>
                </a:lnTo>
                <a:lnTo>
                  <a:pt x="537" y="355"/>
                </a:lnTo>
                <a:lnTo>
                  <a:pt x="539" y="355"/>
                </a:lnTo>
                <a:lnTo>
                  <a:pt x="541" y="355"/>
                </a:lnTo>
                <a:lnTo>
                  <a:pt x="543" y="355"/>
                </a:lnTo>
                <a:lnTo>
                  <a:pt x="543" y="355"/>
                </a:lnTo>
                <a:lnTo>
                  <a:pt x="539" y="353"/>
                </a:lnTo>
                <a:lnTo>
                  <a:pt x="535" y="355"/>
                </a:lnTo>
                <a:lnTo>
                  <a:pt x="535" y="355"/>
                </a:lnTo>
                <a:lnTo>
                  <a:pt x="537" y="362"/>
                </a:lnTo>
                <a:lnTo>
                  <a:pt x="541" y="370"/>
                </a:lnTo>
                <a:lnTo>
                  <a:pt x="545" y="375"/>
                </a:lnTo>
                <a:lnTo>
                  <a:pt x="545" y="379"/>
                </a:lnTo>
                <a:lnTo>
                  <a:pt x="545" y="381"/>
                </a:lnTo>
                <a:lnTo>
                  <a:pt x="545" y="381"/>
                </a:lnTo>
                <a:lnTo>
                  <a:pt x="548" y="383"/>
                </a:lnTo>
                <a:lnTo>
                  <a:pt x="550" y="381"/>
                </a:lnTo>
                <a:lnTo>
                  <a:pt x="550" y="381"/>
                </a:lnTo>
                <a:lnTo>
                  <a:pt x="550" y="386"/>
                </a:lnTo>
                <a:lnTo>
                  <a:pt x="548" y="388"/>
                </a:lnTo>
                <a:lnTo>
                  <a:pt x="546" y="392"/>
                </a:lnTo>
                <a:lnTo>
                  <a:pt x="546" y="395"/>
                </a:lnTo>
                <a:lnTo>
                  <a:pt x="546" y="395"/>
                </a:lnTo>
                <a:lnTo>
                  <a:pt x="545" y="395"/>
                </a:lnTo>
                <a:lnTo>
                  <a:pt x="541" y="394"/>
                </a:lnTo>
                <a:lnTo>
                  <a:pt x="541" y="394"/>
                </a:lnTo>
                <a:lnTo>
                  <a:pt x="543" y="399"/>
                </a:lnTo>
                <a:lnTo>
                  <a:pt x="541" y="401"/>
                </a:lnTo>
                <a:lnTo>
                  <a:pt x="539" y="399"/>
                </a:lnTo>
                <a:lnTo>
                  <a:pt x="539" y="399"/>
                </a:lnTo>
                <a:lnTo>
                  <a:pt x="541" y="403"/>
                </a:lnTo>
                <a:lnTo>
                  <a:pt x="543" y="405"/>
                </a:lnTo>
                <a:lnTo>
                  <a:pt x="543" y="405"/>
                </a:lnTo>
                <a:lnTo>
                  <a:pt x="543" y="405"/>
                </a:lnTo>
                <a:lnTo>
                  <a:pt x="539" y="405"/>
                </a:lnTo>
                <a:lnTo>
                  <a:pt x="537" y="405"/>
                </a:lnTo>
                <a:lnTo>
                  <a:pt x="535" y="410"/>
                </a:lnTo>
                <a:lnTo>
                  <a:pt x="534" y="414"/>
                </a:lnTo>
                <a:lnTo>
                  <a:pt x="532" y="416"/>
                </a:lnTo>
                <a:lnTo>
                  <a:pt x="530" y="416"/>
                </a:lnTo>
                <a:lnTo>
                  <a:pt x="530" y="416"/>
                </a:lnTo>
                <a:lnTo>
                  <a:pt x="532" y="421"/>
                </a:lnTo>
                <a:lnTo>
                  <a:pt x="530" y="425"/>
                </a:lnTo>
                <a:lnTo>
                  <a:pt x="528" y="427"/>
                </a:lnTo>
                <a:lnTo>
                  <a:pt x="524" y="429"/>
                </a:lnTo>
                <a:lnTo>
                  <a:pt x="524" y="429"/>
                </a:lnTo>
                <a:lnTo>
                  <a:pt x="528" y="432"/>
                </a:lnTo>
                <a:lnTo>
                  <a:pt x="528" y="436"/>
                </a:lnTo>
                <a:lnTo>
                  <a:pt x="528" y="438"/>
                </a:lnTo>
                <a:lnTo>
                  <a:pt x="526" y="441"/>
                </a:lnTo>
                <a:lnTo>
                  <a:pt x="522" y="443"/>
                </a:lnTo>
                <a:lnTo>
                  <a:pt x="515" y="445"/>
                </a:lnTo>
                <a:lnTo>
                  <a:pt x="515" y="445"/>
                </a:lnTo>
                <a:lnTo>
                  <a:pt x="515" y="447"/>
                </a:lnTo>
                <a:lnTo>
                  <a:pt x="515" y="451"/>
                </a:lnTo>
                <a:lnTo>
                  <a:pt x="517" y="452"/>
                </a:lnTo>
                <a:lnTo>
                  <a:pt x="517" y="454"/>
                </a:lnTo>
                <a:lnTo>
                  <a:pt x="517" y="454"/>
                </a:lnTo>
                <a:lnTo>
                  <a:pt x="521" y="454"/>
                </a:lnTo>
                <a:lnTo>
                  <a:pt x="521" y="454"/>
                </a:lnTo>
                <a:lnTo>
                  <a:pt x="521" y="452"/>
                </a:lnTo>
                <a:lnTo>
                  <a:pt x="521" y="452"/>
                </a:lnTo>
                <a:lnTo>
                  <a:pt x="524" y="454"/>
                </a:lnTo>
                <a:lnTo>
                  <a:pt x="524" y="458"/>
                </a:lnTo>
                <a:lnTo>
                  <a:pt x="522" y="462"/>
                </a:lnTo>
                <a:lnTo>
                  <a:pt x="522" y="462"/>
                </a:lnTo>
                <a:lnTo>
                  <a:pt x="522" y="460"/>
                </a:lnTo>
                <a:lnTo>
                  <a:pt x="522" y="460"/>
                </a:lnTo>
                <a:lnTo>
                  <a:pt x="521" y="462"/>
                </a:lnTo>
                <a:lnTo>
                  <a:pt x="521" y="465"/>
                </a:lnTo>
                <a:lnTo>
                  <a:pt x="521" y="473"/>
                </a:lnTo>
                <a:lnTo>
                  <a:pt x="521" y="473"/>
                </a:lnTo>
                <a:lnTo>
                  <a:pt x="521" y="476"/>
                </a:lnTo>
                <a:lnTo>
                  <a:pt x="519" y="478"/>
                </a:lnTo>
                <a:lnTo>
                  <a:pt x="513" y="480"/>
                </a:lnTo>
                <a:lnTo>
                  <a:pt x="508" y="480"/>
                </a:lnTo>
                <a:lnTo>
                  <a:pt x="508" y="480"/>
                </a:lnTo>
                <a:lnTo>
                  <a:pt x="508" y="476"/>
                </a:lnTo>
                <a:lnTo>
                  <a:pt x="506" y="473"/>
                </a:lnTo>
                <a:lnTo>
                  <a:pt x="506" y="473"/>
                </a:lnTo>
                <a:lnTo>
                  <a:pt x="506" y="475"/>
                </a:lnTo>
                <a:lnTo>
                  <a:pt x="504" y="476"/>
                </a:lnTo>
                <a:lnTo>
                  <a:pt x="504" y="480"/>
                </a:lnTo>
                <a:lnTo>
                  <a:pt x="508" y="484"/>
                </a:lnTo>
                <a:lnTo>
                  <a:pt x="508" y="484"/>
                </a:lnTo>
                <a:lnTo>
                  <a:pt x="508" y="484"/>
                </a:lnTo>
                <a:lnTo>
                  <a:pt x="506" y="484"/>
                </a:lnTo>
                <a:lnTo>
                  <a:pt x="502" y="484"/>
                </a:lnTo>
                <a:lnTo>
                  <a:pt x="502" y="484"/>
                </a:lnTo>
                <a:lnTo>
                  <a:pt x="497" y="482"/>
                </a:lnTo>
                <a:lnTo>
                  <a:pt x="495" y="480"/>
                </a:lnTo>
                <a:lnTo>
                  <a:pt x="497" y="478"/>
                </a:lnTo>
                <a:lnTo>
                  <a:pt x="497" y="478"/>
                </a:lnTo>
                <a:lnTo>
                  <a:pt x="495" y="478"/>
                </a:lnTo>
                <a:lnTo>
                  <a:pt x="493" y="480"/>
                </a:lnTo>
                <a:lnTo>
                  <a:pt x="493" y="480"/>
                </a:lnTo>
                <a:lnTo>
                  <a:pt x="491" y="478"/>
                </a:lnTo>
                <a:lnTo>
                  <a:pt x="491" y="478"/>
                </a:lnTo>
                <a:lnTo>
                  <a:pt x="491" y="476"/>
                </a:lnTo>
                <a:lnTo>
                  <a:pt x="495" y="475"/>
                </a:lnTo>
                <a:lnTo>
                  <a:pt x="497" y="473"/>
                </a:lnTo>
                <a:lnTo>
                  <a:pt x="497" y="471"/>
                </a:lnTo>
                <a:lnTo>
                  <a:pt x="497" y="471"/>
                </a:lnTo>
                <a:lnTo>
                  <a:pt x="493" y="471"/>
                </a:lnTo>
                <a:lnTo>
                  <a:pt x="489" y="476"/>
                </a:lnTo>
                <a:lnTo>
                  <a:pt x="489" y="476"/>
                </a:lnTo>
                <a:lnTo>
                  <a:pt x="488" y="467"/>
                </a:lnTo>
                <a:lnTo>
                  <a:pt x="488" y="462"/>
                </a:lnTo>
                <a:lnTo>
                  <a:pt x="489" y="454"/>
                </a:lnTo>
                <a:lnTo>
                  <a:pt x="493" y="449"/>
                </a:lnTo>
                <a:lnTo>
                  <a:pt x="493" y="449"/>
                </a:lnTo>
                <a:lnTo>
                  <a:pt x="489" y="449"/>
                </a:lnTo>
                <a:lnTo>
                  <a:pt x="486" y="449"/>
                </a:lnTo>
                <a:lnTo>
                  <a:pt x="484" y="449"/>
                </a:lnTo>
                <a:lnTo>
                  <a:pt x="480" y="447"/>
                </a:lnTo>
                <a:lnTo>
                  <a:pt x="480" y="447"/>
                </a:lnTo>
                <a:lnTo>
                  <a:pt x="482" y="445"/>
                </a:lnTo>
                <a:lnTo>
                  <a:pt x="484" y="443"/>
                </a:lnTo>
                <a:lnTo>
                  <a:pt x="482" y="440"/>
                </a:lnTo>
                <a:lnTo>
                  <a:pt x="482" y="434"/>
                </a:lnTo>
                <a:lnTo>
                  <a:pt x="484" y="432"/>
                </a:lnTo>
                <a:lnTo>
                  <a:pt x="484" y="430"/>
                </a:lnTo>
                <a:lnTo>
                  <a:pt x="488" y="432"/>
                </a:lnTo>
                <a:lnTo>
                  <a:pt x="488" y="432"/>
                </a:lnTo>
                <a:lnTo>
                  <a:pt x="489" y="434"/>
                </a:lnTo>
                <a:lnTo>
                  <a:pt x="489" y="436"/>
                </a:lnTo>
                <a:lnTo>
                  <a:pt x="489" y="436"/>
                </a:lnTo>
                <a:lnTo>
                  <a:pt x="491" y="436"/>
                </a:lnTo>
                <a:lnTo>
                  <a:pt x="491" y="434"/>
                </a:lnTo>
                <a:lnTo>
                  <a:pt x="486" y="430"/>
                </a:lnTo>
                <a:lnTo>
                  <a:pt x="486" y="430"/>
                </a:lnTo>
                <a:lnTo>
                  <a:pt x="486" y="427"/>
                </a:lnTo>
                <a:lnTo>
                  <a:pt x="486" y="425"/>
                </a:lnTo>
                <a:lnTo>
                  <a:pt x="486" y="425"/>
                </a:lnTo>
                <a:lnTo>
                  <a:pt x="486" y="425"/>
                </a:lnTo>
                <a:lnTo>
                  <a:pt x="489" y="427"/>
                </a:lnTo>
                <a:lnTo>
                  <a:pt x="488" y="429"/>
                </a:lnTo>
                <a:lnTo>
                  <a:pt x="488" y="429"/>
                </a:lnTo>
                <a:lnTo>
                  <a:pt x="491" y="429"/>
                </a:lnTo>
                <a:lnTo>
                  <a:pt x="491" y="427"/>
                </a:lnTo>
                <a:lnTo>
                  <a:pt x="488" y="418"/>
                </a:lnTo>
                <a:lnTo>
                  <a:pt x="488" y="418"/>
                </a:lnTo>
                <a:lnTo>
                  <a:pt x="489" y="416"/>
                </a:lnTo>
                <a:lnTo>
                  <a:pt x="491" y="418"/>
                </a:lnTo>
                <a:lnTo>
                  <a:pt x="493" y="419"/>
                </a:lnTo>
                <a:lnTo>
                  <a:pt x="493" y="419"/>
                </a:lnTo>
                <a:lnTo>
                  <a:pt x="493" y="419"/>
                </a:lnTo>
                <a:lnTo>
                  <a:pt x="495" y="414"/>
                </a:lnTo>
                <a:lnTo>
                  <a:pt x="497" y="408"/>
                </a:lnTo>
                <a:lnTo>
                  <a:pt x="500" y="405"/>
                </a:lnTo>
                <a:lnTo>
                  <a:pt x="504" y="403"/>
                </a:lnTo>
                <a:lnTo>
                  <a:pt x="506" y="403"/>
                </a:lnTo>
                <a:lnTo>
                  <a:pt x="506" y="403"/>
                </a:lnTo>
                <a:lnTo>
                  <a:pt x="504" y="399"/>
                </a:lnTo>
                <a:lnTo>
                  <a:pt x="500" y="395"/>
                </a:lnTo>
                <a:lnTo>
                  <a:pt x="500" y="395"/>
                </a:lnTo>
                <a:lnTo>
                  <a:pt x="500" y="395"/>
                </a:lnTo>
                <a:lnTo>
                  <a:pt x="502" y="394"/>
                </a:lnTo>
                <a:lnTo>
                  <a:pt x="506" y="395"/>
                </a:lnTo>
                <a:lnTo>
                  <a:pt x="506" y="395"/>
                </a:lnTo>
                <a:lnTo>
                  <a:pt x="504" y="392"/>
                </a:lnTo>
                <a:lnTo>
                  <a:pt x="506" y="390"/>
                </a:lnTo>
                <a:lnTo>
                  <a:pt x="513" y="388"/>
                </a:lnTo>
                <a:lnTo>
                  <a:pt x="513" y="388"/>
                </a:lnTo>
                <a:lnTo>
                  <a:pt x="513" y="388"/>
                </a:lnTo>
                <a:lnTo>
                  <a:pt x="511" y="386"/>
                </a:lnTo>
                <a:lnTo>
                  <a:pt x="510" y="386"/>
                </a:lnTo>
                <a:lnTo>
                  <a:pt x="510" y="384"/>
                </a:lnTo>
                <a:lnTo>
                  <a:pt x="510" y="384"/>
                </a:lnTo>
                <a:lnTo>
                  <a:pt x="511" y="384"/>
                </a:lnTo>
                <a:lnTo>
                  <a:pt x="513" y="386"/>
                </a:lnTo>
                <a:lnTo>
                  <a:pt x="513" y="386"/>
                </a:lnTo>
                <a:lnTo>
                  <a:pt x="513" y="384"/>
                </a:lnTo>
                <a:lnTo>
                  <a:pt x="513" y="383"/>
                </a:lnTo>
                <a:lnTo>
                  <a:pt x="511" y="381"/>
                </a:lnTo>
                <a:lnTo>
                  <a:pt x="513" y="379"/>
                </a:lnTo>
                <a:lnTo>
                  <a:pt x="513" y="379"/>
                </a:lnTo>
                <a:lnTo>
                  <a:pt x="524" y="390"/>
                </a:lnTo>
                <a:lnTo>
                  <a:pt x="524" y="390"/>
                </a:lnTo>
                <a:lnTo>
                  <a:pt x="522" y="386"/>
                </a:lnTo>
                <a:lnTo>
                  <a:pt x="517" y="383"/>
                </a:lnTo>
                <a:lnTo>
                  <a:pt x="517" y="383"/>
                </a:lnTo>
                <a:lnTo>
                  <a:pt x="519" y="381"/>
                </a:lnTo>
                <a:lnTo>
                  <a:pt x="521" y="381"/>
                </a:lnTo>
                <a:lnTo>
                  <a:pt x="522" y="383"/>
                </a:lnTo>
                <a:lnTo>
                  <a:pt x="524" y="383"/>
                </a:lnTo>
                <a:lnTo>
                  <a:pt x="524" y="383"/>
                </a:lnTo>
                <a:lnTo>
                  <a:pt x="519" y="379"/>
                </a:lnTo>
                <a:lnTo>
                  <a:pt x="517" y="373"/>
                </a:lnTo>
                <a:lnTo>
                  <a:pt x="517" y="372"/>
                </a:lnTo>
                <a:lnTo>
                  <a:pt x="517" y="372"/>
                </a:lnTo>
                <a:lnTo>
                  <a:pt x="522" y="373"/>
                </a:lnTo>
                <a:lnTo>
                  <a:pt x="522" y="373"/>
                </a:lnTo>
                <a:lnTo>
                  <a:pt x="521" y="375"/>
                </a:lnTo>
                <a:lnTo>
                  <a:pt x="521" y="375"/>
                </a:lnTo>
                <a:lnTo>
                  <a:pt x="517" y="373"/>
                </a:lnTo>
                <a:lnTo>
                  <a:pt x="517" y="373"/>
                </a:lnTo>
                <a:lnTo>
                  <a:pt x="521" y="377"/>
                </a:lnTo>
                <a:lnTo>
                  <a:pt x="524" y="381"/>
                </a:lnTo>
                <a:lnTo>
                  <a:pt x="524" y="381"/>
                </a:lnTo>
                <a:lnTo>
                  <a:pt x="522" y="377"/>
                </a:lnTo>
                <a:lnTo>
                  <a:pt x="524" y="377"/>
                </a:lnTo>
                <a:lnTo>
                  <a:pt x="530" y="375"/>
                </a:lnTo>
                <a:lnTo>
                  <a:pt x="530" y="375"/>
                </a:lnTo>
                <a:lnTo>
                  <a:pt x="524" y="372"/>
                </a:lnTo>
                <a:lnTo>
                  <a:pt x="517" y="366"/>
                </a:lnTo>
                <a:lnTo>
                  <a:pt x="517" y="366"/>
                </a:lnTo>
                <a:lnTo>
                  <a:pt x="528" y="364"/>
                </a:lnTo>
                <a:lnTo>
                  <a:pt x="528" y="364"/>
                </a:lnTo>
                <a:lnTo>
                  <a:pt x="528" y="368"/>
                </a:lnTo>
                <a:lnTo>
                  <a:pt x="528" y="368"/>
                </a:lnTo>
                <a:lnTo>
                  <a:pt x="528" y="370"/>
                </a:lnTo>
                <a:lnTo>
                  <a:pt x="528" y="370"/>
                </a:lnTo>
                <a:lnTo>
                  <a:pt x="530" y="373"/>
                </a:lnTo>
                <a:lnTo>
                  <a:pt x="534" y="375"/>
                </a:lnTo>
                <a:lnTo>
                  <a:pt x="534" y="375"/>
                </a:lnTo>
                <a:lnTo>
                  <a:pt x="534" y="373"/>
                </a:lnTo>
                <a:lnTo>
                  <a:pt x="532" y="372"/>
                </a:lnTo>
                <a:lnTo>
                  <a:pt x="532" y="372"/>
                </a:lnTo>
                <a:lnTo>
                  <a:pt x="534" y="372"/>
                </a:lnTo>
                <a:lnTo>
                  <a:pt x="535" y="370"/>
                </a:lnTo>
                <a:lnTo>
                  <a:pt x="535" y="370"/>
                </a:lnTo>
                <a:lnTo>
                  <a:pt x="537" y="372"/>
                </a:lnTo>
                <a:lnTo>
                  <a:pt x="541" y="373"/>
                </a:lnTo>
                <a:lnTo>
                  <a:pt x="541" y="373"/>
                </a:lnTo>
                <a:lnTo>
                  <a:pt x="539" y="370"/>
                </a:lnTo>
                <a:lnTo>
                  <a:pt x="535" y="364"/>
                </a:lnTo>
                <a:lnTo>
                  <a:pt x="534" y="361"/>
                </a:lnTo>
                <a:lnTo>
                  <a:pt x="534" y="359"/>
                </a:lnTo>
                <a:lnTo>
                  <a:pt x="534" y="359"/>
                </a:lnTo>
                <a:lnTo>
                  <a:pt x="534" y="359"/>
                </a:lnTo>
                <a:lnTo>
                  <a:pt x="532" y="357"/>
                </a:lnTo>
                <a:lnTo>
                  <a:pt x="530" y="357"/>
                </a:lnTo>
                <a:lnTo>
                  <a:pt x="530" y="357"/>
                </a:lnTo>
                <a:lnTo>
                  <a:pt x="530" y="351"/>
                </a:lnTo>
                <a:lnTo>
                  <a:pt x="532" y="348"/>
                </a:lnTo>
                <a:lnTo>
                  <a:pt x="534" y="346"/>
                </a:lnTo>
                <a:lnTo>
                  <a:pt x="537" y="344"/>
                </a:lnTo>
                <a:lnTo>
                  <a:pt x="537" y="344"/>
                </a:lnTo>
                <a:lnTo>
                  <a:pt x="543" y="342"/>
                </a:lnTo>
                <a:lnTo>
                  <a:pt x="545" y="338"/>
                </a:lnTo>
                <a:lnTo>
                  <a:pt x="545" y="335"/>
                </a:lnTo>
                <a:lnTo>
                  <a:pt x="545" y="335"/>
                </a:lnTo>
                <a:lnTo>
                  <a:pt x="548" y="337"/>
                </a:lnTo>
                <a:lnTo>
                  <a:pt x="548" y="335"/>
                </a:lnTo>
                <a:lnTo>
                  <a:pt x="548" y="335"/>
                </a:lnTo>
                <a:lnTo>
                  <a:pt x="552" y="338"/>
                </a:lnTo>
                <a:lnTo>
                  <a:pt x="554" y="342"/>
                </a:lnTo>
                <a:lnTo>
                  <a:pt x="556" y="349"/>
                </a:lnTo>
                <a:lnTo>
                  <a:pt x="556" y="349"/>
                </a:lnTo>
                <a:lnTo>
                  <a:pt x="552" y="344"/>
                </a:lnTo>
                <a:lnTo>
                  <a:pt x="552" y="344"/>
                </a:lnTo>
                <a:lnTo>
                  <a:pt x="545" y="344"/>
                </a:lnTo>
                <a:lnTo>
                  <a:pt x="543" y="348"/>
                </a:lnTo>
                <a:lnTo>
                  <a:pt x="543" y="353"/>
                </a:lnTo>
                <a:lnTo>
                  <a:pt x="543" y="353"/>
                </a:lnTo>
                <a:lnTo>
                  <a:pt x="546" y="349"/>
                </a:lnTo>
                <a:lnTo>
                  <a:pt x="550" y="349"/>
                </a:lnTo>
                <a:lnTo>
                  <a:pt x="554" y="349"/>
                </a:lnTo>
                <a:lnTo>
                  <a:pt x="557" y="348"/>
                </a:lnTo>
                <a:lnTo>
                  <a:pt x="557" y="348"/>
                </a:lnTo>
                <a:lnTo>
                  <a:pt x="561" y="351"/>
                </a:lnTo>
                <a:lnTo>
                  <a:pt x="563" y="353"/>
                </a:lnTo>
                <a:lnTo>
                  <a:pt x="563" y="353"/>
                </a:lnTo>
                <a:lnTo>
                  <a:pt x="563" y="351"/>
                </a:lnTo>
                <a:lnTo>
                  <a:pt x="561" y="349"/>
                </a:lnTo>
                <a:lnTo>
                  <a:pt x="557" y="346"/>
                </a:lnTo>
                <a:lnTo>
                  <a:pt x="557" y="344"/>
                </a:lnTo>
                <a:lnTo>
                  <a:pt x="557" y="344"/>
                </a:lnTo>
                <a:lnTo>
                  <a:pt x="559" y="344"/>
                </a:lnTo>
                <a:lnTo>
                  <a:pt x="559" y="342"/>
                </a:lnTo>
                <a:lnTo>
                  <a:pt x="561" y="340"/>
                </a:lnTo>
                <a:lnTo>
                  <a:pt x="565" y="340"/>
                </a:lnTo>
                <a:lnTo>
                  <a:pt x="565" y="340"/>
                </a:lnTo>
                <a:lnTo>
                  <a:pt x="565" y="340"/>
                </a:lnTo>
                <a:lnTo>
                  <a:pt x="563" y="338"/>
                </a:lnTo>
                <a:lnTo>
                  <a:pt x="563" y="338"/>
                </a:lnTo>
                <a:lnTo>
                  <a:pt x="563" y="337"/>
                </a:lnTo>
                <a:lnTo>
                  <a:pt x="565" y="338"/>
                </a:lnTo>
                <a:lnTo>
                  <a:pt x="567" y="338"/>
                </a:lnTo>
                <a:lnTo>
                  <a:pt x="568" y="338"/>
                </a:lnTo>
                <a:lnTo>
                  <a:pt x="568" y="338"/>
                </a:lnTo>
                <a:lnTo>
                  <a:pt x="565" y="337"/>
                </a:lnTo>
                <a:lnTo>
                  <a:pt x="565" y="337"/>
                </a:lnTo>
                <a:lnTo>
                  <a:pt x="565" y="335"/>
                </a:lnTo>
                <a:lnTo>
                  <a:pt x="565" y="335"/>
                </a:lnTo>
                <a:lnTo>
                  <a:pt x="567" y="337"/>
                </a:lnTo>
                <a:lnTo>
                  <a:pt x="567" y="335"/>
                </a:lnTo>
                <a:lnTo>
                  <a:pt x="567" y="335"/>
                </a:lnTo>
                <a:lnTo>
                  <a:pt x="567" y="335"/>
                </a:lnTo>
                <a:lnTo>
                  <a:pt x="565" y="335"/>
                </a:lnTo>
                <a:lnTo>
                  <a:pt x="565" y="335"/>
                </a:lnTo>
                <a:lnTo>
                  <a:pt x="565" y="333"/>
                </a:lnTo>
                <a:lnTo>
                  <a:pt x="565" y="331"/>
                </a:lnTo>
                <a:lnTo>
                  <a:pt x="565" y="329"/>
                </a:lnTo>
                <a:lnTo>
                  <a:pt x="565" y="327"/>
                </a:lnTo>
                <a:lnTo>
                  <a:pt x="565" y="327"/>
                </a:lnTo>
                <a:lnTo>
                  <a:pt x="570" y="331"/>
                </a:lnTo>
                <a:lnTo>
                  <a:pt x="570" y="329"/>
                </a:lnTo>
                <a:lnTo>
                  <a:pt x="570" y="326"/>
                </a:lnTo>
                <a:lnTo>
                  <a:pt x="570" y="326"/>
                </a:lnTo>
                <a:lnTo>
                  <a:pt x="578" y="326"/>
                </a:lnTo>
                <a:lnTo>
                  <a:pt x="585" y="324"/>
                </a:lnTo>
                <a:lnTo>
                  <a:pt x="598" y="318"/>
                </a:lnTo>
                <a:lnTo>
                  <a:pt x="602" y="322"/>
                </a:lnTo>
                <a:lnTo>
                  <a:pt x="602" y="322"/>
                </a:lnTo>
                <a:lnTo>
                  <a:pt x="603" y="316"/>
                </a:lnTo>
                <a:lnTo>
                  <a:pt x="607" y="315"/>
                </a:lnTo>
                <a:lnTo>
                  <a:pt x="614" y="309"/>
                </a:lnTo>
                <a:lnTo>
                  <a:pt x="614" y="309"/>
                </a:lnTo>
                <a:lnTo>
                  <a:pt x="616" y="315"/>
                </a:lnTo>
                <a:lnTo>
                  <a:pt x="614" y="318"/>
                </a:lnTo>
                <a:lnTo>
                  <a:pt x="611" y="320"/>
                </a:lnTo>
                <a:lnTo>
                  <a:pt x="605" y="322"/>
                </a:lnTo>
                <a:lnTo>
                  <a:pt x="600" y="326"/>
                </a:lnTo>
                <a:lnTo>
                  <a:pt x="600" y="326"/>
                </a:lnTo>
                <a:lnTo>
                  <a:pt x="600" y="327"/>
                </a:lnTo>
                <a:lnTo>
                  <a:pt x="598" y="331"/>
                </a:lnTo>
                <a:lnTo>
                  <a:pt x="596" y="335"/>
                </a:lnTo>
                <a:lnTo>
                  <a:pt x="594" y="335"/>
                </a:lnTo>
                <a:lnTo>
                  <a:pt x="594" y="335"/>
                </a:lnTo>
                <a:close/>
                <a:moveTo>
                  <a:pt x="633" y="302"/>
                </a:moveTo>
                <a:lnTo>
                  <a:pt x="633" y="302"/>
                </a:lnTo>
                <a:lnTo>
                  <a:pt x="633" y="305"/>
                </a:lnTo>
                <a:lnTo>
                  <a:pt x="633" y="307"/>
                </a:lnTo>
                <a:lnTo>
                  <a:pt x="627" y="311"/>
                </a:lnTo>
                <a:lnTo>
                  <a:pt x="622" y="311"/>
                </a:lnTo>
                <a:lnTo>
                  <a:pt x="620" y="313"/>
                </a:lnTo>
                <a:lnTo>
                  <a:pt x="618" y="315"/>
                </a:lnTo>
                <a:lnTo>
                  <a:pt x="618" y="315"/>
                </a:lnTo>
                <a:lnTo>
                  <a:pt x="618" y="311"/>
                </a:lnTo>
                <a:lnTo>
                  <a:pt x="620" y="307"/>
                </a:lnTo>
                <a:lnTo>
                  <a:pt x="624" y="303"/>
                </a:lnTo>
                <a:lnTo>
                  <a:pt x="633" y="302"/>
                </a:lnTo>
                <a:lnTo>
                  <a:pt x="633" y="302"/>
                </a:lnTo>
                <a:close/>
                <a:moveTo>
                  <a:pt x="458" y="66"/>
                </a:moveTo>
                <a:lnTo>
                  <a:pt x="458" y="66"/>
                </a:lnTo>
                <a:lnTo>
                  <a:pt x="456" y="72"/>
                </a:lnTo>
                <a:lnTo>
                  <a:pt x="454" y="74"/>
                </a:lnTo>
                <a:lnTo>
                  <a:pt x="451" y="75"/>
                </a:lnTo>
                <a:lnTo>
                  <a:pt x="447" y="79"/>
                </a:lnTo>
                <a:lnTo>
                  <a:pt x="447" y="79"/>
                </a:lnTo>
                <a:lnTo>
                  <a:pt x="447" y="75"/>
                </a:lnTo>
                <a:lnTo>
                  <a:pt x="451" y="70"/>
                </a:lnTo>
                <a:lnTo>
                  <a:pt x="454" y="68"/>
                </a:lnTo>
                <a:lnTo>
                  <a:pt x="458" y="66"/>
                </a:lnTo>
                <a:lnTo>
                  <a:pt x="458" y="66"/>
                </a:lnTo>
                <a:close/>
                <a:moveTo>
                  <a:pt x="554" y="375"/>
                </a:moveTo>
                <a:lnTo>
                  <a:pt x="554" y="375"/>
                </a:lnTo>
                <a:lnTo>
                  <a:pt x="557" y="379"/>
                </a:lnTo>
                <a:lnTo>
                  <a:pt x="556" y="381"/>
                </a:lnTo>
                <a:lnTo>
                  <a:pt x="552" y="377"/>
                </a:lnTo>
                <a:lnTo>
                  <a:pt x="554" y="375"/>
                </a:lnTo>
                <a:close/>
                <a:moveTo>
                  <a:pt x="298" y="118"/>
                </a:moveTo>
                <a:lnTo>
                  <a:pt x="298" y="118"/>
                </a:lnTo>
                <a:lnTo>
                  <a:pt x="296" y="121"/>
                </a:lnTo>
                <a:lnTo>
                  <a:pt x="294" y="123"/>
                </a:lnTo>
                <a:lnTo>
                  <a:pt x="287" y="129"/>
                </a:lnTo>
                <a:lnTo>
                  <a:pt x="287" y="129"/>
                </a:lnTo>
                <a:lnTo>
                  <a:pt x="287" y="125"/>
                </a:lnTo>
                <a:lnTo>
                  <a:pt x="291" y="121"/>
                </a:lnTo>
                <a:lnTo>
                  <a:pt x="298" y="118"/>
                </a:lnTo>
                <a:lnTo>
                  <a:pt x="298" y="118"/>
                </a:lnTo>
                <a:close/>
                <a:moveTo>
                  <a:pt x="534" y="364"/>
                </a:moveTo>
                <a:lnTo>
                  <a:pt x="534" y="364"/>
                </a:lnTo>
                <a:lnTo>
                  <a:pt x="532" y="362"/>
                </a:lnTo>
                <a:lnTo>
                  <a:pt x="528" y="361"/>
                </a:lnTo>
                <a:lnTo>
                  <a:pt x="524" y="355"/>
                </a:lnTo>
                <a:lnTo>
                  <a:pt x="524" y="355"/>
                </a:lnTo>
                <a:lnTo>
                  <a:pt x="526" y="355"/>
                </a:lnTo>
                <a:lnTo>
                  <a:pt x="528" y="357"/>
                </a:lnTo>
                <a:lnTo>
                  <a:pt x="534" y="364"/>
                </a:lnTo>
                <a:lnTo>
                  <a:pt x="534" y="364"/>
                </a:lnTo>
                <a:close/>
                <a:moveTo>
                  <a:pt x="532" y="364"/>
                </a:moveTo>
                <a:lnTo>
                  <a:pt x="532" y="364"/>
                </a:lnTo>
                <a:lnTo>
                  <a:pt x="532" y="366"/>
                </a:lnTo>
                <a:lnTo>
                  <a:pt x="532" y="366"/>
                </a:lnTo>
                <a:lnTo>
                  <a:pt x="532" y="366"/>
                </a:lnTo>
                <a:lnTo>
                  <a:pt x="528" y="362"/>
                </a:lnTo>
                <a:lnTo>
                  <a:pt x="524" y="361"/>
                </a:lnTo>
                <a:lnTo>
                  <a:pt x="524" y="361"/>
                </a:lnTo>
                <a:lnTo>
                  <a:pt x="526" y="361"/>
                </a:lnTo>
                <a:lnTo>
                  <a:pt x="528" y="361"/>
                </a:lnTo>
                <a:lnTo>
                  <a:pt x="532" y="364"/>
                </a:lnTo>
                <a:lnTo>
                  <a:pt x="532" y="364"/>
                </a:lnTo>
                <a:close/>
                <a:moveTo>
                  <a:pt x="313" y="149"/>
                </a:moveTo>
                <a:lnTo>
                  <a:pt x="313" y="149"/>
                </a:lnTo>
                <a:lnTo>
                  <a:pt x="313" y="151"/>
                </a:lnTo>
                <a:lnTo>
                  <a:pt x="311" y="154"/>
                </a:lnTo>
                <a:lnTo>
                  <a:pt x="309" y="154"/>
                </a:lnTo>
                <a:lnTo>
                  <a:pt x="305" y="153"/>
                </a:lnTo>
                <a:lnTo>
                  <a:pt x="305" y="153"/>
                </a:lnTo>
                <a:lnTo>
                  <a:pt x="307" y="151"/>
                </a:lnTo>
                <a:lnTo>
                  <a:pt x="309" y="151"/>
                </a:lnTo>
                <a:lnTo>
                  <a:pt x="313" y="149"/>
                </a:lnTo>
                <a:lnTo>
                  <a:pt x="313" y="149"/>
                </a:lnTo>
                <a:close/>
                <a:moveTo>
                  <a:pt x="269" y="167"/>
                </a:moveTo>
                <a:lnTo>
                  <a:pt x="269" y="167"/>
                </a:lnTo>
                <a:lnTo>
                  <a:pt x="265" y="169"/>
                </a:lnTo>
                <a:lnTo>
                  <a:pt x="263" y="171"/>
                </a:lnTo>
                <a:lnTo>
                  <a:pt x="263" y="175"/>
                </a:lnTo>
                <a:lnTo>
                  <a:pt x="263" y="175"/>
                </a:lnTo>
                <a:lnTo>
                  <a:pt x="261" y="175"/>
                </a:lnTo>
                <a:lnTo>
                  <a:pt x="261" y="173"/>
                </a:lnTo>
                <a:lnTo>
                  <a:pt x="261" y="169"/>
                </a:lnTo>
                <a:lnTo>
                  <a:pt x="265" y="166"/>
                </a:lnTo>
                <a:lnTo>
                  <a:pt x="267" y="166"/>
                </a:lnTo>
                <a:lnTo>
                  <a:pt x="269" y="167"/>
                </a:lnTo>
                <a:lnTo>
                  <a:pt x="269" y="167"/>
                </a:lnTo>
                <a:close/>
                <a:moveTo>
                  <a:pt x="559" y="419"/>
                </a:moveTo>
                <a:lnTo>
                  <a:pt x="559" y="419"/>
                </a:lnTo>
                <a:lnTo>
                  <a:pt x="561" y="421"/>
                </a:lnTo>
                <a:lnTo>
                  <a:pt x="561" y="423"/>
                </a:lnTo>
                <a:lnTo>
                  <a:pt x="559" y="423"/>
                </a:lnTo>
                <a:lnTo>
                  <a:pt x="559" y="423"/>
                </a:lnTo>
                <a:lnTo>
                  <a:pt x="557" y="421"/>
                </a:lnTo>
                <a:lnTo>
                  <a:pt x="557" y="421"/>
                </a:lnTo>
                <a:lnTo>
                  <a:pt x="559" y="419"/>
                </a:lnTo>
                <a:lnTo>
                  <a:pt x="559" y="419"/>
                </a:lnTo>
                <a:close/>
                <a:moveTo>
                  <a:pt x="254" y="162"/>
                </a:moveTo>
                <a:lnTo>
                  <a:pt x="254" y="162"/>
                </a:lnTo>
                <a:lnTo>
                  <a:pt x="254" y="164"/>
                </a:lnTo>
                <a:lnTo>
                  <a:pt x="254" y="164"/>
                </a:lnTo>
                <a:lnTo>
                  <a:pt x="252" y="167"/>
                </a:lnTo>
                <a:lnTo>
                  <a:pt x="250" y="171"/>
                </a:lnTo>
                <a:lnTo>
                  <a:pt x="248" y="173"/>
                </a:lnTo>
                <a:lnTo>
                  <a:pt x="248" y="175"/>
                </a:lnTo>
                <a:lnTo>
                  <a:pt x="248" y="175"/>
                </a:lnTo>
                <a:lnTo>
                  <a:pt x="247" y="175"/>
                </a:lnTo>
                <a:lnTo>
                  <a:pt x="245" y="173"/>
                </a:lnTo>
                <a:lnTo>
                  <a:pt x="245" y="171"/>
                </a:lnTo>
                <a:lnTo>
                  <a:pt x="243" y="171"/>
                </a:lnTo>
                <a:lnTo>
                  <a:pt x="243" y="171"/>
                </a:lnTo>
                <a:lnTo>
                  <a:pt x="247" y="166"/>
                </a:lnTo>
                <a:lnTo>
                  <a:pt x="254" y="162"/>
                </a:lnTo>
                <a:lnTo>
                  <a:pt x="254" y="162"/>
                </a:lnTo>
                <a:close/>
                <a:moveTo>
                  <a:pt x="749" y="587"/>
                </a:moveTo>
                <a:lnTo>
                  <a:pt x="749" y="587"/>
                </a:lnTo>
                <a:lnTo>
                  <a:pt x="749" y="587"/>
                </a:lnTo>
                <a:lnTo>
                  <a:pt x="749" y="587"/>
                </a:lnTo>
                <a:close/>
                <a:moveTo>
                  <a:pt x="749" y="587"/>
                </a:moveTo>
                <a:lnTo>
                  <a:pt x="749" y="587"/>
                </a:lnTo>
                <a:lnTo>
                  <a:pt x="749" y="587"/>
                </a:lnTo>
                <a:close/>
                <a:moveTo>
                  <a:pt x="749" y="587"/>
                </a:moveTo>
                <a:lnTo>
                  <a:pt x="749" y="587"/>
                </a:lnTo>
                <a:lnTo>
                  <a:pt x="749" y="587"/>
                </a:lnTo>
                <a:close/>
                <a:moveTo>
                  <a:pt x="749" y="587"/>
                </a:moveTo>
                <a:lnTo>
                  <a:pt x="749" y="587"/>
                </a:lnTo>
                <a:lnTo>
                  <a:pt x="749" y="587"/>
                </a:lnTo>
                <a:close/>
                <a:moveTo>
                  <a:pt x="749" y="585"/>
                </a:move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close/>
                <a:moveTo>
                  <a:pt x="749" y="585"/>
                </a:moveTo>
                <a:lnTo>
                  <a:pt x="749" y="585"/>
                </a:lnTo>
                <a:lnTo>
                  <a:pt x="749" y="585"/>
                </a:lnTo>
                <a:close/>
                <a:moveTo>
                  <a:pt x="749" y="585"/>
                </a:move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close/>
                <a:moveTo>
                  <a:pt x="528" y="458"/>
                </a:moveTo>
                <a:lnTo>
                  <a:pt x="528" y="458"/>
                </a:lnTo>
                <a:lnTo>
                  <a:pt x="532" y="467"/>
                </a:lnTo>
                <a:lnTo>
                  <a:pt x="532" y="475"/>
                </a:lnTo>
                <a:lnTo>
                  <a:pt x="532" y="475"/>
                </a:lnTo>
                <a:lnTo>
                  <a:pt x="532" y="473"/>
                </a:lnTo>
                <a:lnTo>
                  <a:pt x="526" y="469"/>
                </a:lnTo>
                <a:lnTo>
                  <a:pt x="526" y="469"/>
                </a:lnTo>
                <a:lnTo>
                  <a:pt x="528" y="467"/>
                </a:lnTo>
                <a:lnTo>
                  <a:pt x="528" y="464"/>
                </a:lnTo>
                <a:lnTo>
                  <a:pt x="528" y="458"/>
                </a:lnTo>
                <a:lnTo>
                  <a:pt x="528" y="458"/>
                </a:lnTo>
                <a:close/>
                <a:moveTo>
                  <a:pt x="749" y="585"/>
                </a:moveTo>
                <a:lnTo>
                  <a:pt x="749" y="585"/>
                </a:lnTo>
                <a:lnTo>
                  <a:pt x="749" y="585"/>
                </a:lnTo>
                <a:close/>
                <a:moveTo>
                  <a:pt x="749" y="585"/>
                </a:moveTo>
                <a:lnTo>
                  <a:pt x="749" y="585"/>
                </a:lnTo>
                <a:lnTo>
                  <a:pt x="749" y="585"/>
                </a:lnTo>
                <a:close/>
                <a:moveTo>
                  <a:pt x="749" y="585"/>
                </a:moveTo>
                <a:lnTo>
                  <a:pt x="747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close/>
                <a:moveTo>
                  <a:pt x="171" y="318"/>
                </a:moveTo>
                <a:lnTo>
                  <a:pt x="171" y="318"/>
                </a:lnTo>
                <a:lnTo>
                  <a:pt x="173" y="320"/>
                </a:lnTo>
                <a:lnTo>
                  <a:pt x="173" y="322"/>
                </a:lnTo>
                <a:lnTo>
                  <a:pt x="171" y="326"/>
                </a:lnTo>
                <a:lnTo>
                  <a:pt x="171" y="326"/>
                </a:lnTo>
                <a:lnTo>
                  <a:pt x="167" y="324"/>
                </a:lnTo>
                <a:lnTo>
                  <a:pt x="167" y="322"/>
                </a:lnTo>
                <a:lnTo>
                  <a:pt x="169" y="320"/>
                </a:lnTo>
                <a:lnTo>
                  <a:pt x="171" y="318"/>
                </a:lnTo>
                <a:lnTo>
                  <a:pt x="171" y="318"/>
                </a:lnTo>
                <a:close/>
                <a:moveTo>
                  <a:pt x="747" y="585"/>
                </a:move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close/>
                <a:moveTo>
                  <a:pt x="491" y="480"/>
                </a:moveTo>
                <a:lnTo>
                  <a:pt x="491" y="480"/>
                </a:lnTo>
                <a:lnTo>
                  <a:pt x="497" y="482"/>
                </a:lnTo>
                <a:lnTo>
                  <a:pt x="497" y="484"/>
                </a:lnTo>
                <a:lnTo>
                  <a:pt x="497" y="489"/>
                </a:lnTo>
                <a:lnTo>
                  <a:pt x="497" y="489"/>
                </a:lnTo>
                <a:lnTo>
                  <a:pt x="491" y="486"/>
                </a:lnTo>
                <a:lnTo>
                  <a:pt x="491" y="484"/>
                </a:lnTo>
                <a:lnTo>
                  <a:pt x="491" y="480"/>
                </a:lnTo>
                <a:lnTo>
                  <a:pt x="491" y="480"/>
                </a:lnTo>
                <a:close/>
                <a:moveTo>
                  <a:pt x="502" y="493"/>
                </a:moveTo>
                <a:lnTo>
                  <a:pt x="502" y="493"/>
                </a:lnTo>
                <a:lnTo>
                  <a:pt x="506" y="495"/>
                </a:lnTo>
                <a:lnTo>
                  <a:pt x="504" y="497"/>
                </a:lnTo>
                <a:lnTo>
                  <a:pt x="502" y="498"/>
                </a:lnTo>
                <a:lnTo>
                  <a:pt x="504" y="495"/>
                </a:lnTo>
                <a:lnTo>
                  <a:pt x="504" y="495"/>
                </a:lnTo>
                <a:lnTo>
                  <a:pt x="502" y="493"/>
                </a:lnTo>
                <a:lnTo>
                  <a:pt x="502" y="493"/>
                </a:lnTo>
                <a:lnTo>
                  <a:pt x="502" y="493"/>
                </a:lnTo>
                <a:close/>
                <a:moveTo>
                  <a:pt x="747" y="585"/>
                </a:moveTo>
                <a:lnTo>
                  <a:pt x="747" y="585"/>
                </a:lnTo>
                <a:lnTo>
                  <a:pt x="747" y="585"/>
                </a:lnTo>
                <a:close/>
                <a:moveTo>
                  <a:pt x="747" y="585"/>
                </a:move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close/>
                <a:moveTo>
                  <a:pt x="747" y="585"/>
                </a:move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close/>
                <a:moveTo>
                  <a:pt x="747" y="585"/>
                </a:move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close/>
                <a:moveTo>
                  <a:pt x="747" y="585"/>
                </a:moveTo>
                <a:lnTo>
                  <a:pt x="747" y="585"/>
                </a:lnTo>
                <a:lnTo>
                  <a:pt x="747" y="585"/>
                </a:lnTo>
                <a:close/>
                <a:moveTo>
                  <a:pt x="747" y="585"/>
                </a:moveTo>
                <a:lnTo>
                  <a:pt x="747" y="585"/>
                </a:lnTo>
                <a:lnTo>
                  <a:pt x="747" y="585"/>
                </a:lnTo>
                <a:close/>
                <a:moveTo>
                  <a:pt x="747" y="585"/>
                </a:moveTo>
                <a:lnTo>
                  <a:pt x="747" y="585"/>
                </a:lnTo>
                <a:lnTo>
                  <a:pt x="747" y="585"/>
                </a:lnTo>
                <a:lnTo>
                  <a:pt x="749" y="585"/>
                </a:lnTo>
                <a:lnTo>
                  <a:pt x="747" y="585"/>
                </a:lnTo>
                <a:close/>
                <a:moveTo>
                  <a:pt x="114" y="484"/>
                </a:moveTo>
                <a:lnTo>
                  <a:pt x="114" y="484"/>
                </a:lnTo>
                <a:lnTo>
                  <a:pt x="116" y="486"/>
                </a:lnTo>
                <a:lnTo>
                  <a:pt x="118" y="486"/>
                </a:lnTo>
                <a:lnTo>
                  <a:pt x="120" y="486"/>
                </a:lnTo>
                <a:lnTo>
                  <a:pt x="121" y="487"/>
                </a:lnTo>
                <a:lnTo>
                  <a:pt x="121" y="487"/>
                </a:lnTo>
                <a:lnTo>
                  <a:pt x="118" y="497"/>
                </a:lnTo>
                <a:lnTo>
                  <a:pt x="116" y="506"/>
                </a:lnTo>
                <a:lnTo>
                  <a:pt x="116" y="506"/>
                </a:lnTo>
                <a:lnTo>
                  <a:pt x="112" y="502"/>
                </a:lnTo>
                <a:lnTo>
                  <a:pt x="112" y="497"/>
                </a:lnTo>
                <a:lnTo>
                  <a:pt x="114" y="484"/>
                </a:lnTo>
                <a:lnTo>
                  <a:pt x="114" y="484"/>
                </a:lnTo>
                <a:close/>
                <a:moveTo>
                  <a:pt x="749" y="585"/>
                </a:moveTo>
                <a:lnTo>
                  <a:pt x="749" y="585"/>
                </a:lnTo>
                <a:lnTo>
                  <a:pt x="749" y="585"/>
                </a:lnTo>
                <a:close/>
                <a:moveTo>
                  <a:pt x="749" y="585"/>
                </a:moveTo>
                <a:lnTo>
                  <a:pt x="749" y="585"/>
                </a:lnTo>
                <a:lnTo>
                  <a:pt x="749" y="585"/>
                </a:lnTo>
                <a:close/>
                <a:moveTo>
                  <a:pt x="114" y="510"/>
                </a:moveTo>
                <a:lnTo>
                  <a:pt x="114" y="510"/>
                </a:lnTo>
                <a:lnTo>
                  <a:pt x="116" y="510"/>
                </a:lnTo>
                <a:lnTo>
                  <a:pt x="118" y="513"/>
                </a:lnTo>
                <a:lnTo>
                  <a:pt x="114" y="517"/>
                </a:lnTo>
                <a:lnTo>
                  <a:pt x="114" y="517"/>
                </a:lnTo>
                <a:lnTo>
                  <a:pt x="112" y="515"/>
                </a:lnTo>
                <a:lnTo>
                  <a:pt x="112" y="513"/>
                </a:lnTo>
                <a:lnTo>
                  <a:pt x="112" y="511"/>
                </a:lnTo>
                <a:lnTo>
                  <a:pt x="114" y="510"/>
                </a:lnTo>
                <a:lnTo>
                  <a:pt x="114" y="510"/>
                </a:lnTo>
                <a:close/>
                <a:moveTo>
                  <a:pt x="749" y="585"/>
                </a:moveTo>
                <a:lnTo>
                  <a:pt x="749" y="585"/>
                </a:lnTo>
                <a:lnTo>
                  <a:pt x="749" y="585"/>
                </a:lnTo>
                <a:close/>
                <a:moveTo>
                  <a:pt x="751" y="585"/>
                </a:moveTo>
                <a:lnTo>
                  <a:pt x="752" y="585"/>
                </a:lnTo>
                <a:lnTo>
                  <a:pt x="752" y="585"/>
                </a:lnTo>
                <a:lnTo>
                  <a:pt x="752" y="585"/>
                </a:lnTo>
                <a:lnTo>
                  <a:pt x="751" y="585"/>
                </a:lnTo>
                <a:lnTo>
                  <a:pt x="751" y="585"/>
                </a:lnTo>
                <a:close/>
                <a:moveTo>
                  <a:pt x="751" y="585"/>
                </a:moveTo>
                <a:lnTo>
                  <a:pt x="751" y="585"/>
                </a:lnTo>
                <a:lnTo>
                  <a:pt x="751" y="585"/>
                </a:lnTo>
                <a:lnTo>
                  <a:pt x="751" y="585"/>
                </a:lnTo>
                <a:lnTo>
                  <a:pt x="751" y="585"/>
                </a:lnTo>
                <a:lnTo>
                  <a:pt x="751" y="585"/>
                </a:lnTo>
                <a:close/>
                <a:moveTo>
                  <a:pt x="751" y="585"/>
                </a:moveTo>
                <a:lnTo>
                  <a:pt x="752" y="585"/>
                </a:lnTo>
                <a:lnTo>
                  <a:pt x="751" y="585"/>
                </a:lnTo>
                <a:close/>
                <a:moveTo>
                  <a:pt x="90" y="636"/>
                </a:moveTo>
                <a:lnTo>
                  <a:pt x="90" y="636"/>
                </a:lnTo>
                <a:lnTo>
                  <a:pt x="94" y="636"/>
                </a:lnTo>
                <a:lnTo>
                  <a:pt x="96" y="636"/>
                </a:lnTo>
                <a:lnTo>
                  <a:pt x="96" y="636"/>
                </a:lnTo>
                <a:lnTo>
                  <a:pt x="96" y="642"/>
                </a:lnTo>
                <a:lnTo>
                  <a:pt x="94" y="644"/>
                </a:lnTo>
                <a:lnTo>
                  <a:pt x="96" y="646"/>
                </a:lnTo>
                <a:lnTo>
                  <a:pt x="96" y="646"/>
                </a:lnTo>
                <a:lnTo>
                  <a:pt x="92" y="646"/>
                </a:lnTo>
                <a:lnTo>
                  <a:pt x="90" y="642"/>
                </a:lnTo>
                <a:lnTo>
                  <a:pt x="88" y="638"/>
                </a:lnTo>
                <a:lnTo>
                  <a:pt x="90" y="636"/>
                </a:lnTo>
                <a:lnTo>
                  <a:pt x="90" y="636"/>
                </a:lnTo>
                <a:close/>
                <a:moveTo>
                  <a:pt x="885" y="585"/>
                </a:moveTo>
                <a:lnTo>
                  <a:pt x="883" y="585"/>
                </a:lnTo>
                <a:lnTo>
                  <a:pt x="883" y="585"/>
                </a:lnTo>
                <a:lnTo>
                  <a:pt x="883" y="585"/>
                </a:lnTo>
                <a:lnTo>
                  <a:pt x="885" y="585"/>
                </a:lnTo>
                <a:close/>
                <a:moveTo>
                  <a:pt x="94" y="655"/>
                </a:moveTo>
                <a:lnTo>
                  <a:pt x="94" y="655"/>
                </a:lnTo>
                <a:lnTo>
                  <a:pt x="94" y="659"/>
                </a:lnTo>
                <a:lnTo>
                  <a:pt x="94" y="660"/>
                </a:lnTo>
                <a:lnTo>
                  <a:pt x="94" y="662"/>
                </a:lnTo>
                <a:lnTo>
                  <a:pt x="94" y="666"/>
                </a:lnTo>
                <a:lnTo>
                  <a:pt x="94" y="666"/>
                </a:lnTo>
                <a:lnTo>
                  <a:pt x="90" y="664"/>
                </a:lnTo>
                <a:lnTo>
                  <a:pt x="88" y="660"/>
                </a:lnTo>
                <a:lnTo>
                  <a:pt x="90" y="657"/>
                </a:lnTo>
                <a:lnTo>
                  <a:pt x="94" y="655"/>
                </a:lnTo>
                <a:lnTo>
                  <a:pt x="94" y="655"/>
                </a:lnTo>
                <a:close/>
                <a:moveTo>
                  <a:pt x="883" y="585"/>
                </a:moveTo>
                <a:lnTo>
                  <a:pt x="881" y="585"/>
                </a:lnTo>
                <a:lnTo>
                  <a:pt x="881" y="585"/>
                </a:lnTo>
                <a:lnTo>
                  <a:pt x="881" y="585"/>
                </a:lnTo>
                <a:lnTo>
                  <a:pt x="883" y="585"/>
                </a:lnTo>
                <a:close/>
                <a:moveTo>
                  <a:pt x="883" y="585"/>
                </a:moveTo>
                <a:lnTo>
                  <a:pt x="883" y="585"/>
                </a:lnTo>
                <a:lnTo>
                  <a:pt x="883" y="585"/>
                </a:lnTo>
                <a:lnTo>
                  <a:pt x="883" y="585"/>
                </a:lnTo>
                <a:lnTo>
                  <a:pt x="883" y="585"/>
                </a:lnTo>
                <a:lnTo>
                  <a:pt x="883" y="585"/>
                </a:lnTo>
                <a:close/>
                <a:moveTo>
                  <a:pt x="881" y="585"/>
                </a:moveTo>
                <a:lnTo>
                  <a:pt x="881" y="585"/>
                </a:lnTo>
                <a:lnTo>
                  <a:pt x="881" y="585"/>
                </a:lnTo>
                <a:lnTo>
                  <a:pt x="881" y="585"/>
                </a:lnTo>
                <a:close/>
                <a:moveTo>
                  <a:pt x="59" y="699"/>
                </a:moveTo>
                <a:lnTo>
                  <a:pt x="59" y="699"/>
                </a:lnTo>
                <a:lnTo>
                  <a:pt x="63" y="703"/>
                </a:lnTo>
                <a:lnTo>
                  <a:pt x="63" y="708"/>
                </a:lnTo>
                <a:lnTo>
                  <a:pt x="63" y="708"/>
                </a:lnTo>
                <a:lnTo>
                  <a:pt x="59" y="706"/>
                </a:lnTo>
                <a:lnTo>
                  <a:pt x="59" y="705"/>
                </a:lnTo>
                <a:lnTo>
                  <a:pt x="59" y="703"/>
                </a:lnTo>
                <a:lnTo>
                  <a:pt x="59" y="699"/>
                </a:lnTo>
                <a:lnTo>
                  <a:pt x="59" y="699"/>
                </a:lnTo>
                <a:close/>
                <a:moveTo>
                  <a:pt x="881" y="585"/>
                </a:moveTo>
                <a:lnTo>
                  <a:pt x="881" y="585"/>
                </a:lnTo>
                <a:lnTo>
                  <a:pt x="881" y="585"/>
                </a:lnTo>
                <a:lnTo>
                  <a:pt x="881" y="585"/>
                </a:lnTo>
                <a:lnTo>
                  <a:pt x="881" y="585"/>
                </a:lnTo>
                <a:close/>
                <a:moveTo>
                  <a:pt x="881" y="585"/>
                </a:moveTo>
                <a:lnTo>
                  <a:pt x="881" y="585"/>
                </a:lnTo>
                <a:lnTo>
                  <a:pt x="881" y="585"/>
                </a:lnTo>
                <a:lnTo>
                  <a:pt x="881" y="585"/>
                </a:lnTo>
                <a:close/>
                <a:moveTo>
                  <a:pt x="57" y="712"/>
                </a:moveTo>
                <a:lnTo>
                  <a:pt x="57" y="712"/>
                </a:lnTo>
                <a:lnTo>
                  <a:pt x="61" y="714"/>
                </a:lnTo>
                <a:lnTo>
                  <a:pt x="63" y="717"/>
                </a:lnTo>
                <a:lnTo>
                  <a:pt x="63" y="717"/>
                </a:lnTo>
                <a:lnTo>
                  <a:pt x="59" y="717"/>
                </a:lnTo>
                <a:lnTo>
                  <a:pt x="57" y="716"/>
                </a:lnTo>
                <a:lnTo>
                  <a:pt x="57" y="714"/>
                </a:lnTo>
                <a:lnTo>
                  <a:pt x="57" y="712"/>
                </a:lnTo>
                <a:lnTo>
                  <a:pt x="57" y="712"/>
                </a:lnTo>
                <a:close/>
                <a:moveTo>
                  <a:pt x="85" y="710"/>
                </a:moveTo>
                <a:lnTo>
                  <a:pt x="85" y="710"/>
                </a:lnTo>
                <a:lnTo>
                  <a:pt x="87" y="712"/>
                </a:lnTo>
                <a:lnTo>
                  <a:pt x="85" y="714"/>
                </a:lnTo>
                <a:lnTo>
                  <a:pt x="83" y="717"/>
                </a:lnTo>
                <a:lnTo>
                  <a:pt x="83" y="717"/>
                </a:lnTo>
                <a:lnTo>
                  <a:pt x="81" y="716"/>
                </a:lnTo>
                <a:lnTo>
                  <a:pt x="81" y="714"/>
                </a:lnTo>
                <a:lnTo>
                  <a:pt x="85" y="710"/>
                </a:lnTo>
                <a:lnTo>
                  <a:pt x="85" y="710"/>
                </a:lnTo>
                <a:close/>
                <a:moveTo>
                  <a:pt x="94" y="719"/>
                </a:moveTo>
                <a:lnTo>
                  <a:pt x="94" y="719"/>
                </a:lnTo>
                <a:lnTo>
                  <a:pt x="96" y="719"/>
                </a:lnTo>
                <a:lnTo>
                  <a:pt x="98" y="721"/>
                </a:lnTo>
                <a:lnTo>
                  <a:pt x="98" y="725"/>
                </a:lnTo>
                <a:lnTo>
                  <a:pt x="98" y="725"/>
                </a:lnTo>
                <a:lnTo>
                  <a:pt x="94" y="725"/>
                </a:lnTo>
                <a:lnTo>
                  <a:pt x="92" y="723"/>
                </a:lnTo>
                <a:lnTo>
                  <a:pt x="92" y="721"/>
                </a:lnTo>
                <a:lnTo>
                  <a:pt x="94" y="719"/>
                </a:lnTo>
                <a:lnTo>
                  <a:pt x="94" y="719"/>
                </a:lnTo>
                <a:close/>
                <a:moveTo>
                  <a:pt x="90" y="732"/>
                </a:moveTo>
                <a:lnTo>
                  <a:pt x="90" y="732"/>
                </a:lnTo>
                <a:lnTo>
                  <a:pt x="90" y="730"/>
                </a:lnTo>
                <a:lnTo>
                  <a:pt x="92" y="730"/>
                </a:lnTo>
                <a:lnTo>
                  <a:pt x="92" y="730"/>
                </a:lnTo>
                <a:lnTo>
                  <a:pt x="94" y="730"/>
                </a:lnTo>
                <a:lnTo>
                  <a:pt x="94" y="728"/>
                </a:lnTo>
                <a:lnTo>
                  <a:pt x="96" y="727"/>
                </a:lnTo>
                <a:lnTo>
                  <a:pt x="98" y="727"/>
                </a:lnTo>
                <a:lnTo>
                  <a:pt x="98" y="727"/>
                </a:lnTo>
                <a:lnTo>
                  <a:pt x="99" y="728"/>
                </a:lnTo>
                <a:lnTo>
                  <a:pt x="99" y="728"/>
                </a:lnTo>
                <a:lnTo>
                  <a:pt x="101" y="730"/>
                </a:lnTo>
                <a:lnTo>
                  <a:pt x="101" y="732"/>
                </a:lnTo>
                <a:lnTo>
                  <a:pt x="101" y="732"/>
                </a:lnTo>
                <a:lnTo>
                  <a:pt x="99" y="732"/>
                </a:lnTo>
                <a:lnTo>
                  <a:pt x="98" y="734"/>
                </a:lnTo>
                <a:lnTo>
                  <a:pt x="98" y="734"/>
                </a:lnTo>
                <a:lnTo>
                  <a:pt x="96" y="734"/>
                </a:lnTo>
                <a:lnTo>
                  <a:pt x="94" y="732"/>
                </a:lnTo>
                <a:lnTo>
                  <a:pt x="92" y="732"/>
                </a:lnTo>
                <a:lnTo>
                  <a:pt x="90" y="732"/>
                </a:lnTo>
                <a:lnTo>
                  <a:pt x="90" y="732"/>
                </a:lnTo>
                <a:close/>
                <a:moveTo>
                  <a:pt x="879" y="587"/>
                </a:move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close/>
                <a:moveTo>
                  <a:pt x="53" y="749"/>
                </a:moveTo>
                <a:lnTo>
                  <a:pt x="53" y="749"/>
                </a:lnTo>
                <a:lnTo>
                  <a:pt x="57" y="749"/>
                </a:lnTo>
                <a:lnTo>
                  <a:pt x="61" y="751"/>
                </a:lnTo>
                <a:lnTo>
                  <a:pt x="59" y="752"/>
                </a:lnTo>
                <a:lnTo>
                  <a:pt x="55" y="754"/>
                </a:lnTo>
                <a:lnTo>
                  <a:pt x="55" y="754"/>
                </a:lnTo>
                <a:lnTo>
                  <a:pt x="53" y="752"/>
                </a:lnTo>
                <a:lnTo>
                  <a:pt x="53" y="749"/>
                </a:lnTo>
                <a:lnTo>
                  <a:pt x="53" y="749"/>
                </a:lnTo>
                <a:close/>
                <a:moveTo>
                  <a:pt x="90" y="741"/>
                </a:moveTo>
                <a:lnTo>
                  <a:pt x="90" y="741"/>
                </a:lnTo>
                <a:lnTo>
                  <a:pt x="94" y="741"/>
                </a:lnTo>
                <a:lnTo>
                  <a:pt x="96" y="743"/>
                </a:lnTo>
                <a:lnTo>
                  <a:pt x="98" y="743"/>
                </a:lnTo>
                <a:lnTo>
                  <a:pt x="99" y="743"/>
                </a:lnTo>
                <a:lnTo>
                  <a:pt x="99" y="743"/>
                </a:lnTo>
                <a:lnTo>
                  <a:pt x="98" y="747"/>
                </a:lnTo>
                <a:lnTo>
                  <a:pt x="94" y="747"/>
                </a:lnTo>
                <a:lnTo>
                  <a:pt x="94" y="747"/>
                </a:lnTo>
                <a:lnTo>
                  <a:pt x="92" y="745"/>
                </a:lnTo>
                <a:lnTo>
                  <a:pt x="90" y="741"/>
                </a:lnTo>
                <a:lnTo>
                  <a:pt x="90" y="741"/>
                </a:lnTo>
                <a:close/>
                <a:moveTo>
                  <a:pt x="879" y="587"/>
                </a:move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close/>
                <a:moveTo>
                  <a:pt x="879" y="587"/>
                </a:move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close/>
                <a:moveTo>
                  <a:pt x="79" y="776"/>
                </a:moveTo>
                <a:lnTo>
                  <a:pt x="79" y="776"/>
                </a:lnTo>
                <a:lnTo>
                  <a:pt x="81" y="776"/>
                </a:lnTo>
                <a:lnTo>
                  <a:pt x="83" y="774"/>
                </a:lnTo>
                <a:lnTo>
                  <a:pt x="83" y="774"/>
                </a:lnTo>
                <a:lnTo>
                  <a:pt x="83" y="776"/>
                </a:lnTo>
                <a:lnTo>
                  <a:pt x="83" y="778"/>
                </a:lnTo>
                <a:lnTo>
                  <a:pt x="83" y="780"/>
                </a:lnTo>
                <a:lnTo>
                  <a:pt x="85" y="782"/>
                </a:lnTo>
                <a:lnTo>
                  <a:pt x="85" y="782"/>
                </a:lnTo>
                <a:lnTo>
                  <a:pt x="81" y="784"/>
                </a:lnTo>
                <a:lnTo>
                  <a:pt x="81" y="785"/>
                </a:lnTo>
                <a:lnTo>
                  <a:pt x="81" y="785"/>
                </a:lnTo>
                <a:lnTo>
                  <a:pt x="79" y="784"/>
                </a:lnTo>
                <a:lnTo>
                  <a:pt x="81" y="782"/>
                </a:lnTo>
                <a:lnTo>
                  <a:pt x="81" y="780"/>
                </a:lnTo>
                <a:lnTo>
                  <a:pt x="79" y="776"/>
                </a:lnTo>
                <a:lnTo>
                  <a:pt x="79" y="776"/>
                </a:lnTo>
                <a:close/>
                <a:moveTo>
                  <a:pt x="878" y="587"/>
                </a:move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close/>
                <a:moveTo>
                  <a:pt x="878" y="587"/>
                </a:move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close/>
                <a:moveTo>
                  <a:pt x="878" y="587"/>
                </a:move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close/>
                <a:moveTo>
                  <a:pt x="878" y="587"/>
                </a:move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close/>
                <a:moveTo>
                  <a:pt x="878" y="587"/>
                </a:moveTo>
                <a:lnTo>
                  <a:pt x="878" y="587"/>
                </a:lnTo>
                <a:lnTo>
                  <a:pt x="878" y="587"/>
                </a:lnTo>
                <a:close/>
                <a:moveTo>
                  <a:pt x="55" y="907"/>
                </a:moveTo>
                <a:lnTo>
                  <a:pt x="55" y="907"/>
                </a:lnTo>
                <a:lnTo>
                  <a:pt x="61" y="911"/>
                </a:lnTo>
                <a:lnTo>
                  <a:pt x="63" y="912"/>
                </a:lnTo>
                <a:lnTo>
                  <a:pt x="61" y="914"/>
                </a:lnTo>
                <a:lnTo>
                  <a:pt x="61" y="914"/>
                </a:lnTo>
                <a:lnTo>
                  <a:pt x="59" y="914"/>
                </a:lnTo>
                <a:lnTo>
                  <a:pt x="57" y="912"/>
                </a:lnTo>
                <a:lnTo>
                  <a:pt x="55" y="907"/>
                </a:lnTo>
                <a:lnTo>
                  <a:pt x="55" y="907"/>
                </a:lnTo>
                <a:close/>
                <a:moveTo>
                  <a:pt x="865" y="594"/>
                </a:moveTo>
                <a:lnTo>
                  <a:pt x="865" y="594"/>
                </a:lnTo>
                <a:lnTo>
                  <a:pt x="852" y="601"/>
                </a:lnTo>
                <a:lnTo>
                  <a:pt x="848" y="603"/>
                </a:lnTo>
                <a:lnTo>
                  <a:pt x="848" y="603"/>
                </a:lnTo>
                <a:lnTo>
                  <a:pt x="844" y="605"/>
                </a:lnTo>
                <a:lnTo>
                  <a:pt x="844" y="605"/>
                </a:lnTo>
                <a:lnTo>
                  <a:pt x="841" y="607"/>
                </a:lnTo>
                <a:lnTo>
                  <a:pt x="841" y="607"/>
                </a:lnTo>
                <a:lnTo>
                  <a:pt x="846" y="603"/>
                </a:lnTo>
                <a:lnTo>
                  <a:pt x="846" y="603"/>
                </a:lnTo>
                <a:lnTo>
                  <a:pt x="843" y="603"/>
                </a:lnTo>
                <a:lnTo>
                  <a:pt x="843" y="603"/>
                </a:lnTo>
                <a:lnTo>
                  <a:pt x="848" y="601"/>
                </a:lnTo>
                <a:lnTo>
                  <a:pt x="848" y="601"/>
                </a:lnTo>
                <a:lnTo>
                  <a:pt x="843" y="603"/>
                </a:lnTo>
                <a:lnTo>
                  <a:pt x="843" y="603"/>
                </a:lnTo>
                <a:lnTo>
                  <a:pt x="844" y="601"/>
                </a:lnTo>
                <a:lnTo>
                  <a:pt x="846" y="601"/>
                </a:lnTo>
                <a:lnTo>
                  <a:pt x="844" y="601"/>
                </a:lnTo>
                <a:lnTo>
                  <a:pt x="844" y="601"/>
                </a:lnTo>
                <a:lnTo>
                  <a:pt x="841" y="603"/>
                </a:lnTo>
                <a:lnTo>
                  <a:pt x="841" y="603"/>
                </a:lnTo>
                <a:lnTo>
                  <a:pt x="841" y="603"/>
                </a:lnTo>
                <a:lnTo>
                  <a:pt x="837" y="605"/>
                </a:lnTo>
                <a:lnTo>
                  <a:pt x="846" y="601"/>
                </a:lnTo>
                <a:lnTo>
                  <a:pt x="846" y="601"/>
                </a:lnTo>
                <a:lnTo>
                  <a:pt x="839" y="603"/>
                </a:lnTo>
                <a:lnTo>
                  <a:pt x="839" y="603"/>
                </a:lnTo>
                <a:lnTo>
                  <a:pt x="844" y="600"/>
                </a:lnTo>
                <a:lnTo>
                  <a:pt x="844" y="600"/>
                </a:lnTo>
                <a:lnTo>
                  <a:pt x="852" y="598"/>
                </a:lnTo>
                <a:lnTo>
                  <a:pt x="852" y="600"/>
                </a:lnTo>
                <a:lnTo>
                  <a:pt x="855" y="598"/>
                </a:lnTo>
                <a:lnTo>
                  <a:pt x="855" y="598"/>
                </a:lnTo>
                <a:lnTo>
                  <a:pt x="852" y="600"/>
                </a:lnTo>
                <a:lnTo>
                  <a:pt x="852" y="601"/>
                </a:lnTo>
                <a:lnTo>
                  <a:pt x="852" y="601"/>
                </a:lnTo>
                <a:lnTo>
                  <a:pt x="854" y="600"/>
                </a:lnTo>
                <a:lnTo>
                  <a:pt x="854" y="600"/>
                </a:lnTo>
                <a:lnTo>
                  <a:pt x="857" y="598"/>
                </a:lnTo>
                <a:lnTo>
                  <a:pt x="854" y="600"/>
                </a:lnTo>
                <a:lnTo>
                  <a:pt x="854" y="600"/>
                </a:lnTo>
                <a:lnTo>
                  <a:pt x="865" y="594"/>
                </a:lnTo>
                <a:lnTo>
                  <a:pt x="865" y="594"/>
                </a:lnTo>
                <a:close/>
                <a:moveTo>
                  <a:pt x="37" y="968"/>
                </a:moveTo>
                <a:lnTo>
                  <a:pt x="37" y="968"/>
                </a:lnTo>
                <a:lnTo>
                  <a:pt x="41" y="968"/>
                </a:lnTo>
                <a:lnTo>
                  <a:pt x="42" y="969"/>
                </a:lnTo>
                <a:lnTo>
                  <a:pt x="44" y="971"/>
                </a:lnTo>
                <a:lnTo>
                  <a:pt x="44" y="975"/>
                </a:lnTo>
                <a:lnTo>
                  <a:pt x="44" y="975"/>
                </a:lnTo>
                <a:lnTo>
                  <a:pt x="39" y="973"/>
                </a:lnTo>
                <a:lnTo>
                  <a:pt x="37" y="968"/>
                </a:lnTo>
                <a:lnTo>
                  <a:pt x="37" y="968"/>
                </a:lnTo>
                <a:close/>
                <a:moveTo>
                  <a:pt x="28" y="977"/>
                </a:moveTo>
                <a:lnTo>
                  <a:pt x="28" y="977"/>
                </a:lnTo>
                <a:lnTo>
                  <a:pt x="31" y="977"/>
                </a:lnTo>
                <a:lnTo>
                  <a:pt x="33" y="977"/>
                </a:lnTo>
                <a:lnTo>
                  <a:pt x="33" y="980"/>
                </a:lnTo>
                <a:lnTo>
                  <a:pt x="29" y="982"/>
                </a:lnTo>
                <a:lnTo>
                  <a:pt x="28" y="977"/>
                </a:lnTo>
                <a:close/>
                <a:moveTo>
                  <a:pt x="145" y="922"/>
                </a:moveTo>
                <a:lnTo>
                  <a:pt x="145" y="922"/>
                </a:lnTo>
                <a:lnTo>
                  <a:pt x="149" y="923"/>
                </a:lnTo>
                <a:lnTo>
                  <a:pt x="151" y="927"/>
                </a:lnTo>
                <a:lnTo>
                  <a:pt x="151" y="931"/>
                </a:lnTo>
                <a:lnTo>
                  <a:pt x="149" y="933"/>
                </a:lnTo>
                <a:lnTo>
                  <a:pt x="145" y="933"/>
                </a:lnTo>
                <a:lnTo>
                  <a:pt x="145" y="933"/>
                </a:lnTo>
                <a:lnTo>
                  <a:pt x="147" y="929"/>
                </a:lnTo>
                <a:lnTo>
                  <a:pt x="147" y="927"/>
                </a:lnTo>
                <a:lnTo>
                  <a:pt x="145" y="922"/>
                </a:lnTo>
                <a:lnTo>
                  <a:pt x="145" y="922"/>
                </a:lnTo>
                <a:close/>
                <a:moveTo>
                  <a:pt x="44" y="975"/>
                </a:moveTo>
                <a:lnTo>
                  <a:pt x="44" y="975"/>
                </a:lnTo>
                <a:lnTo>
                  <a:pt x="48" y="977"/>
                </a:lnTo>
                <a:lnTo>
                  <a:pt x="50" y="980"/>
                </a:lnTo>
                <a:lnTo>
                  <a:pt x="53" y="986"/>
                </a:lnTo>
                <a:lnTo>
                  <a:pt x="55" y="993"/>
                </a:lnTo>
                <a:lnTo>
                  <a:pt x="59" y="999"/>
                </a:lnTo>
                <a:lnTo>
                  <a:pt x="59" y="999"/>
                </a:lnTo>
                <a:lnTo>
                  <a:pt x="53" y="999"/>
                </a:lnTo>
                <a:lnTo>
                  <a:pt x="48" y="1001"/>
                </a:lnTo>
                <a:lnTo>
                  <a:pt x="48" y="1001"/>
                </a:lnTo>
                <a:lnTo>
                  <a:pt x="46" y="995"/>
                </a:lnTo>
                <a:lnTo>
                  <a:pt x="46" y="990"/>
                </a:lnTo>
                <a:lnTo>
                  <a:pt x="44" y="986"/>
                </a:lnTo>
                <a:lnTo>
                  <a:pt x="42" y="982"/>
                </a:lnTo>
                <a:lnTo>
                  <a:pt x="42" y="982"/>
                </a:lnTo>
                <a:lnTo>
                  <a:pt x="44" y="979"/>
                </a:lnTo>
                <a:lnTo>
                  <a:pt x="46" y="977"/>
                </a:lnTo>
                <a:lnTo>
                  <a:pt x="44" y="975"/>
                </a:lnTo>
                <a:lnTo>
                  <a:pt x="44" y="975"/>
                </a:lnTo>
                <a:close/>
                <a:moveTo>
                  <a:pt x="826" y="611"/>
                </a:moveTo>
                <a:lnTo>
                  <a:pt x="826" y="611"/>
                </a:lnTo>
                <a:lnTo>
                  <a:pt x="828" y="611"/>
                </a:lnTo>
                <a:lnTo>
                  <a:pt x="828" y="611"/>
                </a:lnTo>
                <a:lnTo>
                  <a:pt x="828" y="611"/>
                </a:lnTo>
                <a:lnTo>
                  <a:pt x="824" y="613"/>
                </a:lnTo>
                <a:lnTo>
                  <a:pt x="826" y="611"/>
                </a:lnTo>
                <a:lnTo>
                  <a:pt x="826" y="611"/>
                </a:lnTo>
                <a:close/>
                <a:moveTo>
                  <a:pt x="110" y="955"/>
                </a:moveTo>
                <a:lnTo>
                  <a:pt x="110" y="955"/>
                </a:lnTo>
                <a:lnTo>
                  <a:pt x="118" y="953"/>
                </a:lnTo>
                <a:lnTo>
                  <a:pt x="118" y="953"/>
                </a:lnTo>
                <a:lnTo>
                  <a:pt x="118" y="955"/>
                </a:lnTo>
                <a:lnTo>
                  <a:pt x="118" y="957"/>
                </a:lnTo>
                <a:lnTo>
                  <a:pt x="116" y="958"/>
                </a:lnTo>
                <a:lnTo>
                  <a:pt x="118" y="960"/>
                </a:lnTo>
                <a:lnTo>
                  <a:pt x="118" y="960"/>
                </a:lnTo>
                <a:lnTo>
                  <a:pt x="114" y="960"/>
                </a:lnTo>
                <a:lnTo>
                  <a:pt x="114" y="958"/>
                </a:lnTo>
                <a:lnTo>
                  <a:pt x="110" y="955"/>
                </a:lnTo>
                <a:lnTo>
                  <a:pt x="110" y="955"/>
                </a:lnTo>
                <a:close/>
                <a:moveTo>
                  <a:pt x="127" y="951"/>
                </a:moveTo>
                <a:lnTo>
                  <a:pt x="132" y="949"/>
                </a:lnTo>
                <a:lnTo>
                  <a:pt x="132" y="949"/>
                </a:lnTo>
                <a:lnTo>
                  <a:pt x="134" y="951"/>
                </a:lnTo>
                <a:lnTo>
                  <a:pt x="136" y="955"/>
                </a:lnTo>
                <a:lnTo>
                  <a:pt x="136" y="964"/>
                </a:lnTo>
                <a:lnTo>
                  <a:pt x="136" y="964"/>
                </a:lnTo>
                <a:lnTo>
                  <a:pt x="132" y="962"/>
                </a:lnTo>
                <a:lnTo>
                  <a:pt x="131" y="958"/>
                </a:lnTo>
                <a:lnTo>
                  <a:pt x="131" y="955"/>
                </a:lnTo>
                <a:lnTo>
                  <a:pt x="127" y="951"/>
                </a:lnTo>
                <a:lnTo>
                  <a:pt x="127" y="951"/>
                </a:lnTo>
                <a:close/>
                <a:moveTo>
                  <a:pt x="138" y="964"/>
                </a:moveTo>
                <a:lnTo>
                  <a:pt x="138" y="964"/>
                </a:lnTo>
                <a:lnTo>
                  <a:pt x="140" y="966"/>
                </a:lnTo>
                <a:lnTo>
                  <a:pt x="142" y="969"/>
                </a:lnTo>
                <a:lnTo>
                  <a:pt x="145" y="977"/>
                </a:lnTo>
                <a:lnTo>
                  <a:pt x="147" y="984"/>
                </a:lnTo>
                <a:lnTo>
                  <a:pt x="149" y="988"/>
                </a:lnTo>
                <a:lnTo>
                  <a:pt x="153" y="990"/>
                </a:lnTo>
                <a:lnTo>
                  <a:pt x="153" y="990"/>
                </a:lnTo>
                <a:lnTo>
                  <a:pt x="144" y="995"/>
                </a:lnTo>
                <a:lnTo>
                  <a:pt x="144" y="995"/>
                </a:lnTo>
                <a:lnTo>
                  <a:pt x="144" y="988"/>
                </a:lnTo>
                <a:lnTo>
                  <a:pt x="142" y="982"/>
                </a:lnTo>
                <a:lnTo>
                  <a:pt x="140" y="977"/>
                </a:lnTo>
                <a:lnTo>
                  <a:pt x="138" y="977"/>
                </a:lnTo>
                <a:lnTo>
                  <a:pt x="134" y="977"/>
                </a:lnTo>
                <a:lnTo>
                  <a:pt x="134" y="977"/>
                </a:lnTo>
                <a:lnTo>
                  <a:pt x="136" y="973"/>
                </a:lnTo>
                <a:lnTo>
                  <a:pt x="140" y="971"/>
                </a:lnTo>
                <a:lnTo>
                  <a:pt x="140" y="971"/>
                </a:lnTo>
                <a:lnTo>
                  <a:pt x="138" y="969"/>
                </a:lnTo>
                <a:lnTo>
                  <a:pt x="136" y="969"/>
                </a:lnTo>
                <a:lnTo>
                  <a:pt x="132" y="973"/>
                </a:lnTo>
                <a:lnTo>
                  <a:pt x="132" y="973"/>
                </a:lnTo>
                <a:lnTo>
                  <a:pt x="132" y="971"/>
                </a:lnTo>
                <a:lnTo>
                  <a:pt x="134" y="968"/>
                </a:lnTo>
                <a:lnTo>
                  <a:pt x="136" y="966"/>
                </a:lnTo>
                <a:lnTo>
                  <a:pt x="138" y="964"/>
                </a:lnTo>
                <a:lnTo>
                  <a:pt x="138" y="964"/>
                </a:lnTo>
                <a:close/>
                <a:moveTo>
                  <a:pt x="813" y="620"/>
                </a:moveTo>
                <a:lnTo>
                  <a:pt x="813" y="620"/>
                </a:lnTo>
                <a:lnTo>
                  <a:pt x="815" y="618"/>
                </a:lnTo>
                <a:lnTo>
                  <a:pt x="815" y="620"/>
                </a:lnTo>
                <a:lnTo>
                  <a:pt x="815" y="620"/>
                </a:lnTo>
                <a:lnTo>
                  <a:pt x="811" y="620"/>
                </a:lnTo>
                <a:lnTo>
                  <a:pt x="813" y="620"/>
                </a:lnTo>
                <a:lnTo>
                  <a:pt x="813" y="620"/>
                </a:lnTo>
                <a:close/>
                <a:moveTo>
                  <a:pt x="769" y="644"/>
                </a:moveTo>
                <a:lnTo>
                  <a:pt x="769" y="644"/>
                </a:lnTo>
                <a:lnTo>
                  <a:pt x="775" y="642"/>
                </a:lnTo>
                <a:lnTo>
                  <a:pt x="775" y="644"/>
                </a:lnTo>
                <a:lnTo>
                  <a:pt x="776" y="647"/>
                </a:lnTo>
                <a:lnTo>
                  <a:pt x="776" y="647"/>
                </a:lnTo>
                <a:lnTo>
                  <a:pt x="782" y="644"/>
                </a:lnTo>
                <a:lnTo>
                  <a:pt x="782" y="644"/>
                </a:lnTo>
                <a:lnTo>
                  <a:pt x="784" y="644"/>
                </a:lnTo>
                <a:lnTo>
                  <a:pt x="782" y="646"/>
                </a:lnTo>
                <a:lnTo>
                  <a:pt x="782" y="646"/>
                </a:lnTo>
                <a:lnTo>
                  <a:pt x="776" y="649"/>
                </a:lnTo>
                <a:lnTo>
                  <a:pt x="776" y="649"/>
                </a:lnTo>
                <a:lnTo>
                  <a:pt x="775" y="649"/>
                </a:lnTo>
                <a:lnTo>
                  <a:pt x="775" y="651"/>
                </a:lnTo>
                <a:lnTo>
                  <a:pt x="775" y="651"/>
                </a:lnTo>
                <a:lnTo>
                  <a:pt x="767" y="653"/>
                </a:lnTo>
                <a:lnTo>
                  <a:pt x="765" y="653"/>
                </a:lnTo>
                <a:lnTo>
                  <a:pt x="765" y="651"/>
                </a:lnTo>
                <a:lnTo>
                  <a:pt x="765" y="649"/>
                </a:lnTo>
                <a:lnTo>
                  <a:pt x="765" y="646"/>
                </a:lnTo>
                <a:lnTo>
                  <a:pt x="765" y="646"/>
                </a:lnTo>
                <a:lnTo>
                  <a:pt x="769" y="644"/>
                </a:lnTo>
                <a:lnTo>
                  <a:pt x="769" y="644"/>
                </a:lnTo>
                <a:close/>
                <a:moveTo>
                  <a:pt x="861" y="596"/>
                </a:moveTo>
                <a:lnTo>
                  <a:pt x="861" y="596"/>
                </a:lnTo>
                <a:lnTo>
                  <a:pt x="863" y="594"/>
                </a:lnTo>
                <a:lnTo>
                  <a:pt x="857" y="598"/>
                </a:lnTo>
                <a:lnTo>
                  <a:pt x="857" y="598"/>
                </a:lnTo>
                <a:lnTo>
                  <a:pt x="861" y="596"/>
                </a:lnTo>
                <a:lnTo>
                  <a:pt x="861" y="596"/>
                </a:lnTo>
                <a:close/>
                <a:moveTo>
                  <a:pt x="145" y="997"/>
                </a:moveTo>
                <a:lnTo>
                  <a:pt x="145" y="997"/>
                </a:lnTo>
                <a:lnTo>
                  <a:pt x="151" y="995"/>
                </a:lnTo>
                <a:lnTo>
                  <a:pt x="153" y="997"/>
                </a:lnTo>
                <a:lnTo>
                  <a:pt x="158" y="1003"/>
                </a:lnTo>
                <a:lnTo>
                  <a:pt x="158" y="1003"/>
                </a:lnTo>
                <a:lnTo>
                  <a:pt x="155" y="1003"/>
                </a:lnTo>
                <a:lnTo>
                  <a:pt x="151" y="1004"/>
                </a:lnTo>
                <a:lnTo>
                  <a:pt x="151" y="1004"/>
                </a:lnTo>
                <a:lnTo>
                  <a:pt x="151" y="1003"/>
                </a:lnTo>
                <a:lnTo>
                  <a:pt x="149" y="1001"/>
                </a:lnTo>
                <a:lnTo>
                  <a:pt x="147" y="999"/>
                </a:lnTo>
                <a:lnTo>
                  <a:pt x="145" y="997"/>
                </a:lnTo>
                <a:lnTo>
                  <a:pt x="145" y="997"/>
                </a:lnTo>
                <a:close/>
                <a:moveTo>
                  <a:pt x="844" y="605"/>
                </a:moveTo>
                <a:lnTo>
                  <a:pt x="855" y="600"/>
                </a:lnTo>
                <a:lnTo>
                  <a:pt x="855" y="600"/>
                </a:lnTo>
                <a:lnTo>
                  <a:pt x="848" y="605"/>
                </a:lnTo>
                <a:lnTo>
                  <a:pt x="848" y="605"/>
                </a:lnTo>
                <a:lnTo>
                  <a:pt x="844" y="605"/>
                </a:lnTo>
                <a:lnTo>
                  <a:pt x="844" y="605"/>
                </a:lnTo>
                <a:lnTo>
                  <a:pt x="844" y="605"/>
                </a:lnTo>
                <a:lnTo>
                  <a:pt x="844" y="605"/>
                </a:lnTo>
                <a:close/>
                <a:moveTo>
                  <a:pt x="872" y="590"/>
                </a:moveTo>
                <a:lnTo>
                  <a:pt x="872" y="590"/>
                </a:lnTo>
                <a:lnTo>
                  <a:pt x="872" y="590"/>
                </a:lnTo>
                <a:lnTo>
                  <a:pt x="878" y="587"/>
                </a:lnTo>
                <a:lnTo>
                  <a:pt x="874" y="590"/>
                </a:lnTo>
                <a:lnTo>
                  <a:pt x="878" y="587"/>
                </a:lnTo>
                <a:lnTo>
                  <a:pt x="874" y="590"/>
                </a:lnTo>
                <a:lnTo>
                  <a:pt x="874" y="590"/>
                </a:lnTo>
                <a:lnTo>
                  <a:pt x="872" y="592"/>
                </a:lnTo>
                <a:lnTo>
                  <a:pt x="867" y="596"/>
                </a:lnTo>
                <a:lnTo>
                  <a:pt x="867" y="596"/>
                </a:lnTo>
                <a:lnTo>
                  <a:pt x="859" y="600"/>
                </a:lnTo>
                <a:lnTo>
                  <a:pt x="859" y="600"/>
                </a:lnTo>
                <a:lnTo>
                  <a:pt x="865" y="594"/>
                </a:lnTo>
                <a:lnTo>
                  <a:pt x="865" y="594"/>
                </a:lnTo>
                <a:lnTo>
                  <a:pt x="857" y="600"/>
                </a:lnTo>
                <a:lnTo>
                  <a:pt x="857" y="600"/>
                </a:lnTo>
                <a:lnTo>
                  <a:pt x="859" y="598"/>
                </a:lnTo>
                <a:lnTo>
                  <a:pt x="859" y="598"/>
                </a:lnTo>
                <a:lnTo>
                  <a:pt x="859" y="598"/>
                </a:lnTo>
                <a:lnTo>
                  <a:pt x="865" y="594"/>
                </a:lnTo>
                <a:lnTo>
                  <a:pt x="865" y="594"/>
                </a:lnTo>
                <a:lnTo>
                  <a:pt x="861" y="596"/>
                </a:lnTo>
                <a:lnTo>
                  <a:pt x="861" y="596"/>
                </a:lnTo>
                <a:lnTo>
                  <a:pt x="859" y="598"/>
                </a:lnTo>
                <a:lnTo>
                  <a:pt x="859" y="598"/>
                </a:lnTo>
                <a:lnTo>
                  <a:pt x="855" y="600"/>
                </a:lnTo>
                <a:lnTo>
                  <a:pt x="859" y="598"/>
                </a:lnTo>
                <a:lnTo>
                  <a:pt x="859" y="598"/>
                </a:lnTo>
                <a:lnTo>
                  <a:pt x="868" y="592"/>
                </a:lnTo>
                <a:lnTo>
                  <a:pt x="868" y="592"/>
                </a:lnTo>
                <a:lnTo>
                  <a:pt x="870" y="590"/>
                </a:lnTo>
                <a:lnTo>
                  <a:pt x="870" y="592"/>
                </a:lnTo>
                <a:lnTo>
                  <a:pt x="872" y="590"/>
                </a:lnTo>
                <a:lnTo>
                  <a:pt x="872" y="590"/>
                </a:lnTo>
                <a:lnTo>
                  <a:pt x="878" y="587"/>
                </a:lnTo>
                <a:lnTo>
                  <a:pt x="878" y="587"/>
                </a:lnTo>
                <a:lnTo>
                  <a:pt x="879" y="585"/>
                </a:lnTo>
                <a:lnTo>
                  <a:pt x="879" y="587"/>
                </a:lnTo>
                <a:lnTo>
                  <a:pt x="872" y="590"/>
                </a:lnTo>
                <a:close/>
                <a:moveTo>
                  <a:pt x="813" y="624"/>
                </a:moveTo>
                <a:lnTo>
                  <a:pt x="813" y="624"/>
                </a:lnTo>
                <a:lnTo>
                  <a:pt x="819" y="622"/>
                </a:lnTo>
                <a:lnTo>
                  <a:pt x="819" y="622"/>
                </a:lnTo>
                <a:lnTo>
                  <a:pt x="813" y="624"/>
                </a:lnTo>
                <a:lnTo>
                  <a:pt x="813" y="624"/>
                </a:lnTo>
                <a:close/>
                <a:moveTo>
                  <a:pt x="824" y="618"/>
                </a:moveTo>
                <a:lnTo>
                  <a:pt x="821" y="620"/>
                </a:lnTo>
                <a:lnTo>
                  <a:pt x="821" y="620"/>
                </a:lnTo>
                <a:lnTo>
                  <a:pt x="822" y="620"/>
                </a:lnTo>
                <a:lnTo>
                  <a:pt x="826" y="620"/>
                </a:lnTo>
                <a:lnTo>
                  <a:pt x="826" y="620"/>
                </a:lnTo>
                <a:lnTo>
                  <a:pt x="819" y="625"/>
                </a:lnTo>
                <a:lnTo>
                  <a:pt x="815" y="627"/>
                </a:lnTo>
                <a:lnTo>
                  <a:pt x="811" y="625"/>
                </a:lnTo>
                <a:lnTo>
                  <a:pt x="811" y="625"/>
                </a:lnTo>
                <a:lnTo>
                  <a:pt x="824" y="618"/>
                </a:lnTo>
                <a:lnTo>
                  <a:pt x="824" y="618"/>
                </a:lnTo>
                <a:close/>
                <a:moveTo>
                  <a:pt x="846" y="605"/>
                </a:moveTo>
                <a:lnTo>
                  <a:pt x="854" y="601"/>
                </a:lnTo>
                <a:lnTo>
                  <a:pt x="854" y="601"/>
                </a:lnTo>
                <a:lnTo>
                  <a:pt x="848" y="605"/>
                </a:lnTo>
                <a:lnTo>
                  <a:pt x="848" y="605"/>
                </a:lnTo>
                <a:lnTo>
                  <a:pt x="850" y="603"/>
                </a:lnTo>
                <a:lnTo>
                  <a:pt x="848" y="605"/>
                </a:lnTo>
                <a:lnTo>
                  <a:pt x="846" y="605"/>
                </a:lnTo>
                <a:lnTo>
                  <a:pt x="846" y="605"/>
                </a:lnTo>
                <a:close/>
                <a:moveTo>
                  <a:pt x="786" y="649"/>
                </a:moveTo>
                <a:lnTo>
                  <a:pt x="786" y="649"/>
                </a:lnTo>
                <a:lnTo>
                  <a:pt x="786" y="651"/>
                </a:lnTo>
                <a:lnTo>
                  <a:pt x="786" y="651"/>
                </a:lnTo>
                <a:lnTo>
                  <a:pt x="782" y="653"/>
                </a:lnTo>
                <a:lnTo>
                  <a:pt x="782" y="653"/>
                </a:lnTo>
                <a:lnTo>
                  <a:pt x="780" y="655"/>
                </a:lnTo>
                <a:lnTo>
                  <a:pt x="782" y="655"/>
                </a:lnTo>
                <a:lnTo>
                  <a:pt x="782" y="655"/>
                </a:lnTo>
                <a:lnTo>
                  <a:pt x="775" y="657"/>
                </a:lnTo>
                <a:lnTo>
                  <a:pt x="771" y="659"/>
                </a:lnTo>
                <a:lnTo>
                  <a:pt x="771" y="659"/>
                </a:lnTo>
                <a:lnTo>
                  <a:pt x="780" y="653"/>
                </a:lnTo>
                <a:lnTo>
                  <a:pt x="780" y="653"/>
                </a:lnTo>
                <a:lnTo>
                  <a:pt x="782" y="651"/>
                </a:lnTo>
                <a:lnTo>
                  <a:pt x="782" y="649"/>
                </a:lnTo>
                <a:lnTo>
                  <a:pt x="782" y="649"/>
                </a:lnTo>
                <a:lnTo>
                  <a:pt x="775" y="655"/>
                </a:lnTo>
                <a:lnTo>
                  <a:pt x="775" y="655"/>
                </a:lnTo>
                <a:lnTo>
                  <a:pt x="775" y="653"/>
                </a:lnTo>
                <a:lnTo>
                  <a:pt x="769" y="655"/>
                </a:lnTo>
                <a:lnTo>
                  <a:pt x="769" y="655"/>
                </a:lnTo>
                <a:lnTo>
                  <a:pt x="771" y="653"/>
                </a:lnTo>
                <a:lnTo>
                  <a:pt x="771" y="653"/>
                </a:lnTo>
                <a:lnTo>
                  <a:pt x="771" y="653"/>
                </a:lnTo>
                <a:lnTo>
                  <a:pt x="776" y="651"/>
                </a:lnTo>
                <a:lnTo>
                  <a:pt x="776" y="651"/>
                </a:lnTo>
                <a:lnTo>
                  <a:pt x="778" y="651"/>
                </a:lnTo>
                <a:lnTo>
                  <a:pt x="778" y="651"/>
                </a:lnTo>
                <a:lnTo>
                  <a:pt x="780" y="649"/>
                </a:lnTo>
                <a:lnTo>
                  <a:pt x="778" y="649"/>
                </a:lnTo>
                <a:lnTo>
                  <a:pt x="776" y="649"/>
                </a:lnTo>
                <a:lnTo>
                  <a:pt x="780" y="646"/>
                </a:lnTo>
                <a:lnTo>
                  <a:pt x="780" y="646"/>
                </a:lnTo>
                <a:lnTo>
                  <a:pt x="782" y="647"/>
                </a:lnTo>
                <a:lnTo>
                  <a:pt x="786" y="647"/>
                </a:lnTo>
                <a:lnTo>
                  <a:pt x="787" y="647"/>
                </a:lnTo>
                <a:lnTo>
                  <a:pt x="784" y="653"/>
                </a:lnTo>
                <a:lnTo>
                  <a:pt x="784" y="653"/>
                </a:lnTo>
                <a:lnTo>
                  <a:pt x="784" y="653"/>
                </a:lnTo>
                <a:lnTo>
                  <a:pt x="784" y="651"/>
                </a:lnTo>
                <a:lnTo>
                  <a:pt x="786" y="649"/>
                </a:lnTo>
                <a:lnTo>
                  <a:pt x="786" y="649"/>
                </a:lnTo>
                <a:close/>
                <a:moveTo>
                  <a:pt x="839" y="613"/>
                </a:moveTo>
                <a:lnTo>
                  <a:pt x="839" y="613"/>
                </a:lnTo>
                <a:lnTo>
                  <a:pt x="844" y="607"/>
                </a:lnTo>
                <a:lnTo>
                  <a:pt x="844" y="607"/>
                </a:lnTo>
                <a:lnTo>
                  <a:pt x="846" y="607"/>
                </a:lnTo>
                <a:lnTo>
                  <a:pt x="843" y="609"/>
                </a:lnTo>
                <a:lnTo>
                  <a:pt x="843" y="609"/>
                </a:lnTo>
                <a:lnTo>
                  <a:pt x="839" y="613"/>
                </a:lnTo>
                <a:lnTo>
                  <a:pt x="839" y="613"/>
                </a:lnTo>
                <a:close/>
                <a:moveTo>
                  <a:pt x="844" y="609"/>
                </a:moveTo>
                <a:lnTo>
                  <a:pt x="844" y="609"/>
                </a:lnTo>
                <a:lnTo>
                  <a:pt x="846" y="607"/>
                </a:lnTo>
                <a:lnTo>
                  <a:pt x="846" y="607"/>
                </a:lnTo>
                <a:lnTo>
                  <a:pt x="841" y="613"/>
                </a:lnTo>
                <a:lnTo>
                  <a:pt x="841" y="613"/>
                </a:lnTo>
                <a:lnTo>
                  <a:pt x="843" y="611"/>
                </a:lnTo>
                <a:lnTo>
                  <a:pt x="844" y="609"/>
                </a:lnTo>
                <a:lnTo>
                  <a:pt x="844" y="609"/>
                </a:lnTo>
                <a:close/>
                <a:moveTo>
                  <a:pt x="729" y="688"/>
                </a:moveTo>
                <a:lnTo>
                  <a:pt x="729" y="688"/>
                </a:lnTo>
                <a:lnTo>
                  <a:pt x="732" y="686"/>
                </a:lnTo>
                <a:lnTo>
                  <a:pt x="732" y="686"/>
                </a:lnTo>
                <a:lnTo>
                  <a:pt x="734" y="684"/>
                </a:lnTo>
                <a:lnTo>
                  <a:pt x="736" y="684"/>
                </a:lnTo>
                <a:lnTo>
                  <a:pt x="734" y="688"/>
                </a:lnTo>
                <a:lnTo>
                  <a:pt x="734" y="688"/>
                </a:lnTo>
                <a:lnTo>
                  <a:pt x="730" y="690"/>
                </a:lnTo>
                <a:lnTo>
                  <a:pt x="730" y="690"/>
                </a:lnTo>
                <a:lnTo>
                  <a:pt x="730" y="688"/>
                </a:lnTo>
                <a:lnTo>
                  <a:pt x="729" y="688"/>
                </a:lnTo>
                <a:lnTo>
                  <a:pt x="729" y="688"/>
                </a:lnTo>
                <a:close/>
                <a:moveTo>
                  <a:pt x="730" y="690"/>
                </a:moveTo>
                <a:lnTo>
                  <a:pt x="732" y="692"/>
                </a:lnTo>
                <a:lnTo>
                  <a:pt x="732" y="692"/>
                </a:lnTo>
                <a:lnTo>
                  <a:pt x="729" y="693"/>
                </a:lnTo>
                <a:lnTo>
                  <a:pt x="729" y="693"/>
                </a:lnTo>
                <a:lnTo>
                  <a:pt x="725" y="695"/>
                </a:lnTo>
                <a:lnTo>
                  <a:pt x="725" y="695"/>
                </a:lnTo>
                <a:lnTo>
                  <a:pt x="730" y="690"/>
                </a:lnTo>
                <a:lnTo>
                  <a:pt x="730" y="690"/>
                </a:lnTo>
                <a:close/>
                <a:moveTo>
                  <a:pt x="846" y="609"/>
                </a:moveTo>
                <a:lnTo>
                  <a:pt x="846" y="609"/>
                </a:lnTo>
                <a:lnTo>
                  <a:pt x="848" y="609"/>
                </a:lnTo>
                <a:lnTo>
                  <a:pt x="850" y="609"/>
                </a:lnTo>
                <a:lnTo>
                  <a:pt x="850" y="609"/>
                </a:lnTo>
                <a:lnTo>
                  <a:pt x="844" y="613"/>
                </a:lnTo>
                <a:lnTo>
                  <a:pt x="844" y="611"/>
                </a:lnTo>
                <a:lnTo>
                  <a:pt x="843" y="611"/>
                </a:lnTo>
                <a:lnTo>
                  <a:pt x="843" y="611"/>
                </a:lnTo>
                <a:lnTo>
                  <a:pt x="846" y="609"/>
                </a:lnTo>
                <a:lnTo>
                  <a:pt x="846" y="609"/>
                </a:lnTo>
                <a:close/>
                <a:moveTo>
                  <a:pt x="727" y="705"/>
                </a:moveTo>
                <a:lnTo>
                  <a:pt x="727" y="705"/>
                </a:lnTo>
                <a:lnTo>
                  <a:pt x="727" y="705"/>
                </a:lnTo>
                <a:lnTo>
                  <a:pt x="727" y="705"/>
                </a:lnTo>
                <a:lnTo>
                  <a:pt x="727" y="706"/>
                </a:lnTo>
                <a:lnTo>
                  <a:pt x="725" y="710"/>
                </a:lnTo>
                <a:lnTo>
                  <a:pt x="725" y="710"/>
                </a:lnTo>
                <a:lnTo>
                  <a:pt x="727" y="708"/>
                </a:lnTo>
                <a:lnTo>
                  <a:pt x="729" y="708"/>
                </a:lnTo>
                <a:lnTo>
                  <a:pt x="729" y="708"/>
                </a:lnTo>
                <a:lnTo>
                  <a:pt x="721" y="714"/>
                </a:lnTo>
                <a:lnTo>
                  <a:pt x="721" y="714"/>
                </a:lnTo>
                <a:lnTo>
                  <a:pt x="723" y="712"/>
                </a:lnTo>
                <a:lnTo>
                  <a:pt x="725" y="710"/>
                </a:lnTo>
                <a:lnTo>
                  <a:pt x="725" y="710"/>
                </a:lnTo>
                <a:lnTo>
                  <a:pt x="721" y="714"/>
                </a:lnTo>
                <a:lnTo>
                  <a:pt x="721" y="714"/>
                </a:lnTo>
                <a:lnTo>
                  <a:pt x="716" y="712"/>
                </a:lnTo>
                <a:lnTo>
                  <a:pt x="716" y="708"/>
                </a:lnTo>
                <a:lnTo>
                  <a:pt x="716" y="708"/>
                </a:lnTo>
                <a:lnTo>
                  <a:pt x="719" y="706"/>
                </a:lnTo>
                <a:lnTo>
                  <a:pt x="721" y="706"/>
                </a:lnTo>
                <a:lnTo>
                  <a:pt x="721" y="708"/>
                </a:lnTo>
                <a:lnTo>
                  <a:pt x="721" y="708"/>
                </a:lnTo>
                <a:lnTo>
                  <a:pt x="725" y="703"/>
                </a:lnTo>
                <a:lnTo>
                  <a:pt x="721" y="705"/>
                </a:lnTo>
                <a:lnTo>
                  <a:pt x="721" y="705"/>
                </a:lnTo>
                <a:lnTo>
                  <a:pt x="725" y="701"/>
                </a:lnTo>
                <a:lnTo>
                  <a:pt x="725" y="701"/>
                </a:lnTo>
                <a:lnTo>
                  <a:pt x="727" y="699"/>
                </a:lnTo>
                <a:lnTo>
                  <a:pt x="729" y="699"/>
                </a:lnTo>
                <a:lnTo>
                  <a:pt x="729" y="701"/>
                </a:lnTo>
                <a:lnTo>
                  <a:pt x="730" y="699"/>
                </a:lnTo>
                <a:lnTo>
                  <a:pt x="730" y="699"/>
                </a:lnTo>
                <a:lnTo>
                  <a:pt x="730" y="697"/>
                </a:lnTo>
                <a:lnTo>
                  <a:pt x="730" y="697"/>
                </a:lnTo>
                <a:lnTo>
                  <a:pt x="729" y="697"/>
                </a:lnTo>
                <a:lnTo>
                  <a:pt x="729" y="695"/>
                </a:lnTo>
                <a:lnTo>
                  <a:pt x="729" y="695"/>
                </a:lnTo>
                <a:lnTo>
                  <a:pt x="725" y="699"/>
                </a:lnTo>
                <a:lnTo>
                  <a:pt x="721" y="701"/>
                </a:lnTo>
                <a:lnTo>
                  <a:pt x="721" y="701"/>
                </a:lnTo>
                <a:lnTo>
                  <a:pt x="730" y="693"/>
                </a:lnTo>
                <a:lnTo>
                  <a:pt x="732" y="690"/>
                </a:lnTo>
                <a:lnTo>
                  <a:pt x="732" y="690"/>
                </a:lnTo>
                <a:lnTo>
                  <a:pt x="738" y="686"/>
                </a:lnTo>
                <a:lnTo>
                  <a:pt x="738" y="686"/>
                </a:lnTo>
                <a:lnTo>
                  <a:pt x="738" y="688"/>
                </a:lnTo>
                <a:lnTo>
                  <a:pt x="740" y="688"/>
                </a:lnTo>
                <a:lnTo>
                  <a:pt x="743" y="690"/>
                </a:lnTo>
                <a:lnTo>
                  <a:pt x="747" y="692"/>
                </a:lnTo>
                <a:lnTo>
                  <a:pt x="747" y="692"/>
                </a:lnTo>
                <a:lnTo>
                  <a:pt x="749" y="693"/>
                </a:lnTo>
                <a:lnTo>
                  <a:pt x="749" y="693"/>
                </a:lnTo>
                <a:lnTo>
                  <a:pt x="743" y="697"/>
                </a:lnTo>
                <a:lnTo>
                  <a:pt x="743" y="697"/>
                </a:lnTo>
                <a:lnTo>
                  <a:pt x="747" y="695"/>
                </a:lnTo>
                <a:lnTo>
                  <a:pt x="749" y="695"/>
                </a:lnTo>
                <a:lnTo>
                  <a:pt x="743" y="699"/>
                </a:lnTo>
                <a:lnTo>
                  <a:pt x="743" y="699"/>
                </a:lnTo>
                <a:lnTo>
                  <a:pt x="747" y="699"/>
                </a:lnTo>
                <a:lnTo>
                  <a:pt x="747" y="699"/>
                </a:lnTo>
                <a:lnTo>
                  <a:pt x="751" y="695"/>
                </a:lnTo>
                <a:lnTo>
                  <a:pt x="751" y="697"/>
                </a:lnTo>
                <a:lnTo>
                  <a:pt x="751" y="697"/>
                </a:lnTo>
                <a:lnTo>
                  <a:pt x="749" y="699"/>
                </a:lnTo>
                <a:lnTo>
                  <a:pt x="749" y="699"/>
                </a:lnTo>
                <a:lnTo>
                  <a:pt x="743" y="703"/>
                </a:lnTo>
                <a:lnTo>
                  <a:pt x="741" y="703"/>
                </a:lnTo>
                <a:lnTo>
                  <a:pt x="741" y="703"/>
                </a:lnTo>
                <a:lnTo>
                  <a:pt x="736" y="708"/>
                </a:lnTo>
                <a:lnTo>
                  <a:pt x="736" y="708"/>
                </a:lnTo>
                <a:lnTo>
                  <a:pt x="736" y="706"/>
                </a:lnTo>
                <a:lnTo>
                  <a:pt x="734" y="706"/>
                </a:lnTo>
                <a:lnTo>
                  <a:pt x="734" y="706"/>
                </a:lnTo>
                <a:lnTo>
                  <a:pt x="736" y="705"/>
                </a:lnTo>
                <a:lnTo>
                  <a:pt x="736" y="705"/>
                </a:lnTo>
                <a:lnTo>
                  <a:pt x="729" y="710"/>
                </a:lnTo>
                <a:lnTo>
                  <a:pt x="729" y="710"/>
                </a:lnTo>
                <a:lnTo>
                  <a:pt x="729" y="706"/>
                </a:lnTo>
                <a:lnTo>
                  <a:pt x="727" y="705"/>
                </a:lnTo>
                <a:lnTo>
                  <a:pt x="727" y="705"/>
                </a:lnTo>
                <a:close/>
                <a:moveTo>
                  <a:pt x="863" y="600"/>
                </a:moveTo>
                <a:lnTo>
                  <a:pt x="863" y="600"/>
                </a:lnTo>
                <a:lnTo>
                  <a:pt x="855" y="605"/>
                </a:lnTo>
                <a:lnTo>
                  <a:pt x="855" y="605"/>
                </a:lnTo>
                <a:lnTo>
                  <a:pt x="855" y="603"/>
                </a:lnTo>
                <a:lnTo>
                  <a:pt x="855" y="603"/>
                </a:lnTo>
                <a:lnTo>
                  <a:pt x="852" y="607"/>
                </a:lnTo>
                <a:lnTo>
                  <a:pt x="855" y="603"/>
                </a:lnTo>
                <a:lnTo>
                  <a:pt x="855" y="603"/>
                </a:lnTo>
                <a:lnTo>
                  <a:pt x="859" y="601"/>
                </a:lnTo>
                <a:lnTo>
                  <a:pt x="863" y="600"/>
                </a:lnTo>
                <a:lnTo>
                  <a:pt x="863" y="600"/>
                </a:lnTo>
                <a:close/>
                <a:moveTo>
                  <a:pt x="868" y="596"/>
                </a:moveTo>
                <a:lnTo>
                  <a:pt x="868" y="596"/>
                </a:lnTo>
                <a:lnTo>
                  <a:pt x="870" y="594"/>
                </a:lnTo>
                <a:lnTo>
                  <a:pt x="868" y="596"/>
                </a:lnTo>
                <a:lnTo>
                  <a:pt x="868" y="596"/>
                </a:lnTo>
                <a:lnTo>
                  <a:pt x="865" y="598"/>
                </a:lnTo>
                <a:lnTo>
                  <a:pt x="868" y="596"/>
                </a:lnTo>
                <a:lnTo>
                  <a:pt x="868" y="596"/>
                </a:lnTo>
                <a:close/>
                <a:moveTo>
                  <a:pt x="855" y="605"/>
                </a:moveTo>
                <a:lnTo>
                  <a:pt x="855" y="605"/>
                </a:lnTo>
                <a:lnTo>
                  <a:pt x="861" y="601"/>
                </a:lnTo>
                <a:lnTo>
                  <a:pt x="861" y="601"/>
                </a:lnTo>
                <a:lnTo>
                  <a:pt x="855" y="605"/>
                </a:lnTo>
                <a:lnTo>
                  <a:pt x="855" y="605"/>
                </a:lnTo>
                <a:lnTo>
                  <a:pt x="854" y="607"/>
                </a:lnTo>
                <a:lnTo>
                  <a:pt x="846" y="613"/>
                </a:lnTo>
                <a:lnTo>
                  <a:pt x="846" y="613"/>
                </a:lnTo>
                <a:lnTo>
                  <a:pt x="848" y="613"/>
                </a:lnTo>
                <a:lnTo>
                  <a:pt x="846" y="613"/>
                </a:lnTo>
                <a:lnTo>
                  <a:pt x="843" y="616"/>
                </a:lnTo>
                <a:lnTo>
                  <a:pt x="843" y="616"/>
                </a:lnTo>
                <a:lnTo>
                  <a:pt x="846" y="613"/>
                </a:lnTo>
                <a:lnTo>
                  <a:pt x="846" y="613"/>
                </a:lnTo>
                <a:lnTo>
                  <a:pt x="848" y="613"/>
                </a:lnTo>
                <a:lnTo>
                  <a:pt x="848" y="613"/>
                </a:lnTo>
                <a:lnTo>
                  <a:pt x="855" y="605"/>
                </a:lnTo>
                <a:lnTo>
                  <a:pt x="855" y="605"/>
                </a:lnTo>
                <a:close/>
                <a:moveTo>
                  <a:pt x="859" y="605"/>
                </a:moveTo>
                <a:lnTo>
                  <a:pt x="859" y="605"/>
                </a:lnTo>
                <a:lnTo>
                  <a:pt x="855" y="607"/>
                </a:lnTo>
                <a:lnTo>
                  <a:pt x="855" y="607"/>
                </a:lnTo>
                <a:lnTo>
                  <a:pt x="854" y="607"/>
                </a:lnTo>
                <a:lnTo>
                  <a:pt x="854" y="607"/>
                </a:lnTo>
                <a:lnTo>
                  <a:pt x="859" y="605"/>
                </a:lnTo>
                <a:lnTo>
                  <a:pt x="859" y="605"/>
                </a:lnTo>
                <a:close/>
                <a:moveTo>
                  <a:pt x="186" y="1236"/>
                </a:moveTo>
                <a:lnTo>
                  <a:pt x="186" y="1236"/>
                </a:lnTo>
                <a:lnTo>
                  <a:pt x="190" y="1236"/>
                </a:lnTo>
                <a:lnTo>
                  <a:pt x="191" y="1240"/>
                </a:lnTo>
                <a:lnTo>
                  <a:pt x="191" y="1244"/>
                </a:lnTo>
                <a:lnTo>
                  <a:pt x="193" y="1247"/>
                </a:lnTo>
                <a:lnTo>
                  <a:pt x="193" y="1247"/>
                </a:lnTo>
                <a:lnTo>
                  <a:pt x="191" y="1247"/>
                </a:lnTo>
                <a:lnTo>
                  <a:pt x="190" y="1245"/>
                </a:lnTo>
                <a:lnTo>
                  <a:pt x="188" y="1244"/>
                </a:lnTo>
                <a:lnTo>
                  <a:pt x="186" y="1244"/>
                </a:lnTo>
                <a:lnTo>
                  <a:pt x="186" y="1244"/>
                </a:lnTo>
                <a:lnTo>
                  <a:pt x="186" y="1242"/>
                </a:lnTo>
                <a:lnTo>
                  <a:pt x="186" y="1240"/>
                </a:lnTo>
                <a:lnTo>
                  <a:pt x="188" y="1238"/>
                </a:lnTo>
                <a:lnTo>
                  <a:pt x="186" y="1236"/>
                </a:lnTo>
                <a:lnTo>
                  <a:pt x="186" y="1236"/>
                </a:lnTo>
                <a:close/>
                <a:moveTo>
                  <a:pt x="232" y="1253"/>
                </a:moveTo>
                <a:lnTo>
                  <a:pt x="232" y="1253"/>
                </a:lnTo>
                <a:lnTo>
                  <a:pt x="237" y="1256"/>
                </a:lnTo>
                <a:lnTo>
                  <a:pt x="241" y="1260"/>
                </a:lnTo>
                <a:lnTo>
                  <a:pt x="245" y="1264"/>
                </a:lnTo>
                <a:lnTo>
                  <a:pt x="252" y="1266"/>
                </a:lnTo>
                <a:lnTo>
                  <a:pt x="252" y="1266"/>
                </a:lnTo>
                <a:lnTo>
                  <a:pt x="254" y="1267"/>
                </a:lnTo>
                <a:lnTo>
                  <a:pt x="252" y="1271"/>
                </a:lnTo>
                <a:lnTo>
                  <a:pt x="252" y="1273"/>
                </a:lnTo>
                <a:lnTo>
                  <a:pt x="254" y="1277"/>
                </a:lnTo>
                <a:lnTo>
                  <a:pt x="254" y="1277"/>
                </a:lnTo>
                <a:lnTo>
                  <a:pt x="252" y="1278"/>
                </a:lnTo>
                <a:lnTo>
                  <a:pt x="250" y="1278"/>
                </a:lnTo>
                <a:lnTo>
                  <a:pt x="248" y="1280"/>
                </a:lnTo>
                <a:lnTo>
                  <a:pt x="248" y="1282"/>
                </a:lnTo>
                <a:lnTo>
                  <a:pt x="248" y="1282"/>
                </a:lnTo>
                <a:lnTo>
                  <a:pt x="243" y="1280"/>
                </a:lnTo>
                <a:lnTo>
                  <a:pt x="239" y="1278"/>
                </a:lnTo>
                <a:lnTo>
                  <a:pt x="230" y="1273"/>
                </a:lnTo>
                <a:lnTo>
                  <a:pt x="230" y="1273"/>
                </a:lnTo>
                <a:lnTo>
                  <a:pt x="234" y="1269"/>
                </a:lnTo>
                <a:lnTo>
                  <a:pt x="237" y="1266"/>
                </a:lnTo>
                <a:lnTo>
                  <a:pt x="237" y="1266"/>
                </a:lnTo>
                <a:lnTo>
                  <a:pt x="234" y="1260"/>
                </a:lnTo>
                <a:lnTo>
                  <a:pt x="232" y="1256"/>
                </a:lnTo>
                <a:lnTo>
                  <a:pt x="232" y="1253"/>
                </a:lnTo>
                <a:lnTo>
                  <a:pt x="232" y="1253"/>
                </a:lnTo>
                <a:close/>
                <a:moveTo>
                  <a:pt x="833" y="636"/>
                </a:moveTo>
                <a:lnTo>
                  <a:pt x="833" y="636"/>
                </a:lnTo>
                <a:lnTo>
                  <a:pt x="835" y="635"/>
                </a:lnTo>
                <a:lnTo>
                  <a:pt x="835" y="635"/>
                </a:lnTo>
                <a:lnTo>
                  <a:pt x="835" y="635"/>
                </a:lnTo>
                <a:lnTo>
                  <a:pt x="832" y="638"/>
                </a:lnTo>
                <a:lnTo>
                  <a:pt x="833" y="636"/>
                </a:lnTo>
                <a:lnTo>
                  <a:pt x="833" y="636"/>
                </a:lnTo>
                <a:close/>
                <a:moveTo>
                  <a:pt x="855" y="613"/>
                </a:moveTo>
                <a:lnTo>
                  <a:pt x="855" y="613"/>
                </a:lnTo>
                <a:lnTo>
                  <a:pt x="857" y="611"/>
                </a:lnTo>
                <a:lnTo>
                  <a:pt x="857" y="611"/>
                </a:lnTo>
                <a:lnTo>
                  <a:pt x="855" y="614"/>
                </a:lnTo>
                <a:lnTo>
                  <a:pt x="855" y="613"/>
                </a:lnTo>
                <a:lnTo>
                  <a:pt x="855" y="613"/>
                </a:lnTo>
                <a:close/>
                <a:moveTo>
                  <a:pt x="844" y="629"/>
                </a:moveTo>
                <a:lnTo>
                  <a:pt x="844" y="629"/>
                </a:lnTo>
                <a:lnTo>
                  <a:pt x="848" y="625"/>
                </a:lnTo>
                <a:lnTo>
                  <a:pt x="848" y="625"/>
                </a:lnTo>
                <a:lnTo>
                  <a:pt x="846" y="629"/>
                </a:lnTo>
                <a:lnTo>
                  <a:pt x="844" y="629"/>
                </a:lnTo>
                <a:lnTo>
                  <a:pt x="844" y="629"/>
                </a:lnTo>
                <a:close/>
                <a:moveTo>
                  <a:pt x="385" y="1255"/>
                </a:moveTo>
                <a:lnTo>
                  <a:pt x="385" y="1255"/>
                </a:lnTo>
                <a:lnTo>
                  <a:pt x="392" y="1255"/>
                </a:lnTo>
                <a:lnTo>
                  <a:pt x="394" y="1255"/>
                </a:lnTo>
                <a:lnTo>
                  <a:pt x="396" y="1251"/>
                </a:lnTo>
                <a:lnTo>
                  <a:pt x="396" y="1251"/>
                </a:lnTo>
                <a:lnTo>
                  <a:pt x="399" y="1253"/>
                </a:lnTo>
                <a:lnTo>
                  <a:pt x="399" y="1256"/>
                </a:lnTo>
                <a:lnTo>
                  <a:pt x="397" y="1264"/>
                </a:lnTo>
                <a:lnTo>
                  <a:pt x="392" y="1271"/>
                </a:lnTo>
                <a:lnTo>
                  <a:pt x="388" y="1275"/>
                </a:lnTo>
                <a:lnTo>
                  <a:pt x="385" y="1275"/>
                </a:lnTo>
                <a:lnTo>
                  <a:pt x="385" y="1275"/>
                </a:lnTo>
                <a:lnTo>
                  <a:pt x="381" y="1266"/>
                </a:lnTo>
                <a:lnTo>
                  <a:pt x="381" y="1260"/>
                </a:lnTo>
                <a:lnTo>
                  <a:pt x="385" y="1255"/>
                </a:lnTo>
                <a:lnTo>
                  <a:pt x="385" y="1255"/>
                </a:lnTo>
                <a:close/>
                <a:moveTo>
                  <a:pt x="747" y="785"/>
                </a:moveTo>
                <a:lnTo>
                  <a:pt x="747" y="785"/>
                </a:lnTo>
                <a:lnTo>
                  <a:pt x="751" y="782"/>
                </a:lnTo>
                <a:lnTo>
                  <a:pt x="752" y="782"/>
                </a:lnTo>
                <a:lnTo>
                  <a:pt x="752" y="782"/>
                </a:lnTo>
                <a:lnTo>
                  <a:pt x="749" y="787"/>
                </a:lnTo>
                <a:lnTo>
                  <a:pt x="749" y="787"/>
                </a:lnTo>
                <a:lnTo>
                  <a:pt x="747" y="787"/>
                </a:lnTo>
                <a:lnTo>
                  <a:pt x="747" y="785"/>
                </a:lnTo>
                <a:lnTo>
                  <a:pt x="747" y="785"/>
                </a:lnTo>
                <a:close/>
                <a:moveTo>
                  <a:pt x="500" y="1304"/>
                </a:moveTo>
                <a:lnTo>
                  <a:pt x="500" y="1304"/>
                </a:lnTo>
                <a:lnTo>
                  <a:pt x="502" y="1301"/>
                </a:lnTo>
                <a:lnTo>
                  <a:pt x="506" y="1299"/>
                </a:lnTo>
                <a:lnTo>
                  <a:pt x="511" y="1299"/>
                </a:lnTo>
                <a:lnTo>
                  <a:pt x="511" y="1299"/>
                </a:lnTo>
                <a:lnTo>
                  <a:pt x="515" y="1291"/>
                </a:lnTo>
                <a:lnTo>
                  <a:pt x="517" y="1284"/>
                </a:lnTo>
                <a:lnTo>
                  <a:pt x="521" y="1280"/>
                </a:lnTo>
                <a:lnTo>
                  <a:pt x="524" y="1275"/>
                </a:lnTo>
                <a:lnTo>
                  <a:pt x="524" y="1275"/>
                </a:lnTo>
                <a:lnTo>
                  <a:pt x="528" y="1277"/>
                </a:lnTo>
                <a:lnTo>
                  <a:pt x="528" y="1278"/>
                </a:lnTo>
                <a:lnTo>
                  <a:pt x="530" y="1284"/>
                </a:lnTo>
                <a:lnTo>
                  <a:pt x="530" y="1284"/>
                </a:lnTo>
                <a:lnTo>
                  <a:pt x="524" y="1297"/>
                </a:lnTo>
                <a:lnTo>
                  <a:pt x="515" y="1308"/>
                </a:lnTo>
                <a:lnTo>
                  <a:pt x="515" y="1308"/>
                </a:lnTo>
                <a:lnTo>
                  <a:pt x="510" y="1306"/>
                </a:lnTo>
                <a:lnTo>
                  <a:pt x="506" y="1308"/>
                </a:lnTo>
                <a:lnTo>
                  <a:pt x="504" y="1312"/>
                </a:lnTo>
                <a:lnTo>
                  <a:pt x="504" y="1312"/>
                </a:lnTo>
                <a:lnTo>
                  <a:pt x="502" y="1308"/>
                </a:lnTo>
                <a:lnTo>
                  <a:pt x="500" y="1304"/>
                </a:lnTo>
                <a:lnTo>
                  <a:pt x="500" y="1304"/>
                </a:lnTo>
                <a:close/>
                <a:moveTo>
                  <a:pt x="666" y="997"/>
                </a:moveTo>
                <a:lnTo>
                  <a:pt x="666" y="997"/>
                </a:lnTo>
                <a:lnTo>
                  <a:pt x="668" y="995"/>
                </a:lnTo>
                <a:lnTo>
                  <a:pt x="670" y="995"/>
                </a:lnTo>
                <a:lnTo>
                  <a:pt x="670" y="999"/>
                </a:lnTo>
                <a:lnTo>
                  <a:pt x="670" y="999"/>
                </a:lnTo>
                <a:lnTo>
                  <a:pt x="668" y="1001"/>
                </a:lnTo>
                <a:lnTo>
                  <a:pt x="666" y="1001"/>
                </a:lnTo>
                <a:lnTo>
                  <a:pt x="666" y="1001"/>
                </a:lnTo>
                <a:lnTo>
                  <a:pt x="668" y="999"/>
                </a:lnTo>
                <a:lnTo>
                  <a:pt x="666" y="997"/>
                </a:lnTo>
                <a:lnTo>
                  <a:pt x="666" y="997"/>
                </a:lnTo>
                <a:close/>
                <a:moveTo>
                  <a:pt x="530" y="1295"/>
                </a:moveTo>
                <a:lnTo>
                  <a:pt x="530" y="1295"/>
                </a:lnTo>
                <a:lnTo>
                  <a:pt x="532" y="1297"/>
                </a:lnTo>
                <a:lnTo>
                  <a:pt x="534" y="1299"/>
                </a:lnTo>
                <a:lnTo>
                  <a:pt x="534" y="1299"/>
                </a:lnTo>
                <a:lnTo>
                  <a:pt x="532" y="1304"/>
                </a:lnTo>
                <a:lnTo>
                  <a:pt x="530" y="1306"/>
                </a:lnTo>
                <a:lnTo>
                  <a:pt x="530" y="1306"/>
                </a:lnTo>
                <a:lnTo>
                  <a:pt x="528" y="1302"/>
                </a:lnTo>
                <a:lnTo>
                  <a:pt x="530" y="1295"/>
                </a:lnTo>
                <a:lnTo>
                  <a:pt x="530" y="1295"/>
                </a:lnTo>
                <a:close/>
                <a:moveTo>
                  <a:pt x="786" y="778"/>
                </a:moveTo>
                <a:lnTo>
                  <a:pt x="786" y="778"/>
                </a:lnTo>
                <a:lnTo>
                  <a:pt x="787" y="774"/>
                </a:lnTo>
                <a:lnTo>
                  <a:pt x="789" y="774"/>
                </a:lnTo>
                <a:lnTo>
                  <a:pt x="787" y="780"/>
                </a:lnTo>
                <a:lnTo>
                  <a:pt x="787" y="780"/>
                </a:lnTo>
                <a:lnTo>
                  <a:pt x="786" y="782"/>
                </a:lnTo>
                <a:lnTo>
                  <a:pt x="786" y="780"/>
                </a:lnTo>
                <a:lnTo>
                  <a:pt x="786" y="778"/>
                </a:lnTo>
                <a:lnTo>
                  <a:pt x="786" y="778"/>
                </a:lnTo>
                <a:close/>
                <a:moveTo>
                  <a:pt x="787" y="808"/>
                </a:moveTo>
                <a:lnTo>
                  <a:pt x="787" y="809"/>
                </a:lnTo>
                <a:lnTo>
                  <a:pt x="787" y="809"/>
                </a:lnTo>
                <a:lnTo>
                  <a:pt x="786" y="815"/>
                </a:lnTo>
                <a:lnTo>
                  <a:pt x="784" y="817"/>
                </a:lnTo>
                <a:lnTo>
                  <a:pt x="784" y="817"/>
                </a:lnTo>
                <a:lnTo>
                  <a:pt x="787" y="808"/>
                </a:lnTo>
                <a:lnTo>
                  <a:pt x="787" y="80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58193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834"/>
          <p:cNvSpPr>
            <a:spLocks noEditPoints="1"/>
          </p:cNvSpPr>
          <p:nvPr/>
        </p:nvSpPr>
        <p:spPr bwMode="auto">
          <a:xfrm flipH="1">
            <a:off x="587515" y="919213"/>
            <a:ext cx="1379754" cy="1451178"/>
          </a:xfrm>
          <a:custGeom>
            <a:avLst/>
            <a:gdLst>
              <a:gd name="T0" fmla="*/ 412 w 850"/>
              <a:gd name="T1" fmla="*/ 835 h 894"/>
              <a:gd name="T2" fmla="*/ 147 w 850"/>
              <a:gd name="T3" fmla="*/ 649 h 894"/>
              <a:gd name="T4" fmla="*/ 158 w 850"/>
              <a:gd name="T5" fmla="*/ 656 h 894"/>
              <a:gd name="T6" fmla="*/ 103 w 850"/>
              <a:gd name="T7" fmla="*/ 454 h 894"/>
              <a:gd name="T8" fmla="*/ 164 w 850"/>
              <a:gd name="T9" fmla="*/ 274 h 894"/>
              <a:gd name="T10" fmla="*/ 280 w 850"/>
              <a:gd name="T11" fmla="*/ 162 h 894"/>
              <a:gd name="T12" fmla="*/ 341 w 850"/>
              <a:gd name="T13" fmla="*/ 130 h 894"/>
              <a:gd name="T14" fmla="*/ 239 w 850"/>
              <a:gd name="T15" fmla="*/ 196 h 894"/>
              <a:gd name="T16" fmla="*/ 341 w 850"/>
              <a:gd name="T17" fmla="*/ 145 h 894"/>
              <a:gd name="T18" fmla="*/ 431 w 850"/>
              <a:gd name="T19" fmla="*/ 123 h 894"/>
              <a:gd name="T20" fmla="*/ 539 w 850"/>
              <a:gd name="T21" fmla="*/ 132 h 894"/>
              <a:gd name="T22" fmla="*/ 675 w 850"/>
              <a:gd name="T23" fmla="*/ 185 h 894"/>
              <a:gd name="T24" fmla="*/ 749 w 850"/>
              <a:gd name="T25" fmla="*/ 220 h 894"/>
              <a:gd name="T26" fmla="*/ 810 w 850"/>
              <a:gd name="T27" fmla="*/ 347 h 894"/>
              <a:gd name="T28" fmla="*/ 837 w 850"/>
              <a:gd name="T29" fmla="*/ 325 h 894"/>
              <a:gd name="T30" fmla="*/ 708 w 850"/>
              <a:gd name="T31" fmla="*/ 141 h 894"/>
              <a:gd name="T32" fmla="*/ 821 w 850"/>
              <a:gd name="T33" fmla="*/ 231 h 894"/>
              <a:gd name="T34" fmla="*/ 705 w 850"/>
              <a:gd name="T35" fmla="*/ 104 h 894"/>
              <a:gd name="T36" fmla="*/ 616 w 850"/>
              <a:gd name="T37" fmla="*/ 53 h 894"/>
              <a:gd name="T38" fmla="*/ 696 w 850"/>
              <a:gd name="T39" fmla="*/ 86 h 894"/>
              <a:gd name="T40" fmla="*/ 504 w 850"/>
              <a:gd name="T41" fmla="*/ 16 h 894"/>
              <a:gd name="T42" fmla="*/ 681 w 850"/>
              <a:gd name="T43" fmla="*/ 64 h 894"/>
              <a:gd name="T44" fmla="*/ 548 w 850"/>
              <a:gd name="T45" fmla="*/ 12 h 894"/>
              <a:gd name="T46" fmla="*/ 657 w 850"/>
              <a:gd name="T47" fmla="*/ 44 h 894"/>
              <a:gd name="T48" fmla="*/ 497 w 850"/>
              <a:gd name="T49" fmla="*/ 1 h 894"/>
              <a:gd name="T50" fmla="*/ 245 w 850"/>
              <a:gd name="T51" fmla="*/ 57 h 894"/>
              <a:gd name="T52" fmla="*/ 131 w 850"/>
              <a:gd name="T53" fmla="*/ 138 h 894"/>
              <a:gd name="T54" fmla="*/ 61 w 850"/>
              <a:gd name="T55" fmla="*/ 231 h 894"/>
              <a:gd name="T56" fmla="*/ 2 w 850"/>
              <a:gd name="T57" fmla="*/ 463 h 894"/>
              <a:gd name="T58" fmla="*/ 149 w 850"/>
              <a:gd name="T59" fmla="*/ 796 h 894"/>
              <a:gd name="T60" fmla="*/ 6 w 850"/>
              <a:gd name="T61" fmla="*/ 445 h 894"/>
              <a:gd name="T62" fmla="*/ 20 w 850"/>
              <a:gd name="T63" fmla="*/ 360 h 894"/>
              <a:gd name="T64" fmla="*/ 28 w 850"/>
              <a:gd name="T65" fmla="*/ 583 h 894"/>
              <a:gd name="T66" fmla="*/ 76 w 850"/>
              <a:gd name="T67" fmla="*/ 691 h 894"/>
              <a:gd name="T68" fmla="*/ 234 w 850"/>
              <a:gd name="T69" fmla="*/ 842 h 894"/>
              <a:gd name="T70" fmla="*/ 416 w 850"/>
              <a:gd name="T71" fmla="*/ 894 h 894"/>
              <a:gd name="T72" fmla="*/ 92 w 850"/>
              <a:gd name="T73" fmla="*/ 656 h 894"/>
              <a:gd name="T74" fmla="*/ 96 w 850"/>
              <a:gd name="T75" fmla="*/ 653 h 894"/>
              <a:gd name="T76" fmla="*/ 405 w 850"/>
              <a:gd name="T77" fmla="*/ 870 h 894"/>
              <a:gd name="T78" fmla="*/ 204 w 850"/>
              <a:gd name="T79" fmla="*/ 776 h 894"/>
              <a:gd name="T80" fmla="*/ 484 w 850"/>
              <a:gd name="T81" fmla="*/ 868 h 894"/>
              <a:gd name="T82" fmla="*/ 635 w 850"/>
              <a:gd name="T83" fmla="*/ 813 h 894"/>
              <a:gd name="T84" fmla="*/ 103 w 850"/>
              <a:gd name="T85" fmla="*/ 502 h 894"/>
              <a:gd name="T86" fmla="*/ 123 w 850"/>
              <a:gd name="T87" fmla="*/ 688 h 894"/>
              <a:gd name="T88" fmla="*/ 57 w 850"/>
              <a:gd name="T89" fmla="*/ 445 h 894"/>
              <a:gd name="T90" fmla="*/ 79 w 850"/>
              <a:gd name="T91" fmla="*/ 586 h 894"/>
              <a:gd name="T92" fmla="*/ 116 w 850"/>
              <a:gd name="T93" fmla="*/ 669 h 894"/>
              <a:gd name="T94" fmla="*/ 114 w 850"/>
              <a:gd name="T95" fmla="*/ 561 h 894"/>
              <a:gd name="T96" fmla="*/ 13 w 850"/>
              <a:gd name="T97" fmla="*/ 485 h 894"/>
              <a:gd name="T98" fmla="*/ 59 w 850"/>
              <a:gd name="T99" fmla="*/ 425 h 894"/>
              <a:gd name="T100" fmla="*/ 30 w 850"/>
              <a:gd name="T101" fmla="*/ 318 h 894"/>
              <a:gd name="T102" fmla="*/ 177 w 850"/>
              <a:gd name="T103" fmla="*/ 248 h 894"/>
              <a:gd name="T104" fmla="*/ 129 w 850"/>
              <a:gd name="T105" fmla="*/ 145 h 894"/>
              <a:gd name="T106" fmla="*/ 168 w 850"/>
              <a:gd name="T107" fmla="*/ 106 h 894"/>
              <a:gd name="T108" fmla="*/ 324 w 850"/>
              <a:gd name="T109" fmla="*/ 145 h 894"/>
              <a:gd name="T110" fmla="*/ 352 w 850"/>
              <a:gd name="T111" fmla="*/ 125 h 894"/>
              <a:gd name="T112" fmla="*/ 407 w 850"/>
              <a:gd name="T113" fmla="*/ 24 h 894"/>
              <a:gd name="T114" fmla="*/ 407 w 850"/>
              <a:gd name="T115" fmla="*/ 12 h 894"/>
              <a:gd name="T116" fmla="*/ 425 w 850"/>
              <a:gd name="T117" fmla="*/ 22 h 894"/>
              <a:gd name="T118" fmla="*/ 488 w 850"/>
              <a:gd name="T119" fmla="*/ 29 h 894"/>
              <a:gd name="T120" fmla="*/ 488 w 850"/>
              <a:gd name="T121" fmla="*/ 29 h 894"/>
              <a:gd name="T122" fmla="*/ 580 w 850"/>
              <a:gd name="T123" fmla="*/ 139 h 894"/>
              <a:gd name="T124" fmla="*/ 721 w 850"/>
              <a:gd name="T125" fmla="*/ 211 h 8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50" h="894">
                <a:moveTo>
                  <a:pt x="651" y="800"/>
                </a:moveTo>
                <a:lnTo>
                  <a:pt x="651" y="800"/>
                </a:lnTo>
                <a:lnTo>
                  <a:pt x="629" y="811"/>
                </a:lnTo>
                <a:lnTo>
                  <a:pt x="629" y="811"/>
                </a:lnTo>
                <a:lnTo>
                  <a:pt x="618" y="815"/>
                </a:lnTo>
                <a:lnTo>
                  <a:pt x="613" y="818"/>
                </a:lnTo>
                <a:lnTo>
                  <a:pt x="609" y="818"/>
                </a:lnTo>
                <a:lnTo>
                  <a:pt x="609" y="818"/>
                </a:lnTo>
                <a:lnTo>
                  <a:pt x="607" y="820"/>
                </a:lnTo>
                <a:lnTo>
                  <a:pt x="604" y="820"/>
                </a:lnTo>
                <a:lnTo>
                  <a:pt x="596" y="822"/>
                </a:lnTo>
                <a:lnTo>
                  <a:pt x="596" y="822"/>
                </a:lnTo>
                <a:lnTo>
                  <a:pt x="591" y="826"/>
                </a:lnTo>
                <a:lnTo>
                  <a:pt x="587" y="826"/>
                </a:lnTo>
                <a:lnTo>
                  <a:pt x="587" y="826"/>
                </a:lnTo>
                <a:lnTo>
                  <a:pt x="589" y="824"/>
                </a:lnTo>
                <a:lnTo>
                  <a:pt x="589" y="824"/>
                </a:lnTo>
                <a:lnTo>
                  <a:pt x="596" y="822"/>
                </a:lnTo>
                <a:lnTo>
                  <a:pt x="604" y="818"/>
                </a:lnTo>
                <a:lnTo>
                  <a:pt x="604" y="818"/>
                </a:lnTo>
                <a:lnTo>
                  <a:pt x="585" y="826"/>
                </a:lnTo>
                <a:lnTo>
                  <a:pt x="585" y="826"/>
                </a:lnTo>
                <a:lnTo>
                  <a:pt x="587" y="826"/>
                </a:lnTo>
                <a:lnTo>
                  <a:pt x="587" y="826"/>
                </a:lnTo>
                <a:lnTo>
                  <a:pt x="582" y="827"/>
                </a:lnTo>
                <a:lnTo>
                  <a:pt x="582" y="827"/>
                </a:lnTo>
                <a:lnTo>
                  <a:pt x="582" y="827"/>
                </a:lnTo>
                <a:lnTo>
                  <a:pt x="582" y="827"/>
                </a:lnTo>
                <a:lnTo>
                  <a:pt x="582" y="827"/>
                </a:lnTo>
                <a:lnTo>
                  <a:pt x="578" y="829"/>
                </a:lnTo>
                <a:lnTo>
                  <a:pt x="578" y="829"/>
                </a:lnTo>
                <a:lnTo>
                  <a:pt x="558" y="835"/>
                </a:lnTo>
                <a:lnTo>
                  <a:pt x="558" y="835"/>
                </a:lnTo>
                <a:lnTo>
                  <a:pt x="541" y="837"/>
                </a:lnTo>
                <a:lnTo>
                  <a:pt x="534" y="838"/>
                </a:lnTo>
                <a:lnTo>
                  <a:pt x="528" y="837"/>
                </a:lnTo>
                <a:lnTo>
                  <a:pt x="528" y="837"/>
                </a:lnTo>
                <a:lnTo>
                  <a:pt x="517" y="838"/>
                </a:lnTo>
                <a:lnTo>
                  <a:pt x="506" y="840"/>
                </a:lnTo>
                <a:lnTo>
                  <a:pt x="506" y="840"/>
                </a:lnTo>
                <a:lnTo>
                  <a:pt x="504" y="840"/>
                </a:lnTo>
                <a:lnTo>
                  <a:pt x="504" y="840"/>
                </a:lnTo>
                <a:lnTo>
                  <a:pt x="491" y="842"/>
                </a:lnTo>
                <a:lnTo>
                  <a:pt x="477" y="842"/>
                </a:lnTo>
                <a:lnTo>
                  <a:pt x="477" y="842"/>
                </a:lnTo>
                <a:lnTo>
                  <a:pt x="480" y="842"/>
                </a:lnTo>
                <a:lnTo>
                  <a:pt x="484" y="842"/>
                </a:lnTo>
                <a:lnTo>
                  <a:pt x="482" y="842"/>
                </a:lnTo>
                <a:lnTo>
                  <a:pt x="482" y="842"/>
                </a:lnTo>
                <a:lnTo>
                  <a:pt x="466" y="842"/>
                </a:lnTo>
                <a:lnTo>
                  <a:pt x="456" y="840"/>
                </a:lnTo>
                <a:lnTo>
                  <a:pt x="456" y="840"/>
                </a:lnTo>
                <a:lnTo>
                  <a:pt x="449" y="840"/>
                </a:lnTo>
                <a:lnTo>
                  <a:pt x="449" y="840"/>
                </a:lnTo>
                <a:lnTo>
                  <a:pt x="451" y="840"/>
                </a:lnTo>
                <a:lnTo>
                  <a:pt x="453" y="840"/>
                </a:lnTo>
                <a:lnTo>
                  <a:pt x="453" y="840"/>
                </a:lnTo>
                <a:lnTo>
                  <a:pt x="440" y="838"/>
                </a:lnTo>
                <a:lnTo>
                  <a:pt x="440" y="838"/>
                </a:lnTo>
                <a:lnTo>
                  <a:pt x="438" y="838"/>
                </a:lnTo>
                <a:lnTo>
                  <a:pt x="438" y="838"/>
                </a:lnTo>
                <a:lnTo>
                  <a:pt x="429" y="837"/>
                </a:lnTo>
                <a:lnTo>
                  <a:pt x="420" y="835"/>
                </a:lnTo>
                <a:lnTo>
                  <a:pt x="420" y="835"/>
                </a:lnTo>
                <a:lnTo>
                  <a:pt x="420" y="837"/>
                </a:lnTo>
                <a:lnTo>
                  <a:pt x="418" y="837"/>
                </a:lnTo>
                <a:lnTo>
                  <a:pt x="414" y="835"/>
                </a:lnTo>
                <a:lnTo>
                  <a:pt x="414" y="835"/>
                </a:lnTo>
                <a:lnTo>
                  <a:pt x="414" y="835"/>
                </a:lnTo>
                <a:lnTo>
                  <a:pt x="412" y="835"/>
                </a:lnTo>
                <a:lnTo>
                  <a:pt x="412" y="835"/>
                </a:lnTo>
                <a:lnTo>
                  <a:pt x="388" y="831"/>
                </a:lnTo>
                <a:lnTo>
                  <a:pt x="388" y="831"/>
                </a:lnTo>
                <a:lnTo>
                  <a:pt x="388" y="831"/>
                </a:lnTo>
                <a:lnTo>
                  <a:pt x="388" y="831"/>
                </a:lnTo>
                <a:lnTo>
                  <a:pt x="385" y="829"/>
                </a:lnTo>
                <a:lnTo>
                  <a:pt x="385" y="829"/>
                </a:lnTo>
                <a:lnTo>
                  <a:pt x="385" y="829"/>
                </a:lnTo>
                <a:lnTo>
                  <a:pt x="385" y="829"/>
                </a:lnTo>
                <a:lnTo>
                  <a:pt x="359" y="822"/>
                </a:lnTo>
                <a:lnTo>
                  <a:pt x="346" y="818"/>
                </a:lnTo>
                <a:lnTo>
                  <a:pt x="339" y="816"/>
                </a:lnTo>
                <a:lnTo>
                  <a:pt x="339" y="816"/>
                </a:lnTo>
                <a:lnTo>
                  <a:pt x="337" y="816"/>
                </a:lnTo>
                <a:lnTo>
                  <a:pt x="331" y="815"/>
                </a:lnTo>
                <a:lnTo>
                  <a:pt x="331" y="815"/>
                </a:lnTo>
                <a:lnTo>
                  <a:pt x="333" y="813"/>
                </a:lnTo>
                <a:lnTo>
                  <a:pt x="333" y="813"/>
                </a:lnTo>
                <a:lnTo>
                  <a:pt x="333" y="813"/>
                </a:lnTo>
                <a:lnTo>
                  <a:pt x="302" y="800"/>
                </a:lnTo>
                <a:lnTo>
                  <a:pt x="269" y="781"/>
                </a:lnTo>
                <a:lnTo>
                  <a:pt x="269" y="781"/>
                </a:lnTo>
                <a:lnTo>
                  <a:pt x="271" y="783"/>
                </a:lnTo>
                <a:lnTo>
                  <a:pt x="271" y="783"/>
                </a:lnTo>
                <a:lnTo>
                  <a:pt x="249" y="767"/>
                </a:lnTo>
                <a:lnTo>
                  <a:pt x="249" y="767"/>
                </a:lnTo>
                <a:lnTo>
                  <a:pt x="225" y="748"/>
                </a:lnTo>
                <a:lnTo>
                  <a:pt x="225" y="748"/>
                </a:lnTo>
                <a:lnTo>
                  <a:pt x="226" y="750"/>
                </a:lnTo>
                <a:lnTo>
                  <a:pt x="226" y="750"/>
                </a:lnTo>
                <a:lnTo>
                  <a:pt x="226" y="750"/>
                </a:lnTo>
                <a:lnTo>
                  <a:pt x="226" y="750"/>
                </a:lnTo>
                <a:lnTo>
                  <a:pt x="203" y="728"/>
                </a:lnTo>
                <a:lnTo>
                  <a:pt x="203" y="728"/>
                </a:lnTo>
                <a:lnTo>
                  <a:pt x="199" y="723"/>
                </a:lnTo>
                <a:lnTo>
                  <a:pt x="195" y="719"/>
                </a:lnTo>
                <a:lnTo>
                  <a:pt x="195" y="719"/>
                </a:lnTo>
                <a:lnTo>
                  <a:pt x="199" y="723"/>
                </a:lnTo>
                <a:lnTo>
                  <a:pt x="199" y="723"/>
                </a:lnTo>
                <a:lnTo>
                  <a:pt x="201" y="724"/>
                </a:lnTo>
                <a:lnTo>
                  <a:pt x="201" y="726"/>
                </a:lnTo>
                <a:lnTo>
                  <a:pt x="201" y="726"/>
                </a:lnTo>
                <a:lnTo>
                  <a:pt x="195" y="719"/>
                </a:lnTo>
                <a:lnTo>
                  <a:pt x="192" y="715"/>
                </a:lnTo>
                <a:lnTo>
                  <a:pt x="193" y="717"/>
                </a:lnTo>
                <a:lnTo>
                  <a:pt x="193" y="717"/>
                </a:lnTo>
                <a:lnTo>
                  <a:pt x="182" y="706"/>
                </a:lnTo>
                <a:lnTo>
                  <a:pt x="173" y="693"/>
                </a:lnTo>
                <a:lnTo>
                  <a:pt x="173" y="693"/>
                </a:lnTo>
                <a:lnTo>
                  <a:pt x="173" y="689"/>
                </a:lnTo>
                <a:lnTo>
                  <a:pt x="168" y="684"/>
                </a:lnTo>
                <a:lnTo>
                  <a:pt x="164" y="678"/>
                </a:lnTo>
                <a:lnTo>
                  <a:pt x="164" y="678"/>
                </a:lnTo>
                <a:lnTo>
                  <a:pt x="160" y="673"/>
                </a:lnTo>
                <a:lnTo>
                  <a:pt x="158" y="667"/>
                </a:lnTo>
                <a:lnTo>
                  <a:pt x="158" y="667"/>
                </a:lnTo>
                <a:lnTo>
                  <a:pt x="169" y="682"/>
                </a:lnTo>
                <a:lnTo>
                  <a:pt x="169" y="682"/>
                </a:lnTo>
                <a:lnTo>
                  <a:pt x="166" y="677"/>
                </a:lnTo>
                <a:lnTo>
                  <a:pt x="166" y="677"/>
                </a:lnTo>
                <a:lnTo>
                  <a:pt x="162" y="673"/>
                </a:lnTo>
                <a:lnTo>
                  <a:pt x="158" y="667"/>
                </a:lnTo>
                <a:lnTo>
                  <a:pt x="158" y="667"/>
                </a:lnTo>
                <a:lnTo>
                  <a:pt x="157" y="666"/>
                </a:lnTo>
                <a:lnTo>
                  <a:pt x="157" y="664"/>
                </a:lnTo>
                <a:lnTo>
                  <a:pt x="157" y="664"/>
                </a:lnTo>
                <a:lnTo>
                  <a:pt x="157" y="664"/>
                </a:lnTo>
                <a:lnTo>
                  <a:pt x="157" y="666"/>
                </a:lnTo>
                <a:lnTo>
                  <a:pt x="157" y="666"/>
                </a:lnTo>
                <a:lnTo>
                  <a:pt x="147" y="649"/>
                </a:lnTo>
                <a:lnTo>
                  <a:pt x="147" y="649"/>
                </a:lnTo>
                <a:lnTo>
                  <a:pt x="149" y="651"/>
                </a:lnTo>
                <a:lnTo>
                  <a:pt x="149" y="651"/>
                </a:lnTo>
                <a:lnTo>
                  <a:pt x="146" y="645"/>
                </a:lnTo>
                <a:lnTo>
                  <a:pt x="144" y="642"/>
                </a:lnTo>
                <a:lnTo>
                  <a:pt x="144" y="642"/>
                </a:lnTo>
                <a:lnTo>
                  <a:pt x="146" y="647"/>
                </a:lnTo>
                <a:lnTo>
                  <a:pt x="146" y="647"/>
                </a:lnTo>
                <a:lnTo>
                  <a:pt x="140" y="634"/>
                </a:lnTo>
                <a:lnTo>
                  <a:pt x="140" y="634"/>
                </a:lnTo>
                <a:lnTo>
                  <a:pt x="142" y="636"/>
                </a:lnTo>
                <a:lnTo>
                  <a:pt x="142" y="636"/>
                </a:lnTo>
                <a:lnTo>
                  <a:pt x="136" y="629"/>
                </a:lnTo>
                <a:lnTo>
                  <a:pt x="136" y="629"/>
                </a:lnTo>
                <a:lnTo>
                  <a:pt x="127" y="607"/>
                </a:lnTo>
                <a:lnTo>
                  <a:pt x="127" y="607"/>
                </a:lnTo>
                <a:lnTo>
                  <a:pt x="125" y="603"/>
                </a:lnTo>
                <a:lnTo>
                  <a:pt x="123" y="596"/>
                </a:lnTo>
                <a:lnTo>
                  <a:pt x="123" y="596"/>
                </a:lnTo>
                <a:lnTo>
                  <a:pt x="123" y="596"/>
                </a:lnTo>
                <a:lnTo>
                  <a:pt x="123" y="596"/>
                </a:lnTo>
                <a:lnTo>
                  <a:pt x="125" y="596"/>
                </a:lnTo>
                <a:lnTo>
                  <a:pt x="125" y="597"/>
                </a:lnTo>
                <a:lnTo>
                  <a:pt x="125" y="597"/>
                </a:lnTo>
                <a:lnTo>
                  <a:pt x="122" y="590"/>
                </a:lnTo>
                <a:lnTo>
                  <a:pt x="120" y="581"/>
                </a:lnTo>
                <a:lnTo>
                  <a:pt x="120" y="581"/>
                </a:lnTo>
                <a:lnTo>
                  <a:pt x="118" y="574"/>
                </a:lnTo>
                <a:lnTo>
                  <a:pt x="116" y="566"/>
                </a:lnTo>
                <a:lnTo>
                  <a:pt x="116" y="566"/>
                </a:lnTo>
                <a:lnTo>
                  <a:pt x="122" y="581"/>
                </a:lnTo>
                <a:lnTo>
                  <a:pt x="122" y="581"/>
                </a:lnTo>
                <a:lnTo>
                  <a:pt x="123" y="590"/>
                </a:lnTo>
                <a:lnTo>
                  <a:pt x="125" y="596"/>
                </a:lnTo>
                <a:lnTo>
                  <a:pt x="127" y="597"/>
                </a:lnTo>
                <a:lnTo>
                  <a:pt x="127" y="597"/>
                </a:lnTo>
                <a:lnTo>
                  <a:pt x="129" y="601"/>
                </a:lnTo>
                <a:lnTo>
                  <a:pt x="129" y="601"/>
                </a:lnTo>
                <a:lnTo>
                  <a:pt x="131" y="607"/>
                </a:lnTo>
                <a:lnTo>
                  <a:pt x="131" y="607"/>
                </a:lnTo>
                <a:lnTo>
                  <a:pt x="131" y="607"/>
                </a:lnTo>
                <a:lnTo>
                  <a:pt x="133" y="609"/>
                </a:lnTo>
                <a:lnTo>
                  <a:pt x="135" y="612"/>
                </a:lnTo>
                <a:lnTo>
                  <a:pt x="135" y="612"/>
                </a:lnTo>
                <a:lnTo>
                  <a:pt x="136" y="616"/>
                </a:lnTo>
                <a:lnTo>
                  <a:pt x="136" y="616"/>
                </a:lnTo>
                <a:lnTo>
                  <a:pt x="138" y="621"/>
                </a:lnTo>
                <a:lnTo>
                  <a:pt x="138" y="621"/>
                </a:lnTo>
                <a:lnTo>
                  <a:pt x="153" y="649"/>
                </a:lnTo>
                <a:lnTo>
                  <a:pt x="160" y="664"/>
                </a:lnTo>
                <a:lnTo>
                  <a:pt x="169" y="677"/>
                </a:lnTo>
                <a:lnTo>
                  <a:pt x="169" y="677"/>
                </a:lnTo>
                <a:lnTo>
                  <a:pt x="164" y="666"/>
                </a:lnTo>
                <a:lnTo>
                  <a:pt x="164" y="666"/>
                </a:lnTo>
                <a:lnTo>
                  <a:pt x="166" y="669"/>
                </a:lnTo>
                <a:lnTo>
                  <a:pt x="166" y="669"/>
                </a:lnTo>
                <a:lnTo>
                  <a:pt x="164" y="664"/>
                </a:lnTo>
                <a:lnTo>
                  <a:pt x="164" y="664"/>
                </a:lnTo>
                <a:lnTo>
                  <a:pt x="169" y="673"/>
                </a:lnTo>
                <a:lnTo>
                  <a:pt x="169" y="673"/>
                </a:lnTo>
                <a:lnTo>
                  <a:pt x="168" y="671"/>
                </a:lnTo>
                <a:lnTo>
                  <a:pt x="169" y="673"/>
                </a:lnTo>
                <a:lnTo>
                  <a:pt x="169" y="673"/>
                </a:lnTo>
                <a:lnTo>
                  <a:pt x="166" y="666"/>
                </a:lnTo>
                <a:lnTo>
                  <a:pt x="166" y="666"/>
                </a:lnTo>
                <a:lnTo>
                  <a:pt x="166" y="667"/>
                </a:lnTo>
                <a:lnTo>
                  <a:pt x="166" y="667"/>
                </a:lnTo>
                <a:lnTo>
                  <a:pt x="164" y="664"/>
                </a:lnTo>
                <a:lnTo>
                  <a:pt x="164" y="664"/>
                </a:lnTo>
                <a:lnTo>
                  <a:pt x="158" y="656"/>
                </a:lnTo>
                <a:lnTo>
                  <a:pt x="151" y="645"/>
                </a:lnTo>
                <a:lnTo>
                  <a:pt x="140" y="625"/>
                </a:lnTo>
                <a:lnTo>
                  <a:pt x="140" y="625"/>
                </a:lnTo>
                <a:lnTo>
                  <a:pt x="140" y="621"/>
                </a:lnTo>
                <a:lnTo>
                  <a:pt x="138" y="621"/>
                </a:lnTo>
                <a:lnTo>
                  <a:pt x="138" y="621"/>
                </a:lnTo>
                <a:lnTo>
                  <a:pt x="138" y="616"/>
                </a:lnTo>
                <a:lnTo>
                  <a:pt x="138" y="616"/>
                </a:lnTo>
                <a:lnTo>
                  <a:pt x="133" y="607"/>
                </a:lnTo>
                <a:lnTo>
                  <a:pt x="129" y="597"/>
                </a:lnTo>
                <a:lnTo>
                  <a:pt x="129" y="597"/>
                </a:lnTo>
                <a:lnTo>
                  <a:pt x="125" y="586"/>
                </a:lnTo>
                <a:lnTo>
                  <a:pt x="122" y="575"/>
                </a:lnTo>
                <a:lnTo>
                  <a:pt x="122" y="575"/>
                </a:lnTo>
                <a:lnTo>
                  <a:pt x="122" y="575"/>
                </a:lnTo>
                <a:lnTo>
                  <a:pt x="122" y="575"/>
                </a:lnTo>
                <a:lnTo>
                  <a:pt x="120" y="568"/>
                </a:lnTo>
                <a:lnTo>
                  <a:pt x="120" y="568"/>
                </a:lnTo>
                <a:lnTo>
                  <a:pt x="120" y="574"/>
                </a:lnTo>
                <a:lnTo>
                  <a:pt x="120" y="574"/>
                </a:lnTo>
                <a:lnTo>
                  <a:pt x="118" y="563"/>
                </a:lnTo>
                <a:lnTo>
                  <a:pt x="114" y="548"/>
                </a:lnTo>
                <a:lnTo>
                  <a:pt x="114" y="548"/>
                </a:lnTo>
                <a:lnTo>
                  <a:pt x="112" y="542"/>
                </a:lnTo>
                <a:lnTo>
                  <a:pt x="112" y="542"/>
                </a:lnTo>
                <a:lnTo>
                  <a:pt x="111" y="533"/>
                </a:lnTo>
                <a:lnTo>
                  <a:pt x="111" y="533"/>
                </a:lnTo>
                <a:lnTo>
                  <a:pt x="109" y="531"/>
                </a:lnTo>
                <a:lnTo>
                  <a:pt x="109" y="526"/>
                </a:lnTo>
                <a:lnTo>
                  <a:pt x="109" y="526"/>
                </a:lnTo>
                <a:lnTo>
                  <a:pt x="109" y="535"/>
                </a:lnTo>
                <a:lnTo>
                  <a:pt x="111" y="546"/>
                </a:lnTo>
                <a:lnTo>
                  <a:pt x="111" y="546"/>
                </a:lnTo>
                <a:lnTo>
                  <a:pt x="111" y="544"/>
                </a:lnTo>
                <a:lnTo>
                  <a:pt x="111" y="544"/>
                </a:lnTo>
                <a:lnTo>
                  <a:pt x="109" y="544"/>
                </a:lnTo>
                <a:lnTo>
                  <a:pt x="109" y="544"/>
                </a:lnTo>
                <a:lnTo>
                  <a:pt x="109" y="533"/>
                </a:lnTo>
                <a:lnTo>
                  <a:pt x="107" y="524"/>
                </a:lnTo>
                <a:lnTo>
                  <a:pt x="107" y="524"/>
                </a:lnTo>
                <a:lnTo>
                  <a:pt x="107" y="528"/>
                </a:lnTo>
                <a:lnTo>
                  <a:pt x="107" y="528"/>
                </a:lnTo>
                <a:lnTo>
                  <a:pt x="105" y="517"/>
                </a:lnTo>
                <a:lnTo>
                  <a:pt x="105" y="517"/>
                </a:lnTo>
                <a:lnTo>
                  <a:pt x="105" y="524"/>
                </a:lnTo>
                <a:lnTo>
                  <a:pt x="105" y="524"/>
                </a:lnTo>
                <a:lnTo>
                  <a:pt x="107" y="517"/>
                </a:lnTo>
                <a:lnTo>
                  <a:pt x="107" y="517"/>
                </a:lnTo>
                <a:lnTo>
                  <a:pt x="105" y="517"/>
                </a:lnTo>
                <a:lnTo>
                  <a:pt x="105" y="518"/>
                </a:lnTo>
                <a:lnTo>
                  <a:pt x="105" y="518"/>
                </a:lnTo>
                <a:lnTo>
                  <a:pt x="105" y="517"/>
                </a:lnTo>
                <a:lnTo>
                  <a:pt x="105" y="517"/>
                </a:lnTo>
                <a:lnTo>
                  <a:pt x="105" y="511"/>
                </a:lnTo>
                <a:lnTo>
                  <a:pt x="105" y="509"/>
                </a:lnTo>
                <a:lnTo>
                  <a:pt x="105" y="509"/>
                </a:lnTo>
                <a:lnTo>
                  <a:pt x="105" y="509"/>
                </a:lnTo>
                <a:lnTo>
                  <a:pt x="103" y="498"/>
                </a:lnTo>
                <a:lnTo>
                  <a:pt x="105" y="491"/>
                </a:lnTo>
                <a:lnTo>
                  <a:pt x="105" y="491"/>
                </a:lnTo>
                <a:lnTo>
                  <a:pt x="103" y="474"/>
                </a:lnTo>
                <a:lnTo>
                  <a:pt x="103" y="460"/>
                </a:lnTo>
                <a:lnTo>
                  <a:pt x="103" y="460"/>
                </a:lnTo>
                <a:lnTo>
                  <a:pt x="103" y="460"/>
                </a:lnTo>
                <a:lnTo>
                  <a:pt x="103" y="458"/>
                </a:lnTo>
                <a:lnTo>
                  <a:pt x="103" y="458"/>
                </a:lnTo>
                <a:lnTo>
                  <a:pt x="103" y="456"/>
                </a:lnTo>
                <a:lnTo>
                  <a:pt x="103" y="456"/>
                </a:lnTo>
                <a:lnTo>
                  <a:pt x="103" y="454"/>
                </a:lnTo>
                <a:lnTo>
                  <a:pt x="103" y="454"/>
                </a:lnTo>
                <a:lnTo>
                  <a:pt x="103" y="452"/>
                </a:lnTo>
                <a:lnTo>
                  <a:pt x="103" y="452"/>
                </a:lnTo>
                <a:lnTo>
                  <a:pt x="103" y="452"/>
                </a:lnTo>
                <a:lnTo>
                  <a:pt x="103" y="452"/>
                </a:lnTo>
                <a:lnTo>
                  <a:pt x="105" y="448"/>
                </a:lnTo>
                <a:lnTo>
                  <a:pt x="105" y="448"/>
                </a:lnTo>
                <a:lnTo>
                  <a:pt x="103" y="450"/>
                </a:lnTo>
                <a:lnTo>
                  <a:pt x="103" y="450"/>
                </a:lnTo>
                <a:lnTo>
                  <a:pt x="103" y="450"/>
                </a:lnTo>
                <a:lnTo>
                  <a:pt x="103" y="447"/>
                </a:lnTo>
                <a:lnTo>
                  <a:pt x="103" y="447"/>
                </a:lnTo>
                <a:lnTo>
                  <a:pt x="103" y="439"/>
                </a:lnTo>
                <a:lnTo>
                  <a:pt x="105" y="432"/>
                </a:lnTo>
                <a:lnTo>
                  <a:pt x="105" y="432"/>
                </a:lnTo>
                <a:lnTo>
                  <a:pt x="105" y="432"/>
                </a:lnTo>
                <a:lnTo>
                  <a:pt x="105" y="432"/>
                </a:lnTo>
                <a:lnTo>
                  <a:pt x="105" y="426"/>
                </a:lnTo>
                <a:lnTo>
                  <a:pt x="105" y="426"/>
                </a:lnTo>
                <a:lnTo>
                  <a:pt x="105" y="428"/>
                </a:lnTo>
                <a:lnTo>
                  <a:pt x="105" y="428"/>
                </a:lnTo>
                <a:lnTo>
                  <a:pt x="105" y="417"/>
                </a:lnTo>
                <a:lnTo>
                  <a:pt x="107" y="410"/>
                </a:lnTo>
                <a:lnTo>
                  <a:pt x="107" y="410"/>
                </a:lnTo>
                <a:lnTo>
                  <a:pt x="107" y="410"/>
                </a:lnTo>
                <a:lnTo>
                  <a:pt x="107" y="410"/>
                </a:lnTo>
                <a:lnTo>
                  <a:pt x="111" y="390"/>
                </a:lnTo>
                <a:lnTo>
                  <a:pt x="114" y="371"/>
                </a:lnTo>
                <a:lnTo>
                  <a:pt x="114" y="371"/>
                </a:lnTo>
                <a:lnTo>
                  <a:pt x="116" y="371"/>
                </a:lnTo>
                <a:lnTo>
                  <a:pt x="116" y="371"/>
                </a:lnTo>
                <a:lnTo>
                  <a:pt x="116" y="371"/>
                </a:lnTo>
                <a:lnTo>
                  <a:pt x="120" y="351"/>
                </a:lnTo>
                <a:lnTo>
                  <a:pt x="120" y="351"/>
                </a:lnTo>
                <a:lnTo>
                  <a:pt x="123" y="342"/>
                </a:lnTo>
                <a:lnTo>
                  <a:pt x="123" y="340"/>
                </a:lnTo>
                <a:lnTo>
                  <a:pt x="125" y="342"/>
                </a:lnTo>
                <a:lnTo>
                  <a:pt x="125" y="342"/>
                </a:lnTo>
                <a:lnTo>
                  <a:pt x="125" y="340"/>
                </a:lnTo>
                <a:lnTo>
                  <a:pt x="125" y="340"/>
                </a:lnTo>
                <a:lnTo>
                  <a:pt x="125" y="342"/>
                </a:lnTo>
                <a:lnTo>
                  <a:pt x="125" y="342"/>
                </a:lnTo>
                <a:lnTo>
                  <a:pt x="129" y="331"/>
                </a:lnTo>
                <a:lnTo>
                  <a:pt x="129" y="331"/>
                </a:lnTo>
                <a:lnTo>
                  <a:pt x="131" y="329"/>
                </a:lnTo>
                <a:lnTo>
                  <a:pt x="131" y="329"/>
                </a:lnTo>
                <a:lnTo>
                  <a:pt x="135" y="322"/>
                </a:lnTo>
                <a:lnTo>
                  <a:pt x="138" y="312"/>
                </a:lnTo>
                <a:lnTo>
                  <a:pt x="138" y="312"/>
                </a:lnTo>
                <a:lnTo>
                  <a:pt x="138" y="314"/>
                </a:lnTo>
                <a:lnTo>
                  <a:pt x="138" y="316"/>
                </a:lnTo>
                <a:lnTo>
                  <a:pt x="138" y="316"/>
                </a:lnTo>
                <a:lnTo>
                  <a:pt x="140" y="309"/>
                </a:lnTo>
                <a:lnTo>
                  <a:pt x="144" y="299"/>
                </a:lnTo>
                <a:lnTo>
                  <a:pt x="153" y="281"/>
                </a:lnTo>
                <a:lnTo>
                  <a:pt x="153" y="281"/>
                </a:lnTo>
                <a:lnTo>
                  <a:pt x="153" y="285"/>
                </a:lnTo>
                <a:lnTo>
                  <a:pt x="153" y="285"/>
                </a:lnTo>
                <a:lnTo>
                  <a:pt x="153" y="285"/>
                </a:lnTo>
                <a:lnTo>
                  <a:pt x="162" y="270"/>
                </a:lnTo>
                <a:lnTo>
                  <a:pt x="173" y="253"/>
                </a:lnTo>
                <a:lnTo>
                  <a:pt x="173" y="253"/>
                </a:lnTo>
                <a:lnTo>
                  <a:pt x="173" y="253"/>
                </a:lnTo>
                <a:lnTo>
                  <a:pt x="173" y="253"/>
                </a:lnTo>
                <a:lnTo>
                  <a:pt x="175" y="250"/>
                </a:lnTo>
                <a:lnTo>
                  <a:pt x="175" y="250"/>
                </a:lnTo>
                <a:lnTo>
                  <a:pt x="169" y="261"/>
                </a:lnTo>
                <a:lnTo>
                  <a:pt x="162" y="274"/>
                </a:lnTo>
                <a:lnTo>
                  <a:pt x="162" y="274"/>
                </a:lnTo>
                <a:lnTo>
                  <a:pt x="162" y="274"/>
                </a:lnTo>
                <a:lnTo>
                  <a:pt x="164" y="274"/>
                </a:lnTo>
                <a:lnTo>
                  <a:pt x="164" y="274"/>
                </a:lnTo>
                <a:lnTo>
                  <a:pt x="164" y="270"/>
                </a:lnTo>
                <a:lnTo>
                  <a:pt x="168" y="265"/>
                </a:lnTo>
                <a:lnTo>
                  <a:pt x="173" y="255"/>
                </a:lnTo>
                <a:lnTo>
                  <a:pt x="173" y="255"/>
                </a:lnTo>
                <a:lnTo>
                  <a:pt x="175" y="253"/>
                </a:lnTo>
                <a:lnTo>
                  <a:pt x="175" y="253"/>
                </a:lnTo>
                <a:lnTo>
                  <a:pt x="175" y="253"/>
                </a:lnTo>
                <a:lnTo>
                  <a:pt x="184" y="242"/>
                </a:lnTo>
                <a:lnTo>
                  <a:pt x="195" y="230"/>
                </a:lnTo>
                <a:lnTo>
                  <a:pt x="195" y="230"/>
                </a:lnTo>
                <a:lnTo>
                  <a:pt x="199" y="224"/>
                </a:lnTo>
                <a:lnTo>
                  <a:pt x="203" y="219"/>
                </a:lnTo>
                <a:lnTo>
                  <a:pt x="203" y="219"/>
                </a:lnTo>
                <a:lnTo>
                  <a:pt x="203" y="220"/>
                </a:lnTo>
                <a:lnTo>
                  <a:pt x="201" y="222"/>
                </a:lnTo>
                <a:lnTo>
                  <a:pt x="201" y="222"/>
                </a:lnTo>
                <a:lnTo>
                  <a:pt x="201" y="222"/>
                </a:lnTo>
                <a:lnTo>
                  <a:pt x="201" y="222"/>
                </a:lnTo>
                <a:lnTo>
                  <a:pt x="201" y="222"/>
                </a:lnTo>
                <a:lnTo>
                  <a:pt x="197" y="230"/>
                </a:lnTo>
                <a:lnTo>
                  <a:pt x="192" y="235"/>
                </a:lnTo>
                <a:lnTo>
                  <a:pt x="192" y="235"/>
                </a:lnTo>
                <a:lnTo>
                  <a:pt x="192" y="235"/>
                </a:lnTo>
                <a:lnTo>
                  <a:pt x="192" y="235"/>
                </a:lnTo>
                <a:lnTo>
                  <a:pt x="192" y="235"/>
                </a:lnTo>
                <a:lnTo>
                  <a:pt x="199" y="228"/>
                </a:lnTo>
                <a:lnTo>
                  <a:pt x="199" y="228"/>
                </a:lnTo>
                <a:lnTo>
                  <a:pt x="203" y="224"/>
                </a:lnTo>
                <a:lnTo>
                  <a:pt x="203" y="222"/>
                </a:lnTo>
                <a:lnTo>
                  <a:pt x="203" y="224"/>
                </a:lnTo>
                <a:lnTo>
                  <a:pt x="203" y="224"/>
                </a:lnTo>
                <a:lnTo>
                  <a:pt x="206" y="219"/>
                </a:lnTo>
                <a:lnTo>
                  <a:pt x="212" y="215"/>
                </a:lnTo>
                <a:lnTo>
                  <a:pt x="212" y="215"/>
                </a:lnTo>
                <a:lnTo>
                  <a:pt x="204" y="222"/>
                </a:lnTo>
                <a:lnTo>
                  <a:pt x="199" y="230"/>
                </a:lnTo>
                <a:lnTo>
                  <a:pt x="199" y="230"/>
                </a:lnTo>
                <a:lnTo>
                  <a:pt x="206" y="222"/>
                </a:lnTo>
                <a:lnTo>
                  <a:pt x="206" y="222"/>
                </a:lnTo>
                <a:lnTo>
                  <a:pt x="206" y="224"/>
                </a:lnTo>
                <a:lnTo>
                  <a:pt x="206" y="224"/>
                </a:lnTo>
                <a:lnTo>
                  <a:pt x="217" y="211"/>
                </a:lnTo>
                <a:lnTo>
                  <a:pt x="228" y="202"/>
                </a:lnTo>
                <a:lnTo>
                  <a:pt x="228" y="202"/>
                </a:lnTo>
                <a:lnTo>
                  <a:pt x="228" y="202"/>
                </a:lnTo>
                <a:lnTo>
                  <a:pt x="228" y="202"/>
                </a:lnTo>
                <a:lnTo>
                  <a:pt x="247" y="187"/>
                </a:lnTo>
                <a:lnTo>
                  <a:pt x="247" y="187"/>
                </a:lnTo>
                <a:lnTo>
                  <a:pt x="245" y="189"/>
                </a:lnTo>
                <a:lnTo>
                  <a:pt x="245" y="189"/>
                </a:lnTo>
                <a:lnTo>
                  <a:pt x="249" y="185"/>
                </a:lnTo>
                <a:lnTo>
                  <a:pt x="252" y="184"/>
                </a:lnTo>
                <a:lnTo>
                  <a:pt x="252" y="184"/>
                </a:lnTo>
                <a:lnTo>
                  <a:pt x="252" y="182"/>
                </a:lnTo>
                <a:lnTo>
                  <a:pt x="254" y="180"/>
                </a:lnTo>
                <a:lnTo>
                  <a:pt x="254" y="180"/>
                </a:lnTo>
                <a:lnTo>
                  <a:pt x="260" y="178"/>
                </a:lnTo>
                <a:lnTo>
                  <a:pt x="260" y="178"/>
                </a:lnTo>
                <a:lnTo>
                  <a:pt x="263" y="174"/>
                </a:lnTo>
                <a:lnTo>
                  <a:pt x="267" y="173"/>
                </a:lnTo>
                <a:lnTo>
                  <a:pt x="267" y="173"/>
                </a:lnTo>
                <a:lnTo>
                  <a:pt x="267" y="174"/>
                </a:lnTo>
                <a:lnTo>
                  <a:pt x="267" y="174"/>
                </a:lnTo>
                <a:lnTo>
                  <a:pt x="272" y="171"/>
                </a:lnTo>
                <a:lnTo>
                  <a:pt x="278" y="167"/>
                </a:lnTo>
                <a:lnTo>
                  <a:pt x="278" y="167"/>
                </a:lnTo>
                <a:lnTo>
                  <a:pt x="282" y="163"/>
                </a:lnTo>
                <a:lnTo>
                  <a:pt x="282" y="163"/>
                </a:lnTo>
                <a:lnTo>
                  <a:pt x="280" y="162"/>
                </a:lnTo>
                <a:lnTo>
                  <a:pt x="280" y="160"/>
                </a:lnTo>
                <a:lnTo>
                  <a:pt x="280" y="160"/>
                </a:lnTo>
                <a:lnTo>
                  <a:pt x="274" y="163"/>
                </a:lnTo>
                <a:lnTo>
                  <a:pt x="271" y="165"/>
                </a:lnTo>
                <a:lnTo>
                  <a:pt x="271" y="165"/>
                </a:lnTo>
                <a:lnTo>
                  <a:pt x="263" y="171"/>
                </a:lnTo>
                <a:lnTo>
                  <a:pt x="263" y="171"/>
                </a:lnTo>
                <a:lnTo>
                  <a:pt x="254" y="176"/>
                </a:lnTo>
                <a:lnTo>
                  <a:pt x="243" y="184"/>
                </a:lnTo>
                <a:lnTo>
                  <a:pt x="243" y="184"/>
                </a:lnTo>
                <a:lnTo>
                  <a:pt x="243" y="185"/>
                </a:lnTo>
                <a:lnTo>
                  <a:pt x="239" y="185"/>
                </a:lnTo>
                <a:lnTo>
                  <a:pt x="247" y="180"/>
                </a:lnTo>
                <a:lnTo>
                  <a:pt x="247" y="180"/>
                </a:lnTo>
                <a:lnTo>
                  <a:pt x="247" y="182"/>
                </a:lnTo>
                <a:lnTo>
                  <a:pt x="249" y="180"/>
                </a:lnTo>
                <a:lnTo>
                  <a:pt x="249" y="180"/>
                </a:lnTo>
                <a:lnTo>
                  <a:pt x="254" y="176"/>
                </a:lnTo>
                <a:lnTo>
                  <a:pt x="254" y="176"/>
                </a:lnTo>
                <a:lnTo>
                  <a:pt x="252" y="176"/>
                </a:lnTo>
                <a:lnTo>
                  <a:pt x="250" y="178"/>
                </a:lnTo>
                <a:lnTo>
                  <a:pt x="250" y="178"/>
                </a:lnTo>
                <a:lnTo>
                  <a:pt x="258" y="171"/>
                </a:lnTo>
                <a:lnTo>
                  <a:pt x="258" y="171"/>
                </a:lnTo>
                <a:lnTo>
                  <a:pt x="263" y="169"/>
                </a:lnTo>
                <a:lnTo>
                  <a:pt x="269" y="165"/>
                </a:lnTo>
                <a:lnTo>
                  <a:pt x="269" y="165"/>
                </a:lnTo>
                <a:lnTo>
                  <a:pt x="271" y="163"/>
                </a:lnTo>
                <a:lnTo>
                  <a:pt x="269" y="165"/>
                </a:lnTo>
                <a:lnTo>
                  <a:pt x="269" y="165"/>
                </a:lnTo>
                <a:lnTo>
                  <a:pt x="280" y="158"/>
                </a:lnTo>
                <a:lnTo>
                  <a:pt x="289" y="152"/>
                </a:lnTo>
                <a:lnTo>
                  <a:pt x="289" y="152"/>
                </a:lnTo>
                <a:lnTo>
                  <a:pt x="291" y="150"/>
                </a:lnTo>
                <a:lnTo>
                  <a:pt x="295" y="150"/>
                </a:lnTo>
                <a:lnTo>
                  <a:pt x="300" y="147"/>
                </a:lnTo>
                <a:lnTo>
                  <a:pt x="300" y="147"/>
                </a:lnTo>
                <a:lnTo>
                  <a:pt x="298" y="147"/>
                </a:lnTo>
                <a:lnTo>
                  <a:pt x="298" y="147"/>
                </a:lnTo>
                <a:lnTo>
                  <a:pt x="302" y="145"/>
                </a:lnTo>
                <a:lnTo>
                  <a:pt x="302" y="145"/>
                </a:lnTo>
                <a:lnTo>
                  <a:pt x="304" y="145"/>
                </a:lnTo>
                <a:lnTo>
                  <a:pt x="307" y="143"/>
                </a:lnTo>
                <a:lnTo>
                  <a:pt x="307" y="143"/>
                </a:lnTo>
                <a:lnTo>
                  <a:pt x="307" y="143"/>
                </a:lnTo>
                <a:lnTo>
                  <a:pt x="307" y="143"/>
                </a:lnTo>
                <a:lnTo>
                  <a:pt x="307" y="143"/>
                </a:lnTo>
                <a:lnTo>
                  <a:pt x="322" y="136"/>
                </a:lnTo>
                <a:lnTo>
                  <a:pt x="322" y="136"/>
                </a:lnTo>
                <a:lnTo>
                  <a:pt x="324" y="136"/>
                </a:lnTo>
                <a:lnTo>
                  <a:pt x="328" y="134"/>
                </a:lnTo>
                <a:lnTo>
                  <a:pt x="328" y="134"/>
                </a:lnTo>
                <a:lnTo>
                  <a:pt x="328" y="134"/>
                </a:lnTo>
                <a:lnTo>
                  <a:pt x="328" y="134"/>
                </a:lnTo>
                <a:lnTo>
                  <a:pt x="324" y="136"/>
                </a:lnTo>
                <a:lnTo>
                  <a:pt x="324" y="136"/>
                </a:lnTo>
                <a:lnTo>
                  <a:pt x="330" y="132"/>
                </a:lnTo>
                <a:lnTo>
                  <a:pt x="335" y="130"/>
                </a:lnTo>
                <a:lnTo>
                  <a:pt x="335" y="130"/>
                </a:lnTo>
                <a:lnTo>
                  <a:pt x="337" y="128"/>
                </a:lnTo>
                <a:lnTo>
                  <a:pt x="339" y="130"/>
                </a:lnTo>
                <a:lnTo>
                  <a:pt x="339" y="130"/>
                </a:lnTo>
                <a:lnTo>
                  <a:pt x="335" y="130"/>
                </a:lnTo>
                <a:lnTo>
                  <a:pt x="335" y="130"/>
                </a:lnTo>
                <a:lnTo>
                  <a:pt x="333" y="132"/>
                </a:lnTo>
                <a:lnTo>
                  <a:pt x="330" y="134"/>
                </a:lnTo>
                <a:lnTo>
                  <a:pt x="330" y="134"/>
                </a:lnTo>
                <a:lnTo>
                  <a:pt x="337" y="132"/>
                </a:lnTo>
                <a:lnTo>
                  <a:pt x="339" y="132"/>
                </a:lnTo>
                <a:lnTo>
                  <a:pt x="341" y="130"/>
                </a:lnTo>
                <a:lnTo>
                  <a:pt x="341" y="130"/>
                </a:lnTo>
                <a:lnTo>
                  <a:pt x="364" y="125"/>
                </a:lnTo>
                <a:lnTo>
                  <a:pt x="364" y="125"/>
                </a:lnTo>
                <a:lnTo>
                  <a:pt x="363" y="127"/>
                </a:lnTo>
                <a:lnTo>
                  <a:pt x="363" y="127"/>
                </a:lnTo>
                <a:lnTo>
                  <a:pt x="368" y="125"/>
                </a:lnTo>
                <a:lnTo>
                  <a:pt x="370" y="123"/>
                </a:lnTo>
                <a:lnTo>
                  <a:pt x="370" y="123"/>
                </a:lnTo>
                <a:lnTo>
                  <a:pt x="359" y="127"/>
                </a:lnTo>
                <a:lnTo>
                  <a:pt x="359" y="127"/>
                </a:lnTo>
                <a:lnTo>
                  <a:pt x="363" y="127"/>
                </a:lnTo>
                <a:lnTo>
                  <a:pt x="363" y="127"/>
                </a:lnTo>
                <a:lnTo>
                  <a:pt x="361" y="128"/>
                </a:lnTo>
                <a:lnTo>
                  <a:pt x="355" y="130"/>
                </a:lnTo>
                <a:lnTo>
                  <a:pt x="355" y="130"/>
                </a:lnTo>
                <a:lnTo>
                  <a:pt x="355" y="130"/>
                </a:lnTo>
                <a:lnTo>
                  <a:pt x="353" y="132"/>
                </a:lnTo>
                <a:lnTo>
                  <a:pt x="353" y="132"/>
                </a:lnTo>
                <a:lnTo>
                  <a:pt x="361" y="130"/>
                </a:lnTo>
                <a:lnTo>
                  <a:pt x="361" y="130"/>
                </a:lnTo>
                <a:lnTo>
                  <a:pt x="353" y="134"/>
                </a:lnTo>
                <a:lnTo>
                  <a:pt x="346" y="134"/>
                </a:lnTo>
                <a:lnTo>
                  <a:pt x="346" y="134"/>
                </a:lnTo>
                <a:lnTo>
                  <a:pt x="350" y="134"/>
                </a:lnTo>
                <a:lnTo>
                  <a:pt x="350" y="134"/>
                </a:lnTo>
                <a:lnTo>
                  <a:pt x="350" y="134"/>
                </a:lnTo>
                <a:lnTo>
                  <a:pt x="350" y="132"/>
                </a:lnTo>
                <a:lnTo>
                  <a:pt x="350" y="132"/>
                </a:lnTo>
                <a:lnTo>
                  <a:pt x="348" y="132"/>
                </a:lnTo>
                <a:lnTo>
                  <a:pt x="348" y="132"/>
                </a:lnTo>
                <a:lnTo>
                  <a:pt x="341" y="138"/>
                </a:lnTo>
                <a:lnTo>
                  <a:pt x="341" y="138"/>
                </a:lnTo>
                <a:lnTo>
                  <a:pt x="339" y="138"/>
                </a:lnTo>
                <a:lnTo>
                  <a:pt x="335" y="139"/>
                </a:lnTo>
                <a:lnTo>
                  <a:pt x="335" y="139"/>
                </a:lnTo>
                <a:lnTo>
                  <a:pt x="333" y="141"/>
                </a:lnTo>
                <a:lnTo>
                  <a:pt x="333" y="141"/>
                </a:lnTo>
                <a:lnTo>
                  <a:pt x="320" y="145"/>
                </a:lnTo>
                <a:lnTo>
                  <a:pt x="307" y="150"/>
                </a:lnTo>
                <a:lnTo>
                  <a:pt x="307" y="150"/>
                </a:lnTo>
                <a:lnTo>
                  <a:pt x="311" y="150"/>
                </a:lnTo>
                <a:lnTo>
                  <a:pt x="311" y="150"/>
                </a:lnTo>
                <a:lnTo>
                  <a:pt x="311" y="150"/>
                </a:lnTo>
                <a:lnTo>
                  <a:pt x="309" y="150"/>
                </a:lnTo>
                <a:lnTo>
                  <a:pt x="309" y="150"/>
                </a:lnTo>
                <a:lnTo>
                  <a:pt x="306" y="152"/>
                </a:lnTo>
                <a:lnTo>
                  <a:pt x="302" y="154"/>
                </a:lnTo>
                <a:lnTo>
                  <a:pt x="302" y="154"/>
                </a:lnTo>
                <a:lnTo>
                  <a:pt x="295" y="158"/>
                </a:lnTo>
                <a:lnTo>
                  <a:pt x="295" y="158"/>
                </a:lnTo>
                <a:lnTo>
                  <a:pt x="295" y="158"/>
                </a:lnTo>
                <a:lnTo>
                  <a:pt x="291" y="160"/>
                </a:lnTo>
                <a:lnTo>
                  <a:pt x="291" y="160"/>
                </a:lnTo>
                <a:lnTo>
                  <a:pt x="293" y="158"/>
                </a:lnTo>
                <a:lnTo>
                  <a:pt x="293" y="158"/>
                </a:lnTo>
                <a:lnTo>
                  <a:pt x="282" y="165"/>
                </a:lnTo>
                <a:lnTo>
                  <a:pt x="272" y="171"/>
                </a:lnTo>
                <a:lnTo>
                  <a:pt x="272" y="171"/>
                </a:lnTo>
                <a:lnTo>
                  <a:pt x="267" y="176"/>
                </a:lnTo>
                <a:lnTo>
                  <a:pt x="258" y="182"/>
                </a:lnTo>
                <a:lnTo>
                  <a:pt x="249" y="187"/>
                </a:lnTo>
                <a:lnTo>
                  <a:pt x="243" y="195"/>
                </a:lnTo>
                <a:lnTo>
                  <a:pt x="243" y="195"/>
                </a:lnTo>
                <a:lnTo>
                  <a:pt x="241" y="195"/>
                </a:lnTo>
                <a:lnTo>
                  <a:pt x="241" y="195"/>
                </a:lnTo>
                <a:lnTo>
                  <a:pt x="243" y="193"/>
                </a:lnTo>
                <a:lnTo>
                  <a:pt x="243" y="193"/>
                </a:lnTo>
                <a:lnTo>
                  <a:pt x="236" y="198"/>
                </a:lnTo>
                <a:lnTo>
                  <a:pt x="236" y="198"/>
                </a:lnTo>
                <a:lnTo>
                  <a:pt x="239" y="196"/>
                </a:lnTo>
                <a:lnTo>
                  <a:pt x="245" y="193"/>
                </a:lnTo>
                <a:lnTo>
                  <a:pt x="245" y="193"/>
                </a:lnTo>
                <a:lnTo>
                  <a:pt x="238" y="200"/>
                </a:lnTo>
                <a:lnTo>
                  <a:pt x="238" y="200"/>
                </a:lnTo>
                <a:lnTo>
                  <a:pt x="247" y="193"/>
                </a:lnTo>
                <a:lnTo>
                  <a:pt x="247" y="193"/>
                </a:lnTo>
                <a:lnTo>
                  <a:pt x="247" y="191"/>
                </a:lnTo>
                <a:lnTo>
                  <a:pt x="247" y="191"/>
                </a:lnTo>
                <a:lnTo>
                  <a:pt x="250" y="189"/>
                </a:lnTo>
                <a:lnTo>
                  <a:pt x="250" y="189"/>
                </a:lnTo>
                <a:lnTo>
                  <a:pt x="258" y="184"/>
                </a:lnTo>
                <a:lnTo>
                  <a:pt x="265" y="180"/>
                </a:lnTo>
                <a:lnTo>
                  <a:pt x="265" y="180"/>
                </a:lnTo>
                <a:lnTo>
                  <a:pt x="260" y="184"/>
                </a:lnTo>
                <a:lnTo>
                  <a:pt x="260" y="184"/>
                </a:lnTo>
                <a:lnTo>
                  <a:pt x="276" y="173"/>
                </a:lnTo>
                <a:lnTo>
                  <a:pt x="293" y="162"/>
                </a:lnTo>
                <a:lnTo>
                  <a:pt x="293" y="162"/>
                </a:lnTo>
                <a:lnTo>
                  <a:pt x="293" y="163"/>
                </a:lnTo>
                <a:lnTo>
                  <a:pt x="293" y="163"/>
                </a:lnTo>
                <a:lnTo>
                  <a:pt x="309" y="154"/>
                </a:lnTo>
                <a:lnTo>
                  <a:pt x="309" y="154"/>
                </a:lnTo>
                <a:lnTo>
                  <a:pt x="307" y="154"/>
                </a:lnTo>
                <a:lnTo>
                  <a:pt x="307" y="154"/>
                </a:lnTo>
                <a:lnTo>
                  <a:pt x="315" y="150"/>
                </a:lnTo>
                <a:lnTo>
                  <a:pt x="315" y="150"/>
                </a:lnTo>
                <a:lnTo>
                  <a:pt x="315" y="150"/>
                </a:lnTo>
                <a:lnTo>
                  <a:pt x="317" y="150"/>
                </a:lnTo>
                <a:lnTo>
                  <a:pt x="318" y="149"/>
                </a:lnTo>
                <a:lnTo>
                  <a:pt x="318" y="149"/>
                </a:lnTo>
                <a:lnTo>
                  <a:pt x="320" y="147"/>
                </a:lnTo>
                <a:lnTo>
                  <a:pt x="320" y="147"/>
                </a:lnTo>
                <a:lnTo>
                  <a:pt x="322" y="149"/>
                </a:lnTo>
                <a:lnTo>
                  <a:pt x="322" y="149"/>
                </a:lnTo>
                <a:lnTo>
                  <a:pt x="322" y="149"/>
                </a:lnTo>
                <a:lnTo>
                  <a:pt x="333" y="141"/>
                </a:lnTo>
                <a:lnTo>
                  <a:pt x="333" y="141"/>
                </a:lnTo>
                <a:lnTo>
                  <a:pt x="331" y="143"/>
                </a:lnTo>
                <a:lnTo>
                  <a:pt x="331" y="143"/>
                </a:lnTo>
                <a:lnTo>
                  <a:pt x="333" y="143"/>
                </a:lnTo>
                <a:lnTo>
                  <a:pt x="333" y="143"/>
                </a:lnTo>
                <a:lnTo>
                  <a:pt x="344" y="139"/>
                </a:lnTo>
                <a:lnTo>
                  <a:pt x="355" y="136"/>
                </a:lnTo>
                <a:lnTo>
                  <a:pt x="355" y="136"/>
                </a:lnTo>
                <a:lnTo>
                  <a:pt x="359" y="134"/>
                </a:lnTo>
                <a:lnTo>
                  <a:pt x="359" y="134"/>
                </a:lnTo>
                <a:lnTo>
                  <a:pt x="359" y="134"/>
                </a:lnTo>
                <a:lnTo>
                  <a:pt x="357" y="134"/>
                </a:lnTo>
                <a:lnTo>
                  <a:pt x="359" y="134"/>
                </a:lnTo>
                <a:lnTo>
                  <a:pt x="359" y="134"/>
                </a:lnTo>
                <a:lnTo>
                  <a:pt x="363" y="132"/>
                </a:lnTo>
                <a:lnTo>
                  <a:pt x="366" y="132"/>
                </a:lnTo>
                <a:lnTo>
                  <a:pt x="366" y="132"/>
                </a:lnTo>
                <a:lnTo>
                  <a:pt x="364" y="132"/>
                </a:lnTo>
                <a:lnTo>
                  <a:pt x="363" y="134"/>
                </a:lnTo>
                <a:lnTo>
                  <a:pt x="363" y="134"/>
                </a:lnTo>
                <a:lnTo>
                  <a:pt x="376" y="130"/>
                </a:lnTo>
                <a:lnTo>
                  <a:pt x="376" y="130"/>
                </a:lnTo>
                <a:lnTo>
                  <a:pt x="359" y="136"/>
                </a:lnTo>
                <a:lnTo>
                  <a:pt x="352" y="139"/>
                </a:lnTo>
                <a:lnTo>
                  <a:pt x="342" y="143"/>
                </a:lnTo>
                <a:lnTo>
                  <a:pt x="342" y="143"/>
                </a:lnTo>
                <a:lnTo>
                  <a:pt x="348" y="141"/>
                </a:lnTo>
                <a:lnTo>
                  <a:pt x="348" y="141"/>
                </a:lnTo>
                <a:lnTo>
                  <a:pt x="350" y="141"/>
                </a:lnTo>
                <a:lnTo>
                  <a:pt x="352" y="139"/>
                </a:lnTo>
                <a:lnTo>
                  <a:pt x="352" y="139"/>
                </a:lnTo>
                <a:lnTo>
                  <a:pt x="348" y="141"/>
                </a:lnTo>
                <a:lnTo>
                  <a:pt x="341" y="145"/>
                </a:lnTo>
                <a:lnTo>
                  <a:pt x="341" y="145"/>
                </a:lnTo>
                <a:lnTo>
                  <a:pt x="342" y="145"/>
                </a:lnTo>
                <a:lnTo>
                  <a:pt x="342" y="145"/>
                </a:lnTo>
                <a:lnTo>
                  <a:pt x="341" y="145"/>
                </a:lnTo>
                <a:lnTo>
                  <a:pt x="341" y="145"/>
                </a:lnTo>
                <a:lnTo>
                  <a:pt x="331" y="149"/>
                </a:lnTo>
                <a:lnTo>
                  <a:pt x="328" y="150"/>
                </a:lnTo>
                <a:lnTo>
                  <a:pt x="328" y="150"/>
                </a:lnTo>
                <a:lnTo>
                  <a:pt x="322" y="152"/>
                </a:lnTo>
                <a:lnTo>
                  <a:pt x="317" y="154"/>
                </a:lnTo>
                <a:lnTo>
                  <a:pt x="317" y="154"/>
                </a:lnTo>
                <a:lnTo>
                  <a:pt x="322" y="152"/>
                </a:lnTo>
                <a:lnTo>
                  <a:pt x="326" y="152"/>
                </a:lnTo>
                <a:lnTo>
                  <a:pt x="326" y="152"/>
                </a:lnTo>
                <a:lnTo>
                  <a:pt x="324" y="154"/>
                </a:lnTo>
                <a:lnTo>
                  <a:pt x="324" y="154"/>
                </a:lnTo>
                <a:lnTo>
                  <a:pt x="337" y="147"/>
                </a:lnTo>
                <a:lnTo>
                  <a:pt x="337" y="147"/>
                </a:lnTo>
                <a:lnTo>
                  <a:pt x="335" y="149"/>
                </a:lnTo>
                <a:lnTo>
                  <a:pt x="333" y="149"/>
                </a:lnTo>
                <a:lnTo>
                  <a:pt x="333" y="149"/>
                </a:lnTo>
                <a:lnTo>
                  <a:pt x="339" y="147"/>
                </a:lnTo>
                <a:lnTo>
                  <a:pt x="339" y="147"/>
                </a:lnTo>
                <a:lnTo>
                  <a:pt x="339" y="147"/>
                </a:lnTo>
                <a:lnTo>
                  <a:pt x="339" y="147"/>
                </a:lnTo>
                <a:lnTo>
                  <a:pt x="341" y="147"/>
                </a:lnTo>
                <a:lnTo>
                  <a:pt x="341" y="147"/>
                </a:lnTo>
                <a:lnTo>
                  <a:pt x="341" y="147"/>
                </a:lnTo>
                <a:lnTo>
                  <a:pt x="341" y="145"/>
                </a:lnTo>
                <a:lnTo>
                  <a:pt x="342" y="145"/>
                </a:lnTo>
                <a:lnTo>
                  <a:pt x="342" y="145"/>
                </a:lnTo>
                <a:lnTo>
                  <a:pt x="346" y="143"/>
                </a:lnTo>
                <a:lnTo>
                  <a:pt x="346" y="143"/>
                </a:lnTo>
                <a:lnTo>
                  <a:pt x="346" y="145"/>
                </a:lnTo>
                <a:lnTo>
                  <a:pt x="346" y="145"/>
                </a:lnTo>
                <a:lnTo>
                  <a:pt x="352" y="141"/>
                </a:lnTo>
                <a:lnTo>
                  <a:pt x="352" y="141"/>
                </a:lnTo>
                <a:lnTo>
                  <a:pt x="370" y="136"/>
                </a:lnTo>
                <a:lnTo>
                  <a:pt x="387" y="130"/>
                </a:lnTo>
                <a:lnTo>
                  <a:pt x="387" y="130"/>
                </a:lnTo>
                <a:lnTo>
                  <a:pt x="387" y="132"/>
                </a:lnTo>
                <a:lnTo>
                  <a:pt x="387" y="132"/>
                </a:lnTo>
                <a:lnTo>
                  <a:pt x="390" y="130"/>
                </a:lnTo>
                <a:lnTo>
                  <a:pt x="392" y="128"/>
                </a:lnTo>
                <a:lnTo>
                  <a:pt x="392" y="128"/>
                </a:lnTo>
                <a:lnTo>
                  <a:pt x="398" y="128"/>
                </a:lnTo>
                <a:lnTo>
                  <a:pt x="398" y="128"/>
                </a:lnTo>
                <a:lnTo>
                  <a:pt x="394" y="128"/>
                </a:lnTo>
                <a:lnTo>
                  <a:pt x="394" y="128"/>
                </a:lnTo>
                <a:lnTo>
                  <a:pt x="396" y="128"/>
                </a:lnTo>
                <a:lnTo>
                  <a:pt x="396" y="128"/>
                </a:lnTo>
                <a:lnTo>
                  <a:pt x="401" y="127"/>
                </a:lnTo>
                <a:lnTo>
                  <a:pt x="403" y="127"/>
                </a:lnTo>
                <a:lnTo>
                  <a:pt x="403" y="127"/>
                </a:lnTo>
                <a:lnTo>
                  <a:pt x="416" y="125"/>
                </a:lnTo>
                <a:lnTo>
                  <a:pt x="416" y="125"/>
                </a:lnTo>
                <a:lnTo>
                  <a:pt x="414" y="125"/>
                </a:lnTo>
                <a:lnTo>
                  <a:pt x="414" y="125"/>
                </a:lnTo>
                <a:lnTo>
                  <a:pt x="421" y="125"/>
                </a:lnTo>
                <a:lnTo>
                  <a:pt x="421" y="125"/>
                </a:lnTo>
                <a:lnTo>
                  <a:pt x="416" y="127"/>
                </a:lnTo>
                <a:lnTo>
                  <a:pt x="416" y="127"/>
                </a:lnTo>
                <a:lnTo>
                  <a:pt x="421" y="125"/>
                </a:lnTo>
                <a:lnTo>
                  <a:pt x="425" y="123"/>
                </a:lnTo>
                <a:lnTo>
                  <a:pt x="425" y="123"/>
                </a:lnTo>
                <a:lnTo>
                  <a:pt x="421" y="125"/>
                </a:lnTo>
                <a:lnTo>
                  <a:pt x="421" y="125"/>
                </a:lnTo>
                <a:lnTo>
                  <a:pt x="429" y="123"/>
                </a:lnTo>
                <a:lnTo>
                  <a:pt x="429" y="123"/>
                </a:lnTo>
                <a:lnTo>
                  <a:pt x="431" y="123"/>
                </a:lnTo>
                <a:lnTo>
                  <a:pt x="431" y="123"/>
                </a:lnTo>
                <a:lnTo>
                  <a:pt x="431" y="123"/>
                </a:lnTo>
                <a:lnTo>
                  <a:pt x="431" y="123"/>
                </a:lnTo>
                <a:lnTo>
                  <a:pt x="434" y="123"/>
                </a:lnTo>
                <a:lnTo>
                  <a:pt x="434" y="123"/>
                </a:lnTo>
                <a:lnTo>
                  <a:pt x="433" y="123"/>
                </a:lnTo>
                <a:lnTo>
                  <a:pt x="433" y="123"/>
                </a:lnTo>
                <a:lnTo>
                  <a:pt x="433" y="123"/>
                </a:lnTo>
                <a:lnTo>
                  <a:pt x="434" y="123"/>
                </a:lnTo>
                <a:lnTo>
                  <a:pt x="434" y="121"/>
                </a:lnTo>
                <a:lnTo>
                  <a:pt x="434" y="121"/>
                </a:lnTo>
                <a:lnTo>
                  <a:pt x="444" y="121"/>
                </a:lnTo>
                <a:lnTo>
                  <a:pt x="444" y="121"/>
                </a:lnTo>
                <a:lnTo>
                  <a:pt x="436" y="123"/>
                </a:lnTo>
                <a:lnTo>
                  <a:pt x="436" y="123"/>
                </a:lnTo>
                <a:lnTo>
                  <a:pt x="445" y="123"/>
                </a:lnTo>
                <a:lnTo>
                  <a:pt x="445" y="123"/>
                </a:lnTo>
                <a:lnTo>
                  <a:pt x="445" y="123"/>
                </a:lnTo>
                <a:lnTo>
                  <a:pt x="447" y="123"/>
                </a:lnTo>
                <a:lnTo>
                  <a:pt x="447" y="123"/>
                </a:lnTo>
                <a:lnTo>
                  <a:pt x="458" y="121"/>
                </a:lnTo>
                <a:lnTo>
                  <a:pt x="469" y="121"/>
                </a:lnTo>
                <a:lnTo>
                  <a:pt x="469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9" y="121"/>
                </a:lnTo>
                <a:lnTo>
                  <a:pt x="469" y="121"/>
                </a:lnTo>
                <a:lnTo>
                  <a:pt x="471" y="121"/>
                </a:lnTo>
                <a:lnTo>
                  <a:pt x="471" y="121"/>
                </a:lnTo>
                <a:lnTo>
                  <a:pt x="471" y="121"/>
                </a:lnTo>
                <a:lnTo>
                  <a:pt x="480" y="121"/>
                </a:lnTo>
                <a:lnTo>
                  <a:pt x="488" y="121"/>
                </a:lnTo>
                <a:lnTo>
                  <a:pt x="488" y="121"/>
                </a:lnTo>
                <a:lnTo>
                  <a:pt x="490" y="123"/>
                </a:lnTo>
                <a:lnTo>
                  <a:pt x="491" y="123"/>
                </a:lnTo>
                <a:lnTo>
                  <a:pt x="491" y="123"/>
                </a:lnTo>
                <a:lnTo>
                  <a:pt x="490" y="123"/>
                </a:lnTo>
                <a:lnTo>
                  <a:pt x="490" y="123"/>
                </a:lnTo>
                <a:lnTo>
                  <a:pt x="502" y="123"/>
                </a:lnTo>
                <a:lnTo>
                  <a:pt x="502" y="123"/>
                </a:lnTo>
                <a:lnTo>
                  <a:pt x="506" y="125"/>
                </a:lnTo>
                <a:lnTo>
                  <a:pt x="513" y="127"/>
                </a:lnTo>
                <a:lnTo>
                  <a:pt x="513" y="127"/>
                </a:lnTo>
                <a:lnTo>
                  <a:pt x="513" y="127"/>
                </a:lnTo>
                <a:lnTo>
                  <a:pt x="513" y="127"/>
                </a:lnTo>
                <a:lnTo>
                  <a:pt x="539" y="132"/>
                </a:lnTo>
                <a:lnTo>
                  <a:pt x="539" y="132"/>
                </a:lnTo>
                <a:lnTo>
                  <a:pt x="537" y="132"/>
                </a:lnTo>
                <a:lnTo>
                  <a:pt x="539" y="132"/>
                </a:lnTo>
                <a:lnTo>
                  <a:pt x="541" y="132"/>
                </a:lnTo>
                <a:lnTo>
                  <a:pt x="539" y="132"/>
                </a:lnTo>
                <a:lnTo>
                  <a:pt x="539" y="132"/>
                </a:lnTo>
                <a:lnTo>
                  <a:pt x="552" y="136"/>
                </a:lnTo>
                <a:lnTo>
                  <a:pt x="552" y="136"/>
                </a:lnTo>
                <a:lnTo>
                  <a:pt x="552" y="134"/>
                </a:lnTo>
                <a:lnTo>
                  <a:pt x="552" y="134"/>
                </a:lnTo>
                <a:lnTo>
                  <a:pt x="552" y="134"/>
                </a:lnTo>
                <a:lnTo>
                  <a:pt x="554" y="136"/>
                </a:lnTo>
                <a:lnTo>
                  <a:pt x="556" y="136"/>
                </a:lnTo>
                <a:lnTo>
                  <a:pt x="556" y="136"/>
                </a:lnTo>
                <a:lnTo>
                  <a:pt x="556" y="136"/>
                </a:lnTo>
                <a:lnTo>
                  <a:pt x="558" y="138"/>
                </a:lnTo>
                <a:lnTo>
                  <a:pt x="558" y="138"/>
                </a:lnTo>
                <a:lnTo>
                  <a:pt x="559" y="138"/>
                </a:lnTo>
                <a:lnTo>
                  <a:pt x="559" y="138"/>
                </a:lnTo>
                <a:lnTo>
                  <a:pt x="565" y="139"/>
                </a:lnTo>
                <a:lnTo>
                  <a:pt x="565" y="139"/>
                </a:lnTo>
                <a:lnTo>
                  <a:pt x="561" y="139"/>
                </a:lnTo>
                <a:lnTo>
                  <a:pt x="561" y="139"/>
                </a:lnTo>
                <a:lnTo>
                  <a:pt x="563" y="139"/>
                </a:lnTo>
                <a:lnTo>
                  <a:pt x="563" y="139"/>
                </a:lnTo>
                <a:lnTo>
                  <a:pt x="563" y="139"/>
                </a:lnTo>
                <a:lnTo>
                  <a:pt x="569" y="143"/>
                </a:lnTo>
                <a:lnTo>
                  <a:pt x="569" y="143"/>
                </a:lnTo>
                <a:lnTo>
                  <a:pt x="569" y="141"/>
                </a:lnTo>
                <a:lnTo>
                  <a:pt x="569" y="139"/>
                </a:lnTo>
                <a:lnTo>
                  <a:pt x="569" y="139"/>
                </a:lnTo>
                <a:lnTo>
                  <a:pt x="567" y="139"/>
                </a:lnTo>
                <a:lnTo>
                  <a:pt x="567" y="138"/>
                </a:lnTo>
                <a:lnTo>
                  <a:pt x="567" y="138"/>
                </a:lnTo>
                <a:lnTo>
                  <a:pt x="585" y="145"/>
                </a:lnTo>
                <a:lnTo>
                  <a:pt x="604" y="154"/>
                </a:lnTo>
                <a:lnTo>
                  <a:pt x="604" y="154"/>
                </a:lnTo>
                <a:lnTo>
                  <a:pt x="602" y="154"/>
                </a:lnTo>
                <a:lnTo>
                  <a:pt x="604" y="156"/>
                </a:lnTo>
                <a:lnTo>
                  <a:pt x="604" y="156"/>
                </a:lnTo>
                <a:lnTo>
                  <a:pt x="609" y="156"/>
                </a:lnTo>
                <a:lnTo>
                  <a:pt x="616" y="160"/>
                </a:lnTo>
                <a:lnTo>
                  <a:pt x="624" y="165"/>
                </a:lnTo>
                <a:lnTo>
                  <a:pt x="631" y="169"/>
                </a:lnTo>
                <a:lnTo>
                  <a:pt x="631" y="169"/>
                </a:lnTo>
                <a:lnTo>
                  <a:pt x="633" y="167"/>
                </a:lnTo>
                <a:lnTo>
                  <a:pt x="633" y="165"/>
                </a:lnTo>
                <a:lnTo>
                  <a:pt x="633" y="165"/>
                </a:lnTo>
                <a:lnTo>
                  <a:pt x="639" y="169"/>
                </a:lnTo>
                <a:lnTo>
                  <a:pt x="642" y="169"/>
                </a:lnTo>
                <a:lnTo>
                  <a:pt x="642" y="169"/>
                </a:lnTo>
                <a:lnTo>
                  <a:pt x="653" y="176"/>
                </a:lnTo>
                <a:lnTo>
                  <a:pt x="653" y="176"/>
                </a:lnTo>
                <a:lnTo>
                  <a:pt x="655" y="176"/>
                </a:lnTo>
                <a:lnTo>
                  <a:pt x="655" y="176"/>
                </a:lnTo>
                <a:lnTo>
                  <a:pt x="655" y="178"/>
                </a:lnTo>
                <a:lnTo>
                  <a:pt x="655" y="176"/>
                </a:lnTo>
                <a:lnTo>
                  <a:pt x="655" y="176"/>
                </a:lnTo>
                <a:lnTo>
                  <a:pt x="655" y="176"/>
                </a:lnTo>
                <a:lnTo>
                  <a:pt x="661" y="178"/>
                </a:lnTo>
                <a:lnTo>
                  <a:pt x="666" y="182"/>
                </a:lnTo>
                <a:lnTo>
                  <a:pt x="666" y="182"/>
                </a:lnTo>
                <a:lnTo>
                  <a:pt x="666" y="180"/>
                </a:lnTo>
                <a:lnTo>
                  <a:pt x="668" y="180"/>
                </a:lnTo>
                <a:lnTo>
                  <a:pt x="668" y="180"/>
                </a:lnTo>
                <a:lnTo>
                  <a:pt x="670" y="182"/>
                </a:lnTo>
                <a:lnTo>
                  <a:pt x="670" y="182"/>
                </a:lnTo>
                <a:lnTo>
                  <a:pt x="672" y="182"/>
                </a:lnTo>
                <a:lnTo>
                  <a:pt x="672" y="182"/>
                </a:lnTo>
                <a:lnTo>
                  <a:pt x="672" y="184"/>
                </a:lnTo>
                <a:lnTo>
                  <a:pt x="675" y="185"/>
                </a:lnTo>
                <a:lnTo>
                  <a:pt x="675" y="185"/>
                </a:lnTo>
                <a:lnTo>
                  <a:pt x="672" y="182"/>
                </a:lnTo>
                <a:lnTo>
                  <a:pt x="672" y="180"/>
                </a:lnTo>
                <a:lnTo>
                  <a:pt x="672" y="180"/>
                </a:lnTo>
                <a:lnTo>
                  <a:pt x="672" y="180"/>
                </a:lnTo>
                <a:lnTo>
                  <a:pt x="668" y="176"/>
                </a:lnTo>
                <a:lnTo>
                  <a:pt x="668" y="176"/>
                </a:lnTo>
                <a:lnTo>
                  <a:pt x="672" y="178"/>
                </a:lnTo>
                <a:lnTo>
                  <a:pt x="672" y="178"/>
                </a:lnTo>
                <a:lnTo>
                  <a:pt x="668" y="174"/>
                </a:lnTo>
                <a:lnTo>
                  <a:pt x="668" y="174"/>
                </a:lnTo>
                <a:lnTo>
                  <a:pt x="677" y="180"/>
                </a:lnTo>
                <a:lnTo>
                  <a:pt x="683" y="185"/>
                </a:lnTo>
                <a:lnTo>
                  <a:pt x="683" y="185"/>
                </a:lnTo>
                <a:lnTo>
                  <a:pt x="688" y="189"/>
                </a:lnTo>
                <a:lnTo>
                  <a:pt x="692" y="191"/>
                </a:lnTo>
                <a:lnTo>
                  <a:pt x="692" y="191"/>
                </a:lnTo>
                <a:lnTo>
                  <a:pt x="688" y="189"/>
                </a:lnTo>
                <a:lnTo>
                  <a:pt x="688" y="189"/>
                </a:lnTo>
                <a:lnTo>
                  <a:pt x="692" y="193"/>
                </a:lnTo>
                <a:lnTo>
                  <a:pt x="696" y="196"/>
                </a:lnTo>
                <a:lnTo>
                  <a:pt x="696" y="196"/>
                </a:lnTo>
                <a:lnTo>
                  <a:pt x="672" y="180"/>
                </a:lnTo>
                <a:lnTo>
                  <a:pt x="672" y="180"/>
                </a:lnTo>
                <a:lnTo>
                  <a:pt x="681" y="187"/>
                </a:lnTo>
                <a:lnTo>
                  <a:pt x="694" y="196"/>
                </a:lnTo>
                <a:lnTo>
                  <a:pt x="694" y="196"/>
                </a:lnTo>
                <a:lnTo>
                  <a:pt x="707" y="206"/>
                </a:lnTo>
                <a:lnTo>
                  <a:pt x="707" y="206"/>
                </a:lnTo>
                <a:lnTo>
                  <a:pt x="708" y="209"/>
                </a:lnTo>
                <a:lnTo>
                  <a:pt x="708" y="209"/>
                </a:lnTo>
                <a:lnTo>
                  <a:pt x="720" y="219"/>
                </a:lnTo>
                <a:lnTo>
                  <a:pt x="723" y="222"/>
                </a:lnTo>
                <a:lnTo>
                  <a:pt x="723" y="224"/>
                </a:lnTo>
                <a:lnTo>
                  <a:pt x="723" y="224"/>
                </a:lnTo>
                <a:lnTo>
                  <a:pt x="725" y="226"/>
                </a:lnTo>
                <a:lnTo>
                  <a:pt x="725" y="226"/>
                </a:lnTo>
                <a:lnTo>
                  <a:pt x="725" y="226"/>
                </a:lnTo>
                <a:lnTo>
                  <a:pt x="727" y="228"/>
                </a:lnTo>
                <a:lnTo>
                  <a:pt x="727" y="230"/>
                </a:lnTo>
                <a:lnTo>
                  <a:pt x="727" y="230"/>
                </a:lnTo>
                <a:lnTo>
                  <a:pt x="703" y="211"/>
                </a:lnTo>
                <a:lnTo>
                  <a:pt x="703" y="211"/>
                </a:lnTo>
                <a:lnTo>
                  <a:pt x="705" y="215"/>
                </a:lnTo>
                <a:lnTo>
                  <a:pt x="707" y="217"/>
                </a:lnTo>
                <a:lnTo>
                  <a:pt x="707" y="217"/>
                </a:lnTo>
                <a:lnTo>
                  <a:pt x="716" y="226"/>
                </a:lnTo>
                <a:lnTo>
                  <a:pt x="723" y="231"/>
                </a:lnTo>
                <a:lnTo>
                  <a:pt x="731" y="237"/>
                </a:lnTo>
                <a:lnTo>
                  <a:pt x="740" y="246"/>
                </a:lnTo>
                <a:lnTo>
                  <a:pt x="740" y="246"/>
                </a:lnTo>
                <a:lnTo>
                  <a:pt x="742" y="246"/>
                </a:lnTo>
                <a:lnTo>
                  <a:pt x="742" y="246"/>
                </a:lnTo>
                <a:lnTo>
                  <a:pt x="743" y="246"/>
                </a:lnTo>
                <a:lnTo>
                  <a:pt x="743" y="244"/>
                </a:lnTo>
                <a:lnTo>
                  <a:pt x="743" y="244"/>
                </a:lnTo>
                <a:lnTo>
                  <a:pt x="747" y="246"/>
                </a:lnTo>
                <a:lnTo>
                  <a:pt x="747" y="246"/>
                </a:lnTo>
                <a:lnTo>
                  <a:pt x="747" y="244"/>
                </a:lnTo>
                <a:lnTo>
                  <a:pt x="751" y="246"/>
                </a:lnTo>
                <a:lnTo>
                  <a:pt x="751" y="246"/>
                </a:lnTo>
                <a:lnTo>
                  <a:pt x="749" y="242"/>
                </a:lnTo>
                <a:lnTo>
                  <a:pt x="749" y="242"/>
                </a:lnTo>
                <a:lnTo>
                  <a:pt x="751" y="244"/>
                </a:lnTo>
                <a:lnTo>
                  <a:pt x="753" y="244"/>
                </a:lnTo>
                <a:lnTo>
                  <a:pt x="753" y="244"/>
                </a:lnTo>
                <a:lnTo>
                  <a:pt x="751" y="242"/>
                </a:lnTo>
                <a:lnTo>
                  <a:pt x="751" y="242"/>
                </a:lnTo>
                <a:lnTo>
                  <a:pt x="751" y="231"/>
                </a:lnTo>
                <a:lnTo>
                  <a:pt x="749" y="220"/>
                </a:lnTo>
                <a:lnTo>
                  <a:pt x="749" y="220"/>
                </a:lnTo>
                <a:lnTo>
                  <a:pt x="740" y="204"/>
                </a:lnTo>
                <a:lnTo>
                  <a:pt x="740" y="204"/>
                </a:lnTo>
                <a:lnTo>
                  <a:pt x="740" y="204"/>
                </a:lnTo>
                <a:lnTo>
                  <a:pt x="740" y="202"/>
                </a:lnTo>
                <a:lnTo>
                  <a:pt x="740" y="200"/>
                </a:lnTo>
                <a:lnTo>
                  <a:pt x="740" y="200"/>
                </a:lnTo>
                <a:lnTo>
                  <a:pt x="740" y="200"/>
                </a:lnTo>
                <a:lnTo>
                  <a:pt x="738" y="198"/>
                </a:lnTo>
                <a:lnTo>
                  <a:pt x="738" y="198"/>
                </a:lnTo>
                <a:lnTo>
                  <a:pt x="742" y="200"/>
                </a:lnTo>
                <a:lnTo>
                  <a:pt x="742" y="200"/>
                </a:lnTo>
                <a:lnTo>
                  <a:pt x="740" y="198"/>
                </a:lnTo>
                <a:lnTo>
                  <a:pt x="740" y="198"/>
                </a:lnTo>
                <a:lnTo>
                  <a:pt x="740" y="198"/>
                </a:lnTo>
                <a:lnTo>
                  <a:pt x="738" y="191"/>
                </a:lnTo>
                <a:lnTo>
                  <a:pt x="734" y="185"/>
                </a:lnTo>
                <a:lnTo>
                  <a:pt x="734" y="185"/>
                </a:lnTo>
                <a:lnTo>
                  <a:pt x="745" y="196"/>
                </a:lnTo>
                <a:lnTo>
                  <a:pt x="754" y="206"/>
                </a:lnTo>
                <a:lnTo>
                  <a:pt x="754" y="206"/>
                </a:lnTo>
                <a:lnTo>
                  <a:pt x="758" y="211"/>
                </a:lnTo>
                <a:lnTo>
                  <a:pt x="760" y="215"/>
                </a:lnTo>
                <a:lnTo>
                  <a:pt x="760" y="215"/>
                </a:lnTo>
                <a:lnTo>
                  <a:pt x="754" y="211"/>
                </a:lnTo>
                <a:lnTo>
                  <a:pt x="754" y="211"/>
                </a:lnTo>
                <a:lnTo>
                  <a:pt x="767" y="230"/>
                </a:lnTo>
                <a:lnTo>
                  <a:pt x="767" y="230"/>
                </a:lnTo>
                <a:lnTo>
                  <a:pt x="769" y="233"/>
                </a:lnTo>
                <a:lnTo>
                  <a:pt x="773" y="237"/>
                </a:lnTo>
                <a:lnTo>
                  <a:pt x="778" y="248"/>
                </a:lnTo>
                <a:lnTo>
                  <a:pt x="778" y="248"/>
                </a:lnTo>
                <a:lnTo>
                  <a:pt x="778" y="246"/>
                </a:lnTo>
                <a:lnTo>
                  <a:pt x="777" y="246"/>
                </a:lnTo>
                <a:lnTo>
                  <a:pt x="777" y="246"/>
                </a:lnTo>
                <a:lnTo>
                  <a:pt x="786" y="261"/>
                </a:lnTo>
                <a:lnTo>
                  <a:pt x="795" y="274"/>
                </a:lnTo>
                <a:lnTo>
                  <a:pt x="795" y="274"/>
                </a:lnTo>
                <a:lnTo>
                  <a:pt x="797" y="279"/>
                </a:lnTo>
                <a:lnTo>
                  <a:pt x="799" y="288"/>
                </a:lnTo>
                <a:lnTo>
                  <a:pt x="802" y="294"/>
                </a:lnTo>
                <a:lnTo>
                  <a:pt x="802" y="299"/>
                </a:lnTo>
                <a:lnTo>
                  <a:pt x="802" y="299"/>
                </a:lnTo>
                <a:lnTo>
                  <a:pt x="806" y="309"/>
                </a:lnTo>
                <a:lnTo>
                  <a:pt x="806" y="309"/>
                </a:lnTo>
                <a:lnTo>
                  <a:pt x="804" y="307"/>
                </a:lnTo>
                <a:lnTo>
                  <a:pt x="802" y="307"/>
                </a:lnTo>
                <a:lnTo>
                  <a:pt x="802" y="307"/>
                </a:lnTo>
                <a:lnTo>
                  <a:pt x="802" y="307"/>
                </a:lnTo>
                <a:lnTo>
                  <a:pt x="804" y="314"/>
                </a:lnTo>
                <a:lnTo>
                  <a:pt x="806" y="322"/>
                </a:lnTo>
                <a:lnTo>
                  <a:pt x="806" y="322"/>
                </a:lnTo>
                <a:lnTo>
                  <a:pt x="808" y="323"/>
                </a:lnTo>
                <a:lnTo>
                  <a:pt x="810" y="329"/>
                </a:lnTo>
                <a:lnTo>
                  <a:pt x="810" y="329"/>
                </a:lnTo>
                <a:lnTo>
                  <a:pt x="808" y="325"/>
                </a:lnTo>
                <a:lnTo>
                  <a:pt x="808" y="325"/>
                </a:lnTo>
                <a:lnTo>
                  <a:pt x="808" y="329"/>
                </a:lnTo>
                <a:lnTo>
                  <a:pt x="806" y="333"/>
                </a:lnTo>
                <a:lnTo>
                  <a:pt x="806" y="333"/>
                </a:lnTo>
                <a:lnTo>
                  <a:pt x="808" y="336"/>
                </a:lnTo>
                <a:lnTo>
                  <a:pt x="808" y="340"/>
                </a:lnTo>
                <a:lnTo>
                  <a:pt x="808" y="340"/>
                </a:lnTo>
                <a:lnTo>
                  <a:pt x="808" y="336"/>
                </a:lnTo>
                <a:lnTo>
                  <a:pt x="808" y="336"/>
                </a:lnTo>
                <a:lnTo>
                  <a:pt x="808" y="342"/>
                </a:lnTo>
                <a:lnTo>
                  <a:pt x="808" y="342"/>
                </a:lnTo>
                <a:lnTo>
                  <a:pt x="810" y="344"/>
                </a:lnTo>
                <a:lnTo>
                  <a:pt x="810" y="347"/>
                </a:lnTo>
                <a:lnTo>
                  <a:pt x="810" y="347"/>
                </a:lnTo>
                <a:lnTo>
                  <a:pt x="811" y="347"/>
                </a:lnTo>
                <a:lnTo>
                  <a:pt x="811" y="347"/>
                </a:lnTo>
                <a:lnTo>
                  <a:pt x="811" y="347"/>
                </a:lnTo>
                <a:lnTo>
                  <a:pt x="813" y="355"/>
                </a:lnTo>
                <a:lnTo>
                  <a:pt x="815" y="362"/>
                </a:lnTo>
                <a:lnTo>
                  <a:pt x="817" y="368"/>
                </a:lnTo>
                <a:lnTo>
                  <a:pt x="819" y="373"/>
                </a:lnTo>
                <a:lnTo>
                  <a:pt x="819" y="373"/>
                </a:lnTo>
                <a:lnTo>
                  <a:pt x="817" y="368"/>
                </a:lnTo>
                <a:lnTo>
                  <a:pt x="817" y="368"/>
                </a:lnTo>
                <a:lnTo>
                  <a:pt x="817" y="356"/>
                </a:lnTo>
                <a:lnTo>
                  <a:pt x="815" y="345"/>
                </a:lnTo>
                <a:lnTo>
                  <a:pt x="815" y="345"/>
                </a:lnTo>
                <a:lnTo>
                  <a:pt x="815" y="345"/>
                </a:lnTo>
                <a:lnTo>
                  <a:pt x="815" y="345"/>
                </a:lnTo>
                <a:lnTo>
                  <a:pt x="811" y="338"/>
                </a:lnTo>
                <a:lnTo>
                  <a:pt x="811" y="338"/>
                </a:lnTo>
                <a:lnTo>
                  <a:pt x="811" y="333"/>
                </a:lnTo>
                <a:lnTo>
                  <a:pt x="811" y="333"/>
                </a:lnTo>
                <a:lnTo>
                  <a:pt x="811" y="333"/>
                </a:lnTo>
                <a:lnTo>
                  <a:pt x="811" y="333"/>
                </a:lnTo>
                <a:lnTo>
                  <a:pt x="811" y="329"/>
                </a:lnTo>
                <a:lnTo>
                  <a:pt x="811" y="329"/>
                </a:lnTo>
                <a:lnTo>
                  <a:pt x="813" y="331"/>
                </a:lnTo>
                <a:lnTo>
                  <a:pt x="813" y="331"/>
                </a:lnTo>
                <a:lnTo>
                  <a:pt x="813" y="331"/>
                </a:lnTo>
                <a:lnTo>
                  <a:pt x="815" y="333"/>
                </a:lnTo>
                <a:lnTo>
                  <a:pt x="815" y="333"/>
                </a:lnTo>
                <a:lnTo>
                  <a:pt x="823" y="360"/>
                </a:lnTo>
                <a:lnTo>
                  <a:pt x="823" y="360"/>
                </a:lnTo>
                <a:lnTo>
                  <a:pt x="823" y="351"/>
                </a:lnTo>
                <a:lnTo>
                  <a:pt x="819" y="342"/>
                </a:lnTo>
                <a:lnTo>
                  <a:pt x="819" y="342"/>
                </a:lnTo>
                <a:lnTo>
                  <a:pt x="821" y="342"/>
                </a:lnTo>
                <a:lnTo>
                  <a:pt x="821" y="340"/>
                </a:lnTo>
                <a:lnTo>
                  <a:pt x="821" y="333"/>
                </a:lnTo>
                <a:lnTo>
                  <a:pt x="821" y="333"/>
                </a:lnTo>
                <a:lnTo>
                  <a:pt x="819" y="329"/>
                </a:lnTo>
                <a:lnTo>
                  <a:pt x="819" y="329"/>
                </a:lnTo>
                <a:lnTo>
                  <a:pt x="819" y="322"/>
                </a:lnTo>
                <a:lnTo>
                  <a:pt x="819" y="320"/>
                </a:lnTo>
                <a:lnTo>
                  <a:pt x="821" y="318"/>
                </a:lnTo>
                <a:lnTo>
                  <a:pt x="821" y="318"/>
                </a:lnTo>
                <a:lnTo>
                  <a:pt x="826" y="329"/>
                </a:lnTo>
                <a:lnTo>
                  <a:pt x="832" y="340"/>
                </a:lnTo>
                <a:lnTo>
                  <a:pt x="832" y="340"/>
                </a:lnTo>
                <a:lnTo>
                  <a:pt x="834" y="340"/>
                </a:lnTo>
                <a:lnTo>
                  <a:pt x="835" y="344"/>
                </a:lnTo>
                <a:lnTo>
                  <a:pt x="835" y="344"/>
                </a:lnTo>
                <a:lnTo>
                  <a:pt x="835" y="340"/>
                </a:lnTo>
                <a:lnTo>
                  <a:pt x="835" y="340"/>
                </a:lnTo>
                <a:lnTo>
                  <a:pt x="837" y="344"/>
                </a:lnTo>
                <a:lnTo>
                  <a:pt x="837" y="344"/>
                </a:lnTo>
                <a:lnTo>
                  <a:pt x="839" y="344"/>
                </a:lnTo>
                <a:lnTo>
                  <a:pt x="839" y="344"/>
                </a:lnTo>
                <a:lnTo>
                  <a:pt x="839" y="340"/>
                </a:lnTo>
                <a:lnTo>
                  <a:pt x="837" y="336"/>
                </a:lnTo>
                <a:lnTo>
                  <a:pt x="839" y="333"/>
                </a:lnTo>
                <a:lnTo>
                  <a:pt x="839" y="333"/>
                </a:lnTo>
                <a:lnTo>
                  <a:pt x="848" y="358"/>
                </a:lnTo>
                <a:lnTo>
                  <a:pt x="848" y="358"/>
                </a:lnTo>
                <a:lnTo>
                  <a:pt x="848" y="355"/>
                </a:lnTo>
                <a:lnTo>
                  <a:pt x="848" y="355"/>
                </a:lnTo>
                <a:lnTo>
                  <a:pt x="850" y="356"/>
                </a:lnTo>
                <a:lnTo>
                  <a:pt x="850" y="356"/>
                </a:lnTo>
                <a:lnTo>
                  <a:pt x="850" y="349"/>
                </a:lnTo>
                <a:lnTo>
                  <a:pt x="848" y="344"/>
                </a:lnTo>
                <a:lnTo>
                  <a:pt x="848" y="344"/>
                </a:lnTo>
                <a:lnTo>
                  <a:pt x="843" y="334"/>
                </a:lnTo>
                <a:lnTo>
                  <a:pt x="837" y="325"/>
                </a:lnTo>
                <a:lnTo>
                  <a:pt x="837" y="325"/>
                </a:lnTo>
                <a:lnTo>
                  <a:pt x="837" y="318"/>
                </a:lnTo>
                <a:lnTo>
                  <a:pt x="832" y="305"/>
                </a:lnTo>
                <a:lnTo>
                  <a:pt x="823" y="285"/>
                </a:lnTo>
                <a:lnTo>
                  <a:pt x="823" y="285"/>
                </a:lnTo>
                <a:lnTo>
                  <a:pt x="824" y="287"/>
                </a:lnTo>
                <a:lnTo>
                  <a:pt x="824" y="287"/>
                </a:lnTo>
                <a:lnTo>
                  <a:pt x="819" y="277"/>
                </a:lnTo>
                <a:lnTo>
                  <a:pt x="819" y="277"/>
                </a:lnTo>
                <a:lnTo>
                  <a:pt x="817" y="276"/>
                </a:lnTo>
                <a:lnTo>
                  <a:pt x="815" y="272"/>
                </a:lnTo>
                <a:lnTo>
                  <a:pt x="815" y="272"/>
                </a:lnTo>
                <a:lnTo>
                  <a:pt x="817" y="276"/>
                </a:lnTo>
                <a:lnTo>
                  <a:pt x="817" y="276"/>
                </a:lnTo>
                <a:lnTo>
                  <a:pt x="806" y="259"/>
                </a:lnTo>
                <a:lnTo>
                  <a:pt x="795" y="244"/>
                </a:lnTo>
                <a:lnTo>
                  <a:pt x="795" y="244"/>
                </a:lnTo>
                <a:lnTo>
                  <a:pt x="793" y="242"/>
                </a:lnTo>
                <a:lnTo>
                  <a:pt x="793" y="242"/>
                </a:lnTo>
                <a:lnTo>
                  <a:pt x="777" y="222"/>
                </a:lnTo>
                <a:lnTo>
                  <a:pt x="760" y="202"/>
                </a:lnTo>
                <a:lnTo>
                  <a:pt x="760" y="202"/>
                </a:lnTo>
                <a:lnTo>
                  <a:pt x="758" y="202"/>
                </a:lnTo>
                <a:lnTo>
                  <a:pt x="758" y="202"/>
                </a:lnTo>
                <a:lnTo>
                  <a:pt x="751" y="193"/>
                </a:lnTo>
                <a:lnTo>
                  <a:pt x="751" y="193"/>
                </a:lnTo>
                <a:lnTo>
                  <a:pt x="751" y="195"/>
                </a:lnTo>
                <a:lnTo>
                  <a:pt x="751" y="195"/>
                </a:lnTo>
                <a:lnTo>
                  <a:pt x="734" y="178"/>
                </a:lnTo>
                <a:lnTo>
                  <a:pt x="729" y="171"/>
                </a:lnTo>
                <a:lnTo>
                  <a:pt x="725" y="167"/>
                </a:lnTo>
                <a:lnTo>
                  <a:pt x="725" y="167"/>
                </a:lnTo>
                <a:lnTo>
                  <a:pt x="727" y="169"/>
                </a:lnTo>
                <a:lnTo>
                  <a:pt x="727" y="169"/>
                </a:lnTo>
                <a:lnTo>
                  <a:pt x="725" y="165"/>
                </a:lnTo>
                <a:lnTo>
                  <a:pt x="723" y="163"/>
                </a:lnTo>
                <a:lnTo>
                  <a:pt x="725" y="163"/>
                </a:lnTo>
                <a:lnTo>
                  <a:pt x="725" y="163"/>
                </a:lnTo>
                <a:lnTo>
                  <a:pt x="721" y="160"/>
                </a:lnTo>
                <a:lnTo>
                  <a:pt x="721" y="158"/>
                </a:lnTo>
                <a:lnTo>
                  <a:pt x="721" y="158"/>
                </a:lnTo>
                <a:lnTo>
                  <a:pt x="721" y="158"/>
                </a:lnTo>
                <a:lnTo>
                  <a:pt x="721" y="158"/>
                </a:lnTo>
                <a:lnTo>
                  <a:pt x="721" y="158"/>
                </a:lnTo>
                <a:lnTo>
                  <a:pt x="718" y="154"/>
                </a:lnTo>
                <a:lnTo>
                  <a:pt x="718" y="154"/>
                </a:lnTo>
                <a:lnTo>
                  <a:pt x="718" y="154"/>
                </a:lnTo>
                <a:lnTo>
                  <a:pt x="718" y="154"/>
                </a:lnTo>
                <a:lnTo>
                  <a:pt x="720" y="156"/>
                </a:lnTo>
                <a:lnTo>
                  <a:pt x="720" y="156"/>
                </a:lnTo>
                <a:lnTo>
                  <a:pt x="718" y="152"/>
                </a:lnTo>
                <a:lnTo>
                  <a:pt x="718" y="152"/>
                </a:lnTo>
                <a:lnTo>
                  <a:pt x="718" y="152"/>
                </a:lnTo>
                <a:lnTo>
                  <a:pt x="718" y="152"/>
                </a:lnTo>
                <a:lnTo>
                  <a:pt x="716" y="150"/>
                </a:lnTo>
                <a:lnTo>
                  <a:pt x="712" y="147"/>
                </a:lnTo>
                <a:lnTo>
                  <a:pt x="712" y="147"/>
                </a:lnTo>
                <a:lnTo>
                  <a:pt x="712" y="147"/>
                </a:lnTo>
                <a:lnTo>
                  <a:pt x="712" y="147"/>
                </a:lnTo>
                <a:lnTo>
                  <a:pt x="712" y="147"/>
                </a:lnTo>
                <a:lnTo>
                  <a:pt x="716" y="149"/>
                </a:lnTo>
                <a:lnTo>
                  <a:pt x="716" y="149"/>
                </a:lnTo>
                <a:lnTo>
                  <a:pt x="714" y="147"/>
                </a:lnTo>
                <a:lnTo>
                  <a:pt x="714" y="147"/>
                </a:lnTo>
                <a:lnTo>
                  <a:pt x="714" y="147"/>
                </a:lnTo>
                <a:lnTo>
                  <a:pt x="710" y="143"/>
                </a:lnTo>
                <a:lnTo>
                  <a:pt x="710" y="143"/>
                </a:lnTo>
                <a:lnTo>
                  <a:pt x="710" y="143"/>
                </a:lnTo>
                <a:lnTo>
                  <a:pt x="710" y="143"/>
                </a:lnTo>
                <a:lnTo>
                  <a:pt x="708" y="141"/>
                </a:lnTo>
                <a:lnTo>
                  <a:pt x="708" y="141"/>
                </a:lnTo>
                <a:lnTo>
                  <a:pt x="708" y="141"/>
                </a:lnTo>
                <a:lnTo>
                  <a:pt x="723" y="152"/>
                </a:lnTo>
                <a:lnTo>
                  <a:pt x="723" y="152"/>
                </a:lnTo>
                <a:lnTo>
                  <a:pt x="729" y="160"/>
                </a:lnTo>
                <a:lnTo>
                  <a:pt x="734" y="165"/>
                </a:lnTo>
                <a:lnTo>
                  <a:pt x="734" y="165"/>
                </a:lnTo>
                <a:lnTo>
                  <a:pt x="732" y="163"/>
                </a:lnTo>
                <a:lnTo>
                  <a:pt x="732" y="163"/>
                </a:lnTo>
                <a:lnTo>
                  <a:pt x="734" y="167"/>
                </a:lnTo>
                <a:lnTo>
                  <a:pt x="734" y="167"/>
                </a:lnTo>
                <a:lnTo>
                  <a:pt x="740" y="173"/>
                </a:lnTo>
                <a:lnTo>
                  <a:pt x="742" y="176"/>
                </a:lnTo>
                <a:lnTo>
                  <a:pt x="745" y="180"/>
                </a:lnTo>
                <a:lnTo>
                  <a:pt x="749" y="185"/>
                </a:lnTo>
                <a:lnTo>
                  <a:pt x="749" y="185"/>
                </a:lnTo>
                <a:lnTo>
                  <a:pt x="753" y="187"/>
                </a:lnTo>
                <a:lnTo>
                  <a:pt x="756" y="193"/>
                </a:lnTo>
                <a:lnTo>
                  <a:pt x="756" y="193"/>
                </a:lnTo>
                <a:lnTo>
                  <a:pt x="758" y="193"/>
                </a:lnTo>
                <a:lnTo>
                  <a:pt x="762" y="196"/>
                </a:lnTo>
                <a:lnTo>
                  <a:pt x="762" y="196"/>
                </a:lnTo>
                <a:lnTo>
                  <a:pt x="764" y="196"/>
                </a:lnTo>
                <a:lnTo>
                  <a:pt x="766" y="198"/>
                </a:lnTo>
                <a:lnTo>
                  <a:pt x="767" y="198"/>
                </a:lnTo>
                <a:lnTo>
                  <a:pt x="767" y="198"/>
                </a:lnTo>
                <a:lnTo>
                  <a:pt x="767" y="198"/>
                </a:lnTo>
                <a:lnTo>
                  <a:pt x="771" y="200"/>
                </a:lnTo>
                <a:lnTo>
                  <a:pt x="771" y="200"/>
                </a:lnTo>
                <a:lnTo>
                  <a:pt x="769" y="198"/>
                </a:lnTo>
                <a:lnTo>
                  <a:pt x="769" y="196"/>
                </a:lnTo>
                <a:lnTo>
                  <a:pt x="769" y="196"/>
                </a:lnTo>
                <a:lnTo>
                  <a:pt x="771" y="200"/>
                </a:lnTo>
                <a:lnTo>
                  <a:pt x="771" y="200"/>
                </a:lnTo>
                <a:lnTo>
                  <a:pt x="771" y="196"/>
                </a:lnTo>
                <a:lnTo>
                  <a:pt x="769" y="193"/>
                </a:lnTo>
                <a:lnTo>
                  <a:pt x="764" y="185"/>
                </a:lnTo>
                <a:lnTo>
                  <a:pt x="764" y="185"/>
                </a:lnTo>
                <a:lnTo>
                  <a:pt x="771" y="193"/>
                </a:lnTo>
                <a:lnTo>
                  <a:pt x="777" y="200"/>
                </a:lnTo>
                <a:lnTo>
                  <a:pt x="786" y="213"/>
                </a:lnTo>
                <a:lnTo>
                  <a:pt x="786" y="215"/>
                </a:lnTo>
                <a:lnTo>
                  <a:pt x="786" y="215"/>
                </a:lnTo>
                <a:lnTo>
                  <a:pt x="789" y="220"/>
                </a:lnTo>
                <a:lnTo>
                  <a:pt x="793" y="222"/>
                </a:lnTo>
                <a:lnTo>
                  <a:pt x="797" y="226"/>
                </a:lnTo>
                <a:lnTo>
                  <a:pt x="800" y="230"/>
                </a:lnTo>
                <a:lnTo>
                  <a:pt x="800" y="230"/>
                </a:lnTo>
                <a:lnTo>
                  <a:pt x="808" y="237"/>
                </a:lnTo>
                <a:lnTo>
                  <a:pt x="815" y="246"/>
                </a:lnTo>
                <a:lnTo>
                  <a:pt x="815" y="246"/>
                </a:lnTo>
                <a:lnTo>
                  <a:pt x="819" y="252"/>
                </a:lnTo>
                <a:lnTo>
                  <a:pt x="819" y="252"/>
                </a:lnTo>
                <a:lnTo>
                  <a:pt x="824" y="257"/>
                </a:lnTo>
                <a:lnTo>
                  <a:pt x="824" y="257"/>
                </a:lnTo>
                <a:lnTo>
                  <a:pt x="824" y="255"/>
                </a:lnTo>
                <a:lnTo>
                  <a:pt x="824" y="252"/>
                </a:lnTo>
                <a:lnTo>
                  <a:pt x="824" y="250"/>
                </a:lnTo>
                <a:lnTo>
                  <a:pt x="826" y="250"/>
                </a:lnTo>
                <a:lnTo>
                  <a:pt x="826" y="250"/>
                </a:lnTo>
                <a:lnTo>
                  <a:pt x="823" y="241"/>
                </a:lnTo>
                <a:lnTo>
                  <a:pt x="823" y="241"/>
                </a:lnTo>
                <a:lnTo>
                  <a:pt x="824" y="242"/>
                </a:lnTo>
                <a:lnTo>
                  <a:pt x="824" y="241"/>
                </a:lnTo>
                <a:lnTo>
                  <a:pt x="826" y="244"/>
                </a:lnTo>
                <a:lnTo>
                  <a:pt x="826" y="244"/>
                </a:lnTo>
                <a:lnTo>
                  <a:pt x="828" y="244"/>
                </a:lnTo>
                <a:lnTo>
                  <a:pt x="828" y="242"/>
                </a:lnTo>
                <a:lnTo>
                  <a:pt x="828" y="242"/>
                </a:lnTo>
                <a:lnTo>
                  <a:pt x="821" y="231"/>
                </a:lnTo>
                <a:lnTo>
                  <a:pt x="815" y="222"/>
                </a:lnTo>
                <a:lnTo>
                  <a:pt x="815" y="222"/>
                </a:lnTo>
                <a:lnTo>
                  <a:pt x="819" y="224"/>
                </a:lnTo>
                <a:lnTo>
                  <a:pt x="819" y="224"/>
                </a:lnTo>
                <a:lnTo>
                  <a:pt x="817" y="220"/>
                </a:lnTo>
                <a:lnTo>
                  <a:pt x="817" y="219"/>
                </a:lnTo>
                <a:lnTo>
                  <a:pt x="817" y="219"/>
                </a:lnTo>
                <a:lnTo>
                  <a:pt x="819" y="226"/>
                </a:lnTo>
                <a:lnTo>
                  <a:pt x="823" y="231"/>
                </a:lnTo>
                <a:lnTo>
                  <a:pt x="823" y="231"/>
                </a:lnTo>
                <a:lnTo>
                  <a:pt x="823" y="231"/>
                </a:lnTo>
                <a:lnTo>
                  <a:pt x="824" y="231"/>
                </a:lnTo>
                <a:lnTo>
                  <a:pt x="824" y="231"/>
                </a:lnTo>
                <a:lnTo>
                  <a:pt x="821" y="230"/>
                </a:lnTo>
                <a:lnTo>
                  <a:pt x="821" y="230"/>
                </a:lnTo>
                <a:lnTo>
                  <a:pt x="823" y="230"/>
                </a:lnTo>
                <a:lnTo>
                  <a:pt x="823" y="228"/>
                </a:lnTo>
                <a:lnTo>
                  <a:pt x="821" y="226"/>
                </a:lnTo>
                <a:lnTo>
                  <a:pt x="821" y="226"/>
                </a:lnTo>
                <a:lnTo>
                  <a:pt x="817" y="219"/>
                </a:lnTo>
                <a:lnTo>
                  <a:pt x="817" y="219"/>
                </a:lnTo>
                <a:lnTo>
                  <a:pt x="813" y="213"/>
                </a:lnTo>
                <a:lnTo>
                  <a:pt x="813" y="213"/>
                </a:lnTo>
                <a:lnTo>
                  <a:pt x="813" y="215"/>
                </a:lnTo>
                <a:lnTo>
                  <a:pt x="813" y="215"/>
                </a:lnTo>
                <a:lnTo>
                  <a:pt x="815" y="215"/>
                </a:lnTo>
                <a:lnTo>
                  <a:pt x="815" y="215"/>
                </a:lnTo>
                <a:lnTo>
                  <a:pt x="806" y="202"/>
                </a:lnTo>
                <a:lnTo>
                  <a:pt x="806" y="202"/>
                </a:lnTo>
                <a:lnTo>
                  <a:pt x="810" y="204"/>
                </a:lnTo>
                <a:lnTo>
                  <a:pt x="811" y="206"/>
                </a:lnTo>
                <a:lnTo>
                  <a:pt x="811" y="206"/>
                </a:lnTo>
                <a:lnTo>
                  <a:pt x="810" y="202"/>
                </a:lnTo>
                <a:lnTo>
                  <a:pt x="810" y="202"/>
                </a:lnTo>
                <a:lnTo>
                  <a:pt x="800" y="187"/>
                </a:lnTo>
                <a:lnTo>
                  <a:pt x="789" y="173"/>
                </a:lnTo>
                <a:lnTo>
                  <a:pt x="789" y="173"/>
                </a:lnTo>
                <a:lnTo>
                  <a:pt x="797" y="180"/>
                </a:lnTo>
                <a:lnTo>
                  <a:pt x="806" y="191"/>
                </a:lnTo>
                <a:lnTo>
                  <a:pt x="806" y="191"/>
                </a:lnTo>
                <a:lnTo>
                  <a:pt x="808" y="193"/>
                </a:lnTo>
                <a:lnTo>
                  <a:pt x="810" y="193"/>
                </a:lnTo>
                <a:lnTo>
                  <a:pt x="810" y="193"/>
                </a:lnTo>
                <a:lnTo>
                  <a:pt x="799" y="178"/>
                </a:lnTo>
                <a:lnTo>
                  <a:pt x="784" y="163"/>
                </a:lnTo>
                <a:lnTo>
                  <a:pt x="784" y="163"/>
                </a:lnTo>
                <a:lnTo>
                  <a:pt x="773" y="152"/>
                </a:lnTo>
                <a:lnTo>
                  <a:pt x="758" y="139"/>
                </a:lnTo>
                <a:lnTo>
                  <a:pt x="758" y="139"/>
                </a:lnTo>
                <a:lnTo>
                  <a:pt x="751" y="132"/>
                </a:lnTo>
                <a:lnTo>
                  <a:pt x="742" y="127"/>
                </a:lnTo>
                <a:lnTo>
                  <a:pt x="742" y="127"/>
                </a:lnTo>
                <a:lnTo>
                  <a:pt x="723" y="114"/>
                </a:lnTo>
                <a:lnTo>
                  <a:pt x="701" y="99"/>
                </a:lnTo>
                <a:lnTo>
                  <a:pt x="701" y="99"/>
                </a:lnTo>
                <a:lnTo>
                  <a:pt x="703" y="99"/>
                </a:lnTo>
                <a:lnTo>
                  <a:pt x="701" y="97"/>
                </a:lnTo>
                <a:lnTo>
                  <a:pt x="701" y="97"/>
                </a:lnTo>
                <a:lnTo>
                  <a:pt x="681" y="86"/>
                </a:lnTo>
                <a:lnTo>
                  <a:pt x="681" y="86"/>
                </a:lnTo>
                <a:lnTo>
                  <a:pt x="703" y="99"/>
                </a:lnTo>
                <a:lnTo>
                  <a:pt x="723" y="116"/>
                </a:lnTo>
                <a:lnTo>
                  <a:pt x="723" y="116"/>
                </a:lnTo>
                <a:lnTo>
                  <a:pt x="725" y="117"/>
                </a:lnTo>
                <a:lnTo>
                  <a:pt x="725" y="117"/>
                </a:lnTo>
                <a:lnTo>
                  <a:pt x="718" y="112"/>
                </a:lnTo>
                <a:lnTo>
                  <a:pt x="710" y="108"/>
                </a:lnTo>
                <a:lnTo>
                  <a:pt x="705" y="104"/>
                </a:lnTo>
                <a:lnTo>
                  <a:pt x="705" y="104"/>
                </a:lnTo>
                <a:lnTo>
                  <a:pt x="705" y="104"/>
                </a:lnTo>
                <a:lnTo>
                  <a:pt x="697" y="99"/>
                </a:lnTo>
                <a:lnTo>
                  <a:pt x="697" y="99"/>
                </a:lnTo>
                <a:lnTo>
                  <a:pt x="694" y="97"/>
                </a:lnTo>
                <a:lnTo>
                  <a:pt x="690" y="95"/>
                </a:lnTo>
                <a:lnTo>
                  <a:pt x="681" y="90"/>
                </a:lnTo>
                <a:lnTo>
                  <a:pt x="681" y="90"/>
                </a:lnTo>
                <a:lnTo>
                  <a:pt x="679" y="88"/>
                </a:lnTo>
                <a:lnTo>
                  <a:pt x="677" y="88"/>
                </a:lnTo>
                <a:lnTo>
                  <a:pt x="677" y="88"/>
                </a:lnTo>
                <a:lnTo>
                  <a:pt x="681" y="92"/>
                </a:lnTo>
                <a:lnTo>
                  <a:pt x="681" y="92"/>
                </a:lnTo>
                <a:lnTo>
                  <a:pt x="672" y="88"/>
                </a:lnTo>
                <a:lnTo>
                  <a:pt x="661" y="81"/>
                </a:lnTo>
                <a:lnTo>
                  <a:pt x="661" y="81"/>
                </a:lnTo>
                <a:lnTo>
                  <a:pt x="659" y="81"/>
                </a:lnTo>
                <a:lnTo>
                  <a:pt x="661" y="81"/>
                </a:lnTo>
                <a:lnTo>
                  <a:pt x="661" y="81"/>
                </a:lnTo>
                <a:lnTo>
                  <a:pt x="655" y="79"/>
                </a:lnTo>
                <a:lnTo>
                  <a:pt x="651" y="77"/>
                </a:lnTo>
                <a:lnTo>
                  <a:pt x="651" y="77"/>
                </a:lnTo>
                <a:lnTo>
                  <a:pt x="657" y="79"/>
                </a:lnTo>
                <a:lnTo>
                  <a:pt x="657" y="79"/>
                </a:lnTo>
                <a:lnTo>
                  <a:pt x="657" y="79"/>
                </a:lnTo>
                <a:lnTo>
                  <a:pt x="657" y="79"/>
                </a:lnTo>
                <a:lnTo>
                  <a:pt x="655" y="75"/>
                </a:lnTo>
                <a:lnTo>
                  <a:pt x="655" y="75"/>
                </a:lnTo>
                <a:lnTo>
                  <a:pt x="657" y="77"/>
                </a:lnTo>
                <a:lnTo>
                  <a:pt x="662" y="77"/>
                </a:lnTo>
                <a:lnTo>
                  <a:pt x="662" y="77"/>
                </a:lnTo>
                <a:lnTo>
                  <a:pt x="659" y="75"/>
                </a:lnTo>
                <a:lnTo>
                  <a:pt x="659" y="75"/>
                </a:lnTo>
                <a:lnTo>
                  <a:pt x="662" y="77"/>
                </a:lnTo>
                <a:lnTo>
                  <a:pt x="662" y="77"/>
                </a:lnTo>
                <a:lnTo>
                  <a:pt x="650" y="70"/>
                </a:lnTo>
                <a:lnTo>
                  <a:pt x="650" y="70"/>
                </a:lnTo>
                <a:lnTo>
                  <a:pt x="646" y="70"/>
                </a:lnTo>
                <a:lnTo>
                  <a:pt x="642" y="68"/>
                </a:lnTo>
                <a:lnTo>
                  <a:pt x="642" y="68"/>
                </a:lnTo>
                <a:lnTo>
                  <a:pt x="650" y="70"/>
                </a:lnTo>
                <a:lnTo>
                  <a:pt x="650" y="70"/>
                </a:lnTo>
                <a:lnTo>
                  <a:pt x="650" y="70"/>
                </a:lnTo>
                <a:lnTo>
                  <a:pt x="650" y="70"/>
                </a:lnTo>
                <a:lnTo>
                  <a:pt x="651" y="70"/>
                </a:lnTo>
                <a:lnTo>
                  <a:pt x="651" y="70"/>
                </a:lnTo>
                <a:lnTo>
                  <a:pt x="642" y="66"/>
                </a:lnTo>
                <a:lnTo>
                  <a:pt x="637" y="64"/>
                </a:lnTo>
                <a:lnTo>
                  <a:pt x="633" y="62"/>
                </a:lnTo>
                <a:lnTo>
                  <a:pt x="633" y="62"/>
                </a:lnTo>
                <a:lnTo>
                  <a:pt x="642" y="66"/>
                </a:lnTo>
                <a:lnTo>
                  <a:pt x="648" y="68"/>
                </a:lnTo>
                <a:lnTo>
                  <a:pt x="648" y="68"/>
                </a:lnTo>
                <a:lnTo>
                  <a:pt x="650" y="66"/>
                </a:lnTo>
                <a:lnTo>
                  <a:pt x="650" y="66"/>
                </a:lnTo>
                <a:lnTo>
                  <a:pt x="646" y="64"/>
                </a:lnTo>
                <a:lnTo>
                  <a:pt x="635" y="58"/>
                </a:lnTo>
                <a:lnTo>
                  <a:pt x="635" y="58"/>
                </a:lnTo>
                <a:lnTo>
                  <a:pt x="620" y="51"/>
                </a:lnTo>
                <a:lnTo>
                  <a:pt x="605" y="47"/>
                </a:lnTo>
                <a:lnTo>
                  <a:pt x="605" y="47"/>
                </a:lnTo>
                <a:lnTo>
                  <a:pt x="613" y="49"/>
                </a:lnTo>
                <a:lnTo>
                  <a:pt x="616" y="53"/>
                </a:lnTo>
                <a:lnTo>
                  <a:pt x="616" y="53"/>
                </a:lnTo>
                <a:lnTo>
                  <a:pt x="613" y="51"/>
                </a:lnTo>
                <a:lnTo>
                  <a:pt x="609" y="49"/>
                </a:lnTo>
                <a:lnTo>
                  <a:pt x="609" y="49"/>
                </a:lnTo>
                <a:lnTo>
                  <a:pt x="615" y="51"/>
                </a:lnTo>
                <a:lnTo>
                  <a:pt x="618" y="53"/>
                </a:lnTo>
                <a:lnTo>
                  <a:pt x="618" y="53"/>
                </a:lnTo>
                <a:lnTo>
                  <a:pt x="616" y="53"/>
                </a:lnTo>
                <a:lnTo>
                  <a:pt x="616" y="53"/>
                </a:lnTo>
                <a:lnTo>
                  <a:pt x="607" y="49"/>
                </a:lnTo>
                <a:lnTo>
                  <a:pt x="607" y="49"/>
                </a:lnTo>
                <a:lnTo>
                  <a:pt x="607" y="49"/>
                </a:lnTo>
                <a:lnTo>
                  <a:pt x="605" y="47"/>
                </a:lnTo>
                <a:lnTo>
                  <a:pt x="605" y="47"/>
                </a:lnTo>
                <a:lnTo>
                  <a:pt x="607" y="49"/>
                </a:lnTo>
                <a:lnTo>
                  <a:pt x="607" y="49"/>
                </a:lnTo>
                <a:lnTo>
                  <a:pt x="615" y="55"/>
                </a:lnTo>
                <a:lnTo>
                  <a:pt x="615" y="55"/>
                </a:lnTo>
                <a:lnTo>
                  <a:pt x="605" y="51"/>
                </a:lnTo>
                <a:lnTo>
                  <a:pt x="596" y="49"/>
                </a:lnTo>
                <a:lnTo>
                  <a:pt x="596" y="49"/>
                </a:lnTo>
                <a:lnTo>
                  <a:pt x="587" y="46"/>
                </a:lnTo>
                <a:lnTo>
                  <a:pt x="587" y="46"/>
                </a:lnTo>
                <a:lnTo>
                  <a:pt x="589" y="47"/>
                </a:lnTo>
                <a:lnTo>
                  <a:pt x="589" y="47"/>
                </a:lnTo>
                <a:lnTo>
                  <a:pt x="569" y="42"/>
                </a:lnTo>
                <a:lnTo>
                  <a:pt x="552" y="36"/>
                </a:lnTo>
                <a:lnTo>
                  <a:pt x="552" y="36"/>
                </a:lnTo>
                <a:lnTo>
                  <a:pt x="561" y="38"/>
                </a:lnTo>
                <a:lnTo>
                  <a:pt x="561" y="38"/>
                </a:lnTo>
                <a:lnTo>
                  <a:pt x="556" y="36"/>
                </a:lnTo>
                <a:lnTo>
                  <a:pt x="556" y="36"/>
                </a:lnTo>
                <a:lnTo>
                  <a:pt x="561" y="36"/>
                </a:lnTo>
                <a:lnTo>
                  <a:pt x="561" y="36"/>
                </a:lnTo>
                <a:lnTo>
                  <a:pt x="571" y="36"/>
                </a:lnTo>
                <a:lnTo>
                  <a:pt x="578" y="40"/>
                </a:lnTo>
                <a:lnTo>
                  <a:pt x="578" y="40"/>
                </a:lnTo>
                <a:lnTo>
                  <a:pt x="574" y="38"/>
                </a:lnTo>
                <a:lnTo>
                  <a:pt x="567" y="36"/>
                </a:lnTo>
                <a:lnTo>
                  <a:pt x="567" y="36"/>
                </a:lnTo>
                <a:lnTo>
                  <a:pt x="567" y="36"/>
                </a:lnTo>
                <a:lnTo>
                  <a:pt x="567" y="36"/>
                </a:lnTo>
                <a:lnTo>
                  <a:pt x="569" y="36"/>
                </a:lnTo>
                <a:lnTo>
                  <a:pt x="571" y="35"/>
                </a:lnTo>
                <a:lnTo>
                  <a:pt x="569" y="33"/>
                </a:lnTo>
                <a:lnTo>
                  <a:pt x="569" y="33"/>
                </a:lnTo>
                <a:lnTo>
                  <a:pt x="583" y="36"/>
                </a:lnTo>
                <a:lnTo>
                  <a:pt x="598" y="40"/>
                </a:lnTo>
                <a:lnTo>
                  <a:pt x="629" y="51"/>
                </a:lnTo>
                <a:lnTo>
                  <a:pt x="629" y="51"/>
                </a:lnTo>
                <a:lnTo>
                  <a:pt x="655" y="62"/>
                </a:lnTo>
                <a:lnTo>
                  <a:pt x="655" y="62"/>
                </a:lnTo>
                <a:lnTo>
                  <a:pt x="655" y="64"/>
                </a:lnTo>
                <a:lnTo>
                  <a:pt x="655" y="64"/>
                </a:lnTo>
                <a:lnTo>
                  <a:pt x="655" y="64"/>
                </a:lnTo>
                <a:lnTo>
                  <a:pt x="668" y="70"/>
                </a:lnTo>
                <a:lnTo>
                  <a:pt x="677" y="77"/>
                </a:lnTo>
                <a:lnTo>
                  <a:pt x="677" y="77"/>
                </a:lnTo>
                <a:lnTo>
                  <a:pt x="679" y="77"/>
                </a:lnTo>
                <a:lnTo>
                  <a:pt x="683" y="79"/>
                </a:lnTo>
                <a:lnTo>
                  <a:pt x="688" y="82"/>
                </a:lnTo>
                <a:lnTo>
                  <a:pt x="688" y="82"/>
                </a:lnTo>
                <a:lnTo>
                  <a:pt x="690" y="82"/>
                </a:lnTo>
                <a:lnTo>
                  <a:pt x="688" y="82"/>
                </a:lnTo>
                <a:lnTo>
                  <a:pt x="688" y="82"/>
                </a:lnTo>
                <a:lnTo>
                  <a:pt x="694" y="86"/>
                </a:lnTo>
                <a:lnTo>
                  <a:pt x="697" y="90"/>
                </a:lnTo>
                <a:lnTo>
                  <a:pt x="708" y="95"/>
                </a:lnTo>
                <a:lnTo>
                  <a:pt x="708" y="95"/>
                </a:lnTo>
                <a:lnTo>
                  <a:pt x="707" y="95"/>
                </a:lnTo>
                <a:lnTo>
                  <a:pt x="708" y="95"/>
                </a:lnTo>
                <a:lnTo>
                  <a:pt x="705" y="93"/>
                </a:lnTo>
                <a:lnTo>
                  <a:pt x="705" y="93"/>
                </a:lnTo>
                <a:lnTo>
                  <a:pt x="705" y="93"/>
                </a:lnTo>
                <a:lnTo>
                  <a:pt x="705" y="93"/>
                </a:lnTo>
                <a:lnTo>
                  <a:pt x="705" y="93"/>
                </a:lnTo>
                <a:lnTo>
                  <a:pt x="701" y="90"/>
                </a:lnTo>
                <a:lnTo>
                  <a:pt x="696" y="86"/>
                </a:lnTo>
                <a:lnTo>
                  <a:pt x="696" y="86"/>
                </a:lnTo>
                <a:lnTo>
                  <a:pt x="688" y="81"/>
                </a:lnTo>
                <a:lnTo>
                  <a:pt x="677" y="75"/>
                </a:lnTo>
                <a:lnTo>
                  <a:pt x="677" y="75"/>
                </a:lnTo>
                <a:lnTo>
                  <a:pt x="677" y="73"/>
                </a:lnTo>
                <a:lnTo>
                  <a:pt x="674" y="71"/>
                </a:lnTo>
                <a:lnTo>
                  <a:pt x="674" y="71"/>
                </a:lnTo>
                <a:lnTo>
                  <a:pt x="674" y="73"/>
                </a:lnTo>
                <a:lnTo>
                  <a:pt x="672" y="71"/>
                </a:lnTo>
                <a:lnTo>
                  <a:pt x="672" y="71"/>
                </a:lnTo>
                <a:lnTo>
                  <a:pt x="657" y="64"/>
                </a:lnTo>
                <a:lnTo>
                  <a:pt x="657" y="64"/>
                </a:lnTo>
                <a:lnTo>
                  <a:pt x="659" y="64"/>
                </a:lnTo>
                <a:lnTo>
                  <a:pt x="662" y="66"/>
                </a:lnTo>
                <a:lnTo>
                  <a:pt x="662" y="66"/>
                </a:lnTo>
                <a:lnTo>
                  <a:pt x="662" y="66"/>
                </a:lnTo>
                <a:lnTo>
                  <a:pt x="662" y="64"/>
                </a:lnTo>
                <a:lnTo>
                  <a:pt x="662" y="64"/>
                </a:lnTo>
                <a:lnTo>
                  <a:pt x="659" y="62"/>
                </a:lnTo>
                <a:lnTo>
                  <a:pt x="657" y="62"/>
                </a:lnTo>
                <a:lnTo>
                  <a:pt x="657" y="62"/>
                </a:lnTo>
                <a:lnTo>
                  <a:pt x="655" y="60"/>
                </a:lnTo>
                <a:lnTo>
                  <a:pt x="651" y="58"/>
                </a:lnTo>
                <a:lnTo>
                  <a:pt x="642" y="55"/>
                </a:lnTo>
                <a:lnTo>
                  <a:pt x="642" y="55"/>
                </a:lnTo>
                <a:lnTo>
                  <a:pt x="639" y="53"/>
                </a:lnTo>
                <a:lnTo>
                  <a:pt x="639" y="53"/>
                </a:lnTo>
                <a:lnTo>
                  <a:pt x="639" y="53"/>
                </a:lnTo>
                <a:lnTo>
                  <a:pt x="639" y="53"/>
                </a:lnTo>
                <a:lnTo>
                  <a:pt x="639" y="53"/>
                </a:lnTo>
                <a:lnTo>
                  <a:pt x="609" y="42"/>
                </a:lnTo>
                <a:lnTo>
                  <a:pt x="582" y="35"/>
                </a:lnTo>
                <a:lnTo>
                  <a:pt x="582" y="35"/>
                </a:lnTo>
                <a:lnTo>
                  <a:pt x="569" y="31"/>
                </a:lnTo>
                <a:lnTo>
                  <a:pt x="561" y="29"/>
                </a:lnTo>
                <a:lnTo>
                  <a:pt x="559" y="27"/>
                </a:lnTo>
                <a:lnTo>
                  <a:pt x="559" y="27"/>
                </a:lnTo>
                <a:lnTo>
                  <a:pt x="541" y="24"/>
                </a:lnTo>
                <a:lnTo>
                  <a:pt x="525" y="22"/>
                </a:lnTo>
                <a:lnTo>
                  <a:pt x="488" y="18"/>
                </a:lnTo>
                <a:lnTo>
                  <a:pt x="488" y="18"/>
                </a:lnTo>
                <a:lnTo>
                  <a:pt x="475" y="20"/>
                </a:lnTo>
                <a:lnTo>
                  <a:pt x="462" y="18"/>
                </a:lnTo>
                <a:lnTo>
                  <a:pt x="462" y="18"/>
                </a:lnTo>
                <a:lnTo>
                  <a:pt x="458" y="20"/>
                </a:lnTo>
                <a:lnTo>
                  <a:pt x="458" y="20"/>
                </a:lnTo>
                <a:lnTo>
                  <a:pt x="455" y="18"/>
                </a:lnTo>
                <a:lnTo>
                  <a:pt x="458" y="18"/>
                </a:lnTo>
                <a:lnTo>
                  <a:pt x="469" y="18"/>
                </a:lnTo>
                <a:lnTo>
                  <a:pt x="469" y="18"/>
                </a:lnTo>
                <a:lnTo>
                  <a:pt x="467" y="18"/>
                </a:lnTo>
                <a:lnTo>
                  <a:pt x="467" y="18"/>
                </a:lnTo>
                <a:lnTo>
                  <a:pt x="467" y="18"/>
                </a:lnTo>
                <a:lnTo>
                  <a:pt x="467" y="18"/>
                </a:lnTo>
                <a:lnTo>
                  <a:pt x="467" y="16"/>
                </a:lnTo>
                <a:lnTo>
                  <a:pt x="467" y="16"/>
                </a:lnTo>
                <a:lnTo>
                  <a:pt x="467" y="16"/>
                </a:lnTo>
                <a:lnTo>
                  <a:pt x="467" y="16"/>
                </a:lnTo>
                <a:lnTo>
                  <a:pt x="467" y="16"/>
                </a:lnTo>
                <a:lnTo>
                  <a:pt x="467" y="16"/>
                </a:lnTo>
                <a:lnTo>
                  <a:pt x="467" y="16"/>
                </a:lnTo>
                <a:lnTo>
                  <a:pt x="467" y="16"/>
                </a:lnTo>
                <a:lnTo>
                  <a:pt x="467" y="16"/>
                </a:lnTo>
                <a:lnTo>
                  <a:pt x="467" y="16"/>
                </a:lnTo>
                <a:lnTo>
                  <a:pt x="467" y="16"/>
                </a:lnTo>
                <a:lnTo>
                  <a:pt x="469" y="16"/>
                </a:lnTo>
                <a:lnTo>
                  <a:pt x="469" y="16"/>
                </a:lnTo>
                <a:lnTo>
                  <a:pt x="471" y="16"/>
                </a:lnTo>
                <a:lnTo>
                  <a:pt x="479" y="14"/>
                </a:lnTo>
                <a:lnTo>
                  <a:pt x="488" y="14"/>
                </a:lnTo>
                <a:lnTo>
                  <a:pt x="504" y="16"/>
                </a:lnTo>
                <a:lnTo>
                  <a:pt x="504" y="16"/>
                </a:lnTo>
                <a:lnTo>
                  <a:pt x="510" y="16"/>
                </a:lnTo>
                <a:lnTo>
                  <a:pt x="510" y="16"/>
                </a:lnTo>
                <a:lnTo>
                  <a:pt x="517" y="18"/>
                </a:lnTo>
                <a:lnTo>
                  <a:pt x="526" y="18"/>
                </a:lnTo>
                <a:lnTo>
                  <a:pt x="526" y="18"/>
                </a:lnTo>
                <a:lnTo>
                  <a:pt x="534" y="18"/>
                </a:lnTo>
                <a:lnTo>
                  <a:pt x="534" y="18"/>
                </a:lnTo>
                <a:lnTo>
                  <a:pt x="545" y="22"/>
                </a:lnTo>
                <a:lnTo>
                  <a:pt x="550" y="22"/>
                </a:lnTo>
                <a:lnTo>
                  <a:pt x="550" y="22"/>
                </a:lnTo>
                <a:lnTo>
                  <a:pt x="550" y="22"/>
                </a:lnTo>
                <a:lnTo>
                  <a:pt x="550" y="22"/>
                </a:lnTo>
                <a:lnTo>
                  <a:pt x="558" y="24"/>
                </a:lnTo>
                <a:lnTo>
                  <a:pt x="558" y="24"/>
                </a:lnTo>
                <a:lnTo>
                  <a:pt x="558" y="24"/>
                </a:lnTo>
                <a:lnTo>
                  <a:pt x="558" y="24"/>
                </a:lnTo>
                <a:lnTo>
                  <a:pt x="572" y="25"/>
                </a:lnTo>
                <a:lnTo>
                  <a:pt x="572" y="25"/>
                </a:lnTo>
                <a:lnTo>
                  <a:pt x="572" y="25"/>
                </a:lnTo>
                <a:lnTo>
                  <a:pt x="571" y="27"/>
                </a:lnTo>
                <a:lnTo>
                  <a:pt x="572" y="27"/>
                </a:lnTo>
                <a:lnTo>
                  <a:pt x="572" y="27"/>
                </a:lnTo>
                <a:lnTo>
                  <a:pt x="580" y="27"/>
                </a:lnTo>
                <a:lnTo>
                  <a:pt x="580" y="27"/>
                </a:lnTo>
                <a:lnTo>
                  <a:pt x="585" y="29"/>
                </a:lnTo>
                <a:lnTo>
                  <a:pt x="589" y="31"/>
                </a:lnTo>
                <a:lnTo>
                  <a:pt x="589" y="31"/>
                </a:lnTo>
                <a:lnTo>
                  <a:pt x="616" y="38"/>
                </a:lnTo>
                <a:lnTo>
                  <a:pt x="616" y="38"/>
                </a:lnTo>
                <a:lnTo>
                  <a:pt x="615" y="38"/>
                </a:lnTo>
                <a:lnTo>
                  <a:pt x="615" y="38"/>
                </a:lnTo>
                <a:lnTo>
                  <a:pt x="629" y="42"/>
                </a:lnTo>
                <a:lnTo>
                  <a:pt x="629" y="42"/>
                </a:lnTo>
                <a:lnTo>
                  <a:pt x="629" y="42"/>
                </a:lnTo>
                <a:lnTo>
                  <a:pt x="629" y="42"/>
                </a:lnTo>
                <a:lnTo>
                  <a:pt x="657" y="55"/>
                </a:lnTo>
                <a:lnTo>
                  <a:pt x="657" y="55"/>
                </a:lnTo>
                <a:lnTo>
                  <a:pt x="661" y="55"/>
                </a:lnTo>
                <a:lnTo>
                  <a:pt x="661" y="55"/>
                </a:lnTo>
                <a:lnTo>
                  <a:pt x="666" y="57"/>
                </a:lnTo>
                <a:lnTo>
                  <a:pt x="666" y="57"/>
                </a:lnTo>
                <a:lnTo>
                  <a:pt x="668" y="58"/>
                </a:lnTo>
                <a:lnTo>
                  <a:pt x="670" y="60"/>
                </a:lnTo>
                <a:lnTo>
                  <a:pt x="670" y="60"/>
                </a:lnTo>
                <a:lnTo>
                  <a:pt x="670" y="60"/>
                </a:lnTo>
                <a:lnTo>
                  <a:pt x="672" y="60"/>
                </a:lnTo>
                <a:lnTo>
                  <a:pt x="675" y="62"/>
                </a:lnTo>
                <a:lnTo>
                  <a:pt x="675" y="62"/>
                </a:lnTo>
                <a:lnTo>
                  <a:pt x="677" y="64"/>
                </a:lnTo>
                <a:lnTo>
                  <a:pt x="677" y="64"/>
                </a:lnTo>
                <a:lnTo>
                  <a:pt x="677" y="64"/>
                </a:lnTo>
                <a:lnTo>
                  <a:pt x="675" y="64"/>
                </a:lnTo>
                <a:lnTo>
                  <a:pt x="675" y="64"/>
                </a:lnTo>
                <a:lnTo>
                  <a:pt x="681" y="66"/>
                </a:lnTo>
                <a:lnTo>
                  <a:pt x="683" y="66"/>
                </a:lnTo>
                <a:lnTo>
                  <a:pt x="683" y="66"/>
                </a:lnTo>
                <a:lnTo>
                  <a:pt x="674" y="60"/>
                </a:lnTo>
                <a:lnTo>
                  <a:pt x="674" y="60"/>
                </a:lnTo>
                <a:lnTo>
                  <a:pt x="666" y="57"/>
                </a:lnTo>
                <a:lnTo>
                  <a:pt x="659" y="53"/>
                </a:lnTo>
                <a:lnTo>
                  <a:pt x="659" y="53"/>
                </a:lnTo>
                <a:lnTo>
                  <a:pt x="661" y="53"/>
                </a:lnTo>
                <a:lnTo>
                  <a:pt x="661" y="53"/>
                </a:lnTo>
                <a:lnTo>
                  <a:pt x="661" y="55"/>
                </a:lnTo>
                <a:lnTo>
                  <a:pt x="661" y="55"/>
                </a:lnTo>
                <a:lnTo>
                  <a:pt x="672" y="58"/>
                </a:lnTo>
                <a:lnTo>
                  <a:pt x="681" y="64"/>
                </a:lnTo>
                <a:lnTo>
                  <a:pt x="681" y="64"/>
                </a:lnTo>
                <a:lnTo>
                  <a:pt x="681" y="64"/>
                </a:lnTo>
                <a:lnTo>
                  <a:pt x="683" y="64"/>
                </a:lnTo>
                <a:lnTo>
                  <a:pt x="685" y="64"/>
                </a:lnTo>
                <a:lnTo>
                  <a:pt x="685" y="64"/>
                </a:lnTo>
                <a:lnTo>
                  <a:pt x="661" y="51"/>
                </a:lnTo>
                <a:lnTo>
                  <a:pt x="661" y="51"/>
                </a:lnTo>
                <a:lnTo>
                  <a:pt x="662" y="53"/>
                </a:lnTo>
                <a:lnTo>
                  <a:pt x="661" y="53"/>
                </a:lnTo>
                <a:lnTo>
                  <a:pt x="657" y="51"/>
                </a:lnTo>
                <a:lnTo>
                  <a:pt x="657" y="51"/>
                </a:lnTo>
                <a:lnTo>
                  <a:pt x="648" y="46"/>
                </a:lnTo>
                <a:lnTo>
                  <a:pt x="648" y="46"/>
                </a:lnTo>
                <a:lnTo>
                  <a:pt x="648" y="47"/>
                </a:lnTo>
                <a:lnTo>
                  <a:pt x="648" y="47"/>
                </a:lnTo>
                <a:lnTo>
                  <a:pt x="640" y="44"/>
                </a:lnTo>
                <a:lnTo>
                  <a:pt x="633" y="40"/>
                </a:lnTo>
                <a:lnTo>
                  <a:pt x="633" y="40"/>
                </a:lnTo>
                <a:lnTo>
                  <a:pt x="640" y="42"/>
                </a:lnTo>
                <a:lnTo>
                  <a:pt x="640" y="42"/>
                </a:lnTo>
                <a:lnTo>
                  <a:pt x="635" y="40"/>
                </a:lnTo>
                <a:lnTo>
                  <a:pt x="629" y="38"/>
                </a:lnTo>
                <a:lnTo>
                  <a:pt x="631" y="38"/>
                </a:lnTo>
                <a:lnTo>
                  <a:pt x="631" y="38"/>
                </a:lnTo>
                <a:lnTo>
                  <a:pt x="613" y="31"/>
                </a:lnTo>
                <a:lnTo>
                  <a:pt x="593" y="25"/>
                </a:lnTo>
                <a:lnTo>
                  <a:pt x="593" y="25"/>
                </a:lnTo>
                <a:lnTo>
                  <a:pt x="591" y="24"/>
                </a:lnTo>
                <a:lnTo>
                  <a:pt x="591" y="24"/>
                </a:lnTo>
                <a:lnTo>
                  <a:pt x="572" y="20"/>
                </a:lnTo>
                <a:lnTo>
                  <a:pt x="558" y="16"/>
                </a:lnTo>
                <a:lnTo>
                  <a:pt x="558" y="16"/>
                </a:lnTo>
                <a:lnTo>
                  <a:pt x="559" y="16"/>
                </a:lnTo>
                <a:lnTo>
                  <a:pt x="565" y="18"/>
                </a:lnTo>
                <a:lnTo>
                  <a:pt x="565" y="18"/>
                </a:lnTo>
                <a:lnTo>
                  <a:pt x="561" y="16"/>
                </a:lnTo>
                <a:lnTo>
                  <a:pt x="554" y="16"/>
                </a:lnTo>
                <a:lnTo>
                  <a:pt x="554" y="16"/>
                </a:lnTo>
                <a:lnTo>
                  <a:pt x="554" y="14"/>
                </a:lnTo>
                <a:lnTo>
                  <a:pt x="554" y="14"/>
                </a:lnTo>
                <a:lnTo>
                  <a:pt x="543" y="14"/>
                </a:lnTo>
                <a:lnTo>
                  <a:pt x="543" y="14"/>
                </a:lnTo>
                <a:lnTo>
                  <a:pt x="537" y="12"/>
                </a:lnTo>
                <a:lnTo>
                  <a:pt x="528" y="11"/>
                </a:lnTo>
                <a:lnTo>
                  <a:pt x="528" y="11"/>
                </a:lnTo>
                <a:lnTo>
                  <a:pt x="525" y="11"/>
                </a:lnTo>
                <a:lnTo>
                  <a:pt x="517" y="11"/>
                </a:lnTo>
                <a:lnTo>
                  <a:pt x="517" y="11"/>
                </a:lnTo>
                <a:lnTo>
                  <a:pt x="519" y="11"/>
                </a:lnTo>
                <a:lnTo>
                  <a:pt x="515" y="11"/>
                </a:lnTo>
                <a:lnTo>
                  <a:pt x="504" y="9"/>
                </a:lnTo>
                <a:lnTo>
                  <a:pt x="504" y="9"/>
                </a:lnTo>
                <a:lnTo>
                  <a:pt x="510" y="9"/>
                </a:lnTo>
                <a:lnTo>
                  <a:pt x="510" y="9"/>
                </a:lnTo>
                <a:lnTo>
                  <a:pt x="506" y="9"/>
                </a:lnTo>
                <a:lnTo>
                  <a:pt x="506" y="7"/>
                </a:lnTo>
                <a:lnTo>
                  <a:pt x="506" y="7"/>
                </a:lnTo>
                <a:lnTo>
                  <a:pt x="497" y="7"/>
                </a:lnTo>
                <a:lnTo>
                  <a:pt x="497" y="7"/>
                </a:lnTo>
                <a:lnTo>
                  <a:pt x="504" y="9"/>
                </a:lnTo>
                <a:lnTo>
                  <a:pt x="504" y="9"/>
                </a:lnTo>
                <a:lnTo>
                  <a:pt x="501" y="9"/>
                </a:lnTo>
                <a:lnTo>
                  <a:pt x="501" y="9"/>
                </a:lnTo>
                <a:lnTo>
                  <a:pt x="497" y="7"/>
                </a:lnTo>
                <a:lnTo>
                  <a:pt x="493" y="7"/>
                </a:lnTo>
                <a:lnTo>
                  <a:pt x="493" y="7"/>
                </a:lnTo>
                <a:lnTo>
                  <a:pt x="491" y="7"/>
                </a:lnTo>
                <a:lnTo>
                  <a:pt x="491" y="7"/>
                </a:lnTo>
                <a:lnTo>
                  <a:pt x="513" y="7"/>
                </a:lnTo>
                <a:lnTo>
                  <a:pt x="534" y="11"/>
                </a:lnTo>
                <a:lnTo>
                  <a:pt x="534" y="11"/>
                </a:lnTo>
                <a:lnTo>
                  <a:pt x="548" y="12"/>
                </a:lnTo>
                <a:lnTo>
                  <a:pt x="565" y="14"/>
                </a:lnTo>
                <a:lnTo>
                  <a:pt x="565" y="14"/>
                </a:lnTo>
                <a:lnTo>
                  <a:pt x="569" y="16"/>
                </a:lnTo>
                <a:lnTo>
                  <a:pt x="569" y="16"/>
                </a:lnTo>
                <a:lnTo>
                  <a:pt x="589" y="22"/>
                </a:lnTo>
                <a:lnTo>
                  <a:pt x="607" y="27"/>
                </a:lnTo>
                <a:lnTo>
                  <a:pt x="607" y="27"/>
                </a:lnTo>
                <a:lnTo>
                  <a:pt x="600" y="24"/>
                </a:lnTo>
                <a:lnTo>
                  <a:pt x="600" y="24"/>
                </a:lnTo>
                <a:lnTo>
                  <a:pt x="611" y="27"/>
                </a:lnTo>
                <a:lnTo>
                  <a:pt x="615" y="29"/>
                </a:lnTo>
                <a:lnTo>
                  <a:pt x="616" y="29"/>
                </a:lnTo>
                <a:lnTo>
                  <a:pt x="615" y="29"/>
                </a:lnTo>
                <a:lnTo>
                  <a:pt x="615" y="29"/>
                </a:lnTo>
                <a:lnTo>
                  <a:pt x="624" y="33"/>
                </a:lnTo>
                <a:lnTo>
                  <a:pt x="624" y="33"/>
                </a:lnTo>
                <a:lnTo>
                  <a:pt x="622" y="31"/>
                </a:lnTo>
                <a:lnTo>
                  <a:pt x="618" y="31"/>
                </a:lnTo>
                <a:lnTo>
                  <a:pt x="618" y="31"/>
                </a:lnTo>
                <a:lnTo>
                  <a:pt x="629" y="33"/>
                </a:lnTo>
                <a:lnTo>
                  <a:pt x="637" y="38"/>
                </a:lnTo>
                <a:lnTo>
                  <a:pt x="637" y="38"/>
                </a:lnTo>
                <a:lnTo>
                  <a:pt x="662" y="49"/>
                </a:lnTo>
                <a:lnTo>
                  <a:pt x="683" y="58"/>
                </a:lnTo>
                <a:lnTo>
                  <a:pt x="683" y="58"/>
                </a:lnTo>
                <a:lnTo>
                  <a:pt x="685" y="60"/>
                </a:lnTo>
                <a:lnTo>
                  <a:pt x="686" y="62"/>
                </a:lnTo>
                <a:lnTo>
                  <a:pt x="686" y="62"/>
                </a:lnTo>
                <a:lnTo>
                  <a:pt x="686" y="62"/>
                </a:lnTo>
                <a:lnTo>
                  <a:pt x="686" y="62"/>
                </a:lnTo>
                <a:lnTo>
                  <a:pt x="686" y="60"/>
                </a:lnTo>
                <a:lnTo>
                  <a:pt x="688" y="62"/>
                </a:lnTo>
                <a:lnTo>
                  <a:pt x="688" y="62"/>
                </a:lnTo>
                <a:lnTo>
                  <a:pt x="690" y="62"/>
                </a:lnTo>
                <a:lnTo>
                  <a:pt x="690" y="62"/>
                </a:lnTo>
                <a:lnTo>
                  <a:pt x="696" y="66"/>
                </a:lnTo>
                <a:lnTo>
                  <a:pt x="696" y="66"/>
                </a:lnTo>
                <a:lnTo>
                  <a:pt x="705" y="71"/>
                </a:lnTo>
                <a:lnTo>
                  <a:pt x="705" y="71"/>
                </a:lnTo>
                <a:lnTo>
                  <a:pt x="710" y="75"/>
                </a:lnTo>
                <a:lnTo>
                  <a:pt x="716" y="79"/>
                </a:lnTo>
                <a:lnTo>
                  <a:pt x="716" y="79"/>
                </a:lnTo>
                <a:lnTo>
                  <a:pt x="742" y="97"/>
                </a:lnTo>
                <a:lnTo>
                  <a:pt x="762" y="114"/>
                </a:lnTo>
                <a:lnTo>
                  <a:pt x="762" y="114"/>
                </a:lnTo>
                <a:lnTo>
                  <a:pt x="743" y="97"/>
                </a:lnTo>
                <a:lnTo>
                  <a:pt x="743" y="97"/>
                </a:lnTo>
                <a:lnTo>
                  <a:pt x="725" y="84"/>
                </a:lnTo>
                <a:lnTo>
                  <a:pt x="707" y="71"/>
                </a:lnTo>
                <a:lnTo>
                  <a:pt x="707" y="71"/>
                </a:lnTo>
                <a:lnTo>
                  <a:pt x="705" y="70"/>
                </a:lnTo>
                <a:lnTo>
                  <a:pt x="705" y="70"/>
                </a:lnTo>
                <a:lnTo>
                  <a:pt x="710" y="73"/>
                </a:lnTo>
                <a:lnTo>
                  <a:pt x="710" y="73"/>
                </a:lnTo>
                <a:lnTo>
                  <a:pt x="701" y="68"/>
                </a:lnTo>
                <a:lnTo>
                  <a:pt x="690" y="60"/>
                </a:lnTo>
                <a:lnTo>
                  <a:pt x="690" y="60"/>
                </a:lnTo>
                <a:lnTo>
                  <a:pt x="683" y="57"/>
                </a:lnTo>
                <a:lnTo>
                  <a:pt x="683" y="57"/>
                </a:lnTo>
                <a:lnTo>
                  <a:pt x="672" y="53"/>
                </a:lnTo>
                <a:lnTo>
                  <a:pt x="659" y="46"/>
                </a:lnTo>
                <a:lnTo>
                  <a:pt x="659" y="46"/>
                </a:lnTo>
                <a:lnTo>
                  <a:pt x="664" y="49"/>
                </a:lnTo>
                <a:lnTo>
                  <a:pt x="664" y="49"/>
                </a:lnTo>
                <a:lnTo>
                  <a:pt x="659" y="46"/>
                </a:lnTo>
                <a:lnTo>
                  <a:pt x="659" y="46"/>
                </a:lnTo>
                <a:lnTo>
                  <a:pt x="664" y="47"/>
                </a:lnTo>
                <a:lnTo>
                  <a:pt x="664" y="47"/>
                </a:lnTo>
                <a:lnTo>
                  <a:pt x="659" y="46"/>
                </a:lnTo>
                <a:lnTo>
                  <a:pt x="657" y="44"/>
                </a:lnTo>
                <a:lnTo>
                  <a:pt x="657" y="42"/>
                </a:lnTo>
                <a:lnTo>
                  <a:pt x="657" y="42"/>
                </a:lnTo>
                <a:lnTo>
                  <a:pt x="655" y="42"/>
                </a:lnTo>
                <a:lnTo>
                  <a:pt x="653" y="42"/>
                </a:lnTo>
                <a:lnTo>
                  <a:pt x="653" y="42"/>
                </a:lnTo>
                <a:lnTo>
                  <a:pt x="651" y="42"/>
                </a:lnTo>
                <a:lnTo>
                  <a:pt x="651" y="42"/>
                </a:lnTo>
                <a:lnTo>
                  <a:pt x="651" y="40"/>
                </a:lnTo>
                <a:lnTo>
                  <a:pt x="653" y="40"/>
                </a:lnTo>
                <a:lnTo>
                  <a:pt x="655" y="42"/>
                </a:lnTo>
                <a:lnTo>
                  <a:pt x="655" y="42"/>
                </a:lnTo>
                <a:lnTo>
                  <a:pt x="651" y="38"/>
                </a:lnTo>
                <a:lnTo>
                  <a:pt x="650" y="40"/>
                </a:lnTo>
                <a:lnTo>
                  <a:pt x="650" y="40"/>
                </a:lnTo>
                <a:lnTo>
                  <a:pt x="650" y="38"/>
                </a:lnTo>
                <a:lnTo>
                  <a:pt x="650" y="38"/>
                </a:lnTo>
                <a:lnTo>
                  <a:pt x="651" y="38"/>
                </a:lnTo>
                <a:lnTo>
                  <a:pt x="650" y="38"/>
                </a:lnTo>
                <a:lnTo>
                  <a:pt x="650" y="38"/>
                </a:lnTo>
                <a:lnTo>
                  <a:pt x="639" y="33"/>
                </a:lnTo>
                <a:lnTo>
                  <a:pt x="639" y="33"/>
                </a:lnTo>
                <a:lnTo>
                  <a:pt x="640" y="35"/>
                </a:lnTo>
                <a:lnTo>
                  <a:pt x="640" y="35"/>
                </a:lnTo>
                <a:lnTo>
                  <a:pt x="635" y="33"/>
                </a:lnTo>
                <a:lnTo>
                  <a:pt x="635" y="33"/>
                </a:lnTo>
                <a:lnTo>
                  <a:pt x="639" y="33"/>
                </a:lnTo>
                <a:lnTo>
                  <a:pt x="639" y="33"/>
                </a:lnTo>
                <a:lnTo>
                  <a:pt x="620" y="25"/>
                </a:lnTo>
                <a:lnTo>
                  <a:pt x="620" y="25"/>
                </a:lnTo>
                <a:lnTo>
                  <a:pt x="618" y="25"/>
                </a:lnTo>
                <a:lnTo>
                  <a:pt x="620" y="25"/>
                </a:lnTo>
                <a:lnTo>
                  <a:pt x="618" y="25"/>
                </a:lnTo>
                <a:lnTo>
                  <a:pt x="618" y="25"/>
                </a:lnTo>
                <a:lnTo>
                  <a:pt x="613" y="24"/>
                </a:lnTo>
                <a:lnTo>
                  <a:pt x="609" y="22"/>
                </a:lnTo>
                <a:lnTo>
                  <a:pt x="609" y="22"/>
                </a:lnTo>
                <a:lnTo>
                  <a:pt x="609" y="22"/>
                </a:lnTo>
                <a:lnTo>
                  <a:pt x="607" y="22"/>
                </a:lnTo>
                <a:lnTo>
                  <a:pt x="607" y="22"/>
                </a:lnTo>
                <a:lnTo>
                  <a:pt x="602" y="20"/>
                </a:lnTo>
                <a:lnTo>
                  <a:pt x="598" y="18"/>
                </a:lnTo>
                <a:lnTo>
                  <a:pt x="598" y="18"/>
                </a:lnTo>
                <a:lnTo>
                  <a:pt x="604" y="20"/>
                </a:lnTo>
                <a:lnTo>
                  <a:pt x="604" y="20"/>
                </a:lnTo>
                <a:lnTo>
                  <a:pt x="596" y="18"/>
                </a:lnTo>
                <a:lnTo>
                  <a:pt x="591" y="16"/>
                </a:lnTo>
                <a:lnTo>
                  <a:pt x="591" y="16"/>
                </a:lnTo>
                <a:lnTo>
                  <a:pt x="589" y="16"/>
                </a:lnTo>
                <a:lnTo>
                  <a:pt x="587" y="14"/>
                </a:lnTo>
                <a:lnTo>
                  <a:pt x="587" y="14"/>
                </a:lnTo>
                <a:lnTo>
                  <a:pt x="585" y="14"/>
                </a:lnTo>
                <a:lnTo>
                  <a:pt x="585" y="14"/>
                </a:lnTo>
                <a:lnTo>
                  <a:pt x="585" y="14"/>
                </a:lnTo>
                <a:lnTo>
                  <a:pt x="576" y="12"/>
                </a:lnTo>
                <a:lnTo>
                  <a:pt x="576" y="12"/>
                </a:lnTo>
                <a:lnTo>
                  <a:pt x="565" y="9"/>
                </a:lnTo>
                <a:lnTo>
                  <a:pt x="565" y="9"/>
                </a:lnTo>
                <a:lnTo>
                  <a:pt x="565" y="11"/>
                </a:lnTo>
                <a:lnTo>
                  <a:pt x="563" y="11"/>
                </a:lnTo>
                <a:lnTo>
                  <a:pt x="563" y="11"/>
                </a:lnTo>
                <a:lnTo>
                  <a:pt x="537" y="5"/>
                </a:lnTo>
                <a:lnTo>
                  <a:pt x="512" y="1"/>
                </a:lnTo>
                <a:lnTo>
                  <a:pt x="512" y="1"/>
                </a:lnTo>
                <a:lnTo>
                  <a:pt x="512" y="3"/>
                </a:lnTo>
                <a:lnTo>
                  <a:pt x="512" y="3"/>
                </a:lnTo>
                <a:lnTo>
                  <a:pt x="512" y="3"/>
                </a:lnTo>
                <a:lnTo>
                  <a:pt x="502" y="1"/>
                </a:lnTo>
                <a:lnTo>
                  <a:pt x="495" y="1"/>
                </a:lnTo>
                <a:lnTo>
                  <a:pt x="495" y="1"/>
                </a:lnTo>
                <a:lnTo>
                  <a:pt x="497" y="1"/>
                </a:lnTo>
                <a:lnTo>
                  <a:pt x="497" y="1"/>
                </a:lnTo>
                <a:lnTo>
                  <a:pt x="480" y="0"/>
                </a:lnTo>
                <a:lnTo>
                  <a:pt x="480" y="0"/>
                </a:lnTo>
                <a:lnTo>
                  <a:pt x="488" y="0"/>
                </a:lnTo>
                <a:lnTo>
                  <a:pt x="491" y="0"/>
                </a:lnTo>
                <a:lnTo>
                  <a:pt x="491" y="0"/>
                </a:lnTo>
                <a:lnTo>
                  <a:pt x="482" y="0"/>
                </a:lnTo>
                <a:lnTo>
                  <a:pt x="471" y="0"/>
                </a:lnTo>
                <a:lnTo>
                  <a:pt x="471" y="0"/>
                </a:lnTo>
                <a:lnTo>
                  <a:pt x="473" y="1"/>
                </a:lnTo>
                <a:lnTo>
                  <a:pt x="471" y="1"/>
                </a:lnTo>
                <a:lnTo>
                  <a:pt x="471" y="1"/>
                </a:lnTo>
                <a:lnTo>
                  <a:pt x="467" y="1"/>
                </a:lnTo>
                <a:lnTo>
                  <a:pt x="467" y="1"/>
                </a:lnTo>
                <a:lnTo>
                  <a:pt x="467" y="1"/>
                </a:lnTo>
                <a:lnTo>
                  <a:pt x="467" y="1"/>
                </a:lnTo>
                <a:lnTo>
                  <a:pt x="466" y="1"/>
                </a:lnTo>
                <a:lnTo>
                  <a:pt x="464" y="1"/>
                </a:lnTo>
                <a:lnTo>
                  <a:pt x="464" y="1"/>
                </a:lnTo>
                <a:lnTo>
                  <a:pt x="462" y="0"/>
                </a:lnTo>
                <a:lnTo>
                  <a:pt x="458" y="0"/>
                </a:lnTo>
                <a:lnTo>
                  <a:pt x="458" y="0"/>
                </a:lnTo>
                <a:lnTo>
                  <a:pt x="445" y="1"/>
                </a:lnTo>
                <a:lnTo>
                  <a:pt x="433" y="1"/>
                </a:lnTo>
                <a:lnTo>
                  <a:pt x="433" y="1"/>
                </a:lnTo>
                <a:lnTo>
                  <a:pt x="401" y="5"/>
                </a:lnTo>
                <a:lnTo>
                  <a:pt x="374" y="11"/>
                </a:lnTo>
                <a:lnTo>
                  <a:pt x="374" y="11"/>
                </a:lnTo>
                <a:lnTo>
                  <a:pt x="370" y="11"/>
                </a:lnTo>
                <a:lnTo>
                  <a:pt x="368" y="11"/>
                </a:lnTo>
                <a:lnTo>
                  <a:pt x="368" y="11"/>
                </a:lnTo>
                <a:lnTo>
                  <a:pt x="361" y="12"/>
                </a:lnTo>
                <a:lnTo>
                  <a:pt x="353" y="14"/>
                </a:lnTo>
                <a:lnTo>
                  <a:pt x="353" y="14"/>
                </a:lnTo>
                <a:lnTo>
                  <a:pt x="357" y="14"/>
                </a:lnTo>
                <a:lnTo>
                  <a:pt x="357" y="14"/>
                </a:lnTo>
                <a:lnTo>
                  <a:pt x="348" y="16"/>
                </a:lnTo>
                <a:lnTo>
                  <a:pt x="348" y="16"/>
                </a:lnTo>
                <a:lnTo>
                  <a:pt x="348" y="16"/>
                </a:lnTo>
                <a:lnTo>
                  <a:pt x="346" y="16"/>
                </a:lnTo>
                <a:lnTo>
                  <a:pt x="346" y="16"/>
                </a:lnTo>
                <a:lnTo>
                  <a:pt x="339" y="20"/>
                </a:lnTo>
                <a:lnTo>
                  <a:pt x="328" y="22"/>
                </a:lnTo>
                <a:lnTo>
                  <a:pt x="328" y="22"/>
                </a:lnTo>
                <a:lnTo>
                  <a:pt x="331" y="22"/>
                </a:lnTo>
                <a:lnTo>
                  <a:pt x="331" y="22"/>
                </a:lnTo>
                <a:lnTo>
                  <a:pt x="324" y="24"/>
                </a:lnTo>
                <a:lnTo>
                  <a:pt x="317" y="25"/>
                </a:lnTo>
                <a:lnTo>
                  <a:pt x="317" y="25"/>
                </a:lnTo>
                <a:lnTo>
                  <a:pt x="320" y="24"/>
                </a:lnTo>
                <a:lnTo>
                  <a:pt x="322" y="24"/>
                </a:lnTo>
                <a:lnTo>
                  <a:pt x="322" y="24"/>
                </a:lnTo>
                <a:lnTo>
                  <a:pt x="320" y="24"/>
                </a:lnTo>
                <a:lnTo>
                  <a:pt x="320" y="24"/>
                </a:lnTo>
                <a:lnTo>
                  <a:pt x="285" y="38"/>
                </a:lnTo>
                <a:lnTo>
                  <a:pt x="285" y="38"/>
                </a:lnTo>
                <a:lnTo>
                  <a:pt x="280" y="40"/>
                </a:lnTo>
                <a:lnTo>
                  <a:pt x="280" y="40"/>
                </a:lnTo>
                <a:lnTo>
                  <a:pt x="276" y="42"/>
                </a:lnTo>
                <a:lnTo>
                  <a:pt x="269" y="46"/>
                </a:lnTo>
                <a:lnTo>
                  <a:pt x="269" y="46"/>
                </a:lnTo>
                <a:lnTo>
                  <a:pt x="265" y="47"/>
                </a:lnTo>
                <a:lnTo>
                  <a:pt x="265" y="47"/>
                </a:lnTo>
                <a:lnTo>
                  <a:pt x="250" y="55"/>
                </a:lnTo>
                <a:lnTo>
                  <a:pt x="250" y="55"/>
                </a:lnTo>
                <a:lnTo>
                  <a:pt x="256" y="51"/>
                </a:lnTo>
                <a:lnTo>
                  <a:pt x="256" y="51"/>
                </a:lnTo>
                <a:lnTo>
                  <a:pt x="247" y="55"/>
                </a:lnTo>
                <a:lnTo>
                  <a:pt x="247" y="55"/>
                </a:lnTo>
                <a:lnTo>
                  <a:pt x="245" y="57"/>
                </a:lnTo>
                <a:lnTo>
                  <a:pt x="239" y="60"/>
                </a:lnTo>
                <a:lnTo>
                  <a:pt x="239" y="60"/>
                </a:lnTo>
                <a:lnTo>
                  <a:pt x="249" y="53"/>
                </a:lnTo>
                <a:lnTo>
                  <a:pt x="249" y="53"/>
                </a:lnTo>
                <a:lnTo>
                  <a:pt x="238" y="60"/>
                </a:lnTo>
                <a:lnTo>
                  <a:pt x="234" y="62"/>
                </a:lnTo>
                <a:lnTo>
                  <a:pt x="232" y="62"/>
                </a:lnTo>
                <a:lnTo>
                  <a:pt x="232" y="62"/>
                </a:lnTo>
                <a:lnTo>
                  <a:pt x="230" y="64"/>
                </a:lnTo>
                <a:lnTo>
                  <a:pt x="230" y="64"/>
                </a:lnTo>
                <a:lnTo>
                  <a:pt x="234" y="58"/>
                </a:lnTo>
                <a:lnTo>
                  <a:pt x="234" y="58"/>
                </a:lnTo>
                <a:lnTo>
                  <a:pt x="217" y="70"/>
                </a:lnTo>
                <a:lnTo>
                  <a:pt x="208" y="75"/>
                </a:lnTo>
                <a:lnTo>
                  <a:pt x="201" y="82"/>
                </a:lnTo>
                <a:lnTo>
                  <a:pt x="201" y="82"/>
                </a:lnTo>
                <a:lnTo>
                  <a:pt x="203" y="81"/>
                </a:lnTo>
                <a:lnTo>
                  <a:pt x="203" y="81"/>
                </a:lnTo>
                <a:lnTo>
                  <a:pt x="195" y="86"/>
                </a:lnTo>
                <a:lnTo>
                  <a:pt x="195" y="86"/>
                </a:lnTo>
                <a:lnTo>
                  <a:pt x="193" y="86"/>
                </a:lnTo>
                <a:lnTo>
                  <a:pt x="193" y="86"/>
                </a:lnTo>
                <a:lnTo>
                  <a:pt x="188" y="90"/>
                </a:lnTo>
                <a:lnTo>
                  <a:pt x="188" y="90"/>
                </a:lnTo>
                <a:lnTo>
                  <a:pt x="192" y="88"/>
                </a:lnTo>
                <a:lnTo>
                  <a:pt x="195" y="86"/>
                </a:lnTo>
                <a:lnTo>
                  <a:pt x="195" y="86"/>
                </a:lnTo>
                <a:lnTo>
                  <a:pt x="188" y="92"/>
                </a:lnTo>
                <a:lnTo>
                  <a:pt x="181" y="97"/>
                </a:lnTo>
                <a:lnTo>
                  <a:pt x="181" y="97"/>
                </a:lnTo>
                <a:lnTo>
                  <a:pt x="186" y="92"/>
                </a:lnTo>
                <a:lnTo>
                  <a:pt x="186" y="92"/>
                </a:lnTo>
                <a:lnTo>
                  <a:pt x="184" y="92"/>
                </a:lnTo>
                <a:lnTo>
                  <a:pt x="182" y="93"/>
                </a:lnTo>
                <a:lnTo>
                  <a:pt x="182" y="93"/>
                </a:lnTo>
                <a:lnTo>
                  <a:pt x="182" y="95"/>
                </a:lnTo>
                <a:lnTo>
                  <a:pt x="181" y="95"/>
                </a:lnTo>
                <a:lnTo>
                  <a:pt x="181" y="95"/>
                </a:lnTo>
                <a:lnTo>
                  <a:pt x="175" y="99"/>
                </a:lnTo>
                <a:lnTo>
                  <a:pt x="164" y="108"/>
                </a:lnTo>
                <a:lnTo>
                  <a:pt x="164" y="108"/>
                </a:lnTo>
                <a:lnTo>
                  <a:pt x="166" y="108"/>
                </a:lnTo>
                <a:lnTo>
                  <a:pt x="168" y="106"/>
                </a:lnTo>
                <a:lnTo>
                  <a:pt x="168" y="106"/>
                </a:lnTo>
                <a:lnTo>
                  <a:pt x="162" y="112"/>
                </a:lnTo>
                <a:lnTo>
                  <a:pt x="162" y="112"/>
                </a:lnTo>
                <a:lnTo>
                  <a:pt x="162" y="110"/>
                </a:lnTo>
                <a:lnTo>
                  <a:pt x="162" y="110"/>
                </a:lnTo>
                <a:lnTo>
                  <a:pt x="162" y="110"/>
                </a:lnTo>
                <a:lnTo>
                  <a:pt x="160" y="112"/>
                </a:lnTo>
                <a:lnTo>
                  <a:pt x="158" y="114"/>
                </a:lnTo>
                <a:lnTo>
                  <a:pt x="158" y="114"/>
                </a:lnTo>
                <a:lnTo>
                  <a:pt x="155" y="116"/>
                </a:lnTo>
                <a:lnTo>
                  <a:pt x="153" y="117"/>
                </a:lnTo>
                <a:lnTo>
                  <a:pt x="153" y="117"/>
                </a:lnTo>
                <a:lnTo>
                  <a:pt x="149" y="121"/>
                </a:lnTo>
                <a:lnTo>
                  <a:pt x="147" y="121"/>
                </a:lnTo>
                <a:lnTo>
                  <a:pt x="147" y="121"/>
                </a:lnTo>
                <a:lnTo>
                  <a:pt x="142" y="128"/>
                </a:lnTo>
                <a:lnTo>
                  <a:pt x="142" y="128"/>
                </a:lnTo>
                <a:lnTo>
                  <a:pt x="142" y="128"/>
                </a:lnTo>
                <a:lnTo>
                  <a:pt x="142" y="127"/>
                </a:lnTo>
                <a:lnTo>
                  <a:pt x="142" y="127"/>
                </a:lnTo>
                <a:lnTo>
                  <a:pt x="135" y="132"/>
                </a:lnTo>
                <a:lnTo>
                  <a:pt x="135" y="132"/>
                </a:lnTo>
                <a:lnTo>
                  <a:pt x="133" y="136"/>
                </a:lnTo>
                <a:lnTo>
                  <a:pt x="133" y="136"/>
                </a:lnTo>
                <a:lnTo>
                  <a:pt x="131" y="138"/>
                </a:lnTo>
                <a:lnTo>
                  <a:pt x="131" y="138"/>
                </a:lnTo>
                <a:lnTo>
                  <a:pt x="131" y="138"/>
                </a:lnTo>
                <a:lnTo>
                  <a:pt x="122" y="147"/>
                </a:lnTo>
                <a:lnTo>
                  <a:pt x="118" y="154"/>
                </a:lnTo>
                <a:lnTo>
                  <a:pt x="118" y="154"/>
                </a:lnTo>
                <a:lnTo>
                  <a:pt x="116" y="158"/>
                </a:lnTo>
                <a:lnTo>
                  <a:pt x="111" y="163"/>
                </a:lnTo>
                <a:lnTo>
                  <a:pt x="111" y="163"/>
                </a:lnTo>
                <a:lnTo>
                  <a:pt x="111" y="163"/>
                </a:lnTo>
                <a:lnTo>
                  <a:pt x="111" y="163"/>
                </a:lnTo>
                <a:lnTo>
                  <a:pt x="111" y="163"/>
                </a:lnTo>
                <a:lnTo>
                  <a:pt x="105" y="171"/>
                </a:lnTo>
                <a:lnTo>
                  <a:pt x="105" y="171"/>
                </a:lnTo>
                <a:lnTo>
                  <a:pt x="105" y="171"/>
                </a:lnTo>
                <a:lnTo>
                  <a:pt x="105" y="169"/>
                </a:lnTo>
                <a:lnTo>
                  <a:pt x="105" y="169"/>
                </a:lnTo>
                <a:lnTo>
                  <a:pt x="101" y="174"/>
                </a:lnTo>
                <a:lnTo>
                  <a:pt x="101" y="174"/>
                </a:lnTo>
                <a:lnTo>
                  <a:pt x="103" y="173"/>
                </a:lnTo>
                <a:lnTo>
                  <a:pt x="103" y="173"/>
                </a:lnTo>
                <a:lnTo>
                  <a:pt x="100" y="178"/>
                </a:lnTo>
                <a:lnTo>
                  <a:pt x="100" y="176"/>
                </a:lnTo>
                <a:lnTo>
                  <a:pt x="100" y="176"/>
                </a:lnTo>
                <a:lnTo>
                  <a:pt x="90" y="189"/>
                </a:lnTo>
                <a:lnTo>
                  <a:pt x="83" y="200"/>
                </a:lnTo>
                <a:lnTo>
                  <a:pt x="83" y="200"/>
                </a:lnTo>
                <a:lnTo>
                  <a:pt x="81" y="204"/>
                </a:lnTo>
                <a:lnTo>
                  <a:pt x="81" y="204"/>
                </a:lnTo>
                <a:lnTo>
                  <a:pt x="81" y="202"/>
                </a:lnTo>
                <a:lnTo>
                  <a:pt x="81" y="202"/>
                </a:lnTo>
                <a:lnTo>
                  <a:pt x="77" y="209"/>
                </a:lnTo>
                <a:lnTo>
                  <a:pt x="76" y="211"/>
                </a:lnTo>
                <a:lnTo>
                  <a:pt x="77" y="211"/>
                </a:lnTo>
                <a:lnTo>
                  <a:pt x="77" y="211"/>
                </a:lnTo>
                <a:lnTo>
                  <a:pt x="70" y="219"/>
                </a:lnTo>
                <a:lnTo>
                  <a:pt x="70" y="219"/>
                </a:lnTo>
                <a:lnTo>
                  <a:pt x="72" y="217"/>
                </a:lnTo>
                <a:lnTo>
                  <a:pt x="72" y="219"/>
                </a:lnTo>
                <a:lnTo>
                  <a:pt x="72" y="219"/>
                </a:lnTo>
                <a:lnTo>
                  <a:pt x="72" y="219"/>
                </a:lnTo>
                <a:lnTo>
                  <a:pt x="70" y="220"/>
                </a:lnTo>
                <a:lnTo>
                  <a:pt x="70" y="220"/>
                </a:lnTo>
                <a:lnTo>
                  <a:pt x="66" y="226"/>
                </a:lnTo>
                <a:lnTo>
                  <a:pt x="66" y="226"/>
                </a:lnTo>
                <a:lnTo>
                  <a:pt x="63" y="231"/>
                </a:lnTo>
                <a:lnTo>
                  <a:pt x="63" y="231"/>
                </a:lnTo>
                <a:lnTo>
                  <a:pt x="65" y="230"/>
                </a:lnTo>
                <a:lnTo>
                  <a:pt x="65" y="230"/>
                </a:lnTo>
                <a:lnTo>
                  <a:pt x="59" y="239"/>
                </a:lnTo>
                <a:lnTo>
                  <a:pt x="59" y="239"/>
                </a:lnTo>
                <a:lnTo>
                  <a:pt x="61" y="235"/>
                </a:lnTo>
                <a:lnTo>
                  <a:pt x="61" y="235"/>
                </a:lnTo>
                <a:lnTo>
                  <a:pt x="57" y="242"/>
                </a:lnTo>
                <a:lnTo>
                  <a:pt x="57" y="242"/>
                </a:lnTo>
                <a:lnTo>
                  <a:pt x="54" y="248"/>
                </a:lnTo>
                <a:lnTo>
                  <a:pt x="52" y="252"/>
                </a:lnTo>
                <a:lnTo>
                  <a:pt x="52" y="253"/>
                </a:lnTo>
                <a:lnTo>
                  <a:pt x="52" y="253"/>
                </a:lnTo>
                <a:lnTo>
                  <a:pt x="55" y="242"/>
                </a:lnTo>
                <a:lnTo>
                  <a:pt x="57" y="239"/>
                </a:lnTo>
                <a:lnTo>
                  <a:pt x="61" y="235"/>
                </a:lnTo>
                <a:lnTo>
                  <a:pt x="61" y="235"/>
                </a:lnTo>
                <a:lnTo>
                  <a:pt x="61" y="233"/>
                </a:lnTo>
                <a:lnTo>
                  <a:pt x="65" y="228"/>
                </a:lnTo>
                <a:lnTo>
                  <a:pt x="65" y="228"/>
                </a:lnTo>
                <a:lnTo>
                  <a:pt x="65" y="228"/>
                </a:lnTo>
                <a:lnTo>
                  <a:pt x="65" y="226"/>
                </a:lnTo>
                <a:lnTo>
                  <a:pt x="65" y="224"/>
                </a:lnTo>
                <a:lnTo>
                  <a:pt x="65" y="224"/>
                </a:lnTo>
                <a:lnTo>
                  <a:pt x="63" y="230"/>
                </a:lnTo>
                <a:lnTo>
                  <a:pt x="63" y="230"/>
                </a:lnTo>
                <a:lnTo>
                  <a:pt x="61" y="231"/>
                </a:lnTo>
                <a:lnTo>
                  <a:pt x="61" y="231"/>
                </a:lnTo>
                <a:lnTo>
                  <a:pt x="63" y="228"/>
                </a:lnTo>
                <a:lnTo>
                  <a:pt x="63" y="228"/>
                </a:lnTo>
                <a:lnTo>
                  <a:pt x="57" y="235"/>
                </a:lnTo>
                <a:lnTo>
                  <a:pt x="57" y="235"/>
                </a:lnTo>
                <a:lnTo>
                  <a:pt x="46" y="255"/>
                </a:lnTo>
                <a:lnTo>
                  <a:pt x="46" y="255"/>
                </a:lnTo>
                <a:lnTo>
                  <a:pt x="46" y="257"/>
                </a:lnTo>
                <a:lnTo>
                  <a:pt x="46" y="259"/>
                </a:lnTo>
                <a:lnTo>
                  <a:pt x="46" y="259"/>
                </a:lnTo>
                <a:lnTo>
                  <a:pt x="37" y="277"/>
                </a:lnTo>
                <a:lnTo>
                  <a:pt x="31" y="296"/>
                </a:lnTo>
                <a:lnTo>
                  <a:pt x="31" y="296"/>
                </a:lnTo>
                <a:lnTo>
                  <a:pt x="31" y="296"/>
                </a:lnTo>
                <a:lnTo>
                  <a:pt x="31" y="296"/>
                </a:lnTo>
                <a:lnTo>
                  <a:pt x="31" y="299"/>
                </a:lnTo>
                <a:lnTo>
                  <a:pt x="31" y="299"/>
                </a:lnTo>
                <a:lnTo>
                  <a:pt x="30" y="301"/>
                </a:lnTo>
                <a:lnTo>
                  <a:pt x="30" y="299"/>
                </a:lnTo>
                <a:lnTo>
                  <a:pt x="30" y="299"/>
                </a:lnTo>
                <a:lnTo>
                  <a:pt x="20" y="327"/>
                </a:lnTo>
                <a:lnTo>
                  <a:pt x="20" y="327"/>
                </a:lnTo>
                <a:lnTo>
                  <a:pt x="17" y="340"/>
                </a:lnTo>
                <a:lnTo>
                  <a:pt x="13" y="353"/>
                </a:lnTo>
                <a:lnTo>
                  <a:pt x="13" y="353"/>
                </a:lnTo>
                <a:lnTo>
                  <a:pt x="19" y="340"/>
                </a:lnTo>
                <a:lnTo>
                  <a:pt x="19" y="340"/>
                </a:lnTo>
                <a:lnTo>
                  <a:pt x="17" y="349"/>
                </a:lnTo>
                <a:lnTo>
                  <a:pt x="15" y="355"/>
                </a:lnTo>
                <a:lnTo>
                  <a:pt x="13" y="355"/>
                </a:lnTo>
                <a:lnTo>
                  <a:pt x="13" y="355"/>
                </a:lnTo>
                <a:lnTo>
                  <a:pt x="11" y="364"/>
                </a:lnTo>
                <a:lnTo>
                  <a:pt x="11" y="368"/>
                </a:lnTo>
                <a:lnTo>
                  <a:pt x="11" y="368"/>
                </a:lnTo>
                <a:lnTo>
                  <a:pt x="8" y="377"/>
                </a:lnTo>
                <a:lnTo>
                  <a:pt x="6" y="390"/>
                </a:lnTo>
                <a:lnTo>
                  <a:pt x="6" y="390"/>
                </a:lnTo>
                <a:lnTo>
                  <a:pt x="6" y="393"/>
                </a:lnTo>
                <a:lnTo>
                  <a:pt x="6" y="393"/>
                </a:lnTo>
                <a:lnTo>
                  <a:pt x="2" y="419"/>
                </a:lnTo>
                <a:lnTo>
                  <a:pt x="2" y="443"/>
                </a:lnTo>
                <a:lnTo>
                  <a:pt x="2" y="443"/>
                </a:lnTo>
                <a:lnTo>
                  <a:pt x="0" y="443"/>
                </a:lnTo>
                <a:lnTo>
                  <a:pt x="0" y="445"/>
                </a:lnTo>
                <a:lnTo>
                  <a:pt x="0" y="445"/>
                </a:lnTo>
                <a:lnTo>
                  <a:pt x="2" y="445"/>
                </a:lnTo>
                <a:lnTo>
                  <a:pt x="2" y="448"/>
                </a:lnTo>
                <a:lnTo>
                  <a:pt x="2" y="448"/>
                </a:lnTo>
                <a:lnTo>
                  <a:pt x="0" y="447"/>
                </a:lnTo>
                <a:lnTo>
                  <a:pt x="0" y="448"/>
                </a:lnTo>
                <a:lnTo>
                  <a:pt x="0" y="448"/>
                </a:lnTo>
                <a:lnTo>
                  <a:pt x="0" y="456"/>
                </a:lnTo>
                <a:lnTo>
                  <a:pt x="0" y="456"/>
                </a:lnTo>
                <a:lnTo>
                  <a:pt x="2" y="456"/>
                </a:lnTo>
                <a:lnTo>
                  <a:pt x="2" y="456"/>
                </a:lnTo>
                <a:lnTo>
                  <a:pt x="2" y="456"/>
                </a:lnTo>
                <a:lnTo>
                  <a:pt x="0" y="460"/>
                </a:lnTo>
                <a:lnTo>
                  <a:pt x="0" y="460"/>
                </a:lnTo>
                <a:lnTo>
                  <a:pt x="0" y="458"/>
                </a:lnTo>
                <a:lnTo>
                  <a:pt x="0" y="458"/>
                </a:lnTo>
                <a:lnTo>
                  <a:pt x="0" y="463"/>
                </a:lnTo>
                <a:lnTo>
                  <a:pt x="0" y="465"/>
                </a:lnTo>
                <a:lnTo>
                  <a:pt x="0" y="467"/>
                </a:lnTo>
                <a:lnTo>
                  <a:pt x="0" y="469"/>
                </a:lnTo>
                <a:lnTo>
                  <a:pt x="0" y="469"/>
                </a:lnTo>
                <a:lnTo>
                  <a:pt x="2" y="467"/>
                </a:lnTo>
                <a:lnTo>
                  <a:pt x="2" y="465"/>
                </a:lnTo>
                <a:lnTo>
                  <a:pt x="2" y="465"/>
                </a:lnTo>
                <a:lnTo>
                  <a:pt x="2" y="465"/>
                </a:lnTo>
                <a:lnTo>
                  <a:pt x="2" y="463"/>
                </a:lnTo>
                <a:lnTo>
                  <a:pt x="6" y="504"/>
                </a:lnTo>
                <a:lnTo>
                  <a:pt x="6" y="504"/>
                </a:lnTo>
                <a:lnTo>
                  <a:pt x="11" y="542"/>
                </a:lnTo>
                <a:lnTo>
                  <a:pt x="11" y="542"/>
                </a:lnTo>
                <a:lnTo>
                  <a:pt x="9" y="540"/>
                </a:lnTo>
                <a:lnTo>
                  <a:pt x="9" y="540"/>
                </a:lnTo>
                <a:lnTo>
                  <a:pt x="9" y="540"/>
                </a:lnTo>
                <a:lnTo>
                  <a:pt x="13" y="551"/>
                </a:lnTo>
                <a:lnTo>
                  <a:pt x="13" y="561"/>
                </a:lnTo>
                <a:lnTo>
                  <a:pt x="13" y="561"/>
                </a:lnTo>
                <a:lnTo>
                  <a:pt x="17" y="566"/>
                </a:lnTo>
                <a:lnTo>
                  <a:pt x="17" y="566"/>
                </a:lnTo>
                <a:lnTo>
                  <a:pt x="19" y="577"/>
                </a:lnTo>
                <a:lnTo>
                  <a:pt x="20" y="586"/>
                </a:lnTo>
                <a:lnTo>
                  <a:pt x="20" y="586"/>
                </a:lnTo>
                <a:lnTo>
                  <a:pt x="22" y="590"/>
                </a:lnTo>
                <a:lnTo>
                  <a:pt x="24" y="594"/>
                </a:lnTo>
                <a:lnTo>
                  <a:pt x="24" y="594"/>
                </a:lnTo>
                <a:lnTo>
                  <a:pt x="24" y="596"/>
                </a:lnTo>
                <a:lnTo>
                  <a:pt x="24" y="597"/>
                </a:lnTo>
                <a:lnTo>
                  <a:pt x="24" y="597"/>
                </a:lnTo>
                <a:lnTo>
                  <a:pt x="24" y="601"/>
                </a:lnTo>
                <a:lnTo>
                  <a:pt x="26" y="607"/>
                </a:lnTo>
                <a:lnTo>
                  <a:pt x="26" y="607"/>
                </a:lnTo>
                <a:lnTo>
                  <a:pt x="28" y="614"/>
                </a:lnTo>
                <a:lnTo>
                  <a:pt x="28" y="614"/>
                </a:lnTo>
                <a:lnTo>
                  <a:pt x="30" y="614"/>
                </a:lnTo>
                <a:lnTo>
                  <a:pt x="30" y="616"/>
                </a:lnTo>
                <a:lnTo>
                  <a:pt x="30" y="616"/>
                </a:lnTo>
                <a:lnTo>
                  <a:pt x="33" y="625"/>
                </a:lnTo>
                <a:lnTo>
                  <a:pt x="35" y="632"/>
                </a:lnTo>
                <a:lnTo>
                  <a:pt x="35" y="632"/>
                </a:lnTo>
                <a:lnTo>
                  <a:pt x="39" y="642"/>
                </a:lnTo>
                <a:lnTo>
                  <a:pt x="43" y="651"/>
                </a:lnTo>
                <a:lnTo>
                  <a:pt x="43" y="651"/>
                </a:lnTo>
                <a:lnTo>
                  <a:pt x="46" y="658"/>
                </a:lnTo>
                <a:lnTo>
                  <a:pt x="48" y="664"/>
                </a:lnTo>
                <a:lnTo>
                  <a:pt x="48" y="664"/>
                </a:lnTo>
                <a:lnTo>
                  <a:pt x="55" y="675"/>
                </a:lnTo>
                <a:lnTo>
                  <a:pt x="55" y="675"/>
                </a:lnTo>
                <a:lnTo>
                  <a:pt x="54" y="673"/>
                </a:lnTo>
                <a:lnTo>
                  <a:pt x="54" y="673"/>
                </a:lnTo>
                <a:lnTo>
                  <a:pt x="68" y="701"/>
                </a:lnTo>
                <a:lnTo>
                  <a:pt x="87" y="728"/>
                </a:lnTo>
                <a:lnTo>
                  <a:pt x="87" y="728"/>
                </a:lnTo>
                <a:lnTo>
                  <a:pt x="89" y="730"/>
                </a:lnTo>
                <a:lnTo>
                  <a:pt x="89" y="730"/>
                </a:lnTo>
                <a:lnTo>
                  <a:pt x="92" y="735"/>
                </a:lnTo>
                <a:lnTo>
                  <a:pt x="98" y="743"/>
                </a:lnTo>
                <a:lnTo>
                  <a:pt x="101" y="748"/>
                </a:lnTo>
                <a:lnTo>
                  <a:pt x="103" y="752"/>
                </a:lnTo>
                <a:lnTo>
                  <a:pt x="103" y="752"/>
                </a:lnTo>
                <a:lnTo>
                  <a:pt x="105" y="754"/>
                </a:lnTo>
                <a:lnTo>
                  <a:pt x="107" y="754"/>
                </a:lnTo>
                <a:lnTo>
                  <a:pt x="107" y="754"/>
                </a:lnTo>
                <a:lnTo>
                  <a:pt x="125" y="778"/>
                </a:lnTo>
                <a:lnTo>
                  <a:pt x="125" y="778"/>
                </a:lnTo>
                <a:lnTo>
                  <a:pt x="140" y="791"/>
                </a:lnTo>
                <a:lnTo>
                  <a:pt x="140" y="791"/>
                </a:lnTo>
                <a:lnTo>
                  <a:pt x="136" y="789"/>
                </a:lnTo>
                <a:lnTo>
                  <a:pt x="136" y="789"/>
                </a:lnTo>
                <a:lnTo>
                  <a:pt x="147" y="798"/>
                </a:lnTo>
                <a:lnTo>
                  <a:pt x="155" y="805"/>
                </a:lnTo>
                <a:lnTo>
                  <a:pt x="155" y="805"/>
                </a:lnTo>
                <a:lnTo>
                  <a:pt x="157" y="807"/>
                </a:lnTo>
                <a:lnTo>
                  <a:pt x="160" y="809"/>
                </a:lnTo>
                <a:lnTo>
                  <a:pt x="160" y="809"/>
                </a:lnTo>
                <a:lnTo>
                  <a:pt x="153" y="804"/>
                </a:lnTo>
                <a:lnTo>
                  <a:pt x="149" y="796"/>
                </a:lnTo>
                <a:lnTo>
                  <a:pt x="149" y="796"/>
                </a:lnTo>
                <a:lnTo>
                  <a:pt x="155" y="804"/>
                </a:lnTo>
                <a:lnTo>
                  <a:pt x="155" y="804"/>
                </a:lnTo>
                <a:lnTo>
                  <a:pt x="146" y="792"/>
                </a:lnTo>
                <a:lnTo>
                  <a:pt x="135" y="781"/>
                </a:lnTo>
                <a:lnTo>
                  <a:pt x="135" y="781"/>
                </a:lnTo>
                <a:lnTo>
                  <a:pt x="135" y="781"/>
                </a:lnTo>
                <a:lnTo>
                  <a:pt x="135" y="781"/>
                </a:lnTo>
                <a:lnTo>
                  <a:pt x="125" y="772"/>
                </a:lnTo>
                <a:lnTo>
                  <a:pt x="125" y="772"/>
                </a:lnTo>
                <a:lnTo>
                  <a:pt x="103" y="746"/>
                </a:lnTo>
                <a:lnTo>
                  <a:pt x="94" y="732"/>
                </a:lnTo>
                <a:lnTo>
                  <a:pt x="85" y="719"/>
                </a:lnTo>
                <a:lnTo>
                  <a:pt x="85" y="719"/>
                </a:lnTo>
                <a:lnTo>
                  <a:pt x="77" y="708"/>
                </a:lnTo>
                <a:lnTo>
                  <a:pt x="68" y="695"/>
                </a:lnTo>
                <a:lnTo>
                  <a:pt x="68" y="695"/>
                </a:lnTo>
                <a:lnTo>
                  <a:pt x="72" y="701"/>
                </a:lnTo>
                <a:lnTo>
                  <a:pt x="77" y="706"/>
                </a:lnTo>
                <a:lnTo>
                  <a:pt x="77" y="706"/>
                </a:lnTo>
                <a:lnTo>
                  <a:pt x="68" y="693"/>
                </a:lnTo>
                <a:lnTo>
                  <a:pt x="65" y="686"/>
                </a:lnTo>
                <a:lnTo>
                  <a:pt x="65" y="684"/>
                </a:lnTo>
                <a:lnTo>
                  <a:pt x="65" y="684"/>
                </a:lnTo>
                <a:lnTo>
                  <a:pt x="65" y="686"/>
                </a:lnTo>
                <a:lnTo>
                  <a:pt x="63" y="684"/>
                </a:lnTo>
                <a:lnTo>
                  <a:pt x="63" y="684"/>
                </a:lnTo>
                <a:lnTo>
                  <a:pt x="61" y="678"/>
                </a:lnTo>
                <a:lnTo>
                  <a:pt x="61" y="678"/>
                </a:lnTo>
                <a:lnTo>
                  <a:pt x="55" y="669"/>
                </a:lnTo>
                <a:lnTo>
                  <a:pt x="48" y="655"/>
                </a:lnTo>
                <a:lnTo>
                  <a:pt x="48" y="655"/>
                </a:lnTo>
                <a:lnTo>
                  <a:pt x="48" y="656"/>
                </a:lnTo>
                <a:lnTo>
                  <a:pt x="48" y="656"/>
                </a:lnTo>
                <a:lnTo>
                  <a:pt x="46" y="651"/>
                </a:lnTo>
                <a:lnTo>
                  <a:pt x="43" y="643"/>
                </a:lnTo>
                <a:lnTo>
                  <a:pt x="43" y="643"/>
                </a:lnTo>
                <a:lnTo>
                  <a:pt x="46" y="647"/>
                </a:lnTo>
                <a:lnTo>
                  <a:pt x="46" y="647"/>
                </a:lnTo>
                <a:lnTo>
                  <a:pt x="44" y="643"/>
                </a:lnTo>
                <a:lnTo>
                  <a:pt x="41" y="640"/>
                </a:lnTo>
                <a:lnTo>
                  <a:pt x="41" y="640"/>
                </a:lnTo>
                <a:lnTo>
                  <a:pt x="43" y="642"/>
                </a:lnTo>
                <a:lnTo>
                  <a:pt x="43" y="642"/>
                </a:lnTo>
                <a:lnTo>
                  <a:pt x="37" y="625"/>
                </a:lnTo>
                <a:lnTo>
                  <a:pt x="31" y="610"/>
                </a:lnTo>
                <a:lnTo>
                  <a:pt x="31" y="610"/>
                </a:lnTo>
                <a:lnTo>
                  <a:pt x="31" y="610"/>
                </a:lnTo>
                <a:lnTo>
                  <a:pt x="31" y="612"/>
                </a:lnTo>
                <a:lnTo>
                  <a:pt x="31" y="612"/>
                </a:lnTo>
                <a:lnTo>
                  <a:pt x="30" y="607"/>
                </a:lnTo>
                <a:lnTo>
                  <a:pt x="30" y="607"/>
                </a:lnTo>
                <a:lnTo>
                  <a:pt x="30" y="609"/>
                </a:lnTo>
                <a:lnTo>
                  <a:pt x="30" y="609"/>
                </a:lnTo>
                <a:lnTo>
                  <a:pt x="22" y="583"/>
                </a:lnTo>
                <a:lnTo>
                  <a:pt x="17" y="555"/>
                </a:lnTo>
                <a:lnTo>
                  <a:pt x="17" y="555"/>
                </a:lnTo>
                <a:lnTo>
                  <a:pt x="15" y="546"/>
                </a:lnTo>
                <a:lnTo>
                  <a:pt x="13" y="533"/>
                </a:lnTo>
                <a:lnTo>
                  <a:pt x="13" y="533"/>
                </a:lnTo>
                <a:lnTo>
                  <a:pt x="8" y="500"/>
                </a:lnTo>
                <a:lnTo>
                  <a:pt x="8" y="500"/>
                </a:lnTo>
                <a:lnTo>
                  <a:pt x="8" y="474"/>
                </a:lnTo>
                <a:lnTo>
                  <a:pt x="8" y="461"/>
                </a:lnTo>
                <a:lnTo>
                  <a:pt x="8" y="448"/>
                </a:lnTo>
                <a:lnTo>
                  <a:pt x="8" y="448"/>
                </a:lnTo>
                <a:lnTo>
                  <a:pt x="8" y="448"/>
                </a:lnTo>
                <a:lnTo>
                  <a:pt x="8" y="447"/>
                </a:lnTo>
                <a:lnTo>
                  <a:pt x="8" y="447"/>
                </a:lnTo>
                <a:lnTo>
                  <a:pt x="8" y="447"/>
                </a:lnTo>
                <a:lnTo>
                  <a:pt x="6" y="445"/>
                </a:lnTo>
                <a:lnTo>
                  <a:pt x="6" y="445"/>
                </a:lnTo>
                <a:lnTo>
                  <a:pt x="9" y="434"/>
                </a:lnTo>
                <a:lnTo>
                  <a:pt x="9" y="434"/>
                </a:lnTo>
                <a:lnTo>
                  <a:pt x="8" y="430"/>
                </a:lnTo>
                <a:lnTo>
                  <a:pt x="8" y="430"/>
                </a:lnTo>
                <a:lnTo>
                  <a:pt x="8" y="436"/>
                </a:lnTo>
                <a:lnTo>
                  <a:pt x="8" y="436"/>
                </a:lnTo>
                <a:lnTo>
                  <a:pt x="8" y="430"/>
                </a:lnTo>
                <a:lnTo>
                  <a:pt x="8" y="430"/>
                </a:lnTo>
                <a:lnTo>
                  <a:pt x="8" y="426"/>
                </a:lnTo>
                <a:lnTo>
                  <a:pt x="9" y="421"/>
                </a:lnTo>
                <a:lnTo>
                  <a:pt x="9" y="421"/>
                </a:lnTo>
                <a:lnTo>
                  <a:pt x="9" y="425"/>
                </a:lnTo>
                <a:lnTo>
                  <a:pt x="9" y="425"/>
                </a:lnTo>
                <a:lnTo>
                  <a:pt x="9" y="415"/>
                </a:lnTo>
                <a:lnTo>
                  <a:pt x="11" y="406"/>
                </a:lnTo>
                <a:lnTo>
                  <a:pt x="11" y="406"/>
                </a:lnTo>
                <a:lnTo>
                  <a:pt x="9" y="419"/>
                </a:lnTo>
                <a:lnTo>
                  <a:pt x="9" y="419"/>
                </a:lnTo>
                <a:lnTo>
                  <a:pt x="9" y="406"/>
                </a:lnTo>
                <a:lnTo>
                  <a:pt x="9" y="406"/>
                </a:lnTo>
                <a:lnTo>
                  <a:pt x="9" y="408"/>
                </a:lnTo>
                <a:lnTo>
                  <a:pt x="11" y="406"/>
                </a:lnTo>
                <a:lnTo>
                  <a:pt x="11" y="406"/>
                </a:lnTo>
                <a:lnTo>
                  <a:pt x="11" y="397"/>
                </a:lnTo>
                <a:lnTo>
                  <a:pt x="15" y="386"/>
                </a:lnTo>
                <a:lnTo>
                  <a:pt x="15" y="386"/>
                </a:lnTo>
                <a:lnTo>
                  <a:pt x="13" y="390"/>
                </a:lnTo>
                <a:lnTo>
                  <a:pt x="13" y="390"/>
                </a:lnTo>
                <a:lnTo>
                  <a:pt x="15" y="384"/>
                </a:lnTo>
                <a:lnTo>
                  <a:pt x="15" y="384"/>
                </a:lnTo>
                <a:lnTo>
                  <a:pt x="15" y="375"/>
                </a:lnTo>
                <a:lnTo>
                  <a:pt x="17" y="366"/>
                </a:lnTo>
                <a:lnTo>
                  <a:pt x="17" y="366"/>
                </a:lnTo>
                <a:lnTo>
                  <a:pt x="19" y="362"/>
                </a:lnTo>
                <a:lnTo>
                  <a:pt x="19" y="362"/>
                </a:lnTo>
                <a:lnTo>
                  <a:pt x="20" y="347"/>
                </a:lnTo>
                <a:lnTo>
                  <a:pt x="20" y="347"/>
                </a:lnTo>
                <a:lnTo>
                  <a:pt x="20" y="351"/>
                </a:lnTo>
                <a:lnTo>
                  <a:pt x="20" y="353"/>
                </a:lnTo>
                <a:lnTo>
                  <a:pt x="20" y="353"/>
                </a:lnTo>
                <a:lnTo>
                  <a:pt x="24" y="334"/>
                </a:lnTo>
                <a:lnTo>
                  <a:pt x="24" y="334"/>
                </a:lnTo>
                <a:lnTo>
                  <a:pt x="26" y="331"/>
                </a:lnTo>
                <a:lnTo>
                  <a:pt x="26" y="331"/>
                </a:lnTo>
                <a:lnTo>
                  <a:pt x="26" y="331"/>
                </a:lnTo>
                <a:lnTo>
                  <a:pt x="26" y="327"/>
                </a:lnTo>
                <a:lnTo>
                  <a:pt x="30" y="318"/>
                </a:lnTo>
                <a:lnTo>
                  <a:pt x="30" y="318"/>
                </a:lnTo>
                <a:lnTo>
                  <a:pt x="30" y="320"/>
                </a:lnTo>
                <a:lnTo>
                  <a:pt x="30" y="320"/>
                </a:lnTo>
                <a:lnTo>
                  <a:pt x="28" y="327"/>
                </a:lnTo>
                <a:lnTo>
                  <a:pt x="28" y="327"/>
                </a:lnTo>
                <a:lnTo>
                  <a:pt x="28" y="325"/>
                </a:lnTo>
                <a:lnTo>
                  <a:pt x="28" y="327"/>
                </a:lnTo>
                <a:lnTo>
                  <a:pt x="28" y="331"/>
                </a:lnTo>
                <a:lnTo>
                  <a:pt x="28" y="331"/>
                </a:lnTo>
                <a:lnTo>
                  <a:pt x="28" y="331"/>
                </a:lnTo>
                <a:lnTo>
                  <a:pt x="28" y="331"/>
                </a:lnTo>
                <a:lnTo>
                  <a:pt x="28" y="331"/>
                </a:lnTo>
                <a:lnTo>
                  <a:pt x="20" y="356"/>
                </a:lnTo>
                <a:lnTo>
                  <a:pt x="20" y="356"/>
                </a:lnTo>
                <a:lnTo>
                  <a:pt x="20" y="356"/>
                </a:lnTo>
                <a:lnTo>
                  <a:pt x="20" y="356"/>
                </a:lnTo>
                <a:lnTo>
                  <a:pt x="20" y="356"/>
                </a:lnTo>
                <a:lnTo>
                  <a:pt x="20" y="358"/>
                </a:lnTo>
                <a:lnTo>
                  <a:pt x="20" y="360"/>
                </a:lnTo>
                <a:lnTo>
                  <a:pt x="20" y="360"/>
                </a:lnTo>
                <a:lnTo>
                  <a:pt x="20" y="360"/>
                </a:lnTo>
                <a:lnTo>
                  <a:pt x="20" y="360"/>
                </a:lnTo>
                <a:lnTo>
                  <a:pt x="20" y="366"/>
                </a:lnTo>
                <a:lnTo>
                  <a:pt x="20" y="366"/>
                </a:lnTo>
                <a:lnTo>
                  <a:pt x="20" y="364"/>
                </a:lnTo>
                <a:lnTo>
                  <a:pt x="19" y="366"/>
                </a:lnTo>
                <a:lnTo>
                  <a:pt x="19" y="366"/>
                </a:lnTo>
                <a:lnTo>
                  <a:pt x="19" y="371"/>
                </a:lnTo>
                <a:lnTo>
                  <a:pt x="17" y="377"/>
                </a:lnTo>
                <a:lnTo>
                  <a:pt x="17" y="377"/>
                </a:lnTo>
                <a:lnTo>
                  <a:pt x="17" y="379"/>
                </a:lnTo>
                <a:lnTo>
                  <a:pt x="17" y="377"/>
                </a:lnTo>
                <a:lnTo>
                  <a:pt x="17" y="379"/>
                </a:lnTo>
                <a:lnTo>
                  <a:pt x="17" y="379"/>
                </a:lnTo>
                <a:lnTo>
                  <a:pt x="17" y="379"/>
                </a:lnTo>
                <a:lnTo>
                  <a:pt x="15" y="399"/>
                </a:lnTo>
                <a:lnTo>
                  <a:pt x="15" y="399"/>
                </a:lnTo>
                <a:lnTo>
                  <a:pt x="15" y="399"/>
                </a:lnTo>
                <a:lnTo>
                  <a:pt x="15" y="399"/>
                </a:lnTo>
                <a:lnTo>
                  <a:pt x="15" y="401"/>
                </a:lnTo>
                <a:lnTo>
                  <a:pt x="15" y="401"/>
                </a:lnTo>
                <a:lnTo>
                  <a:pt x="13" y="406"/>
                </a:lnTo>
                <a:lnTo>
                  <a:pt x="11" y="414"/>
                </a:lnTo>
                <a:lnTo>
                  <a:pt x="11" y="414"/>
                </a:lnTo>
                <a:lnTo>
                  <a:pt x="11" y="426"/>
                </a:lnTo>
                <a:lnTo>
                  <a:pt x="11" y="437"/>
                </a:lnTo>
                <a:lnTo>
                  <a:pt x="11" y="437"/>
                </a:lnTo>
                <a:lnTo>
                  <a:pt x="9" y="445"/>
                </a:lnTo>
                <a:lnTo>
                  <a:pt x="9" y="445"/>
                </a:lnTo>
                <a:lnTo>
                  <a:pt x="11" y="443"/>
                </a:lnTo>
                <a:lnTo>
                  <a:pt x="11" y="443"/>
                </a:lnTo>
                <a:lnTo>
                  <a:pt x="9" y="456"/>
                </a:lnTo>
                <a:lnTo>
                  <a:pt x="9" y="463"/>
                </a:lnTo>
                <a:lnTo>
                  <a:pt x="9" y="467"/>
                </a:lnTo>
                <a:lnTo>
                  <a:pt x="9" y="471"/>
                </a:lnTo>
                <a:lnTo>
                  <a:pt x="9" y="471"/>
                </a:lnTo>
                <a:lnTo>
                  <a:pt x="11" y="500"/>
                </a:lnTo>
                <a:lnTo>
                  <a:pt x="11" y="500"/>
                </a:lnTo>
                <a:lnTo>
                  <a:pt x="11" y="496"/>
                </a:lnTo>
                <a:lnTo>
                  <a:pt x="11" y="502"/>
                </a:lnTo>
                <a:lnTo>
                  <a:pt x="11" y="502"/>
                </a:lnTo>
                <a:lnTo>
                  <a:pt x="9" y="500"/>
                </a:lnTo>
                <a:lnTo>
                  <a:pt x="9" y="500"/>
                </a:lnTo>
                <a:lnTo>
                  <a:pt x="11" y="513"/>
                </a:lnTo>
                <a:lnTo>
                  <a:pt x="11" y="513"/>
                </a:lnTo>
                <a:lnTo>
                  <a:pt x="11" y="515"/>
                </a:lnTo>
                <a:lnTo>
                  <a:pt x="11" y="515"/>
                </a:lnTo>
                <a:lnTo>
                  <a:pt x="13" y="518"/>
                </a:lnTo>
                <a:lnTo>
                  <a:pt x="13" y="518"/>
                </a:lnTo>
                <a:lnTo>
                  <a:pt x="11" y="513"/>
                </a:lnTo>
                <a:lnTo>
                  <a:pt x="11" y="513"/>
                </a:lnTo>
                <a:lnTo>
                  <a:pt x="17" y="548"/>
                </a:lnTo>
                <a:lnTo>
                  <a:pt x="17" y="548"/>
                </a:lnTo>
                <a:lnTo>
                  <a:pt x="17" y="548"/>
                </a:lnTo>
                <a:lnTo>
                  <a:pt x="17" y="546"/>
                </a:lnTo>
                <a:lnTo>
                  <a:pt x="17" y="546"/>
                </a:lnTo>
                <a:lnTo>
                  <a:pt x="19" y="546"/>
                </a:lnTo>
                <a:lnTo>
                  <a:pt x="19" y="546"/>
                </a:lnTo>
                <a:lnTo>
                  <a:pt x="19" y="553"/>
                </a:lnTo>
                <a:lnTo>
                  <a:pt x="20" y="557"/>
                </a:lnTo>
                <a:lnTo>
                  <a:pt x="20" y="557"/>
                </a:lnTo>
                <a:lnTo>
                  <a:pt x="19" y="551"/>
                </a:lnTo>
                <a:lnTo>
                  <a:pt x="17" y="550"/>
                </a:lnTo>
                <a:lnTo>
                  <a:pt x="17" y="550"/>
                </a:lnTo>
                <a:lnTo>
                  <a:pt x="17" y="550"/>
                </a:lnTo>
                <a:lnTo>
                  <a:pt x="20" y="557"/>
                </a:lnTo>
                <a:lnTo>
                  <a:pt x="20" y="566"/>
                </a:lnTo>
                <a:lnTo>
                  <a:pt x="20" y="566"/>
                </a:lnTo>
                <a:lnTo>
                  <a:pt x="22" y="566"/>
                </a:lnTo>
                <a:lnTo>
                  <a:pt x="24" y="572"/>
                </a:lnTo>
                <a:lnTo>
                  <a:pt x="28" y="583"/>
                </a:lnTo>
                <a:lnTo>
                  <a:pt x="28" y="583"/>
                </a:lnTo>
                <a:lnTo>
                  <a:pt x="30" y="590"/>
                </a:lnTo>
                <a:lnTo>
                  <a:pt x="31" y="597"/>
                </a:lnTo>
                <a:lnTo>
                  <a:pt x="31" y="597"/>
                </a:lnTo>
                <a:lnTo>
                  <a:pt x="30" y="586"/>
                </a:lnTo>
                <a:lnTo>
                  <a:pt x="28" y="579"/>
                </a:lnTo>
                <a:lnTo>
                  <a:pt x="28" y="579"/>
                </a:lnTo>
                <a:lnTo>
                  <a:pt x="30" y="583"/>
                </a:lnTo>
                <a:lnTo>
                  <a:pt x="30" y="583"/>
                </a:lnTo>
                <a:lnTo>
                  <a:pt x="28" y="577"/>
                </a:lnTo>
                <a:lnTo>
                  <a:pt x="26" y="574"/>
                </a:lnTo>
                <a:lnTo>
                  <a:pt x="26" y="574"/>
                </a:lnTo>
                <a:lnTo>
                  <a:pt x="26" y="577"/>
                </a:lnTo>
                <a:lnTo>
                  <a:pt x="28" y="581"/>
                </a:lnTo>
                <a:lnTo>
                  <a:pt x="28" y="581"/>
                </a:lnTo>
                <a:lnTo>
                  <a:pt x="22" y="557"/>
                </a:lnTo>
                <a:lnTo>
                  <a:pt x="22" y="557"/>
                </a:lnTo>
                <a:lnTo>
                  <a:pt x="22" y="559"/>
                </a:lnTo>
                <a:lnTo>
                  <a:pt x="24" y="561"/>
                </a:lnTo>
                <a:lnTo>
                  <a:pt x="24" y="561"/>
                </a:lnTo>
                <a:lnTo>
                  <a:pt x="24" y="568"/>
                </a:lnTo>
                <a:lnTo>
                  <a:pt x="24" y="568"/>
                </a:lnTo>
                <a:lnTo>
                  <a:pt x="28" y="575"/>
                </a:lnTo>
                <a:lnTo>
                  <a:pt x="31" y="588"/>
                </a:lnTo>
                <a:lnTo>
                  <a:pt x="31" y="588"/>
                </a:lnTo>
                <a:lnTo>
                  <a:pt x="33" y="594"/>
                </a:lnTo>
                <a:lnTo>
                  <a:pt x="33" y="599"/>
                </a:lnTo>
                <a:lnTo>
                  <a:pt x="33" y="599"/>
                </a:lnTo>
                <a:lnTo>
                  <a:pt x="33" y="597"/>
                </a:lnTo>
                <a:lnTo>
                  <a:pt x="35" y="597"/>
                </a:lnTo>
                <a:lnTo>
                  <a:pt x="35" y="601"/>
                </a:lnTo>
                <a:lnTo>
                  <a:pt x="35" y="601"/>
                </a:lnTo>
                <a:lnTo>
                  <a:pt x="37" y="605"/>
                </a:lnTo>
                <a:lnTo>
                  <a:pt x="37" y="607"/>
                </a:lnTo>
                <a:lnTo>
                  <a:pt x="37" y="607"/>
                </a:lnTo>
                <a:lnTo>
                  <a:pt x="37" y="607"/>
                </a:lnTo>
                <a:lnTo>
                  <a:pt x="39" y="612"/>
                </a:lnTo>
                <a:lnTo>
                  <a:pt x="39" y="612"/>
                </a:lnTo>
                <a:lnTo>
                  <a:pt x="43" y="620"/>
                </a:lnTo>
                <a:lnTo>
                  <a:pt x="43" y="620"/>
                </a:lnTo>
                <a:lnTo>
                  <a:pt x="43" y="620"/>
                </a:lnTo>
                <a:lnTo>
                  <a:pt x="43" y="621"/>
                </a:lnTo>
                <a:lnTo>
                  <a:pt x="43" y="621"/>
                </a:lnTo>
                <a:lnTo>
                  <a:pt x="44" y="623"/>
                </a:lnTo>
                <a:lnTo>
                  <a:pt x="44" y="623"/>
                </a:lnTo>
                <a:lnTo>
                  <a:pt x="44" y="625"/>
                </a:lnTo>
                <a:lnTo>
                  <a:pt x="44" y="625"/>
                </a:lnTo>
                <a:lnTo>
                  <a:pt x="48" y="632"/>
                </a:lnTo>
                <a:lnTo>
                  <a:pt x="50" y="640"/>
                </a:lnTo>
                <a:lnTo>
                  <a:pt x="50" y="640"/>
                </a:lnTo>
                <a:lnTo>
                  <a:pt x="50" y="636"/>
                </a:lnTo>
                <a:lnTo>
                  <a:pt x="50" y="636"/>
                </a:lnTo>
                <a:lnTo>
                  <a:pt x="54" y="649"/>
                </a:lnTo>
                <a:lnTo>
                  <a:pt x="54" y="649"/>
                </a:lnTo>
                <a:lnTo>
                  <a:pt x="55" y="651"/>
                </a:lnTo>
                <a:lnTo>
                  <a:pt x="57" y="656"/>
                </a:lnTo>
                <a:lnTo>
                  <a:pt x="57" y="656"/>
                </a:lnTo>
                <a:lnTo>
                  <a:pt x="63" y="666"/>
                </a:lnTo>
                <a:lnTo>
                  <a:pt x="65" y="673"/>
                </a:lnTo>
                <a:lnTo>
                  <a:pt x="65" y="673"/>
                </a:lnTo>
                <a:lnTo>
                  <a:pt x="68" y="677"/>
                </a:lnTo>
                <a:lnTo>
                  <a:pt x="70" y="682"/>
                </a:lnTo>
                <a:lnTo>
                  <a:pt x="70" y="682"/>
                </a:lnTo>
                <a:lnTo>
                  <a:pt x="70" y="678"/>
                </a:lnTo>
                <a:lnTo>
                  <a:pt x="66" y="673"/>
                </a:lnTo>
                <a:lnTo>
                  <a:pt x="66" y="673"/>
                </a:lnTo>
                <a:lnTo>
                  <a:pt x="76" y="688"/>
                </a:lnTo>
                <a:lnTo>
                  <a:pt x="76" y="688"/>
                </a:lnTo>
                <a:lnTo>
                  <a:pt x="76" y="691"/>
                </a:lnTo>
                <a:lnTo>
                  <a:pt x="76" y="691"/>
                </a:lnTo>
                <a:lnTo>
                  <a:pt x="76" y="691"/>
                </a:lnTo>
                <a:lnTo>
                  <a:pt x="79" y="697"/>
                </a:lnTo>
                <a:lnTo>
                  <a:pt x="79" y="697"/>
                </a:lnTo>
                <a:lnTo>
                  <a:pt x="77" y="693"/>
                </a:lnTo>
                <a:lnTo>
                  <a:pt x="77" y="693"/>
                </a:lnTo>
                <a:lnTo>
                  <a:pt x="83" y="699"/>
                </a:lnTo>
                <a:lnTo>
                  <a:pt x="83" y="704"/>
                </a:lnTo>
                <a:lnTo>
                  <a:pt x="83" y="704"/>
                </a:lnTo>
                <a:lnTo>
                  <a:pt x="81" y="702"/>
                </a:lnTo>
                <a:lnTo>
                  <a:pt x="81" y="702"/>
                </a:lnTo>
                <a:lnTo>
                  <a:pt x="81" y="702"/>
                </a:lnTo>
                <a:lnTo>
                  <a:pt x="89" y="712"/>
                </a:lnTo>
                <a:lnTo>
                  <a:pt x="89" y="712"/>
                </a:lnTo>
                <a:lnTo>
                  <a:pt x="85" y="704"/>
                </a:lnTo>
                <a:lnTo>
                  <a:pt x="85" y="704"/>
                </a:lnTo>
                <a:lnTo>
                  <a:pt x="85" y="704"/>
                </a:lnTo>
                <a:lnTo>
                  <a:pt x="85" y="702"/>
                </a:lnTo>
                <a:lnTo>
                  <a:pt x="85" y="702"/>
                </a:lnTo>
                <a:lnTo>
                  <a:pt x="92" y="713"/>
                </a:lnTo>
                <a:lnTo>
                  <a:pt x="92" y="713"/>
                </a:lnTo>
                <a:lnTo>
                  <a:pt x="90" y="713"/>
                </a:lnTo>
                <a:lnTo>
                  <a:pt x="90" y="713"/>
                </a:lnTo>
                <a:lnTo>
                  <a:pt x="90" y="713"/>
                </a:lnTo>
                <a:lnTo>
                  <a:pt x="92" y="715"/>
                </a:lnTo>
                <a:lnTo>
                  <a:pt x="94" y="715"/>
                </a:lnTo>
                <a:lnTo>
                  <a:pt x="94" y="715"/>
                </a:lnTo>
                <a:lnTo>
                  <a:pt x="96" y="721"/>
                </a:lnTo>
                <a:lnTo>
                  <a:pt x="96" y="721"/>
                </a:lnTo>
                <a:lnTo>
                  <a:pt x="114" y="745"/>
                </a:lnTo>
                <a:lnTo>
                  <a:pt x="114" y="745"/>
                </a:lnTo>
                <a:lnTo>
                  <a:pt x="112" y="741"/>
                </a:lnTo>
                <a:lnTo>
                  <a:pt x="111" y="737"/>
                </a:lnTo>
                <a:lnTo>
                  <a:pt x="111" y="737"/>
                </a:lnTo>
                <a:lnTo>
                  <a:pt x="122" y="752"/>
                </a:lnTo>
                <a:lnTo>
                  <a:pt x="135" y="765"/>
                </a:lnTo>
                <a:lnTo>
                  <a:pt x="135" y="765"/>
                </a:lnTo>
                <a:lnTo>
                  <a:pt x="133" y="765"/>
                </a:lnTo>
                <a:lnTo>
                  <a:pt x="133" y="765"/>
                </a:lnTo>
                <a:lnTo>
                  <a:pt x="140" y="770"/>
                </a:lnTo>
                <a:lnTo>
                  <a:pt x="144" y="774"/>
                </a:lnTo>
                <a:lnTo>
                  <a:pt x="144" y="774"/>
                </a:lnTo>
                <a:lnTo>
                  <a:pt x="166" y="798"/>
                </a:lnTo>
                <a:lnTo>
                  <a:pt x="166" y="798"/>
                </a:lnTo>
                <a:lnTo>
                  <a:pt x="192" y="818"/>
                </a:lnTo>
                <a:lnTo>
                  <a:pt x="192" y="818"/>
                </a:lnTo>
                <a:lnTo>
                  <a:pt x="203" y="826"/>
                </a:lnTo>
                <a:lnTo>
                  <a:pt x="212" y="835"/>
                </a:lnTo>
                <a:lnTo>
                  <a:pt x="212" y="835"/>
                </a:lnTo>
                <a:lnTo>
                  <a:pt x="226" y="844"/>
                </a:lnTo>
                <a:lnTo>
                  <a:pt x="226" y="844"/>
                </a:lnTo>
                <a:lnTo>
                  <a:pt x="228" y="844"/>
                </a:lnTo>
                <a:lnTo>
                  <a:pt x="228" y="844"/>
                </a:lnTo>
                <a:lnTo>
                  <a:pt x="247" y="855"/>
                </a:lnTo>
                <a:lnTo>
                  <a:pt x="269" y="866"/>
                </a:lnTo>
                <a:lnTo>
                  <a:pt x="269" y="866"/>
                </a:lnTo>
                <a:lnTo>
                  <a:pt x="261" y="862"/>
                </a:lnTo>
                <a:lnTo>
                  <a:pt x="260" y="861"/>
                </a:lnTo>
                <a:lnTo>
                  <a:pt x="258" y="859"/>
                </a:lnTo>
                <a:lnTo>
                  <a:pt x="258" y="859"/>
                </a:lnTo>
                <a:lnTo>
                  <a:pt x="238" y="846"/>
                </a:lnTo>
                <a:lnTo>
                  <a:pt x="238" y="846"/>
                </a:lnTo>
                <a:lnTo>
                  <a:pt x="241" y="848"/>
                </a:lnTo>
                <a:lnTo>
                  <a:pt x="241" y="848"/>
                </a:lnTo>
                <a:lnTo>
                  <a:pt x="239" y="848"/>
                </a:lnTo>
                <a:lnTo>
                  <a:pt x="239" y="848"/>
                </a:lnTo>
                <a:lnTo>
                  <a:pt x="247" y="851"/>
                </a:lnTo>
                <a:lnTo>
                  <a:pt x="247" y="851"/>
                </a:lnTo>
                <a:lnTo>
                  <a:pt x="236" y="844"/>
                </a:lnTo>
                <a:lnTo>
                  <a:pt x="226" y="838"/>
                </a:lnTo>
                <a:lnTo>
                  <a:pt x="226" y="838"/>
                </a:lnTo>
                <a:lnTo>
                  <a:pt x="234" y="842"/>
                </a:lnTo>
                <a:lnTo>
                  <a:pt x="241" y="846"/>
                </a:lnTo>
                <a:lnTo>
                  <a:pt x="225" y="835"/>
                </a:lnTo>
                <a:lnTo>
                  <a:pt x="225" y="835"/>
                </a:lnTo>
                <a:lnTo>
                  <a:pt x="225" y="835"/>
                </a:lnTo>
                <a:lnTo>
                  <a:pt x="225" y="835"/>
                </a:lnTo>
                <a:lnTo>
                  <a:pt x="223" y="833"/>
                </a:lnTo>
                <a:lnTo>
                  <a:pt x="223" y="833"/>
                </a:lnTo>
                <a:lnTo>
                  <a:pt x="232" y="838"/>
                </a:lnTo>
                <a:lnTo>
                  <a:pt x="232" y="838"/>
                </a:lnTo>
                <a:lnTo>
                  <a:pt x="230" y="837"/>
                </a:lnTo>
                <a:lnTo>
                  <a:pt x="232" y="837"/>
                </a:lnTo>
                <a:lnTo>
                  <a:pt x="232" y="837"/>
                </a:lnTo>
                <a:lnTo>
                  <a:pt x="238" y="840"/>
                </a:lnTo>
                <a:lnTo>
                  <a:pt x="238" y="840"/>
                </a:lnTo>
                <a:lnTo>
                  <a:pt x="236" y="840"/>
                </a:lnTo>
                <a:lnTo>
                  <a:pt x="236" y="840"/>
                </a:lnTo>
                <a:lnTo>
                  <a:pt x="238" y="842"/>
                </a:lnTo>
                <a:lnTo>
                  <a:pt x="238" y="842"/>
                </a:lnTo>
                <a:lnTo>
                  <a:pt x="243" y="844"/>
                </a:lnTo>
                <a:lnTo>
                  <a:pt x="250" y="850"/>
                </a:lnTo>
                <a:lnTo>
                  <a:pt x="250" y="850"/>
                </a:lnTo>
                <a:lnTo>
                  <a:pt x="249" y="848"/>
                </a:lnTo>
                <a:lnTo>
                  <a:pt x="249" y="848"/>
                </a:lnTo>
                <a:lnTo>
                  <a:pt x="256" y="850"/>
                </a:lnTo>
                <a:lnTo>
                  <a:pt x="254" y="851"/>
                </a:lnTo>
                <a:lnTo>
                  <a:pt x="254" y="851"/>
                </a:lnTo>
                <a:lnTo>
                  <a:pt x="267" y="855"/>
                </a:lnTo>
                <a:lnTo>
                  <a:pt x="267" y="855"/>
                </a:lnTo>
                <a:lnTo>
                  <a:pt x="276" y="861"/>
                </a:lnTo>
                <a:lnTo>
                  <a:pt x="284" y="864"/>
                </a:lnTo>
                <a:lnTo>
                  <a:pt x="284" y="864"/>
                </a:lnTo>
                <a:lnTo>
                  <a:pt x="274" y="859"/>
                </a:lnTo>
                <a:lnTo>
                  <a:pt x="269" y="855"/>
                </a:lnTo>
                <a:lnTo>
                  <a:pt x="269" y="855"/>
                </a:lnTo>
                <a:lnTo>
                  <a:pt x="249" y="844"/>
                </a:lnTo>
                <a:lnTo>
                  <a:pt x="232" y="835"/>
                </a:lnTo>
                <a:lnTo>
                  <a:pt x="232" y="835"/>
                </a:lnTo>
                <a:lnTo>
                  <a:pt x="217" y="824"/>
                </a:lnTo>
                <a:lnTo>
                  <a:pt x="217" y="824"/>
                </a:lnTo>
                <a:lnTo>
                  <a:pt x="210" y="820"/>
                </a:lnTo>
                <a:lnTo>
                  <a:pt x="204" y="815"/>
                </a:lnTo>
                <a:lnTo>
                  <a:pt x="204" y="815"/>
                </a:lnTo>
                <a:lnTo>
                  <a:pt x="212" y="820"/>
                </a:lnTo>
                <a:lnTo>
                  <a:pt x="212" y="820"/>
                </a:lnTo>
                <a:lnTo>
                  <a:pt x="214" y="820"/>
                </a:lnTo>
                <a:lnTo>
                  <a:pt x="214" y="820"/>
                </a:lnTo>
                <a:lnTo>
                  <a:pt x="214" y="820"/>
                </a:lnTo>
                <a:lnTo>
                  <a:pt x="230" y="833"/>
                </a:lnTo>
                <a:lnTo>
                  <a:pt x="249" y="842"/>
                </a:lnTo>
                <a:lnTo>
                  <a:pt x="267" y="853"/>
                </a:lnTo>
                <a:lnTo>
                  <a:pt x="285" y="861"/>
                </a:lnTo>
                <a:lnTo>
                  <a:pt x="326" y="877"/>
                </a:lnTo>
                <a:lnTo>
                  <a:pt x="366" y="888"/>
                </a:lnTo>
                <a:lnTo>
                  <a:pt x="366" y="888"/>
                </a:lnTo>
                <a:lnTo>
                  <a:pt x="370" y="888"/>
                </a:lnTo>
                <a:lnTo>
                  <a:pt x="376" y="888"/>
                </a:lnTo>
                <a:lnTo>
                  <a:pt x="388" y="892"/>
                </a:lnTo>
                <a:lnTo>
                  <a:pt x="388" y="892"/>
                </a:lnTo>
                <a:lnTo>
                  <a:pt x="394" y="892"/>
                </a:lnTo>
                <a:lnTo>
                  <a:pt x="399" y="892"/>
                </a:lnTo>
                <a:lnTo>
                  <a:pt x="399" y="892"/>
                </a:lnTo>
                <a:lnTo>
                  <a:pt x="392" y="892"/>
                </a:lnTo>
                <a:lnTo>
                  <a:pt x="388" y="890"/>
                </a:lnTo>
                <a:lnTo>
                  <a:pt x="388" y="890"/>
                </a:lnTo>
                <a:lnTo>
                  <a:pt x="388" y="890"/>
                </a:lnTo>
                <a:lnTo>
                  <a:pt x="390" y="888"/>
                </a:lnTo>
                <a:lnTo>
                  <a:pt x="390" y="888"/>
                </a:lnTo>
                <a:lnTo>
                  <a:pt x="405" y="892"/>
                </a:lnTo>
                <a:lnTo>
                  <a:pt x="416" y="894"/>
                </a:lnTo>
                <a:lnTo>
                  <a:pt x="416" y="894"/>
                </a:lnTo>
                <a:lnTo>
                  <a:pt x="394" y="888"/>
                </a:lnTo>
                <a:lnTo>
                  <a:pt x="394" y="888"/>
                </a:lnTo>
                <a:lnTo>
                  <a:pt x="396" y="888"/>
                </a:lnTo>
                <a:lnTo>
                  <a:pt x="394" y="888"/>
                </a:lnTo>
                <a:lnTo>
                  <a:pt x="394" y="888"/>
                </a:lnTo>
                <a:lnTo>
                  <a:pt x="394" y="888"/>
                </a:lnTo>
                <a:lnTo>
                  <a:pt x="392" y="888"/>
                </a:lnTo>
                <a:lnTo>
                  <a:pt x="387" y="886"/>
                </a:lnTo>
                <a:lnTo>
                  <a:pt x="387" y="886"/>
                </a:lnTo>
                <a:lnTo>
                  <a:pt x="383" y="886"/>
                </a:lnTo>
                <a:lnTo>
                  <a:pt x="381" y="884"/>
                </a:lnTo>
                <a:lnTo>
                  <a:pt x="381" y="884"/>
                </a:lnTo>
                <a:lnTo>
                  <a:pt x="398" y="886"/>
                </a:lnTo>
                <a:lnTo>
                  <a:pt x="398" y="886"/>
                </a:lnTo>
                <a:lnTo>
                  <a:pt x="396" y="884"/>
                </a:lnTo>
                <a:lnTo>
                  <a:pt x="390" y="884"/>
                </a:lnTo>
                <a:lnTo>
                  <a:pt x="390" y="884"/>
                </a:lnTo>
                <a:lnTo>
                  <a:pt x="361" y="877"/>
                </a:lnTo>
                <a:lnTo>
                  <a:pt x="361" y="877"/>
                </a:lnTo>
                <a:lnTo>
                  <a:pt x="331" y="868"/>
                </a:lnTo>
                <a:lnTo>
                  <a:pt x="331" y="868"/>
                </a:lnTo>
                <a:lnTo>
                  <a:pt x="328" y="866"/>
                </a:lnTo>
                <a:lnTo>
                  <a:pt x="328" y="866"/>
                </a:lnTo>
                <a:lnTo>
                  <a:pt x="311" y="862"/>
                </a:lnTo>
                <a:lnTo>
                  <a:pt x="296" y="855"/>
                </a:lnTo>
                <a:lnTo>
                  <a:pt x="296" y="855"/>
                </a:lnTo>
                <a:lnTo>
                  <a:pt x="280" y="846"/>
                </a:lnTo>
                <a:lnTo>
                  <a:pt x="280" y="846"/>
                </a:lnTo>
                <a:lnTo>
                  <a:pt x="274" y="844"/>
                </a:lnTo>
                <a:lnTo>
                  <a:pt x="274" y="844"/>
                </a:lnTo>
                <a:lnTo>
                  <a:pt x="274" y="844"/>
                </a:lnTo>
                <a:lnTo>
                  <a:pt x="274" y="844"/>
                </a:lnTo>
                <a:lnTo>
                  <a:pt x="274" y="844"/>
                </a:lnTo>
                <a:lnTo>
                  <a:pt x="282" y="846"/>
                </a:lnTo>
                <a:lnTo>
                  <a:pt x="282" y="846"/>
                </a:lnTo>
                <a:lnTo>
                  <a:pt x="278" y="846"/>
                </a:lnTo>
                <a:lnTo>
                  <a:pt x="278" y="844"/>
                </a:lnTo>
                <a:lnTo>
                  <a:pt x="278" y="844"/>
                </a:lnTo>
                <a:lnTo>
                  <a:pt x="293" y="850"/>
                </a:lnTo>
                <a:lnTo>
                  <a:pt x="293" y="850"/>
                </a:lnTo>
                <a:lnTo>
                  <a:pt x="287" y="848"/>
                </a:lnTo>
                <a:lnTo>
                  <a:pt x="287" y="848"/>
                </a:lnTo>
                <a:lnTo>
                  <a:pt x="278" y="844"/>
                </a:lnTo>
                <a:lnTo>
                  <a:pt x="271" y="842"/>
                </a:lnTo>
                <a:lnTo>
                  <a:pt x="271" y="842"/>
                </a:lnTo>
                <a:lnTo>
                  <a:pt x="269" y="840"/>
                </a:lnTo>
                <a:lnTo>
                  <a:pt x="269" y="840"/>
                </a:lnTo>
                <a:lnTo>
                  <a:pt x="269" y="840"/>
                </a:lnTo>
                <a:lnTo>
                  <a:pt x="258" y="833"/>
                </a:lnTo>
                <a:lnTo>
                  <a:pt x="245" y="826"/>
                </a:lnTo>
                <a:lnTo>
                  <a:pt x="245" y="826"/>
                </a:lnTo>
                <a:lnTo>
                  <a:pt x="247" y="826"/>
                </a:lnTo>
                <a:lnTo>
                  <a:pt x="250" y="826"/>
                </a:lnTo>
                <a:lnTo>
                  <a:pt x="250" y="826"/>
                </a:lnTo>
                <a:lnTo>
                  <a:pt x="249" y="826"/>
                </a:lnTo>
                <a:lnTo>
                  <a:pt x="252" y="826"/>
                </a:lnTo>
                <a:lnTo>
                  <a:pt x="252" y="826"/>
                </a:lnTo>
                <a:lnTo>
                  <a:pt x="232" y="815"/>
                </a:lnTo>
                <a:lnTo>
                  <a:pt x="232" y="815"/>
                </a:lnTo>
                <a:lnTo>
                  <a:pt x="201" y="789"/>
                </a:lnTo>
                <a:lnTo>
                  <a:pt x="169" y="761"/>
                </a:lnTo>
                <a:lnTo>
                  <a:pt x="169" y="761"/>
                </a:lnTo>
                <a:lnTo>
                  <a:pt x="142" y="732"/>
                </a:lnTo>
                <a:lnTo>
                  <a:pt x="131" y="717"/>
                </a:lnTo>
                <a:lnTo>
                  <a:pt x="120" y="701"/>
                </a:lnTo>
                <a:lnTo>
                  <a:pt x="120" y="701"/>
                </a:lnTo>
                <a:lnTo>
                  <a:pt x="107" y="682"/>
                </a:lnTo>
                <a:lnTo>
                  <a:pt x="98" y="667"/>
                </a:lnTo>
                <a:lnTo>
                  <a:pt x="98" y="667"/>
                </a:lnTo>
                <a:lnTo>
                  <a:pt x="92" y="656"/>
                </a:lnTo>
                <a:lnTo>
                  <a:pt x="87" y="647"/>
                </a:lnTo>
                <a:lnTo>
                  <a:pt x="87" y="647"/>
                </a:lnTo>
                <a:lnTo>
                  <a:pt x="76" y="625"/>
                </a:lnTo>
                <a:lnTo>
                  <a:pt x="76" y="625"/>
                </a:lnTo>
                <a:lnTo>
                  <a:pt x="77" y="627"/>
                </a:lnTo>
                <a:lnTo>
                  <a:pt x="76" y="623"/>
                </a:lnTo>
                <a:lnTo>
                  <a:pt x="76" y="623"/>
                </a:lnTo>
                <a:lnTo>
                  <a:pt x="81" y="634"/>
                </a:lnTo>
                <a:lnTo>
                  <a:pt x="83" y="638"/>
                </a:lnTo>
                <a:lnTo>
                  <a:pt x="83" y="638"/>
                </a:lnTo>
                <a:lnTo>
                  <a:pt x="85" y="642"/>
                </a:lnTo>
                <a:lnTo>
                  <a:pt x="85" y="642"/>
                </a:lnTo>
                <a:lnTo>
                  <a:pt x="83" y="640"/>
                </a:lnTo>
                <a:lnTo>
                  <a:pt x="83" y="640"/>
                </a:lnTo>
                <a:lnTo>
                  <a:pt x="85" y="642"/>
                </a:lnTo>
                <a:lnTo>
                  <a:pt x="85" y="642"/>
                </a:lnTo>
                <a:lnTo>
                  <a:pt x="85" y="642"/>
                </a:lnTo>
                <a:lnTo>
                  <a:pt x="87" y="643"/>
                </a:lnTo>
                <a:lnTo>
                  <a:pt x="87" y="643"/>
                </a:lnTo>
                <a:lnTo>
                  <a:pt x="89" y="647"/>
                </a:lnTo>
                <a:lnTo>
                  <a:pt x="89" y="649"/>
                </a:lnTo>
                <a:lnTo>
                  <a:pt x="89" y="649"/>
                </a:lnTo>
                <a:lnTo>
                  <a:pt x="89" y="649"/>
                </a:lnTo>
                <a:lnTo>
                  <a:pt x="85" y="643"/>
                </a:lnTo>
                <a:lnTo>
                  <a:pt x="85" y="643"/>
                </a:lnTo>
                <a:lnTo>
                  <a:pt x="96" y="664"/>
                </a:lnTo>
                <a:lnTo>
                  <a:pt x="96" y="664"/>
                </a:lnTo>
                <a:lnTo>
                  <a:pt x="89" y="651"/>
                </a:lnTo>
                <a:lnTo>
                  <a:pt x="89" y="651"/>
                </a:lnTo>
                <a:lnTo>
                  <a:pt x="89" y="649"/>
                </a:lnTo>
                <a:lnTo>
                  <a:pt x="89" y="649"/>
                </a:lnTo>
                <a:lnTo>
                  <a:pt x="87" y="642"/>
                </a:lnTo>
                <a:lnTo>
                  <a:pt x="85" y="636"/>
                </a:lnTo>
                <a:lnTo>
                  <a:pt x="85" y="636"/>
                </a:lnTo>
                <a:lnTo>
                  <a:pt x="89" y="647"/>
                </a:lnTo>
                <a:lnTo>
                  <a:pt x="92" y="655"/>
                </a:lnTo>
                <a:lnTo>
                  <a:pt x="92" y="655"/>
                </a:lnTo>
                <a:lnTo>
                  <a:pt x="92" y="655"/>
                </a:lnTo>
                <a:lnTo>
                  <a:pt x="92" y="655"/>
                </a:lnTo>
                <a:lnTo>
                  <a:pt x="92" y="655"/>
                </a:lnTo>
                <a:lnTo>
                  <a:pt x="100" y="667"/>
                </a:lnTo>
                <a:lnTo>
                  <a:pt x="100" y="667"/>
                </a:lnTo>
                <a:lnTo>
                  <a:pt x="103" y="673"/>
                </a:lnTo>
                <a:lnTo>
                  <a:pt x="103" y="675"/>
                </a:lnTo>
                <a:lnTo>
                  <a:pt x="105" y="677"/>
                </a:lnTo>
                <a:lnTo>
                  <a:pt x="105" y="677"/>
                </a:lnTo>
                <a:lnTo>
                  <a:pt x="101" y="671"/>
                </a:lnTo>
                <a:lnTo>
                  <a:pt x="100" y="667"/>
                </a:lnTo>
                <a:lnTo>
                  <a:pt x="100" y="667"/>
                </a:lnTo>
                <a:lnTo>
                  <a:pt x="94" y="656"/>
                </a:lnTo>
                <a:lnTo>
                  <a:pt x="90" y="649"/>
                </a:lnTo>
                <a:lnTo>
                  <a:pt x="90" y="649"/>
                </a:lnTo>
                <a:lnTo>
                  <a:pt x="96" y="658"/>
                </a:lnTo>
                <a:lnTo>
                  <a:pt x="96" y="658"/>
                </a:lnTo>
                <a:lnTo>
                  <a:pt x="92" y="651"/>
                </a:lnTo>
                <a:lnTo>
                  <a:pt x="92" y="651"/>
                </a:lnTo>
                <a:lnTo>
                  <a:pt x="94" y="653"/>
                </a:lnTo>
                <a:lnTo>
                  <a:pt x="94" y="653"/>
                </a:lnTo>
                <a:lnTo>
                  <a:pt x="89" y="643"/>
                </a:lnTo>
                <a:lnTo>
                  <a:pt x="87" y="638"/>
                </a:lnTo>
                <a:lnTo>
                  <a:pt x="87" y="638"/>
                </a:lnTo>
                <a:lnTo>
                  <a:pt x="98" y="658"/>
                </a:lnTo>
                <a:lnTo>
                  <a:pt x="98" y="658"/>
                </a:lnTo>
                <a:lnTo>
                  <a:pt x="98" y="658"/>
                </a:lnTo>
                <a:lnTo>
                  <a:pt x="98" y="658"/>
                </a:lnTo>
                <a:lnTo>
                  <a:pt x="98" y="658"/>
                </a:lnTo>
                <a:lnTo>
                  <a:pt x="94" y="649"/>
                </a:lnTo>
                <a:lnTo>
                  <a:pt x="90" y="642"/>
                </a:lnTo>
                <a:lnTo>
                  <a:pt x="90" y="642"/>
                </a:lnTo>
                <a:lnTo>
                  <a:pt x="96" y="653"/>
                </a:lnTo>
                <a:lnTo>
                  <a:pt x="96" y="653"/>
                </a:lnTo>
                <a:lnTo>
                  <a:pt x="100" y="658"/>
                </a:lnTo>
                <a:lnTo>
                  <a:pt x="105" y="667"/>
                </a:lnTo>
                <a:lnTo>
                  <a:pt x="105" y="667"/>
                </a:lnTo>
                <a:lnTo>
                  <a:pt x="96" y="649"/>
                </a:lnTo>
                <a:lnTo>
                  <a:pt x="87" y="634"/>
                </a:lnTo>
                <a:lnTo>
                  <a:pt x="87" y="634"/>
                </a:lnTo>
                <a:lnTo>
                  <a:pt x="89" y="636"/>
                </a:lnTo>
                <a:lnTo>
                  <a:pt x="89" y="636"/>
                </a:lnTo>
                <a:lnTo>
                  <a:pt x="89" y="636"/>
                </a:lnTo>
                <a:lnTo>
                  <a:pt x="89" y="636"/>
                </a:lnTo>
                <a:lnTo>
                  <a:pt x="85" y="625"/>
                </a:lnTo>
                <a:lnTo>
                  <a:pt x="79" y="614"/>
                </a:lnTo>
                <a:lnTo>
                  <a:pt x="74" y="592"/>
                </a:lnTo>
                <a:lnTo>
                  <a:pt x="74" y="592"/>
                </a:lnTo>
                <a:lnTo>
                  <a:pt x="85" y="623"/>
                </a:lnTo>
                <a:lnTo>
                  <a:pt x="85" y="623"/>
                </a:lnTo>
                <a:lnTo>
                  <a:pt x="85" y="623"/>
                </a:lnTo>
                <a:lnTo>
                  <a:pt x="85" y="623"/>
                </a:lnTo>
                <a:lnTo>
                  <a:pt x="85" y="623"/>
                </a:lnTo>
                <a:lnTo>
                  <a:pt x="87" y="623"/>
                </a:lnTo>
                <a:lnTo>
                  <a:pt x="87" y="623"/>
                </a:lnTo>
                <a:lnTo>
                  <a:pt x="92" y="640"/>
                </a:lnTo>
                <a:lnTo>
                  <a:pt x="101" y="656"/>
                </a:lnTo>
                <a:lnTo>
                  <a:pt x="101" y="656"/>
                </a:lnTo>
                <a:lnTo>
                  <a:pt x="101" y="656"/>
                </a:lnTo>
                <a:lnTo>
                  <a:pt x="101" y="658"/>
                </a:lnTo>
                <a:lnTo>
                  <a:pt x="101" y="658"/>
                </a:lnTo>
                <a:lnTo>
                  <a:pt x="109" y="667"/>
                </a:lnTo>
                <a:lnTo>
                  <a:pt x="114" y="678"/>
                </a:lnTo>
                <a:lnTo>
                  <a:pt x="114" y="678"/>
                </a:lnTo>
                <a:lnTo>
                  <a:pt x="114" y="677"/>
                </a:lnTo>
                <a:lnTo>
                  <a:pt x="114" y="677"/>
                </a:lnTo>
                <a:lnTo>
                  <a:pt x="127" y="697"/>
                </a:lnTo>
                <a:lnTo>
                  <a:pt x="142" y="717"/>
                </a:lnTo>
                <a:lnTo>
                  <a:pt x="142" y="717"/>
                </a:lnTo>
                <a:lnTo>
                  <a:pt x="142" y="717"/>
                </a:lnTo>
                <a:lnTo>
                  <a:pt x="179" y="759"/>
                </a:lnTo>
                <a:lnTo>
                  <a:pt x="179" y="759"/>
                </a:lnTo>
                <a:lnTo>
                  <a:pt x="182" y="761"/>
                </a:lnTo>
                <a:lnTo>
                  <a:pt x="182" y="761"/>
                </a:lnTo>
                <a:lnTo>
                  <a:pt x="208" y="783"/>
                </a:lnTo>
                <a:lnTo>
                  <a:pt x="236" y="804"/>
                </a:lnTo>
                <a:lnTo>
                  <a:pt x="265" y="822"/>
                </a:lnTo>
                <a:lnTo>
                  <a:pt x="293" y="837"/>
                </a:lnTo>
                <a:lnTo>
                  <a:pt x="293" y="837"/>
                </a:lnTo>
                <a:lnTo>
                  <a:pt x="291" y="835"/>
                </a:lnTo>
                <a:lnTo>
                  <a:pt x="291" y="835"/>
                </a:lnTo>
                <a:lnTo>
                  <a:pt x="315" y="846"/>
                </a:lnTo>
                <a:lnTo>
                  <a:pt x="339" y="855"/>
                </a:lnTo>
                <a:lnTo>
                  <a:pt x="339" y="855"/>
                </a:lnTo>
                <a:lnTo>
                  <a:pt x="342" y="857"/>
                </a:lnTo>
                <a:lnTo>
                  <a:pt x="342" y="857"/>
                </a:lnTo>
                <a:lnTo>
                  <a:pt x="342" y="857"/>
                </a:lnTo>
                <a:lnTo>
                  <a:pt x="341" y="855"/>
                </a:lnTo>
                <a:lnTo>
                  <a:pt x="341" y="855"/>
                </a:lnTo>
                <a:lnTo>
                  <a:pt x="353" y="859"/>
                </a:lnTo>
                <a:lnTo>
                  <a:pt x="368" y="862"/>
                </a:lnTo>
                <a:lnTo>
                  <a:pt x="366" y="864"/>
                </a:lnTo>
                <a:lnTo>
                  <a:pt x="366" y="864"/>
                </a:lnTo>
                <a:lnTo>
                  <a:pt x="387" y="868"/>
                </a:lnTo>
                <a:lnTo>
                  <a:pt x="387" y="868"/>
                </a:lnTo>
                <a:lnTo>
                  <a:pt x="387" y="866"/>
                </a:lnTo>
                <a:lnTo>
                  <a:pt x="387" y="866"/>
                </a:lnTo>
                <a:lnTo>
                  <a:pt x="396" y="870"/>
                </a:lnTo>
                <a:lnTo>
                  <a:pt x="396" y="870"/>
                </a:lnTo>
                <a:lnTo>
                  <a:pt x="403" y="872"/>
                </a:lnTo>
                <a:lnTo>
                  <a:pt x="403" y="872"/>
                </a:lnTo>
                <a:lnTo>
                  <a:pt x="405" y="870"/>
                </a:lnTo>
                <a:lnTo>
                  <a:pt x="405" y="870"/>
                </a:lnTo>
                <a:lnTo>
                  <a:pt x="405" y="870"/>
                </a:lnTo>
                <a:lnTo>
                  <a:pt x="405" y="870"/>
                </a:lnTo>
                <a:lnTo>
                  <a:pt x="436" y="873"/>
                </a:lnTo>
                <a:lnTo>
                  <a:pt x="469" y="875"/>
                </a:lnTo>
                <a:lnTo>
                  <a:pt x="469" y="875"/>
                </a:lnTo>
                <a:lnTo>
                  <a:pt x="504" y="873"/>
                </a:lnTo>
                <a:lnTo>
                  <a:pt x="537" y="868"/>
                </a:lnTo>
                <a:lnTo>
                  <a:pt x="537" y="868"/>
                </a:lnTo>
                <a:lnTo>
                  <a:pt x="512" y="872"/>
                </a:lnTo>
                <a:lnTo>
                  <a:pt x="486" y="873"/>
                </a:lnTo>
                <a:lnTo>
                  <a:pt x="460" y="873"/>
                </a:lnTo>
                <a:lnTo>
                  <a:pt x="434" y="873"/>
                </a:lnTo>
                <a:lnTo>
                  <a:pt x="434" y="873"/>
                </a:lnTo>
                <a:lnTo>
                  <a:pt x="431" y="873"/>
                </a:lnTo>
                <a:lnTo>
                  <a:pt x="429" y="872"/>
                </a:lnTo>
                <a:lnTo>
                  <a:pt x="429" y="872"/>
                </a:lnTo>
                <a:lnTo>
                  <a:pt x="414" y="870"/>
                </a:lnTo>
                <a:lnTo>
                  <a:pt x="398" y="868"/>
                </a:lnTo>
                <a:lnTo>
                  <a:pt x="366" y="862"/>
                </a:lnTo>
                <a:lnTo>
                  <a:pt x="366" y="862"/>
                </a:lnTo>
                <a:lnTo>
                  <a:pt x="366" y="861"/>
                </a:lnTo>
                <a:lnTo>
                  <a:pt x="366" y="861"/>
                </a:lnTo>
                <a:lnTo>
                  <a:pt x="364" y="861"/>
                </a:lnTo>
                <a:lnTo>
                  <a:pt x="361" y="861"/>
                </a:lnTo>
                <a:lnTo>
                  <a:pt x="361" y="861"/>
                </a:lnTo>
                <a:lnTo>
                  <a:pt x="355" y="859"/>
                </a:lnTo>
                <a:lnTo>
                  <a:pt x="348" y="855"/>
                </a:lnTo>
                <a:lnTo>
                  <a:pt x="348" y="855"/>
                </a:lnTo>
                <a:lnTo>
                  <a:pt x="341" y="853"/>
                </a:lnTo>
                <a:lnTo>
                  <a:pt x="333" y="851"/>
                </a:lnTo>
                <a:lnTo>
                  <a:pt x="333" y="851"/>
                </a:lnTo>
                <a:lnTo>
                  <a:pt x="330" y="851"/>
                </a:lnTo>
                <a:lnTo>
                  <a:pt x="330" y="851"/>
                </a:lnTo>
                <a:lnTo>
                  <a:pt x="324" y="848"/>
                </a:lnTo>
                <a:lnTo>
                  <a:pt x="324" y="848"/>
                </a:lnTo>
                <a:lnTo>
                  <a:pt x="318" y="846"/>
                </a:lnTo>
                <a:lnTo>
                  <a:pt x="311" y="844"/>
                </a:lnTo>
                <a:lnTo>
                  <a:pt x="311" y="844"/>
                </a:lnTo>
                <a:lnTo>
                  <a:pt x="307" y="840"/>
                </a:lnTo>
                <a:lnTo>
                  <a:pt x="300" y="838"/>
                </a:lnTo>
                <a:lnTo>
                  <a:pt x="300" y="838"/>
                </a:lnTo>
                <a:lnTo>
                  <a:pt x="300" y="838"/>
                </a:lnTo>
                <a:lnTo>
                  <a:pt x="300" y="838"/>
                </a:lnTo>
                <a:lnTo>
                  <a:pt x="300" y="838"/>
                </a:lnTo>
                <a:lnTo>
                  <a:pt x="265" y="820"/>
                </a:lnTo>
                <a:lnTo>
                  <a:pt x="249" y="811"/>
                </a:lnTo>
                <a:lnTo>
                  <a:pt x="232" y="798"/>
                </a:lnTo>
                <a:lnTo>
                  <a:pt x="232" y="798"/>
                </a:lnTo>
                <a:lnTo>
                  <a:pt x="234" y="800"/>
                </a:lnTo>
                <a:lnTo>
                  <a:pt x="234" y="800"/>
                </a:lnTo>
                <a:lnTo>
                  <a:pt x="230" y="798"/>
                </a:lnTo>
                <a:lnTo>
                  <a:pt x="230" y="798"/>
                </a:lnTo>
                <a:lnTo>
                  <a:pt x="230" y="796"/>
                </a:lnTo>
                <a:lnTo>
                  <a:pt x="230" y="796"/>
                </a:lnTo>
                <a:lnTo>
                  <a:pt x="230" y="796"/>
                </a:lnTo>
                <a:lnTo>
                  <a:pt x="217" y="787"/>
                </a:lnTo>
                <a:lnTo>
                  <a:pt x="217" y="787"/>
                </a:lnTo>
                <a:lnTo>
                  <a:pt x="217" y="787"/>
                </a:lnTo>
                <a:lnTo>
                  <a:pt x="219" y="789"/>
                </a:lnTo>
                <a:lnTo>
                  <a:pt x="219" y="789"/>
                </a:lnTo>
                <a:lnTo>
                  <a:pt x="214" y="785"/>
                </a:lnTo>
                <a:lnTo>
                  <a:pt x="214" y="785"/>
                </a:lnTo>
                <a:lnTo>
                  <a:pt x="215" y="787"/>
                </a:lnTo>
                <a:lnTo>
                  <a:pt x="215" y="787"/>
                </a:lnTo>
                <a:lnTo>
                  <a:pt x="215" y="787"/>
                </a:lnTo>
                <a:lnTo>
                  <a:pt x="210" y="781"/>
                </a:lnTo>
                <a:lnTo>
                  <a:pt x="210" y="781"/>
                </a:lnTo>
                <a:lnTo>
                  <a:pt x="208" y="780"/>
                </a:lnTo>
                <a:lnTo>
                  <a:pt x="204" y="776"/>
                </a:lnTo>
                <a:lnTo>
                  <a:pt x="204" y="776"/>
                </a:lnTo>
                <a:lnTo>
                  <a:pt x="203" y="776"/>
                </a:lnTo>
                <a:lnTo>
                  <a:pt x="203" y="776"/>
                </a:lnTo>
                <a:lnTo>
                  <a:pt x="197" y="772"/>
                </a:lnTo>
                <a:lnTo>
                  <a:pt x="197" y="772"/>
                </a:lnTo>
                <a:lnTo>
                  <a:pt x="197" y="772"/>
                </a:lnTo>
                <a:lnTo>
                  <a:pt x="193" y="769"/>
                </a:lnTo>
                <a:lnTo>
                  <a:pt x="190" y="765"/>
                </a:lnTo>
                <a:lnTo>
                  <a:pt x="190" y="765"/>
                </a:lnTo>
                <a:lnTo>
                  <a:pt x="195" y="769"/>
                </a:lnTo>
                <a:lnTo>
                  <a:pt x="201" y="774"/>
                </a:lnTo>
                <a:lnTo>
                  <a:pt x="201" y="774"/>
                </a:lnTo>
                <a:lnTo>
                  <a:pt x="197" y="770"/>
                </a:lnTo>
                <a:lnTo>
                  <a:pt x="193" y="767"/>
                </a:lnTo>
                <a:lnTo>
                  <a:pt x="186" y="761"/>
                </a:lnTo>
                <a:lnTo>
                  <a:pt x="184" y="758"/>
                </a:lnTo>
                <a:lnTo>
                  <a:pt x="184" y="758"/>
                </a:lnTo>
                <a:lnTo>
                  <a:pt x="206" y="778"/>
                </a:lnTo>
                <a:lnTo>
                  <a:pt x="232" y="796"/>
                </a:lnTo>
                <a:lnTo>
                  <a:pt x="232" y="796"/>
                </a:lnTo>
                <a:lnTo>
                  <a:pt x="230" y="796"/>
                </a:lnTo>
                <a:lnTo>
                  <a:pt x="232" y="796"/>
                </a:lnTo>
                <a:lnTo>
                  <a:pt x="232" y="796"/>
                </a:lnTo>
                <a:lnTo>
                  <a:pt x="236" y="800"/>
                </a:lnTo>
                <a:lnTo>
                  <a:pt x="236" y="800"/>
                </a:lnTo>
                <a:lnTo>
                  <a:pt x="234" y="798"/>
                </a:lnTo>
                <a:lnTo>
                  <a:pt x="232" y="798"/>
                </a:lnTo>
                <a:lnTo>
                  <a:pt x="232" y="798"/>
                </a:lnTo>
                <a:lnTo>
                  <a:pt x="247" y="807"/>
                </a:lnTo>
                <a:lnTo>
                  <a:pt x="247" y="807"/>
                </a:lnTo>
                <a:lnTo>
                  <a:pt x="245" y="805"/>
                </a:lnTo>
                <a:lnTo>
                  <a:pt x="243" y="804"/>
                </a:lnTo>
                <a:lnTo>
                  <a:pt x="245" y="804"/>
                </a:lnTo>
                <a:lnTo>
                  <a:pt x="245" y="804"/>
                </a:lnTo>
                <a:lnTo>
                  <a:pt x="269" y="820"/>
                </a:lnTo>
                <a:lnTo>
                  <a:pt x="293" y="831"/>
                </a:lnTo>
                <a:lnTo>
                  <a:pt x="293" y="831"/>
                </a:lnTo>
                <a:lnTo>
                  <a:pt x="324" y="846"/>
                </a:lnTo>
                <a:lnTo>
                  <a:pt x="359" y="857"/>
                </a:lnTo>
                <a:lnTo>
                  <a:pt x="359" y="857"/>
                </a:lnTo>
                <a:lnTo>
                  <a:pt x="359" y="857"/>
                </a:lnTo>
                <a:lnTo>
                  <a:pt x="370" y="861"/>
                </a:lnTo>
                <a:lnTo>
                  <a:pt x="383" y="862"/>
                </a:lnTo>
                <a:lnTo>
                  <a:pt x="383" y="862"/>
                </a:lnTo>
                <a:lnTo>
                  <a:pt x="388" y="866"/>
                </a:lnTo>
                <a:lnTo>
                  <a:pt x="388" y="866"/>
                </a:lnTo>
                <a:lnTo>
                  <a:pt x="394" y="866"/>
                </a:lnTo>
                <a:lnTo>
                  <a:pt x="394" y="866"/>
                </a:lnTo>
                <a:lnTo>
                  <a:pt x="388" y="864"/>
                </a:lnTo>
                <a:lnTo>
                  <a:pt x="387" y="864"/>
                </a:lnTo>
                <a:lnTo>
                  <a:pt x="414" y="868"/>
                </a:lnTo>
                <a:lnTo>
                  <a:pt x="414" y="868"/>
                </a:lnTo>
                <a:lnTo>
                  <a:pt x="431" y="870"/>
                </a:lnTo>
                <a:lnTo>
                  <a:pt x="445" y="870"/>
                </a:lnTo>
                <a:lnTo>
                  <a:pt x="445" y="870"/>
                </a:lnTo>
                <a:lnTo>
                  <a:pt x="434" y="870"/>
                </a:lnTo>
                <a:lnTo>
                  <a:pt x="429" y="870"/>
                </a:lnTo>
                <a:lnTo>
                  <a:pt x="425" y="868"/>
                </a:lnTo>
                <a:lnTo>
                  <a:pt x="425" y="868"/>
                </a:lnTo>
                <a:lnTo>
                  <a:pt x="444" y="868"/>
                </a:lnTo>
                <a:lnTo>
                  <a:pt x="444" y="868"/>
                </a:lnTo>
                <a:lnTo>
                  <a:pt x="445" y="868"/>
                </a:lnTo>
                <a:lnTo>
                  <a:pt x="449" y="868"/>
                </a:lnTo>
                <a:lnTo>
                  <a:pt x="449" y="868"/>
                </a:lnTo>
                <a:lnTo>
                  <a:pt x="462" y="868"/>
                </a:lnTo>
                <a:lnTo>
                  <a:pt x="477" y="868"/>
                </a:lnTo>
                <a:lnTo>
                  <a:pt x="477" y="868"/>
                </a:lnTo>
                <a:lnTo>
                  <a:pt x="486" y="868"/>
                </a:lnTo>
                <a:lnTo>
                  <a:pt x="486" y="868"/>
                </a:lnTo>
                <a:lnTo>
                  <a:pt x="484" y="868"/>
                </a:lnTo>
                <a:lnTo>
                  <a:pt x="484" y="868"/>
                </a:lnTo>
                <a:lnTo>
                  <a:pt x="484" y="868"/>
                </a:lnTo>
                <a:lnTo>
                  <a:pt x="484" y="868"/>
                </a:lnTo>
                <a:lnTo>
                  <a:pt x="479" y="868"/>
                </a:lnTo>
                <a:lnTo>
                  <a:pt x="479" y="868"/>
                </a:lnTo>
                <a:lnTo>
                  <a:pt x="508" y="864"/>
                </a:lnTo>
                <a:lnTo>
                  <a:pt x="534" y="861"/>
                </a:lnTo>
                <a:lnTo>
                  <a:pt x="534" y="861"/>
                </a:lnTo>
                <a:lnTo>
                  <a:pt x="536" y="861"/>
                </a:lnTo>
                <a:lnTo>
                  <a:pt x="539" y="859"/>
                </a:lnTo>
                <a:lnTo>
                  <a:pt x="547" y="857"/>
                </a:lnTo>
                <a:lnTo>
                  <a:pt x="547" y="857"/>
                </a:lnTo>
                <a:lnTo>
                  <a:pt x="547" y="857"/>
                </a:lnTo>
                <a:lnTo>
                  <a:pt x="550" y="857"/>
                </a:lnTo>
                <a:lnTo>
                  <a:pt x="558" y="855"/>
                </a:lnTo>
                <a:lnTo>
                  <a:pt x="558" y="855"/>
                </a:lnTo>
                <a:lnTo>
                  <a:pt x="582" y="848"/>
                </a:lnTo>
                <a:lnTo>
                  <a:pt x="582" y="848"/>
                </a:lnTo>
                <a:lnTo>
                  <a:pt x="574" y="850"/>
                </a:lnTo>
                <a:lnTo>
                  <a:pt x="565" y="851"/>
                </a:lnTo>
                <a:lnTo>
                  <a:pt x="565" y="851"/>
                </a:lnTo>
                <a:lnTo>
                  <a:pt x="569" y="850"/>
                </a:lnTo>
                <a:lnTo>
                  <a:pt x="569" y="850"/>
                </a:lnTo>
                <a:lnTo>
                  <a:pt x="571" y="850"/>
                </a:lnTo>
                <a:lnTo>
                  <a:pt x="574" y="848"/>
                </a:lnTo>
                <a:lnTo>
                  <a:pt x="574" y="848"/>
                </a:lnTo>
                <a:lnTo>
                  <a:pt x="561" y="851"/>
                </a:lnTo>
                <a:lnTo>
                  <a:pt x="561" y="851"/>
                </a:lnTo>
                <a:lnTo>
                  <a:pt x="571" y="848"/>
                </a:lnTo>
                <a:lnTo>
                  <a:pt x="580" y="844"/>
                </a:lnTo>
                <a:lnTo>
                  <a:pt x="580" y="844"/>
                </a:lnTo>
                <a:lnTo>
                  <a:pt x="598" y="838"/>
                </a:lnTo>
                <a:lnTo>
                  <a:pt x="598" y="838"/>
                </a:lnTo>
                <a:lnTo>
                  <a:pt x="598" y="837"/>
                </a:lnTo>
                <a:lnTo>
                  <a:pt x="602" y="837"/>
                </a:lnTo>
                <a:lnTo>
                  <a:pt x="609" y="833"/>
                </a:lnTo>
                <a:lnTo>
                  <a:pt x="609" y="833"/>
                </a:lnTo>
                <a:lnTo>
                  <a:pt x="613" y="831"/>
                </a:lnTo>
                <a:lnTo>
                  <a:pt x="616" y="827"/>
                </a:lnTo>
                <a:lnTo>
                  <a:pt x="616" y="827"/>
                </a:lnTo>
                <a:lnTo>
                  <a:pt x="611" y="829"/>
                </a:lnTo>
                <a:lnTo>
                  <a:pt x="611" y="829"/>
                </a:lnTo>
                <a:lnTo>
                  <a:pt x="613" y="827"/>
                </a:lnTo>
                <a:lnTo>
                  <a:pt x="620" y="824"/>
                </a:lnTo>
                <a:lnTo>
                  <a:pt x="620" y="824"/>
                </a:lnTo>
                <a:lnTo>
                  <a:pt x="618" y="826"/>
                </a:lnTo>
                <a:lnTo>
                  <a:pt x="618" y="826"/>
                </a:lnTo>
                <a:lnTo>
                  <a:pt x="628" y="820"/>
                </a:lnTo>
                <a:lnTo>
                  <a:pt x="628" y="820"/>
                </a:lnTo>
                <a:lnTo>
                  <a:pt x="635" y="816"/>
                </a:lnTo>
                <a:lnTo>
                  <a:pt x="635" y="816"/>
                </a:lnTo>
                <a:lnTo>
                  <a:pt x="642" y="813"/>
                </a:lnTo>
                <a:lnTo>
                  <a:pt x="648" y="809"/>
                </a:lnTo>
                <a:lnTo>
                  <a:pt x="648" y="809"/>
                </a:lnTo>
                <a:lnTo>
                  <a:pt x="642" y="813"/>
                </a:lnTo>
                <a:lnTo>
                  <a:pt x="639" y="813"/>
                </a:lnTo>
                <a:lnTo>
                  <a:pt x="639" y="813"/>
                </a:lnTo>
                <a:lnTo>
                  <a:pt x="642" y="811"/>
                </a:lnTo>
                <a:lnTo>
                  <a:pt x="644" y="809"/>
                </a:lnTo>
                <a:lnTo>
                  <a:pt x="644" y="809"/>
                </a:lnTo>
                <a:lnTo>
                  <a:pt x="639" y="813"/>
                </a:lnTo>
                <a:lnTo>
                  <a:pt x="633" y="815"/>
                </a:lnTo>
                <a:lnTo>
                  <a:pt x="639" y="813"/>
                </a:lnTo>
                <a:lnTo>
                  <a:pt x="639" y="813"/>
                </a:lnTo>
                <a:lnTo>
                  <a:pt x="635" y="813"/>
                </a:lnTo>
                <a:lnTo>
                  <a:pt x="635" y="813"/>
                </a:lnTo>
                <a:lnTo>
                  <a:pt x="635" y="813"/>
                </a:lnTo>
                <a:lnTo>
                  <a:pt x="635" y="813"/>
                </a:lnTo>
                <a:lnTo>
                  <a:pt x="631" y="815"/>
                </a:lnTo>
                <a:lnTo>
                  <a:pt x="631" y="815"/>
                </a:lnTo>
                <a:lnTo>
                  <a:pt x="635" y="813"/>
                </a:lnTo>
                <a:lnTo>
                  <a:pt x="635" y="813"/>
                </a:lnTo>
                <a:lnTo>
                  <a:pt x="624" y="818"/>
                </a:lnTo>
                <a:lnTo>
                  <a:pt x="624" y="818"/>
                </a:lnTo>
                <a:lnTo>
                  <a:pt x="637" y="811"/>
                </a:lnTo>
                <a:lnTo>
                  <a:pt x="650" y="804"/>
                </a:lnTo>
                <a:lnTo>
                  <a:pt x="650" y="804"/>
                </a:lnTo>
                <a:lnTo>
                  <a:pt x="651" y="802"/>
                </a:lnTo>
                <a:lnTo>
                  <a:pt x="651" y="802"/>
                </a:lnTo>
                <a:lnTo>
                  <a:pt x="648" y="804"/>
                </a:lnTo>
                <a:lnTo>
                  <a:pt x="650" y="804"/>
                </a:lnTo>
                <a:lnTo>
                  <a:pt x="650" y="804"/>
                </a:lnTo>
                <a:lnTo>
                  <a:pt x="644" y="805"/>
                </a:lnTo>
                <a:lnTo>
                  <a:pt x="644" y="805"/>
                </a:lnTo>
                <a:lnTo>
                  <a:pt x="650" y="802"/>
                </a:lnTo>
                <a:lnTo>
                  <a:pt x="653" y="800"/>
                </a:lnTo>
                <a:lnTo>
                  <a:pt x="653" y="800"/>
                </a:lnTo>
                <a:lnTo>
                  <a:pt x="651" y="802"/>
                </a:lnTo>
                <a:lnTo>
                  <a:pt x="651" y="800"/>
                </a:lnTo>
                <a:lnTo>
                  <a:pt x="651" y="800"/>
                </a:lnTo>
                <a:close/>
                <a:moveTo>
                  <a:pt x="151" y="802"/>
                </a:moveTo>
                <a:lnTo>
                  <a:pt x="151" y="802"/>
                </a:lnTo>
                <a:lnTo>
                  <a:pt x="149" y="800"/>
                </a:lnTo>
                <a:lnTo>
                  <a:pt x="147" y="796"/>
                </a:lnTo>
                <a:lnTo>
                  <a:pt x="147" y="796"/>
                </a:lnTo>
                <a:lnTo>
                  <a:pt x="151" y="802"/>
                </a:lnTo>
                <a:lnTo>
                  <a:pt x="151" y="802"/>
                </a:lnTo>
                <a:close/>
                <a:moveTo>
                  <a:pt x="48" y="658"/>
                </a:moveTo>
                <a:lnTo>
                  <a:pt x="43" y="649"/>
                </a:lnTo>
                <a:lnTo>
                  <a:pt x="43" y="649"/>
                </a:lnTo>
                <a:lnTo>
                  <a:pt x="44" y="651"/>
                </a:lnTo>
                <a:lnTo>
                  <a:pt x="44" y="651"/>
                </a:lnTo>
                <a:lnTo>
                  <a:pt x="46" y="656"/>
                </a:lnTo>
                <a:lnTo>
                  <a:pt x="46" y="656"/>
                </a:lnTo>
                <a:lnTo>
                  <a:pt x="48" y="658"/>
                </a:lnTo>
                <a:lnTo>
                  <a:pt x="48" y="658"/>
                </a:lnTo>
                <a:close/>
                <a:moveTo>
                  <a:pt x="59" y="235"/>
                </a:moveTo>
                <a:lnTo>
                  <a:pt x="59" y="235"/>
                </a:lnTo>
                <a:lnTo>
                  <a:pt x="61" y="233"/>
                </a:lnTo>
                <a:lnTo>
                  <a:pt x="61" y="233"/>
                </a:lnTo>
                <a:lnTo>
                  <a:pt x="57" y="239"/>
                </a:lnTo>
                <a:lnTo>
                  <a:pt x="57" y="239"/>
                </a:lnTo>
                <a:lnTo>
                  <a:pt x="57" y="237"/>
                </a:lnTo>
                <a:lnTo>
                  <a:pt x="57" y="237"/>
                </a:lnTo>
                <a:lnTo>
                  <a:pt x="57" y="237"/>
                </a:lnTo>
                <a:lnTo>
                  <a:pt x="55" y="241"/>
                </a:lnTo>
                <a:lnTo>
                  <a:pt x="54" y="242"/>
                </a:lnTo>
                <a:lnTo>
                  <a:pt x="54" y="242"/>
                </a:lnTo>
                <a:lnTo>
                  <a:pt x="59" y="235"/>
                </a:lnTo>
                <a:lnTo>
                  <a:pt x="59" y="235"/>
                </a:lnTo>
                <a:close/>
                <a:moveTo>
                  <a:pt x="642" y="62"/>
                </a:moveTo>
                <a:lnTo>
                  <a:pt x="642" y="62"/>
                </a:lnTo>
                <a:lnTo>
                  <a:pt x="646" y="64"/>
                </a:lnTo>
                <a:lnTo>
                  <a:pt x="646" y="64"/>
                </a:lnTo>
                <a:lnTo>
                  <a:pt x="646" y="64"/>
                </a:lnTo>
                <a:lnTo>
                  <a:pt x="642" y="62"/>
                </a:lnTo>
                <a:lnTo>
                  <a:pt x="642" y="62"/>
                </a:lnTo>
                <a:lnTo>
                  <a:pt x="642" y="62"/>
                </a:lnTo>
                <a:lnTo>
                  <a:pt x="642" y="62"/>
                </a:lnTo>
                <a:lnTo>
                  <a:pt x="642" y="62"/>
                </a:lnTo>
                <a:close/>
                <a:moveTo>
                  <a:pt x="683" y="184"/>
                </a:moveTo>
                <a:lnTo>
                  <a:pt x="683" y="184"/>
                </a:lnTo>
                <a:lnTo>
                  <a:pt x="688" y="187"/>
                </a:lnTo>
                <a:lnTo>
                  <a:pt x="690" y="189"/>
                </a:lnTo>
                <a:lnTo>
                  <a:pt x="690" y="189"/>
                </a:lnTo>
                <a:lnTo>
                  <a:pt x="686" y="185"/>
                </a:lnTo>
                <a:lnTo>
                  <a:pt x="683" y="184"/>
                </a:lnTo>
                <a:lnTo>
                  <a:pt x="683" y="184"/>
                </a:lnTo>
                <a:close/>
                <a:moveTo>
                  <a:pt x="105" y="515"/>
                </a:moveTo>
                <a:lnTo>
                  <a:pt x="105" y="515"/>
                </a:lnTo>
                <a:lnTo>
                  <a:pt x="103" y="502"/>
                </a:lnTo>
                <a:lnTo>
                  <a:pt x="103" y="502"/>
                </a:lnTo>
                <a:lnTo>
                  <a:pt x="105" y="515"/>
                </a:lnTo>
                <a:lnTo>
                  <a:pt x="105" y="515"/>
                </a:lnTo>
                <a:close/>
                <a:moveTo>
                  <a:pt x="642" y="805"/>
                </a:moveTo>
                <a:lnTo>
                  <a:pt x="642" y="805"/>
                </a:lnTo>
                <a:lnTo>
                  <a:pt x="642" y="807"/>
                </a:lnTo>
                <a:lnTo>
                  <a:pt x="642" y="807"/>
                </a:lnTo>
                <a:lnTo>
                  <a:pt x="642" y="807"/>
                </a:lnTo>
                <a:lnTo>
                  <a:pt x="637" y="811"/>
                </a:lnTo>
                <a:lnTo>
                  <a:pt x="637" y="811"/>
                </a:lnTo>
                <a:lnTo>
                  <a:pt x="639" y="809"/>
                </a:lnTo>
                <a:lnTo>
                  <a:pt x="639" y="809"/>
                </a:lnTo>
                <a:lnTo>
                  <a:pt x="637" y="809"/>
                </a:lnTo>
                <a:lnTo>
                  <a:pt x="637" y="809"/>
                </a:lnTo>
                <a:lnTo>
                  <a:pt x="642" y="805"/>
                </a:lnTo>
                <a:lnTo>
                  <a:pt x="642" y="805"/>
                </a:lnTo>
                <a:close/>
                <a:moveTo>
                  <a:pt x="609" y="829"/>
                </a:moveTo>
                <a:lnTo>
                  <a:pt x="609" y="829"/>
                </a:lnTo>
                <a:lnTo>
                  <a:pt x="604" y="833"/>
                </a:lnTo>
                <a:lnTo>
                  <a:pt x="604" y="833"/>
                </a:lnTo>
                <a:lnTo>
                  <a:pt x="609" y="829"/>
                </a:lnTo>
                <a:lnTo>
                  <a:pt x="609" y="829"/>
                </a:lnTo>
                <a:lnTo>
                  <a:pt x="609" y="829"/>
                </a:lnTo>
                <a:lnTo>
                  <a:pt x="609" y="829"/>
                </a:lnTo>
                <a:close/>
                <a:moveTo>
                  <a:pt x="565" y="851"/>
                </a:moveTo>
                <a:lnTo>
                  <a:pt x="565" y="851"/>
                </a:lnTo>
                <a:lnTo>
                  <a:pt x="559" y="853"/>
                </a:lnTo>
                <a:lnTo>
                  <a:pt x="556" y="853"/>
                </a:lnTo>
                <a:lnTo>
                  <a:pt x="556" y="853"/>
                </a:lnTo>
                <a:lnTo>
                  <a:pt x="565" y="851"/>
                </a:lnTo>
                <a:lnTo>
                  <a:pt x="565" y="851"/>
                </a:lnTo>
                <a:close/>
                <a:moveTo>
                  <a:pt x="453" y="840"/>
                </a:moveTo>
                <a:lnTo>
                  <a:pt x="453" y="840"/>
                </a:lnTo>
                <a:lnTo>
                  <a:pt x="451" y="842"/>
                </a:lnTo>
                <a:lnTo>
                  <a:pt x="447" y="840"/>
                </a:lnTo>
                <a:lnTo>
                  <a:pt x="447" y="840"/>
                </a:lnTo>
                <a:lnTo>
                  <a:pt x="453" y="840"/>
                </a:lnTo>
                <a:lnTo>
                  <a:pt x="453" y="840"/>
                </a:lnTo>
                <a:close/>
                <a:moveTo>
                  <a:pt x="429" y="838"/>
                </a:moveTo>
                <a:lnTo>
                  <a:pt x="429" y="838"/>
                </a:lnTo>
                <a:lnTo>
                  <a:pt x="427" y="838"/>
                </a:lnTo>
                <a:lnTo>
                  <a:pt x="427" y="838"/>
                </a:lnTo>
                <a:lnTo>
                  <a:pt x="427" y="838"/>
                </a:lnTo>
                <a:lnTo>
                  <a:pt x="427" y="838"/>
                </a:lnTo>
                <a:lnTo>
                  <a:pt x="423" y="838"/>
                </a:lnTo>
                <a:lnTo>
                  <a:pt x="420" y="838"/>
                </a:lnTo>
                <a:lnTo>
                  <a:pt x="420" y="838"/>
                </a:lnTo>
                <a:lnTo>
                  <a:pt x="429" y="838"/>
                </a:lnTo>
                <a:lnTo>
                  <a:pt x="429" y="838"/>
                </a:lnTo>
                <a:close/>
                <a:moveTo>
                  <a:pt x="221" y="840"/>
                </a:moveTo>
                <a:lnTo>
                  <a:pt x="221" y="840"/>
                </a:lnTo>
                <a:lnTo>
                  <a:pt x="214" y="835"/>
                </a:lnTo>
                <a:lnTo>
                  <a:pt x="214" y="835"/>
                </a:lnTo>
                <a:lnTo>
                  <a:pt x="221" y="840"/>
                </a:lnTo>
                <a:lnTo>
                  <a:pt x="221" y="840"/>
                </a:lnTo>
                <a:close/>
                <a:moveTo>
                  <a:pt x="208" y="780"/>
                </a:moveTo>
                <a:lnTo>
                  <a:pt x="208" y="780"/>
                </a:lnTo>
                <a:lnTo>
                  <a:pt x="206" y="780"/>
                </a:lnTo>
                <a:lnTo>
                  <a:pt x="204" y="776"/>
                </a:lnTo>
                <a:lnTo>
                  <a:pt x="204" y="776"/>
                </a:lnTo>
                <a:lnTo>
                  <a:pt x="208" y="780"/>
                </a:lnTo>
                <a:lnTo>
                  <a:pt x="208" y="780"/>
                </a:lnTo>
                <a:close/>
                <a:moveTo>
                  <a:pt x="129" y="695"/>
                </a:moveTo>
                <a:lnTo>
                  <a:pt x="129" y="695"/>
                </a:lnTo>
                <a:lnTo>
                  <a:pt x="131" y="697"/>
                </a:lnTo>
                <a:lnTo>
                  <a:pt x="133" y="699"/>
                </a:lnTo>
                <a:lnTo>
                  <a:pt x="133" y="699"/>
                </a:lnTo>
                <a:lnTo>
                  <a:pt x="131" y="695"/>
                </a:lnTo>
                <a:lnTo>
                  <a:pt x="131" y="695"/>
                </a:lnTo>
                <a:lnTo>
                  <a:pt x="123" y="688"/>
                </a:lnTo>
                <a:lnTo>
                  <a:pt x="118" y="678"/>
                </a:lnTo>
                <a:lnTo>
                  <a:pt x="107" y="658"/>
                </a:lnTo>
                <a:lnTo>
                  <a:pt x="107" y="658"/>
                </a:lnTo>
                <a:lnTo>
                  <a:pt x="98" y="643"/>
                </a:lnTo>
                <a:lnTo>
                  <a:pt x="92" y="631"/>
                </a:lnTo>
                <a:lnTo>
                  <a:pt x="92" y="631"/>
                </a:lnTo>
                <a:lnTo>
                  <a:pt x="92" y="629"/>
                </a:lnTo>
                <a:lnTo>
                  <a:pt x="92" y="629"/>
                </a:lnTo>
                <a:lnTo>
                  <a:pt x="87" y="618"/>
                </a:lnTo>
                <a:lnTo>
                  <a:pt x="87" y="618"/>
                </a:lnTo>
                <a:lnTo>
                  <a:pt x="87" y="614"/>
                </a:lnTo>
                <a:lnTo>
                  <a:pt x="87" y="614"/>
                </a:lnTo>
                <a:lnTo>
                  <a:pt x="87" y="614"/>
                </a:lnTo>
                <a:lnTo>
                  <a:pt x="87" y="612"/>
                </a:lnTo>
                <a:lnTo>
                  <a:pt x="87" y="612"/>
                </a:lnTo>
                <a:lnTo>
                  <a:pt x="89" y="616"/>
                </a:lnTo>
                <a:lnTo>
                  <a:pt x="89" y="616"/>
                </a:lnTo>
                <a:lnTo>
                  <a:pt x="90" y="620"/>
                </a:lnTo>
                <a:lnTo>
                  <a:pt x="90" y="620"/>
                </a:lnTo>
                <a:lnTo>
                  <a:pt x="90" y="623"/>
                </a:lnTo>
                <a:lnTo>
                  <a:pt x="90" y="623"/>
                </a:lnTo>
                <a:lnTo>
                  <a:pt x="94" y="627"/>
                </a:lnTo>
                <a:lnTo>
                  <a:pt x="94" y="627"/>
                </a:lnTo>
                <a:lnTo>
                  <a:pt x="92" y="621"/>
                </a:lnTo>
                <a:lnTo>
                  <a:pt x="90" y="614"/>
                </a:lnTo>
                <a:lnTo>
                  <a:pt x="90" y="614"/>
                </a:lnTo>
                <a:lnTo>
                  <a:pt x="94" y="625"/>
                </a:lnTo>
                <a:lnTo>
                  <a:pt x="94" y="625"/>
                </a:lnTo>
                <a:lnTo>
                  <a:pt x="90" y="616"/>
                </a:lnTo>
                <a:lnTo>
                  <a:pt x="90" y="616"/>
                </a:lnTo>
                <a:lnTo>
                  <a:pt x="87" y="610"/>
                </a:lnTo>
                <a:lnTo>
                  <a:pt x="81" y="601"/>
                </a:lnTo>
                <a:lnTo>
                  <a:pt x="81" y="601"/>
                </a:lnTo>
                <a:lnTo>
                  <a:pt x="83" y="609"/>
                </a:lnTo>
                <a:lnTo>
                  <a:pt x="83" y="609"/>
                </a:lnTo>
                <a:lnTo>
                  <a:pt x="79" y="597"/>
                </a:lnTo>
                <a:lnTo>
                  <a:pt x="76" y="590"/>
                </a:lnTo>
                <a:lnTo>
                  <a:pt x="76" y="590"/>
                </a:lnTo>
                <a:lnTo>
                  <a:pt x="76" y="585"/>
                </a:lnTo>
                <a:lnTo>
                  <a:pt x="76" y="585"/>
                </a:lnTo>
                <a:lnTo>
                  <a:pt x="74" y="579"/>
                </a:lnTo>
                <a:lnTo>
                  <a:pt x="72" y="575"/>
                </a:lnTo>
                <a:lnTo>
                  <a:pt x="72" y="575"/>
                </a:lnTo>
                <a:lnTo>
                  <a:pt x="70" y="574"/>
                </a:lnTo>
                <a:lnTo>
                  <a:pt x="70" y="574"/>
                </a:lnTo>
                <a:lnTo>
                  <a:pt x="68" y="559"/>
                </a:lnTo>
                <a:lnTo>
                  <a:pt x="65" y="546"/>
                </a:lnTo>
                <a:lnTo>
                  <a:pt x="65" y="546"/>
                </a:lnTo>
                <a:lnTo>
                  <a:pt x="63" y="535"/>
                </a:lnTo>
                <a:lnTo>
                  <a:pt x="61" y="526"/>
                </a:lnTo>
                <a:lnTo>
                  <a:pt x="61" y="526"/>
                </a:lnTo>
                <a:lnTo>
                  <a:pt x="59" y="520"/>
                </a:lnTo>
                <a:lnTo>
                  <a:pt x="57" y="511"/>
                </a:lnTo>
                <a:lnTo>
                  <a:pt x="57" y="494"/>
                </a:lnTo>
                <a:lnTo>
                  <a:pt x="57" y="494"/>
                </a:lnTo>
                <a:lnTo>
                  <a:pt x="55" y="480"/>
                </a:lnTo>
                <a:lnTo>
                  <a:pt x="55" y="480"/>
                </a:lnTo>
                <a:lnTo>
                  <a:pt x="55" y="487"/>
                </a:lnTo>
                <a:lnTo>
                  <a:pt x="55" y="487"/>
                </a:lnTo>
                <a:lnTo>
                  <a:pt x="55" y="483"/>
                </a:lnTo>
                <a:lnTo>
                  <a:pt x="55" y="476"/>
                </a:lnTo>
                <a:lnTo>
                  <a:pt x="55" y="476"/>
                </a:lnTo>
                <a:lnTo>
                  <a:pt x="55" y="478"/>
                </a:lnTo>
                <a:lnTo>
                  <a:pt x="55" y="478"/>
                </a:lnTo>
                <a:lnTo>
                  <a:pt x="54" y="458"/>
                </a:lnTo>
                <a:lnTo>
                  <a:pt x="55" y="445"/>
                </a:lnTo>
                <a:lnTo>
                  <a:pt x="57" y="436"/>
                </a:lnTo>
                <a:lnTo>
                  <a:pt x="57" y="436"/>
                </a:lnTo>
                <a:lnTo>
                  <a:pt x="57" y="445"/>
                </a:lnTo>
                <a:lnTo>
                  <a:pt x="57" y="445"/>
                </a:lnTo>
                <a:lnTo>
                  <a:pt x="57" y="437"/>
                </a:lnTo>
                <a:lnTo>
                  <a:pt x="57" y="430"/>
                </a:lnTo>
                <a:lnTo>
                  <a:pt x="57" y="430"/>
                </a:lnTo>
                <a:lnTo>
                  <a:pt x="57" y="425"/>
                </a:lnTo>
                <a:lnTo>
                  <a:pt x="57" y="425"/>
                </a:lnTo>
                <a:lnTo>
                  <a:pt x="59" y="426"/>
                </a:lnTo>
                <a:lnTo>
                  <a:pt x="59" y="428"/>
                </a:lnTo>
                <a:lnTo>
                  <a:pt x="59" y="428"/>
                </a:lnTo>
                <a:lnTo>
                  <a:pt x="59" y="426"/>
                </a:lnTo>
                <a:lnTo>
                  <a:pt x="59" y="426"/>
                </a:lnTo>
                <a:lnTo>
                  <a:pt x="59" y="426"/>
                </a:lnTo>
                <a:lnTo>
                  <a:pt x="57" y="443"/>
                </a:lnTo>
                <a:lnTo>
                  <a:pt x="57" y="443"/>
                </a:lnTo>
                <a:lnTo>
                  <a:pt x="59" y="430"/>
                </a:lnTo>
                <a:lnTo>
                  <a:pt x="59" y="430"/>
                </a:lnTo>
                <a:lnTo>
                  <a:pt x="59" y="471"/>
                </a:lnTo>
                <a:lnTo>
                  <a:pt x="59" y="471"/>
                </a:lnTo>
                <a:lnTo>
                  <a:pt x="59" y="467"/>
                </a:lnTo>
                <a:lnTo>
                  <a:pt x="61" y="463"/>
                </a:lnTo>
                <a:lnTo>
                  <a:pt x="61" y="463"/>
                </a:lnTo>
                <a:lnTo>
                  <a:pt x="61" y="476"/>
                </a:lnTo>
                <a:lnTo>
                  <a:pt x="61" y="487"/>
                </a:lnTo>
                <a:lnTo>
                  <a:pt x="61" y="487"/>
                </a:lnTo>
                <a:lnTo>
                  <a:pt x="61" y="487"/>
                </a:lnTo>
                <a:lnTo>
                  <a:pt x="61" y="485"/>
                </a:lnTo>
                <a:lnTo>
                  <a:pt x="61" y="485"/>
                </a:lnTo>
                <a:lnTo>
                  <a:pt x="61" y="489"/>
                </a:lnTo>
                <a:lnTo>
                  <a:pt x="61" y="489"/>
                </a:lnTo>
                <a:lnTo>
                  <a:pt x="61" y="489"/>
                </a:lnTo>
                <a:lnTo>
                  <a:pt x="61" y="489"/>
                </a:lnTo>
                <a:lnTo>
                  <a:pt x="63" y="498"/>
                </a:lnTo>
                <a:lnTo>
                  <a:pt x="63" y="498"/>
                </a:lnTo>
                <a:lnTo>
                  <a:pt x="61" y="493"/>
                </a:lnTo>
                <a:lnTo>
                  <a:pt x="61" y="493"/>
                </a:lnTo>
                <a:lnTo>
                  <a:pt x="61" y="500"/>
                </a:lnTo>
                <a:lnTo>
                  <a:pt x="63" y="507"/>
                </a:lnTo>
                <a:lnTo>
                  <a:pt x="63" y="507"/>
                </a:lnTo>
                <a:lnTo>
                  <a:pt x="63" y="509"/>
                </a:lnTo>
                <a:lnTo>
                  <a:pt x="63" y="511"/>
                </a:lnTo>
                <a:lnTo>
                  <a:pt x="63" y="511"/>
                </a:lnTo>
                <a:lnTo>
                  <a:pt x="66" y="540"/>
                </a:lnTo>
                <a:lnTo>
                  <a:pt x="66" y="540"/>
                </a:lnTo>
                <a:lnTo>
                  <a:pt x="68" y="542"/>
                </a:lnTo>
                <a:lnTo>
                  <a:pt x="68" y="542"/>
                </a:lnTo>
                <a:lnTo>
                  <a:pt x="68" y="542"/>
                </a:lnTo>
                <a:lnTo>
                  <a:pt x="68" y="548"/>
                </a:lnTo>
                <a:lnTo>
                  <a:pt x="68" y="548"/>
                </a:lnTo>
                <a:lnTo>
                  <a:pt x="72" y="555"/>
                </a:lnTo>
                <a:lnTo>
                  <a:pt x="72" y="563"/>
                </a:lnTo>
                <a:lnTo>
                  <a:pt x="72" y="563"/>
                </a:lnTo>
                <a:lnTo>
                  <a:pt x="72" y="564"/>
                </a:lnTo>
                <a:lnTo>
                  <a:pt x="72" y="564"/>
                </a:lnTo>
                <a:lnTo>
                  <a:pt x="72" y="563"/>
                </a:lnTo>
                <a:lnTo>
                  <a:pt x="74" y="564"/>
                </a:lnTo>
                <a:lnTo>
                  <a:pt x="74" y="564"/>
                </a:lnTo>
                <a:lnTo>
                  <a:pt x="74" y="564"/>
                </a:lnTo>
                <a:lnTo>
                  <a:pt x="74" y="564"/>
                </a:lnTo>
                <a:lnTo>
                  <a:pt x="74" y="564"/>
                </a:lnTo>
                <a:lnTo>
                  <a:pt x="76" y="572"/>
                </a:lnTo>
                <a:lnTo>
                  <a:pt x="76" y="572"/>
                </a:lnTo>
                <a:lnTo>
                  <a:pt x="74" y="572"/>
                </a:lnTo>
                <a:lnTo>
                  <a:pt x="74" y="572"/>
                </a:lnTo>
                <a:lnTo>
                  <a:pt x="74" y="574"/>
                </a:lnTo>
                <a:lnTo>
                  <a:pt x="76" y="572"/>
                </a:lnTo>
                <a:lnTo>
                  <a:pt x="76" y="572"/>
                </a:lnTo>
                <a:lnTo>
                  <a:pt x="76" y="579"/>
                </a:lnTo>
                <a:lnTo>
                  <a:pt x="76" y="579"/>
                </a:lnTo>
                <a:lnTo>
                  <a:pt x="77" y="579"/>
                </a:lnTo>
                <a:lnTo>
                  <a:pt x="77" y="581"/>
                </a:lnTo>
                <a:lnTo>
                  <a:pt x="79" y="586"/>
                </a:lnTo>
                <a:lnTo>
                  <a:pt x="79" y="586"/>
                </a:lnTo>
                <a:lnTo>
                  <a:pt x="77" y="581"/>
                </a:lnTo>
                <a:lnTo>
                  <a:pt x="77" y="581"/>
                </a:lnTo>
                <a:lnTo>
                  <a:pt x="77" y="583"/>
                </a:lnTo>
                <a:lnTo>
                  <a:pt x="77" y="581"/>
                </a:lnTo>
                <a:lnTo>
                  <a:pt x="77" y="581"/>
                </a:lnTo>
                <a:lnTo>
                  <a:pt x="79" y="590"/>
                </a:lnTo>
                <a:lnTo>
                  <a:pt x="79" y="590"/>
                </a:lnTo>
                <a:lnTo>
                  <a:pt x="81" y="592"/>
                </a:lnTo>
                <a:lnTo>
                  <a:pt x="81" y="590"/>
                </a:lnTo>
                <a:lnTo>
                  <a:pt x="85" y="599"/>
                </a:lnTo>
                <a:lnTo>
                  <a:pt x="85" y="599"/>
                </a:lnTo>
                <a:lnTo>
                  <a:pt x="81" y="594"/>
                </a:lnTo>
                <a:lnTo>
                  <a:pt x="81" y="594"/>
                </a:lnTo>
                <a:lnTo>
                  <a:pt x="81" y="594"/>
                </a:lnTo>
                <a:lnTo>
                  <a:pt x="81" y="596"/>
                </a:lnTo>
                <a:lnTo>
                  <a:pt x="81" y="597"/>
                </a:lnTo>
                <a:lnTo>
                  <a:pt x="81" y="597"/>
                </a:lnTo>
                <a:lnTo>
                  <a:pt x="81" y="597"/>
                </a:lnTo>
                <a:lnTo>
                  <a:pt x="83" y="597"/>
                </a:lnTo>
                <a:lnTo>
                  <a:pt x="83" y="597"/>
                </a:lnTo>
                <a:lnTo>
                  <a:pt x="85" y="605"/>
                </a:lnTo>
                <a:lnTo>
                  <a:pt x="85" y="605"/>
                </a:lnTo>
                <a:lnTo>
                  <a:pt x="85" y="605"/>
                </a:lnTo>
                <a:lnTo>
                  <a:pt x="83" y="605"/>
                </a:lnTo>
                <a:lnTo>
                  <a:pt x="83" y="605"/>
                </a:lnTo>
                <a:lnTo>
                  <a:pt x="87" y="609"/>
                </a:lnTo>
                <a:lnTo>
                  <a:pt x="89" y="612"/>
                </a:lnTo>
                <a:lnTo>
                  <a:pt x="89" y="612"/>
                </a:lnTo>
                <a:lnTo>
                  <a:pt x="89" y="610"/>
                </a:lnTo>
                <a:lnTo>
                  <a:pt x="89" y="610"/>
                </a:lnTo>
                <a:lnTo>
                  <a:pt x="96" y="627"/>
                </a:lnTo>
                <a:lnTo>
                  <a:pt x="100" y="636"/>
                </a:lnTo>
                <a:lnTo>
                  <a:pt x="103" y="643"/>
                </a:lnTo>
                <a:lnTo>
                  <a:pt x="103" y="643"/>
                </a:lnTo>
                <a:lnTo>
                  <a:pt x="105" y="647"/>
                </a:lnTo>
                <a:lnTo>
                  <a:pt x="105" y="647"/>
                </a:lnTo>
                <a:lnTo>
                  <a:pt x="105" y="647"/>
                </a:lnTo>
                <a:lnTo>
                  <a:pt x="103" y="647"/>
                </a:lnTo>
                <a:lnTo>
                  <a:pt x="101" y="643"/>
                </a:lnTo>
                <a:lnTo>
                  <a:pt x="101" y="643"/>
                </a:lnTo>
                <a:lnTo>
                  <a:pt x="101" y="643"/>
                </a:lnTo>
                <a:lnTo>
                  <a:pt x="101" y="643"/>
                </a:lnTo>
                <a:lnTo>
                  <a:pt x="98" y="634"/>
                </a:lnTo>
                <a:lnTo>
                  <a:pt x="94" y="627"/>
                </a:lnTo>
                <a:lnTo>
                  <a:pt x="94" y="627"/>
                </a:lnTo>
                <a:lnTo>
                  <a:pt x="103" y="647"/>
                </a:lnTo>
                <a:lnTo>
                  <a:pt x="103" y="647"/>
                </a:lnTo>
                <a:lnTo>
                  <a:pt x="101" y="647"/>
                </a:lnTo>
                <a:lnTo>
                  <a:pt x="101" y="647"/>
                </a:lnTo>
                <a:lnTo>
                  <a:pt x="101" y="647"/>
                </a:lnTo>
                <a:lnTo>
                  <a:pt x="103" y="649"/>
                </a:lnTo>
                <a:lnTo>
                  <a:pt x="103" y="647"/>
                </a:lnTo>
                <a:lnTo>
                  <a:pt x="103" y="647"/>
                </a:lnTo>
                <a:lnTo>
                  <a:pt x="103" y="647"/>
                </a:lnTo>
                <a:lnTo>
                  <a:pt x="103" y="647"/>
                </a:lnTo>
                <a:lnTo>
                  <a:pt x="109" y="660"/>
                </a:lnTo>
                <a:lnTo>
                  <a:pt x="109" y="660"/>
                </a:lnTo>
                <a:lnTo>
                  <a:pt x="109" y="658"/>
                </a:lnTo>
                <a:lnTo>
                  <a:pt x="109" y="658"/>
                </a:lnTo>
                <a:lnTo>
                  <a:pt x="112" y="666"/>
                </a:lnTo>
                <a:lnTo>
                  <a:pt x="112" y="666"/>
                </a:lnTo>
                <a:lnTo>
                  <a:pt x="111" y="662"/>
                </a:lnTo>
                <a:lnTo>
                  <a:pt x="111" y="662"/>
                </a:lnTo>
                <a:lnTo>
                  <a:pt x="112" y="666"/>
                </a:lnTo>
                <a:lnTo>
                  <a:pt x="112" y="666"/>
                </a:lnTo>
                <a:lnTo>
                  <a:pt x="112" y="664"/>
                </a:lnTo>
                <a:lnTo>
                  <a:pt x="112" y="664"/>
                </a:lnTo>
                <a:lnTo>
                  <a:pt x="116" y="669"/>
                </a:lnTo>
                <a:lnTo>
                  <a:pt x="116" y="669"/>
                </a:lnTo>
                <a:lnTo>
                  <a:pt x="118" y="671"/>
                </a:lnTo>
                <a:lnTo>
                  <a:pt x="120" y="675"/>
                </a:lnTo>
                <a:lnTo>
                  <a:pt x="120" y="675"/>
                </a:lnTo>
                <a:lnTo>
                  <a:pt x="129" y="693"/>
                </a:lnTo>
                <a:lnTo>
                  <a:pt x="142" y="710"/>
                </a:lnTo>
                <a:lnTo>
                  <a:pt x="140" y="710"/>
                </a:lnTo>
                <a:lnTo>
                  <a:pt x="140" y="710"/>
                </a:lnTo>
                <a:lnTo>
                  <a:pt x="158" y="732"/>
                </a:lnTo>
                <a:lnTo>
                  <a:pt x="158" y="732"/>
                </a:lnTo>
                <a:lnTo>
                  <a:pt x="149" y="721"/>
                </a:lnTo>
                <a:lnTo>
                  <a:pt x="140" y="708"/>
                </a:lnTo>
                <a:lnTo>
                  <a:pt x="140" y="708"/>
                </a:lnTo>
                <a:lnTo>
                  <a:pt x="129" y="695"/>
                </a:lnTo>
                <a:lnTo>
                  <a:pt x="129" y="695"/>
                </a:lnTo>
                <a:close/>
                <a:moveTo>
                  <a:pt x="179" y="754"/>
                </a:moveTo>
                <a:lnTo>
                  <a:pt x="179" y="754"/>
                </a:lnTo>
                <a:lnTo>
                  <a:pt x="169" y="745"/>
                </a:lnTo>
                <a:lnTo>
                  <a:pt x="158" y="732"/>
                </a:lnTo>
                <a:lnTo>
                  <a:pt x="158" y="732"/>
                </a:lnTo>
                <a:lnTo>
                  <a:pt x="168" y="741"/>
                </a:lnTo>
                <a:lnTo>
                  <a:pt x="179" y="754"/>
                </a:lnTo>
                <a:lnTo>
                  <a:pt x="179" y="754"/>
                </a:lnTo>
                <a:close/>
                <a:moveTo>
                  <a:pt x="171" y="689"/>
                </a:moveTo>
                <a:lnTo>
                  <a:pt x="171" y="689"/>
                </a:lnTo>
                <a:lnTo>
                  <a:pt x="168" y="686"/>
                </a:lnTo>
                <a:lnTo>
                  <a:pt x="164" y="680"/>
                </a:lnTo>
                <a:lnTo>
                  <a:pt x="164" y="680"/>
                </a:lnTo>
                <a:lnTo>
                  <a:pt x="171" y="689"/>
                </a:lnTo>
                <a:lnTo>
                  <a:pt x="171" y="689"/>
                </a:lnTo>
                <a:close/>
                <a:moveTo>
                  <a:pt x="89" y="620"/>
                </a:moveTo>
                <a:lnTo>
                  <a:pt x="89" y="620"/>
                </a:lnTo>
                <a:lnTo>
                  <a:pt x="85" y="616"/>
                </a:lnTo>
                <a:lnTo>
                  <a:pt x="87" y="616"/>
                </a:lnTo>
                <a:lnTo>
                  <a:pt x="89" y="620"/>
                </a:lnTo>
                <a:close/>
                <a:moveTo>
                  <a:pt x="127" y="594"/>
                </a:moveTo>
                <a:lnTo>
                  <a:pt x="127" y="594"/>
                </a:lnTo>
                <a:lnTo>
                  <a:pt x="123" y="585"/>
                </a:lnTo>
                <a:lnTo>
                  <a:pt x="123" y="585"/>
                </a:lnTo>
                <a:lnTo>
                  <a:pt x="127" y="594"/>
                </a:lnTo>
                <a:lnTo>
                  <a:pt x="127" y="594"/>
                </a:lnTo>
                <a:close/>
                <a:moveTo>
                  <a:pt x="87" y="609"/>
                </a:moveTo>
                <a:lnTo>
                  <a:pt x="87" y="609"/>
                </a:lnTo>
                <a:lnTo>
                  <a:pt x="87" y="605"/>
                </a:lnTo>
                <a:lnTo>
                  <a:pt x="87" y="607"/>
                </a:lnTo>
                <a:lnTo>
                  <a:pt x="87" y="607"/>
                </a:lnTo>
                <a:lnTo>
                  <a:pt x="87" y="609"/>
                </a:lnTo>
                <a:lnTo>
                  <a:pt x="87" y="609"/>
                </a:lnTo>
                <a:lnTo>
                  <a:pt x="87" y="609"/>
                </a:lnTo>
                <a:close/>
                <a:moveTo>
                  <a:pt x="85" y="605"/>
                </a:moveTo>
                <a:lnTo>
                  <a:pt x="85" y="605"/>
                </a:lnTo>
                <a:lnTo>
                  <a:pt x="85" y="601"/>
                </a:lnTo>
                <a:lnTo>
                  <a:pt x="85" y="601"/>
                </a:lnTo>
                <a:lnTo>
                  <a:pt x="85" y="601"/>
                </a:lnTo>
                <a:lnTo>
                  <a:pt x="85" y="601"/>
                </a:lnTo>
                <a:lnTo>
                  <a:pt x="85" y="601"/>
                </a:lnTo>
                <a:lnTo>
                  <a:pt x="85" y="605"/>
                </a:lnTo>
                <a:lnTo>
                  <a:pt x="85" y="605"/>
                </a:lnTo>
                <a:close/>
                <a:moveTo>
                  <a:pt x="120" y="588"/>
                </a:moveTo>
                <a:lnTo>
                  <a:pt x="120" y="588"/>
                </a:lnTo>
                <a:lnTo>
                  <a:pt x="120" y="586"/>
                </a:lnTo>
                <a:lnTo>
                  <a:pt x="118" y="583"/>
                </a:lnTo>
                <a:lnTo>
                  <a:pt x="118" y="583"/>
                </a:lnTo>
                <a:lnTo>
                  <a:pt x="120" y="588"/>
                </a:lnTo>
                <a:lnTo>
                  <a:pt x="120" y="588"/>
                </a:lnTo>
                <a:close/>
                <a:moveTo>
                  <a:pt x="114" y="561"/>
                </a:moveTo>
                <a:lnTo>
                  <a:pt x="114" y="561"/>
                </a:lnTo>
                <a:lnTo>
                  <a:pt x="112" y="555"/>
                </a:lnTo>
                <a:lnTo>
                  <a:pt x="112" y="555"/>
                </a:lnTo>
                <a:lnTo>
                  <a:pt x="114" y="557"/>
                </a:lnTo>
                <a:lnTo>
                  <a:pt x="114" y="561"/>
                </a:lnTo>
                <a:lnTo>
                  <a:pt x="114" y="561"/>
                </a:lnTo>
                <a:close/>
                <a:moveTo>
                  <a:pt x="68" y="575"/>
                </a:moveTo>
                <a:lnTo>
                  <a:pt x="68" y="575"/>
                </a:lnTo>
                <a:lnTo>
                  <a:pt x="66" y="568"/>
                </a:lnTo>
                <a:lnTo>
                  <a:pt x="66" y="568"/>
                </a:lnTo>
                <a:lnTo>
                  <a:pt x="66" y="570"/>
                </a:lnTo>
                <a:lnTo>
                  <a:pt x="68" y="575"/>
                </a:lnTo>
                <a:lnTo>
                  <a:pt x="68" y="575"/>
                </a:lnTo>
                <a:close/>
                <a:moveTo>
                  <a:pt x="116" y="557"/>
                </a:moveTo>
                <a:lnTo>
                  <a:pt x="116" y="557"/>
                </a:lnTo>
                <a:lnTo>
                  <a:pt x="114" y="553"/>
                </a:lnTo>
                <a:lnTo>
                  <a:pt x="112" y="550"/>
                </a:lnTo>
                <a:lnTo>
                  <a:pt x="112" y="550"/>
                </a:lnTo>
                <a:lnTo>
                  <a:pt x="112" y="548"/>
                </a:lnTo>
                <a:lnTo>
                  <a:pt x="112" y="548"/>
                </a:lnTo>
                <a:lnTo>
                  <a:pt x="114" y="550"/>
                </a:lnTo>
                <a:lnTo>
                  <a:pt x="114" y="548"/>
                </a:lnTo>
                <a:lnTo>
                  <a:pt x="114" y="548"/>
                </a:lnTo>
                <a:lnTo>
                  <a:pt x="116" y="557"/>
                </a:lnTo>
                <a:lnTo>
                  <a:pt x="116" y="557"/>
                </a:lnTo>
                <a:close/>
                <a:moveTo>
                  <a:pt x="24" y="568"/>
                </a:moveTo>
                <a:lnTo>
                  <a:pt x="24" y="568"/>
                </a:lnTo>
                <a:lnTo>
                  <a:pt x="22" y="564"/>
                </a:lnTo>
                <a:lnTo>
                  <a:pt x="22" y="564"/>
                </a:lnTo>
                <a:lnTo>
                  <a:pt x="22" y="559"/>
                </a:lnTo>
                <a:lnTo>
                  <a:pt x="22" y="559"/>
                </a:lnTo>
                <a:lnTo>
                  <a:pt x="24" y="568"/>
                </a:lnTo>
                <a:lnTo>
                  <a:pt x="24" y="568"/>
                </a:lnTo>
                <a:close/>
                <a:moveTo>
                  <a:pt x="22" y="557"/>
                </a:moveTo>
                <a:lnTo>
                  <a:pt x="22" y="557"/>
                </a:lnTo>
                <a:lnTo>
                  <a:pt x="19" y="542"/>
                </a:lnTo>
                <a:lnTo>
                  <a:pt x="19" y="542"/>
                </a:lnTo>
                <a:lnTo>
                  <a:pt x="20" y="548"/>
                </a:lnTo>
                <a:lnTo>
                  <a:pt x="22" y="557"/>
                </a:lnTo>
                <a:lnTo>
                  <a:pt x="22" y="557"/>
                </a:lnTo>
                <a:close/>
                <a:moveTo>
                  <a:pt x="15" y="555"/>
                </a:moveTo>
                <a:lnTo>
                  <a:pt x="15" y="555"/>
                </a:lnTo>
                <a:lnTo>
                  <a:pt x="15" y="546"/>
                </a:lnTo>
                <a:lnTo>
                  <a:pt x="15" y="546"/>
                </a:lnTo>
                <a:lnTo>
                  <a:pt x="15" y="551"/>
                </a:lnTo>
                <a:lnTo>
                  <a:pt x="15" y="555"/>
                </a:lnTo>
                <a:lnTo>
                  <a:pt x="15" y="555"/>
                </a:lnTo>
                <a:close/>
                <a:moveTo>
                  <a:pt x="20" y="551"/>
                </a:moveTo>
                <a:lnTo>
                  <a:pt x="20" y="551"/>
                </a:lnTo>
                <a:lnTo>
                  <a:pt x="19" y="546"/>
                </a:lnTo>
                <a:lnTo>
                  <a:pt x="19" y="546"/>
                </a:lnTo>
                <a:lnTo>
                  <a:pt x="20" y="551"/>
                </a:lnTo>
                <a:lnTo>
                  <a:pt x="20" y="551"/>
                </a:lnTo>
                <a:close/>
                <a:moveTo>
                  <a:pt x="17" y="535"/>
                </a:moveTo>
                <a:lnTo>
                  <a:pt x="17" y="535"/>
                </a:lnTo>
                <a:lnTo>
                  <a:pt x="15" y="526"/>
                </a:lnTo>
                <a:lnTo>
                  <a:pt x="15" y="526"/>
                </a:lnTo>
                <a:lnTo>
                  <a:pt x="17" y="531"/>
                </a:lnTo>
                <a:lnTo>
                  <a:pt x="17" y="531"/>
                </a:lnTo>
                <a:lnTo>
                  <a:pt x="17" y="526"/>
                </a:lnTo>
                <a:lnTo>
                  <a:pt x="17" y="526"/>
                </a:lnTo>
                <a:lnTo>
                  <a:pt x="17" y="535"/>
                </a:lnTo>
                <a:lnTo>
                  <a:pt x="17" y="535"/>
                </a:lnTo>
                <a:close/>
                <a:moveTo>
                  <a:pt x="11" y="498"/>
                </a:moveTo>
                <a:lnTo>
                  <a:pt x="11" y="498"/>
                </a:lnTo>
                <a:lnTo>
                  <a:pt x="11" y="493"/>
                </a:lnTo>
                <a:lnTo>
                  <a:pt x="11" y="487"/>
                </a:lnTo>
                <a:lnTo>
                  <a:pt x="11" y="487"/>
                </a:lnTo>
                <a:lnTo>
                  <a:pt x="11" y="498"/>
                </a:lnTo>
                <a:lnTo>
                  <a:pt x="11" y="498"/>
                </a:lnTo>
                <a:close/>
                <a:moveTo>
                  <a:pt x="13" y="493"/>
                </a:moveTo>
                <a:lnTo>
                  <a:pt x="13" y="493"/>
                </a:lnTo>
                <a:lnTo>
                  <a:pt x="11" y="483"/>
                </a:lnTo>
                <a:lnTo>
                  <a:pt x="11" y="483"/>
                </a:lnTo>
                <a:lnTo>
                  <a:pt x="13" y="485"/>
                </a:lnTo>
                <a:lnTo>
                  <a:pt x="13" y="487"/>
                </a:lnTo>
                <a:lnTo>
                  <a:pt x="13" y="487"/>
                </a:lnTo>
                <a:lnTo>
                  <a:pt x="13" y="493"/>
                </a:lnTo>
                <a:lnTo>
                  <a:pt x="13" y="493"/>
                </a:lnTo>
                <a:close/>
                <a:moveTo>
                  <a:pt x="55" y="485"/>
                </a:moveTo>
                <a:lnTo>
                  <a:pt x="55" y="485"/>
                </a:lnTo>
                <a:lnTo>
                  <a:pt x="54" y="463"/>
                </a:lnTo>
                <a:lnTo>
                  <a:pt x="54" y="463"/>
                </a:lnTo>
                <a:lnTo>
                  <a:pt x="54" y="465"/>
                </a:lnTo>
                <a:lnTo>
                  <a:pt x="54" y="467"/>
                </a:lnTo>
                <a:lnTo>
                  <a:pt x="54" y="467"/>
                </a:lnTo>
                <a:lnTo>
                  <a:pt x="54" y="467"/>
                </a:lnTo>
                <a:lnTo>
                  <a:pt x="55" y="485"/>
                </a:lnTo>
                <a:lnTo>
                  <a:pt x="55" y="485"/>
                </a:lnTo>
                <a:close/>
                <a:moveTo>
                  <a:pt x="11" y="485"/>
                </a:moveTo>
                <a:lnTo>
                  <a:pt x="11" y="485"/>
                </a:lnTo>
                <a:lnTo>
                  <a:pt x="9" y="478"/>
                </a:lnTo>
                <a:lnTo>
                  <a:pt x="11" y="471"/>
                </a:lnTo>
                <a:lnTo>
                  <a:pt x="11" y="471"/>
                </a:lnTo>
                <a:lnTo>
                  <a:pt x="11" y="485"/>
                </a:lnTo>
                <a:lnTo>
                  <a:pt x="11" y="485"/>
                </a:lnTo>
                <a:close/>
                <a:moveTo>
                  <a:pt x="13" y="480"/>
                </a:moveTo>
                <a:lnTo>
                  <a:pt x="13" y="480"/>
                </a:lnTo>
                <a:lnTo>
                  <a:pt x="11" y="474"/>
                </a:lnTo>
                <a:lnTo>
                  <a:pt x="11" y="474"/>
                </a:lnTo>
                <a:lnTo>
                  <a:pt x="13" y="480"/>
                </a:lnTo>
                <a:lnTo>
                  <a:pt x="13" y="480"/>
                </a:lnTo>
                <a:close/>
                <a:moveTo>
                  <a:pt x="11" y="474"/>
                </a:moveTo>
                <a:lnTo>
                  <a:pt x="11" y="474"/>
                </a:lnTo>
                <a:lnTo>
                  <a:pt x="11" y="467"/>
                </a:lnTo>
                <a:lnTo>
                  <a:pt x="11" y="458"/>
                </a:lnTo>
                <a:lnTo>
                  <a:pt x="11" y="458"/>
                </a:lnTo>
                <a:lnTo>
                  <a:pt x="11" y="463"/>
                </a:lnTo>
                <a:lnTo>
                  <a:pt x="11" y="465"/>
                </a:lnTo>
                <a:lnTo>
                  <a:pt x="11" y="467"/>
                </a:lnTo>
                <a:lnTo>
                  <a:pt x="11" y="467"/>
                </a:lnTo>
                <a:lnTo>
                  <a:pt x="11" y="467"/>
                </a:lnTo>
                <a:lnTo>
                  <a:pt x="13" y="469"/>
                </a:lnTo>
                <a:lnTo>
                  <a:pt x="13" y="469"/>
                </a:lnTo>
                <a:lnTo>
                  <a:pt x="13" y="472"/>
                </a:lnTo>
                <a:lnTo>
                  <a:pt x="13" y="472"/>
                </a:lnTo>
                <a:lnTo>
                  <a:pt x="11" y="471"/>
                </a:lnTo>
                <a:lnTo>
                  <a:pt x="11" y="474"/>
                </a:lnTo>
                <a:lnTo>
                  <a:pt x="11" y="474"/>
                </a:lnTo>
                <a:close/>
                <a:moveTo>
                  <a:pt x="103" y="447"/>
                </a:moveTo>
                <a:lnTo>
                  <a:pt x="103" y="447"/>
                </a:lnTo>
                <a:lnTo>
                  <a:pt x="101" y="447"/>
                </a:lnTo>
                <a:lnTo>
                  <a:pt x="101" y="443"/>
                </a:lnTo>
                <a:lnTo>
                  <a:pt x="101" y="443"/>
                </a:lnTo>
                <a:lnTo>
                  <a:pt x="103" y="445"/>
                </a:lnTo>
                <a:lnTo>
                  <a:pt x="103" y="447"/>
                </a:lnTo>
                <a:lnTo>
                  <a:pt x="103" y="447"/>
                </a:lnTo>
                <a:close/>
                <a:moveTo>
                  <a:pt x="11" y="447"/>
                </a:moveTo>
                <a:lnTo>
                  <a:pt x="11" y="447"/>
                </a:lnTo>
                <a:lnTo>
                  <a:pt x="15" y="414"/>
                </a:lnTo>
                <a:lnTo>
                  <a:pt x="15" y="414"/>
                </a:lnTo>
                <a:lnTo>
                  <a:pt x="13" y="415"/>
                </a:lnTo>
                <a:lnTo>
                  <a:pt x="13" y="421"/>
                </a:lnTo>
                <a:lnTo>
                  <a:pt x="13" y="421"/>
                </a:lnTo>
                <a:lnTo>
                  <a:pt x="13" y="417"/>
                </a:lnTo>
                <a:lnTo>
                  <a:pt x="13" y="410"/>
                </a:lnTo>
                <a:lnTo>
                  <a:pt x="13" y="410"/>
                </a:lnTo>
                <a:lnTo>
                  <a:pt x="13" y="410"/>
                </a:lnTo>
                <a:lnTo>
                  <a:pt x="15" y="410"/>
                </a:lnTo>
                <a:lnTo>
                  <a:pt x="15" y="412"/>
                </a:lnTo>
                <a:lnTo>
                  <a:pt x="15" y="410"/>
                </a:lnTo>
                <a:lnTo>
                  <a:pt x="15" y="410"/>
                </a:lnTo>
                <a:lnTo>
                  <a:pt x="11" y="447"/>
                </a:lnTo>
                <a:lnTo>
                  <a:pt x="11" y="447"/>
                </a:lnTo>
                <a:close/>
                <a:moveTo>
                  <a:pt x="59" y="425"/>
                </a:moveTo>
                <a:lnTo>
                  <a:pt x="59" y="425"/>
                </a:lnTo>
                <a:lnTo>
                  <a:pt x="59" y="421"/>
                </a:lnTo>
                <a:lnTo>
                  <a:pt x="59" y="414"/>
                </a:lnTo>
                <a:lnTo>
                  <a:pt x="59" y="414"/>
                </a:lnTo>
                <a:lnTo>
                  <a:pt x="59" y="419"/>
                </a:lnTo>
                <a:lnTo>
                  <a:pt x="59" y="425"/>
                </a:lnTo>
                <a:lnTo>
                  <a:pt x="59" y="425"/>
                </a:lnTo>
                <a:close/>
                <a:moveTo>
                  <a:pt x="59" y="412"/>
                </a:moveTo>
                <a:lnTo>
                  <a:pt x="59" y="412"/>
                </a:lnTo>
                <a:lnTo>
                  <a:pt x="59" y="406"/>
                </a:lnTo>
                <a:lnTo>
                  <a:pt x="59" y="408"/>
                </a:lnTo>
                <a:lnTo>
                  <a:pt x="59" y="408"/>
                </a:lnTo>
                <a:lnTo>
                  <a:pt x="59" y="412"/>
                </a:lnTo>
                <a:lnTo>
                  <a:pt x="59" y="412"/>
                </a:lnTo>
                <a:close/>
                <a:moveTo>
                  <a:pt x="15" y="397"/>
                </a:moveTo>
                <a:lnTo>
                  <a:pt x="15" y="397"/>
                </a:lnTo>
                <a:lnTo>
                  <a:pt x="15" y="393"/>
                </a:lnTo>
                <a:lnTo>
                  <a:pt x="17" y="388"/>
                </a:lnTo>
                <a:lnTo>
                  <a:pt x="17" y="388"/>
                </a:lnTo>
                <a:lnTo>
                  <a:pt x="15" y="397"/>
                </a:lnTo>
                <a:lnTo>
                  <a:pt x="15" y="397"/>
                </a:lnTo>
                <a:close/>
                <a:moveTo>
                  <a:pt x="19" y="388"/>
                </a:moveTo>
                <a:lnTo>
                  <a:pt x="19" y="388"/>
                </a:lnTo>
                <a:lnTo>
                  <a:pt x="19" y="382"/>
                </a:lnTo>
                <a:lnTo>
                  <a:pt x="19" y="382"/>
                </a:lnTo>
                <a:lnTo>
                  <a:pt x="19" y="382"/>
                </a:lnTo>
                <a:lnTo>
                  <a:pt x="19" y="388"/>
                </a:lnTo>
                <a:close/>
                <a:moveTo>
                  <a:pt x="20" y="360"/>
                </a:moveTo>
                <a:lnTo>
                  <a:pt x="20" y="360"/>
                </a:lnTo>
                <a:lnTo>
                  <a:pt x="22" y="356"/>
                </a:lnTo>
                <a:lnTo>
                  <a:pt x="22" y="356"/>
                </a:lnTo>
                <a:lnTo>
                  <a:pt x="22" y="355"/>
                </a:lnTo>
                <a:lnTo>
                  <a:pt x="22" y="355"/>
                </a:lnTo>
                <a:lnTo>
                  <a:pt x="22" y="353"/>
                </a:lnTo>
                <a:lnTo>
                  <a:pt x="22" y="355"/>
                </a:lnTo>
                <a:lnTo>
                  <a:pt x="22" y="355"/>
                </a:lnTo>
                <a:lnTo>
                  <a:pt x="20" y="360"/>
                </a:lnTo>
                <a:lnTo>
                  <a:pt x="20" y="360"/>
                </a:lnTo>
                <a:close/>
                <a:moveTo>
                  <a:pt x="24" y="349"/>
                </a:moveTo>
                <a:lnTo>
                  <a:pt x="24" y="349"/>
                </a:lnTo>
                <a:lnTo>
                  <a:pt x="24" y="349"/>
                </a:lnTo>
                <a:lnTo>
                  <a:pt x="24" y="349"/>
                </a:lnTo>
                <a:lnTo>
                  <a:pt x="24" y="349"/>
                </a:lnTo>
                <a:lnTo>
                  <a:pt x="24" y="344"/>
                </a:lnTo>
                <a:lnTo>
                  <a:pt x="24" y="344"/>
                </a:lnTo>
                <a:lnTo>
                  <a:pt x="24" y="349"/>
                </a:lnTo>
                <a:lnTo>
                  <a:pt x="24" y="349"/>
                </a:lnTo>
                <a:close/>
                <a:moveTo>
                  <a:pt x="30" y="323"/>
                </a:moveTo>
                <a:lnTo>
                  <a:pt x="30" y="323"/>
                </a:lnTo>
                <a:lnTo>
                  <a:pt x="31" y="316"/>
                </a:lnTo>
                <a:lnTo>
                  <a:pt x="31" y="316"/>
                </a:lnTo>
                <a:lnTo>
                  <a:pt x="31" y="318"/>
                </a:lnTo>
                <a:lnTo>
                  <a:pt x="30" y="323"/>
                </a:lnTo>
                <a:lnTo>
                  <a:pt x="30" y="323"/>
                </a:lnTo>
                <a:close/>
                <a:moveTo>
                  <a:pt x="22" y="318"/>
                </a:moveTo>
                <a:lnTo>
                  <a:pt x="22" y="318"/>
                </a:lnTo>
                <a:lnTo>
                  <a:pt x="26" y="312"/>
                </a:lnTo>
                <a:lnTo>
                  <a:pt x="28" y="311"/>
                </a:lnTo>
                <a:lnTo>
                  <a:pt x="28" y="311"/>
                </a:lnTo>
                <a:lnTo>
                  <a:pt x="22" y="318"/>
                </a:lnTo>
                <a:lnTo>
                  <a:pt x="22" y="318"/>
                </a:lnTo>
                <a:close/>
                <a:moveTo>
                  <a:pt x="30" y="318"/>
                </a:moveTo>
                <a:lnTo>
                  <a:pt x="30" y="318"/>
                </a:lnTo>
                <a:lnTo>
                  <a:pt x="31" y="314"/>
                </a:lnTo>
                <a:lnTo>
                  <a:pt x="30" y="316"/>
                </a:lnTo>
                <a:lnTo>
                  <a:pt x="30" y="316"/>
                </a:lnTo>
                <a:lnTo>
                  <a:pt x="31" y="312"/>
                </a:lnTo>
                <a:lnTo>
                  <a:pt x="33" y="305"/>
                </a:lnTo>
                <a:lnTo>
                  <a:pt x="33" y="305"/>
                </a:lnTo>
                <a:lnTo>
                  <a:pt x="30" y="318"/>
                </a:lnTo>
                <a:lnTo>
                  <a:pt x="30" y="318"/>
                </a:lnTo>
                <a:close/>
                <a:moveTo>
                  <a:pt x="125" y="338"/>
                </a:moveTo>
                <a:lnTo>
                  <a:pt x="125" y="338"/>
                </a:lnTo>
                <a:lnTo>
                  <a:pt x="125" y="338"/>
                </a:lnTo>
                <a:lnTo>
                  <a:pt x="125" y="338"/>
                </a:lnTo>
                <a:lnTo>
                  <a:pt x="125" y="338"/>
                </a:lnTo>
                <a:lnTo>
                  <a:pt x="131" y="327"/>
                </a:lnTo>
                <a:lnTo>
                  <a:pt x="131" y="327"/>
                </a:lnTo>
                <a:lnTo>
                  <a:pt x="125" y="338"/>
                </a:lnTo>
                <a:lnTo>
                  <a:pt x="125" y="338"/>
                </a:lnTo>
                <a:close/>
                <a:moveTo>
                  <a:pt x="28" y="309"/>
                </a:moveTo>
                <a:lnTo>
                  <a:pt x="28" y="309"/>
                </a:lnTo>
                <a:lnTo>
                  <a:pt x="28" y="305"/>
                </a:lnTo>
                <a:lnTo>
                  <a:pt x="31" y="301"/>
                </a:lnTo>
                <a:lnTo>
                  <a:pt x="31" y="301"/>
                </a:lnTo>
                <a:lnTo>
                  <a:pt x="28" y="309"/>
                </a:lnTo>
                <a:lnTo>
                  <a:pt x="28" y="309"/>
                </a:lnTo>
                <a:close/>
                <a:moveTo>
                  <a:pt x="33" y="309"/>
                </a:moveTo>
                <a:lnTo>
                  <a:pt x="33" y="309"/>
                </a:lnTo>
                <a:lnTo>
                  <a:pt x="37" y="299"/>
                </a:lnTo>
                <a:lnTo>
                  <a:pt x="37" y="299"/>
                </a:lnTo>
                <a:lnTo>
                  <a:pt x="33" y="309"/>
                </a:lnTo>
                <a:lnTo>
                  <a:pt x="33" y="309"/>
                </a:lnTo>
                <a:close/>
                <a:moveTo>
                  <a:pt x="131" y="325"/>
                </a:moveTo>
                <a:lnTo>
                  <a:pt x="131" y="325"/>
                </a:lnTo>
                <a:lnTo>
                  <a:pt x="131" y="322"/>
                </a:lnTo>
                <a:lnTo>
                  <a:pt x="133" y="320"/>
                </a:lnTo>
                <a:lnTo>
                  <a:pt x="133" y="320"/>
                </a:lnTo>
                <a:lnTo>
                  <a:pt x="131" y="325"/>
                </a:lnTo>
                <a:lnTo>
                  <a:pt x="131" y="325"/>
                </a:lnTo>
                <a:close/>
                <a:moveTo>
                  <a:pt x="39" y="290"/>
                </a:moveTo>
                <a:lnTo>
                  <a:pt x="39" y="290"/>
                </a:lnTo>
                <a:lnTo>
                  <a:pt x="41" y="285"/>
                </a:lnTo>
                <a:lnTo>
                  <a:pt x="41" y="285"/>
                </a:lnTo>
                <a:lnTo>
                  <a:pt x="39" y="290"/>
                </a:lnTo>
                <a:lnTo>
                  <a:pt x="39" y="290"/>
                </a:lnTo>
                <a:close/>
                <a:moveTo>
                  <a:pt x="46" y="268"/>
                </a:moveTo>
                <a:lnTo>
                  <a:pt x="46" y="268"/>
                </a:lnTo>
                <a:lnTo>
                  <a:pt x="54" y="252"/>
                </a:lnTo>
                <a:lnTo>
                  <a:pt x="54" y="252"/>
                </a:lnTo>
                <a:lnTo>
                  <a:pt x="54" y="252"/>
                </a:lnTo>
                <a:lnTo>
                  <a:pt x="55" y="253"/>
                </a:lnTo>
                <a:lnTo>
                  <a:pt x="55" y="253"/>
                </a:lnTo>
                <a:lnTo>
                  <a:pt x="52" y="257"/>
                </a:lnTo>
                <a:lnTo>
                  <a:pt x="50" y="259"/>
                </a:lnTo>
                <a:lnTo>
                  <a:pt x="50" y="259"/>
                </a:lnTo>
                <a:lnTo>
                  <a:pt x="48" y="263"/>
                </a:lnTo>
                <a:lnTo>
                  <a:pt x="46" y="268"/>
                </a:lnTo>
                <a:lnTo>
                  <a:pt x="46" y="268"/>
                </a:lnTo>
                <a:close/>
                <a:moveTo>
                  <a:pt x="46" y="266"/>
                </a:moveTo>
                <a:lnTo>
                  <a:pt x="46" y="266"/>
                </a:lnTo>
                <a:lnTo>
                  <a:pt x="48" y="266"/>
                </a:lnTo>
                <a:lnTo>
                  <a:pt x="46" y="270"/>
                </a:lnTo>
                <a:lnTo>
                  <a:pt x="46" y="270"/>
                </a:lnTo>
                <a:lnTo>
                  <a:pt x="46" y="270"/>
                </a:lnTo>
                <a:lnTo>
                  <a:pt x="46" y="272"/>
                </a:lnTo>
                <a:lnTo>
                  <a:pt x="43" y="276"/>
                </a:lnTo>
                <a:lnTo>
                  <a:pt x="43" y="276"/>
                </a:lnTo>
                <a:lnTo>
                  <a:pt x="46" y="266"/>
                </a:lnTo>
                <a:lnTo>
                  <a:pt x="46" y="266"/>
                </a:lnTo>
                <a:close/>
                <a:moveTo>
                  <a:pt x="48" y="253"/>
                </a:moveTo>
                <a:lnTo>
                  <a:pt x="48" y="253"/>
                </a:lnTo>
                <a:lnTo>
                  <a:pt x="52" y="246"/>
                </a:lnTo>
                <a:lnTo>
                  <a:pt x="52" y="246"/>
                </a:lnTo>
                <a:lnTo>
                  <a:pt x="48" y="253"/>
                </a:lnTo>
                <a:lnTo>
                  <a:pt x="48" y="253"/>
                </a:lnTo>
                <a:close/>
                <a:moveTo>
                  <a:pt x="177" y="250"/>
                </a:moveTo>
                <a:lnTo>
                  <a:pt x="177" y="250"/>
                </a:lnTo>
                <a:lnTo>
                  <a:pt x="177" y="248"/>
                </a:lnTo>
                <a:lnTo>
                  <a:pt x="177" y="248"/>
                </a:lnTo>
                <a:lnTo>
                  <a:pt x="181" y="242"/>
                </a:lnTo>
                <a:lnTo>
                  <a:pt x="181" y="242"/>
                </a:lnTo>
                <a:lnTo>
                  <a:pt x="177" y="250"/>
                </a:lnTo>
                <a:lnTo>
                  <a:pt x="177" y="250"/>
                </a:lnTo>
                <a:close/>
                <a:moveTo>
                  <a:pt x="96" y="185"/>
                </a:moveTo>
                <a:lnTo>
                  <a:pt x="96" y="185"/>
                </a:lnTo>
                <a:lnTo>
                  <a:pt x="98" y="182"/>
                </a:lnTo>
                <a:lnTo>
                  <a:pt x="101" y="178"/>
                </a:lnTo>
                <a:lnTo>
                  <a:pt x="101" y="178"/>
                </a:lnTo>
                <a:lnTo>
                  <a:pt x="109" y="169"/>
                </a:lnTo>
                <a:lnTo>
                  <a:pt x="109" y="169"/>
                </a:lnTo>
                <a:lnTo>
                  <a:pt x="109" y="169"/>
                </a:lnTo>
                <a:lnTo>
                  <a:pt x="96" y="185"/>
                </a:lnTo>
                <a:lnTo>
                  <a:pt x="96" y="185"/>
                </a:lnTo>
                <a:close/>
                <a:moveTo>
                  <a:pt x="186" y="237"/>
                </a:moveTo>
                <a:lnTo>
                  <a:pt x="186" y="237"/>
                </a:lnTo>
                <a:lnTo>
                  <a:pt x="190" y="233"/>
                </a:lnTo>
                <a:lnTo>
                  <a:pt x="190" y="233"/>
                </a:lnTo>
                <a:lnTo>
                  <a:pt x="188" y="235"/>
                </a:lnTo>
                <a:lnTo>
                  <a:pt x="186" y="237"/>
                </a:lnTo>
                <a:lnTo>
                  <a:pt x="186" y="237"/>
                </a:lnTo>
                <a:close/>
                <a:moveTo>
                  <a:pt x="111" y="167"/>
                </a:moveTo>
                <a:lnTo>
                  <a:pt x="111" y="167"/>
                </a:lnTo>
                <a:lnTo>
                  <a:pt x="114" y="162"/>
                </a:lnTo>
                <a:lnTo>
                  <a:pt x="120" y="154"/>
                </a:lnTo>
                <a:lnTo>
                  <a:pt x="120" y="154"/>
                </a:lnTo>
                <a:lnTo>
                  <a:pt x="125" y="149"/>
                </a:lnTo>
                <a:lnTo>
                  <a:pt x="131" y="141"/>
                </a:lnTo>
                <a:lnTo>
                  <a:pt x="131" y="141"/>
                </a:lnTo>
                <a:lnTo>
                  <a:pt x="127" y="147"/>
                </a:lnTo>
                <a:lnTo>
                  <a:pt x="123" y="152"/>
                </a:lnTo>
                <a:lnTo>
                  <a:pt x="123" y="152"/>
                </a:lnTo>
                <a:lnTo>
                  <a:pt x="111" y="167"/>
                </a:lnTo>
                <a:lnTo>
                  <a:pt x="111" y="167"/>
                </a:lnTo>
                <a:close/>
                <a:moveTo>
                  <a:pt x="114" y="167"/>
                </a:moveTo>
                <a:lnTo>
                  <a:pt x="114" y="167"/>
                </a:lnTo>
                <a:lnTo>
                  <a:pt x="118" y="162"/>
                </a:lnTo>
                <a:lnTo>
                  <a:pt x="118" y="162"/>
                </a:lnTo>
                <a:lnTo>
                  <a:pt x="114" y="167"/>
                </a:lnTo>
                <a:lnTo>
                  <a:pt x="114" y="167"/>
                </a:lnTo>
                <a:lnTo>
                  <a:pt x="114" y="167"/>
                </a:lnTo>
                <a:lnTo>
                  <a:pt x="114" y="167"/>
                </a:lnTo>
                <a:close/>
                <a:moveTo>
                  <a:pt x="120" y="160"/>
                </a:moveTo>
                <a:lnTo>
                  <a:pt x="120" y="160"/>
                </a:lnTo>
                <a:lnTo>
                  <a:pt x="122" y="158"/>
                </a:lnTo>
                <a:lnTo>
                  <a:pt x="127" y="152"/>
                </a:lnTo>
                <a:lnTo>
                  <a:pt x="127" y="152"/>
                </a:lnTo>
                <a:lnTo>
                  <a:pt x="127" y="152"/>
                </a:lnTo>
                <a:lnTo>
                  <a:pt x="127" y="152"/>
                </a:lnTo>
                <a:lnTo>
                  <a:pt x="120" y="160"/>
                </a:lnTo>
                <a:lnTo>
                  <a:pt x="120" y="160"/>
                </a:lnTo>
                <a:close/>
                <a:moveTo>
                  <a:pt x="208" y="219"/>
                </a:moveTo>
                <a:lnTo>
                  <a:pt x="208" y="219"/>
                </a:lnTo>
                <a:lnTo>
                  <a:pt x="214" y="215"/>
                </a:lnTo>
                <a:lnTo>
                  <a:pt x="214" y="215"/>
                </a:lnTo>
                <a:lnTo>
                  <a:pt x="212" y="217"/>
                </a:lnTo>
                <a:lnTo>
                  <a:pt x="208" y="219"/>
                </a:lnTo>
                <a:lnTo>
                  <a:pt x="208" y="219"/>
                </a:lnTo>
                <a:close/>
                <a:moveTo>
                  <a:pt x="123" y="149"/>
                </a:moveTo>
                <a:lnTo>
                  <a:pt x="123" y="149"/>
                </a:lnTo>
                <a:lnTo>
                  <a:pt x="127" y="143"/>
                </a:lnTo>
                <a:lnTo>
                  <a:pt x="127" y="143"/>
                </a:lnTo>
                <a:lnTo>
                  <a:pt x="127" y="143"/>
                </a:lnTo>
                <a:lnTo>
                  <a:pt x="127" y="143"/>
                </a:lnTo>
                <a:lnTo>
                  <a:pt x="131" y="141"/>
                </a:lnTo>
                <a:lnTo>
                  <a:pt x="131" y="141"/>
                </a:lnTo>
                <a:lnTo>
                  <a:pt x="127" y="143"/>
                </a:lnTo>
                <a:lnTo>
                  <a:pt x="123" y="149"/>
                </a:lnTo>
                <a:lnTo>
                  <a:pt x="123" y="149"/>
                </a:lnTo>
                <a:close/>
                <a:moveTo>
                  <a:pt x="129" y="145"/>
                </a:moveTo>
                <a:lnTo>
                  <a:pt x="129" y="145"/>
                </a:lnTo>
                <a:lnTo>
                  <a:pt x="133" y="141"/>
                </a:lnTo>
                <a:lnTo>
                  <a:pt x="133" y="141"/>
                </a:lnTo>
                <a:lnTo>
                  <a:pt x="129" y="145"/>
                </a:lnTo>
                <a:lnTo>
                  <a:pt x="129" y="145"/>
                </a:lnTo>
                <a:close/>
                <a:moveTo>
                  <a:pt x="215" y="213"/>
                </a:moveTo>
                <a:lnTo>
                  <a:pt x="215" y="213"/>
                </a:lnTo>
                <a:lnTo>
                  <a:pt x="217" y="209"/>
                </a:lnTo>
                <a:lnTo>
                  <a:pt x="217" y="209"/>
                </a:lnTo>
                <a:lnTo>
                  <a:pt x="215" y="213"/>
                </a:lnTo>
                <a:lnTo>
                  <a:pt x="215" y="213"/>
                </a:lnTo>
                <a:close/>
                <a:moveTo>
                  <a:pt x="214" y="209"/>
                </a:moveTo>
                <a:lnTo>
                  <a:pt x="214" y="209"/>
                </a:lnTo>
                <a:lnTo>
                  <a:pt x="217" y="206"/>
                </a:lnTo>
                <a:lnTo>
                  <a:pt x="217" y="206"/>
                </a:lnTo>
                <a:lnTo>
                  <a:pt x="215" y="207"/>
                </a:lnTo>
                <a:lnTo>
                  <a:pt x="214" y="209"/>
                </a:lnTo>
                <a:lnTo>
                  <a:pt x="214" y="209"/>
                </a:lnTo>
                <a:close/>
                <a:moveTo>
                  <a:pt x="219" y="204"/>
                </a:moveTo>
                <a:lnTo>
                  <a:pt x="219" y="204"/>
                </a:lnTo>
                <a:lnTo>
                  <a:pt x="223" y="200"/>
                </a:lnTo>
                <a:lnTo>
                  <a:pt x="223" y="200"/>
                </a:lnTo>
                <a:lnTo>
                  <a:pt x="219" y="204"/>
                </a:lnTo>
                <a:lnTo>
                  <a:pt x="219" y="204"/>
                </a:lnTo>
                <a:close/>
                <a:moveTo>
                  <a:pt x="225" y="198"/>
                </a:moveTo>
                <a:lnTo>
                  <a:pt x="225" y="198"/>
                </a:lnTo>
                <a:lnTo>
                  <a:pt x="225" y="198"/>
                </a:lnTo>
                <a:lnTo>
                  <a:pt x="225" y="198"/>
                </a:lnTo>
                <a:lnTo>
                  <a:pt x="225" y="198"/>
                </a:lnTo>
                <a:lnTo>
                  <a:pt x="225" y="198"/>
                </a:lnTo>
                <a:lnTo>
                  <a:pt x="223" y="200"/>
                </a:lnTo>
                <a:lnTo>
                  <a:pt x="223" y="200"/>
                </a:lnTo>
                <a:lnTo>
                  <a:pt x="226" y="196"/>
                </a:lnTo>
                <a:lnTo>
                  <a:pt x="226" y="196"/>
                </a:lnTo>
                <a:lnTo>
                  <a:pt x="228" y="195"/>
                </a:lnTo>
                <a:lnTo>
                  <a:pt x="228" y="195"/>
                </a:lnTo>
                <a:lnTo>
                  <a:pt x="225" y="198"/>
                </a:lnTo>
                <a:lnTo>
                  <a:pt x="225" y="198"/>
                </a:lnTo>
                <a:close/>
                <a:moveTo>
                  <a:pt x="151" y="119"/>
                </a:moveTo>
                <a:lnTo>
                  <a:pt x="151" y="119"/>
                </a:lnTo>
                <a:lnTo>
                  <a:pt x="155" y="117"/>
                </a:lnTo>
                <a:lnTo>
                  <a:pt x="155" y="117"/>
                </a:lnTo>
                <a:lnTo>
                  <a:pt x="155" y="117"/>
                </a:lnTo>
                <a:lnTo>
                  <a:pt x="155" y="117"/>
                </a:lnTo>
                <a:lnTo>
                  <a:pt x="155" y="117"/>
                </a:lnTo>
                <a:lnTo>
                  <a:pt x="149" y="121"/>
                </a:lnTo>
                <a:lnTo>
                  <a:pt x="149" y="121"/>
                </a:lnTo>
                <a:lnTo>
                  <a:pt x="155" y="116"/>
                </a:lnTo>
                <a:lnTo>
                  <a:pt x="155" y="116"/>
                </a:lnTo>
                <a:lnTo>
                  <a:pt x="151" y="119"/>
                </a:lnTo>
                <a:lnTo>
                  <a:pt x="151" y="119"/>
                </a:lnTo>
                <a:close/>
                <a:moveTo>
                  <a:pt x="234" y="196"/>
                </a:moveTo>
                <a:lnTo>
                  <a:pt x="234" y="196"/>
                </a:lnTo>
                <a:lnTo>
                  <a:pt x="236" y="195"/>
                </a:lnTo>
                <a:lnTo>
                  <a:pt x="238" y="195"/>
                </a:lnTo>
                <a:lnTo>
                  <a:pt x="238" y="195"/>
                </a:lnTo>
                <a:lnTo>
                  <a:pt x="234" y="196"/>
                </a:lnTo>
                <a:lnTo>
                  <a:pt x="234" y="196"/>
                </a:lnTo>
                <a:close/>
                <a:moveTo>
                  <a:pt x="232" y="193"/>
                </a:moveTo>
                <a:lnTo>
                  <a:pt x="232" y="193"/>
                </a:lnTo>
                <a:lnTo>
                  <a:pt x="232" y="193"/>
                </a:lnTo>
                <a:lnTo>
                  <a:pt x="232" y="191"/>
                </a:lnTo>
                <a:lnTo>
                  <a:pt x="232" y="191"/>
                </a:lnTo>
                <a:lnTo>
                  <a:pt x="236" y="191"/>
                </a:lnTo>
                <a:lnTo>
                  <a:pt x="236" y="191"/>
                </a:lnTo>
                <a:lnTo>
                  <a:pt x="232" y="193"/>
                </a:lnTo>
                <a:lnTo>
                  <a:pt x="232" y="193"/>
                </a:lnTo>
                <a:close/>
                <a:moveTo>
                  <a:pt x="168" y="108"/>
                </a:moveTo>
                <a:lnTo>
                  <a:pt x="168" y="108"/>
                </a:lnTo>
                <a:lnTo>
                  <a:pt x="168" y="106"/>
                </a:lnTo>
                <a:lnTo>
                  <a:pt x="168" y="106"/>
                </a:lnTo>
                <a:lnTo>
                  <a:pt x="169" y="106"/>
                </a:lnTo>
                <a:lnTo>
                  <a:pt x="169" y="106"/>
                </a:lnTo>
                <a:lnTo>
                  <a:pt x="171" y="104"/>
                </a:lnTo>
                <a:lnTo>
                  <a:pt x="171" y="104"/>
                </a:lnTo>
                <a:lnTo>
                  <a:pt x="169" y="106"/>
                </a:lnTo>
                <a:lnTo>
                  <a:pt x="169" y="106"/>
                </a:lnTo>
                <a:lnTo>
                  <a:pt x="168" y="108"/>
                </a:lnTo>
                <a:lnTo>
                  <a:pt x="168" y="108"/>
                </a:lnTo>
                <a:close/>
                <a:moveTo>
                  <a:pt x="173" y="101"/>
                </a:moveTo>
                <a:lnTo>
                  <a:pt x="173" y="101"/>
                </a:lnTo>
                <a:lnTo>
                  <a:pt x="173" y="103"/>
                </a:lnTo>
                <a:lnTo>
                  <a:pt x="173" y="103"/>
                </a:lnTo>
                <a:lnTo>
                  <a:pt x="173" y="103"/>
                </a:lnTo>
                <a:lnTo>
                  <a:pt x="171" y="104"/>
                </a:lnTo>
                <a:lnTo>
                  <a:pt x="173" y="101"/>
                </a:lnTo>
                <a:lnTo>
                  <a:pt x="173" y="101"/>
                </a:lnTo>
                <a:close/>
                <a:moveTo>
                  <a:pt x="250" y="180"/>
                </a:moveTo>
                <a:lnTo>
                  <a:pt x="250" y="180"/>
                </a:lnTo>
                <a:lnTo>
                  <a:pt x="250" y="180"/>
                </a:lnTo>
                <a:lnTo>
                  <a:pt x="250" y="180"/>
                </a:lnTo>
                <a:lnTo>
                  <a:pt x="254" y="178"/>
                </a:lnTo>
                <a:lnTo>
                  <a:pt x="254" y="178"/>
                </a:lnTo>
                <a:lnTo>
                  <a:pt x="256" y="176"/>
                </a:lnTo>
                <a:lnTo>
                  <a:pt x="256" y="176"/>
                </a:lnTo>
                <a:lnTo>
                  <a:pt x="250" y="180"/>
                </a:lnTo>
                <a:lnTo>
                  <a:pt x="250" y="180"/>
                </a:lnTo>
                <a:close/>
                <a:moveTo>
                  <a:pt x="193" y="95"/>
                </a:moveTo>
                <a:lnTo>
                  <a:pt x="193" y="95"/>
                </a:lnTo>
                <a:lnTo>
                  <a:pt x="208" y="84"/>
                </a:lnTo>
                <a:lnTo>
                  <a:pt x="223" y="73"/>
                </a:lnTo>
                <a:lnTo>
                  <a:pt x="223" y="73"/>
                </a:lnTo>
                <a:lnTo>
                  <a:pt x="212" y="82"/>
                </a:lnTo>
                <a:lnTo>
                  <a:pt x="193" y="95"/>
                </a:lnTo>
                <a:lnTo>
                  <a:pt x="193" y="95"/>
                </a:lnTo>
                <a:close/>
                <a:moveTo>
                  <a:pt x="203" y="86"/>
                </a:moveTo>
                <a:lnTo>
                  <a:pt x="203" y="86"/>
                </a:lnTo>
                <a:lnTo>
                  <a:pt x="203" y="86"/>
                </a:lnTo>
                <a:lnTo>
                  <a:pt x="208" y="82"/>
                </a:lnTo>
                <a:lnTo>
                  <a:pt x="208" y="82"/>
                </a:lnTo>
                <a:lnTo>
                  <a:pt x="203" y="86"/>
                </a:lnTo>
                <a:lnTo>
                  <a:pt x="203" y="86"/>
                </a:lnTo>
                <a:close/>
                <a:moveTo>
                  <a:pt x="208" y="82"/>
                </a:moveTo>
                <a:lnTo>
                  <a:pt x="208" y="81"/>
                </a:lnTo>
                <a:lnTo>
                  <a:pt x="208" y="81"/>
                </a:lnTo>
                <a:lnTo>
                  <a:pt x="212" y="79"/>
                </a:lnTo>
                <a:lnTo>
                  <a:pt x="208" y="82"/>
                </a:lnTo>
                <a:close/>
                <a:moveTo>
                  <a:pt x="212" y="75"/>
                </a:moveTo>
                <a:lnTo>
                  <a:pt x="212" y="75"/>
                </a:lnTo>
                <a:lnTo>
                  <a:pt x="212" y="75"/>
                </a:lnTo>
                <a:lnTo>
                  <a:pt x="212" y="75"/>
                </a:lnTo>
                <a:lnTo>
                  <a:pt x="214" y="73"/>
                </a:lnTo>
                <a:lnTo>
                  <a:pt x="215" y="73"/>
                </a:lnTo>
                <a:lnTo>
                  <a:pt x="215" y="73"/>
                </a:lnTo>
                <a:lnTo>
                  <a:pt x="212" y="75"/>
                </a:lnTo>
                <a:lnTo>
                  <a:pt x="212" y="75"/>
                </a:lnTo>
                <a:lnTo>
                  <a:pt x="212" y="75"/>
                </a:lnTo>
                <a:lnTo>
                  <a:pt x="212" y="75"/>
                </a:lnTo>
                <a:close/>
                <a:moveTo>
                  <a:pt x="232" y="68"/>
                </a:moveTo>
                <a:lnTo>
                  <a:pt x="232" y="68"/>
                </a:lnTo>
                <a:lnTo>
                  <a:pt x="239" y="62"/>
                </a:lnTo>
                <a:lnTo>
                  <a:pt x="239" y="62"/>
                </a:lnTo>
                <a:lnTo>
                  <a:pt x="238" y="66"/>
                </a:lnTo>
                <a:lnTo>
                  <a:pt x="232" y="68"/>
                </a:lnTo>
                <a:lnTo>
                  <a:pt x="232" y="68"/>
                </a:lnTo>
                <a:close/>
                <a:moveTo>
                  <a:pt x="324" y="145"/>
                </a:moveTo>
                <a:lnTo>
                  <a:pt x="324" y="145"/>
                </a:lnTo>
                <a:lnTo>
                  <a:pt x="330" y="143"/>
                </a:lnTo>
                <a:lnTo>
                  <a:pt x="330" y="143"/>
                </a:lnTo>
                <a:lnTo>
                  <a:pt x="324" y="145"/>
                </a:lnTo>
                <a:lnTo>
                  <a:pt x="324" y="145"/>
                </a:lnTo>
                <a:close/>
                <a:moveTo>
                  <a:pt x="377" y="16"/>
                </a:moveTo>
                <a:lnTo>
                  <a:pt x="377" y="16"/>
                </a:lnTo>
                <a:lnTo>
                  <a:pt x="383" y="16"/>
                </a:lnTo>
                <a:lnTo>
                  <a:pt x="381" y="16"/>
                </a:lnTo>
                <a:lnTo>
                  <a:pt x="368" y="20"/>
                </a:lnTo>
                <a:lnTo>
                  <a:pt x="368" y="20"/>
                </a:lnTo>
                <a:lnTo>
                  <a:pt x="374" y="20"/>
                </a:lnTo>
                <a:lnTo>
                  <a:pt x="374" y="20"/>
                </a:lnTo>
                <a:lnTo>
                  <a:pt x="372" y="20"/>
                </a:lnTo>
                <a:lnTo>
                  <a:pt x="368" y="22"/>
                </a:lnTo>
                <a:lnTo>
                  <a:pt x="368" y="22"/>
                </a:lnTo>
                <a:lnTo>
                  <a:pt x="368" y="22"/>
                </a:lnTo>
                <a:lnTo>
                  <a:pt x="368" y="20"/>
                </a:lnTo>
                <a:lnTo>
                  <a:pt x="368" y="20"/>
                </a:lnTo>
                <a:lnTo>
                  <a:pt x="344" y="27"/>
                </a:lnTo>
                <a:lnTo>
                  <a:pt x="344" y="27"/>
                </a:lnTo>
                <a:lnTo>
                  <a:pt x="337" y="27"/>
                </a:lnTo>
                <a:lnTo>
                  <a:pt x="337" y="27"/>
                </a:lnTo>
                <a:lnTo>
                  <a:pt x="337" y="29"/>
                </a:lnTo>
                <a:lnTo>
                  <a:pt x="337" y="29"/>
                </a:lnTo>
                <a:lnTo>
                  <a:pt x="339" y="29"/>
                </a:lnTo>
                <a:lnTo>
                  <a:pt x="337" y="29"/>
                </a:lnTo>
                <a:lnTo>
                  <a:pt x="337" y="29"/>
                </a:lnTo>
                <a:lnTo>
                  <a:pt x="322" y="33"/>
                </a:lnTo>
                <a:lnTo>
                  <a:pt x="322" y="33"/>
                </a:lnTo>
                <a:lnTo>
                  <a:pt x="326" y="33"/>
                </a:lnTo>
                <a:lnTo>
                  <a:pt x="328" y="33"/>
                </a:lnTo>
                <a:lnTo>
                  <a:pt x="328" y="33"/>
                </a:lnTo>
                <a:lnTo>
                  <a:pt x="315" y="36"/>
                </a:lnTo>
                <a:lnTo>
                  <a:pt x="315" y="36"/>
                </a:lnTo>
                <a:lnTo>
                  <a:pt x="317" y="35"/>
                </a:lnTo>
                <a:lnTo>
                  <a:pt x="317" y="35"/>
                </a:lnTo>
                <a:lnTo>
                  <a:pt x="313" y="36"/>
                </a:lnTo>
                <a:lnTo>
                  <a:pt x="313" y="36"/>
                </a:lnTo>
                <a:lnTo>
                  <a:pt x="313" y="36"/>
                </a:lnTo>
                <a:lnTo>
                  <a:pt x="304" y="40"/>
                </a:lnTo>
                <a:lnTo>
                  <a:pt x="304" y="40"/>
                </a:lnTo>
                <a:lnTo>
                  <a:pt x="309" y="36"/>
                </a:lnTo>
                <a:lnTo>
                  <a:pt x="318" y="33"/>
                </a:lnTo>
                <a:lnTo>
                  <a:pt x="335" y="27"/>
                </a:lnTo>
                <a:lnTo>
                  <a:pt x="335" y="27"/>
                </a:lnTo>
                <a:lnTo>
                  <a:pt x="374" y="18"/>
                </a:lnTo>
                <a:lnTo>
                  <a:pt x="374" y="18"/>
                </a:lnTo>
                <a:lnTo>
                  <a:pt x="370" y="18"/>
                </a:lnTo>
                <a:lnTo>
                  <a:pt x="370" y="18"/>
                </a:lnTo>
                <a:lnTo>
                  <a:pt x="376" y="18"/>
                </a:lnTo>
                <a:lnTo>
                  <a:pt x="376" y="18"/>
                </a:lnTo>
                <a:lnTo>
                  <a:pt x="379" y="16"/>
                </a:lnTo>
                <a:lnTo>
                  <a:pt x="377" y="16"/>
                </a:lnTo>
                <a:lnTo>
                  <a:pt x="377" y="16"/>
                </a:lnTo>
                <a:close/>
                <a:moveTo>
                  <a:pt x="355" y="139"/>
                </a:moveTo>
                <a:lnTo>
                  <a:pt x="355" y="139"/>
                </a:lnTo>
                <a:lnTo>
                  <a:pt x="359" y="138"/>
                </a:lnTo>
                <a:lnTo>
                  <a:pt x="359" y="138"/>
                </a:lnTo>
                <a:lnTo>
                  <a:pt x="355" y="139"/>
                </a:lnTo>
                <a:lnTo>
                  <a:pt x="355" y="139"/>
                </a:lnTo>
                <a:close/>
                <a:moveTo>
                  <a:pt x="357" y="139"/>
                </a:moveTo>
                <a:lnTo>
                  <a:pt x="357" y="139"/>
                </a:lnTo>
                <a:lnTo>
                  <a:pt x="359" y="139"/>
                </a:lnTo>
                <a:lnTo>
                  <a:pt x="361" y="139"/>
                </a:lnTo>
                <a:lnTo>
                  <a:pt x="357" y="139"/>
                </a:lnTo>
                <a:close/>
                <a:moveTo>
                  <a:pt x="352" y="125"/>
                </a:moveTo>
                <a:lnTo>
                  <a:pt x="352" y="125"/>
                </a:lnTo>
                <a:lnTo>
                  <a:pt x="357" y="123"/>
                </a:lnTo>
                <a:lnTo>
                  <a:pt x="359" y="123"/>
                </a:lnTo>
                <a:lnTo>
                  <a:pt x="359" y="123"/>
                </a:lnTo>
                <a:lnTo>
                  <a:pt x="359" y="123"/>
                </a:lnTo>
                <a:lnTo>
                  <a:pt x="352" y="125"/>
                </a:lnTo>
                <a:lnTo>
                  <a:pt x="352" y="125"/>
                </a:lnTo>
                <a:close/>
                <a:moveTo>
                  <a:pt x="361" y="138"/>
                </a:moveTo>
                <a:lnTo>
                  <a:pt x="361" y="138"/>
                </a:lnTo>
                <a:lnTo>
                  <a:pt x="368" y="134"/>
                </a:lnTo>
                <a:lnTo>
                  <a:pt x="377" y="132"/>
                </a:lnTo>
                <a:lnTo>
                  <a:pt x="377" y="132"/>
                </a:lnTo>
                <a:lnTo>
                  <a:pt x="374" y="134"/>
                </a:lnTo>
                <a:lnTo>
                  <a:pt x="374" y="134"/>
                </a:lnTo>
                <a:lnTo>
                  <a:pt x="364" y="136"/>
                </a:lnTo>
                <a:lnTo>
                  <a:pt x="364" y="136"/>
                </a:lnTo>
                <a:lnTo>
                  <a:pt x="361" y="138"/>
                </a:lnTo>
                <a:lnTo>
                  <a:pt x="361" y="138"/>
                </a:lnTo>
                <a:close/>
                <a:moveTo>
                  <a:pt x="326" y="35"/>
                </a:moveTo>
                <a:lnTo>
                  <a:pt x="326" y="35"/>
                </a:lnTo>
                <a:lnTo>
                  <a:pt x="333" y="33"/>
                </a:lnTo>
                <a:lnTo>
                  <a:pt x="333" y="33"/>
                </a:lnTo>
                <a:lnTo>
                  <a:pt x="331" y="33"/>
                </a:lnTo>
                <a:lnTo>
                  <a:pt x="326" y="35"/>
                </a:lnTo>
                <a:lnTo>
                  <a:pt x="326" y="35"/>
                </a:lnTo>
                <a:close/>
                <a:moveTo>
                  <a:pt x="364" y="127"/>
                </a:moveTo>
                <a:lnTo>
                  <a:pt x="364" y="127"/>
                </a:lnTo>
                <a:lnTo>
                  <a:pt x="364" y="125"/>
                </a:lnTo>
                <a:lnTo>
                  <a:pt x="364" y="125"/>
                </a:lnTo>
                <a:lnTo>
                  <a:pt x="368" y="125"/>
                </a:lnTo>
                <a:lnTo>
                  <a:pt x="368" y="125"/>
                </a:lnTo>
                <a:lnTo>
                  <a:pt x="364" y="127"/>
                </a:lnTo>
                <a:lnTo>
                  <a:pt x="364" y="127"/>
                </a:lnTo>
                <a:close/>
                <a:moveTo>
                  <a:pt x="366" y="125"/>
                </a:moveTo>
                <a:lnTo>
                  <a:pt x="364" y="123"/>
                </a:lnTo>
                <a:lnTo>
                  <a:pt x="364" y="123"/>
                </a:lnTo>
                <a:lnTo>
                  <a:pt x="370" y="121"/>
                </a:lnTo>
                <a:lnTo>
                  <a:pt x="377" y="121"/>
                </a:lnTo>
                <a:lnTo>
                  <a:pt x="377" y="121"/>
                </a:lnTo>
                <a:lnTo>
                  <a:pt x="366" y="125"/>
                </a:lnTo>
                <a:lnTo>
                  <a:pt x="366" y="125"/>
                </a:lnTo>
                <a:close/>
                <a:moveTo>
                  <a:pt x="376" y="121"/>
                </a:moveTo>
                <a:lnTo>
                  <a:pt x="376" y="121"/>
                </a:lnTo>
                <a:lnTo>
                  <a:pt x="387" y="117"/>
                </a:lnTo>
                <a:lnTo>
                  <a:pt x="398" y="116"/>
                </a:lnTo>
                <a:lnTo>
                  <a:pt x="398" y="116"/>
                </a:lnTo>
                <a:lnTo>
                  <a:pt x="398" y="117"/>
                </a:lnTo>
                <a:lnTo>
                  <a:pt x="398" y="117"/>
                </a:lnTo>
                <a:lnTo>
                  <a:pt x="388" y="117"/>
                </a:lnTo>
                <a:lnTo>
                  <a:pt x="383" y="119"/>
                </a:lnTo>
                <a:lnTo>
                  <a:pt x="383" y="119"/>
                </a:lnTo>
                <a:lnTo>
                  <a:pt x="381" y="119"/>
                </a:lnTo>
                <a:lnTo>
                  <a:pt x="381" y="119"/>
                </a:lnTo>
                <a:lnTo>
                  <a:pt x="381" y="119"/>
                </a:lnTo>
                <a:lnTo>
                  <a:pt x="381" y="121"/>
                </a:lnTo>
                <a:lnTo>
                  <a:pt x="381" y="121"/>
                </a:lnTo>
                <a:lnTo>
                  <a:pt x="376" y="121"/>
                </a:lnTo>
                <a:lnTo>
                  <a:pt x="376" y="121"/>
                </a:lnTo>
                <a:close/>
                <a:moveTo>
                  <a:pt x="348" y="31"/>
                </a:moveTo>
                <a:lnTo>
                  <a:pt x="348" y="31"/>
                </a:lnTo>
                <a:lnTo>
                  <a:pt x="350" y="29"/>
                </a:lnTo>
                <a:lnTo>
                  <a:pt x="355" y="27"/>
                </a:lnTo>
                <a:lnTo>
                  <a:pt x="355" y="27"/>
                </a:lnTo>
                <a:lnTo>
                  <a:pt x="348" y="31"/>
                </a:lnTo>
                <a:lnTo>
                  <a:pt x="348" y="31"/>
                </a:lnTo>
                <a:close/>
                <a:moveTo>
                  <a:pt x="361" y="33"/>
                </a:moveTo>
                <a:lnTo>
                  <a:pt x="361" y="33"/>
                </a:lnTo>
                <a:lnTo>
                  <a:pt x="383" y="27"/>
                </a:lnTo>
                <a:lnTo>
                  <a:pt x="405" y="24"/>
                </a:lnTo>
                <a:lnTo>
                  <a:pt x="405" y="24"/>
                </a:lnTo>
                <a:lnTo>
                  <a:pt x="405" y="24"/>
                </a:lnTo>
                <a:lnTo>
                  <a:pt x="405" y="24"/>
                </a:lnTo>
                <a:lnTo>
                  <a:pt x="401" y="24"/>
                </a:lnTo>
                <a:lnTo>
                  <a:pt x="401" y="24"/>
                </a:lnTo>
                <a:lnTo>
                  <a:pt x="407" y="24"/>
                </a:lnTo>
                <a:lnTo>
                  <a:pt x="407" y="24"/>
                </a:lnTo>
                <a:lnTo>
                  <a:pt x="407" y="24"/>
                </a:lnTo>
                <a:lnTo>
                  <a:pt x="407" y="24"/>
                </a:lnTo>
                <a:lnTo>
                  <a:pt x="414" y="24"/>
                </a:lnTo>
                <a:lnTo>
                  <a:pt x="414" y="24"/>
                </a:lnTo>
                <a:lnTo>
                  <a:pt x="390" y="27"/>
                </a:lnTo>
                <a:lnTo>
                  <a:pt x="363" y="33"/>
                </a:lnTo>
                <a:lnTo>
                  <a:pt x="363" y="33"/>
                </a:lnTo>
                <a:lnTo>
                  <a:pt x="361" y="33"/>
                </a:lnTo>
                <a:lnTo>
                  <a:pt x="361" y="33"/>
                </a:lnTo>
                <a:close/>
                <a:moveTo>
                  <a:pt x="359" y="20"/>
                </a:moveTo>
                <a:lnTo>
                  <a:pt x="359" y="20"/>
                </a:lnTo>
                <a:lnTo>
                  <a:pt x="366" y="18"/>
                </a:lnTo>
                <a:lnTo>
                  <a:pt x="366" y="18"/>
                </a:lnTo>
                <a:lnTo>
                  <a:pt x="366" y="18"/>
                </a:lnTo>
                <a:lnTo>
                  <a:pt x="366" y="18"/>
                </a:lnTo>
                <a:lnTo>
                  <a:pt x="359" y="20"/>
                </a:lnTo>
                <a:lnTo>
                  <a:pt x="359" y="20"/>
                </a:lnTo>
                <a:close/>
                <a:moveTo>
                  <a:pt x="399" y="116"/>
                </a:moveTo>
                <a:lnTo>
                  <a:pt x="399" y="116"/>
                </a:lnTo>
                <a:lnTo>
                  <a:pt x="401" y="116"/>
                </a:lnTo>
                <a:lnTo>
                  <a:pt x="407" y="114"/>
                </a:lnTo>
                <a:lnTo>
                  <a:pt x="407" y="114"/>
                </a:lnTo>
                <a:lnTo>
                  <a:pt x="405" y="116"/>
                </a:lnTo>
                <a:lnTo>
                  <a:pt x="405" y="116"/>
                </a:lnTo>
                <a:lnTo>
                  <a:pt x="399" y="116"/>
                </a:lnTo>
                <a:lnTo>
                  <a:pt x="399" y="116"/>
                </a:lnTo>
                <a:close/>
                <a:moveTo>
                  <a:pt x="385" y="18"/>
                </a:moveTo>
                <a:lnTo>
                  <a:pt x="385" y="18"/>
                </a:lnTo>
                <a:lnTo>
                  <a:pt x="385" y="16"/>
                </a:lnTo>
                <a:lnTo>
                  <a:pt x="385" y="16"/>
                </a:lnTo>
                <a:lnTo>
                  <a:pt x="385" y="16"/>
                </a:lnTo>
                <a:lnTo>
                  <a:pt x="401" y="14"/>
                </a:lnTo>
                <a:lnTo>
                  <a:pt x="401" y="14"/>
                </a:lnTo>
                <a:lnTo>
                  <a:pt x="394" y="16"/>
                </a:lnTo>
                <a:lnTo>
                  <a:pt x="385" y="18"/>
                </a:lnTo>
                <a:lnTo>
                  <a:pt x="385" y="18"/>
                </a:lnTo>
                <a:close/>
                <a:moveTo>
                  <a:pt x="418" y="9"/>
                </a:moveTo>
                <a:lnTo>
                  <a:pt x="412" y="9"/>
                </a:lnTo>
                <a:lnTo>
                  <a:pt x="412" y="9"/>
                </a:lnTo>
                <a:lnTo>
                  <a:pt x="444" y="5"/>
                </a:lnTo>
                <a:lnTo>
                  <a:pt x="444" y="5"/>
                </a:lnTo>
                <a:lnTo>
                  <a:pt x="460" y="5"/>
                </a:lnTo>
                <a:lnTo>
                  <a:pt x="469" y="5"/>
                </a:lnTo>
                <a:lnTo>
                  <a:pt x="477" y="5"/>
                </a:lnTo>
                <a:lnTo>
                  <a:pt x="477" y="5"/>
                </a:lnTo>
                <a:lnTo>
                  <a:pt x="479" y="5"/>
                </a:lnTo>
                <a:lnTo>
                  <a:pt x="479" y="5"/>
                </a:lnTo>
                <a:lnTo>
                  <a:pt x="486" y="5"/>
                </a:lnTo>
                <a:lnTo>
                  <a:pt x="486" y="5"/>
                </a:lnTo>
                <a:lnTo>
                  <a:pt x="477" y="7"/>
                </a:lnTo>
                <a:lnTo>
                  <a:pt x="477" y="7"/>
                </a:lnTo>
                <a:lnTo>
                  <a:pt x="479" y="7"/>
                </a:lnTo>
                <a:lnTo>
                  <a:pt x="456" y="7"/>
                </a:lnTo>
                <a:lnTo>
                  <a:pt x="456" y="7"/>
                </a:lnTo>
                <a:lnTo>
                  <a:pt x="431" y="9"/>
                </a:lnTo>
                <a:lnTo>
                  <a:pt x="431" y="9"/>
                </a:lnTo>
                <a:lnTo>
                  <a:pt x="423" y="9"/>
                </a:lnTo>
                <a:lnTo>
                  <a:pt x="423" y="9"/>
                </a:lnTo>
                <a:lnTo>
                  <a:pt x="421" y="9"/>
                </a:lnTo>
                <a:lnTo>
                  <a:pt x="423" y="11"/>
                </a:lnTo>
                <a:lnTo>
                  <a:pt x="423" y="11"/>
                </a:lnTo>
                <a:lnTo>
                  <a:pt x="416" y="11"/>
                </a:lnTo>
                <a:lnTo>
                  <a:pt x="416" y="11"/>
                </a:lnTo>
                <a:lnTo>
                  <a:pt x="414" y="11"/>
                </a:lnTo>
                <a:lnTo>
                  <a:pt x="414" y="11"/>
                </a:lnTo>
                <a:lnTo>
                  <a:pt x="414" y="11"/>
                </a:lnTo>
                <a:lnTo>
                  <a:pt x="401" y="12"/>
                </a:lnTo>
                <a:lnTo>
                  <a:pt x="401" y="12"/>
                </a:lnTo>
                <a:lnTo>
                  <a:pt x="403" y="12"/>
                </a:lnTo>
                <a:lnTo>
                  <a:pt x="407" y="12"/>
                </a:lnTo>
                <a:lnTo>
                  <a:pt x="407" y="12"/>
                </a:lnTo>
                <a:lnTo>
                  <a:pt x="392" y="14"/>
                </a:lnTo>
                <a:lnTo>
                  <a:pt x="392" y="14"/>
                </a:lnTo>
                <a:lnTo>
                  <a:pt x="394" y="12"/>
                </a:lnTo>
                <a:lnTo>
                  <a:pt x="390" y="12"/>
                </a:lnTo>
                <a:lnTo>
                  <a:pt x="390" y="12"/>
                </a:lnTo>
                <a:lnTo>
                  <a:pt x="401" y="11"/>
                </a:lnTo>
                <a:lnTo>
                  <a:pt x="410" y="9"/>
                </a:lnTo>
                <a:lnTo>
                  <a:pt x="410" y="9"/>
                </a:lnTo>
                <a:lnTo>
                  <a:pt x="396" y="11"/>
                </a:lnTo>
                <a:lnTo>
                  <a:pt x="383" y="12"/>
                </a:lnTo>
                <a:lnTo>
                  <a:pt x="383" y="12"/>
                </a:lnTo>
                <a:lnTo>
                  <a:pt x="399" y="9"/>
                </a:lnTo>
                <a:lnTo>
                  <a:pt x="418" y="7"/>
                </a:lnTo>
                <a:lnTo>
                  <a:pt x="418" y="9"/>
                </a:lnTo>
                <a:close/>
                <a:moveTo>
                  <a:pt x="388" y="22"/>
                </a:moveTo>
                <a:lnTo>
                  <a:pt x="388" y="22"/>
                </a:lnTo>
                <a:lnTo>
                  <a:pt x="392" y="20"/>
                </a:lnTo>
                <a:lnTo>
                  <a:pt x="392" y="20"/>
                </a:lnTo>
                <a:lnTo>
                  <a:pt x="388" y="22"/>
                </a:lnTo>
                <a:lnTo>
                  <a:pt x="388" y="22"/>
                </a:lnTo>
                <a:close/>
                <a:moveTo>
                  <a:pt x="399" y="18"/>
                </a:moveTo>
                <a:lnTo>
                  <a:pt x="399" y="18"/>
                </a:lnTo>
                <a:lnTo>
                  <a:pt x="398" y="18"/>
                </a:lnTo>
                <a:lnTo>
                  <a:pt x="398" y="18"/>
                </a:lnTo>
                <a:lnTo>
                  <a:pt x="425" y="14"/>
                </a:lnTo>
                <a:lnTo>
                  <a:pt x="425" y="14"/>
                </a:lnTo>
                <a:lnTo>
                  <a:pt x="427" y="14"/>
                </a:lnTo>
                <a:lnTo>
                  <a:pt x="425" y="16"/>
                </a:lnTo>
                <a:lnTo>
                  <a:pt x="416" y="18"/>
                </a:lnTo>
                <a:lnTo>
                  <a:pt x="398" y="20"/>
                </a:lnTo>
                <a:lnTo>
                  <a:pt x="398" y="20"/>
                </a:lnTo>
                <a:lnTo>
                  <a:pt x="394" y="20"/>
                </a:lnTo>
                <a:lnTo>
                  <a:pt x="399" y="18"/>
                </a:lnTo>
                <a:lnTo>
                  <a:pt x="399" y="18"/>
                </a:lnTo>
                <a:close/>
                <a:moveTo>
                  <a:pt x="405" y="14"/>
                </a:moveTo>
                <a:lnTo>
                  <a:pt x="405" y="14"/>
                </a:lnTo>
                <a:lnTo>
                  <a:pt x="409" y="12"/>
                </a:lnTo>
                <a:lnTo>
                  <a:pt x="409" y="12"/>
                </a:lnTo>
                <a:lnTo>
                  <a:pt x="414" y="12"/>
                </a:lnTo>
                <a:lnTo>
                  <a:pt x="420" y="12"/>
                </a:lnTo>
                <a:lnTo>
                  <a:pt x="420" y="12"/>
                </a:lnTo>
                <a:lnTo>
                  <a:pt x="405" y="14"/>
                </a:lnTo>
                <a:lnTo>
                  <a:pt x="405" y="14"/>
                </a:lnTo>
                <a:close/>
                <a:moveTo>
                  <a:pt x="449" y="20"/>
                </a:moveTo>
                <a:lnTo>
                  <a:pt x="449" y="20"/>
                </a:lnTo>
                <a:lnTo>
                  <a:pt x="451" y="20"/>
                </a:lnTo>
                <a:lnTo>
                  <a:pt x="451" y="20"/>
                </a:lnTo>
                <a:lnTo>
                  <a:pt x="447" y="20"/>
                </a:lnTo>
                <a:lnTo>
                  <a:pt x="447" y="20"/>
                </a:lnTo>
                <a:lnTo>
                  <a:pt x="458" y="20"/>
                </a:lnTo>
                <a:lnTo>
                  <a:pt x="458" y="20"/>
                </a:lnTo>
                <a:lnTo>
                  <a:pt x="438" y="22"/>
                </a:lnTo>
                <a:lnTo>
                  <a:pt x="438" y="22"/>
                </a:lnTo>
                <a:lnTo>
                  <a:pt x="436" y="22"/>
                </a:lnTo>
                <a:lnTo>
                  <a:pt x="438" y="20"/>
                </a:lnTo>
                <a:lnTo>
                  <a:pt x="438" y="20"/>
                </a:lnTo>
                <a:lnTo>
                  <a:pt x="433" y="20"/>
                </a:lnTo>
                <a:lnTo>
                  <a:pt x="433" y="20"/>
                </a:lnTo>
                <a:lnTo>
                  <a:pt x="433" y="22"/>
                </a:lnTo>
                <a:lnTo>
                  <a:pt x="434" y="22"/>
                </a:lnTo>
                <a:lnTo>
                  <a:pt x="436" y="22"/>
                </a:lnTo>
                <a:lnTo>
                  <a:pt x="436" y="22"/>
                </a:lnTo>
                <a:lnTo>
                  <a:pt x="421" y="24"/>
                </a:lnTo>
                <a:lnTo>
                  <a:pt x="421" y="24"/>
                </a:lnTo>
                <a:lnTo>
                  <a:pt x="414" y="24"/>
                </a:lnTo>
                <a:lnTo>
                  <a:pt x="414" y="24"/>
                </a:lnTo>
                <a:lnTo>
                  <a:pt x="416" y="24"/>
                </a:lnTo>
                <a:lnTo>
                  <a:pt x="418" y="22"/>
                </a:lnTo>
                <a:lnTo>
                  <a:pt x="425" y="22"/>
                </a:lnTo>
                <a:lnTo>
                  <a:pt x="425" y="22"/>
                </a:lnTo>
                <a:lnTo>
                  <a:pt x="416" y="24"/>
                </a:lnTo>
                <a:lnTo>
                  <a:pt x="412" y="24"/>
                </a:lnTo>
                <a:lnTo>
                  <a:pt x="410" y="24"/>
                </a:lnTo>
                <a:lnTo>
                  <a:pt x="410" y="24"/>
                </a:lnTo>
                <a:lnTo>
                  <a:pt x="433" y="20"/>
                </a:lnTo>
                <a:lnTo>
                  <a:pt x="445" y="20"/>
                </a:lnTo>
                <a:lnTo>
                  <a:pt x="456" y="20"/>
                </a:lnTo>
                <a:lnTo>
                  <a:pt x="456" y="20"/>
                </a:lnTo>
                <a:lnTo>
                  <a:pt x="449" y="20"/>
                </a:lnTo>
                <a:lnTo>
                  <a:pt x="449" y="20"/>
                </a:lnTo>
                <a:close/>
                <a:moveTo>
                  <a:pt x="420" y="12"/>
                </a:moveTo>
                <a:lnTo>
                  <a:pt x="420" y="12"/>
                </a:lnTo>
                <a:lnTo>
                  <a:pt x="418" y="12"/>
                </a:lnTo>
                <a:lnTo>
                  <a:pt x="420" y="12"/>
                </a:lnTo>
                <a:lnTo>
                  <a:pt x="420" y="12"/>
                </a:lnTo>
                <a:lnTo>
                  <a:pt x="418" y="12"/>
                </a:lnTo>
                <a:lnTo>
                  <a:pt x="418" y="12"/>
                </a:lnTo>
                <a:lnTo>
                  <a:pt x="421" y="12"/>
                </a:lnTo>
                <a:lnTo>
                  <a:pt x="423" y="12"/>
                </a:lnTo>
                <a:lnTo>
                  <a:pt x="423" y="12"/>
                </a:lnTo>
                <a:lnTo>
                  <a:pt x="420" y="12"/>
                </a:lnTo>
                <a:lnTo>
                  <a:pt x="420" y="12"/>
                </a:lnTo>
                <a:close/>
                <a:moveTo>
                  <a:pt x="423" y="12"/>
                </a:moveTo>
                <a:lnTo>
                  <a:pt x="423" y="12"/>
                </a:lnTo>
                <a:lnTo>
                  <a:pt x="440" y="11"/>
                </a:lnTo>
                <a:lnTo>
                  <a:pt x="445" y="11"/>
                </a:lnTo>
                <a:lnTo>
                  <a:pt x="447" y="11"/>
                </a:lnTo>
                <a:lnTo>
                  <a:pt x="447" y="11"/>
                </a:lnTo>
                <a:lnTo>
                  <a:pt x="447" y="11"/>
                </a:lnTo>
                <a:lnTo>
                  <a:pt x="436" y="11"/>
                </a:lnTo>
                <a:lnTo>
                  <a:pt x="423" y="12"/>
                </a:lnTo>
                <a:lnTo>
                  <a:pt x="423" y="12"/>
                </a:lnTo>
                <a:close/>
                <a:moveTo>
                  <a:pt x="445" y="27"/>
                </a:moveTo>
                <a:lnTo>
                  <a:pt x="445" y="27"/>
                </a:lnTo>
                <a:lnTo>
                  <a:pt x="444" y="27"/>
                </a:lnTo>
                <a:lnTo>
                  <a:pt x="444" y="27"/>
                </a:lnTo>
                <a:lnTo>
                  <a:pt x="449" y="27"/>
                </a:lnTo>
                <a:lnTo>
                  <a:pt x="456" y="27"/>
                </a:lnTo>
                <a:lnTo>
                  <a:pt x="456" y="27"/>
                </a:lnTo>
                <a:lnTo>
                  <a:pt x="451" y="27"/>
                </a:lnTo>
                <a:lnTo>
                  <a:pt x="445" y="27"/>
                </a:lnTo>
                <a:lnTo>
                  <a:pt x="445" y="27"/>
                </a:lnTo>
                <a:close/>
                <a:moveTo>
                  <a:pt x="456" y="27"/>
                </a:moveTo>
                <a:lnTo>
                  <a:pt x="462" y="27"/>
                </a:lnTo>
                <a:lnTo>
                  <a:pt x="462" y="27"/>
                </a:lnTo>
                <a:lnTo>
                  <a:pt x="460" y="27"/>
                </a:lnTo>
                <a:lnTo>
                  <a:pt x="462" y="27"/>
                </a:lnTo>
                <a:lnTo>
                  <a:pt x="462" y="27"/>
                </a:lnTo>
                <a:lnTo>
                  <a:pt x="458" y="29"/>
                </a:lnTo>
                <a:lnTo>
                  <a:pt x="458" y="29"/>
                </a:lnTo>
                <a:lnTo>
                  <a:pt x="456" y="27"/>
                </a:lnTo>
                <a:lnTo>
                  <a:pt x="456" y="27"/>
                </a:lnTo>
                <a:close/>
                <a:moveTo>
                  <a:pt x="449" y="11"/>
                </a:moveTo>
                <a:lnTo>
                  <a:pt x="449" y="11"/>
                </a:lnTo>
                <a:lnTo>
                  <a:pt x="466" y="9"/>
                </a:lnTo>
                <a:lnTo>
                  <a:pt x="486" y="9"/>
                </a:lnTo>
                <a:lnTo>
                  <a:pt x="486" y="9"/>
                </a:lnTo>
                <a:lnTo>
                  <a:pt x="480" y="11"/>
                </a:lnTo>
                <a:lnTo>
                  <a:pt x="480" y="11"/>
                </a:lnTo>
                <a:lnTo>
                  <a:pt x="473" y="11"/>
                </a:lnTo>
                <a:lnTo>
                  <a:pt x="467" y="11"/>
                </a:lnTo>
                <a:lnTo>
                  <a:pt x="464" y="11"/>
                </a:lnTo>
                <a:lnTo>
                  <a:pt x="464" y="11"/>
                </a:lnTo>
                <a:lnTo>
                  <a:pt x="455" y="11"/>
                </a:lnTo>
                <a:lnTo>
                  <a:pt x="455" y="11"/>
                </a:lnTo>
                <a:lnTo>
                  <a:pt x="453" y="11"/>
                </a:lnTo>
                <a:lnTo>
                  <a:pt x="449" y="11"/>
                </a:lnTo>
                <a:lnTo>
                  <a:pt x="449" y="11"/>
                </a:lnTo>
                <a:close/>
                <a:moveTo>
                  <a:pt x="488" y="29"/>
                </a:moveTo>
                <a:lnTo>
                  <a:pt x="488" y="29"/>
                </a:lnTo>
                <a:lnTo>
                  <a:pt x="493" y="29"/>
                </a:lnTo>
                <a:lnTo>
                  <a:pt x="499" y="31"/>
                </a:lnTo>
                <a:lnTo>
                  <a:pt x="499" y="31"/>
                </a:lnTo>
                <a:lnTo>
                  <a:pt x="506" y="31"/>
                </a:lnTo>
                <a:lnTo>
                  <a:pt x="506" y="31"/>
                </a:lnTo>
                <a:lnTo>
                  <a:pt x="508" y="31"/>
                </a:lnTo>
                <a:lnTo>
                  <a:pt x="508" y="33"/>
                </a:lnTo>
                <a:lnTo>
                  <a:pt x="508" y="33"/>
                </a:lnTo>
                <a:lnTo>
                  <a:pt x="504" y="31"/>
                </a:lnTo>
                <a:lnTo>
                  <a:pt x="504" y="31"/>
                </a:lnTo>
                <a:lnTo>
                  <a:pt x="502" y="31"/>
                </a:lnTo>
                <a:lnTo>
                  <a:pt x="504" y="31"/>
                </a:lnTo>
                <a:lnTo>
                  <a:pt x="504" y="31"/>
                </a:lnTo>
                <a:lnTo>
                  <a:pt x="479" y="31"/>
                </a:lnTo>
                <a:lnTo>
                  <a:pt x="479" y="31"/>
                </a:lnTo>
                <a:lnTo>
                  <a:pt x="486" y="31"/>
                </a:lnTo>
                <a:lnTo>
                  <a:pt x="486" y="31"/>
                </a:lnTo>
                <a:lnTo>
                  <a:pt x="484" y="29"/>
                </a:lnTo>
                <a:lnTo>
                  <a:pt x="479" y="29"/>
                </a:lnTo>
                <a:lnTo>
                  <a:pt x="479" y="29"/>
                </a:lnTo>
                <a:lnTo>
                  <a:pt x="477" y="29"/>
                </a:lnTo>
                <a:lnTo>
                  <a:pt x="477" y="29"/>
                </a:lnTo>
                <a:lnTo>
                  <a:pt x="479" y="29"/>
                </a:lnTo>
                <a:lnTo>
                  <a:pt x="486" y="29"/>
                </a:lnTo>
                <a:lnTo>
                  <a:pt x="486" y="29"/>
                </a:lnTo>
                <a:lnTo>
                  <a:pt x="477" y="29"/>
                </a:lnTo>
                <a:lnTo>
                  <a:pt x="477" y="29"/>
                </a:lnTo>
                <a:lnTo>
                  <a:pt x="471" y="27"/>
                </a:lnTo>
                <a:lnTo>
                  <a:pt x="471" y="27"/>
                </a:lnTo>
                <a:lnTo>
                  <a:pt x="473" y="29"/>
                </a:lnTo>
                <a:lnTo>
                  <a:pt x="469" y="29"/>
                </a:lnTo>
                <a:lnTo>
                  <a:pt x="469" y="29"/>
                </a:lnTo>
                <a:lnTo>
                  <a:pt x="469" y="29"/>
                </a:lnTo>
                <a:lnTo>
                  <a:pt x="469" y="29"/>
                </a:lnTo>
                <a:lnTo>
                  <a:pt x="467" y="27"/>
                </a:lnTo>
                <a:lnTo>
                  <a:pt x="467" y="27"/>
                </a:lnTo>
                <a:lnTo>
                  <a:pt x="466" y="27"/>
                </a:lnTo>
                <a:lnTo>
                  <a:pt x="466" y="27"/>
                </a:lnTo>
                <a:lnTo>
                  <a:pt x="458" y="27"/>
                </a:lnTo>
                <a:lnTo>
                  <a:pt x="458" y="27"/>
                </a:lnTo>
                <a:lnTo>
                  <a:pt x="458" y="27"/>
                </a:lnTo>
                <a:lnTo>
                  <a:pt x="458" y="27"/>
                </a:lnTo>
                <a:lnTo>
                  <a:pt x="469" y="27"/>
                </a:lnTo>
                <a:lnTo>
                  <a:pt x="484" y="27"/>
                </a:lnTo>
                <a:lnTo>
                  <a:pt x="484" y="27"/>
                </a:lnTo>
                <a:lnTo>
                  <a:pt x="512" y="27"/>
                </a:lnTo>
                <a:lnTo>
                  <a:pt x="512" y="27"/>
                </a:lnTo>
                <a:lnTo>
                  <a:pt x="510" y="29"/>
                </a:lnTo>
                <a:lnTo>
                  <a:pt x="510" y="29"/>
                </a:lnTo>
                <a:lnTo>
                  <a:pt x="517" y="29"/>
                </a:lnTo>
                <a:lnTo>
                  <a:pt x="517" y="29"/>
                </a:lnTo>
                <a:lnTo>
                  <a:pt x="517" y="29"/>
                </a:lnTo>
                <a:lnTo>
                  <a:pt x="521" y="29"/>
                </a:lnTo>
                <a:lnTo>
                  <a:pt x="521" y="29"/>
                </a:lnTo>
                <a:lnTo>
                  <a:pt x="523" y="29"/>
                </a:lnTo>
                <a:lnTo>
                  <a:pt x="523" y="29"/>
                </a:lnTo>
                <a:lnTo>
                  <a:pt x="528" y="31"/>
                </a:lnTo>
                <a:lnTo>
                  <a:pt x="528" y="31"/>
                </a:lnTo>
                <a:lnTo>
                  <a:pt x="530" y="31"/>
                </a:lnTo>
                <a:lnTo>
                  <a:pt x="530" y="31"/>
                </a:lnTo>
                <a:lnTo>
                  <a:pt x="521" y="31"/>
                </a:lnTo>
                <a:lnTo>
                  <a:pt x="521" y="31"/>
                </a:lnTo>
                <a:lnTo>
                  <a:pt x="523" y="31"/>
                </a:lnTo>
                <a:lnTo>
                  <a:pt x="523" y="31"/>
                </a:lnTo>
                <a:lnTo>
                  <a:pt x="513" y="31"/>
                </a:lnTo>
                <a:lnTo>
                  <a:pt x="513" y="31"/>
                </a:lnTo>
                <a:lnTo>
                  <a:pt x="512" y="31"/>
                </a:lnTo>
                <a:lnTo>
                  <a:pt x="512" y="31"/>
                </a:lnTo>
                <a:lnTo>
                  <a:pt x="488" y="29"/>
                </a:lnTo>
                <a:lnTo>
                  <a:pt x="488" y="29"/>
                </a:lnTo>
                <a:close/>
                <a:moveTo>
                  <a:pt x="491" y="9"/>
                </a:moveTo>
                <a:lnTo>
                  <a:pt x="491" y="9"/>
                </a:lnTo>
                <a:lnTo>
                  <a:pt x="491" y="9"/>
                </a:lnTo>
                <a:lnTo>
                  <a:pt x="490" y="9"/>
                </a:lnTo>
                <a:lnTo>
                  <a:pt x="490" y="9"/>
                </a:lnTo>
                <a:lnTo>
                  <a:pt x="482" y="9"/>
                </a:lnTo>
                <a:lnTo>
                  <a:pt x="475" y="9"/>
                </a:lnTo>
                <a:lnTo>
                  <a:pt x="475" y="9"/>
                </a:lnTo>
                <a:lnTo>
                  <a:pt x="477" y="9"/>
                </a:lnTo>
                <a:lnTo>
                  <a:pt x="475" y="9"/>
                </a:lnTo>
                <a:lnTo>
                  <a:pt x="471" y="9"/>
                </a:lnTo>
                <a:lnTo>
                  <a:pt x="471" y="9"/>
                </a:lnTo>
                <a:lnTo>
                  <a:pt x="460" y="9"/>
                </a:lnTo>
                <a:lnTo>
                  <a:pt x="464" y="9"/>
                </a:lnTo>
                <a:lnTo>
                  <a:pt x="466" y="9"/>
                </a:lnTo>
                <a:lnTo>
                  <a:pt x="469" y="9"/>
                </a:lnTo>
                <a:lnTo>
                  <a:pt x="477" y="9"/>
                </a:lnTo>
                <a:lnTo>
                  <a:pt x="477" y="9"/>
                </a:lnTo>
                <a:lnTo>
                  <a:pt x="491" y="9"/>
                </a:lnTo>
                <a:lnTo>
                  <a:pt x="491" y="9"/>
                </a:lnTo>
                <a:close/>
                <a:moveTo>
                  <a:pt x="488" y="7"/>
                </a:moveTo>
                <a:lnTo>
                  <a:pt x="488" y="7"/>
                </a:lnTo>
                <a:lnTo>
                  <a:pt x="493" y="7"/>
                </a:lnTo>
                <a:lnTo>
                  <a:pt x="493" y="7"/>
                </a:lnTo>
                <a:lnTo>
                  <a:pt x="491" y="7"/>
                </a:lnTo>
                <a:lnTo>
                  <a:pt x="488" y="7"/>
                </a:lnTo>
                <a:lnTo>
                  <a:pt x="488" y="7"/>
                </a:lnTo>
                <a:close/>
                <a:moveTo>
                  <a:pt x="495" y="9"/>
                </a:moveTo>
                <a:lnTo>
                  <a:pt x="495" y="9"/>
                </a:lnTo>
                <a:lnTo>
                  <a:pt x="495" y="9"/>
                </a:lnTo>
                <a:lnTo>
                  <a:pt x="501" y="9"/>
                </a:lnTo>
                <a:lnTo>
                  <a:pt x="501" y="9"/>
                </a:lnTo>
                <a:lnTo>
                  <a:pt x="499" y="9"/>
                </a:lnTo>
                <a:lnTo>
                  <a:pt x="497" y="9"/>
                </a:lnTo>
                <a:lnTo>
                  <a:pt x="497" y="9"/>
                </a:lnTo>
                <a:lnTo>
                  <a:pt x="510" y="11"/>
                </a:lnTo>
                <a:lnTo>
                  <a:pt x="519" y="12"/>
                </a:lnTo>
                <a:lnTo>
                  <a:pt x="519" y="12"/>
                </a:lnTo>
                <a:lnTo>
                  <a:pt x="510" y="12"/>
                </a:lnTo>
                <a:lnTo>
                  <a:pt x="502" y="12"/>
                </a:lnTo>
                <a:lnTo>
                  <a:pt x="502" y="12"/>
                </a:lnTo>
                <a:lnTo>
                  <a:pt x="499" y="11"/>
                </a:lnTo>
                <a:lnTo>
                  <a:pt x="499" y="11"/>
                </a:lnTo>
                <a:lnTo>
                  <a:pt x="504" y="11"/>
                </a:lnTo>
                <a:lnTo>
                  <a:pt x="504" y="11"/>
                </a:lnTo>
                <a:lnTo>
                  <a:pt x="495" y="9"/>
                </a:lnTo>
                <a:lnTo>
                  <a:pt x="495" y="9"/>
                </a:lnTo>
                <a:close/>
                <a:moveTo>
                  <a:pt x="530" y="12"/>
                </a:moveTo>
                <a:lnTo>
                  <a:pt x="530" y="12"/>
                </a:lnTo>
                <a:lnTo>
                  <a:pt x="534" y="12"/>
                </a:lnTo>
                <a:lnTo>
                  <a:pt x="536" y="14"/>
                </a:lnTo>
                <a:lnTo>
                  <a:pt x="536" y="14"/>
                </a:lnTo>
                <a:lnTo>
                  <a:pt x="532" y="12"/>
                </a:lnTo>
                <a:lnTo>
                  <a:pt x="532" y="12"/>
                </a:lnTo>
                <a:lnTo>
                  <a:pt x="530" y="12"/>
                </a:lnTo>
                <a:lnTo>
                  <a:pt x="530" y="12"/>
                </a:lnTo>
                <a:close/>
                <a:moveTo>
                  <a:pt x="539" y="132"/>
                </a:moveTo>
                <a:lnTo>
                  <a:pt x="539" y="132"/>
                </a:lnTo>
                <a:lnTo>
                  <a:pt x="543" y="132"/>
                </a:lnTo>
                <a:lnTo>
                  <a:pt x="547" y="134"/>
                </a:lnTo>
                <a:lnTo>
                  <a:pt x="547" y="134"/>
                </a:lnTo>
                <a:lnTo>
                  <a:pt x="543" y="132"/>
                </a:lnTo>
                <a:lnTo>
                  <a:pt x="543" y="132"/>
                </a:lnTo>
                <a:lnTo>
                  <a:pt x="539" y="132"/>
                </a:lnTo>
                <a:lnTo>
                  <a:pt x="539" y="132"/>
                </a:lnTo>
                <a:close/>
                <a:moveTo>
                  <a:pt x="567" y="136"/>
                </a:moveTo>
                <a:lnTo>
                  <a:pt x="567" y="136"/>
                </a:lnTo>
                <a:lnTo>
                  <a:pt x="572" y="138"/>
                </a:lnTo>
                <a:lnTo>
                  <a:pt x="580" y="139"/>
                </a:lnTo>
                <a:lnTo>
                  <a:pt x="580" y="139"/>
                </a:lnTo>
                <a:lnTo>
                  <a:pt x="585" y="141"/>
                </a:lnTo>
                <a:lnTo>
                  <a:pt x="585" y="141"/>
                </a:lnTo>
                <a:lnTo>
                  <a:pt x="583" y="141"/>
                </a:lnTo>
                <a:lnTo>
                  <a:pt x="585" y="143"/>
                </a:lnTo>
                <a:lnTo>
                  <a:pt x="585" y="143"/>
                </a:lnTo>
                <a:lnTo>
                  <a:pt x="572" y="139"/>
                </a:lnTo>
                <a:lnTo>
                  <a:pt x="572" y="139"/>
                </a:lnTo>
                <a:lnTo>
                  <a:pt x="572" y="138"/>
                </a:lnTo>
                <a:lnTo>
                  <a:pt x="574" y="138"/>
                </a:lnTo>
                <a:lnTo>
                  <a:pt x="574" y="138"/>
                </a:lnTo>
                <a:lnTo>
                  <a:pt x="567" y="136"/>
                </a:lnTo>
                <a:lnTo>
                  <a:pt x="567" y="136"/>
                </a:lnTo>
                <a:close/>
                <a:moveTo>
                  <a:pt x="607" y="35"/>
                </a:moveTo>
                <a:lnTo>
                  <a:pt x="607" y="35"/>
                </a:lnTo>
                <a:lnTo>
                  <a:pt x="615" y="38"/>
                </a:lnTo>
                <a:lnTo>
                  <a:pt x="615" y="38"/>
                </a:lnTo>
                <a:lnTo>
                  <a:pt x="607" y="35"/>
                </a:lnTo>
                <a:lnTo>
                  <a:pt x="607" y="35"/>
                </a:lnTo>
                <a:close/>
                <a:moveTo>
                  <a:pt x="613" y="33"/>
                </a:moveTo>
                <a:lnTo>
                  <a:pt x="613" y="33"/>
                </a:lnTo>
                <a:lnTo>
                  <a:pt x="620" y="35"/>
                </a:lnTo>
                <a:lnTo>
                  <a:pt x="620" y="35"/>
                </a:lnTo>
                <a:lnTo>
                  <a:pt x="618" y="35"/>
                </a:lnTo>
                <a:lnTo>
                  <a:pt x="613" y="33"/>
                </a:lnTo>
                <a:lnTo>
                  <a:pt x="613" y="33"/>
                </a:lnTo>
                <a:close/>
                <a:moveTo>
                  <a:pt x="651" y="51"/>
                </a:moveTo>
                <a:lnTo>
                  <a:pt x="651" y="51"/>
                </a:lnTo>
                <a:lnTo>
                  <a:pt x="657" y="53"/>
                </a:lnTo>
                <a:lnTo>
                  <a:pt x="657" y="53"/>
                </a:lnTo>
                <a:lnTo>
                  <a:pt x="655" y="51"/>
                </a:lnTo>
                <a:lnTo>
                  <a:pt x="651" y="51"/>
                </a:lnTo>
                <a:lnTo>
                  <a:pt x="651" y="51"/>
                </a:lnTo>
                <a:close/>
                <a:moveTo>
                  <a:pt x="642" y="154"/>
                </a:moveTo>
                <a:lnTo>
                  <a:pt x="642" y="154"/>
                </a:lnTo>
                <a:lnTo>
                  <a:pt x="646" y="156"/>
                </a:lnTo>
                <a:lnTo>
                  <a:pt x="648" y="156"/>
                </a:lnTo>
                <a:lnTo>
                  <a:pt x="648" y="156"/>
                </a:lnTo>
                <a:lnTo>
                  <a:pt x="648" y="156"/>
                </a:lnTo>
                <a:lnTo>
                  <a:pt x="651" y="158"/>
                </a:lnTo>
                <a:lnTo>
                  <a:pt x="651" y="160"/>
                </a:lnTo>
                <a:lnTo>
                  <a:pt x="651" y="162"/>
                </a:lnTo>
                <a:lnTo>
                  <a:pt x="650" y="160"/>
                </a:lnTo>
                <a:lnTo>
                  <a:pt x="650" y="160"/>
                </a:lnTo>
                <a:lnTo>
                  <a:pt x="644" y="158"/>
                </a:lnTo>
                <a:lnTo>
                  <a:pt x="642" y="154"/>
                </a:lnTo>
                <a:lnTo>
                  <a:pt x="642" y="154"/>
                </a:lnTo>
                <a:close/>
                <a:moveTo>
                  <a:pt x="707" y="106"/>
                </a:moveTo>
                <a:lnTo>
                  <a:pt x="707" y="106"/>
                </a:lnTo>
                <a:lnTo>
                  <a:pt x="708" y="108"/>
                </a:lnTo>
                <a:lnTo>
                  <a:pt x="712" y="110"/>
                </a:lnTo>
                <a:lnTo>
                  <a:pt x="712" y="110"/>
                </a:lnTo>
                <a:lnTo>
                  <a:pt x="712" y="112"/>
                </a:lnTo>
                <a:lnTo>
                  <a:pt x="712" y="112"/>
                </a:lnTo>
                <a:lnTo>
                  <a:pt x="707" y="106"/>
                </a:lnTo>
                <a:lnTo>
                  <a:pt x="707" y="106"/>
                </a:lnTo>
                <a:close/>
                <a:moveTo>
                  <a:pt x="716" y="206"/>
                </a:moveTo>
                <a:lnTo>
                  <a:pt x="716" y="206"/>
                </a:lnTo>
                <a:lnTo>
                  <a:pt x="718" y="206"/>
                </a:lnTo>
                <a:lnTo>
                  <a:pt x="721" y="209"/>
                </a:lnTo>
                <a:lnTo>
                  <a:pt x="721" y="209"/>
                </a:lnTo>
                <a:lnTo>
                  <a:pt x="721" y="207"/>
                </a:lnTo>
                <a:lnTo>
                  <a:pt x="721" y="206"/>
                </a:lnTo>
                <a:lnTo>
                  <a:pt x="723" y="207"/>
                </a:lnTo>
                <a:lnTo>
                  <a:pt x="723" y="207"/>
                </a:lnTo>
                <a:lnTo>
                  <a:pt x="729" y="211"/>
                </a:lnTo>
                <a:lnTo>
                  <a:pt x="729" y="211"/>
                </a:lnTo>
                <a:lnTo>
                  <a:pt x="727" y="213"/>
                </a:lnTo>
                <a:lnTo>
                  <a:pt x="725" y="213"/>
                </a:lnTo>
                <a:lnTo>
                  <a:pt x="725" y="213"/>
                </a:lnTo>
                <a:lnTo>
                  <a:pt x="721" y="211"/>
                </a:lnTo>
                <a:lnTo>
                  <a:pt x="720" y="209"/>
                </a:lnTo>
                <a:lnTo>
                  <a:pt x="720" y="209"/>
                </a:lnTo>
                <a:lnTo>
                  <a:pt x="716" y="206"/>
                </a:lnTo>
                <a:lnTo>
                  <a:pt x="716" y="206"/>
                </a:lnTo>
                <a:close/>
                <a:moveTo>
                  <a:pt x="749" y="178"/>
                </a:moveTo>
                <a:lnTo>
                  <a:pt x="749" y="178"/>
                </a:lnTo>
                <a:lnTo>
                  <a:pt x="754" y="182"/>
                </a:lnTo>
                <a:lnTo>
                  <a:pt x="754" y="182"/>
                </a:lnTo>
                <a:lnTo>
                  <a:pt x="751" y="178"/>
                </a:lnTo>
                <a:lnTo>
                  <a:pt x="751" y="178"/>
                </a:lnTo>
                <a:lnTo>
                  <a:pt x="749" y="178"/>
                </a:lnTo>
                <a:lnTo>
                  <a:pt x="749" y="178"/>
                </a:lnTo>
                <a:close/>
                <a:moveTo>
                  <a:pt x="731" y="217"/>
                </a:moveTo>
                <a:lnTo>
                  <a:pt x="731" y="217"/>
                </a:lnTo>
                <a:lnTo>
                  <a:pt x="732" y="219"/>
                </a:lnTo>
                <a:lnTo>
                  <a:pt x="732" y="219"/>
                </a:lnTo>
                <a:lnTo>
                  <a:pt x="732" y="219"/>
                </a:lnTo>
                <a:lnTo>
                  <a:pt x="731" y="219"/>
                </a:lnTo>
                <a:lnTo>
                  <a:pt x="731" y="219"/>
                </a:lnTo>
                <a:lnTo>
                  <a:pt x="731" y="217"/>
                </a:lnTo>
                <a:lnTo>
                  <a:pt x="731" y="217"/>
                </a:lnTo>
                <a:lnTo>
                  <a:pt x="731" y="217"/>
                </a:lnTo>
                <a:close/>
                <a:moveTo>
                  <a:pt x="782" y="165"/>
                </a:moveTo>
                <a:lnTo>
                  <a:pt x="782" y="165"/>
                </a:lnTo>
                <a:lnTo>
                  <a:pt x="784" y="167"/>
                </a:lnTo>
                <a:lnTo>
                  <a:pt x="786" y="171"/>
                </a:lnTo>
                <a:lnTo>
                  <a:pt x="786" y="171"/>
                </a:lnTo>
                <a:lnTo>
                  <a:pt x="782" y="165"/>
                </a:lnTo>
                <a:lnTo>
                  <a:pt x="782" y="165"/>
                </a:lnTo>
                <a:close/>
                <a:moveTo>
                  <a:pt x="808" y="200"/>
                </a:moveTo>
                <a:lnTo>
                  <a:pt x="810" y="202"/>
                </a:lnTo>
                <a:lnTo>
                  <a:pt x="810" y="202"/>
                </a:lnTo>
                <a:lnTo>
                  <a:pt x="810" y="204"/>
                </a:lnTo>
                <a:lnTo>
                  <a:pt x="808" y="202"/>
                </a:lnTo>
                <a:lnTo>
                  <a:pt x="808" y="202"/>
                </a:lnTo>
                <a:lnTo>
                  <a:pt x="808" y="200"/>
                </a:lnTo>
                <a:lnTo>
                  <a:pt x="808" y="200"/>
                </a:lnTo>
                <a:lnTo>
                  <a:pt x="808" y="2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4835"/>
          <p:cNvSpPr>
            <a:spLocks noEditPoints="1"/>
          </p:cNvSpPr>
          <p:nvPr/>
        </p:nvSpPr>
        <p:spPr bwMode="auto">
          <a:xfrm flipH="1">
            <a:off x="2422537" y="889812"/>
            <a:ext cx="1337614" cy="1454580"/>
          </a:xfrm>
          <a:custGeom>
            <a:avLst/>
            <a:gdLst>
              <a:gd name="T0" fmla="*/ 473 w 892"/>
              <a:gd name="T1" fmla="*/ 851 h 969"/>
              <a:gd name="T2" fmla="*/ 241 w 892"/>
              <a:gd name="T3" fmla="*/ 684 h 969"/>
              <a:gd name="T4" fmla="*/ 263 w 892"/>
              <a:gd name="T5" fmla="*/ 697 h 969"/>
              <a:gd name="T6" fmla="*/ 206 w 892"/>
              <a:gd name="T7" fmla="*/ 517 h 969"/>
              <a:gd name="T8" fmla="*/ 260 w 892"/>
              <a:gd name="T9" fmla="*/ 356 h 969"/>
              <a:gd name="T10" fmla="*/ 363 w 892"/>
              <a:gd name="T11" fmla="*/ 263 h 969"/>
              <a:gd name="T12" fmla="*/ 425 w 892"/>
              <a:gd name="T13" fmla="*/ 235 h 969"/>
              <a:gd name="T14" fmla="*/ 333 w 892"/>
              <a:gd name="T15" fmla="*/ 298 h 969"/>
              <a:gd name="T16" fmla="*/ 422 w 892"/>
              <a:gd name="T17" fmla="*/ 263 h 969"/>
              <a:gd name="T18" fmla="*/ 495 w 892"/>
              <a:gd name="T19" fmla="*/ 246 h 969"/>
              <a:gd name="T20" fmla="*/ 591 w 892"/>
              <a:gd name="T21" fmla="*/ 259 h 969"/>
              <a:gd name="T22" fmla="*/ 709 w 892"/>
              <a:gd name="T23" fmla="*/ 290 h 969"/>
              <a:gd name="T24" fmla="*/ 773 w 892"/>
              <a:gd name="T25" fmla="*/ 261 h 969"/>
              <a:gd name="T26" fmla="*/ 826 w 892"/>
              <a:gd name="T27" fmla="*/ 404 h 969"/>
              <a:gd name="T28" fmla="*/ 801 w 892"/>
              <a:gd name="T29" fmla="*/ 272 h 969"/>
              <a:gd name="T30" fmla="*/ 810 w 892"/>
              <a:gd name="T31" fmla="*/ 261 h 969"/>
              <a:gd name="T32" fmla="*/ 883 w 892"/>
              <a:gd name="T33" fmla="*/ 263 h 969"/>
              <a:gd name="T34" fmla="*/ 720 w 892"/>
              <a:gd name="T35" fmla="*/ 119 h 969"/>
              <a:gd name="T36" fmla="*/ 618 w 892"/>
              <a:gd name="T37" fmla="*/ 69 h 969"/>
              <a:gd name="T38" fmla="*/ 710 w 892"/>
              <a:gd name="T39" fmla="*/ 79 h 969"/>
              <a:gd name="T40" fmla="*/ 637 w 892"/>
              <a:gd name="T41" fmla="*/ 44 h 969"/>
              <a:gd name="T42" fmla="*/ 701 w 892"/>
              <a:gd name="T43" fmla="*/ 53 h 969"/>
              <a:gd name="T44" fmla="*/ 696 w 892"/>
              <a:gd name="T45" fmla="*/ 44 h 969"/>
              <a:gd name="T46" fmla="*/ 725 w 892"/>
              <a:gd name="T47" fmla="*/ 49 h 969"/>
              <a:gd name="T48" fmla="*/ 525 w 892"/>
              <a:gd name="T49" fmla="*/ 5 h 969"/>
              <a:gd name="T50" fmla="*/ 260 w 892"/>
              <a:gd name="T51" fmla="*/ 69 h 969"/>
              <a:gd name="T52" fmla="*/ 116 w 892"/>
              <a:gd name="T53" fmla="*/ 193 h 969"/>
              <a:gd name="T54" fmla="*/ 50 w 892"/>
              <a:gd name="T55" fmla="*/ 290 h 969"/>
              <a:gd name="T56" fmla="*/ 4 w 892"/>
              <a:gd name="T57" fmla="*/ 524 h 969"/>
              <a:gd name="T58" fmla="*/ 157 w 892"/>
              <a:gd name="T59" fmla="*/ 881 h 969"/>
              <a:gd name="T60" fmla="*/ 21 w 892"/>
              <a:gd name="T61" fmla="*/ 597 h 969"/>
              <a:gd name="T62" fmla="*/ 35 w 892"/>
              <a:gd name="T63" fmla="*/ 373 h 969"/>
              <a:gd name="T64" fmla="*/ 32 w 892"/>
              <a:gd name="T65" fmla="*/ 623 h 969"/>
              <a:gd name="T66" fmla="*/ 83 w 892"/>
              <a:gd name="T67" fmla="*/ 739 h 969"/>
              <a:gd name="T68" fmla="*/ 307 w 892"/>
              <a:gd name="T69" fmla="*/ 954 h 969"/>
              <a:gd name="T70" fmla="*/ 331 w 892"/>
              <a:gd name="T71" fmla="*/ 940 h 969"/>
              <a:gd name="T72" fmla="*/ 320 w 892"/>
              <a:gd name="T73" fmla="*/ 907 h 969"/>
              <a:gd name="T74" fmla="*/ 142 w 892"/>
              <a:gd name="T75" fmla="*/ 713 h 969"/>
              <a:gd name="T76" fmla="*/ 348 w 892"/>
              <a:gd name="T77" fmla="*/ 888 h 969"/>
              <a:gd name="T78" fmla="*/ 291 w 892"/>
              <a:gd name="T79" fmla="*/ 851 h 969"/>
              <a:gd name="T80" fmla="*/ 451 w 892"/>
              <a:gd name="T81" fmla="*/ 918 h 969"/>
              <a:gd name="T82" fmla="*/ 672 w 892"/>
              <a:gd name="T83" fmla="*/ 859 h 969"/>
              <a:gd name="T84" fmla="*/ 709 w 892"/>
              <a:gd name="T85" fmla="*/ 93 h 969"/>
              <a:gd name="T86" fmla="*/ 254 w 892"/>
              <a:gd name="T87" fmla="*/ 923 h 969"/>
              <a:gd name="T88" fmla="*/ 114 w 892"/>
              <a:gd name="T89" fmla="*/ 577 h 969"/>
              <a:gd name="T90" fmla="*/ 133 w 892"/>
              <a:gd name="T91" fmla="*/ 620 h 969"/>
              <a:gd name="T92" fmla="*/ 162 w 892"/>
              <a:gd name="T93" fmla="*/ 704 h 969"/>
              <a:gd name="T94" fmla="*/ 146 w 892"/>
              <a:gd name="T95" fmla="*/ 656 h 969"/>
              <a:gd name="T96" fmla="*/ 28 w 892"/>
              <a:gd name="T97" fmla="*/ 590 h 969"/>
              <a:gd name="T98" fmla="*/ 204 w 892"/>
              <a:gd name="T99" fmla="*/ 507 h 969"/>
              <a:gd name="T100" fmla="*/ 41 w 892"/>
              <a:gd name="T101" fmla="*/ 360 h 969"/>
              <a:gd name="T102" fmla="*/ 55 w 892"/>
              <a:gd name="T103" fmla="*/ 301 h 969"/>
              <a:gd name="T104" fmla="*/ 306 w 892"/>
              <a:gd name="T105" fmla="*/ 310 h 969"/>
              <a:gd name="T106" fmla="*/ 320 w 892"/>
              <a:gd name="T107" fmla="*/ 288 h 969"/>
              <a:gd name="T108" fmla="*/ 271 w 892"/>
              <a:gd name="T109" fmla="*/ 75 h 969"/>
              <a:gd name="T110" fmla="*/ 436 w 892"/>
              <a:gd name="T111" fmla="*/ 259 h 969"/>
              <a:gd name="T112" fmla="*/ 455 w 892"/>
              <a:gd name="T113" fmla="*/ 47 h 969"/>
              <a:gd name="T114" fmla="*/ 466 w 892"/>
              <a:gd name="T115" fmla="*/ 22 h 969"/>
              <a:gd name="T116" fmla="*/ 488 w 892"/>
              <a:gd name="T117" fmla="*/ 44 h 969"/>
              <a:gd name="T118" fmla="*/ 508 w 892"/>
              <a:gd name="T119" fmla="*/ 24 h 969"/>
              <a:gd name="T120" fmla="*/ 589 w 892"/>
              <a:gd name="T121" fmla="*/ 60 h 969"/>
              <a:gd name="T122" fmla="*/ 580 w 892"/>
              <a:gd name="T123" fmla="*/ 255 h 969"/>
              <a:gd name="T124" fmla="*/ 743 w 892"/>
              <a:gd name="T125" fmla="*/ 298 h 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92" h="969">
                <a:moveTo>
                  <a:pt x="692" y="829"/>
                </a:moveTo>
                <a:lnTo>
                  <a:pt x="692" y="829"/>
                </a:lnTo>
                <a:lnTo>
                  <a:pt x="672" y="840"/>
                </a:lnTo>
                <a:lnTo>
                  <a:pt x="672" y="840"/>
                </a:lnTo>
                <a:lnTo>
                  <a:pt x="666" y="840"/>
                </a:lnTo>
                <a:lnTo>
                  <a:pt x="661" y="842"/>
                </a:lnTo>
                <a:lnTo>
                  <a:pt x="655" y="844"/>
                </a:lnTo>
                <a:lnTo>
                  <a:pt x="653" y="844"/>
                </a:lnTo>
                <a:lnTo>
                  <a:pt x="651" y="844"/>
                </a:lnTo>
                <a:lnTo>
                  <a:pt x="651" y="844"/>
                </a:lnTo>
                <a:lnTo>
                  <a:pt x="651" y="844"/>
                </a:lnTo>
                <a:lnTo>
                  <a:pt x="650" y="846"/>
                </a:lnTo>
                <a:lnTo>
                  <a:pt x="650" y="848"/>
                </a:lnTo>
                <a:lnTo>
                  <a:pt x="648" y="848"/>
                </a:lnTo>
                <a:lnTo>
                  <a:pt x="648" y="848"/>
                </a:lnTo>
                <a:lnTo>
                  <a:pt x="640" y="848"/>
                </a:lnTo>
                <a:lnTo>
                  <a:pt x="640" y="848"/>
                </a:lnTo>
                <a:lnTo>
                  <a:pt x="637" y="851"/>
                </a:lnTo>
                <a:lnTo>
                  <a:pt x="631" y="849"/>
                </a:lnTo>
                <a:lnTo>
                  <a:pt x="631" y="849"/>
                </a:lnTo>
                <a:lnTo>
                  <a:pt x="633" y="849"/>
                </a:lnTo>
                <a:lnTo>
                  <a:pt x="633" y="849"/>
                </a:lnTo>
                <a:lnTo>
                  <a:pt x="640" y="848"/>
                </a:lnTo>
                <a:lnTo>
                  <a:pt x="648" y="844"/>
                </a:lnTo>
                <a:lnTo>
                  <a:pt x="648" y="844"/>
                </a:lnTo>
                <a:lnTo>
                  <a:pt x="639" y="848"/>
                </a:lnTo>
                <a:lnTo>
                  <a:pt x="629" y="849"/>
                </a:lnTo>
                <a:lnTo>
                  <a:pt x="629" y="849"/>
                </a:lnTo>
                <a:lnTo>
                  <a:pt x="631" y="849"/>
                </a:lnTo>
                <a:lnTo>
                  <a:pt x="631" y="849"/>
                </a:lnTo>
                <a:lnTo>
                  <a:pt x="628" y="853"/>
                </a:lnTo>
                <a:lnTo>
                  <a:pt x="628" y="853"/>
                </a:lnTo>
                <a:lnTo>
                  <a:pt x="628" y="851"/>
                </a:lnTo>
                <a:lnTo>
                  <a:pt x="626" y="851"/>
                </a:lnTo>
                <a:lnTo>
                  <a:pt x="626" y="851"/>
                </a:lnTo>
                <a:lnTo>
                  <a:pt x="624" y="853"/>
                </a:lnTo>
                <a:lnTo>
                  <a:pt x="624" y="853"/>
                </a:lnTo>
                <a:lnTo>
                  <a:pt x="613" y="855"/>
                </a:lnTo>
                <a:lnTo>
                  <a:pt x="604" y="859"/>
                </a:lnTo>
                <a:lnTo>
                  <a:pt x="604" y="859"/>
                </a:lnTo>
                <a:lnTo>
                  <a:pt x="596" y="859"/>
                </a:lnTo>
                <a:lnTo>
                  <a:pt x="589" y="861"/>
                </a:lnTo>
                <a:lnTo>
                  <a:pt x="582" y="861"/>
                </a:lnTo>
                <a:lnTo>
                  <a:pt x="580" y="861"/>
                </a:lnTo>
                <a:lnTo>
                  <a:pt x="578" y="859"/>
                </a:lnTo>
                <a:lnTo>
                  <a:pt x="578" y="859"/>
                </a:lnTo>
                <a:lnTo>
                  <a:pt x="569" y="861"/>
                </a:lnTo>
                <a:lnTo>
                  <a:pt x="560" y="861"/>
                </a:lnTo>
                <a:lnTo>
                  <a:pt x="560" y="861"/>
                </a:lnTo>
                <a:lnTo>
                  <a:pt x="558" y="861"/>
                </a:lnTo>
                <a:lnTo>
                  <a:pt x="556" y="862"/>
                </a:lnTo>
                <a:lnTo>
                  <a:pt x="556" y="862"/>
                </a:lnTo>
                <a:lnTo>
                  <a:pt x="550" y="862"/>
                </a:lnTo>
                <a:lnTo>
                  <a:pt x="545" y="862"/>
                </a:lnTo>
                <a:lnTo>
                  <a:pt x="537" y="864"/>
                </a:lnTo>
                <a:lnTo>
                  <a:pt x="532" y="864"/>
                </a:lnTo>
                <a:lnTo>
                  <a:pt x="532" y="864"/>
                </a:lnTo>
                <a:lnTo>
                  <a:pt x="532" y="862"/>
                </a:lnTo>
                <a:lnTo>
                  <a:pt x="536" y="862"/>
                </a:lnTo>
                <a:lnTo>
                  <a:pt x="537" y="862"/>
                </a:lnTo>
                <a:lnTo>
                  <a:pt x="537" y="862"/>
                </a:lnTo>
                <a:lnTo>
                  <a:pt x="537" y="862"/>
                </a:lnTo>
                <a:lnTo>
                  <a:pt x="528" y="862"/>
                </a:lnTo>
                <a:lnTo>
                  <a:pt x="521" y="862"/>
                </a:lnTo>
                <a:lnTo>
                  <a:pt x="521" y="862"/>
                </a:lnTo>
                <a:lnTo>
                  <a:pt x="512" y="861"/>
                </a:lnTo>
                <a:lnTo>
                  <a:pt x="512" y="861"/>
                </a:lnTo>
                <a:lnTo>
                  <a:pt x="506" y="861"/>
                </a:lnTo>
                <a:lnTo>
                  <a:pt x="506" y="861"/>
                </a:lnTo>
                <a:lnTo>
                  <a:pt x="508" y="859"/>
                </a:lnTo>
                <a:lnTo>
                  <a:pt x="510" y="859"/>
                </a:lnTo>
                <a:lnTo>
                  <a:pt x="510" y="859"/>
                </a:lnTo>
                <a:lnTo>
                  <a:pt x="499" y="859"/>
                </a:lnTo>
                <a:lnTo>
                  <a:pt x="499" y="859"/>
                </a:lnTo>
                <a:lnTo>
                  <a:pt x="497" y="857"/>
                </a:lnTo>
                <a:lnTo>
                  <a:pt x="497" y="857"/>
                </a:lnTo>
                <a:lnTo>
                  <a:pt x="488" y="855"/>
                </a:lnTo>
                <a:lnTo>
                  <a:pt x="479" y="853"/>
                </a:lnTo>
                <a:lnTo>
                  <a:pt x="479" y="853"/>
                </a:lnTo>
                <a:lnTo>
                  <a:pt x="480" y="853"/>
                </a:lnTo>
                <a:lnTo>
                  <a:pt x="480" y="855"/>
                </a:lnTo>
                <a:lnTo>
                  <a:pt x="479" y="855"/>
                </a:lnTo>
                <a:lnTo>
                  <a:pt x="475" y="853"/>
                </a:lnTo>
                <a:lnTo>
                  <a:pt x="475" y="853"/>
                </a:lnTo>
                <a:lnTo>
                  <a:pt x="475" y="853"/>
                </a:lnTo>
                <a:lnTo>
                  <a:pt x="473" y="851"/>
                </a:lnTo>
                <a:lnTo>
                  <a:pt x="473" y="851"/>
                </a:lnTo>
                <a:lnTo>
                  <a:pt x="462" y="851"/>
                </a:lnTo>
                <a:lnTo>
                  <a:pt x="451" y="849"/>
                </a:lnTo>
                <a:lnTo>
                  <a:pt x="451" y="849"/>
                </a:lnTo>
                <a:lnTo>
                  <a:pt x="453" y="849"/>
                </a:lnTo>
                <a:lnTo>
                  <a:pt x="451" y="849"/>
                </a:lnTo>
                <a:lnTo>
                  <a:pt x="449" y="848"/>
                </a:lnTo>
                <a:lnTo>
                  <a:pt x="449" y="848"/>
                </a:lnTo>
                <a:lnTo>
                  <a:pt x="449" y="848"/>
                </a:lnTo>
                <a:lnTo>
                  <a:pt x="449" y="848"/>
                </a:lnTo>
                <a:lnTo>
                  <a:pt x="427" y="842"/>
                </a:lnTo>
                <a:lnTo>
                  <a:pt x="414" y="838"/>
                </a:lnTo>
                <a:lnTo>
                  <a:pt x="409" y="835"/>
                </a:lnTo>
                <a:lnTo>
                  <a:pt x="409" y="835"/>
                </a:lnTo>
                <a:lnTo>
                  <a:pt x="409" y="837"/>
                </a:lnTo>
                <a:lnTo>
                  <a:pt x="407" y="837"/>
                </a:lnTo>
                <a:lnTo>
                  <a:pt x="401" y="835"/>
                </a:lnTo>
                <a:lnTo>
                  <a:pt x="401" y="835"/>
                </a:lnTo>
                <a:lnTo>
                  <a:pt x="403" y="833"/>
                </a:lnTo>
                <a:lnTo>
                  <a:pt x="403" y="833"/>
                </a:lnTo>
                <a:lnTo>
                  <a:pt x="403" y="833"/>
                </a:lnTo>
                <a:lnTo>
                  <a:pt x="390" y="827"/>
                </a:lnTo>
                <a:lnTo>
                  <a:pt x="376" y="822"/>
                </a:lnTo>
                <a:lnTo>
                  <a:pt x="346" y="805"/>
                </a:lnTo>
                <a:lnTo>
                  <a:pt x="346" y="805"/>
                </a:lnTo>
                <a:lnTo>
                  <a:pt x="348" y="805"/>
                </a:lnTo>
                <a:lnTo>
                  <a:pt x="348" y="805"/>
                </a:lnTo>
                <a:lnTo>
                  <a:pt x="337" y="798"/>
                </a:lnTo>
                <a:lnTo>
                  <a:pt x="328" y="792"/>
                </a:lnTo>
                <a:lnTo>
                  <a:pt x="328" y="792"/>
                </a:lnTo>
                <a:lnTo>
                  <a:pt x="306" y="774"/>
                </a:lnTo>
                <a:lnTo>
                  <a:pt x="306" y="774"/>
                </a:lnTo>
                <a:lnTo>
                  <a:pt x="307" y="776"/>
                </a:lnTo>
                <a:lnTo>
                  <a:pt x="307" y="778"/>
                </a:lnTo>
                <a:lnTo>
                  <a:pt x="307" y="778"/>
                </a:lnTo>
                <a:lnTo>
                  <a:pt x="307" y="778"/>
                </a:lnTo>
                <a:lnTo>
                  <a:pt x="298" y="767"/>
                </a:lnTo>
                <a:lnTo>
                  <a:pt x="287" y="756"/>
                </a:lnTo>
                <a:lnTo>
                  <a:pt x="287" y="756"/>
                </a:lnTo>
                <a:lnTo>
                  <a:pt x="287" y="754"/>
                </a:lnTo>
                <a:lnTo>
                  <a:pt x="285" y="750"/>
                </a:lnTo>
                <a:lnTo>
                  <a:pt x="282" y="748"/>
                </a:lnTo>
                <a:lnTo>
                  <a:pt x="280" y="748"/>
                </a:lnTo>
                <a:lnTo>
                  <a:pt x="280" y="748"/>
                </a:lnTo>
                <a:lnTo>
                  <a:pt x="285" y="752"/>
                </a:lnTo>
                <a:lnTo>
                  <a:pt x="285" y="752"/>
                </a:lnTo>
                <a:lnTo>
                  <a:pt x="285" y="754"/>
                </a:lnTo>
                <a:lnTo>
                  <a:pt x="287" y="754"/>
                </a:lnTo>
                <a:lnTo>
                  <a:pt x="285" y="756"/>
                </a:lnTo>
                <a:lnTo>
                  <a:pt x="285" y="756"/>
                </a:lnTo>
                <a:lnTo>
                  <a:pt x="280" y="748"/>
                </a:lnTo>
                <a:lnTo>
                  <a:pt x="278" y="746"/>
                </a:lnTo>
                <a:lnTo>
                  <a:pt x="280" y="746"/>
                </a:lnTo>
                <a:lnTo>
                  <a:pt x="280" y="746"/>
                </a:lnTo>
                <a:lnTo>
                  <a:pt x="274" y="741"/>
                </a:lnTo>
                <a:lnTo>
                  <a:pt x="269" y="735"/>
                </a:lnTo>
                <a:lnTo>
                  <a:pt x="261" y="726"/>
                </a:lnTo>
                <a:lnTo>
                  <a:pt x="261" y="726"/>
                </a:lnTo>
                <a:lnTo>
                  <a:pt x="261" y="721"/>
                </a:lnTo>
                <a:lnTo>
                  <a:pt x="258" y="717"/>
                </a:lnTo>
                <a:lnTo>
                  <a:pt x="254" y="713"/>
                </a:lnTo>
                <a:lnTo>
                  <a:pt x="254" y="710"/>
                </a:lnTo>
                <a:lnTo>
                  <a:pt x="254" y="710"/>
                </a:lnTo>
                <a:lnTo>
                  <a:pt x="250" y="706"/>
                </a:lnTo>
                <a:lnTo>
                  <a:pt x="249" y="702"/>
                </a:lnTo>
                <a:lnTo>
                  <a:pt x="249" y="702"/>
                </a:lnTo>
                <a:lnTo>
                  <a:pt x="254" y="708"/>
                </a:lnTo>
                <a:lnTo>
                  <a:pt x="260" y="713"/>
                </a:lnTo>
                <a:lnTo>
                  <a:pt x="260" y="713"/>
                </a:lnTo>
                <a:lnTo>
                  <a:pt x="258" y="712"/>
                </a:lnTo>
                <a:lnTo>
                  <a:pt x="256" y="708"/>
                </a:lnTo>
                <a:lnTo>
                  <a:pt x="256" y="708"/>
                </a:lnTo>
                <a:lnTo>
                  <a:pt x="252" y="704"/>
                </a:lnTo>
                <a:lnTo>
                  <a:pt x="250" y="700"/>
                </a:lnTo>
                <a:lnTo>
                  <a:pt x="250" y="700"/>
                </a:lnTo>
                <a:lnTo>
                  <a:pt x="250" y="700"/>
                </a:lnTo>
                <a:lnTo>
                  <a:pt x="249" y="699"/>
                </a:lnTo>
                <a:lnTo>
                  <a:pt x="249" y="697"/>
                </a:lnTo>
                <a:lnTo>
                  <a:pt x="249" y="697"/>
                </a:lnTo>
                <a:lnTo>
                  <a:pt x="249" y="697"/>
                </a:lnTo>
                <a:lnTo>
                  <a:pt x="249" y="699"/>
                </a:lnTo>
                <a:lnTo>
                  <a:pt x="249" y="699"/>
                </a:lnTo>
                <a:lnTo>
                  <a:pt x="249" y="699"/>
                </a:lnTo>
                <a:lnTo>
                  <a:pt x="249" y="699"/>
                </a:lnTo>
                <a:lnTo>
                  <a:pt x="243" y="691"/>
                </a:lnTo>
                <a:lnTo>
                  <a:pt x="241" y="684"/>
                </a:lnTo>
                <a:lnTo>
                  <a:pt x="241" y="684"/>
                </a:lnTo>
                <a:lnTo>
                  <a:pt x="243" y="686"/>
                </a:lnTo>
                <a:lnTo>
                  <a:pt x="243" y="686"/>
                </a:lnTo>
                <a:lnTo>
                  <a:pt x="239" y="680"/>
                </a:lnTo>
                <a:lnTo>
                  <a:pt x="239" y="678"/>
                </a:lnTo>
                <a:lnTo>
                  <a:pt x="238" y="678"/>
                </a:lnTo>
                <a:lnTo>
                  <a:pt x="238" y="678"/>
                </a:lnTo>
                <a:lnTo>
                  <a:pt x="239" y="680"/>
                </a:lnTo>
                <a:lnTo>
                  <a:pt x="239" y="684"/>
                </a:lnTo>
                <a:lnTo>
                  <a:pt x="239" y="684"/>
                </a:lnTo>
                <a:lnTo>
                  <a:pt x="236" y="677"/>
                </a:lnTo>
                <a:lnTo>
                  <a:pt x="234" y="671"/>
                </a:lnTo>
                <a:lnTo>
                  <a:pt x="234" y="671"/>
                </a:lnTo>
                <a:lnTo>
                  <a:pt x="236" y="673"/>
                </a:lnTo>
                <a:lnTo>
                  <a:pt x="236" y="675"/>
                </a:lnTo>
                <a:lnTo>
                  <a:pt x="236" y="673"/>
                </a:lnTo>
                <a:lnTo>
                  <a:pt x="236" y="673"/>
                </a:lnTo>
                <a:lnTo>
                  <a:pt x="234" y="669"/>
                </a:lnTo>
                <a:lnTo>
                  <a:pt x="232" y="667"/>
                </a:lnTo>
                <a:lnTo>
                  <a:pt x="232" y="667"/>
                </a:lnTo>
                <a:lnTo>
                  <a:pt x="228" y="656"/>
                </a:lnTo>
                <a:lnTo>
                  <a:pt x="225" y="645"/>
                </a:lnTo>
                <a:lnTo>
                  <a:pt x="225" y="645"/>
                </a:lnTo>
                <a:lnTo>
                  <a:pt x="223" y="643"/>
                </a:lnTo>
                <a:lnTo>
                  <a:pt x="219" y="638"/>
                </a:lnTo>
                <a:lnTo>
                  <a:pt x="219" y="638"/>
                </a:lnTo>
                <a:lnTo>
                  <a:pt x="221" y="636"/>
                </a:lnTo>
                <a:lnTo>
                  <a:pt x="221" y="636"/>
                </a:lnTo>
                <a:lnTo>
                  <a:pt x="223" y="638"/>
                </a:lnTo>
                <a:lnTo>
                  <a:pt x="223" y="638"/>
                </a:lnTo>
                <a:lnTo>
                  <a:pt x="223" y="638"/>
                </a:lnTo>
                <a:lnTo>
                  <a:pt x="223" y="638"/>
                </a:lnTo>
                <a:lnTo>
                  <a:pt x="221" y="631"/>
                </a:lnTo>
                <a:lnTo>
                  <a:pt x="219" y="623"/>
                </a:lnTo>
                <a:lnTo>
                  <a:pt x="219" y="623"/>
                </a:lnTo>
                <a:lnTo>
                  <a:pt x="217" y="618"/>
                </a:lnTo>
                <a:lnTo>
                  <a:pt x="216" y="614"/>
                </a:lnTo>
                <a:lnTo>
                  <a:pt x="217" y="610"/>
                </a:lnTo>
                <a:lnTo>
                  <a:pt x="217" y="610"/>
                </a:lnTo>
                <a:lnTo>
                  <a:pt x="219" y="618"/>
                </a:lnTo>
                <a:lnTo>
                  <a:pt x="221" y="623"/>
                </a:lnTo>
                <a:lnTo>
                  <a:pt x="221" y="623"/>
                </a:lnTo>
                <a:lnTo>
                  <a:pt x="225" y="631"/>
                </a:lnTo>
                <a:lnTo>
                  <a:pt x="227" y="636"/>
                </a:lnTo>
                <a:lnTo>
                  <a:pt x="227" y="638"/>
                </a:lnTo>
                <a:lnTo>
                  <a:pt x="227" y="638"/>
                </a:lnTo>
                <a:lnTo>
                  <a:pt x="227" y="638"/>
                </a:lnTo>
                <a:lnTo>
                  <a:pt x="227" y="640"/>
                </a:lnTo>
                <a:lnTo>
                  <a:pt x="227" y="640"/>
                </a:lnTo>
                <a:lnTo>
                  <a:pt x="232" y="645"/>
                </a:lnTo>
                <a:lnTo>
                  <a:pt x="232" y="645"/>
                </a:lnTo>
                <a:lnTo>
                  <a:pt x="230" y="645"/>
                </a:lnTo>
                <a:lnTo>
                  <a:pt x="232" y="647"/>
                </a:lnTo>
                <a:lnTo>
                  <a:pt x="234" y="649"/>
                </a:lnTo>
                <a:lnTo>
                  <a:pt x="232" y="651"/>
                </a:lnTo>
                <a:lnTo>
                  <a:pt x="232" y="651"/>
                </a:lnTo>
                <a:lnTo>
                  <a:pt x="234" y="651"/>
                </a:lnTo>
                <a:lnTo>
                  <a:pt x="236" y="653"/>
                </a:lnTo>
                <a:lnTo>
                  <a:pt x="236" y="653"/>
                </a:lnTo>
                <a:lnTo>
                  <a:pt x="236" y="658"/>
                </a:lnTo>
                <a:lnTo>
                  <a:pt x="236" y="658"/>
                </a:lnTo>
                <a:lnTo>
                  <a:pt x="243" y="669"/>
                </a:lnTo>
                <a:lnTo>
                  <a:pt x="250" y="682"/>
                </a:lnTo>
                <a:lnTo>
                  <a:pt x="256" y="693"/>
                </a:lnTo>
                <a:lnTo>
                  <a:pt x="265" y="704"/>
                </a:lnTo>
                <a:lnTo>
                  <a:pt x="265" y="704"/>
                </a:lnTo>
                <a:lnTo>
                  <a:pt x="261" y="700"/>
                </a:lnTo>
                <a:lnTo>
                  <a:pt x="260" y="695"/>
                </a:lnTo>
                <a:lnTo>
                  <a:pt x="260" y="695"/>
                </a:lnTo>
                <a:lnTo>
                  <a:pt x="261" y="697"/>
                </a:lnTo>
                <a:lnTo>
                  <a:pt x="261" y="699"/>
                </a:lnTo>
                <a:lnTo>
                  <a:pt x="261" y="699"/>
                </a:lnTo>
                <a:lnTo>
                  <a:pt x="260" y="695"/>
                </a:lnTo>
                <a:lnTo>
                  <a:pt x="260" y="695"/>
                </a:lnTo>
                <a:lnTo>
                  <a:pt x="263" y="699"/>
                </a:lnTo>
                <a:lnTo>
                  <a:pt x="265" y="702"/>
                </a:lnTo>
                <a:lnTo>
                  <a:pt x="265" y="702"/>
                </a:lnTo>
                <a:lnTo>
                  <a:pt x="263" y="700"/>
                </a:lnTo>
                <a:lnTo>
                  <a:pt x="265" y="700"/>
                </a:lnTo>
                <a:lnTo>
                  <a:pt x="265" y="700"/>
                </a:lnTo>
                <a:lnTo>
                  <a:pt x="265" y="700"/>
                </a:lnTo>
                <a:lnTo>
                  <a:pt x="265" y="699"/>
                </a:lnTo>
                <a:lnTo>
                  <a:pt x="263" y="695"/>
                </a:lnTo>
                <a:lnTo>
                  <a:pt x="263" y="695"/>
                </a:lnTo>
                <a:lnTo>
                  <a:pt x="263" y="697"/>
                </a:lnTo>
                <a:lnTo>
                  <a:pt x="263" y="697"/>
                </a:lnTo>
                <a:lnTo>
                  <a:pt x="261" y="693"/>
                </a:lnTo>
                <a:lnTo>
                  <a:pt x="261" y="693"/>
                </a:lnTo>
                <a:lnTo>
                  <a:pt x="256" y="688"/>
                </a:lnTo>
                <a:lnTo>
                  <a:pt x="250" y="678"/>
                </a:lnTo>
                <a:lnTo>
                  <a:pt x="245" y="669"/>
                </a:lnTo>
                <a:lnTo>
                  <a:pt x="239" y="660"/>
                </a:lnTo>
                <a:lnTo>
                  <a:pt x="239" y="660"/>
                </a:lnTo>
                <a:lnTo>
                  <a:pt x="239" y="660"/>
                </a:lnTo>
                <a:lnTo>
                  <a:pt x="239" y="658"/>
                </a:lnTo>
                <a:lnTo>
                  <a:pt x="238" y="658"/>
                </a:lnTo>
                <a:lnTo>
                  <a:pt x="238" y="658"/>
                </a:lnTo>
                <a:lnTo>
                  <a:pt x="238" y="654"/>
                </a:lnTo>
                <a:lnTo>
                  <a:pt x="238" y="651"/>
                </a:lnTo>
                <a:lnTo>
                  <a:pt x="238" y="651"/>
                </a:lnTo>
                <a:lnTo>
                  <a:pt x="236" y="649"/>
                </a:lnTo>
                <a:lnTo>
                  <a:pt x="234" y="645"/>
                </a:lnTo>
                <a:lnTo>
                  <a:pt x="232" y="640"/>
                </a:lnTo>
                <a:lnTo>
                  <a:pt x="230" y="636"/>
                </a:lnTo>
                <a:lnTo>
                  <a:pt x="230" y="636"/>
                </a:lnTo>
                <a:lnTo>
                  <a:pt x="230" y="632"/>
                </a:lnTo>
                <a:lnTo>
                  <a:pt x="227" y="627"/>
                </a:lnTo>
                <a:lnTo>
                  <a:pt x="223" y="618"/>
                </a:lnTo>
                <a:lnTo>
                  <a:pt x="223" y="618"/>
                </a:lnTo>
                <a:lnTo>
                  <a:pt x="223" y="618"/>
                </a:lnTo>
                <a:lnTo>
                  <a:pt x="223" y="618"/>
                </a:lnTo>
                <a:lnTo>
                  <a:pt x="221" y="616"/>
                </a:lnTo>
                <a:lnTo>
                  <a:pt x="221" y="612"/>
                </a:lnTo>
                <a:lnTo>
                  <a:pt x="221" y="612"/>
                </a:lnTo>
                <a:lnTo>
                  <a:pt x="221" y="614"/>
                </a:lnTo>
                <a:lnTo>
                  <a:pt x="221" y="616"/>
                </a:lnTo>
                <a:lnTo>
                  <a:pt x="221" y="616"/>
                </a:lnTo>
                <a:lnTo>
                  <a:pt x="221" y="610"/>
                </a:lnTo>
                <a:lnTo>
                  <a:pt x="221" y="605"/>
                </a:lnTo>
                <a:lnTo>
                  <a:pt x="217" y="594"/>
                </a:lnTo>
                <a:lnTo>
                  <a:pt x="217" y="594"/>
                </a:lnTo>
                <a:lnTo>
                  <a:pt x="216" y="590"/>
                </a:lnTo>
                <a:lnTo>
                  <a:pt x="216" y="590"/>
                </a:lnTo>
                <a:lnTo>
                  <a:pt x="216" y="586"/>
                </a:lnTo>
                <a:lnTo>
                  <a:pt x="214" y="581"/>
                </a:lnTo>
                <a:lnTo>
                  <a:pt x="214" y="581"/>
                </a:lnTo>
                <a:lnTo>
                  <a:pt x="212" y="579"/>
                </a:lnTo>
                <a:lnTo>
                  <a:pt x="212" y="575"/>
                </a:lnTo>
                <a:lnTo>
                  <a:pt x="212" y="575"/>
                </a:lnTo>
                <a:lnTo>
                  <a:pt x="210" y="579"/>
                </a:lnTo>
                <a:lnTo>
                  <a:pt x="210" y="585"/>
                </a:lnTo>
                <a:lnTo>
                  <a:pt x="214" y="592"/>
                </a:lnTo>
                <a:lnTo>
                  <a:pt x="214" y="592"/>
                </a:lnTo>
                <a:lnTo>
                  <a:pt x="212" y="592"/>
                </a:lnTo>
                <a:lnTo>
                  <a:pt x="212" y="592"/>
                </a:lnTo>
                <a:lnTo>
                  <a:pt x="210" y="592"/>
                </a:lnTo>
                <a:lnTo>
                  <a:pt x="210" y="592"/>
                </a:lnTo>
                <a:lnTo>
                  <a:pt x="210" y="592"/>
                </a:lnTo>
                <a:lnTo>
                  <a:pt x="210" y="588"/>
                </a:lnTo>
                <a:lnTo>
                  <a:pt x="210" y="583"/>
                </a:lnTo>
                <a:lnTo>
                  <a:pt x="208" y="574"/>
                </a:lnTo>
                <a:lnTo>
                  <a:pt x="208" y="574"/>
                </a:lnTo>
                <a:lnTo>
                  <a:pt x="208" y="575"/>
                </a:lnTo>
                <a:lnTo>
                  <a:pt x="206" y="577"/>
                </a:lnTo>
                <a:lnTo>
                  <a:pt x="206" y="577"/>
                </a:lnTo>
                <a:lnTo>
                  <a:pt x="206" y="572"/>
                </a:lnTo>
                <a:lnTo>
                  <a:pt x="204" y="568"/>
                </a:lnTo>
                <a:lnTo>
                  <a:pt x="204" y="568"/>
                </a:lnTo>
                <a:lnTo>
                  <a:pt x="206" y="572"/>
                </a:lnTo>
                <a:lnTo>
                  <a:pt x="206" y="574"/>
                </a:lnTo>
                <a:lnTo>
                  <a:pt x="206" y="574"/>
                </a:lnTo>
                <a:lnTo>
                  <a:pt x="208" y="570"/>
                </a:lnTo>
                <a:lnTo>
                  <a:pt x="208" y="566"/>
                </a:lnTo>
                <a:lnTo>
                  <a:pt x="208" y="566"/>
                </a:lnTo>
                <a:lnTo>
                  <a:pt x="208" y="568"/>
                </a:lnTo>
                <a:lnTo>
                  <a:pt x="206" y="568"/>
                </a:lnTo>
                <a:lnTo>
                  <a:pt x="206" y="568"/>
                </a:lnTo>
                <a:lnTo>
                  <a:pt x="206" y="568"/>
                </a:lnTo>
                <a:lnTo>
                  <a:pt x="206" y="568"/>
                </a:lnTo>
                <a:lnTo>
                  <a:pt x="206" y="568"/>
                </a:lnTo>
                <a:lnTo>
                  <a:pt x="206" y="563"/>
                </a:lnTo>
                <a:lnTo>
                  <a:pt x="206" y="561"/>
                </a:lnTo>
                <a:lnTo>
                  <a:pt x="206" y="561"/>
                </a:lnTo>
                <a:lnTo>
                  <a:pt x="206" y="561"/>
                </a:lnTo>
                <a:lnTo>
                  <a:pt x="206" y="551"/>
                </a:lnTo>
                <a:lnTo>
                  <a:pt x="206" y="548"/>
                </a:lnTo>
                <a:lnTo>
                  <a:pt x="208" y="544"/>
                </a:lnTo>
                <a:lnTo>
                  <a:pt x="208" y="544"/>
                </a:lnTo>
                <a:lnTo>
                  <a:pt x="204" y="531"/>
                </a:lnTo>
                <a:lnTo>
                  <a:pt x="204" y="517"/>
                </a:lnTo>
                <a:lnTo>
                  <a:pt x="204" y="517"/>
                </a:lnTo>
                <a:lnTo>
                  <a:pt x="206" y="517"/>
                </a:lnTo>
                <a:lnTo>
                  <a:pt x="206" y="517"/>
                </a:lnTo>
                <a:lnTo>
                  <a:pt x="206" y="517"/>
                </a:lnTo>
                <a:lnTo>
                  <a:pt x="206" y="515"/>
                </a:lnTo>
                <a:lnTo>
                  <a:pt x="206" y="515"/>
                </a:lnTo>
                <a:lnTo>
                  <a:pt x="204" y="513"/>
                </a:lnTo>
                <a:lnTo>
                  <a:pt x="204" y="513"/>
                </a:lnTo>
                <a:lnTo>
                  <a:pt x="206" y="511"/>
                </a:lnTo>
                <a:lnTo>
                  <a:pt x="206" y="509"/>
                </a:lnTo>
                <a:lnTo>
                  <a:pt x="206" y="509"/>
                </a:lnTo>
                <a:lnTo>
                  <a:pt x="208" y="511"/>
                </a:lnTo>
                <a:lnTo>
                  <a:pt x="208" y="511"/>
                </a:lnTo>
                <a:lnTo>
                  <a:pt x="208" y="507"/>
                </a:lnTo>
                <a:lnTo>
                  <a:pt x="208" y="507"/>
                </a:lnTo>
                <a:lnTo>
                  <a:pt x="206" y="509"/>
                </a:lnTo>
                <a:lnTo>
                  <a:pt x="206" y="509"/>
                </a:lnTo>
                <a:lnTo>
                  <a:pt x="206" y="509"/>
                </a:lnTo>
                <a:lnTo>
                  <a:pt x="206" y="509"/>
                </a:lnTo>
                <a:lnTo>
                  <a:pt x="204" y="505"/>
                </a:lnTo>
                <a:lnTo>
                  <a:pt x="204" y="505"/>
                </a:lnTo>
                <a:lnTo>
                  <a:pt x="206" y="504"/>
                </a:lnTo>
                <a:lnTo>
                  <a:pt x="206" y="500"/>
                </a:lnTo>
                <a:lnTo>
                  <a:pt x="206" y="496"/>
                </a:lnTo>
                <a:lnTo>
                  <a:pt x="206" y="493"/>
                </a:lnTo>
                <a:lnTo>
                  <a:pt x="206" y="493"/>
                </a:lnTo>
                <a:lnTo>
                  <a:pt x="208" y="493"/>
                </a:lnTo>
                <a:lnTo>
                  <a:pt x="208" y="493"/>
                </a:lnTo>
                <a:lnTo>
                  <a:pt x="208" y="491"/>
                </a:lnTo>
                <a:lnTo>
                  <a:pt x="206" y="487"/>
                </a:lnTo>
                <a:lnTo>
                  <a:pt x="206" y="487"/>
                </a:lnTo>
                <a:lnTo>
                  <a:pt x="208" y="489"/>
                </a:lnTo>
                <a:lnTo>
                  <a:pt x="208" y="489"/>
                </a:lnTo>
                <a:lnTo>
                  <a:pt x="206" y="485"/>
                </a:lnTo>
                <a:lnTo>
                  <a:pt x="208" y="482"/>
                </a:lnTo>
                <a:lnTo>
                  <a:pt x="210" y="474"/>
                </a:lnTo>
                <a:lnTo>
                  <a:pt x="210" y="474"/>
                </a:lnTo>
                <a:lnTo>
                  <a:pt x="210" y="476"/>
                </a:lnTo>
                <a:lnTo>
                  <a:pt x="208" y="474"/>
                </a:lnTo>
                <a:lnTo>
                  <a:pt x="208" y="474"/>
                </a:lnTo>
                <a:lnTo>
                  <a:pt x="216" y="441"/>
                </a:lnTo>
                <a:lnTo>
                  <a:pt x="216" y="441"/>
                </a:lnTo>
                <a:lnTo>
                  <a:pt x="216" y="441"/>
                </a:lnTo>
                <a:lnTo>
                  <a:pt x="217" y="441"/>
                </a:lnTo>
                <a:lnTo>
                  <a:pt x="217" y="441"/>
                </a:lnTo>
                <a:lnTo>
                  <a:pt x="219" y="423"/>
                </a:lnTo>
                <a:lnTo>
                  <a:pt x="219" y="423"/>
                </a:lnTo>
                <a:lnTo>
                  <a:pt x="223" y="415"/>
                </a:lnTo>
                <a:lnTo>
                  <a:pt x="223" y="413"/>
                </a:lnTo>
                <a:lnTo>
                  <a:pt x="225" y="415"/>
                </a:lnTo>
                <a:lnTo>
                  <a:pt x="225" y="415"/>
                </a:lnTo>
                <a:lnTo>
                  <a:pt x="227" y="413"/>
                </a:lnTo>
                <a:lnTo>
                  <a:pt x="227" y="413"/>
                </a:lnTo>
                <a:lnTo>
                  <a:pt x="225" y="415"/>
                </a:lnTo>
                <a:lnTo>
                  <a:pt x="225" y="415"/>
                </a:lnTo>
                <a:lnTo>
                  <a:pt x="227" y="412"/>
                </a:lnTo>
                <a:lnTo>
                  <a:pt x="228" y="406"/>
                </a:lnTo>
                <a:lnTo>
                  <a:pt x="228" y="406"/>
                </a:lnTo>
                <a:lnTo>
                  <a:pt x="230" y="404"/>
                </a:lnTo>
                <a:lnTo>
                  <a:pt x="230" y="404"/>
                </a:lnTo>
                <a:lnTo>
                  <a:pt x="230" y="401"/>
                </a:lnTo>
                <a:lnTo>
                  <a:pt x="232" y="397"/>
                </a:lnTo>
                <a:lnTo>
                  <a:pt x="236" y="393"/>
                </a:lnTo>
                <a:lnTo>
                  <a:pt x="238" y="390"/>
                </a:lnTo>
                <a:lnTo>
                  <a:pt x="238" y="390"/>
                </a:lnTo>
                <a:lnTo>
                  <a:pt x="238" y="391"/>
                </a:lnTo>
                <a:lnTo>
                  <a:pt x="238" y="393"/>
                </a:lnTo>
                <a:lnTo>
                  <a:pt x="238" y="393"/>
                </a:lnTo>
                <a:lnTo>
                  <a:pt x="238" y="393"/>
                </a:lnTo>
                <a:lnTo>
                  <a:pt x="239" y="386"/>
                </a:lnTo>
                <a:lnTo>
                  <a:pt x="243" y="379"/>
                </a:lnTo>
                <a:lnTo>
                  <a:pt x="250" y="364"/>
                </a:lnTo>
                <a:lnTo>
                  <a:pt x="250" y="364"/>
                </a:lnTo>
                <a:lnTo>
                  <a:pt x="250" y="366"/>
                </a:lnTo>
                <a:lnTo>
                  <a:pt x="250" y="366"/>
                </a:lnTo>
                <a:lnTo>
                  <a:pt x="250" y="368"/>
                </a:lnTo>
                <a:lnTo>
                  <a:pt x="250" y="368"/>
                </a:lnTo>
                <a:lnTo>
                  <a:pt x="258" y="353"/>
                </a:lnTo>
                <a:lnTo>
                  <a:pt x="267" y="338"/>
                </a:lnTo>
                <a:lnTo>
                  <a:pt x="267" y="338"/>
                </a:lnTo>
                <a:lnTo>
                  <a:pt x="267" y="340"/>
                </a:lnTo>
                <a:lnTo>
                  <a:pt x="269" y="338"/>
                </a:lnTo>
                <a:lnTo>
                  <a:pt x="271" y="336"/>
                </a:lnTo>
                <a:lnTo>
                  <a:pt x="271" y="336"/>
                </a:lnTo>
                <a:lnTo>
                  <a:pt x="269" y="342"/>
                </a:lnTo>
                <a:lnTo>
                  <a:pt x="265" y="345"/>
                </a:lnTo>
                <a:lnTo>
                  <a:pt x="263" y="351"/>
                </a:lnTo>
                <a:lnTo>
                  <a:pt x="260" y="356"/>
                </a:lnTo>
                <a:lnTo>
                  <a:pt x="260" y="356"/>
                </a:lnTo>
                <a:lnTo>
                  <a:pt x="261" y="358"/>
                </a:lnTo>
                <a:lnTo>
                  <a:pt x="261" y="358"/>
                </a:lnTo>
                <a:lnTo>
                  <a:pt x="261" y="358"/>
                </a:lnTo>
                <a:lnTo>
                  <a:pt x="261" y="355"/>
                </a:lnTo>
                <a:lnTo>
                  <a:pt x="265" y="349"/>
                </a:lnTo>
                <a:lnTo>
                  <a:pt x="271" y="342"/>
                </a:lnTo>
                <a:lnTo>
                  <a:pt x="271" y="342"/>
                </a:lnTo>
                <a:lnTo>
                  <a:pt x="271" y="340"/>
                </a:lnTo>
                <a:lnTo>
                  <a:pt x="273" y="340"/>
                </a:lnTo>
                <a:lnTo>
                  <a:pt x="273" y="340"/>
                </a:lnTo>
                <a:lnTo>
                  <a:pt x="274" y="336"/>
                </a:lnTo>
                <a:lnTo>
                  <a:pt x="278" y="329"/>
                </a:lnTo>
                <a:lnTo>
                  <a:pt x="289" y="320"/>
                </a:lnTo>
                <a:lnTo>
                  <a:pt x="289" y="320"/>
                </a:lnTo>
                <a:lnTo>
                  <a:pt x="289" y="318"/>
                </a:lnTo>
                <a:lnTo>
                  <a:pt x="291" y="314"/>
                </a:lnTo>
                <a:lnTo>
                  <a:pt x="295" y="310"/>
                </a:lnTo>
                <a:lnTo>
                  <a:pt x="295" y="310"/>
                </a:lnTo>
                <a:lnTo>
                  <a:pt x="295" y="312"/>
                </a:lnTo>
                <a:lnTo>
                  <a:pt x="295" y="314"/>
                </a:lnTo>
                <a:lnTo>
                  <a:pt x="295" y="314"/>
                </a:lnTo>
                <a:lnTo>
                  <a:pt x="295" y="314"/>
                </a:lnTo>
                <a:lnTo>
                  <a:pt x="293" y="314"/>
                </a:lnTo>
                <a:lnTo>
                  <a:pt x="293" y="314"/>
                </a:lnTo>
                <a:lnTo>
                  <a:pt x="293" y="316"/>
                </a:lnTo>
                <a:lnTo>
                  <a:pt x="291" y="320"/>
                </a:lnTo>
                <a:lnTo>
                  <a:pt x="285" y="325"/>
                </a:lnTo>
                <a:lnTo>
                  <a:pt x="285" y="325"/>
                </a:lnTo>
                <a:lnTo>
                  <a:pt x="287" y="325"/>
                </a:lnTo>
                <a:lnTo>
                  <a:pt x="287" y="325"/>
                </a:lnTo>
                <a:lnTo>
                  <a:pt x="287" y="327"/>
                </a:lnTo>
                <a:lnTo>
                  <a:pt x="287" y="327"/>
                </a:lnTo>
                <a:lnTo>
                  <a:pt x="291" y="323"/>
                </a:lnTo>
                <a:lnTo>
                  <a:pt x="293" y="318"/>
                </a:lnTo>
                <a:lnTo>
                  <a:pt x="293" y="318"/>
                </a:lnTo>
                <a:lnTo>
                  <a:pt x="296" y="316"/>
                </a:lnTo>
                <a:lnTo>
                  <a:pt x="296" y="316"/>
                </a:lnTo>
                <a:lnTo>
                  <a:pt x="295" y="316"/>
                </a:lnTo>
                <a:lnTo>
                  <a:pt x="295" y="316"/>
                </a:lnTo>
                <a:lnTo>
                  <a:pt x="298" y="314"/>
                </a:lnTo>
                <a:lnTo>
                  <a:pt x="300" y="312"/>
                </a:lnTo>
                <a:lnTo>
                  <a:pt x="302" y="310"/>
                </a:lnTo>
                <a:lnTo>
                  <a:pt x="306" y="309"/>
                </a:lnTo>
                <a:lnTo>
                  <a:pt x="306" y="309"/>
                </a:lnTo>
                <a:lnTo>
                  <a:pt x="298" y="316"/>
                </a:lnTo>
                <a:lnTo>
                  <a:pt x="295" y="323"/>
                </a:lnTo>
                <a:lnTo>
                  <a:pt x="295" y="323"/>
                </a:lnTo>
                <a:lnTo>
                  <a:pt x="298" y="320"/>
                </a:lnTo>
                <a:lnTo>
                  <a:pt x="302" y="316"/>
                </a:lnTo>
                <a:lnTo>
                  <a:pt x="302" y="316"/>
                </a:lnTo>
                <a:lnTo>
                  <a:pt x="302" y="318"/>
                </a:lnTo>
                <a:lnTo>
                  <a:pt x="302" y="318"/>
                </a:lnTo>
                <a:lnTo>
                  <a:pt x="311" y="309"/>
                </a:lnTo>
                <a:lnTo>
                  <a:pt x="322" y="301"/>
                </a:lnTo>
                <a:lnTo>
                  <a:pt x="322" y="301"/>
                </a:lnTo>
                <a:lnTo>
                  <a:pt x="322" y="301"/>
                </a:lnTo>
                <a:lnTo>
                  <a:pt x="322" y="299"/>
                </a:lnTo>
                <a:lnTo>
                  <a:pt x="322" y="299"/>
                </a:lnTo>
                <a:lnTo>
                  <a:pt x="330" y="294"/>
                </a:lnTo>
                <a:lnTo>
                  <a:pt x="337" y="288"/>
                </a:lnTo>
                <a:lnTo>
                  <a:pt x="337" y="288"/>
                </a:lnTo>
                <a:lnTo>
                  <a:pt x="335" y="288"/>
                </a:lnTo>
                <a:lnTo>
                  <a:pt x="335" y="288"/>
                </a:lnTo>
                <a:lnTo>
                  <a:pt x="335" y="288"/>
                </a:lnTo>
                <a:lnTo>
                  <a:pt x="339" y="287"/>
                </a:lnTo>
                <a:lnTo>
                  <a:pt x="341" y="285"/>
                </a:lnTo>
                <a:lnTo>
                  <a:pt x="341" y="285"/>
                </a:lnTo>
                <a:lnTo>
                  <a:pt x="341" y="283"/>
                </a:lnTo>
                <a:lnTo>
                  <a:pt x="342" y="283"/>
                </a:lnTo>
                <a:lnTo>
                  <a:pt x="342" y="283"/>
                </a:lnTo>
                <a:lnTo>
                  <a:pt x="350" y="281"/>
                </a:lnTo>
                <a:lnTo>
                  <a:pt x="350" y="281"/>
                </a:lnTo>
                <a:lnTo>
                  <a:pt x="350" y="279"/>
                </a:lnTo>
                <a:lnTo>
                  <a:pt x="352" y="277"/>
                </a:lnTo>
                <a:lnTo>
                  <a:pt x="353" y="277"/>
                </a:lnTo>
                <a:lnTo>
                  <a:pt x="355" y="277"/>
                </a:lnTo>
                <a:lnTo>
                  <a:pt x="355" y="277"/>
                </a:lnTo>
                <a:lnTo>
                  <a:pt x="355" y="277"/>
                </a:lnTo>
                <a:lnTo>
                  <a:pt x="359" y="274"/>
                </a:lnTo>
                <a:lnTo>
                  <a:pt x="365" y="274"/>
                </a:lnTo>
                <a:lnTo>
                  <a:pt x="365" y="274"/>
                </a:lnTo>
                <a:lnTo>
                  <a:pt x="366" y="268"/>
                </a:lnTo>
                <a:lnTo>
                  <a:pt x="366" y="268"/>
                </a:lnTo>
                <a:lnTo>
                  <a:pt x="365" y="264"/>
                </a:lnTo>
                <a:lnTo>
                  <a:pt x="363" y="263"/>
                </a:lnTo>
                <a:lnTo>
                  <a:pt x="363" y="263"/>
                </a:lnTo>
                <a:lnTo>
                  <a:pt x="359" y="264"/>
                </a:lnTo>
                <a:lnTo>
                  <a:pt x="357" y="266"/>
                </a:lnTo>
                <a:lnTo>
                  <a:pt x="355" y="264"/>
                </a:lnTo>
                <a:lnTo>
                  <a:pt x="355" y="264"/>
                </a:lnTo>
                <a:lnTo>
                  <a:pt x="352" y="268"/>
                </a:lnTo>
                <a:lnTo>
                  <a:pt x="348" y="270"/>
                </a:lnTo>
                <a:lnTo>
                  <a:pt x="348" y="270"/>
                </a:lnTo>
                <a:lnTo>
                  <a:pt x="346" y="274"/>
                </a:lnTo>
                <a:lnTo>
                  <a:pt x="341" y="276"/>
                </a:lnTo>
                <a:lnTo>
                  <a:pt x="331" y="283"/>
                </a:lnTo>
                <a:lnTo>
                  <a:pt x="331" y="283"/>
                </a:lnTo>
                <a:lnTo>
                  <a:pt x="331" y="281"/>
                </a:lnTo>
                <a:lnTo>
                  <a:pt x="330" y="281"/>
                </a:lnTo>
                <a:lnTo>
                  <a:pt x="328" y="283"/>
                </a:lnTo>
                <a:lnTo>
                  <a:pt x="328" y="283"/>
                </a:lnTo>
                <a:lnTo>
                  <a:pt x="333" y="277"/>
                </a:lnTo>
                <a:lnTo>
                  <a:pt x="333" y="277"/>
                </a:lnTo>
                <a:lnTo>
                  <a:pt x="333" y="279"/>
                </a:lnTo>
                <a:lnTo>
                  <a:pt x="335" y="279"/>
                </a:lnTo>
                <a:lnTo>
                  <a:pt x="335" y="279"/>
                </a:lnTo>
                <a:lnTo>
                  <a:pt x="337" y="276"/>
                </a:lnTo>
                <a:lnTo>
                  <a:pt x="341" y="276"/>
                </a:lnTo>
                <a:lnTo>
                  <a:pt x="341" y="276"/>
                </a:lnTo>
                <a:lnTo>
                  <a:pt x="341" y="274"/>
                </a:lnTo>
                <a:lnTo>
                  <a:pt x="339" y="274"/>
                </a:lnTo>
                <a:lnTo>
                  <a:pt x="337" y="276"/>
                </a:lnTo>
                <a:lnTo>
                  <a:pt x="337" y="276"/>
                </a:lnTo>
                <a:lnTo>
                  <a:pt x="342" y="268"/>
                </a:lnTo>
                <a:lnTo>
                  <a:pt x="342" y="268"/>
                </a:lnTo>
                <a:lnTo>
                  <a:pt x="344" y="268"/>
                </a:lnTo>
                <a:lnTo>
                  <a:pt x="348" y="268"/>
                </a:lnTo>
                <a:lnTo>
                  <a:pt x="352" y="264"/>
                </a:lnTo>
                <a:lnTo>
                  <a:pt x="352" y="264"/>
                </a:lnTo>
                <a:lnTo>
                  <a:pt x="353" y="264"/>
                </a:lnTo>
                <a:lnTo>
                  <a:pt x="353" y="266"/>
                </a:lnTo>
                <a:lnTo>
                  <a:pt x="353" y="266"/>
                </a:lnTo>
                <a:lnTo>
                  <a:pt x="363" y="259"/>
                </a:lnTo>
                <a:lnTo>
                  <a:pt x="370" y="255"/>
                </a:lnTo>
                <a:lnTo>
                  <a:pt x="370" y="255"/>
                </a:lnTo>
                <a:lnTo>
                  <a:pt x="372" y="253"/>
                </a:lnTo>
                <a:lnTo>
                  <a:pt x="376" y="252"/>
                </a:lnTo>
                <a:lnTo>
                  <a:pt x="381" y="250"/>
                </a:lnTo>
                <a:lnTo>
                  <a:pt x="381" y="250"/>
                </a:lnTo>
                <a:lnTo>
                  <a:pt x="377" y="250"/>
                </a:lnTo>
                <a:lnTo>
                  <a:pt x="377" y="250"/>
                </a:lnTo>
                <a:lnTo>
                  <a:pt x="381" y="248"/>
                </a:lnTo>
                <a:lnTo>
                  <a:pt x="381" y="248"/>
                </a:lnTo>
                <a:lnTo>
                  <a:pt x="383" y="248"/>
                </a:lnTo>
                <a:lnTo>
                  <a:pt x="387" y="248"/>
                </a:lnTo>
                <a:lnTo>
                  <a:pt x="387" y="248"/>
                </a:lnTo>
                <a:lnTo>
                  <a:pt x="385" y="246"/>
                </a:lnTo>
                <a:lnTo>
                  <a:pt x="385" y="246"/>
                </a:lnTo>
                <a:lnTo>
                  <a:pt x="385" y="246"/>
                </a:lnTo>
                <a:lnTo>
                  <a:pt x="385" y="246"/>
                </a:lnTo>
                <a:lnTo>
                  <a:pt x="392" y="242"/>
                </a:lnTo>
                <a:lnTo>
                  <a:pt x="398" y="239"/>
                </a:lnTo>
                <a:lnTo>
                  <a:pt x="398" y="239"/>
                </a:lnTo>
                <a:lnTo>
                  <a:pt x="399" y="241"/>
                </a:lnTo>
                <a:lnTo>
                  <a:pt x="403" y="241"/>
                </a:lnTo>
                <a:lnTo>
                  <a:pt x="403" y="241"/>
                </a:lnTo>
                <a:lnTo>
                  <a:pt x="403" y="239"/>
                </a:lnTo>
                <a:lnTo>
                  <a:pt x="403" y="239"/>
                </a:lnTo>
                <a:lnTo>
                  <a:pt x="401" y="239"/>
                </a:lnTo>
                <a:lnTo>
                  <a:pt x="399" y="239"/>
                </a:lnTo>
                <a:lnTo>
                  <a:pt x="399" y="239"/>
                </a:lnTo>
                <a:lnTo>
                  <a:pt x="405" y="237"/>
                </a:lnTo>
                <a:lnTo>
                  <a:pt x="407" y="237"/>
                </a:lnTo>
                <a:lnTo>
                  <a:pt x="411" y="233"/>
                </a:lnTo>
                <a:lnTo>
                  <a:pt x="411" y="233"/>
                </a:lnTo>
                <a:lnTo>
                  <a:pt x="412" y="233"/>
                </a:lnTo>
                <a:lnTo>
                  <a:pt x="412" y="235"/>
                </a:lnTo>
                <a:lnTo>
                  <a:pt x="412" y="235"/>
                </a:lnTo>
                <a:lnTo>
                  <a:pt x="411" y="235"/>
                </a:lnTo>
                <a:lnTo>
                  <a:pt x="409" y="235"/>
                </a:lnTo>
                <a:lnTo>
                  <a:pt x="409" y="235"/>
                </a:lnTo>
                <a:lnTo>
                  <a:pt x="409" y="235"/>
                </a:lnTo>
                <a:lnTo>
                  <a:pt x="409" y="237"/>
                </a:lnTo>
                <a:lnTo>
                  <a:pt x="405" y="239"/>
                </a:lnTo>
                <a:lnTo>
                  <a:pt x="405" y="239"/>
                </a:lnTo>
                <a:lnTo>
                  <a:pt x="409" y="239"/>
                </a:lnTo>
                <a:lnTo>
                  <a:pt x="412" y="239"/>
                </a:lnTo>
                <a:lnTo>
                  <a:pt x="414" y="239"/>
                </a:lnTo>
                <a:lnTo>
                  <a:pt x="414" y="237"/>
                </a:lnTo>
                <a:lnTo>
                  <a:pt x="414" y="237"/>
                </a:lnTo>
                <a:lnTo>
                  <a:pt x="425" y="235"/>
                </a:lnTo>
                <a:lnTo>
                  <a:pt x="434" y="235"/>
                </a:lnTo>
                <a:lnTo>
                  <a:pt x="434" y="235"/>
                </a:lnTo>
                <a:lnTo>
                  <a:pt x="434" y="237"/>
                </a:lnTo>
                <a:lnTo>
                  <a:pt x="434" y="237"/>
                </a:lnTo>
                <a:lnTo>
                  <a:pt x="438" y="235"/>
                </a:lnTo>
                <a:lnTo>
                  <a:pt x="440" y="233"/>
                </a:lnTo>
                <a:lnTo>
                  <a:pt x="440" y="235"/>
                </a:lnTo>
                <a:lnTo>
                  <a:pt x="440" y="235"/>
                </a:lnTo>
                <a:lnTo>
                  <a:pt x="436" y="237"/>
                </a:lnTo>
                <a:lnTo>
                  <a:pt x="433" y="239"/>
                </a:lnTo>
                <a:lnTo>
                  <a:pt x="433" y="239"/>
                </a:lnTo>
                <a:lnTo>
                  <a:pt x="434" y="239"/>
                </a:lnTo>
                <a:lnTo>
                  <a:pt x="434" y="239"/>
                </a:lnTo>
                <a:lnTo>
                  <a:pt x="433" y="239"/>
                </a:lnTo>
                <a:lnTo>
                  <a:pt x="433" y="239"/>
                </a:lnTo>
                <a:lnTo>
                  <a:pt x="433" y="241"/>
                </a:lnTo>
                <a:lnTo>
                  <a:pt x="429" y="241"/>
                </a:lnTo>
                <a:lnTo>
                  <a:pt x="429" y="241"/>
                </a:lnTo>
                <a:lnTo>
                  <a:pt x="429" y="242"/>
                </a:lnTo>
                <a:lnTo>
                  <a:pt x="427" y="244"/>
                </a:lnTo>
                <a:lnTo>
                  <a:pt x="427" y="244"/>
                </a:lnTo>
                <a:lnTo>
                  <a:pt x="431" y="244"/>
                </a:lnTo>
                <a:lnTo>
                  <a:pt x="434" y="244"/>
                </a:lnTo>
                <a:lnTo>
                  <a:pt x="434" y="244"/>
                </a:lnTo>
                <a:lnTo>
                  <a:pt x="427" y="246"/>
                </a:lnTo>
                <a:lnTo>
                  <a:pt x="422" y="248"/>
                </a:lnTo>
                <a:lnTo>
                  <a:pt x="422" y="248"/>
                </a:lnTo>
                <a:lnTo>
                  <a:pt x="423" y="246"/>
                </a:lnTo>
                <a:lnTo>
                  <a:pt x="425" y="246"/>
                </a:lnTo>
                <a:lnTo>
                  <a:pt x="425" y="246"/>
                </a:lnTo>
                <a:lnTo>
                  <a:pt x="423" y="246"/>
                </a:lnTo>
                <a:lnTo>
                  <a:pt x="425" y="246"/>
                </a:lnTo>
                <a:lnTo>
                  <a:pt x="425" y="244"/>
                </a:lnTo>
                <a:lnTo>
                  <a:pt x="423" y="244"/>
                </a:lnTo>
                <a:lnTo>
                  <a:pt x="423" y="244"/>
                </a:lnTo>
                <a:lnTo>
                  <a:pt x="422" y="248"/>
                </a:lnTo>
                <a:lnTo>
                  <a:pt x="418" y="250"/>
                </a:lnTo>
                <a:lnTo>
                  <a:pt x="418" y="250"/>
                </a:lnTo>
                <a:lnTo>
                  <a:pt x="418" y="250"/>
                </a:lnTo>
                <a:lnTo>
                  <a:pt x="416" y="250"/>
                </a:lnTo>
                <a:lnTo>
                  <a:pt x="414" y="250"/>
                </a:lnTo>
                <a:lnTo>
                  <a:pt x="414" y="250"/>
                </a:lnTo>
                <a:lnTo>
                  <a:pt x="414" y="250"/>
                </a:lnTo>
                <a:lnTo>
                  <a:pt x="411" y="253"/>
                </a:lnTo>
                <a:lnTo>
                  <a:pt x="411" y="253"/>
                </a:lnTo>
                <a:lnTo>
                  <a:pt x="407" y="253"/>
                </a:lnTo>
                <a:lnTo>
                  <a:pt x="399" y="255"/>
                </a:lnTo>
                <a:lnTo>
                  <a:pt x="390" y="259"/>
                </a:lnTo>
                <a:lnTo>
                  <a:pt x="390" y="259"/>
                </a:lnTo>
                <a:lnTo>
                  <a:pt x="392" y="259"/>
                </a:lnTo>
                <a:lnTo>
                  <a:pt x="394" y="261"/>
                </a:lnTo>
                <a:lnTo>
                  <a:pt x="394" y="261"/>
                </a:lnTo>
                <a:lnTo>
                  <a:pt x="392" y="261"/>
                </a:lnTo>
                <a:lnTo>
                  <a:pt x="392" y="261"/>
                </a:lnTo>
                <a:lnTo>
                  <a:pt x="390" y="261"/>
                </a:lnTo>
                <a:lnTo>
                  <a:pt x="388" y="263"/>
                </a:lnTo>
                <a:lnTo>
                  <a:pt x="387" y="263"/>
                </a:lnTo>
                <a:lnTo>
                  <a:pt x="385" y="263"/>
                </a:lnTo>
                <a:lnTo>
                  <a:pt x="385" y="263"/>
                </a:lnTo>
                <a:lnTo>
                  <a:pt x="379" y="264"/>
                </a:lnTo>
                <a:lnTo>
                  <a:pt x="379" y="264"/>
                </a:lnTo>
                <a:lnTo>
                  <a:pt x="379" y="266"/>
                </a:lnTo>
                <a:lnTo>
                  <a:pt x="377" y="268"/>
                </a:lnTo>
                <a:lnTo>
                  <a:pt x="377" y="268"/>
                </a:lnTo>
                <a:lnTo>
                  <a:pt x="377" y="266"/>
                </a:lnTo>
                <a:lnTo>
                  <a:pt x="377" y="266"/>
                </a:lnTo>
                <a:lnTo>
                  <a:pt x="368" y="272"/>
                </a:lnTo>
                <a:lnTo>
                  <a:pt x="365" y="274"/>
                </a:lnTo>
                <a:lnTo>
                  <a:pt x="361" y="276"/>
                </a:lnTo>
                <a:lnTo>
                  <a:pt x="361" y="276"/>
                </a:lnTo>
                <a:lnTo>
                  <a:pt x="359" y="279"/>
                </a:lnTo>
                <a:lnTo>
                  <a:pt x="355" y="283"/>
                </a:lnTo>
                <a:lnTo>
                  <a:pt x="348" y="287"/>
                </a:lnTo>
                <a:lnTo>
                  <a:pt x="341" y="290"/>
                </a:lnTo>
                <a:lnTo>
                  <a:pt x="339" y="294"/>
                </a:lnTo>
                <a:lnTo>
                  <a:pt x="337" y="296"/>
                </a:lnTo>
                <a:lnTo>
                  <a:pt x="337" y="296"/>
                </a:lnTo>
                <a:lnTo>
                  <a:pt x="335" y="298"/>
                </a:lnTo>
                <a:lnTo>
                  <a:pt x="335" y="298"/>
                </a:lnTo>
                <a:lnTo>
                  <a:pt x="337" y="296"/>
                </a:lnTo>
                <a:lnTo>
                  <a:pt x="335" y="294"/>
                </a:lnTo>
                <a:lnTo>
                  <a:pt x="335" y="294"/>
                </a:lnTo>
                <a:lnTo>
                  <a:pt x="328" y="299"/>
                </a:lnTo>
                <a:lnTo>
                  <a:pt x="328" y="299"/>
                </a:lnTo>
                <a:lnTo>
                  <a:pt x="330" y="299"/>
                </a:lnTo>
                <a:lnTo>
                  <a:pt x="333" y="298"/>
                </a:lnTo>
                <a:lnTo>
                  <a:pt x="337" y="298"/>
                </a:lnTo>
                <a:lnTo>
                  <a:pt x="337" y="298"/>
                </a:lnTo>
                <a:lnTo>
                  <a:pt x="331" y="301"/>
                </a:lnTo>
                <a:lnTo>
                  <a:pt x="331" y="301"/>
                </a:lnTo>
                <a:lnTo>
                  <a:pt x="335" y="299"/>
                </a:lnTo>
                <a:lnTo>
                  <a:pt x="341" y="298"/>
                </a:lnTo>
                <a:lnTo>
                  <a:pt x="341" y="298"/>
                </a:lnTo>
                <a:lnTo>
                  <a:pt x="339" y="296"/>
                </a:lnTo>
                <a:lnTo>
                  <a:pt x="341" y="296"/>
                </a:lnTo>
                <a:lnTo>
                  <a:pt x="341" y="296"/>
                </a:lnTo>
                <a:lnTo>
                  <a:pt x="342" y="294"/>
                </a:lnTo>
                <a:lnTo>
                  <a:pt x="342" y="294"/>
                </a:lnTo>
                <a:lnTo>
                  <a:pt x="350" y="288"/>
                </a:lnTo>
                <a:lnTo>
                  <a:pt x="352" y="287"/>
                </a:lnTo>
                <a:lnTo>
                  <a:pt x="355" y="287"/>
                </a:lnTo>
                <a:lnTo>
                  <a:pt x="355" y="287"/>
                </a:lnTo>
                <a:lnTo>
                  <a:pt x="353" y="288"/>
                </a:lnTo>
                <a:lnTo>
                  <a:pt x="352" y="290"/>
                </a:lnTo>
                <a:lnTo>
                  <a:pt x="352" y="290"/>
                </a:lnTo>
                <a:lnTo>
                  <a:pt x="365" y="281"/>
                </a:lnTo>
                <a:lnTo>
                  <a:pt x="379" y="272"/>
                </a:lnTo>
                <a:lnTo>
                  <a:pt x="379" y="272"/>
                </a:lnTo>
                <a:lnTo>
                  <a:pt x="379" y="274"/>
                </a:lnTo>
                <a:lnTo>
                  <a:pt x="379" y="274"/>
                </a:lnTo>
                <a:lnTo>
                  <a:pt x="385" y="270"/>
                </a:lnTo>
                <a:lnTo>
                  <a:pt x="392" y="264"/>
                </a:lnTo>
                <a:lnTo>
                  <a:pt x="392" y="264"/>
                </a:lnTo>
                <a:lnTo>
                  <a:pt x="390" y="266"/>
                </a:lnTo>
                <a:lnTo>
                  <a:pt x="390" y="266"/>
                </a:lnTo>
                <a:lnTo>
                  <a:pt x="398" y="261"/>
                </a:lnTo>
                <a:lnTo>
                  <a:pt x="398" y="261"/>
                </a:lnTo>
                <a:lnTo>
                  <a:pt x="398" y="263"/>
                </a:lnTo>
                <a:lnTo>
                  <a:pt x="398" y="263"/>
                </a:lnTo>
                <a:lnTo>
                  <a:pt x="401" y="263"/>
                </a:lnTo>
                <a:lnTo>
                  <a:pt x="401" y="263"/>
                </a:lnTo>
                <a:lnTo>
                  <a:pt x="401" y="261"/>
                </a:lnTo>
                <a:lnTo>
                  <a:pt x="403" y="261"/>
                </a:lnTo>
                <a:lnTo>
                  <a:pt x="403" y="261"/>
                </a:lnTo>
                <a:lnTo>
                  <a:pt x="403" y="261"/>
                </a:lnTo>
                <a:lnTo>
                  <a:pt x="403" y="261"/>
                </a:lnTo>
                <a:lnTo>
                  <a:pt x="403" y="261"/>
                </a:lnTo>
                <a:lnTo>
                  <a:pt x="412" y="255"/>
                </a:lnTo>
                <a:lnTo>
                  <a:pt x="412" y="255"/>
                </a:lnTo>
                <a:lnTo>
                  <a:pt x="412" y="257"/>
                </a:lnTo>
                <a:lnTo>
                  <a:pt x="411" y="257"/>
                </a:lnTo>
                <a:lnTo>
                  <a:pt x="412" y="257"/>
                </a:lnTo>
                <a:lnTo>
                  <a:pt x="412" y="257"/>
                </a:lnTo>
                <a:lnTo>
                  <a:pt x="416" y="255"/>
                </a:lnTo>
                <a:lnTo>
                  <a:pt x="422" y="253"/>
                </a:lnTo>
                <a:lnTo>
                  <a:pt x="431" y="252"/>
                </a:lnTo>
                <a:lnTo>
                  <a:pt x="431" y="252"/>
                </a:lnTo>
                <a:lnTo>
                  <a:pt x="431" y="252"/>
                </a:lnTo>
                <a:lnTo>
                  <a:pt x="431" y="252"/>
                </a:lnTo>
                <a:lnTo>
                  <a:pt x="434" y="250"/>
                </a:lnTo>
                <a:lnTo>
                  <a:pt x="434" y="250"/>
                </a:lnTo>
                <a:lnTo>
                  <a:pt x="433" y="250"/>
                </a:lnTo>
                <a:lnTo>
                  <a:pt x="433" y="250"/>
                </a:lnTo>
                <a:lnTo>
                  <a:pt x="433" y="250"/>
                </a:lnTo>
                <a:lnTo>
                  <a:pt x="433" y="250"/>
                </a:lnTo>
                <a:lnTo>
                  <a:pt x="436" y="250"/>
                </a:lnTo>
                <a:lnTo>
                  <a:pt x="440" y="248"/>
                </a:lnTo>
                <a:lnTo>
                  <a:pt x="440" y="248"/>
                </a:lnTo>
                <a:lnTo>
                  <a:pt x="440" y="250"/>
                </a:lnTo>
                <a:lnTo>
                  <a:pt x="438" y="250"/>
                </a:lnTo>
                <a:lnTo>
                  <a:pt x="438" y="250"/>
                </a:lnTo>
                <a:lnTo>
                  <a:pt x="438" y="250"/>
                </a:lnTo>
                <a:lnTo>
                  <a:pt x="447" y="250"/>
                </a:lnTo>
                <a:lnTo>
                  <a:pt x="447" y="250"/>
                </a:lnTo>
                <a:lnTo>
                  <a:pt x="442" y="252"/>
                </a:lnTo>
                <a:lnTo>
                  <a:pt x="434" y="253"/>
                </a:lnTo>
                <a:lnTo>
                  <a:pt x="427" y="257"/>
                </a:lnTo>
                <a:lnTo>
                  <a:pt x="422" y="261"/>
                </a:lnTo>
                <a:lnTo>
                  <a:pt x="422" y="261"/>
                </a:lnTo>
                <a:lnTo>
                  <a:pt x="423" y="259"/>
                </a:lnTo>
                <a:lnTo>
                  <a:pt x="425" y="259"/>
                </a:lnTo>
                <a:lnTo>
                  <a:pt x="425" y="259"/>
                </a:lnTo>
                <a:lnTo>
                  <a:pt x="425" y="259"/>
                </a:lnTo>
                <a:lnTo>
                  <a:pt x="427" y="259"/>
                </a:lnTo>
                <a:lnTo>
                  <a:pt x="429" y="259"/>
                </a:lnTo>
                <a:lnTo>
                  <a:pt x="429" y="259"/>
                </a:lnTo>
                <a:lnTo>
                  <a:pt x="429" y="261"/>
                </a:lnTo>
                <a:lnTo>
                  <a:pt x="425" y="261"/>
                </a:lnTo>
                <a:lnTo>
                  <a:pt x="420" y="263"/>
                </a:lnTo>
                <a:lnTo>
                  <a:pt x="420" y="263"/>
                </a:lnTo>
                <a:lnTo>
                  <a:pt x="422" y="263"/>
                </a:lnTo>
                <a:lnTo>
                  <a:pt x="422" y="263"/>
                </a:lnTo>
                <a:lnTo>
                  <a:pt x="422" y="263"/>
                </a:lnTo>
                <a:lnTo>
                  <a:pt x="422" y="264"/>
                </a:lnTo>
                <a:lnTo>
                  <a:pt x="422" y="264"/>
                </a:lnTo>
                <a:lnTo>
                  <a:pt x="414" y="266"/>
                </a:lnTo>
                <a:lnTo>
                  <a:pt x="411" y="268"/>
                </a:lnTo>
                <a:lnTo>
                  <a:pt x="411" y="270"/>
                </a:lnTo>
                <a:lnTo>
                  <a:pt x="411" y="270"/>
                </a:lnTo>
                <a:lnTo>
                  <a:pt x="405" y="270"/>
                </a:lnTo>
                <a:lnTo>
                  <a:pt x="401" y="272"/>
                </a:lnTo>
                <a:lnTo>
                  <a:pt x="401" y="272"/>
                </a:lnTo>
                <a:lnTo>
                  <a:pt x="405" y="270"/>
                </a:lnTo>
                <a:lnTo>
                  <a:pt x="411" y="272"/>
                </a:lnTo>
                <a:lnTo>
                  <a:pt x="411" y="272"/>
                </a:lnTo>
                <a:lnTo>
                  <a:pt x="409" y="272"/>
                </a:lnTo>
                <a:lnTo>
                  <a:pt x="407" y="274"/>
                </a:lnTo>
                <a:lnTo>
                  <a:pt x="407" y="274"/>
                </a:lnTo>
                <a:lnTo>
                  <a:pt x="407" y="274"/>
                </a:lnTo>
                <a:lnTo>
                  <a:pt x="412" y="270"/>
                </a:lnTo>
                <a:lnTo>
                  <a:pt x="418" y="266"/>
                </a:lnTo>
                <a:lnTo>
                  <a:pt x="418" y="266"/>
                </a:lnTo>
                <a:lnTo>
                  <a:pt x="416" y="268"/>
                </a:lnTo>
                <a:lnTo>
                  <a:pt x="414" y="266"/>
                </a:lnTo>
                <a:lnTo>
                  <a:pt x="414" y="266"/>
                </a:lnTo>
                <a:lnTo>
                  <a:pt x="418" y="266"/>
                </a:lnTo>
                <a:lnTo>
                  <a:pt x="420" y="266"/>
                </a:lnTo>
                <a:lnTo>
                  <a:pt x="420" y="266"/>
                </a:lnTo>
                <a:lnTo>
                  <a:pt x="420" y="266"/>
                </a:lnTo>
                <a:lnTo>
                  <a:pt x="420" y="266"/>
                </a:lnTo>
                <a:lnTo>
                  <a:pt x="422" y="266"/>
                </a:lnTo>
                <a:lnTo>
                  <a:pt x="422" y="266"/>
                </a:lnTo>
                <a:lnTo>
                  <a:pt x="422" y="266"/>
                </a:lnTo>
                <a:lnTo>
                  <a:pt x="422" y="266"/>
                </a:lnTo>
                <a:lnTo>
                  <a:pt x="422" y="264"/>
                </a:lnTo>
                <a:lnTo>
                  <a:pt x="422" y="264"/>
                </a:lnTo>
                <a:lnTo>
                  <a:pt x="425" y="264"/>
                </a:lnTo>
                <a:lnTo>
                  <a:pt x="425" y="264"/>
                </a:lnTo>
                <a:lnTo>
                  <a:pt x="427" y="264"/>
                </a:lnTo>
                <a:lnTo>
                  <a:pt x="427" y="264"/>
                </a:lnTo>
                <a:lnTo>
                  <a:pt x="431" y="263"/>
                </a:lnTo>
                <a:lnTo>
                  <a:pt x="431" y="263"/>
                </a:lnTo>
                <a:lnTo>
                  <a:pt x="438" y="261"/>
                </a:lnTo>
                <a:lnTo>
                  <a:pt x="444" y="257"/>
                </a:lnTo>
                <a:lnTo>
                  <a:pt x="451" y="255"/>
                </a:lnTo>
                <a:lnTo>
                  <a:pt x="458" y="253"/>
                </a:lnTo>
                <a:lnTo>
                  <a:pt x="458" y="253"/>
                </a:lnTo>
                <a:lnTo>
                  <a:pt x="456" y="253"/>
                </a:lnTo>
                <a:lnTo>
                  <a:pt x="456" y="253"/>
                </a:lnTo>
                <a:lnTo>
                  <a:pt x="460" y="252"/>
                </a:lnTo>
                <a:lnTo>
                  <a:pt x="462" y="252"/>
                </a:lnTo>
                <a:lnTo>
                  <a:pt x="462" y="252"/>
                </a:lnTo>
                <a:lnTo>
                  <a:pt x="468" y="250"/>
                </a:lnTo>
                <a:lnTo>
                  <a:pt x="468" y="250"/>
                </a:lnTo>
                <a:lnTo>
                  <a:pt x="466" y="250"/>
                </a:lnTo>
                <a:lnTo>
                  <a:pt x="464" y="250"/>
                </a:lnTo>
                <a:lnTo>
                  <a:pt x="464" y="250"/>
                </a:lnTo>
                <a:lnTo>
                  <a:pt x="464" y="248"/>
                </a:lnTo>
                <a:lnTo>
                  <a:pt x="464" y="248"/>
                </a:lnTo>
                <a:lnTo>
                  <a:pt x="468" y="250"/>
                </a:lnTo>
                <a:lnTo>
                  <a:pt x="469" y="248"/>
                </a:lnTo>
                <a:lnTo>
                  <a:pt x="471" y="250"/>
                </a:lnTo>
                <a:lnTo>
                  <a:pt x="471" y="250"/>
                </a:lnTo>
                <a:lnTo>
                  <a:pt x="480" y="246"/>
                </a:lnTo>
                <a:lnTo>
                  <a:pt x="480" y="246"/>
                </a:lnTo>
                <a:lnTo>
                  <a:pt x="480" y="248"/>
                </a:lnTo>
                <a:lnTo>
                  <a:pt x="480" y="248"/>
                </a:lnTo>
                <a:lnTo>
                  <a:pt x="482" y="246"/>
                </a:lnTo>
                <a:lnTo>
                  <a:pt x="486" y="248"/>
                </a:lnTo>
                <a:lnTo>
                  <a:pt x="486" y="248"/>
                </a:lnTo>
                <a:lnTo>
                  <a:pt x="480" y="250"/>
                </a:lnTo>
                <a:lnTo>
                  <a:pt x="480" y="250"/>
                </a:lnTo>
                <a:lnTo>
                  <a:pt x="486" y="248"/>
                </a:lnTo>
                <a:lnTo>
                  <a:pt x="490" y="246"/>
                </a:lnTo>
                <a:lnTo>
                  <a:pt x="490" y="246"/>
                </a:lnTo>
                <a:lnTo>
                  <a:pt x="488" y="248"/>
                </a:lnTo>
                <a:lnTo>
                  <a:pt x="486" y="248"/>
                </a:lnTo>
                <a:lnTo>
                  <a:pt x="486" y="248"/>
                </a:lnTo>
                <a:lnTo>
                  <a:pt x="491" y="244"/>
                </a:lnTo>
                <a:lnTo>
                  <a:pt x="491" y="244"/>
                </a:lnTo>
                <a:lnTo>
                  <a:pt x="491" y="246"/>
                </a:lnTo>
                <a:lnTo>
                  <a:pt x="493" y="246"/>
                </a:lnTo>
                <a:lnTo>
                  <a:pt x="493" y="246"/>
                </a:lnTo>
                <a:lnTo>
                  <a:pt x="493" y="246"/>
                </a:lnTo>
                <a:lnTo>
                  <a:pt x="493" y="248"/>
                </a:lnTo>
                <a:lnTo>
                  <a:pt x="495" y="248"/>
                </a:lnTo>
                <a:lnTo>
                  <a:pt x="495" y="248"/>
                </a:lnTo>
                <a:lnTo>
                  <a:pt x="495" y="246"/>
                </a:lnTo>
                <a:lnTo>
                  <a:pt x="493" y="246"/>
                </a:lnTo>
                <a:lnTo>
                  <a:pt x="493" y="246"/>
                </a:lnTo>
                <a:lnTo>
                  <a:pt x="495" y="244"/>
                </a:lnTo>
                <a:lnTo>
                  <a:pt x="495" y="244"/>
                </a:lnTo>
                <a:lnTo>
                  <a:pt x="495" y="244"/>
                </a:lnTo>
                <a:lnTo>
                  <a:pt x="499" y="244"/>
                </a:lnTo>
                <a:lnTo>
                  <a:pt x="502" y="246"/>
                </a:lnTo>
                <a:lnTo>
                  <a:pt x="502" y="246"/>
                </a:lnTo>
                <a:lnTo>
                  <a:pt x="501" y="246"/>
                </a:lnTo>
                <a:lnTo>
                  <a:pt x="499" y="248"/>
                </a:lnTo>
                <a:lnTo>
                  <a:pt x="499" y="248"/>
                </a:lnTo>
                <a:lnTo>
                  <a:pt x="502" y="248"/>
                </a:lnTo>
                <a:lnTo>
                  <a:pt x="506" y="246"/>
                </a:lnTo>
                <a:lnTo>
                  <a:pt x="506" y="246"/>
                </a:lnTo>
                <a:lnTo>
                  <a:pt x="506" y="248"/>
                </a:lnTo>
                <a:lnTo>
                  <a:pt x="506" y="248"/>
                </a:lnTo>
                <a:lnTo>
                  <a:pt x="506" y="248"/>
                </a:lnTo>
                <a:lnTo>
                  <a:pt x="510" y="246"/>
                </a:lnTo>
                <a:lnTo>
                  <a:pt x="515" y="246"/>
                </a:lnTo>
                <a:lnTo>
                  <a:pt x="525" y="244"/>
                </a:lnTo>
                <a:lnTo>
                  <a:pt x="525" y="244"/>
                </a:lnTo>
                <a:lnTo>
                  <a:pt x="523" y="244"/>
                </a:lnTo>
                <a:lnTo>
                  <a:pt x="521" y="244"/>
                </a:lnTo>
                <a:lnTo>
                  <a:pt x="521" y="244"/>
                </a:lnTo>
                <a:lnTo>
                  <a:pt x="521" y="244"/>
                </a:lnTo>
                <a:lnTo>
                  <a:pt x="521" y="244"/>
                </a:lnTo>
                <a:lnTo>
                  <a:pt x="521" y="244"/>
                </a:lnTo>
                <a:lnTo>
                  <a:pt x="523" y="244"/>
                </a:lnTo>
                <a:lnTo>
                  <a:pt x="523" y="244"/>
                </a:lnTo>
                <a:lnTo>
                  <a:pt x="523" y="244"/>
                </a:lnTo>
                <a:lnTo>
                  <a:pt x="523" y="244"/>
                </a:lnTo>
                <a:lnTo>
                  <a:pt x="523" y="244"/>
                </a:lnTo>
                <a:lnTo>
                  <a:pt x="523" y="244"/>
                </a:lnTo>
                <a:lnTo>
                  <a:pt x="523" y="244"/>
                </a:lnTo>
                <a:lnTo>
                  <a:pt x="523" y="244"/>
                </a:lnTo>
                <a:lnTo>
                  <a:pt x="523" y="244"/>
                </a:lnTo>
                <a:lnTo>
                  <a:pt x="523" y="244"/>
                </a:lnTo>
                <a:lnTo>
                  <a:pt x="523" y="244"/>
                </a:lnTo>
                <a:lnTo>
                  <a:pt x="523" y="244"/>
                </a:lnTo>
                <a:lnTo>
                  <a:pt x="523" y="244"/>
                </a:lnTo>
                <a:lnTo>
                  <a:pt x="523" y="244"/>
                </a:lnTo>
                <a:lnTo>
                  <a:pt x="523" y="244"/>
                </a:lnTo>
                <a:lnTo>
                  <a:pt x="523" y="244"/>
                </a:lnTo>
                <a:lnTo>
                  <a:pt x="521" y="244"/>
                </a:lnTo>
                <a:lnTo>
                  <a:pt x="521" y="244"/>
                </a:lnTo>
                <a:lnTo>
                  <a:pt x="521" y="244"/>
                </a:lnTo>
                <a:lnTo>
                  <a:pt x="521" y="244"/>
                </a:lnTo>
                <a:lnTo>
                  <a:pt x="523" y="244"/>
                </a:lnTo>
                <a:lnTo>
                  <a:pt x="523" y="244"/>
                </a:lnTo>
                <a:lnTo>
                  <a:pt x="525" y="244"/>
                </a:lnTo>
                <a:lnTo>
                  <a:pt x="526" y="246"/>
                </a:lnTo>
                <a:lnTo>
                  <a:pt x="526" y="246"/>
                </a:lnTo>
                <a:lnTo>
                  <a:pt x="526" y="246"/>
                </a:lnTo>
                <a:lnTo>
                  <a:pt x="534" y="246"/>
                </a:lnTo>
                <a:lnTo>
                  <a:pt x="539" y="246"/>
                </a:lnTo>
                <a:lnTo>
                  <a:pt x="539" y="246"/>
                </a:lnTo>
                <a:lnTo>
                  <a:pt x="541" y="248"/>
                </a:lnTo>
                <a:lnTo>
                  <a:pt x="541" y="248"/>
                </a:lnTo>
                <a:lnTo>
                  <a:pt x="543" y="248"/>
                </a:lnTo>
                <a:lnTo>
                  <a:pt x="543" y="248"/>
                </a:lnTo>
                <a:lnTo>
                  <a:pt x="541" y="248"/>
                </a:lnTo>
                <a:lnTo>
                  <a:pt x="541" y="246"/>
                </a:lnTo>
                <a:lnTo>
                  <a:pt x="541" y="246"/>
                </a:lnTo>
                <a:lnTo>
                  <a:pt x="550" y="246"/>
                </a:lnTo>
                <a:lnTo>
                  <a:pt x="550" y="246"/>
                </a:lnTo>
                <a:lnTo>
                  <a:pt x="552" y="248"/>
                </a:lnTo>
                <a:lnTo>
                  <a:pt x="554" y="250"/>
                </a:lnTo>
                <a:lnTo>
                  <a:pt x="560" y="252"/>
                </a:lnTo>
                <a:lnTo>
                  <a:pt x="560" y="252"/>
                </a:lnTo>
                <a:lnTo>
                  <a:pt x="560" y="252"/>
                </a:lnTo>
                <a:lnTo>
                  <a:pt x="560" y="252"/>
                </a:lnTo>
                <a:lnTo>
                  <a:pt x="560" y="252"/>
                </a:lnTo>
                <a:lnTo>
                  <a:pt x="569" y="253"/>
                </a:lnTo>
                <a:lnTo>
                  <a:pt x="580" y="257"/>
                </a:lnTo>
                <a:lnTo>
                  <a:pt x="580" y="257"/>
                </a:lnTo>
                <a:lnTo>
                  <a:pt x="578" y="257"/>
                </a:lnTo>
                <a:lnTo>
                  <a:pt x="580" y="257"/>
                </a:lnTo>
                <a:lnTo>
                  <a:pt x="582" y="259"/>
                </a:lnTo>
                <a:lnTo>
                  <a:pt x="580" y="259"/>
                </a:lnTo>
                <a:lnTo>
                  <a:pt x="580" y="259"/>
                </a:lnTo>
                <a:lnTo>
                  <a:pt x="585" y="259"/>
                </a:lnTo>
                <a:lnTo>
                  <a:pt x="591" y="261"/>
                </a:lnTo>
                <a:lnTo>
                  <a:pt x="591" y="261"/>
                </a:lnTo>
                <a:lnTo>
                  <a:pt x="589" y="259"/>
                </a:lnTo>
                <a:lnTo>
                  <a:pt x="591" y="259"/>
                </a:lnTo>
                <a:lnTo>
                  <a:pt x="591" y="259"/>
                </a:lnTo>
                <a:lnTo>
                  <a:pt x="591" y="261"/>
                </a:lnTo>
                <a:lnTo>
                  <a:pt x="593" y="261"/>
                </a:lnTo>
                <a:lnTo>
                  <a:pt x="593" y="261"/>
                </a:lnTo>
                <a:lnTo>
                  <a:pt x="593" y="263"/>
                </a:lnTo>
                <a:lnTo>
                  <a:pt x="594" y="263"/>
                </a:lnTo>
                <a:lnTo>
                  <a:pt x="594" y="263"/>
                </a:lnTo>
                <a:lnTo>
                  <a:pt x="594" y="263"/>
                </a:lnTo>
                <a:lnTo>
                  <a:pt x="596" y="263"/>
                </a:lnTo>
                <a:lnTo>
                  <a:pt x="596" y="263"/>
                </a:lnTo>
                <a:lnTo>
                  <a:pt x="600" y="264"/>
                </a:lnTo>
                <a:lnTo>
                  <a:pt x="600" y="264"/>
                </a:lnTo>
                <a:lnTo>
                  <a:pt x="598" y="264"/>
                </a:lnTo>
                <a:lnTo>
                  <a:pt x="598" y="264"/>
                </a:lnTo>
                <a:lnTo>
                  <a:pt x="598" y="264"/>
                </a:lnTo>
                <a:lnTo>
                  <a:pt x="598" y="266"/>
                </a:lnTo>
                <a:lnTo>
                  <a:pt x="598" y="266"/>
                </a:lnTo>
                <a:lnTo>
                  <a:pt x="602" y="270"/>
                </a:lnTo>
                <a:lnTo>
                  <a:pt x="602" y="270"/>
                </a:lnTo>
                <a:lnTo>
                  <a:pt x="602" y="266"/>
                </a:lnTo>
                <a:lnTo>
                  <a:pt x="604" y="264"/>
                </a:lnTo>
                <a:lnTo>
                  <a:pt x="604" y="264"/>
                </a:lnTo>
                <a:lnTo>
                  <a:pt x="602" y="263"/>
                </a:lnTo>
                <a:lnTo>
                  <a:pt x="602" y="261"/>
                </a:lnTo>
                <a:lnTo>
                  <a:pt x="602" y="261"/>
                </a:lnTo>
                <a:lnTo>
                  <a:pt x="617" y="266"/>
                </a:lnTo>
                <a:lnTo>
                  <a:pt x="624" y="272"/>
                </a:lnTo>
                <a:lnTo>
                  <a:pt x="629" y="276"/>
                </a:lnTo>
                <a:lnTo>
                  <a:pt x="629" y="276"/>
                </a:lnTo>
                <a:lnTo>
                  <a:pt x="628" y="277"/>
                </a:lnTo>
                <a:lnTo>
                  <a:pt x="629" y="279"/>
                </a:lnTo>
                <a:lnTo>
                  <a:pt x="629" y="279"/>
                </a:lnTo>
                <a:lnTo>
                  <a:pt x="631" y="279"/>
                </a:lnTo>
                <a:lnTo>
                  <a:pt x="635" y="279"/>
                </a:lnTo>
                <a:lnTo>
                  <a:pt x="640" y="281"/>
                </a:lnTo>
                <a:lnTo>
                  <a:pt x="646" y="287"/>
                </a:lnTo>
                <a:lnTo>
                  <a:pt x="651" y="288"/>
                </a:lnTo>
                <a:lnTo>
                  <a:pt x="651" y="288"/>
                </a:lnTo>
                <a:lnTo>
                  <a:pt x="653" y="287"/>
                </a:lnTo>
                <a:lnTo>
                  <a:pt x="653" y="283"/>
                </a:lnTo>
                <a:lnTo>
                  <a:pt x="653" y="283"/>
                </a:lnTo>
                <a:lnTo>
                  <a:pt x="659" y="285"/>
                </a:lnTo>
                <a:lnTo>
                  <a:pt x="664" y="285"/>
                </a:lnTo>
                <a:lnTo>
                  <a:pt x="664" y="285"/>
                </a:lnTo>
                <a:lnTo>
                  <a:pt x="674" y="288"/>
                </a:lnTo>
                <a:lnTo>
                  <a:pt x="674" y="288"/>
                </a:lnTo>
                <a:lnTo>
                  <a:pt x="672" y="290"/>
                </a:lnTo>
                <a:lnTo>
                  <a:pt x="674" y="290"/>
                </a:lnTo>
                <a:lnTo>
                  <a:pt x="674" y="290"/>
                </a:lnTo>
                <a:lnTo>
                  <a:pt x="674" y="290"/>
                </a:lnTo>
                <a:lnTo>
                  <a:pt x="674" y="290"/>
                </a:lnTo>
                <a:lnTo>
                  <a:pt x="674" y="288"/>
                </a:lnTo>
                <a:lnTo>
                  <a:pt x="674" y="288"/>
                </a:lnTo>
                <a:lnTo>
                  <a:pt x="674" y="288"/>
                </a:lnTo>
                <a:lnTo>
                  <a:pt x="677" y="288"/>
                </a:lnTo>
                <a:lnTo>
                  <a:pt x="679" y="290"/>
                </a:lnTo>
                <a:lnTo>
                  <a:pt x="683" y="290"/>
                </a:lnTo>
                <a:lnTo>
                  <a:pt x="685" y="290"/>
                </a:lnTo>
                <a:lnTo>
                  <a:pt x="685" y="290"/>
                </a:lnTo>
                <a:lnTo>
                  <a:pt x="686" y="288"/>
                </a:lnTo>
                <a:lnTo>
                  <a:pt x="688" y="287"/>
                </a:lnTo>
                <a:lnTo>
                  <a:pt x="688" y="287"/>
                </a:lnTo>
                <a:lnTo>
                  <a:pt x="690" y="288"/>
                </a:lnTo>
                <a:lnTo>
                  <a:pt x="690" y="288"/>
                </a:lnTo>
                <a:lnTo>
                  <a:pt x="690" y="288"/>
                </a:lnTo>
                <a:lnTo>
                  <a:pt x="690" y="288"/>
                </a:lnTo>
                <a:lnTo>
                  <a:pt x="690" y="290"/>
                </a:lnTo>
                <a:lnTo>
                  <a:pt x="690" y="292"/>
                </a:lnTo>
                <a:lnTo>
                  <a:pt x="692" y="292"/>
                </a:lnTo>
                <a:lnTo>
                  <a:pt x="694" y="292"/>
                </a:lnTo>
                <a:lnTo>
                  <a:pt x="694" y="292"/>
                </a:lnTo>
                <a:lnTo>
                  <a:pt x="690" y="288"/>
                </a:lnTo>
                <a:lnTo>
                  <a:pt x="690" y="287"/>
                </a:lnTo>
                <a:lnTo>
                  <a:pt x="692" y="287"/>
                </a:lnTo>
                <a:lnTo>
                  <a:pt x="692" y="287"/>
                </a:lnTo>
                <a:lnTo>
                  <a:pt x="690" y="285"/>
                </a:lnTo>
                <a:lnTo>
                  <a:pt x="688" y="283"/>
                </a:lnTo>
                <a:lnTo>
                  <a:pt x="688" y="283"/>
                </a:lnTo>
                <a:lnTo>
                  <a:pt x="692" y="283"/>
                </a:lnTo>
                <a:lnTo>
                  <a:pt x="692" y="283"/>
                </a:lnTo>
                <a:lnTo>
                  <a:pt x="692" y="279"/>
                </a:lnTo>
                <a:lnTo>
                  <a:pt x="692" y="279"/>
                </a:lnTo>
                <a:lnTo>
                  <a:pt x="697" y="283"/>
                </a:lnTo>
                <a:lnTo>
                  <a:pt x="701" y="285"/>
                </a:lnTo>
                <a:lnTo>
                  <a:pt x="703" y="288"/>
                </a:lnTo>
                <a:lnTo>
                  <a:pt x="703" y="288"/>
                </a:lnTo>
                <a:lnTo>
                  <a:pt x="709" y="290"/>
                </a:lnTo>
                <a:lnTo>
                  <a:pt x="710" y="290"/>
                </a:lnTo>
                <a:lnTo>
                  <a:pt x="710" y="294"/>
                </a:lnTo>
                <a:lnTo>
                  <a:pt x="710" y="294"/>
                </a:lnTo>
                <a:lnTo>
                  <a:pt x="707" y="292"/>
                </a:lnTo>
                <a:lnTo>
                  <a:pt x="707" y="292"/>
                </a:lnTo>
                <a:lnTo>
                  <a:pt x="710" y="294"/>
                </a:lnTo>
                <a:lnTo>
                  <a:pt x="712" y="296"/>
                </a:lnTo>
                <a:lnTo>
                  <a:pt x="714" y="298"/>
                </a:lnTo>
                <a:lnTo>
                  <a:pt x="714" y="298"/>
                </a:lnTo>
                <a:lnTo>
                  <a:pt x="703" y="294"/>
                </a:lnTo>
                <a:lnTo>
                  <a:pt x="692" y="287"/>
                </a:lnTo>
                <a:lnTo>
                  <a:pt x="692" y="287"/>
                </a:lnTo>
                <a:lnTo>
                  <a:pt x="696" y="290"/>
                </a:lnTo>
                <a:lnTo>
                  <a:pt x="699" y="292"/>
                </a:lnTo>
                <a:lnTo>
                  <a:pt x="710" y="298"/>
                </a:lnTo>
                <a:lnTo>
                  <a:pt x="710" y="298"/>
                </a:lnTo>
                <a:lnTo>
                  <a:pt x="716" y="303"/>
                </a:lnTo>
                <a:lnTo>
                  <a:pt x="721" y="307"/>
                </a:lnTo>
                <a:lnTo>
                  <a:pt x="721" y="307"/>
                </a:lnTo>
                <a:lnTo>
                  <a:pt x="723" y="310"/>
                </a:lnTo>
                <a:lnTo>
                  <a:pt x="723" y="310"/>
                </a:lnTo>
                <a:lnTo>
                  <a:pt x="732" y="316"/>
                </a:lnTo>
                <a:lnTo>
                  <a:pt x="736" y="320"/>
                </a:lnTo>
                <a:lnTo>
                  <a:pt x="736" y="322"/>
                </a:lnTo>
                <a:lnTo>
                  <a:pt x="734" y="323"/>
                </a:lnTo>
                <a:lnTo>
                  <a:pt x="734" y="323"/>
                </a:lnTo>
                <a:lnTo>
                  <a:pt x="736" y="323"/>
                </a:lnTo>
                <a:lnTo>
                  <a:pt x="736" y="323"/>
                </a:lnTo>
                <a:lnTo>
                  <a:pt x="738" y="323"/>
                </a:lnTo>
                <a:lnTo>
                  <a:pt x="738" y="323"/>
                </a:lnTo>
                <a:lnTo>
                  <a:pt x="738" y="325"/>
                </a:lnTo>
                <a:lnTo>
                  <a:pt x="738" y="327"/>
                </a:lnTo>
                <a:lnTo>
                  <a:pt x="738" y="327"/>
                </a:lnTo>
                <a:lnTo>
                  <a:pt x="725" y="322"/>
                </a:lnTo>
                <a:lnTo>
                  <a:pt x="714" y="316"/>
                </a:lnTo>
                <a:lnTo>
                  <a:pt x="714" y="316"/>
                </a:lnTo>
                <a:lnTo>
                  <a:pt x="714" y="320"/>
                </a:lnTo>
                <a:lnTo>
                  <a:pt x="714" y="323"/>
                </a:lnTo>
                <a:lnTo>
                  <a:pt x="714" y="323"/>
                </a:lnTo>
                <a:lnTo>
                  <a:pt x="723" y="329"/>
                </a:lnTo>
                <a:lnTo>
                  <a:pt x="731" y="333"/>
                </a:lnTo>
                <a:lnTo>
                  <a:pt x="740" y="336"/>
                </a:lnTo>
                <a:lnTo>
                  <a:pt x="747" y="344"/>
                </a:lnTo>
                <a:lnTo>
                  <a:pt x="747" y="344"/>
                </a:lnTo>
                <a:lnTo>
                  <a:pt x="749" y="342"/>
                </a:lnTo>
                <a:lnTo>
                  <a:pt x="751" y="340"/>
                </a:lnTo>
                <a:lnTo>
                  <a:pt x="755" y="340"/>
                </a:lnTo>
                <a:lnTo>
                  <a:pt x="755" y="338"/>
                </a:lnTo>
                <a:lnTo>
                  <a:pt x="755" y="338"/>
                </a:lnTo>
                <a:lnTo>
                  <a:pt x="756" y="340"/>
                </a:lnTo>
                <a:lnTo>
                  <a:pt x="756" y="340"/>
                </a:lnTo>
                <a:lnTo>
                  <a:pt x="760" y="336"/>
                </a:lnTo>
                <a:lnTo>
                  <a:pt x="762" y="334"/>
                </a:lnTo>
                <a:lnTo>
                  <a:pt x="764" y="334"/>
                </a:lnTo>
                <a:lnTo>
                  <a:pt x="764" y="334"/>
                </a:lnTo>
                <a:lnTo>
                  <a:pt x="764" y="333"/>
                </a:lnTo>
                <a:lnTo>
                  <a:pt x="764" y="333"/>
                </a:lnTo>
                <a:lnTo>
                  <a:pt x="766" y="334"/>
                </a:lnTo>
                <a:lnTo>
                  <a:pt x="767" y="333"/>
                </a:lnTo>
                <a:lnTo>
                  <a:pt x="767" y="333"/>
                </a:lnTo>
                <a:lnTo>
                  <a:pt x="766" y="331"/>
                </a:lnTo>
                <a:lnTo>
                  <a:pt x="766" y="331"/>
                </a:lnTo>
                <a:lnTo>
                  <a:pt x="769" y="323"/>
                </a:lnTo>
                <a:lnTo>
                  <a:pt x="771" y="318"/>
                </a:lnTo>
                <a:lnTo>
                  <a:pt x="775" y="303"/>
                </a:lnTo>
                <a:lnTo>
                  <a:pt x="775" y="303"/>
                </a:lnTo>
                <a:lnTo>
                  <a:pt x="773" y="294"/>
                </a:lnTo>
                <a:lnTo>
                  <a:pt x="771" y="285"/>
                </a:lnTo>
                <a:lnTo>
                  <a:pt x="771" y="285"/>
                </a:lnTo>
                <a:lnTo>
                  <a:pt x="771" y="285"/>
                </a:lnTo>
                <a:lnTo>
                  <a:pt x="771" y="283"/>
                </a:lnTo>
                <a:lnTo>
                  <a:pt x="773" y="281"/>
                </a:lnTo>
                <a:lnTo>
                  <a:pt x="773" y="279"/>
                </a:lnTo>
                <a:lnTo>
                  <a:pt x="773" y="279"/>
                </a:lnTo>
                <a:lnTo>
                  <a:pt x="771" y="276"/>
                </a:lnTo>
                <a:lnTo>
                  <a:pt x="771" y="276"/>
                </a:lnTo>
                <a:lnTo>
                  <a:pt x="775" y="277"/>
                </a:lnTo>
                <a:lnTo>
                  <a:pt x="775" y="277"/>
                </a:lnTo>
                <a:lnTo>
                  <a:pt x="773" y="277"/>
                </a:lnTo>
                <a:lnTo>
                  <a:pt x="773" y="276"/>
                </a:lnTo>
                <a:lnTo>
                  <a:pt x="775" y="276"/>
                </a:lnTo>
                <a:lnTo>
                  <a:pt x="775" y="276"/>
                </a:lnTo>
                <a:lnTo>
                  <a:pt x="775" y="268"/>
                </a:lnTo>
                <a:lnTo>
                  <a:pt x="773" y="263"/>
                </a:lnTo>
                <a:lnTo>
                  <a:pt x="773" y="261"/>
                </a:lnTo>
                <a:lnTo>
                  <a:pt x="773" y="261"/>
                </a:lnTo>
                <a:lnTo>
                  <a:pt x="778" y="264"/>
                </a:lnTo>
                <a:lnTo>
                  <a:pt x="782" y="270"/>
                </a:lnTo>
                <a:lnTo>
                  <a:pt x="786" y="276"/>
                </a:lnTo>
                <a:lnTo>
                  <a:pt x="791" y="281"/>
                </a:lnTo>
                <a:lnTo>
                  <a:pt x="791" y="281"/>
                </a:lnTo>
                <a:lnTo>
                  <a:pt x="793" y="285"/>
                </a:lnTo>
                <a:lnTo>
                  <a:pt x="795" y="288"/>
                </a:lnTo>
                <a:lnTo>
                  <a:pt x="795" y="290"/>
                </a:lnTo>
                <a:lnTo>
                  <a:pt x="795" y="290"/>
                </a:lnTo>
                <a:lnTo>
                  <a:pt x="791" y="287"/>
                </a:lnTo>
                <a:lnTo>
                  <a:pt x="789" y="287"/>
                </a:lnTo>
                <a:lnTo>
                  <a:pt x="789" y="287"/>
                </a:lnTo>
                <a:lnTo>
                  <a:pt x="795" y="296"/>
                </a:lnTo>
                <a:lnTo>
                  <a:pt x="801" y="305"/>
                </a:lnTo>
                <a:lnTo>
                  <a:pt x="801" y="305"/>
                </a:lnTo>
                <a:lnTo>
                  <a:pt x="801" y="309"/>
                </a:lnTo>
                <a:lnTo>
                  <a:pt x="802" y="312"/>
                </a:lnTo>
                <a:lnTo>
                  <a:pt x="808" y="323"/>
                </a:lnTo>
                <a:lnTo>
                  <a:pt x="808" y="323"/>
                </a:lnTo>
                <a:lnTo>
                  <a:pt x="808" y="322"/>
                </a:lnTo>
                <a:lnTo>
                  <a:pt x="806" y="322"/>
                </a:lnTo>
                <a:lnTo>
                  <a:pt x="806" y="322"/>
                </a:lnTo>
                <a:lnTo>
                  <a:pt x="815" y="334"/>
                </a:lnTo>
                <a:lnTo>
                  <a:pt x="821" y="347"/>
                </a:lnTo>
                <a:lnTo>
                  <a:pt x="821" y="347"/>
                </a:lnTo>
                <a:lnTo>
                  <a:pt x="821" y="355"/>
                </a:lnTo>
                <a:lnTo>
                  <a:pt x="824" y="362"/>
                </a:lnTo>
                <a:lnTo>
                  <a:pt x="824" y="368"/>
                </a:lnTo>
                <a:lnTo>
                  <a:pt x="824" y="371"/>
                </a:lnTo>
                <a:lnTo>
                  <a:pt x="824" y="373"/>
                </a:lnTo>
                <a:lnTo>
                  <a:pt x="824" y="373"/>
                </a:lnTo>
                <a:lnTo>
                  <a:pt x="826" y="379"/>
                </a:lnTo>
                <a:lnTo>
                  <a:pt x="826" y="382"/>
                </a:lnTo>
                <a:lnTo>
                  <a:pt x="826" y="382"/>
                </a:lnTo>
                <a:lnTo>
                  <a:pt x="823" y="382"/>
                </a:lnTo>
                <a:lnTo>
                  <a:pt x="821" y="382"/>
                </a:lnTo>
                <a:lnTo>
                  <a:pt x="819" y="382"/>
                </a:lnTo>
                <a:lnTo>
                  <a:pt x="819" y="382"/>
                </a:lnTo>
                <a:lnTo>
                  <a:pt x="819" y="390"/>
                </a:lnTo>
                <a:lnTo>
                  <a:pt x="821" y="395"/>
                </a:lnTo>
                <a:lnTo>
                  <a:pt x="821" y="395"/>
                </a:lnTo>
                <a:lnTo>
                  <a:pt x="823" y="397"/>
                </a:lnTo>
                <a:lnTo>
                  <a:pt x="824" y="402"/>
                </a:lnTo>
                <a:lnTo>
                  <a:pt x="824" y="402"/>
                </a:lnTo>
                <a:lnTo>
                  <a:pt x="823" y="401"/>
                </a:lnTo>
                <a:lnTo>
                  <a:pt x="823" y="401"/>
                </a:lnTo>
                <a:lnTo>
                  <a:pt x="821" y="404"/>
                </a:lnTo>
                <a:lnTo>
                  <a:pt x="817" y="406"/>
                </a:lnTo>
                <a:lnTo>
                  <a:pt x="817" y="406"/>
                </a:lnTo>
                <a:lnTo>
                  <a:pt x="819" y="412"/>
                </a:lnTo>
                <a:lnTo>
                  <a:pt x="819" y="413"/>
                </a:lnTo>
                <a:lnTo>
                  <a:pt x="819" y="413"/>
                </a:lnTo>
                <a:lnTo>
                  <a:pt x="819" y="413"/>
                </a:lnTo>
                <a:lnTo>
                  <a:pt x="819" y="412"/>
                </a:lnTo>
                <a:lnTo>
                  <a:pt x="817" y="410"/>
                </a:lnTo>
                <a:lnTo>
                  <a:pt x="817" y="410"/>
                </a:lnTo>
                <a:lnTo>
                  <a:pt x="817" y="413"/>
                </a:lnTo>
                <a:lnTo>
                  <a:pt x="817" y="415"/>
                </a:lnTo>
                <a:lnTo>
                  <a:pt x="817" y="415"/>
                </a:lnTo>
                <a:lnTo>
                  <a:pt x="819" y="415"/>
                </a:lnTo>
                <a:lnTo>
                  <a:pt x="819" y="417"/>
                </a:lnTo>
                <a:lnTo>
                  <a:pt x="819" y="419"/>
                </a:lnTo>
                <a:lnTo>
                  <a:pt x="819" y="419"/>
                </a:lnTo>
                <a:lnTo>
                  <a:pt x="819" y="421"/>
                </a:lnTo>
                <a:lnTo>
                  <a:pt x="821" y="421"/>
                </a:lnTo>
                <a:lnTo>
                  <a:pt x="823" y="419"/>
                </a:lnTo>
                <a:lnTo>
                  <a:pt x="823" y="419"/>
                </a:lnTo>
                <a:lnTo>
                  <a:pt x="824" y="426"/>
                </a:lnTo>
                <a:lnTo>
                  <a:pt x="823" y="434"/>
                </a:lnTo>
                <a:lnTo>
                  <a:pt x="823" y="439"/>
                </a:lnTo>
                <a:lnTo>
                  <a:pt x="826" y="443"/>
                </a:lnTo>
                <a:lnTo>
                  <a:pt x="826" y="443"/>
                </a:lnTo>
                <a:lnTo>
                  <a:pt x="824" y="437"/>
                </a:lnTo>
                <a:lnTo>
                  <a:pt x="824" y="437"/>
                </a:lnTo>
                <a:lnTo>
                  <a:pt x="826" y="428"/>
                </a:lnTo>
                <a:lnTo>
                  <a:pt x="828" y="417"/>
                </a:lnTo>
                <a:lnTo>
                  <a:pt x="828" y="417"/>
                </a:lnTo>
                <a:lnTo>
                  <a:pt x="830" y="417"/>
                </a:lnTo>
                <a:lnTo>
                  <a:pt x="830" y="417"/>
                </a:lnTo>
                <a:lnTo>
                  <a:pt x="826" y="412"/>
                </a:lnTo>
                <a:lnTo>
                  <a:pt x="826" y="412"/>
                </a:lnTo>
                <a:lnTo>
                  <a:pt x="826" y="408"/>
                </a:lnTo>
                <a:lnTo>
                  <a:pt x="824" y="406"/>
                </a:lnTo>
                <a:lnTo>
                  <a:pt x="824" y="406"/>
                </a:lnTo>
                <a:lnTo>
                  <a:pt x="826" y="406"/>
                </a:lnTo>
                <a:lnTo>
                  <a:pt x="826" y="404"/>
                </a:lnTo>
                <a:lnTo>
                  <a:pt x="828" y="402"/>
                </a:lnTo>
                <a:lnTo>
                  <a:pt x="828" y="402"/>
                </a:lnTo>
                <a:lnTo>
                  <a:pt x="830" y="402"/>
                </a:lnTo>
                <a:lnTo>
                  <a:pt x="830" y="402"/>
                </a:lnTo>
                <a:lnTo>
                  <a:pt x="830" y="402"/>
                </a:lnTo>
                <a:lnTo>
                  <a:pt x="832" y="402"/>
                </a:lnTo>
                <a:lnTo>
                  <a:pt x="832" y="404"/>
                </a:lnTo>
                <a:lnTo>
                  <a:pt x="832" y="404"/>
                </a:lnTo>
                <a:lnTo>
                  <a:pt x="839" y="430"/>
                </a:lnTo>
                <a:lnTo>
                  <a:pt x="839" y="430"/>
                </a:lnTo>
                <a:lnTo>
                  <a:pt x="839" y="426"/>
                </a:lnTo>
                <a:lnTo>
                  <a:pt x="839" y="421"/>
                </a:lnTo>
                <a:lnTo>
                  <a:pt x="837" y="412"/>
                </a:lnTo>
                <a:lnTo>
                  <a:pt x="837" y="412"/>
                </a:lnTo>
                <a:lnTo>
                  <a:pt x="841" y="412"/>
                </a:lnTo>
                <a:lnTo>
                  <a:pt x="841" y="410"/>
                </a:lnTo>
                <a:lnTo>
                  <a:pt x="843" y="402"/>
                </a:lnTo>
                <a:lnTo>
                  <a:pt x="843" y="402"/>
                </a:lnTo>
                <a:lnTo>
                  <a:pt x="841" y="401"/>
                </a:lnTo>
                <a:lnTo>
                  <a:pt x="841" y="399"/>
                </a:lnTo>
                <a:lnTo>
                  <a:pt x="841" y="399"/>
                </a:lnTo>
                <a:lnTo>
                  <a:pt x="845" y="391"/>
                </a:lnTo>
                <a:lnTo>
                  <a:pt x="846" y="388"/>
                </a:lnTo>
                <a:lnTo>
                  <a:pt x="850" y="386"/>
                </a:lnTo>
                <a:lnTo>
                  <a:pt x="850" y="386"/>
                </a:lnTo>
                <a:lnTo>
                  <a:pt x="852" y="391"/>
                </a:lnTo>
                <a:lnTo>
                  <a:pt x="856" y="395"/>
                </a:lnTo>
                <a:lnTo>
                  <a:pt x="859" y="399"/>
                </a:lnTo>
                <a:lnTo>
                  <a:pt x="861" y="404"/>
                </a:lnTo>
                <a:lnTo>
                  <a:pt x="861" y="404"/>
                </a:lnTo>
                <a:lnTo>
                  <a:pt x="865" y="406"/>
                </a:lnTo>
                <a:lnTo>
                  <a:pt x="867" y="408"/>
                </a:lnTo>
                <a:lnTo>
                  <a:pt x="867" y="408"/>
                </a:lnTo>
                <a:lnTo>
                  <a:pt x="869" y="404"/>
                </a:lnTo>
                <a:lnTo>
                  <a:pt x="869" y="404"/>
                </a:lnTo>
                <a:lnTo>
                  <a:pt x="870" y="406"/>
                </a:lnTo>
                <a:lnTo>
                  <a:pt x="870" y="408"/>
                </a:lnTo>
                <a:lnTo>
                  <a:pt x="870" y="408"/>
                </a:lnTo>
                <a:lnTo>
                  <a:pt x="874" y="408"/>
                </a:lnTo>
                <a:lnTo>
                  <a:pt x="874" y="406"/>
                </a:lnTo>
                <a:lnTo>
                  <a:pt x="874" y="402"/>
                </a:lnTo>
                <a:lnTo>
                  <a:pt x="874" y="399"/>
                </a:lnTo>
                <a:lnTo>
                  <a:pt x="876" y="397"/>
                </a:lnTo>
                <a:lnTo>
                  <a:pt x="876" y="397"/>
                </a:lnTo>
                <a:lnTo>
                  <a:pt x="881" y="410"/>
                </a:lnTo>
                <a:lnTo>
                  <a:pt x="887" y="421"/>
                </a:lnTo>
                <a:lnTo>
                  <a:pt x="887" y="421"/>
                </a:lnTo>
                <a:lnTo>
                  <a:pt x="889" y="415"/>
                </a:lnTo>
                <a:lnTo>
                  <a:pt x="889" y="415"/>
                </a:lnTo>
                <a:lnTo>
                  <a:pt x="891" y="417"/>
                </a:lnTo>
                <a:lnTo>
                  <a:pt x="891" y="417"/>
                </a:lnTo>
                <a:lnTo>
                  <a:pt x="892" y="410"/>
                </a:lnTo>
                <a:lnTo>
                  <a:pt x="892" y="408"/>
                </a:lnTo>
                <a:lnTo>
                  <a:pt x="892" y="404"/>
                </a:lnTo>
                <a:lnTo>
                  <a:pt x="892" y="404"/>
                </a:lnTo>
                <a:lnTo>
                  <a:pt x="889" y="399"/>
                </a:lnTo>
                <a:lnTo>
                  <a:pt x="885" y="397"/>
                </a:lnTo>
                <a:lnTo>
                  <a:pt x="881" y="393"/>
                </a:lnTo>
                <a:lnTo>
                  <a:pt x="878" y="390"/>
                </a:lnTo>
                <a:lnTo>
                  <a:pt x="878" y="390"/>
                </a:lnTo>
                <a:lnTo>
                  <a:pt x="880" y="384"/>
                </a:lnTo>
                <a:lnTo>
                  <a:pt x="878" y="380"/>
                </a:lnTo>
                <a:lnTo>
                  <a:pt x="876" y="368"/>
                </a:lnTo>
                <a:lnTo>
                  <a:pt x="867" y="347"/>
                </a:lnTo>
                <a:lnTo>
                  <a:pt x="867" y="347"/>
                </a:lnTo>
                <a:lnTo>
                  <a:pt x="867" y="349"/>
                </a:lnTo>
                <a:lnTo>
                  <a:pt x="867" y="349"/>
                </a:lnTo>
                <a:lnTo>
                  <a:pt x="863" y="340"/>
                </a:lnTo>
                <a:lnTo>
                  <a:pt x="863" y="340"/>
                </a:lnTo>
                <a:lnTo>
                  <a:pt x="863" y="340"/>
                </a:lnTo>
                <a:lnTo>
                  <a:pt x="861" y="340"/>
                </a:lnTo>
                <a:lnTo>
                  <a:pt x="859" y="336"/>
                </a:lnTo>
                <a:lnTo>
                  <a:pt x="859" y="336"/>
                </a:lnTo>
                <a:lnTo>
                  <a:pt x="859" y="338"/>
                </a:lnTo>
                <a:lnTo>
                  <a:pt x="859" y="340"/>
                </a:lnTo>
                <a:lnTo>
                  <a:pt x="859" y="340"/>
                </a:lnTo>
                <a:lnTo>
                  <a:pt x="848" y="325"/>
                </a:lnTo>
                <a:lnTo>
                  <a:pt x="837" y="310"/>
                </a:lnTo>
                <a:lnTo>
                  <a:pt x="837" y="310"/>
                </a:lnTo>
                <a:lnTo>
                  <a:pt x="835" y="310"/>
                </a:lnTo>
                <a:lnTo>
                  <a:pt x="835" y="310"/>
                </a:lnTo>
                <a:lnTo>
                  <a:pt x="835" y="310"/>
                </a:lnTo>
                <a:lnTo>
                  <a:pt x="826" y="299"/>
                </a:lnTo>
                <a:lnTo>
                  <a:pt x="819" y="290"/>
                </a:lnTo>
                <a:lnTo>
                  <a:pt x="801" y="272"/>
                </a:lnTo>
                <a:lnTo>
                  <a:pt x="801" y="272"/>
                </a:lnTo>
                <a:lnTo>
                  <a:pt x="801" y="272"/>
                </a:lnTo>
                <a:lnTo>
                  <a:pt x="799" y="272"/>
                </a:lnTo>
                <a:lnTo>
                  <a:pt x="799" y="272"/>
                </a:lnTo>
                <a:lnTo>
                  <a:pt x="793" y="264"/>
                </a:lnTo>
                <a:lnTo>
                  <a:pt x="793" y="264"/>
                </a:lnTo>
                <a:lnTo>
                  <a:pt x="793" y="264"/>
                </a:lnTo>
                <a:lnTo>
                  <a:pt x="793" y="264"/>
                </a:lnTo>
                <a:lnTo>
                  <a:pt x="777" y="250"/>
                </a:lnTo>
                <a:lnTo>
                  <a:pt x="771" y="242"/>
                </a:lnTo>
                <a:lnTo>
                  <a:pt x="769" y="239"/>
                </a:lnTo>
                <a:lnTo>
                  <a:pt x="769" y="237"/>
                </a:lnTo>
                <a:lnTo>
                  <a:pt x="769" y="237"/>
                </a:lnTo>
                <a:lnTo>
                  <a:pt x="771" y="239"/>
                </a:lnTo>
                <a:lnTo>
                  <a:pt x="771" y="239"/>
                </a:lnTo>
                <a:lnTo>
                  <a:pt x="771" y="239"/>
                </a:lnTo>
                <a:lnTo>
                  <a:pt x="769" y="233"/>
                </a:lnTo>
                <a:lnTo>
                  <a:pt x="769" y="233"/>
                </a:lnTo>
                <a:lnTo>
                  <a:pt x="771" y="231"/>
                </a:lnTo>
                <a:lnTo>
                  <a:pt x="771" y="231"/>
                </a:lnTo>
                <a:lnTo>
                  <a:pt x="767" y="228"/>
                </a:lnTo>
                <a:lnTo>
                  <a:pt x="767" y="226"/>
                </a:lnTo>
                <a:lnTo>
                  <a:pt x="769" y="226"/>
                </a:lnTo>
                <a:lnTo>
                  <a:pt x="769" y="226"/>
                </a:lnTo>
                <a:lnTo>
                  <a:pt x="769" y="224"/>
                </a:lnTo>
                <a:lnTo>
                  <a:pt x="769" y="224"/>
                </a:lnTo>
                <a:lnTo>
                  <a:pt x="769" y="224"/>
                </a:lnTo>
                <a:lnTo>
                  <a:pt x="766" y="222"/>
                </a:lnTo>
                <a:lnTo>
                  <a:pt x="766" y="222"/>
                </a:lnTo>
                <a:lnTo>
                  <a:pt x="766" y="220"/>
                </a:lnTo>
                <a:lnTo>
                  <a:pt x="766" y="220"/>
                </a:lnTo>
                <a:lnTo>
                  <a:pt x="767" y="220"/>
                </a:lnTo>
                <a:lnTo>
                  <a:pt x="769" y="220"/>
                </a:lnTo>
                <a:lnTo>
                  <a:pt x="769" y="220"/>
                </a:lnTo>
                <a:lnTo>
                  <a:pt x="766" y="219"/>
                </a:lnTo>
                <a:lnTo>
                  <a:pt x="767" y="219"/>
                </a:lnTo>
                <a:lnTo>
                  <a:pt x="767" y="217"/>
                </a:lnTo>
                <a:lnTo>
                  <a:pt x="767" y="217"/>
                </a:lnTo>
                <a:lnTo>
                  <a:pt x="767" y="217"/>
                </a:lnTo>
                <a:lnTo>
                  <a:pt x="764" y="215"/>
                </a:lnTo>
                <a:lnTo>
                  <a:pt x="762" y="215"/>
                </a:lnTo>
                <a:lnTo>
                  <a:pt x="760" y="213"/>
                </a:lnTo>
                <a:lnTo>
                  <a:pt x="760" y="213"/>
                </a:lnTo>
                <a:lnTo>
                  <a:pt x="762" y="213"/>
                </a:lnTo>
                <a:lnTo>
                  <a:pt x="762" y="213"/>
                </a:lnTo>
                <a:lnTo>
                  <a:pt x="762" y="211"/>
                </a:lnTo>
                <a:lnTo>
                  <a:pt x="762" y="211"/>
                </a:lnTo>
                <a:lnTo>
                  <a:pt x="764" y="213"/>
                </a:lnTo>
                <a:lnTo>
                  <a:pt x="766" y="213"/>
                </a:lnTo>
                <a:lnTo>
                  <a:pt x="766" y="213"/>
                </a:lnTo>
                <a:lnTo>
                  <a:pt x="764" y="211"/>
                </a:lnTo>
                <a:lnTo>
                  <a:pt x="764" y="209"/>
                </a:lnTo>
                <a:lnTo>
                  <a:pt x="764" y="209"/>
                </a:lnTo>
                <a:lnTo>
                  <a:pt x="760" y="207"/>
                </a:lnTo>
                <a:lnTo>
                  <a:pt x="760" y="207"/>
                </a:lnTo>
                <a:lnTo>
                  <a:pt x="762" y="207"/>
                </a:lnTo>
                <a:lnTo>
                  <a:pt x="760" y="206"/>
                </a:lnTo>
                <a:lnTo>
                  <a:pt x="758" y="206"/>
                </a:lnTo>
                <a:lnTo>
                  <a:pt x="760" y="204"/>
                </a:lnTo>
                <a:lnTo>
                  <a:pt x="760" y="204"/>
                </a:lnTo>
                <a:lnTo>
                  <a:pt x="767" y="209"/>
                </a:lnTo>
                <a:lnTo>
                  <a:pt x="775" y="215"/>
                </a:lnTo>
                <a:lnTo>
                  <a:pt x="775" y="215"/>
                </a:lnTo>
                <a:lnTo>
                  <a:pt x="777" y="219"/>
                </a:lnTo>
                <a:lnTo>
                  <a:pt x="778" y="222"/>
                </a:lnTo>
                <a:lnTo>
                  <a:pt x="782" y="226"/>
                </a:lnTo>
                <a:lnTo>
                  <a:pt x="784" y="230"/>
                </a:lnTo>
                <a:lnTo>
                  <a:pt x="784" y="230"/>
                </a:lnTo>
                <a:lnTo>
                  <a:pt x="782" y="228"/>
                </a:lnTo>
                <a:lnTo>
                  <a:pt x="782" y="228"/>
                </a:lnTo>
                <a:lnTo>
                  <a:pt x="782" y="230"/>
                </a:lnTo>
                <a:lnTo>
                  <a:pt x="782" y="233"/>
                </a:lnTo>
                <a:lnTo>
                  <a:pt x="782" y="233"/>
                </a:lnTo>
                <a:lnTo>
                  <a:pt x="788" y="237"/>
                </a:lnTo>
                <a:lnTo>
                  <a:pt x="789" y="242"/>
                </a:lnTo>
                <a:lnTo>
                  <a:pt x="791" y="248"/>
                </a:lnTo>
                <a:lnTo>
                  <a:pt x="795" y="253"/>
                </a:lnTo>
                <a:lnTo>
                  <a:pt x="795" y="253"/>
                </a:lnTo>
                <a:lnTo>
                  <a:pt x="797" y="253"/>
                </a:lnTo>
                <a:lnTo>
                  <a:pt x="799" y="253"/>
                </a:lnTo>
                <a:lnTo>
                  <a:pt x="802" y="259"/>
                </a:lnTo>
                <a:lnTo>
                  <a:pt x="802" y="259"/>
                </a:lnTo>
                <a:lnTo>
                  <a:pt x="804" y="259"/>
                </a:lnTo>
                <a:lnTo>
                  <a:pt x="804" y="259"/>
                </a:lnTo>
                <a:lnTo>
                  <a:pt x="808" y="263"/>
                </a:lnTo>
                <a:lnTo>
                  <a:pt x="808" y="263"/>
                </a:lnTo>
                <a:lnTo>
                  <a:pt x="810" y="261"/>
                </a:lnTo>
                <a:lnTo>
                  <a:pt x="813" y="263"/>
                </a:lnTo>
                <a:lnTo>
                  <a:pt x="815" y="263"/>
                </a:lnTo>
                <a:lnTo>
                  <a:pt x="817" y="261"/>
                </a:lnTo>
                <a:lnTo>
                  <a:pt x="817" y="261"/>
                </a:lnTo>
                <a:lnTo>
                  <a:pt x="819" y="263"/>
                </a:lnTo>
                <a:lnTo>
                  <a:pt x="821" y="263"/>
                </a:lnTo>
                <a:lnTo>
                  <a:pt x="821" y="263"/>
                </a:lnTo>
                <a:lnTo>
                  <a:pt x="819" y="261"/>
                </a:lnTo>
                <a:lnTo>
                  <a:pt x="817" y="261"/>
                </a:lnTo>
                <a:lnTo>
                  <a:pt x="819" y="259"/>
                </a:lnTo>
                <a:lnTo>
                  <a:pt x="819" y="259"/>
                </a:lnTo>
                <a:lnTo>
                  <a:pt x="821" y="263"/>
                </a:lnTo>
                <a:lnTo>
                  <a:pt x="821" y="263"/>
                </a:lnTo>
                <a:lnTo>
                  <a:pt x="823" y="259"/>
                </a:lnTo>
                <a:lnTo>
                  <a:pt x="821" y="253"/>
                </a:lnTo>
                <a:lnTo>
                  <a:pt x="817" y="250"/>
                </a:lnTo>
                <a:lnTo>
                  <a:pt x="815" y="244"/>
                </a:lnTo>
                <a:lnTo>
                  <a:pt x="815" y="244"/>
                </a:lnTo>
                <a:lnTo>
                  <a:pt x="823" y="252"/>
                </a:lnTo>
                <a:lnTo>
                  <a:pt x="828" y="259"/>
                </a:lnTo>
                <a:lnTo>
                  <a:pt x="832" y="266"/>
                </a:lnTo>
                <a:lnTo>
                  <a:pt x="837" y="274"/>
                </a:lnTo>
                <a:lnTo>
                  <a:pt x="835" y="276"/>
                </a:lnTo>
                <a:lnTo>
                  <a:pt x="835" y="276"/>
                </a:lnTo>
                <a:lnTo>
                  <a:pt x="841" y="281"/>
                </a:lnTo>
                <a:lnTo>
                  <a:pt x="845" y="283"/>
                </a:lnTo>
                <a:lnTo>
                  <a:pt x="848" y="285"/>
                </a:lnTo>
                <a:lnTo>
                  <a:pt x="854" y="288"/>
                </a:lnTo>
                <a:lnTo>
                  <a:pt x="854" y="288"/>
                </a:lnTo>
                <a:lnTo>
                  <a:pt x="861" y="294"/>
                </a:lnTo>
                <a:lnTo>
                  <a:pt x="870" y="303"/>
                </a:lnTo>
                <a:lnTo>
                  <a:pt x="870" y="303"/>
                </a:lnTo>
                <a:lnTo>
                  <a:pt x="872" y="305"/>
                </a:lnTo>
                <a:lnTo>
                  <a:pt x="876" y="307"/>
                </a:lnTo>
                <a:lnTo>
                  <a:pt x="876" y="307"/>
                </a:lnTo>
                <a:lnTo>
                  <a:pt x="878" y="312"/>
                </a:lnTo>
                <a:lnTo>
                  <a:pt x="880" y="312"/>
                </a:lnTo>
                <a:lnTo>
                  <a:pt x="881" y="312"/>
                </a:lnTo>
                <a:lnTo>
                  <a:pt x="883" y="310"/>
                </a:lnTo>
                <a:lnTo>
                  <a:pt x="885" y="307"/>
                </a:lnTo>
                <a:lnTo>
                  <a:pt x="885" y="305"/>
                </a:lnTo>
                <a:lnTo>
                  <a:pt x="887" y="305"/>
                </a:lnTo>
                <a:lnTo>
                  <a:pt x="887" y="305"/>
                </a:lnTo>
                <a:lnTo>
                  <a:pt x="885" y="298"/>
                </a:lnTo>
                <a:lnTo>
                  <a:pt x="885" y="294"/>
                </a:lnTo>
                <a:lnTo>
                  <a:pt x="885" y="294"/>
                </a:lnTo>
                <a:lnTo>
                  <a:pt x="887" y="296"/>
                </a:lnTo>
                <a:lnTo>
                  <a:pt x="887" y="294"/>
                </a:lnTo>
                <a:lnTo>
                  <a:pt x="891" y="298"/>
                </a:lnTo>
                <a:lnTo>
                  <a:pt x="891" y="298"/>
                </a:lnTo>
                <a:lnTo>
                  <a:pt x="892" y="296"/>
                </a:lnTo>
                <a:lnTo>
                  <a:pt x="892" y="296"/>
                </a:lnTo>
                <a:lnTo>
                  <a:pt x="892" y="294"/>
                </a:lnTo>
                <a:lnTo>
                  <a:pt x="892" y="294"/>
                </a:lnTo>
                <a:lnTo>
                  <a:pt x="885" y="281"/>
                </a:lnTo>
                <a:lnTo>
                  <a:pt x="883" y="276"/>
                </a:lnTo>
                <a:lnTo>
                  <a:pt x="883" y="270"/>
                </a:lnTo>
                <a:lnTo>
                  <a:pt x="883" y="270"/>
                </a:lnTo>
                <a:lnTo>
                  <a:pt x="883" y="272"/>
                </a:lnTo>
                <a:lnTo>
                  <a:pt x="885" y="272"/>
                </a:lnTo>
                <a:lnTo>
                  <a:pt x="885" y="272"/>
                </a:lnTo>
                <a:lnTo>
                  <a:pt x="885" y="272"/>
                </a:lnTo>
                <a:lnTo>
                  <a:pt x="885" y="270"/>
                </a:lnTo>
                <a:lnTo>
                  <a:pt x="883" y="268"/>
                </a:lnTo>
                <a:lnTo>
                  <a:pt x="883" y="266"/>
                </a:lnTo>
                <a:lnTo>
                  <a:pt x="883" y="266"/>
                </a:lnTo>
                <a:lnTo>
                  <a:pt x="887" y="270"/>
                </a:lnTo>
                <a:lnTo>
                  <a:pt x="887" y="274"/>
                </a:lnTo>
                <a:lnTo>
                  <a:pt x="889" y="281"/>
                </a:lnTo>
                <a:lnTo>
                  <a:pt x="889" y="281"/>
                </a:lnTo>
                <a:lnTo>
                  <a:pt x="891" y="281"/>
                </a:lnTo>
                <a:lnTo>
                  <a:pt x="891" y="281"/>
                </a:lnTo>
                <a:lnTo>
                  <a:pt x="891" y="281"/>
                </a:lnTo>
                <a:lnTo>
                  <a:pt x="889" y="277"/>
                </a:lnTo>
                <a:lnTo>
                  <a:pt x="889" y="277"/>
                </a:lnTo>
                <a:lnTo>
                  <a:pt x="889" y="277"/>
                </a:lnTo>
                <a:lnTo>
                  <a:pt x="889" y="277"/>
                </a:lnTo>
                <a:lnTo>
                  <a:pt x="889" y="276"/>
                </a:lnTo>
                <a:lnTo>
                  <a:pt x="889" y="276"/>
                </a:lnTo>
                <a:lnTo>
                  <a:pt x="887" y="270"/>
                </a:lnTo>
                <a:lnTo>
                  <a:pt x="885" y="266"/>
                </a:lnTo>
                <a:lnTo>
                  <a:pt x="885" y="266"/>
                </a:lnTo>
                <a:lnTo>
                  <a:pt x="883" y="264"/>
                </a:lnTo>
                <a:lnTo>
                  <a:pt x="881" y="261"/>
                </a:lnTo>
                <a:lnTo>
                  <a:pt x="881" y="261"/>
                </a:lnTo>
                <a:lnTo>
                  <a:pt x="883" y="263"/>
                </a:lnTo>
                <a:lnTo>
                  <a:pt x="883" y="263"/>
                </a:lnTo>
                <a:lnTo>
                  <a:pt x="883" y="261"/>
                </a:lnTo>
                <a:lnTo>
                  <a:pt x="883" y="263"/>
                </a:lnTo>
                <a:lnTo>
                  <a:pt x="883" y="263"/>
                </a:lnTo>
                <a:lnTo>
                  <a:pt x="874" y="248"/>
                </a:lnTo>
                <a:lnTo>
                  <a:pt x="874" y="248"/>
                </a:lnTo>
                <a:lnTo>
                  <a:pt x="878" y="250"/>
                </a:lnTo>
                <a:lnTo>
                  <a:pt x="881" y="250"/>
                </a:lnTo>
                <a:lnTo>
                  <a:pt x="881" y="250"/>
                </a:lnTo>
                <a:lnTo>
                  <a:pt x="880" y="248"/>
                </a:lnTo>
                <a:lnTo>
                  <a:pt x="880" y="246"/>
                </a:lnTo>
                <a:lnTo>
                  <a:pt x="880" y="246"/>
                </a:lnTo>
                <a:lnTo>
                  <a:pt x="876" y="239"/>
                </a:lnTo>
                <a:lnTo>
                  <a:pt x="872" y="231"/>
                </a:lnTo>
                <a:lnTo>
                  <a:pt x="869" y="224"/>
                </a:lnTo>
                <a:lnTo>
                  <a:pt x="861" y="215"/>
                </a:lnTo>
                <a:lnTo>
                  <a:pt x="861" y="215"/>
                </a:lnTo>
                <a:lnTo>
                  <a:pt x="865" y="217"/>
                </a:lnTo>
                <a:lnTo>
                  <a:pt x="869" y="222"/>
                </a:lnTo>
                <a:lnTo>
                  <a:pt x="880" y="233"/>
                </a:lnTo>
                <a:lnTo>
                  <a:pt x="880" y="233"/>
                </a:lnTo>
                <a:lnTo>
                  <a:pt x="883" y="235"/>
                </a:lnTo>
                <a:lnTo>
                  <a:pt x="885" y="235"/>
                </a:lnTo>
                <a:lnTo>
                  <a:pt x="885" y="233"/>
                </a:lnTo>
                <a:lnTo>
                  <a:pt x="885" y="233"/>
                </a:lnTo>
                <a:lnTo>
                  <a:pt x="874" y="217"/>
                </a:lnTo>
                <a:lnTo>
                  <a:pt x="867" y="209"/>
                </a:lnTo>
                <a:lnTo>
                  <a:pt x="859" y="202"/>
                </a:lnTo>
                <a:lnTo>
                  <a:pt x="859" y="202"/>
                </a:lnTo>
                <a:lnTo>
                  <a:pt x="854" y="196"/>
                </a:lnTo>
                <a:lnTo>
                  <a:pt x="846" y="191"/>
                </a:lnTo>
                <a:lnTo>
                  <a:pt x="830" y="176"/>
                </a:lnTo>
                <a:lnTo>
                  <a:pt x="830" y="176"/>
                </a:lnTo>
                <a:lnTo>
                  <a:pt x="823" y="169"/>
                </a:lnTo>
                <a:lnTo>
                  <a:pt x="817" y="167"/>
                </a:lnTo>
                <a:lnTo>
                  <a:pt x="813" y="165"/>
                </a:lnTo>
                <a:lnTo>
                  <a:pt x="813" y="165"/>
                </a:lnTo>
                <a:lnTo>
                  <a:pt x="793" y="150"/>
                </a:lnTo>
                <a:lnTo>
                  <a:pt x="769" y="136"/>
                </a:lnTo>
                <a:lnTo>
                  <a:pt x="769" y="136"/>
                </a:lnTo>
                <a:lnTo>
                  <a:pt x="769" y="136"/>
                </a:lnTo>
                <a:lnTo>
                  <a:pt x="771" y="134"/>
                </a:lnTo>
                <a:lnTo>
                  <a:pt x="769" y="134"/>
                </a:lnTo>
                <a:lnTo>
                  <a:pt x="769" y="134"/>
                </a:lnTo>
                <a:lnTo>
                  <a:pt x="764" y="132"/>
                </a:lnTo>
                <a:lnTo>
                  <a:pt x="758" y="128"/>
                </a:lnTo>
                <a:lnTo>
                  <a:pt x="747" y="123"/>
                </a:lnTo>
                <a:lnTo>
                  <a:pt x="747" y="123"/>
                </a:lnTo>
                <a:lnTo>
                  <a:pt x="769" y="138"/>
                </a:lnTo>
                <a:lnTo>
                  <a:pt x="793" y="154"/>
                </a:lnTo>
                <a:lnTo>
                  <a:pt x="793" y="154"/>
                </a:lnTo>
                <a:lnTo>
                  <a:pt x="793" y="156"/>
                </a:lnTo>
                <a:lnTo>
                  <a:pt x="793" y="156"/>
                </a:lnTo>
                <a:lnTo>
                  <a:pt x="786" y="150"/>
                </a:lnTo>
                <a:lnTo>
                  <a:pt x="778" y="147"/>
                </a:lnTo>
                <a:lnTo>
                  <a:pt x="771" y="145"/>
                </a:lnTo>
                <a:lnTo>
                  <a:pt x="771" y="143"/>
                </a:lnTo>
                <a:lnTo>
                  <a:pt x="771" y="143"/>
                </a:lnTo>
                <a:lnTo>
                  <a:pt x="771" y="143"/>
                </a:lnTo>
                <a:lnTo>
                  <a:pt x="764" y="138"/>
                </a:lnTo>
                <a:lnTo>
                  <a:pt x="764" y="138"/>
                </a:lnTo>
                <a:lnTo>
                  <a:pt x="760" y="138"/>
                </a:lnTo>
                <a:lnTo>
                  <a:pt x="756" y="134"/>
                </a:lnTo>
                <a:lnTo>
                  <a:pt x="747" y="128"/>
                </a:lnTo>
                <a:lnTo>
                  <a:pt x="747" y="128"/>
                </a:lnTo>
                <a:lnTo>
                  <a:pt x="745" y="128"/>
                </a:lnTo>
                <a:lnTo>
                  <a:pt x="743" y="127"/>
                </a:lnTo>
                <a:lnTo>
                  <a:pt x="743" y="128"/>
                </a:lnTo>
                <a:lnTo>
                  <a:pt x="743" y="128"/>
                </a:lnTo>
                <a:lnTo>
                  <a:pt x="745" y="130"/>
                </a:lnTo>
                <a:lnTo>
                  <a:pt x="745" y="132"/>
                </a:lnTo>
                <a:lnTo>
                  <a:pt x="745" y="132"/>
                </a:lnTo>
                <a:lnTo>
                  <a:pt x="740" y="130"/>
                </a:lnTo>
                <a:lnTo>
                  <a:pt x="736" y="128"/>
                </a:lnTo>
                <a:lnTo>
                  <a:pt x="723" y="123"/>
                </a:lnTo>
                <a:lnTo>
                  <a:pt x="723" y="123"/>
                </a:lnTo>
                <a:lnTo>
                  <a:pt x="723" y="121"/>
                </a:lnTo>
                <a:lnTo>
                  <a:pt x="725" y="121"/>
                </a:lnTo>
                <a:lnTo>
                  <a:pt x="725" y="121"/>
                </a:lnTo>
                <a:lnTo>
                  <a:pt x="718" y="119"/>
                </a:lnTo>
                <a:lnTo>
                  <a:pt x="716" y="117"/>
                </a:lnTo>
                <a:lnTo>
                  <a:pt x="716" y="115"/>
                </a:lnTo>
                <a:lnTo>
                  <a:pt x="716" y="115"/>
                </a:lnTo>
                <a:lnTo>
                  <a:pt x="720" y="117"/>
                </a:lnTo>
                <a:lnTo>
                  <a:pt x="720" y="119"/>
                </a:lnTo>
                <a:lnTo>
                  <a:pt x="720" y="119"/>
                </a:lnTo>
                <a:lnTo>
                  <a:pt x="721" y="117"/>
                </a:lnTo>
                <a:lnTo>
                  <a:pt x="721" y="117"/>
                </a:lnTo>
                <a:lnTo>
                  <a:pt x="718" y="114"/>
                </a:lnTo>
                <a:lnTo>
                  <a:pt x="718" y="114"/>
                </a:lnTo>
                <a:lnTo>
                  <a:pt x="723" y="114"/>
                </a:lnTo>
                <a:lnTo>
                  <a:pt x="727" y="114"/>
                </a:lnTo>
                <a:lnTo>
                  <a:pt x="727" y="114"/>
                </a:lnTo>
                <a:lnTo>
                  <a:pt x="723" y="112"/>
                </a:lnTo>
                <a:lnTo>
                  <a:pt x="723" y="112"/>
                </a:lnTo>
                <a:lnTo>
                  <a:pt x="727" y="112"/>
                </a:lnTo>
                <a:lnTo>
                  <a:pt x="729" y="112"/>
                </a:lnTo>
                <a:lnTo>
                  <a:pt x="729" y="112"/>
                </a:lnTo>
                <a:lnTo>
                  <a:pt x="716" y="104"/>
                </a:lnTo>
                <a:lnTo>
                  <a:pt x="716" y="104"/>
                </a:lnTo>
                <a:lnTo>
                  <a:pt x="714" y="104"/>
                </a:lnTo>
                <a:lnTo>
                  <a:pt x="712" y="104"/>
                </a:lnTo>
                <a:lnTo>
                  <a:pt x="707" y="103"/>
                </a:lnTo>
                <a:lnTo>
                  <a:pt x="707" y="103"/>
                </a:lnTo>
                <a:lnTo>
                  <a:pt x="710" y="103"/>
                </a:lnTo>
                <a:lnTo>
                  <a:pt x="714" y="104"/>
                </a:lnTo>
                <a:lnTo>
                  <a:pt x="714" y="104"/>
                </a:lnTo>
                <a:lnTo>
                  <a:pt x="714" y="104"/>
                </a:lnTo>
                <a:lnTo>
                  <a:pt x="716" y="104"/>
                </a:lnTo>
                <a:lnTo>
                  <a:pt x="718" y="104"/>
                </a:lnTo>
                <a:lnTo>
                  <a:pt x="718" y="104"/>
                </a:lnTo>
                <a:lnTo>
                  <a:pt x="718" y="104"/>
                </a:lnTo>
                <a:lnTo>
                  <a:pt x="709" y="101"/>
                </a:lnTo>
                <a:lnTo>
                  <a:pt x="701" y="99"/>
                </a:lnTo>
                <a:lnTo>
                  <a:pt x="697" y="95"/>
                </a:lnTo>
                <a:lnTo>
                  <a:pt x="697" y="95"/>
                </a:lnTo>
                <a:lnTo>
                  <a:pt x="707" y="99"/>
                </a:lnTo>
                <a:lnTo>
                  <a:pt x="714" y="101"/>
                </a:lnTo>
                <a:lnTo>
                  <a:pt x="714" y="101"/>
                </a:lnTo>
                <a:lnTo>
                  <a:pt x="716" y="99"/>
                </a:lnTo>
                <a:lnTo>
                  <a:pt x="716" y="97"/>
                </a:lnTo>
                <a:lnTo>
                  <a:pt x="712" y="95"/>
                </a:lnTo>
                <a:lnTo>
                  <a:pt x="701" y="88"/>
                </a:lnTo>
                <a:lnTo>
                  <a:pt x="701" y="88"/>
                </a:lnTo>
                <a:lnTo>
                  <a:pt x="685" y="81"/>
                </a:lnTo>
                <a:lnTo>
                  <a:pt x="677" y="79"/>
                </a:lnTo>
                <a:lnTo>
                  <a:pt x="670" y="77"/>
                </a:lnTo>
                <a:lnTo>
                  <a:pt x="670" y="77"/>
                </a:lnTo>
                <a:lnTo>
                  <a:pt x="677" y="79"/>
                </a:lnTo>
                <a:lnTo>
                  <a:pt x="681" y="81"/>
                </a:lnTo>
                <a:lnTo>
                  <a:pt x="683" y="82"/>
                </a:lnTo>
                <a:lnTo>
                  <a:pt x="683" y="82"/>
                </a:lnTo>
                <a:lnTo>
                  <a:pt x="679" y="82"/>
                </a:lnTo>
                <a:lnTo>
                  <a:pt x="677" y="82"/>
                </a:lnTo>
                <a:lnTo>
                  <a:pt x="675" y="81"/>
                </a:lnTo>
                <a:lnTo>
                  <a:pt x="674" y="81"/>
                </a:lnTo>
                <a:lnTo>
                  <a:pt x="674" y="81"/>
                </a:lnTo>
                <a:lnTo>
                  <a:pt x="679" y="82"/>
                </a:lnTo>
                <a:lnTo>
                  <a:pt x="683" y="84"/>
                </a:lnTo>
                <a:lnTo>
                  <a:pt x="683" y="84"/>
                </a:lnTo>
                <a:lnTo>
                  <a:pt x="681" y="86"/>
                </a:lnTo>
                <a:lnTo>
                  <a:pt x="681" y="86"/>
                </a:lnTo>
                <a:lnTo>
                  <a:pt x="674" y="82"/>
                </a:lnTo>
                <a:lnTo>
                  <a:pt x="672" y="79"/>
                </a:lnTo>
                <a:lnTo>
                  <a:pt x="672" y="79"/>
                </a:lnTo>
                <a:lnTo>
                  <a:pt x="672" y="79"/>
                </a:lnTo>
                <a:lnTo>
                  <a:pt x="670" y="79"/>
                </a:lnTo>
                <a:lnTo>
                  <a:pt x="670" y="79"/>
                </a:lnTo>
                <a:lnTo>
                  <a:pt x="670" y="79"/>
                </a:lnTo>
                <a:lnTo>
                  <a:pt x="670" y="81"/>
                </a:lnTo>
                <a:lnTo>
                  <a:pt x="670" y="82"/>
                </a:lnTo>
                <a:lnTo>
                  <a:pt x="670" y="82"/>
                </a:lnTo>
                <a:lnTo>
                  <a:pt x="677" y="84"/>
                </a:lnTo>
                <a:lnTo>
                  <a:pt x="679" y="86"/>
                </a:lnTo>
                <a:lnTo>
                  <a:pt x="679" y="86"/>
                </a:lnTo>
                <a:lnTo>
                  <a:pt x="668" y="84"/>
                </a:lnTo>
                <a:lnTo>
                  <a:pt x="664" y="82"/>
                </a:lnTo>
                <a:lnTo>
                  <a:pt x="659" y="82"/>
                </a:lnTo>
                <a:lnTo>
                  <a:pt x="659" y="82"/>
                </a:lnTo>
                <a:lnTo>
                  <a:pt x="653" y="81"/>
                </a:lnTo>
                <a:lnTo>
                  <a:pt x="650" y="79"/>
                </a:lnTo>
                <a:lnTo>
                  <a:pt x="650" y="79"/>
                </a:lnTo>
                <a:lnTo>
                  <a:pt x="651" y="81"/>
                </a:lnTo>
                <a:lnTo>
                  <a:pt x="651" y="81"/>
                </a:lnTo>
                <a:lnTo>
                  <a:pt x="651" y="81"/>
                </a:lnTo>
                <a:lnTo>
                  <a:pt x="631" y="75"/>
                </a:lnTo>
                <a:lnTo>
                  <a:pt x="611" y="69"/>
                </a:lnTo>
                <a:lnTo>
                  <a:pt x="611" y="69"/>
                </a:lnTo>
                <a:lnTo>
                  <a:pt x="617" y="69"/>
                </a:lnTo>
                <a:lnTo>
                  <a:pt x="622" y="71"/>
                </a:lnTo>
                <a:lnTo>
                  <a:pt x="622" y="71"/>
                </a:lnTo>
                <a:lnTo>
                  <a:pt x="618" y="69"/>
                </a:lnTo>
                <a:lnTo>
                  <a:pt x="617" y="68"/>
                </a:lnTo>
                <a:lnTo>
                  <a:pt x="617" y="68"/>
                </a:lnTo>
                <a:lnTo>
                  <a:pt x="622" y="66"/>
                </a:lnTo>
                <a:lnTo>
                  <a:pt x="624" y="66"/>
                </a:lnTo>
                <a:lnTo>
                  <a:pt x="624" y="66"/>
                </a:lnTo>
                <a:lnTo>
                  <a:pt x="631" y="66"/>
                </a:lnTo>
                <a:lnTo>
                  <a:pt x="640" y="68"/>
                </a:lnTo>
                <a:lnTo>
                  <a:pt x="640" y="68"/>
                </a:lnTo>
                <a:lnTo>
                  <a:pt x="635" y="66"/>
                </a:lnTo>
                <a:lnTo>
                  <a:pt x="629" y="66"/>
                </a:lnTo>
                <a:lnTo>
                  <a:pt x="629" y="66"/>
                </a:lnTo>
                <a:lnTo>
                  <a:pt x="629" y="64"/>
                </a:lnTo>
                <a:lnTo>
                  <a:pt x="629" y="64"/>
                </a:lnTo>
                <a:lnTo>
                  <a:pt x="631" y="62"/>
                </a:lnTo>
                <a:lnTo>
                  <a:pt x="633" y="62"/>
                </a:lnTo>
                <a:lnTo>
                  <a:pt x="631" y="57"/>
                </a:lnTo>
                <a:lnTo>
                  <a:pt x="631" y="57"/>
                </a:lnTo>
                <a:lnTo>
                  <a:pt x="648" y="60"/>
                </a:lnTo>
                <a:lnTo>
                  <a:pt x="664" y="66"/>
                </a:lnTo>
                <a:lnTo>
                  <a:pt x="679" y="71"/>
                </a:lnTo>
                <a:lnTo>
                  <a:pt x="696" y="77"/>
                </a:lnTo>
                <a:lnTo>
                  <a:pt x="696" y="77"/>
                </a:lnTo>
                <a:lnTo>
                  <a:pt x="709" y="82"/>
                </a:lnTo>
                <a:lnTo>
                  <a:pt x="723" y="90"/>
                </a:lnTo>
                <a:lnTo>
                  <a:pt x="723" y="90"/>
                </a:lnTo>
                <a:lnTo>
                  <a:pt x="723" y="92"/>
                </a:lnTo>
                <a:lnTo>
                  <a:pt x="723" y="93"/>
                </a:lnTo>
                <a:lnTo>
                  <a:pt x="723" y="93"/>
                </a:lnTo>
                <a:lnTo>
                  <a:pt x="738" y="99"/>
                </a:lnTo>
                <a:lnTo>
                  <a:pt x="747" y="106"/>
                </a:lnTo>
                <a:lnTo>
                  <a:pt x="747" y="106"/>
                </a:lnTo>
                <a:lnTo>
                  <a:pt x="749" y="106"/>
                </a:lnTo>
                <a:lnTo>
                  <a:pt x="753" y="108"/>
                </a:lnTo>
                <a:lnTo>
                  <a:pt x="756" y="112"/>
                </a:lnTo>
                <a:lnTo>
                  <a:pt x="760" y="114"/>
                </a:lnTo>
                <a:lnTo>
                  <a:pt x="760" y="114"/>
                </a:lnTo>
                <a:lnTo>
                  <a:pt x="760" y="114"/>
                </a:lnTo>
                <a:lnTo>
                  <a:pt x="758" y="114"/>
                </a:lnTo>
                <a:lnTo>
                  <a:pt x="758" y="114"/>
                </a:lnTo>
                <a:lnTo>
                  <a:pt x="766" y="117"/>
                </a:lnTo>
                <a:lnTo>
                  <a:pt x="769" y="121"/>
                </a:lnTo>
                <a:lnTo>
                  <a:pt x="775" y="125"/>
                </a:lnTo>
                <a:lnTo>
                  <a:pt x="780" y="128"/>
                </a:lnTo>
                <a:lnTo>
                  <a:pt x="780" y="128"/>
                </a:lnTo>
                <a:lnTo>
                  <a:pt x="778" y="127"/>
                </a:lnTo>
                <a:lnTo>
                  <a:pt x="780" y="127"/>
                </a:lnTo>
                <a:lnTo>
                  <a:pt x="780" y="127"/>
                </a:lnTo>
                <a:lnTo>
                  <a:pt x="777" y="125"/>
                </a:lnTo>
                <a:lnTo>
                  <a:pt x="777" y="125"/>
                </a:lnTo>
                <a:lnTo>
                  <a:pt x="777" y="125"/>
                </a:lnTo>
                <a:lnTo>
                  <a:pt x="777" y="125"/>
                </a:lnTo>
                <a:lnTo>
                  <a:pt x="777" y="127"/>
                </a:lnTo>
                <a:lnTo>
                  <a:pt x="777" y="125"/>
                </a:lnTo>
                <a:lnTo>
                  <a:pt x="777" y="125"/>
                </a:lnTo>
                <a:lnTo>
                  <a:pt x="777" y="123"/>
                </a:lnTo>
                <a:lnTo>
                  <a:pt x="773" y="121"/>
                </a:lnTo>
                <a:lnTo>
                  <a:pt x="767" y="115"/>
                </a:lnTo>
                <a:lnTo>
                  <a:pt x="767" y="115"/>
                </a:lnTo>
                <a:lnTo>
                  <a:pt x="764" y="114"/>
                </a:lnTo>
                <a:lnTo>
                  <a:pt x="758" y="110"/>
                </a:lnTo>
                <a:lnTo>
                  <a:pt x="749" y="104"/>
                </a:lnTo>
                <a:lnTo>
                  <a:pt x="749" y="104"/>
                </a:lnTo>
                <a:lnTo>
                  <a:pt x="747" y="101"/>
                </a:lnTo>
                <a:lnTo>
                  <a:pt x="745" y="101"/>
                </a:lnTo>
                <a:lnTo>
                  <a:pt x="743" y="99"/>
                </a:lnTo>
                <a:lnTo>
                  <a:pt x="743" y="99"/>
                </a:lnTo>
                <a:lnTo>
                  <a:pt x="745" y="101"/>
                </a:lnTo>
                <a:lnTo>
                  <a:pt x="745" y="101"/>
                </a:lnTo>
                <a:lnTo>
                  <a:pt x="742" y="101"/>
                </a:lnTo>
                <a:lnTo>
                  <a:pt x="742" y="101"/>
                </a:lnTo>
                <a:lnTo>
                  <a:pt x="727" y="92"/>
                </a:lnTo>
                <a:lnTo>
                  <a:pt x="727" y="92"/>
                </a:lnTo>
                <a:lnTo>
                  <a:pt x="729" y="92"/>
                </a:lnTo>
                <a:lnTo>
                  <a:pt x="732" y="93"/>
                </a:lnTo>
                <a:lnTo>
                  <a:pt x="732" y="93"/>
                </a:lnTo>
                <a:lnTo>
                  <a:pt x="732" y="92"/>
                </a:lnTo>
                <a:lnTo>
                  <a:pt x="734" y="92"/>
                </a:lnTo>
                <a:lnTo>
                  <a:pt x="734" y="92"/>
                </a:lnTo>
                <a:lnTo>
                  <a:pt x="729" y="88"/>
                </a:lnTo>
                <a:lnTo>
                  <a:pt x="725" y="88"/>
                </a:lnTo>
                <a:lnTo>
                  <a:pt x="725" y="88"/>
                </a:lnTo>
                <a:lnTo>
                  <a:pt x="727" y="88"/>
                </a:lnTo>
                <a:lnTo>
                  <a:pt x="725" y="86"/>
                </a:lnTo>
                <a:lnTo>
                  <a:pt x="721" y="84"/>
                </a:lnTo>
                <a:lnTo>
                  <a:pt x="710" y="79"/>
                </a:lnTo>
                <a:lnTo>
                  <a:pt x="710" y="79"/>
                </a:lnTo>
                <a:lnTo>
                  <a:pt x="710" y="81"/>
                </a:lnTo>
                <a:lnTo>
                  <a:pt x="707" y="79"/>
                </a:lnTo>
                <a:lnTo>
                  <a:pt x="707" y="79"/>
                </a:lnTo>
                <a:lnTo>
                  <a:pt x="709" y="79"/>
                </a:lnTo>
                <a:lnTo>
                  <a:pt x="707" y="77"/>
                </a:lnTo>
                <a:lnTo>
                  <a:pt x="707" y="77"/>
                </a:lnTo>
                <a:lnTo>
                  <a:pt x="677" y="68"/>
                </a:lnTo>
                <a:lnTo>
                  <a:pt x="646" y="58"/>
                </a:lnTo>
                <a:lnTo>
                  <a:pt x="646" y="58"/>
                </a:lnTo>
                <a:lnTo>
                  <a:pt x="631" y="55"/>
                </a:lnTo>
                <a:lnTo>
                  <a:pt x="624" y="53"/>
                </a:lnTo>
                <a:lnTo>
                  <a:pt x="622" y="51"/>
                </a:lnTo>
                <a:lnTo>
                  <a:pt x="622" y="51"/>
                </a:lnTo>
                <a:lnTo>
                  <a:pt x="622" y="51"/>
                </a:lnTo>
                <a:lnTo>
                  <a:pt x="604" y="46"/>
                </a:lnTo>
                <a:lnTo>
                  <a:pt x="585" y="44"/>
                </a:lnTo>
                <a:lnTo>
                  <a:pt x="545" y="40"/>
                </a:lnTo>
                <a:lnTo>
                  <a:pt x="545" y="40"/>
                </a:lnTo>
                <a:lnTo>
                  <a:pt x="530" y="40"/>
                </a:lnTo>
                <a:lnTo>
                  <a:pt x="530" y="40"/>
                </a:lnTo>
                <a:lnTo>
                  <a:pt x="525" y="40"/>
                </a:lnTo>
                <a:lnTo>
                  <a:pt x="519" y="40"/>
                </a:lnTo>
                <a:lnTo>
                  <a:pt x="517" y="40"/>
                </a:lnTo>
                <a:lnTo>
                  <a:pt x="517" y="40"/>
                </a:lnTo>
                <a:lnTo>
                  <a:pt x="515" y="40"/>
                </a:lnTo>
                <a:lnTo>
                  <a:pt x="512" y="40"/>
                </a:lnTo>
                <a:lnTo>
                  <a:pt x="512" y="40"/>
                </a:lnTo>
                <a:lnTo>
                  <a:pt x="510" y="40"/>
                </a:lnTo>
                <a:lnTo>
                  <a:pt x="514" y="38"/>
                </a:lnTo>
                <a:lnTo>
                  <a:pt x="514" y="38"/>
                </a:lnTo>
                <a:lnTo>
                  <a:pt x="519" y="38"/>
                </a:lnTo>
                <a:lnTo>
                  <a:pt x="523" y="38"/>
                </a:lnTo>
                <a:lnTo>
                  <a:pt x="525" y="36"/>
                </a:lnTo>
                <a:lnTo>
                  <a:pt x="526" y="38"/>
                </a:lnTo>
                <a:lnTo>
                  <a:pt x="526" y="38"/>
                </a:lnTo>
                <a:lnTo>
                  <a:pt x="525" y="36"/>
                </a:lnTo>
                <a:lnTo>
                  <a:pt x="525" y="36"/>
                </a:lnTo>
                <a:lnTo>
                  <a:pt x="523" y="36"/>
                </a:lnTo>
                <a:lnTo>
                  <a:pt x="523" y="36"/>
                </a:lnTo>
                <a:lnTo>
                  <a:pt x="523" y="36"/>
                </a:lnTo>
                <a:lnTo>
                  <a:pt x="523" y="36"/>
                </a:lnTo>
                <a:lnTo>
                  <a:pt x="523" y="36"/>
                </a:lnTo>
                <a:lnTo>
                  <a:pt x="523" y="36"/>
                </a:lnTo>
                <a:lnTo>
                  <a:pt x="523" y="36"/>
                </a:lnTo>
                <a:lnTo>
                  <a:pt x="523" y="36"/>
                </a:lnTo>
                <a:lnTo>
                  <a:pt x="523" y="35"/>
                </a:lnTo>
                <a:lnTo>
                  <a:pt x="523" y="35"/>
                </a:lnTo>
                <a:lnTo>
                  <a:pt x="523" y="35"/>
                </a:lnTo>
                <a:lnTo>
                  <a:pt x="525" y="35"/>
                </a:lnTo>
                <a:lnTo>
                  <a:pt x="525" y="35"/>
                </a:lnTo>
                <a:lnTo>
                  <a:pt x="525" y="35"/>
                </a:lnTo>
                <a:lnTo>
                  <a:pt x="525" y="35"/>
                </a:lnTo>
                <a:lnTo>
                  <a:pt x="525" y="35"/>
                </a:lnTo>
                <a:lnTo>
                  <a:pt x="525" y="35"/>
                </a:lnTo>
                <a:lnTo>
                  <a:pt x="525" y="35"/>
                </a:lnTo>
                <a:lnTo>
                  <a:pt x="525" y="35"/>
                </a:lnTo>
                <a:lnTo>
                  <a:pt x="525" y="35"/>
                </a:lnTo>
                <a:lnTo>
                  <a:pt x="526" y="33"/>
                </a:lnTo>
                <a:lnTo>
                  <a:pt x="534" y="33"/>
                </a:lnTo>
                <a:lnTo>
                  <a:pt x="545" y="33"/>
                </a:lnTo>
                <a:lnTo>
                  <a:pt x="545" y="33"/>
                </a:lnTo>
                <a:lnTo>
                  <a:pt x="561" y="33"/>
                </a:lnTo>
                <a:lnTo>
                  <a:pt x="561" y="33"/>
                </a:lnTo>
                <a:lnTo>
                  <a:pt x="569" y="35"/>
                </a:lnTo>
                <a:lnTo>
                  <a:pt x="569" y="35"/>
                </a:lnTo>
                <a:lnTo>
                  <a:pt x="572" y="35"/>
                </a:lnTo>
                <a:lnTo>
                  <a:pt x="578" y="35"/>
                </a:lnTo>
                <a:lnTo>
                  <a:pt x="585" y="36"/>
                </a:lnTo>
                <a:lnTo>
                  <a:pt x="585" y="36"/>
                </a:lnTo>
                <a:lnTo>
                  <a:pt x="591" y="36"/>
                </a:lnTo>
                <a:lnTo>
                  <a:pt x="596" y="36"/>
                </a:lnTo>
                <a:lnTo>
                  <a:pt x="596" y="36"/>
                </a:lnTo>
                <a:lnTo>
                  <a:pt x="602" y="36"/>
                </a:lnTo>
                <a:lnTo>
                  <a:pt x="606" y="38"/>
                </a:lnTo>
                <a:lnTo>
                  <a:pt x="606" y="38"/>
                </a:lnTo>
                <a:lnTo>
                  <a:pt x="613" y="40"/>
                </a:lnTo>
                <a:lnTo>
                  <a:pt x="613" y="40"/>
                </a:lnTo>
                <a:lnTo>
                  <a:pt x="613" y="40"/>
                </a:lnTo>
                <a:lnTo>
                  <a:pt x="613" y="40"/>
                </a:lnTo>
                <a:lnTo>
                  <a:pt x="620" y="40"/>
                </a:lnTo>
                <a:lnTo>
                  <a:pt x="620" y="40"/>
                </a:lnTo>
                <a:lnTo>
                  <a:pt x="622" y="42"/>
                </a:lnTo>
                <a:lnTo>
                  <a:pt x="622" y="42"/>
                </a:lnTo>
                <a:lnTo>
                  <a:pt x="629" y="42"/>
                </a:lnTo>
                <a:lnTo>
                  <a:pt x="637" y="44"/>
                </a:lnTo>
                <a:lnTo>
                  <a:pt x="637" y="44"/>
                </a:lnTo>
                <a:lnTo>
                  <a:pt x="637" y="44"/>
                </a:lnTo>
                <a:lnTo>
                  <a:pt x="635" y="44"/>
                </a:lnTo>
                <a:lnTo>
                  <a:pt x="635" y="46"/>
                </a:lnTo>
                <a:lnTo>
                  <a:pt x="637" y="46"/>
                </a:lnTo>
                <a:lnTo>
                  <a:pt x="637" y="46"/>
                </a:lnTo>
                <a:lnTo>
                  <a:pt x="640" y="46"/>
                </a:lnTo>
                <a:lnTo>
                  <a:pt x="644" y="46"/>
                </a:lnTo>
                <a:lnTo>
                  <a:pt x="644" y="46"/>
                </a:lnTo>
                <a:lnTo>
                  <a:pt x="648" y="47"/>
                </a:lnTo>
                <a:lnTo>
                  <a:pt x="651" y="47"/>
                </a:lnTo>
                <a:lnTo>
                  <a:pt x="655" y="49"/>
                </a:lnTo>
                <a:lnTo>
                  <a:pt x="655" y="51"/>
                </a:lnTo>
                <a:lnTo>
                  <a:pt x="655" y="51"/>
                </a:lnTo>
                <a:lnTo>
                  <a:pt x="670" y="53"/>
                </a:lnTo>
                <a:lnTo>
                  <a:pt x="685" y="57"/>
                </a:lnTo>
                <a:lnTo>
                  <a:pt x="685" y="57"/>
                </a:lnTo>
                <a:lnTo>
                  <a:pt x="685" y="57"/>
                </a:lnTo>
                <a:lnTo>
                  <a:pt x="685" y="57"/>
                </a:lnTo>
                <a:lnTo>
                  <a:pt x="685" y="57"/>
                </a:lnTo>
                <a:lnTo>
                  <a:pt x="701" y="60"/>
                </a:lnTo>
                <a:lnTo>
                  <a:pt x="701" y="60"/>
                </a:lnTo>
                <a:lnTo>
                  <a:pt x="699" y="60"/>
                </a:lnTo>
                <a:lnTo>
                  <a:pt x="699" y="60"/>
                </a:lnTo>
                <a:lnTo>
                  <a:pt x="718" y="68"/>
                </a:lnTo>
                <a:lnTo>
                  <a:pt x="731" y="75"/>
                </a:lnTo>
                <a:lnTo>
                  <a:pt x="731" y="75"/>
                </a:lnTo>
                <a:lnTo>
                  <a:pt x="734" y="73"/>
                </a:lnTo>
                <a:lnTo>
                  <a:pt x="734" y="73"/>
                </a:lnTo>
                <a:lnTo>
                  <a:pt x="738" y="77"/>
                </a:lnTo>
                <a:lnTo>
                  <a:pt x="740" y="77"/>
                </a:lnTo>
                <a:lnTo>
                  <a:pt x="740" y="77"/>
                </a:lnTo>
                <a:lnTo>
                  <a:pt x="742" y="79"/>
                </a:lnTo>
                <a:lnTo>
                  <a:pt x="743" y="81"/>
                </a:lnTo>
                <a:lnTo>
                  <a:pt x="743" y="81"/>
                </a:lnTo>
                <a:lnTo>
                  <a:pt x="743" y="79"/>
                </a:lnTo>
                <a:lnTo>
                  <a:pt x="745" y="79"/>
                </a:lnTo>
                <a:lnTo>
                  <a:pt x="751" y="82"/>
                </a:lnTo>
                <a:lnTo>
                  <a:pt x="751" y="82"/>
                </a:lnTo>
                <a:lnTo>
                  <a:pt x="753" y="82"/>
                </a:lnTo>
                <a:lnTo>
                  <a:pt x="753" y="84"/>
                </a:lnTo>
                <a:lnTo>
                  <a:pt x="753" y="84"/>
                </a:lnTo>
                <a:lnTo>
                  <a:pt x="751" y="84"/>
                </a:lnTo>
                <a:lnTo>
                  <a:pt x="749" y="84"/>
                </a:lnTo>
                <a:lnTo>
                  <a:pt x="749" y="84"/>
                </a:lnTo>
                <a:lnTo>
                  <a:pt x="756" y="86"/>
                </a:lnTo>
                <a:lnTo>
                  <a:pt x="758" y="84"/>
                </a:lnTo>
                <a:lnTo>
                  <a:pt x="758" y="84"/>
                </a:lnTo>
                <a:lnTo>
                  <a:pt x="749" y="79"/>
                </a:lnTo>
                <a:lnTo>
                  <a:pt x="749" y="79"/>
                </a:lnTo>
                <a:lnTo>
                  <a:pt x="745" y="79"/>
                </a:lnTo>
                <a:lnTo>
                  <a:pt x="740" y="75"/>
                </a:lnTo>
                <a:lnTo>
                  <a:pt x="732" y="71"/>
                </a:lnTo>
                <a:lnTo>
                  <a:pt x="732" y="71"/>
                </a:lnTo>
                <a:lnTo>
                  <a:pt x="734" y="71"/>
                </a:lnTo>
                <a:lnTo>
                  <a:pt x="734" y="71"/>
                </a:lnTo>
                <a:lnTo>
                  <a:pt x="734" y="71"/>
                </a:lnTo>
                <a:lnTo>
                  <a:pt x="736" y="73"/>
                </a:lnTo>
                <a:lnTo>
                  <a:pt x="736" y="73"/>
                </a:lnTo>
                <a:lnTo>
                  <a:pt x="740" y="73"/>
                </a:lnTo>
                <a:lnTo>
                  <a:pt x="745" y="75"/>
                </a:lnTo>
                <a:lnTo>
                  <a:pt x="758" y="82"/>
                </a:lnTo>
                <a:lnTo>
                  <a:pt x="758" y="82"/>
                </a:lnTo>
                <a:lnTo>
                  <a:pt x="756" y="81"/>
                </a:lnTo>
                <a:lnTo>
                  <a:pt x="758" y="81"/>
                </a:lnTo>
                <a:lnTo>
                  <a:pt x="762" y="81"/>
                </a:lnTo>
                <a:lnTo>
                  <a:pt x="762" y="81"/>
                </a:lnTo>
                <a:lnTo>
                  <a:pt x="736" y="68"/>
                </a:lnTo>
                <a:lnTo>
                  <a:pt x="736" y="68"/>
                </a:lnTo>
                <a:lnTo>
                  <a:pt x="736" y="69"/>
                </a:lnTo>
                <a:lnTo>
                  <a:pt x="734" y="69"/>
                </a:lnTo>
                <a:lnTo>
                  <a:pt x="731" y="68"/>
                </a:lnTo>
                <a:lnTo>
                  <a:pt x="731" y="68"/>
                </a:lnTo>
                <a:lnTo>
                  <a:pt x="725" y="64"/>
                </a:lnTo>
                <a:lnTo>
                  <a:pt x="721" y="62"/>
                </a:lnTo>
                <a:lnTo>
                  <a:pt x="721" y="62"/>
                </a:lnTo>
                <a:lnTo>
                  <a:pt x="721" y="62"/>
                </a:lnTo>
                <a:lnTo>
                  <a:pt x="721" y="64"/>
                </a:lnTo>
                <a:lnTo>
                  <a:pt x="721" y="64"/>
                </a:lnTo>
                <a:lnTo>
                  <a:pt x="714" y="58"/>
                </a:lnTo>
                <a:lnTo>
                  <a:pt x="703" y="55"/>
                </a:lnTo>
                <a:lnTo>
                  <a:pt x="703" y="55"/>
                </a:lnTo>
                <a:lnTo>
                  <a:pt x="709" y="57"/>
                </a:lnTo>
                <a:lnTo>
                  <a:pt x="714" y="57"/>
                </a:lnTo>
                <a:lnTo>
                  <a:pt x="714" y="57"/>
                </a:lnTo>
                <a:lnTo>
                  <a:pt x="707" y="55"/>
                </a:lnTo>
                <a:lnTo>
                  <a:pt x="701" y="53"/>
                </a:lnTo>
                <a:lnTo>
                  <a:pt x="703" y="51"/>
                </a:lnTo>
                <a:lnTo>
                  <a:pt x="703" y="51"/>
                </a:lnTo>
                <a:lnTo>
                  <a:pt x="683" y="46"/>
                </a:lnTo>
                <a:lnTo>
                  <a:pt x="672" y="40"/>
                </a:lnTo>
                <a:lnTo>
                  <a:pt x="659" y="38"/>
                </a:lnTo>
                <a:lnTo>
                  <a:pt x="659" y="38"/>
                </a:lnTo>
                <a:lnTo>
                  <a:pt x="661" y="36"/>
                </a:lnTo>
                <a:lnTo>
                  <a:pt x="659" y="36"/>
                </a:lnTo>
                <a:lnTo>
                  <a:pt x="659" y="36"/>
                </a:lnTo>
                <a:lnTo>
                  <a:pt x="639" y="31"/>
                </a:lnTo>
                <a:lnTo>
                  <a:pt x="628" y="29"/>
                </a:lnTo>
                <a:lnTo>
                  <a:pt x="622" y="29"/>
                </a:lnTo>
                <a:lnTo>
                  <a:pt x="622" y="29"/>
                </a:lnTo>
                <a:lnTo>
                  <a:pt x="622" y="27"/>
                </a:lnTo>
                <a:lnTo>
                  <a:pt x="624" y="27"/>
                </a:lnTo>
                <a:lnTo>
                  <a:pt x="629" y="29"/>
                </a:lnTo>
                <a:lnTo>
                  <a:pt x="629" y="29"/>
                </a:lnTo>
                <a:lnTo>
                  <a:pt x="629" y="27"/>
                </a:lnTo>
                <a:lnTo>
                  <a:pt x="626" y="25"/>
                </a:lnTo>
                <a:lnTo>
                  <a:pt x="618" y="25"/>
                </a:lnTo>
                <a:lnTo>
                  <a:pt x="618" y="25"/>
                </a:lnTo>
                <a:lnTo>
                  <a:pt x="618" y="25"/>
                </a:lnTo>
                <a:lnTo>
                  <a:pt x="618" y="25"/>
                </a:lnTo>
                <a:lnTo>
                  <a:pt x="613" y="25"/>
                </a:lnTo>
                <a:lnTo>
                  <a:pt x="607" y="25"/>
                </a:lnTo>
                <a:lnTo>
                  <a:pt x="607" y="25"/>
                </a:lnTo>
                <a:lnTo>
                  <a:pt x="598" y="24"/>
                </a:lnTo>
                <a:lnTo>
                  <a:pt x="589" y="22"/>
                </a:lnTo>
                <a:lnTo>
                  <a:pt x="589" y="22"/>
                </a:lnTo>
                <a:lnTo>
                  <a:pt x="591" y="22"/>
                </a:lnTo>
                <a:lnTo>
                  <a:pt x="589" y="24"/>
                </a:lnTo>
                <a:lnTo>
                  <a:pt x="585" y="22"/>
                </a:lnTo>
                <a:lnTo>
                  <a:pt x="578" y="22"/>
                </a:lnTo>
                <a:lnTo>
                  <a:pt x="578" y="22"/>
                </a:lnTo>
                <a:lnTo>
                  <a:pt x="580" y="22"/>
                </a:lnTo>
                <a:lnTo>
                  <a:pt x="574" y="22"/>
                </a:lnTo>
                <a:lnTo>
                  <a:pt x="574" y="22"/>
                </a:lnTo>
                <a:lnTo>
                  <a:pt x="567" y="22"/>
                </a:lnTo>
                <a:lnTo>
                  <a:pt x="563" y="20"/>
                </a:lnTo>
                <a:lnTo>
                  <a:pt x="563" y="20"/>
                </a:lnTo>
                <a:lnTo>
                  <a:pt x="567" y="20"/>
                </a:lnTo>
                <a:lnTo>
                  <a:pt x="571" y="18"/>
                </a:lnTo>
                <a:lnTo>
                  <a:pt x="571" y="18"/>
                </a:lnTo>
                <a:lnTo>
                  <a:pt x="565" y="18"/>
                </a:lnTo>
                <a:lnTo>
                  <a:pt x="565" y="16"/>
                </a:lnTo>
                <a:lnTo>
                  <a:pt x="565" y="16"/>
                </a:lnTo>
                <a:lnTo>
                  <a:pt x="560" y="16"/>
                </a:lnTo>
                <a:lnTo>
                  <a:pt x="556" y="14"/>
                </a:lnTo>
                <a:lnTo>
                  <a:pt x="556" y="14"/>
                </a:lnTo>
                <a:lnTo>
                  <a:pt x="558" y="16"/>
                </a:lnTo>
                <a:lnTo>
                  <a:pt x="563" y="18"/>
                </a:lnTo>
                <a:lnTo>
                  <a:pt x="563" y="18"/>
                </a:lnTo>
                <a:lnTo>
                  <a:pt x="560" y="18"/>
                </a:lnTo>
                <a:lnTo>
                  <a:pt x="560" y="18"/>
                </a:lnTo>
                <a:lnTo>
                  <a:pt x="556" y="16"/>
                </a:lnTo>
                <a:lnTo>
                  <a:pt x="554" y="16"/>
                </a:lnTo>
                <a:lnTo>
                  <a:pt x="552" y="16"/>
                </a:lnTo>
                <a:lnTo>
                  <a:pt x="552" y="16"/>
                </a:lnTo>
                <a:lnTo>
                  <a:pt x="550" y="14"/>
                </a:lnTo>
                <a:lnTo>
                  <a:pt x="550" y="14"/>
                </a:lnTo>
                <a:lnTo>
                  <a:pt x="574" y="14"/>
                </a:lnTo>
                <a:lnTo>
                  <a:pt x="596" y="18"/>
                </a:lnTo>
                <a:lnTo>
                  <a:pt x="596" y="18"/>
                </a:lnTo>
                <a:lnTo>
                  <a:pt x="606" y="20"/>
                </a:lnTo>
                <a:lnTo>
                  <a:pt x="613" y="22"/>
                </a:lnTo>
                <a:lnTo>
                  <a:pt x="622" y="24"/>
                </a:lnTo>
                <a:lnTo>
                  <a:pt x="631" y="24"/>
                </a:lnTo>
                <a:lnTo>
                  <a:pt x="631" y="24"/>
                </a:lnTo>
                <a:lnTo>
                  <a:pt x="633" y="25"/>
                </a:lnTo>
                <a:lnTo>
                  <a:pt x="635" y="25"/>
                </a:lnTo>
                <a:lnTo>
                  <a:pt x="635" y="25"/>
                </a:lnTo>
                <a:lnTo>
                  <a:pt x="646" y="29"/>
                </a:lnTo>
                <a:lnTo>
                  <a:pt x="657" y="33"/>
                </a:lnTo>
                <a:lnTo>
                  <a:pt x="668" y="36"/>
                </a:lnTo>
                <a:lnTo>
                  <a:pt x="677" y="38"/>
                </a:lnTo>
                <a:lnTo>
                  <a:pt x="677" y="38"/>
                </a:lnTo>
                <a:lnTo>
                  <a:pt x="672" y="36"/>
                </a:lnTo>
                <a:lnTo>
                  <a:pt x="670" y="35"/>
                </a:lnTo>
                <a:lnTo>
                  <a:pt x="670" y="35"/>
                </a:lnTo>
                <a:lnTo>
                  <a:pt x="681" y="36"/>
                </a:lnTo>
                <a:lnTo>
                  <a:pt x="686" y="40"/>
                </a:lnTo>
                <a:lnTo>
                  <a:pt x="686" y="40"/>
                </a:lnTo>
                <a:lnTo>
                  <a:pt x="686" y="42"/>
                </a:lnTo>
                <a:lnTo>
                  <a:pt x="686" y="42"/>
                </a:lnTo>
                <a:lnTo>
                  <a:pt x="696" y="44"/>
                </a:lnTo>
                <a:lnTo>
                  <a:pt x="696" y="44"/>
                </a:lnTo>
                <a:lnTo>
                  <a:pt x="696" y="44"/>
                </a:lnTo>
                <a:lnTo>
                  <a:pt x="694" y="42"/>
                </a:lnTo>
                <a:lnTo>
                  <a:pt x="690" y="40"/>
                </a:lnTo>
                <a:lnTo>
                  <a:pt x="690" y="40"/>
                </a:lnTo>
                <a:lnTo>
                  <a:pt x="701" y="44"/>
                </a:lnTo>
                <a:lnTo>
                  <a:pt x="707" y="47"/>
                </a:lnTo>
                <a:lnTo>
                  <a:pt x="710" y="49"/>
                </a:lnTo>
                <a:lnTo>
                  <a:pt x="710" y="49"/>
                </a:lnTo>
                <a:lnTo>
                  <a:pt x="740" y="62"/>
                </a:lnTo>
                <a:lnTo>
                  <a:pt x="751" y="68"/>
                </a:lnTo>
                <a:lnTo>
                  <a:pt x="760" y="73"/>
                </a:lnTo>
                <a:lnTo>
                  <a:pt x="760" y="73"/>
                </a:lnTo>
                <a:lnTo>
                  <a:pt x="762" y="73"/>
                </a:lnTo>
                <a:lnTo>
                  <a:pt x="762" y="75"/>
                </a:lnTo>
                <a:lnTo>
                  <a:pt x="764" y="77"/>
                </a:lnTo>
                <a:lnTo>
                  <a:pt x="764" y="77"/>
                </a:lnTo>
                <a:lnTo>
                  <a:pt x="766" y="77"/>
                </a:lnTo>
                <a:lnTo>
                  <a:pt x="766" y="77"/>
                </a:lnTo>
                <a:lnTo>
                  <a:pt x="766" y="75"/>
                </a:lnTo>
                <a:lnTo>
                  <a:pt x="766" y="75"/>
                </a:lnTo>
                <a:lnTo>
                  <a:pt x="766" y="75"/>
                </a:lnTo>
                <a:lnTo>
                  <a:pt x="769" y="77"/>
                </a:lnTo>
                <a:lnTo>
                  <a:pt x="769" y="77"/>
                </a:lnTo>
                <a:lnTo>
                  <a:pt x="773" y="79"/>
                </a:lnTo>
                <a:lnTo>
                  <a:pt x="775" y="81"/>
                </a:lnTo>
                <a:lnTo>
                  <a:pt x="775" y="81"/>
                </a:lnTo>
                <a:lnTo>
                  <a:pt x="780" y="82"/>
                </a:lnTo>
                <a:lnTo>
                  <a:pt x="786" y="86"/>
                </a:lnTo>
                <a:lnTo>
                  <a:pt x="786" y="86"/>
                </a:lnTo>
                <a:lnTo>
                  <a:pt x="788" y="90"/>
                </a:lnTo>
                <a:lnTo>
                  <a:pt x="789" y="92"/>
                </a:lnTo>
                <a:lnTo>
                  <a:pt x="799" y="95"/>
                </a:lnTo>
                <a:lnTo>
                  <a:pt x="799" y="95"/>
                </a:lnTo>
                <a:lnTo>
                  <a:pt x="824" y="115"/>
                </a:lnTo>
                <a:lnTo>
                  <a:pt x="848" y="134"/>
                </a:lnTo>
                <a:lnTo>
                  <a:pt x="848" y="134"/>
                </a:lnTo>
                <a:lnTo>
                  <a:pt x="837" y="125"/>
                </a:lnTo>
                <a:lnTo>
                  <a:pt x="828" y="115"/>
                </a:lnTo>
                <a:lnTo>
                  <a:pt x="828" y="115"/>
                </a:lnTo>
                <a:lnTo>
                  <a:pt x="808" y="103"/>
                </a:lnTo>
                <a:lnTo>
                  <a:pt x="788" y="88"/>
                </a:lnTo>
                <a:lnTo>
                  <a:pt x="788" y="88"/>
                </a:lnTo>
                <a:lnTo>
                  <a:pt x="786" y="86"/>
                </a:lnTo>
                <a:lnTo>
                  <a:pt x="786" y="84"/>
                </a:lnTo>
                <a:lnTo>
                  <a:pt x="786" y="84"/>
                </a:lnTo>
                <a:lnTo>
                  <a:pt x="791" y="86"/>
                </a:lnTo>
                <a:lnTo>
                  <a:pt x="791" y="86"/>
                </a:lnTo>
                <a:lnTo>
                  <a:pt x="782" y="81"/>
                </a:lnTo>
                <a:lnTo>
                  <a:pt x="775" y="77"/>
                </a:lnTo>
                <a:lnTo>
                  <a:pt x="769" y="73"/>
                </a:lnTo>
                <a:lnTo>
                  <a:pt x="769" y="73"/>
                </a:lnTo>
                <a:lnTo>
                  <a:pt x="766" y="71"/>
                </a:lnTo>
                <a:lnTo>
                  <a:pt x="762" y="69"/>
                </a:lnTo>
                <a:lnTo>
                  <a:pt x="762" y="69"/>
                </a:lnTo>
                <a:lnTo>
                  <a:pt x="756" y="68"/>
                </a:lnTo>
                <a:lnTo>
                  <a:pt x="749" y="66"/>
                </a:lnTo>
                <a:lnTo>
                  <a:pt x="734" y="58"/>
                </a:lnTo>
                <a:lnTo>
                  <a:pt x="734" y="58"/>
                </a:lnTo>
                <a:lnTo>
                  <a:pt x="740" y="60"/>
                </a:lnTo>
                <a:lnTo>
                  <a:pt x="742" y="62"/>
                </a:lnTo>
                <a:lnTo>
                  <a:pt x="742" y="60"/>
                </a:lnTo>
                <a:lnTo>
                  <a:pt x="742" y="60"/>
                </a:lnTo>
                <a:lnTo>
                  <a:pt x="736" y="58"/>
                </a:lnTo>
                <a:lnTo>
                  <a:pt x="734" y="57"/>
                </a:lnTo>
                <a:lnTo>
                  <a:pt x="734" y="57"/>
                </a:lnTo>
                <a:lnTo>
                  <a:pt x="740" y="58"/>
                </a:lnTo>
                <a:lnTo>
                  <a:pt x="742" y="58"/>
                </a:lnTo>
                <a:lnTo>
                  <a:pt x="742" y="58"/>
                </a:lnTo>
                <a:lnTo>
                  <a:pt x="736" y="55"/>
                </a:lnTo>
                <a:lnTo>
                  <a:pt x="734" y="55"/>
                </a:lnTo>
                <a:lnTo>
                  <a:pt x="734" y="53"/>
                </a:lnTo>
                <a:lnTo>
                  <a:pt x="734" y="53"/>
                </a:lnTo>
                <a:lnTo>
                  <a:pt x="732" y="51"/>
                </a:lnTo>
                <a:lnTo>
                  <a:pt x="732" y="53"/>
                </a:lnTo>
                <a:lnTo>
                  <a:pt x="732" y="53"/>
                </a:lnTo>
                <a:lnTo>
                  <a:pt x="731" y="53"/>
                </a:lnTo>
                <a:lnTo>
                  <a:pt x="731" y="53"/>
                </a:lnTo>
                <a:lnTo>
                  <a:pt x="727" y="51"/>
                </a:lnTo>
                <a:lnTo>
                  <a:pt x="727" y="51"/>
                </a:lnTo>
                <a:lnTo>
                  <a:pt x="727" y="49"/>
                </a:lnTo>
                <a:lnTo>
                  <a:pt x="729" y="49"/>
                </a:lnTo>
                <a:lnTo>
                  <a:pt x="732" y="49"/>
                </a:lnTo>
                <a:lnTo>
                  <a:pt x="732" y="49"/>
                </a:lnTo>
                <a:lnTo>
                  <a:pt x="727" y="47"/>
                </a:lnTo>
                <a:lnTo>
                  <a:pt x="725" y="49"/>
                </a:lnTo>
                <a:lnTo>
                  <a:pt x="725" y="49"/>
                </a:lnTo>
                <a:lnTo>
                  <a:pt x="725" y="47"/>
                </a:lnTo>
                <a:lnTo>
                  <a:pt x="727" y="47"/>
                </a:lnTo>
                <a:lnTo>
                  <a:pt x="727" y="47"/>
                </a:lnTo>
                <a:lnTo>
                  <a:pt x="727" y="46"/>
                </a:lnTo>
                <a:lnTo>
                  <a:pt x="727" y="46"/>
                </a:lnTo>
                <a:lnTo>
                  <a:pt x="714" y="40"/>
                </a:lnTo>
                <a:lnTo>
                  <a:pt x="714" y="40"/>
                </a:lnTo>
                <a:lnTo>
                  <a:pt x="716" y="42"/>
                </a:lnTo>
                <a:lnTo>
                  <a:pt x="716" y="42"/>
                </a:lnTo>
                <a:lnTo>
                  <a:pt x="712" y="40"/>
                </a:lnTo>
                <a:lnTo>
                  <a:pt x="710" y="40"/>
                </a:lnTo>
                <a:lnTo>
                  <a:pt x="710" y="40"/>
                </a:lnTo>
                <a:lnTo>
                  <a:pt x="714" y="40"/>
                </a:lnTo>
                <a:lnTo>
                  <a:pt x="714" y="40"/>
                </a:lnTo>
                <a:lnTo>
                  <a:pt x="703" y="35"/>
                </a:lnTo>
                <a:lnTo>
                  <a:pt x="694" y="31"/>
                </a:lnTo>
                <a:lnTo>
                  <a:pt x="694" y="31"/>
                </a:lnTo>
                <a:lnTo>
                  <a:pt x="692" y="31"/>
                </a:lnTo>
                <a:lnTo>
                  <a:pt x="692" y="31"/>
                </a:lnTo>
                <a:lnTo>
                  <a:pt x="692" y="31"/>
                </a:lnTo>
                <a:lnTo>
                  <a:pt x="692" y="31"/>
                </a:lnTo>
                <a:lnTo>
                  <a:pt x="692" y="31"/>
                </a:lnTo>
                <a:lnTo>
                  <a:pt x="685" y="29"/>
                </a:lnTo>
                <a:lnTo>
                  <a:pt x="681" y="27"/>
                </a:lnTo>
                <a:lnTo>
                  <a:pt x="681" y="27"/>
                </a:lnTo>
                <a:lnTo>
                  <a:pt x="681" y="27"/>
                </a:lnTo>
                <a:lnTo>
                  <a:pt x="681" y="29"/>
                </a:lnTo>
                <a:lnTo>
                  <a:pt x="679" y="29"/>
                </a:lnTo>
                <a:lnTo>
                  <a:pt x="679" y="29"/>
                </a:lnTo>
                <a:lnTo>
                  <a:pt x="672" y="25"/>
                </a:lnTo>
                <a:lnTo>
                  <a:pt x="668" y="25"/>
                </a:lnTo>
                <a:lnTo>
                  <a:pt x="668" y="24"/>
                </a:lnTo>
                <a:lnTo>
                  <a:pt x="668" y="24"/>
                </a:lnTo>
                <a:lnTo>
                  <a:pt x="674" y="25"/>
                </a:lnTo>
                <a:lnTo>
                  <a:pt x="675" y="25"/>
                </a:lnTo>
                <a:lnTo>
                  <a:pt x="675" y="25"/>
                </a:lnTo>
                <a:lnTo>
                  <a:pt x="675" y="25"/>
                </a:lnTo>
                <a:lnTo>
                  <a:pt x="666" y="22"/>
                </a:lnTo>
                <a:lnTo>
                  <a:pt x="659" y="22"/>
                </a:lnTo>
                <a:lnTo>
                  <a:pt x="659" y="22"/>
                </a:lnTo>
                <a:lnTo>
                  <a:pt x="657" y="22"/>
                </a:lnTo>
                <a:lnTo>
                  <a:pt x="657" y="20"/>
                </a:lnTo>
                <a:lnTo>
                  <a:pt x="659" y="20"/>
                </a:lnTo>
                <a:lnTo>
                  <a:pt x="657" y="18"/>
                </a:lnTo>
                <a:lnTo>
                  <a:pt x="657" y="18"/>
                </a:lnTo>
                <a:lnTo>
                  <a:pt x="655" y="20"/>
                </a:lnTo>
                <a:lnTo>
                  <a:pt x="653" y="20"/>
                </a:lnTo>
                <a:lnTo>
                  <a:pt x="653" y="20"/>
                </a:lnTo>
                <a:lnTo>
                  <a:pt x="646" y="16"/>
                </a:lnTo>
                <a:lnTo>
                  <a:pt x="644" y="16"/>
                </a:lnTo>
                <a:lnTo>
                  <a:pt x="646" y="16"/>
                </a:lnTo>
                <a:lnTo>
                  <a:pt x="646" y="16"/>
                </a:lnTo>
                <a:lnTo>
                  <a:pt x="631" y="12"/>
                </a:lnTo>
                <a:lnTo>
                  <a:pt x="631" y="12"/>
                </a:lnTo>
                <a:lnTo>
                  <a:pt x="631" y="14"/>
                </a:lnTo>
                <a:lnTo>
                  <a:pt x="629" y="14"/>
                </a:lnTo>
                <a:lnTo>
                  <a:pt x="629" y="14"/>
                </a:lnTo>
                <a:lnTo>
                  <a:pt x="615" y="11"/>
                </a:lnTo>
                <a:lnTo>
                  <a:pt x="600" y="9"/>
                </a:lnTo>
                <a:lnTo>
                  <a:pt x="572" y="5"/>
                </a:lnTo>
                <a:lnTo>
                  <a:pt x="572" y="5"/>
                </a:lnTo>
                <a:lnTo>
                  <a:pt x="572" y="7"/>
                </a:lnTo>
                <a:lnTo>
                  <a:pt x="572" y="7"/>
                </a:lnTo>
                <a:lnTo>
                  <a:pt x="572" y="7"/>
                </a:lnTo>
                <a:lnTo>
                  <a:pt x="561" y="5"/>
                </a:lnTo>
                <a:lnTo>
                  <a:pt x="554" y="5"/>
                </a:lnTo>
                <a:lnTo>
                  <a:pt x="554" y="5"/>
                </a:lnTo>
                <a:lnTo>
                  <a:pt x="556" y="5"/>
                </a:lnTo>
                <a:lnTo>
                  <a:pt x="556" y="5"/>
                </a:lnTo>
                <a:lnTo>
                  <a:pt x="547" y="5"/>
                </a:lnTo>
                <a:lnTo>
                  <a:pt x="537" y="3"/>
                </a:lnTo>
                <a:lnTo>
                  <a:pt x="537" y="3"/>
                </a:lnTo>
                <a:lnTo>
                  <a:pt x="545" y="1"/>
                </a:lnTo>
                <a:lnTo>
                  <a:pt x="548" y="1"/>
                </a:lnTo>
                <a:lnTo>
                  <a:pt x="550" y="0"/>
                </a:lnTo>
                <a:lnTo>
                  <a:pt x="550" y="0"/>
                </a:lnTo>
                <a:lnTo>
                  <a:pt x="537" y="1"/>
                </a:lnTo>
                <a:lnTo>
                  <a:pt x="534" y="3"/>
                </a:lnTo>
                <a:lnTo>
                  <a:pt x="528" y="3"/>
                </a:lnTo>
                <a:lnTo>
                  <a:pt x="528" y="3"/>
                </a:lnTo>
                <a:lnTo>
                  <a:pt x="528" y="3"/>
                </a:lnTo>
                <a:lnTo>
                  <a:pt x="528" y="3"/>
                </a:lnTo>
                <a:lnTo>
                  <a:pt x="528" y="5"/>
                </a:lnTo>
                <a:lnTo>
                  <a:pt x="528" y="5"/>
                </a:lnTo>
                <a:lnTo>
                  <a:pt x="528" y="5"/>
                </a:lnTo>
                <a:lnTo>
                  <a:pt x="525" y="5"/>
                </a:lnTo>
                <a:lnTo>
                  <a:pt x="523" y="5"/>
                </a:lnTo>
                <a:lnTo>
                  <a:pt x="523" y="5"/>
                </a:lnTo>
                <a:lnTo>
                  <a:pt x="523" y="5"/>
                </a:lnTo>
                <a:lnTo>
                  <a:pt x="523" y="5"/>
                </a:lnTo>
                <a:lnTo>
                  <a:pt x="521" y="5"/>
                </a:lnTo>
                <a:lnTo>
                  <a:pt x="519" y="5"/>
                </a:lnTo>
                <a:lnTo>
                  <a:pt x="519" y="5"/>
                </a:lnTo>
                <a:lnTo>
                  <a:pt x="517" y="3"/>
                </a:lnTo>
                <a:lnTo>
                  <a:pt x="514" y="3"/>
                </a:lnTo>
                <a:lnTo>
                  <a:pt x="514" y="3"/>
                </a:lnTo>
                <a:lnTo>
                  <a:pt x="499" y="3"/>
                </a:lnTo>
                <a:lnTo>
                  <a:pt x="491" y="5"/>
                </a:lnTo>
                <a:lnTo>
                  <a:pt x="484" y="5"/>
                </a:lnTo>
                <a:lnTo>
                  <a:pt x="484" y="5"/>
                </a:lnTo>
                <a:lnTo>
                  <a:pt x="468" y="7"/>
                </a:lnTo>
                <a:lnTo>
                  <a:pt x="449" y="9"/>
                </a:lnTo>
                <a:lnTo>
                  <a:pt x="433" y="12"/>
                </a:lnTo>
                <a:lnTo>
                  <a:pt x="420" y="16"/>
                </a:lnTo>
                <a:lnTo>
                  <a:pt x="420" y="16"/>
                </a:lnTo>
                <a:lnTo>
                  <a:pt x="414" y="16"/>
                </a:lnTo>
                <a:lnTo>
                  <a:pt x="412" y="16"/>
                </a:lnTo>
                <a:lnTo>
                  <a:pt x="412" y="16"/>
                </a:lnTo>
                <a:lnTo>
                  <a:pt x="412" y="16"/>
                </a:lnTo>
                <a:lnTo>
                  <a:pt x="403" y="18"/>
                </a:lnTo>
                <a:lnTo>
                  <a:pt x="399" y="18"/>
                </a:lnTo>
                <a:lnTo>
                  <a:pt x="396" y="20"/>
                </a:lnTo>
                <a:lnTo>
                  <a:pt x="396" y="20"/>
                </a:lnTo>
                <a:lnTo>
                  <a:pt x="398" y="20"/>
                </a:lnTo>
                <a:lnTo>
                  <a:pt x="399" y="20"/>
                </a:lnTo>
                <a:lnTo>
                  <a:pt x="399" y="20"/>
                </a:lnTo>
                <a:lnTo>
                  <a:pt x="390" y="24"/>
                </a:lnTo>
                <a:lnTo>
                  <a:pt x="390" y="24"/>
                </a:lnTo>
                <a:lnTo>
                  <a:pt x="390" y="22"/>
                </a:lnTo>
                <a:lnTo>
                  <a:pt x="388" y="22"/>
                </a:lnTo>
                <a:lnTo>
                  <a:pt x="388" y="22"/>
                </a:lnTo>
                <a:lnTo>
                  <a:pt x="385" y="25"/>
                </a:lnTo>
                <a:lnTo>
                  <a:pt x="379" y="25"/>
                </a:lnTo>
                <a:lnTo>
                  <a:pt x="368" y="27"/>
                </a:lnTo>
                <a:lnTo>
                  <a:pt x="368" y="27"/>
                </a:lnTo>
                <a:lnTo>
                  <a:pt x="368" y="29"/>
                </a:lnTo>
                <a:lnTo>
                  <a:pt x="370" y="29"/>
                </a:lnTo>
                <a:lnTo>
                  <a:pt x="370" y="29"/>
                </a:lnTo>
                <a:lnTo>
                  <a:pt x="363" y="31"/>
                </a:lnTo>
                <a:lnTo>
                  <a:pt x="359" y="33"/>
                </a:lnTo>
                <a:lnTo>
                  <a:pt x="355" y="31"/>
                </a:lnTo>
                <a:lnTo>
                  <a:pt x="355" y="31"/>
                </a:lnTo>
                <a:lnTo>
                  <a:pt x="359" y="31"/>
                </a:lnTo>
                <a:lnTo>
                  <a:pt x="363" y="29"/>
                </a:lnTo>
                <a:lnTo>
                  <a:pt x="363" y="29"/>
                </a:lnTo>
                <a:lnTo>
                  <a:pt x="359" y="29"/>
                </a:lnTo>
                <a:lnTo>
                  <a:pt x="359" y="29"/>
                </a:lnTo>
                <a:lnTo>
                  <a:pt x="339" y="38"/>
                </a:lnTo>
                <a:lnTo>
                  <a:pt x="320" y="46"/>
                </a:lnTo>
                <a:lnTo>
                  <a:pt x="320" y="46"/>
                </a:lnTo>
                <a:lnTo>
                  <a:pt x="317" y="47"/>
                </a:lnTo>
                <a:lnTo>
                  <a:pt x="315" y="49"/>
                </a:lnTo>
                <a:lnTo>
                  <a:pt x="315" y="49"/>
                </a:lnTo>
                <a:lnTo>
                  <a:pt x="309" y="51"/>
                </a:lnTo>
                <a:lnTo>
                  <a:pt x="302" y="55"/>
                </a:lnTo>
                <a:lnTo>
                  <a:pt x="302" y="55"/>
                </a:lnTo>
                <a:lnTo>
                  <a:pt x="296" y="57"/>
                </a:lnTo>
                <a:lnTo>
                  <a:pt x="296" y="57"/>
                </a:lnTo>
                <a:lnTo>
                  <a:pt x="289" y="60"/>
                </a:lnTo>
                <a:lnTo>
                  <a:pt x="280" y="64"/>
                </a:lnTo>
                <a:lnTo>
                  <a:pt x="280" y="64"/>
                </a:lnTo>
                <a:lnTo>
                  <a:pt x="284" y="60"/>
                </a:lnTo>
                <a:lnTo>
                  <a:pt x="285" y="60"/>
                </a:lnTo>
                <a:lnTo>
                  <a:pt x="285" y="60"/>
                </a:lnTo>
                <a:lnTo>
                  <a:pt x="285" y="60"/>
                </a:lnTo>
                <a:lnTo>
                  <a:pt x="276" y="64"/>
                </a:lnTo>
                <a:lnTo>
                  <a:pt x="276" y="64"/>
                </a:lnTo>
                <a:lnTo>
                  <a:pt x="276" y="66"/>
                </a:lnTo>
                <a:lnTo>
                  <a:pt x="274" y="68"/>
                </a:lnTo>
                <a:lnTo>
                  <a:pt x="269" y="69"/>
                </a:lnTo>
                <a:lnTo>
                  <a:pt x="269" y="69"/>
                </a:lnTo>
                <a:lnTo>
                  <a:pt x="274" y="66"/>
                </a:lnTo>
                <a:lnTo>
                  <a:pt x="278" y="62"/>
                </a:lnTo>
                <a:lnTo>
                  <a:pt x="278" y="62"/>
                </a:lnTo>
                <a:lnTo>
                  <a:pt x="267" y="69"/>
                </a:lnTo>
                <a:lnTo>
                  <a:pt x="261" y="73"/>
                </a:lnTo>
                <a:lnTo>
                  <a:pt x="260" y="73"/>
                </a:lnTo>
                <a:lnTo>
                  <a:pt x="258" y="71"/>
                </a:lnTo>
                <a:lnTo>
                  <a:pt x="258" y="71"/>
                </a:lnTo>
                <a:lnTo>
                  <a:pt x="256" y="73"/>
                </a:lnTo>
                <a:lnTo>
                  <a:pt x="256" y="73"/>
                </a:lnTo>
                <a:lnTo>
                  <a:pt x="260" y="69"/>
                </a:lnTo>
                <a:lnTo>
                  <a:pt x="261" y="66"/>
                </a:lnTo>
                <a:lnTo>
                  <a:pt x="261" y="66"/>
                </a:lnTo>
                <a:lnTo>
                  <a:pt x="252" y="73"/>
                </a:lnTo>
                <a:lnTo>
                  <a:pt x="241" y="79"/>
                </a:lnTo>
                <a:lnTo>
                  <a:pt x="232" y="86"/>
                </a:lnTo>
                <a:lnTo>
                  <a:pt x="225" y="93"/>
                </a:lnTo>
                <a:lnTo>
                  <a:pt x="225" y="93"/>
                </a:lnTo>
                <a:lnTo>
                  <a:pt x="225" y="92"/>
                </a:lnTo>
                <a:lnTo>
                  <a:pt x="225" y="92"/>
                </a:lnTo>
                <a:lnTo>
                  <a:pt x="225" y="92"/>
                </a:lnTo>
                <a:lnTo>
                  <a:pt x="223" y="93"/>
                </a:lnTo>
                <a:lnTo>
                  <a:pt x="217" y="97"/>
                </a:lnTo>
                <a:lnTo>
                  <a:pt x="217" y="97"/>
                </a:lnTo>
                <a:lnTo>
                  <a:pt x="216" y="97"/>
                </a:lnTo>
                <a:lnTo>
                  <a:pt x="216" y="97"/>
                </a:lnTo>
                <a:lnTo>
                  <a:pt x="210" y="103"/>
                </a:lnTo>
                <a:lnTo>
                  <a:pt x="210" y="103"/>
                </a:lnTo>
                <a:lnTo>
                  <a:pt x="216" y="99"/>
                </a:lnTo>
                <a:lnTo>
                  <a:pt x="217" y="99"/>
                </a:lnTo>
                <a:lnTo>
                  <a:pt x="217" y="99"/>
                </a:lnTo>
                <a:lnTo>
                  <a:pt x="210" y="104"/>
                </a:lnTo>
                <a:lnTo>
                  <a:pt x="201" y="110"/>
                </a:lnTo>
                <a:lnTo>
                  <a:pt x="201" y="110"/>
                </a:lnTo>
                <a:lnTo>
                  <a:pt x="204" y="108"/>
                </a:lnTo>
                <a:lnTo>
                  <a:pt x="208" y="104"/>
                </a:lnTo>
                <a:lnTo>
                  <a:pt x="208" y="104"/>
                </a:lnTo>
                <a:lnTo>
                  <a:pt x="206" y="104"/>
                </a:lnTo>
                <a:lnTo>
                  <a:pt x="203" y="106"/>
                </a:lnTo>
                <a:lnTo>
                  <a:pt x="203" y="106"/>
                </a:lnTo>
                <a:lnTo>
                  <a:pt x="203" y="106"/>
                </a:lnTo>
                <a:lnTo>
                  <a:pt x="203" y="108"/>
                </a:lnTo>
                <a:lnTo>
                  <a:pt x="203" y="108"/>
                </a:lnTo>
                <a:lnTo>
                  <a:pt x="199" y="108"/>
                </a:lnTo>
                <a:lnTo>
                  <a:pt x="193" y="112"/>
                </a:lnTo>
                <a:lnTo>
                  <a:pt x="182" y="121"/>
                </a:lnTo>
                <a:lnTo>
                  <a:pt x="182" y="121"/>
                </a:lnTo>
                <a:lnTo>
                  <a:pt x="182" y="121"/>
                </a:lnTo>
                <a:lnTo>
                  <a:pt x="184" y="121"/>
                </a:lnTo>
                <a:lnTo>
                  <a:pt x="186" y="121"/>
                </a:lnTo>
                <a:lnTo>
                  <a:pt x="186" y="121"/>
                </a:lnTo>
                <a:lnTo>
                  <a:pt x="181" y="125"/>
                </a:lnTo>
                <a:lnTo>
                  <a:pt x="181" y="125"/>
                </a:lnTo>
                <a:lnTo>
                  <a:pt x="181" y="123"/>
                </a:lnTo>
                <a:lnTo>
                  <a:pt x="179" y="123"/>
                </a:lnTo>
                <a:lnTo>
                  <a:pt x="179" y="123"/>
                </a:lnTo>
                <a:lnTo>
                  <a:pt x="177" y="125"/>
                </a:lnTo>
                <a:lnTo>
                  <a:pt x="177" y="127"/>
                </a:lnTo>
                <a:lnTo>
                  <a:pt x="177" y="127"/>
                </a:lnTo>
                <a:lnTo>
                  <a:pt x="175" y="127"/>
                </a:lnTo>
                <a:lnTo>
                  <a:pt x="173" y="128"/>
                </a:lnTo>
                <a:lnTo>
                  <a:pt x="170" y="130"/>
                </a:lnTo>
                <a:lnTo>
                  <a:pt x="170" y="130"/>
                </a:lnTo>
                <a:lnTo>
                  <a:pt x="164" y="134"/>
                </a:lnTo>
                <a:lnTo>
                  <a:pt x="164" y="136"/>
                </a:lnTo>
                <a:lnTo>
                  <a:pt x="164" y="134"/>
                </a:lnTo>
                <a:lnTo>
                  <a:pt x="164" y="134"/>
                </a:lnTo>
                <a:lnTo>
                  <a:pt x="160" y="139"/>
                </a:lnTo>
                <a:lnTo>
                  <a:pt x="157" y="143"/>
                </a:lnTo>
                <a:lnTo>
                  <a:pt x="157" y="143"/>
                </a:lnTo>
                <a:lnTo>
                  <a:pt x="157" y="143"/>
                </a:lnTo>
                <a:lnTo>
                  <a:pt x="157" y="141"/>
                </a:lnTo>
                <a:lnTo>
                  <a:pt x="157" y="141"/>
                </a:lnTo>
                <a:lnTo>
                  <a:pt x="149" y="149"/>
                </a:lnTo>
                <a:lnTo>
                  <a:pt x="149" y="149"/>
                </a:lnTo>
                <a:lnTo>
                  <a:pt x="147" y="152"/>
                </a:lnTo>
                <a:lnTo>
                  <a:pt x="147" y="152"/>
                </a:lnTo>
                <a:lnTo>
                  <a:pt x="144" y="154"/>
                </a:lnTo>
                <a:lnTo>
                  <a:pt x="146" y="152"/>
                </a:lnTo>
                <a:lnTo>
                  <a:pt x="146" y="152"/>
                </a:lnTo>
                <a:lnTo>
                  <a:pt x="138" y="160"/>
                </a:lnTo>
                <a:lnTo>
                  <a:pt x="136" y="165"/>
                </a:lnTo>
                <a:lnTo>
                  <a:pt x="133" y="171"/>
                </a:lnTo>
                <a:lnTo>
                  <a:pt x="129" y="174"/>
                </a:lnTo>
                <a:lnTo>
                  <a:pt x="129" y="174"/>
                </a:lnTo>
                <a:lnTo>
                  <a:pt x="131" y="176"/>
                </a:lnTo>
                <a:lnTo>
                  <a:pt x="129" y="178"/>
                </a:lnTo>
                <a:lnTo>
                  <a:pt x="124" y="184"/>
                </a:lnTo>
                <a:lnTo>
                  <a:pt x="124" y="184"/>
                </a:lnTo>
                <a:lnTo>
                  <a:pt x="124" y="184"/>
                </a:lnTo>
                <a:lnTo>
                  <a:pt x="124" y="184"/>
                </a:lnTo>
                <a:lnTo>
                  <a:pt x="125" y="184"/>
                </a:lnTo>
                <a:lnTo>
                  <a:pt x="124" y="184"/>
                </a:lnTo>
                <a:lnTo>
                  <a:pt x="124" y="184"/>
                </a:lnTo>
                <a:lnTo>
                  <a:pt x="120" y="187"/>
                </a:lnTo>
                <a:lnTo>
                  <a:pt x="116" y="193"/>
                </a:lnTo>
                <a:lnTo>
                  <a:pt x="116" y="193"/>
                </a:lnTo>
                <a:lnTo>
                  <a:pt x="116" y="193"/>
                </a:lnTo>
                <a:lnTo>
                  <a:pt x="116" y="191"/>
                </a:lnTo>
                <a:lnTo>
                  <a:pt x="116" y="189"/>
                </a:lnTo>
                <a:lnTo>
                  <a:pt x="116" y="189"/>
                </a:lnTo>
                <a:lnTo>
                  <a:pt x="112" y="196"/>
                </a:lnTo>
                <a:lnTo>
                  <a:pt x="112" y="196"/>
                </a:lnTo>
                <a:lnTo>
                  <a:pt x="116" y="193"/>
                </a:lnTo>
                <a:lnTo>
                  <a:pt x="116" y="193"/>
                </a:lnTo>
                <a:lnTo>
                  <a:pt x="111" y="200"/>
                </a:lnTo>
                <a:lnTo>
                  <a:pt x="111" y="198"/>
                </a:lnTo>
                <a:lnTo>
                  <a:pt x="111" y="198"/>
                </a:lnTo>
                <a:lnTo>
                  <a:pt x="100" y="215"/>
                </a:lnTo>
                <a:lnTo>
                  <a:pt x="96" y="220"/>
                </a:lnTo>
                <a:lnTo>
                  <a:pt x="94" y="226"/>
                </a:lnTo>
                <a:lnTo>
                  <a:pt x="94" y="226"/>
                </a:lnTo>
                <a:lnTo>
                  <a:pt x="92" y="228"/>
                </a:lnTo>
                <a:lnTo>
                  <a:pt x="90" y="230"/>
                </a:lnTo>
                <a:lnTo>
                  <a:pt x="90" y="230"/>
                </a:lnTo>
                <a:lnTo>
                  <a:pt x="92" y="228"/>
                </a:lnTo>
                <a:lnTo>
                  <a:pt x="92" y="228"/>
                </a:lnTo>
                <a:lnTo>
                  <a:pt x="87" y="235"/>
                </a:lnTo>
                <a:lnTo>
                  <a:pt x="83" y="239"/>
                </a:lnTo>
                <a:lnTo>
                  <a:pt x="87" y="237"/>
                </a:lnTo>
                <a:lnTo>
                  <a:pt x="87" y="237"/>
                </a:lnTo>
                <a:lnTo>
                  <a:pt x="81" y="242"/>
                </a:lnTo>
                <a:lnTo>
                  <a:pt x="79" y="246"/>
                </a:lnTo>
                <a:lnTo>
                  <a:pt x="79" y="246"/>
                </a:lnTo>
                <a:lnTo>
                  <a:pt x="81" y="244"/>
                </a:lnTo>
                <a:lnTo>
                  <a:pt x="79" y="246"/>
                </a:lnTo>
                <a:lnTo>
                  <a:pt x="79" y="246"/>
                </a:lnTo>
                <a:lnTo>
                  <a:pt x="79" y="246"/>
                </a:lnTo>
                <a:lnTo>
                  <a:pt x="78" y="248"/>
                </a:lnTo>
                <a:lnTo>
                  <a:pt x="78" y="248"/>
                </a:lnTo>
                <a:lnTo>
                  <a:pt x="76" y="255"/>
                </a:lnTo>
                <a:lnTo>
                  <a:pt x="76" y="255"/>
                </a:lnTo>
                <a:lnTo>
                  <a:pt x="76" y="253"/>
                </a:lnTo>
                <a:lnTo>
                  <a:pt x="74" y="255"/>
                </a:lnTo>
                <a:lnTo>
                  <a:pt x="72" y="261"/>
                </a:lnTo>
                <a:lnTo>
                  <a:pt x="72" y="261"/>
                </a:lnTo>
                <a:lnTo>
                  <a:pt x="72" y="259"/>
                </a:lnTo>
                <a:lnTo>
                  <a:pt x="72" y="259"/>
                </a:lnTo>
                <a:lnTo>
                  <a:pt x="70" y="264"/>
                </a:lnTo>
                <a:lnTo>
                  <a:pt x="66" y="270"/>
                </a:lnTo>
                <a:lnTo>
                  <a:pt x="66" y="270"/>
                </a:lnTo>
                <a:lnTo>
                  <a:pt x="68" y="266"/>
                </a:lnTo>
                <a:lnTo>
                  <a:pt x="68" y="264"/>
                </a:lnTo>
                <a:lnTo>
                  <a:pt x="68" y="264"/>
                </a:lnTo>
                <a:lnTo>
                  <a:pt x="66" y="268"/>
                </a:lnTo>
                <a:lnTo>
                  <a:pt x="65" y="274"/>
                </a:lnTo>
                <a:lnTo>
                  <a:pt x="65" y="274"/>
                </a:lnTo>
                <a:lnTo>
                  <a:pt x="63" y="276"/>
                </a:lnTo>
                <a:lnTo>
                  <a:pt x="61" y="279"/>
                </a:lnTo>
                <a:lnTo>
                  <a:pt x="59" y="285"/>
                </a:lnTo>
                <a:lnTo>
                  <a:pt x="57" y="285"/>
                </a:lnTo>
                <a:lnTo>
                  <a:pt x="57" y="285"/>
                </a:lnTo>
                <a:lnTo>
                  <a:pt x="61" y="279"/>
                </a:lnTo>
                <a:lnTo>
                  <a:pt x="63" y="274"/>
                </a:lnTo>
                <a:lnTo>
                  <a:pt x="65" y="268"/>
                </a:lnTo>
                <a:lnTo>
                  <a:pt x="68" y="264"/>
                </a:lnTo>
                <a:lnTo>
                  <a:pt x="68" y="264"/>
                </a:lnTo>
                <a:lnTo>
                  <a:pt x="66" y="264"/>
                </a:lnTo>
                <a:lnTo>
                  <a:pt x="68" y="261"/>
                </a:lnTo>
                <a:lnTo>
                  <a:pt x="70" y="255"/>
                </a:lnTo>
                <a:lnTo>
                  <a:pt x="70" y="255"/>
                </a:lnTo>
                <a:lnTo>
                  <a:pt x="70" y="255"/>
                </a:lnTo>
                <a:lnTo>
                  <a:pt x="70" y="253"/>
                </a:lnTo>
                <a:lnTo>
                  <a:pt x="70" y="252"/>
                </a:lnTo>
                <a:lnTo>
                  <a:pt x="70" y="252"/>
                </a:lnTo>
                <a:lnTo>
                  <a:pt x="68" y="255"/>
                </a:lnTo>
                <a:lnTo>
                  <a:pt x="68" y="257"/>
                </a:lnTo>
                <a:lnTo>
                  <a:pt x="68" y="257"/>
                </a:lnTo>
                <a:lnTo>
                  <a:pt x="66" y="259"/>
                </a:lnTo>
                <a:lnTo>
                  <a:pt x="66" y="259"/>
                </a:lnTo>
                <a:lnTo>
                  <a:pt x="66" y="259"/>
                </a:lnTo>
                <a:lnTo>
                  <a:pt x="66" y="255"/>
                </a:lnTo>
                <a:lnTo>
                  <a:pt x="66" y="255"/>
                </a:lnTo>
                <a:lnTo>
                  <a:pt x="65" y="261"/>
                </a:lnTo>
                <a:lnTo>
                  <a:pt x="61" y="263"/>
                </a:lnTo>
                <a:lnTo>
                  <a:pt x="61" y="263"/>
                </a:lnTo>
                <a:lnTo>
                  <a:pt x="57" y="272"/>
                </a:lnTo>
                <a:lnTo>
                  <a:pt x="50" y="287"/>
                </a:lnTo>
                <a:lnTo>
                  <a:pt x="50" y="287"/>
                </a:lnTo>
                <a:lnTo>
                  <a:pt x="50" y="288"/>
                </a:lnTo>
                <a:lnTo>
                  <a:pt x="50" y="288"/>
                </a:lnTo>
                <a:lnTo>
                  <a:pt x="50" y="290"/>
                </a:lnTo>
                <a:lnTo>
                  <a:pt x="50" y="290"/>
                </a:lnTo>
                <a:lnTo>
                  <a:pt x="44" y="301"/>
                </a:lnTo>
                <a:lnTo>
                  <a:pt x="41" y="312"/>
                </a:lnTo>
                <a:lnTo>
                  <a:pt x="33" y="331"/>
                </a:lnTo>
                <a:lnTo>
                  <a:pt x="33" y="331"/>
                </a:lnTo>
                <a:lnTo>
                  <a:pt x="33" y="333"/>
                </a:lnTo>
                <a:lnTo>
                  <a:pt x="35" y="333"/>
                </a:lnTo>
                <a:lnTo>
                  <a:pt x="35" y="333"/>
                </a:lnTo>
                <a:lnTo>
                  <a:pt x="35" y="336"/>
                </a:lnTo>
                <a:lnTo>
                  <a:pt x="35" y="336"/>
                </a:lnTo>
                <a:lnTo>
                  <a:pt x="33" y="338"/>
                </a:lnTo>
                <a:lnTo>
                  <a:pt x="32" y="336"/>
                </a:lnTo>
                <a:lnTo>
                  <a:pt x="32" y="336"/>
                </a:lnTo>
                <a:lnTo>
                  <a:pt x="26" y="351"/>
                </a:lnTo>
                <a:lnTo>
                  <a:pt x="21" y="368"/>
                </a:lnTo>
                <a:lnTo>
                  <a:pt x="21" y="368"/>
                </a:lnTo>
                <a:lnTo>
                  <a:pt x="21" y="373"/>
                </a:lnTo>
                <a:lnTo>
                  <a:pt x="19" y="380"/>
                </a:lnTo>
                <a:lnTo>
                  <a:pt x="17" y="390"/>
                </a:lnTo>
                <a:lnTo>
                  <a:pt x="15" y="397"/>
                </a:lnTo>
                <a:lnTo>
                  <a:pt x="15" y="397"/>
                </a:lnTo>
                <a:lnTo>
                  <a:pt x="17" y="388"/>
                </a:lnTo>
                <a:lnTo>
                  <a:pt x="21" y="382"/>
                </a:lnTo>
                <a:lnTo>
                  <a:pt x="21" y="382"/>
                </a:lnTo>
                <a:lnTo>
                  <a:pt x="19" y="393"/>
                </a:lnTo>
                <a:lnTo>
                  <a:pt x="17" y="397"/>
                </a:lnTo>
                <a:lnTo>
                  <a:pt x="17" y="399"/>
                </a:lnTo>
                <a:lnTo>
                  <a:pt x="15" y="399"/>
                </a:lnTo>
                <a:lnTo>
                  <a:pt x="15" y="399"/>
                </a:lnTo>
                <a:lnTo>
                  <a:pt x="13" y="408"/>
                </a:lnTo>
                <a:lnTo>
                  <a:pt x="11" y="412"/>
                </a:lnTo>
                <a:lnTo>
                  <a:pt x="13" y="413"/>
                </a:lnTo>
                <a:lnTo>
                  <a:pt x="13" y="413"/>
                </a:lnTo>
                <a:lnTo>
                  <a:pt x="11" y="417"/>
                </a:lnTo>
                <a:lnTo>
                  <a:pt x="8" y="423"/>
                </a:lnTo>
                <a:lnTo>
                  <a:pt x="6" y="437"/>
                </a:lnTo>
                <a:lnTo>
                  <a:pt x="6" y="437"/>
                </a:lnTo>
                <a:lnTo>
                  <a:pt x="6" y="443"/>
                </a:lnTo>
                <a:lnTo>
                  <a:pt x="6" y="443"/>
                </a:lnTo>
                <a:lnTo>
                  <a:pt x="2" y="471"/>
                </a:lnTo>
                <a:lnTo>
                  <a:pt x="2" y="483"/>
                </a:lnTo>
                <a:lnTo>
                  <a:pt x="2" y="496"/>
                </a:lnTo>
                <a:lnTo>
                  <a:pt x="2" y="496"/>
                </a:lnTo>
                <a:lnTo>
                  <a:pt x="0" y="496"/>
                </a:lnTo>
                <a:lnTo>
                  <a:pt x="0" y="500"/>
                </a:lnTo>
                <a:lnTo>
                  <a:pt x="0" y="500"/>
                </a:lnTo>
                <a:lnTo>
                  <a:pt x="2" y="500"/>
                </a:lnTo>
                <a:lnTo>
                  <a:pt x="2" y="504"/>
                </a:lnTo>
                <a:lnTo>
                  <a:pt x="2" y="504"/>
                </a:lnTo>
                <a:lnTo>
                  <a:pt x="2" y="502"/>
                </a:lnTo>
                <a:lnTo>
                  <a:pt x="0" y="505"/>
                </a:lnTo>
                <a:lnTo>
                  <a:pt x="0" y="505"/>
                </a:lnTo>
                <a:lnTo>
                  <a:pt x="2" y="507"/>
                </a:lnTo>
                <a:lnTo>
                  <a:pt x="2" y="511"/>
                </a:lnTo>
                <a:lnTo>
                  <a:pt x="2" y="511"/>
                </a:lnTo>
                <a:lnTo>
                  <a:pt x="2" y="513"/>
                </a:lnTo>
                <a:lnTo>
                  <a:pt x="2" y="513"/>
                </a:lnTo>
                <a:lnTo>
                  <a:pt x="2" y="513"/>
                </a:lnTo>
                <a:lnTo>
                  <a:pt x="2" y="513"/>
                </a:lnTo>
                <a:lnTo>
                  <a:pt x="2" y="517"/>
                </a:lnTo>
                <a:lnTo>
                  <a:pt x="2" y="517"/>
                </a:lnTo>
                <a:lnTo>
                  <a:pt x="0" y="515"/>
                </a:lnTo>
                <a:lnTo>
                  <a:pt x="0" y="515"/>
                </a:lnTo>
                <a:lnTo>
                  <a:pt x="0" y="515"/>
                </a:lnTo>
                <a:lnTo>
                  <a:pt x="0" y="518"/>
                </a:lnTo>
                <a:lnTo>
                  <a:pt x="2" y="520"/>
                </a:lnTo>
                <a:lnTo>
                  <a:pt x="2" y="522"/>
                </a:lnTo>
                <a:lnTo>
                  <a:pt x="2" y="522"/>
                </a:lnTo>
                <a:lnTo>
                  <a:pt x="2" y="522"/>
                </a:lnTo>
                <a:lnTo>
                  <a:pt x="2" y="524"/>
                </a:lnTo>
                <a:lnTo>
                  <a:pt x="2" y="524"/>
                </a:lnTo>
                <a:lnTo>
                  <a:pt x="2" y="524"/>
                </a:lnTo>
                <a:lnTo>
                  <a:pt x="2" y="526"/>
                </a:lnTo>
                <a:lnTo>
                  <a:pt x="2" y="526"/>
                </a:lnTo>
                <a:lnTo>
                  <a:pt x="2" y="526"/>
                </a:lnTo>
                <a:lnTo>
                  <a:pt x="2" y="524"/>
                </a:lnTo>
                <a:lnTo>
                  <a:pt x="2" y="522"/>
                </a:lnTo>
                <a:lnTo>
                  <a:pt x="2" y="522"/>
                </a:lnTo>
                <a:lnTo>
                  <a:pt x="2" y="522"/>
                </a:lnTo>
                <a:lnTo>
                  <a:pt x="2" y="520"/>
                </a:lnTo>
                <a:lnTo>
                  <a:pt x="2" y="520"/>
                </a:lnTo>
                <a:lnTo>
                  <a:pt x="4" y="520"/>
                </a:lnTo>
                <a:lnTo>
                  <a:pt x="4" y="522"/>
                </a:lnTo>
                <a:lnTo>
                  <a:pt x="4" y="522"/>
                </a:lnTo>
                <a:lnTo>
                  <a:pt x="4" y="522"/>
                </a:lnTo>
                <a:lnTo>
                  <a:pt x="4" y="524"/>
                </a:lnTo>
                <a:lnTo>
                  <a:pt x="4" y="524"/>
                </a:lnTo>
                <a:lnTo>
                  <a:pt x="4" y="524"/>
                </a:lnTo>
                <a:lnTo>
                  <a:pt x="4" y="524"/>
                </a:lnTo>
                <a:lnTo>
                  <a:pt x="4" y="524"/>
                </a:lnTo>
                <a:lnTo>
                  <a:pt x="4" y="526"/>
                </a:lnTo>
                <a:lnTo>
                  <a:pt x="6" y="531"/>
                </a:lnTo>
                <a:lnTo>
                  <a:pt x="8" y="542"/>
                </a:lnTo>
                <a:lnTo>
                  <a:pt x="9" y="564"/>
                </a:lnTo>
                <a:lnTo>
                  <a:pt x="9" y="564"/>
                </a:lnTo>
                <a:lnTo>
                  <a:pt x="11" y="586"/>
                </a:lnTo>
                <a:lnTo>
                  <a:pt x="15" y="608"/>
                </a:lnTo>
                <a:lnTo>
                  <a:pt x="15" y="608"/>
                </a:lnTo>
                <a:lnTo>
                  <a:pt x="15" y="608"/>
                </a:lnTo>
                <a:lnTo>
                  <a:pt x="15" y="605"/>
                </a:lnTo>
                <a:lnTo>
                  <a:pt x="13" y="603"/>
                </a:lnTo>
                <a:lnTo>
                  <a:pt x="13" y="605"/>
                </a:lnTo>
                <a:lnTo>
                  <a:pt x="13" y="605"/>
                </a:lnTo>
                <a:lnTo>
                  <a:pt x="17" y="618"/>
                </a:lnTo>
                <a:lnTo>
                  <a:pt x="19" y="629"/>
                </a:lnTo>
                <a:lnTo>
                  <a:pt x="19" y="629"/>
                </a:lnTo>
                <a:lnTo>
                  <a:pt x="21" y="632"/>
                </a:lnTo>
                <a:lnTo>
                  <a:pt x="22" y="634"/>
                </a:lnTo>
                <a:lnTo>
                  <a:pt x="22" y="634"/>
                </a:lnTo>
                <a:lnTo>
                  <a:pt x="26" y="645"/>
                </a:lnTo>
                <a:lnTo>
                  <a:pt x="28" y="653"/>
                </a:lnTo>
                <a:lnTo>
                  <a:pt x="28" y="658"/>
                </a:lnTo>
                <a:lnTo>
                  <a:pt x="28" y="658"/>
                </a:lnTo>
                <a:lnTo>
                  <a:pt x="28" y="658"/>
                </a:lnTo>
                <a:lnTo>
                  <a:pt x="30" y="660"/>
                </a:lnTo>
                <a:lnTo>
                  <a:pt x="32" y="666"/>
                </a:lnTo>
                <a:lnTo>
                  <a:pt x="32" y="666"/>
                </a:lnTo>
                <a:lnTo>
                  <a:pt x="30" y="667"/>
                </a:lnTo>
                <a:lnTo>
                  <a:pt x="32" y="669"/>
                </a:lnTo>
                <a:lnTo>
                  <a:pt x="32" y="669"/>
                </a:lnTo>
                <a:lnTo>
                  <a:pt x="32" y="671"/>
                </a:lnTo>
                <a:lnTo>
                  <a:pt x="32" y="673"/>
                </a:lnTo>
                <a:lnTo>
                  <a:pt x="32" y="678"/>
                </a:lnTo>
                <a:lnTo>
                  <a:pt x="32" y="678"/>
                </a:lnTo>
                <a:lnTo>
                  <a:pt x="35" y="682"/>
                </a:lnTo>
                <a:lnTo>
                  <a:pt x="35" y="688"/>
                </a:lnTo>
                <a:lnTo>
                  <a:pt x="35" y="688"/>
                </a:lnTo>
                <a:lnTo>
                  <a:pt x="37" y="689"/>
                </a:lnTo>
                <a:lnTo>
                  <a:pt x="37" y="688"/>
                </a:lnTo>
                <a:lnTo>
                  <a:pt x="37" y="688"/>
                </a:lnTo>
                <a:lnTo>
                  <a:pt x="37" y="688"/>
                </a:lnTo>
                <a:lnTo>
                  <a:pt x="37" y="688"/>
                </a:lnTo>
                <a:lnTo>
                  <a:pt x="41" y="699"/>
                </a:lnTo>
                <a:lnTo>
                  <a:pt x="43" y="702"/>
                </a:lnTo>
                <a:lnTo>
                  <a:pt x="43" y="708"/>
                </a:lnTo>
                <a:lnTo>
                  <a:pt x="43" y="708"/>
                </a:lnTo>
                <a:lnTo>
                  <a:pt x="44" y="712"/>
                </a:lnTo>
                <a:lnTo>
                  <a:pt x="48" y="717"/>
                </a:lnTo>
                <a:lnTo>
                  <a:pt x="52" y="730"/>
                </a:lnTo>
                <a:lnTo>
                  <a:pt x="52" y="730"/>
                </a:lnTo>
                <a:lnTo>
                  <a:pt x="54" y="732"/>
                </a:lnTo>
                <a:lnTo>
                  <a:pt x="55" y="735"/>
                </a:lnTo>
                <a:lnTo>
                  <a:pt x="59" y="743"/>
                </a:lnTo>
                <a:lnTo>
                  <a:pt x="59" y="743"/>
                </a:lnTo>
                <a:lnTo>
                  <a:pt x="68" y="756"/>
                </a:lnTo>
                <a:lnTo>
                  <a:pt x="68" y="756"/>
                </a:lnTo>
                <a:lnTo>
                  <a:pt x="65" y="754"/>
                </a:lnTo>
                <a:lnTo>
                  <a:pt x="65" y="754"/>
                </a:lnTo>
                <a:lnTo>
                  <a:pt x="72" y="769"/>
                </a:lnTo>
                <a:lnTo>
                  <a:pt x="81" y="781"/>
                </a:lnTo>
                <a:lnTo>
                  <a:pt x="101" y="815"/>
                </a:lnTo>
                <a:lnTo>
                  <a:pt x="101" y="815"/>
                </a:lnTo>
                <a:lnTo>
                  <a:pt x="103" y="815"/>
                </a:lnTo>
                <a:lnTo>
                  <a:pt x="103" y="815"/>
                </a:lnTo>
                <a:lnTo>
                  <a:pt x="107" y="822"/>
                </a:lnTo>
                <a:lnTo>
                  <a:pt x="114" y="829"/>
                </a:lnTo>
                <a:lnTo>
                  <a:pt x="118" y="837"/>
                </a:lnTo>
                <a:lnTo>
                  <a:pt x="120" y="838"/>
                </a:lnTo>
                <a:lnTo>
                  <a:pt x="120" y="840"/>
                </a:lnTo>
                <a:lnTo>
                  <a:pt x="120" y="840"/>
                </a:lnTo>
                <a:lnTo>
                  <a:pt x="122" y="842"/>
                </a:lnTo>
                <a:lnTo>
                  <a:pt x="122" y="842"/>
                </a:lnTo>
                <a:lnTo>
                  <a:pt x="122" y="842"/>
                </a:lnTo>
                <a:lnTo>
                  <a:pt x="124" y="842"/>
                </a:lnTo>
                <a:lnTo>
                  <a:pt x="124" y="842"/>
                </a:lnTo>
                <a:lnTo>
                  <a:pt x="136" y="857"/>
                </a:lnTo>
                <a:lnTo>
                  <a:pt x="144" y="868"/>
                </a:lnTo>
                <a:lnTo>
                  <a:pt x="144" y="868"/>
                </a:lnTo>
                <a:lnTo>
                  <a:pt x="160" y="881"/>
                </a:lnTo>
                <a:lnTo>
                  <a:pt x="160" y="881"/>
                </a:lnTo>
                <a:lnTo>
                  <a:pt x="158" y="881"/>
                </a:lnTo>
                <a:lnTo>
                  <a:pt x="157" y="881"/>
                </a:lnTo>
                <a:lnTo>
                  <a:pt x="157" y="881"/>
                </a:lnTo>
                <a:lnTo>
                  <a:pt x="168" y="890"/>
                </a:lnTo>
                <a:lnTo>
                  <a:pt x="177" y="899"/>
                </a:lnTo>
                <a:lnTo>
                  <a:pt x="177" y="899"/>
                </a:lnTo>
                <a:lnTo>
                  <a:pt x="177" y="899"/>
                </a:lnTo>
                <a:lnTo>
                  <a:pt x="181" y="901"/>
                </a:lnTo>
                <a:lnTo>
                  <a:pt x="184" y="903"/>
                </a:lnTo>
                <a:lnTo>
                  <a:pt x="184" y="903"/>
                </a:lnTo>
                <a:lnTo>
                  <a:pt x="177" y="895"/>
                </a:lnTo>
                <a:lnTo>
                  <a:pt x="173" y="892"/>
                </a:lnTo>
                <a:lnTo>
                  <a:pt x="171" y="888"/>
                </a:lnTo>
                <a:lnTo>
                  <a:pt x="171" y="888"/>
                </a:lnTo>
                <a:lnTo>
                  <a:pt x="175" y="892"/>
                </a:lnTo>
                <a:lnTo>
                  <a:pt x="179" y="895"/>
                </a:lnTo>
                <a:lnTo>
                  <a:pt x="179" y="895"/>
                </a:lnTo>
                <a:lnTo>
                  <a:pt x="173" y="888"/>
                </a:lnTo>
                <a:lnTo>
                  <a:pt x="168" y="883"/>
                </a:lnTo>
                <a:lnTo>
                  <a:pt x="155" y="872"/>
                </a:lnTo>
                <a:lnTo>
                  <a:pt x="155" y="872"/>
                </a:lnTo>
                <a:lnTo>
                  <a:pt x="157" y="872"/>
                </a:lnTo>
                <a:lnTo>
                  <a:pt x="157" y="872"/>
                </a:lnTo>
                <a:lnTo>
                  <a:pt x="151" y="866"/>
                </a:lnTo>
                <a:lnTo>
                  <a:pt x="146" y="861"/>
                </a:lnTo>
                <a:lnTo>
                  <a:pt x="146" y="861"/>
                </a:lnTo>
                <a:lnTo>
                  <a:pt x="135" y="846"/>
                </a:lnTo>
                <a:lnTo>
                  <a:pt x="122" y="831"/>
                </a:lnTo>
                <a:lnTo>
                  <a:pt x="111" y="816"/>
                </a:lnTo>
                <a:lnTo>
                  <a:pt x="101" y="802"/>
                </a:lnTo>
                <a:lnTo>
                  <a:pt x="101" y="802"/>
                </a:lnTo>
                <a:lnTo>
                  <a:pt x="92" y="791"/>
                </a:lnTo>
                <a:lnTo>
                  <a:pt x="81" y="776"/>
                </a:lnTo>
                <a:lnTo>
                  <a:pt x="81" y="776"/>
                </a:lnTo>
                <a:lnTo>
                  <a:pt x="85" y="778"/>
                </a:lnTo>
                <a:lnTo>
                  <a:pt x="87" y="781"/>
                </a:lnTo>
                <a:lnTo>
                  <a:pt x="90" y="785"/>
                </a:lnTo>
                <a:lnTo>
                  <a:pt x="92" y="787"/>
                </a:lnTo>
                <a:lnTo>
                  <a:pt x="92" y="787"/>
                </a:lnTo>
                <a:lnTo>
                  <a:pt x="83" y="772"/>
                </a:lnTo>
                <a:lnTo>
                  <a:pt x="79" y="765"/>
                </a:lnTo>
                <a:lnTo>
                  <a:pt x="79" y="763"/>
                </a:lnTo>
                <a:lnTo>
                  <a:pt x="79" y="763"/>
                </a:lnTo>
                <a:lnTo>
                  <a:pt x="79" y="763"/>
                </a:lnTo>
                <a:lnTo>
                  <a:pt x="79" y="765"/>
                </a:lnTo>
                <a:lnTo>
                  <a:pt x="78" y="763"/>
                </a:lnTo>
                <a:lnTo>
                  <a:pt x="78" y="763"/>
                </a:lnTo>
                <a:lnTo>
                  <a:pt x="76" y="759"/>
                </a:lnTo>
                <a:lnTo>
                  <a:pt x="76" y="758"/>
                </a:lnTo>
                <a:lnTo>
                  <a:pt x="76" y="758"/>
                </a:lnTo>
                <a:lnTo>
                  <a:pt x="72" y="754"/>
                </a:lnTo>
                <a:lnTo>
                  <a:pt x="68" y="746"/>
                </a:lnTo>
                <a:lnTo>
                  <a:pt x="61" y="732"/>
                </a:lnTo>
                <a:lnTo>
                  <a:pt x="61" y="732"/>
                </a:lnTo>
                <a:lnTo>
                  <a:pt x="61" y="734"/>
                </a:lnTo>
                <a:lnTo>
                  <a:pt x="61" y="734"/>
                </a:lnTo>
                <a:lnTo>
                  <a:pt x="57" y="726"/>
                </a:lnTo>
                <a:lnTo>
                  <a:pt x="55" y="723"/>
                </a:lnTo>
                <a:lnTo>
                  <a:pt x="55" y="719"/>
                </a:lnTo>
                <a:lnTo>
                  <a:pt x="55" y="719"/>
                </a:lnTo>
                <a:lnTo>
                  <a:pt x="57" y="723"/>
                </a:lnTo>
                <a:lnTo>
                  <a:pt x="57" y="723"/>
                </a:lnTo>
                <a:lnTo>
                  <a:pt x="57" y="721"/>
                </a:lnTo>
                <a:lnTo>
                  <a:pt x="55" y="719"/>
                </a:lnTo>
                <a:lnTo>
                  <a:pt x="54" y="717"/>
                </a:lnTo>
                <a:lnTo>
                  <a:pt x="52" y="715"/>
                </a:lnTo>
                <a:lnTo>
                  <a:pt x="52" y="715"/>
                </a:lnTo>
                <a:lnTo>
                  <a:pt x="54" y="715"/>
                </a:lnTo>
                <a:lnTo>
                  <a:pt x="55" y="717"/>
                </a:lnTo>
                <a:lnTo>
                  <a:pt x="55" y="717"/>
                </a:lnTo>
                <a:lnTo>
                  <a:pt x="48" y="699"/>
                </a:lnTo>
                <a:lnTo>
                  <a:pt x="41" y="682"/>
                </a:lnTo>
                <a:lnTo>
                  <a:pt x="41" y="682"/>
                </a:lnTo>
                <a:lnTo>
                  <a:pt x="41" y="682"/>
                </a:lnTo>
                <a:lnTo>
                  <a:pt x="41" y="684"/>
                </a:lnTo>
                <a:lnTo>
                  <a:pt x="41" y="684"/>
                </a:lnTo>
                <a:lnTo>
                  <a:pt x="41" y="684"/>
                </a:lnTo>
                <a:lnTo>
                  <a:pt x="41" y="684"/>
                </a:lnTo>
                <a:lnTo>
                  <a:pt x="39" y="680"/>
                </a:lnTo>
                <a:lnTo>
                  <a:pt x="39" y="678"/>
                </a:lnTo>
                <a:lnTo>
                  <a:pt x="39" y="678"/>
                </a:lnTo>
                <a:lnTo>
                  <a:pt x="41" y="680"/>
                </a:lnTo>
                <a:lnTo>
                  <a:pt x="41" y="680"/>
                </a:lnTo>
                <a:lnTo>
                  <a:pt x="32" y="653"/>
                </a:lnTo>
                <a:lnTo>
                  <a:pt x="24" y="621"/>
                </a:lnTo>
                <a:lnTo>
                  <a:pt x="24" y="621"/>
                </a:lnTo>
                <a:lnTo>
                  <a:pt x="24" y="618"/>
                </a:lnTo>
                <a:lnTo>
                  <a:pt x="24" y="610"/>
                </a:lnTo>
                <a:lnTo>
                  <a:pt x="21" y="597"/>
                </a:lnTo>
                <a:lnTo>
                  <a:pt x="21" y="597"/>
                </a:lnTo>
                <a:lnTo>
                  <a:pt x="15" y="561"/>
                </a:lnTo>
                <a:lnTo>
                  <a:pt x="15" y="561"/>
                </a:lnTo>
                <a:lnTo>
                  <a:pt x="15" y="531"/>
                </a:lnTo>
                <a:lnTo>
                  <a:pt x="13" y="517"/>
                </a:lnTo>
                <a:lnTo>
                  <a:pt x="13" y="504"/>
                </a:lnTo>
                <a:lnTo>
                  <a:pt x="13" y="504"/>
                </a:lnTo>
                <a:lnTo>
                  <a:pt x="13" y="504"/>
                </a:lnTo>
                <a:lnTo>
                  <a:pt x="15" y="502"/>
                </a:lnTo>
                <a:lnTo>
                  <a:pt x="15" y="502"/>
                </a:lnTo>
                <a:lnTo>
                  <a:pt x="13" y="502"/>
                </a:lnTo>
                <a:lnTo>
                  <a:pt x="13" y="500"/>
                </a:lnTo>
                <a:lnTo>
                  <a:pt x="13" y="500"/>
                </a:lnTo>
                <a:lnTo>
                  <a:pt x="13" y="493"/>
                </a:lnTo>
                <a:lnTo>
                  <a:pt x="17" y="487"/>
                </a:lnTo>
                <a:lnTo>
                  <a:pt x="17" y="487"/>
                </a:lnTo>
                <a:lnTo>
                  <a:pt x="15" y="483"/>
                </a:lnTo>
                <a:lnTo>
                  <a:pt x="15" y="483"/>
                </a:lnTo>
                <a:lnTo>
                  <a:pt x="15" y="487"/>
                </a:lnTo>
                <a:lnTo>
                  <a:pt x="13" y="491"/>
                </a:lnTo>
                <a:lnTo>
                  <a:pt x="13" y="491"/>
                </a:lnTo>
                <a:lnTo>
                  <a:pt x="13" y="487"/>
                </a:lnTo>
                <a:lnTo>
                  <a:pt x="13" y="483"/>
                </a:lnTo>
                <a:lnTo>
                  <a:pt x="13" y="483"/>
                </a:lnTo>
                <a:lnTo>
                  <a:pt x="15" y="480"/>
                </a:lnTo>
                <a:lnTo>
                  <a:pt x="15" y="474"/>
                </a:lnTo>
                <a:lnTo>
                  <a:pt x="15" y="474"/>
                </a:lnTo>
                <a:lnTo>
                  <a:pt x="17" y="478"/>
                </a:lnTo>
                <a:lnTo>
                  <a:pt x="17" y="478"/>
                </a:lnTo>
                <a:lnTo>
                  <a:pt x="17" y="467"/>
                </a:lnTo>
                <a:lnTo>
                  <a:pt x="19" y="458"/>
                </a:lnTo>
                <a:lnTo>
                  <a:pt x="19" y="458"/>
                </a:lnTo>
                <a:lnTo>
                  <a:pt x="15" y="471"/>
                </a:lnTo>
                <a:lnTo>
                  <a:pt x="15" y="471"/>
                </a:lnTo>
                <a:lnTo>
                  <a:pt x="15" y="458"/>
                </a:lnTo>
                <a:lnTo>
                  <a:pt x="15" y="458"/>
                </a:lnTo>
                <a:lnTo>
                  <a:pt x="17" y="459"/>
                </a:lnTo>
                <a:lnTo>
                  <a:pt x="17" y="459"/>
                </a:lnTo>
                <a:lnTo>
                  <a:pt x="17" y="458"/>
                </a:lnTo>
                <a:lnTo>
                  <a:pt x="17" y="458"/>
                </a:lnTo>
                <a:lnTo>
                  <a:pt x="17" y="452"/>
                </a:lnTo>
                <a:lnTo>
                  <a:pt x="19" y="447"/>
                </a:lnTo>
                <a:lnTo>
                  <a:pt x="21" y="441"/>
                </a:lnTo>
                <a:lnTo>
                  <a:pt x="22" y="434"/>
                </a:lnTo>
                <a:lnTo>
                  <a:pt x="22" y="434"/>
                </a:lnTo>
                <a:lnTo>
                  <a:pt x="21" y="437"/>
                </a:lnTo>
                <a:lnTo>
                  <a:pt x="21" y="439"/>
                </a:lnTo>
                <a:lnTo>
                  <a:pt x="21" y="437"/>
                </a:lnTo>
                <a:lnTo>
                  <a:pt x="21" y="437"/>
                </a:lnTo>
                <a:lnTo>
                  <a:pt x="22" y="432"/>
                </a:lnTo>
                <a:lnTo>
                  <a:pt x="22" y="432"/>
                </a:lnTo>
                <a:lnTo>
                  <a:pt x="22" y="428"/>
                </a:lnTo>
                <a:lnTo>
                  <a:pt x="22" y="423"/>
                </a:lnTo>
                <a:lnTo>
                  <a:pt x="24" y="412"/>
                </a:lnTo>
                <a:lnTo>
                  <a:pt x="24" y="412"/>
                </a:lnTo>
                <a:lnTo>
                  <a:pt x="26" y="410"/>
                </a:lnTo>
                <a:lnTo>
                  <a:pt x="26" y="408"/>
                </a:lnTo>
                <a:lnTo>
                  <a:pt x="26" y="408"/>
                </a:lnTo>
                <a:lnTo>
                  <a:pt x="28" y="401"/>
                </a:lnTo>
                <a:lnTo>
                  <a:pt x="30" y="393"/>
                </a:lnTo>
                <a:lnTo>
                  <a:pt x="30" y="393"/>
                </a:lnTo>
                <a:lnTo>
                  <a:pt x="30" y="393"/>
                </a:lnTo>
                <a:lnTo>
                  <a:pt x="30" y="395"/>
                </a:lnTo>
                <a:lnTo>
                  <a:pt x="28" y="399"/>
                </a:lnTo>
                <a:lnTo>
                  <a:pt x="28" y="399"/>
                </a:lnTo>
                <a:lnTo>
                  <a:pt x="32" y="386"/>
                </a:lnTo>
                <a:lnTo>
                  <a:pt x="32" y="377"/>
                </a:lnTo>
                <a:lnTo>
                  <a:pt x="32" y="377"/>
                </a:lnTo>
                <a:lnTo>
                  <a:pt x="33" y="375"/>
                </a:lnTo>
                <a:lnTo>
                  <a:pt x="35" y="373"/>
                </a:lnTo>
                <a:lnTo>
                  <a:pt x="35" y="373"/>
                </a:lnTo>
                <a:lnTo>
                  <a:pt x="33" y="373"/>
                </a:lnTo>
                <a:lnTo>
                  <a:pt x="33" y="369"/>
                </a:lnTo>
                <a:lnTo>
                  <a:pt x="35" y="358"/>
                </a:lnTo>
                <a:lnTo>
                  <a:pt x="35" y="358"/>
                </a:lnTo>
                <a:lnTo>
                  <a:pt x="37" y="360"/>
                </a:lnTo>
                <a:lnTo>
                  <a:pt x="39" y="362"/>
                </a:lnTo>
                <a:lnTo>
                  <a:pt x="39" y="362"/>
                </a:lnTo>
                <a:lnTo>
                  <a:pt x="37" y="368"/>
                </a:lnTo>
                <a:lnTo>
                  <a:pt x="37" y="368"/>
                </a:lnTo>
                <a:lnTo>
                  <a:pt x="37" y="368"/>
                </a:lnTo>
                <a:lnTo>
                  <a:pt x="37" y="369"/>
                </a:lnTo>
                <a:lnTo>
                  <a:pt x="37" y="373"/>
                </a:lnTo>
                <a:lnTo>
                  <a:pt x="37" y="373"/>
                </a:lnTo>
                <a:lnTo>
                  <a:pt x="37" y="375"/>
                </a:lnTo>
                <a:lnTo>
                  <a:pt x="35" y="373"/>
                </a:lnTo>
                <a:lnTo>
                  <a:pt x="35" y="373"/>
                </a:lnTo>
                <a:lnTo>
                  <a:pt x="32" y="388"/>
                </a:lnTo>
                <a:lnTo>
                  <a:pt x="30" y="402"/>
                </a:lnTo>
                <a:lnTo>
                  <a:pt x="30" y="402"/>
                </a:lnTo>
                <a:lnTo>
                  <a:pt x="28" y="402"/>
                </a:lnTo>
                <a:lnTo>
                  <a:pt x="28" y="402"/>
                </a:lnTo>
                <a:lnTo>
                  <a:pt x="28" y="402"/>
                </a:lnTo>
                <a:lnTo>
                  <a:pt x="28" y="402"/>
                </a:lnTo>
                <a:lnTo>
                  <a:pt x="28" y="404"/>
                </a:lnTo>
                <a:lnTo>
                  <a:pt x="28" y="406"/>
                </a:lnTo>
                <a:lnTo>
                  <a:pt x="28" y="406"/>
                </a:lnTo>
                <a:lnTo>
                  <a:pt x="30" y="406"/>
                </a:lnTo>
                <a:lnTo>
                  <a:pt x="30" y="406"/>
                </a:lnTo>
                <a:lnTo>
                  <a:pt x="30" y="412"/>
                </a:lnTo>
                <a:lnTo>
                  <a:pt x="30" y="412"/>
                </a:lnTo>
                <a:lnTo>
                  <a:pt x="28" y="410"/>
                </a:lnTo>
                <a:lnTo>
                  <a:pt x="28" y="413"/>
                </a:lnTo>
                <a:lnTo>
                  <a:pt x="28" y="413"/>
                </a:lnTo>
                <a:lnTo>
                  <a:pt x="28" y="415"/>
                </a:lnTo>
                <a:lnTo>
                  <a:pt x="28" y="419"/>
                </a:lnTo>
                <a:lnTo>
                  <a:pt x="26" y="423"/>
                </a:lnTo>
                <a:lnTo>
                  <a:pt x="26" y="425"/>
                </a:lnTo>
                <a:lnTo>
                  <a:pt x="26" y="425"/>
                </a:lnTo>
                <a:lnTo>
                  <a:pt x="26" y="426"/>
                </a:lnTo>
                <a:lnTo>
                  <a:pt x="26" y="425"/>
                </a:lnTo>
                <a:lnTo>
                  <a:pt x="24" y="426"/>
                </a:lnTo>
                <a:lnTo>
                  <a:pt x="26" y="428"/>
                </a:lnTo>
                <a:lnTo>
                  <a:pt x="24" y="448"/>
                </a:lnTo>
                <a:lnTo>
                  <a:pt x="24" y="448"/>
                </a:lnTo>
                <a:lnTo>
                  <a:pt x="24" y="448"/>
                </a:lnTo>
                <a:lnTo>
                  <a:pt x="24" y="448"/>
                </a:lnTo>
                <a:lnTo>
                  <a:pt x="26" y="448"/>
                </a:lnTo>
                <a:lnTo>
                  <a:pt x="24" y="450"/>
                </a:lnTo>
                <a:lnTo>
                  <a:pt x="24" y="450"/>
                </a:lnTo>
                <a:lnTo>
                  <a:pt x="24" y="452"/>
                </a:lnTo>
                <a:lnTo>
                  <a:pt x="24" y="458"/>
                </a:lnTo>
                <a:lnTo>
                  <a:pt x="22" y="463"/>
                </a:lnTo>
                <a:lnTo>
                  <a:pt x="21" y="465"/>
                </a:lnTo>
                <a:lnTo>
                  <a:pt x="21" y="465"/>
                </a:lnTo>
                <a:lnTo>
                  <a:pt x="21" y="480"/>
                </a:lnTo>
                <a:lnTo>
                  <a:pt x="21" y="491"/>
                </a:lnTo>
                <a:lnTo>
                  <a:pt x="21" y="491"/>
                </a:lnTo>
                <a:lnTo>
                  <a:pt x="19" y="496"/>
                </a:lnTo>
                <a:lnTo>
                  <a:pt x="19" y="500"/>
                </a:lnTo>
                <a:lnTo>
                  <a:pt x="19" y="500"/>
                </a:lnTo>
                <a:lnTo>
                  <a:pt x="21" y="496"/>
                </a:lnTo>
                <a:lnTo>
                  <a:pt x="21" y="496"/>
                </a:lnTo>
                <a:lnTo>
                  <a:pt x="21" y="498"/>
                </a:lnTo>
                <a:lnTo>
                  <a:pt x="21" y="498"/>
                </a:lnTo>
                <a:lnTo>
                  <a:pt x="19" y="505"/>
                </a:lnTo>
                <a:lnTo>
                  <a:pt x="19" y="505"/>
                </a:lnTo>
                <a:lnTo>
                  <a:pt x="19" y="513"/>
                </a:lnTo>
                <a:lnTo>
                  <a:pt x="19" y="520"/>
                </a:lnTo>
                <a:lnTo>
                  <a:pt x="19" y="524"/>
                </a:lnTo>
                <a:lnTo>
                  <a:pt x="19" y="528"/>
                </a:lnTo>
                <a:lnTo>
                  <a:pt x="19" y="528"/>
                </a:lnTo>
                <a:lnTo>
                  <a:pt x="19" y="559"/>
                </a:lnTo>
                <a:lnTo>
                  <a:pt x="19" y="559"/>
                </a:lnTo>
                <a:lnTo>
                  <a:pt x="21" y="557"/>
                </a:lnTo>
                <a:lnTo>
                  <a:pt x="21" y="563"/>
                </a:lnTo>
                <a:lnTo>
                  <a:pt x="21" y="563"/>
                </a:lnTo>
                <a:lnTo>
                  <a:pt x="19" y="561"/>
                </a:lnTo>
                <a:lnTo>
                  <a:pt x="19" y="561"/>
                </a:lnTo>
                <a:lnTo>
                  <a:pt x="19" y="568"/>
                </a:lnTo>
                <a:lnTo>
                  <a:pt x="19" y="574"/>
                </a:lnTo>
                <a:lnTo>
                  <a:pt x="19" y="574"/>
                </a:lnTo>
                <a:lnTo>
                  <a:pt x="21" y="577"/>
                </a:lnTo>
                <a:lnTo>
                  <a:pt x="21" y="577"/>
                </a:lnTo>
                <a:lnTo>
                  <a:pt x="21" y="577"/>
                </a:lnTo>
                <a:lnTo>
                  <a:pt x="22" y="581"/>
                </a:lnTo>
                <a:lnTo>
                  <a:pt x="22" y="581"/>
                </a:lnTo>
                <a:lnTo>
                  <a:pt x="22" y="575"/>
                </a:lnTo>
                <a:lnTo>
                  <a:pt x="22" y="575"/>
                </a:lnTo>
                <a:lnTo>
                  <a:pt x="24" y="594"/>
                </a:lnTo>
                <a:lnTo>
                  <a:pt x="26" y="612"/>
                </a:lnTo>
                <a:lnTo>
                  <a:pt x="26" y="612"/>
                </a:lnTo>
                <a:lnTo>
                  <a:pt x="28" y="612"/>
                </a:lnTo>
                <a:lnTo>
                  <a:pt x="28" y="612"/>
                </a:lnTo>
                <a:lnTo>
                  <a:pt x="28" y="610"/>
                </a:lnTo>
                <a:lnTo>
                  <a:pt x="30" y="612"/>
                </a:lnTo>
                <a:lnTo>
                  <a:pt x="30" y="612"/>
                </a:lnTo>
                <a:lnTo>
                  <a:pt x="30" y="614"/>
                </a:lnTo>
                <a:lnTo>
                  <a:pt x="30" y="618"/>
                </a:lnTo>
                <a:lnTo>
                  <a:pt x="32" y="621"/>
                </a:lnTo>
                <a:lnTo>
                  <a:pt x="32" y="623"/>
                </a:lnTo>
                <a:lnTo>
                  <a:pt x="32" y="623"/>
                </a:lnTo>
                <a:lnTo>
                  <a:pt x="30" y="618"/>
                </a:lnTo>
                <a:lnTo>
                  <a:pt x="28" y="614"/>
                </a:lnTo>
                <a:lnTo>
                  <a:pt x="28" y="616"/>
                </a:lnTo>
                <a:lnTo>
                  <a:pt x="28" y="616"/>
                </a:lnTo>
                <a:lnTo>
                  <a:pt x="32" y="623"/>
                </a:lnTo>
                <a:lnTo>
                  <a:pt x="32" y="627"/>
                </a:lnTo>
                <a:lnTo>
                  <a:pt x="33" y="632"/>
                </a:lnTo>
                <a:lnTo>
                  <a:pt x="33" y="632"/>
                </a:lnTo>
                <a:lnTo>
                  <a:pt x="33" y="632"/>
                </a:lnTo>
                <a:lnTo>
                  <a:pt x="35" y="634"/>
                </a:lnTo>
                <a:lnTo>
                  <a:pt x="37" y="640"/>
                </a:lnTo>
                <a:lnTo>
                  <a:pt x="39" y="645"/>
                </a:lnTo>
                <a:lnTo>
                  <a:pt x="43" y="651"/>
                </a:lnTo>
                <a:lnTo>
                  <a:pt x="43" y="651"/>
                </a:lnTo>
                <a:lnTo>
                  <a:pt x="43" y="658"/>
                </a:lnTo>
                <a:lnTo>
                  <a:pt x="46" y="667"/>
                </a:lnTo>
                <a:lnTo>
                  <a:pt x="46" y="667"/>
                </a:lnTo>
                <a:lnTo>
                  <a:pt x="43" y="654"/>
                </a:lnTo>
                <a:lnTo>
                  <a:pt x="44" y="647"/>
                </a:lnTo>
                <a:lnTo>
                  <a:pt x="44" y="647"/>
                </a:lnTo>
                <a:lnTo>
                  <a:pt x="46" y="651"/>
                </a:lnTo>
                <a:lnTo>
                  <a:pt x="46" y="651"/>
                </a:lnTo>
                <a:lnTo>
                  <a:pt x="43" y="645"/>
                </a:lnTo>
                <a:lnTo>
                  <a:pt x="41" y="640"/>
                </a:lnTo>
                <a:lnTo>
                  <a:pt x="41" y="640"/>
                </a:lnTo>
                <a:lnTo>
                  <a:pt x="41" y="642"/>
                </a:lnTo>
                <a:lnTo>
                  <a:pt x="41" y="643"/>
                </a:lnTo>
                <a:lnTo>
                  <a:pt x="41" y="647"/>
                </a:lnTo>
                <a:lnTo>
                  <a:pt x="41" y="647"/>
                </a:lnTo>
                <a:lnTo>
                  <a:pt x="37" y="634"/>
                </a:lnTo>
                <a:lnTo>
                  <a:pt x="35" y="623"/>
                </a:lnTo>
                <a:lnTo>
                  <a:pt x="35" y="623"/>
                </a:lnTo>
                <a:lnTo>
                  <a:pt x="37" y="625"/>
                </a:lnTo>
                <a:lnTo>
                  <a:pt x="37" y="627"/>
                </a:lnTo>
                <a:lnTo>
                  <a:pt x="37" y="627"/>
                </a:lnTo>
                <a:lnTo>
                  <a:pt x="39" y="631"/>
                </a:lnTo>
                <a:lnTo>
                  <a:pt x="39" y="634"/>
                </a:lnTo>
                <a:lnTo>
                  <a:pt x="39" y="634"/>
                </a:lnTo>
                <a:lnTo>
                  <a:pt x="41" y="638"/>
                </a:lnTo>
                <a:lnTo>
                  <a:pt x="44" y="643"/>
                </a:lnTo>
                <a:lnTo>
                  <a:pt x="46" y="649"/>
                </a:lnTo>
                <a:lnTo>
                  <a:pt x="46" y="656"/>
                </a:lnTo>
                <a:lnTo>
                  <a:pt x="46" y="656"/>
                </a:lnTo>
                <a:lnTo>
                  <a:pt x="48" y="658"/>
                </a:lnTo>
                <a:lnTo>
                  <a:pt x="50" y="662"/>
                </a:lnTo>
                <a:lnTo>
                  <a:pt x="50" y="667"/>
                </a:lnTo>
                <a:lnTo>
                  <a:pt x="50" y="667"/>
                </a:lnTo>
                <a:lnTo>
                  <a:pt x="50" y="667"/>
                </a:lnTo>
                <a:lnTo>
                  <a:pt x="52" y="667"/>
                </a:lnTo>
                <a:lnTo>
                  <a:pt x="52" y="669"/>
                </a:lnTo>
                <a:lnTo>
                  <a:pt x="52" y="669"/>
                </a:lnTo>
                <a:lnTo>
                  <a:pt x="52" y="671"/>
                </a:lnTo>
                <a:lnTo>
                  <a:pt x="54" y="675"/>
                </a:lnTo>
                <a:lnTo>
                  <a:pt x="54" y="677"/>
                </a:lnTo>
                <a:lnTo>
                  <a:pt x="55" y="675"/>
                </a:lnTo>
                <a:lnTo>
                  <a:pt x="55" y="675"/>
                </a:lnTo>
                <a:lnTo>
                  <a:pt x="55" y="680"/>
                </a:lnTo>
                <a:lnTo>
                  <a:pt x="55" y="682"/>
                </a:lnTo>
                <a:lnTo>
                  <a:pt x="55" y="682"/>
                </a:lnTo>
                <a:lnTo>
                  <a:pt x="61" y="691"/>
                </a:lnTo>
                <a:lnTo>
                  <a:pt x="61" y="691"/>
                </a:lnTo>
                <a:lnTo>
                  <a:pt x="61" y="691"/>
                </a:lnTo>
                <a:lnTo>
                  <a:pt x="61" y="693"/>
                </a:lnTo>
                <a:lnTo>
                  <a:pt x="61" y="693"/>
                </a:lnTo>
                <a:lnTo>
                  <a:pt x="61" y="693"/>
                </a:lnTo>
                <a:lnTo>
                  <a:pt x="63" y="695"/>
                </a:lnTo>
                <a:lnTo>
                  <a:pt x="63" y="695"/>
                </a:lnTo>
                <a:lnTo>
                  <a:pt x="63" y="695"/>
                </a:lnTo>
                <a:lnTo>
                  <a:pt x="63" y="695"/>
                </a:lnTo>
                <a:lnTo>
                  <a:pt x="65" y="699"/>
                </a:lnTo>
                <a:lnTo>
                  <a:pt x="66" y="704"/>
                </a:lnTo>
                <a:lnTo>
                  <a:pt x="66" y="710"/>
                </a:lnTo>
                <a:lnTo>
                  <a:pt x="68" y="712"/>
                </a:lnTo>
                <a:lnTo>
                  <a:pt x="68" y="712"/>
                </a:lnTo>
                <a:lnTo>
                  <a:pt x="68" y="710"/>
                </a:lnTo>
                <a:lnTo>
                  <a:pt x="68" y="710"/>
                </a:lnTo>
                <a:lnTo>
                  <a:pt x="68" y="710"/>
                </a:lnTo>
                <a:lnTo>
                  <a:pt x="70" y="717"/>
                </a:lnTo>
                <a:lnTo>
                  <a:pt x="72" y="723"/>
                </a:lnTo>
                <a:lnTo>
                  <a:pt x="72" y="723"/>
                </a:lnTo>
                <a:lnTo>
                  <a:pt x="74" y="723"/>
                </a:lnTo>
                <a:lnTo>
                  <a:pt x="74" y="724"/>
                </a:lnTo>
                <a:lnTo>
                  <a:pt x="76" y="730"/>
                </a:lnTo>
                <a:lnTo>
                  <a:pt x="76" y="730"/>
                </a:lnTo>
                <a:lnTo>
                  <a:pt x="78" y="734"/>
                </a:lnTo>
                <a:lnTo>
                  <a:pt x="83" y="739"/>
                </a:lnTo>
                <a:lnTo>
                  <a:pt x="85" y="745"/>
                </a:lnTo>
                <a:lnTo>
                  <a:pt x="85" y="748"/>
                </a:lnTo>
                <a:lnTo>
                  <a:pt x="85" y="748"/>
                </a:lnTo>
                <a:lnTo>
                  <a:pt x="89" y="752"/>
                </a:lnTo>
                <a:lnTo>
                  <a:pt x="92" y="758"/>
                </a:lnTo>
                <a:lnTo>
                  <a:pt x="92" y="758"/>
                </a:lnTo>
                <a:lnTo>
                  <a:pt x="92" y="758"/>
                </a:lnTo>
                <a:lnTo>
                  <a:pt x="90" y="754"/>
                </a:lnTo>
                <a:lnTo>
                  <a:pt x="89" y="748"/>
                </a:lnTo>
                <a:lnTo>
                  <a:pt x="89" y="748"/>
                </a:lnTo>
                <a:lnTo>
                  <a:pt x="92" y="756"/>
                </a:lnTo>
                <a:lnTo>
                  <a:pt x="98" y="763"/>
                </a:lnTo>
                <a:lnTo>
                  <a:pt x="98" y="763"/>
                </a:lnTo>
                <a:lnTo>
                  <a:pt x="98" y="767"/>
                </a:lnTo>
                <a:lnTo>
                  <a:pt x="96" y="769"/>
                </a:lnTo>
                <a:lnTo>
                  <a:pt x="96" y="769"/>
                </a:lnTo>
                <a:lnTo>
                  <a:pt x="100" y="770"/>
                </a:lnTo>
                <a:lnTo>
                  <a:pt x="101" y="772"/>
                </a:lnTo>
                <a:lnTo>
                  <a:pt x="101" y="772"/>
                </a:lnTo>
                <a:lnTo>
                  <a:pt x="100" y="770"/>
                </a:lnTo>
                <a:lnTo>
                  <a:pt x="100" y="770"/>
                </a:lnTo>
                <a:lnTo>
                  <a:pt x="105" y="776"/>
                </a:lnTo>
                <a:lnTo>
                  <a:pt x="107" y="780"/>
                </a:lnTo>
                <a:lnTo>
                  <a:pt x="105" y="781"/>
                </a:lnTo>
                <a:lnTo>
                  <a:pt x="105" y="781"/>
                </a:lnTo>
                <a:lnTo>
                  <a:pt x="103" y="780"/>
                </a:lnTo>
                <a:lnTo>
                  <a:pt x="103" y="780"/>
                </a:lnTo>
                <a:lnTo>
                  <a:pt x="103" y="781"/>
                </a:lnTo>
                <a:lnTo>
                  <a:pt x="103" y="781"/>
                </a:lnTo>
                <a:lnTo>
                  <a:pt x="107" y="785"/>
                </a:lnTo>
                <a:lnTo>
                  <a:pt x="112" y="789"/>
                </a:lnTo>
                <a:lnTo>
                  <a:pt x="112" y="789"/>
                </a:lnTo>
                <a:lnTo>
                  <a:pt x="109" y="785"/>
                </a:lnTo>
                <a:lnTo>
                  <a:pt x="107" y="783"/>
                </a:lnTo>
                <a:lnTo>
                  <a:pt x="107" y="783"/>
                </a:lnTo>
                <a:lnTo>
                  <a:pt x="107" y="781"/>
                </a:lnTo>
                <a:lnTo>
                  <a:pt x="107" y="780"/>
                </a:lnTo>
                <a:lnTo>
                  <a:pt x="107" y="780"/>
                </a:lnTo>
                <a:lnTo>
                  <a:pt x="116" y="792"/>
                </a:lnTo>
                <a:lnTo>
                  <a:pt x="116" y="792"/>
                </a:lnTo>
                <a:lnTo>
                  <a:pt x="114" y="791"/>
                </a:lnTo>
                <a:lnTo>
                  <a:pt x="114" y="791"/>
                </a:lnTo>
                <a:lnTo>
                  <a:pt x="114" y="791"/>
                </a:lnTo>
                <a:lnTo>
                  <a:pt x="114" y="791"/>
                </a:lnTo>
                <a:lnTo>
                  <a:pt x="116" y="792"/>
                </a:lnTo>
                <a:lnTo>
                  <a:pt x="118" y="794"/>
                </a:lnTo>
                <a:lnTo>
                  <a:pt x="118" y="794"/>
                </a:lnTo>
                <a:lnTo>
                  <a:pt x="120" y="798"/>
                </a:lnTo>
                <a:lnTo>
                  <a:pt x="120" y="800"/>
                </a:lnTo>
                <a:lnTo>
                  <a:pt x="120" y="800"/>
                </a:lnTo>
                <a:lnTo>
                  <a:pt x="129" y="811"/>
                </a:lnTo>
                <a:lnTo>
                  <a:pt x="140" y="824"/>
                </a:lnTo>
                <a:lnTo>
                  <a:pt x="140" y="824"/>
                </a:lnTo>
                <a:lnTo>
                  <a:pt x="140" y="824"/>
                </a:lnTo>
                <a:lnTo>
                  <a:pt x="138" y="822"/>
                </a:lnTo>
                <a:lnTo>
                  <a:pt x="136" y="818"/>
                </a:lnTo>
                <a:lnTo>
                  <a:pt x="136" y="818"/>
                </a:lnTo>
                <a:lnTo>
                  <a:pt x="149" y="831"/>
                </a:lnTo>
                <a:lnTo>
                  <a:pt x="164" y="846"/>
                </a:lnTo>
                <a:lnTo>
                  <a:pt x="164" y="846"/>
                </a:lnTo>
                <a:lnTo>
                  <a:pt x="162" y="846"/>
                </a:lnTo>
                <a:lnTo>
                  <a:pt x="162" y="846"/>
                </a:lnTo>
                <a:lnTo>
                  <a:pt x="170" y="851"/>
                </a:lnTo>
                <a:lnTo>
                  <a:pt x="171" y="853"/>
                </a:lnTo>
                <a:lnTo>
                  <a:pt x="173" y="855"/>
                </a:lnTo>
                <a:lnTo>
                  <a:pt x="173" y="855"/>
                </a:lnTo>
                <a:lnTo>
                  <a:pt x="184" y="866"/>
                </a:lnTo>
                <a:lnTo>
                  <a:pt x="199" y="881"/>
                </a:lnTo>
                <a:lnTo>
                  <a:pt x="199" y="881"/>
                </a:lnTo>
                <a:lnTo>
                  <a:pt x="225" y="905"/>
                </a:lnTo>
                <a:lnTo>
                  <a:pt x="225" y="905"/>
                </a:lnTo>
                <a:lnTo>
                  <a:pt x="236" y="912"/>
                </a:lnTo>
                <a:lnTo>
                  <a:pt x="241" y="916"/>
                </a:lnTo>
                <a:lnTo>
                  <a:pt x="245" y="921"/>
                </a:lnTo>
                <a:lnTo>
                  <a:pt x="245" y="921"/>
                </a:lnTo>
                <a:lnTo>
                  <a:pt x="254" y="925"/>
                </a:lnTo>
                <a:lnTo>
                  <a:pt x="263" y="930"/>
                </a:lnTo>
                <a:lnTo>
                  <a:pt x="263" y="930"/>
                </a:lnTo>
                <a:lnTo>
                  <a:pt x="263" y="930"/>
                </a:lnTo>
                <a:lnTo>
                  <a:pt x="265" y="930"/>
                </a:lnTo>
                <a:lnTo>
                  <a:pt x="265" y="930"/>
                </a:lnTo>
                <a:lnTo>
                  <a:pt x="274" y="938"/>
                </a:lnTo>
                <a:lnTo>
                  <a:pt x="285" y="943"/>
                </a:lnTo>
                <a:lnTo>
                  <a:pt x="296" y="947"/>
                </a:lnTo>
                <a:lnTo>
                  <a:pt x="307" y="954"/>
                </a:lnTo>
                <a:lnTo>
                  <a:pt x="307" y="954"/>
                </a:lnTo>
                <a:lnTo>
                  <a:pt x="306" y="952"/>
                </a:lnTo>
                <a:lnTo>
                  <a:pt x="302" y="949"/>
                </a:lnTo>
                <a:lnTo>
                  <a:pt x="298" y="947"/>
                </a:lnTo>
                <a:lnTo>
                  <a:pt x="298" y="947"/>
                </a:lnTo>
                <a:lnTo>
                  <a:pt x="298" y="945"/>
                </a:lnTo>
                <a:lnTo>
                  <a:pt x="298" y="945"/>
                </a:lnTo>
                <a:lnTo>
                  <a:pt x="287" y="938"/>
                </a:lnTo>
                <a:lnTo>
                  <a:pt x="276" y="932"/>
                </a:lnTo>
                <a:lnTo>
                  <a:pt x="276" y="932"/>
                </a:lnTo>
                <a:lnTo>
                  <a:pt x="280" y="932"/>
                </a:lnTo>
                <a:lnTo>
                  <a:pt x="280" y="932"/>
                </a:lnTo>
                <a:lnTo>
                  <a:pt x="278" y="930"/>
                </a:lnTo>
                <a:lnTo>
                  <a:pt x="278" y="930"/>
                </a:lnTo>
                <a:lnTo>
                  <a:pt x="284" y="934"/>
                </a:lnTo>
                <a:lnTo>
                  <a:pt x="287" y="936"/>
                </a:lnTo>
                <a:lnTo>
                  <a:pt x="287" y="936"/>
                </a:lnTo>
                <a:lnTo>
                  <a:pt x="276" y="929"/>
                </a:lnTo>
                <a:lnTo>
                  <a:pt x="265" y="921"/>
                </a:lnTo>
                <a:lnTo>
                  <a:pt x="265" y="921"/>
                </a:lnTo>
                <a:lnTo>
                  <a:pt x="269" y="921"/>
                </a:lnTo>
                <a:lnTo>
                  <a:pt x="273" y="925"/>
                </a:lnTo>
                <a:lnTo>
                  <a:pt x="282" y="930"/>
                </a:lnTo>
                <a:lnTo>
                  <a:pt x="282" y="930"/>
                </a:lnTo>
                <a:lnTo>
                  <a:pt x="263" y="916"/>
                </a:lnTo>
                <a:lnTo>
                  <a:pt x="263" y="916"/>
                </a:lnTo>
                <a:lnTo>
                  <a:pt x="265" y="916"/>
                </a:lnTo>
                <a:lnTo>
                  <a:pt x="263" y="916"/>
                </a:lnTo>
                <a:lnTo>
                  <a:pt x="263" y="914"/>
                </a:lnTo>
                <a:lnTo>
                  <a:pt x="263" y="914"/>
                </a:lnTo>
                <a:lnTo>
                  <a:pt x="263" y="914"/>
                </a:lnTo>
                <a:lnTo>
                  <a:pt x="269" y="916"/>
                </a:lnTo>
                <a:lnTo>
                  <a:pt x="273" y="919"/>
                </a:lnTo>
                <a:lnTo>
                  <a:pt x="273" y="919"/>
                </a:lnTo>
                <a:lnTo>
                  <a:pt x="271" y="918"/>
                </a:lnTo>
                <a:lnTo>
                  <a:pt x="271" y="918"/>
                </a:lnTo>
                <a:lnTo>
                  <a:pt x="273" y="918"/>
                </a:lnTo>
                <a:lnTo>
                  <a:pt x="273" y="918"/>
                </a:lnTo>
                <a:lnTo>
                  <a:pt x="278" y="921"/>
                </a:lnTo>
                <a:lnTo>
                  <a:pt x="278" y="921"/>
                </a:lnTo>
                <a:lnTo>
                  <a:pt x="276" y="921"/>
                </a:lnTo>
                <a:lnTo>
                  <a:pt x="276" y="921"/>
                </a:lnTo>
                <a:lnTo>
                  <a:pt x="276" y="923"/>
                </a:lnTo>
                <a:lnTo>
                  <a:pt x="276" y="923"/>
                </a:lnTo>
                <a:lnTo>
                  <a:pt x="285" y="925"/>
                </a:lnTo>
                <a:lnTo>
                  <a:pt x="289" y="927"/>
                </a:lnTo>
                <a:lnTo>
                  <a:pt x="291" y="930"/>
                </a:lnTo>
                <a:lnTo>
                  <a:pt x="291" y="930"/>
                </a:lnTo>
                <a:lnTo>
                  <a:pt x="291" y="929"/>
                </a:lnTo>
                <a:lnTo>
                  <a:pt x="291" y="929"/>
                </a:lnTo>
                <a:lnTo>
                  <a:pt x="298" y="930"/>
                </a:lnTo>
                <a:lnTo>
                  <a:pt x="296" y="932"/>
                </a:lnTo>
                <a:lnTo>
                  <a:pt x="296" y="932"/>
                </a:lnTo>
                <a:lnTo>
                  <a:pt x="304" y="934"/>
                </a:lnTo>
                <a:lnTo>
                  <a:pt x="311" y="936"/>
                </a:lnTo>
                <a:lnTo>
                  <a:pt x="311" y="936"/>
                </a:lnTo>
                <a:lnTo>
                  <a:pt x="319" y="941"/>
                </a:lnTo>
                <a:lnTo>
                  <a:pt x="324" y="943"/>
                </a:lnTo>
                <a:lnTo>
                  <a:pt x="328" y="943"/>
                </a:lnTo>
                <a:lnTo>
                  <a:pt x="328" y="943"/>
                </a:lnTo>
                <a:lnTo>
                  <a:pt x="319" y="940"/>
                </a:lnTo>
                <a:lnTo>
                  <a:pt x="315" y="938"/>
                </a:lnTo>
                <a:lnTo>
                  <a:pt x="313" y="934"/>
                </a:lnTo>
                <a:lnTo>
                  <a:pt x="313" y="934"/>
                </a:lnTo>
                <a:lnTo>
                  <a:pt x="291" y="923"/>
                </a:lnTo>
                <a:lnTo>
                  <a:pt x="274" y="914"/>
                </a:lnTo>
                <a:lnTo>
                  <a:pt x="274" y="914"/>
                </a:lnTo>
                <a:lnTo>
                  <a:pt x="265" y="908"/>
                </a:lnTo>
                <a:lnTo>
                  <a:pt x="258" y="901"/>
                </a:lnTo>
                <a:lnTo>
                  <a:pt x="258" y="901"/>
                </a:lnTo>
                <a:lnTo>
                  <a:pt x="250" y="897"/>
                </a:lnTo>
                <a:lnTo>
                  <a:pt x="247" y="894"/>
                </a:lnTo>
                <a:lnTo>
                  <a:pt x="245" y="892"/>
                </a:lnTo>
                <a:lnTo>
                  <a:pt x="245" y="892"/>
                </a:lnTo>
                <a:lnTo>
                  <a:pt x="249" y="894"/>
                </a:lnTo>
                <a:lnTo>
                  <a:pt x="254" y="897"/>
                </a:lnTo>
                <a:lnTo>
                  <a:pt x="254" y="897"/>
                </a:lnTo>
                <a:lnTo>
                  <a:pt x="254" y="897"/>
                </a:lnTo>
                <a:lnTo>
                  <a:pt x="254" y="897"/>
                </a:lnTo>
                <a:lnTo>
                  <a:pt x="254" y="897"/>
                </a:lnTo>
                <a:lnTo>
                  <a:pt x="254" y="897"/>
                </a:lnTo>
                <a:lnTo>
                  <a:pt x="254" y="897"/>
                </a:lnTo>
                <a:lnTo>
                  <a:pt x="273" y="910"/>
                </a:lnTo>
                <a:lnTo>
                  <a:pt x="291" y="921"/>
                </a:lnTo>
                <a:lnTo>
                  <a:pt x="311" y="930"/>
                </a:lnTo>
                <a:lnTo>
                  <a:pt x="331" y="940"/>
                </a:lnTo>
                <a:lnTo>
                  <a:pt x="331" y="940"/>
                </a:lnTo>
                <a:lnTo>
                  <a:pt x="374" y="954"/>
                </a:lnTo>
                <a:lnTo>
                  <a:pt x="418" y="965"/>
                </a:lnTo>
                <a:lnTo>
                  <a:pt x="418" y="965"/>
                </a:lnTo>
                <a:lnTo>
                  <a:pt x="418" y="965"/>
                </a:lnTo>
                <a:lnTo>
                  <a:pt x="420" y="964"/>
                </a:lnTo>
                <a:lnTo>
                  <a:pt x="427" y="965"/>
                </a:lnTo>
                <a:lnTo>
                  <a:pt x="440" y="969"/>
                </a:lnTo>
                <a:lnTo>
                  <a:pt x="440" y="969"/>
                </a:lnTo>
                <a:lnTo>
                  <a:pt x="442" y="969"/>
                </a:lnTo>
                <a:lnTo>
                  <a:pt x="445" y="969"/>
                </a:lnTo>
                <a:lnTo>
                  <a:pt x="449" y="969"/>
                </a:lnTo>
                <a:lnTo>
                  <a:pt x="451" y="969"/>
                </a:lnTo>
                <a:lnTo>
                  <a:pt x="451" y="969"/>
                </a:lnTo>
                <a:lnTo>
                  <a:pt x="445" y="967"/>
                </a:lnTo>
                <a:lnTo>
                  <a:pt x="442" y="967"/>
                </a:lnTo>
                <a:lnTo>
                  <a:pt x="440" y="965"/>
                </a:lnTo>
                <a:lnTo>
                  <a:pt x="440" y="965"/>
                </a:lnTo>
                <a:lnTo>
                  <a:pt x="440" y="964"/>
                </a:lnTo>
                <a:lnTo>
                  <a:pt x="440" y="964"/>
                </a:lnTo>
                <a:lnTo>
                  <a:pt x="442" y="964"/>
                </a:lnTo>
                <a:lnTo>
                  <a:pt x="442" y="964"/>
                </a:lnTo>
                <a:lnTo>
                  <a:pt x="458" y="967"/>
                </a:lnTo>
                <a:lnTo>
                  <a:pt x="464" y="967"/>
                </a:lnTo>
                <a:lnTo>
                  <a:pt x="469" y="967"/>
                </a:lnTo>
                <a:lnTo>
                  <a:pt x="469" y="967"/>
                </a:lnTo>
                <a:lnTo>
                  <a:pt x="458" y="965"/>
                </a:lnTo>
                <a:lnTo>
                  <a:pt x="445" y="962"/>
                </a:lnTo>
                <a:lnTo>
                  <a:pt x="445" y="962"/>
                </a:lnTo>
                <a:lnTo>
                  <a:pt x="447" y="960"/>
                </a:lnTo>
                <a:lnTo>
                  <a:pt x="447" y="960"/>
                </a:lnTo>
                <a:lnTo>
                  <a:pt x="447" y="960"/>
                </a:lnTo>
                <a:lnTo>
                  <a:pt x="447" y="960"/>
                </a:lnTo>
                <a:lnTo>
                  <a:pt x="445" y="960"/>
                </a:lnTo>
                <a:lnTo>
                  <a:pt x="444" y="960"/>
                </a:lnTo>
                <a:lnTo>
                  <a:pt x="438" y="960"/>
                </a:lnTo>
                <a:lnTo>
                  <a:pt x="438" y="960"/>
                </a:lnTo>
                <a:lnTo>
                  <a:pt x="434" y="958"/>
                </a:lnTo>
                <a:lnTo>
                  <a:pt x="434" y="956"/>
                </a:lnTo>
                <a:lnTo>
                  <a:pt x="434" y="956"/>
                </a:lnTo>
                <a:lnTo>
                  <a:pt x="442" y="956"/>
                </a:lnTo>
                <a:lnTo>
                  <a:pt x="451" y="956"/>
                </a:lnTo>
                <a:lnTo>
                  <a:pt x="451" y="956"/>
                </a:lnTo>
                <a:lnTo>
                  <a:pt x="447" y="954"/>
                </a:lnTo>
                <a:lnTo>
                  <a:pt x="444" y="954"/>
                </a:lnTo>
                <a:lnTo>
                  <a:pt x="444" y="954"/>
                </a:lnTo>
                <a:lnTo>
                  <a:pt x="429" y="949"/>
                </a:lnTo>
                <a:lnTo>
                  <a:pt x="414" y="945"/>
                </a:lnTo>
                <a:lnTo>
                  <a:pt x="414" y="945"/>
                </a:lnTo>
                <a:lnTo>
                  <a:pt x="398" y="941"/>
                </a:lnTo>
                <a:lnTo>
                  <a:pt x="383" y="938"/>
                </a:lnTo>
                <a:lnTo>
                  <a:pt x="383" y="938"/>
                </a:lnTo>
                <a:lnTo>
                  <a:pt x="381" y="936"/>
                </a:lnTo>
                <a:lnTo>
                  <a:pt x="379" y="936"/>
                </a:lnTo>
                <a:lnTo>
                  <a:pt x="379" y="936"/>
                </a:lnTo>
                <a:lnTo>
                  <a:pt x="363" y="930"/>
                </a:lnTo>
                <a:lnTo>
                  <a:pt x="353" y="927"/>
                </a:lnTo>
                <a:lnTo>
                  <a:pt x="348" y="923"/>
                </a:lnTo>
                <a:lnTo>
                  <a:pt x="348" y="923"/>
                </a:lnTo>
                <a:lnTo>
                  <a:pt x="339" y="919"/>
                </a:lnTo>
                <a:lnTo>
                  <a:pt x="330" y="914"/>
                </a:lnTo>
                <a:lnTo>
                  <a:pt x="330" y="914"/>
                </a:lnTo>
                <a:lnTo>
                  <a:pt x="328" y="916"/>
                </a:lnTo>
                <a:lnTo>
                  <a:pt x="324" y="914"/>
                </a:lnTo>
                <a:lnTo>
                  <a:pt x="324" y="914"/>
                </a:lnTo>
                <a:lnTo>
                  <a:pt x="324" y="912"/>
                </a:lnTo>
                <a:lnTo>
                  <a:pt x="324" y="912"/>
                </a:lnTo>
                <a:lnTo>
                  <a:pt x="324" y="912"/>
                </a:lnTo>
                <a:lnTo>
                  <a:pt x="331" y="914"/>
                </a:lnTo>
                <a:lnTo>
                  <a:pt x="331" y="914"/>
                </a:lnTo>
                <a:lnTo>
                  <a:pt x="328" y="912"/>
                </a:lnTo>
                <a:lnTo>
                  <a:pt x="328" y="912"/>
                </a:lnTo>
                <a:lnTo>
                  <a:pt x="328" y="910"/>
                </a:lnTo>
                <a:lnTo>
                  <a:pt x="328" y="910"/>
                </a:lnTo>
                <a:lnTo>
                  <a:pt x="335" y="914"/>
                </a:lnTo>
                <a:lnTo>
                  <a:pt x="342" y="916"/>
                </a:lnTo>
                <a:lnTo>
                  <a:pt x="342" y="916"/>
                </a:lnTo>
                <a:lnTo>
                  <a:pt x="342" y="914"/>
                </a:lnTo>
                <a:lnTo>
                  <a:pt x="339" y="912"/>
                </a:lnTo>
                <a:lnTo>
                  <a:pt x="339" y="912"/>
                </a:lnTo>
                <a:lnTo>
                  <a:pt x="330" y="910"/>
                </a:lnTo>
                <a:lnTo>
                  <a:pt x="324" y="908"/>
                </a:lnTo>
                <a:lnTo>
                  <a:pt x="320" y="910"/>
                </a:lnTo>
                <a:lnTo>
                  <a:pt x="320" y="910"/>
                </a:lnTo>
                <a:lnTo>
                  <a:pt x="319" y="907"/>
                </a:lnTo>
                <a:lnTo>
                  <a:pt x="319" y="907"/>
                </a:lnTo>
                <a:lnTo>
                  <a:pt x="320" y="907"/>
                </a:lnTo>
                <a:lnTo>
                  <a:pt x="320" y="907"/>
                </a:lnTo>
                <a:lnTo>
                  <a:pt x="315" y="901"/>
                </a:lnTo>
                <a:lnTo>
                  <a:pt x="307" y="897"/>
                </a:lnTo>
                <a:lnTo>
                  <a:pt x="296" y="890"/>
                </a:lnTo>
                <a:lnTo>
                  <a:pt x="296" y="890"/>
                </a:lnTo>
                <a:lnTo>
                  <a:pt x="298" y="890"/>
                </a:lnTo>
                <a:lnTo>
                  <a:pt x="302" y="890"/>
                </a:lnTo>
                <a:lnTo>
                  <a:pt x="302" y="890"/>
                </a:lnTo>
                <a:lnTo>
                  <a:pt x="298" y="888"/>
                </a:lnTo>
                <a:lnTo>
                  <a:pt x="300" y="888"/>
                </a:lnTo>
                <a:lnTo>
                  <a:pt x="304" y="888"/>
                </a:lnTo>
                <a:lnTo>
                  <a:pt x="304" y="888"/>
                </a:lnTo>
                <a:lnTo>
                  <a:pt x="293" y="884"/>
                </a:lnTo>
                <a:lnTo>
                  <a:pt x="284" y="879"/>
                </a:lnTo>
                <a:lnTo>
                  <a:pt x="284" y="879"/>
                </a:lnTo>
                <a:lnTo>
                  <a:pt x="252" y="851"/>
                </a:lnTo>
                <a:lnTo>
                  <a:pt x="221" y="824"/>
                </a:lnTo>
                <a:lnTo>
                  <a:pt x="221" y="824"/>
                </a:lnTo>
                <a:lnTo>
                  <a:pt x="206" y="809"/>
                </a:lnTo>
                <a:lnTo>
                  <a:pt x="192" y="794"/>
                </a:lnTo>
                <a:lnTo>
                  <a:pt x="181" y="778"/>
                </a:lnTo>
                <a:lnTo>
                  <a:pt x="170" y="761"/>
                </a:lnTo>
                <a:lnTo>
                  <a:pt x="170" y="761"/>
                </a:lnTo>
                <a:lnTo>
                  <a:pt x="157" y="745"/>
                </a:lnTo>
                <a:lnTo>
                  <a:pt x="146" y="728"/>
                </a:lnTo>
                <a:lnTo>
                  <a:pt x="146" y="728"/>
                </a:lnTo>
                <a:lnTo>
                  <a:pt x="138" y="719"/>
                </a:lnTo>
                <a:lnTo>
                  <a:pt x="133" y="708"/>
                </a:lnTo>
                <a:lnTo>
                  <a:pt x="133" y="708"/>
                </a:lnTo>
                <a:lnTo>
                  <a:pt x="127" y="697"/>
                </a:lnTo>
                <a:lnTo>
                  <a:pt x="122" y="686"/>
                </a:lnTo>
                <a:lnTo>
                  <a:pt x="122" y="686"/>
                </a:lnTo>
                <a:lnTo>
                  <a:pt x="124" y="688"/>
                </a:lnTo>
                <a:lnTo>
                  <a:pt x="124" y="684"/>
                </a:lnTo>
                <a:lnTo>
                  <a:pt x="124" y="684"/>
                </a:lnTo>
                <a:lnTo>
                  <a:pt x="127" y="695"/>
                </a:lnTo>
                <a:lnTo>
                  <a:pt x="129" y="697"/>
                </a:lnTo>
                <a:lnTo>
                  <a:pt x="131" y="699"/>
                </a:lnTo>
                <a:lnTo>
                  <a:pt x="131" y="699"/>
                </a:lnTo>
                <a:lnTo>
                  <a:pt x="133" y="702"/>
                </a:lnTo>
                <a:lnTo>
                  <a:pt x="133" y="702"/>
                </a:lnTo>
                <a:lnTo>
                  <a:pt x="131" y="700"/>
                </a:lnTo>
                <a:lnTo>
                  <a:pt x="131" y="700"/>
                </a:lnTo>
                <a:lnTo>
                  <a:pt x="133" y="702"/>
                </a:lnTo>
                <a:lnTo>
                  <a:pt x="133" y="702"/>
                </a:lnTo>
                <a:lnTo>
                  <a:pt x="133" y="700"/>
                </a:lnTo>
                <a:lnTo>
                  <a:pt x="135" y="702"/>
                </a:lnTo>
                <a:lnTo>
                  <a:pt x="135" y="702"/>
                </a:lnTo>
                <a:lnTo>
                  <a:pt x="135" y="704"/>
                </a:lnTo>
                <a:lnTo>
                  <a:pt x="136" y="706"/>
                </a:lnTo>
                <a:lnTo>
                  <a:pt x="136" y="708"/>
                </a:lnTo>
                <a:lnTo>
                  <a:pt x="135" y="710"/>
                </a:lnTo>
                <a:lnTo>
                  <a:pt x="135" y="710"/>
                </a:lnTo>
                <a:lnTo>
                  <a:pt x="135" y="706"/>
                </a:lnTo>
                <a:lnTo>
                  <a:pt x="133" y="706"/>
                </a:lnTo>
                <a:lnTo>
                  <a:pt x="133" y="706"/>
                </a:lnTo>
                <a:lnTo>
                  <a:pt x="138" y="717"/>
                </a:lnTo>
                <a:lnTo>
                  <a:pt x="144" y="726"/>
                </a:lnTo>
                <a:lnTo>
                  <a:pt x="144" y="726"/>
                </a:lnTo>
                <a:lnTo>
                  <a:pt x="140" y="719"/>
                </a:lnTo>
                <a:lnTo>
                  <a:pt x="136" y="712"/>
                </a:lnTo>
                <a:lnTo>
                  <a:pt x="136" y="712"/>
                </a:lnTo>
                <a:lnTo>
                  <a:pt x="138" y="708"/>
                </a:lnTo>
                <a:lnTo>
                  <a:pt x="138" y="708"/>
                </a:lnTo>
                <a:lnTo>
                  <a:pt x="135" y="700"/>
                </a:lnTo>
                <a:lnTo>
                  <a:pt x="135" y="699"/>
                </a:lnTo>
                <a:lnTo>
                  <a:pt x="133" y="695"/>
                </a:lnTo>
                <a:lnTo>
                  <a:pt x="133" y="695"/>
                </a:lnTo>
                <a:lnTo>
                  <a:pt x="138" y="702"/>
                </a:lnTo>
                <a:lnTo>
                  <a:pt x="138" y="706"/>
                </a:lnTo>
                <a:lnTo>
                  <a:pt x="142" y="715"/>
                </a:lnTo>
                <a:lnTo>
                  <a:pt x="142" y="715"/>
                </a:lnTo>
                <a:lnTo>
                  <a:pt x="142" y="713"/>
                </a:lnTo>
                <a:lnTo>
                  <a:pt x="142" y="715"/>
                </a:lnTo>
                <a:lnTo>
                  <a:pt x="142" y="715"/>
                </a:lnTo>
                <a:lnTo>
                  <a:pt x="149" y="728"/>
                </a:lnTo>
                <a:lnTo>
                  <a:pt x="149" y="728"/>
                </a:lnTo>
                <a:lnTo>
                  <a:pt x="151" y="734"/>
                </a:lnTo>
                <a:lnTo>
                  <a:pt x="153" y="735"/>
                </a:lnTo>
                <a:lnTo>
                  <a:pt x="155" y="737"/>
                </a:lnTo>
                <a:lnTo>
                  <a:pt x="155" y="737"/>
                </a:lnTo>
                <a:lnTo>
                  <a:pt x="151" y="732"/>
                </a:lnTo>
                <a:lnTo>
                  <a:pt x="151" y="726"/>
                </a:lnTo>
                <a:lnTo>
                  <a:pt x="151" y="726"/>
                </a:lnTo>
                <a:lnTo>
                  <a:pt x="144" y="717"/>
                </a:lnTo>
                <a:lnTo>
                  <a:pt x="142" y="713"/>
                </a:lnTo>
                <a:lnTo>
                  <a:pt x="140" y="710"/>
                </a:lnTo>
                <a:lnTo>
                  <a:pt x="140" y="710"/>
                </a:lnTo>
                <a:lnTo>
                  <a:pt x="144" y="715"/>
                </a:lnTo>
                <a:lnTo>
                  <a:pt x="146" y="717"/>
                </a:lnTo>
                <a:lnTo>
                  <a:pt x="146" y="717"/>
                </a:lnTo>
                <a:lnTo>
                  <a:pt x="144" y="713"/>
                </a:lnTo>
                <a:lnTo>
                  <a:pt x="142" y="710"/>
                </a:lnTo>
                <a:lnTo>
                  <a:pt x="142" y="710"/>
                </a:lnTo>
                <a:lnTo>
                  <a:pt x="144" y="712"/>
                </a:lnTo>
                <a:lnTo>
                  <a:pt x="144" y="712"/>
                </a:lnTo>
                <a:lnTo>
                  <a:pt x="138" y="704"/>
                </a:lnTo>
                <a:lnTo>
                  <a:pt x="138" y="700"/>
                </a:lnTo>
                <a:lnTo>
                  <a:pt x="136" y="697"/>
                </a:lnTo>
                <a:lnTo>
                  <a:pt x="136" y="697"/>
                </a:lnTo>
                <a:lnTo>
                  <a:pt x="149" y="717"/>
                </a:lnTo>
                <a:lnTo>
                  <a:pt x="149" y="717"/>
                </a:lnTo>
                <a:lnTo>
                  <a:pt x="147" y="717"/>
                </a:lnTo>
                <a:lnTo>
                  <a:pt x="149" y="719"/>
                </a:lnTo>
                <a:lnTo>
                  <a:pt x="149" y="717"/>
                </a:lnTo>
                <a:lnTo>
                  <a:pt x="149" y="717"/>
                </a:lnTo>
                <a:lnTo>
                  <a:pt x="147" y="712"/>
                </a:lnTo>
                <a:lnTo>
                  <a:pt x="144" y="708"/>
                </a:lnTo>
                <a:lnTo>
                  <a:pt x="142" y="704"/>
                </a:lnTo>
                <a:lnTo>
                  <a:pt x="142" y="699"/>
                </a:lnTo>
                <a:lnTo>
                  <a:pt x="142" y="699"/>
                </a:lnTo>
                <a:lnTo>
                  <a:pt x="146" y="706"/>
                </a:lnTo>
                <a:lnTo>
                  <a:pt x="147" y="710"/>
                </a:lnTo>
                <a:lnTo>
                  <a:pt x="147" y="710"/>
                </a:lnTo>
                <a:lnTo>
                  <a:pt x="149" y="712"/>
                </a:lnTo>
                <a:lnTo>
                  <a:pt x="153" y="715"/>
                </a:lnTo>
                <a:lnTo>
                  <a:pt x="157" y="724"/>
                </a:lnTo>
                <a:lnTo>
                  <a:pt x="157" y="724"/>
                </a:lnTo>
                <a:lnTo>
                  <a:pt x="153" y="715"/>
                </a:lnTo>
                <a:lnTo>
                  <a:pt x="147" y="708"/>
                </a:lnTo>
                <a:lnTo>
                  <a:pt x="144" y="700"/>
                </a:lnTo>
                <a:lnTo>
                  <a:pt x="138" y="691"/>
                </a:lnTo>
                <a:lnTo>
                  <a:pt x="138" y="691"/>
                </a:lnTo>
                <a:lnTo>
                  <a:pt x="138" y="693"/>
                </a:lnTo>
                <a:lnTo>
                  <a:pt x="140" y="693"/>
                </a:lnTo>
                <a:lnTo>
                  <a:pt x="142" y="695"/>
                </a:lnTo>
                <a:lnTo>
                  <a:pt x="142" y="693"/>
                </a:lnTo>
                <a:lnTo>
                  <a:pt x="142" y="693"/>
                </a:lnTo>
                <a:lnTo>
                  <a:pt x="136" y="684"/>
                </a:lnTo>
                <a:lnTo>
                  <a:pt x="133" y="673"/>
                </a:lnTo>
                <a:lnTo>
                  <a:pt x="127" y="651"/>
                </a:lnTo>
                <a:lnTo>
                  <a:pt x="127" y="651"/>
                </a:lnTo>
                <a:lnTo>
                  <a:pt x="135" y="666"/>
                </a:lnTo>
                <a:lnTo>
                  <a:pt x="138" y="680"/>
                </a:lnTo>
                <a:lnTo>
                  <a:pt x="138" y="680"/>
                </a:lnTo>
                <a:lnTo>
                  <a:pt x="140" y="680"/>
                </a:lnTo>
                <a:lnTo>
                  <a:pt x="140" y="680"/>
                </a:lnTo>
                <a:lnTo>
                  <a:pt x="140" y="680"/>
                </a:lnTo>
                <a:lnTo>
                  <a:pt x="140" y="680"/>
                </a:lnTo>
                <a:lnTo>
                  <a:pt x="140" y="680"/>
                </a:lnTo>
                <a:lnTo>
                  <a:pt x="144" y="688"/>
                </a:lnTo>
                <a:lnTo>
                  <a:pt x="147" y="697"/>
                </a:lnTo>
                <a:lnTo>
                  <a:pt x="158" y="713"/>
                </a:lnTo>
                <a:lnTo>
                  <a:pt x="158" y="713"/>
                </a:lnTo>
                <a:lnTo>
                  <a:pt x="157" y="713"/>
                </a:lnTo>
                <a:lnTo>
                  <a:pt x="157" y="715"/>
                </a:lnTo>
                <a:lnTo>
                  <a:pt x="157" y="715"/>
                </a:lnTo>
                <a:lnTo>
                  <a:pt x="160" y="719"/>
                </a:lnTo>
                <a:lnTo>
                  <a:pt x="164" y="724"/>
                </a:lnTo>
                <a:lnTo>
                  <a:pt x="170" y="735"/>
                </a:lnTo>
                <a:lnTo>
                  <a:pt x="170" y="735"/>
                </a:lnTo>
                <a:lnTo>
                  <a:pt x="170" y="734"/>
                </a:lnTo>
                <a:lnTo>
                  <a:pt x="170" y="734"/>
                </a:lnTo>
                <a:lnTo>
                  <a:pt x="182" y="754"/>
                </a:lnTo>
                <a:lnTo>
                  <a:pt x="190" y="765"/>
                </a:lnTo>
                <a:lnTo>
                  <a:pt x="199" y="772"/>
                </a:lnTo>
                <a:lnTo>
                  <a:pt x="197" y="774"/>
                </a:lnTo>
                <a:lnTo>
                  <a:pt x="197" y="774"/>
                </a:lnTo>
                <a:lnTo>
                  <a:pt x="216" y="794"/>
                </a:lnTo>
                <a:lnTo>
                  <a:pt x="236" y="815"/>
                </a:lnTo>
                <a:lnTo>
                  <a:pt x="236" y="815"/>
                </a:lnTo>
                <a:lnTo>
                  <a:pt x="238" y="815"/>
                </a:lnTo>
                <a:lnTo>
                  <a:pt x="239" y="816"/>
                </a:lnTo>
                <a:lnTo>
                  <a:pt x="239" y="816"/>
                </a:lnTo>
                <a:lnTo>
                  <a:pt x="250" y="827"/>
                </a:lnTo>
                <a:lnTo>
                  <a:pt x="263" y="838"/>
                </a:lnTo>
                <a:lnTo>
                  <a:pt x="293" y="859"/>
                </a:lnTo>
                <a:lnTo>
                  <a:pt x="293" y="859"/>
                </a:lnTo>
                <a:lnTo>
                  <a:pt x="322" y="875"/>
                </a:lnTo>
                <a:lnTo>
                  <a:pt x="350" y="890"/>
                </a:lnTo>
                <a:lnTo>
                  <a:pt x="350" y="890"/>
                </a:lnTo>
                <a:lnTo>
                  <a:pt x="348" y="888"/>
                </a:lnTo>
                <a:lnTo>
                  <a:pt x="348" y="888"/>
                </a:lnTo>
                <a:lnTo>
                  <a:pt x="348" y="888"/>
                </a:lnTo>
                <a:lnTo>
                  <a:pt x="359" y="895"/>
                </a:lnTo>
                <a:lnTo>
                  <a:pt x="370" y="899"/>
                </a:lnTo>
                <a:lnTo>
                  <a:pt x="394" y="908"/>
                </a:lnTo>
                <a:lnTo>
                  <a:pt x="394" y="908"/>
                </a:lnTo>
                <a:lnTo>
                  <a:pt x="399" y="912"/>
                </a:lnTo>
                <a:lnTo>
                  <a:pt x="399" y="912"/>
                </a:lnTo>
                <a:lnTo>
                  <a:pt x="398" y="910"/>
                </a:lnTo>
                <a:lnTo>
                  <a:pt x="398" y="908"/>
                </a:lnTo>
                <a:lnTo>
                  <a:pt x="398" y="908"/>
                </a:lnTo>
                <a:lnTo>
                  <a:pt x="411" y="914"/>
                </a:lnTo>
                <a:lnTo>
                  <a:pt x="423" y="918"/>
                </a:lnTo>
                <a:lnTo>
                  <a:pt x="423" y="918"/>
                </a:lnTo>
                <a:lnTo>
                  <a:pt x="423" y="918"/>
                </a:lnTo>
                <a:lnTo>
                  <a:pt x="433" y="919"/>
                </a:lnTo>
                <a:lnTo>
                  <a:pt x="444" y="921"/>
                </a:lnTo>
                <a:lnTo>
                  <a:pt x="444" y="921"/>
                </a:lnTo>
                <a:lnTo>
                  <a:pt x="442" y="921"/>
                </a:lnTo>
                <a:lnTo>
                  <a:pt x="442" y="919"/>
                </a:lnTo>
                <a:lnTo>
                  <a:pt x="442" y="919"/>
                </a:lnTo>
                <a:lnTo>
                  <a:pt x="449" y="921"/>
                </a:lnTo>
                <a:lnTo>
                  <a:pt x="451" y="923"/>
                </a:lnTo>
                <a:lnTo>
                  <a:pt x="451" y="923"/>
                </a:lnTo>
                <a:lnTo>
                  <a:pt x="456" y="923"/>
                </a:lnTo>
                <a:lnTo>
                  <a:pt x="460" y="925"/>
                </a:lnTo>
                <a:lnTo>
                  <a:pt x="460" y="925"/>
                </a:lnTo>
                <a:lnTo>
                  <a:pt x="460" y="925"/>
                </a:lnTo>
                <a:lnTo>
                  <a:pt x="462" y="925"/>
                </a:lnTo>
                <a:lnTo>
                  <a:pt x="460" y="923"/>
                </a:lnTo>
                <a:lnTo>
                  <a:pt x="462" y="923"/>
                </a:lnTo>
                <a:lnTo>
                  <a:pt x="462" y="923"/>
                </a:lnTo>
                <a:lnTo>
                  <a:pt x="491" y="927"/>
                </a:lnTo>
                <a:lnTo>
                  <a:pt x="526" y="929"/>
                </a:lnTo>
                <a:lnTo>
                  <a:pt x="526" y="929"/>
                </a:lnTo>
                <a:lnTo>
                  <a:pt x="560" y="927"/>
                </a:lnTo>
                <a:lnTo>
                  <a:pt x="593" y="921"/>
                </a:lnTo>
                <a:lnTo>
                  <a:pt x="593" y="921"/>
                </a:lnTo>
                <a:lnTo>
                  <a:pt x="567" y="925"/>
                </a:lnTo>
                <a:lnTo>
                  <a:pt x="541" y="927"/>
                </a:lnTo>
                <a:lnTo>
                  <a:pt x="490" y="927"/>
                </a:lnTo>
                <a:lnTo>
                  <a:pt x="490" y="927"/>
                </a:lnTo>
                <a:lnTo>
                  <a:pt x="486" y="925"/>
                </a:lnTo>
                <a:lnTo>
                  <a:pt x="484" y="925"/>
                </a:lnTo>
                <a:lnTo>
                  <a:pt x="484" y="925"/>
                </a:lnTo>
                <a:lnTo>
                  <a:pt x="484" y="925"/>
                </a:lnTo>
                <a:lnTo>
                  <a:pt x="469" y="923"/>
                </a:lnTo>
                <a:lnTo>
                  <a:pt x="453" y="921"/>
                </a:lnTo>
                <a:lnTo>
                  <a:pt x="423" y="914"/>
                </a:lnTo>
                <a:lnTo>
                  <a:pt x="423" y="914"/>
                </a:lnTo>
                <a:lnTo>
                  <a:pt x="423" y="914"/>
                </a:lnTo>
                <a:lnTo>
                  <a:pt x="422" y="912"/>
                </a:lnTo>
                <a:lnTo>
                  <a:pt x="422" y="912"/>
                </a:lnTo>
                <a:lnTo>
                  <a:pt x="422" y="914"/>
                </a:lnTo>
                <a:lnTo>
                  <a:pt x="422" y="914"/>
                </a:lnTo>
                <a:lnTo>
                  <a:pt x="418" y="914"/>
                </a:lnTo>
                <a:lnTo>
                  <a:pt x="418" y="914"/>
                </a:lnTo>
                <a:lnTo>
                  <a:pt x="416" y="912"/>
                </a:lnTo>
                <a:lnTo>
                  <a:pt x="412" y="912"/>
                </a:lnTo>
                <a:lnTo>
                  <a:pt x="409" y="910"/>
                </a:lnTo>
                <a:lnTo>
                  <a:pt x="405" y="908"/>
                </a:lnTo>
                <a:lnTo>
                  <a:pt x="405" y="908"/>
                </a:lnTo>
                <a:lnTo>
                  <a:pt x="403" y="908"/>
                </a:lnTo>
                <a:lnTo>
                  <a:pt x="398" y="907"/>
                </a:lnTo>
                <a:lnTo>
                  <a:pt x="390" y="903"/>
                </a:lnTo>
                <a:lnTo>
                  <a:pt x="390" y="903"/>
                </a:lnTo>
                <a:lnTo>
                  <a:pt x="388" y="903"/>
                </a:lnTo>
                <a:lnTo>
                  <a:pt x="387" y="903"/>
                </a:lnTo>
                <a:lnTo>
                  <a:pt x="387" y="903"/>
                </a:lnTo>
                <a:lnTo>
                  <a:pt x="385" y="903"/>
                </a:lnTo>
                <a:lnTo>
                  <a:pt x="381" y="899"/>
                </a:lnTo>
                <a:lnTo>
                  <a:pt x="381" y="899"/>
                </a:lnTo>
                <a:lnTo>
                  <a:pt x="376" y="899"/>
                </a:lnTo>
                <a:lnTo>
                  <a:pt x="368" y="897"/>
                </a:lnTo>
                <a:lnTo>
                  <a:pt x="368" y="897"/>
                </a:lnTo>
                <a:lnTo>
                  <a:pt x="368" y="895"/>
                </a:lnTo>
                <a:lnTo>
                  <a:pt x="365" y="894"/>
                </a:lnTo>
                <a:lnTo>
                  <a:pt x="357" y="890"/>
                </a:lnTo>
                <a:lnTo>
                  <a:pt x="357" y="890"/>
                </a:lnTo>
                <a:lnTo>
                  <a:pt x="357" y="892"/>
                </a:lnTo>
                <a:lnTo>
                  <a:pt x="357" y="892"/>
                </a:lnTo>
                <a:lnTo>
                  <a:pt x="357" y="892"/>
                </a:lnTo>
                <a:lnTo>
                  <a:pt x="357" y="892"/>
                </a:lnTo>
                <a:lnTo>
                  <a:pt x="322" y="873"/>
                </a:lnTo>
                <a:lnTo>
                  <a:pt x="306" y="864"/>
                </a:lnTo>
                <a:lnTo>
                  <a:pt x="291" y="851"/>
                </a:lnTo>
                <a:lnTo>
                  <a:pt x="291" y="851"/>
                </a:lnTo>
                <a:lnTo>
                  <a:pt x="293" y="853"/>
                </a:lnTo>
                <a:lnTo>
                  <a:pt x="293" y="853"/>
                </a:lnTo>
                <a:lnTo>
                  <a:pt x="289" y="851"/>
                </a:lnTo>
                <a:lnTo>
                  <a:pt x="287" y="851"/>
                </a:lnTo>
                <a:lnTo>
                  <a:pt x="287" y="851"/>
                </a:lnTo>
                <a:lnTo>
                  <a:pt x="287" y="849"/>
                </a:lnTo>
                <a:lnTo>
                  <a:pt x="289" y="849"/>
                </a:lnTo>
                <a:lnTo>
                  <a:pt x="289" y="849"/>
                </a:lnTo>
                <a:lnTo>
                  <a:pt x="282" y="846"/>
                </a:lnTo>
                <a:lnTo>
                  <a:pt x="276" y="840"/>
                </a:lnTo>
                <a:lnTo>
                  <a:pt x="276" y="840"/>
                </a:lnTo>
                <a:lnTo>
                  <a:pt x="276" y="840"/>
                </a:lnTo>
                <a:lnTo>
                  <a:pt x="276" y="840"/>
                </a:lnTo>
                <a:lnTo>
                  <a:pt x="276" y="842"/>
                </a:lnTo>
                <a:lnTo>
                  <a:pt x="276" y="842"/>
                </a:lnTo>
                <a:lnTo>
                  <a:pt x="273" y="840"/>
                </a:lnTo>
                <a:lnTo>
                  <a:pt x="273" y="840"/>
                </a:lnTo>
                <a:lnTo>
                  <a:pt x="274" y="840"/>
                </a:lnTo>
                <a:lnTo>
                  <a:pt x="274" y="838"/>
                </a:lnTo>
                <a:lnTo>
                  <a:pt x="274" y="838"/>
                </a:lnTo>
                <a:lnTo>
                  <a:pt x="271" y="837"/>
                </a:lnTo>
                <a:lnTo>
                  <a:pt x="269" y="835"/>
                </a:lnTo>
                <a:lnTo>
                  <a:pt x="269" y="835"/>
                </a:lnTo>
                <a:lnTo>
                  <a:pt x="269" y="835"/>
                </a:lnTo>
                <a:lnTo>
                  <a:pt x="267" y="833"/>
                </a:lnTo>
                <a:lnTo>
                  <a:pt x="263" y="829"/>
                </a:lnTo>
                <a:lnTo>
                  <a:pt x="263" y="829"/>
                </a:lnTo>
                <a:lnTo>
                  <a:pt x="261" y="829"/>
                </a:lnTo>
                <a:lnTo>
                  <a:pt x="260" y="829"/>
                </a:lnTo>
                <a:lnTo>
                  <a:pt x="260" y="829"/>
                </a:lnTo>
                <a:lnTo>
                  <a:pt x="258" y="827"/>
                </a:lnTo>
                <a:lnTo>
                  <a:pt x="256" y="826"/>
                </a:lnTo>
                <a:lnTo>
                  <a:pt x="256" y="826"/>
                </a:lnTo>
                <a:lnTo>
                  <a:pt x="256" y="826"/>
                </a:lnTo>
                <a:lnTo>
                  <a:pt x="250" y="822"/>
                </a:lnTo>
                <a:lnTo>
                  <a:pt x="249" y="820"/>
                </a:lnTo>
                <a:lnTo>
                  <a:pt x="249" y="818"/>
                </a:lnTo>
                <a:lnTo>
                  <a:pt x="249" y="818"/>
                </a:lnTo>
                <a:lnTo>
                  <a:pt x="252" y="822"/>
                </a:lnTo>
                <a:lnTo>
                  <a:pt x="258" y="827"/>
                </a:lnTo>
                <a:lnTo>
                  <a:pt x="258" y="827"/>
                </a:lnTo>
                <a:lnTo>
                  <a:pt x="258" y="826"/>
                </a:lnTo>
                <a:lnTo>
                  <a:pt x="256" y="824"/>
                </a:lnTo>
                <a:lnTo>
                  <a:pt x="252" y="818"/>
                </a:lnTo>
                <a:lnTo>
                  <a:pt x="247" y="815"/>
                </a:lnTo>
                <a:lnTo>
                  <a:pt x="243" y="809"/>
                </a:lnTo>
                <a:lnTo>
                  <a:pt x="243" y="809"/>
                </a:lnTo>
                <a:lnTo>
                  <a:pt x="265" y="829"/>
                </a:lnTo>
                <a:lnTo>
                  <a:pt x="289" y="849"/>
                </a:lnTo>
                <a:lnTo>
                  <a:pt x="289" y="849"/>
                </a:lnTo>
                <a:lnTo>
                  <a:pt x="291" y="848"/>
                </a:lnTo>
                <a:lnTo>
                  <a:pt x="291" y="848"/>
                </a:lnTo>
                <a:lnTo>
                  <a:pt x="291" y="848"/>
                </a:lnTo>
                <a:lnTo>
                  <a:pt x="293" y="849"/>
                </a:lnTo>
                <a:lnTo>
                  <a:pt x="295" y="851"/>
                </a:lnTo>
                <a:lnTo>
                  <a:pt x="295" y="851"/>
                </a:lnTo>
                <a:lnTo>
                  <a:pt x="293" y="849"/>
                </a:lnTo>
                <a:lnTo>
                  <a:pt x="293" y="849"/>
                </a:lnTo>
                <a:lnTo>
                  <a:pt x="291" y="849"/>
                </a:lnTo>
                <a:lnTo>
                  <a:pt x="291" y="849"/>
                </a:lnTo>
                <a:lnTo>
                  <a:pt x="306" y="859"/>
                </a:lnTo>
                <a:lnTo>
                  <a:pt x="306" y="859"/>
                </a:lnTo>
                <a:lnTo>
                  <a:pt x="304" y="857"/>
                </a:lnTo>
                <a:lnTo>
                  <a:pt x="304" y="855"/>
                </a:lnTo>
                <a:lnTo>
                  <a:pt x="304" y="855"/>
                </a:lnTo>
                <a:lnTo>
                  <a:pt x="304" y="855"/>
                </a:lnTo>
                <a:lnTo>
                  <a:pt x="315" y="864"/>
                </a:lnTo>
                <a:lnTo>
                  <a:pt x="328" y="870"/>
                </a:lnTo>
                <a:lnTo>
                  <a:pt x="352" y="883"/>
                </a:lnTo>
                <a:lnTo>
                  <a:pt x="352" y="883"/>
                </a:lnTo>
                <a:lnTo>
                  <a:pt x="381" y="895"/>
                </a:lnTo>
                <a:lnTo>
                  <a:pt x="416" y="908"/>
                </a:lnTo>
                <a:lnTo>
                  <a:pt x="414" y="908"/>
                </a:lnTo>
                <a:lnTo>
                  <a:pt x="414" y="908"/>
                </a:lnTo>
                <a:lnTo>
                  <a:pt x="422" y="910"/>
                </a:lnTo>
                <a:lnTo>
                  <a:pt x="427" y="912"/>
                </a:lnTo>
                <a:lnTo>
                  <a:pt x="433" y="914"/>
                </a:lnTo>
                <a:lnTo>
                  <a:pt x="440" y="914"/>
                </a:lnTo>
                <a:lnTo>
                  <a:pt x="440" y="914"/>
                </a:lnTo>
                <a:lnTo>
                  <a:pt x="444" y="916"/>
                </a:lnTo>
                <a:lnTo>
                  <a:pt x="445" y="918"/>
                </a:lnTo>
                <a:lnTo>
                  <a:pt x="445" y="918"/>
                </a:lnTo>
                <a:lnTo>
                  <a:pt x="447" y="918"/>
                </a:lnTo>
                <a:lnTo>
                  <a:pt x="451" y="918"/>
                </a:lnTo>
                <a:lnTo>
                  <a:pt x="451" y="918"/>
                </a:lnTo>
                <a:lnTo>
                  <a:pt x="445" y="916"/>
                </a:lnTo>
                <a:lnTo>
                  <a:pt x="444" y="914"/>
                </a:lnTo>
                <a:lnTo>
                  <a:pt x="444" y="914"/>
                </a:lnTo>
                <a:lnTo>
                  <a:pt x="469" y="919"/>
                </a:lnTo>
                <a:lnTo>
                  <a:pt x="469" y="919"/>
                </a:lnTo>
                <a:lnTo>
                  <a:pt x="486" y="919"/>
                </a:lnTo>
                <a:lnTo>
                  <a:pt x="501" y="919"/>
                </a:lnTo>
                <a:lnTo>
                  <a:pt x="501" y="919"/>
                </a:lnTo>
                <a:lnTo>
                  <a:pt x="490" y="919"/>
                </a:lnTo>
                <a:lnTo>
                  <a:pt x="484" y="918"/>
                </a:lnTo>
                <a:lnTo>
                  <a:pt x="482" y="916"/>
                </a:lnTo>
                <a:lnTo>
                  <a:pt x="482" y="916"/>
                </a:lnTo>
                <a:lnTo>
                  <a:pt x="491" y="916"/>
                </a:lnTo>
                <a:lnTo>
                  <a:pt x="499" y="918"/>
                </a:lnTo>
                <a:lnTo>
                  <a:pt x="499" y="918"/>
                </a:lnTo>
                <a:lnTo>
                  <a:pt x="501" y="916"/>
                </a:lnTo>
                <a:lnTo>
                  <a:pt x="504" y="916"/>
                </a:lnTo>
                <a:lnTo>
                  <a:pt x="504" y="916"/>
                </a:lnTo>
                <a:lnTo>
                  <a:pt x="510" y="916"/>
                </a:lnTo>
                <a:lnTo>
                  <a:pt x="517" y="916"/>
                </a:lnTo>
                <a:lnTo>
                  <a:pt x="521" y="916"/>
                </a:lnTo>
                <a:lnTo>
                  <a:pt x="523" y="916"/>
                </a:lnTo>
                <a:lnTo>
                  <a:pt x="525" y="916"/>
                </a:lnTo>
                <a:lnTo>
                  <a:pt x="525" y="916"/>
                </a:lnTo>
                <a:lnTo>
                  <a:pt x="532" y="914"/>
                </a:lnTo>
                <a:lnTo>
                  <a:pt x="532" y="914"/>
                </a:lnTo>
                <a:lnTo>
                  <a:pt x="541" y="916"/>
                </a:lnTo>
                <a:lnTo>
                  <a:pt x="541" y="916"/>
                </a:lnTo>
                <a:lnTo>
                  <a:pt x="539" y="916"/>
                </a:lnTo>
                <a:lnTo>
                  <a:pt x="539" y="916"/>
                </a:lnTo>
                <a:lnTo>
                  <a:pt x="539" y="914"/>
                </a:lnTo>
                <a:lnTo>
                  <a:pt x="539" y="914"/>
                </a:lnTo>
                <a:lnTo>
                  <a:pt x="536" y="914"/>
                </a:lnTo>
                <a:lnTo>
                  <a:pt x="534" y="914"/>
                </a:lnTo>
                <a:lnTo>
                  <a:pt x="534" y="914"/>
                </a:lnTo>
                <a:lnTo>
                  <a:pt x="561" y="910"/>
                </a:lnTo>
                <a:lnTo>
                  <a:pt x="587" y="907"/>
                </a:lnTo>
                <a:lnTo>
                  <a:pt x="587" y="907"/>
                </a:lnTo>
                <a:lnTo>
                  <a:pt x="589" y="905"/>
                </a:lnTo>
                <a:lnTo>
                  <a:pt x="593" y="903"/>
                </a:lnTo>
                <a:lnTo>
                  <a:pt x="600" y="903"/>
                </a:lnTo>
                <a:lnTo>
                  <a:pt x="600" y="903"/>
                </a:lnTo>
                <a:lnTo>
                  <a:pt x="600" y="901"/>
                </a:lnTo>
                <a:lnTo>
                  <a:pt x="602" y="901"/>
                </a:lnTo>
                <a:lnTo>
                  <a:pt x="611" y="899"/>
                </a:lnTo>
                <a:lnTo>
                  <a:pt x="611" y="899"/>
                </a:lnTo>
                <a:lnTo>
                  <a:pt x="622" y="895"/>
                </a:lnTo>
                <a:lnTo>
                  <a:pt x="631" y="892"/>
                </a:lnTo>
                <a:lnTo>
                  <a:pt x="631" y="892"/>
                </a:lnTo>
                <a:lnTo>
                  <a:pt x="629" y="892"/>
                </a:lnTo>
                <a:lnTo>
                  <a:pt x="626" y="892"/>
                </a:lnTo>
                <a:lnTo>
                  <a:pt x="617" y="895"/>
                </a:lnTo>
                <a:lnTo>
                  <a:pt x="617" y="895"/>
                </a:lnTo>
                <a:lnTo>
                  <a:pt x="618" y="894"/>
                </a:lnTo>
                <a:lnTo>
                  <a:pt x="620" y="892"/>
                </a:lnTo>
                <a:lnTo>
                  <a:pt x="620" y="892"/>
                </a:lnTo>
                <a:lnTo>
                  <a:pt x="622" y="892"/>
                </a:lnTo>
                <a:lnTo>
                  <a:pt x="624" y="890"/>
                </a:lnTo>
                <a:lnTo>
                  <a:pt x="624" y="890"/>
                </a:lnTo>
                <a:lnTo>
                  <a:pt x="624" y="890"/>
                </a:lnTo>
                <a:lnTo>
                  <a:pt x="618" y="892"/>
                </a:lnTo>
                <a:lnTo>
                  <a:pt x="613" y="892"/>
                </a:lnTo>
                <a:lnTo>
                  <a:pt x="613" y="892"/>
                </a:lnTo>
                <a:lnTo>
                  <a:pt x="620" y="886"/>
                </a:lnTo>
                <a:lnTo>
                  <a:pt x="626" y="886"/>
                </a:lnTo>
                <a:lnTo>
                  <a:pt x="629" y="884"/>
                </a:lnTo>
                <a:lnTo>
                  <a:pt x="629" y="884"/>
                </a:lnTo>
                <a:lnTo>
                  <a:pt x="637" y="883"/>
                </a:lnTo>
                <a:lnTo>
                  <a:pt x="648" y="877"/>
                </a:lnTo>
                <a:lnTo>
                  <a:pt x="648" y="877"/>
                </a:lnTo>
                <a:lnTo>
                  <a:pt x="648" y="877"/>
                </a:lnTo>
                <a:lnTo>
                  <a:pt x="650" y="875"/>
                </a:lnTo>
                <a:lnTo>
                  <a:pt x="659" y="872"/>
                </a:lnTo>
                <a:lnTo>
                  <a:pt x="659" y="872"/>
                </a:lnTo>
                <a:lnTo>
                  <a:pt x="661" y="868"/>
                </a:lnTo>
                <a:lnTo>
                  <a:pt x="664" y="866"/>
                </a:lnTo>
                <a:lnTo>
                  <a:pt x="664" y="866"/>
                </a:lnTo>
                <a:lnTo>
                  <a:pt x="661" y="866"/>
                </a:lnTo>
                <a:lnTo>
                  <a:pt x="659" y="868"/>
                </a:lnTo>
                <a:lnTo>
                  <a:pt x="659" y="868"/>
                </a:lnTo>
                <a:lnTo>
                  <a:pt x="661" y="864"/>
                </a:lnTo>
                <a:lnTo>
                  <a:pt x="666" y="861"/>
                </a:lnTo>
                <a:lnTo>
                  <a:pt x="666" y="861"/>
                </a:lnTo>
                <a:lnTo>
                  <a:pt x="664" y="862"/>
                </a:lnTo>
                <a:lnTo>
                  <a:pt x="664" y="862"/>
                </a:lnTo>
                <a:lnTo>
                  <a:pt x="672" y="859"/>
                </a:lnTo>
                <a:lnTo>
                  <a:pt x="674" y="855"/>
                </a:lnTo>
                <a:lnTo>
                  <a:pt x="674" y="855"/>
                </a:lnTo>
                <a:lnTo>
                  <a:pt x="677" y="855"/>
                </a:lnTo>
                <a:lnTo>
                  <a:pt x="679" y="853"/>
                </a:lnTo>
                <a:lnTo>
                  <a:pt x="679" y="853"/>
                </a:lnTo>
                <a:lnTo>
                  <a:pt x="686" y="849"/>
                </a:lnTo>
                <a:lnTo>
                  <a:pt x="690" y="848"/>
                </a:lnTo>
                <a:lnTo>
                  <a:pt x="692" y="844"/>
                </a:lnTo>
                <a:lnTo>
                  <a:pt x="692" y="844"/>
                </a:lnTo>
                <a:lnTo>
                  <a:pt x="686" y="848"/>
                </a:lnTo>
                <a:lnTo>
                  <a:pt x="685" y="848"/>
                </a:lnTo>
                <a:lnTo>
                  <a:pt x="683" y="848"/>
                </a:lnTo>
                <a:lnTo>
                  <a:pt x="683" y="848"/>
                </a:lnTo>
                <a:lnTo>
                  <a:pt x="686" y="846"/>
                </a:lnTo>
                <a:lnTo>
                  <a:pt x="688" y="844"/>
                </a:lnTo>
                <a:lnTo>
                  <a:pt x="688" y="844"/>
                </a:lnTo>
                <a:lnTo>
                  <a:pt x="688" y="844"/>
                </a:lnTo>
                <a:lnTo>
                  <a:pt x="681" y="846"/>
                </a:lnTo>
                <a:lnTo>
                  <a:pt x="679" y="848"/>
                </a:lnTo>
                <a:lnTo>
                  <a:pt x="677" y="848"/>
                </a:lnTo>
                <a:lnTo>
                  <a:pt x="681" y="846"/>
                </a:lnTo>
                <a:lnTo>
                  <a:pt x="681" y="846"/>
                </a:lnTo>
                <a:lnTo>
                  <a:pt x="679" y="846"/>
                </a:lnTo>
                <a:lnTo>
                  <a:pt x="679" y="844"/>
                </a:lnTo>
                <a:lnTo>
                  <a:pt x="679" y="844"/>
                </a:lnTo>
                <a:lnTo>
                  <a:pt x="679" y="844"/>
                </a:lnTo>
                <a:lnTo>
                  <a:pt x="677" y="846"/>
                </a:lnTo>
                <a:lnTo>
                  <a:pt x="675" y="846"/>
                </a:lnTo>
                <a:lnTo>
                  <a:pt x="675" y="846"/>
                </a:lnTo>
                <a:lnTo>
                  <a:pt x="677" y="846"/>
                </a:lnTo>
                <a:lnTo>
                  <a:pt x="677" y="846"/>
                </a:lnTo>
                <a:lnTo>
                  <a:pt x="677" y="846"/>
                </a:lnTo>
                <a:lnTo>
                  <a:pt x="668" y="849"/>
                </a:lnTo>
                <a:lnTo>
                  <a:pt x="668" y="849"/>
                </a:lnTo>
                <a:lnTo>
                  <a:pt x="679" y="842"/>
                </a:lnTo>
                <a:lnTo>
                  <a:pt x="692" y="835"/>
                </a:lnTo>
                <a:lnTo>
                  <a:pt x="692" y="835"/>
                </a:lnTo>
                <a:lnTo>
                  <a:pt x="694" y="833"/>
                </a:lnTo>
                <a:lnTo>
                  <a:pt x="694" y="833"/>
                </a:lnTo>
                <a:lnTo>
                  <a:pt x="688" y="835"/>
                </a:lnTo>
                <a:lnTo>
                  <a:pt x="690" y="835"/>
                </a:lnTo>
                <a:lnTo>
                  <a:pt x="690" y="835"/>
                </a:lnTo>
                <a:lnTo>
                  <a:pt x="688" y="837"/>
                </a:lnTo>
                <a:lnTo>
                  <a:pt x="685" y="837"/>
                </a:lnTo>
                <a:lnTo>
                  <a:pt x="685" y="837"/>
                </a:lnTo>
                <a:lnTo>
                  <a:pt x="690" y="833"/>
                </a:lnTo>
                <a:lnTo>
                  <a:pt x="694" y="831"/>
                </a:lnTo>
                <a:lnTo>
                  <a:pt x="694" y="831"/>
                </a:lnTo>
                <a:lnTo>
                  <a:pt x="692" y="831"/>
                </a:lnTo>
                <a:lnTo>
                  <a:pt x="692" y="829"/>
                </a:lnTo>
                <a:lnTo>
                  <a:pt x="692" y="829"/>
                </a:lnTo>
                <a:close/>
                <a:moveTo>
                  <a:pt x="173" y="894"/>
                </a:moveTo>
                <a:lnTo>
                  <a:pt x="173" y="894"/>
                </a:lnTo>
                <a:lnTo>
                  <a:pt x="171" y="892"/>
                </a:lnTo>
                <a:lnTo>
                  <a:pt x="170" y="888"/>
                </a:lnTo>
                <a:lnTo>
                  <a:pt x="170" y="888"/>
                </a:lnTo>
                <a:lnTo>
                  <a:pt x="171" y="890"/>
                </a:lnTo>
                <a:lnTo>
                  <a:pt x="173" y="894"/>
                </a:lnTo>
                <a:lnTo>
                  <a:pt x="173" y="894"/>
                </a:lnTo>
                <a:close/>
                <a:moveTo>
                  <a:pt x="57" y="735"/>
                </a:moveTo>
                <a:lnTo>
                  <a:pt x="52" y="726"/>
                </a:lnTo>
                <a:lnTo>
                  <a:pt x="52" y="726"/>
                </a:lnTo>
                <a:lnTo>
                  <a:pt x="54" y="726"/>
                </a:lnTo>
                <a:lnTo>
                  <a:pt x="54" y="726"/>
                </a:lnTo>
                <a:lnTo>
                  <a:pt x="57" y="734"/>
                </a:lnTo>
                <a:lnTo>
                  <a:pt x="57" y="734"/>
                </a:lnTo>
                <a:lnTo>
                  <a:pt x="57" y="735"/>
                </a:lnTo>
                <a:lnTo>
                  <a:pt x="57" y="735"/>
                </a:lnTo>
                <a:close/>
                <a:moveTo>
                  <a:pt x="63" y="263"/>
                </a:moveTo>
                <a:lnTo>
                  <a:pt x="63" y="263"/>
                </a:lnTo>
                <a:lnTo>
                  <a:pt x="66" y="261"/>
                </a:lnTo>
                <a:lnTo>
                  <a:pt x="66" y="261"/>
                </a:lnTo>
                <a:lnTo>
                  <a:pt x="66" y="263"/>
                </a:lnTo>
                <a:lnTo>
                  <a:pt x="63" y="268"/>
                </a:lnTo>
                <a:lnTo>
                  <a:pt x="63" y="268"/>
                </a:lnTo>
                <a:lnTo>
                  <a:pt x="63" y="266"/>
                </a:lnTo>
                <a:lnTo>
                  <a:pt x="63" y="264"/>
                </a:lnTo>
                <a:lnTo>
                  <a:pt x="63" y="264"/>
                </a:lnTo>
                <a:lnTo>
                  <a:pt x="61" y="270"/>
                </a:lnTo>
                <a:lnTo>
                  <a:pt x="59" y="270"/>
                </a:lnTo>
                <a:lnTo>
                  <a:pt x="59" y="270"/>
                </a:lnTo>
                <a:lnTo>
                  <a:pt x="59" y="270"/>
                </a:lnTo>
                <a:lnTo>
                  <a:pt x="63" y="263"/>
                </a:lnTo>
                <a:lnTo>
                  <a:pt x="63" y="263"/>
                </a:lnTo>
                <a:close/>
                <a:moveTo>
                  <a:pt x="709" y="93"/>
                </a:moveTo>
                <a:lnTo>
                  <a:pt x="709" y="93"/>
                </a:lnTo>
                <a:lnTo>
                  <a:pt x="710" y="93"/>
                </a:lnTo>
                <a:lnTo>
                  <a:pt x="714" y="95"/>
                </a:lnTo>
                <a:lnTo>
                  <a:pt x="712" y="95"/>
                </a:lnTo>
                <a:lnTo>
                  <a:pt x="712" y="95"/>
                </a:lnTo>
                <a:lnTo>
                  <a:pt x="709" y="93"/>
                </a:lnTo>
                <a:lnTo>
                  <a:pt x="709" y="93"/>
                </a:lnTo>
                <a:lnTo>
                  <a:pt x="710" y="93"/>
                </a:lnTo>
                <a:lnTo>
                  <a:pt x="709" y="93"/>
                </a:lnTo>
                <a:lnTo>
                  <a:pt x="709" y="93"/>
                </a:lnTo>
                <a:close/>
                <a:moveTo>
                  <a:pt x="703" y="285"/>
                </a:moveTo>
                <a:lnTo>
                  <a:pt x="703" y="285"/>
                </a:lnTo>
                <a:lnTo>
                  <a:pt x="709" y="288"/>
                </a:lnTo>
                <a:lnTo>
                  <a:pt x="710" y="288"/>
                </a:lnTo>
                <a:lnTo>
                  <a:pt x="710" y="290"/>
                </a:lnTo>
                <a:lnTo>
                  <a:pt x="710" y="290"/>
                </a:lnTo>
                <a:lnTo>
                  <a:pt x="707" y="288"/>
                </a:lnTo>
                <a:lnTo>
                  <a:pt x="705" y="287"/>
                </a:lnTo>
                <a:lnTo>
                  <a:pt x="703" y="285"/>
                </a:lnTo>
                <a:lnTo>
                  <a:pt x="703" y="285"/>
                </a:lnTo>
                <a:close/>
                <a:moveTo>
                  <a:pt x="206" y="566"/>
                </a:moveTo>
                <a:lnTo>
                  <a:pt x="206" y="566"/>
                </a:lnTo>
                <a:lnTo>
                  <a:pt x="204" y="553"/>
                </a:lnTo>
                <a:lnTo>
                  <a:pt x="204" y="553"/>
                </a:lnTo>
                <a:lnTo>
                  <a:pt x="204" y="561"/>
                </a:lnTo>
                <a:lnTo>
                  <a:pt x="206" y="566"/>
                </a:lnTo>
                <a:lnTo>
                  <a:pt x="206" y="566"/>
                </a:lnTo>
                <a:close/>
                <a:moveTo>
                  <a:pt x="685" y="837"/>
                </a:moveTo>
                <a:lnTo>
                  <a:pt x="685" y="837"/>
                </a:lnTo>
                <a:lnTo>
                  <a:pt x="685" y="838"/>
                </a:lnTo>
                <a:lnTo>
                  <a:pt x="685" y="838"/>
                </a:lnTo>
                <a:lnTo>
                  <a:pt x="685" y="838"/>
                </a:lnTo>
                <a:lnTo>
                  <a:pt x="679" y="842"/>
                </a:lnTo>
                <a:lnTo>
                  <a:pt x="679" y="842"/>
                </a:lnTo>
                <a:lnTo>
                  <a:pt x="681" y="840"/>
                </a:lnTo>
                <a:lnTo>
                  <a:pt x="681" y="840"/>
                </a:lnTo>
                <a:lnTo>
                  <a:pt x="679" y="840"/>
                </a:lnTo>
                <a:lnTo>
                  <a:pt x="679" y="840"/>
                </a:lnTo>
                <a:lnTo>
                  <a:pt x="683" y="838"/>
                </a:lnTo>
                <a:lnTo>
                  <a:pt x="685" y="837"/>
                </a:lnTo>
                <a:lnTo>
                  <a:pt x="685" y="837"/>
                </a:lnTo>
                <a:close/>
                <a:moveTo>
                  <a:pt x="657" y="866"/>
                </a:moveTo>
                <a:lnTo>
                  <a:pt x="657" y="866"/>
                </a:lnTo>
                <a:lnTo>
                  <a:pt x="655" y="868"/>
                </a:lnTo>
                <a:lnTo>
                  <a:pt x="651" y="870"/>
                </a:lnTo>
                <a:lnTo>
                  <a:pt x="651" y="870"/>
                </a:lnTo>
                <a:lnTo>
                  <a:pt x="653" y="868"/>
                </a:lnTo>
                <a:lnTo>
                  <a:pt x="655" y="866"/>
                </a:lnTo>
                <a:lnTo>
                  <a:pt x="655" y="866"/>
                </a:lnTo>
                <a:lnTo>
                  <a:pt x="657" y="866"/>
                </a:lnTo>
                <a:lnTo>
                  <a:pt x="657" y="866"/>
                </a:lnTo>
                <a:close/>
                <a:moveTo>
                  <a:pt x="617" y="894"/>
                </a:moveTo>
                <a:lnTo>
                  <a:pt x="617" y="894"/>
                </a:lnTo>
                <a:lnTo>
                  <a:pt x="611" y="895"/>
                </a:lnTo>
                <a:lnTo>
                  <a:pt x="609" y="895"/>
                </a:lnTo>
                <a:lnTo>
                  <a:pt x="607" y="895"/>
                </a:lnTo>
                <a:lnTo>
                  <a:pt x="607" y="895"/>
                </a:lnTo>
                <a:lnTo>
                  <a:pt x="617" y="894"/>
                </a:lnTo>
                <a:lnTo>
                  <a:pt x="617" y="894"/>
                </a:lnTo>
                <a:close/>
                <a:moveTo>
                  <a:pt x="510" y="861"/>
                </a:moveTo>
                <a:lnTo>
                  <a:pt x="510" y="861"/>
                </a:lnTo>
                <a:lnTo>
                  <a:pt x="510" y="862"/>
                </a:lnTo>
                <a:lnTo>
                  <a:pt x="508" y="862"/>
                </a:lnTo>
                <a:lnTo>
                  <a:pt x="506" y="862"/>
                </a:lnTo>
                <a:lnTo>
                  <a:pt x="504" y="861"/>
                </a:lnTo>
                <a:lnTo>
                  <a:pt x="504" y="861"/>
                </a:lnTo>
                <a:lnTo>
                  <a:pt x="510" y="861"/>
                </a:lnTo>
                <a:lnTo>
                  <a:pt x="510" y="861"/>
                </a:lnTo>
                <a:close/>
                <a:moveTo>
                  <a:pt x="490" y="857"/>
                </a:moveTo>
                <a:lnTo>
                  <a:pt x="490" y="857"/>
                </a:lnTo>
                <a:lnTo>
                  <a:pt x="488" y="859"/>
                </a:lnTo>
                <a:lnTo>
                  <a:pt x="486" y="859"/>
                </a:lnTo>
                <a:lnTo>
                  <a:pt x="488" y="859"/>
                </a:lnTo>
                <a:lnTo>
                  <a:pt x="488" y="859"/>
                </a:lnTo>
                <a:lnTo>
                  <a:pt x="482" y="859"/>
                </a:lnTo>
                <a:lnTo>
                  <a:pt x="480" y="859"/>
                </a:lnTo>
                <a:lnTo>
                  <a:pt x="480" y="857"/>
                </a:lnTo>
                <a:lnTo>
                  <a:pt x="480" y="857"/>
                </a:lnTo>
                <a:lnTo>
                  <a:pt x="484" y="859"/>
                </a:lnTo>
                <a:lnTo>
                  <a:pt x="490" y="857"/>
                </a:lnTo>
                <a:lnTo>
                  <a:pt x="490" y="857"/>
                </a:lnTo>
                <a:close/>
                <a:moveTo>
                  <a:pt x="258" y="927"/>
                </a:moveTo>
                <a:lnTo>
                  <a:pt x="258" y="927"/>
                </a:lnTo>
                <a:lnTo>
                  <a:pt x="254" y="925"/>
                </a:lnTo>
                <a:lnTo>
                  <a:pt x="249" y="921"/>
                </a:lnTo>
                <a:lnTo>
                  <a:pt x="249" y="921"/>
                </a:lnTo>
                <a:lnTo>
                  <a:pt x="254" y="923"/>
                </a:lnTo>
                <a:lnTo>
                  <a:pt x="258" y="927"/>
                </a:lnTo>
                <a:lnTo>
                  <a:pt x="258" y="927"/>
                </a:lnTo>
                <a:close/>
                <a:moveTo>
                  <a:pt x="267" y="835"/>
                </a:moveTo>
                <a:lnTo>
                  <a:pt x="267" y="835"/>
                </a:lnTo>
                <a:lnTo>
                  <a:pt x="265" y="835"/>
                </a:lnTo>
                <a:lnTo>
                  <a:pt x="265" y="833"/>
                </a:lnTo>
                <a:lnTo>
                  <a:pt x="261" y="831"/>
                </a:lnTo>
                <a:lnTo>
                  <a:pt x="261" y="831"/>
                </a:lnTo>
                <a:lnTo>
                  <a:pt x="265" y="831"/>
                </a:lnTo>
                <a:lnTo>
                  <a:pt x="267" y="835"/>
                </a:lnTo>
                <a:lnTo>
                  <a:pt x="267" y="835"/>
                </a:lnTo>
                <a:close/>
                <a:moveTo>
                  <a:pt x="188" y="750"/>
                </a:moveTo>
                <a:lnTo>
                  <a:pt x="188" y="750"/>
                </a:lnTo>
                <a:lnTo>
                  <a:pt x="188" y="750"/>
                </a:lnTo>
                <a:lnTo>
                  <a:pt x="190" y="752"/>
                </a:lnTo>
                <a:lnTo>
                  <a:pt x="192" y="754"/>
                </a:lnTo>
                <a:lnTo>
                  <a:pt x="192" y="754"/>
                </a:lnTo>
                <a:lnTo>
                  <a:pt x="190" y="750"/>
                </a:lnTo>
                <a:lnTo>
                  <a:pt x="190" y="750"/>
                </a:lnTo>
                <a:lnTo>
                  <a:pt x="182" y="743"/>
                </a:lnTo>
                <a:lnTo>
                  <a:pt x="177" y="734"/>
                </a:lnTo>
                <a:lnTo>
                  <a:pt x="166" y="713"/>
                </a:lnTo>
                <a:lnTo>
                  <a:pt x="166" y="713"/>
                </a:lnTo>
                <a:lnTo>
                  <a:pt x="157" y="699"/>
                </a:lnTo>
                <a:lnTo>
                  <a:pt x="149" y="686"/>
                </a:lnTo>
                <a:lnTo>
                  <a:pt x="149" y="686"/>
                </a:lnTo>
                <a:lnTo>
                  <a:pt x="149" y="686"/>
                </a:lnTo>
                <a:lnTo>
                  <a:pt x="151" y="684"/>
                </a:lnTo>
                <a:lnTo>
                  <a:pt x="151" y="684"/>
                </a:lnTo>
                <a:lnTo>
                  <a:pt x="147" y="678"/>
                </a:lnTo>
                <a:lnTo>
                  <a:pt x="146" y="673"/>
                </a:lnTo>
                <a:lnTo>
                  <a:pt x="146" y="673"/>
                </a:lnTo>
                <a:lnTo>
                  <a:pt x="146" y="673"/>
                </a:lnTo>
                <a:lnTo>
                  <a:pt x="146" y="669"/>
                </a:lnTo>
                <a:lnTo>
                  <a:pt x="146" y="669"/>
                </a:lnTo>
                <a:lnTo>
                  <a:pt x="146" y="669"/>
                </a:lnTo>
                <a:lnTo>
                  <a:pt x="147" y="667"/>
                </a:lnTo>
                <a:lnTo>
                  <a:pt x="147" y="667"/>
                </a:lnTo>
                <a:lnTo>
                  <a:pt x="147" y="671"/>
                </a:lnTo>
                <a:lnTo>
                  <a:pt x="147" y="671"/>
                </a:lnTo>
                <a:lnTo>
                  <a:pt x="147" y="671"/>
                </a:lnTo>
                <a:lnTo>
                  <a:pt x="151" y="675"/>
                </a:lnTo>
                <a:lnTo>
                  <a:pt x="151" y="675"/>
                </a:lnTo>
                <a:lnTo>
                  <a:pt x="151" y="678"/>
                </a:lnTo>
                <a:lnTo>
                  <a:pt x="151" y="678"/>
                </a:lnTo>
                <a:lnTo>
                  <a:pt x="153" y="682"/>
                </a:lnTo>
                <a:lnTo>
                  <a:pt x="153" y="682"/>
                </a:lnTo>
                <a:lnTo>
                  <a:pt x="151" y="677"/>
                </a:lnTo>
                <a:lnTo>
                  <a:pt x="151" y="669"/>
                </a:lnTo>
                <a:lnTo>
                  <a:pt x="151" y="669"/>
                </a:lnTo>
                <a:lnTo>
                  <a:pt x="155" y="680"/>
                </a:lnTo>
                <a:lnTo>
                  <a:pt x="155" y="680"/>
                </a:lnTo>
                <a:lnTo>
                  <a:pt x="151" y="671"/>
                </a:lnTo>
                <a:lnTo>
                  <a:pt x="151" y="671"/>
                </a:lnTo>
                <a:lnTo>
                  <a:pt x="149" y="667"/>
                </a:lnTo>
                <a:lnTo>
                  <a:pt x="146" y="666"/>
                </a:lnTo>
                <a:lnTo>
                  <a:pt x="142" y="664"/>
                </a:lnTo>
                <a:lnTo>
                  <a:pt x="140" y="658"/>
                </a:lnTo>
                <a:lnTo>
                  <a:pt x="140" y="658"/>
                </a:lnTo>
                <a:lnTo>
                  <a:pt x="140" y="660"/>
                </a:lnTo>
                <a:lnTo>
                  <a:pt x="140" y="664"/>
                </a:lnTo>
                <a:lnTo>
                  <a:pt x="140" y="664"/>
                </a:lnTo>
                <a:lnTo>
                  <a:pt x="138" y="660"/>
                </a:lnTo>
                <a:lnTo>
                  <a:pt x="136" y="654"/>
                </a:lnTo>
                <a:lnTo>
                  <a:pt x="135" y="649"/>
                </a:lnTo>
                <a:lnTo>
                  <a:pt x="133" y="645"/>
                </a:lnTo>
                <a:lnTo>
                  <a:pt x="133" y="645"/>
                </a:lnTo>
                <a:lnTo>
                  <a:pt x="133" y="643"/>
                </a:lnTo>
                <a:lnTo>
                  <a:pt x="133" y="642"/>
                </a:lnTo>
                <a:lnTo>
                  <a:pt x="133" y="642"/>
                </a:lnTo>
                <a:lnTo>
                  <a:pt x="131" y="636"/>
                </a:lnTo>
                <a:lnTo>
                  <a:pt x="129" y="634"/>
                </a:lnTo>
                <a:lnTo>
                  <a:pt x="129" y="632"/>
                </a:lnTo>
                <a:lnTo>
                  <a:pt x="129" y="632"/>
                </a:lnTo>
                <a:lnTo>
                  <a:pt x="129" y="631"/>
                </a:lnTo>
                <a:lnTo>
                  <a:pt x="127" y="631"/>
                </a:lnTo>
                <a:lnTo>
                  <a:pt x="127" y="631"/>
                </a:lnTo>
                <a:lnTo>
                  <a:pt x="127" y="623"/>
                </a:lnTo>
                <a:lnTo>
                  <a:pt x="125" y="616"/>
                </a:lnTo>
                <a:lnTo>
                  <a:pt x="122" y="608"/>
                </a:lnTo>
                <a:lnTo>
                  <a:pt x="122" y="603"/>
                </a:lnTo>
                <a:lnTo>
                  <a:pt x="122" y="603"/>
                </a:lnTo>
                <a:lnTo>
                  <a:pt x="118" y="592"/>
                </a:lnTo>
                <a:lnTo>
                  <a:pt x="118" y="583"/>
                </a:lnTo>
                <a:lnTo>
                  <a:pt x="118" y="583"/>
                </a:lnTo>
                <a:lnTo>
                  <a:pt x="114" y="577"/>
                </a:lnTo>
                <a:lnTo>
                  <a:pt x="112" y="568"/>
                </a:lnTo>
                <a:lnTo>
                  <a:pt x="114" y="551"/>
                </a:lnTo>
                <a:lnTo>
                  <a:pt x="114" y="551"/>
                </a:lnTo>
                <a:lnTo>
                  <a:pt x="112" y="544"/>
                </a:lnTo>
                <a:lnTo>
                  <a:pt x="112" y="537"/>
                </a:lnTo>
                <a:lnTo>
                  <a:pt x="112" y="537"/>
                </a:lnTo>
                <a:lnTo>
                  <a:pt x="111" y="542"/>
                </a:lnTo>
                <a:lnTo>
                  <a:pt x="111" y="544"/>
                </a:lnTo>
                <a:lnTo>
                  <a:pt x="111" y="544"/>
                </a:lnTo>
                <a:lnTo>
                  <a:pt x="111" y="544"/>
                </a:lnTo>
                <a:lnTo>
                  <a:pt x="109" y="540"/>
                </a:lnTo>
                <a:lnTo>
                  <a:pt x="109" y="533"/>
                </a:lnTo>
                <a:lnTo>
                  <a:pt x="109" y="533"/>
                </a:lnTo>
                <a:lnTo>
                  <a:pt x="109" y="535"/>
                </a:lnTo>
                <a:lnTo>
                  <a:pt x="109" y="535"/>
                </a:lnTo>
                <a:lnTo>
                  <a:pt x="109" y="513"/>
                </a:lnTo>
                <a:lnTo>
                  <a:pt x="109" y="502"/>
                </a:lnTo>
                <a:lnTo>
                  <a:pt x="112" y="493"/>
                </a:lnTo>
                <a:lnTo>
                  <a:pt x="112" y="493"/>
                </a:lnTo>
                <a:lnTo>
                  <a:pt x="112" y="502"/>
                </a:lnTo>
                <a:lnTo>
                  <a:pt x="112" y="502"/>
                </a:lnTo>
                <a:lnTo>
                  <a:pt x="112" y="494"/>
                </a:lnTo>
                <a:lnTo>
                  <a:pt x="112" y="489"/>
                </a:lnTo>
                <a:lnTo>
                  <a:pt x="112" y="487"/>
                </a:lnTo>
                <a:lnTo>
                  <a:pt x="112" y="487"/>
                </a:lnTo>
                <a:lnTo>
                  <a:pt x="112" y="483"/>
                </a:lnTo>
                <a:lnTo>
                  <a:pt x="114" y="482"/>
                </a:lnTo>
                <a:lnTo>
                  <a:pt x="114" y="482"/>
                </a:lnTo>
                <a:lnTo>
                  <a:pt x="114" y="483"/>
                </a:lnTo>
                <a:lnTo>
                  <a:pt x="114" y="485"/>
                </a:lnTo>
                <a:lnTo>
                  <a:pt x="114" y="485"/>
                </a:lnTo>
                <a:lnTo>
                  <a:pt x="116" y="483"/>
                </a:lnTo>
                <a:lnTo>
                  <a:pt x="116" y="483"/>
                </a:lnTo>
                <a:lnTo>
                  <a:pt x="116" y="483"/>
                </a:lnTo>
                <a:lnTo>
                  <a:pt x="116" y="483"/>
                </a:lnTo>
                <a:lnTo>
                  <a:pt x="114" y="500"/>
                </a:lnTo>
                <a:lnTo>
                  <a:pt x="114" y="500"/>
                </a:lnTo>
                <a:lnTo>
                  <a:pt x="116" y="487"/>
                </a:lnTo>
                <a:lnTo>
                  <a:pt x="116" y="487"/>
                </a:lnTo>
                <a:lnTo>
                  <a:pt x="118" y="507"/>
                </a:lnTo>
                <a:lnTo>
                  <a:pt x="116" y="528"/>
                </a:lnTo>
                <a:lnTo>
                  <a:pt x="116" y="528"/>
                </a:lnTo>
                <a:lnTo>
                  <a:pt x="118" y="526"/>
                </a:lnTo>
                <a:lnTo>
                  <a:pt x="118" y="524"/>
                </a:lnTo>
                <a:lnTo>
                  <a:pt x="120" y="520"/>
                </a:lnTo>
                <a:lnTo>
                  <a:pt x="120" y="520"/>
                </a:lnTo>
                <a:lnTo>
                  <a:pt x="120" y="533"/>
                </a:lnTo>
                <a:lnTo>
                  <a:pt x="122" y="544"/>
                </a:lnTo>
                <a:lnTo>
                  <a:pt x="120" y="544"/>
                </a:lnTo>
                <a:lnTo>
                  <a:pt x="120" y="544"/>
                </a:lnTo>
                <a:lnTo>
                  <a:pt x="120" y="544"/>
                </a:lnTo>
                <a:lnTo>
                  <a:pt x="120" y="542"/>
                </a:lnTo>
                <a:lnTo>
                  <a:pt x="120" y="542"/>
                </a:lnTo>
                <a:lnTo>
                  <a:pt x="120" y="544"/>
                </a:lnTo>
                <a:lnTo>
                  <a:pt x="120" y="546"/>
                </a:lnTo>
                <a:lnTo>
                  <a:pt x="122" y="546"/>
                </a:lnTo>
                <a:lnTo>
                  <a:pt x="122" y="546"/>
                </a:lnTo>
                <a:lnTo>
                  <a:pt x="124" y="555"/>
                </a:lnTo>
                <a:lnTo>
                  <a:pt x="124" y="555"/>
                </a:lnTo>
                <a:lnTo>
                  <a:pt x="122" y="553"/>
                </a:lnTo>
                <a:lnTo>
                  <a:pt x="122" y="550"/>
                </a:lnTo>
                <a:lnTo>
                  <a:pt x="122" y="550"/>
                </a:lnTo>
                <a:lnTo>
                  <a:pt x="122" y="553"/>
                </a:lnTo>
                <a:lnTo>
                  <a:pt x="122" y="557"/>
                </a:lnTo>
                <a:lnTo>
                  <a:pt x="124" y="564"/>
                </a:lnTo>
                <a:lnTo>
                  <a:pt x="124" y="564"/>
                </a:lnTo>
                <a:lnTo>
                  <a:pt x="124" y="566"/>
                </a:lnTo>
                <a:lnTo>
                  <a:pt x="124" y="566"/>
                </a:lnTo>
                <a:lnTo>
                  <a:pt x="124" y="566"/>
                </a:lnTo>
                <a:lnTo>
                  <a:pt x="124" y="568"/>
                </a:lnTo>
                <a:lnTo>
                  <a:pt x="124" y="568"/>
                </a:lnTo>
                <a:lnTo>
                  <a:pt x="125" y="581"/>
                </a:lnTo>
                <a:lnTo>
                  <a:pt x="127" y="597"/>
                </a:lnTo>
                <a:lnTo>
                  <a:pt x="127" y="597"/>
                </a:lnTo>
                <a:lnTo>
                  <a:pt x="129" y="599"/>
                </a:lnTo>
                <a:lnTo>
                  <a:pt x="129" y="597"/>
                </a:lnTo>
                <a:lnTo>
                  <a:pt x="129" y="597"/>
                </a:lnTo>
                <a:lnTo>
                  <a:pt x="131" y="603"/>
                </a:lnTo>
                <a:lnTo>
                  <a:pt x="129" y="605"/>
                </a:lnTo>
                <a:lnTo>
                  <a:pt x="129" y="605"/>
                </a:lnTo>
                <a:lnTo>
                  <a:pt x="131" y="607"/>
                </a:lnTo>
                <a:lnTo>
                  <a:pt x="133" y="610"/>
                </a:lnTo>
                <a:lnTo>
                  <a:pt x="133" y="620"/>
                </a:lnTo>
                <a:lnTo>
                  <a:pt x="133" y="620"/>
                </a:lnTo>
                <a:lnTo>
                  <a:pt x="133" y="620"/>
                </a:lnTo>
                <a:lnTo>
                  <a:pt x="133" y="620"/>
                </a:lnTo>
                <a:lnTo>
                  <a:pt x="135" y="618"/>
                </a:lnTo>
                <a:lnTo>
                  <a:pt x="135" y="620"/>
                </a:lnTo>
                <a:lnTo>
                  <a:pt x="135" y="620"/>
                </a:lnTo>
                <a:lnTo>
                  <a:pt x="135" y="621"/>
                </a:lnTo>
                <a:lnTo>
                  <a:pt x="133" y="621"/>
                </a:lnTo>
                <a:lnTo>
                  <a:pt x="133" y="621"/>
                </a:lnTo>
                <a:lnTo>
                  <a:pt x="135" y="623"/>
                </a:lnTo>
                <a:lnTo>
                  <a:pt x="136" y="627"/>
                </a:lnTo>
                <a:lnTo>
                  <a:pt x="136" y="627"/>
                </a:lnTo>
                <a:lnTo>
                  <a:pt x="133" y="629"/>
                </a:lnTo>
                <a:lnTo>
                  <a:pt x="133" y="629"/>
                </a:lnTo>
                <a:lnTo>
                  <a:pt x="133" y="629"/>
                </a:lnTo>
                <a:lnTo>
                  <a:pt x="135" y="629"/>
                </a:lnTo>
                <a:lnTo>
                  <a:pt x="136" y="629"/>
                </a:lnTo>
                <a:lnTo>
                  <a:pt x="136" y="629"/>
                </a:lnTo>
                <a:lnTo>
                  <a:pt x="136" y="632"/>
                </a:lnTo>
                <a:lnTo>
                  <a:pt x="136" y="636"/>
                </a:lnTo>
                <a:lnTo>
                  <a:pt x="136" y="636"/>
                </a:lnTo>
                <a:lnTo>
                  <a:pt x="138" y="634"/>
                </a:lnTo>
                <a:lnTo>
                  <a:pt x="140" y="636"/>
                </a:lnTo>
                <a:lnTo>
                  <a:pt x="140" y="640"/>
                </a:lnTo>
                <a:lnTo>
                  <a:pt x="140" y="642"/>
                </a:lnTo>
                <a:lnTo>
                  <a:pt x="140" y="642"/>
                </a:lnTo>
                <a:lnTo>
                  <a:pt x="140" y="638"/>
                </a:lnTo>
                <a:lnTo>
                  <a:pt x="140" y="636"/>
                </a:lnTo>
                <a:lnTo>
                  <a:pt x="140" y="636"/>
                </a:lnTo>
                <a:lnTo>
                  <a:pt x="138" y="638"/>
                </a:lnTo>
                <a:lnTo>
                  <a:pt x="136" y="636"/>
                </a:lnTo>
                <a:lnTo>
                  <a:pt x="136" y="636"/>
                </a:lnTo>
                <a:lnTo>
                  <a:pt x="138" y="642"/>
                </a:lnTo>
                <a:lnTo>
                  <a:pt x="140" y="647"/>
                </a:lnTo>
                <a:lnTo>
                  <a:pt x="140" y="647"/>
                </a:lnTo>
                <a:lnTo>
                  <a:pt x="142" y="647"/>
                </a:lnTo>
                <a:lnTo>
                  <a:pt x="142" y="647"/>
                </a:lnTo>
                <a:lnTo>
                  <a:pt x="144" y="645"/>
                </a:lnTo>
                <a:lnTo>
                  <a:pt x="144" y="645"/>
                </a:lnTo>
                <a:lnTo>
                  <a:pt x="146" y="654"/>
                </a:lnTo>
                <a:lnTo>
                  <a:pt x="146" y="654"/>
                </a:lnTo>
                <a:lnTo>
                  <a:pt x="144" y="653"/>
                </a:lnTo>
                <a:lnTo>
                  <a:pt x="142" y="649"/>
                </a:lnTo>
                <a:lnTo>
                  <a:pt x="142" y="649"/>
                </a:lnTo>
                <a:lnTo>
                  <a:pt x="142" y="649"/>
                </a:lnTo>
                <a:lnTo>
                  <a:pt x="142" y="651"/>
                </a:lnTo>
                <a:lnTo>
                  <a:pt x="140" y="653"/>
                </a:lnTo>
                <a:lnTo>
                  <a:pt x="140" y="653"/>
                </a:lnTo>
                <a:lnTo>
                  <a:pt x="142" y="653"/>
                </a:lnTo>
                <a:lnTo>
                  <a:pt x="142" y="653"/>
                </a:lnTo>
                <a:lnTo>
                  <a:pt x="142" y="653"/>
                </a:lnTo>
                <a:lnTo>
                  <a:pt x="142" y="653"/>
                </a:lnTo>
                <a:lnTo>
                  <a:pt x="144" y="660"/>
                </a:lnTo>
                <a:lnTo>
                  <a:pt x="144" y="660"/>
                </a:lnTo>
                <a:lnTo>
                  <a:pt x="144" y="660"/>
                </a:lnTo>
                <a:lnTo>
                  <a:pt x="142" y="660"/>
                </a:lnTo>
                <a:lnTo>
                  <a:pt x="142" y="660"/>
                </a:lnTo>
                <a:lnTo>
                  <a:pt x="146" y="664"/>
                </a:lnTo>
                <a:lnTo>
                  <a:pt x="147" y="664"/>
                </a:lnTo>
                <a:lnTo>
                  <a:pt x="147" y="666"/>
                </a:lnTo>
                <a:lnTo>
                  <a:pt x="149" y="667"/>
                </a:lnTo>
                <a:lnTo>
                  <a:pt x="149" y="667"/>
                </a:lnTo>
                <a:lnTo>
                  <a:pt x="149" y="666"/>
                </a:lnTo>
                <a:lnTo>
                  <a:pt x="149" y="666"/>
                </a:lnTo>
                <a:lnTo>
                  <a:pt x="155" y="673"/>
                </a:lnTo>
                <a:lnTo>
                  <a:pt x="157" y="682"/>
                </a:lnTo>
                <a:lnTo>
                  <a:pt x="160" y="689"/>
                </a:lnTo>
                <a:lnTo>
                  <a:pt x="164" y="697"/>
                </a:lnTo>
                <a:lnTo>
                  <a:pt x="164" y="697"/>
                </a:lnTo>
                <a:lnTo>
                  <a:pt x="166" y="699"/>
                </a:lnTo>
                <a:lnTo>
                  <a:pt x="166" y="700"/>
                </a:lnTo>
                <a:lnTo>
                  <a:pt x="166" y="700"/>
                </a:lnTo>
                <a:lnTo>
                  <a:pt x="166" y="702"/>
                </a:lnTo>
                <a:lnTo>
                  <a:pt x="164" y="702"/>
                </a:lnTo>
                <a:lnTo>
                  <a:pt x="160" y="697"/>
                </a:lnTo>
                <a:lnTo>
                  <a:pt x="160" y="697"/>
                </a:lnTo>
                <a:lnTo>
                  <a:pt x="162" y="697"/>
                </a:lnTo>
                <a:lnTo>
                  <a:pt x="162" y="699"/>
                </a:lnTo>
                <a:lnTo>
                  <a:pt x="162" y="699"/>
                </a:lnTo>
                <a:lnTo>
                  <a:pt x="160" y="689"/>
                </a:lnTo>
                <a:lnTo>
                  <a:pt x="158" y="686"/>
                </a:lnTo>
                <a:lnTo>
                  <a:pt x="155" y="680"/>
                </a:lnTo>
                <a:lnTo>
                  <a:pt x="155" y="680"/>
                </a:lnTo>
                <a:lnTo>
                  <a:pt x="162" y="700"/>
                </a:lnTo>
                <a:lnTo>
                  <a:pt x="162" y="700"/>
                </a:lnTo>
                <a:lnTo>
                  <a:pt x="160" y="700"/>
                </a:lnTo>
                <a:lnTo>
                  <a:pt x="160" y="702"/>
                </a:lnTo>
                <a:lnTo>
                  <a:pt x="160" y="702"/>
                </a:lnTo>
                <a:lnTo>
                  <a:pt x="162" y="704"/>
                </a:lnTo>
                <a:lnTo>
                  <a:pt x="162" y="702"/>
                </a:lnTo>
                <a:lnTo>
                  <a:pt x="162" y="702"/>
                </a:lnTo>
                <a:lnTo>
                  <a:pt x="164" y="702"/>
                </a:lnTo>
                <a:lnTo>
                  <a:pt x="164" y="702"/>
                </a:lnTo>
                <a:lnTo>
                  <a:pt x="166" y="708"/>
                </a:lnTo>
                <a:lnTo>
                  <a:pt x="170" y="715"/>
                </a:lnTo>
                <a:lnTo>
                  <a:pt x="170" y="715"/>
                </a:lnTo>
                <a:lnTo>
                  <a:pt x="170" y="715"/>
                </a:lnTo>
                <a:lnTo>
                  <a:pt x="170" y="713"/>
                </a:lnTo>
                <a:lnTo>
                  <a:pt x="170" y="713"/>
                </a:lnTo>
                <a:lnTo>
                  <a:pt x="171" y="715"/>
                </a:lnTo>
                <a:lnTo>
                  <a:pt x="171" y="719"/>
                </a:lnTo>
                <a:lnTo>
                  <a:pt x="171" y="719"/>
                </a:lnTo>
                <a:lnTo>
                  <a:pt x="171" y="717"/>
                </a:lnTo>
                <a:lnTo>
                  <a:pt x="171" y="717"/>
                </a:lnTo>
                <a:lnTo>
                  <a:pt x="173" y="717"/>
                </a:lnTo>
                <a:lnTo>
                  <a:pt x="173" y="721"/>
                </a:lnTo>
                <a:lnTo>
                  <a:pt x="173" y="721"/>
                </a:lnTo>
                <a:lnTo>
                  <a:pt x="173" y="717"/>
                </a:lnTo>
                <a:lnTo>
                  <a:pt x="173" y="717"/>
                </a:lnTo>
                <a:lnTo>
                  <a:pt x="175" y="721"/>
                </a:lnTo>
                <a:lnTo>
                  <a:pt x="177" y="723"/>
                </a:lnTo>
                <a:lnTo>
                  <a:pt x="177" y="723"/>
                </a:lnTo>
                <a:lnTo>
                  <a:pt x="177" y="726"/>
                </a:lnTo>
                <a:lnTo>
                  <a:pt x="181" y="728"/>
                </a:lnTo>
                <a:lnTo>
                  <a:pt x="181" y="728"/>
                </a:lnTo>
                <a:lnTo>
                  <a:pt x="190" y="746"/>
                </a:lnTo>
                <a:lnTo>
                  <a:pt x="201" y="763"/>
                </a:lnTo>
                <a:lnTo>
                  <a:pt x="199" y="765"/>
                </a:lnTo>
                <a:lnTo>
                  <a:pt x="199" y="765"/>
                </a:lnTo>
                <a:lnTo>
                  <a:pt x="210" y="774"/>
                </a:lnTo>
                <a:lnTo>
                  <a:pt x="217" y="785"/>
                </a:lnTo>
                <a:lnTo>
                  <a:pt x="217" y="785"/>
                </a:lnTo>
                <a:lnTo>
                  <a:pt x="214" y="781"/>
                </a:lnTo>
                <a:lnTo>
                  <a:pt x="208" y="776"/>
                </a:lnTo>
                <a:lnTo>
                  <a:pt x="199" y="763"/>
                </a:lnTo>
                <a:lnTo>
                  <a:pt x="199" y="763"/>
                </a:lnTo>
                <a:lnTo>
                  <a:pt x="193" y="756"/>
                </a:lnTo>
                <a:lnTo>
                  <a:pt x="188" y="750"/>
                </a:lnTo>
                <a:lnTo>
                  <a:pt x="188" y="750"/>
                </a:lnTo>
                <a:close/>
                <a:moveTo>
                  <a:pt x="238" y="807"/>
                </a:moveTo>
                <a:lnTo>
                  <a:pt x="238" y="807"/>
                </a:lnTo>
                <a:lnTo>
                  <a:pt x="232" y="803"/>
                </a:lnTo>
                <a:lnTo>
                  <a:pt x="228" y="798"/>
                </a:lnTo>
                <a:lnTo>
                  <a:pt x="217" y="785"/>
                </a:lnTo>
                <a:lnTo>
                  <a:pt x="217" y="785"/>
                </a:lnTo>
                <a:lnTo>
                  <a:pt x="223" y="789"/>
                </a:lnTo>
                <a:lnTo>
                  <a:pt x="228" y="794"/>
                </a:lnTo>
                <a:lnTo>
                  <a:pt x="238" y="807"/>
                </a:lnTo>
                <a:lnTo>
                  <a:pt x="238" y="807"/>
                </a:lnTo>
                <a:close/>
                <a:moveTo>
                  <a:pt x="260" y="721"/>
                </a:moveTo>
                <a:lnTo>
                  <a:pt x="260" y="721"/>
                </a:lnTo>
                <a:lnTo>
                  <a:pt x="256" y="719"/>
                </a:lnTo>
                <a:lnTo>
                  <a:pt x="252" y="713"/>
                </a:lnTo>
                <a:lnTo>
                  <a:pt x="252" y="713"/>
                </a:lnTo>
                <a:lnTo>
                  <a:pt x="256" y="717"/>
                </a:lnTo>
                <a:lnTo>
                  <a:pt x="260" y="721"/>
                </a:lnTo>
                <a:lnTo>
                  <a:pt x="260" y="721"/>
                </a:lnTo>
                <a:close/>
                <a:moveTo>
                  <a:pt x="146" y="675"/>
                </a:moveTo>
                <a:lnTo>
                  <a:pt x="146" y="675"/>
                </a:lnTo>
                <a:lnTo>
                  <a:pt x="144" y="675"/>
                </a:lnTo>
                <a:lnTo>
                  <a:pt x="144" y="673"/>
                </a:lnTo>
                <a:lnTo>
                  <a:pt x="144" y="671"/>
                </a:lnTo>
                <a:lnTo>
                  <a:pt x="146" y="675"/>
                </a:lnTo>
                <a:close/>
                <a:moveTo>
                  <a:pt x="227" y="634"/>
                </a:moveTo>
                <a:lnTo>
                  <a:pt x="227" y="634"/>
                </a:lnTo>
                <a:lnTo>
                  <a:pt x="225" y="631"/>
                </a:lnTo>
                <a:lnTo>
                  <a:pt x="225" y="627"/>
                </a:lnTo>
                <a:lnTo>
                  <a:pt x="225" y="627"/>
                </a:lnTo>
                <a:lnTo>
                  <a:pt x="227" y="631"/>
                </a:lnTo>
                <a:lnTo>
                  <a:pt x="227" y="634"/>
                </a:lnTo>
                <a:lnTo>
                  <a:pt x="227" y="634"/>
                </a:lnTo>
                <a:close/>
                <a:moveTo>
                  <a:pt x="147" y="664"/>
                </a:moveTo>
                <a:lnTo>
                  <a:pt x="147" y="664"/>
                </a:lnTo>
                <a:lnTo>
                  <a:pt x="147" y="662"/>
                </a:lnTo>
                <a:lnTo>
                  <a:pt x="147" y="660"/>
                </a:lnTo>
                <a:lnTo>
                  <a:pt x="149" y="660"/>
                </a:lnTo>
                <a:lnTo>
                  <a:pt x="149" y="660"/>
                </a:lnTo>
                <a:lnTo>
                  <a:pt x="149" y="662"/>
                </a:lnTo>
                <a:lnTo>
                  <a:pt x="149" y="664"/>
                </a:lnTo>
                <a:lnTo>
                  <a:pt x="147" y="664"/>
                </a:lnTo>
                <a:lnTo>
                  <a:pt x="147" y="664"/>
                </a:lnTo>
                <a:close/>
                <a:moveTo>
                  <a:pt x="146" y="660"/>
                </a:moveTo>
                <a:lnTo>
                  <a:pt x="146" y="660"/>
                </a:lnTo>
                <a:lnTo>
                  <a:pt x="146" y="656"/>
                </a:lnTo>
                <a:lnTo>
                  <a:pt x="146" y="656"/>
                </a:lnTo>
                <a:lnTo>
                  <a:pt x="146" y="656"/>
                </a:lnTo>
                <a:lnTo>
                  <a:pt x="147" y="656"/>
                </a:lnTo>
                <a:lnTo>
                  <a:pt x="147" y="656"/>
                </a:lnTo>
                <a:lnTo>
                  <a:pt x="147" y="658"/>
                </a:lnTo>
                <a:lnTo>
                  <a:pt x="146" y="660"/>
                </a:lnTo>
                <a:lnTo>
                  <a:pt x="146" y="660"/>
                </a:lnTo>
                <a:close/>
                <a:moveTo>
                  <a:pt x="217" y="631"/>
                </a:moveTo>
                <a:lnTo>
                  <a:pt x="217" y="631"/>
                </a:lnTo>
                <a:lnTo>
                  <a:pt x="216" y="629"/>
                </a:lnTo>
                <a:lnTo>
                  <a:pt x="216" y="627"/>
                </a:lnTo>
                <a:lnTo>
                  <a:pt x="216" y="627"/>
                </a:lnTo>
                <a:lnTo>
                  <a:pt x="216" y="627"/>
                </a:lnTo>
                <a:lnTo>
                  <a:pt x="217" y="631"/>
                </a:lnTo>
                <a:lnTo>
                  <a:pt x="217" y="631"/>
                </a:lnTo>
                <a:close/>
                <a:moveTo>
                  <a:pt x="216" y="607"/>
                </a:moveTo>
                <a:lnTo>
                  <a:pt x="216" y="607"/>
                </a:lnTo>
                <a:lnTo>
                  <a:pt x="214" y="603"/>
                </a:lnTo>
                <a:lnTo>
                  <a:pt x="214" y="601"/>
                </a:lnTo>
                <a:lnTo>
                  <a:pt x="214" y="601"/>
                </a:lnTo>
                <a:lnTo>
                  <a:pt x="216" y="603"/>
                </a:lnTo>
                <a:lnTo>
                  <a:pt x="216" y="605"/>
                </a:lnTo>
                <a:lnTo>
                  <a:pt x="216" y="607"/>
                </a:lnTo>
                <a:lnTo>
                  <a:pt x="216" y="607"/>
                </a:lnTo>
                <a:close/>
                <a:moveTo>
                  <a:pt x="122" y="632"/>
                </a:moveTo>
                <a:lnTo>
                  <a:pt x="122" y="632"/>
                </a:lnTo>
                <a:lnTo>
                  <a:pt x="120" y="631"/>
                </a:lnTo>
                <a:lnTo>
                  <a:pt x="120" y="625"/>
                </a:lnTo>
                <a:lnTo>
                  <a:pt x="120" y="625"/>
                </a:lnTo>
                <a:lnTo>
                  <a:pt x="122" y="629"/>
                </a:lnTo>
                <a:lnTo>
                  <a:pt x="122" y="632"/>
                </a:lnTo>
                <a:lnTo>
                  <a:pt x="122" y="632"/>
                </a:lnTo>
                <a:close/>
                <a:moveTo>
                  <a:pt x="217" y="601"/>
                </a:moveTo>
                <a:lnTo>
                  <a:pt x="217" y="601"/>
                </a:lnTo>
                <a:lnTo>
                  <a:pt x="217" y="601"/>
                </a:lnTo>
                <a:lnTo>
                  <a:pt x="216" y="599"/>
                </a:lnTo>
                <a:lnTo>
                  <a:pt x="216" y="596"/>
                </a:lnTo>
                <a:lnTo>
                  <a:pt x="216" y="596"/>
                </a:lnTo>
                <a:lnTo>
                  <a:pt x="216" y="594"/>
                </a:lnTo>
                <a:lnTo>
                  <a:pt x="216" y="596"/>
                </a:lnTo>
                <a:lnTo>
                  <a:pt x="216" y="596"/>
                </a:lnTo>
                <a:lnTo>
                  <a:pt x="216" y="594"/>
                </a:lnTo>
                <a:lnTo>
                  <a:pt x="216" y="594"/>
                </a:lnTo>
                <a:lnTo>
                  <a:pt x="217" y="601"/>
                </a:lnTo>
                <a:lnTo>
                  <a:pt x="217" y="601"/>
                </a:lnTo>
                <a:close/>
                <a:moveTo>
                  <a:pt x="37" y="634"/>
                </a:moveTo>
                <a:lnTo>
                  <a:pt x="37" y="634"/>
                </a:lnTo>
                <a:lnTo>
                  <a:pt x="33" y="631"/>
                </a:lnTo>
                <a:lnTo>
                  <a:pt x="33" y="631"/>
                </a:lnTo>
                <a:lnTo>
                  <a:pt x="35" y="629"/>
                </a:lnTo>
                <a:lnTo>
                  <a:pt x="33" y="625"/>
                </a:lnTo>
                <a:lnTo>
                  <a:pt x="33" y="625"/>
                </a:lnTo>
                <a:lnTo>
                  <a:pt x="35" y="629"/>
                </a:lnTo>
                <a:lnTo>
                  <a:pt x="37" y="634"/>
                </a:lnTo>
                <a:lnTo>
                  <a:pt x="37" y="634"/>
                </a:lnTo>
                <a:close/>
                <a:moveTo>
                  <a:pt x="35" y="621"/>
                </a:moveTo>
                <a:lnTo>
                  <a:pt x="35" y="621"/>
                </a:lnTo>
                <a:lnTo>
                  <a:pt x="33" y="614"/>
                </a:lnTo>
                <a:lnTo>
                  <a:pt x="32" y="607"/>
                </a:lnTo>
                <a:lnTo>
                  <a:pt x="32" y="607"/>
                </a:lnTo>
                <a:lnTo>
                  <a:pt x="33" y="612"/>
                </a:lnTo>
                <a:lnTo>
                  <a:pt x="35" y="621"/>
                </a:lnTo>
                <a:lnTo>
                  <a:pt x="35" y="621"/>
                </a:lnTo>
                <a:close/>
                <a:moveTo>
                  <a:pt x="24" y="621"/>
                </a:moveTo>
                <a:lnTo>
                  <a:pt x="24" y="621"/>
                </a:lnTo>
                <a:lnTo>
                  <a:pt x="22" y="616"/>
                </a:lnTo>
                <a:lnTo>
                  <a:pt x="22" y="612"/>
                </a:lnTo>
                <a:lnTo>
                  <a:pt x="22" y="612"/>
                </a:lnTo>
                <a:lnTo>
                  <a:pt x="24" y="612"/>
                </a:lnTo>
                <a:lnTo>
                  <a:pt x="24" y="616"/>
                </a:lnTo>
                <a:lnTo>
                  <a:pt x="24" y="620"/>
                </a:lnTo>
                <a:lnTo>
                  <a:pt x="24" y="621"/>
                </a:lnTo>
                <a:lnTo>
                  <a:pt x="24" y="621"/>
                </a:lnTo>
                <a:close/>
                <a:moveTo>
                  <a:pt x="33" y="618"/>
                </a:moveTo>
                <a:lnTo>
                  <a:pt x="33" y="618"/>
                </a:lnTo>
                <a:lnTo>
                  <a:pt x="32" y="614"/>
                </a:lnTo>
                <a:lnTo>
                  <a:pt x="30" y="610"/>
                </a:lnTo>
                <a:lnTo>
                  <a:pt x="30" y="610"/>
                </a:lnTo>
                <a:lnTo>
                  <a:pt x="32" y="614"/>
                </a:lnTo>
                <a:lnTo>
                  <a:pt x="33" y="618"/>
                </a:lnTo>
                <a:lnTo>
                  <a:pt x="33" y="618"/>
                </a:lnTo>
                <a:close/>
                <a:moveTo>
                  <a:pt x="30" y="597"/>
                </a:moveTo>
                <a:lnTo>
                  <a:pt x="30" y="597"/>
                </a:lnTo>
                <a:lnTo>
                  <a:pt x="28" y="594"/>
                </a:lnTo>
                <a:lnTo>
                  <a:pt x="28" y="588"/>
                </a:lnTo>
                <a:lnTo>
                  <a:pt x="28" y="588"/>
                </a:lnTo>
                <a:lnTo>
                  <a:pt x="28" y="590"/>
                </a:lnTo>
                <a:lnTo>
                  <a:pt x="28" y="594"/>
                </a:lnTo>
                <a:lnTo>
                  <a:pt x="28" y="594"/>
                </a:lnTo>
                <a:lnTo>
                  <a:pt x="30" y="592"/>
                </a:lnTo>
                <a:lnTo>
                  <a:pt x="28" y="588"/>
                </a:lnTo>
                <a:lnTo>
                  <a:pt x="28" y="588"/>
                </a:lnTo>
                <a:lnTo>
                  <a:pt x="30" y="592"/>
                </a:lnTo>
                <a:lnTo>
                  <a:pt x="30" y="597"/>
                </a:lnTo>
                <a:lnTo>
                  <a:pt x="30" y="597"/>
                </a:lnTo>
                <a:close/>
                <a:moveTo>
                  <a:pt x="22" y="557"/>
                </a:moveTo>
                <a:lnTo>
                  <a:pt x="22" y="557"/>
                </a:lnTo>
                <a:lnTo>
                  <a:pt x="22" y="555"/>
                </a:lnTo>
                <a:lnTo>
                  <a:pt x="21" y="551"/>
                </a:lnTo>
                <a:lnTo>
                  <a:pt x="21" y="546"/>
                </a:lnTo>
                <a:lnTo>
                  <a:pt x="21" y="546"/>
                </a:lnTo>
                <a:lnTo>
                  <a:pt x="22" y="551"/>
                </a:lnTo>
                <a:lnTo>
                  <a:pt x="22" y="557"/>
                </a:lnTo>
                <a:lnTo>
                  <a:pt x="22" y="557"/>
                </a:lnTo>
                <a:close/>
                <a:moveTo>
                  <a:pt x="24" y="553"/>
                </a:moveTo>
                <a:lnTo>
                  <a:pt x="24" y="553"/>
                </a:lnTo>
                <a:lnTo>
                  <a:pt x="22" y="548"/>
                </a:lnTo>
                <a:lnTo>
                  <a:pt x="24" y="542"/>
                </a:lnTo>
                <a:lnTo>
                  <a:pt x="24" y="542"/>
                </a:lnTo>
                <a:lnTo>
                  <a:pt x="24" y="544"/>
                </a:lnTo>
                <a:lnTo>
                  <a:pt x="24" y="546"/>
                </a:lnTo>
                <a:lnTo>
                  <a:pt x="24" y="546"/>
                </a:lnTo>
                <a:lnTo>
                  <a:pt x="24" y="546"/>
                </a:lnTo>
                <a:lnTo>
                  <a:pt x="24" y="553"/>
                </a:lnTo>
                <a:lnTo>
                  <a:pt x="24" y="553"/>
                </a:lnTo>
                <a:close/>
                <a:moveTo>
                  <a:pt x="109" y="542"/>
                </a:moveTo>
                <a:lnTo>
                  <a:pt x="109" y="542"/>
                </a:lnTo>
                <a:lnTo>
                  <a:pt x="107" y="531"/>
                </a:lnTo>
                <a:lnTo>
                  <a:pt x="105" y="520"/>
                </a:lnTo>
                <a:lnTo>
                  <a:pt x="105" y="520"/>
                </a:lnTo>
                <a:lnTo>
                  <a:pt x="105" y="522"/>
                </a:lnTo>
                <a:lnTo>
                  <a:pt x="107" y="524"/>
                </a:lnTo>
                <a:lnTo>
                  <a:pt x="107" y="524"/>
                </a:lnTo>
                <a:lnTo>
                  <a:pt x="107" y="524"/>
                </a:lnTo>
                <a:lnTo>
                  <a:pt x="109" y="542"/>
                </a:lnTo>
                <a:lnTo>
                  <a:pt x="109" y="542"/>
                </a:lnTo>
                <a:close/>
                <a:moveTo>
                  <a:pt x="22" y="544"/>
                </a:moveTo>
                <a:lnTo>
                  <a:pt x="22" y="544"/>
                </a:lnTo>
                <a:lnTo>
                  <a:pt x="21" y="537"/>
                </a:lnTo>
                <a:lnTo>
                  <a:pt x="21" y="531"/>
                </a:lnTo>
                <a:lnTo>
                  <a:pt x="21" y="528"/>
                </a:lnTo>
                <a:lnTo>
                  <a:pt x="21" y="528"/>
                </a:lnTo>
                <a:lnTo>
                  <a:pt x="21" y="537"/>
                </a:lnTo>
                <a:lnTo>
                  <a:pt x="22" y="544"/>
                </a:lnTo>
                <a:lnTo>
                  <a:pt x="22" y="544"/>
                </a:lnTo>
                <a:close/>
                <a:moveTo>
                  <a:pt x="24" y="539"/>
                </a:moveTo>
                <a:lnTo>
                  <a:pt x="24" y="539"/>
                </a:lnTo>
                <a:lnTo>
                  <a:pt x="24" y="535"/>
                </a:lnTo>
                <a:lnTo>
                  <a:pt x="24" y="531"/>
                </a:lnTo>
                <a:lnTo>
                  <a:pt x="24" y="531"/>
                </a:lnTo>
                <a:lnTo>
                  <a:pt x="24" y="533"/>
                </a:lnTo>
                <a:lnTo>
                  <a:pt x="24" y="539"/>
                </a:lnTo>
                <a:lnTo>
                  <a:pt x="24" y="539"/>
                </a:lnTo>
                <a:close/>
                <a:moveTo>
                  <a:pt x="22" y="531"/>
                </a:moveTo>
                <a:lnTo>
                  <a:pt x="22" y="531"/>
                </a:lnTo>
                <a:lnTo>
                  <a:pt x="22" y="524"/>
                </a:lnTo>
                <a:lnTo>
                  <a:pt x="22" y="518"/>
                </a:lnTo>
                <a:lnTo>
                  <a:pt x="22" y="515"/>
                </a:lnTo>
                <a:lnTo>
                  <a:pt x="22" y="515"/>
                </a:lnTo>
                <a:lnTo>
                  <a:pt x="24" y="517"/>
                </a:lnTo>
                <a:lnTo>
                  <a:pt x="24" y="520"/>
                </a:lnTo>
                <a:lnTo>
                  <a:pt x="24" y="522"/>
                </a:lnTo>
                <a:lnTo>
                  <a:pt x="24" y="522"/>
                </a:lnTo>
                <a:lnTo>
                  <a:pt x="24" y="524"/>
                </a:lnTo>
                <a:lnTo>
                  <a:pt x="24" y="524"/>
                </a:lnTo>
                <a:lnTo>
                  <a:pt x="24" y="524"/>
                </a:lnTo>
                <a:lnTo>
                  <a:pt x="24" y="524"/>
                </a:lnTo>
                <a:lnTo>
                  <a:pt x="24" y="526"/>
                </a:lnTo>
                <a:lnTo>
                  <a:pt x="24" y="526"/>
                </a:lnTo>
                <a:lnTo>
                  <a:pt x="24" y="531"/>
                </a:lnTo>
                <a:lnTo>
                  <a:pt x="24" y="531"/>
                </a:lnTo>
                <a:lnTo>
                  <a:pt x="24" y="529"/>
                </a:lnTo>
                <a:lnTo>
                  <a:pt x="22" y="531"/>
                </a:lnTo>
                <a:lnTo>
                  <a:pt x="22" y="531"/>
                </a:lnTo>
                <a:close/>
                <a:moveTo>
                  <a:pt x="204" y="507"/>
                </a:moveTo>
                <a:lnTo>
                  <a:pt x="204" y="507"/>
                </a:lnTo>
                <a:lnTo>
                  <a:pt x="203" y="507"/>
                </a:lnTo>
                <a:lnTo>
                  <a:pt x="203" y="505"/>
                </a:lnTo>
                <a:lnTo>
                  <a:pt x="204" y="502"/>
                </a:lnTo>
                <a:lnTo>
                  <a:pt x="204" y="502"/>
                </a:lnTo>
                <a:lnTo>
                  <a:pt x="204" y="504"/>
                </a:lnTo>
                <a:lnTo>
                  <a:pt x="204" y="504"/>
                </a:lnTo>
                <a:lnTo>
                  <a:pt x="204" y="507"/>
                </a:lnTo>
                <a:lnTo>
                  <a:pt x="204" y="507"/>
                </a:lnTo>
                <a:close/>
                <a:moveTo>
                  <a:pt x="24" y="502"/>
                </a:moveTo>
                <a:lnTo>
                  <a:pt x="24" y="502"/>
                </a:lnTo>
                <a:lnTo>
                  <a:pt x="24" y="485"/>
                </a:lnTo>
                <a:lnTo>
                  <a:pt x="26" y="465"/>
                </a:lnTo>
                <a:lnTo>
                  <a:pt x="26" y="465"/>
                </a:lnTo>
                <a:lnTo>
                  <a:pt x="24" y="467"/>
                </a:lnTo>
                <a:lnTo>
                  <a:pt x="24" y="469"/>
                </a:lnTo>
                <a:lnTo>
                  <a:pt x="24" y="472"/>
                </a:lnTo>
                <a:lnTo>
                  <a:pt x="24" y="472"/>
                </a:lnTo>
                <a:lnTo>
                  <a:pt x="22" y="469"/>
                </a:lnTo>
                <a:lnTo>
                  <a:pt x="24" y="461"/>
                </a:lnTo>
                <a:lnTo>
                  <a:pt x="24" y="461"/>
                </a:lnTo>
                <a:lnTo>
                  <a:pt x="24" y="461"/>
                </a:lnTo>
                <a:lnTo>
                  <a:pt x="26" y="461"/>
                </a:lnTo>
                <a:lnTo>
                  <a:pt x="26" y="463"/>
                </a:lnTo>
                <a:lnTo>
                  <a:pt x="28" y="463"/>
                </a:lnTo>
                <a:lnTo>
                  <a:pt x="28" y="463"/>
                </a:lnTo>
                <a:lnTo>
                  <a:pt x="26" y="482"/>
                </a:lnTo>
                <a:lnTo>
                  <a:pt x="24" y="502"/>
                </a:lnTo>
                <a:lnTo>
                  <a:pt x="24" y="502"/>
                </a:lnTo>
                <a:close/>
                <a:moveTo>
                  <a:pt x="116" y="482"/>
                </a:moveTo>
                <a:lnTo>
                  <a:pt x="116" y="482"/>
                </a:lnTo>
                <a:lnTo>
                  <a:pt x="114" y="482"/>
                </a:lnTo>
                <a:lnTo>
                  <a:pt x="114" y="478"/>
                </a:lnTo>
                <a:lnTo>
                  <a:pt x="116" y="471"/>
                </a:lnTo>
                <a:lnTo>
                  <a:pt x="116" y="471"/>
                </a:lnTo>
                <a:lnTo>
                  <a:pt x="116" y="472"/>
                </a:lnTo>
                <a:lnTo>
                  <a:pt x="116" y="476"/>
                </a:lnTo>
                <a:lnTo>
                  <a:pt x="116" y="482"/>
                </a:lnTo>
                <a:lnTo>
                  <a:pt x="116" y="482"/>
                </a:lnTo>
                <a:close/>
                <a:moveTo>
                  <a:pt x="114" y="469"/>
                </a:moveTo>
                <a:lnTo>
                  <a:pt x="114" y="469"/>
                </a:lnTo>
                <a:lnTo>
                  <a:pt x="112" y="467"/>
                </a:lnTo>
                <a:lnTo>
                  <a:pt x="114" y="461"/>
                </a:lnTo>
                <a:lnTo>
                  <a:pt x="114" y="459"/>
                </a:lnTo>
                <a:lnTo>
                  <a:pt x="114" y="465"/>
                </a:lnTo>
                <a:lnTo>
                  <a:pt x="114" y="465"/>
                </a:lnTo>
                <a:lnTo>
                  <a:pt x="114" y="469"/>
                </a:lnTo>
                <a:lnTo>
                  <a:pt x="114" y="469"/>
                </a:lnTo>
                <a:close/>
                <a:moveTo>
                  <a:pt x="26" y="447"/>
                </a:moveTo>
                <a:lnTo>
                  <a:pt x="26" y="447"/>
                </a:lnTo>
                <a:lnTo>
                  <a:pt x="26" y="445"/>
                </a:lnTo>
                <a:lnTo>
                  <a:pt x="26" y="443"/>
                </a:lnTo>
                <a:lnTo>
                  <a:pt x="28" y="437"/>
                </a:lnTo>
                <a:lnTo>
                  <a:pt x="28" y="437"/>
                </a:lnTo>
                <a:lnTo>
                  <a:pt x="28" y="441"/>
                </a:lnTo>
                <a:lnTo>
                  <a:pt x="26" y="447"/>
                </a:lnTo>
                <a:lnTo>
                  <a:pt x="26" y="447"/>
                </a:lnTo>
                <a:close/>
                <a:moveTo>
                  <a:pt x="30" y="437"/>
                </a:moveTo>
                <a:lnTo>
                  <a:pt x="30" y="437"/>
                </a:lnTo>
                <a:lnTo>
                  <a:pt x="28" y="434"/>
                </a:lnTo>
                <a:lnTo>
                  <a:pt x="28" y="430"/>
                </a:lnTo>
                <a:lnTo>
                  <a:pt x="28" y="430"/>
                </a:lnTo>
                <a:lnTo>
                  <a:pt x="30" y="432"/>
                </a:lnTo>
                <a:lnTo>
                  <a:pt x="30" y="437"/>
                </a:lnTo>
                <a:close/>
                <a:moveTo>
                  <a:pt x="30" y="406"/>
                </a:moveTo>
                <a:lnTo>
                  <a:pt x="30" y="406"/>
                </a:lnTo>
                <a:lnTo>
                  <a:pt x="30" y="404"/>
                </a:lnTo>
                <a:lnTo>
                  <a:pt x="32" y="402"/>
                </a:lnTo>
                <a:lnTo>
                  <a:pt x="32" y="402"/>
                </a:lnTo>
                <a:lnTo>
                  <a:pt x="30" y="401"/>
                </a:lnTo>
                <a:lnTo>
                  <a:pt x="30" y="401"/>
                </a:lnTo>
                <a:lnTo>
                  <a:pt x="32" y="399"/>
                </a:lnTo>
                <a:lnTo>
                  <a:pt x="33" y="399"/>
                </a:lnTo>
                <a:lnTo>
                  <a:pt x="33" y="399"/>
                </a:lnTo>
                <a:lnTo>
                  <a:pt x="30" y="406"/>
                </a:lnTo>
                <a:lnTo>
                  <a:pt x="30" y="406"/>
                </a:lnTo>
                <a:close/>
                <a:moveTo>
                  <a:pt x="33" y="395"/>
                </a:moveTo>
                <a:lnTo>
                  <a:pt x="33" y="395"/>
                </a:lnTo>
                <a:lnTo>
                  <a:pt x="33" y="393"/>
                </a:lnTo>
                <a:lnTo>
                  <a:pt x="33" y="395"/>
                </a:lnTo>
                <a:lnTo>
                  <a:pt x="33" y="395"/>
                </a:lnTo>
                <a:lnTo>
                  <a:pt x="33" y="391"/>
                </a:lnTo>
                <a:lnTo>
                  <a:pt x="33" y="388"/>
                </a:lnTo>
                <a:lnTo>
                  <a:pt x="33" y="388"/>
                </a:lnTo>
                <a:lnTo>
                  <a:pt x="35" y="391"/>
                </a:lnTo>
                <a:lnTo>
                  <a:pt x="33" y="395"/>
                </a:lnTo>
                <a:lnTo>
                  <a:pt x="33" y="395"/>
                </a:lnTo>
                <a:close/>
                <a:moveTo>
                  <a:pt x="39" y="366"/>
                </a:moveTo>
                <a:lnTo>
                  <a:pt x="39" y="366"/>
                </a:lnTo>
                <a:lnTo>
                  <a:pt x="39" y="362"/>
                </a:lnTo>
                <a:lnTo>
                  <a:pt x="41" y="356"/>
                </a:lnTo>
                <a:lnTo>
                  <a:pt x="41" y="356"/>
                </a:lnTo>
                <a:lnTo>
                  <a:pt x="41" y="356"/>
                </a:lnTo>
                <a:lnTo>
                  <a:pt x="41" y="360"/>
                </a:lnTo>
                <a:lnTo>
                  <a:pt x="39" y="366"/>
                </a:lnTo>
                <a:lnTo>
                  <a:pt x="39" y="366"/>
                </a:lnTo>
                <a:close/>
                <a:moveTo>
                  <a:pt x="24" y="356"/>
                </a:moveTo>
                <a:lnTo>
                  <a:pt x="24" y="356"/>
                </a:lnTo>
                <a:lnTo>
                  <a:pt x="28" y="351"/>
                </a:lnTo>
                <a:lnTo>
                  <a:pt x="30" y="349"/>
                </a:lnTo>
                <a:lnTo>
                  <a:pt x="32" y="349"/>
                </a:lnTo>
                <a:lnTo>
                  <a:pt x="32" y="349"/>
                </a:lnTo>
                <a:lnTo>
                  <a:pt x="28" y="355"/>
                </a:lnTo>
                <a:lnTo>
                  <a:pt x="24" y="356"/>
                </a:lnTo>
                <a:lnTo>
                  <a:pt x="24" y="356"/>
                </a:lnTo>
                <a:close/>
                <a:moveTo>
                  <a:pt x="39" y="358"/>
                </a:moveTo>
                <a:lnTo>
                  <a:pt x="39" y="358"/>
                </a:lnTo>
                <a:lnTo>
                  <a:pt x="39" y="355"/>
                </a:lnTo>
                <a:lnTo>
                  <a:pt x="39" y="355"/>
                </a:lnTo>
                <a:lnTo>
                  <a:pt x="37" y="356"/>
                </a:lnTo>
                <a:lnTo>
                  <a:pt x="37" y="356"/>
                </a:lnTo>
                <a:lnTo>
                  <a:pt x="37" y="355"/>
                </a:lnTo>
                <a:lnTo>
                  <a:pt x="37" y="351"/>
                </a:lnTo>
                <a:lnTo>
                  <a:pt x="41" y="345"/>
                </a:lnTo>
                <a:lnTo>
                  <a:pt x="41" y="345"/>
                </a:lnTo>
                <a:lnTo>
                  <a:pt x="41" y="351"/>
                </a:lnTo>
                <a:lnTo>
                  <a:pt x="39" y="358"/>
                </a:lnTo>
                <a:lnTo>
                  <a:pt x="39" y="358"/>
                </a:lnTo>
                <a:close/>
                <a:moveTo>
                  <a:pt x="225" y="412"/>
                </a:moveTo>
                <a:lnTo>
                  <a:pt x="225" y="412"/>
                </a:lnTo>
                <a:lnTo>
                  <a:pt x="225" y="412"/>
                </a:lnTo>
                <a:lnTo>
                  <a:pt x="223" y="412"/>
                </a:lnTo>
                <a:lnTo>
                  <a:pt x="223" y="412"/>
                </a:lnTo>
                <a:lnTo>
                  <a:pt x="228" y="401"/>
                </a:lnTo>
                <a:lnTo>
                  <a:pt x="228" y="401"/>
                </a:lnTo>
                <a:lnTo>
                  <a:pt x="227" y="406"/>
                </a:lnTo>
                <a:lnTo>
                  <a:pt x="225" y="412"/>
                </a:lnTo>
                <a:lnTo>
                  <a:pt x="225" y="412"/>
                </a:lnTo>
                <a:close/>
                <a:moveTo>
                  <a:pt x="32" y="347"/>
                </a:moveTo>
                <a:lnTo>
                  <a:pt x="32" y="347"/>
                </a:lnTo>
                <a:lnTo>
                  <a:pt x="32" y="345"/>
                </a:lnTo>
                <a:lnTo>
                  <a:pt x="32" y="342"/>
                </a:lnTo>
                <a:lnTo>
                  <a:pt x="33" y="340"/>
                </a:lnTo>
                <a:lnTo>
                  <a:pt x="35" y="338"/>
                </a:lnTo>
                <a:lnTo>
                  <a:pt x="35" y="338"/>
                </a:lnTo>
                <a:lnTo>
                  <a:pt x="33" y="344"/>
                </a:lnTo>
                <a:lnTo>
                  <a:pt x="32" y="347"/>
                </a:lnTo>
                <a:lnTo>
                  <a:pt x="32" y="347"/>
                </a:lnTo>
                <a:close/>
                <a:moveTo>
                  <a:pt x="43" y="347"/>
                </a:moveTo>
                <a:lnTo>
                  <a:pt x="43" y="347"/>
                </a:lnTo>
                <a:lnTo>
                  <a:pt x="43" y="344"/>
                </a:lnTo>
                <a:lnTo>
                  <a:pt x="46" y="338"/>
                </a:lnTo>
                <a:lnTo>
                  <a:pt x="46" y="338"/>
                </a:lnTo>
                <a:lnTo>
                  <a:pt x="43" y="347"/>
                </a:lnTo>
                <a:lnTo>
                  <a:pt x="43" y="347"/>
                </a:lnTo>
                <a:close/>
                <a:moveTo>
                  <a:pt x="230" y="401"/>
                </a:moveTo>
                <a:lnTo>
                  <a:pt x="230" y="401"/>
                </a:lnTo>
                <a:lnTo>
                  <a:pt x="228" y="399"/>
                </a:lnTo>
                <a:lnTo>
                  <a:pt x="228" y="397"/>
                </a:lnTo>
                <a:lnTo>
                  <a:pt x="230" y="395"/>
                </a:lnTo>
                <a:lnTo>
                  <a:pt x="230" y="395"/>
                </a:lnTo>
                <a:lnTo>
                  <a:pt x="230" y="397"/>
                </a:lnTo>
                <a:lnTo>
                  <a:pt x="230" y="401"/>
                </a:lnTo>
                <a:lnTo>
                  <a:pt x="230" y="401"/>
                </a:lnTo>
                <a:close/>
                <a:moveTo>
                  <a:pt x="46" y="327"/>
                </a:moveTo>
                <a:lnTo>
                  <a:pt x="46" y="327"/>
                </a:lnTo>
                <a:lnTo>
                  <a:pt x="46" y="325"/>
                </a:lnTo>
                <a:lnTo>
                  <a:pt x="48" y="322"/>
                </a:lnTo>
                <a:lnTo>
                  <a:pt x="48" y="322"/>
                </a:lnTo>
                <a:lnTo>
                  <a:pt x="46" y="327"/>
                </a:lnTo>
                <a:lnTo>
                  <a:pt x="46" y="327"/>
                </a:lnTo>
                <a:close/>
                <a:moveTo>
                  <a:pt x="52" y="303"/>
                </a:moveTo>
                <a:lnTo>
                  <a:pt x="52" y="303"/>
                </a:lnTo>
                <a:lnTo>
                  <a:pt x="57" y="292"/>
                </a:lnTo>
                <a:lnTo>
                  <a:pt x="61" y="283"/>
                </a:lnTo>
                <a:lnTo>
                  <a:pt x="61" y="283"/>
                </a:lnTo>
                <a:lnTo>
                  <a:pt x="63" y="285"/>
                </a:lnTo>
                <a:lnTo>
                  <a:pt x="63" y="285"/>
                </a:lnTo>
                <a:lnTo>
                  <a:pt x="63" y="285"/>
                </a:lnTo>
                <a:lnTo>
                  <a:pt x="61" y="290"/>
                </a:lnTo>
                <a:lnTo>
                  <a:pt x="59" y="292"/>
                </a:lnTo>
                <a:lnTo>
                  <a:pt x="57" y="292"/>
                </a:lnTo>
                <a:lnTo>
                  <a:pt x="57" y="292"/>
                </a:lnTo>
                <a:lnTo>
                  <a:pt x="55" y="296"/>
                </a:lnTo>
                <a:lnTo>
                  <a:pt x="52" y="303"/>
                </a:lnTo>
                <a:lnTo>
                  <a:pt x="52" y="303"/>
                </a:lnTo>
                <a:close/>
                <a:moveTo>
                  <a:pt x="54" y="301"/>
                </a:moveTo>
                <a:lnTo>
                  <a:pt x="54" y="301"/>
                </a:lnTo>
                <a:lnTo>
                  <a:pt x="55" y="299"/>
                </a:lnTo>
                <a:lnTo>
                  <a:pt x="55" y="301"/>
                </a:lnTo>
                <a:lnTo>
                  <a:pt x="54" y="305"/>
                </a:lnTo>
                <a:lnTo>
                  <a:pt x="54" y="305"/>
                </a:lnTo>
                <a:lnTo>
                  <a:pt x="54" y="305"/>
                </a:lnTo>
                <a:lnTo>
                  <a:pt x="52" y="307"/>
                </a:lnTo>
                <a:lnTo>
                  <a:pt x="52" y="309"/>
                </a:lnTo>
                <a:lnTo>
                  <a:pt x="50" y="310"/>
                </a:lnTo>
                <a:lnTo>
                  <a:pt x="50" y="310"/>
                </a:lnTo>
                <a:lnTo>
                  <a:pt x="54" y="301"/>
                </a:lnTo>
                <a:lnTo>
                  <a:pt x="54" y="301"/>
                </a:lnTo>
                <a:close/>
                <a:moveTo>
                  <a:pt x="52" y="285"/>
                </a:moveTo>
                <a:lnTo>
                  <a:pt x="52" y="285"/>
                </a:lnTo>
                <a:lnTo>
                  <a:pt x="54" y="281"/>
                </a:lnTo>
                <a:lnTo>
                  <a:pt x="57" y="277"/>
                </a:lnTo>
                <a:lnTo>
                  <a:pt x="57" y="277"/>
                </a:lnTo>
                <a:lnTo>
                  <a:pt x="55" y="281"/>
                </a:lnTo>
                <a:lnTo>
                  <a:pt x="52" y="285"/>
                </a:lnTo>
                <a:lnTo>
                  <a:pt x="52" y="285"/>
                </a:lnTo>
                <a:close/>
                <a:moveTo>
                  <a:pt x="271" y="336"/>
                </a:moveTo>
                <a:lnTo>
                  <a:pt x="271" y="336"/>
                </a:lnTo>
                <a:lnTo>
                  <a:pt x="271" y="334"/>
                </a:lnTo>
                <a:lnTo>
                  <a:pt x="271" y="334"/>
                </a:lnTo>
                <a:lnTo>
                  <a:pt x="274" y="331"/>
                </a:lnTo>
                <a:lnTo>
                  <a:pt x="274" y="331"/>
                </a:lnTo>
                <a:lnTo>
                  <a:pt x="274" y="333"/>
                </a:lnTo>
                <a:lnTo>
                  <a:pt x="271" y="336"/>
                </a:lnTo>
                <a:lnTo>
                  <a:pt x="271" y="336"/>
                </a:lnTo>
                <a:close/>
                <a:moveTo>
                  <a:pt x="109" y="211"/>
                </a:moveTo>
                <a:lnTo>
                  <a:pt x="109" y="211"/>
                </a:lnTo>
                <a:lnTo>
                  <a:pt x="111" y="206"/>
                </a:lnTo>
                <a:lnTo>
                  <a:pt x="112" y="204"/>
                </a:lnTo>
                <a:lnTo>
                  <a:pt x="112" y="202"/>
                </a:lnTo>
                <a:lnTo>
                  <a:pt x="112" y="202"/>
                </a:lnTo>
                <a:lnTo>
                  <a:pt x="118" y="196"/>
                </a:lnTo>
                <a:lnTo>
                  <a:pt x="122" y="191"/>
                </a:lnTo>
                <a:lnTo>
                  <a:pt x="124" y="191"/>
                </a:lnTo>
                <a:lnTo>
                  <a:pt x="124" y="191"/>
                </a:lnTo>
                <a:lnTo>
                  <a:pt x="109" y="211"/>
                </a:lnTo>
                <a:lnTo>
                  <a:pt x="109" y="211"/>
                </a:lnTo>
                <a:close/>
                <a:moveTo>
                  <a:pt x="280" y="325"/>
                </a:moveTo>
                <a:lnTo>
                  <a:pt x="280" y="325"/>
                </a:lnTo>
                <a:lnTo>
                  <a:pt x="284" y="322"/>
                </a:lnTo>
                <a:lnTo>
                  <a:pt x="284" y="322"/>
                </a:lnTo>
                <a:lnTo>
                  <a:pt x="282" y="325"/>
                </a:lnTo>
                <a:lnTo>
                  <a:pt x="280" y="325"/>
                </a:lnTo>
                <a:lnTo>
                  <a:pt x="280" y="325"/>
                </a:lnTo>
                <a:lnTo>
                  <a:pt x="280" y="325"/>
                </a:lnTo>
                <a:close/>
                <a:moveTo>
                  <a:pt x="124" y="191"/>
                </a:moveTo>
                <a:lnTo>
                  <a:pt x="124" y="191"/>
                </a:lnTo>
                <a:lnTo>
                  <a:pt x="125" y="185"/>
                </a:lnTo>
                <a:lnTo>
                  <a:pt x="129" y="182"/>
                </a:lnTo>
                <a:lnTo>
                  <a:pt x="136" y="174"/>
                </a:lnTo>
                <a:lnTo>
                  <a:pt x="136" y="174"/>
                </a:lnTo>
                <a:lnTo>
                  <a:pt x="140" y="167"/>
                </a:lnTo>
                <a:lnTo>
                  <a:pt x="147" y="160"/>
                </a:lnTo>
                <a:lnTo>
                  <a:pt x="147" y="160"/>
                </a:lnTo>
                <a:lnTo>
                  <a:pt x="142" y="165"/>
                </a:lnTo>
                <a:lnTo>
                  <a:pt x="140" y="169"/>
                </a:lnTo>
                <a:lnTo>
                  <a:pt x="140" y="173"/>
                </a:lnTo>
                <a:lnTo>
                  <a:pt x="140" y="173"/>
                </a:lnTo>
                <a:lnTo>
                  <a:pt x="124" y="191"/>
                </a:lnTo>
                <a:lnTo>
                  <a:pt x="124" y="191"/>
                </a:lnTo>
                <a:close/>
                <a:moveTo>
                  <a:pt x="129" y="191"/>
                </a:moveTo>
                <a:lnTo>
                  <a:pt x="129" y="191"/>
                </a:lnTo>
                <a:lnTo>
                  <a:pt x="131" y="187"/>
                </a:lnTo>
                <a:lnTo>
                  <a:pt x="135" y="185"/>
                </a:lnTo>
                <a:lnTo>
                  <a:pt x="135" y="185"/>
                </a:lnTo>
                <a:lnTo>
                  <a:pt x="135" y="187"/>
                </a:lnTo>
                <a:lnTo>
                  <a:pt x="131" y="191"/>
                </a:lnTo>
                <a:lnTo>
                  <a:pt x="131" y="191"/>
                </a:lnTo>
                <a:lnTo>
                  <a:pt x="131" y="191"/>
                </a:lnTo>
                <a:lnTo>
                  <a:pt x="129" y="191"/>
                </a:lnTo>
                <a:lnTo>
                  <a:pt x="129" y="191"/>
                </a:lnTo>
                <a:close/>
                <a:moveTo>
                  <a:pt x="138" y="184"/>
                </a:moveTo>
                <a:lnTo>
                  <a:pt x="138" y="184"/>
                </a:lnTo>
                <a:lnTo>
                  <a:pt x="140" y="180"/>
                </a:lnTo>
                <a:lnTo>
                  <a:pt x="144" y="176"/>
                </a:lnTo>
                <a:lnTo>
                  <a:pt x="144" y="176"/>
                </a:lnTo>
                <a:lnTo>
                  <a:pt x="146" y="176"/>
                </a:lnTo>
                <a:lnTo>
                  <a:pt x="146" y="176"/>
                </a:lnTo>
                <a:lnTo>
                  <a:pt x="138" y="184"/>
                </a:lnTo>
                <a:lnTo>
                  <a:pt x="138" y="184"/>
                </a:lnTo>
                <a:close/>
                <a:moveTo>
                  <a:pt x="304" y="312"/>
                </a:moveTo>
                <a:lnTo>
                  <a:pt x="304" y="312"/>
                </a:lnTo>
                <a:lnTo>
                  <a:pt x="307" y="309"/>
                </a:lnTo>
                <a:lnTo>
                  <a:pt x="307" y="309"/>
                </a:lnTo>
                <a:lnTo>
                  <a:pt x="306" y="310"/>
                </a:lnTo>
                <a:lnTo>
                  <a:pt x="304" y="312"/>
                </a:lnTo>
                <a:lnTo>
                  <a:pt x="304" y="312"/>
                </a:lnTo>
                <a:close/>
                <a:moveTo>
                  <a:pt x="136" y="167"/>
                </a:moveTo>
                <a:lnTo>
                  <a:pt x="136" y="167"/>
                </a:lnTo>
                <a:lnTo>
                  <a:pt x="138" y="163"/>
                </a:lnTo>
                <a:lnTo>
                  <a:pt x="142" y="160"/>
                </a:lnTo>
                <a:lnTo>
                  <a:pt x="142" y="160"/>
                </a:lnTo>
                <a:lnTo>
                  <a:pt x="142" y="161"/>
                </a:lnTo>
                <a:lnTo>
                  <a:pt x="142" y="161"/>
                </a:lnTo>
                <a:lnTo>
                  <a:pt x="146" y="158"/>
                </a:lnTo>
                <a:lnTo>
                  <a:pt x="146" y="158"/>
                </a:lnTo>
                <a:lnTo>
                  <a:pt x="144" y="160"/>
                </a:lnTo>
                <a:lnTo>
                  <a:pt x="142" y="161"/>
                </a:lnTo>
                <a:lnTo>
                  <a:pt x="136" y="167"/>
                </a:lnTo>
                <a:lnTo>
                  <a:pt x="136" y="167"/>
                </a:lnTo>
                <a:close/>
                <a:moveTo>
                  <a:pt x="146" y="165"/>
                </a:moveTo>
                <a:lnTo>
                  <a:pt x="146" y="165"/>
                </a:lnTo>
                <a:lnTo>
                  <a:pt x="149" y="160"/>
                </a:lnTo>
                <a:lnTo>
                  <a:pt x="149" y="160"/>
                </a:lnTo>
                <a:lnTo>
                  <a:pt x="149" y="163"/>
                </a:lnTo>
                <a:lnTo>
                  <a:pt x="146" y="165"/>
                </a:lnTo>
                <a:lnTo>
                  <a:pt x="146" y="165"/>
                </a:lnTo>
                <a:close/>
                <a:moveTo>
                  <a:pt x="309" y="309"/>
                </a:moveTo>
                <a:lnTo>
                  <a:pt x="309" y="309"/>
                </a:lnTo>
                <a:lnTo>
                  <a:pt x="311" y="305"/>
                </a:lnTo>
                <a:lnTo>
                  <a:pt x="311" y="305"/>
                </a:lnTo>
                <a:lnTo>
                  <a:pt x="311" y="307"/>
                </a:lnTo>
                <a:lnTo>
                  <a:pt x="309" y="309"/>
                </a:lnTo>
                <a:lnTo>
                  <a:pt x="309" y="309"/>
                </a:lnTo>
                <a:close/>
                <a:moveTo>
                  <a:pt x="306" y="303"/>
                </a:moveTo>
                <a:lnTo>
                  <a:pt x="306" y="303"/>
                </a:lnTo>
                <a:lnTo>
                  <a:pt x="306" y="301"/>
                </a:lnTo>
                <a:lnTo>
                  <a:pt x="309" y="301"/>
                </a:lnTo>
                <a:lnTo>
                  <a:pt x="309" y="301"/>
                </a:lnTo>
                <a:lnTo>
                  <a:pt x="307" y="303"/>
                </a:lnTo>
                <a:lnTo>
                  <a:pt x="306" y="303"/>
                </a:lnTo>
                <a:lnTo>
                  <a:pt x="306" y="303"/>
                </a:lnTo>
                <a:close/>
                <a:moveTo>
                  <a:pt x="309" y="298"/>
                </a:moveTo>
                <a:lnTo>
                  <a:pt x="309" y="298"/>
                </a:lnTo>
                <a:lnTo>
                  <a:pt x="309" y="296"/>
                </a:lnTo>
                <a:lnTo>
                  <a:pt x="311" y="294"/>
                </a:lnTo>
                <a:lnTo>
                  <a:pt x="311" y="294"/>
                </a:lnTo>
                <a:lnTo>
                  <a:pt x="311" y="296"/>
                </a:lnTo>
                <a:lnTo>
                  <a:pt x="309" y="298"/>
                </a:lnTo>
                <a:lnTo>
                  <a:pt x="309" y="298"/>
                </a:lnTo>
                <a:close/>
                <a:moveTo>
                  <a:pt x="315" y="292"/>
                </a:moveTo>
                <a:lnTo>
                  <a:pt x="315" y="292"/>
                </a:lnTo>
                <a:lnTo>
                  <a:pt x="315" y="294"/>
                </a:lnTo>
                <a:lnTo>
                  <a:pt x="315" y="292"/>
                </a:lnTo>
                <a:lnTo>
                  <a:pt x="315" y="292"/>
                </a:lnTo>
                <a:lnTo>
                  <a:pt x="313" y="292"/>
                </a:lnTo>
                <a:lnTo>
                  <a:pt x="311" y="292"/>
                </a:lnTo>
                <a:lnTo>
                  <a:pt x="311" y="292"/>
                </a:lnTo>
                <a:lnTo>
                  <a:pt x="315" y="290"/>
                </a:lnTo>
                <a:lnTo>
                  <a:pt x="315" y="290"/>
                </a:lnTo>
                <a:lnTo>
                  <a:pt x="317" y="290"/>
                </a:lnTo>
                <a:lnTo>
                  <a:pt x="317" y="290"/>
                </a:lnTo>
                <a:lnTo>
                  <a:pt x="315" y="292"/>
                </a:lnTo>
                <a:lnTo>
                  <a:pt x="315" y="292"/>
                </a:lnTo>
                <a:lnTo>
                  <a:pt x="315" y="292"/>
                </a:lnTo>
                <a:close/>
                <a:moveTo>
                  <a:pt x="168" y="134"/>
                </a:moveTo>
                <a:lnTo>
                  <a:pt x="168" y="134"/>
                </a:lnTo>
                <a:lnTo>
                  <a:pt x="171" y="132"/>
                </a:lnTo>
                <a:lnTo>
                  <a:pt x="171" y="132"/>
                </a:lnTo>
                <a:lnTo>
                  <a:pt x="171" y="132"/>
                </a:lnTo>
                <a:lnTo>
                  <a:pt x="171" y="132"/>
                </a:lnTo>
                <a:lnTo>
                  <a:pt x="171" y="134"/>
                </a:lnTo>
                <a:lnTo>
                  <a:pt x="173" y="132"/>
                </a:lnTo>
                <a:lnTo>
                  <a:pt x="173" y="132"/>
                </a:lnTo>
                <a:lnTo>
                  <a:pt x="170" y="134"/>
                </a:lnTo>
                <a:lnTo>
                  <a:pt x="166" y="136"/>
                </a:lnTo>
                <a:lnTo>
                  <a:pt x="166" y="136"/>
                </a:lnTo>
                <a:lnTo>
                  <a:pt x="168" y="132"/>
                </a:lnTo>
                <a:lnTo>
                  <a:pt x="171" y="130"/>
                </a:lnTo>
                <a:lnTo>
                  <a:pt x="171" y="130"/>
                </a:lnTo>
                <a:lnTo>
                  <a:pt x="168" y="134"/>
                </a:lnTo>
                <a:lnTo>
                  <a:pt x="168" y="134"/>
                </a:lnTo>
                <a:close/>
                <a:moveTo>
                  <a:pt x="326" y="296"/>
                </a:moveTo>
                <a:lnTo>
                  <a:pt x="326" y="296"/>
                </a:lnTo>
                <a:lnTo>
                  <a:pt x="326" y="294"/>
                </a:lnTo>
                <a:lnTo>
                  <a:pt x="328" y="294"/>
                </a:lnTo>
                <a:lnTo>
                  <a:pt x="330" y="294"/>
                </a:lnTo>
                <a:lnTo>
                  <a:pt x="330" y="294"/>
                </a:lnTo>
                <a:lnTo>
                  <a:pt x="326" y="296"/>
                </a:lnTo>
                <a:lnTo>
                  <a:pt x="326" y="296"/>
                </a:lnTo>
                <a:close/>
                <a:moveTo>
                  <a:pt x="320" y="288"/>
                </a:moveTo>
                <a:lnTo>
                  <a:pt x="320" y="288"/>
                </a:lnTo>
                <a:lnTo>
                  <a:pt x="320" y="287"/>
                </a:lnTo>
                <a:lnTo>
                  <a:pt x="320" y="285"/>
                </a:lnTo>
                <a:lnTo>
                  <a:pt x="320" y="285"/>
                </a:lnTo>
                <a:lnTo>
                  <a:pt x="322" y="287"/>
                </a:lnTo>
                <a:lnTo>
                  <a:pt x="322" y="287"/>
                </a:lnTo>
                <a:lnTo>
                  <a:pt x="320" y="288"/>
                </a:lnTo>
                <a:lnTo>
                  <a:pt x="320" y="288"/>
                </a:lnTo>
                <a:close/>
                <a:moveTo>
                  <a:pt x="186" y="121"/>
                </a:moveTo>
                <a:lnTo>
                  <a:pt x="186" y="121"/>
                </a:lnTo>
                <a:lnTo>
                  <a:pt x="186" y="119"/>
                </a:lnTo>
                <a:lnTo>
                  <a:pt x="186" y="119"/>
                </a:lnTo>
                <a:lnTo>
                  <a:pt x="188" y="119"/>
                </a:lnTo>
                <a:lnTo>
                  <a:pt x="188" y="119"/>
                </a:lnTo>
                <a:lnTo>
                  <a:pt x="188" y="119"/>
                </a:lnTo>
                <a:lnTo>
                  <a:pt x="190" y="119"/>
                </a:lnTo>
                <a:lnTo>
                  <a:pt x="192" y="119"/>
                </a:lnTo>
                <a:lnTo>
                  <a:pt x="192" y="119"/>
                </a:lnTo>
                <a:lnTo>
                  <a:pt x="190" y="121"/>
                </a:lnTo>
                <a:lnTo>
                  <a:pt x="190" y="121"/>
                </a:lnTo>
                <a:lnTo>
                  <a:pt x="186" y="121"/>
                </a:lnTo>
                <a:lnTo>
                  <a:pt x="186" y="121"/>
                </a:lnTo>
                <a:close/>
                <a:moveTo>
                  <a:pt x="193" y="114"/>
                </a:moveTo>
                <a:lnTo>
                  <a:pt x="193" y="114"/>
                </a:lnTo>
                <a:lnTo>
                  <a:pt x="193" y="115"/>
                </a:lnTo>
                <a:lnTo>
                  <a:pt x="193" y="117"/>
                </a:lnTo>
                <a:lnTo>
                  <a:pt x="193" y="117"/>
                </a:lnTo>
                <a:lnTo>
                  <a:pt x="192" y="117"/>
                </a:lnTo>
                <a:lnTo>
                  <a:pt x="192" y="117"/>
                </a:lnTo>
                <a:lnTo>
                  <a:pt x="193" y="114"/>
                </a:lnTo>
                <a:lnTo>
                  <a:pt x="193" y="114"/>
                </a:lnTo>
                <a:close/>
                <a:moveTo>
                  <a:pt x="339" y="279"/>
                </a:moveTo>
                <a:lnTo>
                  <a:pt x="339" y="279"/>
                </a:lnTo>
                <a:lnTo>
                  <a:pt x="337" y="279"/>
                </a:lnTo>
                <a:lnTo>
                  <a:pt x="337" y="279"/>
                </a:lnTo>
                <a:lnTo>
                  <a:pt x="339" y="279"/>
                </a:lnTo>
                <a:lnTo>
                  <a:pt x="341" y="277"/>
                </a:lnTo>
                <a:lnTo>
                  <a:pt x="341" y="277"/>
                </a:lnTo>
                <a:lnTo>
                  <a:pt x="342" y="277"/>
                </a:lnTo>
                <a:lnTo>
                  <a:pt x="342" y="277"/>
                </a:lnTo>
                <a:lnTo>
                  <a:pt x="342" y="277"/>
                </a:lnTo>
                <a:lnTo>
                  <a:pt x="341" y="277"/>
                </a:lnTo>
                <a:lnTo>
                  <a:pt x="339" y="279"/>
                </a:lnTo>
                <a:lnTo>
                  <a:pt x="339" y="279"/>
                </a:lnTo>
                <a:close/>
                <a:moveTo>
                  <a:pt x="219" y="112"/>
                </a:moveTo>
                <a:lnTo>
                  <a:pt x="219" y="112"/>
                </a:lnTo>
                <a:lnTo>
                  <a:pt x="227" y="106"/>
                </a:lnTo>
                <a:lnTo>
                  <a:pt x="236" y="99"/>
                </a:lnTo>
                <a:lnTo>
                  <a:pt x="252" y="88"/>
                </a:lnTo>
                <a:lnTo>
                  <a:pt x="252" y="88"/>
                </a:lnTo>
                <a:lnTo>
                  <a:pt x="249" y="92"/>
                </a:lnTo>
                <a:lnTo>
                  <a:pt x="239" y="99"/>
                </a:lnTo>
                <a:lnTo>
                  <a:pt x="219" y="112"/>
                </a:lnTo>
                <a:lnTo>
                  <a:pt x="219" y="112"/>
                </a:lnTo>
                <a:close/>
                <a:moveTo>
                  <a:pt x="228" y="103"/>
                </a:moveTo>
                <a:lnTo>
                  <a:pt x="228" y="101"/>
                </a:lnTo>
                <a:lnTo>
                  <a:pt x="228" y="101"/>
                </a:lnTo>
                <a:lnTo>
                  <a:pt x="234" y="97"/>
                </a:lnTo>
                <a:lnTo>
                  <a:pt x="234" y="97"/>
                </a:lnTo>
                <a:lnTo>
                  <a:pt x="232" y="99"/>
                </a:lnTo>
                <a:lnTo>
                  <a:pt x="228" y="103"/>
                </a:lnTo>
                <a:lnTo>
                  <a:pt x="228" y="103"/>
                </a:lnTo>
                <a:close/>
                <a:moveTo>
                  <a:pt x="236" y="95"/>
                </a:moveTo>
                <a:lnTo>
                  <a:pt x="234" y="95"/>
                </a:lnTo>
                <a:lnTo>
                  <a:pt x="234" y="95"/>
                </a:lnTo>
                <a:lnTo>
                  <a:pt x="238" y="93"/>
                </a:lnTo>
                <a:lnTo>
                  <a:pt x="239" y="93"/>
                </a:lnTo>
                <a:lnTo>
                  <a:pt x="236" y="95"/>
                </a:lnTo>
                <a:close/>
                <a:moveTo>
                  <a:pt x="236" y="86"/>
                </a:moveTo>
                <a:lnTo>
                  <a:pt x="236" y="86"/>
                </a:lnTo>
                <a:lnTo>
                  <a:pt x="238" y="86"/>
                </a:lnTo>
                <a:lnTo>
                  <a:pt x="238" y="86"/>
                </a:lnTo>
                <a:lnTo>
                  <a:pt x="239" y="84"/>
                </a:lnTo>
                <a:lnTo>
                  <a:pt x="239" y="84"/>
                </a:lnTo>
                <a:lnTo>
                  <a:pt x="239" y="84"/>
                </a:lnTo>
                <a:lnTo>
                  <a:pt x="241" y="84"/>
                </a:lnTo>
                <a:lnTo>
                  <a:pt x="241" y="84"/>
                </a:lnTo>
                <a:lnTo>
                  <a:pt x="238" y="88"/>
                </a:lnTo>
                <a:lnTo>
                  <a:pt x="238" y="88"/>
                </a:lnTo>
                <a:lnTo>
                  <a:pt x="238" y="86"/>
                </a:lnTo>
                <a:lnTo>
                  <a:pt x="236" y="86"/>
                </a:lnTo>
                <a:lnTo>
                  <a:pt x="236" y="86"/>
                </a:lnTo>
                <a:close/>
                <a:moveTo>
                  <a:pt x="261" y="82"/>
                </a:moveTo>
                <a:lnTo>
                  <a:pt x="261" y="82"/>
                </a:lnTo>
                <a:lnTo>
                  <a:pt x="265" y="79"/>
                </a:lnTo>
                <a:lnTo>
                  <a:pt x="271" y="75"/>
                </a:lnTo>
                <a:lnTo>
                  <a:pt x="271" y="75"/>
                </a:lnTo>
                <a:lnTo>
                  <a:pt x="269" y="77"/>
                </a:lnTo>
                <a:lnTo>
                  <a:pt x="267" y="79"/>
                </a:lnTo>
                <a:lnTo>
                  <a:pt x="261" y="82"/>
                </a:lnTo>
                <a:lnTo>
                  <a:pt x="261" y="82"/>
                </a:lnTo>
                <a:close/>
                <a:moveTo>
                  <a:pt x="405" y="259"/>
                </a:moveTo>
                <a:lnTo>
                  <a:pt x="405" y="259"/>
                </a:lnTo>
                <a:lnTo>
                  <a:pt x="407" y="257"/>
                </a:lnTo>
                <a:lnTo>
                  <a:pt x="409" y="255"/>
                </a:lnTo>
                <a:lnTo>
                  <a:pt x="409" y="255"/>
                </a:lnTo>
                <a:lnTo>
                  <a:pt x="407" y="257"/>
                </a:lnTo>
                <a:lnTo>
                  <a:pt x="405" y="259"/>
                </a:lnTo>
                <a:lnTo>
                  <a:pt x="405" y="259"/>
                </a:lnTo>
                <a:close/>
                <a:moveTo>
                  <a:pt x="423" y="27"/>
                </a:moveTo>
                <a:lnTo>
                  <a:pt x="423" y="27"/>
                </a:lnTo>
                <a:lnTo>
                  <a:pt x="429" y="27"/>
                </a:lnTo>
                <a:lnTo>
                  <a:pt x="429" y="29"/>
                </a:lnTo>
                <a:lnTo>
                  <a:pt x="429" y="29"/>
                </a:lnTo>
                <a:lnTo>
                  <a:pt x="414" y="33"/>
                </a:lnTo>
                <a:lnTo>
                  <a:pt x="414" y="33"/>
                </a:lnTo>
                <a:lnTo>
                  <a:pt x="420" y="33"/>
                </a:lnTo>
                <a:lnTo>
                  <a:pt x="420" y="33"/>
                </a:lnTo>
                <a:lnTo>
                  <a:pt x="420" y="33"/>
                </a:lnTo>
                <a:lnTo>
                  <a:pt x="418" y="35"/>
                </a:lnTo>
                <a:lnTo>
                  <a:pt x="414" y="35"/>
                </a:lnTo>
                <a:lnTo>
                  <a:pt x="414" y="35"/>
                </a:lnTo>
                <a:lnTo>
                  <a:pt x="414" y="35"/>
                </a:lnTo>
                <a:lnTo>
                  <a:pt x="412" y="35"/>
                </a:lnTo>
                <a:lnTo>
                  <a:pt x="412" y="35"/>
                </a:lnTo>
                <a:lnTo>
                  <a:pt x="388" y="40"/>
                </a:lnTo>
                <a:lnTo>
                  <a:pt x="388" y="40"/>
                </a:lnTo>
                <a:lnTo>
                  <a:pt x="385" y="42"/>
                </a:lnTo>
                <a:lnTo>
                  <a:pt x="379" y="42"/>
                </a:lnTo>
                <a:lnTo>
                  <a:pt x="379" y="42"/>
                </a:lnTo>
                <a:lnTo>
                  <a:pt x="379" y="42"/>
                </a:lnTo>
                <a:lnTo>
                  <a:pt x="379" y="42"/>
                </a:lnTo>
                <a:lnTo>
                  <a:pt x="381" y="42"/>
                </a:lnTo>
                <a:lnTo>
                  <a:pt x="379" y="44"/>
                </a:lnTo>
                <a:lnTo>
                  <a:pt x="379" y="44"/>
                </a:lnTo>
                <a:lnTo>
                  <a:pt x="372" y="46"/>
                </a:lnTo>
                <a:lnTo>
                  <a:pt x="363" y="47"/>
                </a:lnTo>
                <a:lnTo>
                  <a:pt x="363" y="47"/>
                </a:lnTo>
                <a:lnTo>
                  <a:pt x="366" y="47"/>
                </a:lnTo>
                <a:lnTo>
                  <a:pt x="370" y="46"/>
                </a:lnTo>
                <a:lnTo>
                  <a:pt x="370" y="47"/>
                </a:lnTo>
                <a:lnTo>
                  <a:pt x="370" y="47"/>
                </a:lnTo>
                <a:lnTo>
                  <a:pt x="363" y="49"/>
                </a:lnTo>
                <a:lnTo>
                  <a:pt x="355" y="53"/>
                </a:lnTo>
                <a:lnTo>
                  <a:pt x="355" y="53"/>
                </a:lnTo>
                <a:lnTo>
                  <a:pt x="355" y="51"/>
                </a:lnTo>
                <a:lnTo>
                  <a:pt x="355" y="49"/>
                </a:lnTo>
                <a:lnTo>
                  <a:pt x="355" y="49"/>
                </a:lnTo>
                <a:lnTo>
                  <a:pt x="353" y="51"/>
                </a:lnTo>
                <a:lnTo>
                  <a:pt x="353" y="53"/>
                </a:lnTo>
                <a:lnTo>
                  <a:pt x="353" y="53"/>
                </a:lnTo>
                <a:lnTo>
                  <a:pt x="348" y="55"/>
                </a:lnTo>
                <a:lnTo>
                  <a:pt x="344" y="55"/>
                </a:lnTo>
                <a:lnTo>
                  <a:pt x="344" y="55"/>
                </a:lnTo>
                <a:lnTo>
                  <a:pt x="350" y="51"/>
                </a:lnTo>
                <a:lnTo>
                  <a:pt x="359" y="47"/>
                </a:lnTo>
                <a:lnTo>
                  <a:pt x="370" y="44"/>
                </a:lnTo>
                <a:lnTo>
                  <a:pt x="377" y="40"/>
                </a:lnTo>
                <a:lnTo>
                  <a:pt x="377" y="40"/>
                </a:lnTo>
                <a:lnTo>
                  <a:pt x="420" y="31"/>
                </a:lnTo>
                <a:lnTo>
                  <a:pt x="420" y="31"/>
                </a:lnTo>
                <a:lnTo>
                  <a:pt x="418" y="31"/>
                </a:lnTo>
                <a:lnTo>
                  <a:pt x="414" y="31"/>
                </a:lnTo>
                <a:lnTo>
                  <a:pt x="414" y="31"/>
                </a:lnTo>
                <a:lnTo>
                  <a:pt x="418" y="29"/>
                </a:lnTo>
                <a:lnTo>
                  <a:pt x="422" y="29"/>
                </a:lnTo>
                <a:lnTo>
                  <a:pt x="422" y="29"/>
                </a:lnTo>
                <a:lnTo>
                  <a:pt x="425" y="27"/>
                </a:lnTo>
                <a:lnTo>
                  <a:pt x="423" y="27"/>
                </a:lnTo>
                <a:lnTo>
                  <a:pt x="423" y="27"/>
                </a:lnTo>
                <a:close/>
                <a:moveTo>
                  <a:pt x="433" y="259"/>
                </a:moveTo>
                <a:lnTo>
                  <a:pt x="433" y="259"/>
                </a:lnTo>
                <a:lnTo>
                  <a:pt x="433" y="257"/>
                </a:lnTo>
                <a:lnTo>
                  <a:pt x="436" y="257"/>
                </a:lnTo>
                <a:lnTo>
                  <a:pt x="436" y="257"/>
                </a:lnTo>
                <a:lnTo>
                  <a:pt x="433" y="259"/>
                </a:lnTo>
                <a:lnTo>
                  <a:pt x="433" y="259"/>
                </a:lnTo>
                <a:close/>
                <a:moveTo>
                  <a:pt x="434" y="261"/>
                </a:moveTo>
                <a:lnTo>
                  <a:pt x="434" y="261"/>
                </a:lnTo>
                <a:lnTo>
                  <a:pt x="434" y="261"/>
                </a:lnTo>
                <a:lnTo>
                  <a:pt x="436" y="259"/>
                </a:lnTo>
                <a:lnTo>
                  <a:pt x="436" y="259"/>
                </a:lnTo>
                <a:lnTo>
                  <a:pt x="438" y="261"/>
                </a:lnTo>
                <a:lnTo>
                  <a:pt x="434" y="261"/>
                </a:lnTo>
                <a:close/>
                <a:moveTo>
                  <a:pt x="423" y="230"/>
                </a:moveTo>
                <a:lnTo>
                  <a:pt x="423" y="230"/>
                </a:lnTo>
                <a:lnTo>
                  <a:pt x="427" y="228"/>
                </a:lnTo>
                <a:lnTo>
                  <a:pt x="431" y="228"/>
                </a:lnTo>
                <a:lnTo>
                  <a:pt x="431" y="230"/>
                </a:lnTo>
                <a:lnTo>
                  <a:pt x="431" y="230"/>
                </a:lnTo>
                <a:lnTo>
                  <a:pt x="423" y="230"/>
                </a:lnTo>
                <a:lnTo>
                  <a:pt x="423" y="230"/>
                </a:lnTo>
                <a:close/>
                <a:moveTo>
                  <a:pt x="436" y="257"/>
                </a:moveTo>
                <a:lnTo>
                  <a:pt x="436" y="257"/>
                </a:lnTo>
                <a:lnTo>
                  <a:pt x="438" y="255"/>
                </a:lnTo>
                <a:lnTo>
                  <a:pt x="442" y="253"/>
                </a:lnTo>
                <a:lnTo>
                  <a:pt x="449" y="252"/>
                </a:lnTo>
                <a:lnTo>
                  <a:pt x="449" y="252"/>
                </a:lnTo>
                <a:lnTo>
                  <a:pt x="447" y="255"/>
                </a:lnTo>
                <a:lnTo>
                  <a:pt x="447" y="255"/>
                </a:lnTo>
                <a:lnTo>
                  <a:pt x="444" y="255"/>
                </a:lnTo>
                <a:lnTo>
                  <a:pt x="440" y="257"/>
                </a:lnTo>
                <a:lnTo>
                  <a:pt x="440" y="257"/>
                </a:lnTo>
                <a:lnTo>
                  <a:pt x="438" y="255"/>
                </a:lnTo>
                <a:lnTo>
                  <a:pt x="436" y="257"/>
                </a:lnTo>
                <a:lnTo>
                  <a:pt x="436" y="257"/>
                </a:lnTo>
                <a:close/>
                <a:moveTo>
                  <a:pt x="368" y="53"/>
                </a:moveTo>
                <a:lnTo>
                  <a:pt x="368" y="53"/>
                </a:lnTo>
                <a:lnTo>
                  <a:pt x="372" y="51"/>
                </a:lnTo>
                <a:lnTo>
                  <a:pt x="377" y="49"/>
                </a:lnTo>
                <a:lnTo>
                  <a:pt x="377" y="49"/>
                </a:lnTo>
                <a:lnTo>
                  <a:pt x="374" y="51"/>
                </a:lnTo>
                <a:lnTo>
                  <a:pt x="368" y="53"/>
                </a:lnTo>
                <a:lnTo>
                  <a:pt x="368" y="53"/>
                </a:lnTo>
                <a:close/>
                <a:moveTo>
                  <a:pt x="436" y="239"/>
                </a:moveTo>
                <a:lnTo>
                  <a:pt x="436" y="239"/>
                </a:lnTo>
                <a:lnTo>
                  <a:pt x="436" y="237"/>
                </a:lnTo>
                <a:lnTo>
                  <a:pt x="436" y="237"/>
                </a:lnTo>
                <a:lnTo>
                  <a:pt x="438" y="237"/>
                </a:lnTo>
                <a:lnTo>
                  <a:pt x="440" y="237"/>
                </a:lnTo>
                <a:lnTo>
                  <a:pt x="440" y="237"/>
                </a:lnTo>
                <a:lnTo>
                  <a:pt x="438" y="237"/>
                </a:lnTo>
                <a:lnTo>
                  <a:pt x="436" y="239"/>
                </a:lnTo>
                <a:lnTo>
                  <a:pt x="436" y="239"/>
                </a:lnTo>
                <a:close/>
                <a:moveTo>
                  <a:pt x="436" y="233"/>
                </a:moveTo>
                <a:lnTo>
                  <a:pt x="436" y="233"/>
                </a:lnTo>
                <a:lnTo>
                  <a:pt x="436" y="233"/>
                </a:lnTo>
                <a:lnTo>
                  <a:pt x="440" y="231"/>
                </a:lnTo>
                <a:lnTo>
                  <a:pt x="445" y="231"/>
                </a:lnTo>
                <a:lnTo>
                  <a:pt x="445" y="231"/>
                </a:lnTo>
                <a:lnTo>
                  <a:pt x="442" y="231"/>
                </a:lnTo>
                <a:lnTo>
                  <a:pt x="436" y="233"/>
                </a:lnTo>
                <a:lnTo>
                  <a:pt x="436" y="233"/>
                </a:lnTo>
                <a:close/>
                <a:moveTo>
                  <a:pt x="445" y="230"/>
                </a:moveTo>
                <a:lnTo>
                  <a:pt x="445" y="230"/>
                </a:lnTo>
                <a:lnTo>
                  <a:pt x="455" y="228"/>
                </a:lnTo>
                <a:lnTo>
                  <a:pt x="464" y="226"/>
                </a:lnTo>
                <a:lnTo>
                  <a:pt x="464" y="226"/>
                </a:lnTo>
                <a:lnTo>
                  <a:pt x="464" y="230"/>
                </a:lnTo>
                <a:lnTo>
                  <a:pt x="464" y="230"/>
                </a:lnTo>
                <a:lnTo>
                  <a:pt x="456" y="230"/>
                </a:lnTo>
                <a:lnTo>
                  <a:pt x="453" y="230"/>
                </a:lnTo>
                <a:lnTo>
                  <a:pt x="453" y="231"/>
                </a:lnTo>
                <a:lnTo>
                  <a:pt x="453" y="231"/>
                </a:lnTo>
                <a:lnTo>
                  <a:pt x="451" y="231"/>
                </a:lnTo>
                <a:lnTo>
                  <a:pt x="451" y="230"/>
                </a:lnTo>
                <a:lnTo>
                  <a:pt x="451" y="230"/>
                </a:lnTo>
                <a:lnTo>
                  <a:pt x="449" y="231"/>
                </a:lnTo>
                <a:lnTo>
                  <a:pt x="449" y="231"/>
                </a:lnTo>
                <a:lnTo>
                  <a:pt x="449" y="231"/>
                </a:lnTo>
                <a:lnTo>
                  <a:pt x="447" y="231"/>
                </a:lnTo>
                <a:lnTo>
                  <a:pt x="445" y="230"/>
                </a:lnTo>
                <a:lnTo>
                  <a:pt x="445" y="230"/>
                </a:lnTo>
                <a:close/>
                <a:moveTo>
                  <a:pt x="394" y="47"/>
                </a:moveTo>
                <a:lnTo>
                  <a:pt x="394" y="47"/>
                </a:lnTo>
                <a:lnTo>
                  <a:pt x="394" y="47"/>
                </a:lnTo>
                <a:lnTo>
                  <a:pt x="396" y="47"/>
                </a:lnTo>
                <a:lnTo>
                  <a:pt x="399" y="46"/>
                </a:lnTo>
                <a:lnTo>
                  <a:pt x="399" y="46"/>
                </a:lnTo>
                <a:lnTo>
                  <a:pt x="398" y="47"/>
                </a:lnTo>
                <a:lnTo>
                  <a:pt x="394" y="47"/>
                </a:lnTo>
                <a:lnTo>
                  <a:pt x="394" y="47"/>
                </a:lnTo>
                <a:close/>
                <a:moveTo>
                  <a:pt x="409" y="57"/>
                </a:moveTo>
                <a:lnTo>
                  <a:pt x="409" y="57"/>
                </a:lnTo>
                <a:lnTo>
                  <a:pt x="420" y="53"/>
                </a:lnTo>
                <a:lnTo>
                  <a:pt x="431" y="51"/>
                </a:lnTo>
                <a:lnTo>
                  <a:pt x="455" y="47"/>
                </a:lnTo>
                <a:lnTo>
                  <a:pt x="455" y="47"/>
                </a:lnTo>
                <a:lnTo>
                  <a:pt x="455" y="47"/>
                </a:lnTo>
                <a:lnTo>
                  <a:pt x="455" y="46"/>
                </a:lnTo>
                <a:lnTo>
                  <a:pt x="451" y="46"/>
                </a:lnTo>
                <a:lnTo>
                  <a:pt x="451" y="46"/>
                </a:lnTo>
                <a:lnTo>
                  <a:pt x="455" y="46"/>
                </a:lnTo>
                <a:lnTo>
                  <a:pt x="458" y="46"/>
                </a:lnTo>
                <a:lnTo>
                  <a:pt x="458" y="46"/>
                </a:lnTo>
                <a:lnTo>
                  <a:pt x="456" y="47"/>
                </a:lnTo>
                <a:lnTo>
                  <a:pt x="456" y="47"/>
                </a:lnTo>
                <a:lnTo>
                  <a:pt x="460" y="47"/>
                </a:lnTo>
                <a:lnTo>
                  <a:pt x="466" y="46"/>
                </a:lnTo>
                <a:lnTo>
                  <a:pt x="466" y="46"/>
                </a:lnTo>
                <a:lnTo>
                  <a:pt x="453" y="49"/>
                </a:lnTo>
                <a:lnTo>
                  <a:pt x="440" y="53"/>
                </a:lnTo>
                <a:lnTo>
                  <a:pt x="427" y="55"/>
                </a:lnTo>
                <a:lnTo>
                  <a:pt x="411" y="58"/>
                </a:lnTo>
                <a:lnTo>
                  <a:pt x="411" y="58"/>
                </a:lnTo>
                <a:lnTo>
                  <a:pt x="411" y="57"/>
                </a:lnTo>
                <a:lnTo>
                  <a:pt x="409" y="57"/>
                </a:lnTo>
                <a:lnTo>
                  <a:pt x="409" y="57"/>
                </a:lnTo>
                <a:close/>
                <a:moveTo>
                  <a:pt x="403" y="33"/>
                </a:moveTo>
                <a:lnTo>
                  <a:pt x="403" y="33"/>
                </a:lnTo>
                <a:lnTo>
                  <a:pt x="411" y="29"/>
                </a:lnTo>
                <a:lnTo>
                  <a:pt x="411" y="29"/>
                </a:lnTo>
                <a:lnTo>
                  <a:pt x="412" y="31"/>
                </a:lnTo>
                <a:lnTo>
                  <a:pt x="412" y="31"/>
                </a:lnTo>
                <a:lnTo>
                  <a:pt x="409" y="31"/>
                </a:lnTo>
                <a:lnTo>
                  <a:pt x="403" y="33"/>
                </a:lnTo>
                <a:lnTo>
                  <a:pt x="403" y="33"/>
                </a:lnTo>
                <a:close/>
                <a:moveTo>
                  <a:pt x="466" y="228"/>
                </a:moveTo>
                <a:lnTo>
                  <a:pt x="466" y="228"/>
                </a:lnTo>
                <a:lnTo>
                  <a:pt x="468" y="226"/>
                </a:lnTo>
                <a:lnTo>
                  <a:pt x="471" y="226"/>
                </a:lnTo>
                <a:lnTo>
                  <a:pt x="471" y="226"/>
                </a:lnTo>
                <a:lnTo>
                  <a:pt x="471" y="228"/>
                </a:lnTo>
                <a:lnTo>
                  <a:pt x="471" y="228"/>
                </a:lnTo>
                <a:lnTo>
                  <a:pt x="468" y="228"/>
                </a:lnTo>
                <a:lnTo>
                  <a:pt x="466" y="228"/>
                </a:lnTo>
                <a:lnTo>
                  <a:pt x="466" y="228"/>
                </a:lnTo>
                <a:close/>
                <a:moveTo>
                  <a:pt x="431" y="31"/>
                </a:moveTo>
                <a:lnTo>
                  <a:pt x="431" y="31"/>
                </a:lnTo>
                <a:lnTo>
                  <a:pt x="433" y="29"/>
                </a:lnTo>
                <a:lnTo>
                  <a:pt x="433" y="27"/>
                </a:lnTo>
                <a:lnTo>
                  <a:pt x="433" y="27"/>
                </a:lnTo>
                <a:lnTo>
                  <a:pt x="449" y="27"/>
                </a:lnTo>
                <a:lnTo>
                  <a:pt x="449" y="27"/>
                </a:lnTo>
                <a:lnTo>
                  <a:pt x="442" y="29"/>
                </a:lnTo>
                <a:lnTo>
                  <a:pt x="431" y="31"/>
                </a:lnTo>
                <a:lnTo>
                  <a:pt x="431" y="31"/>
                </a:lnTo>
                <a:close/>
                <a:moveTo>
                  <a:pt x="468" y="18"/>
                </a:moveTo>
                <a:lnTo>
                  <a:pt x="462" y="18"/>
                </a:lnTo>
                <a:lnTo>
                  <a:pt x="462" y="18"/>
                </a:lnTo>
                <a:lnTo>
                  <a:pt x="479" y="16"/>
                </a:lnTo>
                <a:lnTo>
                  <a:pt x="497" y="14"/>
                </a:lnTo>
                <a:lnTo>
                  <a:pt x="497" y="14"/>
                </a:lnTo>
                <a:lnTo>
                  <a:pt x="515" y="12"/>
                </a:lnTo>
                <a:lnTo>
                  <a:pt x="526" y="12"/>
                </a:lnTo>
                <a:lnTo>
                  <a:pt x="534" y="14"/>
                </a:lnTo>
                <a:lnTo>
                  <a:pt x="534" y="14"/>
                </a:lnTo>
                <a:lnTo>
                  <a:pt x="536" y="12"/>
                </a:lnTo>
                <a:lnTo>
                  <a:pt x="536" y="12"/>
                </a:lnTo>
                <a:lnTo>
                  <a:pt x="543" y="14"/>
                </a:lnTo>
                <a:lnTo>
                  <a:pt x="543" y="14"/>
                </a:lnTo>
                <a:lnTo>
                  <a:pt x="539" y="14"/>
                </a:lnTo>
                <a:lnTo>
                  <a:pt x="539" y="14"/>
                </a:lnTo>
                <a:lnTo>
                  <a:pt x="534" y="14"/>
                </a:lnTo>
                <a:lnTo>
                  <a:pt x="534" y="14"/>
                </a:lnTo>
                <a:lnTo>
                  <a:pt x="534" y="16"/>
                </a:lnTo>
                <a:lnTo>
                  <a:pt x="534" y="16"/>
                </a:lnTo>
                <a:lnTo>
                  <a:pt x="534" y="16"/>
                </a:lnTo>
                <a:lnTo>
                  <a:pt x="525" y="16"/>
                </a:lnTo>
                <a:lnTo>
                  <a:pt x="521" y="16"/>
                </a:lnTo>
                <a:lnTo>
                  <a:pt x="519" y="16"/>
                </a:lnTo>
                <a:lnTo>
                  <a:pt x="512" y="16"/>
                </a:lnTo>
                <a:lnTo>
                  <a:pt x="512" y="16"/>
                </a:lnTo>
                <a:lnTo>
                  <a:pt x="497" y="18"/>
                </a:lnTo>
                <a:lnTo>
                  <a:pt x="484" y="20"/>
                </a:lnTo>
                <a:lnTo>
                  <a:pt x="484" y="20"/>
                </a:lnTo>
                <a:lnTo>
                  <a:pt x="473" y="18"/>
                </a:lnTo>
                <a:lnTo>
                  <a:pt x="473" y="18"/>
                </a:lnTo>
                <a:lnTo>
                  <a:pt x="471" y="20"/>
                </a:lnTo>
                <a:lnTo>
                  <a:pt x="473" y="20"/>
                </a:lnTo>
                <a:lnTo>
                  <a:pt x="473" y="22"/>
                </a:lnTo>
                <a:lnTo>
                  <a:pt x="473" y="22"/>
                </a:lnTo>
                <a:lnTo>
                  <a:pt x="469" y="22"/>
                </a:lnTo>
                <a:lnTo>
                  <a:pt x="466" y="22"/>
                </a:lnTo>
                <a:lnTo>
                  <a:pt x="466" y="22"/>
                </a:lnTo>
                <a:lnTo>
                  <a:pt x="464" y="22"/>
                </a:lnTo>
                <a:lnTo>
                  <a:pt x="464" y="20"/>
                </a:lnTo>
                <a:lnTo>
                  <a:pt x="464" y="20"/>
                </a:lnTo>
                <a:lnTo>
                  <a:pt x="449" y="24"/>
                </a:lnTo>
                <a:lnTo>
                  <a:pt x="449" y="24"/>
                </a:lnTo>
                <a:lnTo>
                  <a:pt x="451" y="24"/>
                </a:lnTo>
                <a:lnTo>
                  <a:pt x="451" y="24"/>
                </a:lnTo>
                <a:lnTo>
                  <a:pt x="456" y="24"/>
                </a:lnTo>
                <a:lnTo>
                  <a:pt x="456" y="24"/>
                </a:lnTo>
                <a:lnTo>
                  <a:pt x="449" y="25"/>
                </a:lnTo>
                <a:lnTo>
                  <a:pt x="440" y="25"/>
                </a:lnTo>
                <a:lnTo>
                  <a:pt x="440" y="25"/>
                </a:lnTo>
                <a:lnTo>
                  <a:pt x="440" y="24"/>
                </a:lnTo>
                <a:lnTo>
                  <a:pt x="442" y="24"/>
                </a:lnTo>
                <a:lnTo>
                  <a:pt x="442" y="22"/>
                </a:lnTo>
                <a:lnTo>
                  <a:pt x="438" y="22"/>
                </a:lnTo>
                <a:lnTo>
                  <a:pt x="438" y="22"/>
                </a:lnTo>
                <a:lnTo>
                  <a:pt x="444" y="22"/>
                </a:lnTo>
                <a:lnTo>
                  <a:pt x="451" y="20"/>
                </a:lnTo>
                <a:lnTo>
                  <a:pt x="456" y="20"/>
                </a:lnTo>
                <a:lnTo>
                  <a:pt x="460" y="18"/>
                </a:lnTo>
                <a:lnTo>
                  <a:pt x="460" y="18"/>
                </a:lnTo>
                <a:lnTo>
                  <a:pt x="444" y="20"/>
                </a:lnTo>
                <a:lnTo>
                  <a:pt x="434" y="22"/>
                </a:lnTo>
                <a:lnTo>
                  <a:pt x="429" y="22"/>
                </a:lnTo>
                <a:lnTo>
                  <a:pt x="429" y="22"/>
                </a:lnTo>
                <a:lnTo>
                  <a:pt x="438" y="18"/>
                </a:lnTo>
                <a:lnTo>
                  <a:pt x="447" y="18"/>
                </a:lnTo>
                <a:lnTo>
                  <a:pt x="468" y="16"/>
                </a:lnTo>
                <a:lnTo>
                  <a:pt x="468" y="18"/>
                </a:lnTo>
                <a:close/>
                <a:moveTo>
                  <a:pt x="436" y="38"/>
                </a:moveTo>
                <a:lnTo>
                  <a:pt x="436" y="38"/>
                </a:lnTo>
                <a:lnTo>
                  <a:pt x="438" y="36"/>
                </a:lnTo>
                <a:lnTo>
                  <a:pt x="442" y="36"/>
                </a:lnTo>
                <a:lnTo>
                  <a:pt x="442" y="36"/>
                </a:lnTo>
                <a:lnTo>
                  <a:pt x="440" y="38"/>
                </a:lnTo>
                <a:lnTo>
                  <a:pt x="436" y="38"/>
                </a:lnTo>
                <a:lnTo>
                  <a:pt x="436" y="38"/>
                </a:lnTo>
                <a:close/>
                <a:moveTo>
                  <a:pt x="449" y="35"/>
                </a:moveTo>
                <a:lnTo>
                  <a:pt x="449" y="35"/>
                </a:lnTo>
                <a:lnTo>
                  <a:pt x="447" y="35"/>
                </a:lnTo>
                <a:lnTo>
                  <a:pt x="447" y="35"/>
                </a:lnTo>
                <a:lnTo>
                  <a:pt x="477" y="31"/>
                </a:lnTo>
                <a:lnTo>
                  <a:pt x="477" y="31"/>
                </a:lnTo>
                <a:lnTo>
                  <a:pt x="479" y="31"/>
                </a:lnTo>
                <a:lnTo>
                  <a:pt x="477" y="33"/>
                </a:lnTo>
                <a:lnTo>
                  <a:pt x="468" y="35"/>
                </a:lnTo>
                <a:lnTo>
                  <a:pt x="447" y="38"/>
                </a:lnTo>
                <a:lnTo>
                  <a:pt x="447" y="38"/>
                </a:lnTo>
                <a:lnTo>
                  <a:pt x="444" y="36"/>
                </a:lnTo>
                <a:lnTo>
                  <a:pt x="445" y="35"/>
                </a:lnTo>
                <a:lnTo>
                  <a:pt x="449" y="35"/>
                </a:lnTo>
                <a:lnTo>
                  <a:pt x="449" y="35"/>
                </a:lnTo>
                <a:close/>
                <a:moveTo>
                  <a:pt x="455" y="27"/>
                </a:moveTo>
                <a:lnTo>
                  <a:pt x="455" y="27"/>
                </a:lnTo>
                <a:lnTo>
                  <a:pt x="458" y="24"/>
                </a:lnTo>
                <a:lnTo>
                  <a:pt x="458" y="24"/>
                </a:lnTo>
                <a:lnTo>
                  <a:pt x="466" y="24"/>
                </a:lnTo>
                <a:lnTo>
                  <a:pt x="468" y="24"/>
                </a:lnTo>
                <a:lnTo>
                  <a:pt x="469" y="24"/>
                </a:lnTo>
                <a:lnTo>
                  <a:pt x="469" y="24"/>
                </a:lnTo>
                <a:lnTo>
                  <a:pt x="462" y="25"/>
                </a:lnTo>
                <a:lnTo>
                  <a:pt x="455" y="27"/>
                </a:lnTo>
                <a:lnTo>
                  <a:pt x="455" y="27"/>
                </a:lnTo>
                <a:close/>
                <a:moveTo>
                  <a:pt x="502" y="40"/>
                </a:moveTo>
                <a:lnTo>
                  <a:pt x="502" y="40"/>
                </a:lnTo>
                <a:lnTo>
                  <a:pt x="504" y="42"/>
                </a:lnTo>
                <a:lnTo>
                  <a:pt x="504" y="42"/>
                </a:lnTo>
                <a:lnTo>
                  <a:pt x="501" y="42"/>
                </a:lnTo>
                <a:lnTo>
                  <a:pt x="501" y="42"/>
                </a:lnTo>
                <a:lnTo>
                  <a:pt x="506" y="42"/>
                </a:lnTo>
                <a:lnTo>
                  <a:pt x="512" y="42"/>
                </a:lnTo>
                <a:lnTo>
                  <a:pt x="512" y="42"/>
                </a:lnTo>
                <a:lnTo>
                  <a:pt x="501" y="44"/>
                </a:lnTo>
                <a:lnTo>
                  <a:pt x="491" y="46"/>
                </a:lnTo>
                <a:lnTo>
                  <a:pt x="491" y="46"/>
                </a:lnTo>
                <a:lnTo>
                  <a:pt x="490" y="44"/>
                </a:lnTo>
                <a:lnTo>
                  <a:pt x="491" y="44"/>
                </a:lnTo>
                <a:lnTo>
                  <a:pt x="491" y="44"/>
                </a:lnTo>
                <a:lnTo>
                  <a:pt x="490" y="44"/>
                </a:lnTo>
                <a:lnTo>
                  <a:pt x="486" y="44"/>
                </a:lnTo>
                <a:lnTo>
                  <a:pt x="486" y="44"/>
                </a:lnTo>
                <a:lnTo>
                  <a:pt x="486" y="44"/>
                </a:lnTo>
                <a:lnTo>
                  <a:pt x="486" y="44"/>
                </a:lnTo>
                <a:lnTo>
                  <a:pt x="488" y="44"/>
                </a:lnTo>
                <a:lnTo>
                  <a:pt x="490" y="46"/>
                </a:lnTo>
                <a:lnTo>
                  <a:pt x="490" y="46"/>
                </a:lnTo>
                <a:lnTo>
                  <a:pt x="479" y="46"/>
                </a:lnTo>
                <a:lnTo>
                  <a:pt x="473" y="47"/>
                </a:lnTo>
                <a:lnTo>
                  <a:pt x="473" y="47"/>
                </a:lnTo>
                <a:lnTo>
                  <a:pt x="471" y="47"/>
                </a:lnTo>
                <a:lnTo>
                  <a:pt x="466" y="47"/>
                </a:lnTo>
                <a:lnTo>
                  <a:pt x="466" y="47"/>
                </a:lnTo>
                <a:lnTo>
                  <a:pt x="468" y="46"/>
                </a:lnTo>
                <a:lnTo>
                  <a:pt x="469" y="46"/>
                </a:lnTo>
                <a:lnTo>
                  <a:pt x="477" y="44"/>
                </a:lnTo>
                <a:lnTo>
                  <a:pt x="477" y="44"/>
                </a:lnTo>
                <a:lnTo>
                  <a:pt x="473" y="44"/>
                </a:lnTo>
                <a:lnTo>
                  <a:pt x="468" y="46"/>
                </a:lnTo>
                <a:lnTo>
                  <a:pt x="464" y="46"/>
                </a:lnTo>
                <a:lnTo>
                  <a:pt x="462" y="46"/>
                </a:lnTo>
                <a:lnTo>
                  <a:pt x="462" y="46"/>
                </a:lnTo>
                <a:lnTo>
                  <a:pt x="486" y="42"/>
                </a:lnTo>
                <a:lnTo>
                  <a:pt x="499" y="40"/>
                </a:lnTo>
                <a:lnTo>
                  <a:pt x="512" y="42"/>
                </a:lnTo>
                <a:lnTo>
                  <a:pt x="512" y="42"/>
                </a:lnTo>
                <a:lnTo>
                  <a:pt x="508" y="42"/>
                </a:lnTo>
                <a:lnTo>
                  <a:pt x="502" y="40"/>
                </a:lnTo>
                <a:lnTo>
                  <a:pt x="502" y="40"/>
                </a:lnTo>
                <a:close/>
                <a:moveTo>
                  <a:pt x="471" y="27"/>
                </a:moveTo>
                <a:lnTo>
                  <a:pt x="471" y="27"/>
                </a:lnTo>
                <a:lnTo>
                  <a:pt x="469" y="27"/>
                </a:lnTo>
                <a:lnTo>
                  <a:pt x="469" y="27"/>
                </a:lnTo>
                <a:lnTo>
                  <a:pt x="471" y="25"/>
                </a:lnTo>
                <a:lnTo>
                  <a:pt x="469" y="25"/>
                </a:lnTo>
                <a:lnTo>
                  <a:pt x="469" y="25"/>
                </a:lnTo>
                <a:lnTo>
                  <a:pt x="471" y="25"/>
                </a:lnTo>
                <a:lnTo>
                  <a:pt x="475" y="25"/>
                </a:lnTo>
                <a:lnTo>
                  <a:pt x="475" y="25"/>
                </a:lnTo>
                <a:lnTo>
                  <a:pt x="473" y="25"/>
                </a:lnTo>
                <a:lnTo>
                  <a:pt x="471" y="27"/>
                </a:lnTo>
                <a:lnTo>
                  <a:pt x="471" y="27"/>
                </a:lnTo>
                <a:close/>
                <a:moveTo>
                  <a:pt x="475" y="25"/>
                </a:moveTo>
                <a:lnTo>
                  <a:pt x="475" y="25"/>
                </a:lnTo>
                <a:lnTo>
                  <a:pt x="493" y="24"/>
                </a:lnTo>
                <a:lnTo>
                  <a:pt x="499" y="24"/>
                </a:lnTo>
                <a:lnTo>
                  <a:pt x="501" y="24"/>
                </a:lnTo>
                <a:lnTo>
                  <a:pt x="501" y="25"/>
                </a:lnTo>
                <a:lnTo>
                  <a:pt x="501" y="25"/>
                </a:lnTo>
                <a:lnTo>
                  <a:pt x="490" y="25"/>
                </a:lnTo>
                <a:lnTo>
                  <a:pt x="475" y="25"/>
                </a:lnTo>
                <a:lnTo>
                  <a:pt x="475" y="25"/>
                </a:lnTo>
                <a:close/>
                <a:moveTo>
                  <a:pt x="499" y="58"/>
                </a:moveTo>
                <a:lnTo>
                  <a:pt x="499" y="58"/>
                </a:lnTo>
                <a:lnTo>
                  <a:pt x="499" y="58"/>
                </a:lnTo>
                <a:lnTo>
                  <a:pt x="499" y="57"/>
                </a:lnTo>
                <a:lnTo>
                  <a:pt x="499" y="57"/>
                </a:lnTo>
                <a:lnTo>
                  <a:pt x="501" y="57"/>
                </a:lnTo>
                <a:lnTo>
                  <a:pt x="504" y="57"/>
                </a:lnTo>
                <a:lnTo>
                  <a:pt x="512" y="57"/>
                </a:lnTo>
                <a:lnTo>
                  <a:pt x="512" y="57"/>
                </a:lnTo>
                <a:lnTo>
                  <a:pt x="510" y="58"/>
                </a:lnTo>
                <a:lnTo>
                  <a:pt x="506" y="58"/>
                </a:lnTo>
                <a:lnTo>
                  <a:pt x="499" y="58"/>
                </a:lnTo>
                <a:lnTo>
                  <a:pt x="499" y="58"/>
                </a:lnTo>
                <a:close/>
                <a:moveTo>
                  <a:pt x="512" y="58"/>
                </a:moveTo>
                <a:lnTo>
                  <a:pt x="517" y="58"/>
                </a:lnTo>
                <a:lnTo>
                  <a:pt x="517" y="58"/>
                </a:lnTo>
                <a:lnTo>
                  <a:pt x="515" y="58"/>
                </a:lnTo>
                <a:lnTo>
                  <a:pt x="517" y="58"/>
                </a:lnTo>
                <a:lnTo>
                  <a:pt x="517" y="58"/>
                </a:lnTo>
                <a:lnTo>
                  <a:pt x="514" y="60"/>
                </a:lnTo>
                <a:lnTo>
                  <a:pt x="514" y="60"/>
                </a:lnTo>
                <a:lnTo>
                  <a:pt x="512" y="58"/>
                </a:lnTo>
                <a:lnTo>
                  <a:pt x="512" y="58"/>
                </a:lnTo>
                <a:lnTo>
                  <a:pt x="512" y="58"/>
                </a:lnTo>
                <a:close/>
                <a:moveTo>
                  <a:pt x="504" y="24"/>
                </a:moveTo>
                <a:lnTo>
                  <a:pt x="504" y="24"/>
                </a:lnTo>
                <a:lnTo>
                  <a:pt x="521" y="22"/>
                </a:lnTo>
                <a:lnTo>
                  <a:pt x="532" y="22"/>
                </a:lnTo>
                <a:lnTo>
                  <a:pt x="543" y="22"/>
                </a:lnTo>
                <a:lnTo>
                  <a:pt x="543" y="22"/>
                </a:lnTo>
                <a:lnTo>
                  <a:pt x="536" y="24"/>
                </a:lnTo>
                <a:lnTo>
                  <a:pt x="536" y="24"/>
                </a:lnTo>
                <a:lnTo>
                  <a:pt x="528" y="24"/>
                </a:lnTo>
                <a:lnTo>
                  <a:pt x="525" y="24"/>
                </a:lnTo>
                <a:lnTo>
                  <a:pt x="519" y="24"/>
                </a:lnTo>
                <a:lnTo>
                  <a:pt x="519" y="24"/>
                </a:lnTo>
                <a:lnTo>
                  <a:pt x="508" y="24"/>
                </a:lnTo>
                <a:lnTo>
                  <a:pt x="508" y="24"/>
                </a:lnTo>
                <a:lnTo>
                  <a:pt x="508" y="24"/>
                </a:lnTo>
                <a:lnTo>
                  <a:pt x="508" y="24"/>
                </a:lnTo>
                <a:lnTo>
                  <a:pt x="504" y="24"/>
                </a:lnTo>
                <a:lnTo>
                  <a:pt x="504" y="24"/>
                </a:lnTo>
                <a:close/>
                <a:moveTo>
                  <a:pt x="545" y="60"/>
                </a:moveTo>
                <a:lnTo>
                  <a:pt x="545" y="60"/>
                </a:lnTo>
                <a:lnTo>
                  <a:pt x="550" y="62"/>
                </a:lnTo>
                <a:lnTo>
                  <a:pt x="554" y="62"/>
                </a:lnTo>
                <a:lnTo>
                  <a:pt x="556" y="62"/>
                </a:lnTo>
                <a:lnTo>
                  <a:pt x="556" y="62"/>
                </a:lnTo>
                <a:lnTo>
                  <a:pt x="565" y="62"/>
                </a:lnTo>
                <a:lnTo>
                  <a:pt x="565" y="62"/>
                </a:lnTo>
                <a:lnTo>
                  <a:pt x="565" y="64"/>
                </a:lnTo>
                <a:lnTo>
                  <a:pt x="567" y="64"/>
                </a:lnTo>
                <a:lnTo>
                  <a:pt x="565" y="66"/>
                </a:lnTo>
                <a:lnTo>
                  <a:pt x="565" y="66"/>
                </a:lnTo>
                <a:lnTo>
                  <a:pt x="563" y="64"/>
                </a:lnTo>
                <a:lnTo>
                  <a:pt x="561" y="64"/>
                </a:lnTo>
                <a:lnTo>
                  <a:pt x="561" y="64"/>
                </a:lnTo>
                <a:lnTo>
                  <a:pt x="560" y="64"/>
                </a:lnTo>
                <a:lnTo>
                  <a:pt x="561" y="64"/>
                </a:lnTo>
                <a:lnTo>
                  <a:pt x="561" y="64"/>
                </a:lnTo>
                <a:lnTo>
                  <a:pt x="534" y="64"/>
                </a:lnTo>
                <a:lnTo>
                  <a:pt x="534" y="64"/>
                </a:lnTo>
                <a:lnTo>
                  <a:pt x="537" y="62"/>
                </a:lnTo>
                <a:lnTo>
                  <a:pt x="543" y="62"/>
                </a:lnTo>
                <a:lnTo>
                  <a:pt x="543" y="62"/>
                </a:lnTo>
                <a:lnTo>
                  <a:pt x="541" y="62"/>
                </a:lnTo>
                <a:lnTo>
                  <a:pt x="539" y="60"/>
                </a:lnTo>
                <a:lnTo>
                  <a:pt x="534" y="62"/>
                </a:lnTo>
                <a:lnTo>
                  <a:pt x="534" y="62"/>
                </a:lnTo>
                <a:lnTo>
                  <a:pt x="532" y="60"/>
                </a:lnTo>
                <a:lnTo>
                  <a:pt x="532" y="60"/>
                </a:lnTo>
                <a:lnTo>
                  <a:pt x="532" y="60"/>
                </a:lnTo>
                <a:lnTo>
                  <a:pt x="532" y="60"/>
                </a:lnTo>
                <a:lnTo>
                  <a:pt x="536" y="60"/>
                </a:lnTo>
                <a:lnTo>
                  <a:pt x="536" y="60"/>
                </a:lnTo>
                <a:lnTo>
                  <a:pt x="541" y="60"/>
                </a:lnTo>
                <a:lnTo>
                  <a:pt x="541" y="60"/>
                </a:lnTo>
                <a:lnTo>
                  <a:pt x="534" y="58"/>
                </a:lnTo>
                <a:lnTo>
                  <a:pt x="534" y="58"/>
                </a:lnTo>
                <a:lnTo>
                  <a:pt x="526" y="58"/>
                </a:lnTo>
                <a:lnTo>
                  <a:pt x="526" y="58"/>
                </a:lnTo>
                <a:lnTo>
                  <a:pt x="528" y="60"/>
                </a:lnTo>
                <a:lnTo>
                  <a:pt x="525" y="60"/>
                </a:lnTo>
                <a:lnTo>
                  <a:pt x="525" y="60"/>
                </a:lnTo>
                <a:lnTo>
                  <a:pt x="525" y="58"/>
                </a:lnTo>
                <a:lnTo>
                  <a:pt x="525" y="58"/>
                </a:lnTo>
                <a:lnTo>
                  <a:pt x="525" y="58"/>
                </a:lnTo>
                <a:lnTo>
                  <a:pt x="525" y="58"/>
                </a:lnTo>
                <a:lnTo>
                  <a:pt x="525" y="58"/>
                </a:lnTo>
                <a:lnTo>
                  <a:pt x="525" y="58"/>
                </a:lnTo>
                <a:lnTo>
                  <a:pt x="525" y="58"/>
                </a:lnTo>
                <a:lnTo>
                  <a:pt x="523" y="58"/>
                </a:lnTo>
                <a:lnTo>
                  <a:pt x="523" y="58"/>
                </a:lnTo>
                <a:lnTo>
                  <a:pt x="523" y="58"/>
                </a:lnTo>
                <a:lnTo>
                  <a:pt x="523" y="58"/>
                </a:lnTo>
                <a:lnTo>
                  <a:pt x="523" y="58"/>
                </a:lnTo>
                <a:lnTo>
                  <a:pt x="523" y="58"/>
                </a:lnTo>
                <a:lnTo>
                  <a:pt x="521" y="58"/>
                </a:lnTo>
                <a:lnTo>
                  <a:pt x="521" y="58"/>
                </a:lnTo>
                <a:lnTo>
                  <a:pt x="514" y="57"/>
                </a:lnTo>
                <a:lnTo>
                  <a:pt x="514" y="57"/>
                </a:lnTo>
                <a:lnTo>
                  <a:pt x="514" y="55"/>
                </a:lnTo>
                <a:lnTo>
                  <a:pt x="514" y="55"/>
                </a:lnTo>
                <a:lnTo>
                  <a:pt x="526" y="57"/>
                </a:lnTo>
                <a:lnTo>
                  <a:pt x="539" y="55"/>
                </a:lnTo>
                <a:lnTo>
                  <a:pt x="539" y="55"/>
                </a:lnTo>
                <a:lnTo>
                  <a:pt x="556" y="57"/>
                </a:lnTo>
                <a:lnTo>
                  <a:pt x="569" y="57"/>
                </a:lnTo>
                <a:lnTo>
                  <a:pt x="569" y="57"/>
                </a:lnTo>
                <a:lnTo>
                  <a:pt x="569" y="58"/>
                </a:lnTo>
                <a:lnTo>
                  <a:pt x="569" y="58"/>
                </a:lnTo>
                <a:lnTo>
                  <a:pt x="572" y="58"/>
                </a:lnTo>
                <a:lnTo>
                  <a:pt x="576" y="58"/>
                </a:lnTo>
                <a:lnTo>
                  <a:pt x="576" y="60"/>
                </a:lnTo>
                <a:lnTo>
                  <a:pt x="576" y="60"/>
                </a:lnTo>
                <a:lnTo>
                  <a:pt x="580" y="60"/>
                </a:lnTo>
                <a:lnTo>
                  <a:pt x="580" y="60"/>
                </a:lnTo>
                <a:lnTo>
                  <a:pt x="582" y="58"/>
                </a:lnTo>
                <a:lnTo>
                  <a:pt x="582" y="58"/>
                </a:lnTo>
                <a:lnTo>
                  <a:pt x="582" y="58"/>
                </a:lnTo>
                <a:lnTo>
                  <a:pt x="582" y="58"/>
                </a:lnTo>
                <a:lnTo>
                  <a:pt x="587" y="58"/>
                </a:lnTo>
                <a:lnTo>
                  <a:pt x="587" y="58"/>
                </a:lnTo>
                <a:lnTo>
                  <a:pt x="589" y="60"/>
                </a:lnTo>
                <a:lnTo>
                  <a:pt x="589" y="60"/>
                </a:lnTo>
                <a:lnTo>
                  <a:pt x="585" y="60"/>
                </a:lnTo>
                <a:lnTo>
                  <a:pt x="580" y="60"/>
                </a:lnTo>
                <a:lnTo>
                  <a:pt x="580" y="60"/>
                </a:lnTo>
                <a:lnTo>
                  <a:pt x="582" y="64"/>
                </a:lnTo>
                <a:lnTo>
                  <a:pt x="582" y="64"/>
                </a:lnTo>
                <a:lnTo>
                  <a:pt x="576" y="62"/>
                </a:lnTo>
                <a:lnTo>
                  <a:pt x="572" y="62"/>
                </a:lnTo>
                <a:lnTo>
                  <a:pt x="572" y="62"/>
                </a:lnTo>
                <a:lnTo>
                  <a:pt x="571" y="64"/>
                </a:lnTo>
                <a:lnTo>
                  <a:pt x="571" y="64"/>
                </a:lnTo>
                <a:lnTo>
                  <a:pt x="558" y="62"/>
                </a:lnTo>
                <a:lnTo>
                  <a:pt x="545" y="60"/>
                </a:lnTo>
                <a:lnTo>
                  <a:pt x="545" y="60"/>
                </a:lnTo>
                <a:close/>
                <a:moveTo>
                  <a:pt x="550" y="18"/>
                </a:moveTo>
                <a:lnTo>
                  <a:pt x="550" y="18"/>
                </a:lnTo>
                <a:lnTo>
                  <a:pt x="550" y="20"/>
                </a:lnTo>
                <a:lnTo>
                  <a:pt x="550" y="20"/>
                </a:lnTo>
                <a:lnTo>
                  <a:pt x="547" y="20"/>
                </a:lnTo>
                <a:lnTo>
                  <a:pt x="547" y="20"/>
                </a:lnTo>
                <a:lnTo>
                  <a:pt x="539" y="20"/>
                </a:lnTo>
                <a:lnTo>
                  <a:pt x="532" y="20"/>
                </a:lnTo>
                <a:lnTo>
                  <a:pt x="532" y="20"/>
                </a:lnTo>
                <a:lnTo>
                  <a:pt x="532" y="20"/>
                </a:lnTo>
                <a:lnTo>
                  <a:pt x="532" y="22"/>
                </a:lnTo>
                <a:lnTo>
                  <a:pt x="526" y="22"/>
                </a:lnTo>
                <a:lnTo>
                  <a:pt x="523" y="22"/>
                </a:lnTo>
                <a:lnTo>
                  <a:pt x="519" y="20"/>
                </a:lnTo>
                <a:lnTo>
                  <a:pt x="519" y="20"/>
                </a:lnTo>
                <a:lnTo>
                  <a:pt x="514" y="20"/>
                </a:lnTo>
                <a:lnTo>
                  <a:pt x="514" y="20"/>
                </a:lnTo>
                <a:lnTo>
                  <a:pt x="519" y="20"/>
                </a:lnTo>
                <a:lnTo>
                  <a:pt x="521" y="20"/>
                </a:lnTo>
                <a:lnTo>
                  <a:pt x="523" y="20"/>
                </a:lnTo>
                <a:lnTo>
                  <a:pt x="525" y="18"/>
                </a:lnTo>
                <a:lnTo>
                  <a:pt x="525" y="18"/>
                </a:lnTo>
                <a:lnTo>
                  <a:pt x="532" y="20"/>
                </a:lnTo>
                <a:lnTo>
                  <a:pt x="543" y="20"/>
                </a:lnTo>
                <a:lnTo>
                  <a:pt x="543" y="20"/>
                </a:lnTo>
                <a:lnTo>
                  <a:pt x="550" y="18"/>
                </a:lnTo>
                <a:lnTo>
                  <a:pt x="550" y="18"/>
                </a:lnTo>
                <a:close/>
                <a:moveTo>
                  <a:pt x="545" y="16"/>
                </a:moveTo>
                <a:lnTo>
                  <a:pt x="545" y="16"/>
                </a:lnTo>
                <a:lnTo>
                  <a:pt x="548" y="16"/>
                </a:lnTo>
                <a:lnTo>
                  <a:pt x="552" y="16"/>
                </a:lnTo>
                <a:lnTo>
                  <a:pt x="552" y="16"/>
                </a:lnTo>
                <a:lnTo>
                  <a:pt x="548" y="18"/>
                </a:lnTo>
                <a:lnTo>
                  <a:pt x="545" y="16"/>
                </a:lnTo>
                <a:lnTo>
                  <a:pt x="545" y="16"/>
                </a:lnTo>
                <a:close/>
                <a:moveTo>
                  <a:pt x="552" y="22"/>
                </a:moveTo>
                <a:lnTo>
                  <a:pt x="552" y="22"/>
                </a:lnTo>
                <a:lnTo>
                  <a:pt x="552" y="20"/>
                </a:lnTo>
                <a:lnTo>
                  <a:pt x="554" y="20"/>
                </a:lnTo>
                <a:lnTo>
                  <a:pt x="560" y="20"/>
                </a:lnTo>
                <a:lnTo>
                  <a:pt x="560" y="20"/>
                </a:lnTo>
                <a:lnTo>
                  <a:pt x="560" y="20"/>
                </a:lnTo>
                <a:lnTo>
                  <a:pt x="558" y="20"/>
                </a:lnTo>
                <a:lnTo>
                  <a:pt x="556" y="22"/>
                </a:lnTo>
                <a:lnTo>
                  <a:pt x="556" y="22"/>
                </a:lnTo>
                <a:lnTo>
                  <a:pt x="571" y="24"/>
                </a:lnTo>
                <a:lnTo>
                  <a:pt x="576" y="24"/>
                </a:lnTo>
                <a:lnTo>
                  <a:pt x="580" y="25"/>
                </a:lnTo>
                <a:lnTo>
                  <a:pt x="580" y="25"/>
                </a:lnTo>
                <a:lnTo>
                  <a:pt x="569" y="25"/>
                </a:lnTo>
                <a:lnTo>
                  <a:pt x="561" y="25"/>
                </a:lnTo>
                <a:lnTo>
                  <a:pt x="561" y="25"/>
                </a:lnTo>
                <a:lnTo>
                  <a:pt x="556" y="24"/>
                </a:lnTo>
                <a:lnTo>
                  <a:pt x="556" y="24"/>
                </a:lnTo>
                <a:lnTo>
                  <a:pt x="560" y="24"/>
                </a:lnTo>
                <a:lnTo>
                  <a:pt x="563" y="24"/>
                </a:lnTo>
                <a:lnTo>
                  <a:pt x="563" y="24"/>
                </a:lnTo>
                <a:lnTo>
                  <a:pt x="560" y="22"/>
                </a:lnTo>
                <a:lnTo>
                  <a:pt x="552" y="22"/>
                </a:lnTo>
                <a:lnTo>
                  <a:pt x="552" y="22"/>
                </a:lnTo>
                <a:close/>
                <a:moveTo>
                  <a:pt x="593" y="24"/>
                </a:moveTo>
                <a:lnTo>
                  <a:pt x="593" y="24"/>
                </a:lnTo>
                <a:lnTo>
                  <a:pt x="596" y="24"/>
                </a:lnTo>
                <a:lnTo>
                  <a:pt x="598" y="25"/>
                </a:lnTo>
                <a:lnTo>
                  <a:pt x="598" y="25"/>
                </a:lnTo>
                <a:lnTo>
                  <a:pt x="598" y="25"/>
                </a:lnTo>
                <a:lnTo>
                  <a:pt x="593" y="25"/>
                </a:lnTo>
                <a:lnTo>
                  <a:pt x="593" y="25"/>
                </a:lnTo>
                <a:lnTo>
                  <a:pt x="593" y="25"/>
                </a:lnTo>
                <a:lnTo>
                  <a:pt x="593" y="24"/>
                </a:lnTo>
                <a:lnTo>
                  <a:pt x="593" y="24"/>
                </a:lnTo>
                <a:close/>
                <a:moveTo>
                  <a:pt x="580" y="255"/>
                </a:moveTo>
                <a:lnTo>
                  <a:pt x="580" y="255"/>
                </a:lnTo>
                <a:lnTo>
                  <a:pt x="583" y="255"/>
                </a:lnTo>
                <a:lnTo>
                  <a:pt x="587" y="257"/>
                </a:lnTo>
                <a:lnTo>
                  <a:pt x="587" y="257"/>
                </a:lnTo>
                <a:lnTo>
                  <a:pt x="585" y="257"/>
                </a:lnTo>
                <a:lnTo>
                  <a:pt x="583" y="257"/>
                </a:lnTo>
                <a:lnTo>
                  <a:pt x="583" y="257"/>
                </a:lnTo>
                <a:lnTo>
                  <a:pt x="582" y="257"/>
                </a:lnTo>
                <a:lnTo>
                  <a:pt x="580" y="255"/>
                </a:lnTo>
                <a:lnTo>
                  <a:pt x="580" y="255"/>
                </a:lnTo>
                <a:close/>
                <a:moveTo>
                  <a:pt x="602" y="255"/>
                </a:moveTo>
                <a:lnTo>
                  <a:pt x="602" y="255"/>
                </a:lnTo>
                <a:lnTo>
                  <a:pt x="607" y="257"/>
                </a:lnTo>
                <a:lnTo>
                  <a:pt x="615" y="259"/>
                </a:lnTo>
                <a:lnTo>
                  <a:pt x="615" y="259"/>
                </a:lnTo>
                <a:lnTo>
                  <a:pt x="615" y="261"/>
                </a:lnTo>
                <a:lnTo>
                  <a:pt x="617" y="261"/>
                </a:lnTo>
                <a:lnTo>
                  <a:pt x="617" y="261"/>
                </a:lnTo>
                <a:lnTo>
                  <a:pt x="617" y="263"/>
                </a:lnTo>
                <a:lnTo>
                  <a:pt x="617" y="263"/>
                </a:lnTo>
                <a:lnTo>
                  <a:pt x="617" y="263"/>
                </a:lnTo>
                <a:lnTo>
                  <a:pt x="607" y="261"/>
                </a:lnTo>
                <a:lnTo>
                  <a:pt x="607" y="261"/>
                </a:lnTo>
                <a:lnTo>
                  <a:pt x="607" y="261"/>
                </a:lnTo>
                <a:lnTo>
                  <a:pt x="607" y="259"/>
                </a:lnTo>
                <a:lnTo>
                  <a:pt x="607" y="259"/>
                </a:lnTo>
                <a:lnTo>
                  <a:pt x="602" y="255"/>
                </a:lnTo>
                <a:lnTo>
                  <a:pt x="602" y="255"/>
                </a:lnTo>
                <a:close/>
                <a:moveTo>
                  <a:pt x="675" y="53"/>
                </a:moveTo>
                <a:lnTo>
                  <a:pt x="675" y="53"/>
                </a:lnTo>
                <a:lnTo>
                  <a:pt x="679" y="55"/>
                </a:lnTo>
                <a:lnTo>
                  <a:pt x="683" y="55"/>
                </a:lnTo>
                <a:lnTo>
                  <a:pt x="683" y="55"/>
                </a:lnTo>
                <a:lnTo>
                  <a:pt x="679" y="55"/>
                </a:lnTo>
                <a:lnTo>
                  <a:pt x="675" y="53"/>
                </a:lnTo>
                <a:lnTo>
                  <a:pt x="675" y="53"/>
                </a:lnTo>
                <a:close/>
                <a:moveTo>
                  <a:pt x="683" y="47"/>
                </a:moveTo>
                <a:lnTo>
                  <a:pt x="683" y="47"/>
                </a:lnTo>
                <a:lnTo>
                  <a:pt x="686" y="47"/>
                </a:lnTo>
                <a:lnTo>
                  <a:pt x="692" y="49"/>
                </a:lnTo>
                <a:lnTo>
                  <a:pt x="692" y="49"/>
                </a:lnTo>
                <a:lnTo>
                  <a:pt x="690" y="49"/>
                </a:lnTo>
                <a:lnTo>
                  <a:pt x="688" y="49"/>
                </a:lnTo>
                <a:lnTo>
                  <a:pt x="683" y="47"/>
                </a:lnTo>
                <a:lnTo>
                  <a:pt x="683" y="47"/>
                </a:lnTo>
                <a:close/>
                <a:moveTo>
                  <a:pt x="725" y="69"/>
                </a:moveTo>
                <a:lnTo>
                  <a:pt x="725" y="69"/>
                </a:lnTo>
                <a:lnTo>
                  <a:pt x="723" y="68"/>
                </a:lnTo>
                <a:lnTo>
                  <a:pt x="725" y="68"/>
                </a:lnTo>
                <a:lnTo>
                  <a:pt x="731" y="69"/>
                </a:lnTo>
                <a:lnTo>
                  <a:pt x="731" y="69"/>
                </a:lnTo>
                <a:lnTo>
                  <a:pt x="731" y="71"/>
                </a:lnTo>
                <a:lnTo>
                  <a:pt x="729" y="69"/>
                </a:lnTo>
                <a:lnTo>
                  <a:pt x="725" y="69"/>
                </a:lnTo>
                <a:lnTo>
                  <a:pt x="725" y="69"/>
                </a:lnTo>
                <a:close/>
                <a:moveTo>
                  <a:pt x="672" y="259"/>
                </a:moveTo>
                <a:lnTo>
                  <a:pt x="672" y="259"/>
                </a:lnTo>
                <a:lnTo>
                  <a:pt x="675" y="259"/>
                </a:lnTo>
                <a:lnTo>
                  <a:pt x="675" y="259"/>
                </a:lnTo>
                <a:lnTo>
                  <a:pt x="675" y="259"/>
                </a:lnTo>
                <a:lnTo>
                  <a:pt x="675" y="259"/>
                </a:lnTo>
                <a:lnTo>
                  <a:pt x="679" y="261"/>
                </a:lnTo>
                <a:lnTo>
                  <a:pt x="679" y="264"/>
                </a:lnTo>
                <a:lnTo>
                  <a:pt x="679" y="266"/>
                </a:lnTo>
                <a:lnTo>
                  <a:pt x="675" y="266"/>
                </a:lnTo>
                <a:lnTo>
                  <a:pt x="675" y="266"/>
                </a:lnTo>
                <a:lnTo>
                  <a:pt x="672" y="263"/>
                </a:lnTo>
                <a:lnTo>
                  <a:pt x="672" y="261"/>
                </a:lnTo>
                <a:lnTo>
                  <a:pt x="672" y="259"/>
                </a:lnTo>
                <a:lnTo>
                  <a:pt x="672" y="259"/>
                </a:lnTo>
                <a:close/>
                <a:moveTo>
                  <a:pt x="773" y="149"/>
                </a:moveTo>
                <a:lnTo>
                  <a:pt x="773" y="149"/>
                </a:lnTo>
                <a:lnTo>
                  <a:pt x="775" y="147"/>
                </a:lnTo>
                <a:lnTo>
                  <a:pt x="778" y="150"/>
                </a:lnTo>
                <a:lnTo>
                  <a:pt x="778" y="150"/>
                </a:lnTo>
                <a:lnTo>
                  <a:pt x="778" y="152"/>
                </a:lnTo>
                <a:lnTo>
                  <a:pt x="778" y="152"/>
                </a:lnTo>
                <a:lnTo>
                  <a:pt x="773" y="149"/>
                </a:lnTo>
                <a:lnTo>
                  <a:pt x="773" y="149"/>
                </a:lnTo>
                <a:close/>
                <a:moveTo>
                  <a:pt x="736" y="301"/>
                </a:moveTo>
                <a:lnTo>
                  <a:pt x="736" y="301"/>
                </a:lnTo>
                <a:lnTo>
                  <a:pt x="736" y="299"/>
                </a:lnTo>
                <a:lnTo>
                  <a:pt x="738" y="301"/>
                </a:lnTo>
                <a:lnTo>
                  <a:pt x="742" y="301"/>
                </a:lnTo>
                <a:lnTo>
                  <a:pt x="742" y="301"/>
                </a:lnTo>
                <a:lnTo>
                  <a:pt x="743" y="299"/>
                </a:lnTo>
                <a:lnTo>
                  <a:pt x="743" y="298"/>
                </a:lnTo>
                <a:lnTo>
                  <a:pt x="745" y="298"/>
                </a:lnTo>
                <a:lnTo>
                  <a:pt x="745" y="298"/>
                </a:lnTo>
                <a:lnTo>
                  <a:pt x="747" y="299"/>
                </a:lnTo>
                <a:lnTo>
                  <a:pt x="749" y="303"/>
                </a:lnTo>
                <a:lnTo>
                  <a:pt x="749" y="303"/>
                </a:lnTo>
                <a:lnTo>
                  <a:pt x="747" y="305"/>
                </a:lnTo>
                <a:lnTo>
                  <a:pt x="743" y="307"/>
                </a:lnTo>
                <a:lnTo>
                  <a:pt x="743" y="307"/>
                </a:lnTo>
                <a:lnTo>
                  <a:pt x="740" y="305"/>
                </a:lnTo>
                <a:lnTo>
                  <a:pt x="740" y="303"/>
                </a:lnTo>
                <a:lnTo>
                  <a:pt x="738" y="303"/>
                </a:lnTo>
                <a:lnTo>
                  <a:pt x="738" y="303"/>
                </a:lnTo>
                <a:lnTo>
                  <a:pt x="736" y="301"/>
                </a:lnTo>
                <a:lnTo>
                  <a:pt x="736" y="301"/>
                </a:lnTo>
                <a:close/>
                <a:moveTo>
                  <a:pt x="799" y="241"/>
                </a:moveTo>
                <a:lnTo>
                  <a:pt x="799" y="241"/>
                </a:lnTo>
                <a:lnTo>
                  <a:pt x="801" y="242"/>
                </a:lnTo>
                <a:lnTo>
                  <a:pt x="802" y="244"/>
                </a:lnTo>
                <a:lnTo>
                  <a:pt x="802" y="244"/>
                </a:lnTo>
                <a:lnTo>
                  <a:pt x="801" y="242"/>
                </a:lnTo>
                <a:lnTo>
                  <a:pt x="801" y="242"/>
                </a:lnTo>
                <a:lnTo>
                  <a:pt x="801" y="241"/>
                </a:lnTo>
                <a:lnTo>
                  <a:pt x="799" y="241"/>
                </a:lnTo>
                <a:lnTo>
                  <a:pt x="799" y="241"/>
                </a:lnTo>
                <a:close/>
                <a:moveTo>
                  <a:pt x="749" y="307"/>
                </a:moveTo>
                <a:lnTo>
                  <a:pt x="749" y="307"/>
                </a:lnTo>
                <a:lnTo>
                  <a:pt x="751" y="310"/>
                </a:lnTo>
                <a:lnTo>
                  <a:pt x="751" y="310"/>
                </a:lnTo>
                <a:lnTo>
                  <a:pt x="751" y="310"/>
                </a:lnTo>
                <a:lnTo>
                  <a:pt x="749" y="310"/>
                </a:lnTo>
                <a:lnTo>
                  <a:pt x="749" y="310"/>
                </a:lnTo>
                <a:lnTo>
                  <a:pt x="749" y="309"/>
                </a:lnTo>
                <a:lnTo>
                  <a:pt x="749" y="307"/>
                </a:lnTo>
                <a:lnTo>
                  <a:pt x="749" y="307"/>
                </a:lnTo>
                <a:close/>
                <a:moveTo>
                  <a:pt x="854" y="206"/>
                </a:moveTo>
                <a:lnTo>
                  <a:pt x="854" y="206"/>
                </a:lnTo>
                <a:lnTo>
                  <a:pt x="854" y="207"/>
                </a:lnTo>
                <a:lnTo>
                  <a:pt x="858" y="209"/>
                </a:lnTo>
                <a:lnTo>
                  <a:pt x="858" y="211"/>
                </a:lnTo>
                <a:lnTo>
                  <a:pt x="858" y="211"/>
                </a:lnTo>
                <a:lnTo>
                  <a:pt x="858" y="211"/>
                </a:lnTo>
                <a:lnTo>
                  <a:pt x="856" y="209"/>
                </a:lnTo>
                <a:lnTo>
                  <a:pt x="854" y="206"/>
                </a:lnTo>
                <a:lnTo>
                  <a:pt x="854" y="206"/>
                </a:lnTo>
                <a:close/>
                <a:moveTo>
                  <a:pt x="878" y="246"/>
                </a:moveTo>
                <a:lnTo>
                  <a:pt x="880" y="248"/>
                </a:lnTo>
                <a:lnTo>
                  <a:pt x="880" y="248"/>
                </a:lnTo>
                <a:lnTo>
                  <a:pt x="880" y="250"/>
                </a:lnTo>
                <a:lnTo>
                  <a:pt x="876" y="248"/>
                </a:lnTo>
                <a:lnTo>
                  <a:pt x="876" y="248"/>
                </a:lnTo>
                <a:lnTo>
                  <a:pt x="878" y="246"/>
                </a:lnTo>
                <a:lnTo>
                  <a:pt x="878" y="246"/>
                </a:lnTo>
                <a:lnTo>
                  <a:pt x="878" y="24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4836"/>
          <p:cNvSpPr>
            <a:spLocks noEditPoints="1"/>
          </p:cNvSpPr>
          <p:nvPr/>
        </p:nvSpPr>
        <p:spPr bwMode="auto">
          <a:xfrm flipH="1">
            <a:off x="4259521" y="871218"/>
            <a:ext cx="1363612" cy="1482926"/>
          </a:xfrm>
          <a:custGeom>
            <a:avLst/>
            <a:gdLst>
              <a:gd name="T0" fmla="*/ 554 w 961"/>
              <a:gd name="T1" fmla="*/ 872 h 1045"/>
              <a:gd name="T2" fmla="*/ 343 w 961"/>
              <a:gd name="T3" fmla="*/ 733 h 1045"/>
              <a:gd name="T4" fmla="*/ 359 w 961"/>
              <a:gd name="T5" fmla="*/ 727 h 1045"/>
              <a:gd name="T6" fmla="*/ 309 w 961"/>
              <a:gd name="T7" fmla="*/ 596 h 1045"/>
              <a:gd name="T8" fmla="*/ 348 w 961"/>
              <a:gd name="T9" fmla="*/ 447 h 1045"/>
              <a:gd name="T10" fmla="*/ 438 w 961"/>
              <a:gd name="T11" fmla="*/ 379 h 1045"/>
              <a:gd name="T12" fmla="*/ 482 w 961"/>
              <a:gd name="T13" fmla="*/ 341 h 1045"/>
              <a:gd name="T14" fmla="*/ 422 w 961"/>
              <a:gd name="T15" fmla="*/ 400 h 1045"/>
              <a:gd name="T16" fmla="*/ 501 w 961"/>
              <a:gd name="T17" fmla="*/ 381 h 1045"/>
              <a:gd name="T18" fmla="*/ 558 w 961"/>
              <a:gd name="T19" fmla="*/ 366 h 1045"/>
              <a:gd name="T20" fmla="*/ 628 w 961"/>
              <a:gd name="T21" fmla="*/ 385 h 1045"/>
              <a:gd name="T22" fmla="*/ 729 w 961"/>
              <a:gd name="T23" fmla="*/ 394 h 1045"/>
              <a:gd name="T24" fmla="*/ 823 w 961"/>
              <a:gd name="T25" fmla="*/ 350 h 1045"/>
              <a:gd name="T26" fmla="*/ 848 w 961"/>
              <a:gd name="T27" fmla="*/ 473 h 1045"/>
              <a:gd name="T28" fmla="*/ 834 w 961"/>
              <a:gd name="T29" fmla="*/ 333 h 1045"/>
              <a:gd name="T30" fmla="*/ 867 w 961"/>
              <a:gd name="T31" fmla="*/ 322 h 1045"/>
              <a:gd name="T32" fmla="*/ 942 w 961"/>
              <a:gd name="T33" fmla="*/ 275 h 1045"/>
              <a:gd name="T34" fmla="*/ 779 w 961"/>
              <a:gd name="T35" fmla="*/ 140 h 1045"/>
              <a:gd name="T36" fmla="*/ 694 w 961"/>
              <a:gd name="T37" fmla="*/ 89 h 1045"/>
              <a:gd name="T38" fmla="*/ 602 w 961"/>
              <a:gd name="T39" fmla="*/ 59 h 1045"/>
              <a:gd name="T40" fmla="*/ 722 w 961"/>
              <a:gd name="T41" fmla="*/ 67 h 1045"/>
              <a:gd name="T42" fmla="*/ 703 w 961"/>
              <a:gd name="T43" fmla="*/ 43 h 1045"/>
              <a:gd name="T44" fmla="*/ 837 w 961"/>
              <a:gd name="T45" fmla="*/ 87 h 1045"/>
              <a:gd name="T46" fmla="*/ 784 w 961"/>
              <a:gd name="T47" fmla="*/ 46 h 1045"/>
              <a:gd name="T48" fmla="*/ 573 w 961"/>
              <a:gd name="T49" fmla="*/ 6 h 1045"/>
              <a:gd name="T50" fmla="*/ 252 w 961"/>
              <a:gd name="T51" fmla="*/ 98 h 1045"/>
              <a:gd name="T52" fmla="*/ 124 w 961"/>
              <a:gd name="T53" fmla="*/ 214 h 1045"/>
              <a:gd name="T54" fmla="*/ 35 w 961"/>
              <a:gd name="T55" fmla="*/ 368 h 1045"/>
              <a:gd name="T56" fmla="*/ 8 w 961"/>
              <a:gd name="T57" fmla="*/ 587 h 1045"/>
              <a:gd name="T58" fmla="*/ 177 w 961"/>
              <a:gd name="T59" fmla="*/ 970 h 1045"/>
              <a:gd name="T60" fmla="*/ 34 w 961"/>
              <a:gd name="T61" fmla="*/ 681 h 1045"/>
              <a:gd name="T62" fmla="*/ 46 w 961"/>
              <a:gd name="T63" fmla="*/ 401 h 1045"/>
              <a:gd name="T64" fmla="*/ 34 w 961"/>
              <a:gd name="T65" fmla="*/ 655 h 1045"/>
              <a:gd name="T66" fmla="*/ 85 w 961"/>
              <a:gd name="T67" fmla="*/ 780 h 1045"/>
              <a:gd name="T68" fmla="*/ 214 w 961"/>
              <a:gd name="T69" fmla="*/ 948 h 1045"/>
              <a:gd name="T70" fmla="*/ 298 w 961"/>
              <a:gd name="T71" fmla="*/ 979 h 1045"/>
              <a:gd name="T72" fmla="*/ 378 w 961"/>
              <a:gd name="T73" fmla="*/ 977 h 1045"/>
              <a:gd name="T74" fmla="*/ 190 w 961"/>
              <a:gd name="T75" fmla="*/ 775 h 1045"/>
              <a:gd name="T76" fmla="*/ 282 w 961"/>
              <a:gd name="T77" fmla="*/ 859 h 1045"/>
              <a:gd name="T78" fmla="*/ 425 w 961"/>
              <a:gd name="T79" fmla="*/ 950 h 1045"/>
              <a:gd name="T80" fmla="*/ 484 w 961"/>
              <a:gd name="T81" fmla="*/ 963 h 1045"/>
              <a:gd name="T82" fmla="*/ 707 w 961"/>
              <a:gd name="T83" fmla="*/ 907 h 1045"/>
              <a:gd name="T84" fmla="*/ 70 w 961"/>
              <a:gd name="T85" fmla="*/ 289 h 1045"/>
              <a:gd name="T86" fmla="*/ 541 w 961"/>
              <a:gd name="T87" fmla="*/ 878 h 1045"/>
              <a:gd name="T88" fmla="*/ 186 w 961"/>
              <a:gd name="T89" fmla="*/ 692 h 1045"/>
              <a:gd name="T90" fmla="*/ 184 w 961"/>
              <a:gd name="T91" fmla="*/ 620 h 1045"/>
              <a:gd name="T92" fmla="*/ 219 w 961"/>
              <a:gd name="T93" fmla="*/ 751 h 1045"/>
              <a:gd name="T94" fmla="*/ 326 w 961"/>
              <a:gd name="T95" fmla="*/ 674 h 1045"/>
              <a:gd name="T96" fmla="*/ 32 w 961"/>
              <a:gd name="T97" fmla="*/ 687 h 1045"/>
              <a:gd name="T98" fmla="*/ 34 w 961"/>
              <a:gd name="T99" fmla="*/ 585 h 1045"/>
              <a:gd name="T100" fmla="*/ 43 w 961"/>
              <a:gd name="T101" fmla="*/ 433 h 1045"/>
              <a:gd name="T102" fmla="*/ 70 w 961"/>
              <a:gd name="T103" fmla="*/ 317 h 1045"/>
              <a:gd name="T104" fmla="*/ 146 w 961"/>
              <a:gd name="T105" fmla="*/ 214 h 1045"/>
              <a:gd name="T106" fmla="*/ 184 w 961"/>
              <a:gd name="T107" fmla="*/ 146 h 1045"/>
              <a:gd name="T108" fmla="*/ 262 w 961"/>
              <a:gd name="T109" fmla="*/ 96 h 1045"/>
              <a:gd name="T110" fmla="*/ 468 w 961"/>
              <a:gd name="T111" fmla="*/ 41 h 1045"/>
              <a:gd name="T112" fmla="*/ 438 w 961"/>
              <a:gd name="T113" fmla="*/ 65 h 1045"/>
              <a:gd name="T114" fmla="*/ 573 w 961"/>
              <a:gd name="T115" fmla="*/ 26 h 1045"/>
              <a:gd name="T116" fmla="*/ 554 w 961"/>
              <a:gd name="T117" fmla="*/ 63 h 1045"/>
              <a:gd name="T118" fmla="*/ 567 w 961"/>
              <a:gd name="T119" fmla="*/ 91 h 1045"/>
              <a:gd name="T120" fmla="*/ 611 w 961"/>
              <a:gd name="T121" fmla="*/ 83 h 1045"/>
              <a:gd name="T122" fmla="*/ 628 w 961"/>
              <a:gd name="T123" fmla="*/ 37 h 1045"/>
              <a:gd name="T124" fmla="*/ 701 w 961"/>
              <a:gd name="T125" fmla="*/ 370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61" h="1045">
                <a:moveTo>
                  <a:pt x="731" y="859"/>
                </a:moveTo>
                <a:lnTo>
                  <a:pt x="731" y="859"/>
                </a:lnTo>
                <a:lnTo>
                  <a:pt x="722" y="863"/>
                </a:lnTo>
                <a:lnTo>
                  <a:pt x="712" y="867"/>
                </a:lnTo>
                <a:lnTo>
                  <a:pt x="712" y="867"/>
                </a:lnTo>
                <a:lnTo>
                  <a:pt x="709" y="867"/>
                </a:lnTo>
                <a:lnTo>
                  <a:pt x="703" y="869"/>
                </a:lnTo>
                <a:lnTo>
                  <a:pt x="698" y="871"/>
                </a:lnTo>
                <a:lnTo>
                  <a:pt x="696" y="871"/>
                </a:lnTo>
                <a:lnTo>
                  <a:pt x="694" y="869"/>
                </a:lnTo>
                <a:lnTo>
                  <a:pt x="694" y="869"/>
                </a:lnTo>
                <a:lnTo>
                  <a:pt x="694" y="871"/>
                </a:lnTo>
                <a:lnTo>
                  <a:pt x="694" y="871"/>
                </a:lnTo>
                <a:lnTo>
                  <a:pt x="692" y="872"/>
                </a:lnTo>
                <a:lnTo>
                  <a:pt x="692" y="874"/>
                </a:lnTo>
                <a:lnTo>
                  <a:pt x="692" y="874"/>
                </a:lnTo>
                <a:lnTo>
                  <a:pt x="683" y="872"/>
                </a:lnTo>
                <a:lnTo>
                  <a:pt x="683" y="872"/>
                </a:lnTo>
                <a:lnTo>
                  <a:pt x="683" y="874"/>
                </a:lnTo>
                <a:lnTo>
                  <a:pt x="679" y="876"/>
                </a:lnTo>
                <a:lnTo>
                  <a:pt x="677" y="876"/>
                </a:lnTo>
                <a:lnTo>
                  <a:pt x="676" y="874"/>
                </a:lnTo>
                <a:lnTo>
                  <a:pt x="676" y="874"/>
                </a:lnTo>
                <a:lnTo>
                  <a:pt x="677" y="872"/>
                </a:lnTo>
                <a:lnTo>
                  <a:pt x="677" y="872"/>
                </a:lnTo>
                <a:lnTo>
                  <a:pt x="681" y="872"/>
                </a:lnTo>
                <a:lnTo>
                  <a:pt x="685" y="872"/>
                </a:lnTo>
                <a:lnTo>
                  <a:pt x="690" y="869"/>
                </a:lnTo>
                <a:lnTo>
                  <a:pt x="690" y="869"/>
                </a:lnTo>
                <a:lnTo>
                  <a:pt x="681" y="871"/>
                </a:lnTo>
                <a:lnTo>
                  <a:pt x="674" y="874"/>
                </a:lnTo>
                <a:lnTo>
                  <a:pt x="674" y="874"/>
                </a:lnTo>
                <a:lnTo>
                  <a:pt x="676" y="874"/>
                </a:lnTo>
                <a:lnTo>
                  <a:pt x="676" y="874"/>
                </a:lnTo>
                <a:lnTo>
                  <a:pt x="674" y="876"/>
                </a:lnTo>
                <a:lnTo>
                  <a:pt x="672" y="876"/>
                </a:lnTo>
                <a:lnTo>
                  <a:pt x="672" y="876"/>
                </a:lnTo>
                <a:lnTo>
                  <a:pt x="672" y="874"/>
                </a:lnTo>
                <a:lnTo>
                  <a:pt x="670" y="874"/>
                </a:lnTo>
                <a:lnTo>
                  <a:pt x="670" y="874"/>
                </a:lnTo>
                <a:lnTo>
                  <a:pt x="668" y="878"/>
                </a:lnTo>
                <a:lnTo>
                  <a:pt x="668" y="878"/>
                </a:lnTo>
                <a:lnTo>
                  <a:pt x="659" y="878"/>
                </a:lnTo>
                <a:lnTo>
                  <a:pt x="652" y="882"/>
                </a:lnTo>
                <a:lnTo>
                  <a:pt x="652" y="882"/>
                </a:lnTo>
                <a:lnTo>
                  <a:pt x="644" y="880"/>
                </a:lnTo>
                <a:lnTo>
                  <a:pt x="637" y="882"/>
                </a:lnTo>
                <a:lnTo>
                  <a:pt x="631" y="882"/>
                </a:lnTo>
                <a:lnTo>
                  <a:pt x="630" y="882"/>
                </a:lnTo>
                <a:lnTo>
                  <a:pt x="628" y="880"/>
                </a:lnTo>
                <a:lnTo>
                  <a:pt x="628" y="880"/>
                </a:lnTo>
                <a:lnTo>
                  <a:pt x="619" y="882"/>
                </a:lnTo>
                <a:lnTo>
                  <a:pt x="615" y="882"/>
                </a:lnTo>
                <a:lnTo>
                  <a:pt x="609" y="880"/>
                </a:lnTo>
                <a:lnTo>
                  <a:pt x="609" y="880"/>
                </a:lnTo>
                <a:lnTo>
                  <a:pt x="609" y="882"/>
                </a:lnTo>
                <a:lnTo>
                  <a:pt x="608" y="882"/>
                </a:lnTo>
                <a:lnTo>
                  <a:pt x="608" y="882"/>
                </a:lnTo>
                <a:lnTo>
                  <a:pt x="602" y="882"/>
                </a:lnTo>
                <a:lnTo>
                  <a:pt x="596" y="883"/>
                </a:lnTo>
                <a:lnTo>
                  <a:pt x="591" y="883"/>
                </a:lnTo>
                <a:lnTo>
                  <a:pt x="585" y="883"/>
                </a:lnTo>
                <a:lnTo>
                  <a:pt x="585" y="883"/>
                </a:lnTo>
                <a:lnTo>
                  <a:pt x="587" y="883"/>
                </a:lnTo>
                <a:lnTo>
                  <a:pt x="589" y="883"/>
                </a:lnTo>
                <a:lnTo>
                  <a:pt x="591" y="883"/>
                </a:lnTo>
                <a:lnTo>
                  <a:pt x="591" y="882"/>
                </a:lnTo>
                <a:lnTo>
                  <a:pt x="591" y="882"/>
                </a:lnTo>
                <a:lnTo>
                  <a:pt x="584" y="882"/>
                </a:lnTo>
                <a:lnTo>
                  <a:pt x="584" y="882"/>
                </a:lnTo>
                <a:lnTo>
                  <a:pt x="580" y="882"/>
                </a:lnTo>
                <a:lnTo>
                  <a:pt x="578" y="882"/>
                </a:lnTo>
                <a:lnTo>
                  <a:pt x="578" y="882"/>
                </a:lnTo>
                <a:lnTo>
                  <a:pt x="578" y="882"/>
                </a:lnTo>
                <a:lnTo>
                  <a:pt x="578" y="882"/>
                </a:lnTo>
                <a:lnTo>
                  <a:pt x="578" y="882"/>
                </a:lnTo>
                <a:lnTo>
                  <a:pt x="578" y="882"/>
                </a:lnTo>
                <a:lnTo>
                  <a:pt x="578" y="882"/>
                </a:lnTo>
                <a:lnTo>
                  <a:pt x="580" y="882"/>
                </a:lnTo>
                <a:lnTo>
                  <a:pt x="580" y="882"/>
                </a:lnTo>
                <a:lnTo>
                  <a:pt x="578" y="882"/>
                </a:lnTo>
                <a:lnTo>
                  <a:pt x="576" y="882"/>
                </a:lnTo>
                <a:lnTo>
                  <a:pt x="573" y="880"/>
                </a:lnTo>
                <a:lnTo>
                  <a:pt x="573" y="880"/>
                </a:lnTo>
                <a:lnTo>
                  <a:pt x="567" y="880"/>
                </a:lnTo>
                <a:lnTo>
                  <a:pt x="567" y="880"/>
                </a:lnTo>
                <a:lnTo>
                  <a:pt x="563" y="880"/>
                </a:lnTo>
                <a:lnTo>
                  <a:pt x="563" y="880"/>
                </a:lnTo>
                <a:lnTo>
                  <a:pt x="563" y="878"/>
                </a:lnTo>
                <a:lnTo>
                  <a:pt x="565" y="876"/>
                </a:lnTo>
                <a:lnTo>
                  <a:pt x="565" y="876"/>
                </a:lnTo>
                <a:lnTo>
                  <a:pt x="562" y="876"/>
                </a:lnTo>
                <a:lnTo>
                  <a:pt x="556" y="876"/>
                </a:lnTo>
                <a:lnTo>
                  <a:pt x="556" y="876"/>
                </a:lnTo>
                <a:lnTo>
                  <a:pt x="554" y="872"/>
                </a:lnTo>
                <a:lnTo>
                  <a:pt x="554" y="872"/>
                </a:lnTo>
                <a:lnTo>
                  <a:pt x="550" y="874"/>
                </a:lnTo>
                <a:lnTo>
                  <a:pt x="547" y="872"/>
                </a:lnTo>
                <a:lnTo>
                  <a:pt x="539" y="869"/>
                </a:lnTo>
                <a:lnTo>
                  <a:pt x="539" y="869"/>
                </a:lnTo>
                <a:lnTo>
                  <a:pt x="539" y="871"/>
                </a:lnTo>
                <a:lnTo>
                  <a:pt x="539" y="872"/>
                </a:lnTo>
                <a:lnTo>
                  <a:pt x="539" y="872"/>
                </a:lnTo>
                <a:lnTo>
                  <a:pt x="534" y="871"/>
                </a:lnTo>
                <a:lnTo>
                  <a:pt x="534" y="871"/>
                </a:lnTo>
                <a:lnTo>
                  <a:pt x="536" y="871"/>
                </a:lnTo>
                <a:lnTo>
                  <a:pt x="534" y="869"/>
                </a:lnTo>
                <a:lnTo>
                  <a:pt x="534" y="869"/>
                </a:lnTo>
                <a:lnTo>
                  <a:pt x="525" y="867"/>
                </a:lnTo>
                <a:lnTo>
                  <a:pt x="519" y="867"/>
                </a:lnTo>
                <a:lnTo>
                  <a:pt x="516" y="867"/>
                </a:lnTo>
                <a:lnTo>
                  <a:pt x="516" y="867"/>
                </a:lnTo>
                <a:lnTo>
                  <a:pt x="516" y="867"/>
                </a:lnTo>
                <a:lnTo>
                  <a:pt x="516" y="867"/>
                </a:lnTo>
                <a:lnTo>
                  <a:pt x="514" y="867"/>
                </a:lnTo>
                <a:lnTo>
                  <a:pt x="514" y="867"/>
                </a:lnTo>
                <a:lnTo>
                  <a:pt x="514" y="865"/>
                </a:lnTo>
                <a:lnTo>
                  <a:pt x="514" y="865"/>
                </a:lnTo>
                <a:lnTo>
                  <a:pt x="504" y="861"/>
                </a:lnTo>
                <a:lnTo>
                  <a:pt x="493" y="859"/>
                </a:lnTo>
                <a:lnTo>
                  <a:pt x="482" y="858"/>
                </a:lnTo>
                <a:lnTo>
                  <a:pt x="479" y="856"/>
                </a:lnTo>
                <a:lnTo>
                  <a:pt x="477" y="854"/>
                </a:lnTo>
                <a:lnTo>
                  <a:pt x="477" y="854"/>
                </a:lnTo>
                <a:lnTo>
                  <a:pt x="477" y="856"/>
                </a:lnTo>
                <a:lnTo>
                  <a:pt x="475" y="856"/>
                </a:lnTo>
                <a:lnTo>
                  <a:pt x="473" y="856"/>
                </a:lnTo>
                <a:lnTo>
                  <a:pt x="471" y="854"/>
                </a:lnTo>
                <a:lnTo>
                  <a:pt x="471" y="854"/>
                </a:lnTo>
                <a:lnTo>
                  <a:pt x="471" y="852"/>
                </a:lnTo>
                <a:lnTo>
                  <a:pt x="473" y="852"/>
                </a:lnTo>
                <a:lnTo>
                  <a:pt x="473" y="852"/>
                </a:lnTo>
                <a:lnTo>
                  <a:pt x="460" y="847"/>
                </a:lnTo>
                <a:lnTo>
                  <a:pt x="447" y="841"/>
                </a:lnTo>
                <a:lnTo>
                  <a:pt x="422" y="828"/>
                </a:lnTo>
                <a:lnTo>
                  <a:pt x="422" y="828"/>
                </a:lnTo>
                <a:lnTo>
                  <a:pt x="424" y="828"/>
                </a:lnTo>
                <a:lnTo>
                  <a:pt x="424" y="828"/>
                </a:lnTo>
                <a:lnTo>
                  <a:pt x="414" y="821"/>
                </a:lnTo>
                <a:lnTo>
                  <a:pt x="405" y="815"/>
                </a:lnTo>
                <a:lnTo>
                  <a:pt x="405" y="815"/>
                </a:lnTo>
                <a:lnTo>
                  <a:pt x="387" y="801"/>
                </a:lnTo>
                <a:lnTo>
                  <a:pt x="387" y="801"/>
                </a:lnTo>
                <a:lnTo>
                  <a:pt x="389" y="802"/>
                </a:lnTo>
                <a:lnTo>
                  <a:pt x="389" y="802"/>
                </a:lnTo>
                <a:lnTo>
                  <a:pt x="387" y="802"/>
                </a:lnTo>
                <a:lnTo>
                  <a:pt x="387" y="802"/>
                </a:lnTo>
                <a:lnTo>
                  <a:pt x="385" y="797"/>
                </a:lnTo>
                <a:lnTo>
                  <a:pt x="381" y="793"/>
                </a:lnTo>
                <a:lnTo>
                  <a:pt x="370" y="784"/>
                </a:lnTo>
                <a:lnTo>
                  <a:pt x="370" y="784"/>
                </a:lnTo>
                <a:lnTo>
                  <a:pt x="372" y="780"/>
                </a:lnTo>
                <a:lnTo>
                  <a:pt x="370" y="779"/>
                </a:lnTo>
                <a:lnTo>
                  <a:pt x="367" y="777"/>
                </a:lnTo>
                <a:lnTo>
                  <a:pt x="365" y="777"/>
                </a:lnTo>
                <a:lnTo>
                  <a:pt x="365" y="777"/>
                </a:lnTo>
                <a:lnTo>
                  <a:pt x="367" y="779"/>
                </a:lnTo>
                <a:lnTo>
                  <a:pt x="368" y="779"/>
                </a:lnTo>
                <a:lnTo>
                  <a:pt x="368" y="779"/>
                </a:lnTo>
                <a:lnTo>
                  <a:pt x="370" y="782"/>
                </a:lnTo>
                <a:lnTo>
                  <a:pt x="370" y="782"/>
                </a:lnTo>
                <a:lnTo>
                  <a:pt x="368" y="784"/>
                </a:lnTo>
                <a:lnTo>
                  <a:pt x="368" y="784"/>
                </a:lnTo>
                <a:lnTo>
                  <a:pt x="363" y="777"/>
                </a:lnTo>
                <a:lnTo>
                  <a:pt x="363" y="775"/>
                </a:lnTo>
                <a:lnTo>
                  <a:pt x="365" y="775"/>
                </a:lnTo>
                <a:lnTo>
                  <a:pt x="365" y="775"/>
                </a:lnTo>
                <a:lnTo>
                  <a:pt x="359" y="771"/>
                </a:lnTo>
                <a:lnTo>
                  <a:pt x="355" y="766"/>
                </a:lnTo>
                <a:lnTo>
                  <a:pt x="354" y="762"/>
                </a:lnTo>
                <a:lnTo>
                  <a:pt x="348" y="756"/>
                </a:lnTo>
                <a:lnTo>
                  <a:pt x="348" y="756"/>
                </a:lnTo>
                <a:lnTo>
                  <a:pt x="350" y="755"/>
                </a:lnTo>
                <a:lnTo>
                  <a:pt x="348" y="753"/>
                </a:lnTo>
                <a:lnTo>
                  <a:pt x="346" y="747"/>
                </a:lnTo>
                <a:lnTo>
                  <a:pt x="344" y="744"/>
                </a:lnTo>
                <a:lnTo>
                  <a:pt x="343" y="744"/>
                </a:lnTo>
                <a:lnTo>
                  <a:pt x="344" y="742"/>
                </a:lnTo>
                <a:lnTo>
                  <a:pt x="344" y="742"/>
                </a:lnTo>
                <a:lnTo>
                  <a:pt x="341" y="740"/>
                </a:lnTo>
                <a:lnTo>
                  <a:pt x="339" y="734"/>
                </a:lnTo>
                <a:lnTo>
                  <a:pt x="339" y="734"/>
                </a:lnTo>
                <a:lnTo>
                  <a:pt x="344" y="740"/>
                </a:lnTo>
                <a:lnTo>
                  <a:pt x="350" y="744"/>
                </a:lnTo>
                <a:lnTo>
                  <a:pt x="350" y="744"/>
                </a:lnTo>
                <a:lnTo>
                  <a:pt x="348" y="742"/>
                </a:lnTo>
                <a:lnTo>
                  <a:pt x="348" y="740"/>
                </a:lnTo>
                <a:lnTo>
                  <a:pt x="348" y="740"/>
                </a:lnTo>
                <a:lnTo>
                  <a:pt x="344" y="736"/>
                </a:lnTo>
                <a:lnTo>
                  <a:pt x="343" y="733"/>
                </a:lnTo>
                <a:lnTo>
                  <a:pt x="343" y="733"/>
                </a:lnTo>
                <a:lnTo>
                  <a:pt x="341" y="733"/>
                </a:lnTo>
                <a:lnTo>
                  <a:pt x="341" y="733"/>
                </a:lnTo>
                <a:lnTo>
                  <a:pt x="341" y="729"/>
                </a:lnTo>
                <a:lnTo>
                  <a:pt x="341" y="729"/>
                </a:lnTo>
                <a:lnTo>
                  <a:pt x="339" y="731"/>
                </a:lnTo>
                <a:lnTo>
                  <a:pt x="339" y="731"/>
                </a:lnTo>
                <a:lnTo>
                  <a:pt x="341" y="731"/>
                </a:lnTo>
                <a:lnTo>
                  <a:pt x="339" y="733"/>
                </a:lnTo>
                <a:lnTo>
                  <a:pt x="339" y="733"/>
                </a:lnTo>
                <a:lnTo>
                  <a:pt x="335" y="725"/>
                </a:lnTo>
                <a:lnTo>
                  <a:pt x="333" y="718"/>
                </a:lnTo>
                <a:lnTo>
                  <a:pt x="333" y="718"/>
                </a:lnTo>
                <a:lnTo>
                  <a:pt x="335" y="720"/>
                </a:lnTo>
                <a:lnTo>
                  <a:pt x="335" y="720"/>
                </a:lnTo>
                <a:lnTo>
                  <a:pt x="333" y="716"/>
                </a:lnTo>
                <a:lnTo>
                  <a:pt x="332" y="714"/>
                </a:lnTo>
                <a:lnTo>
                  <a:pt x="330" y="714"/>
                </a:lnTo>
                <a:lnTo>
                  <a:pt x="330" y="714"/>
                </a:lnTo>
                <a:lnTo>
                  <a:pt x="332" y="716"/>
                </a:lnTo>
                <a:lnTo>
                  <a:pt x="332" y="718"/>
                </a:lnTo>
                <a:lnTo>
                  <a:pt x="332" y="718"/>
                </a:lnTo>
                <a:lnTo>
                  <a:pt x="328" y="712"/>
                </a:lnTo>
                <a:lnTo>
                  <a:pt x="328" y="707"/>
                </a:lnTo>
                <a:lnTo>
                  <a:pt x="328" y="707"/>
                </a:lnTo>
                <a:lnTo>
                  <a:pt x="328" y="709"/>
                </a:lnTo>
                <a:lnTo>
                  <a:pt x="330" y="710"/>
                </a:lnTo>
                <a:lnTo>
                  <a:pt x="330" y="709"/>
                </a:lnTo>
                <a:lnTo>
                  <a:pt x="330" y="709"/>
                </a:lnTo>
                <a:lnTo>
                  <a:pt x="328" y="707"/>
                </a:lnTo>
                <a:lnTo>
                  <a:pt x="324" y="705"/>
                </a:lnTo>
                <a:lnTo>
                  <a:pt x="324" y="705"/>
                </a:lnTo>
                <a:lnTo>
                  <a:pt x="324" y="699"/>
                </a:lnTo>
                <a:lnTo>
                  <a:pt x="324" y="694"/>
                </a:lnTo>
                <a:lnTo>
                  <a:pt x="321" y="685"/>
                </a:lnTo>
                <a:lnTo>
                  <a:pt x="321" y="685"/>
                </a:lnTo>
                <a:lnTo>
                  <a:pt x="319" y="685"/>
                </a:lnTo>
                <a:lnTo>
                  <a:pt x="319" y="683"/>
                </a:lnTo>
                <a:lnTo>
                  <a:pt x="317" y="677"/>
                </a:lnTo>
                <a:lnTo>
                  <a:pt x="317" y="677"/>
                </a:lnTo>
                <a:lnTo>
                  <a:pt x="317" y="677"/>
                </a:lnTo>
                <a:lnTo>
                  <a:pt x="317" y="677"/>
                </a:lnTo>
                <a:lnTo>
                  <a:pt x="319" y="677"/>
                </a:lnTo>
                <a:lnTo>
                  <a:pt x="321" y="677"/>
                </a:lnTo>
                <a:lnTo>
                  <a:pt x="321" y="677"/>
                </a:lnTo>
                <a:lnTo>
                  <a:pt x="321" y="677"/>
                </a:lnTo>
                <a:lnTo>
                  <a:pt x="319" y="672"/>
                </a:lnTo>
                <a:lnTo>
                  <a:pt x="319" y="668"/>
                </a:lnTo>
                <a:lnTo>
                  <a:pt x="319" y="664"/>
                </a:lnTo>
                <a:lnTo>
                  <a:pt x="319" y="664"/>
                </a:lnTo>
                <a:lnTo>
                  <a:pt x="315" y="661"/>
                </a:lnTo>
                <a:lnTo>
                  <a:pt x="315" y="657"/>
                </a:lnTo>
                <a:lnTo>
                  <a:pt x="317" y="653"/>
                </a:lnTo>
                <a:lnTo>
                  <a:pt x="317" y="653"/>
                </a:lnTo>
                <a:lnTo>
                  <a:pt x="319" y="661"/>
                </a:lnTo>
                <a:lnTo>
                  <a:pt x="321" y="664"/>
                </a:lnTo>
                <a:lnTo>
                  <a:pt x="321" y="664"/>
                </a:lnTo>
                <a:lnTo>
                  <a:pt x="321" y="666"/>
                </a:lnTo>
                <a:lnTo>
                  <a:pt x="322" y="672"/>
                </a:lnTo>
                <a:lnTo>
                  <a:pt x="324" y="676"/>
                </a:lnTo>
                <a:lnTo>
                  <a:pt x="326" y="676"/>
                </a:lnTo>
                <a:lnTo>
                  <a:pt x="326" y="676"/>
                </a:lnTo>
                <a:lnTo>
                  <a:pt x="326" y="676"/>
                </a:lnTo>
                <a:lnTo>
                  <a:pt x="326" y="677"/>
                </a:lnTo>
                <a:lnTo>
                  <a:pt x="326" y="679"/>
                </a:lnTo>
                <a:lnTo>
                  <a:pt x="326" y="679"/>
                </a:lnTo>
                <a:lnTo>
                  <a:pt x="332" y="681"/>
                </a:lnTo>
                <a:lnTo>
                  <a:pt x="332" y="681"/>
                </a:lnTo>
                <a:lnTo>
                  <a:pt x="330" y="683"/>
                </a:lnTo>
                <a:lnTo>
                  <a:pt x="332" y="685"/>
                </a:lnTo>
                <a:lnTo>
                  <a:pt x="332" y="685"/>
                </a:lnTo>
                <a:lnTo>
                  <a:pt x="332" y="687"/>
                </a:lnTo>
                <a:lnTo>
                  <a:pt x="332" y="687"/>
                </a:lnTo>
                <a:lnTo>
                  <a:pt x="333" y="688"/>
                </a:lnTo>
                <a:lnTo>
                  <a:pt x="333" y="688"/>
                </a:lnTo>
                <a:lnTo>
                  <a:pt x="333" y="688"/>
                </a:lnTo>
                <a:lnTo>
                  <a:pt x="333" y="694"/>
                </a:lnTo>
                <a:lnTo>
                  <a:pt x="333" y="694"/>
                </a:lnTo>
                <a:lnTo>
                  <a:pt x="341" y="703"/>
                </a:lnTo>
                <a:lnTo>
                  <a:pt x="346" y="714"/>
                </a:lnTo>
                <a:lnTo>
                  <a:pt x="352" y="723"/>
                </a:lnTo>
                <a:lnTo>
                  <a:pt x="359" y="733"/>
                </a:lnTo>
                <a:lnTo>
                  <a:pt x="359" y="733"/>
                </a:lnTo>
                <a:lnTo>
                  <a:pt x="355" y="729"/>
                </a:lnTo>
                <a:lnTo>
                  <a:pt x="355" y="725"/>
                </a:lnTo>
                <a:lnTo>
                  <a:pt x="355" y="725"/>
                </a:lnTo>
                <a:lnTo>
                  <a:pt x="355" y="727"/>
                </a:lnTo>
                <a:lnTo>
                  <a:pt x="357" y="727"/>
                </a:lnTo>
                <a:lnTo>
                  <a:pt x="357" y="727"/>
                </a:lnTo>
                <a:lnTo>
                  <a:pt x="357" y="727"/>
                </a:lnTo>
                <a:lnTo>
                  <a:pt x="357" y="725"/>
                </a:lnTo>
                <a:lnTo>
                  <a:pt x="357" y="723"/>
                </a:lnTo>
                <a:lnTo>
                  <a:pt x="357" y="723"/>
                </a:lnTo>
                <a:lnTo>
                  <a:pt x="357" y="725"/>
                </a:lnTo>
                <a:lnTo>
                  <a:pt x="359" y="727"/>
                </a:lnTo>
                <a:lnTo>
                  <a:pt x="359" y="731"/>
                </a:lnTo>
                <a:lnTo>
                  <a:pt x="359" y="731"/>
                </a:lnTo>
                <a:lnTo>
                  <a:pt x="359" y="729"/>
                </a:lnTo>
                <a:lnTo>
                  <a:pt x="359" y="729"/>
                </a:lnTo>
                <a:lnTo>
                  <a:pt x="361" y="729"/>
                </a:lnTo>
                <a:lnTo>
                  <a:pt x="361" y="729"/>
                </a:lnTo>
                <a:lnTo>
                  <a:pt x="361" y="727"/>
                </a:lnTo>
                <a:lnTo>
                  <a:pt x="361" y="723"/>
                </a:lnTo>
                <a:lnTo>
                  <a:pt x="361" y="723"/>
                </a:lnTo>
                <a:lnTo>
                  <a:pt x="359" y="725"/>
                </a:lnTo>
                <a:lnTo>
                  <a:pt x="359" y="725"/>
                </a:lnTo>
                <a:lnTo>
                  <a:pt x="359" y="722"/>
                </a:lnTo>
                <a:lnTo>
                  <a:pt x="359" y="722"/>
                </a:lnTo>
                <a:lnTo>
                  <a:pt x="355" y="720"/>
                </a:lnTo>
                <a:lnTo>
                  <a:pt x="352" y="718"/>
                </a:lnTo>
                <a:lnTo>
                  <a:pt x="348" y="710"/>
                </a:lnTo>
                <a:lnTo>
                  <a:pt x="343" y="701"/>
                </a:lnTo>
                <a:lnTo>
                  <a:pt x="339" y="696"/>
                </a:lnTo>
                <a:lnTo>
                  <a:pt x="339" y="696"/>
                </a:lnTo>
                <a:lnTo>
                  <a:pt x="339" y="694"/>
                </a:lnTo>
                <a:lnTo>
                  <a:pt x="339" y="692"/>
                </a:lnTo>
                <a:lnTo>
                  <a:pt x="337" y="692"/>
                </a:lnTo>
                <a:lnTo>
                  <a:pt x="337" y="692"/>
                </a:lnTo>
                <a:lnTo>
                  <a:pt x="337" y="690"/>
                </a:lnTo>
                <a:lnTo>
                  <a:pt x="339" y="687"/>
                </a:lnTo>
                <a:lnTo>
                  <a:pt x="339" y="687"/>
                </a:lnTo>
                <a:lnTo>
                  <a:pt x="335" y="685"/>
                </a:lnTo>
                <a:lnTo>
                  <a:pt x="333" y="681"/>
                </a:lnTo>
                <a:lnTo>
                  <a:pt x="333" y="677"/>
                </a:lnTo>
                <a:lnTo>
                  <a:pt x="330" y="676"/>
                </a:lnTo>
                <a:lnTo>
                  <a:pt x="330" y="676"/>
                </a:lnTo>
                <a:lnTo>
                  <a:pt x="332" y="672"/>
                </a:lnTo>
                <a:lnTo>
                  <a:pt x="328" y="666"/>
                </a:lnTo>
                <a:lnTo>
                  <a:pt x="324" y="659"/>
                </a:lnTo>
                <a:lnTo>
                  <a:pt x="324" y="659"/>
                </a:lnTo>
                <a:lnTo>
                  <a:pt x="324" y="659"/>
                </a:lnTo>
                <a:lnTo>
                  <a:pt x="324" y="659"/>
                </a:lnTo>
                <a:lnTo>
                  <a:pt x="322" y="657"/>
                </a:lnTo>
                <a:lnTo>
                  <a:pt x="322" y="655"/>
                </a:lnTo>
                <a:lnTo>
                  <a:pt x="322" y="655"/>
                </a:lnTo>
                <a:lnTo>
                  <a:pt x="322" y="655"/>
                </a:lnTo>
                <a:lnTo>
                  <a:pt x="322" y="657"/>
                </a:lnTo>
                <a:lnTo>
                  <a:pt x="322" y="657"/>
                </a:lnTo>
                <a:lnTo>
                  <a:pt x="324" y="653"/>
                </a:lnTo>
                <a:lnTo>
                  <a:pt x="322" y="648"/>
                </a:lnTo>
                <a:lnTo>
                  <a:pt x="321" y="644"/>
                </a:lnTo>
                <a:lnTo>
                  <a:pt x="321" y="639"/>
                </a:lnTo>
                <a:lnTo>
                  <a:pt x="321" y="639"/>
                </a:lnTo>
                <a:lnTo>
                  <a:pt x="317" y="635"/>
                </a:lnTo>
                <a:lnTo>
                  <a:pt x="317" y="635"/>
                </a:lnTo>
                <a:lnTo>
                  <a:pt x="319" y="631"/>
                </a:lnTo>
                <a:lnTo>
                  <a:pt x="317" y="628"/>
                </a:lnTo>
                <a:lnTo>
                  <a:pt x="317" y="628"/>
                </a:lnTo>
                <a:lnTo>
                  <a:pt x="315" y="628"/>
                </a:lnTo>
                <a:lnTo>
                  <a:pt x="313" y="624"/>
                </a:lnTo>
                <a:lnTo>
                  <a:pt x="313" y="624"/>
                </a:lnTo>
                <a:lnTo>
                  <a:pt x="311" y="628"/>
                </a:lnTo>
                <a:lnTo>
                  <a:pt x="311" y="631"/>
                </a:lnTo>
                <a:lnTo>
                  <a:pt x="313" y="639"/>
                </a:lnTo>
                <a:lnTo>
                  <a:pt x="313" y="639"/>
                </a:lnTo>
                <a:lnTo>
                  <a:pt x="311" y="637"/>
                </a:lnTo>
                <a:lnTo>
                  <a:pt x="311" y="639"/>
                </a:lnTo>
                <a:lnTo>
                  <a:pt x="309" y="639"/>
                </a:lnTo>
                <a:lnTo>
                  <a:pt x="309" y="637"/>
                </a:lnTo>
                <a:lnTo>
                  <a:pt x="309" y="637"/>
                </a:lnTo>
                <a:lnTo>
                  <a:pt x="309" y="635"/>
                </a:lnTo>
                <a:lnTo>
                  <a:pt x="309" y="630"/>
                </a:lnTo>
                <a:lnTo>
                  <a:pt x="308" y="622"/>
                </a:lnTo>
                <a:lnTo>
                  <a:pt x="308" y="622"/>
                </a:lnTo>
                <a:lnTo>
                  <a:pt x="308" y="624"/>
                </a:lnTo>
                <a:lnTo>
                  <a:pt x="306" y="626"/>
                </a:lnTo>
                <a:lnTo>
                  <a:pt x="306" y="626"/>
                </a:lnTo>
                <a:lnTo>
                  <a:pt x="306" y="622"/>
                </a:lnTo>
                <a:lnTo>
                  <a:pt x="304" y="619"/>
                </a:lnTo>
                <a:lnTo>
                  <a:pt x="306" y="619"/>
                </a:lnTo>
                <a:lnTo>
                  <a:pt x="306" y="619"/>
                </a:lnTo>
                <a:lnTo>
                  <a:pt x="306" y="620"/>
                </a:lnTo>
                <a:lnTo>
                  <a:pt x="306" y="622"/>
                </a:lnTo>
                <a:lnTo>
                  <a:pt x="306" y="622"/>
                </a:lnTo>
                <a:lnTo>
                  <a:pt x="308" y="620"/>
                </a:lnTo>
                <a:lnTo>
                  <a:pt x="309" y="617"/>
                </a:lnTo>
                <a:lnTo>
                  <a:pt x="309" y="617"/>
                </a:lnTo>
                <a:lnTo>
                  <a:pt x="308" y="617"/>
                </a:lnTo>
                <a:lnTo>
                  <a:pt x="308" y="619"/>
                </a:lnTo>
                <a:lnTo>
                  <a:pt x="306" y="619"/>
                </a:lnTo>
                <a:lnTo>
                  <a:pt x="306" y="619"/>
                </a:lnTo>
                <a:lnTo>
                  <a:pt x="306" y="617"/>
                </a:lnTo>
                <a:lnTo>
                  <a:pt x="306" y="617"/>
                </a:lnTo>
                <a:lnTo>
                  <a:pt x="306" y="613"/>
                </a:lnTo>
                <a:lnTo>
                  <a:pt x="308" y="611"/>
                </a:lnTo>
                <a:lnTo>
                  <a:pt x="308" y="611"/>
                </a:lnTo>
                <a:lnTo>
                  <a:pt x="308" y="611"/>
                </a:lnTo>
                <a:lnTo>
                  <a:pt x="308" y="604"/>
                </a:lnTo>
                <a:lnTo>
                  <a:pt x="308" y="600"/>
                </a:lnTo>
                <a:lnTo>
                  <a:pt x="309" y="596"/>
                </a:lnTo>
                <a:lnTo>
                  <a:pt x="309" y="596"/>
                </a:lnTo>
                <a:lnTo>
                  <a:pt x="308" y="585"/>
                </a:lnTo>
                <a:lnTo>
                  <a:pt x="308" y="585"/>
                </a:lnTo>
                <a:lnTo>
                  <a:pt x="308" y="580"/>
                </a:lnTo>
                <a:lnTo>
                  <a:pt x="306" y="580"/>
                </a:lnTo>
                <a:lnTo>
                  <a:pt x="306" y="580"/>
                </a:lnTo>
                <a:lnTo>
                  <a:pt x="306" y="580"/>
                </a:lnTo>
                <a:lnTo>
                  <a:pt x="306" y="580"/>
                </a:lnTo>
                <a:lnTo>
                  <a:pt x="306" y="580"/>
                </a:lnTo>
                <a:lnTo>
                  <a:pt x="306" y="582"/>
                </a:lnTo>
                <a:lnTo>
                  <a:pt x="306" y="582"/>
                </a:lnTo>
                <a:lnTo>
                  <a:pt x="306" y="582"/>
                </a:lnTo>
                <a:lnTo>
                  <a:pt x="306" y="582"/>
                </a:lnTo>
                <a:lnTo>
                  <a:pt x="306" y="580"/>
                </a:lnTo>
                <a:lnTo>
                  <a:pt x="308" y="578"/>
                </a:lnTo>
                <a:lnTo>
                  <a:pt x="308" y="578"/>
                </a:lnTo>
                <a:lnTo>
                  <a:pt x="308" y="574"/>
                </a:lnTo>
                <a:lnTo>
                  <a:pt x="308" y="574"/>
                </a:lnTo>
                <a:lnTo>
                  <a:pt x="309" y="574"/>
                </a:lnTo>
                <a:lnTo>
                  <a:pt x="309" y="573"/>
                </a:lnTo>
                <a:lnTo>
                  <a:pt x="309" y="573"/>
                </a:lnTo>
                <a:lnTo>
                  <a:pt x="308" y="571"/>
                </a:lnTo>
                <a:lnTo>
                  <a:pt x="308" y="571"/>
                </a:lnTo>
                <a:lnTo>
                  <a:pt x="308" y="569"/>
                </a:lnTo>
                <a:lnTo>
                  <a:pt x="308" y="569"/>
                </a:lnTo>
                <a:lnTo>
                  <a:pt x="308" y="569"/>
                </a:lnTo>
                <a:lnTo>
                  <a:pt x="309" y="567"/>
                </a:lnTo>
                <a:lnTo>
                  <a:pt x="309" y="567"/>
                </a:lnTo>
                <a:lnTo>
                  <a:pt x="311" y="569"/>
                </a:lnTo>
                <a:lnTo>
                  <a:pt x="311" y="569"/>
                </a:lnTo>
                <a:lnTo>
                  <a:pt x="311" y="567"/>
                </a:lnTo>
                <a:lnTo>
                  <a:pt x="311" y="567"/>
                </a:lnTo>
                <a:lnTo>
                  <a:pt x="309" y="567"/>
                </a:lnTo>
                <a:lnTo>
                  <a:pt x="308" y="567"/>
                </a:lnTo>
                <a:lnTo>
                  <a:pt x="308" y="567"/>
                </a:lnTo>
                <a:lnTo>
                  <a:pt x="308" y="565"/>
                </a:lnTo>
                <a:lnTo>
                  <a:pt x="308" y="565"/>
                </a:lnTo>
                <a:lnTo>
                  <a:pt x="308" y="561"/>
                </a:lnTo>
                <a:lnTo>
                  <a:pt x="308" y="560"/>
                </a:lnTo>
                <a:lnTo>
                  <a:pt x="308" y="556"/>
                </a:lnTo>
                <a:lnTo>
                  <a:pt x="308" y="552"/>
                </a:lnTo>
                <a:lnTo>
                  <a:pt x="308" y="552"/>
                </a:lnTo>
                <a:lnTo>
                  <a:pt x="311" y="554"/>
                </a:lnTo>
                <a:lnTo>
                  <a:pt x="311" y="554"/>
                </a:lnTo>
                <a:lnTo>
                  <a:pt x="309" y="552"/>
                </a:lnTo>
                <a:lnTo>
                  <a:pt x="308" y="549"/>
                </a:lnTo>
                <a:lnTo>
                  <a:pt x="308" y="549"/>
                </a:lnTo>
                <a:lnTo>
                  <a:pt x="309" y="550"/>
                </a:lnTo>
                <a:lnTo>
                  <a:pt x="309" y="550"/>
                </a:lnTo>
                <a:lnTo>
                  <a:pt x="308" y="547"/>
                </a:lnTo>
                <a:lnTo>
                  <a:pt x="309" y="543"/>
                </a:lnTo>
                <a:lnTo>
                  <a:pt x="311" y="538"/>
                </a:lnTo>
                <a:lnTo>
                  <a:pt x="311" y="538"/>
                </a:lnTo>
                <a:lnTo>
                  <a:pt x="311" y="538"/>
                </a:lnTo>
                <a:lnTo>
                  <a:pt x="309" y="538"/>
                </a:lnTo>
                <a:lnTo>
                  <a:pt x="309" y="538"/>
                </a:lnTo>
                <a:lnTo>
                  <a:pt x="317" y="508"/>
                </a:lnTo>
                <a:lnTo>
                  <a:pt x="317" y="508"/>
                </a:lnTo>
                <a:lnTo>
                  <a:pt x="317" y="510"/>
                </a:lnTo>
                <a:lnTo>
                  <a:pt x="317" y="508"/>
                </a:lnTo>
                <a:lnTo>
                  <a:pt x="317" y="508"/>
                </a:lnTo>
                <a:lnTo>
                  <a:pt x="319" y="493"/>
                </a:lnTo>
                <a:lnTo>
                  <a:pt x="319" y="493"/>
                </a:lnTo>
                <a:lnTo>
                  <a:pt x="321" y="486"/>
                </a:lnTo>
                <a:lnTo>
                  <a:pt x="322" y="486"/>
                </a:lnTo>
                <a:lnTo>
                  <a:pt x="324" y="486"/>
                </a:lnTo>
                <a:lnTo>
                  <a:pt x="324" y="486"/>
                </a:lnTo>
                <a:lnTo>
                  <a:pt x="324" y="486"/>
                </a:lnTo>
                <a:lnTo>
                  <a:pt x="324" y="486"/>
                </a:lnTo>
                <a:lnTo>
                  <a:pt x="324" y="488"/>
                </a:lnTo>
                <a:lnTo>
                  <a:pt x="324" y="488"/>
                </a:lnTo>
                <a:lnTo>
                  <a:pt x="326" y="484"/>
                </a:lnTo>
                <a:lnTo>
                  <a:pt x="326" y="479"/>
                </a:lnTo>
                <a:lnTo>
                  <a:pt x="326" y="479"/>
                </a:lnTo>
                <a:lnTo>
                  <a:pt x="330" y="479"/>
                </a:lnTo>
                <a:lnTo>
                  <a:pt x="330" y="479"/>
                </a:lnTo>
                <a:lnTo>
                  <a:pt x="330" y="475"/>
                </a:lnTo>
                <a:lnTo>
                  <a:pt x="332" y="471"/>
                </a:lnTo>
                <a:lnTo>
                  <a:pt x="333" y="469"/>
                </a:lnTo>
                <a:lnTo>
                  <a:pt x="335" y="466"/>
                </a:lnTo>
                <a:lnTo>
                  <a:pt x="335" y="466"/>
                </a:lnTo>
                <a:lnTo>
                  <a:pt x="335" y="468"/>
                </a:lnTo>
                <a:lnTo>
                  <a:pt x="337" y="469"/>
                </a:lnTo>
                <a:lnTo>
                  <a:pt x="337" y="469"/>
                </a:lnTo>
                <a:lnTo>
                  <a:pt x="337" y="469"/>
                </a:lnTo>
                <a:lnTo>
                  <a:pt x="337" y="464"/>
                </a:lnTo>
                <a:lnTo>
                  <a:pt x="341" y="457"/>
                </a:lnTo>
                <a:lnTo>
                  <a:pt x="344" y="451"/>
                </a:lnTo>
                <a:lnTo>
                  <a:pt x="346" y="444"/>
                </a:lnTo>
                <a:lnTo>
                  <a:pt x="346" y="444"/>
                </a:lnTo>
                <a:lnTo>
                  <a:pt x="348" y="444"/>
                </a:lnTo>
                <a:lnTo>
                  <a:pt x="346" y="446"/>
                </a:lnTo>
                <a:lnTo>
                  <a:pt x="346" y="447"/>
                </a:lnTo>
                <a:lnTo>
                  <a:pt x="348" y="447"/>
                </a:lnTo>
                <a:lnTo>
                  <a:pt x="348" y="447"/>
                </a:lnTo>
                <a:lnTo>
                  <a:pt x="350" y="442"/>
                </a:lnTo>
                <a:lnTo>
                  <a:pt x="354" y="435"/>
                </a:lnTo>
                <a:lnTo>
                  <a:pt x="361" y="422"/>
                </a:lnTo>
                <a:lnTo>
                  <a:pt x="361" y="422"/>
                </a:lnTo>
                <a:lnTo>
                  <a:pt x="361" y="424"/>
                </a:lnTo>
                <a:lnTo>
                  <a:pt x="363" y="424"/>
                </a:lnTo>
                <a:lnTo>
                  <a:pt x="365" y="422"/>
                </a:lnTo>
                <a:lnTo>
                  <a:pt x="365" y="422"/>
                </a:lnTo>
                <a:lnTo>
                  <a:pt x="365" y="427"/>
                </a:lnTo>
                <a:lnTo>
                  <a:pt x="361" y="431"/>
                </a:lnTo>
                <a:lnTo>
                  <a:pt x="359" y="435"/>
                </a:lnTo>
                <a:lnTo>
                  <a:pt x="357" y="440"/>
                </a:lnTo>
                <a:lnTo>
                  <a:pt x="357" y="440"/>
                </a:lnTo>
                <a:lnTo>
                  <a:pt x="359" y="442"/>
                </a:lnTo>
                <a:lnTo>
                  <a:pt x="361" y="442"/>
                </a:lnTo>
                <a:lnTo>
                  <a:pt x="361" y="442"/>
                </a:lnTo>
                <a:lnTo>
                  <a:pt x="359" y="438"/>
                </a:lnTo>
                <a:lnTo>
                  <a:pt x="361" y="435"/>
                </a:lnTo>
                <a:lnTo>
                  <a:pt x="363" y="431"/>
                </a:lnTo>
                <a:lnTo>
                  <a:pt x="365" y="425"/>
                </a:lnTo>
                <a:lnTo>
                  <a:pt x="365" y="425"/>
                </a:lnTo>
                <a:lnTo>
                  <a:pt x="367" y="425"/>
                </a:lnTo>
                <a:lnTo>
                  <a:pt x="368" y="427"/>
                </a:lnTo>
                <a:lnTo>
                  <a:pt x="368" y="427"/>
                </a:lnTo>
                <a:lnTo>
                  <a:pt x="368" y="422"/>
                </a:lnTo>
                <a:lnTo>
                  <a:pt x="372" y="416"/>
                </a:lnTo>
                <a:lnTo>
                  <a:pt x="381" y="409"/>
                </a:lnTo>
                <a:lnTo>
                  <a:pt x="381" y="409"/>
                </a:lnTo>
                <a:lnTo>
                  <a:pt x="381" y="407"/>
                </a:lnTo>
                <a:lnTo>
                  <a:pt x="383" y="405"/>
                </a:lnTo>
                <a:lnTo>
                  <a:pt x="385" y="403"/>
                </a:lnTo>
                <a:lnTo>
                  <a:pt x="387" y="400"/>
                </a:lnTo>
                <a:lnTo>
                  <a:pt x="387" y="400"/>
                </a:lnTo>
                <a:lnTo>
                  <a:pt x="387" y="403"/>
                </a:lnTo>
                <a:lnTo>
                  <a:pt x="387" y="405"/>
                </a:lnTo>
                <a:lnTo>
                  <a:pt x="387" y="405"/>
                </a:lnTo>
                <a:lnTo>
                  <a:pt x="387" y="403"/>
                </a:lnTo>
                <a:lnTo>
                  <a:pt x="387" y="403"/>
                </a:lnTo>
                <a:lnTo>
                  <a:pt x="385" y="403"/>
                </a:lnTo>
                <a:lnTo>
                  <a:pt x="385" y="403"/>
                </a:lnTo>
                <a:lnTo>
                  <a:pt x="385" y="407"/>
                </a:lnTo>
                <a:lnTo>
                  <a:pt x="383" y="411"/>
                </a:lnTo>
                <a:lnTo>
                  <a:pt x="381" y="412"/>
                </a:lnTo>
                <a:lnTo>
                  <a:pt x="381" y="414"/>
                </a:lnTo>
                <a:lnTo>
                  <a:pt x="381" y="414"/>
                </a:lnTo>
                <a:lnTo>
                  <a:pt x="381" y="414"/>
                </a:lnTo>
                <a:lnTo>
                  <a:pt x="381" y="414"/>
                </a:lnTo>
                <a:lnTo>
                  <a:pt x="383" y="416"/>
                </a:lnTo>
                <a:lnTo>
                  <a:pt x="383" y="416"/>
                </a:lnTo>
                <a:lnTo>
                  <a:pt x="385" y="412"/>
                </a:lnTo>
                <a:lnTo>
                  <a:pt x="387" y="409"/>
                </a:lnTo>
                <a:lnTo>
                  <a:pt x="387" y="409"/>
                </a:lnTo>
                <a:lnTo>
                  <a:pt x="390" y="409"/>
                </a:lnTo>
                <a:lnTo>
                  <a:pt x="390" y="407"/>
                </a:lnTo>
                <a:lnTo>
                  <a:pt x="389" y="407"/>
                </a:lnTo>
                <a:lnTo>
                  <a:pt x="389" y="407"/>
                </a:lnTo>
                <a:lnTo>
                  <a:pt x="390" y="405"/>
                </a:lnTo>
                <a:lnTo>
                  <a:pt x="394" y="405"/>
                </a:lnTo>
                <a:lnTo>
                  <a:pt x="396" y="403"/>
                </a:lnTo>
                <a:lnTo>
                  <a:pt x="398" y="401"/>
                </a:lnTo>
                <a:lnTo>
                  <a:pt x="398" y="401"/>
                </a:lnTo>
                <a:lnTo>
                  <a:pt x="394" y="405"/>
                </a:lnTo>
                <a:lnTo>
                  <a:pt x="394" y="409"/>
                </a:lnTo>
                <a:lnTo>
                  <a:pt x="390" y="414"/>
                </a:lnTo>
                <a:lnTo>
                  <a:pt x="390" y="414"/>
                </a:lnTo>
                <a:lnTo>
                  <a:pt x="394" y="412"/>
                </a:lnTo>
                <a:lnTo>
                  <a:pt x="396" y="411"/>
                </a:lnTo>
                <a:lnTo>
                  <a:pt x="396" y="411"/>
                </a:lnTo>
                <a:lnTo>
                  <a:pt x="398" y="411"/>
                </a:lnTo>
                <a:lnTo>
                  <a:pt x="398" y="411"/>
                </a:lnTo>
                <a:lnTo>
                  <a:pt x="405" y="403"/>
                </a:lnTo>
                <a:lnTo>
                  <a:pt x="409" y="401"/>
                </a:lnTo>
                <a:lnTo>
                  <a:pt x="414" y="400"/>
                </a:lnTo>
                <a:lnTo>
                  <a:pt x="414" y="400"/>
                </a:lnTo>
                <a:lnTo>
                  <a:pt x="414" y="398"/>
                </a:lnTo>
                <a:lnTo>
                  <a:pt x="414" y="398"/>
                </a:lnTo>
                <a:lnTo>
                  <a:pt x="418" y="396"/>
                </a:lnTo>
                <a:lnTo>
                  <a:pt x="420" y="394"/>
                </a:lnTo>
                <a:lnTo>
                  <a:pt x="425" y="389"/>
                </a:lnTo>
                <a:lnTo>
                  <a:pt x="425" y="389"/>
                </a:lnTo>
                <a:lnTo>
                  <a:pt x="425" y="389"/>
                </a:lnTo>
                <a:lnTo>
                  <a:pt x="424" y="389"/>
                </a:lnTo>
                <a:lnTo>
                  <a:pt x="424" y="389"/>
                </a:lnTo>
                <a:lnTo>
                  <a:pt x="427" y="385"/>
                </a:lnTo>
                <a:lnTo>
                  <a:pt x="429" y="385"/>
                </a:lnTo>
                <a:lnTo>
                  <a:pt x="431" y="387"/>
                </a:lnTo>
                <a:lnTo>
                  <a:pt x="431" y="387"/>
                </a:lnTo>
                <a:lnTo>
                  <a:pt x="431" y="385"/>
                </a:lnTo>
                <a:lnTo>
                  <a:pt x="431" y="383"/>
                </a:lnTo>
                <a:lnTo>
                  <a:pt x="431" y="383"/>
                </a:lnTo>
                <a:lnTo>
                  <a:pt x="435" y="383"/>
                </a:lnTo>
                <a:lnTo>
                  <a:pt x="438" y="383"/>
                </a:lnTo>
                <a:lnTo>
                  <a:pt x="438" y="383"/>
                </a:lnTo>
                <a:lnTo>
                  <a:pt x="436" y="381"/>
                </a:lnTo>
                <a:lnTo>
                  <a:pt x="438" y="379"/>
                </a:lnTo>
                <a:lnTo>
                  <a:pt x="440" y="379"/>
                </a:lnTo>
                <a:lnTo>
                  <a:pt x="442" y="381"/>
                </a:lnTo>
                <a:lnTo>
                  <a:pt x="442" y="381"/>
                </a:lnTo>
                <a:lnTo>
                  <a:pt x="446" y="378"/>
                </a:lnTo>
                <a:lnTo>
                  <a:pt x="447" y="378"/>
                </a:lnTo>
                <a:lnTo>
                  <a:pt x="449" y="378"/>
                </a:lnTo>
                <a:lnTo>
                  <a:pt x="449" y="378"/>
                </a:lnTo>
                <a:lnTo>
                  <a:pt x="451" y="374"/>
                </a:lnTo>
                <a:lnTo>
                  <a:pt x="451" y="374"/>
                </a:lnTo>
                <a:lnTo>
                  <a:pt x="446" y="363"/>
                </a:lnTo>
                <a:lnTo>
                  <a:pt x="446" y="363"/>
                </a:lnTo>
                <a:lnTo>
                  <a:pt x="442" y="366"/>
                </a:lnTo>
                <a:lnTo>
                  <a:pt x="440" y="366"/>
                </a:lnTo>
                <a:lnTo>
                  <a:pt x="438" y="365"/>
                </a:lnTo>
                <a:lnTo>
                  <a:pt x="438" y="365"/>
                </a:lnTo>
                <a:lnTo>
                  <a:pt x="436" y="368"/>
                </a:lnTo>
                <a:lnTo>
                  <a:pt x="433" y="368"/>
                </a:lnTo>
                <a:lnTo>
                  <a:pt x="433" y="368"/>
                </a:lnTo>
                <a:lnTo>
                  <a:pt x="431" y="372"/>
                </a:lnTo>
                <a:lnTo>
                  <a:pt x="427" y="374"/>
                </a:lnTo>
                <a:lnTo>
                  <a:pt x="424" y="376"/>
                </a:lnTo>
                <a:lnTo>
                  <a:pt x="418" y="379"/>
                </a:lnTo>
                <a:lnTo>
                  <a:pt x="418" y="379"/>
                </a:lnTo>
                <a:lnTo>
                  <a:pt x="418" y="378"/>
                </a:lnTo>
                <a:lnTo>
                  <a:pt x="416" y="378"/>
                </a:lnTo>
                <a:lnTo>
                  <a:pt x="416" y="379"/>
                </a:lnTo>
                <a:lnTo>
                  <a:pt x="414" y="378"/>
                </a:lnTo>
                <a:lnTo>
                  <a:pt x="414" y="378"/>
                </a:lnTo>
                <a:lnTo>
                  <a:pt x="418" y="374"/>
                </a:lnTo>
                <a:lnTo>
                  <a:pt x="418" y="374"/>
                </a:lnTo>
                <a:lnTo>
                  <a:pt x="420" y="376"/>
                </a:lnTo>
                <a:lnTo>
                  <a:pt x="422" y="376"/>
                </a:lnTo>
                <a:lnTo>
                  <a:pt x="422" y="376"/>
                </a:lnTo>
                <a:lnTo>
                  <a:pt x="424" y="374"/>
                </a:lnTo>
                <a:lnTo>
                  <a:pt x="425" y="372"/>
                </a:lnTo>
                <a:lnTo>
                  <a:pt x="425" y="372"/>
                </a:lnTo>
                <a:lnTo>
                  <a:pt x="425" y="372"/>
                </a:lnTo>
                <a:lnTo>
                  <a:pt x="424" y="372"/>
                </a:lnTo>
                <a:lnTo>
                  <a:pt x="422" y="372"/>
                </a:lnTo>
                <a:lnTo>
                  <a:pt x="422" y="372"/>
                </a:lnTo>
                <a:lnTo>
                  <a:pt x="427" y="365"/>
                </a:lnTo>
                <a:lnTo>
                  <a:pt x="427" y="365"/>
                </a:lnTo>
                <a:lnTo>
                  <a:pt x="429" y="366"/>
                </a:lnTo>
                <a:lnTo>
                  <a:pt x="431" y="366"/>
                </a:lnTo>
                <a:lnTo>
                  <a:pt x="435" y="363"/>
                </a:lnTo>
                <a:lnTo>
                  <a:pt x="435" y="363"/>
                </a:lnTo>
                <a:lnTo>
                  <a:pt x="436" y="363"/>
                </a:lnTo>
                <a:lnTo>
                  <a:pt x="436" y="365"/>
                </a:lnTo>
                <a:lnTo>
                  <a:pt x="436" y="365"/>
                </a:lnTo>
                <a:lnTo>
                  <a:pt x="440" y="361"/>
                </a:lnTo>
                <a:lnTo>
                  <a:pt x="444" y="357"/>
                </a:lnTo>
                <a:lnTo>
                  <a:pt x="447" y="357"/>
                </a:lnTo>
                <a:lnTo>
                  <a:pt x="451" y="355"/>
                </a:lnTo>
                <a:lnTo>
                  <a:pt x="451" y="355"/>
                </a:lnTo>
                <a:lnTo>
                  <a:pt x="451" y="354"/>
                </a:lnTo>
                <a:lnTo>
                  <a:pt x="455" y="354"/>
                </a:lnTo>
                <a:lnTo>
                  <a:pt x="457" y="352"/>
                </a:lnTo>
                <a:lnTo>
                  <a:pt x="458" y="352"/>
                </a:lnTo>
                <a:lnTo>
                  <a:pt x="458" y="352"/>
                </a:lnTo>
                <a:lnTo>
                  <a:pt x="457" y="352"/>
                </a:lnTo>
                <a:lnTo>
                  <a:pt x="457" y="352"/>
                </a:lnTo>
                <a:lnTo>
                  <a:pt x="458" y="350"/>
                </a:lnTo>
                <a:lnTo>
                  <a:pt x="460" y="348"/>
                </a:lnTo>
                <a:lnTo>
                  <a:pt x="460" y="348"/>
                </a:lnTo>
                <a:lnTo>
                  <a:pt x="462" y="350"/>
                </a:lnTo>
                <a:lnTo>
                  <a:pt x="464" y="350"/>
                </a:lnTo>
                <a:lnTo>
                  <a:pt x="464" y="350"/>
                </a:lnTo>
                <a:lnTo>
                  <a:pt x="464" y="348"/>
                </a:lnTo>
                <a:lnTo>
                  <a:pt x="462" y="348"/>
                </a:lnTo>
                <a:lnTo>
                  <a:pt x="464" y="348"/>
                </a:lnTo>
                <a:lnTo>
                  <a:pt x="464" y="348"/>
                </a:lnTo>
                <a:lnTo>
                  <a:pt x="470" y="344"/>
                </a:lnTo>
                <a:lnTo>
                  <a:pt x="473" y="343"/>
                </a:lnTo>
                <a:lnTo>
                  <a:pt x="473" y="343"/>
                </a:lnTo>
                <a:lnTo>
                  <a:pt x="475" y="344"/>
                </a:lnTo>
                <a:lnTo>
                  <a:pt x="479" y="344"/>
                </a:lnTo>
                <a:lnTo>
                  <a:pt x="479" y="344"/>
                </a:lnTo>
                <a:lnTo>
                  <a:pt x="477" y="341"/>
                </a:lnTo>
                <a:lnTo>
                  <a:pt x="477" y="341"/>
                </a:lnTo>
                <a:lnTo>
                  <a:pt x="477" y="343"/>
                </a:lnTo>
                <a:lnTo>
                  <a:pt x="475" y="343"/>
                </a:lnTo>
                <a:lnTo>
                  <a:pt x="475" y="343"/>
                </a:lnTo>
                <a:lnTo>
                  <a:pt x="475" y="343"/>
                </a:lnTo>
                <a:lnTo>
                  <a:pt x="477" y="341"/>
                </a:lnTo>
                <a:lnTo>
                  <a:pt x="479" y="341"/>
                </a:lnTo>
                <a:lnTo>
                  <a:pt x="482" y="341"/>
                </a:lnTo>
                <a:lnTo>
                  <a:pt x="482" y="337"/>
                </a:lnTo>
                <a:lnTo>
                  <a:pt x="482" y="337"/>
                </a:lnTo>
                <a:lnTo>
                  <a:pt x="484" y="337"/>
                </a:lnTo>
                <a:lnTo>
                  <a:pt x="486" y="339"/>
                </a:lnTo>
                <a:lnTo>
                  <a:pt x="486" y="339"/>
                </a:lnTo>
                <a:lnTo>
                  <a:pt x="484" y="339"/>
                </a:lnTo>
                <a:lnTo>
                  <a:pt x="482" y="339"/>
                </a:lnTo>
                <a:lnTo>
                  <a:pt x="482" y="339"/>
                </a:lnTo>
                <a:lnTo>
                  <a:pt x="482" y="341"/>
                </a:lnTo>
                <a:lnTo>
                  <a:pt x="482" y="341"/>
                </a:lnTo>
                <a:lnTo>
                  <a:pt x="481" y="343"/>
                </a:lnTo>
                <a:lnTo>
                  <a:pt x="481" y="343"/>
                </a:lnTo>
                <a:lnTo>
                  <a:pt x="482" y="343"/>
                </a:lnTo>
                <a:lnTo>
                  <a:pt x="486" y="344"/>
                </a:lnTo>
                <a:lnTo>
                  <a:pt x="488" y="344"/>
                </a:lnTo>
                <a:lnTo>
                  <a:pt x="488" y="343"/>
                </a:lnTo>
                <a:lnTo>
                  <a:pt x="488" y="343"/>
                </a:lnTo>
                <a:lnTo>
                  <a:pt x="497" y="343"/>
                </a:lnTo>
                <a:lnTo>
                  <a:pt x="506" y="343"/>
                </a:lnTo>
                <a:lnTo>
                  <a:pt x="506" y="343"/>
                </a:lnTo>
                <a:lnTo>
                  <a:pt x="506" y="344"/>
                </a:lnTo>
                <a:lnTo>
                  <a:pt x="506" y="344"/>
                </a:lnTo>
                <a:lnTo>
                  <a:pt x="508" y="344"/>
                </a:lnTo>
                <a:lnTo>
                  <a:pt x="508" y="344"/>
                </a:lnTo>
                <a:lnTo>
                  <a:pt x="510" y="343"/>
                </a:lnTo>
                <a:lnTo>
                  <a:pt x="510" y="344"/>
                </a:lnTo>
                <a:lnTo>
                  <a:pt x="510" y="344"/>
                </a:lnTo>
                <a:lnTo>
                  <a:pt x="506" y="346"/>
                </a:lnTo>
                <a:lnTo>
                  <a:pt x="504" y="348"/>
                </a:lnTo>
                <a:lnTo>
                  <a:pt x="504" y="348"/>
                </a:lnTo>
                <a:lnTo>
                  <a:pt x="506" y="348"/>
                </a:lnTo>
                <a:lnTo>
                  <a:pt x="506" y="348"/>
                </a:lnTo>
                <a:lnTo>
                  <a:pt x="504" y="348"/>
                </a:lnTo>
                <a:lnTo>
                  <a:pt x="504" y="350"/>
                </a:lnTo>
                <a:lnTo>
                  <a:pt x="504" y="350"/>
                </a:lnTo>
                <a:lnTo>
                  <a:pt x="503" y="352"/>
                </a:lnTo>
                <a:lnTo>
                  <a:pt x="503" y="352"/>
                </a:lnTo>
                <a:lnTo>
                  <a:pt x="503" y="354"/>
                </a:lnTo>
                <a:lnTo>
                  <a:pt x="501" y="355"/>
                </a:lnTo>
                <a:lnTo>
                  <a:pt x="501" y="355"/>
                </a:lnTo>
                <a:lnTo>
                  <a:pt x="504" y="355"/>
                </a:lnTo>
                <a:lnTo>
                  <a:pt x="506" y="357"/>
                </a:lnTo>
                <a:lnTo>
                  <a:pt x="506" y="357"/>
                </a:lnTo>
                <a:lnTo>
                  <a:pt x="503" y="359"/>
                </a:lnTo>
                <a:lnTo>
                  <a:pt x="497" y="359"/>
                </a:lnTo>
                <a:lnTo>
                  <a:pt x="497" y="359"/>
                </a:lnTo>
                <a:lnTo>
                  <a:pt x="499" y="359"/>
                </a:lnTo>
                <a:lnTo>
                  <a:pt x="499" y="357"/>
                </a:lnTo>
                <a:lnTo>
                  <a:pt x="499" y="357"/>
                </a:lnTo>
                <a:lnTo>
                  <a:pt x="499" y="357"/>
                </a:lnTo>
                <a:lnTo>
                  <a:pt x="499" y="357"/>
                </a:lnTo>
                <a:lnTo>
                  <a:pt x="499" y="355"/>
                </a:lnTo>
                <a:lnTo>
                  <a:pt x="497" y="355"/>
                </a:lnTo>
                <a:lnTo>
                  <a:pt x="497" y="355"/>
                </a:lnTo>
                <a:lnTo>
                  <a:pt x="497" y="359"/>
                </a:lnTo>
                <a:lnTo>
                  <a:pt x="493" y="361"/>
                </a:lnTo>
                <a:lnTo>
                  <a:pt x="493" y="361"/>
                </a:lnTo>
                <a:lnTo>
                  <a:pt x="493" y="361"/>
                </a:lnTo>
                <a:lnTo>
                  <a:pt x="493" y="361"/>
                </a:lnTo>
                <a:lnTo>
                  <a:pt x="492" y="363"/>
                </a:lnTo>
                <a:lnTo>
                  <a:pt x="490" y="361"/>
                </a:lnTo>
                <a:lnTo>
                  <a:pt x="490" y="361"/>
                </a:lnTo>
                <a:lnTo>
                  <a:pt x="490" y="365"/>
                </a:lnTo>
                <a:lnTo>
                  <a:pt x="490" y="365"/>
                </a:lnTo>
                <a:lnTo>
                  <a:pt x="484" y="365"/>
                </a:lnTo>
                <a:lnTo>
                  <a:pt x="479" y="365"/>
                </a:lnTo>
                <a:lnTo>
                  <a:pt x="471" y="368"/>
                </a:lnTo>
                <a:lnTo>
                  <a:pt x="471" y="368"/>
                </a:lnTo>
                <a:lnTo>
                  <a:pt x="473" y="368"/>
                </a:lnTo>
                <a:lnTo>
                  <a:pt x="475" y="368"/>
                </a:lnTo>
                <a:lnTo>
                  <a:pt x="475" y="368"/>
                </a:lnTo>
                <a:lnTo>
                  <a:pt x="473" y="370"/>
                </a:lnTo>
                <a:lnTo>
                  <a:pt x="473" y="370"/>
                </a:lnTo>
                <a:lnTo>
                  <a:pt x="471" y="370"/>
                </a:lnTo>
                <a:lnTo>
                  <a:pt x="470" y="370"/>
                </a:lnTo>
                <a:lnTo>
                  <a:pt x="468" y="372"/>
                </a:lnTo>
                <a:lnTo>
                  <a:pt x="466" y="370"/>
                </a:lnTo>
                <a:lnTo>
                  <a:pt x="466" y="370"/>
                </a:lnTo>
                <a:lnTo>
                  <a:pt x="464" y="372"/>
                </a:lnTo>
                <a:lnTo>
                  <a:pt x="462" y="372"/>
                </a:lnTo>
                <a:lnTo>
                  <a:pt x="462" y="372"/>
                </a:lnTo>
                <a:lnTo>
                  <a:pt x="462" y="374"/>
                </a:lnTo>
                <a:lnTo>
                  <a:pt x="460" y="376"/>
                </a:lnTo>
                <a:lnTo>
                  <a:pt x="460" y="376"/>
                </a:lnTo>
                <a:lnTo>
                  <a:pt x="460" y="372"/>
                </a:lnTo>
                <a:lnTo>
                  <a:pt x="460" y="372"/>
                </a:lnTo>
                <a:lnTo>
                  <a:pt x="455" y="378"/>
                </a:lnTo>
                <a:lnTo>
                  <a:pt x="451" y="379"/>
                </a:lnTo>
                <a:lnTo>
                  <a:pt x="447" y="379"/>
                </a:lnTo>
                <a:lnTo>
                  <a:pt x="447" y="379"/>
                </a:lnTo>
                <a:lnTo>
                  <a:pt x="446" y="385"/>
                </a:lnTo>
                <a:lnTo>
                  <a:pt x="444" y="387"/>
                </a:lnTo>
                <a:lnTo>
                  <a:pt x="438" y="390"/>
                </a:lnTo>
                <a:lnTo>
                  <a:pt x="438" y="390"/>
                </a:lnTo>
                <a:lnTo>
                  <a:pt x="431" y="392"/>
                </a:lnTo>
                <a:lnTo>
                  <a:pt x="429" y="396"/>
                </a:lnTo>
                <a:lnTo>
                  <a:pt x="429" y="398"/>
                </a:lnTo>
                <a:lnTo>
                  <a:pt x="429" y="398"/>
                </a:lnTo>
                <a:lnTo>
                  <a:pt x="427" y="398"/>
                </a:lnTo>
                <a:lnTo>
                  <a:pt x="427" y="398"/>
                </a:lnTo>
                <a:lnTo>
                  <a:pt x="427" y="396"/>
                </a:lnTo>
                <a:lnTo>
                  <a:pt x="427" y="396"/>
                </a:lnTo>
                <a:lnTo>
                  <a:pt x="427" y="396"/>
                </a:lnTo>
                <a:lnTo>
                  <a:pt x="422" y="400"/>
                </a:lnTo>
                <a:lnTo>
                  <a:pt x="422" y="400"/>
                </a:lnTo>
                <a:lnTo>
                  <a:pt x="424" y="400"/>
                </a:lnTo>
                <a:lnTo>
                  <a:pt x="425" y="400"/>
                </a:lnTo>
                <a:lnTo>
                  <a:pt x="431" y="400"/>
                </a:lnTo>
                <a:lnTo>
                  <a:pt x="431" y="400"/>
                </a:lnTo>
                <a:lnTo>
                  <a:pt x="429" y="401"/>
                </a:lnTo>
                <a:lnTo>
                  <a:pt x="425" y="403"/>
                </a:lnTo>
                <a:lnTo>
                  <a:pt x="425" y="403"/>
                </a:lnTo>
                <a:lnTo>
                  <a:pt x="429" y="403"/>
                </a:lnTo>
                <a:lnTo>
                  <a:pt x="433" y="400"/>
                </a:lnTo>
                <a:lnTo>
                  <a:pt x="433" y="400"/>
                </a:lnTo>
                <a:lnTo>
                  <a:pt x="433" y="400"/>
                </a:lnTo>
                <a:lnTo>
                  <a:pt x="433" y="398"/>
                </a:lnTo>
                <a:lnTo>
                  <a:pt x="433" y="398"/>
                </a:lnTo>
                <a:lnTo>
                  <a:pt x="435" y="398"/>
                </a:lnTo>
                <a:lnTo>
                  <a:pt x="435" y="398"/>
                </a:lnTo>
                <a:lnTo>
                  <a:pt x="440" y="394"/>
                </a:lnTo>
                <a:lnTo>
                  <a:pt x="442" y="392"/>
                </a:lnTo>
                <a:lnTo>
                  <a:pt x="446" y="392"/>
                </a:lnTo>
                <a:lnTo>
                  <a:pt x="446" y="392"/>
                </a:lnTo>
                <a:lnTo>
                  <a:pt x="444" y="394"/>
                </a:lnTo>
                <a:lnTo>
                  <a:pt x="444" y="396"/>
                </a:lnTo>
                <a:lnTo>
                  <a:pt x="444" y="396"/>
                </a:lnTo>
                <a:lnTo>
                  <a:pt x="453" y="389"/>
                </a:lnTo>
                <a:lnTo>
                  <a:pt x="464" y="381"/>
                </a:lnTo>
                <a:lnTo>
                  <a:pt x="464" y="381"/>
                </a:lnTo>
                <a:lnTo>
                  <a:pt x="466" y="383"/>
                </a:lnTo>
                <a:lnTo>
                  <a:pt x="466" y="383"/>
                </a:lnTo>
                <a:lnTo>
                  <a:pt x="470" y="379"/>
                </a:lnTo>
                <a:lnTo>
                  <a:pt x="471" y="378"/>
                </a:lnTo>
                <a:lnTo>
                  <a:pt x="475" y="376"/>
                </a:lnTo>
                <a:lnTo>
                  <a:pt x="475" y="376"/>
                </a:lnTo>
                <a:lnTo>
                  <a:pt x="475" y="378"/>
                </a:lnTo>
                <a:lnTo>
                  <a:pt x="475" y="378"/>
                </a:lnTo>
                <a:lnTo>
                  <a:pt x="479" y="372"/>
                </a:lnTo>
                <a:lnTo>
                  <a:pt x="479" y="372"/>
                </a:lnTo>
                <a:lnTo>
                  <a:pt x="479" y="374"/>
                </a:lnTo>
                <a:lnTo>
                  <a:pt x="481" y="374"/>
                </a:lnTo>
                <a:lnTo>
                  <a:pt x="482" y="376"/>
                </a:lnTo>
                <a:lnTo>
                  <a:pt x="482" y="376"/>
                </a:lnTo>
                <a:lnTo>
                  <a:pt x="482" y="374"/>
                </a:lnTo>
                <a:lnTo>
                  <a:pt x="482" y="372"/>
                </a:lnTo>
                <a:lnTo>
                  <a:pt x="482" y="372"/>
                </a:lnTo>
                <a:lnTo>
                  <a:pt x="484" y="374"/>
                </a:lnTo>
                <a:lnTo>
                  <a:pt x="484" y="374"/>
                </a:lnTo>
                <a:lnTo>
                  <a:pt x="484" y="374"/>
                </a:lnTo>
                <a:lnTo>
                  <a:pt x="490" y="368"/>
                </a:lnTo>
                <a:lnTo>
                  <a:pt x="490" y="368"/>
                </a:lnTo>
                <a:lnTo>
                  <a:pt x="490" y="370"/>
                </a:lnTo>
                <a:lnTo>
                  <a:pt x="490" y="370"/>
                </a:lnTo>
                <a:lnTo>
                  <a:pt x="492" y="372"/>
                </a:lnTo>
                <a:lnTo>
                  <a:pt x="492" y="372"/>
                </a:lnTo>
                <a:lnTo>
                  <a:pt x="493" y="368"/>
                </a:lnTo>
                <a:lnTo>
                  <a:pt x="499" y="368"/>
                </a:lnTo>
                <a:lnTo>
                  <a:pt x="506" y="366"/>
                </a:lnTo>
                <a:lnTo>
                  <a:pt x="506" y="366"/>
                </a:lnTo>
                <a:lnTo>
                  <a:pt x="506" y="366"/>
                </a:lnTo>
                <a:lnTo>
                  <a:pt x="506" y="366"/>
                </a:lnTo>
                <a:lnTo>
                  <a:pt x="508" y="366"/>
                </a:lnTo>
                <a:lnTo>
                  <a:pt x="508" y="366"/>
                </a:lnTo>
                <a:lnTo>
                  <a:pt x="506" y="365"/>
                </a:lnTo>
                <a:lnTo>
                  <a:pt x="506" y="365"/>
                </a:lnTo>
                <a:lnTo>
                  <a:pt x="506" y="363"/>
                </a:lnTo>
                <a:lnTo>
                  <a:pt x="506" y="363"/>
                </a:lnTo>
                <a:lnTo>
                  <a:pt x="508" y="365"/>
                </a:lnTo>
                <a:lnTo>
                  <a:pt x="510" y="365"/>
                </a:lnTo>
                <a:lnTo>
                  <a:pt x="512" y="365"/>
                </a:lnTo>
                <a:lnTo>
                  <a:pt x="512" y="365"/>
                </a:lnTo>
                <a:lnTo>
                  <a:pt x="512" y="365"/>
                </a:lnTo>
                <a:lnTo>
                  <a:pt x="512" y="365"/>
                </a:lnTo>
                <a:lnTo>
                  <a:pt x="512" y="366"/>
                </a:lnTo>
                <a:lnTo>
                  <a:pt x="512" y="366"/>
                </a:lnTo>
                <a:lnTo>
                  <a:pt x="519" y="366"/>
                </a:lnTo>
                <a:lnTo>
                  <a:pt x="519" y="366"/>
                </a:lnTo>
                <a:lnTo>
                  <a:pt x="516" y="370"/>
                </a:lnTo>
                <a:lnTo>
                  <a:pt x="510" y="370"/>
                </a:lnTo>
                <a:lnTo>
                  <a:pt x="504" y="374"/>
                </a:lnTo>
                <a:lnTo>
                  <a:pt x="499" y="378"/>
                </a:lnTo>
                <a:lnTo>
                  <a:pt x="499" y="378"/>
                </a:lnTo>
                <a:lnTo>
                  <a:pt x="501" y="378"/>
                </a:lnTo>
                <a:lnTo>
                  <a:pt x="503" y="376"/>
                </a:lnTo>
                <a:lnTo>
                  <a:pt x="503" y="376"/>
                </a:lnTo>
                <a:lnTo>
                  <a:pt x="503" y="378"/>
                </a:lnTo>
                <a:lnTo>
                  <a:pt x="504" y="378"/>
                </a:lnTo>
                <a:lnTo>
                  <a:pt x="504" y="376"/>
                </a:lnTo>
                <a:lnTo>
                  <a:pt x="506" y="376"/>
                </a:lnTo>
                <a:lnTo>
                  <a:pt x="506" y="376"/>
                </a:lnTo>
                <a:lnTo>
                  <a:pt x="506" y="379"/>
                </a:lnTo>
                <a:lnTo>
                  <a:pt x="503" y="379"/>
                </a:lnTo>
                <a:lnTo>
                  <a:pt x="501" y="379"/>
                </a:lnTo>
                <a:lnTo>
                  <a:pt x="499" y="379"/>
                </a:lnTo>
                <a:lnTo>
                  <a:pt x="499" y="379"/>
                </a:lnTo>
                <a:lnTo>
                  <a:pt x="501" y="379"/>
                </a:lnTo>
                <a:lnTo>
                  <a:pt x="501" y="381"/>
                </a:lnTo>
                <a:lnTo>
                  <a:pt x="501" y="381"/>
                </a:lnTo>
                <a:lnTo>
                  <a:pt x="501" y="381"/>
                </a:lnTo>
                <a:lnTo>
                  <a:pt x="501" y="381"/>
                </a:lnTo>
                <a:lnTo>
                  <a:pt x="493" y="383"/>
                </a:lnTo>
                <a:lnTo>
                  <a:pt x="492" y="385"/>
                </a:lnTo>
                <a:lnTo>
                  <a:pt x="492" y="387"/>
                </a:lnTo>
                <a:lnTo>
                  <a:pt x="492" y="387"/>
                </a:lnTo>
                <a:lnTo>
                  <a:pt x="488" y="385"/>
                </a:lnTo>
                <a:lnTo>
                  <a:pt x="486" y="385"/>
                </a:lnTo>
                <a:lnTo>
                  <a:pt x="484" y="387"/>
                </a:lnTo>
                <a:lnTo>
                  <a:pt x="484" y="387"/>
                </a:lnTo>
                <a:lnTo>
                  <a:pt x="488" y="387"/>
                </a:lnTo>
                <a:lnTo>
                  <a:pt x="492" y="389"/>
                </a:lnTo>
                <a:lnTo>
                  <a:pt x="492" y="389"/>
                </a:lnTo>
                <a:lnTo>
                  <a:pt x="492" y="390"/>
                </a:lnTo>
                <a:lnTo>
                  <a:pt x="490" y="390"/>
                </a:lnTo>
                <a:lnTo>
                  <a:pt x="492" y="390"/>
                </a:lnTo>
                <a:lnTo>
                  <a:pt x="492" y="390"/>
                </a:lnTo>
                <a:lnTo>
                  <a:pt x="493" y="387"/>
                </a:lnTo>
                <a:lnTo>
                  <a:pt x="499" y="385"/>
                </a:lnTo>
                <a:lnTo>
                  <a:pt x="499" y="385"/>
                </a:lnTo>
                <a:lnTo>
                  <a:pt x="497" y="385"/>
                </a:lnTo>
                <a:lnTo>
                  <a:pt x="495" y="385"/>
                </a:lnTo>
                <a:lnTo>
                  <a:pt x="495" y="385"/>
                </a:lnTo>
                <a:lnTo>
                  <a:pt x="497" y="383"/>
                </a:lnTo>
                <a:lnTo>
                  <a:pt x="499" y="385"/>
                </a:lnTo>
                <a:lnTo>
                  <a:pt x="499" y="385"/>
                </a:lnTo>
                <a:lnTo>
                  <a:pt x="501" y="387"/>
                </a:lnTo>
                <a:lnTo>
                  <a:pt x="501" y="387"/>
                </a:lnTo>
                <a:lnTo>
                  <a:pt x="501" y="385"/>
                </a:lnTo>
                <a:lnTo>
                  <a:pt x="501" y="385"/>
                </a:lnTo>
                <a:lnTo>
                  <a:pt x="501" y="385"/>
                </a:lnTo>
                <a:lnTo>
                  <a:pt x="501" y="383"/>
                </a:lnTo>
                <a:lnTo>
                  <a:pt x="501" y="383"/>
                </a:lnTo>
                <a:lnTo>
                  <a:pt x="503" y="383"/>
                </a:lnTo>
                <a:lnTo>
                  <a:pt x="504" y="383"/>
                </a:lnTo>
                <a:lnTo>
                  <a:pt x="504" y="383"/>
                </a:lnTo>
                <a:lnTo>
                  <a:pt x="504" y="385"/>
                </a:lnTo>
                <a:lnTo>
                  <a:pt x="504" y="385"/>
                </a:lnTo>
                <a:lnTo>
                  <a:pt x="508" y="383"/>
                </a:lnTo>
                <a:lnTo>
                  <a:pt x="508" y="383"/>
                </a:lnTo>
                <a:lnTo>
                  <a:pt x="514" y="381"/>
                </a:lnTo>
                <a:lnTo>
                  <a:pt x="519" y="379"/>
                </a:lnTo>
                <a:lnTo>
                  <a:pt x="523" y="376"/>
                </a:lnTo>
                <a:lnTo>
                  <a:pt x="528" y="374"/>
                </a:lnTo>
                <a:lnTo>
                  <a:pt x="528" y="374"/>
                </a:lnTo>
                <a:lnTo>
                  <a:pt x="528" y="376"/>
                </a:lnTo>
                <a:lnTo>
                  <a:pt x="528" y="376"/>
                </a:lnTo>
                <a:lnTo>
                  <a:pt x="528" y="374"/>
                </a:lnTo>
                <a:lnTo>
                  <a:pt x="530" y="374"/>
                </a:lnTo>
                <a:lnTo>
                  <a:pt x="532" y="372"/>
                </a:lnTo>
                <a:lnTo>
                  <a:pt x="532" y="372"/>
                </a:lnTo>
                <a:lnTo>
                  <a:pt x="532" y="372"/>
                </a:lnTo>
                <a:lnTo>
                  <a:pt x="534" y="372"/>
                </a:lnTo>
                <a:lnTo>
                  <a:pt x="536" y="372"/>
                </a:lnTo>
                <a:lnTo>
                  <a:pt x="536" y="372"/>
                </a:lnTo>
                <a:lnTo>
                  <a:pt x="534" y="372"/>
                </a:lnTo>
                <a:lnTo>
                  <a:pt x="532" y="370"/>
                </a:lnTo>
                <a:lnTo>
                  <a:pt x="532" y="370"/>
                </a:lnTo>
                <a:lnTo>
                  <a:pt x="534" y="368"/>
                </a:lnTo>
                <a:lnTo>
                  <a:pt x="534" y="368"/>
                </a:lnTo>
                <a:lnTo>
                  <a:pt x="534" y="370"/>
                </a:lnTo>
                <a:lnTo>
                  <a:pt x="536" y="368"/>
                </a:lnTo>
                <a:lnTo>
                  <a:pt x="538" y="370"/>
                </a:lnTo>
                <a:lnTo>
                  <a:pt x="538" y="370"/>
                </a:lnTo>
                <a:lnTo>
                  <a:pt x="545" y="366"/>
                </a:lnTo>
                <a:lnTo>
                  <a:pt x="545" y="366"/>
                </a:lnTo>
                <a:lnTo>
                  <a:pt x="545" y="370"/>
                </a:lnTo>
                <a:lnTo>
                  <a:pt x="545" y="370"/>
                </a:lnTo>
                <a:lnTo>
                  <a:pt x="547" y="368"/>
                </a:lnTo>
                <a:lnTo>
                  <a:pt x="549" y="370"/>
                </a:lnTo>
                <a:lnTo>
                  <a:pt x="549" y="370"/>
                </a:lnTo>
                <a:lnTo>
                  <a:pt x="547" y="374"/>
                </a:lnTo>
                <a:lnTo>
                  <a:pt x="547" y="374"/>
                </a:lnTo>
                <a:lnTo>
                  <a:pt x="550" y="372"/>
                </a:lnTo>
                <a:lnTo>
                  <a:pt x="550" y="370"/>
                </a:lnTo>
                <a:lnTo>
                  <a:pt x="552" y="368"/>
                </a:lnTo>
                <a:lnTo>
                  <a:pt x="552" y="368"/>
                </a:lnTo>
                <a:lnTo>
                  <a:pt x="550" y="370"/>
                </a:lnTo>
                <a:lnTo>
                  <a:pt x="550" y="370"/>
                </a:lnTo>
                <a:lnTo>
                  <a:pt x="549" y="370"/>
                </a:lnTo>
                <a:lnTo>
                  <a:pt x="549" y="370"/>
                </a:lnTo>
                <a:lnTo>
                  <a:pt x="554" y="366"/>
                </a:lnTo>
                <a:lnTo>
                  <a:pt x="554" y="366"/>
                </a:lnTo>
                <a:lnTo>
                  <a:pt x="554" y="366"/>
                </a:lnTo>
                <a:lnTo>
                  <a:pt x="554" y="366"/>
                </a:lnTo>
                <a:lnTo>
                  <a:pt x="554" y="366"/>
                </a:lnTo>
                <a:lnTo>
                  <a:pt x="556" y="370"/>
                </a:lnTo>
                <a:lnTo>
                  <a:pt x="558" y="372"/>
                </a:lnTo>
                <a:lnTo>
                  <a:pt x="558" y="372"/>
                </a:lnTo>
                <a:lnTo>
                  <a:pt x="556" y="370"/>
                </a:lnTo>
                <a:lnTo>
                  <a:pt x="556" y="366"/>
                </a:lnTo>
                <a:lnTo>
                  <a:pt x="556" y="366"/>
                </a:lnTo>
                <a:lnTo>
                  <a:pt x="556" y="366"/>
                </a:lnTo>
                <a:lnTo>
                  <a:pt x="558" y="366"/>
                </a:lnTo>
                <a:lnTo>
                  <a:pt x="558" y="366"/>
                </a:lnTo>
                <a:lnTo>
                  <a:pt x="560" y="366"/>
                </a:lnTo>
                <a:lnTo>
                  <a:pt x="563" y="368"/>
                </a:lnTo>
                <a:lnTo>
                  <a:pt x="563" y="368"/>
                </a:lnTo>
                <a:lnTo>
                  <a:pt x="562" y="370"/>
                </a:lnTo>
                <a:lnTo>
                  <a:pt x="560" y="372"/>
                </a:lnTo>
                <a:lnTo>
                  <a:pt x="560" y="372"/>
                </a:lnTo>
                <a:lnTo>
                  <a:pt x="562" y="370"/>
                </a:lnTo>
                <a:lnTo>
                  <a:pt x="565" y="368"/>
                </a:lnTo>
                <a:lnTo>
                  <a:pt x="565" y="368"/>
                </a:lnTo>
                <a:lnTo>
                  <a:pt x="565" y="370"/>
                </a:lnTo>
                <a:lnTo>
                  <a:pt x="565" y="372"/>
                </a:lnTo>
                <a:lnTo>
                  <a:pt x="565" y="372"/>
                </a:lnTo>
                <a:lnTo>
                  <a:pt x="569" y="368"/>
                </a:lnTo>
                <a:lnTo>
                  <a:pt x="573" y="368"/>
                </a:lnTo>
                <a:lnTo>
                  <a:pt x="573" y="368"/>
                </a:lnTo>
                <a:lnTo>
                  <a:pt x="576" y="368"/>
                </a:lnTo>
                <a:lnTo>
                  <a:pt x="578" y="368"/>
                </a:lnTo>
                <a:lnTo>
                  <a:pt x="578" y="368"/>
                </a:lnTo>
                <a:lnTo>
                  <a:pt x="578" y="368"/>
                </a:lnTo>
                <a:lnTo>
                  <a:pt x="578" y="368"/>
                </a:lnTo>
                <a:lnTo>
                  <a:pt x="578" y="368"/>
                </a:lnTo>
                <a:lnTo>
                  <a:pt x="578" y="368"/>
                </a:lnTo>
                <a:lnTo>
                  <a:pt x="574" y="368"/>
                </a:lnTo>
                <a:lnTo>
                  <a:pt x="574" y="368"/>
                </a:lnTo>
                <a:lnTo>
                  <a:pt x="576" y="368"/>
                </a:lnTo>
                <a:lnTo>
                  <a:pt x="576" y="368"/>
                </a:lnTo>
                <a:lnTo>
                  <a:pt x="576" y="368"/>
                </a:lnTo>
                <a:lnTo>
                  <a:pt x="578" y="368"/>
                </a:lnTo>
                <a:lnTo>
                  <a:pt x="578" y="368"/>
                </a:lnTo>
                <a:lnTo>
                  <a:pt x="576" y="366"/>
                </a:lnTo>
                <a:lnTo>
                  <a:pt x="576" y="368"/>
                </a:lnTo>
                <a:lnTo>
                  <a:pt x="576" y="368"/>
                </a:lnTo>
                <a:lnTo>
                  <a:pt x="574" y="368"/>
                </a:lnTo>
                <a:lnTo>
                  <a:pt x="574" y="368"/>
                </a:lnTo>
                <a:lnTo>
                  <a:pt x="574" y="368"/>
                </a:lnTo>
                <a:lnTo>
                  <a:pt x="578" y="368"/>
                </a:lnTo>
                <a:lnTo>
                  <a:pt x="578" y="368"/>
                </a:lnTo>
                <a:lnTo>
                  <a:pt x="578" y="368"/>
                </a:lnTo>
                <a:lnTo>
                  <a:pt x="578" y="368"/>
                </a:lnTo>
                <a:lnTo>
                  <a:pt x="578" y="368"/>
                </a:lnTo>
                <a:lnTo>
                  <a:pt x="578" y="368"/>
                </a:lnTo>
                <a:lnTo>
                  <a:pt x="578" y="366"/>
                </a:lnTo>
                <a:lnTo>
                  <a:pt x="578" y="366"/>
                </a:lnTo>
                <a:lnTo>
                  <a:pt x="578" y="366"/>
                </a:lnTo>
                <a:lnTo>
                  <a:pt x="578" y="366"/>
                </a:lnTo>
                <a:lnTo>
                  <a:pt x="578" y="366"/>
                </a:lnTo>
                <a:lnTo>
                  <a:pt x="578" y="366"/>
                </a:lnTo>
                <a:lnTo>
                  <a:pt x="578" y="366"/>
                </a:lnTo>
                <a:lnTo>
                  <a:pt x="578" y="366"/>
                </a:lnTo>
                <a:lnTo>
                  <a:pt x="578" y="366"/>
                </a:lnTo>
                <a:lnTo>
                  <a:pt x="578" y="366"/>
                </a:lnTo>
                <a:lnTo>
                  <a:pt x="574" y="366"/>
                </a:lnTo>
                <a:lnTo>
                  <a:pt x="574" y="366"/>
                </a:lnTo>
                <a:lnTo>
                  <a:pt x="576" y="366"/>
                </a:lnTo>
                <a:lnTo>
                  <a:pt x="576" y="366"/>
                </a:lnTo>
                <a:lnTo>
                  <a:pt x="576" y="366"/>
                </a:lnTo>
                <a:lnTo>
                  <a:pt x="576" y="366"/>
                </a:lnTo>
                <a:lnTo>
                  <a:pt x="580" y="366"/>
                </a:lnTo>
                <a:lnTo>
                  <a:pt x="580" y="368"/>
                </a:lnTo>
                <a:lnTo>
                  <a:pt x="580" y="370"/>
                </a:lnTo>
                <a:lnTo>
                  <a:pt x="580" y="370"/>
                </a:lnTo>
                <a:lnTo>
                  <a:pt x="587" y="368"/>
                </a:lnTo>
                <a:lnTo>
                  <a:pt x="587" y="368"/>
                </a:lnTo>
                <a:lnTo>
                  <a:pt x="587" y="368"/>
                </a:lnTo>
                <a:lnTo>
                  <a:pt x="587" y="368"/>
                </a:lnTo>
                <a:lnTo>
                  <a:pt x="589" y="368"/>
                </a:lnTo>
                <a:lnTo>
                  <a:pt x="589" y="368"/>
                </a:lnTo>
                <a:lnTo>
                  <a:pt x="591" y="368"/>
                </a:lnTo>
                <a:lnTo>
                  <a:pt x="591" y="368"/>
                </a:lnTo>
                <a:lnTo>
                  <a:pt x="591" y="370"/>
                </a:lnTo>
                <a:lnTo>
                  <a:pt x="593" y="372"/>
                </a:lnTo>
                <a:lnTo>
                  <a:pt x="593" y="372"/>
                </a:lnTo>
                <a:lnTo>
                  <a:pt x="593" y="372"/>
                </a:lnTo>
                <a:lnTo>
                  <a:pt x="593" y="370"/>
                </a:lnTo>
                <a:lnTo>
                  <a:pt x="593" y="370"/>
                </a:lnTo>
                <a:lnTo>
                  <a:pt x="593" y="370"/>
                </a:lnTo>
                <a:lnTo>
                  <a:pt x="598" y="370"/>
                </a:lnTo>
                <a:lnTo>
                  <a:pt x="598" y="370"/>
                </a:lnTo>
                <a:lnTo>
                  <a:pt x="600" y="372"/>
                </a:lnTo>
                <a:lnTo>
                  <a:pt x="602" y="374"/>
                </a:lnTo>
                <a:lnTo>
                  <a:pt x="606" y="378"/>
                </a:lnTo>
                <a:lnTo>
                  <a:pt x="606" y="378"/>
                </a:lnTo>
                <a:lnTo>
                  <a:pt x="606" y="376"/>
                </a:lnTo>
                <a:lnTo>
                  <a:pt x="606" y="376"/>
                </a:lnTo>
                <a:lnTo>
                  <a:pt x="606" y="376"/>
                </a:lnTo>
                <a:lnTo>
                  <a:pt x="613" y="379"/>
                </a:lnTo>
                <a:lnTo>
                  <a:pt x="620" y="381"/>
                </a:lnTo>
                <a:lnTo>
                  <a:pt x="620" y="381"/>
                </a:lnTo>
                <a:lnTo>
                  <a:pt x="619" y="383"/>
                </a:lnTo>
                <a:lnTo>
                  <a:pt x="620" y="383"/>
                </a:lnTo>
                <a:lnTo>
                  <a:pt x="620" y="383"/>
                </a:lnTo>
                <a:lnTo>
                  <a:pt x="620" y="385"/>
                </a:lnTo>
                <a:lnTo>
                  <a:pt x="620" y="385"/>
                </a:lnTo>
                <a:lnTo>
                  <a:pt x="624" y="383"/>
                </a:lnTo>
                <a:lnTo>
                  <a:pt x="628" y="385"/>
                </a:lnTo>
                <a:lnTo>
                  <a:pt x="628" y="385"/>
                </a:lnTo>
                <a:lnTo>
                  <a:pt x="628" y="383"/>
                </a:lnTo>
                <a:lnTo>
                  <a:pt x="628" y="383"/>
                </a:lnTo>
                <a:lnTo>
                  <a:pt x="628" y="383"/>
                </a:lnTo>
                <a:lnTo>
                  <a:pt x="630" y="383"/>
                </a:lnTo>
                <a:lnTo>
                  <a:pt x="630" y="383"/>
                </a:lnTo>
                <a:lnTo>
                  <a:pt x="630" y="383"/>
                </a:lnTo>
                <a:lnTo>
                  <a:pt x="630" y="387"/>
                </a:lnTo>
                <a:lnTo>
                  <a:pt x="630" y="389"/>
                </a:lnTo>
                <a:lnTo>
                  <a:pt x="630" y="389"/>
                </a:lnTo>
                <a:lnTo>
                  <a:pt x="631" y="387"/>
                </a:lnTo>
                <a:lnTo>
                  <a:pt x="631" y="387"/>
                </a:lnTo>
                <a:lnTo>
                  <a:pt x="631" y="387"/>
                </a:lnTo>
                <a:lnTo>
                  <a:pt x="635" y="389"/>
                </a:lnTo>
                <a:lnTo>
                  <a:pt x="635" y="389"/>
                </a:lnTo>
                <a:lnTo>
                  <a:pt x="633" y="389"/>
                </a:lnTo>
                <a:lnTo>
                  <a:pt x="633" y="389"/>
                </a:lnTo>
                <a:lnTo>
                  <a:pt x="633" y="390"/>
                </a:lnTo>
                <a:lnTo>
                  <a:pt x="633" y="392"/>
                </a:lnTo>
                <a:lnTo>
                  <a:pt x="633" y="392"/>
                </a:lnTo>
                <a:lnTo>
                  <a:pt x="635" y="394"/>
                </a:lnTo>
                <a:lnTo>
                  <a:pt x="635" y="394"/>
                </a:lnTo>
                <a:lnTo>
                  <a:pt x="637" y="390"/>
                </a:lnTo>
                <a:lnTo>
                  <a:pt x="637" y="389"/>
                </a:lnTo>
                <a:lnTo>
                  <a:pt x="637" y="389"/>
                </a:lnTo>
                <a:lnTo>
                  <a:pt x="637" y="387"/>
                </a:lnTo>
                <a:lnTo>
                  <a:pt x="637" y="383"/>
                </a:lnTo>
                <a:lnTo>
                  <a:pt x="637" y="383"/>
                </a:lnTo>
                <a:lnTo>
                  <a:pt x="642" y="385"/>
                </a:lnTo>
                <a:lnTo>
                  <a:pt x="648" y="389"/>
                </a:lnTo>
                <a:lnTo>
                  <a:pt x="653" y="392"/>
                </a:lnTo>
                <a:lnTo>
                  <a:pt x="657" y="398"/>
                </a:lnTo>
                <a:lnTo>
                  <a:pt x="657" y="398"/>
                </a:lnTo>
                <a:lnTo>
                  <a:pt x="655" y="400"/>
                </a:lnTo>
                <a:lnTo>
                  <a:pt x="655" y="403"/>
                </a:lnTo>
                <a:lnTo>
                  <a:pt x="655" y="403"/>
                </a:lnTo>
                <a:lnTo>
                  <a:pt x="657" y="400"/>
                </a:lnTo>
                <a:lnTo>
                  <a:pt x="659" y="400"/>
                </a:lnTo>
                <a:lnTo>
                  <a:pt x="663" y="401"/>
                </a:lnTo>
                <a:lnTo>
                  <a:pt x="668" y="407"/>
                </a:lnTo>
                <a:lnTo>
                  <a:pt x="670" y="407"/>
                </a:lnTo>
                <a:lnTo>
                  <a:pt x="672" y="407"/>
                </a:lnTo>
                <a:lnTo>
                  <a:pt x="672" y="407"/>
                </a:lnTo>
                <a:lnTo>
                  <a:pt x="674" y="405"/>
                </a:lnTo>
                <a:lnTo>
                  <a:pt x="676" y="400"/>
                </a:lnTo>
                <a:lnTo>
                  <a:pt x="676" y="400"/>
                </a:lnTo>
                <a:lnTo>
                  <a:pt x="677" y="401"/>
                </a:lnTo>
                <a:lnTo>
                  <a:pt x="679" y="401"/>
                </a:lnTo>
                <a:lnTo>
                  <a:pt x="685" y="400"/>
                </a:lnTo>
                <a:lnTo>
                  <a:pt x="685" y="400"/>
                </a:lnTo>
                <a:lnTo>
                  <a:pt x="688" y="400"/>
                </a:lnTo>
                <a:lnTo>
                  <a:pt x="692" y="401"/>
                </a:lnTo>
                <a:lnTo>
                  <a:pt x="692" y="401"/>
                </a:lnTo>
                <a:lnTo>
                  <a:pt x="690" y="403"/>
                </a:lnTo>
                <a:lnTo>
                  <a:pt x="692" y="403"/>
                </a:lnTo>
                <a:lnTo>
                  <a:pt x="692" y="403"/>
                </a:lnTo>
                <a:lnTo>
                  <a:pt x="692" y="403"/>
                </a:lnTo>
                <a:lnTo>
                  <a:pt x="692" y="400"/>
                </a:lnTo>
                <a:lnTo>
                  <a:pt x="692" y="400"/>
                </a:lnTo>
                <a:lnTo>
                  <a:pt x="696" y="400"/>
                </a:lnTo>
                <a:lnTo>
                  <a:pt x="698" y="400"/>
                </a:lnTo>
                <a:lnTo>
                  <a:pt x="699" y="400"/>
                </a:lnTo>
                <a:lnTo>
                  <a:pt x="703" y="400"/>
                </a:lnTo>
                <a:lnTo>
                  <a:pt x="703" y="400"/>
                </a:lnTo>
                <a:lnTo>
                  <a:pt x="705" y="396"/>
                </a:lnTo>
                <a:lnTo>
                  <a:pt x="707" y="394"/>
                </a:lnTo>
                <a:lnTo>
                  <a:pt x="707" y="394"/>
                </a:lnTo>
                <a:lnTo>
                  <a:pt x="707" y="396"/>
                </a:lnTo>
                <a:lnTo>
                  <a:pt x="709" y="396"/>
                </a:lnTo>
                <a:lnTo>
                  <a:pt x="709" y="396"/>
                </a:lnTo>
                <a:lnTo>
                  <a:pt x="709" y="394"/>
                </a:lnTo>
                <a:lnTo>
                  <a:pt x="709" y="396"/>
                </a:lnTo>
                <a:lnTo>
                  <a:pt x="709" y="396"/>
                </a:lnTo>
                <a:lnTo>
                  <a:pt x="709" y="398"/>
                </a:lnTo>
                <a:lnTo>
                  <a:pt x="711" y="400"/>
                </a:lnTo>
                <a:lnTo>
                  <a:pt x="711" y="400"/>
                </a:lnTo>
                <a:lnTo>
                  <a:pt x="711" y="400"/>
                </a:lnTo>
                <a:lnTo>
                  <a:pt x="711" y="396"/>
                </a:lnTo>
                <a:lnTo>
                  <a:pt x="711" y="394"/>
                </a:lnTo>
                <a:lnTo>
                  <a:pt x="711" y="392"/>
                </a:lnTo>
                <a:lnTo>
                  <a:pt x="711" y="392"/>
                </a:lnTo>
                <a:lnTo>
                  <a:pt x="711" y="390"/>
                </a:lnTo>
                <a:lnTo>
                  <a:pt x="711" y="389"/>
                </a:lnTo>
                <a:lnTo>
                  <a:pt x="711" y="389"/>
                </a:lnTo>
                <a:lnTo>
                  <a:pt x="712" y="387"/>
                </a:lnTo>
                <a:lnTo>
                  <a:pt x="712" y="387"/>
                </a:lnTo>
                <a:lnTo>
                  <a:pt x="712" y="383"/>
                </a:lnTo>
                <a:lnTo>
                  <a:pt x="712" y="383"/>
                </a:lnTo>
                <a:lnTo>
                  <a:pt x="720" y="385"/>
                </a:lnTo>
                <a:lnTo>
                  <a:pt x="722" y="387"/>
                </a:lnTo>
                <a:lnTo>
                  <a:pt x="723" y="390"/>
                </a:lnTo>
                <a:lnTo>
                  <a:pt x="723" y="390"/>
                </a:lnTo>
                <a:lnTo>
                  <a:pt x="727" y="390"/>
                </a:lnTo>
                <a:lnTo>
                  <a:pt x="729" y="390"/>
                </a:lnTo>
                <a:lnTo>
                  <a:pt x="729" y="394"/>
                </a:lnTo>
                <a:lnTo>
                  <a:pt x="729" y="394"/>
                </a:lnTo>
                <a:lnTo>
                  <a:pt x="727" y="394"/>
                </a:lnTo>
                <a:lnTo>
                  <a:pt x="725" y="394"/>
                </a:lnTo>
                <a:lnTo>
                  <a:pt x="725" y="394"/>
                </a:lnTo>
                <a:lnTo>
                  <a:pt x="729" y="396"/>
                </a:lnTo>
                <a:lnTo>
                  <a:pt x="731" y="396"/>
                </a:lnTo>
                <a:lnTo>
                  <a:pt x="731" y="398"/>
                </a:lnTo>
                <a:lnTo>
                  <a:pt x="731" y="398"/>
                </a:lnTo>
                <a:lnTo>
                  <a:pt x="720" y="396"/>
                </a:lnTo>
                <a:lnTo>
                  <a:pt x="716" y="394"/>
                </a:lnTo>
                <a:lnTo>
                  <a:pt x="712" y="390"/>
                </a:lnTo>
                <a:lnTo>
                  <a:pt x="712" y="390"/>
                </a:lnTo>
                <a:lnTo>
                  <a:pt x="714" y="394"/>
                </a:lnTo>
                <a:lnTo>
                  <a:pt x="718" y="396"/>
                </a:lnTo>
                <a:lnTo>
                  <a:pt x="727" y="400"/>
                </a:lnTo>
                <a:lnTo>
                  <a:pt x="727" y="400"/>
                </a:lnTo>
                <a:lnTo>
                  <a:pt x="731" y="403"/>
                </a:lnTo>
                <a:lnTo>
                  <a:pt x="736" y="405"/>
                </a:lnTo>
                <a:lnTo>
                  <a:pt x="736" y="405"/>
                </a:lnTo>
                <a:lnTo>
                  <a:pt x="736" y="411"/>
                </a:lnTo>
                <a:lnTo>
                  <a:pt x="736" y="411"/>
                </a:lnTo>
                <a:lnTo>
                  <a:pt x="745" y="414"/>
                </a:lnTo>
                <a:lnTo>
                  <a:pt x="747" y="416"/>
                </a:lnTo>
                <a:lnTo>
                  <a:pt x="747" y="418"/>
                </a:lnTo>
                <a:lnTo>
                  <a:pt x="745" y="420"/>
                </a:lnTo>
                <a:lnTo>
                  <a:pt x="745" y="420"/>
                </a:lnTo>
                <a:lnTo>
                  <a:pt x="747" y="422"/>
                </a:lnTo>
                <a:lnTo>
                  <a:pt x="747" y="420"/>
                </a:lnTo>
                <a:lnTo>
                  <a:pt x="749" y="420"/>
                </a:lnTo>
                <a:lnTo>
                  <a:pt x="749" y="420"/>
                </a:lnTo>
                <a:lnTo>
                  <a:pt x="749" y="422"/>
                </a:lnTo>
                <a:lnTo>
                  <a:pt x="747" y="424"/>
                </a:lnTo>
                <a:lnTo>
                  <a:pt x="747" y="424"/>
                </a:lnTo>
                <a:lnTo>
                  <a:pt x="736" y="422"/>
                </a:lnTo>
                <a:lnTo>
                  <a:pt x="723" y="422"/>
                </a:lnTo>
                <a:lnTo>
                  <a:pt x="723" y="422"/>
                </a:lnTo>
                <a:lnTo>
                  <a:pt x="723" y="424"/>
                </a:lnTo>
                <a:lnTo>
                  <a:pt x="723" y="427"/>
                </a:lnTo>
                <a:lnTo>
                  <a:pt x="723" y="427"/>
                </a:lnTo>
                <a:lnTo>
                  <a:pt x="725" y="431"/>
                </a:lnTo>
                <a:lnTo>
                  <a:pt x="729" y="431"/>
                </a:lnTo>
                <a:lnTo>
                  <a:pt x="738" y="433"/>
                </a:lnTo>
                <a:lnTo>
                  <a:pt x="745" y="433"/>
                </a:lnTo>
                <a:lnTo>
                  <a:pt x="749" y="435"/>
                </a:lnTo>
                <a:lnTo>
                  <a:pt x="753" y="438"/>
                </a:lnTo>
                <a:lnTo>
                  <a:pt x="753" y="438"/>
                </a:lnTo>
                <a:lnTo>
                  <a:pt x="757" y="435"/>
                </a:lnTo>
                <a:lnTo>
                  <a:pt x="760" y="435"/>
                </a:lnTo>
                <a:lnTo>
                  <a:pt x="762" y="433"/>
                </a:lnTo>
                <a:lnTo>
                  <a:pt x="766" y="429"/>
                </a:lnTo>
                <a:lnTo>
                  <a:pt x="766" y="429"/>
                </a:lnTo>
                <a:lnTo>
                  <a:pt x="768" y="431"/>
                </a:lnTo>
                <a:lnTo>
                  <a:pt x="768" y="431"/>
                </a:lnTo>
                <a:lnTo>
                  <a:pt x="771" y="425"/>
                </a:lnTo>
                <a:lnTo>
                  <a:pt x="775" y="424"/>
                </a:lnTo>
                <a:lnTo>
                  <a:pt x="777" y="424"/>
                </a:lnTo>
                <a:lnTo>
                  <a:pt x="777" y="424"/>
                </a:lnTo>
                <a:lnTo>
                  <a:pt x="777" y="422"/>
                </a:lnTo>
                <a:lnTo>
                  <a:pt x="777" y="422"/>
                </a:lnTo>
                <a:lnTo>
                  <a:pt x="777" y="422"/>
                </a:lnTo>
                <a:lnTo>
                  <a:pt x="780" y="422"/>
                </a:lnTo>
                <a:lnTo>
                  <a:pt x="782" y="422"/>
                </a:lnTo>
                <a:lnTo>
                  <a:pt x="782" y="422"/>
                </a:lnTo>
                <a:lnTo>
                  <a:pt x="782" y="420"/>
                </a:lnTo>
                <a:lnTo>
                  <a:pt x="782" y="418"/>
                </a:lnTo>
                <a:lnTo>
                  <a:pt x="782" y="418"/>
                </a:lnTo>
                <a:lnTo>
                  <a:pt x="788" y="411"/>
                </a:lnTo>
                <a:lnTo>
                  <a:pt x="791" y="401"/>
                </a:lnTo>
                <a:lnTo>
                  <a:pt x="801" y="383"/>
                </a:lnTo>
                <a:lnTo>
                  <a:pt x="801" y="383"/>
                </a:lnTo>
                <a:lnTo>
                  <a:pt x="801" y="374"/>
                </a:lnTo>
                <a:lnTo>
                  <a:pt x="801" y="365"/>
                </a:lnTo>
                <a:lnTo>
                  <a:pt x="801" y="365"/>
                </a:lnTo>
                <a:lnTo>
                  <a:pt x="803" y="363"/>
                </a:lnTo>
                <a:lnTo>
                  <a:pt x="803" y="361"/>
                </a:lnTo>
                <a:lnTo>
                  <a:pt x="804" y="359"/>
                </a:lnTo>
                <a:lnTo>
                  <a:pt x="806" y="357"/>
                </a:lnTo>
                <a:lnTo>
                  <a:pt x="806" y="357"/>
                </a:lnTo>
                <a:lnTo>
                  <a:pt x="804" y="355"/>
                </a:lnTo>
                <a:lnTo>
                  <a:pt x="804" y="354"/>
                </a:lnTo>
                <a:lnTo>
                  <a:pt x="804" y="354"/>
                </a:lnTo>
                <a:lnTo>
                  <a:pt x="806" y="355"/>
                </a:lnTo>
                <a:lnTo>
                  <a:pt x="808" y="355"/>
                </a:lnTo>
                <a:lnTo>
                  <a:pt x="808" y="355"/>
                </a:lnTo>
                <a:lnTo>
                  <a:pt x="806" y="354"/>
                </a:lnTo>
                <a:lnTo>
                  <a:pt x="808" y="354"/>
                </a:lnTo>
                <a:lnTo>
                  <a:pt x="808" y="352"/>
                </a:lnTo>
                <a:lnTo>
                  <a:pt x="808" y="352"/>
                </a:lnTo>
                <a:lnTo>
                  <a:pt x="810" y="343"/>
                </a:lnTo>
                <a:lnTo>
                  <a:pt x="810" y="337"/>
                </a:lnTo>
                <a:lnTo>
                  <a:pt x="812" y="333"/>
                </a:lnTo>
                <a:lnTo>
                  <a:pt x="812" y="333"/>
                </a:lnTo>
                <a:lnTo>
                  <a:pt x="817" y="339"/>
                </a:lnTo>
                <a:lnTo>
                  <a:pt x="819" y="344"/>
                </a:lnTo>
                <a:lnTo>
                  <a:pt x="823" y="350"/>
                </a:lnTo>
                <a:lnTo>
                  <a:pt x="828" y="354"/>
                </a:lnTo>
                <a:lnTo>
                  <a:pt x="828" y="354"/>
                </a:lnTo>
                <a:lnTo>
                  <a:pt x="830" y="359"/>
                </a:lnTo>
                <a:lnTo>
                  <a:pt x="830" y="361"/>
                </a:lnTo>
                <a:lnTo>
                  <a:pt x="828" y="363"/>
                </a:lnTo>
                <a:lnTo>
                  <a:pt x="828" y="363"/>
                </a:lnTo>
                <a:lnTo>
                  <a:pt x="826" y="361"/>
                </a:lnTo>
                <a:lnTo>
                  <a:pt x="823" y="361"/>
                </a:lnTo>
                <a:lnTo>
                  <a:pt x="823" y="361"/>
                </a:lnTo>
                <a:lnTo>
                  <a:pt x="826" y="370"/>
                </a:lnTo>
                <a:lnTo>
                  <a:pt x="832" y="379"/>
                </a:lnTo>
                <a:lnTo>
                  <a:pt x="832" y="379"/>
                </a:lnTo>
                <a:lnTo>
                  <a:pt x="830" y="383"/>
                </a:lnTo>
                <a:lnTo>
                  <a:pt x="832" y="387"/>
                </a:lnTo>
                <a:lnTo>
                  <a:pt x="837" y="396"/>
                </a:lnTo>
                <a:lnTo>
                  <a:pt x="837" y="396"/>
                </a:lnTo>
                <a:lnTo>
                  <a:pt x="836" y="396"/>
                </a:lnTo>
                <a:lnTo>
                  <a:pt x="836" y="398"/>
                </a:lnTo>
                <a:lnTo>
                  <a:pt x="836" y="398"/>
                </a:lnTo>
                <a:lnTo>
                  <a:pt x="843" y="409"/>
                </a:lnTo>
                <a:lnTo>
                  <a:pt x="847" y="422"/>
                </a:lnTo>
                <a:lnTo>
                  <a:pt x="847" y="422"/>
                </a:lnTo>
                <a:lnTo>
                  <a:pt x="847" y="424"/>
                </a:lnTo>
                <a:lnTo>
                  <a:pt x="847" y="427"/>
                </a:lnTo>
                <a:lnTo>
                  <a:pt x="847" y="435"/>
                </a:lnTo>
                <a:lnTo>
                  <a:pt x="848" y="440"/>
                </a:lnTo>
                <a:lnTo>
                  <a:pt x="847" y="444"/>
                </a:lnTo>
                <a:lnTo>
                  <a:pt x="845" y="446"/>
                </a:lnTo>
                <a:lnTo>
                  <a:pt x="845" y="446"/>
                </a:lnTo>
                <a:lnTo>
                  <a:pt x="847" y="451"/>
                </a:lnTo>
                <a:lnTo>
                  <a:pt x="845" y="455"/>
                </a:lnTo>
                <a:lnTo>
                  <a:pt x="845" y="455"/>
                </a:lnTo>
                <a:lnTo>
                  <a:pt x="841" y="455"/>
                </a:lnTo>
                <a:lnTo>
                  <a:pt x="836" y="457"/>
                </a:lnTo>
                <a:lnTo>
                  <a:pt x="836" y="457"/>
                </a:lnTo>
                <a:lnTo>
                  <a:pt x="834" y="460"/>
                </a:lnTo>
                <a:lnTo>
                  <a:pt x="834" y="462"/>
                </a:lnTo>
                <a:lnTo>
                  <a:pt x="834" y="469"/>
                </a:lnTo>
                <a:lnTo>
                  <a:pt x="834" y="469"/>
                </a:lnTo>
                <a:lnTo>
                  <a:pt x="836" y="469"/>
                </a:lnTo>
                <a:lnTo>
                  <a:pt x="837" y="469"/>
                </a:lnTo>
                <a:lnTo>
                  <a:pt x="839" y="471"/>
                </a:lnTo>
                <a:lnTo>
                  <a:pt x="839" y="473"/>
                </a:lnTo>
                <a:lnTo>
                  <a:pt x="839" y="473"/>
                </a:lnTo>
                <a:lnTo>
                  <a:pt x="836" y="473"/>
                </a:lnTo>
                <a:lnTo>
                  <a:pt x="836" y="473"/>
                </a:lnTo>
                <a:lnTo>
                  <a:pt x="832" y="477"/>
                </a:lnTo>
                <a:lnTo>
                  <a:pt x="828" y="481"/>
                </a:lnTo>
                <a:lnTo>
                  <a:pt x="828" y="481"/>
                </a:lnTo>
                <a:lnTo>
                  <a:pt x="828" y="484"/>
                </a:lnTo>
                <a:lnTo>
                  <a:pt x="828" y="486"/>
                </a:lnTo>
                <a:lnTo>
                  <a:pt x="828" y="486"/>
                </a:lnTo>
                <a:lnTo>
                  <a:pt x="828" y="486"/>
                </a:lnTo>
                <a:lnTo>
                  <a:pt x="828" y="484"/>
                </a:lnTo>
                <a:lnTo>
                  <a:pt x="828" y="484"/>
                </a:lnTo>
                <a:lnTo>
                  <a:pt x="826" y="484"/>
                </a:lnTo>
                <a:lnTo>
                  <a:pt x="826" y="484"/>
                </a:lnTo>
                <a:lnTo>
                  <a:pt x="826" y="486"/>
                </a:lnTo>
                <a:lnTo>
                  <a:pt x="826" y="488"/>
                </a:lnTo>
                <a:lnTo>
                  <a:pt x="826" y="488"/>
                </a:lnTo>
                <a:lnTo>
                  <a:pt x="828" y="488"/>
                </a:lnTo>
                <a:lnTo>
                  <a:pt x="828" y="490"/>
                </a:lnTo>
                <a:lnTo>
                  <a:pt x="826" y="492"/>
                </a:lnTo>
                <a:lnTo>
                  <a:pt x="826" y="492"/>
                </a:lnTo>
                <a:lnTo>
                  <a:pt x="830" y="492"/>
                </a:lnTo>
                <a:lnTo>
                  <a:pt x="832" y="492"/>
                </a:lnTo>
                <a:lnTo>
                  <a:pt x="832" y="492"/>
                </a:lnTo>
                <a:lnTo>
                  <a:pt x="832" y="497"/>
                </a:lnTo>
                <a:lnTo>
                  <a:pt x="830" y="503"/>
                </a:lnTo>
                <a:lnTo>
                  <a:pt x="830" y="508"/>
                </a:lnTo>
                <a:lnTo>
                  <a:pt x="830" y="510"/>
                </a:lnTo>
                <a:lnTo>
                  <a:pt x="832" y="512"/>
                </a:lnTo>
                <a:lnTo>
                  <a:pt x="832" y="512"/>
                </a:lnTo>
                <a:lnTo>
                  <a:pt x="832" y="510"/>
                </a:lnTo>
                <a:lnTo>
                  <a:pt x="832" y="508"/>
                </a:lnTo>
                <a:lnTo>
                  <a:pt x="832" y="508"/>
                </a:lnTo>
                <a:lnTo>
                  <a:pt x="837" y="499"/>
                </a:lnTo>
                <a:lnTo>
                  <a:pt x="839" y="488"/>
                </a:lnTo>
                <a:lnTo>
                  <a:pt x="839" y="488"/>
                </a:lnTo>
                <a:lnTo>
                  <a:pt x="843" y="488"/>
                </a:lnTo>
                <a:lnTo>
                  <a:pt x="843" y="488"/>
                </a:lnTo>
                <a:lnTo>
                  <a:pt x="839" y="482"/>
                </a:lnTo>
                <a:lnTo>
                  <a:pt x="839" y="482"/>
                </a:lnTo>
                <a:lnTo>
                  <a:pt x="839" y="481"/>
                </a:lnTo>
                <a:lnTo>
                  <a:pt x="839" y="477"/>
                </a:lnTo>
                <a:lnTo>
                  <a:pt x="839" y="477"/>
                </a:lnTo>
                <a:lnTo>
                  <a:pt x="841" y="477"/>
                </a:lnTo>
                <a:lnTo>
                  <a:pt x="841" y="477"/>
                </a:lnTo>
                <a:lnTo>
                  <a:pt x="841" y="475"/>
                </a:lnTo>
                <a:lnTo>
                  <a:pt x="843" y="473"/>
                </a:lnTo>
                <a:lnTo>
                  <a:pt x="843" y="473"/>
                </a:lnTo>
                <a:lnTo>
                  <a:pt x="845" y="475"/>
                </a:lnTo>
                <a:lnTo>
                  <a:pt x="847" y="473"/>
                </a:lnTo>
                <a:lnTo>
                  <a:pt x="847" y="473"/>
                </a:lnTo>
                <a:lnTo>
                  <a:pt x="848" y="473"/>
                </a:lnTo>
                <a:lnTo>
                  <a:pt x="850" y="475"/>
                </a:lnTo>
                <a:lnTo>
                  <a:pt x="850" y="475"/>
                </a:lnTo>
                <a:lnTo>
                  <a:pt x="850" y="486"/>
                </a:lnTo>
                <a:lnTo>
                  <a:pt x="854" y="497"/>
                </a:lnTo>
                <a:lnTo>
                  <a:pt x="854" y="497"/>
                </a:lnTo>
                <a:lnTo>
                  <a:pt x="854" y="493"/>
                </a:lnTo>
                <a:lnTo>
                  <a:pt x="856" y="490"/>
                </a:lnTo>
                <a:lnTo>
                  <a:pt x="856" y="481"/>
                </a:lnTo>
                <a:lnTo>
                  <a:pt x="856" y="481"/>
                </a:lnTo>
                <a:lnTo>
                  <a:pt x="860" y="479"/>
                </a:lnTo>
                <a:lnTo>
                  <a:pt x="861" y="477"/>
                </a:lnTo>
                <a:lnTo>
                  <a:pt x="865" y="471"/>
                </a:lnTo>
                <a:lnTo>
                  <a:pt x="865" y="471"/>
                </a:lnTo>
                <a:lnTo>
                  <a:pt x="865" y="469"/>
                </a:lnTo>
                <a:lnTo>
                  <a:pt x="863" y="469"/>
                </a:lnTo>
                <a:lnTo>
                  <a:pt x="863" y="469"/>
                </a:lnTo>
                <a:lnTo>
                  <a:pt x="863" y="468"/>
                </a:lnTo>
                <a:lnTo>
                  <a:pt x="863" y="468"/>
                </a:lnTo>
                <a:lnTo>
                  <a:pt x="867" y="464"/>
                </a:lnTo>
                <a:lnTo>
                  <a:pt x="869" y="460"/>
                </a:lnTo>
                <a:lnTo>
                  <a:pt x="872" y="457"/>
                </a:lnTo>
                <a:lnTo>
                  <a:pt x="878" y="453"/>
                </a:lnTo>
                <a:lnTo>
                  <a:pt x="878" y="453"/>
                </a:lnTo>
                <a:lnTo>
                  <a:pt x="882" y="458"/>
                </a:lnTo>
                <a:lnTo>
                  <a:pt x="885" y="462"/>
                </a:lnTo>
                <a:lnTo>
                  <a:pt x="889" y="464"/>
                </a:lnTo>
                <a:lnTo>
                  <a:pt x="891" y="469"/>
                </a:lnTo>
                <a:lnTo>
                  <a:pt x="891" y="469"/>
                </a:lnTo>
                <a:lnTo>
                  <a:pt x="894" y="471"/>
                </a:lnTo>
                <a:lnTo>
                  <a:pt x="898" y="471"/>
                </a:lnTo>
                <a:lnTo>
                  <a:pt x="898" y="471"/>
                </a:lnTo>
                <a:lnTo>
                  <a:pt x="900" y="469"/>
                </a:lnTo>
                <a:lnTo>
                  <a:pt x="900" y="468"/>
                </a:lnTo>
                <a:lnTo>
                  <a:pt x="900" y="468"/>
                </a:lnTo>
                <a:lnTo>
                  <a:pt x="902" y="469"/>
                </a:lnTo>
                <a:lnTo>
                  <a:pt x="904" y="471"/>
                </a:lnTo>
                <a:lnTo>
                  <a:pt x="904" y="471"/>
                </a:lnTo>
                <a:lnTo>
                  <a:pt x="907" y="471"/>
                </a:lnTo>
                <a:lnTo>
                  <a:pt x="909" y="469"/>
                </a:lnTo>
                <a:lnTo>
                  <a:pt x="911" y="466"/>
                </a:lnTo>
                <a:lnTo>
                  <a:pt x="911" y="462"/>
                </a:lnTo>
                <a:lnTo>
                  <a:pt x="915" y="458"/>
                </a:lnTo>
                <a:lnTo>
                  <a:pt x="915" y="458"/>
                </a:lnTo>
                <a:lnTo>
                  <a:pt x="920" y="471"/>
                </a:lnTo>
                <a:lnTo>
                  <a:pt x="922" y="477"/>
                </a:lnTo>
                <a:lnTo>
                  <a:pt x="926" y="481"/>
                </a:lnTo>
                <a:lnTo>
                  <a:pt x="926" y="481"/>
                </a:lnTo>
                <a:lnTo>
                  <a:pt x="926" y="479"/>
                </a:lnTo>
                <a:lnTo>
                  <a:pt x="928" y="477"/>
                </a:lnTo>
                <a:lnTo>
                  <a:pt x="929" y="477"/>
                </a:lnTo>
                <a:lnTo>
                  <a:pt x="931" y="477"/>
                </a:lnTo>
                <a:lnTo>
                  <a:pt x="931" y="477"/>
                </a:lnTo>
                <a:lnTo>
                  <a:pt x="933" y="473"/>
                </a:lnTo>
                <a:lnTo>
                  <a:pt x="935" y="471"/>
                </a:lnTo>
                <a:lnTo>
                  <a:pt x="937" y="468"/>
                </a:lnTo>
                <a:lnTo>
                  <a:pt x="937" y="464"/>
                </a:lnTo>
                <a:lnTo>
                  <a:pt x="937" y="464"/>
                </a:lnTo>
                <a:lnTo>
                  <a:pt x="933" y="460"/>
                </a:lnTo>
                <a:lnTo>
                  <a:pt x="928" y="457"/>
                </a:lnTo>
                <a:lnTo>
                  <a:pt x="922" y="455"/>
                </a:lnTo>
                <a:lnTo>
                  <a:pt x="917" y="451"/>
                </a:lnTo>
                <a:lnTo>
                  <a:pt x="917" y="451"/>
                </a:lnTo>
                <a:lnTo>
                  <a:pt x="920" y="446"/>
                </a:lnTo>
                <a:lnTo>
                  <a:pt x="920" y="442"/>
                </a:lnTo>
                <a:lnTo>
                  <a:pt x="918" y="429"/>
                </a:lnTo>
                <a:lnTo>
                  <a:pt x="911" y="409"/>
                </a:lnTo>
                <a:lnTo>
                  <a:pt x="911" y="409"/>
                </a:lnTo>
                <a:lnTo>
                  <a:pt x="911" y="411"/>
                </a:lnTo>
                <a:lnTo>
                  <a:pt x="909" y="411"/>
                </a:lnTo>
                <a:lnTo>
                  <a:pt x="909" y="411"/>
                </a:lnTo>
                <a:lnTo>
                  <a:pt x="907" y="407"/>
                </a:lnTo>
                <a:lnTo>
                  <a:pt x="907" y="403"/>
                </a:lnTo>
                <a:lnTo>
                  <a:pt x="907" y="403"/>
                </a:lnTo>
                <a:lnTo>
                  <a:pt x="906" y="403"/>
                </a:lnTo>
                <a:lnTo>
                  <a:pt x="904" y="401"/>
                </a:lnTo>
                <a:lnTo>
                  <a:pt x="902" y="400"/>
                </a:lnTo>
                <a:lnTo>
                  <a:pt x="902" y="400"/>
                </a:lnTo>
                <a:lnTo>
                  <a:pt x="902" y="401"/>
                </a:lnTo>
                <a:lnTo>
                  <a:pt x="900" y="403"/>
                </a:lnTo>
                <a:lnTo>
                  <a:pt x="900" y="403"/>
                </a:lnTo>
                <a:lnTo>
                  <a:pt x="896" y="394"/>
                </a:lnTo>
                <a:lnTo>
                  <a:pt x="891" y="389"/>
                </a:lnTo>
                <a:lnTo>
                  <a:pt x="878" y="376"/>
                </a:lnTo>
                <a:lnTo>
                  <a:pt x="878" y="376"/>
                </a:lnTo>
                <a:lnTo>
                  <a:pt x="876" y="376"/>
                </a:lnTo>
                <a:lnTo>
                  <a:pt x="876" y="376"/>
                </a:lnTo>
                <a:lnTo>
                  <a:pt x="876" y="376"/>
                </a:lnTo>
                <a:lnTo>
                  <a:pt x="867" y="365"/>
                </a:lnTo>
                <a:lnTo>
                  <a:pt x="860" y="357"/>
                </a:lnTo>
                <a:lnTo>
                  <a:pt x="843" y="341"/>
                </a:lnTo>
                <a:lnTo>
                  <a:pt x="843" y="341"/>
                </a:lnTo>
                <a:lnTo>
                  <a:pt x="841" y="341"/>
                </a:lnTo>
                <a:lnTo>
                  <a:pt x="839" y="341"/>
                </a:lnTo>
                <a:lnTo>
                  <a:pt x="839" y="341"/>
                </a:lnTo>
                <a:lnTo>
                  <a:pt x="834" y="333"/>
                </a:lnTo>
                <a:lnTo>
                  <a:pt x="834" y="333"/>
                </a:lnTo>
                <a:lnTo>
                  <a:pt x="834" y="333"/>
                </a:lnTo>
                <a:lnTo>
                  <a:pt x="834" y="333"/>
                </a:lnTo>
                <a:lnTo>
                  <a:pt x="819" y="319"/>
                </a:lnTo>
                <a:lnTo>
                  <a:pt x="814" y="313"/>
                </a:lnTo>
                <a:lnTo>
                  <a:pt x="812" y="309"/>
                </a:lnTo>
                <a:lnTo>
                  <a:pt x="814" y="306"/>
                </a:lnTo>
                <a:lnTo>
                  <a:pt x="814" y="306"/>
                </a:lnTo>
                <a:lnTo>
                  <a:pt x="814" y="308"/>
                </a:lnTo>
                <a:lnTo>
                  <a:pt x="815" y="308"/>
                </a:lnTo>
                <a:lnTo>
                  <a:pt x="815" y="308"/>
                </a:lnTo>
                <a:lnTo>
                  <a:pt x="814" y="302"/>
                </a:lnTo>
                <a:lnTo>
                  <a:pt x="814" y="300"/>
                </a:lnTo>
                <a:lnTo>
                  <a:pt x="815" y="300"/>
                </a:lnTo>
                <a:lnTo>
                  <a:pt x="815" y="300"/>
                </a:lnTo>
                <a:lnTo>
                  <a:pt x="814" y="297"/>
                </a:lnTo>
                <a:lnTo>
                  <a:pt x="814" y="295"/>
                </a:lnTo>
                <a:lnTo>
                  <a:pt x="814" y="293"/>
                </a:lnTo>
                <a:lnTo>
                  <a:pt x="815" y="291"/>
                </a:lnTo>
                <a:lnTo>
                  <a:pt x="815" y="291"/>
                </a:lnTo>
                <a:lnTo>
                  <a:pt x="815" y="291"/>
                </a:lnTo>
                <a:lnTo>
                  <a:pt x="815" y="289"/>
                </a:lnTo>
                <a:lnTo>
                  <a:pt x="815" y="289"/>
                </a:lnTo>
                <a:lnTo>
                  <a:pt x="815" y="287"/>
                </a:lnTo>
                <a:lnTo>
                  <a:pt x="814" y="287"/>
                </a:lnTo>
                <a:lnTo>
                  <a:pt x="814" y="287"/>
                </a:lnTo>
                <a:lnTo>
                  <a:pt x="814" y="286"/>
                </a:lnTo>
                <a:lnTo>
                  <a:pt x="814" y="286"/>
                </a:lnTo>
                <a:lnTo>
                  <a:pt x="815" y="286"/>
                </a:lnTo>
                <a:lnTo>
                  <a:pt x="815" y="286"/>
                </a:lnTo>
                <a:lnTo>
                  <a:pt x="815" y="286"/>
                </a:lnTo>
                <a:lnTo>
                  <a:pt x="814" y="284"/>
                </a:lnTo>
                <a:lnTo>
                  <a:pt x="815" y="282"/>
                </a:lnTo>
                <a:lnTo>
                  <a:pt x="815" y="282"/>
                </a:lnTo>
                <a:lnTo>
                  <a:pt x="815" y="280"/>
                </a:lnTo>
                <a:lnTo>
                  <a:pt x="815" y="280"/>
                </a:lnTo>
                <a:lnTo>
                  <a:pt x="814" y="280"/>
                </a:lnTo>
                <a:lnTo>
                  <a:pt x="812" y="280"/>
                </a:lnTo>
                <a:lnTo>
                  <a:pt x="810" y="280"/>
                </a:lnTo>
                <a:lnTo>
                  <a:pt x="808" y="278"/>
                </a:lnTo>
                <a:lnTo>
                  <a:pt x="808" y="278"/>
                </a:lnTo>
                <a:lnTo>
                  <a:pt x="810" y="278"/>
                </a:lnTo>
                <a:lnTo>
                  <a:pt x="810" y="276"/>
                </a:lnTo>
                <a:lnTo>
                  <a:pt x="812" y="275"/>
                </a:lnTo>
                <a:lnTo>
                  <a:pt x="812" y="275"/>
                </a:lnTo>
                <a:lnTo>
                  <a:pt x="812" y="276"/>
                </a:lnTo>
                <a:lnTo>
                  <a:pt x="814" y="276"/>
                </a:lnTo>
                <a:lnTo>
                  <a:pt x="814" y="276"/>
                </a:lnTo>
                <a:lnTo>
                  <a:pt x="814" y="276"/>
                </a:lnTo>
                <a:lnTo>
                  <a:pt x="814" y="275"/>
                </a:lnTo>
                <a:lnTo>
                  <a:pt x="814" y="273"/>
                </a:lnTo>
                <a:lnTo>
                  <a:pt x="814" y="273"/>
                </a:lnTo>
                <a:lnTo>
                  <a:pt x="810" y="271"/>
                </a:lnTo>
                <a:lnTo>
                  <a:pt x="810" y="271"/>
                </a:lnTo>
                <a:lnTo>
                  <a:pt x="812" y="271"/>
                </a:lnTo>
                <a:lnTo>
                  <a:pt x="810" y="269"/>
                </a:lnTo>
                <a:lnTo>
                  <a:pt x="810" y="267"/>
                </a:lnTo>
                <a:lnTo>
                  <a:pt x="810" y="265"/>
                </a:lnTo>
                <a:lnTo>
                  <a:pt x="810" y="265"/>
                </a:lnTo>
                <a:lnTo>
                  <a:pt x="817" y="273"/>
                </a:lnTo>
                <a:lnTo>
                  <a:pt x="825" y="276"/>
                </a:lnTo>
                <a:lnTo>
                  <a:pt x="825" y="276"/>
                </a:lnTo>
                <a:lnTo>
                  <a:pt x="826" y="280"/>
                </a:lnTo>
                <a:lnTo>
                  <a:pt x="828" y="284"/>
                </a:lnTo>
                <a:lnTo>
                  <a:pt x="832" y="289"/>
                </a:lnTo>
                <a:lnTo>
                  <a:pt x="832" y="293"/>
                </a:lnTo>
                <a:lnTo>
                  <a:pt x="832" y="293"/>
                </a:lnTo>
                <a:lnTo>
                  <a:pt x="830" y="291"/>
                </a:lnTo>
                <a:lnTo>
                  <a:pt x="830" y="291"/>
                </a:lnTo>
                <a:lnTo>
                  <a:pt x="830" y="295"/>
                </a:lnTo>
                <a:lnTo>
                  <a:pt x="830" y="297"/>
                </a:lnTo>
                <a:lnTo>
                  <a:pt x="830" y="297"/>
                </a:lnTo>
                <a:lnTo>
                  <a:pt x="834" y="302"/>
                </a:lnTo>
                <a:lnTo>
                  <a:pt x="836" y="308"/>
                </a:lnTo>
                <a:lnTo>
                  <a:pt x="836" y="313"/>
                </a:lnTo>
                <a:lnTo>
                  <a:pt x="839" y="319"/>
                </a:lnTo>
                <a:lnTo>
                  <a:pt x="839" y="319"/>
                </a:lnTo>
                <a:lnTo>
                  <a:pt x="841" y="319"/>
                </a:lnTo>
                <a:lnTo>
                  <a:pt x="843" y="319"/>
                </a:lnTo>
                <a:lnTo>
                  <a:pt x="847" y="324"/>
                </a:lnTo>
                <a:lnTo>
                  <a:pt x="847" y="324"/>
                </a:lnTo>
                <a:lnTo>
                  <a:pt x="848" y="322"/>
                </a:lnTo>
                <a:lnTo>
                  <a:pt x="850" y="324"/>
                </a:lnTo>
                <a:lnTo>
                  <a:pt x="854" y="328"/>
                </a:lnTo>
                <a:lnTo>
                  <a:pt x="854" y="328"/>
                </a:lnTo>
                <a:lnTo>
                  <a:pt x="856" y="324"/>
                </a:lnTo>
                <a:lnTo>
                  <a:pt x="860" y="324"/>
                </a:lnTo>
                <a:lnTo>
                  <a:pt x="863" y="324"/>
                </a:lnTo>
                <a:lnTo>
                  <a:pt x="865" y="322"/>
                </a:lnTo>
                <a:lnTo>
                  <a:pt x="865" y="322"/>
                </a:lnTo>
                <a:lnTo>
                  <a:pt x="867" y="324"/>
                </a:lnTo>
                <a:lnTo>
                  <a:pt x="869" y="324"/>
                </a:lnTo>
                <a:lnTo>
                  <a:pt x="869" y="324"/>
                </a:lnTo>
                <a:lnTo>
                  <a:pt x="867" y="322"/>
                </a:lnTo>
                <a:lnTo>
                  <a:pt x="867" y="322"/>
                </a:lnTo>
                <a:lnTo>
                  <a:pt x="867" y="320"/>
                </a:lnTo>
                <a:lnTo>
                  <a:pt x="867" y="320"/>
                </a:lnTo>
                <a:lnTo>
                  <a:pt x="869" y="320"/>
                </a:lnTo>
                <a:lnTo>
                  <a:pt x="871" y="322"/>
                </a:lnTo>
                <a:lnTo>
                  <a:pt x="871" y="322"/>
                </a:lnTo>
                <a:lnTo>
                  <a:pt x="872" y="319"/>
                </a:lnTo>
                <a:lnTo>
                  <a:pt x="871" y="313"/>
                </a:lnTo>
                <a:lnTo>
                  <a:pt x="869" y="309"/>
                </a:lnTo>
                <a:lnTo>
                  <a:pt x="867" y="304"/>
                </a:lnTo>
                <a:lnTo>
                  <a:pt x="867" y="304"/>
                </a:lnTo>
                <a:lnTo>
                  <a:pt x="876" y="311"/>
                </a:lnTo>
                <a:lnTo>
                  <a:pt x="880" y="319"/>
                </a:lnTo>
                <a:lnTo>
                  <a:pt x="883" y="326"/>
                </a:lnTo>
                <a:lnTo>
                  <a:pt x="889" y="333"/>
                </a:lnTo>
                <a:lnTo>
                  <a:pt x="885" y="335"/>
                </a:lnTo>
                <a:lnTo>
                  <a:pt x="885" y="335"/>
                </a:lnTo>
                <a:lnTo>
                  <a:pt x="891" y="341"/>
                </a:lnTo>
                <a:lnTo>
                  <a:pt x="896" y="341"/>
                </a:lnTo>
                <a:lnTo>
                  <a:pt x="900" y="343"/>
                </a:lnTo>
                <a:lnTo>
                  <a:pt x="906" y="346"/>
                </a:lnTo>
                <a:lnTo>
                  <a:pt x="906" y="346"/>
                </a:lnTo>
                <a:lnTo>
                  <a:pt x="915" y="352"/>
                </a:lnTo>
                <a:lnTo>
                  <a:pt x="924" y="359"/>
                </a:lnTo>
                <a:lnTo>
                  <a:pt x="924" y="359"/>
                </a:lnTo>
                <a:lnTo>
                  <a:pt x="926" y="361"/>
                </a:lnTo>
                <a:lnTo>
                  <a:pt x="931" y="363"/>
                </a:lnTo>
                <a:lnTo>
                  <a:pt x="931" y="363"/>
                </a:lnTo>
                <a:lnTo>
                  <a:pt x="933" y="366"/>
                </a:lnTo>
                <a:lnTo>
                  <a:pt x="937" y="368"/>
                </a:lnTo>
                <a:lnTo>
                  <a:pt x="939" y="368"/>
                </a:lnTo>
                <a:lnTo>
                  <a:pt x="940" y="365"/>
                </a:lnTo>
                <a:lnTo>
                  <a:pt x="944" y="359"/>
                </a:lnTo>
                <a:lnTo>
                  <a:pt x="944" y="357"/>
                </a:lnTo>
                <a:lnTo>
                  <a:pt x="946" y="357"/>
                </a:lnTo>
                <a:lnTo>
                  <a:pt x="946" y="357"/>
                </a:lnTo>
                <a:lnTo>
                  <a:pt x="946" y="350"/>
                </a:lnTo>
                <a:lnTo>
                  <a:pt x="948" y="344"/>
                </a:lnTo>
                <a:lnTo>
                  <a:pt x="948" y="344"/>
                </a:lnTo>
                <a:lnTo>
                  <a:pt x="950" y="346"/>
                </a:lnTo>
                <a:lnTo>
                  <a:pt x="950" y="344"/>
                </a:lnTo>
                <a:lnTo>
                  <a:pt x="953" y="348"/>
                </a:lnTo>
                <a:lnTo>
                  <a:pt x="953" y="348"/>
                </a:lnTo>
                <a:lnTo>
                  <a:pt x="957" y="346"/>
                </a:lnTo>
                <a:lnTo>
                  <a:pt x="957" y="346"/>
                </a:lnTo>
                <a:lnTo>
                  <a:pt x="957" y="343"/>
                </a:lnTo>
                <a:lnTo>
                  <a:pt x="957" y="343"/>
                </a:lnTo>
                <a:lnTo>
                  <a:pt x="953" y="337"/>
                </a:lnTo>
                <a:lnTo>
                  <a:pt x="950" y="330"/>
                </a:lnTo>
                <a:lnTo>
                  <a:pt x="948" y="324"/>
                </a:lnTo>
                <a:lnTo>
                  <a:pt x="948" y="319"/>
                </a:lnTo>
                <a:lnTo>
                  <a:pt x="948" y="319"/>
                </a:lnTo>
                <a:lnTo>
                  <a:pt x="950" y="319"/>
                </a:lnTo>
                <a:lnTo>
                  <a:pt x="952" y="320"/>
                </a:lnTo>
                <a:lnTo>
                  <a:pt x="952" y="320"/>
                </a:lnTo>
                <a:lnTo>
                  <a:pt x="953" y="319"/>
                </a:lnTo>
                <a:lnTo>
                  <a:pt x="952" y="317"/>
                </a:lnTo>
                <a:lnTo>
                  <a:pt x="952" y="315"/>
                </a:lnTo>
                <a:lnTo>
                  <a:pt x="952" y="313"/>
                </a:lnTo>
                <a:lnTo>
                  <a:pt x="952" y="313"/>
                </a:lnTo>
                <a:lnTo>
                  <a:pt x="953" y="319"/>
                </a:lnTo>
                <a:lnTo>
                  <a:pt x="953" y="322"/>
                </a:lnTo>
                <a:lnTo>
                  <a:pt x="953" y="326"/>
                </a:lnTo>
                <a:lnTo>
                  <a:pt x="955" y="330"/>
                </a:lnTo>
                <a:lnTo>
                  <a:pt x="955" y="330"/>
                </a:lnTo>
                <a:lnTo>
                  <a:pt x="957" y="330"/>
                </a:lnTo>
                <a:lnTo>
                  <a:pt x="959" y="330"/>
                </a:lnTo>
                <a:lnTo>
                  <a:pt x="959" y="330"/>
                </a:lnTo>
                <a:lnTo>
                  <a:pt x="955" y="326"/>
                </a:lnTo>
                <a:lnTo>
                  <a:pt x="955" y="326"/>
                </a:lnTo>
                <a:lnTo>
                  <a:pt x="955" y="326"/>
                </a:lnTo>
                <a:lnTo>
                  <a:pt x="957" y="324"/>
                </a:lnTo>
                <a:lnTo>
                  <a:pt x="957" y="322"/>
                </a:lnTo>
                <a:lnTo>
                  <a:pt x="957" y="322"/>
                </a:lnTo>
                <a:lnTo>
                  <a:pt x="955" y="319"/>
                </a:lnTo>
                <a:lnTo>
                  <a:pt x="953" y="313"/>
                </a:lnTo>
                <a:lnTo>
                  <a:pt x="953" y="313"/>
                </a:lnTo>
                <a:lnTo>
                  <a:pt x="950" y="311"/>
                </a:lnTo>
                <a:lnTo>
                  <a:pt x="948" y="308"/>
                </a:lnTo>
                <a:lnTo>
                  <a:pt x="948" y="308"/>
                </a:lnTo>
                <a:lnTo>
                  <a:pt x="950" y="309"/>
                </a:lnTo>
                <a:lnTo>
                  <a:pt x="950" y="309"/>
                </a:lnTo>
                <a:lnTo>
                  <a:pt x="952" y="308"/>
                </a:lnTo>
                <a:lnTo>
                  <a:pt x="952" y="309"/>
                </a:lnTo>
                <a:lnTo>
                  <a:pt x="952" y="309"/>
                </a:lnTo>
                <a:lnTo>
                  <a:pt x="948" y="298"/>
                </a:lnTo>
                <a:lnTo>
                  <a:pt x="944" y="293"/>
                </a:lnTo>
                <a:lnTo>
                  <a:pt x="944" y="293"/>
                </a:lnTo>
                <a:lnTo>
                  <a:pt x="948" y="295"/>
                </a:lnTo>
                <a:lnTo>
                  <a:pt x="952" y="295"/>
                </a:lnTo>
                <a:lnTo>
                  <a:pt x="952" y="295"/>
                </a:lnTo>
                <a:lnTo>
                  <a:pt x="950" y="293"/>
                </a:lnTo>
                <a:lnTo>
                  <a:pt x="952" y="291"/>
                </a:lnTo>
                <a:lnTo>
                  <a:pt x="952" y="291"/>
                </a:lnTo>
                <a:lnTo>
                  <a:pt x="946" y="282"/>
                </a:lnTo>
                <a:lnTo>
                  <a:pt x="942" y="275"/>
                </a:lnTo>
                <a:lnTo>
                  <a:pt x="939" y="265"/>
                </a:lnTo>
                <a:lnTo>
                  <a:pt x="933" y="256"/>
                </a:lnTo>
                <a:lnTo>
                  <a:pt x="933" y="256"/>
                </a:lnTo>
                <a:lnTo>
                  <a:pt x="937" y="258"/>
                </a:lnTo>
                <a:lnTo>
                  <a:pt x="942" y="262"/>
                </a:lnTo>
                <a:lnTo>
                  <a:pt x="953" y="275"/>
                </a:lnTo>
                <a:lnTo>
                  <a:pt x="953" y="275"/>
                </a:lnTo>
                <a:lnTo>
                  <a:pt x="957" y="275"/>
                </a:lnTo>
                <a:lnTo>
                  <a:pt x="959" y="275"/>
                </a:lnTo>
                <a:lnTo>
                  <a:pt x="961" y="273"/>
                </a:lnTo>
                <a:lnTo>
                  <a:pt x="961" y="273"/>
                </a:lnTo>
                <a:lnTo>
                  <a:pt x="948" y="256"/>
                </a:lnTo>
                <a:lnTo>
                  <a:pt x="940" y="247"/>
                </a:lnTo>
                <a:lnTo>
                  <a:pt x="933" y="241"/>
                </a:lnTo>
                <a:lnTo>
                  <a:pt x="933" y="241"/>
                </a:lnTo>
                <a:lnTo>
                  <a:pt x="928" y="234"/>
                </a:lnTo>
                <a:lnTo>
                  <a:pt x="920" y="227"/>
                </a:lnTo>
                <a:lnTo>
                  <a:pt x="911" y="221"/>
                </a:lnTo>
                <a:lnTo>
                  <a:pt x="902" y="214"/>
                </a:lnTo>
                <a:lnTo>
                  <a:pt x="902" y="214"/>
                </a:lnTo>
                <a:lnTo>
                  <a:pt x="893" y="205"/>
                </a:lnTo>
                <a:lnTo>
                  <a:pt x="889" y="203"/>
                </a:lnTo>
                <a:lnTo>
                  <a:pt x="883" y="203"/>
                </a:lnTo>
                <a:lnTo>
                  <a:pt x="883" y="203"/>
                </a:lnTo>
                <a:lnTo>
                  <a:pt x="861" y="186"/>
                </a:lnTo>
                <a:lnTo>
                  <a:pt x="837" y="171"/>
                </a:lnTo>
                <a:lnTo>
                  <a:pt x="837" y="171"/>
                </a:lnTo>
                <a:lnTo>
                  <a:pt x="837" y="171"/>
                </a:lnTo>
                <a:lnTo>
                  <a:pt x="839" y="170"/>
                </a:lnTo>
                <a:lnTo>
                  <a:pt x="839" y="170"/>
                </a:lnTo>
                <a:lnTo>
                  <a:pt x="837" y="170"/>
                </a:lnTo>
                <a:lnTo>
                  <a:pt x="837" y="170"/>
                </a:lnTo>
                <a:lnTo>
                  <a:pt x="832" y="168"/>
                </a:lnTo>
                <a:lnTo>
                  <a:pt x="825" y="164"/>
                </a:lnTo>
                <a:lnTo>
                  <a:pt x="819" y="160"/>
                </a:lnTo>
                <a:lnTo>
                  <a:pt x="814" y="159"/>
                </a:lnTo>
                <a:lnTo>
                  <a:pt x="814" y="159"/>
                </a:lnTo>
                <a:lnTo>
                  <a:pt x="837" y="173"/>
                </a:lnTo>
                <a:lnTo>
                  <a:pt x="861" y="192"/>
                </a:lnTo>
                <a:lnTo>
                  <a:pt x="861" y="192"/>
                </a:lnTo>
                <a:lnTo>
                  <a:pt x="861" y="194"/>
                </a:lnTo>
                <a:lnTo>
                  <a:pt x="861" y="194"/>
                </a:lnTo>
                <a:lnTo>
                  <a:pt x="854" y="188"/>
                </a:lnTo>
                <a:lnTo>
                  <a:pt x="845" y="186"/>
                </a:lnTo>
                <a:lnTo>
                  <a:pt x="837" y="184"/>
                </a:lnTo>
                <a:lnTo>
                  <a:pt x="837" y="183"/>
                </a:lnTo>
                <a:lnTo>
                  <a:pt x="837" y="183"/>
                </a:lnTo>
                <a:lnTo>
                  <a:pt x="837" y="183"/>
                </a:lnTo>
                <a:lnTo>
                  <a:pt x="834" y="179"/>
                </a:lnTo>
                <a:lnTo>
                  <a:pt x="830" y="175"/>
                </a:lnTo>
                <a:lnTo>
                  <a:pt x="830" y="175"/>
                </a:lnTo>
                <a:lnTo>
                  <a:pt x="825" y="175"/>
                </a:lnTo>
                <a:lnTo>
                  <a:pt x="821" y="173"/>
                </a:lnTo>
                <a:lnTo>
                  <a:pt x="817" y="170"/>
                </a:lnTo>
                <a:lnTo>
                  <a:pt x="812" y="166"/>
                </a:lnTo>
                <a:lnTo>
                  <a:pt x="812" y="166"/>
                </a:lnTo>
                <a:lnTo>
                  <a:pt x="812" y="166"/>
                </a:lnTo>
                <a:lnTo>
                  <a:pt x="810" y="166"/>
                </a:lnTo>
                <a:lnTo>
                  <a:pt x="808" y="166"/>
                </a:lnTo>
                <a:lnTo>
                  <a:pt x="808" y="166"/>
                </a:lnTo>
                <a:lnTo>
                  <a:pt x="808" y="166"/>
                </a:lnTo>
                <a:lnTo>
                  <a:pt x="808" y="170"/>
                </a:lnTo>
                <a:lnTo>
                  <a:pt x="810" y="171"/>
                </a:lnTo>
                <a:lnTo>
                  <a:pt x="810" y="171"/>
                </a:lnTo>
                <a:lnTo>
                  <a:pt x="804" y="171"/>
                </a:lnTo>
                <a:lnTo>
                  <a:pt x="799" y="170"/>
                </a:lnTo>
                <a:lnTo>
                  <a:pt x="786" y="162"/>
                </a:lnTo>
                <a:lnTo>
                  <a:pt x="786" y="162"/>
                </a:lnTo>
                <a:lnTo>
                  <a:pt x="786" y="160"/>
                </a:lnTo>
                <a:lnTo>
                  <a:pt x="788" y="160"/>
                </a:lnTo>
                <a:lnTo>
                  <a:pt x="788" y="160"/>
                </a:lnTo>
                <a:lnTo>
                  <a:pt x="780" y="159"/>
                </a:lnTo>
                <a:lnTo>
                  <a:pt x="779" y="157"/>
                </a:lnTo>
                <a:lnTo>
                  <a:pt x="779" y="155"/>
                </a:lnTo>
                <a:lnTo>
                  <a:pt x="779" y="155"/>
                </a:lnTo>
                <a:lnTo>
                  <a:pt x="782" y="155"/>
                </a:lnTo>
                <a:lnTo>
                  <a:pt x="784" y="157"/>
                </a:lnTo>
                <a:lnTo>
                  <a:pt x="784" y="157"/>
                </a:lnTo>
                <a:lnTo>
                  <a:pt x="786" y="157"/>
                </a:lnTo>
                <a:lnTo>
                  <a:pt x="786" y="155"/>
                </a:lnTo>
                <a:lnTo>
                  <a:pt x="782" y="151"/>
                </a:lnTo>
                <a:lnTo>
                  <a:pt x="782" y="151"/>
                </a:lnTo>
                <a:lnTo>
                  <a:pt x="786" y="151"/>
                </a:lnTo>
                <a:lnTo>
                  <a:pt x="790" y="149"/>
                </a:lnTo>
                <a:lnTo>
                  <a:pt x="791" y="151"/>
                </a:lnTo>
                <a:lnTo>
                  <a:pt x="791" y="151"/>
                </a:lnTo>
                <a:lnTo>
                  <a:pt x="788" y="148"/>
                </a:lnTo>
                <a:lnTo>
                  <a:pt x="788" y="148"/>
                </a:lnTo>
                <a:lnTo>
                  <a:pt x="791" y="148"/>
                </a:lnTo>
                <a:lnTo>
                  <a:pt x="793" y="146"/>
                </a:lnTo>
                <a:lnTo>
                  <a:pt x="793" y="146"/>
                </a:lnTo>
                <a:lnTo>
                  <a:pt x="788" y="144"/>
                </a:lnTo>
                <a:lnTo>
                  <a:pt x="780" y="138"/>
                </a:lnTo>
                <a:lnTo>
                  <a:pt x="780" y="138"/>
                </a:lnTo>
                <a:lnTo>
                  <a:pt x="779" y="140"/>
                </a:lnTo>
                <a:lnTo>
                  <a:pt x="777" y="138"/>
                </a:lnTo>
                <a:lnTo>
                  <a:pt x="771" y="137"/>
                </a:lnTo>
                <a:lnTo>
                  <a:pt x="771" y="137"/>
                </a:lnTo>
                <a:lnTo>
                  <a:pt x="775" y="137"/>
                </a:lnTo>
                <a:lnTo>
                  <a:pt x="779" y="138"/>
                </a:lnTo>
                <a:lnTo>
                  <a:pt x="779" y="138"/>
                </a:lnTo>
                <a:lnTo>
                  <a:pt x="779" y="137"/>
                </a:lnTo>
                <a:lnTo>
                  <a:pt x="780" y="138"/>
                </a:lnTo>
                <a:lnTo>
                  <a:pt x="782" y="138"/>
                </a:lnTo>
                <a:lnTo>
                  <a:pt x="784" y="137"/>
                </a:lnTo>
                <a:lnTo>
                  <a:pt x="784" y="137"/>
                </a:lnTo>
                <a:lnTo>
                  <a:pt x="779" y="137"/>
                </a:lnTo>
                <a:lnTo>
                  <a:pt x="773" y="135"/>
                </a:lnTo>
                <a:lnTo>
                  <a:pt x="766" y="133"/>
                </a:lnTo>
                <a:lnTo>
                  <a:pt x="762" y="131"/>
                </a:lnTo>
                <a:lnTo>
                  <a:pt x="762" y="129"/>
                </a:lnTo>
                <a:lnTo>
                  <a:pt x="762" y="129"/>
                </a:lnTo>
                <a:lnTo>
                  <a:pt x="768" y="131"/>
                </a:lnTo>
                <a:lnTo>
                  <a:pt x="771" y="133"/>
                </a:lnTo>
                <a:lnTo>
                  <a:pt x="780" y="133"/>
                </a:lnTo>
                <a:lnTo>
                  <a:pt x="780" y="133"/>
                </a:lnTo>
                <a:lnTo>
                  <a:pt x="782" y="131"/>
                </a:lnTo>
                <a:lnTo>
                  <a:pt x="782" y="127"/>
                </a:lnTo>
                <a:lnTo>
                  <a:pt x="779" y="124"/>
                </a:lnTo>
                <a:lnTo>
                  <a:pt x="768" y="116"/>
                </a:lnTo>
                <a:lnTo>
                  <a:pt x="768" y="116"/>
                </a:lnTo>
                <a:lnTo>
                  <a:pt x="751" y="109"/>
                </a:lnTo>
                <a:lnTo>
                  <a:pt x="742" y="107"/>
                </a:lnTo>
                <a:lnTo>
                  <a:pt x="734" y="105"/>
                </a:lnTo>
                <a:lnTo>
                  <a:pt x="734" y="105"/>
                </a:lnTo>
                <a:lnTo>
                  <a:pt x="742" y="107"/>
                </a:lnTo>
                <a:lnTo>
                  <a:pt x="745" y="109"/>
                </a:lnTo>
                <a:lnTo>
                  <a:pt x="747" y="113"/>
                </a:lnTo>
                <a:lnTo>
                  <a:pt x="747" y="113"/>
                </a:lnTo>
                <a:lnTo>
                  <a:pt x="744" y="113"/>
                </a:lnTo>
                <a:lnTo>
                  <a:pt x="742" y="111"/>
                </a:lnTo>
                <a:lnTo>
                  <a:pt x="740" y="111"/>
                </a:lnTo>
                <a:lnTo>
                  <a:pt x="738" y="111"/>
                </a:lnTo>
                <a:lnTo>
                  <a:pt x="738" y="111"/>
                </a:lnTo>
                <a:lnTo>
                  <a:pt x="744" y="113"/>
                </a:lnTo>
                <a:lnTo>
                  <a:pt x="745" y="114"/>
                </a:lnTo>
                <a:lnTo>
                  <a:pt x="747" y="116"/>
                </a:lnTo>
                <a:lnTo>
                  <a:pt x="747" y="116"/>
                </a:lnTo>
                <a:lnTo>
                  <a:pt x="745" y="116"/>
                </a:lnTo>
                <a:lnTo>
                  <a:pt x="744" y="116"/>
                </a:lnTo>
                <a:lnTo>
                  <a:pt x="744" y="116"/>
                </a:lnTo>
                <a:lnTo>
                  <a:pt x="738" y="113"/>
                </a:lnTo>
                <a:lnTo>
                  <a:pt x="736" y="111"/>
                </a:lnTo>
                <a:lnTo>
                  <a:pt x="736" y="109"/>
                </a:lnTo>
                <a:lnTo>
                  <a:pt x="736" y="109"/>
                </a:lnTo>
                <a:lnTo>
                  <a:pt x="736" y="109"/>
                </a:lnTo>
                <a:lnTo>
                  <a:pt x="734" y="109"/>
                </a:lnTo>
                <a:lnTo>
                  <a:pt x="733" y="107"/>
                </a:lnTo>
                <a:lnTo>
                  <a:pt x="733" y="109"/>
                </a:lnTo>
                <a:lnTo>
                  <a:pt x="733" y="109"/>
                </a:lnTo>
                <a:lnTo>
                  <a:pt x="734" y="111"/>
                </a:lnTo>
                <a:lnTo>
                  <a:pt x="734" y="113"/>
                </a:lnTo>
                <a:lnTo>
                  <a:pt x="734" y="113"/>
                </a:lnTo>
                <a:lnTo>
                  <a:pt x="740" y="114"/>
                </a:lnTo>
                <a:lnTo>
                  <a:pt x="744" y="118"/>
                </a:lnTo>
                <a:lnTo>
                  <a:pt x="744" y="118"/>
                </a:lnTo>
                <a:lnTo>
                  <a:pt x="736" y="118"/>
                </a:lnTo>
                <a:lnTo>
                  <a:pt x="731" y="116"/>
                </a:lnTo>
                <a:lnTo>
                  <a:pt x="725" y="114"/>
                </a:lnTo>
                <a:lnTo>
                  <a:pt x="720" y="116"/>
                </a:lnTo>
                <a:lnTo>
                  <a:pt x="720" y="116"/>
                </a:lnTo>
                <a:lnTo>
                  <a:pt x="716" y="113"/>
                </a:lnTo>
                <a:lnTo>
                  <a:pt x="711" y="111"/>
                </a:lnTo>
                <a:lnTo>
                  <a:pt x="711" y="111"/>
                </a:lnTo>
                <a:lnTo>
                  <a:pt x="712" y="113"/>
                </a:lnTo>
                <a:lnTo>
                  <a:pt x="712" y="114"/>
                </a:lnTo>
                <a:lnTo>
                  <a:pt x="712" y="114"/>
                </a:lnTo>
                <a:lnTo>
                  <a:pt x="692" y="105"/>
                </a:lnTo>
                <a:lnTo>
                  <a:pt x="672" y="102"/>
                </a:lnTo>
                <a:lnTo>
                  <a:pt x="672" y="102"/>
                </a:lnTo>
                <a:lnTo>
                  <a:pt x="677" y="100"/>
                </a:lnTo>
                <a:lnTo>
                  <a:pt x="683" y="102"/>
                </a:lnTo>
                <a:lnTo>
                  <a:pt x="683" y="102"/>
                </a:lnTo>
                <a:lnTo>
                  <a:pt x="679" y="100"/>
                </a:lnTo>
                <a:lnTo>
                  <a:pt x="677" y="96"/>
                </a:lnTo>
                <a:lnTo>
                  <a:pt x="677" y="96"/>
                </a:lnTo>
                <a:lnTo>
                  <a:pt x="683" y="96"/>
                </a:lnTo>
                <a:lnTo>
                  <a:pt x="685" y="94"/>
                </a:lnTo>
                <a:lnTo>
                  <a:pt x="685" y="94"/>
                </a:lnTo>
                <a:lnTo>
                  <a:pt x="694" y="94"/>
                </a:lnTo>
                <a:lnTo>
                  <a:pt x="698" y="94"/>
                </a:lnTo>
                <a:lnTo>
                  <a:pt x="703" y="96"/>
                </a:lnTo>
                <a:lnTo>
                  <a:pt x="703" y="96"/>
                </a:lnTo>
                <a:lnTo>
                  <a:pt x="701" y="94"/>
                </a:lnTo>
                <a:lnTo>
                  <a:pt x="698" y="94"/>
                </a:lnTo>
                <a:lnTo>
                  <a:pt x="690" y="92"/>
                </a:lnTo>
                <a:lnTo>
                  <a:pt x="690" y="92"/>
                </a:lnTo>
                <a:lnTo>
                  <a:pt x="690" y="91"/>
                </a:lnTo>
                <a:lnTo>
                  <a:pt x="690" y="91"/>
                </a:lnTo>
                <a:lnTo>
                  <a:pt x="694" y="89"/>
                </a:lnTo>
                <a:lnTo>
                  <a:pt x="694" y="87"/>
                </a:lnTo>
                <a:lnTo>
                  <a:pt x="694" y="80"/>
                </a:lnTo>
                <a:lnTo>
                  <a:pt x="694" y="80"/>
                </a:lnTo>
                <a:lnTo>
                  <a:pt x="712" y="83"/>
                </a:lnTo>
                <a:lnTo>
                  <a:pt x="729" y="89"/>
                </a:lnTo>
                <a:lnTo>
                  <a:pt x="745" y="96"/>
                </a:lnTo>
                <a:lnTo>
                  <a:pt x="764" y="102"/>
                </a:lnTo>
                <a:lnTo>
                  <a:pt x="764" y="102"/>
                </a:lnTo>
                <a:lnTo>
                  <a:pt x="777" y="109"/>
                </a:lnTo>
                <a:lnTo>
                  <a:pt x="784" y="113"/>
                </a:lnTo>
                <a:lnTo>
                  <a:pt x="791" y="116"/>
                </a:lnTo>
                <a:lnTo>
                  <a:pt x="791" y="116"/>
                </a:lnTo>
                <a:lnTo>
                  <a:pt x="793" y="118"/>
                </a:lnTo>
                <a:lnTo>
                  <a:pt x="791" y="120"/>
                </a:lnTo>
                <a:lnTo>
                  <a:pt x="791" y="120"/>
                </a:lnTo>
                <a:lnTo>
                  <a:pt x="799" y="124"/>
                </a:lnTo>
                <a:lnTo>
                  <a:pt x="806" y="127"/>
                </a:lnTo>
                <a:lnTo>
                  <a:pt x="817" y="135"/>
                </a:lnTo>
                <a:lnTo>
                  <a:pt x="817" y="135"/>
                </a:lnTo>
                <a:lnTo>
                  <a:pt x="819" y="135"/>
                </a:lnTo>
                <a:lnTo>
                  <a:pt x="823" y="137"/>
                </a:lnTo>
                <a:lnTo>
                  <a:pt x="826" y="140"/>
                </a:lnTo>
                <a:lnTo>
                  <a:pt x="830" y="142"/>
                </a:lnTo>
                <a:lnTo>
                  <a:pt x="830" y="142"/>
                </a:lnTo>
                <a:lnTo>
                  <a:pt x="830" y="144"/>
                </a:lnTo>
                <a:lnTo>
                  <a:pt x="828" y="144"/>
                </a:lnTo>
                <a:lnTo>
                  <a:pt x="828" y="144"/>
                </a:lnTo>
                <a:lnTo>
                  <a:pt x="836" y="146"/>
                </a:lnTo>
                <a:lnTo>
                  <a:pt x="839" y="151"/>
                </a:lnTo>
                <a:lnTo>
                  <a:pt x="845" y="155"/>
                </a:lnTo>
                <a:lnTo>
                  <a:pt x="850" y="160"/>
                </a:lnTo>
                <a:lnTo>
                  <a:pt x="850" y="160"/>
                </a:lnTo>
                <a:lnTo>
                  <a:pt x="850" y="159"/>
                </a:lnTo>
                <a:lnTo>
                  <a:pt x="852" y="157"/>
                </a:lnTo>
                <a:lnTo>
                  <a:pt x="852" y="157"/>
                </a:lnTo>
                <a:lnTo>
                  <a:pt x="848" y="155"/>
                </a:lnTo>
                <a:lnTo>
                  <a:pt x="848" y="155"/>
                </a:lnTo>
                <a:lnTo>
                  <a:pt x="848" y="155"/>
                </a:lnTo>
                <a:lnTo>
                  <a:pt x="848" y="157"/>
                </a:lnTo>
                <a:lnTo>
                  <a:pt x="848" y="157"/>
                </a:lnTo>
                <a:lnTo>
                  <a:pt x="847" y="157"/>
                </a:lnTo>
                <a:lnTo>
                  <a:pt x="847" y="157"/>
                </a:lnTo>
                <a:lnTo>
                  <a:pt x="847" y="153"/>
                </a:lnTo>
                <a:lnTo>
                  <a:pt x="845" y="151"/>
                </a:lnTo>
                <a:lnTo>
                  <a:pt x="841" y="148"/>
                </a:lnTo>
                <a:lnTo>
                  <a:pt x="839" y="144"/>
                </a:lnTo>
                <a:lnTo>
                  <a:pt x="839" y="144"/>
                </a:lnTo>
                <a:lnTo>
                  <a:pt x="834" y="142"/>
                </a:lnTo>
                <a:lnTo>
                  <a:pt x="828" y="140"/>
                </a:lnTo>
                <a:lnTo>
                  <a:pt x="819" y="133"/>
                </a:lnTo>
                <a:lnTo>
                  <a:pt x="819" y="133"/>
                </a:lnTo>
                <a:lnTo>
                  <a:pt x="817" y="129"/>
                </a:lnTo>
                <a:lnTo>
                  <a:pt x="817" y="127"/>
                </a:lnTo>
                <a:lnTo>
                  <a:pt x="814" y="125"/>
                </a:lnTo>
                <a:lnTo>
                  <a:pt x="814" y="125"/>
                </a:lnTo>
                <a:lnTo>
                  <a:pt x="815" y="127"/>
                </a:lnTo>
                <a:lnTo>
                  <a:pt x="815" y="127"/>
                </a:lnTo>
                <a:lnTo>
                  <a:pt x="812" y="129"/>
                </a:lnTo>
                <a:lnTo>
                  <a:pt x="812" y="129"/>
                </a:lnTo>
                <a:lnTo>
                  <a:pt x="803" y="124"/>
                </a:lnTo>
                <a:lnTo>
                  <a:pt x="795" y="118"/>
                </a:lnTo>
                <a:lnTo>
                  <a:pt x="795" y="118"/>
                </a:lnTo>
                <a:lnTo>
                  <a:pt x="799" y="116"/>
                </a:lnTo>
                <a:lnTo>
                  <a:pt x="803" y="120"/>
                </a:lnTo>
                <a:lnTo>
                  <a:pt x="803" y="120"/>
                </a:lnTo>
                <a:lnTo>
                  <a:pt x="803" y="118"/>
                </a:lnTo>
                <a:lnTo>
                  <a:pt x="804" y="116"/>
                </a:lnTo>
                <a:lnTo>
                  <a:pt x="804" y="116"/>
                </a:lnTo>
                <a:lnTo>
                  <a:pt x="799" y="114"/>
                </a:lnTo>
                <a:lnTo>
                  <a:pt x="795" y="114"/>
                </a:lnTo>
                <a:lnTo>
                  <a:pt x="795" y="114"/>
                </a:lnTo>
                <a:lnTo>
                  <a:pt x="795" y="113"/>
                </a:lnTo>
                <a:lnTo>
                  <a:pt x="795" y="111"/>
                </a:lnTo>
                <a:lnTo>
                  <a:pt x="790" y="109"/>
                </a:lnTo>
                <a:lnTo>
                  <a:pt x="784" y="105"/>
                </a:lnTo>
                <a:lnTo>
                  <a:pt x="779" y="103"/>
                </a:lnTo>
                <a:lnTo>
                  <a:pt x="779" y="103"/>
                </a:lnTo>
                <a:lnTo>
                  <a:pt x="779" y="103"/>
                </a:lnTo>
                <a:lnTo>
                  <a:pt x="775" y="103"/>
                </a:lnTo>
                <a:lnTo>
                  <a:pt x="775" y="103"/>
                </a:lnTo>
                <a:lnTo>
                  <a:pt x="777" y="102"/>
                </a:lnTo>
                <a:lnTo>
                  <a:pt x="775" y="102"/>
                </a:lnTo>
                <a:lnTo>
                  <a:pt x="775" y="102"/>
                </a:lnTo>
                <a:lnTo>
                  <a:pt x="742" y="91"/>
                </a:lnTo>
                <a:lnTo>
                  <a:pt x="711" y="80"/>
                </a:lnTo>
                <a:lnTo>
                  <a:pt x="711" y="80"/>
                </a:lnTo>
                <a:lnTo>
                  <a:pt x="694" y="78"/>
                </a:lnTo>
                <a:lnTo>
                  <a:pt x="685" y="76"/>
                </a:lnTo>
                <a:lnTo>
                  <a:pt x="683" y="74"/>
                </a:lnTo>
                <a:lnTo>
                  <a:pt x="683" y="72"/>
                </a:lnTo>
                <a:lnTo>
                  <a:pt x="683" y="72"/>
                </a:lnTo>
                <a:lnTo>
                  <a:pt x="665" y="67"/>
                </a:lnTo>
                <a:lnTo>
                  <a:pt x="644" y="63"/>
                </a:lnTo>
                <a:lnTo>
                  <a:pt x="644" y="63"/>
                </a:lnTo>
                <a:lnTo>
                  <a:pt x="602" y="59"/>
                </a:lnTo>
                <a:lnTo>
                  <a:pt x="602" y="59"/>
                </a:lnTo>
                <a:lnTo>
                  <a:pt x="593" y="61"/>
                </a:lnTo>
                <a:lnTo>
                  <a:pt x="585" y="61"/>
                </a:lnTo>
                <a:lnTo>
                  <a:pt x="585" y="61"/>
                </a:lnTo>
                <a:lnTo>
                  <a:pt x="580" y="61"/>
                </a:lnTo>
                <a:lnTo>
                  <a:pt x="580" y="61"/>
                </a:lnTo>
                <a:lnTo>
                  <a:pt x="578" y="61"/>
                </a:lnTo>
                <a:lnTo>
                  <a:pt x="578" y="61"/>
                </a:lnTo>
                <a:lnTo>
                  <a:pt x="576" y="61"/>
                </a:lnTo>
                <a:lnTo>
                  <a:pt x="574" y="61"/>
                </a:lnTo>
                <a:lnTo>
                  <a:pt x="571" y="61"/>
                </a:lnTo>
                <a:lnTo>
                  <a:pt x="571" y="61"/>
                </a:lnTo>
                <a:lnTo>
                  <a:pt x="571" y="61"/>
                </a:lnTo>
                <a:lnTo>
                  <a:pt x="565" y="61"/>
                </a:lnTo>
                <a:lnTo>
                  <a:pt x="565" y="61"/>
                </a:lnTo>
                <a:lnTo>
                  <a:pt x="563" y="59"/>
                </a:lnTo>
                <a:lnTo>
                  <a:pt x="563" y="59"/>
                </a:lnTo>
                <a:lnTo>
                  <a:pt x="567" y="57"/>
                </a:lnTo>
                <a:lnTo>
                  <a:pt x="567" y="57"/>
                </a:lnTo>
                <a:lnTo>
                  <a:pt x="573" y="57"/>
                </a:lnTo>
                <a:lnTo>
                  <a:pt x="576" y="56"/>
                </a:lnTo>
                <a:lnTo>
                  <a:pt x="578" y="56"/>
                </a:lnTo>
                <a:lnTo>
                  <a:pt x="580" y="56"/>
                </a:lnTo>
                <a:lnTo>
                  <a:pt x="580" y="56"/>
                </a:lnTo>
                <a:lnTo>
                  <a:pt x="580" y="56"/>
                </a:lnTo>
                <a:lnTo>
                  <a:pt x="580" y="56"/>
                </a:lnTo>
                <a:lnTo>
                  <a:pt x="580" y="56"/>
                </a:lnTo>
                <a:lnTo>
                  <a:pt x="580" y="56"/>
                </a:lnTo>
                <a:lnTo>
                  <a:pt x="578" y="56"/>
                </a:lnTo>
                <a:lnTo>
                  <a:pt x="578" y="56"/>
                </a:lnTo>
                <a:lnTo>
                  <a:pt x="578" y="56"/>
                </a:lnTo>
                <a:lnTo>
                  <a:pt x="578" y="56"/>
                </a:lnTo>
                <a:lnTo>
                  <a:pt x="578" y="56"/>
                </a:lnTo>
                <a:lnTo>
                  <a:pt x="578" y="56"/>
                </a:lnTo>
                <a:lnTo>
                  <a:pt x="576" y="56"/>
                </a:lnTo>
                <a:lnTo>
                  <a:pt x="576" y="56"/>
                </a:lnTo>
                <a:lnTo>
                  <a:pt x="578" y="54"/>
                </a:lnTo>
                <a:lnTo>
                  <a:pt x="578" y="54"/>
                </a:lnTo>
                <a:lnTo>
                  <a:pt x="578" y="54"/>
                </a:lnTo>
                <a:lnTo>
                  <a:pt x="578" y="54"/>
                </a:lnTo>
                <a:lnTo>
                  <a:pt x="580" y="54"/>
                </a:lnTo>
                <a:lnTo>
                  <a:pt x="580" y="54"/>
                </a:lnTo>
                <a:lnTo>
                  <a:pt x="580" y="54"/>
                </a:lnTo>
                <a:lnTo>
                  <a:pt x="580" y="54"/>
                </a:lnTo>
                <a:lnTo>
                  <a:pt x="580" y="54"/>
                </a:lnTo>
                <a:lnTo>
                  <a:pt x="580" y="54"/>
                </a:lnTo>
                <a:lnTo>
                  <a:pt x="580" y="54"/>
                </a:lnTo>
                <a:lnTo>
                  <a:pt x="580" y="52"/>
                </a:lnTo>
                <a:lnTo>
                  <a:pt x="580" y="52"/>
                </a:lnTo>
                <a:lnTo>
                  <a:pt x="582" y="50"/>
                </a:lnTo>
                <a:lnTo>
                  <a:pt x="582" y="50"/>
                </a:lnTo>
                <a:lnTo>
                  <a:pt x="589" y="50"/>
                </a:lnTo>
                <a:lnTo>
                  <a:pt x="600" y="48"/>
                </a:lnTo>
                <a:lnTo>
                  <a:pt x="600" y="48"/>
                </a:lnTo>
                <a:lnTo>
                  <a:pt x="620" y="48"/>
                </a:lnTo>
                <a:lnTo>
                  <a:pt x="620" y="48"/>
                </a:lnTo>
                <a:lnTo>
                  <a:pt x="624" y="50"/>
                </a:lnTo>
                <a:lnTo>
                  <a:pt x="628" y="52"/>
                </a:lnTo>
                <a:lnTo>
                  <a:pt x="628" y="52"/>
                </a:lnTo>
                <a:lnTo>
                  <a:pt x="631" y="50"/>
                </a:lnTo>
                <a:lnTo>
                  <a:pt x="637" y="52"/>
                </a:lnTo>
                <a:lnTo>
                  <a:pt x="646" y="54"/>
                </a:lnTo>
                <a:lnTo>
                  <a:pt x="646" y="54"/>
                </a:lnTo>
                <a:lnTo>
                  <a:pt x="652" y="52"/>
                </a:lnTo>
                <a:lnTo>
                  <a:pt x="657" y="52"/>
                </a:lnTo>
                <a:lnTo>
                  <a:pt x="657" y="52"/>
                </a:lnTo>
                <a:lnTo>
                  <a:pt x="663" y="54"/>
                </a:lnTo>
                <a:lnTo>
                  <a:pt x="668" y="56"/>
                </a:lnTo>
                <a:lnTo>
                  <a:pt x="668" y="56"/>
                </a:lnTo>
                <a:lnTo>
                  <a:pt x="676" y="56"/>
                </a:lnTo>
                <a:lnTo>
                  <a:pt x="676" y="56"/>
                </a:lnTo>
                <a:lnTo>
                  <a:pt x="674" y="57"/>
                </a:lnTo>
                <a:lnTo>
                  <a:pt x="674" y="57"/>
                </a:lnTo>
                <a:lnTo>
                  <a:pt x="679" y="57"/>
                </a:lnTo>
                <a:lnTo>
                  <a:pt x="683" y="57"/>
                </a:lnTo>
                <a:lnTo>
                  <a:pt x="683" y="57"/>
                </a:lnTo>
                <a:lnTo>
                  <a:pt x="685" y="59"/>
                </a:lnTo>
                <a:lnTo>
                  <a:pt x="685" y="59"/>
                </a:lnTo>
                <a:lnTo>
                  <a:pt x="688" y="59"/>
                </a:lnTo>
                <a:lnTo>
                  <a:pt x="692" y="59"/>
                </a:lnTo>
                <a:lnTo>
                  <a:pt x="699" y="59"/>
                </a:lnTo>
                <a:lnTo>
                  <a:pt x="699" y="59"/>
                </a:lnTo>
                <a:lnTo>
                  <a:pt x="701" y="61"/>
                </a:lnTo>
                <a:lnTo>
                  <a:pt x="699" y="61"/>
                </a:lnTo>
                <a:lnTo>
                  <a:pt x="699" y="63"/>
                </a:lnTo>
                <a:lnTo>
                  <a:pt x="701" y="63"/>
                </a:lnTo>
                <a:lnTo>
                  <a:pt x="701" y="63"/>
                </a:lnTo>
                <a:lnTo>
                  <a:pt x="701" y="63"/>
                </a:lnTo>
                <a:lnTo>
                  <a:pt x="705" y="61"/>
                </a:lnTo>
                <a:lnTo>
                  <a:pt x="709" y="61"/>
                </a:lnTo>
                <a:lnTo>
                  <a:pt x="709" y="61"/>
                </a:lnTo>
                <a:lnTo>
                  <a:pt x="712" y="65"/>
                </a:lnTo>
                <a:lnTo>
                  <a:pt x="718" y="65"/>
                </a:lnTo>
                <a:lnTo>
                  <a:pt x="722" y="67"/>
                </a:lnTo>
                <a:lnTo>
                  <a:pt x="722" y="67"/>
                </a:lnTo>
                <a:lnTo>
                  <a:pt x="722" y="68"/>
                </a:lnTo>
                <a:lnTo>
                  <a:pt x="722" y="68"/>
                </a:lnTo>
                <a:lnTo>
                  <a:pt x="738" y="70"/>
                </a:lnTo>
                <a:lnTo>
                  <a:pt x="753" y="76"/>
                </a:lnTo>
                <a:lnTo>
                  <a:pt x="753" y="76"/>
                </a:lnTo>
                <a:lnTo>
                  <a:pt x="753" y="74"/>
                </a:lnTo>
                <a:lnTo>
                  <a:pt x="753" y="72"/>
                </a:lnTo>
                <a:lnTo>
                  <a:pt x="753" y="72"/>
                </a:lnTo>
                <a:lnTo>
                  <a:pt x="762" y="76"/>
                </a:lnTo>
                <a:lnTo>
                  <a:pt x="769" y="78"/>
                </a:lnTo>
                <a:lnTo>
                  <a:pt x="769" y="78"/>
                </a:lnTo>
                <a:lnTo>
                  <a:pt x="769" y="80"/>
                </a:lnTo>
                <a:lnTo>
                  <a:pt x="769" y="80"/>
                </a:lnTo>
                <a:lnTo>
                  <a:pt x="788" y="85"/>
                </a:lnTo>
                <a:lnTo>
                  <a:pt x="803" y="92"/>
                </a:lnTo>
                <a:lnTo>
                  <a:pt x="803" y="92"/>
                </a:lnTo>
                <a:lnTo>
                  <a:pt x="808" y="92"/>
                </a:lnTo>
                <a:lnTo>
                  <a:pt x="808" y="92"/>
                </a:lnTo>
                <a:lnTo>
                  <a:pt x="810" y="94"/>
                </a:lnTo>
                <a:lnTo>
                  <a:pt x="814" y="94"/>
                </a:lnTo>
                <a:lnTo>
                  <a:pt x="814" y="94"/>
                </a:lnTo>
                <a:lnTo>
                  <a:pt x="815" y="98"/>
                </a:lnTo>
                <a:lnTo>
                  <a:pt x="815" y="98"/>
                </a:lnTo>
                <a:lnTo>
                  <a:pt x="817" y="98"/>
                </a:lnTo>
                <a:lnTo>
                  <a:pt x="817" y="98"/>
                </a:lnTo>
                <a:lnTo>
                  <a:pt x="817" y="98"/>
                </a:lnTo>
                <a:lnTo>
                  <a:pt x="819" y="98"/>
                </a:lnTo>
                <a:lnTo>
                  <a:pt x="826" y="100"/>
                </a:lnTo>
                <a:lnTo>
                  <a:pt x="826" y="100"/>
                </a:lnTo>
                <a:lnTo>
                  <a:pt x="826" y="102"/>
                </a:lnTo>
                <a:lnTo>
                  <a:pt x="826" y="103"/>
                </a:lnTo>
                <a:lnTo>
                  <a:pt x="826" y="103"/>
                </a:lnTo>
                <a:lnTo>
                  <a:pt x="826" y="103"/>
                </a:lnTo>
                <a:lnTo>
                  <a:pt x="826" y="103"/>
                </a:lnTo>
                <a:lnTo>
                  <a:pt x="825" y="103"/>
                </a:lnTo>
                <a:lnTo>
                  <a:pt x="823" y="103"/>
                </a:lnTo>
                <a:lnTo>
                  <a:pt x="823" y="103"/>
                </a:lnTo>
                <a:lnTo>
                  <a:pt x="826" y="105"/>
                </a:lnTo>
                <a:lnTo>
                  <a:pt x="830" y="105"/>
                </a:lnTo>
                <a:lnTo>
                  <a:pt x="832" y="103"/>
                </a:lnTo>
                <a:lnTo>
                  <a:pt x="832" y="103"/>
                </a:lnTo>
                <a:lnTo>
                  <a:pt x="823" y="96"/>
                </a:lnTo>
                <a:lnTo>
                  <a:pt x="823" y="96"/>
                </a:lnTo>
                <a:lnTo>
                  <a:pt x="819" y="96"/>
                </a:lnTo>
                <a:lnTo>
                  <a:pt x="814" y="92"/>
                </a:lnTo>
                <a:lnTo>
                  <a:pt x="804" y="87"/>
                </a:lnTo>
                <a:lnTo>
                  <a:pt x="804" y="87"/>
                </a:lnTo>
                <a:lnTo>
                  <a:pt x="806" y="87"/>
                </a:lnTo>
                <a:lnTo>
                  <a:pt x="808" y="87"/>
                </a:lnTo>
                <a:lnTo>
                  <a:pt x="808" y="87"/>
                </a:lnTo>
                <a:lnTo>
                  <a:pt x="808" y="89"/>
                </a:lnTo>
                <a:lnTo>
                  <a:pt x="808" y="89"/>
                </a:lnTo>
                <a:lnTo>
                  <a:pt x="808" y="89"/>
                </a:lnTo>
                <a:lnTo>
                  <a:pt x="815" y="91"/>
                </a:lnTo>
                <a:lnTo>
                  <a:pt x="821" y="92"/>
                </a:lnTo>
                <a:lnTo>
                  <a:pt x="832" y="100"/>
                </a:lnTo>
                <a:lnTo>
                  <a:pt x="832" y="100"/>
                </a:lnTo>
                <a:lnTo>
                  <a:pt x="832" y="98"/>
                </a:lnTo>
                <a:lnTo>
                  <a:pt x="834" y="98"/>
                </a:lnTo>
                <a:lnTo>
                  <a:pt x="836" y="98"/>
                </a:lnTo>
                <a:lnTo>
                  <a:pt x="837" y="98"/>
                </a:lnTo>
                <a:lnTo>
                  <a:pt x="837" y="98"/>
                </a:lnTo>
                <a:lnTo>
                  <a:pt x="810" y="83"/>
                </a:lnTo>
                <a:lnTo>
                  <a:pt x="810" y="83"/>
                </a:lnTo>
                <a:lnTo>
                  <a:pt x="810" y="85"/>
                </a:lnTo>
                <a:lnTo>
                  <a:pt x="808" y="85"/>
                </a:lnTo>
                <a:lnTo>
                  <a:pt x="804" y="83"/>
                </a:lnTo>
                <a:lnTo>
                  <a:pt x="804" y="83"/>
                </a:lnTo>
                <a:lnTo>
                  <a:pt x="799" y="80"/>
                </a:lnTo>
                <a:lnTo>
                  <a:pt x="793" y="78"/>
                </a:lnTo>
                <a:lnTo>
                  <a:pt x="793" y="78"/>
                </a:lnTo>
                <a:lnTo>
                  <a:pt x="795" y="78"/>
                </a:lnTo>
                <a:lnTo>
                  <a:pt x="793" y="80"/>
                </a:lnTo>
                <a:lnTo>
                  <a:pt x="793" y="80"/>
                </a:lnTo>
                <a:lnTo>
                  <a:pt x="790" y="76"/>
                </a:lnTo>
                <a:lnTo>
                  <a:pt x="786" y="74"/>
                </a:lnTo>
                <a:lnTo>
                  <a:pt x="775" y="68"/>
                </a:lnTo>
                <a:lnTo>
                  <a:pt x="775" y="68"/>
                </a:lnTo>
                <a:lnTo>
                  <a:pt x="780" y="70"/>
                </a:lnTo>
                <a:lnTo>
                  <a:pt x="786" y="70"/>
                </a:lnTo>
                <a:lnTo>
                  <a:pt x="786" y="70"/>
                </a:lnTo>
                <a:lnTo>
                  <a:pt x="779" y="67"/>
                </a:lnTo>
                <a:lnTo>
                  <a:pt x="773" y="67"/>
                </a:lnTo>
                <a:lnTo>
                  <a:pt x="773" y="65"/>
                </a:lnTo>
                <a:lnTo>
                  <a:pt x="773" y="65"/>
                </a:lnTo>
                <a:lnTo>
                  <a:pt x="764" y="61"/>
                </a:lnTo>
                <a:lnTo>
                  <a:pt x="751" y="57"/>
                </a:lnTo>
                <a:lnTo>
                  <a:pt x="740" y="52"/>
                </a:lnTo>
                <a:lnTo>
                  <a:pt x="727" y="50"/>
                </a:lnTo>
                <a:lnTo>
                  <a:pt x="727" y="50"/>
                </a:lnTo>
                <a:lnTo>
                  <a:pt x="727" y="48"/>
                </a:lnTo>
                <a:lnTo>
                  <a:pt x="727" y="48"/>
                </a:lnTo>
                <a:lnTo>
                  <a:pt x="727" y="48"/>
                </a:lnTo>
                <a:lnTo>
                  <a:pt x="714" y="45"/>
                </a:lnTo>
                <a:lnTo>
                  <a:pt x="703" y="43"/>
                </a:lnTo>
                <a:lnTo>
                  <a:pt x="692" y="39"/>
                </a:lnTo>
                <a:lnTo>
                  <a:pt x="685" y="39"/>
                </a:lnTo>
                <a:lnTo>
                  <a:pt x="685" y="39"/>
                </a:lnTo>
                <a:lnTo>
                  <a:pt x="687" y="37"/>
                </a:lnTo>
                <a:lnTo>
                  <a:pt x="688" y="37"/>
                </a:lnTo>
                <a:lnTo>
                  <a:pt x="694" y="39"/>
                </a:lnTo>
                <a:lnTo>
                  <a:pt x="694" y="39"/>
                </a:lnTo>
                <a:lnTo>
                  <a:pt x="694" y="37"/>
                </a:lnTo>
                <a:lnTo>
                  <a:pt x="690" y="35"/>
                </a:lnTo>
                <a:lnTo>
                  <a:pt x="683" y="35"/>
                </a:lnTo>
                <a:lnTo>
                  <a:pt x="683" y="35"/>
                </a:lnTo>
                <a:lnTo>
                  <a:pt x="683" y="35"/>
                </a:lnTo>
                <a:lnTo>
                  <a:pt x="683" y="35"/>
                </a:lnTo>
                <a:lnTo>
                  <a:pt x="676" y="35"/>
                </a:lnTo>
                <a:lnTo>
                  <a:pt x="668" y="35"/>
                </a:lnTo>
                <a:lnTo>
                  <a:pt x="668" y="35"/>
                </a:lnTo>
                <a:lnTo>
                  <a:pt x="661" y="34"/>
                </a:lnTo>
                <a:lnTo>
                  <a:pt x="657" y="32"/>
                </a:lnTo>
                <a:lnTo>
                  <a:pt x="650" y="32"/>
                </a:lnTo>
                <a:lnTo>
                  <a:pt x="650" y="32"/>
                </a:lnTo>
                <a:lnTo>
                  <a:pt x="652" y="32"/>
                </a:lnTo>
                <a:lnTo>
                  <a:pt x="650" y="34"/>
                </a:lnTo>
                <a:lnTo>
                  <a:pt x="646" y="32"/>
                </a:lnTo>
                <a:lnTo>
                  <a:pt x="641" y="32"/>
                </a:lnTo>
                <a:lnTo>
                  <a:pt x="637" y="32"/>
                </a:lnTo>
                <a:lnTo>
                  <a:pt x="637" y="32"/>
                </a:lnTo>
                <a:lnTo>
                  <a:pt x="641" y="34"/>
                </a:lnTo>
                <a:lnTo>
                  <a:pt x="633" y="34"/>
                </a:lnTo>
                <a:lnTo>
                  <a:pt x="633" y="34"/>
                </a:lnTo>
                <a:lnTo>
                  <a:pt x="626" y="32"/>
                </a:lnTo>
                <a:lnTo>
                  <a:pt x="622" y="30"/>
                </a:lnTo>
                <a:lnTo>
                  <a:pt x="620" y="30"/>
                </a:lnTo>
                <a:lnTo>
                  <a:pt x="620" y="30"/>
                </a:lnTo>
                <a:lnTo>
                  <a:pt x="626" y="28"/>
                </a:lnTo>
                <a:lnTo>
                  <a:pt x="630" y="28"/>
                </a:lnTo>
                <a:lnTo>
                  <a:pt x="630" y="28"/>
                </a:lnTo>
                <a:lnTo>
                  <a:pt x="624" y="26"/>
                </a:lnTo>
                <a:lnTo>
                  <a:pt x="624" y="24"/>
                </a:lnTo>
                <a:lnTo>
                  <a:pt x="624" y="24"/>
                </a:lnTo>
                <a:lnTo>
                  <a:pt x="619" y="22"/>
                </a:lnTo>
                <a:lnTo>
                  <a:pt x="613" y="22"/>
                </a:lnTo>
                <a:lnTo>
                  <a:pt x="613" y="22"/>
                </a:lnTo>
                <a:lnTo>
                  <a:pt x="615" y="22"/>
                </a:lnTo>
                <a:lnTo>
                  <a:pt x="617" y="24"/>
                </a:lnTo>
                <a:lnTo>
                  <a:pt x="620" y="26"/>
                </a:lnTo>
                <a:lnTo>
                  <a:pt x="620" y="26"/>
                </a:lnTo>
                <a:lnTo>
                  <a:pt x="617" y="26"/>
                </a:lnTo>
                <a:lnTo>
                  <a:pt x="617" y="26"/>
                </a:lnTo>
                <a:lnTo>
                  <a:pt x="613" y="24"/>
                </a:lnTo>
                <a:lnTo>
                  <a:pt x="611" y="24"/>
                </a:lnTo>
                <a:lnTo>
                  <a:pt x="609" y="24"/>
                </a:lnTo>
                <a:lnTo>
                  <a:pt x="609" y="24"/>
                </a:lnTo>
                <a:lnTo>
                  <a:pt x="608" y="22"/>
                </a:lnTo>
                <a:lnTo>
                  <a:pt x="608" y="22"/>
                </a:lnTo>
                <a:lnTo>
                  <a:pt x="633" y="22"/>
                </a:lnTo>
                <a:lnTo>
                  <a:pt x="644" y="24"/>
                </a:lnTo>
                <a:lnTo>
                  <a:pt x="657" y="26"/>
                </a:lnTo>
                <a:lnTo>
                  <a:pt x="657" y="26"/>
                </a:lnTo>
                <a:lnTo>
                  <a:pt x="668" y="28"/>
                </a:lnTo>
                <a:lnTo>
                  <a:pt x="677" y="30"/>
                </a:lnTo>
                <a:lnTo>
                  <a:pt x="687" y="32"/>
                </a:lnTo>
                <a:lnTo>
                  <a:pt x="696" y="32"/>
                </a:lnTo>
                <a:lnTo>
                  <a:pt x="696" y="32"/>
                </a:lnTo>
                <a:lnTo>
                  <a:pt x="698" y="34"/>
                </a:lnTo>
                <a:lnTo>
                  <a:pt x="699" y="34"/>
                </a:lnTo>
                <a:lnTo>
                  <a:pt x="699" y="34"/>
                </a:lnTo>
                <a:lnTo>
                  <a:pt x="699" y="34"/>
                </a:lnTo>
                <a:lnTo>
                  <a:pt x="712" y="37"/>
                </a:lnTo>
                <a:lnTo>
                  <a:pt x="725" y="41"/>
                </a:lnTo>
                <a:lnTo>
                  <a:pt x="736" y="45"/>
                </a:lnTo>
                <a:lnTo>
                  <a:pt x="747" y="46"/>
                </a:lnTo>
                <a:lnTo>
                  <a:pt x="747" y="46"/>
                </a:lnTo>
                <a:lnTo>
                  <a:pt x="742" y="45"/>
                </a:lnTo>
                <a:lnTo>
                  <a:pt x="740" y="45"/>
                </a:lnTo>
                <a:lnTo>
                  <a:pt x="738" y="43"/>
                </a:lnTo>
                <a:lnTo>
                  <a:pt x="738" y="43"/>
                </a:lnTo>
                <a:lnTo>
                  <a:pt x="751" y="46"/>
                </a:lnTo>
                <a:lnTo>
                  <a:pt x="757" y="48"/>
                </a:lnTo>
                <a:lnTo>
                  <a:pt x="757" y="50"/>
                </a:lnTo>
                <a:lnTo>
                  <a:pt x="757" y="52"/>
                </a:lnTo>
                <a:lnTo>
                  <a:pt x="757" y="52"/>
                </a:lnTo>
                <a:lnTo>
                  <a:pt x="768" y="54"/>
                </a:lnTo>
                <a:lnTo>
                  <a:pt x="768" y="54"/>
                </a:lnTo>
                <a:lnTo>
                  <a:pt x="768" y="52"/>
                </a:lnTo>
                <a:lnTo>
                  <a:pt x="764" y="52"/>
                </a:lnTo>
                <a:lnTo>
                  <a:pt x="762" y="52"/>
                </a:lnTo>
                <a:lnTo>
                  <a:pt x="760" y="50"/>
                </a:lnTo>
                <a:lnTo>
                  <a:pt x="760" y="50"/>
                </a:lnTo>
                <a:lnTo>
                  <a:pt x="773" y="54"/>
                </a:lnTo>
                <a:lnTo>
                  <a:pt x="780" y="57"/>
                </a:lnTo>
                <a:lnTo>
                  <a:pt x="784" y="61"/>
                </a:lnTo>
                <a:lnTo>
                  <a:pt x="784" y="61"/>
                </a:lnTo>
                <a:lnTo>
                  <a:pt x="815" y="74"/>
                </a:lnTo>
                <a:lnTo>
                  <a:pt x="826" y="80"/>
                </a:lnTo>
                <a:lnTo>
                  <a:pt x="837" y="87"/>
                </a:lnTo>
                <a:lnTo>
                  <a:pt x="837" y="87"/>
                </a:lnTo>
                <a:lnTo>
                  <a:pt x="839" y="87"/>
                </a:lnTo>
                <a:lnTo>
                  <a:pt x="839" y="89"/>
                </a:lnTo>
                <a:lnTo>
                  <a:pt x="841" y="91"/>
                </a:lnTo>
                <a:lnTo>
                  <a:pt x="841" y="91"/>
                </a:lnTo>
                <a:lnTo>
                  <a:pt x="841" y="91"/>
                </a:lnTo>
                <a:lnTo>
                  <a:pt x="843" y="91"/>
                </a:lnTo>
                <a:lnTo>
                  <a:pt x="843" y="91"/>
                </a:lnTo>
                <a:lnTo>
                  <a:pt x="843" y="89"/>
                </a:lnTo>
                <a:lnTo>
                  <a:pt x="845" y="89"/>
                </a:lnTo>
                <a:lnTo>
                  <a:pt x="845" y="89"/>
                </a:lnTo>
                <a:lnTo>
                  <a:pt x="847" y="89"/>
                </a:lnTo>
                <a:lnTo>
                  <a:pt x="847" y="89"/>
                </a:lnTo>
                <a:lnTo>
                  <a:pt x="850" y="92"/>
                </a:lnTo>
                <a:lnTo>
                  <a:pt x="854" y="96"/>
                </a:lnTo>
                <a:lnTo>
                  <a:pt x="854" y="96"/>
                </a:lnTo>
                <a:lnTo>
                  <a:pt x="860" y="96"/>
                </a:lnTo>
                <a:lnTo>
                  <a:pt x="865" y="102"/>
                </a:lnTo>
                <a:lnTo>
                  <a:pt x="865" y="102"/>
                </a:lnTo>
                <a:lnTo>
                  <a:pt x="867" y="103"/>
                </a:lnTo>
                <a:lnTo>
                  <a:pt x="871" y="107"/>
                </a:lnTo>
                <a:lnTo>
                  <a:pt x="880" y="111"/>
                </a:lnTo>
                <a:lnTo>
                  <a:pt x="880" y="111"/>
                </a:lnTo>
                <a:lnTo>
                  <a:pt x="907" y="133"/>
                </a:lnTo>
                <a:lnTo>
                  <a:pt x="933" y="155"/>
                </a:lnTo>
                <a:lnTo>
                  <a:pt x="933" y="155"/>
                </a:lnTo>
                <a:lnTo>
                  <a:pt x="922" y="144"/>
                </a:lnTo>
                <a:lnTo>
                  <a:pt x="913" y="133"/>
                </a:lnTo>
                <a:lnTo>
                  <a:pt x="913" y="133"/>
                </a:lnTo>
                <a:lnTo>
                  <a:pt x="902" y="125"/>
                </a:lnTo>
                <a:lnTo>
                  <a:pt x="889" y="118"/>
                </a:lnTo>
                <a:lnTo>
                  <a:pt x="878" y="109"/>
                </a:lnTo>
                <a:lnTo>
                  <a:pt x="867" y="102"/>
                </a:lnTo>
                <a:lnTo>
                  <a:pt x="867" y="102"/>
                </a:lnTo>
                <a:lnTo>
                  <a:pt x="867" y="100"/>
                </a:lnTo>
                <a:lnTo>
                  <a:pt x="867" y="98"/>
                </a:lnTo>
                <a:lnTo>
                  <a:pt x="867" y="98"/>
                </a:lnTo>
                <a:lnTo>
                  <a:pt x="872" y="100"/>
                </a:lnTo>
                <a:lnTo>
                  <a:pt x="872" y="100"/>
                </a:lnTo>
                <a:lnTo>
                  <a:pt x="869" y="96"/>
                </a:lnTo>
                <a:lnTo>
                  <a:pt x="861" y="94"/>
                </a:lnTo>
                <a:lnTo>
                  <a:pt x="854" y="89"/>
                </a:lnTo>
                <a:lnTo>
                  <a:pt x="848" y="85"/>
                </a:lnTo>
                <a:lnTo>
                  <a:pt x="848" y="85"/>
                </a:lnTo>
                <a:lnTo>
                  <a:pt x="847" y="85"/>
                </a:lnTo>
                <a:lnTo>
                  <a:pt x="845" y="83"/>
                </a:lnTo>
                <a:lnTo>
                  <a:pt x="841" y="81"/>
                </a:lnTo>
                <a:lnTo>
                  <a:pt x="841" y="81"/>
                </a:lnTo>
                <a:lnTo>
                  <a:pt x="834" y="81"/>
                </a:lnTo>
                <a:lnTo>
                  <a:pt x="825" y="78"/>
                </a:lnTo>
                <a:lnTo>
                  <a:pt x="810" y="70"/>
                </a:lnTo>
                <a:lnTo>
                  <a:pt x="810" y="70"/>
                </a:lnTo>
                <a:lnTo>
                  <a:pt x="815" y="72"/>
                </a:lnTo>
                <a:lnTo>
                  <a:pt x="817" y="72"/>
                </a:lnTo>
                <a:lnTo>
                  <a:pt x="817" y="72"/>
                </a:lnTo>
                <a:lnTo>
                  <a:pt x="817" y="72"/>
                </a:lnTo>
                <a:lnTo>
                  <a:pt x="812" y="68"/>
                </a:lnTo>
                <a:lnTo>
                  <a:pt x="812" y="68"/>
                </a:lnTo>
                <a:lnTo>
                  <a:pt x="810" y="67"/>
                </a:lnTo>
                <a:lnTo>
                  <a:pt x="810" y="67"/>
                </a:lnTo>
                <a:lnTo>
                  <a:pt x="815" y="68"/>
                </a:lnTo>
                <a:lnTo>
                  <a:pt x="819" y="68"/>
                </a:lnTo>
                <a:lnTo>
                  <a:pt x="819" y="68"/>
                </a:lnTo>
                <a:lnTo>
                  <a:pt x="812" y="65"/>
                </a:lnTo>
                <a:lnTo>
                  <a:pt x="810" y="63"/>
                </a:lnTo>
                <a:lnTo>
                  <a:pt x="810" y="61"/>
                </a:lnTo>
                <a:lnTo>
                  <a:pt x="810" y="61"/>
                </a:lnTo>
                <a:lnTo>
                  <a:pt x="808" y="61"/>
                </a:lnTo>
                <a:lnTo>
                  <a:pt x="808" y="61"/>
                </a:lnTo>
                <a:lnTo>
                  <a:pt x="808" y="63"/>
                </a:lnTo>
                <a:lnTo>
                  <a:pt x="804" y="61"/>
                </a:lnTo>
                <a:lnTo>
                  <a:pt x="804" y="61"/>
                </a:lnTo>
                <a:lnTo>
                  <a:pt x="803" y="59"/>
                </a:lnTo>
                <a:lnTo>
                  <a:pt x="803" y="59"/>
                </a:lnTo>
                <a:lnTo>
                  <a:pt x="803" y="59"/>
                </a:lnTo>
                <a:lnTo>
                  <a:pt x="804" y="57"/>
                </a:lnTo>
                <a:lnTo>
                  <a:pt x="808" y="57"/>
                </a:lnTo>
                <a:lnTo>
                  <a:pt x="808" y="57"/>
                </a:lnTo>
                <a:lnTo>
                  <a:pt x="804" y="56"/>
                </a:lnTo>
                <a:lnTo>
                  <a:pt x="803" y="56"/>
                </a:lnTo>
                <a:lnTo>
                  <a:pt x="801" y="57"/>
                </a:lnTo>
                <a:lnTo>
                  <a:pt x="801" y="57"/>
                </a:lnTo>
                <a:lnTo>
                  <a:pt x="801" y="56"/>
                </a:lnTo>
                <a:lnTo>
                  <a:pt x="803" y="54"/>
                </a:lnTo>
                <a:lnTo>
                  <a:pt x="803" y="54"/>
                </a:lnTo>
                <a:lnTo>
                  <a:pt x="803" y="54"/>
                </a:lnTo>
                <a:lnTo>
                  <a:pt x="803" y="54"/>
                </a:lnTo>
                <a:lnTo>
                  <a:pt x="790" y="46"/>
                </a:lnTo>
                <a:lnTo>
                  <a:pt x="790" y="46"/>
                </a:lnTo>
                <a:lnTo>
                  <a:pt x="791" y="48"/>
                </a:lnTo>
                <a:lnTo>
                  <a:pt x="791" y="48"/>
                </a:lnTo>
                <a:lnTo>
                  <a:pt x="788" y="46"/>
                </a:lnTo>
                <a:lnTo>
                  <a:pt x="786" y="46"/>
                </a:lnTo>
                <a:lnTo>
                  <a:pt x="784" y="46"/>
                </a:lnTo>
                <a:lnTo>
                  <a:pt x="784" y="46"/>
                </a:lnTo>
                <a:lnTo>
                  <a:pt x="788" y="46"/>
                </a:lnTo>
                <a:lnTo>
                  <a:pt x="788" y="46"/>
                </a:lnTo>
                <a:lnTo>
                  <a:pt x="777" y="41"/>
                </a:lnTo>
                <a:lnTo>
                  <a:pt x="769" y="37"/>
                </a:lnTo>
                <a:lnTo>
                  <a:pt x="766" y="35"/>
                </a:lnTo>
                <a:lnTo>
                  <a:pt x="766" y="35"/>
                </a:lnTo>
                <a:lnTo>
                  <a:pt x="764" y="35"/>
                </a:lnTo>
                <a:lnTo>
                  <a:pt x="766" y="35"/>
                </a:lnTo>
                <a:lnTo>
                  <a:pt x="766" y="37"/>
                </a:lnTo>
                <a:lnTo>
                  <a:pt x="764" y="37"/>
                </a:lnTo>
                <a:lnTo>
                  <a:pt x="764" y="37"/>
                </a:lnTo>
                <a:lnTo>
                  <a:pt x="758" y="35"/>
                </a:lnTo>
                <a:lnTo>
                  <a:pt x="757" y="34"/>
                </a:lnTo>
                <a:lnTo>
                  <a:pt x="753" y="30"/>
                </a:lnTo>
                <a:lnTo>
                  <a:pt x="753" y="30"/>
                </a:lnTo>
                <a:lnTo>
                  <a:pt x="751" y="32"/>
                </a:lnTo>
                <a:lnTo>
                  <a:pt x="751" y="34"/>
                </a:lnTo>
                <a:lnTo>
                  <a:pt x="749" y="34"/>
                </a:lnTo>
                <a:lnTo>
                  <a:pt x="749" y="34"/>
                </a:lnTo>
                <a:lnTo>
                  <a:pt x="742" y="30"/>
                </a:lnTo>
                <a:lnTo>
                  <a:pt x="738" y="30"/>
                </a:lnTo>
                <a:lnTo>
                  <a:pt x="738" y="28"/>
                </a:lnTo>
                <a:lnTo>
                  <a:pt x="738" y="28"/>
                </a:lnTo>
                <a:lnTo>
                  <a:pt x="744" y="28"/>
                </a:lnTo>
                <a:lnTo>
                  <a:pt x="745" y="30"/>
                </a:lnTo>
                <a:lnTo>
                  <a:pt x="745" y="28"/>
                </a:lnTo>
                <a:lnTo>
                  <a:pt x="745" y="28"/>
                </a:lnTo>
                <a:lnTo>
                  <a:pt x="736" y="26"/>
                </a:lnTo>
                <a:lnTo>
                  <a:pt x="733" y="26"/>
                </a:lnTo>
                <a:lnTo>
                  <a:pt x="729" y="26"/>
                </a:lnTo>
                <a:lnTo>
                  <a:pt x="729" y="26"/>
                </a:lnTo>
                <a:lnTo>
                  <a:pt x="727" y="24"/>
                </a:lnTo>
                <a:lnTo>
                  <a:pt x="727" y="24"/>
                </a:lnTo>
                <a:lnTo>
                  <a:pt x="727" y="22"/>
                </a:lnTo>
                <a:lnTo>
                  <a:pt x="725" y="21"/>
                </a:lnTo>
                <a:lnTo>
                  <a:pt x="725" y="21"/>
                </a:lnTo>
                <a:lnTo>
                  <a:pt x="723" y="22"/>
                </a:lnTo>
                <a:lnTo>
                  <a:pt x="723" y="22"/>
                </a:lnTo>
                <a:lnTo>
                  <a:pt x="722" y="22"/>
                </a:lnTo>
                <a:lnTo>
                  <a:pt x="722" y="22"/>
                </a:lnTo>
                <a:lnTo>
                  <a:pt x="714" y="19"/>
                </a:lnTo>
                <a:lnTo>
                  <a:pt x="711" y="19"/>
                </a:lnTo>
                <a:lnTo>
                  <a:pt x="712" y="19"/>
                </a:lnTo>
                <a:lnTo>
                  <a:pt x="712" y="19"/>
                </a:lnTo>
                <a:lnTo>
                  <a:pt x="698" y="15"/>
                </a:lnTo>
                <a:lnTo>
                  <a:pt x="698" y="15"/>
                </a:lnTo>
                <a:lnTo>
                  <a:pt x="698" y="17"/>
                </a:lnTo>
                <a:lnTo>
                  <a:pt x="696" y="19"/>
                </a:lnTo>
                <a:lnTo>
                  <a:pt x="696" y="19"/>
                </a:lnTo>
                <a:lnTo>
                  <a:pt x="679" y="13"/>
                </a:lnTo>
                <a:lnTo>
                  <a:pt x="663" y="11"/>
                </a:lnTo>
                <a:lnTo>
                  <a:pt x="631" y="8"/>
                </a:lnTo>
                <a:lnTo>
                  <a:pt x="631" y="8"/>
                </a:lnTo>
                <a:lnTo>
                  <a:pt x="631" y="10"/>
                </a:lnTo>
                <a:lnTo>
                  <a:pt x="631" y="10"/>
                </a:lnTo>
                <a:lnTo>
                  <a:pt x="631" y="10"/>
                </a:lnTo>
                <a:lnTo>
                  <a:pt x="620" y="8"/>
                </a:lnTo>
                <a:lnTo>
                  <a:pt x="617" y="8"/>
                </a:lnTo>
                <a:lnTo>
                  <a:pt x="611" y="10"/>
                </a:lnTo>
                <a:lnTo>
                  <a:pt x="611" y="10"/>
                </a:lnTo>
                <a:lnTo>
                  <a:pt x="613" y="8"/>
                </a:lnTo>
                <a:lnTo>
                  <a:pt x="613" y="8"/>
                </a:lnTo>
                <a:lnTo>
                  <a:pt x="604" y="6"/>
                </a:lnTo>
                <a:lnTo>
                  <a:pt x="593" y="4"/>
                </a:lnTo>
                <a:lnTo>
                  <a:pt x="593" y="4"/>
                </a:lnTo>
                <a:lnTo>
                  <a:pt x="596" y="4"/>
                </a:lnTo>
                <a:lnTo>
                  <a:pt x="602" y="4"/>
                </a:lnTo>
                <a:lnTo>
                  <a:pt x="606" y="2"/>
                </a:lnTo>
                <a:lnTo>
                  <a:pt x="608" y="0"/>
                </a:lnTo>
                <a:lnTo>
                  <a:pt x="608" y="0"/>
                </a:lnTo>
                <a:lnTo>
                  <a:pt x="600" y="2"/>
                </a:lnTo>
                <a:lnTo>
                  <a:pt x="595" y="2"/>
                </a:lnTo>
                <a:lnTo>
                  <a:pt x="591" y="4"/>
                </a:lnTo>
                <a:lnTo>
                  <a:pt x="591" y="4"/>
                </a:lnTo>
                <a:lnTo>
                  <a:pt x="589" y="4"/>
                </a:lnTo>
                <a:lnTo>
                  <a:pt x="589" y="4"/>
                </a:lnTo>
                <a:lnTo>
                  <a:pt x="584" y="4"/>
                </a:lnTo>
                <a:lnTo>
                  <a:pt x="584" y="4"/>
                </a:lnTo>
                <a:lnTo>
                  <a:pt x="584" y="6"/>
                </a:lnTo>
                <a:lnTo>
                  <a:pt x="584" y="6"/>
                </a:lnTo>
                <a:lnTo>
                  <a:pt x="584" y="8"/>
                </a:lnTo>
                <a:lnTo>
                  <a:pt x="584" y="8"/>
                </a:lnTo>
                <a:lnTo>
                  <a:pt x="584" y="8"/>
                </a:lnTo>
                <a:lnTo>
                  <a:pt x="580" y="8"/>
                </a:lnTo>
                <a:lnTo>
                  <a:pt x="580" y="8"/>
                </a:lnTo>
                <a:lnTo>
                  <a:pt x="578" y="8"/>
                </a:lnTo>
                <a:lnTo>
                  <a:pt x="578" y="8"/>
                </a:lnTo>
                <a:lnTo>
                  <a:pt x="578" y="8"/>
                </a:lnTo>
                <a:lnTo>
                  <a:pt x="576" y="8"/>
                </a:lnTo>
                <a:lnTo>
                  <a:pt x="576" y="8"/>
                </a:lnTo>
                <a:lnTo>
                  <a:pt x="576" y="8"/>
                </a:lnTo>
                <a:lnTo>
                  <a:pt x="574" y="8"/>
                </a:lnTo>
                <a:lnTo>
                  <a:pt x="574" y="8"/>
                </a:lnTo>
                <a:lnTo>
                  <a:pt x="574" y="6"/>
                </a:lnTo>
                <a:lnTo>
                  <a:pt x="573" y="6"/>
                </a:lnTo>
                <a:lnTo>
                  <a:pt x="567" y="4"/>
                </a:lnTo>
                <a:lnTo>
                  <a:pt x="567" y="4"/>
                </a:lnTo>
                <a:lnTo>
                  <a:pt x="560" y="6"/>
                </a:lnTo>
                <a:lnTo>
                  <a:pt x="550" y="6"/>
                </a:lnTo>
                <a:lnTo>
                  <a:pt x="543" y="6"/>
                </a:lnTo>
                <a:lnTo>
                  <a:pt x="536" y="8"/>
                </a:lnTo>
                <a:lnTo>
                  <a:pt x="536" y="8"/>
                </a:lnTo>
                <a:lnTo>
                  <a:pt x="517" y="10"/>
                </a:lnTo>
                <a:lnTo>
                  <a:pt x="497" y="11"/>
                </a:lnTo>
                <a:lnTo>
                  <a:pt x="479" y="15"/>
                </a:lnTo>
                <a:lnTo>
                  <a:pt x="464" y="21"/>
                </a:lnTo>
                <a:lnTo>
                  <a:pt x="464" y="21"/>
                </a:lnTo>
                <a:lnTo>
                  <a:pt x="458" y="21"/>
                </a:lnTo>
                <a:lnTo>
                  <a:pt x="457" y="21"/>
                </a:lnTo>
                <a:lnTo>
                  <a:pt x="455" y="19"/>
                </a:lnTo>
                <a:lnTo>
                  <a:pt x="455" y="19"/>
                </a:lnTo>
                <a:lnTo>
                  <a:pt x="451" y="21"/>
                </a:lnTo>
                <a:lnTo>
                  <a:pt x="446" y="21"/>
                </a:lnTo>
                <a:lnTo>
                  <a:pt x="442" y="22"/>
                </a:lnTo>
                <a:lnTo>
                  <a:pt x="438" y="24"/>
                </a:lnTo>
                <a:lnTo>
                  <a:pt x="438" y="24"/>
                </a:lnTo>
                <a:lnTo>
                  <a:pt x="440" y="24"/>
                </a:lnTo>
                <a:lnTo>
                  <a:pt x="442" y="24"/>
                </a:lnTo>
                <a:lnTo>
                  <a:pt x="442" y="24"/>
                </a:lnTo>
                <a:lnTo>
                  <a:pt x="431" y="28"/>
                </a:lnTo>
                <a:lnTo>
                  <a:pt x="431" y="28"/>
                </a:lnTo>
                <a:lnTo>
                  <a:pt x="431" y="26"/>
                </a:lnTo>
                <a:lnTo>
                  <a:pt x="429" y="26"/>
                </a:lnTo>
                <a:lnTo>
                  <a:pt x="429" y="26"/>
                </a:lnTo>
                <a:lnTo>
                  <a:pt x="425" y="30"/>
                </a:lnTo>
                <a:lnTo>
                  <a:pt x="420" y="32"/>
                </a:lnTo>
                <a:lnTo>
                  <a:pt x="407" y="34"/>
                </a:lnTo>
                <a:lnTo>
                  <a:pt x="407" y="34"/>
                </a:lnTo>
                <a:lnTo>
                  <a:pt x="409" y="34"/>
                </a:lnTo>
                <a:lnTo>
                  <a:pt x="411" y="34"/>
                </a:lnTo>
                <a:lnTo>
                  <a:pt x="411" y="34"/>
                </a:lnTo>
                <a:lnTo>
                  <a:pt x="401" y="37"/>
                </a:lnTo>
                <a:lnTo>
                  <a:pt x="396" y="37"/>
                </a:lnTo>
                <a:lnTo>
                  <a:pt x="392" y="37"/>
                </a:lnTo>
                <a:lnTo>
                  <a:pt x="392" y="37"/>
                </a:lnTo>
                <a:lnTo>
                  <a:pt x="396" y="35"/>
                </a:lnTo>
                <a:lnTo>
                  <a:pt x="398" y="35"/>
                </a:lnTo>
                <a:lnTo>
                  <a:pt x="400" y="35"/>
                </a:lnTo>
                <a:lnTo>
                  <a:pt x="400" y="35"/>
                </a:lnTo>
                <a:lnTo>
                  <a:pt x="400" y="35"/>
                </a:lnTo>
                <a:lnTo>
                  <a:pt x="398" y="35"/>
                </a:lnTo>
                <a:lnTo>
                  <a:pt x="396" y="34"/>
                </a:lnTo>
                <a:lnTo>
                  <a:pt x="396" y="34"/>
                </a:lnTo>
                <a:lnTo>
                  <a:pt x="385" y="39"/>
                </a:lnTo>
                <a:lnTo>
                  <a:pt x="374" y="45"/>
                </a:lnTo>
                <a:lnTo>
                  <a:pt x="354" y="52"/>
                </a:lnTo>
                <a:lnTo>
                  <a:pt x="354" y="52"/>
                </a:lnTo>
                <a:lnTo>
                  <a:pt x="350" y="56"/>
                </a:lnTo>
                <a:lnTo>
                  <a:pt x="348" y="57"/>
                </a:lnTo>
                <a:lnTo>
                  <a:pt x="348" y="57"/>
                </a:lnTo>
                <a:lnTo>
                  <a:pt x="343" y="59"/>
                </a:lnTo>
                <a:lnTo>
                  <a:pt x="339" y="59"/>
                </a:lnTo>
                <a:lnTo>
                  <a:pt x="333" y="61"/>
                </a:lnTo>
                <a:lnTo>
                  <a:pt x="333" y="61"/>
                </a:lnTo>
                <a:lnTo>
                  <a:pt x="328" y="65"/>
                </a:lnTo>
                <a:lnTo>
                  <a:pt x="328" y="65"/>
                </a:lnTo>
                <a:lnTo>
                  <a:pt x="321" y="68"/>
                </a:lnTo>
                <a:lnTo>
                  <a:pt x="315" y="72"/>
                </a:lnTo>
                <a:lnTo>
                  <a:pt x="309" y="72"/>
                </a:lnTo>
                <a:lnTo>
                  <a:pt x="309" y="72"/>
                </a:lnTo>
                <a:lnTo>
                  <a:pt x="311" y="70"/>
                </a:lnTo>
                <a:lnTo>
                  <a:pt x="313" y="68"/>
                </a:lnTo>
                <a:lnTo>
                  <a:pt x="317" y="67"/>
                </a:lnTo>
                <a:lnTo>
                  <a:pt x="315" y="67"/>
                </a:lnTo>
                <a:lnTo>
                  <a:pt x="315" y="67"/>
                </a:lnTo>
                <a:lnTo>
                  <a:pt x="311" y="70"/>
                </a:lnTo>
                <a:lnTo>
                  <a:pt x="306" y="72"/>
                </a:lnTo>
                <a:lnTo>
                  <a:pt x="306" y="72"/>
                </a:lnTo>
                <a:lnTo>
                  <a:pt x="306" y="74"/>
                </a:lnTo>
                <a:lnTo>
                  <a:pt x="304" y="76"/>
                </a:lnTo>
                <a:lnTo>
                  <a:pt x="298" y="78"/>
                </a:lnTo>
                <a:lnTo>
                  <a:pt x="298" y="78"/>
                </a:lnTo>
                <a:lnTo>
                  <a:pt x="304" y="74"/>
                </a:lnTo>
                <a:lnTo>
                  <a:pt x="308" y="70"/>
                </a:lnTo>
                <a:lnTo>
                  <a:pt x="308" y="70"/>
                </a:lnTo>
                <a:lnTo>
                  <a:pt x="295" y="78"/>
                </a:lnTo>
                <a:lnTo>
                  <a:pt x="289" y="81"/>
                </a:lnTo>
                <a:lnTo>
                  <a:pt x="286" y="81"/>
                </a:lnTo>
                <a:lnTo>
                  <a:pt x="286" y="80"/>
                </a:lnTo>
                <a:lnTo>
                  <a:pt x="286" y="80"/>
                </a:lnTo>
                <a:lnTo>
                  <a:pt x="284" y="81"/>
                </a:lnTo>
                <a:lnTo>
                  <a:pt x="282" y="81"/>
                </a:lnTo>
                <a:lnTo>
                  <a:pt x="282" y="81"/>
                </a:lnTo>
                <a:lnTo>
                  <a:pt x="286" y="78"/>
                </a:lnTo>
                <a:lnTo>
                  <a:pt x="287" y="72"/>
                </a:lnTo>
                <a:lnTo>
                  <a:pt x="287" y="72"/>
                </a:lnTo>
                <a:lnTo>
                  <a:pt x="276" y="81"/>
                </a:lnTo>
                <a:lnTo>
                  <a:pt x="267" y="87"/>
                </a:lnTo>
                <a:lnTo>
                  <a:pt x="256" y="94"/>
                </a:lnTo>
                <a:lnTo>
                  <a:pt x="252" y="98"/>
                </a:lnTo>
                <a:lnTo>
                  <a:pt x="249" y="103"/>
                </a:lnTo>
                <a:lnTo>
                  <a:pt x="249" y="103"/>
                </a:lnTo>
                <a:lnTo>
                  <a:pt x="249" y="102"/>
                </a:lnTo>
                <a:lnTo>
                  <a:pt x="247" y="102"/>
                </a:lnTo>
                <a:lnTo>
                  <a:pt x="247" y="102"/>
                </a:lnTo>
                <a:lnTo>
                  <a:pt x="245" y="103"/>
                </a:lnTo>
                <a:lnTo>
                  <a:pt x="240" y="107"/>
                </a:lnTo>
                <a:lnTo>
                  <a:pt x="240" y="107"/>
                </a:lnTo>
                <a:lnTo>
                  <a:pt x="240" y="107"/>
                </a:lnTo>
                <a:lnTo>
                  <a:pt x="238" y="107"/>
                </a:lnTo>
                <a:lnTo>
                  <a:pt x="238" y="107"/>
                </a:lnTo>
                <a:lnTo>
                  <a:pt x="230" y="113"/>
                </a:lnTo>
                <a:lnTo>
                  <a:pt x="230" y="113"/>
                </a:lnTo>
                <a:lnTo>
                  <a:pt x="236" y="109"/>
                </a:lnTo>
                <a:lnTo>
                  <a:pt x="241" y="111"/>
                </a:lnTo>
                <a:lnTo>
                  <a:pt x="241" y="111"/>
                </a:lnTo>
                <a:lnTo>
                  <a:pt x="232" y="116"/>
                </a:lnTo>
                <a:lnTo>
                  <a:pt x="227" y="120"/>
                </a:lnTo>
                <a:lnTo>
                  <a:pt x="221" y="122"/>
                </a:lnTo>
                <a:lnTo>
                  <a:pt x="221" y="122"/>
                </a:lnTo>
                <a:lnTo>
                  <a:pt x="225" y="120"/>
                </a:lnTo>
                <a:lnTo>
                  <a:pt x="229" y="116"/>
                </a:lnTo>
                <a:lnTo>
                  <a:pt x="229" y="116"/>
                </a:lnTo>
                <a:lnTo>
                  <a:pt x="227" y="114"/>
                </a:lnTo>
                <a:lnTo>
                  <a:pt x="225" y="114"/>
                </a:lnTo>
                <a:lnTo>
                  <a:pt x="221" y="116"/>
                </a:lnTo>
                <a:lnTo>
                  <a:pt x="221" y="116"/>
                </a:lnTo>
                <a:lnTo>
                  <a:pt x="223" y="118"/>
                </a:lnTo>
                <a:lnTo>
                  <a:pt x="223" y="118"/>
                </a:lnTo>
                <a:lnTo>
                  <a:pt x="223" y="118"/>
                </a:lnTo>
                <a:lnTo>
                  <a:pt x="221" y="118"/>
                </a:lnTo>
                <a:lnTo>
                  <a:pt x="219" y="118"/>
                </a:lnTo>
                <a:lnTo>
                  <a:pt x="212" y="122"/>
                </a:lnTo>
                <a:lnTo>
                  <a:pt x="199" y="133"/>
                </a:lnTo>
                <a:lnTo>
                  <a:pt x="199" y="133"/>
                </a:lnTo>
                <a:lnTo>
                  <a:pt x="201" y="133"/>
                </a:lnTo>
                <a:lnTo>
                  <a:pt x="203" y="133"/>
                </a:lnTo>
                <a:lnTo>
                  <a:pt x="203" y="133"/>
                </a:lnTo>
                <a:lnTo>
                  <a:pt x="205" y="133"/>
                </a:lnTo>
                <a:lnTo>
                  <a:pt x="205" y="133"/>
                </a:lnTo>
                <a:lnTo>
                  <a:pt x="197" y="138"/>
                </a:lnTo>
                <a:lnTo>
                  <a:pt x="197" y="138"/>
                </a:lnTo>
                <a:lnTo>
                  <a:pt x="197" y="137"/>
                </a:lnTo>
                <a:lnTo>
                  <a:pt x="195" y="135"/>
                </a:lnTo>
                <a:lnTo>
                  <a:pt x="195" y="135"/>
                </a:lnTo>
                <a:lnTo>
                  <a:pt x="194" y="137"/>
                </a:lnTo>
                <a:lnTo>
                  <a:pt x="194" y="137"/>
                </a:lnTo>
                <a:lnTo>
                  <a:pt x="194" y="138"/>
                </a:lnTo>
                <a:lnTo>
                  <a:pt x="194" y="140"/>
                </a:lnTo>
                <a:lnTo>
                  <a:pt x="194" y="140"/>
                </a:lnTo>
                <a:lnTo>
                  <a:pt x="192" y="140"/>
                </a:lnTo>
                <a:lnTo>
                  <a:pt x="188" y="140"/>
                </a:lnTo>
                <a:lnTo>
                  <a:pt x="186" y="142"/>
                </a:lnTo>
                <a:lnTo>
                  <a:pt x="184" y="144"/>
                </a:lnTo>
                <a:lnTo>
                  <a:pt x="184" y="144"/>
                </a:lnTo>
                <a:lnTo>
                  <a:pt x="181" y="148"/>
                </a:lnTo>
                <a:lnTo>
                  <a:pt x="179" y="148"/>
                </a:lnTo>
                <a:lnTo>
                  <a:pt x="179" y="148"/>
                </a:lnTo>
                <a:lnTo>
                  <a:pt x="179" y="148"/>
                </a:lnTo>
                <a:lnTo>
                  <a:pt x="175" y="153"/>
                </a:lnTo>
                <a:lnTo>
                  <a:pt x="172" y="157"/>
                </a:lnTo>
                <a:lnTo>
                  <a:pt x="172" y="157"/>
                </a:lnTo>
                <a:lnTo>
                  <a:pt x="172" y="157"/>
                </a:lnTo>
                <a:lnTo>
                  <a:pt x="170" y="155"/>
                </a:lnTo>
                <a:lnTo>
                  <a:pt x="170" y="155"/>
                </a:lnTo>
                <a:lnTo>
                  <a:pt x="166" y="160"/>
                </a:lnTo>
                <a:lnTo>
                  <a:pt x="162" y="162"/>
                </a:lnTo>
                <a:lnTo>
                  <a:pt x="162" y="162"/>
                </a:lnTo>
                <a:lnTo>
                  <a:pt x="160" y="168"/>
                </a:lnTo>
                <a:lnTo>
                  <a:pt x="160" y="168"/>
                </a:lnTo>
                <a:lnTo>
                  <a:pt x="157" y="170"/>
                </a:lnTo>
                <a:lnTo>
                  <a:pt x="159" y="168"/>
                </a:lnTo>
                <a:lnTo>
                  <a:pt x="159" y="168"/>
                </a:lnTo>
                <a:lnTo>
                  <a:pt x="151" y="175"/>
                </a:lnTo>
                <a:lnTo>
                  <a:pt x="148" y="183"/>
                </a:lnTo>
                <a:lnTo>
                  <a:pt x="146" y="188"/>
                </a:lnTo>
                <a:lnTo>
                  <a:pt x="142" y="192"/>
                </a:lnTo>
                <a:lnTo>
                  <a:pt x="142" y="192"/>
                </a:lnTo>
                <a:lnTo>
                  <a:pt x="142" y="195"/>
                </a:lnTo>
                <a:lnTo>
                  <a:pt x="142" y="197"/>
                </a:lnTo>
                <a:lnTo>
                  <a:pt x="135" y="203"/>
                </a:lnTo>
                <a:lnTo>
                  <a:pt x="135" y="203"/>
                </a:lnTo>
                <a:lnTo>
                  <a:pt x="135" y="203"/>
                </a:lnTo>
                <a:lnTo>
                  <a:pt x="137" y="203"/>
                </a:lnTo>
                <a:lnTo>
                  <a:pt x="138" y="203"/>
                </a:lnTo>
                <a:lnTo>
                  <a:pt x="137" y="205"/>
                </a:lnTo>
                <a:lnTo>
                  <a:pt x="137" y="205"/>
                </a:lnTo>
                <a:lnTo>
                  <a:pt x="133" y="208"/>
                </a:lnTo>
                <a:lnTo>
                  <a:pt x="127" y="214"/>
                </a:lnTo>
                <a:lnTo>
                  <a:pt x="127" y="214"/>
                </a:lnTo>
                <a:lnTo>
                  <a:pt x="127" y="214"/>
                </a:lnTo>
                <a:lnTo>
                  <a:pt x="127" y="212"/>
                </a:lnTo>
                <a:lnTo>
                  <a:pt x="127" y="210"/>
                </a:lnTo>
                <a:lnTo>
                  <a:pt x="127" y="210"/>
                </a:lnTo>
                <a:lnTo>
                  <a:pt x="124" y="214"/>
                </a:lnTo>
                <a:lnTo>
                  <a:pt x="122" y="216"/>
                </a:lnTo>
                <a:lnTo>
                  <a:pt x="122" y="216"/>
                </a:lnTo>
                <a:lnTo>
                  <a:pt x="127" y="214"/>
                </a:lnTo>
                <a:lnTo>
                  <a:pt x="127" y="214"/>
                </a:lnTo>
                <a:lnTo>
                  <a:pt x="126" y="217"/>
                </a:lnTo>
                <a:lnTo>
                  <a:pt x="122" y="221"/>
                </a:lnTo>
                <a:lnTo>
                  <a:pt x="120" y="221"/>
                </a:lnTo>
                <a:lnTo>
                  <a:pt x="120" y="221"/>
                </a:lnTo>
                <a:lnTo>
                  <a:pt x="116" y="229"/>
                </a:lnTo>
                <a:lnTo>
                  <a:pt x="111" y="238"/>
                </a:lnTo>
                <a:lnTo>
                  <a:pt x="105" y="245"/>
                </a:lnTo>
                <a:lnTo>
                  <a:pt x="103" y="251"/>
                </a:lnTo>
                <a:lnTo>
                  <a:pt x="103" y="251"/>
                </a:lnTo>
                <a:lnTo>
                  <a:pt x="100" y="252"/>
                </a:lnTo>
                <a:lnTo>
                  <a:pt x="98" y="254"/>
                </a:lnTo>
                <a:lnTo>
                  <a:pt x="98" y="254"/>
                </a:lnTo>
                <a:lnTo>
                  <a:pt x="102" y="252"/>
                </a:lnTo>
                <a:lnTo>
                  <a:pt x="102" y="252"/>
                </a:lnTo>
                <a:lnTo>
                  <a:pt x="98" y="258"/>
                </a:lnTo>
                <a:lnTo>
                  <a:pt x="94" y="262"/>
                </a:lnTo>
                <a:lnTo>
                  <a:pt x="92" y="263"/>
                </a:lnTo>
                <a:lnTo>
                  <a:pt x="94" y="263"/>
                </a:lnTo>
                <a:lnTo>
                  <a:pt x="94" y="263"/>
                </a:lnTo>
                <a:lnTo>
                  <a:pt x="89" y="269"/>
                </a:lnTo>
                <a:lnTo>
                  <a:pt x="87" y="271"/>
                </a:lnTo>
                <a:lnTo>
                  <a:pt x="87" y="273"/>
                </a:lnTo>
                <a:lnTo>
                  <a:pt x="87" y="273"/>
                </a:lnTo>
                <a:lnTo>
                  <a:pt x="89" y="271"/>
                </a:lnTo>
                <a:lnTo>
                  <a:pt x="89" y="275"/>
                </a:lnTo>
                <a:lnTo>
                  <a:pt x="89" y="275"/>
                </a:lnTo>
                <a:lnTo>
                  <a:pt x="87" y="273"/>
                </a:lnTo>
                <a:lnTo>
                  <a:pt x="85" y="275"/>
                </a:lnTo>
                <a:lnTo>
                  <a:pt x="85" y="275"/>
                </a:lnTo>
                <a:lnTo>
                  <a:pt x="83" y="282"/>
                </a:lnTo>
                <a:lnTo>
                  <a:pt x="83" y="282"/>
                </a:lnTo>
                <a:lnTo>
                  <a:pt x="83" y="282"/>
                </a:lnTo>
                <a:lnTo>
                  <a:pt x="81" y="284"/>
                </a:lnTo>
                <a:lnTo>
                  <a:pt x="78" y="289"/>
                </a:lnTo>
                <a:lnTo>
                  <a:pt x="78" y="289"/>
                </a:lnTo>
                <a:lnTo>
                  <a:pt x="80" y="287"/>
                </a:lnTo>
                <a:lnTo>
                  <a:pt x="80" y="287"/>
                </a:lnTo>
                <a:lnTo>
                  <a:pt x="78" y="293"/>
                </a:lnTo>
                <a:lnTo>
                  <a:pt x="74" y="298"/>
                </a:lnTo>
                <a:lnTo>
                  <a:pt x="74" y="298"/>
                </a:lnTo>
                <a:lnTo>
                  <a:pt x="76" y="295"/>
                </a:lnTo>
                <a:lnTo>
                  <a:pt x="76" y="293"/>
                </a:lnTo>
                <a:lnTo>
                  <a:pt x="76" y="293"/>
                </a:lnTo>
                <a:lnTo>
                  <a:pt x="72" y="298"/>
                </a:lnTo>
                <a:lnTo>
                  <a:pt x="72" y="304"/>
                </a:lnTo>
                <a:lnTo>
                  <a:pt x="72" y="304"/>
                </a:lnTo>
                <a:lnTo>
                  <a:pt x="68" y="306"/>
                </a:lnTo>
                <a:lnTo>
                  <a:pt x="67" y="309"/>
                </a:lnTo>
                <a:lnTo>
                  <a:pt x="65" y="315"/>
                </a:lnTo>
                <a:lnTo>
                  <a:pt x="65" y="317"/>
                </a:lnTo>
                <a:lnTo>
                  <a:pt x="63" y="317"/>
                </a:lnTo>
                <a:lnTo>
                  <a:pt x="63" y="317"/>
                </a:lnTo>
                <a:lnTo>
                  <a:pt x="67" y="309"/>
                </a:lnTo>
                <a:lnTo>
                  <a:pt x="68" y="302"/>
                </a:lnTo>
                <a:lnTo>
                  <a:pt x="70" y="297"/>
                </a:lnTo>
                <a:lnTo>
                  <a:pt x="74" y="293"/>
                </a:lnTo>
                <a:lnTo>
                  <a:pt x="74" y="293"/>
                </a:lnTo>
                <a:lnTo>
                  <a:pt x="72" y="291"/>
                </a:lnTo>
                <a:lnTo>
                  <a:pt x="74" y="289"/>
                </a:lnTo>
                <a:lnTo>
                  <a:pt x="78" y="282"/>
                </a:lnTo>
                <a:lnTo>
                  <a:pt x="78" y="282"/>
                </a:lnTo>
                <a:lnTo>
                  <a:pt x="76" y="282"/>
                </a:lnTo>
                <a:lnTo>
                  <a:pt x="76" y="280"/>
                </a:lnTo>
                <a:lnTo>
                  <a:pt x="76" y="278"/>
                </a:lnTo>
                <a:lnTo>
                  <a:pt x="76" y="278"/>
                </a:lnTo>
                <a:lnTo>
                  <a:pt x="74" y="282"/>
                </a:lnTo>
                <a:lnTo>
                  <a:pt x="74" y="284"/>
                </a:lnTo>
                <a:lnTo>
                  <a:pt x="74" y="284"/>
                </a:lnTo>
                <a:lnTo>
                  <a:pt x="72" y="286"/>
                </a:lnTo>
                <a:lnTo>
                  <a:pt x="72" y="287"/>
                </a:lnTo>
                <a:lnTo>
                  <a:pt x="70" y="287"/>
                </a:lnTo>
                <a:lnTo>
                  <a:pt x="70" y="287"/>
                </a:lnTo>
                <a:lnTo>
                  <a:pt x="72" y="284"/>
                </a:lnTo>
                <a:lnTo>
                  <a:pt x="72" y="284"/>
                </a:lnTo>
                <a:lnTo>
                  <a:pt x="68" y="289"/>
                </a:lnTo>
                <a:lnTo>
                  <a:pt x="65" y="291"/>
                </a:lnTo>
                <a:lnTo>
                  <a:pt x="65" y="291"/>
                </a:lnTo>
                <a:lnTo>
                  <a:pt x="61" y="300"/>
                </a:lnTo>
                <a:lnTo>
                  <a:pt x="52" y="317"/>
                </a:lnTo>
                <a:lnTo>
                  <a:pt x="52" y="317"/>
                </a:lnTo>
                <a:lnTo>
                  <a:pt x="54" y="317"/>
                </a:lnTo>
                <a:lnTo>
                  <a:pt x="54" y="319"/>
                </a:lnTo>
                <a:lnTo>
                  <a:pt x="54" y="319"/>
                </a:lnTo>
                <a:lnTo>
                  <a:pt x="54" y="320"/>
                </a:lnTo>
                <a:lnTo>
                  <a:pt x="54" y="320"/>
                </a:lnTo>
                <a:lnTo>
                  <a:pt x="46" y="332"/>
                </a:lnTo>
                <a:lnTo>
                  <a:pt x="43" y="344"/>
                </a:lnTo>
                <a:lnTo>
                  <a:pt x="39" y="355"/>
                </a:lnTo>
                <a:lnTo>
                  <a:pt x="35" y="366"/>
                </a:lnTo>
                <a:lnTo>
                  <a:pt x="35" y="366"/>
                </a:lnTo>
                <a:lnTo>
                  <a:pt x="35" y="368"/>
                </a:lnTo>
                <a:lnTo>
                  <a:pt x="37" y="368"/>
                </a:lnTo>
                <a:lnTo>
                  <a:pt x="37" y="368"/>
                </a:lnTo>
                <a:lnTo>
                  <a:pt x="37" y="372"/>
                </a:lnTo>
                <a:lnTo>
                  <a:pt x="37" y="372"/>
                </a:lnTo>
                <a:lnTo>
                  <a:pt x="35" y="374"/>
                </a:lnTo>
                <a:lnTo>
                  <a:pt x="34" y="372"/>
                </a:lnTo>
                <a:lnTo>
                  <a:pt x="34" y="372"/>
                </a:lnTo>
                <a:lnTo>
                  <a:pt x="30" y="381"/>
                </a:lnTo>
                <a:lnTo>
                  <a:pt x="28" y="389"/>
                </a:lnTo>
                <a:lnTo>
                  <a:pt x="24" y="396"/>
                </a:lnTo>
                <a:lnTo>
                  <a:pt x="21" y="405"/>
                </a:lnTo>
                <a:lnTo>
                  <a:pt x="21" y="405"/>
                </a:lnTo>
                <a:lnTo>
                  <a:pt x="23" y="409"/>
                </a:lnTo>
                <a:lnTo>
                  <a:pt x="21" y="412"/>
                </a:lnTo>
                <a:lnTo>
                  <a:pt x="19" y="422"/>
                </a:lnTo>
                <a:lnTo>
                  <a:pt x="17" y="431"/>
                </a:lnTo>
                <a:lnTo>
                  <a:pt x="17" y="440"/>
                </a:lnTo>
                <a:lnTo>
                  <a:pt x="17" y="440"/>
                </a:lnTo>
                <a:lnTo>
                  <a:pt x="19" y="429"/>
                </a:lnTo>
                <a:lnTo>
                  <a:pt x="23" y="422"/>
                </a:lnTo>
                <a:lnTo>
                  <a:pt x="23" y="422"/>
                </a:lnTo>
                <a:lnTo>
                  <a:pt x="21" y="435"/>
                </a:lnTo>
                <a:lnTo>
                  <a:pt x="19" y="440"/>
                </a:lnTo>
                <a:lnTo>
                  <a:pt x="17" y="442"/>
                </a:lnTo>
                <a:lnTo>
                  <a:pt x="17" y="442"/>
                </a:lnTo>
                <a:lnTo>
                  <a:pt x="17" y="442"/>
                </a:lnTo>
                <a:lnTo>
                  <a:pt x="15" y="447"/>
                </a:lnTo>
                <a:lnTo>
                  <a:pt x="13" y="451"/>
                </a:lnTo>
                <a:lnTo>
                  <a:pt x="13" y="455"/>
                </a:lnTo>
                <a:lnTo>
                  <a:pt x="13" y="458"/>
                </a:lnTo>
                <a:lnTo>
                  <a:pt x="13" y="458"/>
                </a:lnTo>
                <a:lnTo>
                  <a:pt x="11" y="462"/>
                </a:lnTo>
                <a:lnTo>
                  <a:pt x="8" y="468"/>
                </a:lnTo>
                <a:lnTo>
                  <a:pt x="6" y="484"/>
                </a:lnTo>
                <a:lnTo>
                  <a:pt x="6" y="484"/>
                </a:lnTo>
                <a:lnTo>
                  <a:pt x="4" y="490"/>
                </a:lnTo>
                <a:lnTo>
                  <a:pt x="4" y="490"/>
                </a:lnTo>
                <a:lnTo>
                  <a:pt x="2" y="521"/>
                </a:lnTo>
                <a:lnTo>
                  <a:pt x="0" y="536"/>
                </a:lnTo>
                <a:lnTo>
                  <a:pt x="2" y="550"/>
                </a:lnTo>
                <a:lnTo>
                  <a:pt x="2" y="550"/>
                </a:lnTo>
                <a:lnTo>
                  <a:pt x="0" y="550"/>
                </a:lnTo>
                <a:lnTo>
                  <a:pt x="0" y="552"/>
                </a:lnTo>
                <a:lnTo>
                  <a:pt x="0" y="552"/>
                </a:lnTo>
                <a:lnTo>
                  <a:pt x="2" y="554"/>
                </a:lnTo>
                <a:lnTo>
                  <a:pt x="2" y="558"/>
                </a:lnTo>
                <a:lnTo>
                  <a:pt x="2" y="558"/>
                </a:lnTo>
                <a:lnTo>
                  <a:pt x="2" y="558"/>
                </a:lnTo>
                <a:lnTo>
                  <a:pt x="0" y="556"/>
                </a:lnTo>
                <a:lnTo>
                  <a:pt x="0" y="560"/>
                </a:lnTo>
                <a:lnTo>
                  <a:pt x="0" y="560"/>
                </a:lnTo>
                <a:lnTo>
                  <a:pt x="2" y="563"/>
                </a:lnTo>
                <a:lnTo>
                  <a:pt x="0" y="567"/>
                </a:lnTo>
                <a:lnTo>
                  <a:pt x="0" y="567"/>
                </a:lnTo>
                <a:lnTo>
                  <a:pt x="2" y="567"/>
                </a:lnTo>
                <a:lnTo>
                  <a:pt x="2" y="567"/>
                </a:lnTo>
                <a:lnTo>
                  <a:pt x="2" y="567"/>
                </a:lnTo>
                <a:lnTo>
                  <a:pt x="4" y="569"/>
                </a:lnTo>
                <a:lnTo>
                  <a:pt x="4" y="569"/>
                </a:lnTo>
                <a:lnTo>
                  <a:pt x="2" y="573"/>
                </a:lnTo>
                <a:lnTo>
                  <a:pt x="2" y="573"/>
                </a:lnTo>
                <a:lnTo>
                  <a:pt x="0" y="571"/>
                </a:lnTo>
                <a:lnTo>
                  <a:pt x="0" y="571"/>
                </a:lnTo>
                <a:lnTo>
                  <a:pt x="0" y="571"/>
                </a:lnTo>
                <a:lnTo>
                  <a:pt x="0" y="574"/>
                </a:lnTo>
                <a:lnTo>
                  <a:pt x="0" y="576"/>
                </a:lnTo>
                <a:lnTo>
                  <a:pt x="2" y="576"/>
                </a:lnTo>
                <a:lnTo>
                  <a:pt x="2" y="576"/>
                </a:lnTo>
                <a:lnTo>
                  <a:pt x="2" y="578"/>
                </a:lnTo>
                <a:lnTo>
                  <a:pt x="2" y="578"/>
                </a:lnTo>
                <a:lnTo>
                  <a:pt x="2" y="580"/>
                </a:lnTo>
                <a:lnTo>
                  <a:pt x="2" y="580"/>
                </a:lnTo>
                <a:lnTo>
                  <a:pt x="2" y="580"/>
                </a:lnTo>
                <a:lnTo>
                  <a:pt x="2" y="582"/>
                </a:lnTo>
                <a:lnTo>
                  <a:pt x="2" y="582"/>
                </a:lnTo>
                <a:lnTo>
                  <a:pt x="2" y="582"/>
                </a:lnTo>
                <a:lnTo>
                  <a:pt x="2" y="580"/>
                </a:lnTo>
                <a:lnTo>
                  <a:pt x="2" y="576"/>
                </a:lnTo>
                <a:lnTo>
                  <a:pt x="2" y="576"/>
                </a:lnTo>
                <a:lnTo>
                  <a:pt x="2" y="576"/>
                </a:lnTo>
                <a:lnTo>
                  <a:pt x="4" y="576"/>
                </a:lnTo>
                <a:lnTo>
                  <a:pt x="4" y="576"/>
                </a:lnTo>
                <a:lnTo>
                  <a:pt x="4" y="574"/>
                </a:lnTo>
                <a:lnTo>
                  <a:pt x="6" y="576"/>
                </a:lnTo>
                <a:lnTo>
                  <a:pt x="6" y="578"/>
                </a:lnTo>
                <a:lnTo>
                  <a:pt x="6" y="578"/>
                </a:lnTo>
                <a:lnTo>
                  <a:pt x="6" y="578"/>
                </a:lnTo>
                <a:lnTo>
                  <a:pt x="6" y="580"/>
                </a:lnTo>
                <a:lnTo>
                  <a:pt x="6" y="580"/>
                </a:lnTo>
                <a:lnTo>
                  <a:pt x="6" y="580"/>
                </a:lnTo>
                <a:lnTo>
                  <a:pt x="6" y="580"/>
                </a:lnTo>
                <a:lnTo>
                  <a:pt x="6" y="580"/>
                </a:lnTo>
                <a:lnTo>
                  <a:pt x="6" y="582"/>
                </a:lnTo>
                <a:lnTo>
                  <a:pt x="8" y="587"/>
                </a:lnTo>
                <a:lnTo>
                  <a:pt x="8" y="587"/>
                </a:lnTo>
                <a:lnTo>
                  <a:pt x="10" y="600"/>
                </a:lnTo>
                <a:lnTo>
                  <a:pt x="10" y="600"/>
                </a:lnTo>
                <a:lnTo>
                  <a:pt x="13" y="624"/>
                </a:lnTo>
                <a:lnTo>
                  <a:pt x="13" y="624"/>
                </a:lnTo>
                <a:lnTo>
                  <a:pt x="17" y="648"/>
                </a:lnTo>
                <a:lnTo>
                  <a:pt x="21" y="672"/>
                </a:lnTo>
                <a:lnTo>
                  <a:pt x="21" y="672"/>
                </a:lnTo>
                <a:lnTo>
                  <a:pt x="19" y="672"/>
                </a:lnTo>
                <a:lnTo>
                  <a:pt x="19" y="670"/>
                </a:lnTo>
                <a:lnTo>
                  <a:pt x="17" y="668"/>
                </a:lnTo>
                <a:lnTo>
                  <a:pt x="17" y="668"/>
                </a:lnTo>
                <a:lnTo>
                  <a:pt x="17" y="668"/>
                </a:lnTo>
                <a:lnTo>
                  <a:pt x="23" y="683"/>
                </a:lnTo>
                <a:lnTo>
                  <a:pt x="23" y="688"/>
                </a:lnTo>
                <a:lnTo>
                  <a:pt x="23" y="694"/>
                </a:lnTo>
                <a:lnTo>
                  <a:pt x="23" y="694"/>
                </a:lnTo>
                <a:lnTo>
                  <a:pt x="26" y="699"/>
                </a:lnTo>
                <a:lnTo>
                  <a:pt x="28" y="701"/>
                </a:lnTo>
                <a:lnTo>
                  <a:pt x="28" y="701"/>
                </a:lnTo>
                <a:lnTo>
                  <a:pt x="30" y="707"/>
                </a:lnTo>
                <a:lnTo>
                  <a:pt x="32" y="714"/>
                </a:lnTo>
                <a:lnTo>
                  <a:pt x="34" y="722"/>
                </a:lnTo>
                <a:lnTo>
                  <a:pt x="34" y="727"/>
                </a:lnTo>
                <a:lnTo>
                  <a:pt x="34" y="727"/>
                </a:lnTo>
                <a:lnTo>
                  <a:pt x="34" y="727"/>
                </a:lnTo>
                <a:lnTo>
                  <a:pt x="35" y="731"/>
                </a:lnTo>
                <a:lnTo>
                  <a:pt x="35" y="733"/>
                </a:lnTo>
                <a:lnTo>
                  <a:pt x="37" y="734"/>
                </a:lnTo>
                <a:lnTo>
                  <a:pt x="37" y="734"/>
                </a:lnTo>
                <a:lnTo>
                  <a:pt x="37" y="736"/>
                </a:lnTo>
                <a:lnTo>
                  <a:pt x="37" y="738"/>
                </a:lnTo>
                <a:lnTo>
                  <a:pt x="39" y="740"/>
                </a:lnTo>
                <a:lnTo>
                  <a:pt x="39" y="740"/>
                </a:lnTo>
                <a:lnTo>
                  <a:pt x="37" y="742"/>
                </a:lnTo>
                <a:lnTo>
                  <a:pt x="37" y="744"/>
                </a:lnTo>
                <a:lnTo>
                  <a:pt x="39" y="747"/>
                </a:lnTo>
                <a:lnTo>
                  <a:pt x="37" y="749"/>
                </a:lnTo>
                <a:lnTo>
                  <a:pt x="37" y="749"/>
                </a:lnTo>
                <a:lnTo>
                  <a:pt x="41" y="753"/>
                </a:lnTo>
                <a:lnTo>
                  <a:pt x="43" y="760"/>
                </a:lnTo>
                <a:lnTo>
                  <a:pt x="43" y="760"/>
                </a:lnTo>
                <a:lnTo>
                  <a:pt x="43" y="760"/>
                </a:lnTo>
                <a:lnTo>
                  <a:pt x="43" y="760"/>
                </a:lnTo>
                <a:lnTo>
                  <a:pt x="45" y="760"/>
                </a:lnTo>
                <a:lnTo>
                  <a:pt x="45" y="760"/>
                </a:lnTo>
                <a:lnTo>
                  <a:pt x="45" y="760"/>
                </a:lnTo>
                <a:lnTo>
                  <a:pt x="46" y="766"/>
                </a:lnTo>
                <a:lnTo>
                  <a:pt x="48" y="771"/>
                </a:lnTo>
                <a:lnTo>
                  <a:pt x="50" y="777"/>
                </a:lnTo>
                <a:lnTo>
                  <a:pt x="50" y="780"/>
                </a:lnTo>
                <a:lnTo>
                  <a:pt x="50" y="780"/>
                </a:lnTo>
                <a:lnTo>
                  <a:pt x="52" y="786"/>
                </a:lnTo>
                <a:lnTo>
                  <a:pt x="56" y="793"/>
                </a:lnTo>
                <a:lnTo>
                  <a:pt x="57" y="801"/>
                </a:lnTo>
                <a:lnTo>
                  <a:pt x="59" y="806"/>
                </a:lnTo>
                <a:lnTo>
                  <a:pt x="59" y="806"/>
                </a:lnTo>
                <a:lnTo>
                  <a:pt x="61" y="808"/>
                </a:lnTo>
                <a:lnTo>
                  <a:pt x="65" y="814"/>
                </a:lnTo>
                <a:lnTo>
                  <a:pt x="67" y="817"/>
                </a:lnTo>
                <a:lnTo>
                  <a:pt x="67" y="821"/>
                </a:lnTo>
                <a:lnTo>
                  <a:pt x="67" y="821"/>
                </a:lnTo>
                <a:lnTo>
                  <a:pt x="78" y="834"/>
                </a:lnTo>
                <a:lnTo>
                  <a:pt x="78" y="834"/>
                </a:lnTo>
                <a:lnTo>
                  <a:pt x="76" y="832"/>
                </a:lnTo>
                <a:lnTo>
                  <a:pt x="76" y="832"/>
                </a:lnTo>
                <a:lnTo>
                  <a:pt x="83" y="848"/>
                </a:lnTo>
                <a:lnTo>
                  <a:pt x="92" y="863"/>
                </a:lnTo>
                <a:lnTo>
                  <a:pt x="114" y="898"/>
                </a:lnTo>
                <a:lnTo>
                  <a:pt x="114" y="898"/>
                </a:lnTo>
                <a:lnTo>
                  <a:pt x="116" y="898"/>
                </a:lnTo>
                <a:lnTo>
                  <a:pt x="118" y="900"/>
                </a:lnTo>
                <a:lnTo>
                  <a:pt x="118" y="900"/>
                </a:lnTo>
                <a:lnTo>
                  <a:pt x="120" y="904"/>
                </a:lnTo>
                <a:lnTo>
                  <a:pt x="122" y="907"/>
                </a:lnTo>
                <a:lnTo>
                  <a:pt x="129" y="915"/>
                </a:lnTo>
                <a:lnTo>
                  <a:pt x="135" y="922"/>
                </a:lnTo>
                <a:lnTo>
                  <a:pt x="135" y="924"/>
                </a:lnTo>
                <a:lnTo>
                  <a:pt x="135" y="928"/>
                </a:lnTo>
                <a:lnTo>
                  <a:pt x="135" y="928"/>
                </a:lnTo>
                <a:lnTo>
                  <a:pt x="137" y="929"/>
                </a:lnTo>
                <a:lnTo>
                  <a:pt x="137" y="929"/>
                </a:lnTo>
                <a:lnTo>
                  <a:pt x="138" y="928"/>
                </a:lnTo>
                <a:lnTo>
                  <a:pt x="140" y="929"/>
                </a:lnTo>
                <a:lnTo>
                  <a:pt x="140" y="929"/>
                </a:lnTo>
                <a:lnTo>
                  <a:pt x="153" y="944"/>
                </a:lnTo>
                <a:lnTo>
                  <a:pt x="159" y="951"/>
                </a:lnTo>
                <a:lnTo>
                  <a:pt x="162" y="957"/>
                </a:lnTo>
                <a:lnTo>
                  <a:pt x="162" y="957"/>
                </a:lnTo>
                <a:lnTo>
                  <a:pt x="172" y="964"/>
                </a:lnTo>
                <a:lnTo>
                  <a:pt x="181" y="972"/>
                </a:lnTo>
                <a:lnTo>
                  <a:pt x="181" y="972"/>
                </a:lnTo>
                <a:lnTo>
                  <a:pt x="179" y="972"/>
                </a:lnTo>
                <a:lnTo>
                  <a:pt x="179" y="972"/>
                </a:lnTo>
                <a:lnTo>
                  <a:pt x="177" y="970"/>
                </a:lnTo>
                <a:lnTo>
                  <a:pt x="177" y="970"/>
                </a:lnTo>
                <a:lnTo>
                  <a:pt x="188" y="981"/>
                </a:lnTo>
                <a:lnTo>
                  <a:pt x="194" y="986"/>
                </a:lnTo>
                <a:lnTo>
                  <a:pt x="197" y="992"/>
                </a:lnTo>
                <a:lnTo>
                  <a:pt x="197" y="992"/>
                </a:lnTo>
                <a:lnTo>
                  <a:pt x="199" y="992"/>
                </a:lnTo>
                <a:lnTo>
                  <a:pt x="201" y="994"/>
                </a:lnTo>
                <a:lnTo>
                  <a:pt x="205" y="994"/>
                </a:lnTo>
                <a:lnTo>
                  <a:pt x="206" y="994"/>
                </a:lnTo>
                <a:lnTo>
                  <a:pt x="206" y="994"/>
                </a:lnTo>
                <a:lnTo>
                  <a:pt x="197" y="986"/>
                </a:lnTo>
                <a:lnTo>
                  <a:pt x="195" y="981"/>
                </a:lnTo>
                <a:lnTo>
                  <a:pt x="194" y="977"/>
                </a:lnTo>
                <a:lnTo>
                  <a:pt x="194" y="977"/>
                </a:lnTo>
                <a:lnTo>
                  <a:pt x="197" y="981"/>
                </a:lnTo>
                <a:lnTo>
                  <a:pt x="199" y="983"/>
                </a:lnTo>
                <a:lnTo>
                  <a:pt x="199" y="985"/>
                </a:lnTo>
                <a:lnTo>
                  <a:pt x="201" y="986"/>
                </a:lnTo>
                <a:lnTo>
                  <a:pt x="201" y="986"/>
                </a:lnTo>
                <a:lnTo>
                  <a:pt x="195" y="977"/>
                </a:lnTo>
                <a:lnTo>
                  <a:pt x="190" y="972"/>
                </a:lnTo>
                <a:lnTo>
                  <a:pt x="183" y="968"/>
                </a:lnTo>
                <a:lnTo>
                  <a:pt x="175" y="961"/>
                </a:lnTo>
                <a:lnTo>
                  <a:pt x="175" y="961"/>
                </a:lnTo>
                <a:lnTo>
                  <a:pt x="177" y="959"/>
                </a:lnTo>
                <a:lnTo>
                  <a:pt x="177" y="959"/>
                </a:lnTo>
                <a:lnTo>
                  <a:pt x="172" y="953"/>
                </a:lnTo>
                <a:lnTo>
                  <a:pt x="166" y="948"/>
                </a:lnTo>
                <a:lnTo>
                  <a:pt x="166" y="948"/>
                </a:lnTo>
                <a:lnTo>
                  <a:pt x="153" y="933"/>
                </a:lnTo>
                <a:lnTo>
                  <a:pt x="138" y="917"/>
                </a:lnTo>
                <a:lnTo>
                  <a:pt x="126" y="900"/>
                </a:lnTo>
                <a:lnTo>
                  <a:pt x="120" y="893"/>
                </a:lnTo>
                <a:lnTo>
                  <a:pt x="116" y="883"/>
                </a:lnTo>
                <a:lnTo>
                  <a:pt x="116" y="883"/>
                </a:lnTo>
                <a:lnTo>
                  <a:pt x="111" y="878"/>
                </a:lnTo>
                <a:lnTo>
                  <a:pt x="105" y="871"/>
                </a:lnTo>
                <a:lnTo>
                  <a:pt x="96" y="856"/>
                </a:lnTo>
                <a:lnTo>
                  <a:pt x="96" y="856"/>
                </a:lnTo>
                <a:lnTo>
                  <a:pt x="98" y="858"/>
                </a:lnTo>
                <a:lnTo>
                  <a:pt x="102" y="861"/>
                </a:lnTo>
                <a:lnTo>
                  <a:pt x="105" y="867"/>
                </a:lnTo>
                <a:lnTo>
                  <a:pt x="107" y="869"/>
                </a:lnTo>
                <a:lnTo>
                  <a:pt x="107" y="869"/>
                </a:lnTo>
                <a:lnTo>
                  <a:pt x="98" y="852"/>
                </a:lnTo>
                <a:lnTo>
                  <a:pt x="94" y="845"/>
                </a:lnTo>
                <a:lnTo>
                  <a:pt x="94" y="841"/>
                </a:lnTo>
                <a:lnTo>
                  <a:pt x="94" y="841"/>
                </a:lnTo>
                <a:lnTo>
                  <a:pt x="94" y="841"/>
                </a:lnTo>
                <a:lnTo>
                  <a:pt x="92" y="843"/>
                </a:lnTo>
                <a:lnTo>
                  <a:pt x="91" y="843"/>
                </a:lnTo>
                <a:lnTo>
                  <a:pt x="91" y="841"/>
                </a:lnTo>
                <a:lnTo>
                  <a:pt x="91" y="841"/>
                </a:lnTo>
                <a:lnTo>
                  <a:pt x="89" y="837"/>
                </a:lnTo>
                <a:lnTo>
                  <a:pt x="89" y="836"/>
                </a:lnTo>
                <a:lnTo>
                  <a:pt x="89" y="836"/>
                </a:lnTo>
                <a:lnTo>
                  <a:pt x="85" y="832"/>
                </a:lnTo>
                <a:lnTo>
                  <a:pt x="80" y="823"/>
                </a:lnTo>
                <a:lnTo>
                  <a:pt x="72" y="806"/>
                </a:lnTo>
                <a:lnTo>
                  <a:pt x="72" y="806"/>
                </a:lnTo>
                <a:lnTo>
                  <a:pt x="72" y="808"/>
                </a:lnTo>
                <a:lnTo>
                  <a:pt x="72" y="808"/>
                </a:lnTo>
                <a:lnTo>
                  <a:pt x="68" y="802"/>
                </a:lnTo>
                <a:lnTo>
                  <a:pt x="67" y="797"/>
                </a:lnTo>
                <a:lnTo>
                  <a:pt x="65" y="793"/>
                </a:lnTo>
                <a:lnTo>
                  <a:pt x="65" y="793"/>
                </a:lnTo>
                <a:lnTo>
                  <a:pt x="67" y="797"/>
                </a:lnTo>
                <a:lnTo>
                  <a:pt x="68" y="799"/>
                </a:lnTo>
                <a:lnTo>
                  <a:pt x="68" y="799"/>
                </a:lnTo>
                <a:lnTo>
                  <a:pt x="68" y="795"/>
                </a:lnTo>
                <a:lnTo>
                  <a:pt x="67" y="793"/>
                </a:lnTo>
                <a:lnTo>
                  <a:pt x="65" y="791"/>
                </a:lnTo>
                <a:lnTo>
                  <a:pt x="63" y="790"/>
                </a:lnTo>
                <a:lnTo>
                  <a:pt x="63" y="790"/>
                </a:lnTo>
                <a:lnTo>
                  <a:pt x="63" y="790"/>
                </a:lnTo>
                <a:lnTo>
                  <a:pt x="65" y="790"/>
                </a:lnTo>
                <a:lnTo>
                  <a:pt x="67" y="791"/>
                </a:lnTo>
                <a:lnTo>
                  <a:pt x="67" y="791"/>
                </a:lnTo>
                <a:lnTo>
                  <a:pt x="57" y="771"/>
                </a:lnTo>
                <a:lnTo>
                  <a:pt x="50" y="753"/>
                </a:lnTo>
                <a:lnTo>
                  <a:pt x="50" y="753"/>
                </a:lnTo>
                <a:lnTo>
                  <a:pt x="50" y="753"/>
                </a:lnTo>
                <a:lnTo>
                  <a:pt x="50" y="755"/>
                </a:lnTo>
                <a:lnTo>
                  <a:pt x="50" y="756"/>
                </a:lnTo>
                <a:lnTo>
                  <a:pt x="48" y="756"/>
                </a:lnTo>
                <a:lnTo>
                  <a:pt x="48" y="756"/>
                </a:lnTo>
                <a:lnTo>
                  <a:pt x="48" y="753"/>
                </a:lnTo>
                <a:lnTo>
                  <a:pt x="48" y="749"/>
                </a:lnTo>
                <a:lnTo>
                  <a:pt x="48" y="749"/>
                </a:lnTo>
                <a:lnTo>
                  <a:pt x="50" y="751"/>
                </a:lnTo>
                <a:lnTo>
                  <a:pt x="50" y="751"/>
                </a:lnTo>
                <a:lnTo>
                  <a:pt x="41" y="722"/>
                </a:lnTo>
                <a:lnTo>
                  <a:pt x="37" y="705"/>
                </a:lnTo>
                <a:lnTo>
                  <a:pt x="34" y="687"/>
                </a:lnTo>
                <a:lnTo>
                  <a:pt x="34" y="687"/>
                </a:lnTo>
                <a:lnTo>
                  <a:pt x="34" y="681"/>
                </a:lnTo>
                <a:lnTo>
                  <a:pt x="32" y="674"/>
                </a:lnTo>
                <a:lnTo>
                  <a:pt x="28" y="659"/>
                </a:lnTo>
                <a:lnTo>
                  <a:pt x="28" y="659"/>
                </a:lnTo>
                <a:lnTo>
                  <a:pt x="26" y="642"/>
                </a:lnTo>
                <a:lnTo>
                  <a:pt x="23" y="620"/>
                </a:lnTo>
                <a:lnTo>
                  <a:pt x="23" y="620"/>
                </a:lnTo>
                <a:lnTo>
                  <a:pt x="21" y="587"/>
                </a:lnTo>
                <a:lnTo>
                  <a:pt x="21" y="580"/>
                </a:lnTo>
                <a:lnTo>
                  <a:pt x="21" y="574"/>
                </a:lnTo>
                <a:lnTo>
                  <a:pt x="21" y="573"/>
                </a:lnTo>
                <a:lnTo>
                  <a:pt x="21" y="573"/>
                </a:lnTo>
                <a:lnTo>
                  <a:pt x="19" y="567"/>
                </a:lnTo>
                <a:lnTo>
                  <a:pt x="19" y="567"/>
                </a:lnTo>
                <a:lnTo>
                  <a:pt x="19" y="560"/>
                </a:lnTo>
                <a:lnTo>
                  <a:pt x="19" y="560"/>
                </a:lnTo>
                <a:lnTo>
                  <a:pt x="21" y="558"/>
                </a:lnTo>
                <a:lnTo>
                  <a:pt x="21" y="556"/>
                </a:lnTo>
                <a:lnTo>
                  <a:pt x="21" y="556"/>
                </a:lnTo>
                <a:lnTo>
                  <a:pt x="19" y="556"/>
                </a:lnTo>
                <a:lnTo>
                  <a:pt x="19" y="554"/>
                </a:lnTo>
                <a:lnTo>
                  <a:pt x="19" y="554"/>
                </a:lnTo>
                <a:lnTo>
                  <a:pt x="21" y="545"/>
                </a:lnTo>
                <a:lnTo>
                  <a:pt x="23" y="541"/>
                </a:lnTo>
                <a:lnTo>
                  <a:pt x="23" y="541"/>
                </a:lnTo>
                <a:lnTo>
                  <a:pt x="21" y="534"/>
                </a:lnTo>
                <a:lnTo>
                  <a:pt x="21" y="534"/>
                </a:lnTo>
                <a:lnTo>
                  <a:pt x="21" y="539"/>
                </a:lnTo>
                <a:lnTo>
                  <a:pt x="21" y="541"/>
                </a:lnTo>
                <a:lnTo>
                  <a:pt x="19" y="543"/>
                </a:lnTo>
                <a:lnTo>
                  <a:pt x="19" y="543"/>
                </a:lnTo>
                <a:lnTo>
                  <a:pt x="19" y="539"/>
                </a:lnTo>
                <a:lnTo>
                  <a:pt x="19" y="536"/>
                </a:lnTo>
                <a:lnTo>
                  <a:pt x="19" y="536"/>
                </a:lnTo>
                <a:lnTo>
                  <a:pt x="21" y="532"/>
                </a:lnTo>
                <a:lnTo>
                  <a:pt x="23" y="525"/>
                </a:lnTo>
                <a:lnTo>
                  <a:pt x="23" y="525"/>
                </a:lnTo>
                <a:lnTo>
                  <a:pt x="23" y="528"/>
                </a:lnTo>
                <a:lnTo>
                  <a:pt x="23" y="530"/>
                </a:lnTo>
                <a:lnTo>
                  <a:pt x="23" y="530"/>
                </a:lnTo>
                <a:lnTo>
                  <a:pt x="23" y="525"/>
                </a:lnTo>
                <a:lnTo>
                  <a:pt x="24" y="519"/>
                </a:lnTo>
                <a:lnTo>
                  <a:pt x="24" y="514"/>
                </a:lnTo>
                <a:lnTo>
                  <a:pt x="24" y="508"/>
                </a:lnTo>
                <a:lnTo>
                  <a:pt x="24" y="508"/>
                </a:lnTo>
                <a:lnTo>
                  <a:pt x="23" y="515"/>
                </a:lnTo>
                <a:lnTo>
                  <a:pt x="21" y="523"/>
                </a:lnTo>
                <a:lnTo>
                  <a:pt x="21" y="523"/>
                </a:lnTo>
                <a:lnTo>
                  <a:pt x="21" y="508"/>
                </a:lnTo>
                <a:lnTo>
                  <a:pt x="21" y="508"/>
                </a:lnTo>
                <a:lnTo>
                  <a:pt x="23" y="508"/>
                </a:lnTo>
                <a:lnTo>
                  <a:pt x="23" y="508"/>
                </a:lnTo>
                <a:lnTo>
                  <a:pt x="23" y="510"/>
                </a:lnTo>
                <a:lnTo>
                  <a:pt x="24" y="508"/>
                </a:lnTo>
                <a:lnTo>
                  <a:pt x="24" y="508"/>
                </a:lnTo>
                <a:lnTo>
                  <a:pt x="24" y="503"/>
                </a:lnTo>
                <a:lnTo>
                  <a:pt x="26" y="495"/>
                </a:lnTo>
                <a:lnTo>
                  <a:pt x="28" y="490"/>
                </a:lnTo>
                <a:lnTo>
                  <a:pt x="28" y="482"/>
                </a:lnTo>
                <a:lnTo>
                  <a:pt x="28" y="482"/>
                </a:lnTo>
                <a:lnTo>
                  <a:pt x="28" y="486"/>
                </a:lnTo>
                <a:lnTo>
                  <a:pt x="26" y="488"/>
                </a:lnTo>
                <a:lnTo>
                  <a:pt x="26" y="486"/>
                </a:lnTo>
                <a:lnTo>
                  <a:pt x="26" y="486"/>
                </a:lnTo>
                <a:lnTo>
                  <a:pt x="28" y="482"/>
                </a:lnTo>
                <a:lnTo>
                  <a:pt x="30" y="479"/>
                </a:lnTo>
                <a:lnTo>
                  <a:pt x="30" y="479"/>
                </a:lnTo>
                <a:lnTo>
                  <a:pt x="28" y="475"/>
                </a:lnTo>
                <a:lnTo>
                  <a:pt x="30" y="469"/>
                </a:lnTo>
                <a:lnTo>
                  <a:pt x="30" y="462"/>
                </a:lnTo>
                <a:lnTo>
                  <a:pt x="32" y="457"/>
                </a:lnTo>
                <a:lnTo>
                  <a:pt x="32" y="457"/>
                </a:lnTo>
                <a:lnTo>
                  <a:pt x="34" y="455"/>
                </a:lnTo>
                <a:lnTo>
                  <a:pt x="34" y="453"/>
                </a:lnTo>
                <a:lnTo>
                  <a:pt x="34" y="453"/>
                </a:lnTo>
                <a:lnTo>
                  <a:pt x="34" y="449"/>
                </a:lnTo>
                <a:lnTo>
                  <a:pt x="34" y="446"/>
                </a:lnTo>
                <a:lnTo>
                  <a:pt x="35" y="436"/>
                </a:lnTo>
                <a:lnTo>
                  <a:pt x="35" y="436"/>
                </a:lnTo>
                <a:lnTo>
                  <a:pt x="37" y="436"/>
                </a:lnTo>
                <a:lnTo>
                  <a:pt x="37" y="438"/>
                </a:lnTo>
                <a:lnTo>
                  <a:pt x="35" y="444"/>
                </a:lnTo>
                <a:lnTo>
                  <a:pt x="35" y="444"/>
                </a:lnTo>
                <a:lnTo>
                  <a:pt x="39" y="427"/>
                </a:lnTo>
                <a:lnTo>
                  <a:pt x="39" y="418"/>
                </a:lnTo>
                <a:lnTo>
                  <a:pt x="39" y="418"/>
                </a:lnTo>
                <a:lnTo>
                  <a:pt x="41" y="416"/>
                </a:lnTo>
                <a:lnTo>
                  <a:pt x="43" y="414"/>
                </a:lnTo>
                <a:lnTo>
                  <a:pt x="43" y="414"/>
                </a:lnTo>
                <a:lnTo>
                  <a:pt x="41" y="414"/>
                </a:lnTo>
                <a:lnTo>
                  <a:pt x="41" y="411"/>
                </a:lnTo>
                <a:lnTo>
                  <a:pt x="43" y="400"/>
                </a:lnTo>
                <a:lnTo>
                  <a:pt x="43" y="400"/>
                </a:lnTo>
                <a:lnTo>
                  <a:pt x="45" y="400"/>
                </a:lnTo>
                <a:lnTo>
                  <a:pt x="46" y="401"/>
                </a:lnTo>
                <a:lnTo>
                  <a:pt x="46" y="401"/>
                </a:lnTo>
                <a:lnTo>
                  <a:pt x="45" y="405"/>
                </a:lnTo>
                <a:lnTo>
                  <a:pt x="45" y="409"/>
                </a:lnTo>
                <a:lnTo>
                  <a:pt x="45" y="409"/>
                </a:lnTo>
                <a:lnTo>
                  <a:pt x="45" y="409"/>
                </a:lnTo>
                <a:lnTo>
                  <a:pt x="46" y="411"/>
                </a:lnTo>
                <a:lnTo>
                  <a:pt x="46" y="414"/>
                </a:lnTo>
                <a:lnTo>
                  <a:pt x="46" y="414"/>
                </a:lnTo>
                <a:lnTo>
                  <a:pt x="45" y="416"/>
                </a:lnTo>
                <a:lnTo>
                  <a:pt x="45" y="416"/>
                </a:lnTo>
                <a:lnTo>
                  <a:pt x="45" y="416"/>
                </a:lnTo>
                <a:lnTo>
                  <a:pt x="41" y="431"/>
                </a:lnTo>
                <a:lnTo>
                  <a:pt x="37" y="447"/>
                </a:lnTo>
                <a:lnTo>
                  <a:pt x="37" y="447"/>
                </a:lnTo>
                <a:lnTo>
                  <a:pt x="37" y="446"/>
                </a:lnTo>
                <a:lnTo>
                  <a:pt x="35" y="447"/>
                </a:lnTo>
                <a:lnTo>
                  <a:pt x="35" y="447"/>
                </a:lnTo>
                <a:lnTo>
                  <a:pt x="37" y="447"/>
                </a:lnTo>
                <a:lnTo>
                  <a:pt x="35" y="449"/>
                </a:lnTo>
                <a:lnTo>
                  <a:pt x="35" y="451"/>
                </a:lnTo>
                <a:lnTo>
                  <a:pt x="35" y="451"/>
                </a:lnTo>
                <a:lnTo>
                  <a:pt x="35" y="451"/>
                </a:lnTo>
                <a:lnTo>
                  <a:pt x="37" y="451"/>
                </a:lnTo>
                <a:lnTo>
                  <a:pt x="37" y="453"/>
                </a:lnTo>
                <a:lnTo>
                  <a:pt x="39" y="457"/>
                </a:lnTo>
                <a:lnTo>
                  <a:pt x="39" y="457"/>
                </a:lnTo>
                <a:lnTo>
                  <a:pt x="37" y="457"/>
                </a:lnTo>
                <a:lnTo>
                  <a:pt x="35" y="458"/>
                </a:lnTo>
                <a:lnTo>
                  <a:pt x="35" y="458"/>
                </a:lnTo>
                <a:lnTo>
                  <a:pt x="37" y="462"/>
                </a:lnTo>
                <a:lnTo>
                  <a:pt x="37" y="466"/>
                </a:lnTo>
                <a:lnTo>
                  <a:pt x="35" y="469"/>
                </a:lnTo>
                <a:lnTo>
                  <a:pt x="35" y="471"/>
                </a:lnTo>
                <a:lnTo>
                  <a:pt x="35" y="471"/>
                </a:lnTo>
                <a:lnTo>
                  <a:pt x="34" y="473"/>
                </a:lnTo>
                <a:lnTo>
                  <a:pt x="34" y="471"/>
                </a:lnTo>
                <a:lnTo>
                  <a:pt x="34" y="471"/>
                </a:lnTo>
                <a:lnTo>
                  <a:pt x="34" y="475"/>
                </a:lnTo>
                <a:lnTo>
                  <a:pt x="35" y="475"/>
                </a:lnTo>
                <a:lnTo>
                  <a:pt x="32" y="497"/>
                </a:lnTo>
                <a:lnTo>
                  <a:pt x="32" y="497"/>
                </a:lnTo>
                <a:lnTo>
                  <a:pt x="34" y="499"/>
                </a:lnTo>
                <a:lnTo>
                  <a:pt x="34" y="497"/>
                </a:lnTo>
                <a:lnTo>
                  <a:pt x="35" y="497"/>
                </a:lnTo>
                <a:lnTo>
                  <a:pt x="35" y="501"/>
                </a:lnTo>
                <a:lnTo>
                  <a:pt x="35" y="501"/>
                </a:lnTo>
                <a:lnTo>
                  <a:pt x="34" y="501"/>
                </a:lnTo>
                <a:lnTo>
                  <a:pt x="34" y="503"/>
                </a:lnTo>
                <a:lnTo>
                  <a:pt x="34" y="508"/>
                </a:lnTo>
                <a:lnTo>
                  <a:pt x="32" y="514"/>
                </a:lnTo>
                <a:lnTo>
                  <a:pt x="32" y="515"/>
                </a:lnTo>
                <a:lnTo>
                  <a:pt x="30" y="515"/>
                </a:lnTo>
                <a:lnTo>
                  <a:pt x="30" y="515"/>
                </a:lnTo>
                <a:lnTo>
                  <a:pt x="28" y="532"/>
                </a:lnTo>
                <a:lnTo>
                  <a:pt x="28" y="538"/>
                </a:lnTo>
                <a:lnTo>
                  <a:pt x="30" y="545"/>
                </a:lnTo>
                <a:lnTo>
                  <a:pt x="30" y="545"/>
                </a:lnTo>
                <a:lnTo>
                  <a:pt x="28" y="549"/>
                </a:lnTo>
                <a:lnTo>
                  <a:pt x="28" y="554"/>
                </a:lnTo>
                <a:lnTo>
                  <a:pt x="28" y="554"/>
                </a:lnTo>
                <a:lnTo>
                  <a:pt x="28" y="550"/>
                </a:lnTo>
                <a:lnTo>
                  <a:pt x="30" y="550"/>
                </a:lnTo>
                <a:lnTo>
                  <a:pt x="30" y="552"/>
                </a:lnTo>
                <a:lnTo>
                  <a:pt x="30" y="552"/>
                </a:lnTo>
                <a:lnTo>
                  <a:pt x="28" y="560"/>
                </a:lnTo>
                <a:lnTo>
                  <a:pt x="28" y="565"/>
                </a:lnTo>
                <a:lnTo>
                  <a:pt x="28" y="569"/>
                </a:lnTo>
                <a:lnTo>
                  <a:pt x="28" y="574"/>
                </a:lnTo>
                <a:lnTo>
                  <a:pt x="28" y="576"/>
                </a:lnTo>
                <a:lnTo>
                  <a:pt x="28" y="580"/>
                </a:lnTo>
                <a:lnTo>
                  <a:pt x="28" y="585"/>
                </a:lnTo>
                <a:lnTo>
                  <a:pt x="28" y="585"/>
                </a:lnTo>
                <a:lnTo>
                  <a:pt x="28" y="619"/>
                </a:lnTo>
                <a:lnTo>
                  <a:pt x="28" y="619"/>
                </a:lnTo>
                <a:lnTo>
                  <a:pt x="30" y="617"/>
                </a:lnTo>
                <a:lnTo>
                  <a:pt x="30" y="622"/>
                </a:lnTo>
                <a:lnTo>
                  <a:pt x="30" y="622"/>
                </a:lnTo>
                <a:lnTo>
                  <a:pt x="28" y="620"/>
                </a:lnTo>
                <a:lnTo>
                  <a:pt x="28" y="620"/>
                </a:lnTo>
                <a:lnTo>
                  <a:pt x="28" y="624"/>
                </a:lnTo>
                <a:lnTo>
                  <a:pt x="28" y="628"/>
                </a:lnTo>
                <a:lnTo>
                  <a:pt x="28" y="631"/>
                </a:lnTo>
                <a:lnTo>
                  <a:pt x="28" y="635"/>
                </a:lnTo>
                <a:lnTo>
                  <a:pt x="28" y="635"/>
                </a:lnTo>
                <a:lnTo>
                  <a:pt x="28" y="633"/>
                </a:lnTo>
                <a:lnTo>
                  <a:pt x="28" y="635"/>
                </a:lnTo>
                <a:lnTo>
                  <a:pt x="28" y="639"/>
                </a:lnTo>
                <a:lnTo>
                  <a:pt x="28" y="639"/>
                </a:lnTo>
                <a:lnTo>
                  <a:pt x="30" y="639"/>
                </a:lnTo>
                <a:lnTo>
                  <a:pt x="32" y="641"/>
                </a:lnTo>
                <a:lnTo>
                  <a:pt x="32" y="641"/>
                </a:lnTo>
                <a:lnTo>
                  <a:pt x="30" y="639"/>
                </a:lnTo>
                <a:lnTo>
                  <a:pt x="32" y="637"/>
                </a:lnTo>
                <a:lnTo>
                  <a:pt x="32" y="637"/>
                </a:lnTo>
                <a:lnTo>
                  <a:pt x="34" y="646"/>
                </a:lnTo>
                <a:lnTo>
                  <a:pt x="34" y="655"/>
                </a:lnTo>
                <a:lnTo>
                  <a:pt x="37" y="676"/>
                </a:lnTo>
                <a:lnTo>
                  <a:pt x="37" y="676"/>
                </a:lnTo>
                <a:lnTo>
                  <a:pt x="37" y="677"/>
                </a:lnTo>
                <a:lnTo>
                  <a:pt x="37" y="676"/>
                </a:lnTo>
                <a:lnTo>
                  <a:pt x="39" y="674"/>
                </a:lnTo>
                <a:lnTo>
                  <a:pt x="39" y="676"/>
                </a:lnTo>
                <a:lnTo>
                  <a:pt x="39" y="676"/>
                </a:lnTo>
                <a:lnTo>
                  <a:pt x="39" y="679"/>
                </a:lnTo>
                <a:lnTo>
                  <a:pt x="41" y="683"/>
                </a:lnTo>
                <a:lnTo>
                  <a:pt x="43" y="685"/>
                </a:lnTo>
                <a:lnTo>
                  <a:pt x="43" y="687"/>
                </a:lnTo>
                <a:lnTo>
                  <a:pt x="43" y="687"/>
                </a:lnTo>
                <a:lnTo>
                  <a:pt x="39" y="681"/>
                </a:lnTo>
                <a:lnTo>
                  <a:pt x="37" y="679"/>
                </a:lnTo>
                <a:lnTo>
                  <a:pt x="37" y="681"/>
                </a:lnTo>
                <a:lnTo>
                  <a:pt x="37" y="681"/>
                </a:lnTo>
                <a:lnTo>
                  <a:pt x="41" y="688"/>
                </a:lnTo>
                <a:lnTo>
                  <a:pt x="43" y="692"/>
                </a:lnTo>
                <a:lnTo>
                  <a:pt x="43" y="698"/>
                </a:lnTo>
                <a:lnTo>
                  <a:pt x="43" y="698"/>
                </a:lnTo>
                <a:lnTo>
                  <a:pt x="46" y="698"/>
                </a:lnTo>
                <a:lnTo>
                  <a:pt x="48" y="699"/>
                </a:lnTo>
                <a:lnTo>
                  <a:pt x="50" y="705"/>
                </a:lnTo>
                <a:lnTo>
                  <a:pt x="52" y="712"/>
                </a:lnTo>
                <a:lnTo>
                  <a:pt x="56" y="718"/>
                </a:lnTo>
                <a:lnTo>
                  <a:pt x="56" y="718"/>
                </a:lnTo>
                <a:lnTo>
                  <a:pt x="56" y="727"/>
                </a:lnTo>
                <a:lnTo>
                  <a:pt x="57" y="731"/>
                </a:lnTo>
                <a:lnTo>
                  <a:pt x="59" y="736"/>
                </a:lnTo>
                <a:lnTo>
                  <a:pt x="59" y="736"/>
                </a:lnTo>
                <a:lnTo>
                  <a:pt x="57" y="722"/>
                </a:lnTo>
                <a:lnTo>
                  <a:pt x="57" y="718"/>
                </a:lnTo>
                <a:lnTo>
                  <a:pt x="59" y="712"/>
                </a:lnTo>
                <a:lnTo>
                  <a:pt x="59" y="712"/>
                </a:lnTo>
                <a:lnTo>
                  <a:pt x="59" y="716"/>
                </a:lnTo>
                <a:lnTo>
                  <a:pt x="61" y="716"/>
                </a:lnTo>
                <a:lnTo>
                  <a:pt x="61" y="716"/>
                </a:lnTo>
                <a:lnTo>
                  <a:pt x="59" y="712"/>
                </a:lnTo>
                <a:lnTo>
                  <a:pt x="57" y="710"/>
                </a:lnTo>
                <a:lnTo>
                  <a:pt x="57" y="710"/>
                </a:lnTo>
                <a:lnTo>
                  <a:pt x="56" y="705"/>
                </a:lnTo>
                <a:lnTo>
                  <a:pt x="56" y="705"/>
                </a:lnTo>
                <a:lnTo>
                  <a:pt x="56" y="707"/>
                </a:lnTo>
                <a:lnTo>
                  <a:pt x="56" y="710"/>
                </a:lnTo>
                <a:lnTo>
                  <a:pt x="56" y="712"/>
                </a:lnTo>
                <a:lnTo>
                  <a:pt x="54" y="714"/>
                </a:lnTo>
                <a:lnTo>
                  <a:pt x="54" y="714"/>
                </a:lnTo>
                <a:lnTo>
                  <a:pt x="50" y="699"/>
                </a:lnTo>
                <a:lnTo>
                  <a:pt x="48" y="687"/>
                </a:lnTo>
                <a:lnTo>
                  <a:pt x="48" y="687"/>
                </a:lnTo>
                <a:lnTo>
                  <a:pt x="50" y="688"/>
                </a:lnTo>
                <a:lnTo>
                  <a:pt x="50" y="690"/>
                </a:lnTo>
                <a:lnTo>
                  <a:pt x="52" y="690"/>
                </a:lnTo>
                <a:lnTo>
                  <a:pt x="52" y="692"/>
                </a:lnTo>
                <a:lnTo>
                  <a:pt x="52" y="692"/>
                </a:lnTo>
                <a:lnTo>
                  <a:pt x="52" y="696"/>
                </a:lnTo>
                <a:lnTo>
                  <a:pt x="52" y="699"/>
                </a:lnTo>
                <a:lnTo>
                  <a:pt x="52" y="699"/>
                </a:lnTo>
                <a:lnTo>
                  <a:pt x="56" y="703"/>
                </a:lnTo>
                <a:lnTo>
                  <a:pt x="59" y="709"/>
                </a:lnTo>
                <a:lnTo>
                  <a:pt x="61" y="716"/>
                </a:lnTo>
                <a:lnTo>
                  <a:pt x="61" y="723"/>
                </a:lnTo>
                <a:lnTo>
                  <a:pt x="61" y="723"/>
                </a:lnTo>
                <a:lnTo>
                  <a:pt x="65" y="727"/>
                </a:lnTo>
                <a:lnTo>
                  <a:pt x="65" y="731"/>
                </a:lnTo>
                <a:lnTo>
                  <a:pt x="65" y="736"/>
                </a:lnTo>
                <a:lnTo>
                  <a:pt x="65" y="736"/>
                </a:lnTo>
                <a:lnTo>
                  <a:pt x="67" y="734"/>
                </a:lnTo>
                <a:lnTo>
                  <a:pt x="67" y="734"/>
                </a:lnTo>
                <a:lnTo>
                  <a:pt x="68" y="738"/>
                </a:lnTo>
                <a:lnTo>
                  <a:pt x="68" y="738"/>
                </a:lnTo>
                <a:lnTo>
                  <a:pt x="68" y="740"/>
                </a:lnTo>
                <a:lnTo>
                  <a:pt x="68" y="744"/>
                </a:lnTo>
                <a:lnTo>
                  <a:pt x="70" y="745"/>
                </a:lnTo>
                <a:lnTo>
                  <a:pt x="72" y="744"/>
                </a:lnTo>
                <a:lnTo>
                  <a:pt x="72" y="744"/>
                </a:lnTo>
                <a:lnTo>
                  <a:pt x="72" y="749"/>
                </a:lnTo>
                <a:lnTo>
                  <a:pt x="70" y="751"/>
                </a:lnTo>
                <a:lnTo>
                  <a:pt x="70" y="751"/>
                </a:lnTo>
                <a:lnTo>
                  <a:pt x="80" y="760"/>
                </a:lnTo>
                <a:lnTo>
                  <a:pt x="80" y="760"/>
                </a:lnTo>
                <a:lnTo>
                  <a:pt x="78" y="760"/>
                </a:lnTo>
                <a:lnTo>
                  <a:pt x="78" y="762"/>
                </a:lnTo>
                <a:lnTo>
                  <a:pt x="78" y="762"/>
                </a:lnTo>
                <a:lnTo>
                  <a:pt x="80" y="764"/>
                </a:lnTo>
                <a:lnTo>
                  <a:pt x="80" y="764"/>
                </a:lnTo>
                <a:lnTo>
                  <a:pt x="80" y="764"/>
                </a:lnTo>
                <a:lnTo>
                  <a:pt x="80" y="766"/>
                </a:lnTo>
                <a:lnTo>
                  <a:pt x="80" y="766"/>
                </a:lnTo>
                <a:lnTo>
                  <a:pt x="83" y="769"/>
                </a:lnTo>
                <a:lnTo>
                  <a:pt x="83" y="775"/>
                </a:lnTo>
                <a:lnTo>
                  <a:pt x="85" y="780"/>
                </a:lnTo>
                <a:lnTo>
                  <a:pt x="87" y="782"/>
                </a:lnTo>
                <a:lnTo>
                  <a:pt x="87" y="782"/>
                </a:lnTo>
                <a:lnTo>
                  <a:pt x="85" y="780"/>
                </a:lnTo>
                <a:lnTo>
                  <a:pt x="87" y="780"/>
                </a:lnTo>
                <a:lnTo>
                  <a:pt x="87" y="780"/>
                </a:lnTo>
                <a:lnTo>
                  <a:pt x="89" y="788"/>
                </a:lnTo>
                <a:lnTo>
                  <a:pt x="91" y="793"/>
                </a:lnTo>
                <a:lnTo>
                  <a:pt x="91" y="793"/>
                </a:lnTo>
                <a:lnTo>
                  <a:pt x="91" y="795"/>
                </a:lnTo>
                <a:lnTo>
                  <a:pt x="92" y="797"/>
                </a:lnTo>
                <a:lnTo>
                  <a:pt x="92" y="801"/>
                </a:lnTo>
                <a:lnTo>
                  <a:pt x="92" y="802"/>
                </a:lnTo>
                <a:lnTo>
                  <a:pt x="92" y="802"/>
                </a:lnTo>
                <a:lnTo>
                  <a:pt x="98" y="806"/>
                </a:lnTo>
                <a:lnTo>
                  <a:pt x="102" y="812"/>
                </a:lnTo>
                <a:lnTo>
                  <a:pt x="105" y="819"/>
                </a:lnTo>
                <a:lnTo>
                  <a:pt x="105" y="821"/>
                </a:lnTo>
                <a:lnTo>
                  <a:pt x="103" y="823"/>
                </a:lnTo>
                <a:lnTo>
                  <a:pt x="103" y="823"/>
                </a:lnTo>
                <a:lnTo>
                  <a:pt x="109" y="826"/>
                </a:lnTo>
                <a:lnTo>
                  <a:pt x="111" y="828"/>
                </a:lnTo>
                <a:lnTo>
                  <a:pt x="111" y="834"/>
                </a:lnTo>
                <a:lnTo>
                  <a:pt x="111" y="834"/>
                </a:lnTo>
                <a:lnTo>
                  <a:pt x="113" y="832"/>
                </a:lnTo>
                <a:lnTo>
                  <a:pt x="111" y="828"/>
                </a:lnTo>
                <a:lnTo>
                  <a:pt x="109" y="825"/>
                </a:lnTo>
                <a:lnTo>
                  <a:pt x="109" y="823"/>
                </a:lnTo>
                <a:lnTo>
                  <a:pt x="109" y="823"/>
                </a:lnTo>
                <a:lnTo>
                  <a:pt x="114" y="830"/>
                </a:lnTo>
                <a:lnTo>
                  <a:pt x="118" y="837"/>
                </a:lnTo>
                <a:lnTo>
                  <a:pt x="118" y="837"/>
                </a:lnTo>
                <a:lnTo>
                  <a:pt x="118" y="843"/>
                </a:lnTo>
                <a:lnTo>
                  <a:pt x="116" y="845"/>
                </a:lnTo>
                <a:lnTo>
                  <a:pt x="116" y="845"/>
                </a:lnTo>
                <a:lnTo>
                  <a:pt x="120" y="847"/>
                </a:lnTo>
                <a:lnTo>
                  <a:pt x="124" y="848"/>
                </a:lnTo>
                <a:lnTo>
                  <a:pt x="124" y="848"/>
                </a:lnTo>
                <a:lnTo>
                  <a:pt x="122" y="845"/>
                </a:lnTo>
                <a:lnTo>
                  <a:pt x="122" y="845"/>
                </a:lnTo>
                <a:lnTo>
                  <a:pt x="126" y="848"/>
                </a:lnTo>
                <a:lnTo>
                  <a:pt x="127" y="852"/>
                </a:lnTo>
                <a:lnTo>
                  <a:pt x="127" y="856"/>
                </a:lnTo>
                <a:lnTo>
                  <a:pt x="127" y="859"/>
                </a:lnTo>
                <a:lnTo>
                  <a:pt x="127" y="859"/>
                </a:lnTo>
                <a:lnTo>
                  <a:pt x="126" y="858"/>
                </a:lnTo>
                <a:lnTo>
                  <a:pt x="124" y="856"/>
                </a:lnTo>
                <a:lnTo>
                  <a:pt x="124" y="858"/>
                </a:lnTo>
                <a:lnTo>
                  <a:pt x="124" y="858"/>
                </a:lnTo>
                <a:lnTo>
                  <a:pt x="124" y="858"/>
                </a:lnTo>
                <a:lnTo>
                  <a:pt x="126" y="859"/>
                </a:lnTo>
                <a:lnTo>
                  <a:pt x="129" y="861"/>
                </a:lnTo>
                <a:lnTo>
                  <a:pt x="131" y="865"/>
                </a:lnTo>
                <a:lnTo>
                  <a:pt x="135" y="867"/>
                </a:lnTo>
                <a:lnTo>
                  <a:pt x="135" y="867"/>
                </a:lnTo>
                <a:lnTo>
                  <a:pt x="133" y="863"/>
                </a:lnTo>
                <a:lnTo>
                  <a:pt x="131" y="863"/>
                </a:lnTo>
                <a:lnTo>
                  <a:pt x="129" y="861"/>
                </a:lnTo>
                <a:lnTo>
                  <a:pt x="127" y="859"/>
                </a:lnTo>
                <a:lnTo>
                  <a:pt x="127" y="859"/>
                </a:lnTo>
                <a:lnTo>
                  <a:pt x="129" y="858"/>
                </a:lnTo>
                <a:lnTo>
                  <a:pt x="129" y="856"/>
                </a:lnTo>
                <a:lnTo>
                  <a:pt x="129" y="856"/>
                </a:lnTo>
                <a:lnTo>
                  <a:pt x="135" y="863"/>
                </a:lnTo>
                <a:lnTo>
                  <a:pt x="140" y="869"/>
                </a:lnTo>
                <a:lnTo>
                  <a:pt x="140" y="869"/>
                </a:lnTo>
                <a:lnTo>
                  <a:pt x="138" y="869"/>
                </a:lnTo>
                <a:lnTo>
                  <a:pt x="137" y="867"/>
                </a:lnTo>
                <a:lnTo>
                  <a:pt x="137" y="869"/>
                </a:lnTo>
                <a:lnTo>
                  <a:pt x="137" y="869"/>
                </a:lnTo>
                <a:lnTo>
                  <a:pt x="137" y="871"/>
                </a:lnTo>
                <a:lnTo>
                  <a:pt x="138" y="871"/>
                </a:lnTo>
                <a:lnTo>
                  <a:pt x="140" y="871"/>
                </a:lnTo>
                <a:lnTo>
                  <a:pt x="140" y="871"/>
                </a:lnTo>
                <a:lnTo>
                  <a:pt x="140" y="871"/>
                </a:lnTo>
                <a:lnTo>
                  <a:pt x="142" y="874"/>
                </a:lnTo>
                <a:lnTo>
                  <a:pt x="142" y="878"/>
                </a:lnTo>
                <a:lnTo>
                  <a:pt x="142" y="878"/>
                </a:lnTo>
                <a:lnTo>
                  <a:pt x="148" y="883"/>
                </a:lnTo>
                <a:lnTo>
                  <a:pt x="153" y="889"/>
                </a:lnTo>
                <a:lnTo>
                  <a:pt x="164" y="904"/>
                </a:lnTo>
                <a:lnTo>
                  <a:pt x="164" y="904"/>
                </a:lnTo>
                <a:lnTo>
                  <a:pt x="164" y="902"/>
                </a:lnTo>
                <a:lnTo>
                  <a:pt x="164" y="900"/>
                </a:lnTo>
                <a:lnTo>
                  <a:pt x="160" y="898"/>
                </a:lnTo>
                <a:lnTo>
                  <a:pt x="160" y="896"/>
                </a:lnTo>
                <a:lnTo>
                  <a:pt x="160" y="896"/>
                </a:lnTo>
                <a:lnTo>
                  <a:pt x="177" y="911"/>
                </a:lnTo>
                <a:lnTo>
                  <a:pt x="184" y="918"/>
                </a:lnTo>
                <a:lnTo>
                  <a:pt x="194" y="926"/>
                </a:lnTo>
                <a:lnTo>
                  <a:pt x="194" y="926"/>
                </a:lnTo>
                <a:lnTo>
                  <a:pt x="190" y="926"/>
                </a:lnTo>
                <a:lnTo>
                  <a:pt x="190" y="926"/>
                </a:lnTo>
                <a:lnTo>
                  <a:pt x="195" y="928"/>
                </a:lnTo>
                <a:lnTo>
                  <a:pt x="197" y="931"/>
                </a:lnTo>
                <a:lnTo>
                  <a:pt x="201" y="933"/>
                </a:lnTo>
                <a:lnTo>
                  <a:pt x="203" y="935"/>
                </a:lnTo>
                <a:lnTo>
                  <a:pt x="203" y="935"/>
                </a:lnTo>
                <a:lnTo>
                  <a:pt x="214" y="948"/>
                </a:lnTo>
                <a:lnTo>
                  <a:pt x="229" y="963"/>
                </a:lnTo>
                <a:lnTo>
                  <a:pt x="229" y="963"/>
                </a:lnTo>
                <a:lnTo>
                  <a:pt x="245" y="977"/>
                </a:lnTo>
                <a:lnTo>
                  <a:pt x="256" y="988"/>
                </a:lnTo>
                <a:lnTo>
                  <a:pt x="256" y="988"/>
                </a:lnTo>
                <a:lnTo>
                  <a:pt x="269" y="997"/>
                </a:lnTo>
                <a:lnTo>
                  <a:pt x="276" y="1001"/>
                </a:lnTo>
                <a:lnTo>
                  <a:pt x="280" y="1007"/>
                </a:lnTo>
                <a:lnTo>
                  <a:pt x="280" y="1007"/>
                </a:lnTo>
                <a:lnTo>
                  <a:pt x="284" y="1008"/>
                </a:lnTo>
                <a:lnTo>
                  <a:pt x="289" y="1012"/>
                </a:lnTo>
                <a:lnTo>
                  <a:pt x="295" y="1014"/>
                </a:lnTo>
                <a:lnTo>
                  <a:pt x="298" y="1016"/>
                </a:lnTo>
                <a:lnTo>
                  <a:pt x="298" y="1016"/>
                </a:lnTo>
                <a:lnTo>
                  <a:pt x="298" y="1016"/>
                </a:lnTo>
                <a:lnTo>
                  <a:pt x="300" y="1016"/>
                </a:lnTo>
                <a:lnTo>
                  <a:pt x="300" y="1016"/>
                </a:lnTo>
                <a:lnTo>
                  <a:pt x="311" y="1023"/>
                </a:lnTo>
                <a:lnTo>
                  <a:pt x="322" y="1029"/>
                </a:lnTo>
                <a:lnTo>
                  <a:pt x="333" y="1034"/>
                </a:lnTo>
                <a:lnTo>
                  <a:pt x="348" y="1042"/>
                </a:lnTo>
                <a:lnTo>
                  <a:pt x="348" y="1042"/>
                </a:lnTo>
                <a:lnTo>
                  <a:pt x="346" y="1038"/>
                </a:lnTo>
                <a:lnTo>
                  <a:pt x="341" y="1036"/>
                </a:lnTo>
                <a:lnTo>
                  <a:pt x="337" y="1034"/>
                </a:lnTo>
                <a:lnTo>
                  <a:pt x="337" y="1032"/>
                </a:lnTo>
                <a:lnTo>
                  <a:pt x="337" y="1031"/>
                </a:lnTo>
                <a:lnTo>
                  <a:pt x="337" y="1031"/>
                </a:lnTo>
                <a:lnTo>
                  <a:pt x="326" y="1023"/>
                </a:lnTo>
                <a:lnTo>
                  <a:pt x="315" y="1016"/>
                </a:lnTo>
                <a:lnTo>
                  <a:pt x="315" y="1016"/>
                </a:lnTo>
                <a:lnTo>
                  <a:pt x="319" y="1016"/>
                </a:lnTo>
                <a:lnTo>
                  <a:pt x="319" y="1016"/>
                </a:lnTo>
                <a:lnTo>
                  <a:pt x="317" y="1014"/>
                </a:lnTo>
                <a:lnTo>
                  <a:pt x="317" y="1014"/>
                </a:lnTo>
                <a:lnTo>
                  <a:pt x="322" y="1018"/>
                </a:lnTo>
                <a:lnTo>
                  <a:pt x="326" y="1018"/>
                </a:lnTo>
                <a:lnTo>
                  <a:pt x="326" y="1018"/>
                </a:lnTo>
                <a:lnTo>
                  <a:pt x="313" y="1012"/>
                </a:lnTo>
                <a:lnTo>
                  <a:pt x="308" y="1007"/>
                </a:lnTo>
                <a:lnTo>
                  <a:pt x="302" y="1003"/>
                </a:lnTo>
                <a:lnTo>
                  <a:pt x="302" y="1003"/>
                </a:lnTo>
                <a:lnTo>
                  <a:pt x="306" y="1003"/>
                </a:lnTo>
                <a:lnTo>
                  <a:pt x="311" y="1007"/>
                </a:lnTo>
                <a:lnTo>
                  <a:pt x="317" y="1010"/>
                </a:lnTo>
                <a:lnTo>
                  <a:pt x="321" y="1012"/>
                </a:lnTo>
                <a:lnTo>
                  <a:pt x="321" y="1012"/>
                </a:lnTo>
                <a:lnTo>
                  <a:pt x="302" y="997"/>
                </a:lnTo>
                <a:lnTo>
                  <a:pt x="302" y="997"/>
                </a:lnTo>
                <a:lnTo>
                  <a:pt x="304" y="996"/>
                </a:lnTo>
                <a:lnTo>
                  <a:pt x="302" y="996"/>
                </a:lnTo>
                <a:lnTo>
                  <a:pt x="302" y="994"/>
                </a:lnTo>
                <a:lnTo>
                  <a:pt x="302" y="994"/>
                </a:lnTo>
                <a:lnTo>
                  <a:pt x="302" y="994"/>
                </a:lnTo>
                <a:lnTo>
                  <a:pt x="308" y="996"/>
                </a:lnTo>
                <a:lnTo>
                  <a:pt x="311" y="999"/>
                </a:lnTo>
                <a:lnTo>
                  <a:pt x="311" y="999"/>
                </a:lnTo>
                <a:lnTo>
                  <a:pt x="311" y="997"/>
                </a:lnTo>
                <a:lnTo>
                  <a:pt x="311" y="996"/>
                </a:lnTo>
                <a:lnTo>
                  <a:pt x="311" y="997"/>
                </a:lnTo>
                <a:lnTo>
                  <a:pt x="311" y="997"/>
                </a:lnTo>
                <a:lnTo>
                  <a:pt x="315" y="999"/>
                </a:lnTo>
                <a:lnTo>
                  <a:pt x="319" y="1001"/>
                </a:lnTo>
                <a:lnTo>
                  <a:pt x="319" y="1001"/>
                </a:lnTo>
                <a:lnTo>
                  <a:pt x="317" y="1001"/>
                </a:lnTo>
                <a:lnTo>
                  <a:pt x="317" y="1001"/>
                </a:lnTo>
                <a:lnTo>
                  <a:pt x="317" y="1003"/>
                </a:lnTo>
                <a:lnTo>
                  <a:pt x="317" y="1003"/>
                </a:lnTo>
                <a:lnTo>
                  <a:pt x="326" y="1005"/>
                </a:lnTo>
                <a:lnTo>
                  <a:pt x="330" y="1007"/>
                </a:lnTo>
                <a:lnTo>
                  <a:pt x="332" y="1010"/>
                </a:lnTo>
                <a:lnTo>
                  <a:pt x="332" y="1010"/>
                </a:lnTo>
                <a:lnTo>
                  <a:pt x="333" y="1008"/>
                </a:lnTo>
                <a:lnTo>
                  <a:pt x="333" y="1007"/>
                </a:lnTo>
                <a:lnTo>
                  <a:pt x="333" y="1007"/>
                </a:lnTo>
                <a:lnTo>
                  <a:pt x="339" y="1010"/>
                </a:lnTo>
                <a:lnTo>
                  <a:pt x="339" y="1012"/>
                </a:lnTo>
                <a:lnTo>
                  <a:pt x="339" y="1012"/>
                </a:lnTo>
                <a:lnTo>
                  <a:pt x="346" y="1014"/>
                </a:lnTo>
                <a:lnTo>
                  <a:pt x="354" y="1014"/>
                </a:lnTo>
                <a:lnTo>
                  <a:pt x="354" y="1014"/>
                </a:lnTo>
                <a:lnTo>
                  <a:pt x="363" y="1020"/>
                </a:lnTo>
                <a:lnTo>
                  <a:pt x="368" y="1023"/>
                </a:lnTo>
                <a:lnTo>
                  <a:pt x="372" y="1023"/>
                </a:lnTo>
                <a:lnTo>
                  <a:pt x="372" y="1023"/>
                </a:lnTo>
                <a:lnTo>
                  <a:pt x="363" y="1020"/>
                </a:lnTo>
                <a:lnTo>
                  <a:pt x="357" y="1016"/>
                </a:lnTo>
                <a:lnTo>
                  <a:pt x="355" y="1012"/>
                </a:lnTo>
                <a:lnTo>
                  <a:pt x="355" y="1012"/>
                </a:lnTo>
                <a:lnTo>
                  <a:pt x="333" y="1001"/>
                </a:lnTo>
                <a:lnTo>
                  <a:pt x="315" y="990"/>
                </a:lnTo>
                <a:lnTo>
                  <a:pt x="315" y="990"/>
                </a:lnTo>
                <a:lnTo>
                  <a:pt x="306" y="985"/>
                </a:lnTo>
                <a:lnTo>
                  <a:pt x="298" y="979"/>
                </a:lnTo>
                <a:lnTo>
                  <a:pt x="298" y="979"/>
                </a:lnTo>
                <a:lnTo>
                  <a:pt x="289" y="974"/>
                </a:lnTo>
                <a:lnTo>
                  <a:pt x="286" y="970"/>
                </a:lnTo>
                <a:lnTo>
                  <a:pt x="284" y="966"/>
                </a:lnTo>
                <a:lnTo>
                  <a:pt x="284" y="966"/>
                </a:lnTo>
                <a:lnTo>
                  <a:pt x="289" y="970"/>
                </a:lnTo>
                <a:lnTo>
                  <a:pt x="291" y="972"/>
                </a:lnTo>
                <a:lnTo>
                  <a:pt x="293" y="974"/>
                </a:lnTo>
                <a:lnTo>
                  <a:pt x="293" y="974"/>
                </a:lnTo>
                <a:lnTo>
                  <a:pt x="295" y="974"/>
                </a:lnTo>
                <a:lnTo>
                  <a:pt x="295" y="974"/>
                </a:lnTo>
                <a:lnTo>
                  <a:pt x="295" y="974"/>
                </a:lnTo>
                <a:lnTo>
                  <a:pt x="297" y="974"/>
                </a:lnTo>
                <a:lnTo>
                  <a:pt x="297" y="974"/>
                </a:lnTo>
                <a:lnTo>
                  <a:pt x="313" y="986"/>
                </a:lnTo>
                <a:lnTo>
                  <a:pt x="333" y="997"/>
                </a:lnTo>
                <a:lnTo>
                  <a:pt x="354" y="1007"/>
                </a:lnTo>
                <a:lnTo>
                  <a:pt x="376" y="1016"/>
                </a:lnTo>
                <a:lnTo>
                  <a:pt x="376" y="1016"/>
                </a:lnTo>
                <a:lnTo>
                  <a:pt x="422" y="1031"/>
                </a:lnTo>
                <a:lnTo>
                  <a:pt x="468" y="1043"/>
                </a:lnTo>
                <a:lnTo>
                  <a:pt x="468" y="1043"/>
                </a:lnTo>
                <a:lnTo>
                  <a:pt x="468" y="1042"/>
                </a:lnTo>
                <a:lnTo>
                  <a:pt x="471" y="1040"/>
                </a:lnTo>
                <a:lnTo>
                  <a:pt x="477" y="1042"/>
                </a:lnTo>
                <a:lnTo>
                  <a:pt x="492" y="1045"/>
                </a:lnTo>
                <a:lnTo>
                  <a:pt x="492" y="1045"/>
                </a:lnTo>
                <a:lnTo>
                  <a:pt x="493" y="1043"/>
                </a:lnTo>
                <a:lnTo>
                  <a:pt x="497" y="1045"/>
                </a:lnTo>
                <a:lnTo>
                  <a:pt x="501" y="1045"/>
                </a:lnTo>
                <a:lnTo>
                  <a:pt x="503" y="1045"/>
                </a:lnTo>
                <a:lnTo>
                  <a:pt x="503" y="1045"/>
                </a:lnTo>
                <a:lnTo>
                  <a:pt x="495" y="1043"/>
                </a:lnTo>
                <a:lnTo>
                  <a:pt x="493" y="1042"/>
                </a:lnTo>
                <a:lnTo>
                  <a:pt x="492" y="1040"/>
                </a:lnTo>
                <a:lnTo>
                  <a:pt x="492" y="1040"/>
                </a:lnTo>
                <a:lnTo>
                  <a:pt x="492" y="1038"/>
                </a:lnTo>
                <a:lnTo>
                  <a:pt x="492" y="1036"/>
                </a:lnTo>
                <a:lnTo>
                  <a:pt x="493" y="1036"/>
                </a:lnTo>
                <a:lnTo>
                  <a:pt x="493" y="1036"/>
                </a:lnTo>
                <a:lnTo>
                  <a:pt x="503" y="1038"/>
                </a:lnTo>
                <a:lnTo>
                  <a:pt x="510" y="1040"/>
                </a:lnTo>
                <a:lnTo>
                  <a:pt x="516" y="1042"/>
                </a:lnTo>
                <a:lnTo>
                  <a:pt x="521" y="1042"/>
                </a:lnTo>
                <a:lnTo>
                  <a:pt x="521" y="1042"/>
                </a:lnTo>
                <a:lnTo>
                  <a:pt x="516" y="1040"/>
                </a:lnTo>
                <a:lnTo>
                  <a:pt x="512" y="1038"/>
                </a:lnTo>
                <a:lnTo>
                  <a:pt x="506" y="1036"/>
                </a:lnTo>
                <a:lnTo>
                  <a:pt x="499" y="1034"/>
                </a:lnTo>
                <a:lnTo>
                  <a:pt x="499" y="1034"/>
                </a:lnTo>
                <a:lnTo>
                  <a:pt x="499" y="1032"/>
                </a:lnTo>
                <a:lnTo>
                  <a:pt x="499" y="1031"/>
                </a:lnTo>
                <a:lnTo>
                  <a:pt x="499" y="1031"/>
                </a:lnTo>
                <a:lnTo>
                  <a:pt x="499" y="1031"/>
                </a:lnTo>
                <a:lnTo>
                  <a:pt x="499" y="1032"/>
                </a:lnTo>
                <a:lnTo>
                  <a:pt x="495" y="1032"/>
                </a:lnTo>
                <a:lnTo>
                  <a:pt x="493" y="1032"/>
                </a:lnTo>
                <a:lnTo>
                  <a:pt x="490" y="1032"/>
                </a:lnTo>
                <a:lnTo>
                  <a:pt x="490" y="1032"/>
                </a:lnTo>
                <a:lnTo>
                  <a:pt x="486" y="1031"/>
                </a:lnTo>
                <a:lnTo>
                  <a:pt x="486" y="1027"/>
                </a:lnTo>
                <a:lnTo>
                  <a:pt x="486" y="1027"/>
                </a:lnTo>
                <a:lnTo>
                  <a:pt x="490" y="1027"/>
                </a:lnTo>
                <a:lnTo>
                  <a:pt x="493" y="1027"/>
                </a:lnTo>
                <a:lnTo>
                  <a:pt x="503" y="1025"/>
                </a:lnTo>
                <a:lnTo>
                  <a:pt x="503" y="1025"/>
                </a:lnTo>
                <a:lnTo>
                  <a:pt x="503" y="1023"/>
                </a:lnTo>
                <a:lnTo>
                  <a:pt x="501" y="1023"/>
                </a:lnTo>
                <a:lnTo>
                  <a:pt x="495" y="1021"/>
                </a:lnTo>
                <a:lnTo>
                  <a:pt x="495" y="1021"/>
                </a:lnTo>
                <a:lnTo>
                  <a:pt x="482" y="1018"/>
                </a:lnTo>
                <a:lnTo>
                  <a:pt x="466" y="1014"/>
                </a:lnTo>
                <a:lnTo>
                  <a:pt x="466" y="1014"/>
                </a:lnTo>
                <a:lnTo>
                  <a:pt x="447" y="1010"/>
                </a:lnTo>
                <a:lnTo>
                  <a:pt x="433" y="1007"/>
                </a:lnTo>
                <a:lnTo>
                  <a:pt x="433" y="1007"/>
                </a:lnTo>
                <a:lnTo>
                  <a:pt x="433" y="1005"/>
                </a:lnTo>
                <a:lnTo>
                  <a:pt x="429" y="1003"/>
                </a:lnTo>
                <a:lnTo>
                  <a:pt x="429" y="1003"/>
                </a:lnTo>
                <a:lnTo>
                  <a:pt x="413" y="999"/>
                </a:lnTo>
                <a:lnTo>
                  <a:pt x="403" y="996"/>
                </a:lnTo>
                <a:lnTo>
                  <a:pt x="398" y="990"/>
                </a:lnTo>
                <a:lnTo>
                  <a:pt x="398" y="990"/>
                </a:lnTo>
                <a:lnTo>
                  <a:pt x="389" y="986"/>
                </a:lnTo>
                <a:lnTo>
                  <a:pt x="379" y="981"/>
                </a:lnTo>
                <a:lnTo>
                  <a:pt x="379" y="981"/>
                </a:lnTo>
                <a:lnTo>
                  <a:pt x="376" y="983"/>
                </a:lnTo>
                <a:lnTo>
                  <a:pt x="372" y="981"/>
                </a:lnTo>
                <a:lnTo>
                  <a:pt x="372" y="981"/>
                </a:lnTo>
                <a:lnTo>
                  <a:pt x="374" y="979"/>
                </a:lnTo>
                <a:lnTo>
                  <a:pt x="374" y="977"/>
                </a:lnTo>
                <a:lnTo>
                  <a:pt x="374" y="977"/>
                </a:lnTo>
                <a:lnTo>
                  <a:pt x="381" y="981"/>
                </a:lnTo>
                <a:lnTo>
                  <a:pt x="381" y="981"/>
                </a:lnTo>
                <a:lnTo>
                  <a:pt x="378" y="979"/>
                </a:lnTo>
                <a:lnTo>
                  <a:pt x="378" y="977"/>
                </a:lnTo>
                <a:lnTo>
                  <a:pt x="378" y="975"/>
                </a:lnTo>
                <a:lnTo>
                  <a:pt x="378" y="975"/>
                </a:lnTo>
                <a:lnTo>
                  <a:pt x="387" y="979"/>
                </a:lnTo>
                <a:lnTo>
                  <a:pt x="394" y="979"/>
                </a:lnTo>
                <a:lnTo>
                  <a:pt x="394" y="979"/>
                </a:lnTo>
                <a:lnTo>
                  <a:pt x="392" y="977"/>
                </a:lnTo>
                <a:lnTo>
                  <a:pt x="390" y="977"/>
                </a:lnTo>
                <a:lnTo>
                  <a:pt x="390" y="977"/>
                </a:lnTo>
                <a:lnTo>
                  <a:pt x="385" y="977"/>
                </a:lnTo>
                <a:lnTo>
                  <a:pt x="379" y="975"/>
                </a:lnTo>
                <a:lnTo>
                  <a:pt x="374" y="975"/>
                </a:lnTo>
                <a:lnTo>
                  <a:pt x="370" y="975"/>
                </a:lnTo>
                <a:lnTo>
                  <a:pt x="370" y="975"/>
                </a:lnTo>
                <a:lnTo>
                  <a:pt x="368" y="974"/>
                </a:lnTo>
                <a:lnTo>
                  <a:pt x="368" y="972"/>
                </a:lnTo>
                <a:lnTo>
                  <a:pt x="370" y="972"/>
                </a:lnTo>
                <a:lnTo>
                  <a:pt x="370" y="972"/>
                </a:lnTo>
                <a:lnTo>
                  <a:pt x="365" y="966"/>
                </a:lnTo>
                <a:lnTo>
                  <a:pt x="357" y="963"/>
                </a:lnTo>
                <a:lnTo>
                  <a:pt x="350" y="959"/>
                </a:lnTo>
                <a:lnTo>
                  <a:pt x="344" y="955"/>
                </a:lnTo>
                <a:lnTo>
                  <a:pt x="344" y="955"/>
                </a:lnTo>
                <a:lnTo>
                  <a:pt x="346" y="953"/>
                </a:lnTo>
                <a:lnTo>
                  <a:pt x="348" y="953"/>
                </a:lnTo>
                <a:lnTo>
                  <a:pt x="352" y="953"/>
                </a:lnTo>
                <a:lnTo>
                  <a:pt x="352" y="953"/>
                </a:lnTo>
                <a:lnTo>
                  <a:pt x="350" y="951"/>
                </a:lnTo>
                <a:lnTo>
                  <a:pt x="350" y="951"/>
                </a:lnTo>
                <a:lnTo>
                  <a:pt x="354" y="951"/>
                </a:lnTo>
                <a:lnTo>
                  <a:pt x="354" y="951"/>
                </a:lnTo>
                <a:lnTo>
                  <a:pt x="344" y="948"/>
                </a:lnTo>
                <a:lnTo>
                  <a:pt x="333" y="940"/>
                </a:lnTo>
                <a:lnTo>
                  <a:pt x="333" y="940"/>
                </a:lnTo>
                <a:lnTo>
                  <a:pt x="302" y="915"/>
                </a:lnTo>
                <a:lnTo>
                  <a:pt x="271" y="885"/>
                </a:lnTo>
                <a:lnTo>
                  <a:pt x="271" y="885"/>
                </a:lnTo>
                <a:lnTo>
                  <a:pt x="254" y="871"/>
                </a:lnTo>
                <a:lnTo>
                  <a:pt x="241" y="854"/>
                </a:lnTo>
                <a:lnTo>
                  <a:pt x="229" y="839"/>
                </a:lnTo>
                <a:lnTo>
                  <a:pt x="218" y="823"/>
                </a:lnTo>
                <a:lnTo>
                  <a:pt x="218" y="823"/>
                </a:lnTo>
                <a:lnTo>
                  <a:pt x="205" y="804"/>
                </a:lnTo>
                <a:lnTo>
                  <a:pt x="194" y="788"/>
                </a:lnTo>
                <a:lnTo>
                  <a:pt x="194" y="788"/>
                </a:lnTo>
                <a:lnTo>
                  <a:pt x="188" y="784"/>
                </a:lnTo>
                <a:lnTo>
                  <a:pt x="184" y="779"/>
                </a:lnTo>
                <a:lnTo>
                  <a:pt x="181" y="773"/>
                </a:lnTo>
                <a:lnTo>
                  <a:pt x="179" y="768"/>
                </a:lnTo>
                <a:lnTo>
                  <a:pt x="179" y="768"/>
                </a:lnTo>
                <a:lnTo>
                  <a:pt x="173" y="756"/>
                </a:lnTo>
                <a:lnTo>
                  <a:pt x="168" y="745"/>
                </a:lnTo>
                <a:lnTo>
                  <a:pt x="168" y="745"/>
                </a:lnTo>
                <a:lnTo>
                  <a:pt x="170" y="747"/>
                </a:lnTo>
                <a:lnTo>
                  <a:pt x="170" y="747"/>
                </a:lnTo>
                <a:lnTo>
                  <a:pt x="170" y="744"/>
                </a:lnTo>
                <a:lnTo>
                  <a:pt x="170" y="744"/>
                </a:lnTo>
                <a:lnTo>
                  <a:pt x="173" y="755"/>
                </a:lnTo>
                <a:lnTo>
                  <a:pt x="175" y="756"/>
                </a:lnTo>
                <a:lnTo>
                  <a:pt x="179" y="758"/>
                </a:lnTo>
                <a:lnTo>
                  <a:pt x="179" y="758"/>
                </a:lnTo>
                <a:lnTo>
                  <a:pt x="179" y="762"/>
                </a:lnTo>
                <a:lnTo>
                  <a:pt x="179" y="762"/>
                </a:lnTo>
                <a:lnTo>
                  <a:pt x="177" y="760"/>
                </a:lnTo>
                <a:lnTo>
                  <a:pt x="177" y="760"/>
                </a:lnTo>
                <a:lnTo>
                  <a:pt x="179" y="762"/>
                </a:lnTo>
                <a:lnTo>
                  <a:pt x="179" y="762"/>
                </a:lnTo>
                <a:lnTo>
                  <a:pt x="181" y="760"/>
                </a:lnTo>
                <a:lnTo>
                  <a:pt x="183" y="762"/>
                </a:lnTo>
                <a:lnTo>
                  <a:pt x="183" y="762"/>
                </a:lnTo>
                <a:lnTo>
                  <a:pt x="183" y="764"/>
                </a:lnTo>
                <a:lnTo>
                  <a:pt x="183" y="766"/>
                </a:lnTo>
                <a:lnTo>
                  <a:pt x="184" y="768"/>
                </a:lnTo>
                <a:lnTo>
                  <a:pt x="183" y="769"/>
                </a:lnTo>
                <a:lnTo>
                  <a:pt x="183" y="769"/>
                </a:lnTo>
                <a:lnTo>
                  <a:pt x="181" y="766"/>
                </a:lnTo>
                <a:lnTo>
                  <a:pt x="179" y="766"/>
                </a:lnTo>
                <a:lnTo>
                  <a:pt x="179" y="766"/>
                </a:lnTo>
                <a:lnTo>
                  <a:pt x="186" y="777"/>
                </a:lnTo>
                <a:lnTo>
                  <a:pt x="192" y="786"/>
                </a:lnTo>
                <a:lnTo>
                  <a:pt x="192" y="786"/>
                </a:lnTo>
                <a:lnTo>
                  <a:pt x="190" y="782"/>
                </a:lnTo>
                <a:lnTo>
                  <a:pt x="188" y="779"/>
                </a:lnTo>
                <a:lnTo>
                  <a:pt x="184" y="771"/>
                </a:lnTo>
                <a:lnTo>
                  <a:pt x="184" y="771"/>
                </a:lnTo>
                <a:lnTo>
                  <a:pt x="186" y="768"/>
                </a:lnTo>
                <a:lnTo>
                  <a:pt x="186" y="768"/>
                </a:lnTo>
                <a:lnTo>
                  <a:pt x="183" y="760"/>
                </a:lnTo>
                <a:lnTo>
                  <a:pt x="183" y="756"/>
                </a:lnTo>
                <a:lnTo>
                  <a:pt x="183" y="755"/>
                </a:lnTo>
                <a:lnTo>
                  <a:pt x="183" y="755"/>
                </a:lnTo>
                <a:lnTo>
                  <a:pt x="186" y="762"/>
                </a:lnTo>
                <a:lnTo>
                  <a:pt x="188" y="766"/>
                </a:lnTo>
                <a:lnTo>
                  <a:pt x="188" y="769"/>
                </a:lnTo>
                <a:lnTo>
                  <a:pt x="190" y="775"/>
                </a:lnTo>
                <a:lnTo>
                  <a:pt x="190" y="775"/>
                </a:lnTo>
                <a:lnTo>
                  <a:pt x="190" y="773"/>
                </a:lnTo>
                <a:lnTo>
                  <a:pt x="190" y="773"/>
                </a:lnTo>
                <a:lnTo>
                  <a:pt x="190" y="773"/>
                </a:lnTo>
                <a:lnTo>
                  <a:pt x="194" y="780"/>
                </a:lnTo>
                <a:lnTo>
                  <a:pt x="199" y="788"/>
                </a:lnTo>
                <a:lnTo>
                  <a:pt x="199" y="788"/>
                </a:lnTo>
                <a:lnTo>
                  <a:pt x="199" y="793"/>
                </a:lnTo>
                <a:lnTo>
                  <a:pt x="201" y="797"/>
                </a:lnTo>
                <a:lnTo>
                  <a:pt x="203" y="795"/>
                </a:lnTo>
                <a:lnTo>
                  <a:pt x="203" y="795"/>
                </a:lnTo>
                <a:lnTo>
                  <a:pt x="199" y="790"/>
                </a:lnTo>
                <a:lnTo>
                  <a:pt x="199" y="788"/>
                </a:lnTo>
                <a:lnTo>
                  <a:pt x="199" y="786"/>
                </a:lnTo>
                <a:lnTo>
                  <a:pt x="199" y="786"/>
                </a:lnTo>
                <a:lnTo>
                  <a:pt x="197" y="780"/>
                </a:lnTo>
                <a:lnTo>
                  <a:pt x="194" y="777"/>
                </a:lnTo>
                <a:lnTo>
                  <a:pt x="190" y="773"/>
                </a:lnTo>
                <a:lnTo>
                  <a:pt x="190" y="769"/>
                </a:lnTo>
                <a:lnTo>
                  <a:pt x="190" y="769"/>
                </a:lnTo>
                <a:lnTo>
                  <a:pt x="192" y="773"/>
                </a:lnTo>
                <a:lnTo>
                  <a:pt x="195" y="775"/>
                </a:lnTo>
                <a:lnTo>
                  <a:pt x="195" y="775"/>
                </a:lnTo>
                <a:lnTo>
                  <a:pt x="195" y="773"/>
                </a:lnTo>
                <a:lnTo>
                  <a:pt x="194" y="773"/>
                </a:lnTo>
                <a:lnTo>
                  <a:pt x="192" y="771"/>
                </a:lnTo>
                <a:lnTo>
                  <a:pt x="190" y="769"/>
                </a:lnTo>
                <a:lnTo>
                  <a:pt x="190" y="769"/>
                </a:lnTo>
                <a:lnTo>
                  <a:pt x="194" y="769"/>
                </a:lnTo>
                <a:lnTo>
                  <a:pt x="194" y="769"/>
                </a:lnTo>
                <a:lnTo>
                  <a:pt x="188" y="762"/>
                </a:lnTo>
                <a:lnTo>
                  <a:pt x="186" y="758"/>
                </a:lnTo>
                <a:lnTo>
                  <a:pt x="186" y="755"/>
                </a:lnTo>
                <a:lnTo>
                  <a:pt x="186" y="755"/>
                </a:lnTo>
                <a:lnTo>
                  <a:pt x="199" y="775"/>
                </a:lnTo>
                <a:lnTo>
                  <a:pt x="199" y="775"/>
                </a:lnTo>
                <a:lnTo>
                  <a:pt x="199" y="775"/>
                </a:lnTo>
                <a:lnTo>
                  <a:pt x="199" y="777"/>
                </a:lnTo>
                <a:lnTo>
                  <a:pt x="201" y="775"/>
                </a:lnTo>
                <a:lnTo>
                  <a:pt x="201" y="775"/>
                </a:lnTo>
                <a:lnTo>
                  <a:pt x="197" y="769"/>
                </a:lnTo>
                <a:lnTo>
                  <a:pt x="195" y="766"/>
                </a:lnTo>
                <a:lnTo>
                  <a:pt x="194" y="762"/>
                </a:lnTo>
                <a:lnTo>
                  <a:pt x="194" y="756"/>
                </a:lnTo>
                <a:lnTo>
                  <a:pt x="194" y="756"/>
                </a:lnTo>
                <a:lnTo>
                  <a:pt x="197" y="762"/>
                </a:lnTo>
                <a:lnTo>
                  <a:pt x="199" y="768"/>
                </a:lnTo>
                <a:lnTo>
                  <a:pt x="199" y="768"/>
                </a:lnTo>
                <a:lnTo>
                  <a:pt x="201" y="769"/>
                </a:lnTo>
                <a:lnTo>
                  <a:pt x="205" y="773"/>
                </a:lnTo>
                <a:lnTo>
                  <a:pt x="210" y="782"/>
                </a:lnTo>
                <a:lnTo>
                  <a:pt x="210" y="782"/>
                </a:lnTo>
                <a:lnTo>
                  <a:pt x="206" y="773"/>
                </a:lnTo>
                <a:lnTo>
                  <a:pt x="201" y="766"/>
                </a:lnTo>
                <a:lnTo>
                  <a:pt x="194" y="758"/>
                </a:lnTo>
                <a:lnTo>
                  <a:pt x="188" y="749"/>
                </a:lnTo>
                <a:lnTo>
                  <a:pt x="188" y="749"/>
                </a:lnTo>
                <a:lnTo>
                  <a:pt x="190" y="749"/>
                </a:lnTo>
                <a:lnTo>
                  <a:pt x="192" y="751"/>
                </a:lnTo>
                <a:lnTo>
                  <a:pt x="194" y="753"/>
                </a:lnTo>
                <a:lnTo>
                  <a:pt x="194" y="751"/>
                </a:lnTo>
                <a:lnTo>
                  <a:pt x="194" y="751"/>
                </a:lnTo>
                <a:lnTo>
                  <a:pt x="188" y="740"/>
                </a:lnTo>
                <a:lnTo>
                  <a:pt x="184" y="729"/>
                </a:lnTo>
                <a:lnTo>
                  <a:pt x="179" y="707"/>
                </a:lnTo>
                <a:lnTo>
                  <a:pt x="179" y="707"/>
                </a:lnTo>
                <a:lnTo>
                  <a:pt x="188" y="722"/>
                </a:lnTo>
                <a:lnTo>
                  <a:pt x="194" y="736"/>
                </a:lnTo>
                <a:lnTo>
                  <a:pt x="194" y="736"/>
                </a:lnTo>
                <a:lnTo>
                  <a:pt x="194" y="738"/>
                </a:lnTo>
                <a:lnTo>
                  <a:pt x="194" y="736"/>
                </a:lnTo>
                <a:lnTo>
                  <a:pt x="194" y="736"/>
                </a:lnTo>
                <a:lnTo>
                  <a:pt x="195" y="736"/>
                </a:lnTo>
                <a:lnTo>
                  <a:pt x="195" y="736"/>
                </a:lnTo>
                <a:lnTo>
                  <a:pt x="197" y="744"/>
                </a:lnTo>
                <a:lnTo>
                  <a:pt x="201" y="753"/>
                </a:lnTo>
                <a:lnTo>
                  <a:pt x="212" y="769"/>
                </a:lnTo>
                <a:lnTo>
                  <a:pt x="212" y="769"/>
                </a:lnTo>
                <a:lnTo>
                  <a:pt x="212" y="769"/>
                </a:lnTo>
                <a:lnTo>
                  <a:pt x="210" y="771"/>
                </a:lnTo>
                <a:lnTo>
                  <a:pt x="210" y="771"/>
                </a:lnTo>
                <a:lnTo>
                  <a:pt x="216" y="775"/>
                </a:lnTo>
                <a:lnTo>
                  <a:pt x="219" y="780"/>
                </a:lnTo>
                <a:lnTo>
                  <a:pt x="221" y="786"/>
                </a:lnTo>
                <a:lnTo>
                  <a:pt x="225" y="791"/>
                </a:lnTo>
                <a:lnTo>
                  <a:pt x="225" y="791"/>
                </a:lnTo>
                <a:lnTo>
                  <a:pt x="225" y="790"/>
                </a:lnTo>
                <a:lnTo>
                  <a:pt x="225" y="790"/>
                </a:lnTo>
                <a:lnTo>
                  <a:pt x="230" y="799"/>
                </a:lnTo>
                <a:lnTo>
                  <a:pt x="238" y="810"/>
                </a:lnTo>
                <a:lnTo>
                  <a:pt x="245" y="821"/>
                </a:lnTo>
                <a:lnTo>
                  <a:pt x="254" y="828"/>
                </a:lnTo>
                <a:lnTo>
                  <a:pt x="252" y="830"/>
                </a:lnTo>
                <a:lnTo>
                  <a:pt x="252" y="830"/>
                </a:lnTo>
                <a:lnTo>
                  <a:pt x="273" y="848"/>
                </a:lnTo>
                <a:lnTo>
                  <a:pt x="282" y="859"/>
                </a:lnTo>
                <a:lnTo>
                  <a:pt x="291" y="871"/>
                </a:lnTo>
                <a:lnTo>
                  <a:pt x="291" y="871"/>
                </a:lnTo>
                <a:lnTo>
                  <a:pt x="293" y="869"/>
                </a:lnTo>
                <a:lnTo>
                  <a:pt x="295" y="871"/>
                </a:lnTo>
                <a:lnTo>
                  <a:pt x="295" y="871"/>
                </a:lnTo>
                <a:lnTo>
                  <a:pt x="308" y="882"/>
                </a:lnTo>
                <a:lnTo>
                  <a:pt x="321" y="893"/>
                </a:lnTo>
                <a:lnTo>
                  <a:pt x="348" y="913"/>
                </a:lnTo>
                <a:lnTo>
                  <a:pt x="348" y="913"/>
                </a:lnTo>
                <a:lnTo>
                  <a:pt x="378" y="928"/>
                </a:lnTo>
                <a:lnTo>
                  <a:pt x="405" y="942"/>
                </a:lnTo>
                <a:lnTo>
                  <a:pt x="405" y="942"/>
                </a:lnTo>
                <a:lnTo>
                  <a:pt x="403" y="942"/>
                </a:lnTo>
                <a:lnTo>
                  <a:pt x="403" y="940"/>
                </a:lnTo>
                <a:lnTo>
                  <a:pt x="403" y="940"/>
                </a:lnTo>
                <a:lnTo>
                  <a:pt x="414" y="948"/>
                </a:lnTo>
                <a:lnTo>
                  <a:pt x="427" y="953"/>
                </a:lnTo>
                <a:lnTo>
                  <a:pt x="451" y="961"/>
                </a:lnTo>
                <a:lnTo>
                  <a:pt x="451" y="961"/>
                </a:lnTo>
                <a:lnTo>
                  <a:pt x="455" y="966"/>
                </a:lnTo>
                <a:lnTo>
                  <a:pt x="455" y="966"/>
                </a:lnTo>
                <a:lnTo>
                  <a:pt x="455" y="964"/>
                </a:lnTo>
                <a:lnTo>
                  <a:pt x="453" y="961"/>
                </a:lnTo>
                <a:lnTo>
                  <a:pt x="453" y="961"/>
                </a:lnTo>
                <a:lnTo>
                  <a:pt x="458" y="964"/>
                </a:lnTo>
                <a:lnTo>
                  <a:pt x="466" y="968"/>
                </a:lnTo>
                <a:lnTo>
                  <a:pt x="479" y="970"/>
                </a:lnTo>
                <a:lnTo>
                  <a:pt x="479" y="972"/>
                </a:lnTo>
                <a:lnTo>
                  <a:pt x="479" y="972"/>
                </a:lnTo>
                <a:lnTo>
                  <a:pt x="490" y="972"/>
                </a:lnTo>
                <a:lnTo>
                  <a:pt x="499" y="975"/>
                </a:lnTo>
                <a:lnTo>
                  <a:pt x="499" y="975"/>
                </a:lnTo>
                <a:lnTo>
                  <a:pt x="497" y="974"/>
                </a:lnTo>
                <a:lnTo>
                  <a:pt x="497" y="972"/>
                </a:lnTo>
                <a:lnTo>
                  <a:pt x="497" y="972"/>
                </a:lnTo>
                <a:lnTo>
                  <a:pt x="504" y="974"/>
                </a:lnTo>
                <a:lnTo>
                  <a:pt x="506" y="974"/>
                </a:lnTo>
                <a:lnTo>
                  <a:pt x="506" y="975"/>
                </a:lnTo>
                <a:lnTo>
                  <a:pt x="506" y="975"/>
                </a:lnTo>
                <a:lnTo>
                  <a:pt x="512" y="975"/>
                </a:lnTo>
                <a:lnTo>
                  <a:pt x="516" y="979"/>
                </a:lnTo>
                <a:lnTo>
                  <a:pt x="516" y="979"/>
                </a:lnTo>
                <a:lnTo>
                  <a:pt x="516" y="979"/>
                </a:lnTo>
                <a:lnTo>
                  <a:pt x="517" y="977"/>
                </a:lnTo>
                <a:lnTo>
                  <a:pt x="516" y="975"/>
                </a:lnTo>
                <a:lnTo>
                  <a:pt x="517" y="975"/>
                </a:lnTo>
                <a:lnTo>
                  <a:pt x="517" y="975"/>
                </a:lnTo>
                <a:lnTo>
                  <a:pt x="547" y="979"/>
                </a:lnTo>
                <a:lnTo>
                  <a:pt x="580" y="981"/>
                </a:lnTo>
                <a:lnTo>
                  <a:pt x="580" y="981"/>
                </a:lnTo>
                <a:lnTo>
                  <a:pt x="615" y="979"/>
                </a:lnTo>
                <a:lnTo>
                  <a:pt x="646" y="974"/>
                </a:lnTo>
                <a:lnTo>
                  <a:pt x="646" y="974"/>
                </a:lnTo>
                <a:lnTo>
                  <a:pt x="620" y="975"/>
                </a:lnTo>
                <a:lnTo>
                  <a:pt x="596" y="977"/>
                </a:lnTo>
                <a:lnTo>
                  <a:pt x="545" y="979"/>
                </a:lnTo>
                <a:lnTo>
                  <a:pt x="545" y="979"/>
                </a:lnTo>
                <a:lnTo>
                  <a:pt x="543" y="977"/>
                </a:lnTo>
                <a:lnTo>
                  <a:pt x="541" y="977"/>
                </a:lnTo>
                <a:lnTo>
                  <a:pt x="539" y="977"/>
                </a:lnTo>
                <a:lnTo>
                  <a:pt x="539" y="975"/>
                </a:lnTo>
                <a:lnTo>
                  <a:pt x="539" y="975"/>
                </a:lnTo>
                <a:lnTo>
                  <a:pt x="525" y="975"/>
                </a:lnTo>
                <a:lnTo>
                  <a:pt x="508" y="972"/>
                </a:lnTo>
                <a:lnTo>
                  <a:pt x="493" y="968"/>
                </a:lnTo>
                <a:lnTo>
                  <a:pt x="479" y="966"/>
                </a:lnTo>
                <a:lnTo>
                  <a:pt x="479" y="966"/>
                </a:lnTo>
                <a:lnTo>
                  <a:pt x="479" y="964"/>
                </a:lnTo>
                <a:lnTo>
                  <a:pt x="479" y="964"/>
                </a:lnTo>
                <a:lnTo>
                  <a:pt x="479" y="964"/>
                </a:lnTo>
                <a:lnTo>
                  <a:pt x="479" y="966"/>
                </a:lnTo>
                <a:lnTo>
                  <a:pt x="477" y="966"/>
                </a:lnTo>
                <a:lnTo>
                  <a:pt x="473" y="966"/>
                </a:lnTo>
                <a:lnTo>
                  <a:pt x="473" y="966"/>
                </a:lnTo>
                <a:lnTo>
                  <a:pt x="471" y="964"/>
                </a:lnTo>
                <a:lnTo>
                  <a:pt x="468" y="964"/>
                </a:lnTo>
                <a:lnTo>
                  <a:pt x="464" y="963"/>
                </a:lnTo>
                <a:lnTo>
                  <a:pt x="462" y="959"/>
                </a:lnTo>
                <a:lnTo>
                  <a:pt x="462" y="959"/>
                </a:lnTo>
                <a:lnTo>
                  <a:pt x="458" y="961"/>
                </a:lnTo>
                <a:lnTo>
                  <a:pt x="455" y="959"/>
                </a:lnTo>
                <a:lnTo>
                  <a:pt x="447" y="955"/>
                </a:lnTo>
                <a:lnTo>
                  <a:pt x="447" y="955"/>
                </a:lnTo>
                <a:lnTo>
                  <a:pt x="446" y="955"/>
                </a:lnTo>
                <a:lnTo>
                  <a:pt x="444" y="955"/>
                </a:lnTo>
                <a:lnTo>
                  <a:pt x="444" y="955"/>
                </a:lnTo>
                <a:lnTo>
                  <a:pt x="442" y="955"/>
                </a:lnTo>
                <a:lnTo>
                  <a:pt x="440" y="953"/>
                </a:lnTo>
                <a:lnTo>
                  <a:pt x="438" y="953"/>
                </a:lnTo>
                <a:lnTo>
                  <a:pt x="436" y="951"/>
                </a:lnTo>
                <a:lnTo>
                  <a:pt x="436" y="951"/>
                </a:lnTo>
                <a:lnTo>
                  <a:pt x="435" y="951"/>
                </a:lnTo>
                <a:lnTo>
                  <a:pt x="431" y="951"/>
                </a:lnTo>
                <a:lnTo>
                  <a:pt x="425" y="950"/>
                </a:lnTo>
                <a:lnTo>
                  <a:pt x="425" y="950"/>
                </a:lnTo>
                <a:lnTo>
                  <a:pt x="424" y="946"/>
                </a:lnTo>
                <a:lnTo>
                  <a:pt x="422" y="946"/>
                </a:lnTo>
                <a:lnTo>
                  <a:pt x="414" y="942"/>
                </a:lnTo>
                <a:lnTo>
                  <a:pt x="414" y="942"/>
                </a:lnTo>
                <a:lnTo>
                  <a:pt x="414" y="942"/>
                </a:lnTo>
                <a:lnTo>
                  <a:pt x="414" y="944"/>
                </a:lnTo>
                <a:lnTo>
                  <a:pt x="414" y="944"/>
                </a:lnTo>
                <a:lnTo>
                  <a:pt x="413" y="944"/>
                </a:lnTo>
                <a:lnTo>
                  <a:pt x="413" y="944"/>
                </a:lnTo>
                <a:lnTo>
                  <a:pt x="379" y="926"/>
                </a:lnTo>
                <a:lnTo>
                  <a:pt x="363" y="917"/>
                </a:lnTo>
                <a:lnTo>
                  <a:pt x="348" y="904"/>
                </a:lnTo>
                <a:lnTo>
                  <a:pt x="348" y="904"/>
                </a:lnTo>
                <a:lnTo>
                  <a:pt x="350" y="905"/>
                </a:lnTo>
                <a:lnTo>
                  <a:pt x="350" y="905"/>
                </a:lnTo>
                <a:lnTo>
                  <a:pt x="346" y="904"/>
                </a:lnTo>
                <a:lnTo>
                  <a:pt x="344" y="904"/>
                </a:lnTo>
                <a:lnTo>
                  <a:pt x="344" y="904"/>
                </a:lnTo>
                <a:lnTo>
                  <a:pt x="344" y="902"/>
                </a:lnTo>
                <a:lnTo>
                  <a:pt x="346" y="902"/>
                </a:lnTo>
                <a:lnTo>
                  <a:pt x="346" y="902"/>
                </a:lnTo>
                <a:lnTo>
                  <a:pt x="339" y="896"/>
                </a:lnTo>
                <a:lnTo>
                  <a:pt x="333" y="891"/>
                </a:lnTo>
                <a:lnTo>
                  <a:pt x="333" y="891"/>
                </a:lnTo>
                <a:lnTo>
                  <a:pt x="333" y="893"/>
                </a:lnTo>
                <a:lnTo>
                  <a:pt x="333" y="893"/>
                </a:lnTo>
                <a:lnTo>
                  <a:pt x="333" y="894"/>
                </a:lnTo>
                <a:lnTo>
                  <a:pt x="333" y="894"/>
                </a:lnTo>
                <a:lnTo>
                  <a:pt x="332" y="894"/>
                </a:lnTo>
                <a:lnTo>
                  <a:pt x="330" y="893"/>
                </a:lnTo>
                <a:lnTo>
                  <a:pt x="330" y="893"/>
                </a:lnTo>
                <a:lnTo>
                  <a:pt x="332" y="893"/>
                </a:lnTo>
                <a:lnTo>
                  <a:pt x="333" y="891"/>
                </a:lnTo>
                <a:lnTo>
                  <a:pt x="333" y="891"/>
                </a:lnTo>
                <a:lnTo>
                  <a:pt x="332" y="889"/>
                </a:lnTo>
                <a:lnTo>
                  <a:pt x="330" y="889"/>
                </a:lnTo>
                <a:lnTo>
                  <a:pt x="328" y="889"/>
                </a:lnTo>
                <a:lnTo>
                  <a:pt x="326" y="887"/>
                </a:lnTo>
                <a:lnTo>
                  <a:pt x="326" y="887"/>
                </a:lnTo>
                <a:lnTo>
                  <a:pt x="326" y="885"/>
                </a:lnTo>
                <a:lnTo>
                  <a:pt x="324" y="885"/>
                </a:lnTo>
                <a:lnTo>
                  <a:pt x="322" y="880"/>
                </a:lnTo>
                <a:lnTo>
                  <a:pt x="322" y="880"/>
                </a:lnTo>
                <a:lnTo>
                  <a:pt x="319" y="882"/>
                </a:lnTo>
                <a:lnTo>
                  <a:pt x="317" y="882"/>
                </a:lnTo>
                <a:lnTo>
                  <a:pt x="317" y="882"/>
                </a:lnTo>
                <a:lnTo>
                  <a:pt x="315" y="880"/>
                </a:lnTo>
                <a:lnTo>
                  <a:pt x="313" y="880"/>
                </a:lnTo>
                <a:lnTo>
                  <a:pt x="313" y="878"/>
                </a:lnTo>
                <a:lnTo>
                  <a:pt x="313" y="878"/>
                </a:lnTo>
                <a:lnTo>
                  <a:pt x="309" y="874"/>
                </a:lnTo>
                <a:lnTo>
                  <a:pt x="306" y="872"/>
                </a:lnTo>
                <a:lnTo>
                  <a:pt x="306" y="871"/>
                </a:lnTo>
                <a:lnTo>
                  <a:pt x="306" y="871"/>
                </a:lnTo>
                <a:lnTo>
                  <a:pt x="311" y="874"/>
                </a:lnTo>
                <a:lnTo>
                  <a:pt x="313" y="876"/>
                </a:lnTo>
                <a:lnTo>
                  <a:pt x="317" y="880"/>
                </a:lnTo>
                <a:lnTo>
                  <a:pt x="317" y="880"/>
                </a:lnTo>
                <a:lnTo>
                  <a:pt x="317" y="878"/>
                </a:lnTo>
                <a:lnTo>
                  <a:pt x="315" y="876"/>
                </a:lnTo>
                <a:lnTo>
                  <a:pt x="309" y="871"/>
                </a:lnTo>
                <a:lnTo>
                  <a:pt x="304" y="867"/>
                </a:lnTo>
                <a:lnTo>
                  <a:pt x="302" y="863"/>
                </a:lnTo>
                <a:lnTo>
                  <a:pt x="302" y="861"/>
                </a:lnTo>
                <a:lnTo>
                  <a:pt x="302" y="861"/>
                </a:lnTo>
                <a:lnTo>
                  <a:pt x="324" y="882"/>
                </a:lnTo>
                <a:lnTo>
                  <a:pt x="348" y="900"/>
                </a:lnTo>
                <a:lnTo>
                  <a:pt x="348" y="900"/>
                </a:lnTo>
                <a:lnTo>
                  <a:pt x="348" y="898"/>
                </a:lnTo>
                <a:lnTo>
                  <a:pt x="350" y="898"/>
                </a:lnTo>
                <a:lnTo>
                  <a:pt x="350" y="898"/>
                </a:lnTo>
                <a:lnTo>
                  <a:pt x="352" y="900"/>
                </a:lnTo>
                <a:lnTo>
                  <a:pt x="354" y="902"/>
                </a:lnTo>
                <a:lnTo>
                  <a:pt x="354" y="902"/>
                </a:lnTo>
                <a:lnTo>
                  <a:pt x="352" y="902"/>
                </a:lnTo>
                <a:lnTo>
                  <a:pt x="352" y="902"/>
                </a:lnTo>
                <a:lnTo>
                  <a:pt x="350" y="900"/>
                </a:lnTo>
                <a:lnTo>
                  <a:pt x="350" y="902"/>
                </a:lnTo>
                <a:lnTo>
                  <a:pt x="350" y="902"/>
                </a:lnTo>
                <a:lnTo>
                  <a:pt x="365" y="909"/>
                </a:lnTo>
                <a:lnTo>
                  <a:pt x="365" y="909"/>
                </a:lnTo>
                <a:lnTo>
                  <a:pt x="361" y="907"/>
                </a:lnTo>
                <a:lnTo>
                  <a:pt x="361" y="905"/>
                </a:lnTo>
                <a:lnTo>
                  <a:pt x="363" y="905"/>
                </a:lnTo>
                <a:lnTo>
                  <a:pt x="363" y="905"/>
                </a:lnTo>
                <a:lnTo>
                  <a:pt x="374" y="913"/>
                </a:lnTo>
                <a:lnTo>
                  <a:pt x="385" y="920"/>
                </a:lnTo>
                <a:lnTo>
                  <a:pt x="409" y="931"/>
                </a:lnTo>
                <a:lnTo>
                  <a:pt x="409" y="931"/>
                </a:lnTo>
                <a:lnTo>
                  <a:pt x="438" y="946"/>
                </a:lnTo>
                <a:lnTo>
                  <a:pt x="471" y="959"/>
                </a:lnTo>
                <a:lnTo>
                  <a:pt x="471" y="959"/>
                </a:lnTo>
                <a:lnTo>
                  <a:pt x="471" y="959"/>
                </a:lnTo>
                <a:lnTo>
                  <a:pt x="479" y="961"/>
                </a:lnTo>
                <a:lnTo>
                  <a:pt x="484" y="963"/>
                </a:lnTo>
                <a:lnTo>
                  <a:pt x="490" y="964"/>
                </a:lnTo>
                <a:lnTo>
                  <a:pt x="495" y="963"/>
                </a:lnTo>
                <a:lnTo>
                  <a:pt x="495" y="963"/>
                </a:lnTo>
                <a:lnTo>
                  <a:pt x="499" y="964"/>
                </a:lnTo>
                <a:lnTo>
                  <a:pt x="501" y="968"/>
                </a:lnTo>
                <a:lnTo>
                  <a:pt x="501" y="968"/>
                </a:lnTo>
                <a:lnTo>
                  <a:pt x="504" y="968"/>
                </a:lnTo>
                <a:lnTo>
                  <a:pt x="506" y="968"/>
                </a:lnTo>
                <a:lnTo>
                  <a:pt x="506" y="968"/>
                </a:lnTo>
                <a:lnTo>
                  <a:pt x="501" y="966"/>
                </a:lnTo>
                <a:lnTo>
                  <a:pt x="501" y="964"/>
                </a:lnTo>
                <a:lnTo>
                  <a:pt x="501" y="964"/>
                </a:lnTo>
                <a:lnTo>
                  <a:pt x="527" y="968"/>
                </a:lnTo>
                <a:lnTo>
                  <a:pt x="527" y="968"/>
                </a:lnTo>
                <a:lnTo>
                  <a:pt x="541" y="970"/>
                </a:lnTo>
                <a:lnTo>
                  <a:pt x="550" y="970"/>
                </a:lnTo>
                <a:lnTo>
                  <a:pt x="556" y="968"/>
                </a:lnTo>
                <a:lnTo>
                  <a:pt x="556" y="968"/>
                </a:lnTo>
                <a:lnTo>
                  <a:pt x="550" y="968"/>
                </a:lnTo>
                <a:lnTo>
                  <a:pt x="545" y="968"/>
                </a:lnTo>
                <a:lnTo>
                  <a:pt x="539" y="966"/>
                </a:lnTo>
                <a:lnTo>
                  <a:pt x="538" y="966"/>
                </a:lnTo>
                <a:lnTo>
                  <a:pt x="538" y="964"/>
                </a:lnTo>
                <a:lnTo>
                  <a:pt x="538" y="964"/>
                </a:lnTo>
                <a:lnTo>
                  <a:pt x="541" y="964"/>
                </a:lnTo>
                <a:lnTo>
                  <a:pt x="547" y="964"/>
                </a:lnTo>
                <a:lnTo>
                  <a:pt x="550" y="963"/>
                </a:lnTo>
                <a:lnTo>
                  <a:pt x="554" y="964"/>
                </a:lnTo>
                <a:lnTo>
                  <a:pt x="554" y="964"/>
                </a:lnTo>
                <a:lnTo>
                  <a:pt x="554" y="963"/>
                </a:lnTo>
                <a:lnTo>
                  <a:pt x="556" y="963"/>
                </a:lnTo>
                <a:lnTo>
                  <a:pt x="560" y="963"/>
                </a:lnTo>
                <a:lnTo>
                  <a:pt x="560" y="963"/>
                </a:lnTo>
                <a:lnTo>
                  <a:pt x="565" y="961"/>
                </a:lnTo>
                <a:lnTo>
                  <a:pt x="573" y="961"/>
                </a:lnTo>
                <a:lnTo>
                  <a:pt x="576" y="961"/>
                </a:lnTo>
                <a:lnTo>
                  <a:pt x="578" y="961"/>
                </a:lnTo>
                <a:lnTo>
                  <a:pt x="580" y="961"/>
                </a:lnTo>
                <a:lnTo>
                  <a:pt x="580" y="961"/>
                </a:lnTo>
                <a:lnTo>
                  <a:pt x="587" y="959"/>
                </a:lnTo>
                <a:lnTo>
                  <a:pt x="587" y="959"/>
                </a:lnTo>
                <a:lnTo>
                  <a:pt x="595" y="963"/>
                </a:lnTo>
                <a:lnTo>
                  <a:pt x="595" y="963"/>
                </a:lnTo>
                <a:lnTo>
                  <a:pt x="595" y="961"/>
                </a:lnTo>
                <a:lnTo>
                  <a:pt x="595" y="961"/>
                </a:lnTo>
                <a:lnTo>
                  <a:pt x="593" y="961"/>
                </a:lnTo>
                <a:lnTo>
                  <a:pt x="595" y="961"/>
                </a:lnTo>
                <a:lnTo>
                  <a:pt x="595" y="961"/>
                </a:lnTo>
                <a:lnTo>
                  <a:pt x="591" y="961"/>
                </a:lnTo>
                <a:lnTo>
                  <a:pt x="589" y="959"/>
                </a:lnTo>
                <a:lnTo>
                  <a:pt x="589" y="959"/>
                </a:lnTo>
                <a:lnTo>
                  <a:pt x="615" y="955"/>
                </a:lnTo>
                <a:lnTo>
                  <a:pt x="641" y="951"/>
                </a:lnTo>
                <a:lnTo>
                  <a:pt x="641" y="951"/>
                </a:lnTo>
                <a:lnTo>
                  <a:pt x="641" y="950"/>
                </a:lnTo>
                <a:lnTo>
                  <a:pt x="641" y="948"/>
                </a:lnTo>
                <a:lnTo>
                  <a:pt x="644" y="946"/>
                </a:lnTo>
                <a:lnTo>
                  <a:pt x="650" y="946"/>
                </a:lnTo>
                <a:lnTo>
                  <a:pt x="652" y="946"/>
                </a:lnTo>
                <a:lnTo>
                  <a:pt x="652" y="946"/>
                </a:lnTo>
                <a:lnTo>
                  <a:pt x="652" y="944"/>
                </a:lnTo>
                <a:lnTo>
                  <a:pt x="653" y="944"/>
                </a:lnTo>
                <a:lnTo>
                  <a:pt x="663" y="942"/>
                </a:lnTo>
                <a:lnTo>
                  <a:pt x="663" y="942"/>
                </a:lnTo>
                <a:lnTo>
                  <a:pt x="674" y="939"/>
                </a:lnTo>
                <a:lnTo>
                  <a:pt x="683" y="933"/>
                </a:lnTo>
                <a:lnTo>
                  <a:pt x="683" y="933"/>
                </a:lnTo>
                <a:lnTo>
                  <a:pt x="679" y="933"/>
                </a:lnTo>
                <a:lnTo>
                  <a:pt x="676" y="935"/>
                </a:lnTo>
                <a:lnTo>
                  <a:pt x="672" y="937"/>
                </a:lnTo>
                <a:lnTo>
                  <a:pt x="668" y="937"/>
                </a:lnTo>
                <a:lnTo>
                  <a:pt x="668" y="937"/>
                </a:lnTo>
                <a:lnTo>
                  <a:pt x="668" y="935"/>
                </a:lnTo>
                <a:lnTo>
                  <a:pt x="670" y="933"/>
                </a:lnTo>
                <a:lnTo>
                  <a:pt x="670" y="933"/>
                </a:lnTo>
                <a:lnTo>
                  <a:pt x="674" y="933"/>
                </a:lnTo>
                <a:lnTo>
                  <a:pt x="676" y="931"/>
                </a:lnTo>
                <a:lnTo>
                  <a:pt x="676" y="929"/>
                </a:lnTo>
                <a:lnTo>
                  <a:pt x="676" y="929"/>
                </a:lnTo>
                <a:lnTo>
                  <a:pt x="670" y="931"/>
                </a:lnTo>
                <a:lnTo>
                  <a:pt x="663" y="931"/>
                </a:lnTo>
                <a:lnTo>
                  <a:pt x="663" y="931"/>
                </a:lnTo>
                <a:lnTo>
                  <a:pt x="670" y="926"/>
                </a:lnTo>
                <a:lnTo>
                  <a:pt x="676" y="924"/>
                </a:lnTo>
                <a:lnTo>
                  <a:pt x="679" y="924"/>
                </a:lnTo>
                <a:lnTo>
                  <a:pt x="679" y="924"/>
                </a:lnTo>
                <a:lnTo>
                  <a:pt x="683" y="922"/>
                </a:lnTo>
                <a:lnTo>
                  <a:pt x="687" y="920"/>
                </a:lnTo>
                <a:lnTo>
                  <a:pt x="696" y="917"/>
                </a:lnTo>
                <a:lnTo>
                  <a:pt x="696" y="917"/>
                </a:lnTo>
                <a:lnTo>
                  <a:pt x="696" y="915"/>
                </a:lnTo>
                <a:lnTo>
                  <a:pt x="698" y="913"/>
                </a:lnTo>
                <a:lnTo>
                  <a:pt x="707" y="909"/>
                </a:lnTo>
                <a:lnTo>
                  <a:pt x="707" y="909"/>
                </a:lnTo>
                <a:lnTo>
                  <a:pt x="707" y="907"/>
                </a:lnTo>
                <a:lnTo>
                  <a:pt x="707" y="905"/>
                </a:lnTo>
                <a:lnTo>
                  <a:pt x="709" y="904"/>
                </a:lnTo>
                <a:lnTo>
                  <a:pt x="711" y="902"/>
                </a:lnTo>
                <a:lnTo>
                  <a:pt x="711" y="902"/>
                </a:lnTo>
                <a:lnTo>
                  <a:pt x="707" y="904"/>
                </a:lnTo>
                <a:lnTo>
                  <a:pt x="705" y="904"/>
                </a:lnTo>
                <a:lnTo>
                  <a:pt x="705" y="904"/>
                </a:lnTo>
                <a:lnTo>
                  <a:pt x="707" y="898"/>
                </a:lnTo>
                <a:lnTo>
                  <a:pt x="709" y="896"/>
                </a:lnTo>
                <a:lnTo>
                  <a:pt x="712" y="894"/>
                </a:lnTo>
                <a:lnTo>
                  <a:pt x="712" y="894"/>
                </a:lnTo>
                <a:lnTo>
                  <a:pt x="711" y="896"/>
                </a:lnTo>
                <a:lnTo>
                  <a:pt x="711" y="896"/>
                </a:lnTo>
                <a:lnTo>
                  <a:pt x="716" y="893"/>
                </a:lnTo>
                <a:lnTo>
                  <a:pt x="720" y="891"/>
                </a:lnTo>
                <a:lnTo>
                  <a:pt x="720" y="891"/>
                </a:lnTo>
                <a:lnTo>
                  <a:pt x="722" y="889"/>
                </a:lnTo>
                <a:lnTo>
                  <a:pt x="723" y="887"/>
                </a:lnTo>
                <a:lnTo>
                  <a:pt x="723" y="887"/>
                </a:lnTo>
                <a:lnTo>
                  <a:pt x="731" y="883"/>
                </a:lnTo>
                <a:lnTo>
                  <a:pt x="734" y="882"/>
                </a:lnTo>
                <a:lnTo>
                  <a:pt x="734" y="880"/>
                </a:lnTo>
                <a:lnTo>
                  <a:pt x="734" y="880"/>
                </a:lnTo>
                <a:lnTo>
                  <a:pt x="731" y="882"/>
                </a:lnTo>
                <a:lnTo>
                  <a:pt x="729" y="882"/>
                </a:lnTo>
                <a:lnTo>
                  <a:pt x="725" y="880"/>
                </a:lnTo>
                <a:lnTo>
                  <a:pt x="725" y="880"/>
                </a:lnTo>
                <a:lnTo>
                  <a:pt x="727" y="880"/>
                </a:lnTo>
                <a:lnTo>
                  <a:pt x="729" y="878"/>
                </a:lnTo>
                <a:lnTo>
                  <a:pt x="731" y="878"/>
                </a:lnTo>
                <a:lnTo>
                  <a:pt x="731" y="878"/>
                </a:lnTo>
                <a:lnTo>
                  <a:pt x="731" y="878"/>
                </a:lnTo>
                <a:lnTo>
                  <a:pt x="729" y="878"/>
                </a:lnTo>
                <a:lnTo>
                  <a:pt x="725" y="880"/>
                </a:lnTo>
                <a:lnTo>
                  <a:pt x="722" y="880"/>
                </a:lnTo>
                <a:lnTo>
                  <a:pt x="720" y="880"/>
                </a:lnTo>
                <a:lnTo>
                  <a:pt x="725" y="878"/>
                </a:lnTo>
                <a:lnTo>
                  <a:pt x="725" y="878"/>
                </a:lnTo>
                <a:lnTo>
                  <a:pt x="722" y="876"/>
                </a:lnTo>
                <a:lnTo>
                  <a:pt x="722" y="876"/>
                </a:lnTo>
                <a:lnTo>
                  <a:pt x="722" y="874"/>
                </a:lnTo>
                <a:lnTo>
                  <a:pt x="722" y="874"/>
                </a:lnTo>
                <a:lnTo>
                  <a:pt x="720" y="876"/>
                </a:lnTo>
                <a:lnTo>
                  <a:pt x="718" y="878"/>
                </a:lnTo>
                <a:lnTo>
                  <a:pt x="718" y="878"/>
                </a:lnTo>
                <a:lnTo>
                  <a:pt x="720" y="876"/>
                </a:lnTo>
                <a:lnTo>
                  <a:pt x="722" y="878"/>
                </a:lnTo>
                <a:lnTo>
                  <a:pt x="722" y="878"/>
                </a:lnTo>
                <a:lnTo>
                  <a:pt x="712" y="882"/>
                </a:lnTo>
                <a:lnTo>
                  <a:pt x="712" y="882"/>
                </a:lnTo>
                <a:lnTo>
                  <a:pt x="716" y="876"/>
                </a:lnTo>
                <a:lnTo>
                  <a:pt x="722" y="872"/>
                </a:lnTo>
                <a:lnTo>
                  <a:pt x="734" y="867"/>
                </a:lnTo>
                <a:lnTo>
                  <a:pt x="734" y="867"/>
                </a:lnTo>
                <a:lnTo>
                  <a:pt x="734" y="863"/>
                </a:lnTo>
                <a:lnTo>
                  <a:pt x="734" y="863"/>
                </a:lnTo>
                <a:lnTo>
                  <a:pt x="731" y="865"/>
                </a:lnTo>
                <a:lnTo>
                  <a:pt x="731" y="865"/>
                </a:lnTo>
                <a:lnTo>
                  <a:pt x="733" y="865"/>
                </a:lnTo>
                <a:lnTo>
                  <a:pt x="733" y="865"/>
                </a:lnTo>
                <a:lnTo>
                  <a:pt x="729" y="867"/>
                </a:lnTo>
                <a:lnTo>
                  <a:pt x="727" y="865"/>
                </a:lnTo>
                <a:lnTo>
                  <a:pt x="727" y="865"/>
                </a:lnTo>
                <a:lnTo>
                  <a:pt x="729" y="863"/>
                </a:lnTo>
                <a:lnTo>
                  <a:pt x="731" y="861"/>
                </a:lnTo>
                <a:lnTo>
                  <a:pt x="733" y="861"/>
                </a:lnTo>
                <a:lnTo>
                  <a:pt x="734" y="861"/>
                </a:lnTo>
                <a:lnTo>
                  <a:pt x="734" y="861"/>
                </a:lnTo>
                <a:lnTo>
                  <a:pt x="733" y="861"/>
                </a:lnTo>
                <a:lnTo>
                  <a:pt x="731" y="859"/>
                </a:lnTo>
                <a:lnTo>
                  <a:pt x="731" y="859"/>
                </a:lnTo>
                <a:close/>
                <a:moveTo>
                  <a:pt x="195" y="985"/>
                </a:moveTo>
                <a:lnTo>
                  <a:pt x="195" y="985"/>
                </a:lnTo>
                <a:lnTo>
                  <a:pt x="194" y="985"/>
                </a:lnTo>
                <a:lnTo>
                  <a:pt x="192" y="983"/>
                </a:lnTo>
                <a:lnTo>
                  <a:pt x="190" y="979"/>
                </a:lnTo>
                <a:lnTo>
                  <a:pt x="190" y="979"/>
                </a:lnTo>
                <a:lnTo>
                  <a:pt x="194" y="981"/>
                </a:lnTo>
                <a:lnTo>
                  <a:pt x="195" y="985"/>
                </a:lnTo>
                <a:lnTo>
                  <a:pt x="195" y="985"/>
                </a:lnTo>
                <a:close/>
                <a:moveTo>
                  <a:pt x="67" y="814"/>
                </a:moveTo>
                <a:lnTo>
                  <a:pt x="59" y="802"/>
                </a:lnTo>
                <a:lnTo>
                  <a:pt x="59" y="802"/>
                </a:lnTo>
                <a:lnTo>
                  <a:pt x="61" y="802"/>
                </a:lnTo>
                <a:lnTo>
                  <a:pt x="61" y="802"/>
                </a:lnTo>
                <a:lnTo>
                  <a:pt x="65" y="808"/>
                </a:lnTo>
                <a:lnTo>
                  <a:pt x="67" y="810"/>
                </a:lnTo>
                <a:lnTo>
                  <a:pt x="67" y="810"/>
                </a:lnTo>
                <a:lnTo>
                  <a:pt x="67" y="812"/>
                </a:lnTo>
                <a:lnTo>
                  <a:pt x="67" y="814"/>
                </a:lnTo>
                <a:lnTo>
                  <a:pt x="67" y="814"/>
                </a:lnTo>
                <a:close/>
                <a:moveTo>
                  <a:pt x="68" y="291"/>
                </a:moveTo>
                <a:lnTo>
                  <a:pt x="68" y="291"/>
                </a:lnTo>
                <a:lnTo>
                  <a:pt x="70" y="291"/>
                </a:lnTo>
                <a:lnTo>
                  <a:pt x="70" y="289"/>
                </a:lnTo>
                <a:lnTo>
                  <a:pt x="70" y="289"/>
                </a:lnTo>
                <a:lnTo>
                  <a:pt x="70" y="291"/>
                </a:lnTo>
                <a:lnTo>
                  <a:pt x="68" y="295"/>
                </a:lnTo>
                <a:lnTo>
                  <a:pt x="68" y="295"/>
                </a:lnTo>
                <a:lnTo>
                  <a:pt x="68" y="295"/>
                </a:lnTo>
                <a:lnTo>
                  <a:pt x="68" y="295"/>
                </a:lnTo>
                <a:lnTo>
                  <a:pt x="67" y="295"/>
                </a:lnTo>
                <a:lnTo>
                  <a:pt x="67" y="293"/>
                </a:lnTo>
                <a:lnTo>
                  <a:pt x="67" y="293"/>
                </a:lnTo>
                <a:lnTo>
                  <a:pt x="65" y="298"/>
                </a:lnTo>
                <a:lnTo>
                  <a:pt x="63" y="298"/>
                </a:lnTo>
                <a:lnTo>
                  <a:pt x="63" y="298"/>
                </a:lnTo>
                <a:lnTo>
                  <a:pt x="63" y="298"/>
                </a:lnTo>
                <a:lnTo>
                  <a:pt x="65" y="295"/>
                </a:lnTo>
                <a:lnTo>
                  <a:pt x="68" y="291"/>
                </a:lnTo>
                <a:lnTo>
                  <a:pt x="68" y="291"/>
                </a:lnTo>
                <a:close/>
                <a:moveTo>
                  <a:pt x="775" y="124"/>
                </a:moveTo>
                <a:lnTo>
                  <a:pt x="775" y="124"/>
                </a:lnTo>
                <a:lnTo>
                  <a:pt x="775" y="124"/>
                </a:lnTo>
                <a:lnTo>
                  <a:pt x="777" y="124"/>
                </a:lnTo>
                <a:lnTo>
                  <a:pt x="779" y="125"/>
                </a:lnTo>
                <a:lnTo>
                  <a:pt x="779" y="127"/>
                </a:lnTo>
                <a:lnTo>
                  <a:pt x="779" y="127"/>
                </a:lnTo>
                <a:lnTo>
                  <a:pt x="775" y="124"/>
                </a:lnTo>
                <a:lnTo>
                  <a:pt x="775" y="124"/>
                </a:lnTo>
                <a:lnTo>
                  <a:pt x="775" y="124"/>
                </a:lnTo>
                <a:lnTo>
                  <a:pt x="775" y="124"/>
                </a:lnTo>
                <a:lnTo>
                  <a:pt x="775" y="124"/>
                </a:lnTo>
                <a:close/>
                <a:moveTo>
                  <a:pt x="725" y="385"/>
                </a:moveTo>
                <a:lnTo>
                  <a:pt x="725" y="385"/>
                </a:lnTo>
                <a:lnTo>
                  <a:pt x="729" y="389"/>
                </a:lnTo>
                <a:lnTo>
                  <a:pt x="729" y="389"/>
                </a:lnTo>
                <a:lnTo>
                  <a:pt x="729" y="390"/>
                </a:lnTo>
                <a:lnTo>
                  <a:pt x="729" y="390"/>
                </a:lnTo>
                <a:lnTo>
                  <a:pt x="725" y="389"/>
                </a:lnTo>
                <a:lnTo>
                  <a:pt x="723" y="389"/>
                </a:lnTo>
                <a:lnTo>
                  <a:pt x="725" y="385"/>
                </a:lnTo>
                <a:lnTo>
                  <a:pt x="725" y="385"/>
                </a:lnTo>
                <a:close/>
                <a:moveTo>
                  <a:pt x="306" y="617"/>
                </a:moveTo>
                <a:lnTo>
                  <a:pt x="306" y="617"/>
                </a:lnTo>
                <a:lnTo>
                  <a:pt x="304" y="611"/>
                </a:lnTo>
                <a:lnTo>
                  <a:pt x="304" y="606"/>
                </a:lnTo>
                <a:lnTo>
                  <a:pt x="304" y="606"/>
                </a:lnTo>
                <a:lnTo>
                  <a:pt x="306" y="611"/>
                </a:lnTo>
                <a:lnTo>
                  <a:pt x="306" y="617"/>
                </a:lnTo>
                <a:lnTo>
                  <a:pt x="306" y="617"/>
                </a:lnTo>
                <a:close/>
                <a:moveTo>
                  <a:pt x="725" y="867"/>
                </a:moveTo>
                <a:lnTo>
                  <a:pt x="725" y="867"/>
                </a:lnTo>
                <a:lnTo>
                  <a:pt x="725" y="869"/>
                </a:lnTo>
                <a:lnTo>
                  <a:pt x="725" y="869"/>
                </a:lnTo>
                <a:lnTo>
                  <a:pt x="725" y="869"/>
                </a:lnTo>
                <a:lnTo>
                  <a:pt x="723" y="871"/>
                </a:lnTo>
                <a:lnTo>
                  <a:pt x="720" y="871"/>
                </a:lnTo>
                <a:lnTo>
                  <a:pt x="720" y="871"/>
                </a:lnTo>
                <a:lnTo>
                  <a:pt x="722" y="871"/>
                </a:lnTo>
                <a:lnTo>
                  <a:pt x="722" y="871"/>
                </a:lnTo>
                <a:lnTo>
                  <a:pt x="722" y="869"/>
                </a:lnTo>
                <a:lnTo>
                  <a:pt x="722" y="869"/>
                </a:lnTo>
                <a:lnTo>
                  <a:pt x="723" y="867"/>
                </a:lnTo>
                <a:lnTo>
                  <a:pt x="725" y="867"/>
                </a:lnTo>
                <a:lnTo>
                  <a:pt x="725" y="867"/>
                </a:lnTo>
                <a:close/>
                <a:moveTo>
                  <a:pt x="703" y="902"/>
                </a:moveTo>
                <a:lnTo>
                  <a:pt x="703" y="902"/>
                </a:lnTo>
                <a:lnTo>
                  <a:pt x="701" y="904"/>
                </a:lnTo>
                <a:lnTo>
                  <a:pt x="699" y="905"/>
                </a:lnTo>
                <a:lnTo>
                  <a:pt x="699" y="905"/>
                </a:lnTo>
                <a:lnTo>
                  <a:pt x="699" y="902"/>
                </a:lnTo>
                <a:lnTo>
                  <a:pt x="703" y="900"/>
                </a:lnTo>
                <a:lnTo>
                  <a:pt x="703" y="900"/>
                </a:lnTo>
                <a:lnTo>
                  <a:pt x="703" y="902"/>
                </a:lnTo>
                <a:lnTo>
                  <a:pt x="703" y="902"/>
                </a:lnTo>
                <a:close/>
                <a:moveTo>
                  <a:pt x="666" y="935"/>
                </a:moveTo>
                <a:lnTo>
                  <a:pt x="666" y="935"/>
                </a:lnTo>
                <a:lnTo>
                  <a:pt x="663" y="937"/>
                </a:lnTo>
                <a:lnTo>
                  <a:pt x="661" y="939"/>
                </a:lnTo>
                <a:lnTo>
                  <a:pt x="659" y="937"/>
                </a:lnTo>
                <a:lnTo>
                  <a:pt x="659" y="937"/>
                </a:lnTo>
                <a:lnTo>
                  <a:pt x="666" y="935"/>
                </a:lnTo>
                <a:lnTo>
                  <a:pt x="666" y="935"/>
                </a:lnTo>
                <a:close/>
                <a:moveTo>
                  <a:pt x="565" y="880"/>
                </a:moveTo>
                <a:lnTo>
                  <a:pt x="565" y="880"/>
                </a:lnTo>
                <a:lnTo>
                  <a:pt x="565" y="882"/>
                </a:lnTo>
                <a:lnTo>
                  <a:pt x="563" y="882"/>
                </a:lnTo>
                <a:lnTo>
                  <a:pt x="562" y="882"/>
                </a:lnTo>
                <a:lnTo>
                  <a:pt x="562" y="880"/>
                </a:lnTo>
                <a:lnTo>
                  <a:pt x="562" y="880"/>
                </a:lnTo>
                <a:lnTo>
                  <a:pt x="565" y="880"/>
                </a:lnTo>
                <a:lnTo>
                  <a:pt x="565" y="880"/>
                </a:lnTo>
                <a:close/>
                <a:moveTo>
                  <a:pt x="547" y="876"/>
                </a:moveTo>
                <a:lnTo>
                  <a:pt x="547" y="876"/>
                </a:lnTo>
                <a:lnTo>
                  <a:pt x="547" y="878"/>
                </a:lnTo>
                <a:lnTo>
                  <a:pt x="545" y="878"/>
                </a:lnTo>
                <a:lnTo>
                  <a:pt x="545" y="878"/>
                </a:lnTo>
                <a:lnTo>
                  <a:pt x="545" y="878"/>
                </a:lnTo>
                <a:lnTo>
                  <a:pt x="541" y="878"/>
                </a:lnTo>
                <a:lnTo>
                  <a:pt x="539" y="878"/>
                </a:lnTo>
                <a:lnTo>
                  <a:pt x="539" y="876"/>
                </a:lnTo>
                <a:lnTo>
                  <a:pt x="539" y="876"/>
                </a:lnTo>
                <a:lnTo>
                  <a:pt x="543" y="876"/>
                </a:lnTo>
                <a:lnTo>
                  <a:pt x="547" y="876"/>
                </a:lnTo>
                <a:lnTo>
                  <a:pt x="547" y="876"/>
                </a:lnTo>
                <a:close/>
                <a:moveTo>
                  <a:pt x="293" y="1012"/>
                </a:moveTo>
                <a:lnTo>
                  <a:pt x="293" y="1012"/>
                </a:lnTo>
                <a:lnTo>
                  <a:pt x="291" y="1012"/>
                </a:lnTo>
                <a:lnTo>
                  <a:pt x="289" y="1010"/>
                </a:lnTo>
                <a:lnTo>
                  <a:pt x="284" y="1007"/>
                </a:lnTo>
                <a:lnTo>
                  <a:pt x="284" y="1007"/>
                </a:lnTo>
                <a:lnTo>
                  <a:pt x="287" y="1007"/>
                </a:lnTo>
                <a:lnTo>
                  <a:pt x="289" y="1008"/>
                </a:lnTo>
                <a:lnTo>
                  <a:pt x="293" y="1012"/>
                </a:lnTo>
                <a:lnTo>
                  <a:pt x="293" y="1012"/>
                </a:lnTo>
                <a:close/>
                <a:moveTo>
                  <a:pt x="324" y="887"/>
                </a:moveTo>
                <a:lnTo>
                  <a:pt x="324" y="887"/>
                </a:lnTo>
                <a:lnTo>
                  <a:pt x="322" y="887"/>
                </a:lnTo>
                <a:lnTo>
                  <a:pt x="322" y="885"/>
                </a:lnTo>
                <a:lnTo>
                  <a:pt x="319" y="883"/>
                </a:lnTo>
                <a:lnTo>
                  <a:pt x="319" y="883"/>
                </a:lnTo>
                <a:lnTo>
                  <a:pt x="321" y="883"/>
                </a:lnTo>
                <a:lnTo>
                  <a:pt x="322" y="883"/>
                </a:lnTo>
                <a:lnTo>
                  <a:pt x="324" y="887"/>
                </a:lnTo>
                <a:lnTo>
                  <a:pt x="324" y="887"/>
                </a:lnTo>
                <a:close/>
                <a:moveTo>
                  <a:pt x="245" y="804"/>
                </a:moveTo>
                <a:lnTo>
                  <a:pt x="245" y="804"/>
                </a:lnTo>
                <a:lnTo>
                  <a:pt x="247" y="802"/>
                </a:lnTo>
                <a:lnTo>
                  <a:pt x="247" y="804"/>
                </a:lnTo>
                <a:lnTo>
                  <a:pt x="251" y="808"/>
                </a:lnTo>
                <a:lnTo>
                  <a:pt x="251" y="808"/>
                </a:lnTo>
                <a:lnTo>
                  <a:pt x="249" y="806"/>
                </a:lnTo>
                <a:lnTo>
                  <a:pt x="249" y="802"/>
                </a:lnTo>
                <a:lnTo>
                  <a:pt x="249" y="802"/>
                </a:lnTo>
                <a:lnTo>
                  <a:pt x="243" y="801"/>
                </a:lnTo>
                <a:lnTo>
                  <a:pt x="240" y="797"/>
                </a:lnTo>
                <a:lnTo>
                  <a:pt x="234" y="788"/>
                </a:lnTo>
                <a:lnTo>
                  <a:pt x="223" y="768"/>
                </a:lnTo>
                <a:lnTo>
                  <a:pt x="223" y="768"/>
                </a:lnTo>
                <a:lnTo>
                  <a:pt x="214" y="755"/>
                </a:lnTo>
                <a:lnTo>
                  <a:pt x="210" y="747"/>
                </a:lnTo>
                <a:lnTo>
                  <a:pt x="206" y="742"/>
                </a:lnTo>
                <a:lnTo>
                  <a:pt x="206" y="742"/>
                </a:lnTo>
                <a:lnTo>
                  <a:pt x="206" y="740"/>
                </a:lnTo>
                <a:lnTo>
                  <a:pt x="208" y="738"/>
                </a:lnTo>
                <a:lnTo>
                  <a:pt x="208" y="738"/>
                </a:lnTo>
                <a:lnTo>
                  <a:pt x="206" y="736"/>
                </a:lnTo>
                <a:lnTo>
                  <a:pt x="205" y="734"/>
                </a:lnTo>
                <a:lnTo>
                  <a:pt x="203" y="727"/>
                </a:lnTo>
                <a:lnTo>
                  <a:pt x="203" y="727"/>
                </a:lnTo>
                <a:lnTo>
                  <a:pt x="205" y="727"/>
                </a:lnTo>
                <a:lnTo>
                  <a:pt x="203" y="723"/>
                </a:lnTo>
                <a:lnTo>
                  <a:pt x="203" y="723"/>
                </a:lnTo>
                <a:lnTo>
                  <a:pt x="205" y="723"/>
                </a:lnTo>
                <a:lnTo>
                  <a:pt x="206" y="722"/>
                </a:lnTo>
                <a:lnTo>
                  <a:pt x="206" y="722"/>
                </a:lnTo>
                <a:lnTo>
                  <a:pt x="206" y="725"/>
                </a:lnTo>
                <a:lnTo>
                  <a:pt x="205" y="725"/>
                </a:lnTo>
                <a:lnTo>
                  <a:pt x="205" y="725"/>
                </a:lnTo>
                <a:lnTo>
                  <a:pt x="208" y="727"/>
                </a:lnTo>
                <a:lnTo>
                  <a:pt x="210" y="729"/>
                </a:lnTo>
                <a:lnTo>
                  <a:pt x="210" y="729"/>
                </a:lnTo>
                <a:lnTo>
                  <a:pt x="208" y="733"/>
                </a:lnTo>
                <a:lnTo>
                  <a:pt x="208" y="733"/>
                </a:lnTo>
                <a:lnTo>
                  <a:pt x="210" y="734"/>
                </a:lnTo>
                <a:lnTo>
                  <a:pt x="212" y="736"/>
                </a:lnTo>
                <a:lnTo>
                  <a:pt x="212" y="736"/>
                </a:lnTo>
                <a:lnTo>
                  <a:pt x="212" y="733"/>
                </a:lnTo>
                <a:lnTo>
                  <a:pt x="212" y="731"/>
                </a:lnTo>
                <a:lnTo>
                  <a:pt x="210" y="727"/>
                </a:lnTo>
                <a:lnTo>
                  <a:pt x="210" y="723"/>
                </a:lnTo>
                <a:lnTo>
                  <a:pt x="210" y="723"/>
                </a:lnTo>
                <a:lnTo>
                  <a:pt x="212" y="729"/>
                </a:lnTo>
                <a:lnTo>
                  <a:pt x="214" y="734"/>
                </a:lnTo>
                <a:lnTo>
                  <a:pt x="214" y="734"/>
                </a:lnTo>
                <a:lnTo>
                  <a:pt x="212" y="725"/>
                </a:lnTo>
                <a:lnTo>
                  <a:pt x="212" y="725"/>
                </a:lnTo>
                <a:lnTo>
                  <a:pt x="208" y="722"/>
                </a:lnTo>
                <a:lnTo>
                  <a:pt x="205" y="720"/>
                </a:lnTo>
                <a:lnTo>
                  <a:pt x="201" y="718"/>
                </a:lnTo>
                <a:lnTo>
                  <a:pt x="197" y="712"/>
                </a:lnTo>
                <a:lnTo>
                  <a:pt x="197" y="712"/>
                </a:lnTo>
                <a:lnTo>
                  <a:pt x="197" y="716"/>
                </a:lnTo>
                <a:lnTo>
                  <a:pt x="197" y="720"/>
                </a:lnTo>
                <a:lnTo>
                  <a:pt x="197" y="720"/>
                </a:lnTo>
                <a:lnTo>
                  <a:pt x="195" y="714"/>
                </a:lnTo>
                <a:lnTo>
                  <a:pt x="194" y="710"/>
                </a:lnTo>
                <a:lnTo>
                  <a:pt x="192" y="705"/>
                </a:lnTo>
                <a:lnTo>
                  <a:pt x="188" y="701"/>
                </a:lnTo>
                <a:lnTo>
                  <a:pt x="188" y="701"/>
                </a:lnTo>
                <a:lnTo>
                  <a:pt x="188" y="699"/>
                </a:lnTo>
                <a:lnTo>
                  <a:pt x="190" y="698"/>
                </a:lnTo>
                <a:lnTo>
                  <a:pt x="190" y="698"/>
                </a:lnTo>
                <a:lnTo>
                  <a:pt x="186" y="692"/>
                </a:lnTo>
                <a:lnTo>
                  <a:pt x="186" y="690"/>
                </a:lnTo>
                <a:lnTo>
                  <a:pt x="186" y="688"/>
                </a:lnTo>
                <a:lnTo>
                  <a:pt x="186" y="688"/>
                </a:lnTo>
                <a:lnTo>
                  <a:pt x="184" y="687"/>
                </a:lnTo>
                <a:lnTo>
                  <a:pt x="183" y="685"/>
                </a:lnTo>
                <a:lnTo>
                  <a:pt x="183" y="685"/>
                </a:lnTo>
                <a:lnTo>
                  <a:pt x="183" y="679"/>
                </a:lnTo>
                <a:lnTo>
                  <a:pt x="181" y="672"/>
                </a:lnTo>
                <a:lnTo>
                  <a:pt x="179" y="664"/>
                </a:lnTo>
                <a:lnTo>
                  <a:pt x="179" y="659"/>
                </a:lnTo>
                <a:lnTo>
                  <a:pt x="179" y="659"/>
                </a:lnTo>
                <a:lnTo>
                  <a:pt x="175" y="655"/>
                </a:lnTo>
                <a:lnTo>
                  <a:pt x="173" y="648"/>
                </a:lnTo>
                <a:lnTo>
                  <a:pt x="173" y="639"/>
                </a:lnTo>
                <a:lnTo>
                  <a:pt x="173" y="639"/>
                </a:lnTo>
                <a:lnTo>
                  <a:pt x="170" y="633"/>
                </a:lnTo>
                <a:lnTo>
                  <a:pt x="168" y="624"/>
                </a:lnTo>
                <a:lnTo>
                  <a:pt x="168" y="615"/>
                </a:lnTo>
                <a:lnTo>
                  <a:pt x="170" y="607"/>
                </a:lnTo>
                <a:lnTo>
                  <a:pt x="170" y="607"/>
                </a:lnTo>
                <a:lnTo>
                  <a:pt x="168" y="600"/>
                </a:lnTo>
                <a:lnTo>
                  <a:pt x="166" y="593"/>
                </a:lnTo>
                <a:lnTo>
                  <a:pt x="166" y="593"/>
                </a:lnTo>
                <a:lnTo>
                  <a:pt x="166" y="598"/>
                </a:lnTo>
                <a:lnTo>
                  <a:pt x="166" y="600"/>
                </a:lnTo>
                <a:lnTo>
                  <a:pt x="166" y="600"/>
                </a:lnTo>
                <a:lnTo>
                  <a:pt x="164" y="600"/>
                </a:lnTo>
                <a:lnTo>
                  <a:pt x="164" y="596"/>
                </a:lnTo>
                <a:lnTo>
                  <a:pt x="162" y="589"/>
                </a:lnTo>
                <a:lnTo>
                  <a:pt x="162" y="589"/>
                </a:lnTo>
                <a:lnTo>
                  <a:pt x="164" y="591"/>
                </a:lnTo>
                <a:lnTo>
                  <a:pt x="164" y="591"/>
                </a:lnTo>
                <a:lnTo>
                  <a:pt x="162" y="582"/>
                </a:lnTo>
                <a:lnTo>
                  <a:pt x="162" y="569"/>
                </a:lnTo>
                <a:lnTo>
                  <a:pt x="162" y="569"/>
                </a:lnTo>
                <a:lnTo>
                  <a:pt x="162" y="558"/>
                </a:lnTo>
                <a:lnTo>
                  <a:pt x="164" y="552"/>
                </a:lnTo>
                <a:lnTo>
                  <a:pt x="166" y="549"/>
                </a:lnTo>
                <a:lnTo>
                  <a:pt x="166" y="549"/>
                </a:lnTo>
                <a:lnTo>
                  <a:pt x="166" y="554"/>
                </a:lnTo>
                <a:lnTo>
                  <a:pt x="168" y="558"/>
                </a:lnTo>
                <a:lnTo>
                  <a:pt x="168" y="558"/>
                </a:lnTo>
                <a:lnTo>
                  <a:pt x="168" y="550"/>
                </a:lnTo>
                <a:lnTo>
                  <a:pt x="168" y="545"/>
                </a:lnTo>
                <a:lnTo>
                  <a:pt x="166" y="543"/>
                </a:lnTo>
                <a:lnTo>
                  <a:pt x="166" y="543"/>
                </a:lnTo>
                <a:lnTo>
                  <a:pt x="166" y="539"/>
                </a:lnTo>
                <a:lnTo>
                  <a:pt x="168" y="538"/>
                </a:lnTo>
                <a:lnTo>
                  <a:pt x="168" y="538"/>
                </a:lnTo>
                <a:lnTo>
                  <a:pt x="170" y="539"/>
                </a:lnTo>
                <a:lnTo>
                  <a:pt x="172" y="541"/>
                </a:lnTo>
                <a:lnTo>
                  <a:pt x="172" y="541"/>
                </a:lnTo>
                <a:lnTo>
                  <a:pt x="172" y="541"/>
                </a:lnTo>
                <a:lnTo>
                  <a:pt x="172" y="539"/>
                </a:lnTo>
                <a:lnTo>
                  <a:pt x="172" y="539"/>
                </a:lnTo>
                <a:lnTo>
                  <a:pt x="173" y="539"/>
                </a:lnTo>
                <a:lnTo>
                  <a:pt x="173" y="539"/>
                </a:lnTo>
                <a:lnTo>
                  <a:pt x="172" y="547"/>
                </a:lnTo>
                <a:lnTo>
                  <a:pt x="170" y="556"/>
                </a:lnTo>
                <a:lnTo>
                  <a:pt x="170" y="556"/>
                </a:lnTo>
                <a:lnTo>
                  <a:pt x="172" y="550"/>
                </a:lnTo>
                <a:lnTo>
                  <a:pt x="173" y="543"/>
                </a:lnTo>
                <a:lnTo>
                  <a:pt x="173" y="543"/>
                </a:lnTo>
                <a:lnTo>
                  <a:pt x="175" y="563"/>
                </a:lnTo>
                <a:lnTo>
                  <a:pt x="175" y="584"/>
                </a:lnTo>
                <a:lnTo>
                  <a:pt x="175" y="584"/>
                </a:lnTo>
                <a:lnTo>
                  <a:pt x="177" y="582"/>
                </a:lnTo>
                <a:lnTo>
                  <a:pt x="177" y="580"/>
                </a:lnTo>
                <a:lnTo>
                  <a:pt x="179" y="578"/>
                </a:lnTo>
                <a:lnTo>
                  <a:pt x="179" y="576"/>
                </a:lnTo>
                <a:lnTo>
                  <a:pt x="179" y="576"/>
                </a:lnTo>
                <a:lnTo>
                  <a:pt x="179" y="584"/>
                </a:lnTo>
                <a:lnTo>
                  <a:pt x="181" y="589"/>
                </a:lnTo>
                <a:lnTo>
                  <a:pt x="181" y="595"/>
                </a:lnTo>
                <a:lnTo>
                  <a:pt x="181" y="600"/>
                </a:lnTo>
                <a:lnTo>
                  <a:pt x="181" y="600"/>
                </a:lnTo>
                <a:lnTo>
                  <a:pt x="181" y="600"/>
                </a:lnTo>
                <a:lnTo>
                  <a:pt x="179" y="600"/>
                </a:lnTo>
                <a:lnTo>
                  <a:pt x="179" y="598"/>
                </a:lnTo>
                <a:lnTo>
                  <a:pt x="179" y="598"/>
                </a:lnTo>
                <a:lnTo>
                  <a:pt x="179" y="600"/>
                </a:lnTo>
                <a:lnTo>
                  <a:pt x="179" y="600"/>
                </a:lnTo>
                <a:lnTo>
                  <a:pt x="181" y="602"/>
                </a:lnTo>
                <a:lnTo>
                  <a:pt x="181" y="602"/>
                </a:lnTo>
                <a:lnTo>
                  <a:pt x="181" y="602"/>
                </a:lnTo>
                <a:lnTo>
                  <a:pt x="183" y="606"/>
                </a:lnTo>
                <a:lnTo>
                  <a:pt x="183" y="609"/>
                </a:lnTo>
                <a:lnTo>
                  <a:pt x="183" y="609"/>
                </a:lnTo>
                <a:lnTo>
                  <a:pt x="181" y="609"/>
                </a:lnTo>
                <a:lnTo>
                  <a:pt x="181" y="606"/>
                </a:lnTo>
                <a:lnTo>
                  <a:pt x="181" y="606"/>
                </a:lnTo>
                <a:lnTo>
                  <a:pt x="181" y="607"/>
                </a:lnTo>
                <a:lnTo>
                  <a:pt x="181" y="611"/>
                </a:lnTo>
                <a:lnTo>
                  <a:pt x="184" y="620"/>
                </a:lnTo>
                <a:lnTo>
                  <a:pt x="184" y="620"/>
                </a:lnTo>
                <a:lnTo>
                  <a:pt x="184" y="620"/>
                </a:lnTo>
                <a:lnTo>
                  <a:pt x="184" y="622"/>
                </a:lnTo>
                <a:lnTo>
                  <a:pt x="183" y="622"/>
                </a:lnTo>
                <a:lnTo>
                  <a:pt x="183" y="622"/>
                </a:lnTo>
                <a:lnTo>
                  <a:pt x="183" y="622"/>
                </a:lnTo>
                <a:lnTo>
                  <a:pt x="186" y="637"/>
                </a:lnTo>
                <a:lnTo>
                  <a:pt x="186" y="646"/>
                </a:lnTo>
                <a:lnTo>
                  <a:pt x="186" y="652"/>
                </a:lnTo>
                <a:lnTo>
                  <a:pt x="186" y="652"/>
                </a:lnTo>
                <a:lnTo>
                  <a:pt x="188" y="653"/>
                </a:lnTo>
                <a:lnTo>
                  <a:pt x="190" y="653"/>
                </a:lnTo>
                <a:lnTo>
                  <a:pt x="190" y="653"/>
                </a:lnTo>
                <a:lnTo>
                  <a:pt x="192" y="657"/>
                </a:lnTo>
                <a:lnTo>
                  <a:pt x="190" y="659"/>
                </a:lnTo>
                <a:lnTo>
                  <a:pt x="190" y="659"/>
                </a:lnTo>
                <a:lnTo>
                  <a:pt x="192" y="663"/>
                </a:lnTo>
                <a:lnTo>
                  <a:pt x="192" y="666"/>
                </a:lnTo>
                <a:lnTo>
                  <a:pt x="192" y="674"/>
                </a:lnTo>
                <a:lnTo>
                  <a:pt x="192" y="674"/>
                </a:lnTo>
                <a:lnTo>
                  <a:pt x="194" y="674"/>
                </a:lnTo>
                <a:lnTo>
                  <a:pt x="194" y="674"/>
                </a:lnTo>
                <a:lnTo>
                  <a:pt x="194" y="674"/>
                </a:lnTo>
                <a:lnTo>
                  <a:pt x="195" y="674"/>
                </a:lnTo>
                <a:lnTo>
                  <a:pt x="195" y="674"/>
                </a:lnTo>
                <a:lnTo>
                  <a:pt x="195" y="676"/>
                </a:lnTo>
                <a:lnTo>
                  <a:pt x="194" y="676"/>
                </a:lnTo>
                <a:lnTo>
                  <a:pt x="194" y="676"/>
                </a:lnTo>
                <a:lnTo>
                  <a:pt x="195" y="677"/>
                </a:lnTo>
                <a:lnTo>
                  <a:pt x="197" y="679"/>
                </a:lnTo>
                <a:lnTo>
                  <a:pt x="197" y="683"/>
                </a:lnTo>
                <a:lnTo>
                  <a:pt x="197" y="683"/>
                </a:lnTo>
                <a:lnTo>
                  <a:pt x="192" y="683"/>
                </a:lnTo>
                <a:lnTo>
                  <a:pt x="192" y="683"/>
                </a:lnTo>
                <a:lnTo>
                  <a:pt x="192" y="683"/>
                </a:lnTo>
                <a:lnTo>
                  <a:pt x="194" y="683"/>
                </a:lnTo>
                <a:lnTo>
                  <a:pt x="195" y="683"/>
                </a:lnTo>
                <a:lnTo>
                  <a:pt x="195" y="683"/>
                </a:lnTo>
                <a:lnTo>
                  <a:pt x="195" y="687"/>
                </a:lnTo>
                <a:lnTo>
                  <a:pt x="195" y="690"/>
                </a:lnTo>
                <a:lnTo>
                  <a:pt x="195" y="690"/>
                </a:lnTo>
                <a:lnTo>
                  <a:pt x="197" y="690"/>
                </a:lnTo>
                <a:lnTo>
                  <a:pt x="201" y="690"/>
                </a:lnTo>
                <a:lnTo>
                  <a:pt x="201" y="694"/>
                </a:lnTo>
                <a:lnTo>
                  <a:pt x="201" y="696"/>
                </a:lnTo>
                <a:lnTo>
                  <a:pt x="201" y="696"/>
                </a:lnTo>
                <a:lnTo>
                  <a:pt x="199" y="694"/>
                </a:lnTo>
                <a:lnTo>
                  <a:pt x="199" y="690"/>
                </a:lnTo>
                <a:lnTo>
                  <a:pt x="199" y="690"/>
                </a:lnTo>
                <a:lnTo>
                  <a:pt x="199" y="692"/>
                </a:lnTo>
                <a:lnTo>
                  <a:pt x="197" y="692"/>
                </a:lnTo>
                <a:lnTo>
                  <a:pt x="197" y="692"/>
                </a:lnTo>
                <a:lnTo>
                  <a:pt x="199" y="696"/>
                </a:lnTo>
                <a:lnTo>
                  <a:pt x="199" y="701"/>
                </a:lnTo>
                <a:lnTo>
                  <a:pt x="199" y="701"/>
                </a:lnTo>
                <a:lnTo>
                  <a:pt x="203" y="701"/>
                </a:lnTo>
                <a:lnTo>
                  <a:pt x="203" y="701"/>
                </a:lnTo>
                <a:lnTo>
                  <a:pt x="205" y="699"/>
                </a:lnTo>
                <a:lnTo>
                  <a:pt x="205" y="699"/>
                </a:lnTo>
                <a:lnTo>
                  <a:pt x="205" y="709"/>
                </a:lnTo>
                <a:lnTo>
                  <a:pt x="205" y="709"/>
                </a:lnTo>
                <a:lnTo>
                  <a:pt x="203" y="707"/>
                </a:lnTo>
                <a:lnTo>
                  <a:pt x="203" y="705"/>
                </a:lnTo>
                <a:lnTo>
                  <a:pt x="203" y="705"/>
                </a:lnTo>
                <a:lnTo>
                  <a:pt x="201" y="703"/>
                </a:lnTo>
                <a:lnTo>
                  <a:pt x="201" y="705"/>
                </a:lnTo>
                <a:lnTo>
                  <a:pt x="199" y="707"/>
                </a:lnTo>
                <a:lnTo>
                  <a:pt x="199" y="707"/>
                </a:lnTo>
                <a:lnTo>
                  <a:pt x="201" y="707"/>
                </a:lnTo>
                <a:lnTo>
                  <a:pt x="201" y="707"/>
                </a:lnTo>
                <a:lnTo>
                  <a:pt x="201" y="707"/>
                </a:lnTo>
                <a:lnTo>
                  <a:pt x="203" y="707"/>
                </a:lnTo>
                <a:lnTo>
                  <a:pt x="203" y="707"/>
                </a:lnTo>
                <a:lnTo>
                  <a:pt x="203" y="714"/>
                </a:lnTo>
                <a:lnTo>
                  <a:pt x="203" y="714"/>
                </a:lnTo>
                <a:lnTo>
                  <a:pt x="203" y="714"/>
                </a:lnTo>
                <a:lnTo>
                  <a:pt x="201" y="714"/>
                </a:lnTo>
                <a:lnTo>
                  <a:pt x="201" y="714"/>
                </a:lnTo>
                <a:lnTo>
                  <a:pt x="205" y="718"/>
                </a:lnTo>
                <a:lnTo>
                  <a:pt x="206" y="718"/>
                </a:lnTo>
                <a:lnTo>
                  <a:pt x="208" y="720"/>
                </a:lnTo>
                <a:lnTo>
                  <a:pt x="210" y="722"/>
                </a:lnTo>
                <a:lnTo>
                  <a:pt x="210" y="722"/>
                </a:lnTo>
                <a:lnTo>
                  <a:pt x="210" y="718"/>
                </a:lnTo>
                <a:lnTo>
                  <a:pt x="210" y="718"/>
                </a:lnTo>
                <a:lnTo>
                  <a:pt x="216" y="725"/>
                </a:lnTo>
                <a:lnTo>
                  <a:pt x="219" y="734"/>
                </a:lnTo>
                <a:lnTo>
                  <a:pt x="221" y="744"/>
                </a:lnTo>
                <a:lnTo>
                  <a:pt x="227" y="749"/>
                </a:lnTo>
                <a:lnTo>
                  <a:pt x="227" y="749"/>
                </a:lnTo>
                <a:lnTo>
                  <a:pt x="227" y="753"/>
                </a:lnTo>
                <a:lnTo>
                  <a:pt x="229" y="755"/>
                </a:lnTo>
                <a:lnTo>
                  <a:pt x="229" y="755"/>
                </a:lnTo>
                <a:lnTo>
                  <a:pt x="227" y="755"/>
                </a:lnTo>
                <a:lnTo>
                  <a:pt x="225" y="755"/>
                </a:lnTo>
                <a:lnTo>
                  <a:pt x="219" y="751"/>
                </a:lnTo>
                <a:lnTo>
                  <a:pt x="219" y="751"/>
                </a:lnTo>
                <a:lnTo>
                  <a:pt x="221" y="751"/>
                </a:lnTo>
                <a:lnTo>
                  <a:pt x="223" y="751"/>
                </a:lnTo>
                <a:lnTo>
                  <a:pt x="223" y="751"/>
                </a:lnTo>
                <a:lnTo>
                  <a:pt x="219" y="744"/>
                </a:lnTo>
                <a:lnTo>
                  <a:pt x="218" y="738"/>
                </a:lnTo>
                <a:lnTo>
                  <a:pt x="216" y="734"/>
                </a:lnTo>
                <a:lnTo>
                  <a:pt x="216" y="734"/>
                </a:lnTo>
                <a:lnTo>
                  <a:pt x="218" y="745"/>
                </a:lnTo>
                <a:lnTo>
                  <a:pt x="221" y="755"/>
                </a:lnTo>
                <a:lnTo>
                  <a:pt x="221" y="755"/>
                </a:lnTo>
                <a:lnTo>
                  <a:pt x="219" y="755"/>
                </a:lnTo>
                <a:lnTo>
                  <a:pt x="219" y="758"/>
                </a:lnTo>
                <a:lnTo>
                  <a:pt x="219" y="758"/>
                </a:lnTo>
                <a:lnTo>
                  <a:pt x="221" y="758"/>
                </a:lnTo>
                <a:lnTo>
                  <a:pt x="221" y="756"/>
                </a:lnTo>
                <a:lnTo>
                  <a:pt x="223" y="755"/>
                </a:lnTo>
                <a:lnTo>
                  <a:pt x="223" y="756"/>
                </a:lnTo>
                <a:lnTo>
                  <a:pt x="223" y="756"/>
                </a:lnTo>
                <a:lnTo>
                  <a:pt x="225" y="758"/>
                </a:lnTo>
                <a:lnTo>
                  <a:pt x="225" y="760"/>
                </a:lnTo>
                <a:lnTo>
                  <a:pt x="227" y="764"/>
                </a:lnTo>
                <a:lnTo>
                  <a:pt x="229" y="768"/>
                </a:lnTo>
                <a:lnTo>
                  <a:pt x="229" y="768"/>
                </a:lnTo>
                <a:lnTo>
                  <a:pt x="229" y="768"/>
                </a:lnTo>
                <a:lnTo>
                  <a:pt x="229" y="766"/>
                </a:lnTo>
                <a:lnTo>
                  <a:pt x="229" y="766"/>
                </a:lnTo>
                <a:lnTo>
                  <a:pt x="230" y="768"/>
                </a:lnTo>
                <a:lnTo>
                  <a:pt x="230" y="769"/>
                </a:lnTo>
                <a:lnTo>
                  <a:pt x="232" y="773"/>
                </a:lnTo>
                <a:lnTo>
                  <a:pt x="232" y="773"/>
                </a:lnTo>
                <a:lnTo>
                  <a:pt x="230" y="769"/>
                </a:lnTo>
                <a:lnTo>
                  <a:pt x="230" y="769"/>
                </a:lnTo>
                <a:lnTo>
                  <a:pt x="232" y="769"/>
                </a:lnTo>
                <a:lnTo>
                  <a:pt x="232" y="771"/>
                </a:lnTo>
                <a:lnTo>
                  <a:pt x="232" y="773"/>
                </a:lnTo>
                <a:lnTo>
                  <a:pt x="232" y="773"/>
                </a:lnTo>
                <a:lnTo>
                  <a:pt x="232" y="771"/>
                </a:lnTo>
                <a:lnTo>
                  <a:pt x="232" y="771"/>
                </a:lnTo>
                <a:lnTo>
                  <a:pt x="234" y="771"/>
                </a:lnTo>
                <a:lnTo>
                  <a:pt x="234" y="773"/>
                </a:lnTo>
                <a:lnTo>
                  <a:pt x="238" y="775"/>
                </a:lnTo>
                <a:lnTo>
                  <a:pt x="238" y="775"/>
                </a:lnTo>
                <a:lnTo>
                  <a:pt x="238" y="779"/>
                </a:lnTo>
                <a:lnTo>
                  <a:pt x="238" y="780"/>
                </a:lnTo>
                <a:lnTo>
                  <a:pt x="240" y="782"/>
                </a:lnTo>
                <a:lnTo>
                  <a:pt x="240" y="782"/>
                </a:lnTo>
                <a:lnTo>
                  <a:pt x="243" y="790"/>
                </a:lnTo>
                <a:lnTo>
                  <a:pt x="249" y="799"/>
                </a:lnTo>
                <a:lnTo>
                  <a:pt x="260" y="815"/>
                </a:lnTo>
                <a:lnTo>
                  <a:pt x="258" y="817"/>
                </a:lnTo>
                <a:lnTo>
                  <a:pt x="258" y="817"/>
                </a:lnTo>
                <a:lnTo>
                  <a:pt x="267" y="826"/>
                </a:lnTo>
                <a:lnTo>
                  <a:pt x="276" y="837"/>
                </a:lnTo>
                <a:lnTo>
                  <a:pt x="276" y="837"/>
                </a:lnTo>
                <a:lnTo>
                  <a:pt x="271" y="834"/>
                </a:lnTo>
                <a:lnTo>
                  <a:pt x="265" y="828"/>
                </a:lnTo>
                <a:lnTo>
                  <a:pt x="256" y="815"/>
                </a:lnTo>
                <a:lnTo>
                  <a:pt x="256" y="815"/>
                </a:lnTo>
                <a:lnTo>
                  <a:pt x="251" y="810"/>
                </a:lnTo>
                <a:lnTo>
                  <a:pt x="245" y="804"/>
                </a:lnTo>
                <a:lnTo>
                  <a:pt x="245" y="804"/>
                </a:lnTo>
                <a:close/>
                <a:moveTo>
                  <a:pt x="297" y="859"/>
                </a:moveTo>
                <a:lnTo>
                  <a:pt x="297" y="859"/>
                </a:lnTo>
                <a:lnTo>
                  <a:pt x="291" y="856"/>
                </a:lnTo>
                <a:lnTo>
                  <a:pt x="286" y="850"/>
                </a:lnTo>
                <a:lnTo>
                  <a:pt x="275" y="839"/>
                </a:lnTo>
                <a:lnTo>
                  <a:pt x="275" y="839"/>
                </a:lnTo>
                <a:lnTo>
                  <a:pt x="280" y="843"/>
                </a:lnTo>
                <a:lnTo>
                  <a:pt x="286" y="848"/>
                </a:lnTo>
                <a:lnTo>
                  <a:pt x="297" y="859"/>
                </a:lnTo>
                <a:lnTo>
                  <a:pt x="297" y="859"/>
                </a:lnTo>
                <a:close/>
                <a:moveTo>
                  <a:pt x="346" y="753"/>
                </a:moveTo>
                <a:lnTo>
                  <a:pt x="346" y="753"/>
                </a:lnTo>
                <a:lnTo>
                  <a:pt x="344" y="751"/>
                </a:lnTo>
                <a:lnTo>
                  <a:pt x="343" y="751"/>
                </a:lnTo>
                <a:lnTo>
                  <a:pt x="341" y="745"/>
                </a:lnTo>
                <a:lnTo>
                  <a:pt x="341" y="745"/>
                </a:lnTo>
                <a:lnTo>
                  <a:pt x="344" y="747"/>
                </a:lnTo>
                <a:lnTo>
                  <a:pt x="346" y="753"/>
                </a:lnTo>
                <a:lnTo>
                  <a:pt x="346" y="753"/>
                </a:lnTo>
                <a:close/>
                <a:moveTo>
                  <a:pt x="203" y="731"/>
                </a:moveTo>
                <a:lnTo>
                  <a:pt x="203" y="731"/>
                </a:lnTo>
                <a:lnTo>
                  <a:pt x="201" y="731"/>
                </a:lnTo>
                <a:lnTo>
                  <a:pt x="199" y="727"/>
                </a:lnTo>
                <a:lnTo>
                  <a:pt x="201" y="727"/>
                </a:lnTo>
                <a:lnTo>
                  <a:pt x="203" y="731"/>
                </a:lnTo>
                <a:close/>
                <a:moveTo>
                  <a:pt x="326" y="674"/>
                </a:moveTo>
                <a:lnTo>
                  <a:pt x="326" y="674"/>
                </a:lnTo>
                <a:lnTo>
                  <a:pt x="326" y="672"/>
                </a:lnTo>
                <a:lnTo>
                  <a:pt x="326" y="670"/>
                </a:lnTo>
                <a:lnTo>
                  <a:pt x="324" y="666"/>
                </a:lnTo>
                <a:lnTo>
                  <a:pt x="324" y="666"/>
                </a:lnTo>
                <a:lnTo>
                  <a:pt x="326" y="670"/>
                </a:lnTo>
                <a:lnTo>
                  <a:pt x="326" y="674"/>
                </a:lnTo>
                <a:lnTo>
                  <a:pt x="326" y="674"/>
                </a:lnTo>
                <a:close/>
                <a:moveTo>
                  <a:pt x="206" y="716"/>
                </a:moveTo>
                <a:lnTo>
                  <a:pt x="206" y="716"/>
                </a:lnTo>
                <a:lnTo>
                  <a:pt x="206" y="716"/>
                </a:lnTo>
                <a:lnTo>
                  <a:pt x="208" y="714"/>
                </a:lnTo>
                <a:lnTo>
                  <a:pt x="210" y="714"/>
                </a:lnTo>
                <a:lnTo>
                  <a:pt x="210" y="714"/>
                </a:lnTo>
                <a:lnTo>
                  <a:pt x="210" y="716"/>
                </a:lnTo>
                <a:lnTo>
                  <a:pt x="210" y="716"/>
                </a:lnTo>
                <a:lnTo>
                  <a:pt x="206" y="716"/>
                </a:lnTo>
                <a:lnTo>
                  <a:pt x="206" y="716"/>
                </a:lnTo>
                <a:close/>
                <a:moveTo>
                  <a:pt x="206" y="714"/>
                </a:moveTo>
                <a:lnTo>
                  <a:pt x="206" y="714"/>
                </a:lnTo>
                <a:lnTo>
                  <a:pt x="205" y="712"/>
                </a:lnTo>
                <a:lnTo>
                  <a:pt x="205" y="712"/>
                </a:lnTo>
                <a:lnTo>
                  <a:pt x="206" y="710"/>
                </a:lnTo>
                <a:lnTo>
                  <a:pt x="208" y="709"/>
                </a:lnTo>
                <a:lnTo>
                  <a:pt x="208" y="709"/>
                </a:lnTo>
                <a:lnTo>
                  <a:pt x="208" y="712"/>
                </a:lnTo>
                <a:lnTo>
                  <a:pt x="206" y="714"/>
                </a:lnTo>
                <a:lnTo>
                  <a:pt x="206" y="714"/>
                </a:lnTo>
                <a:close/>
                <a:moveTo>
                  <a:pt x="313" y="672"/>
                </a:moveTo>
                <a:lnTo>
                  <a:pt x="313" y="672"/>
                </a:lnTo>
                <a:lnTo>
                  <a:pt x="311" y="670"/>
                </a:lnTo>
                <a:lnTo>
                  <a:pt x="311" y="668"/>
                </a:lnTo>
                <a:lnTo>
                  <a:pt x="313" y="668"/>
                </a:lnTo>
                <a:lnTo>
                  <a:pt x="313" y="668"/>
                </a:lnTo>
                <a:lnTo>
                  <a:pt x="313" y="670"/>
                </a:lnTo>
                <a:lnTo>
                  <a:pt x="313" y="672"/>
                </a:lnTo>
                <a:lnTo>
                  <a:pt x="313" y="672"/>
                </a:lnTo>
                <a:close/>
                <a:moveTo>
                  <a:pt x="315" y="650"/>
                </a:moveTo>
                <a:lnTo>
                  <a:pt x="315" y="650"/>
                </a:lnTo>
                <a:lnTo>
                  <a:pt x="315" y="648"/>
                </a:lnTo>
                <a:lnTo>
                  <a:pt x="313" y="646"/>
                </a:lnTo>
                <a:lnTo>
                  <a:pt x="313" y="646"/>
                </a:lnTo>
                <a:lnTo>
                  <a:pt x="313" y="646"/>
                </a:lnTo>
                <a:lnTo>
                  <a:pt x="315" y="646"/>
                </a:lnTo>
                <a:lnTo>
                  <a:pt x="315" y="648"/>
                </a:lnTo>
                <a:lnTo>
                  <a:pt x="315" y="650"/>
                </a:lnTo>
                <a:lnTo>
                  <a:pt x="315" y="650"/>
                </a:lnTo>
                <a:close/>
                <a:moveTo>
                  <a:pt x="175" y="688"/>
                </a:moveTo>
                <a:lnTo>
                  <a:pt x="175" y="688"/>
                </a:lnTo>
                <a:lnTo>
                  <a:pt x="173" y="688"/>
                </a:lnTo>
                <a:lnTo>
                  <a:pt x="173" y="687"/>
                </a:lnTo>
                <a:lnTo>
                  <a:pt x="173" y="683"/>
                </a:lnTo>
                <a:lnTo>
                  <a:pt x="173" y="683"/>
                </a:lnTo>
                <a:lnTo>
                  <a:pt x="173" y="683"/>
                </a:lnTo>
                <a:lnTo>
                  <a:pt x="175" y="685"/>
                </a:lnTo>
                <a:lnTo>
                  <a:pt x="175" y="688"/>
                </a:lnTo>
                <a:lnTo>
                  <a:pt x="175" y="688"/>
                </a:lnTo>
                <a:close/>
                <a:moveTo>
                  <a:pt x="319" y="646"/>
                </a:moveTo>
                <a:lnTo>
                  <a:pt x="319" y="646"/>
                </a:lnTo>
                <a:lnTo>
                  <a:pt x="319" y="646"/>
                </a:lnTo>
                <a:lnTo>
                  <a:pt x="317" y="644"/>
                </a:lnTo>
                <a:lnTo>
                  <a:pt x="317" y="642"/>
                </a:lnTo>
                <a:lnTo>
                  <a:pt x="315" y="641"/>
                </a:lnTo>
                <a:lnTo>
                  <a:pt x="315" y="641"/>
                </a:lnTo>
                <a:lnTo>
                  <a:pt x="317" y="641"/>
                </a:lnTo>
                <a:lnTo>
                  <a:pt x="317" y="641"/>
                </a:lnTo>
                <a:lnTo>
                  <a:pt x="319" y="641"/>
                </a:lnTo>
                <a:lnTo>
                  <a:pt x="319" y="639"/>
                </a:lnTo>
                <a:lnTo>
                  <a:pt x="319" y="639"/>
                </a:lnTo>
                <a:lnTo>
                  <a:pt x="319" y="646"/>
                </a:lnTo>
                <a:lnTo>
                  <a:pt x="319" y="646"/>
                </a:lnTo>
                <a:close/>
                <a:moveTo>
                  <a:pt x="50" y="699"/>
                </a:moveTo>
                <a:lnTo>
                  <a:pt x="50" y="699"/>
                </a:lnTo>
                <a:lnTo>
                  <a:pt x="48" y="698"/>
                </a:lnTo>
                <a:lnTo>
                  <a:pt x="46" y="696"/>
                </a:lnTo>
                <a:lnTo>
                  <a:pt x="46" y="696"/>
                </a:lnTo>
                <a:lnTo>
                  <a:pt x="46" y="694"/>
                </a:lnTo>
                <a:lnTo>
                  <a:pt x="46" y="690"/>
                </a:lnTo>
                <a:lnTo>
                  <a:pt x="46" y="690"/>
                </a:lnTo>
                <a:lnTo>
                  <a:pt x="46" y="692"/>
                </a:lnTo>
                <a:lnTo>
                  <a:pt x="48" y="694"/>
                </a:lnTo>
                <a:lnTo>
                  <a:pt x="50" y="699"/>
                </a:lnTo>
                <a:lnTo>
                  <a:pt x="50" y="699"/>
                </a:lnTo>
                <a:close/>
                <a:moveTo>
                  <a:pt x="48" y="687"/>
                </a:moveTo>
                <a:lnTo>
                  <a:pt x="48" y="687"/>
                </a:lnTo>
                <a:lnTo>
                  <a:pt x="45" y="677"/>
                </a:lnTo>
                <a:lnTo>
                  <a:pt x="45" y="670"/>
                </a:lnTo>
                <a:lnTo>
                  <a:pt x="45" y="670"/>
                </a:lnTo>
                <a:lnTo>
                  <a:pt x="46" y="672"/>
                </a:lnTo>
                <a:lnTo>
                  <a:pt x="46" y="677"/>
                </a:lnTo>
                <a:lnTo>
                  <a:pt x="48" y="687"/>
                </a:lnTo>
                <a:lnTo>
                  <a:pt x="48" y="687"/>
                </a:lnTo>
                <a:close/>
                <a:moveTo>
                  <a:pt x="32" y="687"/>
                </a:moveTo>
                <a:lnTo>
                  <a:pt x="32" y="687"/>
                </a:lnTo>
                <a:lnTo>
                  <a:pt x="30" y="681"/>
                </a:lnTo>
                <a:lnTo>
                  <a:pt x="30" y="676"/>
                </a:lnTo>
                <a:lnTo>
                  <a:pt x="30" y="676"/>
                </a:lnTo>
                <a:lnTo>
                  <a:pt x="32" y="677"/>
                </a:lnTo>
                <a:lnTo>
                  <a:pt x="32" y="681"/>
                </a:lnTo>
                <a:lnTo>
                  <a:pt x="32" y="685"/>
                </a:lnTo>
                <a:lnTo>
                  <a:pt x="32" y="687"/>
                </a:lnTo>
                <a:lnTo>
                  <a:pt x="32" y="687"/>
                </a:lnTo>
                <a:lnTo>
                  <a:pt x="32" y="687"/>
                </a:lnTo>
                <a:close/>
                <a:moveTo>
                  <a:pt x="45" y="681"/>
                </a:moveTo>
                <a:lnTo>
                  <a:pt x="45" y="681"/>
                </a:lnTo>
                <a:lnTo>
                  <a:pt x="43" y="679"/>
                </a:lnTo>
                <a:lnTo>
                  <a:pt x="43" y="674"/>
                </a:lnTo>
                <a:lnTo>
                  <a:pt x="43" y="674"/>
                </a:lnTo>
                <a:lnTo>
                  <a:pt x="45" y="677"/>
                </a:lnTo>
                <a:lnTo>
                  <a:pt x="45" y="681"/>
                </a:lnTo>
                <a:lnTo>
                  <a:pt x="45" y="681"/>
                </a:lnTo>
                <a:close/>
                <a:moveTo>
                  <a:pt x="41" y="661"/>
                </a:moveTo>
                <a:lnTo>
                  <a:pt x="41" y="661"/>
                </a:lnTo>
                <a:lnTo>
                  <a:pt x="39" y="655"/>
                </a:lnTo>
                <a:lnTo>
                  <a:pt x="39" y="650"/>
                </a:lnTo>
                <a:lnTo>
                  <a:pt x="39" y="650"/>
                </a:lnTo>
                <a:lnTo>
                  <a:pt x="39" y="652"/>
                </a:lnTo>
                <a:lnTo>
                  <a:pt x="41" y="657"/>
                </a:lnTo>
                <a:lnTo>
                  <a:pt x="41" y="657"/>
                </a:lnTo>
                <a:lnTo>
                  <a:pt x="41" y="653"/>
                </a:lnTo>
                <a:lnTo>
                  <a:pt x="41" y="650"/>
                </a:lnTo>
                <a:lnTo>
                  <a:pt x="41" y="650"/>
                </a:lnTo>
                <a:lnTo>
                  <a:pt x="41" y="653"/>
                </a:lnTo>
                <a:lnTo>
                  <a:pt x="41" y="661"/>
                </a:lnTo>
                <a:lnTo>
                  <a:pt x="41" y="661"/>
                </a:lnTo>
                <a:close/>
                <a:moveTo>
                  <a:pt x="34" y="617"/>
                </a:moveTo>
                <a:lnTo>
                  <a:pt x="34" y="617"/>
                </a:lnTo>
                <a:lnTo>
                  <a:pt x="32" y="615"/>
                </a:lnTo>
                <a:lnTo>
                  <a:pt x="32" y="611"/>
                </a:lnTo>
                <a:lnTo>
                  <a:pt x="30" y="604"/>
                </a:lnTo>
                <a:lnTo>
                  <a:pt x="30" y="604"/>
                </a:lnTo>
                <a:lnTo>
                  <a:pt x="32" y="606"/>
                </a:lnTo>
                <a:lnTo>
                  <a:pt x="32" y="609"/>
                </a:lnTo>
                <a:lnTo>
                  <a:pt x="34" y="617"/>
                </a:lnTo>
                <a:lnTo>
                  <a:pt x="34" y="617"/>
                </a:lnTo>
                <a:close/>
                <a:moveTo>
                  <a:pt x="35" y="611"/>
                </a:moveTo>
                <a:lnTo>
                  <a:pt x="35" y="611"/>
                </a:lnTo>
                <a:lnTo>
                  <a:pt x="34" y="606"/>
                </a:lnTo>
                <a:lnTo>
                  <a:pt x="34" y="600"/>
                </a:lnTo>
                <a:lnTo>
                  <a:pt x="34" y="600"/>
                </a:lnTo>
                <a:lnTo>
                  <a:pt x="35" y="600"/>
                </a:lnTo>
                <a:lnTo>
                  <a:pt x="35" y="602"/>
                </a:lnTo>
                <a:lnTo>
                  <a:pt x="35" y="604"/>
                </a:lnTo>
                <a:lnTo>
                  <a:pt x="37" y="604"/>
                </a:lnTo>
                <a:lnTo>
                  <a:pt x="37" y="604"/>
                </a:lnTo>
                <a:lnTo>
                  <a:pt x="35" y="611"/>
                </a:lnTo>
                <a:lnTo>
                  <a:pt x="35" y="611"/>
                </a:lnTo>
                <a:close/>
                <a:moveTo>
                  <a:pt x="162" y="598"/>
                </a:moveTo>
                <a:lnTo>
                  <a:pt x="162" y="598"/>
                </a:lnTo>
                <a:lnTo>
                  <a:pt x="159" y="587"/>
                </a:lnTo>
                <a:lnTo>
                  <a:pt x="157" y="576"/>
                </a:lnTo>
                <a:lnTo>
                  <a:pt x="157" y="576"/>
                </a:lnTo>
                <a:lnTo>
                  <a:pt x="159" y="578"/>
                </a:lnTo>
                <a:lnTo>
                  <a:pt x="159" y="580"/>
                </a:lnTo>
                <a:lnTo>
                  <a:pt x="160" y="580"/>
                </a:lnTo>
                <a:lnTo>
                  <a:pt x="160" y="580"/>
                </a:lnTo>
                <a:lnTo>
                  <a:pt x="160" y="589"/>
                </a:lnTo>
                <a:lnTo>
                  <a:pt x="162" y="598"/>
                </a:lnTo>
                <a:lnTo>
                  <a:pt x="162" y="598"/>
                </a:lnTo>
                <a:close/>
                <a:moveTo>
                  <a:pt x="32" y="602"/>
                </a:moveTo>
                <a:lnTo>
                  <a:pt x="32" y="602"/>
                </a:lnTo>
                <a:lnTo>
                  <a:pt x="30" y="595"/>
                </a:lnTo>
                <a:lnTo>
                  <a:pt x="30" y="589"/>
                </a:lnTo>
                <a:lnTo>
                  <a:pt x="32" y="585"/>
                </a:lnTo>
                <a:lnTo>
                  <a:pt x="32" y="585"/>
                </a:lnTo>
                <a:lnTo>
                  <a:pt x="30" y="593"/>
                </a:lnTo>
                <a:lnTo>
                  <a:pt x="32" y="602"/>
                </a:lnTo>
                <a:lnTo>
                  <a:pt x="32" y="602"/>
                </a:lnTo>
                <a:close/>
                <a:moveTo>
                  <a:pt x="37" y="595"/>
                </a:moveTo>
                <a:lnTo>
                  <a:pt x="37" y="595"/>
                </a:lnTo>
                <a:lnTo>
                  <a:pt x="35" y="593"/>
                </a:lnTo>
                <a:lnTo>
                  <a:pt x="35" y="589"/>
                </a:lnTo>
                <a:lnTo>
                  <a:pt x="35" y="589"/>
                </a:lnTo>
                <a:lnTo>
                  <a:pt x="35" y="591"/>
                </a:lnTo>
                <a:lnTo>
                  <a:pt x="37" y="595"/>
                </a:lnTo>
                <a:lnTo>
                  <a:pt x="37" y="595"/>
                </a:lnTo>
                <a:close/>
                <a:moveTo>
                  <a:pt x="34" y="589"/>
                </a:moveTo>
                <a:lnTo>
                  <a:pt x="34" y="589"/>
                </a:lnTo>
                <a:lnTo>
                  <a:pt x="34" y="580"/>
                </a:lnTo>
                <a:lnTo>
                  <a:pt x="34" y="574"/>
                </a:lnTo>
                <a:lnTo>
                  <a:pt x="34" y="574"/>
                </a:lnTo>
                <a:lnTo>
                  <a:pt x="34" y="569"/>
                </a:lnTo>
                <a:lnTo>
                  <a:pt x="34" y="569"/>
                </a:lnTo>
                <a:lnTo>
                  <a:pt x="34" y="573"/>
                </a:lnTo>
                <a:lnTo>
                  <a:pt x="34" y="576"/>
                </a:lnTo>
                <a:lnTo>
                  <a:pt x="34" y="576"/>
                </a:lnTo>
                <a:lnTo>
                  <a:pt x="34" y="578"/>
                </a:lnTo>
                <a:lnTo>
                  <a:pt x="34" y="580"/>
                </a:lnTo>
                <a:lnTo>
                  <a:pt x="35" y="580"/>
                </a:lnTo>
                <a:lnTo>
                  <a:pt x="35" y="580"/>
                </a:lnTo>
                <a:lnTo>
                  <a:pt x="35" y="580"/>
                </a:lnTo>
                <a:lnTo>
                  <a:pt x="35" y="580"/>
                </a:lnTo>
                <a:lnTo>
                  <a:pt x="37" y="582"/>
                </a:lnTo>
                <a:lnTo>
                  <a:pt x="37" y="582"/>
                </a:lnTo>
                <a:lnTo>
                  <a:pt x="35" y="587"/>
                </a:lnTo>
                <a:lnTo>
                  <a:pt x="35" y="587"/>
                </a:lnTo>
                <a:lnTo>
                  <a:pt x="34" y="585"/>
                </a:lnTo>
                <a:lnTo>
                  <a:pt x="34" y="589"/>
                </a:lnTo>
                <a:lnTo>
                  <a:pt x="34" y="589"/>
                </a:lnTo>
                <a:close/>
                <a:moveTo>
                  <a:pt x="306" y="565"/>
                </a:moveTo>
                <a:lnTo>
                  <a:pt x="306" y="565"/>
                </a:lnTo>
                <a:lnTo>
                  <a:pt x="304" y="565"/>
                </a:lnTo>
                <a:lnTo>
                  <a:pt x="304" y="563"/>
                </a:lnTo>
                <a:lnTo>
                  <a:pt x="304" y="561"/>
                </a:lnTo>
                <a:lnTo>
                  <a:pt x="304" y="561"/>
                </a:lnTo>
                <a:lnTo>
                  <a:pt x="306" y="561"/>
                </a:lnTo>
                <a:lnTo>
                  <a:pt x="306" y="563"/>
                </a:lnTo>
                <a:lnTo>
                  <a:pt x="306" y="565"/>
                </a:lnTo>
                <a:lnTo>
                  <a:pt x="306" y="565"/>
                </a:lnTo>
                <a:close/>
                <a:moveTo>
                  <a:pt x="35" y="556"/>
                </a:moveTo>
                <a:lnTo>
                  <a:pt x="35" y="556"/>
                </a:lnTo>
                <a:lnTo>
                  <a:pt x="35" y="538"/>
                </a:lnTo>
                <a:lnTo>
                  <a:pt x="35" y="538"/>
                </a:lnTo>
                <a:lnTo>
                  <a:pt x="35" y="515"/>
                </a:lnTo>
                <a:lnTo>
                  <a:pt x="35" y="515"/>
                </a:lnTo>
                <a:lnTo>
                  <a:pt x="34" y="517"/>
                </a:lnTo>
                <a:lnTo>
                  <a:pt x="34" y="519"/>
                </a:lnTo>
                <a:lnTo>
                  <a:pt x="34" y="523"/>
                </a:lnTo>
                <a:lnTo>
                  <a:pt x="34" y="525"/>
                </a:lnTo>
                <a:lnTo>
                  <a:pt x="34" y="525"/>
                </a:lnTo>
                <a:lnTo>
                  <a:pt x="32" y="523"/>
                </a:lnTo>
                <a:lnTo>
                  <a:pt x="32" y="519"/>
                </a:lnTo>
                <a:lnTo>
                  <a:pt x="34" y="512"/>
                </a:lnTo>
                <a:lnTo>
                  <a:pt x="34" y="512"/>
                </a:lnTo>
                <a:lnTo>
                  <a:pt x="35" y="512"/>
                </a:lnTo>
                <a:lnTo>
                  <a:pt x="35" y="512"/>
                </a:lnTo>
                <a:lnTo>
                  <a:pt x="37" y="514"/>
                </a:lnTo>
                <a:lnTo>
                  <a:pt x="39" y="514"/>
                </a:lnTo>
                <a:lnTo>
                  <a:pt x="39" y="514"/>
                </a:lnTo>
                <a:lnTo>
                  <a:pt x="37" y="534"/>
                </a:lnTo>
                <a:lnTo>
                  <a:pt x="37" y="534"/>
                </a:lnTo>
                <a:lnTo>
                  <a:pt x="37" y="545"/>
                </a:lnTo>
                <a:lnTo>
                  <a:pt x="37" y="545"/>
                </a:lnTo>
                <a:lnTo>
                  <a:pt x="35" y="556"/>
                </a:lnTo>
                <a:lnTo>
                  <a:pt x="35" y="556"/>
                </a:lnTo>
                <a:close/>
                <a:moveTo>
                  <a:pt x="172" y="538"/>
                </a:moveTo>
                <a:lnTo>
                  <a:pt x="172" y="538"/>
                </a:lnTo>
                <a:lnTo>
                  <a:pt x="172" y="538"/>
                </a:lnTo>
                <a:lnTo>
                  <a:pt x="170" y="534"/>
                </a:lnTo>
                <a:lnTo>
                  <a:pt x="172" y="527"/>
                </a:lnTo>
                <a:lnTo>
                  <a:pt x="172" y="527"/>
                </a:lnTo>
                <a:lnTo>
                  <a:pt x="173" y="528"/>
                </a:lnTo>
                <a:lnTo>
                  <a:pt x="173" y="532"/>
                </a:lnTo>
                <a:lnTo>
                  <a:pt x="172" y="538"/>
                </a:lnTo>
                <a:lnTo>
                  <a:pt x="172" y="538"/>
                </a:lnTo>
                <a:close/>
                <a:moveTo>
                  <a:pt x="168" y="525"/>
                </a:moveTo>
                <a:lnTo>
                  <a:pt x="168" y="525"/>
                </a:lnTo>
                <a:lnTo>
                  <a:pt x="168" y="523"/>
                </a:lnTo>
                <a:lnTo>
                  <a:pt x="168" y="517"/>
                </a:lnTo>
                <a:lnTo>
                  <a:pt x="170" y="515"/>
                </a:lnTo>
                <a:lnTo>
                  <a:pt x="168" y="521"/>
                </a:lnTo>
                <a:lnTo>
                  <a:pt x="168" y="521"/>
                </a:lnTo>
                <a:lnTo>
                  <a:pt x="168" y="525"/>
                </a:lnTo>
                <a:lnTo>
                  <a:pt x="168" y="525"/>
                </a:lnTo>
                <a:close/>
                <a:moveTo>
                  <a:pt x="37" y="495"/>
                </a:moveTo>
                <a:lnTo>
                  <a:pt x="37" y="495"/>
                </a:lnTo>
                <a:lnTo>
                  <a:pt x="35" y="495"/>
                </a:lnTo>
                <a:lnTo>
                  <a:pt x="35" y="492"/>
                </a:lnTo>
                <a:lnTo>
                  <a:pt x="37" y="486"/>
                </a:lnTo>
                <a:lnTo>
                  <a:pt x="37" y="486"/>
                </a:lnTo>
                <a:lnTo>
                  <a:pt x="37" y="490"/>
                </a:lnTo>
                <a:lnTo>
                  <a:pt x="37" y="495"/>
                </a:lnTo>
                <a:lnTo>
                  <a:pt x="37" y="495"/>
                </a:lnTo>
                <a:close/>
                <a:moveTo>
                  <a:pt x="41" y="484"/>
                </a:moveTo>
                <a:lnTo>
                  <a:pt x="41" y="484"/>
                </a:lnTo>
                <a:lnTo>
                  <a:pt x="39" y="482"/>
                </a:lnTo>
                <a:lnTo>
                  <a:pt x="39" y="479"/>
                </a:lnTo>
                <a:lnTo>
                  <a:pt x="39" y="479"/>
                </a:lnTo>
                <a:lnTo>
                  <a:pt x="41" y="481"/>
                </a:lnTo>
                <a:lnTo>
                  <a:pt x="41" y="484"/>
                </a:lnTo>
                <a:close/>
                <a:moveTo>
                  <a:pt x="39" y="451"/>
                </a:moveTo>
                <a:lnTo>
                  <a:pt x="39" y="451"/>
                </a:lnTo>
                <a:lnTo>
                  <a:pt x="39" y="449"/>
                </a:lnTo>
                <a:lnTo>
                  <a:pt x="41" y="447"/>
                </a:lnTo>
                <a:lnTo>
                  <a:pt x="41" y="447"/>
                </a:lnTo>
                <a:lnTo>
                  <a:pt x="39" y="446"/>
                </a:lnTo>
                <a:lnTo>
                  <a:pt x="39" y="446"/>
                </a:lnTo>
                <a:lnTo>
                  <a:pt x="39" y="446"/>
                </a:lnTo>
                <a:lnTo>
                  <a:pt x="41" y="444"/>
                </a:lnTo>
                <a:lnTo>
                  <a:pt x="43" y="444"/>
                </a:lnTo>
                <a:lnTo>
                  <a:pt x="43" y="444"/>
                </a:lnTo>
                <a:lnTo>
                  <a:pt x="41" y="447"/>
                </a:lnTo>
                <a:lnTo>
                  <a:pt x="39" y="451"/>
                </a:lnTo>
                <a:lnTo>
                  <a:pt x="39" y="451"/>
                </a:lnTo>
                <a:close/>
                <a:moveTo>
                  <a:pt x="43" y="438"/>
                </a:moveTo>
                <a:lnTo>
                  <a:pt x="43" y="438"/>
                </a:lnTo>
                <a:lnTo>
                  <a:pt x="43" y="438"/>
                </a:lnTo>
                <a:lnTo>
                  <a:pt x="43" y="438"/>
                </a:lnTo>
                <a:lnTo>
                  <a:pt x="43" y="438"/>
                </a:lnTo>
                <a:lnTo>
                  <a:pt x="43" y="436"/>
                </a:lnTo>
                <a:lnTo>
                  <a:pt x="43" y="433"/>
                </a:lnTo>
                <a:lnTo>
                  <a:pt x="43" y="433"/>
                </a:lnTo>
                <a:lnTo>
                  <a:pt x="45" y="435"/>
                </a:lnTo>
                <a:lnTo>
                  <a:pt x="43" y="438"/>
                </a:lnTo>
                <a:lnTo>
                  <a:pt x="43" y="438"/>
                </a:lnTo>
                <a:close/>
                <a:moveTo>
                  <a:pt x="46" y="405"/>
                </a:moveTo>
                <a:lnTo>
                  <a:pt x="46" y="405"/>
                </a:lnTo>
                <a:lnTo>
                  <a:pt x="46" y="405"/>
                </a:lnTo>
                <a:lnTo>
                  <a:pt x="46" y="401"/>
                </a:lnTo>
                <a:lnTo>
                  <a:pt x="48" y="396"/>
                </a:lnTo>
                <a:lnTo>
                  <a:pt x="48" y="396"/>
                </a:lnTo>
                <a:lnTo>
                  <a:pt x="50" y="398"/>
                </a:lnTo>
                <a:lnTo>
                  <a:pt x="48" y="400"/>
                </a:lnTo>
                <a:lnTo>
                  <a:pt x="46" y="405"/>
                </a:lnTo>
                <a:lnTo>
                  <a:pt x="46" y="405"/>
                </a:lnTo>
                <a:close/>
                <a:moveTo>
                  <a:pt x="26" y="396"/>
                </a:moveTo>
                <a:lnTo>
                  <a:pt x="26" y="396"/>
                </a:lnTo>
                <a:lnTo>
                  <a:pt x="30" y="389"/>
                </a:lnTo>
                <a:lnTo>
                  <a:pt x="32" y="387"/>
                </a:lnTo>
                <a:lnTo>
                  <a:pt x="35" y="387"/>
                </a:lnTo>
                <a:lnTo>
                  <a:pt x="35" y="387"/>
                </a:lnTo>
                <a:lnTo>
                  <a:pt x="30" y="392"/>
                </a:lnTo>
                <a:lnTo>
                  <a:pt x="28" y="394"/>
                </a:lnTo>
                <a:lnTo>
                  <a:pt x="26" y="396"/>
                </a:lnTo>
                <a:lnTo>
                  <a:pt x="26" y="396"/>
                </a:lnTo>
                <a:close/>
                <a:moveTo>
                  <a:pt x="46" y="398"/>
                </a:moveTo>
                <a:lnTo>
                  <a:pt x="46" y="398"/>
                </a:lnTo>
                <a:lnTo>
                  <a:pt x="45" y="394"/>
                </a:lnTo>
                <a:lnTo>
                  <a:pt x="45" y="394"/>
                </a:lnTo>
                <a:lnTo>
                  <a:pt x="43" y="396"/>
                </a:lnTo>
                <a:lnTo>
                  <a:pt x="43" y="396"/>
                </a:lnTo>
                <a:lnTo>
                  <a:pt x="43" y="394"/>
                </a:lnTo>
                <a:lnTo>
                  <a:pt x="45" y="390"/>
                </a:lnTo>
                <a:lnTo>
                  <a:pt x="48" y="383"/>
                </a:lnTo>
                <a:lnTo>
                  <a:pt x="48" y="383"/>
                </a:lnTo>
                <a:lnTo>
                  <a:pt x="46" y="390"/>
                </a:lnTo>
                <a:lnTo>
                  <a:pt x="46" y="398"/>
                </a:lnTo>
                <a:lnTo>
                  <a:pt x="46" y="398"/>
                </a:lnTo>
                <a:close/>
                <a:moveTo>
                  <a:pt x="324" y="484"/>
                </a:moveTo>
                <a:lnTo>
                  <a:pt x="324" y="484"/>
                </a:lnTo>
                <a:lnTo>
                  <a:pt x="322" y="484"/>
                </a:lnTo>
                <a:lnTo>
                  <a:pt x="322" y="482"/>
                </a:lnTo>
                <a:lnTo>
                  <a:pt x="322" y="482"/>
                </a:lnTo>
                <a:lnTo>
                  <a:pt x="326" y="475"/>
                </a:lnTo>
                <a:lnTo>
                  <a:pt x="326" y="475"/>
                </a:lnTo>
                <a:lnTo>
                  <a:pt x="326" y="477"/>
                </a:lnTo>
                <a:lnTo>
                  <a:pt x="326" y="479"/>
                </a:lnTo>
                <a:lnTo>
                  <a:pt x="324" y="484"/>
                </a:lnTo>
                <a:lnTo>
                  <a:pt x="324" y="484"/>
                </a:lnTo>
                <a:close/>
                <a:moveTo>
                  <a:pt x="35" y="385"/>
                </a:moveTo>
                <a:lnTo>
                  <a:pt x="35" y="385"/>
                </a:lnTo>
                <a:lnTo>
                  <a:pt x="34" y="385"/>
                </a:lnTo>
                <a:lnTo>
                  <a:pt x="34" y="383"/>
                </a:lnTo>
                <a:lnTo>
                  <a:pt x="34" y="379"/>
                </a:lnTo>
                <a:lnTo>
                  <a:pt x="35" y="376"/>
                </a:lnTo>
                <a:lnTo>
                  <a:pt x="37" y="376"/>
                </a:lnTo>
                <a:lnTo>
                  <a:pt x="39" y="376"/>
                </a:lnTo>
                <a:lnTo>
                  <a:pt x="39" y="376"/>
                </a:lnTo>
                <a:lnTo>
                  <a:pt x="37" y="381"/>
                </a:lnTo>
                <a:lnTo>
                  <a:pt x="35" y="385"/>
                </a:lnTo>
                <a:lnTo>
                  <a:pt x="35" y="385"/>
                </a:lnTo>
                <a:close/>
                <a:moveTo>
                  <a:pt x="50" y="387"/>
                </a:moveTo>
                <a:lnTo>
                  <a:pt x="50" y="387"/>
                </a:lnTo>
                <a:lnTo>
                  <a:pt x="50" y="385"/>
                </a:lnTo>
                <a:lnTo>
                  <a:pt x="52" y="381"/>
                </a:lnTo>
                <a:lnTo>
                  <a:pt x="54" y="376"/>
                </a:lnTo>
                <a:lnTo>
                  <a:pt x="54" y="376"/>
                </a:lnTo>
                <a:lnTo>
                  <a:pt x="54" y="381"/>
                </a:lnTo>
                <a:lnTo>
                  <a:pt x="50" y="387"/>
                </a:lnTo>
                <a:lnTo>
                  <a:pt x="50" y="387"/>
                </a:lnTo>
                <a:close/>
                <a:moveTo>
                  <a:pt x="328" y="473"/>
                </a:moveTo>
                <a:lnTo>
                  <a:pt x="328" y="473"/>
                </a:lnTo>
                <a:lnTo>
                  <a:pt x="326" y="473"/>
                </a:lnTo>
                <a:lnTo>
                  <a:pt x="326" y="471"/>
                </a:lnTo>
                <a:lnTo>
                  <a:pt x="328" y="469"/>
                </a:lnTo>
                <a:lnTo>
                  <a:pt x="328" y="469"/>
                </a:lnTo>
                <a:lnTo>
                  <a:pt x="328" y="471"/>
                </a:lnTo>
                <a:lnTo>
                  <a:pt x="328" y="473"/>
                </a:lnTo>
                <a:lnTo>
                  <a:pt x="328" y="473"/>
                </a:lnTo>
                <a:close/>
                <a:moveTo>
                  <a:pt x="52" y="365"/>
                </a:moveTo>
                <a:lnTo>
                  <a:pt x="52" y="365"/>
                </a:lnTo>
                <a:lnTo>
                  <a:pt x="52" y="363"/>
                </a:lnTo>
                <a:lnTo>
                  <a:pt x="52" y="361"/>
                </a:lnTo>
                <a:lnTo>
                  <a:pt x="54" y="357"/>
                </a:lnTo>
                <a:lnTo>
                  <a:pt x="54" y="357"/>
                </a:lnTo>
                <a:lnTo>
                  <a:pt x="54" y="359"/>
                </a:lnTo>
                <a:lnTo>
                  <a:pt x="52" y="365"/>
                </a:lnTo>
                <a:lnTo>
                  <a:pt x="52" y="365"/>
                </a:lnTo>
                <a:close/>
                <a:moveTo>
                  <a:pt x="59" y="337"/>
                </a:moveTo>
                <a:lnTo>
                  <a:pt x="59" y="337"/>
                </a:lnTo>
                <a:lnTo>
                  <a:pt x="63" y="324"/>
                </a:lnTo>
                <a:lnTo>
                  <a:pt x="68" y="315"/>
                </a:lnTo>
                <a:lnTo>
                  <a:pt x="68" y="315"/>
                </a:lnTo>
                <a:lnTo>
                  <a:pt x="68" y="315"/>
                </a:lnTo>
                <a:lnTo>
                  <a:pt x="68" y="315"/>
                </a:lnTo>
                <a:lnTo>
                  <a:pt x="70" y="317"/>
                </a:lnTo>
                <a:lnTo>
                  <a:pt x="70" y="317"/>
                </a:lnTo>
                <a:lnTo>
                  <a:pt x="70" y="317"/>
                </a:lnTo>
                <a:lnTo>
                  <a:pt x="68" y="322"/>
                </a:lnTo>
                <a:lnTo>
                  <a:pt x="67" y="324"/>
                </a:lnTo>
                <a:lnTo>
                  <a:pt x="65" y="324"/>
                </a:lnTo>
                <a:lnTo>
                  <a:pt x="65" y="324"/>
                </a:lnTo>
                <a:lnTo>
                  <a:pt x="65" y="326"/>
                </a:lnTo>
                <a:lnTo>
                  <a:pt x="63" y="330"/>
                </a:lnTo>
                <a:lnTo>
                  <a:pt x="59" y="337"/>
                </a:lnTo>
                <a:lnTo>
                  <a:pt x="59" y="337"/>
                </a:lnTo>
                <a:close/>
                <a:moveTo>
                  <a:pt x="61" y="333"/>
                </a:moveTo>
                <a:lnTo>
                  <a:pt x="61" y="333"/>
                </a:lnTo>
                <a:lnTo>
                  <a:pt x="61" y="333"/>
                </a:lnTo>
                <a:lnTo>
                  <a:pt x="63" y="333"/>
                </a:lnTo>
                <a:lnTo>
                  <a:pt x="63" y="337"/>
                </a:lnTo>
                <a:lnTo>
                  <a:pt x="61" y="339"/>
                </a:lnTo>
                <a:lnTo>
                  <a:pt x="61" y="339"/>
                </a:lnTo>
                <a:lnTo>
                  <a:pt x="61" y="337"/>
                </a:lnTo>
                <a:lnTo>
                  <a:pt x="59" y="341"/>
                </a:lnTo>
                <a:lnTo>
                  <a:pt x="57" y="343"/>
                </a:lnTo>
                <a:lnTo>
                  <a:pt x="56" y="344"/>
                </a:lnTo>
                <a:lnTo>
                  <a:pt x="56" y="344"/>
                </a:lnTo>
                <a:lnTo>
                  <a:pt x="61" y="333"/>
                </a:lnTo>
                <a:lnTo>
                  <a:pt x="61" y="333"/>
                </a:lnTo>
                <a:close/>
                <a:moveTo>
                  <a:pt x="56" y="315"/>
                </a:moveTo>
                <a:lnTo>
                  <a:pt x="56" y="315"/>
                </a:lnTo>
                <a:lnTo>
                  <a:pt x="57" y="309"/>
                </a:lnTo>
                <a:lnTo>
                  <a:pt x="61" y="306"/>
                </a:lnTo>
                <a:lnTo>
                  <a:pt x="61" y="306"/>
                </a:lnTo>
                <a:lnTo>
                  <a:pt x="59" y="311"/>
                </a:lnTo>
                <a:lnTo>
                  <a:pt x="56" y="315"/>
                </a:lnTo>
                <a:lnTo>
                  <a:pt x="56" y="315"/>
                </a:lnTo>
                <a:close/>
                <a:moveTo>
                  <a:pt x="367" y="422"/>
                </a:moveTo>
                <a:lnTo>
                  <a:pt x="367" y="422"/>
                </a:lnTo>
                <a:lnTo>
                  <a:pt x="365" y="420"/>
                </a:lnTo>
                <a:lnTo>
                  <a:pt x="365" y="420"/>
                </a:lnTo>
                <a:lnTo>
                  <a:pt x="367" y="418"/>
                </a:lnTo>
                <a:lnTo>
                  <a:pt x="368" y="416"/>
                </a:lnTo>
                <a:lnTo>
                  <a:pt x="368" y="416"/>
                </a:lnTo>
                <a:lnTo>
                  <a:pt x="368" y="418"/>
                </a:lnTo>
                <a:lnTo>
                  <a:pt x="368" y="420"/>
                </a:lnTo>
                <a:lnTo>
                  <a:pt x="367" y="422"/>
                </a:lnTo>
                <a:lnTo>
                  <a:pt x="367" y="422"/>
                </a:lnTo>
                <a:close/>
                <a:moveTo>
                  <a:pt x="120" y="234"/>
                </a:moveTo>
                <a:lnTo>
                  <a:pt x="120" y="234"/>
                </a:lnTo>
                <a:lnTo>
                  <a:pt x="122" y="232"/>
                </a:lnTo>
                <a:lnTo>
                  <a:pt x="124" y="229"/>
                </a:lnTo>
                <a:lnTo>
                  <a:pt x="126" y="227"/>
                </a:lnTo>
                <a:lnTo>
                  <a:pt x="126" y="223"/>
                </a:lnTo>
                <a:lnTo>
                  <a:pt x="126" y="223"/>
                </a:lnTo>
                <a:lnTo>
                  <a:pt x="131" y="217"/>
                </a:lnTo>
                <a:lnTo>
                  <a:pt x="135" y="212"/>
                </a:lnTo>
                <a:lnTo>
                  <a:pt x="138" y="214"/>
                </a:lnTo>
                <a:lnTo>
                  <a:pt x="138" y="214"/>
                </a:lnTo>
                <a:lnTo>
                  <a:pt x="129" y="223"/>
                </a:lnTo>
                <a:lnTo>
                  <a:pt x="120" y="234"/>
                </a:lnTo>
                <a:lnTo>
                  <a:pt x="120" y="234"/>
                </a:lnTo>
                <a:close/>
                <a:moveTo>
                  <a:pt x="372" y="412"/>
                </a:moveTo>
                <a:lnTo>
                  <a:pt x="372" y="412"/>
                </a:lnTo>
                <a:lnTo>
                  <a:pt x="376" y="409"/>
                </a:lnTo>
                <a:lnTo>
                  <a:pt x="376" y="409"/>
                </a:lnTo>
                <a:lnTo>
                  <a:pt x="376" y="411"/>
                </a:lnTo>
                <a:lnTo>
                  <a:pt x="376" y="412"/>
                </a:lnTo>
                <a:lnTo>
                  <a:pt x="374" y="412"/>
                </a:lnTo>
                <a:lnTo>
                  <a:pt x="372" y="412"/>
                </a:lnTo>
                <a:lnTo>
                  <a:pt x="372" y="412"/>
                </a:lnTo>
                <a:close/>
                <a:moveTo>
                  <a:pt x="137" y="212"/>
                </a:moveTo>
                <a:lnTo>
                  <a:pt x="137" y="212"/>
                </a:lnTo>
                <a:lnTo>
                  <a:pt x="138" y="206"/>
                </a:lnTo>
                <a:lnTo>
                  <a:pt x="142" y="203"/>
                </a:lnTo>
                <a:lnTo>
                  <a:pt x="146" y="197"/>
                </a:lnTo>
                <a:lnTo>
                  <a:pt x="149" y="195"/>
                </a:lnTo>
                <a:lnTo>
                  <a:pt x="149" y="195"/>
                </a:lnTo>
                <a:lnTo>
                  <a:pt x="153" y="186"/>
                </a:lnTo>
                <a:lnTo>
                  <a:pt x="157" y="183"/>
                </a:lnTo>
                <a:lnTo>
                  <a:pt x="162" y="177"/>
                </a:lnTo>
                <a:lnTo>
                  <a:pt x="162" y="177"/>
                </a:lnTo>
                <a:lnTo>
                  <a:pt x="157" y="184"/>
                </a:lnTo>
                <a:lnTo>
                  <a:pt x="155" y="188"/>
                </a:lnTo>
                <a:lnTo>
                  <a:pt x="155" y="192"/>
                </a:lnTo>
                <a:lnTo>
                  <a:pt x="155" y="192"/>
                </a:lnTo>
                <a:lnTo>
                  <a:pt x="144" y="203"/>
                </a:lnTo>
                <a:lnTo>
                  <a:pt x="137" y="212"/>
                </a:lnTo>
                <a:lnTo>
                  <a:pt x="137" y="212"/>
                </a:lnTo>
                <a:close/>
                <a:moveTo>
                  <a:pt x="146" y="214"/>
                </a:moveTo>
                <a:lnTo>
                  <a:pt x="146" y="214"/>
                </a:lnTo>
                <a:lnTo>
                  <a:pt x="146" y="214"/>
                </a:lnTo>
                <a:lnTo>
                  <a:pt x="148" y="210"/>
                </a:lnTo>
                <a:lnTo>
                  <a:pt x="151" y="206"/>
                </a:lnTo>
                <a:lnTo>
                  <a:pt x="151" y="206"/>
                </a:lnTo>
                <a:lnTo>
                  <a:pt x="151" y="210"/>
                </a:lnTo>
                <a:lnTo>
                  <a:pt x="148" y="216"/>
                </a:lnTo>
                <a:lnTo>
                  <a:pt x="148" y="216"/>
                </a:lnTo>
                <a:lnTo>
                  <a:pt x="148" y="214"/>
                </a:lnTo>
                <a:lnTo>
                  <a:pt x="146" y="214"/>
                </a:lnTo>
                <a:lnTo>
                  <a:pt x="146" y="214"/>
                </a:lnTo>
                <a:close/>
                <a:moveTo>
                  <a:pt x="155" y="206"/>
                </a:moveTo>
                <a:lnTo>
                  <a:pt x="155" y="206"/>
                </a:lnTo>
                <a:lnTo>
                  <a:pt x="155" y="205"/>
                </a:lnTo>
                <a:lnTo>
                  <a:pt x="157" y="203"/>
                </a:lnTo>
                <a:lnTo>
                  <a:pt x="162" y="197"/>
                </a:lnTo>
                <a:lnTo>
                  <a:pt x="162" y="197"/>
                </a:lnTo>
                <a:lnTo>
                  <a:pt x="162" y="197"/>
                </a:lnTo>
                <a:lnTo>
                  <a:pt x="164" y="197"/>
                </a:lnTo>
                <a:lnTo>
                  <a:pt x="164" y="197"/>
                </a:lnTo>
                <a:lnTo>
                  <a:pt x="155" y="206"/>
                </a:lnTo>
                <a:lnTo>
                  <a:pt x="155" y="206"/>
                </a:lnTo>
                <a:close/>
                <a:moveTo>
                  <a:pt x="398" y="407"/>
                </a:moveTo>
                <a:lnTo>
                  <a:pt x="398" y="407"/>
                </a:lnTo>
                <a:lnTo>
                  <a:pt x="398" y="405"/>
                </a:lnTo>
                <a:lnTo>
                  <a:pt x="400" y="403"/>
                </a:lnTo>
                <a:lnTo>
                  <a:pt x="400" y="403"/>
                </a:lnTo>
                <a:lnTo>
                  <a:pt x="400" y="403"/>
                </a:lnTo>
                <a:lnTo>
                  <a:pt x="400" y="405"/>
                </a:lnTo>
                <a:lnTo>
                  <a:pt x="398" y="407"/>
                </a:lnTo>
                <a:lnTo>
                  <a:pt x="398" y="407"/>
                </a:lnTo>
                <a:close/>
                <a:moveTo>
                  <a:pt x="149" y="183"/>
                </a:moveTo>
                <a:lnTo>
                  <a:pt x="149" y="183"/>
                </a:lnTo>
                <a:lnTo>
                  <a:pt x="151" y="181"/>
                </a:lnTo>
                <a:lnTo>
                  <a:pt x="155" y="177"/>
                </a:lnTo>
                <a:lnTo>
                  <a:pt x="155" y="177"/>
                </a:lnTo>
                <a:lnTo>
                  <a:pt x="155" y="179"/>
                </a:lnTo>
                <a:lnTo>
                  <a:pt x="155" y="177"/>
                </a:lnTo>
                <a:lnTo>
                  <a:pt x="159" y="175"/>
                </a:lnTo>
                <a:lnTo>
                  <a:pt x="159" y="175"/>
                </a:lnTo>
                <a:lnTo>
                  <a:pt x="159" y="177"/>
                </a:lnTo>
                <a:lnTo>
                  <a:pt x="155" y="179"/>
                </a:lnTo>
                <a:lnTo>
                  <a:pt x="149" y="183"/>
                </a:lnTo>
                <a:lnTo>
                  <a:pt x="149" y="183"/>
                </a:lnTo>
                <a:close/>
                <a:moveTo>
                  <a:pt x="162" y="184"/>
                </a:moveTo>
                <a:lnTo>
                  <a:pt x="160" y="184"/>
                </a:lnTo>
                <a:lnTo>
                  <a:pt x="166" y="179"/>
                </a:lnTo>
                <a:lnTo>
                  <a:pt x="166" y="179"/>
                </a:lnTo>
                <a:lnTo>
                  <a:pt x="166" y="179"/>
                </a:lnTo>
                <a:lnTo>
                  <a:pt x="164" y="181"/>
                </a:lnTo>
                <a:lnTo>
                  <a:pt x="162" y="184"/>
                </a:lnTo>
                <a:lnTo>
                  <a:pt x="162" y="184"/>
                </a:lnTo>
                <a:close/>
                <a:moveTo>
                  <a:pt x="401" y="403"/>
                </a:moveTo>
                <a:lnTo>
                  <a:pt x="401" y="403"/>
                </a:lnTo>
                <a:lnTo>
                  <a:pt x="401" y="401"/>
                </a:lnTo>
                <a:lnTo>
                  <a:pt x="403" y="400"/>
                </a:lnTo>
                <a:lnTo>
                  <a:pt x="403" y="400"/>
                </a:lnTo>
                <a:lnTo>
                  <a:pt x="403" y="401"/>
                </a:lnTo>
                <a:lnTo>
                  <a:pt x="401" y="403"/>
                </a:lnTo>
                <a:lnTo>
                  <a:pt x="401" y="403"/>
                </a:lnTo>
                <a:close/>
                <a:moveTo>
                  <a:pt x="396" y="396"/>
                </a:moveTo>
                <a:lnTo>
                  <a:pt x="396" y="396"/>
                </a:lnTo>
                <a:lnTo>
                  <a:pt x="398" y="394"/>
                </a:lnTo>
                <a:lnTo>
                  <a:pt x="400" y="394"/>
                </a:lnTo>
                <a:lnTo>
                  <a:pt x="400" y="394"/>
                </a:lnTo>
                <a:lnTo>
                  <a:pt x="400" y="394"/>
                </a:lnTo>
                <a:lnTo>
                  <a:pt x="398" y="396"/>
                </a:lnTo>
                <a:lnTo>
                  <a:pt x="396" y="396"/>
                </a:lnTo>
                <a:lnTo>
                  <a:pt x="396" y="396"/>
                </a:lnTo>
                <a:close/>
                <a:moveTo>
                  <a:pt x="398" y="390"/>
                </a:moveTo>
                <a:lnTo>
                  <a:pt x="398" y="390"/>
                </a:lnTo>
                <a:lnTo>
                  <a:pt x="398" y="389"/>
                </a:lnTo>
                <a:lnTo>
                  <a:pt x="400" y="387"/>
                </a:lnTo>
                <a:lnTo>
                  <a:pt x="400" y="387"/>
                </a:lnTo>
                <a:lnTo>
                  <a:pt x="400" y="389"/>
                </a:lnTo>
                <a:lnTo>
                  <a:pt x="398" y="390"/>
                </a:lnTo>
                <a:lnTo>
                  <a:pt x="398" y="390"/>
                </a:lnTo>
                <a:close/>
                <a:moveTo>
                  <a:pt x="403" y="387"/>
                </a:moveTo>
                <a:lnTo>
                  <a:pt x="403" y="387"/>
                </a:lnTo>
                <a:lnTo>
                  <a:pt x="403" y="387"/>
                </a:lnTo>
                <a:lnTo>
                  <a:pt x="403" y="387"/>
                </a:lnTo>
                <a:lnTo>
                  <a:pt x="401" y="387"/>
                </a:lnTo>
                <a:lnTo>
                  <a:pt x="401" y="387"/>
                </a:lnTo>
                <a:lnTo>
                  <a:pt x="400" y="385"/>
                </a:lnTo>
                <a:lnTo>
                  <a:pt x="400" y="385"/>
                </a:lnTo>
                <a:lnTo>
                  <a:pt x="401" y="385"/>
                </a:lnTo>
                <a:lnTo>
                  <a:pt x="401" y="383"/>
                </a:lnTo>
                <a:lnTo>
                  <a:pt x="401" y="383"/>
                </a:lnTo>
                <a:lnTo>
                  <a:pt x="403" y="383"/>
                </a:lnTo>
                <a:lnTo>
                  <a:pt x="403" y="383"/>
                </a:lnTo>
                <a:lnTo>
                  <a:pt x="403" y="385"/>
                </a:lnTo>
                <a:lnTo>
                  <a:pt x="403" y="387"/>
                </a:lnTo>
                <a:lnTo>
                  <a:pt x="403" y="387"/>
                </a:lnTo>
                <a:close/>
                <a:moveTo>
                  <a:pt x="184" y="148"/>
                </a:moveTo>
                <a:lnTo>
                  <a:pt x="184" y="148"/>
                </a:lnTo>
                <a:lnTo>
                  <a:pt x="188" y="144"/>
                </a:lnTo>
                <a:lnTo>
                  <a:pt x="188" y="144"/>
                </a:lnTo>
                <a:lnTo>
                  <a:pt x="188" y="146"/>
                </a:lnTo>
                <a:lnTo>
                  <a:pt x="188" y="146"/>
                </a:lnTo>
                <a:lnTo>
                  <a:pt x="188" y="148"/>
                </a:lnTo>
                <a:lnTo>
                  <a:pt x="190" y="146"/>
                </a:lnTo>
                <a:lnTo>
                  <a:pt x="190" y="146"/>
                </a:lnTo>
                <a:lnTo>
                  <a:pt x="186" y="148"/>
                </a:lnTo>
                <a:lnTo>
                  <a:pt x="183" y="149"/>
                </a:lnTo>
                <a:lnTo>
                  <a:pt x="183" y="149"/>
                </a:lnTo>
                <a:lnTo>
                  <a:pt x="184" y="146"/>
                </a:lnTo>
                <a:lnTo>
                  <a:pt x="188" y="142"/>
                </a:lnTo>
                <a:lnTo>
                  <a:pt x="188" y="142"/>
                </a:lnTo>
                <a:lnTo>
                  <a:pt x="186" y="144"/>
                </a:lnTo>
                <a:lnTo>
                  <a:pt x="184" y="148"/>
                </a:lnTo>
                <a:lnTo>
                  <a:pt x="184" y="148"/>
                </a:lnTo>
                <a:close/>
                <a:moveTo>
                  <a:pt x="418" y="394"/>
                </a:moveTo>
                <a:lnTo>
                  <a:pt x="418" y="394"/>
                </a:lnTo>
                <a:lnTo>
                  <a:pt x="416" y="392"/>
                </a:lnTo>
                <a:lnTo>
                  <a:pt x="418" y="392"/>
                </a:lnTo>
                <a:lnTo>
                  <a:pt x="418" y="390"/>
                </a:lnTo>
                <a:lnTo>
                  <a:pt x="420" y="392"/>
                </a:lnTo>
                <a:lnTo>
                  <a:pt x="420" y="392"/>
                </a:lnTo>
                <a:lnTo>
                  <a:pt x="418" y="394"/>
                </a:lnTo>
                <a:lnTo>
                  <a:pt x="418" y="394"/>
                </a:lnTo>
                <a:lnTo>
                  <a:pt x="418" y="394"/>
                </a:lnTo>
                <a:close/>
                <a:moveTo>
                  <a:pt x="409" y="383"/>
                </a:moveTo>
                <a:lnTo>
                  <a:pt x="409" y="383"/>
                </a:lnTo>
                <a:lnTo>
                  <a:pt x="409" y="381"/>
                </a:lnTo>
                <a:lnTo>
                  <a:pt x="407" y="379"/>
                </a:lnTo>
                <a:lnTo>
                  <a:pt x="407" y="379"/>
                </a:lnTo>
                <a:lnTo>
                  <a:pt x="411" y="381"/>
                </a:lnTo>
                <a:lnTo>
                  <a:pt x="411" y="381"/>
                </a:lnTo>
                <a:lnTo>
                  <a:pt x="409" y="383"/>
                </a:lnTo>
                <a:lnTo>
                  <a:pt x="409" y="383"/>
                </a:lnTo>
                <a:close/>
                <a:moveTo>
                  <a:pt x="206" y="135"/>
                </a:moveTo>
                <a:lnTo>
                  <a:pt x="206" y="135"/>
                </a:lnTo>
                <a:lnTo>
                  <a:pt x="206" y="133"/>
                </a:lnTo>
                <a:lnTo>
                  <a:pt x="206" y="133"/>
                </a:lnTo>
                <a:lnTo>
                  <a:pt x="208" y="131"/>
                </a:lnTo>
                <a:lnTo>
                  <a:pt x="208" y="133"/>
                </a:lnTo>
                <a:lnTo>
                  <a:pt x="208" y="133"/>
                </a:lnTo>
                <a:lnTo>
                  <a:pt x="210" y="131"/>
                </a:lnTo>
                <a:lnTo>
                  <a:pt x="212" y="133"/>
                </a:lnTo>
                <a:lnTo>
                  <a:pt x="212" y="133"/>
                </a:lnTo>
                <a:lnTo>
                  <a:pt x="210" y="133"/>
                </a:lnTo>
                <a:lnTo>
                  <a:pt x="208" y="135"/>
                </a:lnTo>
                <a:lnTo>
                  <a:pt x="208" y="135"/>
                </a:lnTo>
                <a:lnTo>
                  <a:pt x="208" y="135"/>
                </a:lnTo>
                <a:lnTo>
                  <a:pt x="206" y="135"/>
                </a:lnTo>
                <a:lnTo>
                  <a:pt x="206" y="135"/>
                </a:lnTo>
                <a:close/>
                <a:moveTo>
                  <a:pt x="212" y="125"/>
                </a:moveTo>
                <a:lnTo>
                  <a:pt x="212" y="125"/>
                </a:lnTo>
                <a:lnTo>
                  <a:pt x="214" y="127"/>
                </a:lnTo>
                <a:lnTo>
                  <a:pt x="214" y="131"/>
                </a:lnTo>
                <a:lnTo>
                  <a:pt x="214" y="131"/>
                </a:lnTo>
                <a:lnTo>
                  <a:pt x="210" y="131"/>
                </a:lnTo>
                <a:lnTo>
                  <a:pt x="210" y="129"/>
                </a:lnTo>
                <a:lnTo>
                  <a:pt x="212" y="125"/>
                </a:lnTo>
                <a:lnTo>
                  <a:pt x="212" y="125"/>
                </a:lnTo>
                <a:close/>
                <a:moveTo>
                  <a:pt x="425" y="378"/>
                </a:moveTo>
                <a:lnTo>
                  <a:pt x="425" y="378"/>
                </a:lnTo>
                <a:lnTo>
                  <a:pt x="425" y="378"/>
                </a:lnTo>
                <a:lnTo>
                  <a:pt x="425" y="378"/>
                </a:lnTo>
                <a:lnTo>
                  <a:pt x="425" y="378"/>
                </a:lnTo>
                <a:lnTo>
                  <a:pt x="427" y="376"/>
                </a:lnTo>
                <a:lnTo>
                  <a:pt x="427" y="376"/>
                </a:lnTo>
                <a:lnTo>
                  <a:pt x="429" y="376"/>
                </a:lnTo>
                <a:lnTo>
                  <a:pt x="429" y="376"/>
                </a:lnTo>
                <a:lnTo>
                  <a:pt x="429" y="376"/>
                </a:lnTo>
                <a:lnTo>
                  <a:pt x="429" y="378"/>
                </a:lnTo>
                <a:lnTo>
                  <a:pt x="427" y="378"/>
                </a:lnTo>
                <a:lnTo>
                  <a:pt x="427" y="378"/>
                </a:lnTo>
                <a:lnTo>
                  <a:pt x="425" y="378"/>
                </a:lnTo>
                <a:lnTo>
                  <a:pt x="425" y="378"/>
                </a:lnTo>
                <a:close/>
                <a:moveTo>
                  <a:pt x="245" y="129"/>
                </a:moveTo>
                <a:lnTo>
                  <a:pt x="245" y="129"/>
                </a:lnTo>
                <a:lnTo>
                  <a:pt x="252" y="122"/>
                </a:lnTo>
                <a:lnTo>
                  <a:pt x="262" y="114"/>
                </a:lnTo>
                <a:lnTo>
                  <a:pt x="280" y="100"/>
                </a:lnTo>
                <a:lnTo>
                  <a:pt x="280" y="100"/>
                </a:lnTo>
                <a:lnTo>
                  <a:pt x="276" y="105"/>
                </a:lnTo>
                <a:lnTo>
                  <a:pt x="265" y="113"/>
                </a:lnTo>
                <a:lnTo>
                  <a:pt x="245" y="129"/>
                </a:lnTo>
                <a:lnTo>
                  <a:pt x="245" y="129"/>
                </a:lnTo>
                <a:close/>
                <a:moveTo>
                  <a:pt x="254" y="116"/>
                </a:moveTo>
                <a:lnTo>
                  <a:pt x="252" y="114"/>
                </a:lnTo>
                <a:lnTo>
                  <a:pt x="252" y="114"/>
                </a:lnTo>
                <a:lnTo>
                  <a:pt x="260" y="111"/>
                </a:lnTo>
                <a:lnTo>
                  <a:pt x="260" y="111"/>
                </a:lnTo>
                <a:lnTo>
                  <a:pt x="260" y="113"/>
                </a:lnTo>
                <a:lnTo>
                  <a:pt x="258" y="113"/>
                </a:lnTo>
                <a:lnTo>
                  <a:pt x="254" y="116"/>
                </a:lnTo>
                <a:lnTo>
                  <a:pt x="254" y="116"/>
                </a:lnTo>
                <a:close/>
                <a:moveTo>
                  <a:pt x="262" y="109"/>
                </a:moveTo>
                <a:lnTo>
                  <a:pt x="260" y="107"/>
                </a:lnTo>
                <a:lnTo>
                  <a:pt x="260" y="107"/>
                </a:lnTo>
                <a:lnTo>
                  <a:pt x="263" y="105"/>
                </a:lnTo>
                <a:lnTo>
                  <a:pt x="265" y="105"/>
                </a:lnTo>
                <a:lnTo>
                  <a:pt x="265" y="105"/>
                </a:lnTo>
                <a:lnTo>
                  <a:pt x="262" y="109"/>
                </a:lnTo>
                <a:close/>
                <a:moveTo>
                  <a:pt x="260" y="96"/>
                </a:moveTo>
                <a:lnTo>
                  <a:pt x="260" y="96"/>
                </a:lnTo>
                <a:lnTo>
                  <a:pt x="262" y="96"/>
                </a:lnTo>
                <a:lnTo>
                  <a:pt x="262" y="96"/>
                </a:lnTo>
                <a:lnTo>
                  <a:pt x="262" y="96"/>
                </a:lnTo>
                <a:lnTo>
                  <a:pt x="263" y="94"/>
                </a:lnTo>
                <a:lnTo>
                  <a:pt x="263" y="94"/>
                </a:lnTo>
                <a:lnTo>
                  <a:pt x="265" y="94"/>
                </a:lnTo>
                <a:lnTo>
                  <a:pt x="267" y="94"/>
                </a:lnTo>
                <a:lnTo>
                  <a:pt x="267" y="94"/>
                </a:lnTo>
                <a:lnTo>
                  <a:pt x="265" y="96"/>
                </a:lnTo>
                <a:lnTo>
                  <a:pt x="263" y="98"/>
                </a:lnTo>
                <a:lnTo>
                  <a:pt x="263" y="98"/>
                </a:lnTo>
                <a:lnTo>
                  <a:pt x="262" y="96"/>
                </a:lnTo>
                <a:lnTo>
                  <a:pt x="260" y="96"/>
                </a:lnTo>
                <a:lnTo>
                  <a:pt x="260" y="96"/>
                </a:lnTo>
                <a:close/>
                <a:moveTo>
                  <a:pt x="291" y="94"/>
                </a:moveTo>
                <a:lnTo>
                  <a:pt x="291" y="94"/>
                </a:lnTo>
                <a:lnTo>
                  <a:pt x="291" y="92"/>
                </a:lnTo>
                <a:lnTo>
                  <a:pt x="293" y="91"/>
                </a:lnTo>
                <a:lnTo>
                  <a:pt x="300" y="87"/>
                </a:lnTo>
                <a:lnTo>
                  <a:pt x="300" y="87"/>
                </a:lnTo>
                <a:lnTo>
                  <a:pt x="298" y="89"/>
                </a:lnTo>
                <a:lnTo>
                  <a:pt x="297" y="91"/>
                </a:lnTo>
                <a:lnTo>
                  <a:pt x="291" y="94"/>
                </a:lnTo>
                <a:lnTo>
                  <a:pt x="291" y="94"/>
                </a:lnTo>
                <a:close/>
                <a:moveTo>
                  <a:pt x="484" y="370"/>
                </a:moveTo>
                <a:lnTo>
                  <a:pt x="484" y="370"/>
                </a:lnTo>
                <a:lnTo>
                  <a:pt x="486" y="368"/>
                </a:lnTo>
                <a:lnTo>
                  <a:pt x="488" y="368"/>
                </a:lnTo>
                <a:lnTo>
                  <a:pt x="488" y="368"/>
                </a:lnTo>
                <a:lnTo>
                  <a:pt x="486" y="368"/>
                </a:lnTo>
                <a:lnTo>
                  <a:pt x="484" y="370"/>
                </a:lnTo>
                <a:lnTo>
                  <a:pt x="484" y="370"/>
                </a:lnTo>
                <a:close/>
                <a:moveTo>
                  <a:pt x="470" y="35"/>
                </a:moveTo>
                <a:lnTo>
                  <a:pt x="470" y="35"/>
                </a:lnTo>
                <a:lnTo>
                  <a:pt x="475" y="37"/>
                </a:lnTo>
                <a:lnTo>
                  <a:pt x="475" y="39"/>
                </a:lnTo>
                <a:lnTo>
                  <a:pt x="475" y="41"/>
                </a:lnTo>
                <a:lnTo>
                  <a:pt x="470" y="43"/>
                </a:lnTo>
                <a:lnTo>
                  <a:pt x="458" y="45"/>
                </a:lnTo>
                <a:lnTo>
                  <a:pt x="458" y="45"/>
                </a:lnTo>
                <a:lnTo>
                  <a:pt x="462" y="45"/>
                </a:lnTo>
                <a:lnTo>
                  <a:pt x="466" y="45"/>
                </a:lnTo>
                <a:lnTo>
                  <a:pt x="466" y="45"/>
                </a:lnTo>
                <a:lnTo>
                  <a:pt x="466" y="46"/>
                </a:lnTo>
                <a:lnTo>
                  <a:pt x="464" y="46"/>
                </a:lnTo>
                <a:lnTo>
                  <a:pt x="460" y="48"/>
                </a:lnTo>
                <a:lnTo>
                  <a:pt x="460" y="48"/>
                </a:lnTo>
                <a:lnTo>
                  <a:pt x="458" y="48"/>
                </a:lnTo>
                <a:lnTo>
                  <a:pt x="458" y="46"/>
                </a:lnTo>
                <a:lnTo>
                  <a:pt x="458" y="46"/>
                </a:lnTo>
                <a:lnTo>
                  <a:pt x="431" y="54"/>
                </a:lnTo>
                <a:lnTo>
                  <a:pt x="431" y="54"/>
                </a:lnTo>
                <a:lnTo>
                  <a:pt x="429" y="54"/>
                </a:lnTo>
                <a:lnTo>
                  <a:pt x="427" y="54"/>
                </a:lnTo>
                <a:lnTo>
                  <a:pt x="424" y="56"/>
                </a:lnTo>
                <a:lnTo>
                  <a:pt x="422" y="54"/>
                </a:lnTo>
                <a:lnTo>
                  <a:pt x="422" y="54"/>
                </a:lnTo>
                <a:lnTo>
                  <a:pt x="420" y="56"/>
                </a:lnTo>
                <a:lnTo>
                  <a:pt x="422" y="56"/>
                </a:lnTo>
                <a:lnTo>
                  <a:pt x="424" y="56"/>
                </a:lnTo>
                <a:lnTo>
                  <a:pt x="422" y="57"/>
                </a:lnTo>
                <a:lnTo>
                  <a:pt x="422" y="57"/>
                </a:lnTo>
                <a:lnTo>
                  <a:pt x="413" y="59"/>
                </a:lnTo>
                <a:lnTo>
                  <a:pt x="403" y="61"/>
                </a:lnTo>
                <a:lnTo>
                  <a:pt x="403" y="61"/>
                </a:lnTo>
                <a:lnTo>
                  <a:pt x="405" y="61"/>
                </a:lnTo>
                <a:lnTo>
                  <a:pt x="409" y="61"/>
                </a:lnTo>
                <a:lnTo>
                  <a:pt x="411" y="59"/>
                </a:lnTo>
                <a:lnTo>
                  <a:pt x="411" y="61"/>
                </a:lnTo>
                <a:lnTo>
                  <a:pt x="411" y="61"/>
                </a:lnTo>
                <a:lnTo>
                  <a:pt x="403" y="63"/>
                </a:lnTo>
                <a:lnTo>
                  <a:pt x="396" y="67"/>
                </a:lnTo>
                <a:lnTo>
                  <a:pt x="396" y="67"/>
                </a:lnTo>
                <a:lnTo>
                  <a:pt x="396" y="65"/>
                </a:lnTo>
                <a:lnTo>
                  <a:pt x="396" y="63"/>
                </a:lnTo>
                <a:lnTo>
                  <a:pt x="396" y="63"/>
                </a:lnTo>
                <a:lnTo>
                  <a:pt x="392" y="65"/>
                </a:lnTo>
                <a:lnTo>
                  <a:pt x="394" y="67"/>
                </a:lnTo>
                <a:lnTo>
                  <a:pt x="394" y="67"/>
                </a:lnTo>
                <a:lnTo>
                  <a:pt x="387" y="70"/>
                </a:lnTo>
                <a:lnTo>
                  <a:pt x="383" y="68"/>
                </a:lnTo>
                <a:lnTo>
                  <a:pt x="383" y="68"/>
                </a:lnTo>
                <a:lnTo>
                  <a:pt x="385" y="67"/>
                </a:lnTo>
                <a:lnTo>
                  <a:pt x="389" y="65"/>
                </a:lnTo>
                <a:lnTo>
                  <a:pt x="400" y="59"/>
                </a:lnTo>
                <a:lnTo>
                  <a:pt x="411" y="56"/>
                </a:lnTo>
                <a:lnTo>
                  <a:pt x="420" y="52"/>
                </a:lnTo>
                <a:lnTo>
                  <a:pt x="420" y="52"/>
                </a:lnTo>
                <a:lnTo>
                  <a:pt x="442" y="46"/>
                </a:lnTo>
                <a:lnTo>
                  <a:pt x="466" y="43"/>
                </a:lnTo>
                <a:lnTo>
                  <a:pt x="466" y="43"/>
                </a:lnTo>
                <a:lnTo>
                  <a:pt x="462" y="43"/>
                </a:lnTo>
                <a:lnTo>
                  <a:pt x="460" y="43"/>
                </a:lnTo>
                <a:lnTo>
                  <a:pt x="460" y="43"/>
                </a:lnTo>
                <a:lnTo>
                  <a:pt x="460" y="41"/>
                </a:lnTo>
                <a:lnTo>
                  <a:pt x="464" y="41"/>
                </a:lnTo>
                <a:lnTo>
                  <a:pt x="466" y="41"/>
                </a:lnTo>
                <a:lnTo>
                  <a:pt x="468" y="41"/>
                </a:lnTo>
                <a:lnTo>
                  <a:pt x="468" y="41"/>
                </a:lnTo>
                <a:lnTo>
                  <a:pt x="471" y="39"/>
                </a:lnTo>
                <a:lnTo>
                  <a:pt x="470" y="35"/>
                </a:lnTo>
                <a:lnTo>
                  <a:pt x="470" y="35"/>
                </a:lnTo>
                <a:close/>
                <a:moveTo>
                  <a:pt x="508" y="378"/>
                </a:moveTo>
                <a:lnTo>
                  <a:pt x="508" y="378"/>
                </a:lnTo>
                <a:lnTo>
                  <a:pt x="508" y="376"/>
                </a:lnTo>
                <a:lnTo>
                  <a:pt x="510" y="376"/>
                </a:lnTo>
                <a:lnTo>
                  <a:pt x="510" y="376"/>
                </a:lnTo>
                <a:lnTo>
                  <a:pt x="510" y="376"/>
                </a:lnTo>
                <a:lnTo>
                  <a:pt x="508" y="378"/>
                </a:lnTo>
                <a:lnTo>
                  <a:pt x="508" y="378"/>
                </a:lnTo>
                <a:close/>
                <a:moveTo>
                  <a:pt x="512" y="381"/>
                </a:moveTo>
                <a:lnTo>
                  <a:pt x="512" y="381"/>
                </a:lnTo>
                <a:lnTo>
                  <a:pt x="510" y="379"/>
                </a:lnTo>
                <a:lnTo>
                  <a:pt x="512" y="379"/>
                </a:lnTo>
                <a:lnTo>
                  <a:pt x="512" y="379"/>
                </a:lnTo>
                <a:lnTo>
                  <a:pt x="514" y="381"/>
                </a:lnTo>
                <a:lnTo>
                  <a:pt x="512" y="381"/>
                </a:lnTo>
                <a:close/>
                <a:moveTo>
                  <a:pt x="495" y="335"/>
                </a:moveTo>
                <a:lnTo>
                  <a:pt x="495" y="335"/>
                </a:lnTo>
                <a:lnTo>
                  <a:pt x="499" y="333"/>
                </a:lnTo>
                <a:lnTo>
                  <a:pt x="501" y="333"/>
                </a:lnTo>
                <a:lnTo>
                  <a:pt x="501" y="335"/>
                </a:lnTo>
                <a:lnTo>
                  <a:pt x="501" y="335"/>
                </a:lnTo>
                <a:lnTo>
                  <a:pt x="497" y="335"/>
                </a:lnTo>
                <a:lnTo>
                  <a:pt x="495" y="335"/>
                </a:lnTo>
                <a:lnTo>
                  <a:pt x="495" y="335"/>
                </a:lnTo>
                <a:close/>
                <a:moveTo>
                  <a:pt x="512" y="376"/>
                </a:moveTo>
                <a:lnTo>
                  <a:pt x="512" y="376"/>
                </a:lnTo>
                <a:lnTo>
                  <a:pt x="514" y="372"/>
                </a:lnTo>
                <a:lnTo>
                  <a:pt x="516" y="372"/>
                </a:lnTo>
                <a:lnTo>
                  <a:pt x="521" y="370"/>
                </a:lnTo>
                <a:lnTo>
                  <a:pt x="521" y="370"/>
                </a:lnTo>
                <a:lnTo>
                  <a:pt x="521" y="376"/>
                </a:lnTo>
                <a:lnTo>
                  <a:pt x="521" y="376"/>
                </a:lnTo>
                <a:lnTo>
                  <a:pt x="517" y="376"/>
                </a:lnTo>
                <a:lnTo>
                  <a:pt x="514" y="376"/>
                </a:lnTo>
                <a:lnTo>
                  <a:pt x="514" y="376"/>
                </a:lnTo>
                <a:lnTo>
                  <a:pt x="512" y="374"/>
                </a:lnTo>
                <a:lnTo>
                  <a:pt x="512" y="376"/>
                </a:lnTo>
                <a:lnTo>
                  <a:pt x="512" y="376"/>
                </a:lnTo>
                <a:close/>
                <a:moveTo>
                  <a:pt x="409" y="68"/>
                </a:moveTo>
                <a:lnTo>
                  <a:pt x="409" y="68"/>
                </a:lnTo>
                <a:lnTo>
                  <a:pt x="413" y="67"/>
                </a:lnTo>
                <a:lnTo>
                  <a:pt x="420" y="65"/>
                </a:lnTo>
                <a:lnTo>
                  <a:pt x="420" y="65"/>
                </a:lnTo>
                <a:lnTo>
                  <a:pt x="418" y="67"/>
                </a:lnTo>
                <a:lnTo>
                  <a:pt x="416" y="67"/>
                </a:lnTo>
                <a:lnTo>
                  <a:pt x="409" y="68"/>
                </a:lnTo>
                <a:lnTo>
                  <a:pt x="409" y="68"/>
                </a:lnTo>
                <a:close/>
                <a:moveTo>
                  <a:pt x="508" y="348"/>
                </a:moveTo>
                <a:lnTo>
                  <a:pt x="508" y="348"/>
                </a:lnTo>
                <a:lnTo>
                  <a:pt x="506" y="346"/>
                </a:lnTo>
                <a:lnTo>
                  <a:pt x="506" y="346"/>
                </a:lnTo>
                <a:lnTo>
                  <a:pt x="508" y="346"/>
                </a:lnTo>
                <a:lnTo>
                  <a:pt x="510" y="346"/>
                </a:lnTo>
                <a:lnTo>
                  <a:pt x="510" y="346"/>
                </a:lnTo>
                <a:lnTo>
                  <a:pt x="510" y="348"/>
                </a:lnTo>
                <a:lnTo>
                  <a:pt x="508" y="348"/>
                </a:lnTo>
                <a:lnTo>
                  <a:pt x="508" y="348"/>
                </a:lnTo>
                <a:close/>
                <a:moveTo>
                  <a:pt x="506" y="343"/>
                </a:moveTo>
                <a:lnTo>
                  <a:pt x="506" y="341"/>
                </a:lnTo>
                <a:lnTo>
                  <a:pt x="506" y="341"/>
                </a:lnTo>
                <a:lnTo>
                  <a:pt x="510" y="339"/>
                </a:lnTo>
                <a:lnTo>
                  <a:pt x="514" y="339"/>
                </a:lnTo>
                <a:lnTo>
                  <a:pt x="514" y="339"/>
                </a:lnTo>
                <a:lnTo>
                  <a:pt x="512" y="341"/>
                </a:lnTo>
                <a:lnTo>
                  <a:pt x="506" y="343"/>
                </a:lnTo>
                <a:lnTo>
                  <a:pt x="506" y="343"/>
                </a:lnTo>
                <a:close/>
                <a:moveTo>
                  <a:pt x="514" y="339"/>
                </a:moveTo>
                <a:lnTo>
                  <a:pt x="514" y="339"/>
                </a:lnTo>
                <a:lnTo>
                  <a:pt x="517" y="337"/>
                </a:lnTo>
                <a:lnTo>
                  <a:pt x="521" y="337"/>
                </a:lnTo>
                <a:lnTo>
                  <a:pt x="525" y="337"/>
                </a:lnTo>
                <a:lnTo>
                  <a:pt x="528" y="335"/>
                </a:lnTo>
                <a:lnTo>
                  <a:pt x="528" y="335"/>
                </a:lnTo>
                <a:lnTo>
                  <a:pt x="530" y="339"/>
                </a:lnTo>
                <a:lnTo>
                  <a:pt x="530" y="339"/>
                </a:lnTo>
                <a:lnTo>
                  <a:pt x="523" y="339"/>
                </a:lnTo>
                <a:lnTo>
                  <a:pt x="521" y="339"/>
                </a:lnTo>
                <a:lnTo>
                  <a:pt x="519" y="341"/>
                </a:lnTo>
                <a:lnTo>
                  <a:pt x="519" y="341"/>
                </a:lnTo>
                <a:lnTo>
                  <a:pt x="519" y="341"/>
                </a:lnTo>
                <a:lnTo>
                  <a:pt x="517" y="339"/>
                </a:lnTo>
                <a:lnTo>
                  <a:pt x="517" y="339"/>
                </a:lnTo>
                <a:lnTo>
                  <a:pt x="517" y="341"/>
                </a:lnTo>
                <a:lnTo>
                  <a:pt x="517" y="341"/>
                </a:lnTo>
                <a:lnTo>
                  <a:pt x="517" y="341"/>
                </a:lnTo>
                <a:lnTo>
                  <a:pt x="516" y="341"/>
                </a:lnTo>
                <a:lnTo>
                  <a:pt x="514" y="339"/>
                </a:lnTo>
                <a:lnTo>
                  <a:pt x="514" y="339"/>
                </a:lnTo>
                <a:close/>
                <a:moveTo>
                  <a:pt x="438" y="65"/>
                </a:moveTo>
                <a:lnTo>
                  <a:pt x="438" y="65"/>
                </a:lnTo>
                <a:lnTo>
                  <a:pt x="438" y="65"/>
                </a:lnTo>
                <a:lnTo>
                  <a:pt x="440" y="65"/>
                </a:lnTo>
                <a:lnTo>
                  <a:pt x="446" y="63"/>
                </a:lnTo>
                <a:lnTo>
                  <a:pt x="446" y="63"/>
                </a:lnTo>
                <a:lnTo>
                  <a:pt x="442" y="65"/>
                </a:lnTo>
                <a:lnTo>
                  <a:pt x="438" y="65"/>
                </a:lnTo>
                <a:lnTo>
                  <a:pt x="438" y="65"/>
                </a:lnTo>
                <a:close/>
                <a:moveTo>
                  <a:pt x="455" y="80"/>
                </a:moveTo>
                <a:lnTo>
                  <a:pt x="455" y="80"/>
                </a:lnTo>
                <a:lnTo>
                  <a:pt x="466" y="76"/>
                </a:lnTo>
                <a:lnTo>
                  <a:pt x="479" y="72"/>
                </a:lnTo>
                <a:lnTo>
                  <a:pt x="504" y="70"/>
                </a:lnTo>
                <a:lnTo>
                  <a:pt x="504" y="70"/>
                </a:lnTo>
                <a:lnTo>
                  <a:pt x="506" y="68"/>
                </a:lnTo>
                <a:lnTo>
                  <a:pt x="504" y="68"/>
                </a:lnTo>
                <a:lnTo>
                  <a:pt x="501" y="67"/>
                </a:lnTo>
                <a:lnTo>
                  <a:pt x="501" y="67"/>
                </a:lnTo>
                <a:lnTo>
                  <a:pt x="501" y="67"/>
                </a:lnTo>
                <a:lnTo>
                  <a:pt x="504" y="67"/>
                </a:lnTo>
                <a:lnTo>
                  <a:pt x="508" y="67"/>
                </a:lnTo>
                <a:lnTo>
                  <a:pt x="508" y="67"/>
                </a:lnTo>
                <a:lnTo>
                  <a:pt x="508" y="68"/>
                </a:lnTo>
                <a:lnTo>
                  <a:pt x="506" y="68"/>
                </a:lnTo>
                <a:lnTo>
                  <a:pt x="506" y="68"/>
                </a:lnTo>
                <a:lnTo>
                  <a:pt x="510" y="68"/>
                </a:lnTo>
                <a:lnTo>
                  <a:pt x="516" y="68"/>
                </a:lnTo>
                <a:lnTo>
                  <a:pt x="516" y="68"/>
                </a:lnTo>
                <a:lnTo>
                  <a:pt x="503" y="74"/>
                </a:lnTo>
                <a:lnTo>
                  <a:pt x="490" y="76"/>
                </a:lnTo>
                <a:lnTo>
                  <a:pt x="475" y="78"/>
                </a:lnTo>
                <a:lnTo>
                  <a:pt x="457" y="81"/>
                </a:lnTo>
                <a:lnTo>
                  <a:pt x="457" y="81"/>
                </a:lnTo>
                <a:lnTo>
                  <a:pt x="457" y="81"/>
                </a:lnTo>
                <a:lnTo>
                  <a:pt x="455" y="80"/>
                </a:lnTo>
                <a:lnTo>
                  <a:pt x="455" y="80"/>
                </a:lnTo>
                <a:close/>
                <a:moveTo>
                  <a:pt x="447" y="43"/>
                </a:moveTo>
                <a:lnTo>
                  <a:pt x="447" y="43"/>
                </a:lnTo>
                <a:lnTo>
                  <a:pt x="451" y="41"/>
                </a:lnTo>
                <a:lnTo>
                  <a:pt x="455" y="39"/>
                </a:lnTo>
                <a:lnTo>
                  <a:pt x="455" y="39"/>
                </a:lnTo>
                <a:lnTo>
                  <a:pt x="457" y="41"/>
                </a:lnTo>
                <a:lnTo>
                  <a:pt x="457" y="41"/>
                </a:lnTo>
                <a:lnTo>
                  <a:pt x="457" y="41"/>
                </a:lnTo>
                <a:lnTo>
                  <a:pt x="453" y="43"/>
                </a:lnTo>
                <a:lnTo>
                  <a:pt x="447" y="43"/>
                </a:lnTo>
                <a:lnTo>
                  <a:pt x="447" y="43"/>
                </a:lnTo>
                <a:close/>
                <a:moveTo>
                  <a:pt x="530" y="339"/>
                </a:moveTo>
                <a:lnTo>
                  <a:pt x="530" y="339"/>
                </a:lnTo>
                <a:lnTo>
                  <a:pt x="532" y="335"/>
                </a:lnTo>
                <a:lnTo>
                  <a:pt x="536" y="335"/>
                </a:lnTo>
                <a:lnTo>
                  <a:pt x="536" y="335"/>
                </a:lnTo>
                <a:lnTo>
                  <a:pt x="536" y="337"/>
                </a:lnTo>
                <a:lnTo>
                  <a:pt x="536" y="337"/>
                </a:lnTo>
                <a:lnTo>
                  <a:pt x="534" y="337"/>
                </a:lnTo>
                <a:lnTo>
                  <a:pt x="530" y="339"/>
                </a:lnTo>
                <a:lnTo>
                  <a:pt x="530" y="339"/>
                </a:lnTo>
                <a:close/>
                <a:moveTo>
                  <a:pt x="479" y="43"/>
                </a:moveTo>
                <a:lnTo>
                  <a:pt x="479" y="43"/>
                </a:lnTo>
                <a:lnTo>
                  <a:pt x="479" y="41"/>
                </a:lnTo>
                <a:lnTo>
                  <a:pt x="479" y="39"/>
                </a:lnTo>
                <a:lnTo>
                  <a:pt x="479" y="39"/>
                </a:lnTo>
                <a:lnTo>
                  <a:pt x="488" y="37"/>
                </a:lnTo>
                <a:lnTo>
                  <a:pt x="497" y="39"/>
                </a:lnTo>
                <a:lnTo>
                  <a:pt x="497" y="39"/>
                </a:lnTo>
                <a:lnTo>
                  <a:pt x="493" y="41"/>
                </a:lnTo>
                <a:lnTo>
                  <a:pt x="490" y="41"/>
                </a:lnTo>
                <a:lnTo>
                  <a:pt x="479" y="43"/>
                </a:lnTo>
                <a:lnTo>
                  <a:pt x="479" y="43"/>
                </a:lnTo>
                <a:close/>
                <a:moveTo>
                  <a:pt x="517" y="24"/>
                </a:moveTo>
                <a:lnTo>
                  <a:pt x="510" y="26"/>
                </a:lnTo>
                <a:lnTo>
                  <a:pt x="510" y="26"/>
                </a:lnTo>
                <a:lnTo>
                  <a:pt x="528" y="22"/>
                </a:lnTo>
                <a:lnTo>
                  <a:pt x="549" y="21"/>
                </a:lnTo>
                <a:lnTo>
                  <a:pt x="549" y="21"/>
                </a:lnTo>
                <a:lnTo>
                  <a:pt x="569" y="21"/>
                </a:lnTo>
                <a:lnTo>
                  <a:pt x="582" y="21"/>
                </a:lnTo>
                <a:lnTo>
                  <a:pt x="582" y="21"/>
                </a:lnTo>
                <a:lnTo>
                  <a:pt x="589" y="21"/>
                </a:lnTo>
                <a:lnTo>
                  <a:pt x="589" y="21"/>
                </a:lnTo>
                <a:lnTo>
                  <a:pt x="589" y="21"/>
                </a:lnTo>
                <a:lnTo>
                  <a:pt x="591" y="21"/>
                </a:lnTo>
                <a:lnTo>
                  <a:pt x="591" y="21"/>
                </a:lnTo>
                <a:lnTo>
                  <a:pt x="600" y="21"/>
                </a:lnTo>
                <a:lnTo>
                  <a:pt x="600" y="21"/>
                </a:lnTo>
                <a:lnTo>
                  <a:pt x="598" y="22"/>
                </a:lnTo>
                <a:lnTo>
                  <a:pt x="595" y="22"/>
                </a:lnTo>
                <a:lnTo>
                  <a:pt x="595" y="22"/>
                </a:lnTo>
                <a:lnTo>
                  <a:pt x="589" y="22"/>
                </a:lnTo>
                <a:lnTo>
                  <a:pt x="589" y="22"/>
                </a:lnTo>
                <a:lnTo>
                  <a:pt x="589" y="24"/>
                </a:lnTo>
                <a:lnTo>
                  <a:pt x="589" y="24"/>
                </a:lnTo>
                <a:lnTo>
                  <a:pt x="589" y="24"/>
                </a:lnTo>
                <a:lnTo>
                  <a:pt x="582" y="24"/>
                </a:lnTo>
                <a:lnTo>
                  <a:pt x="578" y="24"/>
                </a:lnTo>
                <a:lnTo>
                  <a:pt x="576" y="24"/>
                </a:lnTo>
                <a:lnTo>
                  <a:pt x="573" y="26"/>
                </a:lnTo>
                <a:lnTo>
                  <a:pt x="565" y="26"/>
                </a:lnTo>
                <a:lnTo>
                  <a:pt x="565" y="26"/>
                </a:lnTo>
                <a:lnTo>
                  <a:pt x="550" y="26"/>
                </a:lnTo>
                <a:lnTo>
                  <a:pt x="534" y="30"/>
                </a:lnTo>
                <a:lnTo>
                  <a:pt x="534" y="30"/>
                </a:lnTo>
                <a:lnTo>
                  <a:pt x="528" y="30"/>
                </a:lnTo>
                <a:lnTo>
                  <a:pt x="523" y="28"/>
                </a:lnTo>
                <a:lnTo>
                  <a:pt x="523" y="28"/>
                </a:lnTo>
                <a:lnTo>
                  <a:pt x="521" y="28"/>
                </a:lnTo>
                <a:lnTo>
                  <a:pt x="523" y="30"/>
                </a:lnTo>
                <a:lnTo>
                  <a:pt x="525" y="32"/>
                </a:lnTo>
                <a:lnTo>
                  <a:pt x="525" y="32"/>
                </a:lnTo>
                <a:lnTo>
                  <a:pt x="519" y="30"/>
                </a:lnTo>
                <a:lnTo>
                  <a:pt x="517" y="30"/>
                </a:lnTo>
                <a:lnTo>
                  <a:pt x="516" y="32"/>
                </a:lnTo>
                <a:lnTo>
                  <a:pt x="516" y="32"/>
                </a:lnTo>
                <a:lnTo>
                  <a:pt x="514" y="30"/>
                </a:lnTo>
                <a:lnTo>
                  <a:pt x="514" y="28"/>
                </a:lnTo>
                <a:lnTo>
                  <a:pt x="514" y="28"/>
                </a:lnTo>
                <a:lnTo>
                  <a:pt x="504" y="32"/>
                </a:lnTo>
                <a:lnTo>
                  <a:pt x="497" y="32"/>
                </a:lnTo>
                <a:lnTo>
                  <a:pt x="497" y="32"/>
                </a:lnTo>
                <a:lnTo>
                  <a:pt x="499" y="34"/>
                </a:lnTo>
                <a:lnTo>
                  <a:pt x="501" y="34"/>
                </a:lnTo>
                <a:lnTo>
                  <a:pt x="504" y="32"/>
                </a:lnTo>
                <a:lnTo>
                  <a:pt x="504" y="32"/>
                </a:lnTo>
                <a:lnTo>
                  <a:pt x="501" y="34"/>
                </a:lnTo>
                <a:lnTo>
                  <a:pt x="497" y="35"/>
                </a:lnTo>
                <a:lnTo>
                  <a:pt x="488" y="35"/>
                </a:lnTo>
                <a:lnTo>
                  <a:pt x="488" y="35"/>
                </a:lnTo>
                <a:lnTo>
                  <a:pt x="488" y="34"/>
                </a:lnTo>
                <a:lnTo>
                  <a:pt x="488" y="32"/>
                </a:lnTo>
                <a:lnTo>
                  <a:pt x="488" y="32"/>
                </a:lnTo>
                <a:lnTo>
                  <a:pt x="486" y="32"/>
                </a:lnTo>
                <a:lnTo>
                  <a:pt x="486" y="32"/>
                </a:lnTo>
                <a:lnTo>
                  <a:pt x="492" y="30"/>
                </a:lnTo>
                <a:lnTo>
                  <a:pt x="499" y="28"/>
                </a:lnTo>
                <a:lnTo>
                  <a:pt x="506" y="28"/>
                </a:lnTo>
                <a:lnTo>
                  <a:pt x="510" y="26"/>
                </a:lnTo>
                <a:lnTo>
                  <a:pt x="510" y="26"/>
                </a:lnTo>
                <a:lnTo>
                  <a:pt x="490" y="28"/>
                </a:lnTo>
                <a:lnTo>
                  <a:pt x="482" y="30"/>
                </a:lnTo>
                <a:lnTo>
                  <a:pt x="475" y="28"/>
                </a:lnTo>
                <a:lnTo>
                  <a:pt x="475" y="28"/>
                </a:lnTo>
                <a:lnTo>
                  <a:pt x="486" y="26"/>
                </a:lnTo>
                <a:lnTo>
                  <a:pt x="495" y="24"/>
                </a:lnTo>
                <a:lnTo>
                  <a:pt x="517" y="22"/>
                </a:lnTo>
                <a:lnTo>
                  <a:pt x="517" y="24"/>
                </a:lnTo>
                <a:close/>
                <a:moveTo>
                  <a:pt x="484" y="56"/>
                </a:moveTo>
                <a:lnTo>
                  <a:pt x="484" y="56"/>
                </a:lnTo>
                <a:lnTo>
                  <a:pt x="486" y="54"/>
                </a:lnTo>
                <a:lnTo>
                  <a:pt x="490" y="52"/>
                </a:lnTo>
                <a:lnTo>
                  <a:pt x="490" y="52"/>
                </a:lnTo>
                <a:lnTo>
                  <a:pt x="490" y="54"/>
                </a:lnTo>
                <a:lnTo>
                  <a:pt x="488" y="54"/>
                </a:lnTo>
                <a:lnTo>
                  <a:pt x="484" y="56"/>
                </a:lnTo>
                <a:lnTo>
                  <a:pt x="484" y="56"/>
                </a:lnTo>
                <a:close/>
                <a:moveTo>
                  <a:pt x="497" y="50"/>
                </a:moveTo>
                <a:lnTo>
                  <a:pt x="497" y="50"/>
                </a:lnTo>
                <a:lnTo>
                  <a:pt x="495" y="50"/>
                </a:lnTo>
                <a:lnTo>
                  <a:pt x="495" y="50"/>
                </a:lnTo>
                <a:lnTo>
                  <a:pt x="528" y="45"/>
                </a:lnTo>
                <a:lnTo>
                  <a:pt x="528" y="45"/>
                </a:lnTo>
                <a:lnTo>
                  <a:pt x="528" y="46"/>
                </a:lnTo>
                <a:lnTo>
                  <a:pt x="527" y="48"/>
                </a:lnTo>
                <a:lnTo>
                  <a:pt x="517" y="50"/>
                </a:lnTo>
                <a:lnTo>
                  <a:pt x="497" y="54"/>
                </a:lnTo>
                <a:lnTo>
                  <a:pt x="497" y="54"/>
                </a:lnTo>
                <a:lnTo>
                  <a:pt x="493" y="54"/>
                </a:lnTo>
                <a:lnTo>
                  <a:pt x="492" y="52"/>
                </a:lnTo>
                <a:lnTo>
                  <a:pt x="493" y="50"/>
                </a:lnTo>
                <a:lnTo>
                  <a:pt x="497" y="50"/>
                </a:lnTo>
                <a:lnTo>
                  <a:pt x="497" y="50"/>
                </a:lnTo>
                <a:close/>
                <a:moveTo>
                  <a:pt x="503" y="39"/>
                </a:moveTo>
                <a:lnTo>
                  <a:pt x="503" y="39"/>
                </a:lnTo>
                <a:lnTo>
                  <a:pt x="506" y="35"/>
                </a:lnTo>
                <a:lnTo>
                  <a:pt x="508" y="34"/>
                </a:lnTo>
                <a:lnTo>
                  <a:pt x="508" y="34"/>
                </a:lnTo>
                <a:lnTo>
                  <a:pt x="510" y="35"/>
                </a:lnTo>
                <a:lnTo>
                  <a:pt x="514" y="34"/>
                </a:lnTo>
                <a:lnTo>
                  <a:pt x="519" y="34"/>
                </a:lnTo>
                <a:lnTo>
                  <a:pt x="521" y="35"/>
                </a:lnTo>
                <a:lnTo>
                  <a:pt x="521" y="35"/>
                </a:lnTo>
                <a:lnTo>
                  <a:pt x="516" y="35"/>
                </a:lnTo>
                <a:lnTo>
                  <a:pt x="512" y="37"/>
                </a:lnTo>
                <a:lnTo>
                  <a:pt x="508" y="37"/>
                </a:lnTo>
                <a:lnTo>
                  <a:pt x="503" y="39"/>
                </a:lnTo>
                <a:lnTo>
                  <a:pt x="503" y="39"/>
                </a:lnTo>
                <a:close/>
                <a:moveTo>
                  <a:pt x="556" y="61"/>
                </a:moveTo>
                <a:lnTo>
                  <a:pt x="556" y="61"/>
                </a:lnTo>
                <a:lnTo>
                  <a:pt x="558" y="63"/>
                </a:lnTo>
                <a:lnTo>
                  <a:pt x="558" y="63"/>
                </a:lnTo>
                <a:lnTo>
                  <a:pt x="556" y="63"/>
                </a:lnTo>
                <a:lnTo>
                  <a:pt x="554" y="63"/>
                </a:lnTo>
                <a:lnTo>
                  <a:pt x="554" y="63"/>
                </a:lnTo>
                <a:lnTo>
                  <a:pt x="560" y="65"/>
                </a:lnTo>
                <a:lnTo>
                  <a:pt x="567" y="65"/>
                </a:lnTo>
                <a:lnTo>
                  <a:pt x="567" y="65"/>
                </a:lnTo>
                <a:lnTo>
                  <a:pt x="562" y="67"/>
                </a:lnTo>
                <a:lnTo>
                  <a:pt x="554" y="67"/>
                </a:lnTo>
                <a:lnTo>
                  <a:pt x="543" y="68"/>
                </a:lnTo>
                <a:lnTo>
                  <a:pt x="543" y="68"/>
                </a:lnTo>
                <a:lnTo>
                  <a:pt x="543" y="67"/>
                </a:lnTo>
                <a:lnTo>
                  <a:pt x="543" y="65"/>
                </a:lnTo>
                <a:lnTo>
                  <a:pt x="543" y="65"/>
                </a:lnTo>
                <a:lnTo>
                  <a:pt x="543" y="65"/>
                </a:lnTo>
                <a:lnTo>
                  <a:pt x="541" y="65"/>
                </a:lnTo>
                <a:lnTo>
                  <a:pt x="538" y="65"/>
                </a:lnTo>
                <a:lnTo>
                  <a:pt x="538" y="65"/>
                </a:lnTo>
                <a:lnTo>
                  <a:pt x="538" y="65"/>
                </a:lnTo>
                <a:lnTo>
                  <a:pt x="539" y="65"/>
                </a:lnTo>
                <a:lnTo>
                  <a:pt x="541" y="67"/>
                </a:lnTo>
                <a:lnTo>
                  <a:pt x="541" y="67"/>
                </a:lnTo>
                <a:lnTo>
                  <a:pt x="541" y="67"/>
                </a:lnTo>
                <a:lnTo>
                  <a:pt x="530" y="68"/>
                </a:lnTo>
                <a:lnTo>
                  <a:pt x="525" y="70"/>
                </a:lnTo>
                <a:lnTo>
                  <a:pt x="525" y="70"/>
                </a:lnTo>
                <a:lnTo>
                  <a:pt x="523" y="70"/>
                </a:lnTo>
                <a:lnTo>
                  <a:pt x="517" y="70"/>
                </a:lnTo>
                <a:lnTo>
                  <a:pt x="517" y="70"/>
                </a:lnTo>
                <a:lnTo>
                  <a:pt x="517" y="68"/>
                </a:lnTo>
                <a:lnTo>
                  <a:pt x="521" y="67"/>
                </a:lnTo>
                <a:lnTo>
                  <a:pt x="525" y="67"/>
                </a:lnTo>
                <a:lnTo>
                  <a:pt x="528" y="67"/>
                </a:lnTo>
                <a:lnTo>
                  <a:pt x="528" y="67"/>
                </a:lnTo>
                <a:lnTo>
                  <a:pt x="525" y="67"/>
                </a:lnTo>
                <a:lnTo>
                  <a:pt x="519" y="67"/>
                </a:lnTo>
                <a:lnTo>
                  <a:pt x="514" y="68"/>
                </a:lnTo>
                <a:lnTo>
                  <a:pt x="512" y="68"/>
                </a:lnTo>
                <a:lnTo>
                  <a:pt x="512" y="67"/>
                </a:lnTo>
                <a:lnTo>
                  <a:pt x="512" y="67"/>
                </a:lnTo>
                <a:lnTo>
                  <a:pt x="538" y="63"/>
                </a:lnTo>
                <a:lnTo>
                  <a:pt x="550" y="61"/>
                </a:lnTo>
                <a:lnTo>
                  <a:pt x="565" y="63"/>
                </a:lnTo>
                <a:lnTo>
                  <a:pt x="565" y="63"/>
                </a:lnTo>
                <a:lnTo>
                  <a:pt x="563" y="63"/>
                </a:lnTo>
                <a:lnTo>
                  <a:pt x="562" y="63"/>
                </a:lnTo>
                <a:lnTo>
                  <a:pt x="556" y="61"/>
                </a:lnTo>
                <a:lnTo>
                  <a:pt x="556" y="61"/>
                </a:lnTo>
                <a:close/>
                <a:moveTo>
                  <a:pt x="521" y="39"/>
                </a:moveTo>
                <a:lnTo>
                  <a:pt x="521" y="39"/>
                </a:lnTo>
                <a:lnTo>
                  <a:pt x="519" y="39"/>
                </a:lnTo>
                <a:lnTo>
                  <a:pt x="521" y="39"/>
                </a:lnTo>
                <a:lnTo>
                  <a:pt x="521" y="37"/>
                </a:lnTo>
                <a:lnTo>
                  <a:pt x="519" y="37"/>
                </a:lnTo>
                <a:lnTo>
                  <a:pt x="519" y="37"/>
                </a:lnTo>
                <a:lnTo>
                  <a:pt x="521" y="37"/>
                </a:lnTo>
                <a:lnTo>
                  <a:pt x="523" y="37"/>
                </a:lnTo>
                <a:lnTo>
                  <a:pt x="525" y="37"/>
                </a:lnTo>
                <a:lnTo>
                  <a:pt x="525" y="37"/>
                </a:lnTo>
                <a:lnTo>
                  <a:pt x="525" y="39"/>
                </a:lnTo>
                <a:lnTo>
                  <a:pt x="523" y="39"/>
                </a:lnTo>
                <a:lnTo>
                  <a:pt x="521" y="39"/>
                </a:lnTo>
                <a:lnTo>
                  <a:pt x="521" y="39"/>
                </a:lnTo>
                <a:close/>
                <a:moveTo>
                  <a:pt x="527" y="37"/>
                </a:moveTo>
                <a:lnTo>
                  <a:pt x="527" y="37"/>
                </a:lnTo>
                <a:lnTo>
                  <a:pt x="536" y="35"/>
                </a:lnTo>
                <a:lnTo>
                  <a:pt x="545" y="35"/>
                </a:lnTo>
                <a:lnTo>
                  <a:pt x="552" y="35"/>
                </a:lnTo>
                <a:lnTo>
                  <a:pt x="554" y="35"/>
                </a:lnTo>
                <a:lnTo>
                  <a:pt x="552" y="37"/>
                </a:lnTo>
                <a:lnTo>
                  <a:pt x="552" y="37"/>
                </a:lnTo>
                <a:lnTo>
                  <a:pt x="547" y="37"/>
                </a:lnTo>
                <a:lnTo>
                  <a:pt x="541" y="37"/>
                </a:lnTo>
                <a:lnTo>
                  <a:pt x="534" y="37"/>
                </a:lnTo>
                <a:lnTo>
                  <a:pt x="527" y="37"/>
                </a:lnTo>
                <a:lnTo>
                  <a:pt x="527" y="37"/>
                </a:lnTo>
                <a:close/>
                <a:moveTo>
                  <a:pt x="552" y="87"/>
                </a:moveTo>
                <a:lnTo>
                  <a:pt x="552" y="87"/>
                </a:lnTo>
                <a:lnTo>
                  <a:pt x="552" y="87"/>
                </a:lnTo>
                <a:lnTo>
                  <a:pt x="552" y="87"/>
                </a:lnTo>
                <a:lnTo>
                  <a:pt x="552" y="87"/>
                </a:lnTo>
                <a:lnTo>
                  <a:pt x="554" y="85"/>
                </a:lnTo>
                <a:lnTo>
                  <a:pt x="558" y="85"/>
                </a:lnTo>
                <a:lnTo>
                  <a:pt x="565" y="85"/>
                </a:lnTo>
                <a:lnTo>
                  <a:pt x="565" y="85"/>
                </a:lnTo>
                <a:lnTo>
                  <a:pt x="563" y="87"/>
                </a:lnTo>
                <a:lnTo>
                  <a:pt x="560" y="87"/>
                </a:lnTo>
                <a:lnTo>
                  <a:pt x="556" y="87"/>
                </a:lnTo>
                <a:lnTo>
                  <a:pt x="552" y="87"/>
                </a:lnTo>
                <a:lnTo>
                  <a:pt x="552" y="87"/>
                </a:lnTo>
                <a:close/>
                <a:moveTo>
                  <a:pt x="565" y="87"/>
                </a:moveTo>
                <a:lnTo>
                  <a:pt x="571" y="87"/>
                </a:lnTo>
                <a:lnTo>
                  <a:pt x="571" y="87"/>
                </a:lnTo>
                <a:lnTo>
                  <a:pt x="571" y="89"/>
                </a:lnTo>
                <a:lnTo>
                  <a:pt x="571" y="89"/>
                </a:lnTo>
                <a:lnTo>
                  <a:pt x="571" y="89"/>
                </a:lnTo>
                <a:lnTo>
                  <a:pt x="569" y="89"/>
                </a:lnTo>
                <a:lnTo>
                  <a:pt x="567" y="91"/>
                </a:lnTo>
                <a:lnTo>
                  <a:pt x="567" y="91"/>
                </a:lnTo>
                <a:lnTo>
                  <a:pt x="565" y="89"/>
                </a:lnTo>
                <a:lnTo>
                  <a:pt x="565" y="87"/>
                </a:lnTo>
                <a:lnTo>
                  <a:pt x="565" y="87"/>
                </a:lnTo>
                <a:close/>
                <a:moveTo>
                  <a:pt x="556" y="35"/>
                </a:moveTo>
                <a:lnTo>
                  <a:pt x="556" y="35"/>
                </a:lnTo>
                <a:lnTo>
                  <a:pt x="565" y="34"/>
                </a:lnTo>
                <a:lnTo>
                  <a:pt x="576" y="34"/>
                </a:lnTo>
                <a:lnTo>
                  <a:pt x="587" y="34"/>
                </a:lnTo>
                <a:lnTo>
                  <a:pt x="593" y="34"/>
                </a:lnTo>
                <a:lnTo>
                  <a:pt x="600" y="34"/>
                </a:lnTo>
                <a:lnTo>
                  <a:pt x="600" y="34"/>
                </a:lnTo>
                <a:lnTo>
                  <a:pt x="591" y="35"/>
                </a:lnTo>
                <a:lnTo>
                  <a:pt x="591" y="35"/>
                </a:lnTo>
                <a:lnTo>
                  <a:pt x="584" y="35"/>
                </a:lnTo>
                <a:lnTo>
                  <a:pt x="580" y="35"/>
                </a:lnTo>
                <a:lnTo>
                  <a:pt x="573" y="35"/>
                </a:lnTo>
                <a:lnTo>
                  <a:pt x="573" y="35"/>
                </a:lnTo>
                <a:lnTo>
                  <a:pt x="562" y="35"/>
                </a:lnTo>
                <a:lnTo>
                  <a:pt x="562" y="35"/>
                </a:lnTo>
                <a:lnTo>
                  <a:pt x="562" y="35"/>
                </a:lnTo>
                <a:lnTo>
                  <a:pt x="562" y="34"/>
                </a:lnTo>
                <a:lnTo>
                  <a:pt x="556" y="35"/>
                </a:lnTo>
                <a:lnTo>
                  <a:pt x="556" y="35"/>
                </a:lnTo>
                <a:close/>
                <a:moveTo>
                  <a:pt x="600" y="92"/>
                </a:moveTo>
                <a:lnTo>
                  <a:pt x="600" y="92"/>
                </a:lnTo>
                <a:lnTo>
                  <a:pt x="608" y="92"/>
                </a:lnTo>
                <a:lnTo>
                  <a:pt x="611" y="92"/>
                </a:lnTo>
                <a:lnTo>
                  <a:pt x="613" y="94"/>
                </a:lnTo>
                <a:lnTo>
                  <a:pt x="613" y="94"/>
                </a:lnTo>
                <a:lnTo>
                  <a:pt x="617" y="94"/>
                </a:lnTo>
                <a:lnTo>
                  <a:pt x="620" y="94"/>
                </a:lnTo>
                <a:lnTo>
                  <a:pt x="620" y="94"/>
                </a:lnTo>
                <a:lnTo>
                  <a:pt x="622" y="96"/>
                </a:lnTo>
                <a:lnTo>
                  <a:pt x="622" y="96"/>
                </a:lnTo>
                <a:lnTo>
                  <a:pt x="622" y="98"/>
                </a:lnTo>
                <a:lnTo>
                  <a:pt x="622" y="98"/>
                </a:lnTo>
                <a:lnTo>
                  <a:pt x="620" y="96"/>
                </a:lnTo>
                <a:lnTo>
                  <a:pt x="619" y="94"/>
                </a:lnTo>
                <a:lnTo>
                  <a:pt x="619" y="94"/>
                </a:lnTo>
                <a:lnTo>
                  <a:pt x="617" y="96"/>
                </a:lnTo>
                <a:lnTo>
                  <a:pt x="619" y="96"/>
                </a:lnTo>
                <a:lnTo>
                  <a:pt x="619" y="96"/>
                </a:lnTo>
                <a:lnTo>
                  <a:pt x="604" y="96"/>
                </a:lnTo>
                <a:lnTo>
                  <a:pt x="604" y="96"/>
                </a:lnTo>
                <a:lnTo>
                  <a:pt x="589" y="96"/>
                </a:lnTo>
                <a:lnTo>
                  <a:pt x="589" y="96"/>
                </a:lnTo>
                <a:lnTo>
                  <a:pt x="593" y="94"/>
                </a:lnTo>
                <a:lnTo>
                  <a:pt x="598" y="94"/>
                </a:lnTo>
                <a:lnTo>
                  <a:pt x="598" y="94"/>
                </a:lnTo>
                <a:lnTo>
                  <a:pt x="596" y="92"/>
                </a:lnTo>
                <a:lnTo>
                  <a:pt x="595" y="92"/>
                </a:lnTo>
                <a:lnTo>
                  <a:pt x="589" y="94"/>
                </a:lnTo>
                <a:lnTo>
                  <a:pt x="589" y="94"/>
                </a:lnTo>
                <a:lnTo>
                  <a:pt x="587" y="92"/>
                </a:lnTo>
                <a:lnTo>
                  <a:pt x="587" y="91"/>
                </a:lnTo>
                <a:lnTo>
                  <a:pt x="587" y="91"/>
                </a:lnTo>
                <a:lnTo>
                  <a:pt x="587" y="91"/>
                </a:lnTo>
                <a:lnTo>
                  <a:pt x="587" y="91"/>
                </a:lnTo>
                <a:lnTo>
                  <a:pt x="591" y="91"/>
                </a:lnTo>
                <a:lnTo>
                  <a:pt x="591" y="91"/>
                </a:lnTo>
                <a:lnTo>
                  <a:pt x="596" y="91"/>
                </a:lnTo>
                <a:lnTo>
                  <a:pt x="596" y="91"/>
                </a:lnTo>
                <a:lnTo>
                  <a:pt x="593" y="89"/>
                </a:lnTo>
                <a:lnTo>
                  <a:pt x="589" y="89"/>
                </a:lnTo>
                <a:lnTo>
                  <a:pt x="589" y="89"/>
                </a:lnTo>
                <a:lnTo>
                  <a:pt x="582" y="89"/>
                </a:lnTo>
                <a:lnTo>
                  <a:pt x="582" y="89"/>
                </a:lnTo>
                <a:lnTo>
                  <a:pt x="584" y="91"/>
                </a:lnTo>
                <a:lnTo>
                  <a:pt x="582" y="92"/>
                </a:lnTo>
                <a:lnTo>
                  <a:pt x="580" y="92"/>
                </a:lnTo>
                <a:lnTo>
                  <a:pt x="580" y="92"/>
                </a:lnTo>
                <a:lnTo>
                  <a:pt x="580" y="89"/>
                </a:lnTo>
                <a:lnTo>
                  <a:pt x="580" y="89"/>
                </a:lnTo>
                <a:lnTo>
                  <a:pt x="580" y="89"/>
                </a:lnTo>
                <a:lnTo>
                  <a:pt x="578" y="89"/>
                </a:lnTo>
                <a:lnTo>
                  <a:pt x="578" y="89"/>
                </a:lnTo>
                <a:lnTo>
                  <a:pt x="578" y="89"/>
                </a:lnTo>
                <a:lnTo>
                  <a:pt x="578" y="89"/>
                </a:lnTo>
                <a:lnTo>
                  <a:pt x="578" y="89"/>
                </a:lnTo>
                <a:lnTo>
                  <a:pt x="578" y="89"/>
                </a:lnTo>
                <a:lnTo>
                  <a:pt x="578" y="89"/>
                </a:lnTo>
                <a:lnTo>
                  <a:pt x="578" y="89"/>
                </a:lnTo>
                <a:lnTo>
                  <a:pt x="578" y="89"/>
                </a:lnTo>
                <a:lnTo>
                  <a:pt x="578" y="89"/>
                </a:lnTo>
                <a:lnTo>
                  <a:pt x="576" y="87"/>
                </a:lnTo>
                <a:lnTo>
                  <a:pt x="576" y="87"/>
                </a:lnTo>
                <a:lnTo>
                  <a:pt x="567" y="87"/>
                </a:lnTo>
                <a:lnTo>
                  <a:pt x="567" y="87"/>
                </a:lnTo>
                <a:lnTo>
                  <a:pt x="569" y="83"/>
                </a:lnTo>
                <a:lnTo>
                  <a:pt x="569" y="83"/>
                </a:lnTo>
                <a:lnTo>
                  <a:pt x="574" y="85"/>
                </a:lnTo>
                <a:lnTo>
                  <a:pt x="582" y="85"/>
                </a:lnTo>
                <a:lnTo>
                  <a:pt x="595" y="83"/>
                </a:lnTo>
                <a:lnTo>
                  <a:pt x="604" y="83"/>
                </a:lnTo>
                <a:lnTo>
                  <a:pt x="611" y="83"/>
                </a:lnTo>
                <a:lnTo>
                  <a:pt x="611" y="83"/>
                </a:lnTo>
                <a:lnTo>
                  <a:pt x="626" y="85"/>
                </a:lnTo>
                <a:lnTo>
                  <a:pt x="626" y="85"/>
                </a:lnTo>
                <a:lnTo>
                  <a:pt x="626" y="87"/>
                </a:lnTo>
                <a:lnTo>
                  <a:pt x="626" y="87"/>
                </a:lnTo>
                <a:lnTo>
                  <a:pt x="626" y="87"/>
                </a:lnTo>
                <a:lnTo>
                  <a:pt x="630" y="87"/>
                </a:lnTo>
                <a:lnTo>
                  <a:pt x="633" y="85"/>
                </a:lnTo>
                <a:lnTo>
                  <a:pt x="633" y="89"/>
                </a:lnTo>
                <a:lnTo>
                  <a:pt x="633" y="89"/>
                </a:lnTo>
                <a:lnTo>
                  <a:pt x="639" y="89"/>
                </a:lnTo>
                <a:lnTo>
                  <a:pt x="639" y="89"/>
                </a:lnTo>
                <a:lnTo>
                  <a:pt x="639" y="89"/>
                </a:lnTo>
                <a:lnTo>
                  <a:pt x="639" y="87"/>
                </a:lnTo>
                <a:lnTo>
                  <a:pt x="639" y="87"/>
                </a:lnTo>
                <a:lnTo>
                  <a:pt x="641" y="87"/>
                </a:lnTo>
                <a:lnTo>
                  <a:pt x="646" y="87"/>
                </a:lnTo>
                <a:lnTo>
                  <a:pt x="646" y="87"/>
                </a:lnTo>
                <a:lnTo>
                  <a:pt x="648" y="89"/>
                </a:lnTo>
                <a:lnTo>
                  <a:pt x="648" y="89"/>
                </a:lnTo>
                <a:lnTo>
                  <a:pt x="644" y="91"/>
                </a:lnTo>
                <a:lnTo>
                  <a:pt x="639" y="91"/>
                </a:lnTo>
                <a:lnTo>
                  <a:pt x="639" y="91"/>
                </a:lnTo>
                <a:lnTo>
                  <a:pt x="639" y="94"/>
                </a:lnTo>
                <a:lnTo>
                  <a:pt x="639" y="94"/>
                </a:lnTo>
                <a:lnTo>
                  <a:pt x="635" y="92"/>
                </a:lnTo>
                <a:lnTo>
                  <a:pt x="631" y="92"/>
                </a:lnTo>
                <a:lnTo>
                  <a:pt x="630" y="92"/>
                </a:lnTo>
                <a:lnTo>
                  <a:pt x="630" y="92"/>
                </a:lnTo>
                <a:lnTo>
                  <a:pt x="628" y="92"/>
                </a:lnTo>
                <a:lnTo>
                  <a:pt x="628" y="94"/>
                </a:lnTo>
                <a:lnTo>
                  <a:pt x="628" y="94"/>
                </a:lnTo>
                <a:lnTo>
                  <a:pt x="615" y="92"/>
                </a:lnTo>
                <a:lnTo>
                  <a:pt x="600" y="92"/>
                </a:lnTo>
                <a:lnTo>
                  <a:pt x="600" y="92"/>
                </a:lnTo>
                <a:close/>
                <a:moveTo>
                  <a:pt x="608" y="28"/>
                </a:moveTo>
                <a:lnTo>
                  <a:pt x="608" y="28"/>
                </a:lnTo>
                <a:lnTo>
                  <a:pt x="608" y="30"/>
                </a:lnTo>
                <a:lnTo>
                  <a:pt x="608" y="30"/>
                </a:lnTo>
                <a:lnTo>
                  <a:pt x="604" y="32"/>
                </a:lnTo>
                <a:lnTo>
                  <a:pt x="604" y="32"/>
                </a:lnTo>
                <a:lnTo>
                  <a:pt x="595" y="30"/>
                </a:lnTo>
                <a:lnTo>
                  <a:pt x="587" y="30"/>
                </a:lnTo>
                <a:lnTo>
                  <a:pt x="587" y="30"/>
                </a:lnTo>
                <a:lnTo>
                  <a:pt x="587" y="32"/>
                </a:lnTo>
                <a:lnTo>
                  <a:pt x="587" y="32"/>
                </a:lnTo>
                <a:lnTo>
                  <a:pt x="582" y="32"/>
                </a:lnTo>
                <a:lnTo>
                  <a:pt x="580" y="32"/>
                </a:lnTo>
                <a:lnTo>
                  <a:pt x="580" y="32"/>
                </a:lnTo>
                <a:lnTo>
                  <a:pt x="580" y="32"/>
                </a:lnTo>
                <a:lnTo>
                  <a:pt x="578" y="32"/>
                </a:lnTo>
                <a:lnTo>
                  <a:pt x="578" y="32"/>
                </a:lnTo>
                <a:lnTo>
                  <a:pt x="578" y="32"/>
                </a:lnTo>
                <a:lnTo>
                  <a:pt x="573" y="32"/>
                </a:lnTo>
                <a:lnTo>
                  <a:pt x="573" y="32"/>
                </a:lnTo>
                <a:lnTo>
                  <a:pt x="569" y="30"/>
                </a:lnTo>
                <a:lnTo>
                  <a:pt x="569" y="30"/>
                </a:lnTo>
                <a:lnTo>
                  <a:pt x="573" y="30"/>
                </a:lnTo>
                <a:lnTo>
                  <a:pt x="576" y="28"/>
                </a:lnTo>
                <a:lnTo>
                  <a:pt x="578" y="28"/>
                </a:lnTo>
                <a:lnTo>
                  <a:pt x="578" y="28"/>
                </a:lnTo>
                <a:lnTo>
                  <a:pt x="578" y="28"/>
                </a:lnTo>
                <a:lnTo>
                  <a:pt x="580" y="28"/>
                </a:lnTo>
                <a:lnTo>
                  <a:pt x="580" y="28"/>
                </a:lnTo>
                <a:lnTo>
                  <a:pt x="580" y="28"/>
                </a:lnTo>
                <a:lnTo>
                  <a:pt x="587" y="28"/>
                </a:lnTo>
                <a:lnTo>
                  <a:pt x="593" y="28"/>
                </a:lnTo>
                <a:lnTo>
                  <a:pt x="598" y="28"/>
                </a:lnTo>
                <a:lnTo>
                  <a:pt x="598" y="28"/>
                </a:lnTo>
                <a:lnTo>
                  <a:pt x="608" y="28"/>
                </a:lnTo>
                <a:lnTo>
                  <a:pt x="608" y="28"/>
                </a:lnTo>
                <a:close/>
                <a:moveTo>
                  <a:pt x="602" y="24"/>
                </a:moveTo>
                <a:lnTo>
                  <a:pt x="602" y="24"/>
                </a:lnTo>
                <a:lnTo>
                  <a:pt x="606" y="24"/>
                </a:lnTo>
                <a:lnTo>
                  <a:pt x="609" y="24"/>
                </a:lnTo>
                <a:lnTo>
                  <a:pt x="609" y="24"/>
                </a:lnTo>
                <a:lnTo>
                  <a:pt x="608" y="26"/>
                </a:lnTo>
                <a:lnTo>
                  <a:pt x="606" y="26"/>
                </a:lnTo>
                <a:lnTo>
                  <a:pt x="602" y="24"/>
                </a:lnTo>
                <a:lnTo>
                  <a:pt x="602" y="24"/>
                </a:lnTo>
                <a:close/>
                <a:moveTo>
                  <a:pt x="609" y="32"/>
                </a:moveTo>
                <a:lnTo>
                  <a:pt x="609" y="32"/>
                </a:lnTo>
                <a:lnTo>
                  <a:pt x="609" y="30"/>
                </a:lnTo>
                <a:lnTo>
                  <a:pt x="611" y="30"/>
                </a:lnTo>
                <a:lnTo>
                  <a:pt x="617" y="30"/>
                </a:lnTo>
                <a:lnTo>
                  <a:pt x="617" y="30"/>
                </a:lnTo>
                <a:lnTo>
                  <a:pt x="617" y="30"/>
                </a:lnTo>
                <a:lnTo>
                  <a:pt x="615" y="30"/>
                </a:lnTo>
                <a:lnTo>
                  <a:pt x="615" y="32"/>
                </a:lnTo>
                <a:lnTo>
                  <a:pt x="615" y="32"/>
                </a:lnTo>
                <a:lnTo>
                  <a:pt x="630" y="34"/>
                </a:lnTo>
                <a:lnTo>
                  <a:pt x="635" y="35"/>
                </a:lnTo>
                <a:lnTo>
                  <a:pt x="639" y="39"/>
                </a:lnTo>
                <a:lnTo>
                  <a:pt x="639" y="39"/>
                </a:lnTo>
                <a:lnTo>
                  <a:pt x="628" y="37"/>
                </a:lnTo>
                <a:lnTo>
                  <a:pt x="619" y="39"/>
                </a:lnTo>
                <a:lnTo>
                  <a:pt x="619" y="39"/>
                </a:lnTo>
                <a:lnTo>
                  <a:pt x="617" y="37"/>
                </a:lnTo>
                <a:lnTo>
                  <a:pt x="613" y="35"/>
                </a:lnTo>
                <a:lnTo>
                  <a:pt x="613" y="35"/>
                </a:lnTo>
                <a:lnTo>
                  <a:pt x="617" y="35"/>
                </a:lnTo>
                <a:lnTo>
                  <a:pt x="620" y="35"/>
                </a:lnTo>
                <a:lnTo>
                  <a:pt x="620" y="35"/>
                </a:lnTo>
                <a:lnTo>
                  <a:pt x="617" y="34"/>
                </a:lnTo>
                <a:lnTo>
                  <a:pt x="609" y="32"/>
                </a:lnTo>
                <a:lnTo>
                  <a:pt x="609" y="32"/>
                </a:lnTo>
                <a:close/>
                <a:moveTo>
                  <a:pt x="653" y="34"/>
                </a:moveTo>
                <a:lnTo>
                  <a:pt x="653" y="34"/>
                </a:lnTo>
                <a:lnTo>
                  <a:pt x="657" y="34"/>
                </a:lnTo>
                <a:lnTo>
                  <a:pt x="659" y="35"/>
                </a:lnTo>
                <a:lnTo>
                  <a:pt x="659" y="37"/>
                </a:lnTo>
                <a:lnTo>
                  <a:pt x="659" y="37"/>
                </a:lnTo>
                <a:lnTo>
                  <a:pt x="653" y="37"/>
                </a:lnTo>
                <a:lnTo>
                  <a:pt x="653" y="37"/>
                </a:lnTo>
                <a:lnTo>
                  <a:pt x="653" y="35"/>
                </a:lnTo>
                <a:lnTo>
                  <a:pt x="653" y="34"/>
                </a:lnTo>
                <a:lnTo>
                  <a:pt x="653" y="34"/>
                </a:lnTo>
                <a:close/>
                <a:moveTo>
                  <a:pt x="620" y="379"/>
                </a:moveTo>
                <a:lnTo>
                  <a:pt x="620" y="379"/>
                </a:lnTo>
                <a:lnTo>
                  <a:pt x="622" y="379"/>
                </a:lnTo>
                <a:lnTo>
                  <a:pt x="622" y="379"/>
                </a:lnTo>
                <a:lnTo>
                  <a:pt x="626" y="381"/>
                </a:lnTo>
                <a:lnTo>
                  <a:pt x="626" y="381"/>
                </a:lnTo>
                <a:lnTo>
                  <a:pt x="624" y="381"/>
                </a:lnTo>
                <a:lnTo>
                  <a:pt x="624" y="381"/>
                </a:lnTo>
                <a:lnTo>
                  <a:pt x="622" y="381"/>
                </a:lnTo>
                <a:lnTo>
                  <a:pt x="622" y="383"/>
                </a:lnTo>
                <a:lnTo>
                  <a:pt x="622" y="383"/>
                </a:lnTo>
                <a:lnTo>
                  <a:pt x="622" y="381"/>
                </a:lnTo>
                <a:lnTo>
                  <a:pt x="620" y="379"/>
                </a:lnTo>
                <a:lnTo>
                  <a:pt x="620" y="379"/>
                </a:lnTo>
                <a:close/>
                <a:moveTo>
                  <a:pt x="639" y="376"/>
                </a:moveTo>
                <a:lnTo>
                  <a:pt x="639" y="376"/>
                </a:lnTo>
                <a:lnTo>
                  <a:pt x="642" y="378"/>
                </a:lnTo>
                <a:lnTo>
                  <a:pt x="644" y="378"/>
                </a:lnTo>
                <a:lnTo>
                  <a:pt x="648" y="378"/>
                </a:lnTo>
                <a:lnTo>
                  <a:pt x="648" y="378"/>
                </a:lnTo>
                <a:lnTo>
                  <a:pt x="648" y="379"/>
                </a:lnTo>
                <a:lnTo>
                  <a:pt x="648" y="379"/>
                </a:lnTo>
                <a:lnTo>
                  <a:pt x="650" y="381"/>
                </a:lnTo>
                <a:lnTo>
                  <a:pt x="650" y="381"/>
                </a:lnTo>
                <a:lnTo>
                  <a:pt x="648" y="381"/>
                </a:lnTo>
                <a:lnTo>
                  <a:pt x="648" y="383"/>
                </a:lnTo>
                <a:lnTo>
                  <a:pt x="648" y="383"/>
                </a:lnTo>
                <a:lnTo>
                  <a:pt x="644" y="383"/>
                </a:lnTo>
                <a:lnTo>
                  <a:pt x="641" y="383"/>
                </a:lnTo>
                <a:lnTo>
                  <a:pt x="641" y="383"/>
                </a:lnTo>
                <a:lnTo>
                  <a:pt x="642" y="379"/>
                </a:lnTo>
                <a:lnTo>
                  <a:pt x="642" y="379"/>
                </a:lnTo>
                <a:lnTo>
                  <a:pt x="641" y="378"/>
                </a:lnTo>
                <a:lnTo>
                  <a:pt x="639" y="376"/>
                </a:lnTo>
                <a:lnTo>
                  <a:pt x="639" y="376"/>
                </a:lnTo>
                <a:close/>
                <a:moveTo>
                  <a:pt x="744" y="70"/>
                </a:moveTo>
                <a:lnTo>
                  <a:pt x="744" y="70"/>
                </a:lnTo>
                <a:lnTo>
                  <a:pt x="747" y="70"/>
                </a:lnTo>
                <a:lnTo>
                  <a:pt x="751" y="72"/>
                </a:lnTo>
                <a:lnTo>
                  <a:pt x="751" y="72"/>
                </a:lnTo>
                <a:lnTo>
                  <a:pt x="749" y="74"/>
                </a:lnTo>
                <a:lnTo>
                  <a:pt x="747" y="72"/>
                </a:lnTo>
                <a:lnTo>
                  <a:pt x="744" y="70"/>
                </a:lnTo>
                <a:lnTo>
                  <a:pt x="744" y="70"/>
                </a:lnTo>
                <a:close/>
                <a:moveTo>
                  <a:pt x="753" y="61"/>
                </a:moveTo>
                <a:lnTo>
                  <a:pt x="753" y="61"/>
                </a:lnTo>
                <a:lnTo>
                  <a:pt x="757" y="61"/>
                </a:lnTo>
                <a:lnTo>
                  <a:pt x="762" y="63"/>
                </a:lnTo>
                <a:lnTo>
                  <a:pt x="762" y="63"/>
                </a:lnTo>
                <a:lnTo>
                  <a:pt x="760" y="63"/>
                </a:lnTo>
                <a:lnTo>
                  <a:pt x="758" y="63"/>
                </a:lnTo>
                <a:lnTo>
                  <a:pt x="753" y="61"/>
                </a:lnTo>
                <a:lnTo>
                  <a:pt x="753" y="61"/>
                </a:lnTo>
                <a:close/>
                <a:moveTo>
                  <a:pt x="797" y="85"/>
                </a:moveTo>
                <a:lnTo>
                  <a:pt x="797" y="85"/>
                </a:lnTo>
                <a:lnTo>
                  <a:pt x="797" y="85"/>
                </a:lnTo>
                <a:lnTo>
                  <a:pt x="799" y="85"/>
                </a:lnTo>
                <a:lnTo>
                  <a:pt x="804" y="87"/>
                </a:lnTo>
                <a:lnTo>
                  <a:pt x="804" y="87"/>
                </a:lnTo>
                <a:lnTo>
                  <a:pt x="803" y="89"/>
                </a:lnTo>
                <a:lnTo>
                  <a:pt x="801" y="87"/>
                </a:lnTo>
                <a:lnTo>
                  <a:pt x="797" y="85"/>
                </a:lnTo>
                <a:lnTo>
                  <a:pt x="797" y="85"/>
                </a:lnTo>
                <a:close/>
                <a:moveTo>
                  <a:pt x="699" y="363"/>
                </a:moveTo>
                <a:lnTo>
                  <a:pt x="699" y="363"/>
                </a:lnTo>
                <a:lnTo>
                  <a:pt x="703" y="363"/>
                </a:lnTo>
                <a:lnTo>
                  <a:pt x="703" y="363"/>
                </a:lnTo>
                <a:lnTo>
                  <a:pt x="705" y="361"/>
                </a:lnTo>
                <a:lnTo>
                  <a:pt x="705" y="361"/>
                </a:lnTo>
                <a:lnTo>
                  <a:pt x="707" y="363"/>
                </a:lnTo>
                <a:lnTo>
                  <a:pt x="707" y="366"/>
                </a:lnTo>
                <a:lnTo>
                  <a:pt x="705" y="370"/>
                </a:lnTo>
                <a:lnTo>
                  <a:pt x="701" y="370"/>
                </a:lnTo>
                <a:lnTo>
                  <a:pt x="701" y="370"/>
                </a:lnTo>
                <a:lnTo>
                  <a:pt x="699" y="366"/>
                </a:lnTo>
                <a:lnTo>
                  <a:pt x="699" y="365"/>
                </a:lnTo>
                <a:lnTo>
                  <a:pt x="699" y="363"/>
                </a:lnTo>
                <a:lnTo>
                  <a:pt x="699" y="363"/>
                </a:lnTo>
                <a:close/>
                <a:moveTo>
                  <a:pt x="839" y="188"/>
                </a:moveTo>
                <a:lnTo>
                  <a:pt x="839" y="188"/>
                </a:lnTo>
                <a:lnTo>
                  <a:pt x="841" y="186"/>
                </a:lnTo>
                <a:lnTo>
                  <a:pt x="841" y="186"/>
                </a:lnTo>
                <a:lnTo>
                  <a:pt x="845" y="190"/>
                </a:lnTo>
                <a:lnTo>
                  <a:pt x="845" y="190"/>
                </a:lnTo>
                <a:lnTo>
                  <a:pt x="845" y="192"/>
                </a:lnTo>
                <a:lnTo>
                  <a:pt x="845" y="192"/>
                </a:lnTo>
                <a:lnTo>
                  <a:pt x="839" y="188"/>
                </a:lnTo>
                <a:lnTo>
                  <a:pt x="839" y="188"/>
                </a:lnTo>
                <a:close/>
                <a:moveTo>
                  <a:pt x="755" y="394"/>
                </a:moveTo>
                <a:lnTo>
                  <a:pt x="755" y="394"/>
                </a:lnTo>
                <a:lnTo>
                  <a:pt x="757" y="392"/>
                </a:lnTo>
                <a:lnTo>
                  <a:pt x="757" y="394"/>
                </a:lnTo>
                <a:lnTo>
                  <a:pt x="760" y="394"/>
                </a:lnTo>
                <a:lnTo>
                  <a:pt x="760" y="394"/>
                </a:lnTo>
                <a:lnTo>
                  <a:pt x="764" y="390"/>
                </a:lnTo>
                <a:lnTo>
                  <a:pt x="766" y="389"/>
                </a:lnTo>
                <a:lnTo>
                  <a:pt x="768" y="387"/>
                </a:lnTo>
                <a:lnTo>
                  <a:pt x="768" y="387"/>
                </a:lnTo>
                <a:lnTo>
                  <a:pt x="769" y="390"/>
                </a:lnTo>
                <a:lnTo>
                  <a:pt x="769" y="392"/>
                </a:lnTo>
                <a:lnTo>
                  <a:pt x="769" y="392"/>
                </a:lnTo>
                <a:lnTo>
                  <a:pt x="766" y="396"/>
                </a:lnTo>
                <a:lnTo>
                  <a:pt x="760" y="398"/>
                </a:lnTo>
                <a:lnTo>
                  <a:pt x="760" y="398"/>
                </a:lnTo>
                <a:lnTo>
                  <a:pt x="758" y="396"/>
                </a:lnTo>
                <a:lnTo>
                  <a:pt x="757" y="396"/>
                </a:lnTo>
                <a:lnTo>
                  <a:pt x="757" y="398"/>
                </a:lnTo>
                <a:lnTo>
                  <a:pt x="757" y="398"/>
                </a:lnTo>
                <a:lnTo>
                  <a:pt x="755" y="394"/>
                </a:lnTo>
                <a:lnTo>
                  <a:pt x="755" y="394"/>
                </a:lnTo>
                <a:close/>
                <a:moveTo>
                  <a:pt x="848" y="302"/>
                </a:moveTo>
                <a:lnTo>
                  <a:pt x="848" y="302"/>
                </a:lnTo>
                <a:lnTo>
                  <a:pt x="850" y="304"/>
                </a:lnTo>
                <a:lnTo>
                  <a:pt x="852" y="306"/>
                </a:lnTo>
                <a:lnTo>
                  <a:pt x="852" y="306"/>
                </a:lnTo>
                <a:lnTo>
                  <a:pt x="848" y="304"/>
                </a:lnTo>
                <a:lnTo>
                  <a:pt x="848" y="304"/>
                </a:lnTo>
                <a:lnTo>
                  <a:pt x="848" y="304"/>
                </a:lnTo>
                <a:lnTo>
                  <a:pt x="848" y="302"/>
                </a:lnTo>
                <a:lnTo>
                  <a:pt x="848" y="302"/>
                </a:lnTo>
                <a:close/>
                <a:moveTo>
                  <a:pt x="769" y="398"/>
                </a:moveTo>
                <a:lnTo>
                  <a:pt x="769" y="398"/>
                </a:lnTo>
                <a:lnTo>
                  <a:pt x="769" y="400"/>
                </a:lnTo>
                <a:lnTo>
                  <a:pt x="769" y="400"/>
                </a:lnTo>
                <a:lnTo>
                  <a:pt x="769" y="400"/>
                </a:lnTo>
                <a:lnTo>
                  <a:pt x="768" y="401"/>
                </a:lnTo>
                <a:lnTo>
                  <a:pt x="768" y="401"/>
                </a:lnTo>
                <a:lnTo>
                  <a:pt x="768" y="400"/>
                </a:lnTo>
                <a:lnTo>
                  <a:pt x="769" y="398"/>
                </a:lnTo>
                <a:lnTo>
                  <a:pt x="769" y="398"/>
                </a:lnTo>
                <a:close/>
                <a:moveTo>
                  <a:pt x="924" y="247"/>
                </a:moveTo>
                <a:lnTo>
                  <a:pt x="924" y="247"/>
                </a:lnTo>
                <a:lnTo>
                  <a:pt x="926" y="247"/>
                </a:lnTo>
                <a:lnTo>
                  <a:pt x="929" y="249"/>
                </a:lnTo>
                <a:lnTo>
                  <a:pt x="929" y="251"/>
                </a:lnTo>
                <a:lnTo>
                  <a:pt x="929" y="252"/>
                </a:lnTo>
                <a:lnTo>
                  <a:pt x="929" y="252"/>
                </a:lnTo>
                <a:lnTo>
                  <a:pt x="926" y="251"/>
                </a:lnTo>
                <a:lnTo>
                  <a:pt x="924" y="247"/>
                </a:lnTo>
                <a:lnTo>
                  <a:pt x="924" y="247"/>
                </a:lnTo>
                <a:close/>
                <a:moveTo>
                  <a:pt x="948" y="289"/>
                </a:moveTo>
                <a:lnTo>
                  <a:pt x="950" y="291"/>
                </a:lnTo>
                <a:lnTo>
                  <a:pt x="950" y="291"/>
                </a:lnTo>
                <a:lnTo>
                  <a:pt x="948" y="293"/>
                </a:lnTo>
                <a:lnTo>
                  <a:pt x="946" y="291"/>
                </a:lnTo>
                <a:lnTo>
                  <a:pt x="946" y="291"/>
                </a:lnTo>
                <a:lnTo>
                  <a:pt x="948" y="291"/>
                </a:lnTo>
                <a:lnTo>
                  <a:pt x="948" y="289"/>
                </a:lnTo>
                <a:lnTo>
                  <a:pt x="948" y="289"/>
                </a:lnTo>
                <a:lnTo>
                  <a:pt x="948" y="28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4837"/>
          <p:cNvSpPr>
            <a:spLocks noEditPoints="1"/>
          </p:cNvSpPr>
          <p:nvPr/>
        </p:nvSpPr>
        <p:spPr bwMode="auto">
          <a:xfrm flipH="1">
            <a:off x="6167091" y="870952"/>
            <a:ext cx="1378846" cy="1495740"/>
          </a:xfrm>
          <a:custGeom>
            <a:avLst/>
            <a:gdLst>
              <a:gd name="T0" fmla="*/ 614 w 1037"/>
              <a:gd name="T1" fmla="*/ 889 h 1126"/>
              <a:gd name="T2" fmla="*/ 434 w 1037"/>
              <a:gd name="T3" fmla="*/ 764 h 1126"/>
              <a:gd name="T4" fmla="*/ 458 w 1037"/>
              <a:gd name="T5" fmla="*/ 756 h 1126"/>
              <a:gd name="T6" fmla="*/ 410 w 1037"/>
              <a:gd name="T7" fmla="*/ 635 h 1126"/>
              <a:gd name="T8" fmla="*/ 461 w 1037"/>
              <a:gd name="T9" fmla="*/ 506 h 1126"/>
              <a:gd name="T10" fmla="*/ 526 w 1037"/>
              <a:gd name="T11" fmla="*/ 466 h 1126"/>
              <a:gd name="T12" fmla="*/ 581 w 1037"/>
              <a:gd name="T13" fmla="*/ 451 h 1126"/>
              <a:gd name="T14" fmla="*/ 537 w 1037"/>
              <a:gd name="T15" fmla="*/ 497 h 1126"/>
              <a:gd name="T16" fmla="*/ 581 w 1037"/>
              <a:gd name="T17" fmla="*/ 502 h 1126"/>
              <a:gd name="T18" fmla="*/ 632 w 1037"/>
              <a:gd name="T19" fmla="*/ 490 h 1126"/>
              <a:gd name="T20" fmla="*/ 688 w 1037"/>
              <a:gd name="T21" fmla="*/ 521 h 1126"/>
              <a:gd name="T22" fmla="*/ 759 w 1037"/>
              <a:gd name="T23" fmla="*/ 530 h 1126"/>
              <a:gd name="T24" fmla="*/ 839 w 1037"/>
              <a:gd name="T25" fmla="*/ 554 h 1126"/>
              <a:gd name="T26" fmla="*/ 978 w 1037"/>
              <a:gd name="T27" fmla="*/ 530 h 1126"/>
              <a:gd name="T28" fmla="*/ 862 w 1037"/>
              <a:gd name="T29" fmla="*/ 331 h 1126"/>
              <a:gd name="T30" fmla="*/ 1019 w 1037"/>
              <a:gd name="T31" fmla="*/ 366 h 1126"/>
              <a:gd name="T32" fmla="*/ 896 w 1037"/>
              <a:gd name="T33" fmla="*/ 214 h 1126"/>
              <a:gd name="T34" fmla="*/ 802 w 1037"/>
              <a:gd name="T35" fmla="*/ 136 h 1126"/>
              <a:gd name="T36" fmla="*/ 912 w 1037"/>
              <a:gd name="T37" fmla="*/ 171 h 1126"/>
              <a:gd name="T38" fmla="*/ 638 w 1037"/>
              <a:gd name="T39" fmla="*/ 66 h 1126"/>
              <a:gd name="T40" fmla="*/ 883 w 1037"/>
              <a:gd name="T41" fmla="*/ 105 h 1126"/>
              <a:gd name="T42" fmla="*/ 667 w 1037"/>
              <a:gd name="T43" fmla="*/ 30 h 1126"/>
              <a:gd name="T44" fmla="*/ 886 w 1037"/>
              <a:gd name="T45" fmla="*/ 79 h 1126"/>
              <a:gd name="T46" fmla="*/ 726 w 1037"/>
              <a:gd name="T47" fmla="*/ 13 h 1126"/>
              <a:gd name="T48" fmla="*/ 390 w 1037"/>
              <a:gd name="T49" fmla="*/ 59 h 1126"/>
              <a:gd name="T50" fmla="*/ 213 w 1037"/>
              <a:gd name="T51" fmla="*/ 149 h 1126"/>
              <a:gd name="T52" fmla="*/ 82 w 1037"/>
              <a:gd name="T53" fmla="*/ 322 h 1126"/>
              <a:gd name="T54" fmla="*/ 0 w 1037"/>
              <a:gd name="T55" fmla="*/ 605 h 1126"/>
              <a:gd name="T56" fmla="*/ 51 w 1037"/>
              <a:gd name="T57" fmla="*/ 832 h 1126"/>
              <a:gd name="T58" fmla="*/ 114 w 1037"/>
              <a:gd name="T59" fmla="*/ 931 h 1126"/>
              <a:gd name="T60" fmla="*/ 31 w 1037"/>
              <a:gd name="T61" fmla="*/ 574 h 1126"/>
              <a:gd name="T62" fmla="*/ 46 w 1037"/>
              <a:gd name="T63" fmla="*/ 521 h 1126"/>
              <a:gd name="T64" fmla="*/ 75 w 1037"/>
              <a:gd name="T65" fmla="*/ 777 h 1126"/>
              <a:gd name="T66" fmla="*/ 145 w 1037"/>
              <a:gd name="T67" fmla="*/ 922 h 1126"/>
              <a:gd name="T68" fmla="*/ 357 w 1037"/>
              <a:gd name="T69" fmla="*/ 1097 h 1126"/>
              <a:gd name="T70" fmla="*/ 544 w 1037"/>
              <a:gd name="T71" fmla="*/ 1111 h 1126"/>
              <a:gd name="T72" fmla="*/ 353 w 1037"/>
              <a:gd name="T73" fmla="*/ 975 h 1126"/>
              <a:gd name="T74" fmla="*/ 250 w 1037"/>
              <a:gd name="T75" fmla="*/ 834 h 1126"/>
              <a:gd name="T76" fmla="*/ 561 w 1037"/>
              <a:gd name="T77" fmla="*/ 1025 h 1126"/>
              <a:gd name="T78" fmla="*/ 391 w 1037"/>
              <a:gd name="T79" fmla="*/ 940 h 1126"/>
              <a:gd name="T80" fmla="*/ 620 w 1037"/>
              <a:gd name="T81" fmla="*/ 1006 h 1126"/>
              <a:gd name="T82" fmla="*/ 774 w 1037"/>
              <a:gd name="T83" fmla="*/ 914 h 1126"/>
              <a:gd name="T84" fmla="*/ 842 w 1037"/>
              <a:gd name="T85" fmla="*/ 155 h 1126"/>
              <a:gd name="T86" fmla="*/ 384 w 1037"/>
              <a:gd name="T87" fmla="*/ 938 h 1126"/>
              <a:gd name="T88" fmla="*/ 220 w 1037"/>
              <a:gd name="T89" fmla="*/ 655 h 1126"/>
              <a:gd name="T90" fmla="*/ 255 w 1037"/>
              <a:gd name="T91" fmla="*/ 731 h 1126"/>
              <a:gd name="T92" fmla="*/ 290 w 1037"/>
              <a:gd name="T93" fmla="*/ 819 h 1126"/>
              <a:gd name="T94" fmla="*/ 412 w 1037"/>
              <a:gd name="T95" fmla="*/ 712 h 1126"/>
              <a:gd name="T96" fmla="*/ 55 w 1037"/>
              <a:gd name="T97" fmla="*/ 721 h 1126"/>
              <a:gd name="T98" fmla="*/ 47 w 1037"/>
              <a:gd name="T99" fmla="*/ 565 h 1126"/>
              <a:gd name="T100" fmla="*/ 40 w 1037"/>
              <a:gd name="T101" fmla="*/ 425 h 1126"/>
              <a:gd name="T102" fmla="*/ 68 w 1037"/>
              <a:gd name="T103" fmla="*/ 366 h 1126"/>
              <a:gd name="T104" fmla="*/ 165 w 1037"/>
              <a:gd name="T105" fmla="*/ 199 h 1126"/>
              <a:gd name="T106" fmla="*/ 226 w 1037"/>
              <a:gd name="T107" fmla="*/ 147 h 1126"/>
              <a:gd name="T108" fmla="*/ 568 w 1037"/>
              <a:gd name="T109" fmla="*/ 480 h 1126"/>
              <a:gd name="T110" fmla="*/ 594 w 1037"/>
              <a:gd name="T111" fmla="*/ 490 h 1126"/>
              <a:gd name="T112" fmla="*/ 506 w 1037"/>
              <a:gd name="T113" fmla="*/ 103 h 1126"/>
              <a:gd name="T114" fmla="*/ 537 w 1037"/>
              <a:gd name="T115" fmla="*/ 41 h 1126"/>
              <a:gd name="T116" fmla="*/ 577 w 1037"/>
              <a:gd name="T117" fmla="*/ 87 h 1126"/>
              <a:gd name="T118" fmla="*/ 680 w 1037"/>
              <a:gd name="T119" fmla="*/ 123 h 1126"/>
              <a:gd name="T120" fmla="*/ 686 w 1037"/>
              <a:gd name="T121" fmla="*/ 123 h 1126"/>
              <a:gd name="T122" fmla="*/ 666 w 1037"/>
              <a:gd name="T123" fmla="*/ 504 h 1126"/>
              <a:gd name="T124" fmla="*/ 781 w 1037"/>
              <a:gd name="T125" fmla="*/ 490 h 1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37" h="1126">
                <a:moveTo>
                  <a:pt x="772" y="887"/>
                </a:moveTo>
                <a:lnTo>
                  <a:pt x="772" y="887"/>
                </a:lnTo>
                <a:lnTo>
                  <a:pt x="763" y="889"/>
                </a:lnTo>
                <a:lnTo>
                  <a:pt x="756" y="894"/>
                </a:lnTo>
                <a:lnTo>
                  <a:pt x="756" y="894"/>
                </a:lnTo>
                <a:lnTo>
                  <a:pt x="754" y="892"/>
                </a:lnTo>
                <a:lnTo>
                  <a:pt x="752" y="892"/>
                </a:lnTo>
                <a:lnTo>
                  <a:pt x="747" y="894"/>
                </a:lnTo>
                <a:lnTo>
                  <a:pt x="743" y="896"/>
                </a:lnTo>
                <a:lnTo>
                  <a:pt x="741" y="896"/>
                </a:lnTo>
                <a:lnTo>
                  <a:pt x="739" y="892"/>
                </a:lnTo>
                <a:lnTo>
                  <a:pt x="739" y="892"/>
                </a:lnTo>
                <a:lnTo>
                  <a:pt x="737" y="894"/>
                </a:lnTo>
                <a:lnTo>
                  <a:pt x="737" y="896"/>
                </a:lnTo>
                <a:lnTo>
                  <a:pt x="737" y="898"/>
                </a:lnTo>
                <a:lnTo>
                  <a:pt x="735" y="898"/>
                </a:lnTo>
                <a:lnTo>
                  <a:pt x="735" y="898"/>
                </a:lnTo>
                <a:lnTo>
                  <a:pt x="728" y="896"/>
                </a:lnTo>
                <a:lnTo>
                  <a:pt x="728" y="896"/>
                </a:lnTo>
                <a:lnTo>
                  <a:pt x="728" y="898"/>
                </a:lnTo>
                <a:lnTo>
                  <a:pt x="726" y="900"/>
                </a:lnTo>
                <a:lnTo>
                  <a:pt x="724" y="900"/>
                </a:lnTo>
                <a:lnTo>
                  <a:pt x="723" y="898"/>
                </a:lnTo>
                <a:lnTo>
                  <a:pt x="723" y="898"/>
                </a:lnTo>
                <a:lnTo>
                  <a:pt x="723" y="896"/>
                </a:lnTo>
                <a:lnTo>
                  <a:pt x="723" y="896"/>
                </a:lnTo>
                <a:lnTo>
                  <a:pt x="726" y="896"/>
                </a:lnTo>
                <a:lnTo>
                  <a:pt x="728" y="894"/>
                </a:lnTo>
                <a:lnTo>
                  <a:pt x="734" y="891"/>
                </a:lnTo>
                <a:lnTo>
                  <a:pt x="734" y="891"/>
                </a:lnTo>
                <a:lnTo>
                  <a:pt x="726" y="892"/>
                </a:lnTo>
                <a:lnTo>
                  <a:pt x="723" y="894"/>
                </a:lnTo>
                <a:lnTo>
                  <a:pt x="719" y="896"/>
                </a:lnTo>
                <a:lnTo>
                  <a:pt x="719" y="896"/>
                </a:lnTo>
                <a:lnTo>
                  <a:pt x="721" y="896"/>
                </a:lnTo>
                <a:lnTo>
                  <a:pt x="721" y="896"/>
                </a:lnTo>
                <a:lnTo>
                  <a:pt x="721" y="896"/>
                </a:lnTo>
                <a:lnTo>
                  <a:pt x="721" y="898"/>
                </a:lnTo>
                <a:lnTo>
                  <a:pt x="719" y="900"/>
                </a:lnTo>
                <a:lnTo>
                  <a:pt x="719" y="900"/>
                </a:lnTo>
                <a:lnTo>
                  <a:pt x="719" y="898"/>
                </a:lnTo>
                <a:lnTo>
                  <a:pt x="717" y="898"/>
                </a:lnTo>
                <a:lnTo>
                  <a:pt x="717" y="898"/>
                </a:lnTo>
                <a:lnTo>
                  <a:pt x="717" y="900"/>
                </a:lnTo>
                <a:lnTo>
                  <a:pt x="715" y="902"/>
                </a:lnTo>
                <a:lnTo>
                  <a:pt x="715" y="902"/>
                </a:lnTo>
                <a:lnTo>
                  <a:pt x="706" y="900"/>
                </a:lnTo>
                <a:lnTo>
                  <a:pt x="702" y="902"/>
                </a:lnTo>
                <a:lnTo>
                  <a:pt x="701" y="903"/>
                </a:lnTo>
                <a:lnTo>
                  <a:pt x="701" y="903"/>
                </a:lnTo>
                <a:lnTo>
                  <a:pt x="697" y="902"/>
                </a:lnTo>
                <a:lnTo>
                  <a:pt x="693" y="902"/>
                </a:lnTo>
                <a:lnTo>
                  <a:pt x="688" y="903"/>
                </a:lnTo>
                <a:lnTo>
                  <a:pt x="682" y="903"/>
                </a:lnTo>
                <a:lnTo>
                  <a:pt x="680" y="902"/>
                </a:lnTo>
                <a:lnTo>
                  <a:pt x="678" y="898"/>
                </a:lnTo>
                <a:lnTo>
                  <a:pt x="678" y="898"/>
                </a:lnTo>
                <a:lnTo>
                  <a:pt x="671" y="902"/>
                </a:lnTo>
                <a:lnTo>
                  <a:pt x="666" y="902"/>
                </a:lnTo>
                <a:lnTo>
                  <a:pt x="662" y="900"/>
                </a:lnTo>
                <a:lnTo>
                  <a:pt x="662" y="900"/>
                </a:lnTo>
                <a:lnTo>
                  <a:pt x="662" y="900"/>
                </a:lnTo>
                <a:lnTo>
                  <a:pt x="660" y="902"/>
                </a:lnTo>
                <a:lnTo>
                  <a:pt x="660" y="902"/>
                </a:lnTo>
                <a:lnTo>
                  <a:pt x="656" y="900"/>
                </a:lnTo>
                <a:lnTo>
                  <a:pt x="651" y="902"/>
                </a:lnTo>
                <a:lnTo>
                  <a:pt x="645" y="903"/>
                </a:lnTo>
                <a:lnTo>
                  <a:pt x="642" y="903"/>
                </a:lnTo>
                <a:lnTo>
                  <a:pt x="642" y="903"/>
                </a:lnTo>
                <a:lnTo>
                  <a:pt x="642" y="902"/>
                </a:lnTo>
                <a:lnTo>
                  <a:pt x="644" y="902"/>
                </a:lnTo>
                <a:lnTo>
                  <a:pt x="645" y="902"/>
                </a:lnTo>
                <a:lnTo>
                  <a:pt x="645" y="900"/>
                </a:lnTo>
                <a:lnTo>
                  <a:pt x="645" y="900"/>
                </a:lnTo>
                <a:lnTo>
                  <a:pt x="638" y="902"/>
                </a:lnTo>
                <a:lnTo>
                  <a:pt x="638" y="902"/>
                </a:lnTo>
                <a:lnTo>
                  <a:pt x="636" y="900"/>
                </a:lnTo>
                <a:lnTo>
                  <a:pt x="634" y="900"/>
                </a:lnTo>
                <a:lnTo>
                  <a:pt x="634" y="900"/>
                </a:lnTo>
                <a:lnTo>
                  <a:pt x="634" y="900"/>
                </a:lnTo>
                <a:lnTo>
                  <a:pt x="634" y="900"/>
                </a:lnTo>
                <a:lnTo>
                  <a:pt x="634" y="900"/>
                </a:lnTo>
                <a:lnTo>
                  <a:pt x="634" y="900"/>
                </a:lnTo>
                <a:lnTo>
                  <a:pt x="634" y="900"/>
                </a:lnTo>
                <a:lnTo>
                  <a:pt x="636" y="900"/>
                </a:lnTo>
                <a:lnTo>
                  <a:pt x="636" y="900"/>
                </a:lnTo>
                <a:lnTo>
                  <a:pt x="636" y="900"/>
                </a:lnTo>
                <a:lnTo>
                  <a:pt x="632" y="900"/>
                </a:lnTo>
                <a:lnTo>
                  <a:pt x="629" y="898"/>
                </a:lnTo>
                <a:lnTo>
                  <a:pt x="629" y="898"/>
                </a:lnTo>
                <a:lnTo>
                  <a:pt x="625" y="898"/>
                </a:lnTo>
                <a:lnTo>
                  <a:pt x="625" y="898"/>
                </a:lnTo>
                <a:lnTo>
                  <a:pt x="621" y="896"/>
                </a:lnTo>
                <a:lnTo>
                  <a:pt x="621" y="896"/>
                </a:lnTo>
                <a:lnTo>
                  <a:pt x="621" y="894"/>
                </a:lnTo>
                <a:lnTo>
                  <a:pt x="623" y="892"/>
                </a:lnTo>
                <a:lnTo>
                  <a:pt x="623" y="892"/>
                </a:lnTo>
                <a:lnTo>
                  <a:pt x="620" y="892"/>
                </a:lnTo>
                <a:lnTo>
                  <a:pt x="614" y="892"/>
                </a:lnTo>
                <a:lnTo>
                  <a:pt x="614" y="892"/>
                </a:lnTo>
                <a:lnTo>
                  <a:pt x="614" y="889"/>
                </a:lnTo>
                <a:lnTo>
                  <a:pt x="614" y="889"/>
                </a:lnTo>
                <a:lnTo>
                  <a:pt x="610" y="889"/>
                </a:lnTo>
                <a:lnTo>
                  <a:pt x="607" y="889"/>
                </a:lnTo>
                <a:lnTo>
                  <a:pt x="601" y="885"/>
                </a:lnTo>
                <a:lnTo>
                  <a:pt x="601" y="885"/>
                </a:lnTo>
                <a:lnTo>
                  <a:pt x="601" y="887"/>
                </a:lnTo>
                <a:lnTo>
                  <a:pt x="601" y="887"/>
                </a:lnTo>
                <a:lnTo>
                  <a:pt x="601" y="889"/>
                </a:lnTo>
                <a:lnTo>
                  <a:pt x="598" y="887"/>
                </a:lnTo>
                <a:lnTo>
                  <a:pt x="598" y="887"/>
                </a:lnTo>
                <a:lnTo>
                  <a:pt x="598" y="885"/>
                </a:lnTo>
                <a:lnTo>
                  <a:pt x="598" y="883"/>
                </a:lnTo>
                <a:lnTo>
                  <a:pt x="598" y="883"/>
                </a:lnTo>
                <a:lnTo>
                  <a:pt x="588" y="883"/>
                </a:lnTo>
                <a:lnTo>
                  <a:pt x="585" y="883"/>
                </a:lnTo>
                <a:lnTo>
                  <a:pt x="579" y="883"/>
                </a:lnTo>
                <a:lnTo>
                  <a:pt x="579" y="883"/>
                </a:lnTo>
                <a:lnTo>
                  <a:pt x="581" y="883"/>
                </a:lnTo>
                <a:lnTo>
                  <a:pt x="579" y="883"/>
                </a:lnTo>
                <a:lnTo>
                  <a:pt x="577" y="883"/>
                </a:lnTo>
                <a:lnTo>
                  <a:pt x="577" y="883"/>
                </a:lnTo>
                <a:lnTo>
                  <a:pt x="579" y="881"/>
                </a:lnTo>
                <a:lnTo>
                  <a:pt x="579" y="881"/>
                </a:lnTo>
                <a:lnTo>
                  <a:pt x="570" y="878"/>
                </a:lnTo>
                <a:lnTo>
                  <a:pt x="561" y="876"/>
                </a:lnTo>
                <a:lnTo>
                  <a:pt x="552" y="876"/>
                </a:lnTo>
                <a:lnTo>
                  <a:pt x="548" y="874"/>
                </a:lnTo>
                <a:lnTo>
                  <a:pt x="548" y="872"/>
                </a:lnTo>
                <a:lnTo>
                  <a:pt x="548" y="872"/>
                </a:lnTo>
                <a:lnTo>
                  <a:pt x="546" y="874"/>
                </a:lnTo>
                <a:lnTo>
                  <a:pt x="544" y="874"/>
                </a:lnTo>
                <a:lnTo>
                  <a:pt x="542" y="874"/>
                </a:lnTo>
                <a:lnTo>
                  <a:pt x="540" y="872"/>
                </a:lnTo>
                <a:lnTo>
                  <a:pt x="540" y="872"/>
                </a:lnTo>
                <a:lnTo>
                  <a:pt x="542" y="870"/>
                </a:lnTo>
                <a:lnTo>
                  <a:pt x="544" y="870"/>
                </a:lnTo>
                <a:lnTo>
                  <a:pt x="544" y="870"/>
                </a:lnTo>
                <a:lnTo>
                  <a:pt x="533" y="867"/>
                </a:lnTo>
                <a:lnTo>
                  <a:pt x="522" y="861"/>
                </a:lnTo>
                <a:lnTo>
                  <a:pt x="500" y="848"/>
                </a:lnTo>
                <a:lnTo>
                  <a:pt x="500" y="848"/>
                </a:lnTo>
                <a:lnTo>
                  <a:pt x="500" y="850"/>
                </a:lnTo>
                <a:lnTo>
                  <a:pt x="500" y="850"/>
                </a:lnTo>
                <a:lnTo>
                  <a:pt x="493" y="843"/>
                </a:lnTo>
                <a:lnTo>
                  <a:pt x="489" y="841"/>
                </a:lnTo>
                <a:lnTo>
                  <a:pt x="485" y="839"/>
                </a:lnTo>
                <a:lnTo>
                  <a:pt x="485" y="839"/>
                </a:lnTo>
                <a:lnTo>
                  <a:pt x="476" y="832"/>
                </a:lnTo>
                <a:lnTo>
                  <a:pt x="469" y="824"/>
                </a:lnTo>
                <a:lnTo>
                  <a:pt x="469" y="824"/>
                </a:lnTo>
                <a:lnTo>
                  <a:pt x="471" y="826"/>
                </a:lnTo>
                <a:lnTo>
                  <a:pt x="471" y="828"/>
                </a:lnTo>
                <a:lnTo>
                  <a:pt x="469" y="828"/>
                </a:lnTo>
                <a:lnTo>
                  <a:pt x="469" y="828"/>
                </a:lnTo>
                <a:lnTo>
                  <a:pt x="467" y="823"/>
                </a:lnTo>
                <a:lnTo>
                  <a:pt x="465" y="819"/>
                </a:lnTo>
                <a:lnTo>
                  <a:pt x="456" y="810"/>
                </a:lnTo>
                <a:lnTo>
                  <a:pt x="456" y="810"/>
                </a:lnTo>
                <a:lnTo>
                  <a:pt x="458" y="808"/>
                </a:lnTo>
                <a:lnTo>
                  <a:pt x="456" y="804"/>
                </a:lnTo>
                <a:lnTo>
                  <a:pt x="454" y="804"/>
                </a:lnTo>
                <a:lnTo>
                  <a:pt x="450" y="804"/>
                </a:lnTo>
                <a:lnTo>
                  <a:pt x="450" y="804"/>
                </a:lnTo>
                <a:lnTo>
                  <a:pt x="452" y="806"/>
                </a:lnTo>
                <a:lnTo>
                  <a:pt x="454" y="806"/>
                </a:lnTo>
                <a:lnTo>
                  <a:pt x="454" y="806"/>
                </a:lnTo>
                <a:lnTo>
                  <a:pt x="456" y="808"/>
                </a:lnTo>
                <a:lnTo>
                  <a:pt x="456" y="810"/>
                </a:lnTo>
                <a:lnTo>
                  <a:pt x="454" y="810"/>
                </a:lnTo>
                <a:lnTo>
                  <a:pt x="454" y="810"/>
                </a:lnTo>
                <a:lnTo>
                  <a:pt x="449" y="806"/>
                </a:lnTo>
                <a:lnTo>
                  <a:pt x="449" y="802"/>
                </a:lnTo>
                <a:lnTo>
                  <a:pt x="450" y="802"/>
                </a:lnTo>
                <a:lnTo>
                  <a:pt x="450" y="802"/>
                </a:lnTo>
                <a:lnTo>
                  <a:pt x="445" y="799"/>
                </a:lnTo>
                <a:lnTo>
                  <a:pt x="443" y="795"/>
                </a:lnTo>
                <a:lnTo>
                  <a:pt x="441" y="791"/>
                </a:lnTo>
                <a:lnTo>
                  <a:pt x="437" y="786"/>
                </a:lnTo>
                <a:lnTo>
                  <a:pt x="437" y="786"/>
                </a:lnTo>
                <a:lnTo>
                  <a:pt x="439" y="784"/>
                </a:lnTo>
                <a:lnTo>
                  <a:pt x="439" y="782"/>
                </a:lnTo>
                <a:lnTo>
                  <a:pt x="437" y="778"/>
                </a:lnTo>
                <a:lnTo>
                  <a:pt x="434" y="775"/>
                </a:lnTo>
                <a:lnTo>
                  <a:pt x="434" y="775"/>
                </a:lnTo>
                <a:lnTo>
                  <a:pt x="436" y="773"/>
                </a:lnTo>
                <a:lnTo>
                  <a:pt x="436" y="773"/>
                </a:lnTo>
                <a:lnTo>
                  <a:pt x="432" y="771"/>
                </a:lnTo>
                <a:lnTo>
                  <a:pt x="432" y="769"/>
                </a:lnTo>
                <a:lnTo>
                  <a:pt x="432" y="765"/>
                </a:lnTo>
                <a:lnTo>
                  <a:pt x="432" y="765"/>
                </a:lnTo>
                <a:lnTo>
                  <a:pt x="437" y="771"/>
                </a:lnTo>
                <a:lnTo>
                  <a:pt x="441" y="775"/>
                </a:lnTo>
                <a:lnTo>
                  <a:pt x="441" y="775"/>
                </a:lnTo>
                <a:lnTo>
                  <a:pt x="439" y="771"/>
                </a:lnTo>
                <a:lnTo>
                  <a:pt x="439" y="769"/>
                </a:lnTo>
                <a:lnTo>
                  <a:pt x="439" y="769"/>
                </a:lnTo>
                <a:lnTo>
                  <a:pt x="436" y="767"/>
                </a:lnTo>
                <a:lnTo>
                  <a:pt x="436" y="764"/>
                </a:lnTo>
                <a:lnTo>
                  <a:pt x="436" y="764"/>
                </a:lnTo>
                <a:lnTo>
                  <a:pt x="434" y="764"/>
                </a:lnTo>
                <a:lnTo>
                  <a:pt x="434" y="764"/>
                </a:lnTo>
                <a:lnTo>
                  <a:pt x="434" y="762"/>
                </a:lnTo>
                <a:lnTo>
                  <a:pt x="434" y="762"/>
                </a:lnTo>
                <a:lnTo>
                  <a:pt x="432" y="762"/>
                </a:lnTo>
                <a:lnTo>
                  <a:pt x="432" y="762"/>
                </a:lnTo>
                <a:lnTo>
                  <a:pt x="432" y="764"/>
                </a:lnTo>
                <a:lnTo>
                  <a:pt x="432" y="764"/>
                </a:lnTo>
                <a:lnTo>
                  <a:pt x="432" y="764"/>
                </a:lnTo>
                <a:lnTo>
                  <a:pt x="428" y="758"/>
                </a:lnTo>
                <a:lnTo>
                  <a:pt x="426" y="753"/>
                </a:lnTo>
                <a:lnTo>
                  <a:pt x="426" y="753"/>
                </a:lnTo>
                <a:lnTo>
                  <a:pt x="430" y="753"/>
                </a:lnTo>
                <a:lnTo>
                  <a:pt x="430" y="753"/>
                </a:lnTo>
                <a:lnTo>
                  <a:pt x="428" y="751"/>
                </a:lnTo>
                <a:lnTo>
                  <a:pt x="428" y="749"/>
                </a:lnTo>
                <a:lnTo>
                  <a:pt x="426" y="747"/>
                </a:lnTo>
                <a:lnTo>
                  <a:pt x="425" y="747"/>
                </a:lnTo>
                <a:lnTo>
                  <a:pt x="425" y="747"/>
                </a:lnTo>
                <a:lnTo>
                  <a:pt x="426" y="749"/>
                </a:lnTo>
                <a:lnTo>
                  <a:pt x="426" y="751"/>
                </a:lnTo>
                <a:lnTo>
                  <a:pt x="426" y="751"/>
                </a:lnTo>
                <a:lnTo>
                  <a:pt x="426" y="751"/>
                </a:lnTo>
                <a:lnTo>
                  <a:pt x="423" y="747"/>
                </a:lnTo>
                <a:lnTo>
                  <a:pt x="423" y="742"/>
                </a:lnTo>
                <a:lnTo>
                  <a:pt x="423" y="742"/>
                </a:lnTo>
                <a:lnTo>
                  <a:pt x="423" y="743"/>
                </a:lnTo>
                <a:lnTo>
                  <a:pt x="425" y="745"/>
                </a:lnTo>
                <a:lnTo>
                  <a:pt x="425" y="743"/>
                </a:lnTo>
                <a:lnTo>
                  <a:pt x="425" y="743"/>
                </a:lnTo>
                <a:lnTo>
                  <a:pt x="423" y="742"/>
                </a:lnTo>
                <a:lnTo>
                  <a:pt x="421" y="740"/>
                </a:lnTo>
                <a:lnTo>
                  <a:pt x="421" y="740"/>
                </a:lnTo>
                <a:lnTo>
                  <a:pt x="421" y="734"/>
                </a:lnTo>
                <a:lnTo>
                  <a:pt x="421" y="731"/>
                </a:lnTo>
                <a:lnTo>
                  <a:pt x="419" y="723"/>
                </a:lnTo>
                <a:lnTo>
                  <a:pt x="419" y="723"/>
                </a:lnTo>
                <a:lnTo>
                  <a:pt x="417" y="723"/>
                </a:lnTo>
                <a:lnTo>
                  <a:pt x="415" y="721"/>
                </a:lnTo>
                <a:lnTo>
                  <a:pt x="414" y="718"/>
                </a:lnTo>
                <a:lnTo>
                  <a:pt x="414" y="718"/>
                </a:lnTo>
                <a:lnTo>
                  <a:pt x="415" y="716"/>
                </a:lnTo>
                <a:lnTo>
                  <a:pt x="415" y="716"/>
                </a:lnTo>
                <a:lnTo>
                  <a:pt x="417" y="716"/>
                </a:lnTo>
                <a:lnTo>
                  <a:pt x="419" y="716"/>
                </a:lnTo>
                <a:lnTo>
                  <a:pt x="419" y="716"/>
                </a:lnTo>
                <a:lnTo>
                  <a:pt x="417" y="712"/>
                </a:lnTo>
                <a:lnTo>
                  <a:pt x="417" y="708"/>
                </a:lnTo>
                <a:lnTo>
                  <a:pt x="419" y="705"/>
                </a:lnTo>
                <a:lnTo>
                  <a:pt x="419" y="705"/>
                </a:lnTo>
                <a:lnTo>
                  <a:pt x="415" y="701"/>
                </a:lnTo>
                <a:lnTo>
                  <a:pt x="415" y="699"/>
                </a:lnTo>
                <a:lnTo>
                  <a:pt x="417" y="697"/>
                </a:lnTo>
                <a:lnTo>
                  <a:pt x="417" y="697"/>
                </a:lnTo>
                <a:lnTo>
                  <a:pt x="421" y="701"/>
                </a:lnTo>
                <a:lnTo>
                  <a:pt x="421" y="705"/>
                </a:lnTo>
                <a:lnTo>
                  <a:pt x="421" y="705"/>
                </a:lnTo>
                <a:lnTo>
                  <a:pt x="423" y="707"/>
                </a:lnTo>
                <a:lnTo>
                  <a:pt x="423" y="710"/>
                </a:lnTo>
                <a:lnTo>
                  <a:pt x="425" y="714"/>
                </a:lnTo>
                <a:lnTo>
                  <a:pt x="426" y="714"/>
                </a:lnTo>
                <a:lnTo>
                  <a:pt x="428" y="714"/>
                </a:lnTo>
                <a:lnTo>
                  <a:pt x="428" y="714"/>
                </a:lnTo>
                <a:lnTo>
                  <a:pt x="426" y="716"/>
                </a:lnTo>
                <a:lnTo>
                  <a:pt x="426" y="718"/>
                </a:lnTo>
                <a:lnTo>
                  <a:pt x="426" y="718"/>
                </a:lnTo>
                <a:lnTo>
                  <a:pt x="432" y="718"/>
                </a:lnTo>
                <a:lnTo>
                  <a:pt x="432" y="718"/>
                </a:lnTo>
                <a:lnTo>
                  <a:pt x="430" y="719"/>
                </a:lnTo>
                <a:lnTo>
                  <a:pt x="432" y="719"/>
                </a:lnTo>
                <a:lnTo>
                  <a:pt x="432" y="721"/>
                </a:lnTo>
                <a:lnTo>
                  <a:pt x="432" y="723"/>
                </a:lnTo>
                <a:lnTo>
                  <a:pt x="432" y="723"/>
                </a:lnTo>
                <a:lnTo>
                  <a:pt x="432" y="723"/>
                </a:lnTo>
                <a:lnTo>
                  <a:pt x="432" y="723"/>
                </a:lnTo>
                <a:lnTo>
                  <a:pt x="436" y="723"/>
                </a:lnTo>
                <a:lnTo>
                  <a:pt x="436" y="723"/>
                </a:lnTo>
                <a:lnTo>
                  <a:pt x="434" y="727"/>
                </a:lnTo>
                <a:lnTo>
                  <a:pt x="434" y="729"/>
                </a:lnTo>
                <a:lnTo>
                  <a:pt x="434" y="729"/>
                </a:lnTo>
                <a:lnTo>
                  <a:pt x="439" y="736"/>
                </a:lnTo>
                <a:lnTo>
                  <a:pt x="445" y="743"/>
                </a:lnTo>
                <a:lnTo>
                  <a:pt x="449" y="753"/>
                </a:lnTo>
                <a:lnTo>
                  <a:pt x="454" y="760"/>
                </a:lnTo>
                <a:lnTo>
                  <a:pt x="454" y="760"/>
                </a:lnTo>
                <a:lnTo>
                  <a:pt x="452" y="756"/>
                </a:lnTo>
                <a:lnTo>
                  <a:pt x="452" y="754"/>
                </a:lnTo>
                <a:lnTo>
                  <a:pt x="452" y="753"/>
                </a:lnTo>
                <a:lnTo>
                  <a:pt x="452" y="753"/>
                </a:lnTo>
                <a:lnTo>
                  <a:pt x="452" y="754"/>
                </a:lnTo>
                <a:lnTo>
                  <a:pt x="454" y="754"/>
                </a:lnTo>
                <a:lnTo>
                  <a:pt x="454" y="754"/>
                </a:lnTo>
                <a:lnTo>
                  <a:pt x="454" y="754"/>
                </a:lnTo>
                <a:lnTo>
                  <a:pt x="454" y="753"/>
                </a:lnTo>
                <a:lnTo>
                  <a:pt x="454" y="751"/>
                </a:lnTo>
                <a:lnTo>
                  <a:pt x="454" y="751"/>
                </a:lnTo>
                <a:lnTo>
                  <a:pt x="456" y="753"/>
                </a:lnTo>
                <a:lnTo>
                  <a:pt x="456" y="754"/>
                </a:lnTo>
                <a:lnTo>
                  <a:pt x="456" y="756"/>
                </a:lnTo>
                <a:lnTo>
                  <a:pt x="456" y="758"/>
                </a:lnTo>
                <a:lnTo>
                  <a:pt x="456" y="758"/>
                </a:lnTo>
                <a:lnTo>
                  <a:pt x="456" y="756"/>
                </a:lnTo>
                <a:lnTo>
                  <a:pt x="458" y="756"/>
                </a:lnTo>
                <a:lnTo>
                  <a:pt x="460" y="754"/>
                </a:lnTo>
                <a:lnTo>
                  <a:pt x="460" y="754"/>
                </a:lnTo>
                <a:lnTo>
                  <a:pt x="458" y="753"/>
                </a:lnTo>
                <a:lnTo>
                  <a:pt x="458" y="753"/>
                </a:lnTo>
                <a:lnTo>
                  <a:pt x="460" y="751"/>
                </a:lnTo>
                <a:lnTo>
                  <a:pt x="460" y="751"/>
                </a:lnTo>
                <a:lnTo>
                  <a:pt x="456" y="753"/>
                </a:lnTo>
                <a:lnTo>
                  <a:pt x="456" y="753"/>
                </a:lnTo>
                <a:lnTo>
                  <a:pt x="458" y="749"/>
                </a:lnTo>
                <a:lnTo>
                  <a:pt x="458" y="749"/>
                </a:lnTo>
                <a:lnTo>
                  <a:pt x="454" y="749"/>
                </a:lnTo>
                <a:lnTo>
                  <a:pt x="450" y="747"/>
                </a:lnTo>
                <a:lnTo>
                  <a:pt x="447" y="742"/>
                </a:lnTo>
                <a:lnTo>
                  <a:pt x="443" y="734"/>
                </a:lnTo>
                <a:lnTo>
                  <a:pt x="439" y="729"/>
                </a:lnTo>
                <a:lnTo>
                  <a:pt x="439" y="729"/>
                </a:lnTo>
                <a:lnTo>
                  <a:pt x="439" y="727"/>
                </a:lnTo>
                <a:lnTo>
                  <a:pt x="439" y="727"/>
                </a:lnTo>
                <a:lnTo>
                  <a:pt x="437" y="727"/>
                </a:lnTo>
                <a:lnTo>
                  <a:pt x="437" y="727"/>
                </a:lnTo>
                <a:lnTo>
                  <a:pt x="439" y="723"/>
                </a:lnTo>
                <a:lnTo>
                  <a:pt x="441" y="721"/>
                </a:lnTo>
                <a:lnTo>
                  <a:pt x="441" y="721"/>
                </a:lnTo>
                <a:lnTo>
                  <a:pt x="437" y="719"/>
                </a:lnTo>
                <a:lnTo>
                  <a:pt x="436" y="718"/>
                </a:lnTo>
                <a:lnTo>
                  <a:pt x="436" y="714"/>
                </a:lnTo>
                <a:lnTo>
                  <a:pt x="432" y="712"/>
                </a:lnTo>
                <a:lnTo>
                  <a:pt x="432" y="712"/>
                </a:lnTo>
                <a:lnTo>
                  <a:pt x="434" y="708"/>
                </a:lnTo>
                <a:lnTo>
                  <a:pt x="432" y="705"/>
                </a:lnTo>
                <a:lnTo>
                  <a:pt x="428" y="701"/>
                </a:lnTo>
                <a:lnTo>
                  <a:pt x="428" y="699"/>
                </a:lnTo>
                <a:lnTo>
                  <a:pt x="428" y="699"/>
                </a:lnTo>
                <a:lnTo>
                  <a:pt x="426" y="699"/>
                </a:lnTo>
                <a:lnTo>
                  <a:pt x="426" y="699"/>
                </a:lnTo>
                <a:lnTo>
                  <a:pt x="425" y="697"/>
                </a:lnTo>
                <a:lnTo>
                  <a:pt x="426" y="696"/>
                </a:lnTo>
                <a:lnTo>
                  <a:pt x="426" y="696"/>
                </a:lnTo>
                <a:lnTo>
                  <a:pt x="426" y="696"/>
                </a:lnTo>
                <a:lnTo>
                  <a:pt x="426" y="697"/>
                </a:lnTo>
                <a:lnTo>
                  <a:pt x="426" y="699"/>
                </a:lnTo>
                <a:lnTo>
                  <a:pt x="426" y="699"/>
                </a:lnTo>
                <a:lnTo>
                  <a:pt x="428" y="694"/>
                </a:lnTo>
                <a:lnTo>
                  <a:pt x="426" y="690"/>
                </a:lnTo>
                <a:lnTo>
                  <a:pt x="425" y="686"/>
                </a:lnTo>
                <a:lnTo>
                  <a:pt x="425" y="683"/>
                </a:lnTo>
                <a:lnTo>
                  <a:pt x="425" y="683"/>
                </a:lnTo>
                <a:lnTo>
                  <a:pt x="421" y="681"/>
                </a:lnTo>
                <a:lnTo>
                  <a:pt x="421" y="681"/>
                </a:lnTo>
                <a:lnTo>
                  <a:pt x="423" y="677"/>
                </a:lnTo>
                <a:lnTo>
                  <a:pt x="421" y="674"/>
                </a:lnTo>
                <a:lnTo>
                  <a:pt x="421" y="674"/>
                </a:lnTo>
                <a:lnTo>
                  <a:pt x="419" y="674"/>
                </a:lnTo>
                <a:lnTo>
                  <a:pt x="417" y="672"/>
                </a:lnTo>
                <a:lnTo>
                  <a:pt x="417" y="672"/>
                </a:lnTo>
                <a:lnTo>
                  <a:pt x="415" y="674"/>
                </a:lnTo>
                <a:lnTo>
                  <a:pt x="414" y="677"/>
                </a:lnTo>
                <a:lnTo>
                  <a:pt x="417" y="683"/>
                </a:lnTo>
                <a:lnTo>
                  <a:pt x="417" y="683"/>
                </a:lnTo>
                <a:lnTo>
                  <a:pt x="414" y="683"/>
                </a:lnTo>
                <a:lnTo>
                  <a:pt x="414" y="683"/>
                </a:lnTo>
                <a:lnTo>
                  <a:pt x="412" y="683"/>
                </a:lnTo>
                <a:lnTo>
                  <a:pt x="410" y="683"/>
                </a:lnTo>
                <a:lnTo>
                  <a:pt x="410" y="683"/>
                </a:lnTo>
                <a:lnTo>
                  <a:pt x="412" y="681"/>
                </a:lnTo>
                <a:lnTo>
                  <a:pt x="412" y="677"/>
                </a:lnTo>
                <a:lnTo>
                  <a:pt x="410" y="670"/>
                </a:lnTo>
                <a:lnTo>
                  <a:pt x="410" y="670"/>
                </a:lnTo>
                <a:lnTo>
                  <a:pt x="410" y="672"/>
                </a:lnTo>
                <a:lnTo>
                  <a:pt x="408" y="672"/>
                </a:lnTo>
                <a:lnTo>
                  <a:pt x="408" y="672"/>
                </a:lnTo>
                <a:lnTo>
                  <a:pt x="406" y="670"/>
                </a:lnTo>
                <a:lnTo>
                  <a:pt x="406" y="668"/>
                </a:lnTo>
                <a:lnTo>
                  <a:pt x="406" y="666"/>
                </a:lnTo>
                <a:lnTo>
                  <a:pt x="406" y="666"/>
                </a:lnTo>
                <a:lnTo>
                  <a:pt x="408" y="668"/>
                </a:lnTo>
                <a:lnTo>
                  <a:pt x="408" y="668"/>
                </a:lnTo>
                <a:lnTo>
                  <a:pt x="408" y="670"/>
                </a:lnTo>
                <a:lnTo>
                  <a:pt x="408" y="670"/>
                </a:lnTo>
                <a:lnTo>
                  <a:pt x="408" y="670"/>
                </a:lnTo>
                <a:lnTo>
                  <a:pt x="410" y="668"/>
                </a:lnTo>
                <a:lnTo>
                  <a:pt x="414" y="664"/>
                </a:lnTo>
                <a:lnTo>
                  <a:pt x="414" y="664"/>
                </a:lnTo>
                <a:lnTo>
                  <a:pt x="412" y="666"/>
                </a:lnTo>
                <a:lnTo>
                  <a:pt x="408" y="666"/>
                </a:lnTo>
                <a:lnTo>
                  <a:pt x="408" y="666"/>
                </a:lnTo>
                <a:lnTo>
                  <a:pt x="408" y="666"/>
                </a:lnTo>
                <a:lnTo>
                  <a:pt x="408" y="666"/>
                </a:lnTo>
                <a:lnTo>
                  <a:pt x="408" y="664"/>
                </a:lnTo>
                <a:lnTo>
                  <a:pt x="408" y="662"/>
                </a:lnTo>
                <a:lnTo>
                  <a:pt x="410" y="661"/>
                </a:lnTo>
                <a:lnTo>
                  <a:pt x="412" y="661"/>
                </a:lnTo>
                <a:lnTo>
                  <a:pt x="412" y="661"/>
                </a:lnTo>
                <a:lnTo>
                  <a:pt x="410" y="657"/>
                </a:lnTo>
                <a:lnTo>
                  <a:pt x="410" y="653"/>
                </a:lnTo>
                <a:lnTo>
                  <a:pt x="412" y="651"/>
                </a:lnTo>
                <a:lnTo>
                  <a:pt x="414" y="650"/>
                </a:lnTo>
                <a:lnTo>
                  <a:pt x="414" y="650"/>
                </a:lnTo>
                <a:lnTo>
                  <a:pt x="412" y="640"/>
                </a:lnTo>
                <a:lnTo>
                  <a:pt x="412" y="640"/>
                </a:lnTo>
                <a:lnTo>
                  <a:pt x="410" y="635"/>
                </a:lnTo>
                <a:lnTo>
                  <a:pt x="410" y="635"/>
                </a:lnTo>
                <a:lnTo>
                  <a:pt x="410" y="635"/>
                </a:lnTo>
                <a:lnTo>
                  <a:pt x="410" y="635"/>
                </a:lnTo>
                <a:lnTo>
                  <a:pt x="410" y="635"/>
                </a:lnTo>
                <a:lnTo>
                  <a:pt x="410" y="635"/>
                </a:lnTo>
                <a:lnTo>
                  <a:pt x="410" y="637"/>
                </a:lnTo>
                <a:lnTo>
                  <a:pt x="410" y="637"/>
                </a:lnTo>
                <a:lnTo>
                  <a:pt x="410" y="637"/>
                </a:lnTo>
                <a:lnTo>
                  <a:pt x="410" y="637"/>
                </a:lnTo>
                <a:lnTo>
                  <a:pt x="410" y="637"/>
                </a:lnTo>
                <a:lnTo>
                  <a:pt x="410" y="633"/>
                </a:lnTo>
                <a:lnTo>
                  <a:pt x="410" y="633"/>
                </a:lnTo>
                <a:lnTo>
                  <a:pt x="410" y="629"/>
                </a:lnTo>
                <a:lnTo>
                  <a:pt x="410" y="629"/>
                </a:lnTo>
                <a:lnTo>
                  <a:pt x="414" y="629"/>
                </a:lnTo>
                <a:lnTo>
                  <a:pt x="414" y="628"/>
                </a:lnTo>
                <a:lnTo>
                  <a:pt x="414" y="628"/>
                </a:lnTo>
                <a:lnTo>
                  <a:pt x="412" y="626"/>
                </a:lnTo>
                <a:lnTo>
                  <a:pt x="412" y="626"/>
                </a:lnTo>
                <a:lnTo>
                  <a:pt x="412" y="626"/>
                </a:lnTo>
                <a:lnTo>
                  <a:pt x="412" y="626"/>
                </a:lnTo>
                <a:lnTo>
                  <a:pt x="412" y="624"/>
                </a:lnTo>
                <a:lnTo>
                  <a:pt x="412" y="624"/>
                </a:lnTo>
                <a:lnTo>
                  <a:pt x="412" y="624"/>
                </a:lnTo>
                <a:lnTo>
                  <a:pt x="415" y="626"/>
                </a:lnTo>
                <a:lnTo>
                  <a:pt x="415" y="626"/>
                </a:lnTo>
                <a:lnTo>
                  <a:pt x="415" y="624"/>
                </a:lnTo>
                <a:lnTo>
                  <a:pt x="415" y="624"/>
                </a:lnTo>
                <a:lnTo>
                  <a:pt x="414" y="624"/>
                </a:lnTo>
                <a:lnTo>
                  <a:pt x="412" y="624"/>
                </a:lnTo>
                <a:lnTo>
                  <a:pt x="412" y="624"/>
                </a:lnTo>
                <a:lnTo>
                  <a:pt x="410" y="622"/>
                </a:lnTo>
                <a:lnTo>
                  <a:pt x="410" y="622"/>
                </a:lnTo>
                <a:lnTo>
                  <a:pt x="412" y="620"/>
                </a:lnTo>
                <a:lnTo>
                  <a:pt x="410" y="618"/>
                </a:lnTo>
                <a:lnTo>
                  <a:pt x="410" y="615"/>
                </a:lnTo>
                <a:lnTo>
                  <a:pt x="412" y="613"/>
                </a:lnTo>
                <a:lnTo>
                  <a:pt x="412" y="613"/>
                </a:lnTo>
                <a:lnTo>
                  <a:pt x="415" y="613"/>
                </a:lnTo>
                <a:lnTo>
                  <a:pt x="415" y="613"/>
                </a:lnTo>
                <a:lnTo>
                  <a:pt x="414" y="611"/>
                </a:lnTo>
                <a:lnTo>
                  <a:pt x="410" y="609"/>
                </a:lnTo>
                <a:lnTo>
                  <a:pt x="410" y="609"/>
                </a:lnTo>
                <a:lnTo>
                  <a:pt x="414" y="611"/>
                </a:lnTo>
                <a:lnTo>
                  <a:pt x="414" y="611"/>
                </a:lnTo>
                <a:lnTo>
                  <a:pt x="412" y="607"/>
                </a:lnTo>
                <a:lnTo>
                  <a:pt x="412" y="604"/>
                </a:lnTo>
                <a:lnTo>
                  <a:pt x="415" y="600"/>
                </a:lnTo>
                <a:lnTo>
                  <a:pt x="415" y="600"/>
                </a:lnTo>
                <a:lnTo>
                  <a:pt x="414" y="600"/>
                </a:lnTo>
                <a:lnTo>
                  <a:pt x="414" y="600"/>
                </a:lnTo>
                <a:lnTo>
                  <a:pt x="414" y="600"/>
                </a:lnTo>
                <a:lnTo>
                  <a:pt x="415" y="587"/>
                </a:lnTo>
                <a:lnTo>
                  <a:pt x="417" y="576"/>
                </a:lnTo>
                <a:lnTo>
                  <a:pt x="417" y="576"/>
                </a:lnTo>
                <a:lnTo>
                  <a:pt x="419" y="576"/>
                </a:lnTo>
                <a:lnTo>
                  <a:pt x="419" y="576"/>
                </a:lnTo>
                <a:lnTo>
                  <a:pt x="419" y="576"/>
                </a:lnTo>
                <a:lnTo>
                  <a:pt x="419" y="563"/>
                </a:lnTo>
                <a:lnTo>
                  <a:pt x="421" y="558"/>
                </a:lnTo>
                <a:lnTo>
                  <a:pt x="423" y="556"/>
                </a:lnTo>
                <a:lnTo>
                  <a:pt x="425" y="558"/>
                </a:lnTo>
                <a:lnTo>
                  <a:pt x="425" y="558"/>
                </a:lnTo>
                <a:lnTo>
                  <a:pt x="426" y="558"/>
                </a:lnTo>
                <a:lnTo>
                  <a:pt x="426" y="558"/>
                </a:lnTo>
                <a:lnTo>
                  <a:pt x="426" y="558"/>
                </a:lnTo>
                <a:lnTo>
                  <a:pt x="426" y="559"/>
                </a:lnTo>
                <a:lnTo>
                  <a:pt x="426" y="559"/>
                </a:lnTo>
                <a:lnTo>
                  <a:pt x="426" y="556"/>
                </a:lnTo>
                <a:lnTo>
                  <a:pt x="426" y="552"/>
                </a:lnTo>
                <a:lnTo>
                  <a:pt x="426" y="552"/>
                </a:lnTo>
                <a:lnTo>
                  <a:pt x="430" y="552"/>
                </a:lnTo>
                <a:lnTo>
                  <a:pt x="430" y="552"/>
                </a:lnTo>
                <a:lnTo>
                  <a:pt x="430" y="548"/>
                </a:lnTo>
                <a:lnTo>
                  <a:pt x="432" y="547"/>
                </a:lnTo>
                <a:lnTo>
                  <a:pt x="434" y="545"/>
                </a:lnTo>
                <a:lnTo>
                  <a:pt x="436" y="543"/>
                </a:lnTo>
                <a:lnTo>
                  <a:pt x="436" y="543"/>
                </a:lnTo>
                <a:lnTo>
                  <a:pt x="437" y="543"/>
                </a:lnTo>
                <a:lnTo>
                  <a:pt x="437" y="545"/>
                </a:lnTo>
                <a:lnTo>
                  <a:pt x="437" y="545"/>
                </a:lnTo>
                <a:lnTo>
                  <a:pt x="437" y="539"/>
                </a:lnTo>
                <a:lnTo>
                  <a:pt x="439" y="534"/>
                </a:lnTo>
                <a:lnTo>
                  <a:pt x="443" y="528"/>
                </a:lnTo>
                <a:lnTo>
                  <a:pt x="445" y="523"/>
                </a:lnTo>
                <a:lnTo>
                  <a:pt x="445" y="523"/>
                </a:lnTo>
                <a:lnTo>
                  <a:pt x="445" y="524"/>
                </a:lnTo>
                <a:lnTo>
                  <a:pt x="445" y="524"/>
                </a:lnTo>
                <a:lnTo>
                  <a:pt x="445" y="526"/>
                </a:lnTo>
                <a:lnTo>
                  <a:pt x="447" y="526"/>
                </a:lnTo>
                <a:lnTo>
                  <a:pt x="447" y="526"/>
                </a:lnTo>
                <a:lnTo>
                  <a:pt x="449" y="521"/>
                </a:lnTo>
                <a:lnTo>
                  <a:pt x="450" y="517"/>
                </a:lnTo>
                <a:lnTo>
                  <a:pt x="454" y="512"/>
                </a:lnTo>
                <a:lnTo>
                  <a:pt x="458" y="506"/>
                </a:lnTo>
                <a:lnTo>
                  <a:pt x="458" y="506"/>
                </a:lnTo>
                <a:lnTo>
                  <a:pt x="458" y="506"/>
                </a:lnTo>
                <a:lnTo>
                  <a:pt x="458" y="506"/>
                </a:lnTo>
                <a:lnTo>
                  <a:pt x="460" y="506"/>
                </a:lnTo>
                <a:lnTo>
                  <a:pt x="461" y="506"/>
                </a:lnTo>
                <a:lnTo>
                  <a:pt x="461" y="506"/>
                </a:lnTo>
                <a:lnTo>
                  <a:pt x="461" y="510"/>
                </a:lnTo>
                <a:lnTo>
                  <a:pt x="460" y="513"/>
                </a:lnTo>
                <a:lnTo>
                  <a:pt x="458" y="517"/>
                </a:lnTo>
                <a:lnTo>
                  <a:pt x="456" y="523"/>
                </a:lnTo>
                <a:lnTo>
                  <a:pt x="456" y="523"/>
                </a:lnTo>
                <a:lnTo>
                  <a:pt x="460" y="524"/>
                </a:lnTo>
                <a:lnTo>
                  <a:pt x="461" y="524"/>
                </a:lnTo>
                <a:lnTo>
                  <a:pt x="461" y="524"/>
                </a:lnTo>
                <a:lnTo>
                  <a:pt x="458" y="521"/>
                </a:lnTo>
                <a:lnTo>
                  <a:pt x="460" y="517"/>
                </a:lnTo>
                <a:lnTo>
                  <a:pt x="461" y="513"/>
                </a:lnTo>
                <a:lnTo>
                  <a:pt x="461" y="510"/>
                </a:lnTo>
                <a:lnTo>
                  <a:pt x="461" y="510"/>
                </a:lnTo>
                <a:lnTo>
                  <a:pt x="463" y="510"/>
                </a:lnTo>
                <a:lnTo>
                  <a:pt x="465" y="512"/>
                </a:lnTo>
                <a:lnTo>
                  <a:pt x="465" y="512"/>
                </a:lnTo>
                <a:lnTo>
                  <a:pt x="465" y="508"/>
                </a:lnTo>
                <a:lnTo>
                  <a:pt x="467" y="502"/>
                </a:lnTo>
                <a:lnTo>
                  <a:pt x="471" y="499"/>
                </a:lnTo>
                <a:lnTo>
                  <a:pt x="476" y="497"/>
                </a:lnTo>
                <a:lnTo>
                  <a:pt x="476" y="497"/>
                </a:lnTo>
                <a:lnTo>
                  <a:pt x="476" y="495"/>
                </a:lnTo>
                <a:lnTo>
                  <a:pt x="476" y="493"/>
                </a:lnTo>
                <a:lnTo>
                  <a:pt x="478" y="491"/>
                </a:lnTo>
                <a:lnTo>
                  <a:pt x="480" y="490"/>
                </a:lnTo>
                <a:lnTo>
                  <a:pt x="480" y="490"/>
                </a:lnTo>
                <a:lnTo>
                  <a:pt x="482" y="493"/>
                </a:lnTo>
                <a:lnTo>
                  <a:pt x="482" y="495"/>
                </a:lnTo>
                <a:lnTo>
                  <a:pt x="482" y="495"/>
                </a:lnTo>
                <a:lnTo>
                  <a:pt x="480" y="493"/>
                </a:lnTo>
                <a:lnTo>
                  <a:pt x="480" y="493"/>
                </a:lnTo>
                <a:lnTo>
                  <a:pt x="480" y="493"/>
                </a:lnTo>
                <a:lnTo>
                  <a:pt x="480" y="493"/>
                </a:lnTo>
                <a:lnTo>
                  <a:pt x="480" y="497"/>
                </a:lnTo>
                <a:lnTo>
                  <a:pt x="480" y="499"/>
                </a:lnTo>
                <a:lnTo>
                  <a:pt x="478" y="501"/>
                </a:lnTo>
                <a:lnTo>
                  <a:pt x="476" y="502"/>
                </a:lnTo>
                <a:lnTo>
                  <a:pt x="476" y="502"/>
                </a:lnTo>
                <a:lnTo>
                  <a:pt x="478" y="502"/>
                </a:lnTo>
                <a:lnTo>
                  <a:pt x="480" y="504"/>
                </a:lnTo>
                <a:lnTo>
                  <a:pt x="480" y="504"/>
                </a:lnTo>
                <a:lnTo>
                  <a:pt x="480" y="502"/>
                </a:lnTo>
                <a:lnTo>
                  <a:pt x="480" y="502"/>
                </a:lnTo>
                <a:lnTo>
                  <a:pt x="482" y="501"/>
                </a:lnTo>
                <a:lnTo>
                  <a:pt x="482" y="499"/>
                </a:lnTo>
                <a:lnTo>
                  <a:pt x="482" y="499"/>
                </a:lnTo>
                <a:lnTo>
                  <a:pt x="485" y="499"/>
                </a:lnTo>
                <a:lnTo>
                  <a:pt x="485" y="497"/>
                </a:lnTo>
                <a:lnTo>
                  <a:pt x="483" y="497"/>
                </a:lnTo>
                <a:lnTo>
                  <a:pt x="483" y="497"/>
                </a:lnTo>
                <a:lnTo>
                  <a:pt x="485" y="497"/>
                </a:lnTo>
                <a:lnTo>
                  <a:pt x="487" y="495"/>
                </a:lnTo>
                <a:lnTo>
                  <a:pt x="489" y="495"/>
                </a:lnTo>
                <a:lnTo>
                  <a:pt x="493" y="495"/>
                </a:lnTo>
                <a:lnTo>
                  <a:pt x="493" y="495"/>
                </a:lnTo>
                <a:lnTo>
                  <a:pt x="489" y="497"/>
                </a:lnTo>
                <a:lnTo>
                  <a:pt x="489" y="501"/>
                </a:lnTo>
                <a:lnTo>
                  <a:pt x="487" y="504"/>
                </a:lnTo>
                <a:lnTo>
                  <a:pt x="487" y="504"/>
                </a:lnTo>
                <a:lnTo>
                  <a:pt x="491" y="504"/>
                </a:lnTo>
                <a:lnTo>
                  <a:pt x="493" y="502"/>
                </a:lnTo>
                <a:lnTo>
                  <a:pt x="493" y="502"/>
                </a:lnTo>
                <a:lnTo>
                  <a:pt x="494" y="504"/>
                </a:lnTo>
                <a:lnTo>
                  <a:pt x="494" y="504"/>
                </a:lnTo>
                <a:lnTo>
                  <a:pt x="500" y="499"/>
                </a:lnTo>
                <a:lnTo>
                  <a:pt x="504" y="497"/>
                </a:lnTo>
                <a:lnTo>
                  <a:pt x="509" y="495"/>
                </a:lnTo>
                <a:lnTo>
                  <a:pt x="509" y="495"/>
                </a:lnTo>
                <a:lnTo>
                  <a:pt x="507" y="493"/>
                </a:lnTo>
                <a:lnTo>
                  <a:pt x="507" y="493"/>
                </a:lnTo>
                <a:lnTo>
                  <a:pt x="511" y="493"/>
                </a:lnTo>
                <a:lnTo>
                  <a:pt x="513" y="491"/>
                </a:lnTo>
                <a:lnTo>
                  <a:pt x="517" y="488"/>
                </a:lnTo>
                <a:lnTo>
                  <a:pt x="517" y="488"/>
                </a:lnTo>
                <a:lnTo>
                  <a:pt x="517" y="488"/>
                </a:lnTo>
                <a:lnTo>
                  <a:pt x="515" y="486"/>
                </a:lnTo>
                <a:lnTo>
                  <a:pt x="515" y="486"/>
                </a:lnTo>
                <a:lnTo>
                  <a:pt x="518" y="484"/>
                </a:lnTo>
                <a:lnTo>
                  <a:pt x="518" y="484"/>
                </a:lnTo>
                <a:lnTo>
                  <a:pt x="520" y="486"/>
                </a:lnTo>
                <a:lnTo>
                  <a:pt x="520" y="486"/>
                </a:lnTo>
                <a:lnTo>
                  <a:pt x="520" y="484"/>
                </a:lnTo>
                <a:lnTo>
                  <a:pt x="520" y="482"/>
                </a:lnTo>
                <a:lnTo>
                  <a:pt x="520" y="482"/>
                </a:lnTo>
                <a:lnTo>
                  <a:pt x="528" y="486"/>
                </a:lnTo>
                <a:lnTo>
                  <a:pt x="528" y="486"/>
                </a:lnTo>
                <a:lnTo>
                  <a:pt x="526" y="482"/>
                </a:lnTo>
                <a:lnTo>
                  <a:pt x="528" y="480"/>
                </a:lnTo>
                <a:lnTo>
                  <a:pt x="529" y="480"/>
                </a:lnTo>
                <a:lnTo>
                  <a:pt x="531" y="484"/>
                </a:lnTo>
                <a:lnTo>
                  <a:pt x="531" y="484"/>
                </a:lnTo>
                <a:lnTo>
                  <a:pt x="533" y="480"/>
                </a:lnTo>
                <a:lnTo>
                  <a:pt x="535" y="480"/>
                </a:lnTo>
                <a:lnTo>
                  <a:pt x="537" y="482"/>
                </a:lnTo>
                <a:lnTo>
                  <a:pt x="537" y="482"/>
                </a:lnTo>
                <a:lnTo>
                  <a:pt x="537" y="477"/>
                </a:lnTo>
                <a:lnTo>
                  <a:pt x="537" y="477"/>
                </a:lnTo>
                <a:lnTo>
                  <a:pt x="529" y="464"/>
                </a:lnTo>
                <a:lnTo>
                  <a:pt x="529" y="464"/>
                </a:lnTo>
                <a:lnTo>
                  <a:pt x="528" y="466"/>
                </a:lnTo>
                <a:lnTo>
                  <a:pt x="526" y="466"/>
                </a:lnTo>
                <a:lnTo>
                  <a:pt x="524" y="464"/>
                </a:lnTo>
                <a:lnTo>
                  <a:pt x="524" y="464"/>
                </a:lnTo>
                <a:lnTo>
                  <a:pt x="524" y="466"/>
                </a:lnTo>
                <a:lnTo>
                  <a:pt x="522" y="467"/>
                </a:lnTo>
                <a:lnTo>
                  <a:pt x="518" y="467"/>
                </a:lnTo>
                <a:lnTo>
                  <a:pt x="518" y="467"/>
                </a:lnTo>
                <a:lnTo>
                  <a:pt x="518" y="469"/>
                </a:lnTo>
                <a:lnTo>
                  <a:pt x="515" y="471"/>
                </a:lnTo>
                <a:lnTo>
                  <a:pt x="511" y="473"/>
                </a:lnTo>
                <a:lnTo>
                  <a:pt x="507" y="475"/>
                </a:lnTo>
                <a:lnTo>
                  <a:pt x="507" y="475"/>
                </a:lnTo>
                <a:lnTo>
                  <a:pt x="506" y="473"/>
                </a:lnTo>
                <a:lnTo>
                  <a:pt x="506" y="473"/>
                </a:lnTo>
                <a:lnTo>
                  <a:pt x="504" y="473"/>
                </a:lnTo>
                <a:lnTo>
                  <a:pt x="504" y="473"/>
                </a:lnTo>
                <a:lnTo>
                  <a:pt x="504" y="473"/>
                </a:lnTo>
                <a:lnTo>
                  <a:pt x="506" y="467"/>
                </a:lnTo>
                <a:lnTo>
                  <a:pt x="506" y="467"/>
                </a:lnTo>
                <a:lnTo>
                  <a:pt x="507" y="471"/>
                </a:lnTo>
                <a:lnTo>
                  <a:pt x="509" y="471"/>
                </a:lnTo>
                <a:lnTo>
                  <a:pt x="509" y="471"/>
                </a:lnTo>
                <a:lnTo>
                  <a:pt x="509" y="469"/>
                </a:lnTo>
                <a:lnTo>
                  <a:pt x="511" y="469"/>
                </a:lnTo>
                <a:lnTo>
                  <a:pt x="513" y="469"/>
                </a:lnTo>
                <a:lnTo>
                  <a:pt x="513" y="469"/>
                </a:lnTo>
                <a:lnTo>
                  <a:pt x="511" y="467"/>
                </a:lnTo>
                <a:lnTo>
                  <a:pt x="511" y="467"/>
                </a:lnTo>
                <a:lnTo>
                  <a:pt x="509" y="467"/>
                </a:lnTo>
                <a:lnTo>
                  <a:pt x="509" y="467"/>
                </a:lnTo>
                <a:lnTo>
                  <a:pt x="511" y="462"/>
                </a:lnTo>
                <a:lnTo>
                  <a:pt x="511" y="462"/>
                </a:lnTo>
                <a:lnTo>
                  <a:pt x="515" y="462"/>
                </a:lnTo>
                <a:lnTo>
                  <a:pt x="517" y="462"/>
                </a:lnTo>
                <a:lnTo>
                  <a:pt x="518" y="458"/>
                </a:lnTo>
                <a:lnTo>
                  <a:pt x="518" y="458"/>
                </a:lnTo>
                <a:lnTo>
                  <a:pt x="520" y="460"/>
                </a:lnTo>
                <a:lnTo>
                  <a:pt x="522" y="462"/>
                </a:lnTo>
                <a:lnTo>
                  <a:pt x="522" y="462"/>
                </a:lnTo>
                <a:lnTo>
                  <a:pt x="524" y="458"/>
                </a:lnTo>
                <a:lnTo>
                  <a:pt x="526" y="456"/>
                </a:lnTo>
                <a:lnTo>
                  <a:pt x="529" y="456"/>
                </a:lnTo>
                <a:lnTo>
                  <a:pt x="533" y="456"/>
                </a:lnTo>
                <a:lnTo>
                  <a:pt x="533" y="456"/>
                </a:lnTo>
                <a:lnTo>
                  <a:pt x="533" y="453"/>
                </a:lnTo>
                <a:lnTo>
                  <a:pt x="535" y="453"/>
                </a:lnTo>
                <a:lnTo>
                  <a:pt x="539" y="453"/>
                </a:lnTo>
                <a:lnTo>
                  <a:pt x="539" y="453"/>
                </a:lnTo>
                <a:lnTo>
                  <a:pt x="539" y="453"/>
                </a:lnTo>
                <a:lnTo>
                  <a:pt x="537" y="451"/>
                </a:lnTo>
                <a:lnTo>
                  <a:pt x="537" y="451"/>
                </a:lnTo>
                <a:lnTo>
                  <a:pt x="539" y="449"/>
                </a:lnTo>
                <a:lnTo>
                  <a:pt x="539" y="449"/>
                </a:lnTo>
                <a:lnTo>
                  <a:pt x="539" y="449"/>
                </a:lnTo>
                <a:lnTo>
                  <a:pt x="542" y="451"/>
                </a:lnTo>
                <a:lnTo>
                  <a:pt x="544" y="451"/>
                </a:lnTo>
                <a:lnTo>
                  <a:pt x="544" y="451"/>
                </a:lnTo>
                <a:lnTo>
                  <a:pt x="542" y="449"/>
                </a:lnTo>
                <a:lnTo>
                  <a:pt x="542" y="447"/>
                </a:lnTo>
                <a:lnTo>
                  <a:pt x="542" y="447"/>
                </a:lnTo>
                <a:lnTo>
                  <a:pt x="548" y="447"/>
                </a:lnTo>
                <a:lnTo>
                  <a:pt x="550" y="444"/>
                </a:lnTo>
                <a:lnTo>
                  <a:pt x="550" y="444"/>
                </a:lnTo>
                <a:lnTo>
                  <a:pt x="552" y="447"/>
                </a:lnTo>
                <a:lnTo>
                  <a:pt x="553" y="447"/>
                </a:lnTo>
                <a:lnTo>
                  <a:pt x="555" y="447"/>
                </a:lnTo>
                <a:lnTo>
                  <a:pt x="555" y="447"/>
                </a:lnTo>
                <a:lnTo>
                  <a:pt x="553" y="444"/>
                </a:lnTo>
                <a:lnTo>
                  <a:pt x="553" y="444"/>
                </a:lnTo>
                <a:lnTo>
                  <a:pt x="553" y="444"/>
                </a:lnTo>
                <a:lnTo>
                  <a:pt x="553" y="444"/>
                </a:lnTo>
                <a:lnTo>
                  <a:pt x="552" y="445"/>
                </a:lnTo>
                <a:lnTo>
                  <a:pt x="552" y="444"/>
                </a:lnTo>
                <a:lnTo>
                  <a:pt x="552" y="444"/>
                </a:lnTo>
                <a:lnTo>
                  <a:pt x="553" y="444"/>
                </a:lnTo>
                <a:lnTo>
                  <a:pt x="555" y="444"/>
                </a:lnTo>
                <a:lnTo>
                  <a:pt x="557" y="444"/>
                </a:lnTo>
                <a:lnTo>
                  <a:pt x="557" y="440"/>
                </a:lnTo>
                <a:lnTo>
                  <a:pt x="557" y="440"/>
                </a:lnTo>
                <a:lnTo>
                  <a:pt x="559" y="440"/>
                </a:lnTo>
                <a:lnTo>
                  <a:pt x="561" y="442"/>
                </a:lnTo>
                <a:lnTo>
                  <a:pt x="561" y="442"/>
                </a:lnTo>
                <a:lnTo>
                  <a:pt x="559" y="442"/>
                </a:lnTo>
                <a:lnTo>
                  <a:pt x="559" y="440"/>
                </a:lnTo>
                <a:lnTo>
                  <a:pt x="557" y="440"/>
                </a:lnTo>
                <a:lnTo>
                  <a:pt x="557" y="440"/>
                </a:lnTo>
                <a:lnTo>
                  <a:pt x="559" y="444"/>
                </a:lnTo>
                <a:lnTo>
                  <a:pt x="559" y="444"/>
                </a:lnTo>
                <a:lnTo>
                  <a:pt x="557" y="445"/>
                </a:lnTo>
                <a:lnTo>
                  <a:pt x="557" y="445"/>
                </a:lnTo>
                <a:lnTo>
                  <a:pt x="559" y="447"/>
                </a:lnTo>
                <a:lnTo>
                  <a:pt x="561" y="449"/>
                </a:lnTo>
                <a:lnTo>
                  <a:pt x="563" y="449"/>
                </a:lnTo>
                <a:lnTo>
                  <a:pt x="564" y="447"/>
                </a:lnTo>
                <a:lnTo>
                  <a:pt x="564" y="447"/>
                </a:lnTo>
                <a:lnTo>
                  <a:pt x="572" y="449"/>
                </a:lnTo>
                <a:lnTo>
                  <a:pt x="579" y="451"/>
                </a:lnTo>
                <a:lnTo>
                  <a:pt x="579" y="451"/>
                </a:lnTo>
                <a:lnTo>
                  <a:pt x="579" y="453"/>
                </a:lnTo>
                <a:lnTo>
                  <a:pt x="579" y="453"/>
                </a:lnTo>
                <a:lnTo>
                  <a:pt x="579" y="453"/>
                </a:lnTo>
                <a:lnTo>
                  <a:pt x="581" y="451"/>
                </a:lnTo>
                <a:lnTo>
                  <a:pt x="581" y="451"/>
                </a:lnTo>
                <a:lnTo>
                  <a:pt x="583" y="453"/>
                </a:lnTo>
                <a:lnTo>
                  <a:pt x="583" y="453"/>
                </a:lnTo>
                <a:lnTo>
                  <a:pt x="579" y="455"/>
                </a:lnTo>
                <a:lnTo>
                  <a:pt x="577" y="456"/>
                </a:lnTo>
                <a:lnTo>
                  <a:pt x="577" y="456"/>
                </a:lnTo>
                <a:lnTo>
                  <a:pt x="579" y="458"/>
                </a:lnTo>
                <a:lnTo>
                  <a:pt x="579" y="458"/>
                </a:lnTo>
                <a:lnTo>
                  <a:pt x="579" y="458"/>
                </a:lnTo>
                <a:lnTo>
                  <a:pt x="579" y="458"/>
                </a:lnTo>
                <a:lnTo>
                  <a:pt x="579" y="460"/>
                </a:lnTo>
                <a:lnTo>
                  <a:pt x="577" y="460"/>
                </a:lnTo>
                <a:lnTo>
                  <a:pt x="577" y="460"/>
                </a:lnTo>
                <a:lnTo>
                  <a:pt x="577" y="464"/>
                </a:lnTo>
                <a:lnTo>
                  <a:pt x="577" y="466"/>
                </a:lnTo>
                <a:lnTo>
                  <a:pt x="577" y="466"/>
                </a:lnTo>
                <a:lnTo>
                  <a:pt x="579" y="467"/>
                </a:lnTo>
                <a:lnTo>
                  <a:pt x="581" y="469"/>
                </a:lnTo>
                <a:lnTo>
                  <a:pt x="581" y="469"/>
                </a:lnTo>
                <a:lnTo>
                  <a:pt x="577" y="471"/>
                </a:lnTo>
                <a:lnTo>
                  <a:pt x="574" y="469"/>
                </a:lnTo>
                <a:lnTo>
                  <a:pt x="574" y="469"/>
                </a:lnTo>
                <a:lnTo>
                  <a:pt x="575" y="469"/>
                </a:lnTo>
                <a:lnTo>
                  <a:pt x="575" y="467"/>
                </a:lnTo>
                <a:lnTo>
                  <a:pt x="575" y="467"/>
                </a:lnTo>
                <a:lnTo>
                  <a:pt x="575" y="467"/>
                </a:lnTo>
                <a:lnTo>
                  <a:pt x="575" y="467"/>
                </a:lnTo>
                <a:lnTo>
                  <a:pt x="575" y="466"/>
                </a:lnTo>
                <a:lnTo>
                  <a:pt x="574" y="466"/>
                </a:lnTo>
                <a:lnTo>
                  <a:pt x="574" y="466"/>
                </a:lnTo>
                <a:lnTo>
                  <a:pt x="574" y="469"/>
                </a:lnTo>
                <a:lnTo>
                  <a:pt x="572" y="473"/>
                </a:lnTo>
                <a:lnTo>
                  <a:pt x="572" y="473"/>
                </a:lnTo>
                <a:lnTo>
                  <a:pt x="572" y="471"/>
                </a:lnTo>
                <a:lnTo>
                  <a:pt x="572" y="471"/>
                </a:lnTo>
                <a:lnTo>
                  <a:pt x="570" y="473"/>
                </a:lnTo>
                <a:lnTo>
                  <a:pt x="568" y="471"/>
                </a:lnTo>
                <a:lnTo>
                  <a:pt x="568" y="471"/>
                </a:lnTo>
                <a:lnTo>
                  <a:pt x="568" y="475"/>
                </a:lnTo>
                <a:lnTo>
                  <a:pt x="568" y="475"/>
                </a:lnTo>
                <a:lnTo>
                  <a:pt x="564" y="473"/>
                </a:lnTo>
                <a:lnTo>
                  <a:pt x="561" y="473"/>
                </a:lnTo>
                <a:lnTo>
                  <a:pt x="553" y="475"/>
                </a:lnTo>
                <a:lnTo>
                  <a:pt x="553" y="475"/>
                </a:lnTo>
                <a:lnTo>
                  <a:pt x="555" y="475"/>
                </a:lnTo>
                <a:lnTo>
                  <a:pt x="557" y="477"/>
                </a:lnTo>
                <a:lnTo>
                  <a:pt x="557" y="477"/>
                </a:lnTo>
                <a:lnTo>
                  <a:pt x="557" y="479"/>
                </a:lnTo>
                <a:lnTo>
                  <a:pt x="557" y="479"/>
                </a:lnTo>
                <a:lnTo>
                  <a:pt x="555" y="477"/>
                </a:lnTo>
                <a:lnTo>
                  <a:pt x="553" y="479"/>
                </a:lnTo>
                <a:lnTo>
                  <a:pt x="552" y="479"/>
                </a:lnTo>
                <a:lnTo>
                  <a:pt x="550" y="477"/>
                </a:lnTo>
                <a:lnTo>
                  <a:pt x="550" y="477"/>
                </a:lnTo>
                <a:lnTo>
                  <a:pt x="548" y="479"/>
                </a:lnTo>
                <a:lnTo>
                  <a:pt x="548" y="479"/>
                </a:lnTo>
                <a:lnTo>
                  <a:pt x="548" y="479"/>
                </a:lnTo>
                <a:lnTo>
                  <a:pt x="548" y="480"/>
                </a:lnTo>
                <a:lnTo>
                  <a:pt x="548" y="482"/>
                </a:lnTo>
                <a:lnTo>
                  <a:pt x="546" y="482"/>
                </a:lnTo>
                <a:lnTo>
                  <a:pt x="546" y="482"/>
                </a:lnTo>
                <a:lnTo>
                  <a:pt x="546" y="479"/>
                </a:lnTo>
                <a:lnTo>
                  <a:pt x="546" y="479"/>
                </a:lnTo>
                <a:lnTo>
                  <a:pt x="540" y="482"/>
                </a:lnTo>
                <a:lnTo>
                  <a:pt x="539" y="484"/>
                </a:lnTo>
                <a:lnTo>
                  <a:pt x="535" y="484"/>
                </a:lnTo>
                <a:lnTo>
                  <a:pt x="535" y="484"/>
                </a:lnTo>
                <a:lnTo>
                  <a:pt x="535" y="488"/>
                </a:lnTo>
                <a:lnTo>
                  <a:pt x="535" y="490"/>
                </a:lnTo>
                <a:lnTo>
                  <a:pt x="529" y="493"/>
                </a:lnTo>
                <a:lnTo>
                  <a:pt x="529" y="493"/>
                </a:lnTo>
                <a:lnTo>
                  <a:pt x="524" y="493"/>
                </a:lnTo>
                <a:lnTo>
                  <a:pt x="522" y="495"/>
                </a:lnTo>
                <a:lnTo>
                  <a:pt x="522" y="499"/>
                </a:lnTo>
                <a:lnTo>
                  <a:pt x="522" y="499"/>
                </a:lnTo>
                <a:lnTo>
                  <a:pt x="520" y="499"/>
                </a:lnTo>
                <a:lnTo>
                  <a:pt x="520" y="499"/>
                </a:lnTo>
                <a:lnTo>
                  <a:pt x="522" y="497"/>
                </a:lnTo>
                <a:lnTo>
                  <a:pt x="520" y="495"/>
                </a:lnTo>
                <a:lnTo>
                  <a:pt x="520" y="495"/>
                </a:lnTo>
                <a:lnTo>
                  <a:pt x="518" y="497"/>
                </a:lnTo>
                <a:lnTo>
                  <a:pt x="515" y="497"/>
                </a:lnTo>
                <a:lnTo>
                  <a:pt x="515" y="497"/>
                </a:lnTo>
                <a:lnTo>
                  <a:pt x="518" y="499"/>
                </a:lnTo>
                <a:lnTo>
                  <a:pt x="520" y="499"/>
                </a:lnTo>
                <a:lnTo>
                  <a:pt x="524" y="501"/>
                </a:lnTo>
                <a:lnTo>
                  <a:pt x="524" y="501"/>
                </a:lnTo>
                <a:lnTo>
                  <a:pt x="524" y="502"/>
                </a:lnTo>
                <a:lnTo>
                  <a:pt x="522" y="504"/>
                </a:lnTo>
                <a:lnTo>
                  <a:pt x="522" y="504"/>
                </a:lnTo>
                <a:lnTo>
                  <a:pt x="524" y="504"/>
                </a:lnTo>
                <a:lnTo>
                  <a:pt x="524" y="504"/>
                </a:lnTo>
                <a:lnTo>
                  <a:pt x="528" y="502"/>
                </a:lnTo>
                <a:lnTo>
                  <a:pt x="528" y="502"/>
                </a:lnTo>
                <a:lnTo>
                  <a:pt x="526" y="499"/>
                </a:lnTo>
                <a:lnTo>
                  <a:pt x="526" y="499"/>
                </a:lnTo>
                <a:lnTo>
                  <a:pt x="529" y="501"/>
                </a:lnTo>
                <a:lnTo>
                  <a:pt x="529" y="501"/>
                </a:lnTo>
                <a:lnTo>
                  <a:pt x="533" y="497"/>
                </a:lnTo>
                <a:lnTo>
                  <a:pt x="533" y="495"/>
                </a:lnTo>
                <a:lnTo>
                  <a:pt x="537" y="497"/>
                </a:lnTo>
                <a:lnTo>
                  <a:pt x="537" y="497"/>
                </a:lnTo>
                <a:lnTo>
                  <a:pt x="535" y="499"/>
                </a:lnTo>
                <a:lnTo>
                  <a:pt x="537" y="501"/>
                </a:lnTo>
                <a:lnTo>
                  <a:pt x="537" y="501"/>
                </a:lnTo>
                <a:lnTo>
                  <a:pt x="540" y="497"/>
                </a:lnTo>
                <a:lnTo>
                  <a:pt x="544" y="495"/>
                </a:lnTo>
                <a:lnTo>
                  <a:pt x="552" y="490"/>
                </a:lnTo>
                <a:lnTo>
                  <a:pt x="552" y="490"/>
                </a:lnTo>
                <a:lnTo>
                  <a:pt x="552" y="491"/>
                </a:lnTo>
                <a:lnTo>
                  <a:pt x="552" y="491"/>
                </a:lnTo>
                <a:lnTo>
                  <a:pt x="553" y="490"/>
                </a:lnTo>
                <a:lnTo>
                  <a:pt x="555" y="488"/>
                </a:lnTo>
                <a:lnTo>
                  <a:pt x="557" y="488"/>
                </a:lnTo>
                <a:lnTo>
                  <a:pt x="559" y="484"/>
                </a:lnTo>
                <a:lnTo>
                  <a:pt x="559" y="484"/>
                </a:lnTo>
                <a:lnTo>
                  <a:pt x="559" y="488"/>
                </a:lnTo>
                <a:lnTo>
                  <a:pt x="559" y="488"/>
                </a:lnTo>
                <a:lnTo>
                  <a:pt x="561" y="482"/>
                </a:lnTo>
                <a:lnTo>
                  <a:pt x="561" y="482"/>
                </a:lnTo>
                <a:lnTo>
                  <a:pt x="563" y="484"/>
                </a:lnTo>
                <a:lnTo>
                  <a:pt x="564" y="486"/>
                </a:lnTo>
                <a:lnTo>
                  <a:pt x="564" y="486"/>
                </a:lnTo>
                <a:lnTo>
                  <a:pt x="564" y="484"/>
                </a:lnTo>
                <a:lnTo>
                  <a:pt x="564" y="482"/>
                </a:lnTo>
                <a:lnTo>
                  <a:pt x="564" y="482"/>
                </a:lnTo>
                <a:lnTo>
                  <a:pt x="566" y="484"/>
                </a:lnTo>
                <a:lnTo>
                  <a:pt x="566" y="486"/>
                </a:lnTo>
                <a:lnTo>
                  <a:pt x="566" y="486"/>
                </a:lnTo>
                <a:lnTo>
                  <a:pt x="568" y="482"/>
                </a:lnTo>
                <a:lnTo>
                  <a:pt x="570" y="480"/>
                </a:lnTo>
                <a:lnTo>
                  <a:pt x="570" y="480"/>
                </a:lnTo>
                <a:lnTo>
                  <a:pt x="570" y="482"/>
                </a:lnTo>
                <a:lnTo>
                  <a:pt x="572" y="484"/>
                </a:lnTo>
                <a:lnTo>
                  <a:pt x="572" y="484"/>
                </a:lnTo>
                <a:lnTo>
                  <a:pt x="574" y="482"/>
                </a:lnTo>
                <a:lnTo>
                  <a:pt x="577" y="480"/>
                </a:lnTo>
                <a:lnTo>
                  <a:pt x="583" y="482"/>
                </a:lnTo>
                <a:lnTo>
                  <a:pt x="583" y="482"/>
                </a:lnTo>
                <a:lnTo>
                  <a:pt x="583" y="480"/>
                </a:lnTo>
                <a:lnTo>
                  <a:pt x="583" y="480"/>
                </a:lnTo>
                <a:lnTo>
                  <a:pt x="585" y="480"/>
                </a:lnTo>
                <a:lnTo>
                  <a:pt x="585" y="480"/>
                </a:lnTo>
                <a:lnTo>
                  <a:pt x="583" y="479"/>
                </a:lnTo>
                <a:lnTo>
                  <a:pt x="583" y="477"/>
                </a:lnTo>
                <a:lnTo>
                  <a:pt x="583" y="477"/>
                </a:lnTo>
                <a:lnTo>
                  <a:pt x="585" y="479"/>
                </a:lnTo>
                <a:lnTo>
                  <a:pt x="585" y="479"/>
                </a:lnTo>
                <a:lnTo>
                  <a:pt x="586" y="479"/>
                </a:lnTo>
                <a:lnTo>
                  <a:pt x="586" y="479"/>
                </a:lnTo>
                <a:lnTo>
                  <a:pt x="586" y="479"/>
                </a:lnTo>
                <a:lnTo>
                  <a:pt x="586" y="480"/>
                </a:lnTo>
                <a:lnTo>
                  <a:pt x="586" y="482"/>
                </a:lnTo>
                <a:lnTo>
                  <a:pt x="586" y="482"/>
                </a:lnTo>
                <a:lnTo>
                  <a:pt x="592" y="484"/>
                </a:lnTo>
                <a:lnTo>
                  <a:pt x="592" y="484"/>
                </a:lnTo>
                <a:lnTo>
                  <a:pt x="590" y="486"/>
                </a:lnTo>
                <a:lnTo>
                  <a:pt x="586" y="488"/>
                </a:lnTo>
                <a:lnTo>
                  <a:pt x="583" y="490"/>
                </a:lnTo>
                <a:lnTo>
                  <a:pt x="579" y="493"/>
                </a:lnTo>
                <a:lnTo>
                  <a:pt x="579" y="493"/>
                </a:lnTo>
                <a:lnTo>
                  <a:pt x="581" y="493"/>
                </a:lnTo>
                <a:lnTo>
                  <a:pt x="581" y="493"/>
                </a:lnTo>
                <a:lnTo>
                  <a:pt x="581" y="491"/>
                </a:lnTo>
                <a:lnTo>
                  <a:pt x="581" y="491"/>
                </a:lnTo>
                <a:lnTo>
                  <a:pt x="583" y="493"/>
                </a:lnTo>
                <a:lnTo>
                  <a:pt x="583" y="493"/>
                </a:lnTo>
                <a:lnTo>
                  <a:pt x="583" y="493"/>
                </a:lnTo>
                <a:lnTo>
                  <a:pt x="585" y="493"/>
                </a:lnTo>
                <a:lnTo>
                  <a:pt x="585" y="493"/>
                </a:lnTo>
                <a:lnTo>
                  <a:pt x="585" y="495"/>
                </a:lnTo>
                <a:lnTo>
                  <a:pt x="583" y="497"/>
                </a:lnTo>
                <a:lnTo>
                  <a:pt x="581" y="495"/>
                </a:lnTo>
                <a:lnTo>
                  <a:pt x="579" y="497"/>
                </a:lnTo>
                <a:lnTo>
                  <a:pt x="579" y="497"/>
                </a:lnTo>
                <a:lnTo>
                  <a:pt x="581" y="499"/>
                </a:lnTo>
                <a:lnTo>
                  <a:pt x="581" y="499"/>
                </a:lnTo>
                <a:lnTo>
                  <a:pt x="581" y="499"/>
                </a:lnTo>
                <a:lnTo>
                  <a:pt x="581" y="499"/>
                </a:lnTo>
                <a:lnTo>
                  <a:pt x="577" y="499"/>
                </a:lnTo>
                <a:lnTo>
                  <a:pt x="575" y="501"/>
                </a:lnTo>
                <a:lnTo>
                  <a:pt x="575" y="502"/>
                </a:lnTo>
                <a:lnTo>
                  <a:pt x="575" y="502"/>
                </a:lnTo>
                <a:lnTo>
                  <a:pt x="572" y="501"/>
                </a:lnTo>
                <a:lnTo>
                  <a:pt x="570" y="501"/>
                </a:lnTo>
                <a:lnTo>
                  <a:pt x="570" y="501"/>
                </a:lnTo>
                <a:lnTo>
                  <a:pt x="570" y="501"/>
                </a:lnTo>
                <a:lnTo>
                  <a:pt x="574" y="502"/>
                </a:lnTo>
                <a:lnTo>
                  <a:pt x="577" y="506"/>
                </a:lnTo>
                <a:lnTo>
                  <a:pt x="577" y="506"/>
                </a:lnTo>
                <a:lnTo>
                  <a:pt x="575" y="508"/>
                </a:lnTo>
                <a:lnTo>
                  <a:pt x="575" y="508"/>
                </a:lnTo>
                <a:lnTo>
                  <a:pt x="575" y="508"/>
                </a:lnTo>
                <a:lnTo>
                  <a:pt x="577" y="504"/>
                </a:lnTo>
                <a:lnTo>
                  <a:pt x="581" y="502"/>
                </a:lnTo>
                <a:lnTo>
                  <a:pt x="581" y="502"/>
                </a:lnTo>
                <a:lnTo>
                  <a:pt x="579" y="502"/>
                </a:lnTo>
                <a:lnTo>
                  <a:pt x="577" y="501"/>
                </a:lnTo>
                <a:lnTo>
                  <a:pt x="577" y="501"/>
                </a:lnTo>
                <a:lnTo>
                  <a:pt x="579" y="501"/>
                </a:lnTo>
                <a:lnTo>
                  <a:pt x="581" y="502"/>
                </a:lnTo>
                <a:lnTo>
                  <a:pt x="581" y="502"/>
                </a:lnTo>
                <a:lnTo>
                  <a:pt x="583" y="504"/>
                </a:lnTo>
                <a:lnTo>
                  <a:pt x="583" y="504"/>
                </a:lnTo>
                <a:lnTo>
                  <a:pt x="583" y="504"/>
                </a:lnTo>
                <a:lnTo>
                  <a:pt x="583" y="504"/>
                </a:lnTo>
                <a:lnTo>
                  <a:pt x="583" y="502"/>
                </a:lnTo>
                <a:lnTo>
                  <a:pt x="583" y="501"/>
                </a:lnTo>
                <a:lnTo>
                  <a:pt x="583" y="501"/>
                </a:lnTo>
                <a:lnTo>
                  <a:pt x="583" y="501"/>
                </a:lnTo>
                <a:lnTo>
                  <a:pt x="585" y="501"/>
                </a:lnTo>
                <a:lnTo>
                  <a:pt x="585" y="501"/>
                </a:lnTo>
                <a:lnTo>
                  <a:pt x="585" y="504"/>
                </a:lnTo>
                <a:lnTo>
                  <a:pt x="585" y="504"/>
                </a:lnTo>
                <a:lnTo>
                  <a:pt x="586" y="501"/>
                </a:lnTo>
                <a:lnTo>
                  <a:pt x="586" y="501"/>
                </a:lnTo>
                <a:lnTo>
                  <a:pt x="588" y="502"/>
                </a:lnTo>
                <a:lnTo>
                  <a:pt x="590" y="501"/>
                </a:lnTo>
                <a:lnTo>
                  <a:pt x="594" y="499"/>
                </a:lnTo>
                <a:lnTo>
                  <a:pt x="598" y="495"/>
                </a:lnTo>
                <a:lnTo>
                  <a:pt x="601" y="495"/>
                </a:lnTo>
                <a:lnTo>
                  <a:pt x="601" y="495"/>
                </a:lnTo>
                <a:lnTo>
                  <a:pt x="601" y="495"/>
                </a:lnTo>
                <a:lnTo>
                  <a:pt x="601" y="495"/>
                </a:lnTo>
                <a:lnTo>
                  <a:pt x="601" y="493"/>
                </a:lnTo>
                <a:lnTo>
                  <a:pt x="601" y="493"/>
                </a:lnTo>
                <a:lnTo>
                  <a:pt x="603" y="493"/>
                </a:lnTo>
                <a:lnTo>
                  <a:pt x="603" y="491"/>
                </a:lnTo>
                <a:lnTo>
                  <a:pt x="603" y="491"/>
                </a:lnTo>
                <a:lnTo>
                  <a:pt x="603" y="493"/>
                </a:lnTo>
                <a:lnTo>
                  <a:pt x="605" y="491"/>
                </a:lnTo>
                <a:lnTo>
                  <a:pt x="605" y="491"/>
                </a:lnTo>
                <a:lnTo>
                  <a:pt x="603" y="491"/>
                </a:lnTo>
                <a:lnTo>
                  <a:pt x="603" y="491"/>
                </a:lnTo>
                <a:lnTo>
                  <a:pt x="603" y="491"/>
                </a:lnTo>
                <a:lnTo>
                  <a:pt x="603" y="488"/>
                </a:lnTo>
                <a:lnTo>
                  <a:pt x="603" y="488"/>
                </a:lnTo>
                <a:lnTo>
                  <a:pt x="605" y="490"/>
                </a:lnTo>
                <a:lnTo>
                  <a:pt x="605" y="488"/>
                </a:lnTo>
                <a:lnTo>
                  <a:pt x="607" y="490"/>
                </a:lnTo>
                <a:lnTo>
                  <a:pt x="607" y="490"/>
                </a:lnTo>
                <a:lnTo>
                  <a:pt x="612" y="488"/>
                </a:lnTo>
                <a:lnTo>
                  <a:pt x="612" y="488"/>
                </a:lnTo>
                <a:lnTo>
                  <a:pt x="612" y="490"/>
                </a:lnTo>
                <a:lnTo>
                  <a:pt x="612" y="490"/>
                </a:lnTo>
                <a:lnTo>
                  <a:pt x="612" y="490"/>
                </a:lnTo>
                <a:lnTo>
                  <a:pt x="614" y="491"/>
                </a:lnTo>
                <a:lnTo>
                  <a:pt x="614" y="491"/>
                </a:lnTo>
                <a:lnTo>
                  <a:pt x="612" y="495"/>
                </a:lnTo>
                <a:lnTo>
                  <a:pt x="612" y="495"/>
                </a:lnTo>
                <a:lnTo>
                  <a:pt x="614" y="493"/>
                </a:lnTo>
                <a:lnTo>
                  <a:pt x="616" y="493"/>
                </a:lnTo>
                <a:lnTo>
                  <a:pt x="616" y="490"/>
                </a:lnTo>
                <a:lnTo>
                  <a:pt x="616" y="490"/>
                </a:lnTo>
                <a:lnTo>
                  <a:pt x="616" y="491"/>
                </a:lnTo>
                <a:lnTo>
                  <a:pt x="616" y="491"/>
                </a:lnTo>
                <a:lnTo>
                  <a:pt x="614" y="491"/>
                </a:lnTo>
                <a:lnTo>
                  <a:pt x="614" y="491"/>
                </a:lnTo>
                <a:lnTo>
                  <a:pt x="618" y="486"/>
                </a:lnTo>
                <a:lnTo>
                  <a:pt x="618" y="486"/>
                </a:lnTo>
                <a:lnTo>
                  <a:pt x="618" y="488"/>
                </a:lnTo>
                <a:lnTo>
                  <a:pt x="618" y="488"/>
                </a:lnTo>
                <a:lnTo>
                  <a:pt x="618" y="488"/>
                </a:lnTo>
                <a:lnTo>
                  <a:pt x="620" y="491"/>
                </a:lnTo>
                <a:lnTo>
                  <a:pt x="620" y="495"/>
                </a:lnTo>
                <a:lnTo>
                  <a:pt x="620" y="495"/>
                </a:lnTo>
                <a:lnTo>
                  <a:pt x="620" y="488"/>
                </a:lnTo>
                <a:lnTo>
                  <a:pt x="620" y="488"/>
                </a:lnTo>
                <a:lnTo>
                  <a:pt x="620" y="488"/>
                </a:lnTo>
                <a:lnTo>
                  <a:pt x="620" y="486"/>
                </a:lnTo>
                <a:lnTo>
                  <a:pt x="620" y="486"/>
                </a:lnTo>
                <a:lnTo>
                  <a:pt x="621" y="488"/>
                </a:lnTo>
                <a:lnTo>
                  <a:pt x="623" y="490"/>
                </a:lnTo>
                <a:lnTo>
                  <a:pt x="623" y="490"/>
                </a:lnTo>
                <a:lnTo>
                  <a:pt x="623" y="493"/>
                </a:lnTo>
                <a:lnTo>
                  <a:pt x="621" y="495"/>
                </a:lnTo>
                <a:lnTo>
                  <a:pt x="621" y="495"/>
                </a:lnTo>
                <a:lnTo>
                  <a:pt x="623" y="495"/>
                </a:lnTo>
                <a:lnTo>
                  <a:pt x="623" y="493"/>
                </a:lnTo>
                <a:lnTo>
                  <a:pt x="625" y="491"/>
                </a:lnTo>
                <a:lnTo>
                  <a:pt x="625" y="491"/>
                </a:lnTo>
                <a:lnTo>
                  <a:pt x="625" y="493"/>
                </a:lnTo>
                <a:lnTo>
                  <a:pt x="625" y="495"/>
                </a:lnTo>
                <a:lnTo>
                  <a:pt x="625" y="495"/>
                </a:lnTo>
                <a:lnTo>
                  <a:pt x="627" y="491"/>
                </a:lnTo>
                <a:lnTo>
                  <a:pt x="631" y="490"/>
                </a:lnTo>
                <a:lnTo>
                  <a:pt x="631" y="490"/>
                </a:lnTo>
                <a:lnTo>
                  <a:pt x="632" y="490"/>
                </a:lnTo>
                <a:lnTo>
                  <a:pt x="634" y="490"/>
                </a:lnTo>
                <a:lnTo>
                  <a:pt x="634" y="490"/>
                </a:lnTo>
                <a:lnTo>
                  <a:pt x="634" y="490"/>
                </a:lnTo>
                <a:lnTo>
                  <a:pt x="634" y="490"/>
                </a:lnTo>
                <a:lnTo>
                  <a:pt x="634" y="490"/>
                </a:lnTo>
                <a:lnTo>
                  <a:pt x="634" y="490"/>
                </a:lnTo>
                <a:lnTo>
                  <a:pt x="631" y="490"/>
                </a:lnTo>
                <a:lnTo>
                  <a:pt x="631" y="490"/>
                </a:lnTo>
                <a:lnTo>
                  <a:pt x="631" y="490"/>
                </a:lnTo>
                <a:lnTo>
                  <a:pt x="631" y="490"/>
                </a:lnTo>
                <a:lnTo>
                  <a:pt x="632" y="490"/>
                </a:lnTo>
                <a:lnTo>
                  <a:pt x="634" y="490"/>
                </a:lnTo>
                <a:lnTo>
                  <a:pt x="634" y="490"/>
                </a:lnTo>
                <a:lnTo>
                  <a:pt x="632" y="490"/>
                </a:lnTo>
                <a:lnTo>
                  <a:pt x="632" y="490"/>
                </a:lnTo>
                <a:lnTo>
                  <a:pt x="631" y="490"/>
                </a:lnTo>
                <a:lnTo>
                  <a:pt x="631" y="490"/>
                </a:lnTo>
                <a:lnTo>
                  <a:pt x="631" y="490"/>
                </a:lnTo>
                <a:lnTo>
                  <a:pt x="631" y="490"/>
                </a:lnTo>
                <a:lnTo>
                  <a:pt x="631" y="490"/>
                </a:lnTo>
                <a:lnTo>
                  <a:pt x="634" y="490"/>
                </a:lnTo>
                <a:lnTo>
                  <a:pt x="634" y="490"/>
                </a:lnTo>
                <a:lnTo>
                  <a:pt x="634" y="490"/>
                </a:lnTo>
                <a:lnTo>
                  <a:pt x="634" y="490"/>
                </a:lnTo>
                <a:lnTo>
                  <a:pt x="634" y="490"/>
                </a:lnTo>
                <a:lnTo>
                  <a:pt x="634" y="490"/>
                </a:lnTo>
                <a:lnTo>
                  <a:pt x="634" y="488"/>
                </a:lnTo>
                <a:lnTo>
                  <a:pt x="634" y="488"/>
                </a:lnTo>
                <a:lnTo>
                  <a:pt x="634" y="488"/>
                </a:lnTo>
                <a:lnTo>
                  <a:pt x="634" y="488"/>
                </a:lnTo>
                <a:lnTo>
                  <a:pt x="634" y="488"/>
                </a:lnTo>
                <a:lnTo>
                  <a:pt x="634" y="488"/>
                </a:lnTo>
                <a:lnTo>
                  <a:pt x="634" y="488"/>
                </a:lnTo>
                <a:lnTo>
                  <a:pt x="634" y="488"/>
                </a:lnTo>
                <a:lnTo>
                  <a:pt x="634" y="488"/>
                </a:lnTo>
                <a:lnTo>
                  <a:pt x="634" y="488"/>
                </a:lnTo>
                <a:lnTo>
                  <a:pt x="631" y="488"/>
                </a:lnTo>
                <a:lnTo>
                  <a:pt x="631" y="488"/>
                </a:lnTo>
                <a:lnTo>
                  <a:pt x="631" y="488"/>
                </a:lnTo>
                <a:lnTo>
                  <a:pt x="631" y="488"/>
                </a:lnTo>
                <a:lnTo>
                  <a:pt x="632" y="488"/>
                </a:lnTo>
                <a:lnTo>
                  <a:pt x="632" y="488"/>
                </a:lnTo>
                <a:lnTo>
                  <a:pt x="634" y="490"/>
                </a:lnTo>
                <a:lnTo>
                  <a:pt x="636" y="490"/>
                </a:lnTo>
                <a:lnTo>
                  <a:pt x="636" y="491"/>
                </a:lnTo>
                <a:lnTo>
                  <a:pt x="636" y="491"/>
                </a:lnTo>
                <a:lnTo>
                  <a:pt x="640" y="491"/>
                </a:lnTo>
                <a:lnTo>
                  <a:pt x="642" y="491"/>
                </a:lnTo>
                <a:lnTo>
                  <a:pt x="642" y="491"/>
                </a:lnTo>
                <a:lnTo>
                  <a:pt x="642" y="491"/>
                </a:lnTo>
                <a:lnTo>
                  <a:pt x="642" y="491"/>
                </a:lnTo>
                <a:lnTo>
                  <a:pt x="642" y="491"/>
                </a:lnTo>
                <a:lnTo>
                  <a:pt x="642" y="491"/>
                </a:lnTo>
                <a:lnTo>
                  <a:pt x="644" y="490"/>
                </a:lnTo>
                <a:lnTo>
                  <a:pt x="644" y="490"/>
                </a:lnTo>
                <a:lnTo>
                  <a:pt x="644" y="493"/>
                </a:lnTo>
                <a:lnTo>
                  <a:pt x="644" y="495"/>
                </a:lnTo>
                <a:lnTo>
                  <a:pt x="645" y="493"/>
                </a:lnTo>
                <a:lnTo>
                  <a:pt x="645" y="493"/>
                </a:lnTo>
                <a:lnTo>
                  <a:pt x="644" y="491"/>
                </a:lnTo>
                <a:lnTo>
                  <a:pt x="644" y="491"/>
                </a:lnTo>
                <a:lnTo>
                  <a:pt x="649" y="491"/>
                </a:lnTo>
                <a:lnTo>
                  <a:pt x="649" y="491"/>
                </a:lnTo>
                <a:lnTo>
                  <a:pt x="649" y="495"/>
                </a:lnTo>
                <a:lnTo>
                  <a:pt x="651" y="497"/>
                </a:lnTo>
                <a:lnTo>
                  <a:pt x="653" y="501"/>
                </a:lnTo>
                <a:lnTo>
                  <a:pt x="653" y="501"/>
                </a:lnTo>
                <a:lnTo>
                  <a:pt x="653" y="499"/>
                </a:lnTo>
                <a:lnTo>
                  <a:pt x="653" y="499"/>
                </a:lnTo>
                <a:lnTo>
                  <a:pt x="656" y="502"/>
                </a:lnTo>
                <a:lnTo>
                  <a:pt x="662" y="506"/>
                </a:lnTo>
                <a:lnTo>
                  <a:pt x="662" y="506"/>
                </a:lnTo>
                <a:lnTo>
                  <a:pt x="662" y="506"/>
                </a:lnTo>
                <a:lnTo>
                  <a:pt x="662" y="506"/>
                </a:lnTo>
                <a:lnTo>
                  <a:pt x="662" y="508"/>
                </a:lnTo>
                <a:lnTo>
                  <a:pt x="662" y="510"/>
                </a:lnTo>
                <a:lnTo>
                  <a:pt x="662" y="510"/>
                </a:lnTo>
                <a:lnTo>
                  <a:pt x="666" y="508"/>
                </a:lnTo>
                <a:lnTo>
                  <a:pt x="667" y="508"/>
                </a:lnTo>
                <a:lnTo>
                  <a:pt x="667" y="508"/>
                </a:lnTo>
                <a:lnTo>
                  <a:pt x="667" y="504"/>
                </a:lnTo>
                <a:lnTo>
                  <a:pt x="667" y="504"/>
                </a:lnTo>
                <a:lnTo>
                  <a:pt x="667" y="506"/>
                </a:lnTo>
                <a:lnTo>
                  <a:pt x="669" y="506"/>
                </a:lnTo>
                <a:lnTo>
                  <a:pt x="669" y="506"/>
                </a:lnTo>
                <a:lnTo>
                  <a:pt x="667" y="510"/>
                </a:lnTo>
                <a:lnTo>
                  <a:pt x="667" y="512"/>
                </a:lnTo>
                <a:lnTo>
                  <a:pt x="667" y="512"/>
                </a:lnTo>
                <a:lnTo>
                  <a:pt x="669" y="508"/>
                </a:lnTo>
                <a:lnTo>
                  <a:pt x="669" y="508"/>
                </a:lnTo>
                <a:lnTo>
                  <a:pt x="671" y="512"/>
                </a:lnTo>
                <a:lnTo>
                  <a:pt x="671" y="512"/>
                </a:lnTo>
                <a:lnTo>
                  <a:pt x="669" y="513"/>
                </a:lnTo>
                <a:lnTo>
                  <a:pt x="669" y="513"/>
                </a:lnTo>
                <a:lnTo>
                  <a:pt x="669" y="513"/>
                </a:lnTo>
                <a:lnTo>
                  <a:pt x="669" y="515"/>
                </a:lnTo>
                <a:lnTo>
                  <a:pt x="669" y="515"/>
                </a:lnTo>
                <a:lnTo>
                  <a:pt x="669" y="519"/>
                </a:lnTo>
                <a:lnTo>
                  <a:pt x="669" y="519"/>
                </a:lnTo>
                <a:lnTo>
                  <a:pt x="671" y="515"/>
                </a:lnTo>
                <a:lnTo>
                  <a:pt x="673" y="510"/>
                </a:lnTo>
                <a:lnTo>
                  <a:pt x="673" y="510"/>
                </a:lnTo>
                <a:lnTo>
                  <a:pt x="673" y="508"/>
                </a:lnTo>
                <a:lnTo>
                  <a:pt x="673" y="504"/>
                </a:lnTo>
                <a:lnTo>
                  <a:pt x="673" y="504"/>
                </a:lnTo>
                <a:lnTo>
                  <a:pt x="677" y="506"/>
                </a:lnTo>
                <a:lnTo>
                  <a:pt x="680" y="508"/>
                </a:lnTo>
                <a:lnTo>
                  <a:pt x="682" y="512"/>
                </a:lnTo>
                <a:lnTo>
                  <a:pt x="684" y="517"/>
                </a:lnTo>
                <a:lnTo>
                  <a:pt x="684" y="517"/>
                </a:lnTo>
                <a:lnTo>
                  <a:pt x="682" y="521"/>
                </a:lnTo>
                <a:lnTo>
                  <a:pt x="682" y="524"/>
                </a:lnTo>
                <a:lnTo>
                  <a:pt x="682" y="524"/>
                </a:lnTo>
                <a:lnTo>
                  <a:pt x="684" y="521"/>
                </a:lnTo>
                <a:lnTo>
                  <a:pt x="686" y="519"/>
                </a:lnTo>
                <a:lnTo>
                  <a:pt x="688" y="521"/>
                </a:lnTo>
                <a:lnTo>
                  <a:pt x="688" y="521"/>
                </a:lnTo>
                <a:lnTo>
                  <a:pt x="688" y="521"/>
                </a:lnTo>
                <a:lnTo>
                  <a:pt x="689" y="526"/>
                </a:lnTo>
                <a:lnTo>
                  <a:pt x="691" y="526"/>
                </a:lnTo>
                <a:lnTo>
                  <a:pt x="693" y="526"/>
                </a:lnTo>
                <a:lnTo>
                  <a:pt x="693" y="526"/>
                </a:lnTo>
                <a:lnTo>
                  <a:pt x="699" y="517"/>
                </a:lnTo>
                <a:lnTo>
                  <a:pt x="699" y="517"/>
                </a:lnTo>
                <a:lnTo>
                  <a:pt x="701" y="517"/>
                </a:lnTo>
                <a:lnTo>
                  <a:pt x="702" y="515"/>
                </a:lnTo>
                <a:lnTo>
                  <a:pt x="706" y="512"/>
                </a:lnTo>
                <a:lnTo>
                  <a:pt x="706" y="512"/>
                </a:lnTo>
                <a:lnTo>
                  <a:pt x="708" y="512"/>
                </a:lnTo>
                <a:lnTo>
                  <a:pt x="712" y="513"/>
                </a:lnTo>
                <a:lnTo>
                  <a:pt x="712" y="513"/>
                </a:lnTo>
                <a:lnTo>
                  <a:pt x="712" y="515"/>
                </a:lnTo>
                <a:lnTo>
                  <a:pt x="712" y="515"/>
                </a:lnTo>
                <a:lnTo>
                  <a:pt x="712" y="513"/>
                </a:lnTo>
                <a:lnTo>
                  <a:pt x="713" y="512"/>
                </a:lnTo>
                <a:lnTo>
                  <a:pt x="713" y="512"/>
                </a:lnTo>
                <a:lnTo>
                  <a:pt x="715" y="510"/>
                </a:lnTo>
                <a:lnTo>
                  <a:pt x="717" y="508"/>
                </a:lnTo>
                <a:lnTo>
                  <a:pt x="721" y="508"/>
                </a:lnTo>
                <a:lnTo>
                  <a:pt x="723" y="508"/>
                </a:lnTo>
                <a:lnTo>
                  <a:pt x="723" y="508"/>
                </a:lnTo>
                <a:lnTo>
                  <a:pt x="724" y="502"/>
                </a:lnTo>
                <a:lnTo>
                  <a:pt x="728" y="501"/>
                </a:lnTo>
                <a:lnTo>
                  <a:pt x="728" y="501"/>
                </a:lnTo>
                <a:lnTo>
                  <a:pt x="728" y="501"/>
                </a:lnTo>
                <a:lnTo>
                  <a:pt x="728" y="501"/>
                </a:lnTo>
                <a:lnTo>
                  <a:pt x="728" y="501"/>
                </a:lnTo>
                <a:lnTo>
                  <a:pt x="728" y="501"/>
                </a:lnTo>
                <a:lnTo>
                  <a:pt x="730" y="501"/>
                </a:lnTo>
                <a:lnTo>
                  <a:pt x="730" y="501"/>
                </a:lnTo>
                <a:lnTo>
                  <a:pt x="728" y="504"/>
                </a:lnTo>
                <a:lnTo>
                  <a:pt x="728" y="504"/>
                </a:lnTo>
                <a:lnTo>
                  <a:pt x="730" y="504"/>
                </a:lnTo>
                <a:lnTo>
                  <a:pt x="730" y="504"/>
                </a:lnTo>
                <a:lnTo>
                  <a:pt x="730" y="501"/>
                </a:lnTo>
                <a:lnTo>
                  <a:pt x="730" y="499"/>
                </a:lnTo>
                <a:lnTo>
                  <a:pt x="732" y="497"/>
                </a:lnTo>
                <a:lnTo>
                  <a:pt x="732" y="497"/>
                </a:lnTo>
                <a:lnTo>
                  <a:pt x="732" y="495"/>
                </a:lnTo>
                <a:lnTo>
                  <a:pt x="732" y="493"/>
                </a:lnTo>
                <a:lnTo>
                  <a:pt x="732" y="493"/>
                </a:lnTo>
                <a:lnTo>
                  <a:pt x="735" y="491"/>
                </a:lnTo>
                <a:lnTo>
                  <a:pt x="735" y="491"/>
                </a:lnTo>
                <a:lnTo>
                  <a:pt x="735" y="486"/>
                </a:lnTo>
                <a:lnTo>
                  <a:pt x="735" y="486"/>
                </a:lnTo>
                <a:lnTo>
                  <a:pt x="739" y="486"/>
                </a:lnTo>
                <a:lnTo>
                  <a:pt x="741" y="486"/>
                </a:lnTo>
                <a:lnTo>
                  <a:pt x="743" y="488"/>
                </a:lnTo>
                <a:lnTo>
                  <a:pt x="743" y="491"/>
                </a:lnTo>
                <a:lnTo>
                  <a:pt x="743" y="491"/>
                </a:lnTo>
                <a:lnTo>
                  <a:pt x="748" y="490"/>
                </a:lnTo>
                <a:lnTo>
                  <a:pt x="750" y="491"/>
                </a:lnTo>
                <a:lnTo>
                  <a:pt x="750" y="493"/>
                </a:lnTo>
                <a:lnTo>
                  <a:pt x="750" y="493"/>
                </a:lnTo>
                <a:lnTo>
                  <a:pt x="748" y="493"/>
                </a:lnTo>
                <a:lnTo>
                  <a:pt x="745" y="495"/>
                </a:lnTo>
                <a:lnTo>
                  <a:pt x="745" y="495"/>
                </a:lnTo>
                <a:lnTo>
                  <a:pt x="748" y="495"/>
                </a:lnTo>
                <a:lnTo>
                  <a:pt x="750" y="495"/>
                </a:lnTo>
                <a:lnTo>
                  <a:pt x="750" y="497"/>
                </a:lnTo>
                <a:lnTo>
                  <a:pt x="750" y="497"/>
                </a:lnTo>
                <a:lnTo>
                  <a:pt x="739" y="499"/>
                </a:lnTo>
                <a:lnTo>
                  <a:pt x="735" y="497"/>
                </a:lnTo>
                <a:lnTo>
                  <a:pt x="734" y="495"/>
                </a:lnTo>
                <a:lnTo>
                  <a:pt x="734" y="495"/>
                </a:lnTo>
                <a:lnTo>
                  <a:pt x="734" y="499"/>
                </a:lnTo>
                <a:lnTo>
                  <a:pt x="737" y="501"/>
                </a:lnTo>
                <a:lnTo>
                  <a:pt x="747" y="501"/>
                </a:lnTo>
                <a:lnTo>
                  <a:pt x="747" y="501"/>
                </a:lnTo>
                <a:lnTo>
                  <a:pt x="747" y="502"/>
                </a:lnTo>
                <a:lnTo>
                  <a:pt x="748" y="504"/>
                </a:lnTo>
                <a:lnTo>
                  <a:pt x="754" y="504"/>
                </a:lnTo>
                <a:lnTo>
                  <a:pt x="754" y="504"/>
                </a:lnTo>
                <a:lnTo>
                  <a:pt x="752" y="508"/>
                </a:lnTo>
                <a:lnTo>
                  <a:pt x="752" y="508"/>
                </a:lnTo>
                <a:lnTo>
                  <a:pt x="759" y="510"/>
                </a:lnTo>
                <a:lnTo>
                  <a:pt x="761" y="513"/>
                </a:lnTo>
                <a:lnTo>
                  <a:pt x="759" y="517"/>
                </a:lnTo>
                <a:lnTo>
                  <a:pt x="759" y="517"/>
                </a:lnTo>
                <a:lnTo>
                  <a:pt x="759" y="517"/>
                </a:lnTo>
                <a:lnTo>
                  <a:pt x="759" y="517"/>
                </a:lnTo>
                <a:lnTo>
                  <a:pt x="761" y="515"/>
                </a:lnTo>
                <a:lnTo>
                  <a:pt x="761" y="515"/>
                </a:lnTo>
                <a:lnTo>
                  <a:pt x="761" y="517"/>
                </a:lnTo>
                <a:lnTo>
                  <a:pt x="759" y="519"/>
                </a:lnTo>
                <a:lnTo>
                  <a:pt x="759" y="519"/>
                </a:lnTo>
                <a:lnTo>
                  <a:pt x="747" y="521"/>
                </a:lnTo>
                <a:lnTo>
                  <a:pt x="735" y="524"/>
                </a:lnTo>
                <a:lnTo>
                  <a:pt x="735" y="524"/>
                </a:lnTo>
                <a:lnTo>
                  <a:pt x="735" y="528"/>
                </a:lnTo>
                <a:lnTo>
                  <a:pt x="732" y="532"/>
                </a:lnTo>
                <a:lnTo>
                  <a:pt x="732" y="532"/>
                </a:lnTo>
                <a:lnTo>
                  <a:pt x="735" y="534"/>
                </a:lnTo>
                <a:lnTo>
                  <a:pt x="739" y="534"/>
                </a:lnTo>
                <a:lnTo>
                  <a:pt x="747" y="532"/>
                </a:lnTo>
                <a:lnTo>
                  <a:pt x="756" y="530"/>
                </a:lnTo>
                <a:lnTo>
                  <a:pt x="759" y="530"/>
                </a:lnTo>
                <a:lnTo>
                  <a:pt x="761" y="532"/>
                </a:lnTo>
                <a:lnTo>
                  <a:pt x="761" y="532"/>
                </a:lnTo>
                <a:lnTo>
                  <a:pt x="765" y="528"/>
                </a:lnTo>
                <a:lnTo>
                  <a:pt x="769" y="526"/>
                </a:lnTo>
                <a:lnTo>
                  <a:pt x="772" y="524"/>
                </a:lnTo>
                <a:lnTo>
                  <a:pt x="776" y="521"/>
                </a:lnTo>
                <a:lnTo>
                  <a:pt x="776" y="521"/>
                </a:lnTo>
                <a:lnTo>
                  <a:pt x="778" y="521"/>
                </a:lnTo>
                <a:lnTo>
                  <a:pt x="778" y="521"/>
                </a:lnTo>
                <a:lnTo>
                  <a:pt x="785" y="515"/>
                </a:lnTo>
                <a:lnTo>
                  <a:pt x="793" y="512"/>
                </a:lnTo>
                <a:lnTo>
                  <a:pt x="793" y="512"/>
                </a:lnTo>
                <a:lnTo>
                  <a:pt x="793" y="510"/>
                </a:lnTo>
                <a:lnTo>
                  <a:pt x="793" y="510"/>
                </a:lnTo>
                <a:lnTo>
                  <a:pt x="793" y="510"/>
                </a:lnTo>
                <a:lnTo>
                  <a:pt x="794" y="508"/>
                </a:lnTo>
                <a:lnTo>
                  <a:pt x="798" y="508"/>
                </a:lnTo>
                <a:lnTo>
                  <a:pt x="798" y="508"/>
                </a:lnTo>
                <a:lnTo>
                  <a:pt x="798" y="506"/>
                </a:lnTo>
                <a:lnTo>
                  <a:pt x="798" y="504"/>
                </a:lnTo>
                <a:lnTo>
                  <a:pt x="798" y="504"/>
                </a:lnTo>
                <a:lnTo>
                  <a:pt x="815" y="486"/>
                </a:lnTo>
                <a:lnTo>
                  <a:pt x="829" y="464"/>
                </a:lnTo>
                <a:lnTo>
                  <a:pt x="829" y="464"/>
                </a:lnTo>
                <a:lnTo>
                  <a:pt x="831" y="453"/>
                </a:lnTo>
                <a:lnTo>
                  <a:pt x="833" y="449"/>
                </a:lnTo>
                <a:lnTo>
                  <a:pt x="833" y="444"/>
                </a:lnTo>
                <a:lnTo>
                  <a:pt x="833" y="444"/>
                </a:lnTo>
                <a:lnTo>
                  <a:pt x="835" y="442"/>
                </a:lnTo>
                <a:lnTo>
                  <a:pt x="837" y="438"/>
                </a:lnTo>
                <a:lnTo>
                  <a:pt x="837" y="436"/>
                </a:lnTo>
                <a:lnTo>
                  <a:pt x="840" y="434"/>
                </a:lnTo>
                <a:lnTo>
                  <a:pt x="840" y="434"/>
                </a:lnTo>
                <a:lnTo>
                  <a:pt x="839" y="433"/>
                </a:lnTo>
                <a:lnTo>
                  <a:pt x="839" y="431"/>
                </a:lnTo>
                <a:lnTo>
                  <a:pt x="839" y="431"/>
                </a:lnTo>
                <a:lnTo>
                  <a:pt x="840" y="433"/>
                </a:lnTo>
                <a:lnTo>
                  <a:pt x="842" y="431"/>
                </a:lnTo>
                <a:lnTo>
                  <a:pt x="842" y="431"/>
                </a:lnTo>
                <a:lnTo>
                  <a:pt x="842" y="431"/>
                </a:lnTo>
                <a:lnTo>
                  <a:pt x="842" y="429"/>
                </a:lnTo>
                <a:lnTo>
                  <a:pt x="844" y="427"/>
                </a:lnTo>
                <a:lnTo>
                  <a:pt x="844" y="427"/>
                </a:lnTo>
                <a:lnTo>
                  <a:pt x="848" y="418"/>
                </a:lnTo>
                <a:lnTo>
                  <a:pt x="850" y="412"/>
                </a:lnTo>
                <a:lnTo>
                  <a:pt x="851" y="407"/>
                </a:lnTo>
                <a:lnTo>
                  <a:pt x="851" y="407"/>
                </a:lnTo>
                <a:lnTo>
                  <a:pt x="853" y="409"/>
                </a:lnTo>
                <a:lnTo>
                  <a:pt x="857" y="410"/>
                </a:lnTo>
                <a:lnTo>
                  <a:pt x="859" y="416"/>
                </a:lnTo>
                <a:lnTo>
                  <a:pt x="861" y="421"/>
                </a:lnTo>
                <a:lnTo>
                  <a:pt x="862" y="423"/>
                </a:lnTo>
                <a:lnTo>
                  <a:pt x="866" y="425"/>
                </a:lnTo>
                <a:lnTo>
                  <a:pt x="866" y="425"/>
                </a:lnTo>
                <a:lnTo>
                  <a:pt x="866" y="431"/>
                </a:lnTo>
                <a:lnTo>
                  <a:pt x="866" y="433"/>
                </a:lnTo>
                <a:lnTo>
                  <a:pt x="864" y="436"/>
                </a:lnTo>
                <a:lnTo>
                  <a:pt x="864" y="436"/>
                </a:lnTo>
                <a:lnTo>
                  <a:pt x="862" y="434"/>
                </a:lnTo>
                <a:lnTo>
                  <a:pt x="859" y="434"/>
                </a:lnTo>
                <a:lnTo>
                  <a:pt x="859" y="434"/>
                </a:lnTo>
                <a:lnTo>
                  <a:pt x="861" y="444"/>
                </a:lnTo>
                <a:lnTo>
                  <a:pt x="864" y="453"/>
                </a:lnTo>
                <a:lnTo>
                  <a:pt x="864" y="453"/>
                </a:lnTo>
                <a:lnTo>
                  <a:pt x="862" y="456"/>
                </a:lnTo>
                <a:lnTo>
                  <a:pt x="864" y="462"/>
                </a:lnTo>
                <a:lnTo>
                  <a:pt x="866" y="466"/>
                </a:lnTo>
                <a:lnTo>
                  <a:pt x="868" y="469"/>
                </a:lnTo>
                <a:lnTo>
                  <a:pt x="868" y="469"/>
                </a:lnTo>
                <a:lnTo>
                  <a:pt x="866" y="469"/>
                </a:lnTo>
                <a:lnTo>
                  <a:pt x="864" y="471"/>
                </a:lnTo>
                <a:lnTo>
                  <a:pt x="864" y="471"/>
                </a:lnTo>
                <a:lnTo>
                  <a:pt x="868" y="475"/>
                </a:lnTo>
                <a:lnTo>
                  <a:pt x="872" y="480"/>
                </a:lnTo>
                <a:lnTo>
                  <a:pt x="875" y="493"/>
                </a:lnTo>
                <a:lnTo>
                  <a:pt x="875" y="493"/>
                </a:lnTo>
                <a:lnTo>
                  <a:pt x="873" y="495"/>
                </a:lnTo>
                <a:lnTo>
                  <a:pt x="872" y="499"/>
                </a:lnTo>
                <a:lnTo>
                  <a:pt x="872" y="506"/>
                </a:lnTo>
                <a:lnTo>
                  <a:pt x="872" y="512"/>
                </a:lnTo>
                <a:lnTo>
                  <a:pt x="872" y="515"/>
                </a:lnTo>
                <a:lnTo>
                  <a:pt x="868" y="517"/>
                </a:lnTo>
                <a:lnTo>
                  <a:pt x="868" y="517"/>
                </a:lnTo>
                <a:lnTo>
                  <a:pt x="868" y="523"/>
                </a:lnTo>
                <a:lnTo>
                  <a:pt x="866" y="526"/>
                </a:lnTo>
                <a:lnTo>
                  <a:pt x="866" y="526"/>
                </a:lnTo>
                <a:lnTo>
                  <a:pt x="861" y="528"/>
                </a:lnTo>
                <a:lnTo>
                  <a:pt x="853" y="530"/>
                </a:lnTo>
                <a:lnTo>
                  <a:pt x="853" y="530"/>
                </a:lnTo>
                <a:lnTo>
                  <a:pt x="851" y="534"/>
                </a:lnTo>
                <a:lnTo>
                  <a:pt x="851" y="536"/>
                </a:lnTo>
                <a:lnTo>
                  <a:pt x="850" y="541"/>
                </a:lnTo>
                <a:lnTo>
                  <a:pt x="850" y="541"/>
                </a:lnTo>
                <a:lnTo>
                  <a:pt x="855" y="541"/>
                </a:lnTo>
                <a:lnTo>
                  <a:pt x="857" y="543"/>
                </a:lnTo>
                <a:lnTo>
                  <a:pt x="855" y="545"/>
                </a:lnTo>
                <a:lnTo>
                  <a:pt x="855" y="545"/>
                </a:lnTo>
                <a:lnTo>
                  <a:pt x="851" y="545"/>
                </a:lnTo>
                <a:lnTo>
                  <a:pt x="851" y="545"/>
                </a:lnTo>
                <a:lnTo>
                  <a:pt x="846" y="548"/>
                </a:lnTo>
                <a:lnTo>
                  <a:pt x="839" y="554"/>
                </a:lnTo>
                <a:lnTo>
                  <a:pt x="839" y="554"/>
                </a:lnTo>
                <a:lnTo>
                  <a:pt x="840" y="556"/>
                </a:lnTo>
                <a:lnTo>
                  <a:pt x="840" y="558"/>
                </a:lnTo>
                <a:lnTo>
                  <a:pt x="839" y="559"/>
                </a:lnTo>
                <a:lnTo>
                  <a:pt x="839" y="559"/>
                </a:lnTo>
                <a:lnTo>
                  <a:pt x="839" y="558"/>
                </a:lnTo>
                <a:lnTo>
                  <a:pt x="839" y="556"/>
                </a:lnTo>
                <a:lnTo>
                  <a:pt x="839" y="556"/>
                </a:lnTo>
                <a:lnTo>
                  <a:pt x="839" y="556"/>
                </a:lnTo>
                <a:lnTo>
                  <a:pt x="837" y="558"/>
                </a:lnTo>
                <a:lnTo>
                  <a:pt x="835" y="561"/>
                </a:lnTo>
                <a:lnTo>
                  <a:pt x="835" y="561"/>
                </a:lnTo>
                <a:lnTo>
                  <a:pt x="839" y="559"/>
                </a:lnTo>
                <a:lnTo>
                  <a:pt x="839" y="561"/>
                </a:lnTo>
                <a:lnTo>
                  <a:pt x="837" y="563"/>
                </a:lnTo>
                <a:lnTo>
                  <a:pt x="837" y="563"/>
                </a:lnTo>
                <a:lnTo>
                  <a:pt x="840" y="563"/>
                </a:lnTo>
                <a:lnTo>
                  <a:pt x="844" y="561"/>
                </a:lnTo>
                <a:lnTo>
                  <a:pt x="844" y="561"/>
                </a:lnTo>
                <a:lnTo>
                  <a:pt x="844" y="565"/>
                </a:lnTo>
                <a:lnTo>
                  <a:pt x="844" y="567"/>
                </a:lnTo>
                <a:lnTo>
                  <a:pt x="840" y="572"/>
                </a:lnTo>
                <a:lnTo>
                  <a:pt x="839" y="576"/>
                </a:lnTo>
                <a:lnTo>
                  <a:pt x="839" y="578"/>
                </a:lnTo>
                <a:lnTo>
                  <a:pt x="840" y="580"/>
                </a:lnTo>
                <a:lnTo>
                  <a:pt x="840" y="580"/>
                </a:lnTo>
                <a:lnTo>
                  <a:pt x="842" y="578"/>
                </a:lnTo>
                <a:lnTo>
                  <a:pt x="840" y="576"/>
                </a:lnTo>
                <a:lnTo>
                  <a:pt x="840" y="576"/>
                </a:lnTo>
                <a:lnTo>
                  <a:pt x="850" y="567"/>
                </a:lnTo>
                <a:lnTo>
                  <a:pt x="855" y="558"/>
                </a:lnTo>
                <a:lnTo>
                  <a:pt x="855" y="558"/>
                </a:lnTo>
                <a:lnTo>
                  <a:pt x="857" y="558"/>
                </a:lnTo>
                <a:lnTo>
                  <a:pt x="857" y="558"/>
                </a:lnTo>
                <a:lnTo>
                  <a:pt x="853" y="554"/>
                </a:lnTo>
                <a:lnTo>
                  <a:pt x="853" y="554"/>
                </a:lnTo>
                <a:lnTo>
                  <a:pt x="855" y="550"/>
                </a:lnTo>
                <a:lnTo>
                  <a:pt x="855" y="548"/>
                </a:lnTo>
                <a:lnTo>
                  <a:pt x="855" y="548"/>
                </a:lnTo>
                <a:lnTo>
                  <a:pt x="857" y="548"/>
                </a:lnTo>
                <a:lnTo>
                  <a:pt x="859" y="547"/>
                </a:lnTo>
                <a:lnTo>
                  <a:pt x="859" y="545"/>
                </a:lnTo>
                <a:lnTo>
                  <a:pt x="861" y="545"/>
                </a:lnTo>
                <a:lnTo>
                  <a:pt x="861" y="545"/>
                </a:lnTo>
                <a:lnTo>
                  <a:pt x="862" y="545"/>
                </a:lnTo>
                <a:lnTo>
                  <a:pt x="866" y="543"/>
                </a:lnTo>
                <a:lnTo>
                  <a:pt x="866" y="543"/>
                </a:lnTo>
                <a:lnTo>
                  <a:pt x="868" y="543"/>
                </a:lnTo>
                <a:lnTo>
                  <a:pt x="868" y="545"/>
                </a:lnTo>
                <a:lnTo>
                  <a:pt x="868" y="545"/>
                </a:lnTo>
                <a:lnTo>
                  <a:pt x="868" y="554"/>
                </a:lnTo>
                <a:lnTo>
                  <a:pt x="870" y="565"/>
                </a:lnTo>
                <a:lnTo>
                  <a:pt x="870" y="565"/>
                </a:lnTo>
                <a:lnTo>
                  <a:pt x="872" y="561"/>
                </a:lnTo>
                <a:lnTo>
                  <a:pt x="873" y="558"/>
                </a:lnTo>
                <a:lnTo>
                  <a:pt x="875" y="548"/>
                </a:lnTo>
                <a:lnTo>
                  <a:pt x="875" y="548"/>
                </a:lnTo>
                <a:lnTo>
                  <a:pt x="881" y="547"/>
                </a:lnTo>
                <a:lnTo>
                  <a:pt x="883" y="545"/>
                </a:lnTo>
                <a:lnTo>
                  <a:pt x="888" y="537"/>
                </a:lnTo>
                <a:lnTo>
                  <a:pt x="888" y="537"/>
                </a:lnTo>
                <a:lnTo>
                  <a:pt x="888" y="537"/>
                </a:lnTo>
                <a:lnTo>
                  <a:pt x="886" y="537"/>
                </a:lnTo>
                <a:lnTo>
                  <a:pt x="886" y="537"/>
                </a:lnTo>
                <a:lnTo>
                  <a:pt x="886" y="536"/>
                </a:lnTo>
                <a:lnTo>
                  <a:pt x="886" y="536"/>
                </a:lnTo>
                <a:lnTo>
                  <a:pt x="890" y="532"/>
                </a:lnTo>
                <a:lnTo>
                  <a:pt x="896" y="528"/>
                </a:lnTo>
                <a:lnTo>
                  <a:pt x="901" y="523"/>
                </a:lnTo>
                <a:lnTo>
                  <a:pt x="908" y="519"/>
                </a:lnTo>
                <a:lnTo>
                  <a:pt x="908" y="519"/>
                </a:lnTo>
                <a:lnTo>
                  <a:pt x="910" y="524"/>
                </a:lnTo>
                <a:lnTo>
                  <a:pt x="916" y="526"/>
                </a:lnTo>
                <a:lnTo>
                  <a:pt x="919" y="528"/>
                </a:lnTo>
                <a:lnTo>
                  <a:pt x="923" y="534"/>
                </a:lnTo>
                <a:lnTo>
                  <a:pt x="923" y="534"/>
                </a:lnTo>
                <a:lnTo>
                  <a:pt x="927" y="534"/>
                </a:lnTo>
                <a:lnTo>
                  <a:pt x="930" y="534"/>
                </a:lnTo>
                <a:lnTo>
                  <a:pt x="930" y="534"/>
                </a:lnTo>
                <a:lnTo>
                  <a:pt x="932" y="534"/>
                </a:lnTo>
                <a:lnTo>
                  <a:pt x="934" y="532"/>
                </a:lnTo>
                <a:lnTo>
                  <a:pt x="934" y="532"/>
                </a:lnTo>
                <a:lnTo>
                  <a:pt x="938" y="532"/>
                </a:lnTo>
                <a:lnTo>
                  <a:pt x="940" y="534"/>
                </a:lnTo>
                <a:lnTo>
                  <a:pt x="940" y="534"/>
                </a:lnTo>
                <a:lnTo>
                  <a:pt x="945" y="532"/>
                </a:lnTo>
                <a:lnTo>
                  <a:pt x="947" y="526"/>
                </a:lnTo>
                <a:lnTo>
                  <a:pt x="949" y="523"/>
                </a:lnTo>
                <a:lnTo>
                  <a:pt x="953" y="519"/>
                </a:lnTo>
                <a:lnTo>
                  <a:pt x="953" y="519"/>
                </a:lnTo>
                <a:lnTo>
                  <a:pt x="960" y="530"/>
                </a:lnTo>
                <a:lnTo>
                  <a:pt x="962" y="536"/>
                </a:lnTo>
                <a:lnTo>
                  <a:pt x="965" y="541"/>
                </a:lnTo>
                <a:lnTo>
                  <a:pt x="965" y="541"/>
                </a:lnTo>
                <a:lnTo>
                  <a:pt x="967" y="537"/>
                </a:lnTo>
                <a:lnTo>
                  <a:pt x="969" y="536"/>
                </a:lnTo>
                <a:lnTo>
                  <a:pt x="971" y="536"/>
                </a:lnTo>
                <a:lnTo>
                  <a:pt x="975" y="536"/>
                </a:lnTo>
                <a:lnTo>
                  <a:pt x="975" y="536"/>
                </a:lnTo>
                <a:lnTo>
                  <a:pt x="975" y="532"/>
                </a:lnTo>
                <a:lnTo>
                  <a:pt x="978" y="530"/>
                </a:lnTo>
                <a:lnTo>
                  <a:pt x="980" y="526"/>
                </a:lnTo>
                <a:lnTo>
                  <a:pt x="982" y="523"/>
                </a:lnTo>
                <a:lnTo>
                  <a:pt x="982" y="523"/>
                </a:lnTo>
                <a:lnTo>
                  <a:pt x="976" y="519"/>
                </a:lnTo>
                <a:lnTo>
                  <a:pt x="971" y="517"/>
                </a:lnTo>
                <a:lnTo>
                  <a:pt x="964" y="515"/>
                </a:lnTo>
                <a:lnTo>
                  <a:pt x="958" y="512"/>
                </a:lnTo>
                <a:lnTo>
                  <a:pt x="958" y="512"/>
                </a:lnTo>
                <a:lnTo>
                  <a:pt x="962" y="506"/>
                </a:lnTo>
                <a:lnTo>
                  <a:pt x="964" y="502"/>
                </a:lnTo>
                <a:lnTo>
                  <a:pt x="964" y="495"/>
                </a:lnTo>
                <a:lnTo>
                  <a:pt x="962" y="490"/>
                </a:lnTo>
                <a:lnTo>
                  <a:pt x="956" y="469"/>
                </a:lnTo>
                <a:lnTo>
                  <a:pt x="956" y="469"/>
                </a:lnTo>
                <a:lnTo>
                  <a:pt x="956" y="471"/>
                </a:lnTo>
                <a:lnTo>
                  <a:pt x="954" y="473"/>
                </a:lnTo>
                <a:lnTo>
                  <a:pt x="954" y="473"/>
                </a:lnTo>
                <a:lnTo>
                  <a:pt x="953" y="467"/>
                </a:lnTo>
                <a:lnTo>
                  <a:pt x="951" y="464"/>
                </a:lnTo>
                <a:lnTo>
                  <a:pt x="951" y="464"/>
                </a:lnTo>
                <a:lnTo>
                  <a:pt x="951" y="464"/>
                </a:lnTo>
                <a:lnTo>
                  <a:pt x="949" y="464"/>
                </a:lnTo>
                <a:lnTo>
                  <a:pt x="947" y="462"/>
                </a:lnTo>
                <a:lnTo>
                  <a:pt x="945" y="462"/>
                </a:lnTo>
                <a:lnTo>
                  <a:pt x="945" y="462"/>
                </a:lnTo>
                <a:lnTo>
                  <a:pt x="945" y="464"/>
                </a:lnTo>
                <a:lnTo>
                  <a:pt x="943" y="466"/>
                </a:lnTo>
                <a:lnTo>
                  <a:pt x="943" y="466"/>
                </a:lnTo>
                <a:lnTo>
                  <a:pt x="940" y="458"/>
                </a:lnTo>
                <a:lnTo>
                  <a:pt x="932" y="451"/>
                </a:lnTo>
                <a:lnTo>
                  <a:pt x="921" y="440"/>
                </a:lnTo>
                <a:lnTo>
                  <a:pt x="921" y="440"/>
                </a:lnTo>
                <a:lnTo>
                  <a:pt x="919" y="440"/>
                </a:lnTo>
                <a:lnTo>
                  <a:pt x="918" y="440"/>
                </a:lnTo>
                <a:lnTo>
                  <a:pt x="918" y="440"/>
                </a:lnTo>
                <a:lnTo>
                  <a:pt x="910" y="431"/>
                </a:lnTo>
                <a:lnTo>
                  <a:pt x="903" y="423"/>
                </a:lnTo>
                <a:lnTo>
                  <a:pt x="884" y="409"/>
                </a:lnTo>
                <a:lnTo>
                  <a:pt x="884" y="409"/>
                </a:lnTo>
                <a:lnTo>
                  <a:pt x="883" y="409"/>
                </a:lnTo>
                <a:lnTo>
                  <a:pt x="883" y="409"/>
                </a:lnTo>
                <a:lnTo>
                  <a:pt x="883" y="409"/>
                </a:lnTo>
                <a:lnTo>
                  <a:pt x="879" y="405"/>
                </a:lnTo>
                <a:lnTo>
                  <a:pt x="877" y="401"/>
                </a:lnTo>
                <a:lnTo>
                  <a:pt x="877" y="401"/>
                </a:lnTo>
                <a:lnTo>
                  <a:pt x="875" y="403"/>
                </a:lnTo>
                <a:lnTo>
                  <a:pt x="875" y="403"/>
                </a:lnTo>
                <a:lnTo>
                  <a:pt x="870" y="396"/>
                </a:lnTo>
                <a:lnTo>
                  <a:pt x="862" y="388"/>
                </a:lnTo>
                <a:lnTo>
                  <a:pt x="857" y="381"/>
                </a:lnTo>
                <a:lnTo>
                  <a:pt x="857" y="377"/>
                </a:lnTo>
                <a:lnTo>
                  <a:pt x="859" y="374"/>
                </a:lnTo>
                <a:lnTo>
                  <a:pt x="859" y="374"/>
                </a:lnTo>
                <a:lnTo>
                  <a:pt x="859" y="375"/>
                </a:lnTo>
                <a:lnTo>
                  <a:pt x="861" y="374"/>
                </a:lnTo>
                <a:lnTo>
                  <a:pt x="861" y="374"/>
                </a:lnTo>
                <a:lnTo>
                  <a:pt x="861" y="370"/>
                </a:lnTo>
                <a:lnTo>
                  <a:pt x="861" y="366"/>
                </a:lnTo>
                <a:lnTo>
                  <a:pt x="862" y="366"/>
                </a:lnTo>
                <a:lnTo>
                  <a:pt x="862" y="366"/>
                </a:lnTo>
                <a:lnTo>
                  <a:pt x="861" y="364"/>
                </a:lnTo>
                <a:lnTo>
                  <a:pt x="861" y="361"/>
                </a:lnTo>
                <a:lnTo>
                  <a:pt x="861" y="359"/>
                </a:lnTo>
                <a:lnTo>
                  <a:pt x="862" y="357"/>
                </a:lnTo>
                <a:lnTo>
                  <a:pt x="862" y="357"/>
                </a:lnTo>
                <a:lnTo>
                  <a:pt x="864" y="355"/>
                </a:lnTo>
                <a:lnTo>
                  <a:pt x="864" y="353"/>
                </a:lnTo>
                <a:lnTo>
                  <a:pt x="864" y="353"/>
                </a:lnTo>
                <a:lnTo>
                  <a:pt x="862" y="352"/>
                </a:lnTo>
                <a:lnTo>
                  <a:pt x="861" y="352"/>
                </a:lnTo>
                <a:lnTo>
                  <a:pt x="861" y="352"/>
                </a:lnTo>
                <a:lnTo>
                  <a:pt x="862" y="350"/>
                </a:lnTo>
                <a:lnTo>
                  <a:pt x="862" y="350"/>
                </a:lnTo>
                <a:lnTo>
                  <a:pt x="864" y="350"/>
                </a:lnTo>
                <a:lnTo>
                  <a:pt x="866" y="350"/>
                </a:lnTo>
                <a:lnTo>
                  <a:pt x="866" y="350"/>
                </a:lnTo>
                <a:lnTo>
                  <a:pt x="864" y="348"/>
                </a:lnTo>
                <a:lnTo>
                  <a:pt x="864" y="346"/>
                </a:lnTo>
                <a:lnTo>
                  <a:pt x="866" y="344"/>
                </a:lnTo>
                <a:lnTo>
                  <a:pt x="866" y="342"/>
                </a:lnTo>
                <a:lnTo>
                  <a:pt x="866" y="342"/>
                </a:lnTo>
                <a:lnTo>
                  <a:pt x="864" y="342"/>
                </a:lnTo>
                <a:lnTo>
                  <a:pt x="862" y="342"/>
                </a:lnTo>
                <a:lnTo>
                  <a:pt x="861" y="342"/>
                </a:lnTo>
                <a:lnTo>
                  <a:pt x="859" y="342"/>
                </a:lnTo>
                <a:lnTo>
                  <a:pt x="859" y="342"/>
                </a:lnTo>
                <a:lnTo>
                  <a:pt x="859" y="341"/>
                </a:lnTo>
                <a:lnTo>
                  <a:pt x="861" y="341"/>
                </a:lnTo>
                <a:lnTo>
                  <a:pt x="862" y="337"/>
                </a:lnTo>
                <a:lnTo>
                  <a:pt x="862" y="337"/>
                </a:lnTo>
                <a:lnTo>
                  <a:pt x="862" y="339"/>
                </a:lnTo>
                <a:lnTo>
                  <a:pt x="864" y="339"/>
                </a:lnTo>
                <a:lnTo>
                  <a:pt x="864" y="339"/>
                </a:lnTo>
                <a:lnTo>
                  <a:pt x="864" y="339"/>
                </a:lnTo>
                <a:lnTo>
                  <a:pt x="864" y="337"/>
                </a:lnTo>
                <a:lnTo>
                  <a:pt x="864" y="337"/>
                </a:lnTo>
                <a:lnTo>
                  <a:pt x="864" y="333"/>
                </a:lnTo>
                <a:lnTo>
                  <a:pt x="864" y="333"/>
                </a:lnTo>
                <a:lnTo>
                  <a:pt x="861" y="331"/>
                </a:lnTo>
                <a:lnTo>
                  <a:pt x="861" y="331"/>
                </a:lnTo>
                <a:lnTo>
                  <a:pt x="862" y="331"/>
                </a:lnTo>
                <a:lnTo>
                  <a:pt x="862" y="330"/>
                </a:lnTo>
                <a:lnTo>
                  <a:pt x="861" y="330"/>
                </a:lnTo>
                <a:lnTo>
                  <a:pt x="862" y="328"/>
                </a:lnTo>
                <a:lnTo>
                  <a:pt x="862" y="328"/>
                </a:lnTo>
                <a:lnTo>
                  <a:pt x="864" y="331"/>
                </a:lnTo>
                <a:lnTo>
                  <a:pt x="868" y="333"/>
                </a:lnTo>
                <a:lnTo>
                  <a:pt x="877" y="337"/>
                </a:lnTo>
                <a:lnTo>
                  <a:pt x="877" y="337"/>
                </a:lnTo>
                <a:lnTo>
                  <a:pt x="877" y="342"/>
                </a:lnTo>
                <a:lnTo>
                  <a:pt x="879" y="346"/>
                </a:lnTo>
                <a:lnTo>
                  <a:pt x="883" y="350"/>
                </a:lnTo>
                <a:lnTo>
                  <a:pt x="883" y="355"/>
                </a:lnTo>
                <a:lnTo>
                  <a:pt x="883" y="355"/>
                </a:lnTo>
                <a:lnTo>
                  <a:pt x="879" y="353"/>
                </a:lnTo>
                <a:lnTo>
                  <a:pt x="879" y="353"/>
                </a:lnTo>
                <a:lnTo>
                  <a:pt x="879" y="357"/>
                </a:lnTo>
                <a:lnTo>
                  <a:pt x="879" y="361"/>
                </a:lnTo>
                <a:lnTo>
                  <a:pt x="879" y="361"/>
                </a:lnTo>
                <a:lnTo>
                  <a:pt x="881" y="363"/>
                </a:lnTo>
                <a:lnTo>
                  <a:pt x="883" y="364"/>
                </a:lnTo>
                <a:lnTo>
                  <a:pt x="883" y="372"/>
                </a:lnTo>
                <a:lnTo>
                  <a:pt x="883" y="379"/>
                </a:lnTo>
                <a:lnTo>
                  <a:pt x="883" y="381"/>
                </a:lnTo>
                <a:lnTo>
                  <a:pt x="884" y="385"/>
                </a:lnTo>
                <a:lnTo>
                  <a:pt x="884" y="385"/>
                </a:lnTo>
                <a:lnTo>
                  <a:pt x="888" y="383"/>
                </a:lnTo>
                <a:lnTo>
                  <a:pt x="890" y="385"/>
                </a:lnTo>
                <a:lnTo>
                  <a:pt x="894" y="388"/>
                </a:lnTo>
                <a:lnTo>
                  <a:pt x="894" y="388"/>
                </a:lnTo>
                <a:lnTo>
                  <a:pt x="896" y="387"/>
                </a:lnTo>
                <a:lnTo>
                  <a:pt x="897" y="388"/>
                </a:lnTo>
                <a:lnTo>
                  <a:pt x="901" y="390"/>
                </a:lnTo>
                <a:lnTo>
                  <a:pt x="901" y="390"/>
                </a:lnTo>
                <a:lnTo>
                  <a:pt x="905" y="388"/>
                </a:lnTo>
                <a:lnTo>
                  <a:pt x="908" y="387"/>
                </a:lnTo>
                <a:lnTo>
                  <a:pt x="912" y="387"/>
                </a:lnTo>
                <a:lnTo>
                  <a:pt x="916" y="383"/>
                </a:lnTo>
                <a:lnTo>
                  <a:pt x="916" y="383"/>
                </a:lnTo>
                <a:lnTo>
                  <a:pt x="916" y="387"/>
                </a:lnTo>
                <a:lnTo>
                  <a:pt x="918" y="387"/>
                </a:lnTo>
                <a:lnTo>
                  <a:pt x="918" y="387"/>
                </a:lnTo>
                <a:lnTo>
                  <a:pt x="918" y="383"/>
                </a:lnTo>
                <a:lnTo>
                  <a:pt x="916" y="383"/>
                </a:lnTo>
                <a:lnTo>
                  <a:pt x="918" y="381"/>
                </a:lnTo>
                <a:lnTo>
                  <a:pt x="918" y="381"/>
                </a:lnTo>
                <a:lnTo>
                  <a:pt x="919" y="381"/>
                </a:lnTo>
                <a:lnTo>
                  <a:pt x="921" y="383"/>
                </a:lnTo>
                <a:lnTo>
                  <a:pt x="921" y="383"/>
                </a:lnTo>
                <a:lnTo>
                  <a:pt x="923" y="377"/>
                </a:lnTo>
                <a:lnTo>
                  <a:pt x="923" y="372"/>
                </a:lnTo>
                <a:lnTo>
                  <a:pt x="921" y="366"/>
                </a:lnTo>
                <a:lnTo>
                  <a:pt x="921" y="363"/>
                </a:lnTo>
                <a:lnTo>
                  <a:pt x="921" y="363"/>
                </a:lnTo>
                <a:lnTo>
                  <a:pt x="925" y="364"/>
                </a:lnTo>
                <a:lnTo>
                  <a:pt x="929" y="368"/>
                </a:lnTo>
                <a:lnTo>
                  <a:pt x="932" y="377"/>
                </a:lnTo>
                <a:lnTo>
                  <a:pt x="936" y="385"/>
                </a:lnTo>
                <a:lnTo>
                  <a:pt x="938" y="388"/>
                </a:lnTo>
                <a:lnTo>
                  <a:pt x="940" y="392"/>
                </a:lnTo>
                <a:lnTo>
                  <a:pt x="938" y="394"/>
                </a:lnTo>
                <a:lnTo>
                  <a:pt x="938" y="394"/>
                </a:lnTo>
                <a:lnTo>
                  <a:pt x="940" y="398"/>
                </a:lnTo>
                <a:lnTo>
                  <a:pt x="942" y="399"/>
                </a:lnTo>
                <a:lnTo>
                  <a:pt x="949" y="399"/>
                </a:lnTo>
                <a:lnTo>
                  <a:pt x="954" y="399"/>
                </a:lnTo>
                <a:lnTo>
                  <a:pt x="956" y="401"/>
                </a:lnTo>
                <a:lnTo>
                  <a:pt x="958" y="405"/>
                </a:lnTo>
                <a:lnTo>
                  <a:pt x="958" y="405"/>
                </a:lnTo>
                <a:lnTo>
                  <a:pt x="969" y="407"/>
                </a:lnTo>
                <a:lnTo>
                  <a:pt x="980" y="414"/>
                </a:lnTo>
                <a:lnTo>
                  <a:pt x="980" y="414"/>
                </a:lnTo>
                <a:lnTo>
                  <a:pt x="982" y="416"/>
                </a:lnTo>
                <a:lnTo>
                  <a:pt x="986" y="418"/>
                </a:lnTo>
                <a:lnTo>
                  <a:pt x="988" y="418"/>
                </a:lnTo>
                <a:lnTo>
                  <a:pt x="988" y="418"/>
                </a:lnTo>
                <a:lnTo>
                  <a:pt x="991" y="421"/>
                </a:lnTo>
                <a:lnTo>
                  <a:pt x="995" y="423"/>
                </a:lnTo>
                <a:lnTo>
                  <a:pt x="997" y="421"/>
                </a:lnTo>
                <a:lnTo>
                  <a:pt x="999" y="420"/>
                </a:lnTo>
                <a:lnTo>
                  <a:pt x="1004" y="412"/>
                </a:lnTo>
                <a:lnTo>
                  <a:pt x="1006" y="410"/>
                </a:lnTo>
                <a:lnTo>
                  <a:pt x="1008" y="409"/>
                </a:lnTo>
                <a:lnTo>
                  <a:pt x="1008" y="409"/>
                </a:lnTo>
                <a:lnTo>
                  <a:pt x="1010" y="401"/>
                </a:lnTo>
                <a:lnTo>
                  <a:pt x="1010" y="398"/>
                </a:lnTo>
                <a:lnTo>
                  <a:pt x="1011" y="394"/>
                </a:lnTo>
                <a:lnTo>
                  <a:pt x="1011" y="394"/>
                </a:lnTo>
                <a:lnTo>
                  <a:pt x="1013" y="396"/>
                </a:lnTo>
                <a:lnTo>
                  <a:pt x="1015" y="394"/>
                </a:lnTo>
                <a:lnTo>
                  <a:pt x="1017" y="398"/>
                </a:lnTo>
                <a:lnTo>
                  <a:pt x="1017" y="398"/>
                </a:lnTo>
                <a:lnTo>
                  <a:pt x="1022" y="396"/>
                </a:lnTo>
                <a:lnTo>
                  <a:pt x="1024" y="396"/>
                </a:lnTo>
                <a:lnTo>
                  <a:pt x="1024" y="392"/>
                </a:lnTo>
                <a:lnTo>
                  <a:pt x="1024" y="392"/>
                </a:lnTo>
                <a:lnTo>
                  <a:pt x="1019" y="387"/>
                </a:lnTo>
                <a:lnTo>
                  <a:pt x="1015" y="379"/>
                </a:lnTo>
                <a:lnTo>
                  <a:pt x="1015" y="372"/>
                </a:lnTo>
                <a:lnTo>
                  <a:pt x="1017" y="366"/>
                </a:lnTo>
                <a:lnTo>
                  <a:pt x="1017" y="366"/>
                </a:lnTo>
                <a:lnTo>
                  <a:pt x="1019" y="366"/>
                </a:lnTo>
                <a:lnTo>
                  <a:pt x="1021" y="368"/>
                </a:lnTo>
                <a:lnTo>
                  <a:pt x="1021" y="368"/>
                </a:lnTo>
                <a:lnTo>
                  <a:pt x="1021" y="366"/>
                </a:lnTo>
                <a:lnTo>
                  <a:pt x="1021" y="363"/>
                </a:lnTo>
                <a:lnTo>
                  <a:pt x="1021" y="361"/>
                </a:lnTo>
                <a:lnTo>
                  <a:pt x="1021" y="359"/>
                </a:lnTo>
                <a:lnTo>
                  <a:pt x="1021" y="359"/>
                </a:lnTo>
                <a:lnTo>
                  <a:pt x="1022" y="364"/>
                </a:lnTo>
                <a:lnTo>
                  <a:pt x="1022" y="368"/>
                </a:lnTo>
                <a:lnTo>
                  <a:pt x="1021" y="374"/>
                </a:lnTo>
                <a:lnTo>
                  <a:pt x="1022" y="379"/>
                </a:lnTo>
                <a:lnTo>
                  <a:pt x="1022" y="379"/>
                </a:lnTo>
                <a:lnTo>
                  <a:pt x="1024" y="377"/>
                </a:lnTo>
                <a:lnTo>
                  <a:pt x="1026" y="377"/>
                </a:lnTo>
                <a:lnTo>
                  <a:pt x="1026" y="377"/>
                </a:lnTo>
                <a:lnTo>
                  <a:pt x="1022" y="374"/>
                </a:lnTo>
                <a:lnTo>
                  <a:pt x="1022" y="374"/>
                </a:lnTo>
                <a:lnTo>
                  <a:pt x="1024" y="374"/>
                </a:lnTo>
                <a:lnTo>
                  <a:pt x="1024" y="372"/>
                </a:lnTo>
                <a:lnTo>
                  <a:pt x="1026" y="368"/>
                </a:lnTo>
                <a:lnTo>
                  <a:pt x="1026" y="368"/>
                </a:lnTo>
                <a:lnTo>
                  <a:pt x="1024" y="364"/>
                </a:lnTo>
                <a:lnTo>
                  <a:pt x="1022" y="359"/>
                </a:lnTo>
                <a:lnTo>
                  <a:pt x="1022" y="359"/>
                </a:lnTo>
                <a:lnTo>
                  <a:pt x="1019" y="357"/>
                </a:lnTo>
                <a:lnTo>
                  <a:pt x="1017" y="355"/>
                </a:lnTo>
                <a:lnTo>
                  <a:pt x="1017" y="353"/>
                </a:lnTo>
                <a:lnTo>
                  <a:pt x="1017" y="353"/>
                </a:lnTo>
                <a:lnTo>
                  <a:pt x="1019" y="355"/>
                </a:lnTo>
                <a:lnTo>
                  <a:pt x="1019" y="355"/>
                </a:lnTo>
                <a:lnTo>
                  <a:pt x="1021" y="353"/>
                </a:lnTo>
                <a:lnTo>
                  <a:pt x="1022" y="353"/>
                </a:lnTo>
                <a:lnTo>
                  <a:pt x="1022" y="353"/>
                </a:lnTo>
                <a:lnTo>
                  <a:pt x="1017" y="344"/>
                </a:lnTo>
                <a:lnTo>
                  <a:pt x="1013" y="337"/>
                </a:lnTo>
                <a:lnTo>
                  <a:pt x="1013" y="337"/>
                </a:lnTo>
                <a:lnTo>
                  <a:pt x="1019" y="339"/>
                </a:lnTo>
                <a:lnTo>
                  <a:pt x="1022" y="339"/>
                </a:lnTo>
                <a:lnTo>
                  <a:pt x="1022" y="339"/>
                </a:lnTo>
                <a:lnTo>
                  <a:pt x="1022" y="337"/>
                </a:lnTo>
                <a:lnTo>
                  <a:pt x="1022" y="335"/>
                </a:lnTo>
                <a:lnTo>
                  <a:pt x="1022" y="333"/>
                </a:lnTo>
                <a:lnTo>
                  <a:pt x="1022" y="333"/>
                </a:lnTo>
                <a:lnTo>
                  <a:pt x="1019" y="324"/>
                </a:lnTo>
                <a:lnTo>
                  <a:pt x="1015" y="315"/>
                </a:lnTo>
                <a:lnTo>
                  <a:pt x="1013" y="306"/>
                </a:lnTo>
                <a:lnTo>
                  <a:pt x="1006" y="295"/>
                </a:lnTo>
                <a:lnTo>
                  <a:pt x="1006" y="295"/>
                </a:lnTo>
                <a:lnTo>
                  <a:pt x="1011" y="296"/>
                </a:lnTo>
                <a:lnTo>
                  <a:pt x="1017" y="302"/>
                </a:lnTo>
                <a:lnTo>
                  <a:pt x="1028" y="315"/>
                </a:lnTo>
                <a:lnTo>
                  <a:pt x="1028" y="315"/>
                </a:lnTo>
                <a:lnTo>
                  <a:pt x="1034" y="315"/>
                </a:lnTo>
                <a:lnTo>
                  <a:pt x="1035" y="313"/>
                </a:lnTo>
                <a:lnTo>
                  <a:pt x="1037" y="313"/>
                </a:lnTo>
                <a:lnTo>
                  <a:pt x="1037" y="313"/>
                </a:lnTo>
                <a:lnTo>
                  <a:pt x="1032" y="304"/>
                </a:lnTo>
                <a:lnTo>
                  <a:pt x="1024" y="293"/>
                </a:lnTo>
                <a:lnTo>
                  <a:pt x="1017" y="284"/>
                </a:lnTo>
                <a:lnTo>
                  <a:pt x="1008" y="278"/>
                </a:lnTo>
                <a:lnTo>
                  <a:pt x="1008" y="278"/>
                </a:lnTo>
                <a:lnTo>
                  <a:pt x="1006" y="274"/>
                </a:lnTo>
                <a:lnTo>
                  <a:pt x="1004" y="271"/>
                </a:lnTo>
                <a:lnTo>
                  <a:pt x="995" y="263"/>
                </a:lnTo>
                <a:lnTo>
                  <a:pt x="986" y="256"/>
                </a:lnTo>
                <a:lnTo>
                  <a:pt x="976" y="249"/>
                </a:lnTo>
                <a:lnTo>
                  <a:pt x="976" y="249"/>
                </a:lnTo>
                <a:lnTo>
                  <a:pt x="967" y="241"/>
                </a:lnTo>
                <a:lnTo>
                  <a:pt x="960" y="238"/>
                </a:lnTo>
                <a:lnTo>
                  <a:pt x="954" y="238"/>
                </a:lnTo>
                <a:lnTo>
                  <a:pt x="954" y="238"/>
                </a:lnTo>
                <a:lnTo>
                  <a:pt x="945" y="230"/>
                </a:lnTo>
                <a:lnTo>
                  <a:pt x="932" y="223"/>
                </a:lnTo>
                <a:lnTo>
                  <a:pt x="907" y="206"/>
                </a:lnTo>
                <a:lnTo>
                  <a:pt x="907" y="206"/>
                </a:lnTo>
                <a:lnTo>
                  <a:pt x="907" y="206"/>
                </a:lnTo>
                <a:lnTo>
                  <a:pt x="908" y="204"/>
                </a:lnTo>
                <a:lnTo>
                  <a:pt x="908" y="204"/>
                </a:lnTo>
                <a:lnTo>
                  <a:pt x="907" y="203"/>
                </a:lnTo>
                <a:lnTo>
                  <a:pt x="907" y="203"/>
                </a:lnTo>
                <a:lnTo>
                  <a:pt x="901" y="203"/>
                </a:lnTo>
                <a:lnTo>
                  <a:pt x="894" y="199"/>
                </a:lnTo>
                <a:lnTo>
                  <a:pt x="886" y="195"/>
                </a:lnTo>
                <a:lnTo>
                  <a:pt x="881" y="193"/>
                </a:lnTo>
                <a:lnTo>
                  <a:pt x="881" y="193"/>
                </a:lnTo>
                <a:lnTo>
                  <a:pt x="907" y="210"/>
                </a:lnTo>
                <a:lnTo>
                  <a:pt x="930" y="228"/>
                </a:lnTo>
                <a:lnTo>
                  <a:pt x="930" y="228"/>
                </a:lnTo>
                <a:lnTo>
                  <a:pt x="930" y="232"/>
                </a:lnTo>
                <a:lnTo>
                  <a:pt x="930" y="232"/>
                </a:lnTo>
                <a:lnTo>
                  <a:pt x="927" y="228"/>
                </a:lnTo>
                <a:lnTo>
                  <a:pt x="923" y="226"/>
                </a:lnTo>
                <a:lnTo>
                  <a:pt x="912" y="223"/>
                </a:lnTo>
                <a:lnTo>
                  <a:pt x="907" y="221"/>
                </a:lnTo>
                <a:lnTo>
                  <a:pt x="905" y="221"/>
                </a:lnTo>
                <a:lnTo>
                  <a:pt x="905" y="219"/>
                </a:lnTo>
                <a:lnTo>
                  <a:pt x="905" y="219"/>
                </a:lnTo>
                <a:lnTo>
                  <a:pt x="903" y="215"/>
                </a:lnTo>
                <a:lnTo>
                  <a:pt x="897" y="212"/>
                </a:lnTo>
                <a:lnTo>
                  <a:pt x="897" y="212"/>
                </a:lnTo>
                <a:lnTo>
                  <a:pt x="896" y="214"/>
                </a:lnTo>
                <a:lnTo>
                  <a:pt x="892" y="214"/>
                </a:lnTo>
                <a:lnTo>
                  <a:pt x="888" y="210"/>
                </a:lnTo>
                <a:lnTo>
                  <a:pt x="884" y="206"/>
                </a:lnTo>
                <a:lnTo>
                  <a:pt x="879" y="203"/>
                </a:lnTo>
                <a:lnTo>
                  <a:pt x="879" y="203"/>
                </a:lnTo>
                <a:lnTo>
                  <a:pt x="877" y="203"/>
                </a:lnTo>
                <a:lnTo>
                  <a:pt x="875" y="203"/>
                </a:lnTo>
                <a:lnTo>
                  <a:pt x="875" y="203"/>
                </a:lnTo>
                <a:lnTo>
                  <a:pt x="873" y="203"/>
                </a:lnTo>
                <a:lnTo>
                  <a:pt x="873" y="203"/>
                </a:lnTo>
                <a:lnTo>
                  <a:pt x="873" y="204"/>
                </a:lnTo>
                <a:lnTo>
                  <a:pt x="875" y="206"/>
                </a:lnTo>
                <a:lnTo>
                  <a:pt x="875" y="208"/>
                </a:lnTo>
                <a:lnTo>
                  <a:pt x="875" y="210"/>
                </a:lnTo>
                <a:lnTo>
                  <a:pt x="875" y="210"/>
                </a:lnTo>
                <a:lnTo>
                  <a:pt x="870" y="210"/>
                </a:lnTo>
                <a:lnTo>
                  <a:pt x="864" y="208"/>
                </a:lnTo>
                <a:lnTo>
                  <a:pt x="851" y="201"/>
                </a:lnTo>
                <a:lnTo>
                  <a:pt x="851" y="201"/>
                </a:lnTo>
                <a:lnTo>
                  <a:pt x="851" y="199"/>
                </a:lnTo>
                <a:lnTo>
                  <a:pt x="851" y="199"/>
                </a:lnTo>
                <a:lnTo>
                  <a:pt x="851" y="199"/>
                </a:lnTo>
                <a:lnTo>
                  <a:pt x="846" y="197"/>
                </a:lnTo>
                <a:lnTo>
                  <a:pt x="844" y="195"/>
                </a:lnTo>
                <a:lnTo>
                  <a:pt x="844" y="192"/>
                </a:lnTo>
                <a:lnTo>
                  <a:pt x="844" y="192"/>
                </a:lnTo>
                <a:lnTo>
                  <a:pt x="848" y="193"/>
                </a:lnTo>
                <a:lnTo>
                  <a:pt x="848" y="193"/>
                </a:lnTo>
                <a:lnTo>
                  <a:pt x="848" y="195"/>
                </a:lnTo>
                <a:lnTo>
                  <a:pt x="848" y="195"/>
                </a:lnTo>
                <a:lnTo>
                  <a:pt x="850" y="193"/>
                </a:lnTo>
                <a:lnTo>
                  <a:pt x="850" y="192"/>
                </a:lnTo>
                <a:lnTo>
                  <a:pt x="848" y="188"/>
                </a:lnTo>
                <a:lnTo>
                  <a:pt x="848" y="188"/>
                </a:lnTo>
                <a:lnTo>
                  <a:pt x="853" y="186"/>
                </a:lnTo>
                <a:lnTo>
                  <a:pt x="855" y="186"/>
                </a:lnTo>
                <a:lnTo>
                  <a:pt x="859" y="186"/>
                </a:lnTo>
                <a:lnTo>
                  <a:pt x="859" y="186"/>
                </a:lnTo>
                <a:lnTo>
                  <a:pt x="855" y="184"/>
                </a:lnTo>
                <a:lnTo>
                  <a:pt x="855" y="182"/>
                </a:lnTo>
                <a:lnTo>
                  <a:pt x="855" y="182"/>
                </a:lnTo>
                <a:lnTo>
                  <a:pt x="859" y="180"/>
                </a:lnTo>
                <a:lnTo>
                  <a:pt x="859" y="180"/>
                </a:lnTo>
                <a:lnTo>
                  <a:pt x="861" y="180"/>
                </a:lnTo>
                <a:lnTo>
                  <a:pt x="861" y="180"/>
                </a:lnTo>
                <a:lnTo>
                  <a:pt x="853" y="177"/>
                </a:lnTo>
                <a:lnTo>
                  <a:pt x="848" y="171"/>
                </a:lnTo>
                <a:lnTo>
                  <a:pt x="848" y="171"/>
                </a:lnTo>
                <a:lnTo>
                  <a:pt x="844" y="173"/>
                </a:lnTo>
                <a:lnTo>
                  <a:pt x="842" y="173"/>
                </a:lnTo>
                <a:lnTo>
                  <a:pt x="837" y="169"/>
                </a:lnTo>
                <a:lnTo>
                  <a:pt x="837" y="169"/>
                </a:lnTo>
                <a:lnTo>
                  <a:pt x="840" y="169"/>
                </a:lnTo>
                <a:lnTo>
                  <a:pt x="846" y="171"/>
                </a:lnTo>
                <a:lnTo>
                  <a:pt x="846" y="171"/>
                </a:lnTo>
                <a:lnTo>
                  <a:pt x="846" y="169"/>
                </a:lnTo>
                <a:lnTo>
                  <a:pt x="848" y="169"/>
                </a:lnTo>
                <a:lnTo>
                  <a:pt x="850" y="171"/>
                </a:lnTo>
                <a:lnTo>
                  <a:pt x="851" y="169"/>
                </a:lnTo>
                <a:lnTo>
                  <a:pt x="851" y="169"/>
                </a:lnTo>
                <a:lnTo>
                  <a:pt x="846" y="168"/>
                </a:lnTo>
                <a:lnTo>
                  <a:pt x="839" y="168"/>
                </a:lnTo>
                <a:lnTo>
                  <a:pt x="831" y="166"/>
                </a:lnTo>
                <a:lnTo>
                  <a:pt x="829" y="164"/>
                </a:lnTo>
                <a:lnTo>
                  <a:pt x="827" y="160"/>
                </a:lnTo>
                <a:lnTo>
                  <a:pt x="827" y="160"/>
                </a:lnTo>
                <a:lnTo>
                  <a:pt x="833" y="164"/>
                </a:lnTo>
                <a:lnTo>
                  <a:pt x="839" y="164"/>
                </a:lnTo>
                <a:lnTo>
                  <a:pt x="848" y="164"/>
                </a:lnTo>
                <a:lnTo>
                  <a:pt x="848" y="164"/>
                </a:lnTo>
                <a:lnTo>
                  <a:pt x="850" y="160"/>
                </a:lnTo>
                <a:lnTo>
                  <a:pt x="850" y="158"/>
                </a:lnTo>
                <a:lnTo>
                  <a:pt x="848" y="157"/>
                </a:lnTo>
                <a:lnTo>
                  <a:pt x="846" y="153"/>
                </a:lnTo>
                <a:lnTo>
                  <a:pt x="840" y="149"/>
                </a:lnTo>
                <a:lnTo>
                  <a:pt x="835" y="146"/>
                </a:lnTo>
                <a:lnTo>
                  <a:pt x="835" y="146"/>
                </a:lnTo>
                <a:lnTo>
                  <a:pt x="826" y="142"/>
                </a:lnTo>
                <a:lnTo>
                  <a:pt x="816" y="136"/>
                </a:lnTo>
                <a:lnTo>
                  <a:pt x="807" y="133"/>
                </a:lnTo>
                <a:lnTo>
                  <a:pt x="800" y="133"/>
                </a:lnTo>
                <a:lnTo>
                  <a:pt x="800" y="133"/>
                </a:lnTo>
                <a:lnTo>
                  <a:pt x="807" y="135"/>
                </a:lnTo>
                <a:lnTo>
                  <a:pt x="811" y="138"/>
                </a:lnTo>
                <a:lnTo>
                  <a:pt x="813" y="140"/>
                </a:lnTo>
                <a:lnTo>
                  <a:pt x="813" y="140"/>
                </a:lnTo>
                <a:lnTo>
                  <a:pt x="809" y="142"/>
                </a:lnTo>
                <a:lnTo>
                  <a:pt x="807" y="140"/>
                </a:lnTo>
                <a:lnTo>
                  <a:pt x="805" y="138"/>
                </a:lnTo>
                <a:lnTo>
                  <a:pt x="804" y="140"/>
                </a:lnTo>
                <a:lnTo>
                  <a:pt x="804" y="140"/>
                </a:lnTo>
                <a:lnTo>
                  <a:pt x="809" y="142"/>
                </a:lnTo>
                <a:lnTo>
                  <a:pt x="811" y="144"/>
                </a:lnTo>
                <a:lnTo>
                  <a:pt x="813" y="146"/>
                </a:lnTo>
                <a:lnTo>
                  <a:pt x="813" y="146"/>
                </a:lnTo>
                <a:lnTo>
                  <a:pt x="811" y="146"/>
                </a:lnTo>
                <a:lnTo>
                  <a:pt x="809" y="146"/>
                </a:lnTo>
                <a:lnTo>
                  <a:pt x="809" y="146"/>
                </a:lnTo>
                <a:lnTo>
                  <a:pt x="804" y="142"/>
                </a:lnTo>
                <a:lnTo>
                  <a:pt x="802" y="138"/>
                </a:lnTo>
                <a:lnTo>
                  <a:pt x="802" y="136"/>
                </a:lnTo>
                <a:lnTo>
                  <a:pt x="802" y="136"/>
                </a:lnTo>
                <a:lnTo>
                  <a:pt x="802" y="138"/>
                </a:lnTo>
                <a:lnTo>
                  <a:pt x="800" y="136"/>
                </a:lnTo>
                <a:lnTo>
                  <a:pt x="798" y="136"/>
                </a:lnTo>
                <a:lnTo>
                  <a:pt x="798" y="136"/>
                </a:lnTo>
                <a:lnTo>
                  <a:pt x="798" y="136"/>
                </a:lnTo>
                <a:lnTo>
                  <a:pt x="798" y="138"/>
                </a:lnTo>
                <a:lnTo>
                  <a:pt x="798" y="142"/>
                </a:lnTo>
                <a:lnTo>
                  <a:pt x="798" y="142"/>
                </a:lnTo>
                <a:lnTo>
                  <a:pt x="805" y="146"/>
                </a:lnTo>
                <a:lnTo>
                  <a:pt x="807" y="147"/>
                </a:lnTo>
                <a:lnTo>
                  <a:pt x="809" y="149"/>
                </a:lnTo>
                <a:lnTo>
                  <a:pt x="809" y="149"/>
                </a:lnTo>
                <a:lnTo>
                  <a:pt x="802" y="149"/>
                </a:lnTo>
                <a:lnTo>
                  <a:pt x="796" y="147"/>
                </a:lnTo>
                <a:lnTo>
                  <a:pt x="791" y="146"/>
                </a:lnTo>
                <a:lnTo>
                  <a:pt x="783" y="147"/>
                </a:lnTo>
                <a:lnTo>
                  <a:pt x="783" y="147"/>
                </a:lnTo>
                <a:lnTo>
                  <a:pt x="780" y="144"/>
                </a:lnTo>
                <a:lnTo>
                  <a:pt x="776" y="142"/>
                </a:lnTo>
                <a:lnTo>
                  <a:pt x="774" y="142"/>
                </a:lnTo>
                <a:lnTo>
                  <a:pt x="774" y="142"/>
                </a:lnTo>
                <a:lnTo>
                  <a:pt x="776" y="144"/>
                </a:lnTo>
                <a:lnTo>
                  <a:pt x="776" y="146"/>
                </a:lnTo>
                <a:lnTo>
                  <a:pt x="776" y="146"/>
                </a:lnTo>
                <a:lnTo>
                  <a:pt x="763" y="140"/>
                </a:lnTo>
                <a:lnTo>
                  <a:pt x="754" y="136"/>
                </a:lnTo>
                <a:lnTo>
                  <a:pt x="732" y="131"/>
                </a:lnTo>
                <a:lnTo>
                  <a:pt x="732" y="131"/>
                </a:lnTo>
                <a:lnTo>
                  <a:pt x="739" y="131"/>
                </a:lnTo>
                <a:lnTo>
                  <a:pt x="745" y="131"/>
                </a:lnTo>
                <a:lnTo>
                  <a:pt x="745" y="131"/>
                </a:lnTo>
                <a:lnTo>
                  <a:pt x="741" y="129"/>
                </a:lnTo>
                <a:lnTo>
                  <a:pt x="739" y="125"/>
                </a:lnTo>
                <a:lnTo>
                  <a:pt x="739" y="125"/>
                </a:lnTo>
                <a:lnTo>
                  <a:pt x="745" y="123"/>
                </a:lnTo>
                <a:lnTo>
                  <a:pt x="747" y="122"/>
                </a:lnTo>
                <a:lnTo>
                  <a:pt x="747" y="122"/>
                </a:lnTo>
                <a:lnTo>
                  <a:pt x="747" y="122"/>
                </a:lnTo>
                <a:lnTo>
                  <a:pt x="758" y="122"/>
                </a:lnTo>
                <a:lnTo>
                  <a:pt x="761" y="122"/>
                </a:lnTo>
                <a:lnTo>
                  <a:pt x="767" y="123"/>
                </a:lnTo>
                <a:lnTo>
                  <a:pt x="767" y="123"/>
                </a:lnTo>
                <a:lnTo>
                  <a:pt x="765" y="122"/>
                </a:lnTo>
                <a:lnTo>
                  <a:pt x="761" y="120"/>
                </a:lnTo>
                <a:lnTo>
                  <a:pt x="754" y="120"/>
                </a:lnTo>
                <a:lnTo>
                  <a:pt x="754" y="120"/>
                </a:lnTo>
                <a:lnTo>
                  <a:pt x="754" y="118"/>
                </a:lnTo>
                <a:lnTo>
                  <a:pt x="754" y="118"/>
                </a:lnTo>
                <a:lnTo>
                  <a:pt x="758" y="114"/>
                </a:lnTo>
                <a:lnTo>
                  <a:pt x="758" y="111"/>
                </a:lnTo>
                <a:lnTo>
                  <a:pt x="758" y="101"/>
                </a:lnTo>
                <a:lnTo>
                  <a:pt x="758" y="101"/>
                </a:lnTo>
                <a:lnTo>
                  <a:pt x="769" y="103"/>
                </a:lnTo>
                <a:lnTo>
                  <a:pt x="778" y="105"/>
                </a:lnTo>
                <a:lnTo>
                  <a:pt x="794" y="112"/>
                </a:lnTo>
                <a:lnTo>
                  <a:pt x="813" y="120"/>
                </a:lnTo>
                <a:lnTo>
                  <a:pt x="831" y="125"/>
                </a:lnTo>
                <a:lnTo>
                  <a:pt x="831" y="125"/>
                </a:lnTo>
                <a:lnTo>
                  <a:pt x="846" y="135"/>
                </a:lnTo>
                <a:lnTo>
                  <a:pt x="853" y="138"/>
                </a:lnTo>
                <a:lnTo>
                  <a:pt x="862" y="142"/>
                </a:lnTo>
                <a:lnTo>
                  <a:pt x="862" y="142"/>
                </a:lnTo>
                <a:lnTo>
                  <a:pt x="862" y="146"/>
                </a:lnTo>
                <a:lnTo>
                  <a:pt x="862" y="146"/>
                </a:lnTo>
                <a:lnTo>
                  <a:pt x="862" y="147"/>
                </a:lnTo>
                <a:lnTo>
                  <a:pt x="862" y="147"/>
                </a:lnTo>
                <a:lnTo>
                  <a:pt x="870" y="149"/>
                </a:lnTo>
                <a:lnTo>
                  <a:pt x="877" y="155"/>
                </a:lnTo>
                <a:lnTo>
                  <a:pt x="888" y="164"/>
                </a:lnTo>
                <a:lnTo>
                  <a:pt x="888" y="164"/>
                </a:lnTo>
                <a:lnTo>
                  <a:pt x="888" y="162"/>
                </a:lnTo>
                <a:lnTo>
                  <a:pt x="890" y="162"/>
                </a:lnTo>
                <a:lnTo>
                  <a:pt x="894" y="166"/>
                </a:lnTo>
                <a:lnTo>
                  <a:pt x="897" y="169"/>
                </a:lnTo>
                <a:lnTo>
                  <a:pt x="901" y="171"/>
                </a:lnTo>
                <a:lnTo>
                  <a:pt x="901" y="171"/>
                </a:lnTo>
                <a:lnTo>
                  <a:pt x="901" y="171"/>
                </a:lnTo>
                <a:lnTo>
                  <a:pt x="901" y="173"/>
                </a:lnTo>
                <a:lnTo>
                  <a:pt x="901" y="173"/>
                </a:lnTo>
                <a:lnTo>
                  <a:pt x="905" y="173"/>
                </a:lnTo>
                <a:lnTo>
                  <a:pt x="907" y="175"/>
                </a:lnTo>
                <a:lnTo>
                  <a:pt x="912" y="180"/>
                </a:lnTo>
                <a:lnTo>
                  <a:pt x="918" y="186"/>
                </a:lnTo>
                <a:lnTo>
                  <a:pt x="923" y="190"/>
                </a:lnTo>
                <a:lnTo>
                  <a:pt x="923" y="190"/>
                </a:lnTo>
                <a:lnTo>
                  <a:pt x="923" y="188"/>
                </a:lnTo>
                <a:lnTo>
                  <a:pt x="925" y="188"/>
                </a:lnTo>
                <a:lnTo>
                  <a:pt x="925" y="186"/>
                </a:lnTo>
                <a:lnTo>
                  <a:pt x="921" y="182"/>
                </a:lnTo>
                <a:lnTo>
                  <a:pt x="921" y="182"/>
                </a:lnTo>
                <a:lnTo>
                  <a:pt x="921" y="184"/>
                </a:lnTo>
                <a:lnTo>
                  <a:pt x="921" y="186"/>
                </a:lnTo>
                <a:lnTo>
                  <a:pt x="921" y="186"/>
                </a:lnTo>
                <a:lnTo>
                  <a:pt x="919" y="186"/>
                </a:lnTo>
                <a:lnTo>
                  <a:pt x="919" y="186"/>
                </a:lnTo>
                <a:lnTo>
                  <a:pt x="919" y="182"/>
                </a:lnTo>
                <a:lnTo>
                  <a:pt x="918" y="179"/>
                </a:lnTo>
                <a:lnTo>
                  <a:pt x="914" y="175"/>
                </a:lnTo>
                <a:lnTo>
                  <a:pt x="912" y="171"/>
                </a:lnTo>
                <a:lnTo>
                  <a:pt x="912" y="171"/>
                </a:lnTo>
                <a:lnTo>
                  <a:pt x="907" y="169"/>
                </a:lnTo>
                <a:lnTo>
                  <a:pt x="901" y="168"/>
                </a:lnTo>
                <a:lnTo>
                  <a:pt x="890" y="158"/>
                </a:lnTo>
                <a:lnTo>
                  <a:pt x="890" y="158"/>
                </a:lnTo>
                <a:lnTo>
                  <a:pt x="890" y="155"/>
                </a:lnTo>
                <a:lnTo>
                  <a:pt x="888" y="153"/>
                </a:lnTo>
                <a:lnTo>
                  <a:pt x="886" y="151"/>
                </a:lnTo>
                <a:lnTo>
                  <a:pt x="886" y="151"/>
                </a:lnTo>
                <a:lnTo>
                  <a:pt x="888" y="153"/>
                </a:lnTo>
                <a:lnTo>
                  <a:pt x="886" y="155"/>
                </a:lnTo>
                <a:lnTo>
                  <a:pt x="883" y="155"/>
                </a:lnTo>
                <a:lnTo>
                  <a:pt x="883" y="155"/>
                </a:lnTo>
                <a:lnTo>
                  <a:pt x="873" y="149"/>
                </a:lnTo>
                <a:lnTo>
                  <a:pt x="864" y="144"/>
                </a:lnTo>
                <a:lnTo>
                  <a:pt x="864" y="144"/>
                </a:lnTo>
                <a:lnTo>
                  <a:pt x="868" y="142"/>
                </a:lnTo>
                <a:lnTo>
                  <a:pt x="873" y="146"/>
                </a:lnTo>
                <a:lnTo>
                  <a:pt x="873" y="146"/>
                </a:lnTo>
                <a:lnTo>
                  <a:pt x="873" y="142"/>
                </a:lnTo>
                <a:lnTo>
                  <a:pt x="875" y="140"/>
                </a:lnTo>
                <a:lnTo>
                  <a:pt x="875" y="140"/>
                </a:lnTo>
                <a:lnTo>
                  <a:pt x="872" y="138"/>
                </a:lnTo>
                <a:lnTo>
                  <a:pt x="870" y="138"/>
                </a:lnTo>
                <a:lnTo>
                  <a:pt x="866" y="138"/>
                </a:lnTo>
                <a:lnTo>
                  <a:pt x="866" y="138"/>
                </a:lnTo>
                <a:lnTo>
                  <a:pt x="866" y="136"/>
                </a:lnTo>
                <a:lnTo>
                  <a:pt x="866" y="135"/>
                </a:lnTo>
                <a:lnTo>
                  <a:pt x="861" y="133"/>
                </a:lnTo>
                <a:lnTo>
                  <a:pt x="853" y="129"/>
                </a:lnTo>
                <a:lnTo>
                  <a:pt x="850" y="125"/>
                </a:lnTo>
                <a:lnTo>
                  <a:pt x="850" y="125"/>
                </a:lnTo>
                <a:lnTo>
                  <a:pt x="848" y="127"/>
                </a:lnTo>
                <a:lnTo>
                  <a:pt x="844" y="127"/>
                </a:lnTo>
                <a:lnTo>
                  <a:pt x="844" y="127"/>
                </a:lnTo>
                <a:lnTo>
                  <a:pt x="846" y="125"/>
                </a:lnTo>
                <a:lnTo>
                  <a:pt x="846" y="123"/>
                </a:lnTo>
                <a:lnTo>
                  <a:pt x="846" y="123"/>
                </a:lnTo>
                <a:lnTo>
                  <a:pt x="827" y="118"/>
                </a:lnTo>
                <a:lnTo>
                  <a:pt x="809" y="112"/>
                </a:lnTo>
                <a:lnTo>
                  <a:pt x="776" y="101"/>
                </a:lnTo>
                <a:lnTo>
                  <a:pt x="776" y="101"/>
                </a:lnTo>
                <a:lnTo>
                  <a:pt x="767" y="101"/>
                </a:lnTo>
                <a:lnTo>
                  <a:pt x="758" y="100"/>
                </a:lnTo>
                <a:lnTo>
                  <a:pt x="748" y="98"/>
                </a:lnTo>
                <a:lnTo>
                  <a:pt x="747" y="94"/>
                </a:lnTo>
                <a:lnTo>
                  <a:pt x="747" y="92"/>
                </a:lnTo>
                <a:lnTo>
                  <a:pt x="747" y="92"/>
                </a:lnTo>
                <a:lnTo>
                  <a:pt x="726" y="87"/>
                </a:lnTo>
                <a:lnTo>
                  <a:pt x="704" y="83"/>
                </a:lnTo>
                <a:lnTo>
                  <a:pt x="704" y="83"/>
                </a:lnTo>
                <a:lnTo>
                  <a:pt x="660" y="77"/>
                </a:lnTo>
                <a:lnTo>
                  <a:pt x="660" y="77"/>
                </a:lnTo>
                <a:lnTo>
                  <a:pt x="651" y="81"/>
                </a:lnTo>
                <a:lnTo>
                  <a:pt x="642" y="81"/>
                </a:lnTo>
                <a:lnTo>
                  <a:pt x="642" y="81"/>
                </a:lnTo>
                <a:lnTo>
                  <a:pt x="636" y="81"/>
                </a:lnTo>
                <a:lnTo>
                  <a:pt x="636" y="81"/>
                </a:lnTo>
                <a:lnTo>
                  <a:pt x="634" y="81"/>
                </a:lnTo>
                <a:lnTo>
                  <a:pt x="634" y="81"/>
                </a:lnTo>
                <a:lnTo>
                  <a:pt x="632" y="81"/>
                </a:lnTo>
                <a:lnTo>
                  <a:pt x="631" y="81"/>
                </a:lnTo>
                <a:lnTo>
                  <a:pt x="627" y="79"/>
                </a:lnTo>
                <a:lnTo>
                  <a:pt x="627" y="79"/>
                </a:lnTo>
                <a:lnTo>
                  <a:pt x="625" y="81"/>
                </a:lnTo>
                <a:lnTo>
                  <a:pt x="621" y="81"/>
                </a:lnTo>
                <a:lnTo>
                  <a:pt x="621" y="81"/>
                </a:lnTo>
                <a:lnTo>
                  <a:pt x="620" y="79"/>
                </a:lnTo>
                <a:lnTo>
                  <a:pt x="618" y="77"/>
                </a:lnTo>
                <a:lnTo>
                  <a:pt x="621" y="76"/>
                </a:lnTo>
                <a:lnTo>
                  <a:pt x="621" y="76"/>
                </a:lnTo>
                <a:lnTo>
                  <a:pt x="629" y="76"/>
                </a:lnTo>
                <a:lnTo>
                  <a:pt x="632" y="74"/>
                </a:lnTo>
                <a:lnTo>
                  <a:pt x="634" y="74"/>
                </a:lnTo>
                <a:lnTo>
                  <a:pt x="636" y="74"/>
                </a:lnTo>
                <a:lnTo>
                  <a:pt x="638" y="74"/>
                </a:lnTo>
                <a:lnTo>
                  <a:pt x="638" y="74"/>
                </a:lnTo>
                <a:lnTo>
                  <a:pt x="636" y="74"/>
                </a:lnTo>
                <a:lnTo>
                  <a:pt x="636" y="74"/>
                </a:lnTo>
                <a:lnTo>
                  <a:pt x="636" y="74"/>
                </a:lnTo>
                <a:lnTo>
                  <a:pt x="634" y="74"/>
                </a:lnTo>
                <a:lnTo>
                  <a:pt x="634" y="74"/>
                </a:lnTo>
                <a:lnTo>
                  <a:pt x="634" y="74"/>
                </a:lnTo>
                <a:lnTo>
                  <a:pt x="634" y="74"/>
                </a:lnTo>
                <a:lnTo>
                  <a:pt x="634" y="74"/>
                </a:lnTo>
                <a:lnTo>
                  <a:pt x="634" y="74"/>
                </a:lnTo>
                <a:lnTo>
                  <a:pt x="632" y="74"/>
                </a:lnTo>
                <a:lnTo>
                  <a:pt x="632" y="74"/>
                </a:lnTo>
                <a:lnTo>
                  <a:pt x="634" y="72"/>
                </a:lnTo>
                <a:lnTo>
                  <a:pt x="634" y="70"/>
                </a:lnTo>
                <a:lnTo>
                  <a:pt x="634" y="70"/>
                </a:lnTo>
                <a:lnTo>
                  <a:pt x="634" y="70"/>
                </a:lnTo>
                <a:lnTo>
                  <a:pt x="636" y="70"/>
                </a:lnTo>
                <a:lnTo>
                  <a:pt x="636" y="70"/>
                </a:lnTo>
                <a:lnTo>
                  <a:pt x="636" y="70"/>
                </a:lnTo>
                <a:lnTo>
                  <a:pt x="636" y="70"/>
                </a:lnTo>
                <a:lnTo>
                  <a:pt x="636" y="70"/>
                </a:lnTo>
                <a:lnTo>
                  <a:pt x="636" y="70"/>
                </a:lnTo>
                <a:lnTo>
                  <a:pt x="636" y="70"/>
                </a:lnTo>
                <a:lnTo>
                  <a:pt x="638" y="68"/>
                </a:lnTo>
                <a:lnTo>
                  <a:pt x="638" y="68"/>
                </a:lnTo>
                <a:lnTo>
                  <a:pt x="638" y="66"/>
                </a:lnTo>
                <a:lnTo>
                  <a:pt x="638" y="66"/>
                </a:lnTo>
                <a:lnTo>
                  <a:pt x="647" y="65"/>
                </a:lnTo>
                <a:lnTo>
                  <a:pt x="658" y="65"/>
                </a:lnTo>
                <a:lnTo>
                  <a:pt x="669" y="65"/>
                </a:lnTo>
                <a:lnTo>
                  <a:pt x="669" y="65"/>
                </a:lnTo>
                <a:lnTo>
                  <a:pt x="680" y="63"/>
                </a:lnTo>
                <a:lnTo>
                  <a:pt x="680" y="63"/>
                </a:lnTo>
                <a:lnTo>
                  <a:pt x="684" y="65"/>
                </a:lnTo>
                <a:lnTo>
                  <a:pt x="688" y="66"/>
                </a:lnTo>
                <a:lnTo>
                  <a:pt x="688" y="66"/>
                </a:lnTo>
                <a:lnTo>
                  <a:pt x="693" y="66"/>
                </a:lnTo>
                <a:lnTo>
                  <a:pt x="697" y="66"/>
                </a:lnTo>
                <a:lnTo>
                  <a:pt x="702" y="68"/>
                </a:lnTo>
                <a:lnTo>
                  <a:pt x="708" y="70"/>
                </a:lnTo>
                <a:lnTo>
                  <a:pt x="708" y="70"/>
                </a:lnTo>
                <a:lnTo>
                  <a:pt x="713" y="68"/>
                </a:lnTo>
                <a:lnTo>
                  <a:pt x="719" y="66"/>
                </a:lnTo>
                <a:lnTo>
                  <a:pt x="719" y="66"/>
                </a:lnTo>
                <a:lnTo>
                  <a:pt x="724" y="70"/>
                </a:lnTo>
                <a:lnTo>
                  <a:pt x="730" y="72"/>
                </a:lnTo>
                <a:lnTo>
                  <a:pt x="730" y="72"/>
                </a:lnTo>
                <a:lnTo>
                  <a:pt x="739" y="72"/>
                </a:lnTo>
                <a:lnTo>
                  <a:pt x="739" y="72"/>
                </a:lnTo>
                <a:lnTo>
                  <a:pt x="737" y="74"/>
                </a:lnTo>
                <a:lnTo>
                  <a:pt x="737" y="74"/>
                </a:lnTo>
                <a:lnTo>
                  <a:pt x="743" y="72"/>
                </a:lnTo>
                <a:lnTo>
                  <a:pt x="748" y="72"/>
                </a:lnTo>
                <a:lnTo>
                  <a:pt x="748" y="72"/>
                </a:lnTo>
                <a:lnTo>
                  <a:pt x="748" y="76"/>
                </a:lnTo>
                <a:lnTo>
                  <a:pt x="748" y="76"/>
                </a:lnTo>
                <a:lnTo>
                  <a:pt x="752" y="76"/>
                </a:lnTo>
                <a:lnTo>
                  <a:pt x="758" y="76"/>
                </a:lnTo>
                <a:lnTo>
                  <a:pt x="767" y="76"/>
                </a:lnTo>
                <a:lnTo>
                  <a:pt x="767" y="76"/>
                </a:lnTo>
                <a:lnTo>
                  <a:pt x="767" y="77"/>
                </a:lnTo>
                <a:lnTo>
                  <a:pt x="765" y="77"/>
                </a:lnTo>
                <a:lnTo>
                  <a:pt x="765" y="79"/>
                </a:lnTo>
                <a:lnTo>
                  <a:pt x="767" y="79"/>
                </a:lnTo>
                <a:lnTo>
                  <a:pt x="767" y="79"/>
                </a:lnTo>
                <a:lnTo>
                  <a:pt x="769" y="77"/>
                </a:lnTo>
                <a:lnTo>
                  <a:pt x="770" y="77"/>
                </a:lnTo>
                <a:lnTo>
                  <a:pt x="776" y="77"/>
                </a:lnTo>
                <a:lnTo>
                  <a:pt x="776" y="77"/>
                </a:lnTo>
                <a:lnTo>
                  <a:pt x="780" y="81"/>
                </a:lnTo>
                <a:lnTo>
                  <a:pt x="783" y="81"/>
                </a:lnTo>
                <a:lnTo>
                  <a:pt x="787" y="83"/>
                </a:lnTo>
                <a:lnTo>
                  <a:pt x="789" y="83"/>
                </a:lnTo>
                <a:lnTo>
                  <a:pt x="789" y="85"/>
                </a:lnTo>
                <a:lnTo>
                  <a:pt x="789" y="85"/>
                </a:lnTo>
                <a:lnTo>
                  <a:pt x="805" y="89"/>
                </a:lnTo>
                <a:lnTo>
                  <a:pt x="822" y="92"/>
                </a:lnTo>
                <a:lnTo>
                  <a:pt x="822" y="92"/>
                </a:lnTo>
                <a:lnTo>
                  <a:pt x="822" y="90"/>
                </a:lnTo>
                <a:lnTo>
                  <a:pt x="822" y="89"/>
                </a:lnTo>
                <a:lnTo>
                  <a:pt x="822" y="89"/>
                </a:lnTo>
                <a:lnTo>
                  <a:pt x="833" y="92"/>
                </a:lnTo>
                <a:lnTo>
                  <a:pt x="842" y="94"/>
                </a:lnTo>
                <a:lnTo>
                  <a:pt x="842" y="94"/>
                </a:lnTo>
                <a:lnTo>
                  <a:pt x="840" y="96"/>
                </a:lnTo>
                <a:lnTo>
                  <a:pt x="840" y="96"/>
                </a:lnTo>
                <a:lnTo>
                  <a:pt x="861" y="103"/>
                </a:lnTo>
                <a:lnTo>
                  <a:pt x="877" y="111"/>
                </a:lnTo>
                <a:lnTo>
                  <a:pt x="877" y="111"/>
                </a:lnTo>
                <a:lnTo>
                  <a:pt x="883" y="109"/>
                </a:lnTo>
                <a:lnTo>
                  <a:pt x="883" y="109"/>
                </a:lnTo>
                <a:lnTo>
                  <a:pt x="884" y="111"/>
                </a:lnTo>
                <a:lnTo>
                  <a:pt x="888" y="111"/>
                </a:lnTo>
                <a:lnTo>
                  <a:pt x="888" y="111"/>
                </a:lnTo>
                <a:lnTo>
                  <a:pt x="890" y="114"/>
                </a:lnTo>
                <a:lnTo>
                  <a:pt x="890" y="116"/>
                </a:lnTo>
                <a:lnTo>
                  <a:pt x="892" y="116"/>
                </a:lnTo>
                <a:lnTo>
                  <a:pt x="892" y="116"/>
                </a:lnTo>
                <a:lnTo>
                  <a:pt x="892" y="114"/>
                </a:lnTo>
                <a:lnTo>
                  <a:pt x="894" y="114"/>
                </a:lnTo>
                <a:lnTo>
                  <a:pt x="901" y="118"/>
                </a:lnTo>
                <a:lnTo>
                  <a:pt x="901" y="118"/>
                </a:lnTo>
                <a:lnTo>
                  <a:pt x="903" y="120"/>
                </a:lnTo>
                <a:lnTo>
                  <a:pt x="903" y="120"/>
                </a:lnTo>
                <a:lnTo>
                  <a:pt x="903" y="122"/>
                </a:lnTo>
                <a:lnTo>
                  <a:pt x="903" y="122"/>
                </a:lnTo>
                <a:lnTo>
                  <a:pt x="901" y="122"/>
                </a:lnTo>
                <a:lnTo>
                  <a:pt x="899" y="122"/>
                </a:lnTo>
                <a:lnTo>
                  <a:pt x="897" y="122"/>
                </a:lnTo>
                <a:lnTo>
                  <a:pt x="897" y="122"/>
                </a:lnTo>
                <a:lnTo>
                  <a:pt x="903" y="123"/>
                </a:lnTo>
                <a:lnTo>
                  <a:pt x="907" y="123"/>
                </a:lnTo>
                <a:lnTo>
                  <a:pt x="908" y="123"/>
                </a:lnTo>
                <a:lnTo>
                  <a:pt x="910" y="120"/>
                </a:lnTo>
                <a:lnTo>
                  <a:pt x="910" y="120"/>
                </a:lnTo>
                <a:lnTo>
                  <a:pt x="899" y="112"/>
                </a:lnTo>
                <a:lnTo>
                  <a:pt x="899" y="112"/>
                </a:lnTo>
                <a:lnTo>
                  <a:pt x="894" y="112"/>
                </a:lnTo>
                <a:lnTo>
                  <a:pt x="888" y="111"/>
                </a:lnTo>
                <a:lnTo>
                  <a:pt x="879" y="103"/>
                </a:lnTo>
                <a:lnTo>
                  <a:pt x="879" y="103"/>
                </a:lnTo>
                <a:lnTo>
                  <a:pt x="881" y="103"/>
                </a:lnTo>
                <a:lnTo>
                  <a:pt x="883" y="103"/>
                </a:lnTo>
                <a:lnTo>
                  <a:pt x="883" y="103"/>
                </a:lnTo>
                <a:lnTo>
                  <a:pt x="883" y="103"/>
                </a:lnTo>
                <a:lnTo>
                  <a:pt x="883" y="105"/>
                </a:lnTo>
                <a:lnTo>
                  <a:pt x="883" y="105"/>
                </a:lnTo>
                <a:lnTo>
                  <a:pt x="890" y="105"/>
                </a:lnTo>
                <a:lnTo>
                  <a:pt x="897" y="109"/>
                </a:lnTo>
                <a:lnTo>
                  <a:pt x="910" y="116"/>
                </a:lnTo>
                <a:lnTo>
                  <a:pt x="910" y="116"/>
                </a:lnTo>
                <a:lnTo>
                  <a:pt x="910" y="114"/>
                </a:lnTo>
                <a:lnTo>
                  <a:pt x="912" y="114"/>
                </a:lnTo>
                <a:lnTo>
                  <a:pt x="914" y="114"/>
                </a:lnTo>
                <a:lnTo>
                  <a:pt x="916" y="112"/>
                </a:lnTo>
                <a:lnTo>
                  <a:pt x="916" y="112"/>
                </a:lnTo>
                <a:lnTo>
                  <a:pt x="884" y="98"/>
                </a:lnTo>
                <a:lnTo>
                  <a:pt x="884" y="98"/>
                </a:lnTo>
                <a:lnTo>
                  <a:pt x="886" y="100"/>
                </a:lnTo>
                <a:lnTo>
                  <a:pt x="884" y="100"/>
                </a:lnTo>
                <a:lnTo>
                  <a:pt x="879" y="98"/>
                </a:lnTo>
                <a:lnTo>
                  <a:pt x="879" y="98"/>
                </a:lnTo>
                <a:lnTo>
                  <a:pt x="873" y="94"/>
                </a:lnTo>
                <a:lnTo>
                  <a:pt x="868" y="90"/>
                </a:lnTo>
                <a:lnTo>
                  <a:pt x="868" y="90"/>
                </a:lnTo>
                <a:lnTo>
                  <a:pt x="868" y="92"/>
                </a:lnTo>
                <a:lnTo>
                  <a:pt x="868" y="94"/>
                </a:lnTo>
                <a:lnTo>
                  <a:pt x="868" y="94"/>
                </a:lnTo>
                <a:lnTo>
                  <a:pt x="864" y="90"/>
                </a:lnTo>
                <a:lnTo>
                  <a:pt x="859" y="87"/>
                </a:lnTo>
                <a:lnTo>
                  <a:pt x="848" y="81"/>
                </a:lnTo>
                <a:lnTo>
                  <a:pt x="848" y="81"/>
                </a:lnTo>
                <a:lnTo>
                  <a:pt x="851" y="83"/>
                </a:lnTo>
                <a:lnTo>
                  <a:pt x="853" y="83"/>
                </a:lnTo>
                <a:lnTo>
                  <a:pt x="859" y="83"/>
                </a:lnTo>
                <a:lnTo>
                  <a:pt x="859" y="83"/>
                </a:lnTo>
                <a:lnTo>
                  <a:pt x="851" y="79"/>
                </a:lnTo>
                <a:lnTo>
                  <a:pt x="850" y="79"/>
                </a:lnTo>
                <a:lnTo>
                  <a:pt x="846" y="79"/>
                </a:lnTo>
                <a:lnTo>
                  <a:pt x="846" y="77"/>
                </a:lnTo>
                <a:lnTo>
                  <a:pt x="846" y="77"/>
                </a:lnTo>
                <a:lnTo>
                  <a:pt x="835" y="74"/>
                </a:lnTo>
                <a:lnTo>
                  <a:pt x="822" y="68"/>
                </a:lnTo>
                <a:lnTo>
                  <a:pt x="809" y="63"/>
                </a:lnTo>
                <a:lnTo>
                  <a:pt x="796" y="61"/>
                </a:lnTo>
                <a:lnTo>
                  <a:pt x="796" y="61"/>
                </a:lnTo>
                <a:lnTo>
                  <a:pt x="796" y="59"/>
                </a:lnTo>
                <a:lnTo>
                  <a:pt x="794" y="57"/>
                </a:lnTo>
                <a:lnTo>
                  <a:pt x="794" y="57"/>
                </a:lnTo>
                <a:lnTo>
                  <a:pt x="783" y="55"/>
                </a:lnTo>
                <a:lnTo>
                  <a:pt x="770" y="52"/>
                </a:lnTo>
                <a:lnTo>
                  <a:pt x="759" y="48"/>
                </a:lnTo>
                <a:lnTo>
                  <a:pt x="750" y="48"/>
                </a:lnTo>
                <a:lnTo>
                  <a:pt x="750" y="48"/>
                </a:lnTo>
                <a:lnTo>
                  <a:pt x="752" y="46"/>
                </a:lnTo>
                <a:lnTo>
                  <a:pt x="754" y="46"/>
                </a:lnTo>
                <a:lnTo>
                  <a:pt x="758" y="46"/>
                </a:lnTo>
                <a:lnTo>
                  <a:pt x="761" y="48"/>
                </a:lnTo>
                <a:lnTo>
                  <a:pt x="761" y="48"/>
                </a:lnTo>
                <a:lnTo>
                  <a:pt x="759" y="44"/>
                </a:lnTo>
                <a:lnTo>
                  <a:pt x="756" y="44"/>
                </a:lnTo>
                <a:lnTo>
                  <a:pt x="748" y="44"/>
                </a:lnTo>
                <a:lnTo>
                  <a:pt x="748" y="44"/>
                </a:lnTo>
                <a:lnTo>
                  <a:pt x="748" y="43"/>
                </a:lnTo>
                <a:lnTo>
                  <a:pt x="748" y="43"/>
                </a:lnTo>
                <a:lnTo>
                  <a:pt x="741" y="44"/>
                </a:lnTo>
                <a:lnTo>
                  <a:pt x="737" y="44"/>
                </a:lnTo>
                <a:lnTo>
                  <a:pt x="734" y="46"/>
                </a:lnTo>
                <a:lnTo>
                  <a:pt x="734" y="46"/>
                </a:lnTo>
                <a:lnTo>
                  <a:pt x="728" y="44"/>
                </a:lnTo>
                <a:lnTo>
                  <a:pt x="724" y="43"/>
                </a:lnTo>
                <a:lnTo>
                  <a:pt x="719" y="41"/>
                </a:lnTo>
                <a:lnTo>
                  <a:pt x="713" y="41"/>
                </a:lnTo>
                <a:lnTo>
                  <a:pt x="713" y="41"/>
                </a:lnTo>
                <a:lnTo>
                  <a:pt x="713" y="41"/>
                </a:lnTo>
                <a:lnTo>
                  <a:pt x="712" y="43"/>
                </a:lnTo>
                <a:lnTo>
                  <a:pt x="708" y="41"/>
                </a:lnTo>
                <a:lnTo>
                  <a:pt x="702" y="41"/>
                </a:lnTo>
                <a:lnTo>
                  <a:pt x="699" y="41"/>
                </a:lnTo>
                <a:lnTo>
                  <a:pt x="699" y="41"/>
                </a:lnTo>
                <a:lnTo>
                  <a:pt x="702" y="43"/>
                </a:lnTo>
                <a:lnTo>
                  <a:pt x="695" y="43"/>
                </a:lnTo>
                <a:lnTo>
                  <a:pt x="695" y="43"/>
                </a:lnTo>
                <a:lnTo>
                  <a:pt x="686" y="41"/>
                </a:lnTo>
                <a:lnTo>
                  <a:pt x="682" y="39"/>
                </a:lnTo>
                <a:lnTo>
                  <a:pt x="680" y="37"/>
                </a:lnTo>
                <a:lnTo>
                  <a:pt x="680" y="37"/>
                </a:lnTo>
                <a:lnTo>
                  <a:pt x="686" y="37"/>
                </a:lnTo>
                <a:lnTo>
                  <a:pt x="689" y="35"/>
                </a:lnTo>
                <a:lnTo>
                  <a:pt x="689" y="35"/>
                </a:lnTo>
                <a:lnTo>
                  <a:pt x="686" y="35"/>
                </a:lnTo>
                <a:lnTo>
                  <a:pt x="684" y="35"/>
                </a:lnTo>
                <a:lnTo>
                  <a:pt x="684" y="31"/>
                </a:lnTo>
                <a:lnTo>
                  <a:pt x="684" y="31"/>
                </a:lnTo>
                <a:lnTo>
                  <a:pt x="677" y="30"/>
                </a:lnTo>
                <a:lnTo>
                  <a:pt x="673" y="28"/>
                </a:lnTo>
                <a:lnTo>
                  <a:pt x="673" y="28"/>
                </a:lnTo>
                <a:lnTo>
                  <a:pt x="673" y="30"/>
                </a:lnTo>
                <a:lnTo>
                  <a:pt x="677" y="31"/>
                </a:lnTo>
                <a:lnTo>
                  <a:pt x="680" y="33"/>
                </a:lnTo>
                <a:lnTo>
                  <a:pt x="680" y="33"/>
                </a:lnTo>
                <a:lnTo>
                  <a:pt x="677" y="33"/>
                </a:lnTo>
                <a:lnTo>
                  <a:pt x="677" y="33"/>
                </a:lnTo>
                <a:lnTo>
                  <a:pt x="673" y="31"/>
                </a:lnTo>
                <a:lnTo>
                  <a:pt x="669" y="30"/>
                </a:lnTo>
                <a:lnTo>
                  <a:pt x="667" y="31"/>
                </a:lnTo>
                <a:lnTo>
                  <a:pt x="667" y="31"/>
                </a:lnTo>
                <a:lnTo>
                  <a:pt x="667" y="30"/>
                </a:lnTo>
                <a:lnTo>
                  <a:pt x="666" y="28"/>
                </a:lnTo>
                <a:lnTo>
                  <a:pt x="666" y="28"/>
                </a:lnTo>
                <a:lnTo>
                  <a:pt x="695" y="28"/>
                </a:lnTo>
                <a:lnTo>
                  <a:pt x="706" y="30"/>
                </a:lnTo>
                <a:lnTo>
                  <a:pt x="721" y="33"/>
                </a:lnTo>
                <a:lnTo>
                  <a:pt x="721" y="33"/>
                </a:lnTo>
                <a:lnTo>
                  <a:pt x="732" y="33"/>
                </a:lnTo>
                <a:lnTo>
                  <a:pt x="741" y="35"/>
                </a:lnTo>
                <a:lnTo>
                  <a:pt x="752" y="39"/>
                </a:lnTo>
                <a:lnTo>
                  <a:pt x="763" y="39"/>
                </a:lnTo>
                <a:lnTo>
                  <a:pt x="763" y="39"/>
                </a:lnTo>
                <a:lnTo>
                  <a:pt x="765" y="41"/>
                </a:lnTo>
                <a:lnTo>
                  <a:pt x="767" y="41"/>
                </a:lnTo>
                <a:lnTo>
                  <a:pt x="767" y="43"/>
                </a:lnTo>
                <a:lnTo>
                  <a:pt x="767" y="43"/>
                </a:lnTo>
                <a:lnTo>
                  <a:pt x="780" y="44"/>
                </a:lnTo>
                <a:lnTo>
                  <a:pt x="794" y="50"/>
                </a:lnTo>
                <a:lnTo>
                  <a:pt x="807" y="54"/>
                </a:lnTo>
                <a:lnTo>
                  <a:pt x="813" y="55"/>
                </a:lnTo>
                <a:lnTo>
                  <a:pt x="818" y="55"/>
                </a:lnTo>
                <a:lnTo>
                  <a:pt x="818" y="55"/>
                </a:lnTo>
                <a:lnTo>
                  <a:pt x="813" y="54"/>
                </a:lnTo>
                <a:lnTo>
                  <a:pt x="809" y="52"/>
                </a:lnTo>
                <a:lnTo>
                  <a:pt x="809" y="50"/>
                </a:lnTo>
                <a:lnTo>
                  <a:pt x="809" y="50"/>
                </a:lnTo>
                <a:lnTo>
                  <a:pt x="822" y="54"/>
                </a:lnTo>
                <a:lnTo>
                  <a:pt x="829" y="57"/>
                </a:lnTo>
                <a:lnTo>
                  <a:pt x="829" y="59"/>
                </a:lnTo>
                <a:lnTo>
                  <a:pt x="827" y="61"/>
                </a:lnTo>
                <a:lnTo>
                  <a:pt x="827" y="61"/>
                </a:lnTo>
                <a:lnTo>
                  <a:pt x="833" y="61"/>
                </a:lnTo>
                <a:lnTo>
                  <a:pt x="840" y="63"/>
                </a:lnTo>
                <a:lnTo>
                  <a:pt x="840" y="63"/>
                </a:lnTo>
                <a:lnTo>
                  <a:pt x="840" y="61"/>
                </a:lnTo>
                <a:lnTo>
                  <a:pt x="837" y="61"/>
                </a:lnTo>
                <a:lnTo>
                  <a:pt x="835" y="59"/>
                </a:lnTo>
                <a:lnTo>
                  <a:pt x="833" y="59"/>
                </a:lnTo>
                <a:lnTo>
                  <a:pt x="833" y="59"/>
                </a:lnTo>
                <a:lnTo>
                  <a:pt x="848" y="63"/>
                </a:lnTo>
                <a:lnTo>
                  <a:pt x="853" y="66"/>
                </a:lnTo>
                <a:lnTo>
                  <a:pt x="859" y="70"/>
                </a:lnTo>
                <a:lnTo>
                  <a:pt x="859" y="70"/>
                </a:lnTo>
                <a:lnTo>
                  <a:pt x="892" y="85"/>
                </a:lnTo>
                <a:lnTo>
                  <a:pt x="905" y="92"/>
                </a:lnTo>
                <a:lnTo>
                  <a:pt x="916" y="100"/>
                </a:lnTo>
                <a:lnTo>
                  <a:pt x="916" y="100"/>
                </a:lnTo>
                <a:lnTo>
                  <a:pt x="918" y="100"/>
                </a:lnTo>
                <a:lnTo>
                  <a:pt x="919" y="100"/>
                </a:lnTo>
                <a:lnTo>
                  <a:pt x="919" y="103"/>
                </a:lnTo>
                <a:lnTo>
                  <a:pt x="921" y="105"/>
                </a:lnTo>
                <a:lnTo>
                  <a:pt x="921" y="105"/>
                </a:lnTo>
                <a:lnTo>
                  <a:pt x="923" y="103"/>
                </a:lnTo>
                <a:lnTo>
                  <a:pt x="923" y="103"/>
                </a:lnTo>
                <a:lnTo>
                  <a:pt x="923" y="101"/>
                </a:lnTo>
                <a:lnTo>
                  <a:pt x="925" y="101"/>
                </a:lnTo>
                <a:lnTo>
                  <a:pt x="925" y="101"/>
                </a:lnTo>
                <a:lnTo>
                  <a:pt x="927" y="101"/>
                </a:lnTo>
                <a:lnTo>
                  <a:pt x="927" y="101"/>
                </a:lnTo>
                <a:lnTo>
                  <a:pt x="930" y="103"/>
                </a:lnTo>
                <a:lnTo>
                  <a:pt x="930" y="105"/>
                </a:lnTo>
                <a:lnTo>
                  <a:pt x="934" y="109"/>
                </a:lnTo>
                <a:lnTo>
                  <a:pt x="934" y="109"/>
                </a:lnTo>
                <a:lnTo>
                  <a:pt x="936" y="109"/>
                </a:lnTo>
                <a:lnTo>
                  <a:pt x="940" y="111"/>
                </a:lnTo>
                <a:lnTo>
                  <a:pt x="947" y="114"/>
                </a:lnTo>
                <a:lnTo>
                  <a:pt x="947" y="114"/>
                </a:lnTo>
                <a:lnTo>
                  <a:pt x="947" y="116"/>
                </a:lnTo>
                <a:lnTo>
                  <a:pt x="949" y="118"/>
                </a:lnTo>
                <a:lnTo>
                  <a:pt x="953" y="122"/>
                </a:lnTo>
                <a:lnTo>
                  <a:pt x="962" y="125"/>
                </a:lnTo>
                <a:lnTo>
                  <a:pt x="962" y="125"/>
                </a:lnTo>
                <a:lnTo>
                  <a:pt x="993" y="149"/>
                </a:lnTo>
                <a:lnTo>
                  <a:pt x="1021" y="173"/>
                </a:lnTo>
                <a:lnTo>
                  <a:pt x="1021" y="173"/>
                </a:lnTo>
                <a:lnTo>
                  <a:pt x="1008" y="160"/>
                </a:lnTo>
                <a:lnTo>
                  <a:pt x="1002" y="157"/>
                </a:lnTo>
                <a:lnTo>
                  <a:pt x="997" y="149"/>
                </a:lnTo>
                <a:lnTo>
                  <a:pt x="997" y="149"/>
                </a:lnTo>
                <a:lnTo>
                  <a:pt x="986" y="142"/>
                </a:lnTo>
                <a:lnTo>
                  <a:pt x="973" y="133"/>
                </a:lnTo>
                <a:lnTo>
                  <a:pt x="962" y="123"/>
                </a:lnTo>
                <a:lnTo>
                  <a:pt x="949" y="116"/>
                </a:lnTo>
                <a:lnTo>
                  <a:pt x="949" y="116"/>
                </a:lnTo>
                <a:lnTo>
                  <a:pt x="949" y="112"/>
                </a:lnTo>
                <a:lnTo>
                  <a:pt x="949" y="111"/>
                </a:lnTo>
                <a:lnTo>
                  <a:pt x="949" y="111"/>
                </a:lnTo>
                <a:lnTo>
                  <a:pt x="956" y="112"/>
                </a:lnTo>
                <a:lnTo>
                  <a:pt x="956" y="112"/>
                </a:lnTo>
                <a:lnTo>
                  <a:pt x="951" y="109"/>
                </a:lnTo>
                <a:lnTo>
                  <a:pt x="943" y="105"/>
                </a:lnTo>
                <a:lnTo>
                  <a:pt x="936" y="101"/>
                </a:lnTo>
                <a:lnTo>
                  <a:pt x="929" y="94"/>
                </a:lnTo>
                <a:lnTo>
                  <a:pt x="929" y="94"/>
                </a:lnTo>
                <a:lnTo>
                  <a:pt x="927" y="96"/>
                </a:lnTo>
                <a:lnTo>
                  <a:pt x="925" y="94"/>
                </a:lnTo>
                <a:lnTo>
                  <a:pt x="921" y="92"/>
                </a:lnTo>
                <a:lnTo>
                  <a:pt x="921" y="92"/>
                </a:lnTo>
                <a:lnTo>
                  <a:pt x="914" y="92"/>
                </a:lnTo>
                <a:lnTo>
                  <a:pt x="903" y="89"/>
                </a:lnTo>
                <a:lnTo>
                  <a:pt x="886" y="79"/>
                </a:lnTo>
                <a:lnTo>
                  <a:pt x="886" y="79"/>
                </a:lnTo>
                <a:lnTo>
                  <a:pt x="888" y="79"/>
                </a:lnTo>
                <a:lnTo>
                  <a:pt x="892" y="81"/>
                </a:lnTo>
                <a:lnTo>
                  <a:pt x="896" y="83"/>
                </a:lnTo>
                <a:lnTo>
                  <a:pt x="896" y="81"/>
                </a:lnTo>
                <a:lnTo>
                  <a:pt x="896" y="81"/>
                </a:lnTo>
                <a:lnTo>
                  <a:pt x="890" y="79"/>
                </a:lnTo>
                <a:lnTo>
                  <a:pt x="888" y="77"/>
                </a:lnTo>
                <a:lnTo>
                  <a:pt x="888" y="76"/>
                </a:lnTo>
                <a:lnTo>
                  <a:pt x="888" y="76"/>
                </a:lnTo>
                <a:lnTo>
                  <a:pt x="894" y="77"/>
                </a:lnTo>
                <a:lnTo>
                  <a:pt x="896" y="79"/>
                </a:lnTo>
                <a:lnTo>
                  <a:pt x="897" y="79"/>
                </a:lnTo>
                <a:lnTo>
                  <a:pt x="897" y="79"/>
                </a:lnTo>
                <a:lnTo>
                  <a:pt x="888" y="74"/>
                </a:lnTo>
                <a:lnTo>
                  <a:pt x="886" y="72"/>
                </a:lnTo>
                <a:lnTo>
                  <a:pt x="888" y="68"/>
                </a:lnTo>
                <a:lnTo>
                  <a:pt x="888" y="68"/>
                </a:lnTo>
                <a:lnTo>
                  <a:pt x="884" y="68"/>
                </a:lnTo>
                <a:lnTo>
                  <a:pt x="884" y="70"/>
                </a:lnTo>
                <a:lnTo>
                  <a:pt x="884" y="70"/>
                </a:lnTo>
                <a:lnTo>
                  <a:pt x="883" y="70"/>
                </a:lnTo>
                <a:lnTo>
                  <a:pt x="883" y="70"/>
                </a:lnTo>
                <a:lnTo>
                  <a:pt x="879" y="68"/>
                </a:lnTo>
                <a:lnTo>
                  <a:pt x="879" y="68"/>
                </a:lnTo>
                <a:lnTo>
                  <a:pt x="881" y="66"/>
                </a:lnTo>
                <a:lnTo>
                  <a:pt x="883" y="65"/>
                </a:lnTo>
                <a:lnTo>
                  <a:pt x="886" y="65"/>
                </a:lnTo>
                <a:lnTo>
                  <a:pt x="886" y="65"/>
                </a:lnTo>
                <a:lnTo>
                  <a:pt x="883" y="63"/>
                </a:lnTo>
                <a:lnTo>
                  <a:pt x="881" y="61"/>
                </a:lnTo>
                <a:lnTo>
                  <a:pt x="879" y="65"/>
                </a:lnTo>
                <a:lnTo>
                  <a:pt x="879" y="65"/>
                </a:lnTo>
                <a:lnTo>
                  <a:pt x="877" y="61"/>
                </a:lnTo>
                <a:lnTo>
                  <a:pt x="879" y="61"/>
                </a:lnTo>
                <a:lnTo>
                  <a:pt x="881" y="61"/>
                </a:lnTo>
                <a:lnTo>
                  <a:pt x="881" y="59"/>
                </a:lnTo>
                <a:lnTo>
                  <a:pt x="881" y="59"/>
                </a:lnTo>
                <a:lnTo>
                  <a:pt x="872" y="54"/>
                </a:lnTo>
                <a:lnTo>
                  <a:pt x="864" y="52"/>
                </a:lnTo>
                <a:lnTo>
                  <a:pt x="864" y="52"/>
                </a:lnTo>
                <a:lnTo>
                  <a:pt x="868" y="54"/>
                </a:lnTo>
                <a:lnTo>
                  <a:pt x="868" y="54"/>
                </a:lnTo>
                <a:lnTo>
                  <a:pt x="862" y="54"/>
                </a:lnTo>
                <a:lnTo>
                  <a:pt x="861" y="52"/>
                </a:lnTo>
                <a:lnTo>
                  <a:pt x="861" y="52"/>
                </a:lnTo>
                <a:lnTo>
                  <a:pt x="861" y="52"/>
                </a:lnTo>
                <a:lnTo>
                  <a:pt x="862" y="52"/>
                </a:lnTo>
                <a:lnTo>
                  <a:pt x="864" y="52"/>
                </a:lnTo>
                <a:lnTo>
                  <a:pt x="864" y="52"/>
                </a:lnTo>
                <a:lnTo>
                  <a:pt x="859" y="48"/>
                </a:lnTo>
                <a:lnTo>
                  <a:pt x="851" y="44"/>
                </a:lnTo>
                <a:lnTo>
                  <a:pt x="844" y="43"/>
                </a:lnTo>
                <a:lnTo>
                  <a:pt x="840" y="39"/>
                </a:lnTo>
                <a:lnTo>
                  <a:pt x="840" y="39"/>
                </a:lnTo>
                <a:lnTo>
                  <a:pt x="839" y="39"/>
                </a:lnTo>
                <a:lnTo>
                  <a:pt x="839" y="39"/>
                </a:lnTo>
                <a:lnTo>
                  <a:pt x="839" y="41"/>
                </a:lnTo>
                <a:lnTo>
                  <a:pt x="837" y="41"/>
                </a:lnTo>
                <a:lnTo>
                  <a:pt x="837" y="41"/>
                </a:lnTo>
                <a:lnTo>
                  <a:pt x="833" y="39"/>
                </a:lnTo>
                <a:lnTo>
                  <a:pt x="829" y="37"/>
                </a:lnTo>
                <a:lnTo>
                  <a:pt x="827" y="35"/>
                </a:lnTo>
                <a:lnTo>
                  <a:pt x="826" y="33"/>
                </a:lnTo>
                <a:lnTo>
                  <a:pt x="826" y="33"/>
                </a:lnTo>
                <a:lnTo>
                  <a:pt x="824" y="35"/>
                </a:lnTo>
                <a:lnTo>
                  <a:pt x="824" y="37"/>
                </a:lnTo>
                <a:lnTo>
                  <a:pt x="822" y="37"/>
                </a:lnTo>
                <a:lnTo>
                  <a:pt x="822" y="37"/>
                </a:lnTo>
                <a:lnTo>
                  <a:pt x="813" y="35"/>
                </a:lnTo>
                <a:lnTo>
                  <a:pt x="811" y="33"/>
                </a:lnTo>
                <a:lnTo>
                  <a:pt x="809" y="31"/>
                </a:lnTo>
                <a:lnTo>
                  <a:pt x="809" y="31"/>
                </a:lnTo>
                <a:lnTo>
                  <a:pt x="816" y="31"/>
                </a:lnTo>
                <a:lnTo>
                  <a:pt x="818" y="31"/>
                </a:lnTo>
                <a:lnTo>
                  <a:pt x="818" y="31"/>
                </a:lnTo>
                <a:lnTo>
                  <a:pt x="818" y="31"/>
                </a:lnTo>
                <a:lnTo>
                  <a:pt x="807" y="30"/>
                </a:lnTo>
                <a:lnTo>
                  <a:pt x="802" y="28"/>
                </a:lnTo>
                <a:lnTo>
                  <a:pt x="798" y="30"/>
                </a:lnTo>
                <a:lnTo>
                  <a:pt x="798" y="30"/>
                </a:lnTo>
                <a:lnTo>
                  <a:pt x="796" y="28"/>
                </a:lnTo>
                <a:lnTo>
                  <a:pt x="798" y="26"/>
                </a:lnTo>
                <a:lnTo>
                  <a:pt x="798" y="24"/>
                </a:lnTo>
                <a:lnTo>
                  <a:pt x="796" y="22"/>
                </a:lnTo>
                <a:lnTo>
                  <a:pt x="796" y="22"/>
                </a:lnTo>
                <a:lnTo>
                  <a:pt x="794" y="24"/>
                </a:lnTo>
                <a:lnTo>
                  <a:pt x="794" y="24"/>
                </a:lnTo>
                <a:lnTo>
                  <a:pt x="793" y="26"/>
                </a:lnTo>
                <a:lnTo>
                  <a:pt x="793" y="26"/>
                </a:lnTo>
                <a:lnTo>
                  <a:pt x="793" y="26"/>
                </a:lnTo>
                <a:lnTo>
                  <a:pt x="783" y="20"/>
                </a:lnTo>
                <a:lnTo>
                  <a:pt x="780" y="20"/>
                </a:lnTo>
                <a:lnTo>
                  <a:pt x="781" y="22"/>
                </a:lnTo>
                <a:lnTo>
                  <a:pt x="781" y="22"/>
                </a:lnTo>
                <a:lnTo>
                  <a:pt x="765" y="17"/>
                </a:lnTo>
                <a:lnTo>
                  <a:pt x="765" y="17"/>
                </a:lnTo>
                <a:lnTo>
                  <a:pt x="765" y="19"/>
                </a:lnTo>
                <a:lnTo>
                  <a:pt x="763" y="20"/>
                </a:lnTo>
                <a:lnTo>
                  <a:pt x="763" y="20"/>
                </a:lnTo>
                <a:lnTo>
                  <a:pt x="745" y="15"/>
                </a:lnTo>
                <a:lnTo>
                  <a:pt x="726" y="13"/>
                </a:lnTo>
                <a:lnTo>
                  <a:pt x="710" y="11"/>
                </a:lnTo>
                <a:lnTo>
                  <a:pt x="693" y="9"/>
                </a:lnTo>
                <a:lnTo>
                  <a:pt x="693" y="9"/>
                </a:lnTo>
                <a:lnTo>
                  <a:pt x="693" y="11"/>
                </a:lnTo>
                <a:lnTo>
                  <a:pt x="693" y="11"/>
                </a:lnTo>
                <a:lnTo>
                  <a:pt x="693" y="11"/>
                </a:lnTo>
                <a:lnTo>
                  <a:pt x="693" y="11"/>
                </a:lnTo>
                <a:lnTo>
                  <a:pt x="682" y="9"/>
                </a:lnTo>
                <a:lnTo>
                  <a:pt x="677" y="9"/>
                </a:lnTo>
                <a:lnTo>
                  <a:pt x="671" y="11"/>
                </a:lnTo>
                <a:lnTo>
                  <a:pt x="671" y="11"/>
                </a:lnTo>
                <a:lnTo>
                  <a:pt x="673" y="8"/>
                </a:lnTo>
                <a:lnTo>
                  <a:pt x="673" y="8"/>
                </a:lnTo>
                <a:lnTo>
                  <a:pt x="662" y="8"/>
                </a:lnTo>
                <a:lnTo>
                  <a:pt x="651" y="6"/>
                </a:lnTo>
                <a:lnTo>
                  <a:pt x="651" y="6"/>
                </a:lnTo>
                <a:lnTo>
                  <a:pt x="655" y="4"/>
                </a:lnTo>
                <a:lnTo>
                  <a:pt x="660" y="4"/>
                </a:lnTo>
                <a:lnTo>
                  <a:pt x="664" y="2"/>
                </a:lnTo>
                <a:lnTo>
                  <a:pt x="667" y="0"/>
                </a:lnTo>
                <a:lnTo>
                  <a:pt x="667" y="0"/>
                </a:lnTo>
                <a:lnTo>
                  <a:pt x="658" y="0"/>
                </a:lnTo>
                <a:lnTo>
                  <a:pt x="651" y="4"/>
                </a:lnTo>
                <a:lnTo>
                  <a:pt x="651" y="4"/>
                </a:lnTo>
                <a:lnTo>
                  <a:pt x="647" y="4"/>
                </a:lnTo>
                <a:lnTo>
                  <a:pt x="647" y="4"/>
                </a:lnTo>
                <a:lnTo>
                  <a:pt x="645" y="6"/>
                </a:lnTo>
                <a:lnTo>
                  <a:pt x="645" y="6"/>
                </a:lnTo>
                <a:lnTo>
                  <a:pt x="640" y="6"/>
                </a:lnTo>
                <a:lnTo>
                  <a:pt x="640" y="6"/>
                </a:lnTo>
                <a:lnTo>
                  <a:pt x="640" y="8"/>
                </a:lnTo>
                <a:lnTo>
                  <a:pt x="642" y="8"/>
                </a:lnTo>
                <a:lnTo>
                  <a:pt x="642" y="9"/>
                </a:lnTo>
                <a:lnTo>
                  <a:pt x="640" y="9"/>
                </a:lnTo>
                <a:lnTo>
                  <a:pt x="640" y="9"/>
                </a:lnTo>
                <a:lnTo>
                  <a:pt x="636" y="9"/>
                </a:lnTo>
                <a:lnTo>
                  <a:pt x="636" y="9"/>
                </a:lnTo>
                <a:lnTo>
                  <a:pt x="634" y="9"/>
                </a:lnTo>
                <a:lnTo>
                  <a:pt x="634" y="9"/>
                </a:lnTo>
                <a:lnTo>
                  <a:pt x="634" y="9"/>
                </a:lnTo>
                <a:lnTo>
                  <a:pt x="634" y="9"/>
                </a:lnTo>
                <a:lnTo>
                  <a:pt x="632" y="9"/>
                </a:lnTo>
                <a:lnTo>
                  <a:pt x="632" y="9"/>
                </a:lnTo>
                <a:lnTo>
                  <a:pt x="632" y="9"/>
                </a:lnTo>
                <a:lnTo>
                  <a:pt x="631" y="9"/>
                </a:lnTo>
                <a:lnTo>
                  <a:pt x="631" y="9"/>
                </a:lnTo>
                <a:lnTo>
                  <a:pt x="629" y="8"/>
                </a:lnTo>
                <a:lnTo>
                  <a:pt x="627" y="8"/>
                </a:lnTo>
                <a:lnTo>
                  <a:pt x="623" y="6"/>
                </a:lnTo>
                <a:lnTo>
                  <a:pt x="623" y="6"/>
                </a:lnTo>
                <a:lnTo>
                  <a:pt x="614" y="8"/>
                </a:lnTo>
                <a:lnTo>
                  <a:pt x="605" y="8"/>
                </a:lnTo>
                <a:lnTo>
                  <a:pt x="596" y="8"/>
                </a:lnTo>
                <a:lnTo>
                  <a:pt x="588" y="9"/>
                </a:lnTo>
                <a:lnTo>
                  <a:pt x="588" y="9"/>
                </a:lnTo>
                <a:lnTo>
                  <a:pt x="568" y="11"/>
                </a:lnTo>
                <a:lnTo>
                  <a:pt x="546" y="13"/>
                </a:lnTo>
                <a:lnTo>
                  <a:pt x="526" y="19"/>
                </a:lnTo>
                <a:lnTo>
                  <a:pt x="509" y="24"/>
                </a:lnTo>
                <a:lnTo>
                  <a:pt x="509" y="24"/>
                </a:lnTo>
                <a:lnTo>
                  <a:pt x="507" y="22"/>
                </a:lnTo>
                <a:lnTo>
                  <a:pt x="504" y="22"/>
                </a:lnTo>
                <a:lnTo>
                  <a:pt x="502" y="22"/>
                </a:lnTo>
                <a:lnTo>
                  <a:pt x="500" y="20"/>
                </a:lnTo>
                <a:lnTo>
                  <a:pt x="500" y="20"/>
                </a:lnTo>
                <a:lnTo>
                  <a:pt x="494" y="24"/>
                </a:lnTo>
                <a:lnTo>
                  <a:pt x="491" y="24"/>
                </a:lnTo>
                <a:lnTo>
                  <a:pt x="485" y="24"/>
                </a:lnTo>
                <a:lnTo>
                  <a:pt x="482" y="28"/>
                </a:lnTo>
                <a:lnTo>
                  <a:pt x="482" y="28"/>
                </a:lnTo>
                <a:lnTo>
                  <a:pt x="483" y="28"/>
                </a:lnTo>
                <a:lnTo>
                  <a:pt x="485" y="28"/>
                </a:lnTo>
                <a:lnTo>
                  <a:pt x="485" y="28"/>
                </a:lnTo>
                <a:lnTo>
                  <a:pt x="474" y="31"/>
                </a:lnTo>
                <a:lnTo>
                  <a:pt x="474" y="31"/>
                </a:lnTo>
                <a:lnTo>
                  <a:pt x="474" y="30"/>
                </a:lnTo>
                <a:lnTo>
                  <a:pt x="471" y="30"/>
                </a:lnTo>
                <a:lnTo>
                  <a:pt x="471" y="30"/>
                </a:lnTo>
                <a:lnTo>
                  <a:pt x="467" y="33"/>
                </a:lnTo>
                <a:lnTo>
                  <a:pt x="461" y="35"/>
                </a:lnTo>
                <a:lnTo>
                  <a:pt x="447" y="37"/>
                </a:lnTo>
                <a:lnTo>
                  <a:pt x="447" y="37"/>
                </a:lnTo>
                <a:lnTo>
                  <a:pt x="449" y="37"/>
                </a:lnTo>
                <a:lnTo>
                  <a:pt x="450" y="39"/>
                </a:lnTo>
                <a:lnTo>
                  <a:pt x="450" y="39"/>
                </a:lnTo>
                <a:lnTo>
                  <a:pt x="441" y="43"/>
                </a:lnTo>
                <a:lnTo>
                  <a:pt x="436" y="43"/>
                </a:lnTo>
                <a:lnTo>
                  <a:pt x="432" y="41"/>
                </a:lnTo>
                <a:lnTo>
                  <a:pt x="432" y="41"/>
                </a:lnTo>
                <a:lnTo>
                  <a:pt x="434" y="41"/>
                </a:lnTo>
                <a:lnTo>
                  <a:pt x="437" y="41"/>
                </a:lnTo>
                <a:lnTo>
                  <a:pt x="439" y="41"/>
                </a:lnTo>
                <a:lnTo>
                  <a:pt x="439" y="39"/>
                </a:lnTo>
                <a:lnTo>
                  <a:pt x="439" y="39"/>
                </a:lnTo>
                <a:lnTo>
                  <a:pt x="437" y="39"/>
                </a:lnTo>
                <a:lnTo>
                  <a:pt x="436" y="37"/>
                </a:lnTo>
                <a:lnTo>
                  <a:pt x="436" y="37"/>
                </a:lnTo>
                <a:lnTo>
                  <a:pt x="425" y="44"/>
                </a:lnTo>
                <a:lnTo>
                  <a:pt x="412" y="50"/>
                </a:lnTo>
                <a:lnTo>
                  <a:pt x="390" y="59"/>
                </a:lnTo>
                <a:lnTo>
                  <a:pt x="390" y="59"/>
                </a:lnTo>
                <a:lnTo>
                  <a:pt x="386" y="61"/>
                </a:lnTo>
                <a:lnTo>
                  <a:pt x="384" y="65"/>
                </a:lnTo>
                <a:lnTo>
                  <a:pt x="384" y="65"/>
                </a:lnTo>
                <a:lnTo>
                  <a:pt x="377" y="65"/>
                </a:lnTo>
                <a:lnTo>
                  <a:pt x="371" y="66"/>
                </a:lnTo>
                <a:lnTo>
                  <a:pt x="368" y="68"/>
                </a:lnTo>
                <a:lnTo>
                  <a:pt x="368" y="68"/>
                </a:lnTo>
                <a:lnTo>
                  <a:pt x="362" y="72"/>
                </a:lnTo>
                <a:lnTo>
                  <a:pt x="362" y="72"/>
                </a:lnTo>
                <a:lnTo>
                  <a:pt x="353" y="76"/>
                </a:lnTo>
                <a:lnTo>
                  <a:pt x="347" y="79"/>
                </a:lnTo>
                <a:lnTo>
                  <a:pt x="342" y="79"/>
                </a:lnTo>
                <a:lnTo>
                  <a:pt x="342" y="79"/>
                </a:lnTo>
                <a:lnTo>
                  <a:pt x="342" y="77"/>
                </a:lnTo>
                <a:lnTo>
                  <a:pt x="345" y="76"/>
                </a:lnTo>
                <a:lnTo>
                  <a:pt x="347" y="74"/>
                </a:lnTo>
                <a:lnTo>
                  <a:pt x="347" y="74"/>
                </a:lnTo>
                <a:lnTo>
                  <a:pt x="347" y="74"/>
                </a:lnTo>
                <a:lnTo>
                  <a:pt x="342" y="77"/>
                </a:lnTo>
                <a:lnTo>
                  <a:pt x="336" y="79"/>
                </a:lnTo>
                <a:lnTo>
                  <a:pt x="336" y="79"/>
                </a:lnTo>
                <a:lnTo>
                  <a:pt x="336" y="83"/>
                </a:lnTo>
                <a:lnTo>
                  <a:pt x="334" y="85"/>
                </a:lnTo>
                <a:lnTo>
                  <a:pt x="327" y="87"/>
                </a:lnTo>
                <a:lnTo>
                  <a:pt x="327" y="87"/>
                </a:lnTo>
                <a:lnTo>
                  <a:pt x="334" y="81"/>
                </a:lnTo>
                <a:lnTo>
                  <a:pt x="336" y="79"/>
                </a:lnTo>
                <a:lnTo>
                  <a:pt x="338" y="76"/>
                </a:lnTo>
                <a:lnTo>
                  <a:pt x="338" y="76"/>
                </a:lnTo>
                <a:lnTo>
                  <a:pt x="323" y="87"/>
                </a:lnTo>
                <a:lnTo>
                  <a:pt x="318" y="89"/>
                </a:lnTo>
                <a:lnTo>
                  <a:pt x="314" y="89"/>
                </a:lnTo>
                <a:lnTo>
                  <a:pt x="314" y="87"/>
                </a:lnTo>
                <a:lnTo>
                  <a:pt x="314" y="87"/>
                </a:lnTo>
                <a:lnTo>
                  <a:pt x="312" y="89"/>
                </a:lnTo>
                <a:lnTo>
                  <a:pt x="311" y="89"/>
                </a:lnTo>
                <a:lnTo>
                  <a:pt x="311" y="89"/>
                </a:lnTo>
                <a:lnTo>
                  <a:pt x="312" y="85"/>
                </a:lnTo>
                <a:lnTo>
                  <a:pt x="314" y="83"/>
                </a:lnTo>
                <a:lnTo>
                  <a:pt x="314" y="81"/>
                </a:lnTo>
                <a:lnTo>
                  <a:pt x="316" y="77"/>
                </a:lnTo>
                <a:lnTo>
                  <a:pt x="316" y="77"/>
                </a:lnTo>
                <a:lnTo>
                  <a:pt x="311" y="83"/>
                </a:lnTo>
                <a:lnTo>
                  <a:pt x="305" y="89"/>
                </a:lnTo>
                <a:lnTo>
                  <a:pt x="292" y="94"/>
                </a:lnTo>
                <a:lnTo>
                  <a:pt x="281" y="101"/>
                </a:lnTo>
                <a:lnTo>
                  <a:pt x="277" y="107"/>
                </a:lnTo>
                <a:lnTo>
                  <a:pt x="274" y="112"/>
                </a:lnTo>
                <a:lnTo>
                  <a:pt x="274" y="112"/>
                </a:lnTo>
                <a:lnTo>
                  <a:pt x="272" y="111"/>
                </a:lnTo>
                <a:lnTo>
                  <a:pt x="272" y="109"/>
                </a:lnTo>
                <a:lnTo>
                  <a:pt x="272" y="109"/>
                </a:lnTo>
                <a:lnTo>
                  <a:pt x="268" y="112"/>
                </a:lnTo>
                <a:lnTo>
                  <a:pt x="268" y="114"/>
                </a:lnTo>
                <a:lnTo>
                  <a:pt x="265" y="118"/>
                </a:lnTo>
                <a:lnTo>
                  <a:pt x="265" y="118"/>
                </a:lnTo>
                <a:lnTo>
                  <a:pt x="263" y="116"/>
                </a:lnTo>
                <a:lnTo>
                  <a:pt x="261" y="114"/>
                </a:lnTo>
                <a:lnTo>
                  <a:pt x="261" y="114"/>
                </a:lnTo>
                <a:lnTo>
                  <a:pt x="257" y="120"/>
                </a:lnTo>
                <a:lnTo>
                  <a:pt x="254" y="123"/>
                </a:lnTo>
                <a:lnTo>
                  <a:pt x="254" y="123"/>
                </a:lnTo>
                <a:lnTo>
                  <a:pt x="259" y="120"/>
                </a:lnTo>
                <a:lnTo>
                  <a:pt x="265" y="120"/>
                </a:lnTo>
                <a:lnTo>
                  <a:pt x="265" y="120"/>
                </a:lnTo>
                <a:lnTo>
                  <a:pt x="259" y="123"/>
                </a:lnTo>
                <a:lnTo>
                  <a:pt x="255" y="127"/>
                </a:lnTo>
                <a:lnTo>
                  <a:pt x="250" y="131"/>
                </a:lnTo>
                <a:lnTo>
                  <a:pt x="244" y="135"/>
                </a:lnTo>
                <a:lnTo>
                  <a:pt x="244" y="135"/>
                </a:lnTo>
                <a:lnTo>
                  <a:pt x="246" y="131"/>
                </a:lnTo>
                <a:lnTo>
                  <a:pt x="248" y="129"/>
                </a:lnTo>
                <a:lnTo>
                  <a:pt x="248" y="127"/>
                </a:lnTo>
                <a:lnTo>
                  <a:pt x="252" y="125"/>
                </a:lnTo>
                <a:lnTo>
                  <a:pt x="252" y="125"/>
                </a:lnTo>
                <a:lnTo>
                  <a:pt x="248" y="123"/>
                </a:lnTo>
                <a:lnTo>
                  <a:pt x="246" y="123"/>
                </a:lnTo>
                <a:lnTo>
                  <a:pt x="242" y="125"/>
                </a:lnTo>
                <a:lnTo>
                  <a:pt x="242" y="125"/>
                </a:lnTo>
                <a:lnTo>
                  <a:pt x="244" y="127"/>
                </a:lnTo>
                <a:lnTo>
                  <a:pt x="244" y="129"/>
                </a:lnTo>
                <a:lnTo>
                  <a:pt x="244" y="129"/>
                </a:lnTo>
                <a:lnTo>
                  <a:pt x="242" y="129"/>
                </a:lnTo>
                <a:lnTo>
                  <a:pt x="241" y="129"/>
                </a:lnTo>
                <a:lnTo>
                  <a:pt x="233" y="133"/>
                </a:lnTo>
                <a:lnTo>
                  <a:pt x="219" y="144"/>
                </a:lnTo>
                <a:lnTo>
                  <a:pt x="219" y="144"/>
                </a:lnTo>
                <a:lnTo>
                  <a:pt x="220" y="144"/>
                </a:lnTo>
                <a:lnTo>
                  <a:pt x="222" y="144"/>
                </a:lnTo>
                <a:lnTo>
                  <a:pt x="224" y="144"/>
                </a:lnTo>
                <a:lnTo>
                  <a:pt x="224" y="146"/>
                </a:lnTo>
                <a:lnTo>
                  <a:pt x="224" y="146"/>
                </a:lnTo>
                <a:lnTo>
                  <a:pt x="220" y="147"/>
                </a:lnTo>
                <a:lnTo>
                  <a:pt x="217" y="151"/>
                </a:lnTo>
                <a:lnTo>
                  <a:pt x="217" y="151"/>
                </a:lnTo>
                <a:lnTo>
                  <a:pt x="217" y="147"/>
                </a:lnTo>
                <a:lnTo>
                  <a:pt x="215" y="146"/>
                </a:lnTo>
                <a:lnTo>
                  <a:pt x="215" y="146"/>
                </a:lnTo>
                <a:lnTo>
                  <a:pt x="213" y="147"/>
                </a:lnTo>
                <a:lnTo>
                  <a:pt x="213" y="149"/>
                </a:lnTo>
                <a:lnTo>
                  <a:pt x="213" y="149"/>
                </a:lnTo>
                <a:lnTo>
                  <a:pt x="211" y="151"/>
                </a:lnTo>
                <a:lnTo>
                  <a:pt x="211" y="151"/>
                </a:lnTo>
                <a:lnTo>
                  <a:pt x="209" y="151"/>
                </a:lnTo>
                <a:lnTo>
                  <a:pt x="208" y="153"/>
                </a:lnTo>
                <a:lnTo>
                  <a:pt x="204" y="155"/>
                </a:lnTo>
                <a:lnTo>
                  <a:pt x="202" y="155"/>
                </a:lnTo>
                <a:lnTo>
                  <a:pt x="202" y="155"/>
                </a:lnTo>
                <a:lnTo>
                  <a:pt x="200" y="158"/>
                </a:lnTo>
                <a:lnTo>
                  <a:pt x="196" y="160"/>
                </a:lnTo>
                <a:lnTo>
                  <a:pt x="196" y="160"/>
                </a:lnTo>
                <a:lnTo>
                  <a:pt x="195" y="158"/>
                </a:lnTo>
                <a:lnTo>
                  <a:pt x="195" y="158"/>
                </a:lnTo>
                <a:lnTo>
                  <a:pt x="191" y="166"/>
                </a:lnTo>
                <a:lnTo>
                  <a:pt x="189" y="171"/>
                </a:lnTo>
                <a:lnTo>
                  <a:pt x="189" y="171"/>
                </a:lnTo>
                <a:lnTo>
                  <a:pt x="187" y="169"/>
                </a:lnTo>
                <a:lnTo>
                  <a:pt x="185" y="168"/>
                </a:lnTo>
                <a:lnTo>
                  <a:pt x="185" y="168"/>
                </a:lnTo>
                <a:lnTo>
                  <a:pt x="182" y="173"/>
                </a:lnTo>
                <a:lnTo>
                  <a:pt x="178" y="175"/>
                </a:lnTo>
                <a:lnTo>
                  <a:pt x="178" y="175"/>
                </a:lnTo>
                <a:lnTo>
                  <a:pt x="176" y="182"/>
                </a:lnTo>
                <a:lnTo>
                  <a:pt x="176" y="182"/>
                </a:lnTo>
                <a:lnTo>
                  <a:pt x="173" y="184"/>
                </a:lnTo>
                <a:lnTo>
                  <a:pt x="173" y="182"/>
                </a:lnTo>
                <a:lnTo>
                  <a:pt x="173" y="182"/>
                </a:lnTo>
                <a:lnTo>
                  <a:pt x="165" y="190"/>
                </a:lnTo>
                <a:lnTo>
                  <a:pt x="162" y="197"/>
                </a:lnTo>
                <a:lnTo>
                  <a:pt x="160" y="204"/>
                </a:lnTo>
                <a:lnTo>
                  <a:pt x="156" y="210"/>
                </a:lnTo>
                <a:lnTo>
                  <a:pt x="156" y="210"/>
                </a:lnTo>
                <a:lnTo>
                  <a:pt x="158" y="212"/>
                </a:lnTo>
                <a:lnTo>
                  <a:pt x="156" y="215"/>
                </a:lnTo>
                <a:lnTo>
                  <a:pt x="149" y="221"/>
                </a:lnTo>
                <a:lnTo>
                  <a:pt x="149" y="221"/>
                </a:lnTo>
                <a:lnTo>
                  <a:pt x="149" y="223"/>
                </a:lnTo>
                <a:lnTo>
                  <a:pt x="150" y="223"/>
                </a:lnTo>
                <a:lnTo>
                  <a:pt x="152" y="221"/>
                </a:lnTo>
                <a:lnTo>
                  <a:pt x="150" y="223"/>
                </a:lnTo>
                <a:lnTo>
                  <a:pt x="150" y="223"/>
                </a:lnTo>
                <a:lnTo>
                  <a:pt x="145" y="226"/>
                </a:lnTo>
                <a:lnTo>
                  <a:pt x="141" y="234"/>
                </a:lnTo>
                <a:lnTo>
                  <a:pt x="141" y="234"/>
                </a:lnTo>
                <a:lnTo>
                  <a:pt x="139" y="232"/>
                </a:lnTo>
                <a:lnTo>
                  <a:pt x="139" y="232"/>
                </a:lnTo>
                <a:lnTo>
                  <a:pt x="139" y="228"/>
                </a:lnTo>
                <a:lnTo>
                  <a:pt x="139" y="228"/>
                </a:lnTo>
                <a:lnTo>
                  <a:pt x="138" y="234"/>
                </a:lnTo>
                <a:lnTo>
                  <a:pt x="134" y="236"/>
                </a:lnTo>
                <a:lnTo>
                  <a:pt x="134" y="236"/>
                </a:lnTo>
                <a:lnTo>
                  <a:pt x="139" y="234"/>
                </a:lnTo>
                <a:lnTo>
                  <a:pt x="139" y="234"/>
                </a:lnTo>
                <a:lnTo>
                  <a:pt x="138" y="238"/>
                </a:lnTo>
                <a:lnTo>
                  <a:pt x="134" y="241"/>
                </a:lnTo>
                <a:lnTo>
                  <a:pt x="132" y="241"/>
                </a:lnTo>
                <a:lnTo>
                  <a:pt x="132" y="241"/>
                </a:lnTo>
                <a:lnTo>
                  <a:pt x="128" y="250"/>
                </a:lnTo>
                <a:lnTo>
                  <a:pt x="121" y="260"/>
                </a:lnTo>
                <a:lnTo>
                  <a:pt x="116" y="267"/>
                </a:lnTo>
                <a:lnTo>
                  <a:pt x="114" y="272"/>
                </a:lnTo>
                <a:lnTo>
                  <a:pt x="114" y="272"/>
                </a:lnTo>
                <a:lnTo>
                  <a:pt x="112" y="276"/>
                </a:lnTo>
                <a:lnTo>
                  <a:pt x="112" y="276"/>
                </a:lnTo>
                <a:lnTo>
                  <a:pt x="110" y="276"/>
                </a:lnTo>
                <a:lnTo>
                  <a:pt x="108" y="276"/>
                </a:lnTo>
                <a:lnTo>
                  <a:pt x="108" y="276"/>
                </a:lnTo>
                <a:lnTo>
                  <a:pt x="112" y="276"/>
                </a:lnTo>
                <a:lnTo>
                  <a:pt x="112" y="276"/>
                </a:lnTo>
                <a:lnTo>
                  <a:pt x="108" y="282"/>
                </a:lnTo>
                <a:lnTo>
                  <a:pt x="104" y="285"/>
                </a:lnTo>
                <a:lnTo>
                  <a:pt x="103" y="289"/>
                </a:lnTo>
                <a:lnTo>
                  <a:pt x="104" y="287"/>
                </a:lnTo>
                <a:lnTo>
                  <a:pt x="104" y="287"/>
                </a:lnTo>
                <a:lnTo>
                  <a:pt x="99" y="293"/>
                </a:lnTo>
                <a:lnTo>
                  <a:pt x="97" y="296"/>
                </a:lnTo>
                <a:lnTo>
                  <a:pt x="95" y="298"/>
                </a:lnTo>
                <a:lnTo>
                  <a:pt x="95" y="298"/>
                </a:lnTo>
                <a:lnTo>
                  <a:pt x="99" y="296"/>
                </a:lnTo>
                <a:lnTo>
                  <a:pt x="99" y="300"/>
                </a:lnTo>
                <a:lnTo>
                  <a:pt x="99" y="300"/>
                </a:lnTo>
                <a:lnTo>
                  <a:pt x="97" y="298"/>
                </a:lnTo>
                <a:lnTo>
                  <a:pt x="93" y="302"/>
                </a:lnTo>
                <a:lnTo>
                  <a:pt x="93" y="302"/>
                </a:lnTo>
                <a:lnTo>
                  <a:pt x="93" y="306"/>
                </a:lnTo>
                <a:lnTo>
                  <a:pt x="92" y="309"/>
                </a:lnTo>
                <a:lnTo>
                  <a:pt x="92" y="309"/>
                </a:lnTo>
                <a:lnTo>
                  <a:pt x="92" y="307"/>
                </a:lnTo>
                <a:lnTo>
                  <a:pt x="90" y="311"/>
                </a:lnTo>
                <a:lnTo>
                  <a:pt x="88" y="317"/>
                </a:lnTo>
                <a:lnTo>
                  <a:pt x="88" y="317"/>
                </a:lnTo>
                <a:lnTo>
                  <a:pt x="88" y="315"/>
                </a:lnTo>
                <a:lnTo>
                  <a:pt x="90" y="315"/>
                </a:lnTo>
                <a:lnTo>
                  <a:pt x="90" y="315"/>
                </a:lnTo>
                <a:lnTo>
                  <a:pt x="86" y="320"/>
                </a:lnTo>
                <a:lnTo>
                  <a:pt x="84" y="324"/>
                </a:lnTo>
                <a:lnTo>
                  <a:pt x="82" y="326"/>
                </a:lnTo>
                <a:lnTo>
                  <a:pt x="82" y="326"/>
                </a:lnTo>
                <a:lnTo>
                  <a:pt x="84" y="324"/>
                </a:lnTo>
                <a:lnTo>
                  <a:pt x="84" y="320"/>
                </a:lnTo>
                <a:lnTo>
                  <a:pt x="84" y="320"/>
                </a:lnTo>
                <a:lnTo>
                  <a:pt x="82" y="322"/>
                </a:lnTo>
                <a:lnTo>
                  <a:pt x="81" y="326"/>
                </a:lnTo>
                <a:lnTo>
                  <a:pt x="79" y="331"/>
                </a:lnTo>
                <a:lnTo>
                  <a:pt x="79" y="331"/>
                </a:lnTo>
                <a:lnTo>
                  <a:pt x="77" y="333"/>
                </a:lnTo>
                <a:lnTo>
                  <a:pt x="77" y="335"/>
                </a:lnTo>
                <a:lnTo>
                  <a:pt x="75" y="339"/>
                </a:lnTo>
                <a:lnTo>
                  <a:pt x="73" y="344"/>
                </a:lnTo>
                <a:lnTo>
                  <a:pt x="71" y="346"/>
                </a:lnTo>
                <a:lnTo>
                  <a:pt x="70" y="346"/>
                </a:lnTo>
                <a:lnTo>
                  <a:pt x="70" y="346"/>
                </a:lnTo>
                <a:lnTo>
                  <a:pt x="73" y="339"/>
                </a:lnTo>
                <a:lnTo>
                  <a:pt x="75" y="331"/>
                </a:lnTo>
                <a:lnTo>
                  <a:pt x="77" y="324"/>
                </a:lnTo>
                <a:lnTo>
                  <a:pt x="79" y="322"/>
                </a:lnTo>
                <a:lnTo>
                  <a:pt x="82" y="320"/>
                </a:lnTo>
                <a:lnTo>
                  <a:pt x="82" y="320"/>
                </a:lnTo>
                <a:lnTo>
                  <a:pt x="81" y="318"/>
                </a:lnTo>
                <a:lnTo>
                  <a:pt x="81" y="317"/>
                </a:lnTo>
                <a:lnTo>
                  <a:pt x="84" y="307"/>
                </a:lnTo>
                <a:lnTo>
                  <a:pt x="84" y="307"/>
                </a:lnTo>
                <a:lnTo>
                  <a:pt x="82" y="307"/>
                </a:lnTo>
                <a:lnTo>
                  <a:pt x="82" y="307"/>
                </a:lnTo>
                <a:lnTo>
                  <a:pt x="82" y="304"/>
                </a:lnTo>
                <a:lnTo>
                  <a:pt x="82" y="304"/>
                </a:lnTo>
                <a:lnTo>
                  <a:pt x="81" y="309"/>
                </a:lnTo>
                <a:lnTo>
                  <a:pt x="82" y="309"/>
                </a:lnTo>
                <a:lnTo>
                  <a:pt x="82" y="309"/>
                </a:lnTo>
                <a:lnTo>
                  <a:pt x="79" y="313"/>
                </a:lnTo>
                <a:lnTo>
                  <a:pt x="79" y="313"/>
                </a:lnTo>
                <a:lnTo>
                  <a:pt x="77" y="313"/>
                </a:lnTo>
                <a:lnTo>
                  <a:pt x="77" y="313"/>
                </a:lnTo>
                <a:lnTo>
                  <a:pt x="79" y="311"/>
                </a:lnTo>
                <a:lnTo>
                  <a:pt x="79" y="309"/>
                </a:lnTo>
                <a:lnTo>
                  <a:pt x="79" y="309"/>
                </a:lnTo>
                <a:lnTo>
                  <a:pt x="75" y="315"/>
                </a:lnTo>
                <a:lnTo>
                  <a:pt x="71" y="317"/>
                </a:lnTo>
                <a:lnTo>
                  <a:pt x="71" y="317"/>
                </a:lnTo>
                <a:lnTo>
                  <a:pt x="68" y="322"/>
                </a:lnTo>
                <a:lnTo>
                  <a:pt x="66" y="328"/>
                </a:lnTo>
                <a:lnTo>
                  <a:pt x="57" y="346"/>
                </a:lnTo>
                <a:lnTo>
                  <a:pt x="57" y="346"/>
                </a:lnTo>
                <a:lnTo>
                  <a:pt x="57" y="346"/>
                </a:lnTo>
                <a:lnTo>
                  <a:pt x="59" y="346"/>
                </a:lnTo>
                <a:lnTo>
                  <a:pt x="59" y="348"/>
                </a:lnTo>
                <a:lnTo>
                  <a:pt x="59" y="350"/>
                </a:lnTo>
                <a:lnTo>
                  <a:pt x="59" y="350"/>
                </a:lnTo>
                <a:lnTo>
                  <a:pt x="51" y="363"/>
                </a:lnTo>
                <a:lnTo>
                  <a:pt x="47" y="377"/>
                </a:lnTo>
                <a:lnTo>
                  <a:pt x="44" y="390"/>
                </a:lnTo>
                <a:lnTo>
                  <a:pt x="38" y="401"/>
                </a:lnTo>
                <a:lnTo>
                  <a:pt x="38" y="401"/>
                </a:lnTo>
                <a:lnTo>
                  <a:pt x="40" y="403"/>
                </a:lnTo>
                <a:lnTo>
                  <a:pt x="42" y="403"/>
                </a:lnTo>
                <a:lnTo>
                  <a:pt x="42" y="403"/>
                </a:lnTo>
                <a:lnTo>
                  <a:pt x="42" y="407"/>
                </a:lnTo>
                <a:lnTo>
                  <a:pt x="42" y="407"/>
                </a:lnTo>
                <a:lnTo>
                  <a:pt x="40" y="409"/>
                </a:lnTo>
                <a:lnTo>
                  <a:pt x="38" y="409"/>
                </a:lnTo>
                <a:lnTo>
                  <a:pt x="36" y="407"/>
                </a:lnTo>
                <a:lnTo>
                  <a:pt x="36" y="407"/>
                </a:lnTo>
                <a:lnTo>
                  <a:pt x="35" y="416"/>
                </a:lnTo>
                <a:lnTo>
                  <a:pt x="31" y="425"/>
                </a:lnTo>
                <a:lnTo>
                  <a:pt x="25" y="434"/>
                </a:lnTo>
                <a:lnTo>
                  <a:pt x="24" y="444"/>
                </a:lnTo>
                <a:lnTo>
                  <a:pt x="24" y="444"/>
                </a:lnTo>
                <a:lnTo>
                  <a:pt x="24" y="447"/>
                </a:lnTo>
                <a:lnTo>
                  <a:pt x="24" y="451"/>
                </a:lnTo>
                <a:lnTo>
                  <a:pt x="22" y="462"/>
                </a:lnTo>
                <a:lnTo>
                  <a:pt x="18" y="473"/>
                </a:lnTo>
                <a:lnTo>
                  <a:pt x="18" y="477"/>
                </a:lnTo>
                <a:lnTo>
                  <a:pt x="20" y="482"/>
                </a:lnTo>
                <a:lnTo>
                  <a:pt x="20" y="482"/>
                </a:lnTo>
                <a:lnTo>
                  <a:pt x="22" y="471"/>
                </a:lnTo>
                <a:lnTo>
                  <a:pt x="24" y="466"/>
                </a:lnTo>
                <a:lnTo>
                  <a:pt x="25" y="462"/>
                </a:lnTo>
                <a:lnTo>
                  <a:pt x="25" y="462"/>
                </a:lnTo>
                <a:lnTo>
                  <a:pt x="25" y="469"/>
                </a:lnTo>
                <a:lnTo>
                  <a:pt x="25" y="477"/>
                </a:lnTo>
                <a:lnTo>
                  <a:pt x="22" y="482"/>
                </a:lnTo>
                <a:lnTo>
                  <a:pt x="20" y="484"/>
                </a:lnTo>
                <a:lnTo>
                  <a:pt x="18" y="484"/>
                </a:lnTo>
                <a:lnTo>
                  <a:pt x="18" y="484"/>
                </a:lnTo>
                <a:lnTo>
                  <a:pt x="18" y="490"/>
                </a:lnTo>
                <a:lnTo>
                  <a:pt x="16" y="495"/>
                </a:lnTo>
                <a:lnTo>
                  <a:pt x="14" y="499"/>
                </a:lnTo>
                <a:lnTo>
                  <a:pt x="16" y="502"/>
                </a:lnTo>
                <a:lnTo>
                  <a:pt x="16" y="502"/>
                </a:lnTo>
                <a:lnTo>
                  <a:pt x="14" y="502"/>
                </a:lnTo>
                <a:lnTo>
                  <a:pt x="13" y="506"/>
                </a:lnTo>
                <a:lnTo>
                  <a:pt x="9" y="513"/>
                </a:lnTo>
                <a:lnTo>
                  <a:pt x="9" y="523"/>
                </a:lnTo>
                <a:lnTo>
                  <a:pt x="7" y="530"/>
                </a:lnTo>
                <a:lnTo>
                  <a:pt x="7" y="530"/>
                </a:lnTo>
                <a:lnTo>
                  <a:pt x="5" y="537"/>
                </a:lnTo>
                <a:lnTo>
                  <a:pt x="5" y="537"/>
                </a:lnTo>
                <a:lnTo>
                  <a:pt x="1" y="569"/>
                </a:lnTo>
                <a:lnTo>
                  <a:pt x="1" y="587"/>
                </a:lnTo>
                <a:lnTo>
                  <a:pt x="3" y="602"/>
                </a:lnTo>
                <a:lnTo>
                  <a:pt x="3" y="602"/>
                </a:lnTo>
                <a:lnTo>
                  <a:pt x="1" y="602"/>
                </a:lnTo>
                <a:lnTo>
                  <a:pt x="0" y="605"/>
                </a:lnTo>
                <a:lnTo>
                  <a:pt x="0" y="605"/>
                </a:lnTo>
                <a:lnTo>
                  <a:pt x="3" y="605"/>
                </a:lnTo>
                <a:lnTo>
                  <a:pt x="5" y="607"/>
                </a:lnTo>
                <a:lnTo>
                  <a:pt x="5" y="611"/>
                </a:lnTo>
                <a:lnTo>
                  <a:pt x="5" y="611"/>
                </a:lnTo>
                <a:lnTo>
                  <a:pt x="3" y="611"/>
                </a:lnTo>
                <a:lnTo>
                  <a:pt x="3" y="609"/>
                </a:lnTo>
                <a:lnTo>
                  <a:pt x="1" y="613"/>
                </a:lnTo>
                <a:lnTo>
                  <a:pt x="1" y="613"/>
                </a:lnTo>
                <a:lnTo>
                  <a:pt x="3" y="616"/>
                </a:lnTo>
                <a:lnTo>
                  <a:pt x="3" y="622"/>
                </a:lnTo>
                <a:lnTo>
                  <a:pt x="3" y="622"/>
                </a:lnTo>
                <a:lnTo>
                  <a:pt x="3" y="622"/>
                </a:lnTo>
                <a:lnTo>
                  <a:pt x="5" y="622"/>
                </a:lnTo>
                <a:lnTo>
                  <a:pt x="5" y="622"/>
                </a:lnTo>
                <a:lnTo>
                  <a:pt x="5" y="622"/>
                </a:lnTo>
                <a:lnTo>
                  <a:pt x="5" y="622"/>
                </a:lnTo>
                <a:lnTo>
                  <a:pt x="5" y="624"/>
                </a:lnTo>
                <a:lnTo>
                  <a:pt x="3" y="626"/>
                </a:lnTo>
                <a:lnTo>
                  <a:pt x="3" y="626"/>
                </a:lnTo>
                <a:lnTo>
                  <a:pt x="3" y="626"/>
                </a:lnTo>
                <a:lnTo>
                  <a:pt x="1" y="624"/>
                </a:lnTo>
                <a:lnTo>
                  <a:pt x="1" y="624"/>
                </a:lnTo>
                <a:lnTo>
                  <a:pt x="3" y="629"/>
                </a:lnTo>
                <a:lnTo>
                  <a:pt x="3" y="631"/>
                </a:lnTo>
                <a:lnTo>
                  <a:pt x="3" y="631"/>
                </a:lnTo>
                <a:lnTo>
                  <a:pt x="3" y="631"/>
                </a:lnTo>
                <a:lnTo>
                  <a:pt x="3" y="631"/>
                </a:lnTo>
                <a:lnTo>
                  <a:pt x="3" y="631"/>
                </a:lnTo>
                <a:lnTo>
                  <a:pt x="3" y="635"/>
                </a:lnTo>
                <a:lnTo>
                  <a:pt x="3" y="635"/>
                </a:lnTo>
                <a:lnTo>
                  <a:pt x="3" y="635"/>
                </a:lnTo>
                <a:lnTo>
                  <a:pt x="3" y="637"/>
                </a:lnTo>
                <a:lnTo>
                  <a:pt x="3" y="637"/>
                </a:lnTo>
                <a:lnTo>
                  <a:pt x="5" y="637"/>
                </a:lnTo>
                <a:lnTo>
                  <a:pt x="5" y="635"/>
                </a:lnTo>
                <a:lnTo>
                  <a:pt x="5" y="631"/>
                </a:lnTo>
                <a:lnTo>
                  <a:pt x="5" y="631"/>
                </a:lnTo>
                <a:lnTo>
                  <a:pt x="5" y="631"/>
                </a:lnTo>
                <a:lnTo>
                  <a:pt x="5" y="631"/>
                </a:lnTo>
                <a:lnTo>
                  <a:pt x="5" y="629"/>
                </a:lnTo>
                <a:lnTo>
                  <a:pt x="5" y="629"/>
                </a:lnTo>
                <a:lnTo>
                  <a:pt x="7" y="629"/>
                </a:lnTo>
                <a:lnTo>
                  <a:pt x="9" y="631"/>
                </a:lnTo>
                <a:lnTo>
                  <a:pt x="9" y="631"/>
                </a:lnTo>
                <a:lnTo>
                  <a:pt x="9" y="631"/>
                </a:lnTo>
                <a:lnTo>
                  <a:pt x="9" y="631"/>
                </a:lnTo>
                <a:lnTo>
                  <a:pt x="9" y="635"/>
                </a:lnTo>
                <a:lnTo>
                  <a:pt x="9" y="635"/>
                </a:lnTo>
                <a:lnTo>
                  <a:pt x="9" y="635"/>
                </a:lnTo>
                <a:lnTo>
                  <a:pt x="9" y="635"/>
                </a:lnTo>
                <a:lnTo>
                  <a:pt x="9" y="635"/>
                </a:lnTo>
                <a:lnTo>
                  <a:pt x="9" y="637"/>
                </a:lnTo>
                <a:lnTo>
                  <a:pt x="9" y="637"/>
                </a:lnTo>
                <a:lnTo>
                  <a:pt x="11" y="644"/>
                </a:lnTo>
                <a:lnTo>
                  <a:pt x="11" y="644"/>
                </a:lnTo>
                <a:lnTo>
                  <a:pt x="14" y="657"/>
                </a:lnTo>
                <a:lnTo>
                  <a:pt x="14" y="657"/>
                </a:lnTo>
                <a:lnTo>
                  <a:pt x="18" y="683"/>
                </a:lnTo>
                <a:lnTo>
                  <a:pt x="18" y="683"/>
                </a:lnTo>
                <a:lnTo>
                  <a:pt x="22" y="710"/>
                </a:lnTo>
                <a:lnTo>
                  <a:pt x="25" y="736"/>
                </a:lnTo>
                <a:lnTo>
                  <a:pt x="25" y="736"/>
                </a:lnTo>
                <a:lnTo>
                  <a:pt x="25" y="736"/>
                </a:lnTo>
                <a:lnTo>
                  <a:pt x="24" y="732"/>
                </a:lnTo>
                <a:lnTo>
                  <a:pt x="24" y="731"/>
                </a:lnTo>
                <a:lnTo>
                  <a:pt x="24" y="732"/>
                </a:lnTo>
                <a:lnTo>
                  <a:pt x="24" y="732"/>
                </a:lnTo>
                <a:lnTo>
                  <a:pt x="29" y="747"/>
                </a:lnTo>
                <a:lnTo>
                  <a:pt x="29" y="753"/>
                </a:lnTo>
                <a:lnTo>
                  <a:pt x="29" y="760"/>
                </a:lnTo>
                <a:lnTo>
                  <a:pt x="29" y="760"/>
                </a:lnTo>
                <a:lnTo>
                  <a:pt x="31" y="764"/>
                </a:lnTo>
                <a:lnTo>
                  <a:pt x="33" y="765"/>
                </a:lnTo>
                <a:lnTo>
                  <a:pt x="35" y="767"/>
                </a:lnTo>
                <a:lnTo>
                  <a:pt x="35" y="767"/>
                </a:lnTo>
                <a:lnTo>
                  <a:pt x="36" y="773"/>
                </a:lnTo>
                <a:lnTo>
                  <a:pt x="38" y="780"/>
                </a:lnTo>
                <a:lnTo>
                  <a:pt x="42" y="788"/>
                </a:lnTo>
                <a:lnTo>
                  <a:pt x="42" y="791"/>
                </a:lnTo>
                <a:lnTo>
                  <a:pt x="40" y="795"/>
                </a:lnTo>
                <a:lnTo>
                  <a:pt x="40" y="795"/>
                </a:lnTo>
                <a:lnTo>
                  <a:pt x="42" y="797"/>
                </a:lnTo>
                <a:lnTo>
                  <a:pt x="44" y="799"/>
                </a:lnTo>
                <a:lnTo>
                  <a:pt x="44" y="802"/>
                </a:lnTo>
                <a:lnTo>
                  <a:pt x="46" y="804"/>
                </a:lnTo>
                <a:lnTo>
                  <a:pt x="46" y="804"/>
                </a:lnTo>
                <a:lnTo>
                  <a:pt x="44" y="806"/>
                </a:lnTo>
                <a:lnTo>
                  <a:pt x="44" y="806"/>
                </a:lnTo>
                <a:lnTo>
                  <a:pt x="46" y="810"/>
                </a:lnTo>
                <a:lnTo>
                  <a:pt x="46" y="810"/>
                </a:lnTo>
                <a:lnTo>
                  <a:pt x="44" y="811"/>
                </a:lnTo>
                <a:lnTo>
                  <a:pt x="46" y="813"/>
                </a:lnTo>
                <a:lnTo>
                  <a:pt x="46" y="817"/>
                </a:lnTo>
                <a:lnTo>
                  <a:pt x="46" y="821"/>
                </a:lnTo>
                <a:lnTo>
                  <a:pt x="46" y="821"/>
                </a:lnTo>
                <a:lnTo>
                  <a:pt x="47" y="823"/>
                </a:lnTo>
                <a:lnTo>
                  <a:pt x="49" y="824"/>
                </a:lnTo>
                <a:lnTo>
                  <a:pt x="49" y="832"/>
                </a:lnTo>
                <a:lnTo>
                  <a:pt x="49" y="832"/>
                </a:lnTo>
                <a:lnTo>
                  <a:pt x="51" y="832"/>
                </a:lnTo>
                <a:lnTo>
                  <a:pt x="51" y="832"/>
                </a:lnTo>
                <a:lnTo>
                  <a:pt x="53" y="832"/>
                </a:lnTo>
                <a:lnTo>
                  <a:pt x="53" y="832"/>
                </a:lnTo>
                <a:lnTo>
                  <a:pt x="53" y="832"/>
                </a:lnTo>
                <a:lnTo>
                  <a:pt x="55" y="837"/>
                </a:lnTo>
                <a:lnTo>
                  <a:pt x="57" y="845"/>
                </a:lnTo>
                <a:lnTo>
                  <a:pt x="59" y="850"/>
                </a:lnTo>
                <a:lnTo>
                  <a:pt x="59" y="854"/>
                </a:lnTo>
                <a:lnTo>
                  <a:pt x="59" y="854"/>
                </a:lnTo>
                <a:lnTo>
                  <a:pt x="62" y="859"/>
                </a:lnTo>
                <a:lnTo>
                  <a:pt x="66" y="867"/>
                </a:lnTo>
                <a:lnTo>
                  <a:pt x="68" y="876"/>
                </a:lnTo>
                <a:lnTo>
                  <a:pt x="68" y="881"/>
                </a:lnTo>
                <a:lnTo>
                  <a:pt x="68" y="881"/>
                </a:lnTo>
                <a:lnTo>
                  <a:pt x="70" y="881"/>
                </a:lnTo>
                <a:lnTo>
                  <a:pt x="71" y="883"/>
                </a:lnTo>
                <a:lnTo>
                  <a:pt x="75" y="889"/>
                </a:lnTo>
                <a:lnTo>
                  <a:pt x="77" y="894"/>
                </a:lnTo>
                <a:lnTo>
                  <a:pt x="77" y="898"/>
                </a:lnTo>
                <a:lnTo>
                  <a:pt x="77" y="898"/>
                </a:lnTo>
                <a:lnTo>
                  <a:pt x="92" y="911"/>
                </a:lnTo>
                <a:lnTo>
                  <a:pt x="92" y="911"/>
                </a:lnTo>
                <a:lnTo>
                  <a:pt x="86" y="909"/>
                </a:lnTo>
                <a:lnTo>
                  <a:pt x="86" y="909"/>
                </a:lnTo>
                <a:lnTo>
                  <a:pt x="95" y="927"/>
                </a:lnTo>
                <a:lnTo>
                  <a:pt x="106" y="944"/>
                </a:lnTo>
                <a:lnTo>
                  <a:pt x="117" y="960"/>
                </a:lnTo>
                <a:lnTo>
                  <a:pt x="130" y="981"/>
                </a:lnTo>
                <a:lnTo>
                  <a:pt x="130" y="981"/>
                </a:lnTo>
                <a:lnTo>
                  <a:pt x="132" y="981"/>
                </a:lnTo>
                <a:lnTo>
                  <a:pt x="134" y="983"/>
                </a:lnTo>
                <a:lnTo>
                  <a:pt x="134" y="983"/>
                </a:lnTo>
                <a:lnTo>
                  <a:pt x="136" y="986"/>
                </a:lnTo>
                <a:lnTo>
                  <a:pt x="138" y="992"/>
                </a:lnTo>
                <a:lnTo>
                  <a:pt x="145" y="999"/>
                </a:lnTo>
                <a:lnTo>
                  <a:pt x="150" y="1006"/>
                </a:lnTo>
                <a:lnTo>
                  <a:pt x="152" y="1010"/>
                </a:lnTo>
                <a:lnTo>
                  <a:pt x="150" y="1014"/>
                </a:lnTo>
                <a:lnTo>
                  <a:pt x="150" y="1014"/>
                </a:lnTo>
                <a:lnTo>
                  <a:pt x="152" y="1016"/>
                </a:lnTo>
                <a:lnTo>
                  <a:pt x="154" y="1016"/>
                </a:lnTo>
                <a:lnTo>
                  <a:pt x="156" y="1014"/>
                </a:lnTo>
                <a:lnTo>
                  <a:pt x="158" y="1016"/>
                </a:lnTo>
                <a:lnTo>
                  <a:pt x="158" y="1016"/>
                </a:lnTo>
                <a:lnTo>
                  <a:pt x="173" y="1032"/>
                </a:lnTo>
                <a:lnTo>
                  <a:pt x="178" y="1040"/>
                </a:lnTo>
                <a:lnTo>
                  <a:pt x="182" y="1045"/>
                </a:lnTo>
                <a:lnTo>
                  <a:pt x="182" y="1045"/>
                </a:lnTo>
                <a:lnTo>
                  <a:pt x="191" y="1052"/>
                </a:lnTo>
                <a:lnTo>
                  <a:pt x="202" y="1062"/>
                </a:lnTo>
                <a:lnTo>
                  <a:pt x="202" y="1062"/>
                </a:lnTo>
                <a:lnTo>
                  <a:pt x="200" y="1062"/>
                </a:lnTo>
                <a:lnTo>
                  <a:pt x="200" y="1062"/>
                </a:lnTo>
                <a:lnTo>
                  <a:pt x="196" y="1060"/>
                </a:lnTo>
                <a:lnTo>
                  <a:pt x="196" y="1060"/>
                </a:lnTo>
                <a:lnTo>
                  <a:pt x="211" y="1071"/>
                </a:lnTo>
                <a:lnTo>
                  <a:pt x="215" y="1076"/>
                </a:lnTo>
                <a:lnTo>
                  <a:pt x="220" y="1084"/>
                </a:lnTo>
                <a:lnTo>
                  <a:pt x="220" y="1084"/>
                </a:lnTo>
                <a:lnTo>
                  <a:pt x="222" y="1084"/>
                </a:lnTo>
                <a:lnTo>
                  <a:pt x="224" y="1084"/>
                </a:lnTo>
                <a:lnTo>
                  <a:pt x="228" y="1086"/>
                </a:lnTo>
                <a:lnTo>
                  <a:pt x="230" y="1086"/>
                </a:lnTo>
                <a:lnTo>
                  <a:pt x="230" y="1086"/>
                </a:lnTo>
                <a:lnTo>
                  <a:pt x="222" y="1076"/>
                </a:lnTo>
                <a:lnTo>
                  <a:pt x="219" y="1071"/>
                </a:lnTo>
                <a:lnTo>
                  <a:pt x="217" y="1067"/>
                </a:lnTo>
                <a:lnTo>
                  <a:pt x="217" y="1067"/>
                </a:lnTo>
                <a:lnTo>
                  <a:pt x="220" y="1069"/>
                </a:lnTo>
                <a:lnTo>
                  <a:pt x="222" y="1073"/>
                </a:lnTo>
                <a:lnTo>
                  <a:pt x="224" y="1075"/>
                </a:lnTo>
                <a:lnTo>
                  <a:pt x="226" y="1075"/>
                </a:lnTo>
                <a:lnTo>
                  <a:pt x="226" y="1075"/>
                </a:lnTo>
                <a:lnTo>
                  <a:pt x="220" y="1067"/>
                </a:lnTo>
                <a:lnTo>
                  <a:pt x="213" y="1062"/>
                </a:lnTo>
                <a:lnTo>
                  <a:pt x="206" y="1056"/>
                </a:lnTo>
                <a:lnTo>
                  <a:pt x="196" y="1047"/>
                </a:lnTo>
                <a:lnTo>
                  <a:pt x="196" y="1047"/>
                </a:lnTo>
                <a:lnTo>
                  <a:pt x="200" y="1047"/>
                </a:lnTo>
                <a:lnTo>
                  <a:pt x="200" y="1047"/>
                </a:lnTo>
                <a:lnTo>
                  <a:pt x="196" y="1043"/>
                </a:lnTo>
                <a:lnTo>
                  <a:pt x="195" y="1040"/>
                </a:lnTo>
                <a:lnTo>
                  <a:pt x="187" y="1036"/>
                </a:lnTo>
                <a:lnTo>
                  <a:pt x="187" y="1036"/>
                </a:lnTo>
                <a:lnTo>
                  <a:pt x="174" y="1018"/>
                </a:lnTo>
                <a:lnTo>
                  <a:pt x="158" y="1001"/>
                </a:lnTo>
                <a:lnTo>
                  <a:pt x="158" y="1001"/>
                </a:lnTo>
                <a:lnTo>
                  <a:pt x="145" y="983"/>
                </a:lnTo>
                <a:lnTo>
                  <a:pt x="138" y="973"/>
                </a:lnTo>
                <a:lnTo>
                  <a:pt x="134" y="964"/>
                </a:lnTo>
                <a:lnTo>
                  <a:pt x="134" y="964"/>
                </a:lnTo>
                <a:lnTo>
                  <a:pt x="128" y="959"/>
                </a:lnTo>
                <a:lnTo>
                  <a:pt x="121" y="951"/>
                </a:lnTo>
                <a:lnTo>
                  <a:pt x="110" y="935"/>
                </a:lnTo>
                <a:lnTo>
                  <a:pt x="110" y="935"/>
                </a:lnTo>
                <a:lnTo>
                  <a:pt x="114" y="937"/>
                </a:lnTo>
                <a:lnTo>
                  <a:pt x="117" y="940"/>
                </a:lnTo>
                <a:lnTo>
                  <a:pt x="121" y="946"/>
                </a:lnTo>
                <a:lnTo>
                  <a:pt x="125" y="948"/>
                </a:lnTo>
                <a:lnTo>
                  <a:pt x="125" y="948"/>
                </a:lnTo>
                <a:lnTo>
                  <a:pt x="114" y="931"/>
                </a:lnTo>
                <a:lnTo>
                  <a:pt x="110" y="922"/>
                </a:lnTo>
                <a:lnTo>
                  <a:pt x="110" y="918"/>
                </a:lnTo>
                <a:lnTo>
                  <a:pt x="112" y="918"/>
                </a:lnTo>
                <a:lnTo>
                  <a:pt x="112" y="918"/>
                </a:lnTo>
                <a:lnTo>
                  <a:pt x="108" y="920"/>
                </a:lnTo>
                <a:lnTo>
                  <a:pt x="106" y="920"/>
                </a:lnTo>
                <a:lnTo>
                  <a:pt x="104" y="918"/>
                </a:lnTo>
                <a:lnTo>
                  <a:pt x="104" y="918"/>
                </a:lnTo>
                <a:lnTo>
                  <a:pt x="104" y="914"/>
                </a:lnTo>
                <a:lnTo>
                  <a:pt x="104" y="913"/>
                </a:lnTo>
                <a:lnTo>
                  <a:pt x="104" y="913"/>
                </a:lnTo>
                <a:lnTo>
                  <a:pt x="101" y="911"/>
                </a:lnTo>
                <a:lnTo>
                  <a:pt x="99" y="909"/>
                </a:lnTo>
                <a:lnTo>
                  <a:pt x="93" y="900"/>
                </a:lnTo>
                <a:lnTo>
                  <a:pt x="86" y="881"/>
                </a:lnTo>
                <a:lnTo>
                  <a:pt x="86" y="881"/>
                </a:lnTo>
                <a:lnTo>
                  <a:pt x="86" y="883"/>
                </a:lnTo>
                <a:lnTo>
                  <a:pt x="86" y="883"/>
                </a:lnTo>
                <a:lnTo>
                  <a:pt x="86" y="883"/>
                </a:lnTo>
                <a:lnTo>
                  <a:pt x="84" y="880"/>
                </a:lnTo>
                <a:lnTo>
                  <a:pt x="82" y="876"/>
                </a:lnTo>
                <a:lnTo>
                  <a:pt x="79" y="872"/>
                </a:lnTo>
                <a:lnTo>
                  <a:pt x="79" y="867"/>
                </a:lnTo>
                <a:lnTo>
                  <a:pt x="79" y="867"/>
                </a:lnTo>
                <a:lnTo>
                  <a:pt x="81" y="870"/>
                </a:lnTo>
                <a:lnTo>
                  <a:pt x="82" y="872"/>
                </a:lnTo>
                <a:lnTo>
                  <a:pt x="82" y="872"/>
                </a:lnTo>
                <a:lnTo>
                  <a:pt x="81" y="869"/>
                </a:lnTo>
                <a:lnTo>
                  <a:pt x="79" y="867"/>
                </a:lnTo>
                <a:lnTo>
                  <a:pt x="77" y="865"/>
                </a:lnTo>
                <a:lnTo>
                  <a:pt x="75" y="861"/>
                </a:lnTo>
                <a:lnTo>
                  <a:pt x="75" y="861"/>
                </a:lnTo>
                <a:lnTo>
                  <a:pt x="77" y="861"/>
                </a:lnTo>
                <a:lnTo>
                  <a:pt x="77" y="863"/>
                </a:lnTo>
                <a:lnTo>
                  <a:pt x="79" y="865"/>
                </a:lnTo>
                <a:lnTo>
                  <a:pt x="79" y="865"/>
                </a:lnTo>
                <a:lnTo>
                  <a:pt x="70" y="843"/>
                </a:lnTo>
                <a:lnTo>
                  <a:pt x="62" y="823"/>
                </a:lnTo>
                <a:lnTo>
                  <a:pt x="62" y="823"/>
                </a:lnTo>
                <a:lnTo>
                  <a:pt x="60" y="823"/>
                </a:lnTo>
                <a:lnTo>
                  <a:pt x="60" y="824"/>
                </a:lnTo>
                <a:lnTo>
                  <a:pt x="60" y="826"/>
                </a:lnTo>
                <a:lnTo>
                  <a:pt x="60" y="826"/>
                </a:lnTo>
                <a:lnTo>
                  <a:pt x="60" y="826"/>
                </a:lnTo>
                <a:lnTo>
                  <a:pt x="59" y="823"/>
                </a:lnTo>
                <a:lnTo>
                  <a:pt x="57" y="821"/>
                </a:lnTo>
                <a:lnTo>
                  <a:pt x="59" y="819"/>
                </a:lnTo>
                <a:lnTo>
                  <a:pt x="59" y="819"/>
                </a:lnTo>
                <a:lnTo>
                  <a:pt x="62" y="821"/>
                </a:lnTo>
                <a:lnTo>
                  <a:pt x="62" y="821"/>
                </a:lnTo>
                <a:lnTo>
                  <a:pt x="51" y="788"/>
                </a:lnTo>
                <a:lnTo>
                  <a:pt x="46" y="771"/>
                </a:lnTo>
                <a:lnTo>
                  <a:pt x="42" y="751"/>
                </a:lnTo>
                <a:lnTo>
                  <a:pt x="42" y="751"/>
                </a:lnTo>
                <a:lnTo>
                  <a:pt x="44" y="745"/>
                </a:lnTo>
                <a:lnTo>
                  <a:pt x="42" y="738"/>
                </a:lnTo>
                <a:lnTo>
                  <a:pt x="38" y="729"/>
                </a:lnTo>
                <a:lnTo>
                  <a:pt x="36" y="721"/>
                </a:lnTo>
                <a:lnTo>
                  <a:pt x="36" y="721"/>
                </a:lnTo>
                <a:lnTo>
                  <a:pt x="35" y="703"/>
                </a:lnTo>
                <a:lnTo>
                  <a:pt x="31" y="679"/>
                </a:lnTo>
                <a:lnTo>
                  <a:pt x="31" y="679"/>
                </a:lnTo>
                <a:lnTo>
                  <a:pt x="29" y="661"/>
                </a:lnTo>
                <a:lnTo>
                  <a:pt x="29" y="644"/>
                </a:lnTo>
                <a:lnTo>
                  <a:pt x="29" y="635"/>
                </a:lnTo>
                <a:lnTo>
                  <a:pt x="29" y="635"/>
                </a:lnTo>
                <a:lnTo>
                  <a:pt x="29" y="631"/>
                </a:lnTo>
                <a:lnTo>
                  <a:pt x="29" y="631"/>
                </a:lnTo>
                <a:lnTo>
                  <a:pt x="27" y="629"/>
                </a:lnTo>
                <a:lnTo>
                  <a:pt x="27" y="628"/>
                </a:lnTo>
                <a:lnTo>
                  <a:pt x="27" y="628"/>
                </a:lnTo>
                <a:lnTo>
                  <a:pt x="27" y="622"/>
                </a:lnTo>
                <a:lnTo>
                  <a:pt x="27" y="622"/>
                </a:lnTo>
                <a:lnTo>
                  <a:pt x="25" y="613"/>
                </a:lnTo>
                <a:lnTo>
                  <a:pt x="25" y="613"/>
                </a:lnTo>
                <a:lnTo>
                  <a:pt x="27" y="613"/>
                </a:lnTo>
                <a:lnTo>
                  <a:pt x="29" y="609"/>
                </a:lnTo>
                <a:lnTo>
                  <a:pt x="29" y="609"/>
                </a:lnTo>
                <a:lnTo>
                  <a:pt x="27" y="609"/>
                </a:lnTo>
                <a:lnTo>
                  <a:pt x="25" y="607"/>
                </a:lnTo>
                <a:lnTo>
                  <a:pt x="25" y="607"/>
                </a:lnTo>
                <a:lnTo>
                  <a:pt x="27" y="598"/>
                </a:lnTo>
                <a:lnTo>
                  <a:pt x="27" y="598"/>
                </a:lnTo>
                <a:lnTo>
                  <a:pt x="31" y="593"/>
                </a:lnTo>
                <a:lnTo>
                  <a:pt x="31" y="593"/>
                </a:lnTo>
                <a:lnTo>
                  <a:pt x="27" y="585"/>
                </a:lnTo>
                <a:lnTo>
                  <a:pt x="27" y="585"/>
                </a:lnTo>
                <a:lnTo>
                  <a:pt x="27" y="591"/>
                </a:lnTo>
                <a:lnTo>
                  <a:pt x="27" y="593"/>
                </a:lnTo>
                <a:lnTo>
                  <a:pt x="27" y="594"/>
                </a:lnTo>
                <a:lnTo>
                  <a:pt x="27" y="594"/>
                </a:lnTo>
                <a:lnTo>
                  <a:pt x="25" y="593"/>
                </a:lnTo>
                <a:lnTo>
                  <a:pt x="25" y="587"/>
                </a:lnTo>
                <a:lnTo>
                  <a:pt x="25" y="587"/>
                </a:lnTo>
                <a:lnTo>
                  <a:pt x="29" y="583"/>
                </a:lnTo>
                <a:lnTo>
                  <a:pt x="29" y="576"/>
                </a:lnTo>
                <a:lnTo>
                  <a:pt x="29" y="576"/>
                </a:lnTo>
                <a:lnTo>
                  <a:pt x="31" y="578"/>
                </a:lnTo>
                <a:lnTo>
                  <a:pt x="31" y="580"/>
                </a:lnTo>
                <a:lnTo>
                  <a:pt x="31" y="580"/>
                </a:lnTo>
                <a:lnTo>
                  <a:pt x="31" y="574"/>
                </a:lnTo>
                <a:lnTo>
                  <a:pt x="33" y="569"/>
                </a:lnTo>
                <a:lnTo>
                  <a:pt x="33" y="561"/>
                </a:lnTo>
                <a:lnTo>
                  <a:pt x="33" y="556"/>
                </a:lnTo>
                <a:lnTo>
                  <a:pt x="33" y="556"/>
                </a:lnTo>
                <a:lnTo>
                  <a:pt x="31" y="565"/>
                </a:lnTo>
                <a:lnTo>
                  <a:pt x="29" y="572"/>
                </a:lnTo>
                <a:lnTo>
                  <a:pt x="29" y="572"/>
                </a:lnTo>
                <a:lnTo>
                  <a:pt x="29" y="563"/>
                </a:lnTo>
                <a:lnTo>
                  <a:pt x="29" y="556"/>
                </a:lnTo>
                <a:lnTo>
                  <a:pt x="29" y="556"/>
                </a:lnTo>
                <a:lnTo>
                  <a:pt x="29" y="556"/>
                </a:lnTo>
                <a:lnTo>
                  <a:pt x="31" y="558"/>
                </a:lnTo>
                <a:lnTo>
                  <a:pt x="31" y="558"/>
                </a:lnTo>
                <a:lnTo>
                  <a:pt x="31" y="556"/>
                </a:lnTo>
                <a:lnTo>
                  <a:pt x="31" y="556"/>
                </a:lnTo>
                <a:lnTo>
                  <a:pt x="31" y="550"/>
                </a:lnTo>
                <a:lnTo>
                  <a:pt x="35" y="543"/>
                </a:lnTo>
                <a:lnTo>
                  <a:pt x="36" y="536"/>
                </a:lnTo>
                <a:lnTo>
                  <a:pt x="38" y="528"/>
                </a:lnTo>
                <a:lnTo>
                  <a:pt x="38" y="528"/>
                </a:lnTo>
                <a:lnTo>
                  <a:pt x="36" y="534"/>
                </a:lnTo>
                <a:lnTo>
                  <a:pt x="35" y="534"/>
                </a:lnTo>
                <a:lnTo>
                  <a:pt x="35" y="532"/>
                </a:lnTo>
                <a:lnTo>
                  <a:pt x="35" y="532"/>
                </a:lnTo>
                <a:lnTo>
                  <a:pt x="36" y="528"/>
                </a:lnTo>
                <a:lnTo>
                  <a:pt x="38" y="526"/>
                </a:lnTo>
                <a:lnTo>
                  <a:pt x="38" y="526"/>
                </a:lnTo>
                <a:lnTo>
                  <a:pt x="36" y="521"/>
                </a:lnTo>
                <a:lnTo>
                  <a:pt x="36" y="513"/>
                </a:lnTo>
                <a:lnTo>
                  <a:pt x="38" y="508"/>
                </a:lnTo>
                <a:lnTo>
                  <a:pt x="38" y="502"/>
                </a:lnTo>
                <a:lnTo>
                  <a:pt x="38" y="502"/>
                </a:lnTo>
                <a:lnTo>
                  <a:pt x="42" y="499"/>
                </a:lnTo>
                <a:lnTo>
                  <a:pt x="44" y="499"/>
                </a:lnTo>
                <a:lnTo>
                  <a:pt x="44" y="499"/>
                </a:lnTo>
                <a:lnTo>
                  <a:pt x="42" y="493"/>
                </a:lnTo>
                <a:lnTo>
                  <a:pt x="42" y="488"/>
                </a:lnTo>
                <a:lnTo>
                  <a:pt x="44" y="479"/>
                </a:lnTo>
                <a:lnTo>
                  <a:pt x="44" y="479"/>
                </a:lnTo>
                <a:lnTo>
                  <a:pt x="46" y="479"/>
                </a:lnTo>
                <a:lnTo>
                  <a:pt x="46" y="482"/>
                </a:lnTo>
                <a:lnTo>
                  <a:pt x="46" y="484"/>
                </a:lnTo>
                <a:lnTo>
                  <a:pt x="46" y="486"/>
                </a:lnTo>
                <a:lnTo>
                  <a:pt x="46" y="486"/>
                </a:lnTo>
                <a:lnTo>
                  <a:pt x="47" y="469"/>
                </a:lnTo>
                <a:lnTo>
                  <a:pt x="47" y="458"/>
                </a:lnTo>
                <a:lnTo>
                  <a:pt x="47" y="458"/>
                </a:lnTo>
                <a:lnTo>
                  <a:pt x="47" y="456"/>
                </a:lnTo>
                <a:lnTo>
                  <a:pt x="49" y="456"/>
                </a:lnTo>
                <a:lnTo>
                  <a:pt x="49" y="456"/>
                </a:lnTo>
                <a:lnTo>
                  <a:pt x="51" y="455"/>
                </a:lnTo>
                <a:lnTo>
                  <a:pt x="51" y="455"/>
                </a:lnTo>
                <a:lnTo>
                  <a:pt x="49" y="455"/>
                </a:lnTo>
                <a:lnTo>
                  <a:pt x="49" y="455"/>
                </a:lnTo>
                <a:lnTo>
                  <a:pt x="49" y="449"/>
                </a:lnTo>
                <a:lnTo>
                  <a:pt x="51" y="438"/>
                </a:lnTo>
                <a:lnTo>
                  <a:pt x="51" y="438"/>
                </a:lnTo>
                <a:lnTo>
                  <a:pt x="55" y="440"/>
                </a:lnTo>
                <a:lnTo>
                  <a:pt x="55" y="440"/>
                </a:lnTo>
                <a:lnTo>
                  <a:pt x="55" y="440"/>
                </a:lnTo>
                <a:lnTo>
                  <a:pt x="53" y="445"/>
                </a:lnTo>
                <a:lnTo>
                  <a:pt x="53" y="449"/>
                </a:lnTo>
                <a:lnTo>
                  <a:pt x="53" y="449"/>
                </a:lnTo>
                <a:lnTo>
                  <a:pt x="55" y="449"/>
                </a:lnTo>
                <a:lnTo>
                  <a:pt x="55" y="451"/>
                </a:lnTo>
                <a:lnTo>
                  <a:pt x="57" y="453"/>
                </a:lnTo>
                <a:lnTo>
                  <a:pt x="57" y="455"/>
                </a:lnTo>
                <a:lnTo>
                  <a:pt x="57" y="455"/>
                </a:lnTo>
                <a:lnTo>
                  <a:pt x="55" y="458"/>
                </a:lnTo>
                <a:lnTo>
                  <a:pt x="55" y="456"/>
                </a:lnTo>
                <a:lnTo>
                  <a:pt x="55" y="456"/>
                </a:lnTo>
                <a:lnTo>
                  <a:pt x="51" y="473"/>
                </a:lnTo>
                <a:lnTo>
                  <a:pt x="47" y="482"/>
                </a:lnTo>
                <a:lnTo>
                  <a:pt x="47" y="491"/>
                </a:lnTo>
                <a:lnTo>
                  <a:pt x="47" y="491"/>
                </a:lnTo>
                <a:lnTo>
                  <a:pt x="46" y="490"/>
                </a:lnTo>
                <a:lnTo>
                  <a:pt x="46" y="490"/>
                </a:lnTo>
                <a:lnTo>
                  <a:pt x="44" y="490"/>
                </a:lnTo>
                <a:lnTo>
                  <a:pt x="44" y="490"/>
                </a:lnTo>
                <a:lnTo>
                  <a:pt x="46" y="491"/>
                </a:lnTo>
                <a:lnTo>
                  <a:pt x="46" y="491"/>
                </a:lnTo>
                <a:lnTo>
                  <a:pt x="46" y="495"/>
                </a:lnTo>
                <a:lnTo>
                  <a:pt x="46" y="495"/>
                </a:lnTo>
                <a:lnTo>
                  <a:pt x="46" y="495"/>
                </a:lnTo>
                <a:lnTo>
                  <a:pt x="47" y="495"/>
                </a:lnTo>
                <a:lnTo>
                  <a:pt x="47" y="497"/>
                </a:lnTo>
                <a:lnTo>
                  <a:pt x="49" y="502"/>
                </a:lnTo>
                <a:lnTo>
                  <a:pt x="49" y="502"/>
                </a:lnTo>
                <a:lnTo>
                  <a:pt x="47" y="501"/>
                </a:lnTo>
                <a:lnTo>
                  <a:pt x="46" y="502"/>
                </a:lnTo>
                <a:lnTo>
                  <a:pt x="46" y="502"/>
                </a:lnTo>
                <a:lnTo>
                  <a:pt x="47" y="506"/>
                </a:lnTo>
                <a:lnTo>
                  <a:pt x="47" y="510"/>
                </a:lnTo>
                <a:lnTo>
                  <a:pt x="46" y="515"/>
                </a:lnTo>
                <a:lnTo>
                  <a:pt x="46" y="517"/>
                </a:lnTo>
                <a:lnTo>
                  <a:pt x="46" y="517"/>
                </a:lnTo>
                <a:lnTo>
                  <a:pt x="44" y="519"/>
                </a:lnTo>
                <a:lnTo>
                  <a:pt x="44" y="519"/>
                </a:lnTo>
                <a:lnTo>
                  <a:pt x="44" y="517"/>
                </a:lnTo>
                <a:lnTo>
                  <a:pt x="42" y="521"/>
                </a:lnTo>
                <a:lnTo>
                  <a:pt x="46" y="521"/>
                </a:lnTo>
                <a:lnTo>
                  <a:pt x="44" y="547"/>
                </a:lnTo>
                <a:lnTo>
                  <a:pt x="44" y="547"/>
                </a:lnTo>
                <a:lnTo>
                  <a:pt x="44" y="547"/>
                </a:lnTo>
                <a:lnTo>
                  <a:pt x="46" y="547"/>
                </a:lnTo>
                <a:lnTo>
                  <a:pt x="46" y="547"/>
                </a:lnTo>
                <a:lnTo>
                  <a:pt x="46" y="548"/>
                </a:lnTo>
                <a:lnTo>
                  <a:pt x="46" y="548"/>
                </a:lnTo>
                <a:lnTo>
                  <a:pt x="46" y="548"/>
                </a:lnTo>
                <a:lnTo>
                  <a:pt x="44" y="550"/>
                </a:lnTo>
                <a:lnTo>
                  <a:pt x="44" y="556"/>
                </a:lnTo>
                <a:lnTo>
                  <a:pt x="42" y="563"/>
                </a:lnTo>
                <a:lnTo>
                  <a:pt x="42" y="565"/>
                </a:lnTo>
                <a:lnTo>
                  <a:pt x="40" y="567"/>
                </a:lnTo>
                <a:lnTo>
                  <a:pt x="40" y="567"/>
                </a:lnTo>
                <a:lnTo>
                  <a:pt x="40" y="574"/>
                </a:lnTo>
                <a:lnTo>
                  <a:pt x="38" y="582"/>
                </a:lnTo>
                <a:lnTo>
                  <a:pt x="38" y="589"/>
                </a:lnTo>
                <a:lnTo>
                  <a:pt x="40" y="596"/>
                </a:lnTo>
                <a:lnTo>
                  <a:pt x="40" y="596"/>
                </a:lnTo>
                <a:lnTo>
                  <a:pt x="38" y="602"/>
                </a:lnTo>
                <a:lnTo>
                  <a:pt x="38" y="605"/>
                </a:lnTo>
                <a:lnTo>
                  <a:pt x="38" y="607"/>
                </a:lnTo>
                <a:lnTo>
                  <a:pt x="38" y="607"/>
                </a:lnTo>
                <a:lnTo>
                  <a:pt x="40" y="604"/>
                </a:lnTo>
                <a:lnTo>
                  <a:pt x="40" y="604"/>
                </a:lnTo>
                <a:lnTo>
                  <a:pt x="40" y="604"/>
                </a:lnTo>
                <a:lnTo>
                  <a:pt x="40" y="604"/>
                </a:lnTo>
                <a:lnTo>
                  <a:pt x="38" y="615"/>
                </a:lnTo>
                <a:lnTo>
                  <a:pt x="38" y="618"/>
                </a:lnTo>
                <a:lnTo>
                  <a:pt x="38" y="624"/>
                </a:lnTo>
                <a:lnTo>
                  <a:pt x="38" y="624"/>
                </a:lnTo>
                <a:lnTo>
                  <a:pt x="38" y="629"/>
                </a:lnTo>
                <a:lnTo>
                  <a:pt x="38" y="631"/>
                </a:lnTo>
                <a:lnTo>
                  <a:pt x="38" y="635"/>
                </a:lnTo>
                <a:lnTo>
                  <a:pt x="38" y="640"/>
                </a:lnTo>
                <a:lnTo>
                  <a:pt x="38" y="640"/>
                </a:lnTo>
                <a:lnTo>
                  <a:pt x="38" y="677"/>
                </a:lnTo>
                <a:lnTo>
                  <a:pt x="38" y="677"/>
                </a:lnTo>
                <a:lnTo>
                  <a:pt x="40" y="674"/>
                </a:lnTo>
                <a:lnTo>
                  <a:pt x="40" y="679"/>
                </a:lnTo>
                <a:lnTo>
                  <a:pt x="40" y="679"/>
                </a:lnTo>
                <a:lnTo>
                  <a:pt x="38" y="679"/>
                </a:lnTo>
                <a:lnTo>
                  <a:pt x="38" y="679"/>
                </a:lnTo>
                <a:lnTo>
                  <a:pt x="38" y="683"/>
                </a:lnTo>
                <a:lnTo>
                  <a:pt x="38" y="686"/>
                </a:lnTo>
                <a:lnTo>
                  <a:pt x="36" y="692"/>
                </a:lnTo>
                <a:lnTo>
                  <a:pt x="36" y="696"/>
                </a:lnTo>
                <a:lnTo>
                  <a:pt x="36" y="696"/>
                </a:lnTo>
                <a:lnTo>
                  <a:pt x="38" y="694"/>
                </a:lnTo>
                <a:lnTo>
                  <a:pt x="38" y="694"/>
                </a:lnTo>
                <a:lnTo>
                  <a:pt x="38" y="697"/>
                </a:lnTo>
                <a:lnTo>
                  <a:pt x="38" y="697"/>
                </a:lnTo>
                <a:lnTo>
                  <a:pt x="40" y="699"/>
                </a:lnTo>
                <a:lnTo>
                  <a:pt x="42" y="701"/>
                </a:lnTo>
                <a:lnTo>
                  <a:pt x="42" y="701"/>
                </a:lnTo>
                <a:lnTo>
                  <a:pt x="42" y="697"/>
                </a:lnTo>
                <a:lnTo>
                  <a:pt x="42" y="696"/>
                </a:lnTo>
                <a:lnTo>
                  <a:pt x="42" y="696"/>
                </a:lnTo>
                <a:lnTo>
                  <a:pt x="44" y="707"/>
                </a:lnTo>
                <a:lnTo>
                  <a:pt x="46" y="718"/>
                </a:lnTo>
                <a:lnTo>
                  <a:pt x="47" y="740"/>
                </a:lnTo>
                <a:lnTo>
                  <a:pt x="47" y="740"/>
                </a:lnTo>
                <a:lnTo>
                  <a:pt x="49" y="740"/>
                </a:lnTo>
                <a:lnTo>
                  <a:pt x="49" y="738"/>
                </a:lnTo>
                <a:lnTo>
                  <a:pt x="51" y="738"/>
                </a:lnTo>
                <a:lnTo>
                  <a:pt x="51" y="738"/>
                </a:lnTo>
                <a:lnTo>
                  <a:pt x="51" y="738"/>
                </a:lnTo>
                <a:lnTo>
                  <a:pt x="51" y="742"/>
                </a:lnTo>
                <a:lnTo>
                  <a:pt x="53" y="745"/>
                </a:lnTo>
                <a:lnTo>
                  <a:pt x="55" y="749"/>
                </a:lnTo>
                <a:lnTo>
                  <a:pt x="55" y="751"/>
                </a:lnTo>
                <a:lnTo>
                  <a:pt x="55" y="751"/>
                </a:lnTo>
                <a:lnTo>
                  <a:pt x="53" y="749"/>
                </a:lnTo>
                <a:lnTo>
                  <a:pt x="51" y="745"/>
                </a:lnTo>
                <a:lnTo>
                  <a:pt x="49" y="742"/>
                </a:lnTo>
                <a:lnTo>
                  <a:pt x="47" y="742"/>
                </a:lnTo>
                <a:lnTo>
                  <a:pt x="47" y="743"/>
                </a:lnTo>
                <a:lnTo>
                  <a:pt x="47" y="743"/>
                </a:lnTo>
                <a:lnTo>
                  <a:pt x="53" y="753"/>
                </a:lnTo>
                <a:lnTo>
                  <a:pt x="57" y="756"/>
                </a:lnTo>
                <a:lnTo>
                  <a:pt x="57" y="764"/>
                </a:lnTo>
                <a:lnTo>
                  <a:pt x="57" y="764"/>
                </a:lnTo>
                <a:lnTo>
                  <a:pt x="59" y="762"/>
                </a:lnTo>
                <a:lnTo>
                  <a:pt x="60" y="764"/>
                </a:lnTo>
                <a:lnTo>
                  <a:pt x="64" y="771"/>
                </a:lnTo>
                <a:lnTo>
                  <a:pt x="68" y="778"/>
                </a:lnTo>
                <a:lnTo>
                  <a:pt x="71" y="784"/>
                </a:lnTo>
                <a:lnTo>
                  <a:pt x="71" y="784"/>
                </a:lnTo>
                <a:lnTo>
                  <a:pt x="71" y="793"/>
                </a:lnTo>
                <a:lnTo>
                  <a:pt x="71" y="799"/>
                </a:lnTo>
                <a:lnTo>
                  <a:pt x="75" y="802"/>
                </a:lnTo>
                <a:lnTo>
                  <a:pt x="75" y="802"/>
                </a:lnTo>
                <a:lnTo>
                  <a:pt x="73" y="789"/>
                </a:lnTo>
                <a:lnTo>
                  <a:pt x="73" y="782"/>
                </a:lnTo>
                <a:lnTo>
                  <a:pt x="75" y="778"/>
                </a:lnTo>
                <a:lnTo>
                  <a:pt x="75" y="778"/>
                </a:lnTo>
                <a:lnTo>
                  <a:pt x="77" y="780"/>
                </a:lnTo>
                <a:lnTo>
                  <a:pt x="77" y="782"/>
                </a:lnTo>
                <a:lnTo>
                  <a:pt x="77" y="782"/>
                </a:lnTo>
                <a:lnTo>
                  <a:pt x="77" y="778"/>
                </a:lnTo>
                <a:lnTo>
                  <a:pt x="75" y="777"/>
                </a:lnTo>
                <a:lnTo>
                  <a:pt x="73" y="775"/>
                </a:lnTo>
                <a:lnTo>
                  <a:pt x="71" y="771"/>
                </a:lnTo>
                <a:lnTo>
                  <a:pt x="71" y="771"/>
                </a:lnTo>
                <a:lnTo>
                  <a:pt x="70" y="773"/>
                </a:lnTo>
                <a:lnTo>
                  <a:pt x="70" y="775"/>
                </a:lnTo>
                <a:lnTo>
                  <a:pt x="71" y="778"/>
                </a:lnTo>
                <a:lnTo>
                  <a:pt x="70" y="780"/>
                </a:lnTo>
                <a:lnTo>
                  <a:pt x="70" y="780"/>
                </a:lnTo>
                <a:lnTo>
                  <a:pt x="66" y="764"/>
                </a:lnTo>
                <a:lnTo>
                  <a:pt x="64" y="751"/>
                </a:lnTo>
                <a:lnTo>
                  <a:pt x="64" y="751"/>
                </a:lnTo>
                <a:lnTo>
                  <a:pt x="64" y="753"/>
                </a:lnTo>
                <a:lnTo>
                  <a:pt x="66" y="753"/>
                </a:lnTo>
                <a:lnTo>
                  <a:pt x="66" y="754"/>
                </a:lnTo>
                <a:lnTo>
                  <a:pt x="68" y="756"/>
                </a:lnTo>
                <a:lnTo>
                  <a:pt x="68" y="756"/>
                </a:lnTo>
                <a:lnTo>
                  <a:pt x="68" y="760"/>
                </a:lnTo>
                <a:lnTo>
                  <a:pt x="68" y="764"/>
                </a:lnTo>
                <a:lnTo>
                  <a:pt x="68" y="764"/>
                </a:lnTo>
                <a:lnTo>
                  <a:pt x="68" y="764"/>
                </a:lnTo>
                <a:lnTo>
                  <a:pt x="71" y="767"/>
                </a:lnTo>
                <a:lnTo>
                  <a:pt x="75" y="773"/>
                </a:lnTo>
                <a:lnTo>
                  <a:pt x="79" y="782"/>
                </a:lnTo>
                <a:lnTo>
                  <a:pt x="79" y="789"/>
                </a:lnTo>
                <a:lnTo>
                  <a:pt x="79" y="789"/>
                </a:lnTo>
                <a:lnTo>
                  <a:pt x="82" y="793"/>
                </a:lnTo>
                <a:lnTo>
                  <a:pt x="82" y="797"/>
                </a:lnTo>
                <a:lnTo>
                  <a:pt x="82" y="802"/>
                </a:lnTo>
                <a:lnTo>
                  <a:pt x="82" y="802"/>
                </a:lnTo>
                <a:lnTo>
                  <a:pt x="82" y="802"/>
                </a:lnTo>
                <a:lnTo>
                  <a:pt x="84" y="802"/>
                </a:lnTo>
                <a:lnTo>
                  <a:pt x="86" y="804"/>
                </a:lnTo>
                <a:lnTo>
                  <a:pt x="86" y="804"/>
                </a:lnTo>
                <a:lnTo>
                  <a:pt x="86" y="808"/>
                </a:lnTo>
                <a:lnTo>
                  <a:pt x="86" y="811"/>
                </a:lnTo>
                <a:lnTo>
                  <a:pt x="88" y="813"/>
                </a:lnTo>
                <a:lnTo>
                  <a:pt x="90" y="813"/>
                </a:lnTo>
                <a:lnTo>
                  <a:pt x="90" y="811"/>
                </a:lnTo>
                <a:lnTo>
                  <a:pt x="90" y="811"/>
                </a:lnTo>
                <a:lnTo>
                  <a:pt x="90" y="817"/>
                </a:lnTo>
                <a:lnTo>
                  <a:pt x="88" y="819"/>
                </a:lnTo>
                <a:lnTo>
                  <a:pt x="88" y="819"/>
                </a:lnTo>
                <a:lnTo>
                  <a:pt x="93" y="824"/>
                </a:lnTo>
                <a:lnTo>
                  <a:pt x="99" y="828"/>
                </a:lnTo>
                <a:lnTo>
                  <a:pt x="99" y="828"/>
                </a:lnTo>
                <a:lnTo>
                  <a:pt x="97" y="828"/>
                </a:lnTo>
                <a:lnTo>
                  <a:pt x="95" y="832"/>
                </a:lnTo>
                <a:lnTo>
                  <a:pt x="95" y="832"/>
                </a:lnTo>
                <a:lnTo>
                  <a:pt x="99" y="832"/>
                </a:lnTo>
                <a:lnTo>
                  <a:pt x="99" y="834"/>
                </a:lnTo>
                <a:lnTo>
                  <a:pt x="99" y="834"/>
                </a:lnTo>
                <a:lnTo>
                  <a:pt x="99" y="834"/>
                </a:lnTo>
                <a:lnTo>
                  <a:pt x="99" y="835"/>
                </a:lnTo>
                <a:lnTo>
                  <a:pt x="99" y="835"/>
                </a:lnTo>
                <a:lnTo>
                  <a:pt x="101" y="835"/>
                </a:lnTo>
                <a:lnTo>
                  <a:pt x="103" y="839"/>
                </a:lnTo>
                <a:lnTo>
                  <a:pt x="103" y="845"/>
                </a:lnTo>
                <a:lnTo>
                  <a:pt x="104" y="850"/>
                </a:lnTo>
                <a:lnTo>
                  <a:pt x="106" y="854"/>
                </a:lnTo>
                <a:lnTo>
                  <a:pt x="106" y="854"/>
                </a:lnTo>
                <a:lnTo>
                  <a:pt x="104" y="850"/>
                </a:lnTo>
                <a:lnTo>
                  <a:pt x="106" y="850"/>
                </a:lnTo>
                <a:lnTo>
                  <a:pt x="106" y="850"/>
                </a:lnTo>
                <a:lnTo>
                  <a:pt x="110" y="859"/>
                </a:lnTo>
                <a:lnTo>
                  <a:pt x="110" y="863"/>
                </a:lnTo>
                <a:lnTo>
                  <a:pt x="110" y="865"/>
                </a:lnTo>
                <a:lnTo>
                  <a:pt x="110" y="865"/>
                </a:lnTo>
                <a:lnTo>
                  <a:pt x="112" y="867"/>
                </a:lnTo>
                <a:lnTo>
                  <a:pt x="112" y="869"/>
                </a:lnTo>
                <a:lnTo>
                  <a:pt x="112" y="872"/>
                </a:lnTo>
                <a:lnTo>
                  <a:pt x="112" y="874"/>
                </a:lnTo>
                <a:lnTo>
                  <a:pt x="112" y="874"/>
                </a:lnTo>
                <a:lnTo>
                  <a:pt x="116" y="876"/>
                </a:lnTo>
                <a:lnTo>
                  <a:pt x="117" y="878"/>
                </a:lnTo>
                <a:lnTo>
                  <a:pt x="123" y="885"/>
                </a:lnTo>
                <a:lnTo>
                  <a:pt x="127" y="892"/>
                </a:lnTo>
                <a:lnTo>
                  <a:pt x="127" y="894"/>
                </a:lnTo>
                <a:lnTo>
                  <a:pt x="125" y="896"/>
                </a:lnTo>
                <a:lnTo>
                  <a:pt x="125" y="896"/>
                </a:lnTo>
                <a:lnTo>
                  <a:pt x="130" y="900"/>
                </a:lnTo>
                <a:lnTo>
                  <a:pt x="132" y="902"/>
                </a:lnTo>
                <a:lnTo>
                  <a:pt x="134" y="907"/>
                </a:lnTo>
                <a:lnTo>
                  <a:pt x="134" y="907"/>
                </a:lnTo>
                <a:lnTo>
                  <a:pt x="134" y="907"/>
                </a:lnTo>
                <a:lnTo>
                  <a:pt x="134" y="905"/>
                </a:lnTo>
                <a:lnTo>
                  <a:pt x="134" y="902"/>
                </a:lnTo>
                <a:lnTo>
                  <a:pt x="132" y="898"/>
                </a:lnTo>
                <a:lnTo>
                  <a:pt x="130" y="896"/>
                </a:lnTo>
                <a:lnTo>
                  <a:pt x="130" y="896"/>
                </a:lnTo>
                <a:lnTo>
                  <a:pt x="134" y="898"/>
                </a:lnTo>
                <a:lnTo>
                  <a:pt x="136" y="903"/>
                </a:lnTo>
                <a:lnTo>
                  <a:pt x="139" y="909"/>
                </a:lnTo>
                <a:lnTo>
                  <a:pt x="141" y="911"/>
                </a:lnTo>
                <a:lnTo>
                  <a:pt x="141" y="911"/>
                </a:lnTo>
                <a:lnTo>
                  <a:pt x="141" y="916"/>
                </a:lnTo>
                <a:lnTo>
                  <a:pt x="139" y="920"/>
                </a:lnTo>
                <a:lnTo>
                  <a:pt x="139" y="920"/>
                </a:lnTo>
                <a:lnTo>
                  <a:pt x="143" y="922"/>
                </a:lnTo>
                <a:lnTo>
                  <a:pt x="147" y="924"/>
                </a:lnTo>
                <a:lnTo>
                  <a:pt x="147" y="924"/>
                </a:lnTo>
                <a:lnTo>
                  <a:pt x="145" y="922"/>
                </a:lnTo>
                <a:lnTo>
                  <a:pt x="145" y="920"/>
                </a:lnTo>
                <a:lnTo>
                  <a:pt x="145" y="920"/>
                </a:lnTo>
                <a:lnTo>
                  <a:pt x="149" y="922"/>
                </a:lnTo>
                <a:lnTo>
                  <a:pt x="150" y="927"/>
                </a:lnTo>
                <a:lnTo>
                  <a:pt x="152" y="931"/>
                </a:lnTo>
                <a:lnTo>
                  <a:pt x="150" y="935"/>
                </a:lnTo>
                <a:lnTo>
                  <a:pt x="150" y="935"/>
                </a:lnTo>
                <a:lnTo>
                  <a:pt x="149" y="933"/>
                </a:lnTo>
                <a:lnTo>
                  <a:pt x="147" y="933"/>
                </a:lnTo>
                <a:lnTo>
                  <a:pt x="145" y="933"/>
                </a:lnTo>
                <a:lnTo>
                  <a:pt x="145" y="935"/>
                </a:lnTo>
                <a:lnTo>
                  <a:pt x="145" y="935"/>
                </a:lnTo>
                <a:lnTo>
                  <a:pt x="149" y="935"/>
                </a:lnTo>
                <a:lnTo>
                  <a:pt x="152" y="938"/>
                </a:lnTo>
                <a:lnTo>
                  <a:pt x="154" y="940"/>
                </a:lnTo>
                <a:lnTo>
                  <a:pt x="158" y="942"/>
                </a:lnTo>
                <a:lnTo>
                  <a:pt x="158" y="942"/>
                </a:lnTo>
                <a:lnTo>
                  <a:pt x="156" y="940"/>
                </a:lnTo>
                <a:lnTo>
                  <a:pt x="154" y="938"/>
                </a:lnTo>
                <a:lnTo>
                  <a:pt x="152" y="938"/>
                </a:lnTo>
                <a:lnTo>
                  <a:pt x="150" y="935"/>
                </a:lnTo>
                <a:lnTo>
                  <a:pt x="150" y="935"/>
                </a:lnTo>
                <a:lnTo>
                  <a:pt x="154" y="933"/>
                </a:lnTo>
                <a:lnTo>
                  <a:pt x="154" y="933"/>
                </a:lnTo>
                <a:lnTo>
                  <a:pt x="154" y="929"/>
                </a:lnTo>
                <a:lnTo>
                  <a:pt x="154" y="929"/>
                </a:lnTo>
                <a:lnTo>
                  <a:pt x="160" y="938"/>
                </a:lnTo>
                <a:lnTo>
                  <a:pt x="165" y="944"/>
                </a:lnTo>
                <a:lnTo>
                  <a:pt x="165" y="944"/>
                </a:lnTo>
                <a:lnTo>
                  <a:pt x="162" y="944"/>
                </a:lnTo>
                <a:lnTo>
                  <a:pt x="162" y="944"/>
                </a:lnTo>
                <a:lnTo>
                  <a:pt x="160" y="944"/>
                </a:lnTo>
                <a:lnTo>
                  <a:pt x="160" y="944"/>
                </a:lnTo>
                <a:lnTo>
                  <a:pt x="162" y="946"/>
                </a:lnTo>
                <a:lnTo>
                  <a:pt x="163" y="946"/>
                </a:lnTo>
                <a:lnTo>
                  <a:pt x="165" y="946"/>
                </a:lnTo>
                <a:lnTo>
                  <a:pt x="167" y="948"/>
                </a:lnTo>
                <a:lnTo>
                  <a:pt x="167" y="948"/>
                </a:lnTo>
                <a:lnTo>
                  <a:pt x="167" y="951"/>
                </a:lnTo>
                <a:lnTo>
                  <a:pt x="167" y="955"/>
                </a:lnTo>
                <a:lnTo>
                  <a:pt x="167" y="955"/>
                </a:lnTo>
                <a:lnTo>
                  <a:pt x="174" y="960"/>
                </a:lnTo>
                <a:lnTo>
                  <a:pt x="180" y="966"/>
                </a:lnTo>
                <a:lnTo>
                  <a:pt x="191" y="983"/>
                </a:lnTo>
                <a:lnTo>
                  <a:pt x="191" y="983"/>
                </a:lnTo>
                <a:lnTo>
                  <a:pt x="193" y="981"/>
                </a:lnTo>
                <a:lnTo>
                  <a:pt x="191" y="977"/>
                </a:lnTo>
                <a:lnTo>
                  <a:pt x="187" y="975"/>
                </a:lnTo>
                <a:lnTo>
                  <a:pt x="187" y="973"/>
                </a:lnTo>
                <a:lnTo>
                  <a:pt x="187" y="973"/>
                </a:lnTo>
                <a:lnTo>
                  <a:pt x="196" y="981"/>
                </a:lnTo>
                <a:lnTo>
                  <a:pt x="206" y="988"/>
                </a:lnTo>
                <a:lnTo>
                  <a:pt x="215" y="997"/>
                </a:lnTo>
                <a:lnTo>
                  <a:pt x="224" y="1005"/>
                </a:lnTo>
                <a:lnTo>
                  <a:pt x="224" y="1005"/>
                </a:lnTo>
                <a:lnTo>
                  <a:pt x="220" y="1003"/>
                </a:lnTo>
                <a:lnTo>
                  <a:pt x="220" y="1003"/>
                </a:lnTo>
                <a:lnTo>
                  <a:pt x="226" y="1006"/>
                </a:lnTo>
                <a:lnTo>
                  <a:pt x="228" y="1010"/>
                </a:lnTo>
                <a:lnTo>
                  <a:pt x="231" y="1012"/>
                </a:lnTo>
                <a:lnTo>
                  <a:pt x="233" y="1014"/>
                </a:lnTo>
                <a:lnTo>
                  <a:pt x="233" y="1014"/>
                </a:lnTo>
                <a:lnTo>
                  <a:pt x="246" y="1027"/>
                </a:lnTo>
                <a:lnTo>
                  <a:pt x="261" y="1043"/>
                </a:lnTo>
                <a:lnTo>
                  <a:pt x="261" y="1043"/>
                </a:lnTo>
                <a:lnTo>
                  <a:pt x="277" y="1060"/>
                </a:lnTo>
                <a:lnTo>
                  <a:pt x="290" y="1073"/>
                </a:lnTo>
                <a:lnTo>
                  <a:pt x="290" y="1073"/>
                </a:lnTo>
                <a:lnTo>
                  <a:pt x="305" y="1080"/>
                </a:lnTo>
                <a:lnTo>
                  <a:pt x="312" y="1086"/>
                </a:lnTo>
                <a:lnTo>
                  <a:pt x="316" y="1091"/>
                </a:lnTo>
                <a:lnTo>
                  <a:pt x="316" y="1091"/>
                </a:lnTo>
                <a:lnTo>
                  <a:pt x="320" y="1093"/>
                </a:lnTo>
                <a:lnTo>
                  <a:pt x="325" y="1097"/>
                </a:lnTo>
                <a:lnTo>
                  <a:pt x="331" y="1100"/>
                </a:lnTo>
                <a:lnTo>
                  <a:pt x="336" y="1102"/>
                </a:lnTo>
                <a:lnTo>
                  <a:pt x="336" y="1102"/>
                </a:lnTo>
                <a:lnTo>
                  <a:pt x="336" y="1100"/>
                </a:lnTo>
                <a:lnTo>
                  <a:pt x="336" y="1100"/>
                </a:lnTo>
                <a:lnTo>
                  <a:pt x="338" y="1100"/>
                </a:lnTo>
                <a:lnTo>
                  <a:pt x="338" y="1100"/>
                </a:lnTo>
                <a:lnTo>
                  <a:pt x="349" y="1109"/>
                </a:lnTo>
                <a:lnTo>
                  <a:pt x="362" y="1115"/>
                </a:lnTo>
                <a:lnTo>
                  <a:pt x="375" y="1119"/>
                </a:lnTo>
                <a:lnTo>
                  <a:pt x="390" y="1126"/>
                </a:lnTo>
                <a:lnTo>
                  <a:pt x="390" y="1126"/>
                </a:lnTo>
                <a:lnTo>
                  <a:pt x="388" y="1126"/>
                </a:lnTo>
                <a:lnTo>
                  <a:pt x="386" y="1124"/>
                </a:lnTo>
                <a:lnTo>
                  <a:pt x="382" y="1121"/>
                </a:lnTo>
                <a:lnTo>
                  <a:pt x="377" y="1119"/>
                </a:lnTo>
                <a:lnTo>
                  <a:pt x="377" y="1117"/>
                </a:lnTo>
                <a:lnTo>
                  <a:pt x="379" y="1115"/>
                </a:lnTo>
                <a:lnTo>
                  <a:pt x="379" y="1115"/>
                </a:lnTo>
                <a:lnTo>
                  <a:pt x="366" y="1106"/>
                </a:lnTo>
                <a:lnTo>
                  <a:pt x="355" y="1098"/>
                </a:lnTo>
                <a:lnTo>
                  <a:pt x="355" y="1098"/>
                </a:lnTo>
                <a:lnTo>
                  <a:pt x="357" y="1098"/>
                </a:lnTo>
                <a:lnTo>
                  <a:pt x="358" y="1098"/>
                </a:lnTo>
                <a:lnTo>
                  <a:pt x="358" y="1098"/>
                </a:lnTo>
                <a:lnTo>
                  <a:pt x="357" y="1098"/>
                </a:lnTo>
                <a:lnTo>
                  <a:pt x="357" y="1097"/>
                </a:lnTo>
                <a:lnTo>
                  <a:pt x="357" y="1097"/>
                </a:lnTo>
                <a:lnTo>
                  <a:pt x="362" y="1100"/>
                </a:lnTo>
                <a:lnTo>
                  <a:pt x="368" y="1100"/>
                </a:lnTo>
                <a:lnTo>
                  <a:pt x="368" y="1100"/>
                </a:lnTo>
                <a:lnTo>
                  <a:pt x="353" y="1093"/>
                </a:lnTo>
                <a:lnTo>
                  <a:pt x="347" y="1089"/>
                </a:lnTo>
                <a:lnTo>
                  <a:pt x="342" y="1084"/>
                </a:lnTo>
                <a:lnTo>
                  <a:pt x="342" y="1084"/>
                </a:lnTo>
                <a:lnTo>
                  <a:pt x="347" y="1084"/>
                </a:lnTo>
                <a:lnTo>
                  <a:pt x="353" y="1087"/>
                </a:lnTo>
                <a:lnTo>
                  <a:pt x="358" y="1091"/>
                </a:lnTo>
                <a:lnTo>
                  <a:pt x="362" y="1093"/>
                </a:lnTo>
                <a:lnTo>
                  <a:pt x="362" y="1093"/>
                </a:lnTo>
                <a:lnTo>
                  <a:pt x="353" y="1086"/>
                </a:lnTo>
                <a:lnTo>
                  <a:pt x="342" y="1076"/>
                </a:lnTo>
                <a:lnTo>
                  <a:pt x="342" y="1076"/>
                </a:lnTo>
                <a:lnTo>
                  <a:pt x="344" y="1076"/>
                </a:lnTo>
                <a:lnTo>
                  <a:pt x="344" y="1075"/>
                </a:lnTo>
                <a:lnTo>
                  <a:pt x="342" y="1073"/>
                </a:lnTo>
                <a:lnTo>
                  <a:pt x="342" y="1073"/>
                </a:lnTo>
                <a:lnTo>
                  <a:pt x="342" y="1073"/>
                </a:lnTo>
                <a:lnTo>
                  <a:pt x="349" y="1075"/>
                </a:lnTo>
                <a:lnTo>
                  <a:pt x="353" y="1078"/>
                </a:lnTo>
                <a:lnTo>
                  <a:pt x="353" y="1078"/>
                </a:lnTo>
                <a:lnTo>
                  <a:pt x="353" y="1076"/>
                </a:lnTo>
                <a:lnTo>
                  <a:pt x="353" y="1075"/>
                </a:lnTo>
                <a:lnTo>
                  <a:pt x="353" y="1075"/>
                </a:lnTo>
                <a:lnTo>
                  <a:pt x="353" y="1075"/>
                </a:lnTo>
                <a:lnTo>
                  <a:pt x="357" y="1078"/>
                </a:lnTo>
                <a:lnTo>
                  <a:pt x="362" y="1080"/>
                </a:lnTo>
                <a:lnTo>
                  <a:pt x="362" y="1080"/>
                </a:lnTo>
                <a:lnTo>
                  <a:pt x="358" y="1080"/>
                </a:lnTo>
                <a:lnTo>
                  <a:pt x="358" y="1080"/>
                </a:lnTo>
                <a:lnTo>
                  <a:pt x="358" y="1082"/>
                </a:lnTo>
                <a:lnTo>
                  <a:pt x="358" y="1082"/>
                </a:lnTo>
                <a:lnTo>
                  <a:pt x="368" y="1084"/>
                </a:lnTo>
                <a:lnTo>
                  <a:pt x="373" y="1086"/>
                </a:lnTo>
                <a:lnTo>
                  <a:pt x="375" y="1089"/>
                </a:lnTo>
                <a:lnTo>
                  <a:pt x="375" y="1089"/>
                </a:lnTo>
                <a:lnTo>
                  <a:pt x="375" y="1087"/>
                </a:lnTo>
                <a:lnTo>
                  <a:pt x="375" y="1086"/>
                </a:lnTo>
                <a:lnTo>
                  <a:pt x="375" y="1086"/>
                </a:lnTo>
                <a:lnTo>
                  <a:pt x="379" y="1087"/>
                </a:lnTo>
                <a:lnTo>
                  <a:pt x="382" y="1089"/>
                </a:lnTo>
                <a:lnTo>
                  <a:pt x="382" y="1091"/>
                </a:lnTo>
                <a:lnTo>
                  <a:pt x="382" y="1091"/>
                </a:lnTo>
                <a:lnTo>
                  <a:pt x="391" y="1093"/>
                </a:lnTo>
                <a:lnTo>
                  <a:pt x="397" y="1093"/>
                </a:lnTo>
                <a:lnTo>
                  <a:pt x="397" y="1093"/>
                </a:lnTo>
                <a:lnTo>
                  <a:pt x="408" y="1098"/>
                </a:lnTo>
                <a:lnTo>
                  <a:pt x="414" y="1102"/>
                </a:lnTo>
                <a:lnTo>
                  <a:pt x="417" y="1100"/>
                </a:lnTo>
                <a:lnTo>
                  <a:pt x="417" y="1100"/>
                </a:lnTo>
                <a:lnTo>
                  <a:pt x="408" y="1097"/>
                </a:lnTo>
                <a:lnTo>
                  <a:pt x="403" y="1095"/>
                </a:lnTo>
                <a:lnTo>
                  <a:pt x="401" y="1089"/>
                </a:lnTo>
                <a:lnTo>
                  <a:pt x="401" y="1089"/>
                </a:lnTo>
                <a:lnTo>
                  <a:pt x="377" y="1078"/>
                </a:lnTo>
                <a:lnTo>
                  <a:pt x="358" y="1067"/>
                </a:lnTo>
                <a:lnTo>
                  <a:pt x="358" y="1067"/>
                </a:lnTo>
                <a:lnTo>
                  <a:pt x="349" y="1060"/>
                </a:lnTo>
                <a:lnTo>
                  <a:pt x="340" y="1054"/>
                </a:lnTo>
                <a:lnTo>
                  <a:pt x="340" y="1054"/>
                </a:lnTo>
                <a:lnTo>
                  <a:pt x="331" y="1049"/>
                </a:lnTo>
                <a:lnTo>
                  <a:pt x="327" y="1045"/>
                </a:lnTo>
                <a:lnTo>
                  <a:pt x="325" y="1041"/>
                </a:lnTo>
                <a:lnTo>
                  <a:pt x="325" y="1041"/>
                </a:lnTo>
                <a:lnTo>
                  <a:pt x="327" y="1043"/>
                </a:lnTo>
                <a:lnTo>
                  <a:pt x="331" y="1045"/>
                </a:lnTo>
                <a:lnTo>
                  <a:pt x="333" y="1047"/>
                </a:lnTo>
                <a:lnTo>
                  <a:pt x="336" y="1049"/>
                </a:lnTo>
                <a:lnTo>
                  <a:pt x="336" y="1049"/>
                </a:lnTo>
                <a:lnTo>
                  <a:pt x="336" y="1049"/>
                </a:lnTo>
                <a:lnTo>
                  <a:pt x="336" y="1049"/>
                </a:lnTo>
                <a:lnTo>
                  <a:pt x="336" y="1047"/>
                </a:lnTo>
                <a:lnTo>
                  <a:pt x="338" y="1049"/>
                </a:lnTo>
                <a:lnTo>
                  <a:pt x="338" y="1049"/>
                </a:lnTo>
                <a:lnTo>
                  <a:pt x="357" y="1062"/>
                </a:lnTo>
                <a:lnTo>
                  <a:pt x="377" y="1073"/>
                </a:lnTo>
                <a:lnTo>
                  <a:pt x="401" y="1084"/>
                </a:lnTo>
                <a:lnTo>
                  <a:pt x="423" y="1091"/>
                </a:lnTo>
                <a:lnTo>
                  <a:pt x="423" y="1091"/>
                </a:lnTo>
                <a:lnTo>
                  <a:pt x="471" y="1106"/>
                </a:lnTo>
                <a:lnTo>
                  <a:pt x="518" y="1119"/>
                </a:lnTo>
                <a:lnTo>
                  <a:pt x="518" y="1119"/>
                </a:lnTo>
                <a:lnTo>
                  <a:pt x="520" y="1117"/>
                </a:lnTo>
                <a:lnTo>
                  <a:pt x="522" y="1115"/>
                </a:lnTo>
                <a:lnTo>
                  <a:pt x="529" y="1115"/>
                </a:lnTo>
                <a:lnTo>
                  <a:pt x="537" y="1119"/>
                </a:lnTo>
                <a:lnTo>
                  <a:pt x="544" y="1121"/>
                </a:lnTo>
                <a:lnTo>
                  <a:pt x="544" y="1121"/>
                </a:lnTo>
                <a:lnTo>
                  <a:pt x="546" y="1119"/>
                </a:lnTo>
                <a:lnTo>
                  <a:pt x="550" y="1121"/>
                </a:lnTo>
                <a:lnTo>
                  <a:pt x="553" y="1121"/>
                </a:lnTo>
                <a:lnTo>
                  <a:pt x="555" y="1119"/>
                </a:lnTo>
                <a:lnTo>
                  <a:pt x="555" y="1119"/>
                </a:lnTo>
                <a:lnTo>
                  <a:pt x="550" y="1117"/>
                </a:lnTo>
                <a:lnTo>
                  <a:pt x="546" y="1115"/>
                </a:lnTo>
                <a:lnTo>
                  <a:pt x="544" y="1113"/>
                </a:lnTo>
                <a:lnTo>
                  <a:pt x="544" y="1113"/>
                </a:lnTo>
                <a:lnTo>
                  <a:pt x="544" y="1111"/>
                </a:lnTo>
                <a:lnTo>
                  <a:pt x="546" y="1109"/>
                </a:lnTo>
                <a:lnTo>
                  <a:pt x="546" y="1109"/>
                </a:lnTo>
                <a:lnTo>
                  <a:pt x="546" y="1109"/>
                </a:lnTo>
                <a:lnTo>
                  <a:pt x="557" y="1109"/>
                </a:lnTo>
                <a:lnTo>
                  <a:pt x="564" y="1113"/>
                </a:lnTo>
                <a:lnTo>
                  <a:pt x="570" y="1115"/>
                </a:lnTo>
                <a:lnTo>
                  <a:pt x="575" y="1115"/>
                </a:lnTo>
                <a:lnTo>
                  <a:pt x="575" y="1115"/>
                </a:lnTo>
                <a:lnTo>
                  <a:pt x="570" y="1113"/>
                </a:lnTo>
                <a:lnTo>
                  <a:pt x="564" y="1109"/>
                </a:lnTo>
                <a:lnTo>
                  <a:pt x="559" y="1108"/>
                </a:lnTo>
                <a:lnTo>
                  <a:pt x="552" y="1106"/>
                </a:lnTo>
                <a:lnTo>
                  <a:pt x="552" y="1106"/>
                </a:lnTo>
                <a:lnTo>
                  <a:pt x="553" y="1104"/>
                </a:lnTo>
                <a:lnTo>
                  <a:pt x="553" y="1102"/>
                </a:lnTo>
                <a:lnTo>
                  <a:pt x="553" y="1100"/>
                </a:lnTo>
                <a:lnTo>
                  <a:pt x="553" y="1100"/>
                </a:lnTo>
                <a:lnTo>
                  <a:pt x="553" y="1100"/>
                </a:lnTo>
                <a:lnTo>
                  <a:pt x="552" y="1104"/>
                </a:lnTo>
                <a:lnTo>
                  <a:pt x="550" y="1104"/>
                </a:lnTo>
                <a:lnTo>
                  <a:pt x="546" y="1102"/>
                </a:lnTo>
                <a:lnTo>
                  <a:pt x="544" y="1104"/>
                </a:lnTo>
                <a:lnTo>
                  <a:pt x="544" y="1104"/>
                </a:lnTo>
                <a:lnTo>
                  <a:pt x="540" y="1102"/>
                </a:lnTo>
                <a:lnTo>
                  <a:pt x="539" y="1097"/>
                </a:lnTo>
                <a:lnTo>
                  <a:pt x="539" y="1097"/>
                </a:lnTo>
                <a:lnTo>
                  <a:pt x="542" y="1097"/>
                </a:lnTo>
                <a:lnTo>
                  <a:pt x="548" y="1095"/>
                </a:lnTo>
                <a:lnTo>
                  <a:pt x="553" y="1095"/>
                </a:lnTo>
                <a:lnTo>
                  <a:pt x="557" y="1095"/>
                </a:lnTo>
                <a:lnTo>
                  <a:pt x="557" y="1095"/>
                </a:lnTo>
                <a:lnTo>
                  <a:pt x="557" y="1091"/>
                </a:lnTo>
                <a:lnTo>
                  <a:pt x="555" y="1089"/>
                </a:lnTo>
                <a:lnTo>
                  <a:pt x="550" y="1089"/>
                </a:lnTo>
                <a:lnTo>
                  <a:pt x="550" y="1089"/>
                </a:lnTo>
                <a:lnTo>
                  <a:pt x="542" y="1086"/>
                </a:lnTo>
                <a:lnTo>
                  <a:pt x="535" y="1084"/>
                </a:lnTo>
                <a:lnTo>
                  <a:pt x="518" y="1080"/>
                </a:lnTo>
                <a:lnTo>
                  <a:pt x="518" y="1080"/>
                </a:lnTo>
                <a:lnTo>
                  <a:pt x="502" y="1078"/>
                </a:lnTo>
                <a:lnTo>
                  <a:pt x="485" y="1073"/>
                </a:lnTo>
                <a:lnTo>
                  <a:pt x="485" y="1073"/>
                </a:lnTo>
                <a:lnTo>
                  <a:pt x="485" y="1071"/>
                </a:lnTo>
                <a:lnTo>
                  <a:pt x="482" y="1069"/>
                </a:lnTo>
                <a:lnTo>
                  <a:pt x="482" y="1069"/>
                </a:lnTo>
                <a:lnTo>
                  <a:pt x="463" y="1065"/>
                </a:lnTo>
                <a:lnTo>
                  <a:pt x="456" y="1062"/>
                </a:lnTo>
                <a:lnTo>
                  <a:pt x="452" y="1060"/>
                </a:lnTo>
                <a:lnTo>
                  <a:pt x="449" y="1056"/>
                </a:lnTo>
                <a:lnTo>
                  <a:pt x="449" y="1056"/>
                </a:lnTo>
                <a:lnTo>
                  <a:pt x="439" y="1052"/>
                </a:lnTo>
                <a:lnTo>
                  <a:pt x="430" y="1047"/>
                </a:lnTo>
                <a:lnTo>
                  <a:pt x="430" y="1047"/>
                </a:lnTo>
                <a:lnTo>
                  <a:pt x="426" y="1049"/>
                </a:lnTo>
                <a:lnTo>
                  <a:pt x="423" y="1047"/>
                </a:lnTo>
                <a:lnTo>
                  <a:pt x="423" y="1047"/>
                </a:lnTo>
                <a:lnTo>
                  <a:pt x="425" y="1045"/>
                </a:lnTo>
                <a:lnTo>
                  <a:pt x="425" y="1043"/>
                </a:lnTo>
                <a:lnTo>
                  <a:pt x="425" y="1043"/>
                </a:lnTo>
                <a:lnTo>
                  <a:pt x="428" y="1045"/>
                </a:lnTo>
                <a:lnTo>
                  <a:pt x="432" y="1045"/>
                </a:lnTo>
                <a:lnTo>
                  <a:pt x="432" y="1045"/>
                </a:lnTo>
                <a:lnTo>
                  <a:pt x="430" y="1043"/>
                </a:lnTo>
                <a:lnTo>
                  <a:pt x="428" y="1041"/>
                </a:lnTo>
                <a:lnTo>
                  <a:pt x="430" y="1041"/>
                </a:lnTo>
                <a:lnTo>
                  <a:pt x="430" y="1041"/>
                </a:lnTo>
                <a:lnTo>
                  <a:pt x="434" y="1041"/>
                </a:lnTo>
                <a:lnTo>
                  <a:pt x="437" y="1043"/>
                </a:lnTo>
                <a:lnTo>
                  <a:pt x="447" y="1043"/>
                </a:lnTo>
                <a:lnTo>
                  <a:pt x="447" y="1043"/>
                </a:lnTo>
                <a:lnTo>
                  <a:pt x="445" y="1041"/>
                </a:lnTo>
                <a:lnTo>
                  <a:pt x="443" y="1040"/>
                </a:lnTo>
                <a:lnTo>
                  <a:pt x="443" y="1040"/>
                </a:lnTo>
                <a:lnTo>
                  <a:pt x="437" y="1040"/>
                </a:lnTo>
                <a:lnTo>
                  <a:pt x="430" y="1040"/>
                </a:lnTo>
                <a:lnTo>
                  <a:pt x="425" y="1040"/>
                </a:lnTo>
                <a:lnTo>
                  <a:pt x="421" y="1041"/>
                </a:lnTo>
                <a:lnTo>
                  <a:pt x="421" y="1041"/>
                </a:lnTo>
                <a:lnTo>
                  <a:pt x="419" y="1038"/>
                </a:lnTo>
                <a:lnTo>
                  <a:pt x="419" y="1036"/>
                </a:lnTo>
                <a:lnTo>
                  <a:pt x="421" y="1036"/>
                </a:lnTo>
                <a:lnTo>
                  <a:pt x="421" y="1036"/>
                </a:lnTo>
                <a:lnTo>
                  <a:pt x="415" y="1030"/>
                </a:lnTo>
                <a:lnTo>
                  <a:pt x="408" y="1027"/>
                </a:lnTo>
                <a:lnTo>
                  <a:pt x="403" y="1023"/>
                </a:lnTo>
                <a:lnTo>
                  <a:pt x="397" y="1018"/>
                </a:lnTo>
                <a:lnTo>
                  <a:pt x="397" y="1018"/>
                </a:lnTo>
                <a:lnTo>
                  <a:pt x="399" y="1016"/>
                </a:lnTo>
                <a:lnTo>
                  <a:pt x="401" y="1016"/>
                </a:lnTo>
                <a:lnTo>
                  <a:pt x="404" y="1016"/>
                </a:lnTo>
                <a:lnTo>
                  <a:pt x="404" y="1016"/>
                </a:lnTo>
                <a:lnTo>
                  <a:pt x="401" y="1014"/>
                </a:lnTo>
                <a:lnTo>
                  <a:pt x="403" y="1014"/>
                </a:lnTo>
                <a:lnTo>
                  <a:pt x="406" y="1014"/>
                </a:lnTo>
                <a:lnTo>
                  <a:pt x="408" y="1012"/>
                </a:lnTo>
                <a:lnTo>
                  <a:pt x="408" y="1012"/>
                </a:lnTo>
                <a:lnTo>
                  <a:pt x="403" y="1012"/>
                </a:lnTo>
                <a:lnTo>
                  <a:pt x="397" y="1008"/>
                </a:lnTo>
                <a:lnTo>
                  <a:pt x="384" y="1003"/>
                </a:lnTo>
                <a:lnTo>
                  <a:pt x="384" y="1003"/>
                </a:lnTo>
                <a:lnTo>
                  <a:pt x="353" y="975"/>
                </a:lnTo>
                <a:lnTo>
                  <a:pt x="322" y="946"/>
                </a:lnTo>
                <a:lnTo>
                  <a:pt x="322" y="946"/>
                </a:lnTo>
                <a:lnTo>
                  <a:pt x="305" y="931"/>
                </a:lnTo>
                <a:lnTo>
                  <a:pt x="292" y="914"/>
                </a:lnTo>
                <a:lnTo>
                  <a:pt x="279" y="898"/>
                </a:lnTo>
                <a:lnTo>
                  <a:pt x="268" y="881"/>
                </a:lnTo>
                <a:lnTo>
                  <a:pt x="268" y="881"/>
                </a:lnTo>
                <a:lnTo>
                  <a:pt x="254" y="863"/>
                </a:lnTo>
                <a:lnTo>
                  <a:pt x="242" y="846"/>
                </a:lnTo>
                <a:lnTo>
                  <a:pt x="242" y="846"/>
                </a:lnTo>
                <a:lnTo>
                  <a:pt x="237" y="843"/>
                </a:lnTo>
                <a:lnTo>
                  <a:pt x="233" y="837"/>
                </a:lnTo>
                <a:lnTo>
                  <a:pt x="230" y="832"/>
                </a:lnTo>
                <a:lnTo>
                  <a:pt x="228" y="826"/>
                </a:lnTo>
                <a:lnTo>
                  <a:pt x="228" y="826"/>
                </a:lnTo>
                <a:lnTo>
                  <a:pt x="224" y="823"/>
                </a:lnTo>
                <a:lnTo>
                  <a:pt x="220" y="817"/>
                </a:lnTo>
                <a:lnTo>
                  <a:pt x="215" y="804"/>
                </a:lnTo>
                <a:lnTo>
                  <a:pt x="215" y="804"/>
                </a:lnTo>
                <a:lnTo>
                  <a:pt x="217" y="806"/>
                </a:lnTo>
                <a:lnTo>
                  <a:pt x="217" y="806"/>
                </a:lnTo>
                <a:lnTo>
                  <a:pt x="217" y="802"/>
                </a:lnTo>
                <a:lnTo>
                  <a:pt x="217" y="802"/>
                </a:lnTo>
                <a:lnTo>
                  <a:pt x="220" y="813"/>
                </a:lnTo>
                <a:lnTo>
                  <a:pt x="224" y="815"/>
                </a:lnTo>
                <a:lnTo>
                  <a:pt x="228" y="817"/>
                </a:lnTo>
                <a:lnTo>
                  <a:pt x="228" y="817"/>
                </a:lnTo>
                <a:lnTo>
                  <a:pt x="226" y="821"/>
                </a:lnTo>
                <a:lnTo>
                  <a:pt x="226" y="821"/>
                </a:lnTo>
                <a:lnTo>
                  <a:pt x="226" y="819"/>
                </a:lnTo>
                <a:lnTo>
                  <a:pt x="224" y="819"/>
                </a:lnTo>
                <a:lnTo>
                  <a:pt x="224" y="819"/>
                </a:lnTo>
                <a:lnTo>
                  <a:pt x="226" y="821"/>
                </a:lnTo>
                <a:lnTo>
                  <a:pt x="228" y="821"/>
                </a:lnTo>
                <a:lnTo>
                  <a:pt x="230" y="819"/>
                </a:lnTo>
                <a:lnTo>
                  <a:pt x="233" y="821"/>
                </a:lnTo>
                <a:lnTo>
                  <a:pt x="233" y="821"/>
                </a:lnTo>
                <a:lnTo>
                  <a:pt x="231" y="823"/>
                </a:lnTo>
                <a:lnTo>
                  <a:pt x="231" y="824"/>
                </a:lnTo>
                <a:lnTo>
                  <a:pt x="233" y="826"/>
                </a:lnTo>
                <a:lnTo>
                  <a:pt x="231" y="828"/>
                </a:lnTo>
                <a:lnTo>
                  <a:pt x="231" y="828"/>
                </a:lnTo>
                <a:lnTo>
                  <a:pt x="230" y="824"/>
                </a:lnTo>
                <a:lnTo>
                  <a:pt x="230" y="824"/>
                </a:lnTo>
                <a:lnTo>
                  <a:pt x="228" y="824"/>
                </a:lnTo>
                <a:lnTo>
                  <a:pt x="228" y="824"/>
                </a:lnTo>
                <a:lnTo>
                  <a:pt x="233" y="835"/>
                </a:lnTo>
                <a:lnTo>
                  <a:pt x="241" y="845"/>
                </a:lnTo>
                <a:lnTo>
                  <a:pt x="241" y="845"/>
                </a:lnTo>
                <a:lnTo>
                  <a:pt x="239" y="841"/>
                </a:lnTo>
                <a:lnTo>
                  <a:pt x="237" y="837"/>
                </a:lnTo>
                <a:lnTo>
                  <a:pt x="235" y="834"/>
                </a:lnTo>
                <a:lnTo>
                  <a:pt x="231" y="830"/>
                </a:lnTo>
                <a:lnTo>
                  <a:pt x="231" y="830"/>
                </a:lnTo>
                <a:lnTo>
                  <a:pt x="235" y="826"/>
                </a:lnTo>
                <a:lnTo>
                  <a:pt x="235" y="826"/>
                </a:lnTo>
                <a:lnTo>
                  <a:pt x="233" y="819"/>
                </a:lnTo>
                <a:lnTo>
                  <a:pt x="231" y="815"/>
                </a:lnTo>
                <a:lnTo>
                  <a:pt x="233" y="811"/>
                </a:lnTo>
                <a:lnTo>
                  <a:pt x="233" y="811"/>
                </a:lnTo>
                <a:lnTo>
                  <a:pt x="237" y="819"/>
                </a:lnTo>
                <a:lnTo>
                  <a:pt x="237" y="824"/>
                </a:lnTo>
                <a:lnTo>
                  <a:pt x="237" y="828"/>
                </a:lnTo>
                <a:lnTo>
                  <a:pt x="239" y="832"/>
                </a:lnTo>
                <a:lnTo>
                  <a:pt x="239" y="832"/>
                </a:lnTo>
                <a:lnTo>
                  <a:pt x="239" y="832"/>
                </a:lnTo>
                <a:lnTo>
                  <a:pt x="241" y="832"/>
                </a:lnTo>
                <a:lnTo>
                  <a:pt x="241" y="832"/>
                </a:lnTo>
                <a:lnTo>
                  <a:pt x="244" y="839"/>
                </a:lnTo>
                <a:lnTo>
                  <a:pt x="248" y="846"/>
                </a:lnTo>
                <a:lnTo>
                  <a:pt x="248" y="846"/>
                </a:lnTo>
                <a:lnTo>
                  <a:pt x="250" y="852"/>
                </a:lnTo>
                <a:lnTo>
                  <a:pt x="250" y="856"/>
                </a:lnTo>
                <a:lnTo>
                  <a:pt x="254" y="854"/>
                </a:lnTo>
                <a:lnTo>
                  <a:pt x="254" y="854"/>
                </a:lnTo>
                <a:lnTo>
                  <a:pt x="250" y="848"/>
                </a:lnTo>
                <a:lnTo>
                  <a:pt x="250" y="846"/>
                </a:lnTo>
                <a:lnTo>
                  <a:pt x="250" y="843"/>
                </a:lnTo>
                <a:lnTo>
                  <a:pt x="250" y="843"/>
                </a:lnTo>
                <a:lnTo>
                  <a:pt x="248" y="839"/>
                </a:lnTo>
                <a:lnTo>
                  <a:pt x="244" y="834"/>
                </a:lnTo>
                <a:lnTo>
                  <a:pt x="241" y="832"/>
                </a:lnTo>
                <a:lnTo>
                  <a:pt x="239" y="826"/>
                </a:lnTo>
                <a:lnTo>
                  <a:pt x="239" y="826"/>
                </a:lnTo>
                <a:lnTo>
                  <a:pt x="242" y="832"/>
                </a:lnTo>
                <a:lnTo>
                  <a:pt x="248" y="834"/>
                </a:lnTo>
                <a:lnTo>
                  <a:pt x="248" y="834"/>
                </a:lnTo>
                <a:lnTo>
                  <a:pt x="246" y="832"/>
                </a:lnTo>
                <a:lnTo>
                  <a:pt x="244" y="830"/>
                </a:lnTo>
                <a:lnTo>
                  <a:pt x="242" y="830"/>
                </a:lnTo>
                <a:lnTo>
                  <a:pt x="241" y="826"/>
                </a:lnTo>
                <a:lnTo>
                  <a:pt x="241" y="826"/>
                </a:lnTo>
                <a:lnTo>
                  <a:pt x="244" y="828"/>
                </a:lnTo>
                <a:lnTo>
                  <a:pt x="244" y="828"/>
                </a:lnTo>
                <a:lnTo>
                  <a:pt x="239" y="821"/>
                </a:lnTo>
                <a:lnTo>
                  <a:pt x="237" y="815"/>
                </a:lnTo>
                <a:lnTo>
                  <a:pt x="239" y="813"/>
                </a:lnTo>
                <a:lnTo>
                  <a:pt x="239" y="813"/>
                </a:lnTo>
                <a:lnTo>
                  <a:pt x="252" y="832"/>
                </a:lnTo>
                <a:lnTo>
                  <a:pt x="252" y="832"/>
                </a:lnTo>
                <a:lnTo>
                  <a:pt x="250" y="834"/>
                </a:lnTo>
                <a:lnTo>
                  <a:pt x="252" y="834"/>
                </a:lnTo>
                <a:lnTo>
                  <a:pt x="254" y="834"/>
                </a:lnTo>
                <a:lnTo>
                  <a:pt x="254" y="834"/>
                </a:lnTo>
                <a:lnTo>
                  <a:pt x="252" y="826"/>
                </a:lnTo>
                <a:lnTo>
                  <a:pt x="248" y="823"/>
                </a:lnTo>
                <a:lnTo>
                  <a:pt x="246" y="819"/>
                </a:lnTo>
                <a:lnTo>
                  <a:pt x="246" y="813"/>
                </a:lnTo>
                <a:lnTo>
                  <a:pt x="246" y="813"/>
                </a:lnTo>
                <a:lnTo>
                  <a:pt x="250" y="819"/>
                </a:lnTo>
                <a:lnTo>
                  <a:pt x="252" y="823"/>
                </a:lnTo>
                <a:lnTo>
                  <a:pt x="252" y="824"/>
                </a:lnTo>
                <a:lnTo>
                  <a:pt x="252" y="824"/>
                </a:lnTo>
                <a:lnTo>
                  <a:pt x="255" y="826"/>
                </a:lnTo>
                <a:lnTo>
                  <a:pt x="259" y="830"/>
                </a:lnTo>
                <a:lnTo>
                  <a:pt x="265" y="839"/>
                </a:lnTo>
                <a:lnTo>
                  <a:pt x="265" y="839"/>
                </a:lnTo>
                <a:lnTo>
                  <a:pt x="263" y="834"/>
                </a:lnTo>
                <a:lnTo>
                  <a:pt x="261" y="828"/>
                </a:lnTo>
                <a:lnTo>
                  <a:pt x="255" y="821"/>
                </a:lnTo>
                <a:lnTo>
                  <a:pt x="248" y="813"/>
                </a:lnTo>
                <a:lnTo>
                  <a:pt x="242" y="806"/>
                </a:lnTo>
                <a:lnTo>
                  <a:pt x="242" y="806"/>
                </a:lnTo>
                <a:lnTo>
                  <a:pt x="244" y="806"/>
                </a:lnTo>
                <a:lnTo>
                  <a:pt x="246" y="808"/>
                </a:lnTo>
                <a:lnTo>
                  <a:pt x="248" y="808"/>
                </a:lnTo>
                <a:lnTo>
                  <a:pt x="248" y="806"/>
                </a:lnTo>
                <a:lnTo>
                  <a:pt x="248" y="806"/>
                </a:lnTo>
                <a:lnTo>
                  <a:pt x="244" y="802"/>
                </a:lnTo>
                <a:lnTo>
                  <a:pt x="242" y="797"/>
                </a:lnTo>
                <a:lnTo>
                  <a:pt x="239" y="786"/>
                </a:lnTo>
                <a:lnTo>
                  <a:pt x="237" y="773"/>
                </a:lnTo>
                <a:lnTo>
                  <a:pt x="233" y="762"/>
                </a:lnTo>
                <a:lnTo>
                  <a:pt x="233" y="762"/>
                </a:lnTo>
                <a:lnTo>
                  <a:pt x="242" y="778"/>
                </a:lnTo>
                <a:lnTo>
                  <a:pt x="248" y="793"/>
                </a:lnTo>
                <a:lnTo>
                  <a:pt x="248" y="793"/>
                </a:lnTo>
                <a:lnTo>
                  <a:pt x="248" y="793"/>
                </a:lnTo>
                <a:lnTo>
                  <a:pt x="250" y="791"/>
                </a:lnTo>
                <a:lnTo>
                  <a:pt x="250" y="791"/>
                </a:lnTo>
                <a:lnTo>
                  <a:pt x="250" y="793"/>
                </a:lnTo>
                <a:lnTo>
                  <a:pt x="250" y="793"/>
                </a:lnTo>
                <a:lnTo>
                  <a:pt x="252" y="800"/>
                </a:lnTo>
                <a:lnTo>
                  <a:pt x="257" y="808"/>
                </a:lnTo>
                <a:lnTo>
                  <a:pt x="268" y="824"/>
                </a:lnTo>
                <a:lnTo>
                  <a:pt x="268" y="824"/>
                </a:lnTo>
                <a:lnTo>
                  <a:pt x="266" y="826"/>
                </a:lnTo>
                <a:lnTo>
                  <a:pt x="266" y="826"/>
                </a:lnTo>
                <a:lnTo>
                  <a:pt x="266" y="826"/>
                </a:lnTo>
                <a:lnTo>
                  <a:pt x="272" y="830"/>
                </a:lnTo>
                <a:lnTo>
                  <a:pt x="276" y="835"/>
                </a:lnTo>
                <a:lnTo>
                  <a:pt x="277" y="841"/>
                </a:lnTo>
                <a:lnTo>
                  <a:pt x="281" y="846"/>
                </a:lnTo>
                <a:lnTo>
                  <a:pt x="281" y="846"/>
                </a:lnTo>
                <a:lnTo>
                  <a:pt x="281" y="845"/>
                </a:lnTo>
                <a:lnTo>
                  <a:pt x="281" y="843"/>
                </a:lnTo>
                <a:lnTo>
                  <a:pt x="281" y="843"/>
                </a:lnTo>
                <a:lnTo>
                  <a:pt x="287" y="854"/>
                </a:lnTo>
                <a:lnTo>
                  <a:pt x="294" y="865"/>
                </a:lnTo>
                <a:lnTo>
                  <a:pt x="303" y="874"/>
                </a:lnTo>
                <a:lnTo>
                  <a:pt x="312" y="883"/>
                </a:lnTo>
                <a:lnTo>
                  <a:pt x="309" y="885"/>
                </a:lnTo>
                <a:lnTo>
                  <a:pt x="309" y="885"/>
                </a:lnTo>
                <a:lnTo>
                  <a:pt x="329" y="902"/>
                </a:lnTo>
                <a:lnTo>
                  <a:pt x="340" y="913"/>
                </a:lnTo>
                <a:lnTo>
                  <a:pt x="349" y="924"/>
                </a:lnTo>
                <a:lnTo>
                  <a:pt x="349" y="924"/>
                </a:lnTo>
                <a:lnTo>
                  <a:pt x="351" y="924"/>
                </a:lnTo>
                <a:lnTo>
                  <a:pt x="353" y="924"/>
                </a:lnTo>
                <a:lnTo>
                  <a:pt x="353" y="924"/>
                </a:lnTo>
                <a:lnTo>
                  <a:pt x="364" y="937"/>
                </a:lnTo>
                <a:lnTo>
                  <a:pt x="377" y="946"/>
                </a:lnTo>
                <a:lnTo>
                  <a:pt x="406" y="964"/>
                </a:lnTo>
                <a:lnTo>
                  <a:pt x="406" y="964"/>
                </a:lnTo>
                <a:lnTo>
                  <a:pt x="436" y="981"/>
                </a:lnTo>
                <a:lnTo>
                  <a:pt x="463" y="995"/>
                </a:lnTo>
                <a:lnTo>
                  <a:pt x="463" y="995"/>
                </a:lnTo>
                <a:lnTo>
                  <a:pt x="461" y="994"/>
                </a:lnTo>
                <a:lnTo>
                  <a:pt x="461" y="992"/>
                </a:lnTo>
                <a:lnTo>
                  <a:pt x="461" y="992"/>
                </a:lnTo>
                <a:lnTo>
                  <a:pt x="472" y="999"/>
                </a:lnTo>
                <a:lnTo>
                  <a:pt x="483" y="1005"/>
                </a:lnTo>
                <a:lnTo>
                  <a:pt x="507" y="1014"/>
                </a:lnTo>
                <a:lnTo>
                  <a:pt x="507" y="1014"/>
                </a:lnTo>
                <a:lnTo>
                  <a:pt x="511" y="1019"/>
                </a:lnTo>
                <a:lnTo>
                  <a:pt x="511" y="1019"/>
                </a:lnTo>
                <a:lnTo>
                  <a:pt x="511" y="1018"/>
                </a:lnTo>
                <a:lnTo>
                  <a:pt x="511" y="1014"/>
                </a:lnTo>
                <a:lnTo>
                  <a:pt x="511" y="1014"/>
                </a:lnTo>
                <a:lnTo>
                  <a:pt x="517" y="1018"/>
                </a:lnTo>
                <a:lnTo>
                  <a:pt x="522" y="1019"/>
                </a:lnTo>
                <a:lnTo>
                  <a:pt x="537" y="1021"/>
                </a:lnTo>
                <a:lnTo>
                  <a:pt x="535" y="1025"/>
                </a:lnTo>
                <a:lnTo>
                  <a:pt x="535" y="1025"/>
                </a:lnTo>
                <a:lnTo>
                  <a:pt x="546" y="1023"/>
                </a:lnTo>
                <a:lnTo>
                  <a:pt x="552" y="1025"/>
                </a:lnTo>
                <a:lnTo>
                  <a:pt x="555" y="1027"/>
                </a:lnTo>
                <a:lnTo>
                  <a:pt x="555" y="1027"/>
                </a:lnTo>
                <a:lnTo>
                  <a:pt x="555" y="1025"/>
                </a:lnTo>
                <a:lnTo>
                  <a:pt x="555" y="1025"/>
                </a:lnTo>
                <a:lnTo>
                  <a:pt x="555" y="1025"/>
                </a:lnTo>
                <a:lnTo>
                  <a:pt x="561" y="1025"/>
                </a:lnTo>
                <a:lnTo>
                  <a:pt x="563" y="1025"/>
                </a:lnTo>
                <a:lnTo>
                  <a:pt x="564" y="1027"/>
                </a:lnTo>
                <a:lnTo>
                  <a:pt x="564" y="1027"/>
                </a:lnTo>
                <a:lnTo>
                  <a:pt x="568" y="1029"/>
                </a:lnTo>
                <a:lnTo>
                  <a:pt x="572" y="1030"/>
                </a:lnTo>
                <a:lnTo>
                  <a:pt x="572" y="1030"/>
                </a:lnTo>
                <a:lnTo>
                  <a:pt x="574" y="1030"/>
                </a:lnTo>
                <a:lnTo>
                  <a:pt x="574" y="1029"/>
                </a:lnTo>
                <a:lnTo>
                  <a:pt x="574" y="1027"/>
                </a:lnTo>
                <a:lnTo>
                  <a:pt x="574" y="1027"/>
                </a:lnTo>
                <a:lnTo>
                  <a:pt x="574" y="1027"/>
                </a:lnTo>
                <a:lnTo>
                  <a:pt x="603" y="1032"/>
                </a:lnTo>
                <a:lnTo>
                  <a:pt x="603" y="1032"/>
                </a:lnTo>
                <a:lnTo>
                  <a:pt x="620" y="1032"/>
                </a:lnTo>
                <a:lnTo>
                  <a:pt x="620" y="1032"/>
                </a:lnTo>
                <a:lnTo>
                  <a:pt x="636" y="1032"/>
                </a:lnTo>
                <a:lnTo>
                  <a:pt x="636" y="1032"/>
                </a:lnTo>
                <a:lnTo>
                  <a:pt x="671" y="1030"/>
                </a:lnTo>
                <a:lnTo>
                  <a:pt x="702" y="1025"/>
                </a:lnTo>
                <a:lnTo>
                  <a:pt x="702" y="1025"/>
                </a:lnTo>
                <a:lnTo>
                  <a:pt x="677" y="1027"/>
                </a:lnTo>
                <a:lnTo>
                  <a:pt x="653" y="1029"/>
                </a:lnTo>
                <a:lnTo>
                  <a:pt x="601" y="1030"/>
                </a:lnTo>
                <a:lnTo>
                  <a:pt x="601" y="1030"/>
                </a:lnTo>
                <a:lnTo>
                  <a:pt x="601" y="1029"/>
                </a:lnTo>
                <a:lnTo>
                  <a:pt x="598" y="1029"/>
                </a:lnTo>
                <a:lnTo>
                  <a:pt x="596" y="1029"/>
                </a:lnTo>
                <a:lnTo>
                  <a:pt x="596" y="1027"/>
                </a:lnTo>
                <a:lnTo>
                  <a:pt x="596" y="1027"/>
                </a:lnTo>
                <a:lnTo>
                  <a:pt x="581" y="1027"/>
                </a:lnTo>
                <a:lnTo>
                  <a:pt x="566" y="1023"/>
                </a:lnTo>
                <a:lnTo>
                  <a:pt x="550" y="1019"/>
                </a:lnTo>
                <a:lnTo>
                  <a:pt x="537" y="1018"/>
                </a:lnTo>
                <a:lnTo>
                  <a:pt x="537" y="1018"/>
                </a:lnTo>
                <a:lnTo>
                  <a:pt x="537" y="1016"/>
                </a:lnTo>
                <a:lnTo>
                  <a:pt x="535" y="1014"/>
                </a:lnTo>
                <a:lnTo>
                  <a:pt x="535" y="1014"/>
                </a:lnTo>
                <a:lnTo>
                  <a:pt x="535" y="1016"/>
                </a:lnTo>
                <a:lnTo>
                  <a:pt x="535" y="1018"/>
                </a:lnTo>
                <a:lnTo>
                  <a:pt x="531" y="1018"/>
                </a:lnTo>
                <a:lnTo>
                  <a:pt x="531" y="1018"/>
                </a:lnTo>
                <a:lnTo>
                  <a:pt x="529" y="1016"/>
                </a:lnTo>
                <a:lnTo>
                  <a:pt x="526" y="1014"/>
                </a:lnTo>
                <a:lnTo>
                  <a:pt x="522" y="1014"/>
                </a:lnTo>
                <a:lnTo>
                  <a:pt x="518" y="1010"/>
                </a:lnTo>
                <a:lnTo>
                  <a:pt x="518" y="1010"/>
                </a:lnTo>
                <a:lnTo>
                  <a:pt x="517" y="1010"/>
                </a:lnTo>
                <a:lnTo>
                  <a:pt x="511" y="1008"/>
                </a:lnTo>
                <a:lnTo>
                  <a:pt x="506" y="1005"/>
                </a:lnTo>
                <a:lnTo>
                  <a:pt x="506" y="1005"/>
                </a:lnTo>
                <a:lnTo>
                  <a:pt x="504" y="1006"/>
                </a:lnTo>
                <a:lnTo>
                  <a:pt x="500" y="1006"/>
                </a:lnTo>
                <a:lnTo>
                  <a:pt x="500" y="1006"/>
                </a:lnTo>
                <a:lnTo>
                  <a:pt x="500" y="1005"/>
                </a:lnTo>
                <a:lnTo>
                  <a:pt x="498" y="1005"/>
                </a:lnTo>
                <a:lnTo>
                  <a:pt x="496" y="1005"/>
                </a:lnTo>
                <a:lnTo>
                  <a:pt x="494" y="1003"/>
                </a:lnTo>
                <a:lnTo>
                  <a:pt x="494" y="1003"/>
                </a:lnTo>
                <a:lnTo>
                  <a:pt x="493" y="1003"/>
                </a:lnTo>
                <a:lnTo>
                  <a:pt x="489" y="1003"/>
                </a:lnTo>
                <a:lnTo>
                  <a:pt x="483" y="1001"/>
                </a:lnTo>
                <a:lnTo>
                  <a:pt x="483" y="1001"/>
                </a:lnTo>
                <a:lnTo>
                  <a:pt x="482" y="997"/>
                </a:lnTo>
                <a:lnTo>
                  <a:pt x="480" y="995"/>
                </a:lnTo>
                <a:lnTo>
                  <a:pt x="472" y="994"/>
                </a:lnTo>
                <a:lnTo>
                  <a:pt x="472" y="994"/>
                </a:lnTo>
                <a:lnTo>
                  <a:pt x="472" y="994"/>
                </a:lnTo>
                <a:lnTo>
                  <a:pt x="472" y="995"/>
                </a:lnTo>
                <a:lnTo>
                  <a:pt x="472" y="995"/>
                </a:lnTo>
                <a:lnTo>
                  <a:pt x="471" y="995"/>
                </a:lnTo>
                <a:lnTo>
                  <a:pt x="471" y="995"/>
                </a:lnTo>
                <a:lnTo>
                  <a:pt x="437" y="977"/>
                </a:lnTo>
                <a:lnTo>
                  <a:pt x="423" y="968"/>
                </a:lnTo>
                <a:lnTo>
                  <a:pt x="406" y="955"/>
                </a:lnTo>
                <a:lnTo>
                  <a:pt x="406" y="955"/>
                </a:lnTo>
                <a:lnTo>
                  <a:pt x="408" y="957"/>
                </a:lnTo>
                <a:lnTo>
                  <a:pt x="408" y="957"/>
                </a:lnTo>
                <a:lnTo>
                  <a:pt x="408" y="957"/>
                </a:lnTo>
                <a:lnTo>
                  <a:pt x="408" y="955"/>
                </a:lnTo>
                <a:lnTo>
                  <a:pt x="406" y="955"/>
                </a:lnTo>
                <a:lnTo>
                  <a:pt x="404" y="955"/>
                </a:lnTo>
                <a:lnTo>
                  <a:pt x="404" y="955"/>
                </a:lnTo>
                <a:lnTo>
                  <a:pt x="404" y="955"/>
                </a:lnTo>
                <a:lnTo>
                  <a:pt x="404" y="953"/>
                </a:lnTo>
                <a:lnTo>
                  <a:pt x="406" y="951"/>
                </a:lnTo>
                <a:lnTo>
                  <a:pt x="406" y="951"/>
                </a:lnTo>
                <a:lnTo>
                  <a:pt x="403" y="949"/>
                </a:lnTo>
                <a:lnTo>
                  <a:pt x="399" y="948"/>
                </a:lnTo>
                <a:lnTo>
                  <a:pt x="393" y="942"/>
                </a:lnTo>
                <a:lnTo>
                  <a:pt x="393" y="942"/>
                </a:lnTo>
                <a:lnTo>
                  <a:pt x="393" y="944"/>
                </a:lnTo>
                <a:lnTo>
                  <a:pt x="393" y="944"/>
                </a:lnTo>
                <a:lnTo>
                  <a:pt x="393" y="946"/>
                </a:lnTo>
                <a:lnTo>
                  <a:pt x="393" y="946"/>
                </a:lnTo>
                <a:lnTo>
                  <a:pt x="391" y="946"/>
                </a:lnTo>
                <a:lnTo>
                  <a:pt x="390" y="944"/>
                </a:lnTo>
                <a:lnTo>
                  <a:pt x="390" y="944"/>
                </a:lnTo>
                <a:lnTo>
                  <a:pt x="391" y="944"/>
                </a:lnTo>
                <a:lnTo>
                  <a:pt x="393" y="942"/>
                </a:lnTo>
                <a:lnTo>
                  <a:pt x="393" y="942"/>
                </a:lnTo>
                <a:lnTo>
                  <a:pt x="391" y="940"/>
                </a:lnTo>
                <a:lnTo>
                  <a:pt x="390" y="940"/>
                </a:lnTo>
                <a:lnTo>
                  <a:pt x="388" y="940"/>
                </a:lnTo>
                <a:lnTo>
                  <a:pt x="386" y="938"/>
                </a:lnTo>
                <a:lnTo>
                  <a:pt x="386" y="938"/>
                </a:lnTo>
                <a:lnTo>
                  <a:pt x="386" y="937"/>
                </a:lnTo>
                <a:lnTo>
                  <a:pt x="384" y="935"/>
                </a:lnTo>
                <a:lnTo>
                  <a:pt x="382" y="933"/>
                </a:lnTo>
                <a:lnTo>
                  <a:pt x="382" y="931"/>
                </a:lnTo>
                <a:lnTo>
                  <a:pt x="382" y="931"/>
                </a:lnTo>
                <a:lnTo>
                  <a:pt x="379" y="933"/>
                </a:lnTo>
                <a:lnTo>
                  <a:pt x="377" y="935"/>
                </a:lnTo>
                <a:lnTo>
                  <a:pt x="377" y="935"/>
                </a:lnTo>
                <a:lnTo>
                  <a:pt x="375" y="931"/>
                </a:lnTo>
                <a:lnTo>
                  <a:pt x="371" y="931"/>
                </a:lnTo>
                <a:lnTo>
                  <a:pt x="373" y="929"/>
                </a:lnTo>
                <a:lnTo>
                  <a:pt x="373" y="929"/>
                </a:lnTo>
                <a:lnTo>
                  <a:pt x="368" y="927"/>
                </a:lnTo>
                <a:lnTo>
                  <a:pt x="366" y="924"/>
                </a:lnTo>
                <a:lnTo>
                  <a:pt x="366" y="922"/>
                </a:lnTo>
                <a:lnTo>
                  <a:pt x="366" y="922"/>
                </a:lnTo>
                <a:lnTo>
                  <a:pt x="368" y="924"/>
                </a:lnTo>
                <a:lnTo>
                  <a:pt x="371" y="926"/>
                </a:lnTo>
                <a:lnTo>
                  <a:pt x="373" y="927"/>
                </a:lnTo>
                <a:lnTo>
                  <a:pt x="375" y="931"/>
                </a:lnTo>
                <a:lnTo>
                  <a:pt x="375" y="931"/>
                </a:lnTo>
                <a:lnTo>
                  <a:pt x="377" y="929"/>
                </a:lnTo>
                <a:lnTo>
                  <a:pt x="375" y="927"/>
                </a:lnTo>
                <a:lnTo>
                  <a:pt x="369" y="922"/>
                </a:lnTo>
                <a:lnTo>
                  <a:pt x="364" y="918"/>
                </a:lnTo>
                <a:lnTo>
                  <a:pt x="362" y="914"/>
                </a:lnTo>
                <a:lnTo>
                  <a:pt x="362" y="913"/>
                </a:lnTo>
                <a:lnTo>
                  <a:pt x="362" y="913"/>
                </a:lnTo>
                <a:lnTo>
                  <a:pt x="384" y="931"/>
                </a:lnTo>
                <a:lnTo>
                  <a:pt x="408" y="949"/>
                </a:lnTo>
                <a:lnTo>
                  <a:pt x="408" y="949"/>
                </a:lnTo>
                <a:lnTo>
                  <a:pt x="408" y="949"/>
                </a:lnTo>
                <a:lnTo>
                  <a:pt x="410" y="948"/>
                </a:lnTo>
                <a:lnTo>
                  <a:pt x="410" y="948"/>
                </a:lnTo>
                <a:lnTo>
                  <a:pt x="412" y="949"/>
                </a:lnTo>
                <a:lnTo>
                  <a:pt x="414" y="951"/>
                </a:lnTo>
                <a:lnTo>
                  <a:pt x="414" y="951"/>
                </a:lnTo>
                <a:lnTo>
                  <a:pt x="414" y="951"/>
                </a:lnTo>
                <a:lnTo>
                  <a:pt x="412" y="951"/>
                </a:lnTo>
                <a:lnTo>
                  <a:pt x="412" y="951"/>
                </a:lnTo>
                <a:lnTo>
                  <a:pt x="410" y="949"/>
                </a:lnTo>
                <a:lnTo>
                  <a:pt x="410" y="951"/>
                </a:lnTo>
                <a:lnTo>
                  <a:pt x="410" y="951"/>
                </a:lnTo>
                <a:lnTo>
                  <a:pt x="417" y="957"/>
                </a:lnTo>
                <a:lnTo>
                  <a:pt x="423" y="959"/>
                </a:lnTo>
                <a:lnTo>
                  <a:pt x="423" y="959"/>
                </a:lnTo>
                <a:lnTo>
                  <a:pt x="421" y="957"/>
                </a:lnTo>
                <a:lnTo>
                  <a:pt x="421" y="955"/>
                </a:lnTo>
                <a:lnTo>
                  <a:pt x="423" y="955"/>
                </a:lnTo>
                <a:lnTo>
                  <a:pt x="423" y="955"/>
                </a:lnTo>
                <a:lnTo>
                  <a:pt x="434" y="962"/>
                </a:lnTo>
                <a:lnTo>
                  <a:pt x="445" y="970"/>
                </a:lnTo>
                <a:lnTo>
                  <a:pt x="469" y="981"/>
                </a:lnTo>
                <a:lnTo>
                  <a:pt x="469" y="981"/>
                </a:lnTo>
                <a:lnTo>
                  <a:pt x="498" y="995"/>
                </a:lnTo>
                <a:lnTo>
                  <a:pt x="529" y="1008"/>
                </a:lnTo>
                <a:lnTo>
                  <a:pt x="529" y="1008"/>
                </a:lnTo>
                <a:lnTo>
                  <a:pt x="529" y="1008"/>
                </a:lnTo>
                <a:lnTo>
                  <a:pt x="537" y="1010"/>
                </a:lnTo>
                <a:lnTo>
                  <a:pt x="542" y="1012"/>
                </a:lnTo>
                <a:lnTo>
                  <a:pt x="548" y="1012"/>
                </a:lnTo>
                <a:lnTo>
                  <a:pt x="553" y="1012"/>
                </a:lnTo>
                <a:lnTo>
                  <a:pt x="553" y="1012"/>
                </a:lnTo>
                <a:lnTo>
                  <a:pt x="557" y="1014"/>
                </a:lnTo>
                <a:lnTo>
                  <a:pt x="557" y="1018"/>
                </a:lnTo>
                <a:lnTo>
                  <a:pt x="557" y="1018"/>
                </a:lnTo>
                <a:lnTo>
                  <a:pt x="561" y="1018"/>
                </a:lnTo>
                <a:lnTo>
                  <a:pt x="563" y="1018"/>
                </a:lnTo>
                <a:lnTo>
                  <a:pt x="564" y="1018"/>
                </a:lnTo>
                <a:lnTo>
                  <a:pt x="564" y="1018"/>
                </a:lnTo>
                <a:lnTo>
                  <a:pt x="559" y="1016"/>
                </a:lnTo>
                <a:lnTo>
                  <a:pt x="557" y="1012"/>
                </a:lnTo>
                <a:lnTo>
                  <a:pt x="557" y="1012"/>
                </a:lnTo>
                <a:lnTo>
                  <a:pt x="570" y="1014"/>
                </a:lnTo>
                <a:lnTo>
                  <a:pt x="583" y="1018"/>
                </a:lnTo>
                <a:lnTo>
                  <a:pt x="583" y="1018"/>
                </a:lnTo>
                <a:lnTo>
                  <a:pt x="590" y="1018"/>
                </a:lnTo>
                <a:lnTo>
                  <a:pt x="599" y="1018"/>
                </a:lnTo>
                <a:lnTo>
                  <a:pt x="607" y="1018"/>
                </a:lnTo>
                <a:lnTo>
                  <a:pt x="614" y="1016"/>
                </a:lnTo>
                <a:lnTo>
                  <a:pt x="614" y="1016"/>
                </a:lnTo>
                <a:lnTo>
                  <a:pt x="609" y="1016"/>
                </a:lnTo>
                <a:lnTo>
                  <a:pt x="603" y="1016"/>
                </a:lnTo>
                <a:lnTo>
                  <a:pt x="598" y="1014"/>
                </a:lnTo>
                <a:lnTo>
                  <a:pt x="596" y="1012"/>
                </a:lnTo>
                <a:lnTo>
                  <a:pt x="596" y="1010"/>
                </a:lnTo>
                <a:lnTo>
                  <a:pt x="596" y="1010"/>
                </a:lnTo>
                <a:lnTo>
                  <a:pt x="599" y="1010"/>
                </a:lnTo>
                <a:lnTo>
                  <a:pt x="603" y="1010"/>
                </a:lnTo>
                <a:lnTo>
                  <a:pt x="607" y="1008"/>
                </a:lnTo>
                <a:lnTo>
                  <a:pt x="612" y="1010"/>
                </a:lnTo>
                <a:lnTo>
                  <a:pt x="612" y="1010"/>
                </a:lnTo>
                <a:lnTo>
                  <a:pt x="612" y="1008"/>
                </a:lnTo>
                <a:lnTo>
                  <a:pt x="612" y="1008"/>
                </a:lnTo>
                <a:lnTo>
                  <a:pt x="618" y="1008"/>
                </a:lnTo>
                <a:lnTo>
                  <a:pt x="618" y="1008"/>
                </a:lnTo>
                <a:lnTo>
                  <a:pt x="620" y="1006"/>
                </a:lnTo>
                <a:lnTo>
                  <a:pt x="621" y="1006"/>
                </a:lnTo>
                <a:lnTo>
                  <a:pt x="629" y="1006"/>
                </a:lnTo>
                <a:lnTo>
                  <a:pt x="632" y="1006"/>
                </a:lnTo>
                <a:lnTo>
                  <a:pt x="634" y="1006"/>
                </a:lnTo>
                <a:lnTo>
                  <a:pt x="634" y="1006"/>
                </a:lnTo>
                <a:lnTo>
                  <a:pt x="634" y="1006"/>
                </a:lnTo>
                <a:lnTo>
                  <a:pt x="634" y="1006"/>
                </a:lnTo>
                <a:lnTo>
                  <a:pt x="634" y="1006"/>
                </a:lnTo>
                <a:lnTo>
                  <a:pt x="634" y="1006"/>
                </a:lnTo>
                <a:lnTo>
                  <a:pt x="634" y="1006"/>
                </a:lnTo>
                <a:lnTo>
                  <a:pt x="634" y="1006"/>
                </a:lnTo>
                <a:lnTo>
                  <a:pt x="634" y="1006"/>
                </a:lnTo>
                <a:lnTo>
                  <a:pt x="634" y="1006"/>
                </a:lnTo>
                <a:lnTo>
                  <a:pt x="636" y="1006"/>
                </a:lnTo>
                <a:lnTo>
                  <a:pt x="636" y="1006"/>
                </a:lnTo>
                <a:lnTo>
                  <a:pt x="644" y="1005"/>
                </a:lnTo>
                <a:lnTo>
                  <a:pt x="644" y="1005"/>
                </a:lnTo>
                <a:lnTo>
                  <a:pt x="647" y="1006"/>
                </a:lnTo>
                <a:lnTo>
                  <a:pt x="651" y="1008"/>
                </a:lnTo>
                <a:lnTo>
                  <a:pt x="651" y="1008"/>
                </a:lnTo>
                <a:lnTo>
                  <a:pt x="651" y="1006"/>
                </a:lnTo>
                <a:lnTo>
                  <a:pt x="651" y="1006"/>
                </a:lnTo>
                <a:lnTo>
                  <a:pt x="649" y="1006"/>
                </a:lnTo>
                <a:lnTo>
                  <a:pt x="651" y="1005"/>
                </a:lnTo>
                <a:lnTo>
                  <a:pt x="651" y="1005"/>
                </a:lnTo>
                <a:lnTo>
                  <a:pt x="647" y="1005"/>
                </a:lnTo>
                <a:lnTo>
                  <a:pt x="645" y="1005"/>
                </a:lnTo>
                <a:lnTo>
                  <a:pt x="645" y="1005"/>
                </a:lnTo>
                <a:lnTo>
                  <a:pt x="645" y="1005"/>
                </a:lnTo>
                <a:lnTo>
                  <a:pt x="671" y="999"/>
                </a:lnTo>
                <a:lnTo>
                  <a:pt x="695" y="994"/>
                </a:lnTo>
                <a:lnTo>
                  <a:pt x="695" y="994"/>
                </a:lnTo>
                <a:lnTo>
                  <a:pt x="695" y="992"/>
                </a:lnTo>
                <a:lnTo>
                  <a:pt x="695" y="990"/>
                </a:lnTo>
                <a:lnTo>
                  <a:pt x="699" y="990"/>
                </a:lnTo>
                <a:lnTo>
                  <a:pt x="702" y="990"/>
                </a:lnTo>
                <a:lnTo>
                  <a:pt x="706" y="988"/>
                </a:lnTo>
                <a:lnTo>
                  <a:pt x="706" y="988"/>
                </a:lnTo>
                <a:lnTo>
                  <a:pt x="704" y="986"/>
                </a:lnTo>
                <a:lnTo>
                  <a:pt x="708" y="986"/>
                </a:lnTo>
                <a:lnTo>
                  <a:pt x="715" y="984"/>
                </a:lnTo>
                <a:lnTo>
                  <a:pt x="715" y="984"/>
                </a:lnTo>
                <a:lnTo>
                  <a:pt x="726" y="981"/>
                </a:lnTo>
                <a:lnTo>
                  <a:pt x="735" y="975"/>
                </a:lnTo>
                <a:lnTo>
                  <a:pt x="735" y="975"/>
                </a:lnTo>
                <a:lnTo>
                  <a:pt x="732" y="975"/>
                </a:lnTo>
                <a:lnTo>
                  <a:pt x="728" y="975"/>
                </a:lnTo>
                <a:lnTo>
                  <a:pt x="726" y="977"/>
                </a:lnTo>
                <a:lnTo>
                  <a:pt x="721" y="979"/>
                </a:lnTo>
                <a:lnTo>
                  <a:pt x="721" y="979"/>
                </a:lnTo>
                <a:lnTo>
                  <a:pt x="721" y="975"/>
                </a:lnTo>
                <a:lnTo>
                  <a:pt x="723" y="973"/>
                </a:lnTo>
                <a:lnTo>
                  <a:pt x="723" y="973"/>
                </a:lnTo>
                <a:lnTo>
                  <a:pt x="726" y="973"/>
                </a:lnTo>
                <a:lnTo>
                  <a:pt x="726" y="972"/>
                </a:lnTo>
                <a:lnTo>
                  <a:pt x="726" y="970"/>
                </a:lnTo>
                <a:lnTo>
                  <a:pt x="726" y="970"/>
                </a:lnTo>
                <a:lnTo>
                  <a:pt x="721" y="972"/>
                </a:lnTo>
                <a:lnTo>
                  <a:pt x="715" y="970"/>
                </a:lnTo>
                <a:lnTo>
                  <a:pt x="715" y="970"/>
                </a:lnTo>
                <a:lnTo>
                  <a:pt x="723" y="964"/>
                </a:lnTo>
                <a:lnTo>
                  <a:pt x="726" y="962"/>
                </a:lnTo>
                <a:lnTo>
                  <a:pt x="732" y="962"/>
                </a:lnTo>
                <a:lnTo>
                  <a:pt x="732" y="962"/>
                </a:lnTo>
                <a:lnTo>
                  <a:pt x="734" y="960"/>
                </a:lnTo>
                <a:lnTo>
                  <a:pt x="737" y="959"/>
                </a:lnTo>
                <a:lnTo>
                  <a:pt x="747" y="955"/>
                </a:lnTo>
                <a:lnTo>
                  <a:pt x="747" y="955"/>
                </a:lnTo>
                <a:lnTo>
                  <a:pt x="747" y="951"/>
                </a:lnTo>
                <a:lnTo>
                  <a:pt x="748" y="949"/>
                </a:lnTo>
                <a:lnTo>
                  <a:pt x="756" y="948"/>
                </a:lnTo>
                <a:lnTo>
                  <a:pt x="756" y="948"/>
                </a:lnTo>
                <a:lnTo>
                  <a:pt x="756" y="944"/>
                </a:lnTo>
                <a:lnTo>
                  <a:pt x="756" y="942"/>
                </a:lnTo>
                <a:lnTo>
                  <a:pt x="756" y="940"/>
                </a:lnTo>
                <a:lnTo>
                  <a:pt x="759" y="938"/>
                </a:lnTo>
                <a:lnTo>
                  <a:pt x="759" y="938"/>
                </a:lnTo>
                <a:lnTo>
                  <a:pt x="756" y="938"/>
                </a:lnTo>
                <a:lnTo>
                  <a:pt x="756" y="938"/>
                </a:lnTo>
                <a:lnTo>
                  <a:pt x="754" y="938"/>
                </a:lnTo>
                <a:lnTo>
                  <a:pt x="754" y="938"/>
                </a:lnTo>
                <a:lnTo>
                  <a:pt x="754" y="933"/>
                </a:lnTo>
                <a:lnTo>
                  <a:pt x="756" y="929"/>
                </a:lnTo>
                <a:lnTo>
                  <a:pt x="759" y="927"/>
                </a:lnTo>
                <a:lnTo>
                  <a:pt x="759" y="927"/>
                </a:lnTo>
                <a:lnTo>
                  <a:pt x="759" y="931"/>
                </a:lnTo>
                <a:lnTo>
                  <a:pt x="759" y="931"/>
                </a:lnTo>
                <a:lnTo>
                  <a:pt x="763" y="927"/>
                </a:lnTo>
                <a:lnTo>
                  <a:pt x="765" y="924"/>
                </a:lnTo>
                <a:lnTo>
                  <a:pt x="765" y="924"/>
                </a:lnTo>
                <a:lnTo>
                  <a:pt x="767" y="924"/>
                </a:lnTo>
                <a:lnTo>
                  <a:pt x="769" y="922"/>
                </a:lnTo>
                <a:lnTo>
                  <a:pt x="770" y="920"/>
                </a:lnTo>
                <a:lnTo>
                  <a:pt x="770" y="920"/>
                </a:lnTo>
                <a:lnTo>
                  <a:pt x="776" y="916"/>
                </a:lnTo>
                <a:lnTo>
                  <a:pt x="780" y="914"/>
                </a:lnTo>
                <a:lnTo>
                  <a:pt x="780" y="913"/>
                </a:lnTo>
                <a:lnTo>
                  <a:pt x="780" y="913"/>
                </a:lnTo>
                <a:lnTo>
                  <a:pt x="778" y="913"/>
                </a:lnTo>
                <a:lnTo>
                  <a:pt x="776" y="914"/>
                </a:lnTo>
                <a:lnTo>
                  <a:pt x="774" y="914"/>
                </a:lnTo>
                <a:lnTo>
                  <a:pt x="770" y="913"/>
                </a:lnTo>
                <a:lnTo>
                  <a:pt x="770" y="913"/>
                </a:lnTo>
                <a:lnTo>
                  <a:pt x="772" y="911"/>
                </a:lnTo>
                <a:lnTo>
                  <a:pt x="774" y="911"/>
                </a:lnTo>
                <a:lnTo>
                  <a:pt x="776" y="911"/>
                </a:lnTo>
                <a:lnTo>
                  <a:pt x="776" y="909"/>
                </a:lnTo>
                <a:lnTo>
                  <a:pt x="776" y="909"/>
                </a:lnTo>
                <a:lnTo>
                  <a:pt x="772" y="909"/>
                </a:lnTo>
                <a:lnTo>
                  <a:pt x="770" y="911"/>
                </a:lnTo>
                <a:lnTo>
                  <a:pt x="767" y="913"/>
                </a:lnTo>
                <a:lnTo>
                  <a:pt x="765" y="911"/>
                </a:lnTo>
                <a:lnTo>
                  <a:pt x="769" y="909"/>
                </a:lnTo>
                <a:lnTo>
                  <a:pt x="769" y="909"/>
                </a:lnTo>
                <a:lnTo>
                  <a:pt x="769" y="907"/>
                </a:lnTo>
                <a:lnTo>
                  <a:pt x="767" y="907"/>
                </a:lnTo>
                <a:lnTo>
                  <a:pt x="765" y="907"/>
                </a:lnTo>
                <a:lnTo>
                  <a:pt x="765" y="905"/>
                </a:lnTo>
                <a:lnTo>
                  <a:pt x="765" y="905"/>
                </a:lnTo>
                <a:lnTo>
                  <a:pt x="763" y="905"/>
                </a:lnTo>
                <a:lnTo>
                  <a:pt x="763" y="905"/>
                </a:lnTo>
                <a:lnTo>
                  <a:pt x="763" y="907"/>
                </a:lnTo>
                <a:lnTo>
                  <a:pt x="763" y="907"/>
                </a:lnTo>
                <a:lnTo>
                  <a:pt x="765" y="907"/>
                </a:lnTo>
                <a:lnTo>
                  <a:pt x="765" y="909"/>
                </a:lnTo>
                <a:lnTo>
                  <a:pt x="765" y="909"/>
                </a:lnTo>
                <a:lnTo>
                  <a:pt x="758" y="911"/>
                </a:lnTo>
                <a:lnTo>
                  <a:pt x="758" y="911"/>
                </a:lnTo>
                <a:lnTo>
                  <a:pt x="761" y="907"/>
                </a:lnTo>
                <a:lnTo>
                  <a:pt x="765" y="902"/>
                </a:lnTo>
                <a:lnTo>
                  <a:pt x="776" y="896"/>
                </a:lnTo>
                <a:lnTo>
                  <a:pt x="776" y="896"/>
                </a:lnTo>
                <a:lnTo>
                  <a:pt x="776" y="892"/>
                </a:lnTo>
                <a:lnTo>
                  <a:pt x="776" y="892"/>
                </a:lnTo>
                <a:lnTo>
                  <a:pt x="772" y="894"/>
                </a:lnTo>
                <a:lnTo>
                  <a:pt x="772" y="894"/>
                </a:lnTo>
                <a:lnTo>
                  <a:pt x="774" y="894"/>
                </a:lnTo>
                <a:lnTo>
                  <a:pt x="774" y="894"/>
                </a:lnTo>
                <a:lnTo>
                  <a:pt x="772" y="896"/>
                </a:lnTo>
                <a:lnTo>
                  <a:pt x="769" y="894"/>
                </a:lnTo>
                <a:lnTo>
                  <a:pt x="769" y="894"/>
                </a:lnTo>
                <a:lnTo>
                  <a:pt x="770" y="891"/>
                </a:lnTo>
                <a:lnTo>
                  <a:pt x="772" y="891"/>
                </a:lnTo>
                <a:lnTo>
                  <a:pt x="774" y="891"/>
                </a:lnTo>
                <a:lnTo>
                  <a:pt x="776" y="889"/>
                </a:lnTo>
                <a:lnTo>
                  <a:pt x="776" y="889"/>
                </a:lnTo>
                <a:lnTo>
                  <a:pt x="774" y="889"/>
                </a:lnTo>
                <a:lnTo>
                  <a:pt x="772" y="887"/>
                </a:lnTo>
                <a:lnTo>
                  <a:pt x="772" y="887"/>
                </a:lnTo>
                <a:close/>
                <a:moveTo>
                  <a:pt x="219" y="1075"/>
                </a:moveTo>
                <a:lnTo>
                  <a:pt x="219" y="1075"/>
                </a:lnTo>
                <a:lnTo>
                  <a:pt x="217" y="1075"/>
                </a:lnTo>
                <a:lnTo>
                  <a:pt x="215" y="1073"/>
                </a:lnTo>
                <a:lnTo>
                  <a:pt x="213" y="1069"/>
                </a:lnTo>
                <a:lnTo>
                  <a:pt x="213" y="1069"/>
                </a:lnTo>
                <a:lnTo>
                  <a:pt x="215" y="1069"/>
                </a:lnTo>
                <a:lnTo>
                  <a:pt x="217" y="1071"/>
                </a:lnTo>
                <a:lnTo>
                  <a:pt x="219" y="1075"/>
                </a:lnTo>
                <a:lnTo>
                  <a:pt x="219" y="1075"/>
                </a:lnTo>
                <a:close/>
                <a:moveTo>
                  <a:pt x="77" y="889"/>
                </a:moveTo>
                <a:lnTo>
                  <a:pt x="70" y="878"/>
                </a:lnTo>
                <a:lnTo>
                  <a:pt x="70" y="878"/>
                </a:lnTo>
                <a:lnTo>
                  <a:pt x="73" y="878"/>
                </a:lnTo>
                <a:lnTo>
                  <a:pt x="73" y="878"/>
                </a:lnTo>
                <a:lnTo>
                  <a:pt x="75" y="883"/>
                </a:lnTo>
                <a:lnTo>
                  <a:pt x="77" y="885"/>
                </a:lnTo>
                <a:lnTo>
                  <a:pt x="77" y="885"/>
                </a:lnTo>
                <a:lnTo>
                  <a:pt x="77" y="887"/>
                </a:lnTo>
                <a:lnTo>
                  <a:pt x="77" y="889"/>
                </a:lnTo>
                <a:lnTo>
                  <a:pt x="77" y="889"/>
                </a:lnTo>
                <a:close/>
                <a:moveTo>
                  <a:pt x="73" y="317"/>
                </a:moveTo>
                <a:lnTo>
                  <a:pt x="73" y="317"/>
                </a:lnTo>
                <a:lnTo>
                  <a:pt x="75" y="317"/>
                </a:lnTo>
                <a:lnTo>
                  <a:pt x="77" y="315"/>
                </a:lnTo>
                <a:lnTo>
                  <a:pt x="77" y="315"/>
                </a:lnTo>
                <a:lnTo>
                  <a:pt x="79" y="317"/>
                </a:lnTo>
                <a:lnTo>
                  <a:pt x="79" y="318"/>
                </a:lnTo>
                <a:lnTo>
                  <a:pt x="75" y="322"/>
                </a:lnTo>
                <a:lnTo>
                  <a:pt x="75" y="322"/>
                </a:lnTo>
                <a:lnTo>
                  <a:pt x="75" y="322"/>
                </a:lnTo>
                <a:lnTo>
                  <a:pt x="75" y="322"/>
                </a:lnTo>
                <a:lnTo>
                  <a:pt x="73" y="322"/>
                </a:lnTo>
                <a:lnTo>
                  <a:pt x="73" y="320"/>
                </a:lnTo>
                <a:lnTo>
                  <a:pt x="73" y="320"/>
                </a:lnTo>
                <a:lnTo>
                  <a:pt x="71" y="324"/>
                </a:lnTo>
                <a:lnTo>
                  <a:pt x="70" y="326"/>
                </a:lnTo>
                <a:lnTo>
                  <a:pt x="68" y="326"/>
                </a:lnTo>
                <a:lnTo>
                  <a:pt x="68" y="326"/>
                </a:lnTo>
                <a:lnTo>
                  <a:pt x="71" y="322"/>
                </a:lnTo>
                <a:lnTo>
                  <a:pt x="73" y="317"/>
                </a:lnTo>
                <a:lnTo>
                  <a:pt x="73" y="317"/>
                </a:lnTo>
                <a:close/>
                <a:moveTo>
                  <a:pt x="842" y="153"/>
                </a:moveTo>
                <a:lnTo>
                  <a:pt x="842" y="153"/>
                </a:lnTo>
                <a:lnTo>
                  <a:pt x="844" y="151"/>
                </a:lnTo>
                <a:lnTo>
                  <a:pt x="844" y="153"/>
                </a:lnTo>
                <a:lnTo>
                  <a:pt x="846" y="153"/>
                </a:lnTo>
                <a:lnTo>
                  <a:pt x="848" y="155"/>
                </a:lnTo>
                <a:lnTo>
                  <a:pt x="846" y="157"/>
                </a:lnTo>
                <a:lnTo>
                  <a:pt x="846" y="157"/>
                </a:lnTo>
                <a:lnTo>
                  <a:pt x="844" y="155"/>
                </a:lnTo>
                <a:lnTo>
                  <a:pt x="842" y="155"/>
                </a:lnTo>
                <a:lnTo>
                  <a:pt x="842" y="155"/>
                </a:lnTo>
                <a:lnTo>
                  <a:pt x="844" y="153"/>
                </a:lnTo>
                <a:lnTo>
                  <a:pt x="842" y="153"/>
                </a:lnTo>
                <a:lnTo>
                  <a:pt x="842" y="153"/>
                </a:lnTo>
                <a:close/>
                <a:moveTo>
                  <a:pt x="747" y="486"/>
                </a:moveTo>
                <a:lnTo>
                  <a:pt x="747" y="486"/>
                </a:lnTo>
                <a:lnTo>
                  <a:pt x="748" y="488"/>
                </a:lnTo>
                <a:lnTo>
                  <a:pt x="750" y="488"/>
                </a:lnTo>
                <a:lnTo>
                  <a:pt x="750" y="488"/>
                </a:lnTo>
                <a:lnTo>
                  <a:pt x="750" y="490"/>
                </a:lnTo>
                <a:lnTo>
                  <a:pt x="750" y="490"/>
                </a:lnTo>
                <a:lnTo>
                  <a:pt x="747" y="490"/>
                </a:lnTo>
                <a:lnTo>
                  <a:pt x="747" y="488"/>
                </a:lnTo>
                <a:lnTo>
                  <a:pt x="747" y="486"/>
                </a:lnTo>
                <a:lnTo>
                  <a:pt x="747" y="486"/>
                </a:lnTo>
                <a:close/>
                <a:moveTo>
                  <a:pt x="408" y="664"/>
                </a:moveTo>
                <a:lnTo>
                  <a:pt x="408" y="664"/>
                </a:lnTo>
                <a:lnTo>
                  <a:pt x="406" y="661"/>
                </a:lnTo>
                <a:lnTo>
                  <a:pt x="406" y="657"/>
                </a:lnTo>
                <a:lnTo>
                  <a:pt x="406" y="657"/>
                </a:lnTo>
                <a:lnTo>
                  <a:pt x="408" y="661"/>
                </a:lnTo>
                <a:lnTo>
                  <a:pt x="408" y="664"/>
                </a:lnTo>
                <a:lnTo>
                  <a:pt x="408" y="664"/>
                </a:lnTo>
                <a:close/>
                <a:moveTo>
                  <a:pt x="769" y="894"/>
                </a:moveTo>
                <a:lnTo>
                  <a:pt x="769" y="894"/>
                </a:lnTo>
                <a:lnTo>
                  <a:pt x="769" y="896"/>
                </a:lnTo>
                <a:lnTo>
                  <a:pt x="769" y="898"/>
                </a:lnTo>
                <a:lnTo>
                  <a:pt x="769" y="898"/>
                </a:lnTo>
                <a:lnTo>
                  <a:pt x="767" y="900"/>
                </a:lnTo>
                <a:lnTo>
                  <a:pt x="765" y="900"/>
                </a:lnTo>
                <a:lnTo>
                  <a:pt x="765" y="900"/>
                </a:lnTo>
                <a:lnTo>
                  <a:pt x="765" y="900"/>
                </a:lnTo>
                <a:lnTo>
                  <a:pt x="765" y="898"/>
                </a:lnTo>
                <a:lnTo>
                  <a:pt x="765" y="898"/>
                </a:lnTo>
                <a:lnTo>
                  <a:pt x="765" y="898"/>
                </a:lnTo>
                <a:lnTo>
                  <a:pt x="765" y="898"/>
                </a:lnTo>
                <a:lnTo>
                  <a:pt x="765" y="896"/>
                </a:lnTo>
                <a:lnTo>
                  <a:pt x="767" y="896"/>
                </a:lnTo>
                <a:lnTo>
                  <a:pt x="769" y="894"/>
                </a:lnTo>
                <a:lnTo>
                  <a:pt x="769" y="894"/>
                </a:lnTo>
                <a:close/>
                <a:moveTo>
                  <a:pt x="752" y="937"/>
                </a:moveTo>
                <a:lnTo>
                  <a:pt x="752" y="937"/>
                </a:lnTo>
                <a:lnTo>
                  <a:pt x="750" y="938"/>
                </a:lnTo>
                <a:lnTo>
                  <a:pt x="748" y="940"/>
                </a:lnTo>
                <a:lnTo>
                  <a:pt x="748" y="940"/>
                </a:lnTo>
                <a:lnTo>
                  <a:pt x="748" y="937"/>
                </a:lnTo>
                <a:lnTo>
                  <a:pt x="750" y="935"/>
                </a:lnTo>
                <a:lnTo>
                  <a:pt x="750" y="935"/>
                </a:lnTo>
                <a:lnTo>
                  <a:pt x="752" y="937"/>
                </a:lnTo>
                <a:lnTo>
                  <a:pt x="752" y="937"/>
                </a:lnTo>
                <a:close/>
                <a:moveTo>
                  <a:pt x="719" y="975"/>
                </a:moveTo>
                <a:lnTo>
                  <a:pt x="719" y="975"/>
                </a:lnTo>
                <a:lnTo>
                  <a:pt x="715" y="979"/>
                </a:lnTo>
                <a:lnTo>
                  <a:pt x="713" y="979"/>
                </a:lnTo>
                <a:lnTo>
                  <a:pt x="712" y="977"/>
                </a:lnTo>
                <a:lnTo>
                  <a:pt x="712" y="977"/>
                </a:lnTo>
                <a:lnTo>
                  <a:pt x="715" y="977"/>
                </a:lnTo>
                <a:lnTo>
                  <a:pt x="719" y="975"/>
                </a:lnTo>
                <a:lnTo>
                  <a:pt x="719" y="975"/>
                </a:lnTo>
                <a:close/>
                <a:moveTo>
                  <a:pt x="623" y="898"/>
                </a:moveTo>
                <a:lnTo>
                  <a:pt x="623" y="898"/>
                </a:lnTo>
                <a:lnTo>
                  <a:pt x="623" y="900"/>
                </a:lnTo>
                <a:lnTo>
                  <a:pt x="621" y="900"/>
                </a:lnTo>
                <a:lnTo>
                  <a:pt x="620" y="900"/>
                </a:lnTo>
                <a:lnTo>
                  <a:pt x="620" y="898"/>
                </a:lnTo>
                <a:lnTo>
                  <a:pt x="620" y="898"/>
                </a:lnTo>
                <a:lnTo>
                  <a:pt x="621" y="898"/>
                </a:lnTo>
                <a:lnTo>
                  <a:pt x="623" y="898"/>
                </a:lnTo>
                <a:lnTo>
                  <a:pt x="623" y="898"/>
                </a:lnTo>
                <a:close/>
                <a:moveTo>
                  <a:pt x="609" y="892"/>
                </a:moveTo>
                <a:lnTo>
                  <a:pt x="609" y="892"/>
                </a:lnTo>
                <a:lnTo>
                  <a:pt x="607" y="894"/>
                </a:lnTo>
                <a:lnTo>
                  <a:pt x="607" y="894"/>
                </a:lnTo>
                <a:lnTo>
                  <a:pt x="605" y="894"/>
                </a:lnTo>
                <a:lnTo>
                  <a:pt x="607" y="896"/>
                </a:lnTo>
                <a:lnTo>
                  <a:pt x="607" y="896"/>
                </a:lnTo>
                <a:lnTo>
                  <a:pt x="603" y="896"/>
                </a:lnTo>
                <a:lnTo>
                  <a:pt x="601" y="896"/>
                </a:lnTo>
                <a:lnTo>
                  <a:pt x="601" y="894"/>
                </a:lnTo>
                <a:lnTo>
                  <a:pt x="601" y="894"/>
                </a:lnTo>
                <a:lnTo>
                  <a:pt x="605" y="894"/>
                </a:lnTo>
                <a:lnTo>
                  <a:pt x="609" y="892"/>
                </a:lnTo>
                <a:lnTo>
                  <a:pt x="609" y="892"/>
                </a:lnTo>
                <a:close/>
                <a:moveTo>
                  <a:pt x="331" y="1095"/>
                </a:moveTo>
                <a:lnTo>
                  <a:pt x="331" y="1095"/>
                </a:lnTo>
                <a:lnTo>
                  <a:pt x="329" y="1097"/>
                </a:lnTo>
                <a:lnTo>
                  <a:pt x="325" y="1095"/>
                </a:lnTo>
                <a:lnTo>
                  <a:pt x="320" y="1091"/>
                </a:lnTo>
                <a:lnTo>
                  <a:pt x="320" y="1091"/>
                </a:lnTo>
                <a:lnTo>
                  <a:pt x="323" y="1091"/>
                </a:lnTo>
                <a:lnTo>
                  <a:pt x="325" y="1093"/>
                </a:lnTo>
                <a:lnTo>
                  <a:pt x="331" y="1095"/>
                </a:lnTo>
                <a:lnTo>
                  <a:pt x="331" y="1095"/>
                </a:lnTo>
                <a:close/>
                <a:moveTo>
                  <a:pt x="384" y="938"/>
                </a:moveTo>
                <a:lnTo>
                  <a:pt x="384" y="938"/>
                </a:lnTo>
                <a:lnTo>
                  <a:pt x="382" y="938"/>
                </a:lnTo>
                <a:lnTo>
                  <a:pt x="380" y="938"/>
                </a:lnTo>
                <a:lnTo>
                  <a:pt x="379" y="935"/>
                </a:lnTo>
                <a:lnTo>
                  <a:pt x="379" y="935"/>
                </a:lnTo>
                <a:lnTo>
                  <a:pt x="380" y="935"/>
                </a:lnTo>
                <a:lnTo>
                  <a:pt x="382" y="935"/>
                </a:lnTo>
                <a:lnTo>
                  <a:pt x="384" y="938"/>
                </a:lnTo>
                <a:lnTo>
                  <a:pt x="384" y="938"/>
                </a:lnTo>
                <a:close/>
                <a:moveTo>
                  <a:pt x="305" y="857"/>
                </a:moveTo>
                <a:lnTo>
                  <a:pt x="305" y="857"/>
                </a:lnTo>
                <a:lnTo>
                  <a:pt x="307" y="856"/>
                </a:lnTo>
                <a:lnTo>
                  <a:pt x="307" y="857"/>
                </a:lnTo>
                <a:lnTo>
                  <a:pt x="309" y="859"/>
                </a:lnTo>
                <a:lnTo>
                  <a:pt x="311" y="859"/>
                </a:lnTo>
                <a:lnTo>
                  <a:pt x="311" y="859"/>
                </a:lnTo>
                <a:lnTo>
                  <a:pt x="309" y="857"/>
                </a:lnTo>
                <a:lnTo>
                  <a:pt x="309" y="856"/>
                </a:lnTo>
                <a:lnTo>
                  <a:pt x="309" y="856"/>
                </a:lnTo>
                <a:lnTo>
                  <a:pt x="303" y="854"/>
                </a:lnTo>
                <a:lnTo>
                  <a:pt x="299" y="850"/>
                </a:lnTo>
                <a:lnTo>
                  <a:pt x="294" y="841"/>
                </a:lnTo>
                <a:lnTo>
                  <a:pt x="283" y="821"/>
                </a:lnTo>
                <a:lnTo>
                  <a:pt x="283" y="821"/>
                </a:lnTo>
                <a:lnTo>
                  <a:pt x="272" y="808"/>
                </a:lnTo>
                <a:lnTo>
                  <a:pt x="268" y="802"/>
                </a:lnTo>
                <a:lnTo>
                  <a:pt x="266" y="795"/>
                </a:lnTo>
                <a:lnTo>
                  <a:pt x="266" y="795"/>
                </a:lnTo>
                <a:lnTo>
                  <a:pt x="266" y="793"/>
                </a:lnTo>
                <a:lnTo>
                  <a:pt x="266" y="793"/>
                </a:lnTo>
                <a:lnTo>
                  <a:pt x="266" y="793"/>
                </a:lnTo>
                <a:lnTo>
                  <a:pt x="265" y="791"/>
                </a:lnTo>
                <a:lnTo>
                  <a:pt x="265" y="788"/>
                </a:lnTo>
                <a:lnTo>
                  <a:pt x="263" y="782"/>
                </a:lnTo>
                <a:lnTo>
                  <a:pt x="263" y="782"/>
                </a:lnTo>
                <a:lnTo>
                  <a:pt x="265" y="780"/>
                </a:lnTo>
                <a:lnTo>
                  <a:pt x="263" y="777"/>
                </a:lnTo>
                <a:lnTo>
                  <a:pt x="263" y="777"/>
                </a:lnTo>
                <a:lnTo>
                  <a:pt x="265" y="777"/>
                </a:lnTo>
                <a:lnTo>
                  <a:pt x="266" y="777"/>
                </a:lnTo>
                <a:lnTo>
                  <a:pt x="266" y="777"/>
                </a:lnTo>
                <a:lnTo>
                  <a:pt x="268" y="777"/>
                </a:lnTo>
                <a:lnTo>
                  <a:pt x="266" y="778"/>
                </a:lnTo>
                <a:lnTo>
                  <a:pt x="265" y="780"/>
                </a:lnTo>
                <a:lnTo>
                  <a:pt x="265" y="780"/>
                </a:lnTo>
                <a:lnTo>
                  <a:pt x="268" y="780"/>
                </a:lnTo>
                <a:lnTo>
                  <a:pt x="272" y="782"/>
                </a:lnTo>
                <a:lnTo>
                  <a:pt x="272" y="782"/>
                </a:lnTo>
                <a:lnTo>
                  <a:pt x="270" y="784"/>
                </a:lnTo>
                <a:lnTo>
                  <a:pt x="270" y="786"/>
                </a:lnTo>
                <a:lnTo>
                  <a:pt x="270" y="786"/>
                </a:lnTo>
                <a:lnTo>
                  <a:pt x="272" y="788"/>
                </a:lnTo>
                <a:lnTo>
                  <a:pt x="274" y="789"/>
                </a:lnTo>
                <a:lnTo>
                  <a:pt x="274" y="789"/>
                </a:lnTo>
                <a:lnTo>
                  <a:pt x="274" y="786"/>
                </a:lnTo>
                <a:lnTo>
                  <a:pt x="272" y="782"/>
                </a:lnTo>
                <a:lnTo>
                  <a:pt x="272" y="780"/>
                </a:lnTo>
                <a:lnTo>
                  <a:pt x="272" y="777"/>
                </a:lnTo>
                <a:lnTo>
                  <a:pt x="272" y="777"/>
                </a:lnTo>
                <a:lnTo>
                  <a:pt x="274" y="782"/>
                </a:lnTo>
                <a:lnTo>
                  <a:pt x="276" y="788"/>
                </a:lnTo>
                <a:lnTo>
                  <a:pt x="276" y="788"/>
                </a:lnTo>
                <a:lnTo>
                  <a:pt x="274" y="778"/>
                </a:lnTo>
                <a:lnTo>
                  <a:pt x="274" y="778"/>
                </a:lnTo>
                <a:lnTo>
                  <a:pt x="270" y="775"/>
                </a:lnTo>
                <a:lnTo>
                  <a:pt x="265" y="773"/>
                </a:lnTo>
                <a:lnTo>
                  <a:pt x="261" y="771"/>
                </a:lnTo>
                <a:lnTo>
                  <a:pt x="257" y="767"/>
                </a:lnTo>
                <a:lnTo>
                  <a:pt x="257" y="767"/>
                </a:lnTo>
                <a:lnTo>
                  <a:pt x="255" y="769"/>
                </a:lnTo>
                <a:lnTo>
                  <a:pt x="257" y="773"/>
                </a:lnTo>
                <a:lnTo>
                  <a:pt x="257" y="773"/>
                </a:lnTo>
                <a:lnTo>
                  <a:pt x="254" y="769"/>
                </a:lnTo>
                <a:lnTo>
                  <a:pt x="252" y="764"/>
                </a:lnTo>
                <a:lnTo>
                  <a:pt x="250" y="760"/>
                </a:lnTo>
                <a:lnTo>
                  <a:pt x="246" y="756"/>
                </a:lnTo>
                <a:lnTo>
                  <a:pt x="246" y="756"/>
                </a:lnTo>
                <a:lnTo>
                  <a:pt x="246" y="753"/>
                </a:lnTo>
                <a:lnTo>
                  <a:pt x="248" y="751"/>
                </a:lnTo>
                <a:lnTo>
                  <a:pt x="248" y="751"/>
                </a:lnTo>
                <a:lnTo>
                  <a:pt x="244" y="747"/>
                </a:lnTo>
                <a:lnTo>
                  <a:pt x="242" y="743"/>
                </a:lnTo>
                <a:lnTo>
                  <a:pt x="244" y="742"/>
                </a:lnTo>
                <a:lnTo>
                  <a:pt x="244" y="742"/>
                </a:lnTo>
                <a:lnTo>
                  <a:pt x="242" y="742"/>
                </a:lnTo>
                <a:lnTo>
                  <a:pt x="241" y="742"/>
                </a:lnTo>
                <a:lnTo>
                  <a:pt x="241" y="740"/>
                </a:lnTo>
                <a:lnTo>
                  <a:pt x="241" y="740"/>
                </a:lnTo>
                <a:lnTo>
                  <a:pt x="241" y="738"/>
                </a:lnTo>
                <a:lnTo>
                  <a:pt x="241" y="734"/>
                </a:lnTo>
                <a:lnTo>
                  <a:pt x="239" y="727"/>
                </a:lnTo>
                <a:lnTo>
                  <a:pt x="237" y="719"/>
                </a:lnTo>
                <a:lnTo>
                  <a:pt x="235" y="714"/>
                </a:lnTo>
                <a:lnTo>
                  <a:pt x="235" y="714"/>
                </a:lnTo>
                <a:lnTo>
                  <a:pt x="233" y="708"/>
                </a:lnTo>
                <a:lnTo>
                  <a:pt x="231" y="703"/>
                </a:lnTo>
                <a:lnTo>
                  <a:pt x="230" y="694"/>
                </a:lnTo>
                <a:lnTo>
                  <a:pt x="230" y="694"/>
                </a:lnTo>
                <a:lnTo>
                  <a:pt x="228" y="690"/>
                </a:lnTo>
                <a:lnTo>
                  <a:pt x="226" y="688"/>
                </a:lnTo>
                <a:lnTo>
                  <a:pt x="224" y="679"/>
                </a:lnTo>
                <a:lnTo>
                  <a:pt x="224" y="670"/>
                </a:lnTo>
                <a:lnTo>
                  <a:pt x="226" y="662"/>
                </a:lnTo>
                <a:lnTo>
                  <a:pt x="226" y="662"/>
                </a:lnTo>
                <a:lnTo>
                  <a:pt x="224" y="655"/>
                </a:lnTo>
                <a:lnTo>
                  <a:pt x="222" y="648"/>
                </a:lnTo>
                <a:lnTo>
                  <a:pt x="222" y="648"/>
                </a:lnTo>
                <a:lnTo>
                  <a:pt x="222" y="653"/>
                </a:lnTo>
                <a:lnTo>
                  <a:pt x="220" y="655"/>
                </a:lnTo>
                <a:lnTo>
                  <a:pt x="222" y="655"/>
                </a:lnTo>
                <a:lnTo>
                  <a:pt x="222" y="655"/>
                </a:lnTo>
                <a:lnTo>
                  <a:pt x="220" y="655"/>
                </a:lnTo>
                <a:lnTo>
                  <a:pt x="219" y="651"/>
                </a:lnTo>
                <a:lnTo>
                  <a:pt x="219" y="644"/>
                </a:lnTo>
                <a:lnTo>
                  <a:pt x="219" y="644"/>
                </a:lnTo>
                <a:lnTo>
                  <a:pt x="219" y="646"/>
                </a:lnTo>
                <a:lnTo>
                  <a:pt x="219" y="646"/>
                </a:lnTo>
                <a:lnTo>
                  <a:pt x="219" y="637"/>
                </a:lnTo>
                <a:lnTo>
                  <a:pt x="217" y="624"/>
                </a:lnTo>
                <a:lnTo>
                  <a:pt x="217" y="624"/>
                </a:lnTo>
                <a:lnTo>
                  <a:pt x="217" y="613"/>
                </a:lnTo>
                <a:lnTo>
                  <a:pt x="219" y="607"/>
                </a:lnTo>
                <a:lnTo>
                  <a:pt x="222" y="604"/>
                </a:lnTo>
                <a:lnTo>
                  <a:pt x="222" y="604"/>
                </a:lnTo>
                <a:lnTo>
                  <a:pt x="222" y="609"/>
                </a:lnTo>
                <a:lnTo>
                  <a:pt x="224" y="613"/>
                </a:lnTo>
                <a:lnTo>
                  <a:pt x="224" y="613"/>
                </a:lnTo>
                <a:lnTo>
                  <a:pt x="224" y="609"/>
                </a:lnTo>
                <a:lnTo>
                  <a:pt x="224" y="605"/>
                </a:lnTo>
                <a:lnTo>
                  <a:pt x="224" y="600"/>
                </a:lnTo>
                <a:lnTo>
                  <a:pt x="222" y="598"/>
                </a:lnTo>
                <a:lnTo>
                  <a:pt x="222" y="598"/>
                </a:lnTo>
                <a:lnTo>
                  <a:pt x="222" y="594"/>
                </a:lnTo>
                <a:lnTo>
                  <a:pt x="226" y="593"/>
                </a:lnTo>
                <a:lnTo>
                  <a:pt x="226" y="593"/>
                </a:lnTo>
                <a:lnTo>
                  <a:pt x="228" y="594"/>
                </a:lnTo>
                <a:lnTo>
                  <a:pt x="228" y="598"/>
                </a:lnTo>
                <a:lnTo>
                  <a:pt x="228" y="598"/>
                </a:lnTo>
                <a:lnTo>
                  <a:pt x="230" y="596"/>
                </a:lnTo>
                <a:lnTo>
                  <a:pt x="230" y="596"/>
                </a:lnTo>
                <a:lnTo>
                  <a:pt x="230" y="594"/>
                </a:lnTo>
                <a:lnTo>
                  <a:pt x="231" y="594"/>
                </a:lnTo>
                <a:lnTo>
                  <a:pt x="231" y="594"/>
                </a:lnTo>
                <a:lnTo>
                  <a:pt x="230" y="604"/>
                </a:lnTo>
                <a:lnTo>
                  <a:pt x="228" y="611"/>
                </a:lnTo>
                <a:lnTo>
                  <a:pt x="228" y="611"/>
                </a:lnTo>
                <a:lnTo>
                  <a:pt x="231" y="607"/>
                </a:lnTo>
                <a:lnTo>
                  <a:pt x="231" y="598"/>
                </a:lnTo>
                <a:lnTo>
                  <a:pt x="231" y="598"/>
                </a:lnTo>
                <a:lnTo>
                  <a:pt x="235" y="618"/>
                </a:lnTo>
                <a:lnTo>
                  <a:pt x="235" y="639"/>
                </a:lnTo>
                <a:lnTo>
                  <a:pt x="235" y="639"/>
                </a:lnTo>
                <a:lnTo>
                  <a:pt x="237" y="637"/>
                </a:lnTo>
                <a:lnTo>
                  <a:pt x="237" y="635"/>
                </a:lnTo>
                <a:lnTo>
                  <a:pt x="237" y="635"/>
                </a:lnTo>
                <a:lnTo>
                  <a:pt x="239" y="633"/>
                </a:lnTo>
                <a:lnTo>
                  <a:pt x="241" y="631"/>
                </a:lnTo>
                <a:lnTo>
                  <a:pt x="241" y="631"/>
                </a:lnTo>
                <a:lnTo>
                  <a:pt x="241" y="639"/>
                </a:lnTo>
                <a:lnTo>
                  <a:pt x="241" y="644"/>
                </a:lnTo>
                <a:lnTo>
                  <a:pt x="242" y="650"/>
                </a:lnTo>
                <a:lnTo>
                  <a:pt x="242" y="655"/>
                </a:lnTo>
                <a:lnTo>
                  <a:pt x="241" y="655"/>
                </a:lnTo>
                <a:lnTo>
                  <a:pt x="241" y="655"/>
                </a:lnTo>
                <a:lnTo>
                  <a:pt x="239" y="655"/>
                </a:lnTo>
                <a:lnTo>
                  <a:pt x="239" y="653"/>
                </a:lnTo>
                <a:lnTo>
                  <a:pt x="239" y="653"/>
                </a:lnTo>
                <a:lnTo>
                  <a:pt x="239" y="653"/>
                </a:lnTo>
                <a:lnTo>
                  <a:pt x="239" y="655"/>
                </a:lnTo>
                <a:lnTo>
                  <a:pt x="241" y="657"/>
                </a:lnTo>
                <a:lnTo>
                  <a:pt x="242" y="657"/>
                </a:lnTo>
                <a:lnTo>
                  <a:pt x="242" y="657"/>
                </a:lnTo>
                <a:lnTo>
                  <a:pt x="244" y="661"/>
                </a:lnTo>
                <a:lnTo>
                  <a:pt x="244" y="664"/>
                </a:lnTo>
                <a:lnTo>
                  <a:pt x="244" y="664"/>
                </a:lnTo>
                <a:lnTo>
                  <a:pt x="242" y="662"/>
                </a:lnTo>
                <a:lnTo>
                  <a:pt x="242" y="661"/>
                </a:lnTo>
                <a:lnTo>
                  <a:pt x="242" y="661"/>
                </a:lnTo>
                <a:lnTo>
                  <a:pt x="241" y="662"/>
                </a:lnTo>
                <a:lnTo>
                  <a:pt x="242" y="666"/>
                </a:lnTo>
                <a:lnTo>
                  <a:pt x="246" y="674"/>
                </a:lnTo>
                <a:lnTo>
                  <a:pt x="246" y="674"/>
                </a:lnTo>
                <a:lnTo>
                  <a:pt x="246" y="675"/>
                </a:lnTo>
                <a:lnTo>
                  <a:pt x="246" y="675"/>
                </a:lnTo>
                <a:lnTo>
                  <a:pt x="244" y="677"/>
                </a:lnTo>
                <a:lnTo>
                  <a:pt x="244" y="677"/>
                </a:lnTo>
                <a:lnTo>
                  <a:pt x="244" y="677"/>
                </a:lnTo>
                <a:lnTo>
                  <a:pt x="248" y="692"/>
                </a:lnTo>
                <a:lnTo>
                  <a:pt x="248" y="699"/>
                </a:lnTo>
                <a:lnTo>
                  <a:pt x="248" y="707"/>
                </a:lnTo>
                <a:lnTo>
                  <a:pt x="248" y="707"/>
                </a:lnTo>
                <a:lnTo>
                  <a:pt x="250" y="708"/>
                </a:lnTo>
                <a:lnTo>
                  <a:pt x="254" y="707"/>
                </a:lnTo>
                <a:lnTo>
                  <a:pt x="254" y="707"/>
                </a:lnTo>
                <a:lnTo>
                  <a:pt x="254" y="710"/>
                </a:lnTo>
                <a:lnTo>
                  <a:pt x="252" y="714"/>
                </a:lnTo>
                <a:lnTo>
                  <a:pt x="252" y="714"/>
                </a:lnTo>
                <a:lnTo>
                  <a:pt x="254" y="716"/>
                </a:lnTo>
                <a:lnTo>
                  <a:pt x="255" y="719"/>
                </a:lnTo>
                <a:lnTo>
                  <a:pt x="254" y="727"/>
                </a:lnTo>
                <a:lnTo>
                  <a:pt x="254" y="727"/>
                </a:lnTo>
                <a:lnTo>
                  <a:pt x="255" y="729"/>
                </a:lnTo>
                <a:lnTo>
                  <a:pt x="255" y="727"/>
                </a:lnTo>
                <a:lnTo>
                  <a:pt x="255" y="727"/>
                </a:lnTo>
                <a:lnTo>
                  <a:pt x="257" y="727"/>
                </a:lnTo>
                <a:lnTo>
                  <a:pt x="257" y="727"/>
                </a:lnTo>
                <a:lnTo>
                  <a:pt x="257" y="729"/>
                </a:lnTo>
                <a:lnTo>
                  <a:pt x="255" y="729"/>
                </a:lnTo>
                <a:lnTo>
                  <a:pt x="255" y="729"/>
                </a:lnTo>
                <a:lnTo>
                  <a:pt x="255" y="731"/>
                </a:lnTo>
                <a:lnTo>
                  <a:pt x="257" y="732"/>
                </a:lnTo>
                <a:lnTo>
                  <a:pt x="259" y="732"/>
                </a:lnTo>
                <a:lnTo>
                  <a:pt x="259" y="736"/>
                </a:lnTo>
                <a:lnTo>
                  <a:pt x="259" y="736"/>
                </a:lnTo>
                <a:lnTo>
                  <a:pt x="252" y="736"/>
                </a:lnTo>
                <a:lnTo>
                  <a:pt x="252" y="736"/>
                </a:lnTo>
                <a:lnTo>
                  <a:pt x="254" y="738"/>
                </a:lnTo>
                <a:lnTo>
                  <a:pt x="254" y="738"/>
                </a:lnTo>
                <a:lnTo>
                  <a:pt x="257" y="736"/>
                </a:lnTo>
                <a:lnTo>
                  <a:pt x="257" y="736"/>
                </a:lnTo>
                <a:lnTo>
                  <a:pt x="257" y="738"/>
                </a:lnTo>
                <a:lnTo>
                  <a:pt x="257" y="740"/>
                </a:lnTo>
                <a:lnTo>
                  <a:pt x="257" y="743"/>
                </a:lnTo>
                <a:lnTo>
                  <a:pt x="257" y="743"/>
                </a:lnTo>
                <a:lnTo>
                  <a:pt x="259" y="743"/>
                </a:lnTo>
                <a:lnTo>
                  <a:pt x="263" y="743"/>
                </a:lnTo>
                <a:lnTo>
                  <a:pt x="265" y="747"/>
                </a:lnTo>
                <a:lnTo>
                  <a:pt x="263" y="749"/>
                </a:lnTo>
                <a:lnTo>
                  <a:pt x="263" y="749"/>
                </a:lnTo>
                <a:lnTo>
                  <a:pt x="261" y="747"/>
                </a:lnTo>
                <a:lnTo>
                  <a:pt x="263" y="743"/>
                </a:lnTo>
                <a:lnTo>
                  <a:pt x="263" y="743"/>
                </a:lnTo>
                <a:lnTo>
                  <a:pt x="261" y="745"/>
                </a:lnTo>
                <a:lnTo>
                  <a:pt x="257" y="745"/>
                </a:lnTo>
                <a:lnTo>
                  <a:pt x="257" y="745"/>
                </a:lnTo>
                <a:lnTo>
                  <a:pt x="259" y="747"/>
                </a:lnTo>
                <a:lnTo>
                  <a:pt x="261" y="749"/>
                </a:lnTo>
                <a:lnTo>
                  <a:pt x="261" y="754"/>
                </a:lnTo>
                <a:lnTo>
                  <a:pt x="261" y="754"/>
                </a:lnTo>
                <a:lnTo>
                  <a:pt x="265" y="754"/>
                </a:lnTo>
                <a:lnTo>
                  <a:pt x="266" y="754"/>
                </a:lnTo>
                <a:lnTo>
                  <a:pt x="268" y="753"/>
                </a:lnTo>
                <a:lnTo>
                  <a:pt x="268" y="753"/>
                </a:lnTo>
                <a:lnTo>
                  <a:pt x="268" y="762"/>
                </a:lnTo>
                <a:lnTo>
                  <a:pt x="268" y="762"/>
                </a:lnTo>
                <a:lnTo>
                  <a:pt x="266" y="762"/>
                </a:lnTo>
                <a:lnTo>
                  <a:pt x="265" y="762"/>
                </a:lnTo>
                <a:lnTo>
                  <a:pt x="265" y="758"/>
                </a:lnTo>
                <a:lnTo>
                  <a:pt x="265" y="758"/>
                </a:lnTo>
                <a:lnTo>
                  <a:pt x="263" y="756"/>
                </a:lnTo>
                <a:lnTo>
                  <a:pt x="263" y="758"/>
                </a:lnTo>
                <a:lnTo>
                  <a:pt x="261" y="760"/>
                </a:lnTo>
                <a:lnTo>
                  <a:pt x="261" y="760"/>
                </a:lnTo>
                <a:lnTo>
                  <a:pt x="261" y="762"/>
                </a:lnTo>
                <a:lnTo>
                  <a:pt x="261" y="760"/>
                </a:lnTo>
                <a:lnTo>
                  <a:pt x="263" y="760"/>
                </a:lnTo>
                <a:lnTo>
                  <a:pt x="263" y="760"/>
                </a:lnTo>
                <a:lnTo>
                  <a:pt x="263" y="760"/>
                </a:lnTo>
                <a:lnTo>
                  <a:pt x="263" y="764"/>
                </a:lnTo>
                <a:lnTo>
                  <a:pt x="265" y="767"/>
                </a:lnTo>
                <a:lnTo>
                  <a:pt x="265" y="767"/>
                </a:lnTo>
                <a:lnTo>
                  <a:pt x="263" y="769"/>
                </a:lnTo>
                <a:lnTo>
                  <a:pt x="261" y="769"/>
                </a:lnTo>
                <a:lnTo>
                  <a:pt x="261" y="769"/>
                </a:lnTo>
                <a:lnTo>
                  <a:pt x="265" y="771"/>
                </a:lnTo>
                <a:lnTo>
                  <a:pt x="268" y="771"/>
                </a:lnTo>
                <a:lnTo>
                  <a:pt x="270" y="771"/>
                </a:lnTo>
                <a:lnTo>
                  <a:pt x="272" y="775"/>
                </a:lnTo>
                <a:lnTo>
                  <a:pt x="272" y="775"/>
                </a:lnTo>
                <a:lnTo>
                  <a:pt x="274" y="773"/>
                </a:lnTo>
                <a:lnTo>
                  <a:pt x="272" y="771"/>
                </a:lnTo>
                <a:lnTo>
                  <a:pt x="272" y="771"/>
                </a:lnTo>
                <a:lnTo>
                  <a:pt x="276" y="775"/>
                </a:lnTo>
                <a:lnTo>
                  <a:pt x="279" y="778"/>
                </a:lnTo>
                <a:lnTo>
                  <a:pt x="281" y="788"/>
                </a:lnTo>
                <a:lnTo>
                  <a:pt x="285" y="795"/>
                </a:lnTo>
                <a:lnTo>
                  <a:pt x="287" y="799"/>
                </a:lnTo>
                <a:lnTo>
                  <a:pt x="288" y="800"/>
                </a:lnTo>
                <a:lnTo>
                  <a:pt x="288" y="800"/>
                </a:lnTo>
                <a:lnTo>
                  <a:pt x="288" y="804"/>
                </a:lnTo>
                <a:lnTo>
                  <a:pt x="290" y="806"/>
                </a:lnTo>
                <a:lnTo>
                  <a:pt x="290" y="806"/>
                </a:lnTo>
                <a:lnTo>
                  <a:pt x="288" y="808"/>
                </a:lnTo>
                <a:lnTo>
                  <a:pt x="285" y="808"/>
                </a:lnTo>
                <a:lnTo>
                  <a:pt x="281" y="804"/>
                </a:lnTo>
                <a:lnTo>
                  <a:pt x="281" y="804"/>
                </a:lnTo>
                <a:lnTo>
                  <a:pt x="283" y="804"/>
                </a:lnTo>
                <a:lnTo>
                  <a:pt x="285" y="804"/>
                </a:lnTo>
                <a:lnTo>
                  <a:pt x="285" y="804"/>
                </a:lnTo>
                <a:lnTo>
                  <a:pt x="283" y="795"/>
                </a:lnTo>
                <a:lnTo>
                  <a:pt x="281" y="791"/>
                </a:lnTo>
                <a:lnTo>
                  <a:pt x="277" y="788"/>
                </a:lnTo>
                <a:lnTo>
                  <a:pt x="277" y="788"/>
                </a:lnTo>
                <a:lnTo>
                  <a:pt x="279" y="799"/>
                </a:lnTo>
                <a:lnTo>
                  <a:pt x="283" y="808"/>
                </a:lnTo>
                <a:lnTo>
                  <a:pt x="283" y="808"/>
                </a:lnTo>
                <a:lnTo>
                  <a:pt x="279" y="808"/>
                </a:lnTo>
                <a:lnTo>
                  <a:pt x="279" y="811"/>
                </a:lnTo>
                <a:lnTo>
                  <a:pt x="279" y="811"/>
                </a:lnTo>
                <a:lnTo>
                  <a:pt x="281" y="811"/>
                </a:lnTo>
                <a:lnTo>
                  <a:pt x="281" y="810"/>
                </a:lnTo>
                <a:lnTo>
                  <a:pt x="283" y="808"/>
                </a:lnTo>
                <a:lnTo>
                  <a:pt x="285" y="808"/>
                </a:lnTo>
                <a:lnTo>
                  <a:pt x="285" y="808"/>
                </a:lnTo>
                <a:lnTo>
                  <a:pt x="285" y="811"/>
                </a:lnTo>
                <a:lnTo>
                  <a:pt x="287" y="813"/>
                </a:lnTo>
                <a:lnTo>
                  <a:pt x="288" y="817"/>
                </a:lnTo>
                <a:lnTo>
                  <a:pt x="288" y="821"/>
                </a:lnTo>
                <a:lnTo>
                  <a:pt x="288" y="821"/>
                </a:lnTo>
                <a:lnTo>
                  <a:pt x="290" y="821"/>
                </a:lnTo>
                <a:lnTo>
                  <a:pt x="290" y="819"/>
                </a:lnTo>
                <a:lnTo>
                  <a:pt x="290" y="819"/>
                </a:lnTo>
                <a:lnTo>
                  <a:pt x="292" y="819"/>
                </a:lnTo>
                <a:lnTo>
                  <a:pt x="292" y="821"/>
                </a:lnTo>
                <a:lnTo>
                  <a:pt x="290" y="824"/>
                </a:lnTo>
                <a:lnTo>
                  <a:pt x="292" y="826"/>
                </a:lnTo>
                <a:lnTo>
                  <a:pt x="292" y="826"/>
                </a:lnTo>
                <a:lnTo>
                  <a:pt x="292" y="823"/>
                </a:lnTo>
                <a:lnTo>
                  <a:pt x="292" y="823"/>
                </a:lnTo>
                <a:lnTo>
                  <a:pt x="294" y="823"/>
                </a:lnTo>
                <a:lnTo>
                  <a:pt x="294" y="823"/>
                </a:lnTo>
                <a:lnTo>
                  <a:pt x="294" y="826"/>
                </a:lnTo>
                <a:lnTo>
                  <a:pt x="294" y="826"/>
                </a:lnTo>
                <a:lnTo>
                  <a:pt x="294" y="824"/>
                </a:lnTo>
                <a:lnTo>
                  <a:pt x="294" y="823"/>
                </a:lnTo>
                <a:lnTo>
                  <a:pt x="294" y="823"/>
                </a:lnTo>
                <a:lnTo>
                  <a:pt x="296" y="824"/>
                </a:lnTo>
                <a:lnTo>
                  <a:pt x="296" y="824"/>
                </a:lnTo>
                <a:lnTo>
                  <a:pt x="299" y="826"/>
                </a:lnTo>
                <a:lnTo>
                  <a:pt x="299" y="826"/>
                </a:lnTo>
                <a:lnTo>
                  <a:pt x="299" y="832"/>
                </a:lnTo>
                <a:lnTo>
                  <a:pt x="299" y="832"/>
                </a:lnTo>
                <a:lnTo>
                  <a:pt x="301" y="834"/>
                </a:lnTo>
                <a:lnTo>
                  <a:pt x="301" y="834"/>
                </a:lnTo>
                <a:lnTo>
                  <a:pt x="305" y="843"/>
                </a:lnTo>
                <a:lnTo>
                  <a:pt x="309" y="852"/>
                </a:lnTo>
                <a:lnTo>
                  <a:pt x="320" y="869"/>
                </a:lnTo>
                <a:lnTo>
                  <a:pt x="318" y="870"/>
                </a:lnTo>
                <a:lnTo>
                  <a:pt x="318" y="870"/>
                </a:lnTo>
                <a:lnTo>
                  <a:pt x="323" y="874"/>
                </a:lnTo>
                <a:lnTo>
                  <a:pt x="329" y="880"/>
                </a:lnTo>
                <a:lnTo>
                  <a:pt x="336" y="889"/>
                </a:lnTo>
                <a:lnTo>
                  <a:pt x="336" y="889"/>
                </a:lnTo>
                <a:lnTo>
                  <a:pt x="331" y="887"/>
                </a:lnTo>
                <a:lnTo>
                  <a:pt x="325" y="881"/>
                </a:lnTo>
                <a:lnTo>
                  <a:pt x="316" y="869"/>
                </a:lnTo>
                <a:lnTo>
                  <a:pt x="316" y="869"/>
                </a:lnTo>
                <a:lnTo>
                  <a:pt x="311" y="863"/>
                </a:lnTo>
                <a:lnTo>
                  <a:pt x="307" y="861"/>
                </a:lnTo>
                <a:lnTo>
                  <a:pt x="305" y="857"/>
                </a:lnTo>
                <a:lnTo>
                  <a:pt x="305" y="857"/>
                </a:lnTo>
                <a:close/>
                <a:moveTo>
                  <a:pt x="357" y="911"/>
                </a:moveTo>
                <a:lnTo>
                  <a:pt x="357" y="911"/>
                </a:lnTo>
                <a:lnTo>
                  <a:pt x="353" y="909"/>
                </a:lnTo>
                <a:lnTo>
                  <a:pt x="351" y="907"/>
                </a:lnTo>
                <a:lnTo>
                  <a:pt x="345" y="903"/>
                </a:lnTo>
                <a:lnTo>
                  <a:pt x="340" y="896"/>
                </a:lnTo>
                <a:lnTo>
                  <a:pt x="334" y="891"/>
                </a:lnTo>
                <a:lnTo>
                  <a:pt x="334" y="891"/>
                </a:lnTo>
                <a:lnTo>
                  <a:pt x="342" y="894"/>
                </a:lnTo>
                <a:lnTo>
                  <a:pt x="347" y="900"/>
                </a:lnTo>
                <a:lnTo>
                  <a:pt x="357" y="911"/>
                </a:lnTo>
                <a:lnTo>
                  <a:pt x="357" y="911"/>
                </a:lnTo>
                <a:close/>
                <a:moveTo>
                  <a:pt x="436" y="782"/>
                </a:moveTo>
                <a:lnTo>
                  <a:pt x="436" y="782"/>
                </a:lnTo>
                <a:lnTo>
                  <a:pt x="434" y="782"/>
                </a:lnTo>
                <a:lnTo>
                  <a:pt x="432" y="782"/>
                </a:lnTo>
                <a:lnTo>
                  <a:pt x="430" y="778"/>
                </a:lnTo>
                <a:lnTo>
                  <a:pt x="430" y="778"/>
                </a:lnTo>
                <a:lnTo>
                  <a:pt x="434" y="778"/>
                </a:lnTo>
                <a:lnTo>
                  <a:pt x="436" y="780"/>
                </a:lnTo>
                <a:lnTo>
                  <a:pt x="436" y="782"/>
                </a:lnTo>
                <a:lnTo>
                  <a:pt x="436" y="782"/>
                </a:lnTo>
                <a:close/>
                <a:moveTo>
                  <a:pt x="261" y="784"/>
                </a:moveTo>
                <a:lnTo>
                  <a:pt x="261" y="784"/>
                </a:lnTo>
                <a:lnTo>
                  <a:pt x="259" y="784"/>
                </a:lnTo>
                <a:lnTo>
                  <a:pt x="257" y="782"/>
                </a:lnTo>
                <a:lnTo>
                  <a:pt x="261" y="780"/>
                </a:lnTo>
                <a:lnTo>
                  <a:pt x="261" y="784"/>
                </a:lnTo>
                <a:close/>
                <a:moveTo>
                  <a:pt x="428" y="710"/>
                </a:moveTo>
                <a:lnTo>
                  <a:pt x="428" y="710"/>
                </a:lnTo>
                <a:lnTo>
                  <a:pt x="426" y="710"/>
                </a:lnTo>
                <a:lnTo>
                  <a:pt x="426" y="708"/>
                </a:lnTo>
                <a:lnTo>
                  <a:pt x="426" y="707"/>
                </a:lnTo>
                <a:lnTo>
                  <a:pt x="426" y="707"/>
                </a:lnTo>
                <a:lnTo>
                  <a:pt x="428" y="707"/>
                </a:lnTo>
                <a:lnTo>
                  <a:pt x="428" y="708"/>
                </a:lnTo>
                <a:lnTo>
                  <a:pt x="428" y="710"/>
                </a:lnTo>
                <a:lnTo>
                  <a:pt x="428" y="710"/>
                </a:lnTo>
                <a:close/>
                <a:moveTo>
                  <a:pt x="268" y="769"/>
                </a:moveTo>
                <a:lnTo>
                  <a:pt x="268" y="769"/>
                </a:lnTo>
                <a:lnTo>
                  <a:pt x="268" y="769"/>
                </a:lnTo>
                <a:lnTo>
                  <a:pt x="270" y="767"/>
                </a:lnTo>
                <a:lnTo>
                  <a:pt x="274" y="767"/>
                </a:lnTo>
                <a:lnTo>
                  <a:pt x="274" y="767"/>
                </a:lnTo>
                <a:lnTo>
                  <a:pt x="274" y="769"/>
                </a:lnTo>
                <a:lnTo>
                  <a:pt x="272" y="769"/>
                </a:lnTo>
                <a:lnTo>
                  <a:pt x="268" y="769"/>
                </a:lnTo>
                <a:lnTo>
                  <a:pt x="268" y="769"/>
                </a:lnTo>
                <a:close/>
                <a:moveTo>
                  <a:pt x="268" y="767"/>
                </a:moveTo>
                <a:lnTo>
                  <a:pt x="268" y="767"/>
                </a:lnTo>
                <a:lnTo>
                  <a:pt x="266" y="765"/>
                </a:lnTo>
                <a:lnTo>
                  <a:pt x="266" y="765"/>
                </a:lnTo>
                <a:lnTo>
                  <a:pt x="266" y="765"/>
                </a:lnTo>
                <a:lnTo>
                  <a:pt x="268" y="764"/>
                </a:lnTo>
                <a:lnTo>
                  <a:pt x="270" y="762"/>
                </a:lnTo>
                <a:lnTo>
                  <a:pt x="270" y="762"/>
                </a:lnTo>
                <a:lnTo>
                  <a:pt x="270" y="765"/>
                </a:lnTo>
                <a:lnTo>
                  <a:pt x="268" y="767"/>
                </a:lnTo>
                <a:lnTo>
                  <a:pt x="268" y="767"/>
                </a:lnTo>
                <a:close/>
                <a:moveTo>
                  <a:pt x="412" y="712"/>
                </a:moveTo>
                <a:lnTo>
                  <a:pt x="412" y="712"/>
                </a:lnTo>
                <a:lnTo>
                  <a:pt x="410" y="712"/>
                </a:lnTo>
                <a:lnTo>
                  <a:pt x="410" y="710"/>
                </a:lnTo>
                <a:lnTo>
                  <a:pt x="412" y="708"/>
                </a:lnTo>
                <a:lnTo>
                  <a:pt x="412" y="708"/>
                </a:lnTo>
                <a:lnTo>
                  <a:pt x="412" y="710"/>
                </a:lnTo>
                <a:lnTo>
                  <a:pt x="412" y="712"/>
                </a:lnTo>
                <a:lnTo>
                  <a:pt x="412" y="712"/>
                </a:lnTo>
                <a:close/>
                <a:moveTo>
                  <a:pt x="415" y="694"/>
                </a:moveTo>
                <a:lnTo>
                  <a:pt x="415" y="694"/>
                </a:lnTo>
                <a:lnTo>
                  <a:pt x="415" y="690"/>
                </a:lnTo>
                <a:lnTo>
                  <a:pt x="414" y="690"/>
                </a:lnTo>
                <a:lnTo>
                  <a:pt x="414" y="690"/>
                </a:lnTo>
                <a:lnTo>
                  <a:pt x="415" y="688"/>
                </a:lnTo>
                <a:lnTo>
                  <a:pt x="417" y="690"/>
                </a:lnTo>
                <a:lnTo>
                  <a:pt x="417" y="692"/>
                </a:lnTo>
                <a:lnTo>
                  <a:pt x="415" y="694"/>
                </a:lnTo>
                <a:lnTo>
                  <a:pt x="415" y="694"/>
                </a:lnTo>
                <a:close/>
                <a:moveTo>
                  <a:pt x="230" y="743"/>
                </a:moveTo>
                <a:lnTo>
                  <a:pt x="230" y="743"/>
                </a:lnTo>
                <a:lnTo>
                  <a:pt x="228" y="743"/>
                </a:lnTo>
                <a:lnTo>
                  <a:pt x="228" y="742"/>
                </a:lnTo>
                <a:lnTo>
                  <a:pt x="228" y="738"/>
                </a:lnTo>
                <a:lnTo>
                  <a:pt x="228" y="738"/>
                </a:lnTo>
                <a:lnTo>
                  <a:pt x="230" y="738"/>
                </a:lnTo>
                <a:lnTo>
                  <a:pt x="230" y="740"/>
                </a:lnTo>
                <a:lnTo>
                  <a:pt x="230" y="743"/>
                </a:lnTo>
                <a:lnTo>
                  <a:pt x="230" y="743"/>
                </a:lnTo>
                <a:close/>
                <a:moveTo>
                  <a:pt x="423" y="688"/>
                </a:moveTo>
                <a:lnTo>
                  <a:pt x="423" y="688"/>
                </a:lnTo>
                <a:lnTo>
                  <a:pt x="421" y="688"/>
                </a:lnTo>
                <a:lnTo>
                  <a:pt x="421" y="686"/>
                </a:lnTo>
                <a:lnTo>
                  <a:pt x="419" y="686"/>
                </a:lnTo>
                <a:lnTo>
                  <a:pt x="419" y="685"/>
                </a:lnTo>
                <a:lnTo>
                  <a:pt x="419" y="685"/>
                </a:lnTo>
                <a:lnTo>
                  <a:pt x="419" y="685"/>
                </a:lnTo>
                <a:lnTo>
                  <a:pt x="421" y="685"/>
                </a:lnTo>
                <a:lnTo>
                  <a:pt x="421" y="685"/>
                </a:lnTo>
                <a:lnTo>
                  <a:pt x="423" y="683"/>
                </a:lnTo>
                <a:lnTo>
                  <a:pt x="423" y="683"/>
                </a:lnTo>
                <a:lnTo>
                  <a:pt x="423" y="686"/>
                </a:lnTo>
                <a:lnTo>
                  <a:pt x="423" y="688"/>
                </a:lnTo>
                <a:lnTo>
                  <a:pt x="423" y="688"/>
                </a:lnTo>
                <a:close/>
                <a:moveTo>
                  <a:pt x="64" y="764"/>
                </a:moveTo>
                <a:lnTo>
                  <a:pt x="64" y="764"/>
                </a:lnTo>
                <a:lnTo>
                  <a:pt x="62" y="762"/>
                </a:lnTo>
                <a:lnTo>
                  <a:pt x="59" y="760"/>
                </a:lnTo>
                <a:lnTo>
                  <a:pt x="59" y="760"/>
                </a:lnTo>
                <a:lnTo>
                  <a:pt x="60" y="758"/>
                </a:lnTo>
                <a:lnTo>
                  <a:pt x="60" y="754"/>
                </a:lnTo>
                <a:lnTo>
                  <a:pt x="60" y="754"/>
                </a:lnTo>
                <a:lnTo>
                  <a:pt x="60" y="754"/>
                </a:lnTo>
                <a:lnTo>
                  <a:pt x="62" y="758"/>
                </a:lnTo>
                <a:lnTo>
                  <a:pt x="64" y="764"/>
                </a:lnTo>
                <a:lnTo>
                  <a:pt x="64" y="764"/>
                </a:lnTo>
                <a:close/>
                <a:moveTo>
                  <a:pt x="62" y="749"/>
                </a:moveTo>
                <a:lnTo>
                  <a:pt x="62" y="749"/>
                </a:lnTo>
                <a:lnTo>
                  <a:pt x="59" y="742"/>
                </a:lnTo>
                <a:lnTo>
                  <a:pt x="59" y="731"/>
                </a:lnTo>
                <a:lnTo>
                  <a:pt x="59" y="731"/>
                </a:lnTo>
                <a:lnTo>
                  <a:pt x="60" y="734"/>
                </a:lnTo>
                <a:lnTo>
                  <a:pt x="60" y="740"/>
                </a:lnTo>
                <a:lnTo>
                  <a:pt x="62" y="749"/>
                </a:lnTo>
                <a:lnTo>
                  <a:pt x="62" y="749"/>
                </a:lnTo>
                <a:close/>
                <a:moveTo>
                  <a:pt x="40" y="751"/>
                </a:moveTo>
                <a:lnTo>
                  <a:pt x="40" y="751"/>
                </a:lnTo>
                <a:lnTo>
                  <a:pt x="40" y="747"/>
                </a:lnTo>
                <a:lnTo>
                  <a:pt x="38" y="743"/>
                </a:lnTo>
                <a:lnTo>
                  <a:pt x="38" y="742"/>
                </a:lnTo>
                <a:lnTo>
                  <a:pt x="38" y="740"/>
                </a:lnTo>
                <a:lnTo>
                  <a:pt x="38" y="740"/>
                </a:lnTo>
                <a:lnTo>
                  <a:pt x="40" y="742"/>
                </a:lnTo>
                <a:lnTo>
                  <a:pt x="42" y="745"/>
                </a:lnTo>
                <a:lnTo>
                  <a:pt x="42" y="749"/>
                </a:lnTo>
                <a:lnTo>
                  <a:pt x="40" y="751"/>
                </a:lnTo>
                <a:lnTo>
                  <a:pt x="40" y="751"/>
                </a:lnTo>
                <a:lnTo>
                  <a:pt x="40" y="751"/>
                </a:lnTo>
                <a:close/>
                <a:moveTo>
                  <a:pt x="59" y="745"/>
                </a:moveTo>
                <a:lnTo>
                  <a:pt x="59" y="745"/>
                </a:lnTo>
                <a:lnTo>
                  <a:pt x="55" y="742"/>
                </a:lnTo>
                <a:lnTo>
                  <a:pt x="55" y="740"/>
                </a:lnTo>
                <a:lnTo>
                  <a:pt x="55" y="736"/>
                </a:lnTo>
                <a:lnTo>
                  <a:pt x="55" y="736"/>
                </a:lnTo>
                <a:lnTo>
                  <a:pt x="59" y="740"/>
                </a:lnTo>
                <a:lnTo>
                  <a:pt x="59" y="745"/>
                </a:lnTo>
                <a:lnTo>
                  <a:pt x="59" y="745"/>
                </a:lnTo>
                <a:close/>
                <a:moveTo>
                  <a:pt x="55" y="721"/>
                </a:moveTo>
                <a:lnTo>
                  <a:pt x="55" y="721"/>
                </a:lnTo>
                <a:lnTo>
                  <a:pt x="53" y="718"/>
                </a:lnTo>
                <a:lnTo>
                  <a:pt x="51" y="710"/>
                </a:lnTo>
                <a:lnTo>
                  <a:pt x="51" y="710"/>
                </a:lnTo>
                <a:lnTo>
                  <a:pt x="53" y="710"/>
                </a:lnTo>
                <a:lnTo>
                  <a:pt x="53" y="712"/>
                </a:lnTo>
                <a:lnTo>
                  <a:pt x="53" y="718"/>
                </a:lnTo>
                <a:lnTo>
                  <a:pt x="53" y="718"/>
                </a:lnTo>
                <a:lnTo>
                  <a:pt x="55" y="716"/>
                </a:lnTo>
                <a:lnTo>
                  <a:pt x="55" y="714"/>
                </a:lnTo>
                <a:lnTo>
                  <a:pt x="53" y="710"/>
                </a:lnTo>
                <a:lnTo>
                  <a:pt x="53" y="710"/>
                </a:lnTo>
                <a:lnTo>
                  <a:pt x="55" y="712"/>
                </a:lnTo>
                <a:lnTo>
                  <a:pt x="55" y="716"/>
                </a:lnTo>
                <a:lnTo>
                  <a:pt x="55" y="721"/>
                </a:lnTo>
                <a:lnTo>
                  <a:pt x="55" y="721"/>
                </a:lnTo>
                <a:close/>
                <a:moveTo>
                  <a:pt x="44" y="675"/>
                </a:moveTo>
                <a:lnTo>
                  <a:pt x="44" y="675"/>
                </a:lnTo>
                <a:lnTo>
                  <a:pt x="42" y="674"/>
                </a:lnTo>
                <a:lnTo>
                  <a:pt x="42" y="668"/>
                </a:lnTo>
                <a:lnTo>
                  <a:pt x="42" y="664"/>
                </a:lnTo>
                <a:lnTo>
                  <a:pt x="42" y="661"/>
                </a:lnTo>
                <a:lnTo>
                  <a:pt x="42" y="661"/>
                </a:lnTo>
                <a:lnTo>
                  <a:pt x="44" y="662"/>
                </a:lnTo>
                <a:lnTo>
                  <a:pt x="44" y="666"/>
                </a:lnTo>
                <a:lnTo>
                  <a:pt x="44" y="675"/>
                </a:lnTo>
                <a:lnTo>
                  <a:pt x="44" y="675"/>
                </a:lnTo>
                <a:close/>
                <a:moveTo>
                  <a:pt x="47" y="670"/>
                </a:moveTo>
                <a:lnTo>
                  <a:pt x="47" y="670"/>
                </a:lnTo>
                <a:lnTo>
                  <a:pt x="46" y="666"/>
                </a:lnTo>
                <a:lnTo>
                  <a:pt x="46" y="662"/>
                </a:lnTo>
                <a:lnTo>
                  <a:pt x="47" y="655"/>
                </a:lnTo>
                <a:lnTo>
                  <a:pt x="47" y="655"/>
                </a:lnTo>
                <a:lnTo>
                  <a:pt x="47" y="657"/>
                </a:lnTo>
                <a:lnTo>
                  <a:pt x="47" y="659"/>
                </a:lnTo>
                <a:lnTo>
                  <a:pt x="47" y="661"/>
                </a:lnTo>
                <a:lnTo>
                  <a:pt x="49" y="661"/>
                </a:lnTo>
                <a:lnTo>
                  <a:pt x="49" y="661"/>
                </a:lnTo>
                <a:lnTo>
                  <a:pt x="47" y="670"/>
                </a:lnTo>
                <a:lnTo>
                  <a:pt x="47" y="670"/>
                </a:lnTo>
                <a:close/>
                <a:moveTo>
                  <a:pt x="217" y="653"/>
                </a:moveTo>
                <a:lnTo>
                  <a:pt x="217" y="653"/>
                </a:lnTo>
                <a:lnTo>
                  <a:pt x="213" y="642"/>
                </a:lnTo>
                <a:lnTo>
                  <a:pt x="211" y="631"/>
                </a:lnTo>
                <a:lnTo>
                  <a:pt x="211" y="631"/>
                </a:lnTo>
                <a:lnTo>
                  <a:pt x="213" y="633"/>
                </a:lnTo>
                <a:lnTo>
                  <a:pt x="213" y="635"/>
                </a:lnTo>
                <a:lnTo>
                  <a:pt x="215" y="635"/>
                </a:lnTo>
                <a:lnTo>
                  <a:pt x="215" y="635"/>
                </a:lnTo>
                <a:lnTo>
                  <a:pt x="215" y="644"/>
                </a:lnTo>
                <a:lnTo>
                  <a:pt x="217" y="653"/>
                </a:lnTo>
                <a:lnTo>
                  <a:pt x="217" y="653"/>
                </a:lnTo>
                <a:close/>
                <a:moveTo>
                  <a:pt x="44" y="659"/>
                </a:moveTo>
                <a:lnTo>
                  <a:pt x="44" y="659"/>
                </a:lnTo>
                <a:lnTo>
                  <a:pt x="40" y="650"/>
                </a:lnTo>
                <a:lnTo>
                  <a:pt x="40" y="644"/>
                </a:lnTo>
                <a:lnTo>
                  <a:pt x="42" y="640"/>
                </a:lnTo>
                <a:lnTo>
                  <a:pt x="42" y="640"/>
                </a:lnTo>
                <a:lnTo>
                  <a:pt x="42" y="644"/>
                </a:lnTo>
                <a:lnTo>
                  <a:pt x="42" y="650"/>
                </a:lnTo>
                <a:lnTo>
                  <a:pt x="44" y="659"/>
                </a:lnTo>
                <a:lnTo>
                  <a:pt x="44" y="659"/>
                </a:lnTo>
                <a:close/>
                <a:moveTo>
                  <a:pt x="49" y="651"/>
                </a:moveTo>
                <a:lnTo>
                  <a:pt x="49" y="651"/>
                </a:lnTo>
                <a:lnTo>
                  <a:pt x="47" y="650"/>
                </a:lnTo>
                <a:lnTo>
                  <a:pt x="47" y="644"/>
                </a:lnTo>
                <a:lnTo>
                  <a:pt x="47" y="644"/>
                </a:lnTo>
                <a:lnTo>
                  <a:pt x="49" y="646"/>
                </a:lnTo>
                <a:lnTo>
                  <a:pt x="49" y="651"/>
                </a:lnTo>
                <a:lnTo>
                  <a:pt x="49" y="651"/>
                </a:lnTo>
                <a:close/>
                <a:moveTo>
                  <a:pt x="46" y="644"/>
                </a:moveTo>
                <a:lnTo>
                  <a:pt x="46" y="644"/>
                </a:lnTo>
                <a:lnTo>
                  <a:pt x="46" y="635"/>
                </a:lnTo>
                <a:lnTo>
                  <a:pt x="46" y="628"/>
                </a:lnTo>
                <a:lnTo>
                  <a:pt x="46" y="628"/>
                </a:lnTo>
                <a:lnTo>
                  <a:pt x="46" y="624"/>
                </a:lnTo>
                <a:lnTo>
                  <a:pt x="46" y="624"/>
                </a:lnTo>
                <a:lnTo>
                  <a:pt x="47" y="626"/>
                </a:lnTo>
                <a:lnTo>
                  <a:pt x="47" y="629"/>
                </a:lnTo>
                <a:lnTo>
                  <a:pt x="47" y="629"/>
                </a:lnTo>
                <a:lnTo>
                  <a:pt x="47" y="631"/>
                </a:lnTo>
                <a:lnTo>
                  <a:pt x="47" y="631"/>
                </a:lnTo>
                <a:lnTo>
                  <a:pt x="47" y="631"/>
                </a:lnTo>
                <a:lnTo>
                  <a:pt x="47" y="635"/>
                </a:lnTo>
                <a:lnTo>
                  <a:pt x="47" y="635"/>
                </a:lnTo>
                <a:lnTo>
                  <a:pt x="47" y="635"/>
                </a:lnTo>
                <a:lnTo>
                  <a:pt x="47" y="635"/>
                </a:lnTo>
                <a:lnTo>
                  <a:pt x="47" y="635"/>
                </a:lnTo>
                <a:lnTo>
                  <a:pt x="47" y="635"/>
                </a:lnTo>
                <a:lnTo>
                  <a:pt x="47" y="637"/>
                </a:lnTo>
                <a:lnTo>
                  <a:pt x="49" y="637"/>
                </a:lnTo>
                <a:lnTo>
                  <a:pt x="49" y="637"/>
                </a:lnTo>
                <a:lnTo>
                  <a:pt x="49" y="640"/>
                </a:lnTo>
                <a:lnTo>
                  <a:pt x="49" y="642"/>
                </a:lnTo>
                <a:lnTo>
                  <a:pt x="49" y="642"/>
                </a:lnTo>
                <a:lnTo>
                  <a:pt x="47" y="640"/>
                </a:lnTo>
                <a:lnTo>
                  <a:pt x="46" y="640"/>
                </a:lnTo>
                <a:lnTo>
                  <a:pt x="46" y="644"/>
                </a:lnTo>
                <a:lnTo>
                  <a:pt x="46" y="644"/>
                </a:lnTo>
                <a:close/>
                <a:moveTo>
                  <a:pt x="408" y="622"/>
                </a:moveTo>
                <a:lnTo>
                  <a:pt x="408" y="622"/>
                </a:lnTo>
                <a:lnTo>
                  <a:pt x="406" y="622"/>
                </a:lnTo>
                <a:lnTo>
                  <a:pt x="406" y="622"/>
                </a:lnTo>
                <a:lnTo>
                  <a:pt x="406" y="620"/>
                </a:lnTo>
                <a:lnTo>
                  <a:pt x="406" y="620"/>
                </a:lnTo>
                <a:lnTo>
                  <a:pt x="410" y="620"/>
                </a:lnTo>
                <a:lnTo>
                  <a:pt x="408" y="622"/>
                </a:lnTo>
                <a:lnTo>
                  <a:pt x="408" y="622"/>
                </a:lnTo>
                <a:close/>
                <a:moveTo>
                  <a:pt x="47" y="609"/>
                </a:moveTo>
                <a:lnTo>
                  <a:pt x="47" y="609"/>
                </a:lnTo>
                <a:lnTo>
                  <a:pt x="47" y="604"/>
                </a:lnTo>
                <a:lnTo>
                  <a:pt x="47" y="600"/>
                </a:lnTo>
                <a:lnTo>
                  <a:pt x="47" y="589"/>
                </a:lnTo>
                <a:lnTo>
                  <a:pt x="47" y="589"/>
                </a:lnTo>
                <a:lnTo>
                  <a:pt x="47" y="565"/>
                </a:lnTo>
                <a:lnTo>
                  <a:pt x="47" y="565"/>
                </a:lnTo>
                <a:lnTo>
                  <a:pt x="46" y="567"/>
                </a:lnTo>
                <a:lnTo>
                  <a:pt x="46" y="569"/>
                </a:lnTo>
                <a:lnTo>
                  <a:pt x="46" y="572"/>
                </a:lnTo>
                <a:lnTo>
                  <a:pt x="46" y="576"/>
                </a:lnTo>
                <a:lnTo>
                  <a:pt x="46" y="576"/>
                </a:lnTo>
                <a:lnTo>
                  <a:pt x="44" y="574"/>
                </a:lnTo>
                <a:lnTo>
                  <a:pt x="44" y="570"/>
                </a:lnTo>
                <a:lnTo>
                  <a:pt x="44" y="561"/>
                </a:lnTo>
                <a:lnTo>
                  <a:pt x="44" y="561"/>
                </a:lnTo>
                <a:lnTo>
                  <a:pt x="47" y="561"/>
                </a:lnTo>
                <a:lnTo>
                  <a:pt x="47" y="561"/>
                </a:lnTo>
                <a:lnTo>
                  <a:pt x="49" y="563"/>
                </a:lnTo>
                <a:lnTo>
                  <a:pt x="53" y="563"/>
                </a:lnTo>
                <a:lnTo>
                  <a:pt x="53" y="563"/>
                </a:lnTo>
                <a:lnTo>
                  <a:pt x="51" y="587"/>
                </a:lnTo>
                <a:lnTo>
                  <a:pt x="51" y="587"/>
                </a:lnTo>
                <a:lnTo>
                  <a:pt x="49" y="596"/>
                </a:lnTo>
                <a:lnTo>
                  <a:pt x="49" y="596"/>
                </a:lnTo>
                <a:lnTo>
                  <a:pt x="47" y="609"/>
                </a:lnTo>
                <a:lnTo>
                  <a:pt x="47" y="609"/>
                </a:lnTo>
                <a:close/>
                <a:moveTo>
                  <a:pt x="230" y="593"/>
                </a:moveTo>
                <a:lnTo>
                  <a:pt x="230" y="593"/>
                </a:lnTo>
                <a:lnTo>
                  <a:pt x="228" y="593"/>
                </a:lnTo>
                <a:lnTo>
                  <a:pt x="228" y="589"/>
                </a:lnTo>
                <a:lnTo>
                  <a:pt x="228" y="582"/>
                </a:lnTo>
                <a:lnTo>
                  <a:pt x="228" y="582"/>
                </a:lnTo>
                <a:lnTo>
                  <a:pt x="230" y="583"/>
                </a:lnTo>
                <a:lnTo>
                  <a:pt x="231" y="587"/>
                </a:lnTo>
                <a:lnTo>
                  <a:pt x="230" y="593"/>
                </a:lnTo>
                <a:lnTo>
                  <a:pt x="230" y="593"/>
                </a:lnTo>
                <a:close/>
                <a:moveTo>
                  <a:pt x="224" y="580"/>
                </a:moveTo>
                <a:lnTo>
                  <a:pt x="224" y="580"/>
                </a:lnTo>
                <a:lnTo>
                  <a:pt x="224" y="580"/>
                </a:lnTo>
                <a:lnTo>
                  <a:pt x="222" y="578"/>
                </a:lnTo>
                <a:lnTo>
                  <a:pt x="224" y="572"/>
                </a:lnTo>
                <a:lnTo>
                  <a:pt x="224" y="570"/>
                </a:lnTo>
                <a:lnTo>
                  <a:pt x="224" y="576"/>
                </a:lnTo>
                <a:lnTo>
                  <a:pt x="224" y="576"/>
                </a:lnTo>
                <a:lnTo>
                  <a:pt x="224" y="580"/>
                </a:lnTo>
                <a:lnTo>
                  <a:pt x="224" y="580"/>
                </a:lnTo>
                <a:close/>
                <a:moveTo>
                  <a:pt x="49" y="543"/>
                </a:moveTo>
                <a:lnTo>
                  <a:pt x="49" y="543"/>
                </a:lnTo>
                <a:lnTo>
                  <a:pt x="47" y="543"/>
                </a:lnTo>
                <a:lnTo>
                  <a:pt x="47" y="539"/>
                </a:lnTo>
                <a:lnTo>
                  <a:pt x="49" y="534"/>
                </a:lnTo>
                <a:lnTo>
                  <a:pt x="49" y="534"/>
                </a:lnTo>
                <a:lnTo>
                  <a:pt x="49" y="537"/>
                </a:lnTo>
                <a:lnTo>
                  <a:pt x="49" y="543"/>
                </a:lnTo>
                <a:lnTo>
                  <a:pt x="49" y="543"/>
                </a:lnTo>
                <a:close/>
                <a:moveTo>
                  <a:pt x="53" y="532"/>
                </a:moveTo>
                <a:lnTo>
                  <a:pt x="53" y="532"/>
                </a:lnTo>
                <a:lnTo>
                  <a:pt x="51" y="530"/>
                </a:lnTo>
                <a:lnTo>
                  <a:pt x="51" y="524"/>
                </a:lnTo>
                <a:lnTo>
                  <a:pt x="51" y="524"/>
                </a:lnTo>
                <a:lnTo>
                  <a:pt x="51" y="526"/>
                </a:lnTo>
                <a:lnTo>
                  <a:pt x="55" y="526"/>
                </a:lnTo>
                <a:lnTo>
                  <a:pt x="53" y="532"/>
                </a:lnTo>
                <a:close/>
                <a:moveTo>
                  <a:pt x="49" y="497"/>
                </a:moveTo>
                <a:lnTo>
                  <a:pt x="49" y="497"/>
                </a:lnTo>
                <a:lnTo>
                  <a:pt x="49" y="493"/>
                </a:lnTo>
                <a:lnTo>
                  <a:pt x="49" y="491"/>
                </a:lnTo>
                <a:lnTo>
                  <a:pt x="51" y="490"/>
                </a:lnTo>
                <a:lnTo>
                  <a:pt x="51" y="490"/>
                </a:lnTo>
                <a:lnTo>
                  <a:pt x="51" y="490"/>
                </a:lnTo>
                <a:lnTo>
                  <a:pt x="49" y="488"/>
                </a:lnTo>
                <a:lnTo>
                  <a:pt x="49" y="488"/>
                </a:lnTo>
                <a:lnTo>
                  <a:pt x="51" y="486"/>
                </a:lnTo>
                <a:lnTo>
                  <a:pt x="53" y="488"/>
                </a:lnTo>
                <a:lnTo>
                  <a:pt x="53" y="488"/>
                </a:lnTo>
                <a:lnTo>
                  <a:pt x="51" y="491"/>
                </a:lnTo>
                <a:lnTo>
                  <a:pt x="49" y="497"/>
                </a:lnTo>
                <a:lnTo>
                  <a:pt x="49" y="497"/>
                </a:lnTo>
                <a:close/>
                <a:moveTo>
                  <a:pt x="55" y="482"/>
                </a:moveTo>
                <a:lnTo>
                  <a:pt x="55" y="482"/>
                </a:lnTo>
                <a:lnTo>
                  <a:pt x="53" y="480"/>
                </a:lnTo>
                <a:lnTo>
                  <a:pt x="53" y="482"/>
                </a:lnTo>
                <a:lnTo>
                  <a:pt x="53" y="482"/>
                </a:lnTo>
                <a:lnTo>
                  <a:pt x="53" y="480"/>
                </a:lnTo>
                <a:lnTo>
                  <a:pt x="53" y="479"/>
                </a:lnTo>
                <a:lnTo>
                  <a:pt x="53" y="475"/>
                </a:lnTo>
                <a:lnTo>
                  <a:pt x="53" y="475"/>
                </a:lnTo>
                <a:lnTo>
                  <a:pt x="55" y="477"/>
                </a:lnTo>
                <a:lnTo>
                  <a:pt x="55" y="482"/>
                </a:lnTo>
                <a:lnTo>
                  <a:pt x="55" y="482"/>
                </a:lnTo>
                <a:close/>
                <a:moveTo>
                  <a:pt x="57" y="445"/>
                </a:moveTo>
                <a:lnTo>
                  <a:pt x="57" y="445"/>
                </a:lnTo>
                <a:lnTo>
                  <a:pt x="57" y="444"/>
                </a:lnTo>
                <a:lnTo>
                  <a:pt x="57" y="442"/>
                </a:lnTo>
                <a:lnTo>
                  <a:pt x="59" y="438"/>
                </a:lnTo>
                <a:lnTo>
                  <a:pt x="59" y="434"/>
                </a:lnTo>
                <a:lnTo>
                  <a:pt x="59" y="434"/>
                </a:lnTo>
                <a:lnTo>
                  <a:pt x="59" y="436"/>
                </a:lnTo>
                <a:lnTo>
                  <a:pt x="59" y="440"/>
                </a:lnTo>
                <a:lnTo>
                  <a:pt x="57" y="445"/>
                </a:lnTo>
                <a:lnTo>
                  <a:pt x="57" y="445"/>
                </a:lnTo>
                <a:close/>
                <a:moveTo>
                  <a:pt x="29" y="433"/>
                </a:moveTo>
                <a:lnTo>
                  <a:pt x="29" y="433"/>
                </a:lnTo>
                <a:lnTo>
                  <a:pt x="33" y="425"/>
                </a:lnTo>
                <a:lnTo>
                  <a:pt x="36" y="423"/>
                </a:lnTo>
                <a:lnTo>
                  <a:pt x="40" y="425"/>
                </a:lnTo>
                <a:lnTo>
                  <a:pt x="40" y="425"/>
                </a:lnTo>
                <a:lnTo>
                  <a:pt x="35" y="429"/>
                </a:lnTo>
                <a:lnTo>
                  <a:pt x="33" y="433"/>
                </a:lnTo>
                <a:lnTo>
                  <a:pt x="29" y="433"/>
                </a:lnTo>
                <a:lnTo>
                  <a:pt x="29" y="433"/>
                </a:lnTo>
                <a:close/>
                <a:moveTo>
                  <a:pt x="55" y="438"/>
                </a:moveTo>
                <a:lnTo>
                  <a:pt x="55" y="438"/>
                </a:lnTo>
                <a:lnTo>
                  <a:pt x="55" y="433"/>
                </a:lnTo>
                <a:lnTo>
                  <a:pt x="53" y="431"/>
                </a:lnTo>
                <a:lnTo>
                  <a:pt x="51" y="434"/>
                </a:lnTo>
                <a:lnTo>
                  <a:pt x="51" y="434"/>
                </a:lnTo>
                <a:lnTo>
                  <a:pt x="51" y="433"/>
                </a:lnTo>
                <a:lnTo>
                  <a:pt x="53" y="429"/>
                </a:lnTo>
                <a:lnTo>
                  <a:pt x="57" y="420"/>
                </a:lnTo>
                <a:lnTo>
                  <a:pt x="57" y="420"/>
                </a:lnTo>
                <a:lnTo>
                  <a:pt x="57" y="427"/>
                </a:lnTo>
                <a:lnTo>
                  <a:pt x="55" y="438"/>
                </a:lnTo>
                <a:lnTo>
                  <a:pt x="55" y="438"/>
                </a:lnTo>
                <a:close/>
                <a:moveTo>
                  <a:pt x="425" y="556"/>
                </a:moveTo>
                <a:lnTo>
                  <a:pt x="425" y="556"/>
                </a:lnTo>
                <a:lnTo>
                  <a:pt x="421" y="554"/>
                </a:lnTo>
                <a:lnTo>
                  <a:pt x="421" y="554"/>
                </a:lnTo>
                <a:lnTo>
                  <a:pt x="425" y="552"/>
                </a:lnTo>
                <a:lnTo>
                  <a:pt x="426" y="548"/>
                </a:lnTo>
                <a:lnTo>
                  <a:pt x="426" y="548"/>
                </a:lnTo>
                <a:lnTo>
                  <a:pt x="426" y="550"/>
                </a:lnTo>
                <a:lnTo>
                  <a:pt x="426" y="552"/>
                </a:lnTo>
                <a:lnTo>
                  <a:pt x="425" y="556"/>
                </a:lnTo>
                <a:lnTo>
                  <a:pt x="425" y="556"/>
                </a:lnTo>
                <a:close/>
                <a:moveTo>
                  <a:pt x="40" y="421"/>
                </a:moveTo>
                <a:lnTo>
                  <a:pt x="40" y="421"/>
                </a:lnTo>
                <a:lnTo>
                  <a:pt x="38" y="421"/>
                </a:lnTo>
                <a:lnTo>
                  <a:pt x="38" y="420"/>
                </a:lnTo>
                <a:lnTo>
                  <a:pt x="38" y="416"/>
                </a:lnTo>
                <a:lnTo>
                  <a:pt x="40" y="412"/>
                </a:lnTo>
                <a:lnTo>
                  <a:pt x="42" y="410"/>
                </a:lnTo>
                <a:lnTo>
                  <a:pt x="44" y="410"/>
                </a:lnTo>
                <a:lnTo>
                  <a:pt x="44" y="410"/>
                </a:lnTo>
                <a:lnTo>
                  <a:pt x="42" y="418"/>
                </a:lnTo>
                <a:lnTo>
                  <a:pt x="40" y="420"/>
                </a:lnTo>
                <a:lnTo>
                  <a:pt x="40" y="421"/>
                </a:lnTo>
                <a:lnTo>
                  <a:pt x="40" y="421"/>
                </a:lnTo>
                <a:close/>
                <a:moveTo>
                  <a:pt x="60" y="425"/>
                </a:moveTo>
                <a:lnTo>
                  <a:pt x="60" y="425"/>
                </a:lnTo>
                <a:lnTo>
                  <a:pt x="60" y="423"/>
                </a:lnTo>
                <a:lnTo>
                  <a:pt x="60" y="420"/>
                </a:lnTo>
                <a:lnTo>
                  <a:pt x="64" y="414"/>
                </a:lnTo>
                <a:lnTo>
                  <a:pt x="64" y="414"/>
                </a:lnTo>
                <a:lnTo>
                  <a:pt x="62" y="418"/>
                </a:lnTo>
                <a:lnTo>
                  <a:pt x="60" y="425"/>
                </a:lnTo>
                <a:lnTo>
                  <a:pt x="60" y="425"/>
                </a:lnTo>
                <a:close/>
                <a:moveTo>
                  <a:pt x="426" y="547"/>
                </a:moveTo>
                <a:lnTo>
                  <a:pt x="426" y="547"/>
                </a:lnTo>
                <a:lnTo>
                  <a:pt x="425" y="547"/>
                </a:lnTo>
                <a:lnTo>
                  <a:pt x="426" y="545"/>
                </a:lnTo>
                <a:lnTo>
                  <a:pt x="428" y="543"/>
                </a:lnTo>
                <a:lnTo>
                  <a:pt x="428" y="543"/>
                </a:lnTo>
                <a:lnTo>
                  <a:pt x="428" y="547"/>
                </a:lnTo>
                <a:lnTo>
                  <a:pt x="426" y="547"/>
                </a:lnTo>
                <a:lnTo>
                  <a:pt x="426" y="547"/>
                </a:lnTo>
                <a:close/>
                <a:moveTo>
                  <a:pt x="60" y="399"/>
                </a:moveTo>
                <a:lnTo>
                  <a:pt x="60" y="399"/>
                </a:lnTo>
                <a:lnTo>
                  <a:pt x="60" y="398"/>
                </a:lnTo>
                <a:lnTo>
                  <a:pt x="60" y="396"/>
                </a:lnTo>
                <a:lnTo>
                  <a:pt x="62" y="392"/>
                </a:lnTo>
                <a:lnTo>
                  <a:pt x="62" y="392"/>
                </a:lnTo>
                <a:lnTo>
                  <a:pt x="62" y="396"/>
                </a:lnTo>
                <a:lnTo>
                  <a:pt x="60" y="399"/>
                </a:lnTo>
                <a:lnTo>
                  <a:pt x="60" y="399"/>
                </a:lnTo>
                <a:close/>
                <a:moveTo>
                  <a:pt x="66" y="368"/>
                </a:moveTo>
                <a:lnTo>
                  <a:pt x="66" y="368"/>
                </a:lnTo>
                <a:lnTo>
                  <a:pt x="71" y="355"/>
                </a:lnTo>
                <a:lnTo>
                  <a:pt x="73" y="350"/>
                </a:lnTo>
                <a:lnTo>
                  <a:pt x="77" y="344"/>
                </a:lnTo>
                <a:lnTo>
                  <a:pt x="77" y="344"/>
                </a:lnTo>
                <a:lnTo>
                  <a:pt x="77" y="344"/>
                </a:lnTo>
                <a:lnTo>
                  <a:pt x="79" y="346"/>
                </a:lnTo>
                <a:lnTo>
                  <a:pt x="79" y="348"/>
                </a:lnTo>
                <a:lnTo>
                  <a:pt x="81" y="348"/>
                </a:lnTo>
                <a:lnTo>
                  <a:pt x="81" y="348"/>
                </a:lnTo>
                <a:lnTo>
                  <a:pt x="77" y="353"/>
                </a:lnTo>
                <a:lnTo>
                  <a:pt x="75" y="355"/>
                </a:lnTo>
                <a:lnTo>
                  <a:pt x="73" y="355"/>
                </a:lnTo>
                <a:lnTo>
                  <a:pt x="73" y="355"/>
                </a:lnTo>
                <a:lnTo>
                  <a:pt x="73" y="357"/>
                </a:lnTo>
                <a:lnTo>
                  <a:pt x="71" y="361"/>
                </a:lnTo>
                <a:lnTo>
                  <a:pt x="66" y="368"/>
                </a:lnTo>
                <a:lnTo>
                  <a:pt x="66" y="368"/>
                </a:lnTo>
                <a:close/>
                <a:moveTo>
                  <a:pt x="68" y="366"/>
                </a:moveTo>
                <a:lnTo>
                  <a:pt x="68" y="366"/>
                </a:lnTo>
                <a:lnTo>
                  <a:pt x="70" y="366"/>
                </a:lnTo>
                <a:lnTo>
                  <a:pt x="71" y="366"/>
                </a:lnTo>
                <a:lnTo>
                  <a:pt x="71" y="368"/>
                </a:lnTo>
                <a:lnTo>
                  <a:pt x="71" y="372"/>
                </a:lnTo>
                <a:lnTo>
                  <a:pt x="71" y="372"/>
                </a:lnTo>
                <a:lnTo>
                  <a:pt x="70" y="370"/>
                </a:lnTo>
                <a:lnTo>
                  <a:pt x="68" y="374"/>
                </a:lnTo>
                <a:lnTo>
                  <a:pt x="66" y="375"/>
                </a:lnTo>
                <a:lnTo>
                  <a:pt x="66" y="377"/>
                </a:lnTo>
                <a:lnTo>
                  <a:pt x="64" y="377"/>
                </a:lnTo>
                <a:lnTo>
                  <a:pt x="64" y="377"/>
                </a:lnTo>
                <a:lnTo>
                  <a:pt x="68" y="366"/>
                </a:lnTo>
                <a:lnTo>
                  <a:pt x="68" y="366"/>
                </a:lnTo>
                <a:close/>
                <a:moveTo>
                  <a:pt x="60" y="344"/>
                </a:moveTo>
                <a:lnTo>
                  <a:pt x="60" y="344"/>
                </a:lnTo>
                <a:lnTo>
                  <a:pt x="60" y="341"/>
                </a:lnTo>
                <a:lnTo>
                  <a:pt x="62" y="339"/>
                </a:lnTo>
                <a:lnTo>
                  <a:pt x="66" y="333"/>
                </a:lnTo>
                <a:lnTo>
                  <a:pt x="66" y="333"/>
                </a:lnTo>
                <a:lnTo>
                  <a:pt x="66" y="337"/>
                </a:lnTo>
                <a:lnTo>
                  <a:pt x="64" y="339"/>
                </a:lnTo>
                <a:lnTo>
                  <a:pt x="60" y="344"/>
                </a:lnTo>
                <a:lnTo>
                  <a:pt x="60" y="344"/>
                </a:lnTo>
                <a:close/>
                <a:moveTo>
                  <a:pt x="461" y="506"/>
                </a:moveTo>
                <a:lnTo>
                  <a:pt x="461" y="506"/>
                </a:lnTo>
                <a:lnTo>
                  <a:pt x="460" y="504"/>
                </a:lnTo>
                <a:lnTo>
                  <a:pt x="460" y="504"/>
                </a:lnTo>
                <a:lnTo>
                  <a:pt x="461" y="502"/>
                </a:lnTo>
                <a:lnTo>
                  <a:pt x="463" y="501"/>
                </a:lnTo>
                <a:lnTo>
                  <a:pt x="463" y="501"/>
                </a:lnTo>
                <a:lnTo>
                  <a:pt x="465" y="502"/>
                </a:lnTo>
                <a:lnTo>
                  <a:pt x="463" y="504"/>
                </a:lnTo>
                <a:lnTo>
                  <a:pt x="461" y="506"/>
                </a:lnTo>
                <a:lnTo>
                  <a:pt x="461" y="506"/>
                </a:lnTo>
                <a:close/>
                <a:moveTo>
                  <a:pt x="134" y="258"/>
                </a:moveTo>
                <a:lnTo>
                  <a:pt x="134" y="258"/>
                </a:lnTo>
                <a:lnTo>
                  <a:pt x="136" y="254"/>
                </a:lnTo>
                <a:lnTo>
                  <a:pt x="138" y="250"/>
                </a:lnTo>
                <a:lnTo>
                  <a:pt x="139" y="249"/>
                </a:lnTo>
                <a:lnTo>
                  <a:pt x="139" y="245"/>
                </a:lnTo>
                <a:lnTo>
                  <a:pt x="139" y="245"/>
                </a:lnTo>
                <a:lnTo>
                  <a:pt x="145" y="239"/>
                </a:lnTo>
                <a:lnTo>
                  <a:pt x="149" y="236"/>
                </a:lnTo>
                <a:lnTo>
                  <a:pt x="149" y="232"/>
                </a:lnTo>
                <a:lnTo>
                  <a:pt x="152" y="234"/>
                </a:lnTo>
                <a:lnTo>
                  <a:pt x="152" y="234"/>
                </a:lnTo>
                <a:lnTo>
                  <a:pt x="145" y="245"/>
                </a:lnTo>
                <a:lnTo>
                  <a:pt x="134" y="258"/>
                </a:lnTo>
                <a:lnTo>
                  <a:pt x="134" y="258"/>
                </a:lnTo>
                <a:close/>
                <a:moveTo>
                  <a:pt x="467" y="499"/>
                </a:moveTo>
                <a:lnTo>
                  <a:pt x="467" y="499"/>
                </a:lnTo>
                <a:lnTo>
                  <a:pt x="469" y="497"/>
                </a:lnTo>
                <a:lnTo>
                  <a:pt x="471" y="495"/>
                </a:lnTo>
                <a:lnTo>
                  <a:pt x="471" y="495"/>
                </a:lnTo>
                <a:lnTo>
                  <a:pt x="471" y="497"/>
                </a:lnTo>
                <a:lnTo>
                  <a:pt x="471" y="499"/>
                </a:lnTo>
                <a:lnTo>
                  <a:pt x="469" y="499"/>
                </a:lnTo>
                <a:lnTo>
                  <a:pt x="467" y="499"/>
                </a:lnTo>
                <a:lnTo>
                  <a:pt x="467" y="499"/>
                </a:lnTo>
                <a:close/>
                <a:moveTo>
                  <a:pt x="152" y="232"/>
                </a:moveTo>
                <a:lnTo>
                  <a:pt x="152" y="232"/>
                </a:lnTo>
                <a:lnTo>
                  <a:pt x="152" y="226"/>
                </a:lnTo>
                <a:lnTo>
                  <a:pt x="156" y="221"/>
                </a:lnTo>
                <a:lnTo>
                  <a:pt x="162" y="217"/>
                </a:lnTo>
                <a:lnTo>
                  <a:pt x="167" y="214"/>
                </a:lnTo>
                <a:lnTo>
                  <a:pt x="167" y="214"/>
                </a:lnTo>
                <a:lnTo>
                  <a:pt x="167" y="208"/>
                </a:lnTo>
                <a:lnTo>
                  <a:pt x="169" y="203"/>
                </a:lnTo>
                <a:lnTo>
                  <a:pt x="173" y="199"/>
                </a:lnTo>
                <a:lnTo>
                  <a:pt x="180" y="193"/>
                </a:lnTo>
                <a:lnTo>
                  <a:pt x="180" y="193"/>
                </a:lnTo>
                <a:lnTo>
                  <a:pt x="176" y="197"/>
                </a:lnTo>
                <a:lnTo>
                  <a:pt x="174" y="203"/>
                </a:lnTo>
                <a:lnTo>
                  <a:pt x="171" y="206"/>
                </a:lnTo>
                <a:lnTo>
                  <a:pt x="173" y="210"/>
                </a:lnTo>
                <a:lnTo>
                  <a:pt x="173" y="210"/>
                </a:lnTo>
                <a:lnTo>
                  <a:pt x="160" y="223"/>
                </a:lnTo>
                <a:lnTo>
                  <a:pt x="152" y="232"/>
                </a:lnTo>
                <a:lnTo>
                  <a:pt x="152" y="232"/>
                </a:lnTo>
                <a:close/>
                <a:moveTo>
                  <a:pt x="163" y="236"/>
                </a:moveTo>
                <a:lnTo>
                  <a:pt x="163" y="236"/>
                </a:lnTo>
                <a:lnTo>
                  <a:pt x="163" y="234"/>
                </a:lnTo>
                <a:lnTo>
                  <a:pt x="163" y="232"/>
                </a:lnTo>
                <a:lnTo>
                  <a:pt x="169" y="228"/>
                </a:lnTo>
                <a:lnTo>
                  <a:pt x="169" y="228"/>
                </a:lnTo>
                <a:lnTo>
                  <a:pt x="169" y="232"/>
                </a:lnTo>
                <a:lnTo>
                  <a:pt x="165" y="238"/>
                </a:lnTo>
                <a:lnTo>
                  <a:pt x="165" y="238"/>
                </a:lnTo>
                <a:lnTo>
                  <a:pt x="165" y="236"/>
                </a:lnTo>
                <a:lnTo>
                  <a:pt x="163" y="236"/>
                </a:lnTo>
                <a:lnTo>
                  <a:pt x="163" y="236"/>
                </a:lnTo>
                <a:close/>
                <a:moveTo>
                  <a:pt x="173" y="226"/>
                </a:moveTo>
                <a:lnTo>
                  <a:pt x="173" y="226"/>
                </a:lnTo>
                <a:lnTo>
                  <a:pt x="173" y="225"/>
                </a:lnTo>
                <a:lnTo>
                  <a:pt x="174" y="223"/>
                </a:lnTo>
                <a:lnTo>
                  <a:pt x="180" y="217"/>
                </a:lnTo>
                <a:lnTo>
                  <a:pt x="180" y="217"/>
                </a:lnTo>
                <a:lnTo>
                  <a:pt x="182" y="219"/>
                </a:lnTo>
                <a:lnTo>
                  <a:pt x="184" y="219"/>
                </a:lnTo>
                <a:lnTo>
                  <a:pt x="184" y="219"/>
                </a:lnTo>
                <a:lnTo>
                  <a:pt x="173" y="226"/>
                </a:lnTo>
                <a:lnTo>
                  <a:pt x="173" y="226"/>
                </a:lnTo>
                <a:close/>
                <a:moveTo>
                  <a:pt x="493" y="499"/>
                </a:moveTo>
                <a:lnTo>
                  <a:pt x="493" y="499"/>
                </a:lnTo>
                <a:lnTo>
                  <a:pt x="493" y="497"/>
                </a:lnTo>
                <a:lnTo>
                  <a:pt x="494" y="495"/>
                </a:lnTo>
                <a:lnTo>
                  <a:pt x="494" y="495"/>
                </a:lnTo>
                <a:lnTo>
                  <a:pt x="494" y="497"/>
                </a:lnTo>
                <a:lnTo>
                  <a:pt x="494" y="497"/>
                </a:lnTo>
                <a:lnTo>
                  <a:pt x="493" y="499"/>
                </a:lnTo>
                <a:lnTo>
                  <a:pt x="493" y="499"/>
                </a:lnTo>
                <a:close/>
                <a:moveTo>
                  <a:pt x="165" y="199"/>
                </a:moveTo>
                <a:lnTo>
                  <a:pt x="165" y="199"/>
                </a:lnTo>
                <a:lnTo>
                  <a:pt x="165" y="199"/>
                </a:lnTo>
                <a:lnTo>
                  <a:pt x="167" y="197"/>
                </a:lnTo>
                <a:lnTo>
                  <a:pt x="171" y="192"/>
                </a:lnTo>
                <a:lnTo>
                  <a:pt x="171" y="192"/>
                </a:lnTo>
                <a:lnTo>
                  <a:pt x="171" y="193"/>
                </a:lnTo>
                <a:lnTo>
                  <a:pt x="171" y="193"/>
                </a:lnTo>
                <a:lnTo>
                  <a:pt x="174" y="190"/>
                </a:lnTo>
                <a:lnTo>
                  <a:pt x="174" y="190"/>
                </a:lnTo>
                <a:lnTo>
                  <a:pt x="174" y="193"/>
                </a:lnTo>
                <a:lnTo>
                  <a:pt x="171" y="195"/>
                </a:lnTo>
                <a:lnTo>
                  <a:pt x="165" y="199"/>
                </a:lnTo>
                <a:lnTo>
                  <a:pt x="165" y="199"/>
                </a:lnTo>
                <a:close/>
                <a:moveTo>
                  <a:pt x="180" y="203"/>
                </a:moveTo>
                <a:lnTo>
                  <a:pt x="178" y="201"/>
                </a:lnTo>
                <a:lnTo>
                  <a:pt x="184" y="195"/>
                </a:lnTo>
                <a:lnTo>
                  <a:pt x="184" y="195"/>
                </a:lnTo>
                <a:lnTo>
                  <a:pt x="184" y="197"/>
                </a:lnTo>
                <a:lnTo>
                  <a:pt x="182" y="199"/>
                </a:lnTo>
                <a:lnTo>
                  <a:pt x="180" y="203"/>
                </a:lnTo>
                <a:lnTo>
                  <a:pt x="180" y="203"/>
                </a:lnTo>
                <a:close/>
                <a:moveTo>
                  <a:pt x="496" y="497"/>
                </a:moveTo>
                <a:lnTo>
                  <a:pt x="496" y="497"/>
                </a:lnTo>
                <a:lnTo>
                  <a:pt x="496" y="495"/>
                </a:lnTo>
                <a:lnTo>
                  <a:pt x="498" y="493"/>
                </a:lnTo>
                <a:lnTo>
                  <a:pt x="498" y="493"/>
                </a:lnTo>
                <a:lnTo>
                  <a:pt x="498" y="497"/>
                </a:lnTo>
                <a:lnTo>
                  <a:pt x="496" y="497"/>
                </a:lnTo>
                <a:lnTo>
                  <a:pt x="496" y="497"/>
                </a:lnTo>
                <a:close/>
                <a:moveTo>
                  <a:pt x="489" y="486"/>
                </a:moveTo>
                <a:lnTo>
                  <a:pt x="489" y="486"/>
                </a:lnTo>
                <a:lnTo>
                  <a:pt x="489" y="486"/>
                </a:lnTo>
                <a:lnTo>
                  <a:pt x="489" y="486"/>
                </a:lnTo>
                <a:lnTo>
                  <a:pt x="491" y="486"/>
                </a:lnTo>
                <a:lnTo>
                  <a:pt x="491" y="486"/>
                </a:lnTo>
                <a:lnTo>
                  <a:pt x="491" y="488"/>
                </a:lnTo>
                <a:lnTo>
                  <a:pt x="491" y="488"/>
                </a:lnTo>
                <a:lnTo>
                  <a:pt x="489" y="486"/>
                </a:lnTo>
                <a:lnTo>
                  <a:pt x="489" y="486"/>
                </a:lnTo>
                <a:close/>
                <a:moveTo>
                  <a:pt x="489" y="480"/>
                </a:moveTo>
                <a:lnTo>
                  <a:pt x="489" y="480"/>
                </a:lnTo>
                <a:lnTo>
                  <a:pt x="489" y="479"/>
                </a:lnTo>
                <a:lnTo>
                  <a:pt x="489" y="479"/>
                </a:lnTo>
                <a:lnTo>
                  <a:pt x="489" y="479"/>
                </a:lnTo>
                <a:lnTo>
                  <a:pt x="491" y="480"/>
                </a:lnTo>
                <a:lnTo>
                  <a:pt x="489" y="480"/>
                </a:lnTo>
                <a:lnTo>
                  <a:pt x="489" y="480"/>
                </a:lnTo>
                <a:close/>
                <a:moveTo>
                  <a:pt x="494" y="479"/>
                </a:moveTo>
                <a:lnTo>
                  <a:pt x="494" y="479"/>
                </a:lnTo>
                <a:lnTo>
                  <a:pt x="494" y="479"/>
                </a:lnTo>
                <a:lnTo>
                  <a:pt x="494" y="479"/>
                </a:lnTo>
                <a:lnTo>
                  <a:pt x="493" y="479"/>
                </a:lnTo>
                <a:lnTo>
                  <a:pt x="491" y="477"/>
                </a:lnTo>
                <a:lnTo>
                  <a:pt x="491" y="477"/>
                </a:lnTo>
                <a:lnTo>
                  <a:pt x="491" y="477"/>
                </a:lnTo>
                <a:lnTo>
                  <a:pt x="491" y="475"/>
                </a:lnTo>
                <a:lnTo>
                  <a:pt x="491" y="475"/>
                </a:lnTo>
                <a:lnTo>
                  <a:pt x="493" y="475"/>
                </a:lnTo>
                <a:lnTo>
                  <a:pt x="493" y="475"/>
                </a:lnTo>
                <a:lnTo>
                  <a:pt x="494" y="477"/>
                </a:lnTo>
                <a:lnTo>
                  <a:pt x="494" y="479"/>
                </a:lnTo>
                <a:lnTo>
                  <a:pt x="494" y="479"/>
                </a:lnTo>
                <a:close/>
                <a:moveTo>
                  <a:pt x="202" y="160"/>
                </a:moveTo>
                <a:lnTo>
                  <a:pt x="202" y="160"/>
                </a:lnTo>
                <a:lnTo>
                  <a:pt x="204" y="158"/>
                </a:lnTo>
                <a:lnTo>
                  <a:pt x="206" y="157"/>
                </a:lnTo>
                <a:lnTo>
                  <a:pt x="206" y="157"/>
                </a:lnTo>
                <a:lnTo>
                  <a:pt x="206" y="158"/>
                </a:lnTo>
                <a:lnTo>
                  <a:pt x="206" y="158"/>
                </a:lnTo>
                <a:lnTo>
                  <a:pt x="206" y="160"/>
                </a:lnTo>
                <a:lnTo>
                  <a:pt x="208" y="160"/>
                </a:lnTo>
                <a:lnTo>
                  <a:pt x="208" y="160"/>
                </a:lnTo>
                <a:lnTo>
                  <a:pt x="208" y="160"/>
                </a:lnTo>
                <a:lnTo>
                  <a:pt x="204" y="162"/>
                </a:lnTo>
                <a:lnTo>
                  <a:pt x="200" y="162"/>
                </a:lnTo>
                <a:lnTo>
                  <a:pt x="200" y="162"/>
                </a:lnTo>
                <a:lnTo>
                  <a:pt x="202" y="158"/>
                </a:lnTo>
                <a:lnTo>
                  <a:pt x="206" y="155"/>
                </a:lnTo>
                <a:lnTo>
                  <a:pt x="206" y="155"/>
                </a:lnTo>
                <a:lnTo>
                  <a:pt x="204" y="157"/>
                </a:lnTo>
                <a:lnTo>
                  <a:pt x="202" y="160"/>
                </a:lnTo>
                <a:lnTo>
                  <a:pt x="202" y="160"/>
                </a:lnTo>
                <a:close/>
                <a:moveTo>
                  <a:pt x="511" y="491"/>
                </a:moveTo>
                <a:lnTo>
                  <a:pt x="511" y="491"/>
                </a:lnTo>
                <a:lnTo>
                  <a:pt x="509" y="488"/>
                </a:lnTo>
                <a:lnTo>
                  <a:pt x="511" y="488"/>
                </a:lnTo>
                <a:lnTo>
                  <a:pt x="513" y="490"/>
                </a:lnTo>
                <a:lnTo>
                  <a:pt x="513" y="490"/>
                </a:lnTo>
                <a:lnTo>
                  <a:pt x="511" y="491"/>
                </a:lnTo>
                <a:lnTo>
                  <a:pt x="511" y="491"/>
                </a:lnTo>
                <a:lnTo>
                  <a:pt x="511" y="491"/>
                </a:lnTo>
                <a:close/>
                <a:moveTo>
                  <a:pt x="498" y="477"/>
                </a:moveTo>
                <a:lnTo>
                  <a:pt x="498" y="477"/>
                </a:lnTo>
                <a:lnTo>
                  <a:pt x="496" y="475"/>
                </a:lnTo>
                <a:lnTo>
                  <a:pt x="496" y="473"/>
                </a:lnTo>
                <a:lnTo>
                  <a:pt x="496" y="473"/>
                </a:lnTo>
                <a:lnTo>
                  <a:pt x="500" y="475"/>
                </a:lnTo>
                <a:lnTo>
                  <a:pt x="500" y="475"/>
                </a:lnTo>
                <a:lnTo>
                  <a:pt x="498" y="477"/>
                </a:lnTo>
                <a:lnTo>
                  <a:pt x="498" y="477"/>
                </a:lnTo>
                <a:close/>
                <a:moveTo>
                  <a:pt x="226" y="147"/>
                </a:moveTo>
                <a:lnTo>
                  <a:pt x="226" y="147"/>
                </a:lnTo>
                <a:lnTo>
                  <a:pt x="226" y="144"/>
                </a:lnTo>
                <a:lnTo>
                  <a:pt x="226" y="144"/>
                </a:lnTo>
                <a:lnTo>
                  <a:pt x="228" y="144"/>
                </a:lnTo>
                <a:lnTo>
                  <a:pt x="230" y="144"/>
                </a:lnTo>
                <a:lnTo>
                  <a:pt x="228" y="144"/>
                </a:lnTo>
                <a:lnTo>
                  <a:pt x="228" y="144"/>
                </a:lnTo>
                <a:lnTo>
                  <a:pt x="230" y="144"/>
                </a:lnTo>
                <a:lnTo>
                  <a:pt x="231" y="144"/>
                </a:lnTo>
                <a:lnTo>
                  <a:pt x="231" y="144"/>
                </a:lnTo>
                <a:lnTo>
                  <a:pt x="230" y="146"/>
                </a:lnTo>
                <a:lnTo>
                  <a:pt x="230" y="146"/>
                </a:lnTo>
                <a:lnTo>
                  <a:pt x="230" y="146"/>
                </a:lnTo>
                <a:lnTo>
                  <a:pt x="228" y="147"/>
                </a:lnTo>
                <a:lnTo>
                  <a:pt x="226" y="147"/>
                </a:lnTo>
                <a:lnTo>
                  <a:pt x="226" y="147"/>
                </a:lnTo>
                <a:close/>
                <a:moveTo>
                  <a:pt x="233" y="138"/>
                </a:moveTo>
                <a:lnTo>
                  <a:pt x="233" y="138"/>
                </a:lnTo>
                <a:lnTo>
                  <a:pt x="235" y="140"/>
                </a:lnTo>
                <a:lnTo>
                  <a:pt x="235" y="144"/>
                </a:lnTo>
                <a:lnTo>
                  <a:pt x="235" y="144"/>
                </a:lnTo>
                <a:lnTo>
                  <a:pt x="231" y="142"/>
                </a:lnTo>
                <a:lnTo>
                  <a:pt x="230" y="140"/>
                </a:lnTo>
                <a:lnTo>
                  <a:pt x="233" y="138"/>
                </a:lnTo>
                <a:lnTo>
                  <a:pt x="233" y="138"/>
                </a:lnTo>
                <a:close/>
                <a:moveTo>
                  <a:pt x="515" y="477"/>
                </a:moveTo>
                <a:lnTo>
                  <a:pt x="515" y="477"/>
                </a:lnTo>
                <a:lnTo>
                  <a:pt x="513" y="475"/>
                </a:lnTo>
                <a:lnTo>
                  <a:pt x="513" y="475"/>
                </a:lnTo>
                <a:lnTo>
                  <a:pt x="513" y="475"/>
                </a:lnTo>
                <a:lnTo>
                  <a:pt x="515" y="475"/>
                </a:lnTo>
                <a:lnTo>
                  <a:pt x="515" y="475"/>
                </a:lnTo>
                <a:lnTo>
                  <a:pt x="515" y="473"/>
                </a:lnTo>
                <a:lnTo>
                  <a:pt x="515" y="473"/>
                </a:lnTo>
                <a:lnTo>
                  <a:pt x="517" y="475"/>
                </a:lnTo>
                <a:lnTo>
                  <a:pt x="517" y="473"/>
                </a:lnTo>
                <a:lnTo>
                  <a:pt x="517" y="473"/>
                </a:lnTo>
                <a:lnTo>
                  <a:pt x="517" y="475"/>
                </a:lnTo>
                <a:lnTo>
                  <a:pt x="517" y="475"/>
                </a:lnTo>
                <a:lnTo>
                  <a:pt x="515" y="475"/>
                </a:lnTo>
                <a:lnTo>
                  <a:pt x="515" y="477"/>
                </a:lnTo>
                <a:lnTo>
                  <a:pt x="515" y="477"/>
                </a:lnTo>
                <a:close/>
                <a:moveTo>
                  <a:pt x="272" y="144"/>
                </a:moveTo>
                <a:lnTo>
                  <a:pt x="272" y="144"/>
                </a:lnTo>
                <a:lnTo>
                  <a:pt x="279" y="136"/>
                </a:lnTo>
                <a:lnTo>
                  <a:pt x="290" y="127"/>
                </a:lnTo>
                <a:lnTo>
                  <a:pt x="311" y="112"/>
                </a:lnTo>
                <a:lnTo>
                  <a:pt x="311" y="112"/>
                </a:lnTo>
                <a:lnTo>
                  <a:pt x="309" y="116"/>
                </a:lnTo>
                <a:lnTo>
                  <a:pt x="305" y="120"/>
                </a:lnTo>
                <a:lnTo>
                  <a:pt x="296" y="127"/>
                </a:lnTo>
                <a:lnTo>
                  <a:pt x="272" y="144"/>
                </a:lnTo>
                <a:lnTo>
                  <a:pt x="272" y="144"/>
                </a:lnTo>
                <a:close/>
                <a:moveTo>
                  <a:pt x="281" y="129"/>
                </a:moveTo>
                <a:lnTo>
                  <a:pt x="279" y="127"/>
                </a:lnTo>
                <a:lnTo>
                  <a:pt x="279" y="127"/>
                </a:lnTo>
                <a:lnTo>
                  <a:pt x="285" y="125"/>
                </a:lnTo>
                <a:lnTo>
                  <a:pt x="288" y="123"/>
                </a:lnTo>
                <a:lnTo>
                  <a:pt x="288" y="123"/>
                </a:lnTo>
                <a:lnTo>
                  <a:pt x="288" y="125"/>
                </a:lnTo>
                <a:lnTo>
                  <a:pt x="287" y="127"/>
                </a:lnTo>
                <a:lnTo>
                  <a:pt x="281" y="129"/>
                </a:lnTo>
                <a:lnTo>
                  <a:pt x="281" y="129"/>
                </a:lnTo>
                <a:close/>
                <a:moveTo>
                  <a:pt x="288" y="122"/>
                </a:moveTo>
                <a:lnTo>
                  <a:pt x="287" y="120"/>
                </a:lnTo>
                <a:lnTo>
                  <a:pt x="287" y="120"/>
                </a:lnTo>
                <a:lnTo>
                  <a:pt x="290" y="118"/>
                </a:lnTo>
                <a:lnTo>
                  <a:pt x="292" y="118"/>
                </a:lnTo>
                <a:lnTo>
                  <a:pt x="294" y="118"/>
                </a:lnTo>
                <a:lnTo>
                  <a:pt x="288" y="122"/>
                </a:lnTo>
                <a:close/>
                <a:moveTo>
                  <a:pt x="287" y="105"/>
                </a:moveTo>
                <a:lnTo>
                  <a:pt x="287" y="105"/>
                </a:lnTo>
                <a:lnTo>
                  <a:pt x="287" y="105"/>
                </a:lnTo>
                <a:lnTo>
                  <a:pt x="288" y="105"/>
                </a:lnTo>
                <a:lnTo>
                  <a:pt x="288" y="105"/>
                </a:lnTo>
                <a:lnTo>
                  <a:pt x="290" y="101"/>
                </a:lnTo>
                <a:lnTo>
                  <a:pt x="290" y="103"/>
                </a:lnTo>
                <a:lnTo>
                  <a:pt x="292" y="103"/>
                </a:lnTo>
                <a:lnTo>
                  <a:pt x="294" y="103"/>
                </a:lnTo>
                <a:lnTo>
                  <a:pt x="294" y="103"/>
                </a:lnTo>
                <a:lnTo>
                  <a:pt x="292" y="105"/>
                </a:lnTo>
                <a:lnTo>
                  <a:pt x="290" y="107"/>
                </a:lnTo>
                <a:lnTo>
                  <a:pt x="290" y="107"/>
                </a:lnTo>
                <a:lnTo>
                  <a:pt x="288" y="105"/>
                </a:lnTo>
                <a:lnTo>
                  <a:pt x="287" y="105"/>
                </a:lnTo>
                <a:lnTo>
                  <a:pt x="287" y="105"/>
                </a:lnTo>
                <a:close/>
                <a:moveTo>
                  <a:pt x="322" y="105"/>
                </a:moveTo>
                <a:lnTo>
                  <a:pt x="322" y="105"/>
                </a:lnTo>
                <a:lnTo>
                  <a:pt x="322" y="103"/>
                </a:lnTo>
                <a:lnTo>
                  <a:pt x="325" y="101"/>
                </a:lnTo>
                <a:lnTo>
                  <a:pt x="331" y="98"/>
                </a:lnTo>
                <a:lnTo>
                  <a:pt x="331" y="98"/>
                </a:lnTo>
                <a:lnTo>
                  <a:pt x="329" y="100"/>
                </a:lnTo>
                <a:lnTo>
                  <a:pt x="327" y="101"/>
                </a:lnTo>
                <a:lnTo>
                  <a:pt x="322" y="105"/>
                </a:lnTo>
                <a:lnTo>
                  <a:pt x="322" y="105"/>
                </a:lnTo>
                <a:close/>
                <a:moveTo>
                  <a:pt x="566" y="480"/>
                </a:moveTo>
                <a:lnTo>
                  <a:pt x="566" y="480"/>
                </a:lnTo>
                <a:lnTo>
                  <a:pt x="566" y="479"/>
                </a:lnTo>
                <a:lnTo>
                  <a:pt x="568" y="479"/>
                </a:lnTo>
                <a:lnTo>
                  <a:pt x="568" y="479"/>
                </a:lnTo>
                <a:lnTo>
                  <a:pt x="568" y="480"/>
                </a:lnTo>
                <a:lnTo>
                  <a:pt x="566" y="480"/>
                </a:lnTo>
                <a:lnTo>
                  <a:pt x="566" y="480"/>
                </a:lnTo>
                <a:close/>
                <a:moveTo>
                  <a:pt x="517" y="44"/>
                </a:moveTo>
                <a:lnTo>
                  <a:pt x="517" y="44"/>
                </a:lnTo>
                <a:lnTo>
                  <a:pt x="524" y="48"/>
                </a:lnTo>
                <a:lnTo>
                  <a:pt x="524" y="50"/>
                </a:lnTo>
                <a:lnTo>
                  <a:pt x="522" y="50"/>
                </a:lnTo>
                <a:lnTo>
                  <a:pt x="517" y="54"/>
                </a:lnTo>
                <a:lnTo>
                  <a:pt x="506" y="55"/>
                </a:lnTo>
                <a:lnTo>
                  <a:pt x="506" y="55"/>
                </a:lnTo>
                <a:lnTo>
                  <a:pt x="509" y="57"/>
                </a:lnTo>
                <a:lnTo>
                  <a:pt x="513" y="55"/>
                </a:lnTo>
                <a:lnTo>
                  <a:pt x="513" y="55"/>
                </a:lnTo>
                <a:lnTo>
                  <a:pt x="513" y="57"/>
                </a:lnTo>
                <a:lnTo>
                  <a:pt x="511" y="59"/>
                </a:lnTo>
                <a:lnTo>
                  <a:pt x="509" y="59"/>
                </a:lnTo>
                <a:lnTo>
                  <a:pt x="507" y="61"/>
                </a:lnTo>
                <a:lnTo>
                  <a:pt x="507" y="61"/>
                </a:lnTo>
                <a:lnTo>
                  <a:pt x="506" y="59"/>
                </a:lnTo>
                <a:lnTo>
                  <a:pt x="506" y="57"/>
                </a:lnTo>
                <a:lnTo>
                  <a:pt x="476" y="66"/>
                </a:lnTo>
                <a:lnTo>
                  <a:pt x="476" y="66"/>
                </a:lnTo>
                <a:lnTo>
                  <a:pt x="474" y="66"/>
                </a:lnTo>
                <a:lnTo>
                  <a:pt x="471" y="66"/>
                </a:lnTo>
                <a:lnTo>
                  <a:pt x="467" y="66"/>
                </a:lnTo>
                <a:lnTo>
                  <a:pt x="465" y="66"/>
                </a:lnTo>
                <a:lnTo>
                  <a:pt x="465" y="66"/>
                </a:lnTo>
                <a:lnTo>
                  <a:pt x="465" y="66"/>
                </a:lnTo>
                <a:lnTo>
                  <a:pt x="465" y="68"/>
                </a:lnTo>
                <a:lnTo>
                  <a:pt x="467" y="68"/>
                </a:lnTo>
                <a:lnTo>
                  <a:pt x="467" y="70"/>
                </a:lnTo>
                <a:lnTo>
                  <a:pt x="467" y="70"/>
                </a:lnTo>
                <a:lnTo>
                  <a:pt x="456" y="70"/>
                </a:lnTo>
                <a:lnTo>
                  <a:pt x="447" y="74"/>
                </a:lnTo>
                <a:lnTo>
                  <a:pt x="447" y="74"/>
                </a:lnTo>
                <a:lnTo>
                  <a:pt x="449" y="74"/>
                </a:lnTo>
                <a:lnTo>
                  <a:pt x="450" y="74"/>
                </a:lnTo>
                <a:lnTo>
                  <a:pt x="454" y="74"/>
                </a:lnTo>
                <a:lnTo>
                  <a:pt x="454" y="74"/>
                </a:lnTo>
                <a:lnTo>
                  <a:pt x="454" y="74"/>
                </a:lnTo>
                <a:lnTo>
                  <a:pt x="445" y="77"/>
                </a:lnTo>
                <a:lnTo>
                  <a:pt x="437" y="81"/>
                </a:lnTo>
                <a:lnTo>
                  <a:pt x="437" y="81"/>
                </a:lnTo>
                <a:lnTo>
                  <a:pt x="437" y="79"/>
                </a:lnTo>
                <a:lnTo>
                  <a:pt x="437" y="76"/>
                </a:lnTo>
                <a:lnTo>
                  <a:pt x="437" y="76"/>
                </a:lnTo>
                <a:lnTo>
                  <a:pt x="434" y="77"/>
                </a:lnTo>
                <a:lnTo>
                  <a:pt x="436" y="81"/>
                </a:lnTo>
                <a:lnTo>
                  <a:pt x="436" y="81"/>
                </a:lnTo>
                <a:lnTo>
                  <a:pt x="430" y="83"/>
                </a:lnTo>
                <a:lnTo>
                  <a:pt x="428" y="83"/>
                </a:lnTo>
                <a:lnTo>
                  <a:pt x="423" y="81"/>
                </a:lnTo>
                <a:lnTo>
                  <a:pt x="423" y="81"/>
                </a:lnTo>
                <a:lnTo>
                  <a:pt x="425" y="79"/>
                </a:lnTo>
                <a:lnTo>
                  <a:pt x="430" y="76"/>
                </a:lnTo>
                <a:lnTo>
                  <a:pt x="441" y="72"/>
                </a:lnTo>
                <a:lnTo>
                  <a:pt x="454" y="68"/>
                </a:lnTo>
                <a:lnTo>
                  <a:pt x="463" y="63"/>
                </a:lnTo>
                <a:lnTo>
                  <a:pt x="463" y="63"/>
                </a:lnTo>
                <a:lnTo>
                  <a:pt x="487" y="57"/>
                </a:lnTo>
                <a:lnTo>
                  <a:pt x="513" y="54"/>
                </a:lnTo>
                <a:lnTo>
                  <a:pt x="513" y="54"/>
                </a:lnTo>
                <a:lnTo>
                  <a:pt x="509" y="52"/>
                </a:lnTo>
                <a:lnTo>
                  <a:pt x="507" y="52"/>
                </a:lnTo>
                <a:lnTo>
                  <a:pt x="507" y="52"/>
                </a:lnTo>
                <a:lnTo>
                  <a:pt x="507" y="50"/>
                </a:lnTo>
                <a:lnTo>
                  <a:pt x="511" y="50"/>
                </a:lnTo>
                <a:lnTo>
                  <a:pt x="513" y="50"/>
                </a:lnTo>
                <a:lnTo>
                  <a:pt x="515" y="52"/>
                </a:lnTo>
                <a:lnTo>
                  <a:pt x="515" y="52"/>
                </a:lnTo>
                <a:lnTo>
                  <a:pt x="518" y="48"/>
                </a:lnTo>
                <a:lnTo>
                  <a:pt x="517" y="44"/>
                </a:lnTo>
                <a:lnTo>
                  <a:pt x="517" y="44"/>
                </a:lnTo>
                <a:close/>
                <a:moveTo>
                  <a:pt x="586" y="495"/>
                </a:moveTo>
                <a:lnTo>
                  <a:pt x="586" y="495"/>
                </a:lnTo>
                <a:lnTo>
                  <a:pt x="586" y="493"/>
                </a:lnTo>
                <a:lnTo>
                  <a:pt x="588" y="493"/>
                </a:lnTo>
                <a:lnTo>
                  <a:pt x="588" y="493"/>
                </a:lnTo>
                <a:lnTo>
                  <a:pt x="586" y="495"/>
                </a:lnTo>
                <a:lnTo>
                  <a:pt x="586" y="495"/>
                </a:lnTo>
                <a:lnTo>
                  <a:pt x="586" y="495"/>
                </a:lnTo>
                <a:close/>
                <a:moveTo>
                  <a:pt x="588" y="501"/>
                </a:moveTo>
                <a:lnTo>
                  <a:pt x="588" y="501"/>
                </a:lnTo>
                <a:lnTo>
                  <a:pt x="588" y="497"/>
                </a:lnTo>
                <a:lnTo>
                  <a:pt x="590" y="501"/>
                </a:lnTo>
                <a:lnTo>
                  <a:pt x="588" y="501"/>
                </a:lnTo>
                <a:close/>
                <a:moveTo>
                  <a:pt x="568" y="438"/>
                </a:moveTo>
                <a:lnTo>
                  <a:pt x="568" y="438"/>
                </a:lnTo>
                <a:lnTo>
                  <a:pt x="570" y="436"/>
                </a:lnTo>
                <a:lnTo>
                  <a:pt x="572" y="438"/>
                </a:lnTo>
                <a:lnTo>
                  <a:pt x="574" y="440"/>
                </a:lnTo>
                <a:lnTo>
                  <a:pt x="574" y="440"/>
                </a:lnTo>
                <a:lnTo>
                  <a:pt x="570" y="438"/>
                </a:lnTo>
                <a:lnTo>
                  <a:pt x="568" y="438"/>
                </a:lnTo>
                <a:lnTo>
                  <a:pt x="568" y="438"/>
                </a:lnTo>
                <a:close/>
                <a:moveTo>
                  <a:pt x="588" y="493"/>
                </a:moveTo>
                <a:lnTo>
                  <a:pt x="588" y="493"/>
                </a:lnTo>
                <a:lnTo>
                  <a:pt x="588" y="490"/>
                </a:lnTo>
                <a:lnTo>
                  <a:pt x="590" y="490"/>
                </a:lnTo>
                <a:lnTo>
                  <a:pt x="594" y="490"/>
                </a:lnTo>
                <a:lnTo>
                  <a:pt x="594" y="490"/>
                </a:lnTo>
                <a:lnTo>
                  <a:pt x="594" y="490"/>
                </a:lnTo>
                <a:lnTo>
                  <a:pt x="596" y="495"/>
                </a:lnTo>
                <a:lnTo>
                  <a:pt x="596" y="495"/>
                </a:lnTo>
                <a:lnTo>
                  <a:pt x="592" y="493"/>
                </a:lnTo>
                <a:lnTo>
                  <a:pt x="590" y="493"/>
                </a:lnTo>
                <a:lnTo>
                  <a:pt x="590" y="495"/>
                </a:lnTo>
                <a:lnTo>
                  <a:pt x="590" y="495"/>
                </a:lnTo>
                <a:lnTo>
                  <a:pt x="588" y="493"/>
                </a:lnTo>
                <a:lnTo>
                  <a:pt x="588" y="493"/>
                </a:lnTo>
                <a:lnTo>
                  <a:pt x="588" y="493"/>
                </a:lnTo>
                <a:close/>
                <a:moveTo>
                  <a:pt x="452" y="83"/>
                </a:moveTo>
                <a:lnTo>
                  <a:pt x="452" y="83"/>
                </a:lnTo>
                <a:lnTo>
                  <a:pt x="454" y="81"/>
                </a:lnTo>
                <a:lnTo>
                  <a:pt x="456" y="81"/>
                </a:lnTo>
                <a:lnTo>
                  <a:pt x="463" y="79"/>
                </a:lnTo>
                <a:lnTo>
                  <a:pt x="463" y="79"/>
                </a:lnTo>
                <a:lnTo>
                  <a:pt x="461" y="81"/>
                </a:lnTo>
                <a:lnTo>
                  <a:pt x="460" y="83"/>
                </a:lnTo>
                <a:lnTo>
                  <a:pt x="452" y="83"/>
                </a:lnTo>
                <a:lnTo>
                  <a:pt x="452" y="83"/>
                </a:lnTo>
                <a:close/>
                <a:moveTo>
                  <a:pt x="581" y="458"/>
                </a:moveTo>
                <a:lnTo>
                  <a:pt x="581" y="458"/>
                </a:lnTo>
                <a:lnTo>
                  <a:pt x="579" y="455"/>
                </a:lnTo>
                <a:lnTo>
                  <a:pt x="579" y="455"/>
                </a:lnTo>
                <a:lnTo>
                  <a:pt x="581" y="455"/>
                </a:lnTo>
                <a:lnTo>
                  <a:pt x="583" y="456"/>
                </a:lnTo>
                <a:lnTo>
                  <a:pt x="583" y="456"/>
                </a:lnTo>
                <a:lnTo>
                  <a:pt x="583" y="458"/>
                </a:lnTo>
                <a:lnTo>
                  <a:pt x="581" y="458"/>
                </a:lnTo>
                <a:lnTo>
                  <a:pt x="581" y="458"/>
                </a:lnTo>
                <a:close/>
                <a:moveTo>
                  <a:pt x="579" y="451"/>
                </a:moveTo>
                <a:lnTo>
                  <a:pt x="579" y="447"/>
                </a:lnTo>
                <a:lnTo>
                  <a:pt x="579" y="447"/>
                </a:lnTo>
                <a:lnTo>
                  <a:pt x="579" y="447"/>
                </a:lnTo>
                <a:lnTo>
                  <a:pt x="581" y="447"/>
                </a:lnTo>
                <a:lnTo>
                  <a:pt x="585" y="447"/>
                </a:lnTo>
                <a:lnTo>
                  <a:pt x="585" y="447"/>
                </a:lnTo>
                <a:lnTo>
                  <a:pt x="585" y="449"/>
                </a:lnTo>
                <a:lnTo>
                  <a:pt x="583" y="449"/>
                </a:lnTo>
                <a:lnTo>
                  <a:pt x="581" y="449"/>
                </a:lnTo>
                <a:lnTo>
                  <a:pt x="579" y="451"/>
                </a:lnTo>
                <a:lnTo>
                  <a:pt x="579" y="451"/>
                </a:lnTo>
                <a:close/>
                <a:moveTo>
                  <a:pt x="585" y="447"/>
                </a:moveTo>
                <a:lnTo>
                  <a:pt x="585" y="447"/>
                </a:lnTo>
                <a:lnTo>
                  <a:pt x="586" y="445"/>
                </a:lnTo>
                <a:lnTo>
                  <a:pt x="590" y="445"/>
                </a:lnTo>
                <a:lnTo>
                  <a:pt x="594" y="445"/>
                </a:lnTo>
                <a:lnTo>
                  <a:pt x="596" y="444"/>
                </a:lnTo>
                <a:lnTo>
                  <a:pt x="596" y="444"/>
                </a:lnTo>
                <a:lnTo>
                  <a:pt x="598" y="449"/>
                </a:lnTo>
                <a:lnTo>
                  <a:pt x="598" y="449"/>
                </a:lnTo>
                <a:lnTo>
                  <a:pt x="592" y="447"/>
                </a:lnTo>
                <a:lnTo>
                  <a:pt x="590" y="447"/>
                </a:lnTo>
                <a:lnTo>
                  <a:pt x="590" y="451"/>
                </a:lnTo>
                <a:lnTo>
                  <a:pt x="590" y="451"/>
                </a:lnTo>
                <a:lnTo>
                  <a:pt x="588" y="447"/>
                </a:lnTo>
                <a:lnTo>
                  <a:pt x="588" y="447"/>
                </a:lnTo>
                <a:lnTo>
                  <a:pt x="586" y="449"/>
                </a:lnTo>
                <a:lnTo>
                  <a:pt x="588" y="451"/>
                </a:lnTo>
                <a:lnTo>
                  <a:pt x="588" y="451"/>
                </a:lnTo>
                <a:lnTo>
                  <a:pt x="586" y="449"/>
                </a:lnTo>
                <a:lnTo>
                  <a:pt x="585" y="447"/>
                </a:lnTo>
                <a:lnTo>
                  <a:pt x="585" y="447"/>
                </a:lnTo>
                <a:close/>
                <a:moveTo>
                  <a:pt x="483" y="81"/>
                </a:moveTo>
                <a:lnTo>
                  <a:pt x="483" y="81"/>
                </a:lnTo>
                <a:lnTo>
                  <a:pt x="483" y="79"/>
                </a:lnTo>
                <a:lnTo>
                  <a:pt x="485" y="79"/>
                </a:lnTo>
                <a:lnTo>
                  <a:pt x="489" y="79"/>
                </a:lnTo>
                <a:lnTo>
                  <a:pt x="491" y="79"/>
                </a:lnTo>
                <a:lnTo>
                  <a:pt x="491" y="79"/>
                </a:lnTo>
                <a:lnTo>
                  <a:pt x="489" y="81"/>
                </a:lnTo>
                <a:lnTo>
                  <a:pt x="483" y="81"/>
                </a:lnTo>
                <a:lnTo>
                  <a:pt x="483" y="81"/>
                </a:lnTo>
                <a:close/>
                <a:moveTo>
                  <a:pt x="504" y="101"/>
                </a:moveTo>
                <a:lnTo>
                  <a:pt x="504" y="101"/>
                </a:lnTo>
                <a:lnTo>
                  <a:pt x="515" y="98"/>
                </a:lnTo>
                <a:lnTo>
                  <a:pt x="529" y="94"/>
                </a:lnTo>
                <a:lnTo>
                  <a:pt x="555" y="90"/>
                </a:lnTo>
                <a:lnTo>
                  <a:pt x="555" y="90"/>
                </a:lnTo>
                <a:lnTo>
                  <a:pt x="557" y="89"/>
                </a:lnTo>
                <a:lnTo>
                  <a:pt x="555" y="89"/>
                </a:lnTo>
                <a:lnTo>
                  <a:pt x="552" y="89"/>
                </a:lnTo>
                <a:lnTo>
                  <a:pt x="552" y="89"/>
                </a:lnTo>
                <a:lnTo>
                  <a:pt x="553" y="87"/>
                </a:lnTo>
                <a:lnTo>
                  <a:pt x="555" y="87"/>
                </a:lnTo>
                <a:lnTo>
                  <a:pt x="559" y="87"/>
                </a:lnTo>
                <a:lnTo>
                  <a:pt x="559" y="87"/>
                </a:lnTo>
                <a:lnTo>
                  <a:pt x="559" y="89"/>
                </a:lnTo>
                <a:lnTo>
                  <a:pt x="559" y="90"/>
                </a:lnTo>
                <a:lnTo>
                  <a:pt x="559" y="90"/>
                </a:lnTo>
                <a:lnTo>
                  <a:pt x="561" y="90"/>
                </a:lnTo>
                <a:lnTo>
                  <a:pt x="563" y="90"/>
                </a:lnTo>
                <a:lnTo>
                  <a:pt x="568" y="90"/>
                </a:lnTo>
                <a:lnTo>
                  <a:pt x="568" y="90"/>
                </a:lnTo>
                <a:lnTo>
                  <a:pt x="563" y="94"/>
                </a:lnTo>
                <a:lnTo>
                  <a:pt x="555" y="96"/>
                </a:lnTo>
                <a:lnTo>
                  <a:pt x="540" y="98"/>
                </a:lnTo>
                <a:lnTo>
                  <a:pt x="524" y="100"/>
                </a:lnTo>
                <a:lnTo>
                  <a:pt x="506" y="105"/>
                </a:lnTo>
                <a:lnTo>
                  <a:pt x="506" y="105"/>
                </a:lnTo>
                <a:lnTo>
                  <a:pt x="506" y="103"/>
                </a:lnTo>
                <a:lnTo>
                  <a:pt x="504" y="101"/>
                </a:lnTo>
                <a:lnTo>
                  <a:pt x="504" y="101"/>
                </a:lnTo>
                <a:close/>
                <a:moveTo>
                  <a:pt x="493" y="52"/>
                </a:moveTo>
                <a:lnTo>
                  <a:pt x="493" y="52"/>
                </a:lnTo>
                <a:lnTo>
                  <a:pt x="496" y="50"/>
                </a:lnTo>
                <a:lnTo>
                  <a:pt x="502" y="48"/>
                </a:lnTo>
                <a:lnTo>
                  <a:pt x="502" y="48"/>
                </a:lnTo>
                <a:lnTo>
                  <a:pt x="502" y="50"/>
                </a:lnTo>
                <a:lnTo>
                  <a:pt x="504" y="52"/>
                </a:lnTo>
                <a:lnTo>
                  <a:pt x="504" y="52"/>
                </a:lnTo>
                <a:lnTo>
                  <a:pt x="500" y="52"/>
                </a:lnTo>
                <a:lnTo>
                  <a:pt x="498" y="52"/>
                </a:lnTo>
                <a:lnTo>
                  <a:pt x="496" y="52"/>
                </a:lnTo>
                <a:lnTo>
                  <a:pt x="493" y="52"/>
                </a:lnTo>
                <a:lnTo>
                  <a:pt x="493" y="52"/>
                </a:lnTo>
                <a:close/>
                <a:moveTo>
                  <a:pt x="598" y="447"/>
                </a:moveTo>
                <a:lnTo>
                  <a:pt x="598" y="447"/>
                </a:lnTo>
                <a:lnTo>
                  <a:pt x="599" y="445"/>
                </a:lnTo>
                <a:lnTo>
                  <a:pt x="601" y="444"/>
                </a:lnTo>
                <a:lnTo>
                  <a:pt x="601" y="444"/>
                </a:lnTo>
                <a:lnTo>
                  <a:pt x="601" y="447"/>
                </a:lnTo>
                <a:lnTo>
                  <a:pt x="601" y="447"/>
                </a:lnTo>
                <a:lnTo>
                  <a:pt x="599" y="447"/>
                </a:lnTo>
                <a:lnTo>
                  <a:pt x="599" y="447"/>
                </a:lnTo>
                <a:lnTo>
                  <a:pt x="598" y="447"/>
                </a:lnTo>
                <a:lnTo>
                  <a:pt x="598" y="447"/>
                </a:lnTo>
                <a:close/>
                <a:moveTo>
                  <a:pt x="526" y="54"/>
                </a:moveTo>
                <a:lnTo>
                  <a:pt x="526" y="54"/>
                </a:lnTo>
                <a:lnTo>
                  <a:pt x="528" y="52"/>
                </a:lnTo>
                <a:lnTo>
                  <a:pt x="526" y="48"/>
                </a:lnTo>
                <a:lnTo>
                  <a:pt x="526" y="48"/>
                </a:lnTo>
                <a:lnTo>
                  <a:pt x="537" y="48"/>
                </a:lnTo>
                <a:lnTo>
                  <a:pt x="548" y="48"/>
                </a:lnTo>
                <a:lnTo>
                  <a:pt x="548" y="48"/>
                </a:lnTo>
                <a:lnTo>
                  <a:pt x="544" y="52"/>
                </a:lnTo>
                <a:lnTo>
                  <a:pt x="539" y="52"/>
                </a:lnTo>
                <a:lnTo>
                  <a:pt x="533" y="54"/>
                </a:lnTo>
                <a:lnTo>
                  <a:pt x="526" y="54"/>
                </a:lnTo>
                <a:lnTo>
                  <a:pt x="526" y="54"/>
                </a:lnTo>
                <a:close/>
                <a:moveTo>
                  <a:pt x="568" y="31"/>
                </a:moveTo>
                <a:lnTo>
                  <a:pt x="561" y="33"/>
                </a:lnTo>
                <a:lnTo>
                  <a:pt x="561" y="33"/>
                </a:lnTo>
                <a:lnTo>
                  <a:pt x="581" y="30"/>
                </a:lnTo>
                <a:lnTo>
                  <a:pt x="603" y="26"/>
                </a:lnTo>
                <a:lnTo>
                  <a:pt x="603" y="26"/>
                </a:lnTo>
                <a:lnTo>
                  <a:pt x="625" y="26"/>
                </a:lnTo>
                <a:lnTo>
                  <a:pt x="638" y="26"/>
                </a:lnTo>
                <a:lnTo>
                  <a:pt x="638" y="26"/>
                </a:lnTo>
                <a:lnTo>
                  <a:pt x="645" y="28"/>
                </a:lnTo>
                <a:lnTo>
                  <a:pt x="645" y="28"/>
                </a:lnTo>
                <a:lnTo>
                  <a:pt x="647" y="26"/>
                </a:lnTo>
                <a:lnTo>
                  <a:pt x="647" y="26"/>
                </a:lnTo>
                <a:lnTo>
                  <a:pt x="647" y="26"/>
                </a:lnTo>
                <a:lnTo>
                  <a:pt x="658" y="28"/>
                </a:lnTo>
                <a:lnTo>
                  <a:pt x="658" y="28"/>
                </a:lnTo>
                <a:lnTo>
                  <a:pt x="656" y="30"/>
                </a:lnTo>
                <a:lnTo>
                  <a:pt x="653" y="30"/>
                </a:lnTo>
                <a:lnTo>
                  <a:pt x="653" y="30"/>
                </a:lnTo>
                <a:lnTo>
                  <a:pt x="645" y="30"/>
                </a:lnTo>
                <a:lnTo>
                  <a:pt x="645" y="30"/>
                </a:lnTo>
                <a:lnTo>
                  <a:pt x="645" y="31"/>
                </a:lnTo>
                <a:lnTo>
                  <a:pt x="647" y="31"/>
                </a:lnTo>
                <a:lnTo>
                  <a:pt x="647" y="31"/>
                </a:lnTo>
                <a:lnTo>
                  <a:pt x="638" y="33"/>
                </a:lnTo>
                <a:lnTo>
                  <a:pt x="638" y="33"/>
                </a:lnTo>
                <a:lnTo>
                  <a:pt x="634" y="33"/>
                </a:lnTo>
                <a:lnTo>
                  <a:pt x="632" y="33"/>
                </a:lnTo>
                <a:lnTo>
                  <a:pt x="629" y="33"/>
                </a:lnTo>
                <a:lnTo>
                  <a:pt x="621" y="33"/>
                </a:lnTo>
                <a:lnTo>
                  <a:pt x="621" y="33"/>
                </a:lnTo>
                <a:lnTo>
                  <a:pt x="603" y="35"/>
                </a:lnTo>
                <a:lnTo>
                  <a:pt x="588" y="39"/>
                </a:lnTo>
                <a:lnTo>
                  <a:pt x="588" y="39"/>
                </a:lnTo>
                <a:lnTo>
                  <a:pt x="581" y="37"/>
                </a:lnTo>
                <a:lnTo>
                  <a:pt x="575" y="35"/>
                </a:lnTo>
                <a:lnTo>
                  <a:pt x="575" y="35"/>
                </a:lnTo>
                <a:lnTo>
                  <a:pt x="574" y="37"/>
                </a:lnTo>
                <a:lnTo>
                  <a:pt x="574" y="37"/>
                </a:lnTo>
                <a:lnTo>
                  <a:pt x="575" y="39"/>
                </a:lnTo>
                <a:lnTo>
                  <a:pt x="575" y="41"/>
                </a:lnTo>
                <a:lnTo>
                  <a:pt x="575" y="41"/>
                </a:lnTo>
                <a:lnTo>
                  <a:pt x="570" y="39"/>
                </a:lnTo>
                <a:lnTo>
                  <a:pt x="568" y="39"/>
                </a:lnTo>
                <a:lnTo>
                  <a:pt x="566" y="41"/>
                </a:lnTo>
                <a:lnTo>
                  <a:pt x="566" y="41"/>
                </a:lnTo>
                <a:lnTo>
                  <a:pt x="564" y="39"/>
                </a:lnTo>
                <a:lnTo>
                  <a:pt x="564" y="37"/>
                </a:lnTo>
                <a:lnTo>
                  <a:pt x="564" y="37"/>
                </a:lnTo>
                <a:lnTo>
                  <a:pt x="555" y="39"/>
                </a:lnTo>
                <a:lnTo>
                  <a:pt x="548" y="41"/>
                </a:lnTo>
                <a:lnTo>
                  <a:pt x="548" y="41"/>
                </a:lnTo>
                <a:lnTo>
                  <a:pt x="548" y="43"/>
                </a:lnTo>
                <a:lnTo>
                  <a:pt x="550" y="43"/>
                </a:lnTo>
                <a:lnTo>
                  <a:pt x="555" y="41"/>
                </a:lnTo>
                <a:lnTo>
                  <a:pt x="555" y="41"/>
                </a:lnTo>
                <a:lnTo>
                  <a:pt x="552" y="44"/>
                </a:lnTo>
                <a:lnTo>
                  <a:pt x="546" y="44"/>
                </a:lnTo>
                <a:lnTo>
                  <a:pt x="537" y="44"/>
                </a:lnTo>
                <a:lnTo>
                  <a:pt x="537" y="44"/>
                </a:lnTo>
                <a:lnTo>
                  <a:pt x="537" y="43"/>
                </a:lnTo>
                <a:lnTo>
                  <a:pt x="537" y="41"/>
                </a:lnTo>
                <a:lnTo>
                  <a:pt x="537" y="39"/>
                </a:lnTo>
                <a:lnTo>
                  <a:pt x="533" y="39"/>
                </a:lnTo>
                <a:lnTo>
                  <a:pt x="533" y="39"/>
                </a:lnTo>
                <a:lnTo>
                  <a:pt x="540" y="37"/>
                </a:lnTo>
                <a:lnTo>
                  <a:pt x="548" y="37"/>
                </a:lnTo>
                <a:lnTo>
                  <a:pt x="555" y="35"/>
                </a:lnTo>
                <a:lnTo>
                  <a:pt x="561" y="33"/>
                </a:lnTo>
                <a:lnTo>
                  <a:pt x="561" y="33"/>
                </a:lnTo>
                <a:lnTo>
                  <a:pt x="550" y="33"/>
                </a:lnTo>
                <a:lnTo>
                  <a:pt x="539" y="35"/>
                </a:lnTo>
                <a:lnTo>
                  <a:pt x="529" y="37"/>
                </a:lnTo>
                <a:lnTo>
                  <a:pt x="522" y="35"/>
                </a:lnTo>
                <a:lnTo>
                  <a:pt x="522" y="35"/>
                </a:lnTo>
                <a:lnTo>
                  <a:pt x="533" y="31"/>
                </a:lnTo>
                <a:lnTo>
                  <a:pt x="544" y="30"/>
                </a:lnTo>
                <a:lnTo>
                  <a:pt x="557" y="30"/>
                </a:lnTo>
                <a:lnTo>
                  <a:pt x="568" y="28"/>
                </a:lnTo>
                <a:lnTo>
                  <a:pt x="568" y="31"/>
                </a:lnTo>
                <a:close/>
                <a:moveTo>
                  <a:pt x="535" y="70"/>
                </a:moveTo>
                <a:lnTo>
                  <a:pt x="535" y="70"/>
                </a:lnTo>
                <a:lnTo>
                  <a:pt x="535" y="68"/>
                </a:lnTo>
                <a:lnTo>
                  <a:pt x="537" y="66"/>
                </a:lnTo>
                <a:lnTo>
                  <a:pt x="539" y="66"/>
                </a:lnTo>
                <a:lnTo>
                  <a:pt x="539" y="66"/>
                </a:lnTo>
                <a:lnTo>
                  <a:pt x="539" y="68"/>
                </a:lnTo>
                <a:lnTo>
                  <a:pt x="539" y="70"/>
                </a:lnTo>
                <a:lnTo>
                  <a:pt x="535" y="70"/>
                </a:lnTo>
                <a:lnTo>
                  <a:pt x="535" y="70"/>
                </a:lnTo>
                <a:close/>
                <a:moveTo>
                  <a:pt x="548" y="63"/>
                </a:moveTo>
                <a:lnTo>
                  <a:pt x="548" y="63"/>
                </a:lnTo>
                <a:lnTo>
                  <a:pt x="546" y="65"/>
                </a:lnTo>
                <a:lnTo>
                  <a:pt x="546" y="65"/>
                </a:lnTo>
                <a:lnTo>
                  <a:pt x="564" y="61"/>
                </a:lnTo>
                <a:lnTo>
                  <a:pt x="581" y="57"/>
                </a:lnTo>
                <a:lnTo>
                  <a:pt x="581" y="57"/>
                </a:lnTo>
                <a:lnTo>
                  <a:pt x="581" y="61"/>
                </a:lnTo>
                <a:lnTo>
                  <a:pt x="579" y="63"/>
                </a:lnTo>
                <a:lnTo>
                  <a:pt x="570" y="66"/>
                </a:lnTo>
                <a:lnTo>
                  <a:pt x="548" y="70"/>
                </a:lnTo>
                <a:lnTo>
                  <a:pt x="548" y="70"/>
                </a:lnTo>
                <a:lnTo>
                  <a:pt x="544" y="68"/>
                </a:lnTo>
                <a:lnTo>
                  <a:pt x="542" y="66"/>
                </a:lnTo>
                <a:lnTo>
                  <a:pt x="542" y="65"/>
                </a:lnTo>
                <a:lnTo>
                  <a:pt x="548" y="63"/>
                </a:lnTo>
                <a:lnTo>
                  <a:pt x="548" y="63"/>
                </a:lnTo>
                <a:close/>
                <a:moveTo>
                  <a:pt x="553" y="48"/>
                </a:moveTo>
                <a:lnTo>
                  <a:pt x="553" y="48"/>
                </a:lnTo>
                <a:lnTo>
                  <a:pt x="555" y="46"/>
                </a:lnTo>
                <a:lnTo>
                  <a:pt x="559" y="44"/>
                </a:lnTo>
                <a:lnTo>
                  <a:pt x="559" y="44"/>
                </a:lnTo>
                <a:lnTo>
                  <a:pt x="561" y="44"/>
                </a:lnTo>
                <a:lnTo>
                  <a:pt x="566" y="44"/>
                </a:lnTo>
                <a:lnTo>
                  <a:pt x="570" y="44"/>
                </a:lnTo>
                <a:lnTo>
                  <a:pt x="572" y="46"/>
                </a:lnTo>
                <a:lnTo>
                  <a:pt x="572" y="46"/>
                </a:lnTo>
                <a:lnTo>
                  <a:pt x="568" y="46"/>
                </a:lnTo>
                <a:lnTo>
                  <a:pt x="563" y="46"/>
                </a:lnTo>
                <a:lnTo>
                  <a:pt x="559" y="48"/>
                </a:lnTo>
                <a:lnTo>
                  <a:pt x="553" y="48"/>
                </a:lnTo>
                <a:lnTo>
                  <a:pt x="553" y="48"/>
                </a:lnTo>
                <a:close/>
                <a:moveTo>
                  <a:pt x="610" y="81"/>
                </a:moveTo>
                <a:lnTo>
                  <a:pt x="610" y="81"/>
                </a:lnTo>
                <a:lnTo>
                  <a:pt x="612" y="81"/>
                </a:lnTo>
                <a:lnTo>
                  <a:pt x="614" y="83"/>
                </a:lnTo>
                <a:lnTo>
                  <a:pt x="614" y="83"/>
                </a:lnTo>
                <a:lnTo>
                  <a:pt x="612" y="83"/>
                </a:lnTo>
                <a:lnTo>
                  <a:pt x="610" y="85"/>
                </a:lnTo>
                <a:lnTo>
                  <a:pt x="610" y="85"/>
                </a:lnTo>
                <a:lnTo>
                  <a:pt x="612" y="85"/>
                </a:lnTo>
                <a:lnTo>
                  <a:pt x="614" y="85"/>
                </a:lnTo>
                <a:lnTo>
                  <a:pt x="621" y="85"/>
                </a:lnTo>
                <a:lnTo>
                  <a:pt x="621" y="85"/>
                </a:lnTo>
                <a:lnTo>
                  <a:pt x="616" y="87"/>
                </a:lnTo>
                <a:lnTo>
                  <a:pt x="610" y="89"/>
                </a:lnTo>
                <a:lnTo>
                  <a:pt x="603" y="89"/>
                </a:lnTo>
                <a:lnTo>
                  <a:pt x="598" y="90"/>
                </a:lnTo>
                <a:lnTo>
                  <a:pt x="598" y="90"/>
                </a:lnTo>
                <a:lnTo>
                  <a:pt x="598" y="89"/>
                </a:lnTo>
                <a:lnTo>
                  <a:pt x="598" y="85"/>
                </a:lnTo>
                <a:lnTo>
                  <a:pt x="598" y="85"/>
                </a:lnTo>
                <a:lnTo>
                  <a:pt x="596" y="85"/>
                </a:lnTo>
                <a:lnTo>
                  <a:pt x="596" y="85"/>
                </a:lnTo>
                <a:lnTo>
                  <a:pt x="592" y="85"/>
                </a:lnTo>
                <a:lnTo>
                  <a:pt x="592" y="85"/>
                </a:lnTo>
                <a:lnTo>
                  <a:pt x="592" y="85"/>
                </a:lnTo>
                <a:lnTo>
                  <a:pt x="592" y="87"/>
                </a:lnTo>
                <a:lnTo>
                  <a:pt x="594" y="87"/>
                </a:lnTo>
                <a:lnTo>
                  <a:pt x="596" y="89"/>
                </a:lnTo>
                <a:lnTo>
                  <a:pt x="596" y="89"/>
                </a:lnTo>
                <a:lnTo>
                  <a:pt x="585" y="89"/>
                </a:lnTo>
                <a:lnTo>
                  <a:pt x="577" y="92"/>
                </a:lnTo>
                <a:lnTo>
                  <a:pt x="577" y="92"/>
                </a:lnTo>
                <a:lnTo>
                  <a:pt x="575" y="90"/>
                </a:lnTo>
                <a:lnTo>
                  <a:pt x="570" y="92"/>
                </a:lnTo>
                <a:lnTo>
                  <a:pt x="570" y="92"/>
                </a:lnTo>
                <a:lnTo>
                  <a:pt x="570" y="89"/>
                </a:lnTo>
                <a:lnTo>
                  <a:pt x="574" y="89"/>
                </a:lnTo>
                <a:lnTo>
                  <a:pt x="577" y="89"/>
                </a:lnTo>
                <a:lnTo>
                  <a:pt x="581" y="87"/>
                </a:lnTo>
                <a:lnTo>
                  <a:pt x="581" y="87"/>
                </a:lnTo>
                <a:lnTo>
                  <a:pt x="577" y="87"/>
                </a:lnTo>
                <a:lnTo>
                  <a:pt x="572" y="89"/>
                </a:lnTo>
                <a:lnTo>
                  <a:pt x="566" y="89"/>
                </a:lnTo>
                <a:lnTo>
                  <a:pt x="564" y="89"/>
                </a:lnTo>
                <a:lnTo>
                  <a:pt x="564" y="87"/>
                </a:lnTo>
                <a:lnTo>
                  <a:pt x="564" y="87"/>
                </a:lnTo>
                <a:lnTo>
                  <a:pt x="592" y="81"/>
                </a:lnTo>
                <a:lnTo>
                  <a:pt x="607" y="81"/>
                </a:lnTo>
                <a:lnTo>
                  <a:pt x="612" y="81"/>
                </a:lnTo>
                <a:lnTo>
                  <a:pt x="620" y="83"/>
                </a:lnTo>
                <a:lnTo>
                  <a:pt x="620" y="83"/>
                </a:lnTo>
                <a:lnTo>
                  <a:pt x="618" y="83"/>
                </a:lnTo>
                <a:lnTo>
                  <a:pt x="616" y="83"/>
                </a:lnTo>
                <a:lnTo>
                  <a:pt x="614" y="81"/>
                </a:lnTo>
                <a:lnTo>
                  <a:pt x="610" y="81"/>
                </a:lnTo>
                <a:lnTo>
                  <a:pt x="610" y="81"/>
                </a:lnTo>
                <a:close/>
                <a:moveTo>
                  <a:pt x="574" y="52"/>
                </a:moveTo>
                <a:lnTo>
                  <a:pt x="574" y="52"/>
                </a:lnTo>
                <a:lnTo>
                  <a:pt x="572" y="52"/>
                </a:lnTo>
                <a:lnTo>
                  <a:pt x="572" y="50"/>
                </a:lnTo>
                <a:lnTo>
                  <a:pt x="574" y="48"/>
                </a:lnTo>
                <a:lnTo>
                  <a:pt x="572" y="48"/>
                </a:lnTo>
                <a:lnTo>
                  <a:pt x="572" y="48"/>
                </a:lnTo>
                <a:lnTo>
                  <a:pt x="572" y="48"/>
                </a:lnTo>
                <a:lnTo>
                  <a:pt x="574" y="48"/>
                </a:lnTo>
                <a:lnTo>
                  <a:pt x="577" y="48"/>
                </a:lnTo>
                <a:lnTo>
                  <a:pt x="577" y="48"/>
                </a:lnTo>
                <a:lnTo>
                  <a:pt x="577" y="50"/>
                </a:lnTo>
                <a:lnTo>
                  <a:pt x="575" y="50"/>
                </a:lnTo>
                <a:lnTo>
                  <a:pt x="574" y="52"/>
                </a:lnTo>
                <a:lnTo>
                  <a:pt x="574" y="52"/>
                </a:lnTo>
                <a:close/>
                <a:moveTo>
                  <a:pt x="577" y="48"/>
                </a:moveTo>
                <a:lnTo>
                  <a:pt x="577" y="48"/>
                </a:lnTo>
                <a:lnTo>
                  <a:pt x="588" y="46"/>
                </a:lnTo>
                <a:lnTo>
                  <a:pt x="599" y="44"/>
                </a:lnTo>
                <a:lnTo>
                  <a:pt x="607" y="46"/>
                </a:lnTo>
                <a:lnTo>
                  <a:pt x="609" y="48"/>
                </a:lnTo>
                <a:lnTo>
                  <a:pt x="607" y="48"/>
                </a:lnTo>
                <a:lnTo>
                  <a:pt x="607" y="48"/>
                </a:lnTo>
                <a:lnTo>
                  <a:pt x="601" y="48"/>
                </a:lnTo>
                <a:lnTo>
                  <a:pt x="594" y="48"/>
                </a:lnTo>
                <a:lnTo>
                  <a:pt x="586" y="48"/>
                </a:lnTo>
                <a:lnTo>
                  <a:pt x="577" y="48"/>
                </a:lnTo>
                <a:lnTo>
                  <a:pt x="577" y="48"/>
                </a:lnTo>
                <a:close/>
                <a:moveTo>
                  <a:pt x="609" y="116"/>
                </a:moveTo>
                <a:lnTo>
                  <a:pt x="609" y="116"/>
                </a:lnTo>
                <a:lnTo>
                  <a:pt x="607" y="116"/>
                </a:lnTo>
                <a:lnTo>
                  <a:pt x="607" y="114"/>
                </a:lnTo>
                <a:lnTo>
                  <a:pt x="607" y="114"/>
                </a:lnTo>
                <a:lnTo>
                  <a:pt x="607" y="114"/>
                </a:lnTo>
                <a:lnTo>
                  <a:pt x="607" y="114"/>
                </a:lnTo>
                <a:lnTo>
                  <a:pt x="609" y="112"/>
                </a:lnTo>
                <a:lnTo>
                  <a:pt x="614" y="112"/>
                </a:lnTo>
                <a:lnTo>
                  <a:pt x="621" y="114"/>
                </a:lnTo>
                <a:lnTo>
                  <a:pt x="621" y="114"/>
                </a:lnTo>
                <a:lnTo>
                  <a:pt x="620" y="116"/>
                </a:lnTo>
                <a:lnTo>
                  <a:pt x="616" y="116"/>
                </a:lnTo>
                <a:lnTo>
                  <a:pt x="610" y="114"/>
                </a:lnTo>
                <a:lnTo>
                  <a:pt x="609" y="116"/>
                </a:lnTo>
                <a:lnTo>
                  <a:pt x="609" y="116"/>
                </a:lnTo>
                <a:close/>
                <a:moveTo>
                  <a:pt x="621" y="116"/>
                </a:moveTo>
                <a:lnTo>
                  <a:pt x="627" y="116"/>
                </a:lnTo>
                <a:lnTo>
                  <a:pt x="627" y="116"/>
                </a:lnTo>
                <a:lnTo>
                  <a:pt x="627" y="116"/>
                </a:lnTo>
                <a:lnTo>
                  <a:pt x="627" y="116"/>
                </a:lnTo>
                <a:lnTo>
                  <a:pt x="627" y="116"/>
                </a:lnTo>
                <a:lnTo>
                  <a:pt x="625" y="118"/>
                </a:lnTo>
                <a:lnTo>
                  <a:pt x="623" y="118"/>
                </a:lnTo>
                <a:lnTo>
                  <a:pt x="623" y="118"/>
                </a:lnTo>
                <a:lnTo>
                  <a:pt x="621" y="118"/>
                </a:lnTo>
                <a:lnTo>
                  <a:pt x="621" y="116"/>
                </a:lnTo>
                <a:lnTo>
                  <a:pt x="621" y="116"/>
                </a:lnTo>
                <a:close/>
                <a:moveTo>
                  <a:pt x="610" y="44"/>
                </a:moveTo>
                <a:lnTo>
                  <a:pt x="610" y="44"/>
                </a:lnTo>
                <a:lnTo>
                  <a:pt x="620" y="44"/>
                </a:lnTo>
                <a:lnTo>
                  <a:pt x="632" y="43"/>
                </a:lnTo>
                <a:lnTo>
                  <a:pt x="645" y="43"/>
                </a:lnTo>
                <a:lnTo>
                  <a:pt x="651" y="43"/>
                </a:lnTo>
                <a:lnTo>
                  <a:pt x="651" y="43"/>
                </a:lnTo>
                <a:lnTo>
                  <a:pt x="658" y="43"/>
                </a:lnTo>
                <a:lnTo>
                  <a:pt x="658" y="43"/>
                </a:lnTo>
                <a:lnTo>
                  <a:pt x="647" y="46"/>
                </a:lnTo>
                <a:lnTo>
                  <a:pt x="647" y="46"/>
                </a:lnTo>
                <a:lnTo>
                  <a:pt x="640" y="46"/>
                </a:lnTo>
                <a:lnTo>
                  <a:pt x="636" y="46"/>
                </a:lnTo>
                <a:lnTo>
                  <a:pt x="629" y="46"/>
                </a:lnTo>
                <a:lnTo>
                  <a:pt x="629" y="46"/>
                </a:lnTo>
                <a:lnTo>
                  <a:pt x="618" y="46"/>
                </a:lnTo>
                <a:lnTo>
                  <a:pt x="618" y="46"/>
                </a:lnTo>
                <a:lnTo>
                  <a:pt x="618" y="44"/>
                </a:lnTo>
                <a:lnTo>
                  <a:pt x="616" y="44"/>
                </a:lnTo>
                <a:lnTo>
                  <a:pt x="610" y="44"/>
                </a:lnTo>
                <a:lnTo>
                  <a:pt x="610" y="44"/>
                </a:lnTo>
                <a:close/>
                <a:moveTo>
                  <a:pt x="658" y="122"/>
                </a:moveTo>
                <a:lnTo>
                  <a:pt x="658" y="122"/>
                </a:lnTo>
                <a:lnTo>
                  <a:pt x="666" y="122"/>
                </a:lnTo>
                <a:lnTo>
                  <a:pt x="669" y="123"/>
                </a:lnTo>
                <a:lnTo>
                  <a:pt x="671" y="125"/>
                </a:lnTo>
                <a:lnTo>
                  <a:pt x="671" y="125"/>
                </a:lnTo>
                <a:lnTo>
                  <a:pt x="675" y="123"/>
                </a:lnTo>
                <a:lnTo>
                  <a:pt x="680" y="123"/>
                </a:lnTo>
                <a:lnTo>
                  <a:pt x="680" y="123"/>
                </a:lnTo>
                <a:lnTo>
                  <a:pt x="682" y="125"/>
                </a:lnTo>
                <a:lnTo>
                  <a:pt x="682" y="127"/>
                </a:lnTo>
                <a:lnTo>
                  <a:pt x="680" y="129"/>
                </a:lnTo>
                <a:lnTo>
                  <a:pt x="680" y="129"/>
                </a:lnTo>
                <a:lnTo>
                  <a:pt x="680" y="127"/>
                </a:lnTo>
                <a:lnTo>
                  <a:pt x="678" y="127"/>
                </a:lnTo>
                <a:lnTo>
                  <a:pt x="677" y="125"/>
                </a:lnTo>
                <a:lnTo>
                  <a:pt x="677" y="125"/>
                </a:lnTo>
                <a:lnTo>
                  <a:pt x="675" y="127"/>
                </a:lnTo>
                <a:lnTo>
                  <a:pt x="677" y="127"/>
                </a:lnTo>
                <a:lnTo>
                  <a:pt x="677" y="127"/>
                </a:lnTo>
                <a:lnTo>
                  <a:pt x="662" y="129"/>
                </a:lnTo>
                <a:lnTo>
                  <a:pt x="662" y="129"/>
                </a:lnTo>
                <a:lnTo>
                  <a:pt x="645" y="127"/>
                </a:lnTo>
                <a:lnTo>
                  <a:pt x="645" y="127"/>
                </a:lnTo>
                <a:lnTo>
                  <a:pt x="651" y="125"/>
                </a:lnTo>
                <a:lnTo>
                  <a:pt x="653" y="123"/>
                </a:lnTo>
                <a:lnTo>
                  <a:pt x="656" y="125"/>
                </a:lnTo>
                <a:lnTo>
                  <a:pt x="656" y="125"/>
                </a:lnTo>
                <a:lnTo>
                  <a:pt x="655" y="122"/>
                </a:lnTo>
                <a:lnTo>
                  <a:pt x="653" y="122"/>
                </a:lnTo>
                <a:lnTo>
                  <a:pt x="645" y="123"/>
                </a:lnTo>
                <a:lnTo>
                  <a:pt x="645" y="123"/>
                </a:lnTo>
                <a:lnTo>
                  <a:pt x="644" y="122"/>
                </a:lnTo>
                <a:lnTo>
                  <a:pt x="644" y="122"/>
                </a:lnTo>
                <a:lnTo>
                  <a:pt x="644" y="120"/>
                </a:lnTo>
                <a:lnTo>
                  <a:pt x="644" y="120"/>
                </a:lnTo>
                <a:lnTo>
                  <a:pt x="645" y="120"/>
                </a:lnTo>
                <a:lnTo>
                  <a:pt x="647" y="120"/>
                </a:lnTo>
                <a:lnTo>
                  <a:pt x="647" y="120"/>
                </a:lnTo>
                <a:lnTo>
                  <a:pt x="655" y="118"/>
                </a:lnTo>
                <a:lnTo>
                  <a:pt x="655" y="118"/>
                </a:lnTo>
                <a:lnTo>
                  <a:pt x="651" y="118"/>
                </a:lnTo>
                <a:lnTo>
                  <a:pt x="645" y="118"/>
                </a:lnTo>
                <a:lnTo>
                  <a:pt x="645" y="118"/>
                </a:lnTo>
                <a:lnTo>
                  <a:pt x="640" y="118"/>
                </a:lnTo>
                <a:lnTo>
                  <a:pt x="640" y="118"/>
                </a:lnTo>
                <a:lnTo>
                  <a:pt x="640" y="122"/>
                </a:lnTo>
                <a:lnTo>
                  <a:pt x="640" y="122"/>
                </a:lnTo>
                <a:lnTo>
                  <a:pt x="636" y="122"/>
                </a:lnTo>
                <a:lnTo>
                  <a:pt x="636" y="122"/>
                </a:lnTo>
                <a:lnTo>
                  <a:pt x="636" y="118"/>
                </a:lnTo>
                <a:lnTo>
                  <a:pt x="636" y="118"/>
                </a:lnTo>
                <a:lnTo>
                  <a:pt x="636" y="118"/>
                </a:lnTo>
                <a:lnTo>
                  <a:pt x="636" y="118"/>
                </a:lnTo>
                <a:lnTo>
                  <a:pt x="636" y="118"/>
                </a:lnTo>
                <a:lnTo>
                  <a:pt x="636" y="118"/>
                </a:lnTo>
                <a:lnTo>
                  <a:pt x="636" y="118"/>
                </a:lnTo>
                <a:lnTo>
                  <a:pt x="634" y="118"/>
                </a:lnTo>
                <a:lnTo>
                  <a:pt x="634" y="118"/>
                </a:lnTo>
                <a:lnTo>
                  <a:pt x="634" y="118"/>
                </a:lnTo>
                <a:lnTo>
                  <a:pt x="634" y="118"/>
                </a:lnTo>
                <a:lnTo>
                  <a:pt x="634" y="118"/>
                </a:lnTo>
                <a:lnTo>
                  <a:pt x="634" y="118"/>
                </a:lnTo>
                <a:lnTo>
                  <a:pt x="632" y="116"/>
                </a:lnTo>
                <a:lnTo>
                  <a:pt x="632" y="116"/>
                </a:lnTo>
                <a:lnTo>
                  <a:pt x="623" y="114"/>
                </a:lnTo>
                <a:lnTo>
                  <a:pt x="623" y="114"/>
                </a:lnTo>
                <a:lnTo>
                  <a:pt x="625" y="111"/>
                </a:lnTo>
                <a:lnTo>
                  <a:pt x="625" y="111"/>
                </a:lnTo>
                <a:lnTo>
                  <a:pt x="631" y="111"/>
                </a:lnTo>
                <a:lnTo>
                  <a:pt x="634" y="112"/>
                </a:lnTo>
                <a:lnTo>
                  <a:pt x="638" y="111"/>
                </a:lnTo>
                <a:lnTo>
                  <a:pt x="638" y="111"/>
                </a:lnTo>
                <a:lnTo>
                  <a:pt x="653" y="111"/>
                </a:lnTo>
                <a:lnTo>
                  <a:pt x="662" y="111"/>
                </a:lnTo>
                <a:lnTo>
                  <a:pt x="671" y="111"/>
                </a:lnTo>
                <a:lnTo>
                  <a:pt x="671" y="111"/>
                </a:lnTo>
                <a:lnTo>
                  <a:pt x="686" y="112"/>
                </a:lnTo>
                <a:lnTo>
                  <a:pt x="686" y="112"/>
                </a:lnTo>
                <a:lnTo>
                  <a:pt x="686" y="114"/>
                </a:lnTo>
                <a:lnTo>
                  <a:pt x="684" y="114"/>
                </a:lnTo>
                <a:lnTo>
                  <a:pt x="684" y="114"/>
                </a:lnTo>
                <a:lnTo>
                  <a:pt x="689" y="114"/>
                </a:lnTo>
                <a:lnTo>
                  <a:pt x="693" y="112"/>
                </a:lnTo>
                <a:lnTo>
                  <a:pt x="693" y="116"/>
                </a:lnTo>
                <a:lnTo>
                  <a:pt x="693" y="116"/>
                </a:lnTo>
                <a:lnTo>
                  <a:pt x="699" y="116"/>
                </a:lnTo>
                <a:lnTo>
                  <a:pt x="699" y="116"/>
                </a:lnTo>
                <a:lnTo>
                  <a:pt x="699" y="116"/>
                </a:lnTo>
                <a:lnTo>
                  <a:pt x="699" y="114"/>
                </a:lnTo>
                <a:lnTo>
                  <a:pt x="699" y="114"/>
                </a:lnTo>
                <a:lnTo>
                  <a:pt x="701" y="112"/>
                </a:lnTo>
                <a:lnTo>
                  <a:pt x="706" y="114"/>
                </a:lnTo>
                <a:lnTo>
                  <a:pt x="706" y="114"/>
                </a:lnTo>
                <a:lnTo>
                  <a:pt x="706" y="114"/>
                </a:lnTo>
                <a:lnTo>
                  <a:pt x="708" y="116"/>
                </a:lnTo>
                <a:lnTo>
                  <a:pt x="708" y="116"/>
                </a:lnTo>
                <a:lnTo>
                  <a:pt x="704" y="118"/>
                </a:lnTo>
                <a:lnTo>
                  <a:pt x="701" y="120"/>
                </a:lnTo>
                <a:lnTo>
                  <a:pt x="699" y="120"/>
                </a:lnTo>
                <a:lnTo>
                  <a:pt x="699" y="120"/>
                </a:lnTo>
                <a:lnTo>
                  <a:pt x="699" y="123"/>
                </a:lnTo>
                <a:lnTo>
                  <a:pt x="699" y="123"/>
                </a:lnTo>
                <a:lnTo>
                  <a:pt x="697" y="122"/>
                </a:lnTo>
                <a:lnTo>
                  <a:pt x="693" y="122"/>
                </a:lnTo>
                <a:lnTo>
                  <a:pt x="691" y="122"/>
                </a:lnTo>
                <a:lnTo>
                  <a:pt x="689" y="122"/>
                </a:lnTo>
                <a:lnTo>
                  <a:pt x="689" y="122"/>
                </a:lnTo>
                <a:lnTo>
                  <a:pt x="688" y="122"/>
                </a:lnTo>
                <a:lnTo>
                  <a:pt x="686" y="123"/>
                </a:lnTo>
                <a:lnTo>
                  <a:pt x="686" y="123"/>
                </a:lnTo>
                <a:lnTo>
                  <a:pt x="673" y="122"/>
                </a:lnTo>
                <a:lnTo>
                  <a:pt x="658" y="122"/>
                </a:lnTo>
                <a:lnTo>
                  <a:pt x="658" y="122"/>
                </a:lnTo>
                <a:close/>
                <a:moveTo>
                  <a:pt x="666" y="37"/>
                </a:moveTo>
                <a:lnTo>
                  <a:pt x="666" y="37"/>
                </a:lnTo>
                <a:lnTo>
                  <a:pt x="666" y="37"/>
                </a:lnTo>
                <a:lnTo>
                  <a:pt x="666" y="39"/>
                </a:lnTo>
                <a:lnTo>
                  <a:pt x="664" y="41"/>
                </a:lnTo>
                <a:lnTo>
                  <a:pt x="664" y="41"/>
                </a:lnTo>
                <a:lnTo>
                  <a:pt x="653" y="39"/>
                </a:lnTo>
                <a:lnTo>
                  <a:pt x="647" y="39"/>
                </a:lnTo>
                <a:lnTo>
                  <a:pt x="647" y="39"/>
                </a:lnTo>
                <a:lnTo>
                  <a:pt x="644" y="39"/>
                </a:lnTo>
                <a:lnTo>
                  <a:pt x="644" y="39"/>
                </a:lnTo>
                <a:lnTo>
                  <a:pt x="645" y="41"/>
                </a:lnTo>
                <a:lnTo>
                  <a:pt x="644" y="41"/>
                </a:lnTo>
                <a:lnTo>
                  <a:pt x="640" y="43"/>
                </a:lnTo>
                <a:lnTo>
                  <a:pt x="638" y="43"/>
                </a:lnTo>
                <a:lnTo>
                  <a:pt x="636" y="41"/>
                </a:lnTo>
                <a:lnTo>
                  <a:pt x="636" y="41"/>
                </a:lnTo>
                <a:lnTo>
                  <a:pt x="636" y="41"/>
                </a:lnTo>
                <a:lnTo>
                  <a:pt x="634" y="41"/>
                </a:lnTo>
                <a:lnTo>
                  <a:pt x="634" y="41"/>
                </a:lnTo>
                <a:lnTo>
                  <a:pt x="634" y="41"/>
                </a:lnTo>
                <a:lnTo>
                  <a:pt x="629" y="41"/>
                </a:lnTo>
                <a:lnTo>
                  <a:pt x="629" y="41"/>
                </a:lnTo>
                <a:lnTo>
                  <a:pt x="623" y="39"/>
                </a:lnTo>
                <a:lnTo>
                  <a:pt x="623" y="39"/>
                </a:lnTo>
                <a:lnTo>
                  <a:pt x="629" y="39"/>
                </a:lnTo>
                <a:lnTo>
                  <a:pt x="632" y="37"/>
                </a:lnTo>
                <a:lnTo>
                  <a:pt x="634" y="37"/>
                </a:lnTo>
                <a:lnTo>
                  <a:pt x="634" y="37"/>
                </a:lnTo>
                <a:lnTo>
                  <a:pt x="634" y="37"/>
                </a:lnTo>
                <a:lnTo>
                  <a:pt x="636" y="37"/>
                </a:lnTo>
                <a:lnTo>
                  <a:pt x="638" y="37"/>
                </a:lnTo>
                <a:lnTo>
                  <a:pt x="638" y="37"/>
                </a:lnTo>
                <a:lnTo>
                  <a:pt x="645" y="37"/>
                </a:lnTo>
                <a:lnTo>
                  <a:pt x="651" y="37"/>
                </a:lnTo>
                <a:lnTo>
                  <a:pt x="651" y="37"/>
                </a:lnTo>
                <a:lnTo>
                  <a:pt x="656" y="37"/>
                </a:lnTo>
                <a:lnTo>
                  <a:pt x="656" y="37"/>
                </a:lnTo>
                <a:lnTo>
                  <a:pt x="666" y="37"/>
                </a:lnTo>
                <a:lnTo>
                  <a:pt x="666" y="37"/>
                </a:lnTo>
                <a:close/>
                <a:moveTo>
                  <a:pt x="660" y="31"/>
                </a:moveTo>
                <a:lnTo>
                  <a:pt x="660" y="31"/>
                </a:lnTo>
                <a:lnTo>
                  <a:pt x="662" y="31"/>
                </a:lnTo>
                <a:lnTo>
                  <a:pt x="664" y="31"/>
                </a:lnTo>
                <a:lnTo>
                  <a:pt x="667" y="33"/>
                </a:lnTo>
                <a:lnTo>
                  <a:pt x="667" y="33"/>
                </a:lnTo>
                <a:lnTo>
                  <a:pt x="666" y="33"/>
                </a:lnTo>
                <a:lnTo>
                  <a:pt x="664" y="33"/>
                </a:lnTo>
                <a:lnTo>
                  <a:pt x="664" y="33"/>
                </a:lnTo>
                <a:lnTo>
                  <a:pt x="660" y="31"/>
                </a:lnTo>
                <a:lnTo>
                  <a:pt x="660" y="31"/>
                </a:lnTo>
                <a:close/>
                <a:moveTo>
                  <a:pt x="669" y="41"/>
                </a:moveTo>
                <a:lnTo>
                  <a:pt x="669" y="41"/>
                </a:lnTo>
                <a:lnTo>
                  <a:pt x="669" y="39"/>
                </a:lnTo>
                <a:lnTo>
                  <a:pt x="671" y="37"/>
                </a:lnTo>
                <a:lnTo>
                  <a:pt x="677" y="37"/>
                </a:lnTo>
                <a:lnTo>
                  <a:pt x="677" y="37"/>
                </a:lnTo>
                <a:lnTo>
                  <a:pt x="677" y="39"/>
                </a:lnTo>
                <a:lnTo>
                  <a:pt x="675" y="39"/>
                </a:lnTo>
                <a:lnTo>
                  <a:pt x="673" y="41"/>
                </a:lnTo>
                <a:lnTo>
                  <a:pt x="673" y="41"/>
                </a:lnTo>
                <a:lnTo>
                  <a:pt x="689" y="44"/>
                </a:lnTo>
                <a:lnTo>
                  <a:pt x="697" y="46"/>
                </a:lnTo>
                <a:lnTo>
                  <a:pt x="701" y="50"/>
                </a:lnTo>
                <a:lnTo>
                  <a:pt x="701" y="50"/>
                </a:lnTo>
                <a:lnTo>
                  <a:pt x="693" y="48"/>
                </a:lnTo>
                <a:lnTo>
                  <a:pt x="689" y="48"/>
                </a:lnTo>
                <a:lnTo>
                  <a:pt x="678" y="50"/>
                </a:lnTo>
                <a:lnTo>
                  <a:pt x="678" y="50"/>
                </a:lnTo>
                <a:lnTo>
                  <a:pt x="677" y="48"/>
                </a:lnTo>
                <a:lnTo>
                  <a:pt x="673" y="46"/>
                </a:lnTo>
                <a:lnTo>
                  <a:pt x="673" y="46"/>
                </a:lnTo>
                <a:lnTo>
                  <a:pt x="677" y="46"/>
                </a:lnTo>
                <a:lnTo>
                  <a:pt x="680" y="46"/>
                </a:lnTo>
                <a:lnTo>
                  <a:pt x="680" y="46"/>
                </a:lnTo>
                <a:lnTo>
                  <a:pt x="678" y="44"/>
                </a:lnTo>
                <a:lnTo>
                  <a:pt x="677" y="43"/>
                </a:lnTo>
                <a:lnTo>
                  <a:pt x="669" y="41"/>
                </a:lnTo>
                <a:lnTo>
                  <a:pt x="669" y="41"/>
                </a:lnTo>
                <a:close/>
                <a:moveTo>
                  <a:pt x="715" y="44"/>
                </a:moveTo>
                <a:lnTo>
                  <a:pt x="715" y="44"/>
                </a:lnTo>
                <a:lnTo>
                  <a:pt x="717" y="43"/>
                </a:lnTo>
                <a:lnTo>
                  <a:pt x="721" y="44"/>
                </a:lnTo>
                <a:lnTo>
                  <a:pt x="723" y="44"/>
                </a:lnTo>
                <a:lnTo>
                  <a:pt x="723" y="46"/>
                </a:lnTo>
                <a:lnTo>
                  <a:pt x="723" y="46"/>
                </a:lnTo>
                <a:lnTo>
                  <a:pt x="717" y="46"/>
                </a:lnTo>
                <a:lnTo>
                  <a:pt x="717" y="46"/>
                </a:lnTo>
                <a:lnTo>
                  <a:pt x="717" y="44"/>
                </a:lnTo>
                <a:lnTo>
                  <a:pt x="715" y="44"/>
                </a:lnTo>
                <a:lnTo>
                  <a:pt x="715" y="44"/>
                </a:lnTo>
                <a:close/>
                <a:moveTo>
                  <a:pt x="662" y="502"/>
                </a:moveTo>
                <a:lnTo>
                  <a:pt x="662" y="502"/>
                </a:lnTo>
                <a:lnTo>
                  <a:pt x="664" y="502"/>
                </a:lnTo>
                <a:lnTo>
                  <a:pt x="664" y="502"/>
                </a:lnTo>
                <a:lnTo>
                  <a:pt x="666" y="504"/>
                </a:lnTo>
                <a:lnTo>
                  <a:pt x="666" y="504"/>
                </a:lnTo>
                <a:lnTo>
                  <a:pt x="666" y="504"/>
                </a:lnTo>
                <a:lnTo>
                  <a:pt x="664" y="504"/>
                </a:lnTo>
                <a:lnTo>
                  <a:pt x="664" y="504"/>
                </a:lnTo>
                <a:lnTo>
                  <a:pt x="664" y="506"/>
                </a:lnTo>
                <a:lnTo>
                  <a:pt x="664" y="506"/>
                </a:lnTo>
                <a:lnTo>
                  <a:pt x="664" y="504"/>
                </a:lnTo>
                <a:lnTo>
                  <a:pt x="662" y="502"/>
                </a:lnTo>
                <a:lnTo>
                  <a:pt x="662" y="502"/>
                </a:lnTo>
                <a:close/>
                <a:moveTo>
                  <a:pt x="677" y="495"/>
                </a:moveTo>
                <a:lnTo>
                  <a:pt x="677" y="495"/>
                </a:lnTo>
                <a:lnTo>
                  <a:pt x="678" y="495"/>
                </a:lnTo>
                <a:lnTo>
                  <a:pt x="680" y="495"/>
                </a:lnTo>
                <a:lnTo>
                  <a:pt x="682" y="495"/>
                </a:lnTo>
                <a:lnTo>
                  <a:pt x="682" y="495"/>
                </a:lnTo>
                <a:lnTo>
                  <a:pt x="682" y="497"/>
                </a:lnTo>
                <a:lnTo>
                  <a:pt x="682" y="499"/>
                </a:lnTo>
                <a:lnTo>
                  <a:pt x="684" y="499"/>
                </a:lnTo>
                <a:lnTo>
                  <a:pt x="684" y="499"/>
                </a:lnTo>
                <a:lnTo>
                  <a:pt x="682" y="501"/>
                </a:lnTo>
                <a:lnTo>
                  <a:pt x="682" y="502"/>
                </a:lnTo>
                <a:lnTo>
                  <a:pt x="682" y="502"/>
                </a:lnTo>
                <a:lnTo>
                  <a:pt x="678" y="502"/>
                </a:lnTo>
                <a:lnTo>
                  <a:pt x="677" y="502"/>
                </a:lnTo>
                <a:lnTo>
                  <a:pt x="677" y="502"/>
                </a:lnTo>
                <a:lnTo>
                  <a:pt x="678" y="499"/>
                </a:lnTo>
                <a:lnTo>
                  <a:pt x="678" y="499"/>
                </a:lnTo>
                <a:lnTo>
                  <a:pt x="677" y="497"/>
                </a:lnTo>
                <a:lnTo>
                  <a:pt x="677" y="495"/>
                </a:lnTo>
                <a:lnTo>
                  <a:pt x="677" y="495"/>
                </a:lnTo>
                <a:close/>
                <a:moveTo>
                  <a:pt x="813" y="87"/>
                </a:moveTo>
                <a:lnTo>
                  <a:pt x="813" y="87"/>
                </a:lnTo>
                <a:lnTo>
                  <a:pt x="815" y="87"/>
                </a:lnTo>
                <a:lnTo>
                  <a:pt x="816" y="87"/>
                </a:lnTo>
                <a:lnTo>
                  <a:pt x="820" y="89"/>
                </a:lnTo>
                <a:lnTo>
                  <a:pt x="820" y="89"/>
                </a:lnTo>
                <a:lnTo>
                  <a:pt x="820" y="89"/>
                </a:lnTo>
                <a:lnTo>
                  <a:pt x="816" y="89"/>
                </a:lnTo>
                <a:lnTo>
                  <a:pt x="813" y="87"/>
                </a:lnTo>
                <a:lnTo>
                  <a:pt x="813" y="87"/>
                </a:lnTo>
                <a:close/>
                <a:moveTo>
                  <a:pt x="824" y="72"/>
                </a:moveTo>
                <a:lnTo>
                  <a:pt x="824" y="72"/>
                </a:lnTo>
                <a:lnTo>
                  <a:pt x="824" y="72"/>
                </a:lnTo>
                <a:lnTo>
                  <a:pt x="827" y="72"/>
                </a:lnTo>
                <a:lnTo>
                  <a:pt x="833" y="76"/>
                </a:lnTo>
                <a:lnTo>
                  <a:pt x="833" y="76"/>
                </a:lnTo>
                <a:lnTo>
                  <a:pt x="831" y="77"/>
                </a:lnTo>
                <a:lnTo>
                  <a:pt x="829" y="76"/>
                </a:lnTo>
                <a:lnTo>
                  <a:pt x="826" y="74"/>
                </a:lnTo>
                <a:lnTo>
                  <a:pt x="824" y="72"/>
                </a:lnTo>
                <a:lnTo>
                  <a:pt x="824" y="72"/>
                </a:lnTo>
                <a:close/>
                <a:moveTo>
                  <a:pt x="870" y="101"/>
                </a:moveTo>
                <a:lnTo>
                  <a:pt x="870" y="101"/>
                </a:lnTo>
                <a:lnTo>
                  <a:pt x="870" y="100"/>
                </a:lnTo>
                <a:lnTo>
                  <a:pt x="872" y="100"/>
                </a:lnTo>
                <a:lnTo>
                  <a:pt x="879" y="101"/>
                </a:lnTo>
                <a:lnTo>
                  <a:pt x="879" y="101"/>
                </a:lnTo>
                <a:lnTo>
                  <a:pt x="877" y="103"/>
                </a:lnTo>
                <a:lnTo>
                  <a:pt x="875" y="103"/>
                </a:lnTo>
                <a:lnTo>
                  <a:pt x="870" y="101"/>
                </a:lnTo>
                <a:lnTo>
                  <a:pt x="870" y="101"/>
                </a:lnTo>
                <a:close/>
                <a:moveTo>
                  <a:pt x="730" y="464"/>
                </a:moveTo>
                <a:lnTo>
                  <a:pt x="730" y="464"/>
                </a:lnTo>
                <a:lnTo>
                  <a:pt x="732" y="464"/>
                </a:lnTo>
                <a:lnTo>
                  <a:pt x="734" y="462"/>
                </a:lnTo>
                <a:lnTo>
                  <a:pt x="734" y="462"/>
                </a:lnTo>
                <a:lnTo>
                  <a:pt x="735" y="464"/>
                </a:lnTo>
                <a:lnTo>
                  <a:pt x="734" y="467"/>
                </a:lnTo>
                <a:lnTo>
                  <a:pt x="732" y="471"/>
                </a:lnTo>
                <a:lnTo>
                  <a:pt x="728" y="475"/>
                </a:lnTo>
                <a:lnTo>
                  <a:pt x="728" y="475"/>
                </a:lnTo>
                <a:lnTo>
                  <a:pt x="728" y="471"/>
                </a:lnTo>
                <a:lnTo>
                  <a:pt x="728" y="467"/>
                </a:lnTo>
                <a:lnTo>
                  <a:pt x="730" y="464"/>
                </a:lnTo>
                <a:lnTo>
                  <a:pt x="730" y="464"/>
                </a:lnTo>
                <a:close/>
                <a:moveTo>
                  <a:pt x="907" y="226"/>
                </a:moveTo>
                <a:lnTo>
                  <a:pt x="907" y="226"/>
                </a:lnTo>
                <a:lnTo>
                  <a:pt x="908" y="225"/>
                </a:lnTo>
                <a:lnTo>
                  <a:pt x="910" y="225"/>
                </a:lnTo>
                <a:lnTo>
                  <a:pt x="914" y="226"/>
                </a:lnTo>
                <a:lnTo>
                  <a:pt x="914" y="226"/>
                </a:lnTo>
                <a:lnTo>
                  <a:pt x="912" y="228"/>
                </a:lnTo>
                <a:lnTo>
                  <a:pt x="912" y="230"/>
                </a:lnTo>
                <a:lnTo>
                  <a:pt x="912" y="230"/>
                </a:lnTo>
                <a:lnTo>
                  <a:pt x="908" y="228"/>
                </a:lnTo>
                <a:lnTo>
                  <a:pt x="907" y="226"/>
                </a:lnTo>
                <a:lnTo>
                  <a:pt x="907" y="226"/>
                </a:lnTo>
                <a:close/>
                <a:moveTo>
                  <a:pt x="776" y="488"/>
                </a:moveTo>
                <a:lnTo>
                  <a:pt x="776" y="488"/>
                </a:lnTo>
                <a:lnTo>
                  <a:pt x="776" y="486"/>
                </a:lnTo>
                <a:lnTo>
                  <a:pt x="778" y="486"/>
                </a:lnTo>
                <a:lnTo>
                  <a:pt x="781" y="486"/>
                </a:lnTo>
                <a:lnTo>
                  <a:pt x="781" y="486"/>
                </a:lnTo>
                <a:lnTo>
                  <a:pt x="785" y="479"/>
                </a:lnTo>
                <a:lnTo>
                  <a:pt x="787" y="477"/>
                </a:lnTo>
                <a:lnTo>
                  <a:pt x="791" y="477"/>
                </a:lnTo>
                <a:lnTo>
                  <a:pt x="791" y="477"/>
                </a:lnTo>
                <a:lnTo>
                  <a:pt x="791" y="479"/>
                </a:lnTo>
                <a:lnTo>
                  <a:pt x="791" y="480"/>
                </a:lnTo>
                <a:lnTo>
                  <a:pt x="791" y="480"/>
                </a:lnTo>
                <a:lnTo>
                  <a:pt x="787" y="486"/>
                </a:lnTo>
                <a:lnTo>
                  <a:pt x="781" y="490"/>
                </a:lnTo>
                <a:lnTo>
                  <a:pt x="781" y="490"/>
                </a:lnTo>
                <a:lnTo>
                  <a:pt x="778" y="488"/>
                </a:lnTo>
                <a:lnTo>
                  <a:pt x="778" y="488"/>
                </a:lnTo>
                <a:lnTo>
                  <a:pt x="776" y="490"/>
                </a:lnTo>
                <a:lnTo>
                  <a:pt x="776" y="490"/>
                </a:lnTo>
                <a:lnTo>
                  <a:pt x="776" y="488"/>
                </a:lnTo>
                <a:lnTo>
                  <a:pt x="776" y="488"/>
                </a:lnTo>
                <a:close/>
                <a:moveTo>
                  <a:pt x="899" y="363"/>
                </a:moveTo>
                <a:lnTo>
                  <a:pt x="899" y="363"/>
                </a:lnTo>
                <a:lnTo>
                  <a:pt x="899" y="363"/>
                </a:lnTo>
                <a:lnTo>
                  <a:pt x="901" y="364"/>
                </a:lnTo>
                <a:lnTo>
                  <a:pt x="903" y="366"/>
                </a:lnTo>
                <a:lnTo>
                  <a:pt x="903" y="366"/>
                </a:lnTo>
                <a:lnTo>
                  <a:pt x="901" y="366"/>
                </a:lnTo>
                <a:lnTo>
                  <a:pt x="899" y="366"/>
                </a:lnTo>
                <a:lnTo>
                  <a:pt x="899" y="366"/>
                </a:lnTo>
                <a:lnTo>
                  <a:pt x="899" y="364"/>
                </a:lnTo>
                <a:lnTo>
                  <a:pt x="899" y="363"/>
                </a:lnTo>
                <a:lnTo>
                  <a:pt x="899" y="363"/>
                </a:lnTo>
                <a:close/>
                <a:moveTo>
                  <a:pt x="789" y="486"/>
                </a:moveTo>
                <a:lnTo>
                  <a:pt x="789" y="486"/>
                </a:lnTo>
                <a:lnTo>
                  <a:pt x="791" y="488"/>
                </a:lnTo>
                <a:lnTo>
                  <a:pt x="791" y="488"/>
                </a:lnTo>
                <a:lnTo>
                  <a:pt x="787" y="491"/>
                </a:lnTo>
                <a:lnTo>
                  <a:pt x="787" y="491"/>
                </a:lnTo>
                <a:lnTo>
                  <a:pt x="787" y="490"/>
                </a:lnTo>
                <a:lnTo>
                  <a:pt x="789" y="486"/>
                </a:lnTo>
                <a:lnTo>
                  <a:pt x="789" y="486"/>
                </a:lnTo>
                <a:close/>
                <a:moveTo>
                  <a:pt x="999" y="285"/>
                </a:moveTo>
                <a:lnTo>
                  <a:pt x="999" y="285"/>
                </a:lnTo>
                <a:lnTo>
                  <a:pt x="1000" y="285"/>
                </a:lnTo>
                <a:lnTo>
                  <a:pt x="1002" y="287"/>
                </a:lnTo>
                <a:lnTo>
                  <a:pt x="1004" y="291"/>
                </a:lnTo>
                <a:lnTo>
                  <a:pt x="1002" y="293"/>
                </a:lnTo>
                <a:lnTo>
                  <a:pt x="1002" y="293"/>
                </a:lnTo>
                <a:lnTo>
                  <a:pt x="1000" y="291"/>
                </a:lnTo>
                <a:lnTo>
                  <a:pt x="999" y="289"/>
                </a:lnTo>
                <a:lnTo>
                  <a:pt x="999" y="285"/>
                </a:lnTo>
                <a:lnTo>
                  <a:pt x="999" y="285"/>
                </a:lnTo>
                <a:close/>
                <a:moveTo>
                  <a:pt x="1021" y="333"/>
                </a:moveTo>
                <a:lnTo>
                  <a:pt x="1022" y="335"/>
                </a:lnTo>
                <a:lnTo>
                  <a:pt x="1022" y="335"/>
                </a:lnTo>
                <a:lnTo>
                  <a:pt x="1021" y="337"/>
                </a:lnTo>
                <a:lnTo>
                  <a:pt x="1019" y="337"/>
                </a:lnTo>
                <a:lnTo>
                  <a:pt x="1017" y="335"/>
                </a:lnTo>
                <a:lnTo>
                  <a:pt x="1017" y="335"/>
                </a:lnTo>
                <a:lnTo>
                  <a:pt x="1019" y="333"/>
                </a:lnTo>
                <a:lnTo>
                  <a:pt x="1019" y="333"/>
                </a:lnTo>
                <a:lnTo>
                  <a:pt x="1021" y="333"/>
                </a:lnTo>
                <a:lnTo>
                  <a:pt x="1021" y="3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4838"/>
          <p:cNvSpPr>
            <a:spLocks noEditPoints="1"/>
          </p:cNvSpPr>
          <p:nvPr/>
        </p:nvSpPr>
        <p:spPr bwMode="auto">
          <a:xfrm flipH="1">
            <a:off x="8033854" y="835592"/>
            <a:ext cx="1287973" cy="1404669"/>
          </a:xfrm>
          <a:custGeom>
            <a:avLst/>
            <a:gdLst>
              <a:gd name="T0" fmla="*/ 734 w 1192"/>
              <a:gd name="T1" fmla="*/ 927 h 1301"/>
              <a:gd name="T2" fmla="*/ 618 w 1192"/>
              <a:gd name="T3" fmla="*/ 830 h 1301"/>
              <a:gd name="T4" fmla="*/ 652 w 1192"/>
              <a:gd name="T5" fmla="*/ 811 h 1301"/>
              <a:gd name="T6" fmla="*/ 615 w 1192"/>
              <a:gd name="T7" fmla="*/ 751 h 1301"/>
              <a:gd name="T8" fmla="*/ 657 w 1192"/>
              <a:gd name="T9" fmla="*/ 682 h 1301"/>
              <a:gd name="T10" fmla="*/ 687 w 1192"/>
              <a:gd name="T11" fmla="*/ 659 h 1301"/>
              <a:gd name="T12" fmla="*/ 720 w 1192"/>
              <a:gd name="T13" fmla="*/ 695 h 1301"/>
              <a:gd name="T14" fmla="*/ 738 w 1192"/>
              <a:gd name="T15" fmla="*/ 730 h 1301"/>
              <a:gd name="T16" fmla="*/ 744 w 1192"/>
              <a:gd name="T17" fmla="*/ 734 h 1301"/>
              <a:gd name="T18" fmla="*/ 775 w 1192"/>
              <a:gd name="T19" fmla="*/ 705 h 1301"/>
              <a:gd name="T20" fmla="*/ 918 w 1192"/>
              <a:gd name="T21" fmla="*/ 657 h 1301"/>
              <a:gd name="T22" fmla="*/ 1016 w 1192"/>
              <a:gd name="T23" fmla="*/ 657 h 1301"/>
              <a:gd name="T24" fmla="*/ 955 w 1192"/>
              <a:gd name="T25" fmla="*/ 471 h 1301"/>
              <a:gd name="T26" fmla="*/ 1135 w 1192"/>
              <a:gd name="T27" fmla="*/ 502 h 1301"/>
              <a:gd name="T28" fmla="*/ 1042 w 1192"/>
              <a:gd name="T29" fmla="*/ 280 h 1301"/>
              <a:gd name="T30" fmla="*/ 981 w 1192"/>
              <a:gd name="T31" fmla="*/ 228 h 1301"/>
              <a:gd name="T32" fmla="*/ 1001 w 1192"/>
              <a:gd name="T33" fmla="*/ 199 h 1301"/>
              <a:gd name="T34" fmla="*/ 749 w 1192"/>
              <a:gd name="T35" fmla="*/ 121 h 1301"/>
              <a:gd name="T36" fmla="*/ 909 w 1192"/>
              <a:gd name="T37" fmla="*/ 114 h 1301"/>
              <a:gd name="T38" fmla="*/ 962 w 1192"/>
              <a:gd name="T39" fmla="*/ 94 h 1301"/>
              <a:gd name="T40" fmla="*/ 972 w 1192"/>
              <a:gd name="T41" fmla="*/ 77 h 1301"/>
              <a:gd name="T42" fmla="*/ 1038 w 1192"/>
              <a:gd name="T43" fmla="*/ 86 h 1301"/>
              <a:gd name="T44" fmla="*/ 764 w 1192"/>
              <a:gd name="T45" fmla="*/ 9 h 1301"/>
              <a:gd name="T46" fmla="*/ 427 w 1192"/>
              <a:gd name="T47" fmla="*/ 88 h 1301"/>
              <a:gd name="T48" fmla="*/ 247 w 1192"/>
              <a:gd name="T49" fmla="*/ 177 h 1301"/>
              <a:gd name="T50" fmla="*/ 105 w 1192"/>
              <a:gd name="T51" fmla="*/ 372 h 1301"/>
              <a:gd name="T52" fmla="*/ 21 w 1192"/>
              <a:gd name="T53" fmla="*/ 591 h 1301"/>
              <a:gd name="T54" fmla="*/ 54 w 1192"/>
              <a:gd name="T55" fmla="*/ 933 h 1301"/>
              <a:gd name="T56" fmla="*/ 240 w 1192"/>
              <a:gd name="T57" fmla="*/ 1225 h 1301"/>
              <a:gd name="T58" fmla="*/ 43 w 1192"/>
              <a:gd name="T59" fmla="*/ 741 h 1301"/>
              <a:gd name="T60" fmla="*/ 72 w 1192"/>
              <a:gd name="T61" fmla="*/ 521 h 1301"/>
              <a:gd name="T62" fmla="*/ 61 w 1192"/>
              <a:gd name="T63" fmla="*/ 820 h 1301"/>
              <a:gd name="T64" fmla="*/ 136 w 1192"/>
              <a:gd name="T65" fmla="*/ 973 h 1301"/>
              <a:gd name="T66" fmla="*/ 245 w 1192"/>
              <a:gd name="T67" fmla="*/ 1139 h 1301"/>
              <a:gd name="T68" fmla="*/ 451 w 1192"/>
              <a:gd name="T69" fmla="*/ 1244 h 1301"/>
              <a:gd name="T70" fmla="*/ 644 w 1192"/>
              <a:gd name="T71" fmla="*/ 1240 h 1301"/>
              <a:gd name="T72" fmla="*/ 308 w 1192"/>
              <a:gd name="T73" fmla="*/ 927 h 1301"/>
              <a:gd name="T74" fmla="*/ 361 w 1192"/>
              <a:gd name="T75" fmla="*/ 940 h 1301"/>
              <a:gd name="T76" fmla="*/ 685 w 1192"/>
              <a:gd name="T77" fmla="*/ 1135 h 1301"/>
              <a:gd name="T78" fmla="*/ 504 w 1192"/>
              <a:gd name="T79" fmla="*/ 1041 h 1301"/>
              <a:gd name="T80" fmla="*/ 745 w 1192"/>
              <a:gd name="T81" fmla="*/ 1098 h 1301"/>
              <a:gd name="T82" fmla="*/ 863 w 1192"/>
              <a:gd name="T83" fmla="*/ 977 h 1301"/>
              <a:gd name="T84" fmla="*/ 791 w 1192"/>
              <a:gd name="T85" fmla="*/ 688 h 1301"/>
              <a:gd name="T86" fmla="*/ 427 w 1192"/>
              <a:gd name="T87" fmla="*/ 962 h 1301"/>
              <a:gd name="T88" fmla="*/ 333 w 1192"/>
              <a:gd name="T89" fmla="*/ 767 h 1301"/>
              <a:gd name="T90" fmla="*/ 377 w 1192"/>
              <a:gd name="T91" fmla="*/ 839 h 1301"/>
              <a:gd name="T92" fmla="*/ 409 w 1192"/>
              <a:gd name="T93" fmla="*/ 927 h 1301"/>
              <a:gd name="T94" fmla="*/ 394 w 1192"/>
              <a:gd name="T95" fmla="*/ 872 h 1301"/>
              <a:gd name="T96" fmla="*/ 79 w 1192"/>
              <a:gd name="T97" fmla="*/ 841 h 1301"/>
              <a:gd name="T98" fmla="*/ 613 w 1192"/>
              <a:gd name="T99" fmla="*/ 740 h 1301"/>
              <a:gd name="T100" fmla="*/ 76 w 1192"/>
              <a:gd name="T101" fmla="*/ 570 h 1301"/>
              <a:gd name="T102" fmla="*/ 89 w 1192"/>
              <a:gd name="T103" fmla="*/ 419 h 1301"/>
              <a:gd name="T104" fmla="*/ 208 w 1192"/>
              <a:gd name="T105" fmla="*/ 272 h 1301"/>
              <a:gd name="T106" fmla="*/ 694 w 1192"/>
              <a:gd name="T107" fmla="*/ 688 h 1301"/>
              <a:gd name="T108" fmla="*/ 337 w 1192"/>
              <a:gd name="T109" fmla="*/ 125 h 1301"/>
              <a:gd name="T110" fmla="*/ 744 w 1192"/>
              <a:gd name="T111" fmla="*/ 741 h 1301"/>
              <a:gd name="T112" fmla="*/ 663 w 1192"/>
              <a:gd name="T113" fmla="*/ 134 h 1301"/>
              <a:gd name="T114" fmla="*/ 646 w 1192"/>
              <a:gd name="T115" fmla="*/ 63 h 1301"/>
              <a:gd name="T116" fmla="*/ 698 w 1192"/>
              <a:gd name="T117" fmla="*/ 127 h 1301"/>
              <a:gd name="T118" fmla="*/ 764 w 1192"/>
              <a:gd name="T119" fmla="*/ 66 h 1301"/>
              <a:gd name="T120" fmla="*/ 766 w 1192"/>
              <a:gd name="T121" fmla="*/ 167 h 1301"/>
              <a:gd name="T122" fmla="*/ 788 w 1192"/>
              <a:gd name="T123" fmla="*/ 57 h 1301"/>
              <a:gd name="T124" fmla="*/ 1040 w 1192"/>
              <a:gd name="T125" fmla="*/ 305 h 1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92" h="1301">
                <a:moveTo>
                  <a:pt x="854" y="944"/>
                </a:moveTo>
                <a:lnTo>
                  <a:pt x="854" y="944"/>
                </a:lnTo>
                <a:lnTo>
                  <a:pt x="847" y="946"/>
                </a:lnTo>
                <a:lnTo>
                  <a:pt x="843" y="947"/>
                </a:lnTo>
                <a:lnTo>
                  <a:pt x="839" y="949"/>
                </a:lnTo>
                <a:lnTo>
                  <a:pt x="839" y="949"/>
                </a:lnTo>
                <a:lnTo>
                  <a:pt x="837" y="947"/>
                </a:lnTo>
                <a:lnTo>
                  <a:pt x="836" y="947"/>
                </a:lnTo>
                <a:lnTo>
                  <a:pt x="832" y="947"/>
                </a:lnTo>
                <a:lnTo>
                  <a:pt x="828" y="949"/>
                </a:lnTo>
                <a:lnTo>
                  <a:pt x="826" y="947"/>
                </a:lnTo>
                <a:lnTo>
                  <a:pt x="825" y="944"/>
                </a:lnTo>
                <a:lnTo>
                  <a:pt x="825" y="944"/>
                </a:lnTo>
                <a:lnTo>
                  <a:pt x="825" y="944"/>
                </a:lnTo>
                <a:lnTo>
                  <a:pt x="825" y="947"/>
                </a:lnTo>
                <a:lnTo>
                  <a:pt x="825" y="949"/>
                </a:lnTo>
                <a:lnTo>
                  <a:pt x="825" y="951"/>
                </a:lnTo>
                <a:lnTo>
                  <a:pt x="825" y="951"/>
                </a:lnTo>
                <a:lnTo>
                  <a:pt x="817" y="946"/>
                </a:lnTo>
                <a:lnTo>
                  <a:pt x="817" y="946"/>
                </a:lnTo>
                <a:lnTo>
                  <a:pt x="817" y="949"/>
                </a:lnTo>
                <a:lnTo>
                  <a:pt x="815" y="949"/>
                </a:lnTo>
                <a:lnTo>
                  <a:pt x="813" y="947"/>
                </a:lnTo>
                <a:lnTo>
                  <a:pt x="812" y="946"/>
                </a:lnTo>
                <a:lnTo>
                  <a:pt x="812" y="946"/>
                </a:lnTo>
                <a:lnTo>
                  <a:pt x="812" y="942"/>
                </a:lnTo>
                <a:lnTo>
                  <a:pt x="812" y="942"/>
                </a:lnTo>
                <a:lnTo>
                  <a:pt x="815" y="944"/>
                </a:lnTo>
                <a:lnTo>
                  <a:pt x="817" y="944"/>
                </a:lnTo>
                <a:lnTo>
                  <a:pt x="819" y="942"/>
                </a:lnTo>
                <a:lnTo>
                  <a:pt x="821" y="940"/>
                </a:lnTo>
                <a:lnTo>
                  <a:pt x="821" y="940"/>
                </a:lnTo>
                <a:lnTo>
                  <a:pt x="815" y="940"/>
                </a:lnTo>
                <a:lnTo>
                  <a:pt x="812" y="942"/>
                </a:lnTo>
                <a:lnTo>
                  <a:pt x="810" y="944"/>
                </a:lnTo>
                <a:lnTo>
                  <a:pt x="810" y="944"/>
                </a:lnTo>
                <a:lnTo>
                  <a:pt x="810" y="944"/>
                </a:lnTo>
                <a:lnTo>
                  <a:pt x="812" y="944"/>
                </a:lnTo>
                <a:lnTo>
                  <a:pt x="812" y="944"/>
                </a:lnTo>
                <a:lnTo>
                  <a:pt x="810" y="946"/>
                </a:lnTo>
                <a:lnTo>
                  <a:pt x="810" y="947"/>
                </a:lnTo>
                <a:lnTo>
                  <a:pt x="810" y="947"/>
                </a:lnTo>
                <a:lnTo>
                  <a:pt x="808" y="946"/>
                </a:lnTo>
                <a:lnTo>
                  <a:pt x="808" y="944"/>
                </a:lnTo>
                <a:lnTo>
                  <a:pt x="808" y="944"/>
                </a:lnTo>
                <a:lnTo>
                  <a:pt x="808" y="944"/>
                </a:lnTo>
                <a:lnTo>
                  <a:pt x="808" y="947"/>
                </a:lnTo>
                <a:lnTo>
                  <a:pt x="806" y="949"/>
                </a:lnTo>
                <a:lnTo>
                  <a:pt x="806" y="949"/>
                </a:lnTo>
                <a:lnTo>
                  <a:pt x="801" y="947"/>
                </a:lnTo>
                <a:lnTo>
                  <a:pt x="797" y="947"/>
                </a:lnTo>
                <a:lnTo>
                  <a:pt x="795" y="949"/>
                </a:lnTo>
                <a:lnTo>
                  <a:pt x="795" y="949"/>
                </a:lnTo>
                <a:lnTo>
                  <a:pt x="793" y="947"/>
                </a:lnTo>
                <a:lnTo>
                  <a:pt x="790" y="947"/>
                </a:lnTo>
                <a:lnTo>
                  <a:pt x="786" y="947"/>
                </a:lnTo>
                <a:lnTo>
                  <a:pt x="782" y="947"/>
                </a:lnTo>
                <a:lnTo>
                  <a:pt x="780" y="947"/>
                </a:lnTo>
                <a:lnTo>
                  <a:pt x="779" y="944"/>
                </a:lnTo>
                <a:lnTo>
                  <a:pt x="777" y="938"/>
                </a:lnTo>
                <a:lnTo>
                  <a:pt x="777" y="938"/>
                </a:lnTo>
                <a:lnTo>
                  <a:pt x="775" y="942"/>
                </a:lnTo>
                <a:lnTo>
                  <a:pt x="773" y="942"/>
                </a:lnTo>
                <a:lnTo>
                  <a:pt x="769" y="942"/>
                </a:lnTo>
                <a:lnTo>
                  <a:pt x="766" y="938"/>
                </a:lnTo>
                <a:lnTo>
                  <a:pt x="766" y="938"/>
                </a:lnTo>
                <a:lnTo>
                  <a:pt x="766" y="940"/>
                </a:lnTo>
                <a:lnTo>
                  <a:pt x="766" y="942"/>
                </a:lnTo>
                <a:lnTo>
                  <a:pt x="766" y="942"/>
                </a:lnTo>
                <a:lnTo>
                  <a:pt x="764" y="940"/>
                </a:lnTo>
                <a:lnTo>
                  <a:pt x="762" y="940"/>
                </a:lnTo>
                <a:lnTo>
                  <a:pt x="758" y="942"/>
                </a:lnTo>
                <a:lnTo>
                  <a:pt x="755" y="944"/>
                </a:lnTo>
                <a:lnTo>
                  <a:pt x="753" y="946"/>
                </a:lnTo>
                <a:lnTo>
                  <a:pt x="751" y="944"/>
                </a:lnTo>
                <a:lnTo>
                  <a:pt x="751" y="944"/>
                </a:lnTo>
                <a:lnTo>
                  <a:pt x="751" y="942"/>
                </a:lnTo>
                <a:lnTo>
                  <a:pt x="753" y="942"/>
                </a:lnTo>
                <a:lnTo>
                  <a:pt x="755" y="942"/>
                </a:lnTo>
                <a:lnTo>
                  <a:pt x="753" y="938"/>
                </a:lnTo>
                <a:lnTo>
                  <a:pt x="753" y="938"/>
                </a:lnTo>
                <a:lnTo>
                  <a:pt x="751" y="940"/>
                </a:lnTo>
                <a:lnTo>
                  <a:pt x="749" y="940"/>
                </a:lnTo>
                <a:lnTo>
                  <a:pt x="749" y="940"/>
                </a:lnTo>
                <a:lnTo>
                  <a:pt x="745" y="940"/>
                </a:lnTo>
                <a:lnTo>
                  <a:pt x="745" y="940"/>
                </a:lnTo>
                <a:lnTo>
                  <a:pt x="745" y="940"/>
                </a:lnTo>
                <a:lnTo>
                  <a:pt x="745" y="940"/>
                </a:lnTo>
                <a:lnTo>
                  <a:pt x="745" y="940"/>
                </a:lnTo>
                <a:lnTo>
                  <a:pt x="745" y="940"/>
                </a:lnTo>
                <a:lnTo>
                  <a:pt x="745" y="940"/>
                </a:lnTo>
                <a:lnTo>
                  <a:pt x="745" y="940"/>
                </a:lnTo>
                <a:lnTo>
                  <a:pt x="749" y="940"/>
                </a:lnTo>
                <a:lnTo>
                  <a:pt x="747" y="940"/>
                </a:lnTo>
                <a:lnTo>
                  <a:pt x="747" y="938"/>
                </a:lnTo>
                <a:lnTo>
                  <a:pt x="745" y="938"/>
                </a:lnTo>
                <a:lnTo>
                  <a:pt x="740" y="936"/>
                </a:lnTo>
                <a:lnTo>
                  <a:pt x="740" y="936"/>
                </a:lnTo>
                <a:lnTo>
                  <a:pt x="738" y="935"/>
                </a:lnTo>
                <a:lnTo>
                  <a:pt x="738" y="935"/>
                </a:lnTo>
                <a:lnTo>
                  <a:pt x="736" y="935"/>
                </a:lnTo>
                <a:lnTo>
                  <a:pt x="736" y="935"/>
                </a:lnTo>
                <a:lnTo>
                  <a:pt x="736" y="929"/>
                </a:lnTo>
                <a:lnTo>
                  <a:pt x="736" y="929"/>
                </a:lnTo>
                <a:lnTo>
                  <a:pt x="734" y="927"/>
                </a:lnTo>
                <a:lnTo>
                  <a:pt x="734" y="927"/>
                </a:lnTo>
                <a:lnTo>
                  <a:pt x="733" y="927"/>
                </a:lnTo>
                <a:lnTo>
                  <a:pt x="731" y="929"/>
                </a:lnTo>
                <a:lnTo>
                  <a:pt x="731" y="929"/>
                </a:lnTo>
                <a:lnTo>
                  <a:pt x="731" y="923"/>
                </a:lnTo>
                <a:lnTo>
                  <a:pt x="731" y="923"/>
                </a:lnTo>
                <a:lnTo>
                  <a:pt x="729" y="923"/>
                </a:lnTo>
                <a:lnTo>
                  <a:pt x="727" y="923"/>
                </a:lnTo>
                <a:lnTo>
                  <a:pt x="723" y="918"/>
                </a:lnTo>
                <a:lnTo>
                  <a:pt x="723" y="918"/>
                </a:lnTo>
                <a:lnTo>
                  <a:pt x="721" y="922"/>
                </a:lnTo>
                <a:lnTo>
                  <a:pt x="721" y="923"/>
                </a:lnTo>
                <a:lnTo>
                  <a:pt x="720" y="922"/>
                </a:lnTo>
                <a:lnTo>
                  <a:pt x="720" y="922"/>
                </a:lnTo>
                <a:lnTo>
                  <a:pt x="720" y="920"/>
                </a:lnTo>
                <a:lnTo>
                  <a:pt x="720" y="918"/>
                </a:lnTo>
                <a:lnTo>
                  <a:pt x="720" y="918"/>
                </a:lnTo>
                <a:lnTo>
                  <a:pt x="716" y="918"/>
                </a:lnTo>
                <a:lnTo>
                  <a:pt x="714" y="918"/>
                </a:lnTo>
                <a:lnTo>
                  <a:pt x="710" y="918"/>
                </a:lnTo>
                <a:lnTo>
                  <a:pt x="707" y="920"/>
                </a:lnTo>
                <a:lnTo>
                  <a:pt x="707" y="920"/>
                </a:lnTo>
                <a:lnTo>
                  <a:pt x="709" y="918"/>
                </a:lnTo>
                <a:lnTo>
                  <a:pt x="707" y="918"/>
                </a:lnTo>
                <a:lnTo>
                  <a:pt x="707" y="918"/>
                </a:lnTo>
                <a:lnTo>
                  <a:pt x="707" y="916"/>
                </a:lnTo>
                <a:lnTo>
                  <a:pt x="707" y="916"/>
                </a:lnTo>
                <a:lnTo>
                  <a:pt x="705" y="914"/>
                </a:lnTo>
                <a:lnTo>
                  <a:pt x="701" y="912"/>
                </a:lnTo>
                <a:lnTo>
                  <a:pt x="694" y="912"/>
                </a:lnTo>
                <a:lnTo>
                  <a:pt x="694" y="912"/>
                </a:lnTo>
                <a:lnTo>
                  <a:pt x="688" y="912"/>
                </a:lnTo>
                <a:lnTo>
                  <a:pt x="687" y="911"/>
                </a:lnTo>
                <a:lnTo>
                  <a:pt x="687" y="909"/>
                </a:lnTo>
                <a:lnTo>
                  <a:pt x="687" y="909"/>
                </a:lnTo>
                <a:lnTo>
                  <a:pt x="683" y="912"/>
                </a:lnTo>
                <a:lnTo>
                  <a:pt x="681" y="914"/>
                </a:lnTo>
                <a:lnTo>
                  <a:pt x="681" y="912"/>
                </a:lnTo>
                <a:lnTo>
                  <a:pt x="681" y="912"/>
                </a:lnTo>
                <a:lnTo>
                  <a:pt x="683" y="909"/>
                </a:lnTo>
                <a:lnTo>
                  <a:pt x="683" y="907"/>
                </a:lnTo>
                <a:lnTo>
                  <a:pt x="683" y="907"/>
                </a:lnTo>
                <a:lnTo>
                  <a:pt x="676" y="905"/>
                </a:lnTo>
                <a:lnTo>
                  <a:pt x="668" y="901"/>
                </a:lnTo>
                <a:lnTo>
                  <a:pt x="653" y="894"/>
                </a:lnTo>
                <a:lnTo>
                  <a:pt x="653" y="894"/>
                </a:lnTo>
                <a:lnTo>
                  <a:pt x="653" y="896"/>
                </a:lnTo>
                <a:lnTo>
                  <a:pt x="653" y="896"/>
                </a:lnTo>
                <a:lnTo>
                  <a:pt x="650" y="889"/>
                </a:lnTo>
                <a:lnTo>
                  <a:pt x="648" y="887"/>
                </a:lnTo>
                <a:lnTo>
                  <a:pt x="644" y="887"/>
                </a:lnTo>
                <a:lnTo>
                  <a:pt x="644" y="887"/>
                </a:lnTo>
                <a:lnTo>
                  <a:pt x="639" y="881"/>
                </a:lnTo>
                <a:lnTo>
                  <a:pt x="633" y="877"/>
                </a:lnTo>
                <a:lnTo>
                  <a:pt x="633" y="877"/>
                </a:lnTo>
                <a:lnTo>
                  <a:pt x="633" y="879"/>
                </a:lnTo>
                <a:lnTo>
                  <a:pt x="631" y="881"/>
                </a:lnTo>
                <a:lnTo>
                  <a:pt x="631" y="881"/>
                </a:lnTo>
                <a:lnTo>
                  <a:pt x="631" y="874"/>
                </a:lnTo>
                <a:lnTo>
                  <a:pt x="631" y="870"/>
                </a:lnTo>
                <a:lnTo>
                  <a:pt x="628" y="868"/>
                </a:lnTo>
                <a:lnTo>
                  <a:pt x="626" y="865"/>
                </a:lnTo>
                <a:lnTo>
                  <a:pt x="626" y="865"/>
                </a:lnTo>
                <a:lnTo>
                  <a:pt x="628" y="861"/>
                </a:lnTo>
                <a:lnTo>
                  <a:pt x="626" y="859"/>
                </a:lnTo>
                <a:lnTo>
                  <a:pt x="624" y="859"/>
                </a:lnTo>
                <a:lnTo>
                  <a:pt x="622" y="861"/>
                </a:lnTo>
                <a:lnTo>
                  <a:pt x="622" y="861"/>
                </a:lnTo>
                <a:lnTo>
                  <a:pt x="622" y="863"/>
                </a:lnTo>
                <a:lnTo>
                  <a:pt x="626" y="861"/>
                </a:lnTo>
                <a:lnTo>
                  <a:pt x="626" y="861"/>
                </a:lnTo>
                <a:lnTo>
                  <a:pt x="626" y="863"/>
                </a:lnTo>
                <a:lnTo>
                  <a:pt x="622" y="866"/>
                </a:lnTo>
                <a:lnTo>
                  <a:pt x="622" y="866"/>
                </a:lnTo>
                <a:lnTo>
                  <a:pt x="618" y="863"/>
                </a:lnTo>
                <a:lnTo>
                  <a:pt x="618" y="861"/>
                </a:lnTo>
                <a:lnTo>
                  <a:pt x="622" y="859"/>
                </a:lnTo>
                <a:lnTo>
                  <a:pt x="622" y="859"/>
                </a:lnTo>
                <a:lnTo>
                  <a:pt x="618" y="857"/>
                </a:lnTo>
                <a:lnTo>
                  <a:pt x="617" y="854"/>
                </a:lnTo>
                <a:lnTo>
                  <a:pt x="617" y="852"/>
                </a:lnTo>
                <a:lnTo>
                  <a:pt x="613" y="848"/>
                </a:lnTo>
                <a:lnTo>
                  <a:pt x="613" y="848"/>
                </a:lnTo>
                <a:lnTo>
                  <a:pt x="617" y="844"/>
                </a:lnTo>
                <a:lnTo>
                  <a:pt x="615" y="841"/>
                </a:lnTo>
                <a:lnTo>
                  <a:pt x="613" y="839"/>
                </a:lnTo>
                <a:lnTo>
                  <a:pt x="615" y="837"/>
                </a:lnTo>
                <a:lnTo>
                  <a:pt x="615" y="837"/>
                </a:lnTo>
                <a:lnTo>
                  <a:pt x="613" y="837"/>
                </a:lnTo>
                <a:lnTo>
                  <a:pt x="613" y="835"/>
                </a:lnTo>
                <a:lnTo>
                  <a:pt x="615" y="831"/>
                </a:lnTo>
                <a:lnTo>
                  <a:pt x="615" y="831"/>
                </a:lnTo>
                <a:lnTo>
                  <a:pt x="617" y="831"/>
                </a:lnTo>
                <a:lnTo>
                  <a:pt x="618" y="833"/>
                </a:lnTo>
                <a:lnTo>
                  <a:pt x="620" y="835"/>
                </a:lnTo>
                <a:lnTo>
                  <a:pt x="622" y="835"/>
                </a:lnTo>
                <a:lnTo>
                  <a:pt x="622" y="835"/>
                </a:lnTo>
                <a:lnTo>
                  <a:pt x="622" y="833"/>
                </a:lnTo>
                <a:lnTo>
                  <a:pt x="622" y="831"/>
                </a:lnTo>
                <a:lnTo>
                  <a:pt x="622" y="831"/>
                </a:lnTo>
                <a:lnTo>
                  <a:pt x="620" y="831"/>
                </a:lnTo>
                <a:lnTo>
                  <a:pt x="618" y="831"/>
                </a:lnTo>
                <a:lnTo>
                  <a:pt x="620" y="828"/>
                </a:lnTo>
                <a:lnTo>
                  <a:pt x="620" y="828"/>
                </a:lnTo>
                <a:lnTo>
                  <a:pt x="618" y="830"/>
                </a:lnTo>
                <a:lnTo>
                  <a:pt x="617" y="828"/>
                </a:lnTo>
                <a:lnTo>
                  <a:pt x="618" y="826"/>
                </a:lnTo>
                <a:lnTo>
                  <a:pt x="618" y="826"/>
                </a:lnTo>
                <a:lnTo>
                  <a:pt x="617" y="828"/>
                </a:lnTo>
                <a:lnTo>
                  <a:pt x="615" y="830"/>
                </a:lnTo>
                <a:lnTo>
                  <a:pt x="615" y="830"/>
                </a:lnTo>
                <a:lnTo>
                  <a:pt x="613" y="828"/>
                </a:lnTo>
                <a:lnTo>
                  <a:pt x="613" y="826"/>
                </a:lnTo>
                <a:lnTo>
                  <a:pt x="613" y="820"/>
                </a:lnTo>
                <a:lnTo>
                  <a:pt x="613" y="820"/>
                </a:lnTo>
                <a:lnTo>
                  <a:pt x="617" y="820"/>
                </a:lnTo>
                <a:lnTo>
                  <a:pt x="617" y="820"/>
                </a:lnTo>
                <a:lnTo>
                  <a:pt x="617" y="820"/>
                </a:lnTo>
                <a:lnTo>
                  <a:pt x="617" y="819"/>
                </a:lnTo>
                <a:lnTo>
                  <a:pt x="615" y="817"/>
                </a:lnTo>
                <a:lnTo>
                  <a:pt x="611" y="819"/>
                </a:lnTo>
                <a:lnTo>
                  <a:pt x="611" y="819"/>
                </a:lnTo>
                <a:lnTo>
                  <a:pt x="613" y="819"/>
                </a:lnTo>
                <a:lnTo>
                  <a:pt x="613" y="820"/>
                </a:lnTo>
                <a:lnTo>
                  <a:pt x="613" y="820"/>
                </a:lnTo>
                <a:lnTo>
                  <a:pt x="613" y="820"/>
                </a:lnTo>
                <a:lnTo>
                  <a:pt x="611" y="820"/>
                </a:lnTo>
                <a:lnTo>
                  <a:pt x="609" y="819"/>
                </a:lnTo>
                <a:lnTo>
                  <a:pt x="611" y="815"/>
                </a:lnTo>
                <a:lnTo>
                  <a:pt x="611" y="815"/>
                </a:lnTo>
                <a:lnTo>
                  <a:pt x="611" y="815"/>
                </a:lnTo>
                <a:lnTo>
                  <a:pt x="613" y="815"/>
                </a:lnTo>
                <a:lnTo>
                  <a:pt x="613" y="815"/>
                </a:lnTo>
                <a:lnTo>
                  <a:pt x="613" y="813"/>
                </a:lnTo>
                <a:lnTo>
                  <a:pt x="611" y="813"/>
                </a:lnTo>
                <a:lnTo>
                  <a:pt x="609" y="813"/>
                </a:lnTo>
                <a:lnTo>
                  <a:pt x="609" y="813"/>
                </a:lnTo>
                <a:lnTo>
                  <a:pt x="613" y="809"/>
                </a:lnTo>
                <a:lnTo>
                  <a:pt x="613" y="806"/>
                </a:lnTo>
                <a:lnTo>
                  <a:pt x="613" y="800"/>
                </a:lnTo>
                <a:lnTo>
                  <a:pt x="613" y="800"/>
                </a:lnTo>
                <a:lnTo>
                  <a:pt x="611" y="800"/>
                </a:lnTo>
                <a:lnTo>
                  <a:pt x="609" y="800"/>
                </a:lnTo>
                <a:lnTo>
                  <a:pt x="607" y="798"/>
                </a:lnTo>
                <a:lnTo>
                  <a:pt x="607" y="798"/>
                </a:lnTo>
                <a:lnTo>
                  <a:pt x="611" y="797"/>
                </a:lnTo>
                <a:lnTo>
                  <a:pt x="611" y="797"/>
                </a:lnTo>
                <a:lnTo>
                  <a:pt x="613" y="797"/>
                </a:lnTo>
                <a:lnTo>
                  <a:pt x="617" y="795"/>
                </a:lnTo>
                <a:lnTo>
                  <a:pt x="617" y="795"/>
                </a:lnTo>
                <a:lnTo>
                  <a:pt x="615" y="793"/>
                </a:lnTo>
                <a:lnTo>
                  <a:pt x="615" y="791"/>
                </a:lnTo>
                <a:lnTo>
                  <a:pt x="618" y="789"/>
                </a:lnTo>
                <a:lnTo>
                  <a:pt x="618" y="789"/>
                </a:lnTo>
                <a:lnTo>
                  <a:pt x="615" y="787"/>
                </a:lnTo>
                <a:lnTo>
                  <a:pt x="615" y="787"/>
                </a:lnTo>
                <a:lnTo>
                  <a:pt x="615" y="786"/>
                </a:lnTo>
                <a:lnTo>
                  <a:pt x="618" y="784"/>
                </a:lnTo>
                <a:lnTo>
                  <a:pt x="618" y="784"/>
                </a:lnTo>
                <a:lnTo>
                  <a:pt x="620" y="786"/>
                </a:lnTo>
                <a:lnTo>
                  <a:pt x="620" y="787"/>
                </a:lnTo>
                <a:lnTo>
                  <a:pt x="620" y="787"/>
                </a:lnTo>
                <a:lnTo>
                  <a:pt x="620" y="787"/>
                </a:lnTo>
                <a:lnTo>
                  <a:pt x="622" y="789"/>
                </a:lnTo>
                <a:lnTo>
                  <a:pt x="622" y="791"/>
                </a:lnTo>
                <a:lnTo>
                  <a:pt x="624" y="793"/>
                </a:lnTo>
                <a:lnTo>
                  <a:pt x="628" y="791"/>
                </a:lnTo>
                <a:lnTo>
                  <a:pt x="628" y="791"/>
                </a:lnTo>
                <a:lnTo>
                  <a:pt x="626" y="793"/>
                </a:lnTo>
                <a:lnTo>
                  <a:pt x="624" y="795"/>
                </a:lnTo>
                <a:lnTo>
                  <a:pt x="624" y="795"/>
                </a:lnTo>
                <a:lnTo>
                  <a:pt x="633" y="793"/>
                </a:lnTo>
                <a:lnTo>
                  <a:pt x="633" y="793"/>
                </a:lnTo>
                <a:lnTo>
                  <a:pt x="630" y="795"/>
                </a:lnTo>
                <a:lnTo>
                  <a:pt x="631" y="795"/>
                </a:lnTo>
                <a:lnTo>
                  <a:pt x="633" y="795"/>
                </a:lnTo>
                <a:lnTo>
                  <a:pt x="630" y="797"/>
                </a:lnTo>
                <a:lnTo>
                  <a:pt x="630" y="797"/>
                </a:lnTo>
                <a:lnTo>
                  <a:pt x="631" y="797"/>
                </a:lnTo>
                <a:lnTo>
                  <a:pt x="635" y="797"/>
                </a:lnTo>
                <a:lnTo>
                  <a:pt x="635" y="797"/>
                </a:lnTo>
                <a:lnTo>
                  <a:pt x="631" y="800"/>
                </a:lnTo>
                <a:lnTo>
                  <a:pt x="631" y="800"/>
                </a:lnTo>
                <a:lnTo>
                  <a:pt x="635" y="800"/>
                </a:lnTo>
                <a:lnTo>
                  <a:pt x="637" y="802"/>
                </a:lnTo>
                <a:lnTo>
                  <a:pt x="639" y="808"/>
                </a:lnTo>
                <a:lnTo>
                  <a:pt x="639" y="808"/>
                </a:lnTo>
                <a:lnTo>
                  <a:pt x="641" y="813"/>
                </a:lnTo>
                <a:lnTo>
                  <a:pt x="642" y="815"/>
                </a:lnTo>
                <a:lnTo>
                  <a:pt x="644" y="817"/>
                </a:lnTo>
                <a:lnTo>
                  <a:pt x="644" y="817"/>
                </a:lnTo>
                <a:lnTo>
                  <a:pt x="644" y="815"/>
                </a:lnTo>
                <a:lnTo>
                  <a:pt x="646" y="811"/>
                </a:lnTo>
                <a:lnTo>
                  <a:pt x="646" y="811"/>
                </a:lnTo>
                <a:lnTo>
                  <a:pt x="646" y="813"/>
                </a:lnTo>
                <a:lnTo>
                  <a:pt x="646" y="813"/>
                </a:lnTo>
                <a:lnTo>
                  <a:pt x="646" y="813"/>
                </a:lnTo>
                <a:lnTo>
                  <a:pt x="646" y="813"/>
                </a:lnTo>
                <a:lnTo>
                  <a:pt x="646" y="811"/>
                </a:lnTo>
                <a:lnTo>
                  <a:pt x="648" y="809"/>
                </a:lnTo>
                <a:lnTo>
                  <a:pt x="648" y="809"/>
                </a:lnTo>
                <a:lnTo>
                  <a:pt x="648" y="811"/>
                </a:lnTo>
                <a:lnTo>
                  <a:pt x="648" y="811"/>
                </a:lnTo>
                <a:lnTo>
                  <a:pt x="648" y="813"/>
                </a:lnTo>
                <a:lnTo>
                  <a:pt x="648" y="813"/>
                </a:lnTo>
                <a:lnTo>
                  <a:pt x="648" y="813"/>
                </a:lnTo>
                <a:lnTo>
                  <a:pt x="648" y="813"/>
                </a:lnTo>
                <a:lnTo>
                  <a:pt x="650" y="811"/>
                </a:lnTo>
                <a:lnTo>
                  <a:pt x="652" y="811"/>
                </a:lnTo>
                <a:lnTo>
                  <a:pt x="652" y="811"/>
                </a:lnTo>
                <a:lnTo>
                  <a:pt x="652" y="809"/>
                </a:lnTo>
                <a:lnTo>
                  <a:pt x="653" y="806"/>
                </a:lnTo>
                <a:lnTo>
                  <a:pt x="653" y="806"/>
                </a:lnTo>
                <a:lnTo>
                  <a:pt x="650" y="809"/>
                </a:lnTo>
                <a:lnTo>
                  <a:pt x="650" y="809"/>
                </a:lnTo>
                <a:lnTo>
                  <a:pt x="652" y="808"/>
                </a:lnTo>
                <a:lnTo>
                  <a:pt x="652" y="808"/>
                </a:lnTo>
                <a:lnTo>
                  <a:pt x="648" y="808"/>
                </a:lnTo>
                <a:lnTo>
                  <a:pt x="646" y="808"/>
                </a:lnTo>
                <a:lnTo>
                  <a:pt x="642" y="804"/>
                </a:lnTo>
                <a:lnTo>
                  <a:pt x="642" y="804"/>
                </a:lnTo>
                <a:lnTo>
                  <a:pt x="641" y="800"/>
                </a:lnTo>
                <a:lnTo>
                  <a:pt x="641" y="798"/>
                </a:lnTo>
                <a:lnTo>
                  <a:pt x="637" y="798"/>
                </a:lnTo>
                <a:lnTo>
                  <a:pt x="637" y="798"/>
                </a:lnTo>
                <a:lnTo>
                  <a:pt x="641" y="797"/>
                </a:lnTo>
                <a:lnTo>
                  <a:pt x="637" y="797"/>
                </a:lnTo>
                <a:lnTo>
                  <a:pt x="637" y="797"/>
                </a:lnTo>
                <a:lnTo>
                  <a:pt x="639" y="795"/>
                </a:lnTo>
                <a:lnTo>
                  <a:pt x="642" y="793"/>
                </a:lnTo>
                <a:lnTo>
                  <a:pt x="642" y="793"/>
                </a:lnTo>
                <a:lnTo>
                  <a:pt x="639" y="793"/>
                </a:lnTo>
                <a:lnTo>
                  <a:pt x="639" y="791"/>
                </a:lnTo>
                <a:lnTo>
                  <a:pt x="639" y="789"/>
                </a:lnTo>
                <a:lnTo>
                  <a:pt x="635" y="789"/>
                </a:lnTo>
                <a:lnTo>
                  <a:pt x="635" y="789"/>
                </a:lnTo>
                <a:lnTo>
                  <a:pt x="637" y="786"/>
                </a:lnTo>
                <a:lnTo>
                  <a:pt x="637" y="784"/>
                </a:lnTo>
                <a:lnTo>
                  <a:pt x="633" y="784"/>
                </a:lnTo>
                <a:lnTo>
                  <a:pt x="631" y="782"/>
                </a:lnTo>
                <a:lnTo>
                  <a:pt x="631" y="782"/>
                </a:lnTo>
                <a:lnTo>
                  <a:pt x="630" y="784"/>
                </a:lnTo>
                <a:lnTo>
                  <a:pt x="630" y="784"/>
                </a:lnTo>
                <a:lnTo>
                  <a:pt x="628" y="782"/>
                </a:lnTo>
                <a:lnTo>
                  <a:pt x="630" y="780"/>
                </a:lnTo>
                <a:lnTo>
                  <a:pt x="630" y="780"/>
                </a:lnTo>
                <a:lnTo>
                  <a:pt x="631" y="780"/>
                </a:lnTo>
                <a:lnTo>
                  <a:pt x="631" y="780"/>
                </a:lnTo>
                <a:lnTo>
                  <a:pt x="630" y="782"/>
                </a:lnTo>
                <a:lnTo>
                  <a:pt x="630" y="782"/>
                </a:lnTo>
                <a:lnTo>
                  <a:pt x="633" y="780"/>
                </a:lnTo>
                <a:lnTo>
                  <a:pt x="633" y="776"/>
                </a:lnTo>
                <a:lnTo>
                  <a:pt x="631" y="774"/>
                </a:lnTo>
                <a:lnTo>
                  <a:pt x="631" y="773"/>
                </a:lnTo>
                <a:lnTo>
                  <a:pt x="631" y="773"/>
                </a:lnTo>
                <a:lnTo>
                  <a:pt x="628" y="773"/>
                </a:lnTo>
                <a:lnTo>
                  <a:pt x="628" y="773"/>
                </a:lnTo>
                <a:lnTo>
                  <a:pt x="630" y="771"/>
                </a:lnTo>
                <a:lnTo>
                  <a:pt x="630" y="769"/>
                </a:lnTo>
                <a:lnTo>
                  <a:pt x="630" y="769"/>
                </a:lnTo>
                <a:lnTo>
                  <a:pt x="624" y="769"/>
                </a:lnTo>
                <a:lnTo>
                  <a:pt x="624" y="767"/>
                </a:lnTo>
                <a:lnTo>
                  <a:pt x="624" y="767"/>
                </a:lnTo>
                <a:lnTo>
                  <a:pt x="624" y="767"/>
                </a:lnTo>
                <a:lnTo>
                  <a:pt x="618" y="769"/>
                </a:lnTo>
                <a:lnTo>
                  <a:pt x="618" y="771"/>
                </a:lnTo>
                <a:lnTo>
                  <a:pt x="618" y="773"/>
                </a:lnTo>
                <a:lnTo>
                  <a:pt x="620" y="774"/>
                </a:lnTo>
                <a:lnTo>
                  <a:pt x="620" y="774"/>
                </a:lnTo>
                <a:lnTo>
                  <a:pt x="615" y="774"/>
                </a:lnTo>
                <a:lnTo>
                  <a:pt x="611" y="776"/>
                </a:lnTo>
                <a:lnTo>
                  <a:pt x="611" y="776"/>
                </a:lnTo>
                <a:lnTo>
                  <a:pt x="613" y="774"/>
                </a:lnTo>
                <a:lnTo>
                  <a:pt x="613" y="771"/>
                </a:lnTo>
                <a:lnTo>
                  <a:pt x="613" y="769"/>
                </a:lnTo>
                <a:lnTo>
                  <a:pt x="613" y="767"/>
                </a:lnTo>
                <a:lnTo>
                  <a:pt x="613" y="767"/>
                </a:lnTo>
                <a:lnTo>
                  <a:pt x="611" y="769"/>
                </a:lnTo>
                <a:lnTo>
                  <a:pt x="609" y="769"/>
                </a:lnTo>
                <a:lnTo>
                  <a:pt x="609" y="769"/>
                </a:lnTo>
                <a:lnTo>
                  <a:pt x="607" y="767"/>
                </a:lnTo>
                <a:lnTo>
                  <a:pt x="607" y="767"/>
                </a:lnTo>
                <a:lnTo>
                  <a:pt x="607" y="765"/>
                </a:lnTo>
                <a:lnTo>
                  <a:pt x="607" y="765"/>
                </a:lnTo>
                <a:lnTo>
                  <a:pt x="609" y="767"/>
                </a:lnTo>
                <a:lnTo>
                  <a:pt x="609" y="767"/>
                </a:lnTo>
                <a:lnTo>
                  <a:pt x="611" y="767"/>
                </a:lnTo>
                <a:lnTo>
                  <a:pt x="609" y="769"/>
                </a:lnTo>
                <a:lnTo>
                  <a:pt x="609" y="769"/>
                </a:lnTo>
                <a:lnTo>
                  <a:pt x="617" y="763"/>
                </a:lnTo>
                <a:lnTo>
                  <a:pt x="617" y="763"/>
                </a:lnTo>
                <a:lnTo>
                  <a:pt x="615" y="765"/>
                </a:lnTo>
                <a:lnTo>
                  <a:pt x="611" y="765"/>
                </a:lnTo>
                <a:lnTo>
                  <a:pt x="611" y="765"/>
                </a:lnTo>
                <a:lnTo>
                  <a:pt x="609" y="765"/>
                </a:lnTo>
                <a:lnTo>
                  <a:pt x="609" y="765"/>
                </a:lnTo>
                <a:lnTo>
                  <a:pt x="611" y="765"/>
                </a:lnTo>
                <a:lnTo>
                  <a:pt x="611" y="763"/>
                </a:lnTo>
                <a:lnTo>
                  <a:pt x="613" y="762"/>
                </a:lnTo>
                <a:lnTo>
                  <a:pt x="615" y="762"/>
                </a:lnTo>
                <a:lnTo>
                  <a:pt x="615" y="762"/>
                </a:lnTo>
                <a:lnTo>
                  <a:pt x="615" y="760"/>
                </a:lnTo>
                <a:lnTo>
                  <a:pt x="615" y="758"/>
                </a:lnTo>
                <a:lnTo>
                  <a:pt x="617" y="756"/>
                </a:lnTo>
                <a:lnTo>
                  <a:pt x="620" y="754"/>
                </a:lnTo>
                <a:lnTo>
                  <a:pt x="620" y="754"/>
                </a:lnTo>
                <a:lnTo>
                  <a:pt x="617" y="749"/>
                </a:lnTo>
                <a:lnTo>
                  <a:pt x="617" y="749"/>
                </a:lnTo>
                <a:lnTo>
                  <a:pt x="615" y="747"/>
                </a:lnTo>
                <a:lnTo>
                  <a:pt x="615" y="747"/>
                </a:lnTo>
                <a:lnTo>
                  <a:pt x="615" y="747"/>
                </a:lnTo>
                <a:lnTo>
                  <a:pt x="615" y="747"/>
                </a:lnTo>
                <a:lnTo>
                  <a:pt x="615" y="747"/>
                </a:lnTo>
                <a:lnTo>
                  <a:pt x="615" y="747"/>
                </a:lnTo>
                <a:lnTo>
                  <a:pt x="615" y="751"/>
                </a:lnTo>
                <a:lnTo>
                  <a:pt x="615" y="751"/>
                </a:lnTo>
                <a:lnTo>
                  <a:pt x="615" y="751"/>
                </a:lnTo>
                <a:lnTo>
                  <a:pt x="615" y="751"/>
                </a:lnTo>
                <a:lnTo>
                  <a:pt x="615" y="749"/>
                </a:lnTo>
                <a:lnTo>
                  <a:pt x="615" y="747"/>
                </a:lnTo>
                <a:lnTo>
                  <a:pt x="615" y="747"/>
                </a:lnTo>
                <a:lnTo>
                  <a:pt x="617" y="743"/>
                </a:lnTo>
                <a:lnTo>
                  <a:pt x="617" y="743"/>
                </a:lnTo>
                <a:lnTo>
                  <a:pt x="620" y="743"/>
                </a:lnTo>
                <a:lnTo>
                  <a:pt x="622" y="741"/>
                </a:lnTo>
                <a:lnTo>
                  <a:pt x="622" y="741"/>
                </a:lnTo>
                <a:lnTo>
                  <a:pt x="618" y="740"/>
                </a:lnTo>
                <a:lnTo>
                  <a:pt x="617" y="740"/>
                </a:lnTo>
                <a:lnTo>
                  <a:pt x="617" y="740"/>
                </a:lnTo>
                <a:lnTo>
                  <a:pt x="618" y="740"/>
                </a:lnTo>
                <a:lnTo>
                  <a:pt x="622" y="740"/>
                </a:lnTo>
                <a:lnTo>
                  <a:pt x="622" y="740"/>
                </a:lnTo>
                <a:lnTo>
                  <a:pt x="624" y="740"/>
                </a:lnTo>
                <a:lnTo>
                  <a:pt x="624" y="740"/>
                </a:lnTo>
                <a:lnTo>
                  <a:pt x="617" y="740"/>
                </a:lnTo>
                <a:lnTo>
                  <a:pt x="617" y="740"/>
                </a:lnTo>
                <a:lnTo>
                  <a:pt x="617" y="740"/>
                </a:lnTo>
                <a:lnTo>
                  <a:pt x="615" y="740"/>
                </a:lnTo>
                <a:lnTo>
                  <a:pt x="615" y="740"/>
                </a:lnTo>
                <a:lnTo>
                  <a:pt x="617" y="738"/>
                </a:lnTo>
                <a:lnTo>
                  <a:pt x="615" y="736"/>
                </a:lnTo>
                <a:lnTo>
                  <a:pt x="615" y="736"/>
                </a:lnTo>
                <a:lnTo>
                  <a:pt x="617" y="734"/>
                </a:lnTo>
                <a:lnTo>
                  <a:pt x="617" y="734"/>
                </a:lnTo>
                <a:lnTo>
                  <a:pt x="622" y="734"/>
                </a:lnTo>
                <a:lnTo>
                  <a:pt x="622" y="734"/>
                </a:lnTo>
                <a:lnTo>
                  <a:pt x="618" y="732"/>
                </a:lnTo>
                <a:lnTo>
                  <a:pt x="615" y="732"/>
                </a:lnTo>
                <a:lnTo>
                  <a:pt x="615" y="732"/>
                </a:lnTo>
                <a:lnTo>
                  <a:pt x="618" y="732"/>
                </a:lnTo>
                <a:lnTo>
                  <a:pt x="618" y="732"/>
                </a:lnTo>
                <a:lnTo>
                  <a:pt x="615" y="730"/>
                </a:lnTo>
                <a:lnTo>
                  <a:pt x="617" y="728"/>
                </a:lnTo>
                <a:lnTo>
                  <a:pt x="620" y="727"/>
                </a:lnTo>
                <a:lnTo>
                  <a:pt x="620" y="727"/>
                </a:lnTo>
                <a:lnTo>
                  <a:pt x="618" y="727"/>
                </a:lnTo>
                <a:lnTo>
                  <a:pt x="618" y="727"/>
                </a:lnTo>
                <a:lnTo>
                  <a:pt x="618" y="723"/>
                </a:lnTo>
                <a:lnTo>
                  <a:pt x="620" y="719"/>
                </a:lnTo>
                <a:lnTo>
                  <a:pt x="620" y="712"/>
                </a:lnTo>
                <a:lnTo>
                  <a:pt x="620" y="712"/>
                </a:lnTo>
                <a:lnTo>
                  <a:pt x="622" y="714"/>
                </a:lnTo>
                <a:lnTo>
                  <a:pt x="622" y="714"/>
                </a:lnTo>
                <a:lnTo>
                  <a:pt x="618" y="705"/>
                </a:lnTo>
                <a:lnTo>
                  <a:pt x="618" y="705"/>
                </a:lnTo>
                <a:lnTo>
                  <a:pt x="618" y="703"/>
                </a:lnTo>
                <a:lnTo>
                  <a:pt x="618" y="701"/>
                </a:lnTo>
                <a:lnTo>
                  <a:pt x="620" y="701"/>
                </a:lnTo>
                <a:lnTo>
                  <a:pt x="626" y="703"/>
                </a:lnTo>
                <a:lnTo>
                  <a:pt x="626" y="703"/>
                </a:lnTo>
                <a:lnTo>
                  <a:pt x="626" y="703"/>
                </a:lnTo>
                <a:lnTo>
                  <a:pt x="626" y="703"/>
                </a:lnTo>
                <a:lnTo>
                  <a:pt x="626" y="703"/>
                </a:lnTo>
                <a:lnTo>
                  <a:pt x="628" y="703"/>
                </a:lnTo>
                <a:lnTo>
                  <a:pt x="628" y="703"/>
                </a:lnTo>
                <a:lnTo>
                  <a:pt x="628" y="703"/>
                </a:lnTo>
                <a:lnTo>
                  <a:pt x="628" y="701"/>
                </a:lnTo>
                <a:lnTo>
                  <a:pt x="626" y="699"/>
                </a:lnTo>
                <a:lnTo>
                  <a:pt x="626" y="699"/>
                </a:lnTo>
                <a:lnTo>
                  <a:pt x="631" y="699"/>
                </a:lnTo>
                <a:lnTo>
                  <a:pt x="631" y="699"/>
                </a:lnTo>
                <a:lnTo>
                  <a:pt x="630" y="697"/>
                </a:lnTo>
                <a:lnTo>
                  <a:pt x="631" y="697"/>
                </a:lnTo>
                <a:lnTo>
                  <a:pt x="633" y="697"/>
                </a:lnTo>
                <a:lnTo>
                  <a:pt x="635" y="695"/>
                </a:lnTo>
                <a:lnTo>
                  <a:pt x="635" y="695"/>
                </a:lnTo>
                <a:lnTo>
                  <a:pt x="635" y="695"/>
                </a:lnTo>
                <a:lnTo>
                  <a:pt x="637" y="697"/>
                </a:lnTo>
                <a:lnTo>
                  <a:pt x="639" y="697"/>
                </a:lnTo>
                <a:lnTo>
                  <a:pt x="639" y="697"/>
                </a:lnTo>
                <a:lnTo>
                  <a:pt x="635" y="694"/>
                </a:lnTo>
                <a:lnTo>
                  <a:pt x="637" y="690"/>
                </a:lnTo>
                <a:lnTo>
                  <a:pt x="639" y="688"/>
                </a:lnTo>
                <a:lnTo>
                  <a:pt x="639" y="684"/>
                </a:lnTo>
                <a:lnTo>
                  <a:pt x="639" y="684"/>
                </a:lnTo>
                <a:lnTo>
                  <a:pt x="641" y="684"/>
                </a:lnTo>
                <a:lnTo>
                  <a:pt x="641" y="686"/>
                </a:lnTo>
                <a:lnTo>
                  <a:pt x="642" y="688"/>
                </a:lnTo>
                <a:lnTo>
                  <a:pt x="642" y="688"/>
                </a:lnTo>
                <a:lnTo>
                  <a:pt x="642" y="684"/>
                </a:lnTo>
                <a:lnTo>
                  <a:pt x="644" y="681"/>
                </a:lnTo>
                <a:lnTo>
                  <a:pt x="646" y="679"/>
                </a:lnTo>
                <a:lnTo>
                  <a:pt x="646" y="675"/>
                </a:lnTo>
                <a:lnTo>
                  <a:pt x="646" y="675"/>
                </a:lnTo>
                <a:lnTo>
                  <a:pt x="648" y="677"/>
                </a:lnTo>
                <a:lnTo>
                  <a:pt x="652" y="677"/>
                </a:lnTo>
                <a:lnTo>
                  <a:pt x="652" y="677"/>
                </a:lnTo>
                <a:lnTo>
                  <a:pt x="653" y="681"/>
                </a:lnTo>
                <a:lnTo>
                  <a:pt x="653" y="682"/>
                </a:lnTo>
                <a:lnTo>
                  <a:pt x="652" y="684"/>
                </a:lnTo>
                <a:lnTo>
                  <a:pt x="653" y="688"/>
                </a:lnTo>
                <a:lnTo>
                  <a:pt x="653" y="688"/>
                </a:lnTo>
                <a:lnTo>
                  <a:pt x="659" y="692"/>
                </a:lnTo>
                <a:lnTo>
                  <a:pt x="659" y="692"/>
                </a:lnTo>
                <a:lnTo>
                  <a:pt x="655" y="688"/>
                </a:lnTo>
                <a:lnTo>
                  <a:pt x="653" y="686"/>
                </a:lnTo>
                <a:lnTo>
                  <a:pt x="655" y="684"/>
                </a:lnTo>
                <a:lnTo>
                  <a:pt x="655" y="681"/>
                </a:lnTo>
                <a:lnTo>
                  <a:pt x="655" y="681"/>
                </a:lnTo>
                <a:lnTo>
                  <a:pt x="657" y="682"/>
                </a:lnTo>
                <a:lnTo>
                  <a:pt x="659" y="684"/>
                </a:lnTo>
                <a:lnTo>
                  <a:pt x="659" y="684"/>
                </a:lnTo>
                <a:lnTo>
                  <a:pt x="657" y="679"/>
                </a:lnTo>
                <a:lnTo>
                  <a:pt x="657" y="677"/>
                </a:lnTo>
                <a:lnTo>
                  <a:pt x="659" y="675"/>
                </a:lnTo>
                <a:lnTo>
                  <a:pt x="663" y="675"/>
                </a:lnTo>
                <a:lnTo>
                  <a:pt x="663" y="675"/>
                </a:lnTo>
                <a:lnTo>
                  <a:pt x="663" y="673"/>
                </a:lnTo>
                <a:lnTo>
                  <a:pt x="663" y="671"/>
                </a:lnTo>
                <a:lnTo>
                  <a:pt x="664" y="671"/>
                </a:lnTo>
                <a:lnTo>
                  <a:pt x="664" y="670"/>
                </a:lnTo>
                <a:lnTo>
                  <a:pt x="664" y="670"/>
                </a:lnTo>
                <a:lnTo>
                  <a:pt x="666" y="673"/>
                </a:lnTo>
                <a:lnTo>
                  <a:pt x="668" y="677"/>
                </a:lnTo>
                <a:lnTo>
                  <a:pt x="668" y="677"/>
                </a:lnTo>
                <a:lnTo>
                  <a:pt x="666" y="673"/>
                </a:lnTo>
                <a:lnTo>
                  <a:pt x="664" y="673"/>
                </a:lnTo>
                <a:lnTo>
                  <a:pt x="664" y="673"/>
                </a:lnTo>
                <a:lnTo>
                  <a:pt x="668" y="677"/>
                </a:lnTo>
                <a:lnTo>
                  <a:pt x="668" y="679"/>
                </a:lnTo>
                <a:lnTo>
                  <a:pt x="666" y="679"/>
                </a:lnTo>
                <a:lnTo>
                  <a:pt x="666" y="681"/>
                </a:lnTo>
                <a:lnTo>
                  <a:pt x="666" y="681"/>
                </a:lnTo>
                <a:lnTo>
                  <a:pt x="672" y="684"/>
                </a:lnTo>
                <a:lnTo>
                  <a:pt x="672" y="684"/>
                </a:lnTo>
                <a:lnTo>
                  <a:pt x="670" y="682"/>
                </a:lnTo>
                <a:lnTo>
                  <a:pt x="670" y="682"/>
                </a:lnTo>
                <a:lnTo>
                  <a:pt x="670" y="679"/>
                </a:lnTo>
                <a:lnTo>
                  <a:pt x="670" y="679"/>
                </a:lnTo>
                <a:lnTo>
                  <a:pt x="674" y="681"/>
                </a:lnTo>
                <a:lnTo>
                  <a:pt x="672" y="679"/>
                </a:lnTo>
                <a:lnTo>
                  <a:pt x="672" y="679"/>
                </a:lnTo>
                <a:lnTo>
                  <a:pt x="674" y="681"/>
                </a:lnTo>
                <a:lnTo>
                  <a:pt x="676" y="681"/>
                </a:lnTo>
                <a:lnTo>
                  <a:pt x="677" y="679"/>
                </a:lnTo>
                <a:lnTo>
                  <a:pt x="679" y="681"/>
                </a:lnTo>
                <a:lnTo>
                  <a:pt x="679" y="681"/>
                </a:lnTo>
                <a:lnTo>
                  <a:pt x="677" y="682"/>
                </a:lnTo>
                <a:lnTo>
                  <a:pt x="679" y="684"/>
                </a:lnTo>
                <a:lnTo>
                  <a:pt x="679" y="688"/>
                </a:lnTo>
                <a:lnTo>
                  <a:pt x="679" y="688"/>
                </a:lnTo>
                <a:lnTo>
                  <a:pt x="683" y="690"/>
                </a:lnTo>
                <a:lnTo>
                  <a:pt x="683" y="688"/>
                </a:lnTo>
                <a:lnTo>
                  <a:pt x="683" y="688"/>
                </a:lnTo>
                <a:lnTo>
                  <a:pt x="687" y="692"/>
                </a:lnTo>
                <a:lnTo>
                  <a:pt x="687" y="692"/>
                </a:lnTo>
                <a:lnTo>
                  <a:pt x="688" y="688"/>
                </a:lnTo>
                <a:lnTo>
                  <a:pt x="692" y="690"/>
                </a:lnTo>
                <a:lnTo>
                  <a:pt x="696" y="692"/>
                </a:lnTo>
                <a:lnTo>
                  <a:pt x="696" y="692"/>
                </a:lnTo>
                <a:lnTo>
                  <a:pt x="694" y="688"/>
                </a:lnTo>
                <a:lnTo>
                  <a:pt x="694" y="688"/>
                </a:lnTo>
                <a:lnTo>
                  <a:pt x="696" y="690"/>
                </a:lnTo>
                <a:lnTo>
                  <a:pt x="698" y="690"/>
                </a:lnTo>
                <a:lnTo>
                  <a:pt x="698" y="686"/>
                </a:lnTo>
                <a:lnTo>
                  <a:pt x="698" y="686"/>
                </a:lnTo>
                <a:lnTo>
                  <a:pt x="696" y="684"/>
                </a:lnTo>
                <a:lnTo>
                  <a:pt x="696" y="684"/>
                </a:lnTo>
                <a:lnTo>
                  <a:pt x="698" y="684"/>
                </a:lnTo>
                <a:lnTo>
                  <a:pt x="701" y="686"/>
                </a:lnTo>
                <a:lnTo>
                  <a:pt x="701" y="686"/>
                </a:lnTo>
                <a:lnTo>
                  <a:pt x="698" y="682"/>
                </a:lnTo>
                <a:lnTo>
                  <a:pt x="698" y="682"/>
                </a:lnTo>
                <a:lnTo>
                  <a:pt x="705" y="690"/>
                </a:lnTo>
                <a:lnTo>
                  <a:pt x="705" y="690"/>
                </a:lnTo>
                <a:lnTo>
                  <a:pt x="703" y="686"/>
                </a:lnTo>
                <a:lnTo>
                  <a:pt x="703" y="684"/>
                </a:lnTo>
                <a:lnTo>
                  <a:pt x="705" y="686"/>
                </a:lnTo>
                <a:lnTo>
                  <a:pt x="707" y="690"/>
                </a:lnTo>
                <a:lnTo>
                  <a:pt x="707" y="690"/>
                </a:lnTo>
                <a:lnTo>
                  <a:pt x="709" y="688"/>
                </a:lnTo>
                <a:lnTo>
                  <a:pt x="710" y="692"/>
                </a:lnTo>
                <a:lnTo>
                  <a:pt x="710" y="692"/>
                </a:lnTo>
                <a:lnTo>
                  <a:pt x="709" y="684"/>
                </a:lnTo>
                <a:lnTo>
                  <a:pt x="709" y="684"/>
                </a:lnTo>
                <a:lnTo>
                  <a:pt x="696" y="664"/>
                </a:lnTo>
                <a:lnTo>
                  <a:pt x="696" y="664"/>
                </a:lnTo>
                <a:lnTo>
                  <a:pt x="696" y="668"/>
                </a:lnTo>
                <a:lnTo>
                  <a:pt x="692" y="662"/>
                </a:lnTo>
                <a:lnTo>
                  <a:pt x="692" y="662"/>
                </a:lnTo>
                <a:lnTo>
                  <a:pt x="692" y="666"/>
                </a:lnTo>
                <a:lnTo>
                  <a:pt x="690" y="664"/>
                </a:lnTo>
                <a:lnTo>
                  <a:pt x="690" y="664"/>
                </a:lnTo>
                <a:lnTo>
                  <a:pt x="690" y="668"/>
                </a:lnTo>
                <a:lnTo>
                  <a:pt x="688" y="668"/>
                </a:lnTo>
                <a:lnTo>
                  <a:pt x="685" y="668"/>
                </a:lnTo>
                <a:lnTo>
                  <a:pt x="683" y="668"/>
                </a:lnTo>
                <a:lnTo>
                  <a:pt x="683" y="668"/>
                </a:lnTo>
                <a:lnTo>
                  <a:pt x="681" y="666"/>
                </a:lnTo>
                <a:lnTo>
                  <a:pt x="679" y="664"/>
                </a:lnTo>
                <a:lnTo>
                  <a:pt x="679" y="664"/>
                </a:lnTo>
                <a:lnTo>
                  <a:pt x="679" y="660"/>
                </a:lnTo>
                <a:lnTo>
                  <a:pt x="679" y="660"/>
                </a:lnTo>
                <a:lnTo>
                  <a:pt x="685" y="666"/>
                </a:lnTo>
                <a:lnTo>
                  <a:pt x="685" y="666"/>
                </a:lnTo>
                <a:lnTo>
                  <a:pt x="683" y="664"/>
                </a:lnTo>
                <a:lnTo>
                  <a:pt x="687" y="664"/>
                </a:lnTo>
                <a:lnTo>
                  <a:pt x="687" y="664"/>
                </a:lnTo>
                <a:lnTo>
                  <a:pt x="683" y="662"/>
                </a:lnTo>
                <a:lnTo>
                  <a:pt x="681" y="660"/>
                </a:lnTo>
                <a:lnTo>
                  <a:pt x="681" y="660"/>
                </a:lnTo>
                <a:lnTo>
                  <a:pt x="681" y="655"/>
                </a:lnTo>
                <a:lnTo>
                  <a:pt x="681" y="655"/>
                </a:lnTo>
                <a:lnTo>
                  <a:pt x="685" y="659"/>
                </a:lnTo>
                <a:lnTo>
                  <a:pt x="687" y="659"/>
                </a:lnTo>
                <a:lnTo>
                  <a:pt x="687" y="655"/>
                </a:lnTo>
                <a:lnTo>
                  <a:pt x="687" y="655"/>
                </a:lnTo>
                <a:lnTo>
                  <a:pt x="690" y="660"/>
                </a:lnTo>
                <a:lnTo>
                  <a:pt x="690" y="660"/>
                </a:lnTo>
                <a:lnTo>
                  <a:pt x="690" y="657"/>
                </a:lnTo>
                <a:lnTo>
                  <a:pt x="690" y="657"/>
                </a:lnTo>
                <a:lnTo>
                  <a:pt x="694" y="657"/>
                </a:lnTo>
                <a:lnTo>
                  <a:pt x="696" y="659"/>
                </a:lnTo>
                <a:lnTo>
                  <a:pt x="696" y="659"/>
                </a:lnTo>
                <a:lnTo>
                  <a:pt x="694" y="655"/>
                </a:lnTo>
                <a:lnTo>
                  <a:pt x="696" y="655"/>
                </a:lnTo>
                <a:lnTo>
                  <a:pt x="698" y="657"/>
                </a:lnTo>
                <a:lnTo>
                  <a:pt x="699" y="657"/>
                </a:lnTo>
                <a:lnTo>
                  <a:pt x="699" y="657"/>
                </a:lnTo>
                <a:lnTo>
                  <a:pt x="699" y="657"/>
                </a:lnTo>
                <a:lnTo>
                  <a:pt x="696" y="653"/>
                </a:lnTo>
                <a:lnTo>
                  <a:pt x="696" y="653"/>
                </a:lnTo>
                <a:lnTo>
                  <a:pt x="696" y="653"/>
                </a:lnTo>
                <a:lnTo>
                  <a:pt x="698" y="651"/>
                </a:lnTo>
                <a:lnTo>
                  <a:pt x="698" y="651"/>
                </a:lnTo>
                <a:lnTo>
                  <a:pt x="699" y="655"/>
                </a:lnTo>
                <a:lnTo>
                  <a:pt x="701" y="657"/>
                </a:lnTo>
                <a:lnTo>
                  <a:pt x="701" y="657"/>
                </a:lnTo>
                <a:lnTo>
                  <a:pt x="699" y="653"/>
                </a:lnTo>
                <a:lnTo>
                  <a:pt x="699" y="651"/>
                </a:lnTo>
                <a:lnTo>
                  <a:pt x="699" y="651"/>
                </a:lnTo>
                <a:lnTo>
                  <a:pt x="701" y="651"/>
                </a:lnTo>
                <a:lnTo>
                  <a:pt x="703" y="648"/>
                </a:lnTo>
                <a:lnTo>
                  <a:pt x="703" y="648"/>
                </a:lnTo>
                <a:lnTo>
                  <a:pt x="705" y="653"/>
                </a:lnTo>
                <a:lnTo>
                  <a:pt x="707" y="655"/>
                </a:lnTo>
                <a:lnTo>
                  <a:pt x="707" y="655"/>
                </a:lnTo>
                <a:lnTo>
                  <a:pt x="705" y="649"/>
                </a:lnTo>
                <a:lnTo>
                  <a:pt x="705" y="649"/>
                </a:lnTo>
                <a:lnTo>
                  <a:pt x="705" y="649"/>
                </a:lnTo>
                <a:lnTo>
                  <a:pt x="705" y="651"/>
                </a:lnTo>
                <a:lnTo>
                  <a:pt x="705" y="651"/>
                </a:lnTo>
                <a:lnTo>
                  <a:pt x="703" y="651"/>
                </a:lnTo>
                <a:lnTo>
                  <a:pt x="703" y="651"/>
                </a:lnTo>
                <a:lnTo>
                  <a:pt x="705" y="649"/>
                </a:lnTo>
                <a:lnTo>
                  <a:pt x="707" y="651"/>
                </a:lnTo>
                <a:lnTo>
                  <a:pt x="707" y="649"/>
                </a:lnTo>
                <a:lnTo>
                  <a:pt x="707" y="646"/>
                </a:lnTo>
                <a:lnTo>
                  <a:pt x="707" y="646"/>
                </a:lnTo>
                <a:lnTo>
                  <a:pt x="707" y="648"/>
                </a:lnTo>
                <a:lnTo>
                  <a:pt x="709" y="651"/>
                </a:lnTo>
                <a:lnTo>
                  <a:pt x="709" y="651"/>
                </a:lnTo>
                <a:lnTo>
                  <a:pt x="707" y="649"/>
                </a:lnTo>
                <a:lnTo>
                  <a:pt x="707" y="648"/>
                </a:lnTo>
                <a:lnTo>
                  <a:pt x="707" y="648"/>
                </a:lnTo>
                <a:lnTo>
                  <a:pt x="709" y="653"/>
                </a:lnTo>
                <a:lnTo>
                  <a:pt x="707" y="655"/>
                </a:lnTo>
                <a:lnTo>
                  <a:pt x="707" y="655"/>
                </a:lnTo>
                <a:lnTo>
                  <a:pt x="712" y="660"/>
                </a:lnTo>
                <a:lnTo>
                  <a:pt x="712" y="660"/>
                </a:lnTo>
                <a:lnTo>
                  <a:pt x="712" y="659"/>
                </a:lnTo>
                <a:lnTo>
                  <a:pt x="712" y="659"/>
                </a:lnTo>
                <a:lnTo>
                  <a:pt x="716" y="662"/>
                </a:lnTo>
                <a:lnTo>
                  <a:pt x="721" y="668"/>
                </a:lnTo>
                <a:lnTo>
                  <a:pt x="721" y="668"/>
                </a:lnTo>
                <a:lnTo>
                  <a:pt x="723" y="671"/>
                </a:lnTo>
                <a:lnTo>
                  <a:pt x="723" y="671"/>
                </a:lnTo>
                <a:lnTo>
                  <a:pt x="723" y="671"/>
                </a:lnTo>
                <a:lnTo>
                  <a:pt x="723" y="670"/>
                </a:lnTo>
                <a:lnTo>
                  <a:pt x="725" y="673"/>
                </a:lnTo>
                <a:lnTo>
                  <a:pt x="725" y="673"/>
                </a:lnTo>
                <a:lnTo>
                  <a:pt x="723" y="673"/>
                </a:lnTo>
                <a:lnTo>
                  <a:pt x="723" y="677"/>
                </a:lnTo>
                <a:lnTo>
                  <a:pt x="723" y="677"/>
                </a:lnTo>
                <a:lnTo>
                  <a:pt x="725" y="679"/>
                </a:lnTo>
                <a:lnTo>
                  <a:pt x="725" y="679"/>
                </a:lnTo>
                <a:lnTo>
                  <a:pt x="723" y="679"/>
                </a:lnTo>
                <a:lnTo>
                  <a:pt x="725" y="679"/>
                </a:lnTo>
                <a:lnTo>
                  <a:pt x="725" y="681"/>
                </a:lnTo>
                <a:lnTo>
                  <a:pt x="723" y="682"/>
                </a:lnTo>
                <a:lnTo>
                  <a:pt x="723" y="682"/>
                </a:lnTo>
                <a:lnTo>
                  <a:pt x="725" y="690"/>
                </a:lnTo>
                <a:lnTo>
                  <a:pt x="725" y="690"/>
                </a:lnTo>
                <a:lnTo>
                  <a:pt x="729" y="694"/>
                </a:lnTo>
                <a:lnTo>
                  <a:pt x="729" y="694"/>
                </a:lnTo>
                <a:lnTo>
                  <a:pt x="729" y="697"/>
                </a:lnTo>
                <a:lnTo>
                  <a:pt x="725" y="692"/>
                </a:lnTo>
                <a:lnTo>
                  <a:pt x="725" y="692"/>
                </a:lnTo>
                <a:lnTo>
                  <a:pt x="727" y="692"/>
                </a:lnTo>
                <a:lnTo>
                  <a:pt x="725" y="692"/>
                </a:lnTo>
                <a:lnTo>
                  <a:pt x="725" y="692"/>
                </a:lnTo>
                <a:lnTo>
                  <a:pt x="725" y="690"/>
                </a:lnTo>
                <a:lnTo>
                  <a:pt x="725" y="688"/>
                </a:lnTo>
                <a:lnTo>
                  <a:pt x="725" y="688"/>
                </a:lnTo>
                <a:lnTo>
                  <a:pt x="725" y="695"/>
                </a:lnTo>
                <a:lnTo>
                  <a:pt x="725" y="695"/>
                </a:lnTo>
                <a:lnTo>
                  <a:pt x="725" y="694"/>
                </a:lnTo>
                <a:lnTo>
                  <a:pt x="723" y="692"/>
                </a:lnTo>
                <a:lnTo>
                  <a:pt x="723" y="692"/>
                </a:lnTo>
                <a:lnTo>
                  <a:pt x="725" y="697"/>
                </a:lnTo>
                <a:lnTo>
                  <a:pt x="725" y="697"/>
                </a:lnTo>
                <a:lnTo>
                  <a:pt x="723" y="694"/>
                </a:lnTo>
                <a:lnTo>
                  <a:pt x="721" y="692"/>
                </a:lnTo>
                <a:lnTo>
                  <a:pt x="718" y="692"/>
                </a:lnTo>
                <a:lnTo>
                  <a:pt x="718" y="692"/>
                </a:lnTo>
                <a:lnTo>
                  <a:pt x="721" y="695"/>
                </a:lnTo>
                <a:lnTo>
                  <a:pt x="721" y="695"/>
                </a:lnTo>
                <a:lnTo>
                  <a:pt x="721" y="697"/>
                </a:lnTo>
                <a:lnTo>
                  <a:pt x="721" y="697"/>
                </a:lnTo>
                <a:lnTo>
                  <a:pt x="720" y="695"/>
                </a:lnTo>
                <a:lnTo>
                  <a:pt x="716" y="692"/>
                </a:lnTo>
                <a:lnTo>
                  <a:pt x="716" y="692"/>
                </a:lnTo>
                <a:lnTo>
                  <a:pt x="716" y="694"/>
                </a:lnTo>
                <a:lnTo>
                  <a:pt x="716" y="692"/>
                </a:lnTo>
                <a:lnTo>
                  <a:pt x="716" y="692"/>
                </a:lnTo>
                <a:lnTo>
                  <a:pt x="718" y="695"/>
                </a:lnTo>
                <a:lnTo>
                  <a:pt x="718" y="697"/>
                </a:lnTo>
                <a:lnTo>
                  <a:pt x="718" y="697"/>
                </a:lnTo>
                <a:lnTo>
                  <a:pt x="714" y="692"/>
                </a:lnTo>
                <a:lnTo>
                  <a:pt x="714" y="692"/>
                </a:lnTo>
                <a:lnTo>
                  <a:pt x="714" y="694"/>
                </a:lnTo>
                <a:lnTo>
                  <a:pt x="712" y="694"/>
                </a:lnTo>
                <a:lnTo>
                  <a:pt x="710" y="692"/>
                </a:lnTo>
                <a:lnTo>
                  <a:pt x="710" y="692"/>
                </a:lnTo>
                <a:lnTo>
                  <a:pt x="714" y="699"/>
                </a:lnTo>
                <a:lnTo>
                  <a:pt x="712" y="699"/>
                </a:lnTo>
                <a:lnTo>
                  <a:pt x="710" y="699"/>
                </a:lnTo>
                <a:lnTo>
                  <a:pt x="710" y="699"/>
                </a:lnTo>
                <a:lnTo>
                  <a:pt x="707" y="697"/>
                </a:lnTo>
                <a:lnTo>
                  <a:pt x="707" y="699"/>
                </a:lnTo>
                <a:lnTo>
                  <a:pt x="709" y="703"/>
                </a:lnTo>
                <a:lnTo>
                  <a:pt x="709" y="703"/>
                </a:lnTo>
                <a:lnTo>
                  <a:pt x="707" y="701"/>
                </a:lnTo>
                <a:lnTo>
                  <a:pt x="707" y="701"/>
                </a:lnTo>
                <a:lnTo>
                  <a:pt x="705" y="697"/>
                </a:lnTo>
                <a:lnTo>
                  <a:pt x="705" y="697"/>
                </a:lnTo>
                <a:lnTo>
                  <a:pt x="705" y="697"/>
                </a:lnTo>
                <a:lnTo>
                  <a:pt x="701" y="697"/>
                </a:lnTo>
                <a:lnTo>
                  <a:pt x="701" y="697"/>
                </a:lnTo>
                <a:lnTo>
                  <a:pt x="707" y="701"/>
                </a:lnTo>
                <a:lnTo>
                  <a:pt x="710" y="705"/>
                </a:lnTo>
                <a:lnTo>
                  <a:pt x="710" y="705"/>
                </a:lnTo>
                <a:lnTo>
                  <a:pt x="712" y="706"/>
                </a:lnTo>
                <a:lnTo>
                  <a:pt x="710" y="706"/>
                </a:lnTo>
                <a:lnTo>
                  <a:pt x="710" y="706"/>
                </a:lnTo>
                <a:lnTo>
                  <a:pt x="714" y="708"/>
                </a:lnTo>
                <a:lnTo>
                  <a:pt x="714" y="708"/>
                </a:lnTo>
                <a:lnTo>
                  <a:pt x="714" y="708"/>
                </a:lnTo>
                <a:lnTo>
                  <a:pt x="712" y="705"/>
                </a:lnTo>
                <a:lnTo>
                  <a:pt x="712" y="705"/>
                </a:lnTo>
                <a:lnTo>
                  <a:pt x="716" y="708"/>
                </a:lnTo>
                <a:lnTo>
                  <a:pt x="716" y="708"/>
                </a:lnTo>
                <a:lnTo>
                  <a:pt x="716" y="705"/>
                </a:lnTo>
                <a:lnTo>
                  <a:pt x="716" y="705"/>
                </a:lnTo>
                <a:lnTo>
                  <a:pt x="718" y="708"/>
                </a:lnTo>
                <a:lnTo>
                  <a:pt x="718" y="708"/>
                </a:lnTo>
                <a:lnTo>
                  <a:pt x="720" y="712"/>
                </a:lnTo>
                <a:lnTo>
                  <a:pt x="720" y="712"/>
                </a:lnTo>
                <a:lnTo>
                  <a:pt x="720" y="710"/>
                </a:lnTo>
                <a:lnTo>
                  <a:pt x="721" y="708"/>
                </a:lnTo>
                <a:lnTo>
                  <a:pt x="723" y="708"/>
                </a:lnTo>
                <a:lnTo>
                  <a:pt x="723" y="708"/>
                </a:lnTo>
                <a:lnTo>
                  <a:pt x="725" y="710"/>
                </a:lnTo>
                <a:lnTo>
                  <a:pt x="725" y="710"/>
                </a:lnTo>
                <a:lnTo>
                  <a:pt x="725" y="708"/>
                </a:lnTo>
                <a:lnTo>
                  <a:pt x="725" y="708"/>
                </a:lnTo>
                <a:lnTo>
                  <a:pt x="725" y="705"/>
                </a:lnTo>
                <a:lnTo>
                  <a:pt x="727" y="708"/>
                </a:lnTo>
                <a:lnTo>
                  <a:pt x="727" y="708"/>
                </a:lnTo>
                <a:lnTo>
                  <a:pt x="725" y="703"/>
                </a:lnTo>
                <a:lnTo>
                  <a:pt x="725" y="703"/>
                </a:lnTo>
                <a:lnTo>
                  <a:pt x="729" y="710"/>
                </a:lnTo>
                <a:lnTo>
                  <a:pt x="729" y="710"/>
                </a:lnTo>
                <a:lnTo>
                  <a:pt x="727" y="706"/>
                </a:lnTo>
                <a:lnTo>
                  <a:pt x="727" y="706"/>
                </a:lnTo>
                <a:lnTo>
                  <a:pt x="729" y="710"/>
                </a:lnTo>
                <a:lnTo>
                  <a:pt x="729" y="710"/>
                </a:lnTo>
                <a:lnTo>
                  <a:pt x="729" y="705"/>
                </a:lnTo>
                <a:lnTo>
                  <a:pt x="729" y="705"/>
                </a:lnTo>
                <a:lnTo>
                  <a:pt x="731" y="710"/>
                </a:lnTo>
                <a:lnTo>
                  <a:pt x="731" y="710"/>
                </a:lnTo>
                <a:lnTo>
                  <a:pt x="731" y="708"/>
                </a:lnTo>
                <a:lnTo>
                  <a:pt x="731" y="708"/>
                </a:lnTo>
                <a:lnTo>
                  <a:pt x="734" y="714"/>
                </a:lnTo>
                <a:lnTo>
                  <a:pt x="734" y="714"/>
                </a:lnTo>
                <a:lnTo>
                  <a:pt x="734" y="712"/>
                </a:lnTo>
                <a:lnTo>
                  <a:pt x="734" y="712"/>
                </a:lnTo>
                <a:lnTo>
                  <a:pt x="733" y="706"/>
                </a:lnTo>
                <a:lnTo>
                  <a:pt x="733" y="706"/>
                </a:lnTo>
                <a:lnTo>
                  <a:pt x="734" y="710"/>
                </a:lnTo>
                <a:lnTo>
                  <a:pt x="734" y="710"/>
                </a:lnTo>
                <a:lnTo>
                  <a:pt x="734" y="710"/>
                </a:lnTo>
                <a:lnTo>
                  <a:pt x="734" y="714"/>
                </a:lnTo>
                <a:lnTo>
                  <a:pt x="734" y="714"/>
                </a:lnTo>
                <a:lnTo>
                  <a:pt x="738" y="719"/>
                </a:lnTo>
                <a:lnTo>
                  <a:pt x="738" y="719"/>
                </a:lnTo>
                <a:lnTo>
                  <a:pt x="738" y="721"/>
                </a:lnTo>
                <a:lnTo>
                  <a:pt x="738" y="721"/>
                </a:lnTo>
                <a:lnTo>
                  <a:pt x="736" y="721"/>
                </a:lnTo>
                <a:lnTo>
                  <a:pt x="738" y="727"/>
                </a:lnTo>
                <a:lnTo>
                  <a:pt x="738" y="727"/>
                </a:lnTo>
                <a:lnTo>
                  <a:pt x="738" y="725"/>
                </a:lnTo>
                <a:lnTo>
                  <a:pt x="738" y="725"/>
                </a:lnTo>
                <a:lnTo>
                  <a:pt x="740" y="728"/>
                </a:lnTo>
                <a:lnTo>
                  <a:pt x="740" y="728"/>
                </a:lnTo>
                <a:lnTo>
                  <a:pt x="740" y="732"/>
                </a:lnTo>
                <a:lnTo>
                  <a:pt x="740" y="732"/>
                </a:lnTo>
                <a:lnTo>
                  <a:pt x="740" y="732"/>
                </a:lnTo>
                <a:lnTo>
                  <a:pt x="740" y="734"/>
                </a:lnTo>
                <a:lnTo>
                  <a:pt x="742" y="736"/>
                </a:lnTo>
                <a:lnTo>
                  <a:pt x="742" y="736"/>
                </a:lnTo>
                <a:lnTo>
                  <a:pt x="740" y="734"/>
                </a:lnTo>
                <a:lnTo>
                  <a:pt x="742" y="736"/>
                </a:lnTo>
                <a:lnTo>
                  <a:pt x="742" y="736"/>
                </a:lnTo>
                <a:lnTo>
                  <a:pt x="738" y="730"/>
                </a:lnTo>
                <a:lnTo>
                  <a:pt x="738" y="730"/>
                </a:lnTo>
                <a:lnTo>
                  <a:pt x="744" y="741"/>
                </a:lnTo>
                <a:lnTo>
                  <a:pt x="745" y="743"/>
                </a:lnTo>
                <a:lnTo>
                  <a:pt x="745" y="743"/>
                </a:lnTo>
                <a:lnTo>
                  <a:pt x="744" y="740"/>
                </a:lnTo>
                <a:lnTo>
                  <a:pt x="742" y="736"/>
                </a:lnTo>
                <a:lnTo>
                  <a:pt x="742" y="736"/>
                </a:lnTo>
                <a:lnTo>
                  <a:pt x="742" y="740"/>
                </a:lnTo>
                <a:lnTo>
                  <a:pt x="742" y="740"/>
                </a:lnTo>
                <a:lnTo>
                  <a:pt x="744" y="743"/>
                </a:lnTo>
                <a:lnTo>
                  <a:pt x="742" y="738"/>
                </a:lnTo>
                <a:lnTo>
                  <a:pt x="742" y="738"/>
                </a:lnTo>
                <a:lnTo>
                  <a:pt x="742" y="738"/>
                </a:lnTo>
                <a:lnTo>
                  <a:pt x="744" y="743"/>
                </a:lnTo>
                <a:lnTo>
                  <a:pt x="744" y="741"/>
                </a:lnTo>
                <a:lnTo>
                  <a:pt x="744" y="741"/>
                </a:lnTo>
                <a:lnTo>
                  <a:pt x="744" y="743"/>
                </a:lnTo>
                <a:lnTo>
                  <a:pt x="744" y="740"/>
                </a:lnTo>
                <a:lnTo>
                  <a:pt x="744" y="738"/>
                </a:lnTo>
                <a:lnTo>
                  <a:pt x="744" y="740"/>
                </a:lnTo>
                <a:lnTo>
                  <a:pt x="744" y="740"/>
                </a:lnTo>
                <a:lnTo>
                  <a:pt x="742" y="734"/>
                </a:lnTo>
                <a:lnTo>
                  <a:pt x="742" y="734"/>
                </a:lnTo>
                <a:lnTo>
                  <a:pt x="742" y="734"/>
                </a:lnTo>
                <a:lnTo>
                  <a:pt x="742" y="734"/>
                </a:lnTo>
                <a:lnTo>
                  <a:pt x="742" y="732"/>
                </a:lnTo>
                <a:lnTo>
                  <a:pt x="742" y="728"/>
                </a:lnTo>
                <a:lnTo>
                  <a:pt x="742" y="728"/>
                </a:lnTo>
                <a:lnTo>
                  <a:pt x="742" y="730"/>
                </a:lnTo>
                <a:lnTo>
                  <a:pt x="742" y="728"/>
                </a:lnTo>
                <a:lnTo>
                  <a:pt x="742" y="732"/>
                </a:lnTo>
                <a:lnTo>
                  <a:pt x="742" y="732"/>
                </a:lnTo>
                <a:lnTo>
                  <a:pt x="742" y="730"/>
                </a:lnTo>
                <a:lnTo>
                  <a:pt x="744" y="734"/>
                </a:lnTo>
                <a:lnTo>
                  <a:pt x="744" y="734"/>
                </a:lnTo>
                <a:lnTo>
                  <a:pt x="744" y="736"/>
                </a:lnTo>
                <a:lnTo>
                  <a:pt x="744" y="736"/>
                </a:lnTo>
                <a:lnTo>
                  <a:pt x="744" y="741"/>
                </a:lnTo>
                <a:lnTo>
                  <a:pt x="744" y="736"/>
                </a:lnTo>
                <a:lnTo>
                  <a:pt x="744" y="736"/>
                </a:lnTo>
                <a:lnTo>
                  <a:pt x="744" y="736"/>
                </a:lnTo>
                <a:lnTo>
                  <a:pt x="744" y="736"/>
                </a:lnTo>
                <a:lnTo>
                  <a:pt x="744" y="730"/>
                </a:lnTo>
                <a:lnTo>
                  <a:pt x="744" y="730"/>
                </a:lnTo>
                <a:lnTo>
                  <a:pt x="744" y="732"/>
                </a:lnTo>
                <a:lnTo>
                  <a:pt x="744" y="741"/>
                </a:lnTo>
                <a:lnTo>
                  <a:pt x="744" y="732"/>
                </a:lnTo>
                <a:lnTo>
                  <a:pt x="744" y="732"/>
                </a:lnTo>
                <a:lnTo>
                  <a:pt x="744" y="730"/>
                </a:lnTo>
                <a:lnTo>
                  <a:pt x="744" y="730"/>
                </a:lnTo>
                <a:lnTo>
                  <a:pt x="744" y="734"/>
                </a:lnTo>
                <a:lnTo>
                  <a:pt x="745" y="743"/>
                </a:lnTo>
                <a:lnTo>
                  <a:pt x="745" y="743"/>
                </a:lnTo>
                <a:lnTo>
                  <a:pt x="745" y="738"/>
                </a:lnTo>
                <a:lnTo>
                  <a:pt x="745" y="738"/>
                </a:lnTo>
                <a:lnTo>
                  <a:pt x="745" y="743"/>
                </a:lnTo>
                <a:lnTo>
                  <a:pt x="745" y="743"/>
                </a:lnTo>
                <a:lnTo>
                  <a:pt x="745" y="736"/>
                </a:lnTo>
                <a:lnTo>
                  <a:pt x="745" y="736"/>
                </a:lnTo>
                <a:lnTo>
                  <a:pt x="745" y="736"/>
                </a:lnTo>
                <a:lnTo>
                  <a:pt x="745" y="736"/>
                </a:lnTo>
                <a:lnTo>
                  <a:pt x="745" y="736"/>
                </a:lnTo>
                <a:lnTo>
                  <a:pt x="745" y="736"/>
                </a:lnTo>
                <a:lnTo>
                  <a:pt x="745" y="736"/>
                </a:lnTo>
                <a:lnTo>
                  <a:pt x="745" y="736"/>
                </a:lnTo>
                <a:lnTo>
                  <a:pt x="745" y="736"/>
                </a:lnTo>
                <a:lnTo>
                  <a:pt x="745" y="736"/>
                </a:lnTo>
                <a:lnTo>
                  <a:pt x="740" y="736"/>
                </a:lnTo>
                <a:lnTo>
                  <a:pt x="740" y="736"/>
                </a:lnTo>
                <a:lnTo>
                  <a:pt x="740" y="736"/>
                </a:lnTo>
                <a:lnTo>
                  <a:pt x="742" y="736"/>
                </a:lnTo>
                <a:lnTo>
                  <a:pt x="742" y="736"/>
                </a:lnTo>
                <a:lnTo>
                  <a:pt x="744" y="736"/>
                </a:lnTo>
                <a:lnTo>
                  <a:pt x="744" y="736"/>
                </a:lnTo>
                <a:lnTo>
                  <a:pt x="742" y="734"/>
                </a:lnTo>
                <a:lnTo>
                  <a:pt x="742" y="734"/>
                </a:lnTo>
                <a:lnTo>
                  <a:pt x="742" y="734"/>
                </a:lnTo>
                <a:lnTo>
                  <a:pt x="740" y="736"/>
                </a:lnTo>
                <a:lnTo>
                  <a:pt x="740" y="736"/>
                </a:lnTo>
                <a:lnTo>
                  <a:pt x="740" y="736"/>
                </a:lnTo>
                <a:lnTo>
                  <a:pt x="740" y="736"/>
                </a:lnTo>
                <a:lnTo>
                  <a:pt x="740" y="736"/>
                </a:lnTo>
                <a:lnTo>
                  <a:pt x="745" y="736"/>
                </a:lnTo>
                <a:lnTo>
                  <a:pt x="745" y="736"/>
                </a:lnTo>
                <a:lnTo>
                  <a:pt x="745" y="736"/>
                </a:lnTo>
                <a:lnTo>
                  <a:pt x="745" y="736"/>
                </a:lnTo>
                <a:lnTo>
                  <a:pt x="745" y="736"/>
                </a:lnTo>
                <a:lnTo>
                  <a:pt x="745" y="736"/>
                </a:lnTo>
                <a:lnTo>
                  <a:pt x="745" y="736"/>
                </a:lnTo>
                <a:lnTo>
                  <a:pt x="745" y="734"/>
                </a:lnTo>
                <a:lnTo>
                  <a:pt x="745" y="732"/>
                </a:lnTo>
                <a:lnTo>
                  <a:pt x="745" y="732"/>
                </a:lnTo>
                <a:lnTo>
                  <a:pt x="745" y="732"/>
                </a:lnTo>
                <a:lnTo>
                  <a:pt x="745" y="732"/>
                </a:lnTo>
                <a:lnTo>
                  <a:pt x="745" y="732"/>
                </a:lnTo>
                <a:lnTo>
                  <a:pt x="745" y="732"/>
                </a:lnTo>
                <a:lnTo>
                  <a:pt x="745" y="732"/>
                </a:lnTo>
                <a:lnTo>
                  <a:pt x="745" y="732"/>
                </a:lnTo>
                <a:lnTo>
                  <a:pt x="740" y="732"/>
                </a:lnTo>
                <a:lnTo>
                  <a:pt x="740" y="732"/>
                </a:lnTo>
                <a:lnTo>
                  <a:pt x="740" y="732"/>
                </a:lnTo>
                <a:lnTo>
                  <a:pt x="740" y="732"/>
                </a:lnTo>
                <a:lnTo>
                  <a:pt x="742" y="730"/>
                </a:lnTo>
                <a:lnTo>
                  <a:pt x="742" y="730"/>
                </a:lnTo>
                <a:lnTo>
                  <a:pt x="744" y="734"/>
                </a:lnTo>
                <a:lnTo>
                  <a:pt x="745" y="736"/>
                </a:lnTo>
                <a:lnTo>
                  <a:pt x="745" y="740"/>
                </a:lnTo>
                <a:lnTo>
                  <a:pt x="745" y="740"/>
                </a:lnTo>
                <a:lnTo>
                  <a:pt x="749" y="738"/>
                </a:lnTo>
                <a:lnTo>
                  <a:pt x="751" y="736"/>
                </a:lnTo>
                <a:lnTo>
                  <a:pt x="751" y="736"/>
                </a:lnTo>
                <a:lnTo>
                  <a:pt x="751" y="736"/>
                </a:lnTo>
                <a:lnTo>
                  <a:pt x="751" y="736"/>
                </a:lnTo>
                <a:lnTo>
                  <a:pt x="749" y="736"/>
                </a:lnTo>
                <a:lnTo>
                  <a:pt x="749" y="736"/>
                </a:lnTo>
                <a:lnTo>
                  <a:pt x="747" y="736"/>
                </a:lnTo>
                <a:lnTo>
                  <a:pt x="747" y="736"/>
                </a:lnTo>
                <a:lnTo>
                  <a:pt x="745" y="736"/>
                </a:lnTo>
                <a:lnTo>
                  <a:pt x="747" y="736"/>
                </a:lnTo>
                <a:lnTo>
                  <a:pt x="747" y="736"/>
                </a:lnTo>
                <a:lnTo>
                  <a:pt x="745" y="741"/>
                </a:lnTo>
                <a:lnTo>
                  <a:pt x="745" y="741"/>
                </a:lnTo>
                <a:lnTo>
                  <a:pt x="747" y="738"/>
                </a:lnTo>
                <a:lnTo>
                  <a:pt x="747" y="738"/>
                </a:lnTo>
                <a:lnTo>
                  <a:pt x="747" y="738"/>
                </a:lnTo>
                <a:lnTo>
                  <a:pt x="747" y="738"/>
                </a:lnTo>
                <a:lnTo>
                  <a:pt x="745" y="751"/>
                </a:lnTo>
                <a:lnTo>
                  <a:pt x="745" y="747"/>
                </a:lnTo>
                <a:lnTo>
                  <a:pt x="745" y="747"/>
                </a:lnTo>
                <a:lnTo>
                  <a:pt x="744" y="754"/>
                </a:lnTo>
                <a:lnTo>
                  <a:pt x="744" y="754"/>
                </a:lnTo>
                <a:lnTo>
                  <a:pt x="744" y="760"/>
                </a:lnTo>
                <a:lnTo>
                  <a:pt x="744" y="760"/>
                </a:lnTo>
                <a:lnTo>
                  <a:pt x="744" y="756"/>
                </a:lnTo>
                <a:lnTo>
                  <a:pt x="744" y="756"/>
                </a:lnTo>
                <a:lnTo>
                  <a:pt x="744" y="751"/>
                </a:lnTo>
                <a:lnTo>
                  <a:pt x="744" y="751"/>
                </a:lnTo>
                <a:lnTo>
                  <a:pt x="744" y="754"/>
                </a:lnTo>
                <a:lnTo>
                  <a:pt x="744" y="754"/>
                </a:lnTo>
                <a:lnTo>
                  <a:pt x="742" y="762"/>
                </a:lnTo>
                <a:lnTo>
                  <a:pt x="744" y="756"/>
                </a:lnTo>
                <a:lnTo>
                  <a:pt x="744" y="756"/>
                </a:lnTo>
                <a:lnTo>
                  <a:pt x="742" y="758"/>
                </a:lnTo>
                <a:lnTo>
                  <a:pt x="742" y="763"/>
                </a:lnTo>
                <a:lnTo>
                  <a:pt x="742" y="763"/>
                </a:lnTo>
                <a:lnTo>
                  <a:pt x="740" y="767"/>
                </a:lnTo>
                <a:lnTo>
                  <a:pt x="740" y="767"/>
                </a:lnTo>
                <a:lnTo>
                  <a:pt x="738" y="771"/>
                </a:lnTo>
                <a:lnTo>
                  <a:pt x="738" y="771"/>
                </a:lnTo>
                <a:lnTo>
                  <a:pt x="742" y="758"/>
                </a:lnTo>
                <a:lnTo>
                  <a:pt x="742" y="758"/>
                </a:lnTo>
                <a:lnTo>
                  <a:pt x="745" y="749"/>
                </a:lnTo>
                <a:lnTo>
                  <a:pt x="745" y="749"/>
                </a:lnTo>
                <a:lnTo>
                  <a:pt x="738" y="762"/>
                </a:lnTo>
                <a:lnTo>
                  <a:pt x="738" y="762"/>
                </a:lnTo>
                <a:lnTo>
                  <a:pt x="734" y="771"/>
                </a:lnTo>
                <a:lnTo>
                  <a:pt x="734" y="771"/>
                </a:lnTo>
                <a:lnTo>
                  <a:pt x="738" y="762"/>
                </a:lnTo>
                <a:lnTo>
                  <a:pt x="736" y="763"/>
                </a:lnTo>
                <a:lnTo>
                  <a:pt x="736" y="763"/>
                </a:lnTo>
                <a:lnTo>
                  <a:pt x="734" y="765"/>
                </a:lnTo>
                <a:lnTo>
                  <a:pt x="734" y="763"/>
                </a:lnTo>
                <a:lnTo>
                  <a:pt x="744" y="751"/>
                </a:lnTo>
                <a:lnTo>
                  <a:pt x="744" y="751"/>
                </a:lnTo>
                <a:lnTo>
                  <a:pt x="749" y="741"/>
                </a:lnTo>
                <a:lnTo>
                  <a:pt x="749" y="741"/>
                </a:lnTo>
                <a:lnTo>
                  <a:pt x="751" y="738"/>
                </a:lnTo>
                <a:lnTo>
                  <a:pt x="751" y="738"/>
                </a:lnTo>
                <a:lnTo>
                  <a:pt x="749" y="740"/>
                </a:lnTo>
                <a:lnTo>
                  <a:pt x="753" y="734"/>
                </a:lnTo>
                <a:lnTo>
                  <a:pt x="753" y="734"/>
                </a:lnTo>
                <a:lnTo>
                  <a:pt x="758" y="727"/>
                </a:lnTo>
                <a:lnTo>
                  <a:pt x="758" y="727"/>
                </a:lnTo>
                <a:lnTo>
                  <a:pt x="767" y="714"/>
                </a:lnTo>
                <a:lnTo>
                  <a:pt x="767" y="714"/>
                </a:lnTo>
                <a:lnTo>
                  <a:pt x="767" y="716"/>
                </a:lnTo>
                <a:lnTo>
                  <a:pt x="767" y="714"/>
                </a:lnTo>
                <a:lnTo>
                  <a:pt x="767" y="714"/>
                </a:lnTo>
                <a:lnTo>
                  <a:pt x="769" y="714"/>
                </a:lnTo>
                <a:lnTo>
                  <a:pt x="769" y="714"/>
                </a:lnTo>
                <a:lnTo>
                  <a:pt x="766" y="717"/>
                </a:lnTo>
                <a:lnTo>
                  <a:pt x="766" y="719"/>
                </a:lnTo>
                <a:lnTo>
                  <a:pt x="767" y="717"/>
                </a:lnTo>
                <a:lnTo>
                  <a:pt x="767" y="717"/>
                </a:lnTo>
                <a:lnTo>
                  <a:pt x="773" y="706"/>
                </a:lnTo>
                <a:lnTo>
                  <a:pt x="773" y="706"/>
                </a:lnTo>
                <a:lnTo>
                  <a:pt x="775" y="703"/>
                </a:lnTo>
                <a:lnTo>
                  <a:pt x="775" y="703"/>
                </a:lnTo>
                <a:lnTo>
                  <a:pt x="779" y="699"/>
                </a:lnTo>
                <a:lnTo>
                  <a:pt x="779" y="699"/>
                </a:lnTo>
                <a:lnTo>
                  <a:pt x="782" y="694"/>
                </a:lnTo>
                <a:lnTo>
                  <a:pt x="782" y="694"/>
                </a:lnTo>
                <a:lnTo>
                  <a:pt x="786" y="692"/>
                </a:lnTo>
                <a:lnTo>
                  <a:pt x="786" y="692"/>
                </a:lnTo>
                <a:lnTo>
                  <a:pt x="784" y="695"/>
                </a:lnTo>
                <a:lnTo>
                  <a:pt x="784" y="695"/>
                </a:lnTo>
                <a:lnTo>
                  <a:pt x="788" y="692"/>
                </a:lnTo>
                <a:lnTo>
                  <a:pt x="790" y="692"/>
                </a:lnTo>
                <a:lnTo>
                  <a:pt x="788" y="694"/>
                </a:lnTo>
                <a:lnTo>
                  <a:pt x="788" y="694"/>
                </a:lnTo>
                <a:lnTo>
                  <a:pt x="782" y="699"/>
                </a:lnTo>
                <a:lnTo>
                  <a:pt x="782" y="699"/>
                </a:lnTo>
                <a:lnTo>
                  <a:pt x="786" y="697"/>
                </a:lnTo>
                <a:lnTo>
                  <a:pt x="786" y="697"/>
                </a:lnTo>
                <a:lnTo>
                  <a:pt x="786" y="699"/>
                </a:lnTo>
                <a:lnTo>
                  <a:pt x="786" y="699"/>
                </a:lnTo>
                <a:lnTo>
                  <a:pt x="777" y="705"/>
                </a:lnTo>
                <a:lnTo>
                  <a:pt x="775" y="706"/>
                </a:lnTo>
                <a:lnTo>
                  <a:pt x="775" y="705"/>
                </a:lnTo>
                <a:lnTo>
                  <a:pt x="775" y="705"/>
                </a:lnTo>
                <a:lnTo>
                  <a:pt x="773" y="708"/>
                </a:lnTo>
                <a:lnTo>
                  <a:pt x="775" y="708"/>
                </a:lnTo>
                <a:lnTo>
                  <a:pt x="780" y="703"/>
                </a:lnTo>
                <a:lnTo>
                  <a:pt x="780" y="703"/>
                </a:lnTo>
                <a:lnTo>
                  <a:pt x="780" y="705"/>
                </a:lnTo>
                <a:lnTo>
                  <a:pt x="780" y="705"/>
                </a:lnTo>
                <a:lnTo>
                  <a:pt x="784" y="703"/>
                </a:lnTo>
                <a:lnTo>
                  <a:pt x="784" y="703"/>
                </a:lnTo>
                <a:lnTo>
                  <a:pt x="782" y="708"/>
                </a:lnTo>
                <a:lnTo>
                  <a:pt x="782" y="708"/>
                </a:lnTo>
                <a:lnTo>
                  <a:pt x="788" y="705"/>
                </a:lnTo>
                <a:lnTo>
                  <a:pt x="788" y="705"/>
                </a:lnTo>
                <a:lnTo>
                  <a:pt x="788" y="706"/>
                </a:lnTo>
                <a:lnTo>
                  <a:pt x="782" y="712"/>
                </a:lnTo>
                <a:lnTo>
                  <a:pt x="782" y="712"/>
                </a:lnTo>
                <a:lnTo>
                  <a:pt x="786" y="708"/>
                </a:lnTo>
                <a:lnTo>
                  <a:pt x="786" y="708"/>
                </a:lnTo>
                <a:lnTo>
                  <a:pt x="780" y="714"/>
                </a:lnTo>
                <a:lnTo>
                  <a:pt x="780" y="714"/>
                </a:lnTo>
                <a:lnTo>
                  <a:pt x="769" y="723"/>
                </a:lnTo>
                <a:lnTo>
                  <a:pt x="758" y="732"/>
                </a:lnTo>
                <a:lnTo>
                  <a:pt x="758" y="732"/>
                </a:lnTo>
                <a:lnTo>
                  <a:pt x="751" y="741"/>
                </a:lnTo>
                <a:lnTo>
                  <a:pt x="751" y="741"/>
                </a:lnTo>
                <a:lnTo>
                  <a:pt x="762" y="730"/>
                </a:lnTo>
                <a:lnTo>
                  <a:pt x="762" y="730"/>
                </a:lnTo>
                <a:lnTo>
                  <a:pt x="771" y="725"/>
                </a:lnTo>
                <a:lnTo>
                  <a:pt x="775" y="723"/>
                </a:lnTo>
                <a:lnTo>
                  <a:pt x="775" y="723"/>
                </a:lnTo>
                <a:lnTo>
                  <a:pt x="788" y="714"/>
                </a:lnTo>
                <a:lnTo>
                  <a:pt x="799" y="705"/>
                </a:lnTo>
                <a:lnTo>
                  <a:pt x="799" y="705"/>
                </a:lnTo>
                <a:lnTo>
                  <a:pt x="801" y="705"/>
                </a:lnTo>
                <a:lnTo>
                  <a:pt x="801" y="705"/>
                </a:lnTo>
                <a:lnTo>
                  <a:pt x="810" y="695"/>
                </a:lnTo>
                <a:lnTo>
                  <a:pt x="819" y="688"/>
                </a:lnTo>
                <a:lnTo>
                  <a:pt x="819" y="688"/>
                </a:lnTo>
                <a:lnTo>
                  <a:pt x="821" y="686"/>
                </a:lnTo>
                <a:lnTo>
                  <a:pt x="821" y="686"/>
                </a:lnTo>
                <a:lnTo>
                  <a:pt x="825" y="684"/>
                </a:lnTo>
                <a:lnTo>
                  <a:pt x="828" y="682"/>
                </a:lnTo>
                <a:lnTo>
                  <a:pt x="828" y="682"/>
                </a:lnTo>
                <a:lnTo>
                  <a:pt x="828" y="681"/>
                </a:lnTo>
                <a:lnTo>
                  <a:pt x="830" y="679"/>
                </a:lnTo>
                <a:lnTo>
                  <a:pt x="830" y="679"/>
                </a:lnTo>
                <a:lnTo>
                  <a:pt x="858" y="655"/>
                </a:lnTo>
                <a:lnTo>
                  <a:pt x="883" y="625"/>
                </a:lnTo>
                <a:lnTo>
                  <a:pt x="883" y="625"/>
                </a:lnTo>
                <a:lnTo>
                  <a:pt x="889" y="614"/>
                </a:lnTo>
                <a:lnTo>
                  <a:pt x="893" y="609"/>
                </a:lnTo>
                <a:lnTo>
                  <a:pt x="894" y="603"/>
                </a:lnTo>
                <a:lnTo>
                  <a:pt x="894" y="603"/>
                </a:lnTo>
                <a:lnTo>
                  <a:pt x="898" y="600"/>
                </a:lnTo>
                <a:lnTo>
                  <a:pt x="900" y="596"/>
                </a:lnTo>
                <a:lnTo>
                  <a:pt x="904" y="592"/>
                </a:lnTo>
                <a:lnTo>
                  <a:pt x="905" y="591"/>
                </a:lnTo>
                <a:lnTo>
                  <a:pt x="905" y="591"/>
                </a:lnTo>
                <a:lnTo>
                  <a:pt x="905" y="589"/>
                </a:lnTo>
                <a:lnTo>
                  <a:pt x="907" y="587"/>
                </a:lnTo>
                <a:lnTo>
                  <a:pt x="907" y="587"/>
                </a:lnTo>
                <a:lnTo>
                  <a:pt x="907" y="587"/>
                </a:lnTo>
                <a:lnTo>
                  <a:pt x="909" y="587"/>
                </a:lnTo>
                <a:lnTo>
                  <a:pt x="909" y="587"/>
                </a:lnTo>
                <a:lnTo>
                  <a:pt x="909" y="585"/>
                </a:lnTo>
                <a:lnTo>
                  <a:pt x="911" y="583"/>
                </a:lnTo>
                <a:lnTo>
                  <a:pt x="915" y="581"/>
                </a:lnTo>
                <a:lnTo>
                  <a:pt x="915" y="581"/>
                </a:lnTo>
                <a:lnTo>
                  <a:pt x="922" y="567"/>
                </a:lnTo>
                <a:lnTo>
                  <a:pt x="924" y="561"/>
                </a:lnTo>
                <a:lnTo>
                  <a:pt x="929" y="554"/>
                </a:lnTo>
                <a:lnTo>
                  <a:pt x="929" y="554"/>
                </a:lnTo>
                <a:lnTo>
                  <a:pt x="931" y="554"/>
                </a:lnTo>
                <a:lnTo>
                  <a:pt x="933" y="557"/>
                </a:lnTo>
                <a:lnTo>
                  <a:pt x="935" y="563"/>
                </a:lnTo>
                <a:lnTo>
                  <a:pt x="935" y="568"/>
                </a:lnTo>
                <a:lnTo>
                  <a:pt x="937" y="570"/>
                </a:lnTo>
                <a:lnTo>
                  <a:pt x="940" y="570"/>
                </a:lnTo>
                <a:lnTo>
                  <a:pt x="940" y="570"/>
                </a:lnTo>
                <a:lnTo>
                  <a:pt x="939" y="576"/>
                </a:lnTo>
                <a:lnTo>
                  <a:pt x="939" y="579"/>
                </a:lnTo>
                <a:lnTo>
                  <a:pt x="935" y="583"/>
                </a:lnTo>
                <a:lnTo>
                  <a:pt x="935" y="583"/>
                </a:lnTo>
                <a:lnTo>
                  <a:pt x="933" y="581"/>
                </a:lnTo>
                <a:lnTo>
                  <a:pt x="929" y="583"/>
                </a:lnTo>
                <a:lnTo>
                  <a:pt x="929" y="583"/>
                </a:lnTo>
                <a:lnTo>
                  <a:pt x="928" y="592"/>
                </a:lnTo>
                <a:lnTo>
                  <a:pt x="928" y="598"/>
                </a:lnTo>
                <a:lnTo>
                  <a:pt x="929" y="602"/>
                </a:lnTo>
                <a:lnTo>
                  <a:pt x="929" y="602"/>
                </a:lnTo>
                <a:lnTo>
                  <a:pt x="926" y="607"/>
                </a:lnTo>
                <a:lnTo>
                  <a:pt x="926" y="611"/>
                </a:lnTo>
                <a:lnTo>
                  <a:pt x="928" y="614"/>
                </a:lnTo>
                <a:lnTo>
                  <a:pt x="928" y="618"/>
                </a:lnTo>
                <a:lnTo>
                  <a:pt x="928" y="618"/>
                </a:lnTo>
                <a:lnTo>
                  <a:pt x="926" y="618"/>
                </a:lnTo>
                <a:lnTo>
                  <a:pt x="924" y="620"/>
                </a:lnTo>
                <a:lnTo>
                  <a:pt x="924" y="620"/>
                </a:lnTo>
                <a:lnTo>
                  <a:pt x="926" y="624"/>
                </a:lnTo>
                <a:lnTo>
                  <a:pt x="929" y="627"/>
                </a:lnTo>
                <a:lnTo>
                  <a:pt x="929" y="633"/>
                </a:lnTo>
                <a:lnTo>
                  <a:pt x="929" y="638"/>
                </a:lnTo>
                <a:lnTo>
                  <a:pt x="929" y="638"/>
                </a:lnTo>
                <a:lnTo>
                  <a:pt x="924" y="646"/>
                </a:lnTo>
                <a:lnTo>
                  <a:pt x="922" y="651"/>
                </a:lnTo>
                <a:lnTo>
                  <a:pt x="918" y="657"/>
                </a:lnTo>
                <a:lnTo>
                  <a:pt x="916" y="660"/>
                </a:lnTo>
                <a:lnTo>
                  <a:pt x="911" y="662"/>
                </a:lnTo>
                <a:lnTo>
                  <a:pt x="911" y="662"/>
                </a:lnTo>
                <a:lnTo>
                  <a:pt x="911" y="668"/>
                </a:lnTo>
                <a:lnTo>
                  <a:pt x="907" y="671"/>
                </a:lnTo>
                <a:lnTo>
                  <a:pt x="907" y="671"/>
                </a:lnTo>
                <a:lnTo>
                  <a:pt x="898" y="673"/>
                </a:lnTo>
                <a:lnTo>
                  <a:pt x="889" y="679"/>
                </a:lnTo>
                <a:lnTo>
                  <a:pt x="889" y="679"/>
                </a:lnTo>
                <a:lnTo>
                  <a:pt x="885" y="681"/>
                </a:lnTo>
                <a:lnTo>
                  <a:pt x="883" y="684"/>
                </a:lnTo>
                <a:lnTo>
                  <a:pt x="880" y="688"/>
                </a:lnTo>
                <a:lnTo>
                  <a:pt x="880" y="688"/>
                </a:lnTo>
                <a:lnTo>
                  <a:pt x="887" y="688"/>
                </a:lnTo>
                <a:lnTo>
                  <a:pt x="887" y="688"/>
                </a:lnTo>
                <a:lnTo>
                  <a:pt x="887" y="690"/>
                </a:lnTo>
                <a:lnTo>
                  <a:pt x="887" y="690"/>
                </a:lnTo>
                <a:lnTo>
                  <a:pt x="882" y="690"/>
                </a:lnTo>
                <a:lnTo>
                  <a:pt x="882" y="690"/>
                </a:lnTo>
                <a:lnTo>
                  <a:pt x="861" y="701"/>
                </a:lnTo>
                <a:lnTo>
                  <a:pt x="861" y="701"/>
                </a:lnTo>
                <a:lnTo>
                  <a:pt x="863" y="703"/>
                </a:lnTo>
                <a:lnTo>
                  <a:pt x="859" y="705"/>
                </a:lnTo>
                <a:lnTo>
                  <a:pt x="859" y="705"/>
                </a:lnTo>
                <a:lnTo>
                  <a:pt x="859" y="703"/>
                </a:lnTo>
                <a:lnTo>
                  <a:pt x="859" y="703"/>
                </a:lnTo>
                <a:lnTo>
                  <a:pt x="858" y="703"/>
                </a:lnTo>
                <a:lnTo>
                  <a:pt x="858" y="703"/>
                </a:lnTo>
                <a:lnTo>
                  <a:pt x="856" y="705"/>
                </a:lnTo>
                <a:lnTo>
                  <a:pt x="854" y="706"/>
                </a:lnTo>
                <a:lnTo>
                  <a:pt x="854" y="706"/>
                </a:lnTo>
                <a:lnTo>
                  <a:pt x="858" y="705"/>
                </a:lnTo>
                <a:lnTo>
                  <a:pt x="858" y="706"/>
                </a:lnTo>
                <a:lnTo>
                  <a:pt x="854" y="708"/>
                </a:lnTo>
                <a:lnTo>
                  <a:pt x="854" y="708"/>
                </a:lnTo>
                <a:lnTo>
                  <a:pt x="865" y="705"/>
                </a:lnTo>
                <a:lnTo>
                  <a:pt x="865" y="705"/>
                </a:lnTo>
                <a:lnTo>
                  <a:pt x="865" y="706"/>
                </a:lnTo>
                <a:lnTo>
                  <a:pt x="863" y="708"/>
                </a:lnTo>
                <a:lnTo>
                  <a:pt x="858" y="712"/>
                </a:lnTo>
                <a:lnTo>
                  <a:pt x="852" y="716"/>
                </a:lnTo>
                <a:lnTo>
                  <a:pt x="854" y="717"/>
                </a:lnTo>
                <a:lnTo>
                  <a:pt x="856" y="717"/>
                </a:lnTo>
                <a:lnTo>
                  <a:pt x="856" y="717"/>
                </a:lnTo>
                <a:lnTo>
                  <a:pt x="858" y="716"/>
                </a:lnTo>
                <a:lnTo>
                  <a:pt x="858" y="714"/>
                </a:lnTo>
                <a:lnTo>
                  <a:pt x="858" y="714"/>
                </a:lnTo>
                <a:lnTo>
                  <a:pt x="871" y="706"/>
                </a:lnTo>
                <a:lnTo>
                  <a:pt x="882" y="699"/>
                </a:lnTo>
                <a:lnTo>
                  <a:pt x="882" y="699"/>
                </a:lnTo>
                <a:lnTo>
                  <a:pt x="885" y="697"/>
                </a:lnTo>
                <a:lnTo>
                  <a:pt x="885" y="697"/>
                </a:lnTo>
                <a:lnTo>
                  <a:pt x="882" y="695"/>
                </a:lnTo>
                <a:lnTo>
                  <a:pt x="882" y="695"/>
                </a:lnTo>
                <a:lnTo>
                  <a:pt x="883" y="694"/>
                </a:lnTo>
                <a:lnTo>
                  <a:pt x="885" y="694"/>
                </a:lnTo>
                <a:lnTo>
                  <a:pt x="883" y="692"/>
                </a:lnTo>
                <a:lnTo>
                  <a:pt x="883" y="692"/>
                </a:lnTo>
                <a:lnTo>
                  <a:pt x="887" y="692"/>
                </a:lnTo>
                <a:lnTo>
                  <a:pt x="889" y="690"/>
                </a:lnTo>
                <a:lnTo>
                  <a:pt x="893" y="688"/>
                </a:lnTo>
                <a:lnTo>
                  <a:pt x="893" y="688"/>
                </a:lnTo>
                <a:lnTo>
                  <a:pt x="896" y="688"/>
                </a:lnTo>
                <a:lnTo>
                  <a:pt x="900" y="684"/>
                </a:lnTo>
                <a:lnTo>
                  <a:pt x="900" y="684"/>
                </a:lnTo>
                <a:lnTo>
                  <a:pt x="902" y="684"/>
                </a:lnTo>
                <a:lnTo>
                  <a:pt x="904" y="686"/>
                </a:lnTo>
                <a:lnTo>
                  <a:pt x="904" y="686"/>
                </a:lnTo>
                <a:lnTo>
                  <a:pt x="902" y="694"/>
                </a:lnTo>
                <a:lnTo>
                  <a:pt x="900" y="697"/>
                </a:lnTo>
                <a:lnTo>
                  <a:pt x="902" y="699"/>
                </a:lnTo>
                <a:lnTo>
                  <a:pt x="902" y="699"/>
                </a:lnTo>
                <a:lnTo>
                  <a:pt x="905" y="697"/>
                </a:lnTo>
                <a:lnTo>
                  <a:pt x="909" y="694"/>
                </a:lnTo>
                <a:lnTo>
                  <a:pt x="913" y="686"/>
                </a:lnTo>
                <a:lnTo>
                  <a:pt x="913" y="686"/>
                </a:lnTo>
                <a:lnTo>
                  <a:pt x="926" y="682"/>
                </a:lnTo>
                <a:lnTo>
                  <a:pt x="933" y="675"/>
                </a:lnTo>
                <a:lnTo>
                  <a:pt x="933" y="675"/>
                </a:lnTo>
                <a:lnTo>
                  <a:pt x="933" y="675"/>
                </a:lnTo>
                <a:lnTo>
                  <a:pt x="933" y="675"/>
                </a:lnTo>
                <a:lnTo>
                  <a:pt x="931" y="675"/>
                </a:lnTo>
                <a:lnTo>
                  <a:pt x="931" y="675"/>
                </a:lnTo>
                <a:lnTo>
                  <a:pt x="931" y="675"/>
                </a:lnTo>
                <a:lnTo>
                  <a:pt x="946" y="664"/>
                </a:lnTo>
                <a:lnTo>
                  <a:pt x="955" y="659"/>
                </a:lnTo>
                <a:lnTo>
                  <a:pt x="966" y="655"/>
                </a:lnTo>
                <a:lnTo>
                  <a:pt x="966" y="655"/>
                </a:lnTo>
                <a:lnTo>
                  <a:pt x="966" y="657"/>
                </a:lnTo>
                <a:lnTo>
                  <a:pt x="968" y="657"/>
                </a:lnTo>
                <a:lnTo>
                  <a:pt x="975" y="659"/>
                </a:lnTo>
                <a:lnTo>
                  <a:pt x="981" y="659"/>
                </a:lnTo>
                <a:lnTo>
                  <a:pt x="983" y="660"/>
                </a:lnTo>
                <a:lnTo>
                  <a:pt x="983" y="664"/>
                </a:lnTo>
                <a:lnTo>
                  <a:pt x="983" y="664"/>
                </a:lnTo>
                <a:lnTo>
                  <a:pt x="990" y="662"/>
                </a:lnTo>
                <a:lnTo>
                  <a:pt x="996" y="662"/>
                </a:lnTo>
                <a:lnTo>
                  <a:pt x="996" y="662"/>
                </a:lnTo>
                <a:lnTo>
                  <a:pt x="997" y="660"/>
                </a:lnTo>
                <a:lnTo>
                  <a:pt x="999" y="659"/>
                </a:lnTo>
                <a:lnTo>
                  <a:pt x="999" y="659"/>
                </a:lnTo>
                <a:lnTo>
                  <a:pt x="1005" y="659"/>
                </a:lnTo>
                <a:lnTo>
                  <a:pt x="1007" y="660"/>
                </a:lnTo>
                <a:lnTo>
                  <a:pt x="1007" y="660"/>
                </a:lnTo>
                <a:lnTo>
                  <a:pt x="1016" y="657"/>
                </a:lnTo>
                <a:lnTo>
                  <a:pt x="1021" y="653"/>
                </a:lnTo>
                <a:lnTo>
                  <a:pt x="1023" y="648"/>
                </a:lnTo>
                <a:lnTo>
                  <a:pt x="1031" y="644"/>
                </a:lnTo>
                <a:lnTo>
                  <a:pt x="1031" y="644"/>
                </a:lnTo>
                <a:lnTo>
                  <a:pt x="1034" y="649"/>
                </a:lnTo>
                <a:lnTo>
                  <a:pt x="1036" y="653"/>
                </a:lnTo>
                <a:lnTo>
                  <a:pt x="1040" y="659"/>
                </a:lnTo>
                <a:lnTo>
                  <a:pt x="1045" y="662"/>
                </a:lnTo>
                <a:lnTo>
                  <a:pt x="1045" y="662"/>
                </a:lnTo>
                <a:lnTo>
                  <a:pt x="1045" y="659"/>
                </a:lnTo>
                <a:lnTo>
                  <a:pt x="1049" y="657"/>
                </a:lnTo>
                <a:lnTo>
                  <a:pt x="1053" y="657"/>
                </a:lnTo>
                <a:lnTo>
                  <a:pt x="1056" y="657"/>
                </a:lnTo>
                <a:lnTo>
                  <a:pt x="1056" y="657"/>
                </a:lnTo>
                <a:lnTo>
                  <a:pt x="1060" y="653"/>
                </a:lnTo>
                <a:lnTo>
                  <a:pt x="1064" y="649"/>
                </a:lnTo>
                <a:lnTo>
                  <a:pt x="1069" y="646"/>
                </a:lnTo>
                <a:lnTo>
                  <a:pt x="1071" y="642"/>
                </a:lnTo>
                <a:lnTo>
                  <a:pt x="1071" y="642"/>
                </a:lnTo>
                <a:lnTo>
                  <a:pt x="1064" y="638"/>
                </a:lnTo>
                <a:lnTo>
                  <a:pt x="1054" y="638"/>
                </a:lnTo>
                <a:lnTo>
                  <a:pt x="1047" y="638"/>
                </a:lnTo>
                <a:lnTo>
                  <a:pt x="1040" y="635"/>
                </a:lnTo>
                <a:lnTo>
                  <a:pt x="1040" y="635"/>
                </a:lnTo>
                <a:lnTo>
                  <a:pt x="1045" y="629"/>
                </a:lnTo>
                <a:lnTo>
                  <a:pt x="1047" y="624"/>
                </a:lnTo>
                <a:lnTo>
                  <a:pt x="1049" y="618"/>
                </a:lnTo>
                <a:lnTo>
                  <a:pt x="1049" y="613"/>
                </a:lnTo>
                <a:lnTo>
                  <a:pt x="1045" y="602"/>
                </a:lnTo>
                <a:lnTo>
                  <a:pt x="1043" y="594"/>
                </a:lnTo>
                <a:lnTo>
                  <a:pt x="1043" y="594"/>
                </a:lnTo>
                <a:lnTo>
                  <a:pt x="1043" y="594"/>
                </a:lnTo>
                <a:lnTo>
                  <a:pt x="1042" y="596"/>
                </a:lnTo>
                <a:lnTo>
                  <a:pt x="1042" y="596"/>
                </a:lnTo>
                <a:lnTo>
                  <a:pt x="1040" y="592"/>
                </a:lnTo>
                <a:lnTo>
                  <a:pt x="1040" y="589"/>
                </a:lnTo>
                <a:lnTo>
                  <a:pt x="1040" y="589"/>
                </a:lnTo>
                <a:lnTo>
                  <a:pt x="1038" y="589"/>
                </a:lnTo>
                <a:lnTo>
                  <a:pt x="1036" y="589"/>
                </a:lnTo>
                <a:lnTo>
                  <a:pt x="1034" y="587"/>
                </a:lnTo>
                <a:lnTo>
                  <a:pt x="1032" y="587"/>
                </a:lnTo>
                <a:lnTo>
                  <a:pt x="1032" y="587"/>
                </a:lnTo>
                <a:lnTo>
                  <a:pt x="1032" y="589"/>
                </a:lnTo>
                <a:lnTo>
                  <a:pt x="1029" y="591"/>
                </a:lnTo>
                <a:lnTo>
                  <a:pt x="1029" y="591"/>
                </a:lnTo>
                <a:lnTo>
                  <a:pt x="1025" y="585"/>
                </a:lnTo>
                <a:lnTo>
                  <a:pt x="1018" y="579"/>
                </a:lnTo>
                <a:lnTo>
                  <a:pt x="1010" y="576"/>
                </a:lnTo>
                <a:lnTo>
                  <a:pt x="1005" y="570"/>
                </a:lnTo>
                <a:lnTo>
                  <a:pt x="1005" y="570"/>
                </a:lnTo>
                <a:lnTo>
                  <a:pt x="1003" y="572"/>
                </a:lnTo>
                <a:lnTo>
                  <a:pt x="1001" y="572"/>
                </a:lnTo>
                <a:lnTo>
                  <a:pt x="1001" y="572"/>
                </a:lnTo>
                <a:lnTo>
                  <a:pt x="994" y="563"/>
                </a:lnTo>
                <a:lnTo>
                  <a:pt x="986" y="556"/>
                </a:lnTo>
                <a:lnTo>
                  <a:pt x="968" y="545"/>
                </a:lnTo>
                <a:lnTo>
                  <a:pt x="968" y="545"/>
                </a:lnTo>
                <a:lnTo>
                  <a:pt x="966" y="546"/>
                </a:lnTo>
                <a:lnTo>
                  <a:pt x="964" y="546"/>
                </a:lnTo>
                <a:lnTo>
                  <a:pt x="964" y="546"/>
                </a:lnTo>
                <a:lnTo>
                  <a:pt x="962" y="543"/>
                </a:lnTo>
                <a:lnTo>
                  <a:pt x="961" y="539"/>
                </a:lnTo>
                <a:lnTo>
                  <a:pt x="961" y="539"/>
                </a:lnTo>
                <a:lnTo>
                  <a:pt x="959" y="541"/>
                </a:lnTo>
                <a:lnTo>
                  <a:pt x="959" y="541"/>
                </a:lnTo>
                <a:lnTo>
                  <a:pt x="953" y="535"/>
                </a:lnTo>
                <a:lnTo>
                  <a:pt x="946" y="530"/>
                </a:lnTo>
                <a:lnTo>
                  <a:pt x="944" y="526"/>
                </a:lnTo>
                <a:lnTo>
                  <a:pt x="944" y="522"/>
                </a:lnTo>
                <a:lnTo>
                  <a:pt x="944" y="517"/>
                </a:lnTo>
                <a:lnTo>
                  <a:pt x="948" y="511"/>
                </a:lnTo>
                <a:lnTo>
                  <a:pt x="948" y="511"/>
                </a:lnTo>
                <a:lnTo>
                  <a:pt x="948" y="513"/>
                </a:lnTo>
                <a:lnTo>
                  <a:pt x="950" y="511"/>
                </a:lnTo>
                <a:lnTo>
                  <a:pt x="950" y="511"/>
                </a:lnTo>
                <a:lnTo>
                  <a:pt x="950" y="506"/>
                </a:lnTo>
                <a:lnTo>
                  <a:pt x="951" y="502"/>
                </a:lnTo>
                <a:lnTo>
                  <a:pt x="955" y="500"/>
                </a:lnTo>
                <a:lnTo>
                  <a:pt x="955" y="500"/>
                </a:lnTo>
                <a:lnTo>
                  <a:pt x="953" y="499"/>
                </a:lnTo>
                <a:lnTo>
                  <a:pt x="953" y="495"/>
                </a:lnTo>
                <a:lnTo>
                  <a:pt x="955" y="491"/>
                </a:lnTo>
                <a:lnTo>
                  <a:pt x="957" y="489"/>
                </a:lnTo>
                <a:lnTo>
                  <a:pt x="957" y="489"/>
                </a:lnTo>
                <a:lnTo>
                  <a:pt x="959" y="487"/>
                </a:lnTo>
                <a:lnTo>
                  <a:pt x="961" y="484"/>
                </a:lnTo>
                <a:lnTo>
                  <a:pt x="961" y="484"/>
                </a:lnTo>
                <a:lnTo>
                  <a:pt x="959" y="482"/>
                </a:lnTo>
                <a:lnTo>
                  <a:pt x="957" y="484"/>
                </a:lnTo>
                <a:lnTo>
                  <a:pt x="957" y="484"/>
                </a:lnTo>
                <a:lnTo>
                  <a:pt x="959" y="480"/>
                </a:lnTo>
                <a:lnTo>
                  <a:pt x="959" y="480"/>
                </a:lnTo>
                <a:lnTo>
                  <a:pt x="961" y="480"/>
                </a:lnTo>
                <a:lnTo>
                  <a:pt x="962" y="480"/>
                </a:lnTo>
                <a:lnTo>
                  <a:pt x="962" y="480"/>
                </a:lnTo>
                <a:lnTo>
                  <a:pt x="961" y="476"/>
                </a:lnTo>
                <a:lnTo>
                  <a:pt x="962" y="475"/>
                </a:lnTo>
                <a:lnTo>
                  <a:pt x="964" y="473"/>
                </a:lnTo>
                <a:lnTo>
                  <a:pt x="966" y="469"/>
                </a:lnTo>
                <a:lnTo>
                  <a:pt x="966" y="469"/>
                </a:lnTo>
                <a:lnTo>
                  <a:pt x="962" y="469"/>
                </a:lnTo>
                <a:lnTo>
                  <a:pt x="961" y="471"/>
                </a:lnTo>
                <a:lnTo>
                  <a:pt x="959" y="473"/>
                </a:lnTo>
                <a:lnTo>
                  <a:pt x="955" y="471"/>
                </a:lnTo>
                <a:lnTo>
                  <a:pt x="955" y="471"/>
                </a:lnTo>
                <a:lnTo>
                  <a:pt x="957" y="469"/>
                </a:lnTo>
                <a:lnTo>
                  <a:pt x="959" y="467"/>
                </a:lnTo>
                <a:lnTo>
                  <a:pt x="961" y="464"/>
                </a:lnTo>
                <a:lnTo>
                  <a:pt x="961" y="464"/>
                </a:lnTo>
                <a:lnTo>
                  <a:pt x="962" y="465"/>
                </a:lnTo>
                <a:lnTo>
                  <a:pt x="962" y="467"/>
                </a:lnTo>
                <a:lnTo>
                  <a:pt x="964" y="465"/>
                </a:lnTo>
                <a:lnTo>
                  <a:pt x="964" y="465"/>
                </a:lnTo>
                <a:lnTo>
                  <a:pt x="964" y="464"/>
                </a:lnTo>
                <a:lnTo>
                  <a:pt x="964" y="462"/>
                </a:lnTo>
                <a:lnTo>
                  <a:pt x="966" y="458"/>
                </a:lnTo>
                <a:lnTo>
                  <a:pt x="966" y="458"/>
                </a:lnTo>
                <a:lnTo>
                  <a:pt x="962" y="458"/>
                </a:lnTo>
                <a:lnTo>
                  <a:pt x="962" y="458"/>
                </a:lnTo>
                <a:lnTo>
                  <a:pt x="964" y="456"/>
                </a:lnTo>
                <a:lnTo>
                  <a:pt x="962" y="454"/>
                </a:lnTo>
                <a:lnTo>
                  <a:pt x="962" y="454"/>
                </a:lnTo>
                <a:lnTo>
                  <a:pt x="964" y="451"/>
                </a:lnTo>
                <a:lnTo>
                  <a:pt x="964" y="451"/>
                </a:lnTo>
                <a:lnTo>
                  <a:pt x="966" y="454"/>
                </a:lnTo>
                <a:lnTo>
                  <a:pt x="970" y="458"/>
                </a:lnTo>
                <a:lnTo>
                  <a:pt x="979" y="460"/>
                </a:lnTo>
                <a:lnTo>
                  <a:pt x="979" y="460"/>
                </a:lnTo>
                <a:lnTo>
                  <a:pt x="979" y="465"/>
                </a:lnTo>
                <a:lnTo>
                  <a:pt x="981" y="471"/>
                </a:lnTo>
                <a:lnTo>
                  <a:pt x="983" y="475"/>
                </a:lnTo>
                <a:lnTo>
                  <a:pt x="981" y="480"/>
                </a:lnTo>
                <a:lnTo>
                  <a:pt x="981" y="480"/>
                </a:lnTo>
                <a:lnTo>
                  <a:pt x="977" y="482"/>
                </a:lnTo>
                <a:lnTo>
                  <a:pt x="977" y="482"/>
                </a:lnTo>
                <a:lnTo>
                  <a:pt x="977" y="484"/>
                </a:lnTo>
                <a:lnTo>
                  <a:pt x="975" y="487"/>
                </a:lnTo>
                <a:lnTo>
                  <a:pt x="975" y="487"/>
                </a:lnTo>
                <a:lnTo>
                  <a:pt x="977" y="491"/>
                </a:lnTo>
                <a:lnTo>
                  <a:pt x="979" y="493"/>
                </a:lnTo>
                <a:lnTo>
                  <a:pt x="977" y="502"/>
                </a:lnTo>
                <a:lnTo>
                  <a:pt x="975" y="510"/>
                </a:lnTo>
                <a:lnTo>
                  <a:pt x="975" y="513"/>
                </a:lnTo>
                <a:lnTo>
                  <a:pt x="975" y="517"/>
                </a:lnTo>
                <a:lnTo>
                  <a:pt x="975" y="517"/>
                </a:lnTo>
                <a:lnTo>
                  <a:pt x="979" y="515"/>
                </a:lnTo>
                <a:lnTo>
                  <a:pt x="983" y="515"/>
                </a:lnTo>
                <a:lnTo>
                  <a:pt x="985" y="517"/>
                </a:lnTo>
                <a:lnTo>
                  <a:pt x="986" y="519"/>
                </a:lnTo>
                <a:lnTo>
                  <a:pt x="986" y="519"/>
                </a:lnTo>
                <a:lnTo>
                  <a:pt x="988" y="517"/>
                </a:lnTo>
                <a:lnTo>
                  <a:pt x="990" y="517"/>
                </a:lnTo>
                <a:lnTo>
                  <a:pt x="992" y="521"/>
                </a:lnTo>
                <a:lnTo>
                  <a:pt x="992" y="521"/>
                </a:lnTo>
                <a:lnTo>
                  <a:pt x="997" y="515"/>
                </a:lnTo>
                <a:lnTo>
                  <a:pt x="1003" y="513"/>
                </a:lnTo>
                <a:lnTo>
                  <a:pt x="1008" y="511"/>
                </a:lnTo>
                <a:lnTo>
                  <a:pt x="1012" y="508"/>
                </a:lnTo>
                <a:lnTo>
                  <a:pt x="1012" y="508"/>
                </a:lnTo>
                <a:lnTo>
                  <a:pt x="1014" y="510"/>
                </a:lnTo>
                <a:lnTo>
                  <a:pt x="1016" y="510"/>
                </a:lnTo>
                <a:lnTo>
                  <a:pt x="1016" y="510"/>
                </a:lnTo>
                <a:lnTo>
                  <a:pt x="1016" y="508"/>
                </a:lnTo>
                <a:lnTo>
                  <a:pt x="1016" y="506"/>
                </a:lnTo>
                <a:lnTo>
                  <a:pt x="1016" y="506"/>
                </a:lnTo>
                <a:lnTo>
                  <a:pt x="1018" y="504"/>
                </a:lnTo>
                <a:lnTo>
                  <a:pt x="1018" y="504"/>
                </a:lnTo>
                <a:lnTo>
                  <a:pt x="1020" y="504"/>
                </a:lnTo>
                <a:lnTo>
                  <a:pt x="1020" y="506"/>
                </a:lnTo>
                <a:lnTo>
                  <a:pt x="1020" y="506"/>
                </a:lnTo>
                <a:lnTo>
                  <a:pt x="1025" y="499"/>
                </a:lnTo>
                <a:lnTo>
                  <a:pt x="1025" y="493"/>
                </a:lnTo>
                <a:lnTo>
                  <a:pt x="1025" y="486"/>
                </a:lnTo>
                <a:lnTo>
                  <a:pt x="1027" y="480"/>
                </a:lnTo>
                <a:lnTo>
                  <a:pt x="1027" y="480"/>
                </a:lnTo>
                <a:lnTo>
                  <a:pt x="1031" y="482"/>
                </a:lnTo>
                <a:lnTo>
                  <a:pt x="1034" y="486"/>
                </a:lnTo>
                <a:lnTo>
                  <a:pt x="1036" y="495"/>
                </a:lnTo>
                <a:lnTo>
                  <a:pt x="1038" y="502"/>
                </a:lnTo>
                <a:lnTo>
                  <a:pt x="1040" y="508"/>
                </a:lnTo>
                <a:lnTo>
                  <a:pt x="1043" y="510"/>
                </a:lnTo>
                <a:lnTo>
                  <a:pt x="1040" y="513"/>
                </a:lnTo>
                <a:lnTo>
                  <a:pt x="1040" y="513"/>
                </a:lnTo>
                <a:lnTo>
                  <a:pt x="1042" y="517"/>
                </a:lnTo>
                <a:lnTo>
                  <a:pt x="1043" y="519"/>
                </a:lnTo>
                <a:lnTo>
                  <a:pt x="1051" y="517"/>
                </a:lnTo>
                <a:lnTo>
                  <a:pt x="1058" y="517"/>
                </a:lnTo>
                <a:lnTo>
                  <a:pt x="1062" y="519"/>
                </a:lnTo>
                <a:lnTo>
                  <a:pt x="1064" y="521"/>
                </a:lnTo>
                <a:lnTo>
                  <a:pt x="1064" y="521"/>
                </a:lnTo>
                <a:lnTo>
                  <a:pt x="1071" y="521"/>
                </a:lnTo>
                <a:lnTo>
                  <a:pt x="1077" y="522"/>
                </a:lnTo>
                <a:lnTo>
                  <a:pt x="1084" y="524"/>
                </a:lnTo>
                <a:lnTo>
                  <a:pt x="1089" y="528"/>
                </a:lnTo>
                <a:lnTo>
                  <a:pt x="1089" y="528"/>
                </a:lnTo>
                <a:lnTo>
                  <a:pt x="1091" y="528"/>
                </a:lnTo>
                <a:lnTo>
                  <a:pt x="1093" y="528"/>
                </a:lnTo>
                <a:lnTo>
                  <a:pt x="1097" y="530"/>
                </a:lnTo>
                <a:lnTo>
                  <a:pt x="1100" y="530"/>
                </a:lnTo>
                <a:lnTo>
                  <a:pt x="1100" y="530"/>
                </a:lnTo>
                <a:lnTo>
                  <a:pt x="1104" y="533"/>
                </a:lnTo>
                <a:lnTo>
                  <a:pt x="1108" y="533"/>
                </a:lnTo>
                <a:lnTo>
                  <a:pt x="1111" y="532"/>
                </a:lnTo>
                <a:lnTo>
                  <a:pt x="1115" y="528"/>
                </a:lnTo>
                <a:lnTo>
                  <a:pt x="1123" y="519"/>
                </a:lnTo>
                <a:lnTo>
                  <a:pt x="1126" y="517"/>
                </a:lnTo>
                <a:lnTo>
                  <a:pt x="1130" y="515"/>
                </a:lnTo>
                <a:lnTo>
                  <a:pt x="1130" y="515"/>
                </a:lnTo>
                <a:lnTo>
                  <a:pt x="1134" y="506"/>
                </a:lnTo>
                <a:lnTo>
                  <a:pt x="1135" y="502"/>
                </a:lnTo>
                <a:lnTo>
                  <a:pt x="1137" y="497"/>
                </a:lnTo>
                <a:lnTo>
                  <a:pt x="1137" y="497"/>
                </a:lnTo>
                <a:lnTo>
                  <a:pt x="1139" y="499"/>
                </a:lnTo>
                <a:lnTo>
                  <a:pt x="1141" y="499"/>
                </a:lnTo>
                <a:lnTo>
                  <a:pt x="1141" y="497"/>
                </a:lnTo>
                <a:lnTo>
                  <a:pt x="1145" y="500"/>
                </a:lnTo>
                <a:lnTo>
                  <a:pt x="1145" y="500"/>
                </a:lnTo>
                <a:lnTo>
                  <a:pt x="1148" y="499"/>
                </a:lnTo>
                <a:lnTo>
                  <a:pt x="1152" y="497"/>
                </a:lnTo>
                <a:lnTo>
                  <a:pt x="1154" y="495"/>
                </a:lnTo>
                <a:lnTo>
                  <a:pt x="1156" y="491"/>
                </a:lnTo>
                <a:lnTo>
                  <a:pt x="1156" y="491"/>
                </a:lnTo>
                <a:lnTo>
                  <a:pt x="1148" y="486"/>
                </a:lnTo>
                <a:lnTo>
                  <a:pt x="1146" y="478"/>
                </a:lnTo>
                <a:lnTo>
                  <a:pt x="1146" y="469"/>
                </a:lnTo>
                <a:lnTo>
                  <a:pt x="1150" y="462"/>
                </a:lnTo>
                <a:lnTo>
                  <a:pt x="1150" y="462"/>
                </a:lnTo>
                <a:lnTo>
                  <a:pt x="1152" y="462"/>
                </a:lnTo>
                <a:lnTo>
                  <a:pt x="1154" y="462"/>
                </a:lnTo>
                <a:lnTo>
                  <a:pt x="1154" y="464"/>
                </a:lnTo>
                <a:lnTo>
                  <a:pt x="1154" y="464"/>
                </a:lnTo>
                <a:lnTo>
                  <a:pt x="1157" y="462"/>
                </a:lnTo>
                <a:lnTo>
                  <a:pt x="1156" y="458"/>
                </a:lnTo>
                <a:lnTo>
                  <a:pt x="1156" y="456"/>
                </a:lnTo>
                <a:lnTo>
                  <a:pt x="1157" y="453"/>
                </a:lnTo>
                <a:lnTo>
                  <a:pt x="1157" y="453"/>
                </a:lnTo>
                <a:lnTo>
                  <a:pt x="1157" y="460"/>
                </a:lnTo>
                <a:lnTo>
                  <a:pt x="1157" y="465"/>
                </a:lnTo>
                <a:lnTo>
                  <a:pt x="1156" y="471"/>
                </a:lnTo>
                <a:lnTo>
                  <a:pt x="1156" y="476"/>
                </a:lnTo>
                <a:lnTo>
                  <a:pt x="1156" y="476"/>
                </a:lnTo>
                <a:lnTo>
                  <a:pt x="1157" y="475"/>
                </a:lnTo>
                <a:lnTo>
                  <a:pt x="1161" y="473"/>
                </a:lnTo>
                <a:lnTo>
                  <a:pt x="1161" y="473"/>
                </a:lnTo>
                <a:lnTo>
                  <a:pt x="1159" y="471"/>
                </a:lnTo>
                <a:lnTo>
                  <a:pt x="1157" y="469"/>
                </a:lnTo>
                <a:lnTo>
                  <a:pt x="1157" y="469"/>
                </a:lnTo>
                <a:lnTo>
                  <a:pt x="1159" y="469"/>
                </a:lnTo>
                <a:lnTo>
                  <a:pt x="1159" y="467"/>
                </a:lnTo>
                <a:lnTo>
                  <a:pt x="1161" y="465"/>
                </a:lnTo>
                <a:lnTo>
                  <a:pt x="1163" y="464"/>
                </a:lnTo>
                <a:lnTo>
                  <a:pt x="1163" y="464"/>
                </a:lnTo>
                <a:lnTo>
                  <a:pt x="1161" y="460"/>
                </a:lnTo>
                <a:lnTo>
                  <a:pt x="1161" y="458"/>
                </a:lnTo>
                <a:lnTo>
                  <a:pt x="1159" y="453"/>
                </a:lnTo>
                <a:lnTo>
                  <a:pt x="1159" y="453"/>
                </a:lnTo>
                <a:lnTo>
                  <a:pt x="1157" y="453"/>
                </a:lnTo>
                <a:lnTo>
                  <a:pt x="1156" y="451"/>
                </a:lnTo>
                <a:lnTo>
                  <a:pt x="1154" y="449"/>
                </a:lnTo>
                <a:lnTo>
                  <a:pt x="1154" y="447"/>
                </a:lnTo>
                <a:lnTo>
                  <a:pt x="1154" y="447"/>
                </a:lnTo>
                <a:lnTo>
                  <a:pt x="1156" y="449"/>
                </a:lnTo>
                <a:lnTo>
                  <a:pt x="1157" y="447"/>
                </a:lnTo>
                <a:lnTo>
                  <a:pt x="1157" y="445"/>
                </a:lnTo>
                <a:lnTo>
                  <a:pt x="1161" y="447"/>
                </a:lnTo>
                <a:lnTo>
                  <a:pt x="1161" y="447"/>
                </a:lnTo>
                <a:lnTo>
                  <a:pt x="1156" y="434"/>
                </a:lnTo>
                <a:lnTo>
                  <a:pt x="1154" y="430"/>
                </a:lnTo>
                <a:lnTo>
                  <a:pt x="1152" y="427"/>
                </a:lnTo>
                <a:lnTo>
                  <a:pt x="1152" y="427"/>
                </a:lnTo>
                <a:lnTo>
                  <a:pt x="1157" y="429"/>
                </a:lnTo>
                <a:lnTo>
                  <a:pt x="1161" y="429"/>
                </a:lnTo>
                <a:lnTo>
                  <a:pt x="1165" y="427"/>
                </a:lnTo>
                <a:lnTo>
                  <a:pt x="1165" y="427"/>
                </a:lnTo>
                <a:lnTo>
                  <a:pt x="1165" y="425"/>
                </a:lnTo>
                <a:lnTo>
                  <a:pt x="1165" y="423"/>
                </a:lnTo>
                <a:lnTo>
                  <a:pt x="1167" y="421"/>
                </a:lnTo>
                <a:lnTo>
                  <a:pt x="1167" y="421"/>
                </a:lnTo>
                <a:lnTo>
                  <a:pt x="1161" y="410"/>
                </a:lnTo>
                <a:lnTo>
                  <a:pt x="1159" y="399"/>
                </a:lnTo>
                <a:lnTo>
                  <a:pt x="1157" y="388"/>
                </a:lnTo>
                <a:lnTo>
                  <a:pt x="1156" y="383"/>
                </a:lnTo>
                <a:lnTo>
                  <a:pt x="1152" y="375"/>
                </a:lnTo>
                <a:lnTo>
                  <a:pt x="1152" y="375"/>
                </a:lnTo>
                <a:lnTo>
                  <a:pt x="1154" y="377"/>
                </a:lnTo>
                <a:lnTo>
                  <a:pt x="1157" y="377"/>
                </a:lnTo>
                <a:lnTo>
                  <a:pt x="1163" y="383"/>
                </a:lnTo>
                <a:lnTo>
                  <a:pt x="1169" y="388"/>
                </a:lnTo>
                <a:lnTo>
                  <a:pt x="1176" y="396"/>
                </a:lnTo>
                <a:lnTo>
                  <a:pt x="1176" y="396"/>
                </a:lnTo>
                <a:lnTo>
                  <a:pt x="1183" y="396"/>
                </a:lnTo>
                <a:lnTo>
                  <a:pt x="1185" y="394"/>
                </a:lnTo>
                <a:lnTo>
                  <a:pt x="1189" y="392"/>
                </a:lnTo>
                <a:lnTo>
                  <a:pt x="1189" y="392"/>
                </a:lnTo>
                <a:lnTo>
                  <a:pt x="1183" y="383"/>
                </a:lnTo>
                <a:lnTo>
                  <a:pt x="1176" y="370"/>
                </a:lnTo>
                <a:lnTo>
                  <a:pt x="1169" y="361"/>
                </a:lnTo>
                <a:lnTo>
                  <a:pt x="1163" y="357"/>
                </a:lnTo>
                <a:lnTo>
                  <a:pt x="1157" y="353"/>
                </a:lnTo>
                <a:lnTo>
                  <a:pt x="1157" y="353"/>
                </a:lnTo>
                <a:lnTo>
                  <a:pt x="1156" y="350"/>
                </a:lnTo>
                <a:lnTo>
                  <a:pt x="1152" y="344"/>
                </a:lnTo>
                <a:lnTo>
                  <a:pt x="1143" y="338"/>
                </a:lnTo>
                <a:lnTo>
                  <a:pt x="1132" y="331"/>
                </a:lnTo>
                <a:lnTo>
                  <a:pt x="1121" y="322"/>
                </a:lnTo>
                <a:lnTo>
                  <a:pt x="1121" y="322"/>
                </a:lnTo>
                <a:lnTo>
                  <a:pt x="1117" y="318"/>
                </a:lnTo>
                <a:lnTo>
                  <a:pt x="1111" y="313"/>
                </a:lnTo>
                <a:lnTo>
                  <a:pt x="1104" y="311"/>
                </a:lnTo>
                <a:lnTo>
                  <a:pt x="1100" y="311"/>
                </a:lnTo>
                <a:lnTo>
                  <a:pt x="1097" y="313"/>
                </a:lnTo>
                <a:lnTo>
                  <a:pt x="1097" y="313"/>
                </a:lnTo>
                <a:lnTo>
                  <a:pt x="1086" y="304"/>
                </a:lnTo>
                <a:lnTo>
                  <a:pt x="1073" y="296"/>
                </a:lnTo>
                <a:lnTo>
                  <a:pt x="1042" y="280"/>
                </a:lnTo>
                <a:lnTo>
                  <a:pt x="1042" y="280"/>
                </a:lnTo>
                <a:lnTo>
                  <a:pt x="1043" y="278"/>
                </a:lnTo>
                <a:lnTo>
                  <a:pt x="1045" y="276"/>
                </a:lnTo>
                <a:lnTo>
                  <a:pt x="1045" y="276"/>
                </a:lnTo>
                <a:lnTo>
                  <a:pt x="1043" y="274"/>
                </a:lnTo>
                <a:lnTo>
                  <a:pt x="1043" y="274"/>
                </a:lnTo>
                <a:lnTo>
                  <a:pt x="1036" y="272"/>
                </a:lnTo>
                <a:lnTo>
                  <a:pt x="1029" y="270"/>
                </a:lnTo>
                <a:lnTo>
                  <a:pt x="1021" y="267"/>
                </a:lnTo>
                <a:lnTo>
                  <a:pt x="1014" y="265"/>
                </a:lnTo>
                <a:lnTo>
                  <a:pt x="1014" y="265"/>
                </a:lnTo>
                <a:lnTo>
                  <a:pt x="1042" y="283"/>
                </a:lnTo>
                <a:lnTo>
                  <a:pt x="1069" y="304"/>
                </a:lnTo>
                <a:lnTo>
                  <a:pt x="1069" y="304"/>
                </a:lnTo>
                <a:lnTo>
                  <a:pt x="1069" y="305"/>
                </a:lnTo>
                <a:lnTo>
                  <a:pt x="1069" y="307"/>
                </a:lnTo>
                <a:lnTo>
                  <a:pt x="1069" y="307"/>
                </a:lnTo>
                <a:lnTo>
                  <a:pt x="1064" y="304"/>
                </a:lnTo>
                <a:lnTo>
                  <a:pt x="1058" y="302"/>
                </a:lnTo>
                <a:lnTo>
                  <a:pt x="1047" y="300"/>
                </a:lnTo>
                <a:lnTo>
                  <a:pt x="1040" y="300"/>
                </a:lnTo>
                <a:lnTo>
                  <a:pt x="1038" y="298"/>
                </a:lnTo>
                <a:lnTo>
                  <a:pt x="1040" y="296"/>
                </a:lnTo>
                <a:lnTo>
                  <a:pt x="1040" y="296"/>
                </a:lnTo>
                <a:lnTo>
                  <a:pt x="1038" y="294"/>
                </a:lnTo>
                <a:lnTo>
                  <a:pt x="1036" y="292"/>
                </a:lnTo>
                <a:lnTo>
                  <a:pt x="1034" y="289"/>
                </a:lnTo>
                <a:lnTo>
                  <a:pt x="1031" y="287"/>
                </a:lnTo>
                <a:lnTo>
                  <a:pt x="1031" y="287"/>
                </a:lnTo>
                <a:lnTo>
                  <a:pt x="1029" y="289"/>
                </a:lnTo>
                <a:lnTo>
                  <a:pt x="1025" y="291"/>
                </a:lnTo>
                <a:lnTo>
                  <a:pt x="1021" y="287"/>
                </a:lnTo>
                <a:lnTo>
                  <a:pt x="1016" y="281"/>
                </a:lnTo>
                <a:lnTo>
                  <a:pt x="1010" y="278"/>
                </a:lnTo>
                <a:lnTo>
                  <a:pt x="1010" y="278"/>
                </a:lnTo>
                <a:lnTo>
                  <a:pt x="1010" y="278"/>
                </a:lnTo>
                <a:lnTo>
                  <a:pt x="1008" y="278"/>
                </a:lnTo>
                <a:lnTo>
                  <a:pt x="1007" y="278"/>
                </a:lnTo>
                <a:lnTo>
                  <a:pt x="1005" y="280"/>
                </a:lnTo>
                <a:lnTo>
                  <a:pt x="1005" y="280"/>
                </a:lnTo>
                <a:lnTo>
                  <a:pt x="1005" y="283"/>
                </a:lnTo>
                <a:lnTo>
                  <a:pt x="1005" y="285"/>
                </a:lnTo>
                <a:lnTo>
                  <a:pt x="1007" y="287"/>
                </a:lnTo>
                <a:lnTo>
                  <a:pt x="1005" y="289"/>
                </a:lnTo>
                <a:lnTo>
                  <a:pt x="1005" y="289"/>
                </a:lnTo>
                <a:lnTo>
                  <a:pt x="997" y="291"/>
                </a:lnTo>
                <a:lnTo>
                  <a:pt x="992" y="289"/>
                </a:lnTo>
                <a:lnTo>
                  <a:pt x="986" y="283"/>
                </a:lnTo>
                <a:lnTo>
                  <a:pt x="979" y="280"/>
                </a:lnTo>
                <a:lnTo>
                  <a:pt x="979" y="280"/>
                </a:lnTo>
                <a:lnTo>
                  <a:pt x="979" y="278"/>
                </a:lnTo>
                <a:lnTo>
                  <a:pt x="981" y="276"/>
                </a:lnTo>
                <a:lnTo>
                  <a:pt x="981" y="276"/>
                </a:lnTo>
                <a:lnTo>
                  <a:pt x="974" y="274"/>
                </a:lnTo>
                <a:lnTo>
                  <a:pt x="970" y="272"/>
                </a:lnTo>
                <a:lnTo>
                  <a:pt x="972" y="269"/>
                </a:lnTo>
                <a:lnTo>
                  <a:pt x="972" y="269"/>
                </a:lnTo>
                <a:lnTo>
                  <a:pt x="974" y="270"/>
                </a:lnTo>
                <a:lnTo>
                  <a:pt x="975" y="270"/>
                </a:lnTo>
                <a:lnTo>
                  <a:pt x="975" y="272"/>
                </a:lnTo>
                <a:lnTo>
                  <a:pt x="975" y="274"/>
                </a:lnTo>
                <a:lnTo>
                  <a:pt x="975" y="274"/>
                </a:lnTo>
                <a:lnTo>
                  <a:pt x="979" y="270"/>
                </a:lnTo>
                <a:lnTo>
                  <a:pt x="979" y="269"/>
                </a:lnTo>
                <a:lnTo>
                  <a:pt x="977" y="263"/>
                </a:lnTo>
                <a:lnTo>
                  <a:pt x="977" y="263"/>
                </a:lnTo>
                <a:lnTo>
                  <a:pt x="979" y="261"/>
                </a:lnTo>
                <a:lnTo>
                  <a:pt x="983" y="259"/>
                </a:lnTo>
                <a:lnTo>
                  <a:pt x="986" y="258"/>
                </a:lnTo>
                <a:lnTo>
                  <a:pt x="990" y="258"/>
                </a:lnTo>
                <a:lnTo>
                  <a:pt x="990" y="258"/>
                </a:lnTo>
                <a:lnTo>
                  <a:pt x="986" y="256"/>
                </a:lnTo>
                <a:lnTo>
                  <a:pt x="986" y="252"/>
                </a:lnTo>
                <a:lnTo>
                  <a:pt x="986" y="252"/>
                </a:lnTo>
                <a:lnTo>
                  <a:pt x="990" y="252"/>
                </a:lnTo>
                <a:lnTo>
                  <a:pt x="992" y="250"/>
                </a:lnTo>
                <a:lnTo>
                  <a:pt x="994" y="248"/>
                </a:lnTo>
                <a:lnTo>
                  <a:pt x="994" y="248"/>
                </a:lnTo>
                <a:lnTo>
                  <a:pt x="986" y="247"/>
                </a:lnTo>
                <a:lnTo>
                  <a:pt x="979" y="239"/>
                </a:lnTo>
                <a:lnTo>
                  <a:pt x="979" y="239"/>
                </a:lnTo>
                <a:lnTo>
                  <a:pt x="975" y="243"/>
                </a:lnTo>
                <a:lnTo>
                  <a:pt x="972" y="243"/>
                </a:lnTo>
                <a:lnTo>
                  <a:pt x="966" y="239"/>
                </a:lnTo>
                <a:lnTo>
                  <a:pt x="966" y="239"/>
                </a:lnTo>
                <a:lnTo>
                  <a:pt x="970" y="237"/>
                </a:lnTo>
                <a:lnTo>
                  <a:pt x="972" y="237"/>
                </a:lnTo>
                <a:lnTo>
                  <a:pt x="977" y="239"/>
                </a:lnTo>
                <a:lnTo>
                  <a:pt x="977" y="239"/>
                </a:lnTo>
                <a:lnTo>
                  <a:pt x="977" y="237"/>
                </a:lnTo>
                <a:lnTo>
                  <a:pt x="979" y="237"/>
                </a:lnTo>
                <a:lnTo>
                  <a:pt x="983" y="237"/>
                </a:lnTo>
                <a:lnTo>
                  <a:pt x="983" y="235"/>
                </a:lnTo>
                <a:lnTo>
                  <a:pt x="983" y="235"/>
                </a:lnTo>
                <a:lnTo>
                  <a:pt x="981" y="235"/>
                </a:lnTo>
                <a:lnTo>
                  <a:pt x="977" y="234"/>
                </a:lnTo>
                <a:lnTo>
                  <a:pt x="970" y="235"/>
                </a:lnTo>
                <a:lnTo>
                  <a:pt x="961" y="234"/>
                </a:lnTo>
                <a:lnTo>
                  <a:pt x="959" y="232"/>
                </a:lnTo>
                <a:lnTo>
                  <a:pt x="957" y="228"/>
                </a:lnTo>
                <a:lnTo>
                  <a:pt x="957" y="228"/>
                </a:lnTo>
                <a:lnTo>
                  <a:pt x="964" y="230"/>
                </a:lnTo>
                <a:lnTo>
                  <a:pt x="970" y="230"/>
                </a:lnTo>
                <a:lnTo>
                  <a:pt x="975" y="230"/>
                </a:lnTo>
                <a:lnTo>
                  <a:pt x="981" y="228"/>
                </a:lnTo>
                <a:lnTo>
                  <a:pt x="981" y="228"/>
                </a:lnTo>
                <a:lnTo>
                  <a:pt x="983" y="224"/>
                </a:lnTo>
                <a:lnTo>
                  <a:pt x="985" y="219"/>
                </a:lnTo>
                <a:lnTo>
                  <a:pt x="983" y="217"/>
                </a:lnTo>
                <a:lnTo>
                  <a:pt x="981" y="213"/>
                </a:lnTo>
                <a:lnTo>
                  <a:pt x="974" y="210"/>
                </a:lnTo>
                <a:lnTo>
                  <a:pt x="968" y="202"/>
                </a:lnTo>
                <a:lnTo>
                  <a:pt x="968" y="202"/>
                </a:lnTo>
                <a:lnTo>
                  <a:pt x="959" y="199"/>
                </a:lnTo>
                <a:lnTo>
                  <a:pt x="948" y="195"/>
                </a:lnTo>
                <a:lnTo>
                  <a:pt x="939" y="189"/>
                </a:lnTo>
                <a:lnTo>
                  <a:pt x="935" y="189"/>
                </a:lnTo>
                <a:lnTo>
                  <a:pt x="929" y="188"/>
                </a:lnTo>
                <a:lnTo>
                  <a:pt x="929" y="188"/>
                </a:lnTo>
                <a:lnTo>
                  <a:pt x="939" y="193"/>
                </a:lnTo>
                <a:lnTo>
                  <a:pt x="942" y="195"/>
                </a:lnTo>
                <a:lnTo>
                  <a:pt x="942" y="201"/>
                </a:lnTo>
                <a:lnTo>
                  <a:pt x="942" y="201"/>
                </a:lnTo>
                <a:lnTo>
                  <a:pt x="940" y="201"/>
                </a:lnTo>
                <a:lnTo>
                  <a:pt x="937" y="199"/>
                </a:lnTo>
                <a:lnTo>
                  <a:pt x="935" y="197"/>
                </a:lnTo>
                <a:lnTo>
                  <a:pt x="933" y="199"/>
                </a:lnTo>
                <a:lnTo>
                  <a:pt x="933" y="199"/>
                </a:lnTo>
                <a:lnTo>
                  <a:pt x="939" y="202"/>
                </a:lnTo>
                <a:lnTo>
                  <a:pt x="940" y="204"/>
                </a:lnTo>
                <a:lnTo>
                  <a:pt x="942" y="206"/>
                </a:lnTo>
                <a:lnTo>
                  <a:pt x="942" y="206"/>
                </a:lnTo>
                <a:lnTo>
                  <a:pt x="940" y="208"/>
                </a:lnTo>
                <a:lnTo>
                  <a:pt x="939" y="208"/>
                </a:lnTo>
                <a:lnTo>
                  <a:pt x="939" y="208"/>
                </a:lnTo>
                <a:lnTo>
                  <a:pt x="931" y="202"/>
                </a:lnTo>
                <a:lnTo>
                  <a:pt x="931" y="199"/>
                </a:lnTo>
                <a:lnTo>
                  <a:pt x="931" y="195"/>
                </a:lnTo>
                <a:lnTo>
                  <a:pt x="931" y="195"/>
                </a:lnTo>
                <a:lnTo>
                  <a:pt x="929" y="197"/>
                </a:lnTo>
                <a:lnTo>
                  <a:pt x="929" y="195"/>
                </a:lnTo>
                <a:lnTo>
                  <a:pt x="928" y="195"/>
                </a:lnTo>
                <a:lnTo>
                  <a:pt x="926" y="195"/>
                </a:lnTo>
                <a:lnTo>
                  <a:pt x="926" y="195"/>
                </a:lnTo>
                <a:lnTo>
                  <a:pt x="928" y="199"/>
                </a:lnTo>
                <a:lnTo>
                  <a:pt x="928" y="202"/>
                </a:lnTo>
                <a:lnTo>
                  <a:pt x="928" y="202"/>
                </a:lnTo>
                <a:lnTo>
                  <a:pt x="931" y="204"/>
                </a:lnTo>
                <a:lnTo>
                  <a:pt x="935" y="206"/>
                </a:lnTo>
                <a:lnTo>
                  <a:pt x="937" y="210"/>
                </a:lnTo>
                <a:lnTo>
                  <a:pt x="937" y="213"/>
                </a:lnTo>
                <a:lnTo>
                  <a:pt x="937" y="213"/>
                </a:lnTo>
                <a:lnTo>
                  <a:pt x="929" y="213"/>
                </a:lnTo>
                <a:lnTo>
                  <a:pt x="922" y="212"/>
                </a:lnTo>
                <a:lnTo>
                  <a:pt x="916" y="212"/>
                </a:lnTo>
                <a:lnTo>
                  <a:pt x="909" y="213"/>
                </a:lnTo>
                <a:lnTo>
                  <a:pt x="909" y="213"/>
                </a:lnTo>
                <a:lnTo>
                  <a:pt x="907" y="210"/>
                </a:lnTo>
                <a:lnTo>
                  <a:pt x="905" y="208"/>
                </a:lnTo>
                <a:lnTo>
                  <a:pt x="902" y="206"/>
                </a:lnTo>
                <a:lnTo>
                  <a:pt x="898" y="206"/>
                </a:lnTo>
                <a:lnTo>
                  <a:pt x="898" y="206"/>
                </a:lnTo>
                <a:lnTo>
                  <a:pt x="900" y="208"/>
                </a:lnTo>
                <a:lnTo>
                  <a:pt x="900" y="212"/>
                </a:lnTo>
                <a:lnTo>
                  <a:pt x="900" y="212"/>
                </a:lnTo>
                <a:lnTo>
                  <a:pt x="887" y="204"/>
                </a:lnTo>
                <a:lnTo>
                  <a:pt x="876" y="201"/>
                </a:lnTo>
                <a:lnTo>
                  <a:pt x="852" y="195"/>
                </a:lnTo>
                <a:lnTo>
                  <a:pt x="852" y="195"/>
                </a:lnTo>
                <a:lnTo>
                  <a:pt x="856" y="193"/>
                </a:lnTo>
                <a:lnTo>
                  <a:pt x="859" y="193"/>
                </a:lnTo>
                <a:lnTo>
                  <a:pt x="867" y="193"/>
                </a:lnTo>
                <a:lnTo>
                  <a:pt x="867" y="193"/>
                </a:lnTo>
                <a:lnTo>
                  <a:pt x="863" y="189"/>
                </a:lnTo>
                <a:lnTo>
                  <a:pt x="861" y="188"/>
                </a:lnTo>
                <a:lnTo>
                  <a:pt x="859" y="184"/>
                </a:lnTo>
                <a:lnTo>
                  <a:pt x="859" y="184"/>
                </a:lnTo>
                <a:lnTo>
                  <a:pt x="867" y="182"/>
                </a:lnTo>
                <a:lnTo>
                  <a:pt x="869" y="180"/>
                </a:lnTo>
                <a:lnTo>
                  <a:pt x="871" y="177"/>
                </a:lnTo>
                <a:lnTo>
                  <a:pt x="871" y="177"/>
                </a:lnTo>
                <a:lnTo>
                  <a:pt x="882" y="177"/>
                </a:lnTo>
                <a:lnTo>
                  <a:pt x="887" y="177"/>
                </a:lnTo>
                <a:lnTo>
                  <a:pt x="893" y="178"/>
                </a:lnTo>
                <a:lnTo>
                  <a:pt x="893" y="178"/>
                </a:lnTo>
                <a:lnTo>
                  <a:pt x="891" y="177"/>
                </a:lnTo>
                <a:lnTo>
                  <a:pt x="887" y="175"/>
                </a:lnTo>
                <a:lnTo>
                  <a:pt x="878" y="175"/>
                </a:lnTo>
                <a:lnTo>
                  <a:pt x="878" y="175"/>
                </a:lnTo>
                <a:lnTo>
                  <a:pt x="878" y="171"/>
                </a:lnTo>
                <a:lnTo>
                  <a:pt x="878" y="171"/>
                </a:lnTo>
                <a:lnTo>
                  <a:pt x="882" y="167"/>
                </a:lnTo>
                <a:lnTo>
                  <a:pt x="883" y="162"/>
                </a:lnTo>
                <a:lnTo>
                  <a:pt x="883" y="149"/>
                </a:lnTo>
                <a:lnTo>
                  <a:pt x="883" y="149"/>
                </a:lnTo>
                <a:lnTo>
                  <a:pt x="894" y="149"/>
                </a:lnTo>
                <a:lnTo>
                  <a:pt x="905" y="153"/>
                </a:lnTo>
                <a:lnTo>
                  <a:pt x="926" y="160"/>
                </a:lnTo>
                <a:lnTo>
                  <a:pt x="926" y="160"/>
                </a:lnTo>
                <a:lnTo>
                  <a:pt x="946" y="169"/>
                </a:lnTo>
                <a:lnTo>
                  <a:pt x="955" y="173"/>
                </a:lnTo>
                <a:lnTo>
                  <a:pt x="968" y="175"/>
                </a:lnTo>
                <a:lnTo>
                  <a:pt x="968" y="175"/>
                </a:lnTo>
                <a:lnTo>
                  <a:pt x="975" y="180"/>
                </a:lnTo>
                <a:lnTo>
                  <a:pt x="983" y="186"/>
                </a:lnTo>
                <a:lnTo>
                  <a:pt x="990" y="191"/>
                </a:lnTo>
                <a:lnTo>
                  <a:pt x="1001" y="195"/>
                </a:lnTo>
                <a:lnTo>
                  <a:pt x="1001" y="195"/>
                </a:lnTo>
                <a:lnTo>
                  <a:pt x="1001" y="197"/>
                </a:lnTo>
                <a:lnTo>
                  <a:pt x="1001" y="199"/>
                </a:lnTo>
                <a:lnTo>
                  <a:pt x="1001" y="201"/>
                </a:lnTo>
                <a:lnTo>
                  <a:pt x="999" y="202"/>
                </a:lnTo>
                <a:lnTo>
                  <a:pt x="999" y="202"/>
                </a:lnTo>
                <a:lnTo>
                  <a:pt x="1008" y="206"/>
                </a:lnTo>
                <a:lnTo>
                  <a:pt x="1016" y="210"/>
                </a:lnTo>
                <a:lnTo>
                  <a:pt x="1023" y="215"/>
                </a:lnTo>
                <a:lnTo>
                  <a:pt x="1027" y="223"/>
                </a:lnTo>
                <a:lnTo>
                  <a:pt x="1027" y="223"/>
                </a:lnTo>
                <a:lnTo>
                  <a:pt x="1031" y="221"/>
                </a:lnTo>
                <a:lnTo>
                  <a:pt x="1032" y="221"/>
                </a:lnTo>
                <a:lnTo>
                  <a:pt x="1036" y="223"/>
                </a:lnTo>
                <a:lnTo>
                  <a:pt x="1040" y="228"/>
                </a:lnTo>
                <a:lnTo>
                  <a:pt x="1042" y="228"/>
                </a:lnTo>
                <a:lnTo>
                  <a:pt x="1043" y="230"/>
                </a:lnTo>
                <a:lnTo>
                  <a:pt x="1043" y="230"/>
                </a:lnTo>
                <a:lnTo>
                  <a:pt x="1043" y="232"/>
                </a:lnTo>
                <a:lnTo>
                  <a:pt x="1042" y="232"/>
                </a:lnTo>
                <a:lnTo>
                  <a:pt x="1042" y="232"/>
                </a:lnTo>
                <a:lnTo>
                  <a:pt x="1047" y="234"/>
                </a:lnTo>
                <a:lnTo>
                  <a:pt x="1049" y="234"/>
                </a:lnTo>
                <a:lnTo>
                  <a:pt x="1054" y="241"/>
                </a:lnTo>
                <a:lnTo>
                  <a:pt x="1060" y="248"/>
                </a:lnTo>
                <a:lnTo>
                  <a:pt x="1064" y="250"/>
                </a:lnTo>
                <a:lnTo>
                  <a:pt x="1067" y="252"/>
                </a:lnTo>
                <a:lnTo>
                  <a:pt x="1067" y="252"/>
                </a:lnTo>
                <a:lnTo>
                  <a:pt x="1066" y="250"/>
                </a:lnTo>
                <a:lnTo>
                  <a:pt x="1067" y="250"/>
                </a:lnTo>
                <a:lnTo>
                  <a:pt x="1069" y="248"/>
                </a:lnTo>
                <a:lnTo>
                  <a:pt x="1069" y="247"/>
                </a:lnTo>
                <a:lnTo>
                  <a:pt x="1066" y="243"/>
                </a:lnTo>
                <a:lnTo>
                  <a:pt x="1066" y="243"/>
                </a:lnTo>
                <a:lnTo>
                  <a:pt x="1064" y="245"/>
                </a:lnTo>
                <a:lnTo>
                  <a:pt x="1064" y="247"/>
                </a:lnTo>
                <a:lnTo>
                  <a:pt x="1064" y="248"/>
                </a:lnTo>
                <a:lnTo>
                  <a:pt x="1064" y="248"/>
                </a:lnTo>
                <a:lnTo>
                  <a:pt x="1064" y="248"/>
                </a:lnTo>
                <a:lnTo>
                  <a:pt x="1064" y="247"/>
                </a:lnTo>
                <a:lnTo>
                  <a:pt x="1064" y="243"/>
                </a:lnTo>
                <a:lnTo>
                  <a:pt x="1062" y="239"/>
                </a:lnTo>
                <a:lnTo>
                  <a:pt x="1058" y="234"/>
                </a:lnTo>
                <a:lnTo>
                  <a:pt x="1056" y="228"/>
                </a:lnTo>
                <a:lnTo>
                  <a:pt x="1056" y="228"/>
                </a:lnTo>
                <a:lnTo>
                  <a:pt x="1049" y="228"/>
                </a:lnTo>
                <a:lnTo>
                  <a:pt x="1043" y="224"/>
                </a:lnTo>
                <a:lnTo>
                  <a:pt x="1038" y="219"/>
                </a:lnTo>
                <a:lnTo>
                  <a:pt x="1031" y="215"/>
                </a:lnTo>
                <a:lnTo>
                  <a:pt x="1031" y="215"/>
                </a:lnTo>
                <a:lnTo>
                  <a:pt x="1032" y="208"/>
                </a:lnTo>
                <a:lnTo>
                  <a:pt x="1031" y="206"/>
                </a:lnTo>
                <a:lnTo>
                  <a:pt x="1027" y="206"/>
                </a:lnTo>
                <a:lnTo>
                  <a:pt x="1027" y="206"/>
                </a:lnTo>
                <a:lnTo>
                  <a:pt x="1029" y="208"/>
                </a:lnTo>
                <a:lnTo>
                  <a:pt x="1029" y="208"/>
                </a:lnTo>
                <a:lnTo>
                  <a:pt x="1023" y="212"/>
                </a:lnTo>
                <a:lnTo>
                  <a:pt x="1023" y="212"/>
                </a:lnTo>
                <a:lnTo>
                  <a:pt x="1018" y="208"/>
                </a:lnTo>
                <a:lnTo>
                  <a:pt x="1014" y="204"/>
                </a:lnTo>
                <a:lnTo>
                  <a:pt x="1005" y="195"/>
                </a:lnTo>
                <a:lnTo>
                  <a:pt x="1005" y="195"/>
                </a:lnTo>
                <a:lnTo>
                  <a:pt x="1007" y="193"/>
                </a:lnTo>
                <a:lnTo>
                  <a:pt x="1008" y="193"/>
                </a:lnTo>
                <a:lnTo>
                  <a:pt x="1014" y="197"/>
                </a:lnTo>
                <a:lnTo>
                  <a:pt x="1014" y="197"/>
                </a:lnTo>
                <a:lnTo>
                  <a:pt x="1014" y="193"/>
                </a:lnTo>
                <a:lnTo>
                  <a:pt x="1018" y="189"/>
                </a:lnTo>
                <a:lnTo>
                  <a:pt x="1018" y="189"/>
                </a:lnTo>
                <a:lnTo>
                  <a:pt x="1014" y="188"/>
                </a:lnTo>
                <a:lnTo>
                  <a:pt x="1010" y="188"/>
                </a:lnTo>
                <a:lnTo>
                  <a:pt x="1005" y="189"/>
                </a:lnTo>
                <a:lnTo>
                  <a:pt x="1005" y="189"/>
                </a:lnTo>
                <a:lnTo>
                  <a:pt x="1007" y="186"/>
                </a:lnTo>
                <a:lnTo>
                  <a:pt x="1005" y="184"/>
                </a:lnTo>
                <a:lnTo>
                  <a:pt x="999" y="180"/>
                </a:lnTo>
                <a:lnTo>
                  <a:pt x="992" y="177"/>
                </a:lnTo>
                <a:lnTo>
                  <a:pt x="988" y="173"/>
                </a:lnTo>
                <a:lnTo>
                  <a:pt x="988" y="173"/>
                </a:lnTo>
                <a:lnTo>
                  <a:pt x="986" y="175"/>
                </a:lnTo>
                <a:lnTo>
                  <a:pt x="983" y="175"/>
                </a:lnTo>
                <a:lnTo>
                  <a:pt x="983" y="175"/>
                </a:lnTo>
                <a:lnTo>
                  <a:pt x="983" y="173"/>
                </a:lnTo>
                <a:lnTo>
                  <a:pt x="983" y="171"/>
                </a:lnTo>
                <a:lnTo>
                  <a:pt x="983" y="171"/>
                </a:lnTo>
                <a:lnTo>
                  <a:pt x="962" y="164"/>
                </a:lnTo>
                <a:lnTo>
                  <a:pt x="942" y="158"/>
                </a:lnTo>
                <a:lnTo>
                  <a:pt x="924" y="153"/>
                </a:lnTo>
                <a:lnTo>
                  <a:pt x="904" y="147"/>
                </a:lnTo>
                <a:lnTo>
                  <a:pt x="904" y="147"/>
                </a:lnTo>
                <a:lnTo>
                  <a:pt x="894" y="147"/>
                </a:lnTo>
                <a:lnTo>
                  <a:pt x="883" y="145"/>
                </a:lnTo>
                <a:lnTo>
                  <a:pt x="878" y="145"/>
                </a:lnTo>
                <a:lnTo>
                  <a:pt x="874" y="142"/>
                </a:lnTo>
                <a:lnTo>
                  <a:pt x="872" y="138"/>
                </a:lnTo>
                <a:lnTo>
                  <a:pt x="872" y="134"/>
                </a:lnTo>
                <a:lnTo>
                  <a:pt x="872" y="134"/>
                </a:lnTo>
                <a:lnTo>
                  <a:pt x="861" y="131"/>
                </a:lnTo>
                <a:lnTo>
                  <a:pt x="848" y="127"/>
                </a:lnTo>
                <a:lnTo>
                  <a:pt x="825" y="123"/>
                </a:lnTo>
                <a:lnTo>
                  <a:pt x="801" y="121"/>
                </a:lnTo>
                <a:lnTo>
                  <a:pt x="788" y="120"/>
                </a:lnTo>
                <a:lnTo>
                  <a:pt x="773" y="118"/>
                </a:lnTo>
                <a:lnTo>
                  <a:pt x="773" y="118"/>
                </a:lnTo>
                <a:lnTo>
                  <a:pt x="762" y="121"/>
                </a:lnTo>
                <a:lnTo>
                  <a:pt x="755" y="123"/>
                </a:lnTo>
                <a:lnTo>
                  <a:pt x="755" y="123"/>
                </a:lnTo>
                <a:lnTo>
                  <a:pt x="749" y="121"/>
                </a:lnTo>
                <a:lnTo>
                  <a:pt x="749" y="121"/>
                </a:lnTo>
                <a:lnTo>
                  <a:pt x="747" y="121"/>
                </a:lnTo>
                <a:lnTo>
                  <a:pt x="747" y="121"/>
                </a:lnTo>
                <a:lnTo>
                  <a:pt x="745" y="121"/>
                </a:lnTo>
                <a:lnTo>
                  <a:pt x="745" y="121"/>
                </a:lnTo>
                <a:lnTo>
                  <a:pt x="745" y="121"/>
                </a:lnTo>
                <a:lnTo>
                  <a:pt x="744" y="121"/>
                </a:lnTo>
                <a:lnTo>
                  <a:pt x="742" y="121"/>
                </a:lnTo>
                <a:lnTo>
                  <a:pt x="738" y="121"/>
                </a:lnTo>
                <a:lnTo>
                  <a:pt x="738" y="121"/>
                </a:lnTo>
                <a:lnTo>
                  <a:pt x="736" y="121"/>
                </a:lnTo>
                <a:lnTo>
                  <a:pt x="734" y="123"/>
                </a:lnTo>
                <a:lnTo>
                  <a:pt x="731" y="121"/>
                </a:lnTo>
                <a:lnTo>
                  <a:pt x="731" y="121"/>
                </a:lnTo>
                <a:lnTo>
                  <a:pt x="729" y="120"/>
                </a:lnTo>
                <a:lnTo>
                  <a:pt x="727" y="118"/>
                </a:lnTo>
                <a:lnTo>
                  <a:pt x="729" y="116"/>
                </a:lnTo>
                <a:lnTo>
                  <a:pt x="733" y="114"/>
                </a:lnTo>
                <a:lnTo>
                  <a:pt x="733" y="114"/>
                </a:lnTo>
                <a:lnTo>
                  <a:pt x="740" y="112"/>
                </a:lnTo>
                <a:lnTo>
                  <a:pt x="740" y="112"/>
                </a:lnTo>
                <a:lnTo>
                  <a:pt x="744" y="112"/>
                </a:lnTo>
                <a:lnTo>
                  <a:pt x="745" y="112"/>
                </a:lnTo>
                <a:lnTo>
                  <a:pt x="749" y="112"/>
                </a:lnTo>
                <a:lnTo>
                  <a:pt x="749" y="112"/>
                </a:lnTo>
                <a:lnTo>
                  <a:pt x="749" y="112"/>
                </a:lnTo>
                <a:lnTo>
                  <a:pt x="749" y="112"/>
                </a:lnTo>
                <a:lnTo>
                  <a:pt x="749" y="112"/>
                </a:lnTo>
                <a:lnTo>
                  <a:pt x="749" y="112"/>
                </a:lnTo>
                <a:lnTo>
                  <a:pt x="749" y="112"/>
                </a:lnTo>
                <a:lnTo>
                  <a:pt x="745" y="112"/>
                </a:lnTo>
                <a:lnTo>
                  <a:pt x="745" y="112"/>
                </a:lnTo>
                <a:lnTo>
                  <a:pt x="745" y="112"/>
                </a:lnTo>
                <a:lnTo>
                  <a:pt x="745" y="112"/>
                </a:lnTo>
                <a:lnTo>
                  <a:pt x="745" y="112"/>
                </a:lnTo>
                <a:lnTo>
                  <a:pt x="745" y="112"/>
                </a:lnTo>
                <a:lnTo>
                  <a:pt x="744" y="112"/>
                </a:lnTo>
                <a:lnTo>
                  <a:pt x="744" y="112"/>
                </a:lnTo>
                <a:lnTo>
                  <a:pt x="745" y="109"/>
                </a:lnTo>
                <a:lnTo>
                  <a:pt x="745" y="107"/>
                </a:lnTo>
                <a:lnTo>
                  <a:pt x="745" y="107"/>
                </a:lnTo>
                <a:lnTo>
                  <a:pt x="745" y="107"/>
                </a:lnTo>
                <a:lnTo>
                  <a:pt x="749" y="107"/>
                </a:lnTo>
                <a:lnTo>
                  <a:pt x="749" y="107"/>
                </a:lnTo>
                <a:lnTo>
                  <a:pt x="749" y="107"/>
                </a:lnTo>
                <a:lnTo>
                  <a:pt x="749" y="107"/>
                </a:lnTo>
                <a:lnTo>
                  <a:pt x="749" y="107"/>
                </a:lnTo>
                <a:lnTo>
                  <a:pt x="749" y="107"/>
                </a:lnTo>
                <a:lnTo>
                  <a:pt x="749" y="107"/>
                </a:lnTo>
                <a:lnTo>
                  <a:pt x="749" y="103"/>
                </a:lnTo>
                <a:lnTo>
                  <a:pt x="749" y="103"/>
                </a:lnTo>
                <a:lnTo>
                  <a:pt x="751" y="101"/>
                </a:lnTo>
                <a:lnTo>
                  <a:pt x="751" y="101"/>
                </a:lnTo>
                <a:lnTo>
                  <a:pt x="758" y="99"/>
                </a:lnTo>
                <a:lnTo>
                  <a:pt x="758" y="99"/>
                </a:lnTo>
                <a:lnTo>
                  <a:pt x="773" y="97"/>
                </a:lnTo>
                <a:lnTo>
                  <a:pt x="780" y="97"/>
                </a:lnTo>
                <a:lnTo>
                  <a:pt x="786" y="97"/>
                </a:lnTo>
                <a:lnTo>
                  <a:pt x="786" y="97"/>
                </a:lnTo>
                <a:lnTo>
                  <a:pt x="797" y="96"/>
                </a:lnTo>
                <a:lnTo>
                  <a:pt x="797" y="96"/>
                </a:lnTo>
                <a:lnTo>
                  <a:pt x="801" y="97"/>
                </a:lnTo>
                <a:lnTo>
                  <a:pt x="804" y="99"/>
                </a:lnTo>
                <a:lnTo>
                  <a:pt x="806" y="99"/>
                </a:lnTo>
                <a:lnTo>
                  <a:pt x="806" y="99"/>
                </a:lnTo>
                <a:lnTo>
                  <a:pt x="812" y="99"/>
                </a:lnTo>
                <a:lnTo>
                  <a:pt x="817" y="99"/>
                </a:lnTo>
                <a:lnTo>
                  <a:pt x="823" y="103"/>
                </a:lnTo>
                <a:lnTo>
                  <a:pt x="828" y="103"/>
                </a:lnTo>
                <a:lnTo>
                  <a:pt x="828" y="103"/>
                </a:lnTo>
                <a:lnTo>
                  <a:pt x="832" y="103"/>
                </a:lnTo>
                <a:lnTo>
                  <a:pt x="836" y="101"/>
                </a:lnTo>
                <a:lnTo>
                  <a:pt x="839" y="99"/>
                </a:lnTo>
                <a:lnTo>
                  <a:pt x="841" y="99"/>
                </a:lnTo>
                <a:lnTo>
                  <a:pt x="841" y="99"/>
                </a:lnTo>
                <a:lnTo>
                  <a:pt x="845" y="99"/>
                </a:lnTo>
                <a:lnTo>
                  <a:pt x="848" y="103"/>
                </a:lnTo>
                <a:lnTo>
                  <a:pt x="852" y="105"/>
                </a:lnTo>
                <a:lnTo>
                  <a:pt x="856" y="107"/>
                </a:lnTo>
                <a:lnTo>
                  <a:pt x="856" y="107"/>
                </a:lnTo>
                <a:lnTo>
                  <a:pt x="865" y="105"/>
                </a:lnTo>
                <a:lnTo>
                  <a:pt x="865" y="105"/>
                </a:lnTo>
                <a:lnTo>
                  <a:pt x="863" y="107"/>
                </a:lnTo>
                <a:lnTo>
                  <a:pt x="863" y="107"/>
                </a:lnTo>
                <a:lnTo>
                  <a:pt x="869" y="107"/>
                </a:lnTo>
                <a:lnTo>
                  <a:pt x="874" y="105"/>
                </a:lnTo>
                <a:lnTo>
                  <a:pt x="874" y="105"/>
                </a:lnTo>
                <a:lnTo>
                  <a:pt x="876" y="109"/>
                </a:lnTo>
                <a:lnTo>
                  <a:pt x="876" y="109"/>
                </a:lnTo>
                <a:lnTo>
                  <a:pt x="880" y="110"/>
                </a:lnTo>
                <a:lnTo>
                  <a:pt x="885" y="110"/>
                </a:lnTo>
                <a:lnTo>
                  <a:pt x="891" y="109"/>
                </a:lnTo>
                <a:lnTo>
                  <a:pt x="896" y="109"/>
                </a:lnTo>
                <a:lnTo>
                  <a:pt x="896" y="109"/>
                </a:lnTo>
                <a:lnTo>
                  <a:pt x="896" y="110"/>
                </a:lnTo>
                <a:lnTo>
                  <a:pt x="894" y="112"/>
                </a:lnTo>
                <a:lnTo>
                  <a:pt x="894" y="114"/>
                </a:lnTo>
                <a:lnTo>
                  <a:pt x="896" y="114"/>
                </a:lnTo>
                <a:lnTo>
                  <a:pt x="896" y="114"/>
                </a:lnTo>
                <a:lnTo>
                  <a:pt x="898" y="112"/>
                </a:lnTo>
                <a:lnTo>
                  <a:pt x="900" y="112"/>
                </a:lnTo>
                <a:lnTo>
                  <a:pt x="904" y="112"/>
                </a:lnTo>
                <a:lnTo>
                  <a:pt x="907" y="110"/>
                </a:lnTo>
                <a:lnTo>
                  <a:pt x="907" y="110"/>
                </a:lnTo>
                <a:lnTo>
                  <a:pt x="909" y="114"/>
                </a:lnTo>
                <a:lnTo>
                  <a:pt x="911" y="114"/>
                </a:lnTo>
                <a:lnTo>
                  <a:pt x="916" y="116"/>
                </a:lnTo>
                <a:lnTo>
                  <a:pt x="920" y="118"/>
                </a:lnTo>
                <a:lnTo>
                  <a:pt x="922" y="120"/>
                </a:lnTo>
                <a:lnTo>
                  <a:pt x="920" y="121"/>
                </a:lnTo>
                <a:lnTo>
                  <a:pt x="920" y="121"/>
                </a:lnTo>
                <a:lnTo>
                  <a:pt x="940" y="123"/>
                </a:lnTo>
                <a:lnTo>
                  <a:pt x="961" y="127"/>
                </a:lnTo>
                <a:lnTo>
                  <a:pt x="961" y="127"/>
                </a:lnTo>
                <a:lnTo>
                  <a:pt x="959" y="125"/>
                </a:lnTo>
                <a:lnTo>
                  <a:pt x="961" y="123"/>
                </a:lnTo>
                <a:lnTo>
                  <a:pt x="961" y="123"/>
                </a:lnTo>
                <a:lnTo>
                  <a:pt x="974" y="127"/>
                </a:lnTo>
                <a:lnTo>
                  <a:pt x="983" y="129"/>
                </a:lnTo>
                <a:lnTo>
                  <a:pt x="983" y="129"/>
                </a:lnTo>
                <a:lnTo>
                  <a:pt x="981" y="131"/>
                </a:lnTo>
                <a:lnTo>
                  <a:pt x="981" y="131"/>
                </a:lnTo>
                <a:lnTo>
                  <a:pt x="1005" y="138"/>
                </a:lnTo>
                <a:lnTo>
                  <a:pt x="1023" y="147"/>
                </a:lnTo>
                <a:lnTo>
                  <a:pt x="1023" y="147"/>
                </a:lnTo>
                <a:lnTo>
                  <a:pt x="1025" y="145"/>
                </a:lnTo>
                <a:lnTo>
                  <a:pt x="1029" y="143"/>
                </a:lnTo>
                <a:lnTo>
                  <a:pt x="1029" y="143"/>
                </a:lnTo>
                <a:lnTo>
                  <a:pt x="1031" y="147"/>
                </a:lnTo>
                <a:lnTo>
                  <a:pt x="1032" y="147"/>
                </a:lnTo>
                <a:lnTo>
                  <a:pt x="1036" y="147"/>
                </a:lnTo>
                <a:lnTo>
                  <a:pt x="1036" y="147"/>
                </a:lnTo>
                <a:lnTo>
                  <a:pt x="1038" y="149"/>
                </a:lnTo>
                <a:lnTo>
                  <a:pt x="1038" y="153"/>
                </a:lnTo>
                <a:lnTo>
                  <a:pt x="1038" y="155"/>
                </a:lnTo>
                <a:lnTo>
                  <a:pt x="1040" y="155"/>
                </a:lnTo>
                <a:lnTo>
                  <a:pt x="1040" y="155"/>
                </a:lnTo>
                <a:lnTo>
                  <a:pt x="1040" y="153"/>
                </a:lnTo>
                <a:lnTo>
                  <a:pt x="1040" y="151"/>
                </a:lnTo>
                <a:lnTo>
                  <a:pt x="1043" y="151"/>
                </a:lnTo>
                <a:lnTo>
                  <a:pt x="1051" y="155"/>
                </a:lnTo>
                <a:lnTo>
                  <a:pt x="1051" y="155"/>
                </a:lnTo>
                <a:lnTo>
                  <a:pt x="1051" y="155"/>
                </a:lnTo>
                <a:lnTo>
                  <a:pt x="1053" y="156"/>
                </a:lnTo>
                <a:lnTo>
                  <a:pt x="1053" y="158"/>
                </a:lnTo>
                <a:lnTo>
                  <a:pt x="1053" y="160"/>
                </a:lnTo>
                <a:lnTo>
                  <a:pt x="1053" y="160"/>
                </a:lnTo>
                <a:lnTo>
                  <a:pt x="1051" y="162"/>
                </a:lnTo>
                <a:lnTo>
                  <a:pt x="1049" y="162"/>
                </a:lnTo>
                <a:lnTo>
                  <a:pt x="1047" y="160"/>
                </a:lnTo>
                <a:lnTo>
                  <a:pt x="1045" y="162"/>
                </a:lnTo>
                <a:lnTo>
                  <a:pt x="1045" y="162"/>
                </a:lnTo>
                <a:lnTo>
                  <a:pt x="1053" y="164"/>
                </a:lnTo>
                <a:lnTo>
                  <a:pt x="1056" y="164"/>
                </a:lnTo>
                <a:lnTo>
                  <a:pt x="1058" y="160"/>
                </a:lnTo>
                <a:lnTo>
                  <a:pt x="1062" y="156"/>
                </a:lnTo>
                <a:lnTo>
                  <a:pt x="1062" y="156"/>
                </a:lnTo>
                <a:lnTo>
                  <a:pt x="1056" y="153"/>
                </a:lnTo>
                <a:lnTo>
                  <a:pt x="1049" y="147"/>
                </a:lnTo>
                <a:lnTo>
                  <a:pt x="1049" y="147"/>
                </a:lnTo>
                <a:lnTo>
                  <a:pt x="1047" y="147"/>
                </a:lnTo>
                <a:lnTo>
                  <a:pt x="1043" y="147"/>
                </a:lnTo>
                <a:lnTo>
                  <a:pt x="1038" y="145"/>
                </a:lnTo>
                <a:lnTo>
                  <a:pt x="1031" y="140"/>
                </a:lnTo>
                <a:lnTo>
                  <a:pt x="1027" y="136"/>
                </a:lnTo>
                <a:lnTo>
                  <a:pt x="1027" y="136"/>
                </a:lnTo>
                <a:lnTo>
                  <a:pt x="1029" y="136"/>
                </a:lnTo>
                <a:lnTo>
                  <a:pt x="1031" y="136"/>
                </a:lnTo>
                <a:lnTo>
                  <a:pt x="1031" y="136"/>
                </a:lnTo>
                <a:lnTo>
                  <a:pt x="1031" y="138"/>
                </a:lnTo>
                <a:lnTo>
                  <a:pt x="1031" y="140"/>
                </a:lnTo>
                <a:lnTo>
                  <a:pt x="1031" y="140"/>
                </a:lnTo>
                <a:lnTo>
                  <a:pt x="1040" y="140"/>
                </a:lnTo>
                <a:lnTo>
                  <a:pt x="1047" y="142"/>
                </a:lnTo>
                <a:lnTo>
                  <a:pt x="1062" y="151"/>
                </a:lnTo>
                <a:lnTo>
                  <a:pt x="1062" y="151"/>
                </a:lnTo>
                <a:lnTo>
                  <a:pt x="1062" y="149"/>
                </a:lnTo>
                <a:lnTo>
                  <a:pt x="1064" y="147"/>
                </a:lnTo>
                <a:lnTo>
                  <a:pt x="1067" y="147"/>
                </a:lnTo>
                <a:lnTo>
                  <a:pt x="1069" y="145"/>
                </a:lnTo>
                <a:lnTo>
                  <a:pt x="1069" y="145"/>
                </a:lnTo>
                <a:lnTo>
                  <a:pt x="1034" y="129"/>
                </a:lnTo>
                <a:lnTo>
                  <a:pt x="1034" y="129"/>
                </a:lnTo>
                <a:lnTo>
                  <a:pt x="1034" y="131"/>
                </a:lnTo>
                <a:lnTo>
                  <a:pt x="1032" y="131"/>
                </a:lnTo>
                <a:lnTo>
                  <a:pt x="1027" y="131"/>
                </a:lnTo>
                <a:lnTo>
                  <a:pt x="1027" y="131"/>
                </a:lnTo>
                <a:lnTo>
                  <a:pt x="1020" y="123"/>
                </a:lnTo>
                <a:lnTo>
                  <a:pt x="1016" y="121"/>
                </a:lnTo>
                <a:lnTo>
                  <a:pt x="1014" y="121"/>
                </a:lnTo>
                <a:lnTo>
                  <a:pt x="1014" y="121"/>
                </a:lnTo>
                <a:lnTo>
                  <a:pt x="1014" y="123"/>
                </a:lnTo>
                <a:lnTo>
                  <a:pt x="1014" y="125"/>
                </a:lnTo>
                <a:lnTo>
                  <a:pt x="1014" y="125"/>
                </a:lnTo>
                <a:lnTo>
                  <a:pt x="1010" y="120"/>
                </a:lnTo>
                <a:lnTo>
                  <a:pt x="1005" y="116"/>
                </a:lnTo>
                <a:lnTo>
                  <a:pt x="992" y="110"/>
                </a:lnTo>
                <a:lnTo>
                  <a:pt x="992" y="110"/>
                </a:lnTo>
                <a:lnTo>
                  <a:pt x="996" y="112"/>
                </a:lnTo>
                <a:lnTo>
                  <a:pt x="999" y="112"/>
                </a:lnTo>
                <a:lnTo>
                  <a:pt x="1001" y="110"/>
                </a:lnTo>
                <a:lnTo>
                  <a:pt x="1005" y="110"/>
                </a:lnTo>
                <a:lnTo>
                  <a:pt x="1005" y="110"/>
                </a:lnTo>
                <a:lnTo>
                  <a:pt x="997" y="107"/>
                </a:lnTo>
                <a:lnTo>
                  <a:pt x="994" y="105"/>
                </a:lnTo>
                <a:lnTo>
                  <a:pt x="988" y="107"/>
                </a:lnTo>
                <a:lnTo>
                  <a:pt x="990" y="103"/>
                </a:lnTo>
                <a:lnTo>
                  <a:pt x="990" y="103"/>
                </a:lnTo>
                <a:lnTo>
                  <a:pt x="977" y="99"/>
                </a:lnTo>
                <a:lnTo>
                  <a:pt x="962" y="94"/>
                </a:lnTo>
                <a:lnTo>
                  <a:pt x="948" y="86"/>
                </a:lnTo>
                <a:lnTo>
                  <a:pt x="940" y="85"/>
                </a:lnTo>
                <a:lnTo>
                  <a:pt x="931" y="85"/>
                </a:lnTo>
                <a:lnTo>
                  <a:pt x="931" y="85"/>
                </a:lnTo>
                <a:lnTo>
                  <a:pt x="933" y="81"/>
                </a:lnTo>
                <a:lnTo>
                  <a:pt x="931" y="79"/>
                </a:lnTo>
                <a:lnTo>
                  <a:pt x="931" y="79"/>
                </a:lnTo>
                <a:lnTo>
                  <a:pt x="916" y="77"/>
                </a:lnTo>
                <a:lnTo>
                  <a:pt x="902" y="74"/>
                </a:lnTo>
                <a:lnTo>
                  <a:pt x="889" y="70"/>
                </a:lnTo>
                <a:lnTo>
                  <a:pt x="883" y="70"/>
                </a:lnTo>
                <a:lnTo>
                  <a:pt x="880" y="70"/>
                </a:lnTo>
                <a:lnTo>
                  <a:pt x="880" y="70"/>
                </a:lnTo>
                <a:lnTo>
                  <a:pt x="882" y="66"/>
                </a:lnTo>
                <a:lnTo>
                  <a:pt x="885" y="66"/>
                </a:lnTo>
                <a:lnTo>
                  <a:pt x="889" y="66"/>
                </a:lnTo>
                <a:lnTo>
                  <a:pt x="893" y="68"/>
                </a:lnTo>
                <a:lnTo>
                  <a:pt x="893" y="68"/>
                </a:lnTo>
                <a:lnTo>
                  <a:pt x="893" y="64"/>
                </a:lnTo>
                <a:lnTo>
                  <a:pt x="891" y="64"/>
                </a:lnTo>
                <a:lnTo>
                  <a:pt x="887" y="63"/>
                </a:lnTo>
                <a:lnTo>
                  <a:pt x="878" y="64"/>
                </a:lnTo>
                <a:lnTo>
                  <a:pt x="878" y="64"/>
                </a:lnTo>
                <a:lnTo>
                  <a:pt x="878" y="61"/>
                </a:lnTo>
                <a:lnTo>
                  <a:pt x="878" y="61"/>
                </a:lnTo>
                <a:lnTo>
                  <a:pt x="872" y="63"/>
                </a:lnTo>
                <a:lnTo>
                  <a:pt x="869" y="64"/>
                </a:lnTo>
                <a:lnTo>
                  <a:pt x="865" y="66"/>
                </a:lnTo>
                <a:lnTo>
                  <a:pt x="859" y="66"/>
                </a:lnTo>
                <a:lnTo>
                  <a:pt x="859" y="66"/>
                </a:lnTo>
                <a:lnTo>
                  <a:pt x="854" y="64"/>
                </a:lnTo>
                <a:lnTo>
                  <a:pt x="848" y="63"/>
                </a:lnTo>
                <a:lnTo>
                  <a:pt x="845" y="61"/>
                </a:lnTo>
                <a:lnTo>
                  <a:pt x="837" y="59"/>
                </a:lnTo>
                <a:lnTo>
                  <a:pt x="837" y="59"/>
                </a:lnTo>
                <a:lnTo>
                  <a:pt x="837" y="61"/>
                </a:lnTo>
                <a:lnTo>
                  <a:pt x="836" y="63"/>
                </a:lnTo>
                <a:lnTo>
                  <a:pt x="830" y="61"/>
                </a:lnTo>
                <a:lnTo>
                  <a:pt x="825" y="61"/>
                </a:lnTo>
                <a:lnTo>
                  <a:pt x="819" y="61"/>
                </a:lnTo>
                <a:lnTo>
                  <a:pt x="819" y="61"/>
                </a:lnTo>
                <a:lnTo>
                  <a:pt x="823" y="63"/>
                </a:lnTo>
                <a:lnTo>
                  <a:pt x="825" y="63"/>
                </a:lnTo>
                <a:lnTo>
                  <a:pt x="815" y="63"/>
                </a:lnTo>
                <a:lnTo>
                  <a:pt x="815" y="63"/>
                </a:lnTo>
                <a:lnTo>
                  <a:pt x="804" y="63"/>
                </a:lnTo>
                <a:lnTo>
                  <a:pt x="801" y="61"/>
                </a:lnTo>
                <a:lnTo>
                  <a:pt x="799" y="57"/>
                </a:lnTo>
                <a:lnTo>
                  <a:pt x="799" y="57"/>
                </a:lnTo>
                <a:lnTo>
                  <a:pt x="802" y="57"/>
                </a:lnTo>
                <a:lnTo>
                  <a:pt x="804" y="55"/>
                </a:lnTo>
                <a:lnTo>
                  <a:pt x="810" y="53"/>
                </a:lnTo>
                <a:lnTo>
                  <a:pt x="810" y="53"/>
                </a:lnTo>
                <a:lnTo>
                  <a:pt x="804" y="53"/>
                </a:lnTo>
                <a:lnTo>
                  <a:pt x="804" y="52"/>
                </a:lnTo>
                <a:lnTo>
                  <a:pt x="802" y="46"/>
                </a:lnTo>
                <a:lnTo>
                  <a:pt x="802" y="46"/>
                </a:lnTo>
                <a:lnTo>
                  <a:pt x="799" y="46"/>
                </a:lnTo>
                <a:lnTo>
                  <a:pt x="795" y="46"/>
                </a:lnTo>
                <a:lnTo>
                  <a:pt x="790" y="42"/>
                </a:lnTo>
                <a:lnTo>
                  <a:pt x="790" y="42"/>
                </a:lnTo>
                <a:lnTo>
                  <a:pt x="791" y="46"/>
                </a:lnTo>
                <a:lnTo>
                  <a:pt x="793" y="48"/>
                </a:lnTo>
                <a:lnTo>
                  <a:pt x="797" y="48"/>
                </a:lnTo>
                <a:lnTo>
                  <a:pt x="799" y="50"/>
                </a:lnTo>
                <a:lnTo>
                  <a:pt x="799" y="50"/>
                </a:lnTo>
                <a:lnTo>
                  <a:pt x="795" y="52"/>
                </a:lnTo>
                <a:lnTo>
                  <a:pt x="795" y="52"/>
                </a:lnTo>
                <a:lnTo>
                  <a:pt x="790" y="48"/>
                </a:lnTo>
                <a:lnTo>
                  <a:pt x="788" y="46"/>
                </a:lnTo>
                <a:lnTo>
                  <a:pt x="784" y="48"/>
                </a:lnTo>
                <a:lnTo>
                  <a:pt x="784" y="48"/>
                </a:lnTo>
                <a:lnTo>
                  <a:pt x="784" y="46"/>
                </a:lnTo>
                <a:lnTo>
                  <a:pt x="782" y="42"/>
                </a:lnTo>
                <a:lnTo>
                  <a:pt x="782" y="42"/>
                </a:lnTo>
                <a:lnTo>
                  <a:pt x="801" y="42"/>
                </a:lnTo>
                <a:lnTo>
                  <a:pt x="815" y="42"/>
                </a:lnTo>
                <a:lnTo>
                  <a:pt x="830" y="44"/>
                </a:lnTo>
                <a:lnTo>
                  <a:pt x="847" y="48"/>
                </a:lnTo>
                <a:lnTo>
                  <a:pt x="847" y="48"/>
                </a:lnTo>
                <a:lnTo>
                  <a:pt x="858" y="50"/>
                </a:lnTo>
                <a:lnTo>
                  <a:pt x="871" y="52"/>
                </a:lnTo>
                <a:lnTo>
                  <a:pt x="882" y="53"/>
                </a:lnTo>
                <a:lnTo>
                  <a:pt x="889" y="55"/>
                </a:lnTo>
                <a:lnTo>
                  <a:pt x="894" y="53"/>
                </a:lnTo>
                <a:lnTo>
                  <a:pt x="894" y="53"/>
                </a:lnTo>
                <a:lnTo>
                  <a:pt x="896" y="55"/>
                </a:lnTo>
                <a:lnTo>
                  <a:pt x="898" y="55"/>
                </a:lnTo>
                <a:lnTo>
                  <a:pt x="898" y="57"/>
                </a:lnTo>
                <a:lnTo>
                  <a:pt x="900" y="59"/>
                </a:lnTo>
                <a:lnTo>
                  <a:pt x="900" y="59"/>
                </a:lnTo>
                <a:lnTo>
                  <a:pt x="907" y="59"/>
                </a:lnTo>
                <a:lnTo>
                  <a:pt x="915" y="63"/>
                </a:lnTo>
                <a:lnTo>
                  <a:pt x="931" y="68"/>
                </a:lnTo>
                <a:lnTo>
                  <a:pt x="946" y="74"/>
                </a:lnTo>
                <a:lnTo>
                  <a:pt x="951" y="75"/>
                </a:lnTo>
                <a:lnTo>
                  <a:pt x="959" y="74"/>
                </a:lnTo>
                <a:lnTo>
                  <a:pt x="959" y="74"/>
                </a:lnTo>
                <a:lnTo>
                  <a:pt x="951" y="72"/>
                </a:lnTo>
                <a:lnTo>
                  <a:pt x="950" y="70"/>
                </a:lnTo>
                <a:lnTo>
                  <a:pt x="950" y="68"/>
                </a:lnTo>
                <a:lnTo>
                  <a:pt x="950" y="68"/>
                </a:lnTo>
                <a:lnTo>
                  <a:pt x="964" y="72"/>
                </a:lnTo>
                <a:lnTo>
                  <a:pt x="972" y="75"/>
                </a:lnTo>
                <a:lnTo>
                  <a:pt x="972" y="77"/>
                </a:lnTo>
                <a:lnTo>
                  <a:pt x="970" y="81"/>
                </a:lnTo>
                <a:lnTo>
                  <a:pt x="970" y="81"/>
                </a:lnTo>
                <a:lnTo>
                  <a:pt x="977" y="81"/>
                </a:lnTo>
                <a:lnTo>
                  <a:pt x="985" y="83"/>
                </a:lnTo>
                <a:lnTo>
                  <a:pt x="985" y="83"/>
                </a:lnTo>
                <a:lnTo>
                  <a:pt x="985" y="83"/>
                </a:lnTo>
                <a:lnTo>
                  <a:pt x="985" y="81"/>
                </a:lnTo>
                <a:lnTo>
                  <a:pt x="981" y="79"/>
                </a:lnTo>
                <a:lnTo>
                  <a:pt x="977" y="79"/>
                </a:lnTo>
                <a:lnTo>
                  <a:pt x="977" y="77"/>
                </a:lnTo>
                <a:lnTo>
                  <a:pt x="977" y="77"/>
                </a:lnTo>
                <a:lnTo>
                  <a:pt x="977" y="77"/>
                </a:lnTo>
                <a:lnTo>
                  <a:pt x="994" y="81"/>
                </a:lnTo>
                <a:lnTo>
                  <a:pt x="1001" y="86"/>
                </a:lnTo>
                <a:lnTo>
                  <a:pt x="1003" y="88"/>
                </a:lnTo>
                <a:lnTo>
                  <a:pt x="1005" y="92"/>
                </a:lnTo>
                <a:lnTo>
                  <a:pt x="1005" y="92"/>
                </a:lnTo>
                <a:lnTo>
                  <a:pt x="1027" y="99"/>
                </a:lnTo>
                <a:lnTo>
                  <a:pt x="1043" y="107"/>
                </a:lnTo>
                <a:lnTo>
                  <a:pt x="1060" y="116"/>
                </a:lnTo>
                <a:lnTo>
                  <a:pt x="1073" y="127"/>
                </a:lnTo>
                <a:lnTo>
                  <a:pt x="1073" y="127"/>
                </a:lnTo>
                <a:lnTo>
                  <a:pt x="1075" y="125"/>
                </a:lnTo>
                <a:lnTo>
                  <a:pt x="1075" y="127"/>
                </a:lnTo>
                <a:lnTo>
                  <a:pt x="1077" y="131"/>
                </a:lnTo>
                <a:lnTo>
                  <a:pt x="1077" y="132"/>
                </a:lnTo>
                <a:lnTo>
                  <a:pt x="1077" y="132"/>
                </a:lnTo>
                <a:lnTo>
                  <a:pt x="1080" y="132"/>
                </a:lnTo>
                <a:lnTo>
                  <a:pt x="1080" y="131"/>
                </a:lnTo>
                <a:lnTo>
                  <a:pt x="1080" y="129"/>
                </a:lnTo>
                <a:lnTo>
                  <a:pt x="1082" y="127"/>
                </a:lnTo>
                <a:lnTo>
                  <a:pt x="1082" y="127"/>
                </a:lnTo>
                <a:lnTo>
                  <a:pt x="1086" y="129"/>
                </a:lnTo>
                <a:lnTo>
                  <a:pt x="1086" y="129"/>
                </a:lnTo>
                <a:lnTo>
                  <a:pt x="1089" y="131"/>
                </a:lnTo>
                <a:lnTo>
                  <a:pt x="1089" y="132"/>
                </a:lnTo>
                <a:lnTo>
                  <a:pt x="1091" y="134"/>
                </a:lnTo>
                <a:lnTo>
                  <a:pt x="1093" y="136"/>
                </a:lnTo>
                <a:lnTo>
                  <a:pt x="1093" y="136"/>
                </a:lnTo>
                <a:lnTo>
                  <a:pt x="1097" y="136"/>
                </a:lnTo>
                <a:lnTo>
                  <a:pt x="1100" y="138"/>
                </a:lnTo>
                <a:lnTo>
                  <a:pt x="1110" y="143"/>
                </a:lnTo>
                <a:lnTo>
                  <a:pt x="1110" y="143"/>
                </a:lnTo>
                <a:lnTo>
                  <a:pt x="1108" y="145"/>
                </a:lnTo>
                <a:lnTo>
                  <a:pt x="1110" y="149"/>
                </a:lnTo>
                <a:lnTo>
                  <a:pt x="1113" y="153"/>
                </a:lnTo>
                <a:lnTo>
                  <a:pt x="1124" y="156"/>
                </a:lnTo>
                <a:lnTo>
                  <a:pt x="1124" y="156"/>
                </a:lnTo>
                <a:lnTo>
                  <a:pt x="1143" y="171"/>
                </a:lnTo>
                <a:lnTo>
                  <a:pt x="1161" y="186"/>
                </a:lnTo>
                <a:lnTo>
                  <a:pt x="1192" y="212"/>
                </a:lnTo>
                <a:lnTo>
                  <a:pt x="1192" y="212"/>
                </a:lnTo>
                <a:lnTo>
                  <a:pt x="1185" y="204"/>
                </a:lnTo>
                <a:lnTo>
                  <a:pt x="1178" y="199"/>
                </a:lnTo>
                <a:lnTo>
                  <a:pt x="1172" y="191"/>
                </a:lnTo>
                <a:lnTo>
                  <a:pt x="1167" y="184"/>
                </a:lnTo>
                <a:lnTo>
                  <a:pt x="1167" y="184"/>
                </a:lnTo>
                <a:lnTo>
                  <a:pt x="1152" y="177"/>
                </a:lnTo>
                <a:lnTo>
                  <a:pt x="1139" y="166"/>
                </a:lnTo>
                <a:lnTo>
                  <a:pt x="1124" y="155"/>
                </a:lnTo>
                <a:lnTo>
                  <a:pt x="1110" y="145"/>
                </a:lnTo>
                <a:lnTo>
                  <a:pt x="1110" y="145"/>
                </a:lnTo>
                <a:lnTo>
                  <a:pt x="1110" y="142"/>
                </a:lnTo>
                <a:lnTo>
                  <a:pt x="1110" y="138"/>
                </a:lnTo>
                <a:lnTo>
                  <a:pt x="1110" y="138"/>
                </a:lnTo>
                <a:lnTo>
                  <a:pt x="1115" y="138"/>
                </a:lnTo>
                <a:lnTo>
                  <a:pt x="1119" y="138"/>
                </a:lnTo>
                <a:lnTo>
                  <a:pt x="1119" y="138"/>
                </a:lnTo>
                <a:lnTo>
                  <a:pt x="1113" y="134"/>
                </a:lnTo>
                <a:lnTo>
                  <a:pt x="1104" y="131"/>
                </a:lnTo>
                <a:lnTo>
                  <a:pt x="1095" y="125"/>
                </a:lnTo>
                <a:lnTo>
                  <a:pt x="1091" y="121"/>
                </a:lnTo>
                <a:lnTo>
                  <a:pt x="1089" y="118"/>
                </a:lnTo>
                <a:lnTo>
                  <a:pt x="1089" y="118"/>
                </a:lnTo>
                <a:lnTo>
                  <a:pt x="1086" y="120"/>
                </a:lnTo>
                <a:lnTo>
                  <a:pt x="1084" y="118"/>
                </a:lnTo>
                <a:lnTo>
                  <a:pt x="1078" y="114"/>
                </a:lnTo>
                <a:lnTo>
                  <a:pt x="1078" y="114"/>
                </a:lnTo>
                <a:lnTo>
                  <a:pt x="1075" y="116"/>
                </a:lnTo>
                <a:lnTo>
                  <a:pt x="1069" y="116"/>
                </a:lnTo>
                <a:lnTo>
                  <a:pt x="1058" y="112"/>
                </a:lnTo>
                <a:lnTo>
                  <a:pt x="1047" y="107"/>
                </a:lnTo>
                <a:lnTo>
                  <a:pt x="1038" y="103"/>
                </a:lnTo>
                <a:lnTo>
                  <a:pt x="1038" y="103"/>
                </a:lnTo>
                <a:lnTo>
                  <a:pt x="1042" y="103"/>
                </a:lnTo>
                <a:lnTo>
                  <a:pt x="1045" y="103"/>
                </a:lnTo>
                <a:lnTo>
                  <a:pt x="1049" y="105"/>
                </a:lnTo>
                <a:lnTo>
                  <a:pt x="1049" y="105"/>
                </a:lnTo>
                <a:lnTo>
                  <a:pt x="1049" y="105"/>
                </a:lnTo>
                <a:lnTo>
                  <a:pt x="1049" y="105"/>
                </a:lnTo>
                <a:lnTo>
                  <a:pt x="1042" y="101"/>
                </a:lnTo>
                <a:lnTo>
                  <a:pt x="1042" y="99"/>
                </a:lnTo>
                <a:lnTo>
                  <a:pt x="1042" y="96"/>
                </a:lnTo>
                <a:lnTo>
                  <a:pt x="1042" y="96"/>
                </a:lnTo>
                <a:lnTo>
                  <a:pt x="1047" y="99"/>
                </a:lnTo>
                <a:lnTo>
                  <a:pt x="1049" y="99"/>
                </a:lnTo>
                <a:lnTo>
                  <a:pt x="1051" y="99"/>
                </a:lnTo>
                <a:lnTo>
                  <a:pt x="1051" y="99"/>
                </a:lnTo>
                <a:lnTo>
                  <a:pt x="1042" y="94"/>
                </a:lnTo>
                <a:lnTo>
                  <a:pt x="1040" y="90"/>
                </a:lnTo>
                <a:lnTo>
                  <a:pt x="1040" y="88"/>
                </a:lnTo>
                <a:lnTo>
                  <a:pt x="1042" y="86"/>
                </a:lnTo>
                <a:lnTo>
                  <a:pt x="1042" y="86"/>
                </a:lnTo>
                <a:lnTo>
                  <a:pt x="1038" y="85"/>
                </a:lnTo>
                <a:lnTo>
                  <a:pt x="1038" y="86"/>
                </a:lnTo>
                <a:lnTo>
                  <a:pt x="1038" y="88"/>
                </a:lnTo>
                <a:lnTo>
                  <a:pt x="1034" y="88"/>
                </a:lnTo>
                <a:lnTo>
                  <a:pt x="1034" y="88"/>
                </a:lnTo>
                <a:lnTo>
                  <a:pt x="1034" y="88"/>
                </a:lnTo>
                <a:lnTo>
                  <a:pt x="1032" y="86"/>
                </a:lnTo>
                <a:lnTo>
                  <a:pt x="1032" y="86"/>
                </a:lnTo>
                <a:lnTo>
                  <a:pt x="1032" y="83"/>
                </a:lnTo>
                <a:lnTo>
                  <a:pt x="1034" y="81"/>
                </a:lnTo>
                <a:lnTo>
                  <a:pt x="1040" y="79"/>
                </a:lnTo>
                <a:lnTo>
                  <a:pt x="1040" y="79"/>
                </a:lnTo>
                <a:lnTo>
                  <a:pt x="1036" y="77"/>
                </a:lnTo>
                <a:lnTo>
                  <a:pt x="1034" y="77"/>
                </a:lnTo>
                <a:lnTo>
                  <a:pt x="1031" y="79"/>
                </a:lnTo>
                <a:lnTo>
                  <a:pt x="1031" y="79"/>
                </a:lnTo>
                <a:lnTo>
                  <a:pt x="1031" y="77"/>
                </a:lnTo>
                <a:lnTo>
                  <a:pt x="1032" y="75"/>
                </a:lnTo>
                <a:lnTo>
                  <a:pt x="1034" y="75"/>
                </a:lnTo>
                <a:lnTo>
                  <a:pt x="1032" y="72"/>
                </a:lnTo>
                <a:lnTo>
                  <a:pt x="1032" y="72"/>
                </a:lnTo>
                <a:lnTo>
                  <a:pt x="1023" y="66"/>
                </a:lnTo>
                <a:lnTo>
                  <a:pt x="1016" y="63"/>
                </a:lnTo>
                <a:lnTo>
                  <a:pt x="1016" y="63"/>
                </a:lnTo>
                <a:lnTo>
                  <a:pt x="1018" y="64"/>
                </a:lnTo>
                <a:lnTo>
                  <a:pt x="1018" y="66"/>
                </a:lnTo>
                <a:lnTo>
                  <a:pt x="1018" y="66"/>
                </a:lnTo>
                <a:lnTo>
                  <a:pt x="1016" y="66"/>
                </a:lnTo>
                <a:lnTo>
                  <a:pt x="1012" y="66"/>
                </a:lnTo>
                <a:lnTo>
                  <a:pt x="1010" y="66"/>
                </a:lnTo>
                <a:lnTo>
                  <a:pt x="1010" y="63"/>
                </a:lnTo>
                <a:lnTo>
                  <a:pt x="1010" y="63"/>
                </a:lnTo>
                <a:lnTo>
                  <a:pt x="1012" y="64"/>
                </a:lnTo>
                <a:lnTo>
                  <a:pt x="1016" y="64"/>
                </a:lnTo>
                <a:lnTo>
                  <a:pt x="1016" y="64"/>
                </a:lnTo>
                <a:lnTo>
                  <a:pt x="1008" y="59"/>
                </a:lnTo>
                <a:lnTo>
                  <a:pt x="999" y="55"/>
                </a:lnTo>
                <a:lnTo>
                  <a:pt x="992" y="52"/>
                </a:lnTo>
                <a:lnTo>
                  <a:pt x="986" y="46"/>
                </a:lnTo>
                <a:lnTo>
                  <a:pt x="986" y="46"/>
                </a:lnTo>
                <a:lnTo>
                  <a:pt x="985" y="48"/>
                </a:lnTo>
                <a:lnTo>
                  <a:pt x="985" y="50"/>
                </a:lnTo>
                <a:lnTo>
                  <a:pt x="985" y="52"/>
                </a:lnTo>
                <a:lnTo>
                  <a:pt x="983" y="52"/>
                </a:lnTo>
                <a:lnTo>
                  <a:pt x="983" y="52"/>
                </a:lnTo>
                <a:lnTo>
                  <a:pt x="977" y="50"/>
                </a:lnTo>
                <a:lnTo>
                  <a:pt x="975" y="46"/>
                </a:lnTo>
                <a:lnTo>
                  <a:pt x="974" y="44"/>
                </a:lnTo>
                <a:lnTo>
                  <a:pt x="970" y="40"/>
                </a:lnTo>
                <a:lnTo>
                  <a:pt x="970" y="40"/>
                </a:lnTo>
                <a:lnTo>
                  <a:pt x="968" y="46"/>
                </a:lnTo>
                <a:lnTo>
                  <a:pt x="968" y="48"/>
                </a:lnTo>
                <a:lnTo>
                  <a:pt x="966" y="48"/>
                </a:lnTo>
                <a:lnTo>
                  <a:pt x="966" y="48"/>
                </a:lnTo>
                <a:lnTo>
                  <a:pt x="955" y="44"/>
                </a:lnTo>
                <a:lnTo>
                  <a:pt x="951" y="42"/>
                </a:lnTo>
                <a:lnTo>
                  <a:pt x="951" y="40"/>
                </a:lnTo>
                <a:lnTo>
                  <a:pt x="951" y="39"/>
                </a:lnTo>
                <a:lnTo>
                  <a:pt x="951" y="39"/>
                </a:lnTo>
                <a:lnTo>
                  <a:pt x="959" y="39"/>
                </a:lnTo>
                <a:lnTo>
                  <a:pt x="961" y="40"/>
                </a:lnTo>
                <a:lnTo>
                  <a:pt x="961" y="39"/>
                </a:lnTo>
                <a:lnTo>
                  <a:pt x="961" y="39"/>
                </a:lnTo>
                <a:lnTo>
                  <a:pt x="948" y="37"/>
                </a:lnTo>
                <a:lnTo>
                  <a:pt x="942" y="37"/>
                </a:lnTo>
                <a:lnTo>
                  <a:pt x="939" y="39"/>
                </a:lnTo>
                <a:lnTo>
                  <a:pt x="939" y="39"/>
                </a:lnTo>
                <a:lnTo>
                  <a:pt x="937" y="35"/>
                </a:lnTo>
                <a:lnTo>
                  <a:pt x="937" y="33"/>
                </a:lnTo>
                <a:lnTo>
                  <a:pt x="937" y="31"/>
                </a:lnTo>
                <a:lnTo>
                  <a:pt x="935" y="29"/>
                </a:lnTo>
                <a:lnTo>
                  <a:pt x="935" y="29"/>
                </a:lnTo>
                <a:lnTo>
                  <a:pt x="933" y="29"/>
                </a:lnTo>
                <a:lnTo>
                  <a:pt x="933" y="31"/>
                </a:lnTo>
                <a:lnTo>
                  <a:pt x="931" y="33"/>
                </a:lnTo>
                <a:lnTo>
                  <a:pt x="929" y="33"/>
                </a:lnTo>
                <a:lnTo>
                  <a:pt x="929" y="33"/>
                </a:lnTo>
                <a:lnTo>
                  <a:pt x="920" y="26"/>
                </a:lnTo>
                <a:lnTo>
                  <a:pt x="916" y="26"/>
                </a:lnTo>
                <a:lnTo>
                  <a:pt x="918" y="28"/>
                </a:lnTo>
                <a:lnTo>
                  <a:pt x="918" y="28"/>
                </a:lnTo>
                <a:lnTo>
                  <a:pt x="909" y="24"/>
                </a:lnTo>
                <a:lnTo>
                  <a:pt x="900" y="22"/>
                </a:lnTo>
                <a:lnTo>
                  <a:pt x="900" y="22"/>
                </a:lnTo>
                <a:lnTo>
                  <a:pt x="898" y="26"/>
                </a:lnTo>
                <a:lnTo>
                  <a:pt x="898" y="26"/>
                </a:lnTo>
                <a:lnTo>
                  <a:pt x="896" y="28"/>
                </a:lnTo>
                <a:lnTo>
                  <a:pt x="896" y="28"/>
                </a:lnTo>
                <a:lnTo>
                  <a:pt x="874" y="22"/>
                </a:lnTo>
                <a:lnTo>
                  <a:pt x="854" y="18"/>
                </a:lnTo>
                <a:lnTo>
                  <a:pt x="834" y="17"/>
                </a:lnTo>
                <a:lnTo>
                  <a:pt x="813" y="13"/>
                </a:lnTo>
                <a:lnTo>
                  <a:pt x="813" y="13"/>
                </a:lnTo>
                <a:lnTo>
                  <a:pt x="815" y="17"/>
                </a:lnTo>
                <a:lnTo>
                  <a:pt x="815" y="17"/>
                </a:lnTo>
                <a:lnTo>
                  <a:pt x="813" y="17"/>
                </a:lnTo>
                <a:lnTo>
                  <a:pt x="813" y="17"/>
                </a:lnTo>
                <a:lnTo>
                  <a:pt x="801" y="15"/>
                </a:lnTo>
                <a:lnTo>
                  <a:pt x="795" y="15"/>
                </a:lnTo>
                <a:lnTo>
                  <a:pt x="790" y="17"/>
                </a:lnTo>
                <a:lnTo>
                  <a:pt x="790" y="17"/>
                </a:lnTo>
                <a:lnTo>
                  <a:pt x="790" y="15"/>
                </a:lnTo>
                <a:lnTo>
                  <a:pt x="791" y="13"/>
                </a:lnTo>
                <a:lnTo>
                  <a:pt x="791" y="13"/>
                </a:lnTo>
                <a:lnTo>
                  <a:pt x="786" y="13"/>
                </a:lnTo>
                <a:lnTo>
                  <a:pt x="779" y="13"/>
                </a:lnTo>
                <a:lnTo>
                  <a:pt x="764" y="9"/>
                </a:lnTo>
                <a:lnTo>
                  <a:pt x="764" y="9"/>
                </a:lnTo>
                <a:lnTo>
                  <a:pt x="769" y="7"/>
                </a:lnTo>
                <a:lnTo>
                  <a:pt x="775" y="6"/>
                </a:lnTo>
                <a:lnTo>
                  <a:pt x="780" y="6"/>
                </a:lnTo>
                <a:lnTo>
                  <a:pt x="782" y="4"/>
                </a:lnTo>
                <a:lnTo>
                  <a:pt x="784" y="0"/>
                </a:lnTo>
                <a:lnTo>
                  <a:pt x="784" y="0"/>
                </a:lnTo>
                <a:lnTo>
                  <a:pt x="775" y="2"/>
                </a:lnTo>
                <a:lnTo>
                  <a:pt x="766" y="6"/>
                </a:lnTo>
                <a:lnTo>
                  <a:pt x="766" y="6"/>
                </a:lnTo>
                <a:lnTo>
                  <a:pt x="760" y="7"/>
                </a:lnTo>
                <a:lnTo>
                  <a:pt x="760" y="7"/>
                </a:lnTo>
                <a:lnTo>
                  <a:pt x="758" y="9"/>
                </a:lnTo>
                <a:lnTo>
                  <a:pt x="758" y="9"/>
                </a:lnTo>
                <a:lnTo>
                  <a:pt x="753" y="9"/>
                </a:lnTo>
                <a:lnTo>
                  <a:pt x="753" y="9"/>
                </a:lnTo>
                <a:lnTo>
                  <a:pt x="753" y="11"/>
                </a:lnTo>
                <a:lnTo>
                  <a:pt x="753" y="13"/>
                </a:lnTo>
                <a:lnTo>
                  <a:pt x="755" y="15"/>
                </a:lnTo>
                <a:lnTo>
                  <a:pt x="753" y="15"/>
                </a:lnTo>
                <a:lnTo>
                  <a:pt x="753" y="15"/>
                </a:lnTo>
                <a:lnTo>
                  <a:pt x="749" y="13"/>
                </a:lnTo>
                <a:lnTo>
                  <a:pt x="749" y="13"/>
                </a:lnTo>
                <a:lnTo>
                  <a:pt x="749" y="13"/>
                </a:lnTo>
                <a:lnTo>
                  <a:pt x="749" y="13"/>
                </a:lnTo>
                <a:lnTo>
                  <a:pt x="745" y="13"/>
                </a:lnTo>
                <a:lnTo>
                  <a:pt x="745" y="13"/>
                </a:lnTo>
                <a:lnTo>
                  <a:pt x="745" y="13"/>
                </a:lnTo>
                <a:lnTo>
                  <a:pt x="745" y="13"/>
                </a:lnTo>
                <a:lnTo>
                  <a:pt x="744" y="15"/>
                </a:lnTo>
                <a:lnTo>
                  <a:pt x="744" y="15"/>
                </a:lnTo>
                <a:lnTo>
                  <a:pt x="744" y="15"/>
                </a:lnTo>
                <a:lnTo>
                  <a:pt x="744" y="15"/>
                </a:lnTo>
                <a:lnTo>
                  <a:pt x="742" y="17"/>
                </a:lnTo>
                <a:lnTo>
                  <a:pt x="742" y="17"/>
                </a:lnTo>
                <a:lnTo>
                  <a:pt x="740" y="13"/>
                </a:lnTo>
                <a:lnTo>
                  <a:pt x="738" y="11"/>
                </a:lnTo>
                <a:lnTo>
                  <a:pt x="733" y="9"/>
                </a:lnTo>
                <a:lnTo>
                  <a:pt x="733" y="9"/>
                </a:lnTo>
                <a:lnTo>
                  <a:pt x="721" y="11"/>
                </a:lnTo>
                <a:lnTo>
                  <a:pt x="710" y="11"/>
                </a:lnTo>
                <a:lnTo>
                  <a:pt x="701" y="11"/>
                </a:lnTo>
                <a:lnTo>
                  <a:pt x="696" y="13"/>
                </a:lnTo>
                <a:lnTo>
                  <a:pt x="690" y="17"/>
                </a:lnTo>
                <a:lnTo>
                  <a:pt x="690" y="17"/>
                </a:lnTo>
                <a:lnTo>
                  <a:pt x="668" y="17"/>
                </a:lnTo>
                <a:lnTo>
                  <a:pt x="642" y="20"/>
                </a:lnTo>
                <a:lnTo>
                  <a:pt x="618" y="26"/>
                </a:lnTo>
                <a:lnTo>
                  <a:pt x="598" y="33"/>
                </a:lnTo>
                <a:lnTo>
                  <a:pt x="598" y="33"/>
                </a:lnTo>
                <a:lnTo>
                  <a:pt x="596" y="31"/>
                </a:lnTo>
                <a:lnTo>
                  <a:pt x="593" y="31"/>
                </a:lnTo>
                <a:lnTo>
                  <a:pt x="591" y="31"/>
                </a:lnTo>
                <a:lnTo>
                  <a:pt x="589" y="28"/>
                </a:lnTo>
                <a:lnTo>
                  <a:pt x="589" y="28"/>
                </a:lnTo>
                <a:lnTo>
                  <a:pt x="582" y="31"/>
                </a:lnTo>
                <a:lnTo>
                  <a:pt x="576" y="31"/>
                </a:lnTo>
                <a:lnTo>
                  <a:pt x="571" y="33"/>
                </a:lnTo>
                <a:lnTo>
                  <a:pt x="567" y="37"/>
                </a:lnTo>
                <a:lnTo>
                  <a:pt x="567" y="37"/>
                </a:lnTo>
                <a:lnTo>
                  <a:pt x="569" y="35"/>
                </a:lnTo>
                <a:lnTo>
                  <a:pt x="571" y="37"/>
                </a:lnTo>
                <a:lnTo>
                  <a:pt x="571" y="37"/>
                </a:lnTo>
                <a:lnTo>
                  <a:pt x="560" y="42"/>
                </a:lnTo>
                <a:lnTo>
                  <a:pt x="560" y="42"/>
                </a:lnTo>
                <a:lnTo>
                  <a:pt x="558" y="39"/>
                </a:lnTo>
                <a:lnTo>
                  <a:pt x="556" y="39"/>
                </a:lnTo>
                <a:lnTo>
                  <a:pt x="554" y="39"/>
                </a:lnTo>
                <a:lnTo>
                  <a:pt x="554" y="39"/>
                </a:lnTo>
                <a:lnTo>
                  <a:pt x="552" y="42"/>
                </a:lnTo>
                <a:lnTo>
                  <a:pt x="550" y="44"/>
                </a:lnTo>
                <a:lnTo>
                  <a:pt x="543" y="46"/>
                </a:lnTo>
                <a:lnTo>
                  <a:pt x="526" y="46"/>
                </a:lnTo>
                <a:lnTo>
                  <a:pt x="526" y="46"/>
                </a:lnTo>
                <a:lnTo>
                  <a:pt x="526" y="48"/>
                </a:lnTo>
                <a:lnTo>
                  <a:pt x="528" y="48"/>
                </a:lnTo>
                <a:lnTo>
                  <a:pt x="530" y="50"/>
                </a:lnTo>
                <a:lnTo>
                  <a:pt x="530" y="50"/>
                </a:lnTo>
                <a:lnTo>
                  <a:pt x="519" y="53"/>
                </a:lnTo>
                <a:lnTo>
                  <a:pt x="514" y="53"/>
                </a:lnTo>
                <a:lnTo>
                  <a:pt x="510" y="53"/>
                </a:lnTo>
                <a:lnTo>
                  <a:pt x="508" y="52"/>
                </a:lnTo>
                <a:lnTo>
                  <a:pt x="508" y="52"/>
                </a:lnTo>
                <a:lnTo>
                  <a:pt x="512" y="50"/>
                </a:lnTo>
                <a:lnTo>
                  <a:pt x="514" y="52"/>
                </a:lnTo>
                <a:lnTo>
                  <a:pt x="517" y="52"/>
                </a:lnTo>
                <a:lnTo>
                  <a:pt x="517" y="50"/>
                </a:lnTo>
                <a:lnTo>
                  <a:pt x="517" y="50"/>
                </a:lnTo>
                <a:lnTo>
                  <a:pt x="515" y="48"/>
                </a:lnTo>
                <a:lnTo>
                  <a:pt x="514" y="46"/>
                </a:lnTo>
                <a:lnTo>
                  <a:pt x="514" y="46"/>
                </a:lnTo>
                <a:lnTo>
                  <a:pt x="499" y="55"/>
                </a:lnTo>
                <a:lnTo>
                  <a:pt x="484" y="63"/>
                </a:lnTo>
                <a:lnTo>
                  <a:pt x="458" y="72"/>
                </a:lnTo>
                <a:lnTo>
                  <a:pt x="458" y="72"/>
                </a:lnTo>
                <a:lnTo>
                  <a:pt x="457" y="74"/>
                </a:lnTo>
                <a:lnTo>
                  <a:pt x="455" y="75"/>
                </a:lnTo>
                <a:lnTo>
                  <a:pt x="453" y="79"/>
                </a:lnTo>
                <a:lnTo>
                  <a:pt x="453" y="79"/>
                </a:lnTo>
                <a:lnTo>
                  <a:pt x="447" y="81"/>
                </a:lnTo>
                <a:lnTo>
                  <a:pt x="444" y="81"/>
                </a:lnTo>
                <a:lnTo>
                  <a:pt x="438" y="81"/>
                </a:lnTo>
                <a:lnTo>
                  <a:pt x="433" y="85"/>
                </a:lnTo>
                <a:lnTo>
                  <a:pt x="433" y="85"/>
                </a:lnTo>
                <a:lnTo>
                  <a:pt x="427" y="88"/>
                </a:lnTo>
                <a:lnTo>
                  <a:pt x="427" y="88"/>
                </a:lnTo>
                <a:lnTo>
                  <a:pt x="416" y="94"/>
                </a:lnTo>
                <a:lnTo>
                  <a:pt x="409" y="96"/>
                </a:lnTo>
                <a:lnTo>
                  <a:pt x="403" y="97"/>
                </a:lnTo>
                <a:lnTo>
                  <a:pt x="403" y="97"/>
                </a:lnTo>
                <a:lnTo>
                  <a:pt x="403" y="96"/>
                </a:lnTo>
                <a:lnTo>
                  <a:pt x="403" y="94"/>
                </a:lnTo>
                <a:lnTo>
                  <a:pt x="407" y="92"/>
                </a:lnTo>
                <a:lnTo>
                  <a:pt x="411" y="90"/>
                </a:lnTo>
                <a:lnTo>
                  <a:pt x="411" y="88"/>
                </a:lnTo>
                <a:lnTo>
                  <a:pt x="409" y="88"/>
                </a:lnTo>
                <a:lnTo>
                  <a:pt x="409" y="88"/>
                </a:lnTo>
                <a:lnTo>
                  <a:pt x="403" y="94"/>
                </a:lnTo>
                <a:lnTo>
                  <a:pt x="396" y="96"/>
                </a:lnTo>
                <a:lnTo>
                  <a:pt x="396" y="96"/>
                </a:lnTo>
                <a:lnTo>
                  <a:pt x="398" y="97"/>
                </a:lnTo>
                <a:lnTo>
                  <a:pt x="398" y="99"/>
                </a:lnTo>
                <a:lnTo>
                  <a:pt x="394" y="103"/>
                </a:lnTo>
                <a:lnTo>
                  <a:pt x="390" y="105"/>
                </a:lnTo>
                <a:lnTo>
                  <a:pt x="387" y="105"/>
                </a:lnTo>
                <a:lnTo>
                  <a:pt x="387" y="105"/>
                </a:lnTo>
                <a:lnTo>
                  <a:pt x="394" y="97"/>
                </a:lnTo>
                <a:lnTo>
                  <a:pt x="396" y="94"/>
                </a:lnTo>
                <a:lnTo>
                  <a:pt x="398" y="90"/>
                </a:lnTo>
                <a:lnTo>
                  <a:pt x="398" y="90"/>
                </a:lnTo>
                <a:lnTo>
                  <a:pt x="381" y="103"/>
                </a:lnTo>
                <a:lnTo>
                  <a:pt x="377" y="105"/>
                </a:lnTo>
                <a:lnTo>
                  <a:pt x="374" y="107"/>
                </a:lnTo>
                <a:lnTo>
                  <a:pt x="370" y="105"/>
                </a:lnTo>
                <a:lnTo>
                  <a:pt x="368" y="103"/>
                </a:lnTo>
                <a:lnTo>
                  <a:pt x="368" y="103"/>
                </a:lnTo>
                <a:lnTo>
                  <a:pt x="368" y="105"/>
                </a:lnTo>
                <a:lnTo>
                  <a:pt x="365" y="105"/>
                </a:lnTo>
                <a:lnTo>
                  <a:pt x="365" y="105"/>
                </a:lnTo>
                <a:lnTo>
                  <a:pt x="366" y="101"/>
                </a:lnTo>
                <a:lnTo>
                  <a:pt x="368" y="97"/>
                </a:lnTo>
                <a:lnTo>
                  <a:pt x="368" y="96"/>
                </a:lnTo>
                <a:lnTo>
                  <a:pt x="370" y="90"/>
                </a:lnTo>
                <a:lnTo>
                  <a:pt x="370" y="90"/>
                </a:lnTo>
                <a:lnTo>
                  <a:pt x="365" y="97"/>
                </a:lnTo>
                <a:lnTo>
                  <a:pt x="357" y="103"/>
                </a:lnTo>
                <a:lnTo>
                  <a:pt x="343" y="110"/>
                </a:lnTo>
                <a:lnTo>
                  <a:pt x="343" y="110"/>
                </a:lnTo>
                <a:lnTo>
                  <a:pt x="335" y="114"/>
                </a:lnTo>
                <a:lnTo>
                  <a:pt x="330" y="120"/>
                </a:lnTo>
                <a:lnTo>
                  <a:pt x="324" y="125"/>
                </a:lnTo>
                <a:lnTo>
                  <a:pt x="320" y="134"/>
                </a:lnTo>
                <a:lnTo>
                  <a:pt x="320" y="134"/>
                </a:lnTo>
                <a:lnTo>
                  <a:pt x="320" y="131"/>
                </a:lnTo>
                <a:lnTo>
                  <a:pt x="319" y="129"/>
                </a:lnTo>
                <a:lnTo>
                  <a:pt x="319" y="129"/>
                </a:lnTo>
                <a:lnTo>
                  <a:pt x="317" y="131"/>
                </a:lnTo>
                <a:lnTo>
                  <a:pt x="315" y="132"/>
                </a:lnTo>
                <a:lnTo>
                  <a:pt x="315" y="136"/>
                </a:lnTo>
                <a:lnTo>
                  <a:pt x="311" y="138"/>
                </a:lnTo>
                <a:lnTo>
                  <a:pt x="311" y="138"/>
                </a:lnTo>
                <a:lnTo>
                  <a:pt x="308" y="136"/>
                </a:lnTo>
                <a:lnTo>
                  <a:pt x="306" y="134"/>
                </a:lnTo>
                <a:lnTo>
                  <a:pt x="306" y="134"/>
                </a:lnTo>
                <a:lnTo>
                  <a:pt x="300" y="140"/>
                </a:lnTo>
                <a:lnTo>
                  <a:pt x="297" y="145"/>
                </a:lnTo>
                <a:lnTo>
                  <a:pt x="297" y="145"/>
                </a:lnTo>
                <a:lnTo>
                  <a:pt x="302" y="142"/>
                </a:lnTo>
                <a:lnTo>
                  <a:pt x="306" y="140"/>
                </a:lnTo>
                <a:lnTo>
                  <a:pt x="308" y="142"/>
                </a:lnTo>
                <a:lnTo>
                  <a:pt x="311" y="142"/>
                </a:lnTo>
                <a:lnTo>
                  <a:pt x="311" y="142"/>
                </a:lnTo>
                <a:lnTo>
                  <a:pt x="304" y="147"/>
                </a:lnTo>
                <a:lnTo>
                  <a:pt x="300" y="151"/>
                </a:lnTo>
                <a:lnTo>
                  <a:pt x="295" y="156"/>
                </a:lnTo>
                <a:lnTo>
                  <a:pt x="287" y="158"/>
                </a:lnTo>
                <a:lnTo>
                  <a:pt x="287" y="158"/>
                </a:lnTo>
                <a:lnTo>
                  <a:pt x="289" y="156"/>
                </a:lnTo>
                <a:lnTo>
                  <a:pt x="291" y="153"/>
                </a:lnTo>
                <a:lnTo>
                  <a:pt x="291" y="151"/>
                </a:lnTo>
                <a:lnTo>
                  <a:pt x="295" y="147"/>
                </a:lnTo>
                <a:lnTo>
                  <a:pt x="295" y="147"/>
                </a:lnTo>
                <a:lnTo>
                  <a:pt x="291" y="145"/>
                </a:lnTo>
                <a:lnTo>
                  <a:pt x="287" y="145"/>
                </a:lnTo>
                <a:lnTo>
                  <a:pt x="284" y="147"/>
                </a:lnTo>
                <a:lnTo>
                  <a:pt x="284" y="147"/>
                </a:lnTo>
                <a:lnTo>
                  <a:pt x="286" y="149"/>
                </a:lnTo>
                <a:lnTo>
                  <a:pt x="287" y="151"/>
                </a:lnTo>
                <a:lnTo>
                  <a:pt x="286" y="151"/>
                </a:lnTo>
                <a:lnTo>
                  <a:pt x="286" y="151"/>
                </a:lnTo>
                <a:lnTo>
                  <a:pt x="284" y="151"/>
                </a:lnTo>
                <a:lnTo>
                  <a:pt x="282" y="151"/>
                </a:lnTo>
                <a:lnTo>
                  <a:pt x="273" y="155"/>
                </a:lnTo>
                <a:lnTo>
                  <a:pt x="256" y="167"/>
                </a:lnTo>
                <a:lnTo>
                  <a:pt x="256" y="167"/>
                </a:lnTo>
                <a:lnTo>
                  <a:pt x="256" y="169"/>
                </a:lnTo>
                <a:lnTo>
                  <a:pt x="260" y="169"/>
                </a:lnTo>
                <a:lnTo>
                  <a:pt x="262" y="169"/>
                </a:lnTo>
                <a:lnTo>
                  <a:pt x="263" y="171"/>
                </a:lnTo>
                <a:lnTo>
                  <a:pt x="263" y="171"/>
                </a:lnTo>
                <a:lnTo>
                  <a:pt x="260" y="173"/>
                </a:lnTo>
                <a:lnTo>
                  <a:pt x="254" y="177"/>
                </a:lnTo>
                <a:lnTo>
                  <a:pt x="254" y="177"/>
                </a:lnTo>
                <a:lnTo>
                  <a:pt x="254" y="173"/>
                </a:lnTo>
                <a:lnTo>
                  <a:pt x="251" y="169"/>
                </a:lnTo>
                <a:lnTo>
                  <a:pt x="251" y="169"/>
                </a:lnTo>
                <a:lnTo>
                  <a:pt x="249" y="171"/>
                </a:lnTo>
                <a:lnTo>
                  <a:pt x="249" y="173"/>
                </a:lnTo>
                <a:lnTo>
                  <a:pt x="249" y="175"/>
                </a:lnTo>
                <a:lnTo>
                  <a:pt x="247" y="177"/>
                </a:lnTo>
                <a:lnTo>
                  <a:pt x="247" y="177"/>
                </a:lnTo>
                <a:lnTo>
                  <a:pt x="245" y="177"/>
                </a:lnTo>
                <a:lnTo>
                  <a:pt x="241" y="178"/>
                </a:lnTo>
                <a:lnTo>
                  <a:pt x="238" y="180"/>
                </a:lnTo>
                <a:lnTo>
                  <a:pt x="234" y="180"/>
                </a:lnTo>
                <a:lnTo>
                  <a:pt x="234" y="180"/>
                </a:lnTo>
                <a:lnTo>
                  <a:pt x="232" y="184"/>
                </a:lnTo>
                <a:lnTo>
                  <a:pt x="230" y="188"/>
                </a:lnTo>
                <a:lnTo>
                  <a:pt x="227" y="186"/>
                </a:lnTo>
                <a:lnTo>
                  <a:pt x="227" y="184"/>
                </a:lnTo>
                <a:lnTo>
                  <a:pt x="227" y="184"/>
                </a:lnTo>
                <a:lnTo>
                  <a:pt x="221" y="193"/>
                </a:lnTo>
                <a:lnTo>
                  <a:pt x="219" y="199"/>
                </a:lnTo>
                <a:lnTo>
                  <a:pt x="219" y="199"/>
                </a:lnTo>
                <a:lnTo>
                  <a:pt x="217" y="199"/>
                </a:lnTo>
                <a:lnTo>
                  <a:pt x="217" y="199"/>
                </a:lnTo>
                <a:lnTo>
                  <a:pt x="216" y="195"/>
                </a:lnTo>
                <a:lnTo>
                  <a:pt x="216" y="195"/>
                </a:lnTo>
                <a:lnTo>
                  <a:pt x="212" y="202"/>
                </a:lnTo>
                <a:lnTo>
                  <a:pt x="206" y="204"/>
                </a:lnTo>
                <a:lnTo>
                  <a:pt x="206" y="204"/>
                </a:lnTo>
                <a:lnTo>
                  <a:pt x="205" y="213"/>
                </a:lnTo>
                <a:lnTo>
                  <a:pt x="205" y="213"/>
                </a:lnTo>
                <a:lnTo>
                  <a:pt x="201" y="215"/>
                </a:lnTo>
                <a:lnTo>
                  <a:pt x="201" y="212"/>
                </a:lnTo>
                <a:lnTo>
                  <a:pt x="201" y="212"/>
                </a:lnTo>
                <a:lnTo>
                  <a:pt x="195" y="217"/>
                </a:lnTo>
                <a:lnTo>
                  <a:pt x="192" y="223"/>
                </a:lnTo>
                <a:lnTo>
                  <a:pt x="188" y="232"/>
                </a:lnTo>
                <a:lnTo>
                  <a:pt x="186" y="239"/>
                </a:lnTo>
                <a:lnTo>
                  <a:pt x="184" y="243"/>
                </a:lnTo>
                <a:lnTo>
                  <a:pt x="182" y="245"/>
                </a:lnTo>
                <a:lnTo>
                  <a:pt x="182" y="245"/>
                </a:lnTo>
                <a:lnTo>
                  <a:pt x="184" y="250"/>
                </a:lnTo>
                <a:lnTo>
                  <a:pt x="182" y="254"/>
                </a:lnTo>
                <a:lnTo>
                  <a:pt x="179" y="258"/>
                </a:lnTo>
                <a:lnTo>
                  <a:pt x="173" y="259"/>
                </a:lnTo>
                <a:lnTo>
                  <a:pt x="173" y="259"/>
                </a:lnTo>
                <a:lnTo>
                  <a:pt x="175" y="261"/>
                </a:lnTo>
                <a:lnTo>
                  <a:pt x="177" y="261"/>
                </a:lnTo>
                <a:lnTo>
                  <a:pt x="179" y="261"/>
                </a:lnTo>
                <a:lnTo>
                  <a:pt x="177" y="263"/>
                </a:lnTo>
                <a:lnTo>
                  <a:pt x="177" y="263"/>
                </a:lnTo>
                <a:lnTo>
                  <a:pt x="171" y="267"/>
                </a:lnTo>
                <a:lnTo>
                  <a:pt x="166" y="274"/>
                </a:lnTo>
                <a:lnTo>
                  <a:pt x="166" y="274"/>
                </a:lnTo>
                <a:lnTo>
                  <a:pt x="164" y="274"/>
                </a:lnTo>
                <a:lnTo>
                  <a:pt x="164" y="272"/>
                </a:lnTo>
                <a:lnTo>
                  <a:pt x="162" y="269"/>
                </a:lnTo>
                <a:lnTo>
                  <a:pt x="162" y="269"/>
                </a:lnTo>
                <a:lnTo>
                  <a:pt x="162" y="270"/>
                </a:lnTo>
                <a:lnTo>
                  <a:pt x="160" y="274"/>
                </a:lnTo>
                <a:lnTo>
                  <a:pt x="159" y="276"/>
                </a:lnTo>
                <a:lnTo>
                  <a:pt x="157" y="278"/>
                </a:lnTo>
                <a:lnTo>
                  <a:pt x="157" y="278"/>
                </a:lnTo>
                <a:lnTo>
                  <a:pt x="160" y="276"/>
                </a:lnTo>
                <a:lnTo>
                  <a:pt x="164" y="276"/>
                </a:lnTo>
                <a:lnTo>
                  <a:pt x="164" y="276"/>
                </a:lnTo>
                <a:lnTo>
                  <a:pt x="162" y="280"/>
                </a:lnTo>
                <a:lnTo>
                  <a:pt x="159" y="285"/>
                </a:lnTo>
                <a:lnTo>
                  <a:pt x="155" y="283"/>
                </a:lnTo>
                <a:lnTo>
                  <a:pt x="155" y="283"/>
                </a:lnTo>
                <a:lnTo>
                  <a:pt x="153" y="289"/>
                </a:lnTo>
                <a:lnTo>
                  <a:pt x="149" y="294"/>
                </a:lnTo>
                <a:lnTo>
                  <a:pt x="144" y="305"/>
                </a:lnTo>
                <a:lnTo>
                  <a:pt x="136" y="315"/>
                </a:lnTo>
                <a:lnTo>
                  <a:pt x="135" y="318"/>
                </a:lnTo>
                <a:lnTo>
                  <a:pt x="135" y="322"/>
                </a:lnTo>
                <a:lnTo>
                  <a:pt x="135" y="322"/>
                </a:lnTo>
                <a:lnTo>
                  <a:pt x="133" y="326"/>
                </a:lnTo>
                <a:lnTo>
                  <a:pt x="131" y="326"/>
                </a:lnTo>
                <a:lnTo>
                  <a:pt x="129" y="326"/>
                </a:lnTo>
                <a:lnTo>
                  <a:pt x="127" y="326"/>
                </a:lnTo>
                <a:lnTo>
                  <a:pt x="127" y="326"/>
                </a:lnTo>
                <a:lnTo>
                  <a:pt x="129" y="327"/>
                </a:lnTo>
                <a:lnTo>
                  <a:pt x="131" y="327"/>
                </a:lnTo>
                <a:lnTo>
                  <a:pt x="131" y="327"/>
                </a:lnTo>
                <a:lnTo>
                  <a:pt x="129" y="331"/>
                </a:lnTo>
                <a:lnTo>
                  <a:pt x="124" y="337"/>
                </a:lnTo>
                <a:lnTo>
                  <a:pt x="120" y="340"/>
                </a:lnTo>
                <a:lnTo>
                  <a:pt x="124" y="338"/>
                </a:lnTo>
                <a:lnTo>
                  <a:pt x="124" y="338"/>
                </a:lnTo>
                <a:lnTo>
                  <a:pt x="120" y="342"/>
                </a:lnTo>
                <a:lnTo>
                  <a:pt x="116" y="346"/>
                </a:lnTo>
                <a:lnTo>
                  <a:pt x="114" y="348"/>
                </a:lnTo>
                <a:lnTo>
                  <a:pt x="113" y="351"/>
                </a:lnTo>
                <a:lnTo>
                  <a:pt x="113" y="351"/>
                </a:lnTo>
                <a:lnTo>
                  <a:pt x="114" y="350"/>
                </a:lnTo>
                <a:lnTo>
                  <a:pt x="116" y="350"/>
                </a:lnTo>
                <a:lnTo>
                  <a:pt x="116" y="351"/>
                </a:lnTo>
                <a:lnTo>
                  <a:pt x="116" y="353"/>
                </a:lnTo>
                <a:lnTo>
                  <a:pt x="116" y="353"/>
                </a:lnTo>
                <a:lnTo>
                  <a:pt x="116" y="351"/>
                </a:lnTo>
                <a:lnTo>
                  <a:pt x="114" y="351"/>
                </a:lnTo>
                <a:lnTo>
                  <a:pt x="111" y="355"/>
                </a:lnTo>
                <a:lnTo>
                  <a:pt x="111" y="355"/>
                </a:lnTo>
                <a:lnTo>
                  <a:pt x="111" y="359"/>
                </a:lnTo>
                <a:lnTo>
                  <a:pt x="109" y="364"/>
                </a:lnTo>
                <a:lnTo>
                  <a:pt x="109" y="364"/>
                </a:lnTo>
                <a:lnTo>
                  <a:pt x="109" y="362"/>
                </a:lnTo>
                <a:lnTo>
                  <a:pt x="109" y="362"/>
                </a:lnTo>
                <a:lnTo>
                  <a:pt x="105" y="366"/>
                </a:lnTo>
                <a:lnTo>
                  <a:pt x="103" y="373"/>
                </a:lnTo>
                <a:lnTo>
                  <a:pt x="103" y="373"/>
                </a:lnTo>
                <a:lnTo>
                  <a:pt x="105" y="372"/>
                </a:lnTo>
                <a:lnTo>
                  <a:pt x="105" y="372"/>
                </a:lnTo>
                <a:lnTo>
                  <a:pt x="105" y="372"/>
                </a:lnTo>
                <a:lnTo>
                  <a:pt x="103" y="379"/>
                </a:lnTo>
                <a:lnTo>
                  <a:pt x="102" y="383"/>
                </a:lnTo>
                <a:lnTo>
                  <a:pt x="98" y="384"/>
                </a:lnTo>
                <a:lnTo>
                  <a:pt x="98" y="384"/>
                </a:lnTo>
                <a:lnTo>
                  <a:pt x="98" y="383"/>
                </a:lnTo>
                <a:lnTo>
                  <a:pt x="100" y="381"/>
                </a:lnTo>
                <a:lnTo>
                  <a:pt x="100" y="379"/>
                </a:lnTo>
                <a:lnTo>
                  <a:pt x="100" y="377"/>
                </a:lnTo>
                <a:lnTo>
                  <a:pt x="100" y="377"/>
                </a:lnTo>
                <a:lnTo>
                  <a:pt x="96" y="381"/>
                </a:lnTo>
                <a:lnTo>
                  <a:pt x="96" y="384"/>
                </a:lnTo>
                <a:lnTo>
                  <a:pt x="94" y="392"/>
                </a:lnTo>
                <a:lnTo>
                  <a:pt x="94" y="392"/>
                </a:lnTo>
                <a:lnTo>
                  <a:pt x="92" y="392"/>
                </a:lnTo>
                <a:lnTo>
                  <a:pt x="91" y="394"/>
                </a:lnTo>
                <a:lnTo>
                  <a:pt x="89" y="399"/>
                </a:lnTo>
                <a:lnTo>
                  <a:pt x="87" y="407"/>
                </a:lnTo>
                <a:lnTo>
                  <a:pt x="85" y="408"/>
                </a:lnTo>
                <a:lnTo>
                  <a:pt x="81" y="408"/>
                </a:lnTo>
                <a:lnTo>
                  <a:pt x="81" y="408"/>
                </a:lnTo>
                <a:lnTo>
                  <a:pt x="85" y="403"/>
                </a:lnTo>
                <a:lnTo>
                  <a:pt x="87" y="399"/>
                </a:lnTo>
                <a:lnTo>
                  <a:pt x="89" y="390"/>
                </a:lnTo>
                <a:lnTo>
                  <a:pt x="89" y="383"/>
                </a:lnTo>
                <a:lnTo>
                  <a:pt x="92" y="379"/>
                </a:lnTo>
                <a:lnTo>
                  <a:pt x="96" y="377"/>
                </a:lnTo>
                <a:lnTo>
                  <a:pt x="96" y="377"/>
                </a:lnTo>
                <a:lnTo>
                  <a:pt x="92" y="375"/>
                </a:lnTo>
                <a:lnTo>
                  <a:pt x="94" y="372"/>
                </a:lnTo>
                <a:lnTo>
                  <a:pt x="96" y="368"/>
                </a:lnTo>
                <a:lnTo>
                  <a:pt x="98" y="362"/>
                </a:lnTo>
                <a:lnTo>
                  <a:pt x="98" y="362"/>
                </a:lnTo>
                <a:lnTo>
                  <a:pt x="96" y="362"/>
                </a:lnTo>
                <a:lnTo>
                  <a:pt x="96" y="361"/>
                </a:lnTo>
                <a:lnTo>
                  <a:pt x="96" y="357"/>
                </a:lnTo>
                <a:lnTo>
                  <a:pt x="96" y="357"/>
                </a:lnTo>
                <a:lnTo>
                  <a:pt x="94" y="361"/>
                </a:lnTo>
                <a:lnTo>
                  <a:pt x="92" y="362"/>
                </a:lnTo>
                <a:lnTo>
                  <a:pt x="94" y="364"/>
                </a:lnTo>
                <a:lnTo>
                  <a:pt x="94" y="364"/>
                </a:lnTo>
                <a:lnTo>
                  <a:pt x="91" y="368"/>
                </a:lnTo>
                <a:lnTo>
                  <a:pt x="91" y="368"/>
                </a:lnTo>
                <a:lnTo>
                  <a:pt x="89" y="368"/>
                </a:lnTo>
                <a:lnTo>
                  <a:pt x="89" y="368"/>
                </a:lnTo>
                <a:lnTo>
                  <a:pt x="91" y="364"/>
                </a:lnTo>
                <a:lnTo>
                  <a:pt x="91" y="362"/>
                </a:lnTo>
                <a:lnTo>
                  <a:pt x="91" y="362"/>
                </a:lnTo>
                <a:lnTo>
                  <a:pt x="85" y="370"/>
                </a:lnTo>
                <a:lnTo>
                  <a:pt x="83" y="372"/>
                </a:lnTo>
                <a:lnTo>
                  <a:pt x="79" y="372"/>
                </a:lnTo>
                <a:lnTo>
                  <a:pt x="79" y="372"/>
                </a:lnTo>
                <a:lnTo>
                  <a:pt x="78" y="377"/>
                </a:lnTo>
                <a:lnTo>
                  <a:pt x="74" y="384"/>
                </a:lnTo>
                <a:lnTo>
                  <a:pt x="68" y="394"/>
                </a:lnTo>
                <a:lnTo>
                  <a:pt x="63" y="405"/>
                </a:lnTo>
                <a:lnTo>
                  <a:pt x="63" y="405"/>
                </a:lnTo>
                <a:lnTo>
                  <a:pt x="65" y="407"/>
                </a:lnTo>
                <a:lnTo>
                  <a:pt x="67" y="407"/>
                </a:lnTo>
                <a:lnTo>
                  <a:pt x="67" y="408"/>
                </a:lnTo>
                <a:lnTo>
                  <a:pt x="67" y="410"/>
                </a:lnTo>
                <a:lnTo>
                  <a:pt x="67" y="410"/>
                </a:lnTo>
                <a:lnTo>
                  <a:pt x="61" y="418"/>
                </a:lnTo>
                <a:lnTo>
                  <a:pt x="57" y="427"/>
                </a:lnTo>
                <a:lnTo>
                  <a:pt x="52" y="442"/>
                </a:lnTo>
                <a:lnTo>
                  <a:pt x="48" y="458"/>
                </a:lnTo>
                <a:lnTo>
                  <a:pt x="45" y="471"/>
                </a:lnTo>
                <a:lnTo>
                  <a:pt x="45" y="471"/>
                </a:lnTo>
                <a:lnTo>
                  <a:pt x="46" y="473"/>
                </a:lnTo>
                <a:lnTo>
                  <a:pt x="48" y="475"/>
                </a:lnTo>
                <a:lnTo>
                  <a:pt x="50" y="475"/>
                </a:lnTo>
                <a:lnTo>
                  <a:pt x="50" y="480"/>
                </a:lnTo>
                <a:lnTo>
                  <a:pt x="50" y="480"/>
                </a:lnTo>
                <a:lnTo>
                  <a:pt x="46" y="482"/>
                </a:lnTo>
                <a:lnTo>
                  <a:pt x="45" y="482"/>
                </a:lnTo>
                <a:lnTo>
                  <a:pt x="41" y="478"/>
                </a:lnTo>
                <a:lnTo>
                  <a:pt x="41" y="478"/>
                </a:lnTo>
                <a:lnTo>
                  <a:pt x="39" y="489"/>
                </a:lnTo>
                <a:lnTo>
                  <a:pt x="33" y="500"/>
                </a:lnTo>
                <a:lnTo>
                  <a:pt x="30" y="510"/>
                </a:lnTo>
                <a:lnTo>
                  <a:pt x="24" y="522"/>
                </a:lnTo>
                <a:lnTo>
                  <a:pt x="24" y="522"/>
                </a:lnTo>
                <a:lnTo>
                  <a:pt x="28" y="526"/>
                </a:lnTo>
                <a:lnTo>
                  <a:pt x="28" y="532"/>
                </a:lnTo>
                <a:lnTo>
                  <a:pt x="24" y="545"/>
                </a:lnTo>
                <a:lnTo>
                  <a:pt x="22" y="556"/>
                </a:lnTo>
                <a:lnTo>
                  <a:pt x="21" y="561"/>
                </a:lnTo>
                <a:lnTo>
                  <a:pt x="22" y="567"/>
                </a:lnTo>
                <a:lnTo>
                  <a:pt x="22" y="567"/>
                </a:lnTo>
                <a:lnTo>
                  <a:pt x="24" y="554"/>
                </a:lnTo>
                <a:lnTo>
                  <a:pt x="28" y="548"/>
                </a:lnTo>
                <a:lnTo>
                  <a:pt x="32" y="545"/>
                </a:lnTo>
                <a:lnTo>
                  <a:pt x="32" y="545"/>
                </a:lnTo>
                <a:lnTo>
                  <a:pt x="32" y="552"/>
                </a:lnTo>
                <a:lnTo>
                  <a:pt x="32" y="561"/>
                </a:lnTo>
                <a:lnTo>
                  <a:pt x="28" y="568"/>
                </a:lnTo>
                <a:lnTo>
                  <a:pt x="24" y="570"/>
                </a:lnTo>
                <a:lnTo>
                  <a:pt x="22" y="568"/>
                </a:lnTo>
                <a:lnTo>
                  <a:pt x="22" y="568"/>
                </a:lnTo>
                <a:lnTo>
                  <a:pt x="22" y="576"/>
                </a:lnTo>
                <a:lnTo>
                  <a:pt x="19" y="581"/>
                </a:lnTo>
                <a:lnTo>
                  <a:pt x="17" y="587"/>
                </a:lnTo>
                <a:lnTo>
                  <a:pt x="19" y="589"/>
                </a:lnTo>
                <a:lnTo>
                  <a:pt x="21" y="591"/>
                </a:lnTo>
                <a:lnTo>
                  <a:pt x="21" y="591"/>
                </a:lnTo>
                <a:lnTo>
                  <a:pt x="17" y="592"/>
                </a:lnTo>
                <a:lnTo>
                  <a:pt x="15" y="594"/>
                </a:lnTo>
                <a:lnTo>
                  <a:pt x="11" y="603"/>
                </a:lnTo>
                <a:lnTo>
                  <a:pt x="10" y="614"/>
                </a:lnTo>
                <a:lnTo>
                  <a:pt x="10" y="624"/>
                </a:lnTo>
                <a:lnTo>
                  <a:pt x="10" y="624"/>
                </a:lnTo>
                <a:lnTo>
                  <a:pt x="8" y="625"/>
                </a:lnTo>
                <a:lnTo>
                  <a:pt x="6" y="631"/>
                </a:lnTo>
                <a:lnTo>
                  <a:pt x="6" y="631"/>
                </a:lnTo>
                <a:lnTo>
                  <a:pt x="2" y="670"/>
                </a:lnTo>
                <a:lnTo>
                  <a:pt x="2" y="690"/>
                </a:lnTo>
                <a:lnTo>
                  <a:pt x="4" y="708"/>
                </a:lnTo>
                <a:lnTo>
                  <a:pt x="4" y="708"/>
                </a:lnTo>
                <a:lnTo>
                  <a:pt x="2" y="708"/>
                </a:lnTo>
                <a:lnTo>
                  <a:pt x="0" y="710"/>
                </a:lnTo>
                <a:lnTo>
                  <a:pt x="0" y="712"/>
                </a:lnTo>
                <a:lnTo>
                  <a:pt x="0" y="712"/>
                </a:lnTo>
                <a:lnTo>
                  <a:pt x="6" y="714"/>
                </a:lnTo>
                <a:lnTo>
                  <a:pt x="6" y="716"/>
                </a:lnTo>
                <a:lnTo>
                  <a:pt x="8" y="719"/>
                </a:lnTo>
                <a:lnTo>
                  <a:pt x="8" y="719"/>
                </a:lnTo>
                <a:lnTo>
                  <a:pt x="6" y="719"/>
                </a:lnTo>
                <a:lnTo>
                  <a:pt x="4" y="717"/>
                </a:lnTo>
                <a:lnTo>
                  <a:pt x="4" y="717"/>
                </a:lnTo>
                <a:lnTo>
                  <a:pt x="2" y="721"/>
                </a:lnTo>
                <a:lnTo>
                  <a:pt x="2" y="721"/>
                </a:lnTo>
                <a:lnTo>
                  <a:pt x="6" y="727"/>
                </a:lnTo>
                <a:lnTo>
                  <a:pt x="6" y="727"/>
                </a:lnTo>
                <a:lnTo>
                  <a:pt x="6" y="728"/>
                </a:lnTo>
                <a:lnTo>
                  <a:pt x="6" y="728"/>
                </a:lnTo>
                <a:lnTo>
                  <a:pt x="4" y="732"/>
                </a:lnTo>
                <a:lnTo>
                  <a:pt x="4" y="732"/>
                </a:lnTo>
                <a:lnTo>
                  <a:pt x="6" y="732"/>
                </a:lnTo>
                <a:lnTo>
                  <a:pt x="6" y="732"/>
                </a:lnTo>
                <a:lnTo>
                  <a:pt x="8" y="732"/>
                </a:lnTo>
                <a:lnTo>
                  <a:pt x="8" y="732"/>
                </a:lnTo>
                <a:lnTo>
                  <a:pt x="8" y="732"/>
                </a:lnTo>
                <a:lnTo>
                  <a:pt x="8" y="736"/>
                </a:lnTo>
                <a:lnTo>
                  <a:pt x="6" y="738"/>
                </a:lnTo>
                <a:lnTo>
                  <a:pt x="6" y="738"/>
                </a:lnTo>
                <a:lnTo>
                  <a:pt x="4" y="736"/>
                </a:lnTo>
                <a:lnTo>
                  <a:pt x="2" y="734"/>
                </a:lnTo>
                <a:lnTo>
                  <a:pt x="2" y="734"/>
                </a:lnTo>
                <a:lnTo>
                  <a:pt x="4" y="740"/>
                </a:lnTo>
                <a:lnTo>
                  <a:pt x="4" y="741"/>
                </a:lnTo>
                <a:lnTo>
                  <a:pt x="4" y="741"/>
                </a:lnTo>
                <a:lnTo>
                  <a:pt x="4" y="741"/>
                </a:lnTo>
                <a:lnTo>
                  <a:pt x="4" y="741"/>
                </a:lnTo>
                <a:lnTo>
                  <a:pt x="4" y="741"/>
                </a:lnTo>
                <a:lnTo>
                  <a:pt x="4" y="741"/>
                </a:lnTo>
                <a:lnTo>
                  <a:pt x="4" y="747"/>
                </a:lnTo>
                <a:lnTo>
                  <a:pt x="4" y="747"/>
                </a:lnTo>
                <a:lnTo>
                  <a:pt x="4" y="747"/>
                </a:lnTo>
                <a:lnTo>
                  <a:pt x="4" y="747"/>
                </a:lnTo>
                <a:lnTo>
                  <a:pt x="6" y="751"/>
                </a:lnTo>
                <a:lnTo>
                  <a:pt x="6" y="751"/>
                </a:lnTo>
                <a:lnTo>
                  <a:pt x="8" y="749"/>
                </a:lnTo>
                <a:lnTo>
                  <a:pt x="8" y="747"/>
                </a:lnTo>
                <a:lnTo>
                  <a:pt x="8" y="741"/>
                </a:lnTo>
                <a:lnTo>
                  <a:pt x="8" y="741"/>
                </a:lnTo>
                <a:lnTo>
                  <a:pt x="8" y="741"/>
                </a:lnTo>
                <a:lnTo>
                  <a:pt x="8" y="741"/>
                </a:lnTo>
                <a:lnTo>
                  <a:pt x="8" y="741"/>
                </a:lnTo>
                <a:lnTo>
                  <a:pt x="8" y="741"/>
                </a:lnTo>
                <a:lnTo>
                  <a:pt x="11" y="740"/>
                </a:lnTo>
                <a:lnTo>
                  <a:pt x="13" y="741"/>
                </a:lnTo>
                <a:lnTo>
                  <a:pt x="13" y="741"/>
                </a:lnTo>
                <a:lnTo>
                  <a:pt x="13" y="741"/>
                </a:lnTo>
                <a:lnTo>
                  <a:pt x="13" y="741"/>
                </a:lnTo>
                <a:lnTo>
                  <a:pt x="13" y="747"/>
                </a:lnTo>
                <a:lnTo>
                  <a:pt x="13" y="747"/>
                </a:lnTo>
                <a:lnTo>
                  <a:pt x="13" y="747"/>
                </a:lnTo>
                <a:lnTo>
                  <a:pt x="13" y="747"/>
                </a:lnTo>
                <a:lnTo>
                  <a:pt x="13" y="749"/>
                </a:lnTo>
                <a:lnTo>
                  <a:pt x="13" y="749"/>
                </a:lnTo>
                <a:lnTo>
                  <a:pt x="13" y="749"/>
                </a:lnTo>
                <a:lnTo>
                  <a:pt x="17" y="756"/>
                </a:lnTo>
                <a:lnTo>
                  <a:pt x="17" y="756"/>
                </a:lnTo>
                <a:lnTo>
                  <a:pt x="21" y="773"/>
                </a:lnTo>
                <a:lnTo>
                  <a:pt x="21" y="773"/>
                </a:lnTo>
                <a:lnTo>
                  <a:pt x="26" y="804"/>
                </a:lnTo>
                <a:lnTo>
                  <a:pt x="26" y="804"/>
                </a:lnTo>
                <a:lnTo>
                  <a:pt x="32" y="835"/>
                </a:lnTo>
                <a:lnTo>
                  <a:pt x="37" y="865"/>
                </a:lnTo>
                <a:lnTo>
                  <a:pt x="37" y="865"/>
                </a:lnTo>
                <a:lnTo>
                  <a:pt x="35" y="865"/>
                </a:lnTo>
                <a:lnTo>
                  <a:pt x="35" y="865"/>
                </a:lnTo>
                <a:lnTo>
                  <a:pt x="33" y="861"/>
                </a:lnTo>
                <a:lnTo>
                  <a:pt x="32" y="859"/>
                </a:lnTo>
                <a:lnTo>
                  <a:pt x="32" y="861"/>
                </a:lnTo>
                <a:lnTo>
                  <a:pt x="32" y="861"/>
                </a:lnTo>
                <a:lnTo>
                  <a:pt x="39" y="877"/>
                </a:lnTo>
                <a:lnTo>
                  <a:pt x="41" y="885"/>
                </a:lnTo>
                <a:lnTo>
                  <a:pt x="39" y="892"/>
                </a:lnTo>
                <a:lnTo>
                  <a:pt x="39" y="892"/>
                </a:lnTo>
                <a:lnTo>
                  <a:pt x="41" y="896"/>
                </a:lnTo>
                <a:lnTo>
                  <a:pt x="43" y="898"/>
                </a:lnTo>
                <a:lnTo>
                  <a:pt x="48" y="901"/>
                </a:lnTo>
                <a:lnTo>
                  <a:pt x="48" y="901"/>
                </a:lnTo>
                <a:lnTo>
                  <a:pt x="50" y="909"/>
                </a:lnTo>
                <a:lnTo>
                  <a:pt x="52" y="916"/>
                </a:lnTo>
                <a:lnTo>
                  <a:pt x="56" y="925"/>
                </a:lnTo>
                <a:lnTo>
                  <a:pt x="56" y="929"/>
                </a:lnTo>
                <a:lnTo>
                  <a:pt x="54" y="933"/>
                </a:lnTo>
                <a:lnTo>
                  <a:pt x="54" y="933"/>
                </a:lnTo>
                <a:lnTo>
                  <a:pt x="56" y="935"/>
                </a:lnTo>
                <a:lnTo>
                  <a:pt x="57" y="938"/>
                </a:lnTo>
                <a:lnTo>
                  <a:pt x="59" y="942"/>
                </a:lnTo>
                <a:lnTo>
                  <a:pt x="61" y="944"/>
                </a:lnTo>
                <a:lnTo>
                  <a:pt x="61" y="944"/>
                </a:lnTo>
                <a:lnTo>
                  <a:pt x="59" y="946"/>
                </a:lnTo>
                <a:lnTo>
                  <a:pt x="57" y="947"/>
                </a:lnTo>
                <a:lnTo>
                  <a:pt x="61" y="949"/>
                </a:lnTo>
                <a:lnTo>
                  <a:pt x="61" y="949"/>
                </a:lnTo>
                <a:lnTo>
                  <a:pt x="59" y="953"/>
                </a:lnTo>
                <a:lnTo>
                  <a:pt x="59" y="957"/>
                </a:lnTo>
                <a:lnTo>
                  <a:pt x="59" y="960"/>
                </a:lnTo>
                <a:lnTo>
                  <a:pt x="59" y="964"/>
                </a:lnTo>
                <a:lnTo>
                  <a:pt x="59" y="964"/>
                </a:lnTo>
                <a:lnTo>
                  <a:pt x="61" y="964"/>
                </a:lnTo>
                <a:lnTo>
                  <a:pt x="63" y="968"/>
                </a:lnTo>
                <a:lnTo>
                  <a:pt x="65" y="977"/>
                </a:lnTo>
                <a:lnTo>
                  <a:pt x="65" y="977"/>
                </a:lnTo>
                <a:lnTo>
                  <a:pt x="67" y="977"/>
                </a:lnTo>
                <a:lnTo>
                  <a:pt x="67" y="977"/>
                </a:lnTo>
                <a:lnTo>
                  <a:pt x="68" y="975"/>
                </a:lnTo>
                <a:lnTo>
                  <a:pt x="68" y="977"/>
                </a:lnTo>
                <a:lnTo>
                  <a:pt x="68" y="977"/>
                </a:lnTo>
                <a:lnTo>
                  <a:pt x="70" y="984"/>
                </a:lnTo>
                <a:lnTo>
                  <a:pt x="74" y="990"/>
                </a:lnTo>
                <a:lnTo>
                  <a:pt x="76" y="997"/>
                </a:lnTo>
                <a:lnTo>
                  <a:pt x="76" y="1001"/>
                </a:lnTo>
                <a:lnTo>
                  <a:pt x="74" y="1003"/>
                </a:lnTo>
                <a:lnTo>
                  <a:pt x="74" y="1003"/>
                </a:lnTo>
                <a:lnTo>
                  <a:pt x="76" y="1004"/>
                </a:lnTo>
                <a:lnTo>
                  <a:pt x="79" y="1008"/>
                </a:lnTo>
                <a:lnTo>
                  <a:pt x="83" y="1017"/>
                </a:lnTo>
                <a:lnTo>
                  <a:pt x="85" y="1026"/>
                </a:lnTo>
                <a:lnTo>
                  <a:pt x="85" y="1034"/>
                </a:lnTo>
                <a:lnTo>
                  <a:pt x="85" y="1034"/>
                </a:lnTo>
                <a:lnTo>
                  <a:pt x="89" y="1036"/>
                </a:lnTo>
                <a:lnTo>
                  <a:pt x="91" y="1036"/>
                </a:lnTo>
                <a:lnTo>
                  <a:pt x="94" y="1043"/>
                </a:lnTo>
                <a:lnTo>
                  <a:pt x="98" y="1049"/>
                </a:lnTo>
                <a:lnTo>
                  <a:pt x="96" y="1052"/>
                </a:lnTo>
                <a:lnTo>
                  <a:pt x="96" y="1052"/>
                </a:lnTo>
                <a:lnTo>
                  <a:pt x="114" y="1067"/>
                </a:lnTo>
                <a:lnTo>
                  <a:pt x="114" y="1067"/>
                </a:lnTo>
                <a:lnTo>
                  <a:pt x="107" y="1067"/>
                </a:lnTo>
                <a:lnTo>
                  <a:pt x="107" y="1067"/>
                </a:lnTo>
                <a:lnTo>
                  <a:pt x="120" y="1087"/>
                </a:lnTo>
                <a:lnTo>
                  <a:pt x="133" y="1106"/>
                </a:lnTo>
                <a:lnTo>
                  <a:pt x="133" y="1106"/>
                </a:lnTo>
                <a:lnTo>
                  <a:pt x="146" y="1126"/>
                </a:lnTo>
                <a:lnTo>
                  <a:pt x="159" y="1150"/>
                </a:lnTo>
                <a:lnTo>
                  <a:pt x="159" y="1150"/>
                </a:lnTo>
                <a:lnTo>
                  <a:pt x="162" y="1150"/>
                </a:lnTo>
                <a:lnTo>
                  <a:pt x="164" y="1152"/>
                </a:lnTo>
                <a:lnTo>
                  <a:pt x="164" y="1152"/>
                </a:lnTo>
                <a:lnTo>
                  <a:pt x="166" y="1157"/>
                </a:lnTo>
                <a:lnTo>
                  <a:pt x="168" y="1163"/>
                </a:lnTo>
                <a:lnTo>
                  <a:pt x="177" y="1172"/>
                </a:lnTo>
                <a:lnTo>
                  <a:pt x="177" y="1172"/>
                </a:lnTo>
                <a:lnTo>
                  <a:pt x="181" y="1175"/>
                </a:lnTo>
                <a:lnTo>
                  <a:pt x="184" y="1179"/>
                </a:lnTo>
                <a:lnTo>
                  <a:pt x="184" y="1185"/>
                </a:lnTo>
                <a:lnTo>
                  <a:pt x="182" y="1188"/>
                </a:lnTo>
                <a:lnTo>
                  <a:pt x="182" y="1188"/>
                </a:lnTo>
                <a:lnTo>
                  <a:pt x="184" y="1190"/>
                </a:lnTo>
                <a:lnTo>
                  <a:pt x="186" y="1190"/>
                </a:lnTo>
                <a:lnTo>
                  <a:pt x="188" y="1188"/>
                </a:lnTo>
                <a:lnTo>
                  <a:pt x="192" y="1188"/>
                </a:lnTo>
                <a:lnTo>
                  <a:pt x="192" y="1188"/>
                </a:lnTo>
                <a:lnTo>
                  <a:pt x="201" y="1199"/>
                </a:lnTo>
                <a:lnTo>
                  <a:pt x="208" y="1209"/>
                </a:lnTo>
                <a:lnTo>
                  <a:pt x="216" y="1216"/>
                </a:lnTo>
                <a:lnTo>
                  <a:pt x="219" y="1225"/>
                </a:lnTo>
                <a:lnTo>
                  <a:pt x="219" y="1225"/>
                </a:lnTo>
                <a:lnTo>
                  <a:pt x="230" y="1233"/>
                </a:lnTo>
                <a:lnTo>
                  <a:pt x="243" y="1242"/>
                </a:lnTo>
                <a:lnTo>
                  <a:pt x="243" y="1242"/>
                </a:lnTo>
                <a:lnTo>
                  <a:pt x="241" y="1244"/>
                </a:lnTo>
                <a:lnTo>
                  <a:pt x="241" y="1242"/>
                </a:lnTo>
                <a:lnTo>
                  <a:pt x="240" y="1242"/>
                </a:lnTo>
                <a:lnTo>
                  <a:pt x="238" y="1242"/>
                </a:lnTo>
                <a:lnTo>
                  <a:pt x="238" y="1242"/>
                </a:lnTo>
                <a:lnTo>
                  <a:pt x="252" y="1255"/>
                </a:lnTo>
                <a:lnTo>
                  <a:pt x="258" y="1260"/>
                </a:lnTo>
                <a:lnTo>
                  <a:pt x="263" y="1269"/>
                </a:lnTo>
                <a:lnTo>
                  <a:pt x="263" y="1269"/>
                </a:lnTo>
                <a:lnTo>
                  <a:pt x="267" y="1267"/>
                </a:lnTo>
                <a:lnTo>
                  <a:pt x="271" y="1269"/>
                </a:lnTo>
                <a:lnTo>
                  <a:pt x="274" y="1269"/>
                </a:lnTo>
                <a:lnTo>
                  <a:pt x="276" y="1269"/>
                </a:lnTo>
                <a:lnTo>
                  <a:pt x="276" y="1269"/>
                </a:lnTo>
                <a:lnTo>
                  <a:pt x="267" y="1258"/>
                </a:lnTo>
                <a:lnTo>
                  <a:pt x="263" y="1253"/>
                </a:lnTo>
                <a:lnTo>
                  <a:pt x="263" y="1247"/>
                </a:lnTo>
                <a:lnTo>
                  <a:pt x="263" y="1247"/>
                </a:lnTo>
                <a:lnTo>
                  <a:pt x="267" y="1249"/>
                </a:lnTo>
                <a:lnTo>
                  <a:pt x="269" y="1253"/>
                </a:lnTo>
                <a:lnTo>
                  <a:pt x="271" y="1256"/>
                </a:lnTo>
                <a:lnTo>
                  <a:pt x="273" y="1256"/>
                </a:lnTo>
                <a:lnTo>
                  <a:pt x="273" y="1256"/>
                </a:lnTo>
                <a:lnTo>
                  <a:pt x="269" y="1251"/>
                </a:lnTo>
                <a:lnTo>
                  <a:pt x="267" y="1245"/>
                </a:lnTo>
                <a:lnTo>
                  <a:pt x="258" y="1240"/>
                </a:lnTo>
                <a:lnTo>
                  <a:pt x="249" y="1233"/>
                </a:lnTo>
                <a:lnTo>
                  <a:pt x="240" y="1225"/>
                </a:lnTo>
                <a:lnTo>
                  <a:pt x="240" y="1225"/>
                </a:lnTo>
                <a:lnTo>
                  <a:pt x="241" y="1223"/>
                </a:lnTo>
                <a:lnTo>
                  <a:pt x="243" y="1223"/>
                </a:lnTo>
                <a:lnTo>
                  <a:pt x="243" y="1223"/>
                </a:lnTo>
                <a:lnTo>
                  <a:pt x="241" y="1220"/>
                </a:lnTo>
                <a:lnTo>
                  <a:pt x="236" y="1216"/>
                </a:lnTo>
                <a:lnTo>
                  <a:pt x="227" y="1210"/>
                </a:lnTo>
                <a:lnTo>
                  <a:pt x="227" y="1210"/>
                </a:lnTo>
                <a:lnTo>
                  <a:pt x="221" y="1199"/>
                </a:lnTo>
                <a:lnTo>
                  <a:pt x="212" y="1188"/>
                </a:lnTo>
                <a:lnTo>
                  <a:pt x="195" y="1170"/>
                </a:lnTo>
                <a:lnTo>
                  <a:pt x="195" y="1170"/>
                </a:lnTo>
                <a:lnTo>
                  <a:pt x="186" y="1161"/>
                </a:lnTo>
                <a:lnTo>
                  <a:pt x="179" y="1150"/>
                </a:lnTo>
                <a:lnTo>
                  <a:pt x="171" y="1139"/>
                </a:lnTo>
                <a:lnTo>
                  <a:pt x="168" y="1128"/>
                </a:lnTo>
                <a:lnTo>
                  <a:pt x="168" y="1128"/>
                </a:lnTo>
                <a:lnTo>
                  <a:pt x="160" y="1122"/>
                </a:lnTo>
                <a:lnTo>
                  <a:pt x="151" y="1113"/>
                </a:lnTo>
                <a:lnTo>
                  <a:pt x="138" y="1093"/>
                </a:lnTo>
                <a:lnTo>
                  <a:pt x="138" y="1093"/>
                </a:lnTo>
                <a:lnTo>
                  <a:pt x="140" y="1095"/>
                </a:lnTo>
                <a:lnTo>
                  <a:pt x="142" y="1096"/>
                </a:lnTo>
                <a:lnTo>
                  <a:pt x="148" y="1102"/>
                </a:lnTo>
                <a:lnTo>
                  <a:pt x="151" y="1106"/>
                </a:lnTo>
                <a:lnTo>
                  <a:pt x="153" y="1107"/>
                </a:lnTo>
                <a:lnTo>
                  <a:pt x="157" y="1107"/>
                </a:lnTo>
                <a:lnTo>
                  <a:pt x="157" y="1107"/>
                </a:lnTo>
                <a:lnTo>
                  <a:pt x="144" y="1089"/>
                </a:lnTo>
                <a:lnTo>
                  <a:pt x="138" y="1078"/>
                </a:lnTo>
                <a:lnTo>
                  <a:pt x="138" y="1074"/>
                </a:lnTo>
                <a:lnTo>
                  <a:pt x="142" y="1074"/>
                </a:lnTo>
                <a:lnTo>
                  <a:pt x="142" y="1074"/>
                </a:lnTo>
                <a:lnTo>
                  <a:pt x="136" y="1076"/>
                </a:lnTo>
                <a:lnTo>
                  <a:pt x="135" y="1076"/>
                </a:lnTo>
                <a:lnTo>
                  <a:pt x="133" y="1074"/>
                </a:lnTo>
                <a:lnTo>
                  <a:pt x="133" y="1074"/>
                </a:lnTo>
                <a:lnTo>
                  <a:pt x="133" y="1072"/>
                </a:lnTo>
                <a:lnTo>
                  <a:pt x="133" y="1071"/>
                </a:lnTo>
                <a:lnTo>
                  <a:pt x="133" y="1069"/>
                </a:lnTo>
                <a:lnTo>
                  <a:pt x="133" y="1067"/>
                </a:lnTo>
                <a:lnTo>
                  <a:pt x="133" y="1067"/>
                </a:lnTo>
                <a:lnTo>
                  <a:pt x="129" y="1067"/>
                </a:lnTo>
                <a:lnTo>
                  <a:pt x="125" y="1063"/>
                </a:lnTo>
                <a:lnTo>
                  <a:pt x="120" y="1054"/>
                </a:lnTo>
                <a:lnTo>
                  <a:pt x="111" y="1032"/>
                </a:lnTo>
                <a:lnTo>
                  <a:pt x="111" y="1032"/>
                </a:lnTo>
                <a:lnTo>
                  <a:pt x="111" y="1034"/>
                </a:lnTo>
                <a:lnTo>
                  <a:pt x="111" y="1034"/>
                </a:lnTo>
                <a:lnTo>
                  <a:pt x="111" y="1034"/>
                </a:lnTo>
                <a:lnTo>
                  <a:pt x="109" y="1032"/>
                </a:lnTo>
                <a:lnTo>
                  <a:pt x="105" y="1026"/>
                </a:lnTo>
                <a:lnTo>
                  <a:pt x="102" y="1021"/>
                </a:lnTo>
                <a:lnTo>
                  <a:pt x="102" y="1015"/>
                </a:lnTo>
                <a:lnTo>
                  <a:pt x="102" y="1015"/>
                </a:lnTo>
                <a:lnTo>
                  <a:pt x="103" y="1021"/>
                </a:lnTo>
                <a:lnTo>
                  <a:pt x="107" y="1021"/>
                </a:lnTo>
                <a:lnTo>
                  <a:pt x="107" y="1021"/>
                </a:lnTo>
                <a:lnTo>
                  <a:pt x="105" y="1017"/>
                </a:lnTo>
                <a:lnTo>
                  <a:pt x="103" y="1015"/>
                </a:lnTo>
                <a:lnTo>
                  <a:pt x="100" y="1014"/>
                </a:lnTo>
                <a:lnTo>
                  <a:pt x="98" y="1010"/>
                </a:lnTo>
                <a:lnTo>
                  <a:pt x="98" y="1010"/>
                </a:lnTo>
                <a:lnTo>
                  <a:pt x="100" y="1010"/>
                </a:lnTo>
                <a:lnTo>
                  <a:pt x="100" y="1012"/>
                </a:lnTo>
                <a:lnTo>
                  <a:pt x="102" y="1014"/>
                </a:lnTo>
                <a:lnTo>
                  <a:pt x="103" y="1014"/>
                </a:lnTo>
                <a:lnTo>
                  <a:pt x="103" y="1014"/>
                </a:lnTo>
                <a:lnTo>
                  <a:pt x="98" y="1003"/>
                </a:lnTo>
                <a:lnTo>
                  <a:pt x="92" y="988"/>
                </a:lnTo>
                <a:lnTo>
                  <a:pt x="87" y="975"/>
                </a:lnTo>
                <a:lnTo>
                  <a:pt x="83" y="964"/>
                </a:lnTo>
                <a:lnTo>
                  <a:pt x="83" y="964"/>
                </a:lnTo>
                <a:lnTo>
                  <a:pt x="81" y="964"/>
                </a:lnTo>
                <a:lnTo>
                  <a:pt x="81" y="966"/>
                </a:lnTo>
                <a:lnTo>
                  <a:pt x="81" y="968"/>
                </a:lnTo>
                <a:lnTo>
                  <a:pt x="79" y="969"/>
                </a:lnTo>
                <a:lnTo>
                  <a:pt x="79" y="969"/>
                </a:lnTo>
                <a:lnTo>
                  <a:pt x="78" y="964"/>
                </a:lnTo>
                <a:lnTo>
                  <a:pt x="76" y="962"/>
                </a:lnTo>
                <a:lnTo>
                  <a:pt x="78" y="960"/>
                </a:lnTo>
                <a:lnTo>
                  <a:pt x="78" y="960"/>
                </a:lnTo>
                <a:lnTo>
                  <a:pt x="79" y="962"/>
                </a:lnTo>
                <a:lnTo>
                  <a:pt x="83" y="962"/>
                </a:lnTo>
                <a:lnTo>
                  <a:pt x="83" y="962"/>
                </a:lnTo>
                <a:lnTo>
                  <a:pt x="70" y="923"/>
                </a:lnTo>
                <a:lnTo>
                  <a:pt x="65" y="903"/>
                </a:lnTo>
                <a:lnTo>
                  <a:pt x="59" y="881"/>
                </a:lnTo>
                <a:lnTo>
                  <a:pt x="59" y="881"/>
                </a:lnTo>
                <a:lnTo>
                  <a:pt x="61" y="879"/>
                </a:lnTo>
                <a:lnTo>
                  <a:pt x="61" y="876"/>
                </a:lnTo>
                <a:lnTo>
                  <a:pt x="59" y="866"/>
                </a:lnTo>
                <a:lnTo>
                  <a:pt x="56" y="855"/>
                </a:lnTo>
                <a:lnTo>
                  <a:pt x="54" y="848"/>
                </a:lnTo>
                <a:lnTo>
                  <a:pt x="54" y="848"/>
                </a:lnTo>
                <a:lnTo>
                  <a:pt x="54" y="837"/>
                </a:lnTo>
                <a:lnTo>
                  <a:pt x="50" y="824"/>
                </a:lnTo>
                <a:lnTo>
                  <a:pt x="45" y="798"/>
                </a:lnTo>
                <a:lnTo>
                  <a:pt x="45" y="798"/>
                </a:lnTo>
                <a:lnTo>
                  <a:pt x="43" y="778"/>
                </a:lnTo>
                <a:lnTo>
                  <a:pt x="43" y="758"/>
                </a:lnTo>
                <a:lnTo>
                  <a:pt x="43" y="747"/>
                </a:lnTo>
                <a:lnTo>
                  <a:pt x="43" y="747"/>
                </a:lnTo>
                <a:lnTo>
                  <a:pt x="43" y="743"/>
                </a:lnTo>
                <a:lnTo>
                  <a:pt x="43" y="741"/>
                </a:lnTo>
                <a:lnTo>
                  <a:pt x="43" y="741"/>
                </a:lnTo>
                <a:lnTo>
                  <a:pt x="43" y="740"/>
                </a:lnTo>
                <a:lnTo>
                  <a:pt x="43" y="738"/>
                </a:lnTo>
                <a:lnTo>
                  <a:pt x="43" y="738"/>
                </a:lnTo>
                <a:lnTo>
                  <a:pt x="41" y="732"/>
                </a:lnTo>
                <a:lnTo>
                  <a:pt x="41" y="732"/>
                </a:lnTo>
                <a:lnTo>
                  <a:pt x="39" y="721"/>
                </a:lnTo>
                <a:lnTo>
                  <a:pt x="39" y="721"/>
                </a:lnTo>
                <a:lnTo>
                  <a:pt x="43" y="721"/>
                </a:lnTo>
                <a:lnTo>
                  <a:pt x="43" y="719"/>
                </a:lnTo>
                <a:lnTo>
                  <a:pt x="43" y="717"/>
                </a:lnTo>
                <a:lnTo>
                  <a:pt x="43" y="717"/>
                </a:lnTo>
                <a:lnTo>
                  <a:pt x="39" y="717"/>
                </a:lnTo>
                <a:lnTo>
                  <a:pt x="39" y="717"/>
                </a:lnTo>
                <a:lnTo>
                  <a:pt x="37" y="716"/>
                </a:lnTo>
                <a:lnTo>
                  <a:pt x="37" y="716"/>
                </a:lnTo>
                <a:lnTo>
                  <a:pt x="39" y="708"/>
                </a:lnTo>
                <a:lnTo>
                  <a:pt x="41" y="705"/>
                </a:lnTo>
                <a:lnTo>
                  <a:pt x="41" y="705"/>
                </a:lnTo>
                <a:lnTo>
                  <a:pt x="46" y="697"/>
                </a:lnTo>
                <a:lnTo>
                  <a:pt x="46" y="697"/>
                </a:lnTo>
                <a:lnTo>
                  <a:pt x="41" y="690"/>
                </a:lnTo>
                <a:lnTo>
                  <a:pt x="41" y="690"/>
                </a:lnTo>
                <a:lnTo>
                  <a:pt x="41" y="695"/>
                </a:lnTo>
                <a:lnTo>
                  <a:pt x="41" y="699"/>
                </a:lnTo>
                <a:lnTo>
                  <a:pt x="39" y="701"/>
                </a:lnTo>
                <a:lnTo>
                  <a:pt x="39" y="701"/>
                </a:lnTo>
                <a:lnTo>
                  <a:pt x="37" y="697"/>
                </a:lnTo>
                <a:lnTo>
                  <a:pt x="37" y="695"/>
                </a:lnTo>
                <a:lnTo>
                  <a:pt x="37" y="692"/>
                </a:lnTo>
                <a:lnTo>
                  <a:pt x="37" y="692"/>
                </a:lnTo>
                <a:lnTo>
                  <a:pt x="43" y="688"/>
                </a:lnTo>
                <a:lnTo>
                  <a:pt x="43" y="686"/>
                </a:lnTo>
                <a:lnTo>
                  <a:pt x="43" y="684"/>
                </a:lnTo>
                <a:lnTo>
                  <a:pt x="45" y="679"/>
                </a:lnTo>
                <a:lnTo>
                  <a:pt x="45" y="679"/>
                </a:lnTo>
                <a:lnTo>
                  <a:pt x="45" y="682"/>
                </a:lnTo>
                <a:lnTo>
                  <a:pt x="46" y="684"/>
                </a:lnTo>
                <a:lnTo>
                  <a:pt x="46" y="684"/>
                </a:lnTo>
                <a:lnTo>
                  <a:pt x="45" y="677"/>
                </a:lnTo>
                <a:lnTo>
                  <a:pt x="46" y="670"/>
                </a:lnTo>
                <a:lnTo>
                  <a:pt x="48" y="662"/>
                </a:lnTo>
                <a:lnTo>
                  <a:pt x="48" y="657"/>
                </a:lnTo>
                <a:lnTo>
                  <a:pt x="48" y="657"/>
                </a:lnTo>
                <a:lnTo>
                  <a:pt x="45" y="666"/>
                </a:lnTo>
                <a:lnTo>
                  <a:pt x="41" y="675"/>
                </a:lnTo>
                <a:lnTo>
                  <a:pt x="41" y="675"/>
                </a:lnTo>
                <a:lnTo>
                  <a:pt x="43" y="664"/>
                </a:lnTo>
                <a:lnTo>
                  <a:pt x="41" y="655"/>
                </a:lnTo>
                <a:lnTo>
                  <a:pt x="41" y="655"/>
                </a:lnTo>
                <a:lnTo>
                  <a:pt x="43" y="655"/>
                </a:lnTo>
                <a:lnTo>
                  <a:pt x="45" y="657"/>
                </a:lnTo>
                <a:lnTo>
                  <a:pt x="45" y="659"/>
                </a:lnTo>
                <a:lnTo>
                  <a:pt x="46" y="657"/>
                </a:lnTo>
                <a:lnTo>
                  <a:pt x="46" y="657"/>
                </a:lnTo>
                <a:lnTo>
                  <a:pt x="45" y="653"/>
                </a:lnTo>
                <a:lnTo>
                  <a:pt x="46" y="649"/>
                </a:lnTo>
                <a:lnTo>
                  <a:pt x="50" y="640"/>
                </a:lnTo>
                <a:lnTo>
                  <a:pt x="54" y="633"/>
                </a:lnTo>
                <a:lnTo>
                  <a:pt x="54" y="627"/>
                </a:lnTo>
                <a:lnTo>
                  <a:pt x="54" y="624"/>
                </a:lnTo>
                <a:lnTo>
                  <a:pt x="54" y="624"/>
                </a:lnTo>
                <a:lnTo>
                  <a:pt x="54" y="627"/>
                </a:lnTo>
                <a:lnTo>
                  <a:pt x="52" y="629"/>
                </a:lnTo>
                <a:lnTo>
                  <a:pt x="50" y="631"/>
                </a:lnTo>
                <a:lnTo>
                  <a:pt x="50" y="629"/>
                </a:lnTo>
                <a:lnTo>
                  <a:pt x="50" y="629"/>
                </a:lnTo>
                <a:lnTo>
                  <a:pt x="52" y="624"/>
                </a:lnTo>
                <a:lnTo>
                  <a:pt x="54" y="620"/>
                </a:lnTo>
                <a:lnTo>
                  <a:pt x="54" y="620"/>
                </a:lnTo>
                <a:lnTo>
                  <a:pt x="52" y="616"/>
                </a:lnTo>
                <a:lnTo>
                  <a:pt x="50" y="614"/>
                </a:lnTo>
                <a:lnTo>
                  <a:pt x="52" y="607"/>
                </a:lnTo>
                <a:lnTo>
                  <a:pt x="54" y="600"/>
                </a:lnTo>
                <a:lnTo>
                  <a:pt x="54" y="592"/>
                </a:lnTo>
                <a:lnTo>
                  <a:pt x="54" y="592"/>
                </a:lnTo>
                <a:lnTo>
                  <a:pt x="57" y="589"/>
                </a:lnTo>
                <a:lnTo>
                  <a:pt x="59" y="589"/>
                </a:lnTo>
                <a:lnTo>
                  <a:pt x="59" y="589"/>
                </a:lnTo>
                <a:lnTo>
                  <a:pt x="57" y="583"/>
                </a:lnTo>
                <a:lnTo>
                  <a:pt x="57" y="576"/>
                </a:lnTo>
                <a:lnTo>
                  <a:pt x="59" y="565"/>
                </a:lnTo>
                <a:lnTo>
                  <a:pt x="59" y="565"/>
                </a:lnTo>
                <a:lnTo>
                  <a:pt x="61" y="567"/>
                </a:lnTo>
                <a:lnTo>
                  <a:pt x="61" y="568"/>
                </a:lnTo>
                <a:lnTo>
                  <a:pt x="61" y="572"/>
                </a:lnTo>
                <a:lnTo>
                  <a:pt x="61" y="574"/>
                </a:lnTo>
                <a:lnTo>
                  <a:pt x="61" y="574"/>
                </a:lnTo>
                <a:lnTo>
                  <a:pt x="63" y="563"/>
                </a:lnTo>
                <a:lnTo>
                  <a:pt x="63" y="556"/>
                </a:lnTo>
                <a:lnTo>
                  <a:pt x="63" y="543"/>
                </a:lnTo>
                <a:lnTo>
                  <a:pt x="63" y="543"/>
                </a:lnTo>
                <a:lnTo>
                  <a:pt x="63" y="541"/>
                </a:lnTo>
                <a:lnTo>
                  <a:pt x="65" y="539"/>
                </a:lnTo>
                <a:lnTo>
                  <a:pt x="67" y="539"/>
                </a:lnTo>
                <a:lnTo>
                  <a:pt x="67" y="537"/>
                </a:lnTo>
                <a:lnTo>
                  <a:pt x="67" y="537"/>
                </a:lnTo>
                <a:lnTo>
                  <a:pt x="65" y="537"/>
                </a:lnTo>
                <a:lnTo>
                  <a:pt x="65" y="537"/>
                </a:lnTo>
                <a:lnTo>
                  <a:pt x="63" y="532"/>
                </a:lnTo>
                <a:lnTo>
                  <a:pt x="65" y="517"/>
                </a:lnTo>
                <a:lnTo>
                  <a:pt x="65" y="517"/>
                </a:lnTo>
                <a:lnTo>
                  <a:pt x="70" y="519"/>
                </a:lnTo>
                <a:lnTo>
                  <a:pt x="72" y="521"/>
                </a:lnTo>
                <a:lnTo>
                  <a:pt x="72" y="521"/>
                </a:lnTo>
                <a:lnTo>
                  <a:pt x="70" y="526"/>
                </a:lnTo>
                <a:lnTo>
                  <a:pt x="70" y="532"/>
                </a:lnTo>
                <a:lnTo>
                  <a:pt x="70" y="532"/>
                </a:lnTo>
                <a:lnTo>
                  <a:pt x="72" y="532"/>
                </a:lnTo>
                <a:lnTo>
                  <a:pt x="74" y="533"/>
                </a:lnTo>
                <a:lnTo>
                  <a:pt x="76" y="537"/>
                </a:lnTo>
                <a:lnTo>
                  <a:pt x="78" y="539"/>
                </a:lnTo>
                <a:lnTo>
                  <a:pt x="78" y="539"/>
                </a:lnTo>
                <a:lnTo>
                  <a:pt x="74" y="541"/>
                </a:lnTo>
                <a:lnTo>
                  <a:pt x="72" y="539"/>
                </a:lnTo>
                <a:lnTo>
                  <a:pt x="72" y="539"/>
                </a:lnTo>
                <a:lnTo>
                  <a:pt x="70" y="550"/>
                </a:lnTo>
                <a:lnTo>
                  <a:pt x="68" y="559"/>
                </a:lnTo>
                <a:lnTo>
                  <a:pt x="65" y="570"/>
                </a:lnTo>
                <a:lnTo>
                  <a:pt x="65" y="579"/>
                </a:lnTo>
                <a:lnTo>
                  <a:pt x="65" y="579"/>
                </a:lnTo>
                <a:lnTo>
                  <a:pt x="63" y="578"/>
                </a:lnTo>
                <a:lnTo>
                  <a:pt x="61" y="578"/>
                </a:lnTo>
                <a:lnTo>
                  <a:pt x="61" y="579"/>
                </a:lnTo>
                <a:lnTo>
                  <a:pt x="61" y="579"/>
                </a:lnTo>
                <a:lnTo>
                  <a:pt x="63" y="579"/>
                </a:lnTo>
                <a:lnTo>
                  <a:pt x="63" y="581"/>
                </a:lnTo>
                <a:lnTo>
                  <a:pt x="63" y="585"/>
                </a:lnTo>
                <a:lnTo>
                  <a:pt x="63" y="585"/>
                </a:lnTo>
                <a:lnTo>
                  <a:pt x="63" y="585"/>
                </a:lnTo>
                <a:lnTo>
                  <a:pt x="67" y="585"/>
                </a:lnTo>
                <a:lnTo>
                  <a:pt x="67" y="587"/>
                </a:lnTo>
                <a:lnTo>
                  <a:pt x="68" y="594"/>
                </a:lnTo>
                <a:lnTo>
                  <a:pt x="68" y="594"/>
                </a:lnTo>
                <a:lnTo>
                  <a:pt x="67" y="592"/>
                </a:lnTo>
                <a:lnTo>
                  <a:pt x="65" y="594"/>
                </a:lnTo>
                <a:lnTo>
                  <a:pt x="65" y="594"/>
                </a:lnTo>
                <a:lnTo>
                  <a:pt x="67" y="596"/>
                </a:lnTo>
                <a:lnTo>
                  <a:pt x="67" y="598"/>
                </a:lnTo>
                <a:lnTo>
                  <a:pt x="65" y="603"/>
                </a:lnTo>
                <a:lnTo>
                  <a:pt x="65" y="607"/>
                </a:lnTo>
                <a:lnTo>
                  <a:pt x="65" y="609"/>
                </a:lnTo>
                <a:lnTo>
                  <a:pt x="65" y="613"/>
                </a:lnTo>
                <a:lnTo>
                  <a:pt x="65" y="613"/>
                </a:lnTo>
                <a:lnTo>
                  <a:pt x="63" y="613"/>
                </a:lnTo>
                <a:lnTo>
                  <a:pt x="61" y="613"/>
                </a:lnTo>
                <a:lnTo>
                  <a:pt x="61" y="613"/>
                </a:lnTo>
                <a:lnTo>
                  <a:pt x="61" y="614"/>
                </a:lnTo>
                <a:lnTo>
                  <a:pt x="65" y="614"/>
                </a:lnTo>
                <a:lnTo>
                  <a:pt x="63" y="644"/>
                </a:lnTo>
                <a:lnTo>
                  <a:pt x="63" y="644"/>
                </a:lnTo>
                <a:lnTo>
                  <a:pt x="63" y="646"/>
                </a:lnTo>
                <a:lnTo>
                  <a:pt x="65" y="644"/>
                </a:lnTo>
                <a:lnTo>
                  <a:pt x="67" y="644"/>
                </a:lnTo>
                <a:lnTo>
                  <a:pt x="67" y="648"/>
                </a:lnTo>
                <a:lnTo>
                  <a:pt x="67" y="648"/>
                </a:lnTo>
                <a:lnTo>
                  <a:pt x="65" y="648"/>
                </a:lnTo>
                <a:lnTo>
                  <a:pt x="65" y="649"/>
                </a:lnTo>
                <a:lnTo>
                  <a:pt x="65" y="657"/>
                </a:lnTo>
                <a:lnTo>
                  <a:pt x="63" y="664"/>
                </a:lnTo>
                <a:lnTo>
                  <a:pt x="61" y="666"/>
                </a:lnTo>
                <a:lnTo>
                  <a:pt x="57" y="668"/>
                </a:lnTo>
                <a:lnTo>
                  <a:pt x="57" y="668"/>
                </a:lnTo>
                <a:lnTo>
                  <a:pt x="59" y="677"/>
                </a:lnTo>
                <a:lnTo>
                  <a:pt x="57" y="686"/>
                </a:lnTo>
                <a:lnTo>
                  <a:pt x="57" y="694"/>
                </a:lnTo>
                <a:lnTo>
                  <a:pt x="59" y="703"/>
                </a:lnTo>
                <a:lnTo>
                  <a:pt x="59" y="703"/>
                </a:lnTo>
                <a:lnTo>
                  <a:pt x="57" y="705"/>
                </a:lnTo>
                <a:lnTo>
                  <a:pt x="57" y="708"/>
                </a:lnTo>
                <a:lnTo>
                  <a:pt x="56" y="712"/>
                </a:lnTo>
                <a:lnTo>
                  <a:pt x="57" y="716"/>
                </a:lnTo>
                <a:lnTo>
                  <a:pt x="57" y="716"/>
                </a:lnTo>
                <a:lnTo>
                  <a:pt x="57" y="714"/>
                </a:lnTo>
                <a:lnTo>
                  <a:pt x="59" y="710"/>
                </a:lnTo>
                <a:lnTo>
                  <a:pt x="59" y="710"/>
                </a:lnTo>
                <a:lnTo>
                  <a:pt x="61" y="712"/>
                </a:lnTo>
                <a:lnTo>
                  <a:pt x="61" y="712"/>
                </a:lnTo>
                <a:lnTo>
                  <a:pt x="57" y="723"/>
                </a:lnTo>
                <a:lnTo>
                  <a:pt x="57" y="728"/>
                </a:lnTo>
                <a:lnTo>
                  <a:pt x="57" y="732"/>
                </a:lnTo>
                <a:lnTo>
                  <a:pt x="57" y="734"/>
                </a:lnTo>
                <a:lnTo>
                  <a:pt x="57" y="734"/>
                </a:lnTo>
                <a:lnTo>
                  <a:pt x="56" y="740"/>
                </a:lnTo>
                <a:lnTo>
                  <a:pt x="56" y="741"/>
                </a:lnTo>
                <a:lnTo>
                  <a:pt x="56" y="747"/>
                </a:lnTo>
                <a:lnTo>
                  <a:pt x="56" y="752"/>
                </a:lnTo>
                <a:lnTo>
                  <a:pt x="56" y="752"/>
                </a:lnTo>
                <a:lnTo>
                  <a:pt x="57" y="795"/>
                </a:lnTo>
                <a:lnTo>
                  <a:pt x="57" y="795"/>
                </a:lnTo>
                <a:lnTo>
                  <a:pt x="57" y="793"/>
                </a:lnTo>
                <a:lnTo>
                  <a:pt x="59" y="793"/>
                </a:lnTo>
                <a:lnTo>
                  <a:pt x="59" y="798"/>
                </a:lnTo>
                <a:lnTo>
                  <a:pt x="59" y="798"/>
                </a:lnTo>
                <a:lnTo>
                  <a:pt x="57" y="798"/>
                </a:lnTo>
                <a:lnTo>
                  <a:pt x="56" y="797"/>
                </a:lnTo>
                <a:lnTo>
                  <a:pt x="56" y="797"/>
                </a:lnTo>
                <a:lnTo>
                  <a:pt x="57" y="802"/>
                </a:lnTo>
                <a:lnTo>
                  <a:pt x="56" y="808"/>
                </a:lnTo>
                <a:lnTo>
                  <a:pt x="54" y="813"/>
                </a:lnTo>
                <a:lnTo>
                  <a:pt x="56" y="817"/>
                </a:lnTo>
                <a:lnTo>
                  <a:pt x="56" y="817"/>
                </a:lnTo>
                <a:lnTo>
                  <a:pt x="56" y="815"/>
                </a:lnTo>
                <a:lnTo>
                  <a:pt x="56" y="815"/>
                </a:lnTo>
                <a:lnTo>
                  <a:pt x="56" y="820"/>
                </a:lnTo>
                <a:lnTo>
                  <a:pt x="56" y="820"/>
                </a:lnTo>
                <a:lnTo>
                  <a:pt x="59" y="820"/>
                </a:lnTo>
                <a:lnTo>
                  <a:pt x="61" y="824"/>
                </a:lnTo>
                <a:lnTo>
                  <a:pt x="61" y="824"/>
                </a:lnTo>
                <a:lnTo>
                  <a:pt x="61" y="820"/>
                </a:lnTo>
                <a:lnTo>
                  <a:pt x="61" y="817"/>
                </a:lnTo>
                <a:lnTo>
                  <a:pt x="61" y="817"/>
                </a:lnTo>
                <a:lnTo>
                  <a:pt x="65" y="828"/>
                </a:lnTo>
                <a:lnTo>
                  <a:pt x="67" y="843"/>
                </a:lnTo>
                <a:lnTo>
                  <a:pt x="68" y="868"/>
                </a:lnTo>
                <a:lnTo>
                  <a:pt x="68" y="868"/>
                </a:lnTo>
                <a:lnTo>
                  <a:pt x="70" y="868"/>
                </a:lnTo>
                <a:lnTo>
                  <a:pt x="72" y="866"/>
                </a:lnTo>
                <a:lnTo>
                  <a:pt x="72" y="865"/>
                </a:lnTo>
                <a:lnTo>
                  <a:pt x="74" y="866"/>
                </a:lnTo>
                <a:lnTo>
                  <a:pt x="74" y="866"/>
                </a:lnTo>
                <a:lnTo>
                  <a:pt x="74" y="868"/>
                </a:lnTo>
                <a:lnTo>
                  <a:pt x="74" y="870"/>
                </a:lnTo>
                <a:lnTo>
                  <a:pt x="78" y="874"/>
                </a:lnTo>
                <a:lnTo>
                  <a:pt x="79" y="877"/>
                </a:lnTo>
                <a:lnTo>
                  <a:pt x="79" y="879"/>
                </a:lnTo>
                <a:lnTo>
                  <a:pt x="78" y="881"/>
                </a:lnTo>
                <a:lnTo>
                  <a:pt x="78" y="881"/>
                </a:lnTo>
                <a:lnTo>
                  <a:pt x="76" y="877"/>
                </a:lnTo>
                <a:lnTo>
                  <a:pt x="72" y="874"/>
                </a:lnTo>
                <a:lnTo>
                  <a:pt x="70" y="870"/>
                </a:lnTo>
                <a:lnTo>
                  <a:pt x="68" y="870"/>
                </a:lnTo>
                <a:lnTo>
                  <a:pt x="68" y="872"/>
                </a:lnTo>
                <a:lnTo>
                  <a:pt x="68" y="872"/>
                </a:lnTo>
                <a:lnTo>
                  <a:pt x="76" y="883"/>
                </a:lnTo>
                <a:lnTo>
                  <a:pt x="79" y="887"/>
                </a:lnTo>
                <a:lnTo>
                  <a:pt x="79" y="894"/>
                </a:lnTo>
                <a:lnTo>
                  <a:pt x="79" y="894"/>
                </a:lnTo>
                <a:lnTo>
                  <a:pt x="83" y="894"/>
                </a:lnTo>
                <a:lnTo>
                  <a:pt x="87" y="896"/>
                </a:lnTo>
                <a:lnTo>
                  <a:pt x="91" y="903"/>
                </a:lnTo>
                <a:lnTo>
                  <a:pt x="94" y="912"/>
                </a:lnTo>
                <a:lnTo>
                  <a:pt x="96" y="916"/>
                </a:lnTo>
                <a:lnTo>
                  <a:pt x="100" y="918"/>
                </a:lnTo>
                <a:lnTo>
                  <a:pt x="100" y="918"/>
                </a:lnTo>
                <a:lnTo>
                  <a:pt x="98" y="929"/>
                </a:lnTo>
                <a:lnTo>
                  <a:pt x="100" y="935"/>
                </a:lnTo>
                <a:lnTo>
                  <a:pt x="103" y="940"/>
                </a:lnTo>
                <a:lnTo>
                  <a:pt x="103" y="940"/>
                </a:lnTo>
                <a:lnTo>
                  <a:pt x="102" y="931"/>
                </a:lnTo>
                <a:lnTo>
                  <a:pt x="102" y="923"/>
                </a:lnTo>
                <a:lnTo>
                  <a:pt x="103" y="916"/>
                </a:lnTo>
                <a:lnTo>
                  <a:pt x="107" y="911"/>
                </a:lnTo>
                <a:lnTo>
                  <a:pt x="107" y="911"/>
                </a:lnTo>
                <a:lnTo>
                  <a:pt x="107" y="914"/>
                </a:lnTo>
                <a:lnTo>
                  <a:pt x="109" y="916"/>
                </a:lnTo>
                <a:lnTo>
                  <a:pt x="109" y="916"/>
                </a:lnTo>
                <a:lnTo>
                  <a:pt x="109" y="911"/>
                </a:lnTo>
                <a:lnTo>
                  <a:pt x="105" y="909"/>
                </a:lnTo>
                <a:lnTo>
                  <a:pt x="103" y="907"/>
                </a:lnTo>
                <a:lnTo>
                  <a:pt x="102" y="901"/>
                </a:lnTo>
                <a:lnTo>
                  <a:pt x="102" y="901"/>
                </a:lnTo>
                <a:lnTo>
                  <a:pt x="100" y="905"/>
                </a:lnTo>
                <a:lnTo>
                  <a:pt x="100" y="907"/>
                </a:lnTo>
                <a:lnTo>
                  <a:pt x="100" y="911"/>
                </a:lnTo>
                <a:lnTo>
                  <a:pt x="98" y="914"/>
                </a:lnTo>
                <a:lnTo>
                  <a:pt x="98" y="914"/>
                </a:lnTo>
                <a:lnTo>
                  <a:pt x="92" y="896"/>
                </a:lnTo>
                <a:lnTo>
                  <a:pt x="91" y="887"/>
                </a:lnTo>
                <a:lnTo>
                  <a:pt x="91" y="879"/>
                </a:lnTo>
                <a:lnTo>
                  <a:pt x="91" y="879"/>
                </a:lnTo>
                <a:lnTo>
                  <a:pt x="92" y="883"/>
                </a:lnTo>
                <a:lnTo>
                  <a:pt x="94" y="883"/>
                </a:lnTo>
                <a:lnTo>
                  <a:pt x="96" y="883"/>
                </a:lnTo>
                <a:lnTo>
                  <a:pt x="96" y="885"/>
                </a:lnTo>
                <a:lnTo>
                  <a:pt x="96" y="885"/>
                </a:lnTo>
                <a:lnTo>
                  <a:pt x="96" y="890"/>
                </a:lnTo>
                <a:lnTo>
                  <a:pt x="96" y="894"/>
                </a:lnTo>
                <a:lnTo>
                  <a:pt x="98" y="896"/>
                </a:lnTo>
                <a:lnTo>
                  <a:pt x="98" y="896"/>
                </a:lnTo>
                <a:lnTo>
                  <a:pt x="100" y="896"/>
                </a:lnTo>
                <a:lnTo>
                  <a:pt x="103" y="898"/>
                </a:lnTo>
                <a:lnTo>
                  <a:pt x="107" y="905"/>
                </a:lnTo>
                <a:lnTo>
                  <a:pt x="111" y="914"/>
                </a:lnTo>
                <a:lnTo>
                  <a:pt x="111" y="923"/>
                </a:lnTo>
                <a:lnTo>
                  <a:pt x="111" y="923"/>
                </a:lnTo>
                <a:lnTo>
                  <a:pt x="113" y="925"/>
                </a:lnTo>
                <a:lnTo>
                  <a:pt x="114" y="927"/>
                </a:lnTo>
                <a:lnTo>
                  <a:pt x="116" y="931"/>
                </a:lnTo>
                <a:lnTo>
                  <a:pt x="114" y="938"/>
                </a:lnTo>
                <a:lnTo>
                  <a:pt x="114" y="938"/>
                </a:lnTo>
                <a:lnTo>
                  <a:pt x="116" y="936"/>
                </a:lnTo>
                <a:lnTo>
                  <a:pt x="118" y="938"/>
                </a:lnTo>
                <a:lnTo>
                  <a:pt x="122" y="940"/>
                </a:lnTo>
                <a:lnTo>
                  <a:pt x="122" y="940"/>
                </a:lnTo>
                <a:lnTo>
                  <a:pt x="120" y="942"/>
                </a:lnTo>
                <a:lnTo>
                  <a:pt x="118" y="944"/>
                </a:lnTo>
                <a:lnTo>
                  <a:pt x="120" y="949"/>
                </a:lnTo>
                <a:lnTo>
                  <a:pt x="122" y="951"/>
                </a:lnTo>
                <a:lnTo>
                  <a:pt x="124" y="951"/>
                </a:lnTo>
                <a:lnTo>
                  <a:pt x="125" y="947"/>
                </a:lnTo>
                <a:lnTo>
                  <a:pt x="125" y="947"/>
                </a:lnTo>
                <a:lnTo>
                  <a:pt x="125" y="951"/>
                </a:lnTo>
                <a:lnTo>
                  <a:pt x="125" y="955"/>
                </a:lnTo>
                <a:lnTo>
                  <a:pt x="122" y="957"/>
                </a:lnTo>
                <a:lnTo>
                  <a:pt x="122" y="957"/>
                </a:lnTo>
                <a:lnTo>
                  <a:pt x="129" y="962"/>
                </a:lnTo>
                <a:lnTo>
                  <a:pt x="136" y="968"/>
                </a:lnTo>
                <a:lnTo>
                  <a:pt x="136" y="968"/>
                </a:lnTo>
                <a:lnTo>
                  <a:pt x="133" y="968"/>
                </a:lnTo>
                <a:lnTo>
                  <a:pt x="131" y="968"/>
                </a:lnTo>
                <a:lnTo>
                  <a:pt x="131" y="971"/>
                </a:lnTo>
                <a:lnTo>
                  <a:pt x="131" y="971"/>
                </a:lnTo>
                <a:lnTo>
                  <a:pt x="135" y="971"/>
                </a:lnTo>
                <a:lnTo>
                  <a:pt x="136" y="973"/>
                </a:lnTo>
                <a:lnTo>
                  <a:pt x="136" y="973"/>
                </a:lnTo>
                <a:lnTo>
                  <a:pt x="136" y="973"/>
                </a:lnTo>
                <a:lnTo>
                  <a:pt x="135" y="975"/>
                </a:lnTo>
                <a:lnTo>
                  <a:pt x="135" y="975"/>
                </a:lnTo>
                <a:lnTo>
                  <a:pt x="138" y="977"/>
                </a:lnTo>
                <a:lnTo>
                  <a:pt x="140" y="979"/>
                </a:lnTo>
                <a:lnTo>
                  <a:pt x="140" y="986"/>
                </a:lnTo>
                <a:lnTo>
                  <a:pt x="142" y="992"/>
                </a:lnTo>
                <a:lnTo>
                  <a:pt x="142" y="995"/>
                </a:lnTo>
                <a:lnTo>
                  <a:pt x="144" y="995"/>
                </a:lnTo>
                <a:lnTo>
                  <a:pt x="144" y="995"/>
                </a:lnTo>
                <a:lnTo>
                  <a:pt x="142" y="993"/>
                </a:lnTo>
                <a:lnTo>
                  <a:pt x="144" y="992"/>
                </a:lnTo>
                <a:lnTo>
                  <a:pt x="144" y="992"/>
                </a:lnTo>
                <a:lnTo>
                  <a:pt x="148" y="1003"/>
                </a:lnTo>
                <a:lnTo>
                  <a:pt x="148" y="1006"/>
                </a:lnTo>
                <a:lnTo>
                  <a:pt x="148" y="1010"/>
                </a:lnTo>
                <a:lnTo>
                  <a:pt x="148" y="1010"/>
                </a:lnTo>
                <a:lnTo>
                  <a:pt x="149" y="1010"/>
                </a:lnTo>
                <a:lnTo>
                  <a:pt x="149" y="1014"/>
                </a:lnTo>
                <a:lnTo>
                  <a:pt x="149" y="1017"/>
                </a:lnTo>
                <a:lnTo>
                  <a:pt x="149" y="1021"/>
                </a:lnTo>
                <a:lnTo>
                  <a:pt x="149" y="1021"/>
                </a:lnTo>
                <a:lnTo>
                  <a:pt x="153" y="1021"/>
                </a:lnTo>
                <a:lnTo>
                  <a:pt x="157" y="1023"/>
                </a:lnTo>
                <a:lnTo>
                  <a:pt x="164" y="1032"/>
                </a:lnTo>
                <a:lnTo>
                  <a:pt x="166" y="1039"/>
                </a:lnTo>
                <a:lnTo>
                  <a:pt x="166" y="1043"/>
                </a:lnTo>
                <a:lnTo>
                  <a:pt x="164" y="1043"/>
                </a:lnTo>
                <a:lnTo>
                  <a:pt x="164" y="1043"/>
                </a:lnTo>
                <a:lnTo>
                  <a:pt x="171" y="1049"/>
                </a:lnTo>
                <a:lnTo>
                  <a:pt x="175" y="1052"/>
                </a:lnTo>
                <a:lnTo>
                  <a:pt x="175" y="1056"/>
                </a:lnTo>
                <a:lnTo>
                  <a:pt x="175" y="1056"/>
                </a:lnTo>
                <a:lnTo>
                  <a:pt x="177" y="1056"/>
                </a:lnTo>
                <a:lnTo>
                  <a:pt x="177" y="1054"/>
                </a:lnTo>
                <a:lnTo>
                  <a:pt x="175" y="1050"/>
                </a:lnTo>
                <a:lnTo>
                  <a:pt x="173" y="1047"/>
                </a:lnTo>
                <a:lnTo>
                  <a:pt x="173" y="1043"/>
                </a:lnTo>
                <a:lnTo>
                  <a:pt x="173" y="1043"/>
                </a:lnTo>
                <a:lnTo>
                  <a:pt x="177" y="1047"/>
                </a:lnTo>
                <a:lnTo>
                  <a:pt x="181" y="1052"/>
                </a:lnTo>
                <a:lnTo>
                  <a:pt x="182" y="1058"/>
                </a:lnTo>
                <a:lnTo>
                  <a:pt x="186" y="1061"/>
                </a:lnTo>
                <a:lnTo>
                  <a:pt x="186" y="1061"/>
                </a:lnTo>
                <a:lnTo>
                  <a:pt x="184" y="1067"/>
                </a:lnTo>
                <a:lnTo>
                  <a:pt x="182" y="1071"/>
                </a:lnTo>
                <a:lnTo>
                  <a:pt x="181" y="1072"/>
                </a:lnTo>
                <a:lnTo>
                  <a:pt x="181" y="1072"/>
                </a:lnTo>
                <a:lnTo>
                  <a:pt x="182" y="1074"/>
                </a:lnTo>
                <a:lnTo>
                  <a:pt x="186" y="1074"/>
                </a:lnTo>
                <a:lnTo>
                  <a:pt x="190" y="1076"/>
                </a:lnTo>
                <a:lnTo>
                  <a:pt x="190" y="1076"/>
                </a:lnTo>
                <a:lnTo>
                  <a:pt x="188" y="1072"/>
                </a:lnTo>
                <a:lnTo>
                  <a:pt x="190" y="1071"/>
                </a:lnTo>
                <a:lnTo>
                  <a:pt x="190" y="1071"/>
                </a:lnTo>
                <a:lnTo>
                  <a:pt x="194" y="1074"/>
                </a:lnTo>
                <a:lnTo>
                  <a:pt x="197" y="1078"/>
                </a:lnTo>
                <a:lnTo>
                  <a:pt x="197" y="1084"/>
                </a:lnTo>
                <a:lnTo>
                  <a:pt x="195" y="1087"/>
                </a:lnTo>
                <a:lnTo>
                  <a:pt x="194" y="1089"/>
                </a:lnTo>
                <a:lnTo>
                  <a:pt x="194" y="1089"/>
                </a:lnTo>
                <a:lnTo>
                  <a:pt x="192" y="1087"/>
                </a:lnTo>
                <a:lnTo>
                  <a:pt x="190" y="1085"/>
                </a:lnTo>
                <a:lnTo>
                  <a:pt x="188" y="1087"/>
                </a:lnTo>
                <a:lnTo>
                  <a:pt x="188" y="1089"/>
                </a:lnTo>
                <a:lnTo>
                  <a:pt x="188" y="1089"/>
                </a:lnTo>
                <a:lnTo>
                  <a:pt x="192" y="1089"/>
                </a:lnTo>
                <a:lnTo>
                  <a:pt x="195" y="1093"/>
                </a:lnTo>
                <a:lnTo>
                  <a:pt x="199" y="1095"/>
                </a:lnTo>
                <a:lnTo>
                  <a:pt x="205" y="1096"/>
                </a:lnTo>
                <a:lnTo>
                  <a:pt x="205" y="1096"/>
                </a:lnTo>
                <a:lnTo>
                  <a:pt x="203" y="1093"/>
                </a:lnTo>
                <a:lnTo>
                  <a:pt x="199" y="1093"/>
                </a:lnTo>
                <a:lnTo>
                  <a:pt x="197" y="1091"/>
                </a:lnTo>
                <a:lnTo>
                  <a:pt x="195" y="1089"/>
                </a:lnTo>
                <a:lnTo>
                  <a:pt x="195" y="1089"/>
                </a:lnTo>
                <a:lnTo>
                  <a:pt x="197" y="1087"/>
                </a:lnTo>
                <a:lnTo>
                  <a:pt x="199" y="1085"/>
                </a:lnTo>
                <a:lnTo>
                  <a:pt x="201" y="1085"/>
                </a:lnTo>
                <a:lnTo>
                  <a:pt x="201" y="1082"/>
                </a:lnTo>
                <a:lnTo>
                  <a:pt x="201" y="1082"/>
                </a:lnTo>
                <a:lnTo>
                  <a:pt x="206" y="1091"/>
                </a:lnTo>
                <a:lnTo>
                  <a:pt x="214" y="1098"/>
                </a:lnTo>
                <a:lnTo>
                  <a:pt x="214" y="1098"/>
                </a:lnTo>
                <a:lnTo>
                  <a:pt x="212" y="1098"/>
                </a:lnTo>
                <a:lnTo>
                  <a:pt x="210" y="1098"/>
                </a:lnTo>
                <a:lnTo>
                  <a:pt x="208" y="1098"/>
                </a:lnTo>
                <a:lnTo>
                  <a:pt x="206" y="1098"/>
                </a:lnTo>
                <a:lnTo>
                  <a:pt x="206" y="1098"/>
                </a:lnTo>
                <a:lnTo>
                  <a:pt x="208" y="1100"/>
                </a:lnTo>
                <a:lnTo>
                  <a:pt x="210" y="1100"/>
                </a:lnTo>
                <a:lnTo>
                  <a:pt x="212" y="1100"/>
                </a:lnTo>
                <a:lnTo>
                  <a:pt x="216" y="1100"/>
                </a:lnTo>
                <a:lnTo>
                  <a:pt x="216" y="1100"/>
                </a:lnTo>
                <a:lnTo>
                  <a:pt x="216" y="1106"/>
                </a:lnTo>
                <a:lnTo>
                  <a:pt x="216" y="1107"/>
                </a:lnTo>
                <a:lnTo>
                  <a:pt x="216" y="1109"/>
                </a:lnTo>
                <a:lnTo>
                  <a:pt x="216" y="1109"/>
                </a:lnTo>
                <a:lnTo>
                  <a:pt x="223" y="1117"/>
                </a:lnTo>
                <a:lnTo>
                  <a:pt x="228" y="1122"/>
                </a:lnTo>
                <a:lnTo>
                  <a:pt x="243" y="1141"/>
                </a:lnTo>
                <a:lnTo>
                  <a:pt x="243" y="1141"/>
                </a:lnTo>
                <a:lnTo>
                  <a:pt x="243" y="1139"/>
                </a:lnTo>
                <a:lnTo>
                  <a:pt x="245" y="1139"/>
                </a:lnTo>
                <a:lnTo>
                  <a:pt x="243" y="1135"/>
                </a:lnTo>
                <a:lnTo>
                  <a:pt x="240" y="1133"/>
                </a:lnTo>
                <a:lnTo>
                  <a:pt x="240" y="1131"/>
                </a:lnTo>
                <a:lnTo>
                  <a:pt x="240" y="1131"/>
                </a:lnTo>
                <a:lnTo>
                  <a:pt x="240" y="1131"/>
                </a:lnTo>
                <a:lnTo>
                  <a:pt x="251" y="1139"/>
                </a:lnTo>
                <a:lnTo>
                  <a:pt x="262" y="1146"/>
                </a:lnTo>
                <a:lnTo>
                  <a:pt x="271" y="1155"/>
                </a:lnTo>
                <a:lnTo>
                  <a:pt x="284" y="1163"/>
                </a:lnTo>
                <a:lnTo>
                  <a:pt x="284" y="1163"/>
                </a:lnTo>
                <a:lnTo>
                  <a:pt x="280" y="1163"/>
                </a:lnTo>
                <a:lnTo>
                  <a:pt x="278" y="1163"/>
                </a:lnTo>
                <a:lnTo>
                  <a:pt x="278" y="1163"/>
                </a:lnTo>
                <a:lnTo>
                  <a:pt x="284" y="1166"/>
                </a:lnTo>
                <a:lnTo>
                  <a:pt x="287" y="1170"/>
                </a:lnTo>
                <a:lnTo>
                  <a:pt x="291" y="1174"/>
                </a:lnTo>
                <a:lnTo>
                  <a:pt x="295" y="1174"/>
                </a:lnTo>
                <a:lnTo>
                  <a:pt x="295" y="1174"/>
                </a:lnTo>
                <a:lnTo>
                  <a:pt x="300" y="1181"/>
                </a:lnTo>
                <a:lnTo>
                  <a:pt x="308" y="1190"/>
                </a:lnTo>
                <a:lnTo>
                  <a:pt x="326" y="1209"/>
                </a:lnTo>
                <a:lnTo>
                  <a:pt x="326" y="1209"/>
                </a:lnTo>
                <a:lnTo>
                  <a:pt x="344" y="1225"/>
                </a:lnTo>
                <a:lnTo>
                  <a:pt x="352" y="1234"/>
                </a:lnTo>
                <a:lnTo>
                  <a:pt x="357" y="1240"/>
                </a:lnTo>
                <a:lnTo>
                  <a:pt x="357" y="1240"/>
                </a:lnTo>
                <a:lnTo>
                  <a:pt x="365" y="1245"/>
                </a:lnTo>
                <a:lnTo>
                  <a:pt x="374" y="1249"/>
                </a:lnTo>
                <a:lnTo>
                  <a:pt x="381" y="1255"/>
                </a:lnTo>
                <a:lnTo>
                  <a:pt x="383" y="1258"/>
                </a:lnTo>
                <a:lnTo>
                  <a:pt x="385" y="1262"/>
                </a:lnTo>
                <a:lnTo>
                  <a:pt x="385" y="1262"/>
                </a:lnTo>
                <a:lnTo>
                  <a:pt x="390" y="1264"/>
                </a:lnTo>
                <a:lnTo>
                  <a:pt x="398" y="1267"/>
                </a:lnTo>
                <a:lnTo>
                  <a:pt x="403" y="1273"/>
                </a:lnTo>
                <a:lnTo>
                  <a:pt x="409" y="1273"/>
                </a:lnTo>
                <a:lnTo>
                  <a:pt x="409" y="1273"/>
                </a:lnTo>
                <a:lnTo>
                  <a:pt x="409" y="1273"/>
                </a:lnTo>
                <a:lnTo>
                  <a:pt x="409" y="1271"/>
                </a:lnTo>
                <a:lnTo>
                  <a:pt x="412" y="1271"/>
                </a:lnTo>
                <a:lnTo>
                  <a:pt x="412" y="1271"/>
                </a:lnTo>
                <a:lnTo>
                  <a:pt x="418" y="1279"/>
                </a:lnTo>
                <a:lnTo>
                  <a:pt x="425" y="1282"/>
                </a:lnTo>
                <a:lnTo>
                  <a:pt x="438" y="1288"/>
                </a:lnTo>
                <a:lnTo>
                  <a:pt x="453" y="1291"/>
                </a:lnTo>
                <a:lnTo>
                  <a:pt x="460" y="1295"/>
                </a:lnTo>
                <a:lnTo>
                  <a:pt x="469" y="1301"/>
                </a:lnTo>
                <a:lnTo>
                  <a:pt x="469" y="1301"/>
                </a:lnTo>
                <a:lnTo>
                  <a:pt x="469" y="1299"/>
                </a:lnTo>
                <a:lnTo>
                  <a:pt x="468" y="1297"/>
                </a:lnTo>
                <a:lnTo>
                  <a:pt x="462" y="1293"/>
                </a:lnTo>
                <a:lnTo>
                  <a:pt x="457" y="1291"/>
                </a:lnTo>
                <a:lnTo>
                  <a:pt x="457" y="1288"/>
                </a:lnTo>
                <a:lnTo>
                  <a:pt x="458" y="1286"/>
                </a:lnTo>
                <a:lnTo>
                  <a:pt x="458" y="1286"/>
                </a:lnTo>
                <a:lnTo>
                  <a:pt x="449" y="1280"/>
                </a:lnTo>
                <a:lnTo>
                  <a:pt x="444" y="1275"/>
                </a:lnTo>
                <a:lnTo>
                  <a:pt x="438" y="1271"/>
                </a:lnTo>
                <a:lnTo>
                  <a:pt x="431" y="1266"/>
                </a:lnTo>
                <a:lnTo>
                  <a:pt x="431" y="1266"/>
                </a:lnTo>
                <a:lnTo>
                  <a:pt x="435" y="1267"/>
                </a:lnTo>
                <a:lnTo>
                  <a:pt x="436" y="1266"/>
                </a:lnTo>
                <a:lnTo>
                  <a:pt x="436" y="1266"/>
                </a:lnTo>
                <a:lnTo>
                  <a:pt x="435" y="1266"/>
                </a:lnTo>
                <a:lnTo>
                  <a:pt x="435" y="1264"/>
                </a:lnTo>
                <a:lnTo>
                  <a:pt x="435" y="1264"/>
                </a:lnTo>
                <a:lnTo>
                  <a:pt x="442" y="1267"/>
                </a:lnTo>
                <a:lnTo>
                  <a:pt x="446" y="1267"/>
                </a:lnTo>
                <a:lnTo>
                  <a:pt x="447" y="1267"/>
                </a:lnTo>
                <a:lnTo>
                  <a:pt x="447" y="1267"/>
                </a:lnTo>
                <a:lnTo>
                  <a:pt x="433" y="1258"/>
                </a:lnTo>
                <a:lnTo>
                  <a:pt x="425" y="1255"/>
                </a:lnTo>
                <a:lnTo>
                  <a:pt x="420" y="1247"/>
                </a:lnTo>
                <a:lnTo>
                  <a:pt x="420" y="1247"/>
                </a:lnTo>
                <a:lnTo>
                  <a:pt x="422" y="1247"/>
                </a:lnTo>
                <a:lnTo>
                  <a:pt x="425" y="1247"/>
                </a:lnTo>
                <a:lnTo>
                  <a:pt x="431" y="1253"/>
                </a:lnTo>
                <a:lnTo>
                  <a:pt x="438" y="1256"/>
                </a:lnTo>
                <a:lnTo>
                  <a:pt x="440" y="1256"/>
                </a:lnTo>
                <a:lnTo>
                  <a:pt x="442" y="1256"/>
                </a:lnTo>
                <a:lnTo>
                  <a:pt x="442" y="1256"/>
                </a:lnTo>
                <a:lnTo>
                  <a:pt x="433" y="1247"/>
                </a:lnTo>
                <a:lnTo>
                  <a:pt x="422" y="1238"/>
                </a:lnTo>
                <a:lnTo>
                  <a:pt x="422" y="1238"/>
                </a:lnTo>
                <a:lnTo>
                  <a:pt x="423" y="1236"/>
                </a:lnTo>
                <a:lnTo>
                  <a:pt x="422" y="1234"/>
                </a:lnTo>
                <a:lnTo>
                  <a:pt x="420" y="1234"/>
                </a:lnTo>
                <a:lnTo>
                  <a:pt x="422" y="1231"/>
                </a:lnTo>
                <a:lnTo>
                  <a:pt x="422" y="1231"/>
                </a:lnTo>
                <a:lnTo>
                  <a:pt x="425" y="1233"/>
                </a:lnTo>
                <a:lnTo>
                  <a:pt x="429" y="1234"/>
                </a:lnTo>
                <a:lnTo>
                  <a:pt x="435" y="1238"/>
                </a:lnTo>
                <a:lnTo>
                  <a:pt x="435" y="1238"/>
                </a:lnTo>
                <a:lnTo>
                  <a:pt x="433" y="1234"/>
                </a:lnTo>
                <a:lnTo>
                  <a:pt x="433" y="1234"/>
                </a:lnTo>
                <a:lnTo>
                  <a:pt x="435" y="1234"/>
                </a:lnTo>
                <a:lnTo>
                  <a:pt x="435" y="1234"/>
                </a:lnTo>
                <a:lnTo>
                  <a:pt x="438" y="1236"/>
                </a:lnTo>
                <a:lnTo>
                  <a:pt x="444" y="1238"/>
                </a:lnTo>
                <a:lnTo>
                  <a:pt x="444" y="1238"/>
                </a:lnTo>
                <a:lnTo>
                  <a:pt x="440" y="1240"/>
                </a:lnTo>
                <a:lnTo>
                  <a:pt x="438" y="1242"/>
                </a:lnTo>
                <a:lnTo>
                  <a:pt x="440" y="1242"/>
                </a:lnTo>
                <a:lnTo>
                  <a:pt x="440" y="1242"/>
                </a:lnTo>
                <a:lnTo>
                  <a:pt x="451" y="1244"/>
                </a:lnTo>
                <a:lnTo>
                  <a:pt x="457" y="1245"/>
                </a:lnTo>
                <a:lnTo>
                  <a:pt x="458" y="1247"/>
                </a:lnTo>
                <a:lnTo>
                  <a:pt x="458" y="1251"/>
                </a:lnTo>
                <a:lnTo>
                  <a:pt x="458" y="1251"/>
                </a:lnTo>
                <a:lnTo>
                  <a:pt x="458" y="1247"/>
                </a:lnTo>
                <a:lnTo>
                  <a:pt x="460" y="1245"/>
                </a:lnTo>
                <a:lnTo>
                  <a:pt x="460" y="1245"/>
                </a:lnTo>
                <a:lnTo>
                  <a:pt x="464" y="1247"/>
                </a:lnTo>
                <a:lnTo>
                  <a:pt x="468" y="1247"/>
                </a:lnTo>
                <a:lnTo>
                  <a:pt x="466" y="1251"/>
                </a:lnTo>
                <a:lnTo>
                  <a:pt x="466" y="1251"/>
                </a:lnTo>
                <a:lnTo>
                  <a:pt x="477" y="1253"/>
                </a:lnTo>
                <a:lnTo>
                  <a:pt x="486" y="1251"/>
                </a:lnTo>
                <a:lnTo>
                  <a:pt x="486" y="1251"/>
                </a:lnTo>
                <a:lnTo>
                  <a:pt x="495" y="1258"/>
                </a:lnTo>
                <a:lnTo>
                  <a:pt x="503" y="1260"/>
                </a:lnTo>
                <a:lnTo>
                  <a:pt x="504" y="1260"/>
                </a:lnTo>
                <a:lnTo>
                  <a:pt x="506" y="1260"/>
                </a:lnTo>
                <a:lnTo>
                  <a:pt x="506" y="1260"/>
                </a:lnTo>
                <a:lnTo>
                  <a:pt x="503" y="1256"/>
                </a:lnTo>
                <a:lnTo>
                  <a:pt x="495" y="1255"/>
                </a:lnTo>
                <a:lnTo>
                  <a:pt x="492" y="1253"/>
                </a:lnTo>
                <a:lnTo>
                  <a:pt x="490" y="1249"/>
                </a:lnTo>
                <a:lnTo>
                  <a:pt x="488" y="1247"/>
                </a:lnTo>
                <a:lnTo>
                  <a:pt x="488" y="1247"/>
                </a:lnTo>
                <a:lnTo>
                  <a:pt x="477" y="1240"/>
                </a:lnTo>
                <a:lnTo>
                  <a:pt x="464" y="1233"/>
                </a:lnTo>
                <a:lnTo>
                  <a:pt x="453" y="1225"/>
                </a:lnTo>
                <a:lnTo>
                  <a:pt x="444" y="1221"/>
                </a:lnTo>
                <a:lnTo>
                  <a:pt x="444" y="1221"/>
                </a:lnTo>
                <a:lnTo>
                  <a:pt x="438" y="1218"/>
                </a:lnTo>
                <a:lnTo>
                  <a:pt x="433" y="1214"/>
                </a:lnTo>
                <a:lnTo>
                  <a:pt x="423" y="1207"/>
                </a:lnTo>
                <a:lnTo>
                  <a:pt x="423" y="1207"/>
                </a:lnTo>
                <a:lnTo>
                  <a:pt x="412" y="1201"/>
                </a:lnTo>
                <a:lnTo>
                  <a:pt x="409" y="1198"/>
                </a:lnTo>
                <a:lnTo>
                  <a:pt x="407" y="1192"/>
                </a:lnTo>
                <a:lnTo>
                  <a:pt x="407" y="1192"/>
                </a:lnTo>
                <a:lnTo>
                  <a:pt x="409" y="1196"/>
                </a:lnTo>
                <a:lnTo>
                  <a:pt x="412" y="1198"/>
                </a:lnTo>
                <a:lnTo>
                  <a:pt x="416" y="1199"/>
                </a:lnTo>
                <a:lnTo>
                  <a:pt x="418" y="1201"/>
                </a:lnTo>
                <a:lnTo>
                  <a:pt x="418" y="1201"/>
                </a:lnTo>
                <a:lnTo>
                  <a:pt x="420" y="1201"/>
                </a:lnTo>
                <a:lnTo>
                  <a:pt x="420" y="1199"/>
                </a:lnTo>
                <a:lnTo>
                  <a:pt x="420" y="1199"/>
                </a:lnTo>
                <a:lnTo>
                  <a:pt x="422" y="1199"/>
                </a:lnTo>
                <a:lnTo>
                  <a:pt x="422" y="1199"/>
                </a:lnTo>
                <a:lnTo>
                  <a:pt x="442" y="1214"/>
                </a:lnTo>
                <a:lnTo>
                  <a:pt x="464" y="1227"/>
                </a:lnTo>
                <a:lnTo>
                  <a:pt x="490" y="1238"/>
                </a:lnTo>
                <a:lnTo>
                  <a:pt x="515" y="1245"/>
                </a:lnTo>
                <a:lnTo>
                  <a:pt x="515" y="1245"/>
                </a:lnTo>
                <a:lnTo>
                  <a:pt x="567" y="1258"/>
                </a:lnTo>
                <a:lnTo>
                  <a:pt x="595" y="1266"/>
                </a:lnTo>
                <a:lnTo>
                  <a:pt x="620" y="1273"/>
                </a:lnTo>
                <a:lnTo>
                  <a:pt x="620" y="1273"/>
                </a:lnTo>
                <a:lnTo>
                  <a:pt x="622" y="1269"/>
                </a:lnTo>
                <a:lnTo>
                  <a:pt x="624" y="1267"/>
                </a:lnTo>
                <a:lnTo>
                  <a:pt x="628" y="1266"/>
                </a:lnTo>
                <a:lnTo>
                  <a:pt x="631" y="1267"/>
                </a:lnTo>
                <a:lnTo>
                  <a:pt x="641" y="1269"/>
                </a:lnTo>
                <a:lnTo>
                  <a:pt x="648" y="1273"/>
                </a:lnTo>
                <a:lnTo>
                  <a:pt x="648" y="1273"/>
                </a:lnTo>
                <a:lnTo>
                  <a:pt x="650" y="1271"/>
                </a:lnTo>
                <a:lnTo>
                  <a:pt x="652" y="1271"/>
                </a:lnTo>
                <a:lnTo>
                  <a:pt x="655" y="1271"/>
                </a:lnTo>
                <a:lnTo>
                  <a:pt x="659" y="1273"/>
                </a:lnTo>
                <a:lnTo>
                  <a:pt x="659" y="1271"/>
                </a:lnTo>
                <a:lnTo>
                  <a:pt x="661" y="1269"/>
                </a:lnTo>
                <a:lnTo>
                  <a:pt x="661" y="1269"/>
                </a:lnTo>
                <a:lnTo>
                  <a:pt x="657" y="1267"/>
                </a:lnTo>
                <a:lnTo>
                  <a:pt x="653" y="1267"/>
                </a:lnTo>
                <a:lnTo>
                  <a:pt x="650" y="1266"/>
                </a:lnTo>
                <a:lnTo>
                  <a:pt x="648" y="1262"/>
                </a:lnTo>
                <a:lnTo>
                  <a:pt x="648" y="1262"/>
                </a:lnTo>
                <a:lnTo>
                  <a:pt x="650" y="1258"/>
                </a:lnTo>
                <a:lnTo>
                  <a:pt x="650" y="1256"/>
                </a:lnTo>
                <a:lnTo>
                  <a:pt x="652" y="1255"/>
                </a:lnTo>
                <a:lnTo>
                  <a:pt x="652" y="1255"/>
                </a:lnTo>
                <a:lnTo>
                  <a:pt x="661" y="1256"/>
                </a:lnTo>
                <a:lnTo>
                  <a:pt x="670" y="1260"/>
                </a:lnTo>
                <a:lnTo>
                  <a:pt x="677" y="1264"/>
                </a:lnTo>
                <a:lnTo>
                  <a:pt x="679" y="1264"/>
                </a:lnTo>
                <a:lnTo>
                  <a:pt x="683" y="1262"/>
                </a:lnTo>
                <a:lnTo>
                  <a:pt x="683" y="1262"/>
                </a:lnTo>
                <a:lnTo>
                  <a:pt x="677" y="1260"/>
                </a:lnTo>
                <a:lnTo>
                  <a:pt x="672" y="1256"/>
                </a:lnTo>
                <a:lnTo>
                  <a:pt x="664" y="1253"/>
                </a:lnTo>
                <a:lnTo>
                  <a:pt x="657" y="1249"/>
                </a:lnTo>
                <a:lnTo>
                  <a:pt x="657" y="1249"/>
                </a:lnTo>
                <a:lnTo>
                  <a:pt x="659" y="1247"/>
                </a:lnTo>
                <a:lnTo>
                  <a:pt x="659" y="1245"/>
                </a:lnTo>
                <a:lnTo>
                  <a:pt x="659" y="1242"/>
                </a:lnTo>
                <a:lnTo>
                  <a:pt x="659" y="1244"/>
                </a:lnTo>
                <a:lnTo>
                  <a:pt x="659" y="1244"/>
                </a:lnTo>
                <a:lnTo>
                  <a:pt x="657" y="1247"/>
                </a:lnTo>
                <a:lnTo>
                  <a:pt x="655" y="1247"/>
                </a:lnTo>
                <a:lnTo>
                  <a:pt x="652" y="1247"/>
                </a:lnTo>
                <a:lnTo>
                  <a:pt x="648" y="1247"/>
                </a:lnTo>
                <a:lnTo>
                  <a:pt x="648" y="1247"/>
                </a:lnTo>
                <a:lnTo>
                  <a:pt x="646" y="1247"/>
                </a:lnTo>
                <a:lnTo>
                  <a:pt x="644" y="1245"/>
                </a:lnTo>
                <a:lnTo>
                  <a:pt x="644" y="1240"/>
                </a:lnTo>
                <a:lnTo>
                  <a:pt x="644" y="1240"/>
                </a:lnTo>
                <a:lnTo>
                  <a:pt x="648" y="1236"/>
                </a:lnTo>
                <a:lnTo>
                  <a:pt x="653" y="1236"/>
                </a:lnTo>
                <a:lnTo>
                  <a:pt x="659" y="1234"/>
                </a:lnTo>
                <a:lnTo>
                  <a:pt x="664" y="1233"/>
                </a:lnTo>
                <a:lnTo>
                  <a:pt x="664" y="1233"/>
                </a:lnTo>
                <a:lnTo>
                  <a:pt x="663" y="1229"/>
                </a:lnTo>
                <a:lnTo>
                  <a:pt x="663" y="1227"/>
                </a:lnTo>
                <a:lnTo>
                  <a:pt x="659" y="1225"/>
                </a:lnTo>
                <a:lnTo>
                  <a:pt x="657" y="1227"/>
                </a:lnTo>
                <a:lnTo>
                  <a:pt x="657" y="1227"/>
                </a:lnTo>
                <a:lnTo>
                  <a:pt x="650" y="1221"/>
                </a:lnTo>
                <a:lnTo>
                  <a:pt x="642" y="1220"/>
                </a:lnTo>
                <a:lnTo>
                  <a:pt x="624" y="1216"/>
                </a:lnTo>
                <a:lnTo>
                  <a:pt x="624" y="1216"/>
                </a:lnTo>
                <a:lnTo>
                  <a:pt x="606" y="1214"/>
                </a:lnTo>
                <a:lnTo>
                  <a:pt x="596" y="1212"/>
                </a:lnTo>
                <a:lnTo>
                  <a:pt x="589" y="1209"/>
                </a:lnTo>
                <a:lnTo>
                  <a:pt x="589" y="1209"/>
                </a:lnTo>
                <a:lnTo>
                  <a:pt x="587" y="1209"/>
                </a:lnTo>
                <a:lnTo>
                  <a:pt x="587" y="1207"/>
                </a:lnTo>
                <a:lnTo>
                  <a:pt x="587" y="1205"/>
                </a:lnTo>
                <a:lnTo>
                  <a:pt x="585" y="1205"/>
                </a:lnTo>
                <a:lnTo>
                  <a:pt x="585" y="1205"/>
                </a:lnTo>
                <a:lnTo>
                  <a:pt x="565" y="1201"/>
                </a:lnTo>
                <a:lnTo>
                  <a:pt x="556" y="1198"/>
                </a:lnTo>
                <a:lnTo>
                  <a:pt x="552" y="1194"/>
                </a:lnTo>
                <a:lnTo>
                  <a:pt x="550" y="1190"/>
                </a:lnTo>
                <a:lnTo>
                  <a:pt x="550" y="1190"/>
                </a:lnTo>
                <a:lnTo>
                  <a:pt x="545" y="1188"/>
                </a:lnTo>
                <a:lnTo>
                  <a:pt x="539" y="1187"/>
                </a:lnTo>
                <a:lnTo>
                  <a:pt x="530" y="1181"/>
                </a:lnTo>
                <a:lnTo>
                  <a:pt x="530" y="1181"/>
                </a:lnTo>
                <a:lnTo>
                  <a:pt x="526" y="1185"/>
                </a:lnTo>
                <a:lnTo>
                  <a:pt x="523" y="1183"/>
                </a:lnTo>
                <a:lnTo>
                  <a:pt x="523" y="1183"/>
                </a:lnTo>
                <a:lnTo>
                  <a:pt x="525" y="1181"/>
                </a:lnTo>
                <a:lnTo>
                  <a:pt x="525" y="1177"/>
                </a:lnTo>
                <a:lnTo>
                  <a:pt x="525" y="1177"/>
                </a:lnTo>
                <a:lnTo>
                  <a:pt x="528" y="1179"/>
                </a:lnTo>
                <a:lnTo>
                  <a:pt x="534" y="1179"/>
                </a:lnTo>
                <a:lnTo>
                  <a:pt x="534" y="1179"/>
                </a:lnTo>
                <a:lnTo>
                  <a:pt x="530" y="1175"/>
                </a:lnTo>
                <a:lnTo>
                  <a:pt x="530" y="1174"/>
                </a:lnTo>
                <a:lnTo>
                  <a:pt x="532" y="1172"/>
                </a:lnTo>
                <a:lnTo>
                  <a:pt x="532" y="1172"/>
                </a:lnTo>
                <a:lnTo>
                  <a:pt x="536" y="1174"/>
                </a:lnTo>
                <a:lnTo>
                  <a:pt x="541" y="1174"/>
                </a:lnTo>
                <a:lnTo>
                  <a:pt x="545" y="1172"/>
                </a:lnTo>
                <a:lnTo>
                  <a:pt x="550" y="1174"/>
                </a:lnTo>
                <a:lnTo>
                  <a:pt x="550" y="1174"/>
                </a:lnTo>
                <a:lnTo>
                  <a:pt x="549" y="1170"/>
                </a:lnTo>
                <a:lnTo>
                  <a:pt x="549" y="1168"/>
                </a:lnTo>
                <a:lnTo>
                  <a:pt x="545" y="1168"/>
                </a:lnTo>
                <a:lnTo>
                  <a:pt x="545" y="1168"/>
                </a:lnTo>
                <a:lnTo>
                  <a:pt x="539" y="1170"/>
                </a:lnTo>
                <a:lnTo>
                  <a:pt x="532" y="1170"/>
                </a:lnTo>
                <a:lnTo>
                  <a:pt x="526" y="1172"/>
                </a:lnTo>
                <a:lnTo>
                  <a:pt x="521" y="1175"/>
                </a:lnTo>
                <a:lnTo>
                  <a:pt x="521" y="1175"/>
                </a:lnTo>
                <a:lnTo>
                  <a:pt x="519" y="1174"/>
                </a:lnTo>
                <a:lnTo>
                  <a:pt x="519" y="1170"/>
                </a:lnTo>
                <a:lnTo>
                  <a:pt x="521" y="1168"/>
                </a:lnTo>
                <a:lnTo>
                  <a:pt x="523" y="1166"/>
                </a:lnTo>
                <a:lnTo>
                  <a:pt x="523" y="1166"/>
                </a:lnTo>
                <a:lnTo>
                  <a:pt x="517" y="1159"/>
                </a:lnTo>
                <a:lnTo>
                  <a:pt x="510" y="1155"/>
                </a:lnTo>
                <a:lnTo>
                  <a:pt x="503" y="1152"/>
                </a:lnTo>
                <a:lnTo>
                  <a:pt x="497" y="1146"/>
                </a:lnTo>
                <a:lnTo>
                  <a:pt x="497" y="1146"/>
                </a:lnTo>
                <a:lnTo>
                  <a:pt x="499" y="1144"/>
                </a:lnTo>
                <a:lnTo>
                  <a:pt x="503" y="1142"/>
                </a:lnTo>
                <a:lnTo>
                  <a:pt x="506" y="1142"/>
                </a:lnTo>
                <a:lnTo>
                  <a:pt x="506" y="1142"/>
                </a:lnTo>
                <a:lnTo>
                  <a:pt x="504" y="1141"/>
                </a:lnTo>
                <a:lnTo>
                  <a:pt x="506" y="1139"/>
                </a:lnTo>
                <a:lnTo>
                  <a:pt x="508" y="1139"/>
                </a:lnTo>
                <a:lnTo>
                  <a:pt x="512" y="1137"/>
                </a:lnTo>
                <a:lnTo>
                  <a:pt x="512" y="1137"/>
                </a:lnTo>
                <a:lnTo>
                  <a:pt x="504" y="1137"/>
                </a:lnTo>
                <a:lnTo>
                  <a:pt x="499" y="1135"/>
                </a:lnTo>
                <a:lnTo>
                  <a:pt x="488" y="1128"/>
                </a:lnTo>
                <a:lnTo>
                  <a:pt x="488" y="1128"/>
                </a:lnTo>
                <a:lnTo>
                  <a:pt x="471" y="1113"/>
                </a:lnTo>
                <a:lnTo>
                  <a:pt x="455" y="1098"/>
                </a:lnTo>
                <a:lnTo>
                  <a:pt x="422" y="1067"/>
                </a:lnTo>
                <a:lnTo>
                  <a:pt x="422" y="1067"/>
                </a:lnTo>
                <a:lnTo>
                  <a:pt x="405" y="1052"/>
                </a:lnTo>
                <a:lnTo>
                  <a:pt x="390" y="1036"/>
                </a:lnTo>
                <a:lnTo>
                  <a:pt x="377" y="1019"/>
                </a:lnTo>
                <a:lnTo>
                  <a:pt x="366" y="1001"/>
                </a:lnTo>
                <a:lnTo>
                  <a:pt x="366" y="1001"/>
                </a:lnTo>
                <a:lnTo>
                  <a:pt x="359" y="993"/>
                </a:lnTo>
                <a:lnTo>
                  <a:pt x="350" y="984"/>
                </a:lnTo>
                <a:lnTo>
                  <a:pt x="339" y="968"/>
                </a:lnTo>
                <a:lnTo>
                  <a:pt x="339" y="968"/>
                </a:lnTo>
                <a:lnTo>
                  <a:pt x="331" y="964"/>
                </a:lnTo>
                <a:lnTo>
                  <a:pt x="326" y="958"/>
                </a:lnTo>
                <a:lnTo>
                  <a:pt x="322" y="953"/>
                </a:lnTo>
                <a:lnTo>
                  <a:pt x="322" y="946"/>
                </a:lnTo>
                <a:lnTo>
                  <a:pt x="322" y="946"/>
                </a:lnTo>
                <a:lnTo>
                  <a:pt x="319" y="944"/>
                </a:lnTo>
                <a:lnTo>
                  <a:pt x="313" y="936"/>
                </a:lnTo>
                <a:lnTo>
                  <a:pt x="308" y="923"/>
                </a:lnTo>
                <a:lnTo>
                  <a:pt x="308" y="923"/>
                </a:lnTo>
                <a:lnTo>
                  <a:pt x="308" y="927"/>
                </a:lnTo>
                <a:lnTo>
                  <a:pt x="309" y="925"/>
                </a:lnTo>
                <a:lnTo>
                  <a:pt x="309" y="922"/>
                </a:lnTo>
                <a:lnTo>
                  <a:pt x="309" y="922"/>
                </a:lnTo>
                <a:lnTo>
                  <a:pt x="315" y="933"/>
                </a:lnTo>
                <a:lnTo>
                  <a:pt x="319" y="935"/>
                </a:lnTo>
                <a:lnTo>
                  <a:pt x="322" y="936"/>
                </a:lnTo>
                <a:lnTo>
                  <a:pt x="322" y="936"/>
                </a:lnTo>
                <a:lnTo>
                  <a:pt x="322" y="940"/>
                </a:lnTo>
                <a:lnTo>
                  <a:pt x="322" y="940"/>
                </a:lnTo>
                <a:lnTo>
                  <a:pt x="320" y="938"/>
                </a:lnTo>
                <a:lnTo>
                  <a:pt x="319" y="938"/>
                </a:lnTo>
                <a:lnTo>
                  <a:pt x="319" y="938"/>
                </a:lnTo>
                <a:lnTo>
                  <a:pt x="320" y="940"/>
                </a:lnTo>
                <a:lnTo>
                  <a:pt x="320" y="942"/>
                </a:lnTo>
                <a:lnTo>
                  <a:pt x="324" y="940"/>
                </a:lnTo>
                <a:lnTo>
                  <a:pt x="328" y="938"/>
                </a:lnTo>
                <a:lnTo>
                  <a:pt x="328" y="938"/>
                </a:lnTo>
                <a:lnTo>
                  <a:pt x="330" y="938"/>
                </a:lnTo>
                <a:lnTo>
                  <a:pt x="330" y="938"/>
                </a:lnTo>
                <a:lnTo>
                  <a:pt x="328" y="942"/>
                </a:lnTo>
                <a:lnTo>
                  <a:pt x="330" y="944"/>
                </a:lnTo>
                <a:lnTo>
                  <a:pt x="330" y="946"/>
                </a:lnTo>
                <a:lnTo>
                  <a:pt x="326" y="949"/>
                </a:lnTo>
                <a:lnTo>
                  <a:pt x="326" y="949"/>
                </a:lnTo>
                <a:lnTo>
                  <a:pt x="324" y="944"/>
                </a:lnTo>
                <a:lnTo>
                  <a:pt x="324" y="944"/>
                </a:lnTo>
                <a:lnTo>
                  <a:pt x="322" y="944"/>
                </a:lnTo>
                <a:lnTo>
                  <a:pt x="322" y="944"/>
                </a:lnTo>
                <a:lnTo>
                  <a:pt x="330" y="957"/>
                </a:lnTo>
                <a:lnTo>
                  <a:pt x="335" y="964"/>
                </a:lnTo>
                <a:lnTo>
                  <a:pt x="335" y="964"/>
                </a:lnTo>
                <a:lnTo>
                  <a:pt x="335" y="960"/>
                </a:lnTo>
                <a:lnTo>
                  <a:pt x="333" y="957"/>
                </a:lnTo>
                <a:lnTo>
                  <a:pt x="330" y="953"/>
                </a:lnTo>
                <a:lnTo>
                  <a:pt x="328" y="949"/>
                </a:lnTo>
                <a:lnTo>
                  <a:pt x="328" y="949"/>
                </a:lnTo>
                <a:lnTo>
                  <a:pt x="333" y="946"/>
                </a:lnTo>
                <a:lnTo>
                  <a:pt x="333" y="946"/>
                </a:lnTo>
                <a:lnTo>
                  <a:pt x="331" y="940"/>
                </a:lnTo>
                <a:lnTo>
                  <a:pt x="330" y="936"/>
                </a:lnTo>
                <a:lnTo>
                  <a:pt x="330" y="933"/>
                </a:lnTo>
                <a:lnTo>
                  <a:pt x="331" y="929"/>
                </a:lnTo>
                <a:lnTo>
                  <a:pt x="331" y="929"/>
                </a:lnTo>
                <a:lnTo>
                  <a:pt x="335" y="936"/>
                </a:lnTo>
                <a:lnTo>
                  <a:pt x="337" y="942"/>
                </a:lnTo>
                <a:lnTo>
                  <a:pt x="335" y="946"/>
                </a:lnTo>
                <a:lnTo>
                  <a:pt x="337" y="951"/>
                </a:lnTo>
                <a:lnTo>
                  <a:pt x="337" y="951"/>
                </a:lnTo>
                <a:lnTo>
                  <a:pt x="337" y="951"/>
                </a:lnTo>
                <a:lnTo>
                  <a:pt x="339" y="951"/>
                </a:lnTo>
                <a:lnTo>
                  <a:pt x="339" y="951"/>
                </a:lnTo>
                <a:lnTo>
                  <a:pt x="343" y="958"/>
                </a:lnTo>
                <a:lnTo>
                  <a:pt x="344" y="962"/>
                </a:lnTo>
                <a:lnTo>
                  <a:pt x="348" y="964"/>
                </a:lnTo>
                <a:lnTo>
                  <a:pt x="348" y="964"/>
                </a:lnTo>
                <a:lnTo>
                  <a:pt x="346" y="971"/>
                </a:lnTo>
                <a:lnTo>
                  <a:pt x="348" y="975"/>
                </a:lnTo>
                <a:lnTo>
                  <a:pt x="354" y="973"/>
                </a:lnTo>
                <a:lnTo>
                  <a:pt x="354" y="973"/>
                </a:lnTo>
                <a:lnTo>
                  <a:pt x="350" y="968"/>
                </a:lnTo>
                <a:lnTo>
                  <a:pt x="350" y="964"/>
                </a:lnTo>
                <a:lnTo>
                  <a:pt x="352" y="962"/>
                </a:lnTo>
                <a:lnTo>
                  <a:pt x="352" y="962"/>
                </a:lnTo>
                <a:lnTo>
                  <a:pt x="348" y="957"/>
                </a:lnTo>
                <a:lnTo>
                  <a:pt x="343" y="953"/>
                </a:lnTo>
                <a:lnTo>
                  <a:pt x="339" y="949"/>
                </a:lnTo>
                <a:lnTo>
                  <a:pt x="339" y="947"/>
                </a:lnTo>
                <a:lnTo>
                  <a:pt x="339" y="944"/>
                </a:lnTo>
                <a:lnTo>
                  <a:pt x="339" y="944"/>
                </a:lnTo>
                <a:lnTo>
                  <a:pt x="343" y="949"/>
                </a:lnTo>
                <a:lnTo>
                  <a:pt x="350" y="949"/>
                </a:lnTo>
                <a:lnTo>
                  <a:pt x="350" y="949"/>
                </a:lnTo>
                <a:lnTo>
                  <a:pt x="348" y="947"/>
                </a:lnTo>
                <a:lnTo>
                  <a:pt x="344" y="947"/>
                </a:lnTo>
                <a:lnTo>
                  <a:pt x="343" y="947"/>
                </a:lnTo>
                <a:lnTo>
                  <a:pt x="341" y="944"/>
                </a:lnTo>
                <a:lnTo>
                  <a:pt x="341" y="944"/>
                </a:lnTo>
                <a:lnTo>
                  <a:pt x="346" y="944"/>
                </a:lnTo>
                <a:lnTo>
                  <a:pt x="346" y="944"/>
                </a:lnTo>
                <a:lnTo>
                  <a:pt x="343" y="942"/>
                </a:lnTo>
                <a:lnTo>
                  <a:pt x="339" y="936"/>
                </a:lnTo>
                <a:lnTo>
                  <a:pt x="339" y="933"/>
                </a:lnTo>
                <a:lnTo>
                  <a:pt x="341" y="929"/>
                </a:lnTo>
                <a:lnTo>
                  <a:pt x="341" y="929"/>
                </a:lnTo>
                <a:lnTo>
                  <a:pt x="348" y="940"/>
                </a:lnTo>
                <a:lnTo>
                  <a:pt x="355" y="947"/>
                </a:lnTo>
                <a:lnTo>
                  <a:pt x="355" y="947"/>
                </a:lnTo>
                <a:lnTo>
                  <a:pt x="354" y="949"/>
                </a:lnTo>
                <a:lnTo>
                  <a:pt x="352" y="949"/>
                </a:lnTo>
                <a:lnTo>
                  <a:pt x="354" y="951"/>
                </a:lnTo>
                <a:lnTo>
                  <a:pt x="355" y="949"/>
                </a:lnTo>
                <a:lnTo>
                  <a:pt x="355" y="949"/>
                </a:lnTo>
                <a:lnTo>
                  <a:pt x="355" y="946"/>
                </a:lnTo>
                <a:lnTo>
                  <a:pt x="354" y="942"/>
                </a:lnTo>
                <a:lnTo>
                  <a:pt x="352" y="938"/>
                </a:lnTo>
                <a:lnTo>
                  <a:pt x="348" y="935"/>
                </a:lnTo>
                <a:lnTo>
                  <a:pt x="348" y="933"/>
                </a:lnTo>
                <a:lnTo>
                  <a:pt x="350" y="929"/>
                </a:lnTo>
                <a:lnTo>
                  <a:pt x="350" y="929"/>
                </a:lnTo>
                <a:lnTo>
                  <a:pt x="352" y="933"/>
                </a:lnTo>
                <a:lnTo>
                  <a:pt x="354" y="935"/>
                </a:lnTo>
                <a:lnTo>
                  <a:pt x="355" y="936"/>
                </a:lnTo>
                <a:lnTo>
                  <a:pt x="355" y="940"/>
                </a:lnTo>
                <a:lnTo>
                  <a:pt x="355" y="940"/>
                </a:lnTo>
                <a:lnTo>
                  <a:pt x="361" y="940"/>
                </a:lnTo>
                <a:lnTo>
                  <a:pt x="365" y="944"/>
                </a:lnTo>
                <a:lnTo>
                  <a:pt x="368" y="949"/>
                </a:lnTo>
                <a:lnTo>
                  <a:pt x="370" y="953"/>
                </a:lnTo>
                <a:lnTo>
                  <a:pt x="370" y="953"/>
                </a:lnTo>
                <a:lnTo>
                  <a:pt x="370" y="947"/>
                </a:lnTo>
                <a:lnTo>
                  <a:pt x="368" y="942"/>
                </a:lnTo>
                <a:lnTo>
                  <a:pt x="361" y="935"/>
                </a:lnTo>
                <a:lnTo>
                  <a:pt x="352" y="929"/>
                </a:lnTo>
                <a:lnTo>
                  <a:pt x="348" y="925"/>
                </a:lnTo>
                <a:lnTo>
                  <a:pt x="344" y="922"/>
                </a:lnTo>
                <a:lnTo>
                  <a:pt x="344" y="922"/>
                </a:lnTo>
                <a:lnTo>
                  <a:pt x="348" y="922"/>
                </a:lnTo>
                <a:lnTo>
                  <a:pt x="350" y="922"/>
                </a:lnTo>
                <a:lnTo>
                  <a:pt x="354" y="923"/>
                </a:lnTo>
                <a:lnTo>
                  <a:pt x="355" y="922"/>
                </a:lnTo>
                <a:lnTo>
                  <a:pt x="355" y="922"/>
                </a:lnTo>
                <a:lnTo>
                  <a:pt x="350" y="916"/>
                </a:lnTo>
                <a:lnTo>
                  <a:pt x="348" y="911"/>
                </a:lnTo>
                <a:lnTo>
                  <a:pt x="344" y="900"/>
                </a:lnTo>
                <a:lnTo>
                  <a:pt x="343" y="887"/>
                </a:lnTo>
                <a:lnTo>
                  <a:pt x="341" y="876"/>
                </a:lnTo>
                <a:lnTo>
                  <a:pt x="341" y="876"/>
                </a:lnTo>
                <a:lnTo>
                  <a:pt x="352" y="890"/>
                </a:lnTo>
                <a:lnTo>
                  <a:pt x="355" y="898"/>
                </a:lnTo>
                <a:lnTo>
                  <a:pt x="357" y="905"/>
                </a:lnTo>
                <a:lnTo>
                  <a:pt x="357" y="905"/>
                </a:lnTo>
                <a:lnTo>
                  <a:pt x="357" y="907"/>
                </a:lnTo>
                <a:lnTo>
                  <a:pt x="359" y="905"/>
                </a:lnTo>
                <a:lnTo>
                  <a:pt x="359" y="903"/>
                </a:lnTo>
                <a:lnTo>
                  <a:pt x="361" y="905"/>
                </a:lnTo>
                <a:lnTo>
                  <a:pt x="361" y="905"/>
                </a:lnTo>
                <a:lnTo>
                  <a:pt x="363" y="912"/>
                </a:lnTo>
                <a:lnTo>
                  <a:pt x="366" y="922"/>
                </a:lnTo>
                <a:lnTo>
                  <a:pt x="379" y="936"/>
                </a:lnTo>
                <a:lnTo>
                  <a:pt x="379" y="936"/>
                </a:lnTo>
                <a:lnTo>
                  <a:pt x="377" y="938"/>
                </a:lnTo>
                <a:lnTo>
                  <a:pt x="376" y="940"/>
                </a:lnTo>
                <a:lnTo>
                  <a:pt x="376" y="940"/>
                </a:lnTo>
                <a:lnTo>
                  <a:pt x="379" y="940"/>
                </a:lnTo>
                <a:lnTo>
                  <a:pt x="383" y="942"/>
                </a:lnTo>
                <a:lnTo>
                  <a:pt x="387" y="947"/>
                </a:lnTo>
                <a:lnTo>
                  <a:pt x="390" y="953"/>
                </a:lnTo>
                <a:lnTo>
                  <a:pt x="394" y="958"/>
                </a:lnTo>
                <a:lnTo>
                  <a:pt x="394" y="958"/>
                </a:lnTo>
                <a:lnTo>
                  <a:pt x="392" y="957"/>
                </a:lnTo>
                <a:lnTo>
                  <a:pt x="394" y="955"/>
                </a:lnTo>
                <a:lnTo>
                  <a:pt x="394" y="955"/>
                </a:lnTo>
                <a:lnTo>
                  <a:pt x="398" y="966"/>
                </a:lnTo>
                <a:lnTo>
                  <a:pt x="405" y="977"/>
                </a:lnTo>
                <a:lnTo>
                  <a:pt x="414" y="986"/>
                </a:lnTo>
                <a:lnTo>
                  <a:pt x="425" y="993"/>
                </a:lnTo>
                <a:lnTo>
                  <a:pt x="420" y="995"/>
                </a:lnTo>
                <a:lnTo>
                  <a:pt x="420" y="995"/>
                </a:lnTo>
                <a:lnTo>
                  <a:pt x="431" y="1004"/>
                </a:lnTo>
                <a:lnTo>
                  <a:pt x="444" y="1012"/>
                </a:lnTo>
                <a:lnTo>
                  <a:pt x="453" y="1023"/>
                </a:lnTo>
                <a:lnTo>
                  <a:pt x="462" y="1034"/>
                </a:lnTo>
                <a:lnTo>
                  <a:pt x="462" y="1034"/>
                </a:lnTo>
                <a:lnTo>
                  <a:pt x="464" y="1032"/>
                </a:lnTo>
                <a:lnTo>
                  <a:pt x="466" y="1034"/>
                </a:lnTo>
                <a:lnTo>
                  <a:pt x="466" y="1034"/>
                </a:lnTo>
                <a:lnTo>
                  <a:pt x="479" y="1045"/>
                </a:lnTo>
                <a:lnTo>
                  <a:pt x="492" y="1056"/>
                </a:lnTo>
                <a:lnTo>
                  <a:pt x="506" y="1065"/>
                </a:lnTo>
                <a:lnTo>
                  <a:pt x="521" y="1072"/>
                </a:lnTo>
                <a:lnTo>
                  <a:pt x="521" y="1072"/>
                </a:lnTo>
                <a:lnTo>
                  <a:pt x="550" y="1087"/>
                </a:lnTo>
                <a:lnTo>
                  <a:pt x="578" y="1102"/>
                </a:lnTo>
                <a:lnTo>
                  <a:pt x="578" y="1102"/>
                </a:lnTo>
                <a:lnTo>
                  <a:pt x="576" y="1100"/>
                </a:lnTo>
                <a:lnTo>
                  <a:pt x="576" y="1098"/>
                </a:lnTo>
                <a:lnTo>
                  <a:pt x="576" y="1098"/>
                </a:lnTo>
                <a:lnTo>
                  <a:pt x="587" y="1106"/>
                </a:lnTo>
                <a:lnTo>
                  <a:pt x="598" y="1111"/>
                </a:lnTo>
                <a:lnTo>
                  <a:pt x="622" y="1118"/>
                </a:lnTo>
                <a:lnTo>
                  <a:pt x="622" y="1118"/>
                </a:lnTo>
                <a:lnTo>
                  <a:pt x="624" y="1128"/>
                </a:lnTo>
                <a:lnTo>
                  <a:pt x="624" y="1128"/>
                </a:lnTo>
                <a:lnTo>
                  <a:pt x="624" y="1124"/>
                </a:lnTo>
                <a:lnTo>
                  <a:pt x="624" y="1118"/>
                </a:lnTo>
                <a:lnTo>
                  <a:pt x="624" y="1118"/>
                </a:lnTo>
                <a:lnTo>
                  <a:pt x="630" y="1124"/>
                </a:lnTo>
                <a:lnTo>
                  <a:pt x="635" y="1126"/>
                </a:lnTo>
                <a:lnTo>
                  <a:pt x="642" y="1128"/>
                </a:lnTo>
                <a:lnTo>
                  <a:pt x="650" y="1128"/>
                </a:lnTo>
                <a:lnTo>
                  <a:pt x="648" y="1131"/>
                </a:lnTo>
                <a:lnTo>
                  <a:pt x="648" y="1131"/>
                </a:lnTo>
                <a:lnTo>
                  <a:pt x="653" y="1130"/>
                </a:lnTo>
                <a:lnTo>
                  <a:pt x="659" y="1130"/>
                </a:lnTo>
                <a:lnTo>
                  <a:pt x="664" y="1130"/>
                </a:lnTo>
                <a:lnTo>
                  <a:pt x="668" y="1133"/>
                </a:lnTo>
                <a:lnTo>
                  <a:pt x="668" y="1133"/>
                </a:lnTo>
                <a:lnTo>
                  <a:pt x="666" y="1131"/>
                </a:lnTo>
                <a:lnTo>
                  <a:pt x="668" y="1130"/>
                </a:lnTo>
                <a:lnTo>
                  <a:pt x="668" y="1130"/>
                </a:lnTo>
                <a:lnTo>
                  <a:pt x="674" y="1130"/>
                </a:lnTo>
                <a:lnTo>
                  <a:pt x="676" y="1131"/>
                </a:lnTo>
                <a:lnTo>
                  <a:pt x="676" y="1133"/>
                </a:lnTo>
                <a:lnTo>
                  <a:pt x="676" y="1133"/>
                </a:lnTo>
                <a:lnTo>
                  <a:pt x="681" y="1133"/>
                </a:lnTo>
                <a:lnTo>
                  <a:pt x="683" y="1135"/>
                </a:lnTo>
                <a:lnTo>
                  <a:pt x="683" y="1139"/>
                </a:lnTo>
                <a:lnTo>
                  <a:pt x="683" y="1139"/>
                </a:lnTo>
                <a:lnTo>
                  <a:pt x="685" y="1137"/>
                </a:lnTo>
                <a:lnTo>
                  <a:pt x="685" y="1135"/>
                </a:lnTo>
                <a:lnTo>
                  <a:pt x="685" y="1131"/>
                </a:lnTo>
                <a:lnTo>
                  <a:pt x="687" y="1131"/>
                </a:lnTo>
                <a:lnTo>
                  <a:pt x="687" y="1131"/>
                </a:lnTo>
                <a:lnTo>
                  <a:pt x="699" y="1133"/>
                </a:lnTo>
                <a:lnTo>
                  <a:pt x="716" y="1137"/>
                </a:lnTo>
                <a:lnTo>
                  <a:pt x="716" y="1137"/>
                </a:lnTo>
                <a:lnTo>
                  <a:pt x="731" y="1137"/>
                </a:lnTo>
                <a:lnTo>
                  <a:pt x="731" y="1137"/>
                </a:lnTo>
                <a:lnTo>
                  <a:pt x="747" y="1137"/>
                </a:lnTo>
                <a:lnTo>
                  <a:pt x="747" y="1137"/>
                </a:lnTo>
                <a:lnTo>
                  <a:pt x="764" y="1137"/>
                </a:lnTo>
                <a:lnTo>
                  <a:pt x="780" y="1135"/>
                </a:lnTo>
                <a:lnTo>
                  <a:pt x="812" y="1128"/>
                </a:lnTo>
                <a:lnTo>
                  <a:pt x="812" y="1128"/>
                </a:lnTo>
                <a:lnTo>
                  <a:pt x="788" y="1131"/>
                </a:lnTo>
                <a:lnTo>
                  <a:pt x="764" y="1131"/>
                </a:lnTo>
                <a:lnTo>
                  <a:pt x="712" y="1135"/>
                </a:lnTo>
                <a:lnTo>
                  <a:pt x="712" y="1135"/>
                </a:lnTo>
                <a:lnTo>
                  <a:pt x="712" y="1133"/>
                </a:lnTo>
                <a:lnTo>
                  <a:pt x="710" y="1133"/>
                </a:lnTo>
                <a:lnTo>
                  <a:pt x="709" y="1133"/>
                </a:lnTo>
                <a:lnTo>
                  <a:pt x="709" y="1130"/>
                </a:lnTo>
                <a:lnTo>
                  <a:pt x="709" y="1130"/>
                </a:lnTo>
                <a:lnTo>
                  <a:pt x="701" y="1131"/>
                </a:lnTo>
                <a:lnTo>
                  <a:pt x="694" y="1130"/>
                </a:lnTo>
                <a:lnTo>
                  <a:pt x="679" y="1126"/>
                </a:lnTo>
                <a:lnTo>
                  <a:pt x="679" y="1126"/>
                </a:lnTo>
                <a:lnTo>
                  <a:pt x="664" y="1122"/>
                </a:lnTo>
                <a:lnTo>
                  <a:pt x="657" y="1120"/>
                </a:lnTo>
                <a:lnTo>
                  <a:pt x="650" y="1122"/>
                </a:lnTo>
                <a:lnTo>
                  <a:pt x="650" y="1122"/>
                </a:lnTo>
                <a:lnTo>
                  <a:pt x="650" y="1118"/>
                </a:lnTo>
                <a:lnTo>
                  <a:pt x="650" y="1117"/>
                </a:lnTo>
                <a:lnTo>
                  <a:pt x="650" y="1117"/>
                </a:lnTo>
                <a:lnTo>
                  <a:pt x="648" y="1120"/>
                </a:lnTo>
                <a:lnTo>
                  <a:pt x="648" y="1122"/>
                </a:lnTo>
                <a:lnTo>
                  <a:pt x="644" y="1122"/>
                </a:lnTo>
                <a:lnTo>
                  <a:pt x="644" y="1122"/>
                </a:lnTo>
                <a:lnTo>
                  <a:pt x="642" y="1120"/>
                </a:lnTo>
                <a:lnTo>
                  <a:pt x="639" y="1118"/>
                </a:lnTo>
                <a:lnTo>
                  <a:pt x="635" y="1117"/>
                </a:lnTo>
                <a:lnTo>
                  <a:pt x="633" y="1113"/>
                </a:lnTo>
                <a:lnTo>
                  <a:pt x="633" y="1113"/>
                </a:lnTo>
                <a:lnTo>
                  <a:pt x="631" y="1115"/>
                </a:lnTo>
                <a:lnTo>
                  <a:pt x="630" y="1115"/>
                </a:lnTo>
                <a:lnTo>
                  <a:pt x="626" y="1113"/>
                </a:lnTo>
                <a:lnTo>
                  <a:pt x="618" y="1107"/>
                </a:lnTo>
                <a:lnTo>
                  <a:pt x="618" y="1107"/>
                </a:lnTo>
                <a:lnTo>
                  <a:pt x="617" y="1109"/>
                </a:lnTo>
                <a:lnTo>
                  <a:pt x="615" y="1111"/>
                </a:lnTo>
                <a:lnTo>
                  <a:pt x="615" y="1111"/>
                </a:lnTo>
                <a:lnTo>
                  <a:pt x="615" y="1109"/>
                </a:lnTo>
                <a:lnTo>
                  <a:pt x="613" y="1109"/>
                </a:lnTo>
                <a:lnTo>
                  <a:pt x="611" y="1107"/>
                </a:lnTo>
                <a:lnTo>
                  <a:pt x="609" y="1106"/>
                </a:lnTo>
                <a:lnTo>
                  <a:pt x="609" y="1106"/>
                </a:lnTo>
                <a:lnTo>
                  <a:pt x="606" y="1107"/>
                </a:lnTo>
                <a:lnTo>
                  <a:pt x="604" y="1107"/>
                </a:lnTo>
                <a:lnTo>
                  <a:pt x="596" y="1106"/>
                </a:lnTo>
                <a:lnTo>
                  <a:pt x="596" y="1106"/>
                </a:lnTo>
                <a:lnTo>
                  <a:pt x="596" y="1100"/>
                </a:lnTo>
                <a:lnTo>
                  <a:pt x="595" y="1098"/>
                </a:lnTo>
                <a:lnTo>
                  <a:pt x="587" y="1096"/>
                </a:lnTo>
                <a:lnTo>
                  <a:pt x="587" y="1096"/>
                </a:lnTo>
                <a:lnTo>
                  <a:pt x="587" y="1098"/>
                </a:lnTo>
                <a:lnTo>
                  <a:pt x="587" y="1098"/>
                </a:lnTo>
                <a:lnTo>
                  <a:pt x="587" y="1100"/>
                </a:lnTo>
                <a:lnTo>
                  <a:pt x="585" y="1100"/>
                </a:lnTo>
                <a:lnTo>
                  <a:pt x="585" y="1100"/>
                </a:lnTo>
                <a:lnTo>
                  <a:pt x="554" y="1084"/>
                </a:lnTo>
                <a:lnTo>
                  <a:pt x="538" y="1072"/>
                </a:lnTo>
                <a:lnTo>
                  <a:pt x="523" y="1060"/>
                </a:lnTo>
                <a:lnTo>
                  <a:pt x="523" y="1060"/>
                </a:lnTo>
                <a:lnTo>
                  <a:pt x="525" y="1061"/>
                </a:lnTo>
                <a:lnTo>
                  <a:pt x="525" y="1060"/>
                </a:lnTo>
                <a:lnTo>
                  <a:pt x="525" y="1060"/>
                </a:lnTo>
                <a:lnTo>
                  <a:pt x="525" y="1060"/>
                </a:lnTo>
                <a:lnTo>
                  <a:pt x="523" y="1060"/>
                </a:lnTo>
                <a:lnTo>
                  <a:pt x="521" y="1060"/>
                </a:lnTo>
                <a:lnTo>
                  <a:pt x="519" y="1060"/>
                </a:lnTo>
                <a:lnTo>
                  <a:pt x="519" y="1060"/>
                </a:lnTo>
                <a:lnTo>
                  <a:pt x="521" y="1058"/>
                </a:lnTo>
                <a:lnTo>
                  <a:pt x="523" y="1056"/>
                </a:lnTo>
                <a:lnTo>
                  <a:pt x="523" y="1056"/>
                </a:lnTo>
                <a:lnTo>
                  <a:pt x="519" y="1054"/>
                </a:lnTo>
                <a:lnTo>
                  <a:pt x="517" y="1052"/>
                </a:lnTo>
                <a:lnTo>
                  <a:pt x="512" y="1045"/>
                </a:lnTo>
                <a:lnTo>
                  <a:pt x="512" y="1045"/>
                </a:lnTo>
                <a:lnTo>
                  <a:pt x="510" y="1047"/>
                </a:lnTo>
                <a:lnTo>
                  <a:pt x="510" y="1049"/>
                </a:lnTo>
                <a:lnTo>
                  <a:pt x="510" y="1050"/>
                </a:lnTo>
                <a:lnTo>
                  <a:pt x="510" y="1050"/>
                </a:lnTo>
                <a:lnTo>
                  <a:pt x="508" y="1050"/>
                </a:lnTo>
                <a:lnTo>
                  <a:pt x="506" y="1050"/>
                </a:lnTo>
                <a:lnTo>
                  <a:pt x="504" y="1049"/>
                </a:lnTo>
                <a:lnTo>
                  <a:pt x="504" y="1049"/>
                </a:lnTo>
                <a:lnTo>
                  <a:pt x="508" y="1049"/>
                </a:lnTo>
                <a:lnTo>
                  <a:pt x="510" y="1047"/>
                </a:lnTo>
                <a:lnTo>
                  <a:pt x="510" y="1047"/>
                </a:lnTo>
                <a:lnTo>
                  <a:pt x="508" y="1045"/>
                </a:lnTo>
                <a:lnTo>
                  <a:pt x="506" y="1045"/>
                </a:lnTo>
                <a:lnTo>
                  <a:pt x="504" y="1045"/>
                </a:lnTo>
                <a:lnTo>
                  <a:pt x="503" y="1043"/>
                </a:lnTo>
                <a:lnTo>
                  <a:pt x="503" y="1043"/>
                </a:lnTo>
                <a:lnTo>
                  <a:pt x="504" y="1041"/>
                </a:lnTo>
                <a:lnTo>
                  <a:pt x="503" y="1039"/>
                </a:lnTo>
                <a:lnTo>
                  <a:pt x="501" y="1038"/>
                </a:lnTo>
                <a:lnTo>
                  <a:pt x="501" y="1036"/>
                </a:lnTo>
                <a:lnTo>
                  <a:pt x="501" y="1036"/>
                </a:lnTo>
                <a:lnTo>
                  <a:pt x="495" y="1038"/>
                </a:lnTo>
                <a:lnTo>
                  <a:pt x="493" y="1039"/>
                </a:lnTo>
                <a:lnTo>
                  <a:pt x="493" y="1039"/>
                </a:lnTo>
                <a:lnTo>
                  <a:pt x="492" y="1038"/>
                </a:lnTo>
                <a:lnTo>
                  <a:pt x="490" y="1036"/>
                </a:lnTo>
                <a:lnTo>
                  <a:pt x="488" y="1038"/>
                </a:lnTo>
                <a:lnTo>
                  <a:pt x="492" y="1034"/>
                </a:lnTo>
                <a:lnTo>
                  <a:pt x="492" y="1034"/>
                </a:lnTo>
                <a:lnTo>
                  <a:pt x="484" y="1032"/>
                </a:lnTo>
                <a:lnTo>
                  <a:pt x="482" y="1030"/>
                </a:lnTo>
                <a:lnTo>
                  <a:pt x="482" y="1026"/>
                </a:lnTo>
                <a:lnTo>
                  <a:pt x="482" y="1026"/>
                </a:lnTo>
                <a:lnTo>
                  <a:pt x="486" y="1028"/>
                </a:lnTo>
                <a:lnTo>
                  <a:pt x="488" y="1030"/>
                </a:lnTo>
                <a:lnTo>
                  <a:pt x="492" y="1032"/>
                </a:lnTo>
                <a:lnTo>
                  <a:pt x="493" y="1036"/>
                </a:lnTo>
                <a:lnTo>
                  <a:pt x="493" y="1036"/>
                </a:lnTo>
                <a:lnTo>
                  <a:pt x="493" y="1034"/>
                </a:lnTo>
                <a:lnTo>
                  <a:pt x="493" y="1030"/>
                </a:lnTo>
                <a:lnTo>
                  <a:pt x="488" y="1026"/>
                </a:lnTo>
                <a:lnTo>
                  <a:pt x="482" y="1021"/>
                </a:lnTo>
                <a:lnTo>
                  <a:pt x="482" y="1019"/>
                </a:lnTo>
                <a:lnTo>
                  <a:pt x="482" y="1015"/>
                </a:lnTo>
                <a:lnTo>
                  <a:pt x="482" y="1015"/>
                </a:lnTo>
                <a:lnTo>
                  <a:pt x="504" y="1034"/>
                </a:lnTo>
                <a:lnTo>
                  <a:pt x="526" y="1052"/>
                </a:lnTo>
                <a:lnTo>
                  <a:pt x="526" y="1052"/>
                </a:lnTo>
                <a:lnTo>
                  <a:pt x="526" y="1050"/>
                </a:lnTo>
                <a:lnTo>
                  <a:pt x="528" y="1049"/>
                </a:lnTo>
                <a:lnTo>
                  <a:pt x="528" y="1049"/>
                </a:lnTo>
                <a:lnTo>
                  <a:pt x="532" y="1050"/>
                </a:lnTo>
                <a:lnTo>
                  <a:pt x="532" y="1052"/>
                </a:lnTo>
                <a:lnTo>
                  <a:pt x="532" y="1054"/>
                </a:lnTo>
                <a:lnTo>
                  <a:pt x="532" y="1054"/>
                </a:lnTo>
                <a:lnTo>
                  <a:pt x="530" y="1054"/>
                </a:lnTo>
                <a:lnTo>
                  <a:pt x="530" y="1052"/>
                </a:lnTo>
                <a:lnTo>
                  <a:pt x="528" y="1052"/>
                </a:lnTo>
                <a:lnTo>
                  <a:pt x="528" y="1054"/>
                </a:lnTo>
                <a:lnTo>
                  <a:pt x="528" y="1054"/>
                </a:lnTo>
                <a:lnTo>
                  <a:pt x="536" y="1058"/>
                </a:lnTo>
                <a:lnTo>
                  <a:pt x="541" y="1061"/>
                </a:lnTo>
                <a:lnTo>
                  <a:pt x="541" y="1061"/>
                </a:lnTo>
                <a:lnTo>
                  <a:pt x="539" y="1058"/>
                </a:lnTo>
                <a:lnTo>
                  <a:pt x="541" y="1056"/>
                </a:lnTo>
                <a:lnTo>
                  <a:pt x="543" y="1054"/>
                </a:lnTo>
                <a:lnTo>
                  <a:pt x="543" y="1054"/>
                </a:lnTo>
                <a:lnTo>
                  <a:pt x="552" y="1063"/>
                </a:lnTo>
                <a:lnTo>
                  <a:pt x="563" y="1071"/>
                </a:lnTo>
                <a:lnTo>
                  <a:pt x="585" y="1080"/>
                </a:lnTo>
                <a:lnTo>
                  <a:pt x="585" y="1080"/>
                </a:lnTo>
                <a:lnTo>
                  <a:pt x="613" y="1095"/>
                </a:lnTo>
                <a:lnTo>
                  <a:pt x="644" y="1107"/>
                </a:lnTo>
                <a:lnTo>
                  <a:pt x="644" y="1111"/>
                </a:lnTo>
                <a:lnTo>
                  <a:pt x="644" y="1111"/>
                </a:lnTo>
                <a:lnTo>
                  <a:pt x="650" y="1109"/>
                </a:lnTo>
                <a:lnTo>
                  <a:pt x="655" y="1111"/>
                </a:lnTo>
                <a:lnTo>
                  <a:pt x="661" y="1113"/>
                </a:lnTo>
                <a:lnTo>
                  <a:pt x="664" y="1113"/>
                </a:lnTo>
                <a:lnTo>
                  <a:pt x="666" y="1111"/>
                </a:lnTo>
                <a:lnTo>
                  <a:pt x="666" y="1111"/>
                </a:lnTo>
                <a:lnTo>
                  <a:pt x="670" y="1115"/>
                </a:lnTo>
                <a:lnTo>
                  <a:pt x="672" y="1118"/>
                </a:lnTo>
                <a:lnTo>
                  <a:pt x="672" y="1118"/>
                </a:lnTo>
                <a:lnTo>
                  <a:pt x="674" y="1120"/>
                </a:lnTo>
                <a:lnTo>
                  <a:pt x="676" y="1120"/>
                </a:lnTo>
                <a:lnTo>
                  <a:pt x="677" y="1118"/>
                </a:lnTo>
                <a:lnTo>
                  <a:pt x="677" y="1118"/>
                </a:lnTo>
                <a:lnTo>
                  <a:pt x="674" y="1118"/>
                </a:lnTo>
                <a:lnTo>
                  <a:pt x="672" y="1117"/>
                </a:lnTo>
                <a:lnTo>
                  <a:pt x="672" y="1111"/>
                </a:lnTo>
                <a:lnTo>
                  <a:pt x="672" y="1111"/>
                </a:lnTo>
                <a:lnTo>
                  <a:pt x="683" y="1113"/>
                </a:lnTo>
                <a:lnTo>
                  <a:pt x="696" y="1117"/>
                </a:lnTo>
                <a:lnTo>
                  <a:pt x="696" y="1117"/>
                </a:lnTo>
                <a:lnTo>
                  <a:pt x="703" y="1115"/>
                </a:lnTo>
                <a:lnTo>
                  <a:pt x="710" y="1115"/>
                </a:lnTo>
                <a:lnTo>
                  <a:pt x="718" y="1115"/>
                </a:lnTo>
                <a:lnTo>
                  <a:pt x="725" y="1113"/>
                </a:lnTo>
                <a:lnTo>
                  <a:pt x="725" y="1113"/>
                </a:lnTo>
                <a:lnTo>
                  <a:pt x="720" y="1113"/>
                </a:lnTo>
                <a:lnTo>
                  <a:pt x="714" y="1113"/>
                </a:lnTo>
                <a:lnTo>
                  <a:pt x="710" y="1111"/>
                </a:lnTo>
                <a:lnTo>
                  <a:pt x="709" y="1109"/>
                </a:lnTo>
                <a:lnTo>
                  <a:pt x="709" y="1106"/>
                </a:lnTo>
                <a:lnTo>
                  <a:pt x="709" y="1106"/>
                </a:lnTo>
                <a:lnTo>
                  <a:pt x="712" y="1106"/>
                </a:lnTo>
                <a:lnTo>
                  <a:pt x="716" y="1104"/>
                </a:lnTo>
                <a:lnTo>
                  <a:pt x="720" y="1104"/>
                </a:lnTo>
                <a:lnTo>
                  <a:pt x="723" y="1104"/>
                </a:lnTo>
                <a:lnTo>
                  <a:pt x="723" y="1104"/>
                </a:lnTo>
                <a:lnTo>
                  <a:pt x="725" y="1102"/>
                </a:lnTo>
                <a:lnTo>
                  <a:pt x="725" y="1100"/>
                </a:lnTo>
                <a:lnTo>
                  <a:pt x="729" y="1102"/>
                </a:lnTo>
                <a:lnTo>
                  <a:pt x="729" y="1102"/>
                </a:lnTo>
                <a:lnTo>
                  <a:pt x="731" y="1098"/>
                </a:lnTo>
                <a:lnTo>
                  <a:pt x="733" y="1098"/>
                </a:lnTo>
                <a:lnTo>
                  <a:pt x="740" y="1098"/>
                </a:lnTo>
                <a:lnTo>
                  <a:pt x="745" y="1098"/>
                </a:lnTo>
                <a:lnTo>
                  <a:pt x="745" y="1098"/>
                </a:lnTo>
                <a:lnTo>
                  <a:pt x="745" y="1098"/>
                </a:lnTo>
                <a:lnTo>
                  <a:pt x="745" y="1098"/>
                </a:lnTo>
                <a:lnTo>
                  <a:pt x="745" y="1098"/>
                </a:lnTo>
                <a:lnTo>
                  <a:pt x="745" y="1098"/>
                </a:lnTo>
                <a:lnTo>
                  <a:pt x="745" y="1098"/>
                </a:lnTo>
                <a:lnTo>
                  <a:pt x="745" y="1098"/>
                </a:lnTo>
                <a:lnTo>
                  <a:pt x="745" y="1098"/>
                </a:lnTo>
                <a:lnTo>
                  <a:pt x="745" y="1098"/>
                </a:lnTo>
                <a:lnTo>
                  <a:pt x="745" y="1098"/>
                </a:lnTo>
                <a:lnTo>
                  <a:pt x="745" y="1098"/>
                </a:lnTo>
                <a:lnTo>
                  <a:pt x="747" y="1098"/>
                </a:lnTo>
                <a:lnTo>
                  <a:pt x="747" y="1098"/>
                </a:lnTo>
                <a:lnTo>
                  <a:pt x="751" y="1096"/>
                </a:lnTo>
                <a:lnTo>
                  <a:pt x="753" y="1095"/>
                </a:lnTo>
                <a:lnTo>
                  <a:pt x="753" y="1095"/>
                </a:lnTo>
                <a:lnTo>
                  <a:pt x="756" y="1098"/>
                </a:lnTo>
                <a:lnTo>
                  <a:pt x="762" y="1102"/>
                </a:lnTo>
                <a:lnTo>
                  <a:pt x="762" y="1102"/>
                </a:lnTo>
                <a:lnTo>
                  <a:pt x="762" y="1098"/>
                </a:lnTo>
                <a:lnTo>
                  <a:pt x="760" y="1098"/>
                </a:lnTo>
                <a:lnTo>
                  <a:pt x="760" y="1098"/>
                </a:lnTo>
                <a:lnTo>
                  <a:pt x="760" y="1096"/>
                </a:lnTo>
                <a:lnTo>
                  <a:pt x="760" y="1096"/>
                </a:lnTo>
                <a:lnTo>
                  <a:pt x="758" y="1096"/>
                </a:lnTo>
                <a:lnTo>
                  <a:pt x="756" y="1096"/>
                </a:lnTo>
                <a:lnTo>
                  <a:pt x="755" y="1095"/>
                </a:lnTo>
                <a:lnTo>
                  <a:pt x="755" y="1095"/>
                </a:lnTo>
                <a:lnTo>
                  <a:pt x="780" y="1089"/>
                </a:lnTo>
                <a:lnTo>
                  <a:pt x="802" y="1084"/>
                </a:lnTo>
                <a:lnTo>
                  <a:pt x="802" y="1084"/>
                </a:lnTo>
                <a:lnTo>
                  <a:pt x="801" y="1080"/>
                </a:lnTo>
                <a:lnTo>
                  <a:pt x="802" y="1076"/>
                </a:lnTo>
                <a:lnTo>
                  <a:pt x="806" y="1076"/>
                </a:lnTo>
                <a:lnTo>
                  <a:pt x="810" y="1076"/>
                </a:lnTo>
                <a:lnTo>
                  <a:pt x="812" y="1074"/>
                </a:lnTo>
                <a:lnTo>
                  <a:pt x="812" y="1074"/>
                </a:lnTo>
                <a:lnTo>
                  <a:pt x="812" y="1072"/>
                </a:lnTo>
                <a:lnTo>
                  <a:pt x="813" y="1072"/>
                </a:lnTo>
                <a:lnTo>
                  <a:pt x="821" y="1071"/>
                </a:lnTo>
                <a:lnTo>
                  <a:pt x="821" y="1071"/>
                </a:lnTo>
                <a:lnTo>
                  <a:pt x="832" y="1067"/>
                </a:lnTo>
                <a:lnTo>
                  <a:pt x="839" y="1060"/>
                </a:lnTo>
                <a:lnTo>
                  <a:pt x="839" y="1060"/>
                </a:lnTo>
                <a:lnTo>
                  <a:pt x="836" y="1058"/>
                </a:lnTo>
                <a:lnTo>
                  <a:pt x="832" y="1060"/>
                </a:lnTo>
                <a:lnTo>
                  <a:pt x="830" y="1061"/>
                </a:lnTo>
                <a:lnTo>
                  <a:pt x="826" y="1061"/>
                </a:lnTo>
                <a:lnTo>
                  <a:pt x="826" y="1061"/>
                </a:lnTo>
                <a:lnTo>
                  <a:pt x="825" y="1058"/>
                </a:lnTo>
                <a:lnTo>
                  <a:pt x="826" y="1056"/>
                </a:lnTo>
                <a:lnTo>
                  <a:pt x="826" y="1056"/>
                </a:lnTo>
                <a:lnTo>
                  <a:pt x="828" y="1056"/>
                </a:lnTo>
                <a:lnTo>
                  <a:pt x="828" y="1054"/>
                </a:lnTo>
                <a:lnTo>
                  <a:pt x="830" y="1052"/>
                </a:lnTo>
                <a:lnTo>
                  <a:pt x="830" y="1050"/>
                </a:lnTo>
                <a:lnTo>
                  <a:pt x="830" y="1050"/>
                </a:lnTo>
                <a:lnTo>
                  <a:pt x="826" y="1052"/>
                </a:lnTo>
                <a:lnTo>
                  <a:pt x="825" y="1052"/>
                </a:lnTo>
                <a:lnTo>
                  <a:pt x="819" y="1050"/>
                </a:lnTo>
                <a:lnTo>
                  <a:pt x="819" y="1050"/>
                </a:lnTo>
                <a:lnTo>
                  <a:pt x="825" y="1041"/>
                </a:lnTo>
                <a:lnTo>
                  <a:pt x="828" y="1039"/>
                </a:lnTo>
                <a:lnTo>
                  <a:pt x="834" y="1041"/>
                </a:lnTo>
                <a:lnTo>
                  <a:pt x="834" y="1041"/>
                </a:lnTo>
                <a:lnTo>
                  <a:pt x="836" y="1038"/>
                </a:lnTo>
                <a:lnTo>
                  <a:pt x="837" y="1036"/>
                </a:lnTo>
                <a:lnTo>
                  <a:pt x="845" y="1032"/>
                </a:lnTo>
                <a:lnTo>
                  <a:pt x="845" y="1032"/>
                </a:lnTo>
                <a:lnTo>
                  <a:pt x="845" y="1028"/>
                </a:lnTo>
                <a:lnTo>
                  <a:pt x="847" y="1026"/>
                </a:lnTo>
                <a:lnTo>
                  <a:pt x="852" y="1023"/>
                </a:lnTo>
                <a:lnTo>
                  <a:pt x="852" y="1023"/>
                </a:lnTo>
                <a:lnTo>
                  <a:pt x="852" y="1019"/>
                </a:lnTo>
                <a:lnTo>
                  <a:pt x="852" y="1015"/>
                </a:lnTo>
                <a:lnTo>
                  <a:pt x="852" y="1014"/>
                </a:lnTo>
                <a:lnTo>
                  <a:pt x="854" y="1012"/>
                </a:lnTo>
                <a:lnTo>
                  <a:pt x="854" y="1012"/>
                </a:lnTo>
                <a:lnTo>
                  <a:pt x="852" y="1010"/>
                </a:lnTo>
                <a:lnTo>
                  <a:pt x="852" y="1012"/>
                </a:lnTo>
                <a:lnTo>
                  <a:pt x="850" y="1012"/>
                </a:lnTo>
                <a:lnTo>
                  <a:pt x="850" y="1012"/>
                </a:lnTo>
                <a:lnTo>
                  <a:pt x="850" y="1012"/>
                </a:lnTo>
                <a:lnTo>
                  <a:pt x="848" y="1003"/>
                </a:lnTo>
                <a:lnTo>
                  <a:pt x="850" y="999"/>
                </a:lnTo>
                <a:lnTo>
                  <a:pt x="852" y="997"/>
                </a:lnTo>
                <a:lnTo>
                  <a:pt x="852" y="997"/>
                </a:lnTo>
                <a:lnTo>
                  <a:pt x="852" y="1003"/>
                </a:lnTo>
                <a:lnTo>
                  <a:pt x="852" y="1003"/>
                </a:lnTo>
                <a:lnTo>
                  <a:pt x="856" y="997"/>
                </a:lnTo>
                <a:lnTo>
                  <a:pt x="858" y="992"/>
                </a:lnTo>
                <a:lnTo>
                  <a:pt x="858" y="992"/>
                </a:lnTo>
                <a:lnTo>
                  <a:pt x="859" y="993"/>
                </a:lnTo>
                <a:lnTo>
                  <a:pt x="859" y="992"/>
                </a:lnTo>
                <a:lnTo>
                  <a:pt x="861" y="990"/>
                </a:lnTo>
                <a:lnTo>
                  <a:pt x="861" y="990"/>
                </a:lnTo>
                <a:lnTo>
                  <a:pt x="867" y="986"/>
                </a:lnTo>
                <a:lnTo>
                  <a:pt x="869" y="984"/>
                </a:lnTo>
                <a:lnTo>
                  <a:pt x="869" y="981"/>
                </a:lnTo>
                <a:lnTo>
                  <a:pt x="869" y="981"/>
                </a:lnTo>
                <a:lnTo>
                  <a:pt x="865" y="981"/>
                </a:lnTo>
                <a:lnTo>
                  <a:pt x="865" y="982"/>
                </a:lnTo>
                <a:lnTo>
                  <a:pt x="863" y="982"/>
                </a:lnTo>
                <a:lnTo>
                  <a:pt x="859" y="979"/>
                </a:lnTo>
                <a:lnTo>
                  <a:pt x="859" y="979"/>
                </a:lnTo>
                <a:lnTo>
                  <a:pt x="861" y="977"/>
                </a:lnTo>
                <a:lnTo>
                  <a:pt x="863" y="977"/>
                </a:lnTo>
                <a:lnTo>
                  <a:pt x="863" y="977"/>
                </a:lnTo>
                <a:lnTo>
                  <a:pt x="863" y="975"/>
                </a:lnTo>
                <a:lnTo>
                  <a:pt x="863" y="975"/>
                </a:lnTo>
                <a:lnTo>
                  <a:pt x="861" y="975"/>
                </a:lnTo>
                <a:lnTo>
                  <a:pt x="858" y="977"/>
                </a:lnTo>
                <a:lnTo>
                  <a:pt x="856" y="977"/>
                </a:lnTo>
                <a:lnTo>
                  <a:pt x="854" y="975"/>
                </a:lnTo>
                <a:lnTo>
                  <a:pt x="858" y="973"/>
                </a:lnTo>
                <a:lnTo>
                  <a:pt x="858" y="973"/>
                </a:lnTo>
                <a:lnTo>
                  <a:pt x="854" y="969"/>
                </a:lnTo>
                <a:lnTo>
                  <a:pt x="852" y="969"/>
                </a:lnTo>
                <a:lnTo>
                  <a:pt x="852" y="966"/>
                </a:lnTo>
                <a:lnTo>
                  <a:pt x="852" y="966"/>
                </a:lnTo>
                <a:lnTo>
                  <a:pt x="850" y="968"/>
                </a:lnTo>
                <a:lnTo>
                  <a:pt x="850" y="968"/>
                </a:lnTo>
                <a:lnTo>
                  <a:pt x="850" y="969"/>
                </a:lnTo>
                <a:lnTo>
                  <a:pt x="850" y="969"/>
                </a:lnTo>
                <a:lnTo>
                  <a:pt x="852" y="969"/>
                </a:lnTo>
                <a:lnTo>
                  <a:pt x="854" y="971"/>
                </a:lnTo>
                <a:lnTo>
                  <a:pt x="854" y="971"/>
                </a:lnTo>
                <a:lnTo>
                  <a:pt x="847" y="973"/>
                </a:lnTo>
                <a:lnTo>
                  <a:pt x="847" y="973"/>
                </a:lnTo>
                <a:lnTo>
                  <a:pt x="848" y="968"/>
                </a:lnTo>
                <a:lnTo>
                  <a:pt x="852" y="964"/>
                </a:lnTo>
                <a:lnTo>
                  <a:pt x="856" y="960"/>
                </a:lnTo>
                <a:lnTo>
                  <a:pt x="861" y="958"/>
                </a:lnTo>
                <a:lnTo>
                  <a:pt x="861" y="958"/>
                </a:lnTo>
                <a:lnTo>
                  <a:pt x="859" y="953"/>
                </a:lnTo>
                <a:lnTo>
                  <a:pt x="859" y="953"/>
                </a:lnTo>
                <a:lnTo>
                  <a:pt x="856" y="955"/>
                </a:lnTo>
                <a:lnTo>
                  <a:pt x="856" y="955"/>
                </a:lnTo>
                <a:lnTo>
                  <a:pt x="858" y="955"/>
                </a:lnTo>
                <a:lnTo>
                  <a:pt x="858" y="955"/>
                </a:lnTo>
                <a:lnTo>
                  <a:pt x="858" y="957"/>
                </a:lnTo>
                <a:lnTo>
                  <a:pt x="856" y="955"/>
                </a:lnTo>
                <a:lnTo>
                  <a:pt x="852" y="953"/>
                </a:lnTo>
                <a:lnTo>
                  <a:pt x="852" y="953"/>
                </a:lnTo>
                <a:lnTo>
                  <a:pt x="854" y="949"/>
                </a:lnTo>
                <a:lnTo>
                  <a:pt x="854" y="949"/>
                </a:lnTo>
                <a:lnTo>
                  <a:pt x="856" y="949"/>
                </a:lnTo>
                <a:lnTo>
                  <a:pt x="858" y="949"/>
                </a:lnTo>
                <a:lnTo>
                  <a:pt x="858" y="949"/>
                </a:lnTo>
                <a:lnTo>
                  <a:pt x="856" y="947"/>
                </a:lnTo>
                <a:lnTo>
                  <a:pt x="854" y="944"/>
                </a:lnTo>
                <a:lnTo>
                  <a:pt x="854" y="944"/>
                </a:lnTo>
                <a:close/>
                <a:moveTo>
                  <a:pt x="263" y="1256"/>
                </a:moveTo>
                <a:lnTo>
                  <a:pt x="263" y="1256"/>
                </a:lnTo>
                <a:lnTo>
                  <a:pt x="262" y="1256"/>
                </a:lnTo>
                <a:lnTo>
                  <a:pt x="260" y="1255"/>
                </a:lnTo>
                <a:lnTo>
                  <a:pt x="258" y="1251"/>
                </a:lnTo>
                <a:lnTo>
                  <a:pt x="258" y="1251"/>
                </a:lnTo>
                <a:lnTo>
                  <a:pt x="260" y="1249"/>
                </a:lnTo>
                <a:lnTo>
                  <a:pt x="262" y="1251"/>
                </a:lnTo>
                <a:lnTo>
                  <a:pt x="263" y="1256"/>
                </a:lnTo>
                <a:lnTo>
                  <a:pt x="263" y="1256"/>
                </a:lnTo>
                <a:close/>
                <a:moveTo>
                  <a:pt x="98" y="1043"/>
                </a:moveTo>
                <a:lnTo>
                  <a:pt x="87" y="1030"/>
                </a:lnTo>
                <a:lnTo>
                  <a:pt x="87" y="1030"/>
                </a:lnTo>
                <a:lnTo>
                  <a:pt x="89" y="1030"/>
                </a:lnTo>
                <a:lnTo>
                  <a:pt x="92" y="1030"/>
                </a:lnTo>
                <a:lnTo>
                  <a:pt x="92" y="1030"/>
                </a:lnTo>
                <a:lnTo>
                  <a:pt x="94" y="1036"/>
                </a:lnTo>
                <a:lnTo>
                  <a:pt x="98" y="1038"/>
                </a:lnTo>
                <a:lnTo>
                  <a:pt x="98" y="1038"/>
                </a:lnTo>
                <a:lnTo>
                  <a:pt x="98" y="1039"/>
                </a:lnTo>
                <a:lnTo>
                  <a:pt x="98" y="1043"/>
                </a:lnTo>
                <a:lnTo>
                  <a:pt x="98" y="1043"/>
                </a:lnTo>
                <a:close/>
                <a:moveTo>
                  <a:pt x="85" y="372"/>
                </a:moveTo>
                <a:lnTo>
                  <a:pt x="85" y="372"/>
                </a:lnTo>
                <a:lnTo>
                  <a:pt x="87" y="372"/>
                </a:lnTo>
                <a:lnTo>
                  <a:pt x="89" y="370"/>
                </a:lnTo>
                <a:lnTo>
                  <a:pt x="89" y="370"/>
                </a:lnTo>
                <a:lnTo>
                  <a:pt x="91" y="372"/>
                </a:lnTo>
                <a:lnTo>
                  <a:pt x="91" y="373"/>
                </a:lnTo>
                <a:lnTo>
                  <a:pt x="87" y="379"/>
                </a:lnTo>
                <a:lnTo>
                  <a:pt x="87" y="379"/>
                </a:lnTo>
                <a:lnTo>
                  <a:pt x="87" y="377"/>
                </a:lnTo>
                <a:lnTo>
                  <a:pt x="85" y="377"/>
                </a:lnTo>
                <a:lnTo>
                  <a:pt x="85" y="377"/>
                </a:lnTo>
                <a:lnTo>
                  <a:pt x="83" y="375"/>
                </a:lnTo>
                <a:lnTo>
                  <a:pt x="83" y="375"/>
                </a:lnTo>
                <a:lnTo>
                  <a:pt x="81" y="381"/>
                </a:lnTo>
                <a:lnTo>
                  <a:pt x="79" y="383"/>
                </a:lnTo>
                <a:lnTo>
                  <a:pt x="78" y="383"/>
                </a:lnTo>
                <a:lnTo>
                  <a:pt x="78" y="383"/>
                </a:lnTo>
                <a:lnTo>
                  <a:pt x="81" y="377"/>
                </a:lnTo>
                <a:lnTo>
                  <a:pt x="85" y="372"/>
                </a:lnTo>
                <a:lnTo>
                  <a:pt x="85" y="372"/>
                </a:lnTo>
                <a:close/>
                <a:moveTo>
                  <a:pt x="975" y="212"/>
                </a:moveTo>
                <a:lnTo>
                  <a:pt x="975" y="212"/>
                </a:lnTo>
                <a:lnTo>
                  <a:pt x="977" y="212"/>
                </a:lnTo>
                <a:lnTo>
                  <a:pt x="977" y="213"/>
                </a:lnTo>
                <a:lnTo>
                  <a:pt x="979" y="213"/>
                </a:lnTo>
                <a:lnTo>
                  <a:pt x="981" y="215"/>
                </a:lnTo>
                <a:lnTo>
                  <a:pt x="981" y="219"/>
                </a:lnTo>
                <a:lnTo>
                  <a:pt x="981" y="219"/>
                </a:lnTo>
                <a:lnTo>
                  <a:pt x="977" y="217"/>
                </a:lnTo>
                <a:lnTo>
                  <a:pt x="975" y="215"/>
                </a:lnTo>
                <a:lnTo>
                  <a:pt x="975" y="215"/>
                </a:lnTo>
                <a:lnTo>
                  <a:pt x="977" y="213"/>
                </a:lnTo>
                <a:lnTo>
                  <a:pt x="975" y="212"/>
                </a:lnTo>
                <a:lnTo>
                  <a:pt x="975" y="212"/>
                </a:lnTo>
                <a:close/>
                <a:moveTo>
                  <a:pt x="790" y="688"/>
                </a:moveTo>
                <a:lnTo>
                  <a:pt x="790" y="688"/>
                </a:lnTo>
                <a:lnTo>
                  <a:pt x="790" y="688"/>
                </a:lnTo>
                <a:lnTo>
                  <a:pt x="791" y="688"/>
                </a:lnTo>
                <a:lnTo>
                  <a:pt x="791" y="688"/>
                </a:lnTo>
                <a:lnTo>
                  <a:pt x="791" y="690"/>
                </a:lnTo>
                <a:lnTo>
                  <a:pt x="791" y="690"/>
                </a:lnTo>
                <a:lnTo>
                  <a:pt x="788" y="692"/>
                </a:lnTo>
                <a:lnTo>
                  <a:pt x="790" y="688"/>
                </a:lnTo>
                <a:lnTo>
                  <a:pt x="790" y="688"/>
                </a:lnTo>
                <a:close/>
                <a:moveTo>
                  <a:pt x="609" y="765"/>
                </a:moveTo>
                <a:lnTo>
                  <a:pt x="609" y="765"/>
                </a:lnTo>
                <a:lnTo>
                  <a:pt x="607" y="763"/>
                </a:lnTo>
                <a:lnTo>
                  <a:pt x="609" y="760"/>
                </a:lnTo>
                <a:lnTo>
                  <a:pt x="609" y="760"/>
                </a:lnTo>
                <a:lnTo>
                  <a:pt x="611" y="762"/>
                </a:lnTo>
                <a:lnTo>
                  <a:pt x="609" y="765"/>
                </a:lnTo>
                <a:lnTo>
                  <a:pt x="609" y="765"/>
                </a:lnTo>
                <a:close/>
                <a:moveTo>
                  <a:pt x="852" y="955"/>
                </a:moveTo>
                <a:lnTo>
                  <a:pt x="852" y="955"/>
                </a:lnTo>
                <a:lnTo>
                  <a:pt x="854" y="957"/>
                </a:lnTo>
                <a:lnTo>
                  <a:pt x="854" y="960"/>
                </a:lnTo>
                <a:lnTo>
                  <a:pt x="854" y="960"/>
                </a:lnTo>
                <a:lnTo>
                  <a:pt x="852" y="960"/>
                </a:lnTo>
                <a:lnTo>
                  <a:pt x="850" y="960"/>
                </a:lnTo>
                <a:lnTo>
                  <a:pt x="850" y="960"/>
                </a:lnTo>
                <a:lnTo>
                  <a:pt x="850" y="960"/>
                </a:lnTo>
                <a:lnTo>
                  <a:pt x="850" y="958"/>
                </a:lnTo>
                <a:lnTo>
                  <a:pt x="850" y="958"/>
                </a:lnTo>
                <a:lnTo>
                  <a:pt x="850" y="958"/>
                </a:lnTo>
                <a:lnTo>
                  <a:pt x="848" y="957"/>
                </a:lnTo>
                <a:lnTo>
                  <a:pt x="848" y="957"/>
                </a:lnTo>
                <a:lnTo>
                  <a:pt x="848" y="955"/>
                </a:lnTo>
                <a:lnTo>
                  <a:pt x="850" y="953"/>
                </a:lnTo>
                <a:lnTo>
                  <a:pt x="852" y="955"/>
                </a:lnTo>
                <a:lnTo>
                  <a:pt x="852" y="955"/>
                </a:lnTo>
                <a:close/>
                <a:moveTo>
                  <a:pt x="847" y="1006"/>
                </a:moveTo>
                <a:lnTo>
                  <a:pt x="847" y="1006"/>
                </a:lnTo>
                <a:lnTo>
                  <a:pt x="847" y="1010"/>
                </a:lnTo>
                <a:lnTo>
                  <a:pt x="843" y="1012"/>
                </a:lnTo>
                <a:lnTo>
                  <a:pt x="843" y="1012"/>
                </a:lnTo>
                <a:lnTo>
                  <a:pt x="845" y="1008"/>
                </a:lnTo>
                <a:lnTo>
                  <a:pt x="845" y="1004"/>
                </a:lnTo>
                <a:lnTo>
                  <a:pt x="845" y="1004"/>
                </a:lnTo>
                <a:lnTo>
                  <a:pt x="847" y="1006"/>
                </a:lnTo>
                <a:lnTo>
                  <a:pt x="847" y="1006"/>
                </a:lnTo>
                <a:close/>
                <a:moveTo>
                  <a:pt x="825" y="1058"/>
                </a:moveTo>
                <a:lnTo>
                  <a:pt x="825" y="1058"/>
                </a:lnTo>
                <a:lnTo>
                  <a:pt x="823" y="1060"/>
                </a:lnTo>
                <a:lnTo>
                  <a:pt x="821" y="1061"/>
                </a:lnTo>
                <a:lnTo>
                  <a:pt x="819" y="1061"/>
                </a:lnTo>
                <a:lnTo>
                  <a:pt x="817" y="1060"/>
                </a:lnTo>
                <a:lnTo>
                  <a:pt x="817" y="1060"/>
                </a:lnTo>
                <a:lnTo>
                  <a:pt x="821" y="1058"/>
                </a:lnTo>
                <a:lnTo>
                  <a:pt x="825" y="1058"/>
                </a:lnTo>
                <a:lnTo>
                  <a:pt x="825" y="1058"/>
                </a:lnTo>
                <a:close/>
                <a:moveTo>
                  <a:pt x="736" y="936"/>
                </a:moveTo>
                <a:lnTo>
                  <a:pt x="736" y="936"/>
                </a:lnTo>
                <a:lnTo>
                  <a:pt x="736" y="940"/>
                </a:lnTo>
                <a:lnTo>
                  <a:pt x="734" y="940"/>
                </a:lnTo>
                <a:lnTo>
                  <a:pt x="734" y="936"/>
                </a:lnTo>
                <a:lnTo>
                  <a:pt x="734" y="936"/>
                </a:lnTo>
                <a:lnTo>
                  <a:pt x="736" y="936"/>
                </a:lnTo>
                <a:lnTo>
                  <a:pt x="736" y="936"/>
                </a:lnTo>
                <a:lnTo>
                  <a:pt x="736" y="936"/>
                </a:lnTo>
                <a:close/>
                <a:moveTo>
                  <a:pt x="727" y="929"/>
                </a:moveTo>
                <a:lnTo>
                  <a:pt x="727" y="929"/>
                </a:lnTo>
                <a:lnTo>
                  <a:pt x="725" y="933"/>
                </a:lnTo>
                <a:lnTo>
                  <a:pt x="725" y="933"/>
                </a:lnTo>
                <a:lnTo>
                  <a:pt x="725" y="933"/>
                </a:lnTo>
                <a:lnTo>
                  <a:pt x="725" y="933"/>
                </a:lnTo>
                <a:lnTo>
                  <a:pt x="723" y="935"/>
                </a:lnTo>
                <a:lnTo>
                  <a:pt x="721" y="935"/>
                </a:lnTo>
                <a:lnTo>
                  <a:pt x="721" y="933"/>
                </a:lnTo>
                <a:lnTo>
                  <a:pt x="721" y="933"/>
                </a:lnTo>
                <a:lnTo>
                  <a:pt x="723" y="931"/>
                </a:lnTo>
                <a:lnTo>
                  <a:pt x="727" y="929"/>
                </a:lnTo>
                <a:lnTo>
                  <a:pt x="727" y="929"/>
                </a:lnTo>
                <a:close/>
                <a:moveTo>
                  <a:pt x="403" y="1266"/>
                </a:moveTo>
                <a:lnTo>
                  <a:pt x="403" y="1266"/>
                </a:lnTo>
                <a:lnTo>
                  <a:pt x="400" y="1267"/>
                </a:lnTo>
                <a:lnTo>
                  <a:pt x="396" y="1266"/>
                </a:lnTo>
                <a:lnTo>
                  <a:pt x="392" y="1260"/>
                </a:lnTo>
                <a:lnTo>
                  <a:pt x="392" y="1260"/>
                </a:lnTo>
                <a:lnTo>
                  <a:pt x="396" y="1260"/>
                </a:lnTo>
                <a:lnTo>
                  <a:pt x="398" y="1262"/>
                </a:lnTo>
                <a:lnTo>
                  <a:pt x="403" y="1266"/>
                </a:lnTo>
                <a:lnTo>
                  <a:pt x="403" y="1266"/>
                </a:lnTo>
                <a:close/>
                <a:moveTo>
                  <a:pt x="501" y="1043"/>
                </a:moveTo>
                <a:lnTo>
                  <a:pt x="501" y="1043"/>
                </a:lnTo>
                <a:lnTo>
                  <a:pt x="499" y="1045"/>
                </a:lnTo>
                <a:lnTo>
                  <a:pt x="497" y="1043"/>
                </a:lnTo>
                <a:lnTo>
                  <a:pt x="495" y="1039"/>
                </a:lnTo>
                <a:lnTo>
                  <a:pt x="495" y="1039"/>
                </a:lnTo>
                <a:lnTo>
                  <a:pt x="497" y="1039"/>
                </a:lnTo>
                <a:lnTo>
                  <a:pt x="499" y="1039"/>
                </a:lnTo>
                <a:lnTo>
                  <a:pt x="501" y="1043"/>
                </a:lnTo>
                <a:lnTo>
                  <a:pt x="501" y="1043"/>
                </a:lnTo>
                <a:close/>
                <a:moveTo>
                  <a:pt x="422" y="964"/>
                </a:moveTo>
                <a:lnTo>
                  <a:pt x="422" y="964"/>
                </a:lnTo>
                <a:lnTo>
                  <a:pt x="423" y="964"/>
                </a:lnTo>
                <a:lnTo>
                  <a:pt x="425" y="966"/>
                </a:lnTo>
                <a:lnTo>
                  <a:pt x="427" y="966"/>
                </a:lnTo>
                <a:lnTo>
                  <a:pt x="429" y="968"/>
                </a:lnTo>
                <a:lnTo>
                  <a:pt x="429" y="968"/>
                </a:lnTo>
                <a:lnTo>
                  <a:pt x="429" y="966"/>
                </a:lnTo>
                <a:lnTo>
                  <a:pt x="427" y="966"/>
                </a:lnTo>
                <a:lnTo>
                  <a:pt x="427" y="962"/>
                </a:lnTo>
                <a:lnTo>
                  <a:pt x="427" y="962"/>
                </a:lnTo>
                <a:lnTo>
                  <a:pt x="422" y="962"/>
                </a:lnTo>
                <a:lnTo>
                  <a:pt x="416" y="958"/>
                </a:lnTo>
                <a:lnTo>
                  <a:pt x="412" y="955"/>
                </a:lnTo>
                <a:lnTo>
                  <a:pt x="411" y="951"/>
                </a:lnTo>
                <a:lnTo>
                  <a:pt x="405" y="940"/>
                </a:lnTo>
                <a:lnTo>
                  <a:pt x="400" y="929"/>
                </a:lnTo>
                <a:lnTo>
                  <a:pt x="400" y="929"/>
                </a:lnTo>
                <a:lnTo>
                  <a:pt x="389" y="918"/>
                </a:lnTo>
                <a:lnTo>
                  <a:pt x="385" y="911"/>
                </a:lnTo>
                <a:lnTo>
                  <a:pt x="381" y="905"/>
                </a:lnTo>
                <a:lnTo>
                  <a:pt x="381" y="905"/>
                </a:lnTo>
                <a:lnTo>
                  <a:pt x="383" y="903"/>
                </a:lnTo>
                <a:lnTo>
                  <a:pt x="385" y="901"/>
                </a:lnTo>
                <a:lnTo>
                  <a:pt x="385" y="901"/>
                </a:lnTo>
                <a:lnTo>
                  <a:pt x="381" y="900"/>
                </a:lnTo>
                <a:lnTo>
                  <a:pt x="381" y="898"/>
                </a:lnTo>
                <a:lnTo>
                  <a:pt x="381" y="894"/>
                </a:lnTo>
                <a:lnTo>
                  <a:pt x="379" y="892"/>
                </a:lnTo>
                <a:lnTo>
                  <a:pt x="379" y="892"/>
                </a:lnTo>
                <a:lnTo>
                  <a:pt x="383" y="890"/>
                </a:lnTo>
                <a:lnTo>
                  <a:pt x="381" y="887"/>
                </a:lnTo>
                <a:lnTo>
                  <a:pt x="381" y="887"/>
                </a:lnTo>
                <a:lnTo>
                  <a:pt x="383" y="887"/>
                </a:lnTo>
                <a:lnTo>
                  <a:pt x="387" y="885"/>
                </a:lnTo>
                <a:lnTo>
                  <a:pt x="387" y="885"/>
                </a:lnTo>
                <a:lnTo>
                  <a:pt x="387" y="885"/>
                </a:lnTo>
                <a:lnTo>
                  <a:pt x="387" y="887"/>
                </a:lnTo>
                <a:lnTo>
                  <a:pt x="385" y="889"/>
                </a:lnTo>
                <a:lnTo>
                  <a:pt x="385" y="889"/>
                </a:lnTo>
                <a:lnTo>
                  <a:pt x="389" y="889"/>
                </a:lnTo>
                <a:lnTo>
                  <a:pt x="392" y="890"/>
                </a:lnTo>
                <a:lnTo>
                  <a:pt x="392" y="890"/>
                </a:lnTo>
                <a:lnTo>
                  <a:pt x="390" y="892"/>
                </a:lnTo>
                <a:lnTo>
                  <a:pt x="389" y="896"/>
                </a:lnTo>
                <a:lnTo>
                  <a:pt x="389" y="896"/>
                </a:lnTo>
                <a:lnTo>
                  <a:pt x="390" y="896"/>
                </a:lnTo>
                <a:lnTo>
                  <a:pt x="394" y="898"/>
                </a:lnTo>
                <a:lnTo>
                  <a:pt x="394" y="898"/>
                </a:lnTo>
                <a:lnTo>
                  <a:pt x="394" y="894"/>
                </a:lnTo>
                <a:lnTo>
                  <a:pt x="394" y="890"/>
                </a:lnTo>
                <a:lnTo>
                  <a:pt x="394" y="887"/>
                </a:lnTo>
                <a:lnTo>
                  <a:pt x="396" y="885"/>
                </a:lnTo>
                <a:lnTo>
                  <a:pt x="396" y="885"/>
                </a:lnTo>
                <a:lnTo>
                  <a:pt x="396" y="887"/>
                </a:lnTo>
                <a:lnTo>
                  <a:pt x="396" y="889"/>
                </a:lnTo>
                <a:lnTo>
                  <a:pt x="396" y="892"/>
                </a:lnTo>
                <a:lnTo>
                  <a:pt x="396" y="894"/>
                </a:lnTo>
                <a:lnTo>
                  <a:pt x="396" y="894"/>
                </a:lnTo>
                <a:lnTo>
                  <a:pt x="398" y="890"/>
                </a:lnTo>
                <a:lnTo>
                  <a:pt x="398" y="885"/>
                </a:lnTo>
                <a:lnTo>
                  <a:pt x="398" y="885"/>
                </a:lnTo>
                <a:lnTo>
                  <a:pt x="390" y="883"/>
                </a:lnTo>
                <a:lnTo>
                  <a:pt x="385" y="883"/>
                </a:lnTo>
                <a:lnTo>
                  <a:pt x="377" y="881"/>
                </a:lnTo>
                <a:lnTo>
                  <a:pt x="376" y="879"/>
                </a:lnTo>
                <a:lnTo>
                  <a:pt x="374" y="877"/>
                </a:lnTo>
                <a:lnTo>
                  <a:pt x="374" y="877"/>
                </a:lnTo>
                <a:lnTo>
                  <a:pt x="372" y="879"/>
                </a:lnTo>
                <a:lnTo>
                  <a:pt x="372" y="879"/>
                </a:lnTo>
                <a:lnTo>
                  <a:pt x="372" y="883"/>
                </a:lnTo>
                <a:lnTo>
                  <a:pt x="372" y="883"/>
                </a:lnTo>
                <a:lnTo>
                  <a:pt x="368" y="879"/>
                </a:lnTo>
                <a:lnTo>
                  <a:pt x="366" y="876"/>
                </a:lnTo>
                <a:lnTo>
                  <a:pt x="365" y="870"/>
                </a:lnTo>
                <a:lnTo>
                  <a:pt x="361" y="866"/>
                </a:lnTo>
                <a:lnTo>
                  <a:pt x="361" y="866"/>
                </a:lnTo>
                <a:lnTo>
                  <a:pt x="361" y="865"/>
                </a:lnTo>
                <a:lnTo>
                  <a:pt x="363" y="863"/>
                </a:lnTo>
                <a:lnTo>
                  <a:pt x="363" y="863"/>
                </a:lnTo>
                <a:lnTo>
                  <a:pt x="359" y="857"/>
                </a:lnTo>
                <a:lnTo>
                  <a:pt x="357" y="855"/>
                </a:lnTo>
                <a:lnTo>
                  <a:pt x="359" y="854"/>
                </a:lnTo>
                <a:lnTo>
                  <a:pt x="359" y="854"/>
                </a:lnTo>
                <a:lnTo>
                  <a:pt x="357" y="852"/>
                </a:lnTo>
                <a:lnTo>
                  <a:pt x="355" y="852"/>
                </a:lnTo>
                <a:lnTo>
                  <a:pt x="355" y="852"/>
                </a:lnTo>
                <a:lnTo>
                  <a:pt x="354" y="852"/>
                </a:lnTo>
                <a:lnTo>
                  <a:pt x="354" y="852"/>
                </a:lnTo>
                <a:lnTo>
                  <a:pt x="355" y="848"/>
                </a:lnTo>
                <a:lnTo>
                  <a:pt x="355" y="844"/>
                </a:lnTo>
                <a:lnTo>
                  <a:pt x="354" y="839"/>
                </a:lnTo>
                <a:lnTo>
                  <a:pt x="350" y="831"/>
                </a:lnTo>
                <a:lnTo>
                  <a:pt x="350" y="828"/>
                </a:lnTo>
                <a:lnTo>
                  <a:pt x="350" y="824"/>
                </a:lnTo>
                <a:lnTo>
                  <a:pt x="350" y="824"/>
                </a:lnTo>
                <a:lnTo>
                  <a:pt x="346" y="820"/>
                </a:lnTo>
                <a:lnTo>
                  <a:pt x="344" y="815"/>
                </a:lnTo>
                <a:lnTo>
                  <a:pt x="343" y="809"/>
                </a:lnTo>
                <a:lnTo>
                  <a:pt x="344" y="806"/>
                </a:lnTo>
                <a:lnTo>
                  <a:pt x="344" y="806"/>
                </a:lnTo>
                <a:lnTo>
                  <a:pt x="341" y="802"/>
                </a:lnTo>
                <a:lnTo>
                  <a:pt x="337" y="800"/>
                </a:lnTo>
                <a:lnTo>
                  <a:pt x="335" y="791"/>
                </a:lnTo>
                <a:lnTo>
                  <a:pt x="337" y="782"/>
                </a:lnTo>
                <a:lnTo>
                  <a:pt x="339" y="774"/>
                </a:lnTo>
                <a:lnTo>
                  <a:pt x="339" y="774"/>
                </a:lnTo>
                <a:lnTo>
                  <a:pt x="339" y="769"/>
                </a:lnTo>
                <a:lnTo>
                  <a:pt x="337" y="767"/>
                </a:lnTo>
                <a:lnTo>
                  <a:pt x="335" y="765"/>
                </a:lnTo>
                <a:lnTo>
                  <a:pt x="335" y="760"/>
                </a:lnTo>
                <a:lnTo>
                  <a:pt x="335" y="760"/>
                </a:lnTo>
                <a:lnTo>
                  <a:pt x="333" y="765"/>
                </a:lnTo>
                <a:lnTo>
                  <a:pt x="331" y="767"/>
                </a:lnTo>
                <a:lnTo>
                  <a:pt x="333" y="767"/>
                </a:lnTo>
                <a:lnTo>
                  <a:pt x="333" y="767"/>
                </a:lnTo>
                <a:lnTo>
                  <a:pt x="330" y="767"/>
                </a:lnTo>
                <a:lnTo>
                  <a:pt x="328" y="765"/>
                </a:lnTo>
                <a:lnTo>
                  <a:pt x="328" y="756"/>
                </a:lnTo>
                <a:lnTo>
                  <a:pt x="328" y="756"/>
                </a:lnTo>
                <a:lnTo>
                  <a:pt x="330" y="758"/>
                </a:lnTo>
                <a:lnTo>
                  <a:pt x="330" y="758"/>
                </a:lnTo>
                <a:lnTo>
                  <a:pt x="330" y="752"/>
                </a:lnTo>
                <a:lnTo>
                  <a:pt x="328" y="749"/>
                </a:lnTo>
                <a:lnTo>
                  <a:pt x="326" y="736"/>
                </a:lnTo>
                <a:lnTo>
                  <a:pt x="326" y="736"/>
                </a:lnTo>
                <a:lnTo>
                  <a:pt x="324" y="730"/>
                </a:lnTo>
                <a:lnTo>
                  <a:pt x="326" y="725"/>
                </a:lnTo>
                <a:lnTo>
                  <a:pt x="328" y="719"/>
                </a:lnTo>
                <a:lnTo>
                  <a:pt x="333" y="716"/>
                </a:lnTo>
                <a:lnTo>
                  <a:pt x="333" y="716"/>
                </a:lnTo>
                <a:lnTo>
                  <a:pt x="333" y="721"/>
                </a:lnTo>
                <a:lnTo>
                  <a:pt x="335" y="725"/>
                </a:lnTo>
                <a:lnTo>
                  <a:pt x="335" y="725"/>
                </a:lnTo>
                <a:lnTo>
                  <a:pt x="335" y="721"/>
                </a:lnTo>
                <a:lnTo>
                  <a:pt x="337" y="717"/>
                </a:lnTo>
                <a:lnTo>
                  <a:pt x="335" y="712"/>
                </a:lnTo>
                <a:lnTo>
                  <a:pt x="335" y="710"/>
                </a:lnTo>
                <a:lnTo>
                  <a:pt x="331" y="710"/>
                </a:lnTo>
                <a:lnTo>
                  <a:pt x="331" y="710"/>
                </a:lnTo>
                <a:lnTo>
                  <a:pt x="333" y="706"/>
                </a:lnTo>
                <a:lnTo>
                  <a:pt x="337" y="705"/>
                </a:lnTo>
                <a:lnTo>
                  <a:pt x="337" y="705"/>
                </a:lnTo>
                <a:lnTo>
                  <a:pt x="341" y="706"/>
                </a:lnTo>
                <a:lnTo>
                  <a:pt x="343" y="708"/>
                </a:lnTo>
                <a:lnTo>
                  <a:pt x="343" y="710"/>
                </a:lnTo>
                <a:lnTo>
                  <a:pt x="343" y="710"/>
                </a:lnTo>
                <a:lnTo>
                  <a:pt x="343" y="708"/>
                </a:lnTo>
                <a:lnTo>
                  <a:pt x="343" y="708"/>
                </a:lnTo>
                <a:lnTo>
                  <a:pt x="344" y="706"/>
                </a:lnTo>
                <a:lnTo>
                  <a:pt x="346" y="706"/>
                </a:lnTo>
                <a:lnTo>
                  <a:pt x="346" y="706"/>
                </a:lnTo>
                <a:lnTo>
                  <a:pt x="344" y="716"/>
                </a:lnTo>
                <a:lnTo>
                  <a:pt x="343" y="719"/>
                </a:lnTo>
                <a:lnTo>
                  <a:pt x="343" y="723"/>
                </a:lnTo>
                <a:lnTo>
                  <a:pt x="343" y="723"/>
                </a:lnTo>
                <a:lnTo>
                  <a:pt x="346" y="719"/>
                </a:lnTo>
                <a:lnTo>
                  <a:pt x="346" y="710"/>
                </a:lnTo>
                <a:lnTo>
                  <a:pt x="346" y="710"/>
                </a:lnTo>
                <a:lnTo>
                  <a:pt x="350" y="721"/>
                </a:lnTo>
                <a:lnTo>
                  <a:pt x="352" y="730"/>
                </a:lnTo>
                <a:lnTo>
                  <a:pt x="354" y="740"/>
                </a:lnTo>
                <a:lnTo>
                  <a:pt x="352" y="751"/>
                </a:lnTo>
                <a:lnTo>
                  <a:pt x="352" y="751"/>
                </a:lnTo>
                <a:lnTo>
                  <a:pt x="355" y="749"/>
                </a:lnTo>
                <a:lnTo>
                  <a:pt x="357" y="747"/>
                </a:lnTo>
                <a:lnTo>
                  <a:pt x="357" y="747"/>
                </a:lnTo>
                <a:lnTo>
                  <a:pt x="357" y="745"/>
                </a:lnTo>
                <a:lnTo>
                  <a:pt x="361" y="743"/>
                </a:lnTo>
                <a:lnTo>
                  <a:pt x="361" y="743"/>
                </a:lnTo>
                <a:lnTo>
                  <a:pt x="361" y="751"/>
                </a:lnTo>
                <a:lnTo>
                  <a:pt x="363" y="756"/>
                </a:lnTo>
                <a:lnTo>
                  <a:pt x="365" y="762"/>
                </a:lnTo>
                <a:lnTo>
                  <a:pt x="365" y="767"/>
                </a:lnTo>
                <a:lnTo>
                  <a:pt x="361" y="767"/>
                </a:lnTo>
                <a:lnTo>
                  <a:pt x="361" y="767"/>
                </a:lnTo>
                <a:lnTo>
                  <a:pt x="359" y="767"/>
                </a:lnTo>
                <a:lnTo>
                  <a:pt x="359" y="763"/>
                </a:lnTo>
                <a:lnTo>
                  <a:pt x="359" y="763"/>
                </a:lnTo>
                <a:lnTo>
                  <a:pt x="357" y="765"/>
                </a:lnTo>
                <a:lnTo>
                  <a:pt x="359" y="767"/>
                </a:lnTo>
                <a:lnTo>
                  <a:pt x="361" y="767"/>
                </a:lnTo>
                <a:lnTo>
                  <a:pt x="365" y="767"/>
                </a:lnTo>
                <a:lnTo>
                  <a:pt x="365" y="767"/>
                </a:lnTo>
                <a:lnTo>
                  <a:pt x="366" y="771"/>
                </a:lnTo>
                <a:lnTo>
                  <a:pt x="366" y="776"/>
                </a:lnTo>
                <a:lnTo>
                  <a:pt x="366" y="776"/>
                </a:lnTo>
                <a:lnTo>
                  <a:pt x="365" y="774"/>
                </a:lnTo>
                <a:lnTo>
                  <a:pt x="363" y="771"/>
                </a:lnTo>
                <a:lnTo>
                  <a:pt x="363" y="771"/>
                </a:lnTo>
                <a:lnTo>
                  <a:pt x="361" y="774"/>
                </a:lnTo>
                <a:lnTo>
                  <a:pt x="363" y="778"/>
                </a:lnTo>
                <a:lnTo>
                  <a:pt x="368" y="786"/>
                </a:lnTo>
                <a:lnTo>
                  <a:pt x="368" y="786"/>
                </a:lnTo>
                <a:lnTo>
                  <a:pt x="368" y="787"/>
                </a:lnTo>
                <a:lnTo>
                  <a:pt x="368" y="787"/>
                </a:lnTo>
                <a:lnTo>
                  <a:pt x="366" y="787"/>
                </a:lnTo>
                <a:lnTo>
                  <a:pt x="365" y="787"/>
                </a:lnTo>
                <a:lnTo>
                  <a:pt x="365" y="787"/>
                </a:lnTo>
                <a:lnTo>
                  <a:pt x="368" y="793"/>
                </a:lnTo>
                <a:lnTo>
                  <a:pt x="370" y="802"/>
                </a:lnTo>
                <a:lnTo>
                  <a:pt x="370" y="809"/>
                </a:lnTo>
                <a:lnTo>
                  <a:pt x="368" y="817"/>
                </a:lnTo>
                <a:lnTo>
                  <a:pt x="368" y="817"/>
                </a:lnTo>
                <a:lnTo>
                  <a:pt x="372" y="819"/>
                </a:lnTo>
                <a:lnTo>
                  <a:pt x="376" y="817"/>
                </a:lnTo>
                <a:lnTo>
                  <a:pt x="376" y="817"/>
                </a:lnTo>
                <a:lnTo>
                  <a:pt x="376" y="820"/>
                </a:lnTo>
                <a:lnTo>
                  <a:pt x="372" y="822"/>
                </a:lnTo>
                <a:lnTo>
                  <a:pt x="372" y="822"/>
                </a:lnTo>
                <a:lnTo>
                  <a:pt x="376" y="826"/>
                </a:lnTo>
                <a:lnTo>
                  <a:pt x="377" y="830"/>
                </a:lnTo>
                <a:lnTo>
                  <a:pt x="376" y="837"/>
                </a:lnTo>
                <a:lnTo>
                  <a:pt x="376" y="837"/>
                </a:lnTo>
                <a:lnTo>
                  <a:pt x="376" y="837"/>
                </a:lnTo>
                <a:lnTo>
                  <a:pt x="377" y="837"/>
                </a:lnTo>
                <a:lnTo>
                  <a:pt x="377" y="835"/>
                </a:lnTo>
                <a:lnTo>
                  <a:pt x="379" y="837"/>
                </a:lnTo>
                <a:lnTo>
                  <a:pt x="379" y="837"/>
                </a:lnTo>
                <a:lnTo>
                  <a:pt x="379" y="839"/>
                </a:lnTo>
                <a:lnTo>
                  <a:pt x="377" y="839"/>
                </a:lnTo>
                <a:lnTo>
                  <a:pt x="377" y="839"/>
                </a:lnTo>
                <a:lnTo>
                  <a:pt x="377" y="841"/>
                </a:lnTo>
                <a:lnTo>
                  <a:pt x="379" y="841"/>
                </a:lnTo>
                <a:lnTo>
                  <a:pt x="381" y="843"/>
                </a:lnTo>
                <a:lnTo>
                  <a:pt x="383" y="844"/>
                </a:lnTo>
                <a:lnTo>
                  <a:pt x="383" y="844"/>
                </a:lnTo>
                <a:lnTo>
                  <a:pt x="370" y="846"/>
                </a:lnTo>
                <a:lnTo>
                  <a:pt x="370" y="846"/>
                </a:lnTo>
                <a:lnTo>
                  <a:pt x="372" y="848"/>
                </a:lnTo>
                <a:lnTo>
                  <a:pt x="374" y="846"/>
                </a:lnTo>
                <a:lnTo>
                  <a:pt x="379" y="846"/>
                </a:lnTo>
                <a:lnTo>
                  <a:pt x="379" y="846"/>
                </a:lnTo>
                <a:lnTo>
                  <a:pt x="379" y="848"/>
                </a:lnTo>
                <a:lnTo>
                  <a:pt x="377" y="850"/>
                </a:lnTo>
                <a:lnTo>
                  <a:pt x="377" y="852"/>
                </a:lnTo>
                <a:lnTo>
                  <a:pt x="377" y="854"/>
                </a:lnTo>
                <a:lnTo>
                  <a:pt x="377" y="854"/>
                </a:lnTo>
                <a:lnTo>
                  <a:pt x="381" y="852"/>
                </a:lnTo>
                <a:lnTo>
                  <a:pt x="385" y="852"/>
                </a:lnTo>
                <a:lnTo>
                  <a:pt x="387" y="855"/>
                </a:lnTo>
                <a:lnTo>
                  <a:pt x="385" y="859"/>
                </a:lnTo>
                <a:lnTo>
                  <a:pt x="385" y="859"/>
                </a:lnTo>
                <a:lnTo>
                  <a:pt x="383" y="857"/>
                </a:lnTo>
                <a:lnTo>
                  <a:pt x="383" y="855"/>
                </a:lnTo>
                <a:lnTo>
                  <a:pt x="385" y="852"/>
                </a:lnTo>
                <a:lnTo>
                  <a:pt x="385" y="852"/>
                </a:lnTo>
                <a:lnTo>
                  <a:pt x="381" y="854"/>
                </a:lnTo>
                <a:lnTo>
                  <a:pt x="379" y="854"/>
                </a:lnTo>
                <a:lnTo>
                  <a:pt x="379" y="854"/>
                </a:lnTo>
                <a:lnTo>
                  <a:pt x="381" y="857"/>
                </a:lnTo>
                <a:lnTo>
                  <a:pt x="381" y="859"/>
                </a:lnTo>
                <a:lnTo>
                  <a:pt x="381" y="865"/>
                </a:lnTo>
                <a:lnTo>
                  <a:pt x="381" y="865"/>
                </a:lnTo>
                <a:lnTo>
                  <a:pt x="385" y="863"/>
                </a:lnTo>
                <a:lnTo>
                  <a:pt x="389" y="863"/>
                </a:lnTo>
                <a:lnTo>
                  <a:pt x="392" y="859"/>
                </a:lnTo>
                <a:lnTo>
                  <a:pt x="392" y="859"/>
                </a:lnTo>
                <a:lnTo>
                  <a:pt x="390" y="870"/>
                </a:lnTo>
                <a:lnTo>
                  <a:pt x="390" y="870"/>
                </a:lnTo>
                <a:lnTo>
                  <a:pt x="389" y="870"/>
                </a:lnTo>
                <a:lnTo>
                  <a:pt x="387" y="870"/>
                </a:lnTo>
                <a:lnTo>
                  <a:pt x="385" y="866"/>
                </a:lnTo>
                <a:lnTo>
                  <a:pt x="385" y="866"/>
                </a:lnTo>
                <a:lnTo>
                  <a:pt x="385" y="866"/>
                </a:lnTo>
                <a:lnTo>
                  <a:pt x="383" y="866"/>
                </a:lnTo>
                <a:lnTo>
                  <a:pt x="379" y="870"/>
                </a:lnTo>
                <a:lnTo>
                  <a:pt x="379" y="870"/>
                </a:lnTo>
                <a:lnTo>
                  <a:pt x="381" y="870"/>
                </a:lnTo>
                <a:lnTo>
                  <a:pt x="381" y="870"/>
                </a:lnTo>
                <a:lnTo>
                  <a:pt x="383" y="870"/>
                </a:lnTo>
                <a:lnTo>
                  <a:pt x="383" y="870"/>
                </a:lnTo>
                <a:lnTo>
                  <a:pt x="383" y="870"/>
                </a:lnTo>
                <a:lnTo>
                  <a:pt x="383" y="872"/>
                </a:lnTo>
                <a:lnTo>
                  <a:pt x="385" y="876"/>
                </a:lnTo>
                <a:lnTo>
                  <a:pt x="385" y="876"/>
                </a:lnTo>
                <a:lnTo>
                  <a:pt x="383" y="877"/>
                </a:lnTo>
                <a:lnTo>
                  <a:pt x="379" y="877"/>
                </a:lnTo>
                <a:lnTo>
                  <a:pt x="379" y="877"/>
                </a:lnTo>
                <a:lnTo>
                  <a:pt x="385" y="879"/>
                </a:lnTo>
                <a:lnTo>
                  <a:pt x="389" y="879"/>
                </a:lnTo>
                <a:lnTo>
                  <a:pt x="392" y="879"/>
                </a:lnTo>
                <a:lnTo>
                  <a:pt x="394" y="883"/>
                </a:lnTo>
                <a:lnTo>
                  <a:pt x="394" y="883"/>
                </a:lnTo>
                <a:lnTo>
                  <a:pt x="396" y="881"/>
                </a:lnTo>
                <a:lnTo>
                  <a:pt x="396" y="879"/>
                </a:lnTo>
                <a:lnTo>
                  <a:pt x="396" y="879"/>
                </a:lnTo>
                <a:lnTo>
                  <a:pt x="400" y="881"/>
                </a:lnTo>
                <a:lnTo>
                  <a:pt x="403" y="885"/>
                </a:lnTo>
                <a:lnTo>
                  <a:pt x="405" y="894"/>
                </a:lnTo>
                <a:lnTo>
                  <a:pt x="405" y="894"/>
                </a:lnTo>
                <a:lnTo>
                  <a:pt x="407" y="901"/>
                </a:lnTo>
                <a:lnTo>
                  <a:pt x="409" y="905"/>
                </a:lnTo>
                <a:lnTo>
                  <a:pt x="412" y="907"/>
                </a:lnTo>
                <a:lnTo>
                  <a:pt x="412" y="907"/>
                </a:lnTo>
                <a:lnTo>
                  <a:pt x="412" y="911"/>
                </a:lnTo>
                <a:lnTo>
                  <a:pt x="414" y="912"/>
                </a:lnTo>
                <a:lnTo>
                  <a:pt x="414" y="912"/>
                </a:lnTo>
                <a:lnTo>
                  <a:pt x="411" y="914"/>
                </a:lnTo>
                <a:lnTo>
                  <a:pt x="407" y="914"/>
                </a:lnTo>
                <a:lnTo>
                  <a:pt x="401" y="912"/>
                </a:lnTo>
                <a:lnTo>
                  <a:pt x="401" y="912"/>
                </a:lnTo>
                <a:lnTo>
                  <a:pt x="403" y="911"/>
                </a:lnTo>
                <a:lnTo>
                  <a:pt x="405" y="911"/>
                </a:lnTo>
                <a:lnTo>
                  <a:pt x="405" y="911"/>
                </a:lnTo>
                <a:lnTo>
                  <a:pt x="405" y="901"/>
                </a:lnTo>
                <a:lnTo>
                  <a:pt x="403" y="898"/>
                </a:lnTo>
                <a:lnTo>
                  <a:pt x="398" y="894"/>
                </a:lnTo>
                <a:lnTo>
                  <a:pt x="398" y="894"/>
                </a:lnTo>
                <a:lnTo>
                  <a:pt x="400" y="900"/>
                </a:lnTo>
                <a:lnTo>
                  <a:pt x="401" y="905"/>
                </a:lnTo>
                <a:lnTo>
                  <a:pt x="401" y="911"/>
                </a:lnTo>
                <a:lnTo>
                  <a:pt x="403" y="916"/>
                </a:lnTo>
                <a:lnTo>
                  <a:pt x="403" y="916"/>
                </a:lnTo>
                <a:lnTo>
                  <a:pt x="400" y="916"/>
                </a:lnTo>
                <a:lnTo>
                  <a:pt x="398" y="920"/>
                </a:lnTo>
                <a:lnTo>
                  <a:pt x="398" y="920"/>
                </a:lnTo>
                <a:lnTo>
                  <a:pt x="400" y="920"/>
                </a:lnTo>
                <a:lnTo>
                  <a:pt x="401" y="918"/>
                </a:lnTo>
                <a:lnTo>
                  <a:pt x="403" y="916"/>
                </a:lnTo>
                <a:lnTo>
                  <a:pt x="405" y="916"/>
                </a:lnTo>
                <a:lnTo>
                  <a:pt x="405" y="916"/>
                </a:lnTo>
                <a:lnTo>
                  <a:pt x="405" y="918"/>
                </a:lnTo>
                <a:lnTo>
                  <a:pt x="407" y="920"/>
                </a:lnTo>
                <a:lnTo>
                  <a:pt x="409" y="923"/>
                </a:lnTo>
                <a:lnTo>
                  <a:pt x="409" y="927"/>
                </a:lnTo>
                <a:lnTo>
                  <a:pt x="409" y="927"/>
                </a:lnTo>
                <a:lnTo>
                  <a:pt x="411" y="927"/>
                </a:lnTo>
                <a:lnTo>
                  <a:pt x="411" y="925"/>
                </a:lnTo>
                <a:lnTo>
                  <a:pt x="411" y="925"/>
                </a:lnTo>
                <a:lnTo>
                  <a:pt x="412" y="927"/>
                </a:lnTo>
                <a:lnTo>
                  <a:pt x="412" y="929"/>
                </a:lnTo>
                <a:lnTo>
                  <a:pt x="411" y="931"/>
                </a:lnTo>
                <a:lnTo>
                  <a:pt x="412" y="933"/>
                </a:lnTo>
                <a:lnTo>
                  <a:pt x="412" y="933"/>
                </a:lnTo>
                <a:lnTo>
                  <a:pt x="412" y="929"/>
                </a:lnTo>
                <a:lnTo>
                  <a:pt x="412" y="929"/>
                </a:lnTo>
                <a:lnTo>
                  <a:pt x="414" y="929"/>
                </a:lnTo>
                <a:lnTo>
                  <a:pt x="414" y="929"/>
                </a:lnTo>
                <a:lnTo>
                  <a:pt x="414" y="931"/>
                </a:lnTo>
                <a:lnTo>
                  <a:pt x="414" y="933"/>
                </a:lnTo>
                <a:lnTo>
                  <a:pt x="414" y="933"/>
                </a:lnTo>
                <a:lnTo>
                  <a:pt x="416" y="931"/>
                </a:lnTo>
                <a:lnTo>
                  <a:pt x="414" y="929"/>
                </a:lnTo>
                <a:lnTo>
                  <a:pt x="414" y="929"/>
                </a:lnTo>
                <a:lnTo>
                  <a:pt x="416" y="929"/>
                </a:lnTo>
                <a:lnTo>
                  <a:pt x="418" y="931"/>
                </a:lnTo>
                <a:lnTo>
                  <a:pt x="420" y="933"/>
                </a:lnTo>
                <a:lnTo>
                  <a:pt x="422" y="933"/>
                </a:lnTo>
                <a:lnTo>
                  <a:pt x="422" y="933"/>
                </a:lnTo>
                <a:lnTo>
                  <a:pt x="420" y="936"/>
                </a:lnTo>
                <a:lnTo>
                  <a:pt x="422" y="938"/>
                </a:lnTo>
                <a:lnTo>
                  <a:pt x="423" y="938"/>
                </a:lnTo>
                <a:lnTo>
                  <a:pt x="423" y="938"/>
                </a:lnTo>
                <a:lnTo>
                  <a:pt x="425" y="949"/>
                </a:lnTo>
                <a:lnTo>
                  <a:pt x="429" y="957"/>
                </a:lnTo>
                <a:lnTo>
                  <a:pt x="440" y="973"/>
                </a:lnTo>
                <a:lnTo>
                  <a:pt x="436" y="977"/>
                </a:lnTo>
                <a:lnTo>
                  <a:pt x="436" y="977"/>
                </a:lnTo>
                <a:lnTo>
                  <a:pt x="444" y="981"/>
                </a:lnTo>
                <a:lnTo>
                  <a:pt x="447" y="984"/>
                </a:lnTo>
                <a:lnTo>
                  <a:pt x="457" y="995"/>
                </a:lnTo>
                <a:lnTo>
                  <a:pt x="457" y="995"/>
                </a:lnTo>
                <a:lnTo>
                  <a:pt x="451" y="995"/>
                </a:lnTo>
                <a:lnTo>
                  <a:pt x="449" y="993"/>
                </a:lnTo>
                <a:lnTo>
                  <a:pt x="444" y="988"/>
                </a:lnTo>
                <a:lnTo>
                  <a:pt x="440" y="982"/>
                </a:lnTo>
                <a:lnTo>
                  <a:pt x="435" y="975"/>
                </a:lnTo>
                <a:lnTo>
                  <a:pt x="435" y="975"/>
                </a:lnTo>
                <a:lnTo>
                  <a:pt x="427" y="971"/>
                </a:lnTo>
                <a:lnTo>
                  <a:pt x="423" y="968"/>
                </a:lnTo>
                <a:lnTo>
                  <a:pt x="422" y="964"/>
                </a:lnTo>
                <a:lnTo>
                  <a:pt x="422" y="964"/>
                </a:lnTo>
                <a:close/>
                <a:moveTo>
                  <a:pt x="475" y="1015"/>
                </a:moveTo>
                <a:lnTo>
                  <a:pt x="475" y="1015"/>
                </a:lnTo>
                <a:lnTo>
                  <a:pt x="471" y="1015"/>
                </a:lnTo>
                <a:lnTo>
                  <a:pt x="468" y="1014"/>
                </a:lnTo>
                <a:lnTo>
                  <a:pt x="462" y="1008"/>
                </a:lnTo>
                <a:lnTo>
                  <a:pt x="458" y="1003"/>
                </a:lnTo>
                <a:lnTo>
                  <a:pt x="453" y="997"/>
                </a:lnTo>
                <a:lnTo>
                  <a:pt x="453" y="997"/>
                </a:lnTo>
                <a:lnTo>
                  <a:pt x="457" y="997"/>
                </a:lnTo>
                <a:lnTo>
                  <a:pt x="460" y="999"/>
                </a:lnTo>
                <a:lnTo>
                  <a:pt x="466" y="1004"/>
                </a:lnTo>
                <a:lnTo>
                  <a:pt x="475" y="1015"/>
                </a:lnTo>
                <a:lnTo>
                  <a:pt x="475" y="1015"/>
                </a:lnTo>
                <a:close/>
                <a:moveTo>
                  <a:pt x="613" y="844"/>
                </a:moveTo>
                <a:lnTo>
                  <a:pt x="613" y="844"/>
                </a:lnTo>
                <a:lnTo>
                  <a:pt x="611" y="846"/>
                </a:lnTo>
                <a:lnTo>
                  <a:pt x="609" y="846"/>
                </a:lnTo>
                <a:lnTo>
                  <a:pt x="607" y="843"/>
                </a:lnTo>
                <a:lnTo>
                  <a:pt x="607" y="843"/>
                </a:lnTo>
                <a:lnTo>
                  <a:pt x="611" y="843"/>
                </a:lnTo>
                <a:lnTo>
                  <a:pt x="613" y="843"/>
                </a:lnTo>
                <a:lnTo>
                  <a:pt x="613" y="844"/>
                </a:lnTo>
                <a:lnTo>
                  <a:pt x="613" y="844"/>
                </a:lnTo>
                <a:close/>
                <a:moveTo>
                  <a:pt x="377" y="894"/>
                </a:moveTo>
                <a:lnTo>
                  <a:pt x="377" y="894"/>
                </a:lnTo>
                <a:lnTo>
                  <a:pt x="374" y="894"/>
                </a:lnTo>
                <a:lnTo>
                  <a:pt x="372" y="892"/>
                </a:lnTo>
                <a:lnTo>
                  <a:pt x="376" y="890"/>
                </a:lnTo>
                <a:lnTo>
                  <a:pt x="377" y="894"/>
                </a:lnTo>
                <a:close/>
                <a:moveTo>
                  <a:pt x="630" y="789"/>
                </a:moveTo>
                <a:lnTo>
                  <a:pt x="630" y="789"/>
                </a:lnTo>
                <a:lnTo>
                  <a:pt x="628" y="789"/>
                </a:lnTo>
                <a:lnTo>
                  <a:pt x="628" y="789"/>
                </a:lnTo>
                <a:lnTo>
                  <a:pt x="628" y="787"/>
                </a:lnTo>
                <a:lnTo>
                  <a:pt x="628" y="787"/>
                </a:lnTo>
                <a:lnTo>
                  <a:pt x="630" y="787"/>
                </a:lnTo>
                <a:lnTo>
                  <a:pt x="630" y="787"/>
                </a:lnTo>
                <a:lnTo>
                  <a:pt x="630" y="789"/>
                </a:lnTo>
                <a:lnTo>
                  <a:pt x="630" y="789"/>
                </a:lnTo>
                <a:close/>
                <a:moveTo>
                  <a:pt x="390" y="877"/>
                </a:moveTo>
                <a:lnTo>
                  <a:pt x="390" y="877"/>
                </a:lnTo>
                <a:lnTo>
                  <a:pt x="390" y="876"/>
                </a:lnTo>
                <a:lnTo>
                  <a:pt x="392" y="876"/>
                </a:lnTo>
                <a:lnTo>
                  <a:pt x="398" y="874"/>
                </a:lnTo>
                <a:lnTo>
                  <a:pt x="398" y="874"/>
                </a:lnTo>
                <a:lnTo>
                  <a:pt x="398" y="876"/>
                </a:lnTo>
                <a:lnTo>
                  <a:pt x="396" y="877"/>
                </a:lnTo>
                <a:lnTo>
                  <a:pt x="390" y="877"/>
                </a:lnTo>
                <a:lnTo>
                  <a:pt x="390" y="877"/>
                </a:lnTo>
                <a:close/>
                <a:moveTo>
                  <a:pt x="390" y="876"/>
                </a:moveTo>
                <a:lnTo>
                  <a:pt x="390" y="876"/>
                </a:lnTo>
                <a:lnTo>
                  <a:pt x="389" y="874"/>
                </a:lnTo>
                <a:lnTo>
                  <a:pt x="389" y="874"/>
                </a:lnTo>
                <a:lnTo>
                  <a:pt x="389" y="874"/>
                </a:lnTo>
                <a:lnTo>
                  <a:pt x="390" y="872"/>
                </a:lnTo>
                <a:lnTo>
                  <a:pt x="394" y="870"/>
                </a:lnTo>
                <a:lnTo>
                  <a:pt x="394" y="870"/>
                </a:lnTo>
                <a:lnTo>
                  <a:pt x="394" y="872"/>
                </a:lnTo>
                <a:lnTo>
                  <a:pt x="392" y="872"/>
                </a:lnTo>
                <a:lnTo>
                  <a:pt x="390" y="876"/>
                </a:lnTo>
                <a:lnTo>
                  <a:pt x="390" y="876"/>
                </a:lnTo>
                <a:close/>
                <a:moveTo>
                  <a:pt x="606" y="795"/>
                </a:moveTo>
                <a:lnTo>
                  <a:pt x="606" y="795"/>
                </a:lnTo>
                <a:lnTo>
                  <a:pt x="604" y="795"/>
                </a:lnTo>
                <a:lnTo>
                  <a:pt x="604" y="795"/>
                </a:lnTo>
                <a:lnTo>
                  <a:pt x="607" y="793"/>
                </a:lnTo>
                <a:lnTo>
                  <a:pt x="607" y="793"/>
                </a:lnTo>
                <a:lnTo>
                  <a:pt x="607" y="795"/>
                </a:lnTo>
                <a:lnTo>
                  <a:pt x="606" y="795"/>
                </a:lnTo>
                <a:lnTo>
                  <a:pt x="606" y="795"/>
                </a:lnTo>
                <a:close/>
                <a:moveTo>
                  <a:pt x="617" y="782"/>
                </a:moveTo>
                <a:lnTo>
                  <a:pt x="617" y="782"/>
                </a:lnTo>
                <a:lnTo>
                  <a:pt x="617" y="780"/>
                </a:lnTo>
                <a:lnTo>
                  <a:pt x="615" y="778"/>
                </a:lnTo>
                <a:lnTo>
                  <a:pt x="615" y="778"/>
                </a:lnTo>
                <a:lnTo>
                  <a:pt x="620" y="778"/>
                </a:lnTo>
                <a:lnTo>
                  <a:pt x="620" y="780"/>
                </a:lnTo>
                <a:lnTo>
                  <a:pt x="617" y="782"/>
                </a:lnTo>
                <a:lnTo>
                  <a:pt x="617" y="782"/>
                </a:lnTo>
                <a:close/>
                <a:moveTo>
                  <a:pt x="337" y="857"/>
                </a:moveTo>
                <a:lnTo>
                  <a:pt x="337" y="857"/>
                </a:lnTo>
                <a:lnTo>
                  <a:pt x="335" y="857"/>
                </a:lnTo>
                <a:lnTo>
                  <a:pt x="335" y="855"/>
                </a:lnTo>
                <a:lnTo>
                  <a:pt x="335" y="850"/>
                </a:lnTo>
                <a:lnTo>
                  <a:pt x="335" y="850"/>
                </a:lnTo>
                <a:lnTo>
                  <a:pt x="337" y="852"/>
                </a:lnTo>
                <a:lnTo>
                  <a:pt x="337" y="852"/>
                </a:lnTo>
                <a:lnTo>
                  <a:pt x="337" y="857"/>
                </a:lnTo>
                <a:lnTo>
                  <a:pt x="337" y="857"/>
                </a:lnTo>
                <a:close/>
                <a:moveTo>
                  <a:pt x="628" y="776"/>
                </a:moveTo>
                <a:lnTo>
                  <a:pt x="628" y="776"/>
                </a:lnTo>
                <a:lnTo>
                  <a:pt x="626" y="776"/>
                </a:lnTo>
                <a:lnTo>
                  <a:pt x="624" y="776"/>
                </a:lnTo>
                <a:lnTo>
                  <a:pt x="624" y="776"/>
                </a:lnTo>
                <a:lnTo>
                  <a:pt x="622" y="774"/>
                </a:lnTo>
                <a:lnTo>
                  <a:pt x="622" y="774"/>
                </a:lnTo>
                <a:lnTo>
                  <a:pt x="626" y="774"/>
                </a:lnTo>
                <a:lnTo>
                  <a:pt x="628" y="774"/>
                </a:lnTo>
                <a:lnTo>
                  <a:pt x="628" y="774"/>
                </a:lnTo>
                <a:lnTo>
                  <a:pt x="628" y="774"/>
                </a:lnTo>
                <a:lnTo>
                  <a:pt x="628" y="776"/>
                </a:lnTo>
                <a:lnTo>
                  <a:pt x="628" y="776"/>
                </a:lnTo>
                <a:close/>
                <a:moveTo>
                  <a:pt x="91" y="896"/>
                </a:moveTo>
                <a:lnTo>
                  <a:pt x="91" y="896"/>
                </a:lnTo>
                <a:lnTo>
                  <a:pt x="89" y="894"/>
                </a:lnTo>
                <a:lnTo>
                  <a:pt x="87" y="894"/>
                </a:lnTo>
                <a:lnTo>
                  <a:pt x="85" y="892"/>
                </a:lnTo>
                <a:lnTo>
                  <a:pt x="83" y="892"/>
                </a:lnTo>
                <a:lnTo>
                  <a:pt x="83" y="892"/>
                </a:lnTo>
                <a:lnTo>
                  <a:pt x="85" y="889"/>
                </a:lnTo>
                <a:lnTo>
                  <a:pt x="87" y="887"/>
                </a:lnTo>
                <a:lnTo>
                  <a:pt x="85" y="885"/>
                </a:lnTo>
                <a:lnTo>
                  <a:pt x="85" y="885"/>
                </a:lnTo>
                <a:lnTo>
                  <a:pt x="87" y="885"/>
                </a:lnTo>
                <a:lnTo>
                  <a:pt x="89" y="889"/>
                </a:lnTo>
                <a:lnTo>
                  <a:pt x="91" y="896"/>
                </a:lnTo>
                <a:lnTo>
                  <a:pt x="91" y="896"/>
                </a:lnTo>
                <a:close/>
                <a:moveTo>
                  <a:pt x="89" y="877"/>
                </a:moveTo>
                <a:lnTo>
                  <a:pt x="89" y="877"/>
                </a:lnTo>
                <a:lnTo>
                  <a:pt x="85" y="868"/>
                </a:lnTo>
                <a:lnTo>
                  <a:pt x="85" y="863"/>
                </a:lnTo>
                <a:lnTo>
                  <a:pt x="83" y="857"/>
                </a:lnTo>
                <a:lnTo>
                  <a:pt x="83" y="857"/>
                </a:lnTo>
                <a:lnTo>
                  <a:pt x="87" y="861"/>
                </a:lnTo>
                <a:lnTo>
                  <a:pt x="89" y="866"/>
                </a:lnTo>
                <a:lnTo>
                  <a:pt x="89" y="877"/>
                </a:lnTo>
                <a:lnTo>
                  <a:pt x="89" y="877"/>
                </a:lnTo>
                <a:close/>
                <a:moveTo>
                  <a:pt x="56" y="881"/>
                </a:moveTo>
                <a:lnTo>
                  <a:pt x="56" y="881"/>
                </a:lnTo>
                <a:lnTo>
                  <a:pt x="56" y="877"/>
                </a:lnTo>
                <a:lnTo>
                  <a:pt x="56" y="874"/>
                </a:lnTo>
                <a:lnTo>
                  <a:pt x="54" y="870"/>
                </a:lnTo>
                <a:lnTo>
                  <a:pt x="56" y="868"/>
                </a:lnTo>
                <a:lnTo>
                  <a:pt x="56" y="868"/>
                </a:lnTo>
                <a:lnTo>
                  <a:pt x="56" y="868"/>
                </a:lnTo>
                <a:lnTo>
                  <a:pt x="57" y="870"/>
                </a:lnTo>
                <a:lnTo>
                  <a:pt x="59" y="874"/>
                </a:lnTo>
                <a:lnTo>
                  <a:pt x="59" y="879"/>
                </a:lnTo>
                <a:lnTo>
                  <a:pt x="57" y="881"/>
                </a:lnTo>
                <a:lnTo>
                  <a:pt x="56" y="881"/>
                </a:lnTo>
                <a:lnTo>
                  <a:pt x="56" y="881"/>
                </a:lnTo>
                <a:close/>
                <a:moveTo>
                  <a:pt x="83" y="872"/>
                </a:moveTo>
                <a:lnTo>
                  <a:pt x="83" y="872"/>
                </a:lnTo>
                <a:lnTo>
                  <a:pt x="81" y="872"/>
                </a:lnTo>
                <a:lnTo>
                  <a:pt x="79" y="870"/>
                </a:lnTo>
                <a:lnTo>
                  <a:pt x="79" y="866"/>
                </a:lnTo>
                <a:lnTo>
                  <a:pt x="79" y="863"/>
                </a:lnTo>
                <a:lnTo>
                  <a:pt x="79" y="863"/>
                </a:lnTo>
                <a:lnTo>
                  <a:pt x="83" y="868"/>
                </a:lnTo>
                <a:lnTo>
                  <a:pt x="85" y="870"/>
                </a:lnTo>
                <a:lnTo>
                  <a:pt x="83" y="872"/>
                </a:lnTo>
                <a:lnTo>
                  <a:pt x="83" y="872"/>
                </a:lnTo>
                <a:close/>
                <a:moveTo>
                  <a:pt x="81" y="846"/>
                </a:moveTo>
                <a:lnTo>
                  <a:pt x="81" y="846"/>
                </a:lnTo>
                <a:lnTo>
                  <a:pt x="76" y="841"/>
                </a:lnTo>
                <a:lnTo>
                  <a:pt x="76" y="837"/>
                </a:lnTo>
                <a:lnTo>
                  <a:pt x="76" y="833"/>
                </a:lnTo>
                <a:lnTo>
                  <a:pt x="76" y="833"/>
                </a:lnTo>
                <a:lnTo>
                  <a:pt x="78" y="835"/>
                </a:lnTo>
                <a:lnTo>
                  <a:pt x="78" y="837"/>
                </a:lnTo>
                <a:lnTo>
                  <a:pt x="78" y="843"/>
                </a:lnTo>
                <a:lnTo>
                  <a:pt x="78" y="843"/>
                </a:lnTo>
                <a:lnTo>
                  <a:pt x="79" y="841"/>
                </a:lnTo>
                <a:lnTo>
                  <a:pt x="79" y="839"/>
                </a:lnTo>
                <a:lnTo>
                  <a:pt x="79" y="833"/>
                </a:lnTo>
                <a:lnTo>
                  <a:pt x="79" y="833"/>
                </a:lnTo>
                <a:lnTo>
                  <a:pt x="81" y="837"/>
                </a:lnTo>
                <a:lnTo>
                  <a:pt x="81" y="839"/>
                </a:lnTo>
                <a:lnTo>
                  <a:pt x="81" y="846"/>
                </a:lnTo>
                <a:lnTo>
                  <a:pt x="81" y="846"/>
                </a:lnTo>
                <a:close/>
                <a:moveTo>
                  <a:pt x="67" y="793"/>
                </a:moveTo>
                <a:lnTo>
                  <a:pt x="67" y="793"/>
                </a:lnTo>
                <a:lnTo>
                  <a:pt x="65" y="793"/>
                </a:lnTo>
                <a:lnTo>
                  <a:pt x="63" y="791"/>
                </a:lnTo>
                <a:lnTo>
                  <a:pt x="63" y="786"/>
                </a:lnTo>
                <a:lnTo>
                  <a:pt x="63" y="780"/>
                </a:lnTo>
                <a:lnTo>
                  <a:pt x="63" y="776"/>
                </a:lnTo>
                <a:lnTo>
                  <a:pt x="63" y="776"/>
                </a:lnTo>
                <a:lnTo>
                  <a:pt x="65" y="780"/>
                </a:lnTo>
                <a:lnTo>
                  <a:pt x="65" y="784"/>
                </a:lnTo>
                <a:lnTo>
                  <a:pt x="65" y="787"/>
                </a:lnTo>
                <a:lnTo>
                  <a:pt x="67" y="793"/>
                </a:lnTo>
                <a:lnTo>
                  <a:pt x="67" y="793"/>
                </a:lnTo>
                <a:close/>
                <a:moveTo>
                  <a:pt x="70" y="786"/>
                </a:moveTo>
                <a:lnTo>
                  <a:pt x="70" y="786"/>
                </a:lnTo>
                <a:lnTo>
                  <a:pt x="68" y="784"/>
                </a:lnTo>
                <a:lnTo>
                  <a:pt x="68" y="778"/>
                </a:lnTo>
                <a:lnTo>
                  <a:pt x="70" y="771"/>
                </a:lnTo>
                <a:lnTo>
                  <a:pt x="70" y="771"/>
                </a:lnTo>
                <a:lnTo>
                  <a:pt x="72" y="773"/>
                </a:lnTo>
                <a:lnTo>
                  <a:pt x="72" y="774"/>
                </a:lnTo>
                <a:lnTo>
                  <a:pt x="72" y="776"/>
                </a:lnTo>
                <a:lnTo>
                  <a:pt x="74" y="776"/>
                </a:lnTo>
                <a:lnTo>
                  <a:pt x="74" y="776"/>
                </a:lnTo>
                <a:lnTo>
                  <a:pt x="72" y="780"/>
                </a:lnTo>
                <a:lnTo>
                  <a:pt x="70" y="786"/>
                </a:lnTo>
                <a:lnTo>
                  <a:pt x="70" y="786"/>
                </a:lnTo>
                <a:close/>
                <a:moveTo>
                  <a:pt x="326" y="765"/>
                </a:moveTo>
                <a:lnTo>
                  <a:pt x="326" y="765"/>
                </a:lnTo>
                <a:lnTo>
                  <a:pt x="320" y="754"/>
                </a:lnTo>
                <a:lnTo>
                  <a:pt x="317" y="743"/>
                </a:lnTo>
                <a:lnTo>
                  <a:pt x="317" y="743"/>
                </a:lnTo>
                <a:lnTo>
                  <a:pt x="319" y="745"/>
                </a:lnTo>
                <a:lnTo>
                  <a:pt x="319" y="745"/>
                </a:lnTo>
                <a:lnTo>
                  <a:pt x="319" y="745"/>
                </a:lnTo>
                <a:lnTo>
                  <a:pt x="320" y="747"/>
                </a:lnTo>
                <a:lnTo>
                  <a:pt x="322" y="747"/>
                </a:lnTo>
                <a:lnTo>
                  <a:pt x="322" y="747"/>
                </a:lnTo>
                <a:lnTo>
                  <a:pt x="322" y="752"/>
                </a:lnTo>
                <a:lnTo>
                  <a:pt x="324" y="756"/>
                </a:lnTo>
                <a:lnTo>
                  <a:pt x="326" y="765"/>
                </a:lnTo>
                <a:lnTo>
                  <a:pt x="326" y="765"/>
                </a:lnTo>
                <a:close/>
                <a:moveTo>
                  <a:pt x="65" y="774"/>
                </a:moveTo>
                <a:lnTo>
                  <a:pt x="65" y="774"/>
                </a:lnTo>
                <a:lnTo>
                  <a:pt x="63" y="771"/>
                </a:lnTo>
                <a:lnTo>
                  <a:pt x="61" y="765"/>
                </a:lnTo>
                <a:lnTo>
                  <a:pt x="61" y="758"/>
                </a:lnTo>
                <a:lnTo>
                  <a:pt x="61" y="756"/>
                </a:lnTo>
                <a:lnTo>
                  <a:pt x="65" y="752"/>
                </a:lnTo>
                <a:lnTo>
                  <a:pt x="65" y="752"/>
                </a:lnTo>
                <a:lnTo>
                  <a:pt x="63" y="758"/>
                </a:lnTo>
                <a:lnTo>
                  <a:pt x="63" y="763"/>
                </a:lnTo>
                <a:lnTo>
                  <a:pt x="65" y="774"/>
                </a:lnTo>
                <a:lnTo>
                  <a:pt x="65" y="774"/>
                </a:lnTo>
                <a:close/>
                <a:moveTo>
                  <a:pt x="76" y="765"/>
                </a:moveTo>
                <a:lnTo>
                  <a:pt x="76" y="765"/>
                </a:lnTo>
                <a:lnTo>
                  <a:pt x="72" y="765"/>
                </a:lnTo>
                <a:lnTo>
                  <a:pt x="70" y="763"/>
                </a:lnTo>
                <a:lnTo>
                  <a:pt x="70" y="760"/>
                </a:lnTo>
                <a:lnTo>
                  <a:pt x="70" y="758"/>
                </a:lnTo>
                <a:lnTo>
                  <a:pt x="70" y="758"/>
                </a:lnTo>
                <a:lnTo>
                  <a:pt x="74" y="760"/>
                </a:lnTo>
                <a:lnTo>
                  <a:pt x="76" y="765"/>
                </a:lnTo>
                <a:lnTo>
                  <a:pt x="76" y="765"/>
                </a:lnTo>
                <a:close/>
                <a:moveTo>
                  <a:pt x="70" y="758"/>
                </a:moveTo>
                <a:lnTo>
                  <a:pt x="70" y="758"/>
                </a:lnTo>
                <a:lnTo>
                  <a:pt x="68" y="752"/>
                </a:lnTo>
                <a:lnTo>
                  <a:pt x="68" y="747"/>
                </a:lnTo>
                <a:lnTo>
                  <a:pt x="68" y="740"/>
                </a:lnTo>
                <a:lnTo>
                  <a:pt x="68" y="740"/>
                </a:lnTo>
                <a:lnTo>
                  <a:pt x="68" y="736"/>
                </a:lnTo>
                <a:lnTo>
                  <a:pt x="68" y="736"/>
                </a:lnTo>
                <a:lnTo>
                  <a:pt x="70" y="736"/>
                </a:lnTo>
                <a:lnTo>
                  <a:pt x="70" y="738"/>
                </a:lnTo>
                <a:lnTo>
                  <a:pt x="70" y="741"/>
                </a:lnTo>
                <a:lnTo>
                  <a:pt x="70" y="741"/>
                </a:lnTo>
                <a:lnTo>
                  <a:pt x="70" y="743"/>
                </a:lnTo>
                <a:lnTo>
                  <a:pt x="70" y="743"/>
                </a:lnTo>
                <a:lnTo>
                  <a:pt x="70" y="743"/>
                </a:lnTo>
                <a:lnTo>
                  <a:pt x="70" y="743"/>
                </a:lnTo>
                <a:lnTo>
                  <a:pt x="70" y="747"/>
                </a:lnTo>
                <a:lnTo>
                  <a:pt x="70" y="747"/>
                </a:lnTo>
                <a:lnTo>
                  <a:pt x="70" y="747"/>
                </a:lnTo>
                <a:lnTo>
                  <a:pt x="70" y="747"/>
                </a:lnTo>
                <a:lnTo>
                  <a:pt x="70" y="747"/>
                </a:lnTo>
                <a:lnTo>
                  <a:pt x="70" y="747"/>
                </a:lnTo>
                <a:lnTo>
                  <a:pt x="72" y="749"/>
                </a:lnTo>
                <a:lnTo>
                  <a:pt x="74" y="751"/>
                </a:lnTo>
                <a:lnTo>
                  <a:pt x="74" y="751"/>
                </a:lnTo>
                <a:lnTo>
                  <a:pt x="74" y="754"/>
                </a:lnTo>
                <a:lnTo>
                  <a:pt x="74" y="756"/>
                </a:lnTo>
                <a:lnTo>
                  <a:pt x="74" y="756"/>
                </a:lnTo>
                <a:lnTo>
                  <a:pt x="70" y="754"/>
                </a:lnTo>
                <a:lnTo>
                  <a:pt x="70" y="754"/>
                </a:lnTo>
                <a:lnTo>
                  <a:pt x="70" y="758"/>
                </a:lnTo>
                <a:lnTo>
                  <a:pt x="70" y="758"/>
                </a:lnTo>
                <a:close/>
                <a:moveTo>
                  <a:pt x="613" y="740"/>
                </a:moveTo>
                <a:lnTo>
                  <a:pt x="613" y="740"/>
                </a:lnTo>
                <a:lnTo>
                  <a:pt x="609" y="738"/>
                </a:lnTo>
                <a:lnTo>
                  <a:pt x="609" y="738"/>
                </a:lnTo>
                <a:lnTo>
                  <a:pt x="609" y="738"/>
                </a:lnTo>
                <a:lnTo>
                  <a:pt x="613" y="738"/>
                </a:lnTo>
                <a:lnTo>
                  <a:pt x="613" y="740"/>
                </a:lnTo>
                <a:lnTo>
                  <a:pt x="613" y="740"/>
                </a:lnTo>
                <a:close/>
                <a:moveTo>
                  <a:pt x="70" y="717"/>
                </a:moveTo>
                <a:lnTo>
                  <a:pt x="70" y="717"/>
                </a:lnTo>
                <a:lnTo>
                  <a:pt x="70" y="712"/>
                </a:lnTo>
                <a:lnTo>
                  <a:pt x="70" y="712"/>
                </a:lnTo>
                <a:lnTo>
                  <a:pt x="70" y="706"/>
                </a:lnTo>
                <a:lnTo>
                  <a:pt x="70" y="706"/>
                </a:lnTo>
                <a:lnTo>
                  <a:pt x="70" y="695"/>
                </a:lnTo>
                <a:lnTo>
                  <a:pt x="70" y="695"/>
                </a:lnTo>
                <a:lnTo>
                  <a:pt x="70" y="668"/>
                </a:lnTo>
                <a:lnTo>
                  <a:pt x="70" y="668"/>
                </a:lnTo>
                <a:lnTo>
                  <a:pt x="68" y="668"/>
                </a:lnTo>
                <a:lnTo>
                  <a:pt x="68" y="671"/>
                </a:lnTo>
                <a:lnTo>
                  <a:pt x="68" y="675"/>
                </a:lnTo>
                <a:lnTo>
                  <a:pt x="67" y="679"/>
                </a:lnTo>
                <a:lnTo>
                  <a:pt x="67" y="679"/>
                </a:lnTo>
                <a:lnTo>
                  <a:pt x="65" y="677"/>
                </a:lnTo>
                <a:lnTo>
                  <a:pt x="65" y="673"/>
                </a:lnTo>
                <a:lnTo>
                  <a:pt x="65" y="662"/>
                </a:lnTo>
                <a:lnTo>
                  <a:pt x="65" y="662"/>
                </a:lnTo>
                <a:lnTo>
                  <a:pt x="68" y="662"/>
                </a:lnTo>
                <a:lnTo>
                  <a:pt x="70" y="664"/>
                </a:lnTo>
                <a:lnTo>
                  <a:pt x="74" y="664"/>
                </a:lnTo>
                <a:lnTo>
                  <a:pt x="78" y="664"/>
                </a:lnTo>
                <a:lnTo>
                  <a:pt x="78" y="664"/>
                </a:lnTo>
                <a:lnTo>
                  <a:pt x="76" y="679"/>
                </a:lnTo>
                <a:lnTo>
                  <a:pt x="76" y="692"/>
                </a:lnTo>
                <a:lnTo>
                  <a:pt x="76" y="692"/>
                </a:lnTo>
                <a:lnTo>
                  <a:pt x="74" y="705"/>
                </a:lnTo>
                <a:lnTo>
                  <a:pt x="74" y="705"/>
                </a:lnTo>
                <a:lnTo>
                  <a:pt x="70" y="717"/>
                </a:lnTo>
                <a:lnTo>
                  <a:pt x="70" y="717"/>
                </a:lnTo>
                <a:close/>
                <a:moveTo>
                  <a:pt x="344" y="706"/>
                </a:moveTo>
                <a:lnTo>
                  <a:pt x="344" y="706"/>
                </a:lnTo>
                <a:lnTo>
                  <a:pt x="341" y="705"/>
                </a:lnTo>
                <a:lnTo>
                  <a:pt x="341" y="701"/>
                </a:lnTo>
                <a:lnTo>
                  <a:pt x="341" y="694"/>
                </a:lnTo>
                <a:lnTo>
                  <a:pt x="341" y="694"/>
                </a:lnTo>
                <a:lnTo>
                  <a:pt x="344" y="695"/>
                </a:lnTo>
                <a:lnTo>
                  <a:pt x="344" y="699"/>
                </a:lnTo>
                <a:lnTo>
                  <a:pt x="344" y="706"/>
                </a:lnTo>
                <a:lnTo>
                  <a:pt x="344" y="706"/>
                </a:lnTo>
                <a:close/>
                <a:moveTo>
                  <a:pt x="335" y="692"/>
                </a:moveTo>
                <a:lnTo>
                  <a:pt x="335" y="692"/>
                </a:lnTo>
                <a:lnTo>
                  <a:pt x="333" y="690"/>
                </a:lnTo>
                <a:lnTo>
                  <a:pt x="333" y="690"/>
                </a:lnTo>
                <a:lnTo>
                  <a:pt x="333" y="684"/>
                </a:lnTo>
                <a:lnTo>
                  <a:pt x="335" y="682"/>
                </a:lnTo>
                <a:lnTo>
                  <a:pt x="335" y="688"/>
                </a:lnTo>
                <a:lnTo>
                  <a:pt x="335" y="688"/>
                </a:lnTo>
                <a:lnTo>
                  <a:pt x="335" y="692"/>
                </a:lnTo>
                <a:lnTo>
                  <a:pt x="335" y="692"/>
                </a:lnTo>
                <a:close/>
                <a:moveTo>
                  <a:pt x="70" y="642"/>
                </a:moveTo>
                <a:lnTo>
                  <a:pt x="70" y="642"/>
                </a:lnTo>
                <a:lnTo>
                  <a:pt x="68" y="640"/>
                </a:lnTo>
                <a:lnTo>
                  <a:pt x="68" y="638"/>
                </a:lnTo>
                <a:lnTo>
                  <a:pt x="70" y="629"/>
                </a:lnTo>
                <a:lnTo>
                  <a:pt x="70" y="629"/>
                </a:lnTo>
                <a:lnTo>
                  <a:pt x="72" y="631"/>
                </a:lnTo>
                <a:lnTo>
                  <a:pt x="72" y="635"/>
                </a:lnTo>
                <a:lnTo>
                  <a:pt x="70" y="642"/>
                </a:lnTo>
                <a:lnTo>
                  <a:pt x="70" y="642"/>
                </a:lnTo>
                <a:close/>
                <a:moveTo>
                  <a:pt x="76" y="629"/>
                </a:moveTo>
                <a:lnTo>
                  <a:pt x="76" y="629"/>
                </a:lnTo>
                <a:lnTo>
                  <a:pt x="74" y="627"/>
                </a:lnTo>
                <a:lnTo>
                  <a:pt x="74" y="625"/>
                </a:lnTo>
                <a:lnTo>
                  <a:pt x="72" y="620"/>
                </a:lnTo>
                <a:lnTo>
                  <a:pt x="72" y="620"/>
                </a:lnTo>
                <a:lnTo>
                  <a:pt x="74" y="622"/>
                </a:lnTo>
                <a:lnTo>
                  <a:pt x="78" y="622"/>
                </a:lnTo>
                <a:lnTo>
                  <a:pt x="76" y="629"/>
                </a:lnTo>
                <a:close/>
                <a:moveTo>
                  <a:pt x="70" y="587"/>
                </a:moveTo>
                <a:lnTo>
                  <a:pt x="70" y="587"/>
                </a:lnTo>
                <a:lnTo>
                  <a:pt x="68" y="583"/>
                </a:lnTo>
                <a:lnTo>
                  <a:pt x="68" y="581"/>
                </a:lnTo>
                <a:lnTo>
                  <a:pt x="70" y="579"/>
                </a:lnTo>
                <a:lnTo>
                  <a:pt x="70" y="579"/>
                </a:lnTo>
                <a:lnTo>
                  <a:pt x="70" y="578"/>
                </a:lnTo>
                <a:lnTo>
                  <a:pt x="68" y="578"/>
                </a:lnTo>
                <a:lnTo>
                  <a:pt x="68" y="578"/>
                </a:lnTo>
                <a:lnTo>
                  <a:pt x="68" y="576"/>
                </a:lnTo>
                <a:lnTo>
                  <a:pt x="70" y="576"/>
                </a:lnTo>
                <a:lnTo>
                  <a:pt x="74" y="578"/>
                </a:lnTo>
                <a:lnTo>
                  <a:pt x="74" y="578"/>
                </a:lnTo>
                <a:lnTo>
                  <a:pt x="72" y="579"/>
                </a:lnTo>
                <a:lnTo>
                  <a:pt x="72" y="581"/>
                </a:lnTo>
                <a:lnTo>
                  <a:pt x="70" y="583"/>
                </a:lnTo>
                <a:lnTo>
                  <a:pt x="70" y="587"/>
                </a:lnTo>
                <a:lnTo>
                  <a:pt x="70" y="587"/>
                </a:lnTo>
                <a:close/>
                <a:moveTo>
                  <a:pt x="76" y="570"/>
                </a:moveTo>
                <a:lnTo>
                  <a:pt x="76" y="570"/>
                </a:lnTo>
                <a:lnTo>
                  <a:pt x="74" y="568"/>
                </a:lnTo>
                <a:lnTo>
                  <a:pt x="72" y="570"/>
                </a:lnTo>
                <a:lnTo>
                  <a:pt x="72" y="570"/>
                </a:lnTo>
                <a:lnTo>
                  <a:pt x="72" y="568"/>
                </a:lnTo>
                <a:lnTo>
                  <a:pt x="72" y="567"/>
                </a:lnTo>
                <a:lnTo>
                  <a:pt x="74" y="561"/>
                </a:lnTo>
                <a:lnTo>
                  <a:pt x="74" y="561"/>
                </a:lnTo>
                <a:lnTo>
                  <a:pt x="76" y="565"/>
                </a:lnTo>
                <a:lnTo>
                  <a:pt x="76" y="570"/>
                </a:lnTo>
                <a:lnTo>
                  <a:pt x="76" y="570"/>
                </a:lnTo>
                <a:close/>
                <a:moveTo>
                  <a:pt x="74" y="528"/>
                </a:moveTo>
                <a:lnTo>
                  <a:pt x="74" y="528"/>
                </a:lnTo>
                <a:lnTo>
                  <a:pt x="74" y="524"/>
                </a:lnTo>
                <a:lnTo>
                  <a:pt x="74" y="522"/>
                </a:lnTo>
                <a:lnTo>
                  <a:pt x="76" y="519"/>
                </a:lnTo>
                <a:lnTo>
                  <a:pt x="76" y="515"/>
                </a:lnTo>
                <a:lnTo>
                  <a:pt x="76" y="515"/>
                </a:lnTo>
                <a:lnTo>
                  <a:pt x="78" y="517"/>
                </a:lnTo>
                <a:lnTo>
                  <a:pt x="78" y="521"/>
                </a:lnTo>
                <a:lnTo>
                  <a:pt x="74" y="528"/>
                </a:lnTo>
                <a:lnTo>
                  <a:pt x="74" y="528"/>
                </a:lnTo>
                <a:close/>
                <a:moveTo>
                  <a:pt x="33" y="510"/>
                </a:moveTo>
                <a:lnTo>
                  <a:pt x="33" y="510"/>
                </a:lnTo>
                <a:lnTo>
                  <a:pt x="39" y="500"/>
                </a:lnTo>
                <a:lnTo>
                  <a:pt x="43" y="499"/>
                </a:lnTo>
                <a:lnTo>
                  <a:pt x="48" y="500"/>
                </a:lnTo>
                <a:lnTo>
                  <a:pt x="48" y="500"/>
                </a:lnTo>
                <a:lnTo>
                  <a:pt x="41" y="506"/>
                </a:lnTo>
                <a:lnTo>
                  <a:pt x="37" y="508"/>
                </a:lnTo>
                <a:lnTo>
                  <a:pt x="33" y="510"/>
                </a:lnTo>
                <a:lnTo>
                  <a:pt x="33" y="510"/>
                </a:lnTo>
                <a:close/>
                <a:moveTo>
                  <a:pt x="70" y="517"/>
                </a:moveTo>
                <a:lnTo>
                  <a:pt x="70" y="517"/>
                </a:lnTo>
                <a:lnTo>
                  <a:pt x="70" y="511"/>
                </a:lnTo>
                <a:lnTo>
                  <a:pt x="68" y="510"/>
                </a:lnTo>
                <a:lnTo>
                  <a:pt x="67" y="513"/>
                </a:lnTo>
                <a:lnTo>
                  <a:pt x="67" y="513"/>
                </a:lnTo>
                <a:lnTo>
                  <a:pt x="65" y="510"/>
                </a:lnTo>
                <a:lnTo>
                  <a:pt x="67" y="506"/>
                </a:lnTo>
                <a:lnTo>
                  <a:pt x="70" y="497"/>
                </a:lnTo>
                <a:lnTo>
                  <a:pt x="70" y="497"/>
                </a:lnTo>
                <a:lnTo>
                  <a:pt x="72" y="506"/>
                </a:lnTo>
                <a:lnTo>
                  <a:pt x="70" y="517"/>
                </a:lnTo>
                <a:lnTo>
                  <a:pt x="70" y="517"/>
                </a:lnTo>
                <a:close/>
                <a:moveTo>
                  <a:pt x="624" y="701"/>
                </a:moveTo>
                <a:lnTo>
                  <a:pt x="624" y="701"/>
                </a:lnTo>
                <a:lnTo>
                  <a:pt x="618" y="699"/>
                </a:lnTo>
                <a:lnTo>
                  <a:pt x="618" y="699"/>
                </a:lnTo>
                <a:lnTo>
                  <a:pt x="622" y="697"/>
                </a:lnTo>
                <a:lnTo>
                  <a:pt x="622" y="695"/>
                </a:lnTo>
                <a:lnTo>
                  <a:pt x="622" y="695"/>
                </a:lnTo>
                <a:lnTo>
                  <a:pt x="624" y="697"/>
                </a:lnTo>
                <a:lnTo>
                  <a:pt x="626" y="699"/>
                </a:lnTo>
                <a:lnTo>
                  <a:pt x="624" y="701"/>
                </a:lnTo>
                <a:lnTo>
                  <a:pt x="624" y="701"/>
                </a:lnTo>
                <a:close/>
                <a:moveTo>
                  <a:pt x="48" y="497"/>
                </a:moveTo>
                <a:lnTo>
                  <a:pt x="48" y="497"/>
                </a:lnTo>
                <a:lnTo>
                  <a:pt x="46" y="495"/>
                </a:lnTo>
                <a:lnTo>
                  <a:pt x="45" y="493"/>
                </a:lnTo>
                <a:lnTo>
                  <a:pt x="46" y="489"/>
                </a:lnTo>
                <a:lnTo>
                  <a:pt x="48" y="484"/>
                </a:lnTo>
                <a:lnTo>
                  <a:pt x="50" y="484"/>
                </a:lnTo>
                <a:lnTo>
                  <a:pt x="52" y="484"/>
                </a:lnTo>
                <a:lnTo>
                  <a:pt x="52" y="484"/>
                </a:lnTo>
                <a:lnTo>
                  <a:pt x="50" y="487"/>
                </a:lnTo>
                <a:lnTo>
                  <a:pt x="50" y="491"/>
                </a:lnTo>
                <a:lnTo>
                  <a:pt x="50" y="495"/>
                </a:lnTo>
                <a:lnTo>
                  <a:pt x="48" y="497"/>
                </a:lnTo>
                <a:lnTo>
                  <a:pt x="48" y="497"/>
                </a:lnTo>
                <a:close/>
                <a:moveTo>
                  <a:pt x="79" y="502"/>
                </a:moveTo>
                <a:lnTo>
                  <a:pt x="79" y="502"/>
                </a:lnTo>
                <a:lnTo>
                  <a:pt x="78" y="500"/>
                </a:lnTo>
                <a:lnTo>
                  <a:pt x="78" y="497"/>
                </a:lnTo>
                <a:lnTo>
                  <a:pt x="81" y="489"/>
                </a:lnTo>
                <a:lnTo>
                  <a:pt x="81" y="489"/>
                </a:lnTo>
                <a:lnTo>
                  <a:pt x="81" y="493"/>
                </a:lnTo>
                <a:lnTo>
                  <a:pt x="81" y="495"/>
                </a:lnTo>
                <a:lnTo>
                  <a:pt x="79" y="502"/>
                </a:lnTo>
                <a:lnTo>
                  <a:pt x="79" y="502"/>
                </a:lnTo>
                <a:close/>
                <a:moveTo>
                  <a:pt x="624" y="695"/>
                </a:moveTo>
                <a:lnTo>
                  <a:pt x="624" y="695"/>
                </a:lnTo>
                <a:lnTo>
                  <a:pt x="622" y="694"/>
                </a:lnTo>
                <a:lnTo>
                  <a:pt x="622" y="694"/>
                </a:lnTo>
                <a:lnTo>
                  <a:pt x="624" y="694"/>
                </a:lnTo>
                <a:lnTo>
                  <a:pt x="624" y="694"/>
                </a:lnTo>
                <a:lnTo>
                  <a:pt x="626" y="695"/>
                </a:lnTo>
                <a:lnTo>
                  <a:pt x="624" y="695"/>
                </a:lnTo>
                <a:lnTo>
                  <a:pt x="624" y="695"/>
                </a:lnTo>
                <a:close/>
                <a:moveTo>
                  <a:pt x="76" y="473"/>
                </a:moveTo>
                <a:lnTo>
                  <a:pt x="76" y="473"/>
                </a:lnTo>
                <a:lnTo>
                  <a:pt x="74" y="471"/>
                </a:lnTo>
                <a:lnTo>
                  <a:pt x="74" y="467"/>
                </a:lnTo>
                <a:lnTo>
                  <a:pt x="76" y="465"/>
                </a:lnTo>
                <a:lnTo>
                  <a:pt x="78" y="464"/>
                </a:lnTo>
                <a:lnTo>
                  <a:pt x="78" y="464"/>
                </a:lnTo>
                <a:lnTo>
                  <a:pt x="78" y="467"/>
                </a:lnTo>
                <a:lnTo>
                  <a:pt x="76" y="473"/>
                </a:lnTo>
                <a:lnTo>
                  <a:pt x="76" y="473"/>
                </a:lnTo>
                <a:close/>
                <a:moveTo>
                  <a:pt x="79" y="434"/>
                </a:moveTo>
                <a:lnTo>
                  <a:pt x="79" y="434"/>
                </a:lnTo>
                <a:lnTo>
                  <a:pt x="83" y="427"/>
                </a:lnTo>
                <a:lnTo>
                  <a:pt x="85" y="419"/>
                </a:lnTo>
                <a:lnTo>
                  <a:pt x="89" y="412"/>
                </a:lnTo>
                <a:lnTo>
                  <a:pt x="91" y="407"/>
                </a:lnTo>
                <a:lnTo>
                  <a:pt x="91" y="407"/>
                </a:lnTo>
                <a:lnTo>
                  <a:pt x="94" y="407"/>
                </a:lnTo>
                <a:lnTo>
                  <a:pt x="94" y="408"/>
                </a:lnTo>
                <a:lnTo>
                  <a:pt x="96" y="410"/>
                </a:lnTo>
                <a:lnTo>
                  <a:pt x="98" y="412"/>
                </a:lnTo>
                <a:lnTo>
                  <a:pt x="98" y="412"/>
                </a:lnTo>
                <a:lnTo>
                  <a:pt x="96" y="414"/>
                </a:lnTo>
                <a:lnTo>
                  <a:pt x="92" y="418"/>
                </a:lnTo>
                <a:lnTo>
                  <a:pt x="91" y="419"/>
                </a:lnTo>
                <a:lnTo>
                  <a:pt x="89" y="419"/>
                </a:lnTo>
                <a:lnTo>
                  <a:pt x="89" y="419"/>
                </a:lnTo>
                <a:lnTo>
                  <a:pt x="89" y="423"/>
                </a:lnTo>
                <a:lnTo>
                  <a:pt x="87" y="427"/>
                </a:lnTo>
                <a:lnTo>
                  <a:pt x="79" y="434"/>
                </a:lnTo>
                <a:lnTo>
                  <a:pt x="79" y="434"/>
                </a:lnTo>
                <a:close/>
                <a:moveTo>
                  <a:pt x="83" y="432"/>
                </a:moveTo>
                <a:lnTo>
                  <a:pt x="83" y="432"/>
                </a:lnTo>
                <a:lnTo>
                  <a:pt x="85" y="432"/>
                </a:lnTo>
                <a:lnTo>
                  <a:pt x="87" y="434"/>
                </a:lnTo>
                <a:lnTo>
                  <a:pt x="89" y="436"/>
                </a:lnTo>
                <a:lnTo>
                  <a:pt x="87" y="440"/>
                </a:lnTo>
                <a:lnTo>
                  <a:pt x="87" y="440"/>
                </a:lnTo>
                <a:lnTo>
                  <a:pt x="85" y="438"/>
                </a:lnTo>
                <a:lnTo>
                  <a:pt x="83" y="440"/>
                </a:lnTo>
                <a:lnTo>
                  <a:pt x="81" y="443"/>
                </a:lnTo>
                <a:lnTo>
                  <a:pt x="79" y="445"/>
                </a:lnTo>
                <a:lnTo>
                  <a:pt x="78" y="445"/>
                </a:lnTo>
                <a:lnTo>
                  <a:pt x="78" y="445"/>
                </a:lnTo>
                <a:lnTo>
                  <a:pt x="81" y="440"/>
                </a:lnTo>
                <a:lnTo>
                  <a:pt x="83" y="432"/>
                </a:lnTo>
                <a:lnTo>
                  <a:pt x="83" y="432"/>
                </a:lnTo>
                <a:close/>
                <a:moveTo>
                  <a:pt x="68" y="403"/>
                </a:moveTo>
                <a:lnTo>
                  <a:pt x="68" y="403"/>
                </a:lnTo>
                <a:lnTo>
                  <a:pt x="68" y="399"/>
                </a:lnTo>
                <a:lnTo>
                  <a:pt x="70" y="397"/>
                </a:lnTo>
                <a:lnTo>
                  <a:pt x="74" y="392"/>
                </a:lnTo>
                <a:lnTo>
                  <a:pt x="74" y="392"/>
                </a:lnTo>
                <a:lnTo>
                  <a:pt x="76" y="396"/>
                </a:lnTo>
                <a:lnTo>
                  <a:pt x="74" y="397"/>
                </a:lnTo>
                <a:lnTo>
                  <a:pt x="68" y="403"/>
                </a:lnTo>
                <a:lnTo>
                  <a:pt x="68" y="403"/>
                </a:lnTo>
                <a:close/>
                <a:moveTo>
                  <a:pt x="652" y="677"/>
                </a:moveTo>
                <a:lnTo>
                  <a:pt x="652" y="677"/>
                </a:lnTo>
                <a:lnTo>
                  <a:pt x="650" y="675"/>
                </a:lnTo>
                <a:lnTo>
                  <a:pt x="650" y="675"/>
                </a:lnTo>
                <a:lnTo>
                  <a:pt x="650" y="675"/>
                </a:lnTo>
                <a:lnTo>
                  <a:pt x="652" y="673"/>
                </a:lnTo>
                <a:lnTo>
                  <a:pt x="652" y="673"/>
                </a:lnTo>
                <a:lnTo>
                  <a:pt x="653" y="677"/>
                </a:lnTo>
                <a:lnTo>
                  <a:pt x="652" y="677"/>
                </a:lnTo>
                <a:lnTo>
                  <a:pt x="652" y="677"/>
                </a:lnTo>
                <a:close/>
                <a:moveTo>
                  <a:pt x="160" y="305"/>
                </a:moveTo>
                <a:lnTo>
                  <a:pt x="160" y="305"/>
                </a:lnTo>
                <a:lnTo>
                  <a:pt x="160" y="300"/>
                </a:lnTo>
                <a:lnTo>
                  <a:pt x="162" y="298"/>
                </a:lnTo>
                <a:lnTo>
                  <a:pt x="164" y="294"/>
                </a:lnTo>
                <a:lnTo>
                  <a:pt x="164" y="291"/>
                </a:lnTo>
                <a:lnTo>
                  <a:pt x="164" y="291"/>
                </a:lnTo>
                <a:lnTo>
                  <a:pt x="173" y="283"/>
                </a:lnTo>
                <a:lnTo>
                  <a:pt x="175" y="280"/>
                </a:lnTo>
                <a:lnTo>
                  <a:pt x="177" y="274"/>
                </a:lnTo>
                <a:lnTo>
                  <a:pt x="182" y="278"/>
                </a:lnTo>
                <a:lnTo>
                  <a:pt x="182" y="278"/>
                </a:lnTo>
                <a:lnTo>
                  <a:pt x="177" y="283"/>
                </a:lnTo>
                <a:lnTo>
                  <a:pt x="171" y="291"/>
                </a:lnTo>
                <a:lnTo>
                  <a:pt x="166" y="298"/>
                </a:lnTo>
                <a:lnTo>
                  <a:pt x="160" y="305"/>
                </a:lnTo>
                <a:lnTo>
                  <a:pt x="160" y="305"/>
                </a:lnTo>
                <a:close/>
                <a:moveTo>
                  <a:pt x="653" y="671"/>
                </a:moveTo>
                <a:lnTo>
                  <a:pt x="653" y="671"/>
                </a:lnTo>
                <a:lnTo>
                  <a:pt x="655" y="671"/>
                </a:lnTo>
                <a:lnTo>
                  <a:pt x="657" y="671"/>
                </a:lnTo>
                <a:lnTo>
                  <a:pt x="657" y="671"/>
                </a:lnTo>
                <a:lnTo>
                  <a:pt x="657" y="673"/>
                </a:lnTo>
                <a:lnTo>
                  <a:pt x="657" y="673"/>
                </a:lnTo>
                <a:lnTo>
                  <a:pt x="653" y="671"/>
                </a:lnTo>
                <a:lnTo>
                  <a:pt x="653" y="671"/>
                </a:lnTo>
                <a:close/>
                <a:moveTo>
                  <a:pt x="181" y="274"/>
                </a:moveTo>
                <a:lnTo>
                  <a:pt x="181" y="274"/>
                </a:lnTo>
                <a:lnTo>
                  <a:pt x="181" y="269"/>
                </a:lnTo>
                <a:lnTo>
                  <a:pt x="184" y="261"/>
                </a:lnTo>
                <a:lnTo>
                  <a:pt x="190" y="256"/>
                </a:lnTo>
                <a:lnTo>
                  <a:pt x="197" y="254"/>
                </a:lnTo>
                <a:lnTo>
                  <a:pt x="197" y="254"/>
                </a:lnTo>
                <a:lnTo>
                  <a:pt x="197" y="247"/>
                </a:lnTo>
                <a:lnTo>
                  <a:pt x="199" y="239"/>
                </a:lnTo>
                <a:lnTo>
                  <a:pt x="203" y="234"/>
                </a:lnTo>
                <a:lnTo>
                  <a:pt x="210" y="230"/>
                </a:lnTo>
                <a:lnTo>
                  <a:pt x="210" y="230"/>
                </a:lnTo>
                <a:lnTo>
                  <a:pt x="208" y="234"/>
                </a:lnTo>
                <a:lnTo>
                  <a:pt x="205" y="239"/>
                </a:lnTo>
                <a:lnTo>
                  <a:pt x="203" y="245"/>
                </a:lnTo>
                <a:lnTo>
                  <a:pt x="203" y="247"/>
                </a:lnTo>
                <a:lnTo>
                  <a:pt x="205" y="250"/>
                </a:lnTo>
                <a:lnTo>
                  <a:pt x="205" y="250"/>
                </a:lnTo>
                <a:lnTo>
                  <a:pt x="197" y="258"/>
                </a:lnTo>
                <a:lnTo>
                  <a:pt x="190" y="265"/>
                </a:lnTo>
                <a:lnTo>
                  <a:pt x="184" y="270"/>
                </a:lnTo>
                <a:lnTo>
                  <a:pt x="181" y="274"/>
                </a:lnTo>
                <a:lnTo>
                  <a:pt x="181" y="274"/>
                </a:lnTo>
                <a:close/>
                <a:moveTo>
                  <a:pt x="195" y="283"/>
                </a:moveTo>
                <a:lnTo>
                  <a:pt x="195" y="283"/>
                </a:lnTo>
                <a:lnTo>
                  <a:pt x="195" y="280"/>
                </a:lnTo>
                <a:lnTo>
                  <a:pt x="197" y="276"/>
                </a:lnTo>
                <a:lnTo>
                  <a:pt x="203" y="272"/>
                </a:lnTo>
                <a:lnTo>
                  <a:pt x="203" y="272"/>
                </a:lnTo>
                <a:lnTo>
                  <a:pt x="203" y="274"/>
                </a:lnTo>
                <a:lnTo>
                  <a:pt x="203" y="278"/>
                </a:lnTo>
                <a:lnTo>
                  <a:pt x="199" y="283"/>
                </a:lnTo>
                <a:lnTo>
                  <a:pt x="199" y="283"/>
                </a:lnTo>
                <a:lnTo>
                  <a:pt x="197" y="281"/>
                </a:lnTo>
                <a:lnTo>
                  <a:pt x="195" y="283"/>
                </a:lnTo>
                <a:lnTo>
                  <a:pt x="195" y="283"/>
                </a:lnTo>
                <a:close/>
                <a:moveTo>
                  <a:pt x="208" y="272"/>
                </a:moveTo>
                <a:lnTo>
                  <a:pt x="208" y="272"/>
                </a:lnTo>
                <a:lnTo>
                  <a:pt x="208" y="270"/>
                </a:lnTo>
                <a:lnTo>
                  <a:pt x="210" y="267"/>
                </a:lnTo>
                <a:lnTo>
                  <a:pt x="214" y="265"/>
                </a:lnTo>
                <a:lnTo>
                  <a:pt x="216" y="261"/>
                </a:lnTo>
                <a:lnTo>
                  <a:pt x="216" y="261"/>
                </a:lnTo>
                <a:lnTo>
                  <a:pt x="219" y="261"/>
                </a:lnTo>
                <a:lnTo>
                  <a:pt x="221" y="263"/>
                </a:lnTo>
                <a:lnTo>
                  <a:pt x="221" y="263"/>
                </a:lnTo>
                <a:lnTo>
                  <a:pt x="214" y="269"/>
                </a:lnTo>
                <a:lnTo>
                  <a:pt x="208" y="272"/>
                </a:lnTo>
                <a:lnTo>
                  <a:pt x="208" y="272"/>
                </a:lnTo>
                <a:close/>
                <a:moveTo>
                  <a:pt x="681" y="686"/>
                </a:moveTo>
                <a:lnTo>
                  <a:pt x="681" y="686"/>
                </a:lnTo>
                <a:lnTo>
                  <a:pt x="681" y="684"/>
                </a:lnTo>
                <a:lnTo>
                  <a:pt x="683" y="684"/>
                </a:lnTo>
                <a:lnTo>
                  <a:pt x="683" y="684"/>
                </a:lnTo>
                <a:lnTo>
                  <a:pt x="683" y="686"/>
                </a:lnTo>
                <a:lnTo>
                  <a:pt x="681" y="686"/>
                </a:lnTo>
                <a:lnTo>
                  <a:pt x="681" y="686"/>
                </a:lnTo>
                <a:close/>
                <a:moveTo>
                  <a:pt x="192" y="234"/>
                </a:moveTo>
                <a:lnTo>
                  <a:pt x="192" y="234"/>
                </a:lnTo>
                <a:lnTo>
                  <a:pt x="192" y="232"/>
                </a:lnTo>
                <a:lnTo>
                  <a:pt x="194" y="230"/>
                </a:lnTo>
                <a:lnTo>
                  <a:pt x="199" y="224"/>
                </a:lnTo>
                <a:lnTo>
                  <a:pt x="199" y="224"/>
                </a:lnTo>
                <a:lnTo>
                  <a:pt x="199" y="228"/>
                </a:lnTo>
                <a:lnTo>
                  <a:pt x="199" y="228"/>
                </a:lnTo>
                <a:lnTo>
                  <a:pt x="205" y="223"/>
                </a:lnTo>
                <a:lnTo>
                  <a:pt x="205" y="223"/>
                </a:lnTo>
                <a:lnTo>
                  <a:pt x="205" y="226"/>
                </a:lnTo>
                <a:lnTo>
                  <a:pt x="201" y="230"/>
                </a:lnTo>
                <a:lnTo>
                  <a:pt x="192" y="234"/>
                </a:lnTo>
                <a:lnTo>
                  <a:pt x="192" y="234"/>
                </a:lnTo>
                <a:close/>
                <a:moveTo>
                  <a:pt x="212" y="241"/>
                </a:moveTo>
                <a:lnTo>
                  <a:pt x="210" y="237"/>
                </a:lnTo>
                <a:lnTo>
                  <a:pt x="216" y="232"/>
                </a:lnTo>
                <a:lnTo>
                  <a:pt x="216" y="232"/>
                </a:lnTo>
                <a:lnTo>
                  <a:pt x="217" y="234"/>
                </a:lnTo>
                <a:lnTo>
                  <a:pt x="216" y="235"/>
                </a:lnTo>
                <a:lnTo>
                  <a:pt x="212" y="241"/>
                </a:lnTo>
                <a:lnTo>
                  <a:pt x="212" y="241"/>
                </a:lnTo>
                <a:close/>
                <a:moveTo>
                  <a:pt x="685" y="686"/>
                </a:moveTo>
                <a:lnTo>
                  <a:pt x="685" y="686"/>
                </a:lnTo>
                <a:lnTo>
                  <a:pt x="683" y="684"/>
                </a:lnTo>
                <a:lnTo>
                  <a:pt x="685" y="682"/>
                </a:lnTo>
                <a:lnTo>
                  <a:pt x="685" y="682"/>
                </a:lnTo>
                <a:lnTo>
                  <a:pt x="687" y="686"/>
                </a:lnTo>
                <a:lnTo>
                  <a:pt x="687" y="686"/>
                </a:lnTo>
                <a:lnTo>
                  <a:pt x="685" y="686"/>
                </a:lnTo>
                <a:lnTo>
                  <a:pt x="685" y="686"/>
                </a:lnTo>
                <a:close/>
                <a:moveTo>
                  <a:pt x="672" y="671"/>
                </a:moveTo>
                <a:lnTo>
                  <a:pt x="672" y="671"/>
                </a:lnTo>
                <a:lnTo>
                  <a:pt x="672" y="671"/>
                </a:lnTo>
                <a:lnTo>
                  <a:pt x="672" y="671"/>
                </a:lnTo>
                <a:lnTo>
                  <a:pt x="674" y="671"/>
                </a:lnTo>
                <a:lnTo>
                  <a:pt x="674" y="671"/>
                </a:lnTo>
                <a:lnTo>
                  <a:pt x="674" y="673"/>
                </a:lnTo>
                <a:lnTo>
                  <a:pt x="672" y="671"/>
                </a:lnTo>
                <a:lnTo>
                  <a:pt x="672" y="671"/>
                </a:lnTo>
                <a:close/>
                <a:moveTo>
                  <a:pt x="670" y="666"/>
                </a:moveTo>
                <a:lnTo>
                  <a:pt x="670" y="666"/>
                </a:lnTo>
                <a:lnTo>
                  <a:pt x="668" y="664"/>
                </a:lnTo>
                <a:lnTo>
                  <a:pt x="668" y="662"/>
                </a:lnTo>
                <a:lnTo>
                  <a:pt x="668" y="662"/>
                </a:lnTo>
                <a:lnTo>
                  <a:pt x="670" y="666"/>
                </a:lnTo>
                <a:lnTo>
                  <a:pt x="670" y="666"/>
                </a:lnTo>
                <a:lnTo>
                  <a:pt x="670" y="666"/>
                </a:lnTo>
                <a:close/>
                <a:moveTo>
                  <a:pt x="674" y="666"/>
                </a:moveTo>
                <a:lnTo>
                  <a:pt x="674" y="666"/>
                </a:lnTo>
                <a:lnTo>
                  <a:pt x="674" y="666"/>
                </a:lnTo>
                <a:lnTo>
                  <a:pt x="674" y="666"/>
                </a:lnTo>
                <a:lnTo>
                  <a:pt x="672" y="664"/>
                </a:lnTo>
                <a:lnTo>
                  <a:pt x="668" y="662"/>
                </a:lnTo>
                <a:lnTo>
                  <a:pt x="668" y="662"/>
                </a:lnTo>
                <a:lnTo>
                  <a:pt x="668" y="662"/>
                </a:lnTo>
                <a:lnTo>
                  <a:pt x="668" y="660"/>
                </a:lnTo>
                <a:lnTo>
                  <a:pt x="668" y="660"/>
                </a:lnTo>
                <a:lnTo>
                  <a:pt x="672" y="662"/>
                </a:lnTo>
                <a:lnTo>
                  <a:pt x="672" y="662"/>
                </a:lnTo>
                <a:lnTo>
                  <a:pt x="674" y="666"/>
                </a:lnTo>
                <a:lnTo>
                  <a:pt x="674" y="666"/>
                </a:lnTo>
                <a:close/>
                <a:moveTo>
                  <a:pt x="236" y="186"/>
                </a:moveTo>
                <a:lnTo>
                  <a:pt x="236" y="186"/>
                </a:lnTo>
                <a:lnTo>
                  <a:pt x="238" y="186"/>
                </a:lnTo>
                <a:lnTo>
                  <a:pt x="240" y="184"/>
                </a:lnTo>
                <a:lnTo>
                  <a:pt x="240" y="184"/>
                </a:lnTo>
                <a:lnTo>
                  <a:pt x="241" y="186"/>
                </a:lnTo>
                <a:lnTo>
                  <a:pt x="241" y="188"/>
                </a:lnTo>
                <a:lnTo>
                  <a:pt x="241" y="188"/>
                </a:lnTo>
                <a:lnTo>
                  <a:pt x="243" y="188"/>
                </a:lnTo>
                <a:lnTo>
                  <a:pt x="243" y="188"/>
                </a:lnTo>
                <a:lnTo>
                  <a:pt x="243" y="189"/>
                </a:lnTo>
                <a:lnTo>
                  <a:pt x="240" y="189"/>
                </a:lnTo>
                <a:lnTo>
                  <a:pt x="232" y="189"/>
                </a:lnTo>
                <a:lnTo>
                  <a:pt x="232" y="189"/>
                </a:lnTo>
                <a:lnTo>
                  <a:pt x="234" y="186"/>
                </a:lnTo>
                <a:lnTo>
                  <a:pt x="236" y="184"/>
                </a:lnTo>
                <a:lnTo>
                  <a:pt x="236" y="182"/>
                </a:lnTo>
                <a:lnTo>
                  <a:pt x="240" y="180"/>
                </a:lnTo>
                <a:lnTo>
                  <a:pt x="240" y="180"/>
                </a:lnTo>
                <a:lnTo>
                  <a:pt x="240" y="184"/>
                </a:lnTo>
                <a:lnTo>
                  <a:pt x="236" y="186"/>
                </a:lnTo>
                <a:lnTo>
                  <a:pt x="236" y="186"/>
                </a:lnTo>
                <a:close/>
                <a:moveTo>
                  <a:pt x="694" y="688"/>
                </a:moveTo>
                <a:lnTo>
                  <a:pt x="694" y="688"/>
                </a:lnTo>
                <a:lnTo>
                  <a:pt x="692" y="684"/>
                </a:lnTo>
                <a:lnTo>
                  <a:pt x="696" y="686"/>
                </a:lnTo>
                <a:lnTo>
                  <a:pt x="696" y="686"/>
                </a:lnTo>
                <a:lnTo>
                  <a:pt x="696" y="688"/>
                </a:lnTo>
                <a:lnTo>
                  <a:pt x="694" y="688"/>
                </a:lnTo>
                <a:lnTo>
                  <a:pt x="694" y="688"/>
                </a:lnTo>
                <a:close/>
                <a:moveTo>
                  <a:pt x="676" y="666"/>
                </a:moveTo>
                <a:lnTo>
                  <a:pt x="676" y="666"/>
                </a:lnTo>
                <a:lnTo>
                  <a:pt x="672" y="660"/>
                </a:lnTo>
                <a:lnTo>
                  <a:pt x="672" y="660"/>
                </a:lnTo>
                <a:lnTo>
                  <a:pt x="677" y="664"/>
                </a:lnTo>
                <a:lnTo>
                  <a:pt x="677" y="664"/>
                </a:lnTo>
                <a:lnTo>
                  <a:pt x="676" y="666"/>
                </a:lnTo>
                <a:lnTo>
                  <a:pt x="676" y="666"/>
                </a:lnTo>
                <a:close/>
                <a:moveTo>
                  <a:pt x="265" y="173"/>
                </a:moveTo>
                <a:lnTo>
                  <a:pt x="265" y="173"/>
                </a:lnTo>
                <a:lnTo>
                  <a:pt x="265" y="171"/>
                </a:lnTo>
                <a:lnTo>
                  <a:pt x="265" y="169"/>
                </a:lnTo>
                <a:lnTo>
                  <a:pt x="265" y="169"/>
                </a:lnTo>
                <a:lnTo>
                  <a:pt x="267" y="169"/>
                </a:lnTo>
                <a:lnTo>
                  <a:pt x="269" y="169"/>
                </a:lnTo>
                <a:lnTo>
                  <a:pt x="267" y="169"/>
                </a:lnTo>
                <a:lnTo>
                  <a:pt x="267" y="169"/>
                </a:lnTo>
                <a:lnTo>
                  <a:pt x="271" y="169"/>
                </a:lnTo>
                <a:lnTo>
                  <a:pt x="273" y="169"/>
                </a:lnTo>
                <a:lnTo>
                  <a:pt x="273" y="171"/>
                </a:lnTo>
                <a:lnTo>
                  <a:pt x="273" y="171"/>
                </a:lnTo>
                <a:lnTo>
                  <a:pt x="271" y="171"/>
                </a:lnTo>
                <a:lnTo>
                  <a:pt x="271" y="173"/>
                </a:lnTo>
                <a:lnTo>
                  <a:pt x="271" y="173"/>
                </a:lnTo>
                <a:lnTo>
                  <a:pt x="269" y="173"/>
                </a:lnTo>
                <a:lnTo>
                  <a:pt x="265" y="173"/>
                </a:lnTo>
                <a:lnTo>
                  <a:pt x="265" y="173"/>
                </a:lnTo>
                <a:close/>
                <a:moveTo>
                  <a:pt x="273" y="162"/>
                </a:moveTo>
                <a:lnTo>
                  <a:pt x="273" y="162"/>
                </a:lnTo>
                <a:lnTo>
                  <a:pt x="276" y="164"/>
                </a:lnTo>
                <a:lnTo>
                  <a:pt x="276" y="169"/>
                </a:lnTo>
                <a:lnTo>
                  <a:pt x="276" y="169"/>
                </a:lnTo>
                <a:lnTo>
                  <a:pt x="274" y="169"/>
                </a:lnTo>
                <a:lnTo>
                  <a:pt x="271" y="167"/>
                </a:lnTo>
                <a:lnTo>
                  <a:pt x="271" y="164"/>
                </a:lnTo>
                <a:lnTo>
                  <a:pt x="273" y="162"/>
                </a:lnTo>
                <a:lnTo>
                  <a:pt x="273" y="162"/>
                </a:lnTo>
                <a:close/>
                <a:moveTo>
                  <a:pt x="690" y="673"/>
                </a:moveTo>
                <a:lnTo>
                  <a:pt x="690" y="673"/>
                </a:lnTo>
                <a:lnTo>
                  <a:pt x="688" y="671"/>
                </a:lnTo>
                <a:lnTo>
                  <a:pt x="688" y="671"/>
                </a:lnTo>
                <a:lnTo>
                  <a:pt x="688" y="670"/>
                </a:lnTo>
                <a:lnTo>
                  <a:pt x="688" y="671"/>
                </a:lnTo>
                <a:lnTo>
                  <a:pt x="690" y="671"/>
                </a:lnTo>
                <a:lnTo>
                  <a:pt x="690" y="670"/>
                </a:lnTo>
                <a:lnTo>
                  <a:pt x="690" y="670"/>
                </a:lnTo>
                <a:lnTo>
                  <a:pt x="692" y="671"/>
                </a:lnTo>
                <a:lnTo>
                  <a:pt x="692" y="671"/>
                </a:lnTo>
                <a:lnTo>
                  <a:pt x="692" y="673"/>
                </a:lnTo>
                <a:lnTo>
                  <a:pt x="690" y="671"/>
                </a:lnTo>
                <a:lnTo>
                  <a:pt x="690" y="671"/>
                </a:lnTo>
                <a:lnTo>
                  <a:pt x="690" y="673"/>
                </a:lnTo>
                <a:lnTo>
                  <a:pt x="690" y="673"/>
                </a:lnTo>
                <a:close/>
                <a:moveTo>
                  <a:pt x="324" y="177"/>
                </a:moveTo>
                <a:lnTo>
                  <a:pt x="324" y="177"/>
                </a:lnTo>
                <a:lnTo>
                  <a:pt x="328" y="173"/>
                </a:lnTo>
                <a:lnTo>
                  <a:pt x="333" y="167"/>
                </a:lnTo>
                <a:lnTo>
                  <a:pt x="344" y="156"/>
                </a:lnTo>
                <a:lnTo>
                  <a:pt x="368" y="138"/>
                </a:lnTo>
                <a:lnTo>
                  <a:pt x="368" y="138"/>
                </a:lnTo>
                <a:lnTo>
                  <a:pt x="366" y="143"/>
                </a:lnTo>
                <a:lnTo>
                  <a:pt x="363" y="147"/>
                </a:lnTo>
                <a:lnTo>
                  <a:pt x="352" y="156"/>
                </a:lnTo>
                <a:lnTo>
                  <a:pt x="337" y="167"/>
                </a:lnTo>
                <a:lnTo>
                  <a:pt x="324" y="177"/>
                </a:lnTo>
                <a:lnTo>
                  <a:pt x="324" y="177"/>
                </a:lnTo>
                <a:close/>
                <a:moveTo>
                  <a:pt x="335" y="158"/>
                </a:moveTo>
                <a:lnTo>
                  <a:pt x="331" y="155"/>
                </a:lnTo>
                <a:lnTo>
                  <a:pt x="331" y="155"/>
                </a:lnTo>
                <a:lnTo>
                  <a:pt x="337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3"/>
                </a:lnTo>
                <a:lnTo>
                  <a:pt x="341" y="155"/>
                </a:lnTo>
                <a:lnTo>
                  <a:pt x="335" y="158"/>
                </a:lnTo>
                <a:lnTo>
                  <a:pt x="335" y="158"/>
                </a:lnTo>
                <a:close/>
                <a:moveTo>
                  <a:pt x="343" y="147"/>
                </a:moveTo>
                <a:lnTo>
                  <a:pt x="341" y="145"/>
                </a:lnTo>
                <a:lnTo>
                  <a:pt x="341" y="145"/>
                </a:lnTo>
                <a:lnTo>
                  <a:pt x="344" y="143"/>
                </a:lnTo>
                <a:lnTo>
                  <a:pt x="346" y="143"/>
                </a:lnTo>
                <a:lnTo>
                  <a:pt x="348" y="143"/>
                </a:lnTo>
                <a:lnTo>
                  <a:pt x="343" y="147"/>
                </a:lnTo>
                <a:close/>
                <a:moveTo>
                  <a:pt x="337" y="125"/>
                </a:moveTo>
                <a:lnTo>
                  <a:pt x="337" y="125"/>
                </a:lnTo>
                <a:lnTo>
                  <a:pt x="337" y="125"/>
                </a:lnTo>
                <a:lnTo>
                  <a:pt x="339" y="125"/>
                </a:lnTo>
                <a:lnTo>
                  <a:pt x="339" y="125"/>
                </a:lnTo>
                <a:lnTo>
                  <a:pt x="341" y="121"/>
                </a:lnTo>
                <a:lnTo>
                  <a:pt x="343" y="121"/>
                </a:lnTo>
                <a:lnTo>
                  <a:pt x="344" y="123"/>
                </a:lnTo>
                <a:lnTo>
                  <a:pt x="346" y="123"/>
                </a:lnTo>
                <a:lnTo>
                  <a:pt x="346" y="123"/>
                </a:lnTo>
                <a:lnTo>
                  <a:pt x="344" y="125"/>
                </a:lnTo>
                <a:lnTo>
                  <a:pt x="341" y="127"/>
                </a:lnTo>
                <a:lnTo>
                  <a:pt x="341" y="127"/>
                </a:lnTo>
                <a:lnTo>
                  <a:pt x="339" y="125"/>
                </a:lnTo>
                <a:lnTo>
                  <a:pt x="337" y="125"/>
                </a:lnTo>
                <a:lnTo>
                  <a:pt x="337" y="125"/>
                </a:lnTo>
                <a:close/>
                <a:moveTo>
                  <a:pt x="381" y="131"/>
                </a:moveTo>
                <a:lnTo>
                  <a:pt x="381" y="131"/>
                </a:lnTo>
                <a:lnTo>
                  <a:pt x="381" y="127"/>
                </a:lnTo>
                <a:lnTo>
                  <a:pt x="385" y="125"/>
                </a:lnTo>
                <a:lnTo>
                  <a:pt x="390" y="120"/>
                </a:lnTo>
                <a:lnTo>
                  <a:pt x="390" y="120"/>
                </a:lnTo>
                <a:lnTo>
                  <a:pt x="390" y="123"/>
                </a:lnTo>
                <a:lnTo>
                  <a:pt x="389" y="125"/>
                </a:lnTo>
                <a:lnTo>
                  <a:pt x="385" y="127"/>
                </a:lnTo>
                <a:lnTo>
                  <a:pt x="381" y="131"/>
                </a:lnTo>
                <a:lnTo>
                  <a:pt x="381" y="131"/>
                </a:lnTo>
                <a:close/>
                <a:moveTo>
                  <a:pt x="727" y="705"/>
                </a:moveTo>
                <a:lnTo>
                  <a:pt x="727" y="705"/>
                </a:lnTo>
                <a:lnTo>
                  <a:pt x="727" y="701"/>
                </a:lnTo>
                <a:lnTo>
                  <a:pt x="727" y="703"/>
                </a:lnTo>
                <a:lnTo>
                  <a:pt x="727" y="703"/>
                </a:lnTo>
                <a:lnTo>
                  <a:pt x="727" y="705"/>
                </a:lnTo>
                <a:lnTo>
                  <a:pt x="727" y="705"/>
                </a:lnTo>
                <a:lnTo>
                  <a:pt x="727" y="705"/>
                </a:lnTo>
                <a:close/>
                <a:moveTo>
                  <a:pt x="609" y="64"/>
                </a:moveTo>
                <a:lnTo>
                  <a:pt x="609" y="64"/>
                </a:lnTo>
                <a:lnTo>
                  <a:pt x="615" y="66"/>
                </a:lnTo>
                <a:lnTo>
                  <a:pt x="617" y="68"/>
                </a:lnTo>
                <a:lnTo>
                  <a:pt x="618" y="72"/>
                </a:lnTo>
                <a:lnTo>
                  <a:pt x="617" y="74"/>
                </a:lnTo>
                <a:lnTo>
                  <a:pt x="609" y="77"/>
                </a:lnTo>
                <a:lnTo>
                  <a:pt x="598" y="81"/>
                </a:lnTo>
                <a:lnTo>
                  <a:pt x="598" y="81"/>
                </a:lnTo>
                <a:lnTo>
                  <a:pt x="602" y="81"/>
                </a:lnTo>
                <a:lnTo>
                  <a:pt x="607" y="81"/>
                </a:lnTo>
                <a:lnTo>
                  <a:pt x="607" y="81"/>
                </a:lnTo>
                <a:lnTo>
                  <a:pt x="606" y="83"/>
                </a:lnTo>
                <a:lnTo>
                  <a:pt x="604" y="85"/>
                </a:lnTo>
                <a:lnTo>
                  <a:pt x="600" y="85"/>
                </a:lnTo>
                <a:lnTo>
                  <a:pt x="600" y="86"/>
                </a:lnTo>
                <a:lnTo>
                  <a:pt x="600" y="86"/>
                </a:lnTo>
                <a:lnTo>
                  <a:pt x="598" y="86"/>
                </a:lnTo>
                <a:lnTo>
                  <a:pt x="596" y="85"/>
                </a:lnTo>
                <a:lnTo>
                  <a:pt x="596" y="81"/>
                </a:lnTo>
                <a:lnTo>
                  <a:pt x="596" y="81"/>
                </a:lnTo>
                <a:lnTo>
                  <a:pt x="563" y="94"/>
                </a:lnTo>
                <a:lnTo>
                  <a:pt x="563" y="94"/>
                </a:lnTo>
                <a:lnTo>
                  <a:pt x="560" y="92"/>
                </a:lnTo>
                <a:lnTo>
                  <a:pt x="558" y="92"/>
                </a:lnTo>
                <a:lnTo>
                  <a:pt x="554" y="94"/>
                </a:lnTo>
                <a:lnTo>
                  <a:pt x="550" y="92"/>
                </a:lnTo>
                <a:lnTo>
                  <a:pt x="550" y="92"/>
                </a:lnTo>
                <a:lnTo>
                  <a:pt x="550" y="94"/>
                </a:lnTo>
                <a:lnTo>
                  <a:pt x="550" y="94"/>
                </a:lnTo>
                <a:lnTo>
                  <a:pt x="552" y="94"/>
                </a:lnTo>
                <a:lnTo>
                  <a:pt x="552" y="97"/>
                </a:lnTo>
                <a:lnTo>
                  <a:pt x="552" y="97"/>
                </a:lnTo>
                <a:lnTo>
                  <a:pt x="541" y="97"/>
                </a:lnTo>
                <a:lnTo>
                  <a:pt x="536" y="99"/>
                </a:lnTo>
                <a:lnTo>
                  <a:pt x="528" y="101"/>
                </a:lnTo>
                <a:lnTo>
                  <a:pt x="528" y="101"/>
                </a:lnTo>
                <a:lnTo>
                  <a:pt x="530" y="103"/>
                </a:lnTo>
                <a:lnTo>
                  <a:pt x="534" y="101"/>
                </a:lnTo>
                <a:lnTo>
                  <a:pt x="538" y="101"/>
                </a:lnTo>
                <a:lnTo>
                  <a:pt x="538" y="101"/>
                </a:lnTo>
                <a:lnTo>
                  <a:pt x="538" y="103"/>
                </a:lnTo>
                <a:lnTo>
                  <a:pt x="538" y="103"/>
                </a:lnTo>
                <a:lnTo>
                  <a:pt x="528" y="105"/>
                </a:lnTo>
                <a:lnTo>
                  <a:pt x="519" y="110"/>
                </a:lnTo>
                <a:lnTo>
                  <a:pt x="519" y="110"/>
                </a:lnTo>
                <a:lnTo>
                  <a:pt x="519" y="107"/>
                </a:lnTo>
                <a:lnTo>
                  <a:pt x="519" y="103"/>
                </a:lnTo>
                <a:lnTo>
                  <a:pt x="519" y="103"/>
                </a:lnTo>
                <a:lnTo>
                  <a:pt x="517" y="105"/>
                </a:lnTo>
                <a:lnTo>
                  <a:pt x="515" y="107"/>
                </a:lnTo>
                <a:lnTo>
                  <a:pt x="515" y="110"/>
                </a:lnTo>
                <a:lnTo>
                  <a:pt x="515" y="110"/>
                </a:lnTo>
                <a:lnTo>
                  <a:pt x="512" y="112"/>
                </a:lnTo>
                <a:lnTo>
                  <a:pt x="508" y="112"/>
                </a:lnTo>
                <a:lnTo>
                  <a:pt x="503" y="110"/>
                </a:lnTo>
                <a:lnTo>
                  <a:pt x="503" y="110"/>
                </a:lnTo>
                <a:lnTo>
                  <a:pt x="504" y="107"/>
                </a:lnTo>
                <a:lnTo>
                  <a:pt x="510" y="103"/>
                </a:lnTo>
                <a:lnTo>
                  <a:pt x="523" y="97"/>
                </a:lnTo>
                <a:lnTo>
                  <a:pt x="538" y="94"/>
                </a:lnTo>
                <a:lnTo>
                  <a:pt x="543" y="90"/>
                </a:lnTo>
                <a:lnTo>
                  <a:pt x="547" y="86"/>
                </a:lnTo>
                <a:lnTo>
                  <a:pt x="547" y="86"/>
                </a:lnTo>
                <a:lnTo>
                  <a:pt x="576" y="81"/>
                </a:lnTo>
                <a:lnTo>
                  <a:pt x="606" y="75"/>
                </a:lnTo>
                <a:lnTo>
                  <a:pt x="606" y="75"/>
                </a:lnTo>
                <a:lnTo>
                  <a:pt x="604" y="75"/>
                </a:lnTo>
                <a:lnTo>
                  <a:pt x="602" y="75"/>
                </a:lnTo>
                <a:lnTo>
                  <a:pt x="598" y="75"/>
                </a:lnTo>
                <a:lnTo>
                  <a:pt x="598" y="75"/>
                </a:lnTo>
                <a:lnTo>
                  <a:pt x="600" y="72"/>
                </a:lnTo>
                <a:lnTo>
                  <a:pt x="602" y="72"/>
                </a:lnTo>
                <a:lnTo>
                  <a:pt x="606" y="72"/>
                </a:lnTo>
                <a:lnTo>
                  <a:pt x="607" y="74"/>
                </a:lnTo>
                <a:lnTo>
                  <a:pt x="607" y="74"/>
                </a:lnTo>
                <a:lnTo>
                  <a:pt x="611" y="70"/>
                </a:lnTo>
                <a:lnTo>
                  <a:pt x="609" y="64"/>
                </a:lnTo>
                <a:lnTo>
                  <a:pt x="609" y="64"/>
                </a:lnTo>
                <a:close/>
                <a:moveTo>
                  <a:pt x="740" y="732"/>
                </a:moveTo>
                <a:lnTo>
                  <a:pt x="740" y="732"/>
                </a:lnTo>
                <a:lnTo>
                  <a:pt x="740" y="728"/>
                </a:lnTo>
                <a:lnTo>
                  <a:pt x="740" y="728"/>
                </a:lnTo>
                <a:lnTo>
                  <a:pt x="740" y="732"/>
                </a:lnTo>
                <a:lnTo>
                  <a:pt x="740" y="732"/>
                </a:lnTo>
                <a:close/>
                <a:moveTo>
                  <a:pt x="744" y="741"/>
                </a:moveTo>
                <a:lnTo>
                  <a:pt x="744" y="741"/>
                </a:lnTo>
                <a:lnTo>
                  <a:pt x="742" y="738"/>
                </a:lnTo>
                <a:lnTo>
                  <a:pt x="744" y="741"/>
                </a:lnTo>
                <a:lnTo>
                  <a:pt x="744" y="741"/>
                </a:lnTo>
                <a:close/>
                <a:moveTo>
                  <a:pt x="712" y="648"/>
                </a:moveTo>
                <a:lnTo>
                  <a:pt x="712" y="648"/>
                </a:lnTo>
                <a:lnTo>
                  <a:pt x="712" y="646"/>
                </a:lnTo>
                <a:lnTo>
                  <a:pt x="714" y="648"/>
                </a:lnTo>
                <a:lnTo>
                  <a:pt x="716" y="651"/>
                </a:lnTo>
                <a:lnTo>
                  <a:pt x="716" y="651"/>
                </a:lnTo>
                <a:lnTo>
                  <a:pt x="714" y="648"/>
                </a:lnTo>
                <a:lnTo>
                  <a:pt x="712" y="648"/>
                </a:lnTo>
                <a:lnTo>
                  <a:pt x="712" y="648"/>
                </a:lnTo>
                <a:close/>
                <a:moveTo>
                  <a:pt x="740" y="728"/>
                </a:moveTo>
                <a:lnTo>
                  <a:pt x="740" y="728"/>
                </a:lnTo>
                <a:lnTo>
                  <a:pt x="740" y="727"/>
                </a:lnTo>
                <a:lnTo>
                  <a:pt x="740" y="727"/>
                </a:lnTo>
                <a:lnTo>
                  <a:pt x="740" y="727"/>
                </a:lnTo>
                <a:lnTo>
                  <a:pt x="742" y="736"/>
                </a:lnTo>
                <a:lnTo>
                  <a:pt x="742" y="736"/>
                </a:lnTo>
                <a:lnTo>
                  <a:pt x="742" y="732"/>
                </a:lnTo>
                <a:lnTo>
                  <a:pt x="742" y="732"/>
                </a:lnTo>
                <a:lnTo>
                  <a:pt x="740" y="728"/>
                </a:lnTo>
                <a:lnTo>
                  <a:pt x="740" y="728"/>
                </a:lnTo>
                <a:close/>
                <a:moveTo>
                  <a:pt x="538" y="116"/>
                </a:moveTo>
                <a:lnTo>
                  <a:pt x="538" y="116"/>
                </a:lnTo>
                <a:lnTo>
                  <a:pt x="539" y="114"/>
                </a:lnTo>
                <a:lnTo>
                  <a:pt x="541" y="112"/>
                </a:lnTo>
                <a:lnTo>
                  <a:pt x="549" y="110"/>
                </a:lnTo>
                <a:lnTo>
                  <a:pt x="549" y="110"/>
                </a:lnTo>
                <a:lnTo>
                  <a:pt x="549" y="114"/>
                </a:lnTo>
                <a:lnTo>
                  <a:pt x="545" y="114"/>
                </a:lnTo>
                <a:lnTo>
                  <a:pt x="538" y="116"/>
                </a:lnTo>
                <a:lnTo>
                  <a:pt x="538" y="116"/>
                </a:lnTo>
                <a:close/>
                <a:moveTo>
                  <a:pt x="725" y="679"/>
                </a:moveTo>
                <a:lnTo>
                  <a:pt x="725" y="679"/>
                </a:lnTo>
                <a:lnTo>
                  <a:pt x="723" y="675"/>
                </a:lnTo>
                <a:lnTo>
                  <a:pt x="723" y="675"/>
                </a:lnTo>
                <a:lnTo>
                  <a:pt x="725" y="675"/>
                </a:lnTo>
                <a:lnTo>
                  <a:pt x="725" y="677"/>
                </a:lnTo>
                <a:lnTo>
                  <a:pt x="725" y="677"/>
                </a:lnTo>
                <a:lnTo>
                  <a:pt x="725" y="679"/>
                </a:lnTo>
                <a:lnTo>
                  <a:pt x="725" y="679"/>
                </a:lnTo>
                <a:lnTo>
                  <a:pt x="725" y="679"/>
                </a:lnTo>
                <a:close/>
                <a:moveTo>
                  <a:pt x="721" y="668"/>
                </a:moveTo>
                <a:lnTo>
                  <a:pt x="721" y="664"/>
                </a:lnTo>
                <a:lnTo>
                  <a:pt x="721" y="664"/>
                </a:lnTo>
                <a:lnTo>
                  <a:pt x="721" y="662"/>
                </a:lnTo>
                <a:lnTo>
                  <a:pt x="721" y="664"/>
                </a:lnTo>
                <a:lnTo>
                  <a:pt x="723" y="666"/>
                </a:lnTo>
                <a:lnTo>
                  <a:pt x="723" y="666"/>
                </a:lnTo>
                <a:lnTo>
                  <a:pt x="723" y="668"/>
                </a:lnTo>
                <a:lnTo>
                  <a:pt x="723" y="668"/>
                </a:lnTo>
                <a:lnTo>
                  <a:pt x="721" y="668"/>
                </a:lnTo>
                <a:lnTo>
                  <a:pt x="721" y="668"/>
                </a:lnTo>
                <a:lnTo>
                  <a:pt x="721" y="668"/>
                </a:lnTo>
                <a:close/>
                <a:moveTo>
                  <a:pt x="723" y="664"/>
                </a:moveTo>
                <a:lnTo>
                  <a:pt x="723" y="664"/>
                </a:lnTo>
                <a:lnTo>
                  <a:pt x="725" y="662"/>
                </a:lnTo>
                <a:lnTo>
                  <a:pt x="725" y="664"/>
                </a:lnTo>
                <a:lnTo>
                  <a:pt x="727" y="664"/>
                </a:lnTo>
                <a:lnTo>
                  <a:pt x="729" y="662"/>
                </a:lnTo>
                <a:lnTo>
                  <a:pt x="729" y="662"/>
                </a:lnTo>
                <a:lnTo>
                  <a:pt x="731" y="671"/>
                </a:lnTo>
                <a:lnTo>
                  <a:pt x="731" y="671"/>
                </a:lnTo>
                <a:lnTo>
                  <a:pt x="727" y="668"/>
                </a:lnTo>
                <a:lnTo>
                  <a:pt x="727" y="668"/>
                </a:lnTo>
                <a:lnTo>
                  <a:pt x="727" y="670"/>
                </a:lnTo>
                <a:lnTo>
                  <a:pt x="727" y="670"/>
                </a:lnTo>
                <a:lnTo>
                  <a:pt x="725" y="666"/>
                </a:lnTo>
                <a:lnTo>
                  <a:pt x="725" y="666"/>
                </a:lnTo>
                <a:lnTo>
                  <a:pt x="727" y="671"/>
                </a:lnTo>
                <a:lnTo>
                  <a:pt x="727" y="671"/>
                </a:lnTo>
                <a:lnTo>
                  <a:pt x="723" y="664"/>
                </a:lnTo>
                <a:lnTo>
                  <a:pt x="723" y="664"/>
                </a:lnTo>
                <a:close/>
                <a:moveTo>
                  <a:pt x="574" y="116"/>
                </a:moveTo>
                <a:lnTo>
                  <a:pt x="574" y="116"/>
                </a:lnTo>
                <a:lnTo>
                  <a:pt x="574" y="114"/>
                </a:lnTo>
                <a:lnTo>
                  <a:pt x="576" y="114"/>
                </a:lnTo>
                <a:lnTo>
                  <a:pt x="580" y="114"/>
                </a:lnTo>
                <a:lnTo>
                  <a:pt x="582" y="112"/>
                </a:lnTo>
                <a:lnTo>
                  <a:pt x="582" y="112"/>
                </a:lnTo>
                <a:lnTo>
                  <a:pt x="582" y="114"/>
                </a:lnTo>
                <a:lnTo>
                  <a:pt x="580" y="116"/>
                </a:lnTo>
                <a:lnTo>
                  <a:pt x="574" y="116"/>
                </a:lnTo>
                <a:lnTo>
                  <a:pt x="574" y="116"/>
                </a:lnTo>
                <a:close/>
                <a:moveTo>
                  <a:pt x="598" y="149"/>
                </a:moveTo>
                <a:lnTo>
                  <a:pt x="598" y="149"/>
                </a:lnTo>
                <a:lnTo>
                  <a:pt x="611" y="142"/>
                </a:lnTo>
                <a:lnTo>
                  <a:pt x="628" y="138"/>
                </a:lnTo>
                <a:lnTo>
                  <a:pt x="657" y="134"/>
                </a:lnTo>
                <a:lnTo>
                  <a:pt x="657" y="134"/>
                </a:lnTo>
                <a:lnTo>
                  <a:pt x="659" y="132"/>
                </a:lnTo>
                <a:lnTo>
                  <a:pt x="657" y="131"/>
                </a:lnTo>
                <a:lnTo>
                  <a:pt x="655" y="131"/>
                </a:lnTo>
                <a:lnTo>
                  <a:pt x="652" y="131"/>
                </a:lnTo>
                <a:lnTo>
                  <a:pt x="652" y="131"/>
                </a:lnTo>
                <a:lnTo>
                  <a:pt x="653" y="129"/>
                </a:lnTo>
                <a:lnTo>
                  <a:pt x="655" y="129"/>
                </a:lnTo>
                <a:lnTo>
                  <a:pt x="661" y="129"/>
                </a:lnTo>
                <a:lnTo>
                  <a:pt x="661" y="129"/>
                </a:lnTo>
                <a:lnTo>
                  <a:pt x="661" y="131"/>
                </a:lnTo>
                <a:lnTo>
                  <a:pt x="661" y="134"/>
                </a:lnTo>
                <a:lnTo>
                  <a:pt x="661" y="134"/>
                </a:lnTo>
                <a:lnTo>
                  <a:pt x="663" y="134"/>
                </a:lnTo>
                <a:lnTo>
                  <a:pt x="664" y="134"/>
                </a:lnTo>
                <a:lnTo>
                  <a:pt x="672" y="134"/>
                </a:lnTo>
                <a:lnTo>
                  <a:pt x="672" y="134"/>
                </a:lnTo>
                <a:lnTo>
                  <a:pt x="664" y="138"/>
                </a:lnTo>
                <a:lnTo>
                  <a:pt x="657" y="142"/>
                </a:lnTo>
                <a:lnTo>
                  <a:pt x="641" y="145"/>
                </a:lnTo>
                <a:lnTo>
                  <a:pt x="622" y="147"/>
                </a:lnTo>
                <a:lnTo>
                  <a:pt x="600" y="151"/>
                </a:lnTo>
                <a:lnTo>
                  <a:pt x="600" y="151"/>
                </a:lnTo>
                <a:lnTo>
                  <a:pt x="600" y="149"/>
                </a:lnTo>
                <a:lnTo>
                  <a:pt x="598" y="149"/>
                </a:lnTo>
                <a:lnTo>
                  <a:pt x="598" y="149"/>
                </a:lnTo>
                <a:close/>
                <a:moveTo>
                  <a:pt x="582" y="74"/>
                </a:moveTo>
                <a:lnTo>
                  <a:pt x="582" y="74"/>
                </a:lnTo>
                <a:lnTo>
                  <a:pt x="584" y="72"/>
                </a:lnTo>
                <a:lnTo>
                  <a:pt x="585" y="70"/>
                </a:lnTo>
                <a:lnTo>
                  <a:pt x="591" y="68"/>
                </a:lnTo>
                <a:lnTo>
                  <a:pt x="591" y="68"/>
                </a:lnTo>
                <a:lnTo>
                  <a:pt x="593" y="70"/>
                </a:lnTo>
                <a:lnTo>
                  <a:pt x="595" y="74"/>
                </a:lnTo>
                <a:lnTo>
                  <a:pt x="595" y="74"/>
                </a:lnTo>
                <a:lnTo>
                  <a:pt x="591" y="74"/>
                </a:lnTo>
                <a:lnTo>
                  <a:pt x="589" y="74"/>
                </a:lnTo>
                <a:lnTo>
                  <a:pt x="585" y="72"/>
                </a:lnTo>
                <a:lnTo>
                  <a:pt x="582" y="74"/>
                </a:lnTo>
                <a:lnTo>
                  <a:pt x="582" y="74"/>
                </a:lnTo>
                <a:close/>
                <a:moveTo>
                  <a:pt x="731" y="670"/>
                </a:moveTo>
                <a:lnTo>
                  <a:pt x="731" y="670"/>
                </a:lnTo>
                <a:lnTo>
                  <a:pt x="731" y="664"/>
                </a:lnTo>
                <a:lnTo>
                  <a:pt x="731" y="664"/>
                </a:lnTo>
                <a:lnTo>
                  <a:pt x="731" y="664"/>
                </a:lnTo>
                <a:lnTo>
                  <a:pt x="731" y="670"/>
                </a:lnTo>
                <a:lnTo>
                  <a:pt x="731" y="670"/>
                </a:lnTo>
                <a:lnTo>
                  <a:pt x="731" y="668"/>
                </a:lnTo>
                <a:lnTo>
                  <a:pt x="731" y="670"/>
                </a:lnTo>
                <a:lnTo>
                  <a:pt x="731" y="670"/>
                </a:lnTo>
                <a:close/>
                <a:moveTo>
                  <a:pt x="622" y="79"/>
                </a:moveTo>
                <a:lnTo>
                  <a:pt x="622" y="79"/>
                </a:lnTo>
                <a:lnTo>
                  <a:pt x="622" y="75"/>
                </a:lnTo>
                <a:lnTo>
                  <a:pt x="622" y="70"/>
                </a:lnTo>
                <a:lnTo>
                  <a:pt x="622" y="70"/>
                </a:lnTo>
                <a:lnTo>
                  <a:pt x="633" y="70"/>
                </a:lnTo>
                <a:lnTo>
                  <a:pt x="646" y="72"/>
                </a:lnTo>
                <a:lnTo>
                  <a:pt x="646" y="72"/>
                </a:lnTo>
                <a:lnTo>
                  <a:pt x="641" y="75"/>
                </a:lnTo>
                <a:lnTo>
                  <a:pt x="635" y="77"/>
                </a:lnTo>
                <a:lnTo>
                  <a:pt x="630" y="77"/>
                </a:lnTo>
                <a:lnTo>
                  <a:pt x="622" y="79"/>
                </a:lnTo>
                <a:lnTo>
                  <a:pt x="622" y="79"/>
                </a:lnTo>
                <a:close/>
                <a:moveTo>
                  <a:pt x="670" y="48"/>
                </a:moveTo>
                <a:lnTo>
                  <a:pt x="661" y="48"/>
                </a:lnTo>
                <a:lnTo>
                  <a:pt x="661" y="48"/>
                </a:lnTo>
                <a:lnTo>
                  <a:pt x="683" y="42"/>
                </a:lnTo>
                <a:lnTo>
                  <a:pt x="709" y="40"/>
                </a:lnTo>
                <a:lnTo>
                  <a:pt x="709" y="40"/>
                </a:lnTo>
                <a:lnTo>
                  <a:pt x="734" y="39"/>
                </a:lnTo>
                <a:lnTo>
                  <a:pt x="751" y="40"/>
                </a:lnTo>
                <a:lnTo>
                  <a:pt x="751" y="40"/>
                </a:lnTo>
                <a:lnTo>
                  <a:pt x="758" y="42"/>
                </a:lnTo>
                <a:lnTo>
                  <a:pt x="758" y="42"/>
                </a:lnTo>
                <a:lnTo>
                  <a:pt x="758" y="40"/>
                </a:lnTo>
                <a:lnTo>
                  <a:pt x="760" y="40"/>
                </a:lnTo>
                <a:lnTo>
                  <a:pt x="760" y="40"/>
                </a:lnTo>
                <a:lnTo>
                  <a:pt x="773" y="42"/>
                </a:lnTo>
                <a:lnTo>
                  <a:pt x="773" y="42"/>
                </a:lnTo>
                <a:lnTo>
                  <a:pt x="771" y="44"/>
                </a:lnTo>
                <a:lnTo>
                  <a:pt x="767" y="46"/>
                </a:lnTo>
                <a:lnTo>
                  <a:pt x="767" y="46"/>
                </a:lnTo>
                <a:lnTo>
                  <a:pt x="758" y="44"/>
                </a:lnTo>
                <a:lnTo>
                  <a:pt x="758" y="44"/>
                </a:lnTo>
                <a:lnTo>
                  <a:pt x="758" y="48"/>
                </a:lnTo>
                <a:lnTo>
                  <a:pt x="758" y="50"/>
                </a:lnTo>
                <a:lnTo>
                  <a:pt x="758" y="50"/>
                </a:lnTo>
                <a:lnTo>
                  <a:pt x="751" y="50"/>
                </a:lnTo>
                <a:lnTo>
                  <a:pt x="749" y="50"/>
                </a:lnTo>
                <a:lnTo>
                  <a:pt x="749" y="50"/>
                </a:lnTo>
                <a:lnTo>
                  <a:pt x="745" y="50"/>
                </a:lnTo>
                <a:lnTo>
                  <a:pt x="744" y="50"/>
                </a:lnTo>
                <a:lnTo>
                  <a:pt x="738" y="50"/>
                </a:lnTo>
                <a:lnTo>
                  <a:pt x="729" y="52"/>
                </a:lnTo>
                <a:lnTo>
                  <a:pt x="729" y="52"/>
                </a:lnTo>
                <a:lnTo>
                  <a:pt x="710" y="53"/>
                </a:lnTo>
                <a:lnTo>
                  <a:pt x="692" y="59"/>
                </a:lnTo>
                <a:lnTo>
                  <a:pt x="692" y="59"/>
                </a:lnTo>
                <a:lnTo>
                  <a:pt x="683" y="57"/>
                </a:lnTo>
                <a:lnTo>
                  <a:pt x="677" y="53"/>
                </a:lnTo>
                <a:lnTo>
                  <a:pt x="677" y="53"/>
                </a:lnTo>
                <a:lnTo>
                  <a:pt x="676" y="55"/>
                </a:lnTo>
                <a:lnTo>
                  <a:pt x="676" y="55"/>
                </a:lnTo>
                <a:lnTo>
                  <a:pt x="677" y="57"/>
                </a:lnTo>
                <a:lnTo>
                  <a:pt x="677" y="59"/>
                </a:lnTo>
                <a:lnTo>
                  <a:pt x="677" y="59"/>
                </a:lnTo>
                <a:lnTo>
                  <a:pt x="676" y="59"/>
                </a:lnTo>
                <a:lnTo>
                  <a:pt x="672" y="59"/>
                </a:lnTo>
                <a:lnTo>
                  <a:pt x="670" y="59"/>
                </a:lnTo>
                <a:lnTo>
                  <a:pt x="668" y="59"/>
                </a:lnTo>
                <a:lnTo>
                  <a:pt x="668" y="59"/>
                </a:lnTo>
                <a:lnTo>
                  <a:pt x="664" y="59"/>
                </a:lnTo>
                <a:lnTo>
                  <a:pt x="664" y="59"/>
                </a:lnTo>
                <a:lnTo>
                  <a:pt x="664" y="55"/>
                </a:lnTo>
                <a:lnTo>
                  <a:pt x="664" y="55"/>
                </a:lnTo>
                <a:lnTo>
                  <a:pt x="655" y="59"/>
                </a:lnTo>
                <a:lnTo>
                  <a:pt x="646" y="61"/>
                </a:lnTo>
                <a:lnTo>
                  <a:pt x="646" y="61"/>
                </a:lnTo>
                <a:lnTo>
                  <a:pt x="646" y="63"/>
                </a:lnTo>
                <a:lnTo>
                  <a:pt x="648" y="63"/>
                </a:lnTo>
                <a:lnTo>
                  <a:pt x="653" y="61"/>
                </a:lnTo>
                <a:lnTo>
                  <a:pt x="653" y="61"/>
                </a:lnTo>
                <a:lnTo>
                  <a:pt x="650" y="64"/>
                </a:lnTo>
                <a:lnTo>
                  <a:pt x="644" y="66"/>
                </a:lnTo>
                <a:lnTo>
                  <a:pt x="637" y="66"/>
                </a:lnTo>
                <a:lnTo>
                  <a:pt x="633" y="64"/>
                </a:lnTo>
                <a:lnTo>
                  <a:pt x="633" y="64"/>
                </a:lnTo>
                <a:lnTo>
                  <a:pt x="633" y="61"/>
                </a:lnTo>
                <a:lnTo>
                  <a:pt x="633" y="59"/>
                </a:lnTo>
                <a:lnTo>
                  <a:pt x="633" y="57"/>
                </a:lnTo>
                <a:lnTo>
                  <a:pt x="630" y="55"/>
                </a:lnTo>
                <a:lnTo>
                  <a:pt x="630" y="55"/>
                </a:lnTo>
                <a:lnTo>
                  <a:pt x="631" y="55"/>
                </a:lnTo>
                <a:lnTo>
                  <a:pt x="637" y="53"/>
                </a:lnTo>
                <a:lnTo>
                  <a:pt x="646" y="53"/>
                </a:lnTo>
                <a:lnTo>
                  <a:pt x="655" y="53"/>
                </a:lnTo>
                <a:lnTo>
                  <a:pt x="657" y="52"/>
                </a:lnTo>
                <a:lnTo>
                  <a:pt x="659" y="50"/>
                </a:lnTo>
                <a:lnTo>
                  <a:pt x="659" y="50"/>
                </a:lnTo>
                <a:lnTo>
                  <a:pt x="648" y="50"/>
                </a:lnTo>
                <a:lnTo>
                  <a:pt x="635" y="52"/>
                </a:lnTo>
                <a:lnTo>
                  <a:pt x="624" y="53"/>
                </a:lnTo>
                <a:lnTo>
                  <a:pt x="618" y="52"/>
                </a:lnTo>
                <a:lnTo>
                  <a:pt x="615" y="50"/>
                </a:lnTo>
                <a:lnTo>
                  <a:pt x="615" y="50"/>
                </a:lnTo>
                <a:lnTo>
                  <a:pt x="628" y="46"/>
                </a:lnTo>
                <a:lnTo>
                  <a:pt x="641" y="44"/>
                </a:lnTo>
                <a:lnTo>
                  <a:pt x="655" y="44"/>
                </a:lnTo>
                <a:lnTo>
                  <a:pt x="668" y="42"/>
                </a:lnTo>
                <a:lnTo>
                  <a:pt x="670" y="48"/>
                </a:lnTo>
                <a:close/>
                <a:moveTo>
                  <a:pt x="631" y="105"/>
                </a:moveTo>
                <a:lnTo>
                  <a:pt x="631" y="105"/>
                </a:lnTo>
                <a:lnTo>
                  <a:pt x="631" y="101"/>
                </a:lnTo>
                <a:lnTo>
                  <a:pt x="633" y="99"/>
                </a:lnTo>
                <a:lnTo>
                  <a:pt x="635" y="99"/>
                </a:lnTo>
                <a:lnTo>
                  <a:pt x="637" y="99"/>
                </a:lnTo>
                <a:lnTo>
                  <a:pt x="637" y="99"/>
                </a:lnTo>
                <a:lnTo>
                  <a:pt x="637" y="101"/>
                </a:lnTo>
                <a:lnTo>
                  <a:pt x="635" y="103"/>
                </a:lnTo>
                <a:lnTo>
                  <a:pt x="631" y="105"/>
                </a:lnTo>
                <a:lnTo>
                  <a:pt x="631" y="105"/>
                </a:lnTo>
                <a:close/>
                <a:moveTo>
                  <a:pt x="646" y="94"/>
                </a:moveTo>
                <a:lnTo>
                  <a:pt x="646" y="94"/>
                </a:lnTo>
                <a:lnTo>
                  <a:pt x="644" y="96"/>
                </a:lnTo>
                <a:lnTo>
                  <a:pt x="644" y="96"/>
                </a:lnTo>
                <a:lnTo>
                  <a:pt x="666" y="92"/>
                </a:lnTo>
                <a:lnTo>
                  <a:pt x="685" y="86"/>
                </a:lnTo>
                <a:lnTo>
                  <a:pt x="685" y="86"/>
                </a:lnTo>
                <a:lnTo>
                  <a:pt x="685" y="92"/>
                </a:lnTo>
                <a:lnTo>
                  <a:pt x="683" y="94"/>
                </a:lnTo>
                <a:lnTo>
                  <a:pt x="677" y="97"/>
                </a:lnTo>
                <a:lnTo>
                  <a:pt x="672" y="99"/>
                </a:lnTo>
                <a:lnTo>
                  <a:pt x="657" y="101"/>
                </a:lnTo>
                <a:lnTo>
                  <a:pt x="646" y="105"/>
                </a:lnTo>
                <a:lnTo>
                  <a:pt x="646" y="105"/>
                </a:lnTo>
                <a:lnTo>
                  <a:pt x="642" y="101"/>
                </a:lnTo>
                <a:lnTo>
                  <a:pt x="641" y="99"/>
                </a:lnTo>
                <a:lnTo>
                  <a:pt x="641" y="96"/>
                </a:lnTo>
                <a:lnTo>
                  <a:pt x="646" y="94"/>
                </a:lnTo>
                <a:lnTo>
                  <a:pt x="646" y="94"/>
                </a:lnTo>
                <a:close/>
                <a:moveTo>
                  <a:pt x="653" y="72"/>
                </a:moveTo>
                <a:lnTo>
                  <a:pt x="653" y="72"/>
                </a:lnTo>
                <a:lnTo>
                  <a:pt x="655" y="68"/>
                </a:lnTo>
                <a:lnTo>
                  <a:pt x="659" y="64"/>
                </a:lnTo>
                <a:lnTo>
                  <a:pt x="659" y="64"/>
                </a:lnTo>
                <a:lnTo>
                  <a:pt x="661" y="66"/>
                </a:lnTo>
                <a:lnTo>
                  <a:pt x="666" y="66"/>
                </a:lnTo>
                <a:lnTo>
                  <a:pt x="672" y="66"/>
                </a:lnTo>
                <a:lnTo>
                  <a:pt x="674" y="66"/>
                </a:lnTo>
                <a:lnTo>
                  <a:pt x="674" y="68"/>
                </a:lnTo>
                <a:lnTo>
                  <a:pt x="674" y="68"/>
                </a:lnTo>
                <a:lnTo>
                  <a:pt x="668" y="68"/>
                </a:lnTo>
                <a:lnTo>
                  <a:pt x="664" y="70"/>
                </a:lnTo>
                <a:lnTo>
                  <a:pt x="659" y="72"/>
                </a:lnTo>
                <a:lnTo>
                  <a:pt x="653" y="72"/>
                </a:lnTo>
                <a:lnTo>
                  <a:pt x="653" y="72"/>
                </a:lnTo>
                <a:close/>
                <a:moveTo>
                  <a:pt x="720" y="123"/>
                </a:moveTo>
                <a:lnTo>
                  <a:pt x="720" y="123"/>
                </a:lnTo>
                <a:lnTo>
                  <a:pt x="720" y="123"/>
                </a:lnTo>
                <a:lnTo>
                  <a:pt x="721" y="123"/>
                </a:lnTo>
                <a:lnTo>
                  <a:pt x="721" y="123"/>
                </a:lnTo>
                <a:lnTo>
                  <a:pt x="721" y="125"/>
                </a:lnTo>
                <a:lnTo>
                  <a:pt x="720" y="125"/>
                </a:lnTo>
                <a:lnTo>
                  <a:pt x="718" y="125"/>
                </a:lnTo>
                <a:lnTo>
                  <a:pt x="718" y="127"/>
                </a:lnTo>
                <a:lnTo>
                  <a:pt x="718" y="127"/>
                </a:lnTo>
                <a:lnTo>
                  <a:pt x="720" y="129"/>
                </a:lnTo>
                <a:lnTo>
                  <a:pt x="723" y="129"/>
                </a:lnTo>
                <a:lnTo>
                  <a:pt x="731" y="127"/>
                </a:lnTo>
                <a:lnTo>
                  <a:pt x="731" y="127"/>
                </a:lnTo>
                <a:lnTo>
                  <a:pt x="725" y="131"/>
                </a:lnTo>
                <a:lnTo>
                  <a:pt x="718" y="132"/>
                </a:lnTo>
                <a:lnTo>
                  <a:pt x="710" y="134"/>
                </a:lnTo>
                <a:lnTo>
                  <a:pt x="705" y="136"/>
                </a:lnTo>
                <a:lnTo>
                  <a:pt x="705" y="136"/>
                </a:lnTo>
                <a:lnTo>
                  <a:pt x="703" y="134"/>
                </a:lnTo>
                <a:lnTo>
                  <a:pt x="703" y="132"/>
                </a:lnTo>
                <a:lnTo>
                  <a:pt x="705" y="129"/>
                </a:lnTo>
                <a:lnTo>
                  <a:pt x="705" y="129"/>
                </a:lnTo>
                <a:lnTo>
                  <a:pt x="703" y="127"/>
                </a:lnTo>
                <a:lnTo>
                  <a:pt x="701" y="127"/>
                </a:lnTo>
                <a:lnTo>
                  <a:pt x="699" y="127"/>
                </a:lnTo>
                <a:lnTo>
                  <a:pt x="698" y="127"/>
                </a:lnTo>
                <a:lnTo>
                  <a:pt x="698" y="127"/>
                </a:lnTo>
                <a:lnTo>
                  <a:pt x="698" y="129"/>
                </a:lnTo>
                <a:lnTo>
                  <a:pt x="699" y="129"/>
                </a:lnTo>
                <a:lnTo>
                  <a:pt x="701" y="131"/>
                </a:lnTo>
                <a:lnTo>
                  <a:pt x="701" y="132"/>
                </a:lnTo>
                <a:lnTo>
                  <a:pt x="701" y="132"/>
                </a:lnTo>
                <a:lnTo>
                  <a:pt x="690" y="134"/>
                </a:lnTo>
                <a:lnTo>
                  <a:pt x="687" y="136"/>
                </a:lnTo>
                <a:lnTo>
                  <a:pt x="683" y="138"/>
                </a:lnTo>
                <a:lnTo>
                  <a:pt x="683" y="138"/>
                </a:lnTo>
                <a:lnTo>
                  <a:pt x="679" y="136"/>
                </a:lnTo>
                <a:lnTo>
                  <a:pt x="674" y="138"/>
                </a:lnTo>
                <a:lnTo>
                  <a:pt x="674" y="138"/>
                </a:lnTo>
                <a:lnTo>
                  <a:pt x="674" y="134"/>
                </a:lnTo>
                <a:lnTo>
                  <a:pt x="674" y="132"/>
                </a:lnTo>
                <a:lnTo>
                  <a:pt x="677" y="132"/>
                </a:lnTo>
                <a:lnTo>
                  <a:pt x="683" y="132"/>
                </a:lnTo>
                <a:lnTo>
                  <a:pt x="687" y="131"/>
                </a:lnTo>
                <a:lnTo>
                  <a:pt x="687" y="131"/>
                </a:lnTo>
                <a:lnTo>
                  <a:pt x="683" y="129"/>
                </a:lnTo>
                <a:lnTo>
                  <a:pt x="681" y="129"/>
                </a:lnTo>
                <a:lnTo>
                  <a:pt x="674" y="131"/>
                </a:lnTo>
                <a:lnTo>
                  <a:pt x="668" y="132"/>
                </a:lnTo>
                <a:lnTo>
                  <a:pt x="666" y="132"/>
                </a:lnTo>
                <a:lnTo>
                  <a:pt x="666" y="129"/>
                </a:lnTo>
                <a:lnTo>
                  <a:pt x="666" y="129"/>
                </a:lnTo>
                <a:lnTo>
                  <a:pt x="681" y="127"/>
                </a:lnTo>
                <a:lnTo>
                  <a:pt x="698" y="123"/>
                </a:lnTo>
                <a:lnTo>
                  <a:pt x="714" y="121"/>
                </a:lnTo>
                <a:lnTo>
                  <a:pt x="721" y="123"/>
                </a:lnTo>
                <a:lnTo>
                  <a:pt x="731" y="125"/>
                </a:lnTo>
                <a:lnTo>
                  <a:pt x="731" y="125"/>
                </a:lnTo>
                <a:lnTo>
                  <a:pt x="727" y="125"/>
                </a:lnTo>
                <a:lnTo>
                  <a:pt x="725" y="125"/>
                </a:lnTo>
                <a:lnTo>
                  <a:pt x="723" y="123"/>
                </a:lnTo>
                <a:lnTo>
                  <a:pt x="720" y="123"/>
                </a:lnTo>
                <a:lnTo>
                  <a:pt x="720" y="123"/>
                </a:lnTo>
                <a:close/>
                <a:moveTo>
                  <a:pt x="676" y="77"/>
                </a:moveTo>
                <a:lnTo>
                  <a:pt x="676" y="77"/>
                </a:lnTo>
                <a:lnTo>
                  <a:pt x="674" y="77"/>
                </a:lnTo>
                <a:lnTo>
                  <a:pt x="674" y="75"/>
                </a:lnTo>
                <a:lnTo>
                  <a:pt x="676" y="74"/>
                </a:lnTo>
                <a:lnTo>
                  <a:pt x="672" y="72"/>
                </a:lnTo>
                <a:lnTo>
                  <a:pt x="672" y="72"/>
                </a:lnTo>
                <a:lnTo>
                  <a:pt x="674" y="70"/>
                </a:lnTo>
                <a:lnTo>
                  <a:pt x="676" y="70"/>
                </a:lnTo>
                <a:lnTo>
                  <a:pt x="679" y="74"/>
                </a:lnTo>
                <a:lnTo>
                  <a:pt x="679" y="74"/>
                </a:lnTo>
                <a:lnTo>
                  <a:pt x="679" y="74"/>
                </a:lnTo>
                <a:lnTo>
                  <a:pt x="677" y="75"/>
                </a:lnTo>
                <a:lnTo>
                  <a:pt x="676" y="75"/>
                </a:lnTo>
                <a:lnTo>
                  <a:pt x="676" y="77"/>
                </a:lnTo>
                <a:lnTo>
                  <a:pt x="676" y="77"/>
                </a:lnTo>
                <a:close/>
                <a:moveTo>
                  <a:pt x="681" y="72"/>
                </a:moveTo>
                <a:lnTo>
                  <a:pt x="681" y="72"/>
                </a:lnTo>
                <a:lnTo>
                  <a:pt x="692" y="68"/>
                </a:lnTo>
                <a:lnTo>
                  <a:pt x="705" y="68"/>
                </a:lnTo>
                <a:lnTo>
                  <a:pt x="714" y="70"/>
                </a:lnTo>
                <a:lnTo>
                  <a:pt x="716" y="72"/>
                </a:lnTo>
                <a:lnTo>
                  <a:pt x="714" y="74"/>
                </a:lnTo>
                <a:lnTo>
                  <a:pt x="714" y="74"/>
                </a:lnTo>
                <a:lnTo>
                  <a:pt x="707" y="72"/>
                </a:lnTo>
                <a:lnTo>
                  <a:pt x="699" y="72"/>
                </a:lnTo>
                <a:lnTo>
                  <a:pt x="690" y="74"/>
                </a:lnTo>
                <a:lnTo>
                  <a:pt x="681" y="72"/>
                </a:lnTo>
                <a:lnTo>
                  <a:pt x="681" y="72"/>
                </a:lnTo>
                <a:close/>
                <a:moveTo>
                  <a:pt x="716" y="175"/>
                </a:moveTo>
                <a:lnTo>
                  <a:pt x="716" y="175"/>
                </a:lnTo>
                <a:lnTo>
                  <a:pt x="716" y="175"/>
                </a:lnTo>
                <a:lnTo>
                  <a:pt x="716" y="173"/>
                </a:lnTo>
                <a:lnTo>
                  <a:pt x="716" y="173"/>
                </a:lnTo>
                <a:lnTo>
                  <a:pt x="714" y="173"/>
                </a:lnTo>
                <a:lnTo>
                  <a:pt x="714" y="173"/>
                </a:lnTo>
                <a:lnTo>
                  <a:pt x="718" y="169"/>
                </a:lnTo>
                <a:lnTo>
                  <a:pt x="721" y="169"/>
                </a:lnTo>
                <a:lnTo>
                  <a:pt x="733" y="171"/>
                </a:lnTo>
                <a:lnTo>
                  <a:pt x="733" y="171"/>
                </a:lnTo>
                <a:lnTo>
                  <a:pt x="731" y="173"/>
                </a:lnTo>
                <a:lnTo>
                  <a:pt x="729" y="175"/>
                </a:lnTo>
                <a:lnTo>
                  <a:pt x="725" y="175"/>
                </a:lnTo>
                <a:lnTo>
                  <a:pt x="720" y="173"/>
                </a:lnTo>
                <a:lnTo>
                  <a:pt x="718" y="173"/>
                </a:lnTo>
                <a:lnTo>
                  <a:pt x="716" y="175"/>
                </a:lnTo>
                <a:lnTo>
                  <a:pt x="716" y="175"/>
                </a:lnTo>
                <a:close/>
                <a:moveTo>
                  <a:pt x="731" y="175"/>
                </a:moveTo>
                <a:lnTo>
                  <a:pt x="738" y="173"/>
                </a:lnTo>
                <a:lnTo>
                  <a:pt x="738" y="173"/>
                </a:lnTo>
                <a:lnTo>
                  <a:pt x="736" y="175"/>
                </a:lnTo>
                <a:lnTo>
                  <a:pt x="738" y="177"/>
                </a:lnTo>
                <a:lnTo>
                  <a:pt x="738" y="177"/>
                </a:lnTo>
                <a:lnTo>
                  <a:pt x="736" y="177"/>
                </a:lnTo>
                <a:lnTo>
                  <a:pt x="736" y="178"/>
                </a:lnTo>
                <a:lnTo>
                  <a:pt x="734" y="178"/>
                </a:lnTo>
                <a:lnTo>
                  <a:pt x="733" y="178"/>
                </a:lnTo>
                <a:lnTo>
                  <a:pt x="733" y="178"/>
                </a:lnTo>
                <a:lnTo>
                  <a:pt x="731" y="177"/>
                </a:lnTo>
                <a:lnTo>
                  <a:pt x="731" y="175"/>
                </a:lnTo>
                <a:lnTo>
                  <a:pt x="731" y="175"/>
                </a:lnTo>
                <a:close/>
                <a:moveTo>
                  <a:pt x="720" y="68"/>
                </a:moveTo>
                <a:lnTo>
                  <a:pt x="720" y="68"/>
                </a:lnTo>
                <a:lnTo>
                  <a:pt x="729" y="66"/>
                </a:lnTo>
                <a:lnTo>
                  <a:pt x="744" y="66"/>
                </a:lnTo>
                <a:lnTo>
                  <a:pt x="753" y="66"/>
                </a:lnTo>
                <a:lnTo>
                  <a:pt x="756" y="66"/>
                </a:lnTo>
                <a:lnTo>
                  <a:pt x="758" y="66"/>
                </a:lnTo>
                <a:lnTo>
                  <a:pt x="764" y="66"/>
                </a:lnTo>
                <a:lnTo>
                  <a:pt x="764" y="66"/>
                </a:lnTo>
                <a:lnTo>
                  <a:pt x="773" y="64"/>
                </a:lnTo>
                <a:lnTo>
                  <a:pt x="773" y="64"/>
                </a:lnTo>
                <a:lnTo>
                  <a:pt x="767" y="68"/>
                </a:lnTo>
                <a:lnTo>
                  <a:pt x="760" y="70"/>
                </a:lnTo>
                <a:lnTo>
                  <a:pt x="760" y="70"/>
                </a:lnTo>
                <a:lnTo>
                  <a:pt x="758" y="70"/>
                </a:lnTo>
                <a:lnTo>
                  <a:pt x="758" y="70"/>
                </a:lnTo>
                <a:lnTo>
                  <a:pt x="756" y="70"/>
                </a:lnTo>
                <a:lnTo>
                  <a:pt x="756" y="70"/>
                </a:lnTo>
                <a:lnTo>
                  <a:pt x="753" y="70"/>
                </a:lnTo>
                <a:lnTo>
                  <a:pt x="749" y="70"/>
                </a:lnTo>
                <a:lnTo>
                  <a:pt x="740" y="70"/>
                </a:lnTo>
                <a:lnTo>
                  <a:pt x="740" y="70"/>
                </a:lnTo>
                <a:lnTo>
                  <a:pt x="725" y="70"/>
                </a:lnTo>
                <a:lnTo>
                  <a:pt x="725" y="70"/>
                </a:lnTo>
                <a:lnTo>
                  <a:pt x="725" y="68"/>
                </a:lnTo>
                <a:lnTo>
                  <a:pt x="723" y="68"/>
                </a:lnTo>
                <a:lnTo>
                  <a:pt x="720" y="68"/>
                </a:lnTo>
                <a:lnTo>
                  <a:pt x="720" y="68"/>
                </a:lnTo>
                <a:close/>
                <a:moveTo>
                  <a:pt x="771" y="182"/>
                </a:moveTo>
                <a:lnTo>
                  <a:pt x="771" y="182"/>
                </a:lnTo>
                <a:lnTo>
                  <a:pt x="775" y="184"/>
                </a:lnTo>
                <a:lnTo>
                  <a:pt x="780" y="184"/>
                </a:lnTo>
                <a:lnTo>
                  <a:pt x="784" y="184"/>
                </a:lnTo>
                <a:lnTo>
                  <a:pt x="786" y="188"/>
                </a:lnTo>
                <a:lnTo>
                  <a:pt x="786" y="188"/>
                </a:lnTo>
                <a:lnTo>
                  <a:pt x="790" y="186"/>
                </a:lnTo>
                <a:lnTo>
                  <a:pt x="795" y="186"/>
                </a:lnTo>
                <a:lnTo>
                  <a:pt x="795" y="186"/>
                </a:lnTo>
                <a:lnTo>
                  <a:pt x="797" y="189"/>
                </a:lnTo>
                <a:lnTo>
                  <a:pt x="797" y="191"/>
                </a:lnTo>
                <a:lnTo>
                  <a:pt x="797" y="193"/>
                </a:lnTo>
                <a:lnTo>
                  <a:pt x="797" y="193"/>
                </a:lnTo>
                <a:lnTo>
                  <a:pt x="795" y="191"/>
                </a:lnTo>
                <a:lnTo>
                  <a:pt x="795" y="189"/>
                </a:lnTo>
                <a:lnTo>
                  <a:pt x="793" y="189"/>
                </a:lnTo>
                <a:lnTo>
                  <a:pt x="793" y="188"/>
                </a:lnTo>
                <a:lnTo>
                  <a:pt x="793" y="188"/>
                </a:lnTo>
                <a:lnTo>
                  <a:pt x="791" y="189"/>
                </a:lnTo>
                <a:lnTo>
                  <a:pt x="790" y="189"/>
                </a:lnTo>
                <a:lnTo>
                  <a:pt x="791" y="191"/>
                </a:lnTo>
                <a:lnTo>
                  <a:pt x="791" y="191"/>
                </a:lnTo>
                <a:lnTo>
                  <a:pt x="791" y="191"/>
                </a:lnTo>
                <a:lnTo>
                  <a:pt x="775" y="193"/>
                </a:lnTo>
                <a:lnTo>
                  <a:pt x="775" y="193"/>
                </a:lnTo>
                <a:lnTo>
                  <a:pt x="758" y="191"/>
                </a:lnTo>
                <a:lnTo>
                  <a:pt x="758" y="191"/>
                </a:lnTo>
                <a:lnTo>
                  <a:pt x="764" y="188"/>
                </a:lnTo>
                <a:lnTo>
                  <a:pt x="766" y="188"/>
                </a:lnTo>
                <a:lnTo>
                  <a:pt x="769" y="188"/>
                </a:lnTo>
                <a:lnTo>
                  <a:pt x="769" y="188"/>
                </a:lnTo>
                <a:lnTo>
                  <a:pt x="767" y="184"/>
                </a:lnTo>
                <a:lnTo>
                  <a:pt x="764" y="184"/>
                </a:lnTo>
                <a:lnTo>
                  <a:pt x="758" y="186"/>
                </a:lnTo>
                <a:lnTo>
                  <a:pt x="758" y="186"/>
                </a:lnTo>
                <a:lnTo>
                  <a:pt x="756" y="184"/>
                </a:lnTo>
                <a:lnTo>
                  <a:pt x="755" y="182"/>
                </a:lnTo>
                <a:lnTo>
                  <a:pt x="756" y="182"/>
                </a:lnTo>
                <a:lnTo>
                  <a:pt x="756" y="182"/>
                </a:lnTo>
                <a:lnTo>
                  <a:pt x="756" y="180"/>
                </a:lnTo>
                <a:lnTo>
                  <a:pt x="758" y="180"/>
                </a:lnTo>
                <a:lnTo>
                  <a:pt x="758" y="180"/>
                </a:lnTo>
                <a:lnTo>
                  <a:pt x="764" y="180"/>
                </a:lnTo>
                <a:lnTo>
                  <a:pt x="767" y="178"/>
                </a:lnTo>
                <a:lnTo>
                  <a:pt x="767" y="178"/>
                </a:lnTo>
                <a:lnTo>
                  <a:pt x="762" y="177"/>
                </a:lnTo>
                <a:lnTo>
                  <a:pt x="762" y="177"/>
                </a:lnTo>
                <a:lnTo>
                  <a:pt x="756" y="177"/>
                </a:lnTo>
                <a:lnTo>
                  <a:pt x="756" y="177"/>
                </a:lnTo>
                <a:lnTo>
                  <a:pt x="753" y="178"/>
                </a:lnTo>
                <a:lnTo>
                  <a:pt x="751" y="177"/>
                </a:lnTo>
                <a:lnTo>
                  <a:pt x="751" y="177"/>
                </a:lnTo>
                <a:lnTo>
                  <a:pt x="751" y="182"/>
                </a:lnTo>
                <a:lnTo>
                  <a:pt x="751" y="184"/>
                </a:lnTo>
                <a:lnTo>
                  <a:pt x="749" y="184"/>
                </a:lnTo>
                <a:lnTo>
                  <a:pt x="749" y="184"/>
                </a:lnTo>
                <a:lnTo>
                  <a:pt x="749" y="178"/>
                </a:lnTo>
                <a:lnTo>
                  <a:pt x="749" y="178"/>
                </a:lnTo>
                <a:lnTo>
                  <a:pt x="747" y="177"/>
                </a:lnTo>
                <a:lnTo>
                  <a:pt x="747" y="177"/>
                </a:lnTo>
                <a:lnTo>
                  <a:pt x="747" y="177"/>
                </a:lnTo>
                <a:lnTo>
                  <a:pt x="747" y="177"/>
                </a:lnTo>
                <a:lnTo>
                  <a:pt x="747" y="177"/>
                </a:lnTo>
                <a:lnTo>
                  <a:pt x="745" y="177"/>
                </a:lnTo>
                <a:lnTo>
                  <a:pt x="745" y="177"/>
                </a:lnTo>
                <a:lnTo>
                  <a:pt x="745" y="177"/>
                </a:lnTo>
                <a:lnTo>
                  <a:pt x="745" y="177"/>
                </a:lnTo>
                <a:lnTo>
                  <a:pt x="745" y="177"/>
                </a:lnTo>
                <a:lnTo>
                  <a:pt x="745" y="177"/>
                </a:lnTo>
                <a:lnTo>
                  <a:pt x="744" y="175"/>
                </a:lnTo>
                <a:lnTo>
                  <a:pt x="744" y="175"/>
                </a:lnTo>
                <a:lnTo>
                  <a:pt x="738" y="173"/>
                </a:lnTo>
                <a:lnTo>
                  <a:pt x="733" y="173"/>
                </a:lnTo>
                <a:lnTo>
                  <a:pt x="733" y="173"/>
                </a:lnTo>
                <a:lnTo>
                  <a:pt x="734" y="171"/>
                </a:lnTo>
                <a:lnTo>
                  <a:pt x="734" y="167"/>
                </a:lnTo>
                <a:lnTo>
                  <a:pt x="734" y="167"/>
                </a:lnTo>
                <a:lnTo>
                  <a:pt x="742" y="167"/>
                </a:lnTo>
                <a:lnTo>
                  <a:pt x="742" y="167"/>
                </a:lnTo>
                <a:lnTo>
                  <a:pt x="745" y="167"/>
                </a:lnTo>
                <a:lnTo>
                  <a:pt x="749" y="167"/>
                </a:lnTo>
                <a:lnTo>
                  <a:pt x="749" y="167"/>
                </a:lnTo>
                <a:lnTo>
                  <a:pt x="749" y="167"/>
                </a:lnTo>
                <a:lnTo>
                  <a:pt x="766" y="167"/>
                </a:lnTo>
                <a:lnTo>
                  <a:pt x="777" y="166"/>
                </a:lnTo>
                <a:lnTo>
                  <a:pt x="777" y="166"/>
                </a:lnTo>
                <a:lnTo>
                  <a:pt x="786" y="166"/>
                </a:lnTo>
                <a:lnTo>
                  <a:pt x="786" y="166"/>
                </a:lnTo>
                <a:lnTo>
                  <a:pt x="802" y="167"/>
                </a:lnTo>
                <a:lnTo>
                  <a:pt x="802" y="167"/>
                </a:lnTo>
                <a:lnTo>
                  <a:pt x="802" y="169"/>
                </a:lnTo>
                <a:lnTo>
                  <a:pt x="801" y="173"/>
                </a:lnTo>
                <a:lnTo>
                  <a:pt x="801" y="173"/>
                </a:lnTo>
                <a:lnTo>
                  <a:pt x="804" y="171"/>
                </a:lnTo>
                <a:lnTo>
                  <a:pt x="806" y="171"/>
                </a:lnTo>
                <a:lnTo>
                  <a:pt x="808" y="169"/>
                </a:lnTo>
                <a:lnTo>
                  <a:pt x="812" y="167"/>
                </a:lnTo>
                <a:lnTo>
                  <a:pt x="810" y="173"/>
                </a:lnTo>
                <a:lnTo>
                  <a:pt x="810" y="173"/>
                </a:lnTo>
                <a:lnTo>
                  <a:pt x="813" y="173"/>
                </a:lnTo>
                <a:lnTo>
                  <a:pt x="817" y="173"/>
                </a:lnTo>
                <a:lnTo>
                  <a:pt x="817" y="173"/>
                </a:lnTo>
                <a:lnTo>
                  <a:pt x="817" y="173"/>
                </a:lnTo>
                <a:lnTo>
                  <a:pt x="817" y="171"/>
                </a:lnTo>
                <a:lnTo>
                  <a:pt x="817" y="171"/>
                </a:lnTo>
                <a:lnTo>
                  <a:pt x="819" y="169"/>
                </a:lnTo>
                <a:lnTo>
                  <a:pt x="825" y="169"/>
                </a:lnTo>
                <a:lnTo>
                  <a:pt x="825" y="169"/>
                </a:lnTo>
                <a:lnTo>
                  <a:pt x="825" y="171"/>
                </a:lnTo>
                <a:lnTo>
                  <a:pt x="826" y="173"/>
                </a:lnTo>
                <a:lnTo>
                  <a:pt x="826" y="173"/>
                </a:lnTo>
                <a:lnTo>
                  <a:pt x="823" y="177"/>
                </a:lnTo>
                <a:lnTo>
                  <a:pt x="819" y="178"/>
                </a:lnTo>
                <a:lnTo>
                  <a:pt x="815" y="178"/>
                </a:lnTo>
                <a:lnTo>
                  <a:pt x="815" y="178"/>
                </a:lnTo>
                <a:lnTo>
                  <a:pt x="817" y="180"/>
                </a:lnTo>
                <a:lnTo>
                  <a:pt x="817" y="184"/>
                </a:lnTo>
                <a:lnTo>
                  <a:pt x="817" y="184"/>
                </a:lnTo>
                <a:lnTo>
                  <a:pt x="813" y="182"/>
                </a:lnTo>
                <a:lnTo>
                  <a:pt x="812" y="182"/>
                </a:lnTo>
                <a:lnTo>
                  <a:pt x="808" y="182"/>
                </a:lnTo>
                <a:lnTo>
                  <a:pt x="806" y="180"/>
                </a:lnTo>
                <a:lnTo>
                  <a:pt x="806" y="180"/>
                </a:lnTo>
                <a:lnTo>
                  <a:pt x="804" y="182"/>
                </a:lnTo>
                <a:lnTo>
                  <a:pt x="802" y="186"/>
                </a:lnTo>
                <a:lnTo>
                  <a:pt x="802" y="186"/>
                </a:lnTo>
                <a:lnTo>
                  <a:pt x="788" y="184"/>
                </a:lnTo>
                <a:lnTo>
                  <a:pt x="771" y="182"/>
                </a:lnTo>
                <a:lnTo>
                  <a:pt x="771" y="182"/>
                </a:lnTo>
                <a:close/>
                <a:moveTo>
                  <a:pt x="782" y="55"/>
                </a:moveTo>
                <a:lnTo>
                  <a:pt x="782" y="55"/>
                </a:lnTo>
                <a:lnTo>
                  <a:pt x="782" y="57"/>
                </a:lnTo>
                <a:lnTo>
                  <a:pt x="782" y="59"/>
                </a:lnTo>
                <a:lnTo>
                  <a:pt x="779" y="61"/>
                </a:lnTo>
                <a:lnTo>
                  <a:pt x="779" y="61"/>
                </a:lnTo>
                <a:lnTo>
                  <a:pt x="766" y="61"/>
                </a:lnTo>
                <a:lnTo>
                  <a:pt x="760" y="59"/>
                </a:lnTo>
                <a:lnTo>
                  <a:pt x="760" y="59"/>
                </a:lnTo>
                <a:lnTo>
                  <a:pt x="756" y="59"/>
                </a:lnTo>
                <a:lnTo>
                  <a:pt x="756" y="59"/>
                </a:lnTo>
                <a:lnTo>
                  <a:pt x="756" y="61"/>
                </a:lnTo>
                <a:lnTo>
                  <a:pt x="756" y="63"/>
                </a:lnTo>
                <a:lnTo>
                  <a:pt x="751" y="64"/>
                </a:lnTo>
                <a:lnTo>
                  <a:pt x="749" y="63"/>
                </a:lnTo>
                <a:lnTo>
                  <a:pt x="749" y="63"/>
                </a:lnTo>
                <a:lnTo>
                  <a:pt x="749" y="63"/>
                </a:lnTo>
                <a:lnTo>
                  <a:pt x="749" y="63"/>
                </a:lnTo>
                <a:lnTo>
                  <a:pt x="745" y="63"/>
                </a:lnTo>
                <a:lnTo>
                  <a:pt x="745" y="63"/>
                </a:lnTo>
                <a:lnTo>
                  <a:pt x="745" y="63"/>
                </a:lnTo>
                <a:lnTo>
                  <a:pt x="745" y="63"/>
                </a:lnTo>
                <a:lnTo>
                  <a:pt x="740" y="63"/>
                </a:lnTo>
                <a:lnTo>
                  <a:pt x="740" y="63"/>
                </a:lnTo>
                <a:lnTo>
                  <a:pt x="734" y="61"/>
                </a:lnTo>
                <a:lnTo>
                  <a:pt x="734" y="61"/>
                </a:lnTo>
                <a:lnTo>
                  <a:pt x="740" y="59"/>
                </a:lnTo>
                <a:lnTo>
                  <a:pt x="740" y="59"/>
                </a:lnTo>
                <a:lnTo>
                  <a:pt x="744" y="57"/>
                </a:lnTo>
                <a:lnTo>
                  <a:pt x="745" y="57"/>
                </a:lnTo>
                <a:lnTo>
                  <a:pt x="745" y="57"/>
                </a:lnTo>
                <a:lnTo>
                  <a:pt x="745" y="57"/>
                </a:lnTo>
                <a:lnTo>
                  <a:pt x="745" y="57"/>
                </a:lnTo>
                <a:lnTo>
                  <a:pt x="749" y="57"/>
                </a:lnTo>
                <a:lnTo>
                  <a:pt x="749" y="57"/>
                </a:lnTo>
                <a:lnTo>
                  <a:pt x="749" y="57"/>
                </a:lnTo>
                <a:lnTo>
                  <a:pt x="758" y="57"/>
                </a:lnTo>
                <a:lnTo>
                  <a:pt x="764" y="57"/>
                </a:lnTo>
                <a:lnTo>
                  <a:pt x="764" y="57"/>
                </a:lnTo>
                <a:lnTo>
                  <a:pt x="771" y="57"/>
                </a:lnTo>
                <a:lnTo>
                  <a:pt x="771" y="57"/>
                </a:lnTo>
                <a:lnTo>
                  <a:pt x="777" y="57"/>
                </a:lnTo>
                <a:lnTo>
                  <a:pt x="782" y="55"/>
                </a:lnTo>
                <a:lnTo>
                  <a:pt x="782" y="55"/>
                </a:lnTo>
                <a:close/>
                <a:moveTo>
                  <a:pt x="775" y="50"/>
                </a:moveTo>
                <a:lnTo>
                  <a:pt x="775" y="50"/>
                </a:lnTo>
                <a:lnTo>
                  <a:pt x="777" y="48"/>
                </a:lnTo>
                <a:lnTo>
                  <a:pt x="780" y="48"/>
                </a:lnTo>
                <a:lnTo>
                  <a:pt x="780" y="48"/>
                </a:lnTo>
                <a:lnTo>
                  <a:pt x="784" y="50"/>
                </a:lnTo>
                <a:lnTo>
                  <a:pt x="784" y="50"/>
                </a:lnTo>
                <a:lnTo>
                  <a:pt x="782" y="52"/>
                </a:lnTo>
                <a:lnTo>
                  <a:pt x="780" y="52"/>
                </a:lnTo>
                <a:lnTo>
                  <a:pt x="780" y="52"/>
                </a:lnTo>
                <a:lnTo>
                  <a:pt x="775" y="50"/>
                </a:lnTo>
                <a:lnTo>
                  <a:pt x="775" y="50"/>
                </a:lnTo>
                <a:close/>
                <a:moveTo>
                  <a:pt x="786" y="61"/>
                </a:moveTo>
                <a:lnTo>
                  <a:pt x="786" y="61"/>
                </a:lnTo>
                <a:lnTo>
                  <a:pt x="786" y="59"/>
                </a:lnTo>
                <a:lnTo>
                  <a:pt x="788" y="57"/>
                </a:lnTo>
                <a:lnTo>
                  <a:pt x="793" y="57"/>
                </a:lnTo>
                <a:lnTo>
                  <a:pt x="793" y="57"/>
                </a:lnTo>
                <a:lnTo>
                  <a:pt x="793" y="59"/>
                </a:lnTo>
                <a:lnTo>
                  <a:pt x="793" y="59"/>
                </a:lnTo>
                <a:lnTo>
                  <a:pt x="791" y="61"/>
                </a:lnTo>
                <a:lnTo>
                  <a:pt x="791" y="63"/>
                </a:lnTo>
                <a:lnTo>
                  <a:pt x="791" y="63"/>
                </a:lnTo>
                <a:lnTo>
                  <a:pt x="801" y="64"/>
                </a:lnTo>
                <a:lnTo>
                  <a:pt x="810" y="66"/>
                </a:lnTo>
                <a:lnTo>
                  <a:pt x="817" y="68"/>
                </a:lnTo>
                <a:lnTo>
                  <a:pt x="819" y="70"/>
                </a:lnTo>
                <a:lnTo>
                  <a:pt x="821" y="74"/>
                </a:lnTo>
                <a:lnTo>
                  <a:pt x="821" y="74"/>
                </a:lnTo>
                <a:lnTo>
                  <a:pt x="813" y="72"/>
                </a:lnTo>
                <a:lnTo>
                  <a:pt x="808" y="72"/>
                </a:lnTo>
                <a:lnTo>
                  <a:pt x="797" y="75"/>
                </a:lnTo>
                <a:lnTo>
                  <a:pt x="797" y="75"/>
                </a:lnTo>
                <a:lnTo>
                  <a:pt x="793" y="74"/>
                </a:lnTo>
                <a:lnTo>
                  <a:pt x="790" y="72"/>
                </a:lnTo>
                <a:lnTo>
                  <a:pt x="790" y="72"/>
                </a:lnTo>
                <a:lnTo>
                  <a:pt x="793" y="70"/>
                </a:lnTo>
                <a:lnTo>
                  <a:pt x="799" y="70"/>
                </a:lnTo>
                <a:lnTo>
                  <a:pt x="799" y="70"/>
                </a:lnTo>
                <a:lnTo>
                  <a:pt x="797" y="66"/>
                </a:lnTo>
                <a:lnTo>
                  <a:pt x="795" y="64"/>
                </a:lnTo>
                <a:lnTo>
                  <a:pt x="791" y="63"/>
                </a:lnTo>
                <a:lnTo>
                  <a:pt x="786" y="61"/>
                </a:lnTo>
                <a:lnTo>
                  <a:pt x="786" y="61"/>
                </a:lnTo>
                <a:close/>
                <a:moveTo>
                  <a:pt x="839" y="64"/>
                </a:moveTo>
                <a:lnTo>
                  <a:pt x="839" y="64"/>
                </a:lnTo>
                <a:lnTo>
                  <a:pt x="841" y="64"/>
                </a:lnTo>
                <a:lnTo>
                  <a:pt x="845" y="64"/>
                </a:lnTo>
                <a:lnTo>
                  <a:pt x="847" y="66"/>
                </a:lnTo>
                <a:lnTo>
                  <a:pt x="847" y="68"/>
                </a:lnTo>
                <a:lnTo>
                  <a:pt x="847" y="68"/>
                </a:lnTo>
                <a:lnTo>
                  <a:pt x="841" y="68"/>
                </a:lnTo>
                <a:lnTo>
                  <a:pt x="841" y="68"/>
                </a:lnTo>
                <a:lnTo>
                  <a:pt x="841" y="66"/>
                </a:lnTo>
                <a:lnTo>
                  <a:pt x="839" y="64"/>
                </a:lnTo>
                <a:lnTo>
                  <a:pt x="839" y="64"/>
                </a:lnTo>
                <a:close/>
                <a:moveTo>
                  <a:pt x="745" y="751"/>
                </a:moveTo>
                <a:lnTo>
                  <a:pt x="745" y="751"/>
                </a:lnTo>
                <a:lnTo>
                  <a:pt x="745" y="749"/>
                </a:lnTo>
                <a:lnTo>
                  <a:pt x="745" y="752"/>
                </a:lnTo>
                <a:lnTo>
                  <a:pt x="745" y="752"/>
                </a:lnTo>
                <a:lnTo>
                  <a:pt x="744" y="754"/>
                </a:lnTo>
                <a:lnTo>
                  <a:pt x="744" y="754"/>
                </a:lnTo>
                <a:lnTo>
                  <a:pt x="745" y="751"/>
                </a:lnTo>
                <a:lnTo>
                  <a:pt x="745" y="751"/>
                </a:lnTo>
                <a:close/>
                <a:moveTo>
                  <a:pt x="749" y="734"/>
                </a:moveTo>
                <a:lnTo>
                  <a:pt x="749" y="734"/>
                </a:lnTo>
                <a:lnTo>
                  <a:pt x="751" y="732"/>
                </a:lnTo>
                <a:lnTo>
                  <a:pt x="751" y="732"/>
                </a:lnTo>
                <a:lnTo>
                  <a:pt x="749" y="736"/>
                </a:lnTo>
                <a:lnTo>
                  <a:pt x="747" y="741"/>
                </a:lnTo>
                <a:lnTo>
                  <a:pt x="747" y="741"/>
                </a:lnTo>
                <a:lnTo>
                  <a:pt x="745" y="745"/>
                </a:lnTo>
                <a:lnTo>
                  <a:pt x="747" y="740"/>
                </a:lnTo>
                <a:lnTo>
                  <a:pt x="749" y="734"/>
                </a:lnTo>
                <a:close/>
                <a:moveTo>
                  <a:pt x="950" y="121"/>
                </a:moveTo>
                <a:lnTo>
                  <a:pt x="950" y="121"/>
                </a:lnTo>
                <a:lnTo>
                  <a:pt x="951" y="120"/>
                </a:lnTo>
                <a:lnTo>
                  <a:pt x="953" y="121"/>
                </a:lnTo>
                <a:lnTo>
                  <a:pt x="959" y="123"/>
                </a:lnTo>
                <a:lnTo>
                  <a:pt x="959" y="123"/>
                </a:lnTo>
                <a:lnTo>
                  <a:pt x="957" y="123"/>
                </a:lnTo>
                <a:lnTo>
                  <a:pt x="953" y="123"/>
                </a:lnTo>
                <a:lnTo>
                  <a:pt x="950" y="121"/>
                </a:lnTo>
                <a:lnTo>
                  <a:pt x="950" y="121"/>
                </a:lnTo>
                <a:close/>
                <a:moveTo>
                  <a:pt x="962" y="99"/>
                </a:moveTo>
                <a:lnTo>
                  <a:pt x="962" y="99"/>
                </a:lnTo>
                <a:lnTo>
                  <a:pt x="964" y="97"/>
                </a:lnTo>
                <a:lnTo>
                  <a:pt x="968" y="99"/>
                </a:lnTo>
                <a:lnTo>
                  <a:pt x="975" y="101"/>
                </a:lnTo>
                <a:lnTo>
                  <a:pt x="975" y="101"/>
                </a:lnTo>
                <a:lnTo>
                  <a:pt x="972" y="105"/>
                </a:lnTo>
                <a:lnTo>
                  <a:pt x="970" y="103"/>
                </a:lnTo>
                <a:lnTo>
                  <a:pt x="966" y="101"/>
                </a:lnTo>
                <a:lnTo>
                  <a:pt x="962" y="99"/>
                </a:lnTo>
                <a:lnTo>
                  <a:pt x="962" y="99"/>
                </a:lnTo>
                <a:close/>
                <a:moveTo>
                  <a:pt x="1016" y="136"/>
                </a:moveTo>
                <a:lnTo>
                  <a:pt x="1016" y="136"/>
                </a:lnTo>
                <a:lnTo>
                  <a:pt x="1016" y="134"/>
                </a:lnTo>
                <a:lnTo>
                  <a:pt x="1018" y="132"/>
                </a:lnTo>
                <a:lnTo>
                  <a:pt x="1025" y="136"/>
                </a:lnTo>
                <a:lnTo>
                  <a:pt x="1025" y="136"/>
                </a:lnTo>
                <a:lnTo>
                  <a:pt x="1023" y="138"/>
                </a:lnTo>
                <a:lnTo>
                  <a:pt x="1021" y="138"/>
                </a:lnTo>
                <a:lnTo>
                  <a:pt x="1018" y="136"/>
                </a:lnTo>
                <a:lnTo>
                  <a:pt x="1016" y="136"/>
                </a:lnTo>
                <a:lnTo>
                  <a:pt x="1016" y="136"/>
                </a:lnTo>
                <a:close/>
                <a:moveTo>
                  <a:pt x="788" y="671"/>
                </a:moveTo>
                <a:lnTo>
                  <a:pt x="788" y="671"/>
                </a:lnTo>
                <a:lnTo>
                  <a:pt x="790" y="670"/>
                </a:lnTo>
                <a:lnTo>
                  <a:pt x="791" y="666"/>
                </a:lnTo>
                <a:lnTo>
                  <a:pt x="791" y="666"/>
                </a:lnTo>
                <a:lnTo>
                  <a:pt x="791" y="668"/>
                </a:lnTo>
                <a:lnTo>
                  <a:pt x="790" y="673"/>
                </a:lnTo>
                <a:lnTo>
                  <a:pt x="782" y="684"/>
                </a:lnTo>
                <a:lnTo>
                  <a:pt x="782" y="684"/>
                </a:lnTo>
                <a:lnTo>
                  <a:pt x="784" y="679"/>
                </a:lnTo>
                <a:lnTo>
                  <a:pt x="788" y="671"/>
                </a:lnTo>
                <a:lnTo>
                  <a:pt x="788" y="671"/>
                </a:lnTo>
                <a:close/>
                <a:moveTo>
                  <a:pt x="1040" y="305"/>
                </a:moveTo>
                <a:lnTo>
                  <a:pt x="1040" y="305"/>
                </a:lnTo>
                <a:lnTo>
                  <a:pt x="1042" y="304"/>
                </a:lnTo>
                <a:lnTo>
                  <a:pt x="1043" y="304"/>
                </a:lnTo>
                <a:lnTo>
                  <a:pt x="1047" y="305"/>
                </a:lnTo>
                <a:lnTo>
                  <a:pt x="1047" y="305"/>
                </a:lnTo>
                <a:lnTo>
                  <a:pt x="1047" y="309"/>
                </a:lnTo>
                <a:lnTo>
                  <a:pt x="1045" y="311"/>
                </a:lnTo>
                <a:lnTo>
                  <a:pt x="1045" y="311"/>
                </a:lnTo>
                <a:lnTo>
                  <a:pt x="1042" y="309"/>
                </a:lnTo>
                <a:lnTo>
                  <a:pt x="1040" y="305"/>
                </a:lnTo>
                <a:lnTo>
                  <a:pt x="1040" y="305"/>
                </a:lnTo>
                <a:close/>
                <a:moveTo>
                  <a:pt x="813" y="673"/>
                </a:moveTo>
                <a:lnTo>
                  <a:pt x="813" y="673"/>
                </a:lnTo>
                <a:lnTo>
                  <a:pt x="819" y="671"/>
                </a:lnTo>
                <a:lnTo>
                  <a:pt x="821" y="670"/>
                </a:lnTo>
                <a:lnTo>
                  <a:pt x="821" y="670"/>
                </a:lnTo>
                <a:lnTo>
                  <a:pt x="828" y="660"/>
                </a:lnTo>
                <a:lnTo>
                  <a:pt x="836" y="655"/>
                </a:lnTo>
                <a:lnTo>
                  <a:pt x="836" y="655"/>
                </a:lnTo>
                <a:lnTo>
                  <a:pt x="836" y="657"/>
                </a:lnTo>
                <a:lnTo>
                  <a:pt x="834" y="660"/>
                </a:lnTo>
                <a:lnTo>
                  <a:pt x="834" y="660"/>
                </a:lnTo>
                <a:lnTo>
                  <a:pt x="819" y="675"/>
                </a:lnTo>
                <a:lnTo>
                  <a:pt x="819" y="675"/>
                </a:lnTo>
                <a:lnTo>
                  <a:pt x="817" y="673"/>
                </a:lnTo>
                <a:lnTo>
                  <a:pt x="813" y="677"/>
                </a:lnTo>
                <a:lnTo>
                  <a:pt x="813" y="677"/>
                </a:lnTo>
                <a:lnTo>
                  <a:pt x="813" y="673"/>
                </a:lnTo>
                <a:lnTo>
                  <a:pt x="813" y="673"/>
                </a:lnTo>
                <a:close/>
                <a:moveTo>
                  <a:pt x="997" y="487"/>
                </a:moveTo>
                <a:lnTo>
                  <a:pt x="997" y="487"/>
                </a:lnTo>
                <a:lnTo>
                  <a:pt x="999" y="487"/>
                </a:lnTo>
                <a:lnTo>
                  <a:pt x="1001" y="487"/>
                </a:lnTo>
                <a:lnTo>
                  <a:pt x="1003" y="491"/>
                </a:lnTo>
                <a:lnTo>
                  <a:pt x="1003" y="491"/>
                </a:lnTo>
                <a:lnTo>
                  <a:pt x="999" y="491"/>
                </a:lnTo>
                <a:lnTo>
                  <a:pt x="997" y="489"/>
                </a:lnTo>
                <a:lnTo>
                  <a:pt x="997" y="489"/>
                </a:lnTo>
                <a:lnTo>
                  <a:pt x="999" y="489"/>
                </a:lnTo>
                <a:lnTo>
                  <a:pt x="997" y="487"/>
                </a:lnTo>
                <a:lnTo>
                  <a:pt x="997" y="487"/>
                </a:lnTo>
                <a:close/>
                <a:moveTo>
                  <a:pt x="830" y="666"/>
                </a:moveTo>
                <a:lnTo>
                  <a:pt x="830" y="666"/>
                </a:lnTo>
                <a:lnTo>
                  <a:pt x="830" y="668"/>
                </a:lnTo>
                <a:lnTo>
                  <a:pt x="830" y="668"/>
                </a:lnTo>
                <a:lnTo>
                  <a:pt x="825" y="671"/>
                </a:lnTo>
                <a:lnTo>
                  <a:pt x="825" y="671"/>
                </a:lnTo>
                <a:lnTo>
                  <a:pt x="830" y="666"/>
                </a:lnTo>
                <a:lnTo>
                  <a:pt x="830" y="666"/>
                </a:lnTo>
                <a:close/>
                <a:moveTo>
                  <a:pt x="1141" y="366"/>
                </a:moveTo>
                <a:lnTo>
                  <a:pt x="1141" y="366"/>
                </a:lnTo>
                <a:lnTo>
                  <a:pt x="1143" y="366"/>
                </a:lnTo>
                <a:lnTo>
                  <a:pt x="1145" y="366"/>
                </a:lnTo>
                <a:lnTo>
                  <a:pt x="1146" y="368"/>
                </a:lnTo>
                <a:lnTo>
                  <a:pt x="1148" y="372"/>
                </a:lnTo>
                <a:lnTo>
                  <a:pt x="1146" y="373"/>
                </a:lnTo>
                <a:lnTo>
                  <a:pt x="1146" y="373"/>
                </a:lnTo>
                <a:lnTo>
                  <a:pt x="1145" y="372"/>
                </a:lnTo>
                <a:lnTo>
                  <a:pt x="1143" y="370"/>
                </a:lnTo>
                <a:lnTo>
                  <a:pt x="1141" y="366"/>
                </a:lnTo>
                <a:lnTo>
                  <a:pt x="1141" y="366"/>
                </a:lnTo>
                <a:close/>
                <a:moveTo>
                  <a:pt x="1163" y="421"/>
                </a:moveTo>
                <a:lnTo>
                  <a:pt x="1163" y="423"/>
                </a:lnTo>
                <a:lnTo>
                  <a:pt x="1163" y="423"/>
                </a:lnTo>
                <a:lnTo>
                  <a:pt x="1161" y="427"/>
                </a:lnTo>
                <a:lnTo>
                  <a:pt x="1159" y="427"/>
                </a:lnTo>
                <a:lnTo>
                  <a:pt x="1157" y="425"/>
                </a:lnTo>
                <a:lnTo>
                  <a:pt x="1157" y="425"/>
                </a:lnTo>
                <a:lnTo>
                  <a:pt x="1159" y="421"/>
                </a:lnTo>
                <a:lnTo>
                  <a:pt x="1161" y="421"/>
                </a:lnTo>
                <a:lnTo>
                  <a:pt x="1163" y="421"/>
                </a:lnTo>
                <a:lnTo>
                  <a:pt x="1163" y="42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4839"/>
          <p:cNvSpPr>
            <a:spLocks noEditPoints="1"/>
          </p:cNvSpPr>
          <p:nvPr/>
        </p:nvSpPr>
        <p:spPr bwMode="auto">
          <a:xfrm flipH="1">
            <a:off x="467355" y="2903303"/>
            <a:ext cx="1360567" cy="1266000"/>
          </a:xfrm>
          <a:custGeom>
            <a:avLst/>
            <a:gdLst>
              <a:gd name="T0" fmla="*/ 119 w 890"/>
              <a:gd name="T1" fmla="*/ 708 h 830"/>
              <a:gd name="T2" fmla="*/ 117 w 890"/>
              <a:gd name="T3" fmla="*/ 419 h 830"/>
              <a:gd name="T4" fmla="*/ 130 w 890"/>
              <a:gd name="T5" fmla="*/ 405 h 830"/>
              <a:gd name="T6" fmla="*/ 248 w 890"/>
              <a:gd name="T7" fmla="*/ 241 h 830"/>
              <a:gd name="T8" fmla="*/ 426 w 890"/>
              <a:gd name="T9" fmla="*/ 131 h 830"/>
              <a:gd name="T10" fmla="*/ 553 w 890"/>
              <a:gd name="T11" fmla="*/ 108 h 830"/>
              <a:gd name="T12" fmla="*/ 643 w 890"/>
              <a:gd name="T13" fmla="*/ 127 h 830"/>
              <a:gd name="T14" fmla="*/ 518 w 890"/>
              <a:gd name="T15" fmla="*/ 120 h 830"/>
              <a:gd name="T16" fmla="*/ 603 w 890"/>
              <a:gd name="T17" fmla="*/ 129 h 830"/>
              <a:gd name="T18" fmla="*/ 691 w 890"/>
              <a:gd name="T19" fmla="*/ 164 h 830"/>
              <a:gd name="T20" fmla="*/ 747 w 890"/>
              <a:gd name="T21" fmla="*/ 237 h 830"/>
              <a:gd name="T22" fmla="*/ 780 w 890"/>
              <a:gd name="T23" fmla="*/ 359 h 830"/>
              <a:gd name="T24" fmla="*/ 798 w 890"/>
              <a:gd name="T25" fmla="*/ 427 h 830"/>
              <a:gd name="T26" fmla="*/ 717 w 890"/>
              <a:gd name="T27" fmla="*/ 574 h 830"/>
              <a:gd name="T28" fmla="*/ 780 w 890"/>
              <a:gd name="T29" fmla="*/ 537 h 830"/>
              <a:gd name="T30" fmla="*/ 829 w 890"/>
              <a:gd name="T31" fmla="*/ 394 h 830"/>
              <a:gd name="T32" fmla="*/ 827 w 890"/>
              <a:gd name="T33" fmla="*/ 497 h 830"/>
              <a:gd name="T34" fmla="*/ 861 w 890"/>
              <a:gd name="T35" fmla="*/ 318 h 830"/>
              <a:gd name="T36" fmla="*/ 851 w 890"/>
              <a:gd name="T37" fmla="*/ 237 h 830"/>
              <a:gd name="T38" fmla="*/ 872 w 890"/>
              <a:gd name="T39" fmla="*/ 303 h 830"/>
              <a:gd name="T40" fmla="*/ 826 w 890"/>
              <a:gd name="T41" fmla="*/ 154 h 830"/>
              <a:gd name="T42" fmla="*/ 881 w 890"/>
              <a:gd name="T43" fmla="*/ 283 h 830"/>
              <a:gd name="T44" fmla="*/ 855 w 890"/>
              <a:gd name="T45" fmla="*/ 186 h 830"/>
              <a:gd name="T46" fmla="*/ 884 w 890"/>
              <a:gd name="T47" fmla="*/ 270 h 830"/>
              <a:gd name="T48" fmla="*/ 809 w 890"/>
              <a:gd name="T49" fmla="*/ 108 h 830"/>
              <a:gd name="T50" fmla="*/ 599 w 890"/>
              <a:gd name="T51" fmla="*/ 5 h 830"/>
              <a:gd name="T52" fmla="*/ 456 w 890"/>
              <a:gd name="T53" fmla="*/ 11 h 830"/>
              <a:gd name="T54" fmla="*/ 351 w 890"/>
              <a:gd name="T55" fmla="*/ 46 h 830"/>
              <a:gd name="T56" fmla="*/ 165 w 890"/>
              <a:gd name="T57" fmla="*/ 178 h 830"/>
              <a:gd name="T58" fmla="*/ 0 w 890"/>
              <a:gd name="T59" fmla="*/ 498 h 830"/>
              <a:gd name="T60" fmla="*/ 182 w 890"/>
              <a:gd name="T61" fmla="*/ 171 h 830"/>
              <a:gd name="T62" fmla="*/ 244 w 890"/>
              <a:gd name="T63" fmla="*/ 120 h 830"/>
              <a:gd name="T64" fmla="*/ 93 w 890"/>
              <a:gd name="T65" fmla="*/ 283 h 830"/>
              <a:gd name="T66" fmla="*/ 49 w 890"/>
              <a:gd name="T67" fmla="*/ 372 h 830"/>
              <a:gd name="T68" fmla="*/ 13 w 890"/>
              <a:gd name="T69" fmla="*/ 585 h 830"/>
              <a:gd name="T70" fmla="*/ 77 w 890"/>
              <a:gd name="T71" fmla="*/ 749 h 830"/>
              <a:gd name="T72" fmla="*/ 81 w 890"/>
              <a:gd name="T73" fmla="*/ 373 h 830"/>
              <a:gd name="T74" fmla="*/ 97 w 890"/>
              <a:gd name="T75" fmla="*/ 353 h 830"/>
              <a:gd name="T76" fmla="*/ 86 w 890"/>
              <a:gd name="T77" fmla="*/ 725 h 830"/>
              <a:gd name="T78" fmla="*/ 49 w 890"/>
              <a:gd name="T79" fmla="*/ 524 h 830"/>
              <a:gd name="T80" fmla="*/ 117 w 890"/>
              <a:gd name="T81" fmla="*/ 756 h 830"/>
              <a:gd name="T82" fmla="*/ 281 w 890"/>
              <a:gd name="T83" fmla="*/ 826 h 830"/>
              <a:gd name="T84" fmla="*/ 783 w 890"/>
              <a:gd name="T85" fmla="*/ 375 h 830"/>
              <a:gd name="T86" fmla="*/ 51 w 890"/>
              <a:gd name="T87" fmla="*/ 522 h 830"/>
              <a:gd name="T88" fmla="*/ 196 w 890"/>
              <a:gd name="T89" fmla="*/ 223 h 830"/>
              <a:gd name="T90" fmla="*/ 139 w 890"/>
              <a:gd name="T91" fmla="*/ 300 h 830"/>
              <a:gd name="T92" fmla="*/ 92 w 890"/>
              <a:gd name="T93" fmla="*/ 384 h 830"/>
              <a:gd name="T94" fmla="*/ 160 w 890"/>
              <a:gd name="T95" fmla="*/ 340 h 830"/>
              <a:gd name="T96" fmla="*/ 154 w 890"/>
              <a:gd name="T97" fmla="*/ 202 h 830"/>
              <a:gd name="T98" fmla="*/ 209 w 890"/>
              <a:gd name="T99" fmla="*/ 149 h 830"/>
              <a:gd name="T100" fmla="*/ 272 w 890"/>
              <a:gd name="T101" fmla="*/ 90 h 830"/>
              <a:gd name="T102" fmla="*/ 318 w 890"/>
              <a:gd name="T103" fmla="*/ 66 h 830"/>
              <a:gd name="T104" fmla="*/ 441 w 890"/>
              <a:gd name="T105" fmla="*/ 15 h 830"/>
              <a:gd name="T106" fmla="*/ 507 w 890"/>
              <a:gd name="T107" fmla="*/ 112 h 830"/>
              <a:gd name="T108" fmla="*/ 572 w 890"/>
              <a:gd name="T109" fmla="*/ 7 h 830"/>
              <a:gd name="T110" fmla="*/ 631 w 890"/>
              <a:gd name="T111" fmla="*/ 134 h 830"/>
              <a:gd name="T112" fmla="*/ 688 w 890"/>
              <a:gd name="T113" fmla="*/ 42 h 830"/>
              <a:gd name="T114" fmla="*/ 794 w 890"/>
              <a:gd name="T115" fmla="*/ 101 h 830"/>
              <a:gd name="T116" fmla="*/ 774 w 890"/>
              <a:gd name="T117" fmla="*/ 99 h 830"/>
              <a:gd name="T118" fmla="*/ 776 w 890"/>
              <a:gd name="T119" fmla="*/ 114 h 830"/>
              <a:gd name="T120" fmla="*/ 793 w 890"/>
              <a:gd name="T121" fmla="*/ 129 h 830"/>
              <a:gd name="T122" fmla="*/ 816 w 890"/>
              <a:gd name="T123" fmla="*/ 132 h 830"/>
              <a:gd name="T124" fmla="*/ 785 w 890"/>
              <a:gd name="T125" fmla="*/ 333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90" h="830">
                <a:moveTo>
                  <a:pt x="303" y="822"/>
                </a:moveTo>
                <a:lnTo>
                  <a:pt x="303" y="822"/>
                </a:lnTo>
                <a:lnTo>
                  <a:pt x="279" y="820"/>
                </a:lnTo>
                <a:lnTo>
                  <a:pt x="279" y="820"/>
                </a:lnTo>
                <a:lnTo>
                  <a:pt x="270" y="817"/>
                </a:lnTo>
                <a:lnTo>
                  <a:pt x="265" y="817"/>
                </a:lnTo>
                <a:lnTo>
                  <a:pt x="261" y="815"/>
                </a:lnTo>
                <a:lnTo>
                  <a:pt x="261" y="815"/>
                </a:lnTo>
                <a:lnTo>
                  <a:pt x="259" y="815"/>
                </a:lnTo>
                <a:lnTo>
                  <a:pt x="255" y="815"/>
                </a:lnTo>
                <a:lnTo>
                  <a:pt x="255" y="815"/>
                </a:lnTo>
                <a:lnTo>
                  <a:pt x="248" y="811"/>
                </a:lnTo>
                <a:lnTo>
                  <a:pt x="248" y="811"/>
                </a:lnTo>
                <a:lnTo>
                  <a:pt x="244" y="811"/>
                </a:lnTo>
                <a:lnTo>
                  <a:pt x="241" y="808"/>
                </a:lnTo>
                <a:lnTo>
                  <a:pt x="241" y="808"/>
                </a:lnTo>
                <a:lnTo>
                  <a:pt x="242" y="809"/>
                </a:lnTo>
                <a:lnTo>
                  <a:pt x="242" y="809"/>
                </a:lnTo>
                <a:lnTo>
                  <a:pt x="250" y="811"/>
                </a:lnTo>
                <a:lnTo>
                  <a:pt x="257" y="813"/>
                </a:lnTo>
                <a:lnTo>
                  <a:pt x="257" y="813"/>
                </a:lnTo>
                <a:lnTo>
                  <a:pt x="239" y="808"/>
                </a:lnTo>
                <a:lnTo>
                  <a:pt x="239" y="808"/>
                </a:lnTo>
                <a:lnTo>
                  <a:pt x="241" y="808"/>
                </a:lnTo>
                <a:lnTo>
                  <a:pt x="241" y="808"/>
                </a:lnTo>
                <a:lnTo>
                  <a:pt x="235" y="808"/>
                </a:lnTo>
                <a:lnTo>
                  <a:pt x="235" y="808"/>
                </a:lnTo>
                <a:lnTo>
                  <a:pt x="237" y="808"/>
                </a:lnTo>
                <a:lnTo>
                  <a:pt x="235" y="806"/>
                </a:lnTo>
                <a:lnTo>
                  <a:pt x="235" y="806"/>
                </a:lnTo>
                <a:lnTo>
                  <a:pt x="231" y="806"/>
                </a:lnTo>
                <a:lnTo>
                  <a:pt x="231" y="806"/>
                </a:lnTo>
                <a:lnTo>
                  <a:pt x="213" y="798"/>
                </a:lnTo>
                <a:lnTo>
                  <a:pt x="213" y="798"/>
                </a:lnTo>
                <a:lnTo>
                  <a:pt x="200" y="791"/>
                </a:lnTo>
                <a:lnTo>
                  <a:pt x="195" y="787"/>
                </a:lnTo>
                <a:lnTo>
                  <a:pt x="191" y="784"/>
                </a:lnTo>
                <a:lnTo>
                  <a:pt x="191" y="784"/>
                </a:lnTo>
                <a:lnTo>
                  <a:pt x="184" y="780"/>
                </a:lnTo>
                <a:lnTo>
                  <a:pt x="174" y="773"/>
                </a:lnTo>
                <a:lnTo>
                  <a:pt x="174" y="773"/>
                </a:lnTo>
                <a:lnTo>
                  <a:pt x="173" y="773"/>
                </a:lnTo>
                <a:lnTo>
                  <a:pt x="173" y="773"/>
                </a:lnTo>
                <a:lnTo>
                  <a:pt x="163" y="765"/>
                </a:lnTo>
                <a:lnTo>
                  <a:pt x="154" y="756"/>
                </a:lnTo>
                <a:lnTo>
                  <a:pt x="154" y="756"/>
                </a:lnTo>
                <a:lnTo>
                  <a:pt x="156" y="758"/>
                </a:lnTo>
                <a:lnTo>
                  <a:pt x="158" y="760"/>
                </a:lnTo>
                <a:lnTo>
                  <a:pt x="158" y="760"/>
                </a:lnTo>
                <a:lnTo>
                  <a:pt x="158" y="760"/>
                </a:lnTo>
                <a:lnTo>
                  <a:pt x="147" y="749"/>
                </a:lnTo>
                <a:lnTo>
                  <a:pt x="147" y="749"/>
                </a:lnTo>
                <a:lnTo>
                  <a:pt x="138" y="738"/>
                </a:lnTo>
                <a:lnTo>
                  <a:pt x="138" y="738"/>
                </a:lnTo>
                <a:lnTo>
                  <a:pt x="139" y="738"/>
                </a:lnTo>
                <a:lnTo>
                  <a:pt x="139" y="739"/>
                </a:lnTo>
                <a:lnTo>
                  <a:pt x="139" y="739"/>
                </a:lnTo>
                <a:lnTo>
                  <a:pt x="132" y="730"/>
                </a:lnTo>
                <a:lnTo>
                  <a:pt x="132" y="730"/>
                </a:lnTo>
                <a:lnTo>
                  <a:pt x="132" y="728"/>
                </a:lnTo>
                <a:lnTo>
                  <a:pt x="132" y="728"/>
                </a:lnTo>
                <a:lnTo>
                  <a:pt x="127" y="721"/>
                </a:lnTo>
                <a:lnTo>
                  <a:pt x="123" y="714"/>
                </a:lnTo>
                <a:lnTo>
                  <a:pt x="123" y="714"/>
                </a:lnTo>
                <a:lnTo>
                  <a:pt x="123" y="714"/>
                </a:lnTo>
                <a:lnTo>
                  <a:pt x="121" y="714"/>
                </a:lnTo>
                <a:lnTo>
                  <a:pt x="119" y="710"/>
                </a:lnTo>
                <a:lnTo>
                  <a:pt x="119" y="710"/>
                </a:lnTo>
                <a:lnTo>
                  <a:pt x="119" y="710"/>
                </a:lnTo>
                <a:lnTo>
                  <a:pt x="119" y="708"/>
                </a:lnTo>
                <a:lnTo>
                  <a:pt x="119" y="708"/>
                </a:lnTo>
                <a:lnTo>
                  <a:pt x="108" y="690"/>
                </a:lnTo>
                <a:lnTo>
                  <a:pt x="108" y="690"/>
                </a:lnTo>
                <a:lnTo>
                  <a:pt x="108" y="690"/>
                </a:lnTo>
                <a:lnTo>
                  <a:pt x="108" y="690"/>
                </a:lnTo>
                <a:lnTo>
                  <a:pt x="106" y="686"/>
                </a:lnTo>
                <a:lnTo>
                  <a:pt x="106" y="686"/>
                </a:lnTo>
                <a:lnTo>
                  <a:pt x="108" y="686"/>
                </a:lnTo>
                <a:lnTo>
                  <a:pt x="108" y="686"/>
                </a:lnTo>
                <a:lnTo>
                  <a:pt x="97" y="664"/>
                </a:lnTo>
                <a:lnTo>
                  <a:pt x="97" y="664"/>
                </a:lnTo>
                <a:lnTo>
                  <a:pt x="93" y="653"/>
                </a:lnTo>
                <a:lnTo>
                  <a:pt x="92" y="646"/>
                </a:lnTo>
                <a:lnTo>
                  <a:pt x="92" y="646"/>
                </a:lnTo>
                <a:lnTo>
                  <a:pt x="92" y="644"/>
                </a:lnTo>
                <a:lnTo>
                  <a:pt x="90" y="638"/>
                </a:lnTo>
                <a:lnTo>
                  <a:pt x="90" y="638"/>
                </a:lnTo>
                <a:lnTo>
                  <a:pt x="90" y="640"/>
                </a:lnTo>
                <a:lnTo>
                  <a:pt x="92" y="640"/>
                </a:lnTo>
                <a:lnTo>
                  <a:pt x="92" y="640"/>
                </a:lnTo>
                <a:lnTo>
                  <a:pt x="88" y="625"/>
                </a:lnTo>
                <a:lnTo>
                  <a:pt x="84" y="609"/>
                </a:lnTo>
                <a:lnTo>
                  <a:pt x="82" y="574"/>
                </a:lnTo>
                <a:lnTo>
                  <a:pt x="82" y="574"/>
                </a:lnTo>
                <a:lnTo>
                  <a:pt x="82" y="576"/>
                </a:lnTo>
                <a:lnTo>
                  <a:pt x="82" y="576"/>
                </a:lnTo>
                <a:lnTo>
                  <a:pt x="84" y="548"/>
                </a:lnTo>
                <a:lnTo>
                  <a:pt x="84" y="548"/>
                </a:lnTo>
                <a:lnTo>
                  <a:pt x="86" y="519"/>
                </a:lnTo>
                <a:lnTo>
                  <a:pt x="86" y="519"/>
                </a:lnTo>
                <a:lnTo>
                  <a:pt x="86" y="522"/>
                </a:lnTo>
                <a:lnTo>
                  <a:pt x="86" y="522"/>
                </a:lnTo>
                <a:lnTo>
                  <a:pt x="86" y="522"/>
                </a:lnTo>
                <a:lnTo>
                  <a:pt x="86" y="522"/>
                </a:lnTo>
                <a:lnTo>
                  <a:pt x="92" y="491"/>
                </a:lnTo>
                <a:lnTo>
                  <a:pt x="92" y="491"/>
                </a:lnTo>
                <a:lnTo>
                  <a:pt x="93" y="486"/>
                </a:lnTo>
                <a:lnTo>
                  <a:pt x="95" y="480"/>
                </a:lnTo>
                <a:lnTo>
                  <a:pt x="95" y="480"/>
                </a:lnTo>
                <a:lnTo>
                  <a:pt x="93" y="486"/>
                </a:lnTo>
                <a:lnTo>
                  <a:pt x="93" y="486"/>
                </a:lnTo>
                <a:lnTo>
                  <a:pt x="93" y="489"/>
                </a:lnTo>
                <a:lnTo>
                  <a:pt x="92" y="489"/>
                </a:lnTo>
                <a:lnTo>
                  <a:pt x="92" y="489"/>
                </a:lnTo>
                <a:lnTo>
                  <a:pt x="95" y="480"/>
                </a:lnTo>
                <a:lnTo>
                  <a:pt x="95" y="476"/>
                </a:lnTo>
                <a:lnTo>
                  <a:pt x="95" y="478"/>
                </a:lnTo>
                <a:lnTo>
                  <a:pt x="95" y="478"/>
                </a:lnTo>
                <a:lnTo>
                  <a:pt x="99" y="464"/>
                </a:lnTo>
                <a:lnTo>
                  <a:pt x="104" y="449"/>
                </a:lnTo>
                <a:lnTo>
                  <a:pt x="104" y="449"/>
                </a:lnTo>
                <a:lnTo>
                  <a:pt x="106" y="445"/>
                </a:lnTo>
                <a:lnTo>
                  <a:pt x="108" y="440"/>
                </a:lnTo>
                <a:lnTo>
                  <a:pt x="112" y="432"/>
                </a:lnTo>
                <a:lnTo>
                  <a:pt x="112" y="432"/>
                </a:lnTo>
                <a:lnTo>
                  <a:pt x="114" y="427"/>
                </a:lnTo>
                <a:lnTo>
                  <a:pt x="116" y="423"/>
                </a:lnTo>
                <a:lnTo>
                  <a:pt x="116" y="423"/>
                </a:lnTo>
                <a:lnTo>
                  <a:pt x="110" y="440"/>
                </a:lnTo>
                <a:lnTo>
                  <a:pt x="110" y="440"/>
                </a:lnTo>
                <a:lnTo>
                  <a:pt x="112" y="434"/>
                </a:lnTo>
                <a:lnTo>
                  <a:pt x="112" y="434"/>
                </a:lnTo>
                <a:lnTo>
                  <a:pt x="117" y="423"/>
                </a:lnTo>
                <a:lnTo>
                  <a:pt x="117" y="423"/>
                </a:lnTo>
                <a:lnTo>
                  <a:pt x="117" y="421"/>
                </a:lnTo>
                <a:lnTo>
                  <a:pt x="119" y="419"/>
                </a:lnTo>
                <a:lnTo>
                  <a:pt x="119" y="419"/>
                </a:lnTo>
                <a:lnTo>
                  <a:pt x="117" y="419"/>
                </a:lnTo>
                <a:lnTo>
                  <a:pt x="117" y="419"/>
                </a:lnTo>
                <a:lnTo>
                  <a:pt x="117" y="419"/>
                </a:lnTo>
                <a:lnTo>
                  <a:pt x="125" y="403"/>
                </a:lnTo>
                <a:lnTo>
                  <a:pt x="125" y="403"/>
                </a:lnTo>
                <a:lnTo>
                  <a:pt x="125" y="406"/>
                </a:lnTo>
                <a:lnTo>
                  <a:pt x="125" y="406"/>
                </a:lnTo>
                <a:lnTo>
                  <a:pt x="127" y="399"/>
                </a:lnTo>
                <a:lnTo>
                  <a:pt x="128" y="395"/>
                </a:lnTo>
                <a:lnTo>
                  <a:pt x="128" y="395"/>
                </a:lnTo>
                <a:lnTo>
                  <a:pt x="125" y="401"/>
                </a:lnTo>
                <a:lnTo>
                  <a:pt x="125" y="401"/>
                </a:lnTo>
                <a:lnTo>
                  <a:pt x="132" y="388"/>
                </a:lnTo>
                <a:lnTo>
                  <a:pt x="132" y="388"/>
                </a:lnTo>
                <a:lnTo>
                  <a:pt x="132" y="390"/>
                </a:lnTo>
                <a:lnTo>
                  <a:pt x="132" y="390"/>
                </a:lnTo>
                <a:lnTo>
                  <a:pt x="134" y="383"/>
                </a:lnTo>
                <a:lnTo>
                  <a:pt x="134" y="383"/>
                </a:lnTo>
                <a:lnTo>
                  <a:pt x="141" y="373"/>
                </a:lnTo>
                <a:lnTo>
                  <a:pt x="147" y="362"/>
                </a:lnTo>
                <a:lnTo>
                  <a:pt x="147" y="362"/>
                </a:lnTo>
                <a:lnTo>
                  <a:pt x="152" y="353"/>
                </a:lnTo>
                <a:lnTo>
                  <a:pt x="152" y="353"/>
                </a:lnTo>
                <a:lnTo>
                  <a:pt x="154" y="351"/>
                </a:lnTo>
                <a:lnTo>
                  <a:pt x="154" y="351"/>
                </a:lnTo>
                <a:lnTo>
                  <a:pt x="152" y="353"/>
                </a:lnTo>
                <a:lnTo>
                  <a:pt x="152" y="355"/>
                </a:lnTo>
                <a:lnTo>
                  <a:pt x="152" y="355"/>
                </a:lnTo>
                <a:lnTo>
                  <a:pt x="158" y="348"/>
                </a:lnTo>
                <a:lnTo>
                  <a:pt x="163" y="340"/>
                </a:lnTo>
                <a:lnTo>
                  <a:pt x="163" y="340"/>
                </a:lnTo>
                <a:lnTo>
                  <a:pt x="167" y="335"/>
                </a:lnTo>
                <a:lnTo>
                  <a:pt x="171" y="329"/>
                </a:lnTo>
                <a:lnTo>
                  <a:pt x="171" y="329"/>
                </a:lnTo>
                <a:lnTo>
                  <a:pt x="162" y="342"/>
                </a:lnTo>
                <a:lnTo>
                  <a:pt x="162" y="342"/>
                </a:lnTo>
                <a:lnTo>
                  <a:pt x="158" y="349"/>
                </a:lnTo>
                <a:lnTo>
                  <a:pt x="154" y="357"/>
                </a:lnTo>
                <a:lnTo>
                  <a:pt x="154" y="357"/>
                </a:lnTo>
                <a:lnTo>
                  <a:pt x="152" y="359"/>
                </a:lnTo>
                <a:lnTo>
                  <a:pt x="152" y="359"/>
                </a:lnTo>
                <a:lnTo>
                  <a:pt x="150" y="366"/>
                </a:lnTo>
                <a:lnTo>
                  <a:pt x="150" y="366"/>
                </a:lnTo>
                <a:lnTo>
                  <a:pt x="149" y="366"/>
                </a:lnTo>
                <a:lnTo>
                  <a:pt x="149" y="368"/>
                </a:lnTo>
                <a:lnTo>
                  <a:pt x="147" y="370"/>
                </a:lnTo>
                <a:lnTo>
                  <a:pt x="147" y="370"/>
                </a:lnTo>
                <a:lnTo>
                  <a:pt x="145" y="373"/>
                </a:lnTo>
                <a:lnTo>
                  <a:pt x="145" y="373"/>
                </a:lnTo>
                <a:lnTo>
                  <a:pt x="141" y="379"/>
                </a:lnTo>
                <a:lnTo>
                  <a:pt x="141" y="379"/>
                </a:lnTo>
                <a:lnTo>
                  <a:pt x="128" y="408"/>
                </a:lnTo>
                <a:lnTo>
                  <a:pt x="116" y="436"/>
                </a:lnTo>
                <a:lnTo>
                  <a:pt x="116" y="436"/>
                </a:lnTo>
                <a:lnTo>
                  <a:pt x="121" y="425"/>
                </a:lnTo>
                <a:lnTo>
                  <a:pt x="121" y="425"/>
                </a:lnTo>
                <a:lnTo>
                  <a:pt x="119" y="430"/>
                </a:lnTo>
                <a:lnTo>
                  <a:pt x="119" y="430"/>
                </a:lnTo>
                <a:lnTo>
                  <a:pt x="121" y="425"/>
                </a:lnTo>
                <a:lnTo>
                  <a:pt x="121" y="425"/>
                </a:lnTo>
                <a:lnTo>
                  <a:pt x="117" y="434"/>
                </a:lnTo>
                <a:lnTo>
                  <a:pt x="117" y="434"/>
                </a:lnTo>
                <a:lnTo>
                  <a:pt x="119" y="432"/>
                </a:lnTo>
                <a:lnTo>
                  <a:pt x="119" y="434"/>
                </a:lnTo>
                <a:lnTo>
                  <a:pt x="119" y="434"/>
                </a:lnTo>
                <a:lnTo>
                  <a:pt x="121" y="429"/>
                </a:lnTo>
                <a:lnTo>
                  <a:pt x="121" y="429"/>
                </a:lnTo>
                <a:lnTo>
                  <a:pt x="121" y="429"/>
                </a:lnTo>
                <a:lnTo>
                  <a:pt x="121" y="429"/>
                </a:lnTo>
                <a:lnTo>
                  <a:pt x="123" y="425"/>
                </a:lnTo>
                <a:lnTo>
                  <a:pt x="123" y="425"/>
                </a:lnTo>
                <a:lnTo>
                  <a:pt x="125" y="416"/>
                </a:lnTo>
                <a:lnTo>
                  <a:pt x="130" y="405"/>
                </a:lnTo>
                <a:lnTo>
                  <a:pt x="141" y="383"/>
                </a:lnTo>
                <a:lnTo>
                  <a:pt x="141" y="383"/>
                </a:lnTo>
                <a:lnTo>
                  <a:pt x="141" y="381"/>
                </a:lnTo>
                <a:lnTo>
                  <a:pt x="141" y="381"/>
                </a:lnTo>
                <a:lnTo>
                  <a:pt x="141" y="381"/>
                </a:lnTo>
                <a:lnTo>
                  <a:pt x="147" y="375"/>
                </a:lnTo>
                <a:lnTo>
                  <a:pt x="147" y="375"/>
                </a:lnTo>
                <a:lnTo>
                  <a:pt x="150" y="366"/>
                </a:lnTo>
                <a:lnTo>
                  <a:pt x="154" y="357"/>
                </a:lnTo>
                <a:lnTo>
                  <a:pt x="154" y="357"/>
                </a:lnTo>
                <a:lnTo>
                  <a:pt x="162" y="348"/>
                </a:lnTo>
                <a:lnTo>
                  <a:pt x="167" y="337"/>
                </a:lnTo>
                <a:lnTo>
                  <a:pt x="167" y="337"/>
                </a:lnTo>
                <a:lnTo>
                  <a:pt x="167" y="338"/>
                </a:lnTo>
                <a:lnTo>
                  <a:pt x="167" y="338"/>
                </a:lnTo>
                <a:lnTo>
                  <a:pt x="171" y="333"/>
                </a:lnTo>
                <a:lnTo>
                  <a:pt x="171" y="333"/>
                </a:lnTo>
                <a:lnTo>
                  <a:pt x="169" y="335"/>
                </a:lnTo>
                <a:lnTo>
                  <a:pt x="169" y="335"/>
                </a:lnTo>
                <a:lnTo>
                  <a:pt x="176" y="326"/>
                </a:lnTo>
                <a:lnTo>
                  <a:pt x="184" y="314"/>
                </a:lnTo>
                <a:lnTo>
                  <a:pt x="184" y="314"/>
                </a:lnTo>
                <a:lnTo>
                  <a:pt x="187" y="311"/>
                </a:lnTo>
                <a:lnTo>
                  <a:pt x="187" y="311"/>
                </a:lnTo>
                <a:lnTo>
                  <a:pt x="193" y="302"/>
                </a:lnTo>
                <a:lnTo>
                  <a:pt x="193" y="302"/>
                </a:lnTo>
                <a:lnTo>
                  <a:pt x="195" y="300"/>
                </a:lnTo>
                <a:lnTo>
                  <a:pt x="196" y="296"/>
                </a:lnTo>
                <a:lnTo>
                  <a:pt x="196" y="296"/>
                </a:lnTo>
                <a:lnTo>
                  <a:pt x="189" y="303"/>
                </a:lnTo>
                <a:lnTo>
                  <a:pt x="184" y="311"/>
                </a:lnTo>
                <a:lnTo>
                  <a:pt x="184" y="311"/>
                </a:lnTo>
                <a:lnTo>
                  <a:pt x="184" y="309"/>
                </a:lnTo>
                <a:lnTo>
                  <a:pt x="184" y="309"/>
                </a:lnTo>
                <a:lnTo>
                  <a:pt x="184" y="309"/>
                </a:lnTo>
                <a:lnTo>
                  <a:pt x="184" y="309"/>
                </a:lnTo>
                <a:lnTo>
                  <a:pt x="191" y="302"/>
                </a:lnTo>
                <a:lnTo>
                  <a:pt x="196" y="292"/>
                </a:lnTo>
                <a:lnTo>
                  <a:pt x="196" y="292"/>
                </a:lnTo>
                <a:lnTo>
                  <a:pt x="195" y="294"/>
                </a:lnTo>
                <a:lnTo>
                  <a:pt x="195" y="294"/>
                </a:lnTo>
                <a:lnTo>
                  <a:pt x="200" y="287"/>
                </a:lnTo>
                <a:lnTo>
                  <a:pt x="200" y="287"/>
                </a:lnTo>
                <a:lnTo>
                  <a:pt x="198" y="291"/>
                </a:lnTo>
                <a:lnTo>
                  <a:pt x="196" y="292"/>
                </a:lnTo>
                <a:lnTo>
                  <a:pt x="196" y="292"/>
                </a:lnTo>
                <a:lnTo>
                  <a:pt x="202" y="287"/>
                </a:lnTo>
                <a:lnTo>
                  <a:pt x="202" y="287"/>
                </a:lnTo>
                <a:lnTo>
                  <a:pt x="202" y="289"/>
                </a:lnTo>
                <a:lnTo>
                  <a:pt x="200" y="289"/>
                </a:lnTo>
                <a:lnTo>
                  <a:pt x="200" y="289"/>
                </a:lnTo>
                <a:lnTo>
                  <a:pt x="202" y="287"/>
                </a:lnTo>
                <a:lnTo>
                  <a:pt x="202" y="287"/>
                </a:lnTo>
                <a:lnTo>
                  <a:pt x="206" y="283"/>
                </a:lnTo>
                <a:lnTo>
                  <a:pt x="208" y="281"/>
                </a:lnTo>
                <a:lnTo>
                  <a:pt x="208" y="281"/>
                </a:lnTo>
                <a:lnTo>
                  <a:pt x="208" y="281"/>
                </a:lnTo>
                <a:lnTo>
                  <a:pt x="215" y="274"/>
                </a:lnTo>
                <a:lnTo>
                  <a:pt x="220" y="269"/>
                </a:lnTo>
                <a:lnTo>
                  <a:pt x="220" y="269"/>
                </a:lnTo>
                <a:lnTo>
                  <a:pt x="230" y="257"/>
                </a:lnTo>
                <a:lnTo>
                  <a:pt x="241" y="246"/>
                </a:lnTo>
                <a:lnTo>
                  <a:pt x="241" y="246"/>
                </a:lnTo>
                <a:lnTo>
                  <a:pt x="241" y="246"/>
                </a:lnTo>
                <a:lnTo>
                  <a:pt x="242" y="246"/>
                </a:lnTo>
                <a:lnTo>
                  <a:pt x="242" y="246"/>
                </a:lnTo>
                <a:lnTo>
                  <a:pt x="244" y="243"/>
                </a:lnTo>
                <a:lnTo>
                  <a:pt x="244" y="243"/>
                </a:lnTo>
                <a:lnTo>
                  <a:pt x="248" y="241"/>
                </a:lnTo>
                <a:lnTo>
                  <a:pt x="248" y="241"/>
                </a:lnTo>
                <a:lnTo>
                  <a:pt x="246" y="243"/>
                </a:lnTo>
                <a:lnTo>
                  <a:pt x="246" y="243"/>
                </a:lnTo>
                <a:lnTo>
                  <a:pt x="250" y="239"/>
                </a:lnTo>
                <a:lnTo>
                  <a:pt x="250" y="239"/>
                </a:lnTo>
                <a:lnTo>
                  <a:pt x="248" y="239"/>
                </a:lnTo>
                <a:lnTo>
                  <a:pt x="248" y="239"/>
                </a:lnTo>
                <a:lnTo>
                  <a:pt x="248" y="239"/>
                </a:lnTo>
                <a:lnTo>
                  <a:pt x="250" y="237"/>
                </a:lnTo>
                <a:lnTo>
                  <a:pt x="250" y="237"/>
                </a:lnTo>
                <a:lnTo>
                  <a:pt x="255" y="232"/>
                </a:lnTo>
                <a:lnTo>
                  <a:pt x="263" y="226"/>
                </a:lnTo>
                <a:lnTo>
                  <a:pt x="263" y="226"/>
                </a:lnTo>
                <a:lnTo>
                  <a:pt x="263" y="228"/>
                </a:lnTo>
                <a:lnTo>
                  <a:pt x="263" y="228"/>
                </a:lnTo>
                <a:lnTo>
                  <a:pt x="266" y="223"/>
                </a:lnTo>
                <a:lnTo>
                  <a:pt x="266" y="223"/>
                </a:lnTo>
                <a:lnTo>
                  <a:pt x="265" y="224"/>
                </a:lnTo>
                <a:lnTo>
                  <a:pt x="265" y="224"/>
                </a:lnTo>
                <a:lnTo>
                  <a:pt x="272" y="217"/>
                </a:lnTo>
                <a:lnTo>
                  <a:pt x="279" y="213"/>
                </a:lnTo>
                <a:lnTo>
                  <a:pt x="279" y="213"/>
                </a:lnTo>
                <a:lnTo>
                  <a:pt x="277" y="213"/>
                </a:lnTo>
                <a:lnTo>
                  <a:pt x="277" y="213"/>
                </a:lnTo>
                <a:lnTo>
                  <a:pt x="311" y="189"/>
                </a:lnTo>
                <a:lnTo>
                  <a:pt x="311" y="189"/>
                </a:lnTo>
                <a:lnTo>
                  <a:pt x="311" y="189"/>
                </a:lnTo>
                <a:lnTo>
                  <a:pt x="311" y="189"/>
                </a:lnTo>
                <a:lnTo>
                  <a:pt x="311" y="189"/>
                </a:lnTo>
                <a:lnTo>
                  <a:pt x="327" y="177"/>
                </a:lnTo>
                <a:lnTo>
                  <a:pt x="334" y="171"/>
                </a:lnTo>
                <a:lnTo>
                  <a:pt x="336" y="171"/>
                </a:lnTo>
                <a:lnTo>
                  <a:pt x="336" y="171"/>
                </a:lnTo>
                <a:lnTo>
                  <a:pt x="336" y="171"/>
                </a:lnTo>
                <a:lnTo>
                  <a:pt x="338" y="171"/>
                </a:lnTo>
                <a:lnTo>
                  <a:pt x="338" y="171"/>
                </a:lnTo>
                <a:lnTo>
                  <a:pt x="336" y="173"/>
                </a:lnTo>
                <a:lnTo>
                  <a:pt x="336" y="173"/>
                </a:lnTo>
                <a:lnTo>
                  <a:pt x="345" y="165"/>
                </a:lnTo>
                <a:lnTo>
                  <a:pt x="345" y="165"/>
                </a:lnTo>
                <a:lnTo>
                  <a:pt x="347" y="165"/>
                </a:lnTo>
                <a:lnTo>
                  <a:pt x="347" y="165"/>
                </a:lnTo>
                <a:lnTo>
                  <a:pt x="357" y="162"/>
                </a:lnTo>
                <a:lnTo>
                  <a:pt x="364" y="156"/>
                </a:lnTo>
                <a:lnTo>
                  <a:pt x="364" y="156"/>
                </a:lnTo>
                <a:lnTo>
                  <a:pt x="362" y="158"/>
                </a:lnTo>
                <a:lnTo>
                  <a:pt x="362" y="158"/>
                </a:lnTo>
                <a:lnTo>
                  <a:pt x="362" y="158"/>
                </a:lnTo>
                <a:lnTo>
                  <a:pt x="368" y="154"/>
                </a:lnTo>
                <a:lnTo>
                  <a:pt x="377" y="151"/>
                </a:lnTo>
                <a:lnTo>
                  <a:pt x="395" y="142"/>
                </a:lnTo>
                <a:lnTo>
                  <a:pt x="395" y="142"/>
                </a:lnTo>
                <a:lnTo>
                  <a:pt x="393" y="143"/>
                </a:lnTo>
                <a:lnTo>
                  <a:pt x="391" y="143"/>
                </a:lnTo>
                <a:lnTo>
                  <a:pt x="391" y="143"/>
                </a:lnTo>
                <a:lnTo>
                  <a:pt x="408" y="136"/>
                </a:lnTo>
                <a:lnTo>
                  <a:pt x="426" y="129"/>
                </a:lnTo>
                <a:lnTo>
                  <a:pt x="426" y="129"/>
                </a:lnTo>
                <a:lnTo>
                  <a:pt x="426" y="129"/>
                </a:lnTo>
                <a:lnTo>
                  <a:pt x="428" y="129"/>
                </a:lnTo>
                <a:lnTo>
                  <a:pt x="430" y="129"/>
                </a:lnTo>
                <a:lnTo>
                  <a:pt x="430" y="129"/>
                </a:lnTo>
                <a:lnTo>
                  <a:pt x="419" y="134"/>
                </a:lnTo>
                <a:lnTo>
                  <a:pt x="406" y="140"/>
                </a:lnTo>
                <a:lnTo>
                  <a:pt x="406" y="140"/>
                </a:lnTo>
                <a:lnTo>
                  <a:pt x="406" y="140"/>
                </a:lnTo>
                <a:lnTo>
                  <a:pt x="408" y="140"/>
                </a:lnTo>
                <a:lnTo>
                  <a:pt x="408" y="140"/>
                </a:lnTo>
                <a:lnTo>
                  <a:pt x="410" y="138"/>
                </a:lnTo>
                <a:lnTo>
                  <a:pt x="415" y="136"/>
                </a:lnTo>
                <a:lnTo>
                  <a:pt x="426" y="131"/>
                </a:lnTo>
                <a:lnTo>
                  <a:pt x="426" y="131"/>
                </a:lnTo>
                <a:lnTo>
                  <a:pt x="428" y="131"/>
                </a:lnTo>
                <a:lnTo>
                  <a:pt x="428" y="131"/>
                </a:lnTo>
                <a:lnTo>
                  <a:pt x="428" y="131"/>
                </a:lnTo>
                <a:lnTo>
                  <a:pt x="441" y="125"/>
                </a:lnTo>
                <a:lnTo>
                  <a:pt x="458" y="121"/>
                </a:lnTo>
                <a:lnTo>
                  <a:pt x="458" y="121"/>
                </a:lnTo>
                <a:lnTo>
                  <a:pt x="463" y="120"/>
                </a:lnTo>
                <a:lnTo>
                  <a:pt x="471" y="118"/>
                </a:lnTo>
                <a:lnTo>
                  <a:pt x="471" y="118"/>
                </a:lnTo>
                <a:lnTo>
                  <a:pt x="469" y="120"/>
                </a:lnTo>
                <a:lnTo>
                  <a:pt x="467" y="120"/>
                </a:lnTo>
                <a:lnTo>
                  <a:pt x="467" y="120"/>
                </a:lnTo>
                <a:lnTo>
                  <a:pt x="467" y="120"/>
                </a:lnTo>
                <a:lnTo>
                  <a:pt x="465" y="120"/>
                </a:lnTo>
                <a:lnTo>
                  <a:pt x="465" y="120"/>
                </a:lnTo>
                <a:lnTo>
                  <a:pt x="460" y="121"/>
                </a:lnTo>
                <a:lnTo>
                  <a:pt x="452" y="125"/>
                </a:lnTo>
                <a:lnTo>
                  <a:pt x="452" y="125"/>
                </a:lnTo>
                <a:lnTo>
                  <a:pt x="452" y="125"/>
                </a:lnTo>
                <a:lnTo>
                  <a:pt x="452" y="125"/>
                </a:lnTo>
                <a:lnTo>
                  <a:pt x="452" y="125"/>
                </a:lnTo>
                <a:lnTo>
                  <a:pt x="461" y="121"/>
                </a:lnTo>
                <a:lnTo>
                  <a:pt x="461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67" y="121"/>
                </a:lnTo>
                <a:lnTo>
                  <a:pt x="472" y="120"/>
                </a:lnTo>
                <a:lnTo>
                  <a:pt x="480" y="120"/>
                </a:lnTo>
                <a:lnTo>
                  <a:pt x="480" y="120"/>
                </a:lnTo>
                <a:lnTo>
                  <a:pt x="469" y="121"/>
                </a:lnTo>
                <a:lnTo>
                  <a:pt x="460" y="125"/>
                </a:lnTo>
                <a:lnTo>
                  <a:pt x="460" y="125"/>
                </a:lnTo>
                <a:lnTo>
                  <a:pt x="471" y="123"/>
                </a:lnTo>
                <a:lnTo>
                  <a:pt x="471" y="123"/>
                </a:lnTo>
                <a:lnTo>
                  <a:pt x="471" y="123"/>
                </a:lnTo>
                <a:lnTo>
                  <a:pt x="471" y="123"/>
                </a:lnTo>
                <a:lnTo>
                  <a:pt x="485" y="120"/>
                </a:lnTo>
                <a:lnTo>
                  <a:pt x="500" y="118"/>
                </a:lnTo>
                <a:lnTo>
                  <a:pt x="500" y="118"/>
                </a:lnTo>
                <a:lnTo>
                  <a:pt x="500" y="118"/>
                </a:lnTo>
                <a:lnTo>
                  <a:pt x="500" y="118"/>
                </a:lnTo>
                <a:lnTo>
                  <a:pt x="520" y="116"/>
                </a:lnTo>
                <a:lnTo>
                  <a:pt x="520" y="116"/>
                </a:lnTo>
                <a:lnTo>
                  <a:pt x="518" y="114"/>
                </a:lnTo>
                <a:lnTo>
                  <a:pt x="518" y="114"/>
                </a:lnTo>
                <a:lnTo>
                  <a:pt x="524" y="114"/>
                </a:lnTo>
                <a:lnTo>
                  <a:pt x="528" y="114"/>
                </a:lnTo>
                <a:lnTo>
                  <a:pt x="528" y="114"/>
                </a:lnTo>
                <a:lnTo>
                  <a:pt x="529" y="114"/>
                </a:lnTo>
                <a:lnTo>
                  <a:pt x="531" y="114"/>
                </a:lnTo>
                <a:lnTo>
                  <a:pt x="531" y="114"/>
                </a:lnTo>
                <a:lnTo>
                  <a:pt x="539" y="114"/>
                </a:lnTo>
                <a:lnTo>
                  <a:pt x="539" y="114"/>
                </a:lnTo>
                <a:lnTo>
                  <a:pt x="542" y="114"/>
                </a:lnTo>
                <a:lnTo>
                  <a:pt x="546" y="114"/>
                </a:lnTo>
                <a:lnTo>
                  <a:pt x="546" y="114"/>
                </a:lnTo>
                <a:lnTo>
                  <a:pt x="546" y="114"/>
                </a:lnTo>
                <a:lnTo>
                  <a:pt x="546" y="114"/>
                </a:lnTo>
                <a:lnTo>
                  <a:pt x="552" y="114"/>
                </a:lnTo>
                <a:lnTo>
                  <a:pt x="557" y="116"/>
                </a:lnTo>
                <a:lnTo>
                  <a:pt x="557" y="116"/>
                </a:lnTo>
                <a:lnTo>
                  <a:pt x="563" y="114"/>
                </a:lnTo>
                <a:lnTo>
                  <a:pt x="563" y="114"/>
                </a:lnTo>
                <a:lnTo>
                  <a:pt x="563" y="112"/>
                </a:lnTo>
                <a:lnTo>
                  <a:pt x="563" y="110"/>
                </a:lnTo>
                <a:lnTo>
                  <a:pt x="563" y="110"/>
                </a:lnTo>
                <a:lnTo>
                  <a:pt x="557" y="110"/>
                </a:lnTo>
                <a:lnTo>
                  <a:pt x="553" y="108"/>
                </a:lnTo>
                <a:lnTo>
                  <a:pt x="553" y="108"/>
                </a:lnTo>
                <a:lnTo>
                  <a:pt x="544" y="110"/>
                </a:lnTo>
                <a:lnTo>
                  <a:pt x="544" y="110"/>
                </a:lnTo>
                <a:lnTo>
                  <a:pt x="533" y="110"/>
                </a:lnTo>
                <a:lnTo>
                  <a:pt x="522" y="110"/>
                </a:lnTo>
                <a:lnTo>
                  <a:pt x="522" y="110"/>
                </a:lnTo>
                <a:lnTo>
                  <a:pt x="520" y="110"/>
                </a:lnTo>
                <a:lnTo>
                  <a:pt x="517" y="110"/>
                </a:lnTo>
                <a:lnTo>
                  <a:pt x="526" y="108"/>
                </a:lnTo>
                <a:lnTo>
                  <a:pt x="526" y="108"/>
                </a:lnTo>
                <a:lnTo>
                  <a:pt x="526" y="110"/>
                </a:lnTo>
                <a:lnTo>
                  <a:pt x="528" y="110"/>
                </a:lnTo>
                <a:lnTo>
                  <a:pt x="528" y="110"/>
                </a:lnTo>
                <a:lnTo>
                  <a:pt x="533" y="110"/>
                </a:lnTo>
                <a:lnTo>
                  <a:pt x="533" y="110"/>
                </a:lnTo>
                <a:lnTo>
                  <a:pt x="533" y="108"/>
                </a:lnTo>
                <a:lnTo>
                  <a:pt x="529" y="108"/>
                </a:lnTo>
                <a:lnTo>
                  <a:pt x="529" y="108"/>
                </a:lnTo>
                <a:lnTo>
                  <a:pt x="539" y="107"/>
                </a:lnTo>
                <a:lnTo>
                  <a:pt x="539" y="107"/>
                </a:lnTo>
                <a:lnTo>
                  <a:pt x="544" y="108"/>
                </a:lnTo>
                <a:lnTo>
                  <a:pt x="552" y="108"/>
                </a:lnTo>
                <a:lnTo>
                  <a:pt x="552" y="108"/>
                </a:lnTo>
                <a:lnTo>
                  <a:pt x="553" y="108"/>
                </a:lnTo>
                <a:lnTo>
                  <a:pt x="552" y="108"/>
                </a:lnTo>
                <a:lnTo>
                  <a:pt x="552" y="108"/>
                </a:lnTo>
                <a:lnTo>
                  <a:pt x="564" y="108"/>
                </a:lnTo>
                <a:lnTo>
                  <a:pt x="574" y="110"/>
                </a:lnTo>
                <a:lnTo>
                  <a:pt x="574" y="110"/>
                </a:lnTo>
                <a:lnTo>
                  <a:pt x="575" y="108"/>
                </a:lnTo>
                <a:lnTo>
                  <a:pt x="579" y="110"/>
                </a:lnTo>
                <a:lnTo>
                  <a:pt x="585" y="110"/>
                </a:lnTo>
                <a:lnTo>
                  <a:pt x="585" y="110"/>
                </a:lnTo>
                <a:lnTo>
                  <a:pt x="583" y="110"/>
                </a:lnTo>
                <a:lnTo>
                  <a:pt x="583" y="110"/>
                </a:lnTo>
                <a:lnTo>
                  <a:pt x="588" y="110"/>
                </a:lnTo>
                <a:lnTo>
                  <a:pt x="588" y="110"/>
                </a:lnTo>
                <a:lnTo>
                  <a:pt x="590" y="110"/>
                </a:lnTo>
                <a:lnTo>
                  <a:pt x="592" y="112"/>
                </a:lnTo>
                <a:lnTo>
                  <a:pt x="592" y="112"/>
                </a:lnTo>
                <a:lnTo>
                  <a:pt x="592" y="110"/>
                </a:lnTo>
                <a:lnTo>
                  <a:pt x="594" y="110"/>
                </a:lnTo>
                <a:lnTo>
                  <a:pt x="594" y="110"/>
                </a:lnTo>
                <a:lnTo>
                  <a:pt x="607" y="112"/>
                </a:lnTo>
                <a:lnTo>
                  <a:pt x="607" y="112"/>
                </a:lnTo>
                <a:lnTo>
                  <a:pt x="609" y="114"/>
                </a:lnTo>
                <a:lnTo>
                  <a:pt x="612" y="114"/>
                </a:lnTo>
                <a:lnTo>
                  <a:pt x="612" y="114"/>
                </a:lnTo>
                <a:lnTo>
                  <a:pt x="612" y="114"/>
                </a:lnTo>
                <a:lnTo>
                  <a:pt x="612" y="114"/>
                </a:lnTo>
                <a:lnTo>
                  <a:pt x="609" y="114"/>
                </a:lnTo>
                <a:lnTo>
                  <a:pt x="609" y="114"/>
                </a:lnTo>
                <a:lnTo>
                  <a:pt x="616" y="114"/>
                </a:lnTo>
                <a:lnTo>
                  <a:pt x="621" y="116"/>
                </a:lnTo>
                <a:lnTo>
                  <a:pt x="621" y="116"/>
                </a:lnTo>
                <a:lnTo>
                  <a:pt x="623" y="116"/>
                </a:lnTo>
                <a:lnTo>
                  <a:pt x="623" y="118"/>
                </a:lnTo>
                <a:lnTo>
                  <a:pt x="623" y="118"/>
                </a:lnTo>
                <a:lnTo>
                  <a:pt x="620" y="116"/>
                </a:lnTo>
                <a:lnTo>
                  <a:pt x="620" y="116"/>
                </a:lnTo>
                <a:lnTo>
                  <a:pt x="618" y="116"/>
                </a:lnTo>
                <a:lnTo>
                  <a:pt x="614" y="116"/>
                </a:lnTo>
                <a:lnTo>
                  <a:pt x="614" y="116"/>
                </a:lnTo>
                <a:lnTo>
                  <a:pt x="621" y="118"/>
                </a:lnTo>
                <a:lnTo>
                  <a:pt x="625" y="118"/>
                </a:lnTo>
                <a:lnTo>
                  <a:pt x="625" y="118"/>
                </a:lnTo>
                <a:lnTo>
                  <a:pt x="645" y="127"/>
                </a:lnTo>
                <a:lnTo>
                  <a:pt x="645" y="127"/>
                </a:lnTo>
                <a:lnTo>
                  <a:pt x="643" y="127"/>
                </a:lnTo>
                <a:lnTo>
                  <a:pt x="643" y="127"/>
                </a:lnTo>
                <a:lnTo>
                  <a:pt x="647" y="129"/>
                </a:lnTo>
                <a:lnTo>
                  <a:pt x="649" y="129"/>
                </a:lnTo>
                <a:lnTo>
                  <a:pt x="649" y="129"/>
                </a:lnTo>
                <a:lnTo>
                  <a:pt x="640" y="127"/>
                </a:lnTo>
                <a:lnTo>
                  <a:pt x="640" y="127"/>
                </a:lnTo>
                <a:lnTo>
                  <a:pt x="643" y="129"/>
                </a:lnTo>
                <a:lnTo>
                  <a:pt x="643" y="129"/>
                </a:lnTo>
                <a:lnTo>
                  <a:pt x="640" y="127"/>
                </a:lnTo>
                <a:lnTo>
                  <a:pt x="636" y="127"/>
                </a:lnTo>
                <a:lnTo>
                  <a:pt x="636" y="127"/>
                </a:lnTo>
                <a:lnTo>
                  <a:pt x="634" y="127"/>
                </a:lnTo>
                <a:lnTo>
                  <a:pt x="632" y="127"/>
                </a:lnTo>
                <a:lnTo>
                  <a:pt x="632" y="127"/>
                </a:lnTo>
                <a:lnTo>
                  <a:pt x="640" y="129"/>
                </a:lnTo>
                <a:lnTo>
                  <a:pt x="640" y="129"/>
                </a:lnTo>
                <a:lnTo>
                  <a:pt x="632" y="127"/>
                </a:lnTo>
                <a:lnTo>
                  <a:pt x="627" y="125"/>
                </a:lnTo>
                <a:lnTo>
                  <a:pt x="627" y="125"/>
                </a:lnTo>
                <a:lnTo>
                  <a:pt x="631" y="127"/>
                </a:lnTo>
                <a:lnTo>
                  <a:pt x="631" y="127"/>
                </a:lnTo>
                <a:lnTo>
                  <a:pt x="629" y="125"/>
                </a:lnTo>
                <a:lnTo>
                  <a:pt x="629" y="125"/>
                </a:lnTo>
                <a:lnTo>
                  <a:pt x="631" y="125"/>
                </a:lnTo>
                <a:lnTo>
                  <a:pt x="629" y="125"/>
                </a:lnTo>
                <a:lnTo>
                  <a:pt x="629" y="125"/>
                </a:lnTo>
                <a:lnTo>
                  <a:pt x="621" y="125"/>
                </a:lnTo>
                <a:lnTo>
                  <a:pt x="621" y="125"/>
                </a:lnTo>
                <a:lnTo>
                  <a:pt x="620" y="123"/>
                </a:lnTo>
                <a:lnTo>
                  <a:pt x="616" y="123"/>
                </a:lnTo>
                <a:lnTo>
                  <a:pt x="616" y="123"/>
                </a:lnTo>
                <a:lnTo>
                  <a:pt x="614" y="123"/>
                </a:lnTo>
                <a:lnTo>
                  <a:pt x="614" y="123"/>
                </a:lnTo>
                <a:lnTo>
                  <a:pt x="601" y="120"/>
                </a:lnTo>
                <a:lnTo>
                  <a:pt x="588" y="118"/>
                </a:lnTo>
                <a:lnTo>
                  <a:pt x="588" y="118"/>
                </a:lnTo>
                <a:lnTo>
                  <a:pt x="592" y="118"/>
                </a:lnTo>
                <a:lnTo>
                  <a:pt x="592" y="120"/>
                </a:lnTo>
                <a:lnTo>
                  <a:pt x="592" y="120"/>
                </a:lnTo>
                <a:lnTo>
                  <a:pt x="590" y="120"/>
                </a:lnTo>
                <a:lnTo>
                  <a:pt x="590" y="120"/>
                </a:lnTo>
                <a:lnTo>
                  <a:pt x="586" y="118"/>
                </a:lnTo>
                <a:lnTo>
                  <a:pt x="583" y="118"/>
                </a:lnTo>
                <a:lnTo>
                  <a:pt x="583" y="118"/>
                </a:lnTo>
                <a:lnTo>
                  <a:pt x="575" y="116"/>
                </a:lnTo>
                <a:lnTo>
                  <a:pt x="575" y="116"/>
                </a:lnTo>
                <a:lnTo>
                  <a:pt x="575" y="116"/>
                </a:lnTo>
                <a:lnTo>
                  <a:pt x="572" y="116"/>
                </a:lnTo>
                <a:lnTo>
                  <a:pt x="572" y="116"/>
                </a:lnTo>
                <a:lnTo>
                  <a:pt x="574" y="116"/>
                </a:lnTo>
                <a:lnTo>
                  <a:pt x="574" y="116"/>
                </a:lnTo>
                <a:lnTo>
                  <a:pt x="563" y="116"/>
                </a:lnTo>
                <a:lnTo>
                  <a:pt x="552" y="116"/>
                </a:lnTo>
                <a:lnTo>
                  <a:pt x="552" y="116"/>
                </a:lnTo>
                <a:lnTo>
                  <a:pt x="542" y="116"/>
                </a:lnTo>
                <a:lnTo>
                  <a:pt x="533" y="118"/>
                </a:lnTo>
                <a:lnTo>
                  <a:pt x="524" y="118"/>
                </a:lnTo>
                <a:lnTo>
                  <a:pt x="517" y="120"/>
                </a:lnTo>
                <a:lnTo>
                  <a:pt x="517" y="120"/>
                </a:lnTo>
                <a:lnTo>
                  <a:pt x="515" y="118"/>
                </a:lnTo>
                <a:lnTo>
                  <a:pt x="515" y="118"/>
                </a:lnTo>
                <a:lnTo>
                  <a:pt x="517" y="118"/>
                </a:lnTo>
                <a:lnTo>
                  <a:pt x="517" y="118"/>
                </a:lnTo>
                <a:lnTo>
                  <a:pt x="506" y="118"/>
                </a:lnTo>
                <a:lnTo>
                  <a:pt x="506" y="118"/>
                </a:lnTo>
                <a:lnTo>
                  <a:pt x="511" y="120"/>
                </a:lnTo>
                <a:lnTo>
                  <a:pt x="517" y="120"/>
                </a:lnTo>
                <a:lnTo>
                  <a:pt x="517" y="120"/>
                </a:lnTo>
                <a:lnTo>
                  <a:pt x="507" y="121"/>
                </a:lnTo>
                <a:lnTo>
                  <a:pt x="507" y="121"/>
                </a:lnTo>
                <a:lnTo>
                  <a:pt x="518" y="120"/>
                </a:lnTo>
                <a:lnTo>
                  <a:pt x="518" y="120"/>
                </a:lnTo>
                <a:lnTo>
                  <a:pt x="520" y="120"/>
                </a:lnTo>
                <a:lnTo>
                  <a:pt x="520" y="120"/>
                </a:lnTo>
                <a:lnTo>
                  <a:pt x="524" y="120"/>
                </a:lnTo>
                <a:lnTo>
                  <a:pt x="524" y="120"/>
                </a:lnTo>
                <a:lnTo>
                  <a:pt x="533" y="118"/>
                </a:lnTo>
                <a:lnTo>
                  <a:pt x="540" y="118"/>
                </a:lnTo>
                <a:lnTo>
                  <a:pt x="540" y="118"/>
                </a:lnTo>
                <a:lnTo>
                  <a:pt x="535" y="120"/>
                </a:lnTo>
                <a:lnTo>
                  <a:pt x="535" y="120"/>
                </a:lnTo>
                <a:lnTo>
                  <a:pt x="553" y="118"/>
                </a:lnTo>
                <a:lnTo>
                  <a:pt x="572" y="120"/>
                </a:lnTo>
                <a:lnTo>
                  <a:pt x="572" y="120"/>
                </a:lnTo>
                <a:lnTo>
                  <a:pt x="572" y="120"/>
                </a:lnTo>
                <a:lnTo>
                  <a:pt x="572" y="120"/>
                </a:lnTo>
                <a:lnTo>
                  <a:pt x="588" y="120"/>
                </a:lnTo>
                <a:lnTo>
                  <a:pt x="588" y="120"/>
                </a:lnTo>
                <a:lnTo>
                  <a:pt x="586" y="121"/>
                </a:lnTo>
                <a:lnTo>
                  <a:pt x="586" y="121"/>
                </a:lnTo>
                <a:lnTo>
                  <a:pt x="596" y="121"/>
                </a:lnTo>
                <a:lnTo>
                  <a:pt x="596" y="121"/>
                </a:lnTo>
                <a:lnTo>
                  <a:pt x="596" y="121"/>
                </a:lnTo>
                <a:lnTo>
                  <a:pt x="598" y="123"/>
                </a:lnTo>
                <a:lnTo>
                  <a:pt x="598" y="123"/>
                </a:lnTo>
                <a:lnTo>
                  <a:pt x="601" y="121"/>
                </a:lnTo>
                <a:lnTo>
                  <a:pt x="601" y="121"/>
                </a:lnTo>
                <a:lnTo>
                  <a:pt x="601" y="123"/>
                </a:lnTo>
                <a:lnTo>
                  <a:pt x="601" y="123"/>
                </a:lnTo>
                <a:lnTo>
                  <a:pt x="601" y="123"/>
                </a:lnTo>
                <a:lnTo>
                  <a:pt x="614" y="125"/>
                </a:lnTo>
                <a:lnTo>
                  <a:pt x="614" y="125"/>
                </a:lnTo>
                <a:lnTo>
                  <a:pt x="612" y="125"/>
                </a:lnTo>
                <a:lnTo>
                  <a:pt x="610" y="125"/>
                </a:lnTo>
                <a:lnTo>
                  <a:pt x="612" y="125"/>
                </a:lnTo>
                <a:lnTo>
                  <a:pt x="612" y="125"/>
                </a:lnTo>
                <a:lnTo>
                  <a:pt x="623" y="127"/>
                </a:lnTo>
                <a:lnTo>
                  <a:pt x="632" y="131"/>
                </a:lnTo>
                <a:lnTo>
                  <a:pt x="632" y="131"/>
                </a:lnTo>
                <a:lnTo>
                  <a:pt x="636" y="132"/>
                </a:lnTo>
                <a:lnTo>
                  <a:pt x="636" y="132"/>
                </a:lnTo>
                <a:lnTo>
                  <a:pt x="636" y="131"/>
                </a:lnTo>
                <a:lnTo>
                  <a:pt x="634" y="131"/>
                </a:lnTo>
                <a:lnTo>
                  <a:pt x="636" y="131"/>
                </a:lnTo>
                <a:lnTo>
                  <a:pt x="636" y="131"/>
                </a:lnTo>
                <a:lnTo>
                  <a:pt x="638" y="132"/>
                </a:lnTo>
                <a:lnTo>
                  <a:pt x="642" y="134"/>
                </a:lnTo>
                <a:lnTo>
                  <a:pt x="642" y="134"/>
                </a:lnTo>
                <a:lnTo>
                  <a:pt x="642" y="134"/>
                </a:lnTo>
                <a:lnTo>
                  <a:pt x="640" y="134"/>
                </a:lnTo>
                <a:lnTo>
                  <a:pt x="640" y="134"/>
                </a:lnTo>
                <a:lnTo>
                  <a:pt x="649" y="138"/>
                </a:lnTo>
                <a:lnTo>
                  <a:pt x="649" y="138"/>
                </a:lnTo>
                <a:lnTo>
                  <a:pt x="636" y="134"/>
                </a:lnTo>
                <a:lnTo>
                  <a:pt x="627" y="131"/>
                </a:lnTo>
                <a:lnTo>
                  <a:pt x="620" y="131"/>
                </a:lnTo>
                <a:lnTo>
                  <a:pt x="620" y="131"/>
                </a:lnTo>
                <a:lnTo>
                  <a:pt x="623" y="131"/>
                </a:lnTo>
                <a:lnTo>
                  <a:pt x="623" y="131"/>
                </a:lnTo>
                <a:lnTo>
                  <a:pt x="625" y="132"/>
                </a:lnTo>
                <a:lnTo>
                  <a:pt x="629" y="132"/>
                </a:lnTo>
                <a:lnTo>
                  <a:pt x="629" y="132"/>
                </a:lnTo>
                <a:lnTo>
                  <a:pt x="623" y="132"/>
                </a:lnTo>
                <a:lnTo>
                  <a:pt x="618" y="131"/>
                </a:lnTo>
                <a:lnTo>
                  <a:pt x="618" y="131"/>
                </a:lnTo>
                <a:lnTo>
                  <a:pt x="618" y="131"/>
                </a:lnTo>
                <a:lnTo>
                  <a:pt x="618" y="131"/>
                </a:lnTo>
                <a:lnTo>
                  <a:pt x="616" y="131"/>
                </a:lnTo>
                <a:lnTo>
                  <a:pt x="616" y="131"/>
                </a:lnTo>
                <a:lnTo>
                  <a:pt x="609" y="129"/>
                </a:lnTo>
                <a:lnTo>
                  <a:pt x="603" y="129"/>
                </a:lnTo>
                <a:lnTo>
                  <a:pt x="603" y="129"/>
                </a:lnTo>
                <a:lnTo>
                  <a:pt x="598" y="127"/>
                </a:lnTo>
                <a:lnTo>
                  <a:pt x="594" y="125"/>
                </a:lnTo>
                <a:lnTo>
                  <a:pt x="594" y="125"/>
                </a:lnTo>
                <a:lnTo>
                  <a:pt x="599" y="127"/>
                </a:lnTo>
                <a:lnTo>
                  <a:pt x="603" y="129"/>
                </a:lnTo>
                <a:lnTo>
                  <a:pt x="603" y="129"/>
                </a:lnTo>
                <a:lnTo>
                  <a:pt x="599" y="129"/>
                </a:lnTo>
                <a:lnTo>
                  <a:pt x="599" y="129"/>
                </a:lnTo>
                <a:lnTo>
                  <a:pt x="612" y="131"/>
                </a:lnTo>
                <a:lnTo>
                  <a:pt x="612" y="131"/>
                </a:lnTo>
                <a:lnTo>
                  <a:pt x="610" y="131"/>
                </a:lnTo>
                <a:lnTo>
                  <a:pt x="609" y="129"/>
                </a:lnTo>
                <a:lnTo>
                  <a:pt x="609" y="129"/>
                </a:lnTo>
                <a:lnTo>
                  <a:pt x="616" y="131"/>
                </a:lnTo>
                <a:lnTo>
                  <a:pt x="616" y="131"/>
                </a:lnTo>
                <a:lnTo>
                  <a:pt x="614" y="131"/>
                </a:lnTo>
                <a:lnTo>
                  <a:pt x="614" y="132"/>
                </a:lnTo>
                <a:lnTo>
                  <a:pt x="616" y="132"/>
                </a:lnTo>
                <a:lnTo>
                  <a:pt x="616" y="132"/>
                </a:lnTo>
                <a:lnTo>
                  <a:pt x="616" y="132"/>
                </a:lnTo>
                <a:lnTo>
                  <a:pt x="616" y="131"/>
                </a:lnTo>
                <a:lnTo>
                  <a:pt x="618" y="131"/>
                </a:lnTo>
                <a:lnTo>
                  <a:pt x="618" y="131"/>
                </a:lnTo>
                <a:lnTo>
                  <a:pt x="621" y="132"/>
                </a:lnTo>
                <a:lnTo>
                  <a:pt x="621" y="132"/>
                </a:lnTo>
                <a:lnTo>
                  <a:pt x="621" y="134"/>
                </a:lnTo>
                <a:lnTo>
                  <a:pt x="621" y="134"/>
                </a:lnTo>
                <a:lnTo>
                  <a:pt x="627" y="134"/>
                </a:lnTo>
                <a:lnTo>
                  <a:pt x="627" y="134"/>
                </a:lnTo>
                <a:lnTo>
                  <a:pt x="642" y="140"/>
                </a:lnTo>
                <a:lnTo>
                  <a:pt x="656" y="145"/>
                </a:lnTo>
                <a:lnTo>
                  <a:pt x="656" y="145"/>
                </a:lnTo>
                <a:lnTo>
                  <a:pt x="656" y="145"/>
                </a:lnTo>
                <a:lnTo>
                  <a:pt x="656" y="145"/>
                </a:lnTo>
                <a:lnTo>
                  <a:pt x="662" y="147"/>
                </a:lnTo>
                <a:lnTo>
                  <a:pt x="662" y="147"/>
                </a:lnTo>
                <a:lnTo>
                  <a:pt x="666" y="149"/>
                </a:lnTo>
                <a:lnTo>
                  <a:pt x="666" y="149"/>
                </a:lnTo>
                <a:lnTo>
                  <a:pt x="664" y="147"/>
                </a:lnTo>
                <a:lnTo>
                  <a:pt x="664" y="147"/>
                </a:lnTo>
                <a:lnTo>
                  <a:pt x="666" y="147"/>
                </a:lnTo>
                <a:lnTo>
                  <a:pt x="666" y="147"/>
                </a:lnTo>
                <a:lnTo>
                  <a:pt x="669" y="149"/>
                </a:lnTo>
                <a:lnTo>
                  <a:pt x="671" y="151"/>
                </a:lnTo>
                <a:lnTo>
                  <a:pt x="671" y="151"/>
                </a:lnTo>
                <a:lnTo>
                  <a:pt x="680" y="156"/>
                </a:lnTo>
                <a:lnTo>
                  <a:pt x="680" y="156"/>
                </a:lnTo>
                <a:lnTo>
                  <a:pt x="678" y="156"/>
                </a:lnTo>
                <a:lnTo>
                  <a:pt x="678" y="156"/>
                </a:lnTo>
                <a:lnTo>
                  <a:pt x="684" y="158"/>
                </a:lnTo>
                <a:lnTo>
                  <a:pt x="684" y="158"/>
                </a:lnTo>
                <a:lnTo>
                  <a:pt x="678" y="156"/>
                </a:lnTo>
                <a:lnTo>
                  <a:pt x="678" y="156"/>
                </a:lnTo>
                <a:lnTo>
                  <a:pt x="684" y="160"/>
                </a:lnTo>
                <a:lnTo>
                  <a:pt x="688" y="162"/>
                </a:lnTo>
                <a:lnTo>
                  <a:pt x="688" y="162"/>
                </a:lnTo>
                <a:lnTo>
                  <a:pt x="684" y="160"/>
                </a:lnTo>
                <a:lnTo>
                  <a:pt x="684" y="160"/>
                </a:lnTo>
                <a:lnTo>
                  <a:pt x="689" y="162"/>
                </a:lnTo>
                <a:lnTo>
                  <a:pt x="689" y="162"/>
                </a:lnTo>
                <a:lnTo>
                  <a:pt x="691" y="164"/>
                </a:lnTo>
                <a:lnTo>
                  <a:pt x="691" y="164"/>
                </a:lnTo>
                <a:lnTo>
                  <a:pt x="689" y="164"/>
                </a:lnTo>
                <a:lnTo>
                  <a:pt x="689" y="164"/>
                </a:lnTo>
                <a:lnTo>
                  <a:pt x="691" y="165"/>
                </a:lnTo>
                <a:lnTo>
                  <a:pt x="691" y="165"/>
                </a:lnTo>
                <a:lnTo>
                  <a:pt x="691" y="165"/>
                </a:lnTo>
                <a:lnTo>
                  <a:pt x="691" y="164"/>
                </a:lnTo>
                <a:lnTo>
                  <a:pt x="691" y="164"/>
                </a:lnTo>
                <a:lnTo>
                  <a:pt x="693" y="165"/>
                </a:lnTo>
                <a:lnTo>
                  <a:pt x="693" y="164"/>
                </a:lnTo>
                <a:lnTo>
                  <a:pt x="693" y="164"/>
                </a:lnTo>
                <a:lnTo>
                  <a:pt x="699" y="169"/>
                </a:lnTo>
                <a:lnTo>
                  <a:pt x="699" y="169"/>
                </a:lnTo>
                <a:lnTo>
                  <a:pt x="693" y="167"/>
                </a:lnTo>
                <a:lnTo>
                  <a:pt x="693" y="167"/>
                </a:lnTo>
                <a:lnTo>
                  <a:pt x="701" y="171"/>
                </a:lnTo>
                <a:lnTo>
                  <a:pt x="701" y="171"/>
                </a:lnTo>
                <a:lnTo>
                  <a:pt x="701" y="173"/>
                </a:lnTo>
                <a:lnTo>
                  <a:pt x="701" y="173"/>
                </a:lnTo>
                <a:lnTo>
                  <a:pt x="701" y="173"/>
                </a:lnTo>
                <a:lnTo>
                  <a:pt x="708" y="178"/>
                </a:lnTo>
                <a:lnTo>
                  <a:pt x="715" y="186"/>
                </a:lnTo>
                <a:lnTo>
                  <a:pt x="715" y="186"/>
                </a:lnTo>
                <a:lnTo>
                  <a:pt x="713" y="184"/>
                </a:lnTo>
                <a:lnTo>
                  <a:pt x="713" y="184"/>
                </a:lnTo>
                <a:lnTo>
                  <a:pt x="713" y="182"/>
                </a:lnTo>
                <a:lnTo>
                  <a:pt x="713" y="182"/>
                </a:lnTo>
                <a:lnTo>
                  <a:pt x="713" y="182"/>
                </a:lnTo>
                <a:lnTo>
                  <a:pt x="713" y="184"/>
                </a:lnTo>
                <a:lnTo>
                  <a:pt x="713" y="184"/>
                </a:lnTo>
                <a:lnTo>
                  <a:pt x="713" y="184"/>
                </a:lnTo>
                <a:lnTo>
                  <a:pt x="713" y="184"/>
                </a:lnTo>
                <a:lnTo>
                  <a:pt x="713" y="184"/>
                </a:lnTo>
                <a:lnTo>
                  <a:pt x="713" y="184"/>
                </a:lnTo>
                <a:lnTo>
                  <a:pt x="713" y="184"/>
                </a:lnTo>
                <a:lnTo>
                  <a:pt x="713" y="182"/>
                </a:lnTo>
                <a:lnTo>
                  <a:pt x="713" y="182"/>
                </a:lnTo>
                <a:lnTo>
                  <a:pt x="713" y="184"/>
                </a:lnTo>
                <a:lnTo>
                  <a:pt x="713" y="184"/>
                </a:lnTo>
                <a:lnTo>
                  <a:pt x="715" y="184"/>
                </a:lnTo>
                <a:lnTo>
                  <a:pt x="715" y="184"/>
                </a:lnTo>
                <a:lnTo>
                  <a:pt x="715" y="184"/>
                </a:lnTo>
                <a:lnTo>
                  <a:pt x="715" y="184"/>
                </a:lnTo>
                <a:lnTo>
                  <a:pt x="715" y="184"/>
                </a:lnTo>
                <a:lnTo>
                  <a:pt x="715" y="184"/>
                </a:lnTo>
                <a:lnTo>
                  <a:pt x="715" y="184"/>
                </a:lnTo>
                <a:lnTo>
                  <a:pt x="713" y="182"/>
                </a:lnTo>
                <a:lnTo>
                  <a:pt x="713" y="182"/>
                </a:lnTo>
                <a:lnTo>
                  <a:pt x="713" y="182"/>
                </a:lnTo>
                <a:lnTo>
                  <a:pt x="715" y="184"/>
                </a:lnTo>
                <a:lnTo>
                  <a:pt x="715" y="184"/>
                </a:lnTo>
                <a:lnTo>
                  <a:pt x="715" y="186"/>
                </a:lnTo>
                <a:lnTo>
                  <a:pt x="717" y="188"/>
                </a:lnTo>
                <a:lnTo>
                  <a:pt x="717" y="188"/>
                </a:lnTo>
                <a:lnTo>
                  <a:pt x="719" y="189"/>
                </a:lnTo>
                <a:lnTo>
                  <a:pt x="721" y="191"/>
                </a:lnTo>
                <a:lnTo>
                  <a:pt x="721" y="191"/>
                </a:lnTo>
                <a:lnTo>
                  <a:pt x="726" y="197"/>
                </a:lnTo>
                <a:lnTo>
                  <a:pt x="726" y="197"/>
                </a:lnTo>
                <a:lnTo>
                  <a:pt x="726" y="199"/>
                </a:lnTo>
                <a:lnTo>
                  <a:pt x="728" y="200"/>
                </a:lnTo>
                <a:lnTo>
                  <a:pt x="728" y="200"/>
                </a:lnTo>
                <a:lnTo>
                  <a:pt x="726" y="199"/>
                </a:lnTo>
                <a:lnTo>
                  <a:pt x="726" y="199"/>
                </a:lnTo>
                <a:lnTo>
                  <a:pt x="734" y="206"/>
                </a:lnTo>
                <a:lnTo>
                  <a:pt x="734" y="206"/>
                </a:lnTo>
                <a:lnTo>
                  <a:pt x="734" y="210"/>
                </a:lnTo>
                <a:lnTo>
                  <a:pt x="737" y="215"/>
                </a:lnTo>
                <a:lnTo>
                  <a:pt x="737" y="215"/>
                </a:lnTo>
                <a:lnTo>
                  <a:pt x="737" y="215"/>
                </a:lnTo>
                <a:lnTo>
                  <a:pt x="737" y="215"/>
                </a:lnTo>
                <a:lnTo>
                  <a:pt x="737" y="215"/>
                </a:lnTo>
                <a:lnTo>
                  <a:pt x="747" y="235"/>
                </a:lnTo>
                <a:lnTo>
                  <a:pt x="747" y="235"/>
                </a:lnTo>
                <a:lnTo>
                  <a:pt x="747" y="234"/>
                </a:lnTo>
                <a:lnTo>
                  <a:pt x="747" y="235"/>
                </a:lnTo>
                <a:lnTo>
                  <a:pt x="747" y="237"/>
                </a:lnTo>
                <a:lnTo>
                  <a:pt x="747" y="237"/>
                </a:lnTo>
                <a:lnTo>
                  <a:pt x="747" y="237"/>
                </a:lnTo>
                <a:lnTo>
                  <a:pt x="752" y="246"/>
                </a:lnTo>
                <a:lnTo>
                  <a:pt x="752" y="246"/>
                </a:lnTo>
                <a:lnTo>
                  <a:pt x="752" y="245"/>
                </a:lnTo>
                <a:lnTo>
                  <a:pt x="752" y="246"/>
                </a:lnTo>
                <a:lnTo>
                  <a:pt x="752" y="246"/>
                </a:lnTo>
                <a:lnTo>
                  <a:pt x="752" y="246"/>
                </a:lnTo>
                <a:lnTo>
                  <a:pt x="754" y="248"/>
                </a:lnTo>
                <a:lnTo>
                  <a:pt x="754" y="248"/>
                </a:lnTo>
                <a:lnTo>
                  <a:pt x="752" y="250"/>
                </a:lnTo>
                <a:lnTo>
                  <a:pt x="752" y="252"/>
                </a:lnTo>
                <a:lnTo>
                  <a:pt x="752" y="252"/>
                </a:lnTo>
                <a:lnTo>
                  <a:pt x="754" y="252"/>
                </a:lnTo>
                <a:lnTo>
                  <a:pt x="754" y="252"/>
                </a:lnTo>
                <a:lnTo>
                  <a:pt x="756" y="256"/>
                </a:lnTo>
                <a:lnTo>
                  <a:pt x="756" y="256"/>
                </a:lnTo>
                <a:lnTo>
                  <a:pt x="754" y="254"/>
                </a:lnTo>
                <a:lnTo>
                  <a:pt x="754" y="254"/>
                </a:lnTo>
                <a:lnTo>
                  <a:pt x="754" y="256"/>
                </a:lnTo>
                <a:lnTo>
                  <a:pt x="754" y="256"/>
                </a:lnTo>
                <a:lnTo>
                  <a:pt x="754" y="256"/>
                </a:lnTo>
                <a:lnTo>
                  <a:pt x="756" y="261"/>
                </a:lnTo>
                <a:lnTo>
                  <a:pt x="756" y="261"/>
                </a:lnTo>
                <a:lnTo>
                  <a:pt x="756" y="261"/>
                </a:lnTo>
                <a:lnTo>
                  <a:pt x="758" y="261"/>
                </a:lnTo>
                <a:lnTo>
                  <a:pt x="758" y="261"/>
                </a:lnTo>
                <a:lnTo>
                  <a:pt x="758" y="259"/>
                </a:lnTo>
                <a:lnTo>
                  <a:pt x="758" y="257"/>
                </a:lnTo>
                <a:lnTo>
                  <a:pt x="758" y="257"/>
                </a:lnTo>
                <a:lnTo>
                  <a:pt x="763" y="274"/>
                </a:lnTo>
                <a:lnTo>
                  <a:pt x="765" y="292"/>
                </a:lnTo>
                <a:lnTo>
                  <a:pt x="765" y="292"/>
                </a:lnTo>
                <a:lnTo>
                  <a:pt x="763" y="291"/>
                </a:lnTo>
                <a:lnTo>
                  <a:pt x="763" y="292"/>
                </a:lnTo>
                <a:lnTo>
                  <a:pt x="763" y="292"/>
                </a:lnTo>
                <a:lnTo>
                  <a:pt x="765" y="298"/>
                </a:lnTo>
                <a:lnTo>
                  <a:pt x="767" y="305"/>
                </a:lnTo>
                <a:lnTo>
                  <a:pt x="767" y="313"/>
                </a:lnTo>
                <a:lnTo>
                  <a:pt x="769" y="322"/>
                </a:lnTo>
                <a:lnTo>
                  <a:pt x="769" y="322"/>
                </a:lnTo>
                <a:lnTo>
                  <a:pt x="769" y="322"/>
                </a:lnTo>
                <a:lnTo>
                  <a:pt x="770" y="320"/>
                </a:lnTo>
                <a:lnTo>
                  <a:pt x="770" y="320"/>
                </a:lnTo>
                <a:lnTo>
                  <a:pt x="770" y="326"/>
                </a:lnTo>
                <a:lnTo>
                  <a:pt x="772" y="329"/>
                </a:lnTo>
                <a:lnTo>
                  <a:pt x="772" y="329"/>
                </a:lnTo>
                <a:lnTo>
                  <a:pt x="774" y="342"/>
                </a:lnTo>
                <a:lnTo>
                  <a:pt x="774" y="342"/>
                </a:lnTo>
                <a:lnTo>
                  <a:pt x="772" y="344"/>
                </a:lnTo>
                <a:lnTo>
                  <a:pt x="772" y="344"/>
                </a:lnTo>
                <a:lnTo>
                  <a:pt x="774" y="344"/>
                </a:lnTo>
                <a:lnTo>
                  <a:pt x="774" y="344"/>
                </a:lnTo>
                <a:lnTo>
                  <a:pt x="774" y="342"/>
                </a:lnTo>
                <a:lnTo>
                  <a:pt x="774" y="342"/>
                </a:lnTo>
                <a:lnTo>
                  <a:pt x="776" y="349"/>
                </a:lnTo>
                <a:lnTo>
                  <a:pt x="776" y="355"/>
                </a:lnTo>
                <a:lnTo>
                  <a:pt x="776" y="355"/>
                </a:lnTo>
                <a:lnTo>
                  <a:pt x="778" y="355"/>
                </a:lnTo>
                <a:lnTo>
                  <a:pt x="778" y="355"/>
                </a:lnTo>
                <a:lnTo>
                  <a:pt x="778" y="355"/>
                </a:lnTo>
                <a:lnTo>
                  <a:pt x="778" y="359"/>
                </a:lnTo>
                <a:lnTo>
                  <a:pt x="778" y="359"/>
                </a:lnTo>
                <a:lnTo>
                  <a:pt x="778" y="359"/>
                </a:lnTo>
                <a:lnTo>
                  <a:pt x="778" y="359"/>
                </a:lnTo>
                <a:lnTo>
                  <a:pt x="778" y="360"/>
                </a:lnTo>
                <a:lnTo>
                  <a:pt x="778" y="364"/>
                </a:lnTo>
                <a:lnTo>
                  <a:pt x="778" y="364"/>
                </a:lnTo>
                <a:lnTo>
                  <a:pt x="778" y="360"/>
                </a:lnTo>
                <a:lnTo>
                  <a:pt x="780" y="359"/>
                </a:lnTo>
                <a:lnTo>
                  <a:pt x="780" y="359"/>
                </a:lnTo>
                <a:lnTo>
                  <a:pt x="780" y="359"/>
                </a:lnTo>
                <a:lnTo>
                  <a:pt x="780" y="353"/>
                </a:lnTo>
                <a:lnTo>
                  <a:pt x="780" y="353"/>
                </a:lnTo>
                <a:lnTo>
                  <a:pt x="781" y="357"/>
                </a:lnTo>
                <a:lnTo>
                  <a:pt x="781" y="357"/>
                </a:lnTo>
                <a:lnTo>
                  <a:pt x="783" y="353"/>
                </a:lnTo>
                <a:lnTo>
                  <a:pt x="783" y="353"/>
                </a:lnTo>
                <a:lnTo>
                  <a:pt x="783" y="362"/>
                </a:lnTo>
                <a:lnTo>
                  <a:pt x="781" y="372"/>
                </a:lnTo>
                <a:lnTo>
                  <a:pt x="781" y="372"/>
                </a:lnTo>
                <a:lnTo>
                  <a:pt x="781" y="377"/>
                </a:lnTo>
                <a:lnTo>
                  <a:pt x="781" y="381"/>
                </a:lnTo>
                <a:lnTo>
                  <a:pt x="781" y="381"/>
                </a:lnTo>
                <a:lnTo>
                  <a:pt x="780" y="375"/>
                </a:lnTo>
                <a:lnTo>
                  <a:pt x="780" y="375"/>
                </a:lnTo>
                <a:lnTo>
                  <a:pt x="780" y="381"/>
                </a:lnTo>
                <a:lnTo>
                  <a:pt x="780" y="386"/>
                </a:lnTo>
                <a:lnTo>
                  <a:pt x="780" y="386"/>
                </a:lnTo>
                <a:lnTo>
                  <a:pt x="780" y="359"/>
                </a:lnTo>
                <a:lnTo>
                  <a:pt x="780" y="359"/>
                </a:lnTo>
                <a:lnTo>
                  <a:pt x="780" y="370"/>
                </a:lnTo>
                <a:lnTo>
                  <a:pt x="778" y="384"/>
                </a:lnTo>
                <a:lnTo>
                  <a:pt x="778" y="384"/>
                </a:lnTo>
                <a:lnTo>
                  <a:pt x="776" y="401"/>
                </a:lnTo>
                <a:lnTo>
                  <a:pt x="776" y="401"/>
                </a:lnTo>
                <a:lnTo>
                  <a:pt x="776" y="405"/>
                </a:lnTo>
                <a:lnTo>
                  <a:pt x="776" y="405"/>
                </a:lnTo>
                <a:lnTo>
                  <a:pt x="774" y="418"/>
                </a:lnTo>
                <a:lnTo>
                  <a:pt x="772" y="421"/>
                </a:lnTo>
                <a:lnTo>
                  <a:pt x="770" y="423"/>
                </a:lnTo>
                <a:lnTo>
                  <a:pt x="770" y="423"/>
                </a:lnTo>
                <a:lnTo>
                  <a:pt x="770" y="425"/>
                </a:lnTo>
                <a:lnTo>
                  <a:pt x="770" y="427"/>
                </a:lnTo>
                <a:lnTo>
                  <a:pt x="770" y="427"/>
                </a:lnTo>
                <a:lnTo>
                  <a:pt x="770" y="429"/>
                </a:lnTo>
                <a:lnTo>
                  <a:pt x="769" y="429"/>
                </a:lnTo>
                <a:lnTo>
                  <a:pt x="769" y="429"/>
                </a:lnTo>
                <a:lnTo>
                  <a:pt x="770" y="401"/>
                </a:lnTo>
                <a:lnTo>
                  <a:pt x="770" y="401"/>
                </a:lnTo>
                <a:lnTo>
                  <a:pt x="769" y="403"/>
                </a:lnTo>
                <a:lnTo>
                  <a:pt x="767" y="405"/>
                </a:lnTo>
                <a:lnTo>
                  <a:pt x="767" y="405"/>
                </a:lnTo>
                <a:lnTo>
                  <a:pt x="765" y="418"/>
                </a:lnTo>
                <a:lnTo>
                  <a:pt x="765" y="427"/>
                </a:lnTo>
                <a:lnTo>
                  <a:pt x="765" y="438"/>
                </a:lnTo>
                <a:lnTo>
                  <a:pt x="761" y="449"/>
                </a:lnTo>
                <a:lnTo>
                  <a:pt x="761" y="449"/>
                </a:lnTo>
                <a:lnTo>
                  <a:pt x="763" y="449"/>
                </a:lnTo>
                <a:lnTo>
                  <a:pt x="763" y="451"/>
                </a:lnTo>
                <a:lnTo>
                  <a:pt x="765" y="452"/>
                </a:lnTo>
                <a:lnTo>
                  <a:pt x="765" y="451"/>
                </a:lnTo>
                <a:lnTo>
                  <a:pt x="765" y="451"/>
                </a:lnTo>
                <a:lnTo>
                  <a:pt x="765" y="454"/>
                </a:lnTo>
                <a:lnTo>
                  <a:pt x="765" y="454"/>
                </a:lnTo>
                <a:lnTo>
                  <a:pt x="767" y="454"/>
                </a:lnTo>
                <a:lnTo>
                  <a:pt x="769" y="458"/>
                </a:lnTo>
                <a:lnTo>
                  <a:pt x="769" y="458"/>
                </a:lnTo>
                <a:lnTo>
                  <a:pt x="770" y="454"/>
                </a:lnTo>
                <a:lnTo>
                  <a:pt x="770" y="454"/>
                </a:lnTo>
                <a:lnTo>
                  <a:pt x="769" y="458"/>
                </a:lnTo>
                <a:lnTo>
                  <a:pt x="770" y="458"/>
                </a:lnTo>
                <a:lnTo>
                  <a:pt x="770" y="458"/>
                </a:lnTo>
                <a:lnTo>
                  <a:pt x="772" y="456"/>
                </a:lnTo>
                <a:lnTo>
                  <a:pt x="772" y="456"/>
                </a:lnTo>
                <a:lnTo>
                  <a:pt x="780" y="451"/>
                </a:lnTo>
                <a:lnTo>
                  <a:pt x="789" y="441"/>
                </a:lnTo>
                <a:lnTo>
                  <a:pt x="789" y="441"/>
                </a:lnTo>
                <a:lnTo>
                  <a:pt x="796" y="427"/>
                </a:lnTo>
                <a:lnTo>
                  <a:pt x="796" y="427"/>
                </a:lnTo>
                <a:lnTo>
                  <a:pt x="798" y="427"/>
                </a:lnTo>
                <a:lnTo>
                  <a:pt x="798" y="425"/>
                </a:lnTo>
                <a:lnTo>
                  <a:pt x="800" y="425"/>
                </a:lnTo>
                <a:lnTo>
                  <a:pt x="800" y="425"/>
                </a:lnTo>
                <a:lnTo>
                  <a:pt x="800" y="425"/>
                </a:lnTo>
                <a:lnTo>
                  <a:pt x="802" y="421"/>
                </a:lnTo>
                <a:lnTo>
                  <a:pt x="802" y="421"/>
                </a:lnTo>
                <a:lnTo>
                  <a:pt x="800" y="425"/>
                </a:lnTo>
                <a:lnTo>
                  <a:pt x="800" y="425"/>
                </a:lnTo>
                <a:lnTo>
                  <a:pt x="802" y="423"/>
                </a:lnTo>
                <a:lnTo>
                  <a:pt x="802" y="423"/>
                </a:lnTo>
                <a:lnTo>
                  <a:pt x="802" y="423"/>
                </a:lnTo>
                <a:lnTo>
                  <a:pt x="805" y="418"/>
                </a:lnTo>
                <a:lnTo>
                  <a:pt x="809" y="412"/>
                </a:lnTo>
                <a:lnTo>
                  <a:pt x="809" y="412"/>
                </a:lnTo>
                <a:lnTo>
                  <a:pt x="805" y="427"/>
                </a:lnTo>
                <a:lnTo>
                  <a:pt x="804" y="440"/>
                </a:lnTo>
                <a:lnTo>
                  <a:pt x="804" y="440"/>
                </a:lnTo>
                <a:lnTo>
                  <a:pt x="800" y="445"/>
                </a:lnTo>
                <a:lnTo>
                  <a:pt x="798" y="449"/>
                </a:lnTo>
                <a:lnTo>
                  <a:pt x="798" y="449"/>
                </a:lnTo>
                <a:lnTo>
                  <a:pt x="800" y="443"/>
                </a:lnTo>
                <a:lnTo>
                  <a:pt x="800" y="443"/>
                </a:lnTo>
                <a:lnTo>
                  <a:pt x="791" y="464"/>
                </a:lnTo>
                <a:lnTo>
                  <a:pt x="791" y="464"/>
                </a:lnTo>
                <a:lnTo>
                  <a:pt x="789" y="465"/>
                </a:lnTo>
                <a:lnTo>
                  <a:pt x="787" y="471"/>
                </a:lnTo>
                <a:lnTo>
                  <a:pt x="783" y="482"/>
                </a:lnTo>
                <a:lnTo>
                  <a:pt x="783" y="482"/>
                </a:lnTo>
                <a:lnTo>
                  <a:pt x="783" y="480"/>
                </a:lnTo>
                <a:lnTo>
                  <a:pt x="783" y="480"/>
                </a:lnTo>
                <a:lnTo>
                  <a:pt x="783" y="480"/>
                </a:lnTo>
                <a:lnTo>
                  <a:pt x="776" y="495"/>
                </a:lnTo>
                <a:lnTo>
                  <a:pt x="770" y="509"/>
                </a:lnTo>
                <a:lnTo>
                  <a:pt x="770" y="509"/>
                </a:lnTo>
                <a:lnTo>
                  <a:pt x="767" y="513"/>
                </a:lnTo>
                <a:lnTo>
                  <a:pt x="761" y="521"/>
                </a:lnTo>
                <a:lnTo>
                  <a:pt x="758" y="528"/>
                </a:lnTo>
                <a:lnTo>
                  <a:pt x="756" y="530"/>
                </a:lnTo>
                <a:lnTo>
                  <a:pt x="756" y="530"/>
                </a:lnTo>
                <a:lnTo>
                  <a:pt x="748" y="539"/>
                </a:lnTo>
                <a:lnTo>
                  <a:pt x="748" y="539"/>
                </a:lnTo>
                <a:lnTo>
                  <a:pt x="748" y="535"/>
                </a:lnTo>
                <a:lnTo>
                  <a:pt x="748" y="535"/>
                </a:lnTo>
                <a:lnTo>
                  <a:pt x="748" y="533"/>
                </a:lnTo>
                <a:lnTo>
                  <a:pt x="748" y="533"/>
                </a:lnTo>
                <a:lnTo>
                  <a:pt x="743" y="539"/>
                </a:lnTo>
                <a:lnTo>
                  <a:pt x="739" y="544"/>
                </a:lnTo>
                <a:lnTo>
                  <a:pt x="739" y="544"/>
                </a:lnTo>
                <a:lnTo>
                  <a:pt x="739" y="548"/>
                </a:lnTo>
                <a:lnTo>
                  <a:pt x="735" y="554"/>
                </a:lnTo>
                <a:lnTo>
                  <a:pt x="735" y="554"/>
                </a:lnTo>
                <a:lnTo>
                  <a:pt x="737" y="550"/>
                </a:lnTo>
                <a:lnTo>
                  <a:pt x="737" y="550"/>
                </a:lnTo>
                <a:lnTo>
                  <a:pt x="734" y="552"/>
                </a:lnTo>
                <a:lnTo>
                  <a:pt x="730" y="554"/>
                </a:lnTo>
                <a:lnTo>
                  <a:pt x="730" y="554"/>
                </a:lnTo>
                <a:lnTo>
                  <a:pt x="728" y="557"/>
                </a:lnTo>
                <a:lnTo>
                  <a:pt x="726" y="559"/>
                </a:lnTo>
                <a:lnTo>
                  <a:pt x="726" y="559"/>
                </a:lnTo>
                <a:lnTo>
                  <a:pt x="728" y="555"/>
                </a:lnTo>
                <a:lnTo>
                  <a:pt x="728" y="555"/>
                </a:lnTo>
                <a:lnTo>
                  <a:pt x="724" y="559"/>
                </a:lnTo>
                <a:lnTo>
                  <a:pt x="724" y="559"/>
                </a:lnTo>
                <a:lnTo>
                  <a:pt x="724" y="561"/>
                </a:lnTo>
                <a:lnTo>
                  <a:pt x="723" y="565"/>
                </a:lnTo>
                <a:lnTo>
                  <a:pt x="723" y="565"/>
                </a:lnTo>
                <a:lnTo>
                  <a:pt x="723" y="565"/>
                </a:lnTo>
                <a:lnTo>
                  <a:pt x="723" y="567"/>
                </a:lnTo>
                <a:lnTo>
                  <a:pt x="723" y="567"/>
                </a:lnTo>
                <a:lnTo>
                  <a:pt x="717" y="574"/>
                </a:lnTo>
                <a:lnTo>
                  <a:pt x="713" y="578"/>
                </a:lnTo>
                <a:lnTo>
                  <a:pt x="710" y="583"/>
                </a:lnTo>
                <a:lnTo>
                  <a:pt x="706" y="589"/>
                </a:lnTo>
                <a:lnTo>
                  <a:pt x="706" y="589"/>
                </a:lnTo>
                <a:lnTo>
                  <a:pt x="710" y="583"/>
                </a:lnTo>
                <a:lnTo>
                  <a:pt x="710" y="583"/>
                </a:lnTo>
                <a:lnTo>
                  <a:pt x="717" y="576"/>
                </a:lnTo>
                <a:lnTo>
                  <a:pt x="726" y="567"/>
                </a:lnTo>
                <a:lnTo>
                  <a:pt x="726" y="567"/>
                </a:lnTo>
                <a:lnTo>
                  <a:pt x="726" y="568"/>
                </a:lnTo>
                <a:lnTo>
                  <a:pt x="726" y="568"/>
                </a:lnTo>
                <a:lnTo>
                  <a:pt x="730" y="561"/>
                </a:lnTo>
                <a:lnTo>
                  <a:pt x="730" y="561"/>
                </a:lnTo>
                <a:lnTo>
                  <a:pt x="734" y="555"/>
                </a:lnTo>
                <a:lnTo>
                  <a:pt x="734" y="555"/>
                </a:lnTo>
                <a:lnTo>
                  <a:pt x="734" y="557"/>
                </a:lnTo>
                <a:lnTo>
                  <a:pt x="734" y="557"/>
                </a:lnTo>
                <a:lnTo>
                  <a:pt x="735" y="555"/>
                </a:lnTo>
                <a:lnTo>
                  <a:pt x="735" y="555"/>
                </a:lnTo>
                <a:lnTo>
                  <a:pt x="735" y="557"/>
                </a:lnTo>
                <a:lnTo>
                  <a:pt x="737" y="557"/>
                </a:lnTo>
                <a:lnTo>
                  <a:pt x="737" y="557"/>
                </a:lnTo>
                <a:lnTo>
                  <a:pt x="735" y="561"/>
                </a:lnTo>
                <a:lnTo>
                  <a:pt x="719" y="583"/>
                </a:lnTo>
                <a:lnTo>
                  <a:pt x="719" y="583"/>
                </a:lnTo>
                <a:lnTo>
                  <a:pt x="724" y="578"/>
                </a:lnTo>
                <a:lnTo>
                  <a:pt x="732" y="568"/>
                </a:lnTo>
                <a:lnTo>
                  <a:pt x="732" y="568"/>
                </a:lnTo>
                <a:lnTo>
                  <a:pt x="732" y="568"/>
                </a:lnTo>
                <a:lnTo>
                  <a:pt x="734" y="568"/>
                </a:lnTo>
                <a:lnTo>
                  <a:pt x="739" y="565"/>
                </a:lnTo>
                <a:lnTo>
                  <a:pt x="739" y="565"/>
                </a:lnTo>
                <a:lnTo>
                  <a:pt x="741" y="561"/>
                </a:lnTo>
                <a:lnTo>
                  <a:pt x="741" y="561"/>
                </a:lnTo>
                <a:lnTo>
                  <a:pt x="747" y="557"/>
                </a:lnTo>
                <a:lnTo>
                  <a:pt x="748" y="555"/>
                </a:lnTo>
                <a:lnTo>
                  <a:pt x="750" y="555"/>
                </a:lnTo>
                <a:lnTo>
                  <a:pt x="750" y="555"/>
                </a:lnTo>
                <a:lnTo>
                  <a:pt x="747" y="567"/>
                </a:lnTo>
                <a:lnTo>
                  <a:pt x="741" y="578"/>
                </a:lnTo>
                <a:lnTo>
                  <a:pt x="741" y="578"/>
                </a:lnTo>
                <a:lnTo>
                  <a:pt x="741" y="579"/>
                </a:lnTo>
                <a:lnTo>
                  <a:pt x="741" y="581"/>
                </a:lnTo>
                <a:lnTo>
                  <a:pt x="741" y="581"/>
                </a:lnTo>
                <a:lnTo>
                  <a:pt x="743" y="579"/>
                </a:lnTo>
                <a:lnTo>
                  <a:pt x="743" y="579"/>
                </a:lnTo>
                <a:lnTo>
                  <a:pt x="741" y="585"/>
                </a:lnTo>
                <a:lnTo>
                  <a:pt x="741" y="585"/>
                </a:lnTo>
                <a:lnTo>
                  <a:pt x="741" y="585"/>
                </a:lnTo>
                <a:lnTo>
                  <a:pt x="743" y="585"/>
                </a:lnTo>
                <a:lnTo>
                  <a:pt x="745" y="583"/>
                </a:lnTo>
                <a:lnTo>
                  <a:pt x="748" y="579"/>
                </a:lnTo>
                <a:lnTo>
                  <a:pt x="750" y="578"/>
                </a:lnTo>
                <a:lnTo>
                  <a:pt x="750" y="578"/>
                </a:lnTo>
                <a:lnTo>
                  <a:pt x="737" y="601"/>
                </a:lnTo>
                <a:lnTo>
                  <a:pt x="737" y="601"/>
                </a:lnTo>
                <a:lnTo>
                  <a:pt x="739" y="600"/>
                </a:lnTo>
                <a:lnTo>
                  <a:pt x="739" y="600"/>
                </a:lnTo>
                <a:lnTo>
                  <a:pt x="739" y="601"/>
                </a:lnTo>
                <a:lnTo>
                  <a:pt x="739" y="601"/>
                </a:lnTo>
                <a:lnTo>
                  <a:pt x="745" y="596"/>
                </a:lnTo>
                <a:lnTo>
                  <a:pt x="748" y="592"/>
                </a:lnTo>
                <a:lnTo>
                  <a:pt x="748" y="592"/>
                </a:lnTo>
                <a:lnTo>
                  <a:pt x="752" y="583"/>
                </a:lnTo>
                <a:lnTo>
                  <a:pt x="756" y="574"/>
                </a:lnTo>
                <a:lnTo>
                  <a:pt x="756" y="574"/>
                </a:lnTo>
                <a:lnTo>
                  <a:pt x="761" y="568"/>
                </a:lnTo>
                <a:lnTo>
                  <a:pt x="769" y="557"/>
                </a:lnTo>
                <a:lnTo>
                  <a:pt x="780" y="537"/>
                </a:lnTo>
                <a:lnTo>
                  <a:pt x="780" y="537"/>
                </a:lnTo>
                <a:lnTo>
                  <a:pt x="778" y="539"/>
                </a:lnTo>
                <a:lnTo>
                  <a:pt x="778" y="539"/>
                </a:lnTo>
                <a:lnTo>
                  <a:pt x="781" y="532"/>
                </a:lnTo>
                <a:lnTo>
                  <a:pt x="781" y="532"/>
                </a:lnTo>
                <a:lnTo>
                  <a:pt x="783" y="528"/>
                </a:lnTo>
                <a:lnTo>
                  <a:pt x="783" y="526"/>
                </a:lnTo>
                <a:lnTo>
                  <a:pt x="783" y="526"/>
                </a:lnTo>
                <a:lnTo>
                  <a:pt x="781" y="528"/>
                </a:lnTo>
                <a:lnTo>
                  <a:pt x="781" y="528"/>
                </a:lnTo>
                <a:lnTo>
                  <a:pt x="789" y="509"/>
                </a:lnTo>
                <a:lnTo>
                  <a:pt x="794" y="493"/>
                </a:lnTo>
                <a:lnTo>
                  <a:pt x="794" y="493"/>
                </a:lnTo>
                <a:lnTo>
                  <a:pt x="794" y="491"/>
                </a:lnTo>
                <a:lnTo>
                  <a:pt x="794" y="491"/>
                </a:lnTo>
                <a:lnTo>
                  <a:pt x="804" y="465"/>
                </a:lnTo>
                <a:lnTo>
                  <a:pt x="809" y="441"/>
                </a:lnTo>
                <a:lnTo>
                  <a:pt x="809" y="441"/>
                </a:lnTo>
                <a:lnTo>
                  <a:pt x="809" y="441"/>
                </a:lnTo>
                <a:lnTo>
                  <a:pt x="809" y="441"/>
                </a:lnTo>
                <a:lnTo>
                  <a:pt x="811" y="430"/>
                </a:lnTo>
                <a:lnTo>
                  <a:pt x="811" y="430"/>
                </a:lnTo>
                <a:lnTo>
                  <a:pt x="811" y="430"/>
                </a:lnTo>
                <a:lnTo>
                  <a:pt x="811" y="430"/>
                </a:lnTo>
                <a:lnTo>
                  <a:pt x="815" y="408"/>
                </a:lnTo>
                <a:lnTo>
                  <a:pt x="818" y="399"/>
                </a:lnTo>
                <a:lnTo>
                  <a:pt x="820" y="395"/>
                </a:lnTo>
                <a:lnTo>
                  <a:pt x="820" y="395"/>
                </a:lnTo>
                <a:lnTo>
                  <a:pt x="820" y="397"/>
                </a:lnTo>
                <a:lnTo>
                  <a:pt x="820" y="397"/>
                </a:lnTo>
                <a:lnTo>
                  <a:pt x="822" y="394"/>
                </a:lnTo>
                <a:lnTo>
                  <a:pt x="822" y="392"/>
                </a:lnTo>
                <a:lnTo>
                  <a:pt x="822" y="394"/>
                </a:lnTo>
                <a:lnTo>
                  <a:pt x="822" y="394"/>
                </a:lnTo>
                <a:lnTo>
                  <a:pt x="824" y="388"/>
                </a:lnTo>
                <a:lnTo>
                  <a:pt x="824" y="388"/>
                </a:lnTo>
                <a:lnTo>
                  <a:pt x="826" y="388"/>
                </a:lnTo>
                <a:lnTo>
                  <a:pt x="826" y="388"/>
                </a:lnTo>
                <a:lnTo>
                  <a:pt x="826" y="386"/>
                </a:lnTo>
                <a:lnTo>
                  <a:pt x="826" y="386"/>
                </a:lnTo>
                <a:lnTo>
                  <a:pt x="826" y="383"/>
                </a:lnTo>
                <a:lnTo>
                  <a:pt x="826" y="383"/>
                </a:lnTo>
                <a:lnTo>
                  <a:pt x="827" y="383"/>
                </a:lnTo>
                <a:lnTo>
                  <a:pt x="827" y="383"/>
                </a:lnTo>
                <a:lnTo>
                  <a:pt x="827" y="384"/>
                </a:lnTo>
                <a:lnTo>
                  <a:pt x="827" y="384"/>
                </a:lnTo>
                <a:lnTo>
                  <a:pt x="827" y="383"/>
                </a:lnTo>
                <a:lnTo>
                  <a:pt x="827" y="383"/>
                </a:lnTo>
                <a:lnTo>
                  <a:pt x="829" y="381"/>
                </a:lnTo>
                <a:lnTo>
                  <a:pt x="829" y="381"/>
                </a:lnTo>
                <a:lnTo>
                  <a:pt x="829" y="379"/>
                </a:lnTo>
                <a:lnTo>
                  <a:pt x="829" y="373"/>
                </a:lnTo>
                <a:lnTo>
                  <a:pt x="829" y="373"/>
                </a:lnTo>
                <a:lnTo>
                  <a:pt x="829" y="375"/>
                </a:lnTo>
                <a:lnTo>
                  <a:pt x="829" y="373"/>
                </a:lnTo>
                <a:lnTo>
                  <a:pt x="829" y="373"/>
                </a:lnTo>
                <a:lnTo>
                  <a:pt x="829" y="377"/>
                </a:lnTo>
                <a:lnTo>
                  <a:pt x="829" y="377"/>
                </a:lnTo>
                <a:lnTo>
                  <a:pt x="831" y="375"/>
                </a:lnTo>
                <a:lnTo>
                  <a:pt x="831" y="375"/>
                </a:lnTo>
                <a:lnTo>
                  <a:pt x="831" y="375"/>
                </a:lnTo>
                <a:lnTo>
                  <a:pt x="831" y="372"/>
                </a:lnTo>
                <a:lnTo>
                  <a:pt x="831" y="372"/>
                </a:lnTo>
                <a:lnTo>
                  <a:pt x="831" y="372"/>
                </a:lnTo>
                <a:lnTo>
                  <a:pt x="831" y="370"/>
                </a:lnTo>
                <a:lnTo>
                  <a:pt x="831" y="368"/>
                </a:lnTo>
                <a:lnTo>
                  <a:pt x="833" y="368"/>
                </a:lnTo>
                <a:lnTo>
                  <a:pt x="833" y="368"/>
                </a:lnTo>
                <a:lnTo>
                  <a:pt x="831" y="386"/>
                </a:lnTo>
                <a:lnTo>
                  <a:pt x="831" y="386"/>
                </a:lnTo>
                <a:lnTo>
                  <a:pt x="829" y="394"/>
                </a:lnTo>
                <a:lnTo>
                  <a:pt x="826" y="403"/>
                </a:lnTo>
                <a:lnTo>
                  <a:pt x="826" y="403"/>
                </a:lnTo>
                <a:lnTo>
                  <a:pt x="826" y="399"/>
                </a:lnTo>
                <a:lnTo>
                  <a:pt x="826" y="399"/>
                </a:lnTo>
                <a:lnTo>
                  <a:pt x="826" y="403"/>
                </a:lnTo>
                <a:lnTo>
                  <a:pt x="826" y="403"/>
                </a:lnTo>
                <a:lnTo>
                  <a:pt x="824" y="410"/>
                </a:lnTo>
                <a:lnTo>
                  <a:pt x="822" y="414"/>
                </a:lnTo>
                <a:lnTo>
                  <a:pt x="818" y="419"/>
                </a:lnTo>
                <a:lnTo>
                  <a:pt x="816" y="425"/>
                </a:lnTo>
                <a:lnTo>
                  <a:pt x="816" y="425"/>
                </a:lnTo>
                <a:lnTo>
                  <a:pt x="818" y="429"/>
                </a:lnTo>
                <a:lnTo>
                  <a:pt x="816" y="434"/>
                </a:lnTo>
                <a:lnTo>
                  <a:pt x="816" y="434"/>
                </a:lnTo>
                <a:lnTo>
                  <a:pt x="816" y="436"/>
                </a:lnTo>
                <a:lnTo>
                  <a:pt x="815" y="441"/>
                </a:lnTo>
                <a:lnTo>
                  <a:pt x="815" y="441"/>
                </a:lnTo>
                <a:lnTo>
                  <a:pt x="816" y="441"/>
                </a:lnTo>
                <a:lnTo>
                  <a:pt x="816" y="443"/>
                </a:lnTo>
                <a:lnTo>
                  <a:pt x="816" y="447"/>
                </a:lnTo>
                <a:lnTo>
                  <a:pt x="818" y="447"/>
                </a:lnTo>
                <a:lnTo>
                  <a:pt x="818" y="447"/>
                </a:lnTo>
                <a:lnTo>
                  <a:pt x="816" y="451"/>
                </a:lnTo>
                <a:lnTo>
                  <a:pt x="816" y="451"/>
                </a:lnTo>
                <a:lnTo>
                  <a:pt x="818" y="447"/>
                </a:lnTo>
                <a:lnTo>
                  <a:pt x="818" y="447"/>
                </a:lnTo>
                <a:lnTo>
                  <a:pt x="818" y="447"/>
                </a:lnTo>
                <a:lnTo>
                  <a:pt x="818" y="451"/>
                </a:lnTo>
                <a:lnTo>
                  <a:pt x="818" y="451"/>
                </a:lnTo>
                <a:lnTo>
                  <a:pt x="820" y="449"/>
                </a:lnTo>
                <a:lnTo>
                  <a:pt x="822" y="445"/>
                </a:lnTo>
                <a:lnTo>
                  <a:pt x="826" y="436"/>
                </a:lnTo>
                <a:lnTo>
                  <a:pt x="826" y="436"/>
                </a:lnTo>
                <a:lnTo>
                  <a:pt x="824" y="445"/>
                </a:lnTo>
                <a:lnTo>
                  <a:pt x="820" y="454"/>
                </a:lnTo>
                <a:lnTo>
                  <a:pt x="815" y="469"/>
                </a:lnTo>
                <a:lnTo>
                  <a:pt x="815" y="469"/>
                </a:lnTo>
                <a:lnTo>
                  <a:pt x="815" y="469"/>
                </a:lnTo>
                <a:lnTo>
                  <a:pt x="813" y="476"/>
                </a:lnTo>
                <a:lnTo>
                  <a:pt x="811" y="480"/>
                </a:lnTo>
                <a:lnTo>
                  <a:pt x="811" y="484"/>
                </a:lnTo>
                <a:lnTo>
                  <a:pt x="809" y="489"/>
                </a:lnTo>
                <a:lnTo>
                  <a:pt x="809" y="489"/>
                </a:lnTo>
                <a:lnTo>
                  <a:pt x="807" y="498"/>
                </a:lnTo>
                <a:lnTo>
                  <a:pt x="805" y="509"/>
                </a:lnTo>
                <a:lnTo>
                  <a:pt x="805" y="509"/>
                </a:lnTo>
                <a:lnTo>
                  <a:pt x="804" y="517"/>
                </a:lnTo>
                <a:lnTo>
                  <a:pt x="804" y="517"/>
                </a:lnTo>
                <a:lnTo>
                  <a:pt x="802" y="522"/>
                </a:lnTo>
                <a:lnTo>
                  <a:pt x="802" y="524"/>
                </a:lnTo>
                <a:lnTo>
                  <a:pt x="804" y="522"/>
                </a:lnTo>
                <a:lnTo>
                  <a:pt x="805" y="521"/>
                </a:lnTo>
                <a:lnTo>
                  <a:pt x="807" y="521"/>
                </a:lnTo>
                <a:lnTo>
                  <a:pt x="807" y="521"/>
                </a:lnTo>
                <a:lnTo>
                  <a:pt x="813" y="513"/>
                </a:lnTo>
                <a:lnTo>
                  <a:pt x="813" y="513"/>
                </a:lnTo>
                <a:lnTo>
                  <a:pt x="813" y="517"/>
                </a:lnTo>
                <a:lnTo>
                  <a:pt x="815" y="515"/>
                </a:lnTo>
                <a:lnTo>
                  <a:pt x="813" y="519"/>
                </a:lnTo>
                <a:lnTo>
                  <a:pt x="813" y="519"/>
                </a:lnTo>
                <a:lnTo>
                  <a:pt x="813" y="521"/>
                </a:lnTo>
                <a:lnTo>
                  <a:pt x="815" y="519"/>
                </a:lnTo>
                <a:lnTo>
                  <a:pt x="815" y="519"/>
                </a:lnTo>
                <a:lnTo>
                  <a:pt x="820" y="506"/>
                </a:lnTo>
                <a:lnTo>
                  <a:pt x="826" y="497"/>
                </a:lnTo>
                <a:lnTo>
                  <a:pt x="826" y="497"/>
                </a:lnTo>
                <a:lnTo>
                  <a:pt x="824" y="500"/>
                </a:lnTo>
                <a:lnTo>
                  <a:pt x="824" y="500"/>
                </a:lnTo>
                <a:lnTo>
                  <a:pt x="826" y="498"/>
                </a:lnTo>
                <a:lnTo>
                  <a:pt x="827" y="497"/>
                </a:lnTo>
                <a:lnTo>
                  <a:pt x="827" y="497"/>
                </a:lnTo>
                <a:lnTo>
                  <a:pt x="824" y="502"/>
                </a:lnTo>
                <a:lnTo>
                  <a:pt x="820" y="508"/>
                </a:lnTo>
                <a:lnTo>
                  <a:pt x="820" y="508"/>
                </a:lnTo>
                <a:lnTo>
                  <a:pt x="820" y="509"/>
                </a:lnTo>
                <a:lnTo>
                  <a:pt x="822" y="509"/>
                </a:lnTo>
                <a:lnTo>
                  <a:pt x="822" y="509"/>
                </a:lnTo>
                <a:lnTo>
                  <a:pt x="822" y="506"/>
                </a:lnTo>
                <a:lnTo>
                  <a:pt x="822" y="506"/>
                </a:lnTo>
                <a:lnTo>
                  <a:pt x="822" y="506"/>
                </a:lnTo>
                <a:lnTo>
                  <a:pt x="824" y="506"/>
                </a:lnTo>
                <a:lnTo>
                  <a:pt x="824" y="504"/>
                </a:lnTo>
                <a:lnTo>
                  <a:pt x="824" y="504"/>
                </a:lnTo>
                <a:lnTo>
                  <a:pt x="827" y="497"/>
                </a:lnTo>
                <a:lnTo>
                  <a:pt x="827" y="497"/>
                </a:lnTo>
                <a:lnTo>
                  <a:pt x="829" y="491"/>
                </a:lnTo>
                <a:lnTo>
                  <a:pt x="829" y="491"/>
                </a:lnTo>
                <a:lnTo>
                  <a:pt x="829" y="493"/>
                </a:lnTo>
                <a:lnTo>
                  <a:pt x="829" y="491"/>
                </a:lnTo>
                <a:lnTo>
                  <a:pt x="829" y="493"/>
                </a:lnTo>
                <a:lnTo>
                  <a:pt x="829" y="493"/>
                </a:lnTo>
                <a:lnTo>
                  <a:pt x="837" y="478"/>
                </a:lnTo>
                <a:lnTo>
                  <a:pt x="837" y="478"/>
                </a:lnTo>
                <a:lnTo>
                  <a:pt x="835" y="482"/>
                </a:lnTo>
                <a:lnTo>
                  <a:pt x="835" y="484"/>
                </a:lnTo>
                <a:lnTo>
                  <a:pt x="835" y="484"/>
                </a:lnTo>
                <a:lnTo>
                  <a:pt x="837" y="482"/>
                </a:lnTo>
                <a:lnTo>
                  <a:pt x="837" y="482"/>
                </a:lnTo>
                <a:lnTo>
                  <a:pt x="844" y="467"/>
                </a:lnTo>
                <a:lnTo>
                  <a:pt x="850" y="451"/>
                </a:lnTo>
                <a:lnTo>
                  <a:pt x="850" y="451"/>
                </a:lnTo>
                <a:lnTo>
                  <a:pt x="848" y="460"/>
                </a:lnTo>
                <a:lnTo>
                  <a:pt x="844" y="473"/>
                </a:lnTo>
                <a:lnTo>
                  <a:pt x="844" y="473"/>
                </a:lnTo>
                <a:lnTo>
                  <a:pt x="844" y="476"/>
                </a:lnTo>
                <a:lnTo>
                  <a:pt x="846" y="478"/>
                </a:lnTo>
                <a:lnTo>
                  <a:pt x="846" y="478"/>
                </a:lnTo>
                <a:lnTo>
                  <a:pt x="851" y="460"/>
                </a:lnTo>
                <a:lnTo>
                  <a:pt x="855" y="441"/>
                </a:lnTo>
                <a:lnTo>
                  <a:pt x="855" y="441"/>
                </a:lnTo>
                <a:lnTo>
                  <a:pt x="859" y="427"/>
                </a:lnTo>
                <a:lnTo>
                  <a:pt x="861" y="406"/>
                </a:lnTo>
                <a:lnTo>
                  <a:pt x="861" y="406"/>
                </a:lnTo>
                <a:lnTo>
                  <a:pt x="862" y="397"/>
                </a:lnTo>
                <a:lnTo>
                  <a:pt x="862" y="388"/>
                </a:lnTo>
                <a:lnTo>
                  <a:pt x="862" y="388"/>
                </a:lnTo>
                <a:lnTo>
                  <a:pt x="864" y="366"/>
                </a:lnTo>
                <a:lnTo>
                  <a:pt x="864" y="340"/>
                </a:lnTo>
                <a:lnTo>
                  <a:pt x="864" y="340"/>
                </a:lnTo>
                <a:lnTo>
                  <a:pt x="864" y="340"/>
                </a:lnTo>
                <a:lnTo>
                  <a:pt x="864" y="338"/>
                </a:lnTo>
                <a:lnTo>
                  <a:pt x="864" y="338"/>
                </a:lnTo>
                <a:lnTo>
                  <a:pt x="862" y="316"/>
                </a:lnTo>
                <a:lnTo>
                  <a:pt x="862" y="316"/>
                </a:lnTo>
                <a:lnTo>
                  <a:pt x="864" y="342"/>
                </a:lnTo>
                <a:lnTo>
                  <a:pt x="862" y="368"/>
                </a:lnTo>
                <a:lnTo>
                  <a:pt x="862" y="368"/>
                </a:lnTo>
                <a:lnTo>
                  <a:pt x="862" y="370"/>
                </a:lnTo>
                <a:lnTo>
                  <a:pt x="862" y="370"/>
                </a:lnTo>
                <a:lnTo>
                  <a:pt x="862" y="360"/>
                </a:lnTo>
                <a:lnTo>
                  <a:pt x="862" y="353"/>
                </a:lnTo>
                <a:lnTo>
                  <a:pt x="861" y="348"/>
                </a:lnTo>
                <a:lnTo>
                  <a:pt x="862" y="346"/>
                </a:lnTo>
                <a:lnTo>
                  <a:pt x="862" y="346"/>
                </a:lnTo>
                <a:lnTo>
                  <a:pt x="862" y="337"/>
                </a:lnTo>
                <a:lnTo>
                  <a:pt x="862" y="337"/>
                </a:lnTo>
                <a:lnTo>
                  <a:pt x="861" y="333"/>
                </a:lnTo>
                <a:lnTo>
                  <a:pt x="861" y="329"/>
                </a:lnTo>
                <a:lnTo>
                  <a:pt x="861" y="318"/>
                </a:lnTo>
                <a:lnTo>
                  <a:pt x="861" y="318"/>
                </a:lnTo>
                <a:lnTo>
                  <a:pt x="861" y="316"/>
                </a:lnTo>
                <a:lnTo>
                  <a:pt x="861" y="316"/>
                </a:lnTo>
                <a:lnTo>
                  <a:pt x="861" y="316"/>
                </a:lnTo>
                <a:lnTo>
                  <a:pt x="859" y="320"/>
                </a:lnTo>
                <a:lnTo>
                  <a:pt x="859" y="320"/>
                </a:lnTo>
                <a:lnTo>
                  <a:pt x="857" y="311"/>
                </a:lnTo>
                <a:lnTo>
                  <a:pt x="857" y="298"/>
                </a:lnTo>
                <a:lnTo>
                  <a:pt x="857" y="298"/>
                </a:lnTo>
                <a:lnTo>
                  <a:pt x="857" y="298"/>
                </a:lnTo>
                <a:lnTo>
                  <a:pt x="857" y="298"/>
                </a:lnTo>
                <a:lnTo>
                  <a:pt x="857" y="298"/>
                </a:lnTo>
                <a:lnTo>
                  <a:pt x="855" y="292"/>
                </a:lnTo>
                <a:lnTo>
                  <a:pt x="855" y="289"/>
                </a:lnTo>
                <a:lnTo>
                  <a:pt x="855" y="289"/>
                </a:lnTo>
                <a:lnTo>
                  <a:pt x="857" y="294"/>
                </a:lnTo>
                <a:lnTo>
                  <a:pt x="857" y="294"/>
                </a:lnTo>
                <a:lnTo>
                  <a:pt x="857" y="294"/>
                </a:lnTo>
                <a:lnTo>
                  <a:pt x="857" y="294"/>
                </a:lnTo>
                <a:lnTo>
                  <a:pt x="857" y="291"/>
                </a:lnTo>
                <a:lnTo>
                  <a:pt x="857" y="291"/>
                </a:lnTo>
                <a:lnTo>
                  <a:pt x="859" y="292"/>
                </a:lnTo>
                <a:lnTo>
                  <a:pt x="861" y="296"/>
                </a:lnTo>
                <a:lnTo>
                  <a:pt x="861" y="296"/>
                </a:lnTo>
                <a:lnTo>
                  <a:pt x="861" y="292"/>
                </a:lnTo>
                <a:lnTo>
                  <a:pt x="861" y="292"/>
                </a:lnTo>
                <a:lnTo>
                  <a:pt x="862" y="296"/>
                </a:lnTo>
                <a:lnTo>
                  <a:pt x="862" y="296"/>
                </a:lnTo>
                <a:lnTo>
                  <a:pt x="861" y="283"/>
                </a:lnTo>
                <a:lnTo>
                  <a:pt x="861" y="283"/>
                </a:lnTo>
                <a:lnTo>
                  <a:pt x="859" y="280"/>
                </a:lnTo>
                <a:lnTo>
                  <a:pt x="859" y="276"/>
                </a:lnTo>
                <a:lnTo>
                  <a:pt x="859" y="276"/>
                </a:lnTo>
                <a:lnTo>
                  <a:pt x="861" y="281"/>
                </a:lnTo>
                <a:lnTo>
                  <a:pt x="861" y="281"/>
                </a:lnTo>
                <a:lnTo>
                  <a:pt x="861" y="281"/>
                </a:lnTo>
                <a:lnTo>
                  <a:pt x="861" y="283"/>
                </a:lnTo>
                <a:lnTo>
                  <a:pt x="861" y="285"/>
                </a:lnTo>
                <a:lnTo>
                  <a:pt x="861" y="285"/>
                </a:lnTo>
                <a:lnTo>
                  <a:pt x="859" y="276"/>
                </a:lnTo>
                <a:lnTo>
                  <a:pt x="857" y="270"/>
                </a:lnTo>
                <a:lnTo>
                  <a:pt x="857" y="265"/>
                </a:lnTo>
                <a:lnTo>
                  <a:pt x="857" y="265"/>
                </a:lnTo>
                <a:lnTo>
                  <a:pt x="859" y="274"/>
                </a:lnTo>
                <a:lnTo>
                  <a:pt x="862" y="281"/>
                </a:lnTo>
                <a:lnTo>
                  <a:pt x="862" y="281"/>
                </a:lnTo>
                <a:lnTo>
                  <a:pt x="862" y="281"/>
                </a:lnTo>
                <a:lnTo>
                  <a:pt x="862" y="280"/>
                </a:lnTo>
                <a:lnTo>
                  <a:pt x="862" y="276"/>
                </a:lnTo>
                <a:lnTo>
                  <a:pt x="862" y="265"/>
                </a:lnTo>
                <a:lnTo>
                  <a:pt x="862" y="265"/>
                </a:lnTo>
                <a:lnTo>
                  <a:pt x="859" y="248"/>
                </a:lnTo>
                <a:lnTo>
                  <a:pt x="853" y="235"/>
                </a:lnTo>
                <a:lnTo>
                  <a:pt x="853" y="235"/>
                </a:lnTo>
                <a:lnTo>
                  <a:pt x="855" y="241"/>
                </a:lnTo>
                <a:lnTo>
                  <a:pt x="857" y="246"/>
                </a:lnTo>
                <a:lnTo>
                  <a:pt x="857" y="246"/>
                </a:lnTo>
                <a:lnTo>
                  <a:pt x="855" y="243"/>
                </a:lnTo>
                <a:lnTo>
                  <a:pt x="853" y="239"/>
                </a:lnTo>
                <a:lnTo>
                  <a:pt x="853" y="239"/>
                </a:lnTo>
                <a:lnTo>
                  <a:pt x="855" y="245"/>
                </a:lnTo>
                <a:lnTo>
                  <a:pt x="855" y="248"/>
                </a:lnTo>
                <a:lnTo>
                  <a:pt x="855" y="248"/>
                </a:lnTo>
                <a:lnTo>
                  <a:pt x="855" y="246"/>
                </a:lnTo>
                <a:lnTo>
                  <a:pt x="855" y="246"/>
                </a:lnTo>
                <a:lnTo>
                  <a:pt x="853" y="237"/>
                </a:lnTo>
                <a:lnTo>
                  <a:pt x="853" y="237"/>
                </a:lnTo>
                <a:lnTo>
                  <a:pt x="853" y="237"/>
                </a:lnTo>
                <a:lnTo>
                  <a:pt x="853" y="235"/>
                </a:lnTo>
                <a:lnTo>
                  <a:pt x="853" y="235"/>
                </a:lnTo>
                <a:lnTo>
                  <a:pt x="851" y="237"/>
                </a:lnTo>
                <a:lnTo>
                  <a:pt x="851" y="237"/>
                </a:lnTo>
                <a:lnTo>
                  <a:pt x="853" y="246"/>
                </a:lnTo>
                <a:lnTo>
                  <a:pt x="853" y="246"/>
                </a:lnTo>
                <a:lnTo>
                  <a:pt x="850" y="237"/>
                </a:lnTo>
                <a:lnTo>
                  <a:pt x="846" y="228"/>
                </a:lnTo>
                <a:lnTo>
                  <a:pt x="846" y="228"/>
                </a:lnTo>
                <a:lnTo>
                  <a:pt x="844" y="219"/>
                </a:lnTo>
                <a:lnTo>
                  <a:pt x="844" y="219"/>
                </a:lnTo>
                <a:lnTo>
                  <a:pt x="844" y="221"/>
                </a:lnTo>
                <a:lnTo>
                  <a:pt x="844" y="221"/>
                </a:lnTo>
                <a:lnTo>
                  <a:pt x="837" y="202"/>
                </a:lnTo>
                <a:lnTo>
                  <a:pt x="829" y="186"/>
                </a:lnTo>
                <a:lnTo>
                  <a:pt x="829" y="186"/>
                </a:lnTo>
                <a:lnTo>
                  <a:pt x="835" y="195"/>
                </a:lnTo>
                <a:lnTo>
                  <a:pt x="835" y="195"/>
                </a:lnTo>
                <a:lnTo>
                  <a:pt x="833" y="189"/>
                </a:lnTo>
                <a:lnTo>
                  <a:pt x="833" y="189"/>
                </a:lnTo>
                <a:lnTo>
                  <a:pt x="837" y="193"/>
                </a:lnTo>
                <a:lnTo>
                  <a:pt x="837" y="193"/>
                </a:lnTo>
                <a:lnTo>
                  <a:pt x="840" y="200"/>
                </a:lnTo>
                <a:lnTo>
                  <a:pt x="844" y="208"/>
                </a:lnTo>
                <a:lnTo>
                  <a:pt x="844" y="208"/>
                </a:lnTo>
                <a:lnTo>
                  <a:pt x="842" y="204"/>
                </a:lnTo>
                <a:lnTo>
                  <a:pt x="838" y="199"/>
                </a:lnTo>
                <a:lnTo>
                  <a:pt x="838" y="199"/>
                </a:lnTo>
                <a:lnTo>
                  <a:pt x="838" y="197"/>
                </a:lnTo>
                <a:lnTo>
                  <a:pt x="838" y="197"/>
                </a:lnTo>
                <a:lnTo>
                  <a:pt x="840" y="199"/>
                </a:lnTo>
                <a:lnTo>
                  <a:pt x="842" y="199"/>
                </a:lnTo>
                <a:lnTo>
                  <a:pt x="844" y="197"/>
                </a:lnTo>
                <a:lnTo>
                  <a:pt x="844" y="197"/>
                </a:lnTo>
                <a:lnTo>
                  <a:pt x="850" y="211"/>
                </a:lnTo>
                <a:lnTo>
                  <a:pt x="855" y="226"/>
                </a:lnTo>
                <a:lnTo>
                  <a:pt x="864" y="256"/>
                </a:lnTo>
                <a:lnTo>
                  <a:pt x="864" y="256"/>
                </a:lnTo>
                <a:lnTo>
                  <a:pt x="868" y="283"/>
                </a:lnTo>
                <a:lnTo>
                  <a:pt x="868" y="283"/>
                </a:lnTo>
                <a:lnTo>
                  <a:pt x="868" y="283"/>
                </a:lnTo>
                <a:lnTo>
                  <a:pt x="868" y="285"/>
                </a:lnTo>
                <a:lnTo>
                  <a:pt x="868" y="285"/>
                </a:lnTo>
                <a:lnTo>
                  <a:pt x="870" y="298"/>
                </a:lnTo>
                <a:lnTo>
                  <a:pt x="870" y="309"/>
                </a:lnTo>
                <a:lnTo>
                  <a:pt x="870" y="309"/>
                </a:lnTo>
                <a:lnTo>
                  <a:pt x="870" y="311"/>
                </a:lnTo>
                <a:lnTo>
                  <a:pt x="870" y="314"/>
                </a:lnTo>
                <a:lnTo>
                  <a:pt x="872" y="322"/>
                </a:lnTo>
                <a:lnTo>
                  <a:pt x="872" y="322"/>
                </a:lnTo>
                <a:lnTo>
                  <a:pt x="870" y="322"/>
                </a:lnTo>
                <a:lnTo>
                  <a:pt x="870" y="322"/>
                </a:lnTo>
                <a:lnTo>
                  <a:pt x="870" y="322"/>
                </a:lnTo>
                <a:lnTo>
                  <a:pt x="872" y="327"/>
                </a:lnTo>
                <a:lnTo>
                  <a:pt x="870" y="333"/>
                </a:lnTo>
                <a:lnTo>
                  <a:pt x="870" y="346"/>
                </a:lnTo>
                <a:lnTo>
                  <a:pt x="870" y="346"/>
                </a:lnTo>
                <a:lnTo>
                  <a:pt x="870" y="344"/>
                </a:lnTo>
                <a:lnTo>
                  <a:pt x="872" y="344"/>
                </a:lnTo>
                <a:lnTo>
                  <a:pt x="872" y="340"/>
                </a:lnTo>
                <a:lnTo>
                  <a:pt x="872" y="340"/>
                </a:lnTo>
                <a:lnTo>
                  <a:pt x="872" y="342"/>
                </a:lnTo>
                <a:lnTo>
                  <a:pt x="870" y="340"/>
                </a:lnTo>
                <a:lnTo>
                  <a:pt x="870" y="340"/>
                </a:lnTo>
                <a:lnTo>
                  <a:pt x="872" y="337"/>
                </a:lnTo>
                <a:lnTo>
                  <a:pt x="872" y="329"/>
                </a:lnTo>
                <a:lnTo>
                  <a:pt x="872" y="329"/>
                </a:lnTo>
                <a:lnTo>
                  <a:pt x="872" y="320"/>
                </a:lnTo>
                <a:lnTo>
                  <a:pt x="872" y="309"/>
                </a:lnTo>
                <a:lnTo>
                  <a:pt x="872" y="309"/>
                </a:lnTo>
                <a:lnTo>
                  <a:pt x="872" y="307"/>
                </a:lnTo>
                <a:lnTo>
                  <a:pt x="872" y="303"/>
                </a:lnTo>
                <a:lnTo>
                  <a:pt x="872" y="303"/>
                </a:lnTo>
                <a:lnTo>
                  <a:pt x="872" y="305"/>
                </a:lnTo>
                <a:lnTo>
                  <a:pt x="870" y="302"/>
                </a:lnTo>
                <a:lnTo>
                  <a:pt x="870" y="302"/>
                </a:lnTo>
                <a:lnTo>
                  <a:pt x="870" y="285"/>
                </a:lnTo>
                <a:lnTo>
                  <a:pt x="870" y="285"/>
                </a:lnTo>
                <a:lnTo>
                  <a:pt x="870" y="287"/>
                </a:lnTo>
                <a:lnTo>
                  <a:pt x="870" y="292"/>
                </a:lnTo>
                <a:lnTo>
                  <a:pt x="870" y="292"/>
                </a:lnTo>
                <a:lnTo>
                  <a:pt x="872" y="291"/>
                </a:lnTo>
                <a:lnTo>
                  <a:pt x="872" y="291"/>
                </a:lnTo>
                <a:lnTo>
                  <a:pt x="872" y="291"/>
                </a:lnTo>
                <a:lnTo>
                  <a:pt x="870" y="283"/>
                </a:lnTo>
                <a:lnTo>
                  <a:pt x="870" y="283"/>
                </a:lnTo>
                <a:lnTo>
                  <a:pt x="870" y="283"/>
                </a:lnTo>
                <a:lnTo>
                  <a:pt x="870" y="278"/>
                </a:lnTo>
                <a:lnTo>
                  <a:pt x="868" y="269"/>
                </a:lnTo>
                <a:lnTo>
                  <a:pt x="868" y="269"/>
                </a:lnTo>
                <a:lnTo>
                  <a:pt x="868" y="265"/>
                </a:lnTo>
                <a:lnTo>
                  <a:pt x="868" y="265"/>
                </a:lnTo>
                <a:lnTo>
                  <a:pt x="868" y="265"/>
                </a:lnTo>
                <a:lnTo>
                  <a:pt x="868" y="265"/>
                </a:lnTo>
                <a:lnTo>
                  <a:pt x="868" y="265"/>
                </a:lnTo>
                <a:lnTo>
                  <a:pt x="861" y="235"/>
                </a:lnTo>
                <a:lnTo>
                  <a:pt x="850" y="208"/>
                </a:lnTo>
                <a:lnTo>
                  <a:pt x="850" y="208"/>
                </a:lnTo>
                <a:lnTo>
                  <a:pt x="844" y="195"/>
                </a:lnTo>
                <a:lnTo>
                  <a:pt x="840" y="189"/>
                </a:lnTo>
                <a:lnTo>
                  <a:pt x="840" y="186"/>
                </a:lnTo>
                <a:lnTo>
                  <a:pt x="840" y="186"/>
                </a:lnTo>
                <a:lnTo>
                  <a:pt x="833" y="171"/>
                </a:lnTo>
                <a:lnTo>
                  <a:pt x="824" y="156"/>
                </a:lnTo>
                <a:lnTo>
                  <a:pt x="802" y="127"/>
                </a:lnTo>
                <a:lnTo>
                  <a:pt x="802" y="127"/>
                </a:lnTo>
                <a:lnTo>
                  <a:pt x="796" y="121"/>
                </a:lnTo>
                <a:lnTo>
                  <a:pt x="791" y="116"/>
                </a:lnTo>
                <a:lnTo>
                  <a:pt x="781" y="107"/>
                </a:lnTo>
                <a:lnTo>
                  <a:pt x="781" y="107"/>
                </a:lnTo>
                <a:lnTo>
                  <a:pt x="780" y="105"/>
                </a:lnTo>
                <a:lnTo>
                  <a:pt x="780" y="105"/>
                </a:lnTo>
                <a:lnTo>
                  <a:pt x="778" y="103"/>
                </a:lnTo>
                <a:lnTo>
                  <a:pt x="780" y="103"/>
                </a:lnTo>
                <a:lnTo>
                  <a:pt x="780" y="103"/>
                </a:lnTo>
                <a:lnTo>
                  <a:pt x="789" y="112"/>
                </a:lnTo>
                <a:lnTo>
                  <a:pt x="789" y="112"/>
                </a:lnTo>
                <a:lnTo>
                  <a:pt x="789" y="110"/>
                </a:lnTo>
                <a:lnTo>
                  <a:pt x="787" y="110"/>
                </a:lnTo>
                <a:lnTo>
                  <a:pt x="787" y="110"/>
                </a:lnTo>
                <a:lnTo>
                  <a:pt x="787" y="110"/>
                </a:lnTo>
                <a:lnTo>
                  <a:pt x="787" y="110"/>
                </a:lnTo>
                <a:lnTo>
                  <a:pt x="787" y="110"/>
                </a:lnTo>
                <a:lnTo>
                  <a:pt x="787" y="110"/>
                </a:lnTo>
                <a:lnTo>
                  <a:pt x="789" y="110"/>
                </a:lnTo>
                <a:lnTo>
                  <a:pt x="789" y="110"/>
                </a:lnTo>
                <a:lnTo>
                  <a:pt x="789" y="110"/>
                </a:lnTo>
                <a:lnTo>
                  <a:pt x="789" y="110"/>
                </a:lnTo>
                <a:lnTo>
                  <a:pt x="789" y="110"/>
                </a:lnTo>
                <a:lnTo>
                  <a:pt x="789" y="110"/>
                </a:lnTo>
                <a:lnTo>
                  <a:pt x="789" y="110"/>
                </a:lnTo>
                <a:lnTo>
                  <a:pt x="789" y="110"/>
                </a:lnTo>
                <a:lnTo>
                  <a:pt x="789" y="110"/>
                </a:lnTo>
                <a:lnTo>
                  <a:pt x="791" y="110"/>
                </a:lnTo>
                <a:lnTo>
                  <a:pt x="791" y="110"/>
                </a:lnTo>
                <a:lnTo>
                  <a:pt x="796" y="116"/>
                </a:lnTo>
                <a:lnTo>
                  <a:pt x="804" y="123"/>
                </a:lnTo>
                <a:lnTo>
                  <a:pt x="815" y="136"/>
                </a:lnTo>
                <a:lnTo>
                  <a:pt x="815" y="136"/>
                </a:lnTo>
                <a:lnTo>
                  <a:pt x="818" y="142"/>
                </a:lnTo>
                <a:lnTo>
                  <a:pt x="818" y="142"/>
                </a:lnTo>
                <a:lnTo>
                  <a:pt x="822" y="147"/>
                </a:lnTo>
                <a:lnTo>
                  <a:pt x="826" y="154"/>
                </a:lnTo>
                <a:lnTo>
                  <a:pt x="826" y="154"/>
                </a:lnTo>
                <a:lnTo>
                  <a:pt x="833" y="162"/>
                </a:lnTo>
                <a:lnTo>
                  <a:pt x="833" y="162"/>
                </a:lnTo>
                <a:lnTo>
                  <a:pt x="837" y="171"/>
                </a:lnTo>
                <a:lnTo>
                  <a:pt x="840" y="177"/>
                </a:lnTo>
                <a:lnTo>
                  <a:pt x="840" y="177"/>
                </a:lnTo>
                <a:lnTo>
                  <a:pt x="838" y="175"/>
                </a:lnTo>
                <a:lnTo>
                  <a:pt x="838" y="175"/>
                </a:lnTo>
                <a:lnTo>
                  <a:pt x="844" y="182"/>
                </a:lnTo>
                <a:lnTo>
                  <a:pt x="844" y="182"/>
                </a:lnTo>
                <a:lnTo>
                  <a:pt x="844" y="184"/>
                </a:lnTo>
                <a:lnTo>
                  <a:pt x="844" y="184"/>
                </a:lnTo>
                <a:lnTo>
                  <a:pt x="850" y="195"/>
                </a:lnTo>
                <a:lnTo>
                  <a:pt x="850" y="195"/>
                </a:lnTo>
                <a:lnTo>
                  <a:pt x="850" y="195"/>
                </a:lnTo>
                <a:lnTo>
                  <a:pt x="850" y="195"/>
                </a:lnTo>
                <a:lnTo>
                  <a:pt x="850" y="197"/>
                </a:lnTo>
                <a:lnTo>
                  <a:pt x="850" y="197"/>
                </a:lnTo>
                <a:lnTo>
                  <a:pt x="851" y="199"/>
                </a:lnTo>
                <a:lnTo>
                  <a:pt x="853" y="202"/>
                </a:lnTo>
                <a:lnTo>
                  <a:pt x="853" y="202"/>
                </a:lnTo>
                <a:lnTo>
                  <a:pt x="855" y="208"/>
                </a:lnTo>
                <a:lnTo>
                  <a:pt x="857" y="213"/>
                </a:lnTo>
                <a:lnTo>
                  <a:pt x="857" y="213"/>
                </a:lnTo>
                <a:lnTo>
                  <a:pt x="866" y="239"/>
                </a:lnTo>
                <a:lnTo>
                  <a:pt x="866" y="239"/>
                </a:lnTo>
                <a:lnTo>
                  <a:pt x="866" y="237"/>
                </a:lnTo>
                <a:lnTo>
                  <a:pt x="866" y="237"/>
                </a:lnTo>
                <a:lnTo>
                  <a:pt x="872" y="252"/>
                </a:lnTo>
                <a:lnTo>
                  <a:pt x="872" y="252"/>
                </a:lnTo>
                <a:lnTo>
                  <a:pt x="872" y="250"/>
                </a:lnTo>
                <a:lnTo>
                  <a:pt x="872" y="250"/>
                </a:lnTo>
                <a:lnTo>
                  <a:pt x="877" y="281"/>
                </a:lnTo>
                <a:lnTo>
                  <a:pt x="877" y="281"/>
                </a:lnTo>
                <a:lnTo>
                  <a:pt x="879" y="285"/>
                </a:lnTo>
                <a:lnTo>
                  <a:pt x="879" y="285"/>
                </a:lnTo>
                <a:lnTo>
                  <a:pt x="879" y="291"/>
                </a:lnTo>
                <a:lnTo>
                  <a:pt x="879" y="291"/>
                </a:lnTo>
                <a:lnTo>
                  <a:pt x="879" y="292"/>
                </a:lnTo>
                <a:lnTo>
                  <a:pt x="879" y="294"/>
                </a:lnTo>
                <a:lnTo>
                  <a:pt x="879" y="294"/>
                </a:lnTo>
                <a:lnTo>
                  <a:pt x="879" y="292"/>
                </a:lnTo>
                <a:lnTo>
                  <a:pt x="881" y="294"/>
                </a:lnTo>
                <a:lnTo>
                  <a:pt x="881" y="300"/>
                </a:lnTo>
                <a:lnTo>
                  <a:pt x="881" y="300"/>
                </a:lnTo>
                <a:lnTo>
                  <a:pt x="881" y="302"/>
                </a:lnTo>
                <a:lnTo>
                  <a:pt x="881" y="303"/>
                </a:lnTo>
                <a:lnTo>
                  <a:pt x="881" y="303"/>
                </a:lnTo>
                <a:lnTo>
                  <a:pt x="879" y="300"/>
                </a:lnTo>
                <a:lnTo>
                  <a:pt x="879" y="300"/>
                </a:lnTo>
                <a:lnTo>
                  <a:pt x="881" y="305"/>
                </a:lnTo>
                <a:lnTo>
                  <a:pt x="883" y="307"/>
                </a:lnTo>
                <a:lnTo>
                  <a:pt x="883" y="307"/>
                </a:lnTo>
                <a:lnTo>
                  <a:pt x="881" y="298"/>
                </a:lnTo>
                <a:lnTo>
                  <a:pt x="881" y="298"/>
                </a:lnTo>
                <a:lnTo>
                  <a:pt x="879" y="289"/>
                </a:lnTo>
                <a:lnTo>
                  <a:pt x="879" y="281"/>
                </a:lnTo>
                <a:lnTo>
                  <a:pt x="879" y="281"/>
                </a:lnTo>
                <a:lnTo>
                  <a:pt x="881" y="283"/>
                </a:lnTo>
                <a:lnTo>
                  <a:pt x="881" y="283"/>
                </a:lnTo>
                <a:lnTo>
                  <a:pt x="879" y="283"/>
                </a:lnTo>
                <a:lnTo>
                  <a:pt x="879" y="283"/>
                </a:lnTo>
                <a:lnTo>
                  <a:pt x="881" y="294"/>
                </a:lnTo>
                <a:lnTo>
                  <a:pt x="883" y="305"/>
                </a:lnTo>
                <a:lnTo>
                  <a:pt x="883" y="305"/>
                </a:lnTo>
                <a:lnTo>
                  <a:pt x="883" y="305"/>
                </a:lnTo>
                <a:lnTo>
                  <a:pt x="883" y="305"/>
                </a:lnTo>
                <a:lnTo>
                  <a:pt x="884" y="307"/>
                </a:lnTo>
                <a:lnTo>
                  <a:pt x="884" y="307"/>
                </a:lnTo>
                <a:lnTo>
                  <a:pt x="881" y="283"/>
                </a:lnTo>
                <a:lnTo>
                  <a:pt x="881" y="283"/>
                </a:lnTo>
                <a:lnTo>
                  <a:pt x="881" y="283"/>
                </a:lnTo>
                <a:lnTo>
                  <a:pt x="881" y="281"/>
                </a:lnTo>
                <a:lnTo>
                  <a:pt x="879" y="278"/>
                </a:lnTo>
                <a:lnTo>
                  <a:pt x="879" y="278"/>
                </a:lnTo>
                <a:lnTo>
                  <a:pt x="879" y="269"/>
                </a:lnTo>
                <a:lnTo>
                  <a:pt x="879" y="269"/>
                </a:lnTo>
                <a:lnTo>
                  <a:pt x="877" y="270"/>
                </a:lnTo>
                <a:lnTo>
                  <a:pt x="877" y="270"/>
                </a:lnTo>
                <a:lnTo>
                  <a:pt x="877" y="261"/>
                </a:lnTo>
                <a:lnTo>
                  <a:pt x="875" y="252"/>
                </a:lnTo>
                <a:lnTo>
                  <a:pt x="875" y="252"/>
                </a:lnTo>
                <a:lnTo>
                  <a:pt x="877" y="261"/>
                </a:lnTo>
                <a:lnTo>
                  <a:pt x="877" y="261"/>
                </a:lnTo>
                <a:lnTo>
                  <a:pt x="877" y="254"/>
                </a:lnTo>
                <a:lnTo>
                  <a:pt x="875" y="250"/>
                </a:lnTo>
                <a:lnTo>
                  <a:pt x="875" y="250"/>
                </a:lnTo>
                <a:lnTo>
                  <a:pt x="875" y="250"/>
                </a:lnTo>
                <a:lnTo>
                  <a:pt x="870" y="232"/>
                </a:lnTo>
                <a:lnTo>
                  <a:pt x="862" y="211"/>
                </a:lnTo>
                <a:lnTo>
                  <a:pt x="862" y="211"/>
                </a:lnTo>
                <a:lnTo>
                  <a:pt x="862" y="210"/>
                </a:lnTo>
                <a:lnTo>
                  <a:pt x="862" y="210"/>
                </a:lnTo>
                <a:lnTo>
                  <a:pt x="855" y="191"/>
                </a:lnTo>
                <a:lnTo>
                  <a:pt x="848" y="177"/>
                </a:lnTo>
                <a:lnTo>
                  <a:pt x="848" y="177"/>
                </a:lnTo>
                <a:lnTo>
                  <a:pt x="850" y="180"/>
                </a:lnTo>
                <a:lnTo>
                  <a:pt x="853" y="184"/>
                </a:lnTo>
                <a:lnTo>
                  <a:pt x="853" y="184"/>
                </a:lnTo>
                <a:lnTo>
                  <a:pt x="851" y="180"/>
                </a:lnTo>
                <a:lnTo>
                  <a:pt x="848" y="175"/>
                </a:lnTo>
                <a:lnTo>
                  <a:pt x="848" y="175"/>
                </a:lnTo>
                <a:lnTo>
                  <a:pt x="848" y="175"/>
                </a:lnTo>
                <a:lnTo>
                  <a:pt x="848" y="175"/>
                </a:lnTo>
                <a:lnTo>
                  <a:pt x="842" y="165"/>
                </a:lnTo>
                <a:lnTo>
                  <a:pt x="842" y="165"/>
                </a:lnTo>
                <a:lnTo>
                  <a:pt x="838" y="158"/>
                </a:lnTo>
                <a:lnTo>
                  <a:pt x="833" y="151"/>
                </a:lnTo>
                <a:lnTo>
                  <a:pt x="833" y="151"/>
                </a:lnTo>
                <a:lnTo>
                  <a:pt x="831" y="149"/>
                </a:lnTo>
                <a:lnTo>
                  <a:pt x="827" y="142"/>
                </a:lnTo>
                <a:lnTo>
                  <a:pt x="827" y="142"/>
                </a:lnTo>
                <a:lnTo>
                  <a:pt x="827" y="145"/>
                </a:lnTo>
                <a:lnTo>
                  <a:pt x="826" y="142"/>
                </a:lnTo>
                <a:lnTo>
                  <a:pt x="818" y="131"/>
                </a:lnTo>
                <a:lnTo>
                  <a:pt x="818" y="131"/>
                </a:lnTo>
                <a:lnTo>
                  <a:pt x="824" y="136"/>
                </a:lnTo>
                <a:lnTo>
                  <a:pt x="824" y="136"/>
                </a:lnTo>
                <a:lnTo>
                  <a:pt x="820" y="132"/>
                </a:lnTo>
                <a:lnTo>
                  <a:pt x="822" y="132"/>
                </a:lnTo>
                <a:lnTo>
                  <a:pt x="822" y="132"/>
                </a:lnTo>
                <a:lnTo>
                  <a:pt x="816" y="123"/>
                </a:lnTo>
                <a:lnTo>
                  <a:pt x="816" y="123"/>
                </a:lnTo>
                <a:lnTo>
                  <a:pt x="820" y="131"/>
                </a:lnTo>
                <a:lnTo>
                  <a:pt x="820" y="131"/>
                </a:lnTo>
                <a:lnTo>
                  <a:pt x="816" y="127"/>
                </a:lnTo>
                <a:lnTo>
                  <a:pt x="816" y="127"/>
                </a:lnTo>
                <a:lnTo>
                  <a:pt x="815" y="125"/>
                </a:lnTo>
                <a:lnTo>
                  <a:pt x="813" y="121"/>
                </a:lnTo>
                <a:lnTo>
                  <a:pt x="813" y="121"/>
                </a:lnTo>
                <a:lnTo>
                  <a:pt x="813" y="121"/>
                </a:lnTo>
                <a:lnTo>
                  <a:pt x="813" y="121"/>
                </a:lnTo>
                <a:lnTo>
                  <a:pt x="827" y="138"/>
                </a:lnTo>
                <a:lnTo>
                  <a:pt x="838" y="154"/>
                </a:lnTo>
                <a:lnTo>
                  <a:pt x="838" y="154"/>
                </a:lnTo>
                <a:lnTo>
                  <a:pt x="846" y="169"/>
                </a:lnTo>
                <a:lnTo>
                  <a:pt x="855" y="184"/>
                </a:lnTo>
                <a:lnTo>
                  <a:pt x="855" y="184"/>
                </a:lnTo>
                <a:lnTo>
                  <a:pt x="855" y="186"/>
                </a:lnTo>
                <a:lnTo>
                  <a:pt x="855" y="186"/>
                </a:lnTo>
                <a:lnTo>
                  <a:pt x="864" y="206"/>
                </a:lnTo>
                <a:lnTo>
                  <a:pt x="872" y="224"/>
                </a:lnTo>
                <a:lnTo>
                  <a:pt x="872" y="224"/>
                </a:lnTo>
                <a:lnTo>
                  <a:pt x="868" y="217"/>
                </a:lnTo>
                <a:lnTo>
                  <a:pt x="868" y="217"/>
                </a:lnTo>
                <a:lnTo>
                  <a:pt x="872" y="226"/>
                </a:lnTo>
                <a:lnTo>
                  <a:pt x="873" y="232"/>
                </a:lnTo>
                <a:lnTo>
                  <a:pt x="873" y="232"/>
                </a:lnTo>
                <a:lnTo>
                  <a:pt x="873" y="232"/>
                </a:lnTo>
                <a:lnTo>
                  <a:pt x="873" y="232"/>
                </a:lnTo>
                <a:lnTo>
                  <a:pt x="875" y="241"/>
                </a:lnTo>
                <a:lnTo>
                  <a:pt x="875" y="241"/>
                </a:lnTo>
                <a:lnTo>
                  <a:pt x="875" y="239"/>
                </a:lnTo>
                <a:lnTo>
                  <a:pt x="875" y="235"/>
                </a:lnTo>
                <a:lnTo>
                  <a:pt x="875" y="235"/>
                </a:lnTo>
                <a:lnTo>
                  <a:pt x="877" y="245"/>
                </a:lnTo>
                <a:lnTo>
                  <a:pt x="879" y="256"/>
                </a:lnTo>
                <a:lnTo>
                  <a:pt x="879" y="256"/>
                </a:lnTo>
                <a:lnTo>
                  <a:pt x="884" y="281"/>
                </a:lnTo>
                <a:lnTo>
                  <a:pt x="886" y="303"/>
                </a:lnTo>
                <a:lnTo>
                  <a:pt x="886" y="303"/>
                </a:lnTo>
                <a:lnTo>
                  <a:pt x="886" y="305"/>
                </a:lnTo>
                <a:lnTo>
                  <a:pt x="886" y="309"/>
                </a:lnTo>
                <a:lnTo>
                  <a:pt x="886" y="309"/>
                </a:lnTo>
                <a:lnTo>
                  <a:pt x="886" y="309"/>
                </a:lnTo>
                <a:lnTo>
                  <a:pt x="888" y="309"/>
                </a:lnTo>
                <a:lnTo>
                  <a:pt x="888" y="309"/>
                </a:lnTo>
                <a:lnTo>
                  <a:pt x="888" y="309"/>
                </a:lnTo>
                <a:lnTo>
                  <a:pt x="888" y="309"/>
                </a:lnTo>
                <a:lnTo>
                  <a:pt x="888" y="311"/>
                </a:lnTo>
                <a:lnTo>
                  <a:pt x="888" y="311"/>
                </a:lnTo>
                <a:lnTo>
                  <a:pt x="888" y="318"/>
                </a:lnTo>
                <a:lnTo>
                  <a:pt x="888" y="318"/>
                </a:lnTo>
                <a:lnTo>
                  <a:pt x="890" y="329"/>
                </a:lnTo>
                <a:lnTo>
                  <a:pt x="890" y="329"/>
                </a:lnTo>
                <a:lnTo>
                  <a:pt x="888" y="335"/>
                </a:lnTo>
                <a:lnTo>
                  <a:pt x="888" y="342"/>
                </a:lnTo>
                <a:lnTo>
                  <a:pt x="888" y="342"/>
                </a:lnTo>
                <a:lnTo>
                  <a:pt x="888" y="372"/>
                </a:lnTo>
                <a:lnTo>
                  <a:pt x="884" y="399"/>
                </a:lnTo>
                <a:lnTo>
                  <a:pt x="884" y="399"/>
                </a:lnTo>
                <a:lnTo>
                  <a:pt x="888" y="375"/>
                </a:lnTo>
                <a:lnTo>
                  <a:pt x="888" y="375"/>
                </a:lnTo>
                <a:lnTo>
                  <a:pt x="888" y="353"/>
                </a:lnTo>
                <a:lnTo>
                  <a:pt x="888" y="331"/>
                </a:lnTo>
                <a:lnTo>
                  <a:pt x="888" y="331"/>
                </a:lnTo>
                <a:lnTo>
                  <a:pt x="890" y="327"/>
                </a:lnTo>
                <a:lnTo>
                  <a:pt x="890" y="327"/>
                </a:lnTo>
                <a:lnTo>
                  <a:pt x="890" y="333"/>
                </a:lnTo>
                <a:lnTo>
                  <a:pt x="890" y="333"/>
                </a:lnTo>
                <a:lnTo>
                  <a:pt x="890" y="324"/>
                </a:lnTo>
                <a:lnTo>
                  <a:pt x="890" y="311"/>
                </a:lnTo>
                <a:lnTo>
                  <a:pt x="890" y="311"/>
                </a:lnTo>
                <a:lnTo>
                  <a:pt x="890" y="303"/>
                </a:lnTo>
                <a:lnTo>
                  <a:pt x="890" y="303"/>
                </a:lnTo>
                <a:lnTo>
                  <a:pt x="886" y="291"/>
                </a:lnTo>
                <a:lnTo>
                  <a:pt x="884" y="278"/>
                </a:lnTo>
                <a:lnTo>
                  <a:pt x="884" y="278"/>
                </a:lnTo>
                <a:lnTo>
                  <a:pt x="886" y="283"/>
                </a:lnTo>
                <a:lnTo>
                  <a:pt x="886" y="283"/>
                </a:lnTo>
                <a:lnTo>
                  <a:pt x="886" y="278"/>
                </a:lnTo>
                <a:lnTo>
                  <a:pt x="886" y="278"/>
                </a:lnTo>
                <a:lnTo>
                  <a:pt x="886" y="283"/>
                </a:lnTo>
                <a:lnTo>
                  <a:pt x="886" y="283"/>
                </a:lnTo>
                <a:lnTo>
                  <a:pt x="886" y="278"/>
                </a:lnTo>
                <a:lnTo>
                  <a:pt x="886" y="274"/>
                </a:lnTo>
                <a:lnTo>
                  <a:pt x="886" y="274"/>
                </a:lnTo>
                <a:lnTo>
                  <a:pt x="886" y="274"/>
                </a:lnTo>
                <a:lnTo>
                  <a:pt x="886" y="272"/>
                </a:lnTo>
                <a:lnTo>
                  <a:pt x="884" y="270"/>
                </a:lnTo>
                <a:lnTo>
                  <a:pt x="884" y="270"/>
                </a:lnTo>
                <a:lnTo>
                  <a:pt x="884" y="269"/>
                </a:lnTo>
                <a:lnTo>
                  <a:pt x="884" y="269"/>
                </a:lnTo>
                <a:lnTo>
                  <a:pt x="886" y="269"/>
                </a:lnTo>
                <a:lnTo>
                  <a:pt x="886" y="269"/>
                </a:lnTo>
                <a:lnTo>
                  <a:pt x="886" y="272"/>
                </a:lnTo>
                <a:lnTo>
                  <a:pt x="886" y="272"/>
                </a:lnTo>
                <a:lnTo>
                  <a:pt x="886" y="267"/>
                </a:lnTo>
                <a:lnTo>
                  <a:pt x="886" y="267"/>
                </a:lnTo>
                <a:lnTo>
                  <a:pt x="886" y="267"/>
                </a:lnTo>
                <a:lnTo>
                  <a:pt x="886" y="265"/>
                </a:lnTo>
                <a:lnTo>
                  <a:pt x="886" y="267"/>
                </a:lnTo>
                <a:lnTo>
                  <a:pt x="886" y="267"/>
                </a:lnTo>
                <a:lnTo>
                  <a:pt x="886" y="267"/>
                </a:lnTo>
                <a:lnTo>
                  <a:pt x="886" y="267"/>
                </a:lnTo>
                <a:lnTo>
                  <a:pt x="884" y="254"/>
                </a:lnTo>
                <a:lnTo>
                  <a:pt x="884" y="254"/>
                </a:lnTo>
                <a:lnTo>
                  <a:pt x="884" y="256"/>
                </a:lnTo>
                <a:lnTo>
                  <a:pt x="884" y="256"/>
                </a:lnTo>
                <a:lnTo>
                  <a:pt x="883" y="250"/>
                </a:lnTo>
                <a:lnTo>
                  <a:pt x="883" y="250"/>
                </a:lnTo>
                <a:lnTo>
                  <a:pt x="884" y="254"/>
                </a:lnTo>
                <a:lnTo>
                  <a:pt x="884" y="254"/>
                </a:lnTo>
                <a:lnTo>
                  <a:pt x="881" y="234"/>
                </a:lnTo>
                <a:lnTo>
                  <a:pt x="881" y="234"/>
                </a:lnTo>
                <a:lnTo>
                  <a:pt x="879" y="232"/>
                </a:lnTo>
                <a:lnTo>
                  <a:pt x="879" y="234"/>
                </a:lnTo>
                <a:lnTo>
                  <a:pt x="879" y="232"/>
                </a:lnTo>
                <a:lnTo>
                  <a:pt x="879" y="232"/>
                </a:lnTo>
                <a:lnTo>
                  <a:pt x="877" y="226"/>
                </a:lnTo>
                <a:lnTo>
                  <a:pt x="877" y="223"/>
                </a:lnTo>
                <a:lnTo>
                  <a:pt x="877" y="223"/>
                </a:lnTo>
                <a:lnTo>
                  <a:pt x="875" y="223"/>
                </a:lnTo>
                <a:lnTo>
                  <a:pt x="875" y="223"/>
                </a:lnTo>
                <a:lnTo>
                  <a:pt x="875" y="223"/>
                </a:lnTo>
                <a:lnTo>
                  <a:pt x="873" y="215"/>
                </a:lnTo>
                <a:lnTo>
                  <a:pt x="872" y="211"/>
                </a:lnTo>
                <a:lnTo>
                  <a:pt x="872" y="211"/>
                </a:lnTo>
                <a:lnTo>
                  <a:pt x="875" y="217"/>
                </a:lnTo>
                <a:lnTo>
                  <a:pt x="875" y="217"/>
                </a:lnTo>
                <a:lnTo>
                  <a:pt x="872" y="210"/>
                </a:lnTo>
                <a:lnTo>
                  <a:pt x="868" y="204"/>
                </a:lnTo>
                <a:lnTo>
                  <a:pt x="868" y="204"/>
                </a:lnTo>
                <a:lnTo>
                  <a:pt x="868" y="202"/>
                </a:lnTo>
                <a:lnTo>
                  <a:pt x="868" y="200"/>
                </a:lnTo>
                <a:lnTo>
                  <a:pt x="868" y="200"/>
                </a:lnTo>
                <a:lnTo>
                  <a:pt x="868" y="200"/>
                </a:lnTo>
                <a:lnTo>
                  <a:pt x="866" y="199"/>
                </a:lnTo>
                <a:lnTo>
                  <a:pt x="866" y="199"/>
                </a:lnTo>
                <a:lnTo>
                  <a:pt x="864" y="191"/>
                </a:lnTo>
                <a:lnTo>
                  <a:pt x="864" y="191"/>
                </a:lnTo>
                <a:lnTo>
                  <a:pt x="859" y="178"/>
                </a:lnTo>
                <a:lnTo>
                  <a:pt x="859" y="178"/>
                </a:lnTo>
                <a:lnTo>
                  <a:pt x="859" y="180"/>
                </a:lnTo>
                <a:lnTo>
                  <a:pt x="857" y="178"/>
                </a:lnTo>
                <a:lnTo>
                  <a:pt x="857" y="178"/>
                </a:lnTo>
                <a:lnTo>
                  <a:pt x="844" y="154"/>
                </a:lnTo>
                <a:lnTo>
                  <a:pt x="829" y="132"/>
                </a:lnTo>
                <a:lnTo>
                  <a:pt x="829" y="132"/>
                </a:lnTo>
                <a:lnTo>
                  <a:pt x="829" y="132"/>
                </a:lnTo>
                <a:lnTo>
                  <a:pt x="829" y="132"/>
                </a:lnTo>
                <a:lnTo>
                  <a:pt x="829" y="132"/>
                </a:lnTo>
                <a:lnTo>
                  <a:pt x="824" y="125"/>
                </a:lnTo>
                <a:lnTo>
                  <a:pt x="818" y="120"/>
                </a:lnTo>
                <a:lnTo>
                  <a:pt x="818" y="120"/>
                </a:lnTo>
                <a:lnTo>
                  <a:pt x="820" y="121"/>
                </a:lnTo>
                <a:lnTo>
                  <a:pt x="820" y="121"/>
                </a:lnTo>
                <a:lnTo>
                  <a:pt x="815" y="114"/>
                </a:lnTo>
                <a:lnTo>
                  <a:pt x="809" y="108"/>
                </a:lnTo>
                <a:lnTo>
                  <a:pt x="809" y="108"/>
                </a:lnTo>
                <a:lnTo>
                  <a:pt x="815" y="112"/>
                </a:lnTo>
                <a:lnTo>
                  <a:pt x="815" y="112"/>
                </a:lnTo>
                <a:lnTo>
                  <a:pt x="818" y="116"/>
                </a:lnTo>
                <a:lnTo>
                  <a:pt x="818" y="116"/>
                </a:lnTo>
                <a:lnTo>
                  <a:pt x="811" y="108"/>
                </a:lnTo>
                <a:lnTo>
                  <a:pt x="811" y="108"/>
                </a:lnTo>
                <a:lnTo>
                  <a:pt x="805" y="105"/>
                </a:lnTo>
                <a:lnTo>
                  <a:pt x="805" y="105"/>
                </a:lnTo>
                <a:lnTo>
                  <a:pt x="802" y="101"/>
                </a:lnTo>
                <a:lnTo>
                  <a:pt x="802" y="101"/>
                </a:lnTo>
                <a:lnTo>
                  <a:pt x="802" y="101"/>
                </a:lnTo>
                <a:lnTo>
                  <a:pt x="802" y="101"/>
                </a:lnTo>
                <a:lnTo>
                  <a:pt x="802" y="101"/>
                </a:lnTo>
                <a:lnTo>
                  <a:pt x="800" y="99"/>
                </a:lnTo>
                <a:lnTo>
                  <a:pt x="800" y="99"/>
                </a:lnTo>
                <a:lnTo>
                  <a:pt x="798" y="99"/>
                </a:lnTo>
                <a:lnTo>
                  <a:pt x="798" y="97"/>
                </a:lnTo>
                <a:lnTo>
                  <a:pt x="798" y="97"/>
                </a:lnTo>
                <a:lnTo>
                  <a:pt x="796" y="97"/>
                </a:lnTo>
                <a:lnTo>
                  <a:pt x="796" y="97"/>
                </a:lnTo>
                <a:lnTo>
                  <a:pt x="796" y="96"/>
                </a:lnTo>
                <a:lnTo>
                  <a:pt x="793" y="92"/>
                </a:lnTo>
                <a:lnTo>
                  <a:pt x="793" y="92"/>
                </a:lnTo>
                <a:lnTo>
                  <a:pt x="783" y="83"/>
                </a:lnTo>
                <a:lnTo>
                  <a:pt x="772" y="75"/>
                </a:lnTo>
                <a:lnTo>
                  <a:pt x="772" y="75"/>
                </a:lnTo>
                <a:lnTo>
                  <a:pt x="759" y="66"/>
                </a:lnTo>
                <a:lnTo>
                  <a:pt x="747" y="57"/>
                </a:lnTo>
                <a:lnTo>
                  <a:pt x="721" y="42"/>
                </a:lnTo>
                <a:lnTo>
                  <a:pt x="721" y="42"/>
                </a:lnTo>
                <a:lnTo>
                  <a:pt x="717" y="40"/>
                </a:lnTo>
                <a:lnTo>
                  <a:pt x="715" y="39"/>
                </a:lnTo>
                <a:lnTo>
                  <a:pt x="715" y="39"/>
                </a:lnTo>
                <a:lnTo>
                  <a:pt x="708" y="35"/>
                </a:lnTo>
                <a:lnTo>
                  <a:pt x="702" y="33"/>
                </a:lnTo>
                <a:lnTo>
                  <a:pt x="702" y="33"/>
                </a:lnTo>
                <a:lnTo>
                  <a:pt x="704" y="35"/>
                </a:lnTo>
                <a:lnTo>
                  <a:pt x="704" y="35"/>
                </a:lnTo>
                <a:lnTo>
                  <a:pt x="697" y="31"/>
                </a:lnTo>
                <a:lnTo>
                  <a:pt x="697" y="31"/>
                </a:lnTo>
                <a:lnTo>
                  <a:pt x="697" y="31"/>
                </a:lnTo>
                <a:lnTo>
                  <a:pt x="695" y="29"/>
                </a:lnTo>
                <a:lnTo>
                  <a:pt x="695" y="29"/>
                </a:lnTo>
                <a:lnTo>
                  <a:pt x="686" y="28"/>
                </a:lnTo>
                <a:lnTo>
                  <a:pt x="677" y="24"/>
                </a:lnTo>
                <a:lnTo>
                  <a:pt x="677" y="24"/>
                </a:lnTo>
                <a:lnTo>
                  <a:pt x="678" y="24"/>
                </a:lnTo>
                <a:lnTo>
                  <a:pt x="678" y="24"/>
                </a:lnTo>
                <a:lnTo>
                  <a:pt x="671" y="22"/>
                </a:lnTo>
                <a:lnTo>
                  <a:pt x="666" y="20"/>
                </a:lnTo>
                <a:lnTo>
                  <a:pt x="666" y="20"/>
                </a:lnTo>
                <a:lnTo>
                  <a:pt x="669" y="20"/>
                </a:lnTo>
                <a:lnTo>
                  <a:pt x="671" y="22"/>
                </a:lnTo>
                <a:lnTo>
                  <a:pt x="671" y="22"/>
                </a:lnTo>
                <a:lnTo>
                  <a:pt x="669" y="20"/>
                </a:lnTo>
                <a:lnTo>
                  <a:pt x="669" y="20"/>
                </a:lnTo>
                <a:lnTo>
                  <a:pt x="632" y="11"/>
                </a:lnTo>
                <a:lnTo>
                  <a:pt x="632" y="11"/>
                </a:lnTo>
                <a:lnTo>
                  <a:pt x="627" y="11"/>
                </a:lnTo>
                <a:lnTo>
                  <a:pt x="627" y="11"/>
                </a:lnTo>
                <a:lnTo>
                  <a:pt x="621" y="9"/>
                </a:lnTo>
                <a:lnTo>
                  <a:pt x="614" y="7"/>
                </a:lnTo>
                <a:lnTo>
                  <a:pt x="614" y="7"/>
                </a:lnTo>
                <a:lnTo>
                  <a:pt x="610" y="7"/>
                </a:lnTo>
                <a:lnTo>
                  <a:pt x="610" y="7"/>
                </a:lnTo>
                <a:lnTo>
                  <a:pt x="594" y="5"/>
                </a:lnTo>
                <a:lnTo>
                  <a:pt x="594" y="5"/>
                </a:lnTo>
                <a:lnTo>
                  <a:pt x="598" y="5"/>
                </a:lnTo>
                <a:lnTo>
                  <a:pt x="599" y="5"/>
                </a:lnTo>
                <a:lnTo>
                  <a:pt x="599" y="5"/>
                </a:lnTo>
                <a:lnTo>
                  <a:pt x="592" y="4"/>
                </a:lnTo>
                <a:lnTo>
                  <a:pt x="592" y="4"/>
                </a:lnTo>
                <a:lnTo>
                  <a:pt x="588" y="5"/>
                </a:lnTo>
                <a:lnTo>
                  <a:pt x="583" y="4"/>
                </a:lnTo>
                <a:lnTo>
                  <a:pt x="583" y="4"/>
                </a:lnTo>
                <a:lnTo>
                  <a:pt x="594" y="4"/>
                </a:lnTo>
                <a:lnTo>
                  <a:pt x="594" y="4"/>
                </a:lnTo>
                <a:lnTo>
                  <a:pt x="581" y="4"/>
                </a:lnTo>
                <a:lnTo>
                  <a:pt x="575" y="4"/>
                </a:lnTo>
                <a:lnTo>
                  <a:pt x="574" y="2"/>
                </a:lnTo>
                <a:lnTo>
                  <a:pt x="574" y="2"/>
                </a:lnTo>
                <a:lnTo>
                  <a:pt x="572" y="2"/>
                </a:lnTo>
                <a:lnTo>
                  <a:pt x="572" y="2"/>
                </a:lnTo>
                <a:lnTo>
                  <a:pt x="579" y="0"/>
                </a:lnTo>
                <a:lnTo>
                  <a:pt x="579" y="0"/>
                </a:lnTo>
                <a:lnTo>
                  <a:pt x="559" y="0"/>
                </a:lnTo>
                <a:lnTo>
                  <a:pt x="550" y="0"/>
                </a:lnTo>
                <a:lnTo>
                  <a:pt x="539" y="2"/>
                </a:lnTo>
                <a:lnTo>
                  <a:pt x="539" y="2"/>
                </a:lnTo>
                <a:lnTo>
                  <a:pt x="540" y="2"/>
                </a:lnTo>
                <a:lnTo>
                  <a:pt x="540" y="2"/>
                </a:lnTo>
                <a:lnTo>
                  <a:pt x="533" y="2"/>
                </a:lnTo>
                <a:lnTo>
                  <a:pt x="533" y="2"/>
                </a:lnTo>
                <a:lnTo>
                  <a:pt x="531" y="2"/>
                </a:lnTo>
                <a:lnTo>
                  <a:pt x="531" y="2"/>
                </a:lnTo>
                <a:lnTo>
                  <a:pt x="524" y="2"/>
                </a:lnTo>
                <a:lnTo>
                  <a:pt x="524" y="2"/>
                </a:lnTo>
                <a:lnTo>
                  <a:pt x="529" y="2"/>
                </a:lnTo>
                <a:lnTo>
                  <a:pt x="531" y="2"/>
                </a:lnTo>
                <a:lnTo>
                  <a:pt x="531" y="2"/>
                </a:lnTo>
                <a:lnTo>
                  <a:pt x="522" y="4"/>
                </a:lnTo>
                <a:lnTo>
                  <a:pt x="515" y="4"/>
                </a:lnTo>
                <a:lnTo>
                  <a:pt x="515" y="4"/>
                </a:lnTo>
                <a:lnTo>
                  <a:pt x="522" y="2"/>
                </a:lnTo>
                <a:lnTo>
                  <a:pt x="522" y="2"/>
                </a:lnTo>
                <a:lnTo>
                  <a:pt x="520" y="2"/>
                </a:lnTo>
                <a:lnTo>
                  <a:pt x="517" y="2"/>
                </a:lnTo>
                <a:lnTo>
                  <a:pt x="517" y="2"/>
                </a:lnTo>
                <a:lnTo>
                  <a:pt x="517" y="2"/>
                </a:lnTo>
                <a:lnTo>
                  <a:pt x="517" y="2"/>
                </a:lnTo>
                <a:lnTo>
                  <a:pt x="517" y="2"/>
                </a:lnTo>
                <a:lnTo>
                  <a:pt x="509" y="2"/>
                </a:lnTo>
                <a:lnTo>
                  <a:pt x="496" y="4"/>
                </a:lnTo>
                <a:lnTo>
                  <a:pt x="496" y="4"/>
                </a:lnTo>
                <a:lnTo>
                  <a:pt x="496" y="4"/>
                </a:lnTo>
                <a:lnTo>
                  <a:pt x="498" y="4"/>
                </a:lnTo>
                <a:lnTo>
                  <a:pt x="498" y="4"/>
                </a:lnTo>
                <a:lnTo>
                  <a:pt x="493" y="5"/>
                </a:lnTo>
                <a:lnTo>
                  <a:pt x="493" y="5"/>
                </a:lnTo>
                <a:lnTo>
                  <a:pt x="493" y="4"/>
                </a:lnTo>
                <a:lnTo>
                  <a:pt x="493" y="4"/>
                </a:lnTo>
                <a:lnTo>
                  <a:pt x="493" y="4"/>
                </a:lnTo>
                <a:lnTo>
                  <a:pt x="491" y="4"/>
                </a:lnTo>
                <a:lnTo>
                  <a:pt x="489" y="5"/>
                </a:lnTo>
                <a:lnTo>
                  <a:pt x="489" y="5"/>
                </a:lnTo>
                <a:lnTo>
                  <a:pt x="485" y="5"/>
                </a:lnTo>
                <a:lnTo>
                  <a:pt x="482" y="5"/>
                </a:lnTo>
                <a:lnTo>
                  <a:pt x="482" y="5"/>
                </a:lnTo>
                <a:lnTo>
                  <a:pt x="476" y="5"/>
                </a:lnTo>
                <a:lnTo>
                  <a:pt x="476" y="5"/>
                </a:lnTo>
                <a:lnTo>
                  <a:pt x="476" y="5"/>
                </a:lnTo>
                <a:lnTo>
                  <a:pt x="467" y="7"/>
                </a:lnTo>
                <a:lnTo>
                  <a:pt x="467" y="7"/>
                </a:lnTo>
                <a:lnTo>
                  <a:pt x="467" y="7"/>
                </a:lnTo>
                <a:lnTo>
                  <a:pt x="467" y="7"/>
                </a:lnTo>
                <a:lnTo>
                  <a:pt x="467" y="7"/>
                </a:lnTo>
                <a:lnTo>
                  <a:pt x="460" y="9"/>
                </a:lnTo>
                <a:lnTo>
                  <a:pt x="460" y="9"/>
                </a:lnTo>
                <a:lnTo>
                  <a:pt x="456" y="11"/>
                </a:lnTo>
                <a:lnTo>
                  <a:pt x="456" y="11"/>
                </a:lnTo>
                <a:lnTo>
                  <a:pt x="452" y="11"/>
                </a:lnTo>
                <a:lnTo>
                  <a:pt x="454" y="9"/>
                </a:lnTo>
                <a:lnTo>
                  <a:pt x="454" y="9"/>
                </a:lnTo>
                <a:lnTo>
                  <a:pt x="441" y="15"/>
                </a:lnTo>
                <a:lnTo>
                  <a:pt x="434" y="16"/>
                </a:lnTo>
                <a:lnTo>
                  <a:pt x="434" y="16"/>
                </a:lnTo>
                <a:lnTo>
                  <a:pt x="430" y="18"/>
                </a:lnTo>
                <a:lnTo>
                  <a:pt x="425" y="20"/>
                </a:lnTo>
                <a:lnTo>
                  <a:pt x="425" y="20"/>
                </a:lnTo>
                <a:lnTo>
                  <a:pt x="425" y="20"/>
                </a:lnTo>
                <a:lnTo>
                  <a:pt x="425" y="20"/>
                </a:lnTo>
                <a:lnTo>
                  <a:pt x="425" y="20"/>
                </a:lnTo>
                <a:lnTo>
                  <a:pt x="415" y="24"/>
                </a:lnTo>
                <a:lnTo>
                  <a:pt x="415" y="24"/>
                </a:lnTo>
                <a:lnTo>
                  <a:pt x="415" y="22"/>
                </a:lnTo>
                <a:lnTo>
                  <a:pt x="417" y="22"/>
                </a:lnTo>
                <a:lnTo>
                  <a:pt x="417" y="22"/>
                </a:lnTo>
                <a:lnTo>
                  <a:pt x="410" y="24"/>
                </a:lnTo>
                <a:lnTo>
                  <a:pt x="410" y="24"/>
                </a:lnTo>
                <a:lnTo>
                  <a:pt x="414" y="24"/>
                </a:lnTo>
                <a:lnTo>
                  <a:pt x="414" y="24"/>
                </a:lnTo>
                <a:lnTo>
                  <a:pt x="408" y="26"/>
                </a:lnTo>
                <a:lnTo>
                  <a:pt x="408" y="26"/>
                </a:lnTo>
                <a:lnTo>
                  <a:pt x="408" y="26"/>
                </a:lnTo>
                <a:lnTo>
                  <a:pt x="393" y="31"/>
                </a:lnTo>
                <a:lnTo>
                  <a:pt x="384" y="35"/>
                </a:lnTo>
                <a:lnTo>
                  <a:pt x="384" y="35"/>
                </a:lnTo>
                <a:lnTo>
                  <a:pt x="379" y="35"/>
                </a:lnTo>
                <a:lnTo>
                  <a:pt x="379" y="35"/>
                </a:lnTo>
                <a:lnTo>
                  <a:pt x="380" y="35"/>
                </a:lnTo>
                <a:lnTo>
                  <a:pt x="380" y="35"/>
                </a:lnTo>
                <a:lnTo>
                  <a:pt x="373" y="39"/>
                </a:lnTo>
                <a:lnTo>
                  <a:pt x="371" y="39"/>
                </a:lnTo>
                <a:lnTo>
                  <a:pt x="373" y="39"/>
                </a:lnTo>
                <a:lnTo>
                  <a:pt x="373" y="39"/>
                </a:lnTo>
                <a:lnTo>
                  <a:pt x="364" y="42"/>
                </a:lnTo>
                <a:lnTo>
                  <a:pt x="364" y="42"/>
                </a:lnTo>
                <a:lnTo>
                  <a:pt x="366" y="42"/>
                </a:lnTo>
                <a:lnTo>
                  <a:pt x="364" y="42"/>
                </a:lnTo>
                <a:lnTo>
                  <a:pt x="364" y="42"/>
                </a:lnTo>
                <a:lnTo>
                  <a:pt x="364" y="42"/>
                </a:lnTo>
                <a:lnTo>
                  <a:pt x="362" y="42"/>
                </a:lnTo>
                <a:lnTo>
                  <a:pt x="362" y="42"/>
                </a:lnTo>
                <a:lnTo>
                  <a:pt x="357" y="46"/>
                </a:lnTo>
                <a:lnTo>
                  <a:pt x="357" y="46"/>
                </a:lnTo>
                <a:lnTo>
                  <a:pt x="351" y="48"/>
                </a:lnTo>
                <a:lnTo>
                  <a:pt x="351" y="48"/>
                </a:lnTo>
                <a:lnTo>
                  <a:pt x="353" y="48"/>
                </a:lnTo>
                <a:lnTo>
                  <a:pt x="353" y="48"/>
                </a:lnTo>
                <a:lnTo>
                  <a:pt x="344" y="51"/>
                </a:lnTo>
                <a:lnTo>
                  <a:pt x="344" y="51"/>
                </a:lnTo>
                <a:lnTo>
                  <a:pt x="347" y="50"/>
                </a:lnTo>
                <a:lnTo>
                  <a:pt x="347" y="50"/>
                </a:lnTo>
                <a:lnTo>
                  <a:pt x="340" y="53"/>
                </a:lnTo>
                <a:lnTo>
                  <a:pt x="340" y="53"/>
                </a:lnTo>
                <a:lnTo>
                  <a:pt x="334" y="55"/>
                </a:lnTo>
                <a:lnTo>
                  <a:pt x="331" y="57"/>
                </a:lnTo>
                <a:lnTo>
                  <a:pt x="329" y="59"/>
                </a:lnTo>
                <a:lnTo>
                  <a:pt x="329" y="59"/>
                </a:lnTo>
                <a:lnTo>
                  <a:pt x="338" y="53"/>
                </a:lnTo>
                <a:lnTo>
                  <a:pt x="342" y="51"/>
                </a:lnTo>
                <a:lnTo>
                  <a:pt x="345" y="50"/>
                </a:lnTo>
                <a:lnTo>
                  <a:pt x="345" y="50"/>
                </a:lnTo>
                <a:lnTo>
                  <a:pt x="349" y="48"/>
                </a:lnTo>
                <a:lnTo>
                  <a:pt x="355" y="46"/>
                </a:lnTo>
                <a:lnTo>
                  <a:pt x="355" y="46"/>
                </a:lnTo>
                <a:lnTo>
                  <a:pt x="355" y="44"/>
                </a:lnTo>
                <a:lnTo>
                  <a:pt x="355" y="44"/>
                </a:lnTo>
                <a:lnTo>
                  <a:pt x="355" y="44"/>
                </a:lnTo>
                <a:lnTo>
                  <a:pt x="351" y="46"/>
                </a:lnTo>
                <a:lnTo>
                  <a:pt x="351" y="46"/>
                </a:lnTo>
                <a:lnTo>
                  <a:pt x="349" y="46"/>
                </a:lnTo>
                <a:lnTo>
                  <a:pt x="349" y="46"/>
                </a:lnTo>
                <a:lnTo>
                  <a:pt x="351" y="44"/>
                </a:lnTo>
                <a:lnTo>
                  <a:pt x="351" y="44"/>
                </a:lnTo>
                <a:lnTo>
                  <a:pt x="344" y="48"/>
                </a:lnTo>
                <a:lnTo>
                  <a:pt x="344" y="48"/>
                </a:lnTo>
                <a:lnTo>
                  <a:pt x="325" y="57"/>
                </a:lnTo>
                <a:lnTo>
                  <a:pt x="325" y="57"/>
                </a:lnTo>
                <a:lnTo>
                  <a:pt x="325" y="57"/>
                </a:lnTo>
                <a:lnTo>
                  <a:pt x="323" y="59"/>
                </a:lnTo>
                <a:lnTo>
                  <a:pt x="323" y="59"/>
                </a:lnTo>
                <a:lnTo>
                  <a:pt x="305" y="68"/>
                </a:lnTo>
                <a:lnTo>
                  <a:pt x="290" y="77"/>
                </a:lnTo>
                <a:lnTo>
                  <a:pt x="290" y="77"/>
                </a:lnTo>
                <a:lnTo>
                  <a:pt x="290" y="79"/>
                </a:lnTo>
                <a:lnTo>
                  <a:pt x="290" y="79"/>
                </a:lnTo>
                <a:lnTo>
                  <a:pt x="288" y="81"/>
                </a:lnTo>
                <a:lnTo>
                  <a:pt x="288" y="81"/>
                </a:lnTo>
                <a:lnTo>
                  <a:pt x="287" y="81"/>
                </a:lnTo>
                <a:lnTo>
                  <a:pt x="287" y="79"/>
                </a:lnTo>
                <a:lnTo>
                  <a:pt x="287" y="79"/>
                </a:lnTo>
                <a:lnTo>
                  <a:pt x="276" y="86"/>
                </a:lnTo>
                <a:lnTo>
                  <a:pt x="265" y="94"/>
                </a:lnTo>
                <a:lnTo>
                  <a:pt x="265" y="94"/>
                </a:lnTo>
                <a:lnTo>
                  <a:pt x="255" y="101"/>
                </a:lnTo>
                <a:lnTo>
                  <a:pt x="244" y="110"/>
                </a:lnTo>
                <a:lnTo>
                  <a:pt x="244" y="110"/>
                </a:lnTo>
                <a:lnTo>
                  <a:pt x="255" y="103"/>
                </a:lnTo>
                <a:lnTo>
                  <a:pt x="255" y="103"/>
                </a:lnTo>
                <a:lnTo>
                  <a:pt x="248" y="108"/>
                </a:lnTo>
                <a:lnTo>
                  <a:pt x="244" y="110"/>
                </a:lnTo>
                <a:lnTo>
                  <a:pt x="242" y="110"/>
                </a:lnTo>
                <a:lnTo>
                  <a:pt x="242" y="110"/>
                </a:lnTo>
                <a:lnTo>
                  <a:pt x="237" y="116"/>
                </a:lnTo>
                <a:lnTo>
                  <a:pt x="233" y="118"/>
                </a:lnTo>
                <a:lnTo>
                  <a:pt x="233" y="118"/>
                </a:lnTo>
                <a:lnTo>
                  <a:pt x="226" y="123"/>
                </a:lnTo>
                <a:lnTo>
                  <a:pt x="217" y="131"/>
                </a:lnTo>
                <a:lnTo>
                  <a:pt x="217" y="131"/>
                </a:lnTo>
                <a:lnTo>
                  <a:pt x="213" y="132"/>
                </a:lnTo>
                <a:lnTo>
                  <a:pt x="213" y="132"/>
                </a:lnTo>
                <a:lnTo>
                  <a:pt x="196" y="147"/>
                </a:lnTo>
                <a:lnTo>
                  <a:pt x="180" y="164"/>
                </a:lnTo>
                <a:lnTo>
                  <a:pt x="180" y="164"/>
                </a:lnTo>
                <a:lnTo>
                  <a:pt x="180" y="164"/>
                </a:lnTo>
                <a:lnTo>
                  <a:pt x="178" y="164"/>
                </a:lnTo>
                <a:lnTo>
                  <a:pt x="178" y="164"/>
                </a:lnTo>
                <a:lnTo>
                  <a:pt x="178" y="165"/>
                </a:lnTo>
                <a:lnTo>
                  <a:pt x="176" y="167"/>
                </a:lnTo>
                <a:lnTo>
                  <a:pt x="176" y="167"/>
                </a:lnTo>
                <a:lnTo>
                  <a:pt x="176" y="165"/>
                </a:lnTo>
                <a:lnTo>
                  <a:pt x="174" y="167"/>
                </a:lnTo>
                <a:lnTo>
                  <a:pt x="174" y="167"/>
                </a:lnTo>
                <a:lnTo>
                  <a:pt x="171" y="171"/>
                </a:lnTo>
                <a:lnTo>
                  <a:pt x="171" y="171"/>
                </a:lnTo>
                <a:lnTo>
                  <a:pt x="171" y="171"/>
                </a:lnTo>
                <a:lnTo>
                  <a:pt x="171" y="173"/>
                </a:lnTo>
                <a:lnTo>
                  <a:pt x="171" y="173"/>
                </a:lnTo>
                <a:lnTo>
                  <a:pt x="169" y="175"/>
                </a:lnTo>
                <a:lnTo>
                  <a:pt x="169" y="175"/>
                </a:lnTo>
                <a:lnTo>
                  <a:pt x="169" y="173"/>
                </a:lnTo>
                <a:lnTo>
                  <a:pt x="169" y="173"/>
                </a:lnTo>
                <a:lnTo>
                  <a:pt x="167" y="177"/>
                </a:lnTo>
                <a:lnTo>
                  <a:pt x="165" y="178"/>
                </a:lnTo>
                <a:lnTo>
                  <a:pt x="163" y="178"/>
                </a:lnTo>
                <a:lnTo>
                  <a:pt x="163" y="180"/>
                </a:lnTo>
                <a:lnTo>
                  <a:pt x="163" y="180"/>
                </a:lnTo>
                <a:lnTo>
                  <a:pt x="165" y="178"/>
                </a:lnTo>
                <a:lnTo>
                  <a:pt x="165" y="178"/>
                </a:lnTo>
                <a:lnTo>
                  <a:pt x="165" y="178"/>
                </a:lnTo>
                <a:lnTo>
                  <a:pt x="165" y="178"/>
                </a:lnTo>
                <a:lnTo>
                  <a:pt x="167" y="178"/>
                </a:lnTo>
                <a:lnTo>
                  <a:pt x="167" y="178"/>
                </a:lnTo>
                <a:lnTo>
                  <a:pt x="143" y="206"/>
                </a:lnTo>
                <a:lnTo>
                  <a:pt x="119" y="234"/>
                </a:lnTo>
                <a:lnTo>
                  <a:pt x="119" y="234"/>
                </a:lnTo>
                <a:lnTo>
                  <a:pt x="121" y="232"/>
                </a:lnTo>
                <a:lnTo>
                  <a:pt x="121" y="232"/>
                </a:lnTo>
                <a:lnTo>
                  <a:pt x="121" y="232"/>
                </a:lnTo>
                <a:lnTo>
                  <a:pt x="114" y="241"/>
                </a:lnTo>
                <a:lnTo>
                  <a:pt x="108" y="248"/>
                </a:lnTo>
                <a:lnTo>
                  <a:pt x="108" y="248"/>
                </a:lnTo>
                <a:lnTo>
                  <a:pt x="106" y="254"/>
                </a:lnTo>
                <a:lnTo>
                  <a:pt x="106" y="254"/>
                </a:lnTo>
                <a:lnTo>
                  <a:pt x="101" y="261"/>
                </a:lnTo>
                <a:lnTo>
                  <a:pt x="93" y="269"/>
                </a:lnTo>
                <a:lnTo>
                  <a:pt x="93" y="269"/>
                </a:lnTo>
                <a:lnTo>
                  <a:pt x="93" y="270"/>
                </a:lnTo>
                <a:lnTo>
                  <a:pt x="90" y="274"/>
                </a:lnTo>
                <a:lnTo>
                  <a:pt x="90" y="274"/>
                </a:lnTo>
                <a:lnTo>
                  <a:pt x="90" y="276"/>
                </a:lnTo>
                <a:lnTo>
                  <a:pt x="88" y="278"/>
                </a:lnTo>
                <a:lnTo>
                  <a:pt x="88" y="278"/>
                </a:lnTo>
                <a:lnTo>
                  <a:pt x="86" y="280"/>
                </a:lnTo>
                <a:lnTo>
                  <a:pt x="84" y="283"/>
                </a:lnTo>
                <a:lnTo>
                  <a:pt x="84" y="283"/>
                </a:lnTo>
                <a:lnTo>
                  <a:pt x="79" y="291"/>
                </a:lnTo>
                <a:lnTo>
                  <a:pt x="79" y="291"/>
                </a:lnTo>
                <a:lnTo>
                  <a:pt x="79" y="291"/>
                </a:lnTo>
                <a:lnTo>
                  <a:pt x="79" y="291"/>
                </a:lnTo>
                <a:lnTo>
                  <a:pt x="79" y="291"/>
                </a:lnTo>
                <a:lnTo>
                  <a:pt x="75" y="300"/>
                </a:lnTo>
                <a:lnTo>
                  <a:pt x="70" y="305"/>
                </a:lnTo>
                <a:lnTo>
                  <a:pt x="70" y="305"/>
                </a:lnTo>
                <a:lnTo>
                  <a:pt x="66" y="314"/>
                </a:lnTo>
                <a:lnTo>
                  <a:pt x="60" y="322"/>
                </a:lnTo>
                <a:lnTo>
                  <a:pt x="60" y="322"/>
                </a:lnTo>
                <a:lnTo>
                  <a:pt x="57" y="329"/>
                </a:lnTo>
                <a:lnTo>
                  <a:pt x="55" y="333"/>
                </a:lnTo>
                <a:lnTo>
                  <a:pt x="55" y="333"/>
                </a:lnTo>
                <a:lnTo>
                  <a:pt x="49" y="346"/>
                </a:lnTo>
                <a:lnTo>
                  <a:pt x="49" y="346"/>
                </a:lnTo>
                <a:lnTo>
                  <a:pt x="49" y="344"/>
                </a:lnTo>
                <a:lnTo>
                  <a:pt x="49" y="344"/>
                </a:lnTo>
                <a:lnTo>
                  <a:pt x="38" y="368"/>
                </a:lnTo>
                <a:lnTo>
                  <a:pt x="25" y="397"/>
                </a:lnTo>
                <a:lnTo>
                  <a:pt x="25" y="397"/>
                </a:lnTo>
                <a:lnTo>
                  <a:pt x="25" y="401"/>
                </a:lnTo>
                <a:lnTo>
                  <a:pt x="25" y="401"/>
                </a:lnTo>
                <a:lnTo>
                  <a:pt x="24" y="406"/>
                </a:lnTo>
                <a:lnTo>
                  <a:pt x="20" y="414"/>
                </a:lnTo>
                <a:lnTo>
                  <a:pt x="18" y="421"/>
                </a:lnTo>
                <a:lnTo>
                  <a:pt x="16" y="423"/>
                </a:lnTo>
                <a:lnTo>
                  <a:pt x="16" y="423"/>
                </a:lnTo>
                <a:lnTo>
                  <a:pt x="16" y="427"/>
                </a:lnTo>
                <a:lnTo>
                  <a:pt x="16" y="427"/>
                </a:lnTo>
                <a:lnTo>
                  <a:pt x="16" y="427"/>
                </a:lnTo>
                <a:lnTo>
                  <a:pt x="9" y="454"/>
                </a:lnTo>
                <a:lnTo>
                  <a:pt x="9" y="454"/>
                </a:lnTo>
                <a:lnTo>
                  <a:pt x="5" y="473"/>
                </a:lnTo>
                <a:lnTo>
                  <a:pt x="5" y="473"/>
                </a:lnTo>
                <a:lnTo>
                  <a:pt x="5" y="469"/>
                </a:lnTo>
                <a:lnTo>
                  <a:pt x="5" y="469"/>
                </a:lnTo>
                <a:lnTo>
                  <a:pt x="3" y="482"/>
                </a:lnTo>
                <a:lnTo>
                  <a:pt x="0" y="493"/>
                </a:lnTo>
                <a:lnTo>
                  <a:pt x="0" y="493"/>
                </a:lnTo>
                <a:lnTo>
                  <a:pt x="0" y="495"/>
                </a:lnTo>
                <a:lnTo>
                  <a:pt x="0" y="498"/>
                </a:lnTo>
                <a:lnTo>
                  <a:pt x="0" y="498"/>
                </a:lnTo>
                <a:lnTo>
                  <a:pt x="1" y="489"/>
                </a:lnTo>
                <a:lnTo>
                  <a:pt x="5" y="484"/>
                </a:lnTo>
                <a:lnTo>
                  <a:pt x="5" y="484"/>
                </a:lnTo>
                <a:lnTo>
                  <a:pt x="3" y="491"/>
                </a:lnTo>
                <a:lnTo>
                  <a:pt x="3" y="491"/>
                </a:lnTo>
                <a:lnTo>
                  <a:pt x="5" y="478"/>
                </a:lnTo>
                <a:lnTo>
                  <a:pt x="9" y="464"/>
                </a:lnTo>
                <a:lnTo>
                  <a:pt x="9" y="464"/>
                </a:lnTo>
                <a:lnTo>
                  <a:pt x="9" y="464"/>
                </a:lnTo>
                <a:lnTo>
                  <a:pt x="9" y="464"/>
                </a:lnTo>
                <a:lnTo>
                  <a:pt x="11" y="452"/>
                </a:lnTo>
                <a:lnTo>
                  <a:pt x="11" y="452"/>
                </a:lnTo>
                <a:lnTo>
                  <a:pt x="22" y="421"/>
                </a:lnTo>
                <a:lnTo>
                  <a:pt x="25" y="405"/>
                </a:lnTo>
                <a:lnTo>
                  <a:pt x="33" y="392"/>
                </a:lnTo>
                <a:lnTo>
                  <a:pt x="33" y="392"/>
                </a:lnTo>
                <a:lnTo>
                  <a:pt x="36" y="379"/>
                </a:lnTo>
                <a:lnTo>
                  <a:pt x="42" y="366"/>
                </a:lnTo>
                <a:lnTo>
                  <a:pt x="42" y="366"/>
                </a:lnTo>
                <a:lnTo>
                  <a:pt x="40" y="372"/>
                </a:lnTo>
                <a:lnTo>
                  <a:pt x="38" y="379"/>
                </a:lnTo>
                <a:lnTo>
                  <a:pt x="38" y="379"/>
                </a:lnTo>
                <a:lnTo>
                  <a:pt x="44" y="364"/>
                </a:lnTo>
                <a:lnTo>
                  <a:pt x="46" y="359"/>
                </a:lnTo>
                <a:lnTo>
                  <a:pt x="47" y="357"/>
                </a:lnTo>
                <a:lnTo>
                  <a:pt x="47" y="357"/>
                </a:lnTo>
                <a:lnTo>
                  <a:pt x="47" y="357"/>
                </a:lnTo>
                <a:lnTo>
                  <a:pt x="47" y="355"/>
                </a:lnTo>
                <a:lnTo>
                  <a:pt x="47" y="355"/>
                </a:lnTo>
                <a:lnTo>
                  <a:pt x="49" y="351"/>
                </a:lnTo>
                <a:lnTo>
                  <a:pt x="49" y="351"/>
                </a:lnTo>
                <a:lnTo>
                  <a:pt x="55" y="340"/>
                </a:lnTo>
                <a:lnTo>
                  <a:pt x="60" y="329"/>
                </a:lnTo>
                <a:lnTo>
                  <a:pt x="60" y="329"/>
                </a:lnTo>
                <a:lnTo>
                  <a:pt x="60" y="329"/>
                </a:lnTo>
                <a:lnTo>
                  <a:pt x="60" y="329"/>
                </a:lnTo>
                <a:lnTo>
                  <a:pt x="62" y="324"/>
                </a:lnTo>
                <a:lnTo>
                  <a:pt x="66" y="318"/>
                </a:lnTo>
                <a:lnTo>
                  <a:pt x="66" y="318"/>
                </a:lnTo>
                <a:lnTo>
                  <a:pt x="64" y="322"/>
                </a:lnTo>
                <a:lnTo>
                  <a:pt x="64" y="322"/>
                </a:lnTo>
                <a:lnTo>
                  <a:pt x="66" y="318"/>
                </a:lnTo>
                <a:lnTo>
                  <a:pt x="68" y="314"/>
                </a:lnTo>
                <a:lnTo>
                  <a:pt x="68" y="314"/>
                </a:lnTo>
                <a:lnTo>
                  <a:pt x="68" y="318"/>
                </a:lnTo>
                <a:lnTo>
                  <a:pt x="68" y="318"/>
                </a:lnTo>
                <a:lnTo>
                  <a:pt x="84" y="289"/>
                </a:lnTo>
                <a:lnTo>
                  <a:pt x="84" y="289"/>
                </a:lnTo>
                <a:lnTo>
                  <a:pt x="82" y="291"/>
                </a:lnTo>
                <a:lnTo>
                  <a:pt x="82" y="291"/>
                </a:lnTo>
                <a:lnTo>
                  <a:pt x="82" y="291"/>
                </a:lnTo>
                <a:lnTo>
                  <a:pt x="84" y="287"/>
                </a:lnTo>
                <a:lnTo>
                  <a:pt x="84" y="287"/>
                </a:lnTo>
                <a:lnTo>
                  <a:pt x="84" y="289"/>
                </a:lnTo>
                <a:lnTo>
                  <a:pt x="84" y="289"/>
                </a:lnTo>
                <a:lnTo>
                  <a:pt x="97" y="269"/>
                </a:lnTo>
                <a:lnTo>
                  <a:pt x="114" y="246"/>
                </a:lnTo>
                <a:lnTo>
                  <a:pt x="114" y="246"/>
                </a:lnTo>
                <a:lnTo>
                  <a:pt x="121" y="239"/>
                </a:lnTo>
                <a:lnTo>
                  <a:pt x="127" y="230"/>
                </a:lnTo>
                <a:lnTo>
                  <a:pt x="127" y="230"/>
                </a:lnTo>
                <a:lnTo>
                  <a:pt x="147" y="206"/>
                </a:lnTo>
                <a:lnTo>
                  <a:pt x="147" y="206"/>
                </a:lnTo>
                <a:lnTo>
                  <a:pt x="163" y="188"/>
                </a:lnTo>
                <a:lnTo>
                  <a:pt x="173" y="178"/>
                </a:lnTo>
                <a:lnTo>
                  <a:pt x="180" y="171"/>
                </a:lnTo>
                <a:lnTo>
                  <a:pt x="180" y="171"/>
                </a:lnTo>
                <a:lnTo>
                  <a:pt x="180" y="171"/>
                </a:lnTo>
                <a:lnTo>
                  <a:pt x="182" y="171"/>
                </a:lnTo>
                <a:lnTo>
                  <a:pt x="182" y="171"/>
                </a:lnTo>
                <a:lnTo>
                  <a:pt x="182" y="169"/>
                </a:lnTo>
                <a:lnTo>
                  <a:pt x="182" y="169"/>
                </a:lnTo>
                <a:lnTo>
                  <a:pt x="182" y="169"/>
                </a:lnTo>
                <a:lnTo>
                  <a:pt x="191" y="162"/>
                </a:lnTo>
                <a:lnTo>
                  <a:pt x="191" y="162"/>
                </a:lnTo>
                <a:lnTo>
                  <a:pt x="193" y="158"/>
                </a:lnTo>
                <a:lnTo>
                  <a:pt x="193" y="158"/>
                </a:lnTo>
                <a:lnTo>
                  <a:pt x="189" y="164"/>
                </a:lnTo>
                <a:lnTo>
                  <a:pt x="189" y="164"/>
                </a:lnTo>
                <a:lnTo>
                  <a:pt x="193" y="160"/>
                </a:lnTo>
                <a:lnTo>
                  <a:pt x="193" y="160"/>
                </a:lnTo>
                <a:lnTo>
                  <a:pt x="195" y="158"/>
                </a:lnTo>
                <a:lnTo>
                  <a:pt x="198" y="154"/>
                </a:lnTo>
                <a:lnTo>
                  <a:pt x="198" y="154"/>
                </a:lnTo>
                <a:lnTo>
                  <a:pt x="196" y="156"/>
                </a:lnTo>
                <a:lnTo>
                  <a:pt x="196" y="156"/>
                </a:lnTo>
                <a:lnTo>
                  <a:pt x="209" y="145"/>
                </a:lnTo>
                <a:lnTo>
                  <a:pt x="209" y="145"/>
                </a:lnTo>
                <a:lnTo>
                  <a:pt x="200" y="153"/>
                </a:lnTo>
                <a:lnTo>
                  <a:pt x="200" y="153"/>
                </a:lnTo>
                <a:lnTo>
                  <a:pt x="209" y="145"/>
                </a:lnTo>
                <a:lnTo>
                  <a:pt x="209" y="145"/>
                </a:lnTo>
                <a:lnTo>
                  <a:pt x="208" y="145"/>
                </a:lnTo>
                <a:lnTo>
                  <a:pt x="209" y="145"/>
                </a:lnTo>
                <a:lnTo>
                  <a:pt x="209" y="145"/>
                </a:lnTo>
                <a:lnTo>
                  <a:pt x="217" y="140"/>
                </a:lnTo>
                <a:lnTo>
                  <a:pt x="224" y="132"/>
                </a:lnTo>
                <a:lnTo>
                  <a:pt x="224" y="132"/>
                </a:lnTo>
                <a:lnTo>
                  <a:pt x="222" y="134"/>
                </a:lnTo>
                <a:lnTo>
                  <a:pt x="222" y="134"/>
                </a:lnTo>
                <a:lnTo>
                  <a:pt x="226" y="132"/>
                </a:lnTo>
                <a:lnTo>
                  <a:pt x="226" y="132"/>
                </a:lnTo>
                <a:lnTo>
                  <a:pt x="233" y="127"/>
                </a:lnTo>
                <a:lnTo>
                  <a:pt x="239" y="121"/>
                </a:lnTo>
                <a:lnTo>
                  <a:pt x="239" y="121"/>
                </a:lnTo>
                <a:lnTo>
                  <a:pt x="242" y="120"/>
                </a:lnTo>
                <a:lnTo>
                  <a:pt x="242" y="120"/>
                </a:lnTo>
                <a:lnTo>
                  <a:pt x="253" y="110"/>
                </a:lnTo>
                <a:lnTo>
                  <a:pt x="253" y="110"/>
                </a:lnTo>
                <a:lnTo>
                  <a:pt x="252" y="112"/>
                </a:lnTo>
                <a:lnTo>
                  <a:pt x="250" y="114"/>
                </a:lnTo>
                <a:lnTo>
                  <a:pt x="250" y="114"/>
                </a:lnTo>
                <a:lnTo>
                  <a:pt x="265" y="103"/>
                </a:lnTo>
                <a:lnTo>
                  <a:pt x="265" y="103"/>
                </a:lnTo>
                <a:lnTo>
                  <a:pt x="266" y="101"/>
                </a:lnTo>
                <a:lnTo>
                  <a:pt x="266" y="101"/>
                </a:lnTo>
                <a:lnTo>
                  <a:pt x="268" y="99"/>
                </a:lnTo>
                <a:lnTo>
                  <a:pt x="276" y="94"/>
                </a:lnTo>
                <a:lnTo>
                  <a:pt x="276" y="94"/>
                </a:lnTo>
                <a:lnTo>
                  <a:pt x="276" y="96"/>
                </a:lnTo>
                <a:lnTo>
                  <a:pt x="276" y="96"/>
                </a:lnTo>
                <a:lnTo>
                  <a:pt x="270" y="99"/>
                </a:lnTo>
                <a:lnTo>
                  <a:pt x="270" y="99"/>
                </a:lnTo>
                <a:lnTo>
                  <a:pt x="272" y="99"/>
                </a:lnTo>
                <a:lnTo>
                  <a:pt x="270" y="99"/>
                </a:lnTo>
                <a:lnTo>
                  <a:pt x="268" y="101"/>
                </a:lnTo>
                <a:lnTo>
                  <a:pt x="268" y="101"/>
                </a:lnTo>
                <a:lnTo>
                  <a:pt x="266" y="103"/>
                </a:lnTo>
                <a:lnTo>
                  <a:pt x="268" y="101"/>
                </a:lnTo>
                <a:lnTo>
                  <a:pt x="268" y="101"/>
                </a:lnTo>
                <a:lnTo>
                  <a:pt x="246" y="116"/>
                </a:lnTo>
                <a:lnTo>
                  <a:pt x="246" y="116"/>
                </a:lnTo>
                <a:lnTo>
                  <a:pt x="248" y="116"/>
                </a:lnTo>
                <a:lnTo>
                  <a:pt x="246" y="116"/>
                </a:lnTo>
                <a:lnTo>
                  <a:pt x="246" y="116"/>
                </a:lnTo>
                <a:lnTo>
                  <a:pt x="246" y="118"/>
                </a:lnTo>
                <a:lnTo>
                  <a:pt x="244" y="118"/>
                </a:lnTo>
                <a:lnTo>
                  <a:pt x="244" y="118"/>
                </a:lnTo>
                <a:lnTo>
                  <a:pt x="246" y="118"/>
                </a:lnTo>
                <a:lnTo>
                  <a:pt x="244" y="120"/>
                </a:lnTo>
                <a:lnTo>
                  <a:pt x="242" y="121"/>
                </a:lnTo>
                <a:lnTo>
                  <a:pt x="242" y="121"/>
                </a:lnTo>
                <a:lnTo>
                  <a:pt x="242" y="121"/>
                </a:lnTo>
                <a:lnTo>
                  <a:pt x="241" y="121"/>
                </a:lnTo>
                <a:lnTo>
                  <a:pt x="241" y="121"/>
                </a:lnTo>
                <a:lnTo>
                  <a:pt x="237" y="125"/>
                </a:lnTo>
                <a:lnTo>
                  <a:pt x="233" y="129"/>
                </a:lnTo>
                <a:lnTo>
                  <a:pt x="233" y="129"/>
                </a:lnTo>
                <a:lnTo>
                  <a:pt x="231" y="129"/>
                </a:lnTo>
                <a:lnTo>
                  <a:pt x="231" y="129"/>
                </a:lnTo>
                <a:lnTo>
                  <a:pt x="230" y="131"/>
                </a:lnTo>
                <a:lnTo>
                  <a:pt x="231" y="131"/>
                </a:lnTo>
                <a:lnTo>
                  <a:pt x="217" y="142"/>
                </a:lnTo>
                <a:lnTo>
                  <a:pt x="217" y="142"/>
                </a:lnTo>
                <a:lnTo>
                  <a:pt x="217" y="142"/>
                </a:lnTo>
                <a:lnTo>
                  <a:pt x="217" y="142"/>
                </a:lnTo>
                <a:lnTo>
                  <a:pt x="217" y="143"/>
                </a:lnTo>
                <a:lnTo>
                  <a:pt x="217" y="143"/>
                </a:lnTo>
                <a:lnTo>
                  <a:pt x="211" y="147"/>
                </a:lnTo>
                <a:lnTo>
                  <a:pt x="206" y="151"/>
                </a:lnTo>
                <a:lnTo>
                  <a:pt x="206" y="151"/>
                </a:lnTo>
                <a:lnTo>
                  <a:pt x="198" y="158"/>
                </a:lnTo>
                <a:lnTo>
                  <a:pt x="191" y="165"/>
                </a:lnTo>
                <a:lnTo>
                  <a:pt x="191" y="165"/>
                </a:lnTo>
                <a:lnTo>
                  <a:pt x="184" y="171"/>
                </a:lnTo>
                <a:lnTo>
                  <a:pt x="184" y="171"/>
                </a:lnTo>
                <a:lnTo>
                  <a:pt x="185" y="169"/>
                </a:lnTo>
                <a:lnTo>
                  <a:pt x="185" y="169"/>
                </a:lnTo>
                <a:lnTo>
                  <a:pt x="176" y="178"/>
                </a:lnTo>
                <a:lnTo>
                  <a:pt x="173" y="182"/>
                </a:lnTo>
                <a:lnTo>
                  <a:pt x="167" y="188"/>
                </a:lnTo>
                <a:lnTo>
                  <a:pt x="167" y="188"/>
                </a:lnTo>
                <a:lnTo>
                  <a:pt x="149" y="206"/>
                </a:lnTo>
                <a:lnTo>
                  <a:pt x="149" y="206"/>
                </a:lnTo>
                <a:lnTo>
                  <a:pt x="150" y="206"/>
                </a:lnTo>
                <a:lnTo>
                  <a:pt x="149" y="208"/>
                </a:lnTo>
                <a:lnTo>
                  <a:pt x="149" y="208"/>
                </a:lnTo>
                <a:lnTo>
                  <a:pt x="149" y="208"/>
                </a:lnTo>
                <a:lnTo>
                  <a:pt x="149" y="208"/>
                </a:lnTo>
                <a:lnTo>
                  <a:pt x="139" y="215"/>
                </a:lnTo>
                <a:lnTo>
                  <a:pt x="139" y="215"/>
                </a:lnTo>
                <a:lnTo>
                  <a:pt x="139" y="217"/>
                </a:lnTo>
                <a:lnTo>
                  <a:pt x="139" y="217"/>
                </a:lnTo>
                <a:lnTo>
                  <a:pt x="138" y="221"/>
                </a:lnTo>
                <a:lnTo>
                  <a:pt x="138" y="221"/>
                </a:lnTo>
                <a:lnTo>
                  <a:pt x="141" y="217"/>
                </a:lnTo>
                <a:lnTo>
                  <a:pt x="141" y="217"/>
                </a:lnTo>
                <a:lnTo>
                  <a:pt x="121" y="241"/>
                </a:lnTo>
                <a:lnTo>
                  <a:pt x="121" y="241"/>
                </a:lnTo>
                <a:lnTo>
                  <a:pt x="119" y="243"/>
                </a:lnTo>
                <a:lnTo>
                  <a:pt x="121" y="241"/>
                </a:lnTo>
                <a:lnTo>
                  <a:pt x="121" y="241"/>
                </a:lnTo>
                <a:lnTo>
                  <a:pt x="121" y="243"/>
                </a:lnTo>
                <a:lnTo>
                  <a:pt x="121" y="243"/>
                </a:lnTo>
                <a:lnTo>
                  <a:pt x="117" y="246"/>
                </a:lnTo>
                <a:lnTo>
                  <a:pt x="116" y="250"/>
                </a:lnTo>
                <a:lnTo>
                  <a:pt x="116" y="250"/>
                </a:lnTo>
                <a:lnTo>
                  <a:pt x="117" y="245"/>
                </a:lnTo>
                <a:lnTo>
                  <a:pt x="119" y="243"/>
                </a:lnTo>
                <a:lnTo>
                  <a:pt x="117" y="245"/>
                </a:lnTo>
                <a:lnTo>
                  <a:pt x="117" y="245"/>
                </a:lnTo>
                <a:lnTo>
                  <a:pt x="116" y="250"/>
                </a:lnTo>
                <a:lnTo>
                  <a:pt x="110" y="256"/>
                </a:lnTo>
                <a:lnTo>
                  <a:pt x="110" y="256"/>
                </a:lnTo>
                <a:lnTo>
                  <a:pt x="110" y="257"/>
                </a:lnTo>
                <a:lnTo>
                  <a:pt x="108" y="263"/>
                </a:lnTo>
                <a:lnTo>
                  <a:pt x="101" y="272"/>
                </a:lnTo>
                <a:lnTo>
                  <a:pt x="101" y="272"/>
                </a:lnTo>
                <a:lnTo>
                  <a:pt x="97" y="276"/>
                </a:lnTo>
                <a:lnTo>
                  <a:pt x="93" y="283"/>
                </a:lnTo>
                <a:lnTo>
                  <a:pt x="93" y="283"/>
                </a:lnTo>
                <a:lnTo>
                  <a:pt x="99" y="274"/>
                </a:lnTo>
                <a:lnTo>
                  <a:pt x="104" y="270"/>
                </a:lnTo>
                <a:lnTo>
                  <a:pt x="104" y="270"/>
                </a:lnTo>
                <a:lnTo>
                  <a:pt x="103" y="272"/>
                </a:lnTo>
                <a:lnTo>
                  <a:pt x="103" y="272"/>
                </a:lnTo>
                <a:lnTo>
                  <a:pt x="106" y="269"/>
                </a:lnTo>
                <a:lnTo>
                  <a:pt x="108" y="265"/>
                </a:lnTo>
                <a:lnTo>
                  <a:pt x="108" y="265"/>
                </a:lnTo>
                <a:lnTo>
                  <a:pt x="106" y="267"/>
                </a:lnTo>
                <a:lnTo>
                  <a:pt x="103" y="269"/>
                </a:lnTo>
                <a:lnTo>
                  <a:pt x="103" y="269"/>
                </a:lnTo>
                <a:lnTo>
                  <a:pt x="117" y="252"/>
                </a:lnTo>
                <a:lnTo>
                  <a:pt x="117" y="252"/>
                </a:lnTo>
                <a:lnTo>
                  <a:pt x="114" y="256"/>
                </a:lnTo>
                <a:lnTo>
                  <a:pt x="114" y="256"/>
                </a:lnTo>
                <a:lnTo>
                  <a:pt x="110" y="259"/>
                </a:lnTo>
                <a:lnTo>
                  <a:pt x="110" y="259"/>
                </a:lnTo>
                <a:lnTo>
                  <a:pt x="106" y="267"/>
                </a:lnTo>
                <a:lnTo>
                  <a:pt x="101" y="276"/>
                </a:lnTo>
                <a:lnTo>
                  <a:pt x="101" y="276"/>
                </a:lnTo>
                <a:lnTo>
                  <a:pt x="97" y="281"/>
                </a:lnTo>
                <a:lnTo>
                  <a:pt x="93" y="285"/>
                </a:lnTo>
                <a:lnTo>
                  <a:pt x="93" y="285"/>
                </a:lnTo>
                <a:lnTo>
                  <a:pt x="95" y="285"/>
                </a:lnTo>
                <a:lnTo>
                  <a:pt x="95" y="285"/>
                </a:lnTo>
                <a:lnTo>
                  <a:pt x="93" y="287"/>
                </a:lnTo>
                <a:lnTo>
                  <a:pt x="93" y="287"/>
                </a:lnTo>
                <a:lnTo>
                  <a:pt x="90" y="291"/>
                </a:lnTo>
                <a:lnTo>
                  <a:pt x="90" y="292"/>
                </a:lnTo>
                <a:lnTo>
                  <a:pt x="92" y="292"/>
                </a:lnTo>
                <a:lnTo>
                  <a:pt x="92" y="292"/>
                </a:lnTo>
                <a:lnTo>
                  <a:pt x="88" y="296"/>
                </a:lnTo>
                <a:lnTo>
                  <a:pt x="88" y="296"/>
                </a:lnTo>
                <a:lnTo>
                  <a:pt x="84" y="305"/>
                </a:lnTo>
                <a:lnTo>
                  <a:pt x="84" y="305"/>
                </a:lnTo>
                <a:lnTo>
                  <a:pt x="84" y="303"/>
                </a:lnTo>
                <a:lnTo>
                  <a:pt x="82" y="305"/>
                </a:lnTo>
                <a:lnTo>
                  <a:pt x="82" y="305"/>
                </a:lnTo>
                <a:lnTo>
                  <a:pt x="82" y="307"/>
                </a:lnTo>
                <a:lnTo>
                  <a:pt x="82" y="307"/>
                </a:lnTo>
                <a:lnTo>
                  <a:pt x="81" y="307"/>
                </a:lnTo>
                <a:lnTo>
                  <a:pt x="81" y="307"/>
                </a:lnTo>
                <a:lnTo>
                  <a:pt x="77" y="314"/>
                </a:lnTo>
                <a:lnTo>
                  <a:pt x="73" y="320"/>
                </a:lnTo>
                <a:lnTo>
                  <a:pt x="73" y="320"/>
                </a:lnTo>
                <a:lnTo>
                  <a:pt x="75" y="318"/>
                </a:lnTo>
                <a:lnTo>
                  <a:pt x="75" y="318"/>
                </a:lnTo>
                <a:lnTo>
                  <a:pt x="70" y="329"/>
                </a:lnTo>
                <a:lnTo>
                  <a:pt x="70" y="329"/>
                </a:lnTo>
                <a:lnTo>
                  <a:pt x="68" y="331"/>
                </a:lnTo>
                <a:lnTo>
                  <a:pt x="66" y="335"/>
                </a:lnTo>
                <a:lnTo>
                  <a:pt x="66" y="335"/>
                </a:lnTo>
                <a:lnTo>
                  <a:pt x="62" y="344"/>
                </a:lnTo>
                <a:lnTo>
                  <a:pt x="57" y="351"/>
                </a:lnTo>
                <a:lnTo>
                  <a:pt x="57" y="351"/>
                </a:lnTo>
                <a:lnTo>
                  <a:pt x="57" y="355"/>
                </a:lnTo>
                <a:lnTo>
                  <a:pt x="53" y="360"/>
                </a:lnTo>
                <a:lnTo>
                  <a:pt x="53" y="360"/>
                </a:lnTo>
                <a:lnTo>
                  <a:pt x="55" y="359"/>
                </a:lnTo>
                <a:lnTo>
                  <a:pt x="58" y="353"/>
                </a:lnTo>
                <a:lnTo>
                  <a:pt x="58" y="353"/>
                </a:lnTo>
                <a:lnTo>
                  <a:pt x="51" y="366"/>
                </a:lnTo>
                <a:lnTo>
                  <a:pt x="51" y="366"/>
                </a:lnTo>
                <a:lnTo>
                  <a:pt x="49" y="370"/>
                </a:lnTo>
                <a:lnTo>
                  <a:pt x="49" y="370"/>
                </a:lnTo>
                <a:lnTo>
                  <a:pt x="49" y="370"/>
                </a:lnTo>
                <a:lnTo>
                  <a:pt x="47" y="375"/>
                </a:lnTo>
                <a:lnTo>
                  <a:pt x="47" y="375"/>
                </a:lnTo>
                <a:lnTo>
                  <a:pt x="49" y="372"/>
                </a:lnTo>
                <a:lnTo>
                  <a:pt x="49" y="372"/>
                </a:lnTo>
                <a:lnTo>
                  <a:pt x="46" y="379"/>
                </a:lnTo>
                <a:lnTo>
                  <a:pt x="44" y="383"/>
                </a:lnTo>
                <a:lnTo>
                  <a:pt x="44" y="383"/>
                </a:lnTo>
                <a:lnTo>
                  <a:pt x="44" y="381"/>
                </a:lnTo>
                <a:lnTo>
                  <a:pt x="44" y="381"/>
                </a:lnTo>
                <a:lnTo>
                  <a:pt x="44" y="381"/>
                </a:lnTo>
                <a:lnTo>
                  <a:pt x="40" y="390"/>
                </a:lnTo>
                <a:lnTo>
                  <a:pt x="40" y="390"/>
                </a:lnTo>
                <a:lnTo>
                  <a:pt x="44" y="384"/>
                </a:lnTo>
                <a:lnTo>
                  <a:pt x="44" y="384"/>
                </a:lnTo>
                <a:lnTo>
                  <a:pt x="44" y="383"/>
                </a:lnTo>
                <a:lnTo>
                  <a:pt x="46" y="383"/>
                </a:lnTo>
                <a:lnTo>
                  <a:pt x="46" y="383"/>
                </a:lnTo>
                <a:lnTo>
                  <a:pt x="40" y="395"/>
                </a:lnTo>
                <a:lnTo>
                  <a:pt x="40" y="395"/>
                </a:lnTo>
                <a:lnTo>
                  <a:pt x="40" y="394"/>
                </a:lnTo>
                <a:lnTo>
                  <a:pt x="40" y="392"/>
                </a:lnTo>
                <a:lnTo>
                  <a:pt x="40" y="392"/>
                </a:lnTo>
                <a:lnTo>
                  <a:pt x="40" y="395"/>
                </a:lnTo>
                <a:lnTo>
                  <a:pt x="40" y="397"/>
                </a:lnTo>
                <a:lnTo>
                  <a:pt x="40" y="397"/>
                </a:lnTo>
                <a:lnTo>
                  <a:pt x="36" y="401"/>
                </a:lnTo>
                <a:lnTo>
                  <a:pt x="36" y="401"/>
                </a:lnTo>
                <a:lnTo>
                  <a:pt x="33" y="414"/>
                </a:lnTo>
                <a:lnTo>
                  <a:pt x="29" y="427"/>
                </a:lnTo>
                <a:lnTo>
                  <a:pt x="29" y="427"/>
                </a:lnTo>
                <a:lnTo>
                  <a:pt x="29" y="425"/>
                </a:lnTo>
                <a:lnTo>
                  <a:pt x="31" y="421"/>
                </a:lnTo>
                <a:lnTo>
                  <a:pt x="31" y="421"/>
                </a:lnTo>
                <a:lnTo>
                  <a:pt x="27" y="438"/>
                </a:lnTo>
                <a:lnTo>
                  <a:pt x="24" y="456"/>
                </a:lnTo>
                <a:lnTo>
                  <a:pt x="24" y="456"/>
                </a:lnTo>
                <a:lnTo>
                  <a:pt x="24" y="454"/>
                </a:lnTo>
                <a:lnTo>
                  <a:pt x="24" y="454"/>
                </a:lnTo>
                <a:lnTo>
                  <a:pt x="22" y="462"/>
                </a:lnTo>
                <a:lnTo>
                  <a:pt x="20" y="467"/>
                </a:lnTo>
                <a:lnTo>
                  <a:pt x="20" y="467"/>
                </a:lnTo>
                <a:lnTo>
                  <a:pt x="14" y="498"/>
                </a:lnTo>
                <a:lnTo>
                  <a:pt x="14" y="498"/>
                </a:lnTo>
                <a:lnTo>
                  <a:pt x="9" y="528"/>
                </a:lnTo>
                <a:lnTo>
                  <a:pt x="9" y="528"/>
                </a:lnTo>
                <a:lnTo>
                  <a:pt x="9" y="541"/>
                </a:lnTo>
                <a:lnTo>
                  <a:pt x="7" y="554"/>
                </a:lnTo>
                <a:lnTo>
                  <a:pt x="7" y="554"/>
                </a:lnTo>
                <a:lnTo>
                  <a:pt x="7" y="570"/>
                </a:lnTo>
                <a:lnTo>
                  <a:pt x="7" y="570"/>
                </a:lnTo>
                <a:lnTo>
                  <a:pt x="7" y="572"/>
                </a:lnTo>
                <a:lnTo>
                  <a:pt x="7" y="572"/>
                </a:lnTo>
                <a:lnTo>
                  <a:pt x="9" y="594"/>
                </a:lnTo>
                <a:lnTo>
                  <a:pt x="11" y="616"/>
                </a:lnTo>
                <a:lnTo>
                  <a:pt x="11" y="616"/>
                </a:lnTo>
                <a:lnTo>
                  <a:pt x="11" y="611"/>
                </a:lnTo>
                <a:lnTo>
                  <a:pt x="11" y="605"/>
                </a:lnTo>
                <a:lnTo>
                  <a:pt x="11" y="605"/>
                </a:lnTo>
                <a:lnTo>
                  <a:pt x="11" y="605"/>
                </a:lnTo>
                <a:lnTo>
                  <a:pt x="11" y="581"/>
                </a:lnTo>
                <a:lnTo>
                  <a:pt x="11" y="581"/>
                </a:lnTo>
                <a:lnTo>
                  <a:pt x="11" y="585"/>
                </a:lnTo>
                <a:lnTo>
                  <a:pt x="11" y="585"/>
                </a:lnTo>
                <a:lnTo>
                  <a:pt x="11" y="583"/>
                </a:lnTo>
                <a:lnTo>
                  <a:pt x="11" y="583"/>
                </a:lnTo>
                <a:lnTo>
                  <a:pt x="13" y="592"/>
                </a:lnTo>
                <a:lnTo>
                  <a:pt x="13" y="592"/>
                </a:lnTo>
                <a:lnTo>
                  <a:pt x="11" y="579"/>
                </a:lnTo>
                <a:lnTo>
                  <a:pt x="13" y="568"/>
                </a:lnTo>
                <a:lnTo>
                  <a:pt x="13" y="568"/>
                </a:lnTo>
                <a:lnTo>
                  <a:pt x="13" y="576"/>
                </a:lnTo>
                <a:lnTo>
                  <a:pt x="13" y="585"/>
                </a:lnTo>
                <a:lnTo>
                  <a:pt x="13" y="585"/>
                </a:lnTo>
                <a:lnTo>
                  <a:pt x="14" y="565"/>
                </a:lnTo>
                <a:lnTo>
                  <a:pt x="14" y="565"/>
                </a:lnTo>
                <a:lnTo>
                  <a:pt x="14" y="565"/>
                </a:lnTo>
                <a:lnTo>
                  <a:pt x="14" y="565"/>
                </a:lnTo>
                <a:lnTo>
                  <a:pt x="14" y="563"/>
                </a:lnTo>
                <a:lnTo>
                  <a:pt x="14" y="563"/>
                </a:lnTo>
                <a:lnTo>
                  <a:pt x="14" y="572"/>
                </a:lnTo>
                <a:lnTo>
                  <a:pt x="14" y="572"/>
                </a:lnTo>
                <a:lnTo>
                  <a:pt x="14" y="570"/>
                </a:lnTo>
                <a:lnTo>
                  <a:pt x="14" y="572"/>
                </a:lnTo>
                <a:lnTo>
                  <a:pt x="14" y="572"/>
                </a:lnTo>
                <a:lnTo>
                  <a:pt x="16" y="579"/>
                </a:lnTo>
                <a:lnTo>
                  <a:pt x="16" y="579"/>
                </a:lnTo>
                <a:lnTo>
                  <a:pt x="14" y="578"/>
                </a:lnTo>
                <a:lnTo>
                  <a:pt x="14" y="578"/>
                </a:lnTo>
                <a:lnTo>
                  <a:pt x="14" y="578"/>
                </a:lnTo>
                <a:lnTo>
                  <a:pt x="14" y="578"/>
                </a:lnTo>
                <a:lnTo>
                  <a:pt x="16" y="585"/>
                </a:lnTo>
                <a:lnTo>
                  <a:pt x="16" y="592"/>
                </a:lnTo>
                <a:lnTo>
                  <a:pt x="16" y="592"/>
                </a:lnTo>
                <a:lnTo>
                  <a:pt x="16" y="592"/>
                </a:lnTo>
                <a:lnTo>
                  <a:pt x="16" y="592"/>
                </a:lnTo>
                <a:lnTo>
                  <a:pt x="16" y="598"/>
                </a:lnTo>
                <a:lnTo>
                  <a:pt x="16" y="598"/>
                </a:lnTo>
                <a:lnTo>
                  <a:pt x="16" y="598"/>
                </a:lnTo>
                <a:lnTo>
                  <a:pt x="20" y="611"/>
                </a:lnTo>
                <a:lnTo>
                  <a:pt x="20" y="611"/>
                </a:lnTo>
                <a:lnTo>
                  <a:pt x="20" y="620"/>
                </a:lnTo>
                <a:lnTo>
                  <a:pt x="22" y="627"/>
                </a:lnTo>
                <a:lnTo>
                  <a:pt x="22" y="627"/>
                </a:lnTo>
                <a:lnTo>
                  <a:pt x="20" y="618"/>
                </a:lnTo>
                <a:lnTo>
                  <a:pt x="20" y="611"/>
                </a:lnTo>
                <a:lnTo>
                  <a:pt x="20" y="611"/>
                </a:lnTo>
                <a:lnTo>
                  <a:pt x="18" y="589"/>
                </a:lnTo>
                <a:lnTo>
                  <a:pt x="18" y="572"/>
                </a:lnTo>
                <a:lnTo>
                  <a:pt x="18" y="572"/>
                </a:lnTo>
                <a:lnTo>
                  <a:pt x="18" y="552"/>
                </a:lnTo>
                <a:lnTo>
                  <a:pt x="18" y="552"/>
                </a:lnTo>
                <a:lnTo>
                  <a:pt x="18" y="544"/>
                </a:lnTo>
                <a:lnTo>
                  <a:pt x="20" y="537"/>
                </a:lnTo>
                <a:lnTo>
                  <a:pt x="20" y="537"/>
                </a:lnTo>
                <a:lnTo>
                  <a:pt x="18" y="548"/>
                </a:lnTo>
                <a:lnTo>
                  <a:pt x="18" y="548"/>
                </a:lnTo>
                <a:lnTo>
                  <a:pt x="20" y="548"/>
                </a:lnTo>
                <a:lnTo>
                  <a:pt x="20" y="548"/>
                </a:lnTo>
                <a:lnTo>
                  <a:pt x="20" y="548"/>
                </a:lnTo>
                <a:lnTo>
                  <a:pt x="18" y="568"/>
                </a:lnTo>
                <a:lnTo>
                  <a:pt x="20" y="589"/>
                </a:lnTo>
                <a:lnTo>
                  <a:pt x="22" y="607"/>
                </a:lnTo>
                <a:lnTo>
                  <a:pt x="25" y="627"/>
                </a:lnTo>
                <a:lnTo>
                  <a:pt x="29" y="649"/>
                </a:lnTo>
                <a:lnTo>
                  <a:pt x="35" y="670"/>
                </a:lnTo>
                <a:lnTo>
                  <a:pt x="42" y="688"/>
                </a:lnTo>
                <a:lnTo>
                  <a:pt x="49" y="708"/>
                </a:lnTo>
                <a:lnTo>
                  <a:pt x="49" y="708"/>
                </a:lnTo>
                <a:lnTo>
                  <a:pt x="53" y="710"/>
                </a:lnTo>
                <a:lnTo>
                  <a:pt x="55" y="716"/>
                </a:lnTo>
                <a:lnTo>
                  <a:pt x="60" y="727"/>
                </a:lnTo>
                <a:lnTo>
                  <a:pt x="60" y="727"/>
                </a:lnTo>
                <a:lnTo>
                  <a:pt x="64" y="732"/>
                </a:lnTo>
                <a:lnTo>
                  <a:pt x="66" y="736"/>
                </a:lnTo>
                <a:lnTo>
                  <a:pt x="66" y="736"/>
                </a:lnTo>
                <a:lnTo>
                  <a:pt x="64" y="730"/>
                </a:lnTo>
                <a:lnTo>
                  <a:pt x="62" y="727"/>
                </a:lnTo>
                <a:lnTo>
                  <a:pt x="62" y="727"/>
                </a:lnTo>
                <a:lnTo>
                  <a:pt x="62" y="725"/>
                </a:lnTo>
                <a:lnTo>
                  <a:pt x="64" y="727"/>
                </a:lnTo>
                <a:lnTo>
                  <a:pt x="64" y="727"/>
                </a:lnTo>
                <a:lnTo>
                  <a:pt x="71" y="739"/>
                </a:lnTo>
                <a:lnTo>
                  <a:pt x="77" y="749"/>
                </a:lnTo>
                <a:lnTo>
                  <a:pt x="77" y="749"/>
                </a:lnTo>
                <a:lnTo>
                  <a:pt x="71" y="739"/>
                </a:lnTo>
                <a:lnTo>
                  <a:pt x="66" y="728"/>
                </a:lnTo>
                <a:lnTo>
                  <a:pt x="66" y="728"/>
                </a:lnTo>
                <a:lnTo>
                  <a:pt x="68" y="730"/>
                </a:lnTo>
                <a:lnTo>
                  <a:pt x="68" y="728"/>
                </a:lnTo>
                <a:lnTo>
                  <a:pt x="68" y="728"/>
                </a:lnTo>
                <a:lnTo>
                  <a:pt x="66" y="728"/>
                </a:lnTo>
                <a:lnTo>
                  <a:pt x="66" y="727"/>
                </a:lnTo>
                <a:lnTo>
                  <a:pt x="62" y="723"/>
                </a:lnTo>
                <a:lnTo>
                  <a:pt x="62" y="723"/>
                </a:lnTo>
                <a:lnTo>
                  <a:pt x="62" y="719"/>
                </a:lnTo>
                <a:lnTo>
                  <a:pt x="62" y="717"/>
                </a:lnTo>
                <a:lnTo>
                  <a:pt x="62" y="717"/>
                </a:lnTo>
                <a:lnTo>
                  <a:pt x="70" y="730"/>
                </a:lnTo>
                <a:lnTo>
                  <a:pt x="70" y="730"/>
                </a:lnTo>
                <a:lnTo>
                  <a:pt x="70" y="728"/>
                </a:lnTo>
                <a:lnTo>
                  <a:pt x="68" y="723"/>
                </a:lnTo>
                <a:lnTo>
                  <a:pt x="68" y="723"/>
                </a:lnTo>
                <a:lnTo>
                  <a:pt x="55" y="697"/>
                </a:lnTo>
                <a:lnTo>
                  <a:pt x="49" y="682"/>
                </a:lnTo>
                <a:lnTo>
                  <a:pt x="44" y="670"/>
                </a:lnTo>
                <a:lnTo>
                  <a:pt x="44" y="670"/>
                </a:lnTo>
                <a:lnTo>
                  <a:pt x="44" y="666"/>
                </a:lnTo>
                <a:lnTo>
                  <a:pt x="44" y="666"/>
                </a:lnTo>
                <a:lnTo>
                  <a:pt x="38" y="649"/>
                </a:lnTo>
                <a:lnTo>
                  <a:pt x="36" y="642"/>
                </a:lnTo>
                <a:lnTo>
                  <a:pt x="36" y="633"/>
                </a:lnTo>
                <a:lnTo>
                  <a:pt x="36" y="633"/>
                </a:lnTo>
                <a:lnTo>
                  <a:pt x="33" y="616"/>
                </a:lnTo>
                <a:lnTo>
                  <a:pt x="33" y="616"/>
                </a:lnTo>
                <a:lnTo>
                  <a:pt x="33" y="609"/>
                </a:lnTo>
                <a:lnTo>
                  <a:pt x="33" y="609"/>
                </a:lnTo>
                <a:lnTo>
                  <a:pt x="33" y="611"/>
                </a:lnTo>
                <a:lnTo>
                  <a:pt x="33" y="609"/>
                </a:lnTo>
                <a:lnTo>
                  <a:pt x="33" y="609"/>
                </a:lnTo>
                <a:lnTo>
                  <a:pt x="35" y="616"/>
                </a:lnTo>
                <a:lnTo>
                  <a:pt x="35" y="616"/>
                </a:lnTo>
                <a:lnTo>
                  <a:pt x="35" y="614"/>
                </a:lnTo>
                <a:lnTo>
                  <a:pt x="35" y="613"/>
                </a:lnTo>
                <a:lnTo>
                  <a:pt x="35" y="613"/>
                </a:lnTo>
                <a:lnTo>
                  <a:pt x="38" y="627"/>
                </a:lnTo>
                <a:lnTo>
                  <a:pt x="38" y="627"/>
                </a:lnTo>
                <a:lnTo>
                  <a:pt x="38" y="622"/>
                </a:lnTo>
                <a:lnTo>
                  <a:pt x="38" y="622"/>
                </a:lnTo>
                <a:lnTo>
                  <a:pt x="35" y="613"/>
                </a:lnTo>
                <a:lnTo>
                  <a:pt x="33" y="605"/>
                </a:lnTo>
                <a:lnTo>
                  <a:pt x="33" y="605"/>
                </a:lnTo>
                <a:lnTo>
                  <a:pt x="33" y="603"/>
                </a:lnTo>
                <a:lnTo>
                  <a:pt x="35" y="603"/>
                </a:lnTo>
                <a:lnTo>
                  <a:pt x="35" y="603"/>
                </a:lnTo>
                <a:lnTo>
                  <a:pt x="33" y="590"/>
                </a:lnTo>
                <a:lnTo>
                  <a:pt x="33" y="576"/>
                </a:lnTo>
                <a:lnTo>
                  <a:pt x="33" y="576"/>
                </a:lnTo>
                <a:lnTo>
                  <a:pt x="35" y="578"/>
                </a:lnTo>
                <a:lnTo>
                  <a:pt x="35" y="581"/>
                </a:lnTo>
                <a:lnTo>
                  <a:pt x="35" y="581"/>
                </a:lnTo>
                <a:lnTo>
                  <a:pt x="35" y="579"/>
                </a:lnTo>
                <a:lnTo>
                  <a:pt x="36" y="581"/>
                </a:lnTo>
                <a:lnTo>
                  <a:pt x="36" y="581"/>
                </a:lnTo>
                <a:lnTo>
                  <a:pt x="35" y="561"/>
                </a:lnTo>
                <a:lnTo>
                  <a:pt x="35" y="561"/>
                </a:lnTo>
                <a:lnTo>
                  <a:pt x="38" y="522"/>
                </a:lnTo>
                <a:lnTo>
                  <a:pt x="46" y="482"/>
                </a:lnTo>
                <a:lnTo>
                  <a:pt x="46" y="482"/>
                </a:lnTo>
                <a:lnTo>
                  <a:pt x="55" y="445"/>
                </a:lnTo>
                <a:lnTo>
                  <a:pt x="68" y="410"/>
                </a:lnTo>
                <a:lnTo>
                  <a:pt x="68" y="410"/>
                </a:lnTo>
                <a:lnTo>
                  <a:pt x="75" y="390"/>
                </a:lnTo>
                <a:lnTo>
                  <a:pt x="81" y="373"/>
                </a:lnTo>
                <a:lnTo>
                  <a:pt x="81" y="373"/>
                </a:lnTo>
                <a:lnTo>
                  <a:pt x="86" y="362"/>
                </a:lnTo>
                <a:lnTo>
                  <a:pt x="92" y="353"/>
                </a:lnTo>
                <a:lnTo>
                  <a:pt x="92" y="353"/>
                </a:lnTo>
                <a:lnTo>
                  <a:pt x="101" y="333"/>
                </a:lnTo>
                <a:lnTo>
                  <a:pt x="101" y="333"/>
                </a:lnTo>
                <a:lnTo>
                  <a:pt x="101" y="335"/>
                </a:lnTo>
                <a:lnTo>
                  <a:pt x="103" y="333"/>
                </a:lnTo>
                <a:lnTo>
                  <a:pt x="103" y="333"/>
                </a:lnTo>
                <a:lnTo>
                  <a:pt x="97" y="342"/>
                </a:lnTo>
                <a:lnTo>
                  <a:pt x="95" y="346"/>
                </a:lnTo>
                <a:lnTo>
                  <a:pt x="95" y="346"/>
                </a:lnTo>
                <a:lnTo>
                  <a:pt x="93" y="349"/>
                </a:lnTo>
                <a:lnTo>
                  <a:pt x="93" y="349"/>
                </a:lnTo>
                <a:lnTo>
                  <a:pt x="93" y="348"/>
                </a:lnTo>
                <a:lnTo>
                  <a:pt x="93" y="348"/>
                </a:lnTo>
                <a:lnTo>
                  <a:pt x="93" y="349"/>
                </a:lnTo>
                <a:lnTo>
                  <a:pt x="93" y="349"/>
                </a:lnTo>
                <a:lnTo>
                  <a:pt x="93" y="349"/>
                </a:lnTo>
                <a:lnTo>
                  <a:pt x="93" y="351"/>
                </a:lnTo>
                <a:lnTo>
                  <a:pt x="93" y="351"/>
                </a:lnTo>
                <a:lnTo>
                  <a:pt x="92" y="355"/>
                </a:lnTo>
                <a:lnTo>
                  <a:pt x="90" y="355"/>
                </a:lnTo>
                <a:lnTo>
                  <a:pt x="90" y="355"/>
                </a:lnTo>
                <a:lnTo>
                  <a:pt x="90" y="355"/>
                </a:lnTo>
                <a:lnTo>
                  <a:pt x="92" y="351"/>
                </a:lnTo>
                <a:lnTo>
                  <a:pt x="92" y="351"/>
                </a:lnTo>
                <a:lnTo>
                  <a:pt x="82" y="372"/>
                </a:lnTo>
                <a:lnTo>
                  <a:pt x="82" y="372"/>
                </a:lnTo>
                <a:lnTo>
                  <a:pt x="90" y="357"/>
                </a:lnTo>
                <a:lnTo>
                  <a:pt x="90" y="357"/>
                </a:lnTo>
                <a:lnTo>
                  <a:pt x="92" y="357"/>
                </a:lnTo>
                <a:lnTo>
                  <a:pt x="92" y="357"/>
                </a:lnTo>
                <a:lnTo>
                  <a:pt x="95" y="349"/>
                </a:lnTo>
                <a:lnTo>
                  <a:pt x="97" y="346"/>
                </a:lnTo>
                <a:lnTo>
                  <a:pt x="97" y="346"/>
                </a:lnTo>
                <a:lnTo>
                  <a:pt x="92" y="355"/>
                </a:lnTo>
                <a:lnTo>
                  <a:pt x="88" y="362"/>
                </a:lnTo>
                <a:lnTo>
                  <a:pt x="88" y="362"/>
                </a:lnTo>
                <a:lnTo>
                  <a:pt x="88" y="362"/>
                </a:lnTo>
                <a:lnTo>
                  <a:pt x="88" y="362"/>
                </a:lnTo>
                <a:lnTo>
                  <a:pt x="88" y="362"/>
                </a:lnTo>
                <a:lnTo>
                  <a:pt x="82" y="375"/>
                </a:lnTo>
                <a:lnTo>
                  <a:pt x="82" y="375"/>
                </a:lnTo>
                <a:lnTo>
                  <a:pt x="79" y="381"/>
                </a:lnTo>
                <a:lnTo>
                  <a:pt x="79" y="383"/>
                </a:lnTo>
                <a:lnTo>
                  <a:pt x="79" y="384"/>
                </a:lnTo>
                <a:lnTo>
                  <a:pt x="79" y="384"/>
                </a:lnTo>
                <a:lnTo>
                  <a:pt x="81" y="379"/>
                </a:lnTo>
                <a:lnTo>
                  <a:pt x="82" y="375"/>
                </a:lnTo>
                <a:lnTo>
                  <a:pt x="82" y="375"/>
                </a:lnTo>
                <a:lnTo>
                  <a:pt x="88" y="366"/>
                </a:lnTo>
                <a:lnTo>
                  <a:pt x="92" y="359"/>
                </a:lnTo>
                <a:lnTo>
                  <a:pt x="92" y="359"/>
                </a:lnTo>
                <a:lnTo>
                  <a:pt x="88" y="366"/>
                </a:lnTo>
                <a:lnTo>
                  <a:pt x="88" y="366"/>
                </a:lnTo>
                <a:lnTo>
                  <a:pt x="92" y="359"/>
                </a:lnTo>
                <a:lnTo>
                  <a:pt x="92" y="359"/>
                </a:lnTo>
                <a:lnTo>
                  <a:pt x="90" y="362"/>
                </a:lnTo>
                <a:lnTo>
                  <a:pt x="90" y="362"/>
                </a:lnTo>
                <a:lnTo>
                  <a:pt x="93" y="353"/>
                </a:lnTo>
                <a:lnTo>
                  <a:pt x="97" y="348"/>
                </a:lnTo>
                <a:lnTo>
                  <a:pt x="97" y="348"/>
                </a:lnTo>
                <a:lnTo>
                  <a:pt x="88" y="368"/>
                </a:lnTo>
                <a:lnTo>
                  <a:pt x="88" y="368"/>
                </a:lnTo>
                <a:lnTo>
                  <a:pt x="88" y="370"/>
                </a:lnTo>
                <a:lnTo>
                  <a:pt x="88" y="370"/>
                </a:lnTo>
                <a:lnTo>
                  <a:pt x="88" y="370"/>
                </a:lnTo>
                <a:lnTo>
                  <a:pt x="93" y="360"/>
                </a:lnTo>
                <a:lnTo>
                  <a:pt x="97" y="353"/>
                </a:lnTo>
                <a:lnTo>
                  <a:pt x="97" y="353"/>
                </a:lnTo>
                <a:lnTo>
                  <a:pt x="92" y="362"/>
                </a:lnTo>
                <a:lnTo>
                  <a:pt x="92" y="362"/>
                </a:lnTo>
                <a:lnTo>
                  <a:pt x="90" y="370"/>
                </a:lnTo>
                <a:lnTo>
                  <a:pt x="86" y="379"/>
                </a:lnTo>
                <a:lnTo>
                  <a:pt x="86" y="379"/>
                </a:lnTo>
                <a:lnTo>
                  <a:pt x="93" y="362"/>
                </a:lnTo>
                <a:lnTo>
                  <a:pt x="101" y="346"/>
                </a:lnTo>
                <a:lnTo>
                  <a:pt x="101" y="346"/>
                </a:lnTo>
                <a:lnTo>
                  <a:pt x="101" y="348"/>
                </a:lnTo>
                <a:lnTo>
                  <a:pt x="99" y="349"/>
                </a:lnTo>
                <a:lnTo>
                  <a:pt x="101" y="349"/>
                </a:lnTo>
                <a:lnTo>
                  <a:pt x="101" y="349"/>
                </a:lnTo>
                <a:lnTo>
                  <a:pt x="106" y="338"/>
                </a:lnTo>
                <a:lnTo>
                  <a:pt x="112" y="329"/>
                </a:lnTo>
                <a:lnTo>
                  <a:pt x="123" y="311"/>
                </a:lnTo>
                <a:lnTo>
                  <a:pt x="123" y="311"/>
                </a:lnTo>
                <a:lnTo>
                  <a:pt x="108" y="338"/>
                </a:lnTo>
                <a:lnTo>
                  <a:pt x="108" y="338"/>
                </a:lnTo>
                <a:lnTo>
                  <a:pt x="108" y="338"/>
                </a:lnTo>
                <a:lnTo>
                  <a:pt x="108" y="338"/>
                </a:lnTo>
                <a:lnTo>
                  <a:pt x="108" y="338"/>
                </a:lnTo>
                <a:lnTo>
                  <a:pt x="108" y="340"/>
                </a:lnTo>
                <a:lnTo>
                  <a:pt x="108" y="340"/>
                </a:lnTo>
                <a:lnTo>
                  <a:pt x="101" y="353"/>
                </a:lnTo>
                <a:lnTo>
                  <a:pt x="92" y="372"/>
                </a:lnTo>
                <a:lnTo>
                  <a:pt x="92" y="372"/>
                </a:lnTo>
                <a:lnTo>
                  <a:pt x="92" y="372"/>
                </a:lnTo>
                <a:lnTo>
                  <a:pt x="92" y="372"/>
                </a:lnTo>
                <a:lnTo>
                  <a:pt x="92" y="372"/>
                </a:lnTo>
                <a:lnTo>
                  <a:pt x="86" y="383"/>
                </a:lnTo>
                <a:lnTo>
                  <a:pt x="82" y="394"/>
                </a:lnTo>
                <a:lnTo>
                  <a:pt x="82" y="394"/>
                </a:lnTo>
                <a:lnTo>
                  <a:pt x="82" y="392"/>
                </a:lnTo>
                <a:lnTo>
                  <a:pt x="82" y="392"/>
                </a:lnTo>
                <a:lnTo>
                  <a:pt x="73" y="414"/>
                </a:lnTo>
                <a:lnTo>
                  <a:pt x="66" y="436"/>
                </a:lnTo>
                <a:lnTo>
                  <a:pt x="66" y="436"/>
                </a:lnTo>
                <a:lnTo>
                  <a:pt x="66" y="436"/>
                </a:lnTo>
                <a:lnTo>
                  <a:pt x="53" y="489"/>
                </a:lnTo>
                <a:lnTo>
                  <a:pt x="53" y="489"/>
                </a:lnTo>
                <a:lnTo>
                  <a:pt x="53" y="491"/>
                </a:lnTo>
                <a:lnTo>
                  <a:pt x="53" y="491"/>
                </a:lnTo>
                <a:lnTo>
                  <a:pt x="47" y="524"/>
                </a:lnTo>
                <a:lnTo>
                  <a:pt x="46" y="557"/>
                </a:lnTo>
                <a:lnTo>
                  <a:pt x="46" y="557"/>
                </a:lnTo>
                <a:lnTo>
                  <a:pt x="47" y="590"/>
                </a:lnTo>
                <a:lnTo>
                  <a:pt x="49" y="620"/>
                </a:lnTo>
                <a:lnTo>
                  <a:pt x="49" y="620"/>
                </a:lnTo>
                <a:lnTo>
                  <a:pt x="49" y="618"/>
                </a:lnTo>
                <a:lnTo>
                  <a:pt x="49" y="618"/>
                </a:lnTo>
                <a:lnTo>
                  <a:pt x="53" y="642"/>
                </a:lnTo>
                <a:lnTo>
                  <a:pt x="60" y="666"/>
                </a:lnTo>
                <a:lnTo>
                  <a:pt x="60" y="666"/>
                </a:lnTo>
                <a:lnTo>
                  <a:pt x="60" y="671"/>
                </a:lnTo>
                <a:lnTo>
                  <a:pt x="60" y="671"/>
                </a:lnTo>
                <a:lnTo>
                  <a:pt x="62" y="670"/>
                </a:lnTo>
                <a:lnTo>
                  <a:pt x="62" y="670"/>
                </a:lnTo>
                <a:lnTo>
                  <a:pt x="64" y="681"/>
                </a:lnTo>
                <a:lnTo>
                  <a:pt x="70" y="693"/>
                </a:lnTo>
                <a:lnTo>
                  <a:pt x="70" y="693"/>
                </a:lnTo>
                <a:lnTo>
                  <a:pt x="70" y="693"/>
                </a:lnTo>
                <a:lnTo>
                  <a:pt x="79" y="710"/>
                </a:lnTo>
                <a:lnTo>
                  <a:pt x="79" y="710"/>
                </a:lnTo>
                <a:lnTo>
                  <a:pt x="79" y="710"/>
                </a:lnTo>
                <a:lnTo>
                  <a:pt x="79" y="710"/>
                </a:lnTo>
                <a:lnTo>
                  <a:pt x="82" y="719"/>
                </a:lnTo>
                <a:lnTo>
                  <a:pt x="82" y="719"/>
                </a:lnTo>
                <a:lnTo>
                  <a:pt x="86" y="725"/>
                </a:lnTo>
                <a:lnTo>
                  <a:pt x="86" y="725"/>
                </a:lnTo>
                <a:lnTo>
                  <a:pt x="88" y="727"/>
                </a:lnTo>
                <a:lnTo>
                  <a:pt x="88" y="727"/>
                </a:lnTo>
                <a:lnTo>
                  <a:pt x="88" y="727"/>
                </a:lnTo>
                <a:lnTo>
                  <a:pt x="88" y="727"/>
                </a:lnTo>
                <a:lnTo>
                  <a:pt x="104" y="750"/>
                </a:lnTo>
                <a:lnTo>
                  <a:pt x="116" y="763"/>
                </a:lnTo>
                <a:lnTo>
                  <a:pt x="127" y="774"/>
                </a:lnTo>
                <a:lnTo>
                  <a:pt x="127" y="774"/>
                </a:lnTo>
                <a:lnTo>
                  <a:pt x="139" y="785"/>
                </a:lnTo>
                <a:lnTo>
                  <a:pt x="152" y="796"/>
                </a:lnTo>
                <a:lnTo>
                  <a:pt x="178" y="813"/>
                </a:lnTo>
                <a:lnTo>
                  <a:pt x="178" y="813"/>
                </a:lnTo>
                <a:lnTo>
                  <a:pt x="158" y="800"/>
                </a:lnTo>
                <a:lnTo>
                  <a:pt x="138" y="785"/>
                </a:lnTo>
                <a:lnTo>
                  <a:pt x="119" y="767"/>
                </a:lnTo>
                <a:lnTo>
                  <a:pt x="103" y="749"/>
                </a:lnTo>
                <a:lnTo>
                  <a:pt x="103" y="749"/>
                </a:lnTo>
                <a:lnTo>
                  <a:pt x="101" y="747"/>
                </a:lnTo>
                <a:lnTo>
                  <a:pt x="101" y="745"/>
                </a:lnTo>
                <a:lnTo>
                  <a:pt x="101" y="745"/>
                </a:lnTo>
                <a:lnTo>
                  <a:pt x="92" y="732"/>
                </a:lnTo>
                <a:lnTo>
                  <a:pt x="84" y="719"/>
                </a:lnTo>
                <a:lnTo>
                  <a:pt x="71" y="692"/>
                </a:lnTo>
                <a:lnTo>
                  <a:pt x="71" y="692"/>
                </a:lnTo>
                <a:lnTo>
                  <a:pt x="71" y="692"/>
                </a:lnTo>
                <a:lnTo>
                  <a:pt x="71" y="692"/>
                </a:lnTo>
                <a:lnTo>
                  <a:pt x="70" y="690"/>
                </a:lnTo>
                <a:lnTo>
                  <a:pt x="68" y="688"/>
                </a:lnTo>
                <a:lnTo>
                  <a:pt x="68" y="688"/>
                </a:lnTo>
                <a:lnTo>
                  <a:pt x="68" y="682"/>
                </a:lnTo>
                <a:lnTo>
                  <a:pt x="64" y="675"/>
                </a:lnTo>
                <a:lnTo>
                  <a:pt x="64" y="675"/>
                </a:lnTo>
                <a:lnTo>
                  <a:pt x="62" y="668"/>
                </a:lnTo>
                <a:lnTo>
                  <a:pt x="60" y="660"/>
                </a:lnTo>
                <a:lnTo>
                  <a:pt x="60" y="660"/>
                </a:lnTo>
                <a:lnTo>
                  <a:pt x="58" y="659"/>
                </a:lnTo>
                <a:lnTo>
                  <a:pt x="58" y="659"/>
                </a:lnTo>
                <a:lnTo>
                  <a:pt x="57" y="651"/>
                </a:lnTo>
                <a:lnTo>
                  <a:pt x="57" y="651"/>
                </a:lnTo>
                <a:lnTo>
                  <a:pt x="55" y="646"/>
                </a:lnTo>
                <a:lnTo>
                  <a:pt x="55" y="638"/>
                </a:lnTo>
                <a:lnTo>
                  <a:pt x="55" y="638"/>
                </a:lnTo>
                <a:lnTo>
                  <a:pt x="53" y="635"/>
                </a:lnTo>
                <a:lnTo>
                  <a:pt x="53" y="627"/>
                </a:lnTo>
                <a:lnTo>
                  <a:pt x="53" y="627"/>
                </a:lnTo>
                <a:lnTo>
                  <a:pt x="51" y="627"/>
                </a:lnTo>
                <a:lnTo>
                  <a:pt x="51" y="627"/>
                </a:lnTo>
                <a:lnTo>
                  <a:pt x="51" y="627"/>
                </a:lnTo>
                <a:lnTo>
                  <a:pt x="47" y="590"/>
                </a:lnTo>
                <a:lnTo>
                  <a:pt x="47" y="572"/>
                </a:lnTo>
                <a:lnTo>
                  <a:pt x="47" y="552"/>
                </a:lnTo>
                <a:lnTo>
                  <a:pt x="47" y="552"/>
                </a:lnTo>
                <a:lnTo>
                  <a:pt x="47" y="554"/>
                </a:lnTo>
                <a:lnTo>
                  <a:pt x="47" y="554"/>
                </a:lnTo>
                <a:lnTo>
                  <a:pt x="47" y="548"/>
                </a:lnTo>
                <a:lnTo>
                  <a:pt x="47" y="548"/>
                </a:lnTo>
                <a:lnTo>
                  <a:pt x="47" y="548"/>
                </a:lnTo>
                <a:lnTo>
                  <a:pt x="49" y="548"/>
                </a:lnTo>
                <a:lnTo>
                  <a:pt x="49" y="548"/>
                </a:lnTo>
                <a:lnTo>
                  <a:pt x="49" y="533"/>
                </a:lnTo>
                <a:lnTo>
                  <a:pt x="49" y="533"/>
                </a:lnTo>
                <a:lnTo>
                  <a:pt x="49" y="533"/>
                </a:lnTo>
                <a:lnTo>
                  <a:pt x="49" y="535"/>
                </a:lnTo>
                <a:lnTo>
                  <a:pt x="49" y="535"/>
                </a:lnTo>
                <a:lnTo>
                  <a:pt x="49" y="532"/>
                </a:lnTo>
                <a:lnTo>
                  <a:pt x="49" y="532"/>
                </a:lnTo>
                <a:lnTo>
                  <a:pt x="49" y="532"/>
                </a:lnTo>
                <a:lnTo>
                  <a:pt x="49" y="533"/>
                </a:lnTo>
                <a:lnTo>
                  <a:pt x="49" y="533"/>
                </a:lnTo>
                <a:lnTo>
                  <a:pt x="49" y="524"/>
                </a:lnTo>
                <a:lnTo>
                  <a:pt x="49" y="524"/>
                </a:lnTo>
                <a:lnTo>
                  <a:pt x="51" y="522"/>
                </a:lnTo>
                <a:lnTo>
                  <a:pt x="51" y="517"/>
                </a:lnTo>
                <a:lnTo>
                  <a:pt x="51" y="517"/>
                </a:lnTo>
                <a:lnTo>
                  <a:pt x="51" y="515"/>
                </a:lnTo>
                <a:lnTo>
                  <a:pt x="51" y="515"/>
                </a:lnTo>
                <a:lnTo>
                  <a:pt x="51" y="509"/>
                </a:lnTo>
                <a:lnTo>
                  <a:pt x="53" y="509"/>
                </a:lnTo>
                <a:lnTo>
                  <a:pt x="53" y="509"/>
                </a:lnTo>
                <a:lnTo>
                  <a:pt x="53" y="504"/>
                </a:lnTo>
                <a:lnTo>
                  <a:pt x="55" y="498"/>
                </a:lnTo>
                <a:lnTo>
                  <a:pt x="55" y="498"/>
                </a:lnTo>
                <a:lnTo>
                  <a:pt x="53" y="506"/>
                </a:lnTo>
                <a:lnTo>
                  <a:pt x="51" y="513"/>
                </a:lnTo>
                <a:lnTo>
                  <a:pt x="51" y="513"/>
                </a:lnTo>
                <a:lnTo>
                  <a:pt x="53" y="509"/>
                </a:lnTo>
                <a:lnTo>
                  <a:pt x="55" y="502"/>
                </a:lnTo>
                <a:lnTo>
                  <a:pt x="55" y="495"/>
                </a:lnTo>
                <a:lnTo>
                  <a:pt x="57" y="491"/>
                </a:lnTo>
                <a:lnTo>
                  <a:pt x="57" y="491"/>
                </a:lnTo>
                <a:lnTo>
                  <a:pt x="53" y="521"/>
                </a:lnTo>
                <a:lnTo>
                  <a:pt x="49" y="550"/>
                </a:lnTo>
                <a:lnTo>
                  <a:pt x="49" y="550"/>
                </a:lnTo>
                <a:lnTo>
                  <a:pt x="49" y="550"/>
                </a:lnTo>
                <a:lnTo>
                  <a:pt x="49" y="550"/>
                </a:lnTo>
                <a:lnTo>
                  <a:pt x="49" y="550"/>
                </a:lnTo>
                <a:lnTo>
                  <a:pt x="49" y="555"/>
                </a:lnTo>
                <a:lnTo>
                  <a:pt x="49" y="555"/>
                </a:lnTo>
                <a:lnTo>
                  <a:pt x="49" y="554"/>
                </a:lnTo>
                <a:lnTo>
                  <a:pt x="49" y="552"/>
                </a:lnTo>
                <a:lnTo>
                  <a:pt x="49" y="552"/>
                </a:lnTo>
                <a:lnTo>
                  <a:pt x="49" y="568"/>
                </a:lnTo>
                <a:lnTo>
                  <a:pt x="49" y="568"/>
                </a:lnTo>
                <a:lnTo>
                  <a:pt x="49" y="565"/>
                </a:lnTo>
                <a:lnTo>
                  <a:pt x="49" y="565"/>
                </a:lnTo>
                <a:lnTo>
                  <a:pt x="49" y="565"/>
                </a:lnTo>
                <a:lnTo>
                  <a:pt x="49" y="565"/>
                </a:lnTo>
                <a:lnTo>
                  <a:pt x="51" y="592"/>
                </a:lnTo>
                <a:lnTo>
                  <a:pt x="53" y="618"/>
                </a:lnTo>
                <a:lnTo>
                  <a:pt x="53" y="618"/>
                </a:lnTo>
                <a:lnTo>
                  <a:pt x="58" y="649"/>
                </a:lnTo>
                <a:lnTo>
                  <a:pt x="64" y="666"/>
                </a:lnTo>
                <a:lnTo>
                  <a:pt x="70" y="682"/>
                </a:lnTo>
                <a:lnTo>
                  <a:pt x="70" y="684"/>
                </a:lnTo>
                <a:lnTo>
                  <a:pt x="70" y="684"/>
                </a:lnTo>
                <a:lnTo>
                  <a:pt x="73" y="695"/>
                </a:lnTo>
                <a:lnTo>
                  <a:pt x="79" y="704"/>
                </a:lnTo>
                <a:lnTo>
                  <a:pt x="79" y="704"/>
                </a:lnTo>
                <a:lnTo>
                  <a:pt x="81" y="710"/>
                </a:lnTo>
                <a:lnTo>
                  <a:pt x="81" y="710"/>
                </a:lnTo>
                <a:lnTo>
                  <a:pt x="84" y="716"/>
                </a:lnTo>
                <a:lnTo>
                  <a:pt x="84" y="716"/>
                </a:lnTo>
                <a:lnTo>
                  <a:pt x="82" y="712"/>
                </a:lnTo>
                <a:lnTo>
                  <a:pt x="82" y="708"/>
                </a:lnTo>
                <a:lnTo>
                  <a:pt x="82" y="708"/>
                </a:lnTo>
                <a:lnTo>
                  <a:pt x="93" y="732"/>
                </a:lnTo>
                <a:lnTo>
                  <a:pt x="93" y="732"/>
                </a:lnTo>
                <a:lnTo>
                  <a:pt x="104" y="743"/>
                </a:lnTo>
                <a:lnTo>
                  <a:pt x="114" y="754"/>
                </a:lnTo>
                <a:lnTo>
                  <a:pt x="114" y="754"/>
                </a:lnTo>
                <a:lnTo>
                  <a:pt x="106" y="747"/>
                </a:lnTo>
                <a:lnTo>
                  <a:pt x="103" y="741"/>
                </a:lnTo>
                <a:lnTo>
                  <a:pt x="103" y="739"/>
                </a:lnTo>
                <a:lnTo>
                  <a:pt x="103" y="739"/>
                </a:lnTo>
                <a:lnTo>
                  <a:pt x="108" y="745"/>
                </a:lnTo>
                <a:lnTo>
                  <a:pt x="114" y="752"/>
                </a:lnTo>
                <a:lnTo>
                  <a:pt x="114" y="752"/>
                </a:lnTo>
                <a:lnTo>
                  <a:pt x="114" y="752"/>
                </a:lnTo>
                <a:lnTo>
                  <a:pt x="117" y="756"/>
                </a:lnTo>
                <a:lnTo>
                  <a:pt x="117" y="756"/>
                </a:lnTo>
                <a:lnTo>
                  <a:pt x="125" y="765"/>
                </a:lnTo>
                <a:lnTo>
                  <a:pt x="136" y="774"/>
                </a:lnTo>
                <a:lnTo>
                  <a:pt x="136" y="774"/>
                </a:lnTo>
                <a:lnTo>
                  <a:pt x="141" y="780"/>
                </a:lnTo>
                <a:lnTo>
                  <a:pt x="141" y="780"/>
                </a:lnTo>
                <a:lnTo>
                  <a:pt x="141" y="780"/>
                </a:lnTo>
                <a:lnTo>
                  <a:pt x="141" y="780"/>
                </a:lnTo>
                <a:lnTo>
                  <a:pt x="141" y="780"/>
                </a:lnTo>
                <a:lnTo>
                  <a:pt x="141" y="780"/>
                </a:lnTo>
                <a:lnTo>
                  <a:pt x="138" y="776"/>
                </a:lnTo>
                <a:lnTo>
                  <a:pt x="138" y="776"/>
                </a:lnTo>
                <a:lnTo>
                  <a:pt x="160" y="793"/>
                </a:lnTo>
                <a:lnTo>
                  <a:pt x="180" y="806"/>
                </a:lnTo>
                <a:lnTo>
                  <a:pt x="180" y="806"/>
                </a:lnTo>
                <a:lnTo>
                  <a:pt x="182" y="806"/>
                </a:lnTo>
                <a:lnTo>
                  <a:pt x="185" y="808"/>
                </a:lnTo>
                <a:lnTo>
                  <a:pt x="191" y="811"/>
                </a:lnTo>
                <a:lnTo>
                  <a:pt x="191" y="811"/>
                </a:lnTo>
                <a:lnTo>
                  <a:pt x="191" y="809"/>
                </a:lnTo>
                <a:lnTo>
                  <a:pt x="195" y="811"/>
                </a:lnTo>
                <a:lnTo>
                  <a:pt x="202" y="815"/>
                </a:lnTo>
                <a:lnTo>
                  <a:pt x="202" y="815"/>
                </a:lnTo>
                <a:lnTo>
                  <a:pt x="213" y="820"/>
                </a:lnTo>
                <a:lnTo>
                  <a:pt x="222" y="822"/>
                </a:lnTo>
                <a:lnTo>
                  <a:pt x="222" y="822"/>
                </a:lnTo>
                <a:lnTo>
                  <a:pt x="217" y="820"/>
                </a:lnTo>
                <a:lnTo>
                  <a:pt x="209" y="817"/>
                </a:lnTo>
                <a:lnTo>
                  <a:pt x="209" y="817"/>
                </a:lnTo>
                <a:lnTo>
                  <a:pt x="211" y="817"/>
                </a:lnTo>
                <a:lnTo>
                  <a:pt x="211" y="817"/>
                </a:lnTo>
                <a:lnTo>
                  <a:pt x="215" y="819"/>
                </a:lnTo>
                <a:lnTo>
                  <a:pt x="217" y="819"/>
                </a:lnTo>
                <a:lnTo>
                  <a:pt x="217" y="819"/>
                </a:lnTo>
                <a:lnTo>
                  <a:pt x="206" y="813"/>
                </a:lnTo>
                <a:lnTo>
                  <a:pt x="206" y="813"/>
                </a:lnTo>
                <a:lnTo>
                  <a:pt x="215" y="817"/>
                </a:lnTo>
                <a:lnTo>
                  <a:pt x="224" y="820"/>
                </a:lnTo>
                <a:lnTo>
                  <a:pt x="224" y="820"/>
                </a:lnTo>
                <a:lnTo>
                  <a:pt x="241" y="824"/>
                </a:lnTo>
                <a:lnTo>
                  <a:pt x="241" y="824"/>
                </a:lnTo>
                <a:lnTo>
                  <a:pt x="242" y="824"/>
                </a:lnTo>
                <a:lnTo>
                  <a:pt x="244" y="824"/>
                </a:lnTo>
                <a:lnTo>
                  <a:pt x="253" y="828"/>
                </a:lnTo>
                <a:lnTo>
                  <a:pt x="253" y="828"/>
                </a:lnTo>
                <a:lnTo>
                  <a:pt x="257" y="826"/>
                </a:lnTo>
                <a:lnTo>
                  <a:pt x="261" y="828"/>
                </a:lnTo>
                <a:lnTo>
                  <a:pt x="261" y="828"/>
                </a:lnTo>
                <a:lnTo>
                  <a:pt x="255" y="826"/>
                </a:lnTo>
                <a:lnTo>
                  <a:pt x="255" y="826"/>
                </a:lnTo>
                <a:lnTo>
                  <a:pt x="259" y="824"/>
                </a:lnTo>
                <a:lnTo>
                  <a:pt x="266" y="826"/>
                </a:lnTo>
                <a:lnTo>
                  <a:pt x="266" y="826"/>
                </a:lnTo>
                <a:lnTo>
                  <a:pt x="265" y="826"/>
                </a:lnTo>
                <a:lnTo>
                  <a:pt x="265" y="826"/>
                </a:lnTo>
                <a:lnTo>
                  <a:pt x="276" y="828"/>
                </a:lnTo>
                <a:lnTo>
                  <a:pt x="276" y="828"/>
                </a:lnTo>
                <a:lnTo>
                  <a:pt x="279" y="828"/>
                </a:lnTo>
                <a:lnTo>
                  <a:pt x="281" y="828"/>
                </a:lnTo>
                <a:lnTo>
                  <a:pt x="281" y="828"/>
                </a:lnTo>
                <a:lnTo>
                  <a:pt x="288" y="830"/>
                </a:lnTo>
                <a:lnTo>
                  <a:pt x="296" y="830"/>
                </a:lnTo>
                <a:lnTo>
                  <a:pt x="296" y="830"/>
                </a:lnTo>
                <a:lnTo>
                  <a:pt x="290" y="828"/>
                </a:lnTo>
                <a:lnTo>
                  <a:pt x="287" y="828"/>
                </a:lnTo>
                <a:lnTo>
                  <a:pt x="287" y="828"/>
                </a:lnTo>
                <a:lnTo>
                  <a:pt x="290" y="828"/>
                </a:lnTo>
                <a:lnTo>
                  <a:pt x="292" y="828"/>
                </a:lnTo>
                <a:lnTo>
                  <a:pt x="292" y="828"/>
                </a:lnTo>
                <a:lnTo>
                  <a:pt x="287" y="826"/>
                </a:lnTo>
                <a:lnTo>
                  <a:pt x="281" y="826"/>
                </a:lnTo>
                <a:lnTo>
                  <a:pt x="287" y="826"/>
                </a:lnTo>
                <a:lnTo>
                  <a:pt x="287" y="826"/>
                </a:lnTo>
                <a:lnTo>
                  <a:pt x="285" y="824"/>
                </a:lnTo>
                <a:lnTo>
                  <a:pt x="285" y="824"/>
                </a:lnTo>
                <a:lnTo>
                  <a:pt x="285" y="824"/>
                </a:lnTo>
                <a:lnTo>
                  <a:pt x="285" y="824"/>
                </a:lnTo>
                <a:lnTo>
                  <a:pt x="281" y="824"/>
                </a:lnTo>
                <a:lnTo>
                  <a:pt x="281" y="824"/>
                </a:lnTo>
                <a:lnTo>
                  <a:pt x="283" y="824"/>
                </a:lnTo>
                <a:lnTo>
                  <a:pt x="283" y="824"/>
                </a:lnTo>
                <a:lnTo>
                  <a:pt x="272" y="822"/>
                </a:lnTo>
                <a:lnTo>
                  <a:pt x="272" y="822"/>
                </a:lnTo>
                <a:lnTo>
                  <a:pt x="301" y="826"/>
                </a:lnTo>
                <a:lnTo>
                  <a:pt x="301" y="826"/>
                </a:lnTo>
                <a:lnTo>
                  <a:pt x="303" y="824"/>
                </a:lnTo>
                <a:lnTo>
                  <a:pt x="303" y="824"/>
                </a:lnTo>
                <a:lnTo>
                  <a:pt x="299" y="824"/>
                </a:lnTo>
                <a:lnTo>
                  <a:pt x="299" y="824"/>
                </a:lnTo>
                <a:lnTo>
                  <a:pt x="299" y="824"/>
                </a:lnTo>
                <a:lnTo>
                  <a:pt x="296" y="824"/>
                </a:lnTo>
                <a:lnTo>
                  <a:pt x="296" y="824"/>
                </a:lnTo>
                <a:lnTo>
                  <a:pt x="301" y="824"/>
                </a:lnTo>
                <a:lnTo>
                  <a:pt x="305" y="824"/>
                </a:lnTo>
                <a:lnTo>
                  <a:pt x="305" y="824"/>
                </a:lnTo>
                <a:lnTo>
                  <a:pt x="303" y="824"/>
                </a:lnTo>
                <a:lnTo>
                  <a:pt x="303" y="822"/>
                </a:lnTo>
                <a:lnTo>
                  <a:pt x="303" y="822"/>
                </a:lnTo>
                <a:close/>
                <a:moveTo>
                  <a:pt x="3" y="487"/>
                </a:moveTo>
                <a:lnTo>
                  <a:pt x="3" y="487"/>
                </a:lnTo>
                <a:lnTo>
                  <a:pt x="3" y="486"/>
                </a:lnTo>
                <a:lnTo>
                  <a:pt x="3" y="482"/>
                </a:lnTo>
                <a:lnTo>
                  <a:pt x="3" y="482"/>
                </a:lnTo>
                <a:lnTo>
                  <a:pt x="3" y="487"/>
                </a:lnTo>
                <a:lnTo>
                  <a:pt x="3" y="487"/>
                </a:lnTo>
                <a:close/>
                <a:moveTo>
                  <a:pt x="57" y="329"/>
                </a:moveTo>
                <a:lnTo>
                  <a:pt x="62" y="320"/>
                </a:lnTo>
                <a:lnTo>
                  <a:pt x="62" y="320"/>
                </a:lnTo>
                <a:lnTo>
                  <a:pt x="62" y="322"/>
                </a:lnTo>
                <a:lnTo>
                  <a:pt x="62" y="322"/>
                </a:lnTo>
                <a:lnTo>
                  <a:pt x="58" y="327"/>
                </a:lnTo>
                <a:lnTo>
                  <a:pt x="58" y="327"/>
                </a:lnTo>
                <a:lnTo>
                  <a:pt x="57" y="329"/>
                </a:lnTo>
                <a:lnTo>
                  <a:pt x="57" y="329"/>
                </a:lnTo>
                <a:close/>
                <a:moveTo>
                  <a:pt x="345" y="48"/>
                </a:moveTo>
                <a:lnTo>
                  <a:pt x="345" y="48"/>
                </a:lnTo>
                <a:lnTo>
                  <a:pt x="347" y="48"/>
                </a:lnTo>
                <a:lnTo>
                  <a:pt x="347" y="48"/>
                </a:lnTo>
                <a:lnTo>
                  <a:pt x="344" y="50"/>
                </a:lnTo>
                <a:lnTo>
                  <a:pt x="344" y="50"/>
                </a:lnTo>
                <a:lnTo>
                  <a:pt x="344" y="50"/>
                </a:lnTo>
                <a:lnTo>
                  <a:pt x="344" y="50"/>
                </a:lnTo>
                <a:lnTo>
                  <a:pt x="344" y="50"/>
                </a:lnTo>
                <a:lnTo>
                  <a:pt x="340" y="50"/>
                </a:lnTo>
                <a:lnTo>
                  <a:pt x="338" y="51"/>
                </a:lnTo>
                <a:lnTo>
                  <a:pt x="338" y="51"/>
                </a:lnTo>
                <a:lnTo>
                  <a:pt x="345" y="48"/>
                </a:lnTo>
                <a:lnTo>
                  <a:pt x="345" y="48"/>
                </a:lnTo>
                <a:close/>
                <a:moveTo>
                  <a:pt x="862" y="272"/>
                </a:moveTo>
                <a:lnTo>
                  <a:pt x="862" y="272"/>
                </a:lnTo>
                <a:lnTo>
                  <a:pt x="862" y="278"/>
                </a:lnTo>
                <a:lnTo>
                  <a:pt x="862" y="278"/>
                </a:lnTo>
                <a:lnTo>
                  <a:pt x="862" y="278"/>
                </a:lnTo>
                <a:lnTo>
                  <a:pt x="862" y="272"/>
                </a:lnTo>
                <a:lnTo>
                  <a:pt x="862" y="272"/>
                </a:lnTo>
                <a:lnTo>
                  <a:pt x="862" y="274"/>
                </a:lnTo>
                <a:lnTo>
                  <a:pt x="862" y="272"/>
                </a:lnTo>
                <a:lnTo>
                  <a:pt x="862" y="272"/>
                </a:lnTo>
                <a:close/>
                <a:moveTo>
                  <a:pt x="783" y="368"/>
                </a:moveTo>
                <a:lnTo>
                  <a:pt x="783" y="368"/>
                </a:lnTo>
                <a:lnTo>
                  <a:pt x="783" y="375"/>
                </a:lnTo>
                <a:lnTo>
                  <a:pt x="781" y="379"/>
                </a:lnTo>
                <a:lnTo>
                  <a:pt x="781" y="379"/>
                </a:lnTo>
                <a:lnTo>
                  <a:pt x="781" y="373"/>
                </a:lnTo>
                <a:lnTo>
                  <a:pt x="783" y="368"/>
                </a:lnTo>
                <a:lnTo>
                  <a:pt x="783" y="368"/>
                </a:lnTo>
                <a:close/>
                <a:moveTo>
                  <a:pt x="202" y="287"/>
                </a:moveTo>
                <a:lnTo>
                  <a:pt x="202" y="287"/>
                </a:lnTo>
                <a:lnTo>
                  <a:pt x="211" y="276"/>
                </a:lnTo>
                <a:lnTo>
                  <a:pt x="211" y="276"/>
                </a:lnTo>
                <a:lnTo>
                  <a:pt x="202" y="287"/>
                </a:lnTo>
                <a:lnTo>
                  <a:pt x="202" y="287"/>
                </a:lnTo>
                <a:close/>
                <a:moveTo>
                  <a:pt x="294" y="824"/>
                </a:moveTo>
                <a:lnTo>
                  <a:pt x="294" y="824"/>
                </a:lnTo>
                <a:lnTo>
                  <a:pt x="292" y="824"/>
                </a:lnTo>
                <a:lnTo>
                  <a:pt x="292" y="824"/>
                </a:lnTo>
                <a:lnTo>
                  <a:pt x="292" y="824"/>
                </a:lnTo>
                <a:lnTo>
                  <a:pt x="287" y="824"/>
                </a:lnTo>
                <a:lnTo>
                  <a:pt x="287" y="824"/>
                </a:lnTo>
                <a:lnTo>
                  <a:pt x="288" y="824"/>
                </a:lnTo>
                <a:lnTo>
                  <a:pt x="288" y="824"/>
                </a:lnTo>
                <a:lnTo>
                  <a:pt x="288" y="822"/>
                </a:lnTo>
                <a:lnTo>
                  <a:pt x="288" y="822"/>
                </a:lnTo>
                <a:lnTo>
                  <a:pt x="294" y="824"/>
                </a:lnTo>
                <a:lnTo>
                  <a:pt x="294" y="824"/>
                </a:lnTo>
                <a:close/>
                <a:moveTo>
                  <a:pt x="255" y="824"/>
                </a:moveTo>
                <a:lnTo>
                  <a:pt x="255" y="824"/>
                </a:lnTo>
                <a:lnTo>
                  <a:pt x="250" y="824"/>
                </a:lnTo>
                <a:lnTo>
                  <a:pt x="250" y="824"/>
                </a:lnTo>
                <a:lnTo>
                  <a:pt x="255" y="824"/>
                </a:lnTo>
                <a:lnTo>
                  <a:pt x="255" y="824"/>
                </a:lnTo>
                <a:lnTo>
                  <a:pt x="255" y="824"/>
                </a:lnTo>
                <a:lnTo>
                  <a:pt x="255" y="824"/>
                </a:lnTo>
                <a:close/>
                <a:moveTo>
                  <a:pt x="209" y="817"/>
                </a:moveTo>
                <a:lnTo>
                  <a:pt x="209" y="817"/>
                </a:lnTo>
                <a:lnTo>
                  <a:pt x="204" y="815"/>
                </a:lnTo>
                <a:lnTo>
                  <a:pt x="202" y="813"/>
                </a:lnTo>
                <a:lnTo>
                  <a:pt x="202" y="813"/>
                </a:lnTo>
                <a:lnTo>
                  <a:pt x="209" y="817"/>
                </a:lnTo>
                <a:lnTo>
                  <a:pt x="209" y="817"/>
                </a:lnTo>
                <a:close/>
                <a:moveTo>
                  <a:pt x="139" y="739"/>
                </a:moveTo>
                <a:lnTo>
                  <a:pt x="139" y="739"/>
                </a:lnTo>
                <a:lnTo>
                  <a:pt x="138" y="739"/>
                </a:lnTo>
                <a:lnTo>
                  <a:pt x="138" y="739"/>
                </a:lnTo>
                <a:lnTo>
                  <a:pt x="136" y="736"/>
                </a:lnTo>
                <a:lnTo>
                  <a:pt x="136" y="736"/>
                </a:lnTo>
                <a:lnTo>
                  <a:pt x="139" y="739"/>
                </a:lnTo>
                <a:lnTo>
                  <a:pt x="139" y="739"/>
                </a:lnTo>
                <a:close/>
                <a:moveTo>
                  <a:pt x="127" y="723"/>
                </a:moveTo>
                <a:lnTo>
                  <a:pt x="127" y="723"/>
                </a:lnTo>
                <a:lnTo>
                  <a:pt x="125" y="721"/>
                </a:lnTo>
                <a:lnTo>
                  <a:pt x="125" y="721"/>
                </a:lnTo>
                <a:lnTo>
                  <a:pt x="125" y="721"/>
                </a:lnTo>
                <a:lnTo>
                  <a:pt x="125" y="721"/>
                </a:lnTo>
                <a:lnTo>
                  <a:pt x="123" y="719"/>
                </a:lnTo>
                <a:lnTo>
                  <a:pt x="121" y="716"/>
                </a:lnTo>
                <a:lnTo>
                  <a:pt x="121" y="716"/>
                </a:lnTo>
                <a:lnTo>
                  <a:pt x="127" y="723"/>
                </a:lnTo>
                <a:lnTo>
                  <a:pt x="127" y="723"/>
                </a:lnTo>
                <a:close/>
                <a:moveTo>
                  <a:pt x="7" y="565"/>
                </a:moveTo>
                <a:lnTo>
                  <a:pt x="7" y="565"/>
                </a:lnTo>
                <a:lnTo>
                  <a:pt x="7" y="555"/>
                </a:lnTo>
                <a:lnTo>
                  <a:pt x="7" y="555"/>
                </a:lnTo>
                <a:lnTo>
                  <a:pt x="7" y="565"/>
                </a:lnTo>
                <a:lnTo>
                  <a:pt x="7" y="565"/>
                </a:lnTo>
                <a:close/>
                <a:moveTo>
                  <a:pt x="51" y="522"/>
                </a:moveTo>
                <a:lnTo>
                  <a:pt x="51" y="522"/>
                </a:lnTo>
                <a:lnTo>
                  <a:pt x="49" y="521"/>
                </a:lnTo>
                <a:lnTo>
                  <a:pt x="51" y="517"/>
                </a:lnTo>
                <a:lnTo>
                  <a:pt x="51" y="517"/>
                </a:lnTo>
                <a:lnTo>
                  <a:pt x="51" y="522"/>
                </a:lnTo>
                <a:lnTo>
                  <a:pt x="51" y="522"/>
                </a:lnTo>
                <a:close/>
                <a:moveTo>
                  <a:pt x="77" y="414"/>
                </a:moveTo>
                <a:lnTo>
                  <a:pt x="77" y="414"/>
                </a:lnTo>
                <a:lnTo>
                  <a:pt x="77" y="416"/>
                </a:lnTo>
                <a:lnTo>
                  <a:pt x="75" y="419"/>
                </a:lnTo>
                <a:lnTo>
                  <a:pt x="75" y="419"/>
                </a:lnTo>
                <a:lnTo>
                  <a:pt x="77" y="416"/>
                </a:lnTo>
                <a:lnTo>
                  <a:pt x="77" y="416"/>
                </a:lnTo>
                <a:lnTo>
                  <a:pt x="81" y="406"/>
                </a:lnTo>
                <a:lnTo>
                  <a:pt x="84" y="395"/>
                </a:lnTo>
                <a:lnTo>
                  <a:pt x="93" y="375"/>
                </a:lnTo>
                <a:lnTo>
                  <a:pt x="93" y="375"/>
                </a:lnTo>
                <a:lnTo>
                  <a:pt x="101" y="360"/>
                </a:lnTo>
                <a:lnTo>
                  <a:pt x="106" y="348"/>
                </a:lnTo>
                <a:lnTo>
                  <a:pt x="106" y="348"/>
                </a:lnTo>
                <a:lnTo>
                  <a:pt x="108" y="348"/>
                </a:lnTo>
                <a:lnTo>
                  <a:pt x="108" y="348"/>
                </a:lnTo>
                <a:lnTo>
                  <a:pt x="114" y="337"/>
                </a:lnTo>
                <a:lnTo>
                  <a:pt x="114" y="337"/>
                </a:lnTo>
                <a:lnTo>
                  <a:pt x="116" y="333"/>
                </a:lnTo>
                <a:lnTo>
                  <a:pt x="116" y="333"/>
                </a:lnTo>
                <a:lnTo>
                  <a:pt x="116" y="335"/>
                </a:lnTo>
                <a:lnTo>
                  <a:pt x="117" y="335"/>
                </a:lnTo>
                <a:lnTo>
                  <a:pt x="117" y="335"/>
                </a:lnTo>
                <a:lnTo>
                  <a:pt x="116" y="337"/>
                </a:lnTo>
                <a:lnTo>
                  <a:pt x="116" y="337"/>
                </a:lnTo>
                <a:lnTo>
                  <a:pt x="114" y="340"/>
                </a:lnTo>
                <a:lnTo>
                  <a:pt x="114" y="340"/>
                </a:lnTo>
                <a:lnTo>
                  <a:pt x="112" y="344"/>
                </a:lnTo>
                <a:lnTo>
                  <a:pt x="112" y="344"/>
                </a:lnTo>
                <a:lnTo>
                  <a:pt x="110" y="348"/>
                </a:lnTo>
                <a:lnTo>
                  <a:pt x="110" y="348"/>
                </a:lnTo>
                <a:lnTo>
                  <a:pt x="114" y="342"/>
                </a:lnTo>
                <a:lnTo>
                  <a:pt x="117" y="337"/>
                </a:lnTo>
                <a:lnTo>
                  <a:pt x="117" y="337"/>
                </a:lnTo>
                <a:lnTo>
                  <a:pt x="112" y="346"/>
                </a:lnTo>
                <a:lnTo>
                  <a:pt x="112" y="346"/>
                </a:lnTo>
                <a:lnTo>
                  <a:pt x="116" y="338"/>
                </a:lnTo>
                <a:lnTo>
                  <a:pt x="116" y="338"/>
                </a:lnTo>
                <a:lnTo>
                  <a:pt x="119" y="331"/>
                </a:lnTo>
                <a:lnTo>
                  <a:pt x="121" y="324"/>
                </a:lnTo>
                <a:lnTo>
                  <a:pt x="121" y="324"/>
                </a:lnTo>
                <a:lnTo>
                  <a:pt x="119" y="329"/>
                </a:lnTo>
                <a:lnTo>
                  <a:pt x="119" y="329"/>
                </a:lnTo>
                <a:lnTo>
                  <a:pt x="123" y="320"/>
                </a:lnTo>
                <a:lnTo>
                  <a:pt x="128" y="311"/>
                </a:lnTo>
                <a:lnTo>
                  <a:pt x="128" y="311"/>
                </a:lnTo>
                <a:lnTo>
                  <a:pt x="130" y="309"/>
                </a:lnTo>
                <a:lnTo>
                  <a:pt x="130" y="309"/>
                </a:lnTo>
                <a:lnTo>
                  <a:pt x="134" y="303"/>
                </a:lnTo>
                <a:lnTo>
                  <a:pt x="136" y="300"/>
                </a:lnTo>
                <a:lnTo>
                  <a:pt x="136" y="300"/>
                </a:lnTo>
                <a:lnTo>
                  <a:pt x="138" y="298"/>
                </a:lnTo>
                <a:lnTo>
                  <a:pt x="138" y="298"/>
                </a:lnTo>
                <a:lnTo>
                  <a:pt x="145" y="287"/>
                </a:lnTo>
                <a:lnTo>
                  <a:pt x="152" y="276"/>
                </a:lnTo>
                <a:lnTo>
                  <a:pt x="152" y="276"/>
                </a:lnTo>
                <a:lnTo>
                  <a:pt x="158" y="269"/>
                </a:lnTo>
                <a:lnTo>
                  <a:pt x="165" y="261"/>
                </a:lnTo>
                <a:lnTo>
                  <a:pt x="165" y="261"/>
                </a:lnTo>
                <a:lnTo>
                  <a:pt x="174" y="248"/>
                </a:lnTo>
                <a:lnTo>
                  <a:pt x="185" y="237"/>
                </a:lnTo>
                <a:lnTo>
                  <a:pt x="185" y="237"/>
                </a:lnTo>
                <a:lnTo>
                  <a:pt x="193" y="228"/>
                </a:lnTo>
                <a:lnTo>
                  <a:pt x="193" y="228"/>
                </a:lnTo>
                <a:lnTo>
                  <a:pt x="189" y="232"/>
                </a:lnTo>
                <a:lnTo>
                  <a:pt x="189" y="232"/>
                </a:lnTo>
                <a:lnTo>
                  <a:pt x="191" y="230"/>
                </a:lnTo>
                <a:lnTo>
                  <a:pt x="196" y="223"/>
                </a:lnTo>
                <a:lnTo>
                  <a:pt x="196" y="223"/>
                </a:lnTo>
                <a:lnTo>
                  <a:pt x="195" y="224"/>
                </a:lnTo>
                <a:lnTo>
                  <a:pt x="195" y="224"/>
                </a:lnTo>
                <a:lnTo>
                  <a:pt x="209" y="210"/>
                </a:lnTo>
                <a:lnTo>
                  <a:pt x="217" y="202"/>
                </a:lnTo>
                <a:lnTo>
                  <a:pt x="224" y="197"/>
                </a:lnTo>
                <a:lnTo>
                  <a:pt x="224" y="197"/>
                </a:lnTo>
                <a:lnTo>
                  <a:pt x="219" y="204"/>
                </a:lnTo>
                <a:lnTo>
                  <a:pt x="219" y="204"/>
                </a:lnTo>
                <a:lnTo>
                  <a:pt x="224" y="199"/>
                </a:lnTo>
                <a:lnTo>
                  <a:pt x="228" y="193"/>
                </a:lnTo>
                <a:lnTo>
                  <a:pt x="228" y="193"/>
                </a:lnTo>
                <a:lnTo>
                  <a:pt x="231" y="189"/>
                </a:lnTo>
                <a:lnTo>
                  <a:pt x="231" y="189"/>
                </a:lnTo>
                <a:lnTo>
                  <a:pt x="231" y="191"/>
                </a:lnTo>
                <a:lnTo>
                  <a:pt x="230" y="193"/>
                </a:lnTo>
                <a:lnTo>
                  <a:pt x="230" y="193"/>
                </a:lnTo>
                <a:lnTo>
                  <a:pt x="231" y="193"/>
                </a:lnTo>
                <a:lnTo>
                  <a:pt x="233" y="191"/>
                </a:lnTo>
                <a:lnTo>
                  <a:pt x="233" y="191"/>
                </a:lnTo>
                <a:lnTo>
                  <a:pt x="220" y="202"/>
                </a:lnTo>
                <a:lnTo>
                  <a:pt x="220" y="202"/>
                </a:lnTo>
                <a:lnTo>
                  <a:pt x="230" y="195"/>
                </a:lnTo>
                <a:lnTo>
                  <a:pt x="230" y="195"/>
                </a:lnTo>
                <a:lnTo>
                  <a:pt x="202" y="223"/>
                </a:lnTo>
                <a:lnTo>
                  <a:pt x="202" y="223"/>
                </a:lnTo>
                <a:lnTo>
                  <a:pt x="206" y="221"/>
                </a:lnTo>
                <a:lnTo>
                  <a:pt x="209" y="219"/>
                </a:lnTo>
                <a:lnTo>
                  <a:pt x="209" y="219"/>
                </a:lnTo>
                <a:lnTo>
                  <a:pt x="200" y="228"/>
                </a:lnTo>
                <a:lnTo>
                  <a:pt x="193" y="235"/>
                </a:lnTo>
                <a:lnTo>
                  <a:pt x="191" y="235"/>
                </a:lnTo>
                <a:lnTo>
                  <a:pt x="191" y="235"/>
                </a:lnTo>
                <a:lnTo>
                  <a:pt x="193" y="234"/>
                </a:lnTo>
                <a:lnTo>
                  <a:pt x="193" y="234"/>
                </a:lnTo>
                <a:lnTo>
                  <a:pt x="191" y="235"/>
                </a:lnTo>
                <a:lnTo>
                  <a:pt x="191" y="237"/>
                </a:lnTo>
                <a:lnTo>
                  <a:pt x="191" y="237"/>
                </a:lnTo>
                <a:lnTo>
                  <a:pt x="191" y="237"/>
                </a:lnTo>
                <a:lnTo>
                  <a:pt x="185" y="243"/>
                </a:lnTo>
                <a:lnTo>
                  <a:pt x="185" y="243"/>
                </a:lnTo>
                <a:lnTo>
                  <a:pt x="189" y="239"/>
                </a:lnTo>
                <a:lnTo>
                  <a:pt x="189" y="239"/>
                </a:lnTo>
                <a:lnTo>
                  <a:pt x="184" y="245"/>
                </a:lnTo>
                <a:lnTo>
                  <a:pt x="180" y="250"/>
                </a:lnTo>
                <a:lnTo>
                  <a:pt x="180" y="250"/>
                </a:lnTo>
                <a:lnTo>
                  <a:pt x="178" y="252"/>
                </a:lnTo>
                <a:lnTo>
                  <a:pt x="176" y="252"/>
                </a:lnTo>
                <a:lnTo>
                  <a:pt x="176" y="252"/>
                </a:lnTo>
                <a:lnTo>
                  <a:pt x="158" y="274"/>
                </a:lnTo>
                <a:lnTo>
                  <a:pt x="158" y="274"/>
                </a:lnTo>
                <a:lnTo>
                  <a:pt x="158" y="276"/>
                </a:lnTo>
                <a:lnTo>
                  <a:pt x="158" y="278"/>
                </a:lnTo>
                <a:lnTo>
                  <a:pt x="158" y="278"/>
                </a:lnTo>
                <a:lnTo>
                  <a:pt x="154" y="281"/>
                </a:lnTo>
                <a:lnTo>
                  <a:pt x="154" y="281"/>
                </a:lnTo>
                <a:lnTo>
                  <a:pt x="150" y="287"/>
                </a:lnTo>
                <a:lnTo>
                  <a:pt x="145" y="292"/>
                </a:lnTo>
                <a:lnTo>
                  <a:pt x="145" y="292"/>
                </a:lnTo>
                <a:lnTo>
                  <a:pt x="145" y="294"/>
                </a:lnTo>
                <a:lnTo>
                  <a:pt x="145" y="292"/>
                </a:lnTo>
                <a:lnTo>
                  <a:pt x="147" y="292"/>
                </a:lnTo>
                <a:lnTo>
                  <a:pt x="145" y="294"/>
                </a:lnTo>
                <a:lnTo>
                  <a:pt x="145" y="294"/>
                </a:lnTo>
                <a:lnTo>
                  <a:pt x="145" y="294"/>
                </a:lnTo>
                <a:lnTo>
                  <a:pt x="145" y="294"/>
                </a:lnTo>
                <a:lnTo>
                  <a:pt x="145" y="294"/>
                </a:lnTo>
                <a:lnTo>
                  <a:pt x="141" y="302"/>
                </a:lnTo>
                <a:lnTo>
                  <a:pt x="141" y="302"/>
                </a:lnTo>
                <a:lnTo>
                  <a:pt x="139" y="300"/>
                </a:lnTo>
                <a:lnTo>
                  <a:pt x="139" y="300"/>
                </a:lnTo>
                <a:lnTo>
                  <a:pt x="139" y="300"/>
                </a:lnTo>
                <a:lnTo>
                  <a:pt x="139" y="300"/>
                </a:lnTo>
                <a:lnTo>
                  <a:pt x="139" y="300"/>
                </a:lnTo>
                <a:lnTo>
                  <a:pt x="136" y="305"/>
                </a:lnTo>
                <a:lnTo>
                  <a:pt x="136" y="305"/>
                </a:lnTo>
                <a:lnTo>
                  <a:pt x="136" y="307"/>
                </a:lnTo>
                <a:lnTo>
                  <a:pt x="136" y="309"/>
                </a:lnTo>
                <a:lnTo>
                  <a:pt x="132" y="313"/>
                </a:lnTo>
                <a:lnTo>
                  <a:pt x="132" y="313"/>
                </a:lnTo>
                <a:lnTo>
                  <a:pt x="136" y="309"/>
                </a:lnTo>
                <a:lnTo>
                  <a:pt x="136" y="309"/>
                </a:lnTo>
                <a:lnTo>
                  <a:pt x="134" y="309"/>
                </a:lnTo>
                <a:lnTo>
                  <a:pt x="134" y="307"/>
                </a:lnTo>
                <a:lnTo>
                  <a:pt x="134" y="307"/>
                </a:lnTo>
                <a:lnTo>
                  <a:pt x="128" y="316"/>
                </a:lnTo>
                <a:lnTo>
                  <a:pt x="128" y="316"/>
                </a:lnTo>
                <a:lnTo>
                  <a:pt x="130" y="316"/>
                </a:lnTo>
                <a:lnTo>
                  <a:pt x="130" y="316"/>
                </a:lnTo>
                <a:lnTo>
                  <a:pt x="125" y="324"/>
                </a:lnTo>
                <a:lnTo>
                  <a:pt x="125" y="324"/>
                </a:lnTo>
                <a:lnTo>
                  <a:pt x="128" y="318"/>
                </a:lnTo>
                <a:lnTo>
                  <a:pt x="128" y="318"/>
                </a:lnTo>
                <a:lnTo>
                  <a:pt x="128" y="318"/>
                </a:lnTo>
                <a:lnTo>
                  <a:pt x="127" y="318"/>
                </a:lnTo>
                <a:lnTo>
                  <a:pt x="127" y="320"/>
                </a:lnTo>
                <a:lnTo>
                  <a:pt x="127" y="320"/>
                </a:lnTo>
                <a:lnTo>
                  <a:pt x="127" y="320"/>
                </a:lnTo>
                <a:lnTo>
                  <a:pt x="127" y="322"/>
                </a:lnTo>
                <a:lnTo>
                  <a:pt x="127" y="322"/>
                </a:lnTo>
                <a:lnTo>
                  <a:pt x="123" y="327"/>
                </a:lnTo>
                <a:lnTo>
                  <a:pt x="123" y="327"/>
                </a:lnTo>
                <a:lnTo>
                  <a:pt x="121" y="327"/>
                </a:lnTo>
                <a:lnTo>
                  <a:pt x="121" y="327"/>
                </a:lnTo>
                <a:lnTo>
                  <a:pt x="121" y="327"/>
                </a:lnTo>
                <a:lnTo>
                  <a:pt x="119" y="331"/>
                </a:lnTo>
                <a:lnTo>
                  <a:pt x="117" y="337"/>
                </a:lnTo>
                <a:lnTo>
                  <a:pt x="117" y="337"/>
                </a:lnTo>
                <a:lnTo>
                  <a:pt x="119" y="333"/>
                </a:lnTo>
                <a:lnTo>
                  <a:pt x="119" y="333"/>
                </a:lnTo>
                <a:lnTo>
                  <a:pt x="112" y="349"/>
                </a:lnTo>
                <a:lnTo>
                  <a:pt x="106" y="357"/>
                </a:lnTo>
                <a:lnTo>
                  <a:pt x="104" y="364"/>
                </a:lnTo>
                <a:lnTo>
                  <a:pt x="104" y="364"/>
                </a:lnTo>
                <a:lnTo>
                  <a:pt x="101" y="368"/>
                </a:lnTo>
                <a:lnTo>
                  <a:pt x="101" y="368"/>
                </a:lnTo>
                <a:lnTo>
                  <a:pt x="101" y="368"/>
                </a:lnTo>
                <a:lnTo>
                  <a:pt x="101" y="368"/>
                </a:lnTo>
                <a:lnTo>
                  <a:pt x="103" y="362"/>
                </a:lnTo>
                <a:lnTo>
                  <a:pt x="103" y="362"/>
                </a:lnTo>
                <a:lnTo>
                  <a:pt x="103" y="364"/>
                </a:lnTo>
                <a:lnTo>
                  <a:pt x="103" y="364"/>
                </a:lnTo>
                <a:lnTo>
                  <a:pt x="106" y="357"/>
                </a:lnTo>
                <a:lnTo>
                  <a:pt x="112" y="348"/>
                </a:lnTo>
                <a:lnTo>
                  <a:pt x="112" y="348"/>
                </a:lnTo>
                <a:lnTo>
                  <a:pt x="101" y="366"/>
                </a:lnTo>
                <a:lnTo>
                  <a:pt x="101" y="366"/>
                </a:lnTo>
                <a:lnTo>
                  <a:pt x="101" y="364"/>
                </a:lnTo>
                <a:lnTo>
                  <a:pt x="99" y="366"/>
                </a:lnTo>
                <a:lnTo>
                  <a:pt x="99" y="366"/>
                </a:lnTo>
                <a:lnTo>
                  <a:pt x="99" y="368"/>
                </a:lnTo>
                <a:lnTo>
                  <a:pt x="99" y="366"/>
                </a:lnTo>
                <a:lnTo>
                  <a:pt x="101" y="366"/>
                </a:lnTo>
                <a:lnTo>
                  <a:pt x="99" y="368"/>
                </a:lnTo>
                <a:lnTo>
                  <a:pt x="99" y="368"/>
                </a:lnTo>
                <a:lnTo>
                  <a:pt x="93" y="379"/>
                </a:lnTo>
                <a:lnTo>
                  <a:pt x="93" y="379"/>
                </a:lnTo>
                <a:lnTo>
                  <a:pt x="95" y="379"/>
                </a:lnTo>
                <a:lnTo>
                  <a:pt x="95" y="379"/>
                </a:lnTo>
                <a:lnTo>
                  <a:pt x="92" y="384"/>
                </a:lnTo>
                <a:lnTo>
                  <a:pt x="92" y="384"/>
                </a:lnTo>
                <a:lnTo>
                  <a:pt x="93" y="381"/>
                </a:lnTo>
                <a:lnTo>
                  <a:pt x="93" y="381"/>
                </a:lnTo>
                <a:lnTo>
                  <a:pt x="92" y="384"/>
                </a:lnTo>
                <a:lnTo>
                  <a:pt x="92" y="384"/>
                </a:lnTo>
                <a:lnTo>
                  <a:pt x="92" y="383"/>
                </a:lnTo>
                <a:lnTo>
                  <a:pt x="92" y="383"/>
                </a:lnTo>
                <a:lnTo>
                  <a:pt x="92" y="388"/>
                </a:lnTo>
                <a:lnTo>
                  <a:pt x="92" y="388"/>
                </a:lnTo>
                <a:lnTo>
                  <a:pt x="88" y="392"/>
                </a:lnTo>
                <a:lnTo>
                  <a:pt x="88" y="395"/>
                </a:lnTo>
                <a:lnTo>
                  <a:pt x="88" y="395"/>
                </a:lnTo>
                <a:lnTo>
                  <a:pt x="79" y="412"/>
                </a:lnTo>
                <a:lnTo>
                  <a:pt x="73" y="432"/>
                </a:lnTo>
                <a:lnTo>
                  <a:pt x="71" y="430"/>
                </a:lnTo>
                <a:lnTo>
                  <a:pt x="71" y="430"/>
                </a:lnTo>
                <a:lnTo>
                  <a:pt x="64" y="458"/>
                </a:lnTo>
                <a:lnTo>
                  <a:pt x="64" y="458"/>
                </a:lnTo>
                <a:lnTo>
                  <a:pt x="68" y="445"/>
                </a:lnTo>
                <a:lnTo>
                  <a:pt x="71" y="429"/>
                </a:lnTo>
                <a:lnTo>
                  <a:pt x="71" y="429"/>
                </a:lnTo>
                <a:lnTo>
                  <a:pt x="77" y="414"/>
                </a:lnTo>
                <a:lnTo>
                  <a:pt x="77" y="414"/>
                </a:lnTo>
                <a:close/>
                <a:moveTo>
                  <a:pt x="57" y="486"/>
                </a:moveTo>
                <a:lnTo>
                  <a:pt x="57" y="486"/>
                </a:lnTo>
                <a:lnTo>
                  <a:pt x="60" y="473"/>
                </a:lnTo>
                <a:lnTo>
                  <a:pt x="64" y="456"/>
                </a:lnTo>
                <a:lnTo>
                  <a:pt x="64" y="456"/>
                </a:lnTo>
                <a:lnTo>
                  <a:pt x="60" y="471"/>
                </a:lnTo>
                <a:lnTo>
                  <a:pt x="57" y="486"/>
                </a:lnTo>
                <a:lnTo>
                  <a:pt x="57" y="486"/>
                </a:lnTo>
                <a:close/>
                <a:moveTo>
                  <a:pt x="106" y="445"/>
                </a:moveTo>
                <a:lnTo>
                  <a:pt x="106" y="445"/>
                </a:lnTo>
                <a:lnTo>
                  <a:pt x="106" y="440"/>
                </a:lnTo>
                <a:lnTo>
                  <a:pt x="110" y="434"/>
                </a:lnTo>
                <a:lnTo>
                  <a:pt x="110" y="434"/>
                </a:lnTo>
                <a:lnTo>
                  <a:pt x="106" y="445"/>
                </a:lnTo>
                <a:lnTo>
                  <a:pt x="106" y="445"/>
                </a:lnTo>
                <a:close/>
                <a:moveTo>
                  <a:pt x="112" y="338"/>
                </a:moveTo>
                <a:lnTo>
                  <a:pt x="112" y="338"/>
                </a:lnTo>
                <a:lnTo>
                  <a:pt x="114" y="335"/>
                </a:lnTo>
                <a:lnTo>
                  <a:pt x="114" y="335"/>
                </a:lnTo>
                <a:lnTo>
                  <a:pt x="112" y="338"/>
                </a:lnTo>
                <a:close/>
                <a:moveTo>
                  <a:pt x="156" y="353"/>
                </a:moveTo>
                <a:lnTo>
                  <a:pt x="156" y="353"/>
                </a:lnTo>
                <a:lnTo>
                  <a:pt x="162" y="346"/>
                </a:lnTo>
                <a:lnTo>
                  <a:pt x="162" y="346"/>
                </a:lnTo>
                <a:lnTo>
                  <a:pt x="156" y="353"/>
                </a:lnTo>
                <a:lnTo>
                  <a:pt x="156" y="353"/>
                </a:lnTo>
                <a:close/>
                <a:moveTo>
                  <a:pt x="121" y="331"/>
                </a:moveTo>
                <a:lnTo>
                  <a:pt x="121" y="331"/>
                </a:lnTo>
                <a:lnTo>
                  <a:pt x="123" y="329"/>
                </a:lnTo>
                <a:lnTo>
                  <a:pt x="123" y="331"/>
                </a:lnTo>
                <a:lnTo>
                  <a:pt x="123" y="331"/>
                </a:lnTo>
                <a:lnTo>
                  <a:pt x="121" y="331"/>
                </a:lnTo>
                <a:lnTo>
                  <a:pt x="121" y="331"/>
                </a:lnTo>
                <a:lnTo>
                  <a:pt x="121" y="331"/>
                </a:lnTo>
                <a:close/>
                <a:moveTo>
                  <a:pt x="123" y="327"/>
                </a:moveTo>
                <a:lnTo>
                  <a:pt x="123" y="327"/>
                </a:lnTo>
                <a:lnTo>
                  <a:pt x="123" y="326"/>
                </a:lnTo>
                <a:lnTo>
                  <a:pt x="123" y="326"/>
                </a:lnTo>
                <a:lnTo>
                  <a:pt x="125" y="326"/>
                </a:lnTo>
                <a:lnTo>
                  <a:pt x="125" y="326"/>
                </a:lnTo>
                <a:lnTo>
                  <a:pt x="125" y="326"/>
                </a:lnTo>
                <a:lnTo>
                  <a:pt x="123" y="327"/>
                </a:lnTo>
                <a:lnTo>
                  <a:pt x="123" y="327"/>
                </a:lnTo>
                <a:close/>
                <a:moveTo>
                  <a:pt x="156" y="346"/>
                </a:moveTo>
                <a:lnTo>
                  <a:pt x="156" y="346"/>
                </a:lnTo>
                <a:lnTo>
                  <a:pt x="158" y="342"/>
                </a:lnTo>
                <a:lnTo>
                  <a:pt x="160" y="340"/>
                </a:lnTo>
                <a:lnTo>
                  <a:pt x="160" y="340"/>
                </a:lnTo>
                <a:lnTo>
                  <a:pt x="156" y="346"/>
                </a:lnTo>
                <a:lnTo>
                  <a:pt x="156" y="346"/>
                </a:lnTo>
                <a:close/>
                <a:moveTo>
                  <a:pt x="174" y="324"/>
                </a:moveTo>
                <a:lnTo>
                  <a:pt x="174" y="324"/>
                </a:lnTo>
                <a:lnTo>
                  <a:pt x="178" y="318"/>
                </a:lnTo>
                <a:lnTo>
                  <a:pt x="178" y="318"/>
                </a:lnTo>
                <a:lnTo>
                  <a:pt x="176" y="320"/>
                </a:lnTo>
                <a:lnTo>
                  <a:pt x="174" y="324"/>
                </a:lnTo>
                <a:lnTo>
                  <a:pt x="174" y="324"/>
                </a:lnTo>
                <a:close/>
                <a:moveTo>
                  <a:pt x="134" y="296"/>
                </a:moveTo>
                <a:lnTo>
                  <a:pt x="134" y="296"/>
                </a:lnTo>
                <a:lnTo>
                  <a:pt x="136" y="294"/>
                </a:lnTo>
                <a:lnTo>
                  <a:pt x="138" y="291"/>
                </a:lnTo>
                <a:lnTo>
                  <a:pt x="138" y="291"/>
                </a:lnTo>
                <a:lnTo>
                  <a:pt x="136" y="294"/>
                </a:lnTo>
                <a:lnTo>
                  <a:pt x="134" y="296"/>
                </a:lnTo>
                <a:lnTo>
                  <a:pt x="134" y="296"/>
                </a:lnTo>
                <a:close/>
                <a:moveTo>
                  <a:pt x="178" y="322"/>
                </a:moveTo>
                <a:lnTo>
                  <a:pt x="178" y="322"/>
                </a:lnTo>
                <a:lnTo>
                  <a:pt x="180" y="318"/>
                </a:lnTo>
                <a:lnTo>
                  <a:pt x="182" y="314"/>
                </a:lnTo>
                <a:lnTo>
                  <a:pt x="182" y="314"/>
                </a:lnTo>
                <a:lnTo>
                  <a:pt x="184" y="314"/>
                </a:lnTo>
                <a:lnTo>
                  <a:pt x="184" y="314"/>
                </a:lnTo>
                <a:lnTo>
                  <a:pt x="184" y="314"/>
                </a:lnTo>
                <a:lnTo>
                  <a:pt x="184" y="314"/>
                </a:lnTo>
                <a:lnTo>
                  <a:pt x="184" y="314"/>
                </a:lnTo>
                <a:lnTo>
                  <a:pt x="178" y="322"/>
                </a:lnTo>
                <a:lnTo>
                  <a:pt x="178" y="322"/>
                </a:lnTo>
                <a:close/>
                <a:moveTo>
                  <a:pt x="110" y="259"/>
                </a:moveTo>
                <a:lnTo>
                  <a:pt x="110" y="259"/>
                </a:lnTo>
                <a:lnTo>
                  <a:pt x="112" y="256"/>
                </a:lnTo>
                <a:lnTo>
                  <a:pt x="112" y="256"/>
                </a:lnTo>
                <a:lnTo>
                  <a:pt x="114" y="252"/>
                </a:lnTo>
                <a:lnTo>
                  <a:pt x="114" y="252"/>
                </a:lnTo>
                <a:lnTo>
                  <a:pt x="110" y="259"/>
                </a:lnTo>
                <a:lnTo>
                  <a:pt x="110" y="259"/>
                </a:lnTo>
                <a:close/>
                <a:moveTo>
                  <a:pt x="117" y="250"/>
                </a:moveTo>
                <a:lnTo>
                  <a:pt x="117" y="250"/>
                </a:lnTo>
                <a:lnTo>
                  <a:pt x="125" y="239"/>
                </a:lnTo>
                <a:lnTo>
                  <a:pt x="125" y="239"/>
                </a:lnTo>
                <a:lnTo>
                  <a:pt x="121" y="245"/>
                </a:lnTo>
                <a:lnTo>
                  <a:pt x="117" y="250"/>
                </a:lnTo>
                <a:lnTo>
                  <a:pt x="117" y="250"/>
                </a:lnTo>
                <a:close/>
                <a:moveTo>
                  <a:pt x="114" y="245"/>
                </a:moveTo>
                <a:lnTo>
                  <a:pt x="114" y="245"/>
                </a:lnTo>
                <a:lnTo>
                  <a:pt x="119" y="239"/>
                </a:lnTo>
                <a:lnTo>
                  <a:pt x="119" y="239"/>
                </a:lnTo>
                <a:lnTo>
                  <a:pt x="117" y="243"/>
                </a:lnTo>
                <a:lnTo>
                  <a:pt x="114" y="245"/>
                </a:lnTo>
                <a:lnTo>
                  <a:pt x="114" y="245"/>
                </a:lnTo>
                <a:close/>
                <a:moveTo>
                  <a:pt x="119" y="246"/>
                </a:moveTo>
                <a:lnTo>
                  <a:pt x="119" y="246"/>
                </a:lnTo>
                <a:lnTo>
                  <a:pt x="123" y="241"/>
                </a:lnTo>
                <a:lnTo>
                  <a:pt x="123" y="241"/>
                </a:lnTo>
                <a:lnTo>
                  <a:pt x="119" y="246"/>
                </a:lnTo>
                <a:lnTo>
                  <a:pt x="119" y="246"/>
                </a:lnTo>
                <a:close/>
                <a:moveTo>
                  <a:pt x="130" y="234"/>
                </a:moveTo>
                <a:lnTo>
                  <a:pt x="130" y="234"/>
                </a:lnTo>
                <a:lnTo>
                  <a:pt x="134" y="228"/>
                </a:lnTo>
                <a:lnTo>
                  <a:pt x="134" y="228"/>
                </a:lnTo>
                <a:lnTo>
                  <a:pt x="132" y="232"/>
                </a:lnTo>
                <a:lnTo>
                  <a:pt x="132" y="232"/>
                </a:lnTo>
                <a:lnTo>
                  <a:pt x="136" y="228"/>
                </a:lnTo>
                <a:lnTo>
                  <a:pt x="136" y="228"/>
                </a:lnTo>
                <a:lnTo>
                  <a:pt x="130" y="234"/>
                </a:lnTo>
                <a:lnTo>
                  <a:pt x="130" y="234"/>
                </a:lnTo>
                <a:close/>
                <a:moveTo>
                  <a:pt x="150" y="208"/>
                </a:moveTo>
                <a:lnTo>
                  <a:pt x="150" y="208"/>
                </a:lnTo>
                <a:lnTo>
                  <a:pt x="154" y="202"/>
                </a:lnTo>
                <a:lnTo>
                  <a:pt x="158" y="199"/>
                </a:lnTo>
                <a:lnTo>
                  <a:pt x="158" y="199"/>
                </a:lnTo>
                <a:lnTo>
                  <a:pt x="154" y="202"/>
                </a:lnTo>
                <a:lnTo>
                  <a:pt x="150" y="208"/>
                </a:lnTo>
                <a:lnTo>
                  <a:pt x="150" y="208"/>
                </a:lnTo>
                <a:close/>
                <a:moveTo>
                  <a:pt x="154" y="204"/>
                </a:moveTo>
                <a:lnTo>
                  <a:pt x="154" y="204"/>
                </a:lnTo>
                <a:lnTo>
                  <a:pt x="162" y="197"/>
                </a:lnTo>
                <a:lnTo>
                  <a:pt x="162" y="197"/>
                </a:lnTo>
                <a:lnTo>
                  <a:pt x="160" y="199"/>
                </a:lnTo>
                <a:lnTo>
                  <a:pt x="160" y="200"/>
                </a:lnTo>
                <a:lnTo>
                  <a:pt x="160" y="200"/>
                </a:lnTo>
                <a:lnTo>
                  <a:pt x="154" y="204"/>
                </a:lnTo>
                <a:lnTo>
                  <a:pt x="154" y="204"/>
                </a:lnTo>
                <a:close/>
                <a:moveTo>
                  <a:pt x="189" y="230"/>
                </a:moveTo>
                <a:lnTo>
                  <a:pt x="189" y="230"/>
                </a:lnTo>
                <a:lnTo>
                  <a:pt x="204" y="213"/>
                </a:lnTo>
                <a:lnTo>
                  <a:pt x="204" y="213"/>
                </a:lnTo>
                <a:lnTo>
                  <a:pt x="202" y="215"/>
                </a:lnTo>
                <a:lnTo>
                  <a:pt x="202" y="215"/>
                </a:lnTo>
                <a:lnTo>
                  <a:pt x="202" y="217"/>
                </a:lnTo>
                <a:lnTo>
                  <a:pt x="202" y="217"/>
                </a:lnTo>
                <a:lnTo>
                  <a:pt x="189" y="230"/>
                </a:lnTo>
                <a:lnTo>
                  <a:pt x="189" y="230"/>
                </a:lnTo>
                <a:close/>
                <a:moveTo>
                  <a:pt x="160" y="199"/>
                </a:moveTo>
                <a:lnTo>
                  <a:pt x="160" y="199"/>
                </a:lnTo>
                <a:lnTo>
                  <a:pt x="163" y="193"/>
                </a:lnTo>
                <a:lnTo>
                  <a:pt x="169" y="189"/>
                </a:lnTo>
                <a:lnTo>
                  <a:pt x="169" y="189"/>
                </a:lnTo>
                <a:lnTo>
                  <a:pt x="160" y="199"/>
                </a:lnTo>
                <a:lnTo>
                  <a:pt x="160" y="199"/>
                </a:lnTo>
                <a:close/>
                <a:moveTo>
                  <a:pt x="163" y="195"/>
                </a:moveTo>
                <a:lnTo>
                  <a:pt x="163" y="195"/>
                </a:lnTo>
                <a:lnTo>
                  <a:pt x="167" y="191"/>
                </a:lnTo>
                <a:lnTo>
                  <a:pt x="167" y="191"/>
                </a:lnTo>
                <a:lnTo>
                  <a:pt x="163" y="195"/>
                </a:lnTo>
                <a:lnTo>
                  <a:pt x="163" y="195"/>
                </a:lnTo>
                <a:close/>
                <a:moveTo>
                  <a:pt x="167" y="191"/>
                </a:moveTo>
                <a:lnTo>
                  <a:pt x="167" y="191"/>
                </a:lnTo>
                <a:lnTo>
                  <a:pt x="171" y="186"/>
                </a:lnTo>
                <a:lnTo>
                  <a:pt x="178" y="180"/>
                </a:lnTo>
                <a:lnTo>
                  <a:pt x="178" y="180"/>
                </a:lnTo>
                <a:lnTo>
                  <a:pt x="174" y="184"/>
                </a:lnTo>
                <a:lnTo>
                  <a:pt x="173" y="186"/>
                </a:lnTo>
                <a:lnTo>
                  <a:pt x="173" y="186"/>
                </a:lnTo>
                <a:lnTo>
                  <a:pt x="171" y="188"/>
                </a:lnTo>
                <a:lnTo>
                  <a:pt x="171" y="188"/>
                </a:lnTo>
                <a:lnTo>
                  <a:pt x="171" y="188"/>
                </a:lnTo>
                <a:lnTo>
                  <a:pt x="171" y="188"/>
                </a:lnTo>
                <a:lnTo>
                  <a:pt x="167" y="191"/>
                </a:lnTo>
                <a:lnTo>
                  <a:pt x="167" y="191"/>
                </a:lnTo>
                <a:lnTo>
                  <a:pt x="169" y="189"/>
                </a:lnTo>
                <a:lnTo>
                  <a:pt x="167" y="191"/>
                </a:lnTo>
                <a:lnTo>
                  <a:pt x="167" y="191"/>
                </a:lnTo>
                <a:close/>
                <a:moveTo>
                  <a:pt x="250" y="237"/>
                </a:moveTo>
                <a:lnTo>
                  <a:pt x="250" y="237"/>
                </a:lnTo>
                <a:lnTo>
                  <a:pt x="250" y="235"/>
                </a:lnTo>
                <a:lnTo>
                  <a:pt x="252" y="234"/>
                </a:lnTo>
                <a:lnTo>
                  <a:pt x="252" y="234"/>
                </a:lnTo>
                <a:lnTo>
                  <a:pt x="252" y="235"/>
                </a:lnTo>
                <a:lnTo>
                  <a:pt x="250" y="237"/>
                </a:lnTo>
                <a:lnTo>
                  <a:pt x="250" y="237"/>
                </a:lnTo>
                <a:close/>
                <a:moveTo>
                  <a:pt x="185" y="173"/>
                </a:moveTo>
                <a:lnTo>
                  <a:pt x="185" y="173"/>
                </a:lnTo>
                <a:lnTo>
                  <a:pt x="208" y="153"/>
                </a:lnTo>
                <a:lnTo>
                  <a:pt x="208" y="153"/>
                </a:lnTo>
                <a:lnTo>
                  <a:pt x="206" y="154"/>
                </a:lnTo>
                <a:lnTo>
                  <a:pt x="202" y="156"/>
                </a:lnTo>
                <a:lnTo>
                  <a:pt x="202" y="156"/>
                </a:lnTo>
                <a:lnTo>
                  <a:pt x="209" y="149"/>
                </a:lnTo>
                <a:lnTo>
                  <a:pt x="209" y="149"/>
                </a:lnTo>
                <a:lnTo>
                  <a:pt x="209" y="149"/>
                </a:lnTo>
                <a:lnTo>
                  <a:pt x="209" y="151"/>
                </a:lnTo>
                <a:lnTo>
                  <a:pt x="209" y="151"/>
                </a:lnTo>
                <a:lnTo>
                  <a:pt x="211" y="151"/>
                </a:lnTo>
                <a:lnTo>
                  <a:pt x="211" y="151"/>
                </a:lnTo>
                <a:lnTo>
                  <a:pt x="185" y="173"/>
                </a:lnTo>
                <a:lnTo>
                  <a:pt x="185" y="173"/>
                </a:lnTo>
                <a:close/>
                <a:moveTo>
                  <a:pt x="233" y="191"/>
                </a:moveTo>
                <a:lnTo>
                  <a:pt x="233" y="191"/>
                </a:lnTo>
                <a:lnTo>
                  <a:pt x="235" y="188"/>
                </a:lnTo>
                <a:lnTo>
                  <a:pt x="241" y="184"/>
                </a:lnTo>
                <a:lnTo>
                  <a:pt x="241" y="184"/>
                </a:lnTo>
                <a:lnTo>
                  <a:pt x="239" y="188"/>
                </a:lnTo>
                <a:lnTo>
                  <a:pt x="233" y="191"/>
                </a:lnTo>
                <a:lnTo>
                  <a:pt x="233" y="191"/>
                </a:lnTo>
                <a:close/>
                <a:moveTo>
                  <a:pt x="242" y="182"/>
                </a:moveTo>
                <a:lnTo>
                  <a:pt x="242" y="182"/>
                </a:lnTo>
                <a:lnTo>
                  <a:pt x="246" y="177"/>
                </a:lnTo>
                <a:lnTo>
                  <a:pt x="244" y="178"/>
                </a:lnTo>
                <a:lnTo>
                  <a:pt x="244" y="178"/>
                </a:lnTo>
                <a:lnTo>
                  <a:pt x="242" y="182"/>
                </a:lnTo>
                <a:lnTo>
                  <a:pt x="242" y="182"/>
                </a:lnTo>
                <a:close/>
                <a:moveTo>
                  <a:pt x="220" y="142"/>
                </a:moveTo>
                <a:lnTo>
                  <a:pt x="220" y="142"/>
                </a:lnTo>
                <a:lnTo>
                  <a:pt x="222" y="140"/>
                </a:lnTo>
                <a:lnTo>
                  <a:pt x="226" y="136"/>
                </a:lnTo>
                <a:lnTo>
                  <a:pt x="226" y="136"/>
                </a:lnTo>
                <a:lnTo>
                  <a:pt x="220" y="142"/>
                </a:lnTo>
                <a:lnTo>
                  <a:pt x="220" y="142"/>
                </a:lnTo>
                <a:close/>
                <a:moveTo>
                  <a:pt x="226" y="136"/>
                </a:moveTo>
                <a:lnTo>
                  <a:pt x="226" y="136"/>
                </a:lnTo>
                <a:lnTo>
                  <a:pt x="230" y="132"/>
                </a:lnTo>
                <a:lnTo>
                  <a:pt x="230" y="132"/>
                </a:lnTo>
                <a:lnTo>
                  <a:pt x="230" y="134"/>
                </a:lnTo>
                <a:lnTo>
                  <a:pt x="226" y="136"/>
                </a:lnTo>
                <a:close/>
                <a:moveTo>
                  <a:pt x="244" y="120"/>
                </a:moveTo>
                <a:lnTo>
                  <a:pt x="244" y="120"/>
                </a:lnTo>
                <a:lnTo>
                  <a:pt x="248" y="116"/>
                </a:lnTo>
                <a:lnTo>
                  <a:pt x="248" y="116"/>
                </a:lnTo>
                <a:lnTo>
                  <a:pt x="250" y="116"/>
                </a:lnTo>
                <a:lnTo>
                  <a:pt x="250" y="116"/>
                </a:lnTo>
                <a:lnTo>
                  <a:pt x="250" y="116"/>
                </a:lnTo>
                <a:lnTo>
                  <a:pt x="250" y="116"/>
                </a:lnTo>
                <a:lnTo>
                  <a:pt x="250" y="116"/>
                </a:lnTo>
                <a:lnTo>
                  <a:pt x="244" y="120"/>
                </a:lnTo>
                <a:lnTo>
                  <a:pt x="244" y="120"/>
                </a:lnTo>
                <a:close/>
                <a:moveTo>
                  <a:pt x="253" y="114"/>
                </a:moveTo>
                <a:lnTo>
                  <a:pt x="253" y="114"/>
                </a:lnTo>
                <a:lnTo>
                  <a:pt x="253" y="112"/>
                </a:lnTo>
                <a:lnTo>
                  <a:pt x="253" y="112"/>
                </a:lnTo>
                <a:lnTo>
                  <a:pt x="253" y="112"/>
                </a:lnTo>
                <a:lnTo>
                  <a:pt x="257" y="110"/>
                </a:lnTo>
                <a:lnTo>
                  <a:pt x="257" y="110"/>
                </a:lnTo>
                <a:lnTo>
                  <a:pt x="253" y="114"/>
                </a:lnTo>
                <a:lnTo>
                  <a:pt x="253" y="114"/>
                </a:lnTo>
                <a:close/>
                <a:moveTo>
                  <a:pt x="274" y="97"/>
                </a:moveTo>
                <a:lnTo>
                  <a:pt x="274" y="97"/>
                </a:lnTo>
                <a:lnTo>
                  <a:pt x="279" y="94"/>
                </a:lnTo>
                <a:lnTo>
                  <a:pt x="279" y="94"/>
                </a:lnTo>
                <a:lnTo>
                  <a:pt x="277" y="96"/>
                </a:lnTo>
                <a:lnTo>
                  <a:pt x="274" y="97"/>
                </a:lnTo>
                <a:lnTo>
                  <a:pt x="274" y="97"/>
                </a:lnTo>
                <a:close/>
                <a:moveTo>
                  <a:pt x="272" y="90"/>
                </a:moveTo>
                <a:lnTo>
                  <a:pt x="272" y="90"/>
                </a:lnTo>
                <a:lnTo>
                  <a:pt x="277" y="86"/>
                </a:lnTo>
                <a:lnTo>
                  <a:pt x="279" y="86"/>
                </a:lnTo>
                <a:lnTo>
                  <a:pt x="279" y="86"/>
                </a:lnTo>
                <a:lnTo>
                  <a:pt x="276" y="88"/>
                </a:lnTo>
                <a:lnTo>
                  <a:pt x="272" y="90"/>
                </a:lnTo>
                <a:lnTo>
                  <a:pt x="272" y="90"/>
                </a:lnTo>
                <a:close/>
                <a:moveTo>
                  <a:pt x="277" y="94"/>
                </a:moveTo>
                <a:lnTo>
                  <a:pt x="277" y="94"/>
                </a:lnTo>
                <a:lnTo>
                  <a:pt x="279" y="92"/>
                </a:lnTo>
                <a:lnTo>
                  <a:pt x="277" y="92"/>
                </a:lnTo>
                <a:lnTo>
                  <a:pt x="277" y="92"/>
                </a:lnTo>
                <a:lnTo>
                  <a:pt x="281" y="90"/>
                </a:lnTo>
                <a:lnTo>
                  <a:pt x="287" y="86"/>
                </a:lnTo>
                <a:lnTo>
                  <a:pt x="287" y="86"/>
                </a:lnTo>
                <a:lnTo>
                  <a:pt x="277" y="94"/>
                </a:lnTo>
                <a:lnTo>
                  <a:pt x="277" y="94"/>
                </a:lnTo>
                <a:close/>
                <a:moveTo>
                  <a:pt x="338" y="171"/>
                </a:moveTo>
                <a:lnTo>
                  <a:pt x="338" y="171"/>
                </a:lnTo>
                <a:lnTo>
                  <a:pt x="338" y="169"/>
                </a:lnTo>
                <a:lnTo>
                  <a:pt x="338" y="169"/>
                </a:lnTo>
                <a:lnTo>
                  <a:pt x="338" y="169"/>
                </a:lnTo>
                <a:lnTo>
                  <a:pt x="349" y="164"/>
                </a:lnTo>
                <a:lnTo>
                  <a:pt x="349" y="164"/>
                </a:lnTo>
                <a:lnTo>
                  <a:pt x="338" y="171"/>
                </a:lnTo>
                <a:lnTo>
                  <a:pt x="338" y="171"/>
                </a:lnTo>
                <a:close/>
                <a:moveTo>
                  <a:pt x="281" y="86"/>
                </a:moveTo>
                <a:lnTo>
                  <a:pt x="281" y="86"/>
                </a:lnTo>
                <a:lnTo>
                  <a:pt x="283" y="83"/>
                </a:lnTo>
                <a:lnTo>
                  <a:pt x="287" y="83"/>
                </a:lnTo>
                <a:lnTo>
                  <a:pt x="287" y="83"/>
                </a:lnTo>
                <a:lnTo>
                  <a:pt x="281" y="86"/>
                </a:lnTo>
                <a:lnTo>
                  <a:pt x="281" y="86"/>
                </a:lnTo>
                <a:close/>
                <a:moveTo>
                  <a:pt x="285" y="88"/>
                </a:moveTo>
                <a:lnTo>
                  <a:pt x="285" y="88"/>
                </a:lnTo>
                <a:lnTo>
                  <a:pt x="292" y="85"/>
                </a:lnTo>
                <a:lnTo>
                  <a:pt x="292" y="85"/>
                </a:lnTo>
                <a:lnTo>
                  <a:pt x="285" y="88"/>
                </a:lnTo>
                <a:lnTo>
                  <a:pt x="285" y="88"/>
                </a:lnTo>
                <a:close/>
                <a:moveTo>
                  <a:pt x="351" y="162"/>
                </a:moveTo>
                <a:lnTo>
                  <a:pt x="351" y="162"/>
                </a:lnTo>
                <a:lnTo>
                  <a:pt x="353" y="160"/>
                </a:lnTo>
                <a:lnTo>
                  <a:pt x="357" y="160"/>
                </a:lnTo>
                <a:lnTo>
                  <a:pt x="357" y="160"/>
                </a:lnTo>
                <a:lnTo>
                  <a:pt x="351" y="162"/>
                </a:lnTo>
                <a:lnTo>
                  <a:pt x="351" y="162"/>
                </a:lnTo>
                <a:close/>
                <a:moveTo>
                  <a:pt x="299" y="79"/>
                </a:moveTo>
                <a:lnTo>
                  <a:pt x="299" y="79"/>
                </a:lnTo>
                <a:lnTo>
                  <a:pt x="303" y="75"/>
                </a:lnTo>
                <a:lnTo>
                  <a:pt x="303" y="75"/>
                </a:lnTo>
                <a:lnTo>
                  <a:pt x="299" y="79"/>
                </a:lnTo>
                <a:lnTo>
                  <a:pt x="299" y="79"/>
                </a:lnTo>
                <a:close/>
                <a:moveTo>
                  <a:pt x="316" y="66"/>
                </a:moveTo>
                <a:lnTo>
                  <a:pt x="316" y="66"/>
                </a:lnTo>
                <a:lnTo>
                  <a:pt x="333" y="57"/>
                </a:lnTo>
                <a:lnTo>
                  <a:pt x="333" y="57"/>
                </a:lnTo>
                <a:lnTo>
                  <a:pt x="333" y="59"/>
                </a:lnTo>
                <a:lnTo>
                  <a:pt x="333" y="59"/>
                </a:lnTo>
                <a:lnTo>
                  <a:pt x="333" y="59"/>
                </a:lnTo>
                <a:lnTo>
                  <a:pt x="329" y="61"/>
                </a:lnTo>
                <a:lnTo>
                  <a:pt x="325" y="62"/>
                </a:lnTo>
                <a:lnTo>
                  <a:pt x="325" y="62"/>
                </a:lnTo>
                <a:lnTo>
                  <a:pt x="322" y="64"/>
                </a:lnTo>
                <a:lnTo>
                  <a:pt x="316" y="66"/>
                </a:lnTo>
                <a:lnTo>
                  <a:pt x="316" y="66"/>
                </a:lnTo>
                <a:close/>
                <a:moveTo>
                  <a:pt x="318" y="66"/>
                </a:moveTo>
                <a:lnTo>
                  <a:pt x="318" y="66"/>
                </a:lnTo>
                <a:lnTo>
                  <a:pt x="320" y="66"/>
                </a:lnTo>
                <a:lnTo>
                  <a:pt x="316" y="68"/>
                </a:lnTo>
                <a:lnTo>
                  <a:pt x="316" y="68"/>
                </a:lnTo>
                <a:lnTo>
                  <a:pt x="316" y="68"/>
                </a:lnTo>
                <a:lnTo>
                  <a:pt x="314" y="68"/>
                </a:lnTo>
                <a:lnTo>
                  <a:pt x="311" y="70"/>
                </a:lnTo>
                <a:lnTo>
                  <a:pt x="311" y="70"/>
                </a:lnTo>
                <a:lnTo>
                  <a:pt x="318" y="66"/>
                </a:lnTo>
                <a:lnTo>
                  <a:pt x="318" y="66"/>
                </a:lnTo>
                <a:close/>
                <a:moveTo>
                  <a:pt x="327" y="57"/>
                </a:moveTo>
                <a:lnTo>
                  <a:pt x="327" y="57"/>
                </a:lnTo>
                <a:lnTo>
                  <a:pt x="334" y="53"/>
                </a:lnTo>
                <a:lnTo>
                  <a:pt x="334" y="53"/>
                </a:lnTo>
                <a:lnTo>
                  <a:pt x="327" y="57"/>
                </a:lnTo>
                <a:lnTo>
                  <a:pt x="327" y="57"/>
                </a:lnTo>
                <a:close/>
                <a:moveTo>
                  <a:pt x="432" y="129"/>
                </a:moveTo>
                <a:lnTo>
                  <a:pt x="432" y="129"/>
                </a:lnTo>
                <a:lnTo>
                  <a:pt x="432" y="127"/>
                </a:lnTo>
                <a:lnTo>
                  <a:pt x="432" y="127"/>
                </a:lnTo>
                <a:lnTo>
                  <a:pt x="439" y="125"/>
                </a:lnTo>
                <a:lnTo>
                  <a:pt x="439" y="125"/>
                </a:lnTo>
                <a:lnTo>
                  <a:pt x="432" y="129"/>
                </a:lnTo>
                <a:lnTo>
                  <a:pt x="432" y="129"/>
                </a:lnTo>
                <a:close/>
                <a:moveTo>
                  <a:pt x="401" y="31"/>
                </a:moveTo>
                <a:lnTo>
                  <a:pt x="401" y="31"/>
                </a:lnTo>
                <a:lnTo>
                  <a:pt x="404" y="29"/>
                </a:lnTo>
                <a:lnTo>
                  <a:pt x="408" y="28"/>
                </a:lnTo>
                <a:lnTo>
                  <a:pt x="408" y="28"/>
                </a:lnTo>
                <a:lnTo>
                  <a:pt x="419" y="24"/>
                </a:lnTo>
                <a:lnTo>
                  <a:pt x="421" y="24"/>
                </a:lnTo>
                <a:lnTo>
                  <a:pt x="421" y="24"/>
                </a:lnTo>
                <a:lnTo>
                  <a:pt x="401" y="31"/>
                </a:lnTo>
                <a:lnTo>
                  <a:pt x="401" y="31"/>
                </a:lnTo>
                <a:close/>
                <a:moveTo>
                  <a:pt x="445" y="123"/>
                </a:moveTo>
                <a:lnTo>
                  <a:pt x="445" y="123"/>
                </a:lnTo>
                <a:lnTo>
                  <a:pt x="452" y="121"/>
                </a:lnTo>
                <a:lnTo>
                  <a:pt x="452" y="121"/>
                </a:lnTo>
                <a:lnTo>
                  <a:pt x="448" y="123"/>
                </a:lnTo>
                <a:lnTo>
                  <a:pt x="445" y="123"/>
                </a:lnTo>
                <a:lnTo>
                  <a:pt x="445" y="123"/>
                </a:lnTo>
                <a:close/>
                <a:moveTo>
                  <a:pt x="421" y="24"/>
                </a:moveTo>
                <a:lnTo>
                  <a:pt x="421" y="24"/>
                </a:lnTo>
                <a:lnTo>
                  <a:pt x="428" y="20"/>
                </a:lnTo>
                <a:lnTo>
                  <a:pt x="436" y="18"/>
                </a:lnTo>
                <a:lnTo>
                  <a:pt x="436" y="18"/>
                </a:lnTo>
                <a:lnTo>
                  <a:pt x="443" y="16"/>
                </a:lnTo>
                <a:lnTo>
                  <a:pt x="452" y="15"/>
                </a:lnTo>
                <a:lnTo>
                  <a:pt x="452" y="15"/>
                </a:lnTo>
                <a:lnTo>
                  <a:pt x="447" y="16"/>
                </a:lnTo>
                <a:lnTo>
                  <a:pt x="441" y="18"/>
                </a:lnTo>
                <a:lnTo>
                  <a:pt x="441" y="18"/>
                </a:lnTo>
                <a:lnTo>
                  <a:pt x="421" y="24"/>
                </a:lnTo>
                <a:lnTo>
                  <a:pt x="421" y="24"/>
                </a:lnTo>
                <a:close/>
                <a:moveTo>
                  <a:pt x="425" y="26"/>
                </a:moveTo>
                <a:lnTo>
                  <a:pt x="425" y="26"/>
                </a:lnTo>
                <a:lnTo>
                  <a:pt x="432" y="24"/>
                </a:lnTo>
                <a:lnTo>
                  <a:pt x="432" y="24"/>
                </a:lnTo>
                <a:lnTo>
                  <a:pt x="425" y="26"/>
                </a:lnTo>
                <a:lnTo>
                  <a:pt x="425" y="26"/>
                </a:lnTo>
                <a:lnTo>
                  <a:pt x="425" y="26"/>
                </a:lnTo>
                <a:lnTo>
                  <a:pt x="425" y="26"/>
                </a:lnTo>
                <a:close/>
                <a:moveTo>
                  <a:pt x="434" y="24"/>
                </a:moveTo>
                <a:lnTo>
                  <a:pt x="434" y="24"/>
                </a:lnTo>
                <a:lnTo>
                  <a:pt x="436" y="22"/>
                </a:lnTo>
                <a:lnTo>
                  <a:pt x="441" y="20"/>
                </a:lnTo>
                <a:lnTo>
                  <a:pt x="441" y="20"/>
                </a:lnTo>
                <a:lnTo>
                  <a:pt x="443" y="22"/>
                </a:lnTo>
                <a:lnTo>
                  <a:pt x="443" y="22"/>
                </a:lnTo>
                <a:lnTo>
                  <a:pt x="434" y="24"/>
                </a:lnTo>
                <a:lnTo>
                  <a:pt x="434" y="24"/>
                </a:lnTo>
                <a:close/>
                <a:moveTo>
                  <a:pt x="474" y="121"/>
                </a:moveTo>
                <a:lnTo>
                  <a:pt x="474" y="121"/>
                </a:lnTo>
                <a:lnTo>
                  <a:pt x="480" y="120"/>
                </a:lnTo>
                <a:lnTo>
                  <a:pt x="480" y="120"/>
                </a:lnTo>
                <a:lnTo>
                  <a:pt x="478" y="120"/>
                </a:lnTo>
                <a:lnTo>
                  <a:pt x="474" y="121"/>
                </a:lnTo>
                <a:lnTo>
                  <a:pt x="474" y="121"/>
                </a:lnTo>
                <a:close/>
                <a:moveTo>
                  <a:pt x="441" y="15"/>
                </a:moveTo>
                <a:lnTo>
                  <a:pt x="441" y="15"/>
                </a:lnTo>
                <a:lnTo>
                  <a:pt x="448" y="13"/>
                </a:lnTo>
                <a:lnTo>
                  <a:pt x="448" y="13"/>
                </a:lnTo>
                <a:lnTo>
                  <a:pt x="447" y="13"/>
                </a:lnTo>
                <a:lnTo>
                  <a:pt x="448" y="13"/>
                </a:lnTo>
                <a:lnTo>
                  <a:pt x="452" y="13"/>
                </a:lnTo>
                <a:lnTo>
                  <a:pt x="452" y="13"/>
                </a:lnTo>
                <a:lnTo>
                  <a:pt x="448" y="13"/>
                </a:lnTo>
                <a:lnTo>
                  <a:pt x="441" y="15"/>
                </a:lnTo>
                <a:lnTo>
                  <a:pt x="441" y="15"/>
                </a:lnTo>
                <a:close/>
                <a:moveTo>
                  <a:pt x="448" y="16"/>
                </a:moveTo>
                <a:lnTo>
                  <a:pt x="448" y="16"/>
                </a:lnTo>
                <a:lnTo>
                  <a:pt x="454" y="15"/>
                </a:lnTo>
                <a:lnTo>
                  <a:pt x="454" y="15"/>
                </a:lnTo>
                <a:lnTo>
                  <a:pt x="448" y="16"/>
                </a:lnTo>
                <a:lnTo>
                  <a:pt x="448" y="16"/>
                </a:lnTo>
                <a:close/>
                <a:moveTo>
                  <a:pt x="482" y="120"/>
                </a:moveTo>
                <a:lnTo>
                  <a:pt x="482" y="120"/>
                </a:lnTo>
                <a:lnTo>
                  <a:pt x="487" y="118"/>
                </a:lnTo>
                <a:lnTo>
                  <a:pt x="487" y="118"/>
                </a:lnTo>
                <a:lnTo>
                  <a:pt x="482" y="120"/>
                </a:lnTo>
                <a:lnTo>
                  <a:pt x="482" y="120"/>
                </a:lnTo>
                <a:close/>
                <a:moveTo>
                  <a:pt x="483" y="116"/>
                </a:moveTo>
                <a:lnTo>
                  <a:pt x="483" y="116"/>
                </a:lnTo>
                <a:lnTo>
                  <a:pt x="489" y="116"/>
                </a:lnTo>
                <a:lnTo>
                  <a:pt x="489" y="116"/>
                </a:lnTo>
                <a:lnTo>
                  <a:pt x="485" y="116"/>
                </a:lnTo>
                <a:lnTo>
                  <a:pt x="483" y="116"/>
                </a:lnTo>
                <a:lnTo>
                  <a:pt x="483" y="116"/>
                </a:lnTo>
                <a:close/>
                <a:moveTo>
                  <a:pt x="491" y="114"/>
                </a:moveTo>
                <a:lnTo>
                  <a:pt x="491" y="114"/>
                </a:lnTo>
                <a:lnTo>
                  <a:pt x="494" y="112"/>
                </a:lnTo>
                <a:lnTo>
                  <a:pt x="494" y="112"/>
                </a:lnTo>
                <a:lnTo>
                  <a:pt x="491" y="114"/>
                </a:lnTo>
                <a:lnTo>
                  <a:pt x="491" y="114"/>
                </a:lnTo>
                <a:close/>
                <a:moveTo>
                  <a:pt x="498" y="112"/>
                </a:moveTo>
                <a:lnTo>
                  <a:pt x="498" y="112"/>
                </a:lnTo>
                <a:lnTo>
                  <a:pt x="498" y="112"/>
                </a:lnTo>
                <a:lnTo>
                  <a:pt x="498" y="112"/>
                </a:lnTo>
                <a:lnTo>
                  <a:pt x="498" y="112"/>
                </a:lnTo>
                <a:lnTo>
                  <a:pt x="498" y="112"/>
                </a:lnTo>
                <a:lnTo>
                  <a:pt x="496" y="112"/>
                </a:lnTo>
                <a:lnTo>
                  <a:pt x="496" y="112"/>
                </a:lnTo>
                <a:lnTo>
                  <a:pt x="500" y="110"/>
                </a:lnTo>
                <a:lnTo>
                  <a:pt x="500" y="110"/>
                </a:lnTo>
                <a:lnTo>
                  <a:pt x="502" y="112"/>
                </a:lnTo>
                <a:lnTo>
                  <a:pt x="502" y="112"/>
                </a:lnTo>
                <a:lnTo>
                  <a:pt x="498" y="112"/>
                </a:lnTo>
                <a:lnTo>
                  <a:pt x="498" y="112"/>
                </a:lnTo>
                <a:close/>
                <a:moveTo>
                  <a:pt x="480" y="5"/>
                </a:moveTo>
                <a:lnTo>
                  <a:pt x="480" y="5"/>
                </a:lnTo>
                <a:lnTo>
                  <a:pt x="483" y="5"/>
                </a:lnTo>
                <a:lnTo>
                  <a:pt x="483" y="5"/>
                </a:lnTo>
                <a:lnTo>
                  <a:pt x="482" y="7"/>
                </a:lnTo>
                <a:lnTo>
                  <a:pt x="483" y="7"/>
                </a:lnTo>
                <a:lnTo>
                  <a:pt x="483" y="7"/>
                </a:lnTo>
                <a:lnTo>
                  <a:pt x="478" y="7"/>
                </a:lnTo>
                <a:lnTo>
                  <a:pt x="478" y="7"/>
                </a:lnTo>
                <a:lnTo>
                  <a:pt x="483" y="5"/>
                </a:lnTo>
                <a:lnTo>
                  <a:pt x="483" y="5"/>
                </a:lnTo>
                <a:lnTo>
                  <a:pt x="480" y="5"/>
                </a:lnTo>
                <a:lnTo>
                  <a:pt x="480" y="5"/>
                </a:lnTo>
                <a:close/>
                <a:moveTo>
                  <a:pt x="507" y="116"/>
                </a:moveTo>
                <a:lnTo>
                  <a:pt x="507" y="116"/>
                </a:lnTo>
                <a:lnTo>
                  <a:pt x="509" y="116"/>
                </a:lnTo>
                <a:lnTo>
                  <a:pt x="511" y="116"/>
                </a:lnTo>
                <a:lnTo>
                  <a:pt x="511" y="116"/>
                </a:lnTo>
                <a:lnTo>
                  <a:pt x="507" y="116"/>
                </a:lnTo>
                <a:lnTo>
                  <a:pt x="507" y="116"/>
                </a:lnTo>
                <a:close/>
                <a:moveTo>
                  <a:pt x="507" y="112"/>
                </a:moveTo>
                <a:lnTo>
                  <a:pt x="507" y="112"/>
                </a:lnTo>
                <a:lnTo>
                  <a:pt x="507" y="110"/>
                </a:lnTo>
                <a:lnTo>
                  <a:pt x="509" y="110"/>
                </a:lnTo>
                <a:lnTo>
                  <a:pt x="509" y="110"/>
                </a:lnTo>
                <a:lnTo>
                  <a:pt x="511" y="110"/>
                </a:lnTo>
                <a:lnTo>
                  <a:pt x="511" y="110"/>
                </a:lnTo>
                <a:lnTo>
                  <a:pt x="507" y="112"/>
                </a:lnTo>
                <a:lnTo>
                  <a:pt x="507" y="112"/>
                </a:lnTo>
                <a:close/>
                <a:moveTo>
                  <a:pt x="498" y="5"/>
                </a:moveTo>
                <a:lnTo>
                  <a:pt x="498" y="5"/>
                </a:lnTo>
                <a:lnTo>
                  <a:pt x="500" y="4"/>
                </a:lnTo>
                <a:lnTo>
                  <a:pt x="500" y="4"/>
                </a:lnTo>
                <a:lnTo>
                  <a:pt x="500" y="4"/>
                </a:lnTo>
                <a:lnTo>
                  <a:pt x="500" y="4"/>
                </a:lnTo>
                <a:lnTo>
                  <a:pt x="504" y="5"/>
                </a:lnTo>
                <a:lnTo>
                  <a:pt x="504" y="5"/>
                </a:lnTo>
                <a:lnTo>
                  <a:pt x="500" y="5"/>
                </a:lnTo>
                <a:lnTo>
                  <a:pt x="500" y="5"/>
                </a:lnTo>
                <a:lnTo>
                  <a:pt x="498" y="5"/>
                </a:lnTo>
                <a:lnTo>
                  <a:pt x="498" y="5"/>
                </a:lnTo>
                <a:close/>
                <a:moveTo>
                  <a:pt x="506" y="4"/>
                </a:moveTo>
                <a:lnTo>
                  <a:pt x="506" y="4"/>
                </a:lnTo>
                <a:lnTo>
                  <a:pt x="507" y="4"/>
                </a:lnTo>
                <a:lnTo>
                  <a:pt x="506" y="5"/>
                </a:lnTo>
                <a:lnTo>
                  <a:pt x="506" y="5"/>
                </a:lnTo>
                <a:lnTo>
                  <a:pt x="504" y="4"/>
                </a:lnTo>
                <a:lnTo>
                  <a:pt x="506" y="4"/>
                </a:lnTo>
                <a:lnTo>
                  <a:pt x="506" y="4"/>
                </a:lnTo>
                <a:close/>
                <a:moveTo>
                  <a:pt x="529" y="112"/>
                </a:moveTo>
                <a:lnTo>
                  <a:pt x="529" y="112"/>
                </a:lnTo>
                <a:lnTo>
                  <a:pt x="528" y="110"/>
                </a:lnTo>
                <a:lnTo>
                  <a:pt x="528" y="110"/>
                </a:lnTo>
                <a:lnTo>
                  <a:pt x="533" y="110"/>
                </a:lnTo>
                <a:lnTo>
                  <a:pt x="533" y="110"/>
                </a:lnTo>
                <a:lnTo>
                  <a:pt x="535" y="110"/>
                </a:lnTo>
                <a:lnTo>
                  <a:pt x="535" y="110"/>
                </a:lnTo>
                <a:lnTo>
                  <a:pt x="529" y="112"/>
                </a:lnTo>
                <a:lnTo>
                  <a:pt x="529" y="112"/>
                </a:lnTo>
                <a:close/>
                <a:moveTo>
                  <a:pt x="526" y="9"/>
                </a:moveTo>
                <a:lnTo>
                  <a:pt x="526" y="9"/>
                </a:lnTo>
                <a:lnTo>
                  <a:pt x="544" y="7"/>
                </a:lnTo>
                <a:lnTo>
                  <a:pt x="563" y="7"/>
                </a:lnTo>
                <a:lnTo>
                  <a:pt x="563" y="7"/>
                </a:lnTo>
                <a:lnTo>
                  <a:pt x="548" y="7"/>
                </a:lnTo>
                <a:lnTo>
                  <a:pt x="526" y="9"/>
                </a:lnTo>
                <a:lnTo>
                  <a:pt x="526" y="9"/>
                </a:lnTo>
                <a:close/>
                <a:moveTo>
                  <a:pt x="539" y="7"/>
                </a:moveTo>
                <a:lnTo>
                  <a:pt x="539" y="5"/>
                </a:lnTo>
                <a:lnTo>
                  <a:pt x="539" y="5"/>
                </a:lnTo>
                <a:lnTo>
                  <a:pt x="544" y="5"/>
                </a:lnTo>
                <a:lnTo>
                  <a:pt x="544" y="5"/>
                </a:lnTo>
                <a:lnTo>
                  <a:pt x="539" y="7"/>
                </a:lnTo>
                <a:lnTo>
                  <a:pt x="539" y="7"/>
                </a:lnTo>
                <a:close/>
                <a:moveTo>
                  <a:pt x="546" y="5"/>
                </a:moveTo>
                <a:lnTo>
                  <a:pt x="546" y="5"/>
                </a:lnTo>
                <a:lnTo>
                  <a:pt x="546" y="5"/>
                </a:lnTo>
                <a:lnTo>
                  <a:pt x="550" y="5"/>
                </a:lnTo>
                <a:lnTo>
                  <a:pt x="546" y="5"/>
                </a:lnTo>
                <a:close/>
                <a:moveTo>
                  <a:pt x="552" y="2"/>
                </a:moveTo>
                <a:lnTo>
                  <a:pt x="552" y="2"/>
                </a:lnTo>
                <a:lnTo>
                  <a:pt x="552" y="2"/>
                </a:lnTo>
                <a:lnTo>
                  <a:pt x="552" y="2"/>
                </a:lnTo>
                <a:lnTo>
                  <a:pt x="553" y="2"/>
                </a:lnTo>
                <a:lnTo>
                  <a:pt x="557" y="2"/>
                </a:lnTo>
                <a:lnTo>
                  <a:pt x="557" y="2"/>
                </a:lnTo>
                <a:lnTo>
                  <a:pt x="552" y="2"/>
                </a:lnTo>
                <a:lnTo>
                  <a:pt x="552" y="2"/>
                </a:lnTo>
                <a:lnTo>
                  <a:pt x="552" y="2"/>
                </a:lnTo>
                <a:lnTo>
                  <a:pt x="552" y="2"/>
                </a:lnTo>
                <a:close/>
                <a:moveTo>
                  <a:pt x="572" y="7"/>
                </a:moveTo>
                <a:lnTo>
                  <a:pt x="572" y="7"/>
                </a:lnTo>
                <a:lnTo>
                  <a:pt x="575" y="7"/>
                </a:lnTo>
                <a:lnTo>
                  <a:pt x="581" y="7"/>
                </a:lnTo>
                <a:lnTo>
                  <a:pt x="581" y="7"/>
                </a:lnTo>
                <a:lnTo>
                  <a:pt x="577" y="7"/>
                </a:lnTo>
                <a:lnTo>
                  <a:pt x="572" y="7"/>
                </a:lnTo>
                <a:lnTo>
                  <a:pt x="572" y="7"/>
                </a:lnTo>
                <a:close/>
                <a:moveTo>
                  <a:pt x="605" y="123"/>
                </a:moveTo>
                <a:lnTo>
                  <a:pt x="605" y="123"/>
                </a:lnTo>
                <a:lnTo>
                  <a:pt x="609" y="123"/>
                </a:lnTo>
                <a:lnTo>
                  <a:pt x="609" y="123"/>
                </a:lnTo>
                <a:lnTo>
                  <a:pt x="605" y="123"/>
                </a:lnTo>
                <a:lnTo>
                  <a:pt x="605" y="123"/>
                </a:lnTo>
                <a:close/>
                <a:moveTo>
                  <a:pt x="721" y="48"/>
                </a:moveTo>
                <a:lnTo>
                  <a:pt x="721" y="48"/>
                </a:lnTo>
                <a:lnTo>
                  <a:pt x="724" y="51"/>
                </a:lnTo>
                <a:lnTo>
                  <a:pt x="723" y="51"/>
                </a:lnTo>
                <a:lnTo>
                  <a:pt x="710" y="46"/>
                </a:lnTo>
                <a:lnTo>
                  <a:pt x="710" y="46"/>
                </a:lnTo>
                <a:lnTo>
                  <a:pt x="715" y="50"/>
                </a:lnTo>
                <a:lnTo>
                  <a:pt x="715" y="50"/>
                </a:lnTo>
                <a:lnTo>
                  <a:pt x="713" y="48"/>
                </a:lnTo>
                <a:lnTo>
                  <a:pt x="710" y="48"/>
                </a:lnTo>
                <a:lnTo>
                  <a:pt x="710" y="48"/>
                </a:lnTo>
                <a:lnTo>
                  <a:pt x="710" y="46"/>
                </a:lnTo>
                <a:lnTo>
                  <a:pt x="710" y="46"/>
                </a:lnTo>
                <a:lnTo>
                  <a:pt x="710" y="46"/>
                </a:lnTo>
                <a:lnTo>
                  <a:pt x="688" y="37"/>
                </a:lnTo>
                <a:lnTo>
                  <a:pt x="688" y="37"/>
                </a:lnTo>
                <a:lnTo>
                  <a:pt x="680" y="33"/>
                </a:lnTo>
                <a:lnTo>
                  <a:pt x="680" y="33"/>
                </a:lnTo>
                <a:lnTo>
                  <a:pt x="680" y="33"/>
                </a:lnTo>
                <a:lnTo>
                  <a:pt x="680" y="33"/>
                </a:lnTo>
                <a:lnTo>
                  <a:pt x="680" y="35"/>
                </a:lnTo>
                <a:lnTo>
                  <a:pt x="680" y="35"/>
                </a:lnTo>
                <a:lnTo>
                  <a:pt x="680" y="35"/>
                </a:lnTo>
                <a:lnTo>
                  <a:pt x="666" y="29"/>
                </a:lnTo>
                <a:lnTo>
                  <a:pt x="666" y="29"/>
                </a:lnTo>
                <a:lnTo>
                  <a:pt x="669" y="29"/>
                </a:lnTo>
                <a:lnTo>
                  <a:pt x="671" y="31"/>
                </a:lnTo>
                <a:lnTo>
                  <a:pt x="671" y="31"/>
                </a:lnTo>
                <a:lnTo>
                  <a:pt x="658" y="28"/>
                </a:lnTo>
                <a:lnTo>
                  <a:pt x="658" y="28"/>
                </a:lnTo>
                <a:lnTo>
                  <a:pt x="658" y="26"/>
                </a:lnTo>
                <a:lnTo>
                  <a:pt x="658" y="26"/>
                </a:lnTo>
                <a:lnTo>
                  <a:pt x="656" y="26"/>
                </a:lnTo>
                <a:lnTo>
                  <a:pt x="655" y="26"/>
                </a:lnTo>
                <a:lnTo>
                  <a:pt x="655" y="26"/>
                </a:lnTo>
                <a:lnTo>
                  <a:pt x="649" y="24"/>
                </a:lnTo>
                <a:lnTo>
                  <a:pt x="647" y="24"/>
                </a:lnTo>
                <a:lnTo>
                  <a:pt x="647" y="24"/>
                </a:lnTo>
                <a:lnTo>
                  <a:pt x="653" y="24"/>
                </a:lnTo>
                <a:lnTo>
                  <a:pt x="662" y="28"/>
                </a:lnTo>
                <a:lnTo>
                  <a:pt x="680" y="31"/>
                </a:lnTo>
                <a:lnTo>
                  <a:pt x="680" y="31"/>
                </a:lnTo>
                <a:lnTo>
                  <a:pt x="697" y="39"/>
                </a:lnTo>
                <a:lnTo>
                  <a:pt x="715" y="48"/>
                </a:lnTo>
                <a:lnTo>
                  <a:pt x="715" y="48"/>
                </a:lnTo>
                <a:lnTo>
                  <a:pt x="712" y="46"/>
                </a:lnTo>
                <a:lnTo>
                  <a:pt x="712" y="46"/>
                </a:lnTo>
                <a:lnTo>
                  <a:pt x="717" y="50"/>
                </a:lnTo>
                <a:lnTo>
                  <a:pt x="717" y="50"/>
                </a:lnTo>
                <a:lnTo>
                  <a:pt x="721" y="50"/>
                </a:lnTo>
                <a:lnTo>
                  <a:pt x="721" y="48"/>
                </a:lnTo>
                <a:lnTo>
                  <a:pt x="721" y="48"/>
                </a:lnTo>
                <a:close/>
                <a:moveTo>
                  <a:pt x="631" y="134"/>
                </a:moveTo>
                <a:lnTo>
                  <a:pt x="631" y="134"/>
                </a:lnTo>
                <a:lnTo>
                  <a:pt x="634" y="134"/>
                </a:lnTo>
                <a:lnTo>
                  <a:pt x="634" y="134"/>
                </a:lnTo>
                <a:lnTo>
                  <a:pt x="631" y="134"/>
                </a:lnTo>
                <a:lnTo>
                  <a:pt x="631" y="134"/>
                </a:lnTo>
                <a:close/>
                <a:moveTo>
                  <a:pt x="632" y="136"/>
                </a:moveTo>
                <a:lnTo>
                  <a:pt x="632" y="136"/>
                </a:lnTo>
                <a:lnTo>
                  <a:pt x="634" y="136"/>
                </a:lnTo>
                <a:lnTo>
                  <a:pt x="634" y="136"/>
                </a:lnTo>
                <a:lnTo>
                  <a:pt x="632" y="136"/>
                </a:lnTo>
                <a:close/>
                <a:moveTo>
                  <a:pt x="636" y="120"/>
                </a:moveTo>
                <a:lnTo>
                  <a:pt x="636" y="120"/>
                </a:lnTo>
                <a:lnTo>
                  <a:pt x="640" y="121"/>
                </a:lnTo>
                <a:lnTo>
                  <a:pt x="642" y="121"/>
                </a:lnTo>
                <a:lnTo>
                  <a:pt x="642" y="123"/>
                </a:lnTo>
                <a:lnTo>
                  <a:pt x="642" y="123"/>
                </a:lnTo>
                <a:lnTo>
                  <a:pt x="636" y="120"/>
                </a:lnTo>
                <a:lnTo>
                  <a:pt x="636" y="120"/>
                </a:lnTo>
                <a:close/>
                <a:moveTo>
                  <a:pt x="634" y="134"/>
                </a:moveTo>
                <a:lnTo>
                  <a:pt x="634" y="134"/>
                </a:lnTo>
                <a:lnTo>
                  <a:pt x="642" y="136"/>
                </a:lnTo>
                <a:lnTo>
                  <a:pt x="649" y="140"/>
                </a:lnTo>
                <a:lnTo>
                  <a:pt x="649" y="140"/>
                </a:lnTo>
                <a:lnTo>
                  <a:pt x="647" y="140"/>
                </a:lnTo>
                <a:lnTo>
                  <a:pt x="647" y="140"/>
                </a:lnTo>
                <a:lnTo>
                  <a:pt x="638" y="136"/>
                </a:lnTo>
                <a:lnTo>
                  <a:pt x="638" y="136"/>
                </a:lnTo>
                <a:lnTo>
                  <a:pt x="634" y="134"/>
                </a:lnTo>
                <a:lnTo>
                  <a:pt x="634" y="134"/>
                </a:lnTo>
                <a:close/>
                <a:moveTo>
                  <a:pt x="667" y="31"/>
                </a:moveTo>
                <a:lnTo>
                  <a:pt x="667" y="31"/>
                </a:lnTo>
                <a:lnTo>
                  <a:pt x="675" y="35"/>
                </a:lnTo>
                <a:lnTo>
                  <a:pt x="675" y="35"/>
                </a:lnTo>
                <a:lnTo>
                  <a:pt x="671" y="33"/>
                </a:lnTo>
                <a:lnTo>
                  <a:pt x="667" y="31"/>
                </a:lnTo>
                <a:lnTo>
                  <a:pt x="667" y="31"/>
                </a:lnTo>
                <a:close/>
                <a:moveTo>
                  <a:pt x="643" y="129"/>
                </a:moveTo>
                <a:lnTo>
                  <a:pt x="643" y="129"/>
                </a:lnTo>
                <a:lnTo>
                  <a:pt x="643" y="129"/>
                </a:lnTo>
                <a:lnTo>
                  <a:pt x="643" y="129"/>
                </a:lnTo>
                <a:lnTo>
                  <a:pt x="647" y="129"/>
                </a:lnTo>
                <a:lnTo>
                  <a:pt x="647" y="129"/>
                </a:lnTo>
                <a:lnTo>
                  <a:pt x="643" y="129"/>
                </a:lnTo>
                <a:lnTo>
                  <a:pt x="643" y="129"/>
                </a:lnTo>
                <a:close/>
                <a:moveTo>
                  <a:pt x="645" y="127"/>
                </a:moveTo>
                <a:lnTo>
                  <a:pt x="647" y="127"/>
                </a:lnTo>
                <a:lnTo>
                  <a:pt x="647" y="127"/>
                </a:lnTo>
                <a:lnTo>
                  <a:pt x="651" y="129"/>
                </a:lnTo>
                <a:lnTo>
                  <a:pt x="656" y="131"/>
                </a:lnTo>
                <a:lnTo>
                  <a:pt x="656" y="131"/>
                </a:lnTo>
                <a:lnTo>
                  <a:pt x="645" y="127"/>
                </a:lnTo>
                <a:lnTo>
                  <a:pt x="645" y="127"/>
                </a:lnTo>
                <a:close/>
                <a:moveTo>
                  <a:pt x="656" y="131"/>
                </a:moveTo>
                <a:lnTo>
                  <a:pt x="656" y="131"/>
                </a:lnTo>
                <a:lnTo>
                  <a:pt x="664" y="134"/>
                </a:lnTo>
                <a:lnTo>
                  <a:pt x="673" y="138"/>
                </a:lnTo>
                <a:lnTo>
                  <a:pt x="673" y="138"/>
                </a:lnTo>
                <a:lnTo>
                  <a:pt x="673" y="140"/>
                </a:lnTo>
                <a:lnTo>
                  <a:pt x="673" y="140"/>
                </a:lnTo>
                <a:lnTo>
                  <a:pt x="666" y="136"/>
                </a:lnTo>
                <a:lnTo>
                  <a:pt x="662" y="134"/>
                </a:lnTo>
                <a:lnTo>
                  <a:pt x="662" y="134"/>
                </a:lnTo>
                <a:lnTo>
                  <a:pt x="660" y="132"/>
                </a:lnTo>
                <a:lnTo>
                  <a:pt x="660" y="132"/>
                </a:lnTo>
                <a:lnTo>
                  <a:pt x="658" y="132"/>
                </a:lnTo>
                <a:lnTo>
                  <a:pt x="658" y="132"/>
                </a:lnTo>
                <a:lnTo>
                  <a:pt x="658" y="132"/>
                </a:lnTo>
                <a:lnTo>
                  <a:pt x="656" y="131"/>
                </a:lnTo>
                <a:lnTo>
                  <a:pt x="656" y="131"/>
                </a:lnTo>
                <a:close/>
                <a:moveTo>
                  <a:pt x="688" y="42"/>
                </a:moveTo>
                <a:lnTo>
                  <a:pt x="688" y="42"/>
                </a:lnTo>
                <a:lnTo>
                  <a:pt x="689" y="42"/>
                </a:lnTo>
                <a:lnTo>
                  <a:pt x="695" y="44"/>
                </a:lnTo>
                <a:lnTo>
                  <a:pt x="695" y="44"/>
                </a:lnTo>
                <a:lnTo>
                  <a:pt x="688" y="42"/>
                </a:lnTo>
                <a:lnTo>
                  <a:pt x="688" y="42"/>
                </a:lnTo>
                <a:close/>
                <a:moveTo>
                  <a:pt x="697" y="51"/>
                </a:moveTo>
                <a:lnTo>
                  <a:pt x="697" y="51"/>
                </a:lnTo>
                <a:lnTo>
                  <a:pt x="717" y="61"/>
                </a:lnTo>
                <a:lnTo>
                  <a:pt x="735" y="72"/>
                </a:lnTo>
                <a:lnTo>
                  <a:pt x="735" y="72"/>
                </a:lnTo>
                <a:lnTo>
                  <a:pt x="737" y="72"/>
                </a:lnTo>
                <a:lnTo>
                  <a:pt x="735" y="72"/>
                </a:lnTo>
                <a:lnTo>
                  <a:pt x="734" y="70"/>
                </a:lnTo>
                <a:lnTo>
                  <a:pt x="734" y="70"/>
                </a:lnTo>
                <a:lnTo>
                  <a:pt x="739" y="74"/>
                </a:lnTo>
                <a:lnTo>
                  <a:pt x="739" y="74"/>
                </a:lnTo>
                <a:lnTo>
                  <a:pt x="737" y="74"/>
                </a:lnTo>
                <a:lnTo>
                  <a:pt x="737" y="74"/>
                </a:lnTo>
                <a:lnTo>
                  <a:pt x="743" y="77"/>
                </a:lnTo>
                <a:lnTo>
                  <a:pt x="743" y="77"/>
                </a:lnTo>
                <a:lnTo>
                  <a:pt x="723" y="66"/>
                </a:lnTo>
                <a:lnTo>
                  <a:pt x="697" y="53"/>
                </a:lnTo>
                <a:lnTo>
                  <a:pt x="697" y="53"/>
                </a:lnTo>
                <a:lnTo>
                  <a:pt x="697" y="51"/>
                </a:lnTo>
                <a:lnTo>
                  <a:pt x="697" y="51"/>
                </a:lnTo>
                <a:close/>
                <a:moveTo>
                  <a:pt x="702" y="40"/>
                </a:moveTo>
                <a:lnTo>
                  <a:pt x="702" y="40"/>
                </a:lnTo>
                <a:lnTo>
                  <a:pt x="710" y="42"/>
                </a:lnTo>
                <a:lnTo>
                  <a:pt x="710" y="42"/>
                </a:lnTo>
                <a:lnTo>
                  <a:pt x="710" y="44"/>
                </a:lnTo>
                <a:lnTo>
                  <a:pt x="710" y="44"/>
                </a:lnTo>
                <a:lnTo>
                  <a:pt x="702" y="40"/>
                </a:lnTo>
                <a:lnTo>
                  <a:pt x="702" y="40"/>
                </a:lnTo>
                <a:close/>
                <a:moveTo>
                  <a:pt x="675" y="140"/>
                </a:moveTo>
                <a:lnTo>
                  <a:pt x="675" y="140"/>
                </a:lnTo>
                <a:lnTo>
                  <a:pt x="677" y="142"/>
                </a:lnTo>
                <a:lnTo>
                  <a:pt x="680" y="143"/>
                </a:lnTo>
                <a:lnTo>
                  <a:pt x="680" y="143"/>
                </a:lnTo>
                <a:lnTo>
                  <a:pt x="678" y="143"/>
                </a:lnTo>
                <a:lnTo>
                  <a:pt x="678" y="143"/>
                </a:lnTo>
                <a:lnTo>
                  <a:pt x="675" y="140"/>
                </a:lnTo>
                <a:lnTo>
                  <a:pt x="675" y="140"/>
                </a:lnTo>
                <a:close/>
                <a:moveTo>
                  <a:pt x="724" y="53"/>
                </a:moveTo>
                <a:lnTo>
                  <a:pt x="724" y="53"/>
                </a:lnTo>
                <a:lnTo>
                  <a:pt x="726" y="53"/>
                </a:lnTo>
                <a:lnTo>
                  <a:pt x="726" y="53"/>
                </a:lnTo>
                <a:lnTo>
                  <a:pt x="726" y="53"/>
                </a:lnTo>
                <a:lnTo>
                  <a:pt x="739" y="62"/>
                </a:lnTo>
                <a:lnTo>
                  <a:pt x="739" y="62"/>
                </a:lnTo>
                <a:lnTo>
                  <a:pt x="734" y="59"/>
                </a:lnTo>
                <a:lnTo>
                  <a:pt x="724" y="53"/>
                </a:lnTo>
                <a:lnTo>
                  <a:pt x="724" y="53"/>
                </a:lnTo>
                <a:close/>
                <a:moveTo>
                  <a:pt x="756" y="70"/>
                </a:moveTo>
                <a:lnTo>
                  <a:pt x="752" y="66"/>
                </a:lnTo>
                <a:lnTo>
                  <a:pt x="752" y="66"/>
                </a:lnTo>
                <a:lnTo>
                  <a:pt x="765" y="74"/>
                </a:lnTo>
                <a:lnTo>
                  <a:pt x="778" y="85"/>
                </a:lnTo>
                <a:lnTo>
                  <a:pt x="778" y="85"/>
                </a:lnTo>
                <a:lnTo>
                  <a:pt x="791" y="97"/>
                </a:lnTo>
                <a:lnTo>
                  <a:pt x="794" y="99"/>
                </a:lnTo>
                <a:lnTo>
                  <a:pt x="796" y="101"/>
                </a:lnTo>
                <a:lnTo>
                  <a:pt x="798" y="103"/>
                </a:lnTo>
                <a:lnTo>
                  <a:pt x="802" y="108"/>
                </a:lnTo>
                <a:lnTo>
                  <a:pt x="802" y="108"/>
                </a:lnTo>
                <a:lnTo>
                  <a:pt x="804" y="110"/>
                </a:lnTo>
                <a:lnTo>
                  <a:pt x="804" y="110"/>
                </a:lnTo>
                <a:lnTo>
                  <a:pt x="809" y="116"/>
                </a:lnTo>
                <a:lnTo>
                  <a:pt x="809" y="116"/>
                </a:lnTo>
                <a:lnTo>
                  <a:pt x="802" y="108"/>
                </a:lnTo>
                <a:lnTo>
                  <a:pt x="802" y="108"/>
                </a:lnTo>
                <a:lnTo>
                  <a:pt x="802" y="110"/>
                </a:lnTo>
                <a:lnTo>
                  <a:pt x="796" y="105"/>
                </a:lnTo>
                <a:lnTo>
                  <a:pt x="794" y="103"/>
                </a:lnTo>
                <a:lnTo>
                  <a:pt x="794" y="101"/>
                </a:lnTo>
                <a:lnTo>
                  <a:pt x="793" y="99"/>
                </a:lnTo>
                <a:lnTo>
                  <a:pt x="787" y="96"/>
                </a:lnTo>
                <a:lnTo>
                  <a:pt x="787" y="96"/>
                </a:lnTo>
                <a:lnTo>
                  <a:pt x="778" y="86"/>
                </a:lnTo>
                <a:lnTo>
                  <a:pt x="767" y="79"/>
                </a:lnTo>
                <a:lnTo>
                  <a:pt x="767" y="79"/>
                </a:lnTo>
                <a:lnTo>
                  <a:pt x="759" y="74"/>
                </a:lnTo>
                <a:lnTo>
                  <a:pt x="759" y="74"/>
                </a:lnTo>
                <a:lnTo>
                  <a:pt x="759" y="74"/>
                </a:lnTo>
                <a:lnTo>
                  <a:pt x="759" y="74"/>
                </a:lnTo>
                <a:lnTo>
                  <a:pt x="759" y="74"/>
                </a:lnTo>
                <a:lnTo>
                  <a:pt x="756" y="72"/>
                </a:lnTo>
                <a:lnTo>
                  <a:pt x="754" y="70"/>
                </a:lnTo>
                <a:lnTo>
                  <a:pt x="754" y="70"/>
                </a:lnTo>
                <a:lnTo>
                  <a:pt x="752" y="68"/>
                </a:lnTo>
                <a:lnTo>
                  <a:pt x="754" y="68"/>
                </a:lnTo>
                <a:lnTo>
                  <a:pt x="754" y="68"/>
                </a:lnTo>
                <a:lnTo>
                  <a:pt x="741" y="61"/>
                </a:lnTo>
                <a:lnTo>
                  <a:pt x="741" y="61"/>
                </a:lnTo>
                <a:lnTo>
                  <a:pt x="743" y="62"/>
                </a:lnTo>
                <a:lnTo>
                  <a:pt x="747" y="64"/>
                </a:lnTo>
                <a:lnTo>
                  <a:pt x="747" y="64"/>
                </a:lnTo>
                <a:lnTo>
                  <a:pt x="734" y="57"/>
                </a:lnTo>
                <a:lnTo>
                  <a:pt x="734" y="57"/>
                </a:lnTo>
                <a:lnTo>
                  <a:pt x="735" y="57"/>
                </a:lnTo>
                <a:lnTo>
                  <a:pt x="734" y="55"/>
                </a:lnTo>
                <a:lnTo>
                  <a:pt x="734" y="55"/>
                </a:lnTo>
                <a:lnTo>
                  <a:pt x="743" y="61"/>
                </a:lnTo>
                <a:lnTo>
                  <a:pt x="750" y="66"/>
                </a:lnTo>
                <a:lnTo>
                  <a:pt x="750" y="66"/>
                </a:lnTo>
                <a:lnTo>
                  <a:pt x="737" y="57"/>
                </a:lnTo>
                <a:lnTo>
                  <a:pt x="726" y="50"/>
                </a:lnTo>
                <a:lnTo>
                  <a:pt x="726" y="50"/>
                </a:lnTo>
                <a:lnTo>
                  <a:pt x="741" y="59"/>
                </a:lnTo>
                <a:lnTo>
                  <a:pt x="758" y="68"/>
                </a:lnTo>
                <a:lnTo>
                  <a:pt x="756" y="70"/>
                </a:lnTo>
                <a:close/>
                <a:moveTo>
                  <a:pt x="726" y="59"/>
                </a:moveTo>
                <a:lnTo>
                  <a:pt x="726" y="59"/>
                </a:lnTo>
                <a:lnTo>
                  <a:pt x="730" y="61"/>
                </a:lnTo>
                <a:lnTo>
                  <a:pt x="730" y="61"/>
                </a:lnTo>
                <a:lnTo>
                  <a:pt x="726" y="59"/>
                </a:lnTo>
                <a:lnTo>
                  <a:pt x="726" y="59"/>
                </a:lnTo>
                <a:close/>
                <a:moveTo>
                  <a:pt x="735" y="64"/>
                </a:moveTo>
                <a:lnTo>
                  <a:pt x="735" y="64"/>
                </a:lnTo>
                <a:lnTo>
                  <a:pt x="735" y="64"/>
                </a:lnTo>
                <a:lnTo>
                  <a:pt x="735" y="64"/>
                </a:lnTo>
                <a:lnTo>
                  <a:pt x="759" y="79"/>
                </a:lnTo>
                <a:lnTo>
                  <a:pt x="759" y="79"/>
                </a:lnTo>
                <a:lnTo>
                  <a:pt x="758" y="79"/>
                </a:lnTo>
                <a:lnTo>
                  <a:pt x="756" y="79"/>
                </a:lnTo>
                <a:lnTo>
                  <a:pt x="750" y="75"/>
                </a:lnTo>
                <a:lnTo>
                  <a:pt x="750" y="75"/>
                </a:lnTo>
                <a:lnTo>
                  <a:pt x="734" y="64"/>
                </a:lnTo>
                <a:lnTo>
                  <a:pt x="734" y="64"/>
                </a:lnTo>
                <a:lnTo>
                  <a:pt x="732" y="62"/>
                </a:lnTo>
                <a:lnTo>
                  <a:pt x="735" y="64"/>
                </a:lnTo>
                <a:lnTo>
                  <a:pt x="735" y="64"/>
                </a:lnTo>
                <a:close/>
                <a:moveTo>
                  <a:pt x="743" y="64"/>
                </a:moveTo>
                <a:lnTo>
                  <a:pt x="743" y="64"/>
                </a:lnTo>
                <a:lnTo>
                  <a:pt x="748" y="66"/>
                </a:lnTo>
                <a:lnTo>
                  <a:pt x="748" y="66"/>
                </a:lnTo>
                <a:lnTo>
                  <a:pt x="752" y="70"/>
                </a:lnTo>
                <a:lnTo>
                  <a:pt x="756" y="74"/>
                </a:lnTo>
                <a:lnTo>
                  <a:pt x="756" y="74"/>
                </a:lnTo>
                <a:lnTo>
                  <a:pt x="750" y="68"/>
                </a:lnTo>
                <a:lnTo>
                  <a:pt x="743" y="64"/>
                </a:lnTo>
                <a:lnTo>
                  <a:pt x="743" y="64"/>
                </a:lnTo>
                <a:close/>
                <a:moveTo>
                  <a:pt x="772" y="97"/>
                </a:moveTo>
                <a:lnTo>
                  <a:pt x="772" y="97"/>
                </a:lnTo>
                <a:lnTo>
                  <a:pt x="774" y="99"/>
                </a:lnTo>
                <a:lnTo>
                  <a:pt x="774" y="99"/>
                </a:lnTo>
                <a:lnTo>
                  <a:pt x="770" y="97"/>
                </a:lnTo>
                <a:lnTo>
                  <a:pt x="770" y="97"/>
                </a:lnTo>
                <a:lnTo>
                  <a:pt x="778" y="105"/>
                </a:lnTo>
                <a:lnTo>
                  <a:pt x="778" y="105"/>
                </a:lnTo>
                <a:lnTo>
                  <a:pt x="763" y="94"/>
                </a:lnTo>
                <a:lnTo>
                  <a:pt x="763" y="94"/>
                </a:lnTo>
                <a:lnTo>
                  <a:pt x="763" y="92"/>
                </a:lnTo>
                <a:lnTo>
                  <a:pt x="763" y="92"/>
                </a:lnTo>
                <a:lnTo>
                  <a:pt x="763" y="92"/>
                </a:lnTo>
                <a:lnTo>
                  <a:pt x="759" y="88"/>
                </a:lnTo>
                <a:lnTo>
                  <a:pt x="759" y="88"/>
                </a:lnTo>
                <a:lnTo>
                  <a:pt x="759" y="88"/>
                </a:lnTo>
                <a:lnTo>
                  <a:pt x="759" y="90"/>
                </a:lnTo>
                <a:lnTo>
                  <a:pt x="761" y="92"/>
                </a:lnTo>
                <a:lnTo>
                  <a:pt x="761" y="92"/>
                </a:lnTo>
                <a:lnTo>
                  <a:pt x="750" y="83"/>
                </a:lnTo>
                <a:lnTo>
                  <a:pt x="750" y="83"/>
                </a:lnTo>
                <a:lnTo>
                  <a:pt x="745" y="79"/>
                </a:lnTo>
                <a:lnTo>
                  <a:pt x="745" y="79"/>
                </a:lnTo>
                <a:lnTo>
                  <a:pt x="745" y="79"/>
                </a:lnTo>
                <a:lnTo>
                  <a:pt x="748" y="81"/>
                </a:lnTo>
                <a:lnTo>
                  <a:pt x="752" y="85"/>
                </a:lnTo>
                <a:lnTo>
                  <a:pt x="752" y="85"/>
                </a:lnTo>
                <a:lnTo>
                  <a:pt x="747" y="79"/>
                </a:lnTo>
                <a:lnTo>
                  <a:pt x="741" y="75"/>
                </a:lnTo>
                <a:lnTo>
                  <a:pt x="741" y="75"/>
                </a:lnTo>
                <a:lnTo>
                  <a:pt x="759" y="88"/>
                </a:lnTo>
                <a:lnTo>
                  <a:pt x="769" y="96"/>
                </a:lnTo>
                <a:lnTo>
                  <a:pt x="778" y="105"/>
                </a:lnTo>
                <a:lnTo>
                  <a:pt x="778" y="105"/>
                </a:lnTo>
                <a:lnTo>
                  <a:pt x="772" y="97"/>
                </a:lnTo>
                <a:lnTo>
                  <a:pt x="772" y="97"/>
                </a:lnTo>
                <a:close/>
                <a:moveTo>
                  <a:pt x="756" y="74"/>
                </a:moveTo>
                <a:lnTo>
                  <a:pt x="756" y="74"/>
                </a:lnTo>
                <a:lnTo>
                  <a:pt x="754" y="74"/>
                </a:lnTo>
                <a:lnTo>
                  <a:pt x="754" y="74"/>
                </a:lnTo>
                <a:lnTo>
                  <a:pt x="756" y="74"/>
                </a:lnTo>
                <a:lnTo>
                  <a:pt x="754" y="74"/>
                </a:lnTo>
                <a:lnTo>
                  <a:pt x="754" y="74"/>
                </a:lnTo>
                <a:lnTo>
                  <a:pt x="758" y="75"/>
                </a:lnTo>
                <a:lnTo>
                  <a:pt x="758" y="75"/>
                </a:lnTo>
                <a:lnTo>
                  <a:pt x="756" y="74"/>
                </a:lnTo>
                <a:lnTo>
                  <a:pt x="756" y="74"/>
                </a:lnTo>
                <a:close/>
                <a:moveTo>
                  <a:pt x="759" y="75"/>
                </a:moveTo>
                <a:lnTo>
                  <a:pt x="759" y="75"/>
                </a:lnTo>
                <a:lnTo>
                  <a:pt x="772" y="86"/>
                </a:lnTo>
                <a:lnTo>
                  <a:pt x="776" y="90"/>
                </a:lnTo>
                <a:lnTo>
                  <a:pt x="778" y="92"/>
                </a:lnTo>
                <a:lnTo>
                  <a:pt x="776" y="92"/>
                </a:lnTo>
                <a:lnTo>
                  <a:pt x="776" y="92"/>
                </a:lnTo>
                <a:lnTo>
                  <a:pt x="769" y="85"/>
                </a:lnTo>
                <a:lnTo>
                  <a:pt x="759" y="75"/>
                </a:lnTo>
                <a:lnTo>
                  <a:pt x="759" y="75"/>
                </a:lnTo>
                <a:close/>
                <a:moveTo>
                  <a:pt x="763" y="103"/>
                </a:moveTo>
                <a:lnTo>
                  <a:pt x="763" y="103"/>
                </a:lnTo>
                <a:lnTo>
                  <a:pt x="763" y="101"/>
                </a:lnTo>
                <a:lnTo>
                  <a:pt x="763" y="101"/>
                </a:lnTo>
                <a:lnTo>
                  <a:pt x="769" y="105"/>
                </a:lnTo>
                <a:lnTo>
                  <a:pt x="772" y="110"/>
                </a:lnTo>
                <a:lnTo>
                  <a:pt x="772" y="110"/>
                </a:lnTo>
                <a:lnTo>
                  <a:pt x="769" y="107"/>
                </a:lnTo>
                <a:lnTo>
                  <a:pt x="763" y="103"/>
                </a:lnTo>
                <a:lnTo>
                  <a:pt x="763" y="103"/>
                </a:lnTo>
                <a:close/>
                <a:moveTo>
                  <a:pt x="772" y="110"/>
                </a:moveTo>
                <a:lnTo>
                  <a:pt x="772" y="110"/>
                </a:lnTo>
                <a:lnTo>
                  <a:pt x="776" y="114"/>
                </a:lnTo>
                <a:lnTo>
                  <a:pt x="776" y="114"/>
                </a:lnTo>
                <a:lnTo>
                  <a:pt x="776" y="112"/>
                </a:lnTo>
                <a:lnTo>
                  <a:pt x="776" y="114"/>
                </a:lnTo>
                <a:lnTo>
                  <a:pt x="776" y="114"/>
                </a:lnTo>
                <a:lnTo>
                  <a:pt x="772" y="112"/>
                </a:lnTo>
                <a:lnTo>
                  <a:pt x="772" y="112"/>
                </a:lnTo>
                <a:lnTo>
                  <a:pt x="772" y="110"/>
                </a:lnTo>
                <a:lnTo>
                  <a:pt x="772" y="110"/>
                </a:lnTo>
                <a:close/>
                <a:moveTo>
                  <a:pt x="780" y="92"/>
                </a:moveTo>
                <a:lnTo>
                  <a:pt x="780" y="92"/>
                </a:lnTo>
                <a:lnTo>
                  <a:pt x="793" y="103"/>
                </a:lnTo>
                <a:lnTo>
                  <a:pt x="798" y="110"/>
                </a:lnTo>
                <a:lnTo>
                  <a:pt x="807" y="120"/>
                </a:lnTo>
                <a:lnTo>
                  <a:pt x="807" y="120"/>
                </a:lnTo>
                <a:lnTo>
                  <a:pt x="796" y="108"/>
                </a:lnTo>
                <a:lnTo>
                  <a:pt x="793" y="107"/>
                </a:lnTo>
                <a:lnTo>
                  <a:pt x="789" y="103"/>
                </a:lnTo>
                <a:lnTo>
                  <a:pt x="789" y="103"/>
                </a:lnTo>
                <a:lnTo>
                  <a:pt x="783" y="96"/>
                </a:lnTo>
                <a:lnTo>
                  <a:pt x="783" y="96"/>
                </a:lnTo>
                <a:lnTo>
                  <a:pt x="781" y="96"/>
                </a:lnTo>
                <a:lnTo>
                  <a:pt x="780" y="92"/>
                </a:lnTo>
                <a:lnTo>
                  <a:pt x="780" y="92"/>
                </a:lnTo>
                <a:close/>
                <a:moveTo>
                  <a:pt x="793" y="134"/>
                </a:moveTo>
                <a:lnTo>
                  <a:pt x="793" y="134"/>
                </a:lnTo>
                <a:lnTo>
                  <a:pt x="796" y="138"/>
                </a:lnTo>
                <a:lnTo>
                  <a:pt x="800" y="142"/>
                </a:lnTo>
                <a:lnTo>
                  <a:pt x="800" y="142"/>
                </a:lnTo>
                <a:lnTo>
                  <a:pt x="805" y="149"/>
                </a:lnTo>
                <a:lnTo>
                  <a:pt x="805" y="149"/>
                </a:lnTo>
                <a:lnTo>
                  <a:pt x="805" y="149"/>
                </a:lnTo>
                <a:lnTo>
                  <a:pt x="805" y="149"/>
                </a:lnTo>
                <a:lnTo>
                  <a:pt x="805" y="149"/>
                </a:lnTo>
                <a:lnTo>
                  <a:pt x="804" y="147"/>
                </a:lnTo>
                <a:lnTo>
                  <a:pt x="804" y="147"/>
                </a:lnTo>
                <a:lnTo>
                  <a:pt x="802" y="145"/>
                </a:lnTo>
                <a:lnTo>
                  <a:pt x="802" y="147"/>
                </a:lnTo>
                <a:lnTo>
                  <a:pt x="785" y="127"/>
                </a:lnTo>
                <a:lnTo>
                  <a:pt x="785" y="127"/>
                </a:lnTo>
                <a:lnTo>
                  <a:pt x="791" y="132"/>
                </a:lnTo>
                <a:lnTo>
                  <a:pt x="791" y="132"/>
                </a:lnTo>
                <a:lnTo>
                  <a:pt x="791" y="131"/>
                </a:lnTo>
                <a:lnTo>
                  <a:pt x="787" y="127"/>
                </a:lnTo>
                <a:lnTo>
                  <a:pt x="787" y="127"/>
                </a:lnTo>
                <a:lnTo>
                  <a:pt x="785" y="125"/>
                </a:lnTo>
                <a:lnTo>
                  <a:pt x="785" y="125"/>
                </a:lnTo>
                <a:lnTo>
                  <a:pt x="787" y="127"/>
                </a:lnTo>
                <a:lnTo>
                  <a:pt x="793" y="131"/>
                </a:lnTo>
                <a:lnTo>
                  <a:pt x="793" y="131"/>
                </a:lnTo>
                <a:lnTo>
                  <a:pt x="787" y="125"/>
                </a:lnTo>
                <a:lnTo>
                  <a:pt x="787" y="125"/>
                </a:lnTo>
                <a:lnTo>
                  <a:pt x="783" y="121"/>
                </a:lnTo>
                <a:lnTo>
                  <a:pt x="783" y="121"/>
                </a:lnTo>
                <a:lnTo>
                  <a:pt x="783" y="121"/>
                </a:lnTo>
                <a:lnTo>
                  <a:pt x="780" y="120"/>
                </a:lnTo>
                <a:lnTo>
                  <a:pt x="780" y="120"/>
                </a:lnTo>
                <a:lnTo>
                  <a:pt x="781" y="120"/>
                </a:lnTo>
                <a:lnTo>
                  <a:pt x="780" y="118"/>
                </a:lnTo>
                <a:lnTo>
                  <a:pt x="780" y="118"/>
                </a:lnTo>
                <a:lnTo>
                  <a:pt x="780" y="118"/>
                </a:lnTo>
                <a:lnTo>
                  <a:pt x="780" y="118"/>
                </a:lnTo>
                <a:lnTo>
                  <a:pt x="780" y="118"/>
                </a:lnTo>
                <a:lnTo>
                  <a:pt x="780" y="118"/>
                </a:lnTo>
                <a:lnTo>
                  <a:pt x="780" y="116"/>
                </a:lnTo>
                <a:lnTo>
                  <a:pt x="780" y="116"/>
                </a:lnTo>
                <a:lnTo>
                  <a:pt x="774" y="110"/>
                </a:lnTo>
                <a:lnTo>
                  <a:pt x="774" y="110"/>
                </a:lnTo>
                <a:lnTo>
                  <a:pt x="774" y="110"/>
                </a:lnTo>
                <a:lnTo>
                  <a:pt x="774" y="110"/>
                </a:lnTo>
                <a:lnTo>
                  <a:pt x="783" y="120"/>
                </a:lnTo>
                <a:lnTo>
                  <a:pt x="787" y="123"/>
                </a:lnTo>
                <a:lnTo>
                  <a:pt x="793" y="129"/>
                </a:lnTo>
                <a:lnTo>
                  <a:pt x="793" y="129"/>
                </a:lnTo>
                <a:lnTo>
                  <a:pt x="802" y="140"/>
                </a:lnTo>
                <a:lnTo>
                  <a:pt x="809" y="149"/>
                </a:lnTo>
                <a:lnTo>
                  <a:pt x="809" y="149"/>
                </a:lnTo>
                <a:lnTo>
                  <a:pt x="809" y="149"/>
                </a:lnTo>
                <a:lnTo>
                  <a:pt x="809" y="149"/>
                </a:lnTo>
                <a:lnTo>
                  <a:pt x="813" y="154"/>
                </a:lnTo>
                <a:lnTo>
                  <a:pt x="813" y="154"/>
                </a:lnTo>
                <a:lnTo>
                  <a:pt x="813" y="154"/>
                </a:lnTo>
                <a:lnTo>
                  <a:pt x="815" y="158"/>
                </a:lnTo>
                <a:lnTo>
                  <a:pt x="815" y="158"/>
                </a:lnTo>
                <a:lnTo>
                  <a:pt x="816" y="158"/>
                </a:lnTo>
                <a:lnTo>
                  <a:pt x="816" y="160"/>
                </a:lnTo>
                <a:lnTo>
                  <a:pt x="816" y="160"/>
                </a:lnTo>
                <a:lnTo>
                  <a:pt x="820" y="164"/>
                </a:lnTo>
                <a:lnTo>
                  <a:pt x="820" y="164"/>
                </a:lnTo>
                <a:lnTo>
                  <a:pt x="820" y="165"/>
                </a:lnTo>
                <a:lnTo>
                  <a:pt x="820" y="165"/>
                </a:lnTo>
                <a:lnTo>
                  <a:pt x="815" y="160"/>
                </a:lnTo>
                <a:lnTo>
                  <a:pt x="815" y="160"/>
                </a:lnTo>
                <a:lnTo>
                  <a:pt x="815" y="160"/>
                </a:lnTo>
                <a:lnTo>
                  <a:pt x="815" y="160"/>
                </a:lnTo>
                <a:lnTo>
                  <a:pt x="809" y="153"/>
                </a:lnTo>
                <a:lnTo>
                  <a:pt x="809" y="153"/>
                </a:lnTo>
                <a:lnTo>
                  <a:pt x="807" y="153"/>
                </a:lnTo>
                <a:lnTo>
                  <a:pt x="807" y="153"/>
                </a:lnTo>
                <a:lnTo>
                  <a:pt x="793" y="134"/>
                </a:lnTo>
                <a:lnTo>
                  <a:pt x="793" y="134"/>
                </a:lnTo>
                <a:close/>
                <a:moveTo>
                  <a:pt x="811" y="121"/>
                </a:moveTo>
                <a:lnTo>
                  <a:pt x="811" y="121"/>
                </a:lnTo>
                <a:lnTo>
                  <a:pt x="811" y="121"/>
                </a:lnTo>
                <a:lnTo>
                  <a:pt x="809" y="121"/>
                </a:lnTo>
                <a:lnTo>
                  <a:pt x="809" y="121"/>
                </a:lnTo>
                <a:lnTo>
                  <a:pt x="800" y="110"/>
                </a:lnTo>
                <a:lnTo>
                  <a:pt x="800" y="110"/>
                </a:lnTo>
                <a:lnTo>
                  <a:pt x="800" y="110"/>
                </a:lnTo>
                <a:lnTo>
                  <a:pt x="798" y="110"/>
                </a:lnTo>
                <a:lnTo>
                  <a:pt x="796" y="107"/>
                </a:lnTo>
                <a:lnTo>
                  <a:pt x="796" y="107"/>
                </a:lnTo>
                <a:lnTo>
                  <a:pt x="787" y="99"/>
                </a:lnTo>
                <a:lnTo>
                  <a:pt x="791" y="101"/>
                </a:lnTo>
                <a:lnTo>
                  <a:pt x="793" y="103"/>
                </a:lnTo>
                <a:lnTo>
                  <a:pt x="794" y="105"/>
                </a:lnTo>
                <a:lnTo>
                  <a:pt x="800" y="110"/>
                </a:lnTo>
                <a:lnTo>
                  <a:pt x="800" y="110"/>
                </a:lnTo>
                <a:lnTo>
                  <a:pt x="811" y="121"/>
                </a:lnTo>
                <a:lnTo>
                  <a:pt x="811" y="121"/>
                </a:lnTo>
                <a:close/>
                <a:moveTo>
                  <a:pt x="809" y="118"/>
                </a:moveTo>
                <a:lnTo>
                  <a:pt x="809" y="118"/>
                </a:lnTo>
                <a:lnTo>
                  <a:pt x="813" y="121"/>
                </a:lnTo>
                <a:lnTo>
                  <a:pt x="813" y="121"/>
                </a:lnTo>
                <a:lnTo>
                  <a:pt x="811" y="121"/>
                </a:lnTo>
                <a:lnTo>
                  <a:pt x="809" y="118"/>
                </a:lnTo>
                <a:lnTo>
                  <a:pt x="809" y="118"/>
                </a:lnTo>
                <a:close/>
                <a:moveTo>
                  <a:pt x="813" y="125"/>
                </a:moveTo>
                <a:lnTo>
                  <a:pt x="813" y="125"/>
                </a:lnTo>
                <a:lnTo>
                  <a:pt x="813" y="125"/>
                </a:lnTo>
                <a:lnTo>
                  <a:pt x="816" y="129"/>
                </a:lnTo>
                <a:lnTo>
                  <a:pt x="816" y="129"/>
                </a:lnTo>
                <a:lnTo>
                  <a:pt x="816" y="129"/>
                </a:lnTo>
                <a:lnTo>
                  <a:pt x="815" y="127"/>
                </a:lnTo>
                <a:lnTo>
                  <a:pt x="815" y="127"/>
                </a:lnTo>
                <a:lnTo>
                  <a:pt x="822" y="138"/>
                </a:lnTo>
                <a:lnTo>
                  <a:pt x="826" y="145"/>
                </a:lnTo>
                <a:lnTo>
                  <a:pt x="826" y="145"/>
                </a:lnTo>
                <a:lnTo>
                  <a:pt x="820" y="138"/>
                </a:lnTo>
                <a:lnTo>
                  <a:pt x="816" y="132"/>
                </a:lnTo>
                <a:lnTo>
                  <a:pt x="816" y="132"/>
                </a:lnTo>
                <a:lnTo>
                  <a:pt x="813" y="129"/>
                </a:lnTo>
                <a:lnTo>
                  <a:pt x="813" y="129"/>
                </a:lnTo>
                <a:lnTo>
                  <a:pt x="816" y="132"/>
                </a:lnTo>
                <a:lnTo>
                  <a:pt x="816" y="132"/>
                </a:lnTo>
                <a:lnTo>
                  <a:pt x="816" y="129"/>
                </a:lnTo>
                <a:lnTo>
                  <a:pt x="813" y="125"/>
                </a:lnTo>
                <a:lnTo>
                  <a:pt x="813" y="125"/>
                </a:lnTo>
                <a:close/>
                <a:moveTo>
                  <a:pt x="835" y="154"/>
                </a:moveTo>
                <a:lnTo>
                  <a:pt x="835" y="154"/>
                </a:lnTo>
                <a:lnTo>
                  <a:pt x="837" y="156"/>
                </a:lnTo>
                <a:lnTo>
                  <a:pt x="837" y="158"/>
                </a:lnTo>
                <a:lnTo>
                  <a:pt x="837" y="158"/>
                </a:lnTo>
                <a:lnTo>
                  <a:pt x="835" y="154"/>
                </a:lnTo>
                <a:lnTo>
                  <a:pt x="835" y="154"/>
                </a:lnTo>
                <a:lnTo>
                  <a:pt x="835" y="154"/>
                </a:lnTo>
                <a:lnTo>
                  <a:pt x="835" y="154"/>
                </a:lnTo>
                <a:close/>
                <a:moveTo>
                  <a:pt x="748" y="235"/>
                </a:moveTo>
                <a:lnTo>
                  <a:pt x="748" y="235"/>
                </a:lnTo>
                <a:lnTo>
                  <a:pt x="750" y="237"/>
                </a:lnTo>
                <a:lnTo>
                  <a:pt x="750" y="241"/>
                </a:lnTo>
                <a:lnTo>
                  <a:pt x="750" y="241"/>
                </a:lnTo>
                <a:lnTo>
                  <a:pt x="748" y="237"/>
                </a:lnTo>
                <a:lnTo>
                  <a:pt x="748" y="237"/>
                </a:lnTo>
                <a:lnTo>
                  <a:pt x="748" y="237"/>
                </a:lnTo>
                <a:lnTo>
                  <a:pt x="748" y="235"/>
                </a:lnTo>
                <a:lnTo>
                  <a:pt x="748" y="235"/>
                </a:lnTo>
                <a:close/>
                <a:moveTo>
                  <a:pt x="759" y="256"/>
                </a:moveTo>
                <a:lnTo>
                  <a:pt x="759" y="256"/>
                </a:lnTo>
                <a:lnTo>
                  <a:pt x="765" y="267"/>
                </a:lnTo>
                <a:lnTo>
                  <a:pt x="765" y="267"/>
                </a:lnTo>
                <a:lnTo>
                  <a:pt x="765" y="272"/>
                </a:lnTo>
                <a:lnTo>
                  <a:pt x="765" y="272"/>
                </a:lnTo>
                <a:lnTo>
                  <a:pt x="763" y="272"/>
                </a:lnTo>
                <a:lnTo>
                  <a:pt x="763" y="272"/>
                </a:lnTo>
                <a:lnTo>
                  <a:pt x="763" y="272"/>
                </a:lnTo>
                <a:lnTo>
                  <a:pt x="759" y="263"/>
                </a:lnTo>
                <a:lnTo>
                  <a:pt x="759" y="263"/>
                </a:lnTo>
                <a:lnTo>
                  <a:pt x="759" y="261"/>
                </a:lnTo>
                <a:lnTo>
                  <a:pt x="761" y="263"/>
                </a:lnTo>
                <a:lnTo>
                  <a:pt x="761" y="263"/>
                </a:lnTo>
                <a:lnTo>
                  <a:pt x="759" y="256"/>
                </a:lnTo>
                <a:lnTo>
                  <a:pt x="759" y="256"/>
                </a:lnTo>
                <a:close/>
                <a:moveTo>
                  <a:pt x="864" y="230"/>
                </a:moveTo>
                <a:lnTo>
                  <a:pt x="864" y="230"/>
                </a:lnTo>
                <a:lnTo>
                  <a:pt x="866" y="235"/>
                </a:lnTo>
                <a:lnTo>
                  <a:pt x="866" y="235"/>
                </a:lnTo>
                <a:lnTo>
                  <a:pt x="864" y="230"/>
                </a:lnTo>
                <a:lnTo>
                  <a:pt x="864" y="230"/>
                </a:lnTo>
                <a:close/>
                <a:moveTo>
                  <a:pt x="870" y="232"/>
                </a:moveTo>
                <a:lnTo>
                  <a:pt x="870" y="232"/>
                </a:lnTo>
                <a:lnTo>
                  <a:pt x="872" y="239"/>
                </a:lnTo>
                <a:lnTo>
                  <a:pt x="872" y="239"/>
                </a:lnTo>
                <a:lnTo>
                  <a:pt x="872" y="237"/>
                </a:lnTo>
                <a:lnTo>
                  <a:pt x="870" y="232"/>
                </a:lnTo>
                <a:lnTo>
                  <a:pt x="870" y="232"/>
                </a:lnTo>
                <a:close/>
                <a:moveTo>
                  <a:pt x="877" y="274"/>
                </a:moveTo>
                <a:lnTo>
                  <a:pt x="877" y="274"/>
                </a:lnTo>
                <a:lnTo>
                  <a:pt x="877" y="274"/>
                </a:lnTo>
                <a:lnTo>
                  <a:pt x="877" y="274"/>
                </a:lnTo>
                <a:lnTo>
                  <a:pt x="879" y="280"/>
                </a:lnTo>
                <a:lnTo>
                  <a:pt x="879" y="280"/>
                </a:lnTo>
                <a:lnTo>
                  <a:pt x="877" y="278"/>
                </a:lnTo>
                <a:lnTo>
                  <a:pt x="877" y="274"/>
                </a:lnTo>
                <a:lnTo>
                  <a:pt x="877" y="274"/>
                </a:lnTo>
                <a:close/>
                <a:moveTo>
                  <a:pt x="785" y="322"/>
                </a:moveTo>
                <a:lnTo>
                  <a:pt x="785" y="322"/>
                </a:lnTo>
                <a:lnTo>
                  <a:pt x="787" y="326"/>
                </a:lnTo>
                <a:lnTo>
                  <a:pt x="787" y="327"/>
                </a:lnTo>
                <a:lnTo>
                  <a:pt x="787" y="327"/>
                </a:lnTo>
                <a:lnTo>
                  <a:pt x="787" y="327"/>
                </a:lnTo>
                <a:lnTo>
                  <a:pt x="787" y="331"/>
                </a:lnTo>
                <a:lnTo>
                  <a:pt x="785" y="333"/>
                </a:lnTo>
                <a:lnTo>
                  <a:pt x="785" y="333"/>
                </a:lnTo>
                <a:lnTo>
                  <a:pt x="783" y="331"/>
                </a:lnTo>
                <a:lnTo>
                  <a:pt x="783" y="331"/>
                </a:lnTo>
                <a:lnTo>
                  <a:pt x="785" y="326"/>
                </a:lnTo>
                <a:lnTo>
                  <a:pt x="785" y="322"/>
                </a:lnTo>
                <a:lnTo>
                  <a:pt x="785" y="322"/>
                </a:lnTo>
                <a:close/>
                <a:moveTo>
                  <a:pt x="861" y="349"/>
                </a:moveTo>
                <a:lnTo>
                  <a:pt x="861" y="349"/>
                </a:lnTo>
                <a:lnTo>
                  <a:pt x="861" y="355"/>
                </a:lnTo>
                <a:lnTo>
                  <a:pt x="861" y="355"/>
                </a:lnTo>
                <a:lnTo>
                  <a:pt x="861" y="357"/>
                </a:lnTo>
                <a:lnTo>
                  <a:pt x="861" y="357"/>
                </a:lnTo>
                <a:lnTo>
                  <a:pt x="861" y="349"/>
                </a:lnTo>
                <a:lnTo>
                  <a:pt x="861" y="349"/>
                </a:lnTo>
                <a:close/>
                <a:moveTo>
                  <a:pt x="781" y="408"/>
                </a:moveTo>
                <a:lnTo>
                  <a:pt x="781" y="408"/>
                </a:lnTo>
                <a:lnTo>
                  <a:pt x="783" y="410"/>
                </a:lnTo>
                <a:lnTo>
                  <a:pt x="783" y="414"/>
                </a:lnTo>
                <a:lnTo>
                  <a:pt x="783" y="414"/>
                </a:lnTo>
                <a:lnTo>
                  <a:pt x="785" y="414"/>
                </a:lnTo>
                <a:lnTo>
                  <a:pt x="785" y="414"/>
                </a:lnTo>
                <a:lnTo>
                  <a:pt x="785" y="416"/>
                </a:lnTo>
                <a:lnTo>
                  <a:pt x="785" y="416"/>
                </a:lnTo>
                <a:lnTo>
                  <a:pt x="783" y="421"/>
                </a:lnTo>
                <a:lnTo>
                  <a:pt x="783" y="421"/>
                </a:lnTo>
                <a:lnTo>
                  <a:pt x="781" y="421"/>
                </a:lnTo>
                <a:lnTo>
                  <a:pt x="780" y="419"/>
                </a:lnTo>
                <a:lnTo>
                  <a:pt x="780" y="419"/>
                </a:lnTo>
                <a:lnTo>
                  <a:pt x="781" y="414"/>
                </a:lnTo>
                <a:lnTo>
                  <a:pt x="781" y="412"/>
                </a:lnTo>
                <a:lnTo>
                  <a:pt x="781" y="412"/>
                </a:lnTo>
                <a:lnTo>
                  <a:pt x="781" y="408"/>
                </a:lnTo>
                <a:lnTo>
                  <a:pt x="781" y="408"/>
                </a:lnTo>
                <a:close/>
                <a:moveTo>
                  <a:pt x="824" y="421"/>
                </a:moveTo>
                <a:lnTo>
                  <a:pt x="824" y="421"/>
                </a:lnTo>
                <a:lnTo>
                  <a:pt x="824" y="427"/>
                </a:lnTo>
                <a:lnTo>
                  <a:pt x="824" y="427"/>
                </a:lnTo>
                <a:lnTo>
                  <a:pt x="824" y="423"/>
                </a:lnTo>
                <a:lnTo>
                  <a:pt x="824" y="423"/>
                </a:lnTo>
                <a:lnTo>
                  <a:pt x="824" y="421"/>
                </a:lnTo>
                <a:lnTo>
                  <a:pt x="824" y="421"/>
                </a:lnTo>
                <a:close/>
                <a:moveTo>
                  <a:pt x="781" y="425"/>
                </a:moveTo>
                <a:lnTo>
                  <a:pt x="781" y="425"/>
                </a:lnTo>
                <a:lnTo>
                  <a:pt x="780" y="429"/>
                </a:lnTo>
                <a:lnTo>
                  <a:pt x="780" y="429"/>
                </a:lnTo>
                <a:lnTo>
                  <a:pt x="780" y="429"/>
                </a:lnTo>
                <a:lnTo>
                  <a:pt x="780" y="427"/>
                </a:lnTo>
                <a:lnTo>
                  <a:pt x="780" y="427"/>
                </a:lnTo>
                <a:lnTo>
                  <a:pt x="780" y="425"/>
                </a:lnTo>
                <a:lnTo>
                  <a:pt x="781" y="425"/>
                </a:lnTo>
                <a:lnTo>
                  <a:pt x="781" y="425"/>
                </a:lnTo>
                <a:close/>
                <a:moveTo>
                  <a:pt x="851" y="440"/>
                </a:moveTo>
                <a:lnTo>
                  <a:pt x="851" y="440"/>
                </a:lnTo>
                <a:lnTo>
                  <a:pt x="851" y="443"/>
                </a:lnTo>
                <a:lnTo>
                  <a:pt x="850" y="447"/>
                </a:lnTo>
                <a:lnTo>
                  <a:pt x="850" y="447"/>
                </a:lnTo>
                <a:lnTo>
                  <a:pt x="851" y="440"/>
                </a:lnTo>
                <a:lnTo>
                  <a:pt x="851" y="440"/>
                </a:lnTo>
                <a:close/>
                <a:moveTo>
                  <a:pt x="837" y="480"/>
                </a:moveTo>
                <a:lnTo>
                  <a:pt x="837" y="482"/>
                </a:lnTo>
                <a:lnTo>
                  <a:pt x="837" y="482"/>
                </a:lnTo>
                <a:lnTo>
                  <a:pt x="837" y="482"/>
                </a:lnTo>
                <a:lnTo>
                  <a:pt x="837" y="480"/>
                </a:lnTo>
                <a:lnTo>
                  <a:pt x="837" y="480"/>
                </a:lnTo>
                <a:lnTo>
                  <a:pt x="837" y="480"/>
                </a:lnTo>
                <a:lnTo>
                  <a:pt x="837" y="480"/>
                </a:lnTo>
                <a:lnTo>
                  <a:pt x="837" y="48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4840"/>
          <p:cNvSpPr>
            <a:spLocks noEditPoints="1"/>
          </p:cNvSpPr>
          <p:nvPr/>
        </p:nvSpPr>
        <p:spPr bwMode="auto">
          <a:xfrm flipH="1">
            <a:off x="2323552" y="2845342"/>
            <a:ext cx="1510048" cy="1323961"/>
          </a:xfrm>
          <a:custGeom>
            <a:avLst/>
            <a:gdLst>
              <a:gd name="T0" fmla="*/ 197 w 990"/>
              <a:gd name="T1" fmla="*/ 736 h 866"/>
              <a:gd name="T2" fmla="*/ 213 w 990"/>
              <a:gd name="T3" fmla="*/ 478 h 866"/>
              <a:gd name="T4" fmla="*/ 215 w 990"/>
              <a:gd name="T5" fmla="*/ 504 h 866"/>
              <a:gd name="T6" fmla="*/ 324 w 990"/>
              <a:gd name="T7" fmla="*/ 337 h 866"/>
              <a:gd name="T8" fmla="*/ 476 w 990"/>
              <a:gd name="T9" fmla="*/ 245 h 866"/>
              <a:gd name="T10" fmla="*/ 602 w 990"/>
              <a:gd name="T11" fmla="*/ 219 h 866"/>
              <a:gd name="T12" fmla="*/ 677 w 990"/>
              <a:gd name="T13" fmla="*/ 237 h 866"/>
              <a:gd name="T14" fmla="*/ 570 w 990"/>
              <a:gd name="T15" fmla="*/ 237 h 866"/>
              <a:gd name="T16" fmla="*/ 640 w 990"/>
              <a:gd name="T17" fmla="*/ 252 h 866"/>
              <a:gd name="T18" fmla="*/ 706 w 990"/>
              <a:gd name="T19" fmla="*/ 280 h 866"/>
              <a:gd name="T20" fmla="*/ 732 w 990"/>
              <a:gd name="T21" fmla="*/ 326 h 866"/>
              <a:gd name="T22" fmla="*/ 773 w 990"/>
              <a:gd name="T23" fmla="*/ 408 h 866"/>
              <a:gd name="T24" fmla="*/ 822 w 990"/>
              <a:gd name="T25" fmla="*/ 473 h 866"/>
              <a:gd name="T26" fmla="*/ 740 w 990"/>
              <a:gd name="T27" fmla="*/ 596 h 866"/>
              <a:gd name="T28" fmla="*/ 828 w 990"/>
              <a:gd name="T29" fmla="*/ 543 h 866"/>
              <a:gd name="T30" fmla="*/ 852 w 990"/>
              <a:gd name="T31" fmla="*/ 487 h 866"/>
              <a:gd name="T32" fmla="*/ 892 w 990"/>
              <a:gd name="T33" fmla="*/ 559 h 866"/>
              <a:gd name="T34" fmla="*/ 923 w 990"/>
              <a:gd name="T35" fmla="*/ 342 h 866"/>
              <a:gd name="T36" fmla="*/ 900 w 990"/>
              <a:gd name="T37" fmla="*/ 232 h 866"/>
              <a:gd name="T38" fmla="*/ 953 w 990"/>
              <a:gd name="T39" fmla="*/ 335 h 866"/>
              <a:gd name="T40" fmla="*/ 923 w 990"/>
              <a:gd name="T41" fmla="*/ 213 h 866"/>
              <a:gd name="T42" fmla="*/ 969 w 990"/>
              <a:gd name="T43" fmla="*/ 309 h 866"/>
              <a:gd name="T44" fmla="*/ 969 w 990"/>
              <a:gd name="T45" fmla="*/ 274 h 866"/>
              <a:gd name="T46" fmla="*/ 986 w 990"/>
              <a:gd name="T47" fmla="*/ 316 h 866"/>
              <a:gd name="T48" fmla="*/ 894 w 990"/>
              <a:gd name="T49" fmla="*/ 123 h 866"/>
              <a:gd name="T50" fmla="*/ 648 w 990"/>
              <a:gd name="T51" fmla="*/ 5 h 866"/>
              <a:gd name="T52" fmla="*/ 458 w 990"/>
              <a:gd name="T53" fmla="*/ 24 h 866"/>
              <a:gd name="T54" fmla="*/ 361 w 990"/>
              <a:gd name="T55" fmla="*/ 55 h 866"/>
              <a:gd name="T56" fmla="*/ 178 w 990"/>
              <a:gd name="T57" fmla="*/ 197 h 866"/>
              <a:gd name="T58" fmla="*/ 6 w 990"/>
              <a:gd name="T59" fmla="*/ 519 h 866"/>
              <a:gd name="T60" fmla="*/ 125 w 990"/>
              <a:gd name="T61" fmla="*/ 274 h 866"/>
              <a:gd name="T62" fmla="*/ 294 w 990"/>
              <a:gd name="T63" fmla="*/ 114 h 866"/>
              <a:gd name="T64" fmla="*/ 131 w 990"/>
              <a:gd name="T65" fmla="*/ 276 h 866"/>
              <a:gd name="T66" fmla="*/ 83 w 990"/>
              <a:gd name="T67" fmla="*/ 368 h 866"/>
              <a:gd name="T68" fmla="*/ 22 w 990"/>
              <a:gd name="T69" fmla="*/ 653 h 866"/>
              <a:gd name="T70" fmla="*/ 46 w 990"/>
              <a:gd name="T71" fmla="*/ 668 h 866"/>
              <a:gd name="T72" fmla="*/ 70 w 990"/>
              <a:gd name="T73" fmla="*/ 660 h 866"/>
              <a:gd name="T74" fmla="*/ 134 w 990"/>
              <a:gd name="T75" fmla="*/ 412 h 866"/>
              <a:gd name="T76" fmla="*/ 103 w 990"/>
              <a:gd name="T77" fmla="*/ 673 h 866"/>
              <a:gd name="T78" fmla="*/ 101 w 990"/>
              <a:gd name="T79" fmla="*/ 647 h 866"/>
              <a:gd name="T80" fmla="*/ 138 w 990"/>
              <a:gd name="T81" fmla="*/ 769 h 866"/>
              <a:gd name="T82" fmla="*/ 327 w 990"/>
              <a:gd name="T83" fmla="*/ 861 h 866"/>
              <a:gd name="T84" fmla="*/ 940 w 990"/>
              <a:gd name="T85" fmla="*/ 329 h 866"/>
              <a:gd name="T86" fmla="*/ 22 w 990"/>
              <a:gd name="T87" fmla="*/ 622 h 866"/>
              <a:gd name="T88" fmla="*/ 223 w 990"/>
              <a:gd name="T89" fmla="*/ 305 h 866"/>
              <a:gd name="T90" fmla="*/ 199 w 990"/>
              <a:gd name="T91" fmla="*/ 355 h 866"/>
              <a:gd name="T92" fmla="*/ 155 w 990"/>
              <a:gd name="T93" fmla="*/ 427 h 866"/>
              <a:gd name="T94" fmla="*/ 178 w 990"/>
              <a:gd name="T95" fmla="*/ 388 h 866"/>
              <a:gd name="T96" fmla="*/ 151 w 990"/>
              <a:gd name="T97" fmla="*/ 256 h 866"/>
              <a:gd name="T98" fmla="*/ 228 w 990"/>
              <a:gd name="T99" fmla="*/ 175 h 866"/>
              <a:gd name="T100" fmla="*/ 296 w 990"/>
              <a:gd name="T101" fmla="*/ 97 h 866"/>
              <a:gd name="T102" fmla="*/ 337 w 990"/>
              <a:gd name="T103" fmla="*/ 81 h 866"/>
              <a:gd name="T104" fmla="*/ 484 w 990"/>
              <a:gd name="T105" fmla="*/ 15 h 866"/>
              <a:gd name="T106" fmla="*/ 563 w 990"/>
              <a:gd name="T107" fmla="*/ 219 h 866"/>
              <a:gd name="T108" fmla="*/ 642 w 990"/>
              <a:gd name="T109" fmla="*/ 239 h 866"/>
              <a:gd name="T110" fmla="*/ 675 w 990"/>
              <a:gd name="T111" fmla="*/ 230 h 866"/>
              <a:gd name="T112" fmla="*/ 806 w 990"/>
              <a:gd name="T113" fmla="*/ 101 h 866"/>
              <a:gd name="T114" fmla="*/ 828 w 990"/>
              <a:gd name="T115" fmla="*/ 86 h 866"/>
              <a:gd name="T116" fmla="*/ 832 w 990"/>
              <a:gd name="T117" fmla="*/ 121 h 866"/>
              <a:gd name="T118" fmla="*/ 861 w 990"/>
              <a:gd name="T119" fmla="*/ 119 h 866"/>
              <a:gd name="T120" fmla="*/ 892 w 990"/>
              <a:gd name="T121" fmla="*/ 206 h 866"/>
              <a:gd name="T122" fmla="*/ 922 w 990"/>
              <a:gd name="T123" fmla="*/ 188 h 866"/>
              <a:gd name="T124" fmla="*/ 782 w 990"/>
              <a:gd name="T125" fmla="*/ 456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90" h="866">
                <a:moveTo>
                  <a:pt x="355" y="850"/>
                </a:moveTo>
                <a:lnTo>
                  <a:pt x="355" y="850"/>
                </a:lnTo>
                <a:lnTo>
                  <a:pt x="335" y="846"/>
                </a:lnTo>
                <a:lnTo>
                  <a:pt x="335" y="846"/>
                </a:lnTo>
                <a:lnTo>
                  <a:pt x="331" y="844"/>
                </a:lnTo>
                <a:lnTo>
                  <a:pt x="326" y="842"/>
                </a:lnTo>
                <a:lnTo>
                  <a:pt x="320" y="842"/>
                </a:lnTo>
                <a:lnTo>
                  <a:pt x="318" y="841"/>
                </a:lnTo>
                <a:lnTo>
                  <a:pt x="318" y="839"/>
                </a:lnTo>
                <a:lnTo>
                  <a:pt x="318" y="839"/>
                </a:lnTo>
                <a:lnTo>
                  <a:pt x="316" y="839"/>
                </a:lnTo>
                <a:lnTo>
                  <a:pt x="315" y="839"/>
                </a:lnTo>
                <a:lnTo>
                  <a:pt x="315" y="841"/>
                </a:lnTo>
                <a:lnTo>
                  <a:pt x="313" y="841"/>
                </a:lnTo>
                <a:lnTo>
                  <a:pt x="313" y="841"/>
                </a:lnTo>
                <a:lnTo>
                  <a:pt x="307" y="837"/>
                </a:lnTo>
                <a:lnTo>
                  <a:pt x="307" y="837"/>
                </a:lnTo>
                <a:lnTo>
                  <a:pt x="302" y="835"/>
                </a:lnTo>
                <a:lnTo>
                  <a:pt x="300" y="833"/>
                </a:lnTo>
                <a:lnTo>
                  <a:pt x="300" y="833"/>
                </a:lnTo>
                <a:lnTo>
                  <a:pt x="302" y="833"/>
                </a:lnTo>
                <a:lnTo>
                  <a:pt x="302" y="833"/>
                </a:lnTo>
                <a:lnTo>
                  <a:pt x="307" y="835"/>
                </a:lnTo>
                <a:lnTo>
                  <a:pt x="315" y="837"/>
                </a:lnTo>
                <a:lnTo>
                  <a:pt x="315" y="837"/>
                </a:lnTo>
                <a:lnTo>
                  <a:pt x="305" y="833"/>
                </a:lnTo>
                <a:lnTo>
                  <a:pt x="298" y="831"/>
                </a:lnTo>
                <a:lnTo>
                  <a:pt x="298" y="831"/>
                </a:lnTo>
                <a:lnTo>
                  <a:pt x="300" y="833"/>
                </a:lnTo>
                <a:lnTo>
                  <a:pt x="300" y="833"/>
                </a:lnTo>
                <a:lnTo>
                  <a:pt x="296" y="833"/>
                </a:lnTo>
                <a:lnTo>
                  <a:pt x="296" y="833"/>
                </a:lnTo>
                <a:lnTo>
                  <a:pt x="296" y="831"/>
                </a:lnTo>
                <a:lnTo>
                  <a:pt x="294" y="831"/>
                </a:lnTo>
                <a:lnTo>
                  <a:pt x="294" y="831"/>
                </a:lnTo>
                <a:lnTo>
                  <a:pt x="292" y="831"/>
                </a:lnTo>
                <a:lnTo>
                  <a:pt x="292" y="831"/>
                </a:lnTo>
                <a:lnTo>
                  <a:pt x="285" y="828"/>
                </a:lnTo>
                <a:lnTo>
                  <a:pt x="276" y="824"/>
                </a:lnTo>
                <a:lnTo>
                  <a:pt x="276" y="824"/>
                </a:lnTo>
                <a:lnTo>
                  <a:pt x="272" y="820"/>
                </a:lnTo>
                <a:lnTo>
                  <a:pt x="265" y="817"/>
                </a:lnTo>
                <a:lnTo>
                  <a:pt x="261" y="815"/>
                </a:lnTo>
                <a:lnTo>
                  <a:pt x="259" y="813"/>
                </a:lnTo>
                <a:lnTo>
                  <a:pt x="259" y="809"/>
                </a:lnTo>
                <a:lnTo>
                  <a:pt x="259" y="809"/>
                </a:lnTo>
                <a:lnTo>
                  <a:pt x="252" y="806"/>
                </a:lnTo>
                <a:lnTo>
                  <a:pt x="245" y="800"/>
                </a:lnTo>
                <a:lnTo>
                  <a:pt x="245" y="800"/>
                </a:lnTo>
                <a:lnTo>
                  <a:pt x="245" y="800"/>
                </a:lnTo>
                <a:lnTo>
                  <a:pt x="243" y="800"/>
                </a:lnTo>
                <a:lnTo>
                  <a:pt x="243" y="800"/>
                </a:lnTo>
                <a:lnTo>
                  <a:pt x="239" y="796"/>
                </a:lnTo>
                <a:lnTo>
                  <a:pt x="235" y="793"/>
                </a:lnTo>
                <a:lnTo>
                  <a:pt x="230" y="791"/>
                </a:lnTo>
                <a:lnTo>
                  <a:pt x="226" y="787"/>
                </a:lnTo>
                <a:lnTo>
                  <a:pt x="226" y="787"/>
                </a:lnTo>
                <a:lnTo>
                  <a:pt x="228" y="787"/>
                </a:lnTo>
                <a:lnTo>
                  <a:pt x="230" y="789"/>
                </a:lnTo>
                <a:lnTo>
                  <a:pt x="232" y="789"/>
                </a:lnTo>
                <a:lnTo>
                  <a:pt x="232" y="789"/>
                </a:lnTo>
                <a:lnTo>
                  <a:pt x="232" y="789"/>
                </a:lnTo>
                <a:lnTo>
                  <a:pt x="226" y="784"/>
                </a:lnTo>
                <a:lnTo>
                  <a:pt x="223" y="780"/>
                </a:lnTo>
                <a:lnTo>
                  <a:pt x="223" y="780"/>
                </a:lnTo>
                <a:lnTo>
                  <a:pt x="215" y="769"/>
                </a:lnTo>
                <a:lnTo>
                  <a:pt x="215" y="769"/>
                </a:lnTo>
                <a:lnTo>
                  <a:pt x="215" y="771"/>
                </a:lnTo>
                <a:lnTo>
                  <a:pt x="217" y="771"/>
                </a:lnTo>
                <a:lnTo>
                  <a:pt x="217" y="771"/>
                </a:lnTo>
                <a:lnTo>
                  <a:pt x="212" y="763"/>
                </a:lnTo>
                <a:lnTo>
                  <a:pt x="212" y="763"/>
                </a:lnTo>
                <a:lnTo>
                  <a:pt x="212" y="761"/>
                </a:lnTo>
                <a:lnTo>
                  <a:pt x="212" y="761"/>
                </a:lnTo>
                <a:lnTo>
                  <a:pt x="208" y="756"/>
                </a:lnTo>
                <a:lnTo>
                  <a:pt x="204" y="749"/>
                </a:lnTo>
                <a:lnTo>
                  <a:pt x="204" y="749"/>
                </a:lnTo>
                <a:lnTo>
                  <a:pt x="204" y="749"/>
                </a:lnTo>
                <a:lnTo>
                  <a:pt x="204" y="750"/>
                </a:lnTo>
                <a:lnTo>
                  <a:pt x="204" y="749"/>
                </a:lnTo>
                <a:lnTo>
                  <a:pt x="201" y="747"/>
                </a:lnTo>
                <a:lnTo>
                  <a:pt x="201" y="747"/>
                </a:lnTo>
                <a:lnTo>
                  <a:pt x="202" y="745"/>
                </a:lnTo>
                <a:lnTo>
                  <a:pt x="202" y="745"/>
                </a:lnTo>
                <a:lnTo>
                  <a:pt x="202" y="745"/>
                </a:lnTo>
                <a:lnTo>
                  <a:pt x="197" y="736"/>
                </a:lnTo>
                <a:lnTo>
                  <a:pt x="191" y="728"/>
                </a:lnTo>
                <a:lnTo>
                  <a:pt x="191" y="728"/>
                </a:lnTo>
                <a:lnTo>
                  <a:pt x="193" y="728"/>
                </a:lnTo>
                <a:lnTo>
                  <a:pt x="193" y="728"/>
                </a:lnTo>
                <a:lnTo>
                  <a:pt x="191" y="727"/>
                </a:lnTo>
                <a:lnTo>
                  <a:pt x="191" y="727"/>
                </a:lnTo>
                <a:lnTo>
                  <a:pt x="193" y="727"/>
                </a:lnTo>
                <a:lnTo>
                  <a:pt x="193" y="727"/>
                </a:lnTo>
                <a:lnTo>
                  <a:pt x="184" y="708"/>
                </a:lnTo>
                <a:lnTo>
                  <a:pt x="184" y="708"/>
                </a:lnTo>
                <a:lnTo>
                  <a:pt x="180" y="699"/>
                </a:lnTo>
                <a:lnTo>
                  <a:pt x="180" y="692"/>
                </a:lnTo>
                <a:lnTo>
                  <a:pt x="180" y="692"/>
                </a:lnTo>
                <a:lnTo>
                  <a:pt x="178" y="692"/>
                </a:lnTo>
                <a:lnTo>
                  <a:pt x="178" y="692"/>
                </a:lnTo>
                <a:lnTo>
                  <a:pt x="177" y="686"/>
                </a:lnTo>
                <a:lnTo>
                  <a:pt x="177" y="686"/>
                </a:lnTo>
                <a:lnTo>
                  <a:pt x="178" y="686"/>
                </a:lnTo>
                <a:lnTo>
                  <a:pt x="178" y="688"/>
                </a:lnTo>
                <a:lnTo>
                  <a:pt x="178" y="688"/>
                </a:lnTo>
                <a:lnTo>
                  <a:pt x="177" y="675"/>
                </a:lnTo>
                <a:lnTo>
                  <a:pt x="173" y="660"/>
                </a:lnTo>
                <a:lnTo>
                  <a:pt x="171" y="629"/>
                </a:lnTo>
                <a:lnTo>
                  <a:pt x="171" y="629"/>
                </a:lnTo>
                <a:lnTo>
                  <a:pt x="171" y="631"/>
                </a:lnTo>
                <a:lnTo>
                  <a:pt x="171" y="631"/>
                </a:lnTo>
                <a:lnTo>
                  <a:pt x="171" y="620"/>
                </a:lnTo>
                <a:lnTo>
                  <a:pt x="173" y="609"/>
                </a:lnTo>
                <a:lnTo>
                  <a:pt x="173" y="609"/>
                </a:lnTo>
                <a:lnTo>
                  <a:pt x="175" y="581"/>
                </a:lnTo>
                <a:lnTo>
                  <a:pt x="175" y="581"/>
                </a:lnTo>
                <a:lnTo>
                  <a:pt x="175" y="583"/>
                </a:lnTo>
                <a:lnTo>
                  <a:pt x="173" y="585"/>
                </a:lnTo>
                <a:lnTo>
                  <a:pt x="173" y="583"/>
                </a:lnTo>
                <a:lnTo>
                  <a:pt x="173" y="583"/>
                </a:lnTo>
                <a:lnTo>
                  <a:pt x="178" y="572"/>
                </a:lnTo>
                <a:lnTo>
                  <a:pt x="180" y="557"/>
                </a:lnTo>
                <a:lnTo>
                  <a:pt x="180" y="557"/>
                </a:lnTo>
                <a:lnTo>
                  <a:pt x="182" y="555"/>
                </a:lnTo>
                <a:lnTo>
                  <a:pt x="184" y="552"/>
                </a:lnTo>
                <a:lnTo>
                  <a:pt x="184" y="550"/>
                </a:lnTo>
                <a:lnTo>
                  <a:pt x="182" y="548"/>
                </a:lnTo>
                <a:lnTo>
                  <a:pt x="182" y="548"/>
                </a:lnTo>
                <a:lnTo>
                  <a:pt x="182" y="550"/>
                </a:lnTo>
                <a:lnTo>
                  <a:pt x="182" y="552"/>
                </a:lnTo>
                <a:lnTo>
                  <a:pt x="182" y="552"/>
                </a:lnTo>
                <a:lnTo>
                  <a:pt x="182" y="555"/>
                </a:lnTo>
                <a:lnTo>
                  <a:pt x="180" y="555"/>
                </a:lnTo>
                <a:lnTo>
                  <a:pt x="180" y="555"/>
                </a:lnTo>
                <a:lnTo>
                  <a:pt x="180" y="555"/>
                </a:lnTo>
                <a:lnTo>
                  <a:pt x="182" y="546"/>
                </a:lnTo>
                <a:lnTo>
                  <a:pt x="184" y="544"/>
                </a:lnTo>
                <a:lnTo>
                  <a:pt x="184" y="546"/>
                </a:lnTo>
                <a:lnTo>
                  <a:pt x="184" y="546"/>
                </a:lnTo>
                <a:lnTo>
                  <a:pt x="186" y="537"/>
                </a:lnTo>
                <a:lnTo>
                  <a:pt x="188" y="532"/>
                </a:lnTo>
                <a:lnTo>
                  <a:pt x="191" y="519"/>
                </a:lnTo>
                <a:lnTo>
                  <a:pt x="191" y="519"/>
                </a:lnTo>
                <a:lnTo>
                  <a:pt x="195" y="517"/>
                </a:lnTo>
                <a:lnTo>
                  <a:pt x="197" y="511"/>
                </a:lnTo>
                <a:lnTo>
                  <a:pt x="199" y="506"/>
                </a:lnTo>
                <a:lnTo>
                  <a:pt x="201" y="504"/>
                </a:lnTo>
                <a:lnTo>
                  <a:pt x="201" y="504"/>
                </a:lnTo>
                <a:lnTo>
                  <a:pt x="201" y="500"/>
                </a:lnTo>
                <a:lnTo>
                  <a:pt x="204" y="495"/>
                </a:lnTo>
                <a:lnTo>
                  <a:pt x="204" y="495"/>
                </a:lnTo>
                <a:lnTo>
                  <a:pt x="202" y="504"/>
                </a:lnTo>
                <a:lnTo>
                  <a:pt x="201" y="511"/>
                </a:lnTo>
                <a:lnTo>
                  <a:pt x="201" y="511"/>
                </a:lnTo>
                <a:lnTo>
                  <a:pt x="201" y="508"/>
                </a:lnTo>
                <a:lnTo>
                  <a:pt x="202" y="506"/>
                </a:lnTo>
                <a:lnTo>
                  <a:pt x="202" y="506"/>
                </a:lnTo>
                <a:lnTo>
                  <a:pt x="204" y="500"/>
                </a:lnTo>
                <a:lnTo>
                  <a:pt x="206" y="497"/>
                </a:lnTo>
                <a:lnTo>
                  <a:pt x="206" y="497"/>
                </a:lnTo>
                <a:lnTo>
                  <a:pt x="206" y="495"/>
                </a:lnTo>
                <a:lnTo>
                  <a:pt x="206" y="495"/>
                </a:lnTo>
                <a:lnTo>
                  <a:pt x="208" y="493"/>
                </a:lnTo>
                <a:lnTo>
                  <a:pt x="208" y="493"/>
                </a:lnTo>
                <a:lnTo>
                  <a:pt x="208" y="491"/>
                </a:lnTo>
                <a:lnTo>
                  <a:pt x="206" y="493"/>
                </a:lnTo>
                <a:lnTo>
                  <a:pt x="206" y="493"/>
                </a:lnTo>
                <a:lnTo>
                  <a:pt x="206" y="493"/>
                </a:lnTo>
                <a:lnTo>
                  <a:pt x="206" y="493"/>
                </a:lnTo>
                <a:lnTo>
                  <a:pt x="210" y="486"/>
                </a:lnTo>
                <a:lnTo>
                  <a:pt x="213" y="478"/>
                </a:lnTo>
                <a:lnTo>
                  <a:pt x="213" y="478"/>
                </a:lnTo>
                <a:lnTo>
                  <a:pt x="213" y="482"/>
                </a:lnTo>
                <a:lnTo>
                  <a:pt x="213" y="482"/>
                </a:lnTo>
                <a:lnTo>
                  <a:pt x="215" y="475"/>
                </a:lnTo>
                <a:lnTo>
                  <a:pt x="217" y="473"/>
                </a:lnTo>
                <a:lnTo>
                  <a:pt x="217" y="471"/>
                </a:lnTo>
                <a:lnTo>
                  <a:pt x="217" y="471"/>
                </a:lnTo>
                <a:lnTo>
                  <a:pt x="215" y="475"/>
                </a:lnTo>
                <a:lnTo>
                  <a:pt x="213" y="476"/>
                </a:lnTo>
                <a:lnTo>
                  <a:pt x="213" y="476"/>
                </a:lnTo>
                <a:lnTo>
                  <a:pt x="217" y="469"/>
                </a:lnTo>
                <a:lnTo>
                  <a:pt x="221" y="463"/>
                </a:lnTo>
                <a:lnTo>
                  <a:pt x="221" y="463"/>
                </a:lnTo>
                <a:lnTo>
                  <a:pt x="219" y="467"/>
                </a:lnTo>
                <a:lnTo>
                  <a:pt x="219" y="467"/>
                </a:lnTo>
                <a:lnTo>
                  <a:pt x="219" y="467"/>
                </a:lnTo>
                <a:lnTo>
                  <a:pt x="219" y="467"/>
                </a:lnTo>
                <a:lnTo>
                  <a:pt x="221" y="463"/>
                </a:lnTo>
                <a:lnTo>
                  <a:pt x="223" y="460"/>
                </a:lnTo>
                <a:lnTo>
                  <a:pt x="223" y="460"/>
                </a:lnTo>
                <a:lnTo>
                  <a:pt x="230" y="451"/>
                </a:lnTo>
                <a:lnTo>
                  <a:pt x="235" y="441"/>
                </a:lnTo>
                <a:lnTo>
                  <a:pt x="235" y="441"/>
                </a:lnTo>
                <a:lnTo>
                  <a:pt x="235" y="438"/>
                </a:lnTo>
                <a:lnTo>
                  <a:pt x="239" y="432"/>
                </a:lnTo>
                <a:lnTo>
                  <a:pt x="239" y="432"/>
                </a:lnTo>
                <a:lnTo>
                  <a:pt x="241" y="432"/>
                </a:lnTo>
                <a:lnTo>
                  <a:pt x="241" y="432"/>
                </a:lnTo>
                <a:lnTo>
                  <a:pt x="241" y="434"/>
                </a:lnTo>
                <a:lnTo>
                  <a:pt x="241" y="434"/>
                </a:lnTo>
                <a:lnTo>
                  <a:pt x="241" y="436"/>
                </a:lnTo>
                <a:lnTo>
                  <a:pt x="241" y="436"/>
                </a:lnTo>
                <a:lnTo>
                  <a:pt x="245" y="429"/>
                </a:lnTo>
                <a:lnTo>
                  <a:pt x="250" y="423"/>
                </a:lnTo>
                <a:lnTo>
                  <a:pt x="250" y="423"/>
                </a:lnTo>
                <a:lnTo>
                  <a:pt x="254" y="416"/>
                </a:lnTo>
                <a:lnTo>
                  <a:pt x="256" y="414"/>
                </a:lnTo>
                <a:lnTo>
                  <a:pt x="258" y="412"/>
                </a:lnTo>
                <a:lnTo>
                  <a:pt x="258" y="412"/>
                </a:lnTo>
                <a:lnTo>
                  <a:pt x="254" y="419"/>
                </a:lnTo>
                <a:lnTo>
                  <a:pt x="250" y="423"/>
                </a:lnTo>
                <a:lnTo>
                  <a:pt x="250" y="423"/>
                </a:lnTo>
                <a:lnTo>
                  <a:pt x="247" y="430"/>
                </a:lnTo>
                <a:lnTo>
                  <a:pt x="245" y="436"/>
                </a:lnTo>
                <a:lnTo>
                  <a:pt x="243" y="438"/>
                </a:lnTo>
                <a:lnTo>
                  <a:pt x="245" y="438"/>
                </a:lnTo>
                <a:lnTo>
                  <a:pt x="245" y="438"/>
                </a:lnTo>
                <a:lnTo>
                  <a:pt x="243" y="438"/>
                </a:lnTo>
                <a:lnTo>
                  <a:pt x="241" y="440"/>
                </a:lnTo>
                <a:lnTo>
                  <a:pt x="241" y="440"/>
                </a:lnTo>
                <a:lnTo>
                  <a:pt x="241" y="447"/>
                </a:lnTo>
                <a:lnTo>
                  <a:pt x="241" y="447"/>
                </a:lnTo>
                <a:lnTo>
                  <a:pt x="239" y="447"/>
                </a:lnTo>
                <a:lnTo>
                  <a:pt x="239" y="447"/>
                </a:lnTo>
                <a:lnTo>
                  <a:pt x="239" y="451"/>
                </a:lnTo>
                <a:lnTo>
                  <a:pt x="237" y="451"/>
                </a:lnTo>
                <a:lnTo>
                  <a:pt x="237" y="451"/>
                </a:lnTo>
                <a:lnTo>
                  <a:pt x="237" y="452"/>
                </a:lnTo>
                <a:lnTo>
                  <a:pt x="237" y="454"/>
                </a:lnTo>
                <a:lnTo>
                  <a:pt x="237" y="454"/>
                </a:lnTo>
                <a:lnTo>
                  <a:pt x="232" y="458"/>
                </a:lnTo>
                <a:lnTo>
                  <a:pt x="232" y="458"/>
                </a:lnTo>
                <a:lnTo>
                  <a:pt x="228" y="471"/>
                </a:lnTo>
                <a:lnTo>
                  <a:pt x="221" y="484"/>
                </a:lnTo>
                <a:lnTo>
                  <a:pt x="215" y="497"/>
                </a:lnTo>
                <a:lnTo>
                  <a:pt x="210" y="509"/>
                </a:lnTo>
                <a:lnTo>
                  <a:pt x="210" y="509"/>
                </a:lnTo>
                <a:lnTo>
                  <a:pt x="213" y="504"/>
                </a:lnTo>
                <a:lnTo>
                  <a:pt x="215" y="500"/>
                </a:lnTo>
                <a:lnTo>
                  <a:pt x="215" y="500"/>
                </a:lnTo>
                <a:lnTo>
                  <a:pt x="215" y="502"/>
                </a:lnTo>
                <a:lnTo>
                  <a:pt x="213" y="504"/>
                </a:lnTo>
                <a:lnTo>
                  <a:pt x="213" y="504"/>
                </a:lnTo>
                <a:lnTo>
                  <a:pt x="217" y="500"/>
                </a:lnTo>
                <a:lnTo>
                  <a:pt x="217" y="500"/>
                </a:lnTo>
                <a:lnTo>
                  <a:pt x="213" y="506"/>
                </a:lnTo>
                <a:lnTo>
                  <a:pt x="213" y="508"/>
                </a:lnTo>
                <a:lnTo>
                  <a:pt x="213" y="508"/>
                </a:lnTo>
                <a:lnTo>
                  <a:pt x="213" y="506"/>
                </a:lnTo>
                <a:lnTo>
                  <a:pt x="213" y="508"/>
                </a:lnTo>
                <a:lnTo>
                  <a:pt x="213" y="509"/>
                </a:lnTo>
                <a:lnTo>
                  <a:pt x="213" y="509"/>
                </a:lnTo>
                <a:lnTo>
                  <a:pt x="215" y="506"/>
                </a:lnTo>
                <a:lnTo>
                  <a:pt x="217" y="504"/>
                </a:lnTo>
                <a:lnTo>
                  <a:pt x="217" y="504"/>
                </a:lnTo>
                <a:lnTo>
                  <a:pt x="215" y="504"/>
                </a:lnTo>
                <a:lnTo>
                  <a:pt x="215" y="504"/>
                </a:lnTo>
                <a:lnTo>
                  <a:pt x="219" y="500"/>
                </a:lnTo>
                <a:lnTo>
                  <a:pt x="219" y="500"/>
                </a:lnTo>
                <a:lnTo>
                  <a:pt x="219" y="491"/>
                </a:lnTo>
                <a:lnTo>
                  <a:pt x="224" y="482"/>
                </a:lnTo>
                <a:lnTo>
                  <a:pt x="228" y="473"/>
                </a:lnTo>
                <a:lnTo>
                  <a:pt x="232" y="463"/>
                </a:lnTo>
                <a:lnTo>
                  <a:pt x="232" y="463"/>
                </a:lnTo>
                <a:lnTo>
                  <a:pt x="234" y="462"/>
                </a:lnTo>
                <a:lnTo>
                  <a:pt x="235" y="462"/>
                </a:lnTo>
                <a:lnTo>
                  <a:pt x="234" y="460"/>
                </a:lnTo>
                <a:lnTo>
                  <a:pt x="234" y="460"/>
                </a:lnTo>
                <a:lnTo>
                  <a:pt x="237" y="458"/>
                </a:lnTo>
                <a:lnTo>
                  <a:pt x="239" y="456"/>
                </a:lnTo>
                <a:lnTo>
                  <a:pt x="239" y="456"/>
                </a:lnTo>
                <a:lnTo>
                  <a:pt x="239" y="452"/>
                </a:lnTo>
                <a:lnTo>
                  <a:pt x="243" y="449"/>
                </a:lnTo>
                <a:lnTo>
                  <a:pt x="245" y="443"/>
                </a:lnTo>
                <a:lnTo>
                  <a:pt x="247" y="440"/>
                </a:lnTo>
                <a:lnTo>
                  <a:pt x="247" y="440"/>
                </a:lnTo>
                <a:lnTo>
                  <a:pt x="250" y="436"/>
                </a:lnTo>
                <a:lnTo>
                  <a:pt x="252" y="430"/>
                </a:lnTo>
                <a:lnTo>
                  <a:pt x="258" y="421"/>
                </a:lnTo>
                <a:lnTo>
                  <a:pt x="258" y="421"/>
                </a:lnTo>
                <a:lnTo>
                  <a:pt x="256" y="421"/>
                </a:lnTo>
                <a:lnTo>
                  <a:pt x="256" y="421"/>
                </a:lnTo>
                <a:lnTo>
                  <a:pt x="258" y="417"/>
                </a:lnTo>
                <a:lnTo>
                  <a:pt x="259" y="416"/>
                </a:lnTo>
                <a:lnTo>
                  <a:pt x="259" y="416"/>
                </a:lnTo>
                <a:lnTo>
                  <a:pt x="259" y="417"/>
                </a:lnTo>
                <a:lnTo>
                  <a:pt x="258" y="419"/>
                </a:lnTo>
                <a:lnTo>
                  <a:pt x="258" y="419"/>
                </a:lnTo>
                <a:lnTo>
                  <a:pt x="261" y="416"/>
                </a:lnTo>
                <a:lnTo>
                  <a:pt x="265" y="412"/>
                </a:lnTo>
                <a:lnTo>
                  <a:pt x="272" y="401"/>
                </a:lnTo>
                <a:lnTo>
                  <a:pt x="272" y="401"/>
                </a:lnTo>
                <a:lnTo>
                  <a:pt x="274" y="397"/>
                </a:lnTo>
                <a:lnTo>
                  <a:pt x="274" y="397"/>
                </a:lnTo>
                <a:lnTo>
                  <a:pt x="278" y="394"/>
                </a:lnTo>
                <a:lnTo>
                  <a:pt x="281" y="390"/>
                </a:lnTo>
                <a:lnTo>
                  <a:pt x="281" y="390"/>
                </a:lnTo>
                <a:lnTo>
                  <a:pt x="281" y="386"/>
                </a:lnTo>
                <a:lnTo>
                  <a:pt x="283" y="384"/>
                </a:lnTo>
                <a:lnTo>
                  <a:pt x="283" y="384"/>
                </a:lnTo>
                <a:lnTo>
                  <a:pt x="280" y="386"/>
                </a:lnTo>
                <a:lnTo>
                  <a:pt x="276" y="388"/>
                </a:lnTo>
                <a:lnTo>
                  <a:pt x="270" y="395"/>
                </a:lnTo>
                <a:lnTo>
                  <a:pt x="270" y="395"/>
                </a:lnTo>
                <a:lnTo>
                  <a:pt x="270" y="395"/>
                </a:lnTo>
                <a:lnTo>
                  <a:pt x="270" y="395"/>
                </a:lnTo>
                <a:lnTo>
                  <a:pt x="269" y="394"/>
                </a:lnTo>
                <a:lnTo>
                  <a:pt x="270" y="394"/>
                </a:lnTo>
                <a:lnTo>
                  <a:pt x="270" y="394"/>
                </a:lnTo>
                <a:lnTo>
                  <a:pt x="272" y="392"/>
                </a:lnTo>
                <a:lnTo>
                  <a:pt x="276" y="386"/>
                </a:lnTo>
                <a:lnTo>
                  <a:pt x="281" y="379"/>
                </a:lnTo>
                <a:lnTo>
                  <a:pt x="281" y="379"/>
                </a:lnTo>
                <a:lnTo>
                  <a:pt x="280" y="381"/>
                </a:lnTo>
                <a:lnTo>
                  <a:pt x="280" y="381"/>
                </a:lnTo>
                <a:lnTo>
                  <a:pt x="280" y="381"/>
                </a:lnTo>
                <a:lnTo>
                  <a:pt x="281" y="377"/>
                </a:lnTo>
                <a:lnTo>
                  <a:pt x="285" y="373"/>
                </a:lnTo>
                <a:lnTo>
                  <a:pt x="285" y="373"/>
                </a:lnTo>
                <a:lnTo>
                  <a:pt x="283" y="377"/>
                </a:lnTo>
                <a:lnTo>
                  <a:pt x="281" y="379"/>
                </a:lnTo>
                <a:lnTo>
                  <a:pt x="281" y="379"/>
                </a:lnTo>
                <a:lnTo>
                  <a:pt x="287" y="375"/>
                </a:lnTo>
                <a:lnTo>
                  <a:pt x="287" y="375"/>
                </a:lnTo>
                <a:lnTo>
                  <a:pt x="287" y="375"/>
                </a:lnTo>
                <a:lnTo>
                  <a:pt x="285" y="375"/>
                </a:lnTo>
                <a:lnTo>
                  <a:pt x="285" y="375"/>
                </a:lnTo>
                <a:lnTo>
                  <a:pt x="285" y="375"/>
                </a:lnTo>
                <a:lnTo>
                  <a:pt x="285" y="373"/>
                </a:lnTo>
                <a:lnTo>
                  <a:pt x="285" y="373"/>
                </a:lnTo>
                <a:lnTo>
                  <a:pt x="289" y="370"/>
                </a:lnTo>
                <a:lnTo>
                  <a:pt x="291" y="370"/>
                </a:lnTo>
                <a:lnTo>
                  <a:pt x="291" y="370"/>
                </a:lnTo>
                <a:lnTo>
                  <a:pt x="291" y="370"/>
                </a:lnTo>
                <a:lnTo>
                  <a:pt x="298" y="362"/>
                </a:lnTo>
                <a:lnTo>
                  <a:pt x="302" y="359"/>
                </a:lnTo>
                <a:lnTo>
                  <a:pt x="305" y="359"/>
                </a:lnTo>
                <a:lnTo>
                  <a:pt x="305" y="359"/>
                </a:lnTo>
                <a:lnTo>
                  <a:pt x="313" y="348"/>
                </a:lnTo>
                <a:lnTo>
                  <a:pt x="324" y="337"/>
                </a:lnTo>
                <a:lnTo>
                  <a:pt x="324" y="337"/>
                </a:lnTo>
                <a:lnTo>
                  <a:pt x="324" y="337"/>
                </a:lnTo>
                <a:lnTo>
                  <a:pt x="326" y="337"/>
                </a:lnTo>
                <a:lnTo>
                  <a:pt x="326" y="337"/>
                </a:lnTo>
                <a:lnTo>
                  <a:pt x="327" y="333"/>
                </a:lnTo>
                <a:lnTo>
                  <a:pt x="327" y="333"/>
                </a:lnTo>
                <a:lnTo>
                  <a:pt x="327" y="333"/>
                </a:lnTo>
                <a:lnTo>
                  <a:pt x="329" y="331"/>
                </a:lnTo>
                <a:lnTo>
                  <a:pt x="329" y="331"/>
                </a:lnTo>
                <a:lnTo>
                  <a:pt x="329" y="333"/>
                </a:lnTo>
                <a:lnTo>
                  <a:pt x="329" y="333"/>
                </a:lnTo>
                <a:lnTo>
                  <a:pt x="333" y="331"/>
                </a:lnTo>
                <a:lnTo>
                  <a:pt x="333" y="331"/>
                </a:lnTo>
                <a:lnTo>
                  <a:pt x="331" y="331"/>
                </a:lnTo>
                <a:lnTo>
                  <a:pt x="329" y="331"/>
                </a:lnTo>
                <a:lnTo>
                  <a:pt x="329" y="331"/>
                </a:lnTo>
                <a:lnTo>
                  <a:pt x="329" y="331"/>
                </a:lnTo>
                <a:lnTo>
                  <a:pt x="331" y="327"/>
                </a:lnTo>
                <a:lnTo>
                  <a:pt x="331" y="327"/>
                </a:lnTo>
                <a:lnTo>
                  <a:pt x="333" y="326"/>
                </a:lnTo>
                <a:lnTo>
                  <a:pt x="337" y="324"/>
                </a:lnTo>
                <a:lnTo>
                  <a:pt x="338" y="322"/>
                </a:lnTo>
                <a:lnTo>
                  <a:pt x="342" y="318"/>
                </a:lnTo>
                <a:lnTo>
                  <a:pt x="342" y="318"/>
                </a:lnTo>
                <a:lnTo>
                  <a:pt x="342" y="320"/>
                </a:lnTo>
                <a:lnTo>
                  <a:pt x="342" y="320"/>
                </a:lnTo>
                <a:lnTo>
                  <a:pt x="344" y="318"/>
                </a:lnTo>
                <a:lnTo>
                  <a:pt x="346" y="314"/>
                </a:lnTo>
                <a:lnTo>
                  <a:pt x="346" y="314"/>
                </a:lnTo>
                <a:lnTo>
                  <a:pt x="346" y="316"/>
                </a:lnTo>
                <a:lnTo>
                  <a:pt x="346" y="316"/>
                </a:lnTo>
                <a:lnTo>
                  <a:pt x="348" y="313"/>
                </a:lnTo>
                <a:lnTo>
                  <a:pt x="351" y="311"/>
                </a:lnTo>
                <a:lnTo>
                  <a:pt x="359" y="307"/>
                </a:lnTo>
                <a:lnTo>
                  <a:pt x="359" y="307"/>
                </a:lnTo>
                <a:lnTo>
                  <a:pt x="357" y="307"/>
                </a:lnTo>
                <a:lnTo>
                  <a:pt x="357" y="307"/>
                </a:lnTo>
                <a:lnTo>
                  <a:pt x="357" y="307"/>
                </a:lnTo>
                <a:lnTo>
                  <a:pt x="386" y="285"/>
                </a:lnTo>
                <a:lnTo>
                  <a:pt x="386" y="285"/>
                </a:lnTo>
                <a:lnTo>
                  <a:pt x="386" y="285"/>
                </a:lnTo>
                <a:lnTo>
                  <a:pt x="386" y="285"/>
                </a:lnTo>
                <a:lnTo>
                  <a:pt x="386" y="285"/>
                </a:lnTo>
                <a:lnTo>
                  <a:pt x="401" y="272"/>
                </a:lnTo>
                <a:lnTo>
                  <a:pt x="408" y="268"/>
                </a:lnTo>
                <a:lnTo>
                  <a:pt x="410" y="267"/>
                </a:lnTo>
                <a:lnTo>
                  <a:pt x="410" y="268"/>
                </a:lnTo>
                <a:lnTo>
                  <a:pt x="410" y="268"/>
                </a:lnTo>
                <a:lnTo>
                  <a:pt x="412" y="268"/>
                </a:lnTo>
                <a:lnTo>
                  <a:pt x="412" y="268"/>
                </a:lnTo>
                <a:lnTo>
                  <a:pt x="410" y="270"/>
                </a:lnTo>
                <a:lnTo>
                  <a:pt x="410" y="270"/>
                </a:lnTo>
                <a:lnTo>
                  <a:pt x="414" y="267"/>
                </a:lnTo>
                <a:lnTo>
                  <a:pt x="418" y="265"/>
                </a:lnTo>
                <a:lnTo>
                  <a:pt x="418" y="265"/>
                </a:lnTo>
                <a:lnTo>
                  <a:pt x="421" y="265"/>
                </a:lnTo>
                <a:lnTo>
                  <a:pt x="421" y="265"/>
                </a:lnTo>
                <a:lnTo>
                  <a:pt x="425" y="261"/>
                </a:lnTo>
                <a:lnTo>
                  <a:pt x="429" y="259"/>
                </a:lnTo>
                <a:lnTo>
                  <a:pt x="432" y="259"/>
                </a:lnTo>
                <a:lnTo>
                  <a:pt x="436" y="257"/>
                </a:lnTo>
                <a:lnTo>
                  <a:pt x="436" y="257"/>
                </a:lnTo>
                <a:lnTo>
                  <a:pt x="434" y="257"/>
                </a:lnTo>
                <a:lnTo>
                  <a:pt x="434" y="259"/>
                </a:lnTo>
                <a:lnTo>
                  <a:pt x="434" y="259"/>
                </a:lnTo>
                <a:lnTo>
                  <a:pt x="434" y="259"/>
                </a:lnTo>
                <a:lnTo>
                  <a:pt x="440" y="254"/>
                </a:lnTo>
                <a:lnTo>
                  <a:pt x="447" y="250"/>
                </a:lnTo>
                <a:lnTo>
                  <a:pt x="464" y="243"/>
                </a:lnTo>
                <a:lnTo>
                  <a:pt x="464" y="243"/>
                </a:lnTo>
                <a:lnTo>
                  <a:pt x="462" y="245"/>
                </a:lnTo>
                <a:lnTo>
                  <a:pt x="460" y="245"/>
                </a:lnTo>
                <a:lnTo>
                  <a:pt x="462" y="245"/>
                </a:lnTo>
                <a:lnTo>
                  <a:pt x="462" y="245"/>
                </a:lnTo>
                <a:lnTo>
                  <a:pt x="476" y="239"/>
                </a:lnTo>
                <a:lnTo>
                  <a:pt x="491" y="232"/>
                </a:lnTo>
                <a:lnTo>
                  <a:pt x="491" y="232"/>
                </a:lnTo>
                <a:lnTo>
                  <a:pt x="491" y="232"/>
                </a:lnTo>
                <a:lnTo>
                  <a:pt x="493" y="232"/>
                </a:lnTo>
                <a:lnTo>
                  <a:pt x="495" y="232"/>
                </a:lnTo>
                <a:lnTo>
                  <a:pt x="495" y="232"/>
                </a:lnTo>
                <a:lnTo>
                  <a:pt x="491" y="235"/>
                </a:lnTo>
                <a:lnTo>
                  <a:pt x="486" y="237"/>
                </a:lnTo>
                <a:lnTo>
                  <a:pt x="480" y="239"/>
                </a:lnTo>
                <a:lnTo>
                  <a:pt x="475" y="243"/>
                </a:lnTo>
                <a:lnTo>
                  <a:pt x="475" y="243"/>
                </a:lnTo>
                <a:lnTo>
                  <a:pt x="475" y="245"/>
                </a:lnTo>
                <a:lnTo>
                  <a:pt x="476" y="245"/>
                </a:lnTo>
                <a:lnTo>
                  <a:pt x="476" y="245"/>
                </a:lnTo>
                <a:lnTo>
                  <a:pt x="478" y="241"/>
                </a:lnTo>
                <a:lnTo>
                  <a:pt x="482" y="239"/>
                </a:lnTo>
                <a:lnTo>
                  <a:pt x="493" y="235"/>
                </a:lnTo>
                <a:lnTo>
                  <a:pt x="493" y="235"/>
                </a:lnTo>
                <a:lnTo>
                  <a:pt x="493" y="235"/>
                </a:lnTo>
                <a:lnTo>
                  <a:pt x="495" y="235"/>
                </a:lnTo>
                <a:lnTo>
                  <a:pt x="495" y="235"/>
                </a:lnTo>
                <a:lnTo>
                  <a:pt x="499" y="234"/>
                </a:lnTo>
                <a:lnTo>
                  <a:pt x="506" y="230"/>
                </a:lnTo>
                <a:lnTo>
                  <a:pt x="521" y="228"/>
                </a:lnTo>
                <a:lnTo>
                  <a:pt x="521" y="228"/>
                </a:lnTo>
                <a:lnTo>
                  <a:pt x="522" y="226"/>
                </a:lnTo>
                <a:lnTo>
                  <a:pt x="524" y="226"/>
                </a:lnTo>
                <a:lnTo>
                  <a:pt x="532" y="224"/>
                </a:lnTo>
                <a:lnTo>
                  <a:pt x="532" y="224"/>
                </a:lnTo>
                <a:lnTo>
                  <a:pt x="530" y="226"/>
                </a:lnTo>
                <a:lnTo>
                  <a:pt x="528" y="226"/>
                </a:lnTo>
                <a:lnTo>
                  <a:pt x="528" y="226"/>
                </a:lnTo>
                <a:lnTo>
                  <a:pt x="528" y="226"/>
                </a:lnTo>
                <a:lnTo>
                  <a:pt x="526" y="226"/>
                </a:lnTo>
                <a:lnTo>
                  <a:pt x="526" y="226"/>
                </a:lnTo>
                <a:lnTo>
                  <a:pt x="524" y="228"/>
                </a:lnTo>
                <a:lnTo>
                  <a:pt x="521" y="228"/>
                </a:lnTo>
                <a:lnTo>
                  <a:pt x="515" y="232"/>
                </a:lnTo>
                <a:lnTo>
                  <a:pt x="515" y="232"/>
                </a:lnTo>
                <a:lnTo>
                  <a:pt x="515" y="232"/>
                </a:lnTo>
                <a:lnTo>
                  <a:pt x="515" y="232"/>
                </a:lnTo>
                <a:lnTo>
                  <a:pt x="515" y="234"/>
                </a:lnTo>
                <a:lnTo>
                  <a:pt x="515" y="234"/>
                </a:lnTo>
                <a:lnTo>
                  <a:pt x="521" y="232"/>
                </a:lnTo>
                <a:lnTo>
                  <a:pt x="524" y="230"/>
                </a:lnTo>
                <a:lnTo>
                  <a:pt x="524" y="230"/>
                </a:lnTo>
                <a:lnTo>
                  <a:pt x="528" y="230"/>
                </a:lnTo>
                <a:lnTo>
                  <a:pt x="530" y="228"/>
                </a:lnTo>
                <a:lnTo>
                  <a:pt x="528" y="228"/>
                </a:lnTo>
                <a:lnTo>
                  <a:pt x="528" y="228"/>
                </a:lnTo>
                <a:lnTo>
                  <a:pt x="532" y="228"/>
                </a:lnTo>
                <a:lnTo>
                  <a:pt x="533" y="228"/>
                </a:lnTo>
                <a:lnTo>
                  <a:pt x="537" y="228"/>
                </a:lnTo>
                <a:lnTo>
                  <a:pt x="539" y="228"/>
                </a:lnTo>
                <a:lnTo>
                  <a:pt x="539" y="228"/>
                </a:lnTo>
                <a:lnTo>
                  <a:pt x="532" y="230"/>
                </a:lnTo>
                <a:lnTo>
                  <a:pt x="524" y="234"/>
                </a:lnTo>
                <a:lnTo>
                  <a:pt x="524" y="234"/>
                </a:lnTo>
                <a:lnTo>
                  <a:pt x="528" y="234"/>
                </a:lnTo>
                <a:lnTo>
                  <a:pt x="532" y="232"/>
                </a:lnTo>
                <a:lnTo>
                  <a:pt x="532" y="232"/>
                </a:lnTo>
                <a:lnTo>
                  <a:pt x="532" y="234"/>
                </a:lnTo>
                <a:lnTo>
                  <a:pt x="532" y="234"/>
                </a:lnTo>
                <a:lnTo>
                  <a:pt x="546" y="232"/>
                </a:lnTo>
                <a:lnTo>
                  <a:pt x="557" y="232"/>
                </a:lnTo>
                <a:lnTo>
                  <a:pt x="557" y="232"/>
                </a:lnTo>
                <a:lnTo>
                  <a:pt x="557" y="230"/>
                </a:lnTo>
                <a:lnTo>
                  <a:pt x="557" y="230"/>
                </a:lnTo>
                <a:lnTo>
                  <a:pt x="567" y="230"/>
                </a:lnTo>
                <a:lnTo>
                  <a:pt x="576" y="228"/>
                </a:lnTo>
                <a:lnTo>
                  <a:pt x="576" y="228"/>
                </a:lnTo>
                <a:lnTo>
                  <a:pt x="574" y="228"/>
                </a:lnTo>
                <a:lnTo>
                  <a:pt x="574" y="226"/>
                </a:lnTo>
                <a:lnTo>
                  <a:pt x="574" y="226"/>
                </a:lnTo>
                <a:lnTo>
                  <a:pt x="579" y="226"/>
                </a:lnTo>
                <a:lnTo>
                  <a:pt x="581" y="228"/>
                </a:lnTo>
                <a:lnTo>
                  <a:pt x="581" y="228"/>
                </a:lnTo>
                <a:lnTo>
                  <a:pt x="583" y="226"/>
                </a:lnTo>
                <a:lnTo>
                  <a:pt x="583" y="226"/>
                </a:lnTo>
                <a:lnTo>
                  <a:pt x="583" y="226"/>
                </a:lnTo>
                <a:lnTo>
                  <a:pt x="591" y="228"/>
                </a:lnTo>
                <a:lnTo>
                  <a:pt x="591" y="228"/>
                </a:lnTo>
                <a:lnTo>
                  <a:pt x="591" y="228"/>
                </a:lnTo>
                <a:lnTo>
                  <a:pt x="592" y="226"/>
                </a:lnTo>
                <a:lnTo>
                  <a:pt x="596" y="228"/>
                </a:lnTo>
                <a:lnTo>
                  <a:pt x="596" y="228"/>
                </a:lnTo>
                <a:lnTo>
                  <a:pt x="596" y="228"/>
                </a:lnTo>
                <a:lnTo>
                  <a:pt x="596" y="228"/>
                </a:lnTo>
                <a:lnTo>
                  <a:pt x="602" y="228"/>
                </a:lnTo>
                <a:lnTo>
                  <a:pt x="605" y="230"/>
                </a:lnTo>
                <a:lnTo>
                  <a:pt x="605" y="230"/>
                </a:lnTo>
                <a:lnTo>
                  <a:pt x="609" y="228"/>
                </a:lnTo>
                <a:lnTo>
                  <a:pt x="609" y="228"/>
                </a:lnTo>
                <a:lnTo>
                  <a:pt x="609" y="222"/>
                </a:lnTo>
                <a:lnTo>
                  <a:pt x="611" y="221"/>
                </a:lnTo>
                <a:lnTo>
                  <a:pt x="611" y="221"/>
                </a:lnTo>
                <a:lnTo>
                  <a:pt x="605" y="221"/>
                </a:lnTo>
                <a:lnTo>
                  <a:pt x="603" y="221"/>
                </a:lnTo>
                <a:lnTo>
                  <a:pt x="602" y="219"/>
                </a:lnTo>
                <a:lnTo>
                  <a:pt x="602" y="219"/>
                </a:lnTo>
                <a:lnTo>
                  <a:pt x="600" y="219"/>
                </a:lnTo>
                <a:lnTo>
                  <a:pt x="594" y="219"/>
                </a:lnTo>
                <a:lnTo>
                  <a:pt x="594" y="219"/>
                </a:lnTo>
                <a:lnTo>
                  <a:pt x="591" y="221"/>
                </a:lnTo>
                <a:lnTo>
                  <a:pt x="587" y="221"/>
                </a:lnTo>
                <a:lnTo>
                  <a:pt x="576" y="221"/>
                </a:lnTo>
                <a:lnTo>
                  <a:pt x="576" y="221"/>
                </a:lnTo>
                <a:lnTo>
                  <a:pt x="576" y="219"/>
                </a:lnTo>
                <a:lnTo>
                  <a:pt x="574" y="219"/>
                </a:lnTo>
                <a:lnTo>
                  <a:pt x="572" y="219"/>
                </a:lnTo>
                <a:lnTo>
                  <a:pt x="572" y="219"/>
                </a:lnTo>
                <a:lnTo>
                  <a:pt x="579" y="217"/>
                </a:lnTo>
                <a:lnTo>
                  <a:pt x="579" y="217"/>
                </a:lnTo>
                <a:lnTo>
                  <a:pt x="579" y="217"/>
                </a:lnTo>
                <a:lnTo>
                  <a:pt x="581" y="219"/>
                </a:lnTo>
                <a:lnTo>
                  <a:pt x="581" y="219"/>
                </a:lnTo>
                <a:lnTo>
                  <a:pt x="583" y="217"/>
                </a:lnTo>
                <a:lnTo>
                  <a:pt x="587" y="219"/>
                </a:lnTo>
                <a:lnTo>
                  <a:pt x="587" y="219"/>
                </a:lnTo>
                <a:lnTo>
                  <a:pt x="587" y="217"/>
                </a:lnTo>
                <a:lnTo>
                  <a:pt x="585" y="217"/>
                </a:lnTo>
                <a:lnTo>
                  <a:pt x="583" y="217"/>
                </a:lnTo>
                <a:lnTo>
                  <a:pt x="583" y="217"/>
                </a:lnTo>
                <a:lnTo>
                  <a:pt x="591" y="215"/>
                </a:lnTo>
                <a:lnTo>
                  <a:pt x="591" y="215"/>
                </a:lnTo>
                <a:lnTo>
                  <a:pt x="592" y="215"/>
                </a:lnTo>
                <a:lnTo>
                  <a:pt x="596" y="217"/>
                </a:lnTo>
                <a:lnTo>
                  <a:pt x="602" y="215"/>
                </a:lnTo>
                <a:lnTo>
                  <a:pt x="602" y="215"/>
                </a:lnTo>
                <a:lnTo>
                  <a:pt x="602" y="217"/>
                </a:lnTo>
                <a:lnTo>
                  <a:pt x="602" y="217"/>
                </a:lnTo>
                <a:lnTo>
                  <a:pt x="602" y="217"/>
                </a:lnTo>
                <a:lnTo>
                  <a:pt x="611" y="217"/>
                </a:lnTo>
                <a:lnTo>
                  <a:pt x="620" y="219"/>
                </a:lnTo>
                <a:lnTo>
                  <a:pt x="620" y="219"/>
                </a:lnTo>
                <a:lnTo>
                  <a:pt x="622" y="217"/>
                </a:lnTo>
                <a:lnTo>
                  <a:pt x="624" y="217"/>
                </a:lnTo>
                <a:lnTo>
                  <a:pt x="629" y="219"/>
                </a:lnTo>
                <a:lnTo>
                  <a:pt x="629" y="219"/>
                </a:lnTo>
                <a:lnTo>
                  <a:pt x="627" y="217"/>
                </a:lnTo>
                <a:lnTo>
                  <a:pt x="627" y="217"/>
                </a:lnTo>
                <a:lnTo>
                  <a:pt x="631" y="217"/>
                </a:lnTo>
                <a:lnTo>
                  <a:pt x="631" y="217"/>
                </a:lnTo>
                <a:lnTo>
                  <a:pt x="633" y="219"/>
                </a:lnTo>
                <a:lnTo>
                  <a:pt x="635" y="221"/>
                </a:lnTo>
                <a:lnTo>
                  <a:pt x="635" y="221"/>
                </a:lnTo>
                <a:lnTo>
                  <a:pt x="635" y="219"/>
                </a:lnTo>
                <a:lnTo>
                  <a:pt x="635" y="219"/>
                </a:lnTo>
                <a:lnTo>
                  <a:pt x="635" y="219"/>
                </a:lnTo>
                <a:lnTo>
                  <a:pt x="642" y="219"/>
                </a:lnTo>
                <a:lnTo>
                  <a:pt x="648" y="219"/>
                </a:lnTo>
                <a:lnTo>
                  <a:pt x="648" y="219"/>
                </a:lnTo>
                <a:lnTo>
                  <a:pt x="648" y="221"/>
                </a:lnTo>
                <a:lnTo>
                  <a:pt x="651" y="222"/>
                </a:lnTo>
                <a:lnTo>
                  <a:pt x="651" y="222"/>
                </a:lnTo>
                <a:lnTo>
                  <a:pt x="651" y="221"/>
                </a:lnTo>
                <a:lnTo>
                  <a:pt x="651" y="221"/>
                </a:lnTo>
                <a:lnTo>
                  <a:pt x="649" y="221"/>
                </a:lnTo>
                <a:lnTo>
                  <a:pt x="649" y="221"/>
                </a:lnTo>
                <a:lnTo>
                  <a:pt x="649" y="221"/>
                </a:lnTo>
                <a:lnTo>
                  <a:pt x="653" y="222"/>
                </a:lnTo>
                <a:lnTo>
                  <a:pt x="655" y="222"/>
                </a:lnTo>
                <a:lnTo>
                  <a:pt x="659" y="222"/>
                </a:lnTo>
                <a:lnTo>
                  <a:pt x="659" y="222"/>
                </a:lnTo>
                <a:lnTo>
                  <a:pt x="660" y="222"/>
                </a:lnTo>
                <a:lnTo>
                  <a:pt x="660" y="224"/>
                </a:lnTo>
                <a:lnTo>
                  <a:pt x="660" y="224"/>
                </a:lnTo>
                <a:lnTo>
                  <a:pt x="659" y="222"/>
                </a:lnTo>
                <a:lnTo>
                  <a:pt x="657" y="222"/>
                </a:lnTo>
                <a:lnTo>
                  <a:pt x="657" y="222"/>
                </a:lnTo>
                <a:lnTo>
                  <a:pt x="657" y="222"/>
                </a:lnTo>
                <a:lnTo>
                  <a:pt x="657" y="224"/>
                </a:lnTo>
                <a:lnTo>
                  <a:pt x="653" y="222"/>
                </a:lnTo>
                <a:lnTo>
                  <a:pt x="653" y="222"/>
                </a:lnTo>
                <a:lnTo>
                  <a:pt x="655" y="224"/>
                </a:lnTo>
                <a:lnTo>
                  <a:pt x="657" y="226"/>
                </a:lnTo>
                <a:lnTo>
                  <a:pt x="659" y="228"/>
                </a:lnTo>
                <a:lnTo>
                  <a:pt x="660" y="226"/>
                </a:lnTo>
                <a:lnTo>
                  <a:pt x="660" y="226"/>
                </a:lnTo>
                <a:lnTo>
                  <a:pt x="668" y="232"/>
                </a:lnTo>
                <a:lnTo>
                  <a:pt x="675" y="235"/>
                </a:lnTo>
                <a:lnTo>
                  <a:pt x="675" y="235"/>
                </a:lnTo>
                <a:lnTo>
                  <a:pt x="673" y="237"/>
                </a:lnTo>
                <a:lnTo>
                  <a:pt x="673" y="237"/>
                </a:lnTo>
                <a:lnTo>
                  <a:pt x="677" y="237"/>
                </a:lnTo>
                <a:lnTo>
                  <a:pt x="679" y="237"/>
                </a:lnTo>
                <a:lnTo>
                  <a:pt x="679" y="239"/>
                </a:lnTo>
                <a:lnTo>
                  <a:pt x="679" y="239"/>
                </a:lnTo>
                <a:lnTo>
                  <a:pt x="675" y="237"/>
                </a:lnTo>
                <a:lnTo>
                  <a:pt x="671" y="237"/>
                </a:lnTo>
                <a:lnTo>
                  <a:pt x="671" y="237"/>
                </a:lnTo>
                <a:lnTo>
                  <a:pt x="673" y="239"/>
                </a:lnTo>
                <a:lnTo>
                  <a:pt x="673" y="239"/>
                </a:lnTo>
                <a:lnTo>
                  <a:pt x="671" y="237"/>
                </a:lnTo>
                <a:lnTo>
                  <a:pt x="671" y="239"/>
                </a:lnTo>
                <a:lnTo>
                  <a:pt x="670" y="239"/>
                </a:lnTo>
                <a:lnTo>
                  <a:pt x="668" y="237"/>
                </a:lnTo>
                <a:lnTo>
                  <a:pt x="668" y="237"/>
                </a:lnTo>
                <a:lnTo>
                  <a:pt x="666" y="239"/>
                </a:lnTo>
                <a:lnTo>
                  <a:pt x="666" y="241"/>
                </a:lnTo>
                <a:lnTo>
                  <a:pt x="666" y="241"/>
                </a:lnTo>
                <a:lnTo>
                  <a:pt x="668" y="241"/>
                </a:lnTo>
                <a:lnTo>
                  <a:pt x="670" y="243"/>
                </a:lnTo>
                <a:lnTo>
                  <a:pt x="670" y="243"/>
                </a:lnTo>
                <a:lnTo>
                  <a:pt x="664" y="243"/>
                </a:lnTo>
                <a:lnTo>
                  <a:pt x="660" y="239"/>
                </a:lnTo>
                <a:lnTo>
                  <a:pt x="660" y="239"/>
                </a:lnTo>
                <a:lnTo>
                  <a:pt x="662" y="239"/>
                </a:lnTo>
                <a:lnTo>
                  <a:pt x="662" y="239"/>
                </a:lnTo>
                <a:lnTo>
                  <a:pt x="662" y="239"/>
                </a:lnTo>
                <a:lnTo>
                  <a:pt x="662" y="239"/>
                </a:lnTo>
                <a:lnTo>
                  <a:pt x="662" y="239"/>
                </a:lnTo>
                <a:lnTo>
                  <a:pt x="662" y="239"/>
                </a:lnTo>
                <a:lnTo>
                  <a:pt x="662" y="239"/>
                </a:lnTo>
                <a:lnTo>
                  <a:pt x="662" y="239"/>
                </a:lnTo>
                <a:lnTo>
                  <a:pt x="659" y="239"/>
                </a:lnTo>
                <a:lnTo>
                  <a:pt x="655" y="239"/>
                </a:lnTo>
                <a:lnTo>
                  <a:pt x="655" y="239"/>
                </a:lnTo>
                <a:lnTo>
                  <a:pt x="657" y="239"/>
                </a:lnTo>
                <a:lnTo>
                  <a:pt x="655" y="239"/>
                </a:lnTo>
                <a:lnTo>
                  <a:pt x="653" y="239"/>
                </a:lnTo>
                <a:lnTo>
                  <a:pt x="653" y="237"/>
                </a:lnTo>
                <a:lnTo>
                  <a:pt x="653" y="237"/>
                </a:lnTo>
                <a:lnTo>
                  <a:pt x="649" y="239"/>
                </a:lnTo>
                <a:lnTo>
                  <a:pt x="649" y="239"/>
                </a:lnTo>
                <a:lnTo>
                  <a:pt x="646" y="235"/>
                </a:lnTo>
                <a:lnTo>
                  <a:pt x="640" y="235"/>
                </a:lnTo>
                <a:lnTo>
                  <a:pt x="631" y="232"/>
                </a:lnTo>
                <a:lnTo>
                  <a:pt x="631" y="232"/>
                </a:lnTo>
                <a:lnTo>
                  <a:pt x="633" y="234"/>
                </a:lnTo>
                <a:lnTo>
                  <a:pt x="633" y="235"/>
                </a:lnTo>
                <a:lnTo>
                  <a:pt x="633" y="235"/>
                </a:lnTo>
                <a:lnTo>
                  <a:pt x="633" y="235"/>
                </a:lnTo>
                <a:lnTo>
                  <a:pt x="633" y="235"/>
                </a:lnTo>
                <a:lnTo>
                  <a:pt x="631" y="234"/>
                </a:lnTo>
                <a:lnTo>
                  <a:pt x="629" y="234"/>
                </a:lnTo>
                <a:lnTo>
                  <a:pt x="627" y="234"/>
                </a:lnTo>
                <a:lnTo>
                  <a:pt x="625" y="232"/>
                </a:lnTo>
                <a:lnTo>
                  <a:pt x="625" y="232"/>
                </a:lnTo>
                <a:lnTo>
                  <a:pt x="620" y="232"/>
                </a:lnTo>
                <a:lnTo>
                  <a:pt x="620" y="232"/>
                </a:lnTo>
                <a:lnTo>
                  <a:pt x="620" y="232"/>
                </a:lnTo>
                <a:lnTo>
                  <a:pt x="618" y="234"/>
                </a:lnTo>
                <a:lnTo>
                  <a:pt x="618" y="234"/>
                </a:lnTo>
                <a:lnTo>
                  <a:pt x="620" y="232"/>
                </a:lnTo>
                <a:lnTo>
                  <a:pt x="620" y="232"/>
                </a:lnTo>
                <a:lnTo>
                  <a:pt x="609" y="232"/>
                </a:lnTo>
                <a:lnTo>
                  <a:pt x="605" y="232"/>
                </a:lnTo>
                <a:lnTo>
                  <a:pt x="602" y="230"/>
                </a:lnTo>
                <a:lnTo>
                  <a:pt x="602" y="230"/>
                </a:lnTo>
                <a:lnTo>
                  <a:pt x="598" y="232"/>
                </a:lnTo>
                <a:lnTo>
                  <a:pt x="594" y="234"/>
                </a:lnTo>
                <a:lnTo>
                  <a:pt x="587" y="232"/>
                </a:lnTo>
                <a:lnTo>
                  <a:pt x="578" y="232"/>
                </a:lnTo>
                <a:lnTo>
                  <a:pt x="574" y="234"/>
                </a:lnTo>
                <a:lnTo>
                  <a:pt x="572" y="235"/>
                </a:lnTo>
                <a:lnTo>
                  <a:pt x="572" y="235"/>
                </a:lnTo>
                <a:lnTo>
                  <a:pt x="570" y="234"/>
                </a:lnTo>
                <a:lnTo>
                  <a:pt x="570" y="234"/>
                </a:lnTo>
                <a:lnTo>
                  <a:pt x="572" y="234"/>
                </a:lnTo>
                <a:lnTo>
                  <a:pt x="572" y="232"/>
                </a:lnTo>
                <a:lnTo>
                  <a:pt x="572" y="232"/>
                </a:lnTo>
                <a:lnTo>
                  <a:pt x="563" y="232"/>
                </a:lnTo>
                <a:lnTo>
                  <a:pt x="563" y="232"/>
                </a:lnTo>
                <a:lnTo>
                  <a:pt x="565" y="234"/>
                </a:lnTo>
                <a:lnTo>
                  <a:pt x="568" y="234"/>
                </a:lnTo>
                <a:lnTo>
                  <a:pt x="572" y="235"/>
                </a:lnTo>
                <a:lnTo>
                  <a:pt x="572" y="235"/>
                </a:lnTo>
                <a:lnTo>
                  <a:pt x="565" y="237"/>
                </a:lnTo>
                <a:lnTo>
                  <a:pt x="565" y="237"/>
                </a:lnTo>
                <a:lnTo>
                  <a:pt x="570" y="237"/>
                </a:lnTo>
                <a:lnTo>
                  <a:pt x="574" y="237"/>
                </a:lnTo>
                <a:lnTo>
                  <a:pt x="574" y="237"/>
                </a:lnTo>
                <a:lnTo>
                  <a:pt x="574" y="235"/>
                </a:lnTo>
                <a:lnTo>
                  <a:pt x="576" y="235"/>
                </a:lnTo>
                <a:lnTo>
                  <a:pt x="576" y="235"/>
                </a:lnTo>
                <a:lnTo>
                  <a:pt x="578" y="237"/>
                </a:lnTo>
                <a:lnTo>
                  <a:pt x="578" y="237"/>
                </a:lnTo>
                <a:lnTo>
                  <a:pt x="585" y="235"/>
                </a:lnTo>
                <a:lnTo>
                  <a:pt x="589" y="235"/>
                </a:lnTo>
                <a:lnTo>
                  <a:pt x="592" y="235"/>
                </a:lnTo>
                <a:lnTo>
                  <a:pt x="592" y="235"/>
                </a:lnTo>
                <a:lnTo>
                  <a:pt x="589" y="237"/>
                </a:lnTo>
                <a:lnTo>
                  <a:pt x="589" y="237"/>
                </a:lnTo>
                <a:lnTo>
                  <a:pt x="589" y="237"/>
                </a:lnTo>
                <a:lnTo>
                  <a:pt x="602" y="237"/>
                </a:lnTo>
                <a:lnTo>
                  <a:pt x="618" y="237"/>
                </a:lnTo>
                <a:lnTo>
                  <a:pt x="618" y="237"/>
                </a:lnTo>
                <a:lnTo>
                  <a:pt x="616" y="237"/>
                </a:lnTo>
                <a:lnTo>
                  <a:pt x="616" y="237"/>
                </a:lnTo>
                <a:lnTo>
                  <a:pt x="624" y="239"/>
                </a:lnTo>
                <a:lnTo>
                  <a:pt x="631" y="237"/>
                </a:lnTo>
                <a:lnTo>
                  <a:pt x="631" y="237"/>
                </a:lnTo>
                <a:lnTo>
                  <a:pt x="629" y="239"/>
                </a:lnTo>
                <a:lnTo>
                  <a:pt x="629" y="239"/>
                </a:lnTo>
                <a:lnTo>
                  <a:pt x="637" y="237"/>
                </a:lnTo>
                <a:lnTo>
                  <a:pt x="637" y="237"/>
                </a:lnTo>
                <a:lnTo>
                  <a:pt x="635" y="239"/>
                </a:lnTo>
                <a:lnTo>
                  <a:pt x="637" y="239"/>
                </a:lnTo>
                <a:lnTo>
                  <a:pt x="638" y="241"/>
                </a:lnTo>
                <a:lnTo>
                  <a:pt x="638" y="241"/>
                </a:lnTo>
                <a:lnTo>
                  <a:pt x="638" y="239"/>
                </a:lnTo>
                <a:lnTo>
                  <a:pt x="640" y="239"/>
                </a:lnTo>
                <a:lnTo>
                  <a:pt x="640" y="239"/>
                </a:lnTo>
                <a:lnTo>
                  <a:pt x="640" y="241"/>
                </a:lnTo>
                <a:lnTo>
                  <a:pt x="640" y="241"/>
                </a:lnTo>
                <a:lnTo>
                  <a:pt x="640" y="241"/>
                </a:lnTo>
                <a:lnTo>
                  <a:pt x="649" y="241"/>
                </a:lnTo>
                <a:lnTo>
                  <a:pt x="649" y="241"/>
                </a:lnTo>
                <a:lnTo>
                  <a:pt x="648" y="243"/>
                </a:lnTo>
                <a:lnTo>
                  <a:pt x="648" y="243"/>
                </a:lnTo>
                <a:lnTo>
                  <a:pt x="648" y="243"/>
                </a:lnTo>
                <a:lnTo>
                  <a:pt x="648" y="243"/>
                </a:lnTo>
                <a:lnTo>
                  <a:pt x="651" y="243"/>
                </a:lnTo>
                <a:lnTo>
                  <a:pt x="657" y="245"/>
                </a:lnTo>
                <a:lnTo>
                  <a:pt x="664" y="248"/>
                </a:lnTo>
                <a:lnTo>
                  <a:pt x="664" y="248"/>
                </a:lnTo>
                <a:lnTo>
                  <a:pt x="664" y="248"/>
                </a:lnTo>
                <a:lnTo>
                  <a:pt x="664" y="248"/>
                </a:lnTo>
                <a:lnTo>
                  <a:pt x="666" y="248"/>
                </a:lnTo>
                <a:lnTo>
                  <a:pt x="666" y="248"/>
                </a:lnTo>
                <a:lnTo>
                  <a:pt x="666" y="246"/>
                </a:lnTo>
                <a:lnTo>
                  <a:pt x="666" y="246"/>
                </a:lnTo>
                <a:lnTo>
                  <a:pt x="666" y="246"/>
                </a:lnTo>
                <a:lnTo>
                  <a:pt x="666" y="246"/>
                </a:lnTo>
                <a:lnTo>
                  <a:pt x="668" y="248"/>
                </a:lnTo>
                <a:lnTo>
                  <a:pt x="670" y="250"/>
                </a:lnTo>
                <a:lnTo>
                  <a:pt x="670" y="250"/>
                </a:lnTo>
                <a:lnTo>
                  <a:pt x="670" y="250"/>
                </a:lnTo>
                <a:lnTo>
                  <a:pt x="670" y="250"/>
                </a:lnTo>
                <a:lnTo>
                  <a:pt x="668" y="250"/>
                </a:lnTo>
                <a:lnTo>
                  <a:pt x="668" y="250"/>
                </a:lnTo>
                <a:lnTo>
                  <a:pt x="675" y="256"/>
                </a:lnTo>
                <a:lnTo>
                  <a:pt x="675" y="256"/>
                </a:lnTo>
                <a:lnTo>
                  <a:pt x="670" y="254"/>
                </a:lnTo>
                <a:lnTo>
                  <a:pt x="664" y="252"/>
                </a:lnTo>
                <a:lnTo>
                  <a:pt x="659" y="250"/>
                </a:lnTo>
                <a:lnTo>
                  <a:pt x="653" y="250"/>
                </a:lnTo>
                <a:lnTo>
                  <a:pt x="653" y="250"/>
                </a:lnTo>
                <a:lnTo>
                  <a:pt x="655" y="250"/>
                </a:lnTo>
                <a:lnTo>
                  <a:pt x="657" y="250"/>
                </a:lnTo>
                <a:lnTo>
                  <a:pt x="657" y="250"/>
                </a:lnTo>
                <a:lnTo>
                  <a:pt x="657" y="252"/>
                </a:lnTo>
                <a:lnTo>
                  <a:pt x="657" y="252"/>
                </a:lnTo>
                <a:lnTo>
                  <a:pt x="659" y="252"/>
                </a:lnTo>
                <a:lnTo>
                  <a:pt x="659" y="252"/>
                </a:lnTo>
                <a:lnTo>
                  <a:pt x="657" y="254"/>
                </a:lnTo>
                <a:lnTo>
                  <a:pt x="655" y="252"/>
                </a:lnTo>
                <a:lnTo>
                  <a:pt x="651" y="252"/>
                </a:lnTo>
                <a:lnTo>
                  <a:pt x="651" y="252"/>
                </a:lnTo>
                <a:lnTo>
                  <a:pt x="651" y="252"/>
                </a:lnTo>
                <a:lnTo>
                  <a:pt x="651" y="252"/>
                </a:lnTo>
                <a:lnTo>
                  <a:pt x="651" y="252"/>
                </a:lnTo>
                <a:lnTo>
                  <a:pt x="651" y="252"/>
                </a:lnTo>
                <a:lnTo>
                  <a:pt x="644" y="250"/>
                </a:lnTo>
                <a:lnTo>
                  <a:pt x="642" y="250"/>
                </a:lnTo>
                <a:lnTo>
                  <a:pt x="640" y="252"/>
                </a:lnTo>
                <a:lnTo>
                  <a:pt x="640" y="252"/>
                </a:lnTo>
                <a:lnTo>
                  <a:pt x="637" y="248"/>
                </a:lnTo>
                <a:lnTo>
                  <a:pt x="633" y="248"/>
                </a:lnTo>
                <a:lnTo>
                  <a:pt x="633" y="248"/>
                </a:lnTo>
                <a:lnTo>
                  <a:pt x="637" y="250"/>
                </a:lnTo>
                <a:lnTo>
                  <a:pt x="640" y="252"/>
                </a:lnTo>
                <a:lnTo>
                  <a:pt x="640" y="252"/>
                </a:lnTo>
                <a:lnTo>
                  <a:pt x="638" y="254"/>
                </a:lnTo>
                <a:lnTo>
                  <a:pt x="637" y="254"/>
                </a:lnTo>
                <a:lnTo>
                  <a:pt x="637" y="254"/>
                </a:lnTo>
                <a:lnTo>
                  <a:pt x="637" y="254"/>
                </a:lnTo>
                <a:lnTo>
                  <a:pt x="642" y="254"/>
                </a:lnTo>
                <a:lnTo>
                  <a:pt x="648" y="254"/>
                </a:lnTo>
                <a:lnTo>
                  <a:pt x="648" y="254"/>
                </a:lnTo>
                <a:lnTo>
                  <a:pt x="646" y="254"/>
                </a:lnTo>
                <a:lnTo>
                  <a:pt x="646" y="252"/>
                </a:lnTo>
                <a:lnTo>
                  <a:pt x="646" y="252"/>
                </a:lnTo>
                <a:lnTo>
                  <a:pt x="648" y="252"/>
                </a:lnTo>
                <a:lnTo>
                  <a:pt x="649" y="254"/>
                </a:lnTo>
                <a:lnTo>
                  <a:pt x="649" y="254"/>
                </a:lnTo>
                <a:lnTo>
                  <a:pt x="648" y="254"/>
                </a:lnTo>
                <a:lnTo>
                  <a:pt x="649" y="256"/>
                </a:lnTo>
                <a:lnTo>
                  <a:pt x="649" y="256"/>
                </a:lnTo>
                <a:lnTo>
                  <a:pt x="649" y="256"/>
                </a:lnTo>
                <a:lnTo>
                  <a:pt x="649" y="254"/>
                </a:lnTo>
                <a:lnTo>
                  <a:pt x="651" y="254"/>
                </a:lnTo>
                <a:lnTo>
                  <a:pt x="651" y="254"/>
                </a:lnTo>
                <a:lnTo>
                  <a:pt x="653" y="254"/>
                </a:lnTo>
                <a:lnTo>
                  <a:pt x="653" y="254"/>
                </a:lnTo>
                <a:lnTo>
                  <a:pt x="653" y="256"/>
                </a:lnTo>
                <a:lnTo>
                  <a:pt x="653" y="256"/>
                </a:lnTo>
                <a:lnTo>
                  <a:pt x="657" y="257"/>
                </a:lnTo>
                <a:lnTo>
                  <a:pt x="657" y="257"/>
                </a:lnTo>
                <a:lnTo>
                  <a:pt x="662" y="259"/>
                </a:lnTo>
                <a:lnTo>
                  <a:pt x="668" y="259"/>
                </a:lnTo>
                <a:lnTo>
                  <a:pt x="673" y="261"/>
                </a:lnTo>
                <a:lnTo>
                  <a:pt x="679" y="263"/>
                </a:lnTo>
                <a:lnTo>
                  <a:pt x="679" y="263"/>
                </a:lnTo>
                <a:lnTo>
                  <a:pt x="677" y="263"/>
                </a:lnTo>
                <a:lnTo>
                  <a:pt x="677" y="263"/>
                </a:lnTo>
                <a:lnTo>
                  <a:pt x="681" y="263"/>
                </a:lnTo>
                <a:lnTo>
                  <a:pt x="682" y="263"/>
                </a:lnTo>
                <a:lnTo>
                  <a:pt x="682" y="263"/>
                </a:lnTo>
                <a:lnTo>
                  <a:pt x="682" y="265"/>
                </a:lnTo>
                <a:lnTo>
                  <a:pt x="684" y="265"/>
                </a:lnTo>
                <a:lnTo>
                  <a:pt x="684" y="265"/>
                </a:lnTo>
                <a:lnTo>
                  <a:pt x="684" y="265"/>
                </a:lnTo>
                <a:lnTo>
                  <a:pt x="682" y="263"/>
                </a:lnTo>
                <a:lnTo>
                  <a:pt x="682" y="263"/>
                </a:lnTo>
                <a:lnTo>
                  <a:pt x="684" y="263"/>
                </a:lnTo>
                <a:lnTo>
                  <a:pt x="684" y="263"/>
                </a:lnTo>
                <a:lnTo>
                  <a:pt x="684" y="265"/>
                </a:lnTo>
                <a:lnTo>
                  <a:pt x="686" y="265"/>
                </a:lnTo>
                <a:lnTo>
                  <a:pt x="688" y="267"/>
                </a:lnTo>
                <a:lnTo>
                  <a:pt x="688" y="267"/>
                </a:lnTo>
                <a:lnTo>
                  <a:pt x="694" y="268"/>
                </a:lnTo>
                <a:lnTo>
                  <a:pt x="694" y="268"/>
                </a:lnTo>
                <a:lnTo>
                  <a:pt x="694" y="270"/>
                </a:lnTo>
                <a:lnTo>
                  <a:pt x="694" y="270"/>
                </a:lnTo>
                <a:lnTo>
                  <a:pt x="695" y="270"/>
                </a:lnTo>
                <a:lnTo>
                  <a:pt x="695" y="272"/>
                </a:lnTo>
                <a:lnTo>
                  <a:pt x="695" y="272"/>
                </a:lnTo>
                <a:lnTo>
                  <a:pt x="692" y="272"/>
                </a:lnTo>
                <a:lnTo>
                  <a:pt x="692" y="272"/>
                </a:lnTo>
                <a:lnTo>
                  <a:pt x="695" y="274"/>
                </a:lnTo>
                <a:lnTo>
                  <a:pt x="699" y="274"/>
                </a:lnTo>
                <a:lnTo>
                  <a:pt x="699" y="274"/>
                </a:lnTo>
                <a:lnTo>
                  <a:pt x="697" y="272"/>
                </a:lnTo>
                <a:lnTo>
                  <a:pt x="695" y="272"/>
                </a:lnTo>
                <a:lnTo>
                  <a:pt x="695" y="272"/>
                </a:lnTo>
                <a:lnTo>
                  <a:pt x="701" y="272"/>
                </a:lnTo>
                <a:lnTo>
                  <a:pt x="701" y="272"/>
                </a:lnTo>
                <a:lnTo>
                  <a:pt x="701" y="274"/>
                </a:lnTo>
                <a:lnTo>
                  <a:pt x="701" y="274"/>
                </a:lnTo>
                <a:lnTo>
                  <a:pt x="701" y="276"/>
                </a:lnTo>
                <a:lnTo>
                  <a:pt x="701" y="278"/>
                </a:lnTo>
                <a:lnTo>
                  <a:pt x="701" y="278"/>
                </a:lnTo>
                <a:lnTo>
                  <a:pt x="701" y="276"/>
                </a:lnTo>
                <a:lnTo>
                  <a:pt x="701" y="274"/>
                </a:lnTo>
                <a:lnTo>
                  <a:pt x="701" y="274"/>
                </a:lnTo>
                <a:lnTo>
                  <a:pt x="703" y="274"/>
                </a:lnTo>
                <a:lnTo>
                  <a:pt x="703" y="274"/>
                </a:lnTo>
                <a:lnTo>
                  <a:pt x="703" y="274"/>
                </a:lnTo>
                <a:lnTo>
                  <a:pt x="705" y="276"/>
                </a:lnTo>
                <a:lnTo>
                  <a:pt x="706" y="280"/>
                </a:lnTo>
                <a:lnTo>
                  <a:pt x="706" y="280"/>
                </a:lnTo>
                <a:lnTo>
                  <a:pt x="701" y="280"/>
                </a:lnTo>
                <a:lnTo>
                  <a:pt x="701" y="280"/>
                </a:lnTo>
                <a:lnTo>
                  <a:pt x="705" y="280"/>
                </a:lnTo>
                <a:lnTo>
                  <a:pt x="706" y="281"/>
                </a:lnTo>
                <a:lnTo>
                  <a:pt x="706" y="281"/>
                </a:lnTo>
                <a:lnTo>
                  <a:pt x="706" y="281"/>
                </a:lnTo>
                <a:lnTo>
                  <a:pt x="706" y="281"/>
                </a:lnTo>
                <a:lnTo>
                  <a:pt x="706" y="281"/>
                </a:lnTo>
                <a:lnTo>
                  <a:pt x="708" y="283"/>
                </a:lnTo>
                <a:lnTo>
                  <a:pt x="712" y="285"/>
                </a:lnTo>
                <a:lnTo>
                  <a:pt x="712" y="285"/>
                </a:lnTo>
                <a:lnTo>
                  <a:pt x="714" y="287"/>
                </a:lnTo>
                <a:lnTo>
                  <a:pt x="716" y="289"/>
                </a:lnTo>
                <a:lnTo>
                  <a:pt x="716" y="289"/>
                </a:lnTo>
                <a:lnTo>
                  <a:pt x="716" y="289"/>
                </a:lnTo>
                <a:lnTo>
                  <a:pt x="716" y="289"/>
                </a:lnTo>
                <a:lnTo>
                  <a:pt x="716" y="289"/>
                </a:lnTo>
                <a:lnTo>
                  <a:pt x="716" y="289"/>
                </a:lnTo>
                <a:lnTo>
                  <a:pt x="714" y="287"/>
                </a:lnTo>
                <a:lnTo>
                  <a:pt x="714" y="287"/>
                </a:lnTo>
                <a:lnTo>
                  <a:pt x="714" y="287"/>
                </a:lnTo>
                <a:lnTo>
                  <a:pt x="714" y="287"/>
                </a:lnTo>
                <a:lnTo>
                  <a:pt x="716" y="287"/>
                </a:lnTo>
                <a:lnTo>
                  <a:pt x="716" y="289"/>
                </a:lnTo>
                <a:lnTo>
                  <a:pt x="716" y="289"/>
                </a:lnTo>
                <a:lnTo>
                  <a:pt x="716" y="287"/>
                </a:lnTo>
                <a:lnTo>
                  <a:pt x="714" y="287"/>
                </a:lnTo>
                <a:lnTo>
                  <a:pt x="714" y="287"/>
                </a:lnTo>
                <a:lnTo>
                  <a:pt x="714" y="287"/>
                </a:lnTo>
                <a:lnTo>
                  <a:pt x="714" y="287"/>
                </a:lnTo>
                <a:lnTo>
                  <a:pt x="716" y="289"/>
                </a:lnTo>
                <a:lnTo>
                  <a:pt x="716" y="289"/>
                </a:lnTo>
                <a:lnTo>
                  <a:pt x="716" y="289"/>
                </a:lnTo>
                <a:lnTo>
                  <a:pt x="716" y="289"/>
                </a:lnTo>
                <a:lnTo>
                  <a:pt x="716" y="289"/>
                </a:lnTo>
                <a:lnTo>
                  <a:pt x="716" y="289"/>
                </a:lnTo>
                <a:lnTo>
                  <a:pt x="716" y="289"/>
                </a:lnTo>
                <a:lnTo>
                  <a:pt x="716" y="287"/>
                </a:lnTo>
                <a:lnTo>
                  <a:pt x="716" y="287"/>
                </a:lnTo>
                <a:lnTo>
                  <a:pt x="716" y="287"/>
                </a:lnTo>
                <a:lnTo>
                  <a:pt x="716" y="287"/>
                </a:lnTo>
                <a:lnTo>
                  <a:pt x="716" y="287"/>
                </a:lnTo>
                <a:lnTo>
                  <a:pt x="716" y="287"/>
                </a:lnTo>
                <a:lnTo>
                  <a:pt x="716" y="287"/>
                </a:lnTo>
                <a:lnTo>
                  <a:pt x="716" y="287"/>
                </a:lnTo>
                <a:lnTo>
                  <a:pt x="716" y="287"/>
                </a:lnTo>
                <a:lnTo>
                  <a:pt x="716" y="287"/>
                </a:lnTo>
                <a:lnTo>
                  <a:pt x="716" y="287"/>
                </a:lnTo>
                <a:lnTo>
                  <a:pt x="716" y="285"/>
                </a:lnTo>
                <a:lnTo>
                  <a:pt x="716" y="285"/>
                </a:lnTo>
                <a:lnTo>
                  <a:pt x="716" y="285"/>
                </a:lnTo>
                <a:lnTo>
                  <a:pt x="716" y="287"/>
                </a:lnTo>
                <a:lnTo>
                  <a:pt x="716" y="287"/>
                </a:lnTo>
                <a:lnTo>
                  <a:pt x="717" y="289"/>
                </a:lnTo>
                <a:lnTo>
                  <a:pt x="717" y="291"/>
                </a:lnTo>
                <a:lnTo>
                  <a:pt x="717" y="291"/>
                </a:lnTo>
                <a:lnTo>
                  <a:pt x="717" y="291"/>
                </a:lnTo>
                <a:lnTo>
                  <a:pt x="719" y="292"/>
                </a:lnTo>
                <a:lnTo>
                  <a:pt x="719" y="292"/>
                </a:lnTo>
                <a:lnTo>
                  <a:pt x="721" y="294"/>
                </a:lnTo>
                <a:lnTo>
                  <a:pt x="721" y="294"/>
                </a:lnTo>
                <a:lnTo>
                  <a:pt x="721" y="294"/>
                </a:lnTo>
                <a:lnTo>
                  <a:pt x="723" y="296"/>
                </a:lnTo>
                <a:lnTo>
                  <a:pt x="723" y="296"/>
                </a:lnTo>
                <a:lnTo>
                  <a:pt x="723" y="298"/>
                </a:lnTo>
                <a:lnTo>
                  <a:pt x="723" y="300"/>
                </a:lnTo>
                <a:lnTo>
                  <a:pt x="723" y="300"/>
                </a:lnTo>
                <a:lnTo>
                  <a:pt x="723" y="300"/>
                </a:lnTo>
                <a:lnTo>
                  <a:pt x="723" y="298"/>
                </a:lnTo>
                <a:lnTo>
                  <a:pt x="723" y="298"/>
                </a:lnTo>
                <a:lnTo>
                  <a:pt x="728" y="303"/>
                </a:lnTo>
                <a:lnTo>
                  <a:pt x="728" y="303"/>
                </a:lnTo>
                <a:lnTo>
                  <a:pt x="727" y="305"/>
                </a:lnTo>
                <a:lnTo>
                  <a:pt x="727" y="307"/>
                </a:lnTo>
                <a:lnTo>
                  <a:pt x="728" y="311"/>
                </a:lnTo>
                <a:lnTo>
                  <a:pt x="728" y="311"/>
                </a:lnTo>
                <a:lnTo>
                  <a:pt x="728" y="311"/>
                </a:lnTo>
                <a:lnTo>
                  <a:pt x="728" y="309"/>
                </a:lnTo>
                <a:lnTo>
                  <a:pt x="728" y="309"/>
                </a:lnTo>
                <a:lnTo>
                  <a:pt x="730" y="316"/>
                </a:lnTo>
                <a:lnTo>
                  <a:pt x="734" y="324"/>
                </a:lnTo>
                <a:lnTo>
                  <a:pt x="734" y="324"/>
                </a:lnTo>
                <a:lnTo>
                  <a:pt x="732" y="322"/>
                </a:lnTo>
                <a:lnTo>
                  <a:pt x="732" y="324"/>
                </a:lnTo>
                <a:lnTo>
                  <a:pt x="732" y="326"/>
                </a:lnTo>
                <a:lnTo>
                  <a:pt x="732" y="326"/>
                </a:lnTo>
                <a:lnTo>
                  <a:pt x="732" y="326"/>
                </a:lnTo>
                <a:lnTo>
                  <a:pt x="734" y="327"/>
                </a:lnTo>
                <a:lnTo>
                  <a:pt x="736" y="331"/>
                </a:lnTo>
                <a:lnTo>
                  <a:pt x="736" y="331"/>
                </a:lnTo>
                <a:lnTo>
                  <a:pt x="736" y="329"/>
                </a:lnTo>
                <a:lnTo>
                  <a:pt x="738" y="331"/>
                </a:lnTo>
                <a:lnTo>
                  <a:pt x="738" y="331"/>
                </a:lnTo>
                <a:lnTo>
                  <a:pt x="738" y="331"/>
                </a:lnTo>
                <a:lnTo>
                  <a:pt x="738" y="333"/>
                </a:lnTo>
                <a:lnTo>
                  <a:pt x="738" y="333"/>
                </a:lnTo>
                <a:lnTo>
                  <a:pt x="736" y="333"/>
                </a:lnTo>
                <a:lnTo>
                  <a:pt x="736" y="335"/>
                </a:lnTo>
                <a:lnTo>
                  <a:pt x="736" y="335"/>
                </a:lnTo>
                <a:lnTo>
                  <a:pt x="736" y="335"/>
                </a:lnTo>
                <a:lnTo>
                  <a:pt x="738" y="335"/>
                </a:lnTo>
                <a:lnTo>
                  <a:pt x="738" y="335"/>
                </a:lnTo>
                <a:lnTo>
                  <a:pt x="738" y="338"/>
                </a:lnTo>
                <a:lnTo>
                  <a:pt x="738" y="338"/>
                </a:lnTo>
                <a:lnTo>
                  <a:pt x="736" y="337"/>
                </a:lnTo>
                <a:lnTo>
                  <a:pt x="736" y="337"/>
                </a:lnTo>
                <a:lnTo>
                  <a:pt x="736" y="338"/>
                </a:lnTo>
                <a:lnTo>
                  <a:pt x="736" y="338"/>
                </a:lnTo>
                <a:lnTo>
                  <a:pt x="736" y="338"/>
                </a:lnTo>
                <a:lnTo>
                  <a:pt x="734" y="342"/>
                </a:lnTo>
                <a:lnTo>
                  <a:pt x="734" y="342"/>
                </a:lnTo>
                <a:lnTo>
                  <a:pt x="738" y="340"/>
                </a:lnTo>
                <a:lnTo>
                  <a:pt x="740" y="340"/>
                </a:lnTo>
                <a:lnTo>
                  <a:pt x="740" y="340"/>
                </a:lnTo>
                <a:lnTo>
                  <a:pt x="740" y="338"/>
                </a:lnTo>
                <a:lnTo>
                  <a:pt x="741" y="338"/>
                </a:lnTo>
                <a:lnTo>
                  <a:pt x="741" y="338"/>
                </a:lnTo>
                <a:lnTo>
                  <a:pt x="745" y="349"/>
                </a:lnTo>
                <a:lnTo>
                  <a:pt x="745" y="357"/>
                </a:lnTo>
                <a:lnTo>
                  <a:pt x="743" y="362"/>
                </a:lnTo>
                <a:lnTo>
                  <a:pt x="743" y="362"/>
                </a:lnTo>
                <a:lnTo>
                  <a:pt x="741" y="362"/>
                </a:lnTo>
                <a:lnTo>
                  <a:pt x="740" y="364"/>
                </a:lnTo>
                <a:lnTo>
                  <a:pt x="740" y="364"/>
                </a:lnTo>
                <a:lnTo>
                  <a:pt x="743" y="364"/>
                </a:lnTo>
                <a:lnTo>
                  <a:pt x="743" y="366"/>
                </a:lnTo>
                <a:lnTo>
                  <a:pt x="745" y="371"/>
                </a:lnTo>
                <a:lnTo>
                  <a:pt x="743" y="377"/>
                </a:lnTo>
                <a:lnTo>
                  <a:pt x="745" y="384"/>
                </a:lnTo>
                <a:lnTo>
                  <a:pt x="745" y="384"/>
                </a:lnTo>
                <a:lnTo>
                  <a:pt x="747" y="383"/>
                </a:lnTo>
                <a:lnTo>
                  <a:pt x="751" y="383"/>
                </a:lnTo>
                <a:lnTo>
                  <a:pt x="751" y="383"/>
                </a:lnTo>
                <a:lnTo>
                  <a:pt x="752" y="388"/>
                </a:lnTo>
                <a:lnTo>
                  <a:pt x="754" y="390"/>
                </a:lnTo>
                <a:lnTo>
                  <a:pt x="754" y="390"/>
                </a:lnTo>
                <a:lnTo>
                  <a:pt x="756" y="399"/>
                </a:lnTo>
                <a:lnTo>
                  <a:pt x="756" y="399"/>
                </a:lnTo>
                <a:lnTo>
                  <a:pt x="754" y="401"/>
                </a:lnTo>
                <a:lnTo>
                  <a:pt x="754" y="401"/>
                </a:lnTo>
                <a:lnTo>
                  <a:pt x="754" y="401"/>
                </a:lnTo>
                <a:lnTo>
                  <a:pt x="756" y="401"/>
                </a:lnTo>
                <a:lnTo>
                  <a:pt x="756" y="399"/>
                </a:lnTo>
                <a:lnTo>
                  <a:pt x="756" y="399"/>
                </a:lnTo>
                <a:lnTo>
                  <a:pt x="758" y="403"/>
                </a:lnTo>
                <a:lnTo>
                  <a:pt x="760" y="405"/>
                </a:lnTo>
                <a:lnTo>
                  <a:pt x="760" y="406"/>
                </a:lnTo>
                <a:lnTo>
                  <a:pt x="760" y="408"/>
                </a:lnTo>
                <a:lnTo>
                  <a:pt x="760" y="408"/>
                </a:lnTo>
                <a:lnTo>
                  <a:pt x="763" y="408"/>
                </a:lnTo>
                <a:lnTo>
                  <a:pt x="765" y="410"/>
                </a:lnTo>
                <a:lnTo>
                  <a:pt x="765" y="410"/>
                </a:lnTo>
                <a:lnTo>
                  <a:pt x="765" y="412"/>
                </a:lnTo>
                <a:lnTo>
                  <a:pt x="765" y="412"/>
                </a:lnTo>
                <a:lnTo>
                  <a:pt x="765" y="414"/>
                </a:lnTo>
                <a:lnTo>
                  <a:pt x="765" y="414"/>
                </a:lnTo>
                <a:lnTo>
                  <a:pt x="765" y="414"/>
                </a:lnTo>
                <a:lnTo>
                  <a:pt x="763" y="414"/>
                </a:lnTo>
                <a:lnTo>
                  <a:pt x="763" y="416"/>
                </a:lnTo>
                <a:lnTo>
                  <a:pt x="763" y="417"/>
                </a:lnTo>
                <a:lnTo>
                  <a:pt x="763" y="417"/>
                </a:lnTo>
                <a:lnTo>
                  <a:pt x="765" y="414"/>
                </a:lnTo>
                <a:lnTo>
                  <a:pt x="767" y="412"/>
                </a:lnTo>
                <a:lnTo>
                  <a:pt x="767" y="412"/>
                </a:lnTo>
                <a:lnTo>
                  <a:pt x="767" y="412"/>
                </a:lnTo>
                <a:lnTo>
                  <a:pt x="769" y="410"/>
                </a:lnTo>
                <a:lnTo>
                  <a:pt x="769" y="408"/>
                </a:lnTo>
                <a:lnTo>
                  <a:pt x="769" y="408"/>
                </a:lnTo>
                <a:lnTo>
                  <a:pt x="771" y="412"/>
                </a:lnTo>
                <a:lnTo>
                  <a:pt x="771" y="412"/>
                </a:lnTo>
                <a:lnTo>
                  <a:pt x="773" y="408"/>
                </a:lnTo>
                <a:lnTo>
                  <a:pt x="773" y="408"/>
                </a:lnTo>
                <a:lnTo>
                  <a:pt x="774" y="416"/>
                </a:lnTo>
                <a:lnTo>
                  <a:pt x="774" y="419"/>
                </a:lnTo>
                <a:lnTo>
                  <a:pt x="773" y="423"/>
                </a:lnTo>
                <a:lnTo>
                  <a:pt x="773" y="423"/>
                </a:lnTo>
                <a:lnTo>
                  <a:pt x="774" y="427"/>
                </a:lnTo>
                <a:lnTo>
                  <a:pt x="774" y="430"/>
                </a:lnTo>
                <a:lnTo>
                  <a:pt x="773" y="432"/>
                </a:lnTo>
                <a:lnTo>
                  <a:pt x="773" y="432"/>
                </a:lnTo>
                <a:lnTo>
                  <a:pt x="771" y="427"/>
                </a:lnTo>
                <a:lnTo>
                  <a:pt x="771" y="427"/>
                </a:lnTo>
                <a:lnTo>
                  <a:pt x="771" y="432"/>
                </a:lnTo>
                <a:lnTo>
                  <a:pt x="771" y="434"/>
                </a:lnTo>
                <a:lnTo>
                  <a:pt x="771" y="436"/>
                </a:lnTo>
                <a:lnTo>
                  <a:pt x="771" y="436"/>
                </a:lnTo>
                <a:lnTo>
                  <a:pt x="769" y="425"/>
                </a:lnTo>
                <a:lnTo>
                  <a:pt x="769" y="412"/>
                </a:lnTo>
                <a:lnTo>
                  <a:pt x="769" y="412"/>
                </a:lnTo>
                <a:lnTo>
                  <a:pt x="767" y="417"/>
                </a:lnTo>
                <a:lnTo>
                  <a:pt x="767" y="423"/>
                </a:lnTo>
                <a:lnTo>
                  <a:pt x="769" y="434"/>
                </a:lnTo>
                <a:lnTo>
                  <a:pt x="769" y="434"/>
                </a:lnTo>
                <a:lnTo>
                  <a:pt x="767" y="440"/>
                </a:lnTo>
                <a:lnTo>
                  <a:pt x="767" y="447"/>
                </a:lnTo>
                <a:lnTo>
                  <a:pt x="767" y="447"/>
                </a:lnTo>
                <a:lnTo>
                  <a:pt x="765" y="451"/>
                </a:lnTo>
                <a:lnTo>
                  <a:pt x="765" y="451"/>
                </a:lnTo>
                <a:lnTo>
                  <a:pt x="765" y="462"/>
                </a:lnTo>
                <a:lnTo>
                  <a:pt x="763" y="465"/>
                </a:lnTo>
                <a:lnTo>
                  <a:pt x="763" y="467"/>
                </a:lnTo>
                <a:lnTo>
                  <a:pt x="762" y="467"/>
                </a:lnTo>
                <a:lnTo>
                  <a:pt x="762" y="467"/>
                </a:lnTo>
                <a:lnTo>
                  <a:pt x="760" y="467"/>
                </a:lnTo>
                <a:lnTo>
                  <a:pt x="762" y="469"/>
                </a:lnTo>
                <a:lnTo>
                  <a:pt x="762" y="469"/>
                </a:lnTo>
                <a:lnTo>
                  <a:pt x="762" y="469"/>
                </a:lnTo>
                <a:lnTo>
                  <a:pt x="760" y="471"/>
                </a:lnTo>
                <a:lnTo>
                  <a:pt x="760" y="471"/>
                </a:lnTo>
                <a:lnTo>
                  <a:pt x="760" y="471"/>
                </a:lnTo>
                <a:lnTo>
                  <a:pt x="756" y="458"/>
                </a:lnTo>
                <a:lnTo>
                  <a:pt x="754" y="445"/>
                </a:lnTo>
                <a:lnTo>
                  <a:pt x="754" y="445"/>
                </a:lnTo>
                <a:lnTo>
                  <a:pt x="752" y="449"/>
                </a:lnTo>
                <a:lnTo>
                  <a:pt x="749" y="451"/>
                </a:lnTo>
                <a:lnTo>
                  <a:pt x="749" y="451"/>
                </a:lnTo>
                <a:lnTo>
                  <a:pt x="749" y="460"/>
                </a:lnTo>
                <a:lnTo>
                  <a:pt x="751" y="469"/>
                </a:lnTo>
                <a:lnTo>
                  <a:pt x="752" y="478"/>
                </a:lnTo>
                <a:lnTo>
                  <a:pt x="751" y="487"/>
                </a:lnTo>
                <a:lnTo>
                  <a:pt x="751" y="487"/>
                </a:lnTo>
                <a:lnTo>
                  <a:pt x="754" y="489"/>
                </a:lnTo>
                <a:lnTo>
                  <a:pt x="756" y="489"/>
                </a:lnTo>
                <a:lnTo>
                  <a:pt x="758" y="491"/>
                </a:lnTo>
                <a:lnTo>
                  <a:pt x="760" y="491"/>
                </a:lnTo>
                <a:lnTo>
                  <a:pt x="760" y="491"/>
                </a:lnTo>
                <a:lnTo>
                  <a:pt x="760" y="495"/>
                </a:lnTo>
                <a:lnTo>
                  <a:pt x="760" y="495"/>
                </a:lnTo>
                <a:lnTo>
                  <a:pt x="763" y="495"/>
                </a:lnTo>
                <a:lnTo>
                  <a:pt x="765" y="497"/>
                </a:lnTo>
                <a:lnTo>
                  <a:pt x="767" y="498"/>
                </a:lnTo>
                <a:lnTo>
                  <a:pt x="767" y="498"/>
                </a:lnTo>
                <a:lnTo>
                  <a:pt x="769" y="497"/>
                </a:lnTo>
                <a:lnTo>
                  <a:pt x="769" y="497"/>
                </a:lnTo>
                <a:lnTo>
                  <a:pt x="769" y="498"/>
                </a:lnTo>
                <a:lnTo>
                  <a:pt x="771" y="500"/>
                </a:lnTo>
                <a:lnTo>
                  <a:pt x="771" y="500"/>
                </a:lnTo>
                <a:lnTo>
                  <a:pt x="771" y="498"/>
                </a:lnTo>
                <a:lnTo>
                  <a:pt x="773" y="497"/>
                </a:lnTo>
                <a:lnTo>
                  <a:pt x="773" y="497"/>
                </a:lnTo>
                <a:lnTo>
                  <a:pt x="780" y="497"/>
                </a:lnTo>
                <a:lnTo>
                  <a:pt x="786" y="495"/>
                </a:lnTo>
                <a:lnTo>
                  <a:pt x="800" y="489"/>
                </a:lnTo>
                <a:lnTo>
                  <a:pt x="800" y="489"/>
                </a:lnTo>
                <a:lnTo>
                  <a:pt x="806" y="482"/>
                </a:lnTo>
                <a:lnTo>
                  <a:pt x="813" y="476"/>
                </a:lnTo>
                <a:lnTo>
                  <a:pt x="813" y="476"/>
                </a:lnTo>
                <a:lnTo>
                  <a:pt x="813" y="476"/>
                </a:lnTo>
                <a:lnTo>
                  <a:pt x="815" y="476"/>
                </a:lnTo>
                <a:lnTo>
                  <a:pt x="817" y="475"/>
                </a:lnTo>
                <a:lnTo>
                  <a:pt x="819" y="475"/>
                </a:lnTo>
                <a:lnTo>
                  <a:pt x="819" y="475"/>
                </a:lnTo>
                <a:lnTo>
                  <a:pt x="820" y="473"/>
                </a:lnTo>
                <a:lnTo>
                  <a:pt x="820" y="473"/>
                </a:lnTo>
                <a:lnTo>
                  <a:pt x="820" y="476"/>
                </a:lnTo>
                <a:lnTo>
                  <a:pt x="820" y="476"/>
                </a:lnTo>
                <a:lnTo>
                  <a:pt x="820" y="475"/>
                </a:lnTo>
                <a:lnTo>
                  <a:pt x="822" y="473"/>
                </a:lnTo>
                <a:lnTo>
                  <a:pt x="822" y="475"/>
                </a:lnTo>
                <a:lnTo>
                  <a:pt x="822" y="475"/>
                </a:lnTo>
                <a:lnTo>
                  <a:pt x="828" y="469"/>
                </a:lnTo>
                <a:lnTo>
                  <a:pt x="832" y="467"/>
                </a:lnTo>
                <a:lnTo>
                  <a:pt x="835" y="465"/>
                </a:lnTo>
                <a:lnTo>
                  <a:pt x="835" y="465"/>
                </a:lnTo>
                <a:lnTo>
                  <a:pt x="833" y="473"/>
                </a:lnTo>
                <a:lnTo>
                  <a:pt x="832" y="478"/>
                </a:lnTo>
                <a:lnTo>
                  <a:pt x="828" y="484"/>
                </a:lnTo>
                <a:lnTo>
                  <a:pt x="828" y="491"/>
                </a:lnTo>
                <a:lnTo>
                  <a:pt x="828" y="491"/>
                </a:lnTo>
                <a:lnTo>
                  <a:pt x="824" y="495"/>
                </a:lnTo>
                <a:lnTo>
                  <a:pt x="824" y="497"/>
                </a:lnTo>
                <a:lnTo>
                  <a:pt x="822" y="498"/>
                </a:lnTo>
                <a:lnTo>
                  <a:pt x="822" y="498"/>
                </a:lnTo>
                <a:lnTo>
                  <a:pt x="822" y="495"/>
                </a:lnTo>
                <a:lnTo>
                  <a:pt x="820" y="493"/>
                </a:lnTo>
                <a:lnTo>
                  <a:pt x="820" y="493"/>
                </a:lnTo>
                <a:lnTo>
                  <a:pt x="817" y="500"/>
                </a:lnTo>
                <a:lnTo>
                  <a:pt x="811" y="511"/>
                </a:lnTo>
                <a:lnTo>
                  <a:pt x="811" y="511"/>
                </a:lnTo>
                <a:lnTo>
                  <a:pt x="809" y="513"/>
                </a:lnTo>
                <a:lnTo>
                  <a:pt x="808" y="517"/>
                </a:lnTo>
                <a:lnTo>
                  <a:pt x="802" y="528"/>
                </a:lnTo>
                <a:lnTo>
                  <a:pt x="802" y="528"/>
                </a:lnTo>
                <a:lnTo>
                  <a:pt x="802" y="526"/>
                </a:lnTo>
                <a:lnTo>
                  <a:pt x="800" y="526"/>
                </a:lnTo>
                <a:lnTo>
                  <a:pt x="800" y="526"/>
                </a:lnTo>
                <a:lnTo>
                  <a:pt x="797" y="539"/>
                </a:lnTo>
                <a:lnTo>
                  <a:pt x="789" y="552"/>
                </a:lnTo>
                <a:lnTo>
                  <a:pt x="789" y="552"/>
                </a:lnTo>
                <a:lnTo>
                  <a:pt x="784" y="555"/>
                </a:lnTo>
                <a:lnTo>
                  <a:pt x="780" y="563"/>
                </a:lnTo>
                <a:lnTo>
                  <a:pt x="774" y="568"/>
                </a:lnTo>
                <a:lnTo>
                  <a:pt x="773" y="570"/>
                </a:lnTo>
                <a:lnTo>
                  <a:pt x="771" y="570"/>
                </a:lnTo>
                <a:lnTo>
                  <a:pt x="771" y="570"/>
                </a:lnTo>
                <a:lnTo>
                  <a:pt x="767" y="574"/>
                </a:lnTo>
                <a:lnTo>
                  <a:pt x="763" y="578"/>
                </a:lnTo>
                <a:lnTo>
                  <a:pt x="763" y="578"/>
                </a:lnTo>
                <a:lnTo>
                  <a:pt x="762" y="574"/>
                </a:lnTo>
                <a:lnTo>
                  <a:pt x="762" y="572"/>
                </a:lnTo>
                <a:lnTo>
                  <a:pt x="760" y="572"/>
                </a:lnTo>
                <a:lnTo>
                  <a:pt x="760" y="572"/>
                </a:lnTo>
                <a:lnTo>
                  <a:pt x="754" y="576"/>
                </a:lnTo>
                <a:lnTo>
                  <a:pt x="751" y="581"/>
                </a:lnTo>
                <a:lnTo>
                  <a:pt x="751" y="581"/>
                </a:lnTo>
                <a:lnTo>
                  <a:pt x="751" y="585"/>
                </a:lnTo>
                <a:lnTo>
                  <a:pt x="747" y="589"/>
                </a:lnTo>
                <a:lnTo>
                  <a:pt x="747" y="589"/>
                </a:lnTo>
                <a:lnTo>
                  <a:pt x="747" y="585"/>
                </a:lnTo>
                <a:lnTo>
                  <a:pt x="747" y="585"/>
                </a:lnTo>
                <a:lnTo>
                  <a:pt x="743" y="585"/>
                </a:lnTo>
                <a:lnTo>
                  <a:pt x="738" y="585"/>
                </a:lnTo>
                <a:lnTo>
                  <a:pt x="738" y="585"/>
                </a:lnTo>
                <a:lnTo>
                  <a:pt x="736" y="589"/>
                </a:lnTo>
                <a:lnTo>
                  <a:pt x="734" y="590"/>
                </a:lnTo>
                <a:lnTo>
                  <a:pt x="734" y="590"/>
                </a:lnTo>
                <a:lnTo>
                  <a:pt x="734" y="590"/>
                </a:lnTo>
                <a:lnTo>
                  <a:pt x="736" y="589"/>
                </a:lnTo>
                <a:lnTo>
                  <a:pt x="736" y="589"/>
                </a:lnTo>
                <a:lnTo>
                  <a:pt x="736" y="589"/>
                </a:lnTo>
                <a:lnTo>
                  <a:pt x="734" y="589"/>
                </a:lnTo>
                <a:lnTo>
                  <a:pt x="732" y="590"/>
                </a:lnTo>
                <a:lnTo>
                  <a:pt x="732" y="590"/>
                </a:lnTo>
                <a:lnTo>
                  <a:pt x="732" y="592"/>
                </a:lnTo>
                <a:lnTo>
                  <a:pt x="732" y="592"/>
                </a:lnTo>
                <a:lnTo>
                  <a:pt x="728" y="596"/>
                </a:lnTo>
                <a:lnTo>
                  <a:pt x="728" y="596"/>
                </a:lnTo>
                <a:lnTo>
                  <a:pt x="728" y="596"/>
                </a:lnTo>
                <a:lnTo>
                  <a:pt x="730" y="596"/>
                </a:lnTo>
                <a:lnTo>
                  <a:pt x="730" y="598"/>
                </a:lnTo>
                <a:lnTo>
                  <a:pt x="730" y="598"/>
                </a:lnTo>
                <a:lnTo>
                  <a:pt x="727" y="603"/>
                </a:lnTo>
                <a:lnTo>
                  <a:pt x="721" y="607"/>
                </a:lnTo>
                <a:lnTo>
                  <a:pt x="717" y="611"/>
                </a:lnTo>
                <a:lnTo>
                  <a:pt x="714" y="616"/>
                </a:lnTo>
                <a:lnTo>
                  <a:pt x="714" y="616"/>
                </a:lnTo>
                <a:lnTo>
                  <a:pt x="717" y="612"/>
                </a:lnTo>
                <a:lnTo>
                  <a:pt x="717" y="612"/>
                </a:lnTo>
                <a:lnTo>
                  <a:pt x="727" y="607"/>
                </a:lnTo>
                <a:lnTo>
                  <a:pt x="736" y="600"/>
                </a:lnTo>
                <a:lnTo>
                  <a:pt x="736" y="600"/>
                </a:lnTo>
                <a:lnTo>
                  <a:pt x="738" y="601"/>
                </a:lnTo>
                <a:lnTo>
                  <a:pt x="738" y="601"/>
                </a:lnTo>
                <a:lnTo>
                  <a:pt x="740" y="596"/>
                </a:lnTo>
                <a:lnTo>
                  <a:pt x="740" y="596"/>
                </a:lnTo>
                <a:lnTo>
                  <a:pt x="743" y="594"/>
                </a:lnTo>
                <a:lnTo>
                  <a:pt x="745" y="590"/>
                </a:lnTo>
                <a:lnTo>
                  <a:pt x="745" y="590"/>
                </a:lnTo>
                <a:lnTo>
                  <a:pt x="745" y="592"/>
                </a:lnTo>
                <a:lnTo>
                  <a:pt x="747" y="592"/>
                </a:lnTo>
                <a:lnTo>
                  <a:pt x="749" y="590"/>
                </a:lnTo>
                <a:lnTo>
                  <a:pt x="749" y="590"/>
                </a:lnTo>
                <a:lnTo>
                  <a:pt x="749" y="592"/>
                </a:lnTo>
                <a:lnTo>
                  <a:pt x="751" y="592"/>
                </a:lnTo>
                <a:lnTo>
                  <a:pt x="751" y="592"/>
                </a:lnTo>
                <a:lnTo>
                  <a:pt x="751" y="594"/>
                </a:lnTo>
                <a:lnTo>
                  <a:pt x="749" y="596"/>
                </a:lnTo>
                <a:lnTo>
                  <a:pt x="749" y="596"/>
                </a:lnTo>
                <a:lnTo>
                  <a:pt x="734" y="616"/>
                </a:lnTo>
                <a:lnTo>
                  <a:pt x="734" y="616"/>
                </a:lnTo>
                <a:lnTo>
                  <a:pt x="738" y="614"/>
                </a:lnTo>
                <a:lnTo>
                  <a:pt x="740" y="612"/>
                </a:lnTo>
                <a:lnTo>
                  <a:pt x="747" y="605"/>
                </a:lnTo>
                <a:lnTo>
                  <a:pt x="747" y="605"/>
                </a:lnTo>
                <a:lnTo>
                  <a:pt x="749" y="607"/>
                </a:lnTo>
                <a:lnTo>
                  <a:pt x="752" y="607"/>
                </a:lnTo>
                <a:lnTo>
                  <a:pt x="758" y="603"/>
                </a:lnTo>
                <a:lnTo>
                  <a:pt x="758" y="603"/>
                </a:lnTo>
                <a:lnTo>
                  <a:pt x="758" y="601"/>
                </a:lnTo>
                <a:lnTo>
                  <a:pt x="758" y="600"/>
                </a:lnTo>
                <a:lnTo>
                  <a:pt x="758" y="600"/>
                </a:lnTo>
                <a:lnTo>
                  <a:pt x="767" y="598"/>
                </a:lnTo>
                <a:lnTo>
                  <a:pt x="771" y="598"/>
                </a:lnTo>
                <a:lnTo>
                  <a:pt x="774" y="598"/>
                </a:lnTo>
                <a:lnTo>
                  <a:pt x="774" y="598"/>
                </a:lnTo>
                <a:lnTo>
                  <a:pt x="773" y="605"/>
                </a:lnTo>
                <a:lnTo>
                  <a:pt x="771" y="609"/>
                </a:lnTo>
                <a:lnTo>
                  <a:pt x="771" y="614"/>
                </a:lnTo>
                <a:lnTo>
                  <a:pt x="767" y="620"/>
                </a:lnTo>
                <a:lnTo>
                  <a:pt x="767" y="620"/>
                </a:lnTo>
                <a:lnTo>
                  <a:pt x="769" y="622"/>
                </a:lnTo>
                <a:lnTo>
                  <a:pt x="769" y="625"/>
                </a:lnTo>
                <a:lnTo>
                  <a:pt x="769" y="625"/>
                </a:lnTo>
                <a:lnTo>
                  <a:pt x="771" y="624"/>
                </a:lnTo>
                <a:lnTo>
                  <a:pt x="771" y="624"/>
                </a:lnTo>
                <a:lnTo>
                  <a:pt x="771" y="625"/>
                </a:lnTo>
                <a:lnTo>
                  <a:pt x="771" y="629"/>
                </a:lnTo>
                <a:lnTo>
                  <a:pt x="771" y="629"/>
                </a:lnTo>
                <a:lnTo>
                  <a:pt x="773" y="631"/>
                </a:lnTo>
                <a:lnTo>
                  <a:pt x="774" y="631"/>
                </a:lnTo>
                <a:lnTo>
                  <a:pt x="776" y="629"/>
                </a:lnTo>
                <a:lnTo>
                  <a:pt x="780" y="625"/>
                </a:lnTo>
                <a:lnTo>
                  <a:pt x="784" y="625"/>
                </a:lnTo>
                <a:lnTo>
                  <a:pt x="784" y="625"/>
                </a:lnTo>
                <a:lnTo>
                  <a:pt x="776" y="638"/>
                </a:lnTo>
                <a:lnTo>
                  <a:pt x="771" y="649"/>
                </a:lnTo>
                <a:lnTo>
                  <a:pt x="771" y="649"/>
                </a:lnTo>
                <a:lnTo>
                  <a:pt x="774" y="647"/>
                </a:lnTo>
                <a:lnTo>
                  <a:pt x="776" y="647"/>
                </a:lnTo>
                <a:lnTo>
                  <a:pt x="776" y="649"/>
                </a:lnTo>
                <a:lnTo>
                  <a:pt x="776" y="649"/>
                </a:lnTo>
                <a:lnTo>
                  <a:pt x="782" y="647"/>
                </a:lnTo>
                <a:lnTo>
                  <a:pt x="787" y="644"/>
                </a:lnTo>
                <a:lnTo>
                  <a:pt x="787" y="644"/>
                </a:lnTo>
                <a:lnTo>
                  <a:pt x="789" y="638"/>
                </a:lnTo>
                <a:lnTo>
                  <a:pt x="789" y="633"/>
                </a:lnTo>
                <a:lnTo>
                  <a:pt x="789" y="629"/>
                </a:lnTo>
                <a:lnTo>
                  <a:pt x="789" y="622"/>
                </a:lnTo>
                <a:lnTo>
                  <a:pt x="789" y="622"/>
                </a:lnTo>
                <a:lnTo>
                  <a:pt x="793" y="620"/>
                </a:lnTo>
                <a:lnTo>
                  <a:pt x="797" y="618"/>
                </a:lnTo>
                <a:lnTo>
                  <a:pt x="806" y="607"/>
                </a:lnTo>
                <a:lnTo>
                  <a:pt x="817" y="589"/>
                </a:lnTo>
                <a:lnTo>
                  <a:pt x="817" y="589"/>
                </a:lnTo>
                <a:lnTo>
                  <a:pt x="815" y="590"/>
                </a:lnTo>
                <a:lnTo>
                  <a:pt x="815" y="590"/>
                </a:lnTo>
                <a:lnTo>
                  <a:pt x="819" y="583"/>
                </a:lnTo>
                <a:lnTo>
                  <a:pt x="819" y="583"/>
                </a:lnTo>
                <a:lnTo>
                  <a:pt x="819" y="581"/>
                </a:lnTo>
                <a:lnTo>
                  <a:pt x="819" y="579"/>
                </a:lnTo>
                <a:lnTo>
                  <a:pt x="820" y="576"/>
                </a:lnTo>
                <a:lnTo>
                  <a:pt x="820" y="576"/>
                </a:lnTo>
                <a:lnTo>
                  <a:pt x="819" y="578"/>
                </a:lnTo>
                <a:lnTo>
                  <a:pt x="817" y="578"/>
                </a:lnTo>
                <a:lnTo>
                  <a:pt x="817" y="578"/>
                </a:lnTo>
                <a:lnTo>
                  <a:pt x="824" y="561"/>
                </a:lnTo>
                <a:lnTo>
                  <a:pt x="828" y="543"/>
                </a:lnTo>
                <a:lnTo>
                  <a:pt x="828" y="543"/>
                </a:lnTo>
                <a:lnTo>
                  <a:pt x="828" y="543"/>
                </a:lnTo>
                <a:lnTo>
                  <a:pt x="828" y="543"/>
                </a:lnTo>
                <a:lnTo>
                  <a:pt x="828" y="543"/>
                </a:lnTo>
                <a:lnTo>
                  <a:pt x="832" y="530"/>
                </a:lnTo>
                <a:lnTo>
                  <a:pt x="835" y="517"/>
                </a:lnTo>
                <a:lnTo>
                  <a:pt x="841" y="495"/>
                </a:lnTo>
                <a:lnTo>
                  <a:pt x="841" y="495"/>
                </a:lnTo>
                <a:lnTo>
                  <a:pt x="839" y="493"/>
                </a:lnTo>
                <a:lnTo>
                  <a:pt x="839" y="493"/>
                </a:lnTo>
                <a:lnTo>
                  <a:pt x="839" y="493"/>
                </a:lnTo>
                <a:lnTo>
                  <a:pt x="843" y="482"/>
                </a:lnTo>
                <a:lnTo>
                  <a:pt x="843" y="482"/>
                </a:lnTo>
                <a:lnTo>
                  <a:pt x="841" y="484"/>
                </a:lnTo>
                <a:lnTo>
                  <a:pt x="841" y="484"/>
                </a:lnTo>
                <a:lnTo>
                  <a:pt x="846" y="462"/>
                </a:lnTo>
                <a:lnTo>
                  <a:pt x="848" y="454"/>
                </a:lnTo>
                <a:lnTo>
                  <a:pt x="850" y="451"/>
                </a:lnTo>
                <a:lnTo>
                  <a:pt x="852" y="451"/>
                </a:lnTo>
                <a:lnTo>
                  <a:pt x="852" y="451"/>
                </a:lnTo>
                <a:lnTo>
                  <a:pt x="852" y="451"/>
                </a:lnTo>
                <a:lnTo>
                  <a:pt x="852" y="452"/>
                </a:lnTo>
                <a:lnTo>
                  <a:pt x="852" y="452"/>
                </a:lnTo>
                <a:lnTo>
                  <a:pt x="854" y="449"/>
                </a:lnTo>
                <a:lnTo>
                  <a:pt x="855" y="447"/>
                </a:lnTo>
                <a:lnTo>
                  <a:pt x="857" y="449"/>
                </a:lnTo>
                <a:lnTo>
                  <a:pt x="857" y="449"/>
                </a:lnTo>
                <a:lnTo>
                  <a:pt x="859" y="443"/>
                </a:lnTo>
                <a:lnTo>
                  <a:pt x="859" y="443"/>
                </a:lnTo>
                <a:lnTo>
                  <a:pt x="861" y="443"/>
                </a:lnTo>
                <a:lnTo>
                  <a:pt x="861" y="443"/>
                </a:lnTo>
                <a:lnTo>
                  <a:pt x="861" y="443"/>
                </a:lnTo>
                <a:lnTo>
                  <a:pt x="863" y="443"/>
                </a:lnTo>
                <a:lnTo>
                  <a:pt x="863" y="443"/>
                </a:lnTo>
                <a:lnTo>
                  <a:pt x="863" y="440"/>
                </a:lnTo>
                <a:lnTo>
                  <a:pt x="863" y="440"/>
                </a:lnTo>
                <a:lnTo>
                  <a:pt x="865" y="438"/>
                </a:lnTo>
                <a:lnTo>
                  <a:pt x="865" y="438"/>
                </a:lnTo>
                <a:lnTo>
                  <a:pt x="865" y="440"/>
                </a:lnTo>
                <a:lnTo>
                  <a:pt x="865" y="441"/>
                </a:lnTo>
                <a:lnTo>
                  <a:pt x="865" y="441"/>
                </a:lnTo>
                <a:lnTo>
                  <a:pt x="865" y="438"/>
                </a:lnTo>
                <a:lnTo>
                  <a:pt x="866" y="438"/>
                </a:lnTo>
                <a:lnTo>
                  <a:pt x="866" y="438"/>
                </a:lnTo>
                <a:lnTo>
                  <a:pt x="868" y="438"/>
                </a:lnTo>
                <a:lnTo>
                  <a:pt x="868" y="438"/>
                </a:lnTo>
                <a:lnTo>
                  <a:pt x="866" y="434"/>
                </a:lnTo>
                <a:lnTo>
                  <a:pt x="866" y="432"/>
                </a:lnTo>
                <a:lnTo>
                  <a:pt x="866" y="430"/>
                </a:lnTo>
                <a:lnTo>
                  <a:pt x="866" y="430"/>
                </a:lnTo>
                <a:lnTo>
                  <a:pt x="866" y="430"/>
                </a:lnTo>
                <a:lnTo>
                  <a:pt x="868" y="430"/>
                </a:lnTo>
                <a:lnTo>
                  <a:pt x="870" y="430"/>
                </a:lnTo>
                <a:lnTo>
                  <a:pt x="870" y="430"/>
                </a:lnTo>
                <a:lnTo>
                  <a:pt x="868" y="432"/>
                </a:lnTo>
                <a:lnTo>
                  <a:pt x="870" y="434"/>
                </a:lnTo>
                <a:lnTo>
                  <a:pt x="870" y="434"/>
                </a:lnTo>
                <a:lnTo>
                  <a:pt x="870" y="432"/>
                </a:lnTo>
                <a:lnTo>
                  <a:pt x="872" y="430"/>
                </a:lnTo>
                <a:lnTo>
                  <a:pt x="872" y="430"/>
                </a:lnTo>
                <a:lnTo>
                  <a:pt x="872" y="427"/>
                </a:lnTo>
                <a:lnTo>
                  <a:pt x="872" y="427"/>
                </a:lnTo>
                <a:lnTo>
                  <a:pt x="872" y="429"/>
                </a:lnTo>
                <a:lnTo>
                  <a:pt x="872" y="427"/>
                </a:lnTo>
                <a:lnTo>
                  <a:pt x="872" y="425"/>
                </a:lnTo>
                <a:lnTo>
                  <a:pt x="874" y="425"/>
                </a:lnTo>
                <a:lnTo>
                  <a:pt x="874" y="425"/>
                </a:lnTo>
                <a:lnTo>
                  <a:pt x="872" y="434"/>
                </a:lnTo>
                <a:lnTo>
                  <a:pt x="872" y="443"/>
                </a:lnTo>
                <a:lnTo>
                  <a:pt x="872" y="443"/>
                </a:lnTo>
                <a:lnTo>
                  <a:pt x="870" y="445"/>
                </a:lnTo>
                <a:lnTo>
                  <a:pt x="870" y="451"/>
                </a:lnTo>
                <a:lnTo>
                  <a:pt x="868" y="454"/>
                </a:lnTo>
                <a:lnTo>
                  <a:pt x="866" y="458"/>
                </a:lnTo>
                <a:lnTo>
                  <a:pt x="866" y="458"/>
                </a:lnTo>
                <a:lnTo>
                  <a:pt x="865" y="454"/>
                </a:lnTo>
                <a:lnTo>
                  <a:pt x="865" y="454"/>
                </a:lnTo>
                <a:lnTo>
                  <a:pt x="865" y="456"/>
                </a:lnTo>
                <a:lnTo>
                  <a:pt x="863" y="458"/>
                </a:lnTo>
                <a:lnTo>
                  <a:pt x="863" y="458"/>
                </a:lnTo>
                <a:lnTo>
                  <a:pt x="861" y="465"/>
                </a:lnTo>
                <a:lnTo>
                  <a:pt x="857" y="469"/>
                </a:lnTo>
                <a:lnTo>
                  <a:pt x="855" y="473"/>
                </a:lnTo>
                <a:lnTo>
                  <a:pt x="852" y="478"/>
                </a:lnTo>
                <a:lnTo>
                  <a:pt x="852" y="478"/>
                </a:lnTo>
                <a:lnTo>
                  <a:pt x="854" y="480"/>
                </a:lnTo>
                <a:lnTo>
                  <a:pt x="854" y="482"/>
                </a:lnTo>
                <a:lnTo>
                  <a:pt x="852" y="487"/>
                </a:lnTo>
                <a:lnTo>
                  <a:pt x="852" y="487"/>
                </a:lnTo>
                <a:lnTo>
                  <a:pt x="854" y="489"/>
                </a:lnTo>
                <a:lnTo>
                  <a:pt x="854" y="491"/>
                </a:lnTo>
                <a:lnTo>
                  <a:pt x="852" y="495"/>
                </a:lnTo>
                <a:lnTo>
                  <a:pt x="852" y="495"/>
                </a:lnTo>
                <a:lnTo>
                  <a:pt x="854" y="495"/>
                </a:lnTo>
                <a:lnTo>
                  <a:pt x="855" y="498"/>
                </a:lnTo>
                <a:lnTo>
                  <a:pt x="855" y="500"/>
                </a:lnTo>
                <a:lnTo>
                  <a:pt x="857" y="500"/>
                </a:lnTo>
                <a:lnTo>
                  <a:pt x="857" y="500"/>
                </a:lnTo>
                <a:lnTo>
                  <a:pt x="857" y="504"/>
                </a:lnTo>
                <a:lnTo>
                  <a:pt x="857" y="504"/>
                </a:lnTo>
                <a:lnTo>
                  <a:pt x="857" y="504"/>
                </a:lnTo>
                <a:lnTo>
                  <a:pt x="859" y="502"/>
                </a:lnTo>
                <a:lnTo>
                  <a:pt x="859" y="502"/>
                </a:lnTo>
                <a:lnTo>
                  <a:pt x="859" y="502"/>
                </a:lnTo>
                <a:lnTo>
                  <a:pt x="859" y="502"/>
                </a:lnTo>
                <a:lnTo>
                  <a:pt x="859" y="506"/>
                </a:lnTo>
                <a:lnTo>
                  <a:pt x="859" y="506"/>
                </a:lnTo>
                <a:lnTo>
                  <a:pt x="863" y="504"/>
                </a:lnTo>
                <a:lnTo>
                  <a:pt x="865" y="500"/>
                </a:lnTo>
                <a:lnTo>
                  <a:pt x="868" y="495"/>
                </a:lnTo>
                <a:lnTo>
                  <a:pt x="870" y="493"/>
                </a:lnTo>
                <a:lnTo>
                  <a:pt x="870" y="493"/>
                </a:lnTo>
                <a:lnTo>
                  <a:pt x="868" y="502"/>
                </a:lnTo>
                <a:lnTo>
                  <a:pt x="865" y="509"/>
                </a:lnTo>
                <a:lnTo>
                  <a:pt x="861" y="517"/>
                </a:lnTo>
                <a:lnTo>
                  <a:pt x="859" y="524"/>
                </a:lnTo>
                <a:lnTo>
                  <a:pt x="857" y="524"/>
                </a:lnTo>
                <a:lnTo>
                  <a:pt x="857" y="524"/>
                </a:lnTo>
                <a:lnTo>
                  <a:pt x="855" y="530"/>
                </a:lnTo>
                <a:lnTo>
                  <a:pt x="855" y="535"/>
                </a:lnTo>
                <a:lnTo>
                  <a:pt x="857" y="539"/>
                </a:lnTo>
                <a:lnTo>
                  <a:pt x="855" y="546"/>
                </a:lnTo>
                <a:lnTo>
                  <a:pt x="855" y="546"/>
                </a:lnTo>
                <a:lnTo>
                  <a:pt x="855" y="555"/>
                </a:lnTo>
                <a:lnTo>
                  <a:pt x="854" y="566"/>
                </a:lnTo>
                <a:lnTo>
                  <a:pt x="854" y="566"/>
                </a:lnTo>
                <a:lnTo>
                  <a:pt x="854" y="570"/>
                </a:lnTo>
                <a:lnTo>
                  <a:pt x="854" y="574"/>
                </a:lnTo>
                <a:lnTo>
                  <a:pt x="854" y="574"/>
                </a:lnTo>
                <a:lnTo>
                  <a:pt x="852" y="578"/>
                </a:lnTo>
                <a:lnTo>
                  <a:pt x="852" y="581"/>
                </a:lnTo>
                <a:lnTo>
                  <a:pt x="854" y="581"/>
                </a:lnTo>
                <a:lnTo>
                  <a:pt x="855" y="581"/>
                </a:lnTo>
                <a:lnTo>
                  <a:pt x="859" y="579"/>
                </a:lnTo>
                <a:lnTo>
                  <a:pt x="861" y="579"/>
                </a:lnTo>
                <a:lnTo>
                  <a:pt x="863" y="579"/>
                </a:lnTo>
                <a:lnTo>
                  <a:pt x="863" y="579"/>
                </a:lnTo>
                <a:lnTo>
                  <a:pt x="866" y="576"/>
                </a:lnTo>
                <a:lnTo>
                  <a:pt x="870" y="574"/>
                </a:lnTo>
                <a:lnTo>
                  <a:pt x="870" y="574"/>
                </a:lnTo>
                <a:lnTo>
                  <a:pt x="870" y="576"/>
                </a:lnTo>
                <a:lnTo>
                  <a:pt x="872" y="576"/>
                </a:lnTo>
                <a:lnTo>
                  <a:pt x="870" y="579"/>
                </a:lnTo>
                <a:lnTo>
                  <a:pt x="870" y="579"/>
                </a:lnTo>
                <a:lnTo>
                  <a:pt x="872" y="581"/>
                </a:lnTo>
                <a:lnTo>
                  <a:pt x="872" y="581"/>
                </a:lnTo>
                <a:lnTo>
                  <a:pt x="874" y="579"/>
                </a:lnTo>
                <a:lnTo>
                  <a:pt x="874" y="579"/>
                </a:lnTo>
                <a:lnTo>
                  <a:pt x="879" y="566"/>
                </a:lnTo>
                <a:lnTo>
                  <a:pt x="883" y="563"/>
                </a:lnTo>
                <a:lnTo>
                  <a:pt x="887" y="559"/>
                </a:lnTo>
                <a:lnTo>
                  <a:pt x="887" y="559"/>
                </a:lnTo>
                <a:lnTo>
                  <a:pt x="887" y="561"/>
                </a:lnTo>
                <a:lnTo>
                  <a:pt x="887" y="563"/>
                </a:lnTo>
                <a:lnTo>
                  <a:pt x="887" y="563"/>
                </a:lnTo>
                <a:lnTo>
                  <a:pt x="889" y="563"/>
                </a:lnTo>
                <a:lnTo>
                  <a:pt x="889" y="561"/>
                </a:lnTo>
                <a:lnTo>
                  <a:pt x="890" y="559"/>
                </a:lnTo>
                <a:lnTo>
                  <a:pt x="890" y="559"/>
                </a:lnTo>
                <a:lnTo>
                  <a:pt x="890" y="559"/>
                </a:lnTo>
                <a:lnTo>
                  <a:pt x="889" y="563"/>
                </a:lnTo>
                <a:lnTo>
                  <a:pt x="887" y="565"/>
                </a:lnTo>
                <a:lnTo>
                  <a:pt x="881" y="570"/>
                </a:lnTo>
                <a:lnTo>
                  <a:pt x="881" y="570"/>
                </a:lnTo>
                <a:lnTo>
                  <a:pt x="883" y="570"/>
                </a:lnTo>
                <a:lnTo>
                  <a:pt x="883" y="572"/>
                </a:lnTo>
                <a:lnTo>
                  <a:pt x="883" y="572"/>
                </a:lnTo>
                <a:lnTo>
                  <a:pt x="885" y="568"/>
                </a:lnTo>
                <a:lnTo>
                  <a:pt x="885" y="568"/>
                </a:lnTo>
                <a:lnTo>
                  <a:pt x="885" y="568"/>
                </a:lnTo>
                <a:lnTo>
                  <a:pt x="885" y="568"/>
                </a:lnTo>
                <a:lnTo>
                  <a:pt x="887" y="566"/>
                </a:lnTo>
                <a:lnTo>
                  <a:pt x="887" y="566"/>
                </a:lnTo>
                <a:lnTo>
                  <a:pt x="889" y="563"/>
                </a:lnTo>
                <a:lnTo>
                  <a:pt x="892" y="559"/>
                </a:lnTo>
                <a:lnTo>
                  <a:pt x="892" y="559"/>
                </a:lnTo>
                <a:lnTo>
                  <a:pt x="892" y="555"/>
                </a:lnTo>
                <a:lnTo>
                  <a:pt x="894" y="552"/>
                </a:lnTo>
                <a:lnTo>
                  <a:pt x="894" y="552"/>
                </a:lnTo>
                <a:lnTo>
                  <a:pt x="892" y="555"/>
                </a:lnTo>
                <a:lnTo>
                  <a:pt x="894" y="555"/>
                </a:lnTo>
                <a:lnTo>
                  <a:pt x="894" y="554"/>
                </a:lnTo>
                <a:lnTo>
                  <a:pt x="894" y="555"/>
                </a:lnTo>
                <a:lnTo>
                  <a:pt x="894" y="555"/>
                </a:lnTo>
                <a:lnTo>
                  <a:pt x="898" y="548"/>
                </a:lnTo>
                <a:lnTo>
                  <a:pt x="901" y="541"/>
                </a:lnTo>
                <a:lnTo>
                  <a:pt x="901" y="541"/>
                </a:lnTo>
                <a:lnTo>
                  <a:pt x="901" y="544"/>
                </a:lnTo>
                <a:lnTo>
                  <a:pt x="903" y="548"/>
                </a:lnTo>
                <a:lnTo>
                  <a:pt x="903" y="548"/>
                </a:lnTo>
                <a:lnTo>
                  <a:pt x="903" y="546"/>
                </a:lnTo>
                <a:lnTo>
                  <a:pt x="905" y="544"/>
                </a:lnTo>
                <a:lnTo>
                  <a:pt x="905" y="544"/>
                </a:lnTo>
                <a:lnTo>
                  <a:pt x="909" y="537"/>
                </a:lnTo>
                <a:lnTo>
                  <a:pt x="912" y="530"/>
                </a:lnTo>
                <a:lnTo>
                  <a:pt x="916" y="522"/>
                </a:lnTo>
                <a:lnTo>
                  <a:pt x="920" y="513"/>
                </a:lnTo>
                <a:lnTo>
                  <a:pt x="920" y="513"/>
                </a:lnTo>
                <a:lnTo>
                  <a:pt x="922" y="517"/>
                </a:lnTo>
                <a:lnTo>
                  <a:pt x="920" y="522"/>
                </a:lnTo>
                <a:lnTo>
                  <a:pt x="916" y="537"/>
                </a:lnTo>
                <a:lnTo>
                  <a:pt x="916" y="537"/>
                </a:lnTo>
                <a:lnTo>
                  <a:pt x="916" y="541"/>
                </a:lnTo>
                <a:lnTo>
                  <a:pt x="918" y="543"/>
                </a:lnTo>
                <a:lnTo>
                  <a:pt x="918" y="543"/>
                </a:lnTo>
                <a:lnTo>
                  <a:pt x="925" y="524"/>
                </a:lnTo>
                <a:lnTo>
                  <a:pt x="929" y="515"/>
                </a:lnTo>
                <a:lnTo>
                  <a:pt x="929" y="504"/>
                </a:lnTo>
                <a:lnTo>
                  <a:pt x="929" y="504"/>
                </a:lnTo>
                <a:lnTo>
                  <a:pt x="933" y="498"/>
                </a:lnTo>
                <a:lnTo>
                  <a:pt x="933" y="489"/>
                </a:lnTo>
                <a:lnTo>
                  <a:pt x="936" y="469"/>
                </a:lnTo>
                <a:lnTo>
                  <a:pt x="936" y="469"/>
                </a:lnTo>
                <a:lnTo>
                  <a:pt x="936" y="458"/>
                </a:lnTo>
                <a:lnTo>
                  <a:pt x="936" y="452"/>
                </a:lnTo>
                <a:lnTo>
                  <a:pt x="936" y="449"/>
                </a:lnTo>
                <a:lnTo>
                  <a:pt x="936" y="449"/>
                </a:lnTo>
                <a:lnTo>
                  <a:pt x="936" y="425"/>
                </a:lnTo>
                <a:lnTo>
                  <a:pt x="936" y="397"/>
                </a:lnTo>
                <a:lnTo>
                  <a:pt x="936" y="397"/>
                </a:lnTo>
                <a:lnTo>
                  <a:pt x="938" y="397"/>
                </a:lnTo>
                <a:lnTo>
                  <a:pt x="938" y="397"/>
                </a:lnTo>
                <a:lnTo>
                  <a:pt x="938" y="395"/>
                </a:lnTo>
                <a:lnTo>
                  <a:pt x="938" y="395"/>
                </a:lnTo>
                <a:lnTo>
                  <a:pt x="936" y="384"/>
                </a:lnTo>
                <a:lnTo>
                  <a:pt x="935" y="371"/>
                </a:lnTo>
                <a:lnTo>
                  <a:pt x="935" y="371"/>
                </a:lnTo>
                <a:lnTo>
                  <a:pt x="936" y="399"/>
                </a:lnTo>
                <a:lnTo>
                  <a:pt x="935" y="425"/>
                </a:lnTo>
                <a:lnTo>
                  <a:pt x="935" y="425"/>
                </a:lnTo>
                <a:lnTo>
                  <a:pt x="933" y="429"/>
                </a:lnTo>
                <a:lnTo>
                  <a:pt x="933" y="429"/>
                </a:lnTo>
                <a:lnTo>
                  <a:pt x="933" y="419"/>
                </a:lnTo>
                <a:lnTo>
                  <a:pt x="931" y="410"/>
                </a:lnTo>
                <a:lnTo>
                  <a:pt x="931" y="405"/>
                </a:lnTo>
                <a:lnTo>
                  <a:pt x="931" y="403"/>
                </a:lnTo>
                <a:lnTo>
                  <a:pt x="931" y="403"/>
                </a:lnTo>
                <a:lnTo>
                  <a:pt x="931" y="403"/>
                </a:lnTo>
                <a:lnTo>
                  <a:pt x="933" y="394"/>
                </a:lnTo>
                <a:lnTo>
                  <a:pt x="933" y="394"/>
                </a:lnTo>
                <a:lnTo>
                  <a:pt x="931" y="390"/>
                </a:lnTo>
                <a:lnTo>
                  <a:pt x="931" y="386"/>
                </a:lnTo>
                <a:lnTo>
                  <a:pt x="931" y="375"/>
                </a:lnTo>
                <a:lnTo>
                  <a:pt x="931" y="375"/>
                </a:lnTo>
                <a:lnTo>
                  <a:pt x="931" y="373"/>
                </a:lnTo>
                <a:lnTo>
                  <a:pt x="929" y="371"/>
                </a:lnTo>
                <a:lnTo>
                  <a:pt x="929" y="371"/>
                </a:lnTo>
                <a:lnTo>
                  <a:pt x="929" y="371"/>
                </a:lnTo>
                <a:lnTo>
                  <a:pt x="927" y="373"/>
                </a:lnTo>
                <a:lnTo>
                  <a:pt x="927" y="375"/>
                </a:lnTo>
                <a:lnTo>
                  <a:pt x="927" y="375"/>
                </a:lnTo>
                <a:lnTo>
                  <a:pt x="925" y="371"/>
                </a:lnTo>
                <a:lnTo>
                  <a:pt x="923" y="366"/>
                </a:lnTo>
                <a:lnTo>
                  <a:pt x="923" y="353"/>
                </a:lnTo>
                <a:lnTo>
                  <a:pt x="923" y="353"/>
                </a:lnTo>
                <a:lnTo>
                  <a:pt x="923" y="351"/>
                </a:lnTo>
                <a:lnTo>
                  <a:pt x="925" y="353"/>
                </a:lnTo>
                <a:lnTo>
                  <a:pt x="925" y="353"/>
                </a:lnTo>
                <a:lnTo>
                  <a:pt x="923" y="346"/>
                </a:lnTo>
                <a:lnTo>
                  <a:pt x="923" y="344"/>
                </a:lnTo>
                <a:lnTo>
                  <a:pt x="923" y="342"/>
                </a:lnTo>
                <a:lnTo>
                  <a:pt x="923" y="342"/>
                </a:lnTo>
                <a:lnTo>
                  <a:pt x="925" y="346"/>
                </a:lnTo>
                <a:lnTo>
                  <a:pt x="923" y="348"/>
                </a:lnTo>
                <a:lnTo>
                  <a:pt x="923" y="348"/>
                </a:lnTo>
                <a:lnTo>
                  <a:pt x="925" y="349"/>
                </a:lnTo>
                <a:lnTo>
                  <a:pt x="927" y="348"/>
                </a:lnTo>
                <a:lnTo>
                  <a:pt x="927" y="344"/>
                </a:lnTo>
                <a:lnTo>
                  <a:pt x="927" y="344"/>
                </a:lnTo>
                <a:lnTo>
                  <a:pt x="929" y="348"/>
                </a:lnTo>
                <a:lnTo>
                  <a:pt x="931" y="351"/>
                </a:lnTo>
                <a:lnTo>
                  <a:pt x="931" y="351"/>
                </a:lnTo>
                <a:lnTo>
                  <a:pt x="931" y="346"/>
                </a:lnTo>
                <a:lnTo>
                  <a:pt x="931" y="346"/>
                </a:lnTo>
                <a:lnTo>
                  <a:pt x="933" y="349"/>
                </a:lnTo>
                <a:lnTo>
                  <a:pt x="935" y="351"/>
                </a:lnTo>
                <a:lnTo>
                  <a:pt x="935" y="351"/>
                </a:lnTo>
                <a:lnTo>
                  <a:pt x="933" y="337"/>
                </a:lnTo>
                <a:lnTo>
                  <a:pt x="933" y="337"/>
                </a:lnTo>
                <a:lnTo>
                  <a:pt x="933" y="335"/>
                </a:lnTo>
                <a:lnTo>
                  <a:pt x="931" y="333"/>
                </a:lnTo>
                <a:lnTo>
                  <a:pt x="931" y="327"/>
                </a:lnTo>
                <a:lnTo>
                  <a:pt x="931" y="327"/>
                </a:lnTo>
                <a:lnTo>
                  <a:pt x="933" y="331"/>
                </a:lnTo>
                <a:lnTo>
                  <a:pt x="933" y="335"/>
                </a:lnTo>
                <a:lnTo>
                  <a:pt x="933" y="335"/>
                </a:lnTo>
                <a:lnTo>
                  <a:pt x="933" y="335"/>
                </a:lnTo>
                <a:lnTo>
                  <a:pt x="935" y="337"/>
                </a:lnTo>
                <a:lnTo>
                  <a:pt x="935" y="338"/>
                </a:lnTo>
                <a:lnTo>
                  <a:pt x="935" y="338"/>
                </a:lnTo>
                <a:lnTo>
                  <a:pt x="935" y="338"/>
                </a:lnTo>
                <a:lnTo>
                  <a:pt x="931" y="327"/>
                </a:lnTo>
                <a:lnTo>
                  <a:pt x="929" y="322"/>
                </a:lnTo>
                <a:lnTo>
                  <a:pt x="931" y="316"/>
                </a:lnTo>
                <a:lnTo>
                  <a:pt x="931" y="316"/>
                </a:lnTo>
                <a:lnTo>
                  <a:pt x="933" y="326"/>
                </a:lnTo>
                <a:lnTo>
                  <a:pt x="936" y="333"/>
                </a:lnTo>
                <a:lnTo>
                  <a:pt x="936" y="333"/>
                </a:lnTo>
                <a:lnTo>
                  <a:pt x="938" y="333"/>
                </a:lnTo>
                <a:lnTo>
                  <a:pt x="940" y="333"/>
                </a:lnTo>
                <a:lnTo>
                  <a:pt x="940" y="327"/>
                </a:lnTo>
                <a:lnTo>
                  <a:pt x="938" y="314"/>
                </a:lnTo>
                <a:lnTo>
                  <a:pt x="938" y="314"/>
                </a:lnTo>
                <a:lnTo>
                  <a:pt x="935" y="298"/>
                </a:lnTo>
                <a:lnTo>
                  <a:pt x="933" y="291"/>
                </a:lnTo>
                <a:lnTo>
                  <a:pt x="931" y="283"/>
                </a:lnTo>
                <a:lnTo>
                  <a:pt x="931" y="283"/>
                </a:lnTo>
                <a:lnTo>
                  <a:pt x="933" y="291"/>
                </a:lnTo>
                <a:lnTo>
                  <a:pt x="933" y="294"/>
                </a:lnTo>
                <a:lnTo>
                  <a:pt x="933" y="296"/>
                </a:lnTo>
                <a:lnTo>
                  <a:pt x="933" y="296"/>
                </a:lnTo>
                <a:lnTo>
                  <a:pt x="931" y="294"/>
                </a:lnTo>
                <a:lnTo>
                  <a:pt x="931" y="292"/>
                </a:lnTo>
                <a:lnTo>
                  <a:pt x="931" y="291"/>
                </a:lnTo>
                <a:lnTo>
                  <a:pt x="929" y="289"/>
                </a:lnTo>
                <a:lnTo>
                  <a:pt x="929" y="289"/>
                </a:lnTo>
                <a:lnTo>
                  <a:pt x="931" y="294"/>
                </a:lnTo>
                <a:lnTo>
                  <a:pt x="931" y="298"/>
                </a:lnTo>
                <a:lnTo>
                  <a:pt x="931" y="298"/>
                </a:lnTo>
                <a:lnTo>
                  <a:pt x="929" y="296"/>
                </a:lnTo>
                <a:lnTo>
                  <a:pt x="929" y="296"/>
                </a:lnTo>
                <a:lnTo>
                  <a:pt x="929" y="289"/>
                </a:lnTo>
                <a:lnTo>
                  <a:pt x="929" y="287"/>
                </a:lnTo>
                <a:lnTo>
                  <a:pt x="929" y="287"/>
                </a:lnTo>
                <a:lnTo>
                  <a:pt x="929" y="285"/>
                </a:lnTo>
                <a:lnTo>
                  <a:pt x="929" y="283"/>
                </a:lnTo>
                <a:lnTo>
                  <a:pt x="927" y="283"/>
                </a:lnTo>
                <a:lnTo>
                  <a:pt x="927" y="283"/>
                </a:lnTo>
                <a:lnTo>
                  <a:pt x="927" y="285"/>
                </a:lnTo>
                <a:lnTo>
                  <a:pt x="927" y="287"/>
                </a:lnTo>
                <a:lnTo>
                  <a:pt x="927" y="287"/>
                </a:lnTo>
                <a:lnTo>
                  <a:pt x="929" y="292"/>
                </a:lnTo>
                <a:lnTo>
                  <a:pt x="927" y="296"/>
                </a:lnTo>
                <a:lnTo>
                  <a:pt x="927" y="296"/>
                </a:lnTo>
                <a:lnTo>
                  <a:pt x="923" y="287"/>
                </a:lnTo>
                <a:lnTo>
                  <a:pt x="922" y="281"/>
                </a:lnTo>
                <a:lnTo>
                  <a:pt x="918" y="278"/>
                </a:lnTo>
                <a:lnTo>
                  <a:pt x="918" y="278"/>
                </a:lnTo>
                <a:lnTo>
                  <a:pt x="918" y="272"/>
                </a:lnTo>
                <a:lnTo>
                  <a:pt x="916" y="267"/>
                </a:lnTo>
                <a:lnTo>
                  <a:pt x="916" y="267"/>
                </a:lnTo>
                <a:lnTo>
                  <a:pt x="916" y="268"/>
                </a:lnTo>
                <a:lnTo>
                  <a:pt x="914" y="270"/>
                </a:lnTo>
                <a:lnTo>
                  <a:pt x="914" y="270"/>
                </a:lnTo>
                <a:lnTo>
                  <a:pt x="909" y="250"/>
                </a:lnTo>
                <a:lnTo>
                  <a:pt x="900" y="232"/>
                </a:lnTo>
                <a:lnTo>
                  <a:pt x="900" y="232"/>
                </a:lnTo>
                <a:lnTo>
                  <a:pt x="903" y="235"/>
                </a:lnTo>
                <a:lnTo>
                  <a:pt x="907" y="241"/>
                </a:lnTo>
                <a:lnTo>
                  <a:pt x="907" y="241"/>
                </a:lnTo>
                <a:lnTo>
                  <a:pt x="905" y="237"/>
                </a:lnTo>
                <a:lnTo>
                  <a:pt x="905" y="234"/>
                </a:lnTo>
                <a:lnTo>
                  <a:pt x="905" y="234"/>
                </a:lnTo>
                <a:lnTo>
                  <a:pt x="909" y="237"/>
                </a:lnTo>
                <a:lnTo>
                  <a:pt x="911" y="239"/>
                </a:lnTo>
                <a:lnTo>
                  <a:pt x="911" y="239"/>
                </a:lnTo>
                <a:lnTo>
                  <a:pt x="916" y="246"/>
                </a:lnTo>
                <a:lnTo>
                  <a:pt x="920" y="254"/>
                </a:lnTo>
                <a:lnTo>
                  <a:pt x="920" y="254"/>
                </a:lnTo>
                <a:lnTo>
                  <a:pt x="918" y="248"/>
                </a:lnTo>
                <a:lnTo>
                  <a:pt x="914" y="243"/>
                </a:lnTo>
                <a:lnTo>
                  <a:pt x="914" y="243"/>
                </a:lnTo>
                <a:lnTo>
                  <a:pt x="914" y="241"/>
                </a:lnTo>
                <a:lnTo>
                  <a:pt x="914" y="241"/>
                </a:lnTo>
                <a:lnTo>
                  <a:pt x="918" y="243"/>
                </a:lnTo>
                <a:lnTo>
                  <a:pt x="920" y="243"/>
                </a:lnTo>
                <a:lnTo>
                  <a:pt x="922" y="239"/>
                </a:lnTo>
                <a:lnTo>
                  <a:pt x="922" y="239"/>
                </a:lnTo>
                <a:lnTo>
                  <a:pt x="931" y="256"/>
                </a:lnTo>
                <a:lnTo>
                  <a:pt x="936" y="272"/>
                </a:lnTo>
                <a:lnTo>
                  <a:pt x="940" y="289"/>
                </a:lnTo>
                <a:lnTo>
                  <a:pt x="946" y="305"/>
                </a:lnTo>
                <a:lnTo>
                  <a:pt x="946" y="305"/>
                </a:lnTo>
                <a:lnTo>
                  <a:pt x="947" y="318"/>
                </a:lnTo>
                <a:lnTo>
                  <a:pt x="949" y="335"/>
                </a:lnTo>
                <a:lnTo>
                  <a:pt x="949" y="335"/>
                </a:lnTo>
                <a:lnTo>
                  <a:pt x="949" y="337"/>
                </a:lnTo>
                <a:lnTo>
                  <a:pt x="947" y="337"/>
                </a:lnTo>
                <a:lnTo>
                  <a:pt x="947" y="337"/>
                </a:lnTo>
                <a:lnTo>
                  <a:pt x="949" y="351"/>
                </a:lnTo>
                <a:lnTo>
                  <a:pt x="949" y="364"/>
                </a:lnTo>
                <a:lnTo>
                  <a:pt x="949" y="364"/>
                </a:lnTo>
                <a:lnTo>
                  <a:pt x="951" y="366"/>
                </a:lnTo>
                <a:lnTo>
                  <a:pt x="951" y="370"/>
                </a:lnTo>
                <a:lnTo>
                  <a:pt x="951" y="373"/>
                </a:lnTo>
                <a:lnTo>
                  <a:pt x="951" y="377"/>
                </a:lnTo>
                <a:lnTo>
                  <a:pt x="951" y="377"/>
                </a:lnTo>
                <a:lnTo>
                  <a:pt x="949" y="377"/>
                </a:lnTo>
                <a:lnTo>
                  <a:pt x="949" y="377"/>
                </a:lnTo>
                <a:lnTo>
                  <a:pt x="949" y="377"/>
                </a:lnTo>
                <a:lnTo>
                  <a:pt x="951" y="383"/>
                </a:lnTo>
                <a:lnTo>
                  <a:pt x="949" y="390"/>
                </a:lnTo>
                <a:lnTo>
                  <a:pt x="949" y="395"/>
                </a:lnTo>
                <a:lnTo>
                  <a:pt x="949" y="403"/>
                </a:lnTo>
                <a:lnTo>
                  <a:pt x="949" y="403"/>
                </a:lnTo>
                <a:lnTo>
                  <a:pt x="949" y="401"/>
                </a:lnTo>
                <a:lnTo>
                  <a:pt x="949" y="401"/>
                </a:lnTo>
                <a:lnTo>
                  <a:pt x="951" y="401"/>
                </a:lnTo>
                <a:lnTo>
                  <a:pt x="951" y="397"/>
                </a:lnTo>
                <a:lnTo>
                  <a:pt x="951" y="397"/>
                </a:lnTo>
                <a:lnTo>
                  <a:pt x="951" y="397"/>
                </a:lnTo>
                <a:lnTo>
                  <a:pt x="949" y="399"/>
                </a:lnTo>
                <a:lnTo>
                  <a:pt x="949" y="399"/>
                </a:lnTo>
                <a:lnTo>
                  <a:pt x="949" y="397"/>
                </a:lnTo>
                <a:lnTo>
                  <a:pt x="949" y="397"/>
                </a:lnTo>
                <a:lnTo>
                  <a:pt x="951" y="395"/>
                </a:lnTo>
                <a:lnTo>
                  <a:pt x="951" y="394"/>
                </a:lnTo>
                <a:lnTo>
                  <a:pt x="953" y="384"/>
                </a:lnTo>
                <a:lnTo>
                  <a:pt x="953" y="384"/>
                </a:lnTo>
                <a:lnTo>
                  <a:pt x="953" y="381"/>
                </a:lnTo>
                <a:lnTo>
                  <a:pt x="951" y="375"/>
                </a:lnTo>
                <a:lnTo>
                  <a:pt x="951" y="362"/>
                </a:lnTo>
                <a:lnTo>
                  <a:pt x="951" y="362"/>
                </a:lnTo>
                <a:lnTo>
                  <a:pt x="953" y="360"/>
                </a:lnTo>
                <a:lnTo>
                  <a:pt x="955" y="359"/>
                </a:lnTo>
                <a:lnTo>
                  <a:pt x="953" y="357"/>
                </a:lnTo>
                <a:lnTo>
                  <a:pt x="953" y="357"/>
                </a:lnTo>
                <a:lnTo>
                  <a:pt x="953" y="359"/>
                </a:lnTo>
                <a:lnTo>
                  <a:pt x="953" y="359"/>
                </a:lnTo>
                <a:lnTo>
                  <a:pt x="951" y="357"/>
                </a:lnTo>
                <a:lnTo>
                  <a:pt x="951" y="357"/>
                </a:lnTo>
                <a:lnTo>
                  <a:pt x="951" y="337"/>
                </a:lnTo>
                <a:lnTo>
                  <a:pt x="951" y="337"/>
                </a:lnTo>
                <a:lnTo>
                  <a:pt x="953" y="340"/>
                </a:lnTo>
                <a:lnTo>
                  <a:pt x="953" y="344"/>
                </a:lnTo>
                <a:lnTo>
                  <a:pt x="953" y="344"/>
                </a:lnTo>
                <a:lnTo>
                  <a:pt x="953" y="344"/>
                </a:lnTo>
                <a:lnTo>
                  <a:pt x="955" y="344"/>
                </a:lnTo>
                <a:lnTo>
                  <a:pt x="955" y="344"/>
                </a:lnTo>
                <a:lnTo>
                  <a:pt x="955" y="338"/>
                </a:lnTo>
                <a:lnTo>
                  <a:pt x="953" y="337"/>
                </a:lnTo>
                <a:lnTo>
                  <a:pt x="953" y="337"/>
                </a:lnTo>
                <a:lnTo>
                  <a:pt x="953" y="335"/>
                </a:lnTo>
                <a:lnTo>
                  <a:pt x="953" y="335"/>
                </a:lnTo>
                <a:lnTo>
                  <a:pt x="953" y="329"/>
                </a:lnTo>
                <a:lnTo>
                  <a:pt x="951" y="318"/>
                </a:lnTo>
                <a:lnTo>
                  <a:pt x="951" y="318"/>
                </a:lnTo>
                <a:lnTo>
                  <a:pt x="951" y="318"/>
                </a:lnTo>
                <a:lnTo>
                  <a:pt x="949" y="314"/>
                </a:lnTo>
                <a:lnTo>
                  <a:pt x="949" y="314"/>
                </a:lnTo>
                <a:lnTo>
                  <a:pt x="951" y="314"/>
                </a:lnTo>
                <a:lnTo>
                  <a:pt x="951" y="314"/>
                </a:lnTo>
                <a:lnTo>
                  <a:pt x="951" y="314"/>
                </a:lnTo>
                <a:lnTo>
                  <a:pt x="942" y="283"/>
                </a:lnTo>
                <a:lnTo>
                  <a:pt x="931" y="252"/>
                </a:lnTo>
                <a:lnTo>
                  <a:pt x="931" y="252"/>
                </a:lnTo>
                <a:lnTo>
                  <a:pt x="923" y="237"/>
                </a:lnTo>
                <a:lnTo>
                  <a:pt x="920" y="230"/>
                </a:lnTo>
                <a:lnTo>
                  <a:pt x="920" y="228"/>
                </a:lnTo>
                <a:lnTo>
                  <a:pt x="922" y="226"/>
                </a:lnTo>
                <a:lnTo>
                  <a:pt x="922" y="226"/>
                </a:lnTo>
                <a:lnTo>
                  <a:pt x="912" y="210"/>
                </a:lnTo>
                <a:lnTo>
                  <a:pt x="901" y="193"/>
                </a:lnTo>
                <a:lnTo>
                  <a:pt x="877" y="160"/>
                </a:lnTo>
                <a:lnTo>
                  <a:pt x="877" y="160"/>
                </a:lnTo>
                <a:lnTo>
                  <a:pt x="870" y="154"/>
                </a:lnTo>
                <a:lnTo>
                  <a:pt x="865" y="149"/>
                </a:lnTo>
                <a:lnTo>
                  <a:pt x="865" y="149"/>
                </a:lnTo>
                <a:lnTo>
                  <a:pt x="861" y="145"/>
                </a:lnTo>
                <a:lnTo>
                  <a:pt x="857" y="142"/>
                </a:lnTo>
                <a:lnTo>
                  <a:pt x="855" y="138"/>
                </a:lnTo>
                <a:lnTo>
                  <a:pt x="855" y="138"/>
                </a:lnTo>
                <a:lnTo>
                  <a:pt x="855" y="138"/>
                </a:lnTo>
                <a:lnTo>
                  <a:pt x="852" y="136"/>
                </a:lnTo>
                <a:lnTo>
                  <a:pt x="852" y="136"/>
                </a:lnTo>
                <a:lnTo>
                  <a:pt x="852" y="132"/>
                </a:lnTo>
                <a:lnTo>
                  <a:pt x="854" y="134"/>
                </a:lnTo>
                <a:lnTo>
                  <a:pt x="854" y="134"/>
                </a:lnTo>
                <a:lnTo>
                  <a:pt x="859" y="138"/>
                </a:lnTo>
                <a:lnTo>
                  <a:pt x="861" y="140"/>
                </a:lnTo>
                <a:lnTo>
                  <a:pt x="863" y="142"/>
                </a:lnTo>
                <a:lnTo>
                  <a:pt x="865" y="142"/>
                </a:lnTo>
                <a:lnTo>
                  <a:pt x="865" y="143"/>
                </a:lnTo>
                <a:lnTo>
                  <a:pt x="865" y="143"/>
                </a:lnTo>
                <a:lnTo>
                  <a:pt x="863" y="142"/>
                </a:lnTo>
                <a:lnTo>
                  <a:pt x="863" y="142"/>
                </a:lnTo>
                <a:lnTo>
                  <a:pt x="863" y="142"/>
                </a:lnTo>
                <a:lnTo>
                  <a:pt x="863" y="142"/>
                </a:lnTo>
                <a:lnTo>
                  <a:pt x="863" y="142"/>
                </a:lnTo>
                <a:lnTo>
                  <a:pt x="863" y="142"/>
                </a:lnTo>
                <a:lnTo>
                  <a:pt x="863" y="142"/>
                </a:lnTo>
                <a:lnTo>
                  <a:pt x="863" y="140"/>
                </a:lnTo>
                <a:lnTo>
                  <a:pt x="863" y="140"/>
                </a:lnTo>
                <a:lnTo>
                  <a:pt x="863" y="140"/>
                </a:lnTo>
                <a:lnTo>
                  <a:pt x="865" y="140"/>
                </a:lnTo>
                <a:lnTo>
                  <a:pt x="865" y="140"/>
                </a:lnTo>
                <a:lnTo>
                  <a:pt x="865" y="140"/>
                </a:lnTo>
                <a:lnTo>
                  <a:pt x="865" y="142"/>
                </a:lnTo>
                <a:lnTo>
                  <a:pt x="865" y="142"/>
                </a:lnTo>
                <a:lnTo>
                  <a:pt x="865" y="142"/>
                </a:lnTo>
                <a:lnTo>
                  <a:pt x="865" y="142"/>
                </a:lnTo>
                <a:lnTo>
                  <a:pt x="865" y="142"/>
                </a:lnTo>
                <a:lnTo>
                  <a:pt x="865" y="142"/>
                </a:lnTo>
                <a:lnTo>
                  <a:pt x="865" y="142"/>
                </a:lnTo>
                <a:lnTo>
                  <a:pt x="866" y="142"/>
                </a:lnTo>
                <a:lnTo>
                  <a:pt x="866" y="142"/>
                </a:lnTo>
                <a:lnTo>
                  <a:pt x="868" y="142"/>
                </a:lnTo>
                <a:lnTo>
                  <a:pt x="870" y="143"/>
                </a:lnTo>
                <a:lnTo>
                  <a:pt x="870" y="143"/>
                </a:lnTo>
                <a:lnTo>
                  <a:pt x="874" y="147"/>
                </a:lnTo>
                <a:lnTo>
                  <a:pt x="881" y="154"/>
                </a:lnTo>
                <a:lnTo>
                  <a:pt x="894" y="167"/>
                </a:lnTo>
                <a:lnTo>
                  <a:pt x="894" y="167"/>
                </a:lnTo>
                <a:lnTo>
                  <a:pt x="898" y="175"/>
                </a:lnTo>
                <a:lnTo>
                  <a:pt x="898" y="175"/>
                </a:lnTo>
                <a:lnTo>
                  <a:pt x="901" y="178"/>
                </a:lnTo>
                <a:lnTo>
                  <a:pt x="903" y="182"/>
                </a:lnTo>
                <a:lnTo>
                  <a:pt x="909" y="189"/>
                </a:lnTo>
                <a:lnTo>
                  <a:pt x="909" y="189"/>
                </a:lnTo>
                <a:lnTo>
                  <a:pt x="912" y="193"/>
                </a:lnTo>
                <a:lnTo>
                  <a:pt x="916" y="197"/>
                </a:lnTo>
                <a:lnTo>
                  <a:pt x="916" y="197"/>
                </a:lnTo>
                <a:lnTo>
                  <a:pt x="918" y="202"/>
                </a:lnTo>
                <a:lnTo>
                  <a:pt x="920" y="208"/>
                </a:lnTo>
                <a:lnTo>
                  <a:pt x="920" y="208"/>
                </a:lnTo>
                <a:lnTo>
                  <a:pt x="925" y="213"/>
                </a:lnTo>
                <a:lnTo>
                  <a:pt x="925" y="213"/>
                </a:lnTo>
                <a:lnTo>
                  <a:pt x="923" y="213"/>
                </a:lnTo>
                <a:lnTo>
                  <a:pt x="923" y="213"/>
                </a:lnTo>
                <a:lnTo>
                  <a:pt x="929" y="221"/>
                </a:lnTo>
                <a:lnTo>
                  <a:pt x="929" y="221"/>
                </a:lnTo>
                <a:lnTo>
                  <a:pt x="927" y="222"/>
                </a:lnTo>
                <a:lnTo>
                  <a:pt x="927" y="222"/>
                </a:lnTo>
                <a:lnTo>
                  <a:pt x="931" y="228"/>
                </a:lnTo>
                <a:lnTo>
                  <a:pt x="936" y="235"/>
                </a:lnTo>
                <a:lnTo>
                  <a:pt x="936" y="235"/>
                </a:lnTo>
                <a:lnTo>
                  <a:pt x="936" y="235"/>
                </a:lnTo>
                <a:lnTo>
                  <a:pt x="935" y="235"/>
                </a:lnTo>
                <a:lnTo>
                  <a:pt x="935" y="235"/>
                </a:lnTo>
                <a:lnTo>
                  <a:pt x="935" y="237"/>
                </a:lnTo>
                <a:lnTo>
                  <a:pt x="935" y="237"/>
                </a:lnTo>
                <a:lnTo>
                  <a:pt x="936" y="239"/>
                </a:lnTo>
                <a:lnTo>
                  <a:pt x="940" y="243"/>
                </a:lnTo>
                <a:lnTo>
                  <a:pt x="940" y="243"/>
                </a:lnTo>
                <a:lnTo>
                  <a:pt x="940" y="246"/>
                </a:lnTo>
                <a:lnTo>
                  <a:pt x="942" y="250"/>
                </a:lnTo>
                <a:lnTo>
                  <a:pt x="944" y="254"/>
                </a:lnTo>
                <a:lnTo>
                  <a:pt x="942" y="256"/>
                </a:lnTo>
                <a:lnTo>
                  <a:pt x="942" y="256"/>
                </a:lnTo>
                <a:lnTo>
                  <a:pt x="949" y="270"/>
                </a:lnTo>
                <a:lnTo>
                  <a:pt x="955" y="283"/>
                </a:lnTo>
                <a:lnTo>
                  <a:pt x="955" y="283"/>
                </a:lnTo>
                <a:lnTo>
                  <a:pt x="955" y="283"/>
                </a:lnTo>
                <a:lnTo>
                  <a:pt x="955" y="283"/>
                </a:lnTo>
                <a:lnTo>
                  <a:pt x="955" y="283"/>
                </a:lnTo>
                <a:lnTo>
                  <a:pt x="960" y="300"/>
                </a:lnTo>
                <a:lnTo>
                  <a:pt x="960" y="300"/>
                </a:lnTo>
                <a:lnTo>
                  <a:pt x="960" y="298"/>
                </a:lnTo>
                <a:lnTo>
                  <a:pt x="960" y="298"/>
                </a:lnTo>
                <a:lnTo>
                  <a:pt x="964" y="316"/>
                </a:lnTo>
                <a:lnTo>
                  <a:pt x="968" y="331"/>
                </a:lnTo>
                <a:lnTo>
                  <a:pt x="968" y="331"/>
                </a:lnTo>
                <a:lnTo>
                  <a:pt x="969" y="335"/>
                </a:lnTo>
                <a:lnTo>
                  <a:pt x="969" y="335"/>
                </a:lnTo>
                <a:lnTo>
                  <a:pt x="969" y="338"/>
                </a:lnTo>
                <a:lnTo>
                  <a:pt x="971" y="340"/>
                </a:lnTo>
                <a:lnTo>
                  <a:pt x="971" y="340"/>
                </a:lnTo>
                <a:lnTo>
                  <a:pt x="969" y="344"/>
                </a:lnTo>
                <a:lnTo>
                  <a:pt x="969" y="346"/>
                </a:lnTo>
                <a:lnTo>
                  <a:pt x="969" y="346"/>
                </a:lnTo>
                <a:lnTo>
                  <a:pt x="969" y="346"/>
                </a:lnTo>
                <a:lnTo>
                  <a:pt x="971" y="348"/>
                </a:lnTo>
                <a:lnTo>
                  <a:pt x="971" y="353"/>
                </a:lnTo>
                <a:lnTo>
                  <a:pt x="971" y="353"/>
                </a:lnTo>
                <a:lnTo>
                  <a:pt x="971" y="355"/>
                </a:lnTo>
                <a:lnTo>
                  <a:pt x="971" y="355"/>
                </a:lnTo>
                <a:lnTo>
                  <a:pt x="971" y="355"/>
                </a:lnTo>
                <a:lnTo>
                  <a:pt x="969" y="355"/>
                </a:lnTo>
                <a:lnTo>
                  <a:pt x="969" y="353"/>
                </a:lnTo>
                <a:lnTo>
                  <a:pt x="969" y="353"/>
                </a:lnTo>
                <a:lnTo>
                  <a:pt x="971" y="359"/>
                </a:lnTo>
                <a:lnTo>
                  <a:pt x="973" y="360"/>
                </a:lnTo>
                <a:lnTo>
                  <a:pt x="973" y="360"/>
                </a:lnTo>
                <a:lnTo>
                  <a:pt x="973" y="349"/>
                </a:lnTo>
                <a:lnTo>
                  <a:pt x="973" y="349"/>
                </a:lnTo>
                <a:lnTo>
                  <a:pt x="971" y="346"/>
                </a:lnTo>
                <a:lnTo>
                  <a:pt x="971" y="340"/>
                </a:lnTo>
                <a:lnTo>
                  <a:pt x="971" y="331"/>
                </a:lnTo>
                <a:lnTo>
                  <a:pt x="971" y="331"/>
                </a:lnTo>
                <a:lnTo>
                  <a:pt x="971" y="333"/>
                </a:lnTo>
                <a:lnTo>
                  <a:pt x="971" y="333"/>
                </a:lnTo>
                <a:lnTo>
                  <a:pt x="971" y="333"/>
                </a:lnTo>
                <a:lnTo>
                  <a:pt x="971" y="335"/>
                </a:lnTo>
                <a:lnTo>
                  <a:pt x="971" y="335"/>
                </a:lnTo>
                <a:lnTo>
                  <a:pt x="973" y="340"/>
                </a:lnTo>
                <a:lnTo>
                  <a:pt x="975" y="346"/>
                </a:lnTo>
                <a:lnTo>
                  <a:pt x="975" y="359"/>
                </a:lnTo>
                <a:lnTo>
                  <a:pt x="975" y="359"/>
                </a:lnTo>
                <a:lnTo>
                  <a:pt x="975" y="359"/>
                </a:lnTo>
                <a:lnTo>
                  <a:pt x="977" y="359"/>
                </a:lnTo>
                <a:lnTo>
                  <a:pt x="979" y="360"/>
                </a:lnTo>
                <a:lnTo>
                  <a:pt x="979" y="360"/>
                </a:lnTo>
                <a:lnTo>
                  <a:pt x="975" y="333"/>
                </a:lnTo>
                <a:lnTo>
                  <a:pt x="975" y="333"/>
                </a:lnTo>
                <a:lnTo>
                  <a:pt x="975" y="333"/>
                </a:lnTo>
                <a:lnTo>
                  <a:pt x="973" y="333"/>
                </a:lnTo>
                <a:lnTo>
                  <a:pt x="971" y="327"/>
                </a:lnTo>
                <a:lnTo>
                  <a:pt x="971" y="327"/>
                </a:lnTo>
                <a:lnTo>
                  <a:pt x="971" y="322"/>
                </a:lnTo>
                <a:lnTo>
                  <a:pt x="971" y="316"/>
                </a:lnTo>
                <a:lnTo>
                  <a:pt x="971" y="316"/>
                </a:lnTo>
                <a:lnTo>
                  <a:pt x="971" y="318"/>
                </a:lnTo>
                <a:lnTo>
                  <a:pt x="969" y="318"/>
                </a:lnTo>
                <a:lnTo>
                  <a:pt x="969" y="318"/>
                </a:lnTo>
                <a:lnTo>
                  <a:pt x="969" y="309"/>
                </a:lnTo>
                <a:lnTo>
                  <a:pt x="968" y="298"/>
                </a:lnTo>
                <a:lnTo>
                  <a:pt x="968" y="298"/>
                </a:lnTo>
                <a:lnTo>
                  <a:pt x="969" y="303"/>
                </a:lnTo>
                <a:lnTo>
                  <a:pt x="971" y="307"/>
                </a:lnTo>
                <a:lnTo>
                  <a:pt x="971" y="307"/>
                </a:lnTo>
                <a:lnTo>
                  <a:pt x="969" y="302"/>
                </a:lnTo>
                <a:lnTo>
                  <a:pt x="968" y="296"/>
                </a:lnTo>
                <a:lnTo>
                  <a:pt x="969" y="294"/>
                </a:lnTo>
                <a:lnTo>
                  <a:pt x="969" y="294"/>
                </a:lnTo>
                <a:lnTo>
                  <a:pt x="962" y="274"/>
                </a:lnTo>
                <a:lnTo>
                  <a:pt x="960" y="263"/>
                </a:lnTo>
                <a:lnTo>
                  <a:pt x="955" y="252"/>
                </a:lnTo>
                <a:lnTo>
                  <a:pt x="955" y="252"/>
                </a:lnTo>
                <a:lnTo>
                  <a:pt x="955" y="250"/>
                </a:lnTo>
                <a:lnTo>
                  <a:pt x="955" y="250"/>
                </a:lnTo>
                <a:lnTo>
                  <a:pt x="955" y="250"/>
                </a:lnTo>
                <a:lnTo>
                  <a:pt x="946" y="228"/>
                </a:lnTo>
                <a:lnTo>
                  <a:pt x="942" y="219"/>
                </a:lnTo>
                <a:lnTo>
                  <a:pt x="938" y="213"/>
                </a:lnTo>
                <a:lnTo>
                  <a:pt x="938" y="213"/>
                </a:lnTo>
                <a:lnTo>
                  <a:pt x="940" y="213"/>
                </a:lnTo>
                <a:lnTo>
                  <a:pt x="942" y="215"/>
                </a:lnTo>
                <a:lnTo>
                  <a:pt x="944" y="221"/>
                </a:lnTo>
                <a:lnTo>
                  <a:pt x="944" y="221"/>
                </a:lnTo>
                <a:lnTo>
                  <a:pt x="944" y="219"/>
                </a:lnTo>
                <a:lnTo>
                  <a:pt x="942" y="215"/>
                </a:lnTo>
                <a:lnTo>
                  <a:pt x="938" y="210"/>
                </a:lnTo>
                <a:lnTo>
                  <a:pt x="938" y="210"/>
                </a:lnTo>
                <a:lnTo>
                  <a:pt x="940" y="210"/>
                </a:lnTo>
                <a:lnTo>
                  <a:pt x="940" y="210"/>
                </a:lnTo>
                <a:lnTo>
                  <a:pt x="935" y="204"/>
                </a:lnTo>
                <a:lnTo>
                  <a:pt x="931" y="199"/>
                </a:lnTo>
                <a:lnTo>
                  <a:pt x="931" y="199"/>
                </a:lnTo>
                <a:lnTo>
                  <a:pt x="927" y="191"/>
                </a:lnTo>
                <a:lnTo>
                  <a:pt x="922" y="182"/>
                </a:lnTo>
                <a:lnTo>
                  <a:pt x="922" y="182"/>
                </a:lnTo>
                <a:lnTo>
                  <a:pt x="922" y="184"/>
                </a:lnTo>
                <a:lnTo>
                  <a:pt x="922" y="182"/>
                </a:lnTo>
                <a:lnTo>
                  <a:pt x="918" y="180"/>
                </a:lnTo>
                <a:lnTo>
                  <a:pt x="912" y="173"/>
                </a:lnTo>
                <a:lnTo>
                  <a:pt x="912" y="173"/>
                </a:lnTo>
                <a:lnTo>
                  <a:pt x="914" y="177"/>
                </a:lnTo>
                <a:lnTo>
                  <a:pt x="911" y="171"/>
                </a:lnTo>
                <a:lnTo>
                  <a:pt x="905" y="164"/>
                </a:lnTo>
                <a:lnTo>
                  <a:pt x="905" y="160"/>
                </a:lnTo>
                <a:lnTo>
                  <a:pt x="905" y="160"/>
                </a:lnTo>
                <a:lnTo>
                  <a:pt x="907" y="162"/>
                </a:lnTo>
                <a:lnTo>
                  <a:pt x="911" y="165"/>
                </a:lnTo>
                <a:lnTo>
                  <a:pt x="911" y="165"/>
                </a:lnTo>
                <a:lnTo>
                  <a:pt x="907" y="160"/>
                </a:lnTo>
                <a:lnTo>
                  <a:pt x="909" y="160"/>
                </a:lnTo>
                <a:lnTo>
                  <a:pt x="909" y="160"/>
                </a:lnTo>
                <a:lnTo>
                  <a:pt x="905" y="154"/>
                </a:lnTo>
                <a:lnTo>
                  <a:pt x="903" y="151"/>
                </a:lnTo>
                <a:lnTo>
                  <a:pt x="903" y="151"/>
                </a:lnTo>
                <a:lnTo>
                  <a:pt x="903" y="154"/>
                </a:lnTo>
                <a:lnTo>
                  <a:pt x="905" y="158"/>
                </a:lnTo>
                <a:lnTo>
                  <a:pt x="905" y="158"/>
                </a:lnTo>
                <a:lnTo>
                  <a:pt x="903" y="154"/>
                </a:lnTo>
                <a:lnTo>
                  <a:pt x="903" y="154"/>
                </a:lnTo>
                <a:lnTo>
                  <a:pt x="901" y="151"/>
                </a:lnTo>
                <a:lnTo>
                  <a:pt x="900" y="149"/>
                </a:lnTo>
                <a:lnTo>
                  <a:pt x="898" y="149"/>
                </a:lnTo>
                <a:lnTo>
                  <a:pt x="898" y="149"/>
                </a:lnTo>
                <a:lnTo>
                  <a:pt x="900" y="145"/>
                </a:lnTo>
                <a:lnTo>
                  <a:pt x="900" y="145"/>
                </a:lnTo>
                <a:lnTo>
                  <a:pt x="916" y="165"/>
                </a:lnTo>
                <a:lnTo>
                  <a:pt x="929" y="186"/>
                </a:lnTo>
                <a:lnTo>
                  <a:pt x="929" y="186"/>
                </a:lnTo>
                <a:lnTo>
                  <a:pt x="935" y="193"/>
                </a:lnTo>
                <a:lnTo>
                  <a:pt x="938" y="202"/>
                </a:lnTo>
                <a:lnTo>
                  <a:pt x="947" y="219"/>
                </a:lnTo>
                <a:lnTo>
                  <a:pt x="947" y="219"/>
                </a:lnTo>
                <a:lnTo>
                  <a:pt x="947" y="221"/>
                </a:lnTo>
                <a:lnTo>
                  <a:pt x="949" y="222"/>
                </a:lnTo>
                <a:lnTo>
                  <a:pt x="949" y="222"/>
                </a:lnTo>
                <a:lnTo>
                  <a:pt x="953" y="234"/>
                </a:lnTo>
                <a:lnTo>
                  <a:pt x="958" y="245"/>
                </a:lnTo>
                <a:lnTo>
                  <a:pt x="962" y="256"/>
                </a:lnTo>
                <a:lnTo>
                  <a:pt x="966" y="267"/>
                </a:lnTo>
                <a:lnTo>
                  <a:pt x="966" y="267"/>
                </a:lnTo>
                <a:lnTo>
                  <a:pt x="964" y="261"/>
                </a:lnTo>
                <a:lnTo>
                  <a:pt x="964" y="257"/>
                </a:lnTo>
                <a:lnTo>
                  <a:pt x="964" y="257"/>
                </a:lnTo>
                <a:lnTo>
                  <a:pt x="968" y="268"/>
                </a:lnTo>
                <a:lnTo>
                  <a:pt x="969" y="274"/>
                </a:lnTo>
                <a:lnTo>
                  <a:pt x="969" y="276"/>
                </a:lnTo>
                <a:lnTo>
                  <a:pt x="968" y="276"/>
                </a:lnTo>
                <a:lnTo>
                  <a:pt x="968" y="276"/>
                </a:lnTo>
                <a:lnTo>
                  <a:pt x="971" y="285"/>
                </a:lnTo>
                <a:lnTo>
                  <a:pt x="971" y="285"/>
                </a:lnTo>
                <a:lnTo>
                  <a:pt x="973" y="285"/>
                </a:lnTo>
                <a:lnTo>
                  <a:pt x="971" y="281"/>
                </a:lnTo>
                <a:lnTo>
                  <a:pt x="971" y="278"/>
                </a:lnTo>
                <a:lnTo>
                  <a:pt x="971" y="278"/>
                </a:lnTo>
                <a:lnTo>
                  <a:pt x="975" y="291"/>
                </a:lnTo>
                <a:lnTo>
                  <a:pt x="977" y="296"/>
                </a:lnTo>
                <a:lnTo>
                  <a:pt x="977" y="302"/>
                </a:lnTo>
                <a:lnTo>
                  <a:pt x="977" y="302"/>
                </a:lnTo>
                <a:lnTo>
                  <a:pt x="982" y="331"/>
                </a:lnTo>
                <a:lnTo>
                  <a:pt x="984" y="344"/>
                </a:lnTo>
                <a:lnTo>
                  <a:pt x="984" y="357"/>
                </a:lnTo>
                <a:lnTo>
                  <a:pt x="984" y="357"/>
                </a:lnTo>
                <a:lnTo>
                  <a:pt x="984" y="357"/>
                </a:lnTo>
                <a:lnTo>
                  <a:pt x="984" y="359"/>
                </a:lnTo>
                <a:lnTo>
                  <a:pt x="982" y="362"/>
                </a:lnTo>
                <a:lnTo>
                  <a:pt x="982" y="362"/>
                </a:lnTo>
                <a:lnTo>
                  <a:pt x="984" y="362"/>
                </a:lnTo>
                <a:lnTo>
                  <a:pt x="984" y="362"/>
                </a:lnTo>
                <a:lnTo>
                  <a:pt x="986" y="362"/>
                </a:lnTo>
                <a:lnTo>
                  <a:pt x="986" y="362"/>
                </a:lnTo>
                <a:lnTo>
                  <a:pt x="986" y="362"/>
                </a:lnTo>
                <a:lnTo>
                  <a:pt x="986" y="364"/>
                </a:lnTo>
                <a:lnTo>
                  <a:pt x="986" y="364"/>
                </a:lnTo>
                <a:lnTo>
                  <a:pt x="986" y="370"/>
                </a:lnTo>
                <a:lnTo>
                  <a:pt x="986" y="373"/>
                </a:lnTo>
                <a:lnTo>
                  <a:pt x="986" y="373"/>
                </a:lnTo>
                <a:lnTo>
                  <a:pt x="986" y="377"/>
                </a:lnTo>
                <a:lnTo>
                  <a:pt x="986" y="384"/>
                </a:lnTo>
                <a:lnTo>
                  <a:pt x="986" y="384"/>
                </a:lnTo>
                <a:lnTo>
                  <a:pt x="986" y="386"/>
                </a:lnTo>
                <a:lnTo>
                  <a:pt x="986" y="392"/>
                </a:lnTo>
                <a:lnTo>
                  <a:pt x="986" y="399"/>
                </a:lnTo>
                <a:lnTo>
                  <a:pt x="986" y="399"/>
                </a:lnTo>
                <a:lnTo>
                  <a:pt x="984" y="432"/>
                </a:lnTo>
                <a:lnTo>
                  <a:pt x="981" y="462"/>
                </a:lnTo>
                <a:lnTo>
                  <a:pt x="981" y="462"/>
                </a:lnTo>
                <a:lnTo>
                  <a:pt x="982" y="447"/>
                </a:lnTo>
                <a:lnTo>
                  <a:pt x="986" y="436"/>
                </a:lnTo>
                <a:lnTo>
                  <a:pt x="986" y="436"/>
                </a:lnTo>
                <a:lnTo>
                  <a:pt x="986" y="412"/>
                </a:lnTo>
                <a:lnTo>
                  <a:pt x="986" y="386"/>
                </a:lnTo>
                <a:lnTo>
                  <a:pt x="986" y="386"/>
                </a:lnTo>
                <a:lnTo>
                  <a:pt x="988" y="384"/>
                </a:lnTo>
                <a:lnTo>
                  <a:pt x="988" y="383"/>
                </a:lnTo>
                <a:lnTo>
                  <a:pt x="988" y="383"/>
                </a:lnTo>
                <a:lnTo>
                  <a:pt x="990" y="390"/>
                </a:lnTo>
                <a:lnTo>
                  <a:pt x="990" y="390"/>
                </a:lnTo>
                <a:lnTo>
                  <a:pt x="990" y="377"/>
                </a:lnTo>
                <a:lnTo>
                  <a:pt x="990" y="370"/>
                </a:lnTo>
                <a:lnTo>
                  <a:pt x="990" y="362"/>
                </a:lnTo>
                <a:lnTo>
                  <a:pt x="990" y="362"/>
                </a:lnTo>
                <a:lnTo>
                  <a:pt x="988" y="360"/>
                </a:lnTo>
                <a:lnTo>
                  <a:pt x="988" y="355"/>
                </a:lnTo>
                <a:lnTo>
                  <a:pt x="988" y="355"/>
                </a:lnTo>
                <a:lnTo>
                  <a:pt x="986" y="351"/>
                </a:lnTo>
                <a:lnTo>
                  <a:pt x="984" y="342"/>
                </a:lnTo>
                <a:lnTo>
                  <a:pt x="982" y="326"/>
                </a:lnTo>
                <a:lnTo>
                  <a:pt x="982" y="326"/>
                </a:lnTo>
                <a:lnTo>
                  <a:pt x="984" y="331"/>
                </a:lnTo>
                <a:lnTo>
                  <a:pt x="984" y="335"/>
                </a:lnTo>
                <a:lnTo>
                  <a:pt x="984" y="333"/>
                </a:lnTo>
                <a:lnTo>
                  <a:pt x="984" y="333"/>
                </a:lnTo>
                <a:lnTo>
                  <a:pt x="984" y="327"/>
                </a:lnTo>
                <a:lnTo>
                  <a:pt x="984" y="326"/>
                </a:lnTo>
                <a:lnTo>
                  <a:pt x="984" y="326"/>
                </a:lnTo>
                <a:lnTo>
                  <a:pt x="984" y="329"/>
                </a:lnTo>
                <a:lnTo>
                  <a:pt x="986" y="333"/>
                </a:lnTo>
                <a:lnTo>
                  <a:pt x="986" y="333"/>
                </a:lnTo>
                <a:lnTo>
                  <a:pt x="986" y="326"/>
                </a:lnTo>
                <a:lnTo>
                  <a:pt x="986" y="322"/>
                </a:lnTo>
                <a:lnTo>
                  <a:pt x="986" y="322"/>
                </a:lnTo>
                <a:lnTo>
                  <a:pt x="986" y="322"/>
                </a:lnTo>
                <a:lnTo>
                  <a:pt x="986" y="320"/>
                </a:lnTo>
                <a:lnTo>
                  <a:pt x="986" y="320"/>
                </a:lnTo>
                <a:lnTo>
                  <a:pt x="984" y="322"/>
                </a:lnTo>
                <a:lnTo>
                  <a:pt x="984" y="318"/>
                </a:lnTo>
                <a:lnTo>
                  <a:pt x="984" y="318"/>
                </a:lnTo>
                <a:lnTo>
                  <a:pt x="984" y="316"/>
                </a:lnTo>
                <a:lnTo>
                  <a:pt x="984" y="316"/>
                </a:lnTo>
                <a:lnTo>
                  <a:pt x="986" y="316"/>
                </a:lnTo>
                <a:lnTo>
                  <a:pt x="986" y="316"/>
                </a:lnTo>
                <a:lnTo>
                  <a:pt x="988" y="320"/>
                </a:lnTo>
                <a:lnTo>
                  <a:pt x="988" y="320"/>
                </a:lnTo>
                <a:lnTo>
                  <a:pt x="988" y="314"/>
                </a:lnTo>
                <a:lnTo>
                  <a:pt x="986" y="313"/>
                </a:lnTo>
                <a:lnTo>
                  <a:pt x="986" y="313"/>
                </a:lnTo>
                <a:lnTo>
                  <a:pt x="986" y="313"/>
                </a:lnTo>
                <a:lnTo>
                  <a:pt x="986" y="313"/>
                </a:lnTo>
                <a:lnTo>
                  <a:pt x="988" y="314"/>
                </a:lnTo>
                <a:lnTo>
                  <a:pt x="988" y="313"/>
                </a:lnTo>
                <a:lnTo>
                  <a:pt x="988" y="313"/>
                </a:lnTo>
                <a:lnTo>
                  <a:pt x="986" y="298"/>
                </a:lnTo>
                <a:lnTo>
                  <a:pt x="986" y="298"/>
                </a:lnTo>
                <a:lnTo>
                  <a:pt x="986" y="302"/>
                </a:lnTo>
                <a:lnTo>
                  <a:pt x="986" y="302"/>
                </a:lnTo>
                <a:lnTo>
                  <a:pt x="984" y="298"/>
                </a:lnTo>
                <a:lnTo>
                  <a:pt x="984" y="294"/>
                </a:lnTo>
                <a:lnTo>
                  <a:pt x="984" y="294"/>
                </a:lnTo>
                <a:lnTo>
                  <a:pt x="986" y="298"/>
                </a:lnTo>
                <a:lnTo>
                  <a:pt x="986" y="298"/>
                </a:lnTo>
                <a:lnTo>
                  <a:pt x="982" y="285"/>
                </a:lnTo>
                <a:lnTo>
                  <a:pt x="981" y="274"/>
                </a:lnTo>
                <a:lnTo>
                  <a:pt x="981" y="274"/>
                </a:lnTo>
                <a:lnTo>
                  <a:pt x="981" y="274"/>
                </a:lnTo>
                <a:lnTo>
                  <a:pt x="981" y="274"/>
                </a:lnTo>
                <a:lnTo>
                  <a:pt x="981" y="276"/>
                </a:lnTo>
                <a:lnTo>
                  <a:pt x="979" y="274"/>
                </a:lnTo>
                <a:lnTo>
                  <a:pt x="979" y="274"/>
                </a:lnTo>
                <a:lnTo>
                  <a:pt x="977" y="267"/>
                </a:lnTo>
                <a:lnTo>
                  <a:pt x="977" y="261"/>
                </a:lnTo>
                <a:lnTo>
                  <a:pt x="977" y="261"/>
                </a:lnTo>
                <a:lnTo>
                  <a:pt x="975" y="263"/>
                </a:lnTo>
                <a:lnTo>
                  <a:pt x="975" y="263"/>
                </a:lnTo>
                <a:lnTo>
                  <a:pt x="975" y="261"/>
                </a:lnTo>
                <a:lnTo>
                  <a:pt x="975" y="261"/>
                </a:lnTo>
                <a:lnTo>
                  <a:pt x="971" y="254"/>
                </a:lnTo>
                <a:lnTo>
                  <a:pt x="971" y="250"/>
                </a:lnTo>
                <a:lnTo>
                  <a:pt x="971" y="250"/>
                </a:lnTo>
                <a:lnTo>
                  <a:pt x="971" y="250"/>
                </a:lnTo>
                <a:lnTo>
                  <a:pt x="973" y="254"/>
                </a:lnTo>
                <a:lnTo>
                  <a:pt x="975" y="256"/>
                </a:lnTo>
                <a:lnTo>
                  <a:pt x="975" y="256"/>
                </a:lnTo>
                <a:lnTo>
                  <a:pt x="975" y="256"/>
                </a:lnTo>
                <a:lnTo>
                  <a:pt x="971" y="246"/>
                </a:lnTo>
                <a:lnTo>
                  <a:pt x="968" y="241"/>
                </a:lnTo>
                <a:lnTo>
                  <a:pt x="968" y="241"/>
                </a:lnTo>
                <a:lnTo>
                  <a:pt x="968" y="239"/>
                </a:lnTo>
                <a:lnTo>
                  <a:pt x="968" y="239"/>
                </a:lnTo>
                <a:lnTo>
                  <a:pt x="969" y="239"/>
                </a:lnTo>
                <a:lnTo>
                  <a:pt x="968" y="237"/>
                </a:lnTo>
                <a:lnTo>
                  <a:pt x="968" y="237"/>
                </a:lnTo>
                <a:lnTo>
                  <a:pt x="968" y="235"/>
                </a:lnTo>
                <a:lnTo>
                  <a:pt x="966" y="235"/>
                </a:lnTo>
                <a:lnTo>
                  <a:pt x="966" y="235"/>
                </a:lnTo>
                <a:lnTo>
                  <a:pt x="964" y="226"/>
                </a:lnTo>
                <a:lnTo>
                  <a:pt x="962" y="224"/>
                </a:lnTo>
                <a:lnTo>
                  <a:pt x="962" y="226"/>
                </a:lnTo>
                <a:lnTo>
                  <a:pt x="962" y="226"/>
                </a:lnTo>
                <a:lnTo>
                  <a:pt x="957" y="211"/>
                </a:lnTo>
                <a:lnTo>
                  <a:pt x="957" y="211"/>
                </a:lnTo>
                <a:lnTo>
                  <a:pt x="955" y="211"/>
                </a:lnTo>
                <a:lnTo>
                  <a:pt x="955" y="211"/>
                </a:lnTo>
                <a:lnTo>
                  <a:pt x="955" y="211"/>
                </a:lnTo>
                <a:lnTo>
                  <a:pt x="947" y="197"/>
                </a:lnTo>
                <a:lnTo>
                  <a:pt x="938" y="182"/>
                </a:lnTo>
                <a:lnTo>
                  <a:pt x="922" y="156"/>
                </a:lnTo>
                <a:lnTo>
                  <a:pt x="922" y="156"/>
                </a:lnTo>
                <a:lnTo>
                  <a:pt x="922" y="158"/>
                </a:lnTo>
                <a:lnTo>
                  <a:pt x="920" y="158"/>
                </a:lnTo>
                <a:lnTo>
                  <a:pt x="920" y="158"/>
                </a:lnTo>
                <a:lnTo>
                  <a:pt x="914" y="149"/>
                </a:lnTo>
                <a:lnTo>
                  <a:pt x="909" y="143"/>
                </a:lnTo>
                <a:lnTo>
                  <a:pt x="909" y="143"/>
                </a:lnTo>
                <a:lnTo>
                  <a:pt x="911" y="143"/>
                </a:lnTo>
                <a:lnTo>
                  <a:pt x="911" y="143"/>
                </a:lnTo>
                <a:lnTo>
                  <a:pt x="903" y="136"/>
                </a:lnTo>
                <a:lnTo>
                  <a:pt x="898" y="129"/>
                </a:lnTo>
                <a:lnTo>
                  <a:pt x="898" y="129"/>
                </a:lnTo>
                <a:lnTo>
                  <a:pt x="905" y="134"/>
                </a:lnTo>
                <a:lnTo>
                  <a:pt x="905" y="134"/>
                </a:lnTo>
                <a:lnTo>
                  <a:pt x="907" y="136"/>
                </a:lnTo>
                <a:lnTo>
                  <a:pt x="909" y="136"/>
                </a:lnTo>
                <a:lnTo>
                  <a:pt x="909" y="136"/>
                </a:lnTo>
                <a:lnTo>
                  <a:pt x="900" y="129"/>
                </a:lnTo>
                <a:lnTo>
                  <a:pt x="900" y="129"/>
                </a:lnTo>
                <a:lnTo>
                  <a:pt x="894" y="123"/>
                </a:lnTo>
                <a:lnTo>
                  <a:pt x="894" y="123"/>
                </a:lnTo>
                <a:lnTo>
                  <a:pt x="890" y="121"/>
                </a:lnTo>
                <a:lnTo>
                  <a:pt x="890" y="121"/>
                </a:lnTo>
                <a:lnTo>
                  <a:pt x="890" y="121"/>
                </a:lnTo>
                <a:lnTo>
                  <a:pt x="890" y="121"/>
                </a:lnTo>
                <a:lnTo>
                  <a:pt x="890" y="123"/>
                </a:lnTo>
                <a:lnTo>
                  <a:pt x="889" y="121"/>
                </a:lnTo>
                <a:lnTo>
                  <a:pt x="889" y="121"/>
                </a:lnTo>
                <a:lnTo>
                  <a:pt x="887" y="119"/>
                </a:lnTo>
                <a:lnTo>
                  <a:pt x="887" y="118"/>
                </a:lnTo>
                <a:lnTo>
                  <a:pt x="885" y="118"/>
                </a:lnTo>
                <a:lnTo>
                  <a:pt x="885" y="118"/>
                </a:lnTo>
                <a:lnTo>
                  <a:pt x="885" y="118"/>
                </a:lnTo>
                <a:lnTo>
                  <a:pt x="885" y="118"/>
                </a:lnTo>
                <a:lnTo>
                  <a:pt x="883" y="116"/>
                </a:lnTo>
                <a:lnTo>
                  <a:pt x="883" y="116"/>
                </a:lnTo>
                <a:lnTo>
                  <a:pt x="881" y="114"/>
                </a:lnTo>
                <a:lnTo>
                  <a:pt x="879" y="110"/>
                </a:lnTo>
                <a:lnTo>
                  <a:pt x="879" y="110"/>
                </a:lnTo>
                <a:lnTo>
                  <a:pt x="866" y="99"/>
                </a:lnTo>
                <a:lnTo>
                  <a:pt x="861" y="94"/>
                </a:lnTo>
                <a:lnTo>
                  <a:pt x="854" y="90"/>
                </a:lnTo>
                <a:lnTo>
                  <a:pt x="854" y="90"/>
                </a:lnTo>
                <a:lnTo>
                  <a:pt x="841" y="79"/>
                </a:lnTo>
                <a:lnTo>
                  <a:pt x="824" y="68"/>
                </a:lnTo>
                <a:lnTo>
                  <a:pt x="808" y="59"/>
                </a:lnTo>
                <a:lnTo>
                  <a:pt x="793" y="53"/>
                </a:lnTo>
                <a:lnTo>
                  <a:pt x="793" y="53"/>
                </a:lnTo>
                <a:lnTo>
                  <a:pt x="791" y="50"/>
                </a:lnTo>
                <a:lnTo>
                  <a:pt x="789" y="48"/>
                </a:lnTo>
                <a:lnTo>
                  <a:pt x="789" y="48"/>
                </a:lnTo>
                <a:lnTo>
                  <a:pt x="789" y="48"/>
                </a:lnTo>
                <a:lnTo>
                  <a:pt x="780" y="44"/>
                </a:lnTo>
                <a:lnTo>
                  <a:pt x="776" y="42"/>
                </a:lnTo>
                <a:lnTo>
                  <a:pt x="773" y="40"/>
                </a:lnTo>
                <a:lnTo>
                  <a:pt x="773" y="40"/>
                </a:lnTo>
                <a:lnTo>
                  <a:pt x="774" y="42"/>
                </a:lnTo>
                <a:lnTo>
                  <a:pt x="774" y="42"/>
                </a:lnTo>
                <a:lnTo>
                  <a:pt x="774" y="42"/>
                </a:lnTo>
                <a:lnTo>
                  <a:pt x="765" y="40"/>
                </a:lnTo>
                <a:lnTo>
                  <a:pt x="765" y="40"/>
                </a:lnTo>
                <a:lnTo>
                  <a:pt x="765" y="39"/>
                </a:lnTo>
                <a:lnTo>
                  <a:pt x="763" y="37"/>
                </a:lnTo>
                <a:lnTo>
                  <a:pt x="763" y="37"/>
                </a:lnTo>
                <a:lnTo>
                  <a:pt x="760" y="37"/>
                </a:lnTo>
                <a:lnTo>
                  <a:pt x="754" y="35"/>
                </a:lnTo>
                <a:lnTo>
                  <a:pt x="743" y="29"/>
                </a:lnTo>
                <a:lnTo>
                  <a:pt x="743" y="29"/>
                </a:lnTo>
                <a:lnTo>
                  <a:pt x="743" y="31"/>
                </a:lnTo>
                <a:lnTo>
                  <a:pt x="745" y="31"/>
                </a:lnTo>
                <a:lnTo>
                  <a:pt x="745" y="31"/>
                </a:lnTo>
                <a:lnTo>
                  <a:pt x="736" y="29"/>
                </a:lnTo>
                <a:lnTo>
                  <a:pt x="732" y="27"/>
                </a:lnTo>
                <a:lnTo>
                  <a:pt x="730" y="26"/>
                </a:lnTo>
                <a:lnTo>
                  <a:pt x="730" y="26"/>
                </a:lnTo>
                <a:lnTo>
                  <a:pt x="734" y="27"/>
                </a:lnTo>
                <a:lnTo>
                  <a:pt x="738" y="27"/>
                </a:lnTo>
                <a:lnTo>
                  <a:pt x="738" y="27"/>
                </a:lnTo>
                <a:lnTo>
                  <a:pt x="734" y="26"/>
                </a:lnTo>
                <a:lnTo>
                  <a:pt x="734" y="26"/>
                </a:lnTo>
                <a:lnTo>
                  <a:pt x="712" y="20"/>
                </a:lnTo>
                <a:lnTo>
                  <a:pt x="692" y="16"/>
                </a:lnTo>
                <a:lnTo>
                  <a:pt x="692" y="16"/>
                </a:lnTo>
                <a:lnTo>
                  <a:pt x="688" y="16"/>
                </a:lnTo>
                <a:lnTo>
                  <a:pt x="686" y="16"/>
                </a:lnTo>
                <a:lnTo>
                  <a:pt x="686" y="16"/>
                </a:lnTo>
                <a:lnTo>
                  <a:pt x="681" y="15"/>
                </a:lnTo>
                <a:lnTo>
                  <a:pt x="671" y="13"/>
                </a:lnTo>
                <a:lnTo>
                  <a:pt x="671" y="13"/>
                </a:lnTo>
                <a:lnTo>
                  <a:pt x="666" y="11"/>
                </a:lnTo>
                <a:lnTo>
                  <a:pt x="666" y="11"/>
                </a:lnTo>
                <a:lnTo>
                  <a:pt x="659" y="11"/>
                </a:lnTo>
                <a:lnTo>
                  <a:pt x="649" y="9"/>
                </a:lnTo>
                <a:lnTo>
                  <a:pt x="649" y="9"/>
                </a:lnTo>
                <a:lnTo>
                  <a:pt x="653" y="9"/>
                </a:lnTo>
                <a:lnTo>
                  <a:pt x="655" y="9"/>
                </a:lnTo>
                <a:lnTo>
                  <a:pt x="655" y="7"/>
                </a:lnTo>
                <a:lnTo>
                  <a:pt x="655" y="7"/>
                </a:lnTo>
                <a:lnTo>
                  <a:pt x="646" y="7"/>
                </a:lnTo>
                <a:lnTo>
                  <a:pt x="646" y="7"/>
                </a:lnTo>
                <a:lnTo>
                  <a:pt x="644" y="9"/>
                </a:lnTo>
                <a:lnTo>
                  <a:pt x="642" y="9"/>
                </a:lnTo>
                <a:lnTo>
                  <a:pt x="637" y="7"/>
                </a:lnTo>
                <a:lnTo>
                  <a:pt x="637" y="7"/>
                </a:lnTo>
                <a:lnTo>
                  <a:pt x="642" y="7"/>
                </a:lnTo>
                <a:lnTo>
                  <a:pt x="648" y="5"/>
                </a:lnTo>
                <a:lnTo>
                  <a:pt x="648" y="5"/>
                </a:lnTo>
                <a:lnTo>
                  <a:pt x="633" y="5"/>
                </a:lnTo>
                <a:lnTo>
                  <a:pt x="627" y="5"/>
                </a:lnTo>
                <a:lnTo>
                  <a:pt x="625" y="5"/>
                </a:lnTo>
                <a:lnTo>
                  <a:pt x="625" y="4"/>
                </a:lnTo>
                <a:lnTo>
                  <a:pt x="625" y="4"/>
                </a:lnTo>
                <a:lnTo>
                  <a:pt x="624" y="4"/>
                </a:lnTo>
                <a:lnTo>
                  <a:pt x="624" y="4"/>
                </a:lnTo>
                <a:lnTo>
                  <a:pt x="627" y="2"/>
                </a:lnTo>
                <a:lnTo>
                  <a:pt x="631" y="0"/>
                </a:lnTo>
                <a:lnTo>
                  <a:pt x="631" y="0"/>
                </a:lnTo>
                <a:lnTo>
                  <a:pt x="620" y="2"/>
                </a:lnTo>
                <a:lnTo>
                  <a:pt x="607" y="0"/>
                </a:lnTo>
                <a:lnTo>
                  <a:pt x="598" y="0"/>
                </a:lnTo>
                <a:lnTo>
                  <a:pt x="587" y="4"/>
                </a:lnTo>
                <a:lnTo>
                  <a:pt x="587" y="4"/>
                </a:lnTo>
                <a:lnTo>
                  <a:pt x="587" y="2"/>
                </a:lnTo>
                <a:lnTo>
                  <a:pt x="587" y="2"/>
                </a:lnTo>
                <a:lnTo>
                  <a:pt x="587" y="2"/>
                </a:lnTo>
                <a:lnTo>
                  <a:pt x="583" y="2"/>
                </a:lnTo>
                <a:lnTo>
                  <a:pt x="579" y="4"/>
                </a:lnTo>
                <a:lnTo>
                  <a:pt x="579" y="4"/>
                </a:lnTo>
                <a:lnTo>
                  <a:pt x="578" y="2"/>
                </a:lnTo>
                <a:lnTo>
                  <a:pt x="578" y="2"/>
                </a:lnTo>
                <a:lnTo>
                  <a:pt x="568" y="4"/>
                </a:lnTo>
                <a:lnTo>
                  <a:pt x="568" y="4"/>
                </a:lnTo>
                <a:lnTo>
                  <a:pt x="576" y="4"/>
                </a:lnTo>
                <a:lnTo>
                  <a:pt x="578" y="4"/>
                </a:lnTo>
                <a:lnTo>
                  <a:pt x="578" y="4"/>
                </a:lnTo>
                <a:lnTo>
                  <a:pt x="567" y="5"/>
                </a:lnTo>
                <a:lnTo>
                  <a:pt x="557" y="5"/>
                </a:lnTo>
                <a:lnTo>
                  <a:pt x="557" y="5"/>
                </a:lnTo>
                <a:lnTo>
                  <a:pt x="561" y="4"/>
                </a:lnTo>
                <a:lnTo>
                  <a:pt x="567" y="4"/>
                </a:lnTo>
                <a:lnTo>
                  <a:pt x="567" y="4"/>
                </a:lnTo>
                <a:lnTo>
                  <a:pt x="565" y="2"/>
                </a:lnTo>
                <a:lnTo>
                  <a:pt x="561" y="2"/>
                </a:lnTo>
                <a:lnTo>
                  <a:pt x="561" y="2"/>
                </a:lnTo>
                <a:lnTo>
                  <a:pt x="561" y="2"/>
                </a:lnTo>
                <a:lnTo>
                  <a:pt x="559" y="4"/>
                </a:lnTo>
                <a:lnTo>
                  <a:pt x="559" y="4"/>
                </a:lnTo>
                <a:lnTo>
                  <a:pt x="557" y="2"/>
                </a:lnTo>
                <a:lnTo>
                  <a:pt x="552" y="2"/>
                </a:lnTo>
                <a:lnTo>
                  <a:pt x="537" y="4"/>
                </a:lnTo>
                <a:lnTo>
                  <a:pt x="537" y="4"/>
                </a:lnTo>
                <a:lnTo>
                  <a:pt x="537" y="4"/>
                </a:lnTo>
                <a:lnTo>
                  <a:pt x="539" y="4"/>
                </a:lnTo>
                <a:lnTo>
                  <a:pt x="541" y="5"/>
                </a:lnTo>
                <a:lnTo>
                  <a:pt x="541" y="5"/>
                </a:lnTo>
                <a:lnTo>
                  <a:pt x="533" y="5"/>
                </a:lnTo>
                <a:lnTo>
                  <a:pt x="533" y="5"/>
                </a:lnTo>
                <a:lnTo>
                  <a:pt x="533" y="5"/>
                </a:lnTo>
                <a:lnTo>
                  <a:pt x="533" y="4"/>
                </a:lnTo>
                <a:lnTo>
                  <a:pt x="533" y="4"/>
                </a:lnTo>
                <a:lnTo>
                  <a:pt x="532" y="4"/>
                </a:lnTo>
                <a:lnTo>
                  <a:pt x="528" y="5"/>
                </a:lnTo>
                <a:lnTo>
                  <a:pt x="528" y="5"/>
                </a:lnTo>
                <a:lnTo>
                  <a:pt x="528" y="4"/>
                </a:lnTo>
                <a:lnTo>
                  <a:pt x="526" y="4"/>
                </a:lnTo>
                <a:lnTo>
                  <a:pt x="521" y="4"/>
                </a:lnTo>
                <a:lnTo>
                  <a:pt x="521" y="4"/>
                </a:lnTo>
                <a:lnTo>
                  <a:pt x="515" y="5"/>
                </a:lnTo>
                <a:lnTo>
                  <a:pt x="515" y="4"/>
                </a:lnTo>
                <a:lnTo>
                  <a:pt x="515" y="4"/>
                </a:lnTo>
                <a:lnTo>
                  <a:pt x="506" y="9"/>
                </a:lnTo>
                <a:lnTo>
                  <a:pt x="506" y="9"/>
                </a:lnTo>
                <a:lnTo>
                  <a:pt x="504" y="7"/>
                </a:lnTo>
                <a:lnTo>
                  <a:pt x="506" y="7"/>
                </a:lnTo>
                <a:lnTo>
                  <a:pt x="506" y="7"/>
                </a:lnTo>
                <a:lnTo>
                  <a:pt x="497" y="7"/>
                </a:lnTo>
                <a:lnTo>
                  <a:pt x="497" y="7"/>
                </a:lnTo>
                <a:lnTo>
                  <a:pt x="493" y="11"/>
                </a:lnTo>
                <a:lnTo>
                  <a:pt x="493" y="11"/>
                </a:lnTo>
                <a:lnTo>
                  <a:pt x="489" y="11"/>
                </a:lnTo>
                <a:lnTo>
                  <a:pt x="491" y="9"/>
                </a:lnTo>
                <a:lnTo>
                  <a:pt x="491" y="9"/>
                </a:lnTo>
                <a:lnTo>
                  <a:pt x="482" y="13"/>
                </a:lnTo>
                <a:lnTo>
                  <a:pt x="476" y="15"/>
                </a:lnTo>
                <a:lnTo>
                  <a:pt x="473" y="16"/>
                </a:lnTo>
                <a:lnTo>
                  <a:pt x="467" y="18"/>
                </a:lnTo>
                <a:lnTo>
                  <a:pt x="467" y="18"/>
                </a:lnTo>
                <a:lnTo>
                  <a:pt x="467" y="20"/>
                </a:lnTo>
                <a:lnTo>
                  <a:pt x="464" y="22"/>
                </a:lnTo>
                <a:lnTo>
                  <a:pt x="458" y="22"/>
                </a:lnTo>
                <a:lnTo>
                  <a:pt x="458" y="22"/>
                </a:lnTo>
                <a:lnTo>
                  <a:pt x="458" y="24"/>
                </a:lnTo>
                <a:lnTo>
                  <a:pt x="458" y="24"/>
                </a:lnTo>
                <a:lnTo>
                  <a:pt x="460" y="24"/>
                </a:lnTo>
                <a:lnTo>
                  <a:pt x="458" y="24"/>
                </a:lnTo>
                <a:lnTo>
                  <a:pt x="458" y="24"/>
                </a:lnTo>
                <a:lnTo>
                  <a:pt x="453" y="26"/>
                </a:lnTo>
                <a:lnTo>
                  <a:pt x="447" y="27"/>
                </a:lnTo>
                <a:lnTo>
                  <a:pt x="447" y="27"/>
                </a:lnTo>
                <a:lnTo>
                  <a:pt x="447" y="26"/>
                </a:lnTo>
                <a:lnTo>
                  <a:pt x="447" y="26"/>
                </a:lnTo>
                <a:lnTo>
                  <a:pt x="449" y="24"/>
                </a:lnTo>
                <a:lnTo>
                  <a:pt x="449" y="24"/>
                </a:lnTo>
                <a:lnTo>
                  <a:pt x="443" y="27"/>
                </a:lnTo>
                <a:lnTo>
                  <a:pt x="443" y="27"/>
                </a:lnTo>
                <a:lnTo>
                  <a:pt x="447" y="27"/>
                </a:lnTo>
                <a:lnTo>
                  <a:pt x="447" y="27"/>
                </a:lnTo>
                <a:lnTo>
                  <a:pt x="440" y="29"/>
                </a:lnTo>
                <a:lnTo>
                  <a:pt x="440" y="27"/>
                </a:lnTo>
                <a:lnTo>
                  <a:pt x="440" y="27"/>
                </a:lnTo>
                <a:lnTo>
                  <a:pt x="423" y="35"/>
                </a:lnTo>
                <a:lnTo>
                  <a:pt x="418" y="37"/>
                </a:lnTo>
                <a:lnTo>
                  <a:pt x="412" y="40"/>
                </a:lnTo>
                <a:lnTo>
                  <a:pt x="412" y="40"/>
                </a:lnTo>
                <a:lnTo>
                  <a:pt x="410" y="40"/>
                </a:lnTo>
                <a:lnTo>
                  <a:pt x="408" y="40"/>
                </a:lnTo>
                <a:lnTo>
                  <a:pt x="408" y="40"/>
                </a:lnTo>
                <a:lnTo>
                  <a:pt x="410" y="40"/>
                </a:lnTo>
                <a:lnTo>
                  <a:pt x="410" y="40"/>
                </a:lnTo>
                <a:lnTo>
                  <a:pt x="401" y="44"/>
                </a:lnTo>
                <a:lnTo>
                  <a:pt x="399" y="44"/>
                </a:lnTo>
                <a:lnTo>
                  <a:pt x="401" y="44"/>
                </a:lnTo>
                <a:lnTo>
                  <a:pt x="401" y="44"/>
                </a:lnTo>
                <a:lnTo>
                  <a:pt x="396" y="46"/>
                </a:lnTo>
                <a:lnTo>
                  <a:pt x="390" y="48"/>
                </a:lnTo>
                <a:lnTo>
                  <a:pt x="390" y="48"/>
                </a:lnTo>
                <a:lnTo>
                  <a:pt x="394" y="48"/>
                </a:lnTo>
                <a:lnTo>
                  <a:pt x="392" y="50"/>
                </a:lnTo>
                <a:lnTo>
                  <a:pt x="392" y="50"/>
                </a:lnTo>
                <a:lnTo>
                  <a:pt x="392" y="48"/>
                </a:lnTo>
                <a:lnTo>
                  <a:pt x="388" y="50"/>
                </a:lnTo>
                <a:lnTo>
                  <a:pt x="388" y="50"/>
                </a:lnTo>
                <a:lnTo>
                  <a:pt x="383" y="53"/>
                </a:lnTo>
                <a:lnTo>
                  <a:pt x="383" y="53"/>
                </a:lnTo>
                <a:lnTo>
                  <a:pt x="384" y="51"/>
                </a:lnTo>
                <a:lnTo>
                  <a:pt x="381" y="53"/>
                </a:lnTo>
                <a:lnTo>
                  <a:pt x="377" y="55"/>
                </a:lnTo>
                <a:lnTo>
                  <a:pt x="377" y="55"/>
                </a:lnTo>
                <a:lnTo>
                  <a:pt x="379" y="55"/>
                </a:lnTo>
                <a:lnTo>
                  <a:pt x="379" y="55"/>
                </a:lnTo>
                <a:lnTo>
                  <a:pt x="375" y="57"/>
                </a:lnTo>
                <a:lnTo>
                  <a:pt x="370" y="59"/>
                </a:lnTo>
                <a:lnTo>
                  <a:pt x="370" y="59"/>
                </a:lnTo>
                <a:lnTo>
                  <a:pt x="372" y="57"/>
                </a:lnTo>
                <a:lnTo>
                  <a:pt x="373" y="57"/>
                </a:lnTo>
                <a:lnTo>
                  <a:pt x="373" y="57"/>
                </a:lnTo>
                <a:lnTo>
                  <a:pt x="370" y="59"/>
                </a:lnTo>
                <a:lnTo>
                  <a:pt x="366" y="61"/>
                </a:lnTo>
                <a:lnTo>
                  <a:pt x="366" y="61"/>
                </a:lnTo>
                <a:lnTo>
                  <a:pt x="362" y="61"/>
                </a:lnTo>
                <a:lnTo>
                  <a:pt x="359" y="64"/>
                </a:lnTo>
                <a:lnTo>
                  <a:pt x="355" y="66"/>
                </a:lnTo>
                <a:lnTo>
                  <a:pt x="353" y="66"/>
                </a:lnTo>
                <a:lnTo>
                  <a:pt x="353" y="66"/>
                </a:lnTo>
                <a:lnTo>
                  <a:pt x="359" y="62"/>
                </a:lnTo>
                <a:lnTo>
                  <a:pt x="364" y="59"/>
                </a:lnTo>
                <a:lnTo>
                  <a:pt x="368" y="57"/>
                </a:lnTo>
                <a:lnTo>
                  <a:pt x="372" y="55"/>
                </a:lnTo>
                <a:lnTo>
                  <a:pt x="372" y="55"/>
                </a:lnTo>
                <a:lnTo>
                  <a:pt x="372" y="55"/>
                </a:lnTo>
                <a:lnTo>
                  <a:pt x="373" y="53"/>
                </a:lnTo>
                <a:lnTo>
                  <a:pt x="379" y="50"/>
                </a:lnTo>
                <a:lnTo>
                  <a:pt x="379" y="50"/>
                </a:lnTo>
                <a:lnTo>
                  <a:pt x="379" y="50"/>
                </a:lnTo>
                <a:lnTo>
                  <a:pt x="379" y="50"/>
                </a:lnTo>
                <a:lnTo>
                  <a:pt x="381" y="48"/>
                </a:lnTo>
                <a:lnTo>
                  <a:pt x="381" y="48"/>
                </a:lnTo>
                <a:lnTo>
                  <a:pt x="377" y="50"/>
                </a:lnTo>
                <a:lnTo>
                  <a:pt x="377" y="51"/>
                </a:lnTo>
                <a:lnTo>
                  <a:pt x="377" y="51"/>
                </a:lnTo>
                <a:lnTo>
                  <a:pt x="375" y="51"/>
                </a:lnTo>
                <a:lnTo>
                  <a:pt x="373" y="51"/>
                </a:lnTo>
                <a:lnTo>
                  <a:pt x="373" y="51"/>
                </a:lnTo>
                <a:lnTo>
                  <a:pt x="377" y="50"/>
                </a:lnTo>
                <a:lnTo>
                  <a:pt x="377" y="50"/>
                </a:lnTo>
                <a:lnTo>
                  <a:pt x="372" y="51"/>
                </a:lnTo>
                <a:lnTo>
                  <a:pt x="368" y="51"/>
                </a:lnTo>
                <a:lnTo>
                  <a:pt x="368" y="51"/>
                </a:lnTo>
                <a:lnTo>
                  <a:pt x="361" y="55"/>
                </a:lnTo>
                <a:lnTo>
                  <a:pt x="348" y="62"/>
                </a:lnTo>
                <a:lnTo>
                  <a:pt x="348" y="62"/>
                </a:lnTo>
                <a:lnTo>
                  <a:pt x="348" y="62"/>
                </a:lnTo>
                <a:lnTo>
                  <a:pt x="348" y="62"/>
                </a:lnTo>
                <a:lnTo>
                  <a:pt x="346" y="64"/>
                </a:lnTo>
                <a:lnTo>
                  <a:pt x="346" y="64"/>
                </a:lnTo>
                <a:lnTo>
                  <a:pt x="337" y="70"/>
                </a:lnTo>
                <a:lnTo>
                  <a:pt x="327" y="75"/>
                </a:lnTo>
                <a:lnTo>
                  <a:pt x="311" y="86"/>
                </a:lnTo>
                <a:lnTo>
                  <a:pt x="311" y="86"/>
                </a:lnTo>
                <a:lnTo>
                  <a:pt x="311" y="86"/>
                </a:lnTo>
                <a:lnTo>
                  <a:pt x="311" y="88"/>
                </a:lnTo>
                <a:lnTo>
                  <a:pt x="311" y="88"/>
                </a:lnTo>
                <a:lnTo>
                  <a:pt x="309" y="90"/>
                </a:lnTo>
                <a:lnTo>
                  <a:pt x="309" y="90"/>
                </a:lnTo>
                <a:lnTo>
                  <a:pt x="307" y="90"/>
                </a:lnTo>
                <a:lnTo>
                  <a:pt x="307" y="88"/>
                </a:lnTo>
                <a:lnTo>
                  <a:pt x="307" y="88"/>
                </a:lnTo>
                <a:lnTo>
                  <a:pt x="300" y="92"/>
                </a:lnTo>
                <a:lnTo>
                  <a:pt x="294" y="96"/>
                </a:lnTo>
                <a:lnTo>
                  <a:pt x="281" y="103"/>
                </a:lnTo>
                <a:lnTo>
                  <a:pt x="281" y="103"/>
                </a:lnTo>
                <a:lnTo>
                  <a:pt x="278" y="108"/>
                </a:lnTo>
                <a:lnTo>
                  <a:pt x="272" y="112"/>
                </a:lnTo>
                <a:lnTo>
                  <a:pt x="265" y="118"/>
                </a:lnTo>
                <a:lnTo>
                  <a:pt x="261" y="121"/>
                </a:lnTo>
                <a:lnTo>
                  <a:pt x="261" y="121"/>
                </a:lnTo>
                <a:lnTo>
                  <a:pt x="267" y="116"/>
                </a:lnTo>
                <a:lnTo>
                  <a:pt x="274" y="114"/>
                </a:lnTo>
                <a:lnTo>
                  <a:pt x="274" y="114"/>
                </a:lnTo>
                <a:lnTo>
                  <a:pt x="265" y="121"/>
                </a:lnTo>
                <a:lnTo>
                  <a:pt x="261" y="123"/>
                </a:lnTo>
                <a:lnTo>
                  <a:pt x="259" y="123"/>
                </a:lnTo>
                <a:lnTo>
                  <a:pt x="259" y="123"/>
                </a:lnTo>
                <a:lnTo>
                  <a:pt x="259" y="123"/>
                </a:lnTo>
                <a:lnTo>
                  <a:pt x="252" y="127"/>
                </a:lnTo>
                <a:lnTo>
                  <a:pt x="250" y="129"/>
                </a:lnTo>
                <a:lnTo>
                  <a:pt x="248" y="132"/>
                </a:lnTo>
                <a:lnTo>
                  <a:pt x="248" y="132"/>
                </a:lnTo>
                <a:lnTo>
                  <a:pt x="247" y="132"/>
                </a:lnTo>
                <a:lnTo>
                  <a:pt x="241" y="136"/>
                </a:lnTo>
                <a:lnTo>
                  <a:pt x="230" y="143"/>
                </a:lnTo>
                <a:lnTo>
                  <a:pt x="230" y="143"/>
                </a:lnTo>
                <a:lnTo>
                  <a:pt x="226" y="147"/>
                </a:lnTo>
                <a:lnTo>
                  <a:pt x="226" y="147"/>
                </a:lnTo>
                <a:lnTo>
                  <a:pt x="208" y="162"/>
                </a:lnTo>
                <a:lnTo>
                  <a:pt x="191" y="180"/>
                </a:lnTo>
                <a:lnTo>
                  <a:pt x="191" y="180"/>
                </a:lnTo>
                <a:lnTo>
                  <a:pt x="191" y="180"/>
                </a:lnTo>
                <a:lnTo>
                  <a:pt x="189" y="180"/>
                </a:lnTo>
                <a:lnTo>
                  <a:pt x="189" y="180"/>
                </a:lnTo>
                <a:lnTo>
                  <a:pt x="189" y="182"/>
                </a:lnTo>
                <a:lnTo>
                  <a:pt x="188" y="186"/>
                </a:lnTo>
                <a:lnTo>
                  <a:pt x="188" y="186"/>
                </a:lnTo>
                <a:lnTo>
                  <a:pt x="188" y="184"/>
                </a:lnTo>
                <a:lnTo>
                  <a:pt x="186" y="186"/>
                </a:lnTo>
                <a:lnTo>
                  <a:pt x="186" y="186"/>
                </a:lnTo>
                <a:lnTo>
                  <a:pt x="184" y="188"/>
                </a:lnTo>
                <a:lnTo>
                  <a:pt x="182" y="189"/>
                </a:lnTo>
                <a:lnTo>
                  <a:pt x="182" y="189"/>
                </a:lnTo>
                <a:lnTo>
                  <a:pt x="182" y="189"/>
                </a:lnTo>
                <a:lnTo>
                  <a:pt x="182" y="189"/>
                </a:lnTo>
                <a:lnTo>
                  <a:pt x="182" y="191"/>
                </a:lnTo>
                <a:lnTo>
                  <a:pt x="182" y="191"/>
                </a:lnTo>
                <a:lnTo>
                  <a:pt x="178" y="193"/>
                </a:lnTo>
                <a:lnTo>
                  <a:pt x="178" y="193"/>
                </a:lnTo>
                <a:lnTo>
                  <a:pt x="180" y="191"/>
                </a:lnTo>
                <a:lnTo>
                  <a:pt x="180" y="191"/>
                </a:lnTo>
                <a:lnTo>
                  <a:pt x="180" y="191"/>
                </a:lnTo>
                <a:lnTo>
                  <a:pt x="177" y="193"/>
                </a:lnTo>
                <a:lnTo>
                  <a:pt x="177" y="195"/>
                </a:lnTo>
                <a:lnTo>
                  <a:pt x="175" y="197"/>
                </a:lnTo>
                <a:lnTo>
                  <a:pt x="175" y="197"/>
                </a:lnTo>
                <a:lnTo>
                  <a:pt x="175" y="197"/>
                </a:lnTo>
                <a:lnTo>
                  <a:pt x="175" y="197"/>
                </a:lnTo>
                <a:lnTo>
                  <a:pt x="175" y="197"/>
                </a:lnTo>
                <a:lnTo>
                  <a:pt x="175" y="197"/>
                </a:lnTo>
                <a:lnTo>
                  <a:pt x="173" y="199"/>
                </a:lnTo>
                <a:lnTo>
                  <a:pt x="173" y="199"/>
                </a:lnTo>
                <a:lnTo>
                  <a:pt x="175" y="199"/>
                </a:lnTo>
                <a:lnTo>
                  <a:pt x="177" y="197"/>
                </a:lnTo>
                <a:lnTo>
                  <a:pt x="177" y="197"/>
                </a:lnTo>
                <a:lnTo>
                  <a:pt x="177" y="197"/>
                </a:lnTo>
                <a:lnTo>
                  <a:pt x="177" y="197"/>
                </a:lnTo>
                <a:lnTo>
                  <a:pt x="177" y="197"/>
                </a:lnTo>
                <a:lnTo>
                  <a:pt x="178" y="197"/>
                </a:lnTo>
                <a:lnTo>
                  <a:pt x="177" y="199"/>
                </a:lnTo>
                <a:lnTo>
                  <a:pt x="177" y="199"/>
                </a:lnTo>
                <a:lnTo>
                  <a:pt x="177" y="199"/>
                </a:lnTo>
                <a:lnTo>
                  <a:pt x="177" y="199"/>
                </a:lnTo>
                <a:lnTo>
                  <a:pt x="177" y="199"/>
                </a:lnTo>
                <a:lnTo>
                  <a:pt x="177" y="199"/>
                </a:lnTo>
                <a:lnTo>
                  <a:pt x="177" y="199"/>
                </a:lnTo>
                <a:lnTo>
                  <a:pt x="177" y="200"/>
                </a:lnTo>
                <a:lnTo>
                  <a:pt x="175" y="200"/>
                </a:lnTo>
                <a:lnTo>
                  <a:pt x="173" y="204"/>
                </a:lnTo>
                <a:lnTo>
                  <a:pt x="173" y="204"/>
                </a:lnTo>
                <a:lnTo>
                  <a:pt x="167" y="213"/>
                </a:lnTo>
                <a:lnTo>
                  <a:pt x="167" y="213"/>
                </a:lnTo>
                <a:lnTo>
                  <a:pt x="155" y="228"/>
                </a:lnTo>
                <a:lnTo>
                  <a:pt x="155" y="228"/>
                </a:lnTo>
                <a:lnTo>
                  <a:pt x="129" y="259"/>
                </a:lnTo>
                <a:lnTo>
                  <a:pt x="129" y="259"/>
                </a:lnTo>
                <a:lnTo>
                  <a:pt x="129" y="259"/>
                </a:lnTo>
                <a:lnTo>
                  <a:pt x="129" y="257"/>
                </a:lnTo>
                <a:lnTo>
                  <a:pt x="131" y="256"/>
                </a:lnTo>
                <a:lnTo>
                  <a:pt x="129" y="256"/>
                </a:lnTo>
                <a:lnTo>
                  <a:pt x="129" y="256"/>
                </a:lnTo>
                <a:lnTo>
                  <a:pt x="123" y="267"/>
                </a:lnTo>
                <a:lnTo>
                  <a:pt x="116" y="274"/>
                </a:lnTo>
                <a:lnTo>
                  <a:pt x="116" y="274"/>
                </a:lnTo>
                <a:lnTo>
                  <a:pt x="114" y="278"/>
                </a:lnTo>
                <a:lnTo>
                  <a:pt x="114" y="280"/>
                </a:lnTo>
                <a:lnTo>
                  <a:pt x="114" y="280"/>
                </a:lnTo>
                <a:lnTo>
                  <a:pt x="109" y="289"/>
                </a:lnTo>
                <a:lnTo>
                  <a:pt x="105" y="292"/>
                </a:lnTo>
                <a:lnTo>
                  <a:pt x="101" y="296"/>
                </a:lnTo>
                <a:lnTo>
                  <a:pt x="101" y="296"/>
                </a:lnTo>
                <a:lnTo>
                  <a:pt x="99" y="300"/>
                </a:lnTo>
                <a:lnTo>
                  <a:pt x="97" y="303"/>
                </a:lnTo>
                <a:lnTo>
                  <a:pt x="97" y="303"/>
                </a:lnTo>
                <a:lnTo>
                  <a:pt x="96" y="303"/>
                </a:lnTo>
                <a:lnTo>
                  <a:pt x="96" y="307"/>
                </a:lnTo>
                <a:lnTo>
                  <a:pt x="96" y="307"/>
                </a:lnTo>
                <a:lnTo>
                  <a:pt x="94" y="307"/>
                </a:lnTo>
                <a:lnTo>
                  <a:pt x="92" y="309"/>
                </a:lnTo>
                <a:lnTo>
                  <a:pt x="90" y="313"/>
                </a:lnTo>
                <a:lnTo>
                  <a:pt x="90" y="313"/>
                </a:lnTo>
                <a:lnTo>
                  <a:pt x="88" y="316"/>
                </a:lnTo>
                <a:lnTo>
                  <a:pt x="85" y="320"/>
                </a:lnTo>
                <a:lnTo>
                  <a:pt x="85" y="320"/>
                </a:lnTo>
                <a:lnTo>
                  <a:pt x="85" y="320"/>
                </a:lnTo>
                <a:lnTo>
                  <a:pt x="85" y="320"/>
                </a:lnTo>
                <a:lnTo>
                  <a:pt x="86" y="320"/>
                </a:lnTo>
                <a:lnTo>
                  <a:pt x="85" y="322"/>
                </a:lnTo>
                <a:lnTo>
                  <a:pt x="85" y="322"/>
                </a:lnTo>
                <a:lnTo>
                  <a:pt x="81" y="329"/>
                </a:lnTo>
                <a:lnTo>
                  <a:pt x="77" y="333"/>
                </a:lnTo>
                <a:lnTo>
                  <a:pt x="75" y="335"/>
                </a:lnTo>
                <a:lnTo>
                  <a:pt x="75" y="335"/>
                </a:lnTo>
                <a:lnTo>
                  <a:pt x="74" y="340"/>
                </a:lnTo>
                <a:lnTo>
                  <a:pt x="70" y="346"/>
                </a:lnTo>
                <a:lnTo>
                  <a:pt x="64" y="355"/>
                </a:lnTo>
                <a:lnTo>
                  <a:pt x="64" y="355"/>
                </a:lnTo>
                <a:lnTo>
                  <a:pt x="64" y="357"/>
                </a:lnTo>
                <a:lnTo>
                  <a:pt x="63" y="360"/>
                </a:lnTo>
                <a:lnTo>
                  <a:pt x="59" y="366"/>
                </a:lnTo>
                <a:lnTo>
                  <a:pt x="59" y="366"/>
                </a:lnTo>
                <a:lnTo>
                  <a:pt x="55" y="381"/>
                </a:lnTo>
                <a:lnTo>
                  <a:pt x="55" y="381"/>
                </a:lnTo>
                <a:lnTo>
                  <a:pt x="53" y="377"/>
                </a:lnTo>
                <a:lnTo>
                  <a:pt x="53" y="377"/>
                </a:lnTo>
                <a:lnTo>
                  <a:pt x="42" y="405"/>
                </a:lnTo>
                <a:lnTo>
                  <a:pt x="28" y="438"/>
                </a:lnTo>
                <a:lnTo>
                  <a:pt x="28" y="438"/>
                </a:lnTo>
                <a:lnTo>
                  <a:pt x="28" y="440"/>
                </a:lnTo>
                <a:lnTo>
                  <a:pt x="28" y="440"/>
                </a:lnTo>
                <a:lnTo>
                  <a:pt x="26" y="447"/>
                </a:lnTo>
                <a:lnTo>
                  <a:pt x="22" y="454"/>
                </a:lnTo>
                <a:lnTo>
                  <a:pt x="20" y="462"/>
                </a:lnTo>
                <a:lnTo>
                  <a:pt x="18" y="463"/>
                </a:lnTo>
                <a:lnTo>
                  <a:pt x="17" y="465"/>
                </a:lnTo>
                <a:lnTo>
                  <a:pt x="17" y="465"/>
                </a:lnTo>
                <a:lnTo>
                  <a:pt x="17" y="467"/>
                </a:lnTo>
                <a:lnTo>
                  <a:pt x="17" y="467"/>
                </a:lnTo>
                <a:lnTo>
                  <a:pt x="18" y="467"/>
                </a:lnTo>
                <a:lnTo>
                  <a:pt x="18" y="469"/>
                </a:lnTo>
                <a:lnTo>
                  <a:pt x="18" y="469"/>
                </a:lnTo>
                <a:lnTo>
                  <a:pt x="13" y="487"/>
                </a:lnTo>
                <a:lnTo>
                  <a:pt x="9" y="498"/>
                </a:lnTo>
                <a:lnTo>
                  <a:pt x="9" y="498"/>
                </a:lnTo>
                <a:lnTo>
                  <a:pt x="6" y="519"/>
                </a:lnTo>
                <a:lnTo>
                  <a:pt x="6" y="519"/>
                </a:lnTo>
                <a:lnTo>
                  <a:pt x="6" y="517"/>
                </a:lnTo>
                <a:lnTo>
                  <a:pt x="6" y="515"/>
                </a:lnTo>
                <a:lnTo>
                  <a:pt x="6" y="515"/>
                </a:lnTo>
                <a:lnTo>
                  <a:pt x="4" y="530"/>
                </a:lnTo>
                <a:lnTo>
                  <a:pt x="0" y="541"/>
                </a:lnTo>
                <a:lnTo>
                  <a:pt x="0" y="541"/>
                </a:lnTo>
                <a:lnTo>
                  <a:pt x="0" y="543"/>
                </a:lnTo>
                <a:lnTo>
                  <a:pt x="0" y="544"/>
                </a:lnTo>
                <a:lnTo>
                  <a:pt x="2" y="548"/>
                </a:lnTo>
                <a:lnTo>
                  <a:pt x="2" y="548"/>
                </a:lnTo>
                <a:lnTo>
                  <a:pt x="4" y="539"/>
                </a:lnTo>
                <a:lnTo>
                  <a:pt x="6" y="533"/>
                </a:lnTo>
                <a:lnTo>
                  <a:pt x="7" y="532"/>
                </a:lnTo>
                <a:lnTo>
                  <a:pt x="7" y="532"/>
                </a:lnTo>
                <a:lnTo>
                  <a:pt x="6" y="537"/>
                </a:lnTo>
                <a:lnTo>
                  <a:pt x="6" y="541"/>
                </a:lnTo>
                <a:lnTo>
                  <a:pt x="6" y="541"/>
                </a:lnTo>
                <a:lnTo>
                  <a:pt x="7" y="533"/>
                </a:lnTo>
                <a:lnTo>
                  <a:pt x="9" y="526"/>
                </a:lnTo>
                <a:lnTo>
                  <a:pt x="11" y="509"/>
                </a:lnTo>
                <a:lnTo>
                  <a:pt x="11" y="509"/>
                </a:lnTo>
                <a:lnTo>
                  <a:pt x="13" y="511"/>
                </a:lnTo>
                <a:lnTo>
                  <a:pt x="13" y="511"/>
                </a:lnTo>
                <a:lnTo>
                  <a:pt x="15" y="504"/>
                </a:lnTo>
                <a:lnTo>
                  <a:pt x="15" y="497"/>
                </a:lnTo>
                <a:lnTo>
                  <a:pt x="15" y="497"/>
                </a:lnTo>
                <a:lnTo>
                  <a:pt x="20" y="480"/>
                </a:lnTo>
                <a:lnTo>
                  <a:pt x="26" y="463"/>
                </a:lnTo>
                <a:lnTo>
                  <a:pt x="31" y="445"/>
                </a:lnTo>
                <a:lnTo>
                  <a:pt x="37" y="430"/>
                </a:lnTo>
                <a:lnTo>
                  <a:pt x="37" y="430"/>
                </a:lnTo>
                <a:lnTo>
                  <a:pt x="40" y="417"/>
                </a:lnTo>
                <a:lnTo>
                  <a:pt x="48" y="403"/>
                </a:lnTo>
                <a:lnTo>
                  <a:pt x="48" y="403"/>
                </a:lnTo>
                <a:lnTo>
                  <a:pt x="46" y="405"/>
                </a:lnTo>
                <a:lnTo>
                  <a:pt x="46" y="410"/>
                </a:lnTo>
                <a:lnTo>
                  <a:pt x="44" y="414"/>
                </a:lnTo>
                <a:lnTo>
                  <a:pt x="44" y="417"/>
                </a:lnTo>
                <a:lnTo>
                  <a:pt x="44" y="417"/>
                </a:lnTo>
                <a:lnTo>
                  <a:pt x="50" y="403"/>
                </a:lnTo>
                <a:lnTo>
                  <a:pt x="53" y="395"/>
                </a:lnTo>
                <a:lnTo>
                  <a:pt x="55" y="394"/>
                </a:lnTo>
                <a:lnTo>
                  <a:pt x="55" y="395"/>
                </a:lnTo>
                <a:lnTo>
                  <a:pt x="55" y="395"/>
                </a:lnTo>
                <a:lnTo>
                  <a:pt x="53" y="394"/>
                </a:lnTo>
                <a:lnTo>
                  <a:pt x="53" y="392"/>
                </a:lnTo>
                <a:lnTo>
                  <a:pt x="53" y="392"/>
                </a:lnTo>
                <a:lnTo>
                  <a:pt x="55" y="390"/>
                </a:lnTo>
                <a:lnTo>
                  <a:pt x="57" y="388"/>
                </a:lnTo>
                <a:lnTo>
                  <a:pt x="57" y="388"/>
                </a:lnTo>
                <a:lnTo>
                  <a:pt x="57" y="383"/>
                </a:lnTo>
                <a:lnTo>
                  <a:pt x="61" y="377"/>
                </a:lnTo>
                <a:lnTo>
                  <a:pt x="68" y="362"/>
                </a:lnTo>
                <a:lnTo>
                  <a:pt x="68" y="362"/>
                </a:lnTo>
                <a:lnTo>
                  <a:pt x="68" y="364"/>
                </a:lnTo>
                <a:lnTo>
                  <a:pt x="68" y="364"/>
                </a:lnTo>
                <a:lnTo>
                  <a:pt x="70" y="359"/>
                </a:lnTo>
                <a:lnTo>
                  <a:pt x="74" y="351"/>
                </a:lnTo>
                <a:lnTo>
                  <a:pt x="74" y="351"/>
                </a:lnTo>
                <a:lnTo>
                  <a:pt x="72" y="357"/>
                </a:lnTo>
                <a:lnTo>
                  <a:pt x="72" y="357"/>
                </a:lnTo>
                <a:lnTo>
                  <a:pt x="74" y="353"/>
                </a:lnTo>
                <a:lnTo>
                  <a:pt x="74" y="351"/>
                </a:lnTo>
                <a:lnTo>
                  <a:pt x="74" y="349"/>
                </a:lnTo>
                <a:lnTo>
                  <a:pt x="75" y="348"/>
                </a:lnTo>
                <a:lnTo>
                  <a:pt x="75" y="348"/>
                </a:lnTo>
                <a:lnTo>
                  <a:pt x="75" y="349"/>
                </a:lnTo>
                <a:lnTo>
                  <a:pt x="75" y="351"/>
                </a:lnTo>
                <a:lnTo>
                  <a:pt x="75" y="351"/>
                </a:lnTo>
                <a:lnTo>
                  <a:pt x="85" y="335"/>
                </a:lnTo>
                <a:lnTo>
                  <a:pt x="92" y="320"/>
                </a:lnTo>
                <a:lnTo>
                  <a:pt x="92" y="320"/>
                </a:lnTo>
                <a:lnTo>
                  <a:pt x="92" y="320"/>
                </a:lnTo>
                <a:lnTo>
                  <a:pt x="92" y="322"/>
                </a:lnTo>
                <a:lnTo>
                  <a:pt x="90" y="322"/>
                </a:lnTo>
                <a:lnTo>
                  <a:pt x="90" y="322"/>
                </a:lnTo>
                <a:lnTo>
                  <a:pt x="90" y="322"/>
                </a:lnTo>
                <a:lnTo>
                  <a:pt x="92" y="318"/>
                </a:lnTo>
                <a:lnTo>
                  <a:pt x="94" y="316"/>
                </a:lnTo>
                <a:lnTo>
                  <a:pt x="94" y="316"/>
                </a:lnTo>
                <a:lnTo>
                  <a:pt x="94" y="320"/>
                </a:lnTo>
                <a:lnTo>
                  <a:pt x="94" y="320"/>
                </a:lnTo>
                <a:lnTo>
                  <a:pt x="109" y="298"/>
                </a:lnTo>
                <a:lnTo>
                  <a:pt x="125" y="274"/>
                </a:lnTo>
                <a:lnTo>
                  <a:pt x="125" y="274"/>
                </a:lnTo>
                <a:lnTo>
                  <a:pt x="129" y="272"/>
                </a:lnTo>
                <a:lnTo>
                  <a:pt x="132" y="267"/>
                </a:lnTo>
                <a:lnTo>
                  <a:pt x="140" y="256"/>
                </a:lnTo>
                <a:lnTo>
                  <a:pt x="140" y="256"/>
                </a:lnTo>
                <a:lnTo>
                  <a:pt x="160" y="232"/>
                </a:lnTo>
                <a:lnTo>
                  <a:pt x="160" y="232"/>
                </a:lnTo>
                <a:lnTo>
                  <a:pt x="178" y="211"/>
                </a:lnTo>
                <a:lnTo>
                  <a:pt x="182" y="206"/>
                </a:lnTo>
                <a:lnTo>
                  <a:pt x="188" y="202"/>
                </a:lnTo>
                <a:lnTo>
                  <a:pt x="188" y="202"/>
                </a:lnTo>
                <a:lnTo>
                  <a:pt x="195" y="193"/>
                </a:lnTo>
                <a:lnTo>
                  <a:pt x="195" y="193"/>
                </a:lnTo>
                <a:lnTo>
                  <a:pt x="195" y="193"/>
                </a:lnTo>
                <a:lnTo>
                  <a:pt x="197" y="193"/>
                </a:lnTo>
                <a:lnTo>
                  <a:pt x="197" y="193"/>
                </a:lnTo>
                <a:lnTo>
                  <a:pt x="197" y="191"/>
                </a:lnTo>
                <a:lnTo>
                  <a:pt x="197" y="189"/>
                </a:lnTo>
                <a:lnTo>
                  <a:pt x="197" y="189"/>
                </a:lnTo>
                <a:lnTo>
                  <a:pt x="202" y="186"/>
                </a:lnTo>
                <a:lnTo>
                  <a:pt x="208" y="184"/>
                </a:lnTo>
                <a:lnTo>
                  <a:pt x="208" y="184"/>
                </a:lnTo>
                <a:lnTo>
                  <a:pt x="210" y="180"/>
                </a:lnTo>
                <a:lnTo>
                  <a:pt x="210" y="180"/>
                </a:lnTo>
                <a:lnTo>
                  <a:pt x="206" y="182"/>
                </a:lnTo>
                <a:lnTo>
                  <a:pt x="204" y="184"/>
                </a:lnTo>
                <a:lnTo>
                  <a:pt x="204" y="184"/>
                </a:lnTo>
                <a:lnTo>
                  <a:pt x="206" y="182"/>
                </a:lnTo>
                <a:lnTo>
                  <a:pt x="208" y="180"/>
                </a:lnTo>
                <a:lnTo>
                  <a:pt x="208" y="180"/>
                </a:lnTo>
                <a:lnTo>
                  <a:pt x="212" y="178"/>
                </a:lnTo>
                <a:lnTo>
                  <a:pt x="215" y="175"/>
                </a:lnTo>
                <a:lnTo>
                  <a:pt x="215" y="175"/>
                </a:lnTo>
                <a:lnTo>
                  <a:pt x="213" y="178"/>
                </a:lnTo>
                <a:lnTo>
                  <a:pt x="213" y="178"/>
                </a:lnTo>
                <a:lnTo>
                  <a:pt x="221" y="171"/>
                </a:lnTo>
                <a:lnTo>
                  <a:pt x="226" y="165"/>
                </a:lnTo>
                <a:lnTo>
                  <a:pt x="226" y="165"/>
                </a:lnTo>
                <a:lnTo>
                  <a:pt x="217" y="173"/>
                </a:lnTo>
                <a:lnTo>
                  <a:pt x="217" y="173"/>
                </a:lnTo>
                <a:lnTo>
                  <a:pt x="226" y="164"/>
                </a:lnTo>
                <a:lnTo>
                  <a:pt x="226" y="164"/>
                </a:lnTo>
                <a:lnTo>
                  <a:pt x="226" y="165"/>
                </a:lnTo>
                <a:lnTo>
                  <a:pt x="226" y="165"/>
                </a:lnTo>
                <a:lnTo>
                  <a:pt x="226" y="165"/>
                </a:lnTo>
                <a:lnTo>
                  <a:pt x="226" y="165"/>
                </a:lnTo>
                <a:lnTo>
                  <a:pt x="230" y="162"/>
                </a:lnTo>
                <a:lnTo>
                  <a:pt x="235" y="160"/>
                </a:lnTo>
                <a:lnTo>
                  <a:pt x="239" y="156"/>
                </a:lnTo>
                <a:lnTo>
                  <a:pt x="245" y="153"/>
                </a:lnTo>
                <a:lnTo>
                  <a:pt x="245" y="153"/>
                </a:lnTo>
                <a:lnTo>
                  <a:pt x="241" y="154"/>
                </a:lnTo>
                <a:lnTo>
                  <a:pt x="239" y="154"/>
                </a:lnTo>
                <a:lnTo>
                  <a:pt x="241" y="153"/>
                </a:lnTo>
                <a:lnTo>
                  <a:pt x="241" y="153"/>
                </a:lnTo>
                <a:lnTo>
                  <a:pt x="245" y="151"/>
                </a:lnTo>
                <a:lnTo>
                  <a:pt x="245" y="151"/>
                </a:lnTo>
                <a:lnTo>
                  <a:pt x="248" y="147"/>
                </a:lnTo>
                <a:lnTo>
                  <a:pt x="252" y="143"/>
                </a:lnTo>
                <a:lnTo>
                  <a:pt x="259" y="138"/>
                </a:lnTo>
                <a:lnTo>
                  <a:pt x="259" y="138"/>
                </a:lnTo>
                <a:lnTo>
                  <a:pt x="261" y="138"/>
                </a:lnTo>
                <a:lnTo>
                  <a:pt x="263" y="138"/>
                </a:lnTo>
                <a:lnTo>
                  <a:pt x="263" y="138"/>
                </a:lnTo>
                <a:lnTo>
                  <a:pt x="267" y="132"/>
                </a:lnTo>
                <a:lnTo>
                  <a:pt x="274" y="127"/>
                </a:lnTo>
                <a:lnTo>
                  <a:pt x="274" y="127"/>
                </a:lnTo>
                <a:lnTo>
                  <a:pt x="274" y="129"/>
                </a:lnTo>
                <a:lnTo>
                  <a:pt x="272" y="129"/>
                </a:lnTo>
                <a:lnTo>
                  <a:pt x="270" y="132"/>
                </a:lnTo>
                <a:lnTo>
                  <a:pt x="270" y="132"/>
                </a:lnTo>
                <a:lnTo>
                  <a:pt x="280" y="123"/>
                </a:lnTo>
                <a:lnTo>
                  <a:pt x="285" y="118"/>
                </a:lnTo>
                <a:lnTo>
                  <a:pt x="285" y="118"/>
                </a:lnTo>
                <a:lnTo>
                  <a:pt x="287" y="118"/>
                </a:lnTo>
                <a:lnTo>
                  <a:pt x="289" y="118"/>
                </a:lnTo>
                <a:lnTo>
                  <a:pt x="289" y="118"/>
                </a:lnTo>
                <a:lnTo>
                  <a:pt x="289" y="116"/>
                </a:lnTo>
                <a:lnTo>
                  <a:pt x="291" y="114"/>
                </a:lnTo>
                <a:lnTo>
                  <a:pt x="298" y="108"/>
                </a:lnTo>
                <a:lnTo>
                  <a:pt x="298" y="108"/>
                </a:lnTo>
                <a:lnTo>
                  <a:pt x="298" y="110"/>
                </a:lnTo>
                <a:lnTo>
                  <a:pt x="298" y="110"/>
                </a:lnTo>
                <a:lnTo>
                  <a:pt x="298" y="110"/>
                </a:lnTo>
                <a:lnTo>
                  <a:pt x="292" y="114"/>
                </a:lnTo>
                <a:lnTo>
                  <a:pt x="292" y="114"/>
                </a:lnTo>
                <a:lnTo>
                  <a:pt x="294" y="114"/>
                </a:lnTo>
                <a:lnTo>
                  <a:pt x="292" y="116"/>
                </a:lnTo>
                <a:lnTo>
                  <a:pt x="291" y="119"/>
                </a:lnTo>
                <a:lnTo>
                  <a:pt x="291" y="119"/>
                </a:lnTo>
                <a:lnTo>
                  <a:pt x="289" y="119"/>
                </a:lnTo>
                <a:lnTo>
                  <a:pt x="289" y="118"/>
                </a:lnTo>
                <a:lnTo>
                  <a:pt x="289" y="118"/>
                </a:lnTo>
                <a:lnTo>
                  <a:pt x="278" y="127"/>
                </a:lnTo>
                <a:lnTo>
                  <a:pt x="269" y="134"/>
                </a:lnTo>
                <a:lnTo>
                  <a:pt x="269" y="134"/>
                </a:lnTo>
                <a:lnTo>
                  <a:pt x="269" y="134"/>
                </a:lnTo>
                <a:lnTo>
                  <a:pt x="267" y="134"/>
                </a:lnTo>
                <a:lnTo>
                  <a:pt x="267" y="134"/>
                </a:lnTo>
                <a:lnTo>
                  <a:pt x="267" y="134"/>
                </a:lnTo>
                <a:lnTo>
                  <a:pt x="267" y="134"/>
                </a:lnTo>
                <a:lnTo>
                  <a:pt x="265" y="136"/>
                </a:lnTo>
                <a:lnTo>
                  <a:pt x="265" y="136"/>
                </a:lnTo>
                <a:lnTo>
                  <a:pt x="267" y="136"/>
                </a:lnTo>
                <a:lnTo>
                  <a:pt x="265" y="138"/>
                </a:lnTo>
                <a:lnTo>
                  <a:pt x="263" y="142"/>
                </a:lnTo>
                <a:lnTo>
                  <a:pt x="263" y="142"/>
                </a:lnTo>
                <a:lnTo>
                  <a:pt x="263" y="140"/>
                </a:lnTo>
                <a:lnTo>
                  <a:pt x="261" y="142"/>
                </a:lnTo>
                <a:lnTo>
                  <a:pt x="261" y="142"/>
                </a:lnTo>
                <a:lnTo>
                  <a:pt x="259" y="143"/>
                </a:lnTo>
                <a:lnTo>
                  <a:pt x="258" y="145"/>
                </a:lnTo>
                <a:lnTo>
                  <a:pt x="254" y="147"/>
                </a:lnTo>
                <a:lnTo>
                  <a:pt x="252" y="149"/>
                </a:lnTo>
                <a:lnTo>
                  <a:pt x="252" y="149"/>
                </a:lnTo>
                <a:lnTo>
                  <a:pt x="252" y="149"/>
                </a:lnTo>
                <a:lnTo>
                  <a:pt x="252" y="149"/>
                </a:lnTo>
                <a:lnTo>
                  <a:pt x="250" y="149"/>
                </a:lnTo>
                <a:lnTo>
                  <a:pt x="252" y="151"/>
                </a:lnTo>
                <a:lnTo>
                  <a:pt x="237" y="164"/>
                </a:lnTo>
                <a:lnTo>
                  <a:pt x="237" y="164"/>
                </a:lnTo>
                <a:lnTo>
                  <a:pt x="235" y="164"/>
                </a:lnTo>
                <a:lnTo>
                  <a:pt x="237" y="164"/>
                </a:lnTo>
                <a:lnTo>
                  <a:pt x="237" y="164"/>
                </a:lnTo>
                <a:lnTo>
                  <a:pt x="235" y="165"/>
                </a:lnTo>
                <a:lnTo>
                  <a:pt x="235" y="165"/>
                </a:lnTo>
                <a:lnTo>
                  <a:pt x="234" y="165"/>
                </a:lnTo>
                <a:lnTo>
                  <a:pt x="232" y="169"/>
                </a:lnTo>
                <a:lnTo>
                  <a:pt x="228" y="173"/>
                </a:lnTo>
                <a:lnTo>
                  <a:pt x="224" y="173"/>
                </a:lnTo>
                <a:lnTo>
                  <a:pt x="224" y="173"/>
                </a:lnTo>
                <a:lnTo>
                  <a:pt x="215" y="182"/>
                </a:lnTo>
                <a:lnTo>
                  <a:pt x="208" y="189"/>
                </a:lnTo>
                <a:lnTo>
                  <a:pt x="208" y="189"/>
                </a:lnTo>
                <a:lnTo>
                  <a:pt x="204" y="191"/>
                </a:lnTo>
                <a:lnTo>
                  <a:pt x="202" y="195"/>
                </a:lnTo>
                <a:lnTo>
                  <a:pt x="202" y="195"/>
                </a:lnTo>
                <a:lnTo>
                  <a:pt x="204" y="193"/>
                </a:lnTo>
                <a:lnTo>
                  <a:pt x="204" y="193"/>
                </a:lnTo>
                <a:lnTo>
                  <a:pt x="204" y="193"/>
                </a:lnTo>
                <a:lnTo>
                  <a:pt x="204" y="193"/>
                </a:lnTo>
                <a:lnTo>
                  <a:pt x="199" y="199"/>
                </a:lnTo>
                <a:lnTo>
                  <a:pt x="195" y="200"/>
                </a:lnTo>
                <a:lnTo>
                  <a:pt x="193" y="202"/>
                </a:lnTo>
                <a:lnTo>
                  <a:pt x="189" y="206"/>
                </a:lnTo>
                <a:lnTo>
                  <a:pt x="184" y="211"/>
                </a:lnTo>
                <a:lnTo>
                  <a:pt x="164" y="232"/>
                </a:lnTo>
                <a:lnTo>
                  <a:pt x="164" y="232"/>
                </a:lnTo>
                <a:lnTo>
                  <a:pt x="166" y="232"/>
                </a:lnTo>
                <a:lnTo>
                  <a:pt x="164" y="235"/>
                </a:lnTo>
                <a:lnTo>
                  <a:pt x="164" y="235"/>
                </a:lnTo>
                <a:lnTo>
                  <a:pt x="162" y="234"/>
                </a:lnTo>
                <a:lnTo>
                  <a:pt x="162" y="234"/>
                </a:lnTo>
                <a:lnTo>
                  <a:pt x="158" y="237"/>
                </a:lnTo>
                <a:lnTo>
                  <a:pt x="155" y="243"/>
                </a:lnTo>
                <a:lnTo>
                  <a:pt x="155" y="243"/>
                </a:lnTo>
                <a:lnTo>
                  <a:pt x="153" y="243"/>
                </a:lnTo>
                <a:lnTo>
                  <a:pt x="153" y="243"/>
                </a:lnTo>
                <a:lnTo>
                  <a:pt x="153" y="245"/>
                </a:lnTo>
                <a:lnTo>
                  <a:pt x="151" y="246"/>
                </a:lnTo>
                <a:lnTo>
                  <a:pt x="151" y="246"/>
                </a:lnTo>
                <a:lnTo>
                  <a:pt x="155" y="245"/>
                </a:lnTo>
                <a:lnTo>
                  <a:pt x="155" y="245"/>
                </a:lnTo>
                <a:lnTo>
                  <a:pt x="145" y="257"/>
                </a:lnTo>
                <a:lnTo>
                  <a:pt x="132" y="270"/>
                </a:lnTo>
                <a:lnTo>
                  <a:pt x="132" y="270"/>
                </a:lnTo>
                <a:lnTo>
                  <a:pt x="132" y="270"/>
                </a:lnTo>
                <a:lnTo>
                  <a:pt x="134" y="270"/>
                </a:lnTo>
                <a:lnTo>
                  <a:pt x="134" y="270"/>
                </a:lnTo>
                <a:lnTo>
                  <a:pt x="134" y="270"/>
                </a:lnTo>
                <a:lnTo>
                  <a:pt x="134" y="270"/>
                </a:lnTo>
                <a:lnTo>
                  <a:pt x="132" y="274"/>
                </a:lnTo>
                <a:lnTo>
                  <a:pt x="131" y="276"/>
                </a:lnTo>
                <a:lnTo>
                  <a:pt x="131" y="278"/>
                </a:lnTo>
                <a:lnTo>
                  <a:pt x="129" y="280"/>
                </a:lnTo>
                <a:lnTo>
                  <a:pt x="129" y="280"/>
                </a:lnTo>
                <a:lnTo>
                  <a:pt x="131" y="274"/>
                </a:lnTo>
                <a:lnTo>
                  <a:pt x="132" y="272"/>
                </a:lnTo>
                <a:lnTo>
                  <a:pt x="131" y="272"/>
                </a:lnTo>
                <a:lnTo>
                  <a:pt x="131" y="272"/>
                </a:lnTo>
                <a:lnTo>
                  <a:pt x="129" y="280"/>
                </a:lnTo>
                <a:lnTo>
                  <a:pt x="127" y="283"/>
                </a:lnTo>
                <a:lnTo>
                  <a:pt x="123" y="287"/>
                </a:lnTo>
                <a:lnTo>
                  <a:pt x="123" y="287"/>
                </a:lnTo>
                <a:lnTo>
                  <a:pt x="123" y="287"/>
                </a:lnTo>
                <a:lnTo>
                  <a:pt x="123" y="289"/>
                </a:lnTo>
                <a:lnTo>
                  <a:pt x="121" y="294"/>
                </a:lnTo>
                <a:lnTo>
                  <a:pt x="118" y="300"/>
                </a:lnTo>
                <a:lnTo>
                  <a:pt x="116" y="303"/>
                </a:lnTo>
                <a:lnTo>
                  <a:pt x="116" y="303"/>
                </a:lnTo>
                <a:lnTo>
                  <a:pt x="110" y="309"/>
                </a:lnTo>
                <a:lnTo>
                  <a:pt x="107" y="316"/>
                </a:lnTo>
                <a:lnTo>
                  <a:pt x="107" y="316"/>
                </a:lnTo>
                <a:lnTo>
                  <a:pt x="114" y="307"/>
                </a:lnTo>
                <a:lnTo>
                  <a:pt x="120" y="303"/>
                </a:lnTo>
                <a:lnTo>
                  <a:pt x="120" y="303"/>
                </a:lnTo>
                <a:lnTo>
                  <a:pt x="118" y="305"/>
                </a:lnTo>
                <a:lnTo>
                  <a:pt x="118" y="305"/>
                </a:lnTo>
                <a:lnTo>
                  <a:pt x="120" y="303"/>
                </a:lnTo>
                <a:lnTo>
                  <a:pt x="121" y="302"/>
                </a:lnTo>
                <a:lnTo>
                  <a:pt x="121" y="300"/>
                </a:lnTo>
                <a:lnTo>
                  <a:pt x="123" y="298"/>
                </a:lnTo>
                <a:lnTo>
                  <a:pt x="123" y="298"/>
                </a:lnTo>
                <a:lnTo>
                  <a:pt x="121" y="298"/>
                </a:lnTo>
                <a:lnTo>
                  <a:pt x="120" y="300"/>
                </a:lnTo>
                <a:lnTo>
                  <a:pt x="118" y="302"/>
                </a:lnTo>
                <a:lnTo>
                  <a:pt x="118" y="302"/>
                </a:lnTo>
                <a:lnTo>
                  <a:pt x="125" y="291"/>
                </a:lnTo>
                <a:lnTo>
                  <a:pt x="132" y="283"/>
                </a:lnTo>
                <a:lnTo>
                  <a:pt x="132" y="283"/>
                </a:lnTo>
                <a:lnTo>
                  <a:pt x="131" y="285"/>
                </a:lnTo>
                <a:lnTo>
                  <a:pt x="131" y="287"/>
                </a:lnTo>
                <a:lnTo>
                  <a:pt x="131" y="287"/>
                </a:lnTo>
                <a:lnTo>
                  <a:pt x="127" y="289"/>
                </a:lnTo>
                <a:lnTo>
                  <a:pt x="125" y="292"/>
                </a:lnTo>
                <a:lnTo>
                  <a:pt x="125" y="292"/>
                </a:lnTo>
                <a:lnTo>
                  <a:pt x="125" y="296"/>
                </a:lnTo>
                <a:lnTo>
                  <a:pt x="123" y="300"/>
                </a:lnTo>
                <a:lnTo>
                  <a:pt x="120" y="305"/>
                </a:lnTo>
                <a:lnTo>
                  <a:pt x="116" y="311"/>
                </a:lnTo>
                <a:lnTo>
                  <a:pt x="116" y="311"/>
                </a:lnTo>
                <a:lnTo>
                  <a:pt x="114" y="313"/>
                </a:lnTo>
                <a:lnTo>
                  <a:pt x="112" y="316"/>
                </a:lnTo>
                <a:lnTo>
                  <a:pt x="109" y="320"/>
                </a:lnTo>
                <a:lnTo>
                  <a:pt x="109" y="320"/>
                </a:lnTo>
                <a:lnTo>
                  <a:pt x="110" y="318"/>
                </a:lnTo>
                <a:lnTo>
                  <a:pt x="110" y="320"/>
                </a:lnTo>
                <a:lnTo>
                  <a:pt x="109" y="322"/>
                </a:lnTo>
                <a:lnTo>
                  <a:pt x="109" y="322"/>
                </a:lnTo>
                <a:lnTo>
                  <a:pt x="107" y="324"/>
                </a:lnTo>
                <a:lnTo>
                  <a:pt x="105" y="326"/>
                </a:lnTo>
                <a:lnTo>
                  <a:pt x="105" y="327"/>
                </a:lnTo>
                <a:lnTo>
                  <a:pt x="107" y="327"/>
                </a:lnTo>
                <a:lnTo>
                  <a:pt x="107" y="327"/>
                </a:lnTo>
                <a:lnTo>
                  <a:pt x="103" y="331"/>
                </a:lnTo>
                <a:lnTo>
                  <a:pt x="101" y="331"/>
                </a:lnTo>
                <a:lnTo>
                  <a:pt x="101" y="331"/>
                </a:lnTo>
                <a:lnTo>
                  <a:pt x="99" y="340"/>
                </a:lnTo>
                <a:lnTo>
                  <a:pt x="99" y="340"/>
                </a:lnTo>
                <a:lnTo>
                  <a:pt x="99" y="340"/>
                </a:lnTo>
                <a:lnTo>
                  <a:pt x="97" y="340"/>
                </a:lnTo>
                <a:lnTo>
                  <a:pt x="97" y="340"/>
                </a:lnTo>
                <a:lnTo>
                  <a:pt x="97" y="342"/>
                </a:lnTo>
                <a:lnTo>
                  <a:pt x="97" y="344"/>
                </a:lnTo>
                <a:lnTo>
                  <a:pt x="97" y="344"/>
                </a:lnTo>
                <a:lnTo>
                  <a:pt x="96" y="344"/>
                </a:lnTo>
                <a:lnTo>
                  <a:pt x="96" y="344"/>
                </a:lnTo>
                <a:lnTo>
                  <a:pt x="96" y="348"/>
                </a:lnTo>
                <a:lnTo>
                  <a:pt x="92" y="351"/>
                </a:lnTo>
                <a:lnTo>
                  <a:pt x="90" y="355"/>
                </a:lnTo>
                <a:lnTo>
                  <a:pt x="88" y="357"/>
                </a:lnTo>
                <a:lnTo>
                  <a:pt x="88" y="357"/>
                </a:lnTo>
                <a:lnTo>
                  <a:pt x="88" y="357"/>
                </a:lnTo>
                <a:lnTo>
                  <a:pt x="90" y="357"/>
                </a:lnTo>
                <a:lnTo>
                  <a:pt x="90" y="357"/>
                </a:lnTo>
                <a:lnTo>
                  <a:pt x="86" y="362"/>
                </a:lnTo>
                <a:lnTo>
                  <a:pt x="83" y="366"/>
                </a:lnTo>
                <a:lnTo>
                  <a:pt x="83" y="366"/>
                </a:lnTo>
                <a:lnTo>
                  <a:pt x="83" y="368"/>
                </a:lnTo>
                <a:lnTo>
                  <a:pt x="81" y="370"/>
                </a:lnTo>
                <a:lnTo>
                  <a:pt x="79" y="373"/>
                </a:lnTo>
                <a:lnTo>
                  <a:pt x="79" y="373"/>
                </a:lnTo>
                <a:lnTo>
                  <a:pt x="77" y="377"/>
                </a:lnTo>
                <a:lnTo>
                  <a:pt x="75" y="383"/>
                </a:lnTo>
                <a:lnTo>
                  <a:pt x="72" y="388"/>
                </a:lnTo>
                <a:lnTo>
                  <a:pt x="70" y="390"/>
                </a:lnTo>
                <a:lnTo>
                  <a:pt x="70" y="390"/>
                </a:lnTo>
                <a:lnTo>
                  <a:pt x="70" y="395"/>
                </a:lnTo>
                <a:lnTo>
                  <a:pt x="66" y="401"/>
                </a:lnTo>
                <a:lnTo>
                  <a:pt x="66" y="401"/>
                </a:lnTo>
                <a:lnTo>
                  <a:pt x="68" y="401"/>
                </a:lnTo>
                <a:lnTo>
                  <a:pt x="70" y="397"/>
                </a:lnTo>
                <a:lnTo>
                  <a:pt x="72" y="394"/>
                </a:lnTo>
                <a:lnTo>
                  <a:pt x="72" y="394"/>
                </a:lnTo>
                <a:lnTo>
                  <a:pt x="68" y="401"/>
                </a:lnTo>
                <a:lnTo>
                  <a:pt x="66" y="408"/>
                </a:lnTo>
                <a:lnTo>
                  <a:pt x="66" y="408"/>
                </a:lnTo>
                <a:lnTo>
                  <a:pt x="63" y="410"/>
                </a:lnTo>
                <a:lnTo>
                  <a:pt x="61" y="410"/>
                </a:lnTo>
                <a:lnTo>
                  <a:pt x="61" y="410"/>
                </a:lnTo>
                <a:lnTo>
                  <a:pt x="61" y="414"/>
                </a:lnTo>
                <a:lnTo>
                  <a:pt x="61" y="416"/>
                </a:lnTo>
                <a:lnTo>
                  <a:pt x="61" y="416"/>
                </a:lnTo>
                <a:lnTo>
                  <a:pt x="63" y="414"/>
                </a:lnTo>
                <a:lnTo>
                  <a:pt x="63" y="414"/>
                </a:lnTo>
                <a:lnTo>
                  <a:pt x="61" y="421"/>
                </a:lnTo>
                <a:lnTo>
                  <a:pt x="59" y="423"/>
                </a:lnTo>
                <a:lnTo>
                  <a:pt x="55" y="425"/>
                </a:lnTo>
                <a:lnTo>
                  <a:pt x="55" y="425"/>
                </a:lnTo>
                <a:lnTo>
                  <a:pt x="57" y="421"/>
                </a:lnTo>
                <a:lnTo>
                  <a:pt x="55" y="421"/>
                </a:lnTo>
                <a:lnTo>
                  <a:pt x="55" y="421"/>
                </a:lnTo>
                <a:lnTo>
                  <a:pt x="55" y="427"/>
                </a:lnTo>
                <a:lnTo>
                  <a:pt x="53" y="432"/>
                </a:lnTo>
                <a:lnTo>
                  <a:pt x="53" y="432"/>
                </a:lnTo>
                <a:lnTo>
                  <a:pt x="55" y="429"/>
                </a:lnTo>
                <a:lnTo>
                  <a:pt x="55" y="425"/>
                </a:lnTo>
                <a:lnTo>
                  <a:pt x="55" y="425"/>
                </a:lnTo>
                <a:lnTo>
                  <a:pt x="57" y="425"/>
                </a:lnTo>
                <a:lnTo>
                  <a:pt x="59" y="425"/>
                </a:lnTo>
                <a:lnTo>
                  <a:pt x="59" y="425"/>
                </a:lnTo>
                <a:lnTo>
                  <a:pt x="53" y="438"/>
                </a:lnTo>
                <a:lnTo>
                  <a:pt x="53" y="438"/>
                </a:lnTo>
                <a:lnTo>
                  <a:pt x="53" y="436"/>
                </a:lnTo>
                <a:lnTo>
                  <a:pt x="53" y="436"/>
                </a:lnTo>
                <a:lnTo>
                  <a:pt x="53" y="436"/>
                </a:lnTo>
                <a:lnTo>
                  <a:pt x="53" y="438"/>
                </a:lnTo>
                <a:lnTo>
                  <a:pt x="53" y="440"/>
                </a:lnTo>
                <a:lnTo>
                  <a:pt x="53" y="440"/>
                </a:lnTo>
                <a:lnTo>
                  <a:pt x="52" y="443"/>
                </a:lnTo>
                <a:lnTo>
                  <a:pt x="50" y="445"/>
                </a:lnTo>
                <a:lnTo>
                  <a:pt x="50" y="445"/>
                </a:lnTo>
                <a:lnTo>
                  <a:pt x="46" y="458"/>
                </a:lnTo>
                <a:lnTo>
                  <a:pt x="42" y="473"/>
                </a:lnTo>
                <a:lnTo>
                  <a:pt x="42" y="473"/>
                </a:lnTo>
                <a:lnTo>
                  <a:pt x="42" y="473"/>
                </a:lnTo>
                <a:lnTo>
                  <a:pt x="42" y="471"/>
                </a:lnTo>
                <a:lnTo>
                  <a:pt x="44" y="467"/>
                </a:lnTo>
                <a:lnTo>
                  <a:pt x="44" y="467"/>
                </a:lnTo>
                <a:lnTo>
                  <a:pt x="40" y="486"/>
                </a:lnTo>
                <a:lnTo>
                  <a:pt x="39" y="504"/>
                </a:lnTo>
                <a:lnTo>
                  <a:pt x="39" y="504"/>
                </a:lnTo>
                <a:lnTo>
                  <a:pt x="37" y="502"/>
                </a:lnTo>
                <a:lnTo>
                  <a:pt x="37" y="502"/>
                </a:lnTo>
                <a:lnTo>
                  <a:pt x="37" y="509"/>
                </a:lnTo>
                <a:lnTo>
                  <a:pt x="35" y="513"/>
                </a:lnTo>
                <a:lnTo>
                  <a:pt x="35" y="515"/>
                </a:lnTo>
                <a:lnTo>
                  <a:pt x="35" y="515"/>
                </a:lnTo>
                <a:lnTo>
                  <a:pt x="31" y="530"/>
                </a:lnTo>
                <a:lnTo>
                  <a:pt x="28" y="548"/>
                </a:lnTo>
                <a:lnTo>
                  <a:pt x="28" y="548"/>
                </a:lnTo>
                <a:lnTo>
                  <a:pt x="22" y="581"/>
                </a:lnTo>
                <a:lnTo>
                  <a:pt x="22" y="581"/>
                </a:lnTo>
                <a:lnTo>
                  <a:pt x="22" y="596"/>
                </a:lnTo>
                <a:lnTo>
                  <a:pt x="22" y="603"/>
                </a:lnTo>
                <a:lnTo>
                  <a:pt x="20" y="609"/>
                </a:lnTo>
                <a:lnTo>
                  <a:pt x="20" y="609"/>
                </a:lnTo>
                <a:lnTo>
                  <a:pt x="20" y="618"/>
                </a:lnTo>
                <a:lnTo>
                  <a:pt x="20" y="629"/>
                </a:lnTo>
                <a:lnTo>
                  <a:pt x="20" y="629"/>
                </a:lnTo>
                <a:lnTo>
                  <a:pt x="20" y="627"/>
                </a:lnTo>
                <a:lnTo>
                  <a:pt x="22" y="629"/>
                </a:lnTo>
                <a:lnTo>
                  <a:pt x="22" y="629"/>
                </a:lnTo>
                <a:lnTo>
                  <a:pt x="22" y="642"/>
                </a:lnTo>
                <a:lnTo>
                  <a:pt x="22" y="653"/>
                </a:lnTo>
                <a:lnTo>
                  <a:pt x="24" y="664"/>
                </a:lnTo>
                <a:lnTo>
                  <a:pt x="26" y="679"/>
                </a:lnTo>
                <a:lnTo>
                  <a:pt x="26" y="679"/>
                </a:lnTo>
                <a:lnTo>
                  <a:pt x="26" y="675"/>
                </a:lnTo>
                <a:lnTo>
                  <a:pt x="26" y="671"/>
                </a:lnTo>
                <a:lnTo>
                  <a:pt x="26" y="666"/>
                </a:lnTo>
                <a:lnTo>
                  <a:pt x="26" y="666"/>
                </a:lnTo>
                <a:lnTo>
                  <a:pt x="28" y="666"/>
                </a:lnTo>
                <a:lnTo>
                  <a:pt x="28" y="666"/>
                </a:lnTo>
                <a:lnTo>
                  <a:pt x="28" y="651"/>
                </a:lnTo>
                <a:lnTo>
                  <a:pt x="28" y="640"/>
                </a:lnTo>
                <a:lnTo>
                  <a:pt x="28" y="640"/>
                </a:lnTo>
                <a:lnTo>
                  <a:pt x="28" y="644"/>
                </a:lnTo>
                <a:lnTo>
                  <a:pt x="28" y="644"/>
                </a:lnTo>
                <a:lnTo>
                  <a:pt x="28" y="640"/>
                </a:lnTo>
                <a:lnTo>
                  <a:pt x="28" y="640"/>
                </a:lnTo>
                <a:lnTo>
                  <a:pt x="28" y="647"/>
                </a:lnTo>
                <a:lnTo>
                  <a:pt x="29" y="651"/>
                </a:lnTo>
                <a:lnTo>
                  <a:pt x="29" y="651"/>
                </a:lnTo>
                <a:lnTo>
                  <a:pt x="29" y="636"/>
                </a:lnTo>
                <a:lnTo>
                  <a:pt x="29" y="624"/>
                </a:lnTo>
                <a:lnTo>
                  <a:pt x="29" y="624"/>
                </a:lnTo>
                <a:lnTo>
                  <a:pt x="31" y="627"/>
                </a:lnTo>
                <a:lnTo>
                  <a:pt x="31" y="635"/>
                </a:lnTo>
                <a:lnTo>
                  <a:pt x="31" y="642"/>
                </a:lnTo>
                <a:lnTo>
                  <a:pt x="31" y="642"/>
                </a:lnTo>
                <a:lnTo>
                  <a:pt x="33" y="622"/>
                </a:lnTo>
                <a:lnTo>
                  <a:pt x="33" y="622"/>
                </a:lnTo>
                <a:lnTo>
                  <a:pt x="33" y="622"/>
                </a:lnTo>
                <a:lnTo>
                  <a:pt x="33" y="620"/>
                </a:lnTo>
                <a:lnTo>
                  <a:pt x="35" y="620"/>
                </a:lnTo>
                <a:lnTo>
                  <a:pt x="35" y="618"/>
                </a:lnTo>
                <a:lnTo>
                  <a:pt x="35" y="618"/>
                </a:lnTo>
                <a:lnTo>
                  <a:pt x="35" y="625"/>
                </a:lnTo>
                <a:lnTo>
                  <a:pt x="35" y="629"/>
                </a:lnTo>
                <a:lnTo>
                  <a:pt x="35" y="629"/>
                </a:lnTo>
                <a:lnTo>
                  <a:pt x="35" y="627"/>
                </a:lnTo>
                <a:lnTo>
                  <a:pt x="37" y="627"/>
                </a:lnTo>
                <a:lnTo>
                  <a:pt x="37" y="629"/>
                </a:lnTo>
                <a:lnTo>
                  <a:pt x="37" y="629"/>
                </a:lnTo>
                <a:lnTo>
                  <a:pt x="37" y="636"/>
                </a:lnTo>
                <a:lnTo>
                  <a:pt x="37" y="636"/>
                </a:lnTo>
                <a:lnTo>
                  <a:pt x="35" y="635"/>
                </a:lnTo>
                <a:lnTo>
                  <a:pt x="35" y="635"/>
                </a:lnTo>
                <a:lnTo>
                  <a:pt x="35" y="635"/>
                </a:lnTo>
                <a:lnTo>
                  <a:pt x="35" y="635"/>
                </a:lnTo>
                <a:lnTo>
                  <a:pt x="37" y="644"/>
                </a:lnTo>
                <a:lnTo>
                  <a:pt x="37" y="647"/>
                </a:lnTo>
                <a:lnTo>
                  <a:pt x="37" y="651"/>
                </a:lnTo>
                <a:lnTo>
                  <a:pt x="37" y="651"/>
                </a:lnTo>
                <a:lnTo>
                  <a:pt x="39" y="649"/>
                </a:lnTo>
                <a:lnTo>
                  <a:pt x="39" y="649"/>
                </a:lnTo>
                <a:lnTo>
                  <a:pt x="39" y="657"/>
                </a:lnTo>
                <a:lnTo>
                  <a:pt x="39" y="657"/>
                </a:lnTo>
                <a:lnTo>
                  <a:pt x="39" y="657"/>
                </a:lnTo>
                <a:lnTo>
                  <a:pt x="42" y="670"/>
                </a:lnTo>
                <a:lnTo>
                  <a:pt x="42" y="670"/>
                </a:lnTo>
                <a:lnTo>
                  <a:pt x="42" y="681"/>
                </a:lnTo>
                <a:lnTo>
                  <a:pt x="44" y="686"/>
                </a:lnTo>
                <a:lnTo>
                  <a:pt x="46" y="688"/>
                </a:lnTo>
                <a:lnTo>
                  <a:pt x="46" y="688"/>
                </a:lnTo>
                <a:lnTo>
                  <a:pt x="44" y="679"/>
                </a:lnTo>
                <a:lnTo>
                  <a:pt x="44" y="675"/>
                </a:lnTo>
                <a:lnTo>
                  <a:pt x="44" y="671"/>
                </a:lnTo>
                <a:lnTo>
                  <a:pt x="44" y="671"/>
                </a:lnTo>
                <a:lnTo>
                  <a:pt x="42" y="647"/>
                </a:lnTo>
                <a:lnTo>
                  <a:pt x="42" y="629"/>
                </a:lnTo>
                <a:lnTo>
                  <a:pt x="42" y="629"/>
                </a:lnTo>
                <a:lnTo>
                  <a:pt x="42" y="618"/>
                </a:lnTo>
                <a:lnTo>
                  <a:pt x="42" y="609"/>
                </a:lnTo>
                <a:lnTo>
                  <a:pt x="42" y="609"/>
                </a:lnTo>
                <a:lnTo>
                  <a:pt x="42" y="600"/>
                </a:lnTo>
                <a:lnTo>
                  <a:pt x="42" y="596"/>
                </a:lnTo>
                <a:lnTo>
                  <a:pt x="44" y="592"/>
                </a:lnTo>
                <a:lnTo>
                  <a:pt x="44" y="592"/>
                </a:lnTo>
                <a:lnTo>
                  <a:pt x="44" y="598"/>
                </a:lnTo>
                <a:lnTo>
                  <a:pt x="42" y="603"/>
                </a:lnTo>
                <a:lnTo>
                  <a:pt x="42" y="603"/>
                </a:lnTo>
                <a:lnTo>
                  <a:pt x="42" y="603"/>
                </a:lnTo>
                <a:lnTo>
                  <a:pt x="44" y="603"/>
                </a:lnTo>
                <a:lnTo>
                  <a:pt x="44" y="603"/>
                </a:lnTo>
                <a:lnTo>
                  <a:pt x="44" y="603"/>
                </a:lnTo>
                <a:lnTo>
                  <a:pt x="44" y="603"/>
                </a:lnTo>
                <a:lnTo>
                  <a:pt x="42" y="625"/>
                </a:lnTo>
                <a:lnTo>
                  <a:pt x="44" y="646"/>
                </a:lnTo>
                <a:lnTo>
                  <a:pt x="46" y="668"/>
                </a:lnTo>
                <a:lnTo>
                  <a:pt x="52" y="688"/>
                </a:lnTo>
                <a:lnTo>
                  <a:pt x="52" y="688"/>
                </a:lnTo>
                <a:lnTo>
                  <a:pt x="57" y="710"/>
                </a:lnTo>
                <a:lnTo>
                  <a:pt x="63" y="732"/>
                </a:lnTo>
                <a:lnTo>
                  <a:pt x="79" y="774"/>
                </a:lnTo>
                <a:lnTo>
                  <a:pt x="79" y="774"/>
                </a:lnTo>
                <a:lnTo>
                  <a:pt x="81" y="774"/>
                </a:lnTo>
                <a:lnTo>
                  <a:pt x="83" y="776"/>
                </a:lnTo>
                <a:lnTo>
                  <a:pt x="86" y="782"/>
                </a:lnTo>
                <a:lnTo>
                  <a:pt x="92" y="795"/>
                </a:lnTo>
                <a:lnTo>
                  <a:pt x="92" y="795"/>
                </a:lnTo>
                <a:lnTo>
                  <a:pt x="94" y="796"/>
                </a:lnTo>
                <a:lnTo>
                  <a:pt x="96" y="798"/>
                </a:lnTo>
                <a:lnTo>
                  <a:pt x="97" y="802"/>
                </a:lnTo>
                <a:lnTo>
                  <a:pt x="97" y="802"/>
                </a:lnTo>
                <a:lnTo>
                  <a:pt x="97" y="802"/>
                </a:lnTo>
                <a:lnTo>
                  <a:pt x="96" y="796"/>
                </a:lnTo>
                <a:lnTo>
                  <a:pt x="94" y="795"/>
                </a:lnTo>
                <a:lnTo>
                  <a:pt x="94" y="793"/>
                </a:lnTo>
                <a:lnTo>
                  <a:pt x="94" y="793"/>
                </a:lnTo>
                <a:lnTo>
                  <a:pt x="96" y="791"/>
                </a:lnTo>
                <a:lnTo>
                  <a:pt x="96" y="791"/>
                </a:lnTo>
                <a:lnTo>
                  <a:pt x="97" y="791"/>
                </a:lnTo>
                <a:lnTo>
                  <a:pt x="97" y="791"/>
                </a:lnTo>
                <a:lnTo>
                  <a:pt x="105" y="806"/>
                </a:lnTo>
                <a:lnTo>
                  <a:pt x="107" y="811"/>
                </a:lnTo>
                <a:lnTo>
                  <a:pt x="110" y="815"/>
                </a:lnTo>
                <a:lnTo>
                  <a:pt x="110" y="815"/>
                </a:lnTo>
                <a:lnTo>
                  <a:pt x="107" y="806"/>
                </a:lnTo>
                <a:lnTo>
                  <a:pt x="101" y="795"/>
                </a:lnTo>
                <a:lnTo>
                  <a:pt x="101" y="795"/>
                </a:lnTo>
                <a:lnTo>
                  <a:pt x="103" y="795"/>
                </a:lnTo>
                <a:lnTo>
                  <a:pt x="103" y="795"/>
                </a:lnTo>
                <a:lnTo>
                  <a:pt x="103" y="793"/>
                </a:lnTo>
                <a:lnTo>
                  <a:pt x="103" y="793"/>
                </a:lnTo>
                <a:lnTo>
                  <a:pt x="101" y="793"/>
                </a:lnTo>
                <a:lnTo>
                  <a:pt x="101" y="793"/>
                </a:lnTo>
                <a:lnTo>
                  <a:pt x="97" y="787"/>
                </a:lnTo>
                <a:lnTo>
                  <a:pt x="97" y="787"/>
                </a:lnTo>
                <a:lnTo>
                  <a:pt x="96" y="784"/>
                </a:lnTo>
                <a:lnTo>
                  <a:pt x="97" y="782"/>
                </a:lnTo>
                <a:lnTo>
                  <a:pt x="97" y="782"/>
                </a:lnTo>
                <a:lnTo>
                  <a:pt x="103" y="787"/>
                </a:lnTo>
                <a:lnTo>
                  <a:pt x="107" y="795"/>
                </a:lnTo>
                <a:lnTo>
                  <a:pt x="107" y="795"/>
                </a:lnTo>
                <a:lnTo>
                  <a:pt x="109" y="791"/>
                </a:lnTo>
                <a:lnTo>
                  <a:pt x="105" y="787"/>
                </a:lnTo>
                <a:lnTo>
                  <a:pt x="105" y="787"/>
                </a:lnTo>
                <a:lnTo>
                  <a:pt x="99" y="774"/>
                </a:lnTo>
                <a:lnTo>
                  <a:pt x="94" y="760"/>
                </a:lnTo>
                <a:lnTo>
                  <a:pt x="86" y="743"/>
                </a:lnTo>
                <a:lnTo>
                  <a:pt x="81" y="730"/>
                </a:lnTo>
                <a:lnTo>
                  <a:pt x="81" y="730"/>
                </a:lnTo>
                <a:lnTo>
                  <a:pt x="81" y="728"/>
                </a:lnTo>
                <a:lnTo>
                  <a:pt x="81" y="725"/>
                </a:lnTo>
                <a:lnTo>
                  <a:pt x="81" y="725"/>
                </a:lnTo>
                <a:lnTo>
                  <a:pt x="75" y="710"/>
                </a:lnTo>
                <a:lnTo>
                  <a:pt x="74" y="701"/>
                </a:lnTo>
                <a:lnTo>
                  <a:pt x="74" y="693"/>
                </a:lnTo>
                <a:lnTo>
                  <a:pt x="74" y="693"/>
                </a:lnTo>
                <a:lnTo>
                  <a:pt x="72" y="684"/>
                </a:lnTo>
                <a:lnTo>
                  <a:pt x="70" y="675"/>
                </a:lnTo>
                <a:lnTo>
                  <a:pt x="70" y="675"/>
                </a:lnTo>
                <a:lnTo>
                  <a:pt x="68" y="673"/>
                </a:lnTo>
                <a:lnTo>
                  <a:pt x="68" y="668"/>
                </a:lnTo>
                <a:lnTo>
                  <a:pt x="68" y="668"/>
                </a:lnTo>
                <a:lnTo>
                  <a:pt x="70" y="670"/>
                </a:lnTo>
                <a:lnTo>
                  <a:pt x="70" y="668"/>
                </a:lnTo>
                <a:lnTo>
                  <a:pt x="70" y="668"/>
                </a:lnTo>
                <a:lnTo>
                  <a:pt x="72" y="675"/>
                </a:lnTo>
                <a:lnTo>
                  <a:pt x="72" y="675"/>
                </a:lnTo>
                <a:lnTo>
                  <a:pt x="72" y="671"/>
                </a:lnTo>
                <a:lnTo>
                  <a:pt x="72" y="671"/>
                </a:lnTo>
                <a:lnTo>
                  <a:pt x="74" y="671"/>
                </a:lnTo>
                <a:lnTo>
                  <a:pt x="74" y="671"/>
                </a:lnTo>
                <a:lnTo>
                  <a:pt x="75" y="679"/>
                </a:lnTo>
                <a:lnTo>
                  <a:pt x="77" y="686"/>
                </a:lnTo>
                <a:lnTo>
                  <a:pt x="77" y="686"/>
                </a:lnTo>
                <a:lnTo>
                  <a:pt x="77" y="684"/>
                </a:lnTo>
                <a:lnTo>
                  <a:pt x="77" y="681"/>
                </a:lnTo>
                <a:lnTo>
                  <a:pt x="77" y="681"/>
                </a:lnTo>
                <a:lnTo>
                  <a:pt x="74" y="671"/>
                </a:lnTo>
                <a:lnTo>
                  <a:pt x="72" y="666"/>
                </a:lnTo>
                <a:lnTo>
                  <a:pt x="70" y="664"/>
                </a:lnTo>
                <a:lnTo>
                  <a:pt x="70" y="664"/>
                </a:lnTo>
                <a:lnTo>
                  <a:pt x="70" y="660"/>
                </a:lnTo>
                <a:lnTo>
                  <a:pt x="72" y="662"/>
                </a:lnTo>
                <a:lnTo>
                  <a:pt x="72" y="662"/>
                </a:lnTo>
                <a:lnTo>
                  <a:pt x="72" y="647"/>
                </a:lnTo>
                <a:lnTo>
                  <a:pt x="72" y="633"/>
                </a:lnTo>
                <a:lnTo>
                  <a:pt x="72" y="633"/>
                </a:lnTo>
                <a:lnTo>
                  <a:pt x="74" y="635"/>
                </a:lnTo>
                <a:lnTo>
                  <a:pt x="75" y="638"/>
                </a:lnTo>
                <a:lnTo>
                  <a:pt x="75" y="638"/>
                </a:lnTo>
                <a:lnTo>
                  <a:pt x="75" y="635"/>
                </a:lnTo>
                <a:lnTo>
                  <a:pt x="75" y="636"/>
                </a:lnTo>
                <a:lnTo>
                  <a:pt x="77" y="638"/>
                </a:lnTo>
                <a:lnTo>
                  <a:pt x="77" y="638"/>
                </a:lnTo>
                <a:lnTo>
                  <a:pt x="75" y="629"/>
                </a:lnTo>
                <a:lnTo>
                  <a:pt x="75" y="616"/>
                </a:lnTo>
                <a:lnTo>
                  <a:pt x="75" y="616"/>
                </a:lnTo>
                <a:lnTo>
                  <a:pt x="81" y="578"/>
                </a:lnTo>
                <a:lnTo>
                  <a:pt x="86" y="539"/>
                </a:lnTo>
                <a:lnTo>
                  <a:pt x="86" y="539"/>
                </a:lnTo>
                <a:lnTo>
                  <a:pt x="96" y="498"/>
                </a:lnTo>
                <a:lnTo>
                  <a:pt x="103" y="482"/>
                </a:lnTo>
                <a:lnTo>
                  <a:pt x="109" y="463"/>
                </a:lnTo>
                <a:lnTo>
                  <a:pt x="109" y="463"/>
                </a:lnTo>
                <a:lnTo>
                  <a:pt x="116" y="443"/>
                </a:lnTo>
                <a:lnTo>
                  <a:pt x="123" y="427"/>
                </a:lnTo>
                <a:lnTo>
                  <a:pt x="123" y="427"/>
                </a:lnTo>
                <a:lnTo>
                  <a:pt x="125" y="416"/>
                </a:lnTo>
                <a:lnTo>
                  <a:pt x="131" y="406"/>
                </a:lnTo>
                <a:lnTo>
                  <a:pt x="131" y="406"/>
                </a:lnTo>
                <a:lnTo>
                  <a:pt x="136" y="395"/>
                </a:lnTo>
                <a:lnTo>
                  <a:pt x="142" y="384"/>
                </a:lnTo>
                <a:lnTo>
                  <a:pt x="142" y="384"/>
                </a:lnTo>
                <a:lnTo>
                  <a:pt x="140" y="386"/>
                </a:lnTo>
                <a:lnTo>
                  <a:pt x="143" y="384"/>
                </a:lnTo>
                <a:lnTo>
                  <a:pt x="143" y="384"/>
                </a:lnTo>
                <a:lnTo>
                  <a:pt x="138" y="394"/>
                </a:lnTo>
                <a:lnTo>
                  <a:pt x="136" y="397"/>
                </a:lnTo>
                <a:lnTo>
                  <a:pt x="136" y="399"/>
                </a:lnTo>
                <a:lnTo>
                  <a:pt x="136" y="399"/>
                </a:lnTo>
                <a:lnTo>
                  <a:pt x="134" y="401"/>
                </a:lnTo>
                <a:lnTo>
                  <a:pt x="134" y="401"/>
                </a:lnTo>
                <a:lnTo>
                  <a:pt x="134" y="399"/>
                </a:lnTo>
                <a:lnTo>
                  <a:pt x="134" y="399"/>
                </a:lnTo>
                <a:lnTo>
                  <a:pt x="134" y="403"/>
                </a:lnTo>
                <a:lnTo>
                  <a:pt x="134" y="403"/>
                </a:lnTo>
                <a:lnTo>
                  <a:pt x="136" y="403"/>
                </a:lnTo>
                <a:lnTo>
                  <a:pt x="136" y="405"/>
                </a:lnTo>
                <a:lnTo>
                  <a:pt x="136" y="405"/>
                </a:lnTo>
                <a:lnTo>
                  <a:pt x="134" y="405"/>
                </a:lnTo>
                <a:lnTo>
                  <a:pt x="132" y="406"/>
                </a:lnTo>
                <a:lnTo>
                  <a:pt x="132" y="408"/>
                </a:lnTo>
                <a:lnTo>
                  <a:pt x="131" y="408"/>
                </a:lnTo>
                <a:lnTo>
                  <a:pt x="131" y="408"/>
                </a:lnTo>
                <a:lnTo>
                  <a:pt x="132" y="406"/>
                </a:lnTo>
                <a:lnTo>
                  <a:pt x="132" y="405"/>
                </a:lnTo>
                <a:lnTo>
                  <a:pt x="132" y="405"/>
                </a:lnTo>
                <a:lnTo>
                  <a:pt x="127" y="416"/>
                </a:lnTo>
                <a:lnTo>
                  <a:pt x="123" y="425"/>
                </a:lnTo>
                <a:lnTo>
                  <a:pt x="123" y="425"/>
                </a:lnTo>
                <a:lnTo>
                  <a:pt x="127" y="417"/>
                </a:lnTo>
                <a:lnTo>
                  <a:pt x="131" y="410"/>
                </a:lnTo>
                <a:lnTo>
                  <a:pt x="131" y="410"/>
                </a:lnTo>
                <a:lnTo>
                  <a:pt x="132" y="410"/>
                </a:lnTo>
                <a:lnTo>
                  <a:pt x="132" y="410"/>
                </a:lnTo>
                <a:lnTo>
                  <a:pt x="136" y="403"/>
                </a:lnTo>
                <a:lnTo>
                  <a:pt x="138" y="401"/>
                </a:lnTo>
                <a:lnTo>
                  <a:pt x="142" y="399"/>
                </a:lnTo>
                <a:lnTo>
                  <a:pt x="142" y="399"/>
                </a:lnTo>
                <a:lnTo>
                  <a:pt x="138" y="406"/>
                </a:lnTo>
                <a:lnTo>
                  <a:pt x="134" y="410"/>
                </a:lnTo>
                <a:lnTo>
                  <a:pt x="131" y="416"/>
                </a:lnTo>
                <a:lnTo>
                  <a:pt x="131" y="416"/>
                </a:lnTo>
                <a:lnTo>
                  <a:pt x="131" y="416"/>
                </a:lnTo>
                <a:lnTo>
                  <a:pt x="131" y="416"/>
                </a:lnTo>
                <a:lnTo>
                  <a:pt x="131" y="416"/>
                </a:lnTo>
                <a:lnTo>
                  <a:pt x="125" y="430"/>
                </a:lnTo>
                <a:lnTo>
                  <a:pt x="125" y="430"/>
                </a:lnTo>
                <a:lnTo>
                  <a:pt x="121" y="434"/>
                </a:lnTo>
                <a:lnTo>
                  <a:pt x="120" y="436"/>
                </a:lnTo>
                <a:lnTo>
                  <a:pt x="121" y="438"/>
                </a:lnTo>
                <a:lnTo>
                  <a:pt x="121" y="438"/>
                </a:lnTo>
                <a:lnTo>
                  <a:pt x="123" y="432"/>
                </a:lnTo>
                <a:lnTo>
                  <a:pt x="127" y="430"/>
                </a:lnTo>
                <a:lnTo>
                  <a:pt x="127" y="430"/>
                </a:lnTo>
                <a:lnTo>
                  <a:pt x="131" y="419"/>
                </a:lnTo>
                <a:lnTo>
                  <a:pt x="132" y="416"/>
                </a:lnTo>
                <a:lnTo>
                  <a:pt x="134" y="412"/>
                </a:lnTo>
                <a:lnTo>
                  <a:pt x="134" y="412"/>
                </a:lnTo>
                <a:lnTo>
                  <a:pt x="132" y="417"/>
                </a:lnTo>
                <a:lnTo>
                  <a:pt x="132" y="421"/>
                </a:lnTo>
                <a:lnTo>
                  <a:pt x="132" y="421"/>
                </a:lnTo>
                <a:lnTo>
                  <a:pt x="132" y="417"/>
                </a:lnTo>
                <a:lnTo>
                  <a:pt x="134" y="414"/>
                </a:lnTo>
                <a:lnTo>
                  <a:pt x="134" y="414"/>
                </a:lnTo>
                <a:lnTo>
                  <a:pt x="134" y="416"/>
                </a:lnTo>
                <a:lnTo>
                  <a:pt x="134" y="416"/>
                </a:lnTo>
                <a:lnTo>
                  <a:pt x="138" y="408"/>
                </a:lnTo>
                <a:lnTo>
                  <a:pt x="140" y="405"/>
                </a:lnTo>
                <a:lnTo>
                  <a:pt x="142" y="403"/>
                </a:lnTo>
                <a:lnTo>
                  <a:pt x="142" y="403"/>
                </a:lnTo>
                <a:lnTo>
                  <a:pt x="134" y="423"/>
                </a:lnTo>
                <a:lnTo>
                  <a:pt x="134" y="423"/>
                </a:lnTo>
                <a:lnTo>
                  <a:pt x="132" y="423"/>
                </a:lnTo>
                <a:lnTo>
                  <a:pt x="132" y="423"/>
                </a:lnTo>
                <a:lnTo>
                  <a:pt x="132" y="425"/>
                </a:lnTo>
                <a:lnTo>
                  <a:pt x="132" y="425"/>
                </a:lnTo>
                <a:lnTo>
                  <a:pt x="136" y="419"/>
                </a:lnTo>
                <a:lnTo>
                  <a:pt x="138" y="414"/>
                </a:lnTo>
                <a:lnTo>
                  <a:pt x="140" y="410"/>
                </a:lnTo>
                <a:lnTo>
                  <a:pt x="143" y="408"/>
                </a:lnTo>
                <a:lnTo>
                  <a:pt x="143" y="408"/>
                </a:lnTo>
                <a:lnTo>
                  <a:pt x="140" y="414"/>
                </a:lnTo>
                <a:lnTo>
                  <a:pt x="138" y="417"/>
                </a:lnTo>
                <a:lnTo>
                  <a:pt x="138" y="417"/>
                </a:lnTo>
                <a:lnTo>
                  <a:pt x="138" y="421"/>
                </a:lnTo>
                <a:lnTo>
                  <a:pt x="136" y="425"/>
                </a:lnTo>
                <a:lnTo>
                  <a:pt x="132" y="434"/>
                </a:lnTo>
                <a:lnTo>
                  <a:pt x="132" y="434"/>
                </a:lnTo>
                <a:lnTo>
                  <a:pt x="136" y="427"/>
                </a:lnTo>
                <a:lnTo>
                  <a:pt x="140" y="417"/>
                </a:lnTo>
                <a:lnTo>
                  <a:pt x="143" y="408"/>
                </a:lnTo>
                <a:lnTo>
                  <a:pt x="145" y="401"/>
                </a:lnTo>
                <a:lnTo>
                  <a:pt x="145" y="401"/>
                </a:lnTo>
                <a:lnTo>
                  <a:pt x="147" y="401"/>
                </a:lnTo>
                <a:lnTo>
                  <a:pt x="145" y="403"/>
                </a:lnTo>
                <a:lnTo>
                  <a:pt x="145" y="405"/>
                </a:lnTo>
                <a:lnTo>
                  <a:pt x="147" y="405"/>
                </a:lnTo>
                <a:lnTo>
                  <a:pt x="147" y="405"/>
                </a:lnTo>
                <a:lnTo>
                  <a:pt x="153" y="395"/>
                </a:lnTo>
                <a:lnTo>
                  <a:pt x="158" y="384"/>
                </a:lnTo>
                <a:lnTo>
                  <a:pt x="171" y="368"/>
                </a:lnTo>
                <a:lnTo>
                  <a:pt x="171" y="368"/>
                </a:lnTo>
                <a:lnTo>
                  <a:pt x="164" y="383"/>
                </a:lnTo>
                <a:lnTo>
                  <a:pt x="156" y="395"/>
                </a:lnTo>
                <a:lnTo>
                  <a:pt x="156" y="395"/>
                </a:lnTo>
                <a:lnTo>
                  <a:pt x="156" y="395"/>
                </a:lnTo>
                <a:lnTo>
                  <a:pt x="156" y="395"/>
                </a:lnTo>
                <a:lnTo>
                  <a:pt x="156" y="395"/>
                </a:lnTo>
                <a:lnTo>
                  <a:pt x="156" y="395"/>
                </a:lnTo>
                <a:lnTo>
                  <a:pt x="156" y="395"/>
                </a:lnTo>
                <a:lnTo>
                  <a:pt x="153" y="403"/>
                </a:lnTo>
                <a:lnTo>
                  <a:pt x="149" y="410"/>
                </a:lnTo>
                <a:lnTo>
                  <a:pt x="140" y="429"/>
                </a:lnTo>
                <a:lnTo>
                  <a:pt x="140" y="429"/>
                </a:lnTo>
                <a:lnTo>
                  <a:pt x="140" y="429"/>
                </a:lnTo>
                <a:lnTo>
                  <a:pt x="140" y="429"/>
                </a:lnTo>
                <a:lnTo>
                  <a:pt x="140" y="429"/>
                </a:lnTo>
                <a:lnTo>
                  <a:pt x="138" y="434"/>
                </a:lnTo>
                <a:lnTo>
                  <a:pt x="136" y="440"/>
                </a:lnTo>
                <a:lnTo>
                  <a:pt x="131" y="451"/>
                </a:lnTo>
                <a:lnTo>
                  <a:pt x="131" y="451"/>
                </a:lnTo>
                <a:lnTo>
                  <a:pt x="132" y="449"/>
                </a:lnTo>
                <a:lnTo>
                  <a:pt x="132" y="449"/>
                </a:lnTo>
                <a:lnTo>
                  <a:pt x="123" y="471"/>
                </a:lnTo>
                <a:lnTo>
                  <a:pt x="120" y="482"/>
                </a:lnTo>
                <a:lnTo>
                  <a:pt x="118" y="493"/>
                </a:lnTo>
                <a:lnTo>
                  <a:pt x="116" y="493"/>
                </a:lnTo>
                <a:lnTo>
                  <a:pt x="116" y="493"/>
                </a:lnTo>
                <a:lnTo>
                  <a:pt x="110" y="519"/>
                </a:lnTo>
                <a:lnTo>
                  <a:pt x="103" y="546"/>
                </a:lnTo>
                <a:lnTo>
                  <a:pt x="103" y="546"/>
                </a:lnTo>
                <a:lnTo>
                  <a:pt x="103" y="546"/>
                </a:lnTo>
                <a:lnTo>
                  <a:pt x="103" y="548"/>
                </a:lnTo>
                <a:lnTo>
                  <a:pt x="103" y="548"/>
                </a:lnTo>
                <a:lnTo>
                  <a:pt x="99" y="581"/>
                </a:lnTo>
                <a:lnTo>
                  <a:pt x="97" y="614"/>
                </a:lnTo>
                <a:lnTo>
                  <a:pt x="97" y="614"/>
                </a:lnTo>
                <a:lnTo>
                  <a:pt x="99" y="646"/>
                </a:lnTo>
                <a:lnTo>
                  <a:pt x="101" y="677"/>
                </a:lnTo>
                <a:lnTo>
                  <a:pt x="101" y="677"/>
                </a:lnTo>
                <a:lnTo>
                  <a:pt x="101" y="675"/>
                </a:lnTo>
                <a:lnTo>
                  <a:pt x="103" y="673"/>
                </a:lnTo>
                <a:lnTo>
                  <a:pt x="103" y="673"/>
                </a:lnTo>
                <a:lnTo>
                  <a:pt x="103" y="686"/>
                </a:lnTo>
                <a:lnTo>
                  <a:pt x="105" y="699"/>
                </a:lnTo>
                <a:lnTo>
                  <a:pt x="112" y="723"/>
                </a:lnTo>
                <a:lnTo>
                  <a:pt x="112" y="723"/>
                </a:lnTo>
                <a:lnTo>
                  <a:pt x="112" y="728"/>
                </a:lnTo>
                <a:lnTo>
                  <a:pt x="112" y="728"/>
                </a:lnTo>
                <a:lnTo>
                  <a:pt x="112" y="727"/>
                </a:lnTo>
                <a:lnTo>
                  <a:pt x="114" y="725"/>
                </a:lnTo>
                <a:lnTo>
                  <a:pt x="114" y="725"/>
                </a:lnTo>
                <a:lnTo>
                  <a:pt x="116" y="738"/>
                </a:lnTo>
                <a:lnTo>
                  <a:pt x="121" y="749"/>
                </a:lnTo>
                <a:lnTo>
                  <a:pt x="121" y="750"/>
                </a:lnTo>
                <a:lnTo>
                  <a:pt x="121" y="750"/>
                </a:lnTo>
                <a:lnTo>
                  <a:pt x="127" y="758"/>
                </a:lnTo>
                <a:lnTo>
                  <a:pt x="131" y="767"/>
                </a:lnTo>
                <a:lnTo>
                  <a:pt x="131" y="767"/>
                </a:lnTo>
                <a:lnTo>
                  <a:pt x="131" y="765"/>
                </a:lnTo>
                <a:lnTo>
                  <a:pt x="131" y="765"/>
                </a:lnTo>
                <a:lnTo>
                  <a:pt x="131" y="765"/>
                </a:lnTo>
                <a:lnTo>
                  <a:pt x="134" y="771"/>
                </a:lnTo>
                <a:lnTo>
                  <a:pt x="134" y="774"/>
                </a:lnTo>
                <a:lnTo>
                  <a:pt x="134" y="774"/>
                </a:lnTo>
                <a:lnTo>
                  <a:pt x="136" y="778"/>
                </a:lnTo>
                <a:lnTo>
                  <a:pt x="138" y="782"/>
                </a:lnTo>
                <a:lnTo>
                  <a:pt x="138" y="782"/>
                </a:lnTo>
                <a:lnTo>
                  <a:pt x="138" y="782"/>
                </a:lnTo>
                <a:lnTo>
                  <a:pt x="140" y="782"/>
                </a:lnTo>
                <a:lnTo>
                  <a:pt x="140" y="782"/>
                </a:lnTo>
                <a:lnTo>
                  <a:pt x="140" y="782"/>
                </a:lnTo>
                <a:lnTo>
                  <a:pt x="140" y="782"/>
                </a:lnTo>
                <a:lnTo>
                  <a:pt x="147" y="793"/>
                </a:lnTo>
                <a:lnTo>
                  <a:pt x="156" y="806"/>
                </a:lnTo>
                <a:lnTo>
                  <a:pt x="166" y="819"/>
                </a:lnTo>
                <a:lnTo>
                  <a:pt x="178" y="830"/>
                </a:lnTo>
                <a:lnTo>
                  <a:pt x="178" y="830"/>
                </a:lnTo>
                <a:lnTo>
                  <a:pt x="189" y="841"/>
                </a:lnTo>
                <a:lnTo>
                  <a:pt x="202" y="850"/>
                </a:lnTo>
                <a:lnTo>
                  <a:pt x="230" y="866"/>
                </a:lnTo>
                <a:lnTo>
                  <a:pt x="230" y="866"/>
                </a:lnTo>
                <a:lnTo>
                  <a:pt x="210" y="853"/>
                </a:lnTo>
                <a:lnTo>
                  <a:pt x="189" y="839"/>
                </a:lnTo>
                <a:lnTo>
                  <a:pt x="173" y="822"/>
                </a:lnTo>
                <a:lnTo>
                  <a:pt x="155" y="804"/>
                </a:lnTo>
                <a:lnTo>
                  <a:pt x="155" y="804"/>
                </a:lnTo>
                <a:lnTo>
                  <a:pt x="155" y="800"/>
                </a:lnTo>
                <a:lnTo>
                  <a:pt x="153" y="798"/>
                </a:lnTo>
                <a:lnTo>
                  <a:pt x="153" y="798"/>
                </a:lnTo>
                <a:lnTo>
                  <a:pt x="153" y="798"/>
                </a:lnTo>
                <a:lnTo>
                  <a:pt x="145" y="787"/>
                </a:lnTo>
                <a:lnTo>
                  <a:pt x="138" y="774"/>
                </a:lnTo>
                <a:lnTo>
                  <a:pt x="123" y="747"/>
                </a:lnTo>
                <a:lnTo>
                  <a:pt x="123" y="747"/>
                </a:lnTo>
                <a:lnTo>
                  <a:pt x="125" y="747"/>
                </a:lnTo>
                <a:lnTo>
                  <a:pt x="125" y="747"/>
                </a:lnTo>
                <a:lnTo>
                  <a:pt x="125" y="747"/>
                </a:lnTo>
                <a:lnTo>
                  <a:pt x="123" y="747"/>
                </a:lnTo>
                <a:lnTo>
                  <a:pt x="123" y="745"/>
                </a:lnTo>
                <a:lnTo>
                  <a:pt x="121" y="743"/>
                </a:lnTo>
                <a:lnTo>
                  <a:pt x="121" y="743"/>
                </a:lnTo>
                <a:lnTo>
                  <a:pt x="121" y="741"/>
                </a:lnTo>
                <a:lnTo>
                  <a:pt x="120" y="738"/>
                </a:lnTo>
                <a:lnTo>
                  <a:pt x="118" y="734"/>
                </a:lnTo>
                <a:lnTo>
                  <a:pt x="118" y="730"/>
                </a:lnTo>
                <a:lnTo>
                  <a:pt x="118" y="730"/>
                </a:lnTo>
                <a:lnTo>
                  <a:pt x="116" y="728"/>
                </a:lnTo>
                <a:lnTo>
                  <a:pt x="116" y="723"/>
                </a:lnTo>
                <a:lnTo>
                  <a:pt x="114" y="716"/>
                </a:lnTo>
                <a:lnTo>
                  <a:pt x="114" y="716"/>
                </a:lnTo>
                <a:lnTo>
                  <a:pt x="112" y="716"/>
                </a:lnTo>
                <a:lnTo>
                  <a:pt x="112" y="714"/>
                </a:lnTo>
                <a:lnTo>
                  <a:pt x="112" y="714"/>
                </a:lnTo>
                <a:lnTo>
                  <a:pt x="112" y="710"/>
                </a:lnTo>
                <a:lnTo>
                  <a:pt x="110" y="706"/>
                </a:lnTo>
                <a:lnTo>
                  <a:pt x="110" y="706"/>
                </a:lnTo>
                <a:lnTo>
                  <a:pt x="109" y="703"/>
                </a:lnTo>
                <a:lnTo>
                  <a:pt x="107" y="695"/>
                </a:lnTo>
                <a:lnTo>
                  <a:pt x="107" y="695"/>
                </a:lnTo>
                <a:lnTo>
                  <a:pt x="109" y="693"/>
                </a:lnTo>
                <a:lnTo>
                  <a:pt x="107" y="692"/>
                </a:lnTo>
                <a:lnTo>
                  <a:pt x="107" y="684"/>
                </a:lnTo>
                <a:lnTo>
                  <a:pt x="107" y="684"/>
                </a:lnTo>
                <a:lnTo>
                  <a:pt x="105" y="682"/>
                </a:lnTo>
                <a:lnTo>
                  <a:pt x="105" y="684"/>
                </a:lnTo>
                <a:lnTo>
                  <a:pt x="105" y="682"/>
                </a:lnTo>
                <a:lnTo>
                  <a:pt x="105" y="682"/>
                </a:lnTo>
                <a:lnTo>
                  <a:pt x="101" y="647"/>
                </a:lnTo>
                <a:lnTo>
                  <a:pt x="99" y="629"/>
                </a:lnTo>
                <a:lnTo>
                  <a:pt x="101" y="609"/>
                </a:lnTo>
                <a:lnTo>
                  <a:pt x="101" y="609"/>
                </a:lnTo>
                <a:lnTo>
                  <a:pt x="101" y="611"/>
                </a:lnTo>
                <a:lnTo>
                  <a:pt x="101" y="611"/>
                </a:lnTo>
                <a:lnTo>
                  <a:pt x="101" y="609"/>
                </a:lnTo>
                <a:lnTo>
                  <a:pt x="101" y="607"/>
                </a:lnTo>
                <a:lnTo>
                  <a:pt x="101" y="607"/>
                </a:lnTo>
                <a:lnTo>
                  <a:pt x="101" y="605"/>
                </a:lnTo>
                <a:lnTo>
                  <a:pt x="103" y="607"/>
                </a:lnTo>
                <a:lnTo>
                  <a:pt x="103" y="607"/>
                </a:lnTo>
                <a:lnTo>
                  <a:pt x="103" y="600"/>
                </a:lnTo>
                <a:lnTo>
                  <a:pt x="105" y="590"/>
                </a:lnTo>
                <a:lnTo>
                  <a:pt x="105" y="590"/>
                </a:lnTo>
                <a:lnTo>
                  <a:pt x="103" y="592"/>
                </a:lnTo>
                <a:lnTo>
                  <a:pt x="103" y="592"/>
                </a:lnTo>
                <a:lnTo>
                  <a:pt x="103" y="592"/>
                </a:lnTo>
                <a:lnTo>
                  <a:pt x="103" y="589"/>
                </a:lnTo>
                <a:lnTo>
                  <a:pt x="103" y="589"/>
                </a:lnTo>
                <a:lnTo>
                  <a:pt x="103" y="589"/>
                </a:lnTo>
                <a:lnTo>
                  <a:pt x="103" y="590"/>
                </a:lnTo>
                <a:lnTo>
                  <a:pt x="103" y="590"/>
                </a:lnTo>
                <a:lnTo>
                  <a:pt x="103" y="587"/>
                </a:lnTo>
                <a:lnTo>
                  <a:pt x="103" y="583"/>
                </a:lnTo>
                <a:lnTo>
                  <a:pt x="103" y="583"/>
                </a:lnTo>
                <a:lnTo>
                  <a:pt x="105" y="581"/>
                </a:lnTo>
                <a:lnTo>
                  <a:pt x="105" y="579"/>
                </a:lnTo>
                <a:lnTo>
                  <a:pt x="107" y="576"/>
                </a:lnTo>
                <a:lnTo>
                  <a:pt x="107" y="576"/>
                </a:lnTo>
                <a:lnTo>
                  <a:pt x="105" y="574"/>
                </a:lnTo>
                <a:lnTo>
                  <a:pt x="105" y="574"/>
                </a:lnTo>
                <a:lnTo>
                  <a:pt x="105" y="574"/>
                </a:lnTo>
                <a:lnTo>
                  <a:pt x="105" y="570"/>
                </a:lnTo>
                <a:lnTo>
                  <a:pt x="105" y="566"/>
                </a:lnTo>
                <a:lnTo>
                  <a:pt x="105" y="566"/>
                </a:lnTo>
                <a:lnTo>
                  <a:pt x="105" y="566"/>
                </a:lnTo>
                <a:lnTo>
                  <a:pt x="105" y="561"/>
                </a:lnTo>
                <a:lnTo>
                  <a:pt x="107" y="559"/>
                </a:lnTo>
                <a:lnTo>
                  <a:pt x="107" y="557"/>
                </a:lnTo>
                <a:lnTo>
                  <a:pt x="107" y="557"/>
                </a:lnTo>
                <a:lnTo>
                  <a:pt x="107" y="563"/>
                </a:lnTo>
                <a:lnTo>
                  <a:pt x="105" y="570"/>
                </a:lnTo>
                <a:lnTo>
                  <a:pt x="105" y="570"/>
                </a:lnTo>
                <a:lnTo>
                  <a:pt x="107" y="570"/>
                </a:lnTo>
                <a:lnTo>
                  <a:pt x="107" y="566"/>
                </a:lnTo>
                <a:lnTo>
                  <a:pt x="109" y="561"/>
                </a:lnTo>
                <a:lnTo>
                  <a:pt x="109" y="554"/>
                </a:lnTo>
                <a:lnTo>
                  <a:pt x="112" y="550"/>
                </a:lnTo>
                <a:lnTo>
                  <a:pt x="112" y="550"/>
                </a:lnTo>
                <a:lnTo>
                  <a:pt x="107" y="578"/>
                </a:lnTo>
                <a:lnTo>
                  <a:pt x="105" y="607"/>
                </a:lnTo>
                <a:lnTo>
                  <a:pt x="105" y="607"/>
                </a:lnTo>
                <a:lnTo>
                  <a:pt x="105" y="607"/>
                </a:lnTo>
                <a:lnTo>
                  <a:pt x="105" y="607"/>
                </a:lnTo>
                <a:lnTo>
                  <a:pt x="105" y="607"/>
                </a:lnTo>
                <a:lnTo>
                  <a:pt x="105" y="611"/>
                </a:lnTo>
                <a:lnTo>
                  <a:pt x="105" y="612"/>
                </a:lnTo>
                <a:lnTo>
                  <a:pt x="105" y="612"/>
                </a:lnTo>
                <a:lnTo>
                  <a:pt x="105" y="611"/>
                </a:lnTo>
                <a:lnTo>
                  <a:pt x="105" y="609"/>
                </a:lnTo>
                <a:lnTo>
                  <a:pt x="105" y="609"/>
                </a:lnTo>
                <a:lnTo>
                  <a:pt x="105" y="609"/>
                </a:lnTo>
                <a:lnTo>
                  <a:pt x="105" y="625"/>
                </a:lnTo>
                <a:lnTo>
                  <a:pt x="105" y="625"/>
                </a:lnTo>
                <a:lnTo>
                  <a:pt x="105" y="622"/>
                </a:lnTo>
                <a:lnTo>
                  <a:pt x="105" y="622"/>
                </a:lnTo>
                <a:lnTo>
                  <a:pt x="107" y="622"/>
                </a:lnTo>
                <a:lnTo>
                  <a:pt x="107" y="622"/>
                </a:lnTo>
                <a:lnTo>
                  <a:pt x="105" y="635"/>
                </a:lnTo>
                <a:lnTo>
                  <a:pt x="107" y="649"/>
                </a:lnTo>
                <a:lnTo>
                  <a:pt x="109" y="673"/>
                </a:lnTo>
                <a:lnTo>
                  <a:pt x="109" y="673"/>
                </a:lnTo>
                <a:lnTo>
                  <a:pt x="114" y="706"/>
                </a:lnTo>
                <a:lnTo>
                  <a:pt x="120" y="721"/>
                </a:lnTo>
                <a:lnTo>
                  <a:pt x="123" y="738"/>
                </a:lnTo>
                <a:lnTo>
                  <a:pt x="123" y="738"/>
                </a:lnTo>
                <a:lnTo>
                  <a:pt x="123" y="738"/>
                </a:lnTo>
                <a:lnTo>
                  <a:pt x="129" y="749"/>
                </a:lnTo>
                <a:lnTo>
                  <a:pt x="131" y="754"/>
                </a:lnTo>
                <a:lnTo>
                  <a:pt x="134" y="760"/>
                </a:lnTo>
                <a:lnTo>
                  <a:pt x="134" y="760"/>
                </a:lnTo>
                <a:lnTo>
                  <a:pt x="134" y="763"/>
                </a:lnTo>
                <a:lnTo>
                  <a:pt x="134" y="765"/>
                </a:lnTo>
                <a:lnTo>
                  <a:pt x="134" y="765"/>
                </a:lnTo>
                <a:lnTo>
                  <a:pt x="136" y="769"/>
                </a:lnTo>
                <a:lnTo>
                  <a:pt x="138" y="769"/>
                </a:lnTo>
                <a:lnTo>
                  <a:pt x="138" y="769"/>
                </a:lnTo>
                <a:lnTo>
                  <a:pt x="136" y="765"/>
                </a:lnTo>
                <a:lnTo>
                  <a:pt x="136" y="763"/>
                </a:lnTo>
                <a:lnTo>
                  <a:pt x="136" y="763"/>
                </a:lnTo>
                <a:lnTo>
                  <a:pt x="149" y="785"/>
                </a:lnTo>
                <a:lnTo>
                  <a:pt x="149" y="785"/>
                </a:lnTo>
                <a:lnTo>
                  <a:pt x="158" y="796"/>
                </a:lnTo>
                <a:lnTo>
                  <a:pt x="167" y="807"/>
                </a:lnTo>
                <a:lnTo>
                  <a:pt x="167" y="807"/>
                </a:lnTo>
                <a:lnTo>
                  <a:pt x="162" y="798"/>
                </a:lnTo>
                <a:lnTo>
                  <a:pt x="158" y="795"/>
                </a:lnTo>
                <a:lnTo>
                  <a:pt x="158" y="791"/>
                </a:lnTo>
                <a:lnTo>
                  <a:pt x="158" y="791"/>
                </a:lnTo>
                <a:lnTo>
                  <a:pt x="164" y="796"/>
                </a:lnTo>
                <a:lnTo>
                  <a:pt x="169" y="804"/>
                </a:lnTo>
                <a:lnTo>
                  <a:pt x="169" y="804"/>
                </a:lnTo>
                <a:lnTo>
                  <a:pt x="171" y="804"/>
                </a:lnTo>
                <a:lnTo>
                  <a:pt x="173" y="807"/>
                </a:lnTo>
                <a:lnTo>
                  <a:pt x="173" y="807"/>
                </a:lnTo>
                <a:lnTo>
                  <a:pt x="177" y="809"/>
                </a:lnTo>
                <a:lnTo>
                  <a:pt x="182" y="815"/>
                </a:lnTo>
                <a:lnTo>
                  <a:pt x="188" y="820"/>
                </a:lnTo>
                <a:lnTo>
                  <a:pt x="191" y="824"/>
                </a:lnTo>
                <a:lnTo>
                  <a:pt x="191" y="824"/>
                </a:lnTo>
                <a:lnTo>
                  <a:pt x="197" y="831"/>
                </a:lnTo>
                <a:lnTo>
                  <a:pt x="197" y="831"/>
                </a:lnTo>
                <a:lnTo>
                  <a:pt x="197" y="830"/>
                </a:lnTo>
                <a:lnTo>
                  <a:pt x="197" y="830"/>
                </a:lnTo>
                <a:lnTo>
                  <a:pt x="197" y="830"/>
                </a:lnTo>
                <a:lnTo>
                  <a:pt x="197" y="830"/>
                </a:lnTo>
                <a:lnTo>
                  <a:pt x="195" y="826"/>
                </a:lnTo>
                <a:lnTo>
                  <a:pt x="193" y="824"/>
                </a:lnTo>
                <a:lnTo>
                  <a:pt x="193" y="824"/>
                </a:lnTo>
                <a:lnTo>
                  <a:pt x="215" y="841"/>
                </a:lnTo>
                <a:lnTo>
                  <a:pt x="235" y="852"/>
                </a:lnTo>
                <a:lnTo>
                  <a:pt x="235" y="852"/>
                </a:lnTo>
                <a:lnTo>
                  <a:pt x="237" y="852"/>
                </a:lnTo>
                <a:lnTo>
                  <a:pt x="241" y="853"/>
                </a:lnTo>
                <a:lnTo>
                  <a:pt x="247" y="857"/>
                </a:lnTo>
                <a:lnTo>
                  <a:pt x="247" y="857"/>
                </a:lnTo>
                <a:lnTo>
                  <a:pt x="247" y="855"/>
                </a:lnTo>
                <a:lnTo>
                  <a:pt x="250" y="857"/>
                </a:lnTo>
                <a:lnTo>
                  <a:pt x="256" y="861"/>
                </a:lnTo>
                <a:lnTo>
                  <a:pt x="256" y="861"/>
                </a:lnTo>
                <a:lnTo>
                  <a:pt x="269" y="865"/>
                </a:lnTo>
                <a:lnTo>
                  <a:pt x="276" y="866"/>
                </a:lnTo>
                <a:lnTo>
                  <a:pt x="276" y="866"/>
                </a:lnTo>
                <a:lnTo>
                  <a:pt x="274" y="865"/>
                </a:lnTo>
                <a:lnTo>
                  <a:pt x="270" y="865"/>
                </a:lnTo>
                <a:lnTo>
                  <a:pt x="263" y="861"/>
                </a:lnTo>
                <a:lnTo>
                  <a:pt x="263" y="861"/>
                </a:lnTo>
                <a:lnTo>
                  <a:pt x="265" y="861"/>
                </a:lnTo>
                <a:lnTo>
                  <a:pt x="267" y="861"/>
                </a:lnTo>
                <a:lnTo>
                  <a:pt x="267" y="861"/>
                </a:lnTo>
                <a:lnTo>
                  <a:pt x="270" y="861"/>
                </a:lnTo>
                <a:lnTo>
                  <a:pt x="272" y="861"/>
                </a:lnTo>
                <a:lnTo>
                  <a:pt x="272" y="861"/>
                </a:lnTo>
                <a:lnTo>
                  <a:pt x="272" y="861"/>
                </a:lnTo>
                <a:lnTo>
                  <a:pt x="267" y="859"/>
                </a:lnTo>
                <a:lnTo>
                  <a:pt x="263" y="855"/>
                </a:lnTo>
                <a:lnTo>
                  <a:pt x="263" y="855"/>
                </a:lnTo>
                <a:lnTo>
                  <a:pt x="270" y="857"/>
                </a:lnTo>
                <a:lnTo>
                  <a:pt x="274" y="859"/>
                </a:lnTo>
                <a:lnTo>
                  <a:pt x="278" y="861"/>
                </a:lnTo>
                <a:lnTo>
                  <a:pt x="278" y="861"/>
                </a:lnTo>
                <a:lnTo>
                  <a:pt x="285" y="863"/>
                </a:lnTo>
                <a:lnTo>
                  <a:pt x="296" y="865"/>
                </a:lnTo>
                <a:lnTo>
                  <a:pt x="296" y="865"/>
                </a:lnTo>
                <a:lnTo>
                  <a:pt x="296" y="863"/>
                </a:lnTo>
                <a:lnTo>
                  <a:pt x="300" y="863"/>
                </a:lnTo>
                <a:lnTo>
                  <a:pt x="307" y="866"/>
                </a:lnTo>
                <a:lnTo>
                  <a:pt x="307" y="866"/>
                </a:lnTo>
                <a:lnTo>
                  <a:pt x="311" y="865"/>
                </a:lnTo>
                <a:lnTo>
                  <a:pt x="315" y="863"/>
                </a:lnTo>
                <a:lnTo>
                  <a:pt x="315" y="863"/>
                </a:lnTo>
                <a:lnTo>
                  <a:pt x="313" y="863"/>
                </a:lnTo>
                <a:lnTo>
                  <a:pt x="309" y="863"/>
                </a:lnTo>
                <a:lnTo>
                  <a:pt x="309" y="863"/>
                </a:lnTo>
                <a:lnTo>
                  <a:pt x="313" y="859"/>
                </a:lnTo>
                <a:lnTo>
                  <a:pt x="320" y="861"/>
                </a:lnTo>
                <a:lnTo>
                  <a:pt x="320" y="861"/>
                </a:lnTo>
                <a:lnTo>
                  <a:pt x="318" y="861"/>
                </a:lnTo>
                <a:lnTo>
                  <a:pt x="318" y="861"/>
                </a:lnTo>
                <a:lnTo>
                  <a:pt x="324" y="861"/>
                </a:lnTo>
                <a:lnTo>
                  <a:pt x="327" y="861"/>
                </a:lnTo>
                <a:lnTo>
                  <a:pt x="327" y="861"/>
                </a:lnTo>
                <a:lnTo>
                  <a:pt x="331" y="861"/>
                </a:lnTo>
                <a:lnTo>
                  <a:pt x="333" y="861"/>
                </a:lnTo>
                <a:lnTo>
                  <a:pt x="333" y="861"/>
                </a:lnTo>
                <a:lnTo>
                  <a:pt x="340" y="863"/>
                </a:lnTo>
                <a:lnTo>
                  <a:pt x="344" y="863"/>
                </a:lnTo>
                <a:lnTo>
                  <a:pt x="348" y="861"/>
                </a:lnTo>
                <a:lnTo>
                  <a:pt x="348" y="861"/>
                </a:lnTo>
                <a:lnTo>
                  <a:pt x="342" y="861"/>
                </a:lnTo>
                <a:lnTo>
                  <a:pt x="340" y="859"/>
                </a:lnTo>
                <a:lnTo>
                  <a:pt x="338" y="859"/>
                </a:lnTo>
                <a:lnTo>
                  <a:pt x="338" y="859"/>
                </a:lnTo>
                <a:lnTo>
                  <a:pt x="342" y="859"/>
                </a:lnTo>
                <a:lnTo>
                  <a:pt x="344" y="859"/>
                </a:lnTo>
                <a:lnTo>
                  <a:pt x="344" y="859"/>
                </a:lnTo>
                <a:lnTo>
                  <a:pt x="344" y="859"/>
                </a:lnTo>
                <a:lnTo>
                  <a:pt x="338" y="857"/>
                </a:lnTo>
                <a:lnTo>
                  <a:pt x="335" y="857"/>
                </a:lnTo>
                <a:lnTo>
                  <a:pt x="335" y="855"/>
                </a:lnTo>
                <a:lnTo>
                  <a:pt x="338" y="857"/>
                </a:lnTo>
                <a:lnTo>
                  <a:pt x="338" y="857"/>
                </a:lnTo>
                <a:lnTo>
                  <a:pt x="337" y="855"/>
                </a:lnTo>
                <a:lnTo>
                  <a:pt x="337" y="853"/>
                </a:lnTo>
                <a:lnTo>
                  <a:pt x="338" y="853"/>
                </a:lnTo>
                <a:lnTo>
                  <a:pt x="338" y="853"/>
                </a:lnTo>
                <a:lnTo>
                  <a:pt x="335" y="853"/>
                </a:lnTo>
                <a:lnTo>
                  <a:pt x="333" y="853"/>
                </a:lnTo>
                <a:lnTo>
                  <a:pt x="333" y="853"/>
                </a:lnTo>
                <a:lnTo>
                  <a:pt x="335" y="853"/>
                </a:lnTo>
                <a:lnTo>
                  <a:pt x="337" y="855"/>
                </a:lnTo>
                <a:lnTo>
                  <a:pt x="337" y="855"/>
                </a:lnTo>
                <a:lnTo>
                  <a:pt x="326" y="853"/>
                </a:lnTo>
                <a:lnTo>
                  <a:pt x="326" y="853"/>
                </a:lnTo>
                <a:lnTo>
                  <a:pt x="338" y="853"/>
                </a:lnTo>
                <a:lnTo>
                  <a:pt x="353" y="853"/>
                </a:lnTo>
                <a:lnTo>
                  <a:pt x="353" y="853"/>
                </a:lnTo>
                <a:lnTo>
                  <a:pt x="355" y="852"/>
                </a:lnTo>
                <a:lnTo>
                  <a:pt x="355" y="852"/>
                </a:lnTo>
                <a:lnTo>
                  <a:pt x="350" y="852"/>
                </a:lnTo>
                <a:lnTo>
                  <a:pt x="351" y="853"/>
                </a:lnTo>
                <a:lnTo>
                  <a:pt x="351" y="853"/>
                </a:lnTo>
                <a:lnTo>
                  <a:pt x="348" y="852"/>
                </a:lnTo>
                <a:lnTo>
                  <a:pt x="348" y="850"/>
                </a:lnTo>
                <a:lnTo>
                  <a:pt x="348" y="850"/>
                </a:lnTo>
                <a:lnTo>
                  <a:pt x="351" y="850"/>
                </a:lnTo>
                <a:lnTo>
                  <a:pt x="357" y="852"/>
                </a:lnTo>
                <a:lnTo>
                  <a:pt x="357" y="852"/>
                </a:lnTo>
                <a:lnTo>
                  <a:pt x="353" y="850"/>
                </a:lnTo>
                <a:lnTo>
                  <a:pt x="355" y="850"/>
                </a:lnTo>
                <a:lnTo>
                  <a:pt x="355" y="850"/>
                </a:lnTo>
                <a:close/>
                <a:moveTo>
                  <a:pt x="4" y="535"/>
                </a:moveTo>
                <a:lnTo>
                  <a:pt x="4" y="535"/>
                </a:lnTo>
                <a:lnTo>
                  <a:pt x="4" y="533"/>
                </a:lnTo>
                <a:lnTo>
                  <a:pt x="6" y="530"/>
                </a:lnTo>
                <a:lnTo>
                  <a:pt x="6" y="530"/>
                </a:lnTo>
                <a:lnTo>
                  <a:pt x="6" y="533"/>
                </a:lnTo>
                <a:lnTo>
                  <a:pt x="4" y="535"/>
                </a:lnTo>
                <a:lnTo>
                  <a:pt x="4" y="535"/>
                </a:lnTo>
                <a:close/>
                <a:moveTo>
                  <a:pt x="63" y="362"/>
                </a:moveTo>
                <a:lnTo>
                  <a:pt x="66" y="353"/>
                </a:lnTo>
                <a:lnTo>
                  <a:pt x="66" y="353"/>
                </a:lnTo>
                <a:lnTo>
                  <a:pt x="66" y="355"/>
                </a:lnTo>
                <a:lnTo>
                  <a:pt x="66" y="355"/>
                </a:lnTo>
                <a:lnTo>
                  <a:pt x="64" y="360"/>
                </a:lnTo>
                <a:lnTo>
                  <a:pt x="64" y="360"/>
                </a:lnTo>
                <a:lnTo>
                  <a:pt x="63" y="362"/>
                </a:lnTo>
                <a:lnTo>
                  <a:pt x="63" y="362"/>
                </a:lnTo>
                <a:close/>
                <a:moveTo>
                  <a:pt x="370" y="51"/>
                </a:moveTo>
                <a:lnTo>
                  <a:pt x="370" y="51"/>
                </a:lnTo>
                <a:lnTo>
                  <a:pt x="373" y="51"/>
                </a:lnTo>
                <a:lnTo>
                  <a:pt x="373" y="51"/>
                </a:lnTo>
                <a:lnTo>
                  <a:pt x="372" y="53"/>
                </a:lnTo>
                <a:lnTo>
                  <a:pt x="368" y="55"/>
                </a:lnTo>
                <a:lnTo>
                  <a:pt x="368" y="55"/>
                </a:lnTo>
                <a:lnTo>
                  <a:pt x="368" y="55"/>
                </a:lnTo>
                <a:lnTo>
                  <a:pt x="368" y="53"/>
                </a:lnTo>
                <a:lnTo>
                  <a:pt x="368" y="53"/>
                </a:lnTo>
                <a:lnTo>
                  <a:pt x="364" y="55"/>
                </a:lnTo>
                <a:lnTo>
                  <a:pt x="362" y="55"/>
                </a:lnTo>
                <a:lnTo>
                  <a:pt x="362" y="55"/>
                </a:lnTo>
                <a:lnTo>
                  <a:pt x="362" y="55"/>
                </a:lnTo>
                <a:lnTo>
                  <a:pt x="370" y="51"/>
                </a:lnTo>
                <a:lnTo>
                  <a:pt x="370" y="51"/>
                </a:lnTo>
                <a:close/>
                <a:moveTo>
                  <a:pt x="938" y="324"/>
                </a:moveTo>
                <a:lnTo>
                  <a:pt x="938" y="324"/>
                </a:lnTo>
                <a:lnTo>
                  <a:pt x="940" y="326"/>
                </a:lnTo>
                <a:lnTo>
                  <a:pt x="940" y="329"/>
                </a:lnTo>
                <a:lnTo>
                  <a:pt x="938" y="329"/>
                </a:lnTo>
                <a:lnTo>
                  <a:pt x="938" y="329"/>
                </a:lnTo>
                <a:lnTo>
                  <a:pt x="938" y="326"/>
                </a:lnTo>
                <a:lnTo>
                  <a:pt x="938" y="326"/>
                </a:lnTo>
                <a:lnTo>
                  <a:pt x="938" y="326"/>
                </a:lnTo>
                <a:lnTo>
                  <a:pt x="938" y="324"/>
                </a:lnTo>
                <a:lnTo>
                  <a:pt x="938" y="324"/>
                </a:lnTo>
                <a:close/>
                <a:moveTo>
                  <a:pt x="776" y="421"/>
                </a:moveTo>
                <a:lnTo>
                  <a:pt x="776" y="421"/>
                </a:lnTo>
                <a:lnTo>
                  <a:pt x="776" y="427"/>
                </a:lnTo>
                <a:lnTo>
                  <a:pt x="776" y="429"/>
                </a:lnTo>
                <a:lnTo>
                  <a:pt x="774" y="429"/>
                </a:lnTo>
                <a:lnTo>
                  <a:pt x="774" y="429"/>
                </a:lnTo>
                <a:lnTo>
                  <a:pt x="774" y="425"/>
                </a:lnTo>
                <a:lnTo>
                  <a:pt x="774" y="423"/>
                </a:lnTo>
                <a:lnTo>
                  <a:pt x="776" y="421"/>
                </a:lnTo>
                <a:lnTo>
                  <a:pt x="776" y="421"/>
                </a:lnTo>
                <a:close/>
                <a:moveTo>
                  <a:pt x="287" y="373"/>
                </a:moveTo>
                <a:lnTo>
                  <a:pt x="287" y="373"/>
                </a:lnTo>
                <a:lnTo>
                  <a:pt x="294" y="362"/>
                </a:lnTo>
                <a:lnTo>
                  <a:pt x="294" y="362"/>
                </a:lnTo>
                <a:lnTo>
                  <a:pt x="291" y="368"/>
                </a:lnTo>
                <a:lnTo>
                  <a:pt x="287" y="373"/>
                </a:lnTo>
                <a:lnTo>
                  <a:pt x="287" y="373"/>
                </a:lnTo>
                <a:close/>
                <a:moveTo>
                  <a:pt x="346" y="852"/>
                </a:moveTo>
                <a:lnTo>
                  <a:pt x="346" y="852"/>
                </a:lnTo>
                <a:lnTo>
                  <a:pt x="346" y="852"/>
                </a:lnTo>
                <a:lnTo>
                  <a:pt x="344" y="852"/>
                </a:lnTo>
                <a:lnTo>
                  <a:pt x="344" y="852"/>
                </a:lnTo>
                <a:lnTo>
                  <a:pt x="338" y="852"/>
                </a:lnTo>
                <a:lnTo>
                  <a:pt x="338" y="852"/>
                </a:lnTo>
                <a:lnTo>
                  <a:pt x="342" y="852"/>
                </a:lnTo>
                <a:lnTo>
                  <a:pt x="342" y="852"/>
                </a:lnTo>
                <a:lnTo>
                  <a:pt x="340" y="850"/>
                </a:lnTo>
                <a:lnTo>
                  <a:pt x="340" y="850"/>
                </a:lnTo>
                <a:lnTo>
                  <a:pt x="344" y="850"/>
                </a:lnTo>
                <a:lnTo>
                  <a:pt x="346" y="852"/>
                </a:lnTo>
                <a:lnTo>
                  <a:pt x="346" y="852"/>
                </a:lnTo>
                <a:close/>
                <a:moveTo>
                  <a:pt x="309" y="861"/>
                </a:moveTo>
                <a:lnTo>
                  <a:pt x="309" y="861"/>
                </a:lnTo>
                <a:lnTo>
                  <a:pt x="307" y="861"/>
                </a:lnTo>
                <a:lnTo>
                  <a:pt x="304" y="859"/>
                </a:lnTo>
                <a:lnTo>
                  <a:pt x="304" y="859"/>
                </a:lnTo>
                <a:lnTo>
                  <a:pt x="305" y="859"/>
                </a:lnTo>
                <a:lnTo>
                  <a:pt x="309" y="859"/>
                </a:lnTo>
                <a:lnTo>
                  <a:pt x="309" y="859"/>
                </a:lnTo>
                <a:lnTo>
                  <a:pt x="309" y="861"/>
                </a:lnTo>
                <a:lnTo>
                  <a:pt x="309" y="861"/>
                </a:lnTo>
                <a:close/>
                <a:moveTo>
                  <a:pt x="263" y="859"/>
                </a:moveTo>
                <a:lnTo>
                  <a:pt x="263" y="859"/>
                </a:lnTo>
                <a:lnTo>
                  <a:pt x="259" y="859"/>
                </a:lnTo>
                <a:lnTo>
                  <a:pt x="258" y="857"/>
                </a:lnTo>
                <a:lnTo>
                  <a:pt x="256" y="855"/>
                </a:lnTo>
                <a:lnTo>
                  <a:pt x="256" y="855"/>
                </a:lnTo>
                <a:lnTo>
                  <a:pt x="263" y="859"/>
                </a:lnTo>
                <a:lnTo>
                  <a:pt x="263" y="859"/>
                </a:lnTo>
                <a:close/>
                <a:moveTo>
                  <a:pt x="215" y="773"/>
                </a:moveTo>
                <a:lnTo>
                  <a:pt x="215" y="773"/>
                </a:lnTo>
                <a:lnTo>
                  <a:pt x="215" y="773"/>
                </a:lnTo>
                <a:lnTo>
                  <a:pt x="213" y="773"/>
                </a:lnTo>
                <a:lnTo>
                  <a:pt x="213" y="773"/>
                </a:lnTo>
                <a:lnTo>
                  <a:pt x="213" y="771"/>
                </a:lnTo>
                <a:lnTo>
                  <a:pt x="213" y="769"/>
                </a:lnTo>
                <a:lnTo>
                  <a:pt x="213" y="769"/>
                </a:lnTo>
                <a:lnTo>
                  <a:pt x="215" y="773"/>
                </a:lnTo>
                <a:lnTo>
                  <a:pt x="215" y="773"/>
                </a:lnTo>
                <a:close/>
                <a:moveTo>
                  <a:pt x="206" y="758"/>
                </a:moveTo>
                <a:lnTo>
                  <a:pt x="206" y="758"/>
                </a:lnTo>
                <a:lnTo>
                  <a:pt x="204" y="756"/>
                </a:lnTo>
                <a:lnTo>
                  <a:pt x="204" y="756"/>
                </a:lnTo>
                <a:lnTo>
                  <a:pt x="204" y="758"/>
                </a:lnTo>
                <a:lnTo>
                  <a:pt x="204" y="758"/>
                </a:lnTo>
                <a:lnTo>
                  <a:pt x="202" y="754"/>
                </a:lnTo>
                <a:lnTo>
                  <a:pt x="201" y="752"/>
                </a:lnTo>
                <a:lnTo>
                  <a:pt x="201" y="752"/>
                </a:lnTo>
                <a:lnTo>
                  <a:pt x="201" y="752"/>
                </a:lnTo>
                <a:lnTo>
                  <a:pt x="204" y="756"/>
                </a:lnTo>
                <a:lnTo>
                  <a:pt x="206" y="758"/>
                </a:lnTo>
                <a:lnTo>
                  <a:pt x="206" y="758"/>
                </a:lnTo>
                <a:close/>
                <a:moveTo>
                  <a:pt x="22" y="622"/>
                </a:moveTo>
                <a:lnTo>
                  <a:pt x="22" y="622"/>
                </a:lnTo>
                <a:lnTo>
                  <a:pt x="20" y="618"/>
                </a:lnTo>
                <a:lnTo>
                  <a:pt x="22" y="612"/>
                </a:lnTo>
                <a:lnTo>
                  <a:pt x="22" y="612"/>
                </a:lnTo>
                <a:lnTo>
                  <a:pt x="22" y="616"/>
                </a:lnTo>
                <a:lnTo>
                  <a:pt x="22" y="622"/>
                </a:lnTo>
                <a:lnTo>
                  <a:pt x="22" y="622"/>
                </a:lnTo>
                <a:close/>
                <a:moveTo>
                  <a:pt x="105" y="581"/>
                </a:moveTo>
                <a:lnTo>
                  <a:pt x="105" y="581"/>
                </a:lnTo>
                <a:lnTo>
                  <a:pt x="103" y="579"/>
                </a:lnTo>
                <a:lnTo>
                  <a:pt x="103" y="578"/>
                </a:lnTo>
                <a:lnTo>
                  <a:pt x="105" y="576"/>
                </a:lnTo>
                <a:lnTo>
                  <a:pt x="105" y="576"/>
                </a:lnTo>
                <a:lnTo>
                  <a:pt x="105" y="578"/>
                </a:lnTo>
                <a:lnTo>
                  <a:pt x="105" y="581"/>
                </a:lnTo>
                <a:lnTo>
                  <a:pt x="105" y="581"/>
                </a:lnTo>
                <a:close/>
                <a:moveTo>
                  <a:pt x="129" y="473"/>
                </a:moveTo>
                <a:lnTo>
                  <a:pt x="129" y="473"/>
                </a:lnTo>
                <a:lnTo>
                  <a:pt x="131" y="473"/>
                </a:lnTo>
                <a:lnTo>
                  <a:pt x="129" y="475"/>
                </a:lnTo>
                <a:lnTo>
                  <a:pt x="129" y="478"/>
                </a:lnTo>
                <a:lnTo>
                  <a:pt x="129" y="478"/>
                </a:lnTo>
                <a:lnTo>
                  <a:pt x="131" y="473"/>
                </a:lnTo>
                <a:lnTo>
                  <a:pt x="131" y="473"/>
                </a:lnTo>
                <a:lnTo>
                  <a:pt x="132" y="465"/>
                </a:lnTo>
                <a:lnTo>
                  <a:pt x="136" y="454"/>
                </a:lnTo>
                <a:lnTo>
                  <a:pt x="145" y="434"/>
                </a:lnTo>
                <a:lnTo>
                  <a:pt x="145" y="434"/>
                </a:lnTo>
                <a:lnTo>
                  <a:pt x="153" y="419"/>
                </a:lnTo>
                <a:lnTo>
                  <a:pt x="158" y="406"/>
                </a:lnTo>
                <a:lnTo>
                  <a:pt x="158" y="406"/>
                </a:lnTo>
                <a:lnTo>
                  <a:pt x="158" y="406"/>
                </a:lnTo>
                <a:lnTo>
                  <a:pt x="160" y="406"/>
                </a:lnTo>
                <a:lnTo>
                  <a:pt x="160" y="406"/>
                </a:lnTo>
                <a:lnTo>
                  <a:pt x="162" y="401"/>
                </a:lnTo>
                <a:lnTo>
                  <a:pt x="166" y="395"/>
                </a:lnTo>
                <a:lnTo>
                  <a:pt x="166" y="395"/>
                </a:lnTo>
                <a:lnTo>
                  <a:pt x="167" y="395"/>
                </a:lnTo>
                <a:lnTo>
                  <a:pt x="167" y="392"/>
                </a:lnTo>
                <a:lnTo>
                  <a:pt x="167" y="392"/>
                </a:lnTo>
                <a:lnTo>
                  <a:pt x="169" y="394"/>
                </a:lnTo>
                <a:lnTo>
                  <a:pt x="171" y="394"/>
                </a:lnTo>
                <a:lnTo>
                  <a:pt x="171" y="394"/>
                </a:lnTo>
                <a:lnTo>
                  <a:pt x="169" y="395"/>
                </a:lnTo>
                <a:lnTo>
                  <a:pt x="167" y="395"/>
                </a:lnTo>
                <a:lnTo>
                  <a:pt x="167" y="395"/>
                </a:lnTo>
                <a:lnTo>
                  <a:pt x="167" y="399"/>
                </a:lnTo>
                <a:lnTo>
                  <a:pt x="167" y="399"/>
                </a:lnTo>
                <a:lnTo>
                  <a:pt x="164" y="403"/>
                </a:lnTo>
                <a:lnTo>
                  <a:pt x="164" y="403"/>
                </a:lnTo>
                <a:lnTo>
                  <a:pt x="164" y="406"/>
                </a:lnTo>
                <a:lnTo>
                  <a:pt x="164" y="406"/>
                </a:lnTo>
                <a:lnTo>
                  <a:pt x="167" y="403"/>
                </a:lnTo>
                <a:lnTo>
                  <a:pt x="171" y="397"/>
                </a:lnTo>
                <a:lnTo>
                  <a:pt x="171" y="397"/>
                </a:lnTo>
                <a:lnTo>
                  <a:pt x="166" y="406"/>
                </a:lnTo>
                <a:lnTo>
                  <a:pt x="166" y="406"/>
                </a:lnTo>
                <a:lnTo>
                  <a:pt x="171" y="399"/>
                </a:lnTo>
                <a:lnTo>
                  <a:pt x="171" y="399"/>
                </a:lnTo>
                <a:lnTo>
                  <a:pt x="171" y="394"/>
                </a:lnTo>
                <a:lnTo>
                  <a:pt x="171" y="392"/>
                </a:lnTo>
                <a:lnTo>
                  <a:pt x="171" y="388"/>
                </a:lnTo>
                <a:lnTo>
                  <a:pt x="173" y="383"/>
                </a:lnTo>
                <a:lnTo>
                  <a:pt x="173" y="383"/>
                </a:lnTo>
                <a:lnTo>
                  <a:pt x="171" y="384"/>
                </a:lnTo>
                <a:lnTo>
                  <a:pt x="169" y="386"/>
                </a:lnTo>
                <a:lnTo>
                  <a:pt x="169" y="386"/>
                </a:lnTo>
                <a:lnTo>
                  <a:pt x="171" y="381"/>
                </a:lnTo>
                <a:lnTo>
                  <a:pt x="175" y="377"/>
                </a:lnTo>
                <a:lnTo>
                  <a:pt x="177" y="373"/>
                </a:lnTo>
                <a:lnTo>
                  <a:pt x="178" y="370"/>
                </a:lnTo>
                <a:lnTo>
                  <a:pt x="178" y="370"/>
                </a:lnTo>
                <a:lnTo>
                  <a:pt x="180" y="368"/>
                </a:lnTo>
                <a:lnTo>
                  <a:pt x="182" y="366"/>
                </a:lnTo>
                <a:lnTo>
                  <a:pt x="182" y="366"/>
                </a:lnTo>
                <a:lnTo>
                  <a:pt x="184" y="362"/>
                </a:lnTo>
                <a:lnTo>
                  <a:pt x="186" y="359"/>
                </a:lnTo>
                <a:lnTo>
                  <a:pt x="186" y="359"/>
                </a:lnTo>
                <a:lnTo>
                  <a:pt x="186" y="359"/>
                </a:lnTo>
                <a:lnTo>
                  <a:pt x="186" y="357"/>
                </a:lnTo>
                <a:lnTo>
                  <a:pt x="188" y="355"/>
                </a:lnTo>
                <a:lnTo>
                  <a:pt x="188" y="355"/>
                </a:lnTo>
                <a:lnTo>
                  <a:pt x="191" y="351"/>
                </a:lnTo>
                <a:lnTo>
                  <a:pt x="195" y="346"/>
                </a:lnTo>
                <a:lnTo>
                  <a:pt x="199" y="338"/>
                </a:lnTo>
                <a:lnTo>
                  <a:pt x="202" y="335"/>
                </a:lnTo>
                <a:lnTo>
                  <a:pt x="202" y="335"/>
                </a:lnTo>
                <a:lnTo>
                  <a:pt x="208" y="326"/>
                </a:lnTo>
                <a:lnTo>
                  <a:pt x="215" y="318"/>
                </a:lnTo>
                <a:lnTo>
                  <a:pt x="215" y="318"/>
                </a:lnTo>
                <a:lnTo>
                  <a:pt x="217" y="313"/>
                </a:lnTo>
                <a:lnTo>
                  <a:pt x="223" y="305"/>
                </a:lnTo>
                <a:lnTo>
                  <a:pt x="234" y="296"/>
                </a:lnTo>
                <a:lnTo>
                  <a:pt x="234" y="296"/>
                </a:lnTo>
                <a:lnTo>
                  <a:pt x="243" y="285"/>
                </a:lnTo>
                <a:lnTo>
                  <a:pt x="243" y="285"/>
                </a:lnTo>
                <a:lnTo>
                  <a:pt x="239" y="287"/>
                </a:lnTo>
                <a:lnTo>
                  <a:pt x="237" y="289"/>
                </a:lnTo>
                <a:lnTo>
                  <a:pt x="237" y="289"/>
                </a:lnTo>
                <a:lnTo>
                  <a:pt x="239" y="285"/>
                </a:lnTo>
                <a:lnTo>
                  <a:pt x="245" y="280"/>
                </a:lnTo>
                <a:lnTo>
                  <a:pt x="245" y="280"/>
                </a:lnTo>
                <a:lnTo>
                  <a:pt x="243" y="281"/>
                </a:lnTo>
                <a:lnTo>
                  <a:pt x="243" y="281"/>
                </a:lnTo>
                <a:lnTo>
                  <a:pt x="258" y="267"/>
                </a:lnTo>
                <a:lnTo>
                  <a:pt x="265" y="257"/>
                </a:lnTo>
                <a:lnTo>
                  <a:pt x="274" y="254"/>
                </a:lnTo>
                <a:lnTo>
                  <a:pt x="274" y="254"/>
                </a:lnTo>
                <a:lnTo>
                  <a:pt x="267" y="261"/>
                </a:lnTo>
                <a:lnTo>
                  <a:pt x="267" y="261"/>
                </a:lnTo>
                <a:lnTo>
                  <a:pt x="272" y="256"/>
                </a:lnTo>
                <a:lnTo>
                  <a:pt x="276" y="252"/>
                </a:lnTo>
                <a:lnTo>
                  <a:pt x="278" y="250"/>
                </a:lnTo>
                <a:lnTo>
                  <a:pt x="278" y="250"/>
                </a:lnTo>
                <a:lnTo>
                  <a:pt x="280" y="248"/>
                </a:lnTo>
                <a:lnTo>
                  <a:pt x="281" y="248"/>
                </a:lnTo>
                <a:lnTo>
                  <a:pt x="281" y="248"/>
                </a:lnTo>
                <a:lnTo>
                  <a:pt x="281" y="248"/>
                </a:lnTo>
                <a:lnTo>
                  <a:pt x="280" y="252"/>
                </a:lnTo>
                <a:lnTo>
                  <a:pt x="280" y="252"/>
                </a:lnTo>
                <a:lnTo>
                  <a:pt x="281" y="250"/>
                </a:lnTo>
                <a:lnTo>
                  <a:pt x="283" y="250"/>
                </a:lnTo>
                <a:lnTo>
                  <a:pt x="283" y="250"/>
                </a:lnTo>
                <a:lnTo>
                  <a:pt x="283" y="250"/>
                </a:lnTo>
                <a:lnTo>
                  <a:pt x="270" y="261"/>
                </a:lnTo>
                <a:lnTo>
                  <a:pt x="270" y="261"/>
                </a:lnTo>
                <a:lnTo>
                  <a:pt x="280" y="254"/>
                </a:lnTo>
                <a:lnTo>
                  <a:pt x="280" y="254"/>
                </a:lnTo>
                <a:lnTo>
                  <a:pt x="269" y="267"/>
                </a:lnTo>
                <a:lnTo>
                  <a:pt x="254" y="281"/>
                </a:lnTo>
                <a:lnTo>
                  <a:pt x="254" y="281"/>
                </a:lnTo>
                <a:lnTo>
                  <a:pt x="256" y="281"/>
                </a:lnTo>
                <a:lnTo>
                  <a:pt x="258" y="280"/>
                </a:lnTo>
                <a:lnTo>
                  <a:pt x="261" y="278"/>
                </a:lnTo>
                <a:lnTo>
                  <a:pt x="261" y="278"/>
                </a:lnTo>
                <a:lnTo>
                  <a:pt x="252" y="289"/>
                </a:lnTo>
                <a:lnTo>
                  <a:pt x="245" y="296"/>
                </a:lnTo>
                <a:lnTo>
                  <a:pt x="245" y="296"/>
                </a:lnTo>
                <a:lnTo>
                  <a:pt x="245" y="296"/>
                </a:lnTo>
                <a:lnTo>
                  <a:pt x="245" y="294"/>
                </a:lnTo>
                <a:lnTo>
                  <a:pt x="245" y="292"/>
                </a:lnTo>
                <a:lnTo>
                  <a:pt x="245" y="292"/>
                </a:lnTo>
                <a:lnTo>
                  <a:pt x="243" y="296"/>
                </a:lnTo>
                <a:lnTo>
                  <a:pt x="243" y="296"/>
                </a:lnTo>
                <a:lnTo>
                  <a:pt x="245" y="298"/>
                </a:lnTo>
                <a:lnTo>
                  <a:pt x="245" y="298"/>
                </a:lnTo>
                <a:lnTo>
                  <a:pt x="239" y="303"/>
                </a:lnTo>
                <a:lnTo>
                  <a:pt x="239" y="303"/>
                </a:lnTo>
                <a:lnTo>
                  <a:pt x="239" y="302"/>
                </a:lnTo>
                <a:lnTo>
                  <a:pt x="241" y="300"/>
                </a:lnTo>
                <a:lnTo>
                  <a:pt x="241" y="300"/>
                </a:lnTo>
                <a:lnTo>
                  <a:pt x="239" y="302"/>
                </a:lnTo>
                <a:lnTo>
                  <a:pt x="237" y="303"/>
                </a:lnTo>
                <a:lnTo>
                  <a:pt x="232" y="311"/>
                </a:lnTo>
                <a:lnTo>
                  <a:pt x="232" y="311"/>
                </a:lnTo>
                <a:lnTo>
                  <a:pt x="232" y="313"/>
                </a:lnTo>
                <a:lnTo>
                  <a:pt x="232" y="313"/>
                </a:lnTo>
                <a:lnTo>
                  <a:pt x="230" y="313"/>
                </a:lnTo>
                <a:lnTo>
                  <a:pt x="230" y="313"/>
                </a:lnTo>
                <a:lnTo>
                  <a:pt x="230" y="313"/>
                </a:lnTo>
                <a:lnTo>
                  <a:pt x="221" y="324"/>
                </a:lnTo>
                <a:lnTo>
                  <a:pt x="212" y="335"/>
                </a:lnTo>
                <a:lnTo>
                  <a:pt x="212" y="335"/>
                </a:lnTo>
                <a:lnTo>
                  <a:pt x="210" y="337"/>
                </a:lnTo>
                <a:lnTo>
                  <a:pt x="212" y="338"/>
                </a:lnTo>
                <a:lnTo>
                  <a:pt x="212" y="338"/>
                </a:lnTo>
                <a:lnTo>
                  <a:pt x="210" y="340"/>
                </a:lnTo>
                <a:lnTo>
                  <a:pt x="208" y="342"/>
                </a:lnTo>
                <a:lnTo>
                  <a:pt x="208" y="342"/>
                </a:lnTo>
                <a:lnTo>
                  <a:pt x="206" y="344"/>
                </a:lnTo>
                <a:lnTo>
                  <a:pt x="204" y="348"/>
                </a:lnTo>
                <a:lnTo>
                  <a:pt x="199" y="353"/>
                </a:lnTo>
                <a:lnTo>
                  <a:pt x="199" y="353"/>
                </a:lnTo>
                <a:lnTo>
                  <a:pt x="199" y="353"/>
                </a:lnTo>
                <a:lnTo>
                  <a:pt x="199" y="353"/>
                </a:lnTo>
                <a:lnTo>
                  <a:pt x="199" y="353"/>
                </a:lnTo>
                <a:lnTo>
                  <a:pt x="199" y="355"/>
                </a:lnTo>
                <a:lnTo>
                  <a:pt x="199" y="355"/>
                </a:lnTo>
                <a:lnTo>
                  <a:pt x="199" y="355"/>
                </a:lnTo>
                <a:lnTo>
                  <a:pt x="199" y="355"/>
                </a:lnTo>
                <a:lnTo>
                  <a:pt x="199" y="355"/>
                </a:lnTo>
                <a:lnTo>
                  <a:pt x="197" y="357"/>
                </a:lnTo>
                <a:lnTo>
                  <a:pt x="195" y="362"/>
                </a:lnTo>
                <a:lnTo>
                  <a:pt x="195" y="362"/>
                </a:lnTo>
                <a:lnTo>
                  <a:pt x="191" y="359"/>
                </a:lnTo>
                <a:lnTo>
                  <a:pt x="191" y="359"/>
                </a:lnTo>
                <a:lnTo>
                  <a:pt x="191" y="360"/>
                </a:lnTo>
                <a:lnTo>
                  <a:pt x="193" y="360"/>
                </a:lnTo>
                <a:lnTo>
                  <a:pt x="193" y="360"/>
                </a:lnTo>
                <a:lnTo>
                  <a:pt x="191" y="364"/>
                </a:lnTo>
                <a:lnTo>
                  <a:pt x="188" y="366"/>
                </a:lnTo>
                <a:lnTo>
                  <a:pt x="188" y="366"/>
                </a:lnTo>
                <a:lnTo>
                  <a:pt x="189" y="366"/>
                </a:lnTo>
                <a:lnTo>
                  <a:pt x="189" y="370"/>
                </a:lnTo>
                <a:lnTo>
                  <a:pt x="188" y="371"/>
                </a:lnTo>
                <a:lnTo>
                  <a:pt x="186" y="373"/>
                </a:lnTo>
                <a:lnTo>
                  <a:pt x="186" y="373"/>
                </a:lnTo>
                <a:lnTo>
                  <a:pt x="188" y="370"/>
                </a:lnTo>
                <a:lnTo>
                  <a:pt x="189" y="368"/>
                </a:lnTo>
                <a:lnTo>
                  <a:pt x="189" y="368"/>
                </a:lnTo>
                <a:lnTo>
                  <a:pt x="188" y="368"/>
                </a:lnTo>
                <a:lnTo>
                  <a:pt x="188" y="368"/>
                </a:lnTo>
                <a:lnTo>
                  <a:pt x="188" y="368"/>
                </a:lnTo>
                <a:lnTo>
                  <a:pt x="186" y="371"/>
                </a:lnTo>
                <a:lnTo>
                  <a:pt x="182" y="375"/>
                </a:lnTo>
                <a:lnTo>
                  <a:pt x="182" y="375"/>
                </a:lnTo>
                <a:lnTo>
                  <a:pt x="182" y="377"/>
                </a:lnTo>
                <a:lnTo>
                  <a:pt x="184" y="377"/>
                </a:lnTo>
                <a:lnTo>
                  <a:pt x="186" y="377"/>
                </a:lnTo>
                <a:lnTo>
                  <a:pt x="186" y="377"/>
                </a:lnTo>
                <a:lnTo>
                  <a:pt x="178" y="384"/>
                </a:lnTo>
                <a:lnTo>
                  <a:pt x="178" y="384"/>
                </a:lnTo>
                <a:lnTo>
                  <a:pt x="178" y="383"/>
                </a:lnTo>
                <a:lnTo>
                  <a:pt x="182" y="379"/>
                </a:lnTo>
                <a:lnTo>
                  <a:pt x="182" y="379"/>
                </a:lnTo>
                <a:lnTo>
                  <a:pt x="182" y="379"/>
                </a:lnTo>
                <a:lnTo>
                  <a:pt x="180" y="379"/>
                </a:lnTo>
                <a:lnTo>
                  <a:pt x="178" y="379"/>
                </a:lnTo>
                <a:lnTo>
                  <a:pt x="178" y="379"/>
                </a:lnTo>
                <a:lnTo>
                  <a:pt x="178" y="381"/>
                </a:lnTo>
                <a:lnTo>
                  <a:pt x="178" y="381"/>
                </a:lnTo>
                <a:lnTo>
                  <a:pt x="178" y="381"/>
                </a:lnTo>
                <a:lnTo>
                  <a:pt x="178" y="381"/>
                </a:lnTo>
                <a:lnTo>
                  <a:pt x="175" y="386"/>
                </a:lnTo>
                <a:lnTo>
                  <a:pt x="175" y="386"/>
                </a:lnTo>
                <a:lnTo>
                  <a:pt x="175" y="386"/>
                </a:lnTo>
                <a:lnTo>
                  <a:pt x="173" y="386"/>
                </a:lnTo>
                <a:lnTo>
                  <a:pt x="173" y="386"/>
                </a:lnTo>
                <a:lnTo>
                  <a:pt x="173" y="388"/>
                </a:lnTo>
                <a:lnTo>
                  <a:pt x="173" y="392"/>
                </a:lnTo>
                <a:lnTo>
                  <a:pt x="173" y="394"/>
                </a:lnTo>
                <a:lnTo>
                  <a:pt x="173" y="395"/>
                </a:lnTo>
                <a:lnTo>
                  <a:pt x="173" y="395"/>
                </a:lnTo>
                <a:lnTo>
                  <a:pt x="175" y="394"/>
                </a:lnTo>
                <a:lnTo>
                  <a:pt x="175" y="394"/>
                </a:lnTo>
                <a:lnTo>
                  <a:pt x="171" y="401"/>
                </a:lnTo>
                <a:lnTo>
                  <a:pt x="166" y="410"/>
                </a:lnTo>
                <a:lnTo>
                  <a:pt x="162" y="417"/>
                </a:lnTo>
                <a:lnTo>
                  <a:pt x="158" y="425"/>
                </a:lnTo>
                <a:lnTo>
                  <a:pt x="158" y="425"/>
                </a:lnTo>
                <a:lnTo>
                  <a:pt x="156" y="427"/>
                </a:lnTo>
                <a:lnTo>
                  <a:pt x="156" y="429"/>
                </a:lnTo>
                <a:lnTo>
                  <a:pt x="156" y="429"/>
                </a:lnTo>
                <a:lnTo>
                  <a:pt x="155" y="429"/>
                </a:lnTo>
                <a:lnTo>
                  <a:pt x="155" y="427"/>
                </a:lnTo>
                <a:lnTo>
                  <a:pt x="155" y="421"/>
                </a:lnTo>
                <a:lnTo>
                  <a:pt x="155" y="421"/>
                </a:lnTo>
                <a:lnTo>
                  <a:pt x="156" y="423"/>
                </a:lnTo>
                <a:lnTo>
                  <a:pt x="156" y="423"/>
                </a:lnTo>
                <a:lnTo>
                  <a:pt x="156" y="423"/>
                </a:lnTo>
                <a:lnTo>
                  <a:pt x="162" y="416"/>
                </a:lnTo>
                <a:lnTo>
                  <a:pt x="164" y="412"/>
                </a:lnTo>
                <a:lnTo>
                  <a:pt x="166" y="406"/>
                </a:lnTo>
                <a:lnTo>
                  <a:pt x="166" y="406"/>
                </a:lnTo>
                <a:lnTo>
                  <a:pt x="155" y="425"/>
                </a:lnTo>
                <a:lnTo>
                  <a:pt x="155" y="425"/>
                </a:lnTo>
                <a:lnTo>
                  <a:pt x="153" y="425"/>
                </a:lnTo>
                <a:lnTo>
                  <a:pt x="151" y="425"/>
                </a:lnTo>
                <a:lnTo>
                  <a:pt x="151" y="425"/>
                </a:lnTo>
                <a:lnTo>
                  <a:pt x="151" y="427"/>
                </a:lnTo>
                <a:lnTo>
                  <a:pt x="153" y="427"/>
                </a:lnTo>
                <a:lnTo>
                  <a:pt x="153" y="425"/>
                </a:lnTo>
                <a:lnTo>
                  <a:pt x="155" y="427"/>
                </a:lnTo>
                <a:lnTo>
                  <a:pt x="155" y="427"/>
                </a:lnTo>
                <a:lnTo>
                  <a:pt x="151" y="432"/>
                </a:lnTo>
                <a:lnTo>
                  <a:pt x="147" y="438"/>
                </a:lnTo>
                <a:lnTo>
                  <a:pt x="147" y="438"/>
                </a:lnTo>
                <a:lnTo>
                  <a:pt x="147" y="438"/>
                </a:lnTo>
                <a:lnTo>
                  <a:pt x="149" y="438"/>
                </a:lnTo>
                <a:lnTo>
                  <a:pt x="149" y="438"/>
                </a:lnTo>
                <a:lnTo>
                  <a:pt x="147" y="440"/>
                </a:lnTo>
                <a:lnTo>
                  <a:pt x="145" y="443"/>
                </a:lnTo>
                <a:lnTo>
                  <a:pt x="145" y="443"/>
                </a:lnTo>
                <a:lnTo>
                  <a:pt x="147" y="441"/>
                </a:lnTo>
                <a:lnTo>
                  <a:pt x="147" y="441"/>
                </a:lnTo>
                <a:lnTo>
                  <a:pt x="147" y="441"/>
                </a:lnTo>
                <a:lnTo>
                  <a:pt x="145" y="445"/>
                </a:lnTo>
                <a:lnTo>
                  <a:pt x="145" y="445"/>
                </a:lnTo>
                <a:lnTo>
                  <a:pt x="147" y="443"/>
                </a:lnTo>
                <a:lnTo>
                  <a:pt x="147" y="443"/>
                </a:lnTo>
                <a:lnTo>
                  <a:pt x="145" y="445"/>
                </a:lnTo>
                <a:lnTo>
                  <a:pt x="145" y="449"/>
                </a:lnTo>
                <a:lnTo>
                  <a:pt x="145" y="449"/>
                </a:lnTo>
                <a:lnTo>
                  <a:pt x="143" y="451"/>
                </a:lnTo>
                <a:lnTo>
                  <a:pt x="142" y="454"/>
                </a:lnTo>
                <a:lnTo>
                  <a:pt x="142" y="454"/>
                </a:lnTo>
                <a:lnTo>
                  <a:pt x="134" y="471"/>
                </a:lnTo>
                <a:lnTo>
                  <a:pt x="127" y="489"/>
                </a:lnTo>
                <a:lnTo>
                  <a:pt x="125" y="489"/>
                </a:lnTo>
                <a:lnTo>
                  <a:pt x="125" y="489"/>
                </a:lnTo>
                <a:lnTo>
                  <a:pt x="121" y="502"/>
                </a:lnTo>
                <a:lnTo>
                  <a:pt x="118" y="515"/>
                </a:lnTo>
                <a:lnTo>
                  <a:pt x="118" y="515"/>
                </a:lnTo>
                <a:lnTo>
                  <a:pt x="118" y="509"/>
                </a:lnTo>
                <a:lnTo>
                  <a:pt x="120" y="502"/>
                </a:lnTo>
                <a:lnTo>
                  <a:pt x="125" y="487"/>
                </a:lnTo>
                <a:lnTo>
                  <a:pt x="125" y="487"/>
                </a:lnTo>
                <a:lnTo>
                  <a:pt x="127" y="480"/>
                </a:lnTo>
                <a:lnTo>
                  <a:pt x="129" y="473"/>
                </a:lnTo>
                <a:lnTo>
                  <a:pt x="129" y="473"/>
                </a:lnTo>
                <a:close/>
                <a:moveTo>
                  <a:pt x="112" y="543"/>
                </a:moveTo>
                <a:lnTo>
                  <a:pt x="112" y="543"/>
                </a:lnTo>
                <a:lnTo>
                  <a:pt x="110" y="537"/>
                </a:lnTo>
                <a:lnTo>
                  <a:pt x="112" y="530"/>
                </a:lnTo>
                <a:lnTo>
                  <a:pt x="116" y="515"/>
                </a:lnTo>
                <a:lnTo>
                  <a:pt x="116" y="515"/>
                </a:lnTo>
                <a:lnTo>
                  <a:pt x="116" y="521"/>
                </a:lnTo>
                <a:lnTo>
                  <a:pt x="114" y="530"/>
                </a:lnTo>
                <a:lnTo>
                  <a:pt x="112" y="543"/>
                </a:lnTo>
                <a:lnTo>
                  <a:pt x="112" y="543"/>
                </a:lnTo>
                <a:close/>
                <a:moveTo>
                  <a:pt x="193" y="515"/>
                </a:moveTo>
                <a:lnTo>
                  <a:pt x="193" y="515"/>
                </a:lnTo>
                <a:lnTo>
                  <a:pt x="195" y="509"/>
                </a:lnTo>
                <a:lnTo>
                  <a:pt x="197" y="504"/>
                </a:lnTo>
                <a:lnTo>
                  <a:pt x="197" y="504"/>
                </a:lnTo>
                <a:lnTo>
                  <a:pt x="197" y="509"/>
                </a:lnTo>
                <a:lnTo>
                  <a:pt x="193" y="515"/>
                </a:lnTo>
                <a:lnTo>
                  <a:pt x="193" y="515"/>
                </a:lnTo>
                <a:close/>
                <a:moveTo>
                  <a:pt x="164" y="397"/>
                </a:moveTo>
                <a:lnTo>
                  <a:pt x="164" y="397"/>
                </a:lnTo>
                <a:lnTo>
                  <a:pt x="164" y="395"/>
                </a:lnTo>
                <a:lnTo>
                  <a:pt x="164" y="394"/>
                </a:lnTo>
                <a:lnTo>
                  <a:pt x="166" y="394"/>
                </a:lnTo>
                <a:lnTo>
                  <a:pt x="164" y="397"/>
                </a:lnTo>
                <a:close/>
                <a:moveTo>
                  <a:pt x="247" y="436"/>
                </a:moveTo>
                <a:lnTo>
                  <a:pt x="247" y="436"/>
                </a:lnTo>
                <a:lnTo>
                  <a:pt x="248" y="432"/>
                </a:lnTo>
                <a:lnTo>
                  <a:pt x="250" y="429"/>
                </a:lnTo>
                <a:lnTo>
                  <a:pt x="250" y="429"/>
                </a:lnTo>
                <a:lnTo>
                  <a:pt x="248" y="432"/>
                </a:lnTo>
                <a:lnTo>
                  <a:pt x="247" y="436"/>
                </a:lnTo>
                <a:lnTo>
                  <a:pt x="247" y="436"/>
                </a:lnTo>
                <a:close/>
                <a:moveTo>
                  <a:pt x="175" y="390"/>
                </a:moveTo>
                <a:lnTo>
                  <a:pt x="175" y="390"/>
                </a:lnTo>
                <a:lnTo>
                  <a:pt x="175" y="390"/>
                </a:lnTo>
                <a:lnTo>
                  <a:pt x="177" y="390"/>
                </a:lnTo>
                <a:lnTo>
                  <a:pt x="177" y="392"/>
                </a:lnTo>
                <a:lnTo>
                  <a:pt x="177" y="392"/>
                </a:lnTo>
                <a:lnTo>
                  <a:pt x="177" y="392"/>
                </a:lnTo>
                <a:lnTo>
                  <a:pt x="175" y="392"/>
                </a:lnTo>
                <a:lnTo>
                  <a:pt x="175" y="390"/>
                </a:lnTo>
                <a:lnTo>
                  <a:pt x="175" y="390"/>
                </a:lnTo>
                <a:close/>
                <a:moveTo>
                  <a:pt x="177" y="388"/>
                </a:moveTo>
                <a:lnTo>
                  <a:pt x="177" y="388"/>
                </a:lnTo>
                <a:lnTo>
                  <a:pt x="177" y="386"/>
                </a:lnTo>
                <a:lnTo>
                  <a:pt x="177" y="386"/>
                </a:lnTo>
                <a:lnTo>
                  <a:pt x="178" y="386"/>
                </a:lnTo>
                <a:lnTo>
                  <a:pt x="180" y="386"/>
                </a:lnTo>
                <a:lnTo>
                  <a:pt x="180" y="386"/>
                </a:lnTo>
                <a:lnTo>
                  <a:pt x="178" y="388"/>
                </a:lnTo>
                <a:lnTo>
                  <a:pt x="177" y="388"/>
                </a:lnTo>
                <a:lnTo>
                  <a:pt x="177" y="388"/>
                </a:lnTo>
                <a:close/>
                <a:moveTo>
                  <a:pt x="243" y="427"/>
                </a:moveTo>
                <a:lnTo>
                  <a:pt x="243" y="427"/>
                </a:lnTo>
                <a:lnTo>
                  <a:pt x="245" y="423"/>
                </a:lnTo>
                <a:lnTo>
                  <a:pt x="245" y="421"/>
                </a:lnTo>
                <a:lnTo>
                  <a:pt x="247" y="421"/>
                </a:lnTo>
                <a:lnTo>
                  <a:pt x="247" y="421"/>
                </a:lnTo>
                <a:lnTo>
                  <a:pt x="243" y="427"/>
                </a:lnTo>
                <a:lnTo>
                  <a:pt x="243" y="427"/>
                </a:lnTo>
                <a:close/>
                <a:moveTo>
                  <a:pt x="261" y="406"/>
                </a:moveTo>
                <a:lnTo>
                  <a:pt x="261" y="406"/>
                </a:lnTo>
                <a:lnTo>
                  <a:pt x="263" y="405"/>
                </a:lnTo>
                <a:lnTo>
                  <a:pt x="265" y="403"/>
                </a:lnTo>
                <a:lnTo>
                  <a:pt x="265" y="403"/>
                </a:lnTo>
                <a:lnTo>
                  <a:pt x="265" y="405"/>
                </a:lnTo>
                <a:lnTo>
                  <a:pt x="263" y="406"/>
                </a:lnTo>
                <a:lnTo>
                  <a:pt x="261" y="406"/>
                </a:lnTo>
                <a:lnTo>
                  <a:pt x="261" y="406"/>
                </a:lnTo>
                <a:close/>
                <a:moveTo>
                  <a:pt x="182" y="353"/>
                </a:moveTo>
                <a:lnTo>
                  <a:pt x="182" y="353"/>
                </a:lnTo>
                <a:lnTo>
                  <a:pt x="182" y="349"/>
                </a:lnTo>
                <a:lnTo>
                  <a:pt x="186" y="348"/>
                </a:lnTo>
                <a:lnTo>
                  <a:pt x="186" y="348"/>
                </a:lnTo>
                <a:lnTo>
                  <a:pt x="184" y="349"/>
                </a:lnTo>
                <a:lnTo>
                  <a:pt x="182" y="353"/>
                </a:lnTo>
                <a:lnTo>
                  <a:pt x="182" y="353"/>
                </a:lnTo>
                <a:close/>
                <a:moveTo>
                  <a:pt x="267" y="406"/>
                </a:moveTo>
                <a:lnTo>
                  <a:pt x="267" y="406"/>
                </a:lnTo>
                <a:lnTo>
                  <a:pt x="267" y="405"/>
                </a:lnTo>
                <a:lnTo>
                  <a:pt x="267" y="403"/>
                </a:lnTo>
                <a:lnTo>
                  <a:pt x="269" y="399"/>
                </a:lnTo>
                <a:lnTo>
                  <a:pt x="269" y="399"/>
                </a:lnTo>
                <a:lnTo>
                  <a:pt x="270" y="399"/>
                </a:lnTo>
                <a:lnTo>
                  <a:pt x="270" y="401"/>
                </a:lnTo>
                <a:lnTo>
                  <a:pt x="270" y="401"/>
                </a:lnTo>
                <a:lnTo>
                  <a:pt x="270" y="401"/>
                </a:lnTo>
                <a:lnTo>
                  <a:pt x="270" y="401"/>
                </a:lnTo>
                <a:lnTo>
                  <a:pt x="267" y="406"/>
                </a:lnTo>
                <a:lnTo>
                  <a:pt x="267" y="406"/>
                </a:lnTo>
                <a:close/>
                <a:moveTo>
                  <a:pt x="125" y="291"/>
                </a:moveTo>
                <a:lnTo>
                  <a:pt x="125" y="291"/>
                </a:lnTo>
                <a:lnTo>
                  <a:pt x="125" y="287"/>
                </a:lnTo>
                <a:lnTo>
                  <a:pt x="125" y="287"/>
                </a:lnTo>
                <a:lnTo>
                  <a:pt x="127" y="285"/>
                </a:lnTo>
                <a:lnTo>
                  <a:pt x="129" y="283"/>
                </a:lnTo>
                <a:lnTo>
                  <a:pt x="129" y="283"/>
                </a:lnTo>
                <a:lnTo>
                  <a:pt x="127" y="285"/>
                </a:lnTo>
                <a:lnTo>
                  <a:pt x="125" y="291"/>
                </a:lnTo>
                <a:lnTo>
                  <a:pt x="125" y="291"/>
                </a:lnTo>
                <a:close/>
                <a:moveTo>
                  <a:pt x="132" y="281"/>
                </a:moveTo>
                <a:lnTo>
                  <a:pt x="132" y="281"/>
                </a:lnTo>
                <a:lnTo>
                  <a:pt x="136" y="276"/>
                </a:lnTo>
                <a:lnTo>
                  <a:pt x="140" y="270"/>
                </a:lnTo>
                <a:lnTo>
                  <a:pt x="140" y="270"/>
                </a:lnTo>
                <a:lnTo>
                  <a:pt x="138" y="276"/>
                </a:lnTo>
                <a:lnTo>
                  <a:pt x="132" y="281"/>
                </a:lnTo>
                <a:lnTo>
                  <a:pt x="132" y="281"/>
                </a:lnTo>
                <a:close/>
                <a:moveTo>
                  <a:pt x="125" y="272"/>
                </a:moveTo>
                <a:lnTo>
                  <a:pt x="125" y="272"/>
                </a:lnTo>
                <a:lnTo>
                  <a:pt x="129" y="268"/>
                </a:lnTo>
                <a:lnTo>
                  <a:pt x="131" y="267"/>
                </a:lnTo>
                <a:lnTo>
                  <a:pt x="131" y="267"/>
                </a:lnTo>
                <a:lnTo>
                  <a:pt x="131" y="268"/>
                </a:lnTo>
                <a:lnTo>
                  <a:pt x="129" y="270"/>
                </a:lnTo>
                <a:lnTo>
                  <a:pt x="127" y="272"/>
                </a:lnTo>
                <a:lnTo>
                  <a:pt x="125" y="272"/>
                </a:lnTo>
                <a:lnTo>
                  <a:pt x="125" y="272"/>
                </a:lnTo>
                <a:close/>
                <a:moveTo>
                  <a:pt x="134" y="278"/>
                </a:moveTo>
                <a:lnTo>
                  <a:pt x="134" y="278"/>
                </a:lnTo>
                <a:lnTo>
                  <a:pt x="134" y="274"/>
                </a:lnTo>
                <a:lnTo>
                  <a:pt x="136" y="272"/>
                </a:lnTo>
                <a:lnTo>
                  <a:pt x="136" y="272"/>
                </a:lnTo>
                <a:lnTo>
                  <a:pt x="136" y="274"/>
                </a:lnTo>
                <a:lnTo>
                  <a:pt x="134" y="278"/>
                </a:lnTo>
                <a:lnTo>
                  <a:pt x="134" y="278"/>
                </a:lnTo>
                <a:close/>
                <a:moveTo>
                  <a:pt x="145" y="263"/>
                </a:moveTo>
                <a:lnTo>
                  <a:pt x="145" y="263"/>
                </a:lnTo>
                <a:lnTo>
                  <a:pt x="147" y="259"/>
                </a:lnTo>
                <a:lnTo>
                  <a:pt x="151" y="256"/>
                </a:lnTo>
                <a:lnTo>
                  <a:pt x="151" y="256"/>
                </a:lnTo>
                <a:lnTo>
                  <a:pt x="149" y="257"/>
                </a:lnTo>
                <a:lnTo>
                  <a:pt x="147" y="261"/>
                </a:lnTo>
                <a:lnTo>
                  <a:pt x="147" y="261"/>
                </a:lnTo>
                <a:lnTo>
                  <a:pt x="149" y="259"/>
                </a:lnTo>
                <a:lnTo>
                  <a:pt x="151" y="256"/>
                </a:lnTo>
                <a:lnTo>
                  <a:pt x="151" y="256"/>
                </a:lnTo>
                <a:lnTo>
                  <a:pt x="149" y="259"/>
                </a:lnTo>
                <a:lnTo>
                  <a:pt x="145" y="263"/>
                </a:lnTo>
                <a:lnTo>
                  <a:pt x="145" y="263"/>
                </a:lnTo>
                <a:close/>
                <a:moveTo>
                  <a:pt x="167" y="234"/>
                </a:moveTo>
                <a:lnTo>
                  <a:pt x="167" y="234"/>
                </a:lnTo>
                <a:lnTo>
                  <a:pt x="167" y="232"/>
                </a:lnTo>
                <a:lnTo>
                  <a:pt x="169" y="230"/>
                </a:lnTo>
                <a:lnTo>
                  <a:pt x="173" y="224"/>
                </a:lnTo>
                <a:lnTo>
                  <a:pt x="173" y="224"/>
                </a:lnTo>
                <a:lnTo>
                  <a:pt x="171" y="228"/>
                </a:lnTo>
                <a:lnTo>
                  <a:pt x="167" y="234"/>
                </a:lnTo>
                <a:lnTo>
                  <a:pt x="167" y="234"/>
                </a:lnTo>
                <a:close/>
                <a:moveTo>
                  <a:pt x="171" y="232"/>
                </a:moveTo>
                <a:lnTo>
                  <a:pt x="171" y="232"/>
                </a:lnTo>
                <a:lnTo>
                  <a:pt x="175" y="228"/>
                </a:lnTo>
                <a:lnTo>
                  <a:pt x="178" y="224"/>
                </a:lnTo>
                <a:lnTo>
                  <a:pt x="178" y="224"/>
                </a:lnTo>
                <a:lnTo>
                  <a:pt x="177" y="226"/>
                </a:lnTo>
                <a:lnTo>
                  <a:pt x="177" y="228"/>
                </a:lnTo>
                <a:lnTo>
                  <a:pt x="177" y="228"/>
                </a:lnTo>
                <a:lnTo>
                  <a:pt x="177" y="228"/>
                </a:lnTo>
                <a:lnTo>
                  <a:pt x="171" y="232"/>
                </a:lnTo>
                <a:lnTo>
                  <a:pt x="171" y="232"/>
                </a:lnTo>
                <a:close/>
                <a:moveTo>
                  <a:pt x="237" y="285"/>
                </a:moveTo>
                <a:lnTo>
                  <a:pt x="237" y="285"/>
                </a:lnTo>
                <a:lnTo>
                  <a:pt x="243" y="276"/>
                </a:lnTo>
                <a:lnTo>
                  <a:pt x="250" y="268"/>
                </a:lnTo>
                <a:lnTo>
                  <a:pt x="250" y="268"/>
                </a:lnTo>
                <a:lnTo>
                  <a:pt x="248" y="270"/>
                </a:lnTo>
                <a:lnTo>
                  <a:pt x="248" y="272"/>
                </a:lnTo>
                <a:lnTo>
                  <a:pt x="248" y="272"/>
                </a:lnTo>
                <a:lnTo>
                  <a:pt x="248" y="272"/>
                </a:lnTo>
                <a:lnTo>
                  <a:pt x="237" y="285"/>
                </a:lnTo>
                <a:lnTo>
                  <a:pt x="237" y="285"/>
                </a:lnTo>
                <a:close/>
                <a:moveTo>
                  <a:pt x="175" y="224"/>
                </a:moveTo>
                <a:lnTo>
                  <a:pt x="175" y="224"/>
                </a:lnTo>
                <a:lnTo>
                  <a:pt x="178" y="219"/>
                </a:lnTo>
                <a:lnTo>
                  <a:pt x="182" y="215"/>
                </a:lnTo>
                <a:lnTo>
                  <a:pt x="186" y="213"/>
                </a:lnTo>
                <a:lnTo>
                  <a:pt x="186" y="213"/>
                </a:lnTo>
                <a:lnTo>
                  <a:pt x="180" y="219"/>
                </a:lnTo>
                <a:lnTo>
                  <a:pt x="175" y="224"/>
                </a:lnTo>
                <a:lnTo>
                  <a:pt x="175" y="224"/>
                </a:lnTo>
                <a:close/>
                <a:moveTo>
                  <a:pt x="182" y="222"/>
                </a:moveTo>
                <a:lnTo>
                  <a:pt x="182" y="222"/>
                </a:lnTo>
                <a:lnTo>
                  <a:pt x="182" y="221"/>
                </a:lnTo>
                <a:lnTo>
                  <a:pt x="184" y="219"/>
                </a:lnTo>
                <a:lnTo>
                  <a:pt x="184" y="219"/>
                </a:lnTo>
                <a:lnTo>
                  <a:pt x="184" y="221"/>
                </a:lnTo>
                <a:lnTo>
                  <a:pt x="182" y="222"/>
                </a:lnTo>
                <a:lnTo>
                  <a:pt x="182" y="222"/>
                </a:lnTo>
                <a:close/>
                <a:moveTo>
                  <a:pt x="184" y="217"/>
                </a:moveTo>
                <a:lnTo>
                  <a:pt x="184" y="217"/>
                </a:lnTo>
                <a:lnTo>
                  <a:pt x="189" y="211"/>
                </a:lnTo>
                <a:lnTo>
                  <a:pt x="193" y="208"/>
                </a:lnTo>
                <a:lnTo>
                  <a:pt x="195" y="206"/>
                </a:lnTo>
                <a:lnTo>
                  <a:pt x="195" y="206"/>
                </a:lnTo>
                <a:lnTo>
                  <a:pt x="195" y="208"/>
                </a:lnTo>
                <a:lnTo>
                  <a:pt x="191" y="210"/>
                </a:lnTo>
                <a:lnTo>
                  <a:pt x="191" y="211"/>
                </a:lnTo>
                <a:lnTo>
                  <a:pt x="191" y="211"/>
                </a:lnTo>
                <a:lnTo>
                  <a:pt x="189" y="213"/>
                </a:lnTo>
                <a:lnTo>
                  <a:pt x="189" y="213"/>
                </a:lnTo>
                <a:lnTo>
                  <a:pt x="189" y="213"/>
                </a:lnTo>
                <a:lnTo>
                  <a:pt x="189" y="213"/>
                </a:lnTo>
                <a:lnTo>
                  <a:pt x="189" y="215"/>
                </a:lnTo>
                <a:lnTo>
                  <a:pt x="189" y="215"/>
                </a:lnTo>
                <a:lnTo>
                  <a:pt x="186" y="217"/>
                </a:lnTo>
                <a:lnTo>
                  <a:pt x="186" y="217"/>
                </a:lnTo>
                <a:lnTo>
                  <a:pt x="186" y="215"/>
                </a:lnTo>
                <a:lnTo>
                  <a:pt x="184" y="217"/>
                </a:lnTo>
                <a:lnTo>
                  <a:pt x="184" y="217"/>
                </a:lnTo>
                <a:close/>
                <a:moveTo>
                  <a:pt x="331" y="327"/>
                </a:moveTo>
                <a:lnTo>
                  <a:pt x="331" y="327"/>
                </a:lnTo>
                <a:lnTo>
                  <a:pt x="329" y="327"/>
                </a:lnTo>
                <a:lnTo>
                  <a:pt x="331" y="326"/>
                </a:lnTo>
                <a:lnTo>
                  <a:pt x="333" y="324"/>
                </a:lnTo>
                <a:lnTo>
                  <a:pt x="333" y="324"/>
                </a:lnTo>
                <a:lnTo>
                  <a:pt x="333" y="326"/>
                </a:lnTo>
                <a:lnTo>
                  <a:pt x="333" y="326"/>
                </a:lnTo>
                <a:lnTo>
                  <a:pt x="331" y="327"/>
                </a:lnTo>
                <a:lnTo>
                  <a:pt x="331" y="327"/>
                </a:lnTo>
                <a:close/>
                <a:moveTo>
                  <a:pt x="204" y="199"/>
                </a:moveTo>
                <a:lnTo>
                  <a:pt x="204" y="199"/>
                </a:lnTo>
                <a:lnTo>
                  <a:pt x="228" y="175"/>
                </a:lnTo>
                <a:lnTo>
                  <a:pt x="228" y="175"/>
                </a:lnTo>
                <a:lnTo>
                  <a:pt x="226" y="175"/>
                </a:lnTo>
                <a:lnTo>
                  <a:pt x="224" y="177"/>
                </a:lnTo>
                <a:lnTo>
                  <a:pt x="221" y="180"/>
                </a:lnTo>
                <a:lnTo>
                  <a:pt x="221" y="180"/>
                </a:lnTo>
                <a:lnTo>
                  <a:pt x="224" y="177"/>
                </a:lnTo>
                <a:lnTo>
                  <a:pt x="228" y="173"/>
                </a:lnTo>
                <a:lnTo>
                  <a:pt x="228" y="173"/>
                </a:lnTo>
                <a:lnTo>
                  <a:pt x="230" y="173"/>
                </a:lnTo>
                <a:lnTo>
                  <a:pt x="230" y="173"/>
                </a:lnTo>
                <a:lnTo>
                  <a:pt x="230" y="175"/>
                </a:lnTo>
                <a:lnTo>
                  <a:pt x="232" y="175"/>
                </a:lnTo>
                <a:lnTo>
                  <a:pt x="232" y="175"/>
                </a:lnTo>
                <a:lnTo>
                  <a:pt x="217" y="188"/>
                </a:lnTo>
                <a:lnTo>
                  <a:pt x="204" y="199"/>
                </a:lnTo>
                <a:lnTo>
                  <a:pt x="204" y="199"/>
                </a:lnTo>
                <a:close/>
                <a:moveTo>
                  <a:pt x="283" y="250"/>
                </a:moveTo>
                <a:lnTo>
                  <a:pt x="283" y="250"/>
                </a:lnTo>
                <a:lnTo>
                  <a:pt x="283" y="248"/>
                </a:lnTo>
                <a:lnTo>
                  <a:pt x="285" y="246"/>
                </a:lnTo>
                <a:lnTo>
                  <a:pt x="291" y="241"/>
                </a:lnTo>
                <a:lnTo>
                  <a:pt x="291" y="241"/>
                </a:lnTo>
                <a:lnTo>
                  <a:pt x="291" y="243"/>
                </a:lnTo>
                <a:lnTo>
                  <a:pt x="289" y="245"/>
                </a:lnTo>
                <a:lnTo>
                  <a:pt x="283" y="250"/>
                </a:lnTo>
                <a:lnTo>
                  <a:pt x="283" y="250"/>
                </a:lnTo>
                <a:close/>
                <a:moveTo>
                  <a:pt x="291" y="239"/>
                </a:moveTo>
                <a:lnTo>
                  <a:pt x="291" y="239"/>
                </a:lnTo>
                <a:lnTo>
                  <a:pt x="291" y="235"/>
                </a:lnTo>
                <a:lnTo>
                  <a:pt x="294" y="234"/>
                </a:lnTo>
                <a:lnTo>
                  <a:pt x="296" y="234"/>
                </a:lnTo>
                <a:lnTo>
                  <a:pt x="292" y="235"/>
                </a:lnTo>
                <a:lnTo>
                  <a:pt x="292" y="235"/>
                </a:lnTo>
                <a:lnTo>
                  <a:pt x="291" y="239"/>
                </a:lnTo>
                <a:lnTo>
                  <a:pt x="291" y="239"/>
                </a:lnTo>
                <a:close/>
                <a:moveTo>
                  <a:pt x="241" y="164"/>
                </a:moveTo>
                <a:lnTo>
                  <a:pt x="241" y="164"/>
                </a:lnTo>
                <a:lnTo>
                  <a:pt x="241" y="162"/>
                </a:lnTo>
                <a:lnTo>
                  <a:pt x="241" y="162"/>
                </a:lnTo>
                <a:lnTo>
                  <a:pt x="247" y="158"/>
                </a:lnTo>
                <a:lnTo>
                  <a:pt x="247" y="158"/>
                </a:lnTo>
                <a:lnTo>
                  <a:pt x="245" y="160"/>
                </a:lnTo>
                <a:lnTo>
                  <a:pt x="241" y="164"/>
                </a:lnTo>
                <a:lnTo>
                  <a:pt x="241" y="164"/>
                </a:lnTo>
                <a:close/>
                <a:moveTo>
                  <a:pt x="248" y="158"/>
                </a:moveTo>
                <a:lnTo>
                  <a:pt x="248" y="158"/>
                </a:lnTo>
                <a:lnTo>
                  <a:pt x="248" y="156"/>
                </a:lnTo>
                <a:lnTo>
                  <a:pt x="252" y="154"/>
                </a:lnTo>
                <a:lnTo>
                  <a:pt x="252" y="154"/>
                </a:lnTo>
                <a:lnTo>
                  <a:pt x="252" y="156"/>
                </a:lnTo>
                <a:lnTo>
                  <a:pt x="248" y="158"/>
                </a:lnTo>
                <a:close/>
                <a:moveTo>
                  <a:pt x="267" y="138"/>
                </a:moveTo>
                <a:lnTo>
                  <a:pt x="267" y="138"/>
                </a:lnTo>
                <a:lnTo>
                  <a:pt x="269" y="136"/>
                </a:lnTo>
                <a:lnTo>
                  <a:pt x="270" y="136"/>
                </a:lnTo>
                <a:lnTo>
                  <a:pt x="270" y="136"/>
                </a:lnTo>
                <a:lnTo>
                  <a:pt x="270" y="134"/>
                </a:lnTo>
                <a:lnTo>
                  <a:pt x="270" y="134"/>
                </a:lnTo>
                <a:lnTo>
                  <a:pt x="272" y="134"/>
                </a:lnTo>
                <a:lnTo>
                  <a:pt x="272" y="134"/>
                </a:lnTo>
                <a:lnTo>
                  <a:pt x="272" y="134"/>
                </a:lnTo>
                <a:lnTo>
                  <a:pt x="267" y="138"/>
                </a:lnTo>
                <a:lnTo>
                  <a:pt x="267" y="138"/>
                </a:lnTo>
                <a:close/>
                <a:moveTo>
                  <a:pt x="276" y="132"/>
                </a:moveTo>
                <a:lnTo>
                  <a:pt x="276" y="132"/>
                </a:lnTo>
                <a:lnTo>
                  <a:pt x="276" y="131"/>
                </a:lnTo>
                <a:lnTo>
                  <a:pt x="276" y="132"/>
                </a:lnTo>
                <a:lnTo>
                  <a:pt x="276" y="132"/>
                </a:lnTo>
                <a:lnTo>
                  <a:pt x="276" y="131"/>
                </a:lnTo>
                <a:lnTo>
                  <a:pt x="280" y="129"/>
                </a:lnTo>
                <a:lnTo>
                  <a:pt x="280" y="129"/>
                </a:lnTo>
                <a:lnTo>
                  <a:pt x="278" y="131"/>
                </a:lnTo>
                <a:lnTo>
                  <a:pt x="276" y="132"/>
                </a:lnTo>
                <a:lnTo>
                  <a:pt x="276" y="132"/>
                </a:lnTo>
                <a:close/>
                <a:moveTo>
                  <a:pt x="296" y="114"/>
                </a:moveTo>
                <a:lnTo>
                  <a:pt x="296" y="114"/>
                </a:lnTo>
                <a:lnTo>
                  <a:pt x="298" y="112"/>
                </a:lnTo>
                <a:lnTo>
                  <a:pt x="302" y="108"/>
                </a:lnTo>
                <a:lnTo>
                  <a:pt x="302" y="108"/>
                </a:lnTo>
                <a:lnTo>
                  <a:pt x="302" y="110"/>
                </a:lnTo>
                <a:lnTo>
                  <a:pt x="300" y="110"/>
                </a:lnTo>
                <a:lnTo>
                  <a:pt x="296" y="114"/>
                </a:lnTo>
                <a:lnTo>
                  <a:pt x="296" y="114"/>
                </a:lnTo>
                <a:close/>
                <a:moveTo>
                  <a:pt x="291" y="99"/>
                </a:moveTo>
                <a:lnTo>
                  <a:pt x="291" y="99"/>
                </a:lnTo>
                <a:lnTo>
                  <a:pt x="296" y="97"/>
                </a:lnTo>
                <a:lnTo>
                  <a:pt x="298" y="97"/>
                </a:lnTo>
                <a:lnTo>
                  <a:pt x="300" y="97"/>
                </a:lnTo>
                <a:lnTo>
                  <a:pt x="300" y="97"/>
                </a:lnTo>
                <a:lnTo>
                  <a:pt x="294" y="99"/>
                </a:lnTo>
                <a:lnTo>
                  <a:pt x="291" y="99"/>
                </a:lnTo>
                <a:lnTo>
                  <a:pt x="291" y="99"/>
                </a:lnTo>
                <a:close/>
                <a:moveTo>
                  <a:pt x="300" y="108"/>
                </a:moveTo>
                <a:lnTo>
                  <a:pt x="300" y="108"/>
                </a:lnTo>
                <a:lnTo>
                  <a:pt x="302" y="107"/>
                </a:lnTo>
                <a:lnTo>
                  <a:pt x="302" y="105"/>
                </a:lnTo>
                <a:lnTo>
                  <a:pt x="300" y="107"/>
                </a:lnTo>
                <a:lnTo>
                  <a:pt x="300" y="107"/>
                </a:lnTo>
                <a:lnTo>
                  <a:pt x="300" y="105"/>
                </a:lnTo>
                <a:lnTo>
                  <a:pt x="304" y="103"/>
                </a:lnTo>
                <a:lnTo>
                  <a:pt x="309" y="99"/>
                </a:lnTo>
                <a:lnTo>
                  <a:pt x="309" y="99"/>
                </a:lnTo>
                <a:lnTo>
                  <a:pt x="305" y="105"/>
                </a:lnTo>
                <a:lnTo>
                  <a:pt x="300" y="108"/>
                </a:lnTo>
                <a:lnTo>
                  <a:pt x="300" y="108"/>
                </a:lnTo>
                <a:close/>
                <a:moveTo>
                  <a:pt x="412" y="267"/>
                </a:moveTo>
                <a:lnTo>
                  <a:pt x="412" y="267"/>
                </a:lnTo>
                <a:lnTo>
                  <a:pt x="412" y="267"/>
                </a:lnTo>
                <a:lnTo>
                  <a:pt x="412" y="265"/>
                </a:lnTo>
                <a:lnTo>
                  <a:pt x="412" y="265"/>
                </a:lnTo>
                <a:lnTo>
                  <a:pt x="421" y="261"/>
                </a:lnTo>
                <a:lnTo>
                  <a:pt x="421" y="261"/>
                </a:lnTo>
                <a:lnTo>
                  <a:pt x="418" y="263"/>
                </a:lnTo>
                <a:lnTo>
                  <a:pt x="412" y="267"/>
                </a:lnTo>
                <a:lnTo>
                  <a:pt x="412" y="267"/>
                </a:lnTo>
                <a:close/>
                <a:moveTo>
                  <a:pt x="300" y="96"/>
                </a:moveTo>
                <a:lnTo>
                  <a:pt x="300" y="96"/>
                </a:lnTo>
                <a:lnTo>
                  <a:pt x="302" y="96"/>
                </a:lnTo>
                <a:lnTo>
                  <a:pt x="304" y="94"/>
                </a:lnTo>
                <a:lnTo>
                  <a:pt x="307" y="92"/>
                </a:lnTo>
                <a:lnTo>
                  <a:pt x="307" y="92"/>
                </a:lnTo>
                <a:lnTo>
                  <a:pt x="307" y="92"/>
                </a:lnTo>
                <a:lnTo>
                  <a:pt x="304" y="94"/>
                </a:lnTo>
                <a:lnTo>
                  <a:pt x="300" y="96"/>
                </a:lnTo>
                <a:lnTo>
                  <a:pt x="300" y="96"/>
                </a:lnTo>
                <a:close/>
                <a:moveTo>
                  <a:pt x="309" y="103"/>
                </a:moveTo>
                <a:lnTo>
                  <a:pt x="309" y="103"/>
                </a:lnTo>
                <a:lnTo>
                  <a:pt x="311" y="101"/>
                </a:lnTo>
                <a:lnTo>
                  <a:pt x="316" y="99"/>
                </a:lnTo>
                <a:lnTo>
                  <a:pt x="316" y="99"/>
                </a:lnTo>
                <a:lnTo>
                  <a:pt x="309" y="103"/>
                </a:lnTo>
                <a:lnTo>
                  <a:pt x="309" y="103"/>
                </a:lnTo>
                <a:close/>
                <a:moveTo>
                  <a:pt x="423" y="259"/>
                </a:moveTo>
                <a:lnTo>
                  <a:pt x="423" y="259"/>
                </a:lnTo>
                <a:lnTo>
                  <a:pt x="423" y="259"/>
                </a:lnTo>
                <a:lnTo>
                  <a:pt x="425" y="257"/>
                </a:lnTo>
                <a:lnTo>
                  <a:pt x="427" y="257"/>
                </a:lnTo>
                <a:lnTo>
                  <a:pt x="427" y="257"/>
                </a:lnTo>
                <a:lnTo>
                  <a:pt x="427" y="259"/>
                </a:lnTo>
                <a:lnTo>
                  <a:pt x="423" y="259"/>
                </a:lnTo>
                <a:lnTo>
                  <a:pt x="423" y="259"/>
                </a:lnTo>
                <a:close/>
                <a:moveTo>
                  <a:pt x="322" y="90"/>
                </a:moveTo>
                <a:lnTo>
                  <a:pt x="322" y="90"/>
                </a:lnTo>
                <a:lnTo>
                  <a:pt x="324" y="88"/>
                </a:lnTo>
                <a:lnTo>
                  <a:pt x="326" y="86"/>
                </a:lnTo>
                <a:lnTo>
                  <a:pt x="326" y="86"/>
                </a:lnTo>
                <a:lnTo>
                  <a:pt x="322" y="90"/>
                </a:lnTo>
                <a:lnTo>
                  <a:pt x="322" y="90"/>
                </a:lnTo>
                <a:close/>
                <a:moveTo>
                  <a:pt x="340" y="75"/>
                </a:moveTo>
                <a:lnTo>
                  <a:pt x="340" y="75"/>
                </a:lnTo>
                <a:lnTo>
                  <a:pt x="350" y="70"/>
                </a:lnTo>
                <a:lnTo>
                  <a:pt x="357" y="66"/>
                </a:lnTo>
                <a:lnTo>
                  <a:pt x="357" y="66"/>
                </a:lnTo>
                <a:lnTo>
                  <a:pt x="357" y="68"/>
                </a:lnTo>
                <a:lnTo>
                  <a:pt x="357" y="70"/>
                </a:lnTo>
                <a:lnTo>
                  <a:pt x="357" y="70"/>
                </a:lnTo>
                <a:lnTo>
                  <a:pt x="353" y="72"/>
                </a:lnTo>
                <a:lnTo>
                  <a:pt x="351" y="72"/>
                </a:lnTo>
                <a:lnTo>
                  <a:pt x="351" y="72"/>
                </a:lnTo>
                <a:lnTo>
                  <a:pt x="351" y="72"/>
                </a:lnTo>
                <a:lnTo>
                  <a:pt x="346" y="73"/>
                </a:lnTo>
                <a:lnTo>
                  <a:pt x="340" y="75"/>
                </a:lnTo>
                <a:lnTo>
                  <a:pt x="340" y="75"/>
                </a:lnTo>
                <a:close/>
                <a:moveTo>
                  <a:pt x="342" y="75"/>
                </a:moveTo>
                <a:lnTo>
                  <a:pt x="342" y="75"/>
                </a:lnTo>
                <a:lnTo>
                  <a:pt x="344" y="75"/>
                </a:lnTo>
                <a:lnTo>
                  <a:pt x="344" y="77"/>
                </a:lnTo>
                <a:lnTo>
                  <a:pt x="340" y="79"/>
                </a:lnTo>
                <a:lnTo>
                  <a:pt x="340" y="79"/>
                </a:lnTo>
                <a:lnTo>
                  <a:pt x="340" y="77"/>
                </a:lnTo>
                <a:lnTo>
                  <a:pt x="338" y="79"/>
                </a:lnTo>
                <a:lnTo>
                  <a:pt x="337" y="81"/>
                </a:lnTo>
                <a:lnTo>
                  <a:pt x="335" y="79"/>
                </a:lnTo>
                <a:lnTo>
                  <a:pt x="335" y="79"/>
                </a:lnTo>
                <a:lnTo>
                  <a:pt x="342" y="75"/>
                </a:lnTo>
                <a:lnTo>
                  <a:pt x="342" y="75"/>
                </a:lnTo>
                <a:close/>
                <a:moveTo>
                  <a:pt x="350" y="62"/>
                </a:moveTo>
                <a:lnTo>
                  <a:pt x="350" y="62"/>
                </a:lnTo>
                <a:lnTo>
                  <a:pt x="353" y="61"/>
                </a:lnTo>
                <a:lnTo>
                  <a:pt x="357" y="59"/>
                </a:lnTo>
                <a:lnTo>
                  <a:pt x="357" y="59"/>
                </a:lnTo>
                <a:lnTo>
                  <a:pt x="353" y="61"/>
                </a:lnTo>
                <a:lnTo>
                  <a:pt x="350" y="62"/>
                </a:lnTo>
                <a:lnTo>
                  <a:pt x="350" y="62"/>
                </a:lnTo>
                <a:close/>
                <a:moveTo>
                  <a:pt x="497" y="232"/>
                </a:moveTo>
                <a:lnTo>
                  <a:pt x="497" y="232"/>
                </a:lnTo>
                <a:lnTo>
                  <a:pt x="497" y="230"/>
                </a:lnTo>
                <a:lnTo>
                  <a:pt x="497" y="230"/>
                </a:lnTo>
                <a:lnTo>
                  <a:pt x="502" y="230"/>
                </a:lnTo>
                <a:lnTo>
                  <a:pt x="502" y="230"/>
                </a:lnTo>
                <a:lnTo>
                  <a:pt x="500" y="232"/>
                </a:lnTo>
                <a:lnTo>
                  <a:pt x="497" y="232"/>
                </a:lnTo>
                <a:lnTo>
                  <a:pt x="497" y="232"/>
                </a:lnTo>
                <a:close/>
                <a:moveTo>
                  <a:pt x="432" y="37"/>
                </a:moveTo>
                <a:lnTo>
                  <a:pt x="432" y="37"/>
                </a:lnTo>
                <a:lnTo>
                  <a:pt x="436" y="35"/>
                </a:lnTo>
                <a:lnTo>
                  <a:pt x="440" y="31"/>
                </a:lnTo>
                <a:lnTo>
                  <a:pt x="440" y="31"/>
                </a:lnTo>
                <a:lnTo>
                  <a:pt x="447" y="31"/>
                </a:lnTo>
                <a:lnTo>
                  <a:pt x="453" y="27"/>
                </a:lnTo>
                <a:lnTo>
                  <a:pt x="454" y="29"/>
                </a:lnTo>
                <a:lnTo>
                  <a:pt x="454" y="29"/>
                </a:lnTo>
                <a:lnTo>
                  <a:pt x="432" y="37"/>
                </a:lnTo>
                <a:lnTo>
                  <a:pt x="432" y="37"/>
                </a:lnTo>
                <a:close/>
                <a:moveTo>
                  <a:pt x="510" y="228"/>
                </a:moveTo>
                <a:lnTo>
                  <a:pt x="510" y="228"/>
                </a:lnTo>
                <a:lnTo>
                  <a:pt x="515" y="226"/>
                </a:lnTo>
                <a:lnTo>
                  <a:pt x="515" y="226"/>
                </a:lnTo>
                <a:lnTo>
                  <a:pt x="511" y="228"/>
                </a:lnTo>
                <a:lnTo>
                  <a:pt x="510" y="228"/>
                </a:lnTo>
                <a:lnTo>
                  <a:pt x="510" y="228"/>
                </a:lnTo>
                <a:lnTo>
                  <a:pt x="510" y="228"/>
                </a:lnTo>
                <a:close/>
                <a:moveTo>
                  <a:pt x="454" y="29"/>
                </a:moveTo>
                <a:lnTo>
                  <a:pt x="454" y="29"/>
                </a:lnTo>
                <a:lnTo>
                  <a:pt x="458" y="26"/>
                </a:lnTo>
                <a:lnTo>
                  <a:pt x="462" y="24"/>
                </a:lnTo>
                <a:lnTo>
                  <a:pt x="471" y="24"/>
                </a:lnTo>
                <a:lnTo>
                  <a:pt x="471" y="24"/>
                </a:lnTo>
                <a:lnTo>
                  <a:pt x="478" y="18"/>
                </a:lnTo>
                <a:lnTo>
                  <a:pt x="489" y="16"/>
                </a:lnTo>
                <a:lnTo>
                  <a:pt x="489" y="16"/>
                </a:lnTo>
                <a:lnTo>
                  <a:pt x="482" y="20"/>
                </a:lnTo>
                <a:lnTo>
                  <a:pt x="478" y="20"/>
                </a:lnTo>
                <a:lnTo>
                  <a:pt x="476" y="24"/>
                </a:lnTo>
                <a:lnTo>
                  <a:pt x="476" y="24"/>
                </a:lnTo>
                <a:lnTo>
                  <a:pt x="454" y="29"/>
                </a:lnTo>
                <a:lnTo>
                  <a:pt x="454" y="29"/>
                </a:lnTo>
                <a:close/>
                <a:moveTo>
                  <a:pt x="458" y="33"/>
                </a:moveTo>
                <a:lnTo>
                  <a:pt x="458" y="33"/>
                </a:lnTo>
                <a:lnTo>
                  <a:pt x="462" y="31"/>
                </a:lnTo>
                <a:lnTo>
                  <a:pt x="467" y="31"/>
                </a:lnTo>
                <a:lnTo>
                  <a:pt x="467" y="31"/>
                </a:lnTo>
                <a:lnTo>
                  <a:pt x="465" y="33"/>
                </a:lnTo>
                <a:lnTo>
                  <a:pt x="460" y="35"/>
                </a:lnTo>
                <a:lnTo>
                  <a:pt x="460" y="35"/>
                </a:lnTo>
                <a:lnTo>
                  <a:pt x="460" y="33"/>
                </a:lnTo>
                <a:lnTo>
                  <a:pt x="458" y="33"/>
                </a:lnTo>
                <a:lnTo>
                  <a:pt x="458" y="33"/>
                </a:lnTo>
                <a:close/>
                <a:moveTo>
                  <a:pt x="469" y="31"/>
                </a:moveTo>
                <a:lnTo>
                  <a:pt x="469" y="31"/>
                </a:lnTo>
                <a:lnTo>
                  <a:pt x="473" y="29"/>
                </a:lnTo>
                <a:lnTo>
                  <a:pt x="478" y="27"/>
                </a:lnTo>
                <a:lnTo>
                  <a:pt x="478" y="27"/>
                </a:lnTo>
                <a:lnTo>
                  <a:pt x="480" y="29"/>
                </a:lnTo>
                <a:lnTo>
                  <a:pt x="480" y="29"/>
                </a:lnTo>
                <a:lnTo>
                  <a:pt x="469" y="31"/>
                </a:lnTo>
                <a:lnTo>
                  <a:pt x="469" y="31"/>
                </a:lnTo>
                <a:close/>
                <a:moveTo>
                  <a:pt x="535" y="230"/>
                </a:moveTo>
                <a:lnTo>
                  <a:pt x="535" y="230"/>
                </a:lnTo>
                <a:lnTo>
                  <a:pt x="541" y="228"/>
                </a:lnTo>
                <a:lnTo>
                  <a:pt x="541" y="228"/>
                </a:lnTo>
                <a:lnTo>
                  <a:pt x="539" y="230"/>
                </a:lnTo>
                <a:lnTo>
                  <a:pt x="535" y="230"/>
                </a:lnTo>
                <a:lnTo>
                  <a:pt x="535" y="230"/>
                </a:lnTo>
                <a:close/>
                <a:moveTo>
                  <a:pt x="476" y="16"/>
                </a:moveTo>
                <a:lnTo>
                  <a:pt x="476" y="16"/>
                </a:lnTo>
                <a:lnTo>
                  <a:pt x="480" y="15"/>
                </a:lnTo>
                <a:lnTo>
                  <a:pt x="484" y="15"/>
                </a:lnTo>
                <a:lnTo>
                  <a:pt x="484" y="15"/>
                </a:lnTo>
                <a:lnTo>
                  <a:pt x="484" y="15"/>
                </a:lnTo>
                <a:lnTo>
                  <a:pt x="484" y="15"/>
                </a:lnTo>
                <a:lnTo>
                  <a:pt x="487" y="15"/>
                </a:lnTo>
                <a:lnTo>
                  <a:pt x="487" y="15"/>
                </a:lnTo>
                <a:lnTo>
                  <a:pt x="486" y="15"/>
                </a:lnTo>
                <a:lnTo>
                  <a:pt x="484" y="16"/>
                </a:lnTo>
                <a:lnTo>
                  <a:pt x="476" y="16"/>
                </a:lnTo>
                <a:lnTo>
                  <a:pt x="476" y="16"/>
                </a:lnTo>
                <a:close/>
                <a:moveTo>
                  <a:pt x="486" y="22"/>
                </a:moveTo>
                <a:lnTo>
                  <a:pt x="484" y="20"/>
                </a:lnTo>
                <a:lnTo>
                  <a:pt x="491" y="18"/>
                </a:lnTo>
                <a:lnTo>
                  <a:pt x="491" y="18"/>
                </a:lnTo>
                <a:lnTo>
                  <a:pt x="489" y="20"/>
                </a:lnTo>
                <a:lnTo>
                  <a:pt x="486" y="22"/>
                </a:lnTo>
                <a:lnTo>
                  <a:pt x="486" y="22"/>
                </a:lnTo>
                <a:close/>
                <a:moveTo>
                  <a:pt x="543" y="230"/>
                </a:moveTo>
                <a:lnTo>
                  <a:pt x="543" y="230"/>
                </a:lnTo>
                <a:lnTo>
                  <a:pt x="546" y="228"/>
                </a:lnTo>
                <a:lnTo>
                  <a:pt x="546" y="228"/>
                </a:lnTo>
                <a:lnTo>
                  <a:pt x="545" y="230"/>
                </a:lnTo>
                <a:lnTo>
                  <a:pt x="543" y="230"/>
                </a:lnTo>
                <a:lnTo>
                  <a:pt x="543" y="230"/>
                </a:lnTo>
                <a:close/>
                <a:moveTo>
                  <a:pt x="543" y="222"/>
                </a:moveTo>
                <a:lnTo>
                  <a:pt x="543" y="222"/>
                </a:lnTo>
                <a:lnTo>
                  <a:pt x="545" y="222"/>
                </a:lnTo>
                <a:lnTo>
                  <a:pt x="546" y="222"/>
                </a:lnTo>
                <a:lnTo>
                  <a:pt x="546" y="222"/>
                </a:lnTo>
                <a:lnTo>
                  <a:pt x="545" y="224"/>
                </a:lnTo>
                <a:lnTo>
                  <a:pt x="543" y="222"/>
                </a:lnTo>
                <a:lnTo>
                  <a:pt x="543" y="222"/>
                </a:lnTo>
                <a:close/>
                <a:moveTo>
                  <a:pt x="548" y="221"/>
                </a:moveTo>
                <a:lnTo>
                  <a:pt x="548" y="221"/>
                </a:lnTo>
                <a:lnTo>
                  <a:pt x="550" y="219"/>
                </a:lnTo>
                <a:lnTo>
                  <a:pt x="554" y="219"/>
                </a:lnTo>
                <a:lnTo>
                  <a:pt x="554" y="219"/>
                </a:lnTo>
                <a:lnTo>
                  <a:pt x="552" y="221"/>
                </a:lnTo>
                <a:lnTo>
                  <a:pt x="548" y="221"/>
                </a:lnTo>
                <a:lnTo>
                  <a:pt x="548" y="221"/>
                </a:lnTo>
                <a:close/>
                <a:moveTo>
                  <a:pt x="556" y="221"/>
                </a:moveTo>
                <a:lnTo>
                  <a:pt x="556" y="221"/>
                </a:lnTo>
                <a:lnTo>
                  <a:pt x="556" y="219"/>
                </a:lnTo>
                <a:lnTo>
                  <a:pt x="556" y="219"/>
                </a:lnTo>
                <a:lnTo>
                  <a:pt x="556" y="219"/>
                </a:lnTo>
                <a:lnTo>
                  <a:pt x="556" y="219"/>
                </a:lnTo>
                <a:lnTo>
                  <a:pt x="554" y="219"/>
                </a:lnTo>
                <a:lnTo>
                  <a:pt x="554" y="219"/>
                </a:lnTo>
                <a:lnTo>
                  <a:pt x="557" y="217"/>
                </a:lnTo>
                <a:lnTo>
                  <a:pt x="557" y="217"/>
                </a:lnTo>
                <a:lnTo>
                  <a:pt x="559" y="217"/>
                </a:lnTo>
                <a:lnTo>
                  <a:pt x="559" y="217"/>
                </a:lnTo>
                <a:lnTo>
                  <a:pt x="557" y="219"/>
                </a:lnTo>
                <a:lnTo>
                  <a:pt x="556" y="221"/>
                </a:lnTo>
                <a:lnTo>
                  <a:pt x="556" y="221"/>
                </a:lnTo>
                <a:close/>
                <a:moveTo>
                  <a:pt x="519" y="5"/>
                </a:moveTo>
                <a:lnTo>
                  <a:pt x="519" y="5"/>
                </a:lnTo>
                <a:lnTo>
                  <a:pt x="522" y="5"/>
                </a:lnTo>
                <a:lnTo>
                  <a:pt x="522" y="5"/>
                </a:lnTo>
                <a:lnTo>
                  <a:pt x="522" y="7"/>
                </a:lnTo>
                <a:lnTo>
                  <a:pt x="522" y="7"/>
                </a:lnTo>
                <a:lnTo>
                  <a:pt x="522" y="7"/>
                </a:lnTo>
                <a:lnTo>
                  <a:pt x="522" y="7"/>
                </a:lnTo>
                <a:lnTo>
                  <a:pt x="521" y="7"/>
                </a:lnTo>
                <a:lnTo>
                  <a:pt x="517" y="7"/>
                </a:lnTo>
                <a:lnTo>
                  <a:pt x="517" y="7"/>
                </a:lnTo>
                <a:lnTo>
                  <a:pt x="521" y="5"/>
                </a:lnTo>
                <a:lnTo>
                  <a:pt x="524" y="5"/>
                </a:lnTo>
                <a:lnTo>
                  <a:pt x="524" y="5"/>
                </a:lnTo>
                <a:lnTo>
                  <a:pt x="519" y="5"/>
                </a:lnTo>
                <a:lnTo>
                  <a:pt x="519" y="5"/>
                </a:lnTo>
                <a:close/>
                <a:moveTo>
                  <a:pt x="563" y="228"/>
                </a:moveTo>
                <a:lnTo>
                  <a:pt x="563" y="228"/>
                </a:lnTo>
                <a:lnTo>
                  <a:pt x="565" y="226"/>
                </a:lnTo>
                <a:lnTo>
                  <a:pt x="567" y="226"/>
                </a:lnTo>
                <a:lnTo>
                  <a:pt x="567" y="228"/>
                </a:lnTo>
                <a:lnTo>
                  <a:pt x="567" y="228"/>
                </a:lnTo>
                <a:lnTo>
                  <a:pt x="563" y="228"/>
                </a:lnTo>
                <a:lnTo>
                  <a:pt x="563" y="228"/>
                </a:lnTo>
                <a:close/>
                <a:moveTo>
                  <a:pt x="563" y="219"/>
                </a:moveTo>
                <a:lnTo>
                  <a:pt x="563" y="219"/>
                </a:lnTo>
                <a:lnTo>
                  <a:pt x="563" y="217"/>
                </a:lnTo>
                <a:lnTo>
                  <a:pt x="565" y="217"/>
                </a:lnTo>
                <a:lnTo>
                  <a:pt x="565" y="217"/>
                </a:lnTo>
                <a:lnTo>
                  <a:pt x="567" y="219"/>
                </a:lnTo>
                <a:lnTo>
                  <a:pt x="567" y="219"/>
                </a:lnTo>
                <a:lnTo>
                  <a:pt x="563" y="219"/>
                </a:lnTo>
                <a:lnTo>
                  <a:pt x="563" y="219"/>
                </a:lnTo>
                <a:close/>
                <a:moveTo>
                  <a:pt x="541" y="7"/>
                </a:moveTo>
                <a:lnTo>
                  <a:pt x="541" y="7"/>
                </a:lnTo>
                <a:lnTo>
                  <a:pt x="541" y="5"/>
                </a:lnTo>
                <a:lnTo>
                  <a:pt x="541" y="5"/>
                </a:lnTo>
                <a:lnTo>
                  <a:pt x="543" y="5"/>
                </a:lnTo>
                <a:lnTo>
                  <a:pt x="543" y="5"/>
                </a:lnTo>
                <a:lnTo>
                  <a:pt x="543" y="5"/>
                </a:lnTo>
                <a:lnTo>
                  <a:pt x="545" y="5"/>
                </a:lnTo>
                <a:lnTo>
                  <a:pt x="545" y="7"/>
                </a:lnTo>
                <a:lnTo>
                  <a:pt x="545" y="7"/>
                </a:lnTo>
                <a:lnTo>
                  <a:pt x="543" y="7"/>
                </a:lnTo>
                <a:lnTo>
                  <a:pt x="543" y="7"/>
                </a:lnTo>
                <a:lnTo>
                  <a:pt x="541" y="7"/>
                </a:lnTo>
                <a:lnTo>
                  <a:pt x="541" y="7"/>
                </a:lnTo>
                <a:close/>
                <a:moveTo>
                  <a:pt x="548" y="4"/>
                </a:moveTo>
                <a:lnTo>
                  <a:pt x="548" y="4"/>
                </a:lnTo>
                <a:lnTo>
                  <a:pt x="550" y="5"/>
                </a:lnTo>
                <a:lnTo>
                  <a:pt x="548" y="7"/>
                </a:lnTo>
                <a:lnTo>
                  <a:pt x="548" y="7"/>
                </a:lnTo>
                <a:lnTo>
                  <a:pt x="546" y="5"/>
                </a:lnTo>
                <a:lnTo>
                  <a:pt x="546" y="4"/>
                </a:lnTo>
                <a:lnTo>
                  <a:pt x="548" y="4"/>
                </a:lnTo>
                <a:lnTo>
                  <a:pt x="548" y="4"/>
                </a:lnTo>
                <a:close/>
                <a:moveTo>
                  <a:pt x="581" y="222"/>
                </a:moveTo>
                <a:lnTo>
                  <a:pt x="581" y="222"/>
                </a:lnTo>
                <a:lnTo>
                  <a:pt x="581" y="221"/>
                </a:lnTo>
                <a:lnTo>
                  <a:pt x="581" y="221"/>
                </a:lnTo>
                <a:lnTo>
                  <a:pt x="583" y="221"/>
                </a:lnTo>
                <a:lnTo>
                  <a:pt x="585" y="221"/>
                </a:lnTo>
                <a:lnTo>
                  <a:pt x="585" y="221"/>
                </a:lnTo>
                <a:lnTo>
                  <a:pt x="587" y="221"/>
                </a:lnTo>
                <a:lnTo>
                  <a:pt x="587" y="221"/>
                </a:lnTo>
                <a:lnTo>
                  <a:pt x="587" y="221"/>
                </a:lnTo>
                <a:lnTo>
                  <a:pt x="585" y="221"/>
                </a:lnTo>
                <a:lnTo>
                  <a:pt x="581" y="222"/>
                </a:lnTo>
                <a:lnTo>
                  <a:pt x="581" y="222"/>
                </a:lnTo>
                <a:close/>
                <a:moveTo>
                  <a:pt x="572" y="16"/>
                </a:moveTo>
                <a:lnTo>
                  <a:pt x="572" y="16"/>
                </a:lnTo>
                <a:lnTo>
                  <a:pt x="581" y="15"/>
                </a:lnTo>
                <a:lnTo>
                  <a:pt x="592" y="15"/>
                </a:lnTo>
                <a:lnTo>
                  <a:pt x="613" y="13"/>
                </a:lnTo>
                <a:lnTo>
                  <a:pt x="613" y="13"/>
                </a:lnTo>
                <a:lnTo>
                  <a:pt x="605" y="15"/>
                </a:lnTo>
                <a:lnTo>
                  <a:pt x="596" y="15"/>
                </a:lnTo>
                <a:lnTo>
                  <a:pt x="572" y="16"/>
                </a:lnTo>
                <a:lnTo>
                  <a:pt x="572" y="16"/>
                </a:lnTo>
                <a:close/>
                <a:moveTo>
                  <a:pt x="585" y="13"/>
                </a:moveTo>
                <a:lnTo>
                  <a:pt x="585" y="11"/>
                </a:lnTo>
                <a:lnTo>
                  <a:pt x="585" y="11"/>
                </a:lnTo>
                <a:lnTo>
                  <a:pt x="592" y="11"/>
                </a:lnTo>
                <a:lnTo>
                  <a:pt x="592" y="11"/>
                </a:lnTo>
                <a:lnTo>
                  <a:pt x="591" y="13"/>
                </a:lnTo>
                <a:lnTo>
                  <a:pt x="585" y="13"/>
                </a:lnTo>
                <a:lnTo>
                  <a:pt x="585" y="13"/>
                </a:lnTo>
                <a:close/>
                <a:moveTo>
                  <a:pt x="594" y="11"/>
                </a:moveTo>
                <a:lnTo>
                  <a:pt x="592" y="9"/>
                </a:lnTo>
                <a:lnTo>
                  <a:pt x="592" y="9"/>
                </a:lnTo>
                <a:lnTo>
                  <a:pt x="596" y="9"/>
                </a:lnTo>
                <a:lnTo>
                  <a:pt x="598" y="11"/>
                </a:lnTo>
                <a:lnTo>
                  <a:pt x="594" y="11"/>
                </a:lnTo>
                <a:close/>
                <a:moveTo>
                  <a:pt x="600" y="4"/>
                </a:moveTo>
                <a:lnTo>
                  <a:pt x="600" y="4"/>
                </a:lnTo>
                <a:lnTo>
                  <a:pt x="600" y="4"/>
                </a:lnTo>
                <a:lnTo>
                  <a:pt x="600" y="4"/>
                </a:lnTo>
                <a:lnTo>
                  <a:pt x="602" y="4"/>
                </a:lnTo>
                <a:lnTo>
                  <a:pt x="603" y="4"/>
                </a:lnTo>
                <a:lnTo>
                  <a:pt x="603" y="4"/>
                </a:lnTo>
                <a:lnTo>
                  <a:pt x="605" y="5"/>
                </a:lnTo>
                <a:lnTo>
                  <a:pt x="605" y="5"/>
                </a:lnTo>
                <a:lnTo>
                  <a:pt x="600" y="5"/>
                </a:lnTo>
                <a:lnTo>
                  <a:pt x="600" y="5"/>
                </a:lnTo>
                <a:lnTo>
                  <a:pt x="600" y="4"/>
                </a:lnTo>
                <a:lnTo>
                  <a:pt x="600" y="4"/>
                </a:lnTo>
                <a:lnTo>
                  <a:pt x="600" y="4"/>
                </a:lnTo>
                <a:close/>
                <a:moveTo>
                  <a:pt x="624" y="13"/>
                </a:moveTo>
                <a:lnTo>
                  <a:pt x="624" y="13"/>
                </a:lnTo>
                <a:lnTo>
                  <a:pt x="627" y="13"/>
                </a:lnTo>
                <a:lnTo>
                  <a:pt x="633" y="13"/>
                </a:lnTo>
                <a:lnTo>
                  <a:pt x="633" y="13"/>
                </a:lnTo>
                <a:lnTo>
                  <a:pt x="631" y="13"/>
                </a:lnTo>
                <a:lnTo>
                  <a:pt x="629" y="13"/>
                </a:lnTo>
                <a:lnTo>
                  <a:pt x="624" y="13"/>
                </a:lnTo>
                <a:lnTo>
                  <a:pt x="624" y="13"/>
                </a:lnTo>
                <a:close/>
                <a:moveTo>
                  <a:pt x="642" y="239"/>
                </a:moveTo>
                <a:lnTo>
                  <a:pt x="642" y="239"/>
                </a:lnTo>
                <a:lnTo>
                  <a:pt x="644" y="239"/>
                </a:lnTo>
                <a:lnTo>
                  <a:pt x="646" y="239"/>
                </a:lnTo>
                <a:lnTo>
                  <a:pt x="646" y="239"/>
                </a:lnTo>
                <a:lnTo>
                  <a:pt x="644" y="239"/>
                </a:lnTo>
                <a:lnTo>
                  <a:pt x="642" y="239"/>
                </a:lnTo>
                <a:lnTo>
                  <a:pt x="642" y="239"/>
                </a:lnTo>
                <a:close/>
                <a:moveTo>
                  <a:pt x="791" y="64"/>
                </a:moveTo>
                <a:lnTo>
                  <a:pt x="791" y="64"/>
                </a:lnTo>
                <a:lnTo>
                  <a:pt x="795" y="68"/>
                </a:lnTo>
                <a:lnTo>
                  <a:pt x="795" y="68"/>
                </a:lnTo>
                <a:lnTo>
                  <a:pt x="793" y="68"/>
                </a:lnTo>
                <a:lnTo>
                  <a:pt x="780" y="62"/>
                </a:lnTo>
                <a:lnTo>
                  <a:pt x="780" y="62"/>
                </a:lnTo>
                <a:lnTo>
                  <a:pt x="786" y="66"/>
                </a:lnTo>
                <a:lnTo>
                  <a:pt x="786" y="66"/>
                </a:lnTo>
                <a:lnTo>
                  <a:pt x="784" y="66"/>
                </a:lnTo>
                <a:lnTo>
                  <a:pt x="782" y="66"/>
                </a:lnTo>
                <a:lnTo>
                  <a:pt x="778" y="64"/>
                </a:lnTo>
                <a:lnTo>
                  <a:pt x="778" y="64"/>
                </a:lnTo>
                <a:lnTo>
                  <a:pt x="778" y="62"/>
                </a:lnTo>
                <a:lnTo>
                  <a:pt x="778" y="62"/>
                </a:lnTo>
                <a:lnTo>
                  <a:pt x="778" y="62"/>
                </a:lnTo>
                <a:lnTo>
                  <a:pt x="752" y="53"/>
                </a:lnTo>
                <a:lnTo>
                  <a:pt x="752" y="53"/>
                </a:lnTo>
                <a:lnTo>
                  <a:pt x="749" y="50"/>
                </a:lnTo>
                <a:lnTo>
                  <a:pt x="745" y="48"/>
                </a:lnTo>
                <a:lnTo>
                  <a:pt x="745" y="48"/>
                </a:lnTo>
                <a:lnTo>
                  <a:pt x="743" y="48"/>
                </a:lnTo>
                <a:lnTo>
                  <a:pt x="745" y="48"/>
                </a:lnTo>
                <a:lnTo>
                  <a:pt x="745" y="50"/>
                </a:lnTo>
                <a:lnTo>
                  <a:pt x="745" y="50"/>
                </a:lnTo>
                <a:lnTo>
                  <a:pt x="745" y="50"/>
                </a:lnTo>
                <a:lnTo>
                  <a:pt x="736" y="46"/>
                </a:lnTo>
                <a:lnTo>
                  <a:pt x="727" y="42"/>
                </a:lnTo>
                <a:lnTo>
                  <a:pt x="727" y="42"/>
                </a:lnTo>
                <a:lnTo>
                  <a:pt x="730" y="44"/>
                </a:lnTo>
                <a:lnTo>
                  <a:pt x="734" y="46"/>
                </a:lnTo>
                <a:lnTo>
                  <a:pt x="734" y="46"/>
                </a:lnTo>
                <a:lnTo>
                  <a:pt x="734" y="46"/>
                </a:lnTo>
                <a:lnTo>
                  <a:pt x="725" y="44"/>
                </a:lnTo>
                <a:lnTo>
                  <a:pt x="719" y="42"/>
                </a:lnTo>
                <a:lnTo>
                  <a:pt x="719" y="42"/>
                </a:lnTo>
                <a:lnTo>
                  <a:pt x="719" y="40"/>
                </a:lnTo>
                <a:lnTo>
                  <a:pt x="721" y="40"/>
                </a:lnTo>
                <a:lnTo>
                  <a:pt x="721" y="40"/>
                </a:lnTo>
                <a:lnTo>
                  <a:pt x="717" y="40"/>
                </a:lnTo>
                <a:lnTo>
                  <a:pt x="716" y="40"/>
                </a:lnTo>
                <a:lnTo>
                  <a:pt x="716" y="40"/>
                </a:lnTo>
                <a:lnTo>
                  <a:pt x="710" y="39"/>
                </a:lnTo>
                <a:lnTo>
                  <a:pt x="706" y="37"/>
                </a:lnTo>
                <a:lnTo>
                  <a:pt x="706" y="37"/>
                </a:lnTo>
                <a:lnTo>
                  <a:pt x="714" y="37"/>
                </a:lnTo>
                <a:lnTo>
                  <a:pt x="725" y="40"/>
                </a:lnTo>
                <a:lnTo>
                  <a:pt x="736" y="44"/>
                </a:lnTo>
                <a:lnTo>
                  <a:pt x="743" y="46"/>
                </a:lnTo>
                <a:lnTo>
                  <a:pt x="743" y="46"/>
                </a:lnTo>
                <a:lnTo>
                  <a:pt x="765" y="55"/>
                </a:lnTo>
                <a:lnTo>
                  <a:pt x="786" y="64"/>
                </a:lnTo>
                <a:lnTo>
                  <a:pt x="786" y="64"/>
                </a:lnTo>
                <a:lnTo>
                  <a:pt x="784" y="62"/>
                </a:lnTo>
                <a:lnTo>
                  <a:pt x="782" y="61"/>
                </a:lnTo>
                <a:lnTo>
                  <a:pt x="782" y="61"/>
                </a:lnTo>
                <a:lnTo>
                  <a:pt x="786" y="62"/>
                </a:lnTo>
                <a:lnTo>
                  <a:pt x="787" y="66"/>
                </a:lnTo>
                <a:lnTo>
                  <a:pt x="787" y="66"/>
                </a:lnTo>
                <a:lnTo>
                  <a:pt x="791" y="66"/>
                </a:lnTo>
                <a:lnTo>
                  <a:pt x="791" y="64"/>
                </a:lnTo>
                <a:lnTo>
                  <a:pt x="791" y="64"/>
                </a:lnTo>
                <a:close/>
                <a:moveTo>
                  <a:pt x="660" y="254"/>
                </a:moveTo>
                <a:lnTo>
                  <a:pt x="660" y="254"/>
                </a:lnTo>
                <a:lnTo>
                  <a:pt x="662" y="254"/>
                </a:lnTo>
                <a:lnTo>
                  <a:pt x="664" y="254"/>
                </a:lnTo>
                <a:lnTo>
                  <a:pt x="664" y="254"/>
                </a:lnTo>
                <a:lnTo>
                  <a:pt x="660" y="254"/>
                </a:lnTo>
                <a:lnTo>
                  <a:pt x="660" y="254"/>
                </a:lnTo>
                <a:close/>
                <a:moveTo>
                  <a:pt x="660" y="257"/>
                </a:moveTo>
                <a:lnTo>
                  <a:pt x="660" y="257"/>
                </a:lnTo>
                <a:lnTo>
                  <a:pt x="662" y="257"/>
                </a:lnTo>
                <a:lnTo>
                  <a:pt x="662" y="257"/>
                </a:lnTo>
                <a:lnTo>
                  <a:pt x="660" y="257"/>
                </a:lnTo>
                <a:close/>
                <a:moveTo>
                  <a:pt x="670" y="226"/>
                </a:moveTo>
                <a:lnTo>
                  <a:pt x="670" y="226"/>
                </a:lnTo>
                <a:lnTo>
                  <a:pt x="673" y="226"/>
                </a:lnTo>
                <a:lnTo>
                  <a:pt x="675" y="228"/>
                </a:lnTo>
                <a:lnTo>
                  <a:pt x="675" y="230"/>
                </a:lnTo>
                <a:lnTo>
                  <a:pt x="675" y="230"/>
                </a:lnTo>
                <a:lnTo>
                  <a:pt x="670" y="226"/>
                </a:lnTo>
                <a:lnTo>
                  <a:pt x="670" y="226"/>
                </a:lnTo>
                <a:close/>
                <a:moveTo>
                  <a:pt x="664" y="254"/>
                </a:moveTo>
                <a:lnTo>
                  <a:pt x="664" y="254"/>
                </a:lnTo>
                <a:lnTo>
                  <a:pt x="666" y="254"/>
                </a:lnTo>
                <a:lnTo>
                  <a:pt x="670" y="256"/>
                </a:lnTo>
                <a:lnTo>
                  <a:pt x="673" y="257"/>
                </a:lnTo>
                <a:lnTo>
                  <a:pt x="673" y="257"/>
                </a:lnTo>
                <a:lnTo>
                  <a:pt x="671" y="259"/>
                </a:lnTo>
                <a:lnTo>
                  <a:pt x="671" y="259"/>
                </a:lnTo>
                <a:lnTo>
                  <a:pt x="668" y="257"/>
                </a:lnTo>
                <a:lnTo>
                  <a:pt x="666" y="256"/>
                </a:lnTo>
                <a:lnTo>
                  <a:pt x="666" y="256"/>
                </a:lnTo>
                <a:lnTo>
                  <a:pt x="666" y="256"/>
                </a:lnTo>
                <a:lnTo>
                  <a:pt x="664" y="254"/>
                </a:lnTo>
                <a:lnTo>
                  <a:pt x="664" y="254"/>
                </a:lnTo>
                <a:close/>
                <a:moveTo>
                  <a:pt x="728" y="50"/>
                </a:moveTo>
                <a:lnTo>
                  <a:pt x="728" y="50"/>
                </a:lnTo>
                <a:lnTo>
                  <a:pt x="732" y="50"/>
                </a:lnTo>
                <a:lnTo>
                  <a:pt x="738" y="51"/>
                </a:lnTo>
                <a:lnTo>
                  <a:pt x="738" y="51"/>
                </a:lnTo>
                <a:lnTo>
                  <a:pt x="734" y="51"/>
                </a:lnTo>
                <a:lnTo>
                  <a:pt x="728" y="50"/>
                </a:lnTo>
                <a:lnTo>
                  <a:pt x="728" y="50"/>
                </a:lnTo>
                <a:close/>
                <a:moveTo>
                  <a:pt x="673" y="239"/>
                </a:moveTo>
                <a:lnTo>
                  <a:pt x="673" y="239"/>
                </a:lnTo>
                <a:lnTo>
                  <a:pt x="675" y="237"/>
                </a:lnTo>
                <a:lnTo>
                  <a:pt x="675" y="237"/>
                </a:lnTo>
                <a:lnTo>
                  <a:pt x="675" y="239"/>
                </a:lnTo>
                <a:lnTo>
                  <a:pt x="677" y="239"/>
                </a:lnTo>
                <a:lnTo>
                  <a:pt x="677" y="239"/>
                </a:lnTo>
                <a:lnTo>
                  <a:pt x="675" y="241"/>
                </a:lnTo>
                <a:lnTo>
                  <a:pt x="673" y="239"/>
                </a:lnTo>
                <a:lnTo>
                  <a:pt x="673" y="239"/>
                </a:lnTo>
                <a:close/>
                <a:moveTo>
                  <a:pt x="677" y="235"/>
                </a:moveTo>
                <a:lnTo>
                  <a:pt x="677" y="235"/>
                </a:lnTo>
                <a:lnTo>
                  <a:pt x="677" y="235"/>
                </a:lnTo>
                <a:lnTo>
                  <a:pt x="681" y="235"/>
                </a:lnTo>
                <a:lnTo>
                  <a:pt x="684" y="239"/>
                </a:lnTo>
                <a:lnTo>
                  <a:pt x="684" y="239"/>
                </a:lnTo>
                <a:lnTo>
                  <a:pt x="681" y="237"/>
                </a:lnTo>
                <a:lnTo>
                  <a:pt x="677" y="235"/>
                </a:lnTo>
                <a:lnTo>
                  <a:pt x="677" y="235"/>
                </a:lnTo>
                <a:close/>
                <a:moveTo>
                  <a:pt x="684" y="237"/>
                </a:moveTo>
                <a:lnTo>
                  <a:pt x="684" y="237"/>
                </a:lnTo>
                <a:lnTo>
                  <a:pt x="690" y="241"/>
                </a:lnTo>
                <a:lnTo>
                  <a:pt x="697" y="245"/>
                </a:lnTo>
                <a:lnTo>
                  <a:pt x="697" y="245"/>
                </a:lnTo>
                <a:lnTo>
                  <a:pt x="695" y="246"/>
                </a:lnTo>
                <a:lnTo>
                  <a:pt x="695" y="246"/>
                </a:lnTo>
                <a:lnTo>
                  <a:pt x="692" y="243"/>
                </a:lnTo>
                <a:lnTo>
                  <a:pt x="690" y="241"/>
                </a:lnTo>
                <a:lnTo>
                  <a:pt x="688" y="243"/>
                </a:lnTo>
                <a:lnTo>
                  <a:pt x="688" y="243"/>
                </a:lnTo>
                <a:lnTo>
                  <a:pt x="686" y="241"/>
                </a:lnTo>
                <a:lnTo>
                  <a:pt x="686" y="239"/>
                </a:lnTo>
                <a:lnTo>
                  <a:pt x="686" y="239"/>
                </a:lnTo>
                <a:lnTo>
                  <a:pt x="686" y="239"/>
                </a:lnTo>
                <a:lnTo>
                  <a:pt x="686" y="241"/>
                </a:lnTo>
                <a:lnTo>
                  <a:pt x="686" y="241"/>
                </a:lnTo>
                <a:lnTo>
                  <a:pt x="684" y="239"/>
                </a:lnTo>
                <a:lnTo>
                  <a:pt x="684" y="237"/>
                </a:lnTo>
                <a:lnTo>
                  <a:pt x="684" y="237"/>
                </a:lnTo>
                <a:close/>
                <a:moveTo>
                  <a:pt x="752" y="61"/>
                </a:moveTo>
                <a:lnTo>
                  <a:pt x="752" y="61"/>
                </a:lnTo>
                <a:lnTo>
                  <a:pt x="752" y="61"/>
                </a:lnTo>
                <a:lnTo>
                  <a:pt x="754" y="61"/>
                </a:lnTo>
                <a:lnTo>
                  <a:pt x="760" y="64"/>
                </a:lnTo>
                <a:lnTo>
                  <a:pt x="760" y="64"/>
                </a:lnTo>
                <a:lnTo>
                  <a:pt x="756" y="62"/>
                </a:lnTo>
                <a:lnTo>
                  <a:pt x="752" y="61"/>
                </a:lnTo>
                <a:lnTo>
                  <a:pt x="752" y="61"/>
                </a:lnTo>
                <a:close/>
                <a:moveTo>
                  <a:pt x="760" y="77"/>
                </a:moveTo>
                <a:lnTo>
                  <a:pt x="760" y="77"/>
                </a:lnTo>
                <a:lnTo>
                  <a:pt x="771" y="81"/>
                </a:lnTo>
                <a:lnTo>
                  <a:pt x="782" y="88"/>
                </a:lnTo>
                <a:lnTo>
                  <a:pt x="802" y="99"/>
                </a:lnTo>
                <a:lnTo>
                  <a:pt x="802" y="99"/>
                </a:lnTo>
                <a:lnTo>
                  <a:pt x="804" y="101"/>
                </a:lnTo>
                <a:lnTo>
                  <a:pt x="804" y="99"/>
                </a:lnTo>
                <a:lnTo>
                  <a:pt x="800" y="97"/>
                </a:lnTo>
                <a:lnTo>
                  <a:pt x="800" y="97"/>
                </a:lnTo>
                <a:lnTo>
                  <a:pt x="804" y="97"/>
                </a:lnTo>
                <a:lnTo>
                  <a:pt x="808" y="101"/>
                </a:lnTo>
                <a:lnTo>
                  <a:pt x="808" y="101"/>
                </a:lnTo>
                <a:lnTo>
                  <a:pt x="806" y="101"/>
                </a:lnTo>
                <a:lnTo>
                  <a:pt x="806" y="101"/>
                </a:lnTo>
                <a:lnTo>
                  <a:pt x="808" y="103"/>
                </a:lnTo>
                <a:lnTo>
                  <a:pt x="811" y="107"/>
                </a:lnTo>
                <a:lnTo>
                  <a:pt x="811" y="107"/>
                </a:lnTo>
                <a:lnTo>
                  <a:pt x="800" y="101"/>
                </a:lnTo>
                <a:lnTo>
                  <a:pt x="789" y="94"/>
                </a:lnTo>
                <a:lnTo>
                  <a:pt x="776" y="86"/>
                </a:lnTo>
                <a:lnTo>
                  <a:pt x="760" y="79"/>
                </a:lnTo>
                <a:lnTo>
                  <a:pt x="760" y="79"/>
                </a:lnTo>
                <a:lnTo>
                  <a:pt x="760" y="79"/>
                </a:lnTo>
                <a:lnTo>
                  <a:pt x="760" y="77"/>
                </a:lnTo>
                <a:lnTo>
                  <a:pt x="760" y="77"/>
                </a:lnTo>
                <a:close/>
                <a:moveTo>
                  <a:pt x="771" y="55"/>
                </a:moveTo>
                <a:lnTo>
                  <a:pt x="771" y="55"/>
                </a:lnTo>
                <a:lnTo>
                  <a:pt x="778" y="57"/>
                </a:lnTo>
                <a:lnTo>
                  <a:pt x="778" y="57"/>
                </a:lnTo>
                <a:lnTo>
                  <a:pt x="778" y="59"/>
                </a:lnTo>
                <a:lnTo>
                  <a:pt x="778" y="59"/>
                </a:lnTo>
                <a:lnTo>
                  <a:pt x="774" y="57"/>
                </a:lnTo>
                <a:lnTo>
                  <a:pt x="771" y="55"/>
                </a:lnTo>
                <a:lnTo>
                  <a:pt x="771" y="55"/>
                </a:lnTo>
                <a:close/>
                <a:moveTo>
                  <a:pt x="697" y="246"/>
                </a:moveTo>
                <a:lnTo>
                  <a:pt x="697" y="246"/>
                </a:lnTo>
                <a:lnTo>
                  <a:pt x="699" y="246"/>
                </a:lnTo>
                <a:lnTo>
                  <a:pt x="703" y="246"/>
                </a:lnTo>
                <a:lnTo>
                  <a:pt x="703" y="246"/>
                </a:lnTo>
                <a:lnTo>
                  <a:pt x="701" y="248"/>
                </a:lnTo>
                <a:lnTo>
                  <a:pt x="701" y="248"/>
                </a:lnTo>
                <a:lnTo>
                  <a:pt x="699" y="246"/>
                </a:lnTo>
                <a:lnTo>
                  <a:pt x="697" y="246"/>
                </a:lnTo>
                <a:lnTo>
                  <a:pt x="697" y="246"/>
                </a:lnTo>
                <a:close/>
                <a:moveTo>
                  <a:pt x="795" y="72"/>
                </a:moveTo>
                <a:lnTo>
                  <a:pt x="795" y="72"/>
                </a:lnTo>
                <a:lnTo>
                  <a:pt x="797" y="72"/>
                </a:lnTo>
                <a:lnTo>
                  <a:pt x="797" y="70"/>
                </a:lnTo>
                <a:lnTo>
                  <a:pt x="797" y="70"/>
                </a:lnTo>
                <a:lnTo>
                  <a:pt x="804" y="75"/>
                </a:lnTo>
                <a:lnTo>
                  <a:pt x="811" y="81"/>
                </a:lnTo>
                <a:lnTo>
                  <a:pt x="811" y="81"/>
                </a:lnTo>
                <a:lnTo>
                  <a:pt x="804" y="77"/>
                </a:lnTo>
                <a:lnTo>
                  <a:pt x="795" y="72"/>
                </a:lnTo>
                <a:lnTo>
                  <a:pt x="795" y="72"/>
                </a:lnTo>
                <a:close/>
                <a:moveTo>
                  <a:pt x="833" y="86"/>
                </a:moveTo>
                <a:lnTo>
                  <a:pt x="828" y="83"/>
                </a:lnTo>
                <a:lnTo>
                  <a:pt x="828" y="83"/>
                </a:lnTo>
                <a:lnTo>
                  <a:pt x="843" y="92"/>
                </a:lnTo>
                <a:lnTo>
                  <a:pt x="859" y="105"/>
                </a:lnTo>
                <a:lnTo>
                  <a:pt x="859" y="105"/>
                </a:lnTo>
                <a:lnTo>
                  <a:pt x="874" y="118"/>
                </a:lnTo>
                <a:lnTo>
                  <a:pt x="877" y="121"/>
                </a:lnTo>
                <a:lnTo>
                  <a:pt x="879" y="123"/>
                </a:lnTo>
                <a:lnTo>
                  <a:pt x="879" y="123"/>
                </a:lnTo>
                <a:lnTo>
                  <a:pt x="881" y="125"/>
                </a:lnTo>
                <a:lnTo>
                  <a:pt x="881" y="125"/>
                </a:lnTo>
                <a:lnTo>
                  <a:pt x="881" y="127"/>
                </a:lnTo>
                <a:lnTo>
                  <a:pt x="887" y="132"/>
                </a:lnTo>
                <a:lnTo>
                  <a:pt x="887" y="132"/>
                </a:lnTo>
                <a:lnTo>
                  <a:pt x="889" y="134"/>
                </a:lnTo>
                <a:lnTo>
                  <a:pt x="889" y="134"/>
                </a:lnTo>
                <a:lnTo>
                  <a:pt x="894" y="142"/>
                </a:lnTo>
                <a:lnTo>
                  <a:pt x="894" y="142"/>
                </a:lnTo>
                <a:lnTo>
                  <a:pt x="890" y="138"/>
                </a:lnTo>
                <a:lnTo>
                  <a:pt x="885" y="132"/>
                </a:lnTo>
                <a:lnTo>
                  <a:pt x="885" y="132"/>
                </a:lnTo>
                <a:lnTo>
                  <a:pt x="885" y="132"/>
                </a:lnTo>
                <a:lnTo>
                  <a:pt x="885" y="134"/>
                </a:lnTo>
                <a:lnTo>
                  <a:pt x="883" y="132"/>
                </a:lnTo>
                <a:lnTo>
                  <a:pt x="879" y="129"/>
                </a:lnTo>
                <a:lnTo>
                  <a:pt x="877" y="127"/>
                </a:lnTo>
                <a:lnTo>
                  <a:pt x="876" y="125"/>
                </a:lnTo>
                <a:lnTo>
                  <a:pt x="874" y="123"/>
                </a:lnTo>
                <a:lnTo>
                  <a:pt x="868" y="118"/>
                </a:lnTo>
                <a:lnTo>
                  <a:pt x="868" y="118"/>
                </a:lnTo>
                <a:lnTo>
                  <a:pt x="857" y="108"/>
                </a:lnTo>
                <a:lnTo>
                  <a:pt x="844" y="99"/>
                </a:lnTo>
                <a:lnTo>
                  <a:pt x="844" y="99"/>
                </a:lnTo>
                <a:lnTo>
                  <a:pt x="837" y="92"/>
                </a:lnTo>
                <a:lnTo>
                  <a:pt x="837" y="92"/>
                </a:lnTo>
                <a:lnTo>
                  <a:pt x="835" y="92"/>
                </a:lnTo>
                <a:lnTo>
                  <a:pt x="835" y="92"/>
                </a:lnTo>
                <a:lnTo>
                  <a:pt x="835" y="94"/>
                </a:lnTo>
                <a:lnTo>
                  <a:pt x="835" y="94"/>
                </a:lnTo>
                <a:lnTo>
                  <a:pt x="832" y="90"/>
                </a:lnTo>
                <a:lnTo>
                  <a:pt x="830" y="88"/>
                </a:lnTo>
                <a:lnTo>
                  <a:pt x="830" y="88"/>
                </a:lnTo>
                <a:lnTo>
                  <a:pt x="828" y="86"/>
                </a:lnTo>
                <a:lnTo>
                  <a:pt x="830" y="86"/>
                </a:lnTo>
                <a:lnTo>
                  <a:pt x="830" y="86"/>
                </a:lnTo>
                <a:lnTo>
                  <a:pt x="815" y="79"/>
                </a:lnTo>
                <a:lnTo>
                  <a:pt x="815" y="79"/>
                </a:lnTo>
                <a:lnTo>
                  <a:pt x="815" y="79"/>
                </a:lnTo>
                <a:lnTo>
                  <a:pt x="817" y="81"/>
                </a:lnTo>
                <a:lnTo>
                  <a:pt x="820" y="83"/>
                </a:lnTo>
                <a:lnTo>
                  <a:pt x="820" y="83"/>
                </a:lnTo>
                <a:lnTo>
                  <a:pt x="813" y="79"/>
                </a:lnTo>
                <a:lnTo>
                  <a:pt x="806" y="73"/>
                </a:lnTo>
                <a:lnTo>
                  <a:pt x="806" y="73"/>
                </a:lnTo>
                <a:lnTo>
                  <a:pt x="808" y="73"/>
                </a:lnTo>
                <a:lnTo>
                  <a:pt x="808" y="73"/>
                </a:lnTo>
                <a:lnTo>
                  <a:pt x="809" y="72"/>
                </a:lnTo>
                <a:lnTo>
                  <a:pt x="806" y="70"/>
                </a:lnTo>
                <a:lnTo>
                  <a:pt x="806" y="70"/>
                </a:lnTo>
                <a:lnTo>
                  <a:pt x="811" y="73"/>
                </a:lnTo>
                <a:lnTo>
                  <a:pt x="817" y="77"/>
                </a:lnTo>
                <a:lnTo>
                  <a:pt x="822" y="81"/>
                </a:lnTo>
                <a:lnTo>
                  <a:pt x="826" y="83"/>
                </a:lnTo>
                <a:lnTo>
                  <a:pt x="826" y="83"/>
                </a:lnTo>
                <a:lnTo>
                  <a:pt x="811" y="72"/>
                </a:lnTo>
                <a:lnTo>
                  <a:pt x="804" y="68"/>
                </a:lnTo>
                <a:lnTo>
                  <a:pt x="798" y="62"/>
                </a:lnTo>
                <a:lnTo>
                  <a:pt x="798" y="62"/>
                </a:lnTo>
                <a:lnTo>
                  <a:pt x="808" y="68"/>
                </a:lnTo>
                <a:lnTo>
                  <a:pt x="817" y="73"/>
                </a:lnTo>
                <a:lnTo>
                  <a:pt x="835" y="85"/>
                </a:lnTo>
                <a:lnTo>
                  <a:pt x="833" y="86"/>
                </a:lnTo>
                <a:close/>
                <a:moveTo>
                  <a:pt x="795" y="81"/>
                </a:moveTo>
                <a:lnTo>
                  <a:pt x="795" y="81"/>
                </a:lnTo>
                <a:lnTo>
                  <a:pt x="797" y="81"/>
                </a:lnTo>
                <a:lnTo>
                  <a:pt x="798" y="83"/>
                </a:lnTo>
                <a:lnTo>
                  <a:pt x="798" y="83"/>
                </a:lnTo>
                <a:lnTo>
                  <a:pt x="798" y="83"/>
                </a:lnTo>
                <a:lnTo>
                  <a:pt x="795" y="81"/>
                </a:lnTo>
                <a:lnTo>
                  <a:pt x="795" y="81"/>
                </a:lnTo>
                <a:close/>
                <a:moveTo>
                  <a:pt x="806" y="86"/>
                </a:moveTo>
                <a:lnTo>
                  <a:pt x="806" y="86"/>
                </a:lnTo>
                <a:lnTo>
                  <a:pt x="806" y="86"/>
                </a:lnTo>
                <a:lnTo>
                  <a:pt x="806" y="86"/>
                </a:lnTo>
                <a:lnTo>
                  <a:pt x="832" y="103"/>
                </a:lnTo>
                <a:lnTo>
                  <a:pt x="832" y="103"/>
                </a:lnTo>
                <a:lnTo>
                  <a:pt x="832" y="105"/>
                </a:lnTo>
                <a:lnTo>
                  <a:pt x="830" y="103"/>
                </a:lnTo>
                <a:lnTo>
                  <a:pt x="820" y="99"/>
                </a:lnTo>
                <a:lnTo>
                  <a:pt x="820" y="99"/>
                </a:lnTo>
                <a:lnTo>
                  <a:pt x="804" y="88"/>
                </a:lnTo>
                <a:lnTo>
                  <a:pt x="804" y="88"/>
                </a:lnTo>
                <a:lnTo>
                  <a:pt x="800" y="85"/>
                </a:lnTo>
                <a:lnTo>
                  <a:pt x="802" y="85"/>
                </a:lnTo>
                <a:lnTo>
                  <a:pt x="806" y="86"/>
                </a:lnTo>
                <a:lnTo>
                  <a:pt x="806" y="86"/>
                </a:lnTo>
                <a:close/>
                <a:moveTo>
                  <a:pt x="817" y="85"/>
                </a:moveTo>
                <a:lnTo>
                  <a:pt x="817" y="85"/>
                </a:lnTo>
                <a:lnTo>
                  <a:pt x="822" y="85"/>
                </a:lnTo>
                <a:lnTo>
                  <a:pt x="822" y="85"/>
                </a:lnTo>
                <a:lnTo>
                  <a:pt x="826" y="90"/>
                </a:lnTo>
                <a:lnTo>
                  <a:pt x="830" y="92"/>
                </a:lnTo>
                <a:lnTo>
                  <a:pt x="832" y="94"/>
                </a:lnTo>
                <a:lnTo>
                  <a:pt x="832" y="94"/>
                </a:lnTo>
                <a:lnTo>
                  <a:pt x="824" y="88"/>
                </a:lnTo>
                <a:lnTo>
                  <a:pt x="817" y="85"/>
                </a:lnTo>
                <a:lnTo>
                  <a:pt x="817" y="85"/>
                </a:lnTo>
                <a:close/>
                <a:moveTo>
                  <a:pt x="844" y="129"/>
                </a:moveTo>
                <a:lnTo>
                  <a:pt x="844" y="129"/>
                </a:lnTo>
                <a:lnTo>
                  <a:pt x="846" y="131"/>
                </a:lnTo>
                <a:lnTo>
                  <a:pt x="846" y="131"/>
                </a:lnTo>
                <a:lnTo>
                  <a:pt x="844" y="131"/>
                </a:lnTo>
                <a:lnTo>
                  <a:pt x="843" y="129"/>
                </a:lnTo>
                <a:lnTo>
                  <a:pt x="843" y="129"/>
                </a:lnTo>
                <a:lnTo>
                  <a:pt x="846" y="132"/>
                </a:lnTo>
                <a:lnTo>
                  <a:pt x="852" y="136"/>
                </a:lnTo>
                <a:lnTo>
                  <a:pt x="852" y="136"/>
                </a:lnTo>
                <a:lnTo>
                  <a:pt x="841" y="131"/>
                </a:lnTo>
                <a:lnTo>
                  <a:pt x="832" y="125"/>
                </a:lnTo>
                <a:lnTo>
                  <a:pt x="832" y="125"/>
                </a:lnTo>
                <a:lnTo>
                  <a:pt x="833" y="123"/>
                </a:lnTo>
                <a:lnTo>
                  <a:pt x="833" y="121"/>
                </a:lnTo>
                <a:lnTo>
                  <a:pt x="833" y="121"/>
                </a:lnTo>
                <a:lnTo>
                  <a:pt x="833" y="119"/>
                </a:lnTo>
                <a:lnTo>
                  <a:pt x="832" y="118"/>
                </a:lnTo>
                <a:lnTo>
                  <a:pt x="832" y="118"/>
                </a:lnTo>
                <a:lnTo>
                  <a:pt x="830" y="118"/>
                </a:lnTo>
                <a:lnTo>
                  <a:pt x="830" y="119"/>
                </a:lnTo>
                <a:lnTo>
                  <a:pt x="832" y="121"/>
                </a:lnTo>
                <a:lnTo>
                  <a:pt x="832" y="121"/>
                </a:lnTo>
                <a:lnTo>
                  <a:pt x="832" y="121"/>
                </a:lnTo>
                <a:lnTo>
                  <a:pt x="824" y="116"/>
                </a:lnTo>
                <a:lnTo>
                  <a:pt x="819" y="112"/>
                </a:lnTo>
                <a:lnTo>
                  <a:pt x="819" y="112"/>
                </a:lnTo>
                <a:lnTo>
                  <a:pt x="817" y="110"/>
                </a:lnTo>
                <a:lnTo>
                  <a:pt x="811" y="108"/>
                </a:lnTo>
                <a:lnTo>
                  <a:pt x="811" y="108"/>
                </a:lnTo>
                <a:lnTo>
                  <a:pt x="813" y="108"/>
                </a:lnTo>
                <a:lnTo>
                  <a:pt x="817" y="108"/>
                </a:lnTo>
                <a:lnTo>
                  <a:pt x="822" y="114"/>
                </a:lnTo>
                <a:lnTo>
                  <a:pt x="822" y="114"/>
                </a:lnTo>
                <a:lnTo>
                  <a:pt x="819" y="110"/>
                </a:lnTo>
                <a:lnTo>
                  <a:pt x="815" y="107"/>
                </a:lnTo>
                <a:lnTo>
                  <a:pt x="811" y="105"/>
                </a:lnTo>
                <a:lnTo>
                  <a:pt x="809" y="103"/>
                </a:lnTo>
                <a:lnTo>
                  <a:pt x="809" y="103"/>
                </a:lnTo>
                <a:lnTo>
                  <a:pt x="832" y="118"/>
                </a:lnTo>
                <a:lnTo>
                  <a:pt x="841" y="125"/>
                </a:lnTo>
                <a:lnTo>
                  <a:pt x="850" y="136"/>
                </a:lnTo>
                <a:lnTo>
                  <a:pt x="850" y="136"/>
                </a:lnTo>
                <a:lnTo>
                  <a:pt x="848" y="132"/>
                </a:lnTo>
                <a:lnTo>
                  <a:pt x="844" y="129"/>
                </a:lnTo>
                <a:lnTo>
                  <a:pt x="844" y="129"/>
                </a:lnTo>
                <a:close/>
                <a:moveTo>
                  <a:pt x="830" y="96"/>
                </a:moveTo>
                <a:lnTo>
                  <a:pt x="830" y="96"/>
                </a:lnTo>
                <a:lnTo>
                  <a:pt x="828" y="96"/>
                </a:lnTo>
                <a:lnTo>
                  <a:pt x="830" y="96"/>
                </a:lnTo>
                <a:lnTo>
                  <a:pt x="830" y="96"/>
                </a:lnTo>
                <a:lnTo>
                  <a:pt x="830" y="94"/>
                </a:lnTo>
                <a:lnTo>
                  <a:pt x="830" y="94"/>
                </a:lnTo>
                <a:lnTo>
                  <a:pt x="832" y="96"/>
                </a:lnTo>
                <a:lnTo>
                  <a:pt x="833" y="97"/>
                </a:lnTo>
                <a:lnTo>
                  <a:pt x="833" y="97"/>
                </a:lnTo>
                <a:lnTo>
                  <a:pt x="832" y="97"/>
                </a:lnTo>
                <a:lnTo>
                  <a:pt x="830" y="96"/>
                </a:lnTo>
                <a:lnTo>
                  <a:pt x="830" y="96"/>
                </a:lnTo>
                <a:close/>
                <a:moveTo>
                  <a:pt x="835" y="97"/>
                </a:moveTo>
                <a:lnTo>
                  <a:pt x="835" y="97"/>
                </a:lnTo>
                <a:lnTo>
                  <a:pt x="850" y="108"/>
                </a:lnTo>
                <a:lnTo>
                  <a:pt x="854" y="114"/>
                </a:lnTo>
                <a:lnTo>
                  <a:pt x="855" y="116"/>
                </a:lnTo>
                <a:lnTo>
                  <a:pt x="854" y="116"/>
                </a:lnTo>
                <a:lnTo>
                  <a:pt x="854" y="116"/>
                </a:lnTo>
                <a:lnTo>
                  <a:pt x="846" y="107"/>
                </a:lnTo>
                <a:lnTo>
                  <a:pt x="835" y="97"/>
                </a:lnTo>
                <a:lnTo>
                  <a:pt x="835" y="97"/>
                </a:lnTo>
                <a:close/>
                <a:moveTo>
                  <a:pt x="830" y="140"/>
                </a:moveTo>
                <a:lnTo>
                  <a:pt x="830" y="140"/>
                </a:lnTo>
                <a:lnTo>
                  <a:pt x="830" y="138"/>
                </a:lnTo>
                <a:lnTo>
                  <a:pt x="830" y="138"/>
                </a:lnTo>
                <a:lnTo>
                  <a:pt x="830" y="138"/>
                </a:lnTo>
                <a:lnTo>
                  <a:pt x="832" y="138"/>
                </a:lnTo>
                <a:lnTo>
                  <a:pt x="835" y="142"/>
                </a:lnTo>
                <a:lnTo>
                  <a:pt x="841" y="147"/>
                </a:lnTo>
                <a:lnTo>
                  <a:pt x="841" y="147"/>
                </a:lnTo>
                <a:lnTo>
                  <a:pt x="839" y="147"/>
                </a:lnTo>
                <a:lnTo>
                  <a:pt x="835" y="143"/>
                </a:lnTo>
                <a:lnTo>
                  <a:pt x="833" y="142"/>
                </a:lnTo>
                <a:lnTo>
                  <a:pt x="830" y="140"/>
                </a:lnTo>
                <a:lnTo>
                  <a:pt x="830" y="140"/>
                </a:lnTo>
                <a:close/>
                <a:moveTo>
                  <a:pt x="839" y="147"/>
                </a:moveTo>
                <a:lnTo>
                  <a:pt x="843" y="151"/>
                </a:lnTo>
                <a:lnTo>
                  <a:pt x="843" y="151"/>
                </a:lnTo>
                <a:lnTo>
                  <a:pt x="843" y="151"/>
                </a:lnTo>
                <a:lnTo>
                  <a:pt x="843" y="151"/>
                </a:lnTo>
                <a:lnTo>
                  <a:pt x="843" y="151"/>
                </a:lnTo>
                <a:lnTo>
                  <a:pt x="839" y="149"/>
                </a:lnTo>
                <a:lnTo>
                  <a:pt x="839" y="149"/>
                </a:lnTo>
                <a:lnTo>
                  <a:pt x="839" y="149"/>
                </a:lnTo>
                <a:lnTo>
                  <a:pt x="839" y="147"/>
                </a:lnTo>
                <a:lnTo>
                  <a:pt x="839" y="147"/>
                </a:lnTo>
                <a:close/>
                <a:moveTo>
                  <a:pt x="857" y="116"/>
                </a:moveTo>
                <a:lnTo>
                  <a:pt x="857" y="116"/>
                </a:lnTo>
                <a:lnTo>
                  <a:pt x="872" y="129"/>
                </a:lnTo>
                <a:lnTo>
                  <a:pt x="889" y="145"/>
                </a:lnTo>
                <a:lnTo>
                  <a:pt x="889" y="145"/>
                </a:lnTo>
                <a:lnTo>
                  <a:pt x="881" y="142"/>
                </a:lnTo>
                <a:lnTo>
                  <a:pt x="876" y="134"/>
                </a:lnTo>
                <a:lnTo>
                  <a:pt x="874" y="132"/>
                </a:lnTo>
                <a:lnTo>
                  <a:pt x="868" y="127"/>
                </a:lnTo>
                <a:lnTo>
                  <a:pt x="868" y="127"/>
                </a:lnTo>
                <a:lnTo>
                  <a:pt x="861" y="121"/>
                </a:lnTo>
                <a:lnTo>
                  <a:pt x="861" y="121"/>
                </a:lnTo>
                <a:lnTo>
                  <a:pt x="861" y="119"/>
                </a:lnTo>
                <a:lnTo>
                  <a:pt x="861" y="119"/>
                </a:lnTo>
                <a:lnTo>
                  <a:pt x="857" y="116"/>
                </a:lnTo>
                <a:lnTo>
                  <a:pt x="857" y="116"/>
                </a:lnTo>
                <a:close/>
                <a:moveTo>
                  <a:pt x="861" y="175"/>
                </a:moveTo>
                <a:lnTo>
                  <a:pt x="861" y="175"/>
                </a:lnTo>
                <a:lnTo>
                  <a:pt x="865" y="178"/>
                </a:lnTo>
                <a:lnTo>
                  <a:pt x="866" y="182"/>
                </a:lnTo>
                <a:lnTo>
                  <a:pt x="868" y="184"/>
                </a:lnTo>
                <a:lnTo>
                  <a:pt x="868" y="184"/>
                </a:lnTo>
                <a:lnTo>
                  <a:pt x="870" y="186"/>
                </a:lnTo>
                <a:lnTo>
                  <a:pt x="874" y="189"/>
                </a:lnTo>
                <a:lnTo>
                  <a:pt x="874" y="189"/>
                </a:lnTo>
                <a:lnTo>
                  <a:pt x="874" y="191"/>
                </a:lnTo>
                <a:lnTo>
                  <a:pt x="874" y="193"/>
                </a:lnTo>
                <a:lnTo>
                  <a:pt x="872" y="193"/>
                </a:lnTo>
                <a:lnTo>
                  <a:pt x="872" y="193"/>
                </a:lnTo>
                <a:lnTo>
                  <a:pt x="872" y="189"/>
                </a:lnTo>
                <a:lnTo>
                  <a:pt x="872" y="189"/>
                </a:lnTo>
                <a:lnTo>
                  <a:pt x="872" y="189"/>
                </a:lnTo>
                <a:lnTo>
                  <a:pt x="870" y="188"/>
                </a:lnTo>
                <a:lnTo>
                  <a:pt x="870" y="189"/>
                </a:lnTo>
                <a:lnTo>
                  <a:pt x="870" y="189"/>
                </a:lnTo>
                <a:lnTo>
                  <a:pt x="852" y="167"/>
                </a:lnTo>
                <a:lnTo>
                  <a:pt x="852" y="167"/>
                </a:lnTo>
                <a:lnTo>
                  <a:pt x="855" y="171"/>
                </a:lnTo>
                <a:lnTo>
                  <a:pt x="859" y="173"/>
                </a:lnTo>
                <a:lnTo>
                  <a:pt x="859" y="173"/>
                </a:lnTo>
                <a:lnTo>
                  <a:pt x="859" y="173"/>
                </a:lnTo>
                <a:lnTo>
                  <a:pt x="857" y="171"/>
                </a:lnTo>
                <a:lnTo>
                  <a:pt x="854" y="167"/>
                </a:lnTo>
                <a:lnTo>
                  <a:pt x="854" y="167"/>
                </a:lnTo>
                <a:lnTo>
                  <a:pt x="852" y="164"/>
                </a:lnTo>
                <a:lnTo>
                  <a:pt x="852" y="164"/>
                </a:lnTo>
                <a:lnTo>
                  <a:pt x="852" y="164"/>
                </a:lnTo>
                <a:lnTo>
                  <a:pt x="852" y="164"/>
                </a:lnTo>
                <a:lnTo>
                  <a:pt x="852" y="164"/>
                </a:lnTo>
                <a:lnTo>
                  <a:pt x="854" y="164"/>
                </a:lnTo>
                <a:lnTo>
                  <a:pt x="855" y="165"/>
                </a:lnTo>
                <a:lnTo>
                  <a:pt x="861" y="171"/>
                </a:lnTo>
                <a:lnTo>
                  <a:pt x="861" y="171"/>
                </a:lnTo>
                <a:lnTo>
                  <a:pt x="854" y="164"/>
                </a:lnTo>
                <a:lnTo>
                  <a:pt x="854" y="164"/>
                </a:lnTo>
                <a:lnTo>
                  <a:pt x="850" y="160"/>
                </a:lnTo>
                <a:lnTo>
                  <a:pt x="850" y="160"/>
                </a:lnTo>
                <a:lnTo>
                  <a:pt x="850" y="162"/>
                </a:lnTo>
                <a:lnTo>
                  <a:pt x="848" y="160"/>
                </a:lnTo>
                <a:lnTo>
                  <a:pt x="848" y="160"/>
                </a:lnTo>
                <a:lnTo>
                  <a:pt x="848" y="158"/>
                </a:lnTo>
                <a:lnTo>
                  <a:pt x="848" y="158"/>
                </a:lnTo>
                <a:lnTo>
                  <a:pt x="848" y="158"/>
                </a:lnTo>
                <a:lnTo>
                  <a:pt x="848" y="156"/>
                </a:lnTo>
                <a:lnTo>
                  <a:pt x="848" y="156"/>
                </a:lnTo>
                <a:lnTo>
                  <a:pt x="848" y="156"/>
                </a:lnTo>
                <a:lnTo>
                  <a:pt x="848" y="156"/>
                </a:lnTo>
                <a:lnTo>
                  <a:pt x="848" y="156"/>
                </a:lnTo>
                <a:lnTo>
                  <a:pt x="848" y="156"/>
                </a:lnTo>
                <a:lnTo>
                  <a:pt x="848" y="156"/>
                </a:lnTo>
                <a:lnTo>
                  <a:pt x="848" y="156"/>
                </a:lnTo>
                <a:lnTo>
                  <a:pt x="848" y="156"/>
                </a:lnTo>
                <a:lnTo>
                  <a:pt x="846" y="154"/>
                </a:lnTo>
                <a:lnTo>
                  <a:pt x="846" y="154"/>
                </a:lnTo>
                <a:lnTo>
                  <a:pt x="841" y="149"/>
                </a:lnTo>
                <a:lnTo>
                  <a:pt x="841" y="149"/>
                </a:lnTo>
                <a:lnTo>
                  <a:pt x="843" y="147"/>
                </a:lnTo>
                <a:lnTo>
                  <a:pt x="843" y="147"/>
                </a:lnTo>
                <a:lnTo>
                  <a:pt x="846" y="151"/>
                </a:lnTo>
                <a:lnTo>
                  <a:pt x="852" y="156"/>
                </a:lnTo>
                <a:lnTo>
                  <a:pt x="855" y="160"/>
                </a:lnTo>
                <a:lnTo>
                  <a:pt x="861" y="167"/>
                </a:lnTo>
                <a:lnTo>
                  <a:pt x="861" y="167"/>
                </a:lnTo>
                <a:lnTo>
                  <a:pt x="872" y="178"/>
                </a:lnTo>
                <a:lnTo>
                  <a:pt x="881" y="189"/>
                </a:lnTo>
                <a:lnTo>
                  <a:pt x="881" y="189"/>
                </a:lnTo>
                <a:lnTo>
                  <a:pt x="879" y="189"/>
                </a:lnTo>
                <a:lnTo>
                  <a:pt x="879" y="189"/>
                </a:lnTo>
                <a:lnTo>
                  <a:pt x="883" y="193"/>
                </a:lnTo>
                <a:lnTo>
                  <a:pt x="885" y="195"/>
                </a:lnTo>
                <a:lnTo>
                  <a:pt x="885" y="197"/>
                </a:lnTo>
                <a:lnTo>
                  <a:pt x="885" y="197"/>
                </a:lnTo>
                <a:lnTo>
                  <a:pt x="887" y="200"/>
                </a:lnTo>
                <a:lnTo>
                  <a:pt x="887" y="200"/>
                </a:lnTo>
                <a:lnTo>
                  <a:pt x="889" y="200"/>
                </a:lnTo>
                <a:lnTo>
                  <a:pt x="889" y="200"/>
                </a:lnTo>
                <a:lnTo>
                  <a:pt x="889" y="200"/>
                </a:lnTo>
                <a:lnTo>
                  <a:pt x="889" y="200"/>
                </a:lnTo>
                <a:lnTo>
                  <a:pt x="889" y="200"/>
                </a:lnTo>
                <a:lnTo>
                  <a:pt x="892" y="206"/>
                </a:lnTo>
                <a:lnTo>
                  <a:pt x="892" y="206"/>
                </a:lnTo>
                <a:lnTo>
                  <a:pt x="892" y="206"/>
                </a:lnTo>
                <a:lnTo>
                  <a:pt x="892" y="206"/>
                </a:lnTo>
                <a:lnTo>
                  <a:pt x="889" y="206"/>
                </a:lnTo>
                <a:lnTo>
                  <a:pt x="885" y="200"/>
                </a:lnTo>
                <a:lnTo>
                  <a:pt x="885" y="200"/>
                </a:lnTo>
                <a:lnTo>
                  <a:pt x="885" y="204"/>
                </a:lnTo>
                <a:lnTo>
                  <a:pt x="885" y="204"/>
                </a:lnTo>
                <a:lnTo>
                  <a:pt x="883" y="199"/>
                </a:lnTo>
                <a:lnTo>
                  <a:pt x="879" y="195"/>
                </a:lnTo>
                <a:lnTo>
                  <a:pt x="879" y="195"/>
                </a:lnTo>
                <a:lnTo>
                  <a:pt x="877" y="195"/>
                </a:lnTo>
                <a:lnTo>
                  <a:pt x="877" y="195"/>
                </a:lnTo>
                <a:lnTo>
                  <a:pt x="870" y="184"/>
                </a:lnTo>
                <a:lnTo>
                  <a:pt x="861" y="175"/>
                </a:lnTo>
                <a:lnTo>
                  <a:pt x="861" y="175"/>
                </a:lnTo>
                <a:close/>
                <a:moveTo>
                  <a:pt x="896" y="149"/>
                </a:moveTo>
                <a:lnTo>
                  <a:pt x="896" y="149"/>
                </a:lnTo>
                <a:lnTo>
                  <a:pt x="896" y="149"/>
                </a:lnTo>
                <a:lnTo>
                  <a:pt x="894" y="149"/>
                </a:lnTo>
                <a:lnTo>
                  <a:pt x="892" y="149"/>
                </a:lnTo>
                <a:lnTo>
                  <a:pt x="892" y="149"/>
                </a:lnTo>
                <a:lnTo>
                  <a:pt x="887" y="142"/>
                </a:lnTo>
                <a:lnTo>
                  <a:pt x="881" y="134"/>
                </a:lnTo>
                <a:lnTo>
                  <a:pt x="881" y="134"/>
                </a:lnTo>
                <a:lnTo>
                  <a:pt x="881" y="136"/>
                </a:lnTo>
                <a:lnTo>
                  <a:pt x="881" y="136"/>
                </a:lnTo>
                <a:lnTo>
                  <a:pt x="877" y="132"/>
                </a:lnTo>
                <a:lnTo>
                  <a:pt x="876" y="132"/>
                </a:lnTo>
                <a:lnTo>
                  <a:pt x="876" y="131"/>
                </a:lnTo>
                <a:lnTo>
                  <a:pt x="874" y="129"/>
                </a:lnTo>
                <a:lnTo>
                  <a:pt x="872" y="127"/>
                </a:lnTo>
                <a:lnTo>
                  <a:pt x="872" y="127"/>
                </a:lnTo>
                <a:lnTo>
                  <a:pt x="868" y="123"/>
                </a:lnTo>
                <a:lnTo>
                  <a:pt x="868" y="123"/>
                </a:lnTo>
                <a:lnTo>
                  <a:pt x="872" y="125"/>
                </a:lnTo>
                <a:lnTo>
                  <a:pt x="874" y="127"/>
                </a:lnTo>
                <a:lnTo>
                  <a:pt x="876" y="129"/>
                </a:lnTo>
                <a:lnTo>
                  <a:pt x="877" y="131"/>
                </a:lnTo>
                <a:lnTo>
                  <a:pt x="877" y="131"/>
                </a:lnTo>
                <a:lnTo>
                  <a:pt x="883" y="136"/>
                </a:lnTo>
                <a:lnTo>
                  <a:pt x="890" y="143"/>
                </a:lnTo>
                <a:lnTo>
                  <a:pt x="890" y="143"/>
                </a:lnTo>
                <a:lnTo>
                  <a:pt x="896" y="149"/>
                </a:lnTo>
                <a:lnTo>
                  <a:pt x="896" y="149"/>
                </a:lnTo>
                <a:close/>
                <a:moveTo>
                  <a:pt x="894" y="143"/>
                </a:moveTo>
                <a:lnTo>
                  <a:pt x="894" y="143"/>
                </a:lnTo>
                <a:lnTo>
                  <a:pt x="896" y="145"/>
                </a:lnTo>
                <a:lnTo>
                  <a:pt x="898" y="149"/>
                </a:lnTo>
                <a:lnTo>
                  <a:pt x="898" y="149"/>
                </a:lnTo>
                <a:lnTo>
                  <a:pt x="896" y="147"/>
                </a:lnTo>
                <a:lnTo>
                  <a:pt x="894" y="143"/>
                </a:lnTo>
                <a:lnTo>
                  <a:pt x="894" y="143"/>
                </a:lnTo>
                <a:close/>
                <a:moveTo>
                  <a:pt x="896" y="153"/>
                </a:moveTo>
                <a:lnTo>
                  <a:pt x="896" y="153"/>
                </a:lnTo>
                <a:lnTo>
                  <a:pt x="898" y="151"/>
                </a:lnTo>
                <a:lnTo>
                  <a:pt x="898" y="153"/>
                </a:lnTo>
                <a:lnTo>
                  <a:pt x="901" y="156"/>
                </a:lnTo>
                <a:lnTo>
                  <a:pt x="901" y="156"/>
                </a:lnTo>
                <a:lnTo>
                  <a:pt x="901" y="156"/>
                </a:lnTo>
                <a:lnTo>
                  <a:pt x="900" y="156"/>
                </a:lnTo>
                <a:lnTo>
                  <a:pt x="900" y="154"/>
                </a:lnTo>
                <a:lnTo>
                  <a:pt x="900" y="154"/>
                </a:lnTo>
                <a:lnTo>
                  <a:pt x="907" y="167"/>
                </a:lnTo>
                <a:lnTo>
                  <a:pt x="911" y="173"/>
                </a:lnTo>
                <a:lnTo>
                  <a:pt x="911" y="177"/>
                </a:lnTo>
                <a:lnTo>
                  <a:pt x="911" y="177"/>
                </a:lnTo>
                <a:lnTo>
                  <a:pt x="905" y="169"/>
                </a:lnTo>
                <a:lnTo>
                  <a:pt x="900" y="162"/>
                </a:lnTo>
                <a:lnTo>
                  <a:pt x="900" y="162"/>
                </a:lnTo>
                <a:lnTo>
                  <a:pt x="896" y="158"/>
                </a:lnTo>
                <a:lnTo>
                  <a:pt x="896" y="158"/>
                </a:lnTo>
                <a:lnTo>
                  <a:pt x="900" y="160"/>
                </a:lnTo>
                <a:lnTo>
                  <a:pt x="901" y="162"/>
                </a:lnTo>
                <a:lnTo>
                  <a:pt x="901" y="162"/>
                </a:lnTo>
                <a:lnTo>
                  <a:pt x="900" y="158"/>
                </a:lnTo>
                <a:lnTo>
                  <a:pt x="896" y="153"/>
                </a:lnTo>
                <a:lnTo>
                  <a:pt x="896" y="153"/>
                </a:lnTo>
                <a:close/>
                <a:moveTo>
                  <a:pt x="922" y="186"/>
                </a:moveTo>
                <a:lnTo>
                  <a:pt x="922" y="186"/>
                </a:lnTo>
                <a:lnTo>
                  <a:pt x="923" y="189"/>
                </a:lnTo>
                <a:lnTo>
                  <a:pt x="925" y="191"/>
                </a:lnTo>
                <a:lnTo>
                  <a:pt x="925" y="191"/>
                </a:lnTo>
                <a:lnTo>
                  <a:pt x="925" y="191"/>
                </a:lnTo>
                <a:lnTo>
                  <a:pt x="922" y="188"/>
                </a:lnTo>
                <a:lnTo>
                  <a:pt x="922" y="188"/>
                </a:lnTo>
                <a:lnTo>
                  <a:pt x="922" y="188"/>
                </a:lnTo>
                <a:lnTo>
                  <a:pt x="922" y="186"/>
                </a:lnTo>
                <a:lnTo>
                  <a:pt x="922" y="186"/>
                </a:lnTo>
                <a:close/>
                <a:moveTo>
                  <a:pt x="734" y="324"/>
                </a:moveTo>
                <a:lnTo>
                  <a:pt x="734" y="324"/>
                </a:lnTo>
                <a:lnTo>
                  <a:pt x="736" y="324"/>
                </a:lnTo>
                <a:lnTo>
                  <a:pt x="736" y="324"/>
                </a:lnTo>
                <a:lnTo>
                  <a:pt x="736" y="327"/>
                </a:lnTo>
                <a:lnTo>
                  <a:pt x="736" y="327"/>
                </a:lnTo>
                <a:lnTo>
                  <a:pt x="736" y="326"/>
                </a:lnTo>
                <a:lnTo>
                  <a:pt x="734" y="326"/>
                </a:lnTo>
                <a:lnTo>
                  <a:pt x="734" y="326"/>
                </a:lnTo>
                <a:lnTo>
                  <a:pt x="734" y="324"/>
                </a:lnTo>
                <a:lnTo>
                  <a:pt x="734" y="324"/>
                </a:lnTo>
                <a:lnTo>
                  <a:pt x="734" y="324"/>
                </a:lnTo>
                <a:close/>
                <a:moveTo>
                  <a:pt x="745" y="335"/>
                </a:moveTo>
                <a:lnTo>
                  <a:pt x="745" y="335"/>
                </a:lnTo>
                <a:lnTo>
                  <a:pt x="747" y="340"/>
                </a:lnTo>
                <a:lnTo>
                  <a:pt x="751" y="344"/>
                </a:lnTo>
                <a:lnTo>
                  <a:pt x="751" y="344"/>
                </a:lnTo>
                <a:lnTo>
                  <a:pt x="749" y="346"/>
                </a:lnTo>
                <a:lnTo>
                  <a:pt x="749" y="348"/>
                </a:lnTo>
                <a:lnTo>
                  <a:pt x="749" y="348"/>
                </a:lnTo>
                <a:lnTo>
                  <a:pt x="747" y="348"/>
                </a:lnTo>
                <a:lnTo>
                  <a:pt x="747" y="348"/>
                </a:lnTo>
                <a:lnTo>
                  <a:pt x="747" y="348"/>
                </a:lnTo>
                <a:lnTo>
                  <a:pt x="743" y="340"/>
                </a:lnTo>
                <a:lnTo>
                  <a:pt x="743" y="340"/>
                </a:lnTo>
                <a:lnTo>
                  <a:pt x="745" y="340"/>
                </a:lnTo>
                <a:lnTo>
                  <a:pt x="745" y="340"/>
                </a:lnTo>
                <a:lnTo>
                  <a:pt x="745" y="335"/>
                </a:lnTo>
                <a:lnTo>
                  <a:pt x="745" y="335"/>
                </a:lnTo>
                <a:close/>
                <a:moveTo>
                  <a:pt x="953" y="274"/>
                </a:moveTo>
                <a:lnTo>
                  <a:pt x="953" y="274"/>
                </a:lnTo>
                <a:lnTo>
                  <a:pt x="953" y="278"/>
                </a:lnTo>
                <a:lnTo>
                  <a:pt x="955" y="281"/>
                </a:lnTo>
                <a:lnTo>
                  <a:pt x="955" y="281"/>
                </a:lnTo>
                <a:lnTo>
                  <a:pt x="953" y="278"/>
                </a:lnTo>
                <a:lnTo>
                  <a:pt x="953" y="274"/>
                </a:lnTo>
                <a:lnTo>
                  <a:pt x="953" y="274"/>
                </a:lnTo>
                <a:close/>
                <a:moveTo>
                  <a:pt x="962" y="276"/>
                </a:moveTo>
                <a:lnTo>
                  <a:pt x="962" y="276"/>
                </a:lnTo>
                <a:lnTo>
                  <a:pt x="964" y="280"/>
                </a:lnTo>
                <a:lnTo>
                  <a:pt x="964" y="285"/>
                </a:lnTo>
                <a:lnTo>
                  <a:pt x="964" y="285"/>
                </a:lnTo>
                <a:lnTo>
                  <a:pt x="964" y="283"/>
                </a:lnTo>
                <a:lnTo>
                  <a:pt x="962" y="281"/>
                </a:lnTo>
                <a:lnTo>
                  <a:pt x="962" y="276"/>
                </a:lnTo>
                <a:lnTo>
                  <a:pt x="962" y="276"/>
                </a:lnTo>
                <a:close/>
                <a:moveTo>
                  <a:pt x="968" y="324"/>
                </a:moveTo>
                <a:lnTo>
                  <a:pt x="968" y="324"/>
                </a:lnTo>
                <a:lnTo>
                  <a:pt x="969" y="322"/>
                </a:lnTo>
                <a:lnTo>
                  <a:pt x="969" y="324"/>
                </a:lnTo>
                <a:lnTo>
                  <a:pt x="971" y="329"/>
                </a:lnTo>
                <a:lnTo>
                  <a:pt x="971" y="329"/>
                </a:lnTo>
                <a:lnTo>
                  <a:pt x="969" y="329"/>
                </a:lnTo>
                <a:lnTo>
                  <a:pt x="969" y="327"/>
                </a:lnTo>
                <a:lnTo>
                  <a:pt x="968" y="324"/>
                </a:lnTo>
                <a:lnTo>
                  <a:pt x="968" y="324"/>
                </a:lnTo>
                <a:close/>
                <a:moveTo>
                  <a:pt x="780" y="383"/>
                </a:moveTo>
                <a:lnTo>
                  <a:pt x="780" y="383"/>
                </a:lnTo>
                <a:lnTo>
                  <a:pt x="782" y="386"/>
                </a:lnTo>
                <a:lnTo>
                  <a:pt x="782" y="386"/>
                </a:lnTo>
                <a:lnTo>
                  <a:pt x="784" y="386"/>
                </a:lnTo>
                <a:lnTo>
                  <a:pt x="784" y="386"/>
                </a:lnTo>
                <a:lnTo>
                  <a:pt x="782" y="390"/>
                </a:lnTo>
                <a:lnTo>
                  <a:pt x="780" y="392"/>
                </a:lnTo>
                <a:lnTo>
                  <a:pt x="778" y="392"/>
                </a:lnTo>
                <a:lnTo>
                  <a:pt x="776" y="390"/>
                </a:lnTo>
                <a:lnTo>
                  <a:pt x="776" y="390"/>
                </a:lnTo>
                <a:lnTo>
                  <a:pt x="778" y="386"/>
                </a:lnTo>
                <a:lnTo>
                  <a:pt x="778" y="384"/>
                </a:lnTo>
                <a:lnTo>
                  <a:pt x="780" y="383"/>
                </a:lnTo>
                <a:lnTo>
                  <a:pt x="780" y="383"/>
                </a:lnTo>
                <a:close/>
                <a:moveTo>
                  <a:pt x="929" y="406"/>
                </a:moveTo>
                <a:lnTo>
                  <a:pt x="929" y="406"/>
                </a:lnTo>
                <a:lnTo>
                  <a:pt x="931" y="408"/>
                </a:lnTo>
                <a:lnTo>
                  <a:pt x="931" y="412"/>
                </a:lnTo>
                <a:lnTo>
                  <a:pt x="931" y="412"/>
                </a:lnTo>
                <a:lnTo>
                  <a:pt x="929" y="414"/>
                </a:lnTo>
                <a:lnTo>
                  <a:pt x="929" y="414"/>
                </a:lnTo>
                <a:lnTo>
                  <a:pt x="929" y="406"/>
                </a:lnTo>
                <a:lnTo>
                  <a:pt x="929" y="406"/>
                </a:lnTo>
                <a:close/>
                <a:moveTo>
                  <a:pt x="780" y="456"/>
                </a:moveTo>
                <a:lnTo>
                  <a:pt x="780" y="456"/>
                </a:lnTo>
                <a:lnTo>
                  <a:pt x="782" y="456"/>
                </a:lnTo>
                <a:lnTo>
                  <a:pt x="782" y="458"/>
                </a:lnTo>
                <a:lnTo>
                  <a:pt x="782" y="460"/>
                </a:lnTo>
                <a:lnTo>
                  <a:pt x="782" y="460"/>
                </a:lnTo>
                <a:lnTo>
                  <a:pt x="786" y="460"/>
                </a:lnTo>
                <a:lnTo>
                  <a:pt x="787" y="460"/>
                </a:lnTo>
                <a:lnTo>
                  <a:pt x="787" y="462"/>
                </a:lnTo>
                <a:lnTo>
                  <a:pt x="787" y="462"/>
                </a:lnTo>
                <a:lnTo>
                  <a:pt x="787" y="465"/>
                </a:lnTo>
                <a:lnTo>
                  <a:pt x="786" y="467"/>
                </a:lnTo>
                <a:lnTo>
                  <a:pt x="786" y="467"/>
                </a:lnTo>
                <a:lnTo>
                  <a:pt x="782" y="467"/>
                </a:lnTo>
                <a:lnTo>
                  <a:pt x="780" y="465"/>
                </a:lnTo>
                <a:lnTo>
                  <a:pt x="780" y="465"/>
                </a:lnTo>
                <a:lnTo>
                  <a:pt x="780" y="462"/>
                </a:lnTo>
                <a:lnTo>
                  <a:pt x="780" y="460"/>
                </a:lnTo>
                <a:lnTo>
                  <a:pt x="778" y="460"/>
                </a:lnTo>
                <a:lnTo>
                  <a:pt x="778" y="460"/>
                </a:lnTo>
                <a:lnTo>
                  <a:pt x="780" y="456"/>
                </a:lnTo>
                <a:lnTo>
                  <a:pt x="780" y="456"/>
                </a:lnTo>
                <a:close/>
                <a:moveTo>
                  <a:pt x="865" y="476"/>
                </a:moveTo>
                <a:lnTo>
                  <a:pt x="865" y="476"/>
                </a:lnTo>
                <a:lnTo>
                  <a:pt x="865" y="478"/>
                </a:lnTo>
                <a:lnTo>
                  <a:pt x="865" y="482"/>
                </a:lnTo>
                <a:lnTo>
                  <a:pt x="865" y="482"/>
                </a:lnTo>
                <a:lnTo>
                  <a:pt x="865" y="478"/>
                </a:lnTo>
                <a:lnTo>
                  <a:pt x="865" y="478"/>
                </a:lnTo>
                <a:lnTo>
                  <a:pt x="865" y="476"/>
                </a:lnTo>
                <a:lnTo>
                  <a:pt x="865" y="476"/>
                </a:lnTo>
                <a:lnTo>
                  <a:pt x="865" y="476"/>
                </a:lnTo>
                <a:close/>
                <a:moveTo>
                  <a:pt x="782" y="471"/>
                </a:moveTo>
                <a:lnTo>
                  <a:pt x="782" y="471"/>
                </a:lnTo>
                <a:lnTo>
                  <a:pt x="782" y="473"/>
                </a:lnTo>
                <a:lnTo>
                  <a:pt x="782" y="473"/>
                </a:lnTo>
                <a:lnTo>
                  <a:pt x="780" y="473"/>
                </a:lnTo>
                <a:lnTo>
                  <a:pt x="780" y="473"/>
                </a:lnTo>
                <a:lnTo>
                  <a:pt x="780" y="473"/>
                </a:lnTo>
                <a:lnTo>
                  <a:pt x="780" y="471"/>
                </a:lnTo>
                <a:lnTo>
                  <a:pt x="782" y="471"/>
                </a:lnTo>
                <a:lnTo>
                  <a:pt x="782" y="471"/>
                </a:lnTo>
                <a:close/>
                <a:moveTo>
                  <a:pt x="923" y="502"/>
                </a:moveTo>
                <a:lnTo>
                  <a:pt x="923" y="502"/>
                </a:lnTo>
                <a:lnTo>
                  <a:pt x="923" y="504"/>
                </a:lnTo>
                <a:lnTo>
                  <a:pt x="923" y="506"/>
                </a:lnTo>
                <a:lnTo>
                  <a:pt x="922" y="508"/>
                </a:lnTo>
                <a:lnTo>
                  <a:pt x="922" y="509"/>
                </a:lnTo>
                <a:lnTo>
                  <a:pt x="922" y="509"/>
                </a:lnTo>
                <a:lnTo>
                  <a:pt x="922" y="506"/>
                </a:lnTo>
                <a:lnTo>
                  <a:pt x="923" y="502"/>
                </a:lnTo>
                <a:lnTo>
                  <a:pt x="923" y="502"/>
                </a:lnTo>
                <a:close/>
                <a:moveTo>
                  <a:pt x="905" y="543"/>
                </a:moveTo>
                <a:lnTo>
                  <a:pt x="905" y="544"/>
                </a:lnTo>
                <a:lnTo>
                  <a:pt x="905" y="544"/>
                </a:lnTo>
                <a:lnTo>
                  <a:pt x="903" y="544"/>
                </a:lnTo>
                <a:lnTo>
                  <a:pt x="903" y="543"/>
                </a:lnTo>
                <a:lnTo>
                  <a:pt x="903" y="543"/>
                </a:lnTo>
                <a:lnTo>
                  <a:pt x="903" y="543"/>
                </a:lnTo>
                <a:lnTo>
                  <a:pt x="905" y="543"/>
                </a:lnTo>
                <a:lnTo>
                  <a:pt x="905" y="54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4841"/>
          <p:cNvSpPr>
            <a:spLocks noEditPoints="1"/>
          </p:cNvSpPr>
          <p:nvPr/>
        </p:nvSpPr>
        <p:spPr bwMode="auto">
          <a:xfrm flipH="1">
            <a:off x="4145852" y="2783890"/>
            <a:ext cx="1659527" cy="1403277"/>
          </a:xfrm>
          <a:custGeom>
            <a:avLst/>
            <a:gdLst>
              <a:gd name="T0" fmla="*/ 292 w 1089"/>
              <a:gd name="T1" fmla="*/ 795 h 920"/>
              <a:gd name="T2" fmla="*/ 294 w 1089"/>
              <a:gd name="T3" fmla="*/ 568 h 920"/>
              <a:gd name="T4" fmla="*/ 307 w 1089"/>
              <a:gd name="T5" fmla="*/ 583 h 920"/>
              <a:gd name="T6" fmla="*/ 388 w 1089"/>
              <a:gd name="T7" fmla="*/ 447 h 920"/>
              <a:gd name="T8" fmla="*/ 542 w 1089"/>
              <a:gd name="T9" fmla="*/ 348 h 920"/>
              <a:gd name="T10" fmla="*/ 651 w 1089"/>
              <a:gd name="T11" fmla="*/ 327 h 920"/>
              <a:gd name="T12" fmla="*/ 706 w 1089"/>
              <a:gd name="T13" fmla="*/ 346 h 920"/>
              <a:gd name="T14" fmla="*/ 632 w 1089"/>
              <a:gd name="T15" fmla="*/ 353 h 920"/>
              <a:gd name="T16" fmla="*/ 680 w 1089"/>
              <a:gd name="T17" fmla="*/ 375 h 920"/>
              <a:gd name="T18" fmla="*/ 715 w 1089"/>
              <a:gd name="T19" fmla="*/ 390 h 920"/>
              <a:gd name="T20" fmla="*/ 721 w 1089"/>
              <a:gd name="T21" fmla="*/ 445 h 920"/>
              <a:gd name="T22" fmla="*/ 739 w 1089"/>
              <a:gd name="T23" fmla="*/ 517 h 920"/>
              <a:gd name="T24" fmla="*/ 757 w 1089"/>
              <a:gd name="T25" fmla="*/ 623 h 920"/>
              <a:gd name="T26" fmla="*/ 816 w 1089"/>
              <a:gd name="T27" fmla="*/ 673 h 920"/>
              <a:gd name="T28" fmla="*/ 905 w 1089"/>
              <a:gd name="T29" fmla="*/ 486 h 920"/>
              <a:gd name="T30" fmla="*/ 927 w 1089"/>
              <a:gd name="T31" fmla="*/ 640 h 920"/>
              <a:gd name="T32" fmla="*/ 1004 w 1089"/>
              <a:gd name="T33" fmla="*/ 486 h 920"/>
              <a:gd name="T34" fmla="*/ 1006 w 1089"/>
              <a:gd name="T35" fmla="*/ 348 h 920"/>
              <a:gd name="T36" fmla="*/ 1028 w 1089"/>
              <a:gd name="T37" fmla="*/ 454 h 920"/>
              <a:gd name="T38" fmla="*/ 940 w 1089"/>
              <a:gd name="T39" fmla="*/ 171 h 920"/>
              <a:gd name="T40" fmla="*/ 1061 w 1089"/>
              <a:gd name="T41" fmla="*/ 412 h 920"/>
              <a:gd name="T42" fmla="*/ 991 w 1089"/>
              <a:gd name="T43" fmla="*/ 180 h 920"/>
              <a:gd name="T44" fmla="*/ 1089 w 1089"/>
              <a:gd name="T45" fmla="*/ 440 h 920"/>
              <a:gd name="T46" fmla="*/ 1065 w 1089"/>
              <a:gd name="T47" fmla="*/ 270 h 920"/>
              <a:gd name="T48" fmla="*/ 802 w 1089"/>
              <a:gd name="T49" fmla="*/ 35 h 920"/>
              <a:gd name="T50" fmla="*/ 579 w 1089"/>
              <a:gd name="T51" fmla="*/ 5 h 920"/>
              <a:gd name="T52" fmla="*/ 408 w 1089"/>
              <a:gd name="T53" fmla="*/ 59 h 920"/>
              <a:gd name="T54" fmla="*/ 241 w 1089"/>
              <a:gd name="T55" fmla="*/ 160 h 920"/>
              <a:gd name="T56" fmla="*/ 95 w 1089"/>
              <a:gd name="T57" fmla="*/ 340 h 920"/>
              <a:gd name="T58" fmla="*/ 46 w 1089"/>
              <a:gd name="T59" fmla="*/ 456 h 920"/>
              <a:gd name="T60" fmla="*/ 229 w 1089"/>
              <a:gd name="T61" fmla="*/ 199 h 920"/>
              <a:gd name="T62" fmla="*/ 255 w 1089"/>
              <a:gd name="T63" fmla="*/ 184 h 920"/>
              <a:gd name="T64" fmla="*/ 136 w 1089"/>
              <a:gd name="T65" fmla="*/ 333 h 920"/>
              <a:gd name="T66" fmla="*/ 68 w 1089"/>
              <a:gd name="T67" fmla="*/ 465 h 920"/>
              <a:gd name="T68" fmla="*/ 46 w 1089"/>
              <a:gd name="T69" fmla="*/ 688 h 920"/>
              <a:gd name="T70" fmla="*/ 130 w 1089"/>
              <a:gd name="T71" fmla="*/ 857 h 920"/>
              <a:gd name="T72" fmla="*/ 150 w 1089"/>
              <a:gd name="T73" fmla="*/ 519 h 920"/>
              <a:gd name="T74" fmla="*/ 180 w 1089"/>
              <a:gd name="T75" fmla="*/ 474 h 920"/>
              <a:gd name="T76" fmla="*/ 187 w 1089"/>
              <a:gd name="T77" fmla="*/ 833 h 920"/>
              <a:gd name="T78" fmla="*/ 154 w 1089"/>
              <a:gd name="T79" fmla="*/ 646 h 920"/>
              <a:gd name="T80" fmla="*/ 224 w 1089"/>
              <a:gd name="T81" fmla="*/ 855 h 920"/>
              <a:gd name="T82" fmla="*/ 393 w 1089"/>
              <a:gd name="T83" fmla="*/ 888 h 920"/>
              <a:gd name="T84" fmla="*/ 767 w 1089"/>
              <a:gd name="T85" fmla="*/ 476 h 920"/>
              <a:gd name="T86" fmla="*/ 182 w 1089"/>
              <a:gd name="T87" fmla="*/ 535 h 920"/>
              <a:gd name="T88" fmla="*/ 305 w 1089"/>
              <a:gd name="T89" fmla="*/ 322 h 920"/>
              <a:gd name="T90" fmla="*/ 244 w 1089"/>
              <a:gd name="T91" fmla="*/ 419 h 920"/>
              <a:gd name="T92" fmla="*/ 200 w 1089"/>
              <a:gd name="T93" fmla="*/ 500 h 920"/>
              <a:gd name="T94" fmla="*/ 349 w 1089"/>
              <a:gd name="T95" fmla="*/ 489 h 920"/>
              <a:gd name="T96" fmla="*/ 187 w 1089"/>
              <a:gd name="T97" fmla="*/ 259 h 920"/>
              <a:gd name="T98" fmla="*/ 237 w 1089"/>
              <a:gd name="T99" fmla="*/ 211 h 920"/>
              <a:gd name="T100" fmla="*/ 321 w 1089"/>
              <a:gd name="T101" fmla="*/ 123 h 920"/>
              <a:gd name="T102" fmla="*/ 566 w 1089"/>
              <a:gd name="T103" fmla="*/ 333 h 920"/>
              <a:gd name="T104" fmla="*/ 526 w 1089"/>
              <a:gd name="T105" fmla="*/ 24 h 920"/>
              <a:gd name="T106" fmla="*/ 581 w 1089"/>
              <a:gd name="T107" fmla="*/ 9 h 920"/>
              <a:gd name="T108" fmla="*/ 853 w 1089"/>
              <a:gd name="T109" fmla="*/ 83 h 920"/>
              <a:gd name="T110" fmla="*/ 691 w 1089"/>
              <a:gd name="T111" fmla="*/ 373 h 920"/>
              <a:gd name="T112" fmla="*/ 842 w 1089"/>
              <a:gd name="T113" fmla="*/ 72 h 920"/>
              <a:gd name="T114" fmla="*/ 897 w 1089"/>
              <a:gd name="T115" fmla="*/ 97 h 920"/>
              <a:gd name="T116" fmla="*/ 877 w 1089"/>
              <a:gd name="T117" fmla="*/ 130 h 920"/>
              <a:gd name="T118" fmla="*/ 940 w 1089"/>
              <a:gd name="T119" fmla="*/ 230 h 920"/>
              <a:gd name="T120" fmla="*/ 929 w 1089"/>
              <a:gd name="T121" fmla="*/ 215 h 920"/>
              <a:gd name="T122" fmla="*/ 721 w 1089"/>
              <a:gd name="T123" fmla="*/ 410 h 920"/>
              <a:gd name="T124" fmla="*/ 905 w 1089"/>
              <a:gd name="T125" fmla="*/ 532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89" h="920">
                <a:moveTo>
                  <a:pt x="406" y="876"/>
                </a:moveTo>
                <a:lnTo>
                  <a:pt x="406" y="876"/>
                </a:lnTo>
                <a:lnTo>
                  <a:pt x="395" y="872"/>
                </a:lnTo>
                <a:lnTo>
                  <a:pt x="388" y="872"/>
                </a:lnTo>
                <a:lnTo>
                  <a:pt x="388" y="872"/>
                </a:lnTo>
                <a:lnTo>
                  <a:pt x="384" y="870"/>
                </a:lnTo>
                <a:lnTo>
                  <a:pt x="380" y="868"/>
                </a:lnTo>
                <a:lnTo>
                  <a:pt x="375" y="866"/>
                </a:lnTo>
                <a:lnTo>
                  <a:pt x="375" y="866"/>
                </a:lnTo>
                <a:lnTo>
                  <a:pt x="373" y="863"/>
                </a:lnTo>
                <a:lnTo>
                  <a:pt x="373" y="863"/>
                </a:lnTo>
                <a:lnTo>
                  <a:pt x="373" y="864"/>
                </a:lnTo>
                <a:lnTo>
                  <a:pt x="371" y="864"/>
                </a:lnTo>
                <a:lnTo>
                  <a:pt x="371" y="866"/>
                </a:lnTo>
                <a:lnTo>
                  <a:pt x="369" y="866"/>
                </a:lnTo>
                <a:lnTo>
                  <a:pt x="369" y="866"/>
                </a:lnTo>
                <a:lnTo>
                  <a:pt x="364" y="861"/>
                </a:lnTo>
                <a:lnTo>
                  <a:pt x="364" y="861"/>
                </a:lnTo>
                <a:lnTo>
                  <a:pt x="362" y="863"/>
                </a:lnTo>
                <a:lnTo>
                  <a:pt x="360" y="861"/>
                </a:lnTo>
                <a:lnTo>
                  <a:pt x="358" y="859"/>
                </a:lnTo>
                <a:lnTo>
                  <a:pt x="358" y="859"/>
                </a:lnTo>
                <a:lnTo>
                  <a:pt x="360" y="857"/>
                </a:lnTo>
                <a:lnTo>
                  <a:pt x="360" y="857"/>
                </a:lnTo>
                <a:lnTo>
                  <a:pt x="362" y="859"/>
                </a:lnTo>
                <a:lnTo>
                  <a:pt x="366" y="861"/>
                </a:lnTo>
                <a:lnTo>
                  <a:pt x="371" y="861"/>
                </a:lnTo>
                <a:lnTo>
                  <a:pt x="371" y="861"/>
                </a:lnTo>
                <a:lnTo>
                  <a:pt x="364" y="857"/>
                </a:lnTo>
                <a:lnTo>
                  <a:pt x="356" y="857"/>
                </a:lnTo>
                <a:lnTo>
                  <a:pt x="356" y="857"/>
                </a:lnTo>
                <a:lnTo>
                  <a:pt x="358" y="857"/>
                </a:lnTo>
                <a:lnTo>
                  <a:pt x="358" y="857"/>
                </a:lnTo>
                <a:lnTo>
                  <a:pt x="356" y="857"/>
                </a:lnTo>
                <a:lnTo>
                  <a:pt x="355" y="857"/>
                </a:lnTo>
                <a:lnTo>
                  <a:pt x="355" y="857"/>
                </a:lnTo>
                <a:lnTo>
                  <a:pt x="355" y="857"/>
                </a:lnTo>
                <a:lnTo>
                  <a:pt x="355" y="855"/>
                </a:lnTo>
                <a:lnTo>
                  <a:pt x="355" y="855"/>
                </a:lnTo>
                <a:lnTo>
                  <a:pt x="351" y="857"/>
                </a:lnTo>
                <a:lnTo>
                  <a:pt x="351" y="857"/>
                </a:lnTo>
                <a:lnTo>
                  <a:pt x="345" y="852"/>
                </a:lnTo>
                <a:lnTo>
                  <a:pt x="338" y="850"/>
                </a:lnTo>
                <a:lnTo>
                  <a:pt x="338" y="850"/>
                </a:lnTo>
                <a:lnTo>
                  <a:pt x="334" y="846"/>
                </a:lnTo>
                <a:lnTo>
                  <a:pt x="331" y="844"/>
                </a:lnTo>
                <a:lnTo>
                  <a:pt x="325" y="841"/>
                </a:lnTo>
                <a:lnTo>
                  <a:pt x="325" y="839"/>
                </a:lnTo>
                <a:lnTo>
                  <a:pt x="325" y="837"/>
                </a:lnTo>
                <a:lnTo>
                  <a:pt x="325" y="837"/>
                </a:lnTo>
                <a:lnTo>
                  <a:pt x="320" y="833"/>
                </a:lnTo>
                <a:lnTo>
                  <a:pt x="316" y="831"/>
                </a:lnTo>
                <a:lnTo>
                  <a:pt x="316" y="828"/>
                </a:lnTo>
                <a:lnTo>
                  <a:pt x="316" y="828"/>
                </a:lnTo>
                <a:lnTo>
                  <a:pt x="314" y="828"/>
                </a:lnTo>
                <a:lnTo>
                  <a:pt x="312" y="828"/>
                </a:lnTo>
                <a:lnTo>
                  <a:pt x="312" y="828"/>
                </a:lnTo>
                <a:lnTo>
                  <a:pt x="310" y="826"/>
                </a:lnTo>
                <a:lnTo>
                  <a:pt x="307" y="822"/>
                </a:lnTo>
                <a:lnTo>
                  <a:pt x="303" y="820"/>
                </a:lnTo>
                <a:lnTo>
                  <a:pt x="299" y="818"/>
                </a:lnTo>
                <a:lnTo>
                  <a:pt x="299" y="818"/>
                </a:lnTo>
                <a:lnTo>
                  <a:pt x="301" y="818"/>
                </a:lnTo>
                <a:lnTo>
                  <a:pt x="301" y="818"/>
                </a:lnTo>
                <a:lnTo>
                  <a:pt x="303" y="820"/>
                </a:lnTo>
                <a:lnTo>
                  <a:pt x="303" y="818"/>
                </a:lnTo>
                <a:lnTo>
                  <a:pt x="303" y="818"/>
                </a:lnTo>
                <a:lnTo>
                  <a:pt x="299" y="815"/>
                </a:lnTo>
                <a:lnTo>
                  <a:pt x="299" y="815"/>
                </a:lnTo>
                <a:lnTo>
                  <a:pt x="298" y="813"/>
                </a:lnTo>
                <a:lnTo>
                  <a:pt x="298" y="813"/>
                </a:lnTo>
                <a:lnTo>
                  <a:pt x="298" y="813"/>
                </a:lnTo>
                <a:lnTo>
                  <a:pt x="298" y="813"/>
                </a:lnTo>
                <a:lnTo>
                  <a:pt x="298" y="813"/>
                </a:lnTo>
                <a:lnTo>
                  <a:pt x="298" y="813"/>
                </a:lnTo>
                <a:lnTo>
                  <a:pt x="298" y="813"/>
                </a:lnTo>
                <a:lnTo>
                  <a:pt x="298" y="813"/>
                </a:lnTo>
                <a:lnTo>
                  <a:pt x="298" y="813"/>
                </a:lnTo>
                <a:lnTo>
                  <a:pt x="298" y="813"/>
                </a:lnTo>
                <a:lnTo>
                  <a:pt x="298" y="813"/>
                </a:lnTo>
                <a:lnTo>
                  <a:pt x="296" y="811"/>
                </a:lnTo>
                <a:lnTo>
                  <a:pt x="296" y="811"/>
                </a:lnTo>
                <a:lnTo>
                  <a:pt x="294" y="806"/>
                </a:lnTo>
                <a:lnTo>
                  <a:pt x="294" y="806"/>
                </a:lnTo>
                <a:lnTo>
                  <a:pt x="292" y="802"/>
                </a:lnTo>
                <a:lnTo>
                  <a:pt x="292" y="802"/>
                </a:lnTo>
                <a:lnTo>
                  <a:pt x="292" y="802"/>
                </a:lnTo>
                <a:lnTo>
                  <a:pt x="292" y="802"/>
                </a:lnTo>
                <a:lnTo>
                  <a:pt x="294" y="802"/>
                </a:lnTo>
                <a:lnTo>
                  <a:pt x="294" y="802"/>
                </a:lnTo>
                <a:lnTo>
                  <a:pt x="292" y="798"/>
                </a:lnTo>
                <a:lnTo>
                  <a:pt x="290" y="796"/>
                </a:lnTo>
                <a:lnTo>
                  <a:pt x="290" y="796"/>
                </a:lnTo>
                <a:lnTo>
                  <a:pt x="292" y="795"/>
                </a:lnTo>
                <a:lnTo>
                  <a:pt x="292" y="795"/>
                </a:lnTo>
                <a:lnTo>
                  <a:pt x="290" y="793"/>
                </a:lnTo>
                <a:lnTo>
                  <a:pt x="288" y="789"/>
                </a:lnTo>
                <a:lnTo>
                  <a:pt x="287" y="784"/>
                </a:lnTo>
                <a:lnTo>
                  <a:pt x="287" y="784"/>
                </a:lnTo>
                <a:lnTo>
                  <a:pt x="285" y="785"/>
                </a:lnTo>
                <a:lnTo>
                  <a:pt x="285" y="785"/>
                </a:lnTo>
                <a:lnTo>
                  <a:pt x="283" y="782"/>
                </a:lnTo>
                <a:lnTo>
                  <a:pt x="283" y="782"/>
                </a:lnTo>
                <a:lnTo>
                  <a:pt x="285" y="782"/>
                </a:lnTo>
                <a:lnTo>
                  <a:pt x="285" y="780"/>
                </a:lnTo>
                <a:lnTo>
                  <a:pt x="285" y="780"/>
                </a:lnTo>
                <a:lnTo>
                  <a:pt x="281" y="774"/>
                </a:lnTo>
                <a:lnTo>
                  <a:pt x="279" y="771"/>
                </a:lnTo>
                <a:lnTo>
                  <a:pt x="275" y="769"/>
                </a:lnTo>
                <a:lnTo>
                  <a:pt x="275" y="769"/>
                </a:lnTo>
                <a:lnTo>
                  <a:pt x="277" y="769"/>
                </a:lnTo>
                <a:lnTo>
                  <a:pt x="277" y="769"/>
                </a:lnTo>
                <a:lnTo>
                  <a:pt x="275" y="767"/>
                </a:lnTo>
                <a:lnTo>
                  <a:pt x="275" y="767"/>
                </a:lnTo>
                <a:lnTo>
                  <a:pt x="277" y="767"/>
                </a:lnTo>
                <a:lnTo>
                  <a:pt x="277" y="767"/>
                </a:lnTo>
                <a:lnTo>
                  <a:pt x="274" y="760"/>
                </a:lnTo>
                <a:lnTo>
                  <a:pt x="270" y="752"/>
                </a:lnTo>
                <a:lnTo>
                  <a:pt x="270" y="752"/>
                </a:lnTo>
                <a:lnTo>
                  <a:pt x="266" y="743"/>
                </a:lnTo>
                <a:lnTo>
                  <a:pt x="266" y="738"/>
                </a:lnTo>
                <a:lnTo>
                  <a:pt x="266" y="738"/>
                </a:lnTo>
                <a:lnTo>
                  <a:pt x="264" y="739"/>
                </a:lnTo>
                <a:lnTo>
                  <a:pt x="264" y="738"/>
                </a:lnTo>
                <a:lnTo>
                  <a:pt x="263" y="736"/>
                </a:lnTo>
                <a:lnTo>
                  <a:pt x="263" y="734"/>
                </a:lnTo>
                <a:lnTo>
                  <a:pt x="263" y="734"/>
                </a:lnTo>
                <a:lnTo>
                  <a:pt x="264" y="734"/>
                </a:lnTo>
                <a:lnTo>
                  <a:pt x="266" y="736"/>
                </a:lnTo>
                <a:lnTo>
                  <a:pt x="266" y="736"/>
                </a:lnTo>
                <a:lnTo>
                  <a:pt x="263" y="725"/>
                </a:lnTo>
                <a:lnTo>
                  <a:pt x="261" y="712"/>
                </a:lnTo>
                <a:lnTo>
                  <a:pt x="259" y="686"/>
                </a:lnTo>
                <a:lnTo>
                  <a:pt x="259" y="686"/>
                </a:lnTo>
                <a:lnTo>
                  <a:pt x="259" y="688"/>
                </a:lnTo>
                <a:lnTo>
                  <a:pt x="259" y="688"/>
                </a:lnTo>
                <a:lnTo>
                  <a:pt x="261" y="677"/>
                </a:lnTo>
                <a:lnTo>
                  <a:pt x="261" y="668"/>
                </a:lnTo>
                <a:lnTo>
                  <a:pt x="261" y="668"/>
                </a:lnTo>
                <a:lnTo>
                  <a:pt x="263" y="644"/>
                </a:lnTo>
                <a:lnTo>
                  <a:pt x="263" y="644"/>
                </a:lnTo>
                <a:lnTo>
                  <a:pt x="263" y="646"/>
                </a:lnTo>
                <a:lnTo>
                  <a:pt x="261" y="647"/>
                </a:lnTo>
                <a:lnTo>
                  <a:pt x="261" y="646"/>
                </a:lnTo>
                <a:lnTo>
                  <a:pt x="261" y="646"/>
                </a:lnTo>
                <a:lnTo>
                  <a:pt x="264" y="642"/>
                </a:lnTo>
                <a:lnTo>
                  <a:pt x="266" y="636"/>
                </a:lnTo>
                <a:lnTo>
                  <a:pt x="268" y="623"/>
                </a:lnTo>
                <a:lnTo>
                  <a:pt x="268" y="623"/>
                </a:lnTo>
                <a:lnTo>
                  <a:pt x="270" y="622"/>
                </a:lnTo>
                <a:lnTo>
                  <a:pt x="272" y="618"/>
                </a:lnTo>
                <a:lnTo>
                  <a:pt x="272" y="616"/>
                </a:lnTo>
                <a:lnTo>
                  <a:pt x="270" y="614"/>
                </a:lnTo>
                <a:lnTo>
                  <a:pt x="270" y="614"/>
                </a:lnTo>
                <a:lnTo>
                  <a:pt x="270" y="616"/>
                </a:lnTo>
                <a:lnTo>
                  <a:pt x="270" y="618"/>
                </a:lnTo>
                <a:lnTo>
                  <a:pt x="270" y="618"/>
                </a:lnTo>
                <a:lnTo>
                  <a:pt x="270" y="620"/>
                </a:lnTo>
                <a:lnTo>
                  <a:pt x="268" y="622"/>
                </a:lnTo>
                <a:lnTo>
                  <a:pt x="268" y="622"/>
                </a:lnTo>
                <a:lnTo>
                  <a:pt x="268" y="622"/>
                </a:lnTo>
                <a:lnTo>
                  <a:pt x="270" y="612"/>
                </a:lnTo>
                <a:lnTo>
                  <a:pt x="270" y="611"/>
                </a:lnTo>
                <a:lnTo>
                  <a:pt x="272" y="612"/>
                </a:lnTo>
                <a:lnTo>
                  <a:pt x="272" y="612"/>
                </a:lnTo>
                <a:lnTo>
                  <a:pt x="272" y="605"/>
                </a:lnTo>
                <a:lnTo>
                  <a:pt x="275" y="600"/>
                </a:lnTo>
                <a:lnTo>
                  <a:pt x="277" y="596"/>
                </a:lnTo>
                <a:lnTo>
                  <a:pt x="279" y="589"/>
                </a:lnTo>
                <a:lnTo>
                  <a:pt x="279" y="589"/>
                </a:lnTo>
                <a:lnTo>
                  <a:pt x="281" y="589"/>
                </a:lnTo>
                <a:lnTo>
                  <a:pt x="283" y="587"/>
                </a:lnTo>
                <a:lnTo>
                  <a:pt x="285" y="581"/>
                </a:lnTo>
                <a:lnTo>
                  <a:pt x="287" y="578"/>
                </a:lnTo>
                <a:lnTo>
                  <a:pt x="287" y="576"/>
                </a:lnTo>
                <a:lnTo>
                  <a:pt x="288" y="576"/>
                </a:lnTo>
                <a:lnTo>
                  <a:pt x="288" y="576"/>
                </a:lnTo>
                <a:lnTo>
                  <a:pt x="288" y="572"/>
                </a:lnTo>
                <a:lnTo>
                  <a:pt x="292" y="568"/>
                </a:lnTo>
                <a:lnTo>
                  <a:pt x="292" y="568"/>
                </a:lnTo>
                <a:lnTo>
                  <a:pt x="290" y="576"/>
                </a:lnTo>
                <a:lnTo>
                  <a:pt x="288" y="583"/>
                </a:lnTo>
                <a:lnTo>
                  <a:pt x="288" y="583"/>
                </a:lnTo>
                <a:lnTo>
                  <a:pt x="290" y="579"/>
                </a:lnTo>
                <a:lnTo>
                  <a:pt x="292" y="578"/>
                </a:lnTo>
                <a:lnTo>
                  <a:pt x="292" y="578"/>
                </a:lnTo>
                <a:lnTo>
                  <a:pt x="292" y="574"/>
                </a:lnTo>
                <a:lnTo>
                  <a:pt x="296" y="570"/>
                </a:lnTo>
                <a:lnTo>
                  <a:pt x="296" y="570"/>
                </a:lnTo>
                <a:lnTo>
                  <a:pt x="294" y="568"/>
                </a:lnTo>
                <a:lnTo>
                  <a:pt x="296" y="568"/>
                </a:lnTo>
                <a:lnTo>
                  <a:pt x="298" y="566"/>
                </a:lnTo>
                <a:lnTo>
                  <a:pt x="298" y="566"/>
                </a:lnTo>
                <a:lnTo>
                  <a:pt x="296" y="566"/>
                </a:lnTo>
                <a:lnTo>
                  <a:pt x="296" y="566"/>
                </a:lnTo>
                <a:lnTo>
                  <a:pt x="294" y="566"/>
                </a:lnTo>
                <a:lnTo>
                  <a:pt x="294" y="566"/>
                </a:lnTo>
                <a:lnTo>
                  <a:pt x="294" y="566"/>
                </a:lnTo>
                <a:lnTo>
                  <a:pt x="296" y="559"/>
                </a:lnTo>
                <a:lnTo>
                  <a:pt x="301" y="554"/>
                </a:lnTo>
                <a:lnTo>
                  <a:pt x="301" y="554"/>
                </a:lnTo>
                <a:lnTo>
                  <a:pt x="301" y="555"/>
                </a:lnTo>
                <a:lnTo>
                  <a:pt x="301" y="555"/>
                </a:lnTo>
                <a:lnTo>
                  <a:pt x="305" y="552"/>
                </a:lnTo>
                <a:lnTo>
                  <a:pt x="305" y="548"/>
                </a:lnTo>
                <a:lnTo>
                  <a:pt x="305" y="546"/>
                </a:lnTo>
                <a:lnTo>
                  <a:pt x="305" y="546"/>
                </a:lnTo>
                <a:lnTo>
                  <a:pt x="303" y="550"/>
                </a:lnTo>
                <a:lnTo>
                  <a:pt x="301" y="552"/>
                </a:lnTo>
                <a:lnTo>
                  <a:pt x="301" y="552"/>
                </a:lnTo>
                <a:lnTo>
                  <a:pt x="305" y="544"/>
                </a:lnTo>
                <a:lnTo>
                  <a:pt x="309" y="541"/>
                </a:lnTo>
                <a:lnTo>
                  <a:pt x="309" y="541"/>
                </a:lnTo>
                <a:lnTo>
                  <a:pt x="307" y="543"/>
                </a:lnTo>
                <a:lnTo>
                  <a:pt x="307" y="544"/>
                </a:lnTo>
                <a:lnTo>
                  <a:pt x="307" y="544"/>
                </a:lnTo>
                <a:lnTo>
                  <a:pt x="307" y="544"/>
                </a:lnTo>
                <a:lnTo>
                  <a:pt x="309" y="541"/>
                </a:lnTo>
                <a:lnTo>
                  <a:pt x="309" y="537"/>
                </a:lnTo>
                <a:lnTo>
                  <a:pt x="309" y="537"/>
                </a:lnTo>
                <a:lnTo>
                  <a:pt x="314" y="533"/>
                </a:lnTo>
                <a:lnTo>
                  <a:pt x="316" y="530"/>
                </a:lnTo>
                <a:lnTo>
                  <a:pt x="323" y="520"/>
                </a:lnTo>
                <a:lnTo>
                  <a:pt x="323" y="520"/>
                </a:lnTo>
                <a:lnTo>
                  <a:pt x="321" y="519"/>
                </a:lnTo>
                <a:lnTo>
                  <a:pt x="323" y="517"/>
                </a:lnTo>
                <a:lnTo>
                  <a:pt x="325" y="511"/>
                </a:lnTo>
                <a:lnTo>
                  <a:pt x="325" y="511"/>
                </a:lnTo>
                <a:lnTo>
                  <a:pt x="327" y="513"/>
                </a:lnTo>
                <a:lnTo>
                  <a:pt x="327" y="513"/>
                </a:lnTo>
                <a:lnTo>
                  <a:pt x="327" y="515"/>
                </a:lnTo>
                <a:lnTo>
                  <a:pt x="327" y="515"/>
                </a:lnTo>
                <a:lnTo>
                  <a:pt x="329" y="515"/>
                </a:lnTo>
                <a:lnTo>
                  <a:pt x="329" y="515"/>
                </a:lnTo>
                <a:lnTo>
                  <a:pt x="333" y="509"/>
                </a:lnTo>
                <a:lnTo>
                  <a:pt x="334" y="508"/>
                </a:lnTo>
                <a:lnTo>
                  <a:pt x="338" y="504"/>
                </a:lnTo>
                <a:lnTo>
                  <a:pt x="338" y="504"/>
                </a:lnTo>
                <a:lnTo>
                  <a:pt x="340" y="498"/>
                </a:lnTo>
                <a:lnTo>
                  <a:pt x="342" y="497"/>
                </a:lnTo>
                <a:lnTo>
                  <a:pt x="345" y="495"/>
                </a:lnTo>
                <a:lnTo>
                  <a:pt x="345" y="495"/>
                </a:lnTo>
                <a:lnTo>
                  <a:pt x="342" y="502"/>
                </a:lnTo>
                <a:lnTo>
                  <a:pt x="338" y="506"/>
                </a:lnTo>
                <a:lnTo>
                  <a:pt x="338" y="506"/>
                </a:lnTo>
                <a:lnTo>
                  <a:pt x="338" y="509"/>
                </a:lnTo>
                <a:lnTo>
                  <a:pt x="334" y="513"/>
                </a:lnTo>
                <a:lnTo>
                  <a:pt x="333" y="517"/>
                </a:lnTo>
                <a:lnTo>
                  <a:pt x="333" y="519"/>
                </a:lnTo>
                <a:lnTo>
                  <a:pt x="334" y="519"/>
                </a:lnTo>
                <a:lnTo>
                  <a:pt x="334" y="519"/>
                </a:lnTo>
                <a:lnTo>
                  <a:pt x="333" y="519"/>
                </a:lnTo>
                <a:lnTo>
                  <a:pt x="331" y="520"/>
                </a:lnTo>
                <a:lnTo>
                  <a:pt x="331" y="520"/>
                </a:lnTo>
                <a:lnTo>
                  <a:pt x="331" y="528"/>
                </a:lnTo>
                <a:lnTo>
                  <a:pt x="331" y="528"/>
                </a:lnTo>
                <a:lnTo>
                  <a:pt x="329" y="526"/>
                </a:lnTo>
                <a:lnTo>
                  <a:pt x="329" y="528"/>
                </a:lnTo>
                <a:lnTo>
                  <a:pt x="329" y="530"/>
                </a:lnTo>
                <a:lnTo>
                  <a:pt x="327" y="532"/>
                </a:lnTo>
                <a:lnTo>
                  <a:pt x="327" y="532"/>
                </a:lnTo>
                <a:lnTo>
                  <a:pt x="327" y="533"/>
                </a:lnTo>
                <a:lnTo>
                  <a:pt x="327" y="533"/>
                </a:lnTo>
                <a:lnTo>
                  <a:pt x="327" y="533"/>
                </a:lnTo>
                <a:lnTo>
                  <a:pt x="323" y="537"/>
                </a:lnTo>
                <a:lnTo>
                  <a:pt x="323" y="537"/>
                </a:lnTo>
                <a:lnTo>
                  <a:pt x="320" y="550"/>
                </a:lnTo>
                <a:lnTo>
                  <a:pt x="314" y="561"/>
                </a:lnTo>
                <a:lnTo>
                  <a:pt x="309" y="572"/>
                </a:lnTo>
                <a:lnTo>
                  <a:pt x="303" y="583"/>
                </a:lnTo>
                <a:lnTo>
                  <a:pt x="303" y="583"/>
                </a:lnTo>
                <a:lnTo>
                  <a:pt x="307" y="579"/>
                </a:lnTo>
                <a:lnTo>
                  <a:pt x="309" y="576"/>
                </a:lnTo>
                <a:lnTo>
                  <a:pt x="309" y="576"/>
                </a:lnTo>
                <a:lnTo>
                  <a:pt x="309" y="578"/>
                </a:lnTo>
                <a:lnTo>
                  <a:pt x="307" y="578"/>
                </a:lnTo>
                <a:lnTo>
                  <a:pt x="309" y="579"/>
                </a:lnTo>
                <a:lnTo>
                  <a:pt x="309" y="579"/>
                </a:lnTo>
                <a:lnTo>
                  <a:pt x="309" y="578"/>
                </a:lnTo>
                <a:lnTo>
                  <a:pt x="310" y="576"/>
                </a:lnTo>
                <a:lnTo>
                  <a:pt x="310" y="576"/>
                </a:lnTo>
                <a:lnTo>
                  <a:pt x="310" y="578"/>
                </a:lnTo>
                <a:lnTo>
                  <a:pt x="309" y="579"/>
                </a:lnTo>
                <a:lnTo>
                  <a:pt x="307" y="583"/>
                </a:lnTo>
                <a:lnTo>
                  <a:pt x="307" y="583"/>
                </a:lnTo>
                <a:lnTo>
                  <a:pt x="309" y="581"/>
                </a:lnTo>
                <a:lnTo>
                  <a:pt x="309" y="581"/>
                </a:lnTo>
                <a:lnTo>
                  <a:pt x="309" y="583"/>
                </a:lnTo>
                <a:lnTo>
                  <a:pt x="309" y="583"/>
                </a:lnTo>
                <a:lnTo>
                  <a:pt x="310" y="581"/>
                </a:lnTo>
                <a:lnTo>
                  <a:pt x="312" y="579"/>
                </a:lnTo>
                <a:lnTo>
                  <a:pt x="312" y="579"/>
                </a:lnTo>
                <a:lnTo>
                  <a:pt x="310" y="579"/>
                </a:lnTo>
                <a:lnTo>
                  <a:pt x="310" y="579"/>
                </a:lnTo>
                <a:lnTo>
                  <a:pt x="312" y="578"/>
                </a:lnTo>
                <a:lnTo>
                  <a:pt x="312" y="578"/>
                </a:lnTo>
                <a:lnTo>
                  <a:pt x="312" y="572"/>
                </a:lnTo>
                <a:lnTo>
                  <a:pt x="314" y="568"/>
                </a:lnTo>
                <a:lnTo>
                  <a:pt x="316" y="559"/>
                </a:lnTo>
                <a:lnTo>
                  <a:pt x="321" y="552"/>
                </a:lnTo>
                <a:lnTo>
                  <a:pt x="323" y="543"/>
                </a:lnTo>
                <a:lnTo>
                  <a:pt x="323" y="543"/>
                </a:lnTo>
                <a:lnTo>
                  <a:pt x="325" y="543"/>
                </a:lnTo>
                <a:lnTo>
                  <a:pt x="327" y="541"/>
                </a:lnTo>
                <a:lnTo>
                  <a:pt x="325" y="539"/>
                </a:lnTo>
                <a:lnTo>
                  <a:pt x="325" y="539"/>
                </a:lnTo>
                <a:lnTo>
                  <a:pt x="329" y="537"/>
                </a:lnTo>
                <a:lnTo>
                  <a:pt x="331" y="537"/>
                </a:lnTo>
                <a:lnTo>
                  <a:pt x="331" y="537"/>
                </a:lnTo>
                <a:lnTo>
                  <a:pt x="331" y="533"/>
                </a:lnTo>
                <a:lnTo>
                  <a:pt x="333" y="530"/>
                </a:lnTo>
                <a:lnTo>
                  <a:pt x="336" y="526"/>
                </a:lnTo>
                <a:lnTo>
                  <a:pt x="336" y="522"/>
                </a:lnTo>
                <a:lnTo>
                  <a:pt x="336" y="522"/>
                </a:lnTo>
                <a:lnTo>
                  <a:pt x="340" y="519"/>
                </a:lnTo>
                <a:lnTo>
                  <a:pt x="342" y="515"/>
                </a:lnTo>
                <a:lnTo>
                  <a:pt x="347" y="506"/>
                </a:lnTo>
                <a:lnTo>
                  <a:pt x="347" y="506"/>
                </a:lnTo>
                <a:lnTo>
                  <a:pt x="345" y="506"/>
                </a:lnTo>
                <a:lnTo>
                  <a:pt x="345" y="506"/>
                </a:lnTo>
                <a:lnTo>
                  <a:pt x="347" y="502"/>
                </a:lnTo>
                <a:lnTo>
                  <a:pt x="349" y="500"/>
                </a:lnTo>
                <a:lnTo>
                  <a:pt x="349" y="500"/>
                </a:lnTo>
                <a:lnTo>
                  <a:pt x="347" y="502"/>
                </a:lnTo>
                <a:lnTo>
                  <a:pt x="347" y="504"/>
                </a:lnTo>
                <a:lnTo>
                  <a:pt x="347" y="504"/>
                </a:lnTo>
                <a:lnTo>
                  <a:pt x="351" y="500"/>
                </a:lnTo>
                <a:lnTo>
                  <a:pt x="355" y="497"/>
                </a:lnTo>
                <a:lnTo>
                  <a:pt x="356" y="491"/>
                </a:lnTo>
                <a:lnTo>
                  <a:pt x="360" y="487"/>
                </a:lnTo>
                <a:lnTo>
                  <a:pt x="360" y="487"/>
                </a:lnTo>
                <a:lnTo>
                  <a:pt x="362" y="482"/>
                </a:lnTo>
                <a:lnTo>
                  <a:pt x="362" y="482"/>
                </a:lnTo>
                <a:lnTo>
                  <a:pt x="364" y="480"/>
                </a:lnTo>
                <a:lnTo>
                  <a:pt x="367" y="476"/>
                </a:lnTo>
                <a:lnTo>
                  <a:pt x="367" y="476"/>
                </a:lnTo>
                <a:lnTo>
                  <a:pt x="367" y="474"/>
                </a:lnTo>
                <a:lnTo>
                  <a:pt x="369" y="471"/>
                </a:lnTo>
                <a:lnTo>
                  <a:pt x="369" y="471"/>
                </a:lnTo>
                <a:lnTo>
                  <a:pt x="366" y="473"/>
                </a:lnTo>
                <a:lnTo>
                  <a:pt x="362" y="474"/>
                </a:lnTo>
                <a:lnTo>
                  <a:pt x="356" y="482"/>
                </a:lnTo>
                <a:lnTo>
                  <a:pt x="356" y="482"/>
                </a:lnTo>
                <a:lnTo>
                  <a:pt x="356" y="480"/>
                </a:lnTo>
                <a:lnTo>
                  <a:pt x="355" y="480"/>
                </a:lnTo>
                <a:lnTo>
                  <a:pt x="355" y="480"/>
                </a:lnTo>
                <a:lnTo>
                  <a:pt x="355" y="478"/>
                </a:lnTo>
                <a:lnTo>
                  <a:pt x="355" y="478"/>
                </a:lnTo>
                <a:lnTo>
                  <a:pt x="358" y="476"/>
                </a:lnTo>
                <a:lnTo>
                  <a:pt x="360" y="473"/>
                </a:lnTo>
                <a:lnTo>
                  <a:pt x="366" y="465"/>
                </a:lnTo>
                <a:lnTo>
                  <a:pt x="366" y="465"/>
                </a:lnTo>
                <a:lnTo>
                  <a:pt x="366" y="467"/>
                </a:lnTo>
                <a:lnTo>
                  <a:pt x="364" y="465"/>
                </a:lnTo>
                <a:lnTo>
                  <a:pt x="364" y="465"/>
                </a:lnTo>
                <a:lnTo>
                  <a:pt x="366" y="462"/>
                </a:lnTo>
                <a:lnTo>
                  <a:pt x="366" y="460"/>
                </a:lnTo>
                <a:lnTo>
                  <a:pt x="367" y="460"/>
                </a:lnTo>
                <a:lnTo>
                  <a:pt x="367" y="460"/>
                </a:lnTo>
                <a:lnTo>
                  <a:pt x="367" y="463"/>
                </a:lnTo>
                <a:lnTo>
                  <a:pt x="366" y="463"/>
                </a:lnTo>
                <a:lnTo>
                  <a:pt x="366" y="463"/>
                </a:lnTo>
                <a:lnTo>
                  <a:pt x="366" y="463"/>
                </a:lnTo>
                <a:lnTo>
                  <a:pt x="369" y="463"/>
                </a:lnTo>
                <a:lnTo>
                  <a:pt x="373" y="462"/>
                </a:lnTo>
                <a:lnTo>
                  <a:pt x="373" y="462"/>
                </a:lnTo>
                <a:lnTo>
                  <a:pt x="371" y="462"/>
                </a:lnTo>
                <a:lnTo>
                  <a:pt x="371" y="462"/>
                </a:lnTo>
                <a:lnTo>
                  <a:pt x="369" y="462"/>
                </a:lnTo>
                <a:lnTo>
                  <a:pt x="369" y="462"/>
                </a:lnTo>
                <a:lnTo>
                  <a:pt x="369" y="462"/>
                </a:lnTo>
                <a:lnTo>
                  <a:pt x="369" y="460"/>
                </a:lnTo>
                <a:lnTo>
                  <a:pt x="369" y="460"/>
                </a:lnTo>
                <a:lnTo>
                  <a:pt x="373" y="458"/>
                </a:lnTo>
                <a:lnTo>
                  <a:pt x="375" y="456"/>
                </a:lnTo>
                <a:lnTo>
                  <a:pt x="375" y="458"/>
                </a:lnTo>
                <a:lnTo>
                  <a:pt x="375" y="458"/>
                </a:lnTo>
                <a:lnTo>
                  <a:pt x="380" y="451"/>
                </a:lnTo>
                <a:lnTo>
                  <a:pt x="384" y="447"/>
                </a:lnTo>
                <a:lnTo>
                  <a:pt x="388" y="447"/>
                </a:lnTo>
                <a:lnTo>
                  <a:pt x="388" y="447"/>
                </a:lnTo>
                <a:lnTo>
                  <a:pt x="395" y="436"/>
                </a:lnTo>
                <a:lnTo>
                  <a:pt x="399" y="432"/>
                </a:lnTo>
                <a:lnTo>
                  <a:pt x="404" y="427"/>
                </a:lnTo>
                <a:lnTo>
                  <a:pt x="404" y="427"/>
                </a:lnTo>
                <a:lnTo>
                  <a:pt x="406" y="428"/>
                </a:lnTo>
                <a:lnTo>
                  <a:pt x="408" y="428"/>
                </a:lnTo>
                <a:lnTo>
                  <a:pt x="408" y="428"/>
                </a:lnTo>
                <a:lnTo>
                  <a:pt x="408" y="427"/>
                </a:lnTo>
                <a:lnTo>
                  <a:pt x="408" y="423"/>
                </a:lnTo>
                <a:lnTo>
                  <a:pt x="408" y="423"/>
                </a:lnTo>
                <a:lnTo>
                  <a:pt x="410" y="423"/>
                </a:lnTo>
                <a:lnTo>
                  <a:pt x="410" y="423"/>
                </a:lnTo>
                <a:lnTo>
                  <a:pt x="410" y="423"/>
                </a:lnTo>
                <a:lnTo>
                  <a:pt x="412" y="425"/>
                </a:lnTo>
                <a:lnTo>
                  <a:pt x="412" y="425"/>
                </a:lnTo>
                <a:lnTo>
                  <a:pt x="413" y="423"/>
                </a:lnTo>
                <a:lnTo>
                  <a:pt x="413" y="423"/>
                </a:lnTo>
                <a:lnTo>
                  <a:pt x="412" y="423"/>
                </a:lnTo>
                <a:lnTo>
                  <a:pt x="412" y="423"/>
                </a:lnTo>
                <a:lnTo>
                  <a:pt x="410" y="423"/>
                </a:lnTo>
                <a:lnTo>
                  <a:pt x="410" y="423"/>
                </a:lnTo>
                <a:lnTo>
                  <a:pt x="412" y="419"/>
                </a:lnTo>
                <a:lnTo>
                  <a:pt x="412" y="419"/>
                </a:lnTo>
                <a:lnTo>
                  <a:pt x="413" y="417"/>
                </a:lnTo>
                <a:lnTo>
                  <a:pt x="415" y="416"/>
                </a:lnTo>
                <a:lnTo>
                  <a:pt x="419" y="414"/>
                </a:lnTo>
                <a:lnTo>
                  <a:pt x="421" y="410"/>
                </a:lnTo>
                <a:lnTo>
                  <a:pt x="421" y="410"/>
                </a:lnTo>
                <a:lnTo>
                  <a:pt x="423" y="414"/>
                </a:lnTo>
                <a:lnTo>
                  <a:pt x="423" y="414"/>
                </a:lnTo>
                <a:lnTo>
                  <a:pt x="424" y="410"/>
                </a:lnTo>
                <a:lnTo>
                  <a:pt x="424" y="408"/>
                </a:lnTo>
                <a:lnTo>
                  <a:pt x="424" y="408"/>
                </a:lnTo>
                <a:lnTo>
                  <a:pt x="424" y="410"/>
                </a:lnTo>
                <a:lnTo>
                  <a:pt x="424" y="410"/>
                </a:lnTo>
                <a:lnTo>
                  <a:pt x="426" y="406"/>
                </a:lnTo>
                <a:lnTo>
                  <a:pt x="430" y="403"/>
                </a:lnTo>
                <a:lnTo>
                  <a:pt x="436" y="401"/>
                </a:lnTo>
                <a:lnTo>
                  <a:pt x="436" y="401"/>
                </a:lnTo>
                <a:lnTo>
                  <a:pt x="436" y="401"/>
                </a:lnTo>
                <a:lnTo>
                  <a:pt x="436" y="401"/>
                </a:lnTo>
                <a:lnTo>
                  <a:pt x="436" y="401"/>
                </a:lnTo>
                <a:lnTo>
                  <a:pt x="448" y="390"/>
                </a:lnTo>
                <a:lnTo>
                  <a:pt x="461" y="379"/>
                </a:lnTo>
                <a:lnTo>
                  <a:pt x="461" y="379"/>
                </a:lnTo>
                <a:lnTo>
                  <a:pt x="461" y="381"/>
                </a:lnTo>
                <a:lnTo>
                  <a:pt x="461" y="381"/>
                </a:lnTo>
                <a:lnTo>
                  <a:pt x="461" y="381"/>
                </a:lnTo>
                <a:lnTo>
                  <a:pt x="474" y="368"/>
                </a:lnTo>
                <a:lnTo>
                  <a:pt x="480" y="364"/>
                </a:lnTo>
                <a:lnTo>
                  <a:pt x="482" y="364"/>
                </a:lnTo>
                <a:lnTo>
                  <a:pt x="483" y="366"/>
                </a:lnTo>
                <a:lnTo>
                  <a:pt x="483" y="366"/>
                </a:lnTo>
                <a:lnTo>
                  <a:pt x="485" y="366"/>
                </a:lnTo>
                <a:lnTo>
                  <a:pt x="485" y="366"/>
                </a:lnTo>
                <a:lnTo>
                  <a:pt x="483" y="368"/>
                </a:lnTo>
                <a:lnTo>
                  <a:pt x="483" y="368"/>
                </a:lnTo>
                <a:lnTo>
                  <a:pt x="487" y="366"/>
                </a:lnTo>
                <a:lnTo>
                  <a:pt x="491" y="362"/>
                </a:lnTo>
                <a:lnTo>
                  <a:pt x="491" y="362"/>
                </a:lnTo>
                <a:lnTo>
                  <a:pt x="494" y="362"/>
                </a:lnTo>
                <a:lnTo>
                  <a:pt x="494" y="362"/>
                </a:lnTo>
                <a:lnTo>
                  <a:pt x="496" y="360"/>
                </a:lnTo>
                <a:lnTo>
                  <a:pt x="500" y="359"/>
                </a:lnTo>
                <a:lnTo>
                  <a:pt x="504" y="359"/>
                </a:lnTo>
                <a:lnTo>
                  <a:pt x="507" y="357"/>
                </a:lnTo>
                <a:lnTo>
                  <a:pt x="507" y="357"/>
                </a:lnTo>
                <a:lnTo>
                  <a:pt x="505" y="359"/>
                </a:lnTo>
                <a:lnTo>
                  <a:pt x="505" y="359"/>
                </a:lnTo>
                <a:lnTo>
                  <a:pt x="505" y="360"/>
                </a:lnTo>
                <a:lnTo>
                  <a:pt x="505" y="360"/>
                </a:lnTo>
                <a:lnTo>
                  <a:pt x="511" y="355"/>
                </a:lnTo>
                <a:lnTo>
                  <a:pt x="516" y="351"/>
                </a:lnTo>
                <a:lnTo>
                  <a:pt x="524" y="348"/>
                </a:lnTo>
                <a:lnTo>
                  <a:pt x="531" y="344"/>
                </a:lnTo>
                <a:lnTo>
                  <a:pt x="531" y="344"/>
                </a:lnTo>
                <a:lnTo>
                  <a:pt x="531" y="344"/>
                </a:lnTo>
                <a:lnTo>
                  <a:pt x="529" y="346"/>
                </a:lnTo>
                <a:lnTo>
                  <a:pt x="529" y="346"/>
                </a:lnTo>
                <a:lnTo>
                  <a:pt x="529" y="348"/>
                </a:lnTo>
                <a:lnTo>
                  <a:pt x="529" y="348"/>
                </a:lnTo>
                <a:lnTo>
                  <a:pt x="535" y="344"/>
                </a:lnTo>
                <a:lnTo>
                  <a:pt x="542" y="340"/>
                </a:lnTo>
                <a:lnTo>
                  <a:pt x="557" y="335"/>
                </a:lnTo>
                <a:lnTo>
                  <a:pt x="557" y="335"/>
                </a:lnTo>
                <a:lnTo>
                  <a:pt x="557" y="335"/>
                </a:lnTo>
                <a:lnTo>
                  <a:pt x="557" y="335"/>
                </a:lnTo>
                <a:lnTo>
                  <a:pt x="561" y="335"/>
                </a:lnTo>
                <a:lnTo>
                  <a:pt x="561" y="335"/>
                </a:lnTo>
                <a:lnTo>
                  <a:pt x="557" y="338"/>
                </a:lnTo>
                <a:lnTo>
                  <a:pt x="551" y="340"/>
                </a:lnTo>
                <a:lnTo>
                  <a:pt x="548" y="344"/>
                </a:lnTo>
                <a:lnTo>
                  <a:pt x="542" y="348"/>
                </a:lnTo>
                <a:lnTo>
                  <a:pt x="542" y="348"/>
                </a:lnTo>
                <a:lnTo>
                  <a:pt x="544" y="349"/>
                </a:lnTo>
                <a:lnTo>
                  <a:pt x="544" y="349"/>
                </a:lnTo>
                <a:lnTo>
                  <a:pt x="544" y="349"/>
                </a:lnTo>
                <a:lnTo>
                  <a:pt x="546" y="346"/>
                </a:lnTo>
                <a:lnTo>
                  <a:pt x="550" y="344"/>
                </a:lnTo>
                <a:lnTo>
                  <a:pt x="553" y="342"/>
                </a:lnTo>
                <a:lnTo>
                  <a:pt x="559" y="338"/>
                </a:lnTo>
                <a:lnTo>
                  <a:pt x="559" y="338"/>
                </a:lnTo>
                <a:lnTo>
                  <a:pt x="559" y="340"/>
                </a:lnTo>
                <a:lnTo>
                  <a:pt x="561" y="340"/>
                </a:lnTo>
                <a:lnTo>
                  <a:pt x="561" y="340"/>
                </a:lnTo>
                <a:lnTo>
                  <a:pt x="564" y="338"/>
                </a:lnTo>
                <a:lnTo>
                  <a:pt x="570" y="335"/>
                </a:lnTo>
                <a:lnTo>
                  <a:pt x="583" y="333"/>
                </a:lnTo>
                <a:lnTo>
                  <a:pt x="583" y="333"/>
                </a:lnTo>
                <a:lnTo>
                  <a:pt x="583" y="331"/>
                </a:lnTo>
                <a:lnTo>
                  <a:pt x="586" y="331"/>
                </a:lnTo>
                <a:lnTo>
                  <a:pt x="588" y="331"/>
                </a:lnTo>
                <a:lnTo>
                  <a:pt x="592" y="329"/>
                </a:lnTo>
                <a:lnTo>
                  <a:pt x="592" y="329"/>
                </a:lnTo>
                <a:lnTo>
                  <a:pt x="590" y="331"/>
                </a:lnTo>
                <a:lnTo>
                  <a:pt x="588" y="335"/>
                </a:lnTo>
                <a:lnTo>
                  <a:pt x="588" y="335"/>
                </a:lnTo>
                <a:lnTo>
                  <a:pt x="588" y="331"/>
                </a:lnTo>
                <a:lnTo>
                  <a:pt x="588" y="331"/>
                </a:lnTo>
                <a:lnTo>
                  <a:pt x="588" y="331"/>
                </a:lnTo>
                <a:lnTo>
                  <a:pt x="588" y="331"/>
                </a:lnTo>
                <a:lnTo>
                  <a:pt x="586" y="335"/>
                </a:lnTo>
                <a:lnTo>
                  <a:pt x="583" y="337"/>
                </a:lnTo>
                <a:lnTo>
                  <a:pt x="581" y="337"/>
                </a:lnTo>
                <a:lnTo>
                  <a:pt x="577" y="338"/>
                </a:lnTo>
                <a:lnTo>
                  <a:pt x="577" y="338"/>
                </a:lnTo>
                <a:lnTo>
                  <a:pt x="579" y="338"/>
                </a:lnTo>
                <a:lnTo>
                  <a:pt x="579" y="338"/>
                </a:lnTo>
                <a:lnTo>
                  <a:pt x="579" y="340"/>
                </a:lnTo>
                <a:lnTo>
                  <a:pt x="579" y="340"/>
                </a:lnTo>
                <a:lnTo>
                  <a:pt x="583" y="338"/>
                </a:lnTo>
                <a:lnTo>
                  <a:pt x="586" y="337"/>
                </a:lnTo>
                <a:lnTo>
                  <a:pt x="586" y="337"/>
                </a:lnTo>
                <a:lnTo>
                  <a:pt x="590" y="337"/>
                </a:lnTo>
                <a:lnTo>
                  <a:pt x="590" y="337"/>
                </a:lnTo>
                <a:lnTo>
                  <a:pt x="590" y="335"/>
                </a:lnTo>
                <a:lnTo>
                  <a:pt x="590" y="335"/>
                </a:lnTo>
                <a:lnTo>
                  <a:pt x="592" y="337"/>
                </a:lnTo>
                <a:lnTo>
                  <a:pt x="594" y="337"/>
                </a:lnTo>
                <a:lnTo>
                  <a:pt x="597" y="337"/>
                </a:lnTo>
                <a:lnTo>
                  <a:pt x="599" y="337"/>
                </a:lnTo>
                <a:lnTo>
                  <a:pt x="599" y="337"/>
                </a:lnTo>
                <a:lnTo>
                  <a:pt x="596" y="338"/>
                </a:lnTo>
                <a:lnTo>
                  <a:pt x="592" y="340"/>
                </a:lnTo>
                <a:lnTo>
                  <a:pt x="586" y="342"/>
                </a:lnTo>
                <a:lnTo>
                  <a:pt x="586" y="342"/>
                </a:lnTo>
                <a:lnTo>
                  <a:pt x="590" y="344"/>
                </a:lnTo>
                <a:lnTo>
                  <a:pt x="594" y="342"/>
                </a:lnTo>
                <a:lnTo>
                  <a:pt x="594" y="342"/>
                </a:lnTo>
                <a:lnTo>
                  <a:pt x="594" y="344"/>
                </a:lnTo>
                <a:lnTo>
                  <a:pt x="594" y="344"/>
                </a:lnTo>
                <a:lnTo>
                  <a:pt x="605" y="342"/>
                </a:lnTo>
                <a:lnTo>
                  <a:pt x="610" y="342"/>
                </a:lnTo>
                <a:lnTo>
                  <a:pt x="616" y="344"/>
                </a:lnTo>
                <a:lnTo>
                  <a:pt x="616" y="344"/>
                </a:lnTo>
                <a:lnTo>
                  <a:pt x="616" y="342"/>
                </a:lnTo>
                <a:lnTo>
                  <a:pt x="616" y="342"/>
                </a:lnTo>
                <a:lnTo>
                  <a:pt x="619" y="342"/>
                </a:lnTo>
                <a:lnTo>
                  <a:pt x="623" y="342"/>
                </a:lnTo>
                <a:lnTo>
                  <a:pt x="631" y="340"/>
                </a:lnTo>
                <a:lnTo>
                  <a:pt x="631" y="340"/>
                </a:lnTo>
                <a:lnTo>
                  <a:pt x="629" y="340"/>
                </a:lnTo>
                <a:lnTo>
                  <a:pt x="629" y="340"/>
                </a:lnTo>
                <a:lnTo>
                  <a:pt x="629" y="340"/>
                </a:lnTo>
                <a:lnTo>
                  <a:pt x="632" y="338"/>
                </a:lnTo>
                <a:lnTo>
                  <a:pt x="634" y="340"/>
                </a:lnTo>
                <a:lnTo>
                  <a:pt x="634" y="340"/>
                </a:lnTo>
                <a:lnTo>
                  <a:pt x="634" y="340"/>
                </a:lnTo>
                <a:lnTo>
                  <a:pt x="636" y="338"/>
                </a:lnTo>
                <a:lnTo>
                  <a:pt x="636" y="338"/>
                </a:lnTo>
                <a:lnTo>
                  <a:pt x="636" y="338"/>
                </a:lnTo>
                <a:lnTo>
                  <a:pt x="642" y="342"/>
                </a:lnTo>
                <a:lnTo>
                  <a:pt x="642" y="342"/>
                </a:lnTo>
                <a:lnTo>
                  <a:pt x="642" y="340"/>
                </a:lnTo>
                <a:lnTo>
                  <a:pt x="643" y="340"/>
                </a:lnTo>
                <a:lnTo>
                  <a:pt x="645" y="340"/>
                </a:lnTo>
                <a:lnTo>
                  <a:pt x="647" y="344"/>
                </a:lnTo>
                <a:lnTo>
                  <a:pt x="647" y="344"/>
                </a:lnTo>
                <a:lnTo>
                  <a:pt x="651" y="342"/>
                </a:lnTo>
                <a:lnTo>
                  <a:pt x="653" y="344"/>
                </a:lnTo>
                <a:lnTo>
                  <a:pt x="654" y="346"/>
                </a:lnTo>
                <a:lnTo>
                  <a:pt x="654" y="346"/>
                </a:lnTo>
                <a:lnTo>
                  <a:pt x="656" y="342"/>
                </a:lnTo>
                <a:lnTo>
                  <a:pt x="656" y="342"/>
                </a:lnTo>
                <a:lnTo>
                  <a:pt x="658" y="329"/>
                </a:lnTo>
                <a:lnTo>
                  <a:pt x="658" y="329"/>
                </a:lnTo>
                <a:lnTo>
                  <a:pt x="654" y="331"/>
                </a:lnTo>
                <a:lnTo>
                  <a:pt x="653" y="329"/>
                </a:lnTo>
                <a:lnTo>
                  <a:pt x="651" y="327"/>
                </a:lnTo>
                <a:lnTo>
                  <a:pt x="651" y="327"/>
                </a:lnTo>
                <a:lnTo>
                  <a:pt x="649" y="329"/>
                </a:lnTo>
                <a:lnTo>
                  <a:pt x="645" y="327"/>
                </a:lnTo>
                <a:lnTo>
                  <a:pt x="645" y="327"/>
                </a:lnTo>
                <a:lnTo>
                  <a:pt x="642" y="329"/>
                </a:lnTo>
                <a:lnTo>
                  <a:pt x="638" y="329"/>
                </a:lnTo>
                <a:lnTo>
                  <a:pt x="634" y="329"/>
                </a:lnTo>
                <a:lnTo>
                  <a:pt x="629" y="329"/>
                </a:lnTo>
                <a:lnTo>
                  <a:pt x="629" y="329"/>
                </a:lnTo>
                <a:lnTo>
                  <a:pt x="629" y="327"/>
                </a:lnTo>
                <a:lnTo>
                  <a:pt x="629" y="327"/>
                </a:lnTo>
                <a:lnTo>
                  <a:pt x="627" y="327"/>
                </a:lnTo>
                <a:lnTo>
                  <a:pt x="625" y="325"/>
                </a:lnTo>
                <a:lnTo>
                  <a:pt x="625" y="325"/>
                </a:lnTo>
                <a:lnTo>
                  <a:pt x="632" y="324"/>
                </a:lnTo>
                <a:lnTo>
                  <a:pt x="632" y="324"/>
                </a:lnTo>
                <a:lnTo>
                  <a:pt x="632" y="325"/>
                </a:lnTo>
                <a:lnTo>
                  <a:pt x="632" y="327"/>
                </a:lnTo>
                <a:lnTo>
                  <a:pt x="632" y="327"/>
                </a:lnTo>
                <a:lnTo>
                  <a:pt x="636" y="325"/>
                </a:lnTo>
                <a:lnTo>
                  <a:pt x="638" y="327"/>
                </a:lnTo>
                <a:lnTo>
                  <a:pt x="638" y="327"/>
                </a:lnTo>
                <a:lnTo>
                  <a:pt x="638" y="325"/>
                </a:lnTo>
                <a:lnTo>
                  <a:pt x="636" y="325"/>
                </a:lnTo>
                <a:lnTo>
                  <a:pt x="634" y="325"/>
                </a:lnTo>
                <a:lnTo>
                  <a:pt x="634" y="325"/>
                </a:lnTo>
                <a:lnTo>
                  <a:pt x="642" y="322"/>
                </a:lnTo>
                <a:lnTo>
                  <a:pt x="642" y="322"/>
                </a:lnTo>
                <a:lnTo>
                  <a:pt x="643" y="324"/>
                </a:lnTo>
                <a:lnTo>
                  <a:pt x="645" y="324"/>
                </a:lnTo>
                <a:lnTo>
                  <a:pt x="651" y="324"/>
                </a:lnTo>
                <a:lnTo>
                  <a:pt x="651" y="324"/>
                </a:lnTo>
                <a:lnTo>
                  <a:pt x="651" y="325"/>
                </a:lnTo>
                <a:lnTo>
                  <a:pt x="651" y="325"/>
                </a:lnTo>
                <a:lnTo>
                  <a:pt x="651" y="325"/>
                </a:lnTo>
                <a:lnTo>
                  <a:pt x="654" y="325"/>
                </a:lnTo>
                <a:lnTo>
                  <a:pt x="658" y="324"/>
                </a:lnTo>
                <a:lnTo>
                  <a:pt x="662" y="325"/>
                </a:lnTo>
                <a:lnTo>
                  <a:pt x="665" y="327"/>
                </a:lnTo>
                <a:lnTo>
                  <a:pt x="665" y="327"/>
                </a:lnTo>
                <a:lnTo>
                  <a:pt x="667" y="325"/>
                </a:lnTo>
                <a:lnTo>
                  <a:pt x="669" y="325"/>
                </a:lnTo>
                <a:lnTo>
                  <a:pt x="671" y="327"/>
                </a:lnTo>
                <a:lnTo>
                  <a:pt x="673" y="327"/>
                </a:lnTo>
                <a:lnTo>
                  <a:pt x="673" y="327"/>
                </a:lnTo>
                <a:lnTo>
                  <a:pt x="671" y="325"/>
                </a:lnTo>
                <a:lnTo>
                  <a:pt x="671" y="325"/>
                </a:lnTo>
                <a:lnTo>
                  <a:pt x="673" y="325"/>
                </a:lnTo>
                <a:lnTo>
                  <a:pt x="675" y="325"/>
                </a:lnTo>
                <a:lnTo>
                  <a:pt x="675" y="325"/>
                </a:lnTo>
                <a:lnTo>
                  <a:pt x="675" y="327"/>
                </a:lnTo>
                <a:lnTo>
                  <a:pt x="677" y="329"/>
                </a:lnTo>
                <a:lnTo>
                  <a:pt x="677" y="329"/>
                </a:lnTo>
                <a:lnTo>
                  <a:pt x="677" y="327"/>
                </a:lnTo>
                <a:lnTo>
                  <a:pt x="677" y="325"/>
                </a:lnTo>
                <a:lnTo>
                  <a:pt x="677" y="325"/>
                </a:lnTo>
                <a:lnTo>
                  <a:pt x="682" y="327"/>
                </a:lnTo>
                <a:lnTo>
                  <a:pt x="686" y="327"/>
                </a:lnTo>
                <a:lnTo>
                  <a:pt x="686" y="327"/>
                </a:lnTo>
                <a:lnTo>
                  <a:pt x="688" y="329"/>
                </a:lnTo>
                <a:lnTo>
                  <a:pt x="689" y="331"/>
                </a:lnTo>
                <a:lnTo>
                  <a:pt x="689" y="331"/>
                </a:lnTo>
                <a:lnTo>
                  <a:pt x="689" y="329"/>
                </a:lnTo>
                <a:lnTo>
                  <a:pt x="689" y="329"/>
                </a:lnTo>
                <a:lnTo>
                  <a:pt x="688" y="329"/>
                </a:lnTo>
                <a:lnTo>
                  <a:pt x="688" y="329"/>
                </a:lnTo>
                <a:lnTo>
                  <a:pt x="688" y="327"/>
                </a:lnTo>
                <a:lnTo>
                  <a:pt x="688" y="327"/>
                </a:lnTo>
                <a:lnTo>
                  <a:pt x="689" y="329"/>
                </a:lnTo>
                <a:lnTo>
                  <a:pt x="691" y="329"/>
                </a:lnTo>
                <a:lnTo>
                  <a:pt x="693" y="329"/>
                </a:lnTo>
                <a:lnTo>
                  <a:pt x="695" y="327"/>
                </a:lnTo>
                <a:lnTo>
                  <a:pt x="695" y="327"/>
                </a:lnTo>
                <a:lnTo>
                  <a:pt x="695" y="329"/>
                </a:lnTo>
                <a:lnTo>
                  <a:pt x="695" y="331"/>
                </a:lnTo>
                <a:lnTo>
                  <a:pt x="695" y="331"/>
                </a:lnTo>
                <a:lnTo>
                  <a:pt x="695" y="329"/>
                </a:lnTo>
                <a:lnTo>
                  <a:pt x="695" y="329"/>
                </a:lnTo>
                <a:lnTo>
                  <a:pt x="695" y="329"/>
                </a:lnTo>
                <a:lnTo>
                  <a:pt x="693" y="331"/>
                </a:lnTo>
                <a:lnTo>
                  <a:pt x="693" y="331"/>
                </a:lnTo>
                <a:lnTo>
                  <a:pt x="689" y="331"/>
                </a:lnTo>
                <a:lnTo>
                  <a:pt x="689" y="331"/>
                </a:lnTo>
                <a:lnTo>
                  <a:pt x="691" y="333"/>
                </a:lnTo>
                <a:lnTo>
                  <a:pt x="693" y="335"/>
                </a:lnTo>
                <a:lnTo>
                  <a:pt x="695" y="337"/>
                </a:lnTo>
                <a:lnTo>
                  <a:pt x="695" y="335"/>
                </a:lnTo>
                <a:lnTo>
                  <a:pt x="695" y="335"/>
                </a:lnTo>
                <a:lnTo>
                  <a:pt x="700" y="340"/>
                </a:lnTo>
                <a:lnTo>
                  <a:pt x="706" y="344"/>
                </a:lnTo>
                <a:lnTo>
                  <a:pt x="706" y="344"/>
                </a:lnTo>
                <a:lnTo>
                  <a:pt x="704" y="346"/>
                </a:lnTo>
                <a:lnTo>
                  <a:pt x="704" y="346"/>
                </a:lnTo>
                <a:lnTo>
                  <a:pt x="704" y="348"/>
                </a:lnTo>
                <a:lnTo>
                  <a:pt x="706" y="346"/>
                </a:lnTo>
                <a:lnTo>
                  <a:pt x="708" y="346"/>
                </a:lnTo>
                <a:lnTo>
                  <a:pt x="706" y="348"/>
                </a:lnTo>
                <a:lnTo>
                  <a:pt x="706" y="348"/>
                </a:lnTo>
                <a:lnTo>
                  <a:pt x="704" y="348"/>
                </a:lnTo>
                <a:lnTo>
                  <a:pt x="702" y="348"/>
                </a:lnTo>
                <a:lnTo>
                  <a:pt x="702" y="348"/>
                </a:lnTo>
                <a:lnTo>
                  <a:pt x="702" y="349"/>
                </a:lnTo>
                <a:lnTo>
                  <a:pt x="702" y="349"/>
                </a:lnTo>
                <a:lnTo>
                  <a:pt x="702" y="349"/>
                </a:lnTo>
                <a:lnTo>
                  <a:pt x="700" y="349"/>
                </a:lnTo>
                <a:lnTo>
                  <a:pt x="700" y="349"/>
                </a:lnTo>
                <a:lnTo>
                  <a:pt x="699" y="349"/>
                </a:lnTo>
                <a:lnTo>
                  <a:pt x="699" y="349"/>
                </a:lnTo>
                <a:lnTo>
                  <a:pt x="699" y="351"/>
                </a:lnTo>
                <a:lnTo>
                  <a:pt x="697" y="353"/>
                </a:lnTo>
                <a:lnTo>
                  <a:pt x="697" y="353"/>
                </a:lnTo>
                <a:lnTo>
                  <a:pt x="699" y="355"/>
                </a:lnTo>
                <a:lnTo>
                  <a:pt x="699" y="357"/>
                </a:lnTo>
                <a:lnTo>
                  <a:pt x="699" y="357"/>
                </a:lnTo>
                <a:lnTo>
                  <a:pt x="695" y="357"/>
                </a:lnTo>
                <a:lnTo>
                  <a:pt x="693" y="353"/>
                </a:lnTo>
                <a:lnTo>
                  <a:pt x="693" y="353"/>
                </a:lnTo>
                <a:lnTo>
                  <a:pt x="693" y="353"/>
                </a:lnTo>
                <a:lnTo>
                  <a:pt x="695" y="353"/>
                </a:lnTo>
                <a:lnTo>
                  <a:pt x="695" y="353"/>
                </a:lnTo>
                <a:lnTo>
                  <a:pt x="695" y="353"/>
                </a:lnTo>
                <a:lnTo>
                  <a:pt x="695" y="353"/>
                </a:lnTo>
                <a:lnTo>
                  <a:pt x="695" y="351"/>
                </a:lnTo>
                <a:lnTo>
                  <a:pt x="695" y="351"/>
                </a:lnTo>
                <a:lnTo>
                  <a:pt x="695" y="351"/>
                </a:lnTo>
                <a:lnTo>
                  <a:pt x="691" y="353"/>
                </a:lnTo>
                <a:lnTo>
                  <a:pt x="689" y="355"/>
                </a:lnTo>
                <a:lnTo>
                  <a:pt x="689" y="355"/>
                </a:lnTo>
                <a:lnTo>
                  <a:pt x="689" y="353"/>
                </a:lnTo>
                <a:lnTo>
                  <a:pt x="689" y="353"/>
                </a:lnTo>
                <a:lnTo>
                  <a:pt x="688" y="353"/>
                </a:lnTo>
                <a:lnTo>
                  <a:pt x="688" y="351"/>
                </a:lnTo>
                <a:lnTo>
                  <a:pt x="688" y="351"/>
                </a:lnTo>
                <a:lnTo>
                  <a:pt x="686" y="353"/>
                </a:lnTo>
                <a:lnTo>
                  <a:pt x="686" y="353"/>
                </a:lnTo>
                <a:lnTo>
                  <a:pt x="684" y="351"/>
                </a:lnTo>
                <a:lnTo>
                  <a:pt x="680" y="349"/>
                </a:lnTo>
                <a:lnTo>
                  <a:pt x="673" y="348"/>
                </a:lnTo>
                <a:lnTo>
                  <a:pt x="673" y="348"/>
                </a:lnTo>
                <a:lnTo>
                  <a:pt x="675" y="349"/>
                </a:lnTo>
                <a:lnTo>
                  <a:pt x="675" y="351"/>
                </a:lnTo>
                <a:lnTo>
                  <a:pt x="675" y="351"/>
                </a:lnTo>
                <a:lnTo>
                  <a:pt x="673" y="351"/>
                </a:lnTo>
                <a:lnTo>
                  <a:pt x="673" y="351"/>
                </a:lnTo>
                <a:lnTo>
                  <a:pt x="673" y="349"/>
                </a:lnTo>
                <a:lnTo>
                  <a:pt x="671" y="349"/>
                </a:lnTo>
                <a:lnTo>
                  <a:pt x="669" y="349"/>
                </a:lnTo>
                <a:lnTo>
                  <a:pt x="669" y="348"/>
                </a:lnTo>
                <a:lnTo>
                  <a:pt x="669" y="348"/>
                </a:lnTo>
                <a:lnTo>
                  <a:pt x="667" y="348"/>
                </a:lnTo>
                <a:lnTo>
                  <a:pt x="665" y="346"/>
                </a:lnTo>
                <a:lnTo>
                  <a:pt x="665" y="346"/>
                </a:lnTo>
                <a:lnTo>
                  <a:pt x="664" y="348"/>
                </a:lnTo>
                <a:lnTo>
                  <a:pt x="662" y="349"/>
                </a:lnTo>
                <a:lnTo>
                  <a:pt x="662" y="349"/>
                </a:lnTo>
                <a:lnTo>
                  <a:pt x="664" y="346"/>
                </a:lnTo>
                <a:lnTo>
                  <a:pt x="664" y="346"/>
                </a:lnTo>
                <a:lnTo>
                  <a:pt x="656" y="348"/>
                </a:lnTo>
                <a:lnTo>
                  <a:pt x="653" y="346"/>
                </a:lnTo>
                <a:lnTo>
                  <a:pt x="651" y="346"/>
                </a:lnTo>
                <a:lnTo>
                  <a:pt x="651" y="346"/>
                </a:lnTo>
                <a:lnTo>
                  <a:pt x="647" y="348"/>
                </a:lnTo>
                <a:lnTo>
                  <a:pt x="645" y="349"/>
                </a:lnTo>
                <a:lnTo>
                  <a:pt x="638" y="348"/>
                </a:lnTo>
                <a:lnTo>
                  <a:pt x="638" y="348"/>
                </a:lnTo>
                <a:lnTo>
                  <a:pt x="632" y="348"/>
                </a:lnTo>
                <a:lnTo>
                  <a:pt x="629" y="348"/>
                </a:lnTo>
                <a:lnTo>
                  <a:pt x="627" y="349"/>
                </a:lnTo>
                <a:lnTo>
                  <a:pt x="627" y="349"/>
                </a:lnTo>
                <a:lnTo>
                  <a:pt x="627" y="349"/>
                </a:lnTo>
                <a:lnTo>
                  <a:pt x="627" y="349"/>
                </a:lnTo>
                <a:lnTo>
                  <a:pt x="627" y="349"/>
                </a:lnTo>
                <a:lnTo>
                  <a:pt x="627" y="348"/>
                </a:lnTo>
                <a:lnTo>
                  <a:pt x="627" y="348"/>
                </a:lnTo>
                <a:lnTo>
                  <a:pt x="621" y="346"/>
                </a:lnTo>
                <a:lnTo>
                  <a:pt x="621" y="346"/>
                </a:lnTo>
                <a:lnTo>
                  <a:pt x="621" y="348"/>
                </a:lnTo>
                <a:lnTo>
                  <a:pt x="623" y="349"/>
                </a:lnTo>
                <a:lnTo>
                  <a:pt x="629" y="351"/>
                </a:lnTo>
                <a:lnTo>
                  <a:pt x="629" y="351"/>
                </a:lnTo>
                <a:lnTo>
                  <a:pt x="625" y="353"/>
                </a:lnTo>
                <a:lnTo>
                  <a:pt x="621" y="353"/>
                </a:lnTo>
                <a:lnTo>
                  <a:pt x="621" y="353"/>
                </a:lnTo>
                <a:lnTo>
                  <a:pt x="625" y="355"/>
                </a:lnTo>
                <a:lnTo>
                  <a:pt x="629" y="353"/>
                </a:lnTo>
                <a:lnTo>
                  <a:pt x="629" y="353"/>
                </a:lnTo>
                <a:lnTo>
                  <a:pt x="629" y="353"/>
                </a:lnTo>
                <a:lnTo>
                  <a:pt x="631" y="351"/>
                </a:lnTo>
                <a:lnTo>
                  <a:pt x="631" y="351"/>
                </a:lnTo>
                <a:lnTo>
                  <a:pt x="632" y="353"/>
                </a:lnTo>
                <a:lnTo>
                  <a:pt x="632" y="353"/>
                </a:lnTo>
                <a:lnTo>
                  <a:pt x="638" y="353"/>
                </a:lnTo>
                <a:lnTo>
                  <a:pt x="642" y="353"/>
                </a:lnTo>
                <a:lnTo>
                  <a:pt x="643" y="353"/>
                </a:lnTo>
                <a:lnTo>
                  <a:pt x="643" y="353"/>
                </a:lnTo>
                <a:lnTo>
                  <a:pt x="642" y="355"/>
                </a:lnTo>
                <a:lnTo>
                  <a:pt x="640" y="357"/>
                </a:lnTo>
                <a:lnTo>
                  <a:pt x="640" y="357"/>
                </a:lnTo>
                <a:lnTo>
                  <a:pt x="651" y="355"/>
                </a:lnTo>
                <a:lnTo>
                  <a:pt x="662" y="355"/>
                </a:lnTo>
                <a:lnTo>
                  <a:pt x="662" y="355"/>
                </a:lnTo>
                <a:lnTo>
                  <a:pt x="662" y="357"/>
                </a:lnTo>
                <a:lnTo>
                  <a:pt x="662" y="357"/>
                </a:lnTo>
                <a:lnTo>
                  <a:pt x="667" y="357"/>
                </a:lnTo>
                <a:lnTo>
                  <a:pt x="669" y="357"/>
                </a:lnTo>
                <a:lnTo>
                  <a:pt x="671" y="355"/>
                </a:lnTo>
                <a:lnTo>
                  <a:pt x="671" y="355"/>
                </a:lnTo>
                <a:lnTo>
                  <a:pt x="671" y="357"/>
                </a:lnTo>
                <a:lnTo>
                  <a:pt x="671" y="357"/>
                </a:lnTo>
                <a:lnTo>
                  <a:pt x="677" y="355"/>
                </a:lnTo>
                <a:lnTo>
                  <a:pt x="677" y="355"/>
                </a:lnTo>
                <a:lnTo>
                  <a:pt x="677" y="357"/>
                </a:lnTo>
                <a:lnTo>
                  <a:pt x="677" y="359"/>
                </a:lnTo>
                <a:lnTo>
                  <a:pt x="677" y="359"/>
                </a:lnTo>
                <a:lnTo>
                  <a:pt x="677" y="359"/>
                </a:lnTo>
                <a:lnTo>
                  <a:pt x="678" y="357"/>
                </a:lnTo>
                <a:lnTo>
                  <a:pt x="678" y="357"/>
                </a:lnTo>
                <a:lnTo>
                  <a:pt x="678" y="359"/>
                </a:lnTo>
                <a:lnTo>
                  <a:pt x="678" y="360"/>
                </a:lnTo>
                <a:lnTo>
                  <a:pt x="678" y="360"/>
                </a:lnTo>
                <a:lnTo>
                  <a:pt x="682" y="359"/>
                </a:lnTo>
                <a:lnTo>
                  <a:pt x="686" y="359"/>
                </a:lnTo>
                <a:lnTo>
                  <a:pt x="686" y="359"/>
                </a:lnTo>
                <a:lnTo>
                  <a:pt x="684" y="359"/>
                </a:lnTo>
                <a:lnTo>
                  <a:pt x="684" y="360"/>
                </a:lnTo>
                <a:lnTo>
                  <a:pt x="684" y="360"/>
                </a:lnTo>
                <a:lnTo>
                  <a:pt x="686" y="360"/>
                </a:lnTo>
                <a:lnTo>
                  <a:pt x="689" y="362"/>
                </a:lnTo>
                <a:lnTo>
                  <a:pt x="693" y="366"/>
                </a:lnTo>
                <a:lnTo>
                  <a:pt x="693" y="366"/>
                </a:lnTo>
                <a:lnTo>
                  <a:pt x="693" y="364"/>
                </a:lnTo>
                <a:lnTo>
                  <a:pt x="695" y="364"/>
                </a:lnTo>
                <a:lnTo>
                  <a:pt x="695" y="364"/>
                </a:lnTo>
                <a:lnTo>
                  <a:pt x="695" y="364"/>
                </a:lnTo>
                <a:lnTo>
                  <a:pt x="695" y="362"/>
                </a:lnTo>
                <a:lnTo>
                  <a:pt x="695" y="362"/>
                </a:lnTo>
                <a:lnTo>
                  <a:pt x="695" y="364"/>
                </a:lnTo>
                <a:lnTo>
                  <a:pt x="697" y="364"/>
                </a:lnTo>
                <a:lnTo>
                  <a:pt x="697" y="366"/>
                </a:lnTo>
                <a:lnTo>
                  <a:pt x="697" y="366"/>
                </a:lnTo>
                <a:lnTo>
                  <a:pt x="697" y="366"/>
                </a:lnTo>
                <a:lnTo>
                  <a:pt x="697" y="366"/>
                </a:lnTo>
                <a:lnTo>
                  <a:pt x="697" y="366"/>
                </a:lnTo>
                <a:lnTo>
                  <a:pt x="699" y="371"/>
                </a:lnTo>
                <a:lnTo>
                  <a:pt x="699" y="371"/>
                </a:lnTo>
                <a:lnTo>
                  <a:pt x="697" y="371"/>
                </a:lnTo>
                <a:lnTo>
                  <a:pt x="693" y="370"/>
                </a:lnTo>
                <a:lnTo>
                  <a:pt x="689" y="370"/>
                </a:lnTo>
                <a:lnTo>
                  <a:pt x="686" y="370"/>
                </a:lnTo>
                <a:lnTo>
                  <a:pt x="686" y="370"/>
                </a:lnTo>
                <a:lnTo>
                  <a:pt x="686" y="371"/>
                </a:lnTo>
                <a:lnTo>
                  <a:pt x="688" y="370"/>
                </a:lnTo>
                <a:lnTo>
                  <a:pt x="688" y="370"/>
                </a:lnTo>
                <a:lnTo>
                  <a:pt x="688" y="371"/>
                </a:lnTo>
                <a:lnTo>
                  <a:pt x="689" y="371"/>
                </a:lnTo>
                <a:lnTo>
                  <a:pt x="689" y="371"/>
                </a:lnTo>
                <a:lnTo>
                  <a:pt x="689" y="371"/>
                </a:lnTo>
                <a:lnTo>
                  <a:pt x="688" y="375"/>
                </a:lnTo>
                <a:lnTo>
                  <a:pt x="686" y="373"/>
                </a:lnTo>
                <a:lnTo>
                  <a:pt x="686" y="373"/>
                </a:lnTo>
                <a:lnTo>
                  <a:pt x="684" y="373"/>
                </a:lnTo>
                <a:lnTo>
                  <a:pt x="684" y="373"/>
                </a:lnTo>
                <a:lnTo>
                  <a:pt x="684" y="373"/>
                </a:lnTo>
                <a:lnTo>
                  <a:pt x="684" y="373"/>
                </a:lnTo>
                <a:lnTo>
                  <a:pt x="684" y="375"/>
                </a:lnTo>
                <a:lnTo>
                  <a:pt x="684" y="375"/>
                </a:lnTo>
                <a:lnTo>
                  <a:pt x="680" y="373"/>
                </a:lnTo>
                <a:lnTo>
                  <a:pt x="678" y="373"/>
                </a:lnTo>
                <a:lnTo>
                  <a:pt x="677" y="373"/>
                </a:lnTo>
                <a:lnTo>
                  <a:pt x="677" y="373"/>
                </a:lnTo>
                <a:lnTo>
                  <a:pt x="675" y="371"/>
                </a:lnTo>
                <a:lnTo>
                  <a:pt x="675" y="370"/>
                </a:lnTo>
                <a:lnTo>
                  <a:pt x="673" y="370"/>
                </a:lnTo>
                <a:lnTo>
                  <a:pt x="673" y="370"/>
                </a:lnTo>
                <a:lnTo>
                  <a:pt x="675" y="373"/>
                </a:lnTo>
                <a:lnTo>
                  <a:pt x="677" y="377"/>
                </a:lnTo>
                <a:lnTo>
                  <a:pt x="677" y="377"/>
                </a:lnTo>
                <a:lnTo>
                  <a:pt x="675" y="377"/>
                </a:lnTo>
                <a:lnTo>
                  <a:pt x="675" y="377"/>
                </a:lnTo>
                <a:lnTo>
                  <a:pt x="675" y="377"/>
                </a:lnTo>
                <a:lnTo>
                  <a:pt x="678" y="377"/>
                </a:lnTo>
                <a:lnTo>
                  <a:pt x="680" y="377"/>
                </a:lnTo>
                <a:lnTo>
                  <a:pt x="680" y="377"/>
                </a:lnTo>
                <a:lnTo>
                  <a:pt x="680" y="375"/>
                </a:lnTo>
                <a:lnTo>
                  <a:pt x="680" y="375"/>
                </a:lnTo>
                <a:lnTo>
                  <a:pt x="680" y="375"/>
                </a:lnTo>
                <a:lnTo>
                  <a:pt x="682" y="375"/>
                </a:lnTo>
                <a:lnTo>
                  <a:pt x="682" y="377"/>
                </a:lnTo>
                <a:lnTo>
                  <a:pt x="682" y="377"/>
                </a:lnTo>
                <a:lnTo>
                  <a:pt x="682" y="379"/>
                </a:lnTo>
                <a:lnTo>
                  <a:pt x="682" y="379"/>
                </a:lnTo>
                <a:lnTo>
                  <a:pt x="682" y="379"/>
                </a:lnTo>
                <a:lnTo>
                  <a:pt x="682" y="379"/>
                </a:lnTo>
                <a:lnTo>
                  <a:pt x="682" y="377"/>
                </a:lnTo>
                <a:lnTo>
                  <a:pt x="684" y="375"/>
                </a:lnTo>
                <a:lnTo>
                  <a:pt x="684" y="375"/>
                </a:lnTo>
                <a:lnTo>
                  <a:pt x="684" y="377"/>
                </a:lnTo>
                <a:lnTo>
                  <a:pt x="686" y="377"/>
                </a:lnTo>
                <a:lnTo>
                  <a:pt x="686" y="377"/>
                </a:lnTo>
                <a:lnTo>
                  <a:pt x="684" y="379"/>
                </a:lnTo>
                <a:lnTo>
                  <a:pt x="684" y="379"/>
                </a:lnTo>
                <a:lnTo>
                  <a:pt x="688" y="379"/>
                </a:lnTo>
                <a:lnTo>
                  <a:pt x="688" y="379"/>
                </a:lnTo>
                <a:lnTo>
                  <a:pt x="689" y="381"/>
                </a:lnTo>
                <a:lnTo>
                  <a:pt x="693" y="381"/>
                </a:lnTo>
                <a:lnTo>
                  <a:pt x="697" y="381"/>
                </a:lnTo>
                <a:lnTo>
                  <a:pt x="699" y="381"/>
                </a:lnTo>
                <a:lnTo>
                  <a:pt x="699" y="381"/>
                </a:lnTo>
                <a:lnTo>
                  <a:pt x="699" y="383"/>
                </a:lnTo>
                <a:lnTo>
                  <a:pt x="699" y="383"/>
                </a:lnTo>
                <a:lnTo>
                  <a:pt x="700" y="381"/>
                </a:lnTo>
                <a:lnTo>
                  <a:pt x="702" y="381"/>
                </a:lnTo>
                <a:lnTo>
                  <a:pt x="702" y="381"/>
                </a:lnTo>
                <a:lnTo>
                  <a:pt x="702" y="381"/>
                </a:lnTo>
                <a:lnTo>
                  <a:pt x="702" y="381"/>
                </a:lnTo>
                <a:lnTo>
                  <a:pt x="702" y="381"/>
                </a:lnTo>
                <a:lnTo>
                  <a:pt x="702" y="381"/>
                </a:lnTo>
                <a:lnTo>
                  <a:pt x="702" y="379"/>
                </a:lnTo>
                <a:lnTo>
                  <a:pt x="702" y="379"/>
                </a:lnTo>
                <a:lnTo>
                  <a:pt x="702" y="379"/>
                </a:lnTo>
                <a:lnTo>
                  <a:pt x="702" y="379"/>
                </a:lnTo>
                <a:lnTo>
                  <a:pt x="704" y="381"/>
                </a:lnTo>
                <a:lnTo>
                  <a:pt x="704" y="379"/>
                </a:lnTo>
                <a:lnTo>
                  <a:pt x="704" y="381"/>
                </a:lnTo>
                <a:lnTo>
                  <a:pt x="704" y="381"/>
                </a:lnTo>
                <a:lnTo>
                  <a:pt x="708" y="383"/>
                </a:lnTo>
                <a:lnTo>
                  <a:pt x="708" y="383"/>
                </a:lnTo>
                <a:lnTo>
                  <a:pt x="706" y="383"/>
                </a:lnTo>
                <a:lnTo>
                  <a:pt x="706" y="383"/>
                </a:lnTo>
                <a:lnTo>
                  <a:pt x="708" y="384"/>
                </a:lnTo>
                <a:lnTo>
                  <a:pt x="708" y="384"/>
                </a:lnTo>
                <a:lnTo>
                  <a:pt x="708" y="384"/>
                </a:lnTo>
                <a:lnTo>
                  <a:pt x="704" y="386"/>
                </a:lnTo>
                <a:lnTo>
                  <a:pt x="704" y="386"/>
                </a:lnTo>
                <a:lnTo>
                  <a:pt x="706" y="386"/>
                </a:lnTo>
                <a:lnTo>
                  <a:pt x="710" y="386"/>
                </a:lnTo>
                <a:lnTo>
                  <a:pt x="710" y="386"/>
                </a:lnTo>
                <a:lnTo>
                  <a:pt x="708" y="386"/>
                </a:lnTo>
                <a:lnTo>
                  <a:pt x="708" y="384"/>
                </a:lnTo>
                <a:lnTo>
                  <a:pt x="708" y="384"/>
                </a:lnTo>
                <a:lnTo>
                  <a:pt x="711" y="384"/>
                </a:lnTo>
                <a:lnTo>
                  <a:pt x="711" y="384"/>
                </a:lnTo>
                <a:lnTo>
                  <a:pt x="711" y="384"/>
                </a:lnTo>
                <a:lnTo>
                  <a:pt x="711" y="384"/>
                </a:lnTo>
                <a:lnTo>
                  <a:pt x="708" y="390"/>
                </a:lnTo>
                <a:lnTo>
                  <a:pt x="708" y="390"/>
                </a:lnTo>
                <a:lnTo>
                  <a:pt x="711" y="384"/>
                </a:lnTo>
                <a:lnTo>
                  <a:pt x="711" y="384"/>
                </a:lnTo>
                <a:lnTo>
                  <a:pt x="711" y="384"/>
                </a:lnTo>
                <a:lnTo>
                  <a:pt x="711" y="384"/>
                </a:lnTo>
                <a:lnTo>
                  <a:pt x="711" y="384"/>
                </a:lnTo>
                <a:lnTo>
                  <a:pt x="713" y="386"/>
                </a:lnTo>
                <a:lnTo>
                  <a:pt x="713" y="388"/>
                </a:lnTo>
                <a:lnTo>
                  <a:pt x="713" y="388"/>
                </a:lnTo>
                <a:lnTo>
                  <a:pt x="710" y="390"/>
                </a:lnTo>
                <a:lnTo>
                  <a:pt x="710" y="390"/>
                </a:lnTo>
                <a:lnTo>
                  <a:pt x="711" y="390"/>
                </a:lnTo>
                <a:lnTo>
                  <a:pt x="713" y="390"/>
                </a:lnTo>
                <a:lnTo>
                  <a:pt x="713" y="390"/>
                </a:lnTo>
                <a:lnTo>
                  <a:pt x="711" y="392"/>
                </a:lnTo>
                <a:lnTo>
                  <a:pt x="711" y="392"/>
                </a:lnTo>
                <a:lnTo>
                  <a:pt x="713" y="390"/>
                </a:lnTo>
                <a:lnTo>
                  <a:pt x="715" y="392"/>
                </a:lnTo>
                <a:lnTo>
                  <a:pt x="715" y="392"/>
                </a:lnTo>
                <a:lnTo>
                  <a:pt x="717" y="392"/>
                </a:lnTo>
                <a:lnTo>
                  <a:pt x="717" y="392"/>
                </a:lnTo>
                <a:lnTo>
                  <a:pt x="717" y="392"/>
                </a:lnTo>
                <a:lnTo>
                  <a:pt x="717" y="392"/>
                </a:lnTo>
                <a:lnTo>
                  <a:pt x="717" y="392"/>
                </a:lnTo>
                <a:lnTo>
                  <a:pt x="717" y="392"/>
                </a:lnTo>
                <a:lnTo>
                  <a:pt x="717" y="392"/>
                </a:lnTo>
                <a:lnTo>
                  <a:pt x="717" y="392"/>
                </a:lnTo>
                <a:lnTo>
                  <a:pt x="715" y="390"/>
                </a:lnTo>
                <a:lnTo>
                  <a:pt x="715" y="390"/>
                </a:lnTo>
                <a:lnTo>
                  <a:pt x="715" y="390"/>
                </a:lnTo>
                <a:lnTo>
                  <a:pt x="715" y="390"/>
                </a:lnTo>
                <a:lnTo>
                  <a:pt x="717" y="392"/>
                </a:lnTo>
                <a:lnTo>
                  <a:pt x="717" y="392"/>
                </a:lnTo>
                <a:lnTo>
                  <a:pt x="715" y="390"/>
                </a:lnTo>
                <a:lnTo>
                  <a:pt x="715" y="390"/>
                </a:lnTo>
                <a:lnTo>
                  <a:pt x="715" y="390"/>
                </a:lnTo>
                <a:lnTo>
                  <a:pt x="715" y="390"/>
                </a:lnTo>
                <a:lnTo>
                  <a:pt x="715" y="390"/>
                </a:lnTo>
                <a:lnTo>
                  <a:pt x="717" y="392"/>
                </a:lnTo>
                <a:lnTo>
                  <a:pt x="717" y="392"/>
                </a:lnTo>
                <a:lnTo>
                  <a:pt x="717" y="392"/>
                </a:lnTo>
                <a:lnTo>
                  <a:pt x="717" y="392"/>
                </a:lnTo>
                <a:lnTo>
                  <a:pt x="717" y="392"/>
                </a:lnTo>
                <a:lnTo>
                  <a:pt x="717" y="392"/>
                </a:lnTo>
                <a:lnTo>
                  <a:pt x="717" y="392"/>
                </a:lnTo>
                <a:lnTo>
                  <a:pt x="717" y="392"/>
                </a:lnTo>
                <a:lnTo>
                  <a:pt x="717" y="392"/>
                </a:lnTo>
                <a:lnTo>
                  <a:pt x="717" y="392"/>
                </a:lnTo>
                <a:lnTo>
                  <a:pt x="717" y="392"/>
                </a:lnTo>
                <a:lnTo>
                  <a:pt x="719" y="392"/>
                </a:lnTo>
                <a:lnTo>
                  <a:pt x="719" y="392"/>
                </a:lnTo>
                <a:lnTo>
                  <a:pt x="719" y="392"/>
                </a:lnTo>
                <a:lnTo>
                  <a:pt x="715" y="388"/>
                </a:lnTo>
                <a:lnTo>
                  <a:pt x="715" y="388"/>
                </a:lnTo>
                <a:lnTo>
                  <a:pt x="715" y="388"/>
                </a:lnTo>
                <a:lnTo>
                  <a:pt x="715" y="388"/>
                </a:lnTo>
                <a:lnTo>
                  <a:pt x="715" y="388"/>
                </a:lnTo>
                <a:lnTo>
                  <a:pt x="715" y="388"/>
                </a:lnTo>
                <a:lnTo>
                  <a:pt x="715" y="388"/>
                </a:lnTo>
                <a:lnTo>
                  <a:pt x="717" y="390"/>
                </a:lnTo>
                <a:lnTo>
                  <a:pt x="717" y="390"/>
                </a:lnTo>
                <a:lnTo>
                  <a:pt x="717" y="392"/>
                </a:lnTo>
                <a:lnTo>
                  <a:pt x="717" y="394"/>
                </a:lnTo>
                <a:lnTo>
                  <a:pt x="717" y="395"/>
                </a:lnTo>
                <a:lnTo>
                  <a:pt x="717" y="395"/>
                </a:lnTo>
                <a:lnTo>
                  <a:pt x="721" y="397"/>
                </a:lnTo>
                <a:lnTo>
                  <a:pt x="721" y="397"/>
                </a:lnTo>
                <a:lnTo>
                  <a:pt x="719" y="395"/>
                </a:lnTo>
                <a:lnTo>
                  <a:pt x="719" y="395"/>
                </a:lnTo>
                <a:lnTo>
                  <a:pt x="719" y="395"/>
                </a:lnTo>
                <a:lnTo>
                  <a:pt x="719" y="395"/>
                </a:lnTo>
                <a:lnTo>
                  <a:pt x="721" y="395"/>
                </a:lnTo>
                <a:lnTo>
                  <a:pt x="721" y="395"/>
                </a:lnTo>
                <a:lnTo>
                  <a:pt x="719" y="397"/>
                </a:lnTo>
                <a:lnTo>
                  <a:pt x="719" y="399"/>
                </a:lnTo>
                <a:lnTo>
                  <a:pt x="719" y="399"/>
                </a:lnTo>
                <a:lnTo>
                  <a:pt x="719" y="399"/>
                </a:lnTo>
                <a:lnTo>
                  <a:pt x="719" y="397"/>
                </a:lnTo>
                <a:lnTo>
                  <a:pt x="719" y="397"/>
                </a:lnTo>
                <a:lnTo>
                  <a:pt x="723" y="399"/>
                </a:lnTo>
                <a:lnTo>
                  <a:pt x="723" y="399"/>
                </a:lnTo>
                <a:lnTo>
                  <a:pt x="719" y="403"/>
                </a:lnTo>
                <a:lnTo>
                  <a:pt x="719" y="405"/>
                </a:lnTo>
                <a:lnTo>
                  <a:pt x="719" y="405"/>
                </a:lnTo>
                <a:lnTo>
                  <a:pt x="721" y="405"/>
                </a:lnTo>
                <a:lnTo>
                  <a:pt x="721" y="405"/>
                </a:lnTo>
                <a:lnTo>
                  <a:pt x="719" y="408"/>
                </a:lnTo>
                <a:lnTo>
                  <a:pt x="719" y="412"/>
                </a:lnTo>
                <a:lnTo>
                  <a:pt x="719" y="412"/>
                </a:lnTo>
                <a:lnTo>
                  <a:pt x="719" y="412"/>
                </a:lnTo>
                <a:lnTo>
                  <a:pt x="717" y="414"/>
                </a:lnTo>
                <a:lnTo>
                  <a:pt x="717" y="414"/>
                </a:lnTo>
                <a:lnTo>
                  <a:pt x="719" y="414"/>
                </a:lnTo>
                <a:lnTo>
                  <a:pt x="719" y="416"/>
                </a:lnTo>
                <a:lnTo>
                  <a:pt x="719" y="416"/>
                </a:lnTo>
                <a:lnTo>
                  <a:pt x="723" y="414"/>
                </a:lnTo>
                <a:lnTo>
                  <a:pt x="723" y="414"/>
                </a:lnTo>
                <a:lnTo>
                  <a:pt x="721" y="416"/>
                </a:lnTo>
                <a:lnTo>
                  <a:pt x="721" y="416"/>
                </a:lnTo>
                <a:lnTo>
                  <a:pt x="721" y="416"/>
                </a:lnTo>
                <a:lnTo>
                  <a:pt x="717" y="417"/>
                </a:lnTo>
                <a:lnTo>
                  <a:pt x="717" y="417"/>
                </a:lnTo>
                <a:lnTo>
                  <a:pt x="721" y="417"/>
                </a:lnTo>
                <a:lnTo>
                  <a:pt x="721" y="417"/>
                </a:lnTo>
                <a:lnTo>
                  <a:pt x="721" y="419"/>
                </a:lnTo>
                <a:lnTo>
                  <a:pt x="721" y="419"/>
                </a:lnTo>
                <a:lnTo>
                  <a:pt x="717" y="419"/>
                </a:lnTo>
                <a:lnTo>
                  <a:pt x="717" y="419"/>
                </a:lnTo>
                <a:lnTo>
                  <a:pt x="717" y="419"/>
                </a:lnTo>
                <a:lnTo>
                  <a:pt x="715" y="419"/>
                </a:lnTo>
                <a:lnTo>
                  <a:pt x="715" y="419"/>
                </a:lnTo>
                <a:lnTo>
                  <a:pt x="713" y="423"/>
                </a:lnTo>
                <a:lnTo>
                  <a:pt x="713" y="423"/>
                </a:lnTo>
                <a:lnTo>
                  <a:pt x="721" y="421"/>
                </a:lnTo>
                <a:lnTo>
                  <a:pt x="721" y="421"/>
                </a:lnTo>
                <a:lnTo>
                  <a:pt x="724" y="417"/>
                </a:lnTo>
                <a:lnTo>
                  <a:pt x="724" y="417"/>
                </a:lnTo>
                <a:lnTo>
                  <a:pt x="726" y="421"/>
                </a:lnTo>
                <a:lnTo>
                  <a:pt x="726" y="425"/>
                </a:lnTo>
                <a:lnTo>
                  <a:pt x="724" y="428"/>
                </a:lnTo>
                <a:lnTo>
                  <a:pt x="723" y="432"/>
                </a:lnTo>
                <a:lnTo>
                  <a:pt x="723" y="432"/>
                </a:lnTo>
                <a:lnTo>
                  <a:pt x="719" y="432"/>
                </a:lnTo>
                <a:lnTo>
                  <a:pt x="717" y="434"/>
                </a:lnTo>
                <a:lnTo>
                  <a:pt x="717" y="434"/>
                </a:lnTo>
                <a:lnTo>
                  <a:pt x="721" y="434"/>
                </a:lnTo>
                <a:lnTo>
                  <a:pt x="721" y="436"/>
                </a:lnTo>
                <a:lnTo>
                  <a:pt x="721" y="438"/>
                </a:lnTo>
                <a:lnTo>
                  <a:pt x="721" y="443"/>
                </a:lnTo>
                <a:lnTo>
                  <a:pt x="721" y="445"/>
                </a:lnTo>
                <a:lnTo>
                  <a:pt x="721" y="447"/>
                </a:lnTo>
                <a:lnTo>
                  <a:pt x="721" y="447"/>
                </a:lnTo>
                <a:lnTo>
                  <a:pt x="730" y="445"/>
                </a:lnTo>
                <a:lnTo>
                  <a:pt x="730" y="445"/>
                </a:lnTo>
                <a:lnTo>
                  <a:pt x="730" y="447"/>
                </a:lnTo>
                <a:lnTo>
                  <a:pt x="732" y="449"/>
                </a:lnTo>
                <a:lnTo>
                  <a:pt x="735" y="451"/>
                </a:lnTo>
                <a:lnTo>
                  <a:pt x="735" y="451"/>
                </a:lnTo>
                <a:lnTo>
                  <a:pt x="737" y="456"/>
                </a:lnTo>
                <a:lnTo>
                  <a:pt x="737" y="456"/>
                </a:lnTo>
                <a:lnTo>
                  <a:pt x="735" y="456"/>
                </a:lnTo>
                <a:lnTo>
                  <a:pt x="735" y="458"/>
                </a:lnTo>
                <a:lnTo>
                  <a:pt x="735" y="458"/>
                </a:lnTo>
                <a:lnTo>
                  <a:pt x="737" y="458"/>
                </a:lnTo>
                <a:lnTo>
                  <a:pt x="739" y="456"/>
                </a:lnTo>
                <a:lnTo>
                  <a:pt x="739" y="456"/>
                </a:lnTo>
                <a:lnTo>
                  <a:pt x="739" y="458"/>
                </a:lnTo>
                <a:lnTo>
                  <a:pt x="743" y="460"/>
                </a:lnTo>
                <a:lnTo>
                  <a:pt x="745" y="462"/>
                </a:lnTo>
                <a:lnTo>
                  <a:pt x="745" y="463"/>
                </a:lnTo>
                <a:lnTo>
                  <a:pt x="745" y="463"/>
                </a:lnTo>
                <a:lnTo>
                  <a:pt x="748" y="463"/>
                </a:lnTo>
                <a:lnTo>
                  <a:pt x="752" y="463"/>
                </a:lnTo>
                <a:lnTo>
                  <a:pt x="752" y="463"/>
                </a:lnTo>
                <a:lnTo>
                  <a:pt x="750" y="465"/>
                </a:lnTo>
                <a:lnTo>
                  <a:pt x="752" y="465"/>
                </a:lnTo>
                <a:lnTo>
                  <a:pt x="752" y="465"/>
                </a:lnTo>
                <a:lnTo>
                  <a:pt x="752" y="465"/>
                </a:lnTo>
                <a:lnTo>
                  <a:pt x="752" y="467"/>
                </a:lnTo>
                <a:lnTo>
                  <a:pt x="752" y="467"/>
                </a:lnTo>
                <a:lnTo>
                  <a:pt x="750" y="467"/>
                </a:lnTo>
                <a:lnTo>
                  <a:pt x="748" y="469"/>
                </a:lnTo>
                <a:lnTo>
                  <a:pt x="750" y="469"/>
                </a:lnTo>
                <a:lnTo>
                  <a:pt x="750" y="469"/>
                </a:lnTo>
                <a:lnTo>
                  <a:pt x="752" y="467"/>
                </a:lnTo>
                <a:lnTo>
                  <a:pt x="754" y="465"/>
                </a:lnTo>
                <a:lnTo>
                  <a:pt x="756" y="467"/>
                </a:lnTo>
                <a:lnTo>
                  <a:pt x="756" y="467"/>
                </a:lnTo>
                <a:lnTo>
                  <a:pt x="756" y="465"/>
                </a:lnTo>
                <a:lnTo>
                  <a:pt x="757" y="463"/>
                </a:lnTo>
                <a:lnTo>
                  <a:pt x="757" y="463"/>
                </a:lnTo>
                <a:lnTo>
                  <a:pt x="761" y="465"/>
                </a:lnTo>
                <a:lnTo>
                  <a:pt x="761" y="465"/>
                </a:lnTo>
                <a:lnTo>
                  <a:pt x="763" y="463"/>
                </a:lnTo>
                <a:lnTo>
                  <a:pt x="763" y="463"/>
                </a:lnTo>
                <a:lnTo>
                  <a:pt x="767" y="469"/>
                </a:lnTo>
                <a:lnTo>
                  <a:pt x="765" y="473"/>
                </a:lnTo>
                <a:lnTo>
                  <a:pt x="763" y="474"/>
                </a:lnTo>
                <a:lnTo>
                  <a:pt x="763" y="474"/>
                </a:lnTo>
                <a:lnTo>
                  <a:pt x="765" y="478"/>
                </a:lnTo>
                <a:lnTo>
                  <a:pt x="767" y="480"/>
                </a:lnTo>
                <a:lnTo>
                  <a:pt x="765" y="482"/>
                </a:lnTo>
                <a:lnTo>
                  <a:pt x="765" y="482"/>
                </a:lnTo>
                <a:lnTo>
                  <a:pt x="763" y="480"/>
                </a:lnTo>
                <a:lnTo>
                  <a:pt x="761" y="478"/>
                </a:lnTo>
                <a:lnTo>
                  <a:pt x="761" y="478"/>
                </a:lnTo>
                <a:lnTo>
                  <a:pt x="763" y="482"/>
                </a:lnTo>
                <a:lnTo>
                  <a:pt x="763" y="484"/>
                </a:lnTo>
                <a:lnTo>
                  <a:pt x="761" y="486"/>
                </a:lnTo>
                <a:lnTo>
                  <a:pt x="761" y="486"/>
                </a:lnTo>
                <a:lnTo>
                  <a:pt x="757" y="476"/>
                </a:lnTo>
                <a:lnTo>
                  <a:pt x="756" y="471"/>
                </a:lnTo>
                <a:lnTo>
                  <a:pt x="757" y="467"/>
                </a:lnTo>
                <a:lnTo>
                  <a:pt x="757" y="467"/>
                </a:lnTo>
                <a:lnTo>
                  <a:pt x="756" y="469"/>
                </a:lnTo>
                <a:lnTo>
                  <a:pt x="756" y="474"/>
                </a:lnTo>
                <a:lnTo>
                  <a:pt x="757" y="484"/>
                </a:lnTo>
                <a:lnTo>
                  <a:pt x="757" y="484"/>
                </a:lnTo>
                <a:lnTo>
                  <a:pt x="757" y="487"/>
                </a:lnTo>
                <a:lnTo>
                  <a:pt x="757" y="495"/>
                </a:lnTo>
                <a:lnTo>
                  <a:pt x="757" y="495"/>
                </a:lnTo>
                <a:lnTo>
                  <a:pt x="756" y="497"/>
                </a:lnTo>
                <a:lnTo>
                  <a:pt x="756" y="497"/>
                </a:lnTo>
                <a:lnTo>
                  <a:pt x="756" y="506"/>
                </a:lnTo>
                <a:lnTo>
                  <a:pt x="754" y="509"/>
                </a:lnTo>
                <a:lnTo>
                  <a:pt x="754" y="509"/>
                </a:lnTo>
                <a:lnTo>
                  <a:pt x="750" y="509"/>
                </a:lnTo>
                <a:lnTo>
                  <a:pt x="750" y="509"/>
                </a:lnTo>
                <a:lnTo>
                  <a:pt x="750" y="511"/>
                </a:lnTo>
                <a:lnTo>
                  <a:pt x="752" y="511"/>
                </a:lnTo>
                <a:lnTo>
                  <a:pt x="752" y="511"/>
                </a:lnTo>
                <a:lnTo>
                  <a:pt x="752" y="511"/>
                </a:lnTo>
                <a:lnTo>
                  <a:pt x="750" y="513"/>
                </a:lnTo>
                <a:lnTo>
                  <a:pt x="748" y="513"/>
                </a:lnTo>
                <a:lnTo>
                  <a:pt x="748" y="513"/>
                </a:lnTo>
                <a:lnTo>
                  <a:pt x="743" y="502"/>
                </a:lnTo>
                <a:lnTo>
                  <a:pt x="737" y="491"/>
                </a:lnTo>
                <a:lnTo>
                  <a:pt x="737" y="491"/>
                </a:lnTo>
                <a:lnTo>
                  <a:pt x="735" y="493"/>
                </a:lnTo>
                <a:lnTo>
                  <a:pt x="732" y="495"/>
                </a:lnTo>
                <a:lnTo>
                  <a:pt x="732" y="495"/>
                </a:lnTo>
                <a:lnTo>
                  <a:pt x="732" y="498"/>
                </a:lnTo>
                <a:lnTo>
                  <a:pt x="732" y="502"/>
                </a:lnTo>
                <a:lnTo>
                  <a:pt x="737" y="509"/>
                </a:lnTo>
                <a:lnTo>
                  <a:pt x="739" y="517"/>
                </a:lnTo>
                <a:lnTo>
                  <a:pt x="741" y="522"/>
                </a:lnTo>
                <a:lnTo>
                  <a:pt x="739" y="526"/>
                </a:lnTo>
                <a:lnTo>
                  <a:pt x="739" y="526"/>
                </a:lnTo>
                <a:lnTo>
                  <a:pt x="745" y="528"/>
                </a:lnTo>
                <a:lnTo>
                  <a:pt x="746" y="530"/>
                </a:lnTo>
                <a:lnTo>
                  <a:pt x="750" y="532"/>
                </a:lnTo>
                <a:lnTo>
                  <a:pt x="754" y="532"/>
                </a:lnTo>
                <a:lnTo>
                  <a:pt x="754" y="532"/>
                </a:lnTo>
                <a:lnTo>
                  <a:pt x="754" y="533"/>
                </a:lnTo>
                <a:lnTo>
                  <a:pt x="754" y="533"/>
                </a:lnTo>
                <a:lnTo>
                  <a:pt x="761" y="535"/>
                </a:lnTo>
                <a:lnTo>
                  <a:pt x="763" y="537"/>
                </a:lnTo>
                <a:lnTo>
                  <a:pt x="765" y="539"/>
                </a:lnTo>
                <a:lnTo>
                  <a:pt x="765" y="539"/>
                </a:lnTo>
                <a:lnTo>
                  <a:pt x="767" y="539"/>
                </a:lnTo>
                <a:lnTo>
                  <a:pt x="767" y="537"/>
                </a:lnTo>
                <a:lnTo>
                  <a:pt x="767" y="537"/>
                </a:lnTo>
                <a:lnTo>
                  <a:pt x="768" y="539"/>
                </a:lnTo>
                <a:lnTo>
                  <a:pt x="770" y="541"/>
                </a:lnTo>
                <a:lnTo>
                  <a:pt x="770" y="541"/>
                </a:lnTo>
                <a:lnTo>
                  <a:pt x="770" y="539"/>
                </a:lnTo>
                <a:lnTo>
                  <a:pt x="772" y="539"/>
                </a:lnTo>
                <a:lnTo>
                  <a:pt x="772" y="539"/>
                </a:lnTo>
                <a:lnTo>
                  <a:pt x="781" y="539"/>
                </a:lnTo>
                <a:lnTo>
                  <a:pt x="791" y="539"/>
                </a:lnTo>
                <a:lnTo>
                  <a:pt x="813" y="535"/>
                </a:lnTo>
                <a:lnTo>
                  <a:pt x="813" y="535"/>
                </a:lnTo>
                <a:lnTo>
                  <a:pt x="820" y="532"/>
                </a:lnTo>
                <a:lnTo>
                  <a:pt x="827" y="526"/>
                </a:lnTo>
                <a:lnTo>
                  <a:pt x="827" y="526"/>
                </a:lnTo>
                <a:lnTo>
                  <a:pt x="829" y="526"/>
                </a:lnTo>
                <a:lnTo>
                  <a:pt x="831" y="526"/>
                </a:lnTo>
                <a:lnTo>
                  <a:pt x="835" y="524"/>
                </a:lnTo>
                <a:lnTo>
                  <a:pt x="837" y="526"/>
                </a:lnTo>
                <a:lnTo>
                  <a:pt x="837" y="526"/>
                </a:lnTo>
                <a:lnTo>
                  <a:pt x="837" y="524"/>
                </a:lnTo>
                <a:lnTo>
                  <a:pt x="838" y="522"/>
                </a:lnTo>
                <a:lnTo>
                  <a:pt x="838" y="522"/>
                </a:lnTo>
                <a:lnTo>
                  <a:pt x="838" y="524"/>
                </a:lnTo>
                <a:lnTo>
                  <a:pt x="838" y="526"/>
                </a:lnTo>
                <a:lnTo>
                  <a:pt x="838" y="526"/>
                </a:lnTo>
                <a:lnTo>
                  <a:pt x="840" y="524"/>
                </a:lnTo>
                <a:lnTo>
                  <a:pt x="840" y="524"/>
                </a:lnTo>
                <a:lnTo>
                  <a:pt x="842" y="526"/>
                </a:lnTo>
                <a:lnTo>
                  <a:pt x="842" y="526"/>
                </a:lnTo>
                <a:lnTo>
                  <a:pt x="851" y="520"/>
                </a:lnTo>
                <a:lnTo>
                  <a:pt x="855" y="519"/>
                </a:lnTo>
                <a:lnTo>
                  <a:pt x="859" y="519"/>
                </a:lnTo>
                <a:lnTo>
                  <a:pt x="859" y="519"/>
                </a:lnTo>
                <a:lnTo>
                  <a:pt x="859" y="524"/>
                </a:lnTo>
                <a:lnTo>
                  <a:pt x="855" y="530"/>
                </a:lnTo>
                <a:lnTo>
                  <a:pt x="853" y="535"/>
                </a:lnTo>
                <a:lnTo>
                  <a:pt x="851" y="541"/>
                </a:lnTo>
                <a:lnTo>
                  <a:pt x="851" y="541"/>
                </a:lnTo>
                <a:lnTo>
                  <a:pt x="848" y="546"/>
                </a:lnTo>
                <a:lnTo>
                  <a:pt x="846" y="546"/>
                </a:lnTo>
                <a:lnTo>
                  <a:pt x="844" y="548"/>
                </a:lnTo>
                <a:lnTo>
                  <a:pt x="844" y="548"/>
                </a:lnTo>
                <a:lnTo>
                  <a:pt x="844" y="544"/>
                </a:lnTo>
                <a:lnTo>
                  <a:pt x="842" y="543"/>
                </a:lnTo>
                <a:lnTo>
                  <a:pt x="842" y="543"/>
                </a:lnTo>
                <a:lnTo>
                  <a:pt x="837" y="550"/>
                </a:lnTo>
                <a:lnTo>
                  <a:pt x="833" y="559"/>
                </a:lnTo>
                <a:lnTo>
                  <a:pt x="833" y="559"/>
                </a:lnTo>
                <a:lnTo>
                  <a:pt x="829" y="561"/>
                </a:lnTo>
                <a:lnTo>
                  <a:pt x="826" y="565"/>
                </a:lnTo>
                <a:lnTo>
                  <a:pt x="822" y="574"/>
                </a:lnTo>
                <a:lnTo>
                  <a:pt x="822" y="574"/>
                </a:lnTo>
                <a:lnTo>
                  <a:pt x="820" y="572"/>
                </a:lnTo>
                <a:lnTo>
                  <a:pt x="820" y="572"/>
                </a:lnTo>
                <a:lnTo>
                  <a:pt x="820" y="572"/>
                </a:lnTo>
                <a:lnTo>
                  <a:pt x="814" y="585"/>
                </a:lnTo>
                <a:lnTo>
                  <a:pt x="807" y="596"/>
                </a:lnTo>
                <a:lnTo>
                  <a:pt x="807" y="596"/>
                </a:lnTo>
                <a:lnTo>
                  <a:pt x="803" y="598"/>
                </a:lnTo>
                <a:lnTo>
                  <a:pt x="802" y="598"/>
                </a:lnTo>
                <a:lnTo>
                  <a:pt x="796" y="603"/>
                </a:lnTo>
                <a:lnTo>
                  <a:pt x="791" y="609"/>
                </a:lnTo>
                <a:lnTo>
                  <a:pt x="789" y="611"/>
                </a:lnTo>
                <a:lnTo>
                  <a:pt x="785" y="609"/>
                </a:lnTo>
                <a:lnTo>
                  <a:pt x="785" y="609"/>
                </a:lnTo>
                <a:lnTo>
                  <a:pt x="781" y="614"/>
                </a:lnTo>
                <a:lnTo>
                  <a:pt x="778" y="616"/>
                </a:lnTo>
                <a:lnTo>
                  <a:pt x="778" y="616"/>
                </a:lnTo>
                <a:lnTo>
                  <a:pt x="774" y="612"/>
                </a:lnTo>
                <a:lnTo>
                  <a:pt x="770" y="609"/>
                </a:lnTo>
                <a:lnTo>
                  <a:pt x="770" y="609"/>
                </a:lnTo>
                <a:lnTo>
                  <a:pt x="767" y="611"/>
                </a:lnTo>
                <a:lnTo>
                  <a:pt x="765" y="612"/>
                </a:lnTo>
                <a:lnTo>
                  <a:pt x="759" y="616"/>
                </a:lnTo>
                <a:lnTo>
                  <a:pt x="759" y="616"/>
                </a:lnTo>
                <a:lnTo>
                  <a:pt x="761" y="618"/>
                </a:lnTo>
                <a:lnTo>
                  <a:pt x="761" y="620"/>
                </a:lnTo>
                <a:lnTo>
                  <a:pt x="759" y="622"/>
                </a:lnTo>
                <a:lnTo>
                  <a:pt x="757" y="623"/>
                </a:lnTo>
                <a:lnTo>
                  <a:pt x="757" y="623"/>
                </a:lnTo>
                <a:lnTo>
                  <a:pt x="757" y="620"/>
                </a:lnTo>
                <a:lnTo>
                  <a:pt x="757" y="620"/>
                </a:lnTo>
                <a:lnTo>
                  <a:pt x="752" y="620"/>
                </a:lnTo>
                <a:lnTo>
                  <a:pt x="745" y="618"/>
                </a:lnTo>
                <a:lnTo>
                  <a:pt x="745" y="618"/>
                </a:lnTo>
                <a:lnTo>
                  <a:pt x="743" y="622"/>
                </a:lnTo>
                <a:lnTo>
                  <a:pt x="743" y="623"/>
                </a:lnTo>
                <a:lnTo>
                  <a:pt x="741" y="623"/>
                </a:lnTo>
                <a:lnTo>
                  <a:pt x="741" y="623"/>
                </a:lnTo>
                <a:lnTo>
                  <a:pt x="743" y="622"/>
                </a:lnTo>
                <a:lnTo>
                  <a:pt x="743" y="620"/>
                </a:lnTo>
                <a:lnTo>
                  <a:pt x="743" y="620"/>
                </a:lnTo>
                <a:lnTo>
                  <a:pt x="743" y="620"/>
                </a:lnTo>
                <a:lnTo>
                  <a:pt x="741" y="622"/>
                </a:lnTo>
                <a:lnTo>
                  <a:pt x="737" y="622"/>
                </a:lnTo>
                <a:lnTo>
                  <a:pt x="737" y="622"/>
                </a:lnTo>
                <a:lnTo>
                  <a:pt x="739" y="623"/>
                </a:lnTo>
                <a:lnTo>
                  <a:pt x="739" y="623"/>
                </a:lnTo>
                <a:lnTo>
                  <a:pt x="735" y="625"/>
                </a:lnTo>
                <a:lnTo>
                  <a:pt x="735" y="625"/>
                </a:lnTo>
                <a:lnTo>
                  <a:pt x="735" y="627"/>
                </a:lnTo>
                <a:lnTo>
                  <a:pt x="737" y="627"/>
                </a:lnTo>
                <a:lnTo>
                  <a:pt x="739" y="629"/>
                </a:lnTo>
                <a:lnTo>
                  <a:pt x="739" y="629"/>
                </a:lnTo>
                <a:lnTo>
                  <a:pt x="735" y="635"/>
                </a:lnTo>
                <a:lnTo>
                  <a:pt x="728" y="636"/>
                </a:lnTo>
                <a:lnTo>
                  <a:pt x="724" y="640"/>
                </a:lnTo>
                <a:lnTo>
                  <a:pt x="723" y="642"/>
                </a:lnTo>
                <a:lnTo>
                  <a:pt x="723" y="646"/>
                </a:lnTo>
                <a:lnTo>
                  <a:pt x="723" y="646"/>
                </a:lnTo>
                <a:lnTo>
                  <a:pt x="724" y="644"/>
                </a:lnTo>
                <a:lnTo>
                  <a:pt x="726" y="642"/>
                </a:lnTo>
                <a:lnTo>
                  <a:pt x="726" y="642"/>
                </a:lnTo>
                <a:lnTo>
                  <a:pt x="737" y="638"/>
                </a:lnTo>
                <a:lnTo>
                  <a:pt x="746" y="633"/>
                </a:lnTo>
                <a:lnTo>
                  <a:pt x="746" y="633"/>
                </a:lnTo>
                <a:lnTo>
                  <a:pt x="748" y="636"/>
                </a:lnTo>
                <a:lnTo>
                  <a:pt x="748" y="636"/>
                </a:lnTo>
                <a:lnTo>
                  <a:pt x="750" y="629"/>
                </a:lnTo>
                <a:lnTo>
                  <a:pt x="750" y="629"/>
                </a:lnTo>
                <a:lnTo>
                  <a:pt x="754" y="629"/>
                </a:lnTo>
                <a:lnTo>
                  <a:pt x="756" y="625"/>
                </a:lnTo>
                <a:lnTo>
                  <a:pt x="756" y="625"/>
                </a:lnTo>
                <a:lnTo>
                  <a:pt x="756" y="627"/>
                </a:lnTo>
                <a:lnTo>
                  <a:pt x="757" y="627"/>
                </a:lnTo>
                <a:lnTo>
                  <a:pt x="759" y="625"/>
                </a:lnTo>
                <a:lnTo>
                  <a:pt x="761" y="625"/>
                </a:lnTo>
                <a:lnTo>
                  <a:pt x="761" y="625"/>
                </a:lnTo>
                <a:lnTo>
                  <a:pt x="761" y="629"/>
                </a:lnTo>
                <a:lnTo>
                  <a:pt x="763" y="629"/>
                </a:lnTo>
                <a:lnTo>
                  <a:pt x="763" y="629"/>
                </a:lnTo>
                <a:lnTo>
                  <a:pt x="763" y="631"/>
                </a:lnTo>
                <a:lnTo>
                  <a:pt x="763" y="633"/>
                </a:lnTo>
                <a:lnTo>
                  <a:pt x="763" y="633"/>
                </a:lnTo>
                <a:lnTo>
                  <a:pt x="756" y="640"/>
                </a:lnTo>
                <a:lnTo>
                  <a:pt x="746" y="651"/>
                </a:lnTo>
                <a:lnTo>
                  <a:pt x="746" y="651"/>
                </a:lnTo>
                <a:lnTo>
                  <a:pt x="752" y="649"/>
                </a:lnTo>
                <a:lnTo>
                  <a:pt x="756" y="647"/>
                </a:lnTo>
                <a:lnTo>
                  <a:pt x="763" y="642"/>
                </a:lnTo>
                <a:lnTo>
                  <a:pt x="763" y="642"/>
                </a:lnTo>
                <a:lnTo>
                  <a:pt x="767" y="644"/>
                </a:lnTo>
                <a:lnTo>
                  <a:pt x="768" y="644"/>
                </a:lnTo>
                <a:lnTo>
                  <a:pt x="776" y="642"/>
                </a:lnTo>
                <a:lnTo>
                  <a:pt x="776" y="642"/>
                </a:lnTo>
                <a:lnTo>
                  <a:pt x="776" y="640"/>
                </a:lnTo>
                <a:lnTo>
                  <a:pt x="776" y="640"/>
                </a:lnTo>
                <a:lnTo>
                  <a:pt x="776" y="640"/>
                </a:lnTo>
                <a:lnTo>
                  <a:pt x="776" y="638"/>
                </a:lnTo>
                <a:lnTo>
                  <a:pt x="776" y="638"/>
                </a:lnTo>
                <a:lnTo>
                  <a:pt x="781" y="638"/>
                </a:lnTo>
                <a:lnTo>
                  <a:pt x="787" y="638"/>
                </a:lnTo>
                <a:lnTo>
                  <a:pt x="792" y="638"/>
                </a:lnTo>
                <a:lnTo>
                  <a:pt x="798" y="642"/>
                </a:lnTo>
                <a:lnTo>
                  <a:pt x="798" y="642"/>
                </a:lnTo>
                <a:lnTo>
                  <a:pt x="796" y="647"/>
                </a:lnTo>
                <a:lnTo>
                  <a:pt x="796" y="651"/>
                </a:lnTo>
                <a:lnTo>
                  <a:pt x="796" y="657"/>
                </a:lnTo>
                <a:lnTo>
                  <a:pt x="792" y="662"/>
                </a:lnTo>
                <a:lnTo>
                  <a:pt x="792" y="662"/>
                </a:lnTo>
                <a:lnTo>
                  <a:pt x="794" y="666"/>
                </a:lnTo>
                <a:lnTo>
                  <a:pt x="796" y="669"/>
                </a:lnTo>
                <a:lnTo>
                  <a:pt x="796" y="669"/>
                </a:lnTo>
                <a:lnTo>
                  <a:pt x="798" y="669"/>
                </a:lnTo>
                <a:lnTo>
                  <a:pt x="800" y="668"/>
                </a:lnTo>
                <a:lnTo>
                  <a:pt x="800" y="668"/>
                </a:lnTo>
                <a:lnTo>
                  <a:pt x="800" y="671"/>
                </a:lnTo>
                <a:lnTo>
                  <a:pt x="800" y="673"/>
                </a:lnTo>
                <a:lnTo>
                  <a:pt x="800" y="673"/>
                </a:lnTo>
                <a:lnTo>
                  <a:pt x="802" y="675"/>
                </a:lnTo>
                <a:lnTo>
                  <a:pt x="805" y="677"/>
                </a:lnTo>
                <a:lnTo>
                  <a:pt x="809" y="675"/>
                </a:lnTo>
                <a:lnTo>
                  <a:pt x="813" y="673"/>
                </a:lnTo>
                <a:lnTo>
                  <a:pt x="816" y="673"/>
                </a:lnTo>
                <a:lnTo>
                  <a:pt x="816" y="673"/>
                </a:lnTo>
                <a:lnTo>
                  <a:pt x="811" y="684"/>
                </a:lnTo>
                <a:lnTo>
                  <a:pt x="807" y="692"/>
                </a:lnTo>
                <a:lnTo>
                  <a:pt x="805" y="695"/>
                </a:lnTo>
                <a:lnTo>
                  <a:pt x="805" y="695"/>
                </a:lnTo>
                <a:lnTo>
                  <a:pt x="809" y="695"/>
                </a:lnTo>
                <a:lnTo>
                  <a:pt x="811" y="695"/>
                </a:lnTo>
                <a:lnTo>
                  <a:pt x="813" y="695"/>
                </a:lnTo>
                <a:lnTo>
                  <a:pt x="813" y="699"/>
                </a:lnTo>
                <a:lnTo>
                  <a:pt x="813" y="699"/>
                </a:lnTo>
                <a:lnTo>
                  <a:pt x="816" y="697"/>
                </a:lnTo>
                <a:lnTo>
                  <a:pt x="820" y="697"/>
                </a:lnTo>
                <a:lnTo>
                  <a:pt x="824" y="695"/>
                </a:lnTo>
                <a:lnTo>
                  <a:pt x="827" y="693"/>
                </a:lnTo>
                <a:lnTo>
                  <a:pt x="827" y="693"/>
                </a:lnTo>
                <a:lnTo>
                  <a:pt x="827" y="688"/>
                </a:lnTo>
                <a:lnTo>
                  <a:pt x="826" y="682"/>
                </a:lnTo>
                <a:lnTo>
                  <a:pt x="824" y="677"/>
                </a:lnTo>
                <a:lnTo>
                  <a:pt x="824" y="671"/>
                </a:lnTo>
                <a:lnTo>
                  <a:pt x="824" y="671"/>
                </a:lnTo>
                <a:lnTo>
                  <a:pt x="829" y="669"/>
                </a:lnTo>
                <a:lnTo>
                  <a:pt x="833" y="668"/>
                </a:lnTo>
                <a:lnTo>
                  <a:pt x="842" y="658"/>
                </a:lnTo>
                <a:lnTo>
                  <a:pt x="853" y="640"/>
                </a:lnTo>
                <a:lnTo>
                  <a:pt x="853" y="640"/>
                </a:lnTo>
                <a:lnTo>
                  <a:pt x="853" y="642"/>
                </a:lnTo>
                <a:lnTo>
                  <a:pt x="851" y="642"/>
                </a:lnTo>
                <a:lnTo>
                  <a:pt x="851" y="642"/>
                </a:lnTo>
                <a:lnTo>
                  <a:pt x="853" y="636"/>
                </a:lnTo>
                <a:lnTo>
                  <a:pt x="857" y="633"/>
                </a:lnTo>
                <a:lnTo>
                  <a:pt x="857" y="633"/>
                </a:lnTo>
                <a:lnTo>
                  <a:pt x="855" y="633"/>
                </a:lnTo>
                <a:lnTo>
                  <a:pt x="855" y="631"/>
                </a:lnTo>
                <a:lnTo>
                  <a:pt x="855" y="627"/>
                </a:lnTo>
                <a:lnTo>
                  <a:pt x="855" y="627"/>
                </a:lnTo>
                <a:lnTo>
                  <a:pt x="855" y="629"/>
                </a:lnTo>
                <a:lnTo>
                  <a:pt x="853" y="629"/>
                </a:lnTo>
                <a:lnTo>
                  <a:pt x="853" y="629"/>
                </a:lnTo>
                <a:lnTo>
                  <a:pt x="855" y="620"/>
                </a:lnTo>
                <a:lnTo>
                  <a:pt x="857" y="612"/>
                </a:lnTo>
                <a:lnTo>
                  <a:pt x="862" y="594"/>
                </a:lnTo>
                <a:lnTo>
                  <a:pt x="862" y="594"/>
                </a:lnTo>
                <a:lnTo>
                  <a:pt x="860" y="594"/>
                </a:lnTo>
                <a:lnTo>
                  <a:pt x="860" y="592"/>
                </a:lnTo>
                <a:lnTo>
                  <a:pt x="860" y="592"/>
                </a:lnTo>
                <a:lnTo>
                  <a:pt x="864" y="581"/>
                </a:lnTo>
                <a:lnTo>
                  <a:pt x="866" y="570"/>
                </a:lnTo>
                <a:lnTo>
                  <a:pt x="870" y="546"/>
                </a:lnTo>
                <a:lnTo>
                  <a:pt x="870" y="546"/>
                </a:lnTo>
                <a:lnTo>
                  <a:pt x="870" y="546"/>
                </a:lnTo>
                <a:lnTo>
                  <a:pt x="868" y="544"/>
                </a:lnTo>
                <a:lnTo>
                  <a:pt x="868" y="544"/>
                </a:lnTo>
                <a:lnTo>
                  <a:pt x="872" y="541"/>
                </a:lnTo>
                <a:lnTo>
                  <a:pt x="872" y="535"/>
                </a:lnTo>
                <a:lnTo>
                  <a:pt x="872" y="535"/>
                </a:lnTo>
                <a:lnTo>
                  <a:pt x="870" y="535"/>
                </a:lnTo>
                <a:lnTo>
                  <a:pt x="870" y="535"/>
                </a:lnTo>
                <a:lnTo>
                  <a:pt x="875" y="517"/>
                </a:lnTo>
                <a:lnTo>
                  <a:pt x="877" y="508"/>
                </a:lnTo>
                <a:lnTo>
                  <a:pt x="881" y="506"/>
                </a:lnTo>
                <a:lnTo>
                  <a:pt x="883" y="504"/>
                </a:lnTo>
                <a:lnTo>
                  <a:pt x="883" y="504"/>
                </a:lnTo>
                <a:lnTo>
                  <a:pt x="883" y="506"/>
                </a:lnTo>
                <a:lnTo>
                  <a:pt x="884" y="508"/>
                </a:lnTo>
                <a:lnTo>
                  <a:pt x="884" y="508"/>
                </a:lnTo>
                <a:lnTo>
                  <a:pt x="886" y="504"/>
                </a:lnTo>
                <a:lnTo>
                  <a:pt x="888" y="502"/>
                </a:lnTo>
                <a:lnTo>
                  <a:pt x="890" y="504"/>
                </a:lnTo>
                <a:lnTo>
                  <a:pt x="890" y="504"/>
                </a:lnTo>
                <a:lnTo>
                  <a:pt x="890" y="500"/>
                </a:lnTo>
                <a:lnTo>
                  <a:pt x="892" y="498"/>
                </a:lnTo>
                <a:lnTo>
                  <a:pt x="894" y="498"/>
                </a:lnTo>
                <a:lnTo>
                  <a:pt x="895" y="498"/>
                </a:lnTo>
                <a:lnTo>
                  <a:pt x="895" y="498"/>
                </a:lnTo>
                <a:lnTo>
                  <a:pt x="897" y="498"/>
                </a:lnTo>
                <a:lnTo>
                  <a:pt x="899" y="498"/>
                </a:lnTo>
                <a:lnTo>
                  <a:pt x="899" y="498"/>
                </a:lnTo>
                <a:lnTo>
                  <a:pt x="899" y="497"/>
                </a:lnTo>
                <a:lnTo>
                  <a:pt x="899" y="495"/>
                </a:lnTo>
                <a:lnTo>
                  <a:pt x="899" y="495"/>
                </a:lnTo>
                <a:lnTo>
                  <a:pt x="901" y="495"/>
                </a:lnTo>
                <a:lnTo>
                  <a:pt x="901" y="495"/>
                </a:lnTo>
                <a:lnTo>
                  <a:pt x="901" y="497"/>
                </a:lnTo>
                <a:lnTo>
                  <a:pt x="901" y="497"/>
                </a:lnTo>
                <a:lnTo>
                  <a:pt x="901" y="497"/>
                </a:lnTo>
                <a:lnTo>
                  <a:pt x="903" y="495"/>
                </a:lnTo>
                <a:lnTo>
                  <a:pt x="903" y="493"/>
                </a:lnTo>
                <a:lnTo>
                  <a:pt x="905" y="495"/>
                </a:lnTo>
                <a:lnTo>
                  <a:pt x="906" y="493"/>
                </a:lnTo>
                <a:lnTo>
                  <a:pt x="906" y="493"/>
                </a:lnTo>
                <a:lnTo>
                  <a:pt x="906" y="491"/>
                </a:lnTo>
                <a:lnTo>
                  <a:pt x="905" y="491"/>
                </a:lnTo>
                <a:lnTo>
                  <a:pt x="905" y="489"/>
                </a:lnTo>
                <a:lnTo>
                  <a:pt x="905" y="486"/>
                </a:lnTo>
                <a:lnTo>
                  <a:pt x="905" y="486"/>
                </a:lnTo>
                <a:lnTo>
                  <a:pt x="905" y="487"/>
                </a:lnTo>
                <a:lnTo>
                  <a:pt x="906" y="487"/>
                </a:lnTo>
                <a:lnTo>
                  <a:pt x="908" y="486"/>
                </a:lnTo>
                <a:lnTo>
                  <a:pt x="908" y="486"/>
                </a:lnTo>
                <a:lnTo>
                  <a:pt x="908" y="489"/>
                </a:lnTo>
                <a:lnTo>
                  <a:pt x="908" y="489"/>
                </a:lnTo>
                <a:lnTo>
                  <a:pt x="908" y="489"/>
                </a:lnTo>
                <a:lnTo>
                  <a:pt x="910" y="489"/>
                </a:lnTo>
                <a:lnTo>
                  <a:pt x="912" y="487"/>
                </a:lnTo>
                <a:lnTo>
                  <a:pt x="912" y="487"/>
                </a:lnTo>
                <a:lnTo>
                  <a:pt x="912" y="484"/>
                </a:lnTo>
                <a:lnTo>
                  <a:pt x="912" y="484"/>
                </a:lnTo>
                <a:lnTo>
                  <a:pt x="912" y="486"/>
                </a:lnTo>
                <a:lnTo>
                  <a:pt x="912" y="484"/>
                </a:lnTo>
                <a:lnTo>
                  <a:pt x="914" y="482"/>
                </a:lnTo>
                <a:lnTo>
                  <a:pt x="916" y="482"/>
                </a:lnTo>
                <a:lnTo>
                  <a:pt x="916" y="482"/>
                </a:lnTo>
                <a:lnTo>
                  <a:pt x="914" y="489"/>
                </a:lnTo>
                <a:lnTo>
                  <a:pt x="914" y="498"/>
                </a:lnTo>
                <a:lnTo>
                  <a:pt x="914" y="498"/>
                </a:lnTo>
                <a:lnTo>
                  <a:pt x="912" y="502"/>
                </a:lnTo>
                <a:lnTo>
                  <a:pt x="910" y="506"/>
                </a:lnTo>
                <a:lnTo>
                  <a:pt x="908" y="511"/>
                </a:lnTo>
                <a:lnTo>
                  <a:pt x="905" y="513"/>
                </a:lnTo>
                <a:lnTo>
                  <a:pt x="905" y="513"/>
                </a:lnTo>
                <a:lnTo>
                  <a:pt x="905" y="511"/>
                </a:lnTo>
                <a:lnTo>
                  <a:pt x="905" y="511"/>
                </a:lnTo>
                <a:lnTo>
                  <a:pt x="903" y="513"/>
                </a:lnTo>
                <a:lnTo>
                  <a:pt x="901" y="513"/>
                </a:lnTo>
                <a:lnTo>
                  <a:pt x="901" y="513"/>
                </a:lnTo>
                <a:lnTo>
                  <a:pt x="897" y="519"/>
                </a:lnTo>
                <a:lnTo>
                  <a:pt x="894" y="524"/>
                </a:lnTo>
                <a:lnTo>
                  <a:pt x="890" y="528"/>
                </a:lnTo>
                <a:lnTo>
                  <a:pt x="886" y="533"/>
                </a:lnTo>
                <a:lnTo>
                  <a:pt x="886" y="533"/>
                </a:lnTo>
                <a:lnTo>
                  <a:pt x="888" y="533"/>
                </a:lnTo>
                <a:lnTo>
                  <a:pt x="888" y="537"/>
                </a:lnTo>
                <a:lnTo>
                  <a:pt x="886" y="543"/>
                </a:lnTo>
                <a:lnTo>
                  <a:pt x="886" y="543"/>
                </a:lnTo>
                <a:lnTo>
                  <a:pt x="888" y="543"/>
                </a:lnTo>
                <a:lnTo>
                  <a:pt x="888" y="544"/>
                </a:lnTo>
                <a:lnTo>
                  <a:pt x="888" y="548"/>
                </a:lnTo>
                <a:lnTo>
                  <a:pt x="888" y="548"/>
                </a:lnTo>
                <a:lnTo>
                  <a:pt x="892" y="550"/>
                </a:lnTo>
                <a:lnTo>
                  <a:pt x="894" y="554"/>
                </a:lnTo>
                <a:lnTo>
                  <a:pt x="895" y="555"/>
                </a:lnTo>
                <a:lnTo>
                  <a:pt x="897" y="555"/>
                </a:lnTo>
                <a:lnTo>
                  <a:pt x="897" y="555"/>
                </a:lnTo>
                <a:lnTo>
                  <a:pt x="897" y="557"/>
                </a:lnTo>
                <a:lnTo>
                  <a:pt x="897" y="559"/>
                </a:lnTo>
                <a:lnTo>
                  <a:pt x="897" y="559"/>
                </a:lnTo>
                <a:lnTo>
                  <a:pt x="899" y="557"/>
                </a:lnTo>
                <a:lnTo>
                  <a:pt x="899" y="555"/>
                </a:lnTo>
                <a:lnTo>
                  <a:pt x="901" y="557"/>
                </a:lnTo>
                <a:lnTo>
                  <a:pt x="901" y="557"/>
                </a:lnTo>
                <a:lnTo>
                  <a:pt x="901" y="557"/>
                </a:lnTo>
                <a:lnTo>
                  <a:pt x="901" y="561"/>
                </a:lnTo>
                <a:lnTo>
                  <a:pt x="901" y="561"/>
                </a:lnTo>
                <a:lnTo>
                  <a:pt x="905" y="559"/>
                </a:lnTo>
                <a:lnTo>
                  <a:pt x="908" y="555"/>
                </a:lnTo>
                <a:lnTo>
                  <a:pt x="912" y="552"/>
                </a:lnTo>
                <a:lnTo>
                  <a:pt x="914" y="548"/>
                </a:lnTo>
                <a:lnTo>
                  <a:pt x="914" y="548"/>
                </a:lnTo>
                <a:lnTo>
                  <a:pt x="914" y="557"/>
                </a:lnTo>
                <a:lnTo>
                  <a:pt x="908" y="565"/>
                </a:lnTo>
                <a:lnTo>
                  <a:pt x="905" y="572"/>
                </a:lnTo>
                <a:lnTo>
                  <a:pt x="903" y="579"/>
                </a:lnTo>
                <a:lnTo>
                  <a:pt x="899" y="579"/>
                </a:lnTo>
                <a:lnTo>
                  <a:pt x="899" y="579"/>
                </a:lnTo>
                <a:lnTo>
                  <a:pt x="897" y="585"/>
                </a:lnTo>
                <a:lnTo>
                  <a:pt x="899" y="590"/>
                </a:lnTo>
                <a:lnTo>
                  <a:pt x="901" y="596"/>
                </a:lnTo>
                <a:lnTo>
                  <a:pt x="899" y="601"/>
                </a:lnTo>
                <a:lnTo>
                  <a:pt x="899" y="601"/>
                </a:lnTo>
                <a:lnTo>
                  <a:pt x="903" y="611"/>
                </a:lnTo>
                <a:lnTo>
                  <a:pt x="901" y="623"/>
                </a:lnTo>
                <a:lnTo>
                  <a:pt x="901" y="623"/>
                </a:lnTo>
                <a:lnTo>
                  <a:pt x="901" y="625"/>
                </a:lnTo>
                <a:lnTo>
                  <a:pt x="903" y="631"/>
                </a:lnTo>
                <a:lnTo>
                  <a:pt x="903" y="631"/>
                </a:lnTo>
                <a:lnTo>
                  <a:pt x="901" y="635"/>
                </a:lnTo>
                <a:lnTo>
                  <a:pt x="901" y="638"/>
                </a:lnTo>
                <a:lnTo>
                  <a:pt x="903" y="640"/>
                </a:lnTo>
                <a:lnTo>
                  <a:pt x="906" y="640"/>
                </a:lnTo>
                <a:lnTo>
                  <a:pt x="912" y="638"/>
                </a:lnTo>
                <a:lnTo>
                  <a:pt x="914" y="638"/>
                </a:lnTo>
                <a:lnTo>
                  <a:pt x="916" y="640"/>
                </a:lnTo>
                <a:lnTo>
                  <a:pt x="916" y="640"/>
                </a:lnTo>
                <a:lnTo>
                  <a:pt x="921" y="636"/>
                </a:lnTo>
                <a:lnTo>
                  <a:pt x="927" y="635"/>
                </a:lnTo>
                <a:lnTo>
                  <a:pt x="927" y="635"/>
                </a:lnTo>
                <a:lnTo>
                  <a:pt x="927" y="636"/>
                </a:lnTo>
                <a:lnTo>
                  <a:pt x="929" y="636"/>
                </a:lnTo>
                <a:lnTo>
                  <a:pt x="927" y="640"/>
                </a:lnTo>
                <a:lnTo>
                  <a:pt x="927" y="640"/>
                </a:lnTo>
                <a:lnTo>
                  <a:pt x="930" y="642"/>
                </a:lnTo>
                <a:lnTo>
                  <a:pt x="932" y="642"/>
                </a:lnTo>
                <a:lnTo>
                  <a:pt x="934" y="642"/>
                </a:lnTo>
                <a:lnTo>
                  <a:pt x="934" y="642"/>
                </a:lnTo>
                <a:lnTo>
                  <a:pt x="936" y="635"/>
                </a:lnTo>
                <a:lnTo>
                  <a:pt x="940" y="629"/>
                </a:lnTo>
                <a:lnTo>
                  <a:pt x="943" y="623"/>
                </a:lnTo>
                <a:lnTo>
                  <a:pt x="949" y="622"/>
                </a:lnTo>
                <a:lnTo>
                  <a:pt x="949" y="622"/>
                </a:lnTo>
                <a:lnTo>
                  <a:pt x="949" y="622"/>
                </a:lnTo>
                <a:lnTo>
                  <a:pt x="949" y="623"/>
                </a:lnTo>
                <a:lnTo>
                  <a:pt x="949" y="623"/>
                </a:lnTo>
                <a:lnTo>
                  <a:pt x="951" y="625"/>
                </a:lnTo>
                <a:lnTo>
                  <a:pt x="951" y="623"/>
                </a:lnTo>
                <a:lnTo>
                  <a:pt x="952" y="622"/>
                </a:lnTo>
                <a:lnTo>
                  <a:pt x="954" y="620"/>
                </a:lnTo>
                <a:lnTo>
                  <a:pt x="954" y="620"/>
                </a:lnTo>
                <a:lnTo>
                  <a:pt x="951" y="625"/>
                </a:lnTo>
                <a:lnTo>
                  <a:pt x="949" y="627"/>
                </a:lnTo>
                <a:lnTo>
                  <a:pt x="945" y="629"/>
                </a:lnTo>
                <a:lnTo>
                  <a:pt x="941" y="633"/>
                </a:lnTo>
                <a:lnTo>
                  <a:pt x="941" y="633"/>
                </a:lnTo>
                <a:lnTo>
                  <a:pt x="943" y="633"/>
                </a:lnTo>
                <a:lnTo>
                  <a:pt x="945" y="635"/>
                </a:lnTo>
                <a:lnTo>
                  <a:pt x="945" y="635"/>
                </a:lnTo>
                <a:lnTo>
                  <a:pt x="945" y="631"/>
                </a:lnTo>
                <a:lnTo>
                  <a:pt x="945" y="631"/>
                </a:lnTo>
                <a:lnTo>
                  <a:pt x="947" y="631"/>
                </a:lnTo>
                <a:lnTo>
                  <a:pt x="947" y="631"/>
                </a:lnTo>
                <a:lnTo>
                  <a:pt x="951" y="629"/>
                </a:lnTo>
                <a:lnTo>
                  <a:pt x="951" y="629"/>
                </a:lnTo>
                <a:lnTo>
                  <a:pt x="952" y="625"/>
                </a:lnTo>
                <a:lnTo>
                  <a:pt x="954" y="622"/>
                </a:lnTo>
                <a:lnTo>
                  <a:pt x="954" y="622"/>
                </a:lnTo>
                <a:lnTo>
                  <a:pt x="954" y="618"/>
                </a:lnTo>
                <a:lnTo>
                  <a:pt x="956" y="614"/>
                </a:lnTo>
                <a:lnTo>
                  <a:pt x="956" y="614"/>
                </a:lnTo>
                <a:lnTo>
                  <a:pt x="956" y="618"/>
                </a:lnTo>
                <a:lnTo>
                  <a:pt x="956" y="618"/>
                </a:lnTo>
                <a:lnTo>
                  <a:pt x="958" y="616"/>
                </a:lnTo>
                <a:lnTo>
                  <a:pt x="958" y="618"/>
                </a:lnTo>
                <a:lnTo>
                  <a:pt x="958" y="618"/>
                </a:lnTo>
                <a:lnTo>
                  <a:pt x="963" y="611"/>
                </a:lnTo>
                <a:lnTo>
                  <a:pt x="967" y="603"/>
                </a:lnTo>
                <a:lnTo>
                  <a:pt x="967" y="603"/>
                </a:lnTo>
                <a:lnTo>
                  <a:pt x="967" y="609"/>
                </a:lnTo>
                <a:lnTo>
                  <a:pt x="969" y="611"/>
                </a:lnTo>
                <a:lnTo>
                  <a:pt x="969" y="611"/>
                </a:lnTo>
                <a:lnTo>
                  <a:pt x="971" y="609"/>
                </a:lnTo>
                <a:lnTo>
                  <a:pt x="973" y="609"/>
                </a:lnTo>
                <a:lnTo>
                  <a:pt x="973" y="609"/>
                </a:lnTo>
                <a:lnTo>
                  <a:pt x="976" y="600"/>
                </a:lnTo>
                <a:lnTo>
                  <a:pt x="982" y="594"/>
                </a:lnTo>
                <a:lnTo>
                  <a:pt x="987" y="585"/>
                </a:lnTo>
                <a:lnTo>
                  <a:pt x="991" y="576"/>
                </a:lnTo>
                <a:lnTo>
                  <a:pt x="991" y="576"/>
                </a:lnTo>
                <a:lnTo>
                  <a:pt x="991" y="579"/>
                </a:lnTo>
                <a:lnTo>
                  <a:pt x="991" y="587"/>
                </a:lnTo>
                <a:lnTo>
                  <a:pt x="987" y="601"/>
                </a:lnTo>
                <a:lnTo>
                  <a:pt x="987" y="601"/>
                </a:lnTo>
                <a:lnTo>
                  <a:pt x="989" y="605"/>
                </a:lnTo>
                <a:lnTo>
                  <a:pt x="989" y="607"/>
                </a:lnTo>
                <a:lnTo>
                  <a:pt x="993" y="607"/>
                </a:lnTo>
                <a:lnTo>
                  <a:pt x="993" y="607"/>
                </a:lnTo>
                <a:lnTo>
                  <a:pt x="998" y="589"/>
                </a:lnTo>
                <a:lnTo>
                  <a:pt x="1002" y="578"/>
                </a:lnTo>
                <a:lnTo>
                  <a:pt x="1004" y="568"/>
                </a:lnTo>
                <a:lnTo>
                  <a:pt x="1004" y="568"/>
                </a:lnTo>
                <a:lnTo>
                  <a:pt x="1006" y="561"/>
                </a:lnTo>
                <a:lnTo>
                  <a:pt x="1008" y="552"/>
                </a:lnTo>
                <a:lnTo>
                  <a:pt x="1008" y="541"/>
                </a:lnTo>
                <a:lnTo>
                  <a:pt x="1009" y="530"/>
                </a:lnTo>
                <a:lnTo>
                  <a:pt x="1009" y="530"/>
                </a:lnTo>
                <a:lnTo>
                  <a:pt x="1011" y="519"/>
                </a:lnTo>
                <a:lnTo>
                  <a:pt x="1011" y="513"/>
                </a:lnTo>
                <a:lnTo>
                  <a:pt x="1008" y="508"/>
                </a:lnTo>
                <a:lnTo>
                  <a:pt x="1008" y="508"/>
                </a:lnTo>
                <a:lnTo>
                  <a:pt x="1009" y="484"/>
                </a:lnTo>
                <a:lnTo>
                  <a:pt x="1009" y="454"/>
                </a:lnTo>
                <a:lnTo>
                  <a:pt x="1009" y="454"/>
                </a:lnTo>
                <a:lnTo>
                  <a:pt x="1009" y="454"/>
                </a:lnTo>
                <a:lnTo>
                  <a:pt x="1011" y="454"/>
                </a:lnTo>
                <a:lnTo>
                  <a:pt x="1011" y="454"/>
                </a:lnTo>
                <a:lnTo>
                  <a:pt x="1011" y="452"/>
                </a:lnTo>
                <a:lnTo>
                  <a:pt x="1011" y="452"/>
                </a:lnTo>
                <a:lnTo>
                  <a:pt x="1009" y="447"/>
                </a:lnTo>
                <a:lnTo>
                  <a:pt x="1009" y="440"/>
                </a:lnTo>
                <a:lnTo>
                  <a:pt x="1008" y="432"/>
                </a:lnTo>
                <a:lnTo>
                  <a:pt x="1008" y="427"/>
                </a:lnTo>
                <a:lnTo>
                  <a:pt x="1008" y="427"/>
                </a:lnTo>
                <a:lnTo>
                  <a:pt x="1008" y="456"/>
                </a:lnTo>
                <a:lnTo>
                  <a:pt x="1006" y="484"/>
                </a:lnTo>
                <a:lnTo>
                  <a:pt x="1006" y="484"/>
                </a:lnTo>
                <a:lnTo>
                  <a:pt x="1004" y="486"/>
                </a:lnTo>
                <a:lnTo>
                  <a:pt x="1004" y="486"/>
                </a:lnTo>
                <a:lnTo>
                  <a:pt x="1004" y="476"/>
                </a:lnTo>
                <a:lnTo>
                  <a:pt x="1000" y="467"/>
                </a:lnTo>
                <a:lnTo>
                  <a:pt x="1000" y="462"/>
                </a:lnTo>
                <a:lnTo>
                  <a:pt x="1000" y="460"/>
                </a:lnTo>
                <a:lnTo>
                  <a:pt x="1000" y="460"/>
                </a:lnTo>
                <a:lnTo>
                  <a:pt x="1000" y="460"/>
                </a:lnTo>
                <a:lnTo>
                  <a:pt x="1002" y="456"/>
                </a:lnTo>
                <a:lnTo>
                  <a:pt x="1002" y="449"/>
                </a:lnTo>
                <a:lnTo>
                  <a:pt x="1002" y="449"/>
                </a:lnTo>
                <a:lnTo>
                  <a:pt x="1000" y="447"/>
                </a:lnTo>
                <a:lnTo>
                  <a:pt x="1000" y="441"/>
                </a:lnTo>
                <a:lnTo>
                  <a:pt x="1000" y="436"/>
                </a:lnTo>
                <a:lnTo>
                  <a:pt x="1000" y="430"/>
                </a:lnTo>
                <a:lnTo>
                  <a:pt x="1000" y="430"/>
                </a:lnTo>
                <a:lnTo>
                  <a:pt x="1000" y="430"/>
                </a:lnTo>
                <a:lnTo>
                  <a:pt x="998" y="428"/>
                </a:lnTo>
                <a:lnTo>
                  <a:pt x="998" y="427"/>
                </a:lnTo>
                <a:lnTo>
                  <a:pt x="998" y="427"/>
                </a:lnTo>
                <a:lnTo>
                  <a:pt x="998" y="427"/>
                </a:lnTo>
                <a:lnTo>
                  <a:pt x="997" y="430"/>
                </a:lnTo>
                <a:lnTo>
                  <a:pt x="995" y="432"/>
                </a:lnTo>
                <a:lnTo>
                  <a:pt x="995" y="432"/>
                </a:lnTo>
                <a:lnTo>
                  <a:pt x="991" y="427"/>
                </a:lnTo>
                <a:lnTo>
                  <a:pt x="991" y="421"/>
                </a:lnTo>
                <a:lnTo>
                  <a:pt x="989" y="406"/>
                </a:lnTo>
                <a:lnTo>
                  <a:pt x="989" y="406"/>
                </a:lnTo>
                <a:lnTo>
                  <a:pt x="991" y="406"/>
                </a:lnTo>
                <a:lnTo>
                  <a:pt x="991" y="406"/>
                </a:lnTo>
                <a:lnTo>
                  <a:pt x="991" y="406"/>
                </a:lnTo>
                <a:lnTo>
                  <a:pt x="989" y="401"/>
                </a:lnTo>
                <a:lnTo>
                  <a:pt x="989" y="397"/>
                </a:lnTo>
                <a:lnTo>
                  <a:pt x="991" y="397"/>
                </a:lnTo>
                <a:lnTo>
                  <a:pt x="991" y="397"/>
                </a:lnTo>
                <a:lnTo>
                  <a:pt x="993" y="401"/>
                </a:lnTo>
                <a:lnTo>
                  <a:pt x="991" y="403"/>
                </a:lnTo>
                <a:lnTo>
                  <a:pt x="991" y="403"/>
                </a:lnTo>
                <a:lnTo>
                  <a:pt x="993" y="403"/>
                </a:lnTo>
                <a:lnTo>
                  <a:pt x="995" y="403"/>
                </a:lnTo>
                <a:lnTo>
                  <a:pt x="995" y="399"/>
                </a:lnTo>
                <a:lnTo>
                  <a:pt x="995" y="399"/>
                </a:lnTo>
                <a:lnTo>
                  <a:pt x="998" y="401"/>
                </a:lnTo>
                <a:lnTo>
                  <a:pt x="1000" y="403"/>
                </a:lnTo>
                <a:lnTo>
                  <a:pt x="1002" y="405"/>
                </a:lnTo>
                <a:lnTo>
                  <a:pt x="1002" y="405"/>
                </a:lnTo>
                <a:lnTo>
                  <a:pt x="1002" y="401"/>
                </a:lnTo>
                <a:lnTo>
                  <a:pt x="1002" y="401"/>
                </a:lnTo>
                <a:lnTo>
                  <a:pt x="1004" y="403"/>
                </a:lnTo>
                <a:lnTo>
                  <a:pt x="1006" y="405"/>
                </a:lnTo>
                <a:lnTo>
                  <a:pt x="1006" y="405"/>
                </a:lnTo>
                <a:lnTo>
                  <a:pt x="1006" y="397"/>
                </a:lnTo>
                <a:lnTo>
                  <a:pt x="1006" y="390"/>
                </a:lnTo>
                <a:lnTo>
                  <a:pt x="1006" y="390"/>
                </a:lnTo>
                <a:lnTo>
                  <a:pt x="1004" y="388"/>
                </a:lnTo>
                <a:lnTo>
                  <a:pt x="1002" y="386"/>
                </a:lnTo>
                <a:lnTo>
                  <a:pt x="1002" y="381"/>
                </a:lnTo>
                <a:lnTo>
                  <a:pt x="1002" y="381"/>
                </a:lnTo>
                <a:lnTo>
                  <a:pt x="1004" y="383"/>
                </a:lnTo>
                <a:lnTo>
                  <a:pt x="1004" y="388"/>
                </a:lnTo>
                <a:lnTo>
                  <a:pt x="1004" y="388"/>
                </a:lnTo>
                <a:lnTo>
                  <a:pt x="1006" y="388"/>
                </a:lnTo>
                <a:lnTo>
                  <a:pt x="1008" y="390"/>
                </a:lnTo>
                <a:lnTo>
                  <a:pt x="1008" y="392"/>
                </a:lnTo>
                <a:lnTo>
                  <a:pt x="1009" y="392"/>
                </a:lnTo>
                <a:lnTo>
                  <a:pt x="1009" y="392"/>
                </a:lnTo>
                <a:lnTo>
                  <a:pt x="1008" y="386"/>
                </a:lnTo>
                <a:lnTo>
                  <a:pt x="1004" y="381"/>
                </a:lnTo>
                <a:lnTo>
                  <a:pt x="1002" y="373"/>
                </a:lnTo>
                <a:lnTo>
                  <a:pt x="1002" y="371"/>
                </a:lnTo>
                <a:lnTo>
                  <a:pt x="1002" y="368"/>
                </a:lnTo>
                <a:lnTo>
                  <a:pt x="1002" y="368"/>
                </a:lnTo>
                <a:lnTo>
                  <a:pt x="1004" y="375"/>
                </a:lnTo>
                <a:lnTo>
                  <a:pt x="1006" y="379"/>
                </a:lnTo>
                <a:lnTo>
                  <a:pt x="1009" y="386"/>
                </a:lnTo>
                <a:lnTo>
                  <a:pt x="1009" y="386"/>
                </a:lnTo>
                <a:lnTo>
                  <a:pt x="1013" y="386"/>
                </a:lnTo>
                <a:lnTo>
                  <a:pt x="1015" y="384"/>
                </a:lnTo>
                <a:lnTo>
                  <a:pt x="1017" y="379"/>
                </a:lnTo>
                <a:lnTo>
                  <a:pt x="1015" y="366"/>
                </a:lnTo>
                <a:lnTo>
                  <a:pt x="1015" y="366"/>
                </a:lnTo>
                <a:lnTo>
                  <a:pt x="1011" y="348"/>
                </a:lnTo>
                <a:lnTo>
                  <a:pt x="1009" y="338"/>
                </a:lnTo>
                <a:lnTo>
                  <a:pt x="1008" y="331"/>
                </a:lnTo>
                <a:lnTo>
                  <a:pt x="1008" y="331"/>
                </a:lnTo>
                <a:lnTo>
                  <a:pt x="1009" y="340"/>
                </a:lnTo>
                <a:lnTo>
                  <a:pt x="1009" y="344"/>
                </a:lnTo>
                <a:lnTo>
                  <a:pt x="1008" y="346"/>
                </a:lnTo>
                <a:lnTo>
                  <a:pt x="1008" y="346"/>
                </a:lnTo>
                <a:lnTo>
                  <a:pt x="1006" y="344"/>
                </a:lnTo>
                <a:lnTo>
                  <a:pt x="1006" y="342"/>
                </a:lnTo>
                <a:lnTo>
                  <a:pt x="1006" y="338"/>
                </a:lnTo>
                <a:lnTo>
                  <a:pt x="1004" y="338"/>
                </a:lnTo>
                <a:lnTo>
                  <a:pt x="1004" y="338"/>
                </a:lnTo>
                <a:lnTo>
                  <a:pt x="1006" y="344"/>
                </a:lnTo>
                <a:lnTo>
                  <a:pt x="1006" y="346"/>
                </a:lnTo>
                <a:lnTo>
                  <a:pt x="1006" y="348"/>
                </a:lnTo>
                <a:lnTo>
                  <a:pt x="1006" y="348"/>
                </a:lnTo>
                <a:lnTo>
                  <a:pt x="1004" y="348"/>
                </a:lnTo>
                <a:lnTo>
                  <a:pt x="1004" y="346"/>
                </a:lnTo>
                <a:lnTo>
                  <a:pt x="1004" y="346"/>
                </a:lnTo>
                <a:lnTo>
                  <a:pt x="1002" y="338"/>
                </a:lnTo>
                <a:lnTo>
                  <a:pt x="1004" y="337"/>
                </a:lnTo>
                <a:lnTo>
                  <a:pt x="1004" y="335"/>
                </a:lnTo>
                <a:lnTo>
                  <a:pt x="1004" y="335"/>
                </a:lnTo>
                <a:lnTo>
                  <a:pt x="1004" y="335"/>
                </a:lnTo>
                <a:lnTo>
                  <a:pt x="1004" y="333"/>
                </a:lnTo>
                <a:lnTo>
                  <a:pt x="1004" y="333"/>
                </a:lnTo>
                <a:lnTo>
                  <a:pt x="1002" y="331"/>
                </a:lnTo>
                <a:lnTo>
                  <a:pt x="1002" y="331"/>
                </a:lnTo>
                <a:lnTo>
                  <a:pt x="1002" y="333"/>
                </a:lnTo>
                <a:lnTo>
                  <a:pt x="1000" y="335"/>
                </a:lnTo>
                <a:lnTo>
                  <a:pt x="1000" y="335"/>
                </a:lnTo>
                <a:lnTo>
                  <a:pt x="1002" y="342"/>
                </a:lnTo>
                <a:lnTo>
                  <a:pt x="1000" y="348"/>
                </a:lnTo>
                <a:lnTo>
                  <a:pt x="1000" y="348"/>
                </a:lnTo>
                <a:lnTo>
                  <a:pt x="997" y="340"/>
                </a:lnTo>
                <a:lnTo>
                  <a:pt x="995" y="335"/>
                </a:lnTo>
                <a:lnTo>
                  <a:pt x="993" y="331"/>
                </a:lnTo>
                <a:lnTo>
                  <a:pt x="989" y="325"/>
                </a:lnTo>
                <a:lnTo>
                  <a:pt x="989" y="325"/>
                </a:lnTo>
                <a:lnTo>
                  <a:pt x="989" y="320"/>
                </a:lnTo>
                <a:lnTo>
                  <a:pt x="987" y="314"/>
                </a:lnTo>
                <a:lnTo>
                  <a:pt x="987" y="314"/>
                </a:lnTo>
                <a:lnTo>
                  <a:pt x="987" y="318"/>
                </a:lnTo>
                <a:lnTo>
                  <a:pt x="986" y="318"/>
                </a:lnTo>
                <a:lnTo>
                  <a:pt x="986" y="318"/>
                </a:lnTo>
                <a:lnTo>
                  <a:pt x="980" y="296"/>
                </a:lnTo>
                <a:lnTo>
                  <a:pt x="971" y="276"/>
                </a:lnTo>
                <a:lnTo>
                  <a:pt x="971" y="276"/>
                </a:lnTo>
                <a:lnTo>
                  <a:pt x="975" y="281"/>
                </a:lnTo>
                <a:lnTo>
                  <a:pt x="978" y="287"/>
                </a:lnTo>
                <a:lnTo>
                  <a:pt x="978" y="287"/>
                </a:lnTo>
                <a:lnTo>
                  <a:pt x="976" y="281"/>
                </a:lnTo>
                <a:lnTo>
                  <a:pt x="978" y="278"/>
                </a:lnTo>
                <a:lnTo>
                  <a:pt x="978" y="278"/>
                </a:lnTo>
                <a:lnTo>
                  <a:pt x="982" y="281"/>
                </a:lnTo>
                <a:lnTo>
                  <a:pt x="984" y="283"/>
                </a:lnTo>
                <a:lnTo>
                  <a:pt x="986" y="283"/>
                </a:lnTo>
                <a:lnTo>
                  <a:pt x="986" y="283"/>
                </a:lnTo>
                <a:lnTo>
                  <a:pt x="991" y="291"/>
                </a:lnTo>
                <a:lnTo>
                  <a:pt x="993" y="294"/>
                </a:lnTo>
                <a:lnTo>
                  <a:pt x="995" y="300"/>
                </a:lnTo>
                <a:lnTo>
                  <a:pt x="995" y="300"/>
                </a:lnTo>
                <a:lnTo>
                  <a:pt x="995" y="296"/>
                </a:lnTo>
                <a:lnTo>
                  <a:pt x="993" y="294"/>
                </a:lnTo>
                <a:lnTo>
                  <a:pt x="989" y="287"/>
                </a:lnTo>
                <a:lnTo>
                  <a:pt x="989" y="287"/>
                </a:lnTo>
                <a:lnTo>
                  <a:pt x="989" y="285"/>
                </a:lnTo>
                <a:lnTo>
                  <a:pt x="989" y="285"/>
                </a:lnTo>
                <a:lnTo>
                  <a:pt x="993" y="287"/>
                </a:lnTo>
                <a:lnTo>
                  <a:pt x="997" y="287"/>
                </a:lnTo>
                <a:lnTo>
                  <a:pt x="1002" y="281"/>
                </a:lnTo>
                <a:lnTo>
                  <a:pt x="1002" y="281"/>
                </a:lnTo>
                <a:lnTo>
                  <a:pt x="1009" y="300"/>
                </a:lnTo>
                <a:lnTo>
                  <a:pt x="1015" y="318"/>
                </a:lnTo>
                <a:lnTo>
                  <a:pt x="1021" y="335"/>
                </a:lnTo>
                <a:lnTo>
                  <a:pt x="1026" y="353"/>
                </a:lnTo>
                <a:lnTo>
                  <a:pt x="1026" y="353"/>
                </a:lnTo>
                <a:lnTo>
                  <a:pt x="1028" y="370"/>
                </a:lnTo>
                <a:lnTo>
                  <a:pt x="1028" y="377"/>
                </a:lnTo>
                <a:lnTo>
                  <a:pt x="1030" y="386"/>
                </a:lnTo>
                <a:lnTo>
                  <a:pt x="1030" y="386"/>
                </a:lnTo>
                <a:lnTo>
                  <a:pt x="1028" y="388"/>
                </a:lnTo>
                <a:lnTo>
                  <a:pt x="1028" y="388"/>
                </a:lnTo>
                <a:lnTo>
                  <a:pt x="1028" y="388"/>
                </a:lnTo>
                <a:lnTo>
                  <a:pt x="1028" y="397"/>
                </a:lnTo>
                <a:lnTo>
                  <a:pt x="1030" y="405"/>
                </a:lnTo>
                <a:lnTo>
                  <a:pt x="1028" y="417"/>
                </a:lnTo>
                <a:lnTo>
                  <a:pt x="1028" y="417"/>
                </a:lnTo>
                <a:lnTo>
                  <a:pt x="1030" y="419"/>
                </a:lnTo>
                <a:lnTo>
                  <a:pt x="1030" y="423"/>
                </a:lnTo>
                <a:lnTo>
                  <a:pt x="1030" y="428"/>
                </a:lnTo>
                <a:lnTo>
                  <a:pt x="1030" y="432"/>
                </a:lnTo>
                <a:lnTo>
                  <a:pt x="1030" y="432"/>
                </a:lnTo>
                <a:lnTo>
                  <a:pt x="1030" y="434"/>
                </a:lnTo>
                <a:lnTo>
                  <a:pt x="1028" y="432"/>
                </a:lnTo>
                <a:lnTo>
                  <a:pt x="1028" y="432"/>
                </a:lnTo>
                <a:lnTo>
                  <a:pt x="1030" y="440"/>
                </a:lnTo>
                <a:lnTo>
                  <a:pt x="1028" y="445"/>
                </a:lnTo>
                <a:lnTo>
                  <a:pt x="1026" y="452"/>
                </a:lnTo>
                <a:lnTo>
                  <a:pt x="1026" y="460"/>
                </a:lnTo>
                <a:lnTo>
                  <a:pt x="1026" y="460"/>
                </a:lnTo>
                <a:lnTo>
                  <a:pt x="1028" y="458"/>
                </a:lnTo>
                <a:lnTo>
                  <a:pt x="1028" y="458"/>
                </a:lnTo>
                <a:lnTo>
                  <a:pt x="1030" y="458"/>
                </a:lnTo>
                <a:lnTo>
                  <a:pt x="1030" y="454"/>
                </a:lnTo>
                <a:lnTo>
                  <a:pt x="1030" y="454"/>
                </a:lnTo>
                <a:lnTo>
                  <a:pt x="1030" y="454"/>
                </a:lnTo>
                <a:lnTo>
                  <a:pt x="1028" y="454"/>
                </a:lnTo>
                <a:lnTo>
                  <a:pt x="1028" y="456"/>
                </a:lnTo>
                <a:lnTo>
                  <a:pt x="1028" y="454"/>
                </a:lnTo>
                <a:lnTo>
                  <a:pt x="1028" y="454"/>
                </a:lnTo>
                <a:lnTo>
                  <a:pt x="1030" y="452"/>
                </a:lnTo>
                <a:lnTo>
                  <a:pt x="1032" y="449"/>
                </a:lnTo>
                <a:lnTo>
                  <a:pt x="1032" y="445"/>
                </a:lnTo>
                <a:lnTo>
                  <a:pt x="1033" y="441"/>
                </a:lnTo>
                <a:lnTo>
                  <a:pt x="1033" y="441"/>
                </a:lnTo>
                <a:lnTo>
                  <a:pt x="1032" y="436"/>
                </a:lnTo>
                <a:lnTo>
                  <a:pt x="1032" y="430"/>
                </a:lnTo>
                <a:lnTo>
                  <a:pt x="1032" y="417"/>
                </a:lnTo>
                <a:lnTo>
                  <a:pt x="1032" y="417"/>
                </a:lnTo>
                <a:lnTo>
                  <a:pt x="1035" y="414"/>
                </a:lnTo>
                <a:lnTo>
                  <a:pt x="1035" y="412"/>
                </a:lnTo>
                <a:lnTo>
                  <a:pt x="1035" y="410"/>
                </a:lnTo>
                <a:lnTo>
                  <a:pt x="1035" y="410"/>
                </a:lnTo>
                <a:lnTo>
                  <a:pt x="1035" y="412"/>
                </a:lnTo>
                <a:lnTo>
                  <a:pt x="1033" y="412"/>
                </a:lnTo>
                <a:lnTo>
                  <a:pt x="1032" y="410"/>
                </a:lnTo>
                <a:lnTo>
                  <a:pt x="1032" y="410"/>
                </a:lnTo>
                <a:lnTo>
                  <a:pt x="1032" y="399"/>
                </a:lnTo>
                <a:lnTo>
                  <a:pt x="1032" y="390"/>
                </a:lnTo>
                <a:lnTo>
                  <a:pt x="1032" y="390"/>
                </a:lnTo>
                <a:lnTo>
                  <a:pt x="1033" y="392"/>
                </a:lnTo>
                <a:lnTo>
                  <a:pt x="1033" y="397"/>
                </a:lnTo>
                <a:lnTo>
                  <a:pt x="1033" y="397"/>
                </a:lnTo>
                <a:lnTo>
                  <a:pt x="1035" y="395"/>
                </a:lnTo>
                <a:lnTo>
                  <a:pt x="1037" y="395"/>
                </a:lnTo>
                <a:lnTo>
                  <a:pt x="1037" y="395"/>
                </a:lnTo>
                <a:lnTo>
                  <a:pt x="1037" y="390"/>
                </a:lnTo>
                <a:lnTo>
                  <a:pt x="1033" y="388"/>
                </a:lnTo>
                <a:lnTo>
                  <a:pt x="1033" y="388"/>
                </a:lnTo>
                <a:lnTo>
                  <a:pt x="1035" y="388"/>
                </a:lnTo>
                <a:lnTo>
                  <a:pt x="1035" y="386"/>
                </a:lnTo>
                <a:lnTo>
                  <a:pt x="1035" y="381"/>
                </a:lnTo>
                <a:lnTo>
                  <a:pt x="1035" y="373"/>
                </a:lnTo>
                <a:lnTo>
                  <a:pt x="1035" y="368"/>
                </a:lnTo>
                <a:lnTo>
                  <a:pt x="1035" y="368"/>
                </a:lnTo>
                <a:lnTo>
                  <a:pt x="1033" y="368"/>
                </a:lnTo>
                <a:lnTo>
                  <a:pt x="1032" y="364"/>
                </a:lnTo>
                <a:lnTo>
                  <a:pt x="1032" y="364"/>
                </a:lnTo>
                <a:lnTo>
                  <a:pt x="1033" y="364"/>
                </a:lnTo>
                <a:lnTo>
                  <a:pt x="1033" y="364"/>
                </a:lnTo>
                <a:lnTo>
                  <a:pt x="1033" y="364"/>
                </a:lnTo>
                <a:lnTo>
                  <a:pt x="1030" y="346"/>
                </a:lnTo>
                <a:lnTo>
                  <a:pt x="1022" y="329"/>
                </a:lnTo>
                <a:lnTo>
                  <a:pt x="1011" y="296"/>
                </a:lnTo>
                <a:lnTo>
                  <a:pt x="1011" y="296"/>
                </a:lnTo>
                <a:lnTo>
                  <a:pt x="1002" y="281"/>
                </a:lnTo>
                <a:lnTo>
                  <a:pt x="1000" y="272"/>
                </a:lnTo>
                <a:lnTo>
                  <a:pt x="1000" y="270"/>
                </a:lnTo>
                <a:lnTo>
                  <a:pt x="1000" y="268"/>
                </a:lnTo>
                <a:lnTo>
                  <a:pt x="1000" y="268"/>
                </a:lnTo>
                <a:lnTo>
                  <a:pt x="993" y="248"/>
                </a:lnTo>
                <a:lnTo>
                  <a:pt x="980" y="230"/>
                </a:lnTo>
                <a:lnTo>
                  <a:pt x="952" y="193"/>
                </a:lnTo>
                <a:lnTo>
                  <a:pt x="952" y="193"/>
                </a:lnTo>
                <a:lnTo>
                  <a:pt x="945" y="188"/>
                </a:lnTo>
                <a:lnTo>
                  <a:pt x="945" y="188"/>
                </a:lnTo>
                <a:lnTo>
                  <a:pt x="941" y="184"/>
                </a:lnTo>
                <a:lnTo>
                  <a:pt x="940" y="182"/>
                </a:lnTo>
                <a:lnTo>
                  <a:pt x="940" y="182"/>
                </a:lnTo>
                <a:lnTo>
                  <a:pt x="936" y="176"/>
                </a:lnTo>
                <a:lnTo>
                  <a:pt x="936" y="176"/>
                </a:lnTo>
                <a:lnTo>
                  <a:pt x="934" y="175"/>
                </a:lnTo>
                <a:lnTo>
                  <a:pt x="934" y="175"/>
                </a:lnTo>
                <a:lnTo>
                  <a:pt x="932" y="175"/>
                </a:lnTo>
                <a:lnTo>
                  <a:pt x="932" y="173"/>
                </a:lnTo>
                <a:lnTo>
                  <a:pt x="929" y="169"/>
                </a:lnTo>
                <a:lnTo>
                  <a:pt x="929" y="169"/>
                </a:lnTo>
                <a:lnTo>
                  <a:pt x="927" y="169"/>
                </a:lnTo>
                <a:lnTo>
                  <a:pt x="925" y="167"/>
                </a:lnTo>
                <a:lnTo>
                  <a:pt x="925" y="167"/>
                </a:lnTo>
                <a:lnTo>
                  <a:pt x="923" y="164"/>
                </a:lnTo>
                <a:lnTo>
                  <a:pt x="923" y="164"/>
                </a:lnTo>
                <a:lnTo>
                  <a:pt x="927" y="164"/>
                </a:lnTo>
                <a:lnTo>
                  <a:pt x="927" y="164"/>
                </a:lnTo>
                <a:lnTo>
                  <a:pt x="934" y="169"/>
                </a:lnTo>
                <a:lnTo>
                  <a:pt x="936" y="171"/>
                </a:lnTo>
                <a:lnTo>
                  <a:pt x="938" y="171"/>
                </a:lnTo>
                <a:lnTo>
                  <a:pt x="940" y="173"/>
                </a:lnTo>
                <a:lnTo>
                  <a:pt x="940" y="175"/>
                </a:lnTo>
                <a:lnTo>
                  <a:pt x="940" y="175"/>
                </a:lnTo>
                <a:lnTo>
                  <a:pt x="938" y="173"/>
                </a:lnTo>
                <a:lnTo>
                  <a:pt x="938" y="173"/>
                </a:lnTo>
                <a:lnTo>
                  <a:pt x="938" y="173"/>
                </a:lnTo>
                <a:lnTo>
                  <a:pt x="938" y="173"/>
                </a:lnTo>
                <a:lnTo>
                  <a:pt x="938" y="173"/>
                </a:lnTo>
                <a:lnTo>
                  <a:pt x="938" y="171"/>
                </a:lnTo>
                <a:lnTo>
                  <a:pt x="938" y="171"/>
                </a:lnTo>
                <a:lnTo>
                  <a:pt x="938" y="171"/>
                </a:lnTo>
                <a:lnTo>
                  <a:pt x="938" y="171"/>
                </a:lnTo>
                <a:lnTo>
                  <a:pt x="938" y="171"/>
                </a:lnTo>
                <a:lnTo>
                  <a:pt x="938" y="171"/>
                </a:lnTo>
                <a:lnTo>
                  <a:pt x="940" y="171"/>
                </a:lnTo>
                <a:lnTo>
                  <a:pt x="940" y="171"/>
                </a:lnTo>
                <a:lnTo>
                  <a:pt x="940" y="171"/>
                </a:lnTo>
                <a:lnTo>
                  <a:pt x="940" y="171"/>
                </a:lnTo>
                <a:lnTo>
                  <a:pt x="940" y="171"/>
                </a:lnTo>
                <a:lnTo>
                  <a:pt x="940" y="171"/>
                </a:lnTo>
                <a:lnTo>
                  <a:pt x="940" y="171"/>
                </a:lnTo>
                <a:lnTo>
                  <a:pt x="941" y="171"/>
                </a:lnTo>
                <a:lnTo>
                  <a:pt x="941" y="171"/>
                </a:lnTo>
                <a:lnTo>
                  <a:pt x="941" y="171"/>
                </a:lnTo>
                <a:lnTo>
                  <a:pt x="941" y="171"/>
                </a:lnTo>
                <a:lnTo>
                  <a:pt x="941" y="171"/>
                </a:lnTo>
                <a:lnTo>
                  <a:pt x="945" y="171"/>
                </a:lnTo>
                <a:lnTo>
                  <a:pt x="947" y="173"/>
                </a:lnTo>
                <a:lnTo>
                  <a:pt x="947" y="173"/>
                </a:lnTo>
                <a:lnTo>
                  <a:pt x="951" y="176"/>
                </a:lnTo>
                <a:lnTo>
                  <a:pt x="960" y="186"/>
                </a:lnTo>
                <a:lnTo>
                  <a:pt x="960" y="186"/>
                </a:lnTo>
                <a:lnTo>
                  <a:pt x="975" y="200"/>
                </a:lnTo>
                <a:lnTo>
                  <a:pt x="975" y="200"/>
                </a:lnTo>
                <a:lnTo>
                  <a:pt x="976" y="204"/>
                </a:lnTo>
                <a:lnTo>
                  <a:pt x="978" y="208"/>
                </a:lnTo>
                <a:lnTo>
                  <a:pt x="978" y="208"/>
                </a:lnTo>
                <a:lnTo>
                  <a:pt x="982" y="211"/>
                </a:lnTo>
                <a:lnTo>
                  <a:pt x="984" y="215"/>
                </a:lnTo>
                <a:lnTo>
                  <a:pt x="989" y="224"/>
                </a:lnTo>
                <a:lnTo>
                  <a:pt x="989" y="224"/>
                </a:lnTo>
                <a:lnTo>
                  <a:pt x="993" y="228"/>
                </a:lnTo>
                <a:lnTo>
                  <a:pt x="998" y="232"/>
                </a:lnTo>
                <a:lnTo>
                  <a:pt x="998" y="232"/>
                </a:lnTo>
                <a:lnTo>
                  <a:pt x="1000" y="239"/>
                </a:lnTo>
                <a:lnTo>
                  <a:pt x="1002" y="245"/>
                </a:lnTo>
                <a:lnTo>
                  <a:pt x="1002" y="245"/>
                </a:lnTo>
                <a:lnTo>
                  <a:pt x="1008" y="252"/>
                </a:lnTo>
                <a:lnTo>
                  <a:pt x="1008" y="252"/>
                </a:lnTo>
                <a:lnTo>
                  <a:pt x="1006" y="250"/>
                </a:lnTo>
                <a:lnTo>
                  <a:pt x="1006" y="250"/>
                </a:lnTo>
                <a:lnTo>
                  <a:pt x="1009" y="256"/>
                </a:lnTo>
                <a:lnTo>
                  <a:pt x="1013" y="259"/>
                </a:lnTo>
                <a:lnTo>
                  <a:pt x="1013" y="259"/>
                </a:lnTo>
                <a:lnTo>
                  <a:pt x="1011" y="261"/>
                </a:lnTo>
                <a:lnTo>
                  <a:pt x="1011" y="261"/>
                </a:lnTo>
                <a:lnTo>
                  <a:pt x="1013" y="265"/>
                </a:lnTo>
                <a:lnTo>
                  <a:pt x="1017" y="268"/>
                </a:lnTo>
                <a:lnTo>
                  <a:pt x="1021" y="274"/>
                </a:lnTo>
                <a:lnTo>
                  <a:pt x="1021" y="274"/>
                </a:lnTo>
                <a:lnTo>
                  <a:pt x="1021" y="276"/>
                </a:lnTo>
                <a:lnTo>
                  <a:pt x="1019" y="276"/>
                </a:lnTo>
                <a:lnTo>
                  <a:pt x="1019" y="276"/>
                </a:lnTo>
                <a:lnTo>
                  <a:pt x="1019" y="278"/>
                </a:lnTo>
                <a:lnTo>
                  <a:pt x="1019" y="278"/>
                </a:lnTo>
                <a:lnTo>
                  <a:pt x="1021" y="278"/>
                </a:lnTo>
                <a:lnTo>
                  <a:pt x="1022" y="279"/>
                </a:lnTo>
                <a:lnTo>
                  <a:pt x="1026" y="283"/>
                </a:lnTo>
                <a:lnTo>
                  <a:pt x="1026" y="283"/>
                </a:lnTo>
                <a:lnTo>
                  <a:pt x="1026" y="289"/>
                </a:lnTo>
                <a:lnTo>
                  <a:pt x="1028" y="292"/>
                </a:lnTo>
                <a:lnTo>
                  <a:pt x="1030" y="296"/>
                </a:lnTo>
                <a:lnTo>
                  <a:pt x="1030" y="298"/>
                </a:lnTo>
                <a:lnTo>
                  <a:pt x="1028" y="298"/>
                </a:lnTo>
                <a:lnTo>
                  <a:pt x="1028" y="298"/>
                </a:lnTo>
                <a:lnTo>
                  <a:pt x="1035" y="314"/>
                </a:lnTo>
                <a:lnTo>
                  <a:pt x="1043" y="329"/>
                </a:lnTo>
                <a:lnTo>
                  <a:pt x="1043" y="329"/>
                </a:lnTo>
                <a:lnTo>
                  <a:pt x="1043" y="327"/>
                </a:lnTo>
                <a:lnTo>
                  <a:pt x="1043" y="327"/>
                </a:lnTo>
                <a:lnTo>
                  <a:pt x="1043" y="327"/>
                </a:lnTo>
                <a:lnTo>
                  <a:pt x="1046" y="338"/>
                </a:lnTo>
                <a:lnTo>
                  <a:pt x="1050" y="346"/>
                </a:lnTo>
                <a:lnTo>
                  <a:pt x="1050" y="346"/>
                </a:lnTo>
                <a:lnTo>
                  <a:pt x="1048" y="346"/>
                </a:lnTo>
                <a:lnTo>
                  <a:pt x="1048" y="346"/>
                </a:lnTo>
                <a:lnTo>
                  <a:pt x="1054" y="366"/>
                </a:lnTo>
                <a:lnTo>
                  <a:pt x="1055" y="383"/>
                </a:lnTo>
                <a:lnTo>
                  <a:pt x="1055" y="383"/>
                </a:lnTo>
                <a:lnTo>
                  <a:pt x="1059" y="386"/>
                </a:lnTo>
                <a:lnTo>
                  <a:pt x="1059" y="386"/>
                </a:lnTo>
                <a:lnTo>
                  <a:pt x="1059" y="390"/>
                </a:lnTo>
                <a:lnTo>
                  <a:pt x="1061" y="392"/>
                </a:lnTo>
                <a:lnTo>
                  <a:pt x="1061" y="392"/>
                </a:lnTo>
                <a:lnTo>
                  <a:pt x="1059" y="395"/>
                </a:lnTo>
                <a:lnTo>
                  <a:pt x="1059" y="395"/>
                </a:lnTo>
                <a:lnTo>
                  <a:pt x="1059" y="397"/>
                </a:lnTo>
                <a:lnTo>
                  <a:pt x="1059" y="397"/>
                </a:lnTo>
                <a:lnTo>
                  <a:pt x="1061" y="397"/>
                </a:lnTo>
                <a:lnTo>
                  <a:pt x="1061" y="399"/>
                </a:lnTo>
                <a:lnTo>
                  <a:pt x="1063" y="406"/>
                </a:lnTo>
                <a:lnTo>
                  <a:pt x="1063" y="406"/>
                </a:lnTo>
                <a:lnTo>
                  <a:pt x="1061" y="408"/>
                </a:lnTo>
                <a:lnTo>
                  <a:pt x="1061" y="408"/>
                </a:lnTo>
                <a:lnTo>
                  <a:pt x="1061" y="408"/>
                </a:lnTo>
                <a:lnTo>
                  <a:pt x="1061" y="408"/>
                </a:lnTo>
                <a:lnTo>
                  <a:pt x="1059" y="408"/>
                </a:lnTo>
                <a:lnTo>
                  <a:pt x="1059" y="406"/>
                </a:lnTo>
                <a:lnTo>
                  <a:pt x="1057" y="405"/>
                </a:lnTo>
                <a:lnTo>
                  <a:pt x="1057" y="405"/>
                </a:lnTo>
                <a:lnTo>
                  <a:pt x="1059" y="410"/>
                </a:lnTo>
                <a:lnTo>
                  <a:pt x="1061" y="412"/>
                </a:lnTo>
                <a:lnTo>
                  <a:pt x="1065" y="414"/>
                </a:lnTo>
                <a:lnTo>
                  <a:pt x="1065" y="414"/>
                </a:lnTo>
                <a:lnTo>
                  <a:pt x="1065" y="401"/>
                </a:lnTo>
                <a:lnTo>
                  <a:pt x="1065" y="401"/>
                </a:lnTo>
                <a:lnTo>
                  <a:pt x="1063" y="397"/>
                </a:lnTo>
                <a:lnTo>
                  <a:pt x="1061" y="392"/>
                </a:lnTo>
                <a:lnTo>
                  <a:pt x="1063" y="381"/>
                </a:lnTo>
                <a:lnTo>
                  <a:pt x="1063" y="381"/>
                </a:lnTo>
                <a:lnTo>
                  <a:pt x="1063" y="383"/>
                </a:lnTo>
                <a:lnTo>
                  <a:pt x="1063" y="383"/>
                </a:lnTo>
                <a:lnTo>
                  <a:pt x="1063" y="383"/>
                </a:lnTo>
                <a:lnTo>
                  <a:pt x="1063" y="384"/>
                </a:lnTo>
                <a:lnTo>
                  <a:pt x="1063" y="384"/>
                </a:lnTo>
                <a:lnTo>
                  <a:pt x="1063" y="384"/>
                </a:lnTo>
                <a:lnTo>
                  <a:pt x="1065" y="390"/>
                </a:lnTo>
                <a:lnTo>
                  <a:pt x="1067" y="397"/>
                </a:lnTo>
                <a:lnTo>
                  <a:pt x="1067" y="412"/>
                </a:lnTo>
                <a:lnTo>
                  <a:pt x="1067" y="412"/>
                </a:lnTo>
                <a:lnTo>
                  <a:pt x="1068" y="410"/>
                </a:lnTo>
                <a:lnTo>
                  <a:pt x="1068" y="412"/>
                </a:lnTo>
                <a:lnTo>
                  <a:pt x="1070" y="414"/>
                </a:lnTo>
                <a:lnTo>
                  <a:pt x="1072" y="414"/>
                </a:lnTo>
                <a:lnTo>
                  <a:pt x="1072" y="414"/>
                </a:lnTo>
                <a:lnTo>
                  <a:pt x="1068" y="383"/>
                </a:lnTo>
                <a:lnTo>
                  <a:pt x="1068" y="383"/>
                </a:lnTo>
                <a:lnTo>
                  <a:pt x="1067" y="384"/>
                </a:lnTo>
                <a:lnTo>
                  <a:pt x="1067" y="383"/>
                </a:lnTo>
                <a:lnTo>
                  <a:pt x="1065" y="377"/>
                </a:lnTo>
                <a:lnTo>
                  <a:pt x="1065" y="377"/>
                </a:lnTo>
                <a:lnTo>
                  <a:pt x="1065" y="371"/>
                </a:lnTo>
                <a:lnTo>
                  <a:pt x="1063" y="366"/>
                </a:lnTo>
                <a:lnTo>
                  <a:pt x="1063" y="366"/>
                </a:lnTo>
                <a:lnTo>
                  <a:pt x="1063" y="366"/>
                </a:lnTo>
                <a:lnTo>
                  <a:pt x="1063" y="366"/>
                </a:lnTo>
                <a:lnTo>
                  <a:pt x="1063" y="366"/>
                </a:lnTo>
                <a:lnTo>
                  <a:pt x="1063" y="362"/>
                </a:lnTo>
                <a:lnTo>
                  <a:pt x="1061" y="357"/>
                </a:lnTo>
                <a:lnTo>
                  <a:pt x="1059" y="344"/>
                </a:lnTo>
                <a:lnTo>
                  <a:pt x="1059" y="344"/>
                </a:lnTo>
                <a:lnTo>
                  <a:pt x="1061" y="351"/>
                </a:lnTo>
                <a:lnTo>
                  <a:pt x="1065" y="355"/>
                </a:lnTo>
                <a:lnTo>
                  <a:pt x="1065" y="355"/>
                </a:lnTo>
                <a:lnTo>
                  <a:pt x="1063" y="348"/>
                </a:lnTo>
                <a:lnTo>
                  <a:pt x="1061" y="342"/>
                </a:lnTo>
                <a:lnTo>
                  <a:pt x="1063" y="340"/>
                </a:lnTo>
                <a:lnTo>
                  <a:pt x="1063" y="340"/>
                </a:lnTo>
                <a:lnTo>
                  <a:pt x="1059" y="331"/>
                </a:lnTo>
                <a:lnTo>
                  <a:pt x="1055" y="318"/>
                </a:lnTo>
                <a:lnTo>
                  <a:pt x="1052" y="303"/>
                </a:lnTo>
                <a:lnTo>
                  <a:pt x="1046" y="292"/>
                </a:lnTo>
                <a:lnTo>
                  <a:pt x="1046" y="292"/>
                </a:lnTo>
                <a:lnTo>
                  <a:pt x="1046" y="291"/>
                </a:lnTo>
                <a:lnTo>
                  <a:pt x="1048" y="289"/>
                </a:lnTo>
                <a:lnTo>
                  <a:pt x="1048" y="289"/>
                </a:lnTo>
                <a:lnTo>
                  <a:pt x="1043" y="278"/>
                </a:lnTo>
                <a:lnTo>
                  <a:pt x="1037" y="267"/>
                </a:lnTo>
                <a:lnTo>
                  <a:pt x="1032" y="256"/>
                </a:lnTo>
                <a:lnTo>
                  <a:pt x="1028" y="248"/>
                </a:lnTo>
                <a:lnTo>
                  <a:pt x="1028" y="248"/>
                </a:lnTo>
                <a:lnTo>
                  <a:pt x="1030" y="248"/>
                </a:lnTo>
                <a:lnTo>
                  <a:pt x="1032" y="250"/>
                </a:lnTo>
                <a:lnTo>
                  <a:pt x="1033" y="257"/>
                </a:lnTo>
                <a:lnTo>
                  <a:pt x="1033" y="257"/>
                </a:lnTo>
                <a:lnTo>
                  <a:pt x="1035" y="254"/>
                </a:lnTo>
                <a:lnTo>
                  <a:pt x="1033" y="250"/>
                </a:lnTo>
                <a:lnTo>
                  <a:pt x="1028" y="245"/>
                </a:lnTo>
                <a:lnTo>
                  <a:pt x="1028" y="245"/>
                </a:lnTo>
                <a:lnTo>
                  <a:pt x="1030" y="245"/>
                </a:lnTo>
                <a:lnTo>
                  <a:pt x="1030" y="245"/>
                </a:lnTo>
                <a:lnTo>
                  <a:pt x="1024" y="239"/>
                </a:lnTo>
                <a:lnTo>
                  <a:pt x="1019" y="234"/>
                </a:lnTo>
                <a:lnTo>
                  <a:pt x="1019" y="234"/>
                </a:lnTo>
                <a:lnTo>
                  <a:pt x="1015" y="224"/>
                </a:lnTo>
                <a:lnTo>
                  <a:pt x="1013" y="219"/>
                </a:lnTo>
                <a:lnTo>
                  <a:pt x="1009" y="213"/>
                </a:lnTo>
                <a:lnTo>
                  <a:pt x="1009" y="213"/>
                </a:lnTo>
                <a:lnTo>
                  <a:pt x="1009" y="215"/>
                </a:lnTo>
                <a:lnTo>
                  <a:pt x="1008" y="215"/>
                </a:lnTo>
                <a:lnTo>
                  <a:pt x="1006" y="211"/>
                </a:lnTo>
                <a:lnTo>
                  <a:pt x="1002" y="206"/>
                </a:lnTo>
                <a:lnTo>
                  <a:pt x="998" y="202"/>
                </a:lnTo>
                <a:lnTo>
                  <a:pt x="998" y="202"/>
                </a:lnTo>
                <a:lnTo>
                  <a:pt x="1000" y="206"/>
                </a:lnTo>
                <a:lnTo>
                  <a:pt x="997" y="200"/>
                </a:lnTo>
                <a:lnTo>
                  <a:pt x="991" y="193"/>
                </a:lnTo>
                <a:lnTo>
                  <a:pt x="989" y="189"/>
                </a:lnTo>
                <a:lnTo>
                  <a:pt x="989" y="188"/>
                </a:lnTo>
                <a:lnTo>
                  <a:pt x="989" y="188"/>
                </a:lnTo>
                <a:lnTo>
                  <a:pt x="993" y="191"/>
                </a:lnTo>
                <a:lnTo>
                  <a:pt x="997" y="193"/>
                </a:lnTo>
                <a:lnTo>
                  <a:pt x="997" y="193"/>
                </a:lnTo>
                <a:lnTo>
                  <a:pt x="993" y="189"/>
                </a:lnTo>
                <a:lnTo>
                  <a:pt x="995" y="188"/>
                </a:lnTo>
                <a:lnTo>
                  <a:pt x="995" y="188"/>
                </a:lnTo>
                <a:lnTo>
                  <a:pt x="991" y="180"/>
                </a:lnTo>
                <a:lnTo>
                  <a:pt x="989" y="176"/>
                </a:lnTo>
                <a:lnTo>
                  <a:pt x="989" y="176"/>
                </a:lnTo>
                <a:lnTo>
                  <a:pt x="989" y="178"/>
                </a:lnTo>
                <a:lnTo>
                  <a:pt x="989" y="180"/>
                </a:lnTo>
                <a:lnTo>
                  <a:pt x="991" y="186"/>
                </a:lnTo>
                <a:lnTo>
                  <a:pt x="991" y="186"/>
                </a:lnTo>
                <a:lnTo>
                  <a:pt x="989" y="182"/>
                </a:lnTo>
                <a:lnTo>
                  <a:pt x="989" y="182"/>
                </a:lnTo>
                <a:lnTo>
                  <a:pt x="987" y="178"/>
                </a:lnTo>
                <a:lnTo>
                  <a:pt x="986" y="175"/>
                </a:lnTo>
                <a:lnTo>
                  <a:pt x="984" y="175"/>
                </a:lnTo>
                <a:lnTo>
                  <a:pt x="984" y="175"/>
                </a:lnTo>
                <a:lnTo>
                  <a:pt x="984" y="171"/>
                </a:lnTo>
                <a:lnTo>
                  <a:pt x="984" y="171"/>
                </a:lnTo>
                <a:lnTo>
                  <a:pt x="1004" y="193"/>
                </a:lnTo>
                <a:lnTo>
                  <a:pt x="1011" y="204"/>
                </a:lnTo>
                <a:lnTo>
                  <a:pt x="1019" y="217"/>
                </a:lnTo>
                <a:lnTo>
                  <a:pt x="1019" y="217"/>
                </a:lnTo>
                <a:lnTo>
                  <a:pt x="1024" y="226"/>
                </a:lnTo>
                <a:lnTo>
                  <a:pt x="1030" y="235"/>
                </a:lnTo>
                <a:lnTo>
                  <a:pt x="1033" y="245"/>
                </a:lnTo>
                <a:lnTo>
                  <a:pt x="1041" y="254"/>
                </a:lnTo>
                <a:lnTo>
                  <a:pt x="1041" y="254"/>
                </a:lnTo>
                <a:lnTo>
                  <a:pt x="1041" y="256"/>
                </a:lnTo>
                <a:lnTo>
                  <a:pt x="1041" y="257"/>
                </a:lnTo>
                <a:lnTo>
                  <a:pt x="1041" y="257"/>
                </a:lnTo>
                <a:lnTo>
                  <a:pt x="1041" y="257"/>
                </a:lnTo>
                <a:lnTo>
                  <a:pt x="1046" y="270"/>
                </a:lnTo>
                <a:lnTo>
                  <a:pt x="1052" y="285"/>
                </a:lnTo>
                <a:lnTo>
                  <a:pt x="1055" y="296"/>
                </a:lnTo>
                <a:lnTo>
                  <a:pt x="1061" y="307"/>
                </a:lnTo>
                <a:lnTo>
                  <a:pt x="1061" y="307"/>
                </a:lnTo>
                <a:lnTo>
                  <a:pt x="1059" y="302"/>
                </a:lnTo>
                <a:lnTo>
                  <a:pt x="1059" y="300"/>
                </a:lnTo>
                <a:lnTo>
                  <a:pt x="1059" y="298"/>
                </a:lnTo>
                <a:lnTo>
                  <a:pt x="1059" y="298"/>
                </a:lnTo>
                <a:lnTo>
                  <a:pt x="1065" y="311"/>
                </a:lnTo>
                <a:lnTo>
                  <a:pt x="1065" y="316"/>
                </a:lnTo>
                <a:lnTo>
                  <a:pt x="1065" y="318"/>
                </a:lnTo>
                <a:lnTo>
                  <a:pt x="1063" y="318"/>
                </a:lnTo>
                <a:lnTo>
                  <a:pt x="1063" y="318"/>
                </a:lnTo>
                <a:lnTo>
                  <a:pt x="1067" y="329"/>
                </a:lnTo>
                <a:lnTo>
                  <a:pt x="1067" y="329"/>
                </a:lnTo>
                <a:lnTo>
                  <a:pt x="1068" y="327"/>
                </a:lnTo>
                <a:lnTo>
                  <a:pt x="1068" y="325"/>
                </a:lnTo>
                <a:lnTo>
                  <a:pt x="1067" y="322"/>
                </a:lnTo>
                <a:lnTo>
                  <a:pt x="1067" y="322"/>
                </a:lnTo>
                <a:lnTo>
                  <a:pt x="1067" y="322"/>
                </a:lnTo>
                <a:lnTo>
                  <a:pt x="1070" y="335"/>
                </a:lnTo>
                <a:lnTo>
                  <a:pt x="1072" y="342"/>
                </a:lnTo>
                <a:lnTo>
                  <a:pt x="1072" y="348"/>
                </a:lnTo>
                <a:lnTo>
                  <a:pt x="1072" y="348"/>
                </a:lnTo>
                <a:lnTo>
                  <a:pt x="1079" y="381"/>
                </a:lnTo>
                <a:lnTo>
                  <a:pt x="1079" y="395"/>
                </a:lnTo>
                <a:lnTo>
                  <a:pt x="1079" y="408"/>
                </a:lnTo>
                <a:lnTo>
                  <a:pt x="1079" y="408"/>
                </a:lnTo>
                <a:lnTo>
                  <a:pt x="1081" y="410"/>
                </a:lnTo>
                <a:lnTo>
                  <a:pt x="1081" y="410"/>
                </a:lnTo>
                <a:lnTo>
                  <a:pt x="1079" y="412"/>
                </a:lnTo>
                <a:lnTo>
                  <a:pt x="1079" y="414"/>
                </a:lnTo>
                <a:lnTo>
                  <a:pt x="1079" y="414"/>
                </a:lnTo>
                <a:lnTo>
                  <a:pt x="1079" y="416"/>
                </a:lnTo>
                <a:lnTo>
                  <a:pt x="1081" y="416"/>
                </a:lnTo>
                <a:lnTo>
                  <a:pt x="1081" y="414"/>
                </a:lnTo>
                <a:lnTo>
                  <a:pt x="1083" y="416"/>
                </a:lnTo>
                <a:lnTo>
                  <a:pt x="1083" y="416"/>
                </a:lnTo>
                <a:lnTo>
                  <a:pt x="1083" y="417"/>
                </a:lnTo>
                <a:lnTo>
                  <a:pt x="1083" y="417"/>
                </a:lnTo>
                <a:lnTo>
                  <a:pt x="1083" y="423"/>
                </a:lnTo>
                <a:lnTo>
                  <a:pt x="1081" y="427"/>
                </a:lnTo>
                <a:lnTo>
                  <a:pt x="1081" y="427"/>
                </a:lnTo>
                <a:lnTo>
                  <a:pt x="1083" y="432"/>
                </a:lnTo>
                <a:lnTo>
                  <a:pt x="1083" y="440"/>
                </a:lnTo>
                <a:lnTo>
                  <a:pt x="1083" y="440"/>
                </a:lnTo>
                <a:lnTo>
                  <a:pt x="1081" y="443"/>
                </a:lnTo>
                <a:lnTo>
                  <a:pt x="1081" y="447"/>
                </a:lnTo>
                <a:lnTo>
                  <a:pt x="1083" y="456"/>
                </a:lnTo>
                <a:lnTo>
                  <a:pt x="1083" y="456"/>
                </a:lnTo>
                <a:lnTo>
                  <a:pt x="1079" y="493"/>
                </a:lnTo>
                <a:lnTo>
                  <a:pt x="1076" y="524"/>
                </a:lnTo>
                <a:lnTo>
                  <a:pt x="1076" y="524"/>
                </a:lnTo>
                <a:lnTo>
                  <a:pt x="1079" y="509"/>
                </a:lnTo>
                <a:lnTo>
                  <a:pt x="1081" y="497"/>
                </a:lnTo>
                <a:lnTo>
                  <a:pt x="1081" y="497"/>
                </a:lnTo>
                <a:lnTo>
                  <a:pt x="1081" y="484"/>
                </a:lnTo>
                <a:lnTo>
                  <a:pt x="1083" y="469"/>
                </a:lnTo>
                <a:lnTo>
                  <a:pt x="1083" y="456"/>
                </a:lnTo>
                <a:lnTo>
                  <a:pt x="1083" y="441"/>
                </a:lnTo>
                <a:lnTo>
                  <a:pt x="1083" y="441"/>
                </a:lnTo>
                <a:lnTo>
                  <a:pt x="1085" y="440"/>
                </a:lnTo>
                <a:lnTo>
                  <a:pt x="1087" y="440"/>
                </a:lnTo>
                <a:lnTo>
                  <a:pt x="1087" y="440"/>
                </a:lnTo>
                <a:lnTo>
                  <a:pt x="1089" y="445"/>
                </a:lnTo>
                <a:lnTo>
                  <a:pt x="1089" y="445"/>
                </a:lnTo>
                <a:lnTo>
                  <a:pt x="1089" y="440"/>
                </a:lnTo>
                <a:lnTo>
                  <a:pt x="1089" y="432"/>
                </a:lnTo>
                <a:lnTo>
                  <a:pt x="1087" y="425"/>
                </a:lnTo>
                <a:lnTo>
                  <a:pt x="1089" y="416"/>
                </a:lnTo>
                <a:lnTo>
                  <a:pt x="1089" y="416"/>
                </a:lnTo>
                <a:lnTo>
                  <a:pt x="1087" y="416"/>
                </a:lnTo>
                <a:lnTo>
                  <a:pt x="1087" y="414"/>
                </a:lnTo>
                <a:lnTo>
                  <a:pt x="1087" y="408"/>
                </a:lnTo>
                <a:lnTo>
                  <a:pt x="1087" y="408"/>
                </a:lnTo>
                <a:lnTo>
                  <a:pt x="1083" y="403"/>
                </a:lnTo>
                <a:lnTo>
                  <a:pt x="1081" y="394"/>
                </a:lnTo>
                <a:lnTo>
                  <a:pt x="1079" y="375"/>
                </a:lnTo>
                <a:lnTo>
                  <a:pt x="1079" y="375"/>
                </a:lnTo>
                <a:lnTo>
                  <a:pt x="1081" y="381"/>
                </a:lnTo>
                <a:lnTo>
                  <a:pt x="1081" y="384"/>
                </a:lnTo>
                <a:lnTo>
                  <a:pt x="1081" y="383"/>
                </a:lnTo>
                <a:lnTo>
                  <a:pt x="1081" y="383"/>
                </a:lnTo>
                <a:lnTo>
                  <a:pt x="1081" y="377"/>
                </a:lnTo>
                <a:lnTo>
                  <a:pt x="1081" y="375"/>
                </a:lnTo>
                <a:lnTo>
                  <a:pt x="1083" y="373"/>
                </a:lnTo>
                <a:lnTo>
                  <a:pt x="1083" y="373"/>
                </a:lnTo>
                <a:lnTo>
                  <a:pt x="1083" y="379"/>
                </a:lnTo>
                <a:lnTo>
                  <a:pt x="1085" y="383"/>
                </a:lnTo>
                <a:lnTo>
                  <a:pt x="1085" y="383"/>
                </a:lnTo>
                <a:lnTo>
                  <a:pt x="1083" y="373"/>
                </a:lnTo>
                <a:lnTo>
                  <a:pt x="1085" y="371"/>
                </a:lnTo>
                <a:lnTo>
                  <a:pt x="1087" y="370"/>
                </a:lnTo>
                <a:lnTo>
                  <a:pt x="1087" y="370"/>
                </a:lnTo>
                <a:lnTo>
                  <a:pt x="1085" y="368"/>
                </a:lnTo>
                <a:lnTo>
                  <a:pt x="1085" y="368"/>
                </a:lnTo>
                <a:lnTo>
                  <a:pt x="1083" y="370"/>
                </a:lnTo>
                <a:lnTo>
                  <a:pt x="1083" y="366"/>
                </a:lnTo>
                <a:lnTo>
                  <a:pt x="1083" y="366"/>
                </a:lnTo>
                <a:lnTo>
                  <a:pt x="1083" y="364"/>
                </a:lnTo>
                <a:lnTo>
                  <a:pt x="1083" y="364"/>
                </a:lnTo>
                <a:lnTo>
                  <a:pt x="1085" y="362"/>
                </a:lnTo>
                <a:lnTo>
                  <a:pt x="1087" y="364"/>
                </a:lnTo>
                <a:lnTo>
                  <a:pt x="1089" y="366"/>
                </a:lnTo>
                <a:lnTo>
                  <a:pt x="1089" y="366"/>
                </a:lnTo>
                <a:lnTo>
                  <a:pt x="1089" y="362"/>
                </a:lnTo>
                <a:lnTo>
                  <a:pt x="1087" y="360"/>
                </a:lnTo>
                <a:lnTo>
                  <a:pt x="1085" y="360"/>
                </a:lnTo>
                <a:lnTo>
                  <a:pt x="1085" y="360"/>
                </a:lnTo>
                <a:lnTo>
                  <a:pt x="1085" y="359"/>
                </a:lnTo>
                <a:lnTo>
                  <a:pt x="1087" y="359"/>
                </a:lnTo>
                <a:lnTo>
                  <a:pt x="1089" y="360"/>
                </a:lnTo>
                <a:lnTo>
                  <a:pt x="1089" y="359"/>
                </a:lnTo>
                <a:lnTo>
                  <a:pt x="1089" y="359"/>
                </a:lnTo>
                <a:lnTo>
                  <a:pt x="1087" y="344"/>
                </a:lnTo>
                <a:lnTo>
                  <a:pt x="1087" y="344"/>
                </a:lnTo>
                <a:lnTo>
                  <a:pt x="1087" y="346"/>
                </a:lnTo>
                <a:lnTo>
                  <a:pt x="1087" y="346"/>
                </a:lnTo>
                <a:lnTo>
                  <a:pt x="1085" y="342"/>
                </a:lnTo>
                <a:lnTo>
                  <a:pt x="1083" y="340"/>
                </a:lnTo>
                <a:lnTo>
                  <a:pt x="1085" y="338"/>
                </a:lnTo>
                <a:lnTo>
                  <a:pt x="1085" y="338"/>
                </a:lnTo>
                <a:lnTo>
                  <a:pt x="1085" y="342"/>
                </a:lnTo>
                <a:lnTo>
                  <a:pt x="1087" y="344"/>
                </a:lnTo>
                <a:lnTo>
                  <a:pt x="1087" y="344"/>
                </a:lnTo>
                <a:lnTo>
                  <a:pt x="1083" y="329"/>
                </a:lnTo>
                <a:lnTo>
                  <a:pt x="1081" y="322"/>
                </a:lnTo>
                <a:lnTo>
                  <a:pt x="1081" y="316"/>
                </a:lnTo>
                <a:lnTo>
                  <a:pt x="1081" y="316"/>
                </a:lnTo>
                <a:lnTo>
                  <a:pt x="1081" y="314"/>
                </a:lnTo>
                <a:lnTo>
                  <a:pt x="1081" y="316"/>
                </a:lnTo>
                <a:lnTo>
                  <a:pt x="1079" y="316"/>
                </a:lnTo>
                <a:lnTo>
                  <a:pt x="1079" y="316"/>
                </a:lnTo>
                <a:lnTo>
                  <a:pt x="1079" y="316"/>
                </a:lnTo>
                <a:lnTo>
                  <a:pt x="1078" y="311"/>
                </a:lnTo>
                <a:lnTo>
                  <a:pt x="1078" y="307"/>
                </a:lnTo>
                <a:lnTo>
                  <a:pt x="1078" y="302"/>
                </a:lnTo>
                <a:lnTo>
                  <a:pt x="1078" y="302"/>
                </a:lnTo>
                <a:lnTo>
                  <a:pt x="1076" y="302"/>
                </a:lnTo>
                <a:lnTo>
                  <a:pt x="1074" y="303"/>
                </a:lnTo>
                <a:lnTo>
                  <a:pt x="1074" y="302"/>
                </a:lnTo>
                <a:lnTo>
                  <a:pt x="1074" y="302"/>
                </a:lnTo>
                <a:lnTo>
                  <a:pt x="1070" y="292"/>
                </a:lnTo>
                <a:lnTo>
                  <a:pt x="1070" y="289"/>
                </a:lnTo>
                <a:lnTo>
                  <a:pt x="1070" y="287"/>
                </a:lnTo>
                <a:lnTo>
                  <a:pt x="1070" y="287"/>
                </a:lnTo>
                <a:lnTo>
                  <a:pt x="1074" y="292"/>
                </a:lnTo>
                <a:lnTo>
                  <a:pt x="1074" y="296"/>
                </a:lnTo>
                <a:lnTo>
                  <a:pt x="1074" y="294"/>
                </a:lnTo>
                <a:lnTo>
                  <a:pt x="1074" y="294"/>
                </a:lnTo>
                <a:lnTo>
                  <a:pt x="1070" y="285"/>
                </a:lnTo>
                <a:lnTo>
                  <a:pt x="1068" y="281"/>
                </a:lnTo>
                <a:lnTo>
                  <a:pt x="1067" y="278"/>
                </a:lnTo>
                <a:lnTo>
                  <a:pt x="1067" y="278"/>
                </a:lnTo>
                <a:lnTo>
                  <a:pt x="1065" y="276"/>
                </a:lnTo>
                <a:lnTo>
                  <a:pt x="1067" y="276"/>
                </a:lnTo>
                <a:lnTo>
                  <a:pt x="1068" y="274"/>
                </a:lnTo>
                <a:lnTo>
                  <a:pt x="1068" y="272"/>
                </a:lnTo>
                <a:lnTo>
                  <a:pt x="1068" y="272"/>
                </a:lnTo>
                <a:lnTo>
                  <a:pt x="1067" y="272"/>
                </a:lnTo>
                <a:lnTo>
                  <a:pt x="1065" y="272"/>
                </a:lnTo>
                <a:lnTo>
                  <a:pt x="1065" y="270"/>
                </a:lnTo>
                <a:lnTo>
                  <a:pt x="1065" y="270"/>
                </a:lnTo>
                <a:lnTo>
                  <a:pt x="1063" y="261"/>
                </a:lnTo>
                <a:lnTo>
                  <a:pt x="1061" y="257"/>
                </a:lnTo>
                <a:lnTo>
                  <a:pt x="1061" y="259"/>
                </a:lnTo>
                <a:lnTo>
                  <a:pt x="1061" y="259"/>
                </a:lnTo>
                <a:lnTo>
                  <a:pt x="1054" y="245"/>
                </a:lnTo>
                <a:lnTo>
                  <a:pt x="1054" y="245"/>
                </a:lnTo>
                <a:lnTo>
                  <a:pt x="1052" y="245"/>
                </a:lnTo>
                <a:lnTo>
                  <a:pt x="1050" y="245"/>
                </a:lnTo>
                <a:lnTo>
                  <a:pt x="1050" y="245"/>
                </a:lnTo>
                <a:lnTo>
                  <a:pt x="1043" y="226"/>
                </a:lnTo>
                <a:lnTo>
                  <a:pt x="1033" y="211"/>
                </a:lnTo>
                <a:lnTo>
                  <a:pt x="1013" y="182"/>
                </a:lnTo>
                <a:lnTo>
                  <a:pt x="1013" y="182"/>
                </a:lnTo>
                <a:lnTo>
                  <a:pt x="1013" y="184"/>
                </a:lnTo>
                <a:lnTo>
                  <a:pt x="1013" y="184"/>
                </a:lnTo>
                <a:lnTo>
                  <a:pt x="1011" y="184"/>
                </a:lnTo>
                <a:lnTo>
                  <a:pt x="1011" y="184"/>
                </a:lnTo>
                <a:lnTo>
                  <a:pt x="1006" y="173"/>
                </a:lnTo>
                <a:lnTo>
                  <a:pt x="1002" y="169"/>
                </a:lnTo>
                <a:lnTo>
                  <a:pt x="997" y="165"/>
                </a:lnTo>
                <a:lnTo>
                  <a:pt x="997" y="165"/>
                </a:lnTo>
                <a:lnTo>
                  <a:pt x="1000" y="165"/>
                </a:lnTo>
                <a:lnTo>
                  <a:pt x="1000" y="165"/>
                </a:lnTo>
                <a:lnTo>
                  <a:pt x="993" y="158"/>
                </a:lnTo>
                <a:lnTo>
                  <a:pt x="993" y="158"/>
                </a:lnTo>
                <a:lnTo>
                  <a:pt x="986" y="149"/>
                </a:lnTo>
                <a:lnTo>
                  <a:pt x="986" y="149"/>
                </a:lnTo>
                <a:lnTo>
                  <a:pt x="989" y="151"/>
                </a:lnTo>
                <a:lnTo>
                  <a:pt x="995" y="154"/>
                </a:lnTo>
                <a:lnTo>
                  <a:pt x="995" y="154"/>
                </a:lnTo>
                <a:lnTo>
                  <a:pt x="997" y="156"/>
                </a:lnTo>
                <a:lnTo>
                  <a:pt x="1000" y="158"/>
                </a:lnTo>
                <a:lnTo>
                  <a:pt x="1000" y="158"/>
                </a:lnTo>
                <a:lnTo>
                  <a:pt x="995" y="153"/>
                </a:lnTo>
                <a:lnTo>
                  <a:pt x="987" y="147"/>
                </a:lnTo>
                <a:lnTo>
                  <a:pt x="987" y="147"/>
                </a:lnTo>
                <a:lnTo>
                  <a:pt x="982" y="143"/>
                </a:lnTo>
                <a:lnTo>
                  <a:pt x="982" y="143"/>
                </a:lnTo>
                <a:lnTo>
                  <a:pt x="978" y="140"/>
                </a:lnTo>
                <a:lnTo>
                  <a:pt x="978" y="140"/>
                </a:lnTo>
                <a:lnTo>
                  <a:pt x="976" y="140"/>
                </a:lnTo>
                <a:lnTo>
                  <a:pt x="976" y="142"/>
                </a:lnTo>
                <a:lnTo>
                  <a:pt x="976" y="142"/>
                </a:lnTo>
                <a:lnTo>
                  <a:pt x="976" y="142"/>
                </a:lnTo>
                <a:lnTo>
                  <a:pt x="976" y="142"/>
                </a:lnTo>
                <a:lnTo>
                  <a:pt x="975" y="140"/>
                </a:lnTo>
                <a:lnTo>
                  <a:pt x="975" y="140"/>
                </a:lnTo>
                <a:lnTo>
                  <a:pt x="973" y="138"/>
                </a:lnTo>
                <a:lnTo>
                  <a:pt x="973" y="138"/>
                </a:lnTo>
                <a:lnTo>
                  <a:pt x="971" y="136"/>
                </a:lnTo>
                <a:lnTo>
                  <a:pt x="971" y="136"/>
                </a:lnTo>
                <a:lnTo>
                  <a:pt x="971" y="136"/>
                </a:lnTo>
                <a:lnTo>
                  <a:pt x="971" y="136"/>
                </a:lnTo>
                <a:lnTo>
                  <a:pt x="969" y="134"/>
                </a:lnTo>
                <a:lnTo>
                  <a:pt x="969" y="134"/>
                </a:lnTo>
                <a:lnTo>
                  <a:pt x="969" y="134"/>
                </a:lnTo>
                <a:lnTo>
                  <a:pt x="967" y="132"/>
                </a:lnTo>
                <a:lnTo>
                  <a:pt x="965" y="127"/>
                </a:lnTo>
                <a:lnTo>
                  <a:pt x="965" y="127"/>
                </a:lnTo>
                <a:lnTo>
                  <a:pt x="958" y="121"/>
                </a:lnTo>
                <a:lnTo>
                  <a:pt x="951" y="116"/>
                </a:lnTo>
                <a:lnTo>
                  <a:pt x="943" y="108"/>
                </a:lnTo>
                <a:lnTo>
                  <a:pt x="936" y="105"/>
                </a:lnTo>
                <a:lnTo>
                  <a:pt x="936" y="105"/>
                </a:lnTo>
                <a:lnTo>
                  <a:pt x="919" y="92"/>
                </a:lnTo>
                <a:lnTo>
                  <a:pt x="901" y="79"/>
                </a:lnTo>
                <a:lnTo>
                  <a:pt x="883" y="70"/>
                </a:lnTo>
                <a:lnTo>
                  <a:pt x="866" y="62"/>
                </a:lnTo>
                <a:lnTo>
                  <a:pt x="866" y="62"/>
                </a:lnTo>
                <a:lnTo>
                  <a:pt x="862" y="59"/>
                </a:lnTo>
                <a:lnTo>
                  <a:pt x="860" y="57"/>
                </a:lnTo>
                <a:lnTo>
                  <a:pt x="860" y="57"/>
                </a:lnTo>
                <a:lnTo>
                  <a:pt x="860" y="57"/>
                </a:lnTo>
                <a:lnTo>
                  <a:pt x="855" y="55"/>
                </a:lnTo>
                <a:lnTo>
                  <a:pt x="851" y="51"/>
                </a:lnTo>
                <a:lnTo>
                  <a:pt x="846" y="50"/>
                </a:lnTo>
                <a:lnTo>
                  <a:pt x="842" y="50"/>
                </a:lnTo>
                <a:lnTo>
                  <a:pt x="842" y="50"/>
                </a:lnTo>
                <a:lnTo>
                  <a:pt x="844" y="50"/>
                </a:lnTo>
                <a:lnTo>
                  <a:pt x="844" y="51"/>
                </a:lnTo>
                <a:lnTo>
                  <a:pt x="844" y="51"/>
                </a:lnTo>
                <a:lnTo>
                  <a:pt x="835" y="48"/>
                </a:lnTo>
                <a:lnTo>
                  <a:pt x="835" y="48"/>
                </a:lnTo>
                <a:lnTo>
                  <a:pt x="835" y="46"/>
                </a:lnTo>
                <a:lnTo>
                  <a:pt x="831" y="44"/>
                </a:lnTo>
                <a:lnTo>
                  <a:pt x="831" y="44"/>
                </a:lnTo>
                <a:lnTo>
                  <a:pt x="827" y="44"/>
                </a:lnTo>
                <a:lnTo>
                  <a:pt x="820" y="42"/>
                </a:lnTo>
                <a:lnTo>
                  <a:pt x="809" y="37"/>
                </a:lnTo>
                <a:lnTo>
                  <a:pt x="809" y="37"/>
                </a:lnTo>
                <a:lnTo>
                  <a:pt x="809" y="37"/>
                </a:lnTo>
                <a:lnTo>
                  <a:pt x="811" y="39"/>
                </a:lnTo>
                <a:lnTo>
                  <a:pt x="811" y="39"/>
                </a:lnTo>
                <a:lnTo>
                  <a:pt x="802" y="35"/>
                </a:lnTo>
                <a:lnTo>
                  <a:pt x="796" y="33"/>
                </a:lnTo>
                <a:lnTo>
                  <a:pt x="794" y="31"/>
                </a:lnTo>
                <a:lnTo>
                  <a:pt x="794" y="31"/>
                </a:lnTo>
                <a:lnTo>
                  <a:pt x="798" y="31"/>
                </a:lnTo>
                <a:lnTo>
                  <a:pt x="798" y="33"/>
                </a:lnTo>
                <a:lnTo>
                  <a:pt x="800" y="33"/>
                </a:lnTo>
                <a:lnTo>
                  <a:pt x="802" y="33"/>
                </a:lnTo>
                <a:lnTo>
                  <a:pt x="802" y="33"/>
                </a:lnTo>
                <a:lnTo>
                  <a:pt x="800" y="33"/>
                </a:lnTo>
                <a:lnTo>
                  <a:pt x="800" y="31"/>
                </a:lnTo>
                <a:lnTo>
                  <a:pt x="800" y="31"/>
                </a:lnTo>
                <a:lnTo>
                  <a:pt x="787" y="29"/>
                </a:lnTo>
                <a:lnTo>
                  <a:pt x="772" y="26"/>
                </a:lnTo>
                <a:lnTo>
                  <a:pt x="752" y="20"/>
                </a:lnTo>
                <a:lnTo>
                  <a:pt x="752" y="20"/>
                </a:lnTo>
                <a:lnTo>
                  <a:pt x="746" y="20"/>
                </a:lnTo>
                <a:lnTo>
                  <a:pt x="743" y="22"/>
                </a:lnTo>
                <a:lnTo>
                  <a:pt x="743" y="22"/>
                </a:lnTo>
                <a:lnTo>
                  <a:pt x="737" y="18"/>
                </a:lnTo>
                <a:lnTo>
                  <a:pt x="734" y="16"/>
                </a:lnTo>
                <a:lnTo>
                  <a:pt x="728" y="16"/>
                </a:lnTo>
                <a:lnTo>
                  <a:pt x="728" y="16"/>
                </a:lnTo>
                <a:lnTo>
                  <a:pt x="723" y="16"/>
                </a:lnTo>
                <a:lnTo>
                  <a:pt x="723" y="16"/>
                </a:lnTo>
                <a:lnTo>
                  <a:pt x="713" y="15"/>
                </a:lnTo>
                <a:lnTo>
                  <a:pt x="706" y="15"/>
                </a:lnTo>
                <a:lnTo>
                  <a:pt x="702" y="13"/>
                </a:lnTo>
                <a:lnTo>
                  <a:pt x="702" y="13"/>
                </a:lnTo>
                <a:lnTo>
                  <a:pt x="704" y="11"/>
                </a:lnTo>
                <a:lnTo>
                  <a:pt x="708" y="11"/>
                </a:lnTo>
                <a:lnTo>
                  <a:pt x="710" y="11"/>
                </a:lnTo>
                <a:lnTo>
                  <a:pt x="710" y="11"/>
                </a:lnTo>
                <a:lnTo>
                  <a:pt x="710" y="11"/>
                </a:lnTo>
                <a:lnTo>
                  <a:pt x="704" y="11"/>
                </a:lnTo>
                <a:lnTo>
                  <a:pt x="699" y="11"/>
                </a:lnTo>
                <a:lnTo>
                  <a:pt x="699" y="11"/>
                </a:lnTo>
                <a:lnTo>
                  <a:pt x="697" y="11"/>
                </a:lnTo>
                <a:lnTo>
                  <a:pt x="695" y="13"/>
                </a:lnTo>
                <a:lnTo>
                  <a:pt x="688" y="11"/>
                </a:lnTo>
                <a:lnTo>
                  <a:pt x="688" y="11"/>
                </a:lnTo>
                <a:lnTo>
                  <a:pt x="695" y="9"/>
                </a:lnTo>
                <a:lnTo>
                  <a:pt x="700" y="9"/>
                </a:lnTo>
                <a:lnTo>
                  <a:pt x="700" y="9"/>
                </a:lnTo>
                <a:lnTo>
                  <a:pt x="686" y="9"/>
                </a:lnTo>
                <a:lnTo>
                  <a:pt x="678" y="7"/>
                </a:lnTo>
                <a:lnTo>
                  <a:pt x="677" y="7"/>
                </a:lnTo>
                <a:lnTo>
                  <a:pt x="677" y="5"/>
                </a:lnTo>
                <a:lnTo>
                  <a:pt x="677" y="5"/>
                </a:lnTo>
                <a:lnTo>
                  <a:pt x="675" y="5"/>
                </a:lnTo>
                <a:lnTo>
                  <a:pt x="675" y="5"/>
                </a:lnTo>
                <a:lnTo>
                  <a:pt x="675" y="5"/>
                </a:lnTo>
                <a:lnTo>
                  <a:pt x="678" y="2"/>
                </a:lnTo>
                <a:lnTo>
                  <a:pt x="682" y="0"/>
                </a:lnTo>
                <a:lnTo>
                  <a:pt x="682" y="0"/>
                </a:lnTo>
                <a:lnTo>
                  <a:pt x="669" y="2"/>
                </a:lnTo>
                <a:lnTo>
                  <a:pt x="656" y="2"/>
                </a:lnTo>
                <a:lnTo>
                  <a:pt x="645" y="2"/>
                </a:lnTo>
                <a:lnTo>
                  <a:pt x="638" y="2"/>
                </a:lnTo>
                <a:lnTo>
                  <a:pt x="632" y="5"/>
                </a:lnTo>
                <a:lnTo>
                  <a:pt x="632" y="5"/>
                </a:lnTo>
                <a:lnTo>
                  <a:pt x="634" y="4"/>
                </a:lnTo>
                <a:lnTo>
                  <a:pt x="634" y="2"/>
                </a:lnTo>
                <a:lnTo>
                  <a:pt x="634" y="2"/>
                </a:lnTo>
                <a:lnTo>
                  <a:pt x="631" y="4"/>
                </a:lnTo>
                <a:lnTo>
                  <a:pt x="625" y="4"/>
                </a:lnTo>
                <a:lnTo>
                  <a:pt x="625" y="4"/>
                </a:lnTo>
                <a:lnTo>
                  <a:pt x="623" y="4"/>
                </a:lnTo>
                <a:lnTo>
                  <a:pt x="623" y="2"/>
                </a:lnTo>
                <a:lnTo>
                  <a:pt x="623" y="2"/>
                </a:lnTo>
                <a:lnTo>
                  <a:pt x="614" y="4"/>
                </a:lnTo>
                <a:lnTo>
                  <a:pt x="614" y="4"/>
                </a:lnTo>
                <a:lnTo>
                  <a:pt x="619" y="4"/>
                </a:lnTo>
                <a:lnTo>
                  <a:pt x="623" y="5"/>
                </a:lnTo>
                <a:lnTo>
                  <a:pt x="623" y="5"/>
                </a:lnTo>
                <a:lnTo>
                  <a:pt x="612" y="7"/>
                </a:lnTo>
                <a:lnTo>
                  <a:pt x="607" y="7"/>
                </a:lnTo>
                <a:lnTo>
                  <a:pt x="601" y="7"/>
                </a:lnTo>
                <a:lnTo>
                  <a:pt x="601" y="7"/>
                </a:lnTo>
                <a:lnTo>
                  <a:pt x="605" y="5"/>
                </a:lnTo>
                <a:lnTo>
                  <a:pt x="610" y="4"/>
                </a:lnTo>
                <a:lnTo>
                  <a:pt x="610" y="4"/>
                </a:lnTo>
                <a:lnTo>
                  <a:pt x="608" y="2"/>
                </a:lnTo>
                <a:lnTo>
                  <a:pt x="607" y="2"/>
                </a:lnTo>
                <a:lnTo>
                  <a:pt x="605" y="2"/>
                </a:lnTo>
                <a:lnTo>
                  <a:pt x="605" y="2"/>
                </a:lnTo>
                <a:lnTo>
                  <a:pt x="605" y="2"/>
                </a:lnTo>
                <a:lnTo>
                  <a:pt x="603" y="4"/>
                </a:lnTo>
                <a:lnTo>
                  <a:pt x="603" y="4"/>
                </a:lnTo>
                <a:lnTo>
                  <a:pt x="603" y="4"/>
                </a:lnTo>
                <a:lnTo>
                  <a:pt x="601" y="2"/>
                </a:lnTo>
                <a:lnTo>
                  <a:pt x="594" y="2"/>
                </a:lnTo>
                <a:lnTo>
                  <a:pt x="577" y="4"/>
                </a:lnTo>
                <a:lnTo>
                  <a:pt x="577" y="4"/>
                </a:lnTo>
                <a:lnTo>
                  <a:pt x="577" y="4"/>
                </a:lnTo>
                <a:lnTo>
                  <a:pt x="579" y="5"/>
                </a:lnTo>
                <a:lnTo>
                  <a:pt x="581" y="5"/>
                </a:lnTo>
                <a:lnTo>
                  <a:pt x="581" y="5"/>
                </a:lnTo>
                <a:lnTo>
                  <a:pt x="581" y="5"/>
                </a:lnTo>
                <a:lnTo>
                  <a:pt x="573" y="7"/>
                </a:lnTo>
                <a:lnTo>
                  <a:pt x="573" y="7"/>
                </a:lnTo>
                <a:lnTo>
                  <a:pt x="575" y="5"/>
                </a:lnTo>
                <a:lnTo>
                  <a:pt x="573" y="2"/>
                </a:lnTo>
                <a:lnTo>
                  <a:pt x="573" y="2"/>
                </a:lnTo>
                <a:lnTo>
                  <a:pt x="572" y="4"/>
                </a:lnTo>
                <a:lnTo>
                  <a:pt x="572" y="4"/>
                </a:lnTo>
                <a:lnTo>
                  <a:pt x="570" y="5"/>
                </a:lnTo>
                <a:lnTo>
                  <a:pt x="568" y="5"/>
                </a:lnTo>
                <a:lnTo>
                  <a:pt x="568" y="5"/>
                </a:lnTo>
                <a:lnTo>
                  <a:pt x="568" y="4"/>
                </a:lnTo>
                <a:lnTo>
                  <a:pt x="564" y="4"/>
                </a:lnTo>
                <a:lnTo>
                  <a:pt x="562" y="4"/>
                </a:lnTo>
                <a:lnTo>
                  <a:pt x="561" y="4"/>
                </a:lnTo>
                <a:lnTo>
                  <a:pt x="561" y="4"/>
                </a:lnTo>
                <a:lnTo>
                  <a:pt x="553" y="5"/>
                </a:lnTo>
                <a:lnTo>
                  <a:pt x="553" y="5"/>
                </a:lnTo>
                <a:lnTo>
                  <a:pt x="553" y="4"/>
                </a:lnTo>
                <a:lnTo>
                  <a:pt x="553" y="4"/>
                </a:lnTo>
                <a:lnTo>
                  <a:pt x="548" y="5"/>
                </a:lnTo>
                <a:lnTo>
                  <a:pt x="542" y="9"/>
                </a:lnTo>
                <a:lnTo>
                  <a:pt x="542" y="9"/>
                </a:lnTo>
                <a:lnTo>
                  <a:pt x="542" y="7"/>
                </a:lnTo>
                <a:lnTo>
                  <a:pt x="542" y="5"/>
                </a:lnTo>
                <a:lnTo>
                  <a:pt x="542" y="5"/>
                </a:lnTo>
                <a:lnTo>
                  <a:pt x="537" y="7"/>
                </a:lnTo>
                <a:lnTo>
                  <a:pt x="533" y="7"/>
                </a:lnTo>
                <a:lnTo>
                  <a:pt x="533" y="7"/>
                </a:lnTo>
                <a:lnTo>
                  <a:pt x="528" y="11"/>
                </a:lnTo>
                <a:lnTo>
                  <a:pt x="528" y="11"/>
                </a:lnTo>
                <a:lnTo>
                  <a:pt x="526" y="11"/>
                </a:lnTo>
                <a:lnTo>
                  <a:pt x="526" y="9"/>
                </a:lnTo>
                <a:lnTo>
                  <a:pt x="526" y="9"/>
                </a:lnTo>
                <a:lnTo>
                  <a:pt x="516" y="13"/>
                </a:lnTo>
                <a:lnTo>
                  <a:pt x="511" y="16"/>
                </a:lnTo>
                <a:lnTo>
                  <a:pt x="505" y="18"/>
                </a:lnTo>
                <a:lnTo>
                  <a:pt x="502" y="20"/>
                </a:lnTo>
                <a:lnTo>
                  <a:pt x="502" y="20"/>
                </a:lnTo>
                <a:lnTo>
                  <a:pt x="500" y="24"/>
                </a:lnTo>
                <a:lnTo>
                  <a:pt x="498" y="26"/>
                </a:lnTo>
                <a:lnTo>
                  <a:pt x="491" y="26"/>
                </a:lnTo>
                <a:lnTo>
                  <a:pt x="491" y="26"/>
                </a:lnTo>
                <a:lnTo>
                  <a:pt x="491" y="26"/>
                </a:lnTo>
                <a:lnTo>
                  <a:pt x="491" y="27"/>
                </a:lnTo>
                <a:lnTo>
                  <a:pt x="493" y="27"/>
                </a:lnTo>
                <a:lnTo>
                  <a:pt x="491" y="27"/>
                </a:lnTo>
                <a:lnTo>
                  <a:pt x="491" y="27"/>
                </a:lnTo>
                <a:lnTo>
                  <a:pt x="485" y="27"/>
                </a:lnTo>
                <a:lnTo>
                  <a:pt x="480" y="31"/>
                </a:lnTo>
                <a:lnTo>
                  <a:pt x="480" y="31"/>
                </a:lnTo>
                <a:lnTo>
                  <a:pt x="480" y="29"/>
                </a:lnTo>
                <a:lnTo>
                  <a:pt x="480" y="29"/>
                </a:lnTo>
                <a:lnTo>
                  <a:pt x="482" y="27"/>
                </a:lnTo>
                <a:lnTo>
                  <a:pt x="482" y="27"/>
                </a:lnTo>
                <a:lnTo>
                  <a:pt x="476" y="29"/>
                </a:lnTo>
                <a:lnTo>
                  <a:pt x="474" y="29"/>
                </a:lnTo>
                <a:lnTo>
                  <a:pt x="474" y="29"/>
                </a:lnTo>
                <a:lnTo>
                  <a:pt x="478" y="31"/>
                </a:lnTo>
                <a:lnTo>
                  <a:pt x="478" y="31"/>
                </a:lnTo>
                <a:lnTo>
                  <a:pt x="474" y="31"/>
                </a:lnTo>
                <a:lnTo>
                  <a:pt x="470" y="33"/>
                </a:lnTo>
                <a:lnTo>
                  <a:pt x="470" y="31"/>
                </a:lnTo>
                <a:lnTo>
                  <a:pt x="470" y="31"/>
                </a:lnTo>
                <a:lnTo>
                  <a:pt x="463" y="37"/>
                </a:lnTo>
                <a:lnTo>
                  <a:pt x="454" y="39"/>
                </a:lnTo>
                <a:lnTo>
                  <a:pt x="447" y="42"/>
                </a:lnTo>
                <a:lnTo>
                  <a:pt x="441" y="46"/>
                </a:lnTo>
                <a:lnTo>
                  <a:pt x="441" y="46"/>
                </a:lnTo>
                <a:lnTo>
                  <a:pt x="439" y="46"/>
                </a:lnTo>
                <a:lnTo>
                  <a:pt x="436" y="46"/>
                </a:lnTo>
                <a:lnTo>
                  <a:pt x="436" y="46"/>
                </a:lnTo>
                <a:lnTo>
                  <a:pt x="437" y="46"/>
                </a:lnTo>
                <a:lnTo>
                  <a:pt x="437" y="46"/>
                </a:lnTo>
                <a:lnTo>
                  <a:pt x="434" y="48"/>
                </a:lnTo>
                <a:lnTo>
                  <a:pt x="430" y="50"/>
                </a:lnTo>
                <a:lnTo>
                  <a:pt x="426" y="50"/>
                </a:lnTo>
                <a:lnTo>
                  <a:pt x="428" y="51"/>
                </a:lnTo>
                <a:lnTo>
                  <a:pt x="428" y="51"/>
                </a:lnTo>
                <a:lnTo>
                  <a:pt x="423" y="51"/>
                </a:lnTo>
                <a:lnTo>
                  <a:pt x="419" y="53"/>
                </a:lnTo>
                <a:lnTo>
                  <a:pt x="417" y="53"/>
                </a:lnTo>
                <a:lnTo>
                  <a:pt x="417" y="53"/>
                </a:lnTo>
                <a:lnTo>
                  <a:pt x="419" y="53"/>
                </a:lnTo>
                <a:lnTo>
                  <a:pt x="419" y="55"/>
                </a:lnTo>
                <a:lnTo>
                  <a:pt x="419" y="55"/>
                </a:lnTo>
                <a:lnTo>
                  <a:pt x="419" y="53"/>
                </a:lnTo>
                <a:lnTo>
                  <a:pt x="415" y="55"/>
                </a:lnTo>
                <a:lnTo>
                  <a:pt x="415" y="55"/>
                </a:lnTo>
                <a:lnTo>
                  <a:pt x="410" y="59"/>
                </a:lnTo>
                <a:lnTo>
                  <a:pt x="410" y="59"/>
                </a:lnTo>
                <a:lnTo>
                  <a:pt x="410" y="59"/>
                </a:lnTo>
                <a:lnTo>
                  <a:pt x="408" y="59"/>
                </a:lnTo>
                <a:lnTo>
                  <a:pt x="402" y="62"/>
                </a:lnTo>
                <a:lnTo>
                  <a:pt x="402" y="62"/>
                </a:lnTo>
                <a:lnTo>
                  <a:pt x="406" y="61"/>
                </a:lnTo>
                <a:lnTo>
                  <a:pt x="406" y="61"/>
                </a:lnTo>
                <a:lnTo>
                  <a:pt x="401" y="64"/>
                </a:lnTo>
                <a:lnTo>
                  <a:pt x="395" y="66"/>
                </a:lnTo>
                <a:lnTo>
                  <a:pt x="395" y="66"/>
                </a:lnTo>
                <a:lnTo>
                  <a:pt x="397" y="64"/>
                </a:lnTo>
                <a:lnTo>
                  <a:pt x="399" y="62"/>
                </a:lnTo>
                <a:lnTo>
                  <a:pt x="399" y="62"/>
                </a:lnTo>
                <a:lnTo>
                  <a:pt x="395" y="64"/>
                </a:lnTo>
                <a:lnTo>
                  <a:pt x="390" y="68"/>
                </a:lnTo>
                <a:lnTo>
                  <a:pt x="390" y="68"/>
                </a:lnTo>
                <a:lnTo>
                  <a:pt x="388" y="68"/>
                </a:lnTo>
                <a:lnTo>
                  <a:pt x="384" y="72"/>
                </a:lnTo>
                <a:lnTo>
                  <a:pt x="380" y="73"/>
                </a:lnTo>
                <a:lnTo>
                  <a:pt x="378" y="73"/>
                </a:lnTo>
                <a:lnTo>
                  <a:pt x="377" y="73"/>
                </a:lnTo>
                <a:lnTo>
                  <a:pt x="377" y="73"/>
                </a:lnTo>
                <a:lnTo>
                  <a:pt x="384" y="70"/>
                </a:lnTo>
                <a:lnTo>
                  <a:pt x="388" y="66"/>
                </a:lnTo>
                <a:lnTo>
                  <a:pt x="391" y="62"/>
                </a:lnTo>
                <a:lnTo>
                  <a:pt x="397" y="62"/>
                </a:lnTo>
                <a:lnTo>
                  <a:pt x="397" y="62"/>
                </a:lnTo>
                <a:lnTo>
                  <a:pt x="397" y="61"/>
                </a:lnTo>
                <a:lnTo>
                  <a:pt x="399" y="59"/>
                </a:lnTo>
                <a:lnTo>
                  <a:pt x="406" y="55"/>
                </a:lnTo>
                <a:lnTo>
                  <a:pt x="406" y="55"/>
                </a:lnTo>
                <a:lnTo>
                  <a:pt x="404" y="55"/>
                </a:lnTo>
                <a:lnTo>
                  <a:pt x="404" y="53"/>
                </a:lnTo>
                <a:lnTo>
                  <a:pt x="406" y="51"/>
                </a:lnTo>
                <a:lnTo>
                  <a:pt x="406" y="51"/>
                </a:lnTo>
                <a:lnTo>
                  <a:pt x="402" y="53"/>
                </a:lnTo>
                <a:lnTo>
                  <a:pt x="402" y="55"/>
                </a:lnTo>
                <a:lnTo>
                  <a:pt x="402" y="55"/>
                </a:lnTo>
                <a:lnTo>
                  <a:pt x="399" y="55"/>
                </a:lnTo>
                <a:lnTo>
                  <a:pt x="399" y="57"/>
                </a:lnTo>
                <a:lnTo>
                  <a:pt x="399" y="55"/>
                </a:lnTo>
                <a:lnTo>
                  <a:pt x="399" y="55"/>
                </a:lnTo>
                <a:lnTo>
                  <a:pt x="401" y="53"/>
                </a:lnTo>
                <a:lnTo>
                  <a:pt x="401" y="53"/>
                </a:lnTo>
                <a:lnTo>
                  <a:pt x="395" y="55"/>
                </a:lnTo>
                <a:lnTo>
                  <a:pt x="391" y="55"/>
                </a:lnTo>
                <a:lnTo>
                  <a:pt x="391" y="55"/>
                </a:lnTo>
                <a:lnTo>
                  <a:pt x="384" y="61"/>
                </a:lnTo>
                <a:lnTo>
                  <a:pt x="369" y="68"/>
                </a:lnTo>
                <a:lnTo>
                  <a:pt x="369" y="68"/>
                </a:lnTo>
                <a:lnTo>
                  <a:pt x="369" y="68"/>
                </a:lnTo>
                <a:lnTo>
                  <a:pt x="369" y="68"/>
                </a:lnTo>
                <a:lnTo>
                  <a:pt x="369" y="70"/>
                </a:lnTo>
                <a:lnTo>
                  <a:pt x="367" y="70"/>
                </a:lnTo>
                <a:lnTo>
                  <a:pt x="367" y="70"/>
                </a:lnTo>
                <a:lnTo>
                  <a:pt x="356" y="75"/>
                </a:lnTo>
                <a:lnTo>
                  <a:pt x="347" y="83"/>
                </a:lnTo>
                <a:lnTo>
                  <a:pt x="338" y="88"/>
                </a:lnTo>
                <a:lnTo>
                  <a:pt x="331" y="94"/>
                </a:lnTo>
                <a:lnTo>
                  <a:pt x="331" y="94"/>
                </a:lnTo>
                <a:lnTo>
                  <a:pt x="331" y="96"/>
                </a:lnTo>
                <a:lnTo>
                  <a:pt x="331" y="96"/>
                </a:lnTo>
                <a:lnTo>
                  <a:pt x="331" y="97"/>
                </a:lnTo>
                <a:lnTo>
                  <a:pt x="329" y="99"/>
                </a:lnTo>
                <a:lnTo>
                  <a:pt x="329" y="99"/>
                </a:lnTo>
                <a:lnTo>
                  <a:pt x="325" y="99"/>
                </a:lnTo>
                <a:lnTo>
                  <a:pt x="325" y="96"/>
                </a:lnTo>
                <a:lnTo>
                  <a:pt x="325" y="96"/>
                </a:lnTo>
                <a:lnTo>
                  <a:pt x="320" y="101"/>
                </a:lnTo>
                <a:lnTo>
                  <a:pt x="312" y="105"/>
                </a:lnTo>
                <a:lnTo>
                  <a:pt x="305" y="108"/>
                </a:lnTo>
                <a:lnTo>
                  <a:pt x="299" y="112"/>
                </a:lnTo>
                <a:lnTo>
                  <a:pt x="299" y="112"/>
                </a:lnTo>
                <a:lnTo>
                  <a:pt x="298" y="116"/>
                </a:lnTo>
                <a:lnTo>
                  <a:pt x="296" y="118"/>
                </a:lnTo>
                <a:lnTo>
                  <a:pt x="288" y="123"/>
                </a:lnTo>
                <a:lnTo>
                  <a:pt x="281" y="129"/>
                </a:lnTo>
                <a:lnTo>
                  <a:pt x="277" y="134"/>
                </a:lnTo>
                <a:lnTo>
                  <a:pt x="277" y="134"/>
                </a:lnTo>
                <a:lnTo>
                  <a:pt x="283" y="129"/>
                </a:lnTo>
                <a:lnTo>
                  <a:pt x="290" y="125"/>
                </a:lnTo>
                <a:lnTo>
                  <a:pt x="290" y="125"/>
                </a:lnTo>
                <a:lnTo>
                  <a:pt x="287" y="129"/>
                </a:lnTo>
                <a:lnTo>
                  <a:pt x="283" y="134"/>
                </a:lnTo>
                <a:lnTo>
                  <a:pt x="277" y="136"/>
                </a:lnTo>
                <a:lnTo>
                  <a:pt x="277" y="136"/>
                </a:lnTo>
                <a:lnTo>
                  <a:pt x="275" y="134"/>
                </a:lnTo>
                <a:lnTo>
                  <a:pt x="275" y="134"/>
                </a:lnTo>
                <a:lnTo>
                  <a:pt x="272" y="138"/>
                </a:lnTo>
                <a:lnTo>
                  <a:pt x="268" y="140"/>
                </a:lnTo>
                <a:lnTo>
                  <a:pt x="264" y="142"/>
                </a:lnTo>
                <a:lnTo>
                  <a:pt x="264" y="145"/>
                </a:lnTo>
                <a:lnTo>
                  <a:pt x="264" y="145"/>
                </a:lnTo>
                <a:lnTo>
                  <a:pt x="261" y="145"/>
                </a:lnTo>
                <a:lnTo>
                  <a:pt x="255" y="147"/>
                </a:lnTo>
                <a:lnTo>
                  <a:pt x="244" y="158"/>
                </a:lnTo>
                <a:lnTo>
                  <a:pt x="244" y="158"/>
                </a:lnTo>
                <a:lnTo>
                  <a:pt x="241" y="160"/>
                </a:lnTo>
                <a:lnTo>
                  <a:pt x="241" y="160"/>
                </a:lnTo>
                <a:lnTo>
                  <a:pt x="220" y="178"/>
                </a:lnTo>
                <a:lnTo>
                  <a:pt x="211" y="188"/>
                </a:lnTo>
                <a:lnTo>
                  <a:pt x="202" y="197"/>
                </a:lnTo>
                <a:lnTo>
                  <a:pt x="202" y="197"/>
                </a:lnTo>
                <a:lnTo>
                  <a:pt x="202" y="197"/>
                </a:lnTo>
                <a:lnTo>
                  <a:pt x="198" y="197"/>
                </a:lnTo>
                <a:lnTo>
                  <a:pt x="198" y="197"/>
                </a:lnTo>
                <a:lnTo>
                  <a:pt x="200" y="200"/>
                </a:lnTo>
                <a:lnTo>
                  <a:pt x="198" y="202"/>
                </a:lnTo>
                <a:lnTo>
                  <a:pt x="198" y="202"/>
                </a:lnTo>
                <a:lnTo>
                  <a:pt x="198" y="202"/>
                </a:lnTo>
                <a:lnTo>
                  <a:pt x="198" y="200"/>
                </a:lnTo>
                <a:lnTo>
                  <a:pt x="196" y="202"/>
                </a:lnTo>
                <a:lnTo>
                  <a:pt x="196" y="202"/>
                </a:lnTo>
                <a:lnTo>
                  <a:pt x="195" y="206"/>
                </a:lnTo>
                <a:lnTo>
                  <a:pt x="193" y="208"/>
                </a:lnTo>
                <a:lnTo>
                  <a:pt x="193" y="208"/>
                </a:lnTo>
                <a:lnTo>
                  <a:pt x="193" y="208"/>
                </a:lnTo>
                <a:lnTo>
                  <a:pt x="193" y="208"/>
                </a:lnTo>
                <a:lnTo>
                  <a:pt x="193" y="208"/>
                </a:lnTo>
                <a:lnTo>
                  <a:pt x="193" y="210"/>
                </a:lnTo>
                <a:lnTo>
                  <a:pt x="193" y="210"/>
                </a:lnTo>
                <a:lnTo>
                  <a:pt x="189" y="211"/>
                </a:lnTo>
                <a:lnTo>
                  <a:pt x="189" y="211"/>
                </a:lnTo>
                <a:lnTo>
                  <a:pt x="189" y="210"/>
                </a:lnTo>
                <a:lnTo>
                  <a:pt x="189" y="208"/>
                </a:lnTo>
                <a:lnTo>
                  <a:pt x="189" y="208"/>
                </a:lnTo>
                <a:lnTo>
                  <a:pt x="187" y="211"/>
                </a:lnTo>
                <a:lnTo>
                  <a:pt x="185" y="213"/>
                </a:lnTo>
                <a:lnTo>
                  <a:pt x="185" y="213"/>
                </a:lnTo>
                <a:lnTo>
                  <a:pt x="185" y="213"/>
                </a:lnTo>
                <a:lnTo>
                  <a:pt x="185" y="213"/>
                </a:lnTo>
                <a:lnTo>
                  <a:pt x="185" y="213"/>
                </a:lnTo>
                <a:lnTo>
                  <a:pt x="183" y="215"/>
                </a:lnTo>
                <a:lnTo>
                  <a:pt x="183" y="215"/>
                </a:lnTo>
                <a:lnTo>
                  <a:pt x="183" y="215"/>
                </a:lnTo>
                <a:lnTo>
                  <a:pt x="183" y="217"/>
                </a:lnTo>
                <a:lnTo>
                  <a:pt x="183" y="217"/>
                </a:lnTo>
                <a:lnTo>
                  <a:pt x="183" y="217"/>
                </a:lnTo>
                <a:lnTo>
                  <a:pt x="185" y="217"/>
                </a:lnTo>
                <a:lnTo>
                  <a:pt x="187" y="215"/>
                </a:lnTo>
                <a:lnTo>
                  <a:pt x="187" y="215"/>
                </a:lnTo>
                <a:lnTo>
                  <a:pt x="187" y="215"/>
                </a:lnTo>
                <a:lnTo>
                  <a:pt x="187" y="215"/>
                </a:lnTo>
                <a:lnTo>
                  <a:pt x="187" y="215"/>
                </a:lnTo>
                <a:lnTo>
                  <a:pt x="189" y="215"/>
                </a:lnTo>
                <a:lnTo>
                  <a:pt x="187" y="217"/>
                </a:lnTo>
                <a:lnTo>
                  <a:pt x="187" y="217"/>
                </a:lnTo>
                <a:lnTo>
                  <a:pt x="187" y="217"/>
                </a:lnTo>
                <a:lnTo>
                  <a:pt x="187" y="217"/>
                </a:lnTo>
                <a:lnTo>
                  <a:pt x="187" y="219"/>
                </a:lnTo>
                <a:lnTo>
                  <a:pt x="187" y="219"/>
                </a:lnTo>
                <a:lnTo>
                  <a:pt x="187" y="219"/>
                </a:lnTo>
                <a:lnTo>
                  <a:pt x="187" y="219"/>
                </a:lnTo>
                <a:lnTo>
                  <a:pt x="187" y="219"/>
                </a:lnTo>
                <a:lnTo>
                  <a:pt x="185" y="221"/>
                </a:lnTo>
                <a:lnTo>
                  <a:pt x="183" y="224"/>
                </a:lnTo>
                <a:lnTo>
                  <a:pt x="183" y="224"/>
                </a:lnTo>
                <a:lnTo>
                  <a:pt x="178" y="234"/>
                </a:lnTo>
                <a:lnTo>
                  <a:pt x="178" y="234"/>
                </a:lnTo>
                <a:lnTo>
                  <a:pt x="163" y="250"/>
                </a:lnTo>
                <a:lnTo>
                  <a:pt x="163" y="250"/>
                </a:lnTo>
                <a:lnTo>
                  <a:pt x="150" y="267"/>
                </a:lnTo>
                <a:lnTo>
                  <a:pt x="138" y="285"/>
                </a:lnTo>
                <a:lnTo>
                  <a:pt x="138" y="285"/>
                </a:lnTo>
                <a:lnTo>
                  <a:pt x="136" y="283"/>
                </a:lnTo>
                <a:lnTo>
                  <a:pt x="138" y="281"/>
                </a:lnTo>
                <a:lnTo>
                  <a:pt x="139" y="279"/>
                </a:lnTo>
                <a:lnTo>
                  <a:pt x="138" y="279"/>
                </a:lnTo>
                <a:lnTo>
                  <a:pt x="138" y="279"/>
                </a:lnTo>
                <a:lnTo>
                  <a:pt x="132" y="292"/>
                </a:lnTo>
                <a:lnTo>
                  <a:pt x="128" y="296"/>
                </a:lnTo>
                <a:lnTo>
                  <a:pt x="125" y="300"/>
                </a:lnTo>
                <a:lnTo>
                  <a:pt x="125" y="300"/>
                </a:lnTo>
                <a:lnTo>
                  <a:pt x="123" y="303"/>
                </a:lnTo>
                <a:lnTo>
                  <a:pt x="123" y="307"/>
                </a:lnTo>
                <a:lnTo>
                  <a:pt x="123" y="307"/>
                </a:lnTo>
                <a:lnTo>
                  <a:pt x="119" y="311"/>
                </a:lnTo>
                <a:lnTo>
                  <a:pt x="115" y="316"/>
                </a:lnTo>
                <a:lnTo>
                  <a:pt x="112" y="322"/>
                </a:lnTo>
                <a:lnTo>
                  <a:pt x="108" y="324"/>
                </a:lnTo>
                <a:lnTo>
                  <a:pt x="108" y="324"/>
                </a:lnTo>
                <a:lnTo>
                  <a:pt x="108" y="325"/>
                </a:lnTo>
                <a:lnTo>
                  <a:pt x="108" y="327"/>
                </a:lnTo>
                <a:lnTo>
                  <a:pt x="106" y="329"/>
                </a:lnTo>
                <a:lnTo>
                  <a:pt x="104" y="333"/>
                </a:lnTo>
                <a:lnTo>
                  <a:pt x="104" y="333"/>
                </a:lnTo>
                <a:lnTo>
                  <a:pt x="103" y="333"/>
                </a:lnTo>
                <a:lnTo>
                  <a:pt x="103" y="335"/>
                </a:lnTo>
                <a:lnTo>
                  <a:pt x="103" y="335"/>
                </a:lnTo>
                <a:lnTo>
                  <a:pt x="101" y="335"/>
                </a:lnTo>
                <a:lnTo>
                  <a:pt x="99" y="337"/>
                </a:lnTo>
                <a:lnTo>
                  <a:pt x="97" y="340"/>
                </a:lnTo>
                <a:lnTo>
                  <a:pt x="95" y="340"/>
                </a:lnTo>
                <a:lnTo>
                  <a:pt x="95" y="340"/>
                </a:lnTo>
                <a:lnTo>
                  <a:pt x="93" y="346"/>
                </a:lnTo>
                <a:lnTo>
                  <a:pt x="90" y="349"/>
                </a:lnTo>
                <a:lnTo>
                  <a:pt x="90" y="349"/>
                </a:lnTo>
                <a:lnTo>
                  <a:pt x="90" y="351"/>
                </a:lnTo>
                <a:lnTo>
                  <a:pt x="92" y="351"/>
                </a:lnTo>
                <a:lnTo>
                  <a:pt x="92" y="351"/>
                </a:lnTo>
                <a:lnTo>
                  <a:pt x="92" y="351"/>
                </a:lnTo>
                <a:lnTo>
                  <a:pt x="92" y="351"/>
                </a:lnTo>
                <a:lnTo>
                  <a:pt x="88" y="355"/>
                </a:lnTo>
                <a:lnTo>
                  <a:pt x="86" y="360"/>
                </a:lnTo>
                <a:lnTo>
                  <a:pt x="82" y="364"/>
                </a:lnTo>
                <a:lnTo>
                  <a:pt x="79" y="366"/>
                </a:lnTo>
                <a:lnTo>
                  <a:pt x="79" y="366"/>
                </a:lnTo>
                <a:lnTo>
                  <a:pt x="79" y="371"/>
                </a:lnTo>
                <a:lnTo>
                  <a:pt x="75" y="377"/>
                </a:lnTo>
                <a:lnTo>
                  <a:pt x="71" y="383"/>
                </a:lnTo>
                <a:lnTo>
                  <a:pt x="68" y="386"/>
                </a:lnTo>
                <a:lnTo>
                  <a:pt x="68" y="386"/>
                </a:lnTo>
                <a:lnTo>
                  <a:pt x="68" y="390"/>
                </a:lnTo>
                <a:lnTo>
                  <a:pt x="66" y="394"/>
                </a:lnTo>
                <a:lnTo>
                  <a:pt x="64" y="399"/>
                </a:lnTo>
                <a:lnTo>
                  <a:pt x="62" y="401"/>
                </a:lnTo>
                <a:lnTo>
                  <a:pt x="62" y="401"/>
                </a:lnTo>
                <a:lnTo>
                  <a:pt x="58" y="416"/>
                </a:lnTo>
                <a:lnTo>
                  <a:pt x="58" y="416"/>
                </a:lnTo>
                <a:lnTo>
                  <a:pt x="58" y="412"/>
                </a:lnTo>
                <a:lnTo>
                  <a:pt x="58" y="412"/>
                </a:lnTo>
                <a:lnTo>
                  <a:pt x="51" y="427"/>
                </a:lnTo>
                <a:lnTo>
                  <a:pt x="44" y="441"/>
                </a:lnTo>
                <a:lnTo>
                  <a:pt x="38" y="458"/>
                </a:lnTo>
                <a:lnTo>
                  <a:pt x="29" y="476"/>
                </a:lnTo>
                <a:lnTo>
                  <a:pt x="29" y="476"/>
                </a:lnTo>
                <a:lnTo>
                  <a:pt x="31" y="478"/>
                </a:lnTo>
                <a:lnTo>
                  <a:pt x="31" y="480"/>
                </a:lnTo>
                <a:lnTo>
                  <a:pt x="31" y="480"/>
                </a:lnTo>
                <a:lnTo>
                  <a:pt x="29" y="482"/>
                </a:lnTo>
                <a:lnTo>
                  <a:pt x="27" y="487"/>
                </a:lnTo>
                <a:lnTo>
                  <a:pt x="23" y="497"/>
                </a:lnTo>
                <a:lnTo>
                  <a:pt x="22" y="504"/>
                </a:lnTo>
                <a:lnTo>
                  <a:pt x="20" y="506"/>
                </a:lnTo>
                <a:lnTo>
                  <a:pt x="18" y="506"/>
                </a:lnTo>
                <a:lnTo>
                  <a:pt x="18" y="506"/>
                </a:lnTo>
                <a:lnTo>
                  <a:pt x="16" y="509"/>
                </a:lnTo>
                <a:lnTo>
                  <a:pt x="18" y="509"/>
                </a:lnTo>
                <a:lnTo>
                  <a:pt x="18" y="509"/>
                </a:lnTo>
                <a:lnTo>
                  <a:pt x="20" y="511"/>
                </a:lnTo>
                <a:lnTo>
                  <a:pt x="20" y="511"/>
                </a:lnTo>
                <a:lnTo>
                  <a:pt x="14" y="530"/>
                </a:lnTo>
                <a:lnTo>
                  <a:pt x="12" y="537"/>
                </a:lnTo>
                <a:lnTo>
                  <a:pt x="9" y="544"/>
                </a:lnTo>
                <a:lnTo>
                  <a:pt x="9" y="544"/>
                </a:lnTo>
                <a:lnTo>
                  <a:pt x="9" y="554"/>
                </a:lnTo>
                <a:lnTo>
                  <a:pt x="7" y="566"/>
                </a:lnTo>
                <a:lnTo>
                  <a:pt x="7" y="566"/>
                </a:lnTo>
                <a:lnTo>
                  <a:pt x="5" y="565"/>
                </a:lnTo>
                <a:lnTo>
                  <a:pt x="5" y="563"/>
                </a:lnTo>
                <a:lnTo>
                  <a:pt x="5" y="561"/>
                </a:lnTo>
                <a:lnTo>
                  <a:pt x="5" y="561"/>
                </a:lnTo>
                <a:lnTo>
                  <a:pt x="3" y="578"/>
                </a:lnTo>
                <a:lnTo>
                  <a:pt x="1" y="583"/>
                </a:lnTo>
                <a:lnTo>
                  <a:pt x="0" y="589"/>
                </a:lnTo>
                <a:lnTo>
                  <a:pt x="0" y="589"/>
                </a:lnTo>
                <a:lnTo>
                  <a:pt x="0" y="590"/>
                </a:lnTo>
                <a:lnTo>
                  <a:pt x="1" y="592"/>
                </a:lnTo>
                <a:lnTo>
                  <a:pt x="1" y="596"/>
                </a:lnTo>
                <a:lnTo>
                  <a:pt x="1" y="598"/>
                </a:lnTo>
                <a:lnTo>
                  <a:pt x="1" y="598"/>
                </a:lnTo>
                <a:lnTo>
                  <a:pt x="5" y="587"/>
                </a:lnTo>
                <a:lnTo>
                  <a:pt x="7" y="583"/>
                </a:lnTo>
                <a:lnTo>
                  <a:pt x="9" y="579"/>
                </a:lnTo>
                <a:lnTo>
                  <a:pt x="9" y="579"/>
                </a:lnTo>
                <a:lnTo>
                  <a:pt x="9" y="583"/>
                </a:lnTo>
                <a:lnTo>
                  <a:pt x="7" y="585"/>
                </a:lnTo>
                <a:lnTo>
                  <a:pt x="7" y="587"/>
                </a:lnTo>
                <a:lnTo>
                  <a:pt x="7" y="589"/>
                </a:lnTo>
                <a:lnTo>
                  <a:pt x="7" y="589"/>
                </a:lnTo>
                <a:lnTo>
                  <a:pt x="11" y="581"/>
                </a:lnTo>
                <a:lnTo>
                  <a:pt x="11" y="574"/>
                </a:lnTo>
                <a:lnTo>
                  <a:pt x="12" y="565"/>
                </a:lnTo>
                <a:lnTo>
                  <a:pt x="14" y="555"/>
                </a:lnTo>
                <a:lnTo>
                  <a:pt x="14" y="555"/>
                </a:lnTo>
                <a:lnTo>
                  <a:pt x="16" y="557"/>
                </a:lnTo>
                <a:lnTo>
                  <a:pt x="16" y="557"/>
                </a:lnTo>
                <a:lnTo>
                  <a:pt x="18" y="550"/>
                </a:lnTo>
                <a:lnTo>
                  <a:pt x="18" y="543"/>
                </a:lnTo>
                <a:lnTo>
                  <a:pt x="18" y="543"/>
                </a:lnTo>
                <a:lnTo>
                  <a:pt x="23" y="524"/>
                </a:lnTo>
                <a:lnTo>
                  <a:pt x="29" y="506"/>
                </a:lnTo>
                <a:lnTo>
                  <a:pt x="34" y="487"/>
                </a:lnTo>
                <a:lnTo>
                  <a:pt x="38" y="478"/>
                </a:lnTo>
                <a:lnTo>
                  <a:pt x="42" y="471"/>
                </a:lnTo>
                <a:lnTo>
                  <a:pt x="42" y="471"/>
                </a:lnTo>
                <a:lnTo>
                  <a:pt x="44" y="463"/>
                </a:lnTo>
                <a:lnTo>
                  <a:pt x="46" y="456"/>
                </a:lnTo>
                <a:lnTo>
                  <a:pt x="51" y="440"/>
                </a:lnTo>
                <a:lnTo>
                  <a:pt x="51" y="440"/>
                </a:lnTo>
                <a:lnTo>
                  <a:pt x="53" y="443"/>
                </a:lnTo>
                <a:lnTo>
                  <a:pt x="51" y="447"/>
                </a:lnTo>
                <a:lnTo>
                  <a:pt x="49" y="452"/>
                </a:lnTo>
                <a:lnTo>
                  <a:pt x="49" y="456"/>
                </a:lnTo>
                <a:lnTo>
                  <a:pt x="49" y="456"/>
                </a:lnTo>
                <a:lnTo>
                  <a:pt x="57" y="440"/>
                </a:lnTo>
                <a:lnTo>
                  <a:pt x="60" y="432"/>
                </a:lnTo>
                <a:lnTo>
                  <a:pt x="62" y="432"/>
                </a:lnTo>
                <a:lnTo>
                  <a:pt x="62" y="432"/>
                </a:lnTo>
                <a:lnTo>
                  <a:pt x="62" y="432"/>
                </a:lnTo>
                <a:lnTo>
                  <a:pt x="60" y="430"/>
                </a:lnTo>
                <a:lnTo>
                  <a:pt x="60" y="430"/>
                </a:lnTo>
                <a:lnTo>
                  <a:pt x="60" y="428"/>
                </a:lnTo>
                <a:lnTo>
                  <a:pt x="60" y="428"/>
                </a:lnTo>
                <a:lnTo>
                  <a:pt x="62" y="427"/>
                </a:lnTo>
                <a:lnTo>
                  <a:pt x="64" y="425"/>
                </a:lnTo>
                <a:lnTo>
                  <a:pt x="64" y="425"/>
                </a:lnTo>
                <a:lnTo>
                  <a:pt x="64" y="419"/>
                </a:lnTo>
                <a:lnTo>
                  <a:pt x="68" y="412"/>
                </a:lnTo>
                <a:lnTo>
                  <a:pt x="75" y="397"/>
                </a:lnTo>
                <a:lnTo>
                  <a:pt x="75" y="397"/>
                </a:lnTo>
                <a:lnTo>
                  <a:pt x="73" y="397"/>
                </a:lnTo>
                <a:lnTo>
                  <a:pt x="73" y="397"/>
                </a:lnTo>
                <a:lnTo>
                  <a:pt x="77" y="392"/>
                </a:lnTo>
                <a:lnTo>
                  <a:pt x="79" y="388"/>
                </a:lnTo>
                <a:lnTo>
                  <a:pt x="80" y="384"/>
                </a:lnTo>
                <a:lnTo>
                  <a:pt x="80" y="384"/>
                </a:lnTo>
                <a:lnTo>
                  <a:pt x="79" y="388"/>
                </a:lnTo>
                <a:lnTo>
                  <a:pt x="79" y="390"/>
                </a:lnTo>
                <a:lnTo>
                  <a:pt x="79" y="390"/>
                </a:lnTo>
                <a:lnTo>
                  <a:pt x="82" y="388"/>
                </a:lnTo>
                <a:lnTo>
                  <a:pt x="82" y="386"/>
                </a:lnTo>
                <a:lnTo>
                  <a:pt x="80" y="383"/>
                </a:lnTo>
                <a:lnTo>
                  <a:pt x="82" y="381"/>
                </a:lnTo>
                <a:lnTo>
                  <a:pt x="82" y="381"/>
                </a:lnTo>
                <a:lnTo>
                  <a:pt x="82" y="381"/>
                </a:lnTo>
                <a:lnTo>
                  <a:pt x="82" y="383"/>
                </a:lnTo>
                <a:lnTo>
                  <a:pt x="82" y="384"/>
                </a:lnTo>
                <a:lnTo>
                  <a:pt x="82" y="384"/>
                </a:lnTo>
                <a:lnTo>
                  <a:pt x="92" y="368"/>
                </a:lnTo>
                <a:lnTo>
                  <a:pt x="101" y="351"/>
                </a:lnTo>
                <a:lnTo>
                  <a:pt x="101" y="351"/>
                </a:lnTo>
                <a:lnTo>
                  <a:pt x="101" y="351"/>
                </a:lnTo>
                <a:lnTo>
                  <a:pt x="99" y="351"/>
                </a:lnTo>
                <a:lnTo>
                  <a:pt x="99" y="353"/>
                </a:lnTo>
                <a:lnTo>
                  <a:pt x="97" y="353"/>
                </a:lnTo>
                <a:lnTo>
                  <a:pt x="97" y="353"/>
                </a:lnTo>
                <a:lnTo>
                  <a:pt x="99" y="349"/>
                </a:lnTo>
                <a:lnTo>
                  <a:pt x="101" y="348"/>
                </a:lnTo>
                <a:lnTo>
                  <a:pt x="101" y="348"/>
                </a:lnTo>
                <a:lnTo>
                  <a:pt x="103" y="351"/>
                </a:lnTo>
                <a:lnTo>
                  <a:pt x="103" y="351"/>
                </a:lnTo>
                <a:lnTo>
                  <a:pt x="117" y="327"/>
                </a:lnTo>
                <a:lnTo>
                  <a:pt x="136" y="302"/>
                </a:lnTo>
                <a:lnTo>
                  <a:pt x="136" y="302"/>
                </a:lnTo>
                <a:lnTo>
                  <a:pt x="139" y="300"/>
                </a:lnTo>
                <a:lnTo>
                  <a:pt x="143" y="294"/>
                </a:lnTo>
                <a:lnTo>
                  <a:pt x="150" y="283"/>
                </a:lnTo>
                <a:lnTo>
                  <a:pt x="150" y="283"/>
                </a:lnTo>
                <a:lnTo>
                  <a:pt x="161" y="270"/>
                </a:lnTo>
                <a:lnTo>
                  <a:pt x="172" y="256"/>
                </a:lnTo>
                <a:lnTo>
                  <a:pt x="172" y="256"/>
                </a:lnTo>
                <a:lnTo>
                  <a:pt x="193" y="234"/>
                </a:lnTo>
                <a:lnTo>
                  <a:pt x="196" y="230"/>
                </a:lnTo>
                <a:lnTo>
                  <a:pt x="200" y="226"/>
                </a:lnTo>
                <a:lnTo>
                  <a:pt x="202" y="224"/>
                </a:lnTo>
                <a:lnTo>
                  <a:pt x="202" y="224"/>
                </a:lnTo>
                <a:lnTo>
                  <a:pt x="209" y="215"/>
                </a:lnTo>
                <a:lnTo>
                  <a:pt x="209" y="215"/>
                </a:lnTo>
                <a:lnTo>
                  <a:pt x="209" y="215"/>
                </a:lnTo>
                <a:lnTo>
                  <a:pt x="213" y="215"/>
                </a:lnTo>
                <a:lnTo>
                  <a:pt x="213" y="215"/>
                </a:lnTo>
                <a:lnTo>
                  <a:pt x="211" y="213"/>
                </a:lnTo>
                <a:lnTo>
                  <a:pt x="211" y="211"/>
                </a:lnTo>
                <a:lnTo>
                  <a:pt x="211" y="211"/>
                </a:lnTo>
                <a:lnTo>
                  <a:pt x="218" y="208"/>
                </a:lnTo>
                <a:lnTo>
                  <a:pt x="224" y="206"/>
                </a:lnTo>
                <a:lnTo>
                  <a:pt x="224" y="206"/>
                </a:lnTo>
                <a:lnTo>
                  <a:pt x="224" y="200"/>
                </a:lnTo>
                <a:lnTo>
                  <a:pt x="224" y="200"/>
                </a:lnTo>
                <a:lnTo>
                  <a:pt x="222" y="202"/>
                </a:lnTo>
                <a:lnTo>
                  <a:pt x="220" y="204"/>
                </a:lnTo>
                <a:lnTo>
                  <a:pt x="218" y="204"/>
                </a:lnTo>
                <a:lnTo>
                  <a:pt x="218" y="204"/>
                </a:lnTo>
                <a:lnTo>
                  <a:pt x="220" y="202"/>
                </a:lnTo>
                <a:lnTo>
                  <a:pt x="222" y="200"/>
                </a:lnTo>
                <a:lnTo>
                  <a:pt x="222" y="200"/>
                </a:lnTo>
                <a:lnTo>
                  <a:pt x="228" y="199"/>
                </a:lnTo>
                <a:lnTo>
                  <a:pt x="231" y="195"/>
                </a:lnTo>
                <a:lnTo>
                  <a:pt x="231" y="195"/>
                </a:lnTo>
                <a:lnTo>
                  <a:pt x="229" y="197"/>
                </a:lnTo>
                <a:lnTo>
                  <a:pt x="229" y="199"/>
                </a:lnTo>
                <a:lnTo>
                  <a:pt x="229" y="199"/>
                </a:lnTo>
                <a:lnTo>
                  <a:pt x="233" y="195"/>
                </a:lnTo>
                <a:lnTo>
                  <a:pt x="237" y="191"/>
                </a:lnTo>
                <a:lnTo>
                  <a:pt x="241" y="189"/>
                </a:lnTo>
                <a:lnTo>
                  <a:pt x="244" y="186"/>
                </a:lnTo>
                <a:lnTo>
                  <a:pt x="244" y="186"/>
                </a:lnTo>
                <a:lnTo>
                  <a:pt x="239" y="189"/>
                </a:lnTo>
                <a:lnTo>
                  <a:pt x="233" y="193"/>
                </a:lnTo>
                <a:lnTo>
                  <a:pt x="233" y="193"/>
                </a:lnTo>
                <a:lnTo>
                  <a:pt x="242" y="182"/>
                </a:lnTo>
                <a:lnTo>
                  <a:pt x="242" y="182"/>
                </a:lnTo>
                <a:lnTo>
                  <a:pt x="242" y="184"/>
                </a:lnTo>
                <a:lnTo>
                  <a:pt x="242" y="184"/>
                </a:lnTo>
                <a:lnTo>
                  <a:pt x="242" y="186"/>
                </a:lnTo>
                <a:lnTo>
                  <a:pt x="244" y="186"/>
                </a:lnTo>
                <a:lnTo>
                  <a:pt x="244" y="186"/>
                </a:lnTo>
                <a:lnTo>
                  <a:pt x="246" y="182"/>
                </a:lnTo>
                <a:lnTo>
                  <a:pt x="252" y="178"/>
                </a:lnTo>
                <a:lnTo>
                  <a:pt x="257" y="175"/>
                </a:lnTo>
                <a:lnTo>
                  <a:pt x="263" y="171"/>
                </a:lnTo>
                <a:lnTo>
                  <a:pt x="263" y="171"/>
                </a:lnTo>
                <a:lnTo>
                  <a:pt x="259" y="173"/>
                </a:lnTo>
                <a:lnTo>
                  <a:pt x="257" y="173"/>
                </a:lnTo>
                <a:lnTo>
                  <a:pt x="259" y="173"/>
                </a:lnTo>
                <a:lnTo>
                  <a:pt x="259" y="173"/>
                </a:lnTo>
                <a:lnTo>
                  <a:pt x="261" y="171"/>
                </a:lnTo>
                <a:lnTo>
                  <a:pt x="264" y="169"/>
                </a:lnTo>
                <a:lnTo>
                  <a:pt x="264" y="169"/>
                </a:lnTo>
                <a:lnTo>
                  <a:pt x="266" y="165"/>
                </a:lnTo>
                <a:lnTo>
                  <a:pt x="270" y="162"/>
                </a:lnTo>
                <a:lnTo>
                  <a:pt x="274" y="160"/>
                </a:lnTo>
                <a:lnTo>
                  <a:pt x="277" y="156"/>
                </a:lnTo>
                <a:lnTo>
                  <a:pt x="277" y="156"/>
                </a:lnTo>
                <a:lnTo>
                  <a:pt x="281" y="154"/>
                </a:lnTo>
                <a:lnTo>
                  <a:pt x="283" y="156"/>
                </a:lnTo>
                <a:lnTo>
                  <a:pt x="283" y="156"/>
                </a:lnTo>
                <a:lnTo>
                  <a:pt x="283" y="153"/>
                </a:lnTo>
                <a:lnTo>
                  <a:pt x="287" y="149"/>
                </a:lnTo>
                <a:lnTo>
                  <a:pt x="294" y="143"/>
                </a:lnTo>
                <a:lnTo>
                  <a:pt x="294" y="143"/>
                </a:lnTo>
                <a:lnTo>
                  <a:pt x="294" y="145"/>
                </a:lnTo>
                <a:lnTo>
                  <a:pt x="292" y="147"/>
                </a:lnTo>
                <a:lnTo>
                  <a:pt x="290" y="149"/>
                </a:lnTo>
                <a:lnTo>
                  <a:pt x="290" y="149"/>
                </a:lnTo>
                <a:lnTo>
                  <a:pt x="299" y="140"/>
                </a:lnTo>
                <a:lnTo>
                  <a:pt x="305" y="132"/>
                </a:lnTo>
                <a:lnTo>
                  <a:pt x="305" y="132"/>
                </a:lnTo>
                <a:lnTo>
                  <a:pt x="307" y="132"/>
                </a:lnTo>
                <a:lnTo>
                  <a:pt x="309" y="132"/>
                </a:lnTo>
                <a:lnTo>
                  <a:pt x="309" y="132"/>
                </a:lnTo>
                <a:lnTo>
                  <a:pt x="309" y="130"/>
                </a:lnTo>
                <a:lnTo>
                  <a:pt x="310" y="129"/>
                </a:lnTo>
                <a:lnTo>
                  <a:pt x="318" y="121"/>
                </a:lnTo>
                <a:lnTo>
                  <a:pt x="318" y="121"/>
                </a:lnTo>
                <a:lnTo>
                  <a:pt x="320" y="125"/>
                </a:lnTo>
                <a:lnTo>
                  <a:pt x="320" y="125"/>
                </a:lnTo>
                <a:lnTo>
                  <a:pt x="320" y="125"/>
                </a:lnTo>
                <a:lnTo>
                  <a:pt x="316" y="127"/>
                </a:lnTo>
                <a:lnTo>
                  <a:pt x="314" y="130"/>
                </a:lnTo>
                <a:lnTo>
                  <a:pt x="314" y="130"/>
                </a:lnTo>
                <a:lnTo>
                  <a:pt x="316" y="130"/>
                </a:lnTo>
                <a:lnTo>
                  <a:pt x="314" y="132"/>
                </a:lnTo>
                <a:lnTo>
                  <a:pt x="312" y="136"/>
                </a:lnTo>
                <a:lnTo>
                  <a:pt x="312" y="136"/>
                </a:lnTo>
                <a:lnTo>
                  <a:pt x="310" y="136"/>
                </a:lnTo>
                <a:lnTo>
                  <a:pt x="310" y="134"/>
                </a:lnTo>
                <a:lnTo>
                  <a:pt x="310" y="134"/>
                </a:lnTo>
                <a:lnTo>
                  <a:pt x="299" y="143"/>
                </a:lnTo>
                <a:lnTo>
                  <a:pt x="288" y="153"/>
                </a:lnTo>
                <a:lnTo>
                  <a:pt x="288" y="153"/>
                </a:lnTo>
                <a:lnTo>
                  <a:pt x="288" y="151"/>
                </a:lnTo>
                <a:lnTo>
                  <a:pt x="287" y="151"/>
                </a:lnTo>
                <a:lnTo>
                  <a:pt x="287" y="151"/>
                </a:lnTo>
                <a:lnTo>
                  <a:pt x="287" y="153"/>
                </a:lnTo>
                <a:lnTo>
                  <a:pt x="287" y="153"/>
                </a:lnTo>
                <a:lnTo>
                  <a:pt x="285" y="154"/>
                </a:lnTo>
                <a:lnTo>
                  <a:pt x="285" y="154"/>
                </a:lnTo>
                <a:lnTo>
                  <a:pt x="285" y="154"/>
                </a:lnTo>
                <a:lnTo>
                  <a:pt x="287" y="154"/>
                </a:lnTo>
                <a:lnTo>
                  <a:pt x="287" y="156"/>
                </a:lnTo>
                <a:lnTo>
                  <a:pt x="283" y="160"/>
                </a:lnTo>
                <a:lnTo>
                  <a:pt x="283" y="160"/>
                </a:lnTo>
                <a:lnTo>
                  <a:pt x="283" y="158"/>
                </a:lnTo>
                <a:lnTo>
                  <a:pt x="281" y="160"/>
                </a:lnTo>
                <a:lnTo>
                  <a:pt x="281" y="160"/>
                </a:lnTo>
                <a:lnTo>
                  <a:pt x="279" y="162"/>
                </a:lnTo>
                <a:lnTo>
                  <a:pt x="277" y="164"/>
                </a:lnTo>
                <a:lnTo>
                  <a:pt x="274" y="165"/>
                </a:lnTo>
                <a:lnTo>
                  <a:pt x="272" y="169"/>
                </a:lnTo>
                <a:lnTo>
                  <a:pt x="272" y="169"/>
                </a:lnTo>
                <a:lnTo>
                  <a:pt x="272" y="169"/>
                </a:lnTo>
                <a:lnTo>
                  <a:pt x="272" y="167"/>
                </a:lnTo>
                <a:lnTo>
                  <a:pt x="272" y="167"/>
                </a:lnTo>
                <a:lnTo>
                  <a:pt x="270" y="169"/>
                </a:lnTo>
                <a:lnTo>
                  <a:pt x="272" y="171"/>
                </a:lnTo>
                <a:lnTo>
                  <a:pt x="255" y="184"/>
                </a:lnTo>
                <a:lnTo>
                  <a:pt x="255" y="184"/>
                </a:lnTo>
                <a:lnTo>
                  <a:pt x="255" y="186"/>
                </a:lnTo>
                <a:lnTo>
                  <a:pt x="257" y="186"/>
                </a:lnTo>
                <a:lnTo>
                  <a:pt x="257" y="186"/>
                </a:lnTo>
                <a:lnTo>
                  <a:pt x="255" y="188"/>
                </a:lnTo>
                <a:lnTo>
                  <a:pt x="255" y="188"/>
                </a:lnTo>
                <a:lnTo>
                  <a:pt x="255" y="188"/>
                </a:lnTo>
                <a:lnTo>
                  <a:pt x="253" y="188"/>
                </a:lnTo>
                <a:lnTo>
                  <a:pt x="250" y="191"/>
                </a:lnTo>
                <a:lnTo>
                  <a:pt x="246" y="195"/>
                </a:lnTo>
                <a:lnTo>
                  <a:pt x="244" y="195"/>
                </a:lnTo>
                <a:lnTo>
                  <a:pt x="242" y="195"/>
                </a:lnTo>
                <a:lnTo>
                  <a:pt x="242" y="195"/>
                </a:lnTo>
                <a:lnTo>
                  <a:pt x="237" y="200"/>
                </a:lnTo>
                <a:lnTo>
                  <a:pt x="233" y="204"/>
                </a:lnTo>
                <a:lnTo>
                  <a:pt x="229" y="208"/>
                </a:lnTo>
                <a:lnTo>
                  <a:pt x="226" y="213"/>
                </a:lnTo>
                <a:lnTo>
                  <a:pt x="226" y="213"/>
                </a:lnTo>
                <a:lnTo>
                  <a:pt x="222" y="215"/>
                </a:lnTo>
                <a:lnTo>
                  <a:pt x="218" y="219"/>
                </a:lnTo>
                <a:lnTo>
                  <a:pt x="218" y="219"/>
                </a:lnTo>
                <a:lnTo>
                  <a:pt x="220" y="217"/>
                </a:lnTo>
                <a:lnTo>
                  <a:pt x="222" y="217"/>
                </a:lnTo>
                <a:lnTo>
                  <a:pt x="220" y="217"/>
                </a:lnTo>
                <a:lnTo>
                  <a:pt x="220" y="217"/>
                </a:lnTo>
                <a:lnTo>
                  <a:pt x="215" y="222"/>
                </a:lnTo>
                <a:lnTo>
                  <a:pt x="209" y="226"/>
                </a:lnTo>
                <a:lnTo>
                  <a:pt x="206" y="230"/>
                </a:lnTo>
                <a:lnTo>
                  <a:pt x="202" y="234"/>
                </a:lnTo>
                <a:lnTo>
                  <a:pt x="198" y="237"/>
                </a:lnTo>
                <a:lnTo>
                  <a:pt x="198" y="237"/>
                </a:lnTo>
                <a:lnTo>
                  <a:pt x="178" y="257"/>
                </a:lnTo>
                <a:lnTo>
                  <a:pt x="178" y="257"/>
                </a:lnTo>
                <a:lnTo>
                  <a:pt x="180" y="257"/>
                </a:lnTo>
                <a:lnTo>
                  <a:pt x="178" y="261"/>
                </a:lnTo>
                <a:lnTo>
                  <a:pt x="178" y="261"/>
                </a:lnTo>
                <a:lnTo>
                  <a:pt x="176" y="259"/>
                </a:lnTo>
                <a:lnTo>
                  <a:pt x="176" y="259"/>
                </a:lnTo>
                <a:lnTo>
                  <a:pt x="174" y="261"/>
                </a:lnTo>
                <a:lnTo>
                  <a:pt x="171" y="263"/>
                </a:lnTo>
                <a:lnTo>
                  <a:pt x="169" y="267"/>
                </a:lnTo>
                <a:lnTo>
                  <a:pt x="167" y="268"/>
                </a:lnTo>
                <a:lnTo>
                  <a:pt x="167" y="268"/>
                </a:lnTo>
                <a:lnTo>
                  <a:pt x="169" y="267"/>
                </a:lnTo>
                <a:lnTo>
                  <a:pt x="167" y="268"/>
                </a:lnTo>
                <a:lnTo>
                  <a:pt x="165" y="270"/>
                </a:lnTo>
                <a:lnTo>
                  <a:pt x="165" y="270"/>
                </a:lnTo>
                <a:lnTo>
                  <a:pt x="165" y="272"/>
                </a:lnTo>
                <a:lnTo>
                  <a:pt x="165" y="274"/>
                </a:lnTo>
                <a:lnTo>
                  <a:pt x="165" y="274"/>
                </a:lnTo>
                <a:lnTo>
                  <a:pt x="167" y="272"/>
                </a:lnTo>
                <a:lnTo>
                  <a:pt x="169" y="270"/>
                </a:lnTo>
                <a:lnTo>
                  <a:pt x="169" y="270"/>
                </a:lnTo>
                <a:lnTo>
                  <a:pt x="163" y="278"/>
                </a:lnTo>
                <a:lnTo>
                  <a:pt x="158" y="285"/>
                </a:lnTo>
                <a:lnTo>
                  <a:pt x="145" y="298"/>
                </a:lnTo>
                <a:lnTo>
                  <a:pt x="145" y="298"/>
                </a:lnTo>
                <a:lnTo>
                  <a:pt x="145" y="300"/>
                </a:lnTo>
                <a:lnTo>
                  <a:pt x="147" y="300"/>
                </a:lnTo>
                <a:lnTo>
                  <a:pt x="149" y="300"/>
                </a:lnTo>
                <a:lnTo>
                  <a:pt x="149" y="300"/>
                </a:lnTo>
                <a:lnTo>
                  <a:pt x="149" y="300"/>
                </a:lnTo>
                <a:lnTo>
                  <a:pt x="145" y="302"/>
                </a:lnTo>
                <a:lnTo>
                  <a:pt x="145" y="305"/>
                </a:lnTo>
                <a:lnTo>
                  <a:pt x="143" y="307"/>
                </a:lnTo>
                <a:lnTo>
                  <a:pt x="141" y="309"/>
                </a:lnTo>
                <a:lnTo>
                  <a:pt x="141" y="309"/>
                </a:lnTo>
                <a:lnTo>
                  <a:pt x="143" y="303"/>
                </a:lnTo>
                <a:lnTo>
                  <a:pt x="145" y="302"/>
                </a:lnTo>
                <a:lnTo>
                  <a:pt x="143" y="302"/>
                </a:lnTo>
                <a:lnTo>
                  <a:pt x="143" y="302"/>
                </a:lnTo>
                <a:lnTo>
                  <a:pt x="141" y="309"/>
                </a:lnTo>
                <a:lnTo>
                  <a:pt x="139" y="313"/>
                </a:lnTo>
                <a:lnTo>
                  <a:pt x="136" y="316"/>
                </a:lnTo>
                <a:lnTo>
                  <a:pt x="136" y="316"/>
                </a:lnTo>
                <a:lnTo>
                  <a:pt x="138" y="318"/>
                </a:lnTo>
                <a:lnTo>
                  <a:pt x="138" y="320"/>
                </a:lnTo>
                <a:lnTo>
                  <a:pt x="134" y="325"/>
                </a:lnTo>
                <a:lnTo>
                  <a:pt x="130" y="331"/>
                </a:lnTo>
                <a:lnTo>
                  <a:pt x="128" y="337"/>
                </a:lnTo>
                <a:lnTo>
                  <a:pt x="128" y="337"/>
                </a:lnTo>
                <a:lnTo>
                  <a:pt x="123" y="342"/>
                </a:lnTo>
                <a:lnTo>
                  <a:pt x="121" y="344"/>
                </a:lnTo>
                <a:lnTo>
                  <a:pt x="119" y="349"/>
                </a:lnTo>
                <a:lnTo>
                  <a:pt x="119" y="349"/>
                </a:lnTo>
                <a:lnTo>
                  <a:pt x="126" y="340"/>
                </a:lnTo>
                <a:lnTo>
                  <a:pt x="130" y="337"/>
                </a:lnTo>
                <a:lnTo>
                  <a:pt x="136" y="337"/>
                </a:lnTo>
                <a:lnTo>
                  <a:pt x="136" y="337"/>
                </a:lnTo>
                <a:lnTo>
                  <a:pt x="134" y="338"/>
                </a:lnTo>
                <a:lnTo>
                  <a:pt x="134" y="340"/>
                </a:lnTo>
                <a:lnTo>
                  <a:pt x="134" y="340"/>
                </a:lnTo>
                <a:lnTo>
                  <a:pt x="136" y="337"/>
                </a:lnTo>
                <a:lnTo>
                  <a:pt x="136" y="335"/>
                </a:lnTo>
                <a:lnTo>
                  <a:pt x="136" y="333"/>
                </a:lnTo>
                <a:lnTo>
                  <a:pt x="138" y="329"/>
                </a:lnTo>
                <a:lnTo>
                  <a:pt x="138" y="329"/>
                </a:lnTo>
                <a:lnTo>
                  <a:pt x="136" y="329"/>
                </a:lnTo>
                <a:lnTo>
                  <a:pt x="134" y="331"/>
                </a:lnTo>
                <a:lnTo>
                  <a:pt x="132" y="333"/>
                </a:lnTo>
                <a:lnTo>
                  <a:pt x="130" y="333"/>
                </a:lnTo>
                <a:lnTo>
                  <a:pt x="130" y="333"/>
                </a:lnTo>
                <a:lnTo>
                  <a:pt x="139" y="322"/>
                </a:lnTo>
                <a:lnTo>
                  <a:pt x="147" y="314"/>
                </a:lnTo>
                <a:lnTo>
                  <a:pt x="147" y="314"/>
                </a:lnTo>
                <a:lnTo>
                  <a:pt x="145" y="314"/>
                </a:lnTo>
                <a:lnTo>
                  <a:pt x="145" y="316"/>
                </a:lnTo>
                <a:lnTo>
                  <a:pt x="145" y="318"/>
                </a:lnTo>
                <a:lnTo>
                  <a:pt x="145" y="318"/>
                </a:lnTo>
                <a:lnTo>
                  <a:pt x="145" y="318"/>
                </a:lnTo>
                <a:lnTo>
                  <a:pt x="141" y="322"/>
                </a:lnTo>
                <a:lnTo>
                  <a:pt x="139" y="324"/>
                </a:lnTo>
                <a:lnTo>
                  <a:pt x="139" y="324"/>
                </a:lnTo>
                <a:lnTo>
                  <a:pt x="139" y="327"/>
                </a:lnTo>
                <a:lnTo>
                  <a:pt x="138" y="333"/>
                </a:lnTo>
                <a:lnTo>
                  <a:pt x="134" y="340"/>
                </a:lnTo>
                <a:lnTo>
                  <a:pt x="130" y="344"/>
                </a:lnTo>
                <a:lnTo>
                  <a:pt x="130" y="344"/>
                </a:lnTo>
                <a:lnTo>
                  <a:pt x="128" y="348"/>
                </a:lnTo>
                <a:lnTo>
                  <a:pt x="126" y="349"/>
                </a:lnTo>
                <a:lnTo>
                  <a:pt x="123" y="353"/>
                </a:lnTo>
                <a:lnTo>
                  <a:pt x="123" y="353"/>
                </a:lnTo>
                <a:lnTo>
                  <a:pt x="125" y="353"/>
                </a:lnTo>
                <a:lnTo>
                  <a:pt x="125" y="355"/>
                </a:lnTo>
                <a:lnTo>
                  <a:pt x="125" y="357"/>
                </a:lnTo>
                <a:lnTo>
                  <a:pt x="125" y="357"/>
                </a:lnTo>
                <a:lnTo>
                  <a:pt x="121" y="359"/>
                </a:lnTo>
                <a:lnTo>
                  <a:pt x="119" y="360"/>
                </a:lnTo>
                <a:lnTo>
                  <a:pt x="119" y="362"/>
                </a:lnTo>
                <a:lnTo>
                  <a:pt x="121" y="362"/>
                </a:lnTo>
                <a:lnTo>
                  <a:pt x="121" y="362"/>
                </a:lnTo>
                <a:lnTo>
                  <a:pt x="117" y="366"/>
                </a:lnTo>
                <a:lnTo>
                  <a:pt x="115" y="366"/>
                </a:lnTo>
                <a:lnTo>
                  <a:pt x="115" y="366"/>
                </a:lnTo>
                <a:lnTo>
                  <a:pt x="114" y="377"/>
                </a:lnTo>
                <a:lnTo>
                  <a:pt x="114" y="377"/>
                </a:lnTo>
                <a:lnTo>
                  <a:pt x="114" y="375"/>
                </a:lnTo>
                <a:lnTo>
                  <a:pt x="112" y="377"/>
                </a:lnTo>
                <a:lnTo>
                  <a:pt x="112" y="377"/>
                </a:lnTo>
                <a:lnTo>
                  <a:pt x="112" y="379"/>
                </a:lnTo>
                <a:lnTo>
                  <a:pt x="112" y="381"/>
                </a:lnTo>
                <a:lnTo>
                  <a:pt x="112" y="381"/>
                </a:lnTo>
                <a:lnTo>
                  <a:pt x="110" y="381"/>
                </a:lnTo>
                <a:lnTo>
                  <a:pt x="110" y="381"/>
                </a:lnTo>
                <a:lnTo>
                  <a:pt x="110" y="384"/>
                </a:lnTo>
                <a:lnTo>
                  <a:pt x="106" y="388"/>
                </a:lnTo>
                <a:lnTo>
                  <a:pt x="103" y="392"/>
                </a:lnTo>
                <a:lnTo>
                  <a:pt x="103" y="395"/>
                </a:lnTo>
                <a:lnTo>
                  <a:pt x="103" y="395"/>
                </a:lnTo>
                <a:lnTo>
                  <a:pt x="103" y="394"/>
                </a:lnTo>
                <a:lnTo>
                  <a:pt x="104" y="394"/>
                </a:lnTo>
                <a:lnTo>
                  <a:pt x="104" y="394"/>
                </a:lnTo>
                <a:lnTo>
                  <a:pt x="99" y="399"/>
                </a:lnTo>
                <a:lnTo>
                  <a:pt x="95" y="403"/>
                </a:lnTo>
                <a:lnTo>
                  <a:pt x="95" y="403"/>
                </a:lnTo>
                <a:lnTo>
                  <a:pt x="95" y="405"/>
                </a:lnTo>
                <a:lnTo>
                  <a:pt x="95" y="406"/>
                </a:lnTo>
                <a:lnTo>
                  <a:pt x="93" y="408"/>
                </a:lnTo>
                <a:lnTo>
                  <a:pt x="92" y="410"/>
                </a:lnTo>
                <a:lnTo>
                  <a:pt x="92" y="410"/>
                </a:lnTo>
                <a:lnTo>
                  <a:pt x="92" y="416"/>
                </a:lnTo>
                <a:lnTo>
                  <a:pt x="90" y="423"/>
                </a:lnTo>
                <a:lnTo>
                  <a:pt x="86" y="428"/>
                </a:lnTo>
                <a:lnTo>
                  <a:pt x="84" y="428"/>
                </a:lnTo>
                <a:lnTo>
                  <a:pt x="82" y="428"/>
                </a:lnTo>
                <a:lnTo>
                  <a:pt x="82" y="428"/>
                </a:lnTo>
                <a:lnTo>
                  <a:pt x="82" y="436"/>
                </a:lnTo>
                <a:lnTo>
                  <a:pt x="82" y="438"/>
                </a:lnTo>
                <a:lnTo>
                  <a:pt x="79" y="441"/>
                </a:lnTo>
                <a:lnTo>
                  <a:pt x="79" y="441"/>
                </a:lnTo>
                <a:lnTo>
                  <a:pt x="80" y="441"/>
                </a:lnTo>
                <a:lnTo>
                  <a:pt x="82" y="438"/>
                </a:lnTo>
                <a:lnTo>
                  <a:pt x="84" y="434"/>
                </a:lnTo>
                <a:lnTo>
                  <a:pt x="86" y="432"/>
                </a:lnTo>
                <a:lnTo>
                  <a:pt x="86" y="432"/>
                </a:lnTo>
                <a:lnTo>
                  <a:pt x="82" y="441"/>
                </a:lnTo>
                <a:lnTo>
                  <a:pt x="80" y="449"/>
                </a:lnTo>
                <a:lnTo>
                  <a:pt x="80" y="449"/>
                </a:lnTo>
                <a:lnTo>
                  <a:pt x="77" y="451"/>
                </a:lnTo>
                <a:lnTo>
                  <a:pt x="73" y="451"/>
                </a:lnTo>
                <a:lnTo>
                  <a:pt x="73" y="451"/>
                </a:lnTo>
                <a:lnTo>
                  <a:pt x="73" y="454"/>
                </a:lnTo>
                <a:lnTo>
                  <a:pt x="73" y="458"/>
                </a:lnTo>
                <a:lnTo>
                  <a:pt x="73" y="458"/>
                </a:lnTo>
                <a:lnTo>
                  <a:pt x="75" y="454"/>
                </a:lnTo>
                <a:lnTo>
                  <a:pt x="75" y="454"/>
                </a:lnTo>
                <a:lnTo>
                  <a:pt x="75" y="458"/>
                </a:lnTo>
                <a:lnTo>
                  <a:pt x="73" y="463"/>
                </a:lnTo>
                <a:lnTo>
                  <a:pt x="71" y="465"/>
                </a:lnTo>
                <a:lnTo>
                  <a:pt x="68" y="465"/>
                </a:lnTo>
                <a:lnTo>
                  <a:pt x="68" y="465"/>
                </a:lnTo>
                <a:lnTo>
                  <a:pt x="68" y="463"/>
                </a:lnTo>
                <a:lnTo>
                  <a:pt x="68" y="463"/>
                </a:lnTo>
                <a:lnTo>
                  <a:pt x="68" y="462"/>
                </a:lnTo>
                <a:lnTo>
                  <a:pt x="66" y="463"/>
                </a:lnTo>
                <a:lnTo>
                  <a:pt x="66" y="463"/>
                </a:lnTo>
                <a:lnTo>
                  <a:pt x="68" y="465"/>
                </a:lnTo>
                <a:lnTo>
                  <a:pt x="66" y="469"/>
                </a:lnTo>
                <a:lnTo>
                  <a:pt x="66" y="473"/>
                </a:lnTo>
                <a:lnTo>
                  <a:pt x="66" y="474"/>
                </a:lnTo>
                <a:lnTo>
                  <a:pt x="66" y="474"/>
                </a:lnTo>
                <a:lnTo>
                  <a:pt x="68" y="473"/>
                </a:lnTo>
                <a:lnTo>
                  <a:pt x="68" y="471"/>
                </a:lnTo>
                <a:lnTo>
                  <a:pt x="68" y="469"/>
                </a:lnTo>
                <a:lnTo>
                  <a:pt x="68" y="467"/>
                </a:lnTo>
                <a:lnTo>
                  <a:pt x="68" y="467"/>
                </a:lnTo>
                <a:lnTo>
                  <a:pt x="71" y="467"/>
                </a:lnTo>
                <a:lnTo>
                  <a:pt x="73" y="467"/>
                </a:lnTo>
                <a:lnTo>
                  <a:pt x="73" y="467"/>
                </a:lnTo>
                <a:lnTo>
                  <a:pt x="69" y="474"/>
                </a:lnTo>
                <a:lnTo>
                  <a:pt x="68" y="480"/>
                </a:lnTo>
                <a:lnTo>
                  <a:pt x="68" y="480"/>
                </a:lnTo>
                <a:lnTo>
                  <a:pt x="68" y="478"/>
                </a:lnTo>
                <a:lnTo>
                  <a:pt x="68" y="478"/>
                </a:lnTo>
                <a:lnTo>
                  <a:pt x="66" y="478"/>
                </a:lnTo>
                <a:lnTo>
                  <a:pt x="66" y="478"/>
                </a:lnTo>
                <a:lnTo>
                  <a:pt x="66" y="480"/>
                </a:lnTo>
                <a:lnTo>
                  <a:pt x="66" y="482"/>
                </a:lnTo>
                <a:lnTo>
                  <a:pt x="66" y="482"/>
                </a:lnTo>
                <a:lnTo>
                  <a:pt x="68" y="484"/>
                </a:lnTo>
                <a:lnTo>
                  <a:pt x="68" y="484"/>
                </a:lnTo>
                <a:lnTo>
                  <a:pt x="64" y="486"/>
                </a:lnTo>
                <a:lnTo>
                  <a:pt x="62" y="487"/>
                </a:lnTo>
                <a:lnTo>
                  <a:pt x="62" y="487"/>
                </a:lnTo>
                <a:lnTo>
                  <a:pt x="62" y="495"/>
                </a:lnTo>
                <a:lnTo>
                  <a:pt x="60" y="502"/>
                </a:lnTo>
                <a:lnTo>
                  <a:pt x="55" y="519"/>
                </a:lnTo>
                <a:lnTo>
                  <a:pt x="55" y="519"/>
                </a:lnTo>
                <a:lnTo>
                  <a:pt x="55" y="519"/>
                </a:lnTo>
                <a:lnTo>
                  <a:pt x="57" y="515"/>
                </a:lnTo>
                <a:lnTo>
                  <a:pt x="57" y="513"/>
                </a:lnTo>
                <a:lnTo>
                  <a:pt x="58" y="511"/>
                </a:lnTo>
                <a:lnTo>
                  <a:pt x="58" y="511"/>
                </a:lnTo>
                <a:lnTo>
                  <a:pt x="55" y="532"/>
                </a:lnTo>
                <a:lnTo>
                  <a:pt x="53" y="543"/>
                </a:lnTo>
                <a:lnTo>
                  <a:pt x="53" y="552"/>
                </a:lnTo>
                <a:lnTo>
                  <a:pt x="53" y="552"/>
                </a:lnTo>
                <a:lnTo>
                  <a:pt x="51" y="550"/>
                </a:lnTo>
                <a:lnTo>
                  <a:pt x="51" y="550"/>
                </a:lnTo>
                <a:lnTo>
                  <a:pt x="51" y="555"/>
                </a:lnTo>
                <a:lnTo>
                  <a:pt x="51" y="559"/>
                </a:lnTo>
                <a:lnTo>
                  <a:pt x="49" y="561"/>
                </a:lnTo>
                <a:lnTo>
                  <a:pt x="51" y="565"/>
                </a:lnTo>
                <a:lnTo>
                  <a:pt x="51" y="565"/>
                </a:lnTo>
                <a:lnTo>
                  <a:pt x="46" y="579"/>
                </a:lnTo>
                <a:lnTo>
                  <a:pt x="42" y="600"/>
                </a:lnTo>
                <a:lnTo>
                  <a:pt x="42" y="600"/>
                </a:lnTo>
                <a:lnTo>
                  <a:pt x="38" y="620"/>
                </a:lnTo>
                <a:lnTo>
                  <a:pt x="34" y="636"/>
                </a:lnTo>
                <a:lnTo>
                  <a:pt x="34" y="636"/>
                </a:lnTo>
                <a:lnTo>
                  <a:pt x="34" y="651"/>
                </a:lnTo>
                <a:lnTo>
                  <a:pt x="34" y="658"/>
                </a:lnTo>
                <a:lnTo>
                  <a:pt x="33" y="664"/>
                </a:lnTo>
                <a:lnTo>
                  <a:pt x="33" y="664"/>
                </a:lnTo>
                <a:lnTo>
                  <a:pt x="33" y="669"/>
                </a:lnTo>
                <a:lnTo>
                  <a:pt x="33" y="675"/>
                </a:lnTo>
                <a:lnTo>
                  <a:pt x="33" y="681"/>
                </a:lnTo>
                <a:lnTo>
                  <a:pt x="33" y="686"/>
                </a:lnTo>
                <a:lnTo>
                  <a:pt x="33" y="686"/>
                </a:lnTo>
                <a:lnTo>
                  <a:pt x="34" y="684"/>
                </a:lnTo>
                <a:lnTo>
                  <a:pt x="34" y="686"/>
                </a:lnTo>
                <a:lnTo>
                  <a:pt x="34" y="686"/>
                </a:lnTo>
                <a:lnTo>
                  <a:pt x="34" y="701"/>
                </a:lnTo>
                <a:lnTo>
                  <a:pt x="36" y="712"/>
                </a:lnTo>
                <a:lnTo>
                  <a:pt x="38" y="725"/>
                </a:lnTo>
                <a:lnTo>
                  <a:pt x="40" y="739"/>
                </a:lnTo>
                <a:lnTo>
                  <a:pt x="40" y="739"/>
                </a:lnTo>
                <a:lnTo>
                  <a:pt x="42" y="736"/>
                </a:lnTo>
                <a:lnTo>
                  <a:pt x="40" y="732"/>
                </a:lnTo>
                <a:lnTo>
                  <a:pt x="40" y="727"/>
                </a:lnTo>
                <a:lnTo>
                  <a:pt x="40" y="725"/>
                </a:lnTo>
                <a:lnTo>
                  <a:pt x="42" y="725"/>
                </a:lnTo>
                <a:lnTo>
                  <a:pt x="42" y="725"/>
                </a:lnTo>
                <a:lnTo>
                  <a:pt x="42" y="710"/>
                </a:lnTo>
                <a:lnTo>
                  <a:pt x="44" y="697"/>
                </a:lnTo>
                <a:lnTo>
                  <a:pt x="44" y="697"/>
                </a:lnTo>
                <a:lnTo>
                  <a:pt x="44" y="701"/>
                </a:lnTo>
                <a:lnTo>
                  <a:pt x="44" y="701"/>
                </a:lnTo>
                <a:lnTo>
                  <a:pt x="44" y="699"/>
                </a:lnTo>
                <a:lnTo>
                  <a:pt x="44" y="699"/>
                </a:lnTo>
                <a:lnTo>
                  <a:pt x="46" y="706"/>
                </a:lnTo>
                <a:lnTo>
                  <a:pt x="47" y="710"/>
                </a:lnTo>
                <a:lnTo>
                  <a:pt x="47" y="710"/>
                </a:lnTo>
                <a:lnTo>
                  <a:pt x="46" y="695"/>
                </a:lnTo>
                <a:lnTo>
                  <a:pt x="46" y="688"/>
                </a:lnTo>
                <a:lnTo>
                  <a:pt x="47" y="681"/>
                </a:lnTo>
                <a:lnTo>
                  <a:pt x="47" y="681"/>
                </a:lnTo>
                <a:lnTo>
                  <a:pt x="49" y="684"/>
                </a:lnTo>
                <a:lnTo>
                  <a:pt x="49" y="692"/>
                </a:lnTo>
                <a:lnTo>
                  <a:pt x="49" y="697"/>
                </a:lnTo>
                <a:lnTo>
                  <a:pt x="49" y="701"/>
                </a:lnTo>
                <a:lnTo>
                  <a:pt x="49" y="701"/>
                </a:lnTo>
                <a:lnTo>
                  <a:pt x="53" y="677"/>
                </a:lnTo>
                <a:lnTo>
                  <a:pt x="53" y="677"/>
                </a:lnTo>
                <a:lnTo>
                  <a:pt x="53" y="679"/>
                </a:lnTo>
                <a:lnTo>
                  <a:pt x="53" y="677"/>
                </a:lnTo>
                <a:lnTo>
                  <a:pt x="53" y="675"/>
                </a:lnTo>
                <a:lnTo>
                  <a:pt x="55" y="675"/>
                </a:lnTo>
                <a:lnTo>
                  <a:pt x="55" y="675"/>
                </a:lnTo>
                <a:lnTo>
                  <a:pt x="55" y="682"/>
                </a:lnTo>
                <a:lnTo>
                  <a:pt x="55" y="688"/>
                </a:lnTo>
                <a:lnTo>
                  <a:pt x="55" y="688"/>
                </a:lnTo>
                <a:lnTo>
                  <a:pt x="57" y="684"/>
                </a:lnTo>
                <a:lnTo>
                  <a:pt x="57" y="684"/>
                </a:lnTo>
                <a:lnTo>
                  <a:pt x="57" y="686"/>
                </a:lnTo>
                <a:lnTo>
                  <a:pt x="57" y="686"/>
                </a:lnTo>
                <a:lnTo>
                  <a:pt x="57" y="690"/>
                </a:lnTo>
                <a:lnTo>
                  <a:pt x="58" y="693"/>
                </a:lnTo>
                <a:lnTo>
                  <a:pt x="58" y="693"/>
                </a:lnTo>
                <a:lnTo>
                  <a:pt x="57" y="692"/>
                </a:lnTo>
                <a:lnTo>
                  <a:pt x="55" y="692"/>
                </a:lnTo>
                <a:lnTo>
                  <a:pt x="55" y="693"/>
                </a:lnTo>
                <a:lnTo>
                  <a:pt x="55" y="693"/>
                </a:lnTo>
                <a:lnTo>
                  <a:pt x="58" y="703"/>
                </a:lnTo>
                <a:lnTo>
                  <a:pt x="58" y="706"/>
                </a:lnTo>
                <a:lnTo>
                  <a:pt x="57" y="710"/>
                </a:lnTo>
                <a:lnTo>
                  <a:pt x="57" y="710"/>
                </a:lnTo>
                <a:lnTo>
                  <a:pt x="58" y="710"/>
                </a:lnTo>
                <a:lnTo>
                  <a:pt x="60" y="708"/>
                </a:lnTo>
                <a:lnTo>
                  <a:pt x="60" y="708"/>
                </a:lnTo>
                <a:lnTo>
                  <a:pt x="60" y="715"/>
                </a:lnTo>
                <a:lnTo>
                  <a:pt x="58" y="715"/>
                </a:lnTo>
                <a:lnTo>
                  <a:pt x="58" y="715"/>
                </a:lnTo>
                <a:lnTo>
                  <a:pt x="62" y="725"/>
                </a:lnTo>
                <a:lnTo>
                  <a:pt x="64" y="730"/>
                </a:lnTo>
                <a:lnTo>
                  <a:pt x="64" y="730"/>
                </a:lnTo>
                <a:lnTo>
                  <a:pt x="66" y="741"/>
                </a:lnTo>
                <a:lnTo>
                  <a:pt x="66" y="747"/>
                </a:lnTo>
                <a:lnTo>
                  <a:pt x="68" y="750"/>
                </a:lnTo>
                <a:lnTo>
                  <a:pt x="68" y="750"/>
                </a:lnTo>
                <a:lnTo>
                  <a:pt x="66" y="739"/>
                </a:lnTo>
                <a:lnTo>
                  <a:pt x="66" y="734"/>
                </a:lnTo>
                <a:lnTo>
                  <a:pt x="68" y="730"/>
                </a:lnTo>
                <a:lnTo>
                  <a:pt x="68" y="730"/>
                </a:lnTo>
                <a:lnTo>
                  <a:pt x="66" y="706"/>
                </a:lnTo>
                <a:lnTo>
                  <a:pt x="64" y="686"/>
                </a:lnTo>
                <a:lnTo>
                  <a:pt x="64" y="686"/>
                </a:lnTo>
                <a:lnTo>
                  <a:pt x="66" y="675"/>
                </a:lnTo>
                <a:lnTo>
                  <a:pt x="66" y="664"/>
                </a:lnTo>
                <a:lnTo>
                  <a:pt x="66" y="664"/>
                </a:lnTo>
                <a:lnTo>
                  <a:pt x="66" y="655"/>
                </a:lnTo>
                <a:lnTo>
                  <a:pt x="66" y="651"/>
                </a:lnTo>
                <a:lnTo>
                  <a:pt x="68" y="647"/>
                </a:lnTo>
                <a:lnTo>
                  <a:pt x="68" y="647"/>
                </a:lnTo>
                <a:lnTo>
                  <a:pt x="68" y="653"/>
                </a:lnTo>
                <a:lnTo>
                  <a:pt x="68" y="657"/>
                </a:lnTo>
                <a:lnTo>
                  <a:pt x="66" y="658"/>
                </a:lnTo>
                <a:lnTo>
                  <a:pt x="66" y="658"/>
                </a:lnTo>
                <a:lnTo>
                  <a:pt x="68" y="660"/>
                </a:lnTo>
                <a:lnTo>
                  <a:pt x="68" y="658"/>
                </a:lnTo>
                <a:lnTo>
                  <a:pt x="68" y="658"/>
                </a:lnTo>
                <a:lnTo>
                  <a:pt x="68" y="660"/>
                </a:lnTo>
                <a:lnTo>
                  <a:pt x="68" y="660"/>
                </a:lnTo>
                <a:lnTo>
                  <a:pt x="68" y="682"/>
                </a:lnTo>
                <a:lnTo>
                  <a:pt x="68" y="704"/>
                </a:lnTo>
                <a:lnTo>
                  <a:pt x="71" y="727"/>
                </a:lnTo>
                <a:lnTo>
                  <a:pt x="77" y="749"/>
                </a:lnTo>
                <a:lnTo>
                  <a:pt x="77" y="749"/>
                </a:lnTo>
                <a:lnTo>
                  <a:pt x="82" y="773"/>
                </a:lnTo>
                <a:lnTo>
                  <a:pt x="92" y="795"/>
                </a:lnTo>
                <a:lnTo>
                  <a:pt x="108" y="841"/>
                </a:lnTo>
                <a:lnTo>
                  <a:pt x="108" y="841"/>
                </a:lnTo>
                <a:lnTo>
                  <a:pt x="110" y="841"/>
                </a:lnTo>
                <a:lnTo>
                  <a:pt x="112" y="841"/>
                </a:lnTo>
                <a:lnTo>
                  <a:pt x="115" y="848"/>
                </a:lnTo>
                <a:lnTo>
                  <a:pt x="121" y="861"/>
                </a:lnTo>
                <a:lnTo>
                  <a:pt x="121" y="861"/>
                </a:lnTo>
                <a:lnTo>
                  <a:pt x="125" y="863"/>
                </a:lnTo>
                <a:lnTo>
                  <a:pt x="126" y="866"/>
                </a:lnTo>
                <a:lnTo>
                  <a:pt x="128" y="868"/>
                </a:lnTo>
                <a:lnTo>
                  <a:pt x="130" y="870"/>
                </a:lnTo>
                <a:lnTo>
                  <a:pt x="130" y="870"/>
                </a:lnTo>
                <a:lnTo>
                  <a:pt x="126" y="863"/>
                </a:lnTo>
                <a:lnTo>
                  <a:pt x="126" y="861"/>
                </a:lnTo>
                <a:lnTo>
                  <a:pt x="126" y="859"/>
                </a:lnTo>
                <a:lnTo>
                  <a:pt x="126" y="859"/>
                </a:lnTo>
                <a:lnTo>
                  <a:pt x="128" y="857"/>
                </a:lnTo>
                <a:lnTo>
                  <a:pt x="128" y="857"/>
                </a:lnTo>
                <a:lnTo>
                  <a:pt x="130" y="857"/>
                </a:lnTo>
                <a:lnTo>
                  <a:pt x="130" y="857"/>
                </a:lnTo>
                <a:lnTo>
                  <a:pt x="134" y="866"/>
                </a:lnTo>
                <a:lnTo>
                  <a:pt x="138" y="874"/>
                </a:lnTo>
                <a:lnTo>
                  <a:pt x="141" y="879"/>
                </a:lnTo>
                <a:lnTo>
                  <a:pt x="145" y="883"/>
                </a:lnTo>
                <a:lnTo>
                  <a:pt x="145" y="883"/>
                </a:lnTo>
                <a:lnTo>
                  <a:pt x="141" y="877"/>
                </a:lnTo>
                <a:lnTo>
                  <a:pt x="141" y="872"/>
                </a:lnTo>
                <a:lnTo>
                  <a:pt x="138" y="866"/>
                </a:lnTo>
                <a:lnTo>
                  <a:pt x="136" y="859"/>
                </a:lnTo>
                <a:lnTo>
                  <a:pt x="136" y="859"/>
                </a:lnTo>
                <a:lnTo>
                  <a:pt x="138" y="859"/>
                </a:lnTo>
                <a:lnTo>
                  <a:pt x="139" y="859"/>
                </a:lnTo>
                <a:lnTo>
                  <a:pt x="138" y="857"/>
                </a:lnTo>
                <a:lnTo>
                  <a:pt x="138" y="857"/>
                </a:lnTo>
                <a:lnTo>
                  <a:pt x="136" y="859"/>
                </a:lnTo>
                <a:lnTo>
                  <a:pt x="134" y="857"/>
                </a:lnTo>
                <a:lnTo>
                  <a:pt x="134" y="853"/>
                </a:lnTo>
                <a:lnTo>
                  <a:pt x="132" y="852"/>
                </a:lnTo>
                <a:lnTo>
                  <a:pt x="132" y="852"/>
                </a:lnTo>
                <a:lnTo>
                  <a:pt x="130" y="848"/>
                </a:lnTo>
                <a:lnTo>
                  <a:pt x="132" y="846"/>
                </a:lnTo>
                <a:lnTo>
                  <a:pt x="132" y="846"/>
                </a:lnTo>
                <a:lnTo>
                  <a:pt x="136" y="848"/>
                </a:lnTo>
                <a:lnTo>
                  <a:pt x="138" y="852"/>
                </a:lnTo>
                <a:lnTo>
                  <a:pt x="145" y="857"/>
                </a:lnTo>
                <a:lnTo>
                  <a:pt x="145" y="857"/>
                </a:lnTo>
                <a:lnTo>
                  <a:pt x="145" y="857"/>
                </a:lnTo>
                <a:lnTo>
                  <a:pt x="145" y="853"/>
                </a:lnTo>
                <a:lnTo>
                  <a:pt x="143" y="850"/>
                </a:lnTo>
                <a:lnTo>
                  <a:pt x="143" y="850"/>
                </a:lnTo>
                <a:lnTo>
                  <a:pt x="138" y="837"/>
                </a:lnTo>
                <a:lnTo>
                  <a:pt x="130" y="820"/>
                </a:lnTo>
                <a:lnTo>
                  <a:pt x="130" y="820"/>
                </a:lnTo>
                <a:lnTo>
                  <a:pt x="123" y="806"/>
                </a:lnTo>
                <a:lnTo>
                  <a:pt x="117" y="791"/>
                </a:lnTo>
                <a:lnTo>
                  <a:pt x="117" y="791"/>
                </a:lnTo>
                <a:lnTo>
                  <a:pt x="117" y="789"/>
                </a:lnTo>
                <a:lnTo>
                  <a:pt x="117" y="785"/>
                </a:lnTo>
                <a:lnTo>
                  <a:pt x="117" y="785"/>
                </a:lnTo>
                <a:lnTo>
                  <a:pt x="112" y="769"/>
                </a:lnTo>
                <a:lnTo>
                  <a:pt x="110" y="760"/>
                </a:lnTo>
                <a:lnTo>
                  <a:pt x="110" y="752"/>
                </a:lnTo>
                <a:lnTo>
                  <a:pt x="110" y="752"/>
                </a:lnTo>
                <a:lnTo>
                  <a:pt x="108" y="743"/>
                </a:lnTo>
                <a:lnTo>
                  <a:pt x="106" y="732"/>
                </a:lnTo>
                <a:lnTo>
                  <a:pt x="106" y="732"/>
                </a:lnTo>
                <a:lnTo>
                  <a:pt x="104" y="730"/>
                </a:lnTo>
                <a:lnTo>
                  <a:pt x="104" y="727"/>
                </a:lnTo>
                <a:lnTo>
                  <a:pt x="104" y="727"/>
                </a:lnTo>
                <a:lnTo>
                  <a:pt x="104" y="727"/>
                </a:lnTo>
                <a:lnTo>
                  <a:pt x="106" y="727"/>
                </a:lnTo>
                <a:lnTo>
                  <a:pt x="106" y="727"/>
                </a:lnTo>
                <a:lnTo>
                  <a:pt x="108" y="734"/>
                </a:lnTo>
                <a:lnTo>
                  <a:pt x="108" y="734"/>
                </a:lnTo>
                <a:lnTo>
                  <a:pt x="110" y="730"/>
                </a:lnTo>
                <a:lnTo>
                  <a:pt x="110" y="728"/>
                </a:lnTo>
                <a:lnTo>
                  <a:pt x="110" y="728"/>
                </a:lnTo>
                <a:lnTo>
                  <a:pt x="110" y="728"/>
                </a:lnTo>
                <a:lnTo>
                  <a:pt x="114" y="738"/>
                </a:lnTo>
                <a:lnTo>
                  <a:pt x="117" y="745"/>
                </a:lnTo>
                <a:lnTo>
                  <a:pt x="117" y="745"/>
                </a:lnTo>
                <a:lnTo>
                  <a:pt x="117" y="741"/>
                </a:lnTo>
                <a:lnTo>
                  <a:pt x="117" y="739"/>
                </a:lnTo>
                <a:lnTo>
                  <a:pt x="117" y="739"/>
                </a:lnTo>
                <a:lnTo>
                  <a:pt x="114" y="734"/>
                </a:lnTo>
                <a:lnTo>
                  <a:pt x="112" y="730"/>
                </a:lnTo>
                <a:lnTo>
                  <a:pt x="110" y="725"/>
                </a:lnTo>
                <a:lnTo>
                  <a:pt x="106" y="723"/>
                </a:lnTo>
                <a:lnTo>
                  <a:pt x="106" y="723"/>
                </a:lnTo>
                <a:lnTo>
                  <a:pt x="108" y="719"/>
                </a:lnTo>
                <a:lnTo>
                  <a:pt x="110" y="719"/>
                </a:lnTo>
                <a:lnTo>
                  <a:pt x="110" y="719"/>
                </a:lnTo>
                <a:lnTo>
                  <a:pt x="110" y="719"/>
                </a:lnTo>
                <a:lnTo>
                  <a:pt x="112" y="712"/>
                </a:lnTo>
                <a:lnTo>
                  <a:pt x="112" y="704"/>
                </a:lnTo>
                <a:lnTo>
                  <a:pt x="110" y="697"/>
                </a:lnTo>
                <a:lnTo>
                  <a:pt x="112" y="690"/>
                </a:lnTo>
                <a:lnTo>
                  <a:pt x="112" y="690"/>
                </a:lnTo>
                <a:lnTo>
                  <a:pt x="112" y="692"/>
                </a:lnTo>
                <a:lnTo>
                  <a:pt x="114" y="693"/>
                </a:lnTo>
                <a:lnTo>
                  <a:pt x="115" y="695"/>
                </a:lnTo>
                <a:lnTo>
                  <a:pt x="115" y="695"/>
                </a:lnTo>
                <a:lnTo>
                  <a:pt x="115" y="693"/>
                </a:lnTo>
                <a:lnTo>
                  <a:pt x="117" y="693"/>
                </a:lnTo>
                <a:lnTo>
                  <a:pt x="119" y="697"/>
                </a:lnTo>
                <a:lnTo>
                  <a:pt x="119" y="697"/>
                </a:lnTo>
                <a:lnTo>
                  <a:pt x="117" y="686"/>
                </a:lnTo>
                <a:lnTo>
                  <a:pt x="115" y="673"/>
                </a:lnTo>
                <a:lnTo>
                  <a:pt x="115" y="673"/>
                </a:lnTo>
                <a:lnTo>
                  <a:pt x="121" y="635"/>
                </a:lnTo>
                <a:lnTo>
                  <a:pt x="128" y="594"/>
                </a:lnTo>
                <a:lnTo>
                  <a:pt x="128" y="594"/>
                </a:lnTo>
                <a:lnTo>
                  <a:pt x="138" y="554"/>
                </a:lnTo>
                <a:lnTo>
                  <a:pt x="143" y="535"/>
                </a:lnTo>
                <a:lnTo>
                  <a:pt x="150" y="519"/>
                </a:lnTo>
                <a:lnTo>
                  <a:pt x="150" y="519"/>
                </a:lnTo>
                <a:lnTo>
                  <a:pt x="158" y="497"/>
                </a:lnTo>
                <a:lnTo>
                  <a:pt x="163" y="480"/>
                </a:lnTo>
                <a:lnTo>
                  <a:pt x="163" y="480"/>
                </a:lnTo>
                <a:lnTo>
                  <a:pt x="163" y="474"/>
                </a:lnTo>
                <a:lnTo>
                  <a:pt x="165" y="469"/>
                </a:lnTo>
                <a:lnTo>
                  <a:pt x="169" y="462"/>
                </a:lnTo>
                <a:lnTo>
                  <a:pt x="171" y="458"/>
                </a:lnTo>
                <a:lnTo>
                  <a:pt x="171" y="458"/>
                </a:lnTo>
                <a:lnTo>
                  <a:pt x="176" y="447"/>
                </a:lnTo>
                <a:lnTo>
                  <a:pt x="182" y="436"/>
                </a:lnTo>
                <a:lnTo>
                  <a:pt x="182" y="436"/>
                </a:lnTo>
                <a:lnTo>
                  <a:pt x="180" y="440"/>
                </a:lnTo>
                <a:lnTo>
                  <a:pt x="180" y="440"/>
                </a:lnTo>
                <a:lnTo>
                  <a:pt x="183" y="436"/>
                </a:lnTo>
                <a:lnTo>
                  <a:pt x="183" y="436"/>
                </a:lnTo>
                <a:lnTo>
                  <a:pt x="178" y="447"/>
                </a:lnTo>
                <a:lnTo>
                  <a:pt x="176" y="449"/>
                </a:lnTo>
                <a:lnTo>
                  <a:pt x="178" y="452"/>
                </a:lnTo>
                <a:lnTo>
                  <a:pt x="178" y="452"/>
                </a:lnTo>
                <a:lnTo>
                  <a:pt x="174" y="454"/>
                </a:lnTo>
                <a:lnTo>
                  <a:pt x="174" y="454"/>
                </a:lnTo>
                <a:lnTo>
                  <a:pt x="176" y="452"/>
                </a:lnTo>
                <a:lnTo>
                  <a:pt x="176" y="452"/>
                </a:lnTo>
                <a:lnTo>
                  <a:pt x="174" y="454"/>
                </a:lnTo>
                <a:lnTo>
                  <a:pt x="176" y="456"/>
                </a:lnTo>
                <a:lnTo>
                  <a:pt x="178" y="456"/>
                </a:lnTo>
                <a:lnTo>
                  <a:pt x="178" y="458"/>
                </a:lnTo>
                <a:lnTo>
                  <a:pt x="178" y="458"/>
                </a:lnTo>
                <a:lnTo>
                  <a:pt x="176" y="458"/>
                </a:lnTo>
                <a:lnTo>
                  <a:pt x="174" y="460"/>
                </a:lnTo>
                <a:lnTo>
                  <a:pt x="172" y="462"/>
                </a:lnTo>
                <a:lnTo>
                  <a:pt x="171" y="462"/>
                </a:lnTo>
                <a:lnTo>
                  <a:pt x="171" y="462"/>
                </a:lnTo>
                <a:lnTo>
                  <a:pt x="172" y="458"/>
                </a:lnTo>
                <a:lnTo>
                  <a:pt x="172" y="456"/>
                </a:lnTo>
                <a:lnTo>
                  <a:pt x="172" y="456"/>
                </a:lnTo>
                <a:lnTo>
                  <a:pt x="167" y="469"/>
                </a:lnTo>
                <a:lnTo>
                  <a:pt x="163" y="478"/>
                </a:lnTo>
                <a:lnTo>
                  <a:pt x="163" y="478"/>
                </a:lnTo>
                <a:lnTo>
                  <a:pt x="167" y="474"/>
                </a:lnTo>
                <a:lnTo>
                  <a:pt x="167" y="471"/>
                </a:lnTo>
                <a:lnTo>
                  <a:pt x="171" y="463"/>
                </a:lnTo>
                <a:lnTo>
                  <a:pt x="171" y="463"/>
                </a:lnTo>
                <a:lnTo>
                  <a:pt x="174" y="463"/>
                </a:lnTo>
                <a:lnTo>
                  <a:pt x="174" y="463"/>
                </a:lnTo>
                <a:lnTo>
                  <a:pt x="178" y="456"/>
                </a:lnTo>
                <a:lnTo>
                  <a:pt x="180" y="454"/>
                </a:lnTo>
                <a:lnTo>
                  <a:pt x="183" y="452"/>
                </a:lnTo>
                <a:lnTo>
                  <a:pt x="183" y="452"/>
                </a:lnTo>
                <a:lnTo>
                  <a:pt x="180" y="460"/>
                </a:lnTo>
                <a:lnTo>
                  <a:pt x="178" y="463"/>
                </a:lnTo>
                <a:lnTo>
                  <a:pt x="174" y="465"/>
                </a:lnTo>
                <a:lnTo>
                  <a:pt x="172" y="471"/>
                </a:lnTo>
                <a:lnTo>
                  <a:pt x="172" y="471"/>
                </a:lnTo>
                <a:lnTo>
                  <a:pt x="172" y="469"/>
                </a:lnTo>
                <a:lnTo>
                  <a:pt x="172" y="471"/>
                </a:lnTo>
                <a:lnTo>
                  <a:pt x="172" y="471"/>
                </a:lnTo>
                <a:lnTo>
                  <a:pt x="169" y="478"/>
                </a:lnTo>
                <a:lnTo>
                  <a:pt x="167" y="484"/>
                </a:lnTo>
                <a:lnTo>
                  <a:pt x="167" y="484"/>
                </a:lnTo>
                <a:lnTo>
                  <a:pt x="163" y="487"/>
                </a:lnTo>
                <a:lnTo>
                  <a:pt x="161" y="491"/>
                </a:lnTo>
                <a:lnTo>
                  <a:pt x="163" y="493"/>
                </a:lnTo>
                <a:lnTo>
                  <a:pt x="163" y="493"/>
                </a:lnTo>
                <a:lnTo>
                  <a:pt x="165" y="487"/>
                </a:lnTo>
                <a:lnTo>
                  <a:pt x="167" y="486"/>
                </a:lnTo>
                <a:lnTo>
                  <a:pt x="169" y="484"/>
                </a:lnTo>
                <a:lnTo>
                  <a:pt x="169" y="484"/>
                </a:lnTo>
                <a:lnTo>
                  <a:pt x="172" y="478"/>
                </a:lnTo>
                <a:lnTo>
                  <a:pt x="172" y="474"/>
                </a:lnTo>
                <a:lnTo>
                  <a:pt x="174" y="469"/>
                </a:lnTo>
                <a:lnTo>
                  <a:pt x="176" y="467"/>
                </a:lnTo>
                <a:lnTo>
                  <a:pt x="176" y="467"/>
                </a:lnTo>
                <a:lnTo>
                  <a:pt x="174" y="471"/>
                </a:lnTo>
                <a:lnTo>
                  <a:pt x="174" y="476"/>
                </a:lnTo>
                <a:lnTo>
                  <a:pt x="174" y="476"/>
                </a:lnTo>
                <a:lnTo>
                  <a:pt x="176" y="473"/>
                </a:lnTo>
                <a:lnTo>
                  <a:pt x="176" y="473"/>
                </a:lnTo>
                <a:lnTo>
                  <a:pt x="176" y="471"/>
                </a:lnTo>
                <a:lnTo>
                  <a:pt x="176" y="467"/>
                </a:lnTo>
                <a:lnTo>
                  <a:pt x="176" y="467"/>
                </a:lnTo>
                <a:lnTo>
                  <a:pt x="178" y="471"/>
                </a:lnTo>
                <a:lnTo>
                  <a:pt x="178" y="471"/>
                </a:lnTo>
                <a:lnTo>
                  <a:pt x="180" y="462"/>
                </a:lnTo>
                <a:lnTo>
                  <a:pt x="183" y="458"/>
                </a:lnTo>
                <a:lnTo>
                  <a:pt x="185" y="458"/>
                </a:lnTo>
                <a:lnTo>
                  <a:pt x="185" y="458"/>
                </a:lnTo>
                <a:lnTo>
                  <a:pt x="178" y="478"/>
                </a:lnTo>
                <a:lnTo>
                  <a:pt x="178" y="478"/>
                </a:lnTo>
                <a:lnTo>
                  <a:pt x="176" y="478"/>
                </a:lnTo>
                <a:lnTo>
                  <a:pt x="176" y="478"/>
                </a:lnTo>
                <a:lnTo>
                  <a:pt x="178" y="478"/>
                </a:lnTo>
                <a:lnTo>
                  <a:pt x="178" y="478"/>
                </a:lnTo>
                <a:lnTo>
                  <a:pt x="180" y="474"/>
                </a:lnTo>
                <a:lnTo>
                  <a:pt x="182" y="469"/>
                </a:lnTo>
                <a:lnTo>
                  <a:pt x="183" y="465"/>
                </a:lnTo>
                <a:lnTo>
                  <a:pt x="187" y="463"/>
                </a:lnTo>
                <a:lnTo>
                  <a:pt x="187" y="463"/>
                </a:lnTo>
                <a:lnTo>
                  <a:pt x="185" y="469"/>
                </a:lnTo>
                <a:lnTo>
                  <a:pt x="182" y="474"/>
                </a:lnTo>
                <a:lnTo>
                  <a:pt x="182" y="474"/>
                </a:lnTo>
                <a:lnTo>
                  <a:pt x="183" y="476"/>
                </a:lnTo>
                <a:lnTo>
                  <a:pt x="182" y="482"/>
                </a:lnTo>
                <a:lnTo>
                  <a:pt x="178" y="491"/>
                </a:lnTo>
                <a:lnTo>
                  <a:pt x="178" y="491"/>
                </a:lnTo>
                <a:lnTo>
                  <a:pt x="183" y="482"/>
                </a:lnTo>
                <a:lnTo>
                  <a:pt x="185" y="473"/>
                </a:lnTo>
                <a:lnTo>
                  <a:pt x="187" y="463"/>
                </a:lnTo>
                <a:lnTo>
                  <a:pt x="191" y="456"/>
                </a:lnTo>
                <a:lnTo>
                  <a:pt x="191" y="456"/>
                </a:lnTo>
                <a:lnTo>
                  <a:pt x="191" y="456"/>
                </a:lnTo>
                <a:lnTo>
                  <a:pt x="191" y="460"/>
                </a:lnTo>
                <a:lnTo>
                  <a:pt x="191" y="462"/>
                </a:lnTo>
                <a:lnTo>
                  <a:pt x="193" y="460"/>
                </a:lnTo>
                <a:lnTo>
                  <a:pt x="193" y="460"/>
                </a:lnTo>
                <a:lnTo>
                  <a:pt x="198" y="451"/>
                </a:lnTo>
                <a:lnTo>
                  <a:pt x="204" y="440"/>
                </a:lnTo>
                <a:lnTo>
                  <a:pt x="218" y="423"/>
                </a:lnTo>
                <a:lnTo>
                  <a:pt x="218" y="423"/>
                </a:lnTo>
                <a:lnTo>
                  <a:pt x="211" y="438"/>
                </a:lnTo>
                <a:lnTo>
                  <a:pt x="204" y="451"/>
                </a:lnTo>
                <a:lnTo>
                  <a:pt x="204" y="451"/>
                </a:lnTo>
                <a:lnTo>
                  <a:pt x="204" y="452"/>
                </a:lnTo>
                <a:lnTo>
                  <a:pt x="204" y="452"/>
                </a:lnTo>
                <a:lnTo>
                  <a:pt x="204" y="452"/>
                </a:lnTo>
                <a:lnTo>
                  <a:pt x="204" y="452"/>
                </a:lnTo>
                <a:lnTo>
                  <a:pt x="204" y="452"/>
                </a:lnTo>
                <a:lnTo>
                  <a:pt x="200" y="458"/>
                </a:lnTo>
                <a:lnTo>
                  <a:pt x="196" y="467"/>
                </a:lnTo>
                <a:lnTo>
                  <a:pt x="189" y="486"/>
                </a:lnTo>
                <a:lnTo>
                  <a:pt x="189" y="486"/>
                </a:lnTo>
                <a:lnTo>
                  <a:pt x="189" y="484"/>
                </a:lnTo>
                <a:lnTo>
                  <a:pt x="187" y="486"/>
                </a:lnTo>
                <a:lnTo>
                  <a:pt x="187" y="486"/>
                </a:lnTo>
                <a:lnTo>
                  <a:pt x="187" y="491"/>
                </a:lnTo>
                <a:lnTo>
                  <a:pt x="185" y="497"/>
                </a:lnTo>
                <a:lnTo>
                  <a:pt x="182" y="502"/>
                </a:lnTo>
                <a:lnTo>
                  <a:pt x="180" y="508"/>
                </a:lnTo>
                <a:lnTo>
                  <a:pt x="180" y="508"/>
                </a:lnTo>
                <a:lnTo>
                  <a:pt x="182" y="506"/>
                </a:lnTo>
                <a:lnTo>
                  <a:pt x="182" y="506"/>
                </a:lnTo>
                <a:lnTo>
                  <a:pt x="176" y="517"/>
                </a:lnTo>
                <a:lnTo>
                  <a:pt x="171" y="528"/>
                </a:lnTo>
                <a:lnTo>
                  <a:pt x="169" y="539"/>
                </a:lnTo>
                <a:lnTo>
                  <a:pt x="167" y="550"/>
                </a:lnTo>
                <a:lnTo>
                  <a:pt x="163" y="550"/>
                </a:lnTo>
                <a:lnTo>
                  <a:pt x="163" y="550"/>
                </a:lnTo>
                <a:lnTo>
                  <a:pt x="160" y="576"/>
                </a:lnTo>
                <a:lnTo>
                  <a:pt x="156" y="590"/>
                </a:lnTo>
                <a:lnTo>
                  <a:pt x="152" y="603"/>
                </a:lnTo>
                <a:lnTo>
                  <a:pt x="152" y="603"/>
                </a:lnTo>
                <a:lnTo>
                  <a:pt x="154" y="603"/>
                </a:lnTo>
                <a:lnTo>
                  <a:pt x="154" y="607"/>
                </a:lnTo>
                <a:lnTo>
                  <a:pt x="154" y="607"/>
                </a:lnTo>
                <a:lnTo>
                  <a:pt x="150" y="622"/>
                </a:lnTo>
                <a:lnTo>
                  <a:pt x="149" y="638"/>
                </a:lnTo>
                <a:lnTo>
                  <a:pt x="149" y="671"/>
                </a:lnTo>
                <a:lnTo>
                  <a:pt x="149" y="671"/>
                </a:lnTo>
                <a:lnTo>
                  <a:pt x="150" y="703"/>
                </a:lnTo>
                <a:lnTo>
                  <a:pt x="154" y="734"/>
                </a:lnTo>
                <a:lnTo>
                  <a:pt x="154" y="734"/>
                </a:lnTo>
                <a:lnTo>
                  <a:pt x="154" y="732"/>
                </a:lnTo>
                <a:lnTo>
                  <a:pt x="154" y="730"/>
                </a:lnTo>
                <a:lnTo>
                  <a:pt x="154" y="730"/>
                </a:lnTo>
                <a:lnTo>
                  <a:pt x="154" y="743"/>
                </a:lnTo>
                <a:lnTo>
                  <a:pt x="156" y="756"/>
                </a:lnTo>
                <a:lnTo>
                  <a:pt x="163" y="778"/>
                </a:lnTo>
                <a:lnTo>
                  <a:pt x="163" y="778"/>
                </a:lnTo>
                <a:lnTo>
                  <a:pt x="161" y="784"/>
                </a:lnTo>
                <a:lnTo>
                  <a:pt x="161" y="784"/>
                </a:lnTo>
                <a:lnTo>
                  <a:pt x="163" y="784"/>
                </a:lnTo>
                <a:lnTo>
                  <a:pt x="165" y="782"/>
                </a:lnTo>
                <a:lnTo>
                  <a:pt x="165" y="782"/>
                </a:lnTo>
                <a:lnTo>
                  <a:pt x="165" y="787"/>
                </a:lnTo>
                <a:lnTo>
                  <a:pt x="167" y="793"/>
                </a:lnTo>
                <a:lnTo>
                  <a:pt x="172" y="806"/>
                </a:lnTo>
                <a:lnTo>
                  <a:pt x="171" y="806"/>
                </a:lnTo>
                <a:lnTo>
                  <a:pt x="171" y="806"/>
                </a:lnTo>
                <a:lnTo>
                  <a:pt x="178" y="813"/>
                </a:lnTo>
                <a:lnTo>
                  <a:pt x="182" y="822"/>
                </a:lnTo>
                <a:lnTo>
                  <a:pt x="182" y="822"/>
                </a:lnTo>
                <a:lnTo>
                  <a:pt x="182" y="820"/>
                </a:lnTo>
                <a:lnTo>
                  <a:pt x="182" y="820"/>
                </a:lnTo>
                <a:lnTo>
                  <a:pt x="182" y="820"/>
                </a:lnTo>
                <a:lnTo>
                  <a:pt x="185" y="826"/>
                </a:lnTo>
                <a:lnTo>
                  <a:pt x="185" y="828"/>
                </a:lnTo>
                <a:lnTo>
                  <a:pt x="185" y="830"/>
                </a:lnTo>
                <a:lnTo>
                  <a:pt x="185" y="830"/>
                </a:lnTo>
                <a:lnTo>
                  <a:pt x="187" y="833"/>
                </a:lnTo>
                <a:lnTo>
                  <a:pt x="187" y="837"/>
                </a:lnTo>
                <a:lnTo>
                  <a:pt x="187" y="837"/>
                </a:lnTo>
                <a:lnTo>
                  <a:pt x="189" y="837"/>
                </a:lnTo>
                <a:lnTo>
                  <a:pt x="191" y="837"/>
                </a:lnTo>
                <a:lnTo>
                  <a:pt x="191" y="837"/>
                </a:lnTo>
                <a:lnTo>
                  <a:pt x="193" y="837"/>
                </a:lnTo>
                <a:lnTo>
                  <a:pt x="193" y="837"/>
                </a:lnTo>
                <a:lnTo>
                  <a:pt x="198" y="848"/>
                </a:lnTo>
                <a:lnTo>
                  <a:pt x="207" y="861"/>
                </a:lnTo>
                <a:lnTo>
                  <a:pt x="217" y="872"/>
                </a:lnTo>
                <a:lnTo>
                  <a:pt x="228" y="885"/>
                </a:lnTo>
                <a:lnTo>
                  <a:pt x="228" y="885"/>
                </a:lnTo>
                <a:lnTo>
                  <a:pt x="241" y="894"/>
                </a:lnTo>
                <a:lnTo>
                  <a:pt x="253" y="905"/>
                </a:lnTo>
                <a:lnTo>
                  <a:pt x="266" y="912"/>
                </a:lnTo>
                <a:lnTo>
                  <a:pt x="279" y="920"/>
                </a:lnTo>
                <a:lnTo>
                  <a:pt x="279" y="920"/>
                </a:lnTo>
                <a:lnTo>
                  <a:pt x="261" y="907"/>
                </a:lnTo>
                <a:lnTo>
                  <a:pt x="241" y="892"/>
                </a:lnTo>
                <a:lnTo>
                  <a:pt x="241" y="892"/>
                </a:lnTo>
                <a:lnTo>
                  <a:pt x="233" y="885"/>
                </a:lnTo>
                <a:lnTo>
                  <a:pt x="228" y="879"/>
                </a:lnTo>
                <a:lnTo>
                  <a:pt x="224" y="876"/>
                </a:lnTo>
                <a:lnTo>
                  <a:pt x="224" y="876"/>
                </a:lnTo>
                <a:lnTo>
                  <a:pt x="207" y="857"/>
                </a:lnTo>
                <a:lnTo>
                  <a:pt x="207" y="857"/>
                </a:lnTo>
                <a:lnTo>
                  <a:pt x="207" y="857"/>
                </a:lnTo>
                <a:lnTo>
                  <a:pt x="206" y="855"/>
                </a:lnTo>
                <a:lnTo>
                  <a:pt x="204" y="853"/>
                </a:lnTo>
                <a:lnTo>
                  <a:pt x="206" y="853"/>
                </a:lnTo>
                <a:lnTo>
                  <a:pt x="206" y="853"/>
                </a:lnTo>
                <a:lnTo>
                  <a:pt x="196" y="842"/>
                </a:lnTo>
                <a:lnTo>
                  <a:pt x="189" y="828"/>
                </a:lnTo>
                <a:lnTo>
                  <a:pt x="189" y="828"/>
                </a:lnTo>
                <a:lnTo>
                  <a:pt x="183" y="815"/>
                </a:lnTo>
                <a:lnTo>
                  <a:pt x="176" y="802"/>
                </a:lnTo>
                <a:lnTo>
                  <a:pt x="176" y="802"/>
                </a:lnTo>
                <a:lnTo>
                  <a:pt x="176" y="802"/>
                </a:lnTo>
                <a:lnTo>
                  <a:pt x="178" y="802"/>
                </a:lnTo>
                <a:lnTo>
                  <a:pt x="178" y="802"/>
                </a:lnTo>
                <a:lnTo>
                  <a:pt x="176" y="802"/>
                </a:lnTo>
                <a:lnTo>
                  <a:pt x="174" y="802"/>
                </a:lnTo>
                <a:lnTo>
                  <a:pt x="172" y="798"/>
                </a:lnTo>
                <a:lnTo>
                  <a:pt x="172" y="798"/>
                </a:lnTo>
                <a:lnTo>
                  <a:pt x="172" y="796"/>
                </a:lnTo>
                <a:lnTo>
                  <a:pt x="172" y="793"/>
                </a:lnTo>
                <a:lnTo>
                  <a:pt x="171" y="789"/>
                </a:lnTo>
                <a:lnTo>
                  <a:pt x="171" y="785"/>
                </a:lnTo>
                <a:lnTo>
                  <a:pt x="171" y="785"/>
                </a:lnTo>
                <a:lnTo>
                  <a:pt x="169" y="784"/>
                </a:lnTo>
                <a:lnTo>
                  <a:pt x="169" y="780"/>
                </a:lnTo>
                <a:lnTo>
                  <a:pt x="167" y="771"/>
                </a:lnTo>
                <a:lnTo>
                  <a:pt x="167" y="771"/>
                </a:lnTo>
                <a:lnTo>
                  <a:pt x="165" y="771"/>
                </a:lnTo>
                <a:lnTo>
                  <a:pt x="163" y="769"/>
                </a:lnTo>
                <a:lnTo>
                  <a:pt x="163" y="769"/>
                </a:lnTo>
                <a:lnTo>
                  <a:pt x="165" y="769"/>
                </a:lnTo>
                <a:lnTo>
                  <a:pt x="163" y="767"/>
                </a:lnTo>
                <a:lnTo>
                  <a:pt x="163" y="765"/>
                </a:lnTo>
                <a:lnTo>
                  <a:pt x="163" y="763"/>
                </a:lnTo>
                <a:lnTo>
                  <a:pt x="163" y="763"/>
                </a:lnTo>
                <a:lnTo>
                  <a:pt x="161" y="761"/>
                </a:lnTo>
                <a:lnTo>
                  <a:pt x="161" y="758"/>
                </a:lnTo>
                <a:lnTo>
                  <a:pt x="160" y="752"/>
                </a:lnTo>
                <a:lnTo>
                  <a:pt x="160" y="752"/>
                </a:lnTo>
                <a:lnTo>
                  <a:pt x="161" y="750"/>
                </a:lnTo>
                <a:lnTo>
                  <a:pt x="161" y="747"/>
                </a:lnTo>
                <a:lnTo>
                  <a:pt x="160" y="739"/>
                </a:lnTo>
                <a:lnTo>
                  <a:pt x="160" y="739"/>
                </a:lnTo>
                <a:lnTo>
                  <a:pt x="158" y="739"/>
                </a:lnTo>
                <a:lnTo>
                  <a:pt x="158" y="739"/>
                </a:lnTo>
                <a:lnTo>
                  <a:pt x="158" y="739"/>
                </a:lnTo>
                <a:lnTo>
                  <a:pt x="156" y="739"/>
                </a:lnTo>
                <a:lnTo>
                  <a:pt x="156" y="739"/>
                </a:lnTo>
                <a:lnTo>
                  <a:pt x="154" y="704"/>
                </a:lnTo>
                <a:lnTo>
                  <a:pt x="152" y="686"/>
                </a:lnTo>
                <a:lnTo>
                  <a:pt x="154" y="666"/>
                </a:lnTo>
                <a:lnTo>
                  <a:pt x="154" y="666"/>
                </a:lnTo>
                <a:lnTo>
                  <a:pt x="154" y="668"/>
                </a:lnTo>
                <a:lnTo>
                  <a:pt x="154" y="668"/>
                </a:lnTo>
                <a:lnTo>
                  <a:pt x="154" y="666"/>
                </a:lnTo>
                <a:lnTo>
                  <a:pt x="154" y="664"/>
                </a:lnTo>
                <a:lnTo>
                  <a:pt x="154" y="664"/>
                </a:lnTo>
                <a:lnTo>
                  <a:pt x="156" y="662"/>
                </a:lnTo>
                <a:lnTo>
                  <a:pt x="156" y="664"/>
                </a:lnTo>
                <a:lnTo>
                  <a:pt x="156" y="664"/>
                </a:lnTo>
                <a:lnTo>
                  <a:pt x="156" y="657"/>
                </a:lnTo>
                <a:lnTo>
                  <a:pt x="158" y="649"/>
                </a:lnTo>
                <a:lnTo>
                  <a:pt x="158" y="649"/>
                </a:lnTo>
                <a:lnTo>
                  <a:pt x="158" y="647"/>
                </a:lnTo>
                <a:lnTo>
                  <a:pt x="156" y="649"/>
                </a:lnTo>
                <a:lnTo>
                  <a:pt x="156" y="651"/>
                </a:lnTo>
                <a:lnTo>
                  <a:pt x="156" y="651"/>
                </a:lnTo>
                <a:lnTo>
                  <a:pt x="154" y="647"/>
                </a:lnTo>
                <a:lnTo>
                  <a:pt x="154" y="646"/>
                </a:lnTo>
                <a:lnTo>
                  <a:pt x="154" y="646"/>
                </a:lnTo>
                <a:lnTo>
                  <a:pt x="156" y="647"/>
                </a:lnTo>
                <a:lnTo>
                  <a:pt x="158" y="647"/>
                </a:lnTo>
                <a:lnTo>
                  <a:pt x="158" y="647"/>
                </a:lnTo>
                <a:lnTo>
                  <a:pt x="158" y="646"/>
                </a:lnTo>
                <a:lnTo>
                  <a:pt x="158" y="644"/>
                </a:lnTo>
                <a:lnTo>
                  <a:pt x="156" y="642"/>
                </a:lnTo>
                <a:lnTo>
                  <a:pt x="156" y="640"/>
                </a:lnTo>
                <a:lnTo>
                  <a:pt x="156" y="640"/>
                </a:lnTo>
                <a:lnTo>
                  <a:pt x="158" y="640"/>
                </a:lnTo>
                <a:lnTo>
                  <a:pt x="160" y="638"/>
                </a:lnTo>
                <a:lnTo>
                  <a:pt x="160" y="633"/>
                </a:lnTo>
                <a:lnTo>
                  <a:pt x="160" y="633"/>
                </a:lnTo>
                <a:lnTo>
                  <a:pt x="158" y="631"/>
                </a:lnTo>
                <a:lnTo>
                  <a:pt x="156" y="631"/>
                </a:lnTo>
                <a:lnTo>
                  <a:pt x="156" y="631"/>
                </a:lnTo>
                <a:lnTo>
                  <a:pt x="158" y="627"/>
                </a:lnTo>
                <a:lnTo>
                  <a:pt x="156" y="625"/>
                </a:lnTo>
                <a:lnTo>
                  <a:pt x="160" y="625"/>
                </a:lnTo>
                <a:lnTo>
                  <a:pt x="160" y="625"/>
                </a:lnTo>
                <a:lnTo>
                  <a:pt x="158" y="620"/>
                </a:lnTo>
                <a:lnTo>
                  <a:pt x="158" y="616"/>
                </a:lnTo>
                <a:lnTo>
                  <a:pt x="160" y="614"/>
                </a:lnTo>
                <a:lnTo>
                  <a:pt x="160" y="614"/>
                </a:lnTo>
                <a:lnTo>
                  <a:pt x="160" y="622"/>
                </a:lnTo>
                <a:lnTo>
                  <a:pt x="160" y="625"/>
                </a:lnTo>
                <a:lnTo>
                  <a:pt x="158" y="627"/>
                </a:lnTo>
                <a:lnTo>
                  <a:pt x="158" y="627"/>
                </a:lnTo>
                <a:lnTo>
                  <a:pt x="160" y="627"/>
                </a:lnTo>
                <a:lnTo>
                  <a:pt x="161" y="625"/>
                </a:lnTo>
                <a:lnTo>
                  <a:pt x="161" y="618"/>
                </a:lnTo>
                <a:lnTo>
                  <a:pt x="163" y="611"/>
                </a:lnTo>
                <a:lnTo>
                  <a:pt x="163" y="609"/>
                </a:lnTo>
                <a:lnTo>
                  <a:pt x="165" y="607"/>
                </a:lnTo>
                <a:lnTo>
                  <a:pt x="165" y="607"/>
                </a:lnTo>
                <a:lnTo>
                  <a:pt x="161" y="636"/>
                </a:lnTo>
                <a:lnTo>
                  <a:pt x="158" y="664"/>
                </a:lnTo>
                <a:lnTo>
                  <a:pt x="158" y="664"/>
                </a:lnTo>
                <a:lnTo>
                  <a:pt x="160" y="664"/>
                </a:lnTo>
                <a:lnTo>
                  <a:pt x="160" y="664"/>
                </a:lnTo>
                <a:lnTo>
                  <a:pt x="160" y="664"/>
                </a:lnTo>
                <a:lnTo>
                  <a:pt x="160" y="668"/>
                </a:lnTo>
                <a:lnTo>
                  <a:pt x="160" y="669"/>
                </a:lnTo>
                <a:lnTo>
                  <a:pt x="160" y="669"/>
                </a:lnTo>
                <a:lnTo>
                  <a:pt x="160" y="669"/>
                </a:lnTo>
                <a:lnTo>
                  <a:pt x="160" y="668"/>
                </a:lnTo>
                <a:lnTo>
                  <a:pt x="160" y="668"/>
                </a:lnTo>
                <a:lnTo>
                  <a:pt x="158" y="666"/>
                </a:lnTo>
                <a:lnTo>
                  <a:pt x="158" y="666"/>
                </a:lnTo>
                <a:lnTo>
                  <a:pt x="160" y="682"/>
                </a:lnTo>
                <a:lnTo>
                  <a:pt x="160" y="682"/>
                </a:lnTo>
                <a:lnTo>
                  <a:pt x="160" y="679"/>
                </a:lnTo>
                <a:lnTo>
                  <a:pt x="161" y="679"/>
                </a:lnTo>
                <a:lnTo>
                  <a:pt x="161" y="679"/>
                </a:lnTo>
                <a:lnTo>
                  <a:pt x="161" y="679"/>
                </a:lnTo>
                <a:lnTo>
                  <a:pt x="161" y="692"/>
                </a:lnTo>
                <a:lnTo>
                  <a:pt x="161" y="704"/>
                </a:lnTo>
                <a:lnTo>
                  <a:pt x="165" y="730"/>
                </a:lnTo>
                <a:lnTo>
                  <a:pt x="165" y="730"/>
                </a:lnTo>
                <a:lnTo>
                  <a:pt x="169" y="761"/>
                </a:lnTo>
                <a:lnTo>
                  <a:pt x="172" y="776"/>
                </a:lnTo>
                <a:lnTo>
                  <a:pt x="178" y="793"/>
                </a:lnTo>
                <a:lnTo>
                  <a:pt x="176" y="793"/>
                </a:lnTo>
                <a:lnTo>
                  <a:pt x="176" y="793"/>
                </a:lnTo>
                <a:lnTo>
                  <a:pt x="180" y="798"/>
                </a:lnTo>
                <a:lnTo>
                  <a:pt x="182" y="804"/>
                </a:lnTo>
                <a:lnTo>
                  <a:pt x="185" y="809"/>
                </a:lnTo>
                <a:lnTo>
                  <a:pt x="189" y="813"/>
                </a:lnTo>
                <a:lnTo>
                  <a:pt x="189" y="813"/>
                </a:lnTo>
                <a:lnTo>
                  <a:pt x="189" y="817"/>
                </a:lnTo>
                <a:lnTo>
                  <a:pt x="187" y="820"/>
                </a:lnTo>
                <a:lnTo>
                  <a:pt x="187" y="820"/>
                </a:lnTo>
                <a:lnTo>
                  <a:pt x="189" y="822"/>
                </a:lnTo>
                <a:lnTo>
                  <a:pt x="191" y="824"/>
                </a:lnTo>
                <a:lnTo>
                  <a:pt x="191" y="824"/>
                </a:lnTo>
                <a:lnTo>
                  <a:pt x="189" y="820"/>
                </a:lnTo>
                <a:lnTo>
                  <a:pt x="191" y="817"/>
                </a:lnTo>
                <a:lnTo>
                  <a:pt x="191" y="817"/>
                </a:lnTo>
                <a:lnTo>
                  <a:pt x="202" y="839"/>
                </a:lnTo>
                <a:lnTo>
                  <a:pt x="202" y="839"/>
                </a:lnTo>
                <a:lnTo>
                  <a:pt x="211" y="850"/>
                </a:lnTo>
                <a:lnTo>
                  <a:pt x="217" y="855"/>
                </a:lnTo>
                <a:lnTo>
                  <a:pt x="222" y="859"/>
                </a:lnTo>
                <a:lnTo>
                  <a:pt x="222" y="859"/>
                </a:lnTo>
                <a:lnTo>
                  <a:pt x="218" y="855"/>
                </a:lnTo>
                <a:lnTo>
                  <a:pt x="215" y="852"/>
                </a:lnTo>
                <a:lnTo>
                  <a:pt x="213" y="846"/>
                </a:lnTo>
                <a:lnTo>
                  <a:pt x="213" y="844"/>
                </a:lnTo>
                <a:lnTo>
                  <a:pt x="213" y="842"/>
                </a:lnTo>
                <a:lnTo>
                  <a:pt x="213" y="842"/>
                </a:lnTo>
                <a:lnTo>
                  <a:pt x="217" y="846"/>
                </a:lnTo>
                <a:lnTo>
                  <a:pt x="218" y="850"/>
                </a:lnTo>
                <a:lnTo>
                  <a:pt x="222" y="852"/>
                </a:lnTo>
                <a:lnTo>
                  <a:pt x="224" y="855"/>
                </a:lnTo>
                <a:lnTo>
                  <a:pt x="224" y="855"/>
                </a:lnTo>
                <a:lnTo>
                  <a:pt x="226" y="855"/>
                </a:lnTo>
                <a:lnTo>
                  <a:pt x="228" y="859"/>
                </a:lnTo>
                <a:lnTo>
                  <a:pt x="228" y="859"/>
                </a:lnTo>
                <a:lnTo>
                  <a:pt x="231" y="859"/>
                </a:lnTo>
                <a:lnTo>
                  <a:pt x="233" y="859"/>
                </a:lnTo>
                <a:lnTo>
                  <a:pt x="237" y="864"/>
                </a:lnTo>
                <a:lnTo>
                  <a:pt x="242" y="870"/>
                </a:lnTo>
                <a:lnTo>
                  <a:pt x="248" y="874"/>
                </a:lnTo>
                <a:lnTo>
                  <a:pt x="248" y="874"/>
                </a:lnTo>
                <a:lnTo>
                  <a:pt x="252" y="881"/>
                </a:lnTo>
                <a:lnTo>
                  <a:pt x="252" y="881"/>
                </a:lnTo>
                <a:lnTo>
                  <a:pt x="252" y="879"/>
                </a:lnTo>
                <a:lnTo>
                  <a:pt x="252" y="879"/>
                </a:lnTo>
                <a:lnTo>
                  <a:pt x="252" y="877"/>
                </a:lnTo>
                <a:lnTo>
                  <a:pt x="252" y="877"/>
                </a:lnTo>
                <a:lnTo>
                  <a:pt x="252" y="877"/>
                </a:lnTo>
                <a:lnTo>
                  <a:pt x="250" y="876"/>
                </a:lnTo>
                <a:lnTo>
                  <a:pt x="250" y="874"/>
                </a:lnTo>
                <a:lnTo>
                  <a:pt x="250" y="874"/>
                </a:lnTo>
                <a:lnTo>
                  <a:pt x="270" y="888"/>
                </a:lnTo>
                <a:lnTo>
                  <a:pt x="290" y="899"/>
                </a:lnTo>
                <a:lnTo>
                  <a:pt x="290" y="899"/>
                </a:lnTo>
                <a:lnTo>
                  <a:pt x="292" y="898"/>
                </a:lnTo>
                <a:lnTo>
                  <a:pt x="296" y="899"/>
                </a:lnTo>
                <a:lnTo>
                  <a:pt x="298" y="901"/>
                </a:lnTo>
                <a:lnTo>
                  <a:pt x="301" y="903"/>
                </a:lnTo>
                <a:lnTo>
                  <a:pt x="301" y="903"/>
                </a:lnTo>
                <a:lnTo>
                  <a:pt x="301" y="901"/>
                </a:lnTo>
                <a:lnTo>
                  <a:pt x="303" y="901"/>
                </a:lnTo>
                <a:lnTo>
                  <a:pt x="310" y="907"/>
                </a:lnTo>
                <a:lnTo>
                  <a:pt x="310" y="907"/>
                </a:lnTo>
                <a:lnTo>
                  <a:pt x="321" y="909"/>
                </a:lnTo>
                <a:lnTo>
                  <a:pt x="331" y="910"/>
                </a:lnTo>
                <a:lnTo>
                  <a:pt x="331" y="910"/>
                </a:lnTo>
                <a:lnTo>
                  <a:pt x="327" y="909"/>
                </a:lnTo>
                <a:lnTo>
                  <a:pt x="325" y="907"/>
                </a:lnTo>
                <a:lnTo>
                  <a:pt x="321" y="907"/>
                </a:lnTo>
                <a:lnTo>
                  <a:pt x="318" y="905"/>
                </a:lnTo>
                <a:lnTo>
                  <a:pt x="318" y="905"/>
                </a:lnTo>
                <a:lnTo>
                  <a:pt x="320" y="903"/>
                </a:lnTo>
                <a:lnTo>
                  <a:pt x="321" y="903"/>
                </a:lnTo>
                <a:lnTo>
                  <a:pt x="321" y="903"/>
                </a:lnTo>
                <a:lnTo>
                  <a:pt x="323" y="903"/>
                </a:lnTo>
                <a:lnTo>
                  <a:pt x="325" y="903"/>
                </a:lnTo>
                <a:lnTo>
                  <a:pt x="327" y="903"/>
                </a:lnTo>
                <a:lnTo>
                  <a:pt x="327" y="903"/>
                </a:lnTo>
                <a:lnTo>
                  <a:pt x="321" y="901"/>
                </a:lnTo>
                <a:lnTo>
                  <a:pt x="318" y="898"/>
                </a:lnTo>
                <a:lnTo>
                  <a:pt x="318" y="898"/>
                </a:lnTo>
                <a:lnTo>
                  <a:pt x="325" y="898"/>
                </a:lnTo>
                <a:lnTo>
                  <a:pt x="331" y="899"/>
                </a:lnTo>
                <a:lnTo>
                  <a:pt x="333" y="901"/>
                </a:lnTo>
                <a:lnTo>
                  <a:pt x="333" y="901"/>
                </a:lnTo>
                <a:lnTo>
                  <a:pt x="336" y="901"/>
                </a:lnTo>
                <a:lnTo>
                  <a:pt x="340" y="901"/>
                </a:lnTo>
                <a:lnTo>
                  <a:pt x="349" y="903"/>
                </a:lnTo>
                <a:lnTo>
                  <a:pt x="349" y="903"/>
                </a:lnTo>
                <a:lnTo>
                  <a:pt x="349" y="901"/>
                </a:lnTo>
                <a:lnTo>
                  <a:pt x="353" y="901"/>
                </a:lnTo>
                <a:lnTo>
                  <a:pt x="360" y="903"/>
                </a:lnTo>
                <a:lnTo>
                  <a:pt x="360" y="903"/>
                </a:lnTo>
                <a:lnTo>
                  <a:pt x="362" y="903"/>
                </a:lnTo>
                <a:lnTo>
                  <a:pt x="364" y="901"/>
                </a:lnTo>
                <a:lnTo>
                  <a:pt x="364" y="899"/>
                </a:lnTo>
                <a:lnTo>
                  <a:pt x="367" y="899"/>
                </a:lnTo>
                <a:lnTo>
                  <a:pt x="367" y="899"/>
                </a:lnTo>
                <a:lnTo>
                  <a:pt x="366" y="899"/>
                </a:lnTo>
                <a:lnTo>
                  <a:pt x="364" y="898"/>
                </a:lnTo>
                <a:lnTo>
                  <a:pt x="364" y="898"/>
                </a:lnTo>
                <a:lnTo>
                  <a:pt x="367" y="894"/>
                </a:lnTo>
                <a:lnTo>
                  <a:pt x="369" y="894"/>
                </a:lnTo>
                <a:lnTo>
                  <a:pt x="373" y="894"/>
                </a:lnTo>
                <a:lnTo>
                  <a:pt x="373" y="894"/>
                </a:lnTo>
                <a:lnTo>
                  <a:pt x="371" y="896"/>
                </a:lnTo>
                <a:lnTo>
                  <a:pt x="371" y="896"/>
                </a:lnTo>
                <a:lnTo>
                  <a:pt x="377" y="896"/>
                </a:lnTo>
                <a:lnTo>
                  <a:pt x="380" y="894"/>
                </a:lnTo>
                <a:lnTo>
                  <a:pt x="380" y="894"/>
                </a:lnTo>
                <a:lnTo>
                  <a:pt x="384" y="896"/>
                </a:lnTo>
                <a:lnTo>
                  <a:pt x="386" y="894"/>
                </a:lnTo>
                <a:lnTo>
                  <a:pt x="386" y="894"/>
                </a:lnTo>
                <a:lnTo>
                  <a:pt x="393" y="896"/>
                </a:lnTo>
                <a:lnTo>
                  <a:pt x="395" y="896"/>
                </a:lnTo>
                <a:lnTo>
                  <a:pt x="399" y="894"/>
                </a:lnTo>
                <a:lnTo>
                  <a:pt x="399" y="894"/>
                </a:lnTo>
                <a:lnTo>
                  <a:pt x="393" y="892"/>
                </a:lnTo>
                <a:lnTo>
                  <a:pt x="391" y="892"/>
                </a:lnTo>
                <a:lnTo>
                  <a:pt x="391" y="890"/>
                </a:lnTo>
                <a:lnTo>
                  <a:pt x="391" y="890"/>
                </a:lnTo>
                <a:lnTo>
                  <a:pt x="393" y="890"/>
                </a:lnTo>
                <a:lnTo>
                  <a:pt x="395" y="890"/>
                </a:lnTo>
                <a:lnTo>
                  <a:pt x="395" y="890"/>
                </a:lnTo>
                <a:lnTo>
                  <a:pt x="395" y="890"/>
                </a:lnTo>
                <a:lnTo>
                  <a:pt x="395" y="890"/>
                </a:lnTo>
                <a:lnTo>
                  <a:pt x="393" y="888"/>
                </a:lnTo>
                <a:lnTo>
                  <a:pt x="390" y="888"/>
                </a:lnTo>
                <a:lnTo>
                  <a:pt x="388" y="888"/>
                </a:lnTo>
                <a:lnTo>
                  <a:pt x="386" y="887"/>
                </a:lnTo>
                <a:lnTo>
                  <a:pt x="391" y="887"/>
                </a:lnTo>
                <a:lnTo>
                  <a:pt x="391" y="887"/>
                </a:lnTo>
                <a:lnTo>
                  <a:pt x="390" y="885"/>
                </a:lnTo>
                <a:lnTo>
                  <a:pt x="390" y="885"/>
                </a:lnTo>
                <a:lnTo>
                  <a:pt x="390" y="883"/>
                </a:lnTo>
                <a:lnTo>
                  <a:pt x="390" y="883"/>
                </a:lnTo>
                <a:lnTo>
                  <a:pt x="388" y="883"/>
                </a:lnTo>
                <a:lnTo>
                  <a:pt x="386" y="883"/>
                </a:lnTo>
                <a:lnTo>
                  <a:pt x="386" y="883"/>
                </a:lnTo>
                <a:lnTo>
                  <a:pt x="388" y="883"/>
                </a:lnTo>
                <a:lnTo>
                  <a:pt x="388" y="885"/>
                </a:lnTo>
                <a:lnTo>
                  <a:pt x="388" y="885"/>
                </a:lnTo>
                <a:lnTo>
                  <a:pt x="380" y="883"/>
                </a:lnTo>
                <a:lnTo>
                  <a:pt x="380" y="883"/>
                </a:lnTo>
                <a:lnTo>
                  <a:pt x="384" y="881"/>
                </a:lnTo>
                <a:lnTo>
                  <a:pt x="391" y="881"/>
                </a:lnTo>
                <a:lnTo>
                  <a:pt x="402" y="883"/>
                </a:lnTo>
                <a:lnTo>
                  <a:pt x="402" y="883"/>
                </a:lnTo>
                <a:lnTo>
                  <a:pt x="406" y="879"/>
                </a:lnTo>
                <a:lnTo>
                  <a:pt x="406" y="879"/>
                </a:lnTo>
                <a:lnTo>
                  <a:pt x="401" y="879"/>
                </a:lnTo>
                <a:lnTo>
                  <a:pt x="401" y="879"/>
                </a:lnTo>
                <a:lnTo>
                  <a:pt x="402" y="881"/>
                </a:lnTo>
                <a:lnTo>
                  <a:pt x="402" y="881"/>
                </a:lnTo>
                <a:lnTo>
                  <a:pt x="401" y="879"/>
                </a:lnTo>
                <a:lnTo>
                  <a:pt x="399" y="877"/>
                </a:lnTo>
                <a:lnTo>
                  <a:pt x="399" y="877"/>
                </a:lnTo>
                <a:lnTo>
                  <a:pt x="401" y="877"/>
                </a:lnTo>
                <a:lnTo>
                  <a:pt x="402" y="877"/>
                </a:lnTo>
                <a:lnTo>
                  <a:pt x="404" y="877"/>
                </a:lnTo>
                <a:lnTo>
                  <a:pt x="408" y="879"/>
                </a:lnTo>
                <a:lnTo>
                  <a:pt x="408" y="879"/>
                </a:lnTo>
                <a:lnTo>
                  <a:pt x="404" y="877"/>
                </a:lnTo>
                <a:lnTo>
                  <a:pt x="406" y="876"/>
                </a:lnTo>
                <a:lnTo>
                  <a:pt x="406" y="876"/>
                </a:lnTo>
                <a:close/>
                <a:moveTo>
                  <a:pt x="5" y="583"/>
                </a:moveTo>
                <a:lnTo>
                  <a:pt x="5" y="583"/>
                </a:lnTo>
                <a:lnTo>
                  <a:pt x="5" y="583"/>
                </a:lnTo>
                <a:lnTo>
                  <a:pt x="5" y="581"/>
                </a:lnTo>
                <a:lnTo>
                  <a:pt x="7" y="578"/>
                </a:lnTo>
                <a:lnTo>
                  <a:pt x="7" y="578"/>
                </a:lnTo>
                <a:lnTo>
                  <a:pt x="7" y="581"/>
                </a:lnTo>
                <a:lnTo>
                  <a:pt x="5" y="583"/>
                </a:lnTo>
                <a:lnTo>
                  <a:pt x="5" y="583"/>
                </a:lnTo>
                <a:close/>
                <a:moveTo>
                  <a:pt x="66" y="395"/>
                </a:moveTo>
                <a:lnTo>
                  <a:pt x="69" y="384"/>
                </a:lnTo>
                <a:lnTo>
                  <a:pt x="69" y="384"/>
                </a:lnTo>
                <a:lnTo>
                  <a:pt x="71" y="386"/>
                </a:lnTo>
                <a:lnTo>
                  <a:pt x="71" y="386"/>
                </a:lnTo>
                <a:lnTo>
                  <a:pt x="69" y="392"/>
                </a:lnTo>
                <a:lnTo>
                  <a:pt x="69" y="394"/>
                </a:lnTo>
                <a:lnTo>
                  <a:pt x="69" y="394"/>
                </a:lnTo>
                <a:lnTo>
                  <a:pt x="68" y="395"/>
                </a:lnTo>
                <a:lnTo>
                  <a:pt x="66" y="395"/>
                </a:lnTo>
                <a:lnTo>
                  <a:pt x="66" y="395"/>
                </a:lnTo>
                <a:close/>
                <a:moveTo>
                  <a:pt x="395" y="57"/>
                </a:moveTo>
                <a:lnTo>
                  <a:pt x="395" y="57"/>
                </a:lnTo>
                <a:lnTo>
                  <a:pt x="395" y="57"/>
                </a:lnTo>
                <a:lnTo>
                  <a:pt x="397" y="57"/>
                </a:lnTo>
                <a:lnTo>
                  <a:pt x="397" y="57"/>
                </a:lnTo>
                <a:lnTo>
                  <a:pt x="397" y="59"/>
                </a:lnTo>
                <a:lnTo>
                  <a:pt x="391" y="61"/>
                </a:lnTo>
                <a:lnTo>
                  <a:pt x="391" y="61"/>
                </a:lnTo>
                <a:lnTo>
                  <a:pt x="391" y="59"/>
                </a:lnTo>
                <a:lnTo>
                  <a:pt x="391" y="59"/>
                </a:lnTo>
                <a:lnTo>
                  <a:pt x="391" y="59"/>
                </a:lnTo>
                <a:lnTo>
                  <a:pt x="388" y="61"/>
                </a:lnTo>
                <a:lnTo>
                  <a:pt x="386" y="61"/>
                </a:lnTo>
                <a:lnTo>
                  <a:pt x="386" y="59"/>
                </a:lnTo>
                <a:lnTo>
                  <a:pt x="386" y="59"/>
                </a:lnTo>
                <a:lnTo>
                  <a:pt x="390" y="59"/>
                </a:lnTo>
                <a:lnTo>
                  <a:pt x="395" y="57"/>
                </a:lnTo>
                <a:lnTo>
                  <a:pt x="395" y="57"/>
                </a:lnTo>
                <a:close/>
                <a:moveTo>
                  <a:pt x="1015" y="375"/>
                </a:moveTo>
                <a:lnTo>
                  <a:pt x="1015" y="375"/>
                </a:lnTo>
                <a:lnTo>
                  <a:pt x="1015" y="377"/>
                </a:lnTo>
                <a:lnTo>
                  <a:pt x="1015" y="377"/>
                </a:lnTo>
                <a:lnTo>
                  <a:pt x="1017" y="381"/>
                </a:lnTo>
                <a:lnTo>
                  <a:pt x="1015" y="381"/>
                </a:lnTo>
                <a:lnTo>
                  <a:pt x="1015" y="381"/>
                </a:lnTo>
                <a:lnTo>
                  <a:pt x="1013" y="377"/>
                </a:lnTo>
                <a:lnTo>
                  <a:pt x="1013" y="377"/>
                </a:lnTo>
                <a:lnTo>
                  <a:pt x="1015" y="377"/>
                </a:lnTo>
                <a:lnTo>
                  <a:pt x="1015" y="375"/>
                </a:lnTo>
                <a:lnTo>
                  <a:pt x="1015" y="375"/>
                </a:lnTo>
                <a:close/>
                <a:moveTo>
                  <a:pt x="768" y="474"/>
                </a:moveTo>
                <a:lnTo>
                  <a:pt x="768" y="474"/>
                </a:lnTo>
                <a:lnTo>
                  <a:pt x="768" y="478"/>
                </a:lnTo>
                <a:lnTo>
                  <a:pt x="768" y="480"/>
                </a:lnTo>
                <a:lnTo>
                  <a:pt x="767" y="480"/>
                </a:lnTo>
                <a:lnTo>
                  <a:pt x="767" y="480"/>
                </a:lnTo>
                <a:lnTo>
                  <a:pt x="767" y="476"/>
                </a:lnTo>
                <a:lnTo>
                  <a:pt x="767" y="474"/>
                </a:lnTo>
                <a:lnTo>
                  <a:pt x="768" y="474"/>
                </a:lnTo>
                <a:lnTo>
                  <a:pt x="768" y="474"/>
                </a:lnTo>
                <a:close/>
                <a:moveTo>
                  <a:pt x="369" y="460"/>
                </a:moveTo>
                <a:lnTo>
                  <a:pt x="369" y="460"/>
                </a:lnTo>
                <a:lnTo>
                  <a:pt x="373" y="454"/>
                </a:lnTo>
                <a:lnTo>
                  <a:pt x="377" y="451"/>
                </a:lnTo>
                <a:lnTo>
                  <a:pt x="377" y="451"/>
                </a:lnTo>
                <a:lnTo>
                  <a:pt x="375" y="454"/>
                </a:lnTo>
                <a:lnTo>
                  <a:pt x="369" y="460"/>
                </a:lnTo>
                <a:lnTo>
                  <a:pt x="369" y="460"/>
                </a:lnTo>
                <a:close/>
                <a:moveTo>
                  <a:pt x="397" y="879"/>
                </a:moveTo>
                <a:lnTo>
                  <a:pt x="397" y="879"/>
                </a:lnTo>
                <a:lnTo>
                  <a:pt x="397" y="879"/>
                </a:lnTo>
                <a:lnTo>
                  <a:pt x="397" y="881"/>
                </a:lnTo>
                <a:lnTo>
                  <a:pt x="397" y="881"/>
                </a:lnTo>
                <a:lnTo>
                  <a:pt x="393" y="881"/>
                </a:lnTo>
                <a:lnTo>
                  <a:pt x="391" y="879"/>
                </a:lnTo>
                <a:lnTo>
                  <a:pt x="391" y="879"/>
                </a:lnTo>
                <a:lnTo>
                  <a:pt x="393" y="879"/>
                </a:lnTo>
                <a:lnTo>
                  <a:pt x="393" y="879"/>
                </a:lnTo>
                <a:lnTo>
                  <a:pt x="393" y="877"/>
                </a:lnTo>
                <a:lnTo>
                  <a:pt x="393" y="877"/>
                </a:lnTo>
                <a:lnTo>
                  <a:pt x="395" y="877"/>
                </a:lnTo>
                <a:lnTo>
                  <a:pt x="397" y="879"/>
                </a:lnTo>
                <a:lnTo>
                  <a:pt x="397" y="879"/>
                </a:lnTo>
                <a:close/>
                <a:moveTo>
                  <a:pt x="364" y="896"/>
                </a:moveTo>
                <a:lnTo>
                  <a:pt x="364" y="896"/>
                </a:lnTo>
                <a:lnTo>
                  <a:pt x="360" y="896"/>
                </a:lnTo>
                <a:lnTo>
                  <a:pt x="358" y="896"/>
                </a:lnTo>
                <a:lnTo>
                  <a:pt x="358" y="896"/>
                </a:lnTo>
                <a:lnTo>
                  <a:pt x="360" y="894"/>
                </a:lnTo>
                <a:lnTo>
                  <a:pt x="362" y="894"/>
                </a:lnTo>
                <a:lnTo>
                  <a:pt x="362" y="894"/>
                </a:lnTo>
                <a:lnTo>
                  <a:pt x="364" y="896"/>
                </a:lnTo>
                <a:lnTo>
                  <a:pt x="364" y="896"/>
                </a:lnTo>
                <a:close/>
                <a:moveTo>
                  <a:pt x="318" y="901"/>
                </a:moveTo>
                <a:lnTo>
                  <a:pt x="318" y="901"/>
                </a:lnTo>
                <a:lnTo>
                  <a:pt x="314" y="901"/>
                </a:lnTo>
                <a:lnTo>
                  <a:pt x="312" y="901"/>
                </a:lnTo>
                <a:lnTo>
                  <a:pt x="312" y="899"/>
                </a:lnTo>
                <a:lnTo>
                  <a:pt x="312" y="899"/>
                </a:lnTo>
                <a:lnTo>
                  <a:pt x="318" y="901"/>
                </a:lnTo>
                <a:lnTo>
                  <a:pt x="318" y="901"/>
                </a:lnTo>
                <a:close/>
                <a:moveTo>
                  <a:pt x="292" y="804"/>
                </a:moveTo>
                <a:lnTo>
                  <a:pt x="292" y="804"/>
                </a:lnTo>
                <a:lnTo>
                  <a:pt x="292" y="806"/>
                </a:lnTo>
                <a:lnTo>
                  <a:pt x="290" y="806"/>
                </a:lnTo>
                <a:lnTo>
                  <a:pt x="290" y="806"/>
                </a:lnTo>
                <a:lnTo>
                  <a:pt x="288" y="804"/>
                </a:lnTo>
                <a:lnTo>
                  <a:pt x="290" y="802"/>
                </a:lnTo>
                <a:lnTo>
                  <a:pt x="290" y="802"/>
                </a:lnTo>
                <a:lnTo>
                  <a:pt x="290" y="804"/>
                </a:lnTo>
                <a:lnTo>
                  <a:pt x="292" y="804"/>
                </a:lnTo>
                <a:lnTo>
                  <a:pt x="292" y="804"/>
                </a:lnTo>
                <a:close/>
                <a:moveTo>
                  <a:pt x="285" y="793"/>
                </a:moveTo>
                <a:lnTo>
                  <a:pt x="285" y="793"/>
                </a:lnTo>
                <a:lnTo>
                  <a:pt x="285" y="793"/>
                </a:lnTo>
                <a:lnTo>
                  <a:pt x="283" y="791"/>
                </a:lnTo>
                <a:lnTo>
                  <a:pt x="283" y="793"/>
                </a:lnTo>
                <a:lnTo>
                  <a:pt x="283" y="793"/>
                </a:lnTo>
                <a:lnTo>
                  <a:pt x="281" y="791"/>
                </a:lnTo>
                <a:lnTo>
                  <a:pt x="281" y="789"/>
                </a:lnTo>
                <a:lnTo>
                  <a:pt x="281" y="787"/>
                </a:lnTo>
                <a:lnTo>
                  <a:pt x="281" y="787"/>
                </a:lnTo>
                <a:lnTo>
                  <a:pt x="283" y="791"/>
                </a:lnTo>
                <a:lnTo>
                  <a:pt x="285" y="793"/>
                </a:lnTo>
                <a:lnTo>
                  <a:pt x="285" y="793"/>
                </a:lnTo>
                <a:close/>
                <a:moveTo>
                  <a:pt x="34" y="679"/>
                </a:moveTo>
                <a:lnTo>
                  <a:pt x="34" y="679"/>
                </a:lnTo>
                <a:lnTo>
                  <a:pt x="34" y="677"/>
                </a:lnTo>
                <a:lnTo>
                  <a:pt x="33" y="673"/>
                </a:lnTo>
                <a:lnTo>
                  <a:pt x="34" y="668"/>
                </a:lnTo>
                <a:lnTo>
                  <a:pt x="34" y="668"/>
                </a:lnTo>
                <a:lnTo>
                  <a:pt x="34" y="669"/>
                </a:lnTo>
                <a:lnTo>
                  <a:pt x="36" y="673"/>
                </a:lnTo>
                <a:lnTo>
                  <a:pt x="34" y="679"/>
                </a:lnTo>
                <a:lnTo>
                  <a:pt x="34" y="679"/>
                </a:lnTo>
                <a:close/>
                <a:moveTo>
                  <a:pt x="158" y="638"/>
                </a:moveTo>
                <a:lnTo>
                  <a:pt x="158" y="638"/>
                </a:lnTo>
                <a:lnTo>
                  <a:pt x="156" y="638"/>
                </a:lnTo>
                <a:lnTo>
                  <a:pt x="156" y="636"/>
                </a:lnTo>
                <a:lnTo>
                  <a:pt x="158" y="633"/>
                </a:lnTo>
                <a:lnTo>
                  <a:pt x="158" y="633"/>
                </a:lnTo>
                <a:lnTo>
                  <a:pt x="158" y="633"/>
                </a:lnTo>
                <a:lnTo>
                  <a:pt x="158" y="635"/>
                </a:lnTo>
                <a:lnTo>
                  <a:pt x="158" y="638"/>
                </a:lnTo>
                <a:lnTo>
                  <a:pt x="158" y="638"/>
                </a:lnTo>
                <a:close/>
                <a:moveTo>
                  <a:pt x="182" y="530"/>
                </a:moveTo>
                <a:lnTo>
                  <a:pt x="182" y="530"/>
                </a:lnTo>
                <a:lnTo>
                  <a:pt x="182" y="532"/>
                </a:lnTo>
                <a:lnTo>
                  <a:pt x="182" y="533"/>
                </a:lnTo>
                <a:lnTo>
                  <a:pt x="182" y="537"/>
                </a:lnTo>
                <a:lnTo>
                  <a:pt x="182" y="537"/>
                </a:lnTo>
                <a:lnTo>
                  <a:pt x="182" y="535"/>
                </a:lnTo>
                <a:lnTo>
                  <a:pt x="183" y="532"/>
                </a:lnTo>
                <a:lnTo>
                  <a:pt x="183" y="532"/>
                </a:lnTo>
                <a:lnTo>
                  <a:pt x="183" y="528"/>
                </a:lnTo>
                <a:lnTo>
                  <a:pt x="183" y="522"/>
                </a:lnTo>
                <a:lnTo>
                  <a:pt x="187" y="513"/>
                </a:lnTo>
                <a:lnTo>
                  <a:pt x="198" y="493"/>
                </a:lnTo>
                <a:lnTo>
                  <a:pt x="198" y="493"/>
                </a:lnTo>
                <a:lnTo>
                  <a:pt x="202" y="478"/>
                </a:lnTo>
                <a:lnTo>
                  <a:pt x="209" y="465"/>
                </a:lnTo>
                <a:lnTo>
                  <a:pt x="209" y="465"/>
                </a:lnTo>
                <a:lnTo>
                  <a:pt x="209" y="463"/>
                </a:lnTo>
                <a:lnTo>
                  <a:pt x="211" y="463"/>
                </a:lnTo>
                <a:lnTo>
                  <a:pt x="211" y="463"/>
                </a:lnTo>
                <a:lnTo>
                  <a:pt x="211" y="462"/>
                </a:lnTo>
                <a:lnTo>
                  <a:pt x="213" y="460"/>
                </a:lnTo>
                <a:lnTo>
                  <a:pt x="217" y="454"/>
                </a:lnTo>
                <a:lnTo>
                  <a:pt x="217" y="454"/>
                </a:lnTo>
                <a:lnTo>
                  <a:pt x="218" y="454"/>
                </a:lnTo>
                <a:lnTo>
                  <a:pt x="220" y="451"/>
                </a:lnTo>
                <a:lnTo>
                  <a:pt x="220" y="451"/>
                </a:lnTo>
                <a:lnTo>
                  <a:pt x="220" y="452"/>
                </a:lnTo>
                <a:lnTo>
                  <a:pt x="222" y="452"/>
                </a:lnTo>
                <a:lnTo>
                  <a:pt x="222" y="452"/>
                </a:lnTo>
                <a:lnTo>
                  <a:pt x="220" y="454"/>
                </a:lnTo>
                <a:lnTo>
                  <a:pt x="220" y="454"/>
                </a:lnTo>
                <a:lnTo>
                  <a:pt x="220" y="454"/>
                </a:lnTo>
                <a:lnTo>
                  <a:pt x="220" y="458"/>
                </a:lnTo>
                <a:lnTo>
                  <a:pt x="220" y="460"/>
                </a:lnTo>
                <a:lnTo>
                  <a:pt x="220" y="460"/>
                </a:lnTo>
                <a:lnTo>
                  <a:pt x="217" y="462"/>
                </a:lnTo>
                <a:lnTo>
                  <a:pt x="217" y="462"/>
                </a:lnTo>
                <a:lnTo>
                  <a:pt x="217" y="463"/>
                </a:lnTo>
                <a:lnTo>
                  <a:pt x="217" y="465"/>
                </a:lnTo>
                <a:lnTo>
                  <a:pt x="217" y="465"/>
                </a:lnTo>
                <a:lnTo>
                  <a:pt x="218" y="463"/>
                </a:lnTo>
                <a:lnTo>
                  <a:pt x="220" y="462"/>
                </a:lnTo>
                <a:lnTo>
                  <a:pt x="222" y="460"/>
                </a:lnTo>
                <a:lnTo>
                  <a:pt x="224" y="458"/>
                </a:lnTo>
                <a:lnTo>
                  <a:pt x="224" y="458"/>
                </a:lnTo>
                <a:lnTo>
                  <a:pt x="222" y="462"/>
                </a:lnTo>
                <a:lnTo>
                  <a:pt x="218" y="465"/>
                </a:lnTo>
                <a:lnTo>
                  <a:pt x="218" y="465"/>
                </a:lnTo>
                <a:lnTo>
                  <a:pt x="224" y="460"/>
                </a:lnTo>
                <a:lnTo>
                  <a:pt x="224" y="460"/>
                </a:lnTo>
                <a:lnTo>
                  <a:pt x="224" y="454"/>
                </a:lnTo>
                <a:lnTo>
                  <a:pt x="224" y="451"/>
                </a:lnTo>
                <a:lnTo>
                  <a:pt x="222" y="447"/>
                </a:lnTo>
                <a:lnTo>
                  <a:pt x="224" y="441"/>
                </a:lnTo>
                <a:lnTo>
                  <a:pt x="224" y="441"/>
                </a:lnTo>
                <a:lnTo>
                  <a:pt x="222" y="441"/>
                </a:lnTo>
                <a:lnTo>
                  <a:pt x="220" y="445"/>
                </a:lnTo>
                <a:lnTo>
                  <a:pt x="220" y="445"/>
                </a:lnTo>
                <a:lnTo>
                  <a:pt x="222" y="440"/>
                </a:lnTo>
                <a:lnTo>
                  <a:pt x="224" y="436"/>
                </a:lnTo>
                <a:lnTo>
                  <a:pt x="226" y="430"/>
                </a:lnTo>
                <a:lnTo>
                  <a:pt x="228" y="427"/>
                </a:lnTo>
                <a:lnTo>
                  <a:pt x="228" y="427"/>
                </a:lnTo>
                <a:lnTo>
                  <a:pt x="229" y="425"/>
                </a:lnTo>
                <a:lnTo>
                  <a:pt x="231" y="425"/>
                </a:lnTo>
                <a:lnTo>
                  <a:pt x="231" y="425"/>
                </a:lnTo>
                <a:lnTo>
                  <a:pt x="233" y="419"/>
                </a:lnTo>
                <a:lnTo>
                  <a:pt x="235" y="417"/>
                </a:lnTo>
                <a:lnTo>
                  <a:pt x="237" y="416"/>
                </a:lnTo>
                <a:lnTo>
                  <a:pt x="237" y="416"/>
                </a:lnTo>
                <a:lnTo>
                  <a:pt x="237" y="416"/>
                </a:lnTo>
                <a:lnTo>
                  <a:pt x="237" y="414"/>
                </a:lnTo>
                <a:lnTo>
                  <a:pt x="237" y="414"/>
                </a:lnTo>
                <a:lnTo>
                  <a:pt x="241" y="408"/>
                </a:lnTo>
                <a:lnTo>
                  <a:pt x="244" y="403"/>
                </a:lnTo>
                <a:lnTo>
                  <a:pt x="248" y="397"/>
                </a:lnTo>
                <a:lnTo>
                  <a:pt x="253" y="392"/>
                </a:lnTo>
                <a:lnTo>
                  <a:pt x="253" y="392"/>
                </a:lnTo>
                <a:lnTo>
                  <a:pt x="253" y="388"/>
                </a:lnTo>
                <a:lnTo>
                  <a:pt x="257" y="383"/>
                </a:lnTo>
                <a:lnTo>
                  <a:pt x="264" y="375"/>
                </a:lnTo>
                <a:lnTo>
                  <a:pt x="264" y="375"/>
                </a:lnTo>
                <a:lnTo>
                  <a:pt x="266" y="370"/>
                </a:lnTo>
                <a:lnTo>
                  <a:pt x="270" y="362"/>
                </a:lnTo>
                <a:lnTo>
                  <a:pt x="277" y="357"/>
                </a:lnTo>
                <a:lnTo>
                  <a:pt x="283" y="353"/>
                </a:lnTo>
                <a:lnTo>
                  <a:pt x="283" y="353"/>
                </a:lnTo>
                <a:lnTo>
                  <a:pt x="287" y="348"/>
                </a:lnTo>
                <a:lnTo>
                  <a:pt x="292" y="342"/>
                </a:lnTo>
                <a:lnTo>
                  <a:pt x="292" y="342"/>
                </a:lnTo>
                <a:lnTo>
                  <a:pt x="288" y="344"/>
                </a:lnTo>
                <a:lnTo>
                  <a:pt x="287" y="346"/>
                </a:lnTo>
                <a:lnTo>
                  <a:pt x="287" y="346"/>
                </a:lnTo>
                <a:lnTo>
                  <a:pt x="285" y="344"/>
                </a:lnTo>
                <a:lnTo>
                  <a:pt x="287" y="342"/>
                </a:lnTo>
                <a:lnTo>
                  <a:pt x="292" y="337"/>
                </a:lnTo>
                <a:lnTo>
                  <a:pt x="292" y="337"/>
                </a:lnTo>
                <a:lnTo>
                  <a:pt x="292" y="338"/>
                </a:lnTo>
                <a:lnTo>
                  <a:pt x="292" y="338"/>
                </a:lnTo>
                <a:lnTo>
                  <a:pt x="298" y="331"/>
                </a:lnTo>
                <a:lnTo>
                  <a:pt x="305" y="322"/>
                </a:lnTo>
                <a:lnTo>
                  <a:pt x="312" y="314"/>
                </a:lnTo>
                <a:lnTo>
                  <a:pt x="316" y="311"/>
                </a:lnTo>
                <a:lnTo>
                  <a:pt x="321" y="311"/>
                </a:lnTo>
                <a:lnTo>
                  <a:pt x="321" y="311"/>
                </a:lnTo>
                <a:lnTo>
                  <a:pt x="318" y="314"/>
                </a:lnTo>
                <a:lnTo>
                  <a:pt x="316" y="318"/>
                </a:lnTo>
                <a:lnTo>
                  <a:pt x="316" y="318"/>
                </a:lnTo>
                <a:lnTo>
                  <a:pt x="321" y="313"/>
                </a:lnTo>
                <a:lnTo>
                  <a:pt x="325" y="309"/>
                </a:lnTo>
                <a:lnTo>
                  <a:pt x="325" y="307"/>
                </a:lnTo>
                <a:lnTo>
                  <a:pt x="325" y="307"/>
                </a:lnTo>
                <a:lnTo>
                  <a:pt x="327" y="305"/>
                </a:lnTo>
                <a:lnTo>
                  <a:pt x="331" y="305"/>
                </a:lnTo>
                <a:lnTo>
                  <a:pt x="331" y="305"/>
                </a:lnTo>
                <a:lnTo>
                  <a:pt x="331" y="307"/>
                </a:lnTo>
                <a:lnTo>
                  <a:pt x="329" y="309"/>
                </a:lnTo>
                <a:lnTo>
                  <a:pt x="329" y="309"/>
                </a:lnTo>
                <a:lnTo>
                  <a:pt x="329" y="309"/>
                </a:lnTo>
                <a:lnTo>
                  <a:pt x="331" y="309"/>
                </a:lnTo>
                <a:lnTo>
                  <a:pt x="333" y="307"/>
                </a:lnTo>
                <a:lnTo>
                  <a:pt x="333" y="309"/>
                </a:lnTo>
                <a:lnTo>
                  <a:pt x="333" y="309"/>
                </a:lnTo>
                <a:lnTo>
                  <a:pt x="325" y="313"/>
                </a:lnTo>
                <a:lnTo>
                  <a:pt x="320" y="318"/>
                </a:lnTo>
                <a:lnTo>
                  <a:pt x="320" y="318"/>
                </a:lnTo>
                <a:lnTo>
                  <a:pt x="323" y="316"/>
                </a:lnTo>
                <a:lnTo>
                  <a:pt x="331" y="311"/>
                </a:lnTo>
                <a:lnTo>
                  <a:pt x="331" y="311"/>
                </a:lnTo>
                <a:lnTo>
                  <a:pt x="318" y="327"/>
                </a:lnTo>
                <a:lnTo>
                  <a:pt x="305" y="340"/>
                </a:lnTo>
                <a:lnTo>
                  <a:pt x="305" y="340"/>
                </a:lnTo>
                <a:lnTo>
                  <a:pt x="307" y="340"/>
                </a:lnTo>
                <a:lnTo>
                  <a:pt x="309" y="340"/>
                </a:lnTo>
                <a:lnTo>
                  <a:pt x="310" y="338"/>
                </a:lnTo>
                <a:lnTo>
                  <a:pt x="312" y="338"/>
                </a:lnTo>
                <a:lnTo>
                  <a:pt x="312" y="338"/>
                </a:lnTo>
                <a:lnTo>
                  <a:pt x="307" y="344"/>
                </a:lnTo>
                <a:lnTo>
                  <a:pt x="303" y="349"/>
                </a:lnTo>
                <a:lnTo>
                  <a:pt x="301" y="353"/>
                </a:lnTo>
                <a:lnTo>
                  <a:pt x="298" y="357"/>
                </a:lnTo>
                <a:lnTo>
                  <a:pt x="296" y="357"/>
                </a:lnTo>
                <a:lnTo>
                  <a:pt x="296" y="357"/>
                </a:lnTo>
                <a:lnTo>
                  <a:pt x="296" y="355"/>
                </a:lnTo>
                <a:lnTo>
                  <a:pt x="298" y="353"/>
                </a:lnTo>
                <a:lnTo>
                  <a:pt x="298" y="353"/>
                </a:lnTo>
                <a:lnTo>
                  <a:pt x="296" y="353"/>
                </a:lnTo>
                <a:lnTo>
                  <a:pt x="294" y="355"/>
                </a:lnTo>
                <a:lnTo>
                  <a:pt x="296" y="357"/>
                </a:lnTo>
                <a:lnTo>
                  <a:pt x="296" y="357"/>
                </a:lnTo>
                <a:lnTo>
                  <a:pt x="296" y="357"/>
                </a:lnTo>
                <a:lnTo>
                  <a:pt x="294" y="360"/>
                </a:lnTo>
                <a:lnTo>
                  <a:pt x="290" y="364"/>
                </a:lnTo>
                <a:lnTo>
                  <a:pt x="290" y="364"/>
                </a:lnTo>
                <a:lnTo>
                  <a:pt x="290" y="362"/>
                </a:lnTo>
                <a:lnTo>
                  <a:pt x="294" y="360"/>
                </a:lnTo>
                <a:lnTo>
                  <a:pt x="294" y="360"/>
                </a:lnTo>
                <a:lnTo>
                  <a:pt x="290" y="360"/>
                </a:lnTo>
                <a:lnTo>
                  <a:pt x="288" y="364"/>
                </a:lnTo>
                <a:lnTo>
                  <a:pt x="285" y="371"/>
                </a:lnTo>
                <a:lnTo>
                  <a:pt x="285" y="371"/>
                </a:lnTo>
                <a:lnTo>
                  <a:pt x="285" y="373"/>
                </a:lnTo>
                <a:lnTo>
                  <a:pt x="283" y="373"/>
                </a:lnTo>
                <a:lnTo>
                  <a:pt x="283" y="371"/>
                </a:lnTo>
                <a:lnTo>
                  <a:pt x="281" y="373"/>
                </a:lnTo>
                <a:lnTo>
                  <a:pt x="281" y="373"/>
                </a:lnTo>
                <a:lnTo>
                  <a:pt x="274" y="384"/>
                </a:lnTo>
                <a:lnTo>
                  <a:pt x="268" y="392"/>
                </a:lnTo>
                <a:lnTo>
                  <a:pt x="263" y="395"/>
                </a:lnTo>
                <a:lnTo>
                  <a:pt x="263" y="395"/>
                </a:lnTo>
                <a:lnTo>
                  <a:pt x="263" y="397"/>
                </a:lnTo>
                <a:lnTo>
                  <a:pt x="264" y="397"/>
                </a:lnTo>
                <a:lnTo>
                  <a:pt x="264" y="397"/>
                </a:lnTo>
                <a:lnTo>
                  <a:pt x="263" y="401"/>
                </a:lnTo>
                <a:lnTo>
                  <a:pt x="261" y="401"/>
                </a:lnTo>
                <a:lnTo>
                  <a:pt x="261" y="401"/>
                </a:lnTo>
                <a:lnTo>
                  <a:pt x="259" y="405"/>
                </a:lnTo>
                <a:lnTo>
                  <a:pt x="257" y="408"/>
                </a:lnTo>
                <a:lnTo>
                  <a:pt x="252" y="412"/>
                </a:lnTo>
                <a:lnTo>
                  <a:pt x="252" y="412"/>
                </a:lnTo>
                <a:lnTo>
                  <a:pt x="252" y="414"/>
                </a:lnTo>
                <a:lnTo>
                  <a:pt x="252" y="414"/>
                </a:lnTo>
                <a:lnTo>
                  <a:pt x="252" y="414"/>
                </a:lnTo>
                <a:lnTo>
                  <a:pt x="252" y="414"/>
                </a:lnTo>
                <a:lnTo>
                  <a:pt x="252" y="414"/>
                </a:lnTo>
                <a:lnTo>
                  <a:pt x="252" y="416"/>
                </a:lnTo>
                <a:lnTo>
                  <a:pt x="250" y="414"/>
                </a:lnTo>
                <a:lnTo>
                  <a:pt x="250" y="414"/>
                </a:lnTo>
                <a:lnTo>
                  <a:pt x="250" y="417"/>
                </a:lnTo>
                <a:lnTo>
                  <a:pt x="250" y="419"/>
                </a:lnTo>
                <a:lnTo>
                  <a:pt x="248" y="421"/>
                </a:lnTo>
                <a:lnTo>
                  <a:pt x="248" y="421"/>
                </a:lnTo>
                <a:lnTo>
                  <a:pt x="244" y="417"/>
                </a:lnTo>
                <a:lnTo>
                  <a:pt x="244" y="417"/>
                </a:lnTo>
                <a:lnTo>
                  <a:pt x="242" y="419"/>
                </a:lnTo>
                <a:lnTo>
                  <a:pt x="244" y="419"/>
                </a:lnTo>
                <a:lnTo>
                  <a:pt x="246" y="421"/>
                </a:lnTo>
                <a:lnTo>
                  <a:pt x="246" y="421"/>
                </a:lnTo>
                <a:lnTo>
                  <a:pt x="244" y="423"/>
                </a:lnTo>
                <a:lnTo>
                  <a:pt x="241" y="425"/>
                </a:lnTo>
                <a:lnTo>
                  <a:pt x="241" y="425"/>
                </a:lnTo>
                <a:lnTo>
                  <a:pt x="242" y="427"/>
                </a:lnTo>
                <a:lnTo>
                  <a:pt x="242" y="428"/>
                </a:lnTo>
                <a:lnTo>
                  <a:pt x="242" y="432"/>
                </a:lnTo>
                <a:lnTo>
                  <a:pt x="239" y="432"/>
                </a:lnTo>
                <a:lnTo>
                  <a:pt x="239" y="432"/>
                </a:lnTo>
                <a:lnTo>
                  <a:pt x="241" y="430"/>
                </a:lnTo>
                <a:lnTo>
                  <a:pt x="242" y="428"/>
                </a:lnTo>
                <a:lnTo>
                  <a:pt x="242" y="428"/>
                </a:lnTo>
                <a:lnTo>
                  <a:pt x="241" y="428"/>
                </a:lnTo>
                <a:lnTo>
                  <a:pt x="241" y="427"/>
                </a:lnTo>
                <a:lnTo>
                  <a:pt x="241" y="427"/>
                </a:lnTo>
                <a:lnTo>
                  <a:pt x="239" y="432"/>
                </a:lnTo>
                <a:lnTo>
                  <a:pt x="235" y="434"/>
                </a:lnTo>
                <a:lnTo>
                  <a:pt x="235" y="434"/>
                </a:lnTo>
                <a:lnTo>
                  <a:pt x="237" y="438"/>
                </a:lnTo>
                <a:lnTo>
                  <a:pt x="237" y="438"/>
                </a:lnTo>
                <a:lnTo>
                  <a:pt x="239" y="438"/>
                </a:lnTo>
                <a:lnTo>
                  <a:pt x="239" y="438"/>
                </a:lnTo>
                <a:lnTo>
                  <a:pt x="233" y="445"/>
                </a:lnTo>
                <a:lnTo>
                  <a:pt x="233" y="445"/>
                </a:lnTo>
                <a:lnTo>
                  <a:pt x="231" y="441"/>
                </a:lnTo>
                <a:lnTo>
                  <a:pt x="235" y="440"/>
                </a:lnTo>
                <a:lnTo>
                  <a:pt x="235" y="440"/>
                </a:lnTo>
                <a:lnTo>
                  <a:pt x="233" y="438"/>
                </a:lnTo>
                <a:lnTo>
                  <a:pt x="233" y="438"/>
                </a:lnTo>
                <a:lnTo>
                  <a:pt x="229" y="440"/>
                </a:lnTo>
                <a:lnTo>
                  <a:pt x="229" y="440"/>
                </a:lnTo>
                <a:lnTo>
                  <a:pt x="229" y="440"/>
                </a:lnTo>
                <a:lnTo>
                  <a:pt x="231" y="440"/>
                </a:lnTo>
                <a:lnTo>
                  <a:pt x="231" y="440"/>
                </a:lnTo>
                <a:lnTo>
                  <a:pt x="231" y="441"/>
                </a:lnTo>
                <a:lnTo>
                  <a:pt x="231" y="441"/>
                </a:lnTo>
                <a:lnTo>
                  <a:pt x="228" y="447"/>
                </a:lnTo>
                <a:lnTo>
                  <a:pt x="228" y="447"/>
                </a:lnTo>
                <a:lnTo>
                  <a:pt x="226" y="445"/>
                </a:lnTo>
                <a:lnTo>
                  <a:pt x="226" y="445"/>
                </a:lnTo>
                <a:lnTo>
                  <a:pt x="226" y="445"/>
                </a:lnTo>
                <a:lnTo>
                  <a:pt x="226" y="449"/>
                </a:lnTo>
                <a:lnTo>
                  <a:pt x="226" y="451"/>
                </a:lnTo>
                <a:lnTo>
                  <a:pt x="228" y="452"/>
                </a:lnTo>
                <a:lnTo>
                  <a:pt x="226" y="456"/>
                </a:lnTo>
                <a:lnTo>
                  <a:pt x="226" y="456"/>
                </a:lnTo>
                <a:lnTo>
                  <a:pt x="228" y="454"/>
                </a:lnTo>
                <a:lnTo>
                  <a:pt x="228" y="454"/>
                </a:lnTo>
                <a:lnTo>
                  <a:pt x="226" y="462"/>
                </a:lnTo>
                <a:lnTo>
                  <a:pt x="220" y="471"/>
                </a:lnTo>
                <a:lnTo>
                  <a:pt x="217" y="478"/>
                </a:lnTo>
                <a:lnTo>
                  <a:pt x="213" y="484"/>
                </a:lnTo>
                <a:lnTo>
                  <a:pt x="213" y="484"/>
                </a:lnTo>
                <a:lnTo>
                  <a:pt x="211" y="486"/>
                </a:lnTo>
                <a:lnTo>
                  <a:pt x="211" y="489"/>
                </a:lnTo>
                <a:lnTo>
                  <a:pt x="211" y="489"/>
                </a:lnTo>
                <a:lnTo>
                  <a:pt x="209" y="487"/>
                </a:lnTo>
                <a:lnTo>
                  <a:pt x="207" y="486"/>
                </a:lnTo>
                <a:lnTo>
                  <a:pt x="207" y="480"/>
                </a:lnTo>
                <a:lnTo>
                  <a:pt x="207" y="480"/>
                </a:lnTo>
                <a:lnTo>
                  <a:pt x="209" y="482"/>
                </a:lnTo>
                <a:lnTo>
                  <a:pt x="209" y="484"/>
                </a:lnTo>
                <a:lnTo>
                  <a:pt x="209" y="484"/>
                </a:lnTo>
                <a:lnTo>
                  <a:pt x="215" y="476"/>
                </a:lnTo>
                <a:lnTo>
                  <a:pt x="218" y="473"/>
                </a:lnTo>
                <a:lnTo>
                  <a:pt x="218" y="467"/>
                </a:lnTo>
                <a:lnTo>
                  <a:pt x="218" y="467"/>
                </a:lnTo>
                <a:lnTo>
                  <a:pt x="213" y="476"/>
                </a:lnTo>
                <a:lnTo>
                  <a:pt x="207" y="484"/>
                </a:lnTo>
                <a:lnTo>
                  <a:pt x="207" y="484"/>
                </a:lnTo>
                <a:lnTo>
                  <a:pt x="206" y="484"/>
                </a:lnTo>
                <a:lnTo>
                  <a:pt x="204" y="484"/>
                </a:lnTo>
                <a:lnTo>
                  <a:pt x="204" y="484"/>
                </a:lnTo>
                <a:lnTo>
                  <a:pt x="204" y="486"/>
                </a:lnTo>
                <a:lnTo>
                  <a:pt x="206" y="486"/>
                </a:lnTo>
                <a:lnTo>
                  <a:pt x="206" y="486"/>
                </a:lnTo>
                <a:lnTo>
                  <a:pt x="207" y="487"/>
                </a:lnTo>
                <a:lnTo>
                  <a:pt x="207" y="487"/>
                </a:lnTo>
                <a:lnTo>
                  <a:pt x="206" y="487"/>
                </a:lnTo>
                <a:lnTo>
                  <a:pt x="204" y="491"/>
                </a:lnTo>
                <a:lnTo>
                  <a:pt x="202" y="495"/>
                </a:lnTo>
                <a:lnTo>
                  <a:pt x="200" y="497"/>
                </a:lnTo>
                <a:lnTo>
                  <a:pt x="200" y="497"/>
                </a:lnTo>
                <a:lnTo>
                  <a:pt x="200" y="498"/>
                </a:lnTo>
                <a:lnTo>
                  <a:pt x="202" y="497"/>
                </a:lnTo>
                <a:lnTo>
                  <a:pt x="202" y="497"/>
                </a:lnTo>
                <a:lnTo>
                  <a:pt x="202" y="498"/>
                </a:lnTo>
                <a:lnTo>
                  <a:pt x="200" y="498"/>
                </a:lnTo>
                <a:lnTo>
                  <a:pt x="198" y="500"/>
                </a:lnTo>
                <a:lnTo>
                  <a:pt x="198" y="502"/>
                </a:lnTo>
                <a:lnTo>
                  <a:pt x="198" y="502"/>
                </a:lnTo>
                <a:lnTo>
                  <a:pt x="200" y="500"/>
                </a:lnTo>
                <a:lnTo>
                  <a:pt x="200" y="500"/>
                </a:lnTo>
                <a:lnTo>
                  <a:pt x="200" y="500"/>
                </a:lnTo>
                <a:lnTo>
                  <a:pt x="200" y="502"/>
                </a:lnTo>
                <a:lnTo>
                  <a:pt x="198" y="504"/>
                </a:lnTo>
                <a:lnTo>
                  <a:pt x="198" y="504"/>
                </a:lnTo>
                <a:lnTo>
                  <a:pt x="200" y="502"/>
                </a:lnTo>
                <a:lnTo>
                  <a:pt x="200" y="502"/>
                </a:lnTo>
                <a:lnTo>
                  <a:pt x="200" y="504"/>
                </a:lnTo>
                <a:lnTo>
                  <a:pt x="200" y="506"/>
                </a:lnTo>
                <a:lnTo>
                  <a:pt x="200" y="508"/>
                </a:lnTo>
                <a:lnTo>
                  <a:pt x="200" y="508"/>
                </a:lnTo>
                <a:lnTo>
                  <a:pt x="196" y="509"/>
                </a:lnTo>
                <a:lnTo>
                  <a:pt x="196" y="511"/>
                </a:lnTo>
                <a:lnTo>
                  <a:pt x="196" y="513"/>
                </a:lnTo>
                <a:lnTo>
                  <a:pt x="196" y="513"/>
                </a:lnTo>
                <a:lnTo>
                  <a:pt x="191" y="522"/>
                </a:lnTo>
                <a:lnTo>
                  <a:pt x="187" y="532"/>
                </a:lnTo>
                <a:lnTo>
                  <a:pt x="180" y="548"/>
                </a:lnTo>
                <a:lnTo>
                  <a:pt x="178" y="548"/>
                </a:lnTo>
                <a:lnTo>
                  <a:pt x="178" y="548"/>
                </a:lnTo>
                <a:lnTo>
                  <a:pt x="174" y="561"/>
                </a:lnTo>
                <a:lnTo>
                  <a:pt x="171" y="574"/>
                </a:lnTo>
                <a:lnTo>
                  <a:pt x="171" y="574"/>
                </a:lnTo>
                <a:lnTo>
                  <a:pt x="171" y="568"/>
                </a:lnTo>
                <a:lnTo>
                  <a:pt x="172" y="561"/>
                </a:lnTo>
                <a:lnTo>
                  <a:pt x="178" y="546"/>
                </a:lnTo>
                <a:lnTo>
                  <a:pt x="178" y="546"/>
                </a:lnTo>
                <a:lnTo>
                  <a:pt x="178" y="539"/>
                </a:lnTo>
                <a:lnTo>
                  <a:pt x="180" y="533"/>
                </a:lnTo>
                <a:lnTo>
                  <a:pt x="182" y="530"/>
                </a:lnTo>
                <a:lnTo>
                  <a:pt x="182" y="530"/>
                </a:lnTo>
                <a:close/>
                <a:moveTo>
                  <a:pt x="165" y="601"/>
                </a:moveTo>
                <a:lnTo>
                  <a:pt x="165" y="601"/>
                </a:lnTo>
                <a:lnTo>
                  <a:pt x="163" y="596"/>
                </a:lnTo>
                <a:lnTo>
                  <a:pt x="165" y="589"/>
                </a:lnTo>
                <a:lnTo>
                  <a:pt x="169" y="574"/>
                </a:lnTo>
                <a:lnTo>
                  <a:pt x="169" y="574"/>
                </a:lnTo>
                <a:lnTo>
                  <a:pt x="171" y="579"/>
                </a:lnTo>
                <a:lnTo>
                  <a:pt x="169" y="587"/>
                </a:lnTo>
                <a:lnTo>
                  <a:pt x="165" y="601"/>
                </a:lnTo>
                <a:lnTo>
                  <a:pt x="165" y="601"/>
                </a:lnTo>
                <a:close/>
                <a:moveTo>
                  <a:pt x="281" y="585"/>
                </a:moveTo>
                <a:lnTo>
                  <a:pt x="281" y="585"/>
                </a:lnTo>
                <a:lnTo>
                  <a:pt x="281" y="583"/>
                </a:lnTo>
                <a:lnTo>
                  <a:pt x="281" y="581"/>
                </a:lnTo>
                <a:lnTo>
                  <a:pt x="283" y="576"/>
                </a:lnTo>
                <a:lnTo>
                  <a:pt x="283" y="576"/>
                </a:lnTo>
                <a:lnTo>
                  <a:pt x="283" y="581"/>
                </a:lnTo>
                <a:lnTo>
                  <a:pt x="281" y="585"/>
                </a:lnTo>
                <a:lnTo>
                  <a:pt x="281" y="585"/>
                </a:lnTo>
                <a:close/>
                <a:moveTo>
                  <a:pt x="215" y="454"/>
                </a:moveTo>
                <a:lnTo>
                  <a:pt x="215" y="454"/>
                </a:lnTo>
                <a:lnTo>
                  <a:pt x="213" y="454"/>
                </a:lnTo>
                <a:lnTo>
                  <a:pt x="215" y="451"/>
                </a:lnTo>
                <a:lnTo>
                  <a:pt x="217" y="452"/>
                </a:lnTo>
                <a:lnTo>
                  <a:pt x="215" y="454"/>
                </a:lnTo>
                <a:close/>
                <a:moveTo>
                  <a:pt x="336" y="517"/>
                </a:moveTo>
                <a:lnTo>
                  <a:pt x="336" y="517"/>
                </a:lnTo>
                <a:lnTo>
                  <a:pt x="336" y="515"/>
                </a:lnTo>
                <a:lnTo>
                  <a:pt x="338" y="515"/>
                </a:lnTo>
                <a:lnTo>
                  <a:pt x="340" y="511"/>
                </a:lnTo>
                <a:lnTo>
                  <a:pt x="340" y="511"/>
                </a:lnTo>
                <a:lnTo>
                  <a:pt x="338" y="515"/>
                </a:lnTo>
                <a:lnTo>
                  <a:pt x="336" y="517"/>
                </a:lnTo>
                <a:lnTo>
                  <a:pt x="336" y="517"/>
                </a:lnTo>
                <a:close/>
                <a:moveTo>
                  <a:pt x="228" y="451"/>
                </a:moveTo>
                <a:lnTo>
                  <a:pt x="228" y="451"/>
                </a:lnTo>
                <a:lnTo>
                  <a:pt x="229" y="449"/>
                </a:lnTo>
                <a:lnTo>
                  <a:pt x="229" y="449"/>
                </a:lnTo>
                <a:lnTo>
                  <a:pt x="231" y="452"/>
                </a:lnTo>
                <a:lnTo>
                  <a:pt x="231" y="452"/>
                </a:lnTo>
                <a:lnTo>
                  <a:pt x="229" y="452"/>
                </a:lnTo>
                <a:lnTo>
                  <a:pt x="229" y="452"/>
                </a:lnTo>
                <a:lnTo>
                  <a:pt x="228" y="451"/>
                </a:lnTo>
                <a:lnTo>
                  <a:pt x="228" y="451"/>
                </a:lnTo>
                <a:close/>
                <a:moveTo>
                  <a:pt x="229" y="449"/>
                </a:moveTo>
                <a:lnTo>
                  <a:pt x="229" y="449"/>
                </a:lnTo>
                <a:lnTo>
                  <a:pt x="229" y="445"/>
                </a:lnTo>
                <a:lnTo>
                  <a:pt x="229" y="445"/>
                </a:lnTo>
                <a:lnTo>
                  <a:pt x="231" y="447"/>
                </a:lnTo>
                <a:lnTo>
                  <a:pt x="233" y="447"/>
                </a:lnTo>
                <a:lnTo>
                  <a:pt x="233" y="447"/>
                </a:lnTo>
                <a:lnTo>
                  <a:pt x="231" y="447"/>
                </a:lnTo>
                <a:lnTo>
                  <a:pt x="229" y="449"/>
                </a:lnTo>
                <a:lnTo>
                  <a:pt x="229" y="449"/>
                </a:lnTo>
                <a:close/>
                <a:moveTo>
                  <a:pt x="329" y="506"/>
                </a:moveTo>
                <a:lnTo>
                  <a:pt x="329" y="506"/>
                </a:lnTo>
                <a:lnTo>
                  <a:pt x="329" y="504"/>
                </a:lnTo>
                <a:lnTo>
                  <a:pt x="331" y="502"/>
                </a:lnTo>
                <a:lnTo>
                  <a:pt x="333" y="502"/>
                </a:lnTo>
                <a:lnTo>
                  <a:pt x="333" y="502"/>
                </a:lnTo>
                <a:lnTo>
                  <a:pt x="331" y="504"/>
                </a:lnTo>
                <a:lnTo>
                  <a:pt x="329" y="506"/>
                </a:lnTo>
                <a:lnTo>
                  <a:pt x="329" y="506"/>
                </a:lnTo>
                <a:close/>
                <a:moveTo>
                  <a:pt x="347" y="491"/>
                </a:moveTo>
                <a:lnTo>
                  <a:pt x="347" y="491"/>
                </a:lnTo>
                <a:lnTo>
                  <a:pt x="349" y="489"/>
                </a:lnTo>
                <a:lnTo>
                  <a:pt x="351" y="487"/>
                </a:lnTo>
                <a:lnTo>
                  <a:pt x="351" y="487"/>
                </a:lnTo>
                <a:lnTo>
                  <a:pt x="351" y="487"/>
                </a:lnTo>
                <a:lnTo>
                  <a:pt x="351" y="489"/>
                </a:lnTo>
                <a:lnTo>
                  <a:pt x="349" y="491"/>
                </a:lnTo>
                <a:lnTo>
                  <a:pt x="347" y="491"/>
                </a:lnTo>
                <a:lnTo>
                  <a:pt x="347" y="491"/>
                </a:lnTo>
                <a:close/>
                <a:moveTo>
                  <a:pt x="228" y="408"/>
                </a:moveTo>
                <a:lnTo>
                  <a:pt x="228" y="408"/>
                </a:lnTo>
                <a:lnTo>
                  <a:pt x="228" y="408"/>
                </a:lnTo>
                <a:lnTo>
                  <a:pt x="229" y="406"/>
                </a:lnTo>
                <a:lnTo>
                  <a:pt x="231" y="403"/>
                </a:lnTo>
                <a:lnTo>
                  <a:pt x="231" y="403"/>
                </a:lnTo>
                <a:lnTo>
                  <a:pt x="231" y="405"/>
                </a:lnTo>
                <a:lnTo>
                  <a:pt x="231" y="406"/>
                </a:lnTo>
                <a:lnTo>
                  <a:pt x="228" y="408"/>
                </a:lnTo>
                <a:lnTo>
                  <a:pt x="228" y="408"/>
                </a:lnTo>
                <a:close/>
                <a:moveTo>
                  <a:pt x="355" y="491"/>
                </a:moveTo>
                <a:lnTo>
                  <a:pt x="355" y="491"/>
                </a:lnTo>
                <a:lnTo>
                  <a:pt x="353" y="491"/>
                </a:lnTo>
                <a:lnTo>
                  <a:pt x="355" y="489"/>
                </a:lnTo>
                <a:lnTo>
                  <a:pt x="356" y="487"/>
                </a:lnTo>
                <a:lnTo>
                  <a:pt x="356" y="486"/>
                </a:lnTo>
                <a:lnTo>
                  <a:pt x="356" y="486"/>
                </a:lnTo>
                <a:lnTo>
                  <a:pt x="356" y="486"/>
                </a:lnTo>
                <a:lnTo>
                  <a:pt x="358" y="486"/>
                </a:lnTo>
                <a:lnTo>
                  <a:pt x="358" y="487"/>
                </a:lnTo>
                <a:lnTo>
                  <a:pt x="358" y="486"/>
                </a:lnTo>
                <a:lnTo>
                  <a:pt x="358" y="486"/>
                </a:lnTo>
                <a:lnTo>
                  <a:pt x="355" y="491"/>
                </a:lnTo>
                <a:lnTo>
                  <a:pt x="355" y="491"/>
                </a:lnTo>
                <a:close/>
                <a:moveTo>
                  <a:pt x="138" y="322"/>
                </a:moveTo>
                <a:lnTo>
                  <a:pt x="138" y="322"/>
                </a:lnTo>
                <a:lnTo>
                  <a:pt x="138" y="318"/>
                </a:lnTo>
                <a:lnTo>
                  <a:pt x="138" y="316"/>
                </a:lnTo>
                <a:lnTo>
                  <a:pt x="138" y="316"/>
                </a:lnTo>
                <a:lnTo>
                  <a:pt x="139" y="316"/>
                </a:lnTo>
                <a:lnTo>
                  <a:pt x="141" y="314"/>
                </a:lnTo>
                <a:lnTo>
                  <a:pt x="141" y="314"/>
                </a:lnTo>
                <a:lnTo>
                  <a:pt x="143" y="314"/>
                </a:lnTo>
                <a:lnTo>
                  <a:pt x="141" y="316"/>
                </a:lnTo>
                <a:lnTo>
                  <a:pt x="138" y="322"/>
                </a:lnTo>
                <a:lnTo>
                  <a:pt x="138" y="322"/>
                </a:lnTo>
                <a:close/>
                <a:moveTo>
                  <a:pt x="147" y="313"/>
                </a:moveTo>
                <a:lnTo>
                  <a:pt x="147" y="313"/>
                </a:lnTo>
                <a:lnTo>
                  <a:pt x="150" y="305"/>
                </a:lnTo>
                <a:lnTo>
                  <a:pt x="156" y="300"/>
                </a:lnTo>
                <a:lnTo>
                  <a:pt x="156" y="300"/>
                </a:lnTo>
                <a:lnTo>
                  <a:pt x="154" y="303"/>
                </a:lnTo>
                <a:lnTo>
                  <a:pt x="152" y="305"/>
                </a:lnTo>
                <a:lnTo>
                  <a:pt x="147" y="313"/>
                </a:lnTo>
                <a:lnTo>
                  <a:pt x="147" y="313"/>
                </a:lnTo>
                <a:close/>
                <a:moveTo>
                  <a:pt x="136" y="300"/>
                </a:moveTo>
                <a:lnTo>
                  <a:pt x="136" y="300"/>
                </a:lnTo>
                <a:lnTo>
                  <a:pt x="138" y="296"/>
                </a:lnTo>
                <a:lnTo>
                  <a:pt x="141" y="294"/>
                </a:lnTo>
                <a:lnTo>
                  <a:pt x="141" y="294"/>
                </a:lnTo>
                <a:lnTo>
                  <a:pt x="141" y="296"/>
                </a:lnTo>
                <a:lnTo>
                  <a:pt x="139" y="298"/>
                </a:lnTo>
                <a:lnTo>
                  <a:pt x="138" y="300"/>
                </a:lnTo>
                <a:lnTo>
                  <a:pt x="136" y="300"/>
                </a:lnTo>
                <a:lnTo>
                  <a:pt x="136" y="300"/>
                </a:lnTo>
                <a:close/>
                <a:moveTo>
                  <a:pt x="147" y="307"/>
                </a:moveTo>
                <a:lnTo>
                  <a:pt x="147" y="307"/>
                </a:lnTo>
                <a:lnTo>
                  <a:pt x="149" y="303"/>
                </a:lnTo>
                <a:lnTo>
                  <a:pt x="150" y="302"/>
                </a:lnTo>
                <a:lnTo>
                  <a:pt x="150" y="302"/>
                </a:lnTo>
                <a:lnTo>
                  <a:pt x="150" y="305"/>
                </a:lnTo>
                <a:lnTo>
                  <a:pt x="147" y="307"/>
                </a:lnTo>
                <a:lnTo>
                  <a:pt x="147" y="307"/>
                </a:lnTo>
                <a:close/>
                <a:moveTo>
                  <a:pt x="160" y="292"/>
                </a:moveTo>
                <a:lnTo>
                  <a:pt x="160" y="292"/>
                </a:lnTo>
                <a:lnTo>
                  <a:pt x="161" y="289"/>
                </a:lnTo>
                <a:lnTo>
                  <a:pt x="165" y="285"/>
                </a:lnTo>
                <a:lnTo>
                  <a:pt x="165" y="285"/>
                </a:lnTo>
                <a:lnTo>
                  <a:pt x="163" y="287"/>
                </a:lnTo>
                <a:lnTo>
                  <a:pt x="161" y="291"/>
                </a:lnTo>
                <a:lnTo>
                  <a:pt x="161" y="291"/>
                </a:lnTo>
                <a:lnTo>
                  <a:pt x="163" y="289"/>
                </a:lnTo>
                <a:lnTo>
                  <a:pt x="165" y="285"/>
                </a:lnTo>
                <a:lnTo>
                  <a:pt x="165" y="285"/>
                </a:lnTo>
                <a:lnTo>
                  <a:pt x="163" y="289"/>
                </a:lnTo>
                <a:lnTo>
                  <a:pt x="160" y="292"/>
                </a:lnTo>
                <a:lnTo>
                  <a:pt x="160" y="292"/>
                </a:lnTo>
                <a:close/>
                <a:moveTo>
                  <a:pt x="182" y="261"/>
                </a:moveTo>
                <a:lnTo>
                  <a:pt x="182" y="261"/>
                </a:lnTo>
                <a:lnTo>
                  <a:pt x="182" y="257"/>
                </a:lnTo>
                <a:lnTo>
                  <a:pt x="185" y="256"/>
                </a:lnTo>
                <a:lnTo>
                  <a:pt x="189" y="250"/>
                </a:lnTo>
                <a:lnTo>
                  <a:pt x="189" y="250"/>
                </a:lnTo>
                <a:lnTo>
                  <a:pt x="189" y="254"/>
                </a:lnTo>
                <a:lnTo>
                  <a:pt x="187" y="256"/>
                </a:lnTo>
                <a:lnTo>
                  <a:pt x="182" y="261"/>
                </a:lnTo>
                <a:lnTo>
                  <a:pt x="182" y="261"/>
                </a:lnTo>
                <a:close/>
                <a:moveTo>
                  <a:pt x="187" y="259"/>
                </a:moveTo>
                <a:lnTo>
                  <a:pt x="187" y="259"/>
                </a:lnTo>
                <a:lnTo>
                  <a:pt x="191" y="254"/>
                </a:lnTo>
                <a:lnTo>
                  <a:pt x="195" y="250"/>
                </a:lnTo>
                <a:lnTo>
                  <a:pt x="195" y="250"/>
                </a:lnTo>
                <a:lnTo>
                  <a:pt x="195" y="252"/>
                </a:lnTo>
                <a:lnTo>
                  <a:pt x="193" y="254"/>
                </a:lnTo>
                <a:lnTo>
                  <a:pt x="193" y="254"/>
                </a:lnTo>
                <a:lnTo>
                  <a:pt x="195" y="256"/>
                </a:lnTo>
                <a:lnTo>
                  <a:pt x="195" y="256"/>
                </a:lnTo>
                <a:lnTo>
                  <a:pt x="187" y="259"/>
                </a:lnTo>
                <a:lnTo>
                  <a:pt x="187" y="259"/>
                </a:lnTo>
                <a:close/>
                <a:moveTo>
                  <a:pt x="285" y="342"/>
                </a:moveTo>
                <a:lnTo>
                  <a:pt x="285" y="342"/>
                </a:lnTo>
                <a:lnTo>
                  <a:pt x="290" y="333"/>
                </a:lnTo>
                <a:lnTo>
                  <a:pt x="296" y="324"/>
                </a:lnTo>
                <a:lnTo>
                  <a:pt x="296" y="324"/>
                </a:lnTo>
                <a:lnTo>
                  <a:pt x="296" y="325"/>
                </a:lnTo>
                <a:lnTo>
                  <a:pt x="296" y="327"/>
                </a:lnTo>
                <a:lnTo>
                  <a:pt x="296" y="327"/>
                </a:lnTo>
                <a:lnTo>
                  <a:pt x="296" y="327"/>
                </a:lnTo>
                <a:lnTo>
                  <a:pt x="290" y="335"/>
                </a:lnTo>
                <a:lnTo>
                  <a:pt x="285" y="342"/>
                </a:lnTo>
                <a:lnTo>
                  <a:pt x="285" y="342"/>
                </a:lnTo>
                <a:close/>
                <a:moveTo>
                  <a:pt x="191" y="250"/>
                </a:moveTo>
                <a:lnTo>
                  <a:pt x="191" y="250"/>
                </a:lnTo>
                <a:lnTo>
                  <a:pt x="195" y="245"/>
                </a:lnTo>
                <a:lnTo>
                  <a:pt x="198" y="241"/>
                </a:lnTo>
                <a:lnTo>
                  <a:pt x="202" y="239"/>
                </a:lnTo>
                <a:lnTo>
                  <a:pt x="202" y="239"/>
                </a:lnTo>
                <a:lnTo>
                  <a:pt x="196" y="245"/>
                </a:lnTo>
                <a:lnTo>
                  <a:pt x="191" y="250"/>
                </a:lnTo>
                <a:lnTo>
                  <a:pt x="191" y="250"/>
                </a:lnTo>
                <a:close/>
                <a:moveTo>
                  <a:pt x="198" y="250"/>
                </a:moveTo>
                <a:lnTo>
                  <a:pt x="198" y="250"/>
                </a:lnTo>
                <a:lnTo>
                  <a:pt x="200" y="246"/>
                </a:lnTo>
                <a:lnTo>
                  <a:pt x="202" y="245"/>
                </a:lnTo>
                <a:lnTo>
                  <a:pt x="202" y="245"/>
                </a:lnTo>
                <a:lnTo>
                  <a:pt x="202" y="246"/>
                </a:lnTo>
                <a:lnTo>
                  <a:pt x="198" y="250"/>
                </a:lnTo>
                <a:lnTo>
                  <a:pt x="198" y="250"/>
                </a:lnTo>
                <a:close/>
                <a:moveTo>
                  <a:pt x="202" y="245"/>
                </a:moveTo>
                <a:lnTo>
                  <a:pt x="202" y="245"/>
                </a:lnTo>
                <a:lnTo>
                  <a:pt x="206" y="237"/>
                </a:lnTo>
                <a:lnTo>
                  <a:pt x="209" y="234"/>
                </a:lnTo>
                <a:lnTo>
                  <a:pt x="209" y="234"/>
                </a:lnTo>
                <a:lnTo>
                  <a:pt x="213" y="232"/>
                </a:lnTo>
                <a:lnTo>
                  <a:pt x="213" y="232"/>
                </a:lnTo>
                <a:lnTo>
                  <a:pt x="213" y="234"/>
                </a:lnTo>
                <a:lnTo>
                  <a:pt x="209" y="235"/>
                </a:lnTo>
                <a:lnTo>
                  <a:pt x="209" y="237"/>
                </a:lnTo>
                <a:lnTo>
                  <a:pt x="209" y="237"/>
                </a:lnTo>
                <a:lnTo>
                  <a:pt x="207" y="239"/>
                </a:lnTo>
                <a:lnTo>
                  <a:pt x="207" y="239"/>
                </a:lnTo>
                <a:lnTo>
                  <a:pt x="207" y="239"/>
                </a:lnTo>
                <a:lnTo>
                  <a:pt x="207" y="239"/>
                </a:lnTo>
                <a:lnTo>
                  <a:pt x="207" y="239"/>
                </a:lnTo>
                <a:lnTo>
                  <a:pt x="207" y="241"/>
                </a:lnTo>
                <a:lnTo>
                  <a:pt x="207" y="241"/>
                </a:lnTo>
                <a:lnTo>
                  <a:pt x="204" y="245"/>
                </a:lnTo>
                <a:lnTo>
                  <a:pt x="204" y="245"/>
                </a:lnTo>
                <a:lnTo>
                  <a:pt x="204" y="243"/>
                </a:lnTo>
                <a:lnTo>
                  <a:pt x="202" y="245"/>
                </a:lnTo>
                <a:lnTo>
                  <a:pt x="202" y="245"/>
                </a:lnTo>
                <a:close/>
                <a:moveTo>
                  <a:pt x="410" y="419"/>
                </a:moveTo>
                <a:lnTo>
                  <a:pt x="410" y="419"/>
                </a:lnTo>
                <a:lnTo>
                  <a:pt x="410" y="417"/>
                </a:lnTo>
                <a:lnTo>
                  <a:pt x="410" y="417"/>
                </a:lnTo>
                <a:lnTo>
                  <a:pt x="412" y="416"/>
                </a:lnTo>
                <a:lnTo>
                  <a:pt x="412" y="416"/>
                </a:lnTo>
                <a:lnTo>
                  <a:pt x="413" y="416"/>
                </a:lnTo>
                <a:lnTo>
                  <a:pt x="413" y="417"/>
                </a:lnTo>
                <a:lnTo>
                  <a:pt x="410" y="419"/>
                </a:lnTo>
                <a:lnTo>
                  <a:pt x="410" y="419"/>
                </a:lnTo>
                <a:close/>
                <a:moveTo>
                  <a:pt x="222" y="224"/>
                </a:moveTo>
                <a:lnTo>
                  <a:pt x="222" y="224"/>
                </a:lnTo>
                <a:lnTo>
                  <a:pt x="228" y="219"/>
                </a:lnTo>
                <a:lnTo>
                  <a:pt x="233" y="211"/>
                </a:lnTo>
                <a:lnTo>
                  <a:pt x="233" y="211"/>
                </a:lnTo>
                <a:lnTo>
                  <a:pt x="248" y="199"/>
                </a:lnTo>
                <a:lnTo>
                  <a:pt x="248" y="199"/>
                </a:lnTo>
                <a:lnTo>
                  <a:pt x="246" y="199"/>
                </a:lnTo>
                <a:lnTo>
                  <a:pt x="244" y="200"/>
                </a:lnTo>
                <a:lnTo>
                  <a:pt x="242" y="202"/>
                </a:lnTo>
                <a:lnTo>
                  <a:pt x="241" y="202"/>
                </a:lnTo>
                <a:lnTo>
                  <a:pt x="241" y="202"/>
                </a:lnTo>
                <a:lnTo>
                  <a:pt x="241" y="200"/>
                </a:lnTo>
                <a:lnTo>
                  <a:pt x="242" y="199"/>
                </a:lnTo>
                <a:lnTo>
                  <a:pt x="248" y="195"/>
                </a:lnTo>
                <a:lnTo>
                  <a:pt x="248" y="195"/>
                </a:lnTo>
                <a:lnTo>
                  <a:pt x="250" y="195"/>
                </a:lnTo>
                <a:lnTo>
                  <a:pt x="250" y="197"/>
                </a:lnTo>
                <a:lnTo>
                  <a:pt x="250" y="199"/>
                </a:lnTo>
                <a:lnTo>
                  <a:pt x="252" y="199"/>
                </a:lnTo>
                <a:lnTo>
                  <a:pt x="252" y="199"/>
                </a:lnTo>
                <a:lnTo>
                  <a:pt x="237" y="211"/>
                </a:lnTo>
                <a:lnTo>
                  <a:pt x="237" y="211"/>
                </a:lnTo>
                <a:lnTo>
                  <a:pt x="222" y="224"/>
                </a:lnTo>
                <a:lnTo>
                  <a:pt x="222" y="224"/>
                </a:lnTo>
                <a:close/>
                <a:moveTo>
                  <a:pt x="333" y="307"/>
                </a:moveTo>
                <a:lnTo>
                  <a:pt x="333" y="307"/>
                </a:lnTo>
                <a:lnTo>
                  <a:pt x="333" y="305"/>
                </a:lnTo>
                <a:lnTo>
                  <a:pt x="334" y="303"/>
                </a:lnTo>
                <a:lnTo>
                  <a:pt x="338" y="298"/>
                </a:lnTo>
                <a:lnTo>
                  <a:pt x="338" y="298"/>
                </a:lnTo>
                <a:lnTo>
                  <a:pt x="340" y="302"/>
                </a:lnTo>
                <a:lnTo>
                  <a:pt x="338" y="303"/>
                </a:lnTo>
                <a:lnTo>
                  <a:pt x="333" y="307"/>
                </a:lnTo>
                <a:lnTo>
                  <a:pt x="333" y="307"/>
                </a:lnTo>
                <a:close/>
                <a:moveTo>
                  <a:pt x="338" y="296"/>
                </a:moveTo>
                <a:lnTo>
                  <a:pt x="338" y="296"/>
                </a:lnTo>
                <a:lnTo>
                  <a:pt x="340" y="292"/>
                </a:lnTo>
                <a:lnTo>
                  <a:pt x="342" y="291"/>
                </a:lnTo>
                <a:lnTo>
                  <a:pt x="344" y="289"/>
                </a:lnTo>
                <a:lnTo>
                  <a:pt x="342" y="292"/>
                </a:lnTo>
                <a:lnTo>
                  <a:pt x="342" y="292"/>
                </a:lnTo>
                <a:lnTo>
                  <a:pt x="338" y="296"/>
                </a:lnTo>
                <a:lnTo>
                  <a:pt x="338" y="296"/>
                </a:lnTo>
                <a:close/>
                <a:moveTo>
                  <a:pt x="261" y="186"/>
                </a:moveTo>
                <a:lnTo>
                  <a:pt x="261" y="186"/>
                </a:lnTo>
                <a:lnTo>
                  <a:pt x="259" y="184"/>
                </a:lnTo>
                <a:lnTo>
                  <a:pt x="261" y="182"/>
                </a:lnTo>
                <a:lnTo>
                  <a:pt x="266" y="178"/>
                </a:lnTo>
                <a:lnTo>
                  <a:pt x="266" y="178"/>
                </a:lnTo>
                <a:lnTo>
                  <a:pt x="264" y="182"/>
                </a:lnTo>
                <a:lnTo>
                  <a:pt x="261" y="186"/>
                </a:lnTo>
                <a:lnTo>
                  <a:pt x="261" y="186"/>
                </a:lnTo>
                <a:close/>
                <a:moveTo>
                  <a:pt x="268" y="180"/>
                </a:moveTo>
                <a:lnTo>
                  <a:pt x="268" y="180"/>
                </a:lnTo>
                <a:lnTo>
                  <a:pt x="270" y="178"/>
                </a:lnTo>
                <a:lnTo>
                  <a:pt x="272" y="175"/>
                </a:lnTo>
                <a:lnTo>
                  <a:pt x="272" y="175"/>
                </a:lnTo>
                <a:lnTo>
                  <a:pt x="272" y="178"/>
                </a:lnTo>
                <a:lnTo>
                  <a:pt x="268" y="180"/>
                </a:lnTo>
                <a:close/>
                <a:moveTo>
                  <a:pt x="287" y="158"/>
                </a:moveTo>
                <a:lnTo>
                  <a:pt x="287" y="158"/>
                </a:lnTo>
                <a:lnTo>
                  <a:pt x="288" y="154"/>
                </a:lnTo>
                <a:lnTo>
                  <a:pt x="290" y="154"/>
                </a:lnTo>
                <a:lnTo>
                  <a:pt x="290" y="154"/>
                </a:lnTo>
                <a:lnTo>
                  <a:pt x="290" y="153"/>
                </a:lnTo>
                <a:lnTo>
                  <a:pt x="290" y="153"/>
                </a:lnTo>
                <a:lnTo>
                  <a:pt x="290" y="153"/>
                </a:lnTo>
                <a:lnTo>
                  <a:pt x="292" y="153"/>
                </a:lnTo>
                <a:lnTo>
                  <a:pt x="294" y="154"/>
                </a:lnTo>
                <a:lnTo>
                  <a:pt x="294" y="154"/>
                </a:lnTo>
                <a:lnTo>
                  <a:pt x="290" y="156"/>
                </a:lnTo>
                <a:lnTo>
                  <a:pt x="287" y="158"/>
                </a:lnTo>
                <a:lnTo>
                  <a:pt x="287" y="158"/>
                </a:lnTo>
                <a:close/>
                <a:moveTo>
                  <a:pt x="298" y="151"/>
                </a:moveTo>
                <a:lnTo>
                  <a:pt x="298" y="151"/>
                </a:lnTo>
                <a:lnTo>
                  <a:pt x="298" y="149"/>
                </a:lnTo>
                <a:lnTo>
                  <a:pt x="296" y="151"/>
                </a:lnTo>
                <a:lnTo>
                  <a:pt x="296" y="151"/>
                </a:lnTo>
                <a:lnTo>
                  <a:pt x="298" y="147"/>
                </a:lnTo>
                <a:lnTo>
                  <a:pt x="301" y="145"/>
                </a:lnTo>
                <a:lnTo>
                  <a:pt x="301" y="145"/>
                </a:lnTo>
                <a:lnTo>
                  <a:pt x="299" y="149"/>
                </a:lnTo>
                <a:lnTo>
                  <a:pt x="298" y="151"/>
                </a:lnTo>
                <a:lnTo>
                  <a:pt x="298" y="151"/>
                </a:lnTo>
                <a:close/>
                <a:moveTo>
                  <a:pt x="318" y="129"/>
                </a:moveTo>
                <a:lnTo>
                  <a:pt x="318" y="129"/>
                </a:lnTo>
                <a:lnTo>
                  <a:pt x="318" y="129"/>
                </a:lnTo>
                <a:lnTo>
                  <a:pt x="320" y="127"/>
                </a:lnTo>
                <a:lnTo>
                  <a:pt x="323" y="123"/>
                </a:lnTo>
                <a:lnTo>
                  <a:pt x="323" y="123"/>
                </a:lnTo>
                <a:lnTo>
                  <a:pt x="325" y="125"/>
                </a:lnTo>
                <a:lnTo>
                  <a:pt x="323" y="127"/>
                </a:lnTo>
                <a:lnTo>
                  <a:pt x="318" y="129"/>
                </a:lnTo>
                <a:lnTo>
                  <a:pt x="318" y="129"/>
                </a:lnTo>
                <a:close/>
                <a:moveTo>
                  <a:pt x="309" y="108"/>
                </a:moveTo>
                <a:lnTo>
                  <a:pt x="309" y="108"/>
                </a:lnTo>
                <a:lnTo>
                  <a:pt x="314" y="107"/>
                </a:lnTo>
                <a:lnTo>
                  <a:pt x="316" y="107"/>
                </a:lnTo>
                <a:lnTo>
                  <a:pt x="318" y="108"/>
                </a:lnTo>
                <a:lnTo>
                  <a:pt x="318" y="108"/>
                </a:lnTo>
                <a:lnTo>
                  <a:pt x="312" y="110"/>
                </a:lnTo>
                <a:lnTo>
                  <a:pt x="310" y="110"/>
                </a:lnTo>
                <a:lnTo>
                  <a:pt x="309" y="108"/>
                </a:lnTo>
                <a:lnTo>
                  <a:pt x="309" y="108"/>
                </a:lnTo>
                <a:close/>
                <a:moveTo>
                  <a:pt x="321" y="123"/>
                </a:moveTo>
                <a:lnTo>
                  <a:pt x="321" y="123"/>
                </a:lnTo>
                <a:lnTo>
                  <a:pt x="323" y="119"/>
                </a:lnTo>
                <a:lnTo>
                  <a:pt x="323" y="119"/>
                </a:lnTo>
                <a:lnTo>
                  <a:pt x="320" y="121"/>
                </a:lnTo>
                <a:lnTo>
                  <a:pt x="320" y="121"/>
                </a:lnTo>
                <a:lnTo>
                  <a:pt x="321" y="118"/>
                </a:lnTo>
                <a:lnTo>
                  <a:pt x="323" y="118"/>
                </a:lnTo>
                <a:lnTo>
                  <a:pt x="331" y="114"/>
                </a:lnTo>
                <a:lnTo>
                  <a:pt x="331" y="114"/>
                </a:lnTo>
                <a:lnTo>
                  <a:pt x="327" y="118"/>
                </a:lnTo>
                <a:lnTo>
                  <a:pt x="321" y="123"/>
                </a:lnTo>
                <a:lnTo>
                  <a:pt x="321" y="123"/>
                </a:lnTo>
                <a:close/>
                <a:moveTo>
                  <a:pt x="485" y="364"/>
                </a:moveTo>
                <a:lnTo>
                  <a:pt x="485" y="364"/>
                </a:lnTo>
                <a:lnTo>
                  <a:pt x="485" y="364"/>
                </a:lnTo>
                <a:lnTo>
                  <a:pt x="483" y="362"/>
                </a:lnTo>
                <a:lnTo>
                  <a:pt x="483" y="362"/>
                </a:lnTo>
                <a:lnTo>
                  <a:pt x="493" y="359"/>
                </a:lnTo>
                <a:lnTo>
                  <a:pt x="493" y="359"/>
                </a:lnTo>
                <a:lnTo>
                  <a:pt x="493" y="360"/>
                </a:lnTo>
                <a:lnTo>
                  <a:pt x="491" y="362"/>
                </a:lnTo>
                <a:lnTo>
                  <a:pt x="485" y="364"/>
                </a:lnTo>
                <a:lnTo>
                  <a:pt x="485" y="364"/>
                </a:lnTo>
                <a:close/>
                <a:moveTo>
                  <a:pt x="320" y="107"/>
                </a:moveTo>
                <a:lnTo>
                  <a:pt x="320" y="107"/>
                </a:lnTo>
                <a:lnTo>
                  <a:pt x="320" y="105"/>
                </a:lnTo>
                <a:lnTo>
                  <a:pt x="323" y="103"/>
                </a:lnTo>
                <a:lnTo>
                  <a:pt x="325" y="101"/>
                </a:lnTo>
                <a:lnTo>
                  <a:pt x="327" y="101"/>
                </a:lnTo>
                <a:lnTo>
                  <a:pt x="327" y="101"/>
                </a:lnTo>
                <a:lnTo>
                  <a:pt x="323" y="105"/>
                </a:lnTo>
                <a:lnTo>
                  <a:pt x="320" y="107"/>
                </a:lnTo>
                <a:lnTo>
                  <a:pt x="320" y="107"/>
                </a:lnTo>
                <a:close/>
                <a:moveTo>
                  <a:pt x="331" y="119"/>
                </a:moveTo>
                <a:lnTo>
                  <a:pt x="331" y="119"/>
                </a:lnTo>
                <a:lnTo>
                  <a:pt x="331" y="118"/>
                </a:lnTo>
                <a:lnTo>
                  <a:pt x="334" y="116"/>
                </a:lnTo>
                <a:lnTo>
                  <a:pt x="340" y="112"/>
                </a:lnTo>
                <a:lnTo>
                  <a:pt x="340" y="112"/>
                </a:lnTo>
                <a:lnTo>
                  <a:pt x="336" y="116"/>
                </a:lnTo>
                <a:lnTo>
                  <a:pt x="331" y="119"/>
                </a:lnTo>
                <a:lnTo>
                  <a:pt x="331" y="119"/>
                </a:lnTo>
                <a:close/>
                <a:moveTo>
                  <a:pt x="494" y="357"/>
                </a:moveTo>
                <a:lnTo>
                  <a:pt x="494" y="357"/>
                </a:lnTo>
                <a:lnTo>
                  <a:pt x="494" y="357"/>
                </a:lnTo>
                <a:lnTo>
                  <a:pt x="496" y="355"/>
                </a:lnTo>
                <a:lnTo>
                  <a:pt x="498" y="355"/>
                </a:lnTo>
                <a:lnTo>
                  <a:pt x="498" y="355"/>
                </a:lnTo>
                <a:lnTo>
                  <a:pt x="498" y="357"/>
                </a:lnTo>
                <a:lnTo>
                  <a:pt x="494" y="357"/>
                </a:lnTo>
                <a:lnTo>
                  <a:pt x="494" y="357"/>
                </a:lnTo>
                <a:close/>
                <a:moveTo>
                  <a:pt x="344" y="103"/>
                </a:moveTo>
                <a:lnTo>
                  <a:pt x="344" y="103"/>
                </a:lnTo>
                <a:lnTo>
                  <a:pt x="344" y="101"/>
                </a:lnTo>
                <a:lnTo>
                  <a:pt x="345" y="99"/>
                </a:lnTo>
                <a:lnTo>
                  <a:pt x="349" y="99"/>
                </a:lnTo>
                <a:lnTo>
                  <a:pt x="349" y="99"/>
                </a:lnTo>
                <a:lnTo>
                  <a:pt x="344" y="103"/>
                </a:lnTo>
                <a:lnTo>
                  <a:pt x="344" y="103"/>
                </a:lnTo>
                <a:close/>
                <a:moveTo>
                  <a:pt x="364" y="86"/>
                </a:moveTo>
                <a:lnTo>
                  <a:pt x="364" y="86"/>
                </a:lnTo>
                <a:lnTo>
                  <a:pt x="373" y="79"/>
                </a:lnTo>
                <a:lnTo>
                  <a:pt x="382" y="75"/>
                </a:lnTo>
                <a:lnTo>
                  <a:pt x="382" y="75"/>
                </a:lnTo>
                <a:lnTo>
                  <a:pt x="382" y="75"/>
                </a:lnTo>
                <a:lnTo>
                  <a:pt x="382" y="77"/>
                </a:lnTo>
                <a:lnTo>
                  <a:pt x="382" y="77"/>
                </a:lnTo>
                <a:lnTo>
                  <a:pt x="382" y="79"/>
                </a:lnTo>
                <a:lnTo>
                  <a:pt x="382" y="79"/>
                </a:lnTo>
                <a:lnTo>
                  <a:pt x="378" y="81"/>
                </a:lnTo>
                <a:lnTo>
                  <a:pt x="377" y="81"/>
                </a:lnTo>
                <a:lnTo>
                  <a:pt x="375" y="79"/>
                </a:lnTo>
                <a:lnTo>
                  <a:pt x="375" y="79"/>
                </a:lnTo>
                <a:lnTo>
                  <a:pt x="373" y="81"/>
                </a:lnTo>
                <a:lnTo>
                  <a:pt x="371" y="83"/>
                </a:lnTo>
                <a:lnTo>
                  <a:pt x="364" y="86"/>
                </a:lnTo>
                <a:lnTo>
                  <a:pt x="364" y="86"/>
                </a:lnTo>
                <a:close/>
                <a:moveTo>
                  <a:pt x="366" y="84"/>
                </a:moveTo>
                <a:lnTo>
                  <a:pt x="366" y="84"/>
                </a:lnTo>
                <a:lnTo>
                  <a:pt x="367" y="86"/>
                </a:lnTo>
                <a:lnTo>
                  <a:pt x="367" y="86"/>
                </a:lnTo>
                <a:lnTo>
                  <a:pt x="367" y="88"/>
                </a:lnTo>
                <a:lnTo>
                  <a:pt x="364" y="90"/>
                </a:lnTo>
                <a:lnTo>
                  <a:pt x="364" y="90"/>
                </a:lnTo>
                <a:lnTo>
                  <a:pt x="364" y="88"/>
                </a:lnTo>
                <a:lnTo>
                  <a:pt x="362" y="88"/>
                </a:lnTo>
                <a:lnTo>
                  <a:pt x="360" y="90"/>
                </a:lnTo>
                <a:lnTo>
                  <a:pt x="356" y="90"/>
                </a:lnTo>
                <a:lnTo>
                  <a:pt x="356" y="90"/>
                </a:lnTo>
                <a:lnTo>
                  <a:pt x="366" y="84"/>
                </a:lnTo>
                <a:lnTo>
                  <a:pt x="366" y="84"/>
                </a:lnTo>
                <a:close/>
                <a:moveTo>
                  <a:pt x="373" y="68"/>
                </a:moveTo>
                <a:lnTo>
                  <a:pt x="373" y="68"/>
                </a:lnTo>
                <a:lnTo>
                  <a:pt x="377" y="64"/>
                </a:lnTo>
                <a:lnTo>
                  <a:pt x="380" y="64"/>
                </a:lnTo>
                <a:lnTo>
                  <a:pt x="380" y="64"/>
                </a:lnTo>
                <a:lnTo>
                  <a:pt x="377" y="66"/>
                </a:lnTo>
                <a:lnTo>
                  <a:pt x="373" y="68"/>
                </a:lnTo>
                <a:lnTo>
                  <a:pt x="373" y="68"/>
                </a:lnTo>
                <a:close/>
                <a:moveTo>
                  <a:pt x="561" y="337"/>
                </a:moveTo>
                <a:lnTo>
                  <a:pt x="561" y="337"/>
                </a:lnTo>
                <a:lnTo>
                  <a:pt x="561" y="333"/>
                </a:lnTo>
                <a:lnTo>
                  <a:pt x="561" y="333"/>
                </a:lnTo>
                <a:lnTo>
                  <a:pt x="564" y="333"/>
                </a:lnTo>
                <a:lnTo>
                  <a:pt x="566" y="333"/>
                </a:lnTo>
                <a:lnTo>
                  <a:pt x="566" y="333"/>
                </a:lnTo>
                <a:lnTo>
                  <a:pt x="566" y="335"/>
                </a:lnTo>
                <a:lnTo>
                  <a:pt x="564" y="335"/>
                </a:lnTo>
                <a:lnTo>
                  <a:pt x="561" y="337"/>
                </a:lnTo>
                <a:lnTo>
                  <a:pt x="561" y="337"/>
                </a:lnTo>
                <a:close/>
                <a:moveTo>
                  <a:pt x="463" y="42"/>
                </a:moveTo>
                <a:lnTo>
                  <a:pt x="463" y="42"/>
                </a:lnTo>
                <a:lnTo>
                  <a:pt x="465" y="40"/>
                </a:lnTo>
                <a:lnTo>
                  <a:pt x="469" y="40"/>
                </a:lnTo>
                <a:lnTo>
                  <a:pt x="470" y="39"/>
                </a:lnTo>
                <a:lnTo>
                  <a:pt x="472" y="37"/>
                </a:lnTo>
                <a:lnTo>
                  <a:pt x="472" y="37"/>
                </a:lnTo>
                <a:lnTo>
                  <a:pt x="480" y="35"/>
                </a:lnTo>
                <a:lnTo>
                  <a:pt x="485" y="33"/>
                </a:lnTo>
                <a:lnTo>
                  <a:pt x="487" y="37"/>
                </a:lnTo>
                <a:lnTo>
                  <a:pt x="487" y="37"/>
                </a:lnTo>
                <a:lnTo>
                  <a:pt x="476" y="39"/>
                </a:lnTo>
                <a:lnTo>
                  <a:pt x="463" y="42"/>
                </a:lnTo>
                <a:lnTo>
                  <a:pt x="463" y="42"/>
                </a:lnTo>
                <a:close/>
                <a:moveTo>
                  <a:pt x="572" y="331"/>
                </a:moveTo>
                <a:lnTo>
                  <a:pt x="572" y="331"/>
                </a:lnTo>
                <a:lnTo>
                  <a:pt x="577" y="331"/>
                </a:lnTo>
                <a:lnTo>
                  <a:pt x="577" y="331"/>
                </a:lnTo>
                <a:lnTo>
                  <a:pt x="577" y="331"/>
                </a:lnTo>
                <a:lnTo>
                  <a:pt x="575" y="333"/>
                </a:lnTo>
                <a:lnTo>
                  <a:pt x="573" y="333"/>
                </a:lnTo>
                <a:lnTo>
                  <a:pt x="572" y="331"/>
                </a:lnTo>
                <a:lnTo>
                  <a:pt x="572" y="331"/>
                </a:lnTo>
                <a:close/>
                <a:moveTo>
                  <a:pt x="487" y="33"/>
                </a:moveTo>
                <a:lnTo>
                  <a:pt x="487" y="33"/>
                </a:lnTo>
                <a:lnTo>
                  <a:pt x="491" y="31"/>
                </a:lnTo>
                <a:lnTo>
                  <a:pt x="496" y="29"/>
                </a:lnTo>
                <a:lnTo>
                  <a:pt x="502" y="27"/>
                </a:lnTo>
                <a:lnTo>
                  <a:pt x="505" y="27"/>
                </a:lnTo>
                <a:lnTo>
                  <a:pt x="505" y="27"/>
                </a:lnTo>
                <a:lnTo>
                  <a:pt x="513" y="22"/>
                </a:lnTo>
                <a:lnTo>
                  <a:pt x="518" y="20"/>
                </a:lnTo>
                <a:lnTo>
                  <a:pt x="526" y="20"/>
                </a:lnTo>
                <a:lnTo>
                  <a:pt x="526" y="20"/>
                </a:lnTo>
                <a:lnTo>
                  <a:pt x="518" y="24"/>
                </a:lnTo>
                <a:lnTo>
                  <a:pt x="513" y="26"/>
                </a:lnTo>
                <a:lnTo>
                  <a:pt x="513" y="27"/>
                </a:lnTo>
                <a:lnTo>
                  <a:pt x="513" y="27"/>
                </a:lnTo>
                <a:lnTo>
                  <a:pt x="498" y="31"/>
                </a:lnTo>
                <a:lnTo>
                  <a:pt x="487" y="33"/>
                </a:lnTo>
                <a:lnTo>
                  <a:pt x="487" y="33"/>
                </a:lnTo>
                <a:close/>
                <a:moveTo>
                  <a:pt x="493" y="40"/>
                </a:moveTo>
                <a:lnTo>
                  <a:pt x="493" y="40"/>
                </a:lnTo>
                <a:lnTo>
                  <a:pt x="494" y="40"/>
                </a:lnTo>
                <a:lnTo>
                  <a:pt x="496" y="39"/>
                </a:lnTo>
                <a:lnTo>
                  <a:pt x="502" y="39"/>
                </a:lnTo>
                <a:lnTo>
                  <a:pt x="502" y="39"/>
                </a:lnTo>
                <a:lnTo>
                  <a:pt x="500" y="40"/>
                </a:lnTo>
                <a:lnTo>
                  <a:pt x="494" y="42"/>
                </a:lnTo>
                <a:lnTo>
                  <a:pt x="494" y="42"/>
                </a:lnTo>
                <a:lnTo>
                  <a:pt x="494" y="42"/>
                </a:lnTo>
                <a:lnTo>
                  <a:pt x="493" y="40"/>
                </a:lnTo>
                <a:lnTo>
                  <a:pt x="493" y="40"/>
                </a:lnTo>
                <a:close/>
                <a:moveTo>
                  <a:pt x="504" y="39"/>
                </a:moveTo>
                <a:lnTo>
                  <a:pt x="504" y="39"/>
                </a:lnTo>
                <a:lnTo>
                  <a:pt x="505" y="39"/>
                </a:lnTo>
                <a:lnTo>
                  <a:pt x="507" y="37"/>
                </a:lnTo>
                <a:lnTo>
                  <a:pt x="515" y="37"/>
                </a:lnTo>
                <a:lnTo>
                  <a:pt x="515" y="37"/>
                </a:lnTo>
                <a:lnTo>
                  <a:pt x="515" y="37"/>
                </a:lnTo>
                <a:lnTo>
                  <a:pt x="516" y="39"/>
                </a:lnTo>
                <a:lnTo>
                  <a:pt x="516" y="39"/>
                </a:lnTo>
                <a:lnTo>
                  <a:pt x="504" y="39"/>
                </a:lnTo>
                <a:lnTo>
                  <a:pt x="504" y="39"/>
                </a:lnTo>
                <a:close/>
                <a:moveTo>
                  <a:pt x="596" y="340"/>
                </a:moveTo>
                <a:lnTo>
                  <a:pt x="596" y="340"/>
                </a:lnTo>
                <a:lnTo>
                  <a:pt x="597" y="338"/>
                </a:lnTo>
                <a:lnTo>
                  <a:pt x="601" y="338"/>
                </a:lnTo>
                <a:lnTo>
                  <a:pt x="601" y="338"/>
                </a:lnTo>
                <a:lnTo>
                  <a:pt x="601" y="340"/>
                </a:lnTo>
                <a:lnTo>
                  <a:pt x="599" y="340"/>
                </a:lnTo>
                <a:lnTo>
                  <a:pt x="596" y="340"/>
                </a:lnTo>
                <a:lnTo>
                  <a:pt x="596" y="340"/>
                </a:lnTo>
                <a:close/>
                <a:moveTo>
                  <a:pt x="511" y="18"/>
                </a:moveTo>
                <a:lnTo>
                  <a:pt x="511" y="18"/>
                </a:lnTo>
                <a:lnTo>
                  <a:pt x="515" y="16"/>
                </a:lnTo>
                <a:lnTo>
                  <a:pt x="520" y="15"/>
                </a:lnTo>
                <a:lnTo>
                  <a:pt x="520" y="15"/>
                </a:lnTo>
                <a:lnTo>
                  <a:pt x="518" y="16"/>
                </a:lnTo>
                <a:lnTo>
                  <a:pt x="520" y="16"/>
                </a:lnTo>
                <a:lnTo>
                  <a:pt x="524" y="16"/>
                </a:lnTo>
                <a:lnTo>
                  <a:pt x="524" y="16"/>
                </a:lnTo>
                <a:lnTo>
                  <a:pt x="522" y="16"/>
                </a:lnTo>
                <a:lnTo>
                  <a:pt x="518" y="18"/>
                </a:lnTo>
                <a:lnTo>
                  <a:pt x="511" y="18"/>
                </a:lnTo>
                <a:lnTo>
                  <a:pt x="511" y="18"/>
                </a:lnTo>
                <a:close/>
                <a:moveTo>
                  <a:pt x="520" y="26"/>
                </a:moveTo>
                <a:lnTo>
                  <a:pt x="520" y="24"/>
                </a:lnTo>
                <a:lnTo>
                  <a:pt x="528" y="22"/>
                </a:lnTo>
                <a:lnTo>
                  <a:pt x="528" y="22"/>
                </a:lnTo>
                <a:lnTo>
                  <a:pt x="526" y="24"/>
                </a:lnTo>
                <a:lnTo>
                  <a:pt x="526" y="24"/>
                </a:lnTo>
                <a:lnTo>
                  <a:pt x="520" y="26"/>
                </a:lnTo>
                <a:lnTo>
                  <a:pt x="520" y="26"/>
                </a:lnTo>
                <a:close/>
                <a:moveTo>
                  <a:pt x="603" y="340"/>
                </a:moveTo>
                <a:lnTo>
                  <a:pt x="603" y="340"/>
                </a:lnTo>
                <a:lnTo>
                  <a:pt x="603" y="338"/>
                </a:lnTo>
                <a:lnTo>
                  <a:pt x="605" y="338"/>
                </a:lnTo>
                <a:lnTo>
                  <a:pt x="605" y="338"/>
                </a:lnTo>
                <a:lnTo>
                  <a:pt x="605" y="340"/>
                </a:lnTo>
                <a:lnTo>
                  <a:pt x="603" y="340"/>
                </a:lnTo>
                <a:lnTo>
                  <a:pt x="603" y="340"/>
                </a:lnTo>
                <a:close/>
                <a:moveTo>
                  <a:pt x="601" y="329"/>
                </a:moveTo>
                <a:lnTo>
                  <a:pt x="601" y="329"/>
                </a:lnTo>
                <a:lnTo>
                  <a:pt x="603" y="329"/>
                </a:lnTo>
                <a:lnTo>
                  <a:pt x="605" y="329"/>
                </a:lnTo>
                <a:lnTo>
                  <a:pt x="605" y="329"/>
                </a:lnTo>
                <a:lnTo>
                  <a:pt x="605" y="331"/>
                </a:lnTo>
                <a:lnTo>
                  <a:pt x="603" y="331"/>
                </a:lnTo>
                <a:lnTo>
                  <a:pt x="601" y="329"/>
                </a:lnTo>
                <a:lnTo>
                  <a:pt x="601" y="329"/>
                </a:lnTo>
                <a:close/>
                <a:moveTo>
                  <a:pt x="607" y="325"/>
                </a:moveTo>
                <a:lnTo>
                  <a:pt x="607" y="325"/>
                </a:lnTo>
                <a:lnTo>
                  <a:pt x="607" y="325"/>
                </a:lnTo>
                <a:lnTo>
                  <a:pt x="610" y="324"/>
                </a:lnTo>
                <a:lnTo>
                  <a:pt x="610" y="324"/>
                </a:lnTo>
                <a:lnTo>
                  <a:pt x="608" y="325"/>
                </a:lnTo>
                <a:lnTo>
                  <a:pt x="607" y="325"/>
                </a:lnTo>
                <a:lnTo>
                  <a:pt x="607" y="325"/>
                </a:lnTo>
                <a:close/>
                <a:moveTo>
                  <a:pt x="612" y="327"/>
                </a:moveTo>
                <a:lnTo>
                  <a:pt x="612" y="327"/>
                </a:lnTo>
                <a:lnTo>
                  <a:pt x="612" y="325"/>
                </a:lnTo>
                <a:lnTo>
                  <a:pt x="612" y="325"/>
                </a:lnTo>
                <a:lnTo>
                  <a:pt x="612" y="325"/>
                </a:lnTo>
                <a:lnTo>
                  <a:pt x="610" y="325"/>
                </a:lnTo>
                <a:lnTo>
                  <a:pt x="610" y="324"/>
                </a:lnTo>
                <a:lnTo>
                  <a:pt x="610" y="324"/>
                </a:lnTo>
                <a:lnTo>
                  <a:pt x="612" y="324"/>
                </a:lnTo>
                <a:lnTo>
                  <a:pt x="614" y="324"/>
                </a:lnTo>
                <a:lnTo>
                  <a:pt x="614" y="324"/>
                </a:lnTo>
                <a:lnTo>
                  <a:pt x="614" y="324"/>
                </a:lnTo>
                <a:lnTo>
                  <a:pt x="614" y="324"/>
                </a:lnTo>
                <a:lnTo>
                  <a:pt x="614" y="325"/>
                </a:lnTo>
                <a:lnTo>
                  <a:pt x="612" y="327"/>
                </a:lnTo>
                <a:lnTo>
                  <a:pt x="612" y="327"/>
                </a:lnTo>
                <a:close/>
                <a:moveTo>
                  <a:pt x="557" y="7"/>
                </a:moveTo>
                <a:lnTo>
                  <a:pt x="557" y="7"/>
                </a:lnTo>
                <a:lnTo>
                  <a:pt x="562" y="7"/>
                </a:lnTo>
                <a:lnTo>
                  <a:pt x="562" y="7"/>
                </a:lnTo>
                <a:lnTo>
                  <a:pt x="562" y="7"/>
                </a:lnTo>
                <a:lnTo>
                  <a:pt x="561" y="9"/>
                </a:lnTo>
                <a:lnTo>
                  <a:pt x="561" y="9"/>
                </a:lnTo>
                <a:lnTo>
                  <a:pt x="562" y="9"/>
                </a:lnTo>
                <a:lnTo>
                  <a:pt x="562" y="9"/>
                </a:lnTo>
                <a:lnTo>
                  <a:pt x="559" y="9"/>
                </a:lnTo>
                <a:lnTo>
                  <a:pt x="555" y="7"/>
                </a:lnTo>
                <a:lnTo>
                  <a:pt x="555" y="7"/>
                </a:lnTo>
                <a:lnTo>
                  <a:pt x="559" y="5"/>
                </a:lnTo>
                <a:lnTo>
                  <a:pt x="562" y="5"/>
                </a:lnTo>
                <a:lnTo>
                  <a:pt x="562" y="5"/>
                </a:lnTo>
                <a:lnTo>
                  <a:pt x="561" y="5"/>
                </a:lnTo>
                <a:lnTo>
                  <a:pt x="557" y="7"/>
                </a:lnTo>
                <a:lnTo>
                  <a:pt x="557" y="7"/>
                </a:lnTo>
                <a:close/>
                <a:moveTo>
                  <a:pt x="619" y="340"/>
                </a:moveTo>
                <a:lnTo>
                  <a:pt x="619" y="340"/>
                </a:lnTo>
                <a:lnTo>
                  <a:pt x="621" y="338"/>
                </a:lnTo>
                <a:lnTo>
                  <a:pt x="623" y="338"/>
                </a:lnTo>
                <a:lnTo>
                  <a:pt x="623" y="340"/>
                </a:lnTo>
                <a:lnTo>
                  <a:pt x="623" y="340"/>
                </a:lnTo>
                <a:lnTo>
                  <a:pt x="621" y="340"/>
                </a:lnTo>
                <a:lnTo>
                  <a:pt x="619" y="340"/>
                </a:lnTo>
                <a:lnTo>
                  <a:pt x="619" y="340"/>
                </a:lnTo>
                <a:close/>
                <a:moveTo>
                  <a:pt x="618" y="327"/>
                </a:moveTo>
                <a:lnTo>
                  <a:pt x="618" y="327"/>
                </a:lnTo>
                <a:lnTo>
                  <a:pt x="619" y="325"/>
                </a:lnTo>
                <a:lnTo>
                  <a:pt x="619" y="324"/>
                </a:lnTo>
                <a:lnTo>
                  <a:pt x="619" y="324"/>
                </a:lnTo>
                <a:lnTo>
                  <a:pt x="621" y="325"/>
                </a:lnTo>
                <a:lnTo>
                  <a:pt x="621" y="325"/>
                </a:lnTo>
                <a:lnTo>
                  <a:pt x="618" y="327"/>
                </a:lnTo>
                <a:lnTo>
                  <a:pt x="618" y="327"/>
                </a:lnTo>
                <a:close/>
                <a:moveTo>
                  <a:pt x="581" y="9"/>
                </a:moveTo>
                <a:lnTo>
                  <a:pt x="581" y="9"/>
                </a:lnTo>
                <a:lnTo>
                  <a:pt x="583" y="5"/>
                </a:lnTo>
                <a:lnTo>
                  <a:pt x="583" y="5"/>
                </a:lnTo>
                <a:lnTo>
                  <a:pt x="585" y="7"/>
                </a:lnTo>
                <a:lnTo>
                  <a:pt x="585" y="7"/>
                </a:lnTo>
                <a:lnTo>
                  <a:pt x="585" y="7"/>
                </a:lnTo>
                <a:lnTo>
                  <a:pt x="586" y="7"/>
                </a:lnTo>
                <a:lnTo>
                  <a:pt x="586" y="9"/>
                </a:lnTo>
                <a:lnTo>
                  <a:pt x="586" y="9"/>
                </a:lnTo>
                <a:lnTo>
                  <a:pt x="586" y="9"/>
                </a:lnTo>
                <a:lnTo>
                  <a:pt x="585" y="9"/>
                </a:lnTo>
                <a:lnTo>
                  <a:pt x="585" y="9"/>
                </a:lnTo>
                <a:lnTo>
                  <a:pt x="583" y="9"/>
                </a:lnTo>
                <a:lnTo>
                  <a:pt x="581" y="9"/>
                </a:lnTo>
                <a:lnTo>
                  <a:pt x="581" y="9"/>
                </a:lnTo>
                <a:close/>
                <a:moveTo>
                  <a:pt x="590" y="4"/>
                </a:moveTo>
                <a:lnTo>
                  <a:pt x="590" y="4"/>
                </a:lnTo>
                <a:lnTo>
                  <a:pt x="592" y="7"/>
                </a:lnTo>
                <a:lnTo>
                  <a:pt x="590" y="9"/>
                </a:lnTo>
                <a:lnTo>
                  <a:pt x="590" y="9"/>
                </a:lnTo>
                <a:lnTo>
                  <a:pt x="588" y="7"/>
                </a:lnTo>
                <a:lnTo>
                  <a:pt x="588" y="5"/>
                </a:lnTo>
                <a:lnTo>
                  <a:pt x="590" y="4"/>
                </a:lnTo>
                <a:lnTo>
                  <a:pt x="590" y="4"/>
                </a:lnTo>
                <a:close/>
                <a:moveTo>
                  <a:pt x="634" y="333"/>
                </a:moveTo>
                <a:lnTo>
                  <a:pt x="634" y="333"/>
                </a:lnTo>
                <a:lnTo>
                  <a:pt x="634" y="331"/>
                </a:lnTo>
                <a:lnTo>
                  <a:pt x="634" y="331"/>
                </a:lnTo>
                <a:lnTo>
                  <a:pt x="636" y="331"/>
                </a:lnTo>
                <a:lnTo>
                  <a:pt x="638" y="331"/>
                </a:lnTo>
                <a:lnTo>
                  <a:pt x="638" y="331"/>
                </a:lnTo>
                <a:lnTo>
                  <a:pt x="638" y="331"/>
                </a:lnTo>
                <a:lnTo>
                  <a:pt x="640" y="331"/>
                </a:lnTo>
                <a:lnTo>
                  <a:pt x="640" y="331"/>
                </a:lnTo>
                <a:lnTo>
                  <a:pt x="638" y="333"/>
                </a:lnTo>
                <a:lnTo>
                  <a:pt x="638" y="331"/>
                </a:lnTo>
                <a:lnTo>
                  <a:pt x="636" y="331"/>
                </a:lnTo>
                <a:lnTo>
                  <a:pt x="634" y="333"/>
                </a:lnTo>
                <a:lnTo>
                  <a:pt x="634" y="333"/>
                </a:lnTo>
                <a:close/>
                <a:moveTo>
                  <a:pt x="616" y="24"/>
                </a:moveTo>
                <a:lnTo>
                  <a:pt x="616" y="24"/>
                </a:lnTo>
                <a:lnTo>
                  <a:pt x="627" y="22"/>
                </a:lnTo>
                <a:lnTo>
                  <a:pt x="640" y="20"/>
                </a:lnTo>
                <a:lnTo>
                  <a:pt x="662" y="20"/>
                </a:lnTo>
                <a:lnTo>
                  <a:pt x="662" y="20"/>
                </a:lnTo>
                <a:lnTo>
                  <a:pt x="654" y="22"/>
                </a:lnTo>
                <a:lnTo>
                  <a:pt x="643" y="22"/>
                </a:lnTo>
                <a:lnTo>
                  <a:pt x="616" y="24"/>
                </a:lnTo>
                <a:lnTo>
                  <a:pt x="616" y="24"/>
                </a:lnTo>
                <a:close/>
                <a:moveTo>
                  <a:pt x="631" y="18"/>
                </a:moveTo>
                <a:lnTo>
                  <a:pt x="631" y="16"/>
                </a:lnTo>
                <a:lnTo>
                  <a:pt x="631" y="16"/>
                </a:lnTo>
                <a:lnTo>
                  <a:pt x="640" y="16"/>
                </a:lnTo>
                <a:lnTo>
                  <a:pt x="640" y="16"/>
                </a:lnTo>
                <a:lnTo>
                  <a:pt x="638" y="18"/>
                </a:lnTo>
                <a:lnTo>
                  <a:pt x="636" y="18"/>
                </a:lnTo>
                <a:lnTo>
                  <a:pt x="631" y="18"/>
                </a:lnTo>
                <a:lnTo>
                  <a:pt x="631" y="18"/>
                </a:lnTo>
                <a:close/>
                <a:moveTo>
                  <a:pt x="640" y="16"/>
                </a:moveTo>
                <a:lnTo>
                  <a:pt x="640" y="15"/>
                </a:lnTo>
                <a:lnTo>
                  <a:pt x="640" y="15"/>
                </a:lnTo>
                <a:lnTo>
                  <a:pt x="645" y="15"/>
                </a:lnTo>
                <a:lnTo>
                  <a:pt x="645" y="15"/>
                </a:lnTo>
                <a:lnTo>
                  <a:pt x="645" y="16"/>
                </a:lnTo>
                <a:lnTo>
                  <a:pt x="640" y="16"/>
                </a:lnTo>
                <a:close/>
                <a:moveTo>
                  <a:pt x="647" y="5"/>
                </a:moveTo>
                <a:lnTo>
                  <a:pt x="647" y="5"/>
                </a:lnTo>
                <a:lnTo>
                  <a:pt x="647" y="5"/>
                </a:lnTo>
                <a:lnTo>
                  <a:pt x="649" y="5"/>
                </a:lnTo>
                <a:lnTo>
                  <a:pt x="649" y="5"/>
                </a:lnTo>
                <a:lnTo>
                  <a:pt x="651" y="5"/>
                </a:lnTo>
                <a:lnTo>
                  <a:pt x="651" y="5"/>
                </a:lnTo>
                <a:lnTo>
                  <a:pt x="653" y="7"/>
                </a:lnTo>
                <a:lnTo>
                  <a:pt x="654" y="7"/>
                </a:lnTo>
                <a:lnTo>
                  <a:pt x="654" y="7"/>
                </a:lnTo>
                <a:lnTo>
                  <a:pt x="653" y="7"/>
                </a:lnTo>
                <a:lnTo>
                  <a:pt x="649" y="7"/>
                </a:lnTo>
                <a:lnTo>
                  <a:pt x="649" y="7"/>
                </a:lnTo>
                <a:lnTo>
                  <a:pt x="649" y="7"/>
                </a:lnTo>
                <a:lnTo>
                  <a:pt x="647" y="5"/>
                </a:lnTo>
                <a:lnTo>
                  <a:pt x="647" y="5"/>
                </a:lnTo>
                <a:close/>
                <a:moveTo>
                  <a:pt x="675" y="20"/>
                </a:moveTo>
                <a:lnTo>
                  <a:pt x="675" y="20"/>
                </a:lnTo>
                <a:lnTo>
                  <a:pt x="675" y="18"/>
                </a:lnTo>
                <a:lnTo>
                  <a:pt x="678" y="18"/>
                </a:lnTo>
                <a:lnTo>
                  <a:pt x="686" y="18"/>
                </a:lnTo>
                <a:lnTo>
                  <a:pt x="686" y="18"/>
                </a:lnTo>
                <a:lnTo>
                  <a:pt x="684" y="20"/>
                </a:lnTo>
                <a:lnTo>
                  <a:pt x="680" y="20"/>
                </a:lnTo>
                <a:lnTo>
                  <a:pt x="675" y="20"/>
                </a:lnTo>
                <a:lnTo>
                  <a:pt x="675" y="20"/>
                </a:lnTo>
                <a:close/>
                <a:moveTo>
                  <a:pt x="680" y="357"/>
                </a:moveTo>
                <a:lnTo>
                  <a:pt x="680" y="357"/>
                </a:lnTo>
                <a:lnTo>
                  <a:pt x="682" y="355"/>
                </a:lnTo>
                <a:lnTo>
                  <a:pt x="684" y="357"/>
                </a:lnTo>
                <a:lnTo>
                  <a:pt x="684" y="357"/>
                </a:lnTo>
                <a:lnTo>
                  <a:pt x="682" y="357"/>
                </a:lnTo>
                <a:lnTo>
                  <a:pt x="680" y="357"/>
                </a:lnTo>
                <a:lnTo>
                  <a:pt x="680" y="357"/>
                </a:lnTo>
                <a:close/>
                <a:moveTo>
                  <a:pt x="862" y="79"/>
                </a:moveTo>
                <a:lnTo>
                  <a:pt x="862" y="79"/>
                </a:lnTo>
                <a:lnTo>
                  <a:pt x="866" y="84"/>
                </a:lnTo>
                <a:lnTo>
                  <a:pt x="864" y="84"/>
                </a:lnTo>
                <a:lnTo>
                  <a:pt x="864" y="86"/>
                </a:lnTo>
                <a:lnTo>
                  <a:pt x="857" y="84"/>
                </a:lnTo>
                <a:lnTo>
                  <a:pt x="848" y="79"/>
                </a:lnTo>
                <a:lnTo>
                  <a:pt x="848" y="79"/>
                </a:lnTo>
                <a:lnTo>
                  <a:pt x="853" y="83"/>
                </a:lnTo>
                <a:lnTo>
                  <a:pt x="853" y="83"/>
                </a:lnTo>
                <a:lnTo>
                  <a:pt x="851" y="84"/>
                </a:lnTo>
                <a:lnTo>
                  <a:pt x="849" y="83"/>
                </a:lnTo>
                <a:lnTo>
                  <a:pt x="846" y="83"/>
                </a:lnTo>
                <a:lnTo>
                  <a:pt x="846" y="83"/>
                </a:lnTo>
                <a:lnTo>
                  <a:pt x="846" y="81"/>
                </a:lnTo>
                <a:lnTo>
                  <a:pt x="846" y="79"/>
                </a:lnTo>
                <a:lnTo>
                  <a:pt x="846" y="79"/>
                </a:lnTo>
                <a:lnTo>
                  <a:pt x="816" y="68"/>
                </a:lnTo>
                <a:lnTo>
                  <a:pt x="816" y="68"/>
                </a:lnTo>
                <a:lnTo>
                  <a:pt x="816" y="66"/>
                </a:lnTo>
                <a:lnTo>
                  <a:pt x="813" y="66"/>
                </a:lnTo>
                <a:lnTo>
                  <a:pt x="811" y="64"/>
                </a:lnTo>
                <a:lnTo>
                  <a:pt x="809" y="62"/>
                </a:lnTo>
                <a:lnTo>
                  <a:pt x="809" y="62"/>
                </a:lnTo>
                <a:lnTo>
                  <a:pt x="807" y="62"/>
                </a:lnTo>
                <a:lnTo>
                  <a:pt x="809" y="64"/>
                </a:lnTo>
                <a:lnTo>
                  <a:pt x="809" y="64"/>
                </a:lnTo>
                <a:lnTo>
                  <a:pt x="807" y="64"/>
                </a:lnTo>
                <a:lnTo>
                  <a:pt x="807" y="64"/>
                </a:lnTo>
                <a:lnTo>
                  <a:pt x="800" y="61"/>
                </a:lnTo>
                <a:lnTo>
                  <a:pt x="789" y="57"/>
                </a:lnTo>
                <a:lnTo>
                  <a:pt x="789" y="57"/>
                </a:lnTo>
                <a:lnTo>
                  <a:pt x="791" y="59"/>
                </a:lnTo>
                <a:lnTo>
                  <a:pt x="792" y="59"/>
                </a:lnTo>
                <a:lnTo>
                  <a:pt x="796" y="61"/>
                </a:lnTo>
                <a:lnTo>
                  <a:pt x="796" y="61"/>
                </a:lnTo>
                <a:lnTo>
                  <a:pt x="796" y="61"/>
                </a:lnTo>
                <a:lnTo>
                  <a:pt x="787" y="59"/>
                </a:lnTo>
                <a:lnTo>
                  <a:pt x="780" y="57"/>
                </a:lnTo>
                <a:lnTo>
                  <a:pt x="780" y="57"/>
                </a:lnTo>
                <a:lnTo>
                  <a:pt x="780" y="55"/>
                </a:lnTo>
                <a:lnTo>
                  <a:pt x="781" y="55"/>
                </a:lnTo>
                <a:lnTo>
                  <a:pt x="781" y="55"/>
                </a:lnTo>
                <a:lnTo>
                  <a:pt x="778" y="53"/>
                </a:lnTo>
                <a:lnTo>
                  <a:pt x="776" y="55"/>
                </a:lnTo>
                <a:lnTo>
                  <a:pt x="776" y="55"/>
                </a:lnTo>
                <a:lnTo>
                  <a:pt x="768" y="53"/>
                </a:lnTo>
                <a:lnTo>
                  <a:pt x="767" y="50"/>
                </a:lnTo>
                <a:lnTo>
                  <a:pt x="767" y="50"/>
                </a:lnTo>
                <a:lnTo>
                  <a:pt x="770" y="50"/>
                </a:lnTo>
                <a:lnTo>
                  <a:pt x="774" y="50"/>
                </a:lnTo>
                <a:lnTo>
                  <a:pt x="787" y="53"/>
                </a:lnTo>
                <a:lnTo>
                  <a:pt x="798" y="57"/>
                </a:lnTo>
                <a:lnTo>
                  <a:pt x="807" y="59"/>
                </a:lnTo>
                <a:lnTo>
                  <a:pt x="807" y="59"/>
                </a:lnTo>
                <a:lnTo>
                  <a:pt x="831" y="70"/>
                </a:lnTo>
                <a:lnTo>
                  <a:pt x="855" y="81"/>
                </a:lnTo>
                <a:lnTo>
                  <a:pt x="855" y="81"/>
                </a:lnTo>
                <a:lnTo>
                  <a:pt x="851" y="79"/>
                </a:lnTo>
                <a:lnTo>
                  <a:pt x="849" y="77"/>
                </a:lnTo>
                <a:lnTo>
                  <a:pt x="849" y="77"/>
                </a:lnTo>
                <a:lnTo>
                  <a:pt x="851" y="77"/>
                </a:lnTo>
                <a:lnTo>
                  <a:pt x="855" y="79"/>
                </a:lnTo>
                <a:lnTo>
                  <a:pt x="857" y="81"/>
                </a:lnTo>
                <a:lnTo>
                  <a:pt x="857" y="81"/>
                </a:lnTo>
                <a:lnTo>
                  <a:pt x="857" y="81"/>
                </a:lnTo>
                <a:lnTo>
                  <a:pt x="860" y="81"/>
                </a:lnTo>
                <a:lnTo>
                  <a:pt x="862" y="79"/>
                </a:lnTo>
                <a:lnTo>
                  <a:pt x="862" y="79"/>
                </a:lnTo>
                <a:close/>
                <a:moveTo>
                  <a:pt x="689" y="375"/>
                </a:moveTo>
                <a:lnTo>
                  <a:pt x="689" y="375"/>
                </a:lnTo>
                <a:lnTo>
                  <a:pt x="691" y="373"/>
                </a:lnTo>
                <a:lnTo>
                  <a:pt x="691" y="373"/>
                </a:lnTo>
                <a:lnTo>
                  <a:pt x="691" y="373"/>
                </a:lnTo>
                <a:lnTo>
                  <a:pt x="691" y="375"/>
                </a:lnTo>
                <a:lnTo>
                  <a:pt x="689" y="375"/>
                </a:lnTo>
                <a:lnTo>
                  <a:pt x="689" y="375"/>
                </a:lnTo>
                <a:close/>
                <a:moveTo>
                  <a:pt x="689" y="379"/>
                </a:moveTo>
                <a:lnTo>
                  <a:pt x="689" y="379"/>
                </a:lnTo>
                <a:lnTo>
                  <a:pt x="689" y="377"/>
                </a:lnTo>
                <a:lnTo>
                  <a:pt x="689" y="379"/>
                </a:lnTo>
                <a:lnTo>
                  <a:pt x="689" y="379"/>
                </a:lnTo>
                <a:close/>
                <a:moveTo>
                  <a:pt x="702" y="333"/>
                </a:moveTo>
                <a:lnTo>
                  <a:pt x="702" y="333"/>
                </a:lnTo>
                <a:lnTo>
                  <a:pt x="706" y="333"/>
                </a:lnTo>
                <a:lnTo>
                  <a:pt x="708" y="333"/>
                </a:lnTo>
                <a:lnTo>
                  <a:pt x="706" y="335"/>
                </a:lnTo>
                <a:lnTo>
                  <a:pt x="706" y="335"/>
                </a:lnTo>
                <a:lnTo>
                  <a:pt x="704" y="333"/>
                </a:lnTo>
                <a:lnTo>
                  <a:pt x="702" y="333"/>
                </a:lnTo>
                <a:lnTo>
                  <a:pt x="702" y="333"/>
                </a:lnTo>
                <a:close/>
                <a:moveTo>
                  <a:pt x="691" y="373"/>
                </a:moveTo>
                <a:lnTo>
                  <a:pt x="691" y="373"/>
                </a:lnTo>
                <a:lnTo>
                  <a:pt x="693" y="373"/>
                </a:lnTo>
                <a:lnTo>
                  <a:pt x="695" y="373"/>
                </a:lnTo>
                <a:lnTo>
                  <a:pt x="699" y="375"/>
                </a:lnTo>
                <a:lnTo>
                  <a:pt x="699" y="375"/>
                </a:lnTo>
                <a:lnTo>
                  <a:pt x="695" y="379"/>
                </a:lnTo>
                <a:lnTo>
                  <a:pt x="695" y="379"/>
                </a:lnTo>
                <a:lnTo>
                  <a:pt x="695" y="377"/>
                </a:lnTo>
                <a:lnTo>
                  <a:pt x="693" y="375"/>
                </a:lnTo>
                <a:lnTo>
                  <a:pt x="693" y="375"/>
                </a:lnTo>
                <a:lnTo>
                  <a:pt x="693" y="375"/>
                </a:lnTo>
                <a:lnTo>
                  <a:pt x="691" y="373"/>
                </a:lnTo>
                <a:lnTo>
                  <a:pt x="691" y="373"/>
                </a:lnTo>
                <a:close/>
                <a:moveTo>
                  <a:pt x="789" y="66"/>
                </a:moveTo>
                <a:lnTo>
                  <a:pt x="789" y="66"/>
                </a:lnTo>
                <a:lnTo>
                  <a:pt x="794" y="66"/>
                </a:lnTo>
                <a:lnTo>
                  <a:pt x="800" y="68"/>
                </a:lnTo>
                <a:lnTo>
                  <a:pt x="800" y="68"/>
                </a:lnTo>
                <a:lnTo>
                  <a:pt x="798" y="70"/>
                </a:lnTo>
                <a:lnTo>
                  <a:pt x="796" y="68"/>
                </a:lnTo>
                <a:lnTo>
                  <a:pt x="789" y="66"/>
                </a:lnTo>
                <a:lnTo>
                  <a:pt x="789" y="66"/>
                </a:lnTo>
                <a:close/>
                <a:moveTo>
                  <a:pt x="702" y="349"/>
                </a:moveTo>
                <a:lnTo>
                  <a:pt x="702" y="349"/>
                </a:lnTo>
                <a:lnTo>
                  <a:pt x="704" y="348"/>
                </a:lnTo>
                <a:lnTo>
                  <a:pt x="704" y="348"/>
                </a:lnTo>
                <a:lnTo>
                  <a:pt x="704" y="349"/>
                </a:lnTo>
                <a:lnTo>
                  <a:pt x="706" y="349"/>
                </a:lnTo>
                <a:lnTo>
                  <a:pt x="706" y="349"/>
                </a:lnTo>
                <a:lnTo>
                  <a:pt x="704" y="351"/>
                </a:lnTo>
                <a:lnTo>
                  <a:pt x="702" y="349"/>
                </a:lnTo>
                <a:lnTo>
                  <a:pt x="702" y="349"/>
                </a:lnTo>
                <a:close/>
                <a:moveTo>
                  <a:pt x="706" y="346"/>
                </a:moveTo>
                <a:lnTo>
                  <a:pt x="706" y="344"/>
                </a:lnTo>
                <a:lnTo>
                  <a:pt x="706" y="344"/>
                </a:lnTo>
                <a:lnTo>
                  <a:pt x="710" y="344"/>
                </a:lnTo>
                <a:lnTo>
                  <a:pt x="711" y="346"/>
                </a:lnTo>
                <a:lnTo>
                  <a:pt x="711" y="346"/>
                </a:lnTo>
                <a:lnTo>
                  <a:pt x="708" y="346"/>
                </a:lnTo>
                <a:lnTo>
                  <a:pt x="706" y="346"/>
                </a:lnTo>
                <a:lnTo>
                  <a:pt x="706" y="346"/>
                </a:lnTo>
                <a:close/>
                <a:moveTo>
                  <a:pt x="711" y="346"/>
                </a:moveTo>
                <a:lnTo>
                  <a:pt x="711" y="346"/>
                </a:lnTo>
                <a:lnTo>
                  <a:pt x="713" y="346"/>
                </a:lnTo>
                <a:lnTo>
                  <a:pt x="715" y="348"/>
                </a:lnTo>
                <a:lnTo>
                  <a:pt x="717" y="349"/>
                </a:lnTo>
                <a:lnTo>
                  <a:pt x="721" y="349"/>
                </a:lnTo>
                <a:lnTo>
                  <a:pt x="721" y="349"/>
                </a:lnTo>
                <a:lnTo>
                  <a:pt x="719" y="353"/>
                </a:lnTo>
                <a:lnTo>
                  <a:pt x="719" y="353"/>
                </a:lnTo>
                <a:lnTo>
                  <a:pt x="715" y="349"/>
                </a:lnTo>
                <a:lnTo>
                  <a:pt x="715" y="349"/>
                </a:lnTo>
                <a:lnTo>
                  <a:pt x="713" y="349"/>
                </a:lnTo>
                <a:lnTo>
                  <a:pt x="713" y="349"/>
                </a:lnTo>
                <a:lnTo>
                  <a:pt x="713" y="348"/>
                </a:lnTo>
                <a:lnTo>
                  <a:pt x="713" y="348"/>
                </a:lnTo>
                <a:lnTo>
                  <a:pt x="711" y="348"/>
                </a:lnTo>
                <a:lnTo>
                  <a:pt x="711" y="349"/>
                </a:lnTo>
                <a:lnTo>
                  <a:pt x="711" y="349"/>
                </a:lnTo>
                <a:lnTo>
                  <a:pt x="711" y="348"/>
                </a:lnTo>
                <a:lnTo>
                  <a:pt x="711" y="346"/>
                </a:lnTo>
                <a:lnTo>
                  <a:pt x="711" y="346"/>
                </a:lnTo>
                <a:close/>
                <a:moveTo>
                  <a:pt x="816" y="81"/>
                </a:moveTo>
                <a:lnTo>
                  <a:pt x="816" y="81"/>
                </a:lnTo>
                <a:lnTo>
                  <a:pt x="816" y="81"/>
                </a:lnTo>
                <a:lnTo>
                  <a:pt x="818" y="81"/>
                </a:lnTo>
                <a:lnTo>
                  <a:pt x="824" y="84"/>
                </a:lnTo>
                <a:lnTo>
                  <a:pt x="824" y="84"/>
                </a:lnTo>
                <a:lnTo>
                  <a:pt x="820" y="83"/>
                </a:lnTo>
                <a:lnTo>
                  <a:pt x="816" y="81"/>
                </a:lnTo>
                <a:lnTo>
                  <a:pt x="816" y="81"/>
                </a:lnTo>
                <a:close/>
                <a:moveTo>
                  <a:pt x="822" y="103"/>
                </a:moveTo>
                <a:lnTo>
                  <a:pt x="822" y="103"/>
                </a:lnTo>
                <a:lnTo>
                  <a:pt x="833" y="108"/>
                </a:lnTo>
                <a:lnTo>
                  <a:pt x="846" y="114"/>
                </a:lnTo>
                <a:lnTo>
                  <a:pt x="870" y="129"/>
                </a:lnTo>
                <a:lnTo>
                  <a:pt x="870" y="129"/>
                </a:lnTo>
                <a:lnTo>
                  <a:pt x="872" y="129"/>
                </a:lnTo>
                <a:lnTo>
                  <a:pt x="872" y="127"/>
                </a:lnTo>
                <a:lnTo>
                  <a:pt x="868" y="123"/>
                </a:lnTo>
                <a:lnTo>
                  <a:pt x="868" y="123"/>
                </a:lnTo>
                <a:lnTo>
                  <a:pt x="870" y="123"/>
                </a:lnTo>
                <a:lnTo>
                  <a:pt x="872" y="125"/>
                </a:lnTo>
                <a:lnTo>
                  <a:pt x="875" y="129"/>
                </a:lnTo>
                <a:lnTo>
                  <a:pt x="875" y="129"/>
                </a:lnTo>
                <a:lnTo>
                  <a:pt x="873" y="129"/>
                </a:lnTo>
                <a:lnTo>
                  <a:pt x="872" y="129"/>
                </a:lnTo>
                <a:lnTo>
                  <a:pt x="872" y="129"/>
                </a:lnTo>
                <a:lnTo>
                  <a:pt x="875" y="132"/>
                </a:lnTo>
                <a:lnTo>
                  <a:pt x="879" y="136"/>
                </a:lnTo>
                <a:lnTo>
                  <a:pt x="879" y="136"/>
                </a:lnTo>
                <a:lnTo>
                  <a:pt x="866" y="130"/>
                </a:lnTo>
                <a:lnTo>
                  <a:pt x="853" y="123"/>
                </a:lnTo>
                <a:lnTo>
                  <a:pt x="838" y="114"/>
                </a:lnTo>
                <a:lnTo>
                  <a:pt x="822" y="107"/>
                </a:lnTo>
                <a:lnTo>
                  <a:pt x="822" y="107"/>
                </a:lnTo>
                <a:lnTo>
                  <a:pt x="822" y="105"/>
                </a:lnTo>
                <a:lnTo>
                  <a:pt x="822" y="103"/>
                </a:lnTo>
                <a:lnTo>
                  <a:pt x="822" y="103"/>
                </a:lnTo>
                <a:close/>
                <a:moveTo>
                  <a:pt x="838" y="70"/>
                </a:moveTo>
                <a:lnTo>
                  <a:pt x="838" y="70"/>
                </a:lnTo>
                <a:lnTo>
                  <a:pt x="842" y="70"/>
                </a:lnTo>
                <a:lnTo>
                  <a:pt x="848" y="72"/>
                </a:lnTo>
                <a:lnTo>
                  <a:pt x="848" y="72"/>
                </a:lnTo>
                <a:lnTo>
                  <a:pt x="848" y="73"/>
                </a:lnTo>
                <a:lnTo>
                  <a:pt x="848" y="75"/>
                </a:lnTo>
                <a:lnTo>
                  <a:pt x="848" y="75"/>
                </a:lnTo>
                <a:lnTo>
                  <a:pt x="842" y="72"/>
                </a:lnTo>
                <a:lnTo>
                  <a:pt x="838" y="70"/>
                </a:lnTo>
                <a:lnTo>
                  <a:pt x="838" y="70"/>
                </a:lnTo>
                <a:close/>
                <a:moveTo>
                  <a:pt x="719" y="353"/>
                </a:moveTo>
                <a:lnTo>
                  <a:pt x="719" y="353"/>
                </a:lnTo>
                <a:lnTo>
                  <a:pt x="721" y="351"/>
                </a:lnTo>
                <a:lnTo>
                  <a:pt x="723" y="351"/>
                </a:lnTo>
                <a:lnTo>
                  <a:pt x="723" y="351"/>
                </a:lnTo>
                <a:lnTo>
                  <a:pt x="721" y="353"/>
                </a:lnTo>
                <a:lnTo>
                  <a:pt x="721" y="353"/>
                </a:lnTo>
                <a:lnTo>
                  <a:pt x="721" y="353"/>
                </a:lnTo>
                <a:lnTo>
                  <a:pt x="719" y="353"/>
                </a:lnTo>
                <a:lnTo>
                  <a:pt x="719" y="353"/>
                </a:lnTo>
                <a:close/>
                <a:moveTo>
                  <a:pt x="864" y="90"/>
                </a:moveTo>
                <a:lnTo>
                  <a:pt x="864" y="90"/>
                </a:lnTo>
                <a:lnTo>
                  <a:pt x="866" y="88"/>
                </a:lnTo>
                <a:lnTo>
                  <a:pt x="868" y="86"/>
                </a:lnTo>
                <a:lnTo>
                  <a:pt x="868" y="86"/>
                </a:lnTo>
                <a:lnTo>
                  <a:pt x="877" y="92"/>
                </a:lnTo>
                <a:lnTo>
                  <a:pt x="884" y="99"/>
                </a:lnTo>
                <a:lnTo>
                  <a:pt x="884" y="99"/>
                </a:lnTo>
                <a:lnTo>
                  <a:pt x="881" y="99"/>
                </a:lnTo>
                <a:lnTo>
                  <a:pt x="875" y="96"/>
                </a:lnTo>
                <a:lnTo>
                  <a:pt x="864" y="90"/>
                </a:lnTo>
                <a:lnTo>
                  <a:pt x="864" y="90"/>
                </a:lnTo>
                <a:close/>
                <a:moveTo>
                  <a:pt x="910" y="105"/>
                </a:moveTo>
                <a:lnTo>
                  <a:pt x="903" y="99"/>
                </a:lnTo>
                <a:lnTo>
                  <a:pt x="903" y="99"/>
                </a:lnTo>
                <a:lnTo>
                  <a:pt x="921" y="110"/>
                </a:lnTo>
                <a:lnTo>
                  <a:pt x="940" y="123"/>
                </a:lnTo>
                <a:lnTo>
                  <a:pt x="940" y="123"/>
                </a:lnTo>
                <a:lnTo>
                  <a:pt x="956" y="140"/>
                </a:lnTo>
                <a:lnTo>
                  <a:pt x="960" y="143"/>
                </a:lnTo>
                <a:lnTo>
                  <a:pt x="962" y="145"/>
                </a:lnTo>
                <a:lnTo>
                  <a:pt x="962" y="147"/>
                </a:lnTo>
                <a:lnTo>
                  <a:pt x="965" y="149"/>
                </a:lnTo>
                <a:lnTo>
                  <a:pt x="965" y="149"/>
                </a:lnTo>
                <a:lnTo>
                  <a:pt x="965" y="149"/>
                </a:lnTo>
                <a:lnTo>
                  <a:pt x="965" y="149"/>
                </a:lnTo>
                <a:lnTo>
                  <a:pt x="969" y="154"/>
                </a:lnTo>
                <a:lnTo>
                  <a:pt x="969" y="154"/>
                </a:lnTo>
                <a:lnTo>
                  <a:pt x="971" y="156"/>
                </a:lnTo>
                <a:lnTo>
                  <a:pt x="973" y="156"/>
                </a:lnTo>
                <a:lnTo>
                  <a:pt x="973" y="156"/>
                </a:lnTo>
                <a:lnTo>
                  <a:pt x="980" y="165"/>
                </a:lnTo>
                <a:lnTo>
                  <a:pt x="980" y="165"/>
                </a:lnTo>
                <a:lnTo>
                  <a:pt x="978" y="165"/>
                </a:lnTo>
                <a:lnTo>
                  <a:pt x="975" y="162"/>
                </a:lnTo>
                <a:lnTo>
                  <a:pt x="969" y="156"/>
                </a:lnTo>
                <a:lnTo>
                  <a:pt x="969" y="156"/>
                </a:lnTo>
                <a:lnTo>
                  <a:pt x="967" y="156"/>
                </a:lnTo>
                <a:lnTo>
                  <a:pt x="969" y="158"/>
                </a:lnTo>
                <a:lnTo>
                  <a:pt x="967" y="158"/>
                </a:lnTo>
                <a:lnTo>
                  <a:pt x="967" y="156"/>
                </a:lnTo>
                <a:lnTo>
                  <a:pt x="965" y="156"/>
                </a:lnTo>
                <a:lnTo>
                  <a:pt x="962" y="153"/>
                </a:lnTo>
                <a:lnTo>
                  <a:pt x="960" y="151"/>
                </a:lnTo>
                <a:lnTo>
                  <a:pt x="958" y="149"/>
                </a:lnTo>
                <a:lnTo>
                  <a:pt x="954" y="145"/>
                </a:lnTo>
                <a:lnTo>
                  <a:pt x="949" y="140"/>
                </a:lnTo>
                <a:lnTo>
                  <a:pt x="949" y="140"/>
                </a:lnTo>
                <a:lnTo>
                  <a:pt x="936" y="129"/>
                </a:lnTo>
                <a:lnTo>
                  <a:pt x="921" y="119"/>
                </a:lnTo>
                <a:lnTo>
                  <a:pt x="921" y="119"/>
                </a:lnTo>
                <a:lnTo>
                  <a:pt x="916" y="116"/>
                </a:lnTo>
                <a:lnTo>
                  <a:pt x="914" y="110"/>
                </a:lnTo>
                <a:lnTo>
                  <a:pt x="914" y="110"/>
                </a:lnTo>
                <a:lnTo>
                  <a:pt x="912" y="110"/>
                </a:lnTo>
                <a:lnTo>
                  <a:pt x="912" y="110"/>
                </a:lnTo>
                <a:lnTo>
                  <a:pt x="912" y="114"/>
                </a:lnTo>
                <a:lnTo>
                  <a:pt x="912" y="114"/>
                </a:lnTo>
                <a:lnTo>
                  <a:pt x="908" y="108"/>
                </a:lnTo>
                <a:lnTo>
                  <a:pt x="906" y="108"/>
                </a:lnTo>
                <a:lnTo>
                  <a:pt x="905" y="107"/>
                </a:lnTo>
                <a:lnTo>
                  <a:pt x="905" y="107"/>
                </a:lnTo>
                <a:lnTo>
                  <a:pt x="903" y="105"/>
                </a:lnTo>
                <a:lnTo>
                  <a:pt x="905" y="105"/>
                </a:lnTo>
                <a:lnTo>
                  <a:pt x="905" y="105"/>
                </a:lnTo>
                <a:lnTo>
                  <a:pt x="888" y="96"/>
                </a:lnTo>
                <a:lnTo>
                  <a:pt x="888" y="96"/>
                </a:lnTo>
                <a:lnTo>
                  <a:pt x="888" y="97"/>
                </a:lnTo>
                <a:lnTo>
                  <a:pt x="890" y="97"/>
                </a:lnTo>
                <a:lnTo>
                  <a:pt x="894" y="101"/>
                </a:lnTo>
                <a:lnTo>
                  <a:pt x="894" y="101"/>
                </a:lnTo>
                <a:lnTo>
                  <a:pt x="890" y="99"/>
                </a:lnTo>
                <a:lnTo>
                  <a:pt x="884" y="97"/>
                </a:lnTo>
                <a:lnTo>
                  <a:pt x="877" y="90"/>
                </a:lnTo>
                <a:lnTo>
                  <a:pt x="877" y="90"/>
                </a:lnTo>
                <a:lnTo>
                  <a:pt x="879" y="90"/>
                </a:lnTo>
                <a:lnTo>
                  <a:pt x="881" y="88"/>
                </a:lnTo>
                <a:lnTo>
                  <a:pt x="881" y="88"/>
                </a:lnTo>
                <a:lnTo>
                  <a:pt x="879" y="86"/>
                </a:lnTo>
                <a:lnTo>
                  <a:pt x="879" y="86"/>
                </a:lnTo>
                <a:lnTo>
                  <a:pt x="884" y="88"/>
                </a:lnTo>
                <a:lnTo>
                  <a:pt x="892" y="94"/>
                </a:lnTo>
                <a:lnTo>
                  <a:pt x="897" y="97"/>
                </a:lnTo>
                <a:lnTo>
                  <a:pt x="903" y="99"/>
                </a:lnTo>
                <a:lnTo>
                  <a:pt x="903" y="99"/>
                </a:lnTo>
                <a:lnTo>
                  <a:pt x="894" y="94"/>
                </a:lnTo>
                <a:lnTo>
                  <a:pt x="884" y="88"/>
                </a:lnTo>
                <a:lnTo>
                  <a:pt x="877" y="83"/>
                </a:lnTo>
                <a:lnTo>
                  <a:pt x="872" y="77"/>
                </a:lnTo>
                <a:lnTo>
                  <a:pt x="872" y="77"/>
                </a:lnTo>
                <a:lnTo>
                  <a:pt x="883" y="83"/>
                </a:lnTo>
                <a:lnTo>
                  <a:pt x="892" y="88"/>
                </a:lnTo>
                <a:lnTo>
                  <a:pt x="912" y="101"/>
                </a:lnTo>
                <a:lnTo>
                  <a:pt x="910" y="105"/>
                </a:lnTo>
                <a:close/>
                <a:moveTo>
                  <a:pt x="862" y="105"/>
                </a:moveTo>
                <a:lnTo>
                  <a:pt x="862" y="105"/>
                </a:lnTo>
                <a:lnTo>
                  <a:pt x="864" y="103"/>
                </a:lnTo>
                <a:lnTo>
                  <a:pt x="868" y="105"/>
                </a:lnTo>
                <a:lnTo>
                  <a:pt x="868" y="105"/>
                </a:lnTo>
                <a:lnTo>
                  <a:pt x="868" y="107"/>
                </a:lnTo>
                <a:lnTo>
                  <a:pt x="866" y="105"/>
                </a:lnTo>
                <a:lnTo>
                  <a:pt x="862" y="105"/>
                </a:lnTo>
                <a:lnTo>
                  <a:pt x="862" y="105"/>
                </a:lnTo>
                <a:close/>
                <a:moveTo>
                  <a:pt x="877" y="108"/>
                </a:moveTo>
                <a:lnTo>
                  <a:pt x="877" y="108"/>
                </a:lnTo>
                <a:lnTo>
                  <a:pt x="875" y="108"/>
                </a:lnTo>
                <a:lnTo>
                  <a:pt x="875" y="108"/>
                </a:lnTo>
                <a:lnTo>
                  <a:pt x="906" y="127"/>
                </a:lnTo>
                <a:lnTo>
                  <a:pt x="906" y="127"/>
                </a:lnTo>
                <a:lnTo>
                  <a:pt x="905" y="129"/>
                </a:lnTo>
                <a:lnTo>
                  <a:pt x="903" y="129"/>
                </a:lnTo>
                <a:lnTo>
                  <a:pt x="892" y="123"/>
                </a:lnTo>
                <a:lnTo>
                  <a:pt x="892" y="123"/>
                </a:lnTo>
                <a:lnTo>
                  <a:pt x="873" y="112"/>
                </a:lnTo>
                <a:lnTo>
                  <a:pt x="873" y="112"/>
                </a:lnTo>
                <a:lnTo>
                  <a:pt x="870" y="108"/>
                </a:lnTo>
                <a:lnTo>
                  <a:pt x="870" y="107"/>
                </a:lnTo>
                <a:lnTo>
                  <a:pt x="872" y="107"/>
                </a:lnTo>
                <a:lnTo>
                  <a:pt x="877" y="108"/>
                </a:lnTo>
                <a:lnTo>
                  <a:pt x="877" y="108"/>
                </a:lnTo>
                <a:close/>
                <a:moveTo>
                  <a:pt x="890" y="103"/>
                </a:moveTo>
                <a:lnTo>
                  <a:pt x="890" y="103"/>
                </a:lnTo>
                <a:lnTo>
                  <a:pt x="892" y="103"/>
                </a:lnTo>
                <a:lnTo>
                  <a:pt x="895" y="105"/>
                </a:lnTo>
                <a:lnTo>
                  <a:pt x="895" y="105"/>
                </a:lnTo>
                <a:lnTo>
                  <a:pt x="897" y="107"/>
                </a:lnTo>
                <a:lnTo>
                  <a:pt x="901" y="108"/>
                </a:lnTo>
                <a:lnTo>
                  <a:pt x="905" y="112"/>
                </a:lnTo>
                <a:lnTo>
                  <a:pt x="905" y="114"/>
                </a:lnTo>
                <a:lnTo>
                  <a:pt x="905" y="114"/>
                </a:lnTo>
                <a:lnTo>
                  <a:pt x="901" y="110"/>
                </a:lnTo>
                <a:lnTo>
                  <a:pt x="897" y="108"/>
                </a:lnTo>
                <a:lnTo>
                  <a:pt x="894" y="107"/>
                </a:lnTo>
                <a:lnTo>
                  <a:pt x="890" y="103"/>
                </a:lnTo>
                <a:lnTo>
                  <a:pt x="890" y="103"/>
                </a:lnTo>
                <a:close/>
                <a:moveTo>
                  <a:pt x="916" y="160"/>
                </a:moveTo>
                <a:lnTo>
                  <a:pt x="916" y="160"/>
                </a:lnTo>
                <a:lnTo>
                  <a:pt x="918" y="162"/>
                </a:lnTo>
                <a:lnTo>
                  <a:pt x="918" y="162"/>
                </a:lnTo>
                <a:lnTo>
                  <a:pt x="916" y="160"/>
                </a:lnTo>
                <a:lnTo>
                  <a:pt x="914" y="160"/>
                </a:lnTo>
                <a:lnTo>
                  <a:pt x="914" y="160"/>
                </a:lnTo>
                <a:lnTo>
                  <a:pt x="918" y="164"/>
                </a:lnTo>
                <a:lnTo>
                  <a:pt x="923" y="169"/>
                </a:lnTo>
                <a:lnTo>
                  <a:pt x="923" y="169"/>
                </a:lnTo>
                <a:lnTo>
                  <a:pt x="918" y="165"/>
                </a:lnTo>
                <a:lnTo>
                  <a:pt x="912" y="162"/>
                </a:lnTo>
                <a:lnTo>
                  <a:pt x="901" y="156"/>
                </a:lnTo>
                <a:lnTo>
                  <a:pt x="901" y="156"/>
                </a:lnTo>
                <a:lnTo>
                  <a:pt x="903" y="153"/>
                </a:lnTo>
                <a:lnTo>
                  <a:pt x="905" y="153"/>
                </a:lnTo>
                <a:lnTo>
                  <a:pt x="905" y="153"/>
                </a:lnTo>
                <a:lnTo>
                  <a:pt x="905" y="151"/>
                </a:lnTo>
                <a:lnTo>
                  <a:pt x="903" y="151"/>
                </a:lnTo>
                <a:lnTo>
                  <a:pt x="901" y="149"/>
                </a:lnTo>
                <a:lnTo>
                  <a:pt x="901" y="149"/>
                </a:lnTo>
                <a:lnTo>
                  <a:pt x="899" y="147"/>
                </a:lnTo>
                <a:lnTo>
                  <a:pt x="901" y="149"/>
                </a:lnTo>
                <a:lnTo>
                  <a:pt x="901" y="151"/>
                </a:lnTo>
                <a:lnTo>
                  <a:pt x="901" y="153"/>
                </a:lnTo>
                <a:lnTo>
                  <a:pt x="901" y="153"/>
                </a:lnTo>
                <a:lnTo>
                  <a:pt x="892" y="145"/>
                </a:lnTo>
                <a:lnTo>
                  <a:pt x="886" y="143"/>
                </a:lnTo>
                <a:lnTo>
                  <a:pt x="886" y="143"/>
                </a:lnTo>
                <a:lnTo>
                  <a:pt x="884" y="142"/>
                </a:lnTo>
                <a:lnTo>
                  <a:pt x="879" y="138"/>
                </a:lnTo>
                <a:lnTo>
                  <a:pt x="879" y="138"/>
                </a:lnTo>
                <a:lnTo>
                  <a:pt x="881" y="136"/>
                </a:lnTo>
                <a:lnTo>
                  <a:pt x="884" y="138"/>
                </a:lnTo>
                <a:lnTo>
                  <a:pt x="888" y="142"/>
                </a:lnTo>
                <a:lnTo>
                  <a:pt x="892" y="143"/>
                </a:lnTo>
                <a:lnTo>
                  <a:pt x="892" y="143"/>
                </a:lnTo>
                <a:lnTo>
                  <a:pt x="888" y="140"/>
                </a:lnTo>
                <a:lnTo>
                  <a:pt x="883" y="136"/>
                </a:lnTo>
                <a:lnTo>
                  <a:pt x="879" y="134"/>
                </a:lnTo>
                <a:lnTo>
                  <a:pt x="877" y="132"/>
                </a:lnTo>
                <a:lnTo>
                  <a:pt x="877" y="130"/>
                </a:lnTo>
                <a:lnTo>
                  <a:pt x="877" y="130"/>
                </a:lnTo>
                <a:lnTo>
                  <a:pt x="901" y="147"/>
                </a:lnTo>
                <a:lnTo>
                  <a:pt x="912" y="156"/>
                </a:lnTo>
                <a:lnTo>
                  <a:pt x="923" y="167"/>
                </a:lnTo>
                <a:lnTo>
                  <a:pt x="923" y="167"/>
                </a:lnTo>
                <a:lnTo>
                  <a:pt x="921" y="165"/>
                </a:lnTo>
                <a:lnTo>
                  <a:pt x="919" y="164"/>
                </a:lnTo>
                <a:lnTo>
                  <a:pt x="916" y="160"/>
                </a:lnTo>
                <a:lnTo>
                  <a:pt x="916" y="160"/>
                </a:lnTo>
                <a:close/>
                <a:moveTo>
                  <a:pt x="903" y="118"/>
                </a:moveTo>
                <a:lnTo>
                  <a:pt x="903" y="118"/>
                </a:lnTo>
                <a:lnTo>
                  <a:pt x="901" y="116"/>
                </a:lnTo>
                <a:lnTo>
                  <a:pt x="903" y="116"/>
                </a:lnTo>
                <a:lnTo>
                  <a:pt x="905" y="116"/>
                </a:lnTo>
                <a:lnTo>
                  <a:pt x="903" y="114"/>
                </a:lnTo>
                <a:lnTo>
                  <a:pt x="903" y="114"/>
                </a:lnTo>
                <a:lnTo>
                  <a:pt x="905" y="114"/>
                </a:lnTo>
                <a:lnTo>
                  <a:pt x="906" y="116"/>
                </a:lnTo>
                <a:lnTo>
                  <a:pt x="908" y="119"/>
                </a:lnTo>
                <a:lnTo>
                  <a:pt x="908" y="119"/>
                </a:lnTo>
                <a:lnTo>
                  <a:pt x="906" y="119"/>
                </a:lnTo>
                <a:lnTo>
                  <a:pt x="905" y="118"/>
                </a:lnTo>
                <a:lnTo>
                  <a:pt x="903" y="118"/>
                </a:lnTo>
                <a:lnTo>
                  <a:pt x="903" y="118"/>
                </a:lnTo>
                <a:close/>
                <a:moveTo>
                  <a:pt x="908" y="119"/>
                </a:moveTo>
                <a:lnTo>
                  <a:pt x="908" y="119"/>
                </a:lnTo>
                <a:lnTo>
                  <a:pt x="918" y="125"/>
                </a:lnTo>
                <a:lnTo>
                  <a:pt x="927" y="132"/>
                </a:lnTo>
                <a:lnTo>
                  <a:pt x="932" y="138"/>
                </a:lnTo>
                <a:lnTo>
                  <a:pt x="932" y="140"/>
                </a:lnTo>
                <a:lnTo>
                  <a:pt x="930" y="140"/>
                </a:lnTo>
                <a:lnTo>
                  <a:pt x="930" y="140"/>
                </a:lnTo>
                <a:lnTo>
                  <a:pt x="927" y="134"/>
                </a:lnTo>
                <a:lnTo>
                  <a:pt x="921" y="130"/>
                </a:lnTo>
                <a:lnTo>
                  <a:pt x="916" y="125"/>
                </a:lnTo>
                <a:lnTo>
                  <a:pt x="908" y="119"/>
                </a:lnTo>
                <a:lnTo>
                  <a:pt x="908" y="119"/>
                </a:lnTo>
                <a:close/>
                <a:moveTo>
                  <a:pt x="895" y="176"/>
                </a:moveTo>
                <a:lnTo>
                  <a:pt x="895" y="176"/>
                </a:lnTo>
                <a:lnTo>
                  <a:pt x="895" y="175"/>
                </a:lnTo>
                <a:lnTo>
                  <a:pt x="895" y="175"/>
                </a:lnTo>
                <a:lnTo>
                  <a:pt x="895" y="175"/>
                </a:lnTo>
                <a:lnTo>
                  <a:pt x="895" y="175"/>
                </a:lnTo>
                <a:lnTo>
                  <a:pt x="899" y="175"/>
                </a:lnTo>
                <a:lnTo>
                  <a:pt x="901" y="178"/>
                </a:lnTo>
                <a:lnTo>
                  <a:pt x="906" y="184"/>
                </a:lnTo>
                <a:lnTo>
                  <a:pt x="906" y="184"/>
                </a:lnTo>
                <a:lnTo>
                  <a:pt x="905" y="184"/>
                </a:lnTo>
                <a:lnTo>
                  <a:pt x="901" y="180"/>
                </a:lnTo>
                <a:lnTo>
                  <a:pt x="899" y="176"/>
                </a:lnTo>
                <a:lnTo>
                  <a:pt x="895" y="176"/>
                </a:lnTo>
                <a:lnTo>
                  <a:pt x="895" y="176"/>
                </a:lnTo>
                <a:close/>
                <a:moveTo>
                  <a:pt x="906" y="184"/>
                </a:moveTo>
                <a:lnTo>
                  <a:pt x="910" y="189"/>
                </a:lnTo>
                <a:lnTo>
                  <a:pt x="910" y="189"/>
                </a:lnTo>
                <a:lnTo>
                  <a:pt x="908" y="189"/>
                </a:lnTo>
                <a:lnTo>
                  <a:pt x="910" y="189"/>
                </a:lnTo>
                <a:lnTo>
                  <a:pt x="910" y="189"/>
                </a:lnTo>
                <a:lnTo>
                  <a:pt x="908" y="189"/>
                </a:lnTo>
                <a:lnTo>
                  <a:pt x="906" y="188"/>
                </a:lnTo>
                <a:lnTo>
                  <a:pt x="906" y="188"/>
                </a:lnTo>
                <a:lnTo>
                  <a:pt x="905" y="186"/>
                </a:lnTo>
                <a:lnTo>
                  <a:pt x="906" y="184"/>
                </a:lnTo>
                <a:lnTo>
                  <a:pt x="906" y="184"/>
                </a:lnTo>
                <a:close/>
                <a:moveTo>
                  <a:pt x="936" y="140"/>
                </a:moveTo>
                <a:lnTo>
                  <a:pt x="936" y="140"/>
                </a:lnTo>
                <a:lnTo>
                  <a:pt x="943" y="145"/>
                </a:lnTo>
                <a:lnTo>
                  <a:pt x="952" y="154"/>
                </a:lnTo>
                <a:lnTo>
                  <a:pt x="971" y="173"/>
                </a:lnTo>
                <a:lnTo>
                  <a:pt x="971" y="173"/>
                </a:lnTo>
                <a:lnTo>
                  <a:pt x="962" y="167"/>
                </a:lnTo>
                <a:lnTo>
                  <a:pt x="956" y="162"/>
                </a:lnTo>
                <a:lnTo>
                  <a:pt x="954" y="158"/>
                </a:lnTo>
                <a:lnTo>
                  <a:pt x="949" y="153"/>
                </a:lnTo>
                <a:lnTo>
                  <a:pt x="949" y="153"/>
                </a:lnTo>
                <a:lnTo>
                  <a:pt x="940" y="145"/>
                </a:lnTo>
                <a:lnTo>
                  <a:pt x="940" y="145"/>
                </a:lnTo>
                <a:lnTo>
                  <a:pt x="940" y="145"/>
                </a:lnTo>
                <a:lnTo>
                  <a:pt x="940" y="143"/>
                </a:lnTo>
                <a:lnTo>
                  <a:pt x="936" y="140"/>
                </a:lnTo>
                <a:lnTo>
                  <a:pt x="936" y="140"/>
                </a:lnTo>
                <a:close/>
                <a:moveTo>
                  <a:pt x="929" y="215"/>
                </a:moveTo>
                <a:lnTo>
                  <a:pt x="929" y="215"/>
                </a:lnTo>
                <a:lnTo>
                  <a:pt x="934" y="221"/>
                </a:lnTo>
                <a:lnTo>
                  <a:pt x="936" y="222"/>
                </a:lnTo>
                <a:lnTo>
                  <a:pt x="936" y="226"/>
                </a:lnTo>
                <a:lnTo>
                  <a:pt x="936" y="226"/>
                </a:lnTo>
                <a:lnTo>
                  <a:pt x="940" y="228"/>
                </a:lnTo>
                <a:lnTo>
                  <a:pt x="941" y="232"/>
                </a:lnTo>
                <a:lnTo>
                  <a:pt x="941" y="232"/>
                </a:lnTo>
                <a:lnTo>
                  <a:pt x="941" y="234"/>
                </a:lnTo>
                <a:lnTo>
                  <a:pt x="941" y="235"/>
                </a:lnTo>
                <a:lnTo>
                  <a:pt x="940" y="235"/>
                </a:lnTo>
                <a:lnTo>
                  <a:pt x="940" y="235"/>
                </a:lnTo>
                <a:lnTo>
                  <a:pt x="940" y="232"/>
                </a:lnTo>
                <a:lnTo>
                  <a:pt x="940" y="230"/>
                </a:lnTo>
                <a:lnTo>
                  <a:pt x="940" y="230"/>
                </a:lnTo>
                <a:lnTo>
                  <a:pt x="938" y="230"/>
                </a:lnTo>
                <a:lnTo>
                  <a:pt x="938" y="232"/>
                </a:lnTo>
                <a:lnTo>
                  <a:pt x="938" y="232"/>
                </a:lnTo>
                <a:lnTo>
                  <a:pt x="927" y="221"/>
                </a:lnTo>
                <a:lnTo>
                  <a:pt x="918" y="208"/>
                </a:lnTo>
                <a:lnTo>
                  <a:pt x="918" y="208"/>
                </a:lnTo>
                <a:lnTo>
                  <a:pt x="923" y="211"/>
                </a:lnTo>
                <a:lnTo>
                  <a:pt x="925" y="215"/>
                </a:lnTo>
                <a:lnTo>
                  <a:pt x="925" y="215"/>
                </a:lnTo>
                <a:lnTo>
                  <a:pt x="927" y="213"/>
                </a:lnTo>
                <a:lnTo>
                  <a:pt x="925" y="210"/>
                </a:lnTo>
                <a:lnTo>
                  <a:pt x="919" y="208"/>
                </a:lnTo>
                <a:lnTo>
                  <a:pt x="919" y="208"/>
                </a:lnTo>
                <a:lnTo>
                  <a:pt x="919" y="204"/>
                </a:lnTo>
                <a:lnTo>
                  <a:pt x="919" y="204"/>
                </a:lnTo>
                <a:lnTo>
                  <a:pt x="919" y="202"/>
                </a:lnTo>
                <a:lnTo>
                  <a:pt x="919" y="204"/>
                </a:lnTo>
                <a:lnTo>
                  <a:pt x="919" y="204"/>
                </a:lnTo>
                <a:lnTo>
                  <a:pt x="921" y="202"/>
                </a:lnTo>
                <a:lnTo>
                  <a:pt x="923" y="206"/>
                </a:lnTo>
                <a:lnTo>
                  <a:pt x="929" y="210"/>
                </a:lnTo>
                <a:lnTo>
                  <a:pt x="929" y="210"/>
                </a:lnTo>
                <a:lnTo>
                  <a:pt x="925" y="206"/>
                </a:lnTo>
                <a:lnTo>
                  <a:pt x="921" y="202"/>
                </a:lnTo>
                <a:lnTo>
                  <a:pt x="921" y="202"/>
                </a:lnTo>
                <a:lnTo>
                  <a:pt x="918" y="199"/>
                </a:lnTo>
                <a:lnTo>
                  <a:pt x="918" y="199"/>
                </a:lnTo>
                <a:lnTo>
                  <a:pt x="916" y="200"/>
                </a:lnTo>
                <a:lnTo>
                  <a:pt x="916" y="200"/>
                </a:lnTo>
                <a:lnTo>
                  <a:pt x="914" y="199"/>
                </a:lnTo>
                <a:lnTo>
                  <a:pt x="914" y="199"/>
                </a:lnTo>
                <a:lnTo>
                  <a:pt x="916" y="197"/>
                </a:lnTo>
                <a:lnTo>
                  <a:pt x="916" y="197"/>
                </a:lnTo>
                <a:lnTo>
                  <a:pt x="916" y="197"/>
                </a:lnTo>
                <a:lnTo>
                  <a:pt x="916" y="197"/>
                </a:lnTo>
                <a:lnTo>
                  <a:pt x="916" y="195"/>
                </a:lnTo>
                <a:lnTo>
                  <a:pt x="916" y="195"/>
                </a:lnTo>
                <a:lnTo>
                  <a:pt x="916" y="195"/>
                </a:lnTo>
                <a:lnTo>
                  <a:pt x="914" y="195"/>
                </a:lnTo>
                <a:lnTo>
                  <a:pt x="914" y="195"/>
                </a:lnTo>
                <a:lnTo>
                  <a:pt x="914" y="195"/>
                </a:lnTo>
                <a:lnTo>
                  <a:pt x="914" y="195"/>
                </a:lnTo>
                <a:lnTo>
                  <a:pt x="914" y="195"/>
                </a:lnTo>
                <a:lnTo>
                  <a:pt x="914" y="195"/>
                </a:lnTo>
                <a:lnTo>
                  <a:pt x="914" y="193"/>
                </a:lnTo>
                <a:lnTo>
                  <a:pt x="914" y="193"/>
                </a:lnTo>
                <a:lnTo>
                  <a:pt x="908" y="186"/>
                </a:lnTo>
                <a:lnTo>
                  <a:pt x="908" y="186"/>
                </a:lnTo>
                <a:lnTo>
                  <a:pt x="910" y="184"/>
                </a:lnTo>
                <a:lnTo>
                  <a:pt x="910" y="184"/>
                </a:lnTo>
                <a:lnTo>
                  <a:pt x="914" y="189"/>
                </a:lnTo>
                <a:lnTo>
                  <a:pt x="919" y="195"/>
                </a:lnTo>
                <a:lnTo>
                  <a:pt x="925" y="199"/>
                </a:lnTo>
                <a:lnTo>
                  <a:pt x="930" y="204"/>
                </a:lnTo>
                <a:lnTo>
                  <a:pt x="930" y="204"/>
                </a:lnTo>
                <a:lnTo>
                  <a:pt x="938" y="211"/>
                </a:lnTo>
                <a:lnTo>
                  <a:pt x="938" y="211"/>
                </a:lnTo>
                <a:lnTo>
                  <a:pt x="943" y="217"/>
                </a:lnTo>
                <a:lnTo>
                  <a:pt x="943" y="217"/>
                </a:lnTo>
                <a:lnTo>
                  <a:pt x="952" y="230"/>
                </a:lnTo>
                <a:lnTo>
                  <a:pt x="952" y="230"/>
                </a:lnTo>
                <a:lnTo>
                  <a:pt x="951" y="230"/>
                </a:lnTo>
                <a:lnTo>
                  <a:pt x="949" y="230"/>
                </a:lnTo>
                <a:lnTo>
                  <a:pt x="949" y="230"/>
                </a:lnTo>
                <a:lnTo>
                  <a:pt x="952" y="234"/>
                </a:lnTo>
                <a:lnTo>
                  <a:pt x="958" y="237"/>
                </a:lnTo>
                <a:lnTo>
                  <a:pt x="954" y="237"/>
                </a:lnTo>
                <a:lnTo>
                  <a:pt x="954" y="237"/>
                </a:lnTo>
                <a:lnTo>
                  <a:pt x="958" y="241"/>
                </a:lnTo>
                <a:lnTo>
                  <a:pt x="958" y="241"/>
                </a:lnTo>
                <a:lnTo>
                  <a:pt x="960" y="243"/>
                </a:lnTo>
                <a:lnTo>
                  <a:pt x="960" y="243"/>
                </a:lnTo>
                <a:lnTo>
                  <a:pt x="960" y="241"/>
                </a:lnTo>
                <a:lnTo>
                  <a:pt x="962" y="241"/>
                </a:lnTo>
                <a:lnTo>
                  <a:pt x="962" y="241"/>
                </a:lnTo>
                <a:lnTo>
                  <a:pt x="963" y="246"/>
                </a:lnTo>
                <a:lnTo>
                  <a:pt x="963" y="246"/>
                </a:lnTo>
                <a:lnTo>
                  <a:pt x="963" y="248"/>
                </a:lnTo>
                <a:lnTo>
                  <a:pt x="963" y="248"/>
                </a:lnTo>
                <a:lnTo>
                  <a:pt x="960" y="248"/>
                </a:lnTo>
                <a:lnTo>
                  <a:pt x="956" y="243"/>
                </a:lnTo>
                <a:lnTo>
                  <a:pt x="956" y="243"/>
                </a:lnTo>
                <a:lnTo>
                  <a:pt x="954" y="246"/>
                </a:lnTo>
                <a:lnTo>
                  <a:pt x="954" y="246"/>
                </a:lnTo>
                <a:lnTo>
                  <a:pt x="952" y="241"/>
                </a:lnTo>
                <a:lnTo>
                  <a:pt x="951" y="239"/>
                </a:lnTo>
                <a:lnTo>
                  <a:pt x="949" y="237"/>
                </a:lnTo>
                <a:lnTo>
                  <a:pt x="949" y="237"/>
                </a:lnTo>
                <a:lnTo>
                  <a:pt x="947" y="237"/>
                </a:lnTo>
                <a:lnTo>
                  <a:pt x="945" y="237"/>
                </a:lnTo>
                <a:lnTo>
                  <a:pt x="945" y="237"/>
                </a:lnTo>
                <a:lnTo>
                  <a:pt x="938" y="226"/>
                </a:lnTo>
                <a:lnTo>
                  <a:pt x="929" y="215"/>
                </a:lnTo>
                <a:lnTo>
                  <a:pt x="929" y="215"/>
                </a:lnTo>
                <a:close/>
                <a:moveTo>
                  <a:pt x="980" y="176"/>
                </a:moveTo>
                <a:lnTo>
                  <a:pt x="980" y="176"/>
                </a:lnTo>
                <a:lnTo>
                  <a:pt x="980" y="176"/>
                </a:lnTo>
                <a:lnTo>
                  <a:pt x="978" y="176"/>
                </a:lnTo>
                <a:lnTo>
                  <a:pt x="976" y="175"/>
                </a:lnTo>
                <a:lnTo>
                  <a:pt x="976" y="175"/>
                </a:lnTo>
                <a:lnTo>
                  <a:pt x="969" y="167"/>
                </a:lnTo>
                <a:lnTo>
                  <a:pt x="962" y="160"/>
                </a:lnTo>
                <a:lnTo>
                  <a:pt x="962" y="160"/>
                </a:lnTo>
                <a:lnTo>
                  <a:pt x="962" y="162"/>
                </a:lnTo>
                <a:lnTo>
                  <a:pt x="962" y="162"/>
                </a:lnTo>
                <a:lnTo>
                  <a:pt x="958" y="158"/>
                </a:lnTo>
                <a:lnTo>
                  <a:pt x="956" y="156"/>
                </a:lnTo>
                <a:lnTo>
                  <a:pt x="956" y="156"/>
                </a:lnTo>
                <a:lnTo>
                  <a:pt x="956" y="156"/>
                </a:lnTo>
                <a:lnTo>
                  <a:pt x="956" y="156"/>
                </a:lnTo>
                <a:lnTo>
                  <a:pt x="954" y="154"/>
                </a:lnTo>
                <a:lnTo>
                  <a:pt x="954" y="154"/>
                </a:lnTo>
                <a:lnTo>
                  <a:pt x="954" y="154"/>
                </a:lnTo>
                <a:lnTo>
                  <a:pt x="951" y="151"/>
                </a:lnTo>
                <a:lnTo>
                  <a:pt x="951" y="151"/>
                </a:lnTo>
                <a:lnTo>
                  <a:pt x="949" y="145"/>
                </a:lnTo>
                <a:lnTo>
                  <a:pt x="949" y="145"/>
                </a:lnTo>
                <a:lnTo>
                  <a:pt x="952" y="149"/>
                </a:lnTo>
                <a:lnTo>
                  <a:pt x="954" y="151"/>
                </a:lnTo>
                <a:lnTo>
                  <a:pt x="956" y="153"/>
                </a:lnTo>
                <a:lnTo>
                  <a:pt x="956" y="153"/>
                </a:lnTo>
                <a:lnTo>
                  <a:pt x="956" y="153"/>
                </a:lnTo>
                <a:lnTo>
                  <a:pt x="958" y="154"/>
                </a:lnTo>
                <a:lnTo>
                  <a:pt x="958" y="154"/>
                </a:lnTo>
                <a:lnTo>
                  <a:pt x="958" y="154"/>
                </a:lnTo>
                <a:lnTo>
                  <a:pt x="963" y="160"/>
                </a:lnTo>
                <a:lnTo>
                  <a:pt x="963" y="160"/>
                </a:lnTo>
                <a:lnTo>
                  <a:pt x="973" y="169"/>
                </a:lnTo>
                <a:lnTo>
                  <a:pt x="973" y="169"/>
                </a:lnTo>
                <a:lnTo>
                  <a:pt x="980" y="176"/>
                </a:lnTo>
                <a:lnTo>
                  <a:pt x="980" y="176"/>
                </a:lnTo>
                <a:close/>
                <a:moveTo>
                  <a:pt x="978" y="169"/>
                </a:moveTo>
                <a:lnTo>
                  <a:pt x="978" y="169"/>
                </a:lnTo>
                <a:lnTo>
                  <a:pt x="982" y="171"/>
                </a:lnTo>
                <a:lnTo>
                  <a:pt x="984" y="175"/>
                </a:lnTo>
                <a:lnTo>
                  <a:pt x="984" y="175"/>
                </a:lnTo>
                <a:lnTo>
                  <a:pt x="982" y="175"/>
                </a:lnTo>
                <a:lnTo>
                  <a:pt x="980" y="173"/>
                </a:lnTo>
                <a:lnTo>
                  <a:pt x="978" y="169"/>
                </a:lnTo>
                <a:lnTo>
                  <a:pt x="978" y="169"/>
                </a:lnTo>
                <a:close/>
                <a:moveTo>
                  <a:pt x="980" y="180"/>
                </a:moveTo>
                <a:lnTo>
                  <a:pt x="980" y="180"/>
                </a:lnTo>
                <a:lnTo>
                  <a:pt x="980" y="178"/>
                </a:lnTo>
                <a:lnTo>
                  <a:pt x="982" y="180"/>
                </a:lnTo>
                <a:lnTo>
                  <a:pt x="986" y="184"/>
                </a:lnTo>
                <a:lnTo>
                  <a:pt x="986" y="184"/>
                </a:lnTo>
                <a:lnTo>
                  <a:pt x="986" y="186"/>
                </a:lnTo>
                <a:lnTo>
                  <a:pt x="984" y="184"/>
                </a:lnTo>
                <a:lnTo>
                  <a:pt x="982" y="184"/>
                </a:lnTo>
                <a:lnTo>
                  <a:pt x="982" y="184"/>
                </a:lnTo>
                <a:lnTo>
                  <a:pt x="993" y="199"/>
                </a:lnTo>
                <a:lnTo>
                  <a:pt x="995" y="204"/>
                </a:lnTo>
                <a:lnTo>
                  <a:pt x="997" y="210"/>
                </a:lnTo>
                <a:lnTo>
                  <a:pt x="997" y="210"/>
                </a:lnTo>
                <a:lnTo>
                  <a:pt x="989" y="199"/>
                </a:lnTo>
                <a:lnTo>
                  <a:pt x="982" y="193"/>
                </a:lnTo>
                <a:lnTo>
                  <a:pt x="982" y="193"/>
                </a:lnTo>
                <a:lnTo>
                  <a:pt x="980" y="189"/>
                </a:lnTo>
                <a:lnTo>
                  <a:pt x="978" y="186"/>
                </a:lnTo>
                <a:lnTo>
                  <a:pt x="978" y="186"/>
                </a:lnTo>
                <a:lnTo>
                  <a:pt x="982" y="188"/>
                </a:lnTo>
                <a:lnTo>
                  <a:pt x="984" y="191"/>
                </a:lnTo>
                <a:lnTo>
                  <a:pt x="984" y="191"/>
                </a:lnTo>
                <a:lnTo>
                  <a:pt x="984" y="188"/>
                </a:lnTo>
                <a:lnTo>
                  <a:pt x="980" y="180"/>
                </a:lnTo>
                <a:lnTo>
                  <a:pt x="980" y="180"/>
                </a:lnTo>
                <a:close/>
                <a:moveTo>
                  <a:pt x="1009" y="219"/>
                </a:moveTo>
                <a:lnTo>
                  <a:pt x="1009" y="219"/>
                </a:lnTo>
                <a:lnTo>
                  <a:pt x="1011" y="222"/>
                </a:lnTo>
                <a:lnTo>
                  <a:pt x="1013" y="224"/>
                </a:lnTo>
                <a:lnTo>
                  <a:pt x="1011" y="224"/>
                </a:lnTo>
                <a:lnTo>
                  <a:pt x="1011" y="224"/>
                </a:lnTo>
                <a:lnTo>
                  <a:pt x="1008" y="221"/>
                </a:lnTo>
                <a:lnTo>
                  <a:pt x="1008" y="221"/>
                </a:lnTo>
                <a:lnTo>
                  <a:pt x="1009" y="219"/>
                </a:lnTo>
                <a:lnTo>
                  <a:pt x="1009" y="219"/>
                </a:lnTo>
                <a:lnTo>
                  <a:pt x="1009" y="219"/>
                </a:lnTo>
                <a:close/>
                <a:moveTo>
                  <a:pt x="721" y="410"/>
                </a:moveTo>
                <a:lnTo>
                  <a:pt x="721" y="410"/>
                </a:lnTo>
                <a:lnTo>
                  <a:pt x="723" y="410"/>
                </a:lnTo>
                <a:lnTo>
                  <a:pt x="723" y="412"/>
                </a:lnTo>
                <a:lnTo>
                  <a:pt x="721" y="414"/>
                </a:lnTo>
                <a:lnTo>
                  <a:pt x="721" y="414"/>
                </a:lnTo>
                <a:lnTo>
                  <a:pt x="721" y="412"/>
                </a:lnTo>
                <a:lnTo>
                  <a:pt x="719" y="412"/>
                </a:lnTo>
                <a:lnTo>
                  <a:pt x="719" y="412"/>
                </a:lnTo>
                <a:lnTo>
                  <a:pt x="721" y="412"/>
                </a:lnTo>
                <a:lnTo>
                  <a:pt x="721" y="410"/>
                </a:lnTo>
                <a:lnTo>
                  <a:pt x="721" y="410"/>
                </a:lnTo>
                <a:close/>
                <a:moveTo>
                  <a:pt x="732" y="416"/>
                </a:moveTo>
                <a:lnTo>
                  <a:pt x="732" y="416"/>
                </a:lnTo>
                <a:lnTo>
                  <a:pt x="732" y="417"/>
                </a:lnTo>
                <a:lnTo>
                  <a:pt x="734" y="419"/>
                </a:lnTo>
                <a:lnTo>
                  <a:pt x="735" y="419"/>
                </a:lnTo>
                <a:lnTo>
                  <a:pt x="735" y="419"/>
                </a:lnTo>
                <a:lnTo>
                  <a:pt x="734" y="421"/>
                </a:lnTo>
                <a:lnTo>
                  <a:pt x="734" y="421"/>
                </a:lnTo>
                <a:lnTo>
                  <a:pt x="734" y="421"/>
                </a:lnTo>
                <a:lnTo>
                  <a:pt x="732" y="423"/>
                </a:lnTo>
                <a:lnTo>
                  <a:pt x="730" y="423"/>
                </a:lnTo>
                <a:lnTo>
                  <a:pt x="730" y="423"/>
                </a:lnTo>
                <a:lnTo>
                  <a:pt x="728" y="421"/>
                </a:lnTo>
                <a:lnTo>
                  <a:pt x="726" y="419"/>
                </a:lnTo>
                <a:lnTo>
                  <a:pt x="726" y="419"/>
                </a:lnTo>
                <a:lnTo>
                  <a:pt x="730" y="419"/>
                </a:lnTo>
                <a:lnTo>
                  <a:pt x="730" y="419"/>
                </a:lnTo>
                <a:lnTo>
                  <a:pt x="732" y="416"/>
                </a:lnTo>
                <a:lnTo>
                  <a:pt x="732" y="416"/>
                </a:lnTo>
                <a:close/>
                <a:moveTo>
                  <a:pt x="1039" y="318"/>
                </a:moveTo>
                <a:lnTo>
                  <a:pt x="1039" y="318"/>
                </a:lnTo>
                <a:lnTo>
                  <a:pt x="1041" y="322"/>
                </a:lnTo>
                <a:lnTo>
                  <a:pt x="1043" y="325"/>
                </a:lnTo>
                <a:lnTo>
                  <a:pt x="1043" y="325"/>
                </a:lnTo>
                <a:lnTo>
                  <a:pt x="1041" y="325"/>
                </a:lnTo>
                <a:lnTo>
                  <a:pt x="1041" y="324"/>
                </a:lnTo>
                <a:lnTo>
                  <a:pt x="1039" y="318"/>
                </a:lnTo>
                <a:lnTo>
                  <a:pt x="1039" y="318"/>
                </a:lnTo>
                <a:close/>
                <a:moveTo>
                  <a:pt x="1054" y="320"/>
                </a:moveTo>
                <a:lnTo>
                  <a:pt x="1054" y="320"/>
                </a:lnTo>
                <a:lnTo>
                  <a:pt x="1055" y="324"/>
                </a:lnTo>
                <a:lnTo>
                  <a:pt x="1057" y="329"/>
                </a:lnTo>
                <a:lnTo>
                  <a:pt x="1057" y="329"/>
                </a:lnTo>
                <a:lnTo>
                  <a:pt x="1055" y="329"/>
                </a:lnTo>
                <a:lnTo>
                  <a:pt x="1054" y="327"/>
                </a:lnTo>
                <a:lnTo>
                  <a:pt x="1054" y="320"/>
                </a:lnTo>
                <a:lnTo>
                  <a:pt x="1054" y="320"/>
                </a:lnTo>
                <a:close/>
                <a:moveTo>
                  <a:pt x="1059" y="373"/>
                </a:moveTo>
                <a:lnTo>
                  <a:pt x="1059" y="373"/>
                </a:lnTo>
                <a:lnTo>
                  <a:pt x="1059" y="371"/>
                </a:lnTo>
                <a:lnTo>
                  <a:pt x="1061" y="373"/>
                </a:lnTo>
                <a:lnTo>
                  <a:pt x="1061" y="379"/>
                </a:lnTo>
                <a:lnTo>
                  <a:pt x="1061" y="379"/>
                </a:lnTo>
                <a:lnTo>
                  <a:pt x="1061" y="379"/>
                </a:lnTo>
                <a:lnTo>
                  <a:pt x="1059" y="377"/>
                </a:lnTo>
                <a:lnTo>
                  <a:pt x="1059" y="373"/>
                </a:lnTo>
                <a:lnTo>
                  <a:pt x="1059" y="373"/>
                </a:lnTo>
                <a:close/>
                <a:moveTo>
                  <a:pt x="774" y="443"/>
                </a:moveTo>
                <a:lnTo>
                  <a:pt x="774" y="443"/>
                </a:lnTo>
                <a:lnTo>
                  <a:pt x="776" y="445"/>
                </a:lnTo>
                <a:lnTo>
                  <a:pt x="776" y="447"/>
                </a:lnTo>
                <a:lnTo>
                  <a:pt x="778" y="447"/>
                </a:lnTo>
                <a:lnTo>
                  <a:pt x="778" y="447"/>
                </a:lnTo>
                <a:lnTo>
                  <a:pt x="778" y="449"/>
                </a:lnTo>
                <a:lnTo>
                  <a:pt x="774" y="451"/>
                </a:lnTo>
                <a:lnTo>
                  <a:pt x="770" y="451"/>
                </a:lnTo>
                <a:lnTo>
                  <a:pt x="768" y="449"/>
                </a:lnTo>
                <a:lnTo>
                  <a:pt x="768" y="449"/>
                </a:lnTo>
                <a:lnTo>
                  <a:pt x="770" y="445"/>
                </a:lnTo>
                <a:lnTo>
                  <a:pt x="772" y="445"/>
                </a:lnTo>
                <a:lnTo>
                  <a:pt x="774" y="443"/>
                </a:lnTo>
                <a:lnTo>
                  <a:pt x="774" y="443"/>
                </a:lnTo>
                <a:close/>
                <a:moveTo>
                  <a:pt x="997" y="465"/>
                </a:moveTo>
                <a:lnTo>
                  <a:pt x="997" y="465"/>
                </a:lnTo>
                <a:lnTo>
                  <a:pt x="998" y="465"/>
                </a:lnTo>
                <a:lnTo>
                  <a:pt x="998" y="465"/>
                </a:lnTo>
                <a:lnTo>
                  <a:pt x="998" y="471"/>
                </a:lnTo>
                <a:lnTo>
                  <a:pt x="998" y="471"/>
                </a:lnTo>
                <a:lnTo>
                  <a:pt x="997" y="471"/>
                </a:lnTo>
                <a:lnTo>
                  <a:pt x="997" y="471"/>
                </a:lnTo>
                <a:lnTo>
                  <a:pt x="997" y="465"/>
                </a:lnTo>
                <a:lnTo>
                  <a:pt x="997" y="465"/>
                </a:lnTo>
                <a:close/>
                <a:moveTo>
                  <a:pt x="778" y="502"/>
                </a:moveTo>
                <a:lnTo>
                  <a:pt x="778" y="502"/>
                </a:lnTo>
                <a:lnTo>
                  <a:pt x="780" y="504"/>
                </a:lnTo>
                <a:lnTo>
                  <a:pt x="780" y="504"/>
                </a:lnTo>
                <a:lnTo>
                  <a:pt x="780" y="508"/>
                </a:lnTo>
                <a:lnTo>
                  <a:pt x="780" y="508"/>
                </a:lnTo>
                <a:lnTo>
                  <a:pt x="787" y="508"/>
                </a:lnTo>
                <a:lnTo>
                  <a:pt x="789" y="508"/>
                </a:lnTo>
                <a:lnTo>
                  <a:pt x="791" y="509"/>
                </a:lnTo>
                <a:lnTo>
                  <a:pt x="791" y="509"/>
                </a:lnTo>
                <a:lnTo>
                  <a:pt x="789" y="513"/>
                </a:lnTo>
                <a:lnTo>
                  <a:pt x="787" y="513"/>
                </a:lnTo>
                <a:lnTo>
                  <a:pt x="787" y="513"/>
                </a:lnTo>
                <a:lnTo>
                  <a:pt x="781" y="513"/>
                </a:lnTo>
                <a:lnTo>
                  <a:pt x="778" y="511"/>
                </a:lnTo>
                <a:lnTo>
                  <a:pt x="778" y="511"/>
                </a:lnTo>
                <a:lnTo>
                  <a:pt x="778" y="508"/>
                </a:lnTo>
                <a:lnTo>
                  <a:pt x="778" y="506"/>
                </a:lnTo>
                <a:lnTo>
                  <a:pt x="776" y="506"/>
                </a:lnTo>
                <a:lnTo>
                  <a:pt x="776" y="506"/>
                </a:lnTo>
                <a:lnTo>
                  <a:pt x="778" y="502"/>
                </a:lnTo>
                <a:lnTo>
                  <a:pt x="778" y="502"/>
                </a:lnTo>
                <a:close/>
                <a:moveTo>
                  <a:pt x="905" y="532"/>
                </a:moveTo>
                <a:lnTo>
                  <a:pt x="905" y="532"/>
                </a:lnTo>
                <a:lnTo>
                  <a:pt x="906" y="533"/>
                </a:lnTo>
                <a:lnTo>
                  <a:pt x="905" y="537"/>
                </a:lnTo>
                <a:lnTo>
                  <a:pt x="905" y="537"/>
                </a:lnTo>
                <a:lnTo>
                  <a:pt x="903" y="533"/>
                </a:lnTo>
                <a:lnTo>
                  <a:pt x="903" y="533"/>
                </a:lnTo>
                <a:lnTo>
                  <a:pt x="905" y="532"/>
                </a:lnTo>
                <a:lnTo>
                  <a:pt x="905" y="532"/>
                </a:lnTo>
                <a:lnTo>
                  <a:pt x="905" y="532"/>
                </a:lnTo>
                <a:close/>
                <a:moveTo>
                  <a:pt x="783" y="517"/>
                </a:moveTo>
                <a:lnTo>
                  <a:pt x="783" y="517"/>
                </a:lnTo>
                <a:lnTo>
                  <a:pt x="781" y="519"/>
                </a:lnTo>
                <a:lnTo>
                  <a:pt x="781" y="519"/>
                </a:lnTo>
                <a:lnTo>
                  <a:pt x="780" y="519"/>
                </a:lnTo>
                <a:lnTo>
                  <a:pt x="778" y="517"/>
                </a:lnTo>
                <a:lnTo>
                  <a:pt x="778" y="517"/>
                </a:lnTo>
                <a:lnTo>
                  <a:pt x="780" y="517"/>
                </a:lnTo>
                <a:lnTo>
                  <a:pt x="783" y="517"/>
                </a:lnTo>
                <a:lnTo>
                  <a:pt x="783" y="517"/>
                </a:lnTo>
                <a:close/>
                <a:moveTo>
                  <a:pt x="993" y="565"/>
                </a:moveTo>
                <a:lnTo>
                  <a:pt x="993" y="565"/>
                </a:lnTo>
                <a:lnTo>
                  <a:pt x="995" y="566"/>
                </a:lnTo>
                <a:lnTo>
                  <a:pt x="995" y="568"/>
                </a:lnTo>
                <a:lnTo>
                  <a:pt x="993" y="570"/>
                </a:lnTo>
                <a:lnTo>
                  <a:pt x="991" y="570"/>
                </a:lnTo>
                <a:lnTo>
                  <a:pt x="991" y="570"/>
                </a:lnTo>
                <a:lnTo>
                  <a:pt x="991" y="568"/>
                </a:lnTo>
                <a:lnTo>
                  <a:pt x="993" y="565"/>
                </a:lnTo>
                <a:lnTo>
                  <a:pt x="993" y="565"/>
                </a:lnTo>
                <a:close/>
                <a:moveTo>
                  <a:pt x="971" y="605"/>
                </a:moveTo>
                <a:lnTo>
                  <a:pt x="971" y="609"/>
                </a:lnTo>
                <a:lnTo>
                  <a:pt x="971" y="609"/>
                </a:lnTo>
                <a:lnTo>
                  <a:pt x="969" y="607"/>
                </a:lnTo>
                <a:lnTo>
                  <a:pt x="969" y="605"/>
                </a:lnTo>
                <a:lnTo>
                  <a:pt x="969" y="605"/>
                </a:lnTo>
                <a:lnTo>
                  <a:pt x="971" y="605"/>
                </a:lnTo>
                <a:lnTo>
                  <a:pt x="971" y="605"/>
                </a:lnTo>
                <a:lnTo>
                  <a:pt x="971" y="60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4842"/>
          <p:cNvSpPr>
            <a:spLocks noEditPoints="1"/>
          </p:cNvSpPr>
          <p:nvPr/>
        </p:nvSpPr>
        <p:spPr bwMode="auto">
          <a:xfrm flipH="1">
            <a:off x="5842693" y="2783890"/>
            <a:ext cx="1818156" cy="1485643"/>
          </a:xfrm>
          <a:custGeom>
            <a:avLst/>
            <a:gdLst>
              <a:gd name="T0" fmla="*/ 374 w 1192"/>
              <a:gd name="T1" fmla="*/ 831 h 973"/>
              <a:gd name="T2" fmla="*/ 386 w 1192"/>
              <a:gd name="T3" fmla="*/ 642 h 973"/>
              <a:gd name="T4" fmla="*/ 407 w 1192"/>
              <a:gd name="T5" fmla="*/ 651 h 973"/>
              <a:gd name="T6" fmla="*/ 454 w 1192"/>
              <a:gd name="T7" fmla="*/ 546 h 973"/>
              <a:gd name="T8" fmla="*/ 605 w 1192"/>
              <a:gd name="T9" fmla="*/ 445 h 973"/>
              <a:gd name="T10" fmla="*/ 699 w 1192"/>
              <a:gd name="T11" fmla="*/ 458 h 973"/>
              <a:gd name="T12" fmla="*/ 734 w 1192"/>
              <a:gd name="T13" fmla="*/ 443 h 973"/>
              <a:gd name="T14" fmla="*/ 690 w 1192"/>
              <a:gd name="T15" fmla="*/ 471 h 973"/>
              <a:gd name="T16" fmla="*/ 719 w 1192"/>
              <a:gd name="T17" fmla="*/ 498 h 973"/>
              <a:gd name="T18" fmla="*/ 719 w 1192"/>
              <a:gd name="T19" fmla="*/ 497 h 973"/>
              <a:gd name="T20" fmla="*/ 754 w 1192"/>
              <a:gd name="T21" fmla="*/ 533 h 973"/>
              <a:gd name="T22" fmla="*/ 867 w 1192"/>
              <a:gd name="T23" fmla="*/ 592 h 973"/>
              <a:gd name="T24" fmla="*/ 780 w 1192"/>
              <a:gd name="T25" fmla="*/ 677 h 973"/>
              <a:gd name="T26" fmla="*/ 918 w 1192"/>
              <a:gd name="T27" fmla="*/ 561 h 973"/>
              <a:gd name="T28" fmla="*/ 962 w 1192"/>
              <a:gd name="T29" fmla="*/ 603 h 973"/>
              <a:gd name="T30" fmla="*/ 1062 w 1192"/>
              <a:gd name="T31" fmla="*/ 666 h 973"/>
              <a:gd name="T32" fmla="*/ 1076 w 1192"/>
              <a:gd name="T33" fmla="*/ 440 h 973"/>
              <a:gd name="T34" fmla="*/ 1067 w 1192"/>
              <a:gd name="T35" fmla="*/ 331 h 973"/>
              <a:gd name="T36" fmla="*/ 1084 w 1192"/>
              <a:gd name="T37" fmla="*/ 309 h 973"/>
              <a:gd name="T38" fmla="*/ 1108 w 1192"/>
              <a:gd name="T39" fmla="*/ 318 h 973"/>
              <a:gd name="T40" fmla="*/ 1150 w 1192"/>
              <a:gd name="T41" fmla="*/ 360 h 973"/>
              <a:gd name="T42" fmla="*/ 1166 w 1192"/>
              <a:gd name="T43" fmla="*/ 370 h 973"/>
              <a:gd name="T44" fmla="*/ 1190 w 1192"/>
              <a:gd name="T45" fmla="*/ 408 h 973"/>
              <a:gd name="T46" fmla="*/ 1073 w 1192"/>
              <a:gd name="T47" fmla="*/ 164 h 973"/>
              <a:gd name="T48" fmla="*/ 743 w 1192"/>
              <a:gd name="T49" fmla="*/ 15 h 973"/>
              <a:gd name="T50" fmla="*/ 567 w 1192"/>
              <a:gd name="T51" fmla="*/ 11 h 973"/>
              <a:gd name="T52" fmla="*/ 432 w 1192"/>
              <a:gd name="T53" fmla="*/ 59 h 973"/>
              <a:gd name="T54" fmla="*/ 202 w 1192"/>
              <a:gd name="T55" fmla="*/ 228 h 973"/>
              <a:gd name="T56" fmla="*/ 74 w 1192"/>
              <a:gd name="T57" fmla="*/ 423 h 973"/>
              <a:gd name="T58" fmla="*/ 85 w 1192"/>
              <a:gd name="T59" fmla="*/ 432 h 973"/>
              <a:gd name="T60" fmla="*/ 263 w 1192"/>
              <a:gd name="T61" fmla="*/ 204 h 973"/>
              <a:gd name="T62" fmla="*/ 263 w 1192"/>
              <a:gd name="T63" fmla="*/ 217 h 973"/>
              <a:gd name="T64" fmla="*/ 164 w 1192"/>
              <a:gd name="T65" fmla="*/ 349 h 973"/>
              <a:gd name="T66" fmla="*/ 81 w 1192"/>
              <a:gd name="T67" fmla="*/ 511 h 973"/>
              <a:gd name="T68" fmla="*/ 70 w 1192"/>
              <a:gd name="T69" fmla="*/ 760 h 973"/>
              <a:gd name="T70" fmla="*/ 177 w 1192"/>
              <a:gd name="T71" fmla="*/ 938 h 973"/>
              <a:gd name="T72" fmla="*/ 201 w 1192"/>
              <a:gd name="T73" fmla="*/ 552 h 973"/>
              <a:gd name="T74" fmla="*/ 230 w 1192"/>
              <a:gd name="T75" fmla="*/ 524 h 973"/>
              <a:gd name="T76" fmla="*/ 239 w 1192"/>
              <a:gd name="T77" fmla="*/ 885 h 973"/>
              <a:gd name="T78" fmla="*/ 210 w 1192"/>
              <a:gd name="T79" fmla="*/ 708 h 973"/>
              <a:gd name="T80" fmla="*/ 272 w 1192"/>
              <a:gd name="T81" fmla="*/ 896 h 973"/>
              <a:gd name="T82" fmla="*/ 445 w 1192"/>
              <a:gd name="T83" fmla="*/ 921 h 973"/>
              <a:gd name="T84" fmla="*/ 1093 w 1192"/>
              <a:gd name="T85" fmla="*/ 428 h 973"/>
              <a:gd name="T86" fmla="*/ 213 w 1192"/>
              <a:gd name="T87" fmla="*/ 695 h 973"/>
              <a:gd name="T88" fmla="*/ 342 w 1192"/>
              <a:gd name="T89" fmla="*/ 399 h 973"/>
              <a:gd name="T90" fmla="*/ 305 w 1192"/>
              <a:gd name="T91" fmla="*/ 474 h 973"/>
              <a:gd name="T92" fmla="*/ 259 w 1192"/>
              <a:gd name="T93" fmla="*/ 554 h 973"/>
              <a:gd name="T94" fmla="*/ 291 w 1192"/>
              <a:gd name="T95" fmla="*/ 508 h 973"/>
              <a:gd name="T96" fmla="*/ 179 w 1192"/>
              <a:gd name="T97" fmla="*/ 318 h 973"/>
              <a:gd name="T98" fmla="*/ 495 w 1192"/>
              <a:gd name="T99" fmla="*/ 509 h 973"/>
              <a:gd name="T100" fmla="*/ 350 w 1192"/>
              <a:gd name="T101" fmla="*/ 141 h 973"/>
              <a:gd name="T102" fmla="*/ 392 w 1192"/>
              <a:gd name="T103" fmla="*/ 96 h 973"/>
              <a:gd name="T104" fmla="*/ 556 w 1192"/>
              <a:gd name="T105" fmla="*/ 46 h 973"/>
              <a:gd name="T106" fmla="*/ 681 w 1192"/>
              <a:gd name="T107" fmla="*/ 452 h 973"/>
              <a:gd name="T108" fmla="*/ 697 w 1192"/>
              <a:gd name="T109" fmla="*/ 7 h 973"/>
              <a:gd name="T110" fmla="*/ 721 w 1192"/>
              <a:gd name="T111" fmla="*/ 495 h 973"/>
              <a:gd name="T112" fmla="*/ 938 w 1192"/>
              <a:gd name="T113" fmla="*/ 151 h 973"/>
              <a:gd name="T114" fmla="*/ 990 w 1192"/>
              <a:gd name="T115" fmla="*/ 129 h 973"/>
              <a:gd name="T116" fmla="*/ 984 w 1192"/>
              <a:gd name="T117" fmla="*/ 193 h 973"/>
              <a:gd name="T118" fmla="*/ 975 w 1192"/>
              <a:gd name="T119" fmla="*/ 222 h 973"/>
              <a:gd name="T120" fmla="*/ 1016 w 1192"/>
              <a:gd name="T121" fmla="*/ 257 h 973"/>
              <a:gd name="T122" fmla="*/ 1069 w 1192"/>
              <a:gd name="T123" fmla="*/ 211 h 973"/>
              <a:gd name="T124" fmla="*/ 1067 w 1192"/>
              <a:gd name="T125" fmla="*/ 522 h 9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92" h="973">
                <a:moveTo>
                  <a:pt x="460" y="901"/>
                </a:moveTo>
                <a:lnTo>
                  <a:pt x="460" y="901"/>
                </a:lnTo>
                <a:lnTo>
                  <a:pt x="451" y="898"/>
                </a:lnTo>
                <a:lnTo>
                  <a:pt x="443" y="898"/>
                </a:lnTo>
                <a:lnTo>
                  <a:pt x="443" y="898"/>
                </a:lnTo>
                <a:lnTo>
                  <a:pt x="442" y="896"/>
                </a:lnTo>
                <a:lnTo>
                  <a:pt x="440" y="894"/>
                </a:lnTo>
                <a:lnTo>
                  <a:pt x="436" y="894"/>
                </a:lnTo>
                <a:lnTo>
                  <a:pt x="432" y="892"/>
                </a:lnTo>
                <a:lnTo>
                  <a:pt x="432" y="890"/>
                </a:lnTo>
                <a:lnTo>
                  <a:pt x="432" y="888"/>
                </a:lnTo>
                <a:lnTo>
                  <a:pt x="432" y="888"/>
                </a:lnTo>
                <a:lnTo>
                  <a:pt x="431" y="888"/>
                </a:lnTo>
                <a:lnTo>
                  <a:pt x="431" y="890"/>
                </a:lnTo>
                <a:lnTo>
                  <a:pt x="429" y="892"/>
                </a:lnTo>
                <a:lnTo>
                  <a:pt x="427" y="892"/>
                </a:lnTo>
                <a:lnTo>
                  <a:pt x="427" y="892"/>
                </a:lnTo>
                <a:lnTo>
                  <a:pt x="423" y="887"/>
                </a:lnTo>
                <a:lnTo>
                  <a:pt x="423" y="887"/>
                </a:lnTo>
                <a:lnTo>
                  <a:pt x="421" y="887"/>
                </a:lnTo>
                <a:lnTo>
                  <a:pt x="421" y="887"/>
                </a:lnTo>
                <a:lnTo>
                  <a:pt x="419" y="885"/>
                </a:lnTo>
                <a:lnTo>
                  <a:pt x="419" y="883"/>
                </a:lnTo>
                <a:lnTo>
                  <a:pt x="419" y="883"/>
                </a:lnTo>
                <a:lnTo>
                  <a:pt x="421" y="881"/>
                </a:lnTo>
                <a:lnTo>
                  <a:pt x="421" y="881"/>
                </a:lnTo>
                <a:lnTo>
                  <a:pt x="423" y="883"/>
                </a:lnTo>
                <a:lnTo>
                  <a:pt x="425" y="885"/>
                </a:lnTo>
                <a:lnTo>
                  <a:pt x="431" y="885"/>
                </a:lnTo>
                <a:lnTo>
                  <a:pt x="431" y="885"/>
                </a:lnTo>
                <a:lnTo>
                  <a:pt x="425" y="881"/>
                </a:lnTo>
                <a:lnTo>
                  <a:pt x="421" y="881"/>
                </a:lnTo>
                <a:lnTo>
                  <a:pt x="418" y="881"/>
                </a:lnTo>
                <a:lnTo>
                  <a:pt x="418" y="881"/>
                </a:lnTo>
                <a:lnTo>
                  <a:pt x="419" y="881"/>
                </a:lnTo>
                <a:lnTo>
                  <a:pt x="419" y="883"/>
                </a:lnTo>
                <a:lnTo>
                  <a:pt x="419" y="883"/>
                </a:lnTo>
                <a:lnTo>
                  <a:pt x="418" y="883"/>
                </a:lnTo>
                <a:lnTo>
                  <a:pt x="416" y="883"/>
                </a:lnTo>
                <a:lnTo>
                  <a:pt x="416" y="883"/>
                </a:lnTo>
                <a:lnTo>
                  <a:pt x="418" y="881"/>
                </a:lnTo>
                <a:lnTo>
                  <a:pt x="416" y="881"/>
                </a:lnTo>
                <a:lnTo>
                  <a:pt x="416" y="881"/>
                </a:lnTo>
                <a:lnTo>
                  <a:pt x="414" y="883"/>
                </a:lnTo>
                <a:lnTo>
                  <a:pt x="414" y="883"/>
                </a:lnTo>
                <a:lnTo>
                  <a:pt x="408" y="877"/>
                </a:lnTo>
                <a:lnTo>
                  <a:pt x="407" y="877"/>
                </a:lnTo>
                <a:lnTo>
                  <a:pt x="403" y="877"/>
                </a:lnTo>
                <a:lnTo>
                  <a:pt x="403" y="877"/>
                </a:lnTo>
                <a:lnTo>
                  <a:pt x="403" y="874"/>
                </a:lnTo>
                <a:lnTo>
                  <a:pt x="401" y="872"/>
                </a:lnTo>
                <a:lnTo>
                  <a:pt x="397" y="870"/>
                </a:lnTo>
                <a:lnTo>
                  <a:pt x="394" y="868"/>
                </a:lnTo>
                <a:lnTo>
                  <a:pt x="394" y="864"/>
                </a:lnTo>
                <a:lnTo>
                  <a:pt x="396" y="863"/>
                </a:lnTo>
                <a:lnTo>
                  <a:pt x="396" y="863"/>
                </a:lnTo>
                <a:lnTo>
                  <a:pt x="390" y="861"/>
                </a:lnTo>
                <a:lnTo>
                  <a:pt x="388" y="859"/>
                </a:lnTo>
                <a:lnTo>
                  <a:pt x="388" y="855"/>
                </a:lnTo>
                <a:lnTo>
                  <a:pt x="388" y="855"/>
                </a:lnTo>
                <a:lnTo>
                  <a:pt x="386" y="855"/>
                </a:lnTo>
                <a:lnTo>
                  <a:pt x="385" y="857"/>
                </a:lnTo>
                <a:lnTo>
                  <a:pt x="385" y="857"/>
                </a:lnTo>
                <a:lnTo>
                  <a:pt x="383" y="853"/>
                </a:lnTo>
                <a:lnTo>
                  <a:pt x="381" y="852"/>
                </a:lnTo>
                <a:lnTo>
                  <a:pt x="377" y="852"/>
                </a:lnTo>
                <a:lnTo>
                  <a:pt x="375" y="848"/>
                </a:lnTo>
                <a:lnTo>
                  <a:pt x="375" y="848"/>
                </a:lnTo>
                <a:lnTo>
                  <a:pt x="375" y="848"/>
                </a:lnTo>
                <a:lnTo>
                  <a:pt x="377" y="850"/>
                </a:lnTo>
                <a:lnTo>
                  <a:pt x="377" y="850"/>
                </a:lnTo>
                <a:lnTo>
                  <a:pt x="379" y="848"/>
                </a:lnTo>
                <a:lnTo>
                  <a:pt x="379" y="848"/>
                </a:lnTo>
                <a:lnTo>
                  <a:pt x="375" y="846"/>
                </a:lnTo>
                <a:lnTo>
                  <a:pt x="375" y="846"/>
                </a:lnTo>
                <a:lnTo>
                  <a:pt x="374" y="844"/>
                </a:lnTo>
                <a:lnTo>
                  <a:pt x="374" y="844"/>
                </a:lnTo>
                <a:lnTo>
                  <a:pt x="374" y="844"/>
                </a:lnTo>
                <a:lnTo>
                  <a:pt x="374" y="844"/>
                </a:lnTo>
                <a:lnTo>
                  <a:pt x="374" y="844"/>
                </a:lnTo>
                <a:lnTo>
                  <a:pt x="374" y="844"/>
                </a:lnTo>
                <a:lnTo>
                  <a:pt x="374" y="844"/>
                </a:lnTo>
                <a:lnTo>
                  <a:pt x="374" y="844"/>
                </a:lnTo>
                <a:lnTo>
                  <a:pt x="375" y="844"/>
                </a:lnTo>
                <a:lnTo>
                  <a:pt x="375" y="844"/>
                </a:lnTo>
                <a:lnTo>
                  <a:pt x="375" y="844"/>
                </a:lnTo>
                <a:lnTo>
                  <a:pt x="374" y="842"/>
                </a:lnTo>
                <a:lnTo>
                  <a:pt x="374" y="842"/>
                </a:lnTo>
                <a:lnTo>
                  <a:pt x="372" y="839"/>
                </a:lnTo>
                <a:lnTo>
                  <a:pt x="372" y="837"/>
                </a:lnTo>
                <a:lnTo>
                  <a:pt x="372" y="837"/>
                </a:lnTo>
                <a:lnTo>
                  <a:pt x="370" y="835"/>
                </a:lnTo>
                <a:lnTo>
                  <a:pt x="370" y="835"/>
                </a:lnTo>
                <a:lnTo>
                  <a:pt x="372" y="835"/>
                </a:lnTo>
                <a:lnTo>
                  <a:pt x="372" y="835"/>
                </a:lnTo>
                <a:lnTo>
                  <a:pt x="374" y="833"/>
                </a:lnTo>
                <a:lnTo>
                  <a:pt x="374" y="833"/>
                </a:lnTo>
                <a:lnTo>
                  <a:pt x="374" y="831"/>
                </a:lnTo>
                <a:lnTo>
                  <a:pt x="374" y="831"/>
                </a:lnTo>
                <a:lnTo>
                  <a:pt x="370" y="830"/>
                </a:lnTo>
                <a:lnTo>
                  <a:pt x="370" y="830"/>
                </a:lnTo>
                <a:lnTo>
                  <a:pt x="374" y="828"/>
                </a:lnTo>
                <a:lnTo>
                  <a:pt x="374" y="828"/>
                </a:lnTo>
                <a:lnTo>
                  <a:pt x="372" y="826"/>
                </a:lnTo>
                <a:lnTo>
                  <a:pt x="372" y="824"/>
                </a:lnTo>
                <a:lnTo>
                  <a:pt x="372" y="818"/>
                </a:lnTo>
                <a:lnTo>
                  <a:pt x="372" y="818"/>
                </a:lnTo>
                <a:lnTo>
                  <a:pt x="370" y="820"/>
                </a:lnTo>
                <a:lnTo>
                  <a:pt x="368" y="820"/>
                </a:lnTo>
                <a:lnTo>
                  <a:pt x="366" y="818"/>
                </a:lnTo>
                <a:lnTo>
                  <a:pt x="366" y="818"/>
                </a:lnTo>
                <a:lnTo>
                  <a:pt x="368" y="818"/>
                </a:lnTo>
                <a:lnTo>
                  <a:pt x="370" y="817"/>
                </a:lnTo>
                <a:lnTo>
                  <a:pt x="370" y="817"/>
                </a:lnTo>
                <a:lnTo>
                  <a:pt x="366" y="813"/>
                </a:lnTo>
                <a:lnTo>
                  <a:pt x="364" y="809"/>
                </a:lnTo>
                <a:lnTo>
                  <a:pt x="362" y="809"/>
                </a:lnTo>
                <a:lnTo>
                  <a:pt x="362" y="809"/>
                </a:lnTo>
                <a:lnTo>
                  <a:pt x="362" y="807"/>
                </a:lnTo>
                <a:lnTo>
                  <a:pt x="362" y="807"/>
                </a:lnTo>
                <a:lnTo>
                  <a:pt x="362" y="807"/>
                </a:lnTo>
                <a:lnTo>
                  <a:pt x="364" y="806"/>
                </a:lnTo>
                <a:lnTo>
                  <a:pt x="364" y="806"/>
                </a:lnTo>
                <a:lnTo>
                  <a:pt x="362" y="800"/>
                </a:lnTo>
                <a:lnTo>
                  <a:pt x="359" y="795"/>
                </a:lnTo>
                <a:lnTo>
                  <a:pt x="359" y="795"/>
                </a:lnTo>
                <a:lnTo>
                  <a:pt x="355" y="789"/>
                </a:lnTo>
                <a:lnTo>
                  <a:pt x="355" y="787"/>
                </a:lnTo>
                <a:lnTo>
                  <a:pt x="355" y="785"/>
                </a:lnTo>
                <a:lnTo>
                  <a:pt x="355" y="785"/>
                </a:lnTo>
                <a:lnTo>
                  <a:pt x="353" y="785"/>
                </a:lnTo>
                <a:lnTo>
                  <a:pt x="351" y="784"/>
                </a:lnTo>
                <a:lnTo>
                  <a:pt x="351" y="782"/>
                </a:lnTo>
                <a:lnTo>
                  <a:pt x="351" y="782"/>
                </a:lnTo>
                <a:lnTo>
                  <a:pt x="355" y="782"/>
                </a:lnTo>
                <a:lnTo>
                  <a:pt x="355" y="782"/>
                </a:lnTo>
                <a:lnTo>
                  <a:pt x="355" y="782"/>
                </a:lnTo>
                <a:lnTo>
                  <a:pt x="353" y="774"/>
                </a:lnTo>
                <a:lnTo>
                  <a:pt x="351" y="765"/>
                </a:lnTo>
                <a:lnTo>
                  <a:pt x="350" y="743"/>
                </a:lnTo>
                <a:lnTo>
                  <a:pt x="350" y="743"/>
                </a:lnTo>
                <a:lnTo>
                  <a:pt x="350" y="743"/>
                </a:lnTo>
                <a:lnTo>
                  <a:pt x="350" y="743"/>
                </a:lnTo>
                <a:lnTo>
                  <a:pt x="351" y="736"/>
                </a:lnTo>
                <a:lnTo>
                  <a:pt x="351" y="732"/>
                </a:lnTo>
                <a:lnTo>
                  <a:pt x="351" y="726"/>
                </a:lnTo>
                <a:lnTo>
                  <a:pt x="351" y="726"/>
                </a:lnTo>
                <a:lnTo>
                  <a:pt x="353" y="715"/>
                </a:lnTo>
                <a:lnTo>
                  <a:pt x="353" y="708"/>
                </a:lnTo>
                <a:lnTo>
                  <a:pt x="353" y="708"/>
                </a:lnTo>
                <a:lnTo>
                  <a:pt x="351" y="708"/>
                </a:lnTo>
                <a:lnTo>
                  <a:pt x="351" y="710"/>
                </a:lnTo>
                <a:lnTo>
                  <a:pt x="351" y="708"/>
                </a:lnTo>
                <a:lnTo>
                  <a:pt x="351" y="708"/>
                </a:lnTo>
                <a:lnTo>
                  <a:pt x="355" y="704"/>
                </a:lnTo>
                <a:lnTo>
                  <a:pt x="357" y="699"/>
                </a:lnTo>
                <a:lnTo>
                  <a:pt x="359" y="688"/>
                </a:lnTo>
                <a:lnTo>
                  <a:pt x="359" y="688"/>
                </a:lnTo>
                <a:lnTo>
                  <a:pt x="362" y="688"/>
                </a:lnTo>
                <a:lnTo>
                  <a:pt x="362" y="686"/>
                </a:lnTo>
                <a:lnTo>
                  <a:pt x="362" y="682"/>
                </a:lnTo>
                <a:lnTo>
                  <a:pt x="361" y="680"/>
                </a:lnTo>
                <a:lnTo>
                  <a:pt x="361" y="680"/>
                </a:lnTo>
                <a:lnTo>
                  <a:pt x="361" y="684"/>
                </a:lnTo>
                <a:lnTo>
                  <a:pt x="362" y="684"/>
                </a:lnTo>
                <a:lnTo>
                  <a:pt x="362" y="684"/>
                </a:lnTo>
                <a:lnTo>
                  <a:pt x="361" y="686"/>
                </a:lnTo>
                <a:lnTo>
                  <a:pt x="359" y="688"/>
                </a:lnTo>
                <a:lnTo>
                  <a:pt x="357" y="686"/>
                </a:lnTo>
                <a:lnTo>
                  <a:pt x="357" y="686"/>
                </a:lnTo>
                <a:lnTo>
                  <a:pt x="359" y="680"/>
                </a:lnTo>
                <a:lnTo>
                  <a:pt x="361" y="677"/>
                </a:lnTo>
                <a:lnTo>
                  <a:pt x="362" y="679"/>
                </a:lnTo>
                <a:lnTo>
                  <a:pt x="362" y="679"/>
                </a:lnTo>
                <a:lnTo>
                  <a:pt x="362" y="673"/>
                </a:lnTo>
                <a:lnTo>
                  <a:pt x="364" y="669"/>
                </a:lnTo>
                <a:lnTo>
                  <a:pt x="368" y="664"/>
                </a:lnTo>
                <a:lnTo>
                  <a:pt x="368" y="658"/>
                </a:lnTo>
                <a:lnTo>
                  <a:pt x="368" y="658"/>
                </a:lnTo>
                <a:lnTo>
                  <a:pt x="372" y="658"/>
                </a:lnTo>
                <a:lnTo>
                  <a:pt x="374" y="657"/>
                </a:lnTo>
                <a:lnTo>
                  <a:pt x="375" y="653"/>
                </a:lnTo>
                <a:lnTo>
                  <a:pt x="375" y="649"/>
                </a:lnTo>
                <a:lnTo>
                  <a:pt x="377" y="647"/>
                </a:lnTo>
                <a:lnTo>
                  <a:pt x="379" y="649"/>
                </a:lnTo>
                <a:lnTo>
                  <a:pt x="379" y="649"/>
                </a:lnTo>
                <a:lnTo>
                  <a:pt x="379" y="644"/>
                </a:lnTo>
                <a:lnTo>
                  <a:pt x="381" y="642"/>
                </a:lnTo>
                <a:lnTo>
                  <a:pt x="383" y="642"/>
                </a:lnTo>
                <a:lnTo>
                  <a:pt x="383" y="642"/>
                </a:lnTo>
                <a:lnTo>
                  <a:pt x="381" y="649"/>
                </a:lnTo>
                <a:lnTo>
                  <a:pt x="381" y="655"/>
                </a:lnTo>
                <a:lnTo>
                  <a:pt x="381" y="655"/>
                </a:lnTo>
                <a:lnTo>
                  <a:pt x="383" y="651"/>
                </a:lnTo>
                <a:lnTo>
                  <a:pt x="385" y="651"/>
                </a:lnTo>
                <a:lnTo>
                  <a:pt x="385" y="651"/>
                </a:lnTo>
                <a:lnTo>
                  <a:pt x="385" y="646"/>
                </a:lnTo>
                <a:lnTo>
                  <a:pt x="386" y="642"/>
                </a:lnTo>
                <a:lnTo>
                  <a:pt x="386" y="642"/>
                </a:lnTo>
                <a:lnTo>
                  <a:pt x="386" y="642"/>
                </a:lnTo>
                <a:lnTo>
                  <a:pt x="386" y="640"/>
                </a:lnTo>
                <a:lnTo>
                  <a:pt x="388" y="640"/>
                </a:lnTo>
                <a:lnTo>
                  <a:pt x="388" y="640"/>
                </a:lnTo>
                <a:lnTo>
                  <a:pt x="386" y="640"/>
                </a:lnTo>
                <a:lnTo>
                  <a:pt x="386" y="640"/>
                </a:lnTo>
                <a:lnTo>
                  <a:pt x="386" y="640"/>
                </a:lnTo>
                <a:lnTo>
                  <a:pt x="385" y="640"/>
                </a:lnTo>
                <a:lnTo>
                  <a:pt x="385" y="640"/>
                </a:lnTo>
                <a:lnTo>
                  <a:pt x="386" y="633"/>
                </a:lnTo>
                <a:lnTo>
                  <a:pt x="392" y="627"/>
                </a:lnTo>
                <a:lnTo>
                  <a:pt x="392" y="627"/>
                </a:lnTo>
                <a:lnTo>
                  <a:pt x="392" y="629"/>
                </a:lnTo>
                <a:lnTo>
                  <a:pt x="392" y="631"/>
                </a:lnTo>
                <a:lnTo>
                  <a:pt x="392" y="631"/>
                </a:lnTo>
                <a:lnTo>
                  <a:pt x="394" y="629"/>
                </a:lnTo>
                <a:lnTo>
                  <a:pt x="396" y="627"/>
                </a:lnTo>
                <a:lnTo>
                  <a:pt x="396" y="625"/>
                </a:lnTo>
                <a:lnTo>
                  <a:pt x="394" y="623"/>
                </a:lnTo>
                <a:lnTo>
                  <a:pt x="394" y="623"/>
                </a:lnTo>
                <a:lnTo>
                  <a:pt x="394" y="625"/>
                </a:lnTo>
                <a:lnTo>
                  <a:pt x="392" y="625"/>
                </a:lnTo>
                <a:lnTo>
                  <a:pt x="392" y="627"/>
                </a:lnTo>
                <a:lnTo>
                  <a:pt x="392" y="627"/>
                </a:lnTo>
                <a:lnTo>
                  <a:pt x="394" y="620"/>
                </a:lnTo>
                <a:lnTo>
                  <a:pt x="397" y="618"/>
                </a:lnTo>
                <a:lnTo>
                  <a:pt x="397" y="618"/>
                </a:lnTo>
                <a:lnTo>
                  <a:pt x="397" y="620"/>
                </a:lnTo>
                <a:lnTo>
                  <a:pt x="397" y="620"/>
                </a:lnTo>
                <a:lnTo>
                  <a:pt x="397" y="620"/>
                </a:lnTo>
                <a:lnTo>
                  <a:pt x="397" y="620"/>
                </a:lnTo>
                <a:lnTo>
                  <a:pt x="399" y="616"/>
                </a:lnTo>
                <a:lnTo>
                  <a:pt x="399" y="614"/>
                </a:lnTo>
                <a:lnTo>
                  <a:pt x="399" y="614"/>
                </a:lnTo>
                <a:lnTo>
                  <a:pt x="403" y="611"/>
                </a:lnTo>
                <a:lnTo>
                  <a:pt x="407" y="607"/>
                </a:lnTo>
                <a:lnTo>
                  <a:pt x="412" y="600"/>
                </a:lnTo>
                <a:lnTo>
                  <a:pt x="412" y="600"/>
                </a:lnTo>
                <a:lnTo>
                  <a:pt x="412" y="598"/>
                </a:lnTo>
                <a:lnTo>
                  <a:pt x="412" y="596"/>
                </a:lnTo>
                <a:lnTo>
                  <a:pt x="414" y="592"/>
                </a:lnTo>
                <a:lnTo>
                  <a:pt x="414" y="592"/>
                </a:lnTo>
                <a:lnTo>
                  <a:pt x="418" y="592"/>
                </a:lnTo>
                <a:lnTo>
                  <a:pt x="418" y="592"/>
                </a:lnTo>
                <a:lnTo>
                  <a:pt x="418" y="594"/>
                </a:lnTo>
                <a:lnTo>
                  <a:pt x="418" y="594"/>
                </a:lnTo>
                <a:lnTo>
                  <a:pt x="418" y="596"/>
                </a:lnTo>
                <a:lnTo>
                  <a:pt x="419" y="596"/>
                </a:lnTo>
                <a:lnTo>
                  <a:pt x="419" y="596"/>
                </a:lnTo>
                <a:lnTo>
                  <a:pt x="421" y="590"/>
                </a:lnTo>
                <a:lnTo>
                  <a:pt x="423" y="589"/>
                </a:lnTo>
                <a:lnTo>
                  <a:pt x="427" y="587"/>
                </a:lnTo>
                <a:lnTo>
                  <a:pt x="427" y="587"/>
                </a:lnTo>
                <a:lnTo>
                  <a:pt x="429" y="581"/>
                </a:lnTo>
                <a:lnTo>
                  <a:pt x="431" y="579"/>
                </a:lnTo>
                <a:lnTo>
                  <a:pt x="434" y="579"/>
                </a:lnTo>
                <a:lnTo>
                  <a:pt x="434" y="579"/>
                </a:lnTo>
                <a:lnTo>
                  <a:pt x="432" y="585"/>
                </a:lnTo>
                <a:lnTo>
                  <a:pt x="429" y="589"/>
                </a:lnTo>
                <a:lnTo>
                  <a:pt x="429" y="589"/>
                </a:lnTo>
                <a:lnTo>
                  <a:pt x="429" y="590"/>
                </a:lnTo>
                <a:lnTo>
                  <a:pt x="425" y="594"/>
                </a:lnTo>
                <a:lnTo>
                  <a:pt x="423" y="598"/>
                </a:lnTo>
                <a:lnTo>
                  <a:pt x="425" y="600"/>
                </a:lnTo>
                <a:lnTo>
                  <a:pt x="425" y="601"/>
                </a:lnTo>
                <a:lnTo>
                  <a:pt x="425" y="601"/>
                </a:lnTo>
                <a:lnTo>
                  <a:pt x="423" y="601"/>
                </a:lnTo>
                <a:lnTo>
                  <a:pt x="421" y="601"/>
                </a:lnTo>
                <a:lnTo>
                  <a:pt x="421" y="601"/>
                </a:lnTo>
                <a:lnTo>
                  <a:pt x="425" y="609"/>
                </a:lnTo>
                <a:lnTo>
                  <a:pt x="425" y="609"/>
                </a:lnTo>
                <a:lnTo>
                  <a:pt x="421" y="607"/>
                </a:lnTo>
                <a:lnTo>
                  <a:pt x="421" y="609"/>
                </a:lnTo>
                <a:lnTo>
                  <a:pt x="421" y="611"/>
                </a:lnTo>
                <a:lnTo>
                  <a:pt x="419" y="611"/>
                </a:lnTo>
                <a:lnTo>
                  <a:pt x="419" y="611"/>
                </a:lnTo>
                <a:lnTo>
                  <a:pt x="419" y="612"/>
                </a:lnTo>
                <a:lnTo>
                  <a:pt x="419" y="612"/>
                </a:lnTo>
                <a:lnTo>
                  <a:pt x="421" y="614"/>
                </a:lnTo>
                <a:lnTo>
                  <a:pt x="421" y="614"/>
                </a:lnTo>
                <a:lnTo>
                  <a:pt x="418" y="616"/>
                </a:lnTo>
                <a:lnTo>
                  <a:pt x="416" y="616"/>
                </a:lnTo>
                <a:lnTo>
                  <a:pt x="416" y="616"/>
                </a:lnTo>
                <a:lnTo>
                  <a:pt x="414" y="627"/>
                </a:lnTo>
                <a:lnTo>
                  <a:pt x="408" y="638"/>
                </a:lnTo>
                <a:lnTo>
                  <a:pt x="403" y="647"/>
                </a:lnTo>
                <a:lnTo>
                  <a:pt x="399" y="657"/>
                </a:lnTo>
                <a:lnTo>
                  <a:pt x="399" y="657"/>
                </a:lnTo>
                <a:lnTo>
                  <a:pt x="403" y="653"/>
                </a:lnTo>
                <a:lnTo>
                  <a:pt x="403" y="651"/>
                </a:lnTo>
                <a:lnTo>
                  <a:pt x="405" y="651"/>
                </a:lnTo>
                <a:lnTo>
                  <a:pt x="405" y="651"/>
                </a:lnTo>
                <a:lnTo>
                  <a:pt x="405" y="653"/>
                </a:lnTo>
                <a:lnTo>
                  <a:pt x="403" y="653"/>
                </a:lnTo>
                <a:lnTo>
                  <a:pt x="405" y="655"/>
                </a:lnTo>
                <a:lnTo>
                  <a:pt x="405" y="655"/>
                </a:lnTo>
                <a:lnTo>
                  <a:pt x="407" y="653"/>
                </a:lnTo>
                <a:lnTo>
                  <a:pt x="407" y="651"/>
                </a:lnTo>
                <a:lnTo>
                  <a:pt x="407" y="651"/>
                </a:lnTo>
                <a:lnTo>
                  <a:pt x="407" y="653"/>
                </a:lnTo>
                <a:lnTo>
                  <a:pt x="405" y="655"/>
                </a:lnTo>
                <a:lnTo>
                  <a:pt x="403" y="657"/>
                </a:lnTo>
                <a:lnTo>
                  <a:pt x="403" y="657"/>
                </a:lnTo>
                <a:lnTo>
                  <a:pt x="403" y="657"/>
                </a:lnTo>
                <a:lnTo>
                  <a:pt x="405" y="657"/>
                </a:lnTo>
                <a:lnTo>
                  <a:pt x="405" y="657"/>
                </a:lnTo>
                <a:lnTo>
                  <a:pt x="407" y="658"/>
                </a:lnTo>
                <a:lnTo>
                  <a:pt x="407" y="658"/>
                </a:lnTo>
                <a:lnTo>
                  <a:pt x="408" y="657"/>
                </a:lnTo>
                <a:lnTo>
                  <a:pt x="408" y="655"/>
                </a:lnTo>
                <a:lnTo>
                  <a:pt x="410" y="655"/>
                </a:lnTo>
                <a:lnTo>
                  <a:pt x="410" y="655"/>
                </a:lnTo>
                <a:lnTo>
                  <a:pt x="407" y="655"/>
                </a:lnTo>
                <a:lnTo>
                  <a:pt x="407" y="655"/>
                </a:lnTo>
                <a:lnTo>
                  <a:pt x="408" y="653"/>
                </a:lnTo>
                <a:lnTo>
                  <a:pt x="410" y="653"/>
                </a:lnTo>
                <a:lnTo>
                  <a:pt x="410" y="653"/>
                </a:lnTo>
                <a:lnTo>
                  <a:pt x="410" y="649"/>
                </a:lnTo>
                <a:lnTo>
                  <a:pt x="410" y="644"/>
                </a:lnTo>
                <a:lnTo>
                  <a:pt x="412" y="636"/>
                </a:lnTo>
                <a:lnTo>
                  <a:pt x="416" y="629"/>
                </a:lnTo>
                <a:lnTo>
                  <a:pt x="418" y="622"/>
                </a:lnTo>
                <a:lnTo>
                  <a:pt x="418" y="622"/>
                </a:lnTo>
                <a:lnTo>
                  <a:pt x="421" y="622"/>
                </a:lnTo>
                <a:lnTo>
                  <a:pt x="421" y="622"/>
                </a:lnTo>
                <a:lnTo>
                  <a:pt x="419" y="620"/>
                </a:lnTo>
                <a:lnTo>
                  <a:pt x="419" y="620"/>
                </a:lnTo>
                <a:lnTo>
                  <a:pt x="423" y="618"/>
                </a:lnTo>
                <a:lnTo>
                  <a:pt x="427" y="618"/>
                </a:lnTo>
                <a:lnTo>
                  <a:pt x="427" y="618"/>
                </a:lnTo>
                <a:lnTo>
                  <a:pt x="425" y="614"/>
                </a:lnTo>
                <a:lnTo>
                  <a:pt x="427" y="611"/>
                </a:lnTo>
                <a:lnTo>
                  <a:pt x="429" y="607"/>
                </a:lnTo>
                <a:lnTo>
                  <a:pt x="429" y="603"/>
                </a:lnTo>
                <a:lnTo>
                  <a:pt x="429" y="603"/>
                </a:lnTo>
                <a:lnTo>
                  <a:pt x="434" y="601"/>
                </a:lnTo>
                <a:lnTo>
                  <a:pt x="436" y="598"/>
                </a:lnTo>
                <a:lnTo>
                  <a:pt x="436" y="592"/>
                </a:lnTo>
                <a:lnTo>
                  <a:pt x="438" y="589"/>
                </a:lnTo>
                <a:lnTo>
                  <a:pt x="438" y="589"/>
                </a:lnTo>
                <a:lnTo>
                  <a:pt x="436" y="589"/>
                </a:lnTo>
                <a:lnTo>
                  <a:pt x="436" y="589"/>
                </a:lnTo>
                <a:lnTo>
                  <a:pt x="438" y="587"/>
                </a:lnTo>
                <a:lnTo>
                  <a:pt x="440" y="585"/>
                </a:lnTo>
                <a:lnTo>
                  <a:pt x="440" y="585"/>
                </a:lnTo>
                <a:lnTo>
                  <a:pt x="440" y="587"/>
                </a:lnTo>
                <a:lnTo>
                  <a:pt x="440" y="587"/>
                </a:lnTo>
                <a:lnTo>
                  <a:pt x="438" y="587"/>
                </a:lnTo>
                <a:lnTo>
                  <a:pt x="438" y="587"/>
                </a:lnTo>
                <a:lnTo>
                  <a:pt x="442" y="585"/>
                </a:lnTo>
                <a:lnTo>
                  <a:pt x="445" y="581"/>
                </a:lnTo>
                <a:lnTo>
                  <a:pt x="447" y="577"/>
                </a:lnTo>
                <a:lnTo>
                  <a:pt x="451" y="574"/>
                </a:lnTo>
                <a:lnTo>
                  <a:pt x="451" y="574"/>
                </a:lnTo>
                <a:lnTo>
                  <a:pt x="451" y="568"/>
                </a:lnTo>
                <a:lnTo>
                  <a:pt x="451" y="568"/>
                </a:lnTo>
                <a:lnTo>
                  <a:pt x="453" y="568"/>
                </a:lnTo>
                <a:lnTo>
                  <a:pt x="454" y="566"/>
                </a:lnTo>
                <a:lnTo>
                  <a:pt x="456" y="563"/>
                </a:lnTo>
                <a:lnTo>
                  <a:pt x="456" y="563"/>
                </a:lnTo>
                <a:lnTo>
                  <a:pt x="456" y="561"/>
                </a:lnTo>
                <a:lnTo>
                  <a:pt x="456" y="557"/>
                </a:lnTo>
                <a:lnTo>
                  <a:pt x="456" y="557"/>
                </a:lnTo>
                <a:lnTo>
                  <a:pt x="453" y="557"/>
                </a:lnTo>
                <a:lnTo>
                  <a:pt x="449" y="561"/>
                </a:lnTo>
                <a:lnTo>
                  <a:pt x="445" y="566"/>
                </a:lnTo>
                <a:lnTo>
                  <a:pt x="445" y="566"/>
                </a:lnTo>
                <a:lnTo>
                  <a:pt x="445" y="565"/>
                </a:lnTo>
                <a:lnTo>
                  <a:pt x="443" y="565"/>
                </a:lnTo>
                <a:lnTo>
                  <a:pt x="442" y="565"/>
                </a:lnTo>
                <a:lnTo>
                  <a:pt x="442" y="563"/>
                </a:lnTo>
                <a:lnTo>
                  <a:pt x="442" y="563"/>
                </a:lnTo>
                <a:lnTo>
                  <a:pt x="445" y="561"/>
                </a:lnTo>
                <a:lnTo>
                  <a:pt x="449" y="557"/>
                </a:lnTo>
                <a:lnTo>
                  <a:pt x="453" y="552"/>
                </a:lnTo>
                <a:lnTo>
                  <a:pt x="453" y="552"/>
                </a:lnTo>
                <a:lnTo>
                  <a:pt x="451" y="552"/>
                </a:lnTo>
                <a:lnTo>
                  <a:pt x="449" y="552"/>
                </a:lnTo>
                <a:lnTo>
                  <a:pt x="449" y="552"/>
                </a:lnTo>
                <a:lnTo>
                  <a:pt x="451" y="548"/>
                </a:lnTo>
                <a:lnTo>
                  <a:pt x="453" y="546"/>
                </a:lnTo>
                <a:lnTo>
                  <a:pt x="454" y="546"/>
                </a:lnTo>
                <a:lnTo>
                  <a:pt x="454" y="546"/>
                </a:lnTo>
                <a:lnTo>
                  <a:pt x="453" y="548"/>
                </a:lnTo>
                <a:lnTo>
                  <a:pt x="453" y="548"/>
                </a:lnTo>
                <a:lnTo>
                  <a:pt x="453" y="550"/>
                </a:lnTo>
                <a:lnTo>
                  <a:pt x="451" y="550"/>
                </a:lnTo>
                <a:lnTo>
                  <a:pt x="451" y="550"/>
                </a:lnTo>
                <a:lnTo>
                  <a:pt x="456" y="550"/>
                </a:lnTo>
                <a:lnTo>
                  <a:pt x="460" y="550"/>
                </a:lnTo>
                <a:lnTo>
                  <a:pt x="460" y="550"/>
                </a:lnTo>
                <a:lnTo>
                  <a:pt x="458" y="548"/>
                </a:lnTo>
                <a:lnTo>
                  <a:pt x="458" y="548"/>
                </a:lnTo>
                <a:lnTo>
                  <a:pt x="456" y="548"/>
                </a:lnTo>
                <a:lnTo>
                  <a:pt x="454" y="548"/>
                </a:lnTo>
                <a:lnTo>
                  <a:pt x="454" y="548"/>
                </a:lnTo>
                <a:lnTo>
                  <a:pt x="454" y="546"/>
                </a:lnTo>
                <a:lnTo>
                  <a:pt x="454" y="546"/>
                </a:lnTo>
                <a:lnTo>
                  <a:pt x="456" y="546"/>
                </a:lnTo>
                <a:lnTo>
                  <a:pt x="458" y="544"/>
                </a:lnTo>
                <a:lnTo>
                  <a:pt x="460" y="543"/>
                </a:lnTo>
                <a:lnTo>
                  <a:pt x="462" y="544"/>
                </a:lnTo>
                <a:lnTo>
                  <a:pt x="462" y="544"/>
                </a:lnTo>
                <a:lnTo>
                  <a:pt x="464" y="541"/>
                </a:lnTo>
                <a:lnTo>
                  <a:pt x="467" y="539"/>
                </a:lnTo>
                <a:lnTo>
                  <a:pt x="471" y="537"/>
                </a:lnTo>
                <a:lnTo>
                  <a:pt x="475" y="537"/>
                </a:lnTo>
                <a:lnTo>
                  <a:pt x="475" y="537"/>
                </a:lnTo>
                <a:lnTo>
                  <a:pt x="480" y="526"/>
                </a:lnTo>
                <a:lnTo>
                  <a:pt x="484" y="522"/>
                </a:lnTo>
                <a:lnTo>
                  <a:pt x="488" y="519"/>
                </a:lnTo>
                <a:lnTo>
                  <a:pt x="488" y="519"/>
                </a:lnTo>
                <a:lnTo>
                  <a:pt x="489" y="519"/>
                </a:lnTo>
                <a:lnTo>
                  <a:pt x="491" y="520"/>
                </a:lnTo>
                <a:lnTo>
                  <a:pt x="491" y="520"/>
                </a:lnTo>
                <a:lnTo>
                  <a:pt x="491" y="517"/>
                </a:lnTo>
                <a:lnTo>
                  <a:pt x="493" y="515"/>
                </a:lnTo>
                <a:lnTo>
                  <a:pt x="493" y="515"/>
                </a:lnTo>
                <a:lnTo>
                  <a:pt x="493" y="515"/>
                </a:lnTo>
                <a:lnTo>
                  <a:pt x="493" y="515"/>
                </a:lnTo>
                <a:lnTo>
                  <a:pt x="493" y="515"/>
                </a:lnTo>
                <a:lnTo>
                  <a:pt x="493" y="515"/>
                </a:lnTo>
                <a:lnTo>
                  <a:pt x="495" y="515"/>
                </a:lnTo>
                <a:lnTo>
                  <a:pt x="495" y="515"/>
                </a:lnTo>
                <a:lnTo>
                  <a:pt x="495" y="517"/>
                </a:lnTo>
                <a:lnTo>
                  <a:pt x="495" y="517"/>
                </a:lnTo>
                <a:lnTo>
                  <a:pt x="499" y="515"/>
                </a:lnTo>
                <a:lnTo>
                  <a:pt x="499" y="515"/>
                </a:lnTo>
                <a:lnTo>
                  <a:pt x="497" y="515"/>
                </a:lnTo>
                <a:lnTo>
                  <a:pt x="495" y="513"/>
                </a:lnTo>
                <a:lnTo>
                  <a:pt x="495" y="513"/>
                </a:lnTo>
                <a:lnTo>
                  <a:pt x="495" y="511"/>
                </a:lnTo>
                <a:lnTo>
                  <a:pt x="495" y="509"/>
                </a:lnTo>
                <a:lnTo>
                  <a:pt x="495" y="509"/>
                </a:lnTo>
                <a:lnTo>
                  <a:pt x="497" y="509"/>
                </a:lnTo>
                <a:lnTo>
                  <a:pt x="499" y="508"/>
                </a:lnTo>
                <a:lnTo>
                  <a:pt x="500" y="504"/>
                </a:lnTo>
                <a:lnTo>
                  <a:pt x="504" y="504"/>
                </a:lnTo>
                <a:lnTo>
                  <a:pt x="504" y="504"/>
                </a:lnTo>
                <a:lnTo>
                  <a:pt x="506" y="506"/>
                </a:lnTo>
                <a:lnTo>
                  <a:pt x="506" y="506"/>
                </a:lnTo>
                <a:lnTo>
                  <a:pt x="506" y="504"/>
                </a:lnTo>
                <a:lnTo>
                  <a:pt x="506" y="500"/>
                </a:lnTo>
                <a:lnTo>
                  <a:pt x="506" y="500"/>
                </a:lnTo>
                <a:lnTo>
                  <a:pt x="506" y="502"/>
                </a:lnTo>
                <a:lnTo>
                  <a:pt x="506" y="502"/>
                </a:lnTo>
                <a:lnTo>
                  <a:pt x="508" y="498"/>
                </a:lnTo>
                <a:lnTo>
                  <a:pt x="511" y="497"/>
                </a:lnTo>
                <a:lnTo>
                  <a:pt x="517" y="495"/>
                </a:lnTo>
                <a:lnTo>
                  <a:pt x="517" y="495"/>
                </a:lnTo>
                <a:lnTo>
                  <a:pt x="517" y="495"/>
                </a:lnTo>
                <a:lnTo>
                  <a:pt x="515" y="493"/>
                </a:lnTo>
                <a:lnTo>
                  <a:pt x="515" y="493"/>
                </a:lnTo>
                <a:lnTo>
                  <a:pt x="528" y="484"/>
                </a:lnTo>
                <a:lnTo>
                  <a:pt x="539" y="474"/>
                </a:lnTo>
                <a:lnTo>
                  <a:pt x="539" y="474"/>
                </a:lnTo>
                <a:lnTo>
                  <a:pt x="539" y="476"/>
                </a:lnTo>
                <a:lnTo>
                  <a:pt x="541" y="476"/>
                </a:lnTo>
                <a:lnTo>
                  <a:pt x="541" y="476"/>
                </a:lnTo>
                <a:lnTo>
                  <a:pt x="550" y="465"/>
                </a:lnTo>
                <a:lnTo>
                  <a:pt x="556" y="460"/>
                </a:lnTo>
                <a:lnTo>
                  <a:pt x="557" y="462"/>
                </a:lnTo>
                <a:lnTo>
                  <a:pt x="559" y="463"/>
                </a:lnTo>
                <a:lnTo>
                  <a:pt x="559" y="463"/>
                </a:lnTo>
                <a:lnTo>
                  <a:pt x="561" y="463"/>
                </a:lnTo>
                <a:lnTo>
                  <a:pt x="561" y="463"/>
                </a:lnTo>
                <a:lnTo>
                  <a:pt x="559" y="465"/>
                </a:lnTo>
                <a:lnTo>
                  <a:pt x="559" y="465"/>
                </a:lnTo>
                <a:lnTo>
                  <a:pt x="559" y="465"/>
                </a:lnTo>
                <a:lnTo>
                  <a:pt x="561" y="465"/>
                </a:lnTo>
                <a:lnTo>
                  <a:pt x="563" y="463"/>
                </a:lnTo>
                <a:lnTo>
                  <a:pt x="565" y="460"/>
                </a:lnTo>
                <a:lnTo>
                  <a:pt x="565" y="460"/>
                </a:lnTo>
                <a:lnTo>
                  <a:pt x="569" y="462"/>
                </a:lnTo>
                <a:lnTo>
                  <a:pt x="569" y="462"/>
                </a:lnTo>
                <a:lnTo>
                  <a:pt x="570" y="458"/>
                </a:lnTo>
                <a:lnTo>
                  <a:pt x="574" y="458"/>
                </a:lnTo>
                <a:lnTo>
                  <a:pt x="578" y="458"/>
                </a:lnTo>
                <a:lnTo>
                  <a:pt x="580" y="456"/>
                </a:lnTo>
                <a:lnTo>
                  <a:pt x="580" y="456"/>
                </a:lnTo>
                <a:lnTo>
                  <a:pt x="580" y="458"/>
                </a:lnTo>
                <a:lnTo>
                  <a:pt x="580" y="458"/>
                </a:lnTo>
                <a:lnTo>
                  <a:pt x="580" y="460"/>
                </a:lnTo>
                <a:lnTo>
                  <a:pt x="580" y="460"/>
                </a:lnTo>
                <a:lnTo>
                  <a:pt x="581" y="456"/>
                </a:lnTo>
                <a:lnTo>
                  <a:pt x="583" y="454"/>
                </a:lnTo>
                <a:lnTo>
                  <a:pt x="589" y="451"/>
                </a:lnTo>
                <a:lnTo>
                  <a:pt x="596" y="449"/>
                </a:lnTo>
                <a:lnTo>
                  <a:pt x="602" y="445"/>
                </a:lnTo>
                <a:lnTo>
                  <a:pt x="602" y="445"/>
                </a:lnTo>
                <a:lnTo>
                  <a:pt x="602" y="445"/>
                </a:lnTo>
                <a:lnTo>
                  <a:pt x="602" y="447"/>
                </a:lnTo>
                <a:lnTo>
                  <a:pt x="600" y="447"/>
                </a:lnTo>
                <a:lnTo>
                  <a:pt x="602" y="449"/>
                </a:lnTo>
                <a:lnTo>
                  <a:pt x="602" y="449"/>
                </a:lnTo>
                <a:lnTo>
                  <a:pt x="605" y="445"/>
                </a:lnTo>
                <a:lnTo>
                  <a:pt x="613" y="441"/>
                </a:lnTo>
                <a:lnTo>
                  <a:pt x="618" y="440"/>
                </a:lnTo>
                <a:lnTo>
                  <a:pt x="624" y="436"/>
                </a:lnTo>
                <a:lnTo>
                  <a:pt x="624" y="436"/>
                </a:lnTo>
                <a:lnTo>
                  <a:pt x="624" y="438"/>
                </a:lnTo>
                <a:lnTo>
                  <a:pt x="626" y="438"/>
                </a:lnTo>
                <a:lnTo>
                  <a:pt x="626" y="438"/>
                </a:lnTo>
                <a:lnTo>
                  <a:pt x="627" y="440"/>
                </a:lnTo>
                <a:lnTo>
                  <a:pt x="627" y="440"/>
                </a:lnTo>
                <a:lnTo>
                  <a:pt x="624" y="443"/>
                </a:lnTo>
                <a:lnTo>
                  <a:pt x="620" y="445"/>
                </a:lnTo>
                <a:lnTo>
                  <a:pt x="616" y="447"/>
                </a:lnTo>
                <a:lnTo>
                  <a:pt x="613" y="451"/>
                </a:lnTo>
                <a:lnTo>
                  <a:pt x="613" y="451"/>
                </a:lnTo>
                <a:lnTo>
                  <a:pt x="614" y="452"/>
                </a:lnTo>
                <a:lnTo>
                  <a:pt x="614" y="454"/>
                </a:lnTo>
                <a:lnTo>
                  <a:pt x="614" y="454"/>
                </a:lnTo>
                <a:lnTo>
                  <a:pt x="616" y="449"/>
                </a:lnTo>
                <a:lnTo>
                  <a:pt x="618" y="447"/>
                </a:lnTo>
                <a:lnTo>
                  <a:pt x="622" y="445"/>
                </a:lnTo>
                <a:lnTo>
                  <a:pt x="626" y="443"/>
                </a:lnTo>
                <a:lnTo>
                  <a:pt x="626" y="443"/>
                </a:lnTo>
                <a:lnTo>
                  <a:pt x="627" y="443"/>
                </a:lnTo>
                <a:lnTo>
                  <a:pt x="627" y="447"/>
                </a:lnTo>
                <a:lnTo>
                  <a:pt x="627" y="447"/>
                </a:lnTo>
                <a:lnTo>
                  <a:pt x="631" y="441"/>
                </a:lnTo>
                <a:lnTo>
                  <a:pt x="635" y="440"/>
                </a:lnTo>
                <a:lnTo>
                  <a:pt x="640" y="440"/>
                </a:lnTo>
                <a:lnTo>
                  <a:pt x="646" y="440"/>
                </a:lnTo>
                <a:lnTo>
                  <a:pt x="646" y="440"/>
                </a:lnTo>
                <a:lnTo>
                  <a:pt x="648" y="438"/>
                </a:lnTo>
                <a:lnTo>
                  <a:pt x="649" y="436"/>
                </a:lnTo>
                <a:lnTo>
                  <a:pt x="651" y="436"/>
                </a:lnTo>
                <a:lnTo>
                  <a:pt x="653" y="434"/>
                </a:lnTo>
                <a:lnTo>
                  <a:pt x="653" y="434"/>
                </a:lnTo>
                <a:lnTo>
                  <a:pt x="653" y="438"/>
                </a:lnTo>
                <a:lnTo>
                  <a:pt x="653" y="441"/>
                </a:lnTo>
                <a:lnTo>
                  <a:pt x="653" y="441"/>
                </a:lnTo>
                <a:lnTo>
                  <a:pt x="653" y="438"/>
                </a:lnTo>
                <a:lnTo>
                  <a:pt x="651" y="438"/>
                </a:lnTo>
                <a:lnTo>
                  <a:pt x="651" y="438"/>
                </a:lnTo>
                <a:lnTo>
                  <a:pt x="651" y="438"/>
                </a:lnTo>
                <a:lnTo>
                  <a:pt x="651" y="441"/>
                </a:lnTo>
                <a:lnTo>
                  <a:pt x="648" y="443"/>
                </a:lnTo>
                <a:lnTo>
                  <a:pt x="646" y="443"/>
                </a:lnTo>
                <a:lnTo>
                  <a:pt x="644" y="445"/>
                </a:lnTo>
                <a:lnTo>
                  <a:pt x="644" y="445"/>
                </a:lnTo>
                <a:lnTo>
                  <a:pt x="644" y="445"/>
                </a:lnTo>
                <a:lnTo>
                  <a:pt x="644" y="447"/>
                </a:lnTo>
                <a:lnTo>
                  <a:pt x="644" y="447"/>
                </a:lnTo>
                <a:lnTo>
                  <a:pt x="646" y="447"/>
                </a:lnTo>
                <a:lnTo>
                  <a:pt x="648" y="445"/>
                </a:lnTo>
                <a:lnTo>
                  <a:pt x="649" y="445"/>
                </a:lnTo>
                <a:lnTo>
                  <a:pt x="649" y="443"/>
                </a:lnTo>
                <a:lnTo>
                  <a:pt x="649" y="443"/>
                </a:lnTo>
                <a:lnTo>
                  <a:pt x="653" y="445"/>
                </a:lnTo>
                <a:lnTo>
                  <a:pt x="655" y="445"/>
                </a:lnTo>
                <a:lnTo>
                  <a:pt x="653" y="443"/>
                </a:lnTo>
                <a:lnTo>
                  <a:pt x="653" y="443"/>
                </a:lnTo>
                <a:lnTo>
                  <a:pt x="655" y="445"/>
                </a:lnTo>
                <a:lnTo>
                  <a:pt x="657" y="445"/>
                </a:lnTo>
                <a:lnTo>
                  <a:pt x="660" y="443"/>
                </a:lnTo>
                <a:lnTo>
                  <a:pt x="662" y="445"/>
                </a:lnTo>
                <a:lnTo>
                  <a:pt x="662" y="445"/>
                </a:lnTo>
                <a:lnTo>
                  <a:pt x="659" y="447"/>
                </a:lnTo>
                <a:lnTo>
                  <a:pt x="657" y="449"/>
                </a:lnTo>
                <a:lnTo>
                  <a:pt x="651" y="452"/>
                </a:lnTo>
                <a:lnTo>
                  <a:pt x="651" y="452"/>
                </a:lnTo>
                <a:lnTo>
                  <a:pt x="655" y="452"/>
                </a:lnTo>
                <a:lnTo>
                  <a:pt x="659" y="452"/>
                </a:lnTo>
                <a:lnTo>
                  <a:pt x="659" y="452"/>
                </a:lnTo>
                <a:lnTo>
                  <a:pt x="659" y="454"/>
                </a:lnTo>
                <a:lnTo>
                  <a:pt x="659" y="454"/>
                </a:lnTo>
                <a:lnTo>
                  <a:pt x="668" y="452"/>
                </a:lnTo>
                <a:lnTo>
                  <a:pt x="672" y="454"/>
                </a:lnTo>
                <a:lnTo>
                  <a:pt x="675" y="456"/>
                </a:lnTo>
                <a:lnTo>
                  <a:pt x="675" y="456"/>
                </a:lnTo>
                <a:lnTo>
                  <a:pt x="675" y="454"/>
                </a:lnTo>
                <a:lnTo>
                  <a:pt x="675" y="454"/>
                </a:lnTo>
                <a:lnTo>
                  <a:pt x="679" y="454"/>
                </a:lnTo>
                <a:lnTo>
                  <a:pt x="681" y="454"/>
                </a:lnTo>
                <a:lnTo>
                  <a:pt x="686" y="452"/>
                </a:lnTo>
                <a:lnTo>
                  <a:pt x="686" y="452"/>
                </a:lnTo>
                <a:lnTo>
                  <a:pt x="686" y="452"/>
                </a:lnTo>
                <a:lnTo>
                  <a:pt x="686" y="452"/>
                </a:lnTo>
                <a:lnTo>
                  <a:pt x="686" y="452"/>
                </a:lnTo>
                <a:lnTo>
                  <a:pt x="688" y="451"/>
                </a:lnTo>
                <a:lnTo>
                  <a:pt x="690" y="452"/>
                </a:lnTo>
                <a:lnTo>
                  <a:pt x="690" y="454"/>
                </a:lnTo>
                <a:lnTo>
                  <a:pt x="690" y="454"/>
                </a:lnTo>
                <a:lnTo>
                  <a:pt x="690" y="452"/>
                </a:lnTo>
                <a:lnTo>
                  <a:pt x="692" y="451"/>
                </a:lnTo>
                <a:lnTo>
                  <a:pt x="692" y="451"/>
                </a:lnTo>
                <a:lnTo>
                  <a:pt x="695" y="456"/>
                </a:lnTo>
                <a:lnTo>
                  <a:pt x="695" y="456"/>
                </a:lnTo>
                <a:lnTo>
                  <a:pt x="695" y="454"/>
                </a:lnTo>
                <a:lnTo>
                  <a:pt x="697" y="454"/>
                </a:lnTo>
                <a:lnTo>
                  <a:pt x="699" y="454"/>
                </a:lnTo>
                <a:lnTo>
                  <a:pt x="699" y="458"/>
                </a:lnTo>
                <a:lnTo>
                  <a:pt x="699" y="458"/>
                </a:lnTo>
                <a:lnTo>
                  <a:pt x="703" y="456"/>
                </a:lnTo>
                <a:lnTo>
                  <a:pt x="703" y="458"/>
                </a:lnTo>
                <a:lnTo>
                  <a:pt x="705" y="460"/>
                </a:lnTo>
                <a:lnTo>
                  <a:pt x="705" y="460"/>
                </a:lnTo>
                <a:lnTo>
                  <a:pt x="706" y="456"/>
                </a:lnTo>
                <a:lnTo>
                  <a:pt x="706" y="456"/>
                </a:lnTo>
                <a:lnTo>
                  <a:pt x="706" y="440"/>
                </a:lnTo>
                <a:lnTo>
                  <a:pt x="706" y="440"/>
                </a:lnTo>
                <a:lnTo>
                  <a:pt x="705" y="441"/>
                </a:lnTo>
                <a:lnTo>
                  <a:pt x="703" y="438"/>
                </a:lnTo>
                <a:lnTo>
                  <a:pt x="703" y="438"/>
                </a:lnTo>
                <a:lnTo>
                  <a:pt x="701" y="438"/>
                </a:lnTo>
                <a:lnTo>
                  <a:pt x="701" y="440"/>
                </a:lnTo>
                <a:lnTo>
                  <a:pt x="697" y="438"/>
                </a:lnTo>
                <a:lnTo>
                  <a:pt x="697" y="438"/>
                </a:lnTo>
                <a:lnTo>
                  <a:pt x="695" y="440"/>
                </a:lnTo>
                <a:lnTo>
                  <a:pt x="692" y="440"/>
                </a:lnTo>
                <a:lnTo>
                  <a:pt x="690" y="438"/>
                </a:lnTo>
                <a:lnTo>
                  <a:pt x="686" y="438"/>
                </a:lnTo>
                <a:lnTo>
                  <a:pt x="686" y="438"/>
                </a:lnTo>
                <a:lnTo>
                  <a:pt x="684" y="436"/>
                </a:lnTo>
                <a:lnTo>
                  <a:pt x="684" y="436"/>
                </a:lnTo>
                <a:lnTo>
                  <a:pt x="684" y="434"/>
                </a:lnTo>
                <a:lnTo>
                  <a:pt x="683" y="434"/>
                </a:lnTo>
                <a:lnTo>
                  <a:pt x="683" y="434"/>
                </a:lnTo>
                <a:lnTo>
                  <a:pt x="688" y="430"/>
                </a:lnTo>
                <a:lnTo>
                  <a:pt x="688" y="430"/>
                </a:lnTo>
                <a:lnTo>
                  <a:pt x="688" y="434"/>
                </a:lnTo>
                <a:lnTo>
                  <a:pt x="688" y="436"/>
                </a:lnTo>
                <a:lnTo>
                  <a:pt x="688" y="436"/>
                </a:lnTo>
                <a:lnTo>
                  <a:pt x="690" y="434"/>
                </a:lnTo>
                <a:lnTo>
                  <a:pt x="692" y="436"/>
                </a:lnTo>
                <a:lnTo>
                  <a:pt x="692" y="436"/>
                </a:lnTo>
                <a:lnTo>
                  <a:pt x="692" y="434"/>
                </a:lnTo>
                <a:lnTo>
                  <a:pt x="692" y="434"/>
                </a:lnTo>
                <a:lnTo>
                  <a:pt x="690" y="432"/>
                </a:lnTo>
                <a:lnTo>
                  <a:pt x="690" y="432"/>
                </a:lnTo>
                <a:lnTo>
                  <a:pt x="695" y="428"/>
                </a:lnTo>
                <a:lnTo>
                  <a:pt x="695" y="428"/>
                </a:lnTo>
                <a:lnTo>
                  <a:pt x="695" y="430"/>
                </a:lnTo>
                <a:lnTo>
                  <a:pt x="697" y="432"/>
                </a:lnTo>
                <a:lnTo>
                  <a:pt x="701" y="430"/>
                </a:lnTo>
                <a:lnTo>
                  <a:pt x="701" y="430"/>
                </a:lnTo>
                <a:lnTo>
                  <a:pt x="703" y="432"/>
                </a:lnTo>
                <a:lnTo>
                  <a:pt x="701" y="436"/>
                </a:lnTo>
                <a:lnTo>
                  <a:pt x="701" y="436"/>
                </a:lnTo>
                <a:lnTo>
                  <a:pt x="705" y="432"/>
                </a:lnTo>
                <a:lnTo>
                  <a:pt x="708" y="432"/>
                </a:lnTo>
                <a:lnTo>
                  <a:pt x="710" y="434"/>
                </a:lnTo>
                <a:lnTo>
                  <a:pt x="712" y="436"/>
                </a:lnTo>
                <a:lnTo>
                  <a:pt x="712" y="436"/>
                </a:lnTo>
                <a:lnTo>
                  <a:pt x="714" y="434"/>
                </a:lnTo>
                <a:lnTo>
                  <a:pt x="716" y="434"/>
                </a:lnTo>
                <a:lnTo>
                  <a:pt x="718" y="436"/>
                </a:lnTo>
                <a:lnTo>
                  <a:pt x="718" y="436"/>
                </a:lnTo>
                <a:lnTo>
                  <a:pt x="718" y="436"/>
                </a:lnTo>
                <a:lnTo>
                  <a:pt x="718" y="434"/>
                </a:lnTo>
                <a:lnTo>
                  <a:pt x="718" y="434"/>
                </a:lnTo>
                <a:lnTo>
                  <a:pt x="719" y="432"/>
                </a:lnTo>
                <a:lnTo>
                  <a:pt x="719" y="432"/>
                </a:lnTo>
                <a:lnTo>
                  <a:pt x="719" y="432"/>
                </a:lnTo>
                <a:lnTo>
                  <a:pt x="719" y="436"/>
                </a:lnTo>
                <a:lnTo>
                  <a:pt x="721" y="438"/>
                </a:lnTo>
                <a:lnTo>
                  <a:pt x="721" y="438"/>
                </a:lnTo>
                <a:lnTo>
                  <a:pt x="721" y="436"/>
                </a:lnTo>
                <a:lnTo>
                  <a:pt x="721" y="434"/>
                </a:lnTo>
                <a:lnTo>
                  <a:pt x="721" y="434"/>
                </a:lnTo>
                <a:lnTo>
                  <a:pt x="725" y="436"/>
                </a:lnTo>
                <a:lnTo>
                  <a:pt x="729" y="434"/>
                </a:lnTo>
                <a:lnTo>
                  <a:pt x="729" y="434"/>
                </a:lnTo>
                <a:lnTo>
                  <a:pt x="729" y="438"/>
                </a:lnTo>
                <a:lnTo>
                  <a:pt x="729" y="440"/>
                </a:lnTo>
                <a:lnTo>
                  <a:pt x="729" y="440"/>
                </a:lnTo>
                <a:lnTo>
                  <a:pt x="730" y="436"/>
                </a:lnTo>
                <a:lnTo>
                  <a:pt x="730" y="436"/>
                </a:lnTo>
                <a:lnTo>
                  <a:pt x="729" y="436"/>
                </a:lnTo>
                <a:lnTo>
                  <a:pt x="729" y="436"/>
                </a:lnTo>
                <a:lnTo>
                  <a:pt x="729" y="436"/>
                </a:lnTo>
                <a:lnTo>
                  <a:pt x="729" y="436"/>
                </a:lnTo>
                <a:lnTo>
                  <a:pt x="730" y="436"/>
                </a:lnTo>
                <a:lnTo>
                  <a:pt x="730" y="436"/>
                </a:lnTo>
                <a:lnTo>
                  <a:pt x="732" y="438"/>
                </a:lnTo>
                <a:lnTo>
                  <a:pt x="734" y="434"/>
                </a:lnTo>
                <a:lnTo>
                  <a:pt x="734" y="434"/>
                </a:lnTo>
                <a:lnTo>
                  <a:pt x="734" y="436"/>
                </a:lnTo>
                <a:lnTo>
                  <a:pt x="734" y="438"/>
                </a:lnTo>
                <a:lnTo>
                  <a:pt x="734" y="438"/>
                </a:lnTo>
                <a:lnTo>
                  <a:pt x="734" y="436"/>
                </a:lnTo>
                <a:lnTo>
                  <a:pt x="734" y="436"/>
                </a:lnTo>
                <a:lnTo>
                  <a:pt x="734" y="436"/>
                </a:lnTo>
                <a:lnTo>
                  <a:pt x="732" y="440"/>
                </a:lnTo>
                <a:lnTo>
                  <a:pt x="730" y="440"/>
                </a:lnTo>
                <a:lnTo>
                  <a:pt x="730" y="440"/>
                </a:lnTo>
                <a:lnTo>
                  <a:pt x="732" y="441"/>
                </a:lnTo>
                <a:lnTo>
                  <a:pt x="732" y="443"/>
                </a:lnTo>
                <a:lnTo>
                  <a:pt x="732" y="445"/>
                </a:lnTo>
                <a:lnTo>
                  <a:pt x="734" y="443"/>
                </a:lnTo>
                <a:lnTo>
                  <a:pt x="734" y="443"/>
                </a:lnTo>
                <a:lnTo>
                  <a:pt x="736" y="449"/>
                </a:lnTo>
                <a:lnTo>
                  <a:pt x="738" y="454"/>
                </a:lnTo>
                <a:lnTo>
                  <a:pt x="738" y="454"/>
                </a:lnTo>
                <a:lnTo>
                  <a:pt x="736" y="456"/>
                </a:lnTo>
                <a:lnTo>
                  <a:pt x="736" y="456"/>
                </a:lnTo>
                <a:lnTo>
                  <a:pt x="738" y="456"/>
                </a:lnTo>
                <a:lnTo>
                  <a:pt x="738" y="456"/>
                </a:lnTo>
                <a:lnTo>
                  <a:pt x="738" y="456"/>
                </a:lnTo>
                <a:lnTo>
                  <a:pt x="738" y="458"/>
                </a:lnTo>
                <a:lnTo>
                  <a:pt x="738" y="458"/>
                </a:lnTo>
                <a:lnTo>
                  <a:pt x="736" y="456"/>
                </a:lnTo>
                <a:lnTo>
                  <a:pt x="734" y="458"/>
                </a:lnTo>
                <a:lnTo>
                  <a:pt x="734" y="458"/>
                </a:lnTo>
                <a:lnTo>
                  <a:pt x="734" y="460"/>
                </a:lnTo>
                <a:lnTo>
                  <a:pt x="734" y="460"/>
                </a:lnTo>
                <a:lnTo>
                  <a:pt x="734" y="460"/>
                </a:lnTo>
                <a:lnTo>
                  <a:pt x="734" y="460"/>
                </a:lnTo>
                <a:lnTo>
                  <a:pt x="734" y="462"/>
                </a:lnTo>
                <a:lnTo>
                  <a:pt x="732" y="462"/>
                </a:lnTo>
                <a:lnTo>
                  <a:pt x="732" y="462"/>
                </a:lnTo>
                <a:lnTo>
                  <a:pt x="730" y="467"/>
                </a:lnTo>
                <a:lnTo>
                  <a:pt x="730" y="467"/>
                </a:lnTo>
                <a:lnTo>
                  <a:pt x="730" y="471"/>
                </a:lnTo>
                <a:lnTo>
                  <a:pt x="730" y="471"/>
                </a:lnTo>
                <a:lnTo>
                  <a:pt x="729" y="471"/>
                </a:lnTo>
                <a:lnTo>
                  <a:pt x="729" y="467"/>
                </a:lnTo>
                <a:lnTo>
                  <a:pt x="729" y="467"/>
                </a:lnTo>
                <a:lnTo>
                  <a:pt x="729" y="467"/>
                </a:lnTo>
                <a:lnTo>
                  <a:pt x="729" y="467"/>
                </a:lnTo>
                <a:lnTo>
                  <a:pt x="729" y="467"/>
                </a:lnTo>
                <a:lnTo>
                  <a:pt x="730" y="465"/>
                </a:lnTo>
                <a:lnTo>
                  <a:pt x="730" y="463"/>
                </a:lnTo>
                <a:lnTo>
                  <a:pt x="730" y="463"/>
                </a:lnTo>
                <a:lnTo>
                  <a:pt x="727" y="469"/>
                </a:lnTo>
                <a:lnTo>
                  <a:pt x="727" y="469"/>
                </a:lnTo>
                <a:lnTo>
                  <a:pt x="727" y="467"/>
                </a:lnTo>
                <a:lnTo>
                  <a:pt x="727" y="469"/>
                </a:lnTo>
                <a:lnTo>
                  <a:pt x="725" y="469"/>
                </a:lnTo>
                <a:lnTo>
                  <a:pt x="725" y="467"/>
                </a:lnTo>
                <a:lnTo>
                  <a:pt x="725" y="467"/>
                </a:lnTo>
                <a:lnTo>
                  <a:pt x="725" y="469"/>
                </a:lnTo>
                <a:lnTo>
                  <a:pt x="725" y="469"/>
                </a:lnTo>
                <a:lnTo>
                  <a:pt x="723" y="467"/>
                </a:lnTo>
                <a:lnTo>
                  <a:pt x="721" y="465"/>
                </a:lnTo>
                <a:lnTo>
                  <a:pt x="718" y="463"/>
                </a:lnTo>
                <a:lnTo>
                  <a:pt x="718" y="463"/>
                </a:lnTo>
                <a:lnTo>
                  <a:pt x="718" y="463"/>
                </a:lnTo>
                <a:lnTo>
                  <a:pt x="718" y="465"/>
                </a:lnTo>
                <a:lnTo>
                  <a:pt x="718" y="465"/>
                </a:lnTo>
                <a:lnTo>
                  <a:pt x="718" y="467"/>
                </a:lnTo>
                <a:lnTo>
                  <a:pt x="718" y="467"/>
                </a:lnTo>
                <a:lnTo>
                  <a:pt x="716" y="465"/>
                </a:lnTo>
                <a:lnTo>
                  <a:pt x="716" y="465"/>
                </a:lnTo>
                <a:lnTo>
                  <a:pt x="716" y="465"/>
                </a:lnTo>
                <a:lnTo>
                  <a:pt x="714" y="462"/>
                </a:lnTo>
                <a:lnTo>
                  <a:pt x="714" y="462"/>
                </a:lnTo>
                <a:lnTo>
                  <a:pt x="714" y="463"/>
                </a:lnTo>
                <a:lnTo>
                  <a:pt x="712" y="462"/>
                </a:lnTo>
                <a:lnTo>
                  <a:pt x="712" y="462"/>
                </a:lnTo>
                <a:lnTo>
                  <a:pt x="712" y="463"/>
                </a:lnTo>
                <a:lnTo>
                  <a:pt x="710" y="465"/>
                </a:lnTo>
                <a:lnTo>
                  <a:pt x="710" y="465"/>
                </a:lnTo>
                <a:lnTo>
                  <a:pt x="712" y="462"/>
                </a:lnTo>
                <a:lnTo>
                  <a:pt x="712" y="462"/>
                </a:lnTo>
                <a:lnTo>
                  <a:pt x="706" y="462"/>
                </a:lnTo>
                <a:lnTo>
                  <a:pt x="705" y="462"/>
                </a:lnTo>
                <a:lnTo>
                  <a:pt x="703" y="460"/>
                </a:lnTo>
                <a:lnTo>
                  <a:pt x="703" y="460"/>
                </a:lnTo>
                <a:lnTo>
                  <a:pt x="701" y="463"/>
                </a:lnTo>
                <a:lnTo>
                  <a:pt x="699" y="465"/>
                </a:lnTo>
                <a:lnTo>
                  <a:pt x="694" y="463"/>
                </a:lnTo>
                <a:lnTo>
                  <a:pt x="694" y="463"/>
                </a:lnTo>
                <a:lnTo>
                  <a:pt x="688" y="462"/>
                </a:lnTo>
                <a:lnTo>
                  <a:pt x="686" y="463"/>
                </a:lnTo>
                <a:lnTo>
                  <a:pt x="686" y="465"/>
                </a:lnTo>
                <a:lnTo>
                  <a:pt x="686" y="465"/>
                </a:lnTo>
                <a:lnTo>
                  <a:pt x="684" y="463"/>
                </a:lnTo>
                <a:lnTo>
                  <a:pt x="684" y="463"/>
                </a:lnTo>
                <a:lnTo>
                  <a:pt x="686" y="463"/>
                </a:lnTo>
                <a:lnTo>
                  <a:pt x="684" y="462"/>
                </a:lnTo>
                <a:lnTo>
                  <a:pt x="684" y="462"/>
                </a:lnTo>
                <a:lnTo>
                  <a:pt x="683" y="462"/>
                </a:lnTo>
                <a:lnTo>
                  <a:pt x="681" y="460"/>
                </a:lnTo>
                <a:lnTo>
                  <a:pt x="681" y="460"/>
                </a:lnTo>
                <a:lnTo>
                  <a:pt x="681" y="463"/>
                </a:lnTo>
                <a:lnTo>
                  <a:pt x="683" y="465"/>
                </a:lnTo>
                <a:lnTo>
                  <a:pt x="686" y="467"/>
                </a:lnTo>
                <a:lnTo>
                  <a:pt x="686" y="467"/>
                </a:lnTo>
                <a:lnTo>
                  <a:pt x="684" y="469"/>
                </a:lnTo>
                <a:lnTo>
                  <a:pt x="681" y="469"/>
                </a:lnTo>
                <a:lnTo>
                  <a:pt x="681" y="469"/>
                </a:lnTo>
                <a:lnTo>
                  <a:pt x="683" y="471"/>
                </a:lnTo>
                <a:lnTo>
                  <a:pt x="684" y="471"/>
                </a:lnTo>
                <a:lnTo>
                  <a:pt x="688" y="471"/>
                </a:lnTo>
                <a:lnTo>
                  <a:pt x="688" y="471"/>
                </a:lnTo>
                <a:lnTo>
                  <a:pt x="688" y="469"/>
                </a:lnTo>
                <a:lnTo>
                  <a:pt x="688" y="469"/>
                </a:lnTo>
                <a:lnTo>
                  <a:pt x="690" y="471"/>
                </a:lnTo>
                <a:lnTo>
                  <a:pt x="690" y="471"/>
                </a:lnTo>
                <a:lnTo>
                  <a:pt x="694" y="469"/>
                </a:lnTo>
                <a:lnTo>
                  <a:pt x="695" y="469"/>
                </a:lnTo>
                <a:lnTo>
                  <a:pt x="697" y="471"/>
                </a:lnTo>
                <a:lnTo>
                  <a:pt x="697" y="471"/>
                </a:lnTo>
                <a:lnTo>
                  <a:pt x="695" y="473"/>
                </a:lnTo>
                <a:lnTo>
                  <a:pt x="695" y="474"/>
                </a:lnTo>
                <a:lnTo>
                  <a:pt x="695" y="474"/>
                </a:lnTo>
                <a:lnTo>
                  <a:pt x="699" y="473"/>
                </a:lnTo>
                <a:lnTo>
                  <a:pt x="703" y="473"/>
                </a:lnTo>
                <a:lnTo>
                  <a:pt x="710" y="474"/>
                </a:lnTo>
                <a:lnTo>
                  <a:pt x="710" y="474"/>
                </a:lnTo>
                <a:lnTo>
                  <a:pt x="710" y="476"/>
                </a:lnTo>
                <a:lnTo>
                  <a:pt x="710" y="476"/>
                </a:lnTo>
                <a:lnTo>
                  <a:pt x="712" y="474"/>
                </a:lnTo>
                <a:lnTo>
                  <a:pt x="712" y="474"/>
                </a:lnTo>
                <a:lnTo>
                  <a:pt x="714" y="474"/>
                </a:lnTo>
                <a:lnTo>
                  <a:pt x="716" y="473"/>
                </a:lnTo>
                <a:lnTo>
                  <a:pt x="716" y="473"/>
                </a:lnTo>
                <a:lnTo>
                  <a:pt x="716" y="476"/>
                </a:lnTo>
                <a:lnTo>
                  <a:pt x="716" y="476"/>
                </a:lnTo>
                <a:lnTo>
                  <a:pt x="718" y="473"/>
                </a:lnTo>
                <a:lnTo>
                  <a:pt x="718" y="473"/>
                </a:lnTo>
                <a:lnTo>
                  <a:pt x="718" y="474"/>
                </a:lnTo>
                <a:lnTo>
                  <a:pt x="718" y="478"/>
                </a:lnTo>
                <a:lnTo>
                  <a:pt x="718" y="478"/>
                </a:lnTo>
                <a:lnTo>
                  <a:pt x="719" y="474"/>
                </a:lnTo>
                <a:lnTo>
                  <a:pt x="719" y="474"/>
                </a:lnTo>
                <a:lnTo>
                  <a:pt x="719" y="478"/>
                </a:lnTo>
                <a:lnTo>
                  <a:pt x="719" y="478"/>
                </a:lnTo>
                <a:lnTo>
                  <a:pt x="723" y="474"/>
                </a:lnTo>
                <a:lnTo>
                  <a:pt x="723" y="474"/>
                </a:lnTo>
                <a:lnTo>
                  <a:pt x="721" y="476"/>
                </a:lnTo>
                <a:lnTo>
                  <a:pt x="721" y="478"/>
                </a:lnTo>
                <a:lnTo>
                  <a:pt x="721" y="478"/>
                </a:lnTo>
                <a:lnTo>
                  <a:pt x="723" y="478"/>
                </a:lnTo>
                <a:lnTo>
                  <a:pt x="725" y="478"/>
                </a:lnTo>
                <a:lnTo>
                  <a:pt x="725" y="482"/>
                </a:lnTo>
                <a:lnTo>
                  <a:pt x="725" y="482"/>
                </a:lnTo>
                <a:lnTo>
                  <a:pt x="727" y="480"/>
                </a:lnTo>
                <a:lnTo>
                  <a:pt x="727" y="482"/>
                </a:lnTo>
                <a:lnTo>
                  <a:pt x="727" y="482"/>
                </a:lnTo>
                <a:lnTo>
                  <a:pt x="727" y="478"/>
                </a:lnTo>
                <a:lnTo>
                  <a:pt x="727" y="478"/>
                </a:lnTo>
                <a:lnTo>
                  <a:pt x="727" y="480"/>
                </a:lnTo>
                <a:lnTo>
                  <a:pt x="729" y="482"/>
                </a:lnTo>
                <a:lnTo>
                  <a:pt x="729" y="482"/>
                </a:lnTo>
                <a:lnTo>
                  <a:pt x="727" y="484"/>
                </a:lnTo>
                <a:lnTo>
                  <a:pt x="727" y="484"/>
                </a:lnTo>
                <a:lnTo>
                  <a:pt x="727" y="487"/>
                </a:lnTo>
                <a:lnTo>
                  <a:pt x="727" y="487"/>
                </a:lnTo>
                <a:lnTo>
                  <a:pt x="725" y="489"/>
                </a:lnTo>
                <a:lnTo>
                  <a:pt x="725" y="487"/>
                </a:lnTo>
                <a:lnTo>
                  <a:pt x="723" y="487"/>
                </a:lnTo>
                <a:lnTo>
                  <a:pt x="721" y="491"/>
                </a:lnTo>
                <a:lnTo>
                  <a:pt x="721" y="491"/>
                </a:lnTo>
                <a:lnTo>
                  <a:pt x="721" y="491"/>
                </a:lnTo>
                <a:lnTo>
                  <a:pt x="721" y="489"/>
                </a:lnTo>
                <a:lnTo>
                  <a:pt x="721" y="489"/>
                </a:lnTo>
                <a:lnTo>
                  <a:pt x="721" y="493"/>
                </a:lnTo>
                <a:lnTo>
                  <a:pt x="721" y="491"/>
                </a:lnTo>
                <a:lnTo>
                  <a:pt x="721" y="493"/>
                </a:lnTo>
                <a:lnTo>
                  <a:pt x="721" y="493"/>
                </a:lnTo>
                <a:lnTo>
                  <a:pt x="721" y="495"/>
                </a:lnTo>
                <a:lnTo>
                  <a:pt x="721" y="495"/>
                </a:lnTo>
                <a:lnTo>
                  <a:pt x="721" y="493"/>
                </a:lnTo>
                <a:lnTo>
                  <a:pt x="719" y="495"/>
                </a:lnTo>
                <a:lnTo>
                  <a:pt x="719" y="495"/>
                </a:lnTo>
                <a:lnTo>
                  <a:pt x="719" y="495"/>
                </a:lnTo>
                <a:lnTo>
                  <a:pt x="719" y="495"/>
                </a:lnTo>
                <a:lnTo>
                  <a:pt x="719" y="497"/>
                </a:lnTo>
                <a:lnTo>
                  <a:pt x="719" y="497"/>
                </a:lnTo>
                <a:lnTo>
                  <a:pt x="718" y="495"/>
                </a:lnTo>
                <a:lnTo>
                  <a:pt x="718" y="495"/>
                </a:lnTo>
                <a:lnTo>
                  <a:pt x="716" y="497"/>
                </a:lnTo>
                <a:lnTo>
                  <a:pt x="716" y="497"/>
                </a:lnTo>
                <a:lnTo>
                  <a:pt x="716" y="495"/>
                </a:lnTo>
                <a:lnTo>
                  <a:pt x="716" y="493"/>
                </a:lnTo>
                <a:lnTo>
                  <a:pt x="716" y="493"/>
                </a:lnTo>
                <a:lnTo>
                  <a:pt x="716" y="493"/>
                </a:lnTo>
                <a:lnTo>
                  <a:pt x="716" y="495"/>
                </a:lnTo>
                <a:lnTo>
                  <a:pt x="716" y="500"/>
                </a:lnTo>
                <a:lnTo>
                  <a:pt x="716" y="500"/>
                </a:lnTo>
                <a:lnTo>
                  <a:pt x="716" y="502"/>
                </a:lnTo>
                <a:lnTo>
                  <a:pt x="716" y="502"/>
                </a:lnTo>
                <a:lnTo>
                  <a:pt x="716" y="502"/>
                </a:lnTo>
                <a:lnTo>
                  <a:pt x="716" y="500"/>
                </a:lnTo>
                <a:lnTo>
                  <a:pt x="718" y="500"/>
                </a:lnTo>
                <a:lnTo>
                  <a:pt x="718" y="500"/>
                </a:lnTo>
                <a:lnTo>
                  <a:pt x="718" y="497"/>
                </a:lnTo>
                <a:lnTo>
                  <a:pt x="718" y="497"/>
                </a:lnTo>
                <a:lnTo>
                  <a:pt x="718" y="497"/>
                </a:lnTo>
                <a:lnTo>
                  <a:pt x="718" y="498"/>
                </a:lnTo>
                <a:lnTo>
                  <a:pt x="718" y="498"/>
                </a:lnTo>
                <a:lnTo>
                  <a:pt x="718" y="502"/>
                </a:lnTo>
                <a:lnTo>
                  <a:pt x="718" y="502"/>
                </a:lnTo>
                <a:lnTo>
                  <a:pt x="719" y="498"/>
                </a:lnTo>
                <a:lnTo>
                  <a:pt x="719" y="498"/>
                </a:lnTo>
                <a:lnTo>
                  <a:pt x="719" y="498"/>
                </a:lnTo>
                <a:lnTo>
                  <a:pt x="719" y="498"/>
                </a:lnTo>
                <a:lnTo>
                  <a:pt x="718" y="502"/>
                </a:lnTo>
                <a:lnTo>
                  <a:pt x="718" y="502"/>
                </a:lnTo>
                <a:lnTo>
                  <a:pt x="719" y="500"/>
                </a:lnTo>
                <a:lnTo>
                  <a:pt x="719" y="500"/>
                </a:lnTo>
                <a:lnTo>
                  <a:pt x="719" y="502"/>
                </a:lnTo>
                <a:lnTo>
                  <a:pt x="721" y="500"/>
                </a:lnTo>
                <a:lnTo>
                  <a:pt x="723" y="498"/>
                </a:lnTo>
                <a:lnTo>
                  <a:pt x="721" y="500"/>
                </a:lnTo>
                <a:lnTo>
                  <a:pt x="721" y="500"/>
                </a:lnTo>
                <a:lnTo>
                  <a:pt x="723" y="497"/>
                </a:lnTo>
                <a:lnTo>
                  <a:pt x="723" y="497"/>
                </a:lnTo>
                <a:lnTo>
                  <a:pt x="723" y="498"/>
                </a:lnTo>
                <a:lnTo>
                  <a:pt x="723" y="497"/>
                </a:lnTo>
                <a:lnTo>
                  <a:pt x="725" y="495"/>
                </a:lnTo>
                <a:lnTo>
                  <a:pt x="725" y="495"/>
                </a:lnTo>
                <a:lnTo>
                  <a:pt x="725" y="495"/>
                </a:lnTo>
                <a:lnTo>
                  <a:pt x="725" y="495"/>
                </a:lnTo>
                <a:lnTo>
                  <a:pt x="723" y="497"/>
                </a:lnTo>
                <a:lnTo>
                  <a:pt x="725" y="495"/>
                </a:lnTo>
                <a:lnTo>
                  <a:pt x="723" y="497"/>
                </a:lnTo>
                <a:lnTo>
                  <a:pt x="723" y="497"/>
                </a:lnTo>
                <a:lnTo>
                  <a:pt x="723" y="498"/>
                </a:lnTo>
                <a:lnTo>
                  <a:pt x="721" y="502"/>
                </a:lnTo>
                <a:lnTo>
                  <a:pt x="721" y="502"/>
                </a:lnTo>
                <a:lnTo>
                  <a:pt x="723" y="498"/>
                </a:lnTo>
                <a:lnTo>
                  <a:pt x="723" y="498"/>
                </a:lnTo>
                <a:lnTo>
                  <a:pt x="721" y="498"/>
                </a:lnTo>
                <a:lnTo>
                  <a:pt x="723" y="498"/>
                </a:lnTo>
                <a:lnTo>
                  <a:pt x="723" y="498"/>
                </a:lnTo>
                <a:lnTo>
                  <a:pt x="725" y="495"/>
                </a:lnTo>
                <a:lnTo>
                  <a:pt x="725" y="495"/>
                </a:lnTo>
                <a:lnTo>
                  <a:pt x="723" y="497"/>
                </a:lnTo>
                <a:lnTo>
                  <a:pt x="723" y="497"/>
                </a:lnTo>
                <a:lnTo>
                  <a:pt x="719" y="500"/>
                </a:lnTo>
                <a:lnTo>
                  <a:pt x="723" y="497"/>
                </a:lnTo>
                <a:lnTo>
                  <a:pt x="723" y="497"/>
                </a:lnTo>
                <a:lnTo>
                  <a:pt x="725" y="495"/>
                </a:lnTo>
                <a:lnTo>
                  <a:pt x="725" y="495"/>
                </a:lnTo>
                <a:lnTo>
                  <a:pt x="721" y="497"/>
                </a:lnTo>
                <a:lnTo>
                  <a:pt x="721" y="497"/>
                </a:lnTo>
                <a:lnTo>
                  <a:pt x="719" y="502"/>
                </a:lnTo>
                <a:lnTo>
                  <a:pt x="719" y="502"/>
                </a:lnTo>
                <a:lnTo>
                  <a:pt x="721" y="498"/>
                </a:lnTo>
                <a:lnTo>
                  <a:pt x="721" y="498"/>
                </a:lnTo>
                <a:lnTo>
                  <a:pt x="718" y="500"/>
                </a:lnTo>
                <a:lnTo>
                  <a:pt x="718" y="500"/>
                </a:lnTo>
                <a:lnTo>
                  <a:pt x="721" y="497"/>
                </a:lnTo>
                <a:lnTo>
                  <a:pt x="721" y="497"/>
                </a:lnTo>
                <a:lnTo>
                  <a:pt x="721" y="497"/>
                </a:lnTo>
                <a:lnTo>
                  <a:pt x="721" y="497"/>
                </a:lnTo>
                <a:lnTo>
                  <a:pt x="721" y="497"/>
                </a:lnTo>
                <a:lnTo>
                  <a:pt x="721" y="497"/>
                </a:lnTo>
                <a:lnTo>
                  <a:pt x="721" y="497"/>
                </a:lnTo>
                <a:lnTo>
                  <a:pt x="721" y="497"/>
                </a:lnTo>
                <a:lnTo>
                  <a:pt x="721" y="497"/>
                </a:lnTo>
                <a:lnTo>
                  <a:pt x="718" y="493"/>
                </a:lnTo>
                <a:lnTo>
                  <a:pt x="718" y="493"/>
                </a:lnTo>
                <a:lnTo>
                  <a:pt x="718" y="493"/>
                </a:lnTo>
                <a:lnTo>
                  <a:pt x="718" y="495"/>
                </a:lnTo>
                <a:lnTo>
                  <a:pt x="719" y="495"/>
                </a:lnTo>
                <a:lnTo>
                  <a:pt x="719" y="495"/>
                </a:lnTo>
                <a:lnTo>
                  <a:pt x="719" y="495"/>
                </a:lnTo>
                <a:lnTo>
                  <a:pt x="718" y="493"/>
                </a:lnTo>
                <a:lnTo>
                  <a:pt x="718" y="493"/>
                </a:lnTo>
                <a:lnTo>
                  <a:pt x="718" y="493"/>
                </a:lnTo>
                <a:lnTo>
                  <a:pt x="718" y="493"/>
                </a:lnTo>
                <a:lnTo>
                  <a:pt x="718" y="493"/>
                </a:lnTo>
                <a:lnTo>
                  <a:pt x="721" y="497"/>
                </a:lnTo>
                <a:lnTo>
                  <a:pt x="721" y="497"/>
                </a:lnTo>
                <a:lnTo>
                  <a:pt x="721" y="497"/>
                </a:lnTo>
                <a:lnTo>
                  <a:pt x="721" y="497"/>
                </a:lnTo>
                <a:lnTo>
                  <a:pt x="721" y="497"/>
                </a:lnTo>
                <a:lnTo>
                  <a:pt x="721" y="497"/>
                </a:lnTo>
                <a:lnTo>
                  <a:pt x="721" y="497"/>
                </a:lnTo>
                <a:lnTo>
                  <a:pt x="721" y="497"/>
                </a:lnTo>
                <a:lnTo>
                  <a:pt x="721" y="495"/>
                </a:lnTo>
                <a:lnTo>
                  <a:pt x="721" y="495"/>
                </a:lnTo>
                <a:lnTo>
                  <a:pt x="721" y="495"/>
                </a:lnTo>
                <a:lnTo>
                  <a:pt x="721" y="495"/>
                </a:lnTo>
                <a:lnTo>
                  <a:pt x="721" y="495"/>
                </a:lnTo>
                <a:lnTo>
                  <a:pt x="719" y="491"/>
                </a:lnTo>
                <a:lnTo>
                  <a:pt x="719" y="491"/>
                </a:lnTo>
                <a:lnTo>
                  <a:pt x="719" y="491"/>
                </a:lnTo>
                <a:lnTo>
                  <a:pt x="719" y="491"/>
                </a:lnTo>
                <a:lnTo>
                  <a:pt x="719" y="491"/>
                </a:lnTo>
                <a:lnTo>
                  <a:pt x="719" y="493"/>
                </a:lnTo>
                <a:lnTo>
                  <a:pt x="719" y="493"/>
                </a:lnTo>
                <a:lnTo>
                  <a:pt x="721" y="493"/>
                </a:lnTo>
                <a:lnTo>
                  <a:pt x="721" y="493"/>
                </a:lnTo>
                <a:lnTo>
                  <a:pt x="721" y="495"/>
                </a:lnTo>
                <a:lnTo>
                  <a:pt x="721" y="497"/>
                </a:lnTo>
                <a:lnTo>
                  <a:pt x="719" y="498"/>
                </a:lnTo>
                <a:lnTo>
                  <a:pt x="719" y="498"/>
                </a:lnTo>
                <a:lnTo>
                  <a:pt x="723" y="500"/>
                </a:lnTo>
                <a:lnTo>
                  <a:pt x="723" y="500"/>
                </a:lnTo>
                <a:lnTo>
                  <a:pt x="721" y="498"/>
                </a:lnTo>
                <a:lnTo>
                  <a:pt x="719" y="497"/>
                </a:lnTo>
                <a:lnTo>
                  <a:pt x="719" y="497"/>
                </a:lnTo>
                <a:lnTo>
                  <a:pt x="719" y="497"/>
                </a:lnTo>
                <a:lnTo>
                  <a:pt x="719" y="497"/>
                </a:lnTo>
                <a:lnTo>
                  <a:pt x="718" y="498"/>
                </a:lnTo>
                <a:lnTo>
                  <a:pt x="718" y="498"/>
                </a:lnTo>
                <a:lnTo>
                  <a:pt x="718" y="497"/>
                </a:lnTo>
                <a:lnTo>
                  <a:pt x="718" y="497"/>
                </a:lnTo>
                <a:lnTo>
                  <a:pt x="719" y="497"/>
                </a:lnTo>
                <a:lnTo>
                  <a:pt x="719" y="497"/>
                </a:lnTo>
                <a:lnTo>
                  <a:pt x="710" y="500"/>
                </a:lnTo>
                <a:lnTo>
                  <a:pt x="710" y="500"/>
                </a:lnTo>
                <a:lnTo>
                  <a:pt x="714" y="498"/>
                </a:lnTo>
                <a:lnTo>
                  <a:pt x="714" y="498"/>
                </a:lnTo>
                <a:lnTo>
                  <a:pt x="708" y="500"/>
                </a:lnTo>
                <a:lnTo>
                  <a:pt x="708" y="500"/>
                </a:lnTo>
                <a:lnTo>
                  <a:pt x="705" y="502"/>
                </a:lnTo>
                <a:lnTo>
                  <a:pt x="705" y="502"/>
                </a:lnTo>
                <a:lnTo>
                  <a:pt x="706" y="500"/>
                </a:lnTo>
                <a:lnTo>
                  <a:pt x="706" y="500"/>
                </a:lnTo>
                <a:lnTo>
                  <a:pt x="708" y="498"/>
                </a:lnTo>
                <a:lnTo>
                  <a:pt x="708" y="498"/>
                </a:lnTo>
                <a:lnTo>
                  <a:pt x="708" y="500"/>
                </a:lnTo>
                <a:lnTo>
                  <a:pt x="708" y="500"/>
                </a:lnTo>
                <a:lnTo>
                  <a:pt x="703" y="502"/>
                </a:lnTo>
                <a:lnTo>
                  <a:pt x="706" y="500"/>
                </a:lnTo>
                <a:lnTo>
                  <a:pt x="705" y="500"/>
                </a:lnTo>
                <a:lnTo>
                  <a:pt x="701" y="502"/>
                </a:lnTo>
                <a:lnTo>
                  <a:pt x="701" y="502"/>
                </a:lnTo>
                <a:lnTo>
                  <a:pt x="699" y="502"/>
                </a:lnTo>
                <a:lnTo>
                  <a:pt x="695" y="504"/>
                </a:lnTo>
                <a:lnTo>
                  <a:pt x="705" y="500"/>
                </a:lnTo>
                <a:lnTo>
                  <a:pt x="710" y="498"/>
                </a:lnTo>
                <a:lnTo>
                  <a:pt x="710" y="498"/>
                </a:lnTo>
                <a:lnTo>
                  <a:pt x="710" y="500"/>
                </a:lnTo>
                <a:lnTo>
                  <a:pt x="703" y="504"/>
                </a:lnTo>
                <a:lnTo>
                  <a:pt x="703" y="504"/>
                </a:lnTo>
                <a:lnTo>
                  <a:pt x="695" y="504"/>
                </a:lnTo>
                <a:lnTo>
                  <a:pt x="695" y="504"/>
                </a:lnTo>
                <a:lnTo>
                  <a:pt x="703" y="504"/>
                </a:lnTo>
                <a:lnTo>
                  <a:pt x="701" y="506"/>
                </a:lnTo>
                <a:lnTo>
                  <a:pt x="701" y="506"/>
                </a:lnTo>
                <a:lnTo>
                  <a:pt x="699" y="508"/>
                </a:lnTo>
                <a:lnTo>
                  <a:pt x="699" y="508"/>
                </a:lnTo>
                <a:lnTo>
                  <a:pt x="701" y="508"/>
                </a:lnTo>
                <a:lnTo>
                  <a:pt x="701" y="508"/>
                </a:lnTo>
                <a:lnTo>
                  <a:pt x="710" y="508"/>
                </a:lnTo>
                <a:lnTo>
                  <a:pt x="710" y="508"/>
                </a:lnTo>
                <a:lnTo>
                  <a:pt x="712" y="508"/>
                </a:lnTo>
                <a:lnTo>
                  <a:pt x="714" y="509"/>
                </a:lnTo>
                <a:lnTo>
                  <a:pt x="718" y="509"/>
                </a:lnTo>
                <a:lnTo>
                  <a:pt x="718" y="509"/>
                </a:lnTo>
                <a:lnTo>
                  <a:pt x="719" y="511"/>
                </a:lnTo>
                <a:lnTo>
                  <a:pt x="721" y="513"/>
                </a:lnTo>
                <a:lnTo>
                  <a:pt x="721" y="513"/>
                </a:lnTo>
                <a:lnTo>
                  <a:pt x="719" y="513"/>
                </a:lnTo>
                <a:lnTo>
                  <a:pt x="719" y="513"/>
                </a:lnTo>
                <a:lnTo>
                  <a:pt x="719" y="513"/>
                </a:lnTo>
                <a:lnTo>
                  <a:pt x="723" y="513"/>
                </a:lnTo>
                <a:lnTo>
                  <a:pt x="723" y="513"/>
                </a:lnTo>
                <a:lnTo>
                  <a:pt x="729" y="515"/>
                </a:lnTo>
                <a:lnTo>
                  <a:pt x="730" y="517"/>
                </a:lnTo>
                <a:lnTo>
                  <a:pt x="730" y="519"/>
                </a:lnTo>
                <a:lnTo>
                  <a:pt x="730" y="519"/>
                </a:lnTo>
                <a:lnTo>
                  <a:pt x="736" y="519"/>
                </a:lnTo>
                <a:lnTo>
                  <a:pt x="740" y="519"/>
                </a:lnTo>
                <a:lnTo>
                  <a:pt x="740" y="519"/>
                </a:lnTo>
                <a:lnTo>
                  <a:pt x="740" y="519"/>
                </a:lnTo>
                <a:lnTo>
                  <a:pt x="740" y="520"/>
                </a:lnTo>
                <a:lnTo>
                  <a:pt x="740" y="520"/>
                </a:lnTo>
                <a:lnTo>
                  <a:pt x="741" y="520"/>
                </a:lnTo>
                <a:lnTo>
                  <a:pt x="741" y="520"/>
                </a:lnTo>
                <a:lnTo>
                  <a:pt x="741" y="520"/>
                </a:lnTo>
                <a:lnTo>
                  <a:pt x="738" y="520"/>
                </a:lnTo>
                <a:lnTo>
                  <a:pt x="736" y="522"/>
                </a:lnTo>
                <a:lnTo>
                  <a:pt x="738" y="522"/>
                </a:lnTo>
                <a:lnTo>
                  <a:pt x="738" y="522"/>
                </a:lnTo>
                <a:lnTo>
                  <a:pt x="741" y="520"/>
                </a:lnTo>
                <a:lnTo>
                  <a:pt x="747" y="520"/>
                </a:lnTo>
                <a:lnTo>
                  <a:pt x="747" y="520"/>
                </a:lnTo>
                <a:lnTo>
                  <a:pt x="747" y="519"/>
                </a:lnTo>
                <a:lnTo>
                  <a:pt x="749" y="519"/>
                </a:lnTo>
                <a:lnTo>
                  <a:pt x="749" y="519"/>
                </a:lnTo>
                <a:lnTo>
                  <a:pt x="752" y="520"/>
                </a:lnTo>
                <a:lnTo>
                  <a:pt x="752" y="520"/>
                </a:lnTo>
                <a:lnTo>
                  <a:pt x="756" y="519"/>
                </a:lnTo>
                <a:lnTo>
                  <a:pt x="756" y="519"/>
                </a:lnTo>
                <a:lnTo>
                  <a:pt x="758" y="520"/>
                </a:lnTo>
                <a:lnTo>
                  <a:pt x="760" y="522"/>
                </a:lnTo>
                <a:lnTo>
                  <a:pt x="758" y="524"/>
                </a:lnTo>
                <a:lnTo>
                  <a:pt x="756" y="526"/>
                </a:lnTo>
                <a:lnTo>
                  <a:pt x="756" y="526"/>
                </a:lnTo>
                <a:lnTo>
                  <a:pt x="760" y="530"/>
                </a:lnTo>
                <a:lnTo>
                  <a:pt x="760" y="531"/>
                </a:lnTo>
                <a:lnTo>
                  <a:pt x="758" y="531"/>
                </a:lnTo>
                <a:lnTo>
                  <a:pt x="758" y="531"/>
                </a:lnTo>
                <a:lnTo>
                  <a:pt x="756" y="531"/>
                </a:lnTo>
                <a:lnTo>
                  <a:pt x="754" y="530"/>
                </a:lnTo>
                <a:lnTo>
                  <a:pt x="754" y="530"/>
                </a:lnTo>
                <a:lnTo>
                  <a:pt x="756" y="531"/>
                </a:lnTo>
                <a:lnTo>
                  <a:pt x="756" y="533"/>
                </a:lnTo>
                <a:lnTo>
                  <a:pt x="754" y="533"/>
                </a:lnTo>
                <a:lnTo>
                  <a:pt x="754" y="533"/>
                </a:lnTo>
                <a:lnTo>
                  <a:pt x="749" y="528"/>
                </a:lnTo>
                <a:lnTo>
                  <a:pt x="747" y="524"/>
                </a:lnTo>
                <a:lnTo>
                  <a:pt x="749" y="520"/>
                </a:lnTo>
                <a:lnTo>
                  <a:pt x="749" y="520"/>
                </a:lnTo>
                <a:lnTo>
                  <a:pt x="745" y="522"/>
                </a:lnTo>
                <a:lnTo>
                  <a:pt x="745" y="526"/>
                </a:lnTo>
                <a:lnTo>
                  <a:pt x="751" y="533"/>
                </a:lnTo>
                <a:lnTo>
                  <a:pt x="751" y="533"/>
                </a:lnTo>
                <a:lnTo>
                  <a:pt x="749" y="535"/>
                </a:lnTo>
                <a:lnTo>
                  <a:pt x="749" y="537"/>
                </a:lnTo>
                <a:lnTo>
                  <a:pt x="751" y="541"/>
                </a:lnTo>
                <a:lnTo>
                  <a:pt x="751" y="541"/>
                </a:lnTo>
                <a:lnTo>
                  <a:pt x="747" y="543"/>
                </a:lnTo>
                <a:lnTo>
                  <a:pt x="747" y="543"/>
                </a:lnTo>
                <a:lnTo>
                  <a:pt x="749" y="550"/>
                </a:lnTo>
                <a:lnTo>
                  <a:pt x="749" y="554"/>
                </a:lnTo>
                <a:lnTo>
                  <a:pt x="743" y="554"/>
                </a:lnTo>
                <a:lnTo>
                  <a:pt x="743" y="554"/>
                </a:lnTo>
                <a:lnTo>
                  <a:pt x="743" y="554"/>
                </a:lnTo>
                <a:lnTo>
                  <a:pt x="743" y="554"/>
                </a:lnTo>
                <a:lnTo>
                  <a:pt x="745" y="555"/>
                </a:lnTo>
                <a:lnTo>
                  <a:pt x="745" y="555"/>
                </a:lnTo>
                <a:lnTo>
                  <a:pt x="743" y="555"/>
                </a:lnTo>
                <a:lnTo>
                  <a:pt x="741" y="555"/>
                </a:lnTo>
                <a:lnTo>
                  <a:pt x="741" y="555"/>
                </a:lnTo>
                <a:lnTo>
                  <a:pt x="732" y="546"/>
                </a:lnTo>
                <a:lnTo>
                  <a:pt x="725" y="537"/>
                </a:lnTo>
                <a:lnTo>
                  <a:pt x="725" y="537"/>
                </a:lnTo>
                <a:lnTo>
                  <a:pt x="721" y="539"/>
                </a:lnTo>
                <a:lnTo>
                  <a:pt x="716" y="539"/>
                </a:lnTo>
                <a:lnTo>
                  <a:pt x="716" y="539"/>
                </a:lnTo>
                <a:lnTo>
                  <a:pt x="718" y="541"/>
                </a:lnTo>
                <a:lnTo>
                  <a:pt x="719" y="544"/>
                </a:lnTo>
                <a:lnTo>
                  <a:pt x="725" y="550"/>
                </a:lnTo>
                <a:lnTo>
                  <a:pt x="730" y="557"/>
                </a:lnTo>
                <a:lnTo>
                  <a:pt x="732" y="561"/>
                </a:lnTo>
                <a:lnTo>
                  <a:pt x="730" y="565"/>
                </a:lnTo>
                <a:lnTo>
                  <a:pt x="730" y="565"/>
                </a:lnTo>
                <a:lnTo>
                  <a:pt x="736" y="566"/>
                </a:lnTo>
                <a:lnTo>
                  <a:pt x="741" y="568"/>
                </a:lnTo>
                <a:lnTo>
                  <a:pt x="745" y="570"/>
                </a:lnTo>
                <a:lnTo>
                  <a:pt x="751" y="570"/>
                </a:lnTo>
                <a:lnTo>
                  <a:pt x="751" y="570"/>
                </a:lnTo>
                <a:lnTo>
                  <a:pt x="751" y="574"/>
                </a:lnTo>
                <a:lnTo>
                  <a:pt x="751" y="574"/>
                </a:lnTo>
                <a:lnTo>
                  <a:pt x="760" y="576"/>
                </a:lnTo>
                <a:lnTo>
                  <a:pt x="765" y="579"/>
                </a:lnTo>
                <a:lnTo>
                  <a:pt x="765" y="579"/>
                </a:lnTo>
                <a:lnTo>
                  <a:pt x="767" y="579"/>
                </a:lnTo>
                <a:lnTo>
                  <a:pt x="767" y="577"/>
                </a:lnTo>
                <a:lnTo>
                  <a:pt x="767" y="577"/>
                </a:lnTo>
                <a:lnTo>
                  <a:pt x="769" y="581"/>
                </a:lnTo>
                <a:lnTo>
                  <a:pt x="773" y="581"/>
                </a:lnTo>
                <a:lnTo>
                  <a:pt x="773" y="581"/>
                </a:lnTo>
                <a:lnTo>
                  <a:pt x="773" y="581"/>
                </a:lnTo>
                <a:lnTo>
                  <a:pt x="775" y="581"/>
                </a:lnTo>
                <a:lnTo>
                  <a:pt x="775" y="581"/>
                </a:lnTo>
                <a:lnTo>
                  <a:pt x="800" y="583"/>
                </a:lnTo>
                <a:lnTo>
                  <a:pt x="826" y="583"/>
                </a:lnTo>
                <a:lnTo>
                  <a:pt x="826" y="583"/>
                </a:lnTo>
                <a:lnTo>
                  <a:pt x="830" y="581"/>
                </a:lnTo>
                <a:lnTo>
                  <a:pt x="835" y="579"/>
                </a:lnTo>
                <a:lnTo>
                  <a:pt x="841" y="577"/>
                </a:lnTo>
                <a:lnTo>
                  <a:pt x="844" y="574"/>
                </a:lnTo>
                <a:lnTo>
                  <a:pt x="844" y="574"/>
                </a:lnTo>
                <a:lnTo>
                  <a:pt x="848" y="576"/>
                </a:lnTo>
                <a:lnTo>
                  <a:pt x="850" y="576"/>
                </a:lnTo>
                <a:lnTo>
                  <a:pt x="854" y="574"/>
                </a:lnTo>
                <a:lnTo>
                  <a:pt x="857" y="576"/>
                </a:lnTo>
                <a:lnTo>
                  <a:pt x="857" y="576"/>
                </a:lnTo>
                <a:lnTo>
                  <a:pt x="857" y="574"/>
                </a:lnTo>
                <a:lnTo>
                  <a:pt x="859" y="574"/>
                </a:lnTo>
                <a:lnTo>
                  <a:pt x="859" y="574"/>
                </a:lnTo>
                <a:lnTo>
                  <a:pt x="859" y="576"/>
                </a:lnTo>
                <a:lnTo>
                  <a:pt x="861" y="576"/>
                </a:lnTo>
                <a:lnTo>
                  <a:pt x="861" y="576"/>
                </a:lnTo>
                <a:lnTo>
                  <a:pt x="861" y="576"/>
                </a:lnTo>
                <a:lnTo>
                  <a:pt x="863" y="576"/>
                </a:lnTo>
                <a:lnTo>
                  <a:pt x="865" y="576"/>
                </a:lnTo>
                <a:lnTo>
                  <a:pt x="865" y="576"/>
                </a:lnTo>
                <a:lnTo>
                  <a:pt x="876" y="572"/>
                </a:lnTo>
                <a:lnTo>
                  <a:pt x="881" y="572"/>
                </a:lnTo>
                <a:lnTo>
                  <a:pt x="887" y="570"/>
                </a:lnTo>
                <a:lnTo>
                  <a:pt x="887" y="570"/>
                </a:lnTo>
                <a:lnTo>
                  <a:pt x="887" y="574"/>
                </a:lnTo>
                <a:lnTo>
                  <a:pt x="885" y="576"/>
                </a:lnTo>
                <a:lnTo>
                  <a:pt x="881" y="581"/>
                </a:lnTo>
                <a:lnTo>
                  <a:pt x="879" y="587"/>
                </a:lnTo>
                <a:lnTo>
                  <a:pt x="878" y="589"/>
                </a:lnTo>
                <a:lnTo>
                  <a:pt x="878" y="592"/>
                </a:lnTo>
                <a:lnTo>
                  <a:pt x="878" y="592"/>
                </a:lnTo>
                <a:lnTo>
                  <a:pt x="874" y="596"/>
                </a:lnTo>
                <a:lnTo>
                  <a:pt x="872" y="598"/>
                </a:lnTo>
                <a:lnTo>
                  <a:pt x="868" y="598"/>
                </a:lnTo>
                <a:lnTo>
                  <a:pt x="868" y="598"/>
                </a:lnTo>
                <a:lnTo>
                  <a:pt x="868" y="594"/>
                </a:lnTo>
                <a:lnTo>
                  <a:pt x="867" y="592"/>
                </a:lnTo>
                <a:lnTo>
                  <a:pt x="867" y="592"/>
                </a:lnTo>
                <a:lnTo>
                  <a:pt x="861" y="598"/>
                </a:lnTo>
                <a:lnTo>
                  <a:pt x="855" y="607"/>
                </a:lnTo>
                <a:lnTo>
                  <a:pt x="855" y="607"/>
                </a:lnTo>
                <a:lnTo>
                  <a:pt x="850" y="609"/>
                </a:lnTo>
                <a:lnTo>
                  <a:pt x="848" y="611"/>
                </a:lnTo>
                <a:lnTo>
                  <a:pt x="843" y="620"/>
                </a:lnTo>
                <a:lnTo>
                  <a:pt x="843" y="620"/>
                </a:lnTo>
                <a:lnTo>
                  <a:pt x="841" y="618"/>
                </a:lnTo>
                <a:lnTo>
                  <a:pt x="839" y="618"/>
                </a:lnTo>
                <a:lnTo>
                  <a:pt x="839" y="618"/>
                </a:lnTo>
                <a:lnTo>
                  <a:pt x="839" y="623"/>
                </a:lnTo>
                <a:lnTo>
                  <a:pt x="835" y="629"/>
                </a:lnTo>
                <a:lnTo>
                  <a:pt x="828" y="640"/>
                </a:lnTo>
                <a:lnTo>
                  <a:pt x="828" y="640"/>
                </a:lnTo>
                <a:lnTo>
                  <a:pt x="824" y="640"/>
                </a:lnTo>
                <a:lnTo>
                  <a:pt x="821" y="642"/>
                </a:lnTo>
                <a:lnTo>
                  <a:pt x="815" y="646"/>
                </a:lnTo>
                <a:lnTo>
                  <a:pt x="809" y="649"/>
                </a:lnTo>
                <a:lnTo>
                  <a:pt x="806" y="651"/>
                </a:lnTo>
                <a:lnTo>
                  <a:pt x="802" y="649"/>
                </a:lnTo>
                <a:lnTo>
                  <a:pt x="802" y="649"/>
                </a:lnTo>
                <a:lnTo>
                  <a:pt x="798" y="653"/>
                </a:lnTo>
                <a:lnTo>
                  <a:pt x="797" y="655"/>
                </a:lnTo>
                <a:lnTo>
                  <a:pt x="795" y="655"/>
                </a:lnTo>
                <a:lnTo>
                  <a:pt x="795" y="655"/>
                </a:lnTo>
                <a:lnTo>
                  <a:pt x="789" y="651"/>
                </a:lnTo>
                <a:lnTo>
                  <a:pt x="784" y="646"/>
                </a:lnTo>
                <a:lnTo>
                  <a:pt x="784" y="646"/>
                </a:lnTo>
                <a:lnTo>
                  <a:pt x="780" y="647"/>
                </a:lnTo>
                <a:lnTo>
                  <a:pt x="778" y="647"/>
                </a:lnTo>
                <a:lnTo>
                  <a:pt x="775" y="649"/>
                </a:lnTo>
                <a:lnTo>
                  <a:pt x="773" y="651"/>
                </a:lnTo>
                <a:lnTo>
                  <a:pt x="773" y="651"/>
                </a:lnTo>
                <a:lnTo>
                  <a:pt x="773" y="653"/>
                </a:lnTo>
                <a:lnTo>
                  <a:pt x="775" y="655"/>
                </a:lnTo>
                <a:lnTo>
                  <a:pt x="775" y="658"/>
                </a:lnTo>
                <a:lnTo>
                  <a:pt x="773" y="658"/>
                </a:lnTo>
                <a:lnTo>
                  <a:pt x="773" y="658"/>
                </a:lnTo>
                <a:lnTo>
                  <a:pt x="771" y="655"/>
                </a:lnTo>
                <a:lnTo>
                  <a:pt x="771" y="655"/>
                </a:lnTo>
                <a:lnTo>
                  <a:pt x="762" y="653"/>
                </a:lnTo>
                <a:lnTo>
                  <a:pt x="754" y="651"/>
                </a:lnTo>
                <a:lnTo>
                  <a:pt x="754" y="651"/>
                </a:lnTo>
                <a:lnTo>
                  <a:pt x="754" y="655"/>
                </a:lnTo>
                <a:lnTo>
                  <a:pt x="752" y="655"/>
                </a:lnTo>
                <a:lnTo>
                  <a:pt x="751" y="655"/>
                </a:lnTo>
                <a:lnTo>
                  <a:pt x="751" y="655"/>
                </a:lnTo>
                <a:lnTo>
                  <a:pt x="751" y="653"/>
                </a:lnTo>
                <a:lnTo>
                  <a:pt x="752" y="653"/>
                </a:lnTo>
                <a:lnTo>
                  <a:pt x="751" y="651"/>
                </a:lnTo>
                <a:lnTo>
                  <a:pt x="751" y="651"/>
                </a:lnTo>
                <a:lnTo>
                  <a:pt x="749" y="653"/>
                </a:lnTo>
                <a:lnTo>
                  <a:pt x="747" y="653"/>
                </a:lnTo>
                <a:lnTo>
                  <a:pt x="747" y="653"/>
                </a:lnTo>
                <a:lnTo>
                  <a:pt x="749" y="655"/>
                </a:lnTo>
                <a:lnTo>
                  <a:pt x="747" y="655"/>
                </a:lnTo>
                <a:lnTo>
                  <a:pt x="745" y="657"/>
                </a:lnTo>
                <a:lnTo>
                  <a:pt x="745" y="657"/>
                </a:lnTo>
                <a:lnTo>
                  <a:pt x="747" y="658"/>
                </a:lnTo>
                <a:lnTo>
                  <a:pt x="751" y="662"/>
                </a:lnTo>
                <a:lnTo>
                  <a:pt x="751" y="662"/>
                </a:lnTo>
                <a:lnTo>
                  <a:pt x="749" y="664"/>
                </a:lnTo>
                <a:lnTo>
                  <a:pt x="745" y="666"/>
                </a:lnTo>
                <a:lnTo>
                  <a:pt x="738" y="666"/>
                </a:lnTo>
                <a:lnTo>
                  <a:pt x="734" y="668"/>
                </a:lnTo>
                <a:lnTo>
                  <a:pt x="732" y="671"/>
                </a:lnTo>
                <a:lnTo>
                  <a:pt x="732" y="673"/>
                </a:lnTo>
                <a:lnTo>
                  <a:pt x="732" y="673"/>
                </a:lnTo>
                <a:lnTo>
                  <a:pt x="734" y="671"/>
                </a:lnTo>
                <a:lnTo>
                  <a:pt x="736" y="669"/>
                </a:lnTo>
                <a:lnTo>
                  <a:pt x="736" y="669"/>
                </a:lnTo>
                <a:lnTo>
                  <a:pt x="749" y="669"/>
                </a:lnTo>
                <a:lnTo>
                  <a:pt x="760" y="668"/>
                </a:lnTo>
                <a:lnTo>
                  <a:pt x="760" y="668"/>
                </a:lnTo>
                <a:lnTo>
                  <a:pt x="764" y="669"/>
                </a:lnTo>
                <a:lnTo>
                  <a:pt x="764" y="669"/>
                </a:lnTo>
                <a:lnTo>
                  <a:pt x="764" y="662"/>
                </a:lnTo>
                <a:lnTo>
                  <a:pt x="764" y="662"/>
                </a:lnTo>
                <a:lnTo>
                  <a:pt x="767" y="662"/>
                </a:lnTo>
                <a:lnTo>
                  <a:pt x="769" y="660"/>
                </a:lnTo>
                <a:lnTo>
                  <a:pt x="769" y="660"/>
                </a:lnTo>
                <a:lnTo>
                  <a:pt x="769" y="662"/>
                </a:lnTo>
                <a:lnTo>
                  <a:pt x="771" y="662"/>
                </a:lnTo>
                <a:lnTo>
                  <a:pt x="773" y="662"/>
                </a:lnTo>
                <a:lnTo>
                  <a:pt x="775" y="662"/>
                </a:lnTo>
                <a:lnTo>
                  <a:pt x="775" y="662"/>
                </a:lnTo>
                <a:lnTo>
                  <a:pt x="776" y="664"/>
                </a:lnTo>
                <a:lnTo>
                  <a:pt x="780" y="666"/>
                </a:lnTo>
                <a:lnTo>
                  <a:pt x="780" y="666"/>
                </a:lnTo>
                <a:lnTo>
                  <a:pt x="780" y="668"/>
                </a:lnTo>
                <a:lnTo>
                  <a:pt x="780" y="669"/>
                </a:lnTo>
                <a:lnTo>
                  <a:pt x="780" y="669"/>
                </a:lnTo>
                <a:lnTo>
                  <a:pt x="771" y="675"/>
                </a:lnTo>
                <a:lnTo>
                  <a:pt x="764" y="684"/>
                </a:lnTo>
                <a:lnTo>
                  <a:pt x="764" y="684"/>
                </a:lnTo>
                <a:lnTo>
                  <a:pt x="769" y="684"/>
                </a:lnTo>
                <a:lnTo>
                  <a:pt x="773" y="682"/>
                </a:lnTo>
                <a:lnTo>
                  <a:pt x="780" y="677"/>
                </a:lnTo>
                <a:lnTo>
                  <a:pt x="780" y="677"/>
                </a:lnTo>
                <a:lnTo>
                  <a:pt x="786" y="680"/>
                </a:lnTo>
                <a:lnTo>
                  <a:pt x="789" y="680"/>
                </a:lnTo>
                <a:lnTo>
                  <a:pt x="797" y="680"/>
                </a:lnTo>
                <a:lnTo>
                  <a:pt x="797" y="680"/>
                </a:lnTo>
                <a:lnTo>
                  <a:pt x="798" y="680"/>
                </a:lnTo>
                <a:lnTo>
                  <a:pt x="797" y="679"/>
                </a:lnTo>
                <a:lnTo>
                  <a:pt x="797" y="679"/>
                </a:lnTo>
                <a:lnTo>
                  <a:pt x="797" y="677"/>
                </a:lnTo>
                <a:lnTo>
                  <a:pt x="797" y="677"/>
                </a:lnTo>
                <a:lnTo>
                  <a:pt x="804" y="679"/>
                </a:lnTo>
                <a:lnTo>
                  <a:pt x="809" y="679"/>
                </a:lnTo>
                <a:lnTo>
                  <a:pt x="817" y="680"/>
                </a:lnTo>
                <a:lnTo>
                  <a:pt x="824" y="684"/>
                </a:lnTo>
                <a:lnTo>
                  <a:pt x="824" y="684"/>
                </a:lnTo>
                <a:lnTo>
                  <a:pt x="822" y="690"/>
                </a:lnTo>
                <a:lnTo>
                  <a:pt x="822" y="695"/>
                </a:lnTo>
                <a:lnTo>
                  <a:pt x="824" y="699"/>
                </a:lnTo>
                <a:lnTo>
                  <a:pt x="822" y="704"/>
                </a:lnTo>
                <a:lnTo>
                  <a:pt x="822" y="704"/>
                </a:lnTo>
                <a:lnTo>
                  <a:pt x="824" y="708"/>
                </a:lnTo>
                <a:lnTo>
                  <a:pt x="826" y="712"/>
                </a:lnTo>
                <a:lnTo>
                  <a:pt x="826" y="712"/>
                </a:lnTo>
                <a:lnTo>
                  <a:pt x="828" y="714"/>
                </a:lnTo>
                <a:lnTo>
                  <a:pt x="830" y="712"/>
                </a:lnTo>
                <a:lnTo>
                  <a:pt x="830" y="712"/>
                </a:lnTo>
                <a:lnTo>
                  <a:pt x="832" y="715"/>
                </a:lnTo>
                <a:lnTo>
                  <a:pt x="832" y="719"/>
                </a:lnTo>
                <a:lnTo>
                  <a:pt x="832" y="719"/>
                </a:lnTo>
                <a:lnTo>
                  <a:pt x="835" y="721"/>
                </a:lnTo>
                <a:lnTo>
                  <a:pt x="837" y="721"/>
                </a:lnTo>
                <a:lnTo>
                  <a:pt x="843" y="721"/>
                </a:lnTo>
                <a:lnTo>
                  <a:pt x="846" y="719"/>
                </a:lnTo>
                <a:lnTo>
                  <a:pt x="852" y="721"/>
                </a:lnTo>
                <a:lnTo>
                  <a:pt x="852" y="721"/>
                </a:lnTo>
                <a:lnTo>
                  <a:pt x="846" y="732"/>
                </a:lnTo>
                <a:lnTo>
                  <a:pt x="844" y="738"/>
                </a:lnTo>
                <a:lnTo>
                  <a:pt x="843" y="743"/>
                </a:lnTo>
                <a:lnTo>
                  <a:pt x="843" y="743"/>
                </a:lnTo>
                <a:lnTo>
                  <a:pt x="846" y="743"/>
                </a:lnTo>
                <a:lnTo>
                  <a:pt x="848" y="743"/>
                </a:lnTo>
                <a:lnTo>
                  <a:pt x="850" y="745"/>
                </a:lnTo>
                <a:lnTo>
                  <a:pt x="852" y="747"/>
                </a:lnTo>
                <a:lnTo>
                  <a:pt x="852" y="747"/>
                </a:lnTo>
                <a:lnTo>
                  <a:pt x="855" y="747"/>
                </a:lnTo>
                <a:lnTo>
                  <a:pt x="859" y="747"/>
                </a:lnTo>
                <a:lnTo>
                  <a:pt x="865" y="747"/>
                </a:lnTo>
                <a:lnTo>
                  <a:pt x="868" y="745"/>
                </a:lnTo>
                <a:lnTo>
                  <a:pt x="868" y="745"/>
                </a:lnTo>
                <a:lnTo>
                  <a:pt x="867" y="738"/>
                </a:lnTo>
                <a:lnTo>
                  <a:pt x="865" y="732"/>
                </a:lnTo>
                <a:lnTo>
                  <a:pt x="861" y="726"/>
                </a:lnTo>
                <a:lnTo>
                  <a:pt x="861" y="719"/>
                </a:lnTo>
                <a:lnTo>
                  <a:pt x="861" y="719"/>
                </a:lnTo>
                <a:lnTo>
                  <a:pt x="867" y="719"/>
                </a:lnTo>
                <a:lnTo>
                  <a:pt x="872" y="717"/>
                </a:lnTo>
                <a:lnTo>
                  <a:pt x="881" y="708"/>
                </a:lnTo>
                <a:lnTo>
                  <a:pt x="892" y="692"/>
                </a:lnTo>
                <a:lnTo>
                  <a:pt x="892" y="692"/>
                </a:lnTo>
                <a:lnTo>
                  <a:pt x="892" y="692"/>
                </a:lnTo>
                <a:lnTo>
                  <a:pt x="890" y="692"/>
                </a:lnTo>
                <a:lnTo>
                  <a:pt x="890" y="692"/>
                </a:lnTo>
                <a:lnTo>
                  <a:pt x="892" y="688"/>
                </a:lnTo>
                <a:lnTo>
                  <a:pt x="896" y="684"/>
                </a:lnTo>
                <a:lnTo>
                  <a:pt x="896" y="684"/>
                </a:lnTo>
                <a:lnTo>
                  <a:pt x="894" y="684"/>
                </a:lnTo>
                <a:lnTo>
                  <a:pt x="894" y="682"/>
                </a:lnTo>
                <a:lnTo>
                  <a:pt x="894" y="680"/>
                </a:lnTo>
                <a:lnTo>
                  <a:pt x="894" y="679"/>
                </a:lnTo>
                <a:lnTo>
                  <a:pt x="894" y="679"/>
                </a:lnTo>
                <a:lnTo>
                  <a:pt x="892" y="680"/>
                </a:lnTo>
                <a:lnTo>
                  <a:pt x="890" y="680"/>
                </a:lnTo>
                <a:lnTo>
                  <a:pt x="890" y="680"/>
                </a:lnTo>
                <a:lnTo>
                  <a:pt x="892" y="671"/>
                </a:lnTo>
                <a:lnTo>
                  <a:pt x="894" y="662"/>
                </a:lnTo>
                <a:lnTo>
                  <a:pt x="898" y="646"/>
                </a:lnTo>
                <a:lnTo>
                  <a:pt x="898" y="646"/>
                </a:lnTo>
                <a:lnTo>
                  <a:pt x="896" y="646"/>
                </a:lnTo>
                <a:lnTo>
                  <a:pt x="894" y="644"/>
                </a:lnTo>
                <a:lnTo>
                  <a:pt x="894" y="644"/>
                </a:lnTo>
                <a:lnTo>
                  <a:pt x="900" y="633"/>
                </a:lnTo>
                <a:lnTo>
                  <a:pt x="901" y="622"/>
                </a:lnTo>
                <a:lnTo>
                  <a:pt x="903" y="600"/>
                </a:lnTo>
                <a:lnTo>
                  <a:pt x="903" y="600"/>
                </a:lnTo>
                <a:lnTo>
                  <a:pt x="901" y="598"/>
                </a:lnTo>
                <a:lnTo>
                  <a:pt x="901" y="598"/>
                </a:lnTo>
                <a:lnTo>
                  <a:pt x="901" y="598"/>
                </a:lnTo>
                <a:lnTo>
                  <a:pt x="903" y="592"/>
                </a:lnTo>
                <a:lnTo>
                  <a:pt x="905" y="589"/>
                </a:lnTo>
                <a:lnTo>
                  <a:pt x="905" y="589"/>
                </a:lnTo>
                <a:lnTo>
                  <a:pt x="903" y="589"/>
                </a:lnTo>
                <a:lnTo>
                  <a:pt x="903" y="589"/>
                </a:lnTo>
                <a:lnTo>
                  <a:pt x="905" y="579"/>
                </a:lnTo>
                <a:lnTo>
                  <a:pt x="907" y="570"/>
                </a:lnTo>
                <a:lnTo>
                  <a:pt x="911" y="563"/>
                </a:lnTo>
                <a:lnTo>
                  <a:pt x="913" y="561"/>
                </a:lnTo>
                <a:lnTo>
                  <a:pt x="918" y="559"/>
                </a:lnTo>
                <a:lnTo>
                  <a:pt x="918" y="559"/>
                </a:lnTo>
                <a:lnTo>
                  <a:pt x="916" y="561"/>
                </a:lnTo>
                <a:lnTo>
                  <a:pt x="918" y="561"/>
                </a:lnTo>
                <a:lnTo>
                  <a:pt x="918" y="561"/>
                </a:lnTo>
                <a:lnTo>
                  <a:pt x="922" y="557"/>
                </a:lnTo>
                <a:lnTo>
                  <a:pt x="924" y="557"/>
                </a:lnTo>
                <a:lnTo>
                  <a:pt x="927" y="559"/>
                </a:lnTo>
                <a:lnTo>
                  <a:pt x="927" y="559"/>
                </a:lnTo>
                <a:lnTo>
                  <a:pt x="927" y="555"/>
                </a:lnTo>
                <a:lnTo>
                  <a:pt x="929" y="554"/>
                </a:lnTo>
                <a:lnTo>
                  <a:pt x="931" y="554"/>
                </a:lnTo>
                <a:lnTo>
                  <a:pt x="935" y="554"/>
                </a:lnTo>
                <a:lnTo>
                  <a:pt x="935" y="554"/>
                </a:lnTo>
                <a:lnTo>
                  <a:pt x="936" y="554"/>
                </a:lnTo>
                <a:lnTo>
                  <a:pt x="938" y="554"/>
                </a:lnTo>
                <a:lnTo>
                  <a:pt x="938" y="554"/>
                </a:lnTo>
                <a:lnTo>
                  <a:pt x="938" y="552"/>
                </a:lnTo>
                <a:lnTo>
                  <a:pt x="936" y="550"/>
                </a:lnTo>
                <a:lnTo>
                  <a:pt x="936" y="550"/>
                </a:lnTo>
                <a:lnTo>
                  <a:pt x="940" y="550"/>
                </a:lnTo>
                <a:lnTo>
                  <a:pt x="940" y="550"/>
                </a:lnTo>
                <a:lnTo>
                  <a:pt x="940" y="552"/>
                </a:lnTo>
                <a:lnTo>
                  <a:pt x="942" y="552"/>
                </a:lnTo>
                <a:lnTo>
                  <a:pt x="942" y="552"/>
                </a:lnTo>
                <a:lnTo>
                  <a:pt x="942" y="550"/>
                </a:lnTo>
                <a:lnTo>
                  <a:pt x="944" y="550"/>
                </a:lnTo>
                <a:lnTo>
                  <a:pt x="946" y="550"/>
                </a:lnTo>
                <a:lnTo>
                  <a:pt x="947" y="550"/>
                </a:lnTo>
                <a:lnTo>
                  <a:pt x="947" y="550"/>
                </a:lnTo>
                <a:lnTo>
                  <a:pt x="947" y="548"/>
                </a:lnTo>
                <a:lnTo>
                  <a:pt x="946" y="546"/>
                </a:lnTo>
                <a:lnTo>
                  <a:pt x="944" y="544"/>
                </a:lnTo>
                <a:lnTo>
                  <a:pt x="944" y="543"/>
                </a:lnTo>
                <a:lnTo>
                  <a:pt x="944" y="543"/>
                </a:lnTo>
                <a:lnTo>
                  <a:pt x="946" y="543"/>
                </a:lnTo>
                <a:lnTo>
                  <a:pt x="947" y="543"/>
                </a:lnTo>
                <a:lnTo>
                  <a:pt x="949" y="543"/>
                </a:lnTo>
                <a:lnTo>
                  <a:pt x="949" y="543"/>
                </a:lnTo>
                <a:lnTo>
                  <a:pt x="949" y="544"/>
                </a:lnTo>
                <a:lnTo>
                  <a:pt x="949" y="546"/>
                </a:lnTo>
                <a:lnTo>
                  <a:pt x="949" y="546"/>
                </a:lnTo>
                <a:lnTo>
                  <a:pt x="949" y="546"/>
                </a:lnTo>
                <a:lnTo>
                  <a:pt x="951" y="544"/>
                </a:lnTo>
                <a:lnTo>
                  <a:pt x="951" y="544"/>
                </a:lnTo>
                <a:lnTo>
                  <a:pt x="955" y="544"/>
                </a:lnTo>
                <a:lnTo>
                  <a:pt x="955" y="544"/>
                </a:lnTo>
                <a:lnTo>
                  <a:pt x="953" y="541"/>
                </a:lnTo>
                <a:lnTo>
                  <a:pt x="953" y="541"/>
                </a:lnTo>
                <a:lnTo>
                  <a:pt x="955" y="541"/>
                </a:lnTo>
                <a:lnTo>
                  <a:pt x="955" y="539"/>
                </a:lnTo>
                <a:lnTo>
                  <a:pt x="957" y="537"/>
                </a:lnTo>
                <a:lnTo>
                  <a:pt x="959" y="537"/>
                </a:lnTo>
                <a:lnTo>
                  <a:pt x="959" y="537"/>
                </a:lnTo>
                <a:lnTo>
                  <a:pt x="957" y="543"/>
                </a:lnTo>
                <a:lnTo>
                  <a:pt x="957" y="546"/>
                </a:lnTo>
                <a:lnTo>
                  <a:pt x="959" y="555"/>
                </a:lnTo>
                <a:lnTo>
                  <a:pt x="959" y="555"/>
                </a:lnTo>
                <a:lnTo>
                  <a:pt x="955" y="557"/>
                </a:lnTo>
                <a:lnTo>
                  <a:pt x="953" y="563"/>
                </a:lnTo>
                <a:lnTo>
                  <a:pt x="949" y="566"/>
                </a:lnTo>
                <a:lnTo>
                  <a:pt x="946" y="568"/>
                </a:lnTo>
                <a:lnTo>
                  <a:pt x="946" y="568"/>
                </a:lnTo>
                <a:lnTo>
                  <a:pt x="946" y="566"/>
                </a:lnTo>
                <a:lnTo>
                  <a:pt x="946" y="566"/>
                </a:lnTo>
                <a:lnTo>
                  <a:pt x="944" y="568"/>
                </a:lnTo>
                <a:lnTo>
                  <a:pt x="940" y="568"/>
                </a:lnTo>
                <a:lnTo>
                  <a:pt x="940" y="568"/>
                </a:lnTo>
                <a:lnTo>
                  <a:pt x="940" y="572"/>
                </a:lnTo>
                <a:lnTo>
                  <a:pt x="938" y="574"/>
                </a:lnTo>
                <a:lnTo>
                  <a:pt x="933" y="577"/>
                </a:lnTo>
                <a:lnTo>
                  <a:pt x="927" y="581"/>
                </a:lnTo>
                <a:lnTo>
                  <a:pt x="924" y="583"/>
                </a:lnTo>
                <a:lnTo>
                  <a:pt x="924" y="587"/>
                </a:lnTo>
                <a:lnTo>
                  <a:pt x="924" y="587"/>
                </a:lnTo>
                <a:lnTo>
                  <a:pt x="925" y="589"/>
                </a:lnTo>
                <a:lnTo>
                  <a:pt x="925" y="590"/>
                </a:lnTo>
                <a:lnTo>
                  <a:pt x="925" y="596"/>
                </a:lnTo>
                <a:lnTo>
                  <a:pt x="925" y="596"/>
                </a:lnTo>
                <a:lnTo>
                  <a:pt x="927" y="598"/>
                </a:lnTo>
                <a:lnTo>
                  <a:pt x="927" y="598"/>
                </a:lnTo>
                <a:lnTo>
                  <a:pt x="925" y="603"/>
                </a:lnTo>
                <a:lnTo>
                  <a:pt x="925" y="603"/>
                </a:lnTo>
                <a:lnTo>
                  <a:pt x="931" y="603"/>
                </a:lnTo>
                <a:lnTo>
                  <a:pt x="933" y="607"/>
                </a:lnTo>
                <a:lnTo>
                  <a:pt x="936" y="611"/>
                </a:lnTo>
                <a:lnTo>
                  <a:pt x="940" y="611"/>
                </a:lnTo>
                <a:lnTo>
                  <a:pt x="940" y="611"/>
                </a:lnTo>
                <a:lnTo>
                  <a:pt x="938" y="612"/>
                </a:lnTo>
                <a:lnTo>
                  <a:pt x="940" y="614"/>
                </a:lnTo>
                <a:lnTo>
                  <a:pt x="940" y="614"/>
                </a:lnTo>
                <a:lnTo>
                  <a:pt x="942" y="612"/>
                </a:lnTo>
                <a:lnTo>
                  <a:pt x="942" y="611"/>
                </a:lnTo>
                <a:lnTo>
                  <a:pt x="944" y="611"/>
                </a:lnTo>
                <a:lnTo>
                  <a:pt x="944" y="611"/>
                </a:lnTo>
                <a:lnTo>
                  <a:pt x="944" y="612"/>
                </a:lnTo>
                <a:lnTo>
                  <a:pt x="944" y="614"/>
                </a:lnTo>
                <a:lnTo>
                  <a:pt x="944" y="614"/>
                </a:lnTo>
                <a:lnTo>
                  <a:pt x="949" y="614"/>
                </a:lnTo>
                <a:lnTo>
                  <a:pt x="953" y="611"/>
                </a:lnTo>
                <a:lnTo>
                  <a:pt x="957" y="607"/>
                </a:lnTo>
                <a:lnTo>
                  <a:pt x="962" y="603"/>
                </a:lnTo>
                <a:lnTo>
                  <a:pt x="962" y="603"/>
                </a:lnTo>
                <a:lnTo>
                  <a:pt x="962" y="609"/>
                </a:lnTo>
                <a:lnTo>
                  <a:pt x="960" y="614"/>
                </a:lnTo>
                <a:lnTo>
                  <a:pt x="957" y="622"/>
                </a:lnTo>
                <a:lnTo>
                  <a:pt x="951" y="627"/>
                </a:lnTo>
                <a:lnTo>
                  <a:pt x="949" y="631"/>
                </a:lnTo>
                <a:lnTo>
                  <a:pt x="947" y="635"/>
                </a:lnTo>
                <a:lnTo>
                  <a:pt x="944" y="635"/>
                </a:lnTo>
                <a:lnTo>
                  <a:pt x="944" y="635"/>
                </a:lnTo>
                <a:lnTo>
                  <a:pt x="944" y="638"/>
                </a:lnTo>
                <a:lnTo>
                  <a:pt x="944" y="640"/>
                </a:lnTo>
                <a:lnTo>
                  <a:pt x="946" y="646"/>
                </a:lnTo>
                <a:lnTo>
                  <a:pt x="947" y="651"/>
                </a:lnTo>
                <a:lnTo>
                  <a:pt x="949" y="655"/>
                </a:lnTo>
                <a:lnTo>
                  <a:pt x="947" y="657"/>
                </a:lnTo>
                <a:lnTo>
                  <a:pt x="947" y="657"/>
                </a:lnTo>
                <a:lnTo>
                  <a:pt x="951" y="668"/>
                </a:lnTo>
                <a:lnTo>
                  <a:pt x="951" y="680"/>
                </a:lnTo>
                <a:lnTo>
                  <a:pt x="951" y="680"/>
                </a:lnTo>
                <a:lnTo>
                  <a:pt x="953" y="682"/>
                </a:lnTo>
                <a:lnTo>
                  <a:pt x="953" y="686"/>
                </a:lnTo>
                <a:lnTo>
                  <a:pt x="953" y="688"/>
                </a:lnTo>
                <a:lnTo>
                  <a:pt x="953" y="688"/>
                </a:lnTo>
                <a:lnTo>
                  <a:pt x="953" y="693"/>
                </a:lnTo>
                <a:lnTo>
                  <a:pt x="953" y="695"/>
                </a:lnTo>
                <a:lnTo>
                  <a:pt x="957" y="697"/>
                </a:lnTo>
                <a:lnTo>
                  <a:pt x="959" y="697"/>
                </a:lnTo>
                <a:lnTo>
                  <a:pt x="968" y="697"/>
                </a:lnTo>
                <a:lnTo>
                  <a:pt x="971" y="699"/>
                </a:lnTo>
                <a:lnTo>
                  <a:pt x="973" y="699"/>
                </a:lnTo>
                <a:lnTo>
                  <a:pt x="973" y="699"/>
                </a:lnTo>
                <a:lnTo>
                  <a:pt x="979" y="695"/>
                </a:lnTo>
                <a:lnTo>
                  <a:pt x="986" y="695"/>
                </a:lnTo>
                <a:lnTo>
                  <a:pt x="986" y="695"/>
                </a:lnTo>
                <a:lnTo>
                  <a:pt x="986" y="697"/>
                </a:lnTo>
                <a:lnTo>
                  <a:pt x="988" y="697"/>
                </a:lnTo>
                <a:lnTo>
                  <a:pt x="986" y="701"/>
                </a:lnTo>
                <a:lnTo>
                  <a:pt x="986" y="701"/>
                </a:lnTo>
                <a:lnTo>
                  <a:pt x="992" y="703"/>
                </a:lnTo>
                <a:lnTo>
                  <a:pt x="993" y="704"/>
                </a:lnTo>
                <a:lnTo>
                  <a:pt x="995" y="703"/>
                </a:lnTo>
                <a:lnTo>
                  <a:pt x="995" y="703"/>
                </a:lnTo>
                <a:lnTo>
                  <a:pt x="997" y="695"/>
                </a:lnTo>
                <a:lnTo>
                  <a:pt x="1001" y="690"/>
                </a:lnTo>
                <a:lnTo>
                  <a:pt x="1006" y="686"/>
                </a:lnTo>
                <a:lnTo>
                  <a:pt x="1012" y="682"/>
                </a:lnTo>
                <a:lnTo>
                  <a:pt x="1012" y="682"/>
                </a:lnTo>
                <a:lnTo>
                  <a:pt x="1014" y="684"/>
                </a:lnTo>
                <a:lnTo>
                  <a:pt x="1014" y="686"/>
                </a:lnTo>
                <a:lnTo>
                  <a:pt x="1014" y="686"/>
                </a:lnTo>
                <a:lnTo>
                  <a:pt x="1016" y="686"/>
                </a:lnTo>
                <a:lnTo>
                  <a:pt x="1017" y="686"/>
                </a:lnTo>
                <a:lnTo>
                  <a:pt x="1017" y="684"/>
                </a:lnTo>
                <a:lnTo>
                  <a:pt x="1019" y="682"/>
                </a:lnTo>
                <a:lnTo>
                  <a:pt x="1019" y="682"/>
                </a:lnTo>
                <a:lnTo>
                  <a:pt x="1017" y="686"/>
                </a:lnTo>
                <a:lnTo>
                  <a:pt x="1012" y="690"/>
                </a:lnTo>
                <a:lnTo>
                  <a:pt x="1008" y="692"/>
                </a:lnTo>
                <a:lnTo>
                  <a:pt x="1004" y="693"/>
                </a:lnTo>
                <a:lnTo>
                  <a:pt x="1004" y="693"/>
                </a:lnTo>
                <a:lnTo>
                  <a:pt x="1008" y="695"/>
                </a:lnTo>
                <a:lnTo>
                  <a:pt x="1010" y="697"/>
                </a:lnTo>
                <a:lnTo>
                  <a:pt x="1010" y="697"/>
                </a:lnTo>
                <a:lnTo>
                  <a:pt x="1010" y="692"/>
                </a:lnTo>
                <a:lnTo>
                  <a:pt x="1010" y="692"/>
                </a:lnTo>
                <a:lnTo>
                  <a:pt x="1010" y="693"/>
                </a:lnTo>
                <a:lnTo>
                  <a:pt x="1012" y="693"/>
                </a:lnTo>
                <a:lnTo>
                  <a:pt x="1016" y="692"/>
                </a:lnTo>
                <a:lnTo>
                  <a:pt x="1016" y="692"/>
                </a:lnTo>
                <a:lnTo>
                  <a:pt x="1017" y="688"/>
                </a:lnTo>
                <a:lnTo>
                  <a:pt x="1021" y="684"/>
                </a:lnTo>
                <a:lnTo>
                  <a:pt x="1021" y="684"/>
                </a:lnTo>
                <a:lnTo>
                  <a:pt x="1021" y="680"/>
                </a:lnTo>
                <a:lnTo>
                  <a:pt x="1021" y="679"/>
                </a:lnTo>
                <a:lnTo>
                  <a:pt x="1023" y="677"/>
                </a:lnTo>
                <a:lnTo>
                  <a:pt x="1023" y="677"/>
                </a:lnTo>
                <a:lnTo>
                  <a:pt x="1023" y="680"/>
                </a:lnTo>
                <a:lnTo>
                  <a:pt x="1023" y="680"/>
                </a:lnTo>
                <a:lnTo>
                  <a:pt x="1025" y="679"/>
                </a:lnTo>
                <a:lnTo>
                  <a:pt x="1025" y="680"/>
                </a:lnTo>
                <a:lnTo>
                  <a:pt x="1025" y="680"/>
                </a:lnTo>
                <a:lnTo>
                  <a:pt x="1030" y="673"/>
                </a:lnTo>
                <a:lnTo>
                  <a:pt x="1034" y="666"/>
                </a:lnTo>
                <a:lnTo>
                  <a:pt x="1034" y="666"/>
                </a:lnTo>
                <a:lnTo>
                  <a:pt x="1036" y="671"/>
                </a:lnTo>
                <a:lnTo>
                  <a:pt x="1039" y="673"/>
                </a:lnTo>
                <a:lnTo>
                  <a:pt x="1039" y="673"/>
                </a:lnTo>
                <a:lnTo>
                  <a:pt x="1039" y="673"/>
                </a:lnTo>
                <a:lnTo>
                  <a:pt x="1039" y="671"/>
                </a:lnTo>
                <a:lnTo>
                  <a:pt x="1041" y="671"/>
                </a:lnTo>
                <a:lnTo>
                  <a:pt x="1041" y="671"/>
                </a:lnTo>
                <a:lnTo>
                  <a:pt x="1047" y="664"/>
                </a:lnTo>
                <a:lnTo>
                  <a:pt x="1054" y="657"/>
                </a:lnTo>
                <a:lnTo>
                  <a:pt x="1060" y="649"/>
                </a:lnTo>
                <a:lnTo>
                  <a:pt x="1065" y="638"/>
                </a:lnTo>
                <a:lnTo>
                  <a:pt x="1065" y="638"/>
                </a:lnTo>
                <a:lnTo>
                  <a:pt x="1065" y="644"/>
                </a:lnTo>
                <a:lnTo>
                  <a:pt x="1065" y="649"/>
                </a:lnTo>
                <a:lnTo>
                  <a:pt x="1062" y="666"/>
                </a:lnTo>
                <a:lnTo>
                  <a:pt x="1062" y="666"/>
                </a:lnTo>
                <a:lnTo>
                  <a:pt x="1063" y="669"/>
                </a:lnTo>
                <a:lnTo>
                  <a:pt x="1065" y="671"/>
                </a:lnTo>
                <a:lnTo>
                  <a:pt x="1067" y="671"/>
                </a:lnTo>
                <a:lnTo>
                  <a:pt x="1067" y="671"/>
                </a:lnTo>
                <a:lnTo>
                  <a:pt x="1071" y="662"/>
                </a:lnTo>
                <a:lnTo>
                  <a:pt x="1076" y="653"/>
                </a:lnTo>
                <a:lnTo>
                  <a:pt x="1080" y="642"/>
                </a:lnTo>
                <a:lnTo>
                  <a:pt x="1080" y="631"/>
                </a:lnTo>
                <a:lnTo>
                  <a:pt x="1080" y="631"/>
                </a:lnTo>
                <a:lnTo>
                  <a:pt x="1082" y="627"/>
                </a:lnTo>
                <a:lnTo>
                  <a:pt x="1084" y="623"/>
                </a:lnTo>
                <a:lnTo>
                  <a:pt x="1084" y="612"/>
                </a:lnTo>
                <a:lnTo>
                  <a:pt x="1085" y="601"/>
                </a:lnTo>
                <a:lnTo>
                  <a:pt x="1085" y="590"/>
                </a:lnTo>
                <a:lnTo>
                  <a:pt x="1085" y="590"/>
                </a:lnTo>
                <a:lnTo>
                  <a:pt x="1087" y="579"/>
                </a:lnTo>
                <a:lnTo>
                  <a:pt x="1087" y="572"/>
                </a:lnTo>
                <a:lnTo>
                  <a:pt x="1084" y="568"/>
                </a:lnTo>
                <a:lnTo>
                  <a:pt x="1084" y="568"/>
                </a:lnTo>
                <a:lnTo>
                  <a:pt x="1085" y="555"/>
                </a:lnTo>
                <a:lnTo>
                  <a:pt x="1085" y="541"/>
                </a:lnTo>
                <a:lnTo>
                  <a:pt x="1084" y="511"/>
                </a:lnTo>
                <a:lnTo>
                  <a:pt x="1084" y="511"/>
                </a:lnTo>
                <a:lnTo>
                  <a:pt x="1085" y="511"/>
                </a:lnTo>
                <a:lnTo>
                  <a:pt x="1085" y="511"/>
                </a:lnTo>
                <a:lnTo>
                  <a:pt x="1087" y="511"/>
                </a:lnTo>
                <a:lnTo>
                  <a:pt x="1087" y="509"/>
                </a:lnTo>
                <a:lnTo>
                  <a:pt x="1087" y="509"/>
                </a:lnTo>
                <a:lnTo>
                  <a:pt x="1084" y="504"/>
                </a:lnTo>
                <a:lnTo>
                  <a:pt x="1084" y="497"/>
                </a:lnTo>
                <a:lnTo>
                  <a:pt x="1084" y="489"/>
                </a:lnTo>
                <a:lnTo>
                  <a:pt x="1082" y="482"/>
                </a:lnTo>
                <a:lnTo>
                  <a:pt x="1082" y="482"/>
                </a:lnTo>
                <a:lnTo>
                  <a:pt x="1082" y="513"/>
                </a:lnTo>
                <a:lnTo>
                  <a:pt x="1080" y="543"/>
                </a:lnTo>
                <a:lnTo>
                  <a:pt x="1080" y="543"/>
                </a:lnTo>
                <a:lnTo>
                  <a:pt x="1076" y="544"/>
                </a:lnTo>
                <a:lnTo>
                  <a:pt x="1076" y="544"/>
                </a:lnTo>
                <a:lnTo>
                  <a:pt x="1076" y="539"/>
                </a:lnTo>
                <a:lnTo>
                  <a:pt x="1076" y="535"/>
                </a:lnTo>
                <a:lnTo>
                  <a:pt x="1073" y="526"/>
                </a:lnTo>
                <a:lnTo>
                  <a:pt x="1071" y="519"/>
                </a:lnTo>
                <a:lnTo>
                  <a:pt x="1071" y="517"/>
                </a:lnTo>
                <a:lnTo>
                  <a:pt x="1073" y="517"/>
                </a:lnTo>
                <a:lnTo>
                  <a:pt x="1073" y="517"/>
                </a:lnTo>
                <a:lnTo>
                  <a:pt x="1074" y="513"/>
                </a:lnTo>
                <a:lnTo>
                  <a:pt x="1074" y="506"/>
                </a:lnTo>
                <a:lnTo>
                  <a:pt x="1074" y="506"/>
                </a:lnTo>
                <a:lnTo>
                  <a:pt x="1073" y="506"/>
                </a:lnTo>
                <a:lnTo>
                  <a:pt x="1071" y="504"/>
                </a:lnTo>
                <a:lnTo>
                  <a:pt x="1071" y="498"/>
                </a:lnTo>
                <a:lnTo>
                  <a:pt x="1073" y="493"/>
                </a:lnTo>
                <a:lnTo>
                  <a:pt x="1073" y="485"/>
                </a:lnTo>
                <a:lnTo>
                  <a:pt x="1073" y="485"/>
                </a:lnTo>
                <a:lnTo>
                  <a:pt x="1071" y="485"/>
                </a:lnTo>
                <a:lnTo>
                  <a:pt x="1071" y="484"/>
                </a:lnTo>
                <a:lnTo>
                  <a:pt x="1071" y="482"/>
                </a:lnTo>
                <a:lnTo>
                  <a:pt x="1069" y="482"/>
                </a:lnTo>
                <a:lnTo>
                  <a:pt x="1069" y="482"/>
                </a:lnTo>
                <a:lnTo>
                  <a:pt x="1067" y="484"/>
                </a:lnTo>
                <a:lnTo>
                  <a:pt x="1067" y="485"/>
                </a:lnTo>
                <a:lnTo>
                  <a:pt x="1065" y="487"/>
                </a:lnTo>
                <a:lnTo>
                  <a:pt x="1063" y="487"/>
                </a:lnTo>
                <a:lnTo>
                  <a:pt x="1063" y="487"/>
                </a:lnTo>
                <a:lnTo>
                  <a:pt x="1060" y="482"/>
                </a:lnTo>
                <a:lnTo>
                  <a:pt x="1060" y="476"/>
                </a:lnTo>
                <a:lnTo>
                  <a:pt x="1058" y="462"/>
                </a:lnTo>
                <a:lnTo>
                  <a:pt x="1058" y="462"/>
                </a:lnTo>
                <a:lnTo>
                  <a:pt x="1060" y="462"/>
                </a:lnTo>
                <a:lnTo>
                  <a:pt x="1062" y="462"/>
                </a:lnTo>
                <a:lnTo>
                  <a:pt x="1062" y="462"/>
                </a:lnTo>
                <a:lnTo>
                  <a:pt x="1060" y="456"/>
                </a:lnTo>
                <a:lnTo>
                  <a:pt x="1060" y="452"/>
                </a:lnTo>
                <a:lnTo>
                  <a:pt x="1062" y="451"/>
                </a:lnTo>
                <a:lnTo>
                  <a:pt x="1062" y="451"/>
                </a:lnTo>
                <a:lnTo>
                  <a:pt x="1062" y="454"/>
                </a:lnTo>
                <a:lnTo>
                  <a:pt x="1062" y="454"/>
                </a:lnTo>
                <a:lnTo>
                  <a:pt x="1062" y="456"/>
                </a:lnTo>
                <a:lnTo>
                  <a:pt x="1062" y="456"/>
                </a:lnTo>
                <a:lnTo>
                  <a:pt x="1063" y="458"/>
                </a:lnTo>
                <a:lnTo>
                  <a:pt x="1065" y="456"/>
                </a:lnTo>
                <a:lnTo>
                  <a:pt x="1067" y="452"/>
                </a:lnTo>
                <a:lnTo>
                  <a:pt x="1067" y="452"/>
                </a:lnTo>
                <a:lnTo>
                  <a:pt x="1071" y="456"/>
                </a:lnTo>
                <a:lnTo>
                  <a:pt x="1074" y="456"/>
                </a:lnTo>
                <a:lnTo>
                  <a:pt x="1074" y="460"/>
                </a:lnTo>
                <a:lnTo>
                  <a:pt x="1074" y="460"/>
                </a:lnTo>
                <a:lnTo>
                  <a:pt x="1074" y="456"/>
                </a:lnTo>
                <a:lnTo>
                  <a:pt x="1076" y="454"/>
                </a:lnTo>
                <a:lnTo>
                  <a:pt x="1076" y="454"/>
                </a:lnTo>
                <a:lnTo>
                  <a:pt x="1078" y="456"/>
                </a:lnTo>
                <a:lnTo>
                  <a:pt x="1080" y="458"/>
                </a:lnTo>
                <a:lnTo>
                  <a:pt x="1082" y="458"/>
                </a:lnTo>
                <a:lnTo>
                  <a:pt x="1082" y="458"/>
                </a:lnTo>
                <a:lnTo>
                  <a:pt x="1080" y="451"/>
                </a:lnTo>
                <a:lnTo>
                  <a:pt x="1080" y="443"/>
                </a:lnTo>
                <a:lnTo>
                  <a:pt x="1080" y="443"/>
                </a:lnTo>
                <a:lnTo>
                  <a:pt x="1078" y="441"/>
                </a:lnTo>
                <a:lnTo>
                  <a:pt x="1076" y="440"/>
                </a:lnTo>
                <a:lnTo>
                  <a:pt x="1076" y="432"/>
                </a:lnTo>
                <a:lnTo>
                  <a:pt x="1076" y="432"/>
                </a:lnTo>
                <a:lnTo>
                  <a:pt x="1078" y="436"/>
                </a:lnTo>
                <a:lnTo>
                  <a:pt x="1080" y="441"/>
                </a:lnTo>
                <a:lnTo>
                  <a:pt x="1080" y="441"/>
                </a:lnTo>
                <a:lnTo>
                  <a:pt x="1082" y="441"/>
                </a:lnTo>
                <a:lnTo>
                  <a:pt x="1082" y="441"/>
                </a:lnTo>
                <a:lnTo>
                  <a:pt x="1084" y="443"/>
                </a:lnTo>
                <a:lnTo>
                  <a:pt x="1084" y="445"/>
                </a:lnTo>
                <a:lnTo>
                  <a:pt x="1084" y="445"/>
                </a:lnTo>
                <a:lnTo>
                  <a:pt x="1084" y="440"/>
                </a:lnTo>
                <a:lnTo>
                  <a:pt x="1078" y="432"/>
                </a:lnTo>
                <a:lnTo>
                  <a:pt x="1076" y="427"/>
                </a:lnTo>
                <a:lnTo>
                  <a:pt x="1076" y="423"/>
                </a:lnTo>
                <a:lnTo>
                  <a:pt x="1078" y="419"/>
                </a:lnTo>
                <a:lnTo>
                  <a:pt x="1078" y="419"/>
                </a:lnTo>
                <a:lnTo>
                  <a:pt x="1080" y="427"/>
                </a:lnTo>
                <a:lnTo>
                  <a:pt x="1082" y="430"/>
                </a:lnTo>
                <a:lnTo>
                  <a:pt x="1087" y="438"/>
                </a:lnTo>
                <a:lnTo>
                  <a:pt x="1087" y="438"/>
                </a:lnTo>
                <a:lnTo>
                  <a:pt x="1091" y="438"/>
                </a:lnTo>
                <a:lnTo>
                  <a:pt x="1093" y="438"/>
                </a:lnTo>
                <a:lnTo>
                  <a:pt x="1095" y="434"/>
                </a:lnTo>
                <a:lnTo>
                  <a:pt x="1095" y="432"/>
                </a:lnTo>
                <a:lnTo>
                  <a:pt x="1095" y="425"/>
                </a:lnTo>
                <a:lnTo>
                  <a:pt x="1095" y="416"/>
                </a:lnTo>
                <a:lnTo>
                  <a:pt x="1095" y="416"/>
                </a:lnTo>
                <a:lnTo>
                  <a:pt x="1091" y="397"/>
                </a:lnTo>
                <a:lnTo>
                  <a:pt x="1089" y="388"/>
                </a:lnTo>
                <a:lnTo>
                  <a:pt x="1085" y="379"/>
                </a:lnTo>
                <a:lnTo>
                  <a:pt x="1085" y="379"/>
                </a:lnTo>
                <a:lnTo>
                  <a:pt x="1087" y="388"/>
                </a:lnTo>
                <a:lnTo>
                  <a:pt x="1087" y="392"/>
                </a:lnTo>
                <a:lnTo>
                  <a:pt x="1085" y="395"/>
                </a:lnTo>
                <a:lnTo>
                  <a:pt x="1085" y="395"/>
                </a:lnTo>
                <a:lnTo>
                  <a:pt x="1084" y="394"/>
                </a:lnTo>
                <a:lnTo>
                  <a:pt x="1084" y="390"/>
                </a:lnTo>
                <a:lnTo>
                  <a:pt x="1084" y="388"/>
                </a:lnTo>
                <a:lnTo>
                  <a:pt x="1082" y="386"/>
                </a:lnTo>
                <a:lnTo>
                  <a:pt x="1082" y="386"/>
                </a:lnTo>
                <a:lnTo>
                  <a:pt x="1084" y="394"/>
                </a:lnTo>
                <a:lnTo>
                  <a:pt x="1084" y="395"/>
                </a:lnTo>
                <a:lnTo>
                  <a:pt x="1082" y="397"/>
                </a:lnTo>
                <a:lnTo>
                  <a:pt x="1082" y="397"/>
                </a:lnTo>
                <a:lnTo>
                  <a:pt x="1082" y="397"/>
                </a:lnTo>
                <a:lnTo>
                  <a:pt x="1080" y="395"/>
                </a:lnTo>
                <a:lnTo>
                  <a:pt x="1080" y="395"/>
                </a:lnTo>
                <a:lnTo>
                  <a:pt x="1080" y="388"/>
                </a:lnTo>
                <a:lnTo>
                  <a:pt x="1080" y="384"/>
                </a:lnTo>
                <a:lnTo>
                  <a:pt x="1082" y="384"/>
                </a:lnTo>
                <a:lnTo>
                  <a:pt x="1082" y="384"/>
                </a:lnTo>
                <a:lnTo>
                  <a:pt x="1082" y="384"/>
                </a:lnTo>
                <a:lnTo>
                  <a:pt x="1082" y="382"/>
                </a:lnTo>
                <a:lnTo>
                  <a:pt x="1082" y="381"/>
                </a:lnTo>
                <a:lnTo>
                  <a:pt x="1080" y="381"/>
                </a:lnTo>
                <a:lnTo>
                  <a:pt x="1080" y="381"/>
                </a:lnTo>
                <a:lnTo>
                  <a:pt x="1080" y="382"/>
                </a:lnTo>
                <a:lnTo>
                  <a:pt x="1076" y="384"/>
                </a:lnTo>
                <a:lnTo>
                  <a:pt x="1076" y="384"/>
                </a:lnTo>
                <a:lnTo>
                  <a:pt x="1078" y="392"/>
                </a:lnTo>
                <a:lnTo>
                  <a:pt x="1078" y="395"/>
                </a:lnTo>
                <a:lnTo>
                  <a:pt x="1076" y="397"/>
                </a:lnTo>
                <a:lnTo>
                  <a:pt x="1076" y="397"/>
                </a:lnTo>
                <a:lnTo>
                  <a:pt x="1073" y="392"/>
                </a:lnTo>
                <a:lnTo>
                  <a:pt x="1071" y="384"/>
                </a:lnTo>
                <a:lnTo>
                  <a:pt x="1067" y="379"/>
                </a:lnTo>
                <a:lnTo>
                  <a:pt x="1063" y="375"/>
                </a:lnTo>
                <a:lnTo>
                  <a:pt x="1063" y="375"/>
                </a:lnTo>
                <a:lnTo>
                  <a:pt x="1063" y="370"/>
                </a:lnTo>
                <a:lnTo>
                  <a:pt x="1063" y="366"/>
                </a:lnTo>
                <a:lnTo>
                  <a:pt x="1062" y="364"/>
                </a:lnTo>
                <a:lnTo>
                  <a:pt x="1062" y="364"/>
                </a:lnTo>
                <a:lnTo>
                  <a:pt x="1062" y="366"/>
                </a:lnTo>
                <a:lnTo>
                  <a:pt x="1060" y="366"/>
                </a:lnTo>
                <a:lnTo>
                  <a:pt x="1060" y="366"/>
                </a:lnTo>
                <a:lnTo>
                  <a:pt x="1056" y="353"/>
                </a:lnTo>
                <a:lnTo>
                  <a:pt x="1052" y="342"/>
                </a:lnTo>
                <a:lnTo>
                  <a:pt x="1043" y="322"/>
                </a:lnTo>
                <a:lnTo>
                  <a:pt x="1043" y="322"/>
                </a:lnTo>
                <a:lnTo>
                  <a:pt x="1049" y="325"/>
                </a:lnTo>
                <a:lnTo>
                  <a:pt x="1052" y="333"/>
                </a:lnTo>
                <a:lnTo>
                  <a:pt x="1052" y="333"/>
                </a:lnTo>
                <a:lnTo>
                  <a:pt x="1052" y="327"/>
                </a:lnTo>
                <a:lnTo>
                  <a:pt x="1052" y="324"/>
                </a:lnTo>
                <a:lnTo>
                  <a:pt x="1052" y="324"/>
                </a:lnTo>
                <a:lnTo>
                  <a:pt x="1058" y="327"/>
                </a:lnTo>
                <a:lnTo>
                  <a:pt x="1060" y="327"/>
                </a:lnTo>
                <a:lnTo>
                  <a:pt x="1062" y="327"/>
                </a:lnTo>
                <a:lnTo>
                  <a:pt x="1062" y="327"/>
                </a:lnTo>
                <a:lnTo>
                  <a:pt x="1067" y="336"/>
                </a:lnTo>
                <a:lnTo>
                  <a:pt x="1071" y="340"/>
                </a:lnTo>
                <a:lnTo>
                  <a:pt x="1073" y="346"/>
                </a:lnTo>
                <a:lnTo>
                  <a:pt x="1073" y="346"/>
                </a:lnTo>
                <a:lnTo>
                  <a:pt x="1073" y="342"/>
                </a:lnTo>
                <a:lnTo>
                  <a:pt x="1071" y="338"/>
                </a:lnTo>
                <a:lnTo>
                  <a:pt x="1067" y="333"/>
                </a:lnTo>
                <a:lnTo>
                  <a:pt x="1067" y="333"/>
                </a:lnTo>
                <a:lnTo>
                  <a:pt x="1067" y="331"/>
                </a:lnTo>
                <a:lnTo>
                  <a:pt x="1067" y="331"/>
                </a:lnTo>
                <a:lnTo>
                  <a:pt x="1073" y="331"/>
                </a:lnTo>
                <a:lnTo>
                  <a:pt x="1076" y="331"/>
                </a:lnTo>
                <a:lnTo>
                  <a:pt x="1082" y="324"/>
                </a:lnTo>
                <a:lnTo>
                  <a:pt x="1082" y="324"/>
                </a:lnTo>
                <a:lnTo>
                  <a:pt x="1087" y="335"/>
                </a:lnTo>
                <a:lnTo>
                  <a:pt x="1093" y="344"/>
                </a:lnTo>
                <a:lnTo>
                  <a:pt x="1098" y="364"/>
                </a:lnTo>
                <a:lnTo>
                  <a:pt x="1098" y="364"/>
                </a:lnTo>
                <a:lnTo>
                  <a:pt x="1104" y="382"/>
                </a:lnTo>
                <a:lnTo>
                  <a:pt x="1109" y="403"/>
                </a:lnTo>
                <a:lnTo>
                  <a:pt x="1109" y="403"/>
                </a:lnTo>
                <a:lnTo>
                  <a:pt x="1111" y="419"/>
                </a:lnTo>
                <a:lnTo>
                  <a:pt x="1111" y="428"/>
                </a:lnTo>
                <a:lnTo>
                  <a:pt x="1113" y="440"/>
                </a:lnTo>
                <a:lnTo>
                  <a:pt x="1113" y="440"/>
                </a:lnTo>
                <a:lnTo>
                  <a:pt x="1111" y="440"/>
                </a:lnTo>
                <a:lnTo>
                  <a:pt x="1111" y="441"/>
                </a:lnTo>
                <a:lnTo>
                  <a:pt x="1109" y="441"/>
                </a:lnTo>
                <a:lnTo>
                  <a:pt x="1109" y="441"/>
                </a:lnTo>
                <a:lnTo>
                  <a:pt x="1111" y="449"/>
                </a:lnTo>
                <a:lnTo>
                  <a:pt x="1111" y="458"/>
                </a:lnTo>
                <a:lnTo>
                  <a:pt x="1109" y="473"/>
                </a:lnTo>
                <a:lnTo>
                  <a:pt x="1109" y="473"/>
                </a:lnTo>
                <a:lnTo>
                  <a:pt x="1111" y="473"/>
                </a:lnTo>
                <a:lnTo>
                  <a:pt x="1111" y="474"/>
                </a:lnTo>
                <a:lnTo>
                  <a:pt x="1111" y="478"/>
                </a:lnTo>
                <a:lnTo>
                  <a:pt x="1111" y="484"/>
                </a:lnTo>
                <a:lnTo>
                  <a:pt x="1111" y="487"/>
                </a:lnTo>
                <a:lnTo>
                  <a:pt x="1111" y="487"/>
                </a:lnTo>
                <a:lnTo>
                  <a:pt x="1111" y="489"/>
                </a:lnTo>
                <a:lnTo>
                  <a:pt x="1109" y="487"/>
                </a:lnTo>
                <a:lnTo>
                  <a:pt x="1109" y="487"/>
                </a:lnTo>
                <a:lnTo>
                  <a:pt x="1111" y="491"/>
                </a:lnTo>
                <a:lnTo>
                  <a:pt x="1111" y="495"/>
                </a:lnTo>
                <a:lnTo>
                  <a:pt x="1109" y="502"/>
                </a:lnTo>
                <a:lnTo>
                  <a:pt x="1108" y="509"/>
                </a:lnTo>
                <a:lnTo>
                  <a:pt x="1108" y="517"/>
                </a:lnTo>
                <a:lnTo>
                  <a:pt x="1108" y="517"/>
                </a:lnTo>
                <a:lnTo>
                  <a:pt x="1108" y="515"/>
                </a:lnTo>
                <a:lnTo>
                  <a:pt x="1109" y="515"/>
                </a:lnTo>
                <a:lnTo>
                  <a:pt x="1111" y="515"/>
                </a:lnTo>
                <a:lnTo>
                  <a:pt x="1111" y="511"/>
                </a:lnTo>
                <a:lnTo>
                  <a:pt x="1111" y="511"/>
                </a:lnTo>
                <a:lnTo>
                  <a:pt x="1111" y="511"/>
                </a:lnTo>
                <a:lnTo>
                  <a:pt x="1109" y="511"/>
                </a:lnTo>
                <a:lnTo>
                  <a:pt x="1109" y="513"/>
                </a:lnTo>
                <a:lnTo>
                  <a:pt x="1108" y="511"/>
                </a:lnTo>
                <a:lnTo>
                  <a:pt x="1108" y="511"/>
                </a:lnTo>
                <a:lnTo>
                  <a:pt x="1111" y="509"/>
                </a:lnTo>
                <a:lnTo>
                  <a:pt x="1113" y="506"/>
                </a:lnTo>
                <a:lnTo>
                  <a:pt x="1115" y="500"/>
                </a:lnTo>
                <a:lnTo>
                  <a:pt x="1117" y="497"/>
                </a:lnTo>
                <a:lnTo>
                  <a:pt x="1117" y="497"/>
                </a:lnTo>
                <a:lnTo>
                  <a:pt x="1115" y="491"/>
                </a:lnTo>
                <a:lnTo>
                  <a:pt x="1115" y="485"/>
                </a:lnTo>
                <a:lnTo>
                  <a:pt x="1115" y="471"/>
                </a:lnTo>
                <a:lnTo>
                  <a:pt x="1115" y="471"/>
                </a:lnTo>
                <a:lnTo>
                  <a:pt x="1119" y="469"/>
                </a:lnTo>
                <a:lnTo>
                  <a:pt x="1119" y="467"/>
                </a:lnTo>
                <a:lnTo>
                  <a:pt x="1119" y="463"/>
                </a:lnTo>
                <a:lnTo>
                  <a:pt x="1119" y="463"/>
                </a:lnTo>
                <a:lnTo>
                  <a:pt x="1119" y="467"/>
                </a:lnTo>
                <a:lnTo>
                  <a:pt x="1117" y="465"/>
                </a:lnTo>
                <a:lnTo>
                  <a:pt x="1113" y="463"/>
                </a:lnTo>
                <a:lnTo>
                  <a:pt x="1113" y="463"/>
                </a:lnTo>
                <a:lnTo>
                  <a:pt x="1113" y="452"/>
                </a:lnTo>
                <a:lnTo>
                  <a:pt x="1115" y="441"/>
                </a:lnTo>
                <a:lnTo>
                  <a:pt x="1115" y="441"/>
                </a:lnTo>
                <a:lnTo>
                  <a:pt x="1117" y="443"/>
                </a:lnTo>
                <a:lnTo>
                  <a:pt x="1117" y="449"/>
                </a:lnTo>
                <a:lnTo>
                  <a:pt x="1117" y="449"/>
                </a:lnTo>
                <a:lnTo>
                  <a:pt x="1120" y="449"/>
                </a:lnTo>
                <a:lnTo>
                  <a:pt x="1122" y="449"/>
                </a:lnTo>
                <a:lnTo>
                  <a:pt x="1122" y="449"/>
                </a:lnTo>
                <a:lnTo>
                  <a:pt x="1122" y="445"/>
                </a:lnTo>
                <a:lnTo>
                  <a:pt x="1120" y="443"/>
                </a:lnTo>
                <a:lnTo>
                  <a:pt x="1119" y="440"/>
                </a:lnTo>
                <a:lnTo>
                  <a:pt x="1119" y="440"/>
                </a:lnTo>
                <a:lnTo>
                  <a:pt x="1120" y="440"/>
                </a:lnTo>
                <a:lnTo>
                  <a:pt x="1120" y="438"/>
                </a:lnTo>
                <a:lnTo>
                  <a:pt x="1120" y="430"/>
                </a:lnTo>
                <a:lnTo>
                  <a:pt x="1120" y="423"/>
                </a:lnTo>
                <a:lnTo>
                  <a:pt x="1120" y="417"/>
                </a:lnTo>
                <a:lnTo>
                  <a:pt x="1120" y="417"/>
                </a:lnTo>
                <a:lnTo>
                  <a:pt x="1117" y="417"/>
                </a:lnTo>
                <a:lnTo>
                  <a:pt x="1117" y="414"/>
                </a:lnTo>
                <a:lnTo>
                  <a:pt x="1117" y="414"/>
                </a:lnTo>
                <a:lnTo>
                  <a:pt x="1119" y="416"/>
                </a:lnTo>
                <a:lnTo>
                  <a:pt x="1119" y="414"/>
                </a:lnTo>
                <a:lnTo>
                  <a:pt x="1119" y="414"/>
                </a:lnTo>
                <a:lnTo>
                  <a:pt x="1113" y="394"/>
                </a:lnTo>
                <a:lnTo>
                  <a:pt x="1108" y="375"/>
                </a:lnTo>
                <a:lnTo>
                  <a:pt x="1095" y="340"/>
                </a:lnTo>
                <a:lnTo>
                  <a:pt x="1095" y="340"/>
                </a:lnTo>
                <a:lnTo>
                  <a:pt x="1089" y="333"/>
                </a:lnTo>
                <a:lnTo>
                  <a:pt x="1084" y="324"/>
                </a:lnTo>
                <a:lnTo>
                  <a:pt x="1082" y="314"/>
                </a:lnTo>
                <a:lnTo>
                  <a:pt x="1082" y="311"/>
                </a:lnTo>
                <a:lnTo>
                  <a:pt x="1084" y="309"/>
                </a:lnTo>
                <a:lnTo>
                  <a:pt x="1084" y="309"/>
                </a:lnTo>
                <a:lnTo>
                  <a:pt x="1074" y="287"/>
                </a:lnTo>
                <a:lnTo>
                  <a:pt x="1062" y="267"/>
                </a:lnTo>
                <a:lnTo>
                  <a:pt x="1032" y="226"/>
                </a:lnTo>
                <a:lnTo>
                  <a:pt x="1032" y="226"/>
                </a:lnTo>
                <a:lnTo>
                  <a:pt x="1023" y="221"/>
                </a:lnTo>
                <a:lnTo>
                  <a:pt x="1023" y="221"/>
                </a:lnTo>
                <a:lnTo>
                  <a:pt x="1017" y="217"/>
                </a:lnTo>
                <a:lnTo>
                  <a:pt x="1016" y="213"/>
                </a:lnTo>
                <a:lnTo>
                  <a:pt x="1016" y="213"/>
                </a:lnTo>
                <a:lnTo>
                  <a:pt x="1012" y="210"/>
                </a:lnTo>
                <a:lnTo>
                  <a:pt x="1012" y="210"/>
                </a:lnTo>
                <a:lnTo>
                  <a:pt x="1010" y="208"/>
                </a:lnTo>
                <a:lnTo>
                  <a:pt x="1010" y="208"/>
                </a:lnTo>
                <a:lnTo>
                  <a:pt x="1008" y="206"/>
                </a:lnTo>
                <a:lnTo>
                  <a:pt x="1006" y="204"/>
                </a:lnTo>
                <a:lnTo>
                  <a:pt x="1004" y="200"/>
                </a:lnTo>
                <a:lnTo>
                  <a:pt x="1004" y="200"/>
                </a:lnTo>
                <a:lnTo>
                  <a:pt x="1003" y="200"/>
                </a:lnTo>
                <a:lnTo>
                  <a:pt x="999" y="199"/>
                </a:lnTo>
                <a:lnTo>
                  <a:pt x="999" y="199"/>
                </a:lnTo>
                <a:lnTo>
                  <a:pt x="999" y="195"/>
                </a:lnTo>
                <a:lnTo>
                  <a:pt x="999" y="193"/>
                </a:lnTo>
                <a:lnTo>
                  <a:pt x="1003" y="195"/>
                </a:lnTo>
                <a:lnTo>
                  <a:pt x="1003" y="195"/>
                </a:lnTo>
                <a:lnTo>
                  <a:pt x="1010" y="199"/>
                </a:lnTo>
                <a:lnTo>
                  <a:pt x="1014" y="202"/>
                </a:lnTo>
                <a:lnTo>
                  <a:pt x="1014" y="202"/>
                </a:lnTo>
                <a:lnTo>
                  <a:pt x="1016" y="206"/>
                </a:lnTo>
                <a:lnTo>
                  <a:pt x="1017" y="206"/>
                </a:lnTo>
                <a:lnTo>
                  <a:pt x="1017" y="206"/>
                </a:lnTo>
                <a:lnTo>
                  <a:pt x="1016" y="204"/>
                </a:lnTo>
                <a:lnTo>
                  <a:pt x="1016" y="204"/>
                </a:lnTo>
                <a:lnTo>
                  <a:pt x="1016" y="204"/>
                </a:lnTo>
                <a:lnTo>
                  <a:pt x="1014" y="202"/>
                </a:lnTo>
                <a:lnTo>
                  <a:pt x="1014" y="202"/>
                </a:lnTo>
                <a:lnTo>
                  <a:pt x="1014" y="202"/>
                </a:lnTo>
                <a:lnTo>
                  <a:pt x="1014" y="202"/>
                </a:lnTo>
                <a:lnTo>
                  <a:pt x="1014" y="202"/>
                </a:lnTo>
                <a:lnTo>
                  <a:pt x="1014" y="202"/>
                </a:lnTo>
                <a:lnTo>
                  <a:pt x="1014" y="202"/>
                </a:lnTo>
                <a:lnTo>
                  <a:pt x="1014" y="202"/>
                </a:lnTo>
                <a:lnTo>
                  <a:pt x="1014" y="202"/>
                </a:lnTo>
                <a:lnTo>
                  <a:pt x="1016" y="200"/>
                </a:lnTo>
                <a:lnTo>
                  <a:pt x="1017" y="200"/>
                </a:lnTo>
                <a:lnTo>
                  <a:pt x="1017" y="200"/>
                </a:lnTo>
                <a:lnTo>
                  <a:pt x="1019" y="202"/>
                </a:lnTo>
                <a:lnTo>
                  <a:pt x="1019" y="202"/>
                </a:lnTo>
                <a:lnTo>
                  <a:pt x="1019" y="202"/>
                </a:lnTo>
                <a:lnTo>
                  <a:pt x="1019" y="202"/>
                </a:lnTo>
                <a:lnTo>
                  <a:pt x="1019" y="202"/>
                </a:lnTo>
                <a:lnTo>
                  <a:pt x="1019" y="202"/>
                </a:lnTo>
                <a:lnTo>
                  <a:pt x="1019" y="202"/>
                </a:lnTo>
                <a:lnTo>
                  <a:pt x="1019" y="202"/>
                </a:lnTo>
                <a:lnTo>
                  <a:pt x="1021" y="202"/>
                </a:lnTo>
                <a:lnTo>
                  <a:pt x="1021" y="202"/>
                </a:lnTo>
                <a:lnTo>
                  <a:pt x="1023" y="200"/>
                </a:lnTo>
                <a:lnTo>
                  <a:pt x="1027" y="204"/>
                </a:lnTo>
                <a:lnTo>
                  <a:pt x="1028" y="204"/>
                </a:lnTo>
                <a:lnTo>
                  <a:pt x="1028" y="204"/>
                </a:lnTo>
                <a:lnTo>
                  <a:pt x="1030" y="206"/>
                </a:lnTo>
                <a:lnTo>
                  <a:pt x="1030" y="206"/>
                </a:lnTo>
                <a:lnTo>
                  <a:pt x="1041" y="217"/>
                </a:lnTo>
                <a:lnTo>
                  <a:pt x="1041" y="217"/>
                </a:lnTo>
                <a:lnTo>
                  <a:pt x="1058" y="232"/>
                </a:lnTo>
                <a:lnTo>
                  <a:pt x="1058" y="232"/>
                </a:lnTo>
                <a:lnTo>
                  <a:pt x="1060" y="237"/>
                </a:lnTo>
                <a:lnTo>
                  <a:pt x="1062" y="241"/>
                </a:lnTo>
                <a:lnTo>
                  <a:pt x="1062" y="241"/>
                </a:lnTo>
                <a:lnTo>
                  <a:pt x="1065" y="245"/>
                </a:lnTo>
                <a:lnTo>
                  <a:pt x="1067" y="250"/>
                </a:lnTo>
                <a:lnTo>
                  <a:pt x="1071" y="256"/>
                </a:lnTo>
                <a:lnTo>
                  <a:pt x="1073" y="259"/>
                </a:lnTo>
                <a:lnTo>
                  <a:pt x="1073" y="259"/>
                </a:lnTo>
                <a:lnTo>
                  <a:pt x="1078" y="263"/>
                </a:lnTo>
                <a:lnTo>
                  <a:pt x="1084" y="268"/>
                </a:lnTo>
                <a:lnTo>
                  <a:pt x="1084" y="268"/>
                </a:lnTo>
                <a:lnTo>
                  <a:pt x="1085" y="276"/>
                </a:lnTo>
                <a:lnTo>
                  <a:pt x="1087" y="281"/>
                </a:lnTo>
                <a:lnTo>
                  <a:pt x="1087" y="281"/>
                </a:lnTo>
                <a:lnTo>
                  <a:pt x="1095" y="289"/>
                </a:lnTo>
                <a:lnTo>
                  <a:pt x="1095" y="289"/>
                </a:lnTo>
                <a:lnTo>
                  <a:pt x="1091" y="289"/>
                </a:lnTo>
                <a:lnTo>
                  <a:pt x="1091" y="289"/>
                </a:lnTo>
                <a:lnTo>
                  <a:pt x="1096" y="292"/>
                </a:lnTo>
                <a:lnTo>
                  <a:pt x="1100" y="296"/>
                </a:lnTo>
                <a:lnTo>
                  <a:pt x="1100" y="296"/>
                </a:lnTo>
                <a:lnTo>
                  <a:pt x="1098" y="300"/>
                </a:lnTo>
                <a:lnTo>
                  <a:pt x="1098" y="300"/>
                </a:lnTo>
                <a:lnTo>
                  <a:pt x="1100" y="303"/>
                </a:lnTo>
                <a:lnTo>
                  <a:pt x="1102" y="307"/>
                </a:lnTo>
                <a:lnTo>
                  <a:pt x="1109" y="314"/>
                </a:lnTo>
                <a:lnTo>
                  <a:pt x="1109" y="314"/>
                </a:lnTo>
                <a:lnTo>
                  <a:pt x="1108" y="316"/>
                </a:lnTo>
                <a:lnTo>
                  <a:pt x="1106" y="316"/>
                </a:lnTo>
                <a:lnTo>
                  <a:pt x="1106" y="316"/>
                </a:lnTo>
                <a:lnTo>
                  <a:pt x="1106" y="318"/>
                </a:lnTo>
                <a:lnTo>
                  <a:pt x="1106" y="318"/>
                </a:lnTo>
                <a:lnTo>
                  <a:pt x="1108" y="318"/>
                </a:lnTo>
                <a:lnTo>
                  <a:pt x="1109" y="320"/>
                </a:lnTo>
                <a:lnTo>
                  <a:pt x="1113" y="324"/>
                </a:lnTo>
                <a:lnTo>
                  <a:pt x="1113" y="324"/>
                </a:lnTo>
                <a:lnTo>
                  <a:pt x="1113" y="329"/>
                </a:lnTo>
                <a:lnTo>
                  <a:pt x="1115" y="335"/>
                </a:lnTo>
                <a:lnTo>
                  <a:pt x="1117" y="338"/>
                </a:lnTo>
                <a:lnTo>
                  <a:pt x="1117" y="340"/>
                </a:lnTo>
                <a:lnTo>
                  <a:pt x="1115" y="340"/>
                </a:lnTo>
                <a:lnTo>
                  <a:pt x="1115" y="340"/>
                </a:lnTo>
                <a:lnTo>
                  <a:pt x="1124" y="359"/>
                </a:lnTo>
                <a:lnTo>
                  <a:pt x="1131" y="375"/>
                </a:lnTo>
                <a:lnTo>
                  <a:pt x="1131" y="375"/>
                </a:lnTo>
                <a:lnTo>
                  <a:pt x="1131" y="373"/>
                </a:lnTo>
                <a:lnTo>
                  <a:pt x="1133" y="373"/>
                </a:lnTo>
                <a:lnTo>
                  <a:pt x="1133" y="373"/>
                </a:lnTo>
                <a:lnTo>
                  <a:pt x="1137" y="384"/>
                </a:lnTo>
                <a:lnTo>
                  <a:pt x="1141" y="394"/>
                </a:lnTo>
                <a:lnTo>
                  <a:pt x="1141" y="394"/>
                </a:lnTo>
                <a:lnTo>
                  <a:pt x="1139" y="392"/>
                </a:lnTo>
                <a:lnTo>
                  <a:pt x="1139" y="392"/>
                </a:lnTo>
                <a:lnTo>
                  <a:pt x="1144" y="414"/>
                </a:lnTo>
                <a:lnTo>
                  <a:pt x="1148" y="432"/>
                </a:lnTo>
                <a:lnTo>
                  <a:pt x="1148" y="432"/>
                </a:lnTo>
                <a:lnTo>
                  <a:pt x="1152" y="436"/>
                </a:lnTo>
                <a:lnTo>
                  <a:pt x="1152" y="436"/>
                </a:lnTo>
                <a:lnTo>
                  <a:pt x="1152" y="441"/>
                </a:lnTo>
                <a:lnTo>
                  <a:pt x="1154" y="443"/>
                </a:lnTo>
                <a:lnTo>
                  <a:pt x="1154" y="443"/>
                </a:lnTo>
                <a:lnTo>
                  <a:pt x="1152" y="447"/>
                </a:lnTo>
                <a:lnTo>
                  <a:pt x="1150" y="447"/>
                </a:lnTo>
                <a:lnTo>
                  <a:pt x="1152" y="451"/>
                </a:lnTo>
                <a:lnTo>
                  <a:pt x="1152" y="451"/>
                </a:lnTo>
                <a:lnTo>
                  <a:pt x="1154" y="449"/>
                </a:lnTo>
                <a:lnTo>
                  <a:pt x="1154" y="451"/>
                </a:lnTo>
                <a:lnTo>
                  <a:pt x="1155" y="458"/>
                </a:lnTo>
                <a:lnTo>
                  <a:pt x="1155" y="458"/>
                </a:lnTo>
                <a:lnTo>
                  <a:pt x="1155" y="460"/>
                </a:lnTo>
                <a:lnTo>
                  <a:pt x="1154" y="462"/>
                </a:lnTo>
                <a:lnTo>
                  <a:pt x="1154" y="462"/>
                </a:lnTo>
                <a:lnTo>
                  <a:pt x="1154" y="462"/>
                </a:lnTo>
                <a:lnTo>
                  <a:pt x="1152" y="462"/>
                </a:lnTo>
                <a:lnTo>
                  <a:pt x="1152" y="460"/>
                </a:lnTo>
                <a:lnTo>
                  <a:pt x="1150" y="458"/>
                </a:lnTo>
                <a:lnTo>
                  <a:pt x="1150" y="458"/>
                </a:lnTo>
                <a:lnTo>
                  <a:pt x="1152" y="463"/>
                </a:lnTo>
                <a:lnTo>
                  <a:pt x="1154" y="465"/>
                </a:lnTo>
                <a:lnTo>
                  <a:pt x="1155" y="467"/>
                </a:lnTo>
                <a:lnTo>
                  <a:pt x="1157" y="467"/>
                </a:lnTo>
                <a:lnTo>
                  <a:pt x="1157" y="467"/>
                </a:lnTo>
                <a:lnTo>
                  <a:pt x="1159" y="460"/>
                </a:lnTo>
                <a:lnTo>
                  <a:pt x="1159" y="452"/>
                </a:lnTo>
                <a:lnTo>
                  <a:pt x="1159" y="452"/>
                </a:lnTo>
                <a:lnTo>
                  <a:pt x="1155" y="449"/>
                </a:lnTo>
                <a:lnTo>
                  <a:pt x="1155" y="443"/>
                </a:lnTo>
                <a:lnTo>
                  <a:pt x="1155" y="430"/>
                </a:lnTo>
                <a:lnTo>
                  <a:pt x="1155" y="430"/>
                </a:lnTo>
                <a:lnTo>
                  <a:pt x="1157" y="432"/>
                </a:lnTo>
                <a:lnTo>
                  <a:pt x="1157" y="434"/>
                </a:lnTo>
                <a:lnTo>
                  <a:pt x="1157" y="434"/>
                </a:lnTo>
                <a:lnTo>
                  <a:pt x="1155" y="434"/>
                </a:lnTo>
                <a:lnTo>
                  <a:pt x="1155" y="436"/>
                </a:lnTo>
                <a:lnTo>
                  <a:pt x="1155" y="436"/>
                </a:lnTo>
                <a:lnTo>
                  <a:pt x="1159" y="441"/>
                </a:lnTo>
                <a:lnTo>
                  <a:pt x="1161" y="449"/>
                </a:lnTo>
                <a:lnTo>
                  <a:pt x="1161" y="465"/>
                </a:lnTo>
                <a:lnTo>
                  <a:pt x="1161" y="465"/>
                </a:lnTo>
                <a:lnTo>
                  <a:pt x="1163" y="463"/>
                </a:lnTo>
                <a:lnTo>
                  <a:pt x="1165" y="465"/>
                </a:lnTo>
                <a:lnTo>
                  <a:pt x="1166" y="465"/>
                </a:lnTo>
                <a:lnTo>
                  <a:pt x="1168" y="467"/>
                </a:lnTo>
                <a:lnTo>
                  <a:pt x="1168" y="467"/>
                </a:lnTo>
                <a:lnTo>
                  <a:pt x="1163" y="432"/>
                </a:lnTo>
                <a:lnTo>
                  <a:pt x="1163" y="432"/>
                </a:lnTo>
                <a:lnTo>
                  <a:pt x="1163" y="434"/>
                </a:lnTo>
                <a:lnTo>
                  <a:pt x="1161" y="432"/>
                </a:lnTo>
                <a:lnTo>
                  <a:pt x="1159" y="427"/>
                </a:lnTo>
                <a:lnTo>
                  <a:pt x="1159" y="427"/>
                </a:lnTo>
                <a:lnTo>
                  <a:pt x="1159" y="419"/>
                </a:lnTo>
                <a:lnTo>
                  <a:pt x="1159" y="414"/>
                </a:lnTo>
                <a:lnTo>
                  <a:pt x="1159" y="414"/>
                </a:lnTo>
                <a:lnTo>
                  <a:pt x="1157" y="416"/>
                </a:lnTo>
                <a:lnTo>
                  <a:pt x="1157" y="416"/>
                </a:lnTo>
                <a:lnTo>
                  <a:pt x="1157" y="416"/>
                </a:lnTo>
                <a:lnTo>
                  <a:pt x="1157" y="410"/>
                </a:lnTo>
                <a:lnTo>
                  <a:pt x="1157" y="405"/>
                </a:lnTo>
                <a:lnTo>
                  <a:pt x="1154" y="390"/>
                </a:lnTo>
                <a:lnTo>
                  <a:pt x="1154" y="390"/>
                </a:lnTo>
                <a:lnTo>
                  <a:pt x="1155" y="395"/>
                </a:lnTo>
                <a:lnTo>
                  <a:pt x="1157" y="397"/>
                </a:lnTo>
                <a:lnTo>
                  <a:pt x="1157" y="399"/>
                </a:lnTo>
                <a:lnTo>
                  <a:pt x="1159" y="403"/>
                </a:lnTo>
                <a:lnTo>
                  <a:pt x="1159" y="403"/>
                </a:lnTo>
                <a:lnTo>
                  <a:pt x="1159" y="394"/>
                </a:lnTo>
                <a:lnTo>
                  <a:pt x="1157" y="390"/>
                </a:lnTo>
                <a:lnTo>
                  <a:pt x="1155" y="388"/>
                </a:lnTo>
                <a:lnTo>
                  <a:pt x="1157" y="386"/>
                </a:lnTo>
                <a:lnTo>
                  <a:pt x="1157" y="386"/>
                </a:lnTo>
                <a:lnTo>
                  <a:pt x="1154" y="375"/>
                </a:lnTo>
                <a:lnTo>
                  <a:pt x="1150" y="360"/>
                </a:lnTo>
                <a:lnTo>
                  <a:pt x="1146" y="346"/>
                </a:lnTo>
                <a:lnTo>
                  <a:pt x="1141" y="333"/>
                </a:lnTo>
                <a:lnTo>
                  <a:pt x="1141" y="333"/>
                </a:lnTo>
                <a:lnTo>
                  <a:pt x="1141" y="331"/>
                </a:lnTo>
                <a:lnTo>
                  <a:pt x="1142" y="329"/>
                </a:lnTo>
                <a:lnTo>
                  <a:pt x="1142" y="329"/>
                </a:lnTo>
                <a:lnTo>
                  <a:pt x="1135" y="316"/>
                </a:lnTo>
                <a:lnTo>
                  <a:pt x="1130" y="303"/>
                </a:lnTo>
                <a:lnTo>
                  <a:pt x="1124" y="292"/>
                </a:lnTo>
                <a:lnTo>
                  <a:pt x="1119" y="283"/>
                </a:lnTo>
                <a:lnTo>
                  <a:pt x="1119" y="283"/>
                </a:lnTo>
                <a:lnTo>
                  <a:pt x="1122" y="283"/>
                </a:lnTo>
                <a:lnTo>
                  <a:pt x="1124" y="285"/>
                </a:lnTo>
                <a:lnTo>
                  <a:pt x="1126" y="289"/>
                </a:lnTo>
                <a:lnTo>
                  <a:pt x="1128" y="292"/>
                </a:lnTo>
                <a:lnTo>
                  <a:pt x="1128" y="292"/>
                </a:lnTo>
                <a:lnTo>
                  <a:pt x="1128" y="289"/>
                </a:lnTo>
                <a:lnTo>
                  <a:pt x="1126" y="285"/>
                </a:lnTo>
                <a:lnTo>
                  <a:pt x="1120" y="279"/>
                </a:lnTo>
                <a:lnTo>
                  <a:pt x="1120" y="279"/>
                </a:lnTo>
                <a:lnTo>
                  <a:pt x="1122" y="278"/>
                </a:lnTo>
                <a:lnTo>
                  <a:pt x="1122" y="278"/>
                </a:lnTo>
                <a:lnTo>
                  <a:pt x="1117" y="272"/>
                </a:lnTo>
                <a:lnTo>
                  <a:pt x="1109" y="267"/>
                </a:lnTo>
                <a:lnTo>
                  <a:pt x="1109" y="267"/>
                </a:lnTo>
                <a:lnTo>
                  <a:pt x="1108" y="261"/>
                </a:lnTo>
                <a:lnTo>
                  <a:pt x="1106" y="257"/>
                </a:lnTo>
                <a:lnTo>
                  <a:pt x="1104" y="252"/>
                </a:lnTo>
                <a:lnTo>
                  <a:pt x="1100" y="245"/>
                </a:lnTo>
                <a:lnTo>
                  <a:pt x="1100" y="245"/>
                </a:lnTo>
                <a:lnTo>
                  <a:pt x="1098" y="246"/>
                </a:lnTo>
                <a:lnTo>
                  <a:pt x="1098" y="246"/>
                </a:lnTo>
                <a:lnTo>
                  <a:pt x="1095" y="243"/>
                </a:lnTo>
                <a:lnTo>
                  <a:pt x="1091" y="237"/>
                </a:lnTo>
                <a:lnTo>
                  <a:pt x="1087" y="233"/>
                </a:lnTo>
                <a:lnTo>
                  <a:pt x="1087" y="233"/>
                </a:lnTo>
                <a:lnTo>
                  <a:pt x="1089" y="237"/>
                </a:lnTo>
                <a:lnTo>
                  <a:pt x="1084" y="232"/>
                </a:lnTo>
                <a:lnTo>
                  <a:pt x="1078" y="222"/>
                </a:lnTo>
                <a:lnTo>
                  <a:pt x="1076" y="219"/>
                </a:lnTo>
                <a:lnTo>
                  <a:pt x="1076" y="215"/>
                </a:lnTo>
                <a:lnTo>
                  <a:pt x="1076" y="215"/>
                </a:lnTo>
                <a:lnTo>
                  <a:pt x="1082" y="221"/>
                </a:lnTo>
                <a:lnTo>
                  <a:pt x="1085" y="222"/>
                </a:lnTo>
                <a:lnTo>
                  <a:pt x="1085" y="222"/>
                </a:lnTo>
                <a:lnTo>
                  <a:pt x="1082" y="217"/>
                </a:lnTo>
                <a:lnTo>
                  <a:pt x="1084" y="213"/>
                </a:lnTo>
                <a:lnTo>
                  <a:pt x="1084" y="213"/>
                </a:lnTo>
                <a:lnTo>
                  <a:pt x="1080" y="208"/>
                </a:lnTo>
                <a:lnTo>
                  <a:pt x="1076" y="202"/>
                </a:lnTo>
                <a:lnTo>
                  <a:pt x="1076" y="202"/>
                </a:lnTo>
                <a:lnTo>
                  <a:pt x="1076" y="204"/>
                </a:lnTo>
                <a:lnTo>
                  <a:pt x="1078" y="208"/>
                </a:lnTo>
                <a:lnTo>
                  <a:pt x="1080" y="213"/>
                </a:lnTo>
                <a:lnTo>
                  <a:pt x="1080" y="213"/>
                </a:lnTo>
                <a:lnTo>
                  <a:pt x="1076" y="210"/>
                </a:lnTo>
                <a:lnTo>
                  <a:pt x="1076" y="210"/>
                </a:lnTo>
                <a:lnTo>
                  <a:pt x="1074" y="204"/>
                </a:lnTo>
                <a:lnTo>
                  <a:pt x="1074" y="202"/>
                </a:lnTo>
                <a:lnTo>
                  <a:pt x="1071" y="200"/>
                </a:lnTo>
                <a:lnTo>
                  <a:pt x="1071" y="200"/>
                </a:lnTo>
                <a:lnTo>
                  <a:pt x="1073" y="199"/>
                </a:lnTo>
                <a:lnTo>
                  <a:pt x="1073" y="197"/>
                </a:lnTo>
                <a:lnTo>
                  <a:pt x="1073" y="197"/>
                </a:lnTo>
                <a:lnTo>
                  <a:pt x="1085" y="210"/>
                </a:lnTo>
                <a:lnTo>
                  <a:pt x="1095" y="221"/>
                </a:lnTo>
                <a:lnTo>
                  <a:pt x="1102" y="233"/>
                </a:lnTo>
                <a:lnTo>
                  <a:pt x="1111" y="248"/>
                </a:lnTo>
                <a:lnTo>
                  <a:pt x="1111" y="248"/>
                </a:lnTo>
                <a:lnTo>
                  <a:pt x="1117" y="257"/>
                </a:lnTo>
                <a:lnTo>
                  <a:pt x="1122" y="268"/>
                </a:lnTo>
                <a:lnTo>
                  <a:pt x="1128" y="279"/>
                </a:lnTo>
                <a:lnTo>
                  <a:pt x="1135" y="289"/>
                </a:lnTo>
                <a:lnTo>
                  <a:pt x="1135" y="289"/>
                </a:lnTo>
                <a:lnTo>
                  <a:pt x="1135" y="291"/>
                </a:lnTo>
                <a:lnTo>
                  <a:pt x="1137" y="292"/>
                </a:lnTo>
                <a:lnTo>
                  <a:pt x="1135" y="294"/>
                </a:lnTo>
                <a:lnTo>
                  <a:pt x="1135" y="294"/>
                </a:lnTo>
                <a:lnTo>
                  <a:pt x="1142" y="309"/>
                </a:lnTo>
                <a:lnTo>
                  <a:pt x="1146" y="324"/>
                </a:lnTo>
                <a:lnTo>
                  <a:pt x="1152" y="338"/>
                </a:lnTo>
                <a:lnTo>
                  <a:pt x="1155" y="344"/>
                </a:lnTo>
                <a:lnTo>
                  <a:pt x="1159" y="349"/>
                </a:lnTo>
                <a:lnTo>
                  <a:pt x="1159" y="349"/>
                </a:lnTo>
                <a:lnTo>
                  <a:pt x="1155" y="342"/>
                </a:lnTo>
                <a:lnTo>
                  <a:pt x="1155" y="340"/>
                </a:lnTo>
                <a:lnTo>
                  <a:pt x="1155" y="338"/>
                </a:lnTo>
                <a:lnTo>
                  <a:pt x="1155" y="338"/>
                </a:lnTo>
                <a:lnTo>
                  <a:pt x="1163" y="351"/>
                </a:lnTo>
                <a:lnTo>
                  <a:pt x="1163" y="359"/>
                </a:lnTo>
                <a:lnTo>
                  <a:pt x="1163" y="360"/>
                </a:lnTo>
                <a:lnTo>
                  <a:pt x="1161" y="360"/>
                </a:lnTo>
                <a:lnTo>
                  <a:pt x="1161" y="360"/>
                </a:lnTo>
                <a:lnTo>
                  <a:pt x="1163" y="366"/>
                </a:lnTo>
                <a:lnTo>
                  <a:pt x="1165" y="373"/>
                </a:lnTo>
                <a:lnTo>
                  <a:pt x="1165" y="373"/>
                </a:lnTo>
                <a:lnTo>
                  <a:pt x="1166" y="373"/>
                </a:lnTo>
                <a:lnTo>
                  <a:pt x="1166" y="371"/>
                </a:lnTo>
                <a:lnTo>
                  <a:pt x="1166" y="370"/>
                </a:lnTo>
                <a:lnTo>
                  <a:pt x="1165" y="366"/>
                </a:lnTo>
                <a:lnTo>
                  <a:pt x="1165" y="364"/>
                </a:lnTo>
                <a:lnTo>
                  <a:pt x="1165" y="364"/>
                </a:lnTo>
                <a:lnTo>
                  <a:pt x="1170" y="379"/>
                </a:lnTo>
                <a:lnTo>
                  <a:pt x="1172" y="386"/>
                </a:lnTo>
                <a:lnTo>
                  <a:pt x="1170" y="394"/>
                </a:lnTo>
                <a:lnTo>
                  <a:pt x="1170" y="394"/>
                </a:lnTo>
                <a:lnTo>
                  <a:pt x="1176" y="412"/>
                </a:lnTo>
                <a:lnTo>
                  <a:pt x="1177" y="430"/>
                </a:lnTo>
                <a:lnTo>
                  <a:pt x="1179" y="447"/>
                </a:lnTo>
                <a:lnTo>
                  <a:pt x="1179" y="462"/>
                </a:lnTo>
                <a:lnTo>
                  <a:pt x="1179" y="462"/>
                </a:lnTo>
                <a:lnTo>
                  <a:pt x="1181" y="462"/>
                </a:lnTo>
                <a:lnTo>
                  <a:pt x="1179" y="463"/>
                </a:lnTo>
                <a:lnTo>
                  <a:pt x="1177" y="465"/>
                </a:lnTo>
                <a:lnTo>
                  <a:pt x="1177" y="467"/>
                </a:lnTo>
                <a:lnTo>
                  <a:pt x="1177" y="467"/>
                </a:lnTo>
                <a:lnTo>
                  <a:pt x="1179" y="469"/>
                </a:lnTo>
                <a:lnTo>
                  <a:pt x="1179" y="469"/>
                </a:lnTo>
                <a:lnTo>
                  <a:pt x="1181" y="467"/>
                </a:lnTo>
                <a:lnTo>
                  <a:pt x="1181" y="469"/>
                </a:lnTo>
                <a:lnTo>
                  <a:pt x="1181" y="469"/>
                </a:lnTo>
                <a:lnTo>
                  <a:pt x="1183" y="471"/>
                </a:lnTo>
                <a:lnTo>
                  <a:pt x="1183" y="471"/>
                </a:lnTo>
                <a:lnTo>
                  <a:pt x="1183" y="474"/>
                </a:lnTo>
                <a:lnTo>
                  <a:pt x="1183" y="476"/>
                </a:lnTo>
                <a:lnTo>
                  <a:pt x="1181" y="480"/>
                </a:lnTo>
                <a:lnTo>
                  <a:pt x="1181" y="480"/>
                </a:lnTo>
                <a:lnTo>
                  <a:pt x="1183" y="484"/>
                </a:lnTo>
                <a:lnTo>
                  <a:pt x="1183" y="487"/>
                </a:lnTo>
                <a:lnTo>
                  <a:pt x="1183" y="497"/>
                </a:lnTo>
                <a:lnTo>
                  <a:pt x="1183" y="497"/>
                </a:lnTo>
                <a:lnTo>
                  <a:pt x="1181" y="497"/>
                </a:lnTo>
                <a:lnTo>
                  <a:pt x="1181" y="498"/>
                </a:lnTo>
                <a:lnTo>
                  <a:pt x="1181" y="504"/>
                </a:lnTo>
                <a:lnTo>
                  <a:pt x="1181" y="513"/>
                </a:lnTo>
                <a:lnTo>
                  <a:pt x="1181" y="513"/>
                </a:lnTo>
                <a:lnTo>
                  <a:pt x="1181" y="533"/>
                </a:lnTo>
                <a:lnTo>
                  <a:pt x="1177" y="554"/>
                </a:lnTo>
                <a:lnTo>
                  <a:pt x="1174" y="587"/>
                </a:lnTo>
                <a:lnTo>
                  <a:pt x="1174" y="587"/>
                </a:lnTo>
                <a:lnTo>
                  <a:pt x="1177" y="570"/>
                </a:lnTo>
                <a:lnTo>
                  <a:pt x="1179" y="565"/>
                </a:lnTo>
                <a:lnTo>
                  <a:pt x="1181" y="555"/>
                </a:lnTo>
                <a:lnTo>
                  <a:pt x="1181" y="555"/>
                </a:lnTo>
                <a:lnTo>
                  <a:pt x="1181" y="543"/>
                </a:lnTo>
                <a:lnTo>
                  <a:pt x="1181" y="528"/>
                </a:lnTo>
                <a:lnTo>
                  <a:pt x="1183" y="513"/>
                </a:lnTo>
                <a:lnTo>
                  <a:pt x="1183" y="497"/>
                </a:lnTo>
                <a:lnTo>
                  <a:pt x="1183" y="497"/>
                </a:lnTo>
                <a:lnTo>
                  <a:pt x="1185" y="497"/>
                </a:lnTo>
                <a:lnTo>
                  <a:pt x="1187" y="495"/>
                </a:lnTo>
                <a:lnTo>
                  <a:pt x="1187" y="495"/>
                </a:lnTo>
                <a:lnTo>
                  <a:pt x="1190" y="502"/>
                </a:lnTo>
                <a:lnTo>
                  <a:pt x="1190" y="502"/>
                </a:lnTo>
                <a:lnTo>
                  <a:pt x="1190" y="495"/>
                </a:lnTo>
                <a:lnTo>
                  <a:pt x="1188" y="487"/>
                </a:lnTo>
                <a:lnTo>
                  <a:pt x="1188" y="478"/>
                </a:lnTo>
                <a:lnTo>
                  <a:pt x="1190" y="469"/>
                </a:lnTo>
                <a:lnTo>
                  <a:pt x="1190" y="469"/>
                </a:lnTo>
                <a:lnTo>
                  <a:pt x="1188" y="467"/>
                </a:lnTo>
                <a:lnTo>
                  <a:pt x="1188" y="465"/>
                </a:lnTo>
                <a:lnTo>
                  <a:pt x="1188" y="460"/>
                </a:lnTo>
                <a:lnTo>
                  <a:pt x="1188" y="460"/>
                </a:lnTo>
                <a:lnTo>
                  <a:pt x="1185" y="454"/>
                </a:lnTo>
                <a:lnTo>
                  <a:pt x="1181" y="443"/>
                </a:lnTo>
                <a:lnTo>
                  <a:pt x="1179" y="423"/>
                </a:lnTo>
                <a:lnTo>
                  <a:pt x="1179" y="423"/>
                </a:lnTo>
                <a:lnTo>
                  <a:pt x="1179" y="425"/>
                </a:lnTo>
                <a:lnTo>
                  <a:pt x="1181" y="430"/>
                </a:lnTo>
                <a:lnTo>
                  <a:pt x="1181" y="434"/>
                </a:lnTo>
                <a:lnTo>
                  <a:pt x="1181" y="432"/>
                </a:lnTo>
                <a:lnTo>
                  <a:pt x="1181" y="432"/>
                </a:lnTo>
                <a:lnTo>
                  <a:pt x="1181" y="427"/>
                </a:lnTo>
                <a:lnTo>
                  <a:pt x="1181" y="423"/>
                </a:lnTo>
                <a:lnTo>
                  <a:pt x="1183" y="423"/>
                </a:lnTo>
                <a:lnTo>
                  <a:pt x="1183" y="423"/>
                </a:lnTo>
                <a:lnTo>
                  <a:pt x="1183" y="428"/>
                </a:lnTo>
                <a:lnTo>
                  <a:pt x="1185" y="430"/>
                </a:lnTo>
                <a:lnTo>
                  <a:pt x="1185" y="432"/>
                </a:lnTo>
                <a:lnTo>
                  <a:pt x="1185" y="432"/>
                </a:lnTo>
                <a:lnTo>
                  <a:pt x="1185" y="423"/>
                </a:lnTo>
                <a:lnTo>
                  <a:pt x="1185" y="419"/>
                </a:lnTo>
                <a:lnTo>
                  <a:pt x="1187" y="417"/>
                </a:lnTo>
                <a:lnTo>
                  <a:pt x="1188" y="417"/>
                </a:lnTo>
                <a:lnTo>
                  <a:pt x="1188" y="417"/>
                </a:lnTo>
                <a:lnTo>
                  <a:pt x="1188" y="416"/>
                </a:lnTo>
                <a:lnTo>
                  <a:pt x="1187" y="416"/>
                </a:lnTo>
                <a:lnTo>
                  <a:pt x="1185" y="417"/>
                </a:lnTo>
                <a:lnTo>
                  <a:pt x="1185" y="414"/>
                </a:lnTo>
                <a:lnTo>
                  <a:pt x="1185" y="414"/>
                </a:lnTo>
                <a:lnTo>
                  <a:pt x="1185" y="410"/>
                </a:lnTo>
                <a:lnTo>
                  <a:pt x="1185" y="410"/>
                </a:lnTo>
                <a:lnTo>
                  <a:pt x="1187" y="410"/>
                </a:lnTo>
                <a:lnTo>
                  <a:pt x="1188" y="410"/>
                </a:lnTo>
                <a:lnTo>
                  <a:pt x="1190" y="414"/>
                </a:lnTo>
                <a:lnTo>
                  <a:pt x="1190" y="414"/>
                </a:lnTo>
                <a:lnTo>
                  <a:pt x="1190" y="410"/>
                </a:lnTo>
                <a:lnTo>
                  <a:pt x="1190" y="408"/>
                </a:lnTo>
                <a:lnTo>
                  <a:pt x="1187" y="406"/>
                </a:lnTo>
                <a:lnTo>
                  <a:pt x="1187" y="406"/>
                </a:lnTo>
                <a:lnTo>
                  <a:pt x="1188" y="405"/>
                </a:lnTo>
                <a:lnTo>
                  <a:pt x="1190" y="406"/>
                </a:lnTo>
                <a:lnTo>
                  <a:pt x="1190" y="406"/>
                </a:lnTo>
                <a:lnTo>
                  <a:pt x="1192" y="406"/>
                </a:lnTo>
                <a:lnTo>
                  <a:pt x="1192" y="406"/>
                </a:lnTo>
                <a:lnTo>
                  <a:pt x="1192" y="395"/>
                </a:lnTo>
                <a:lnTo>
                  <a:pt x="1190" y="388"/>
                </a:lnTo>
                <a:lnTo>
                  <a:pt x="1190" y="388"/>
                </a:lnTo>
                <a:lnTo>
                  <a:pt x="1188" y="392"/>
                </a:lnTo>
                <a:lnTo>
                  <a:pt x="1188" y="392"/>
                </a:lnTo>
                <a:lnTo>
                  <a:pt x="1187" y="386"/>
                </a:lnTo>
                <a:lnTo>
                  <a:pt x="1187" y="384"/>
                </a:lnTo>
                <a:lnTo>
                  <a:pt x="1187" y="382"/>
                </a:lnTo>
                <a:lnTo>
                  <a:pt x="1187" y="382"/>
                </a:lnTo>
                <a:lnTo>
                  <a:pt x="1188" y="386"/>
                </a:lnTo>
                <a:lnTo>
                  <a:pt x="1188" y="388"/>
                </a:lnTo>
                <a:lnTo>
                  <a:pt x="1188" y="388"/>
                </a:lnTo>
                <a:lnTo>
                  <a:pt x="1188" y="381"/>
                </a:lnTo>
                <a:lnTo>
                  <a:pt x="1187" y="371"/>
                </a:lnTo>
                <a:lnTo>
                  <a:pt x="1185" y="364"/>
                </a:lnTo>
                <a:lnTo>
                  <a:pt x="1185" y="357"/>
                </a:lnTo>
                <a:lnTo>
                  <a:pt x="1185" y="357"/>
                </a:lnTo>
                <a:lnTo>
                  <a:pt x="1185" y="357"/>
                </a:lnTo>
                <a:lnTo>
                  <a:pt x="1183" y="357"/>
                </a:lnTo>
                <a:lnTo>
                  <a:pt x="1183" y="359"/>
                </a:lnTo>
                <a:lnTo>
                  <a:pt x="1181" y="357"/>
                </a:lnTo>
                <a:lnTo>
                  <a:pt x="1181" y="357"/>
                </a:lnTo>
                <a:lnTo>
                  <a:pt x="1179" y="351"/>
                </a:lnTo>
                <a:lnTo>
                  <a:pt x="1179" y="348"/>
                </a:lnTo>
                <a:lnTo>
                  <a:pt x="1181" y="346"/>
                </a:lnTo>
                <a:lnTo>
                  <a:pt x="1179" y="342"/>
                </a:lnTo>
                <a:lnTo>
                  <a:pt x="1179" y="342"/>
                </a:lnTo>
                <a:lnTo>
                  <a:pt x="1177" y="342"/>
                </a:lnTo>
                <a:lnTo>
                  <a:pt x="1176" y="342"/>
                </a:lnTo>
                <a:lnTo>
                  <a:pt x="1176" y="342"/>
                </a:lnTo>
                <a:lnTo>
                  <a:pt x="1176" y="342"/>
                </a:lnTo>
                <a:lnTo>
                  <a:pt x="1172" y="331"/>
                </a:lnTo>
                <a:lnTo>
                  <a:pt x="1170" y="327"/>
                </a:lnTo>
                <a:lnTo>
                  <a:pt x="1172" y="325"/>
                </a:lnTo>
                <a:lnTo>
                  <a:pt x="1172" y="325"/>
                </a:lnTo>
                <a:lnTo>
                  <a:pt x="1176" y="331"/>
                </a:lnTo>
                <a:lnTo>
                  <a:pt x="1177" y="335"/>
                </a:lnTo>
                <a:lnTo>
                  <a:pt x="1177" y="333"/>
                </a:lnTo>
                <a:lnTo>
                  <a:pt x="1177" y="333"/>
                </a:lnTo>
                <a:lnTo>
                  <a:pt x="1172" y="322"/>
                </a:lnTo>
                <a:lnTo>
                  <a:pt x="1170" y="318"/>
                </a:lnTo>
                <a:lnTo>
                  <a:pt x="1166" y="314"/>
                </a:lnTo>
                <a:lnTo>
                  <a:pt x="1166" y="314"/>
                </a:lnTo>
                <a:lnTo>
                  <a:pt x="1166" y="313"/>
                </a:lnTo>
                <a:lnTo>
                  <a:pt x="1168" y="311"/>
                </a:lnTo>
                <a:lnTo>
                  <a:pt x="1170" y="311"/>
                </a:lnTo>
                <a:lnTo>
                  <a:pt x="1170" y="309"/>
                </a:lnTo>
                <a:lnTo>
                  <a:pt x="1170" y="309"/>
                </a:lnTo>
                <a:lnTo>
                  <a:pt x="1168" y="307"/>
                </a:lnTo>
                <a:lnTo>
                  <a:pt x="1166" y="307"/>
                </a:lnTo>
                <a:lnTo>
                  <a:pt x="1166" y="307"/>
                </a:lnTo>
                <a:lnTo>
                  <a:pt x="1165" y="307"/>
                </a:lnTo>
                <a:lnTo>
                  <a:pt x="1165" y="307"/>
                </a:lnTo>
                <a:lnTo>
                  <a:pt x="1163" y="296"/>
                </a:lnTo>
                <a:lnTo>
                  <a:pt x="1161" y="292"/>
                </a:lnTo>
                <a:lnTo>
                  <a:pt x="1161" y="294"/>
                </a:lnTo>
                <a:lnTo>
                  <a:pt x="1161" y="294"/>
                </a:lnTo>
                <a:lnTo>
                  <a:pt x="1154" y="278"/>
                </a:lnTo>
                <a:lnTo>
                  <a:pt x="1154" y="278"/>
                </a:lnTo>
                <a:lnTo>
                  <a:pt x="1152" y="278"/>
                </a:lnTo>
                <a:lnTo>
                  <a:pt x="1150" y="278"/>
                </a:lnTo>
                <a:lnTo>
                  <a:pt x="1150" y="278"/>
                </a:lnTo>
                <a:lnTo>
                  <a:pt x="1141" y="257"/>
                </a:lnTo>
                <a:lnTo>
                  <a:pt x="1130" y="239"/>
                </a:lnTo>
                <a:lnTo>
                  <a:pt x="1108" y="206"/>
                </a:lnTo>
                <a:lnTo>
                  <a:pt x="1108" y="206"/>
                </a:lnTo>
                <a:lnTo>
                  <a:pt x="1108" y="208"/>
                </a:lnTo>
                <a:lnTo>
                  <a:pt x="1106" y="210"/>
                </a:lnTo>
                <a:lnTo>
                  <a:pt x="1106" y="208"/>
                </a:lnTo>
                <a:lnTo>
                  <a:pt x="1106" y="208"/>
                </a:lnTo>
                <a:lnTo>
                  <a:pt x="1098" y="197"/>
                </a:lnTo>
                <a:lnTo>
                  <a:pt x="1095" y="193"/>
                </a:lnTo>
                <a:lnTo>
                  <a:pt x="1089" y="189"/>
                </a:lnTo>
                <a:lnTo>
                  <a:pt x="1089" y="189"/>
                </a:lnTo>
                <a:lnTo>
                  <a:pt x="1091" y="189"/>
                </a:lnTo>
                <a:lnTo>
                  <a:pt x="1093" y="189"/>
                </a:lnTo>
                <a:lnTo>
                  <a:pt x="1093" y="189"/>
                </a:lnTo>
                <a:lnTo>
                  <a:pt x="1084" y="180"/>
                </a:lnTo>
                <a:lnTo>
                  <a:pt x="1084" y="180"/>
                </a:lnTo>
                <a:lnTo>
                  <a:pt x="1076" y="169"/>
                </a:lnTo>
                <a:lnTo>
                  <a:pt x="1076" y="169"/>
                </a:lnTo>
                <a:lnTo>
                  <a:pt x="1082" y="171"/>
                </a:lnTo>
                <a:lnTo>
                  <a:pt x="1085" y="175"/>
                </a:lnTo>
                <a:lnTo>
                  <a:pt x="1085" y="175"/>
                </a:lnTo>
                <a:lnTo>
                  <a:pt x="1089" y="178"/>
                </a:lnTo>
                <a:lnTo>
                  <a:pt x="1093" y="178"/>
                </a:lnTo>
                <a:lnTo>
                  <a:pt x="1093" y="178"/>
                </a:lnTo>
                <a:lnTo>
                  <a:pt x="1087" y="173"/>
                </a:lnTo>
                <a:lnTo>
                  <a:pt x="1080" y="167"/>
                </a:lnTo>
                <a:lnTo>
                  <a:pt x="1074" y="165"/>
                </a:lnTo>
                <a:lnTo>
                  <a:pt x="1073" y="164"/>
                </a:lnTo>
                <a:lnTo>
                  <a:pt x="1073" y="164"/>
                </a:lnTo>
                <a:lnTo>
                  <a:pt x="1071" y="164"/>
                </a:lnTo>
                <a:lnTo>
                  <a:pt x="1071" y="164"/>
                </a:lnTo>
                <a:lnTo>
                  <a:pt x="1067" y="160"/>
                </a:lnTo>
                <a:lnTo>
                  <a:pt x="1067" y="160"/>
                </a:lnTo>
                <a:lnTo>
                  <a:pt x="1067" y="160"/>
                </a:lnTo>
                <a:lnTo>
                  <a:pt x="1067" y="162"/>
                </a:lnTo>
                <a:lnTo>
                  <a:pt x="1067" y="162"/>
                </a:lnTo>
                <a:lnTo>
                  <a:pt x="1065" y="162"/>
                </a:lnTo>
                <a:lnTo>
                  <a:pt x="1065" y="162"/>
                </a:lnTo>
                <a:lnTo>
                  <a:pt x="1063" y="160"/>
                </a:lnTo>
                <a:lnTo>
                  <a:pt x="1063" y="158"/>
                </a:lnTo>
                <a:lnTo>
                  <a:pt x="1062" y="156"/>
                </a:lnTo>
                <a:lnTo>
                  <a:pt x="1062" y="156"/>
                </a:lnTo>
                <a:lnTo>
                  <a:pt x="1060" y="156"/>
                </a:lnTo>
                <a:lnTo>
                  <a:pt x="1060" y="156"/>
                </a:lnTo>
                <a:lnTo>
                  <a:pt x="1060" y="154"/>
                </a:lnTo>
                <a:lnTo>
                  <a:pt x="1060" y="154"/>
                </a:lnTo>
                <a:lnTo>
                  <a:pt x="1056" y="154"/>
                </a:lnTo>
                <a:lnTo>
                  <a:pt x="1056" y="154"/>
                </a:lnTo>
                <a:lnTo>
                  <a:pt x="1058" y="153"/>
                </a:lnTo>
                <a:lnTo>
                  <a:pt x="1056" y="151"/>
                </a:lnTo>
                <a:lnTo>
                  <a:pt x="1052" y="145"/>
                </a:lnTo>
                <a:lnTo>
                  <a:pt x="1052" y="145"/>
                </a:lnTo>
                <a:lnTo>
                  <a:pt x="1045" y="138"/>
                </a:lnTo>
                <a:lnTo>
                  <a:pt x="1038" y="130"/>
                </a:lnTo>
                <a:lnTo>
                  <a:pt x="1028" y="125"/>
                </a:lnTo>
                <a:lnTo>
                  <a:pt x="1019" y="119"/>
                </a:lnTo>
                <a:lnTo>
                  <a:pt x="1019" y="119"/>
                </a:lnTo>
                <a:lnTo>
                  <a:pt x="1003" y="105"/>
                </a:lnTo>
                <a:lnTo>
                  <a:pt x="981" y="92"/>
                </a:lnTo>
                <a:lnTo>
                  <a:pt x="960" y="81"/>
                </a:lnTo>
                <a:lnTo>
                  <a:pt x="942" y="73"/>
                </a:lnTo>
                <a:lnTo>
                  <a:pt x="942" y="73"/>
                </a:lnTo>
                <a:lnTo>
                  <a:pt x="940" y="70"/>
                </a:lnTo>
                <a:lnTo>
                  <a:pt x="936" y="68"/>
                </a:lnTo>
                <a:lnTo>
                  <a:pt x="935" y="66"/>
                </a:lnTo>
                <a:lnTo>
                  <a:pt x="935" y="64"/>
                </a:lnTo>
                <a:lnTo>
                  <a:pt x="935" y="64"/>
                </a:lnTo>
                <a:lnTo>
                  <a:pt x="929" y="62"/>
                </a:lnTo>
                <a:lnTo>
                  <a:pt x="924" y="61"/>
                </a:lnTo>
                <a:lnTo>
                  <a:pt x="920" y="57"/>
                </a:lnTo>
                <a:lnTo>
                  <a:pt x="914" y="57"/>
                </a:lnTo>
                <a:lnTo>
                  <a:pt x="914" y="57"/>
                </a:lnTo>
                <a:lnTo>
                  <a:pt x="916" y="59"/>
                </a:lnTo>
                <a:lnTo>
                  <a:pt x="916" y="61"/>
                </a:lnTo>
                <a:lnTo>
                  <a:pt x="916" y="61"/>
                </a:lnTo>
                <a:lnTo>
                  <a:pt x="905" y="57"/>
                </a:lnTo>
                <a:lnTo>
                  <a:pt x="905" y="57"/>
                </a:lnTo>
                <a:lnTo>
                  <a:pt x="905" y="53"/>
                </a:lnTo>
                <a:lnTo>
                  <a:pt x="903" y="53"/>
                </a:lnTo>
                <a:lnTo>
                  <a:pt x="903" y="53"/>
                </a:lnTo>
                <a:lnTo>
                  <a:pt x="896" y="53"/>
                </a:lnTo>
                <a:lnTo>
                  <a:pt x="890" y="50"/>
                </a:lnTo>
                <a:lnTo>
                  <a:pt x="878" y="42"/>
                </a:lnTo>
                <a:lnTo>
                  <a:pt x="878" y="42"/>
                </a:lnTo>
                <a:lnTo>
                  <a:pt x="878" y="44"/>
                </a:lnTo>
                <a:lnTo>
                  <a:pt x="879" y="46"/>
                </a:lnTo>
                <a:lnTo>
                  <a:pt x="879" y="46"/>
                </a:lnTo>
                <a:lnTo>
                  <a:pt x="868" y="42"/>
                </a:lnTo>
                <a:lnTo>
                  <a:pt x="863" y="40"/>
                </a:lnTo>
                <a:lnTo>
                  <a:pt x="861" y="37"/>
                </a:lnTo>
                <a:lnTo>
                  <a:pt x="861" y="37"/>
                </a:lnTo>
                <a:lnTo>
                  <a:pt x="865" y="37"/>
                </a:lnTo>
                <a:lnTo>
                  <a:pt x="867" y="38"/>
                </a:lnTo>
                <a:lnTo>
                  <a:pt x="867" y="40"/>
                </a:lnTo>
                <a:lnTo>
                  <a:pt x="868" y="40"/>
                </a:lnTo>
                <a:lnTo>
                  <a:pt x="868" y="40"/>
                </a:lnTo>
                <a:lnTo>
                  <a:pt x="868" y="38"/>
                </a:lnTo>
                <a:lnTo>
                  <a:pt x="867" y="37"/>
                </a:lnTo>
                <a:lnTo>
                  <a:pt x="867" y="37"/>
                </a:lnTo>
                <a:lnTo>
                  <a:pt x="852" y="35"/>
                </a:lnTo>
                <a:lnTo>
                  <a:pt x="837" y="31"/>
                </a:lnTo>
                <a:lnTo>
                  <a:pt x="813" y="26"/>
                </a:lnTo>
                <a:lnTo>
                  <a:pt x="813" y="26"/>
                </a:lnTo>
                <a:lnTo>
                  <a:pt x="808" y="26"/>
                </a:lnTo>
                <a:lnTo>
                  <a:pt x="804" y="26"/>
                </a:lnTo>
                <a:lnTo>
                  <a:pt x="804" y="26"/>
                </a:lnTo>
                <a:lnTo>
                  <a:pt x="797" y="24"/>
                </a:lnTo>
                <a:lnTo>
                  <a:pt x="793" y="22"/>
                </a:lnTo>
                <a:lnTo>
                  <a:pt x="787" y="20"/>
                </a:lnTo>
                <a:lnTo>
                  <a:pt x="787" y="20"/>
                </a:lnTo>
                <a:lnTo>
                  <a:pt x="780" y="20"/>
                </a:lnTo>
                <a:lnTo>
                  <a:pt x="780" y="20"/>
                </a:lnTo>
                <a:lnTo>
                  <a:pt x="771" y="20"/>
                </a:lnTo>
                <a:lnTo>
                  <a:pt x="764" y="18"/>
                </a:lnTo>
                <a:lnTo>
                  <a:pt x="758" y="16"/>
                </a:lnTo>
                <a:lnTo>
                  <a:pt x="758" y="16"/>
                </a:lnTo>
                <a:lnTo>
                  <a:pt x="760" y="15"/>
                </a:lnTo>
                <a:lnTo>
                  <a:pt x="764" y="15"/>
                </a:lnTo>
                <a:lnTo>
                  <a:pt x="767" y="15"/>
                </a:lnTo>
                <a:lnTo>
                  <a:pt x="767" y="15"/>
                </a:lnTo>
                <a:lnTo>
                  <a:pt x="767" y="15"/>
                </a:lnTo>
                <a:lnTo>
                  <a:pt x="760" y="15"/>
                </a:lnTo>
                <a:lnTo>
                  <a:pt x="754" y="13"/>
                </a:lnTo>
                <a:lnTo>
                  <a:pt x="754" y="13"/>
                </a:lnTo>
                <a:lnTo>
                  <a:pt x="752" y="15"/>
                </a:lnTo>
                <a:lnTo>
                  <a:pt x="749" y="16"/>
                </a:lnTo>
                <a:lnTo>
                  <a:pt x="743" y="15"/>
                </a:lnTo>
                <a:lnTo>
                  <a:pt x="743" y="15"/>
                </a:lnTo>
                <a:lnTo>
                  <a:pt x="751" y="13"/>
                </a:lnTo>
                <a:lnTo>
                  <a:pt x="754" y="13"/>
                </a:lnTo>
                <a:lnTo>
                  <a:pt x="758" y="11"/>
                </a:lnTo>
                <a:lnTo>
                  <a:pt x="758" y="11"/>
                </a:lnTo>
                <a:lnTo>
                  <a:pt x="740" y="11"/>
                </a:lnTo>
                <a:lnTo>
                  <a:pt x="732" y="11"/>
                </a:lnTo>
                <a:lnTo>
                  <a:pt x="730" y="9"/>
                </a:lnTo>
                <a:lnTo>
                  <a:pt x="730" y="5"/>
                </a:lnTo>
                <a:lnTo>
                  <a:pt x="730" y="5"/>
                </a:lnTo>
                <a:lnTo>
                  <a:pt x="729" y="7"/>
                </a:lnTo>
                <a:lnTo>
                  <a:pt x="727" y="5"/>
                </a:lnTo>
                <a:lnTo>
                  <a:pt x="727" y="5"/>
                </a:lnTo>
                <a:lnTo>
                  <a:pt x="730" y="5"/>
                </a:lnTo>
                <a:lnTo>
                  <a:pt x="732" y="4"/>
                </a:lnTo>
                <a:lnTo>
                  <a:pt x="734" y="2"/>
                </a:lnTo>
                <a:lnTo>
                  <a:pt x="736" y="0"/>
                </a:lnTo>
                <a:lnTo>
                  <a:pt x="736" y="0"/>
                </a:lnTo>
                <a:lnTo>
                  <a:pt x="729" y="2"/>
                </a:lnTo>
                <a:lnTo>
                  <a:pt x="721" y="2"/>
                </a:lnTo>
                <a:lnTo>
                  <a:pt x="708" y="2"/>
                </a:lnTo>
                <a:lnTo>
                  <a:pt x="695" y="2"/>
                </a:lnTo>
                <a:lnTo>
                  <a:pt x="688" y="4"/>
                </a:lnTo>
                <a:lnTo>
                  <a:pt x="683" y="7"/>
                </a:lnTo>
                <a:lnTo>
                  <a:pt x="683" y="7"/>
                </a:lnTo>
                <a:lnTo>
                  <a:pt x="683" y="5"/>
                </a:lnTo>
                <a:lnTo>
                  <a:pt x="683" y="4"/>
                </a:lnTo>
                <a:lnTo>
                  <a:pt x="683" y="4"/>
                </a:lnTo>
                <a:lnTo>
                  <a:pt x="679" y="4"/>
                </a:lnTo>
                <a:lnTo>
                  <a:pt x="675" y="5"/>
                </a:lnTo>
                <a:lnTo>
                  <a:pt x="672" y="5"/>
                </a:lnTo>
                <a:lnTo>
                  <a:pt x="672" y="5"/>
                </a:lnTo>
                <a:lnTo>
                  <a:pt x="672" y="4"/>
                </a:lnTo>
                <a:lnTo>
                  <a:pt x="670" y="2"/>
                </a:lnTo>
                <a:lnTo>
                  <a:pt x="670" y="2"/>
                </a:lnTo>
                <a:lnTo>
                  <a:pt x="664" y="4"/>
                </a:lnTo>
                <a:lnTo>
                  <a:pt x="660" y="4"/>
                </a:lnTo>
                <a:lnTo>
                  <a:pt x="660" y="4"/>
                </a:lnTo>
                <a:lnTo>
                  <a:pt x="668" y="5"/>
                </a:lnTo>
                <a:lnTo>
                  <a:pt x="672" y="7"/>
                </a:lnTo>
                <a:lnTo>
                  <a:pt x="672" y="7"/>
                </a:lnTo>
                <a:lnTo>
                  <a:pt x="664" y="9"/>
                </a:lnTo>
                <a:lnTo>
                  <a:pt x="659" y="9"/>
                </a:lnTo>
                <a:lnTo>
                  <a:pt x="653" y="9"/>
                </a:lnTo>
                <a:lnTo>
                  <a:pt x="646" y="9"/>
                </a:lnTo>
                <a:lnTo>
                  <a:pt x="646" y="9"/>
                </a:lnTo>
                <a:lnTo>
                  <a:pt x="649" y="7"/>
                </a:lnTo>
                <a:lnTo>
                  <a:pt x="651" y="7"/>
                </a:lnTo>
                <a:lnTo>
                  <a:pt x="653" y="5"/>
                </a:lnTo>
                <a:lnTo>
                  <a:pt x="657" y="5"/>
                </a:lnTo>
                <a:lnTo>
                  <a:pt x="657" y="5"/>
                </a:lnTo>
                <a:lnTo>
                  <a:pt x="655" y="2"/>
                </a:lnTo>
                <a:lnTo>
                  <a:pt x="653" y="2"/>
                </a:lnTo>
                <a:lnTo>
                  <a:pt x="649" y="0"/>
                </a:lnTo>
                <a:lnTo>
                  <a:pt x="649" y="0"/>
                </a:lnTo>
                <a:lnTo>
                  <a:pt x="651" y="4"/>
                </a:lnTo>
                <a:lnTo>
                  <a:pt x="649" y="4"/>
                </a:lnTo>
                <a:lnTo>
                  <a:pt x="649" y="4"/>
                </a:lnTo>
                <a:lnTo>
                  <a:pt x="649" y="4"/>
                </a:lnTo>
                <a:lnTo>
                  <a:pt x="646" y="2"/>
                </a:lnTo>
                <a:lnTo>
                  <a:pt x="638" y="2"/>
                </a:lnTo>
                <a:lnTo>
                  <a:pt x="622" y="2"/>
                </a:lnTo>
                <a:lnTo>
                  <a:pt x="622" y="2"/>
                </a:lnTo>
                <a:lnTo>
                  <a:pt x="622" y="4"/>
                </a:lnTo>
                <a:lnTo>
                  <a:pt x="624" y="5"/>
                </a:lnTo>
                <a:lnTo>
                  <a:pt x="624" y="5"/>
                </a:lnTo>
                <a:lnTo>
                  <a:pt x="626" y="7"/>
                </a:lnTo>
                <a:lnTo>
                  <a:pt x="626" y="7"/>
                </a:lnTo>
                <a:lnTo>
                  <a:pt x="622" y="7"/>
                </a:lnTo>
                <a:lnTo>
                  <a:pt x="616" y="7"/>
                </a:lnTo>
                <a:lnTo>
                  <a:pt x="616" y="7"/>
                </a:lnTo>
                <a:lnTo>
                  <a:pt x="618" y="5"/>
                </a:lnTo>
                <a:lnTo>
                  <a:pt x="616" y="2"/>
                </a:lnTo>
                <a:lnTo>
                  <a:pt x="616" y="2"/>
                </a:lnTo>
                <a:lnTo>
                  <a:pt x="614" y="4"/>
                </a:lnTo>
                <a:lnTo>
                  <a:pt x="613" y="4"/>
                </a:lnTo>
                <a:lnTo>
                  <a:pt x="613" y="5"/>
                </a:lnTo>
                <a:lnTo>
                  <a:pt x="611" y="5"/>
                </a:lnTo>
                <a:lnTo>
                  <a:pt x="611" y="5"/>
                </a:lnTo>
                <a:lnTo>
                  <a:pt x="609" y="4"/>
                </a:lnTo>
                <a:lnTo>
                  <a:pt x="607" y="4"/>
                </a:lnTo>
                <a:lnTo>
                  <a:pt x="603" y="4"/>
                </a:lnTo>
                <a:lnTo>
                  <a:pt x="602" y="4"/>
                </a:lnTo>
                <a:lnTo>
                  <a:pt x="602" y="4"/>
                </a:lnTo>
                <a:lnTo>
                  <a:pt x="598" y="5"/>
                </a:lnTo>
                <a:lnTo>
                  <a:pt x="594" y="5"/>
                </a:lnTo>
                <a:lnTo>
                  <a:pt x="594" y="4"/>
                </a:lnTo>
                <a:lnTo>
                  <a:pt x="594" y="2"/>
                </a:lnTo>
                <a:lnTo>
                  <a:pt x="594" y="2"/>
                </a:lnTo>
                <a:lnTo>
                  <a:pt x="587" y="5"/>
                </a:lnTo>
                <a:lnTo>
                  <a:pt x="583" y="9"/>
                </a:lnTo>
                <a:lnTo>
                  <a:pt x="583" y="9"/>
                </a:lnTo>
                <a:lnTo>
                  <a:pt x="581" y="7"/>
                </a:lnTo>
                <a:lnTo>
                  <a:pt x="581" y="5"/>
                </a:lnTo>
                <a:lnTo>
                  <a:pt x="581" y="5"/>
                </a:lnTo>
                <a:lnTo>
                  <a:pt x="576" y="7"/>
                </a:lnTo>
                <a:lnTo>
                  <a:pt x="572" y="7"/>
                </a:lnTo>
                <a:lnTo>
                  <a:pt x="572" y="7"/>
                </a:lnTo>
                <a:lnTo>
                  <a:pt x="567" y="11"/>
                </a:lnTo>
                <a:lnTo>
                  <a:pt x="567" y="11"/>
                </a:lnTo>
                <a:lnTo>
                  <a:pt x="563" y="11"/>
                </a:lnTo>
                <a:lnTo>
                  <a:pt x="565" y="9"/>
                </a:lnTo>
                <a:lnTo>
                  <a:pt x="565" y="9"/>
                </a:lnTo>
                <a:lnTo>
                  <a:pt x="554" y="13"/>
                </a:lnTo>
                <a:lnTo>
                  <a:pt x="548" y="16"/>
                </a:lnTo>
                <a:lnTo>
                  <a:pt x="543" y="20"/>
                </a:lnTo>
                <a:lnTo>
                  <a:pt x="537" y="22"/>
                </a:lnTo>
                <a:lnTo>
                  <a:pt x="537" y="22"/>
                </a:lnTo>
                <a:lnTo>
                  <a:pt x="537" y="26"/>
                </a:lnTo>
                <a:lnTo>
                  <a:pt x="534" y="27"/>
                </a:lnTo>
                <a:lnTo>
                  <a:pt x="526" y="27"/>
                </a:lnTo>
                <a:lnTo>
                  <a:pt x="526" y="27"/>
                </a:lnTo>
                <a:lnTo>
                  <a:pt x="526" y="29"/>
                </a:lnTo>
                <a:lnTo>
                  <a:pt x="526" y="29"/>
                </a:lnTo>
                <a:lnTo>
                  <a:pt x="528" y="31"/>
                </a:lnTo>
                <a:lnTo>
                  <a:pt x="526" y="31"/>
                </a:lnTo>
                <a:lnTo>
                  <a:pt x="526" y="31"/>
                </a:lnTo>
                <a:lnTo>
                  <a:pt x="521" y="31"/>
                </a:lnTo>
                <a:lnTo>
                  <a:pt x="513" y="35"/>
                </a:lnTo>
                <a:lnTo>
                  <a:pt x="513" y="35"/>
                </a:lnTo>
                <a:lnTo>
                  <a:pt x="513" y="33"/>
                </a:lnTo>
                <a:lnTo>
                  <a:pt x="513" y="31"/>
                </a:lnTo>
                <a:lnTo>
                  <a:pt x="515" y="29"/>
                </a:lnTo>
                <a:lnTo>
                  <a:pt x="515" y="29"/>
                </a:lnTo>
                <a:lnTo>
                  <a:pt x="511" y="31"/>
                </a:lnTo>
                <a:lnTo>
                  <a:pt x="508" y="33"/>
                </a:lnTo>
                <a:lnTo>
                  <a:pt x="508" y="33"/>
                </a:lnTo>
                <a:lnTo>
                  <a:pt x="513" y="33"/>
                </a:lnTo>
                <a:lnTo>
                  <a:pt x="513" y="33"/>
                </a:lnTo>
                <a:lnTo>
                  <a:pt x="510" y="35"/>
                </a:lnTo>
                <a:lnTo>
                  <a:pt x="504" y="37"/>
                </a:lnTo>
                <a:lnTo>
                  <a:pt x="504" y="35"/>
                </a:lnTo>
                <a:lnTo>
                  <a:pt x="504" y="35"/>
                </a:lnTo>
                <a:lnTo>
                  <a:pt x="495" y="40"/>
                </a:lnTo>
                <a:lnTo>
                  <a:pt x="486" y="44"/>
                </a:lnTo>
                <a:lnTo>
                  <a:pt x="478" y="48"/>
                </a:lnTo>
                <a:lnTo>
                  <a:pt x="473" y="51"/>
                </a:lnTo>
                <a:lnTo>
                  <a:pt x="473" y="51"/>
                </a:lnTo>
                <a:lnTo>
                  <a:pt x="471" y="51"/>
                </a:lnTo>
                <a:lnTo>
                  <a:pt x="469" y="51"/>
                </a:lnTo>
                <a:lnTo>
                  <a:pt x="467" y="50"/>
                </a:lnTo>
                <a:lnTo>
                  <a:pt x="467" y="50"/>
                </a:lnTo>
                <a:lnTo>
                  <a:pt x="469" y="51"/>
                </a:lnTo>
                <a:lnTo>
                  <a:pt x="469" y="51"/>
                </a:lnTo>
                <a:lnTo>
                  <a:pt x="465" y="53"/>
                </a:lnTo>
                <a:lnTo>
                  <a:pt x="460" y="55"/>
                </a:lnTo>
                <a:lnTo>
                  <a:pt x="456" y="55"/>
                </a:lnTo>
                <a:lnTo>
                  <a:pt x="458" y="57"/>
                </a:lnTo>
                <a:lnTo>
                  <a:pt x="458" y="57"/>
                </a:lnTo>
                <a:lnTo>
                  <a:pt x="451" y="57"/>
                </a:lnTo>
                <a:lnTo>
                  <a:pt x="449" y="59"/>
                </a:lnTo>
                <a:lnTo>
                  <a:pt x="447" y="59"/>
                </a:lnTo>
                <a:lnTo>
                  <a:pt x="447" y="59"/>
                </a:lnTo>
                <a:lnTo>
                  <a:pt x="449" y="61"/>
                </a:lnTo>
                <a:lnTo>
                  <a:pt x="447" y="62"/>
                </a:lnTo>
                <a:lnTo>
                  <a:pt x="447" y="62"/>
                </a:lnTo>
                <a:lnTo>
                  <a:pt x="447" y="61"/>
                </a:lnTo>
                <a:lnTo>
                  <a:pt x="443" y="61"/>
                </a:lnTo>
                <a:lnTo>
                  <a:pt x="443" y="61"/>
                </a:lnTo>
                <a:lnTo>
                  <a:pt x="442" y="62"/>
                </a:lnTo>
                <a:lnTo>
                  <a:pt x="440" y="66"/>
                </a:lnTo>
                <a:lnTo>
                  <a:pt x="440" y="66"/>
                </a:lnTo>
                <a:lnTo>
                  <a:pt x="440" y="64"/>
                </a:lnTo>
                <a:lnTo>
                  <a:pt x="436" y="66"/>
                </a:lnTo>
                <a:lnTo>
                  <a:pt x="431" y="68"/>
                </a:lnTo>
                <a:lnTo>
                  <a:pt x="431" y="68"/>
                </a:lnTo>
                <a:lnTo>
                  <a:pt x="432" y="68"/>
                </a:lnTo>
                <a:lnTo>
                  <a:pt x="434" y="68"/>
                </a:lnTo>
                <a:lnTo>
                  <a:pt x="434" y="68"/>
                </a:lnTo>
                <a:lnTo>
                  <a:pt x="429" y="72"/>
                </a:lnTo>
                <a:lnTo>
                  <a:pt x="425" y="73"/>
                </a:lnTo>
                <a:lnTo>
                  <a:pt x="423" y="73"/>
                </a:lnTo>
                <a:lnTo>
                  <a:pt x="423" y="73"/>
                </a:lnTo>
                <a:lnTo>
                  <a:pt x="425" y="72"/>
                </a:lnTo>
                <a:lnTo>
                  <a:pt x="427" y="70"/>
                </a:lnTo>
                <a:lnTo>
                  <a:pt x="427" y="70"/>
                </a:lnTo>
                <a:lnTo>
                  <a:pt x="423" y="70"/>
                </a:lnTo>
                <a:lnTo>
                  <a:pt x="421" y="72"/>
                </a:lnTo>
                <a:lnTo>
                  <a:pt x="418" y="75"/>
                </a:lnTo>
                <a:lnTo>
                  <a:pt x="418" y="75"/>
                </a:lnTo>
                <a:lnTo>
                  <a:pt x="416" y="75"/>
                </a:lnTo>
                <a:lnTo>
                  <a:pt x="414" y="75"/>
                </a:lnTo>
                <a:lnTo>
                  <a:pt x="410" y="79"/>
                </a:lnTo>
                <a:lnTo>
                  <a:pt x="407" y="81"/>
                </a:lnTo>
                <a:lnTo>
                  <a:pt x="405" y="81"/>
                </a:lnTo>
                <a:lnTo>
                  <a:pt x="403" y="81"/>
                </a:lnTo>
                <a:lnTo>
                  <a:pt x="403" y="81"/>
                </a:lnTo>
                <a:lnTo>
                  <a:pt x="410" y="77"/>
                </a:lnTo>
                <a:lnTo>
                  <a:pt x="414" y="72"/>
                </a:lnTo>
                <a:lnTo>
                  <a:pt x="419" y="68"/>
                </a:lnTo>
                <a:lnTo>
                  <a:pt x="421" y="68"/>
                </a:lnTo>
                <a:lnTo>
                  <a:pt x="425" y="68"/>
                </a:lnTo>
                <a:lnTo>
                  <a:pt x="425" y="68"/>
                </a:lnTo>
                <a:lnTo>
                  <a:pt x="425" y="66"/>
                </a:lnTo>
                <a:lnTo>
                  <a:pt x="427" y="64"/>
                </a:lnTo>
                <a:lnTo>
                  <a:pt x="434" y="61"/>
                </a:lnTo>
                <a:lnTo>
                  <a:pt x="434" y="61"/>
                </a:lnTo>
                <a:lnTo>
                  <a:pt x="432" y="59"/>
                </a:lnTo>
                <a:lnTo>
                  <a:pt x="432" y="59"/>
                </a:lnTo>
                <a:lnTo>
                  <a:pt x="434" y="57"/>
                </a:lnTo>
                <a:lnTo>
                  <a:pt x="434" y="57"/>
                </a:lnTo>
                <a:lnTo>
                  <a:pt x="431" y="59"/>
                </a:lnTo>
                <a:lnTo>
                  <a:pt x="431" y="61"/>
                </a:lnTo>
                <a:lnTo>
                  <a:pt x="431" y="61"/>
                </a:lnTo>
                <a:lnTo>
                  <a:pt x="427" y="61"/>
                </a:lnTo>
                <a:lnTo>
                  <a:pt x="425" y="61"/>
                </a:lnTo>
                <a:lnTo>
                  <a:pt x="425" y="59"/>
                </a:lnTo>
                <a:lnTo>
                  <a:pt x="425" y="59"/>
                </a:lnTo>
                <a:lnTo>
                  <a:pt x="427" y="59"/>
                </a:lnTo>
                <a:lnTo>
                  <a:pt x="429" y="57"/>
                </a:lnTo>
                <a:lnTo>
                  <a:pt x="429" y="57"/>
                </a:lnTo>
                <a:lnTo>
                  <a:pt x="423" y="59"/>
                </a:lnTo>
                <a:lnTo>
                  <a:pt x="418" y="59"/>
                </a:lnTo>
                <a:lnTo>
                  <a:pt x="418" y="59"/>
                </a:lnTo>
                <a:lnTo>
                  <a:pt x="414" y="62"/>
                </a:lnTo>
                <a:lnTo>
                  <a:pt x="408" y="64"/>
                </a:lnTo>
                <a:lnTo>
                  <a:pt x="394" y="72"/>
                </a:lnTo>
                <a:lnTo>
                  <a:pt x="394" y="72"/>
                </a:lnTo>
                <a:lnTo>
                  <a:pt x="394" y="73"/>
                </a:lnTo>
                <a:lnTo>
                  <a:pt x="394" y="73"/>
                </a:lnTo>
                <a:lnTo>
                  <a:pt x="394" y="75"/>
                </a:lnTo>
                <a:lnTo>
                  <a:pt x="394" y="77"/>
                </a:lnTo>
                <a:lnTo>
                  <a:pt x="394" y="77"/>
                </a:lnTo>
                <a:lnTo>
                  <a:pt x="381" y="81"/>
                </a:lnTo>
                <a:lnTo>
                  <a:pt x="370" y="88"/>
                </a:lnTo>
                <a:lnTo>
                  <a:pt x="361" y="96"/>
                </a:lnTo>
                <a:lnTo>
                  <a:pt x="351" y="101"/>
                </a:lnTo>
                <a:lnTo>
                  <a:pt x="351" y="101"/>
                </a:lnTo>
                <a:lnTo>
                  <a:pt x="351" y="103"/>
                </a:lnTo>
                <a:lnTo>
                  <a:pt x="353" y="105"/>
                </a:lnTo>
                <a:lnTo>
                  <a:pt x="353" y="107"/>
                </a:lnTo>
                <a:lnTo>
                  <a:pt x="351" y="108"/>
                </a:lnTo>
                <a:lnTo>
                  <a:pt x="351" y="108"/>
                </a:lnTo>
                <a:lnTo>
                  <a:pt x="348" y="108"/>
                </a:lnTo>
                <a:lnTo>
                  <a:pt x="348" y="105"/>
                </a:lnTo>
                <a:lnTo>
                  <a:pt x="348" y="105"/>
                </a:lnTo>
                <a:lnTo>
                  <a:pt x="340" y="110"/>
                </a:lnTo>
                <a:lnTo>
                  <a:pt x="333" y="114"/>
                </a:lnTo>
                <a:lnTo>
                  <a:pt x="326" y="118"/>
                </a:lnTo>
                <a:lnTo>
                  <a:pt x="318" y="123"/>
                </a:lnTo>
                <a:lnTo>
                  <a:pt x="318" y="123"/>
                </a:lnTo>
                <a:lnTo>
                  <a:pt x="316" y="125"/>
                </a:lnTo>
                <a:lnTo>
                  <a:pt x="315" y="129"/>
                </a:lnTo>
                <a:lnTo>
                  <a:pt x="307" y="134"/>
                </a:lnTo>
                <a:lnTo>
                  <a:pt x="300" y="140"/>
                </a:lnTo>
                <a:lnTo>
                  <a:pt x="296" y="143"/>
                </a:lnTo>
                <a:lnTo>
                  <a:pt x="294" y="145"/>
                </a:lnTo>
                <a:lnTo>
                  <a:pt x="294" y="145"/>
                </a:lnTo>
                <a:lnTo>
                  <a:pt x="302" y="140"/>
                </a:lnTo>
                <a:lnTo>
                  <a:pt x="307" y="138"/>
                </a:lnTo>
                <a:lnTo>
                  <a:pt x="311" y="138"/>
                </a:lnTo>
                <a:lnTo>
                  <a:pt x="311" y="138"/>
                </a:lnTo>
                <a:lnTo>
                  <a:pt x="307" y="141"/>
                </a:lnTo>
                <a:lnTo>
                  <a:pt x="302" y="147"/>
                </a:lnTo>
                <a:lnTo>
                  <a:pt x="296" y="149"/>
                </a:lnTo>
                <a:lnTo>
                  <a:pt x="294" y="149"/>
                </a:lnTo>
                <a:lnTo>
                  <a:pt x="294" y="147"/>
                </a:lnTo>
                <a:lnTo>
                  <a:pt x="294" y="147"/>
                </a:lnTo>
                <a:lnTo>
                  <a:pt x="291" y="151"/>
                </a:lnTo>
                <a:lnTo>
                  <a:pt x="285" y="153"/>
                </a:lnTo>
                <a:lnTo>
                  <a:pt x="283" y="154"/>
                </a:lnTo>
                <a:lnTo>
                  <a:pt x="282" y="158"/>
                </a:lnTo>
                <a:lnTo>
                  <a:pt x="282" y="158"/>
                </a:lnTo>
                <a:lnTo>
                  <a:pt x="280" y="158"/>
                </a:lnTo>
                <a:lnTo>
                  <a:pt x="278" y="158"/>
                </a:lnTo>
                <a:lnTo>
                  <a:pt x="272" y="160"/>
                </a:lnTo>
                <a:lnTo>
                  <a:pt x="265" y="165"/>
                </a:lnTo>
                <a:lnTo>
                  <a:pt x="259" y="171"/>
                </a:lnTo>
                <a:lnTo>
                  <a:pt x="259" y="171"/>
                </a:lnTo>
                <a:lnTo>
                  <a:pt x="256" y="175"/>
                </a:lnTo>
                <a:lnTo>
                  <a:pt x="256" y="175"/>
                </a:lnTo>
                <a:lnTo>
                  <a:pt x="234" y="193"/>
                </a:lnTo>
                <a:lnTo>
                  <a:pt x="234" y="193"/>
                </a:lnTo>
                <a:lnTo>
                  <a:pt x="224" y="202"/>
                </a:lnTo>
                <a:lnTo>
                  <a:pt x="224" y="202"/>
                </a:lnTo>
                <a:lnTo>
                  <a:pt x="215" y="213"/>
                </a:lnTo>
                <a:lnTo>
                  <a:pt x="215" y="213"/>
                </a:lnTo>
                <a:lnTo>
                  <a:pt x="213" y="213"/>
                </a:lnTo>
                <a:lnTo>
                  <a:pt x="212" y="213"/>
                </a:lnTo>
                <a:lnTo>
                  <a:pt x="212" y="213"/>
                </a:lnTo>
                <a:lnTo>
                  <a:pt x="213" y="217"/>
                </a:lnTo>
                <a:lnTo>
                  <a:pt x="213" y="219"/>
                </a:lnTo>
                <a:lnTo>
                  <a:pt x="212" y="221"/>
                </a:lnTo>
                <a:lnTo>
                  <a:pt x="212" y="221"/>
                </a:lnTo>
                <a:lnTo>
                  <a:pt x="212" y="219"/>
                </a:lnTo>
                <a:lnTo>
                  <a:pt x="212" y="219"/>
                </a:lnTo>
                <a:lnTo>
                  <a:pt x="208" y="219"/>
                </a:lnTo>
                <a:lnTo>
                  <a:pt x="208" y="219"/>
                </a:lnTo>
                <a:lnTo>
                  <a:pt x="208" y="222"/>
                </a:lnTo>
                <a:lnTo>
                  <a:pt x="204" y="224"/>
                </a:lnTo>
                <a:lnTo>
                  <a:pt x="204" y="224"/>
                </a:lnTo>
                <a:lnTo>
                  <a:pt x="204" y="226"/>
                </a:lnTo>
                <a:lnTo>
                  <a:pt x="206" y="226"/>
                </a:lnTo>
                <a:lnTo>
                  <a:pt x="206" y="226"/>
                </a:lnTo>
                <a:lnTo>
                  <a:pt x="206" y="228"/>
                </a:lnTo>
                <a:lnTo>
                  <a:pt x="206" y="228"/>
                </a:lnTo>
                <a:lnTo>
                  <a:pt x="204" y="228"/>
                </a:lnTo>
                <a:lnTo>
                  <a:pt x="202" y="228"/>
                </a:lnTo>
                <a:lnTo>
                  <a:pt x="202" y="228"/>
                </a:lnTo>
                <a:lnTo>
                  <a:pt x="202" y="228"/>
                </a:lnTo>
                <a:lnTo>
                  <a:pt x="201" y="226"/>
                </a:lnTo>
                <a:lnTo>
                  <a:pt x="201" y="226"/>
                </a:lnTo>
                <a:lnTo>
                  <a:pt x="199" y="230"/>
                </a:lnTo>
                <a:lnTo>
                  <a:pt x="199" y="232"/>
                </a:lnTo>
                <a:lnTo>
                  <a:pt x="199" y="232"/>
                </a:lnTo>
                <a:lnTo>
                  <a:pt x="199" y="232"/>
                </a:lnTo>
                <a:lnTo>
                  <a:pt x="199" y="232"/>
                </a:lnTo>
                <a:lnTo>
                  <a:pt x="199" y="232"/>
                </a:lnTo>
                <a:lnTo>
                  <a:pt x="199" y="232"/>
                </a:lnTo>
                <a:lnTo>
                  <a:pt x="197" y="233"/>
                </a:lnTo>
                <a:lnTo>
                  <a:pt x="197" y="233"/>
                </a:lnTo>
                <a:lnTo>
                  <a:pt x="197" y="233"/>
                </a:lnTo>
                <a:lnTo>
                  <a:pt x="195" y="235"/>
                </a:lnTo>
                <a:lnTo>
                  <a:pt x="195" y="235"/>
                </a:lnTo>
                <a:lnTo>
                  <a:pt x="197" y="235"/>
                </a:lnTo>
                <a:lnTo>
                  <a:pt x="197" y="235"/>
                </a:lnTo>
                <a:lnTo>
                  <a:pt x="199" y="233"/>
                </a:lnTo>
                <a:lnTo>
                  <a:pt x="199" y="233"/>
                </a:lnTo>
                <a:lnTo>
                  <a:pt x="201" y="233"/>
                </a:lnTo>
                <a:lnTo>
                  <a:pt x="201" y="233"/>
                </a:lnTo>
                <a:lnTo>
                  <a:pt x="201" y="233"/>
                </a:lnTo>
                <a:lnTo>
                  <a:pt x="201" y="233"/>
                </a:lnTo>
                <a:lnTo>
                  <a:pt x="202" y="233"/>
                </a:lnTo>
                <a:lnTo>
                  <a:pt x="202" y="235"/>
                </a:lnTo>
                <a:lnTo>
                  <a:pt x="202" y="235"/>
                </a:lnTo>
                <a:lnTo>
                  <a:pt x="202" y="235"/>
                </a:lnTo>
                <a:lnTo>
                  <a:pt x="202" y="235"/>
                </a:lnTo>
                <a:lnTo>
                  <a:pt x="201" y="237"/>
                </a:lnTo>
                <a:lnTo>
                  <a:pt x="201" y="237"/>
                </a:lnTo>
                <a:lnTo>
                  <a:pt x="201" y="237"/>
                </a:lnTo>
                <a:lnTo>
                  <a:pt x="201" y="237"/>
                </a:lnTo>
                <a:lnTo>
                  <a:pt x="199" y="239"/>
                </a:lnTo>
                <a:lnTo>
                  <a:pt x="199" y="239"/>
                </a:lnTo>
                <a:lnTo>
                  <a:pt x="199" y="239"/>
                </a:lnTo>
                <a:lnTo>
                  <a:pt x="197" y="245"/>
                </a:lnTo>
                <a:lnTo>
                  <a:pt x="197" y="245"/>
                </a:lnTo>
                <a:lnTo>
                  <a:pt x="190" y="254"/>
                </a:lnTo>
                <a:lnTo>
                  <a:pt x="190" y="254"/>
                </a:lnTo>
                <a:lnTo>
                  <a:pt x="177" y="274"/>
                </a:lnTo>
                <a:lnTo>
                  <a:pt x="177" y="274"/>
                </a:lnTo>
                <a:lnTo>
                  <a:pt x="162" y="291"/>
                </a:lnTo>
                <a:lnTo>
                  <a:pt x="147" y="309"/>
                </a:lnTo>
                <a:lnTo>
                  <a:pt x="147" y="309"/>
                </a:lnTo>
                <a:lnTo>
                  <a:pt x="147" y="309"/>
                </a:lnTo>
                <a:lnTo>
                  <a:pt x="149" y="305"/>
                </a:lnTo>
                <a:lnTo>
                  <a:pt x="149" y="305"/>
                </a:lnTo>
                <a:lnTo>
                  <a:pt x="149" y="305"/>
                </a:lnTo>
                <a:lnTo>
                  <a:pt x="149" y="305"/>
                </a:lnTo>
                <a:lnTo>
                  <a:pt x="142" y="318"/>
                </a:lnTo>
                <a:lnTo>
                  <a:pt x="140" y="322"/>
                </a:lnTo>
                <a:lnTo>
                  <a:pt x="134" y="325"/>
                </a:lnTo>
                <a:lnTo>
                  <a:pt x="134" y="325"/>
                </a:lnTo>
                <a:lnTo>
                  <a:pt x="133" y="327"/>
                </a:lnTo>
                <a:lnTo>
                  <a:pt x="133" y="329"/>
                </a:lnTo>
                <a:lnTo>
                  <a:pt x="133" y="335"/>
                </a:lnTo>
                <a:lnTo>
                  <a:pt x="133" y="335"/>
                </a:lnTo>
                <a:lnTo>
                  <a:pt x="129" y="338"/>
                </a:lnTo>
                <a:lnTo>
                  <a:pt x="127" y="344"/>
                </a:lnTo>
                <a:lnTo>
                  <a:pt x="123" y="349"/>
                </a:lnTo>
                <a:lnTo>
                  <a:pt x="120" y="351"/>
                </a:lnTo>
                <a:lnTo>
                  <a:pt x="118" y="353"/>
                </a:lnTo>
                <a:lnTo>
                  <a:pt x="118" y="353"/>
                </a:lnTo>
                <a:lnTo>
                  <a:pt x="118" y="355"/>
                </a:lnTo>
                <a:lnTo>
                  <a:pt x="116" y="357"/>
                </a:lnTo>
                <a:lnTo>
                  <a:pt x="116" y="359"/>
                </a:lnTo>
                <a:lnTo>
                  <a:pt x="114" y="360"/>
                </a:lnTo>
                <a:lnTo>
                  <a:pt x="114" y="360"/>
                </a:lnTo>
                <a:lnTo>
                  <a:pt x="112" y="360"/>
                </a:lnTo>
                <a:lnTo>
                  <a:pt x="112" y="360"/>
                </a:lnTo>
                <a:lnTo>
                  <a:pt x="112" y="364"/>
                </a:lnTo>
                <a:lnTo>
                  <a:pt x="112" y="364"/>
                </a:lnTo>
                <a:lnTo>
                  <a:pt x="109" y="364"/>
                </a:lnTo>
                <a:lnTo>
                  <a:pt x="107" y="366"/>
                </a:lnTo>
                <a:lnTo>
                  <a:pt x="105" y="368"/>
                </a:lnTo>
                <a:lnTo>
                  <a:pt x="103" y="370"/>
                </a:lnTo>
                <a:lnTo>
                  <a:pt x="103" y="370"/>
                </a:lnTo>
                <a:lnTo>
                  <a:pt x="103" y="371"/>
                </a:lnTo>
                <a:lnTo>
                  <a:pt x="103" y="373"/>
                </a:lnTo>
                <a:lnTo>
                  <a:pt x="98" y="379"/>
                </a:lnTo>
                <a:lnTo>
                  <a:pt x="98" y="379"/>
                </a:lnTo>
                <a:lnTo>
                  <a:pt x="98" y="381"/>
                </a:lnTo>
                <a:lnTo>
                  <a:pt x="99" y="381"/>
                </a:lnTo>
                <a:lnTo>
                  <a:pt x="99" y="381"/>
                </a:lnTo>
                <a:lnTo>
                  <a:pt x="99" y="381"/>
                </a:lnTo>
                <a:lnTo>
                  <a:pt x="99" y="381"/>
                </a:lnTo>
                <a:lnTo>
                  <a:pt x="96" y="386"/>
                </a:lnTo>
                <a:lnTo>
                  <a:pt x="94" y="390"/>
                </a:lnTo>
                <a:lnTo>
                  <a:pt x="90" y="395"/>
                </a:lnTo>
                <a:lnTo>
                  <a:pt x="87" y="397"/>
                </a:lnTo>
                <a:lnTo>
                  <a:pt x="87" y="397"/>
                </a:lnTo>
                <a:lnTo>
                  <a:pt x="87" y="403"/>
                </a:lnTo>
                <a:lnTo>
                  <a:pt x="83" y="408"/>
                </a:lnTo>
                <a:lnTo>
                  <a:pt x="77" y="416"/>
                </a:lnTo>
                <a:lnTo>
                  <a:pt x="74" y="417"/>
                </a:lnTo>
                <a:lnTo>
                  <a:pt x="74" y="417"/>
                </a:lnTo>
                <a:lnTo>
                  <a:pt x="74" y="419"/>
                </a:lnTo>
                <a:lnTo>
                  <a:pt x="74" y="423"/>
                </a:lnTo>
                <a:lnTo>
                  <a:pt x="72" y="427"/>
                </a:lnTo>
                <a:lnTo>
                  <a:pt x="70" y="432"/>
                </a:lnTo>
                <a:lnTo>
                  <a:pt x="68" y="434"/>
                </a:lnTo>
                <a:lnTo>
                  <a:pt x="68" y="434"/>
                </a:lnTo>
                <a:lnTo>
                  <a:pt x="66" y="451"/>
                </a:lnTo>
                <a:lnTo>
                  <a:pt x="66" y="451"/>
                </a:lnTo>
                <a:lnTo>
                  <a:pt x="64" y="447"/>
                </a:lnTo>
                <a:lnTo>
                  <a:pt x="64" y="447"/>
                </a:lnTo>
                <a:lnTo>
                  <a:pt x="55" y="462"/>
                </a:lnTo>
                <a:lnTo>
                  <a:pt x="50" y="478"/>
                </a:lnTo>
                <a:lnTo>
                  <a:pt x="42" y="497"/>
                </a:lnTo>
                <a:lnTo>
                  <a:pt x="33" y="515"/>
                </a:lnTo>
                <a:lnTo>
                  <a:pt x="33" y="515"/>
                </a:lnTo>
                <a:lnTo>
                  <a:pt x="35" y="517"/>
                </a:lnTo>
                <a:lnTo>
                  <a:pt x="35" y="519"/>
                </a:lnTo>
                <a:lnTo>
                  <a:pt x="35" y="519"/>
                </a:lnTo>
                <a:lnTo>
                  <a:pt x="33" y="522"/>
                </a:lnTo>
                <a:lnTo>
                  <a:pt x="29" y="526"/>
                </a:lnTo>
                <a:lnTo>
                  <a:pt x="28" y="537"/>
                </a:lnTo>
                <a:lnTo>
                  <a:pt x="26" y="544"/>
                </a:lnTo>
                <a:lnTo>
                  <a:pt x="24" y="548"/>
                </a:lnTo>
                <a:lnTo>
                  <a:pt x="20" y="548"/>
                </a:lnTo>
                <a:lnTo>
                  <a:pt x="20" y="548"/>
                </a:lnTo>
                <a:lnTo>
                  <a:pt x="20" y="550"/>
                </a:lnTo>
                <a:lnTo>
                  <a:pt x="20" y="552"/>
                </a:lnTo>
                <a:lnTo>
                  <a:pt x="22" y="552"/>
                </a:lnTo>
                <a:lnTo>
                  <a:pt x="22" y="554"/>
                </a:lnTo>
                <a:lnTo>
                  <a:pt x="22" y="554"/>
                </a:lnTo>
                <a:lnTo>
                  <a:pt x="17" y="574"/>
                </a:lnTo>
                <a:lnTo>
                  <a:pt x="15" y="581"/>
                </a:lnTo>
                <a:lnTo>
                  <a:pt x="11" y="589"/>
                </a:lnTo>
                <a:lnTo>
                  <a:pt x="11" y="589"/>
                </a:lnTo>
                <a:lnTo>
                  <a:pt x="11" y="600"/>
                </a:lnTo>
                <a:lnTo>
                  <a:pt x="9" y="612"/>
                </a:lnTo>
                <a:lnTo>
                  <a:pt x="9" y="612"/>
                </a:lnTo>
                <a:lnTo>
                  <a:pt x="9" y="611"/>
                </a:lnTo>
                <a:lnTo>
                  <a:pt x="9" y="611"/>
                </a:lnTo>
                <a:lnTo>
                  <a:pt x="7" y="607"/>
                </a:lnTo>
                <a:lnTo>
                  <a:pt x="7" y="607"/>
                </a:lnTo>
                <a:lnTo>
                  <a:pt x="6" y="623"/>
                </a:lnTo>
                <a:lnTo>
                  <a:pt x="4" y="631"/>
                </a:lnTo>
                <a:lnTo>
                  <a:pt x="0" y="638"/>
                </a:lnTo>
                <a:lnTo>
                  <a:pt x="0" y="638"/>
                </a:lnTo>
                <a:lnTo>
                  <a:pt x="2" y="640"/>
                </a:lnTo>
                <a:lnTo>
                  <a:pt x="4" y="642"/>
                </a:lnTo>
                <a:lnTo>
                  <a:pt x="4" y="646"/>
                </a:lnTo>
                <a:lnTo>
                  <a:pt x="6" y="647"/>
                </a:lnTo>
                <a:lnTo>
                  <a:pt x="6" y="647"/>
                </a:lnTo>
                <a:lnTo>
                  <a:pt x="7" y="635"/>
                </a:lnTo>
                <a:lnTo>
                  <a:pt x="11" y="631"/>
                </a:lnTo>
                <a:lnTo>
                  <a:pt x="15" y="627"/>
                </a:lnTo>
                <a:lnTo>
                  <a:pt x="15" y="627"/>
                </a:lnTo>
                <a:lnTo>
                  <a:pt x="13" y="631"/>
                </a:lnTo>
                <a:lnTo>
                  <a:pt x="13" y="635"/>
                </a:lnTo>
                <a:lnTo>
                  <a:pt x="11" y="636"/>
                </a:lnTo>
                <a:lnTo>
                  <a:pt x="11" y="638"/>
                </a:lnTo>
                <a:lnTo>
                  <a:pt x="11" y="638"/>
                </a:lnTo>
                <a:lnTo>
                  <a:pt x="15" y="629"/>
                </a:lnTo>
                <a:lnTo>
                  <a:pt x="17" y="622"/>
                </a:lnTo>
                <a:lnTo>
                  <a:pt x="17" y="612"/>
                </a:lnTo>
                <a:lnTo>
                  <a:pt x="18" y="601"/>
                </a:lnTo>
                <a:lnTo>
                  <a:pt x="18" y="601"/>
                </a:lnTo>
                <a:lnTo>
                  <a:pt x="20" y="603"/>
                </a:lnTo>
                <a:lnTo>
                  <a:pt x="20" y="603"/>
                </a:lnTo>
                <a:lnTo>
                  <a:pt x="22" y="600"/>
                </a:lnTo>
                <a:lnTo>
                  <a:pt x="22" y="594"/>
                </a:lnTo>
                <a:lnTo>
                  <a:pt x="22" y="587"/>
                </a:lnTo>
                <a:lnTo>
                  <a:pt x="22" y="587"/>
                </a:lnTo>
                <a:lnTo>
                  <a:pt x="29" y="568"/>
                </a:lnTo>
                <a:lnTo>
                  <a:pt x="35" y="546"/>
                </a:lnTo>
                <a:lnTo>
                  <a:pt x="41" y="528"/>
                </a:lnTo>
                <a:lnTo>
                  <a:pt x="44" y="519"/>
                </a:lnTo>
                <a:lnTo>
                  <a:pt x="50" y="509"/>
                </a:lnTo>
                <a:lnTo>
                  <a:pt x="50" y="509"/>
                </a:lnTo>
                <a:lnTo>
                  <a:pt x="50" y="502"/>
                </a:lnTo>
                <a:lnTo>
                  <a:pt x="53" y="495"/>
                </a:lnTo>
                <a:lnTo>
                  <a:pt x="59" y="476"/>
                </a:lnTo>
                <a:lnTo>
                  <a:pt x="59" y="476"/>
                </a:lnTo>
                <a:lnTo>
                  <a:pt x="59" y="480"/>
                </a:lnTo>
                <a:lnTo>
                  <a:pt x="59" y="485"/>
                </a:lnTo>
                <a:lnTo>
                  <a:pt x="57" y="491"/>
                </a:lnTo>
                <a:lnTo>
                  <a:pt x="57" y="495"/>
                </a:lnTo>
                <a:lnTo>
                  <a:pt x="57" y="495"/>
                </a:lnTo>
                <a:lnTo>
                  <a:pt x="64" y="478"/>
                </a:lnTo>
                <a:lnTo>
                  <a:pt x="68" y="469"/>
                </a:lnTo>
                <a:lnTo>
                  <a:pt x="70" y="469"/>
                </a:lnTo>
                <a:lnTo>
                  <a:pt x="72" y="469"/>
                </a:lnTo>
                <a:lnTo>
                  <a:pt x="72" y="469"/>
                </a:lnTo>
                <a:lnTo>
                  <a:pt x="70" y="467"/>
                </a:lnTo>
                <a:lnTo>
                  <a:pt x="68" y="467"/>
                </a:lnTo>
                <a:lnTo>
                  <a:pt x="68" y="465"/>
                </a:lnTo>
                <a:lnTo>
                  <a:pt x="68" y="465"/>
                </a:lnTo>
                <a:lnTo>
                  <a:pt x="70" y="462"/>
                </a:lnTo>
                <a:lnTo>
                  <a:pt x="72" y="462"/>
                </a:lnTo>
                <a:lnTo>
                  <a:pt x="72" y="462"/>
                </a:lnTo>
                <a:lnTo>
                  <a:pt x="72" y="458"/>
                </a:lnTo>
                <a:lnTo>
                  <a:pt x="72" y="456"/>
                </a:lnTo>
                <a:lnTo>
                  <a:pt x="75" y="447"/>
                </a:lnTo>
                <a:lnTo>
                  <a:pt x="85" y="432"/>
                </a:lnTo>
                <a:lnTo>
                  <a:pt x="85" y="432"/>
                </a:lnTo>
                <a:lnTo>
                  <a:pt x="85" y="432"/>
                </a:lnTo>
                <a:lnTo>
                  <a:pt x="83" y="432"/>
                </a:lnTo>
                <a:lnTo>
                  <a:pt x="83" y="432"/>
                </a:lnTo>
                <a:lnTo>
                  <a:pt x="85" y="430"/>
                </a:lnTo>
                <a:lnTo>
                  <a:pt x="85" y="425"/>
                </a:lnTo>
                <a:lnTo>
                  <a:pt x="87" y="421"/>
                </a:lnTo>
                <a:lnTo>
                  <a:pt x="90" y="417"/>
                </a:lnTo>
                <a:lnTo>
                  <a:pt x="90" y="417"/>
                </a:lnTo>
                <a:lnTo>
                  <a:pt x="88" y="421"/>
                </a:lnTo>
                <a:lnTo>
                  <a:pt x="90" y="423"/>
                </a:lnTo>
                <a:lnTo>
                  <a:pt x="90" y="423"/>
                </a:lnTo>
                <a:lnTo>
                  <a:pt x="92" y="421"/>
                </a:lnTo>
                <a:lnTo>
                  <a:pt x="92" y="419"/>
                </a:lnTo>
                <a:lnTo>
                  <a:pt x="90" y="416"/>
                </a:lnTo>
                <a:lnTo>
                  <a:pt x="92" y="414"/>
                </a:lnTo>
                <a:lnTo>
                  <a:pt x="92" y="414"/>
                </a:lnTo>
                <a:lnTo>
                  <a:pt x="92" y="414"/>
                </a:lnTo>
                <a:lnTo>
                  <a:pt x="92" y="416"/>
                </a:lnTo>
                <a:lnTo>
                  <a:pt x="92" y="417"/>
                </a:lnTo>
                <a:lnTo>
                  <a:pt x="92" y="417"/>
                </a:lnTo>
                <a:lnTo>
                  <a:pt x="103" y="401"/>
                </a:lnTo>
                <a:lnTo>
                  <a:pt x="112" y="382"/>
                </a:lnTo>
                <a:lnTo>
                  <a:pt x="112" y="382"/>
                </a:lnTo>
                <a:lnTo>
                  <a:pt x="110" y="382"/>
                </a:lnTo>
                <a:lnTo>
                  <a:pt x="110" y="382"/>
                </a:lnTo>
                <a:lnTo>
                  <a:pt x="109" y="384"/>
                </a:lnTo>
                <a:lnTo>
                  <a:pt x="109" y="382"/>
                </a:lnTo>
                <a:lnTo>
                  <a:pt x="109" y="382"/>
                </a:lnTo>
                <a:lnTo>
                  <a:pt x="110" y="379"/>
                </a:lnTo>
                <a:lnTo>
                  <a:pt x="110" y="379"/>
                </a:lnTo>
                <a:lnTo>
                  <a:pt x="112" y="379"/>
                </a:lnTo>
                <a:lnTo>
                  <a:pt x="112" y="379"/>
                </a:lnTo>
                <a:lnTo>
                  <a:pt x="112" y="382"/>
                </a:lnTo>
                <a:lnTo>
                  <a:pt x="112" y="382"/>
                </a:lnTo>
                <a:lnTo>
                  <a:pt x="129" y="357"/>
                </a:lnTo>
                <a:lnTo>
                  <a:pt x="138" y="344"/>
                </a:lnTo>
                <a:lnTo>
                  <a:pt x="149" y="329"/>
                </a:lnTo>
                <a:lnTo>
                  <a:pt x="149" y="329"/>
                </a:lnTo>
                <a:lnTo>
                  <a:pt x="153" y="327"/>
                </a:lnTo>
                <a:lnTo>
                  <a:pt x="156" y="322"/>
                </a:lnTo>
                <a:lnTo>
                  <a:pt x="162" y="314"/>
                </a:lnTo>
                <a:lnTo>
                  <a:pt x="166" y="309"/>
                </a:lnTo>
                <a:lnTo>
                  <a:pt x="166" y="309"/>
                </a:lnTo>
                <a:lnTo>
                  <a:pt x="177" y="296"/>
                </a:lnTo>
                <a:lnTo>
                  <a:pt x="188" y="279"/>
                </a:lnTo>
                <a:lnTo>
                  <a:pt x="188" y="279"/>
                </a:lnTo>
                <a:lnTo>
                  <a:pt x="199" y="268"/>
                </a:lnTo>
                <a:lnTo>
                  <a:pt x="208" y="257"/>
                </a:lnTo>
                <a:lnTo>
                  <a:pt x="213" y="252"/>
                </a:lnTo>
                <a:lnTo>
                  <a:pt x="213" y="252"/>
                </a:lnTo>
                <a:lnTo>
                  <a:pt x="215" y="250"/>
                </a:lnTo>
                <a:lnTo>
                  <a:pt x="215" y="250"/>
                </a:lnTo>
                <a:lnTo>
                  <a:pt x="217" y="248"/>
                </a:lnTo>
                <a:lnTo>
                  <a:pt x="219" y="246"/>
                </a:lnTo>
                <a:lnTo>
                  <a:pt x="219" y="246"/>
                </a:lnTo>
                <a:lnTo>
                  <a:pt x="226" y="237"/>
                </a:lnTo>
                <a:lnTo>
                  <a:pt x="226" y="237"/>
                </a:lnTo>
                <a:lnTo>
                  <a:pt x="228" y="237"/>
                </a:lnTo>
                <a:lnTo>
                  <a:pt x="230" y="235"/>
                </a:lnTo>
                <a:lnTo>
                  <a:pt x="230" y="235"/>
                </a:lnTo>
                <a:lnTo>
                  <a:pt x="228" y="235"/>
                </a:lnTo>
                <a:lnTo>
                  <a:pt x="228" y="233"/>
                </a:lnTo>
                <a:lnTo>
                  <a:pt x="228" y="233"/>
                </a:lnTo>
                <a:lnTo>
                  <a:pt x="236" y="228"/>
                </a:lnTo>
                <a:lnTo>
                  <a:pt x="236" y="228"/>
                </a:lnTo>
                <a:lnTo>
                  <a:pt x="241" y="226"/>
                </a:lnTo>
                <a:lnTo>
                  <a:pt x="241" y="226"/>
                </a:lnTo>
                <a:lnTo>
                  <a:pt x="243" y="221"/>
                </a:lnTo>
                <a:lnTo>
                  <a:pt x="243" y="221"/>
                </a:lnTo>
                <a:lnTo>
                  <a:pt x="239" y="224"/>
                </a:lnTo>
                <a:lnTo>
                  <a:pt x="239" y="226"/>
                </a:lnTo>
                <a:lnTo>
                  <a:pt x="237" y="226"/>
                </a:lnTo>
                <a:lnTo>
                  <a:pt x="237" y="226"/>
                </a:lnTo>
                <a:lnTo>
                  <a:pt x="237" y="222"/>
                </a:lnTo>
                <a:lnTo>
                  <a:pt x="241" y="221"/>
                </a:lnTo>
                <a:lnTo>
                  <a:pt x="241" y="221"/>
                </a:lnTo>
                <a:lnTo>
                  <a:pt x="245" y="219"/>
                </a:lnTo>
                <a:lnTo>
                  <a:pt x="250" y="215"/>
                </a:lnTo>
                <a:lnTo>
                  <a:pt x="250" y="215"/>
                </a:lnTo>
                <a:lnTo>
                  <a:pt x="248" y="217"/>
                </a:lnTo>
                <a:lnTo>
                  <a:pt x="248" y="219"/>
                </a:lnTo>
                <a:lnTo>
                  <a:pt x="248" y="219"/>
                </a:lnTo>
                <a:lnTo>
                  <a:pt x="252" y="215"/>
                </a:lnTo>
                <a:lnTo>
                  <a:pt x="256" y="211"/>
                </a:lnTo>
                <a:lnTo>
                  <a:pt x="261" y="210"/>
                </a:lnTo>
                <a:lnTo>
                  <a:pt x="263" y="206"/>
                </a:lnTo>
                <a:lnTo>
                  <a:pt x="263" y="206"/>
                </a:lnTo>
                <a:lnTo>
                  <a:pt x="258" y="210"/>
                </a:lnTo>
                <a:lnTo>
                  <a:pt x="250" y="213"/>
                </a:lnTo>
                <a:lnTo>
                  <a:pt x="250" y="213"/>
                </a:lnTo>
                <a:lnTo>
                  <a:pt x="256" y="208"/>
                </a:lnTo>
                <a:lnTo>
                  <a:pt x="261" y="202"/>
                </a:lnTo>
                <a:lnTo>
                  <a:pt x="261" y="202"/>
                </a:lnTo>
                <a:lnTo>
                  <a:pt x="261" y="202"/>
                </a:lnTo>
                <a:lnTo>
                  <a:pt x="261" y="204"/>
                </a:lnTo>
                <a:lnTo>
                  <a:pt x="261" y="206"/>
                </a:lnTo>
                <a:lnTo>
                  <a:pt x="263" y="204"/>
                </a:lnTo>
                <a:lnTo>
                  <a:pt x="263" y="204"/>
                </a:lnTo>
                <a:lnTo>
                  <a:pt x="267" y="200"/>
                </a:lnTo>
                <a:lnTo>
                  <a:pt x="272" y="199"/>
                </a:lnTo>
                <a:lnTo>
                  <a:pt x="278" y="195"/>
                </a:lnTo>
                <a:lnTo>
                  <a:pt x="283" y="189"/>
                </a:lnTo>
                <a:lnTo>
                  <a:pt x="283" y="189"/>
                </a:lnTo>
                <a:lnTo>
                  <a:pt x="280" y="193"/>
                </a:lnTo>
                <a:lnTo>
                  <a:pt x="278" y="193"/>
                </a:lnTo>
                <a:lnTo>
                  <a:pt x="280" y="191"/>
                </a:lnTo>
                <a:lnTo>
                  <a:pt x="280" y="191"/>
                </a:lnTo>
                <a:lnTo>
                  <a:pt x="282" y="189"/>
                </a:lnTo>
                <a:lnTo>
                  <a:pt x="285" y="189"/>
                </a:lnTo>
                <a:lnTo>
                  <a:pt x="285" y="189"/>
                </a:lnTo>
                <a:lnTo>
                  <a:pt x="287" y="184"/>
                </a:lnTo>
                <a:lnTo>
                  <a:pt x="291" y="180"/>
                </a:lnTo>
                <a:lnTo>
                  <a:pt x="296" y="176"/>
                </a:lnTo>
                <a:lnTo>
                  <a:pt x="300" y="173"/>
                </a:lnTo>
                <a:lnTo>
                  <a:pt x="300" y="173"/>
                </a:lnTo>
                <a:lnTo>
                  <a:pt x="302" y="173"/>
                </a:lnTo>
                <a:lnTo>
                  <a:pt x="304" y="173"/>
                </a:lnTo>
                <a:lnTo>
                  <a:pt x="304" y="173"/>
                </a:lnTo>
                <a:lnTo>
                  <a:pt x="305" y="169"/>
                </a:lnTo>
                <a:lnTo>
                  <a:pt x="309" y="165"/>
                </a:lnTo>
                <a:lnTo>
                  <a:pt x="316" y="160"/>
                </a:lnTo>
                <a:lnTo>
                  <a:pt x="316" y="160"/>
                </a:lnTo>
                <a:lnTo>
                  <a:pt x="316" y="162"/>
                </a:lnTo>
                <a:lnTo>
                  <a:pt x="315" y="164"/>
                </a:lnTo>
                <a:lnTo>
                  <a:pt x="313" y="165"/>
                </a:lnTo>
                <a:lnTo>
                  <a:pt x="313" y="167"/>
                </a:lnTo>
                <a:lnTo>
                  <a:pt x="313" y="167"/>
                </a:lnTo>
                <a:lnTo>
                  <a:pt x="322" y="156"/>
                </a:lnTo>
                <a:lnTo>
                  <a:pt x="328" y="149"/>
                </a:lnTo>
                <a:lnTo>
                  <a:pt x="328" y="149"/>
                </a:lnTo>
                <a:lnTo>
                  <a:pt x="329" y="147"/>
                </a:lnTo>
                <a:lnTo>
                  <a:pt x="331" y="149"/>
                </a:lnTo>
                <a:lnTo>
                  <a:pt x="331" y="149"/>
                </a:lnTo>
                <a:lnTo>
                  <a:pt x="333" y="149"/>
                </a:lnTo>
                <a:lnTo>
                  <a:pt x="333" y="149"/>
                </a:lnTo>
                <a:lnTo>
                  <a:pt x="331" y="147"/>
                </a:lnTo>
                <a:lnTo>
                  <a:pt x="335" y="143"/>
                </a:lnTo>
                <a:lnTo>
                  <a:pt x="342" y="136"/>
                </a:lnTo>
                <a:lnTo>
                  <a:pt x="342" y="136"/>
                </a:lnTo>
                <a:lnTo>
                  <a:pt x="344" y="140"/>
                </a:lnTo>
                <a:lnTo>
                  <a:pt x="344" y="141"/>
                </a:lnTo>
                <a:lnTo>
                  <a:pt x="344" y="141"/>
                </a:lnTo>
                <a:lnTo>
                  <a:pt x="340" y="143"/>
                </a:lnTo>
                <a:lnTo>
                  <a:pt x="339" y="147"/>
                </a:lnTo>
                <a:lnTo>
                  <a:pt x="339" y="147"/>
                </a:lnTo>
                <a:lnTo>
                  <a:pt x="339" y="147"/>
                </a:lnTo>
                <a:lnTo>
                  <a:pt x="339" y="149"/>
                </a:lnTo>
                <a:lnTo>
                  <a:pt x="339" y="151"/>
                </a:lnTo>
                <a:lnTo>
                  <a:pt x="337" y="153"/>
                </a:lnTo>
                <a:lnTo>
                  <a:pt x="337" y="153"/>
                </a:lnTo>
                <a:lnTo>
                  <a:pt x="335" y="153"/>
                </a:lnTo>
                <a:lnTo>
                  <a:pt x="335" y="151"/>
                </a:lnTo>
                <a:lnTo>
                  <a:pt x="335" y="151"/>
                </a:lnTo>
                <a:lnTo>
                  <a:pt x="322" y="162"/>
                </a:lnTo>
                <a:lnTo>
                  <a:pt x="316" y="165"/>
                </a:lnTo>
                <a:lnTo>
                  <a:pt x="311" y="171"/>
                </a:lnTo>
                <a:lnTo>
                  <a:pt x="311" y="171"/>
                </a:lnTo>
                <a:lnTo>
                  <a:pt x="311" y="169"/>
                </a:lnTo>
                <a:lnTo>
                  <a:pt x="309" y="169"/>
                </a:lnTo>
                <a:lnTo>
                  <a:pt x="309" y="169"/>
                </a:lnTo>
                <a:lnTo>
                  <a:pt x="309" y="169"/>
                </a:lnTo>
                <a:lnTo>
                  <a:pt x="309" y="171"/>
                </a:lnTo>
                <a:lnTo>
                  <a:pt x="307" y="173"/>
                </a:lnTo>
                <a:lnTo>
                  <a:pt x="307" y="173"/>
                </a:lnTo>
                <a:lnTo>
                  <a:pt x="307" y="173"/>
                </a:lnTo>
                <a:lnTo>
                  <a:pt x="309" y="173"/>
                </a:lnTo>
                <a:lnTo>
                  <a:pt x="309" y="175"/>
                </a:lnTo>
                <a:lnTo>
                  <a:pt x="305" y="180"/>
                </a:lnTo>
                <a:lnTo>
                  <a:pt x="305" y="180"/>
                </a:lnTo>
                <a:lnTo>
                  <a:pt x="305" y="178"/>
                </a:lnTo>
                <a:lnTo>
                  <a:pt x="304" y="178"/>
                </a:lnTo>
                <a:lnTo>
                  <a:pt x="304" y="178"/>
                </a:lnTo>
                <a:lnTo>
                  <a:pt x="302" y="182"/>
                </a:lnTo>
                <a:lnTo>
                  <a:pt x="300" y="184"/>
                </a:lnTo>
                <a:lnTo>
                  <a:pt x="296" y="186"/>
                </a:lnTo>
                <a:lnTo>
                  <a:pt x="294" y="187"/>
                </a:lnTo>
                <a:lnTo>
                  <a:pt x="294" y="187"/>
                </a:lnTo>
                <a:lnTo>
                  <a:pt x="294" y="187"/>
                </a:lnTo>
                <a:lnTo>
                  <a:pt x="293" y="187"/>
                </a:lnTo>
                <a:lnTo>
                  <a:pt x="293" y="187"/>
                </a:lnTo>
                <a:lnTo>
                  <a:pt x="291" y="187"/>
                </a:lnTo>
                <a:lnTo>
                  <a:pt x="293" y="191"/>
                </a:lnTo>
                <a:lnTo>
                  <a:pt x="293" y="191"/>
                </a:lnTo>
                <a:lnTo>
                  <a:pt x="278" y="206"/>
                </a:lnTo>
                <a:lnTo>
                  <a:pt x="278" y="206"/>
                </a:lnTo>
                <a:lnTo>
                  <a:pt x="276" y="206"/>
                </a:lnTo>
                <a:lnTo>
                  <a:pt x="278" y="206"/>
                </a:lnTo>
                <a:lnTo>
                  <a:pt x="280" y="208"/>
                </a:lnTo>
                <a:lnTo>
                  <a:pt x="278" y="210"/>
                </a:lnTo>
                <a:lnTo>
                  <a:pt x="278" y="210"/>
                </a:lnTo>
                <a:lnTo>
                  <a:pt x="276" y="210"/>
                </a:lnTo>
                <a:lnTo>
                  <a:pt x="276" y="210"/>
                </a:lnTo>
                <a:lnTo>
                  <a:pt x="270" y="213"/>
                </a:lnTo>
                <a:lnTo>
                  <a:pt x="267" y="217"/>
                </a:lnTo>
                <a:lnTo>
                  <a:pt x="265" y="217"/>
                </a:lnTo>
                <a:lnTo>
                  <a:pt x="263" y="217"/>
                </a:lnTo>
                <a:lnTo>
                  <a:pt x="263" y="217"/>
                </a:lnTo>
                <a:lnTo>
                  <a:pt x="258" y="222"/>
                </a:lnTo>
                <a:lnTo>
                  <a:pt x="254" y="226"/>
                </a:lnTo>
                <a:lnTo>
                  <a:pt x="248" y="230"/>
                </a:lnTo>
                <a:lnTo>
                  <a:pt x="245" y="235"/>
                </a:lnTo>
                <a:lnTo>
                  <a:pt x="245" y="235"/>
                </a:lnTo>
                <a:lnTo>
                  <a:pt x="241" y="237"/>
                </a:lnTo>
                <a:lnTo>
                  <a:pt x="239" y="239"/>
                </a:lnTo>
                <a:lnTo>
                  <a:pt x="237" y="243"/>
                </a:lnTo>
                <a:lnTo>
                  <a:pt x="237" y="243"/>
                </a:lnTo>
                <a:lnTo>
                  <a:pt x="241" y="241"/>
                </a:lnTo>
                <a:lnTo>
                  <a:pt x="241" y="241"/>
                </a:lnTo>
                <a:lnTo>
                  <a:pt x="241" y="241"/>
                </a:lnTo>
                <a:lnTo>
                  <a:pt x="241" y="241"/>
                </a:lnTo>
                <a:lnTo>
                  <a:pt x="234" y="246"/>
                </a:lnTo>
                <a:lnTo>
                  <a:pt x="228" y="250"/>
                </a:lnTo>
                <a:lnTo>
                  <a:pt x="228" y="250"/>
                </a:lnTo>
                <a:lnTo>
                  <a:pt x="224" y="256"/>
                </a:lnTo>
                <a:lnTo>
                  <a:pt x="223" y="256"/>
                </a:lnTo>
                <a:lnTo>
                  <a:pt x="221" y="259"/>
                </a:lnTo>
                <a:lnTo>
                  <a:pt x="217" y="261"/>
                </a:lnTo>
                <a:lnTo>
                  <a:pt x="217" y="261"/>
                </a:lnTo>
                <a:lnTo>
                  <a:pt x="195" y="285"/>
                </a:lnTo>
                <a:lnTo>
                  <a:pt x="195" y="285"/>
                </a:lnTo>
                <a:lnTo>
                  <a:pt x="197" y="283"/>
                </a:lnTo>
                <a:lnTo>
                  <a:pt x="195" y="287"/>
                </a:lnTo>
                <a:lnTo>
                  <a:pt x="195" y="287"/>
                </a:lnTo>
                <a:lnTo>
                  <a:pt x="193" y="285"/>
                </a:lnTo>
                <a:lnTo>
                  <a:pt x="193" y="285"/>
                </a:lnTo>
                <a:lnTo>
                  <a:pt x="191" y="287"/>
                </a:lnTo>
                <a:lnTo>
                  <a:pt x="188" y="291"/>
                </a:lnTo>
                <a:lnTo>
                  <a:pt x="184" y="292"/>
                </a:lnTo>
                <a:lnTo>
                  <a:pt x="182" y="294"/>
                </a:lnTo>
                <a:lnTo>
                  <a:pt x="182" y="294"/>
                </a:lnTo>
                <a:lnTo>
                  <a:pt x="184" y="294"/>
                </a:lnTo>
                <a:lnTo>
                  <a:pt x="184" y="294"/>
                </a:lnTo>
                <a:lnTo>
                  <a:pt x="180" y="296"/>
                </a:lnTo>
                <a:lnTo>
                  <a:pt x="180" y="296"/>
                </a:lnTo>
                <a:lnTo>
                  <a:pt x="182" y="298"/>
                </a:lnTo>
                <a:lnTo>
                  <a:pt x="180" y="302"/>
                </a:lnTo>
                <a:lnTo>
                  <a:pt x="180" y="302"/>
                </a:lnTo>
                <a:lnTo>
                  <a:pt x="184" y="298"/>
                </a:lnTo>
                <a:lnTo>
                  <a:pt x="186" y="298"/>
                </a:lnTo>
                <a:lnTo>
                  <a:pt x="186" y="298"/>
                </a:lnTo>
                <a:lnTo>
                  <a:pt x="180" y="305"/>
                </a:lnTo>
                <a:lnTo>
                  <a:pt x="173" y="313"/>
                </a:lnTo>
                <a:lnTo>
                  <a:pt x="160" y="327"/>
                </a:lnTo>
                <a:lnTo>
                  <a:pt x="160" y="327"/>
                </a:lnTo>
                <a:lnTo>
                  <a:pt x="160" y="329"/>
                </a:lnTo>
                <a:lnTo>
                  <a:pt x="162" y="327"/>
                </a:lnTo>
                <a:lnTo>
                  <a:pt x="164" y="327"/>
                </a:lnTo>
                <a:lnTo>
                  <a:pt x="164" y="329"/>
                </a:lnTo>
                <a:lnTo>
                  <a:pt x="164" y="329"/>
                </a:lnTo>
                <a:lnTo>
                  <a:pt x="162" y="331"/>
                </a:lnTo>
                <a:lnTo>
                  <a:pt x="160" y="335"/>
                </a:lnTo>
                <a:lnTo>
                  <a:pt x="158" y="338"/>
                </a:lnTo>
                <a:lnTo>
                  <a:pt x="156" y="338"/>
                </a:lnTo>
                <a:lnTo>
                  <a:pt x="156" y="338"/>
                </a:lnTo>
                <a:lnTo>
                  <a:pt x="156" y="336"/>
                </a:lnTo>
                <a:lnTo>
                  <a:pt x="158" y="333"/>
                </a:lnTo>
                <a:lnTo>
                  <a:pt x="160" y="329"/>
                </a:lnTo>
                <a:lnTo>
                  <a:pt x="156" y="329"/>
                </a:lnTo>
                <a:lnTo>
                  <a:pt x="156" y="329"/>
                </a:lnTo>
                <a:lnTo>
                  <a:pt x="156" y="338"/>
                </a:lnTo>
                <a:lnTo>
                  <a:pt x="155" y="342"/>
                </a:lnTo>
                <a:lnTo>
                  <a:pt x="151" y="346"/>
                </a:lnTo>
                <a:lnTo>
                  <a:pt x="151" y="346"/>
                </a:lnTo>
                <a:lnTo>
                  <a:pt x="153" y="348"/>
                </a:lnTo>
                <a:lnTo>
                  <a:pt x="153" y="351"/>
                </a:lnTo>
                <a:lnTo>
                  <a:pt x="151" y="357"/>
                </a:lnTo>
                <a:lnTo>
                  <a:pt x="147" y="362"/>
                </a:lnTo>
                <a:lnTo>
                  <a:pt x="145" y="370"/>
                </a:lnTo>
                <a:lnTo>
                  <a:pt x="145" y="370"/>
                </a:lnTo>
                <a:lnTo>
                  <a:pt x="138" y="373"/>
                </a:lnTo>
                <a:lnTo>
                  <a:pt x="136" y="377"/>
                </a:lnTo>
                <a:lnTo>
                  <a:pt x="134" y="381"/>
                </a:lnTo>
                <a:lnTo>
                  <a:pt x="134" y="381"/>
                </a:lnTo>
                <a:lnTo>
                  <a:pt x="144" y="373"/>
                </a:lnTo>
                <a:lnTo>
                  <a:pt x="147" y="370"/>
                </a:lnTo>
                <a:lnTo>
                  <a:pt x="153" y="370"/>
                </a:lnTo>
                <a:lnTo>
                  <a:pt x="153" y="370"/>
                </a:lnTo>
                <a:lnTo>
                  <a:pt x="151" y="371"/>
                </a:lnTo>
                <a:lnTo>
                  <a:pt x="151" y="373"/>
                </a:lnTo>
                <a:lnTo>
                  <a:pt x="151" y="373"/>
                </a:lnTo>
                <a:lnTo>
                  <a:pt x="153" y="370"/>
                </a:lnTo>
                <a:lnTo>
                  <a:pt x="153" y="368"/>
                </a:lnTo>
                <a:lnTo>
                  <a:pt x="153" y="366"/>
                </a:lnTo>
                <a:lnTo>
                  <a:pt x="155" y="362"/>
                </a:lnTo>
                <a:lnTo>
                  <a:pt x="155" y="362"/>
                </a:lnTo>
                <a:lnTo>
                  <a:pt x="153" y="362"/>
                </a:lnTo>
                <a:lnTo>
                  <a:pt x="151" y="364"/>
                </a:lnTo>
                <a:lnTo>
                  <a:pt x="149" y="366"/>
                </a:lnTo>
                <a:lnTo>
                  <a:pt x="147" y="366"/>
                </a:lnTo>
                <a:lnTo>
                  <a:pt x="147" y="366"/>
                </a:lnTo>
                <a:lnTo>
                  <a:pt x="155" y="353"/>
                </a:lnTo>
                <a:lnTo>
                  <a:pt x="164" y="344"/>
                </a:lnTo>
                <a:lnTo>
                  <a:pt x="164" y="344"/>
                </a:lnTo>
                <a:lnTo>
                  <a:pt x="162" y="346"/>
                </a:lnTo>
                <a:lnTo>
                  <a:pt x="162" y="348"/>
                </a:lnTo>
                <a:lnTo>
                  <a:pt x="164" y="349"/>
                </a:lnTo>
                <a:lnTo>
                  <a:pt x="162" y="351"/>
                </a:lnTo>
                <a:lnTo>
                  <a:pt x="162" y="351"/>
                </a:lnTo>
                <a:lnTo>
                  <a:pt x="158" y="353"/>
                </a:lnTo>
                <a:lnTo>
                  <a:pt x="158" y="355"/>
                </a:lnTo>
                <a:lnTo>
                  <a:pt x="156" y="357"/>
                </a:lnTo>
                <a:lnTo>
                  <a:pt x="156" y="357"/>
                </a:lnTo>
                <a:lnTo>
                  <a:pt x="158" y="360"/>
                </a:lnTo>
                <a:lnTo>
                  <a:pt x="156" y="366"/>
                </a:lnTo>
                <a:lnTo>
                  <a:pt x="153" y="373"/>
                </a:lnTo>
                <a:lnTo>
                  <a:pt x="147" y="377"/>
                </a:lnTo>
                <a:lnTo>
                  <a:pt x="147" y="377"/>
                </a:lnTo>
                <a:lnTo>
                  <a:pt x="147" y="381"/>
                </a:lnTo>
                <a:lnTo>
                  <a:pt x="144" y="384"/>
                </a:lnTo>
                <a:lnTo>
                  <a:pt x="140" y="388"/>
                </a:lnTo>
                <a:lnTo>
                  <a:pt x="140" y="388"/>
                </a:lnTo>
                <a:lnTo>
                  <a:pt x="142" y="388"/>
                </a:lnTo>
                <a:lnTo>
                  <a:pt x="142" y="388"/>
                </a:lnTo>
                <a:lnTo>
                  <a:pt x="142" y="392"/>
                </a:lnTo>
                <a:lnTo>
                  <a:pt x="142" y="392"/>
                </a:lnTo>
                <a:lnTo>
                  <a:pt x="138" y="392"/>
                </a:lnTo>
                <a:lnTo>
                  <a:pt x="136" y="395"/>
                </a:lnTo>
                <a:lnTo>
                  <a:pt x="136" y="397"/>
                </a:lnTo>
                <a:lnTo>
                  <a:pt x="138" y="397"/>
                </a:lnTo>
                <a:lnTo>
                  <a:pt x="138" y="397"/>
                </a:lnTo>
                <a:lnTo>
                  <a:pt x="134" y="401"/>
                </a:lnTo>
                <a:lnTo>
                  <a:pt x="133" y="401"/>
                </a:lnTo>
                <a:lnTo>
                  <a:pt x="133" y="401"/>
                </a:lnTo>
                <a:lnTo>
                  <a:pt x="131" y="408"/>
                </a:lnTo>
                <a:lnTo>
                  <a:pt x="133" y="414"/>
                </a:lnTo>
                <a:lnTo>
                  <a:pt x="133" y="414"/>
                </a:lnTo>
                <a:lnTo>
                  <a:pt x="131" y="412"/>
                </a:lnTo>
                <a:lnTo>
                  <a:pt x="129" y="414"/>
                </a:lnTo>
                <a:lnTo>
                  <a:pt x="129" y="414"/>
                </a:lnTo>
                <a:lnTo>
                  <a:pt x="129" y="416"/>
                </a:lnTo>
                <a:lnTo>
                  <a:pt x="129" y="417"/>
                </a:lnTo>
                <a:lnTo>
                  <a:pt x="129" y="417"/>
                </a:lnTo>
                <a:lnTo>
                  <a:pt x="129" y="417"/>
                </a:lnTo>
                <a:lnTo>
                  <a:pt x="127" y="417"/>
                </a:lnTo>
                <a:lnTo>
                  <a:pt x="127" y="417"/>
                </a:lnTo>
                <a:lnTo>
                  <a:pt x="127" y="419"/>
                </a:lnTo>
                <a:lnTo>
                  <a:pt x="127" y="421"/>
                </a:lnTo>
                <a:lnTo>
                  <a:pt x="123" y="425"/>
                </a:lnTo>
                <a:lnTo>
                  <a:pt x="120" y="428"/>
                </a:lnTo>
                <a:lnTo>
                  <a:pt x="118" y="432"/>
                </a:lnTo>
                <a:lnTo>
                  <a:pt x="118" y="432"/>
                </a:lnTo>
                <a:lnTo>
                  <a:pt x="120" y="430"/>
                </a:lnTo>
                <a:lnTo>
                  <a:pt x="121" y="430"/>
                </a:lnTo>
                <a:lnTo>
                  <a:pt x="121" y="430"/>
                </a:lnTo>
                <a:lnTo>
                  <a:pt x="116" y="438"/>
                </a:lnTo>
                <a:lnTo>
                  <a:pt x="114" y="440"/>
                </a:lnTo>
                <a:lnTo>
                  <a:pt x="110" y="441"/>
                </a:lnTo>
                <a:lnTo>
                  <a:pt x="110" y="441"/>
                </a:lnTo>
                <a:lnTo>
                  <a:pt x="112" y="443"/>
                </a:lnTo>
                <a:lnTo>
                  <a:pt x="110" y="445"/>
                </a:lnTo>
                <a:lnTo>
                  <a:pt x="109" y="445"/>
                </a:lnTo>
                <a:lnTo>
                  <a:pt x="107" y="449"/>
                </a:lnTo>
                <a:lnTo>
                  <a:pt x="107" y="449"/>
                </a:lnTo>
                <a:lnTo>
                  <a:pt x="107" y="451"/>
                </a:lnTo>
                <a:lnTo>
                  <a:pt x="107" y="454"/>
                </a:lnTo>
                <a:lnTo>
                  <a:pt x="105" y="462"/>
                </a:lnTo>
                <a:lnTo>
                  <a:pt x="101" y="467"/>
                </a:lnTo>
                <a:lnTo>
                  <a:pt x="99" y="469"/>
                </a:lnTo>
                <a:lnTo>
                  <a:pt x="98" y="469"/>
                </a:lnTo>
                <a:lnTo>
                  <a:pt x="98" y="469"/>
                </a:lnTo>
                <a:lnTo>
                  <a:pt x="98" y="474"/>
                </a:lnTo>
                <a:lnTo>
                  <a:pt x="98" y="478"/>
                </a:lnTo>
                <a:lnTo>
                  <a:pt x="94" y="480"/>
                </a:lnTo>
                <a:lnTo>
                  <a:pt x="94" y="480"/>
                </a:lnTo>
                <a:lnTo>
                  <a:pt x="96" y="480"/>
                </a:lnTo>
                <a:lnTo>
                  <a:pt x="98" y="478"/>
                </a:lnTo>
                <a:lnTo>
                  <a:pt x="99" y="474"/>
                </a:lnTo>
                <a:lnTo>
                  <a:pt x="101" y="473"/>
                </a:lnTo>
                <a:lnTo>
                  <a:pt x="101" y="473"/>
                </a:lnTo>
                <a:lnTo>
                  <a:pt x="101" y="476"/>
                </a:lnTo>
                <a:lnTo>
                  <a:pt x="99" y="482"/>
                </a:lnTo>
                <a:lnTo>
                  <a:pt x="98" y="485"/>
                </a:lnTo>
                <a:lnTo>
                  <a:pt x="96" y="489"/>
                </a:lnTo>
                <a:lnTo>
                  <a:pt x="96" y="489"/>
                </a:lnTo>
                <a:lnTo>
                  <a:pt x="92" y="491"/>
                </a:lnTo>
                <a:lnTo>
                  <a:pt x="87" y="491"/>
                </a:lnTo>
                <a:lnTo>
                  <a:pt x="87" y="491"/>
                </a:lnTo>
                <a:lnTo>
                  <a:pt x="88" y="495"/>
                </a:lnTo>
                <a:lnTo>
                  <a:pt x="88" y="498"/>
                </a:lnTo>
                <a:lnTo>
                  <a:pt x="88" y="498"/>
                </a:lnTo>
                <a:lnTo>
                  <a:pt x="90" y="497"/>
                </a:lnTo>
                <a:lnTo>
                  <a:pt x="92" y="497"/>
                </a:lnTo>
                <a:lnTo>
                  <a:pt x="92" y="497"/>
                </a:lnTo>
                <a:lnTo>
                  <a:pt x="90" y="500"/>
                </a:lnTo>
                <a:lnTo>
                  <a:pt x="88" y="504"/>
                </a:lnTo>
                <a:lnTo>
                  <a:pt x="87" y="508"/>
                </a:lnTo>
                <a:lnTo>
                  <a:pt x="83" y="508"/>
                </a:lnTo>
                <a:lnTo>
                  <a:pt x="83" y="508"/>
                </a:lnTo>
                <a:lnTo>
                  <a:pt x="83" y="506"/>
                </a:lnTo>
                <a:lnTo>
                  <a:pt x="83" y="504"/>
                </a:lnTo>
                <a:lnTo>
                  <a:pt x="81" y="504"/>
                </a:lnTo>
                <a:lnTo>
                  <a:pt x="81" y="504"/>
                </a:lnTo>
                <a:lnTo>
                  <a:pt x="81" y="504"/>
                </a:lnTo>
                <a:lnTo>
                  <a:pt x="81" y="506"/>
                </a:lnTo>
                <a:lnTo>
                  <a:pt x="81" y="511"/>
                </a:lnTo>
                <a:lnTo>
                  <a:pt x="81" y="515"/>
                </a:lnTo>
                <a:lnTo>
                  <a:pt x="81" y="519"/>
                </a:lnTo>
                <a:lnTo>
                  <a:pt x="81" y="519"/>
                </a:lnTo>
                <a:lnTo>
                  <a:pt x="83" y="515"/>
                </a:lnTo>
                <a:lnTo>
                  <a:pt x="83" y="513"/>
                </a:lnTo>
                <a:lnTo>
                  <a:pt x="83" y="511"/>
                </a:lnTo>
                <a:lnTo>
                  <a:pt x="83" y="509"/>
                </a:lnTo>
                <a:lnTo>
                  <a:pt x="83" y="509"/>
                </a:lnTo>
                <a:lnTo>
                  <a:pt x="87" y="509"/>
                </a:lnTo>
                <a:lnTo>
                  <a:pt x="87" y="509"/>
                </a:lnTo>
                <a:lnTo>
                  <a:pt x="88" y="508"/>
                </a:lnTo>
                <a:lnTo>
                  <a:pt x="88" y="508"/>
                </a:lnTo>
                <a:lnTo>
                  <a:pt x="85" y="517"/>
                </a:lnTo>
                <a:lnTo>
                  <a:pt x="83" y="524"/>
                </a:lnTo>
                <a:lnTo>
                  <a:pt x="83" y="524"/>
                </a:lnTo>
                <a:lnTo>
                  <a:pt x="83" y="522"/>
                </a:lnTo>
                <a:lnTo>
                  <a:pt x="83" y="520"/>
                </a:lnTo>
                <a:lnTo>
                  <a:pt x="81" y="520"/>
                </a:lnTo>
                <a:lnTo>
                  <a:pt x="81" y="520"/>
                </a:lnTo>
                <a:lnTo>
                  <a:pt x="81" y="522"/>
                </a:lnTo>
                <a:lnTo>
                  <a:pt x="81" y="524"/>
                </a:lnTo>
                <a:lnTo>
                  <a:pt x="83" y="524"/>
                </a:lnTo>
                <a:lnTo>
                  <a:pt x="83" y="526"/>
                </a:lnTo>
                <a:lnTo>
                  <a:pt x="83" y="526"/>
                </a:lnTo>
                <a:lnTo>
                  <a:pt x="79" y="530"/>
                </a:lnTo>
                <a:lnTo>
                  <a:pt x="77" y="531"/>
                </a:lnTo>
                <a:lnTo>
                  <a:pt x="77" y="531"/>
                </a:lnTo>
                <a:lnTo>
                  <a:pt x="77" y="539"/>
                </a:lnTo>
                <a:lnTo>
                  <a:pt x="75" y="546"/>
                </a:lnTo>
                <a:lnTo>
                  <a:pt x="68" y="563"/>
                </a:lnTo>
                <a:lnTo>
                  <a:pt x="68" y="563"/>
                </a:lnTo>
                <a:lnTo>
                  <a:pt x="70" y="563"/>
                </a:lnTo>
                <a:lnTo>
                  <a:pt x="72" y="561"/>
                </a:lnTo>
                <a:lnTo>
                  <a:pt x="72" y="557"/>
                </a:lnTo>
                <a:lnTo>
                  <a:pt x="74" y="557"/>
                </a:lnTo>
                <a:lnTo>
                  <a:pt x="74" y="557"/>
                </a:lnTo>
                <a:lnTo>
                  <a:pt x="74" y="568"/>
                </a:lnTo>
                <a:lnTo>
                  <a:pt x="72" y="579"/>
                </a:lnTo>
                <a:lnTo>
                  <a:pt x="70" y="590"/>
                </a:lnTo>
                <a:lnTo>
                  <a:pt x="70" y="600"/>
                </a:lnTo>
                <a:lnTo>
                  <a:pt x="70" y="600"/>
                </a:lnTo>
                <a:lnTo>
                  <a:pt x="68" y="598"/>
                </a:lnTo>
                <a:lnTo>
                  <a:pt x="68" y="598"/>
                </a:lnTo>
                <a:lnTo>
                  <a:pt x="68" y="603"/>
                </a:lnTo>
                <a:lnTo>
                  <a:pt x="66" y="607"/>
                </a:lnTo>
                <a:lnTo>
                  <a:pt x="66" y="611"/>
                </a:lnTo>
                <a:lnTo>
                  <a:pt x="68" y="612"/>
                </a:lnTo>
                <a:lnTo>
                  <a:pt x="68" y="612"/>
                </a:lnTo>
                <a:lnTo>
                  <a:pt x="63" y="629"/>
                </a:lnTo>
                <a:lnTo>
                  <a:pt x="57" y="651"/>
                </a:lnTo>
                <a:lnTo>
                  <a:pt x="57" y="651"/>
                </a:lnTo>
                <a:lnTo>
                  <a:pt x="53" y="673"/>
                </a:lnTo>
                <a:lnTo>
                  <a:pt x="50" y="690"/>
                </a:lnTo>
                <a:lnTo>
                  <a:pt x="50" y="690"/>
                </a:lnTo>
                <a:lnTo>
                  <a:pt x="50" y="706"/>
                </a:lnTo>
                <a:lnTo>
                  <a:pt x="50" y="714"/>
                </a:lnTo>
                <a:lnTo>
                  <a:pt x="46" y="719"/>
                </a:lnTo>
                <a:lnTo>
                  <a:pt x="46" y="719"/>
                </a:lnTo>
                <a:lnTo>
                  <a:pt x="48" y="725"/>
                </a:lnTo>
                <a:lnTo>
                  <a:pt x="48" y="732"/>
                </a:lnTo>
                <a:lnTo>
                  <a:pt x="48" y="738"/>
                </a:lnTo>
                <a:lnTo>
                  <a:pt x="50" y="743"/>
                </a:lnTo>
                <a:lnTo>
                  <a:pt x="50" y="743"/>
                </a:lnTo>
                <a:lnTo>
                  <a:pt x="50" y="741"/>
                </a:lnTo>
                <a:lnTo>
                  <a:pt x="50" y="741"/>
                </a:lnTo>
                <a:lnTo>
                  <a:pt x="52" y="743"/>
                </a:lnTo>
                <a:lnTo>
                  <a:pt x="52" y="743"/>
                </a:lnTo>
                <a:lnTo>
                  <a:pt x="50" y="758"/>
                </a:lnTo>
                <a:lnTo>
                  <a:pt x="52" y="771"/>
                </a:lnTo>
                <a:lnTo>
                  <a:pt x="55" y="784"/>
                </a:lnTo>
                <a:lnTo>
                  <a:pt x="57" y="800"/>
                </a:lnTo>
                <a:lnTo>
                  <a:pt x="57" y="800"/>
                </a:lnTo>
                <a:lnTo>
                  <a:pt x="57" y="800"/>
                </a:lnTo>
                <a:lnTo>
                  <a:pt x="59" y="798"/>
                </a:lnTo>
                <a:lnTo>
                  <a:pt x="57" y="791"/>
                </a:lnTo>
                <a:lnTo>
                  <a:pt x="57" y="787"/>
                </a:lnTo>
                <a:lnTo>
                  <a:pt x="59" y="785"/>
                </a:lnTo>
                <a:lnTo>
                  <a:pt x="61" y="785"/>
                </a:lnTo>
                <a:lnTo>
                  <a:pt x="61" y="785"/>
                </a:lnTo>
                <a:lnTo>
                  <a:pt x="61" y="771"/>
                </a:lnTo>
                <a:lnTo>
                  <a:pt x="61" y="756"/>
                </a:lnTo>
                <a:lnTo>
                  <a:pt x="61" y="756"/>
                </a:lnTo>
                <a:lnTo>
                  <a:pt x="63" y="758"/>
                </a:lnTo>
                <a:lnTo>
                  <a:pt x="63" y="760"/>
                </a:lnTo>
                <a:lnTo>
                  <a:pt x="63" y="760"/>
                </a:lnTo>
                <a:lnTo>
                  <a:pt x="63" y="758"/>
                </a:lnTo>
                <a:lnTo>
                  <a:pt x="63" y="756"/>
                </a:lnTo>
                <a:lnTo>
                  <a:pt x="63" y="756"/>
                </a:lnTo>
                <a:lnTo>
                  <a:pt x="64" y="763"/>
                </a:lnTo>
                <a:lnTo>
                  <a:pt x="66" y="769"/>
                </a:lnTo>
                <a:lnTo>
                  <a:pt x="66" y="769"/>
                </a:lnTo>
                <a:lnTo>
                  <a:pt x="64" y="752"/>
                </a:lnTo>
                <a:lnTo>
                  <a:pt x="66" y="745"/>
                </a:lnTo>
                <a:lnTo>
                  <a:pt x="68" y="738"/>
                </a:lnTo>
                <a:lnTo>
                  <a:pt x="68" y="738"/>
                </a:lnTo>
                <a:lnTo>
                  <a:pt x="70" y="743"/>
                </a:lnTo>
                <a:lnTo>
                  <a:pt x="70" y="749"/>
                </a:lnTo>
                <a:lnTo>
                  <a:pt x="68" y="756"/>
                </a:lnTo>
                <a:lnTo>
                  <a:pt x="70" y="760"/>
                </a:lnTo>
                <a:lnTo>
                  <a:pt x="70" y="760"/>
                </a:lnTo>
                <a:lnTo>
                  <a:pt x="72" y="747"/>
                </a:lnTo>
                <a:lnTo>
                  <a:pt x="74" y="734"/>
                </a:lnTo>
                <a:lnTo>
                  <a:pt x="74" y="734"/>
                </a:lnTo>
                <a:lnTo>
                  <a:pt x="75" y="736"/>
                </a:lnTo>
                <a:lnTo>
                  <a:pt x="75" y="734"/>
                </a:lnTo>
                <a:lnTo>
                  <a:pt x="75" y="732"/>
                </a:lnTo>
                <a:lnTo>
                  <a:pt x="77" y="732"/>
                </a:lnTo>
                <a:lnTo>
                  <a:pt x="77" y="732"/>
                </a:lnTo>
                <a:lnTo>
                  <a:pt x="77" y="739"/>
                </a:lnTo>
                <a:lnTo>
                  <a:pt x="77" y="745"/>
                </a:lnTo>
                <a:lnTo>
                  <a:pt x="77" y="745"/>
                </a:lnTo>
                <a:lnTo>
                  <a:pt x="79" y="741"/>
                </a:lnTo>
                <a:lnTo>
                  <a:pt x="81" y="741"/>
                </a:lnTo>
                <a:lnTo>
                  <a:pt x="81" y="743"/>
                </a:lnTo>
                <a:lnTo>
                  <a:pt x="81" y="743"/>
                </a:lnTo>
                <a:lnTo>
                  <a:pt x="81" y="747"/>
                </a:lnTo>
                <a:lnTo>
                  <a:pt x="81" y="752"/>
                </a:lnTo>
                <a:lnTo>
                  <a:pt x="81" y="752"/>
                </a:lnTo>
                <a:lnTo>
                  <a:pt x="79" y="750"/>
                </a:lnTo>
                <a:lnTo>
                  <a:pt x="77" y="749"/>
                </a:lnTo>
                <a:lnTo>
                  <a:pt x="77" y="750"/>
                </a:lnTo>
                <a:lnTo>
                  <a:pt x="77" y="750"/>
                </a:lnTo>
                <a:lnTo>
                  <a:pt x="81" y="760"/>
                </a:lnTo>
                <a:lnTo>
                  <a:pt x="81" y="765"/>
                </a:lnTo>
                <a:lnTo>
                  <a:pt x="79" y="769"/>
                </a:lnTo>
                <a:lnTo>
                  <a:pt x="79" y="769"/>
                </a:lnTo>
                <a:lnTo>
                  <a:pt x="81" y="767"/>
                </a:lnTo>
                <a:lnTo>
                  <a:pt x="83" y="767"/>
                </a:lnTo>
                <a:lnTo>
                  <a:pt x="83" y="767"/>
                </a:lnTo>
                <a:lnTo>
                  <a:pt x="85" y="771"/>
                </a:lnTo>
                <a:lnTo>
                  <a:pt x="85" y="774"/>
                </a:lnTo>
                <a:lnTo>
                  <a:pt x="83" y="774"/>
                </a:lnTo>
                <a:lnTo>
                  <a:pt x="83" y="774"/>
                </a:lnTo>
                <a:lnTo>
                  <a:pt x="87" y="784"/>
                </a:lnTo>
                <a:lnTo>
                  <a:pt x="90" y="789"/>
                </a:lnTo>
                <a:lnTo>
                  <a:pt x="90" y="789"/>
                </a:lnTo>
                <a:lnTo>
                  <a:pt x="90" y="802"/>
                </a:lnTo>
                <a:lnTo>
                  <a:pt x="92" y="807"/>
                </a:lnTo>
                <a:lnTo>
                  <a:pt x="94" y="811"/>
                </a:lnTo>
                <a:lnTo>
                  <a:pt x="94" y="811"/>
                </a:lnTo>
                <a:lnTo>
                  <a:pt x="92" y="800"/>
                </a:lnTo>
                <a:lnTo>
                  <a:pt x="92" y="795"/>
                </a:lnTo>
                <a:lnTo>
                  <a:pt x="94" y="791"/>
                </a:lnTo>
                <a:lnTo>
                  <a:pt x="94" y="791"/>
                </a:lnTo>
                <a:lnTo>
                  <a:pt x="92" y="763"/>
                </a:lnTo>
                <a:lnTo>
                  <a:pt x="90" y="743"/>
                </a:lnTo>
                <a:lnTo>
                  <a:pt x="90" y="743"/>
                </a:lnTo>
                <a:lnTo>
                  <a:pt x="90" y="732"/>
                </a:lnTo>
                <a:lnTo>
                  <a:pt x="92" y="721"/>
                </a:lnTo>
                <a:lnTo>
                  <a:pt x="92" y="721"/>
                </a:lnTo>
                <a:lnTo>
                  <a:pt x="90" y="710"/>
                </a:lnTo>
                <a:lnTo>
                  <a:pt x="92" y="706"/>
                </a:lnTo>
                <a:lnTo>
                  <a:pt x="94" y="703"/>
                </a:lnTo>
                <a:lnTo>
                  <a:pt x="94" y="703"/>
                </a:lnTo>
                <a:lnTo>
                  <a:pt x="94" y="704"/>
                </a:lnTo>
                <a:lnTo>
                  <a:pt x="94" y="708"/>
                </a:lnTo>
                <a:lnTo>
                  <a:pt x="94" y="712"/>
                </a:lnTo>
                <a:lnTo>
                  <a:pt x="92" y="714"/>
                </a:lnTo>
                <a:lnTo>
                  <a:pt x="92" y="714"/>
                </a:lnTo>
                <a:lnTo>
                  <a:pt x="94" y="715"/>
                </a:lnTo>
                <a:lnTo>
                  <a:pt x="94" y="715"/>
                </a:lnTo>
                <a:lnTo>
                  <a:pt x="96" y="715"/>
                </a:lnTo>
                <a:lnTo>
                  <a:pt x="96" y="715"/>
                </a:lnTo>
                <a:lnTo>
                  <a:pt x="96" y="715"/>
                </a:lnTo>
                <a:lnTo>
                  <a:pt x="94" y="739"/>
                </a:lnTo>
                <a:lnTo>
                  <a:pt x="96" y="761"/>
                </a:lnTo>
                <a:lnTo>
                  <a:pt x="99" y="785"/>
                </a:lnTo>
                <a:lnTo>
                  <a:pt x="105" y="809"/>
                </a:lnTo>
                <a:lnTo>
                  <a:pt x="105" y="809"/>
                </a:lnTo>
                <a:lnTo>
                  <a:pt x="112" y="835"/>
                </a:lnTo>
                <a:lnTo>
                  <a:pt x="121" y="859"/>
                </a:lnTo>
                <a:lnTo>
                  <a:pt x="140" y="907"/>
                </a:lnTo>
                <a:lnTo>
                  <a:pt x="140" y="907"/>
                </a:lnTo>
                <a:lnTo>
                  <a:pt x="144" y="905"/>
                </a:lnTo>
                <a:lnTo>
                  <a:pt x="145" y="907"/>
                </a:lnTo>
                <a:lnTo>
                  <a:pt x="149" y="912"/>
                </a:lnTo>
                <a:lnTo>
                  <a:pt x="155" y="927"/>
                </a:lnTo>
                <a:lnTo>
                  <a:pt x="155" y="927"/>
                </a:lnTo>
                <a:lnTo>
                  <a:pt x="158" y="929"/>
                </a:lnTo>
                <a:lnTo>
                  <a:pt x="160" y="933"/>
                </a:lnTo>
                <a:lnTo>
                  <a:pt x="162" y="936"/>
                </a:lnTo>
                <a:lnTo>
                  <a:pt x="164" y="936"/>
                </a:lnTo>
                <a:lnTo>
                  <a:pt x="164" y="936"/>
                </a:lnTo>
                <a:lnTo>
                  <a:pt x="160" y="931"/>
                </a:lnTo>
                <a:lnTo>
                  <a:pt x="160" y="927"/>
                </a:lnTo>
                <a:lnTo>
                  <a:pt x="160" y="925"/>
                </a:lnTo>
                <a:lnTo>
                  <a:pt x="160" y="925"/>
                </a:lnTo>
                <a:lnTo>
                  <a:pt x="164" y="923"/>
                </a:lnTo>
                <a:lnTo>
                  <a:pt x="164" y="921"/>
                </a:lnTo>
                <a:lnTo>
                  <a:pt x="166" y="923"/>
                </a:lnTo>
                <a:lnTo>
                  <a:pt x="166" y="923"/>
                </a:lnTo>
                <a:lnTo>
                  <a:pt x="171" y="931"/>
                </a:lnTo>
                <a:lnTo>
                  <a:pt x="173" y="940"/>
                </a:lnTo>
                <a:lnTo>
                  <a:pt x="177" y="945"/>
                </a:lnTo>
                <a:lnTo>
                  <a:pt x="180" y="949"/>
                </a:lnTo>
                <a:lnTo>
                  <a:pt x="180" y="949"/>
                </a:lnTo>
                <a:lnTo>
                  <a:pt x="179" y="945"/>
                </a:lnTo>
                <a:lnTo>
                  <a:pt x="177" y="938"/>
                </a:lnTo>
                <a:lnTo>
                  <a:pt x="175" y="933"/>
                </a:lnTo>
                <a:lnTo>
                  <a:pt x="171" y="925"/>
                </a:lnTo>
                <a:lnTo>
                  <a:pt x="171" y="925"/>
                </a:lnTo>
                <a:lnTo>
                  <a:pt x="173" y="925"/>
                </a:lnTo>
                <a:lnTo>
                  <a:pt x="175" y="923"/>
                </a:lnTo>
                <a:lnTo>
                  <a:pt x="177" y="923"/>
                </a:lnTo>
                <a:lnTo>
                  <a:pt x="175" y="923"/>
                </a:lnTo>
                <a:lnTo>
                  <a:pt x="175" y="923"/>
                </a:lnTo>
                <a:lnTo>
                  <a:pt x="173" y="923"/>
                </a:lnTo>
                <a:lnTo>
                  <a:pt x="171" y="921"/>
                </a:lnTo>
                <a:lnTo>
                  <a:pt x="169" y="920"/>
                </a:lnTo>
                <a:lnTo>
                  <a:pt x="167" y="918"/>
                </a:lnTo>
                <a:lnTo>
                  <a:pt x="167" y="918"/>
                </a:lnTo>
                <a:lnTo>
                  <a:pt x="167" y="912"/>
                </a:lnTo>
                <a:lnTo>
                  <a:pt x="169" y="909"/>
                </a:lnTo>
                <a:lnTo>
                  <a:pt x="169" y="909"/>
                </a:lnTo>
                <a:lnTo>
                  <a:pt x="173" y="912"/>
                </a:lnTo>
                <a:lnTo>
                  <a:pt x="177" y="916"/>
                </a:lnTo>
                <a:lnTo>
                  <a:pt x="180" y="920"/>
                </a:lnTo>
                <a:lnTo>
                  <a:pt x="184" y="921"/>
                </a:lnTo>
                <a:lnTo>
                  <a:pt x="184" y="921"/>
                </a:lnTo>
                <a:lnTo>
                  <a:pt x="186" y="920"/>
                </a:lnTo>
                <a:lnTo>
                  <a:pt x="186" y="918"/>
                </a:lnTo>
                <a:lnTo>
                  <a:pt x="182" y="912"/>
                </a:lnTo>
                <a:lnTo>
                  <a:pt x="182" y="912"/>
                </a:lnTo>
                <a:lnTo>
                  <a:pt x="180" y="905"/>
                </a:lnTo>
                <a:lnTo>
                  <a:pt x="177" y="898"/>
                </a:lnTo>
                <a:lnTo>
                  <a:pt x="169" y="883"/>
                </a:lnTo>
                <a:lnTo>
                  <a:pt x="169" y="883"/>
                </a:lnTo>
                <a:lnTo>
                  <a:pt x="162" y="866"/>
                </a:lnTo>
                <a:lnTo>
                  <a:pt x="156" y="852"/>
                </a:lnTo>
                <a:lnTo>
                  <a:pt x="156" y="852"/>
                </a:lnTo>
                <a:lnTo>
                  <a:pt x="156" y="850"/>
                </a:lnTo>
                <a:lnTo>
                  <a:pt x="156" y="846"/>
                </a:lnTo>
                <a:lnTo>
                  <a:pt x="156" y="846"/>
                </a:lnTo>
                <a:lnTo>
                  <a:pt x="149" y="830"/>
                </a:lnTo>
                <a:lnTo>
                  <a:pt x="147" y="820"/>
                </a:lnTo>
                <a:lnTo>
                  <a:pt x="147" y="815"/>
                </a:lnTo>
                <a:lnTo>
                  <a:pt x="149" y="811"/>
                </a:lnTo>
                <a:lnTo>
                  <a:pt x="149" y="811"/>
                </a:lnTo>
                <a:lnTo>
                  <a:pt x="147" y="802"/>
                </a:lnTo>
                <a:lnTo>
                  <a:pt x="145" y="791"/>
                </a:lnTo>
                <a:lnTo>
                  <a:pt x="145" y="791"/>
                </a:lnTo>
                <a:lnTo>
                  <a:pt x="144" y="789"/>
                </a:lnTo>
                <a:lnTo>
                  <a:pt x="142" y="785"/>
                </a:lnTo>
                <a:lnTo>
                  <a:pt x="142" y="785"/>
                </a:lnTo>
                <a:lnTo>
                  <a:pt x="144" y="785"/>
                </a:lnTo>
                <a:lnTo>
                  <a:pt x="145" y="785"/>
                </a:lnTo>
                <a:lnTo>
                  <a:pt x="145" y="785"/>
                </a:lnTo>
                <a:lnTo>
                  <a:pt x="147" y="789"/>
                </a:lnTo>
                <a:lnTo>
                  <a:pt x="149" y="793"/>
                </a:lnTo>
                <a:lnTo>
                  <a:pt x="149" y="793"/>
                </a:lnTo>
                <a:lnTo>
                  <a:pt x="149" y="789"/>
                </a:lnTo>
                <a:lnTo>
                  <a:pt x="149" y="787"/>
                </a:lnTo>
                <a:lnTo>
                  <a:pt x="151" y="787"/>
                </a:lnTo>
                <a:lnTo>
                  <a:pt x="151" y="787"/>
                </a:lnTo>
                <a:lnTo>
                  <a:pt x="153" y="791"/>
                </a:lnTo>
                <a:lnTo>
                  <a:pt x="155" y="795"/>
                </a:lnTo>
                <a:lnTo>
                  <a:pt x="158" y="802"/>
                </a:lnTo>
                <a:lnTo>
                  <a:pt x="158" y="802"/>
                </a:lnTo>
                <a:lnTo>
                  <a:pt x="158" y="800"/>
                </a:lnTo>
                <a:lnTo>
                  <a:pt x="158" y="796"/>
                </a:lnTo>
                <a:lnTo>
                  <a:pt x="158" y="796"/>
                </a:lnTo>
                <a:lnTo>
                  <a:pt x="155" y="793"/>
                </a:lnTo>
                <a:lnTo>
                  <a:pt x="153" y="787"/>
                </a:lnTo>
                <a:lnTo>
                  <a:pt x="149" y="784"/>
                </a:lnTo>
                <a:lnTo>
                  <a:pt x="145" y="780"/>
                </a:lnTo>
                <a:lnTo>
                  <a:pt x="145" y="780"/>
                </a:lnTo>
                <a:lnTo>
                  <a:pt x="147" y="776"/>
                </a:lnTo>
                <a:lnTo>
                  <a:pt x="149" y="776"/>
                </a:lnTo>
                <a:lnTo>
                  <a:pt x="151" y="778"/>
                </a:lnTo>
                <a:lnTo>
                  <a:pt x="151" y="778"/>
                </a:lnTo>
                <a:lnTo>
                  <a:pt x="153" y="771"/>
                </a:lnTo>
                <a:lnTo>
                  <a:pt x="153" y="761"/>
                </a:lnTo>
                <a:lnTo>
                  <a:pt x="151" y="754"/>
                </a:lnTo>
                <a:lnTo>
                  <a:pt x="153" y="749"/>
                </a:lnTo>
                <a:lnTo>
                  <a:pt x="153" y="749"/>
                </a:lnTo>
                <a:lnTo>
                  <a:pt x="155" y="749"/>
                </a:lnTo>
                <a:lnTo>
                  <a:pt x="156" y="750"/>
                </a:lnTo>
                <a:lnTo>
                  <a:pt x="158" y="752"/>
                </a:lnTo>
                <a:lnTo>
                  <a:pt x="158" y="752"/>
                </a:lnTo>
                <a:lnTo>
                  <a:pt x="158" y="750"/>
                </a:lnTo>
                <a:lnTo>
                  <a:pt x="160" y="750"/>
                </a:lnTo>
                <a:lnTo>
                  <a:pt x="160" y="752"/>
                </a:lnTo>
                <a:lnTo>
                  <a:pt x="162" y="754"/>
                </a:lnTo>
                <a:lnTo>
                  <a:pt x="162" y="754"/>
                </a:lnTo>
                <a:lnTo>
                  <a:pt x="160" y="749"/>
                </a:lnTo>
                <a:lnTo>
                  <a:pt x="160" y="743"/>
                </a:lnTo>
                <a:lnTo>
                  <a:pt x="158" y="730"/>
                </a:lnTo>
                <a:lnTo>
                  <a:pt x="158" y="730"/>
                </a:lnTo>
                <a:lnTo>
                  <a:pt x="166" y="690"/>
                </a:lnTo>
                <a:lnTo>
                  <a:pt x="171" y="649"/>
                </a:lnTo>
                <a:lnTo>
                  <a:pt x="171" y="649"/>
                </a:lnTo>
                <a:lnTo>
                  <a:pt x="177" y="629"/>
                </a:lnTo>
                <a:lnTo>
                  <a:pt x="180" y="609"/>
                </a:lnTo>
                <a:lnTo>
                  <a:pt x="188" y="590"/>
                </a:lnTo>
                <a:lnTo>
                  <a:pt x="195" y="572"/>
                </a:lnTo>
                <a:lnTo>
                  <a:pt x="195" y="572"/>
                </a:lnTo>
                <a:lnTo>
                  <a:pt x="201" y="552"/>
                </a:lnTo>
                <a:lnTo>
                  <a:pt x="206" y="533"/>
                </a:lnTo>
                <a:lnTo>
                  <a:pt x="206" y="533"/>
                </a:lnTo>
                <a:lnTo>
                  <a:pt x="206" y="528"/>
                </a:lnTo>
                <a:lnTo>
                  <a:pt x="208" y="520"/>
                </a:lnTo>
                <a:lnTo>
                  <a:pt x="212" y="515"/>
                </a:lnTo>
                <a:lnTo>
                  <a:pt x="213" y="511"/>
                </a:lnTo>
                <a:lnTo>
                  <a:pt x="213" y="511"/>
                </a:lnTo>
                <a:lnTo>
                  <a:pt x="215" y="506"/>
                </a:lnTo>
                <a:lnTo>
                  <a:pt x="217" y="500"/>
                </a:lnTo>
                <a:lnTo>
                  <a:pt x="223" y="489"/>
                </a:lnTo>
                <a:lnTo>
                  <a:pt x="223" y="489"/>
                </a:lnTo>
                <a:lnTo>
                  <a:pt x="223" y="491"/>
                </a:lnTo>
                <a:lnTo>
                  <a:pt x="223" y="491"/>
                </a:lnTo>
                <a:lnTo>
                  <a:pt x="226" y="489"/>
                </a:lnTo>
                <a:lnTo>
                  <a:pt x="226" y="489"/>
                </a:lnTo>
                <a:lnTo>
                  <a:pt x="221" y="498"/>
                </a:lnTo>
                <a:lnTo>
                  <a:pt x="219" y="502"/>
                </a:lnTo>
                <a:lnTo>
                  <a:pt x="221" y="506"/>
                </a:lnTo>
                <a:lnTo>
                  <a:pt x="221" y="506"/>
                </a:lnTo>
                <a:lnTo>
                  <a:pt x="217" y="508"/>
                </a:lnTo>
                <a:lnTo>
                  <a:pt x="217" y="508"/>
                </a:lnTo>
                <a:lnTo>
                  <a:pt x="219" y="506"/>
                </a:lnTo>
                <a:lnTo>
                  <a:pt x="219" y="504"/>
                </a:lnTo>
                <a:lnTo>
                  <a:pt x="219" y="504"/>
                </a:lnTo>
                <a:lnTo>
                  <a:pt x="217" y="508"/>
                </a:lnTo>
                <a:lnTo>
                  <a:pt x="219" y="508"/>
                </a:lnTo>
                <a:lnTo>
                  <a:pt x="221" y="509"/>
                </a:lnTo>
                <a:lnTo>
                  <a:pt x="223" y="511"/>
                </a:lnTo>
                <a:lnTo>
                  <a:pt x="223" y="511"/>
                </a:lnTo>
                <a:lnTo>
                  <a:pt x="219" y="511"/>
                </a:lnTo>
                <a:lnTo>
                  <a:pt x="219" y="513"/>
                </a:lnTo>
                <a:lnTo>
                  <a:pt x="217" y="515"/>
                </a:lnTo>
                <a:lnTo>
                  <a:pt x="213" y="515"/>
                </a:lnTo>
                <a:lnTo>
                  <a:pt x="213" y="515"/>
                </a:lnTo>
                <a:lnTo>
                  <a:pt x="217" y="511"/>
                </a:lnTo>
                <a:lnTo>
                  <a:pt x="217" y="511"/>
                </a:lnTo>
                <a:lnTo>
                  <a:pt x="215" y="509"/>
                </a:lnTo>
                <a:lnTo>
                  <a:pt x="215" y="509"/>
                </a:lnTo>
                <a:lnTo>
                  <a:pt x="210" y="520"/>
                </a:lnTo>
                <a:lnTo>
                  <a:pt x="208" y="531"/>
                </a:lnTo>
                <a:lnTo>
                  <a:pt x="208" y="531"/>
                </a:lnTo>
                <a:lnTo>
                  <a:pt x="210" y="528"/>
                </a:lnTo>
                <a:lnTo>
                  <a:pt x="212" y="524"/>
                </a:lnTo>
                <a:lnTo>
                  <a:pt x="212" y="520"/>
                </a:lnTo>
                <a:lnTo>
                  <a:pt x="213" y="517"/>
                </a:lnTo>
                <a:lnTo>
                  <a:pt x="213" y="517"/>
                </a:lnTo>
                <a:lnTo>
                  <a:pt x="219" y="517"/>
                </a:lnTo>
                <a:lnTo>
                  <a:pt x="219" y="517"/>
                </a:lnTo>
                <a:lnTo>
                  <a:pt x="221" y="513"/>
                </a:lnTo>
                <a:lnTo>
                  <a:pt x="223" y="511"/>
                </a:lnTo>
                <a:lnTo>
                  <a:pt x="224" y="508"/>
                </a:lnTo>
                <a:lnTo>
                  <a:pt x="228" y="506"/>
                </a:lnTo>
                <a:lnTo>
                  <a:pt x="228" y="506"/>
                </a:lnTo>
                <a:lnTo>
                  <a:pt x="224" y="513"/>
                </a:lnTo>
                <a:lnTo>
                  <a:pt x="223" y="517"/>
                </a:lnTo>
                <a:lnTo>
                  <a:pt x="219" y="519"/>
                </a:lnTo>
                <a:lnTo>
                  <a:pt x="217" y="524"/>
                </a:lnTo>
                <a:lnTo>
                  <a:pt x="217" y="524"/>
                </a:lnTo>
                <a:lnTo>
                  <a:pt x="217" y="522"/>
                </a:lnTo>
                <a:lnTo>
                  <a:pt x="217" y="524"/>
                </a:lnTo>
                <a:lnTo>
                  <a:pt x="217" y="524"/>
                </a:lnTo>
                <a:lnTo>
                  <a:pt x="213" y="531"/>
                </a:lnTo>
                <a:lnTo>
                  <a:pt x="212" y="539"/>
                </a:lnTo>
                <a:lnTo>
                  <a:pt x="212" y="539"/>
                </a:lnTo>
                <a:lnTo>
                  <a:pt x="206" y="543"/>
                </a:lnTo>
                <a:lnTo>
                  <a:pt x="206" y="544"/>
                </a:lnTo>
                <a:lnTo>
                  <a:pt x="208" y="546"/>
                </a:lnTo>
                <a:lnTo>
                  <a:pt x="208" y="546"/>
                </a:lnTo>
                <a:lnTo>
                  <a:pt x="210" y="541"/>
                </a:lnTo>
                <a:lnTo>
                  <a:pt x="212" y="539"/>
                </a:lnTo>
                <a:lnTo>
                  <a:pt x="215" y="539"/>
                </a:lnTo>
                <a:lnTo>
                  <a:pt x="215" y="539"/>
                </a:lnTo>
                <a:lnTo>
                  <a:pt x="217" y="533"/>
                </a:lnTo>
                <a:lnTo>
                  <a:pt x="217" y="528"/>
                </a:lnTo>
                <a:lnTo>
                  <a:pt x="219" y="524"/>
                </a:lnTo>
                <a:lnTo>
                  <a:pt x="221" y="520"/>
                </a:lnTo>
                <a:lnTo>
                  <a:pt x="221" y="520"/>
                </a:lnTo>
                <a:lnTo>
                  <a:pt x="219" y="526"/>
                </a:lnTo>
                <a:lnTo>
                  <a:pt x="221" y="530"/>
                </a:lnTo>
                <a:lnTo>
                  <a:pt x="221" y="530"/>
                </a:lnTo>
                <a:lnTo>
                  <a:pt x="223" y="528"/>
                </a:lnTo>
                <a:lnTo>
                  <a:pt x="221" y="526"/>
                </a:lnTo>
                <a:lnTo>
                  <a:pt x="221" y="524"/>
                </a:lnTo>
                <a:lnTo>
                  <a:pt x="223" y="522"/>
                </a:lnTo>
                <a:lnTo>
                  <a:pt x="223" y="522"/>
                </a:lnTo>
                <a:lnTo>
                  <a:pt x="224" y="524"/>
                </a:lnTo>
                <a:lnTo>
                  <a:pt x="224" y="524"/>
                </a:lnTo>
                <a:lnTo>
                  <a:pt x="226" y="517"/>
                </a:lnTo>
                <a:lnTo>
                  <a:pt x="228" y="513"/>
                </a:lnTo>
                <a:lnTo>
                  <a:pt x="232" y="511"/>
                </a:lnTo>
                <a:lnTo>
                  <a:pt x="232" y="511"/>
                </a:lnTo>
                <a:lnTo>
                  <a:pt x="224" y="533"/>
                </a:lnTo>
                <a:lnTo>
                  <a:pt x="224" y="533"/>
                </a:lnTo>
                <a:lnTo>
                  <a:pt x="223" y="533"/>
                </a:lnTo>
                <a:lnTo>
                  <a:pt x="223" y="533"/>
                </a:lnTo>
                <a:lnTo>
                  <a:pt x="224" y="533"/>
                </a:lnTo>
                <a:lnTo>
                  <a:pt x="224" y="533"/>
                </a:lnTo>
                <a:lnTo>
                  <a:pt x="228" y="530"/>
                </a:lnTo>
                <a:lnTo>
                  <a:pt x="230" y="524"/>
                </a:lnTo>
                <a:lnTo>
                  <a:pt x="232" y="520"/>
                </a:lnTo>
                <a:lnTo>
                  <a:pt x="236" y="519"/>
                </a:lnTo>
                <a:lnTo>
                  <a:pt x="236" y="519"/>
                </a:lnTo>
                <a:lnTo>
                  <a:pt x="234" y="524"/>
                </a:lnTo>
                <a:lnTo>
                  <a:pt x="232" y="526"/>
                </a:lnTo>
                <a:lnTo>
                  <a:pt x="230" y="530"/>
                </a:lnTo>
                <a:lnTo>
                  <a:pt x="230" y="530"/>
                </a:lnTo>
                <a:lnTo>
                  <a:pt x="232" y="533"/>
                </a:lnTo>
                <a:lnTo>
                  <a:pt x="230" y="537"/>
                </a:lnTo>
                <a:lnTo>
                  <a:pt x="226" y="546"/>
                </a:lnTo>
                <a:lnTo>
                  <a:pt x="226" y="546"/>
                </a:lnTo>
                <a:lnTo>
                  <a:pt x="230" y="543"/>
                </a:lnTo>
                <a:lnTo>
                  <a:pt x="232" y="539"/>
                </a:lnTo>
                <a:lnTo>
                  <a:pt x="236" y="530"/>
                </a:lnTo>
                <a:lnTo>
                  <a:pt x="236" y="520"/>
                </a:lnTo>
                <a:lnTo>
                  <a:pt x="237" y="511"/>
                </a:lnTo>
                <a:lnTo>
                  <a:pt x="237" y="511"/>
                </a:lnTo>
                <a:lnTo>
                  <a:pt x="239" y="511"/>
                </a:lnTo>
                <a:lnTo>
                  <a:pt x="239" y="515"/>
                </a:lnTo>
                <a:lnTo>
                  <a:pt x="239" y="517"/>
                </a:lnTo>
                <a:lnTo>
                  <a:pt x="243" y="517"/>
                </a:lnTo>
                <a:lnTo>
                  <a:pt x="243" y="517"/>
                </a:lnTo>
                <a:lnTo>
                  <a:pt x="243" y="511"/>
                </a:lnTo>
                <a:lnTo>
                  <a:pt x="247" y="506"/>
                </a:lnTo>
                <a:lnTo>
                  <a:pt x="252" y="497"/>
                </a:lnTo>
                <a:lnTo>
                  <a:pt x="261" y="487"/>
                </a:lnTo>
                <a:lnTo>
                  <a:pt x="267" y="478"/>
                </a:lnTo>
                <a:lnTo>
                  <a:pt x="267" y="478"/>
                </a:lnTo>
                <a:lnTo>
                  <a:pt x="261" y="495"/>
                </a:lnTo>
                <a:lnTo>
                  <a:pt x="252" y="508"/>
                </a:lnTo>
                <a:lnTo>
                  <a:pt x="252" y="508"/>
                </a:lnTo>
                <a:lnTo>
                  <a:pt x="252" y="508"/>
                </a:lnTo>
                <a:lnTo>
                  <a:pt x="254" y="508"/>
                </a:lnTo>
                <a:lnTo>
                  <a:pt x="256" y="508"/>
                </a:lnTo>
                <a:lnTo>
                  <a:pt x="254" y="509"/>
                </a:lnTo>
                <a:lnTo>
                  <a:pt x="254" y="509"/>
                </a:lnTo>
                <a:lnTo>
                  <a:pt x="250" y="515"/>
                </a:lnTo>
                <a:lnTo>
                  <a:pt x="247" y="524"/>
                </a:lnTo>
                <a:lnTo>
                  <a:pt x="239" y="543"/>
                </a:lnTo>
                <a:lnTo>
                  <a:pt x="239" y="543"/>
                </a:lnTo>
                <a:lnTo>
                  <a:pt x="239" y="541"/>
                </a:lnTo>
                <a:lnTo>
                  <a:pt x="237" y="541"/>
                </a:lnTo>
                <a:lnTo>
                  <a:pt x="237" y="541"/>
                </a:lnTo>
                <a:lnTo>
                  <a:pt x="237" y="548"/>
                </a:lnTo>
                <a:lnTo>
                  <a:pt x="236" y="554"/>
                </a:lnTo>
                <a:lnTo>
                  <a:pt x="232" y="559"/>
                </a:lnTo>
                <a:lnTo>
                  <a:pt x="232" y="565"/>
                </a:lnTo>
                <a:lnTo>
                  <a:pt x="232" y="565"/>
                </a:lnTo>
                <a:lnTo>
                  <a:pt x="232" y="563"/>
                </a:lnTo>
                <a:lnTo>
                  <a:pt x="232" y="563"/>
                </a:lnTo>
                <a:lnTo>
                  <a:pt x="232" y="563"/>
                </a:lnTo>
                <a:lnTo>
                  <a:pt x="226" y="574"/>
                </a:lnTo>
                <a:lnTo>
                  <a:pt x="223" y="585"/>
                </a:lnTo>
                <a:lnTo>
                  <a:pt x="219" y="596"/>
                </a:lnTo>
                <a:lnTo>
                  <a:pt x="219" y="609"/>
                </a:lnTo>
                <a:lnTo>
                  <a:pt x="215" y="607"/>
                </a:lnTo>
                <a:lnTo>
                  <a:pt x="215" y="607"/>
                </a:lnTo>
                <a:lnTo>
                  <a:pt x="212" y="633"/>
                </a:lnTo>
                <a:lnTo>
                  <a:pt x="210" y="647"/>
                </a:lnTo>
                <a:lnTo>
                  <a:pt x="204" y="660"/>
                </a:lnTo>
                <a:lnTo>
                  <a:pt x="204" y="660"/>
                </a:lnTo>
                <a:lnTo>
                  <a:pt x="206" y="660"/>
                </a:lnTo>
                <a:lnTo>
                  <a:pt x="206" y="664"/>
                </a:lnTo>
                <a:lnTo>
                  <a:pt x="206" y="664"/>
                </a:lnTo>
                <a:lnTo>
                  <a:pt x="204" y="679"/>
                </a:lnTo>
                <a:lnTo>
                  <a:pt x="202" y="695"/>
                </a:lnTo>
                <a:lnTo>
                  <a:pt x="202" y="728"/>
                </a:lnTo>
                <a:lnTo>
                  <a:pt x="202" y="728"/>
                </a:lnTo>
                <a:lnTo>
                  <a:pt x="204" y="760"/>
                </a:lnTo>
                <a:lnTo>
                  <a:pt x="208" y="789"/>
                </a:lnTo>
                <a:lnTo>
                  <a:pt x="208" y="789"/>
                </a:lnTo>
                <a:lnTo>
                  <a:pt x="208" y="787"/>
                </a:lnTo>
                <a:lnTo>
                  <a:pt x="210" y="787"/>
                </a:lnTo>
                <a:lnTo>
                  <a:pt x="210" y="787"/>
                </a:lnTo>
                <a:lnTo>
                  <a:pt x="208" y="800"/>
                </a:lnTo>
                <a:lnTo>
                  <a:pt x="210" y="811"/>
                </a:lnTo>
                <a:lnTo>
                  <a:pt x="217" y="835"/>
                </a:lnTo>
                <a:lnTo>
                  <a:pt x="217" y="835"/>
                </a:lnTo>
                <a:lnTo>
                  <a:pt x="213" y="841"/>
                </a:lnTo>
                <a:lnTo>
                  <a:pt x="213" y="841"/>
                </a:lnTo>
                <a:lnTo>
                  <a:pt x="217" y="839"/>
                </a:lnTo>
                <a:lnTo>
                  <a:pt x="219" y="837"/>
                </a:lnTo>
                <a:lnTo>
                  <a:pt x="219" y="837"/>
                </a:lnTo>
                <a:lnTo>
                  <a:pt x="219" y="842"/>
                </a:lnTo>
                <a:lnTo>
                  <a:pt x="221" y="850"/>
                </a:lnTo>
                <a:lnTo>
                  <a:pt x="223" y="855"/>
                </a:lnTo>
                <a:lnTo>
                  <a:pt x="226" y="861"/>
                </a:lnTo>
                <a:lnTo>
                  <a:pt x="224" y="863"/>
                </a:lnTo>
                <a:lnTo>
                  <a:pt x="224" y="863"/>
                </a:lnTo>
                <a:lnTo>
                  <a:pt x="232" y="870"/>
                </a:lnTo>
                <a:lnTo>
                  <a:pt x="234" y="874"/>
                </a:lnTo>
                <a:lnTo>
                  <a:pt x="234" y="877"/>
                </a:lnTo>
                <a:lnTo>
                  <a:pt x="234" y="877"/>
                </a:lnTo>
                <a:lnTo>
                  <a:pt x="236" y="877"/>
                </a:lnTo>
                <a:lnTo>
                  <a:pt x="236" y="875"/>
                </a:lnTo>
                <a:lnTo>
                  <a:pt x="236" y="875"/>
                </a:lnTo>
                <a:lnTo>
                  <a:pt x="239" y="881"/>
                </a:lnTo>
                <a:lnTo>
                  <a:pt x="241" y="883"/>
                </a:lnTo>
                <a:lnTo>
                  <a:pt x="239" y="885"/>
                </a:lnTo>
                <a:lnTo>
                  <a:pt x="239" y="885"/>
                </a:lnTo>
                <a:lnTo>
                  <a:pt x="241" y="888"/>
                </a:lnTo>
                <a:lnTo>
                  <a:pt x="241" y="892"/>
                </a:lnTo>
                <a:lnTo>
                  <a:pt x="241" y="892"/>
                </a:lnTo>
                <a:lnTo>
                  <a:pt x="243" y="894"/>
                </a:lnTo>
                <a:lnTo>
                  <a:pt x="245" y="892"/>
                </a:lnTo>
                <a:lnTo>
                  <a:pt x="245" y="892"/>
                </a:lnTo>
                <a:lnTo>
                  <a:pt x="247" y="892"/>
                </a:lnTo>
                <a:lnTo>
                  <a:pt x="247" y="892"/>
                </a:lnTo>
                <a:lnTo>
                  <a:pt x="252" y="903"/>
                </a:lnTo>
                <a:lnTo>
                  <a:pt x="261" y="916"/>
                </a:lnTo>
                <a:lnTo>
                  <a:pt x="270" y="927"/>
                </a:lnTo>
                <a:lnTo>
                  <a:pt x="282" y="938"/>
                </a:lnTo>
                <a:lnTo>
                  <a:pt x="282" y="938"/>
                </a:lnTo>
                <a:lnTo>
                  <a:pt x="294" y="949"/>
                </a:lnTo>
                <a:lnTo>
                  <a:pt x="307" y="958"/>
                </a:lnTo>
                <a:lnTo>
                  <a:pt x="320" y="967"/>
                </a:lnTo>
                <a:lnTo>
                  <a:pt x="333" y="973"/>
                </a:lnTo>
                <a:lnTo>
                  <a:pt x="333" y="973"/>
                </a:lnTo>
                <a:lnTo>
                  <a:pt x="313" y="960"/>
                </a:lnTo>
                <a:lnTo>
                  <a:pt x="294" y="945"/>
                </a:lnTo>
                <a:lnTo>
                  <a:pt x="294" y="945"/>
                </a:lnTo>
                <a:lnTo>
                  <a:pt x="287" y="938"/>
                </a:lnTo>
                <a:lnTo>
                  <a:pt x="282" y="934"/>
                </a:lnTo>
                <a:lnTo>
                  <a:pt x="278" y="929"/>
                </a:lnTo>
                <a:lnTo>
                  <a:pt x="278" y="929"/>
                </a:lnTo>
                <a:lnTo>
                  <a:pt x="261" y="912"/>
                </a:lnTo>
                <a:lnTo>
                  <a:pt x="261" y="912"/>
                </a:lnTo>
                <a:lnTo>
                  <a:pt x="261" y="910"/>
                </a:lnTo>
                <a:lnTo>
                  <a:pt x="259" y="910"/>
                </a:lnTo>
                <a:lnTo>
                  <a:pt x="259" y="909"/>
                </a:lnTo>
                <a:lnTo>
                  <a:pt x="259" y="907"/>
                </a:lnTo>
                <a:lnTo>
                  <a:pt x="259" y="907"/>
                </a:lnTo>
                <a:lnTo>
                  <a:pt x="250" y="896"/>
                </a:lnTo>
                <a:lnTo>
                  <a:pt x="245" y="883"/>
                </a:lnTo>
                <a:lnTo>
                  <a:pt x="245" y="883"/>
                </a:lnTo>
                <a:lnTo>
                  <a:pt x="237" y="870"/>
                </a:lnTo>
                <a:lnTo>
                  <a:pt x="230" y="859"/>
                </a:lnTo>
                <a:lnTo>
                  <a:pt x="230" y="859"/>
                </a:lnTo>
                <a:lnTo>
                  <a:pt x="232" y="857"/>
                </a:lnTo>
                <a:lnTo>
                  <a:pt x="232" y="855"/>
                </a:lnTo>
                <a:lnTo>
                  <a:pt x="232" y="855"/>
                </a:lnTo>
                <a:lnTo>
                  <a:pt x="232" y="857"/>
                </a:lnTo>
                <a:lnTo>
                  <a:pt x="230" y="857"/>
                </a:lnTo>
                <a:lnTo>
                  <a:pt x="226" y="855"/>
                </a:lnTo>
                <a:lnTo>
                  <a:pt x="226" y="855"/>
                </a:lnTo>
                <a:lnTo>
                  <a:pt x="228" y="852"/>
                </a:lnTo>
                <a:lnTo>
                  <a:pt x="226" y="848"/>
                </a:lnTo>
                <a:lnTo>
                  <a:pt x="226" y="844"/>
                </a:lnTo>
                <a:lnTo>
                  <a:pt x="226" y="841"/>
                </a:lnTo>
                <a:lnTo>
                  <a:pt x="226" y="841"/>
                </a:lnTo>
                <a:lnTo>
                  <a:pt x="224" y="839"/>
                </a:lnTo>
                <a:lnTo>
                  <a:pt x="223" y="835"/>
                </a:lnTo>
                <a:lnTo>
                  <a:pt x="223" y="828"/>
                </a:lnTo>
                <a:lnTo>
                  <a:pt x="223" y="828"/>
                </a:lnTo>
                <a:lnTo>
                  <a:pt x="221" y="826"/>
                </a:lnTo>
                <a:lnTo>
                  <a:pt x="219" y="826"/>
                </a:lnTo>
                <a:lnTo>
                  <a:pt x="219" y="826"/>
                </a:lnTo>
                <a:lnTo>
                  <a:pt x="219" y="824"/>
                </a:lnTo>
                <a:lnTo>
                  <a:pt x="219" y="822"/>
                </a:lnTo>
                <a:lnTo>
                  <a:pt x="219" y="820"/>
                </a:lnTo>
                <a:lnTo>
                  <a:pt x="219" y="818"/>
                </a:lnTo>
                <a:lnTo>
                  <a:pt x="219" y="818"/>
                </a:lnTo>
                <a:lnTo>
                  <a:pt x="217" y="817"/>
                </a:lnTo>
                <a:lnTo>
                  <a:pt x="215" y="815"/>
                </a:lnTo>
                <a:lnTo>
                  <a:pt x="213" y="807"/>
                </a:lnTo>
                <a:lnTo>
                  <a:pt x="213" y="807"/>
                </a:lnTo>
                <a:lnTo>
                  <a:pt x="217" y="806"/>
                </a:lnTo>
                <a:lnTo>
                  <a:pt x="217" y="804"/>
                </a:lnTo>
                <a:lnTo>
                  <a:pt x="213" y="796"/>
                </a:lnTo>
                <a:lnTo>
                  <a:pt x="213" y="796"/>
                </a:lnTo>
                <a:lnTo>
                  <a:pt x="213" y="796"/>
                </a:lnTo>
                <a:lnTo>
                  <a:pt x="213" y="796"/>
                </a:lnTo>
                <a:lnTo>
                  <a:pt x="212" y="796"/>
                </a:lnTo>
                <a:lnTo>
                  <a:pt x="212" y="796"/>
                </a:lnTo>
                <a:lnTo>
                  <a:pt x="212" y="796"/>
                </a:lnTo>
                <a:lnTo>
                  <a:pt x="208" y="760"/>
                </a:lnTo>
                <a:lnTo>
                  <a:pt x="208" y="743"/>
                </a:lnTo>
                <a:lnTo>
                  <a:pt x="210" y="723"/>
                </a:lnTo>
                <a:lnTo>
                  <a:pt x="210" y="723"/>
                </a:lnTo>
                <a:lnTo>
                  <a:pt x="210" y="725"/>
                </a:lnTo>
                <a:lnTo>
                  <a:pt x="210" y="725"/>
                </a:lnTo>
                <a:lnTo>
                  <a:pt x="210" y="725"/>
                </a:lnTo>
                <a:lnTo>
                  <a:pt x="210" y="725"/>
                </a:lnTo>
                <a:lnTo>
                  <a:pt x="210" y="723"/>
                </a:lnTo>
                <a:lnTo>
                  <a:pt x="210" y="723"/>
                </a:lnTo>
                <a:lnTo>
                  <a:pt x="210" y="721"/>
                </a:lnTo>
                <a:lnTo>
                  <a:pt x="210" y="721"/>
                </a:lnTo>
                <a:lnTo>
                  <a:pt x="212" y="721"/>
                </a:lnTo>
                <a:lnTo>
                  <a:pt x="213" y="721"/>
                </a:lnTo>
                <a:lnTo>
                  <a:pt x="213" y="721"/>
                </a:lnTo>
                <a:lnTo>
                  <a:pt x="212" y="717"/>
                </a:lnTo>
                <a:lnTo>
                  <a:pt x="212" y="714"/>
                </a:lnTo>
                <a:lnTo>
                  <a:pt x="213" y="706"/>
                </a:lnTo>
                <a:lnTo>
                  <a:pt x="213" y="706"/>
                </a:lnTo>
                <a:lnTo>
                  <a:pt x="213" y="706"/>
                </a:lnTo>
                <a:lnTo>
                  <a:pt x="212" y="706"/>
                </a:lnTo>
                <a:lnTo>
                  <a:pt x="210" y="708"/>
                </a:lnTo>
                <a:lnTo>
                  <a:pt x="210" y="708"/>
                </a:lnTo>
                <a:lnTo>
                  <a:pt x="210" y="706"/>
                </a:lnTo>
                <a:lnTo>
                  <a:pt x="210" y="703"/>
                </a:lnTo>
                <a:lnTo>
                  <a:pt x="210" y="703"/>
                </a:lnTo>
                <a:lnTo>
                  <a:pt x="212" y="704"/>
                </a:lnTo>
                <a:lnTo>
                  <a:pt x="213" y="704"/>
                </a:lnTo>
                <a:lnTo>
                  <a:pt x="213" y="704"/>
                </a:lnTo>
                <a:lnTo>
                  <a:pt x="213" y="703"/>
                </a:lnTo>
                <a:lnTo>
                  <a:pt x="213" y="701"/>
                </a:lnTo>
                <a:lnTo>
                  <a:pt x="212" y="701"/>
                </a:lnTo>
                <a:lnTo>
                  <a:pt x="212" y="697"/>
                </a:lnTo>
                <a:lnTo>
                  <a:pt x="212" y="697"/>
                </a:lnTo>
                <a:lnTo>
                  <a:pt x="215" y="697"/>
                </a:lnTo>
                <a:lnTo>
                  <a:pt x="215" y="695"/>
                </a:lnTo>
                <a:lnTo>
                  <a:pt x="215" y="693"/>
                </a:lnTo>
                <a:lnTo>
                  <a:pt x="217" y="692"/>
                </a:lnTo>
                <a:lnTo>
                  <a:pt x="217" y="692"/>
                </a:lnTo>
                <a:lnTo>
                  <a:pt x="213" y="688"/>
                </a:lnTo>
                <a:lnTo>
                  <a:pt x="212" y="688"/>
                </a:lnTo>
                <a:lnTo>
                  <a:pt x="212" y="688"/>
                </a:lnTo>
                <a:lnTo>
                  <a:pt x="213" y="684"/>
                </a:lnTo>
                <a:lnTo>
                  <a:pt x="212" y="682"/>
                </a:lnTo>
                <a:lnTo>
                  <a:pt x="213" y="682"/>
                </a:lnTo>
                <a:lnTo>
                  <a:pt x="213" y="682"/>
                </a:lnTo>
                <a:lnTo>
                  <a:pt x="213" y="677"/>
                </a:lnTo>
                <a:lnTo>
                  <a:pt x="213" y="675"/>
                </a:lnTo>
                <a:lnTo>
                  <a:pt x="215" y="673"/>
                </a:lnTo>
                <a:lnTo>
                  <a:pt x="215" y="673"/>
                </a:lnTo>
                <a:lnTo>
                  <a:pt x="215" y="675"/>
                </a:lnTo>
                <a:lnTo>
                  <a:pt x="215" y="679"/>
                </a:lnTo>
                <a:lnTo>
                  <a:pt x="215" y="682"/>
                </a:lnTo>
                <a:lnTo>
                  <a:pt x="213" y="686"/>
                </a:lnTo>
                <a:lnTo>
                  <a:pt x="213" y="686"/>
                </a:lnTo>
                <a:lnTo>
                  <a:pt x="215" y="684"/>
                </a:lnTo>
                <a:lnTo>
                  <a:pt x="217" y="682"/>
                </a:lnTo>
                <a:lnTo>
                  <a:pt x="217" y="677"/>
                </a:lnTo>
                <a:lnTo>
                  <a:pt x="219" y="669"/>
                </a:lnTo>
                <a:lnTo>
                  <a:pt x="221" y="668"/>
                </a:lnTo>
                <a:lnTo>
                  <a:pt x="223" y="666"/>
                </a:lnTo>
                <a:lnTo>
                  <a:pt x="223" y="666"/>
                </a:lnTo>
                <a:lnTo>
                  <a:pt x="219" y="693"/>
                </a:lnTo>
                <a:lnTo>
                  <a:pt x="215" y="721"/>
                </a:lnTo>
                <a:lnTo>
                  <a:pt x="215" y="721"/>
                </a:lnTo>
                <a:lnTo>
                  <a:pt x="217" y="721"/>
                </a:lnTo>
                <a:lnTo>
                  <a:pt x="217" y="723"/>
                </a:lnTo>
                <a:lnTo>
                  <a:pt x="217" y="723"/>
                </a:lnTo>
                <a:lnTo>
                  <a:pt x="217" y="725"/>
                </a:lnTo>
                <a:lnTo>
                  <a:pt x="217" y="726"/>
                </a:lnTo>
                <a:lnTo>
                  <a:pt x="217" y="726"/>
                </a:lnTo>
                <a:lnTo>
                  <a:pt x="217" y="726"/>
                </a:lnTo>
                <a:lnTo>
                  <a:pt x="215" y="726"/>
                </a:lnTo>
                <a:lnTo>
                  <a:pt x="217" y="725"/>
                </a:lnTo>
                <a:lnTo>
                  <a:pt x="217" y="725"/>
                </a:lnTo>
                <a:lnTo>
                  <a:pt x="215" y="723"/>
                </a:lnTo>
                <a:lnTo>
                  <a:pt x="215" y="723"/>
                </a:lnTo>
                <a:lnTo>
                  <a:pt x="215" y="732"/>
                </a:lnTo>
                <a:lnTo>
                  <a:pt x="215" y="739"/>
                </a:lnTo>
                <a:lnTo>
                  <a:pt x="215" y="739"/>
                </a:lnTo>
                <a:lnTo>
                  <a:pt x="217" y="736"/>
                </a:lnTo>
                <a:lnTo>
                  <a:pt x="219" y="736"/>
                </a:lnTo>
                <a:lnTo>
                  <a:pt x="221" y="736"/>
                </a:lnTo>
                <a:lnTo>
                  <a:pt x="221" y="736"/>
                </a:lnTo>
                <a:lnTo>
                  <a:pt x="219" y="749"/>
                </a:lnTo>
                <a:lnTo>
                  <a:pt x="219" y="761"/>
                </a:lnTo>
                <a:lnTo>
                  <a:pt x="223" y="785"/>
                </a:lnTo>
                <a:lnTo>
                  <a:pt x="223" y="785"/>
                </a:lnTo>
                <a:lnTo>
                  <a:pt x="226" y="817"/>
                </a:lnTo>
                <a:lnTo>
                  <a:pt x="230" y="831"/>
                </a:lnTo>
                <a:lnTo>
                  <a:pt x="236" y="848"/>
                </a:lnTo>
                <a:lnTo>
                  <a:pt x="234" y="848"/>
                </a:lnTo>
                <a:lnTo>
                  <a:pt x="234" y="848"/>
                </a:lnTo>
                <a:lnTo>
                  <a:pt x="237" y="853"/>
                </a:lnTo>
                <a:lnTo>
                  <a:pt x="239" y="859"/>
                </a:lnTo>
                <a:lnTo>
                  <a:pt x="241" y="863"/>
                </a:lnTo>
                <a:lnTo>
                  <a:pt x="245" y="866"/>
                </a:lnTo>
                <a:lnTo>
                  <a:pt x="245" y="866"/>
                </a:lnTo>
                <a:lnTo>
                  <a:pt x="245" y="870"/>
                </a:lnTo>
                <a:lnTo>
                  <a:pt x="243" y="874"/>
                </a:lnTo>
                <a:lnTo>
                  <a:pt x="243" y="874"/>
                </a:lnTo>
                <a:lnTo>
                  <a:pt x="245" y="877"/>
                </a:lnTo>
                <a:lnTo>
                  <a:pt x="247" y="877"/>
                </a:lnTo>
                <a:lnTo>
                  <a:pt x="247" y="877"/>
                </a:lnTo>
                <a:lnTo>
                  <a:pt x="247" y="877"/>
                </a:lnTo>
                <a:lnTo>
                  <a:pt x="245" y="874"/>
                </a:lnTo>
                <a:lnTo>
                  <a:pt x="248" y="870"/>
                </a:lnTo>
                <a:lnTo>
                  <a:pt x="248" y="870"/>
                </a:lnTo>
                <a:lnTo>
                  <a:pt x="254" y="881"/>
                </a:lnTo>
                <a:lnTo>
                  <a:pt x="258" y="892"/>
                </a:lnTo>
                <a:lnTo>
                  <a:pt x="258" y="892"/>
                </a:lnTo>
                <a:lnTo>
                  <a:pt x="263" y="896"/>
                </a:lnTo>
                <a:lnTo>
                  <a:pt x="269" y="903"/>
                </a:lnTo>
                <a:lnTo>
                  <a:pt x="272" y="909"/>
                </a:lnTo>
                <a:lnTo>
                  <a:pt x="278" y="912"/>
                </a:lnTo>
                <a:lnTo>
                  <a:pt x="278" y="912"/>
                </a:lnTo>
                <a:lnTo>
                  <a:pt x="276" y="909"/>
                </a:lnTo>
                <a:lnTo>
                  <a:pt x="272" y="903"/>
                </a:lnTo>
                <a:lnTo>
                  <a:pt x="270" y="899"/>
                </a:lnTo>
                <a:lnTo>
                  <a:pt x="270" y="898"/>
                </a:lnTo>
                <a:lnTo>
                  <a:pt x="272" y="896"/>
                </a:lnTo>
                <a:lnTo>
                  <a:pt x="272" y="896"/>
                </a:lnTo>
                <a:lnTo>
                  <a:pt x="274" y="898"/>
                </a:lnTo>
                <a:lnTo>
                  <a:pt x="276" y="901"/>
                </a:lnTo>
                <a:lnTo>
                  <a:pt x="280" y="903"/>
                </a:lnTo>
                <a:lnTo>
                  <a:pt x="282" y="907"/>
                </a:lnTo>
                <a:lnTo>
                  <a:pt x="282" y="907"/>
                </a:lnTo>
                <a:lnTo>
                  <a:pt x="285" y="905"/>
                </a:lnTo>
                <a:lnTo>
                  <a:pt x="287" y="909"/>
                </a:lnTo>
                <a:lnTo>
                  <a:pt x="287" y="909"/>
                </a:lnTo>
                <a:lnTo>
                  <a:pt x="289" y="909"/>
                </a:lnTo>
                <a:lnTo>
                  <a:pt x="291" y="910"/>
                </a:lnTo>
                <a:lnTo>
                  <a:pt x="296" y="914"/>
                </a:lnTo>
                <a:lnTo>
                  <a:pt x="300" y="920"/>
                </a:lnTo>
                <a:lnTo>
                  <a:pt x="305" y="921"/>
                </a:lnTo>
                <a:lnTo>
                  <a:pt x="305" y="921"/>
                </a:lnTo>
                <a:lnTo>
                  <a:pt x="307" y="927"/>
                </a:lnTo>
                <a:lnTo>
                  <a:pt x="309" y="931"/>
                </a:lnTo>
                <a:lnTo>
                  <a:pt x="309" y="931"/>
                </a:lnTo>
                <a:lnTo>
                  <a:pt x="309" y="929"/>
                </a:lnTo>
                <a:lnTo>
                  <a:pt x="309" y="929"/>
                </a:lnTo>
                <a:lnTo>
                  <a:pt x="309" y="927"/>
                </a:lnTo>
                <a:lnTo>
                  <a:pt x="311" y="927"/>
                </a:lnTo>
                <a:lnTo>
                  <a:pt x="311" y="927"/>
                </a:lnTo>
                <a:lnTo>
                  <a:pt x="307" y="925"/>
                </a:lnTo>
                <a:lnTo>
                  <a:pt x="307" y="925"/>
                </a:lnTo>
                <a:lnTo>
                  <a:pt x="307" y="923"/>
                </a:lnTo>
                <a:lnTo>
                  <a:pt x="307" y="923"/>
                </a:lnTo>
                <a:lnTo>
                  <a:pt x="328" y="936"/>
                </a:lnTo>
                <a:lnTo>
                  <a:pt x="346" y="945"/>
                </a:lnTo>
                <a:lnTo>
                  <a:pt x="346" y="945"/>
                </a:lnTo>
                <a:lnTo>
                  <a:pt x="350" y="944"/>
                </a:lnTo>
                <a:lnTo>
                  <a:pt x="351" y="944"/>
                </a:lnTo>
                <a:lnTo>
                  <a:pt x="355" y="947"/>
                </a:lnTo>
                <a:lnTo>
                  <a:pt x="357" y="947"/>
                </a:lnTo>
                <a:lnTo>
                  <a:pt x="357" y="947"/>
                </a:lnTo>
                <a:lnTo>
                  <a:pt x="359" y="945"/>
                </a:lnTo>
                <a:lnTo>
                  <a:pt x="361" y="947"/>
                </a:lnTo>
                <a:lnTo>
                  <a:pt x="366" y="951"/>
                </a:lnTo>
                <a:lnTo>
                  <a:pt x="366" y="951"/>
                </a:lnTo>
                <a:lnTo>
                  <a:pt x="377" y="953"/>
                </a:lnTo>
                <a:lnTo>
                  <a:pt x="386" y="955"/>
                </a:lnTo>
                <a:lnTo>
                  <a:pt x="386" y="955"/>
                </a:lnTo>
                <a:lnTo>
                  <a:pt x="385" y="951"/>
                </a:lnTo>
                <a:lnTo>
                  <a:pt x="381" y="951"/>
                </a:lnTo>
                <a:lnTo>
                  <a:pt x="377" y="951"/>
                </a:lnTo>
                <a:lnTo>
                  <a:pt x="375" y="949"/>
                </a:lnTo>
                <a:lnTo>
                  <a:pt x="375" y="949"/>
                </a:lnTo>
                <a:lnTo>
                  <a:pt x="375" y="947"/>
                </a:lnTo>
                <a:lnTo>
                  <a:pt x="379" y="945"/>
                </a:lnTo>
                <a:lnTo>
                  <a:pt x="379" y="945"/>
                </a:lnTo>
                <a:lnTo>
                  <a:pt x="379" y="947"/>
                </a:lnTo>
                <a:lnTo>
                  <a:pt x="381" y="947"/>
                </a:lnTo>
                <a:lnTo>
                  <a:pt x="383" y="945"/>
                </a:lnTo>
                <a:lnTo>
                  <a:pt x="383" y="945"/>
                </a:lnTo>
                <a:lnTo>
                  <a:pt x="383" y="945"/>
                </a:lnTo>
                <a:lnTo>
                  <a:pt x="379" y="944"/>
                </a:lnTo>
                <a:lnTo>
                  <a:pt x="375" y="940"/>
                </a:lnTo>
                <a:lnTo>
                  <a:pt x="375" y="940"/>
                </a:lnTo>
                <a:lnTo>
                  <a:pt x="383" y="938"/>
                </a:lnTo>
                <a:lnTo>
                  <a:pt x="386" y="938"/>
                </a:lnTo>
                <a:lnTo>
                  <a:pt x="390" y="942"/>
                </a:lnTo>
                <a:lnTo>
                  <a:pt x="390" y="942"/>
                </a:lnTo>
                <a:lnTo>
                  <a:pt x="394" y="942"/>
                </a:lnTo>
                <a:lnTo>
                  <a:pt x="397" y="942"/>
                </a:lnTo>
                <a:lnTo>
                  <a:pt x="405" y="944"/>
                </a:lnTo>
                <a:lnTo>
                  <a:pt x="405" y="944"/>
                </a:lnTo>
                <a:lnTo>
                  <a:pt x="407" y="942"/>
                </a:lnTo>
                <a:lnTo>
                  <a:pt x="408" y="940"/>
                </a:lnTo>
                <a:lnTo>
                  <a:pt x="416" y="942"/>
                </a:lnTo>
                <a:lnTo>
                  <a:pt x="416" y="942"/>
                </a:lnTo>
                <a:lnTo>
                  <a:pt x="418" y="940"/>
                </a:lnTo>
                <a:lnTo>
                  <a:pt x="419" y="938"/>
                </a:lnTo>
                <a:lnTo>
                  <a:pt x="419" y="936"/>
                </a:lnTo>
                <a:lnTo>
                  <a:pt x="423" y="936"/>
                </a:lnTo>
                <a:lnTo>
                  <a:pt x="423" y="936"/>
                </a:lnTo>
                <a:lnTo>
                  <a:pt x="421" y="936"/>
                </a:lnTo>
                <a:lnTo>
                  <a:pt x="419" y="936"/>
                </a:lnTo>
                <a:lnTo>
                  <a:pt x="419" y="934"/>
                </a:lnTo>
                <a:lnTo>
                  <a:pt x="419" y="934"/>
                </a:lnTo>
                <a:lnTo>
                  <a:pt x="423" y="929"/>
                </a:lnTo>
                <a:lnTo>
                  <a:pt x="425" y="929"/>
                </a:lnTo>
                <a:lnTo>
                  <a:pt x="429" y="929"/>
                </a:lnTo>
                <a:lnTo>
                  <a:pt x="429" y="929"/>
                </a:lnTo>
                <a:lnTo>
                  <a:pt x="427" y="931"/>
                </a:lnTo>
                <a:lnTo>
                  <a:pt x="427" y="931"/>
                </a:lnTo>
                <a:lnTo>
                  <a:pt x="432" y="931"/>
                </a:lnTo>
                <a:lnTo>
                  <a:pt x="436" y="927"/>
                </a:lnTo>
                <a:lnTo>
                  <a:pt x="436" y="927"/>
                </a:lnTo>
                <a:lnTo>
                  <a:pt x="436" y="929"/>
                </a:lnTo>
                <a:lnTo>
                  <a:pt x="438" y="929"/>
                </a:lnTo>
                <a:lnTo>
                  <a:pt x="440" y="927"/>
                </a:lnTo>
                <a:lnTo>
                  <a:pt x="440" y="927"/>
                </a:lnTo>
                <a:lnTo>
                  <a:pt x="447" y="929"/>
                </a:lnTo>
                <a:lnTo>
                  <a:pt x="449" y="929"/>
                </a:lnTo>
                <a:lnTo>
                  <a:pt x="451" y="927"/>
                </a:lnTo>
                <a:lnTo>
                  <a:pt x="451" y="927"/>
                </a:lnTo>
                <a:lnTo>
                  <a:pt x="449" y="925"/>
                </a:lnTo>
                <a:lnTo>
                  <a:pt x="447" y="925"/>
                </a:lnTo>
                <a:lnTo>
                  <a:pt x="445" y="925"/>
                </a:lnTo>
                <a:lnTo>
                  <a:pt x="445" y="921"/>
                </a:lnTo>
                <a:lnTo>
                  <a:pt x="445" y="921"/>
                </a:lnTo>
                <a:lnTo>
                  <a:pt x="447" y="921"/>
                </a:lnTo>
                <a:lnTo>
                  <a:pt x="449" y="921"/>
                </a:lnTo>
                <a:lnTo>
                  <a:pt x="449" y="923"/>
                </a:lnTo>
                <a:lnTo>
                  <a:pt x="449" y="921"/>
                </a:lnTo>
                <a:lnTo>
                  <a:pt x="449" y="921"/>
                </a:lnTo>
                <a:lnTo>
                  <a:pt x="447" y="920"/>
                </a:lnTo>
                <a:lnTo>
                  <a:pt x="445" y="920"/>
                </a:lnTo>
                <a:lnTo>
                  <a:pt x="442" y="920"/>
                </a:lnTo>
                <a:lnTo>
                  <a:pt x="442" y="918"/>
                </a:lnTo>
                <a:lnTo>
                  <a:pt x="445" y="918"/>
                </a:lnTo>
                <a:lnTo>
                  <a:pt x="445" y="918"/>
                </a:lnTo>
                <a:lnTo>
                  <a:pt x="443" y="914"/>
                </a:lnTo>
                <a:lnTo>
                  <a:pt x="443" y="914"/>
                </a:lnTo>
                <a:lnTo>
                  <a:pt x="445" y="912"/>
                </a:lnTo>
                <a:lnTo>
                  <a:pt x="445" y="912"/>
                </a:lnTo>
                <a:lnTo>
                  <a:pt x="443" y="912"/>
                </a:lnTo>
                <a:lnTo>
                  <a:pt x="442" y="912"/>
                </a:lnTo>
                <a:lnTo>
                  <a:pt x="442" y="912"/>
                </a:lnTo>
                <a:lnTo>
                  <a:pt x="442" y="912"/>
                </a:lnTo>
                <a:lnTo>
                  <a:pt x="443" y="914"/>
                </a:lnTo>
                <a:lnTo>
                  <a:pt x="443" y="916"/>
                </a:lnTo>
                <a:lnTo>
                  <a:pt x="443" y="916"/>
                </a:lnTo>
                <a:lnTo>
                  <a:pt x="436" y="914"/>
                </a:lnTo>
                <a:lnTo>
                  <a:pt x="436" y="914"/>
                </a:lnTo>
                <a:lnTo>
                  <a:pt x="440" y="910"/>
                </a:lnTo>
                <a:lnTo>
                  <a:pt x="445" y="910"/>
                </a:lnTo>
                <a:lnTo>
                  <a:pt x="456" y="912"/>
                </a:lnTo>
                <a:lnTo>
                  <a:pt x="456" y="912"/>
                </a:lnTo>
                <a:lnTo>
                  <a:pt x="458" y="907"/>
                </a:lnTo>
                <a:lnTo>
                  <a:pt x="458" y="907"/>
                </a:lnTo>
                <a:lnTo>
                  <a:pt x="454" y="907"/>
                </a:lnTo>
                <a:lnTo>
                  <a:pt x="454" y="907"/>
                </a:lnTo>
                <a:lnTo>
                  <a:pt x="456" y="909"/>
                </a:lnTo>
                <a:lnTo>
                  <a:pt x="456" y="909"/>
                </a:lnTo>
                <a:lnTo>
                  <a:pt x="454" y="907"/>
                </a:lnTo>
                <a:lnTo>
                  <a:pt x="453" y="905"/>
                </a:lnTo>
                <a:lnTo>
                  <a:pt x="453" y="905"/>
                </a:lnTo>
                <a:lnTo>
                  <a:pt x="454" y="903"/>
                </a:lnTo>
                <a:lnTo>
                  <a:pt x="456" y="905"/>
                </a:lnTo>
                <a:lnTo>
                  <a:pt x="458" y="905"/>
                </a:lnTo>
                <a:lnTo>
                  <a:pt x="460" y="905"/>
                </a:lnTo>
                <a:lnTo>
                  <a:pt x="460" y="905"/>
                </a:lnTo>
                <a:lnTo>
                  <a:pt x="458" y="903"/>
                </a:lnTo>
                <a:lnTo>
                  <a:pt x="460" y="901"/>
                </a:lnTo>
                <a:lnTo>
                  <a:pt x="460" y="901"/>
                </a:lnTo>
                <a:close/>
                <a:moveTo>
                  <a:pt x="9" y="633"/>
                </a:moveTo>
                <a:lnTo>
                  <a:pt x="9" y="633"/>
                </a:lnTo>
                <a:lnTo>
                  <a:pt x="7" y="631"/>
                </a:lnTo>
                <a:lnTo>
                  <a:pt x="7" y="629"/>
                </a:lnTo>
                <a:lnTo>
                  <a:pt x="9" y="625"/>
                </a:lnTo>
                <a:lnTo>
                  <a:pt x="9" y="625"/>
                </a:lnTo>
                <a:lnTo>
                  <a:pt x="11" y="627"/>
                </a:lnTo>
                <a:lnTo>
                  <a:pt x="11" y="629"/>
                </a:lnTo>
                <a:lnTo>
                  <a:pt x="9" y="633"/>
                </a:lnTo>
                <a:lnTo>
                  <a:pt x="9" y="633"/>
                </a:lnTo>
                <a:close/>
                <a:moveTo>
                  <a:pt x="74" y="428"/>
                </a:moveTo>
                <a:lnTo>
                  <a:pt x="77" y="417"/>
                </a:lnTo>
                <a:lnTo>
                  <a:pt x="77" y="417"/>
                </a:lnTo>
                <a:lnTo>
                  <a:pt x="79" y="419"/>
                </a:lnTo>
                <a:lnTo>
                  <a:pt x="79" y="419"/>
                </a:lnTo>
                <a:lnTo>
                  <a:pt x="75" y="425"/>
                </a:lnTo>
                <a:lnTo>
                  <a:pt x="75" y="427"/>
                </a:lnTo>
                <a:lnTo>
                  <a:pt x="75" y="427"/>
                </a:lnTo>
                <a:lnTo>
                  <a:pt x="75" y="428"/>
                </a:lnTo>
                <a:lnTo>
                  <a:pt x="74" y="428"/>
                </a:lnTo>
                <a:lnTo>
                  <a:pt x="74" y="428"/>
                </a:lnTo>
                <a:close/>
                <a:moveTo>
                  <a:pt x="421" y="61"/>
                </a:moveTo>
                <a:lnTo>
                  <a:pt x="421" y="61"/>
                </a:lnTo>
                <a:lnTo>
                  <a:pt x="423" y="62"/>
                </a:lnTo>
                <a:lnTo>
                  <a:pt x="425" y="62"/>
                </a:lnTo>
                <a:lnTo>
                  <a:pt x="425" y="62"/>
                </a:lnTo>
                <a:lnTo>
                  <a:pt x="423" y="64"/>
                </a:lnTo>
                <a:lnTo>
                  <a:pt x="419" y="66"/>
                </a:lnTo>
                <a:lnTo>
                  <a:pt x="419" y="66"/>
                </a:lnTo>
                <a:lnTo>
                  <a:pt x="419" y="64"/>
                </a:lnTo>
                <a:lnTo>
                  <a:pt x="419" y="64"/>
                </a:lnTo>
                <a:lnTo>
                  <a:pt x="418" y="64"/>
                </a:lnTo>
                <a:lnTo>
                  <a:pt x="419" y="62"/>
                </a:lnTo>
                <a:lnTo>
                  <a:pt x="419" y="62"/>
                </a:lnTo>
                <a:lnTo>
                  <a:pt x="414" y="64"/>
                </a:lnTo>
                <a:lnTo>
                  <a:pt x="412" y="66"/>
                </a:lnTo>
                <a:lnTo>
                  <a:pt x="412" y="64"/>
                </a:lnTo>
                <a:lnTo>
                  <a:pt x="412" y="64"/>
                </a:lnTo>
                <a:lnTo>
                  <a:pt x="416" y="62"/>
                </a:lnTo>
                <a:lnTo>
                  <a:pt x="421" y="61"/>
                </a:lnTo>
                <a:lnTo>
                  <a:pt x="421" y="61"/>
                </a:lnTo>
                <a:close/>
                <a:moveTo>
                  <a:pt x="1095" y="428"/>
                </a:moveTo>
                <a:lnTo>
                  <a:pt x="1095" y="428"/>
                </a:lnTo>
                <a:lnTo>
                  <a:pt x="1095" y="428"/>
                </a:lnTo>
                <a:lnTo>
                  <a:pt x="1095" y="428"/>
                </a:lnTo>
                <a:lnTo>
                  <a:pt x="1095" y="430"/>
                </a:lnTo>
                <a:lnTo>
                  <a:pt x="1095" y="432"/>
                </a:lnTo>
                <a:lnTo>
                  <a:pt x="1093" y="434"/>
                </a:lnTo>
                <a:lnTo>
                  <a:pt x="1093" y="434"/>
                </a:lnTo>
                <a:lnTo>
                  <a:pt x="1093" y="430"/>
                </a:lnTo>
                <a:lnTo>
                  <a:pt x="1093" y="428"/>
                </a:lnTo>
                <a:lnTo>
                  <a:pt x="1093" y="428"/>
                </a:lnTo>
                <a:lnTo>
                  <a:pt x="1093" y="428"/>
                </a:lnTo>
                <a:lnTo>
                  <a:pt x="1095" y="428"/>
                </a:lnTo>
                <a:lnTo>
                  <a:pt x="1095" y="428"/>
                </a:lnTo>
                <a:close/>
                <a:moveTo>
                  <a:pt x="764" y="526"/>
                </a:moveTo>
                <a:lnTo>
                  <a:pt x="764" y="526"/>
                </a:lnTo>
                <a:lnTo>
                  <a:pt x="762" y="528"/>
                </a:lnTo>
                <a:lnTo>
                  <a:pt x="764" y="530"/>
                </a:lnTo>
                <a:lnTo>
                  <a:pt x="764" y="530"/>
                </a:lnTo>
                <a:lnTo>
                  <a:pt x="762" y="531"/>
                </a:lnTo>
                <a:lnTo>
                  <a:pt x="762" y="531"/>
                </a:lnTo>
                <a:lnTo>
                  <a:pt x="760" y="528"/>
                </a:lnTo>
                <a:lnTo>
                  <a:pt x="760" y="526"/>
                </a:lnTo>
                <a:lnTo>
                  <a:pt x="764" y="526"/>
                </a:lnTo>
                <a:lnTo>
                  <a:pt x="764" y="526"/>
                </a:lnTo>
                <a:close/>
                <a:moveTo>
                  <a:pt x="456" y="546"/>
                </a:moveTo>
                <a:lnTo>
                  <a:pt x="456" y="546"/>
                </a:lnTo>
                <a:lnTo>
                  <a:pt x="458" y="541"/>
                </a:lnTo>
                <a:lnTo>
                  <a:pt x="462" y="537"/>
                </a:lnTo>
                <a:lnTo>
                  <a:pt x="462" y="537"/>
                </a:lnTo>
                <a:lnTo>
                  <a:pt x="460" y="543"/>
                </a:lnTo>
                <a:lnTo>
                  <a:pt x="456" y="546"/>
                </a:lnTo>
                <a:lnTo>
                  <a:pt x="456" y="546"/>
                </a:lnTo>
                <a:close/>
                <a:moveTo>
                  <a:pt x="453" y="905"/>
                </a:moveTo>
                <a:lnTo>
                  <a:pt x="453" y="905"/>
                </a:lnTo>
                <a:lnTo>
                  <a:pt x="451" y="907"/>
                </a:lnTo>
                <a:lnTo>
                  <a:pt x="451" y="909"/>
                </a:lnTo>
                <a:lnTo>
                  <a:pt x="451" y="909"/>
                </a:lnTo>
                <a:lnTo>
                  <a:pt x="449" y="909"/>
                </a:lnTo>
                <a:lnTo>
                  <a:pt x="445" y="909"/>
                </a:lnTo>
                <a:lnTo>
                  <a:pt x="445" y="909"/>
                </a:lnTo>
                <a:lnTo>
                  <a:pt x="447" y="907"/>
                </a:lnTo>
                <a:lnTo>
                  <a:pt x="447" y="907"/>
                </a:lnTo>
                <a:lnTo>
                  <a:pt x="447" y="907"/>
                </a:lnTo>
                <a:lnTo>
                  <a:pt x="447" y="905"/>
                </a:lnTo>
                <a:lnTo>
                  <a:pt x="447" y="905"/>
                </a:lnTo>
                <a:lnTo>
                  <a:pt x="449" y="905"/>
                </a:lnTo>
                <a:lnTo>
                  <a:pt x="449" y="905"/>
                </a:lnTo>
                <a:lnTo>
                  <a:pt x="453" y="905"/>
                </a:lnTo>
                <a:lnTo>
                  <a:pt x="453" y="905"/>
                </a:lnTo>
                <a:close/>
                <a:moveTo>
                  <a:pt x="419" y="931"/>
                </a:moveTo>
                <a:lnTo>
                  <a:pt x="419" y="931"/>
                </a:lnTo>
                <a:lnTo>
                  <a:pt x="418" y="933"/>
                </a:lnTo>
                <a:lnTo>
                  <a:pt x="414" y="933"/>
                </a:lnTo>
                <a:lnTo>
                  <a:pt x="414" y="933"/>
                </a:lnTo>
                <a:lnTo>
                  <a:pt x="416" y="931"/>
                </a:lnTo>
                <a:lnTo>
                  <a:pt x="419" y="929"/>
                </a:lnTo>
                <a:lnTo>
                  <a:pt x="419" y="929"/>
                </a:lnTo>
                <a:lnTo>
                  <a:pt x="419" y="931"/>
                </a:lnTo>
                <a:lnTo>
                  <a:pt x="419" y="931"/>
                </a:lnTo>
                <a:close/>
                <a:moveTo>
                  <a:pt x="375" y="945"/>
                </a:moveTo>
                <a:lnTo>
                  <a:pt x="375" y="945"/>
                </a:lnTo>
                <a:lnTo>
                  <a:pt x="370" y="945"/>
                </a:lnTo>
                <a:lnTo>
                  <a:pt x="368" y="945"/>
                </a:lnTo>
                <a:lnTo>
                  <a:pt x="370" y="942"/>
                </a:lnTo>
                <a:lnTo>
                  <a:pt x="370" y="942"/>
                </a:lnTo>
                <a:lnTo>
                  <a:pt x="372" y="944"/>
                </a:lnTo>
                <a:lnTo>
                  <a:pt x="375" y="945"/>
                </a:lnTo>
                <a:lnTo>
                  <a:pt x="375" y="945"/>
                </a:lnTo>
                <a:close/>
                <a:moveTo>
                  <a:pt x="370" y="837"/>
                </a:moveTo>
                <a:lnTo>
                  <a:pt x="370" y="837"/>
                </a:lnTo>
                <a:lnTo>
                  <a:pt x="368" y="839"/>
                </a:lnTo>
                <a:lnTo>
                  <a:pt x="368" y="839"/>
                </a:lnTo>
                <a:lnTo>
                  <a:pt x="368" y="837"/>
                </a:lnTo>
                <a:lnTo>
                  <a:pt x="368" y="835"/>
                </a:lnTo>
                <a:lnTo>
                  <a:pt x="368" y="835"/>
                </a:lnTo>
                <a:lnTo>
                  <a:pt x="370" y="837"/>
                </a:lnTo>
                <a:lnTo>
                  <a:pt x="370" y="837"/>
                </a:lnTo>
                <a:lnTo>
                  <a:pt x="370" y="837"/>
                </a:lnTo>
                <a:lnTo>
                  <a:pt x="370" y="837"/>
                </a:lnTo>
                <a:close/>
                <a:moveTo>
                  <a:pt x="368" y="828"/>
                </a:moveTo>
                <a:lnTo>
                  <a:pt x="368" y="828"/>
                </a:lnTo>
                <a:lnTo>
                  <a:pt x="366" y="828"/>
                </a:lnTo>
                <a:lnTo>
                  <a:pt x="364" y="828"/>
                </a:lnTo>
                <a:lnTo>
                  <a:pt x="364" y="828"/>
                </a:lnTo>
                <a:lnTo>
                  <a:pt x="362" y="826"/>
                </a:lnTo>
                <a:lnTo>
                  <a:pt x="362" y="826"/>
                </a:lnTo>
                <a:lnTo>
                  <a:pt x="362" y="824"/>
                </a:lnTo>
                <a:lnTo>
                  <a:pt x="362" y="824"/>
                </a:lnTo>
                <a:lnTo>
                  <a:pt x="364" y="826"/>
                </a:lnTo>
                <a:lnTo>
                  <a:pt x="368" y="828"/>
                </a:lnTo>
                <a:lnTo>
                  <a:pt x="368" y="828"/>
                </a:lnTo>
                <a:close/>
                <a:moveTo>
                  <a:pt x="52" y="734"/>
                </a:moveTo>
                <a:lnTo>
                  <a:pt x="52" y="734"/>
                </a:lnTo>
                <a:lnTo>
                  <a:pt x="50" y="734"/>
                </a:lnTo>
                <a:lnTo>
                  <a:pt x="48" y="730"/>
                </a:lnTo>
                <a:lnTo>
                  <a:pt x="50" y="723"/>
                </a:lnTo>
                <a:lnTo>
                  <a:pt x="50" y="723"/>
                </a:lnTo>
                <a:lnTo>
                  <a:pt x="52" y="726"/>
                </a:lnTo>
                <a:lnTo>
                  <a:pt x="52" y="728"/>
                </a:lnTo>
                <a:lnTo>
                  <a:pt x="52" y="734"/>
                </a:lnTo>
                <a:lnTo>
                  <a:pt x="52" y="734"/>
                </a:lnTo>
                <a:close/>
                <a:moveTo>
                  <a:pt x="213" y="695"/>
                </a:moveTo>
                <a:lnTo>
                  <a:pt x="213" y="695"/>
                </a:lnTo>
                <a:lnTo>
                  <a:pt x="212" y="695"/>
                </a:lnTo>
                <a:lnTo>
                  <a:pt x="212" y="693"/>
                </a:lnTo>
                <a:lnTo>
                  <a:pt x="212" y="690"/>
                </a:lnTo>
                <a:lnTo>
                  <a:pt x="212" y="690"/>
                </a:lnTo>
                <a:lnTo>
                  <a:pt x="213" y="692"/>
                </a:lnTo>
                <a:lnTo>
                  <a:pt x="213" y="693"/>
                </a:lnTo>
                <a:lnTo>
                  <a:pt x="213" y="695"/>
                </a:lnTo>
                <a:lnTo>
                  <a:pt x="213" y="695"/>
                </a:lnTo>
                <a:close/>
                <a:moveTo>
                  <a:pt x="236" y="589"/>
                </a:moveTo>
                <a:lnTo>
                  <a:pt x="236" y="589"/>
                </a:lnTo>
                <a:lnTo>
                  <a:pt x="237" y="590"/>
                </a:lnTo>
                <a:lnTo>
                  <a:pt x="237" y="592"/>
                </a:lnTo>
                <a:lnTo>
                  <a:pt x="236" y="594"/>
                </a:lnTo>
                <a:lnTo>
                  <a:pt x="236" y="594"/>
                </a:lnTo>
                <a:lnTo>
                  <a:pt x="236" y="594"/>
                </a:lnTo>
                <a:lnTo>
                  <a:pt x="237" y="594"/>
                </a:lnTo>
                <a:lnTo>
                  <a:pt x="239" y="590"/>
                </a:lnTo>
                <a:lnTo>
                  <a:pt x="239" y="590"/>
                </a:lnTo>
                <a:lnTo>
                  <a:pt x="237" y="587"/>
                </a:lnTo>
                <a:lnTo>
                  <a:pt x="237" y="581"/>
                </a:lnTo>
                <a:lnTo>
                  <a:pt x="241" y="572"/>
                </a:lnTo>
                <a:lnTo>
                  <a:pt x="252" y="552"/>
                </a:lnTo>
                <a:lnTo>
                  <a:pt x="252" y="552"/>
                </a:lnTo>
                <a:lnTo>
                  <a:pt x="256" y="535"/>
                </a:lnTo>
                <a:lnTo>
                  <a:pt x="258" y="530"/>
                </a:lnTo>
                <a:lnTo>
                  <a:pt x="261" y="522"/>
                </a:lnTo>
                <a:lnTo>
                  <a:pt x="261" y="522"/>
                </a:lnTo>
                <a:lnTo>
                  <a:pt x="263" y="522"/>
                </a:lnTo>
                <a:lnTo>
                  <a:pt x="265" y="522"/>
                </a:lnTo>
                <a:lnTo>
                  <a:pt x="265" y="522"/>
                </a:lnTo>
                <a:lnTo>
                  <a:pt x="265" y="520"/>
                </a:lnTo>
                <a:lnTo>
                  <a:pt x="267" y="517"/>
                </a:lnTo>
                <a:lnTo>
                  <a:pt x="270" y="513"/>
                </a:lnTo>
                <a:lnTo>
                  <a:pt x="270" y="513"/>
                </a:lnTo>
                <a:lnTo>
                  <a:pt x="272" y="513"/>
                </a:lnTo>
                <a:lnTo>
                  <a:pt x="274" y="509"/>
                </a:lnTo>
                <a:lnTo>
                  <a:pt x="274" y="509"/>
                </a:lnTo>
                <a:lnTo>
                  <a:pt x="274" y="511"/>
                </a:lnTo>
                <a:lnTo>
                  <a:pt x="278" y="513"/>
                </a:lnTo>
                <a:lnTo>
                  <a:pt x="278" y="513"/>
                </a:lnTo>
                <a:lnTo>
                  <a:pt x="276" y="513"/>
                </a:lnTo>
                <a:lnTo>
                  <a:pt x="276" y="513"/>
                </a:lnTo>
                <a:lnTo>
                  <a:pt x="274" y="513"/>
                </a:lnTo>
                <a:lnTo>
                  <a:pt x="274" y="513"/>
                </a:lnTo>
                <a:lnTo>
                  <a:pt x="274" y="517"/>
                </a:lnTo>
                <a:lnTo>
                  <a:pt x="276" y="519"/>
                </a:lnTo>
                <a:lnTo>
                  <a:pt x="276" y="519"/>
                </a:lnTo>
                <a:lnTo>
                  <a:pt x="274" y="520"/>
                </a:lnTo>
                <a:lnTo>
                  <a:pt x="270" y="520"/>
                </a:lnTo>
                <a:lnTo>
                  <a:pt x="270" y="520"/>
                </a:lnTo>
                <a:lnTo>
                  <a:pt x="270" y="522"/>
                </a:lnTo>
                <a:lnTo>
                  <a:pt x="270" y="526"/>
                </a:lnTo>
                <a:lnTo>
                  <a:pt x="270" y="526"/>
                </a:lnTo>
                <a:lnTo>
                  <a:pt x="274" y="524"/>
                </a:lnTo>
                <a:lnTo>
                  <a:pt x="276" y="520"/>
                </a:lnTo>
                <a:lnTo>
                  <a:pt x="278" y="519"/>
                </a:lnTo>
                <a:lnTo>
                  <a:pt x="282" y="517"/>
                </a:lnTo>
                <a:lnTo>
                  <a:pt x="282" y="517"/>
                </a:lnTo>
                <a:lnTo>
                  <a:pt x="278" y="522"/>
                </a:lnTo>
                <a:lnTo>
                  <a:pt x="274" y="526"/>
                </a:lnTo>
                <a:lnTo>
                  <a:pt x="274" y="526"/>
                </a:lnTo>
                <a:lnTo>
                  <a:pt x="280" y="519"/>
                </a:lnTo>
                <a:lnTo>
                  <a:pt x="280" y="519"/>
                </a:lnTo>
                <a:lnTo>
                  <a:pt x="280" y="513"/>
                </a:lnTo>
                <a:lnTo>
                  <a:pt x="278" y="509"/>
                </a:lnTo>
                <a:lnTo>
                  <a:pt x="276" y="506"/>
                </a:lnTo>
                <a:lnTo>
                  <a:pt x="278" y="500"/>
                </a:lnTo>
                <a:lnTo>
                  <a:pt x="278" y="500"/>
                </a:lnTo>
                <a:lnTo>
                  <a:pt x="276" y="500"/>
                </a:lnTo>
                <a:lnTo>
                  <a:pt x="272" y="504"/>
                </a:lnTo>
                <a:lnTo>
                  <a:pt x="272" y="504"/>
                </a:lnTo>
                <a:lnTo>
                  <a:pt x="274" y="498"/>
                </a:lnTo>
                <a:lnTo>
                  <a:pt x="276" y="493"/>
                </a:lnTo>
                <a:lnTo>
                  <a:pt x="280" y="489"/>
                </a:lnTo>
                <a:lnTo>
                  <a:pt x="280" y="485"/>
                </a:lnTo>
                <a:lnTo>
                  <a:pt x="280" y="485"/>
                </a:lnTo>
                <a:lnTo>
                  <a:pt x="282" y="484"/>
                </a:lnTo>
                <a:lnTo>
                  <a:pt x="283" y="484"/>
                </a:lnTo>
                <a:lnTo>
                  <a:pt x="283" y="484"/>
                </a:lnTo>
                <a:lnTo>
                  <a:pt x="285" y="478"/>
                </a:lnTo>
                <a:lnTo>
                  <a:pt x="287" y="474"/>
                </a:lnTo>
                <a:lnTo>
                  <a:pt x="289" y="474"/>
                </a:lnTo>
                <a:lnTo>
                  <a:pt x="289" y="474"/>
                </a:lnTo>
                <a:lnTo>
                  <a:pt x="289" y="473"/>
                </a:lnTo>
                <a:lnTo>
                  <a:pt x="287" y="473"/>
                </a:lnTo>
                <a:lnTo>
                  <a:pt x="289" y="471"/>
                </a:lnTo>
                <a:lnTo>
                  <a:pt x="289" y="471"/>
                </a:lnTo>
                <a:lnTo>
                  <a:pt x="291" y="469"/>
                </a:lnTo>
                <a:lnTo>
                  <a:pt x="293" y="467"/>
                </a:lnTo>
                <a:lnTo>
                  <a:pt x="296" y="462"/>
                </a:lnTo>
                <a:lnTo>
                  <a:pt x="300" y="454"/>
                </a:lnTo>
                <a:lnTo>
                  <a:pt x="305" y="451"/>
                </a:lnTo>
                <a:lnTo>
                  <a:pt x="305" y="451"/>
                </a:lnTo>
                <a:lnTo>
                  <a:pt x="305" y="445"/>
                </a:lnTo>
                <a:lnTo>
                  <a:pt x="309" y="440"/>
                </a:lnTo>
                <a:lnTo>
                  <a:pt x="316" y="434"/>
                </a:lnTo>
                <a:lnTo>
                  <a:pt x="316" y="434"/>
                </a:lnTo>
                <a:lnTo>
                  <a:pt x="316" y="430"/>
                </a:lnTo>
                <a:lnTo>
                  <a:pt x="316" y="427"/>
                </a:lnTo>
                <a:lnTo>
                  <a:pt x="322" y="419"/>
                </a:lnTo>
                <a:lnTo>
                  <a:pt x="329" y="414"/>
                </a:lnTo>
                <a:lnTo>
                  <a:pt x="335" y="410"/>
                </a:lnTo>
                <a:lnTo>
                  <a:pt x="335" y="410"/>
                </a:lnTo>
                <a:lnTo>
                  <a:pt x="339" y="405"/>
                </a:lnTo>
                <a:lnTo>
                  <a:pt x="342" y="399"/>
                </a:lnTo>
                <a:lnTo>
                  <a:pt x="342" y="399"/>
                </a:lnTo>
                <a:lnTo>
                  <a:pt x="339" y="401"/>
                </a:lnTo>
                <a:lnTo>
                  <a:pt x="337" y="401"/>
                </a:lnTo>
                <a:lnTo>
                  <a:pt x="337" y="403"/>
                </a:lnTo>
                <a:lnTo>
                  <a:pt x="337" y="403"/>
                </a:lnTo>
                <a:lnTo>
                  <a:pt x="335" y="401"/>
                </a:lnTo>
                <a:lnTo>
                  <a:pt x="337" y="399"/>
                </a:lnTo>
                <a:lnTo>
                  <a:pt x="342" y="392"/>
                </a:lnTo>
                <a:lnTo>
                  <a:pt x="342" y="392"/>
                </a:lnTo>
                <a:lnTo>
                  <a:pt x="342" y="394"/>
                </a:lnTo>
                <a:lnTo>
                  <a:pt x="342" y="394"/>
                </a:lnTo>
                <a:lnTo>
                  <a:pt x="348" y="388"/>
                </a:lnTo>
                <a:lnTo>
                  <a:pt x="353" y="379"/>
                </a:lnTo>
                <a:lnTo>
                  <a:pt x="362" y="370"/>
                </a:lnTo>
                <a:lnTo>
                  <a:pt x="368" y="368"/>
                </a:lnTo>
                <a:lnTo>
                  <a:pt x="374" y="368"/>
                </a:lnTo>
                <a:lnTo>
                  <a:pt x="374" y="368"/>
                </a:lnTo>
                <a:lnTo>
                  <a:pt x="368" y="371"/>
                </a:lnTo>
                <a:lnTo>
                  <a:pt x="366" y="375"/>
                </a:lnTo>
                <a:lnTo>
                  <a:pt x="366" y="375"/>
                </a:lnTo>
                <a:lnTo>
                  <a:pt x="368" y="373"/>
                </a:lnTo>
                <a:lnTo>
                  <a:pt x="372" y="370"/>
                </a:lnTo>
                <a:lnTo>
                  <a:pt x="375" y="366"/>
                </a:lnTo>
                <a:lnTo>
                  <a:pt x="375" y="362"/>
                </a:lnTo>
                <a:lnTo>
                  <a:pt x="375" y="362"/>
                </a:lnTo>
                <a:lnTo>
                  <a:pt x="379" y="360"/>
                </a:lnTo>
                <a:lnTo>
                  <a:pt x="381" y="362"/>
                </a:lnTo>
                <a:lnTo>
                  <a:pt x="381" y="362"/>
                </a:lnTo>
                <a:lnTo>
                  <a:pt x="383" y="364"/>
                </a:lnTo>
                <a:lnTo>
                  <a:pt x="381" y="368"/>
                </a:lnTo>
                <a:lnTo>
                  <a:pt x="381" y="368"/>
                </a:lnTo>
                <a:lnTo>
                  <a:pt x="381" y="368"/>
                </a:lnTo>
                <a:lnTo>
                  <a:pt x="383" y="366"/>
                </a:lnTo>
                <a:lnTo>
                  <a:pt x="383" y="366"/>
                </a:lnTo>
                <a:lnTo>
                  <a:pt x="385" y="368"/>
                </a:lnTo>
                <a:lnTo>
                  <a:pt x="385" y="368"/>
                </a:lnTo>
                <a:lnTo>
                  <a:pt x="377" y="371"/>
                </a:lnTo>
                <a:lnTo>
                  <a:pt x="372" y="377"/>
                </a:lnTo>
                <a:lnTo>
                  <a:pt x="372" y="377"/>
                </a:lnTo>
                <a:lnTo>
                  <a:pt x="375" y="375"/>
                </a:lnTo>
                <a:lnTo>
                  <a:pt x="383" y="370"/>
                </a:lnTo>
                <a:lnTo>
                  <a:pt x="383" y="370"/>
                </a:lnTo>
                <a:lnTo>
                  <a:pt x="372" y="386"/>
                </a:lnTo>
                <a:lnTo>
                  <a:pt x="357" y="399"/>
                </a:lnTo>
                <a:lnTo>
                  <a:pt x="357" y="399"/>
                </a:lnTo>
                <a:lnTo>
                  <a:pt x="359" y="401"/>
                </a:lnTo>
                <a:lnTo>
                  <a:pt x="362" y="399"/>
                </a:lnTo>
                <a:lnTo>
                  <a:pt x="364" y="399"/>
                </a:lnTo>
                <a:lnTo>
                  <a:pt x="366" y="399"/>
                </a:lnTo>
                <a:lnTo>
                  <a:pt x="366" y="399"/>
                </a:lnTo>
                <a:lnTo>
                  <a:pt x="361" y="405"/>
                </a:lnTo>
                <a:lnTo>
                  <a:pt x="359" y="408"/>
                </a:lnTo>
                <a:lnTo>
                  <a:pt x="355" y="414"/>
                </a:lnTo>
                <a:lnTo>
                  <a:pt x="351" y="417"/>
                </a:lnTo>
                <a:lnTo>
                  <a:pt x="350" y="416"/>
                </a:lnTo>
                <a:lnTo>
                  <a:pt x="350" y="416"/>
                </a:lnTo>
                <a:lnTo>
                  <a:pt x="350" y="414"/>
                </a:lnTo>
                <a:lnTo>
                  <a:pt x="351" y="414"/>
                </a:lnTo>
                <a:lnTo>
                  <a:pt x="351" y="414"/>
                </a:lnTo>
                <a:lnTo>
                  <a:pt x="350" y="414"/>
                </a:lnTo>
                <a:lnTo>
                  <a:pt x="348" y="416"/>
                </a:lnTo>
                <a:lnTo>
                  <a:pt x="350" y="417"/>
                </a:lnTo>
                <a:lnTo>
                  <a:pt x="351" y="417"/>
                </a:lnTo>
                <a:lnTo>
                  <a:pt x="351" y="417"/>
                </a:lnTo>
                <a:lnTo>
                  <a:pt x="350" y="421"/>
                </a:lnTo>
                <a:lnTo>
                  <a:pt x="346" y="425"/>
                </a:lnTo>
                <a:lnTo>
                  <a:pt x="346" y="425"/>
                </a:lnTo>
                <a:lnTo>
                  <a:pt x="346" y="423"/>
                </a:lnTo>
                <a:lnTo>
                  <a:pt x="348" y="421"/>
                </a:lnTo>
                <a:lnTo>
                  <a:pt x="348" y="421"/>
                </a:lnTo>
                <a:lnTo>
                  <a:pt x="344" y="421"/>
                </a:lnTo>
                <a:lnTo>
                  <a:pt x="342" y="425"/>
                </a:lnTo>
                <a:lnTo>
                  <a:pt x="340" y="432"/>
                </a:lnTo>
                <a:lnTo>
                  <a:pt x="340" y="432"/>
                </a:lnTo>
                <a:lnTo>
                  <a:pt x="340" y="434"/>
                </a:lnTo>
                <a:lnTo>
                  <a:pt x="339" y="434"/>
                </a:lnTo>
                <a:lnTo>
                  <a:pt x="337" y="432"/>
                </a:lnTo>
                <a:lnTo>
                  <a:pt x="337" y="434"/>
                </a:lnTo>
                <a:lnTo>
                  <a:pt x="337" y="434"/>
                </a:lnTo>
                <a:lnTo>
                  <a:pt x="329" y="445"/>
                </a:lnTo>
                <a:lnTo>
                  <a:pt x="324" y="451"/>
                </a:lnTo>
                <a:lnTo>
                  <a:pt x="318" y="454"/>
                </a:lnTo>
                <a:lnTo>
                  <a:pt x="318" y="454"/>
                </a:lnTo>
                <a:lnTo>
                  <a:pt x="318" y="458"/>
                </a:lnTo>
                <a:lnTo>
                  <a:pt x="320" y="458"/>
                </a:lnTo>
                <a:lnTo>
                  <a:pt x="320" y="458"/>
                </a:lnTo>
                <a:lnTo>
                  <a:pt x="318" y="462"/>
                </a:lnTo>
                <a:lnTo>
                  <a:pt x="315" y="462"/>
                </a:lnTo>
                <a:lnTo>
                  <a:pt x="315" y="462"/>
                </a:lnTo>
                <a:lnTo>
                  <a:pt x="315" y="465"/>
                </a:lnTo>
                <a:lnTo>
                  <a:pt x="313" y="469"/>
                </a:lnTo>
                <a:lnTo>
                  <a:pt x="305" y="473"/>
                </a:lnTo>
                <a:lnTo>
                  <a:pt x="305" y="473"/>
                </a:lnTo>
                <a:lnTo>
                  <a:pt x="305" y="474"/>
                </a:lnTo>
                <a:lnTo>
                  <a:pt x="307" y="474"/>
                </a:lnTo>
                <a:lnTo>
                  <a:pt x="307" y="474"/>
                </a:lnTo>
                <a:lnTo>
                  <a:pt x="307" y="474"/>
                </a:lnTo>
                <a:lnTo>
                  <a:pt x="307" y="474"/>
                </a:lnTo>
                <a:lnTo>
                  <a:pt x="307" y="476"/>
                </a:lnTo>
                <a:lnTo>
                  <a:pt x="305" y="474"/>
                </a:lnTo>
                <a:lnTo>
                  <a:pt x="305" y="474"/>
                </a:lnTo>
                <a:lnTo>
                  <a:pt x="305" y="476"/>
                </a:lnTo>
                <a:lnTo>
                  <a:pt x="305" y="478"/>
                </a:lnTo>
                <a:lnTo>
                  <a:pt x="305" y="480"/>
                </a:lnTo>
                <a:lnTo>
                  <a:pt x="304" y="482"/>
                </a:lnTo>
                <a:lnTo>
                  <a:pt x="304" y="482"/>
                </a:lnTo>
                <a:lnTo>
                  <a:pt x="298" y="476"/>
                </a:lnTo>
                <a:lnTo>
                  <a:pt x="298" y="476"/>
                </a:lnTo>
                <a:lnTo>
                  <a:pt x="298" y="478"/>
                </a:lnTo>
                <a:lnTo>
                  <a:pt x="298" y="480"/>
                </a:lnTo>
                <a:lnTo>
                  <a:pt x="302" y="480"/>
                </a:lnTo>
                <a:lnTo>
                  <a:pt x="302" y="480"/>
                </a:lnTo>
                <a:lnTo>
                  <a:pt x="300" y="482"/>
                </a:lnTo>
                <a:lnTo>
                  <a:pt x="298" y="484"/>
                </a:lnTo>
                <a:lnTo>
                  <a:pt x="296" y="485"/>
                </a:lnTo>
                <a:lnTo>
                  <a:pt x="296" y="485"/>
                </a:lnTo>
                <a:lnTo>
                  <a:pt x="298" y="487"/>
                </a:lnTo>
                <a:lnTo>
                  <a:pt x="300" y="489"/>
                </a:lnTo>
                <a:lnTo>
                  <a:pt x="298" y="493"/>
                </a:lnTo>
                <a:lnTo>
                  <a:pt x="294" y="493"/>
                </a:lnTo>
                <a:lnTo>
                  <a:pt x="294" y="493"/>
                </a:lnTo>
                <a:lnTo>
                  <a:pt x="296" y="491"/>
                </a:lnTo>
                <a:lnTo>
                  <a:pt x="300" y="489"/>
                </a:lnTo>
                <a:lnTo>
                  <a:pt x="300" y="489"/>
                </a:lnTo>
                <a:lnTo>
                  <a:pt x="296" y="489"/>
                </a:lnTo>
                <a:lnTo>
                  <a:pt x="294" y="487"/>
                </a:lnTo>
                <a:lnTo>
                  <a:pt x="294" y="487"/>
                </a:lnTo>
                <a:lnTo>
                  <a:pt x="294" y="489"/>
                </a:lnTo>
                <a:lnTo>
                  <a:pt x="294" y="491"/>
                </a:lnTo>
                <a:lnTo>
                  <a:pt x="289" y="495"/>
                </a:lnTo>
                <a:lnTo>
                  <a:pt x="289" y="495"/>
                </a:lnTo>
                <a:lnTo>
                  <a:pt x="293" y="497"/>
                </a:lnTo>
                <a:lnTo>
                  <a:pt x="294" y="498"/>
                </a:lnTo>
                <a:lnTo>
                  <a:pt x="296" y="498"/>
                </a:lnTo>
                <a:lnTo>
                  <a:pt x="296" y="498"/>
                </a:lnTo>
                <a:lnTo>
                  <a:pt x="289" y="504"/>
                </a:lnTo>
                <a:lnTo>
                  <a:pt x="289" y="504"/>
                </a:lnTo>
                <a:lnTo>
                  <a:pt x="287" y="504"/>
                </a:lnTo>
                <a:lnTo>
                  <a:pt x="287" y="502"/>
                </a:lnTo>
                <a:lnTo>
                  <a:pt x="289" y="498"/>
                </a:lnTo>
                <a:lnTo>
                  <a:pt x="289" y="498"/>
                </a:lnTo>
                <a:lnTo>
                  <a:pt x="289" y="498"/>
                </a:lnTo>
                <a:lnTo>
                  <a:pt x="289" y="498"/>
                </a:lnTo>
                <a:lnTo>
                  <a:pt x="285" y="498"/>
                </a:lnTo>
                <a:lnTo>
                  <a:pt x="285" y="498"/>
                </a:lnTo>
                <a:lnTo>
                  <a:pt x="285" y="498"/>
                </a:lnTo>
                <a:lnTo>
                  <a:pt x="285" y="498"/>
                </a:lnTo>
                <a:lnTo>
                  <a:pt x="287" y="500"/>
                </a:lnTo>
                <a:lnTo>
                  <a:pt x="287" y="500"/>
                </a:lnTo>
                <a:lnTo>
                  <a:pt x="287" y="500"/>
                </a:lnTo>
                <a:lnTo>
                  <a:pt x="285" y="502"/>
                </a:lnTo>
                <a:lnTo>
                  <a:pt x="283" y="506"/>
                </a:lnTo>
                <a:lnTo>
                  <a:pt x="283" y="506"/>
                </a:lnTo>
                <a:lnTo>
                  <a:pt x="282" y="506"/>
                </a:lnTo>
                <a:lnTo>
                  <a:pt x="280" y="504"/>
                </a:lnTo>
                <a:lnTo>
                  <a:pt x="280" y="504"/>
                </a:lnTo>
                <a:lnTo>
                  <a:pt x="280" y="508"/>
                </a:lnTo>
                <a:lnTo>
                  <a:pt x="282" y="511"/>
                </a:lnTo>
                <a:lnTo>
                  <a:pt x="283" y="513"/>
                </a:lnTo>
                <a:lnTo>
                  <a:pt x="282" y="515"/>
                </a:lnTo>
                <a:lnTo>
                  <a:pt x="282" y="515"/>
                </a:lnTo>
                <a:lnTo>
                  <a:pt x="283" y="515"/>
                </a:lnTo>
                <a:lnTo>
                  <a:pt x="285" y="515"/>
                </a:lnTo>
                <a:lnTo>
                  <a:pt x="285" y="515"/>
                </a:lnTo>
                <a:lnTo>
                  <a:pt x="285" y="519"/>
                </a:lnTo>
                <a:lnTo>
                  <a:pt x="283" y="522"/>
                </a:lnTo>
                <a:lnTo>
                  <a:pt x="278" y="530"/>
                </a:lnTo>
                <a:lnTo>
                  <a:pt x="272" y="537"/>
                </a:lnTo>
                <a:lnTo>
                  <a:pt x="270" y="541"/>
                </a:lnTo>
                <a:lnTo>
                  <a:pt x="270" y="544"/>
                </a:lnTo>
                <a:lnTo>
                  <a:pt x="270" y="544"/>
                </a:lnTo>
                <a:lnTo>
                  <a:pt x="269" y="546"/>
                </a:lnTo>
                <a:lnTo>
                  <a:pt x="269" y="548"/>
                </a:lnTo>
                <a:lnTo>
                  <a:pt x="269" y="548"/>
                </a:lnTo>
                <a:lnTo>
                  <a:pt x="265" y="548"/>
                </a:lnTo>
                <a:lnTo>
                  <a:pt x="265" y="546"/>
                </a:lnTo>
                <a:lnTo>
                  <a:pt x="263" y="541"/>
                </a:lnTo>
                <a:lnTo>
                  <a:pt x="263" y="541"/>
                </a:lnTo>
                <a:lnTo>
                  <a:pt x="265" y="541"/>
                </a:lnTo>
                <a:lnTo>
                  <a:pt x="267" y="543"/>
                </a:lnTo>
                <a:lnTo>
                  <a:pt x="267" y="543"/>
                </a:lnTo>
                <a:lnTo>
                  <a:pt x="272" y="535"/>
                </a:lnTo>
                <a:lnTo>
                  <a:pt x="274" y="531"/>
                </a:lnTo>
                <a:lnTo>
                  <a:pt x="274" y="526"/>
                </a:lnTo>
                <a:lnTo>
                  <a:pt x="274" y="526"/>
                </a:lnTo>
                <a:lnTo>
                  <a:pt x="269" y="535"/>
                </a:lnTo>
                <a:lnTo>
                  <a:pt x="261" y="544"/>
                </a:lnTo>
                <a:lnTo>
                  <a:pt x="261" y="544"/>
                </a:lnTo>
                <a:lnTo>
                  <a:pt x="259" y="543"/>
                </a:lnTo>
                <a:lnTo>
                  <a:pt x="258" y="543"/>
                </a:lnTo>
                <a:lnTo>
                  <a:pt x="258" y="543"/>
                </a:lnTo>
                <a:lnTo>
                  <a:pt x="258" y="544"/>
                </a:lnTo>
                <a:lnTo>
                  <a:pt x="259" y="544"/>
                </a:lnTo>
                <a:lnTo>
                  <a:pt x="261" y="544"/>
                </a:lnTo>
                <a:lnTo>
                  <a:pt x="263" y="546"/>
                </a:lnTo>
                <a:lnTo>
                  <a:pt x="263" y="546"/>
                </a:lnTo>
                <a:lnTo>
                  <a:pt x="261" y="548"/>
                </a:lnTo>
                <a:lnTo>
                  <a:pt x="259" y="550"/>
                </a:lnTo>
                <a:lnTo>
                  <a:pt x="259" y="554"/>
                </a:lnTo>
                <a:lnTo>
                  <a:pt x="256" y="555"/>
                </a:lnTo>
                <a:lnTo>
                  <a:pt x="256" y="555"/>
                </a:lnTo>
                <a:lnTo>
                  <a:pt x="256" y="557"/>
                </a:lnTo>
                <a:lnTo>
                  <a:pt x="258" y="555"/>
                </a:lnTo>
                <a:lnTo>
                  <a:pt x="258" y="555"/>
                </a:lnTo>
                <a:lnTo>
                  <a:pt x="258" y="557"/>
                </a:lnTo>
                <a:lnTo>
                  <a:pt x="256" y="559"/>
                </a:lnTo>
                <a:lnTo>
                  <a:pt x="254" y="559"/>
                </a:lnTo>
                <a:lnTo>
                  <a:pt x="254" y="561"/>
                </a:lnTo>
                <a:lnTo>
                  <a:pt x="254" y="561"/>
                </a:lnTo>
                <a:lnTo>
                  <a:pt x="256" y="559"/>
                </a:lnTo>
                <a:lnTo>
                  <a:pt x="256" y="559"/>
                </a:lnTo>
                <a:lnTo>
                  <a:pt x="258" y="561"/>
                </a:lnTo>
                <a:lnTo>
                  <a:pt x="256" y="561"/>
                </a:lnTo>
                <a:lnTo>
                  <a:pt x="254" y="563"/>
                </a:lnTo>
                <a:lnTo>
                  <a:pt x="254" y="563"/>
                </a:lnTo>
                <a:lnTo>
                  <a:pt x="256" y="563"/>
                </a:lnTo>
                <a:lnTo>
                  <a:pt x="256" y="561"/>
                </a:lnTo>
                <a:lnTo>
                  <a:pt x="256" y="561"/>
                </a:lnTo>
                <a:lnTo>
                  <a:pt x="258" y="563"/>
                </a:lnTo>
                <a:lnTo>
                  <a:pt x="256" y="565"/>
                </a:lnTo>
                <a:lnTo>
                  <a:pt x="256" y="568"/>
                </a:lnTo>
                <a:lnTo>
                  <a:pt x="256" y="568"/>
                </a:lnTo>
                <a:lnTo>
                  <a:pt x="252" y="570"/>
                </a:lnTo>
                <a:lnTo>
                  <a:pt x="252" y="572"/>
                </a:lnTo>
                <a:lnTo>
                  <a:pt x="254" y="574"/>
                </a:lnTo>
                <a:lnTo>
                  <a:pt x="254" y="574"/>
                </a:lnTo>
                <a:lnTo>
                  <a:pt x="247" y="581"/>
                </a:lnTo>
                <a:lnTo>
                  <a:pt x="243" y="590"/>
                </a:lnTo>
                <a:lnTo>
                  <a:pt x="236" y="607"/>
                </a:lnTo>
                <a:lnTo>
                  <a:pt x="234" y="607"/>
                </a:lnTo>
                <a:lnTo>
                  <a:pt x="234" y="607"/>
                </a:lnTo>
                <a:lnTo>
                  <a:pt x="232" y="614"/>
                </a:lnTo>
                <a:lnTo>
                  <a:pt x="232" y="620"/>
                </a:lnTo>
                <a:lnTo>
                  <a:pt x="226" y="633"/>
                </a:lnTo>
                <a:lnTo>
                  <a:pt x="226" y="633"/>
                </a:lnTo>
                <a:lnTo>
                  <a:pt x="226" y="625"/>
                </a:lnTo>
                <a:lnTo>
                  <a:pt x="228" y="620"/>
                </a:lnTo>
                <a:lnTo>
                  <a:pt x="234" y="605"/>
                </a:lnTo>
                <a:lnTo>
                  <a:pt x="234" y="605"/>
                </a:lnTo>
                <a:lnTo>
                  <a:pt x="234" y="596"/>
                </a:lnTo>
                <a:lnTo>
                  <a:pt x="234" y="592"/>
                </a:lnTo>
                <a:lnTo>
                  <a:pt x="236" y="589"/>
                </a:lnTo>
                <a:lnTo>
                  <a:pt x="236" y="589"/>
                </a:lnTo>
                <a:close/>
                <a:moveTo>
                  <a:pt x="221" y="660"/>
                </a:moveTo>
                <a:lnTo>
                  <a:pt x="221" y="660"/>
                </a:lnTo>
                <a:lnTo>
                  <a:pt x="219" y="657"/>
                </a:lnTo>
                <a:lnTo>
                  <a:pt x="219" y="653"/>
                </a:lnTo>
                <a:lnTo>
                  <a:pt x="221" y="646"/>
                </a:lnTo>
                <a:lnTo>
                  <a:pt x="223" y="638"/>
                </a:lnTo>
                <a:lnTo>
                  <a:pt x="224" y="631"/>
                </a:lnTo>
                <a:lnTo>
                  <a:pt x="224" y="631"/>
                </a:lnTo>
                <a:lnTo>
                  <a:pt x="226" y="638"/>
                </a:lnTo>
                <a:lnTo>
                  <a:pt x="224" y="646"/>
                </a:lnTo>
                <a:lnTo>
                  <a:pt x="221" y="660"/>
                </a:lnTo>
                <a:lnTo>
                  <a:pt x="221" y="660"/>
                </a:lnTo>
                <a:close/>
                <a:moveTo>
                  <a:pt x="372" y="655"/>
                </a:moveTo>
                <a:lnTo>
                  <a:pt x="372" y="655"/>
                </a:lnTo>
                <a:lnTo>
                  <a:pt x="370" y="653"/>
                </a:lnTo>
                <a:lnTo>
                  <a:pt x="370" y="651"/>
                </a:lnTo>
                <a:lnTo>
                  <a:pt x="372" y="647"/>
                </a:lnTo>
                <a:lnTo>
                  <a:pt x="372" y="647"/>
                </a:lnTo>
                <a:lnTo>
                  <a:pt x="374" y="651"/>
                </a:lnTo>
                <a:lnTo>
                  <a:pt x="374" y="653"/>
                </a:lnTo>
                <a:lnTo>
                  <a:pt x="372" y="655"/>
                </a:lnTo>
                <a:lnTo>
                  <a:pt x="372" y="655"/>
                </a:lnTo>
                <a:close/>
                <a:moveTo>
                  <a:pt x="269" y="513"/>
                </a:moveTo>
                <a:lnTo>
                  <a:pt x="269" y="513"/>
                </a:lnTo>
                <a:lnTo>
                  <a:pt x="267" y="511"/>
                </a:lnTo>
                <a:lnTo>
                  <a:pt x="267" y="509"/>
                </a:lnTo>
                <a:lnTo>
                  <a:pt x="270" y="509"/>
                </a:lnTo>
                <a:lnTo>
                  <a:pt x="269" y="513"/>
                </a:lnTo>
                <a:close/>
                <a:moveTo>
                  <a:pt x="429" y="600"/>
                </a:moveTo>
                <a:lnTo>
                  <a:pt x="429" y="600"/>
                </a:lnTo>
                <a:lnTo>
                  <a:pt x="429" y="598"/>
                </a:lnTo>
                <a:lnTo>
                  <a:pt x="429" y="596"/>
                </a:lnTo>
                <a:lnTo>
                  <a:pt x="431" y="594"/>
                </a:lnTo>
                <a:lnTo>
                  <a:pt x="431" y="594"/>
                </a:lnTo>
                <a:lnTo>
                  <a:pt x="432" y="596"/>
                </a:lnTo>
                <a:lnTo>
                  <a:pt x="431" y="598"/>
                </a:lnTo>
                <a:lnTo>
                  <a:pt x="429" y="600"/>
                </a:lnTo>
                <a:lnTo>
                  <a:pt x="429" y="600"/>
                </a:lnTo>
                <a:close/>
                <a:moveTo>
                  <a:pt x="283" y="509"/>
                </a:moveTo>
                <a:lnTo>
                  <a:pt x="283" y="509"/>
                </a:lnTo>
                <a:lnTo>
                  <a:pt x="285" y="509"/>
                </a:lnTo>
                <a:lnTo>
                  <a:pt x="287" y="509"/>
                </a:lnTo>
                <a:lnTo>
                  <a:pt x="289" y="513"/>
                </a:lnTo>
                <a:lnTo>
                  <a:pt x="289" y="513"/>
                </a:lnTo>
                <a:lnTo>
                  <a:pt x="287" y="513"/>
                </a:lnTo>
                <a:lnTo>
                  <a:pt x="285" y="513"/>
                </a:lnTo>
                <a:lnTo>
                  <a:pt x="283" y="509"/>
                </a:lnTo>
                <a:lnTo>
                  <a:pt x="283" y="509"/>
                </a:lnTo>
                <a:close/>
                <a:moveTo>
                  <a:pt x="285" y="508"/>
                </a:moveTo>
                <a:lnTo>
                  <a:pt x="285" y="508"/>
                </a:lnTo>
                <a:lnTo>
                  <a:pt x="285" y="508"/>
                </a:lnTo>
                <a:lnTo>
                  <a:pt x="285" y="506"/>
                </a:lnTo>
                <a:lnTo>
                  <a:pt x="285" y="506"/>
                </a:lnTo>
                <a:lnTo>
                  <a:pt x="289" y="506"/>
                </a:lnTo>
                <a:lnTo>
                  <a:pt x="291" y="508"/>
                </a:lnTo>
                <a:lnTo>
                  <a:pt x="291" y="508"/>
                </a:lnTo>
                <a:lnTo>
                  <a:pt x="287" y="508"/>
                </a:lnTo>
                <a:lnTo>
                  <a:pt x="285" y="508"/>
                </a:lnTo>
                <a:lnTo>
                  <a:pt x="285" y="508"/>
                </a:lnTo>
                <a:close/>
                <a:moveTo>
                  <a:pt x="418" y="587"/>
                </a:moveTo>
                <a:lnTo>
                  <a:pt x="418" y="587"/>
                </a:lnTo>
                <a:lnTo>
                  <a:pt x="418" y="583"/>
                </a:lnTo>
                <a:lnTo>
                  <a:pt x="418" y="583"/>
                </a:lnTo>
                <a:lnTo>
                  <a:pt x="419" y="583"/>
                </a:lnTo>
                <a:lnTo>
                  <a:pt x="419" y="583"/>
                </a:lnTo>
                <a:lnTo>
                  <a:pt x="419" y="585"/>
                </a:lnTo>
                <a:lnTo>
                  <a:pt x="418" y="587"/>
                </a:lnTo>
                <a:lnTo>
                  <a:pt x="418" y="587"/>
                </a:lnTo>
                <a:close/>
                <a:moveTo>
                  <a:pt x="436" y="574"/>
                </a:moveTo>
                <a:lnTo>
                  <a:pt x="436" y="574"/>
                </a:lnTo>
                <a:lnTo>
                  <a:pt x="438" y="574"/>
                </a:lnTo>
                <a:lnTo>
                  <a:pt x="440" y="570"/>
                </a:lnTo>
                <a:lnTo>
                  <a:pt x="440" y="570"/>
                </a:lnTo>
                <a:lnTo>
                  <a:pt x="440" y="572"/>
                </a:lnTo>
                <a:lnTo>
                  <a:pt x="440" y="574"/>
                </a:lnTo>
                <a:lnTo>
                  <a:pt x="440" y="576"/>
                </a:lnTo>
                <a:lnTo>
                  <a:pt x="436" y="574"/>
                </a:lnTo>
                <a:lnTo>
                  <a:pt x="436" y="574"/>
                </a:lnTo>
                <a:close/>
                <a:moveTo>
                  <a:pt x="278" y="465"/>
                </a:moveTo>
                <a:lnTo>
                  <a:pt x="278" y="465"/>
                </a:lnTo>
                <a:lnTo>
                  <a:pt x="278" y="463"/>
                </a:lnTo>
                <a:lnTo>
                  <a:pt x="278" y="462"/>
                </a:lnTo>
                <a:lnTo>
                  <a:pt x="282" y="460"/>
                </a:lnTo>
                <a:lnTo>
                  <a:pt x="282" y="460"/>
                </a:lnTo>
                <a:lnTo>
                  <a:pt x="282" y="460"/>
                </a:lnTo>
                <a:lnTo>
                  <a:pt x="282" y="462"/>
                </a:lnTo>
                <a:lnTo>
                  <a:pt x="278" y="465"/>
                </a:lnTo>
                <a:lnTo>
                  <a:pt x="278" y="465"/>
                </a:lnTo>
                <a:close/>
                <a:moveTo>
                  <a:pt x="445" y="577"/>
                </a:moveTo>
                <a:lnTo>
                  <a:pt x="445" y="577"/>
                </a:lnTo>
                <a:lnTo>
                  <a:pt x="443" y="576"/>
                </a:lnTo>
                <a:lnTo>
                  <a:pt x="445" y="574"/>
                </a:lnTo>
                <a:lnTo>
                  <a:pt x="445" y="572"/>
                </a:lnTo>
                <a:lnTo>
                  <a:pt x="445" y="570"/>
                </a:lnTo>
                <a:lnTo>
                  <a:pt x="445" y="570"/>
                </a:lnTo>
                <a:lnTo>
                  <a:pt x="447" y="570"/>
                </a:lnTo>
                <a:lnTo>
                  <a:pt x="447" y="572"/>
                </a:lnTo>
                <a:lnTo>
                  <a:pt x="449" y="572"/>
                </a:lnTo>
                <a:lnTo>
                  <a:pt x="449" y="572"/>
                </a:lnTo>
                <a:lnTo>
                  <a:pt x="449" y="572"/>
                </a:lnTo>
                <a:lnTo>
                  <a:pt x="445" y="577"/>
                </a:lnTo>
                <a:lnTo>
                  <a:pt x="445" y="577"/>
                </a:lnTo>
                <a:close/>
                <a:moveTo>
                  <a:pt x="155" y="353"/>
                </a:moveTo>
                <a:lnTo>
                  <a:pt x="155" y="353"/>
                </a:lnTo>
                <a:lnTo>
                  <a:pt x="155" y="349"/>
                </a:lnTo>
                <a:lnTo>
                  <a:pt x="155" y="348"/>
                </a:lnTo>
                <a:lnTo>
                  <a:pt x="155" y="348"/>
                </a:lnTo>
                <a:lnTo>
                  <a:pt x="156" y="346"/>
                </a:lnTo>
                <a:lnTo>
                  <a:pt x="158" y="344"/>
                </a:lnTo>
                <a:lnTo>
                  <a:pt x="158" y="344"/>
                </a:lnTo>
                <a:lnTo>
                  <a:pt x="158" y="346"/>
                </a:lnTo>
                <a:lnTo>
                  <a:pt x="158" y="348"/>
                </a:lnTo>
                <a:lnTo>
                  <a:pt x="155" y="353"/>
                </a:lnTo>
                <a:lnTo>
                  <a:pt x="155" y="353"/>
                </a:lnTo>
                <a:close/>
                <a:moveTo>
                  <a:pt x="164" y="344"/>
                </a:moveTo>
                <a:lnTo>
                  <a:pt x="164" y="344"/>
                </a:lnTo>
                <a:lnTo>
                  <a:pt x="167" y="336"/>
                </a:lnTo>
                <a:lnTo>
                  <a:pt x="173" y="329"/>
                </a:lnTo>
                <a:lnTo>
                  <a:pt x="173" y="329"/>
                </a:lnTo>
                <a:lnTo>
                  <a:pt x="173" y="333"/>
                </a:lnTo>
                <a:lnTo>
                  <a:pt x="169" y="336"/>
                </a:lnTo>
                <a:lnTo>
                  <a:pt x="164" y="344"/>
                </a:lnTo>
                <a:lnTo>
                  <a:pt x="164" y="344"/>
                </a:lnTo>
                <a:close/>
                <a:moveTo>
                  <a:pt x="147" y="327"/>
                </a:moveTo>
                <a:lnTo>
                  <a:pt x="147" y="327"/>
                </a:lnTo>
                <a:lnTo>
                  <a:pt x="149" y="325"/>
                </a:lnTo>
                <a:lnTo>
                  <a:pt x="151" y="324"/>
                </a:lnTo>
                <a:lnTo>
                  <a:pt x="153" y="322"/>
                </a:lnTo>
                <a:lnTo>
                  <a:pt x="155" y="320"/>
                </a:lnTo>
                <a:lnTo>
                  <a:pt x="155" y="320"/>
                </a:lnTo>
                <a:lnTo>
                  <a:pt x="155" y="322"/>
                </a:lnTo>
                <a:lnTo>
                  <a:pt x="153" y="325"/>
                </a:lnTo>
                <a:lnTo>
                  <a:pt x="149" y="327"/>
                </a:lnTo>
                <a:lnTo>
                  <a:pt x="149" y="327"/>
                </a:lnTo>
                <a:lnTo>
                  <a:pt x="147" y="327"/>
                </a:lnTo>
                <a:lnTo>
                  <a:pt x="147" y="327"/>
                </a:lnTo>
                <a:close/>
                <a:moveTo>
                  <a:pt x="164" y="338"/>
                </a:moveTo>
                <a:lnTo>
                  <a:pt x="164" y="338"/>
                </a:lnTo>
                <a:lnTo>
                  <a:pt x="164" y="335"/>
                </a:lnTo>
                <a:lnTo>
                  <a:pt x="166" y="331"/>
                </a:lnTo>
                <a:lnTo>
                  <a:pt x="167" y="331"/>
                </a:lnTo>
                <a:lnTo>
                  <a:pt x="167" y="331"/>
                </a:lnTo>
                <a:lnTo>
                  <a:pt x="167" y="335"/>
                </a:lnTo>
                <a:lnTo>
                  <a:pt x="164" y="338"/>
                </a:lnTo>
                <a:lnTo>
                  <a:pt x="164" y="338"/>
                </a:lnTo>
                <a:close/>
                <a:moveTo>
                  <a:pt x="177" y="322"/>
                </a:moveTo>
                <a:lnTo>
                  <a:pt x="177" y="322"/>
                </a:lnTo>
                <a:lnTo>
                  <a:pt x="179" y="318"/>
                </a:lnTo>
                <a:lnTo>
                  <a:pt x="182" y="313"/>
                </a:lnTo>
                <a:lnTo>
                  <a:pt x="182" y="313"/>
                </a:lnTo>
                <a:lnTo>
                  <a:pt x="182" y="314"/>
                </a:lnTo>
                <a:lnTo>
                  <a:pt x="182" y="316"/>
                </a:lnTo>
                <a:lnTo>
                  <a:pt x="179" y="318"/>
                </a:lnTo>
                <a:lnTo>
                  <a:pt x="179" y="318"/>
                </a:lnTo>
                <a:lnTo>
                  <a:pt x="180" y="318"/>
                </a:lnTo>
                <a:lnTo>
                  <a:pt x="180" y="318"/>
                </a:lnTo>
                <a:lnTo>
                  <a:pt x="184" y="314"/>
                </a:lnTo>
                <a:lnTo>
                  <a:pt x="184" y="314"/>
                </a:lnTo>
                <a:lnTo>
                  <a:pt x="182" y="316"/>
                </a:lnTo>
                <a:lnTo>
                  <a:pt x="182" y="318"/>
                </a:lnTo>
                <a:lnTo>
                  <a:pt x="177" y="322"/>
                </a:lnTo>
                <a:lnTo>
                  <a:pt x="177" y="322"/>
                </a:lnTo>
                <a:close/>
                <a:moveTo>
                  <a:pt x="201" y="287"/>
                </a:moveTo>
                <a:lnTo>
                  <a:pt x="201" y="287"/>
                </a:lnTo>
                <a:lnTo>
                  <a:pt x="201" y="285"/>
                </a:lnTo>
                <a:lnTo>
                  <a:pt x="202" y="281"/>
                </a:lnTo>
                <a:lnTo>
                  <a:pt x="206" y="279"/>
                </a:lnTo>
                <a:lnTo>
                  <a:pt x="208" y="278"/>
                </a:lnTo>
                <a:lnTo>
                  <a:pt x="208" y="278"/>
                </a:lnTo>
                <a:lnTo>
                  <a:pt x="206" y="279"/>
                </a:lnTo>
                <a:lnTo>
                  <a:pt x="204" y="281"/>
                </a:lnTo>
                <a:lnTo>
                  <a:pt x="201" y="287"/>
                </a:lnTo>
                <a:lnTo>
                  <a:pt x="201" y="287"/>
                </a:lnTo>
                <a:close/>
                <a:moveTo>
                  <a:pt x="206" y="285"/>
                </a:moveTo>
                <a:lnTo>
                  <a:pt x="206" y="285"/>
                </a:lnTo>
                <a:lnTo>
                  <a:pt x="206" y="283"/>
                </a:lnTo>
                <a:lnTo>
                  <a:pt x="210" y="281"/>
                </a:lnTo>
                <a:lnTo>
                  <a:pt x="213" y="278"/>
                </a:lnTo>
                <a:lnTo>
                  <a:pt x="213" y="278"/>
                </a:lnTo>
                <a:lnTo>
                  <a:pt x="213" y="279"/>
                </a:lnTo>
                <a:lnTo>
                  <a:pt x="213" y="279"/>
                </a:lnTo>
                <a:lnTo>
                  <a:pt x="212" y="281"/>
                </a:lnTo>
                <a:lnTo>
                  <a:pt x="213" y="281"/>
                </a:lnTo>
                <a:lnTo>
                  <a:pt x="213" y="281"/>
                </a:lnTo>
                <a:lnTo>
                  <a:pt x="206" y="285"/>
                </a:lnTo>
                <a:lnTo>
                  <a:pt x="206" y="285"/>
                </a:lnTo>
                <a:close/>
                <a:moveTo>
                  <a:pt x="335" y="397"/>
                </a:moveTo>
                <a:lnTo>
                  <a:pt x="335" y="397"/>
                </a:lnTo>
                <a:lnTo>
                  <a:pt x="339" y="388"/>
                </a:lnTo>
                <a:lnTo>
                  <a:pt x="346" y="379"/>
                </a:lnTo>
                <a:lnTo>
                  <a:pt x="346" y="379"/>
                </a:lnTo>
                <a:lnTo>
                  <a:pt x="344" y="381"/>
                </a:lnTo>
                <a:lnTo>
                  <a:pt x="344" y="382"/>
                </a:lnTo>
                <a:lnTo>
                  <a:pt x="346" y="382"/>
                </a:lnTo>
                <a:lnTo>
                  <a:pt x="346" y="382"/>
                </a:lnTo>
                <a:lnTo>
                  <a:pt x="340" y="390"/>
                </a:lnTo>
                <a:lnTo>
                  <a:pt x="335" y="397"/>
                </a:lnTo>
                <a:lnTo>
                  <a:pt x="335" y="397"/>
                </a:lnTo>
                <a:close/>
                <a:moveTo>
                  <a:pt x="210" y="278"/>
                </a:moveTo>
                <a:lnTo>
                  <a:pt x="210" y="278"/>
                </a:lnTo>
                <a:lnTo>
                  <a:pt x="213" y="270"/>
                </a:lnTo>
                <a:lnTo>
                  <a:pt x="217" y="267"/>
                </a:lnTo>
                <a:lnTo>
                  <a:pt x="221" y="265"/>
                </a:lnTo>
                <a:lnTo>
                  <a:pt x="221" y="265"/>
                </a:lnTo>
                <a:lnTo>
                  <a:pt x="217" y="267"/>
                </a:lnTo>
                <a:lnTo>
                  <a:pt x="215" y="270"/>
                </a:lnTo>
                <a:lnTo>
                  <a:pt x="210" y="278"/>
                </a:lnTo>
                <a:lnTo>
                  <a:pt x="210" y="278"/>
                </a:lnTo>
                <a:close/>
                <a:moveTo>
                  <a:pt x="219" y="278"/>
                </a:moveTo>
                <a:lnTo>
                  <a:pt x="219" y="278"/>
                </a:lnTo>
                <a:lnTo>
                  <a:pt x="219" y="274"/>
                </a:lnTo>
                <a:lnTo>
                  <a:pt x="221" y="270"/>
                </a:lnTo>
                <a:lnTo>
                  <a:pt x="221" y="270"/>
                </a:lnTo>
                <a:lnTo>
                  <a:pt x="221" y="274"/>
                </a:lnTo>
                <a:lnTo>
                  <a:pt x="219" y="278"/>
                </a:lnTo>
                <a:lnTo>
                  <a:pt x="219" y="278"/>
                </a:lnTo>
                <a:close/>
                <a:moveTo>
                  <a:pt x="221" y="270"/>
                </a:moveTo>
                <a:lnTo>
                  <a:pt x="221" y="270"/>
                </a:lnTo>
                <a:lnTo>
                  <a:pt x="226" y="263"/>
                </a:lnTo>
                <a:lnTo>
                  <a:pt x="230" y="259"/>
                </a:lnTo>
                <a:lnTo>
                  <a:pt x="230" y="259"/>
                </a:lnTo>
                <a:lnTo>
                  <a:pt x="234" y="257"/>
                </a:lnTo>
                <a:lnTo>
                  <a:pt x="234" y="257"/>
                </a:lnTo>
                <a:lnTo>
                  <a:pt x="232" y="259"/>
                </a:lnTo>
                <a:lnTo>
                  <a:pt x="230" y="261"/>
                </a:lnTo>
                <a:lnTo>
                  <a:pt x="230" y="261"/>
                </a:lnTo>
                <a:lnTo>
                  <a:pt x="228" y="263"/>
                </a:lnTo>
                <a:lnTo>
                  <a:pt x="228" y="263"/>
                </a:lnTo>
                <a:lnTo>
                  <a:pt x="228" y="263"/>
                </a:lnTo>
                <a:lnTo>
                  <a:pt x="228" y="265"/>
                </a:lnTo>
                <a:lnTo>
                  <a:pt x="228" y="265"/>
                </a:lnTo>
                <a:lnTo>
                  <a:pt x="228" y="265"/>
                </a:lnTo>
                <a:lnTo>
                  <a:pt x="228" y="265"/>
                </a:lnTo>
                <a:lnTo>
                  <a:pt x="226" y="265"/>
                </a:lnTo>
                <a:lnTo>
                  <a:pt x="226" y="265"/>
                </a:lnTo>
                <a:lnTo>
                  <a:pt x="226" y="267"/>
                </a:lnTo>
                <a:lnTo>
                  <a:pt x="228" y="268"/>
                </a:lnTo>
                <a:lnTo>
                  <a:pt x="228" y="268"/>
                </a:lnTo>
                <a:lnTo>
                  <a:pt x="224" y="270"/>
                </a:lnTo>
                <a:lnTo>
                  <a:pt x="223" y="270"/>
                </a:lnTo>
                <a:lnTo>
                  <a:pt x="223" y="270"/>
                </a:lnTo>
                <a:lnTo>
                  <a:pt x="224" y="268"/>
                </a:lnTo>
                <a:lnTo>
                  <a:pt x="223" y="268"/>
                </a:lnTo>
                <a:lnTo>
                  <a:pt x="221" y="270"/>
                </a:lnTo>
                <a:lnTo>
                  <a:pt x="221" y="270"/>
                </a:lnTo>
                <a:close/>
                <a:moveTo>
                  <a:pt x="493" y="509"/>
                </a:moveTo>
                <a:lnTo>
                  <a:pt x="493" y="509"/>
                </a:lnTo>
                <a:lnTo>
                  <a:pt x="493" y="508"/>
                </a:lnTo>
                <a:lnTo>
                  <a:pt x="493" y="508"/>
                </a:lnTo>
                <a:lnTo>
                  <a:pt x="495" y="506"/>
                </a:lnTo>
                <a:lnTo>
                  <a:pt x="495" y="506"/>
                </a:lnTo>
                <a:lnTo>
                  <a:pt x="495" y="508"/>
                </a:lnTo>
                <a:lnTo>
                  <a:pt x="495" y="509"/>
                </a:lnTo>
                <a:lnTo>
                  <a:pt x="493" y="509"/>
                </a:lnTo>
                <a:lnTo>
                  <a:pt x="493" y="509"/>
                </a:lnTo>
                <a:close/>
                <a:moveTo>
                  <a:pt x="243" y="250"/>
                </a:moveTo>
                <a:lnTo>
                  <a:pt x="243" y="250"/>
                </a:lnTo>
                <a:lnTo>
                  <a:pt x="248" y="243"/>
                </a:lnTo>
                <a:lnTo>
                  <a:pt x="254" y="237"/>
                </a:lnTo>
                <a:lnTo>
                  <a:pt x="254" y="237"/>
                </a:lnTo>
                <a:lnTo>
                  <a:pt x="269" y="221"/>
                </a:lnTo>
                <a:lnTo>
                  <a:pt x="269" y="221"/>
                </a:lnTo>
                <a:lnTo>
                  <a:pt x="267" y="221"/>
                </a:lnTo>
                <a:lnTo>
                  <a:pt x="265" y="222"/>
                </a:lnTo>
                <a:lnTo>
                  <a:pt x="263" y="224"/>
                </a:lnTo>
                <a:lnTo>
                  <a:pt x="261" y="226"/>
                </a:lnTo>
                <a:lnTo>
                  <a:pt x="261" y="226"/>
                </a:lnTo>
                <a:lnTo>
                  <a:pt x="261" y="224"/>
                </a:lnTo>
                <a:lnTo>
                  <a:pt x="263" y="221"/>
                </a:lnTo>
                <a:lnTo>
                  <a:pt x="269" y="217"/>
                </a:lnTo>
                <a:lnTo>
                  <a:pt x="269" y="217"/>
                </a:lnTo>
                <a:lnTo>
                  <a:pt x="270" y="219"/>
                </a:lnTo>
                <a:lnTo>
                  <a:pt x="272" y="219"/>
                </a:lnTo>
                <a:lnTo>
                  <a:pt x="272" y="221"/>
                </a:lnTo>
                <a:lnTo>
                  <a:pt x="274" y="222"/>
                </a:lnTo>
                <a:lnTo>
                  <a:pt x="274" y="222"/>
                </a:lnTo>
                <a:lnTo>
                  <a:pt x="259" y="237"/>
                </a:lnTo>
                <a:lnTo>
                  <a:pt x="259" y="237"/>
                </a:lnTo>
                <a:lnTo>
                  <a:pt x="252" y="243"/>
                </a:lnTo>
                <a:lnTo>
                  <a:pt x="243" y="250"/>
                </a:lnTo>
                <a:lnTo>
                  <a:pt x="243" y="250"/>
                </a:lnTo>
                <a:close/>
                <a:moveTo>
                  <a:pt x="385" y="366"/>
                </a:moveTo>
                <a:lnTo>
                  <a:pt x="385" y="366"/>
                </a:lnTo>
                <a:lnTo>
                  <a:pt x="385" y="362"/>
                </a:lnTo>
                <a:lnTo>
                  <a:pt x="385" y="360"/>
                </a:lnTo>
                <a:lnTo>
                  <a:pt x="390" y="357"/>
                </a:lnTo>
                <a:lnTo>
                  <a:pt x="390" y="357"/>
                </a:lnTo>
                <a:lnTo>
                  <a:pt x="390" y="359"/>
                </a:lnTo>
                <a:lnTo>
                  <a:pt x="390" y="360"/>
                </a:lnTo>
                <a:lnTo>
                  <a:pt x="385" y="366"/>
                </a:lnTo>
                <a:lnTo>
                  <a:pt x="385" y="366"/>
                </a:lnTo>
                <a:close/>
                <a:moveTo>
                  <a:pt x="390" y="351"/>
                </a:moveTo>
                <a:lnTo>
                  <a:pt x="390" y="351"/>
                </a:lnTo>
                <a:lnTo>
                  <a:pt x="388" y="351"/>
                </a:lnTo>
                <a:lnTo>
                  <a:pt x="390" y="349"/>
                </a:lnTo>
                <a:lnTo>
                  <a:pt x="394" y="346"/>
                </a:lnTo>
                <a:lnTo>
                  <a:pt x="396" y="346"/>
                </a:lnTo>
                <a:lnTo>
                  <a:pt x="392" y="349"/>
                </a:lnTo>
                <a:lnTo>
                  <a:pt x="392" y="349"/>
                </a:lnTo>
                <a:lnTo>
                  <a:pt x="390" y="351"/>
                </a:lnTo>
                <a:lnTo>
                  <a:pt x="390" y="351"/>
                </a:lnTo>
                <a:close/>
                <a:moveTo>
                  <a:pt x="283" y="208"/>
                </a:moveTo>
                <a:lnTo>
                  <a:pt x="283" y="208"/>
                </a:lnTo>
                <a:lnTo>
                  <a:pt x="282" y="206"/>
                </a:lnTo>
                <a:lnTo>
                  <a:pt x="283" y="204"/>
                </a:lnTo>
                <a:lnTo>
                  <a:pt x="289" y="200"/>
                </a:lnTo>
                <a:lnTo>
                  <a:pt x="289" y="200"/>
                </a:lnTo>
                <a:lnTo>
                  <a:pt x="287" y="204"/>
                </a:lnTo>
                <a:lnTo>
                  <a:pt x="283" y="208"/>
                </a:lnTo>
                <a:lnTo>
                  <a:pt x="283" y="208"/>
                </a:lnTo>
                <a:close/>
                <a:moveTo>
                  <a:pt x="293" y="202"/>
                </a:moveTo>
                <a:lnTo>
                  <a:pt x="293" y="202"/>
                </a:lnTo>
                <a:lnTo>
                  <a:pt x="293" y="200"/>
                </a:lnTo>
                <a:lnTo>
                  <a:pt x="294" y="197"/>
                </a:lnTo>
                <a:lnTo>
                  <a:pt x="294" y="197"/>
                </a:lnTo>
                <a:lnTo>
                  <a:pt x="296" y="200"/>
                </a:lnTo>
                <a:lnTo>
                  <a:pt x="293" y="202"/>
                </a:lnTo>
                <a:close/>
                <a:moveTo>
                  <a:pt x="311" y="176"/>
                </a:moveTo>
                <a:lnTo>
                  <a:pt x="311" y="176"/>
                </a:lnTo>
                <a:lnTo>
                  <a:pt x="311" y="175"/>
                </a:lnTo>
                <a:lnTo>
                  <a:pt x="313" y="173"/>
                </a:lnTo>
                <a:lnTo>
                  <a:pt x="315" y="173"/>
                </a:lnTo>
                <a:lnTo>
                  <a:pt x="315" y="173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6" y="171"/>
                </a:lnTo>
                <a:lnTo>
                  <a:pt x="316" y="173"/>
                </a:lnTo>
                <a:lnTo>
                  <a:pt x="316" y="173"/>
                </a:lnTo>
                <a:lnTo>
                  <a:pt x="313" y="175"/>
                </a:lnTo>
                <a:lnTo>
                  <a:pt x="311" y="176"/>
                </a:lnTo>
                <a:lnTo>
                  <a:pt x="311" y="176"/>
                </a:lnTo>
                <a:close/>
                <a:moveTo>
                  <a:pt x="320" y="169"/>
                </a:moveTo>
                <a:lnTo>
                  <a:pt x="320" y="169"/>
                </a:lnTo>
                <a:lnTo>
                  <a:pt x="322" y="169"/>
                </a:lnTo>
                <a:lnTo>
                  <a:pt x="320" y="169"/>
                </a:lnTo>
                <a:lnTo>
                  <a:pt x="320" y="169"/>
                </a:lnTo>
                <a:lnTo>
                  <a:pt x="320" y="167"/>
                </a:lnTo>
                <a:lnTo>
                  <a:pt x="322" y="165"/>
                </a:lnTo>
                <a:lnTo>
                  <a:pt x="324" y="164"/>
                </a:lnTo>
                <a:lnTo>
                  <a:pt x="324" y="164"/>
                </a:lnTo>
                <a:lnTo>
                  <a:pt x="324" y="167"/>
                </a:lnTo>
                <a:lnTo>
                  <a:pt x="320" y="169"/>
                </a:lnTo>
                <a:lnTo>
                  <a:pt x="320" y="169"/>
                </a:lnTo>
                <a:close/>
                <a:moveTo>
                  <a:pt x="342" y="145"/>
                </a:moveTo>
                <a:lnTo>
                  <a:pt x="342" y="145"/>
                </a:lnTo>
                <a:lnTo>
                  <a:pt x="342" y="143"/>
                </a:lnTo>
                <a:lnTo>
                  <a:pt x="344" y="143"/>
                </a:lnTo>
                <a:lnTo>
                  <a:pt x="346" y="141"/>
                </a:lnTo>
                <a:lnTo>
                  <a:pt x="350" y="140"/>
                </a:lnTo>
                <a:lnTo>
                  <a:pt x="350" y="140"/>
                </a:lnTo>
                <a:lnTo>
                  <a:pt x="350" y="141"/>
                </a:lnTo>
                <a:lnTo>
                  <a:pt x="348" y="141"/>
                </a:lnTo>
                <a:lnTo>
                  <a:pt x="342" y="145"/>
                </a:lnTo>
                <a:lnTo>
                  <a:pt x="342" y="145"/>
                </a:lnTo>
                <a:close/>
                <a:moveTo>
                  <a:pt x="329" y="118"/>
                </a:moveTo>
                <a:lnTo>
                  <a:pt x="329" y="118"/>
                </a:lnTo>
                <a:lnTo>
                  <a:pt x="335" y="116"/>
                </a:lnTo>
                <a:lnTo>
                  <a:pt x="339" y="118"/>
                </a:lnTo>
                <a:lnTo>
                  <a:pt x="340" y="119"/>
                </a:lnTo>
                <a:lnTo>
                  <a:pt x="340" y="119"/>
                </a:lnTo>
                <a:lnTo>
                  <a:pt x="335" y="119"/>
                </a:lnTo>
                <a:lnTo>
                  <a:pt x="331" y="119"/>
                </a:lnTo>
                <a:lnTo>
                  <a:pt x="329" y="118"/>
                </a:lnTo>
                <a:lnTo>
                  <a:pt x="329" y="118"/>
                </a:lnTo>
                <a:close/>
                <a:moveTo>
                  <a:pt x="346" y="138"/>
                </a:moveTo>
                <a:lnTo>
                  <a:pt x="346" y="138"/>
                </a:lnTo>
                <a:lnTo>
                  <a:pt x="348" y="134"/>
                </a:lnTo>
                <a:lnTo>
                  <a:pt x="348" y="134"/>
                </a:lnTo>
                <a:lnTo>
                  <a:pt x="344" y="134"/>
                </a:lnTo>
                <a:lnTo>
                  <a:pt x="344" y="134"/>
                </a:lnTo>
                <a:lnTo>
                  <a:pt x="346" y="132"/>
                </a:lnTo>
                <a:lnTo>
                  <a:pt x="348" y="130"/>
                </a:lnTo>
                <a:lnTo>
                  <a:pt x="355" y="127"/>
                </a:lnTo>
                <a:lnTo>
                  <a:pt x="355" y="127"/>
                </a:lnTo>
                <a:lnTo>
                  <a:pt x="351" y="132"/>
                </a:lnTo>
                <a:lnTo>
                  <a:pt x="346" y="138"/>
                </a:lnTo>
                <a:lnTo>
                  <a:pt x="346" y="138"/>
                </a:lnTo>
                <a:close/>
                <a:moveTo>
                  <a:pt x="559" y="462"/>
                </a:moveTo>
                <a:lnTo>
                  <a:pt x="559" y="462"/>
                </a:lnTo>
                <a:lnTo>
                  <a:pt x="559" y="460"/>
                </a:lnTo>
                <a:lnTo>
                  <a:pt x="559" y="458"/>
                </a:lnTo>
                <a:lnTo>
                  <a:pt x="559" y="458"/>
                </a:lnTo>
                <a:lnTo>
                  <a:pt x="563" y="458"/>
                </a:lnTo>
                <a:lnTo>
                  <a:pt x="567" y="456"/>
                </a:lnTo>
                <a:lnTo>
                  <a:pt x="567" y="456"/>
                </a:lnTo>
                <a:lnTo>
                  <a:pt x="567" y="458"/>
                </a:lnTo>
                <a:lnTo>
                  <a:pt x="565" y="460"/>
                </a:lnTo>
                <a:lnTo>
                  <a:pt x="559" y="462"/>
                </a:lnTo>
                <a:lnTo>
                  <a:pt x="559" y="462"/>
                </a:lnTo>
                <a:close/>
                <a:moveTo>
                  <a:pt x="342" y="118"/>
                </a:moveTo>
                <a:lnTo>
                  <a:pt x="342" y="118"/>
                </a:lnTo>
                <a:lnTo>
                  <a:pt x="342" y="116"/>
                </a:lnTo>
                <a:lnTo>
                  <a:pt x="342" y="114"/>
                </a:lnTo>
                <a:lnTo>
                  <a:pt x="344" y="112"/>
                </a:lnTo>
                <a:lnTo>
                  <a:pt x="348" y="110"/>
                </a:lnTo>
                <a:lnTo>
                  <a:pt x="350" y="110"/>
                </a:lnTo>
                <a:lnTo>
                  <a:pt x="350" y="112"/>
                </a:lnTo>
                <a:lnTo>
                  <a:pt x="350" y="112"/>
                </a:lnTo>
                <a:lnTo>
                  <a:pt x="346" y="116"/>
                </a:lnTo>
                <a:lnTo>
                  <a:pt x="344" y="116"/>
                </a:lnTo>
                <a:lnTo>
                  <a:pt x="342" y="118"/>
                </a:lnTo>
                <a:lnTo>
                  <a:pt x="342" y="118"/>
                </a:lnTo>
                <a:close/>
                <a:moveTo>
                  <a:pt x="357" y="134"/>
                </a:moveTo>
                <a:lnTo>
                  <a:pt x="357" y="134"/>
                </a:lnTo>
                <a:lnTo>
                  <a:pt x="357" y="130"/>
                </a:lnTo>
                <a:lnTo>
                  <a:pt x="359" y="129"/>
                </a:lnTo>
                <a:lnTo>
                  <a:pt x="364" y="127"/>
                </a:lnTo>
                <a:lnTo>
                  <a:pt x="364" y="127"/>
                </a:lnTo>
                <a:lnTo>
                  <a:pt x="361" y="130"/>
                </a:lnTo>
                <a:lnTo>
                  <a:pt x="357" y="134"/>
                </a:lnTo>
                <a:lnTo>
                  <a:pt x="357" y="134"/>
                </a:lnTo>
                <a:close/>
                <a:moveTo>
                  <a:pt x="569" y="456"/>
                </a:moveTo>
                <a:lnTo>
                  <a:pt x="569" y="456"/>
                </a:lnTo>
                <a:lnTo>
                  <a:pt x="569" y="454"/>
                </a:lnTo>
                <a:lnTo>
                  <a:pt x="569" y="452"/>
                </a:lnTo>
                <a:lnTo>
                  <a:pt x="572" y="452"/>
                </a:lnTo>
                <a:lnTo>
                  <a:pt x="572" y="452"/>
                </a:lnTo>
                <a:lnTo>
                  <a:pt x="570" y="454"/>
                </a:lnTo>
                <a:lnTo>
                  <a:pt x="569" y="456"/>
                </a:lnTo>
                <a:lnTo>
                  <a:pt x="569" y="456"/>
                </a:lnTo>
                <a:close/>
                <a:moveTo>
                  <a:pt x="370" y="114"/>
                </a:moveTo>
                <a:lnTo>
                  <a:pt x="370" y="114"/>
                </a:lnTo>
                <a:lnTo>
                  <a:pt x="370" y="114"/>
                </a:lnTo>
                <a:lnTo>
                  <a:pt x="370" y="112"/>
                </a:lnTo>
                <a:lnTo>
                  <a:pt x="374" y="110"/>
                </a:lnTo>
                <a:lnTo>
                  <a:pt x="374" y="110"/>
                </a:lnTo>
                <a:lnTo>
                  <a:pt x="374" y="112"/>
                </a:lnTo>
                <a:lnTo>
                  <a:pt x="370" y="114"/>
                </a:lnTo>
                <a:lnTo>
                  <a:pt x="370" y="114"/>
                </a:lnTo>
                <a:close/>
                <a:moveTo>
                  <a:pt x="390" y="96"/>
                </a:moveTo>
                <a:lnTo>
                  <a:pt x="390" y="96"/>
                </a:lnTo>
                <a:lnTo>
                  <a:pt x="399" y="88"/>
                </a:lnTo>
                <a:lnTo>
                  <a:pt x="405" y="84"/>
                </a:lnTo>
                <a:lnTo>
                  <a:pt x="408" y="83"/>
                </a:lnTo>
                <a:lnTo>
                  <a:pt x="408" y="83"/>
                </a:lnTo>
                <a:lnTo>
                  <a:pt x="410" y="84"/>
                </a:lnTo>
                <a:lnTo>
                  <a:pt x="410" y="86"/>
                </a:lnTo>
                <a:lnTo>
                  <a:pt x="410" y="86"/>
                </a:lnTo>
                <a:lnTo>
                  <a:pt x="410" y="88"/>
                </a:lnTo>
                <a:lnTo>
                  <a:pt x="410" y="88"/>
                </a:lnTo>
                <a:lnTo>
                  <a:pt x="405" y="90"/>
                </a:lnTo>
                <a:lnTo>
                  <a:pt x="403" y="90"/>
                </a:lnTo>
                <a:lnTo>
                  <a:pt x="401" y="88"/>
                </a:lnTo>
                <a:lnTo>
                  <a:pt x="401" y="88"/>
                </a:lnTo>
                <a:lnTo>
                  <a:pt x="399" y="92"/>
                </a:lnTo>
                <a:lnTo>
                  <a:pt x="397" y="92"/>
                </a:lnTo>
                <a:lnTo>
                  <a:pt x="390" y="96"/>
                </a:lnTo>
                <a:lnTo>
                  <a:pt x="390" y="96"/>
                </a:lnTo>
                <a:close/>
                <a:moveTo>
                  <a:pt x="392" y="96"/>
                </a:moveTo>
                <a:lnTo>
                  <a:pt x="392" y="96"/>
                </a:lnTo>
                <a:lnTo>
                  <a:pt x="394" y="96"/>
                </a:lnTo>
                <a:lnTo>
                  <a:pt x="394" y="97"/>
                </a:lnTo>
                <a:lnTo>
                  <a:pt x="394" y="99"/>
                </a:lnTo>
                <a:lnTo>
                  <a:pt x="390" y="101"/>
                </a:lnTo>
                <a:lnTo>
                  <a:pt x="390" y="101"/>
                </a:lnTo>
                <a:lnTo>
                  <a:pt x="390" y="99"/>
                </a:lnTo>
                <a:lnTo>
                  <a:pt x="388" y="99"/>
                </a:lnTo>
                <a:lnTo>
                  <a:pt x="385" y="101"/>
                </a:lnTo>
                <a:lnTo>
                  <a:pt x="383" y="99"/>
                </a:lnTo>
                <a:lnTo>
                  <a:pt x="383" y="99"/>
                </a:lnTo>
                <a:lnTo>
                  <a:pt x="392" y="96"/>
                </a:lnTo>
                <a:lnTo>
                  <a:pt x="392" y="96"/>
                </a:lnTo>
                <a:close/>
                <a:moveTo>
                  <a:pt x="397" y="73"/>
                </a:moveTo>
                <a:lnTo>
                  <a:pt x="397" y="73"/>
                </a:lnTo>
                <a:lnTo>
                  <a:pt x="399" y="72"/>
                </a:lnTo>
                <a:lnTo>
                  <a:pt x="401" y="70"/>
                </a:lnTo>
                <a:lnTo>
                  <a:pt x="407" y="68"/>
                </a:lnTo>
                <a:lnTo>
                  <a:pt x="407" y="68"/>
                </a:lnTo>
                <a:lnTo>
                  <a:pt x="405" y="72"/>
                </a:lnTo>
                <a:lnTo>
                  <a:pt x="403" y="72"/>
                </a:lnTo>
                <a:lnTo>
                  <a:pt x="397" y="73"/>
                </a:lnTo>
                <a:lnTo>
                  <a:pt x="397" y="73"/>
                </a:lnTo>
                <a:close/>
                <a:moveTo>
                  <a:pt x="627" y="440"/>
                </a:moveTo>
                <a:lnTo>
                  <a:pt x="627" y="440"/>
                </a:lnTo>
                <a:lnTo>
                  <a:pt x="627" y="436"/>
                </a:lnTo>
                <a:lnTo>
                  <a:pt x="627" y="436"/>
                </a:lnTo>
                <a:lnTo>
                  <a:pt x="629" y="436"/>
                </a:lnTo>
                <a:lnTo>
                  <a:pt x="633" y="436"/>
                </a:lnTo>
                <a:lnTo>
                  <a:pt x="633" y="436"/>
                </a:lnTo>
                <a:lnTo>
                  <a:pt x="633" y="438"/>
                </a:lnTo>
                <a:lnTo>
                  <a:pt x="631" y="440"/>
                </a:lnTo>
                <a:lnTo>
                  <a:pt x="627" y="440"/>
                </a:lnTo>
                <a:lnTo>
                  <a:pt x="627" y="440"/>
                </a:lnTo>
                <a:close/>
                <a:moveTo>
                  <a:pt x="497" y="50"/>
                </a:moveTo>
                <a:lnTo>
                  <a:pt x="497" y="50"/>
                </a:lnTo>
                <a:lnTo>
                  <a:pt x="499" y="48"/>
                </a:lnTo>
                <a:lnTo>
                  <a:pt x="502" y="46"/>
                </a:lnTo>
                <a:lnTo>
                  <a:pt x="504" y="44"/>
                </a:lnTo>
                <a:lnTo>
                  <a:pt x="506" y="42"/>
                </a:lnTo>
                <a:lnTo>
                  <a:pt x="506" y="42"/>
                </a:lnTo>
                <a:lnTo>
                  <a:pt x="515" y="40"/>
                </a:lnTo>
                <a:lnTo>
                  <a:pt x="519" y="40"/>
                </a:lnTo>
                <a:lnTo>
                  <a:pt x="521" y="38"/>
                </a:lnTo>
                <a:lnTo>
                  <a:pt x="523" y="42"/>
                </a:lnTo>
                <a:lnTo>
                  <a:pt x="523" y="42"/>
                </a:lnTo>
                <a:lnTo>
                  <a:pt x="510" y="46"/>
                </a:lnTo>
                <a:lnTo>
                  <a:pt x="497" y="50"/>
                </a:lnTo>
                <a:lnTo>
                  <a:pt x="497" y="50"/>
                </a:lnTo>
                <a:close/>
                <a:moveTo>
                  <a:pt x="637" y="436"/>
                </a:moveTo>
                <a:lnTo>
                  <a:pt x="637" y="436"/>
                </a:lnTo>
                <a:lnTo>
                  <a:pt x="640" y="436"/>
                </a:lnTo>
                <a:lnTo>
                  <a:pt x="642" y="434"/>
                </a:lnTo>
                <a:lnTo>
                  <a:pt x="642" y="434"/>
                </a:lnTo>
                <a:lnTo>
                  <a:pt x="642" y="436"/>
                </a:lnTo>
                <a:lnTo>
                  <a:pt x="640" y="438"/>
                </a:lnTo>
                <a:lnTo>
                  <a:pt x="638" y="438"/>
                </a:lnTo>
                <a:lnTo>
                  <a:pt x="637" y="436"/>
                </a:lnTo>
                <a:lnTo>
                  <a:pt x="637" y="436"/>
                </a:lnTo>
                <a:close/>
                <a:moveTo>
                  <a:pt x="523" y="38"/>
                </a:moveTo>
                <a:lnTo>
                  <a:pt x="523" y="38"/>
                </a:lnTo>
                <a:lnTo>
                  <a:pt x="526" y="35"/>
                </a:lnTo>
                <a:lnTo>
                  <a:pt x="532" y="33"/>
                </a:lnTo>
                <a:lnTo>
                  <a:pt x="539" y="31"/>
                </a:lnTo>
                <a:lnTo>
                  <a:pt x="543" y="31"/>
                </a:lnTo>
                <a:lnTo>
                  <a:pt x="543" y="31"/>
                </a:lnTo>
                <a:lnTo>
                  <a:pt x="546" y="27"/>
                </a:lnTo>
                <a:lnTo>
                  <a:pt x="550" y="26"/>
                </a:lnTo>
                <a:lnTo>
                  <a:pt x="556" y="24"/>
                </a:lnTo>
                <a:lnTo>
                  <a:pt x="563" y="24"/>
                </a:lnTo>
                <a:lnTo>
                  <a:pt x="563" y="24"/>
                </a:lnTo>
                <a:lnTo>
                  <a:pt x="559" y="26"/>
                </a:lnTo>
                <a:lnTo>
                  <a:pt x="556" y="27"/>
                </a:lnTo>
                <a:lnTo>
                  <a:pt x="552" y="29"/>
                </a:lnTo>
                <a:lnTo>
                  <a:pt x="550" y="33"/>
                </a:lnTo>
                <a:lnTo>
                  <a:pt x="550" y="33"/>
                </a:lnTo>
                <a:lnTo>
                  <a:pt x="534" y="37"/>
                </a:lnTo>
                <a:lnTo>
                  <a:pt x="523" y="38"/>
                </a:lnTo>
                <a:lnTo>
                  <a:pt x="523" y="38"/>
                </a:lnTo>
                <a:close/>
                <a:moveTo>
                  <a:pt x="530" y="50"/>
                </a:moveTo>
                <a:lnTo>
                  <a:pt x="530" y="50"/>
                </a:lnTo>
                <a:lnTo>
                  <a:pt x="530" y="48"/>
                </a:lnTo>
                <a:lnTo>
                  <a:pt x="534" y="46"/>
                </a:lnTo>
                <a:lnTo>
                  <a:pt x="539" y="46"/>
                </a:lnTo>
                <a:lnTo>
                  <a:pt x="539" y="46"/>
                </a:lnTo>
                <a:lnTo>
                  <a:pt x="537" y="50"/>
                </a:lnTo>
                <a:lnTo>
                  <a:pt x="532" y="51"/>
                </a:lnTo>
                <a:lnTo>
                  <a:pt x="532" y="51"/>
                </a:lnTo>
                <a:lnTo>
                  <a:pt x="532" y="50"/>
                </a:lnTo>
                <a:lnTo>
                  <a:pt x="530" y="50"/>
                </a:lnTo>
                <a:lnTo>
                  <a:pt x="530" y="50"/>
                </a:lnTo>
                <a:close/>
                <a:moveTo>
                  <a:pt x="543" y="48"/>
                </a:moveTo>
                <a:lnTo>
                  <a:pt x="543" y="48"/>
                </a:lnTo>
                <a:lnTo>
                  <a:pt x="543" y="46"/>
                </a:lnTo>
                <a:lnTo>
                  <a:pt x="545" y="44"/>
                </a:lnTo>
                <a:lnTo>
                  <a:pt x="552" y="44"/>
                </a:lnTo>
                <a:lnTo>
                  <a:pt x="552" y="44"/>
                </a:lnTo>
                <a:lnTo>
                  <a:pt x="554" y="44"/>
                </a:lnTo>
                <a:lnTo>
                  <a:pt x="556" y="46"/>
                </a:lnTo>
                <a:lnTo>
                  <a:pt x="556" y="46"/>
                </a:lnTo>
                <a:lnTo>
                  <a:pt x="543" y="48"/>
                </a:lnTo>
                <a:lnTo>
                  <a:pt x="543" y="48"/>
                </a:lnTo>
                <a:close/>
                <a:moveTo>
                  <a:pt x="660" y="451"/>
                </a:moveTo>
                <a:lnTo>
                  <a:pt x="660" y="451"/>
                </a:lnTo>
                <a:lnTo>
                  <a:pt x="660" y="449"/>
                </a:lnTo>
                <a:lnTo>
                  <a:pt x="662" y="449"/>
                </a:lnTo>
                <a:lnTo>
                  <a:pt x="662" y="449"/>
                </a:lnTo>
                <a:lnTo>
                  <a:pt x="662" y="449"/>
                </a:lnTo>
                <a:lnTo>
                  <a:pt x="662" y="451"/>
                </a:lnTo>
                <a:lnTo>
                  <a:pt x="660" y="451"/>
                </a:lnTo>
                <a:lnTo>
                  <a:pt x="660" y="451"/>
                </a:lnTo>
                <a:close/>
                <a:moveTo>
                  <a:pt x="548" y="20"/>
                </a:moveTo>
                <a:lnTo>
                  <a:pt x="548" y="20"/>
                </a:lnTo>
                <a:lnTo>
                  <a:pt x="550" y="18"/>
                </a:lnTo>
                <a:lnTo>
                  <a:pt x="552" y="18"/>
                </a:lnTo>
                <a:lnTo>
                  <a:pt x="557" y="16"/>
                </a:lnTo>
                <a:lnTo>
                  <a:pt x="557" y="16"/>
                </a:lnTo>
                <a:lnTo>
                  <a:pt x="556" y="18"/>
                </a:lnTo>
                <a:lnTo>
                  <a:pt x="557" y="18"/>
                </a:lnTo>
                <a:lnTo>
                  <a:pt x="561" y="16"/>
                </a:lnTo>
                <a:lnTo>
                  <a:pt x="561" y="16"/>
                </a:lnTo>
                <a:lnTo>
                  <a:pt x="559" y="18"/>
                </a:lnTo>
                <a:lnTo>
                  <a:pt x="557" y="20"/>
                </a:lnTo>
                <a:lnTo>
                  <a:pt x="548" y="20"/>
                </a:lnTo>
                <a:lnTo>
                  <a:pt x="548" y="20"/>
                </a:lnTo>
                <a:close/>
                <a:moveTo>
                  <a:pt x="559" y="31"/>
                </a:moveTo>
                <a:lnTo>
                  <a:pt x="559" y="27"/>
                </a:lnTo>
                <a:lnTo>
                  <a:pt x="567" y="26"/>
                </a:lnTo>
                <a:lnTo>
                  <a:pt x="567" y="26"/>
                </a:lnTo>
                <a:lnTo>
                  <a:pt x="565" y="27"/>
                </a:lnTo>
                <a:lnTo>
                  <a:pt x="563" y="29"/>
                </a:lnTo>
                <a:lnTo>
                  <a:pt x="559" y="31"/>
                </a:lnTo>
                <a:lnTo>
                  <a:pt x="559" y="31"/>
                </a:lnTo>
                <a:close/>
                <a:moveTo>
                  <a:pt x="664" y="451"/>
                </a:moveTo>
                <a:lnTo>
                  <a:pt x="664" y="451"/>
                </a:lnTo>
                <a:lnTo>
                  <a:pt x="666" y="449"/>
                </a:lnTo>
                <a:lnTo>
                  <a:pt x="668" y="449"/>
                </a:lnTo>
                <a:lnTo>
                  <a:pt x="668" y="449"/>
                </a:lnTo>
                <a:lnTo>
                  <a:pt x="666" y="451"/>
                </a:lnTo>
                <a:lnTo>
                  <a:pt x="664" y="451"/>
                </a:lnTo>
                <a:lnTo>
                  <a:pt x="664" y="451"/>
                </a:lnTo>
                <a:close/>
                <a:moveTo>
                  <a:pt x="662" y="438"/>
                </a:moveTo>
                <a:lnTo>
                  <a:pt x="662" y="438"/>
                </a:lnTo>
                <a:lnTo>
                  <a:pt x="664" y="436"/>
                </a:lnTo>
                <a:lnTo>
                  <a:pt x="664" y="436"/>
                </a:lnTo>
                <a:lnTo>
                  <a:pt x="666" y="438"/>
                </a:lnTo>
                <a:lnTo>
                  <a:pt x="666" y="438"/>
                </a:lnTo>
                <a:lnTo>
                  <a:pt x="666" y="440"/>
                </a:lnTo>
                <a:lnTo>
                  <a:pt x="664" y="440"/>
                </a:lnTo>
                <a:lnTo>
                  <a:pt x="662" y="438"/>
                </a:lnTo>
                <a:lnTo>
                  <a:pt x="662" y="438"/>
                </a:lnTo>
                <a:close/>
                <a:moveTo>
                  <a:pt x="666" y="432"/>
                </a:moveTo>
                <a:lnTo>
                  <a:pt x="666" y="432"/>
                </a:lnTo>
                <a:lnTo>
                  <a:pt x="668" y="430"/>
                </a:lnTo>
                <a:lnTo>
                  <a:pt x="670" y="430"/>
                </a:lnTo>
                <a:lnTo>
                  <a:pt x="670" y="430"/>
                </a:lnTo>
                <a:lnTo>
                  <a:pt x="668" y="432"/>
                </a:lnTo>
                <a:lnTo>
                  <a:pt x="666" y="432"/>
                </a:lnTo>
                <a:lnTo>
                  <a:pt x="666" y="432"/>
                </a:lnTo>
                <a:close/>
                <a:moveTo>
                  <a:pt x="672" y="434"/>
                </a:moveTo>
                <a:lnTo>
                  <a:pt x="672" y="434"/>
                </a:lnTo>
                <a:lnTo>
                  <a:pt x="672" y="434"/>
                </a:lnTo>
                <a:lnTo>
                  <a:pt x="672" y="434"/>
                </a:lnTo>
                <a:lnTo>
                  <a:pt x="672" y="432"/>
                </a:lnTo>
                <a:lnTo>
                  <a:pt x="670" y="430"/>
                </a:lnTo>
                <a:lnTo>
                  <a:pt x="670" y="430"/>
                </a:lnTo>
                <a:lnTo>
                  <a:pt x="672" y="428"/>
                </a:lnTo>
                <a:lnTo>
                  <a:pt x="672" y="428"/>
                </a:lnTo>
                <a:lnTo>
                  <a:pt x="672" y="428"/>
                </a:lnTo>
                <a:lnTo>
                  <a:pt x="673" y="430"/>
                </a:lnTo>
                <a:lnTo>
                  <a:pt x="673" y="430"/>
                </a:lnTo>
                <a:lnTo>
                  <a:pt x="673" y="432"/>
                </a:lnTo>
                <a:lnTo>
                  <a:pt x="672" y="434"/>
                </a:lnTo>
                <a:lnTo>
                  <a:pt x="672" y="434"/>
                </a:lnTo>
                <a:close/>
                <a:moveTo>
                  <a:pt x="600" y="7"/>
                </a:moveTo>
                <a:lnTo>
                  <a:pt x="600" y="7"/>
                </a:lnTo>
                <a:lnTo>
                  <a:pt x="602" y="7"/>
                </a:lnTo>
                <a:lnTo>
                  <a:pt x="603" y="7"/>
                </a:lnTo>
                <a:lnTo>
                  <a:pt x="603" y="7"/>
                </a:lnTo>
                <a:lnTo>
                  <a:pt x="603" y="7"/>
                </a:lnTo>
                <a:lnTo>
                  <a:pt x="603" y="9"/>
                </a:lnTo>
                <a:lnTo>
                  <a:pt x="603" y="11"/>
                </a:lnTo>
                <a:lnTo>
                  <a:pt x="603" y="11"/>
                </a:lnTo>
                <a:lnTo>
                  <a:pt x="603" y="11"/>
                </a:lnTo>
                <a:lnTo>
                  <a:pt x="603" y="11"/>
                </a:lnTo>
                <a:lnTo>
                  <a:pt x="600" y="9"/>
                </a:lnTo>
                <a:lnTo>
                  <a:pt x="596" y="7"/>
                </a:lnTo>
                <a:lnTo>
                  <a:pt x="596" y="7"/>
                </a:lnTo>
                <a:lnTo>
                  <a:pt x="600" y="5"/>
                </a:lnTo>
                <a:lnTo>
                  <a:pt x="605" y="5"/>
                </a:lnTo>
                <a:lnTo>
                  <a:pt x="605" y="5"/>
                </a:lnTo>
                <a:lnTo>
                  <a:pt x="603" y="5"/>
                </a:lnTo>
                <a:lnTo>
                  <a:pt x="600" y="7"/>
                </a:lnTo>
                <a:lnTo>
                  <a:pt x="600" y="7"/>
                </a:lnTo>
                <a:close/>
                <a:moveTo>
                  <a:pt x="679" y="452"/>
                </a:moveTo>
                <a:lnTo>
                  <a:pt x="679" y="452"/>
                </a:lnTo>
                <a:lnTo>
                  <a:pt x="681" y="451"/>
                </a:lnTo>
                <a:lnTo>
                  <a:pt x="681" y="451"/>
                </a:lnTo>
                <a:lnTo>
                  <a:pt x="681" y="452"/>
                </a:lnTo>
                <a:lnTo>
                  <a:pt x="681" y="452"/>
                </a:lnTo>
                <a:lnTo>
                  <a:pt x="681" y="454"/>
                </a:lnTo>
                <a:lnTo>
                  <a:pt x="679" y="452"/>
                </a:lnTo>
                <a:lnTo>
                  <a:pt x="679" y="452"/>
                </a:lnTo>
                <a:close/>
                <a:moveTo>
                  <a:pt x="677" y="434"/>
                </a:moveTo>
                <a:lnTo>
                  <a:pt x="677" y="434"/>
                </a:lnTo>
                <a:lnTo>
                  <a:pt x="677" y="432"/>
                </a:lnTo>
                <a:lnTo>
                  <a:pt x="677" y="430"/>
                </a:lnTo>
                <a:lnTo>
                  <a:pt x="677" y="430"/>
                </a:lnTo>
                <a:lnTo>
                  <a:pt x="679" y="432"/>
                </a:lnTo>
                <a:lnTo>
                  <a:pt x="679" y="432"/>
                </a:lnTo>
                <a:lnTo>
                  <a:pt x="677" y="434"/>
                </a:lnTo>
                <a:lnTo>
                  <a:pt x="677" y="434"/>
                </a:lnTo>
                <a:close/>
                <a:moveTo>
                  <a:pt x="626" y="9"/>
                </a:moveTo>
                <a:lnTo>
                  <a:pt x="626" y="9"/>
                </a:lnTo>
                <a:lnTo>
                  <a:pt x="627" y="7"/>
                </a:lnTo>
                <a:lnTo>
                  <a:pt x="627" y="7"/>
                </a:lnTo>
                <a:lnTo>
                  <a:pt x="629" y="7"/>
                </a:lnTo>
                <a:lnTo>
                  <a:pt x="629" y="7"/>
                </a:lnTo>
                <a:lnTo>
                  <a:pt x="629" y="9"/>
                </a:lnTo>
                <a:lnTo>
                  <a:pt x="629" y="9"/>
                </a:lnTo>
                <a:lnTo>
                  <a:pt x="631" y="9"/>
                </a:lnTo>
                <a:lnTo>
                  <a:pt x="631" y="11"/>
                </a:lnTo>
                <a:lnTo>
                  <a:pt x="631" y="11"/>
                </a:lnTo>
                <a:lnTo>
                  <a:pt x="629" y="11"/>
                </a:lnTo>
                <a:lnTo>
                  <a:pt x="629" y="11"/>
                </a:lnTo>
                <a:lnTo>
                  <a:pt x="629" y="11"/>
                </a:lnTo>
                <a:lnTo>
                  <a:pt x="627" y="11"/>
                </a:lnTo>
                <a:lnTo>
                  <a:pt x="626" y="9"/>
                </a:lnTo>
                <a:lnTo>
                  <a:pt x="626" y="9"/>
                </a:lnTo>
                <a:close/>
                <a:moveTo>
                  <a:pt x="635" y="5"/>
                </a:moveTo>
                <a:lnTo>
                  <a:pt x="635" y="5"/>
                </a:lnTo>
                <a:lnTo>
                  <a:pt x="637" y="9"/>
                </a:lnTo>
                <a:lnTo>
                  <a:pt x="635" y="11"/>
                </a:lnTo>
                <a:lnTo>
                  <a:pt x="635" y="11"/>
                </a:lnTo>
                <a:lnTo>
                  <a:pt x="631" y="7"/>
                </a:lnTo>
                <a:lnTo>
                  <a:pt x="633" y="5"/>
                </a:lnTo>
                <a:lnTo>
                  <a:pt x="635" y="5"/>
                </a:lnTo>
                <a:lnTo>
                  <a:pt x="635" y="5"/>
                </a:lnTo>
                <a:close/>
                <a:moveTo>
                  <a:pt x="690" y="441"/>
                </a:moveTo>
                <a:lnTo>
                  <a:pt x="690" y="441"/>
                </a:lnTo>
                <a:lnTo>
                  <a:pt x="690" y="441"/>
                </a:lnTo>
                <a:lnTo>
                  <a:pt x="690" y="441"/>
                </a:lnTo>
                <a:lnTo>
                  <a:pt x="690" y="440"/>
                </a:lnTo>
                <a:lnTo>
                  <a:pt x="690" y="440"/>
                </a:lnTo>
                <a:lnTo>
                  <a:pt x="692" y="441"/>
                </a:lnTo>
                <a:lnTo>
                  <a:pt x="692" y="440"/>
                </a:lnTo>
                <a:lnTo>
                  <a:pt x="692" y="440"/>
                </a:lnTo>
                <a:lnTo>
                  <a:pt x="692" y="441"/>
                </a:lnTo>
                <a:lnTo>
                  <a:pt x="694" y="441"/>
                </a:lnTo>
                <a:lnTo>
                  <a:pt x="694" y="441"/>
                </a:lnTo>
                <a:lnTo>
                  <a:pt x="692" y="443"/>
                </a:lnTo>
                <a:lnTo>
                  <a:pt x="692" y="441"/>
                </a:lnTo>
                <a:lnTo>
                  <a:pt x="692" y="441"/>
                </a:lnTo>
                <a:lnTo>
                  <a:pt x="690" y="441"/>
                </a:lnTo>
                <a:lnTo>
                  <a:pt x="690" y="441"/>
                </a:lnTo>
                <a:close/>
                <a:moveTo>
                  <a:pt x="664" y="33"/>
                </a:moveTo>
                <a:lnTo>
                  <a:pt x="664" y="33"/>
                </a:lnTo>
                <a:lnTo>
                  <a:pt x="675" y="29"/>
                </a:lnTo>
                <a:lnTo>
                  <a:pt x="688" y="27"/>
                </a:lnTo>
                <a:lnTo>
                  <a:pt x="714" y="26"/>
                </a:lnTo>
                <a:lnTo>
                  <a:pt x="714" y="26"/>
                </a:lnTo>
                <a:lnTo>
                  <a:pt x="710" y="27"/>
                </a:lnTo>
                <a:lnTo>
                  <a:pt x="706" y="29"/>
                </a:lnTo>
                <a:lnTo>
                  <a:pt x="692" y="31"/>
                </a:lnTo>
                <a:lnTo>
                  <a:pt x="664" y="33"/>
                </a:lnTo>
                <a:lnTo>
                  <a:pt x="664" y="33"/>
                </a:lnTo>
                <a:close/>
                <a:moveTo>
                  <a:pt x="681" y="26"/>
                </a:moveTo>
                <a:lnTo>
                  <a:pt x="679" y="22"/>
                </a:lnTo>
                <a:lnTo>
                  <a:pt x="679" y="22"/>
                </a:lnTo>
                <a:lnTo>
                  <a:pt x="684" y="22"/>
                </a:lnTo>
                <a:lnTo>
                  <a:pt x="688" y="24"/>
                </a:lnTo>
                <a:lnTo>
                  <a:pt x="688" y="24"/>
                </a:lnTo>
                <a:lnTo>
                  <a:pt x="688" y="24"/>
                </a:lnTo>
                <a:lnTo>
                  <a:pt x="686" y="26"/>
                </a:lnTo>
                <a:lnTo>
                  <a:pt x="681" y="26"/>
                </a:lnTo>
                <a:lnTo>
                  <a:pt x="681" y="26"/>
                </a:lnTo>
                <a:close/>
                <a:moveTo>
                  <a:pt x="690" y="22"/>
                </a:moveTo>
                <a:lnTo>
                  <a:pt x="690" y="20"/>
                </a:lnTo>
                <a:lnTo>
                  <a:pt x="690" y="20"/>
                </a:lnTo>
                <a:lnTo>
                  <a:pt x="694" y="20"/>
                </a:lnTo>
                <a:lnTo>
                  <a:pt x="695" y="20"/>
                </a:lnTo>
                <a:lnTo>
                  <a:pt x="695" y="22"/>
                </a:lnTo>
                <a:lnTo>
                  <a:pt x="690" y="22"/>
                </a:lnTo>
                <a:close/>
                <a:moveTo>
                  <a:pt x="697" y="7"/>
                </a:moveTo>
                <a:lnTo>
                  <a:pt x="697" y="7"/>
                </a:lnTo>
                <a:lnTo>
                  <a:pt x="697" y="7"/>
                </a:lnTo>
                <a:lnTo>
                  <a:pt x="699" y="7"/>
                </a:lnTo>
                <a:lnTo>
                  <a:pt x="699" y="7"/>
                </a:lnTo>
                <a:lnTo>
                  <a:pt x="701" y="5"/>
                </a:lnTo>
                <a:lnTo>
                  <a:pt x="703" y="7"/>
                </a:lnTo>
                <a:lnTo>
                  <a:pt x="703" y="9"/>
                </a:lnTo>
                <a:lnTo>
                  <a:pt x="705" y="9"/>
                </a:lnTo>
                <a:lnTo>
                  <a:pt x="705" y="9"/>
                </a:lnTo>
                <a:lnTo>
                  <a:pt x="703" y="11"/>
                </a:lnTo>
                <a:lnTo>
                  <a:pt x="699" y="11"/>
                </a:lnTo>
                <a:lnTo>
                  <a:pt x="699" y="11"/>
                </a:lnTo>
                <a:lnTo>
                  <a:pt x="699" y="9"/>
                </a:lnTo>
                <a:lnTo>
                  <a:pt x="697" y="7"/>
                </a:lnTo>
                <a:lnTo>
                  <a:pt x="697" y="7"/>
                </a:lnTo>
                <a:close/>
                <a:moveTo>
                  <a:pt x="727" y="26"/>
                </a:moveTo>
                <a:lnTo>
                  <a:pt x="727" y="26"/>
                </a:lnTo>
                <a:lnTo>
                  <a:pt x="729" y="26"/>
                </a:lnTo>
                <a:lnTo>
                  <a:pt x="732" y="24"/>
                </a:lnTo>
                <a:lnTo>
                  <a:pt x="740" y="24"/>
                </a:lnTo>
                <a:lnTo>
                  <a:pt x="740" y="24"/>
                </a:lnTo>
                <a:lnTo>
                  <a:pt x="738" y="26"/>
                </a:lnTo>
                <a:lnTo>
                  <a:pt x="734" y="26"/>
                </a:lnTo>
                <a:lnTo>
                  <a:pt x="730" y="26"/>
                </a:lnTo>
                <a:lnTo>
                  <a:pt x="727" y="26"/>
                </a:lnTo>
                <a:lnTo>
                  <a:pt x="727" y="26"/>
                </a:lnTo>
                <a:close/>
                <a:moveTo>
                  <a:pt x="721" y="473"/>
                </a:moveTo>
                <a:lnTo>
                  <a:pt x="721" y="473"/>
                </a:lnTo>
                <a:lnTo>
                  <a:pt x="721" y="473"/>
                </a:lnTo>
                <a:lnTo>
                  <a:pt x="723" y="473"/>
                </a:lnTo>
                <a:lnTo>
                  <a:pt x="723" y="473"/>
                </a:lnTo>
                <a:lnTo>
                  <a:pt x="721" y="474"/>
                </a:lnTo>
                <a:lnTo>
                  <a:pt x="721" y="473"/>
                </a:lnTo>
                <a:lnTo>
                  <a:pt x="721" y="473"/>
                </a:lnTo>
                <a:close/>
                <a:moveTo>
                  <a:pt x="935" y="94"/>
                </a:moveTo>
                <a:lnTo>
                  <a:pt x="935" y="94"/>
                </a:lnTo>
                <a:lnTo>
                  <a:pt x="938" y="101"/>
                </a:lnTo>
                <a:lnTo>
                  <a:pt x="938" y="103"/>
                </a:lnTo>
                <a:lnTo>
                  <a:pt x="936" y="103"/>
                </a:lnTo>
                <a:lnTo>
                  <a:pt x="929" y="101"/>
                </a:lnTo>
                <a:lnTo>
                  <a:pt x="918" y="96"/>
                </a:lnTo>
                <a:lnTo>
                  <a:pt x="918" y="96"/>
                </a:lnTo>
                <a:lnTo>
                  <a:pt x="920" y="97"/>
                </a:lnTo>
                <a:lnTo>
                  <a:pt x="924" y="101"/>
                </a:lnTo>
                <a:lnTo>
                  <a:pt x="924" y="101"/>
                </a:lnTo>
                <a:lnTo>
                  <a:pt x="924" y="101"/>
                </a:lnTo>
                <a:lnTo>
                  <a:pt x="920" y="101"/>
                </a:lnTo>
                <a:lnTo>
                  <a:pt x="918" y="99"/>
                </a:lnTo>
                <a:lnTo>
                  <a:pt x="916" y="99"/>
                </a:lnTo>
                <a:lnTo>
                  <a:pt x="916" y="99"/>
                </a:lnTo>
                <a:lnTo>
                  <a:pt x="914" y="97"/>
                </a:lnTo>
                <a:lnTo>
                  <a:pt x="916" y="96"/>
                </a:lnTo>
                <a:lnTo>
                  <a:pt x="916" y="96"/>
                </a:lnTo>
                <a:lnTo>
                  <a:pt x="885" y="84"/>
                </a:lnTo>
                <a:lnTo>
                  <a:pt x="885" y="84"/>
                </a:lnTo>
                <a:lnTo>
                  <a:pt x="883" y="83"/>
                </a:lnTo>
                <a:lnTo>
                  <a:pt x="879" y="81"/>
                </a:lnTo>
                <a:lnTo>
                  <a:pt x="878" y="79"/>
                </a:lnTo>
                <a:lnTo>
                  <a:pt x="876" y="77"/>
                </a:lnTo>
                <a:lnTo>
                  <a:pt x="876" y="77"/>
                </a:lnTo>
                <a:lnTo>
                  <a:pt x="874" y="77"/>
                </a:lnTo>
                <a:lnTo>
                  <a:pt x="874" y="79"/>
                </a:lnTo>
                <a:lnTo>
                  <a:pt x="876" y="79"/>
                </a:lnTo>
                <a:lnTo>
                  <a:pt x="874" y="81"/>
                </a:lnTo>
                <a:lnTo>
                  <a:pt x="874" y="81"/>
                </a:lnTo>
                <a:lnTo>
                  <a:pt x="865" y="75"/>
                </a:lnTo>
                <a:lnTo>
                  <a:pt x="859" y="73"/>
                </a:lnTo>
                <a:lnTo>
                  <a:pt x="854" y="72"/>
                </a:lnTo>
                <a:lnTo>
                  <a:pt x="854" y="72"/>
                </a:lnTo>
                <a:lnTo>
                  <a:pt x="854" y="73"/>
                </a:lnTo>
                <a:lnTo>
                  <a:pt x="857" y="73"/>
                </a:lnTo>
                <a:lnTo>
                  <a:pt x="861" y="75"/>
                </a:lnTo>
                <a:lnTo>
                  <a:pt x="859" y="77"/>
                </a:lnTo>
                <a:lnTo>
                  <a:pt x="859" y="77"/>
                </a:lnTo>
                <a:lnTo>
                  <a:pt x="850" y="73"/>
                </a:lnTo>
                <a:lnTo>
                  <a:pt x="843" y="72"/>
                </a:lnTo>
                <a:lnTo>
                  <a:pt x="843" y="72"/>
                </a:lnTo>
                <a:lnTo>
                  <a:pt x="843" y="70"/>
                </a:lnTo>
                <a:lnTo>
                  <a:pt x="844" y="68"/>
                </a:lnTo>
                <a:lnTo>
                  <a:pt x="844" y="68"/>
                </a:lnTo>
                <a:lnTo>
                  <a:pt x="841" y="68"/>
                </a:lnTo>
                <a:lnTo>
                  <a:pt x="839" y="70"/>
                </a:lnTo>
                <a:lnTo>
                  <a:pt x="839" y="70"/>
                </a:lnTo>
                <a:lnTo>
                  <a:pt x="835" y="70"/>
                </a:lnTo>
                <a:lnTo>
                  <a:pt x="832" y="68"/>
                </a:lnTo>
                <a:lnTo>
                  <a:pt x="828" y="64"/>
                </a:lnTo>
                <a:lnTo>
                  <a:pt x="828" y="64"/>
                </a:lnTo>
                <a:lnTo>
                  <a:pt x="832" y="62"/>
                </a:lnTo>
                <a:lnTo>
                  <a:pt x="837" y="64"/>
                </a:lnTo>
                <a:lnTo>
                  <a:pt x="850" y="66"/>
                </a:lnTo>
                <a:lnTo>
                  <a:pt x="863" y="72"/>
                </a:lnTo>
                <a:lnTo>
                  <a:pt x="874" y="73"/>
                </a:lnTo>
                <a:lnTo>
                  <a:pt x="874" y="73"/>
                </a:lnTo>
                <a:lnTo>
                  <a:pt x="900" y="84"/>
                </a:lnTo>
                <a:lnTo>
                  <a:pt x="925" y="97"/>
                </a:lnTo>
                <a:lnTo>
                  <a:pt x="925" y="97"/>
                </a:lnTo>
                <a:lnTo>
                  <a:pt x="924" y="96"/>
                </a:lnTo>
                <a:lnTo>
                  <a:pt x="920" y="94"/>
                </a:lnTo>
                <a:lnTo>
                  <a:pt x="920" y="94"/>
                </a:lnTo>
                <a:lnTo>
                  <a:pt x="924" y="92"/>
                </a:lnTo>
                <a:lnTo>
                  <a:pt x="925" y="94"/>
                </a:lnTo>
                <a:lnTo>
                  <a:pt x="929" y="96"/>
                </a:lnTo>
                <a:lnTo>
                  <a:pt x="929" y="97"/>
                </a:lnTo>
                <a:lnTo>
                  <a:pt x="929" y="97"/>
                </a:lnTo>
                <a:lnTo>
                  <a:pt x="935" y="97"/>
                </a:lnTo>
                <a:lnTo>
                  <a:pt x="935" y="94"/>
                </a:lnTo>
                <a:lnTo>
                  <a:pt x="935" y="94"/>
                </a:lnTo>
                <a:close/>
                <a:moveTo>
                  <a:pt x="721" y="495"/>
                </a:moveTo>
                <a:lnTo>
                  <a:pt x="721" y="495"/>
                </a:lnTo>
                <a:lnTo>
                  <a:pt x="723" y="493"/>
                </a:lnTo>
                <a:lnTo>
                  <a:pt x="723" y="493"/>
                </a:lnTo>
                <a:lnTo>
                  <a:pt x="721" y="495"/>
                </a:lnTo>
                <a:lnTo>
                  <a:pt x="721" y="495"/>
                </a:lnTo>
                <a:close/>
                <a:moveTo>
                  <a:pt x="719" y="500"/>
                </a:moveTo>
                <a:lnTo>
                  <a:pt x="719" y="500"/>
                </a:lnTo>
                <a:lnTo>
                  <a:pt x="721" y="498"/>
                </a:lnTo>
                <a:lnTo>
                  <a:pt x="719" y="500"/>
                </a:lnTo>
                <a:lnTo>
                  <a:pt x="719" y="500"/>
                </a:lnTo>
                <a:close/>
                <a:moveTo>
                  <a:pt x="740" y="438"/>
                </a:moveTo>
                <a:lnTo>
                  <a:pt x="740" y="438"/>
                </a:lnTo>
                <a:lnTo>
                  <a:pt x="741" y="438"/>
                </a:lnTo>
                <a:lnTo>
                  <a:pt x="741" y="440"/>
                </a:lnTo>
                <a:lnTo>
                  <a:pt x="741" y="441"/>
                </a:lnTo>
                <a:lnTo>
                  <a:pt x="741" y="441"/>
                </a:lnTo>
                <a:lnTo>
                  <a:pt x="740" y="440"/>
                </a:lnTo>
                <a:lnTo>
                  <a:pt x="740" y="438"/>
                </a:lnTo>
                <a:lnTo>
                  <a:pt x="740" y="438"/>
                </a:lnTo>
                <a:close/>
                <a:moveTo>
                  <a:pt x="723" y="493"/>
                </a:moveTo>
                <a:lnTo>
                  <a:pt x="723" y="493"/>
                </a:lnTo>
                <a:lnTo>
                  <a:pt x="725" y="493"/>
                </a:lnTo>
                <a:lnTo>
                  <a:pt x="725" y="493"/>
                </a:lnTo>
                <a:lnTo>
                  <a:pt x="725" y="493"/>
                </a:lnTo>
                <a:lnTo>
                  <a:pt x="723" y="498"/>
                </a:lnTo>
                <a:lnTo>
                  <a:pt x="723" y="498"/>
                </a:lnTo>
                <a:lnTo>
                  <a:pt x="723" y="497"/>
                </a:lnTo>
                <a:lnTo>
                  <a:pt x="723" y="495"/>
                </a:lnTo>
                <a:lnTo>
                  <a:pt x="723" y="497"/>
                </a:lnTo>
                <a:lnTo>
                  <a:pt x="723" y="497"/>
                </a:lnTo>
                <a:lnTo>
                  <a:pt x="723" y="493"/>
                </a:lnTo>
                <a:lnTo>
                  <a:pt x="723" y="493"/>
                </a:lnTo>
                <a:close/>
                <a:moveTo>
                  <a:pt x="854" y="83"/>
                </a:moveTo>
                <a:lnTo>
                  <a:pt x="854" y="83"/>
                </a:lnTo>
                <a:lnTo>
                  <a:pt x="855" y="83"/>
                </a:lnTo>
                <a:lnTo>
                  <a:pt x="859" y="83"/>
                </a:lnTo>
                <a:lnTo>
                  <a:pt x="865" y="86"/>
                </a:lnTo>
                <a:lnTo>
                  <a:pt x="865" y="86"/>
                </a:lnTo>
                <a:lnTo>
                  <a:pt x="863" y="86"/>
                </a:lnTo>
                <a:lnTo>
                  <a:pt x="861" y="86"/>
                </a:lnTo>
                <a:lnTo>
                  <a:pt x="854" y="83"/>
                </a:lnTo>
                <a:lnTo>
                  <a:pt x="854" y="83"/>
                </a:lnTo>
                <a:close/>
                <a:moveTo>
                  <a:pt x="734" y="462"/>
                </a:moveTo>
                <a:lnTo>
                  <a:pt x="734" y="462"/>
                </a:lnTo>
                <a:lnTo>
                  <a:pt x="736" y="458"/>
                </a:lnTo>
                <a:lnTo>
                  <a:pt x="736" y="458"/>
                </a:lnTo>
                <a:lnTo>
                  <a:pt x="736" y="458"/>
                </a:lnTo>
                <a:lnTo>
                  <a:pt x="736" y="460"/>
                </a:lnTo>
                <a:lnTo>
                  <a:pt x="736" y="460"/>
                </a:lnTo>
                <a:lnTo>
                  <a:pt x="736" y="462"/>
                </a:lnTo>
                <a:lnTo>
                  <a:pt x="734" y="462"/>
                </a:lnTo>
                <a:lnTo>
                  <a:pt x="734" y="462"/>
                </a:lnTo>
                <a:close/>
                <a:moveTo>
                  <a:pt x="738" y="454"/>
                </a:moveTo>
                <a:lnTo>
                  <a:pt x="740" y="451"/>
                </a:lnTo>
                <a:lnTo>
                  <a:pt x="740" y="451"/>
                </a:lnTo>
                <a:lnTo>
                  <a:pt x="740" y="451"/>
                </a:lnTo>
                <a:lnTo>
                  <a:pt x="740" y="451"/>
                </a:lnTo>
                <a:lnTo>
                  <a:pt x="741" y="454"/>
                </a:lnTo>
                <a:lnTo>
                  <a:pt x="741" y="454"/>
                </a:lnTo>
                <a:lnTo>
                  <a:pt x="740" y="454"/>
                </a:lnTo>
                <a:lnTo>
                  <a:pt x="740" y="454"/>
                </a:lnTo>
                <a:lnTo>
                  <a:pt x="740" y="454"/>
                </a:lnTo>
                <a:lnTo>
                  <a:pt x="738" y="454"/>
                </a:lnTo>
                <a:lnTo>
                  <a:pt x="738" y="454"/>
                </a:lnTo>
                <a:close/>
                <a:moveTo>
                  <a:pt x="741" y="452"/>
                </a:moveTo>
                <a:lnTo>
                  <a:pt x="741" y="452"/>
                </a:lnTo>
                <a:lnTo>
                  <a:pt x="743" y="452"/>
                </a:lnTo>
                <a:lnTo>
                  <a:pt x="743" y="454"/>
                </a:lnTo>
                <a:lnTo>
                  <a:pt x="745" y="454"/>
                </a:lnTo>
                <a:lnTo>
                  <a:pt x="745" y="454"/>
                </a:lnTo>
                <a:lnTo>
                  <a:pt x="745" y="454"/>
                </a:lnTo>
                <a:lnTo>
                  <a:pt x="743" y="460"/>
                </a:lnTo>
                <a:lnTo>
                  <a:pt x="743" y="460"/>
                </a:lnTo>
                <a:lnTo>
                  <a:pt x="743" y="456"/>
                </a:lnTo>
                <a:lnTo>
                  <a:pt x="741" y="456"/>
                </a:lnTo>
                <a:lnTo>
                  <a:pt x="741" y="458"/>
                </a:lnTo>
                <a:lnTo>
                  <a:pt x="741" y="458"/>
                </a:lnTo>
                <a:lnTo>
                  <a:pt x="741" y="454"/>
                </a:lnTo>
                <a:lnTo>
                  <a:pt x="741" y="454"/>
                </a:lnTo>
                <a:lnTo>
                  <a:pt x="740" y="458"/>
                </a:lnTo>
                <a:lnTo>
                  <a:pt x="740" y="458"/>
                </a:lnTo>
                <a:lnTo>
                  <a:pt x="741" y="452"/>
                </a:lnTo>
                <a:lnTo>
                  <a:pt x="741" y="452"/>
                </a:lnTo>
                <a:close/>
                <a:moveTo>
                  <a:pt x="881" y="101"/>
                </a:moveTo>
                <a:lnTo>
                  <a:pt x="881" y="101"/>
                </a:lnTo>
                <a:lnTo>
                  <a:pt x="883" y="99"/>
                </a:lnTo>
                <a:lnTo>
                  <a:pt x="885" y="101"/>
                </a:lnTo>
                <a:lnTo>
                  <a:pt x="887" y="103"/>
                </a:lnTo>
                <a:lnTo>
                  <a:pt x="890" y="103"/>
                </a:lnTo>
                <a:lnTo>
                  <a:pt x="890" y="103"/>
                </a:lnTo>
                <a:lnTo>
                  <a:pt x="887" y="103"/>
                </a:lnTo>
                <a:lnTo>
                  <a:pt x="881" y="101"/>
                </a:lnTo>
                <a:lnTo>
                  <a:pt x="881" y="101"/>
                </a:lnTo>
                <a:close/>
                <a:moveTo>
                  <a:pt x="887" y="130"/>
                </a:moveTo>
                <a:lnTo>
                  <a:pt x="887" y="130"/>
                </a:lnTo>
                <a:lnTo>
                  <a:pt x="900" y="134"/>
                </a:lnTo>
                <a:lnTo>
                  <a:pt x="914" y="140"/>
                </a:lnTo>
                <a:lnTo>
                  <a:pt x="938" y="156"/>
                </a:lnTo>
                <a:lnTo>
                  <a:pt x="938" y="156"/>
                </a:lnTo>
                <a:lnTo>
                  <a:pt x="940" y="156"/>
                </a:lnTo>
                <a:lnTo>
                  <a:pt x="940" y="154"/>
                </a:lnTo>
                <a:lnTo>
                  <a:pt x="936" y="151"/>
                </a:lnTo>
                <a:lnTo>
                  <a:pt x="936" y="151"/>
                </a:lnTo>
                <a:lnTo>
                  <a:pt x="938" y="151"/>
                </a:lnTo>
                <a:lnTo>
                  <a:pt x="940" y="153"/>
                </a:lnTo>
                <a:lnTo>
                  <a:pt x="944" y="156"/>
                </a:lnTo>
                <a:lnTo>
                  <a:pt x="944" y="156"/>
                </a:lnTo>
                <a:lnTo>
                  <a:pt x="944" y="156"/>
                </a:lnTo>
                <a:lnTo>
                  <a:pt x="942" y="158"/>
                </a:lnTo>
                <a:lnTo>
                  <a:pt x="942" y="158"/>
                </a:lnTo>
                <a:lnTo>
                  <a:pt x="942" y="160"/>
                </a:lnTo>
                <a:lnTo>
                  <a:pt x="944" y="162"/>
                </a:lnTo>
                <a:lnTo>
                  <a:pt x="949" y="164"/>
                </a:lnTo>
                <a:lnTo>
                  <a:pt x="949" y="164"/>
                </a:lnTo>
                <a:lnTo>
                  <a:pt x="942" y="162"/>
                </a:lnTo>
                <a:lnTo>
                  <a:pt x="935" y="160"/>
                </a:lnTo>
                <a:lnTo>
                  <a:pt x="920" y="151"/>
                </a:lnTo>
                <a:lnTo>
                  <a:pt x="905" y="141"/>
                </a:lnTo>
                <a:lnTo>
                  <a:pt x="887" y="132"/>
                </a:lnTo>
                <a:lnTo>
                  <a:pt x="887" y="132"/>
                </a:lnTo>
                <a:lnTo>
                  <a:pt x="887" y="130"/>
                </a:lnTo>
                <a:lnTo>
                  <a:pt x="887" y="130"/>
                </a:lnTo>
                <a:lnTo>
                  <a:pt x="887" y="130"/>
                </a:lnTo>
                <a:close/>
                <a:moveTo>
                  <a:pt x="909" y="83"/>
                </a:moveTo>
                <a:lnTo>
                  <a:pt x="909" y="83"/>
                </a:lnTo>
                <a:lnTo>
                  <a:pt x="913" y="84"/>
                </a:lnTo>
                <a:lnTo>
                  <a:pt x="918" y="86"/>
                </a:lnTo>
                <a:lnTo>
                  <a:pt x="918" y="86"/>
                </a:lnTo>
                <a:lnTo>
                  <a:pt x="918" y="88"/>
                </a:lnTo>
                <a:lnTo>
                  <a:pt x="918" y="90"/>
                </a:lnTo>
                <a:lnTo>
                  <a:pt x="918" y="90"/>
                </a:lnTo>
                <a:lnTo>
                  <a:pt x="914" y="88"/>
                </a:lnTo>
                <a:lnTo>
                  <a:pt x="914" y="86"/>
                </a:lnTo>
                <a:lnTo>
                  <a:pt x="913" y="84"/>
                </a:lnTo>
                <a:lnTo>
                  <a:pt x="909" y="83"/>
                </a:lnTo>
                <a:lnTo>
                  <a:pt x="909" y="83"/>
                </a:lnTo>
                <a:close/>
                <a:moveTo>
                  <a:pt x="743" y="458"/>
                </a:moveTo>
                <a:lnTo>
                  <a:pt x="743" y="458"/>
                </a:lnTo>
                <a:lnTo>
                  <a:pt x="745" y="456"/>
                </a:lnTo>
                <a:lnTo>
                  <a:pt x="747" y="456"/>
                </a:lnTo>
                <a:lnTo>
                  <a:pt x="747" y="456"/>
                </a:lnTo>
                <a:lnTo>
                  <a:pt x="745" y="460"/>
                </a:lnTo>
                <a:lnTo>
                  <a:pt x="745" y="460"/>
                </a:lnTo>
                <a:lnTo>
                  <a:pt x="745" y="458"/>
                </a:lnTo>
                <a:lnTo>
                  <a:pt x="743" y="458"/>
                </a:lnTo>
                <a:lnTo>
                  <a:pt x="743" y="458"/>
                </a:lnTo>
                <a:close/>
                <a:moveTo>
                  <a:pt x="936" y="108"/>
                </a:moveTo>
                <a:lnTo>
                  <a:pt x="936" y="108"/>
                </a:lnTo>
                <a:lnTo>
                  <a:pt x="940" y="107"/>
                </a:lnTo>
                <a:lnTo>
                  <a:pt x="942" y="103"/>
                </a:lnTo>
                <a:lnTo>
                  <a:pt x="942" y="103"/>
                </a:lnTo>
                <a:lnTo>
                  <a:pt x="949" y="110"/>
                </a:lnTo>
                <a:lnTo>
                  <a:pt x="959" y="119"/>
                </a:lnTo>
                <a:lnTo>
                  <a:pt x="959" y="119"/>
                </a:lnTo>
                <a:lnTo>
                  <a:pt x="955" y="118"/>
                </a:lnTo>
                <a:lnTo>
                  <a:pt x="949" y="116"/>
                </a:lnTo>
                <a:lnTo>
                  <a:pt x="944" y="112"/>
                </a:lnTo>
                <a:lnTo>
                  <a:pt x="936" y="108"/>
                </a:lnTo>
                <a:lnTo>
                  <a:pt x="936" y="108"/>
                </a:lnTo>
                <a:close/>
                <a:moveTo>
                  <a:pt x="990" y="121"/>
                </a:moveTo>
                <a:lnTo>
                  <a:pt x="982" y="118"/>
                </a:lnTo>
                <a:lnTo>
                  <a:pt x="982" y="118"/>
                </a:lnTo>
                <a:lnTo>
                  <a:pt x="1001" y="129"/>
                </a:lnTo>
                <a:lnTo>
                  <a:pt x="1021" y="143"/>
                </a:lnTo>
                <a:lnTo>
                  <a:pt x="1021" y="143"/>
                </a:lnTo>
                <a:lnTo>
                  <a:pt x="1041" y="160"/>
                </a:lnTo>
                <a:lnTo>
                  <a:pt x="1045" y="165"/>
                </a:lnTo>
                <a:lnTo>
                  <a:pt x="1047" y="167"/>
                </a:lnTo>
                <a:lnTo>
                  <a:pt x="1049" y="169"/>
                </a:lnTo>
                <a:lnTo>
                  <a:pt x="1050" y="171"/>
                </a:lnTo>
                <a:lnTo>
                  <a:pt x="1050" y="171"/>
                </a:lnTo>
                <a:lnTo>
                  <a:pt x="1050" y="173"/>
                </a:lnTo>
                <a:lnTo>
                  <a:pt x="1050" y="173"/>
                </a:lnTo>
                <a:lnTo>
                  <a:pt x="1056" y="178"/>
                </a:lnTo>
                <a:lnTo>
                  <a:pt x="1056" y="178"/>
                </a:lnTo>
                <a:lnTo>
                  <a:pt x="1058" y="178"/>
                </a:lnTo>
                <a:lnTo>
                  <a:pt x="1060" y="180"/>
                </a:lnTo>
                <a:lnTo>
                  <a:pt x="1060" y="180"/>
                </a:lnTo>
                <a:lnTo>
                  <a:pt x="1067" y="191"/>
                </a:lnTo>
                <a:lnTo>
                  <a:pt x="1067" y="191"/>
                </a:lnTo>
                <a:lnTo>
                  <a:pt x="1065" y="189"/>
                </a:lnTo>
                <a:lnTo>
                  <a:pt x="1062" y="187"/>
                </a:lnTo>
                <a:lnTo>
                  <a:pt x="1054" y="180"/>
                </a:lnTo>
                <a:lnTo>
                  <a:pt x="1054" y="180"/>
                </a:lnTo>
                <a:lnTo>
                  <a:pt x="1052" y="180"/>
                </a:lnTo>
                <a:lnTo>
                  <a:pt x="1054" y="182"/>
                </a:lnTo>
                <a:lnTo>
                  <a:pt x="1052" y="182"/>
                </a:lnTo>
                <a:lnTo>
                  <a:pt x="1052" y="180"/>
                </a:lnTo>
                <a:lnTo>
                  <a:pt x="1050" y="180"/>
                </a:lnTo>
                <a:lnTo>
                  <a:pt x="1047" y="176"/>
                </a:lnTo>
                <a:lnTo>
                  <a:pt x="1047" y="176"/>
                </a:lnTo>
                <a:lnTo>
                  <a:pt x="1043" y="173"/>
                </a:lnTo>
                <a:lnTo>
                  <a:pt x="1041" y="173"/>
                </a:lnTo>
                <a:lnTo>
                  <a:pt x="1039" y="169"/>
                </a:lnTo>
                <a:lnTo>
                  <a:pt x="1032" y="164"/>
                </a:lnTo>
                <a:lnTo>
                  <a:pt x="1032" y="164"/>
                </a:lnTo>
                <a:lnTo>
                  <a:pt x="1017" y="151"/>
                </a:lnTo>
                <a:lnTo>
                  <a:pt x="1001" y="141"/>
                </a:lnTo>
                <a:lnTo>
                  <a:pt x="1001" y="141"/>
                </a:lnTo>
                <a:lnTo>
                  <a:pt x="995" y="134"/>
                </a:lnTo>
                <a:lnTo>
                  <a:pt x="992" y="129"/>
                </a:lnTo>
                <a:lnTo>
                  <a:pt x="992" y="129"/>
                </a:lnTo>
                <a:lnTo>
                  <a:pt x="990" y="129"/>
                </a:lnTo>
                <a:lnTo>
                  <a:pt x="990" y="130"/>
                </a:lnTo>
                <a:lnTo>
                  <a:pt x="990" y="132"/>
                </a:lnTo>
                <a:lnTo>
                  <a:pt x="990" y="132"/>
                </a:lnTo>
                <a:lnTo>
                  <a:pt x="990" y="132"/>
                </a:lnTo>
                <a:lnTo>
                  <a:pt x="988" y="130"/>
                </a:lnTo>
                <a:lnTo>
                  <a:pt x="986" y="129"/>
                </a:lnTo>
                <a:lnTo>
                  <a:pt x="984" y="127"/>
                </a:lnTo>
                <a:lnTo>
                  <a:pt x="982" y="127"/>
                </a:lnTo>
                <a:lnTo>
                  <a:pt x="982" y="127"/>
                </a:lnTo>
                <a:lnTo>
                  <a:pt x="981" y="123"/>
                </a:lnTo>
                <a:lnTo>
                  <a:pt x="982" y="123"/>
                </a:lnTo>
                <a:lnTo>
                  <a:pt x="982" y="123"/>
                </a:lnTo>
                <a:lnTo>
                  <a:pt x="971" y="118"/>
                </a:lnTo>
                <a:lnTo>
                  <a:pt x="964" y="112"/>
                </a:lnTo>
                <a:lnTo>
                  <a:pt x="964" y="112"/>
                </a:lnTo>
                <a:lnTo>
                  <a:pt x="964" y="114"/>
                </a:lnTo>
                <a:lnTo>
                  <a:pt x="966" y="116"/>
                </a:lnTo>
                <a:lnTo>
                  <a:pt x="971" y="119"/>
                </a:lnTo>
                <a:lnTo>
                  <a:pt x="971" y="119"/>
                </a:lnTo>
                <a:lnTo>
                  <a:pt x="966" y="118"/>
                </a:lnTo>
                <a:lnTo>
                  <a:pt x="960" y="114"/>
                </a:lnTo>
                <a:lnTo>
                  <a:pt x="953" y="108"/>
                </a:lnTo>
                <a:lnTo>
                  <a:pt x="953" y="108"/>
                </a:lnTo>
                <a:lnTo>
                  <a:pt x="953" y="107"/>
                </a:lnTo>
                <a:lnTo>
                  <a:pt x="957" y="105"/>
                </a:lnTo>
                <a:lnTo>
                  <a:pt x="957" y="105"/>
                </a:lnTo>
                <a:lnTo>
                  <a:pt x="953" y="101"/>
                </a:lnTo>
                <a:lnTo>
                  <a:pt x="953" y="101"/>
                </a:lnTo>
                <a:lnTo>
                  <a:pt x="960" y="105"/>
                </a:lnTo>
                <a:lnTo>
                  <a:pt x="968" y="110"/>
                </a:lnTo>
                <a:lnTo>
                  <a:pt x="975" y="114"/>
                </a:lnTo>
                <a:lnTo>
                  <a:pt x="981" y="116"/>
                </a:lnTo>
                <a:lnTo>
                  <a:pt x="981" y="116"/>
                </a:lnTo>
                <a:lnTo>
                  <a:pt x="971" y="110"/>
                </a:lnTo>
                <a:lnTo>
                  <a:pt x="960" y="103"/>
                </a:lnTo>
                <a:lnTo>
                  <a:pt x="951" y="97"/>
                </a:lnTo>
                <a:lnTo>
                  <a:pt x="946" y="90"/>
                </a:lnTo>
                <a:lnTo>
                  <a:pt x="946" y="90"/>
                </a:lnTo>
                <a:lnTo>
                  <a:pt x="959" y="96"/>
                </a:lnTo>
                <a:lnTo>
                  <a:pt x="970" y="103"/>
                </a:lnTo>
                <a:lnTo>
                  <a:pt x="992" y="119"/>
                </a:lnTo>
                <a:lnTo>
                  <a:pt x="990" y="121"/>
                </a:lnTo>
                <a:close/>
                <a:moveTo>
                  <a:pt x="933" y="127"/>
                </a:moveTo>
                <a:lnTo>
                  <a:pt x="933" y="127"/>
                </a:lnTo>
                <a:lnTo>
                  <a:pt x="936" y="125"/>
                </a:lnTo>
                <a:lnTo>
                  <a:pt x="938" y="125"/>
                </a:lnTo>
                <a:lnTo>
                  <a:pt x="940" y="127"/>
                </a:lnTo>
                <a:lnTo>
                  <a:pt x="940" y="127"/>
                </a:lnTo>
                <a:lnTo>
                  <a:pt x="938" y="129"/>
                </a:lnTo>
                <a:lnTo>
                  <a:pt x="936" y="127"/>
                </a:lnTo>
                <a:lnTo>
                  <a:pt x="933" y="127"/>
                </a:lnTo>
                <a:lnTo>
                  <a:pt x="933" y="127"/>
                </a:lnTo>
                <a:close/>
                <a:moveTo>
                  <a:pt x="949" y="129"/>
                </a:moveTo>
                <a:lnTo>
                  <a:pt x="949" y="129"/>
                </a:lnTo>
                <a:lnTo>
                  <a:pt x="947" y="130"/>
                </a:lnTo>
                <a:lnTo>
                  <a:pt x="947" y="130"/>
                </a:lnTo>
                <a:lnTo>
                  <a:pt x="966" y="141"/>
                </a:lnTo>
                <a:lnTo>
                  <a:pt x="982" y="151"/>
                </a:lnTo>
                <a:lnTo>
                  <a:pt x="982" y="151"/>
                </a:lnTo>
                <a:lnTo>
                  <a:pt x="981" y="153"/>
                </a:lnTo>
                <a:lnTo>
                  <a:pt x="977" y="153"/>
                </a:lnTo>
                <a:lnTo>
                  <a:pt x="966" y="147"/>
                </a:lnTo>
                <a:lnTo>
                  <a:pt x="966" y="147"/>
                </a:lnTo>
                <a:lnTo>
                  <a:pt x="944" y="134"/>
                </a:lnTo>
                <a:lnTo>
                  <a:pt x="944" y="134"/>
                </a:lnTo>
                <a:lnTo>
                  <a:pt x="942" y="130"/>
                </a:lnTo>
                <a:lnTo>
                  <a:pt x="942" y="129"/>
                </a:lnTo>
                <a:lnTo>
                  <a:pt x="944" y="129"/>
                </a:lnTo>
                <a:lnTo>
                  <a:pt x="949" y="129"/>
                </a:lnTo>
                <a:lnTo>
                  <a:pt x="949" y="129"/>
                </a:lnTo>
                <a:close/>
                <a:moveTo>
                  <a:pt x="964" y="123"/>
                </a:moveTo>
                <a:lnTo>
                  <a:pt x="964" y="123"/>
                </a:lnTo>
                <a:lnTo>
                  <a:pt x="968" y="123"/>
                </a:lnTo>
                <a:lnTo>
                  <a:pt x="971" y="123"/>
                </a:lnTo>
                <a:lnTo>
                  <a:pt x="971" y="123"/>
                </a:lnTo>
                <a:lnTo>
                  <a:pt x="973" y="125"/>
                </a:lnTo>
                <a:lnTo>
                  <a:pt x="979" y="129"/>
                </a:lnTo>
                <a:lnTo>
                  <a:pt x="982" y="132"/>
                </a:lnTo>
                <a:lnTo>
                  <a:pt x="982" y="134"/>
                </a:lnTo>
                <a:lnTo>
                  <a:pt x="982" y="134"/>
                </a:lnTo>
                <a:lnTo>
                  <a:pt x="979" y="130"/>
                </a:lnTo>
                <a:lnTo>
                  <a:pt x="973" y="129"/>
                </a:lnTo>
                <a:lnTo>
                  <a:pt x="970" y="127"/>
                </a:lnTo>
                <a:lnTo>
                  <a:pt x="964" y="123"/>
                </a:lnTo>
                <a:lnTo>
                  <a:pt x="964" y="123"/>
                </a:lnTo>
                <a:close/>
                <a:moveTo>
                  <a:pt x="990" y="189"/>
                </a:moveTo>
                <a:lnTo>
                  <a:pt x="990" y="189"/>
                </a:lnTo>
                <a:lnTo>
                  <a:pt x="992" y="191"/>
                </a:lnTo>
                <a:lnTo>
                  <a:pt x="992" y="193"/>
                </a:lnTo>
                <a:lnTo>
                  <a:pt x="992" y="193"/>
                </a:lnTo>
                <a:lnTo>
                  <a:pt x="990" y="191"/>
                </a:lnTo>
                <a:lnTo>
                  <a:pt x="988" y="191"/>
                </a:lnTo>
                <a:lnTo>
                  <a:pt x="988" y="191"/>
                </a:lnTo>
                <a:lnTo>
                  <a:pt x="988" y="193"/>
                </a:lnTo>
                <a:lnTo>
                  <a:pt x="992" y="195"/>
                </a:lnTo>
                <a:lnTo>
                  <a:pt x="997" y="200"/>
                </a:lnTo>
                <a:lnTo>
                  <a:pt x="997" y="200"/>
                </a:lnTo>
                <a:lnTo>
                  <a:pt x="992" y="199"/>
                </a:lnTo>
                <a:lnTo>
                  <a:pt x="984" y="193"/>
                </a:lnTo>
                <a:lnTo>
                  <a:pt x="979" y="189"/>
                </a:lnTo>
                <a:lnTo>
                  <a:pt x="973" y="187"/>
                </a:lnTo>
                <a:lnTo>
                  <a:pt x="973" y="187"/>
                </a:lnTo>
                <a:lnTo>
                  <a:pt x="975" y="184"/>
                </a:lnTo>
                <a:lnTo>
                  <a:pt x="977" y="182"/>
                </a:lnTo>
                <a:lnTo>
                  <a:pt x="977" y="182"/>
                </a:lnTo>
                <a:lnTo>
                  <a:pt x="977" y="180"/>
                </a:lnTo>
                <a:lnTo>
                  <a:pt x="975" y="180"/>
                </a:lnTo>
                <a:lnTo>
                  <a:pt x="973" y="178"/>
                </a:lnTo>
                <a:lnTo>
                  <a:pt x="973" y="178"/>
                </a:lnTo>
                <a:lnTo>
                  <a:pt x="971" y="178"/>
                </a:lnTo>
                <a:lnTo>
                  <a:pt x="973" y="180"/>
                </a:lnTo>
                <a:lnTo>
                  <a:pt x="973" y="182"/>
                </a:lnTo>
                <a:lnTo>
                  <a:pt x="973" y="184"/>
                </a:lnTo>
                <a:lnTo>
                  <a:pt x="973" y="184"/>
                </a:lnTo>
                <a:lnTo>
                  <a:pt x="964" y="176"/>
                </a:lnTo>
                <a:lnTo>
                  <a:pt x="957" y="173"/>
                </a:lnTo>
                <a:lnTo>
                  <a:pt x="957" y="173"/>
                </a:lnTo>
                <a:lnTo>
                  <a:pt x="955" y="171"/>
                </a:lnTo>
                <a:lnTo>
                  <a:pt x="949" y="167"/>
                </a:lnTo>
                <a:lnTo>
                  <a:pt x="949" y="167"/>
                </a:lnTo>
                <a:lnTo>
                  <a:pt x="951" y="165"/>
                </a:lnTo>
                <a:lnTo>
                  <a:pt x="951" y="165"/>
                </a:lnTo>
                <a:lnTo>
                  <a:pt x="955" y="167"/>
                </a:lnTo>
                <a:lnTo>
                  <a:pt x="959" y="171"/>
                </a:lnTo>
                <a:lnTo>
                  <a:pt x="962" y="173"/>
                </a:lnTo>
                <a:lnTo>
                  <a:pt x="962" y="173"/>
                </a:lnTo>
                <a:lnTo>
                  <a:pt x="959" y="167"/>
                </a:lnTo>
                <a:lnTo>
                  <a:pt x="953" y="165"/>
                </a:lnTo>
                <a:lnTo>
                  <a:pt x="949" y="162"/>
                </a:lnTo>
                <a:lnTo>
                  <a:pt x="947" y="160"/>
                </a:lnTo>
                <a:lnTo>
                  <a:pt x="947" y="158"/>
                </a:lnTo>
                <a:lnTo>
                  <a:pt x="947" y="158"/>
                </a:lnTo>
                <a:lnTo>
                  <a:pt x="973" y="175"/>
                </a:lnTo>
                <a:lnTo>
                  <a:pt x="986" y="186"/>
                </a:lnTo>
                <a:lnTo>
                  <a:pt x="992" y="191"/>
                </a:lnTo>
                <a:lnTo>
                  <a:pt x="997" y="199"/>
                </a:lnTo>
                <a:lnTo>
                  <a:pt x="997" y="199"/>
                </a:lnTo>
                <a:lnTo>
                  <a:pt x="995" y="197"/>
                </a:lnTo>
                <a:lnTo>
                  <a:pt x="993" y="195"/>
                </a:lnTo>
                <a:lnTo>
                  <a:pt x="993" y="193"/>
                </a:lnTo>
                <a:lnTo>
                  <a:pt x="990" y="189"/>
                </a:lnTo>
                <a:lnTo>
                  <a:pt x="990" y="189"/>
                </a:lnTo>
                <a:close/>
                <a:moveTo>
                  <a:pt x="979" y="140"/>
                </a:moveTo>
                <a:lnTo>
                  <a:pt x="979" y="140"/>
                </a:lnTo>
                <a:lnTo>
                  <a:pt x="979" y="138"/>
                </a:lnTo>
                <a:lnTo>
                  <a:pt x="979" y="138"/>
                </a:lnTo>
                <a:lnTo>
                  <a:pt x="981" y="138"/>
                </a:lnTo>
                <a:lnTo>
                  <a:pt x="981" y="136"/>
                </a:lnTo>
                <a:lnTo>
                  <a:pt x="981" y="136"/>
                </a:lnTo>
                <a:lnTo>
                  <a:pt x="982" y="136"/>
                </a:lnTo>
                <a:lnTo>
                  <a:pt x="982" y="136"/>
                </a:lnTo>
                <a:lnTo>
                  <a:pt x="984" y="140"/>
                </a:lnTo>
                <a:lnTo>
                  <a:pt x="984" y="140"/>
                </a:lnTo>
                <a:lnTo>
                  <a:pt x="984" y="140"/>
                </a:lnTo>
                <a:lnTo>
                  <a:pt x="982" y="140"/>
                </a:lnTo>
                <a:lnTo>
                  <a:pt x="979" y="140"/>
                </a:lnTo>
                <a:lnTo>
                  <a:pt x="979" y="140"/>
                </a:lnTo>
                <a:close/>
                <a:moveTo>
                  <a:pt x="986" y="140"/>
                </a:moveTo>
                <a:lnTo>
                  <a:pt x="986" y="140"/>
                </a:lnTo>
                <a:lnTo>
                  <a:pt x="995" y="147"/>
                </a:lnTo>
                <a:lnTo>
                  <a:pt x="1006" y="154"/>
                </a:lnTo>
                <a:lnTo>
                  <a:pt x="1012" y="162"/>
                </a:lnTo>
                <a:lnTo>
                  <a:pt x="1012" y="164"/>
                </a:lnTo>
                <a:lnTo>
                  <a:pt x="1010" y="164"/>
                </a:lnTo>
                <a:lnTo>
                  <a:pt x="1010" y="164"/>
                </a:lnTo>
                <a:lnTo>
                  <a:pt x="1006" y="158"/>
                </a:lnTo>
                <a:lnTo>
                  <a:pt x="1001" y="153"/>
                </a:lnTo>
                <a:lnTo>
                  <a:pt x="993" y="147"/>
                </a:lnTo>
                <a:lnTo>
                  <a:pt x="986" y="140"/>
                </a:lnTo>
                <a:lnTo>
                  <a:pt x="986" y="140"/>
                </a:lnTo>
                <a:close/>
                <a:moveTo>
                  <a:pt x="964" y="213"/>
                </a:moveTo>
                <a:lnTo>
                  <a:pt x="964" y="213"/>
                </a:lnTo>
                <a:lnTo>
                  <a:pt x="964" y="211"/>
                </a:lnTo>
                <a:lnTo>
                  <a:pt x="964" y="211"/>
                </a:lnTo>
                <a:lnTo>
                  <a:pt x="964" y="211"/>
                </a:lnTo>
                <a:lnTo>
                  <a:pt x="964" y="210"/>
                </a:lnTo>
                <a:lnTo>
                  <a:pt x="964" y="210"/>
                </a:lnTo>
                <a:lnTo>
                  <a:pt x="968" y="211"/>
                </a:lnTo>
                <a:lnTo>
                  <a:pt x="971" y="213"/>
                </a:lnTo>
                <a:lnTo>
                  <a:pt x="977" y="221"/>
                </a:lnTo>
                <a:lnTo>
                  <a:pt x="977" y="221"/>
                </a:lnTo>
                <a:lnTo>
                  <a:pt x="973" y="221"/>
                </a:lnTo>
                <a:lnTo>
                  <a:pt x="970" y="217"/>
                </a:lnTo>
                <a:lnTo>
                  <a:pt x="968" y="213"/>
                </a:lnTo>
                <a:lnTo>
                  <a:pt x="964" y="213"/>
                </a:lnTo>
                <a:lnTo>
                  <a:pt x="964" y="213"/>
                </a:lnTo>
                <a:close/>
                <a:moveTo>
                  <a:pt x="975" y="222"/>
                </a:moveTo>
                <a:lnTo>
                  <a:pt x="981" y="226"/>
                </a:lnTo>
                <a:lnTo>
                  <a:pt x="981" y="226"/>
                </a:lnTo>
                <a:lnTo>
                  <a:pt x="979" y="226"/>
                </a:lnTo>
                <a:lnTo>
                  <a:pt x="979" y="228"/>
                </a:lnTo>
                <a:lnTo>
                  <a:pt x="979" y="228"/>
                </a:lnTo>
                <a:lnTo>
                  <a:pt x="977" y="226"/>
                </a:lnTo>
                <a:lnTo>
                  <a:pt x="975" y="226"/>
                </a:lnTo>
                <a:lnTo>
                  <a:pt x="975" y="226"/>
                </a:lnTo>
                <a:lnTo>
                  <a:pt x="973" y="224"/>
                </a:lnTo>
                <a:lnTo>
                  <a:pt x="975" y="222"/>
                </a:lnTo>
                <a:lnTo>
                  <a:pt x="975" y="222"/>
                </a:lnTo>
                <a:close/>
                <a:moveTo>
                  <a:pt x="1016" y="164"/>
                </a:moveTo>
                <a:lnTo>
                  <a:pt x="1016" y="164"/>
                </a:lnTo>
                <a:lnTo>
                  <a:pt x="1025" y="171"/>
                </a:lnTo>
                <a:lnTo>
                  <a:pt x="1034" y="180"/>
                </a:lnTo>
                <a:lnTo>
                  <a:pt x="1043" y="189"/>
                </a:lnTo>
                <a:lnTo>
                  <a:pt x="1049" y="195"/>
                </a:lnTo>
                <a:lnTo>
                  <a:pt x="1056" y="200"/>
                </a:lnTo>
                <a:lnTo>
                  <a:pt x="1056" y="200"/>
                </a:lnTo>
                <a:lnTo>
                  <a:pt x="1050" y="199"/>
                </a:lnTo>
                <a:lnTo>
                  <a:pt x="1045" y="195"/>
                </a:lnTo>
                <a:lnTo>
                  <a:pt x="1039" y="187"/>
                </a:lnTo>
                <a:lnTo>
                  <a:pt x="1036" y="186"/>
                </a:lnTo>
                <a:lnTo>
                  <a:pt x="1030" y="178"/>
                </a:lnTo>
                <a:lnTo>
                  <a:pt x="1030" y="178"/>
                </a:lnTo>
                <a:lnTo>
                  <a:pt x="1019" y="169"/>
                </a:lnTo>
                <a:lnTo>
                  <a:pt x="1019" y="169"/>
                </a:lnTo>
                <a:lnTo>
                  <a:pt x="1021" y="169"/>
                </a:lnTo>
                <a:lnTo>
                  <a:pt x="1019" y="167"/>
                </a:lnTo>
                <a:lnTo>
                  <a:pt x="1016" y="164"/>
                </a:lnTo>
                <a:lnTo>
                  <a:pt x="1016" y="164"/>
                </a:lnTo>
                <a:close/>
                <a:moveTo>
                  <a:pt x="999" y="256"/>
                </a:moveTo>
                <a:lnTo>
                  <a:pt x="999" y="256"/>
                </a:lnTo>
                <a:lnTo>
                  <a:pt x="1003" y="261"/>
                </a:lnTo>
                <a:lnTo>
                  <a:pt x="1006" y="265"/>
                </a:lnTo>
                <a:lnTo>
                  <a:pt x="1006" y="267"/>
                </a:lnTo>
                <a:lnTo>
                  <a:pt x="1006" y="267"/>
                </a:lnTo>
                <a:lnTo>
                  <a:pt x="1010" y="270"/>
                </a:lnTo>
                <a:lnTo>
                  <a:pt x="1014" y="274"/>
                </a:lnTo>
                <a:lnTo>
                  <a:pt x="1014" y="274"/>
                </a:lnTo>
                <a:lnTo>
                  <a:pt x="1012" y="276"/>
                </a:lnTo>
                <a:lnTo>
                  <a:pt x="1012" y="278"/>
                </a:lnTo>
                <a:lnTo>
                  <a:pt x="1010" y="278"/>
                </a:lnTo>
                <a:lnTo>
                  <a:pt x="1010" y="278"/>
                </a:lnTo>
                <a:lnTo>
                  <a:pt x="1010" y="276"/>
                </a:lnTo>
                <a:lnTo>
                  <a:pt x="1010" y="274"/>
                </a:lnTo>
                <a:lnTo>
                  <a:pt x="1010" y="274"/>
                </a:lnTo>
                <a:lnTo>
                  <a:pt x="1010" y="272"/>
                </a:lnTo>
                <a:lnTo>
                  <a:pt x="1010" y="272"/>
                </a:lnTo>
                <a:lnTo>
                  <a:pt x="1008" y="272"/>
                </a:lnTo>
                <a:lnTo>
                  <a:pt x="1008" y="274"/>
                </a:lnTo>
                <a:lnTo>
                  <a:pt x="1008" y="274"/>
                </a:lnTo>
                <a:lnTo>
                  <a:pt x="997" y="263"/>
                </a:lnTo>
                <a:lnTo>
                  <a:pt x="997" y="263"/>
                </a:lnTo>
                <a:lnTo>
                  <a:pt x="986" y="248"/>
                </a:lnTo>
                <a:lnTo>
                  <a:pt x="986" y="248"/>
                </a:lnTo>
                <a:lnTo>
                  <a:pt x="992" y="252"/>
                </a:lnTo>
                <a:lnTo>
                  <a:pt x="993" y="254"/>
                </a:lnTo>
                <a:lnTo>
                  <a:pt x="995" y="256"/>
                </a:lnTo>
                <a:lnTo>
                  <a:pt x="995" y="256"/>
                </a:lnTo>
                <a:lnTo>
                  <a:pt x="995" y="254"/>
                </a:lnTo>
                <a:lnTo>
                  <a:pt x="993" y="250"/>
                </a:lnTo>
                <a:lnTo>
                  <a:pt x="988" y="246"/>
                </a:lnTo>
                <a:lnTo>
                  <a:pt x="988" y="246"/>
                </a:lnTo>
                <a:lnTo>
                  <a:pt x="988" y="243"/>
                </a:lnTo>
                <a:lnTo>
                  <a:pt x="988" y="243"/>
                </a:lnTo>
                <a:lnTo>
                  <a:pt x="988" y="243"/>
                </a:lnTo>
                <a:lnTo>
                  <a:pt x="988" y="243"/>
                </a:lnTo>
                <a:lnTo>
                  <a:pt x="988" y="243"/>
                </a:lnTo>
                <a:lnTo>
                  <a:pt x="990" y="243"/>
                </a:lnTo>
                <a:lnTo>
                  <a:pt x="992" y="245"/>
                </a:lnTo>
                <a:lnTo>
                  <a:pt x="999" y="250"/>
                </a:lnTo>
                <a:lnTo>
                  <a:pt x="999" y="250"/>
                </a:lnTo>
                <a:lnTo>
                  <a:pt x="995" y="246"/>
                </a:lnTo>
                <a:lnTo>
                  <a:pt x="992" y="241"/>
                </a:lnTo>
                <a:lnTo>
                  <a:pt x="992" y="241"/>
                </a:lnTo>
                <a:lnTo>
                  <a:pt x="988" y="237"/>
                </a:lnTo>
                <a:lnTo>
                  <a:pt x="988" y="237"/>
                </a:lnTo>
                <a:lnTo>
                  <a:pt x="986" y="239"/>
                </a:lnTo>
                <a:lnTo>
                  <a:pt x="984" y="241"/>
                </a:lnTo>
                <a:lnTo>
                  <a:pt x="982" y="239"/>
                </a:lnTo>
                <a:lnTo>
                  <a:pt x="982" y="239"/>
                </a:lnTo>
                <a:lnTo>
                  <a:pt x="984" y="235"/>
                </a:lnTo>
                <a:lnTo>
                  <a:pt x="984" y="235"/>
                </a:lnTo>
                <a:lnTo>
                  <a:pt x="984" y="235"/>
                </a:lnTo>
                <a:lnTo>
                  <a:pt x="984" y="235"/>
                </a:lnTo>
                <a:lnTo>
                  <a:pt x="984" y="235"/>
                </a:lnTo>
                <a:lnTo>
                  <a:pt x="984" y="235"/>
                </a:lnTo>
                <a:lnTo>
                  <a:pt x="984" y="235"/>
                </a:lnTo>
                <a:lnTo>
                  <a:pt x="984" y="233"/>
                </a:lnTo>
                <a:lnTo>
                  <a:pt x="984" y="233"/>
                </a:lnTo>
                <a:lnTo>
                  <a:pt x="984" y="233"/>
                </a:lnTo>
                <a:lnTo>
                  <a:pt x="984" y="233"/>
                </a:lnTo>
                <a:lnTo>
                  <a:pt x="984" y="233"/>
                </a:lnTo>
                <a:lnTo>
                  <a:pt x="984" y="233"/>
                </a:lnTo>
                <a:lnTo>
                  <a:pt x="982" y="232"/>
                </a:lnTo>
                <a:lnTo>
                  <a:pt x="982" y="232"/>
                </a:lnTo>
                <a:lnTo>
                  <a:pt x="977" y="222"/>
                </a:lnTo>
                <a:lnTo>
                  <a:pt x="977" y="222"/>
                </a:lnTo>
                <a:lnTo>
                  <a:pt x="981" y="221"/>
                </a:lnTo>
                <a:lnTo>
                  <a:pt x="981" y="221"/>
                </a:lnTo>
                <a:lnTo>
                  <a:pt x="984" y="226"/>
                </a:lnTo>
                <a:lnTo>
                  <a:pt x="992" y="232"/>
                </a:lnTo>
                <a:lnTo>
                  <a:pt x="992" y="232"/>
                </a:lnTo>
                <a:lnTo>
                  <a:pt x="995" y="235"/>
                </a:lnTo>
                <a:lnTo>
                  <a:pt x="1003" y="243"/>
                </a:lnTo>
                <a:lnTo>
                  <a:pt x="1006" y="246"/>
                </a:lnTo>
                <a:lnTo>
                  <a:pt x="1010" y="250"/>
                </a:lnTo>
                <a:lnTo>
                  <a:pt x="1010" y="250"/>
                </a:lnTo>
                <a:lnTo>
                  <a:pt x="1016" y="257"/>
                </a:lnTo>
                <a:lnTo>
                  <a:pt x="1016" y="257"/>
                </a:lnTo>
                <a:lnTo>
                  <a:pt x="1027" y="270"/>
                </a:lnTo>
                <a:lnTo>
                  <a:pt x="1027" y="270"/>
                </a:lnTo>
                <a:lnTo>
                  <a:pt x="1025" y="270"/>
                </a:lnTo>
                <a:lnTo>
                  <a:pt x="1023" y="272"/>
                </a:lnTo>
                <a:lnTo>
                  <a:pt x="1023" y="272"/>
                </a:lnTo>
                <a:lnTo>
                  <a:pt x="1027" y="274"/>
                </a:lnTo>
                <a:lnTo>
                  <a:pt x="1032" y="278"/>
                </a:lnTo>
                <a:lnTo>
                  <a:pt x="1028" y="279"/>
                </a:lnTo>
                <a:lnTo>
                  <a:pt x="1028" y="279"/>
                </a:lnTo>
                <a:lnTo>
                  <a:pt x="1032" y="283"/>
                </a:lnTo>
                <a:lnTo>
                  <a:pt x="1032" y="283"/>
                </a:lnTo>
                <a:lnTo>
                  <a:pt x="1034" y="283"/>
                </a:lnTo>
                <a:lnTo>
                  <a:pt x="1034" y="283"/>
                </a:lnTo>
                <a:lnTo>
                  <a:pt x="1034" y="283"/>
                </a:lnTo>
                <a:lnTo>
                  <a:pt x="1036" y="283"/>
                </a:lnTo>
                <a:lnTo>
                  <a:pt x="1036" y="283"/>
                </a:lnTo>
                <a:lnTo>
                  <a:pt x="1039" y="289"/>
                </a:lnTo>
                <a:lnTo>
                  <a:pt x="1039" y="289"/>
                </a:lnTo>
                <a:lnTo>
                  <a:pt x="1038" y="289"/>
                </a:lnTo>
                <a:lnTo>
                  <a:pt x="1038" y="291"/>
                </a:lnTo>
                <a:lnTo>
                  <a:pt x="1038" y="291"/>
                </a:lnTo>
                <a:lnTo>
                  <a:pt x="1034" y="289"/>
                </a:lnTo>
                <a:lnTo>
                  <a:pt x="1032" y="289"/>
                </a:lnTo>
                <a:lnTo>
                  <a:pt x="1030" y="285"/>
                </a:lnTo>
                <a:lnTo>
                  <a:pt x="1030" y="285"/>
                </a:lnTo>
                <a:lnTo>
                  <a:pt x="1027" y="289"/>
                </a:lnTo>
                <a:lnTo>
                  <a:pt x="1027" y="289"/>
                </a:lnTo>
                <a:lnTo>
                  <a:pt x="1027" y="287"/>
                </a:lnTo>
                <a:lnTo>
                  <a:pt x="1025" y="283"/>
                </a:lnTo>
                <a:lnTo>
                  <a:pt x="1023" y="281"/>
                </a:lnTo>
                <a:lnTo>
                  <a:pt x="1021" y="279"/>
                </a:lnTo>
                <a:lnTo>
                  <a:pt x="1021" y="279"/>
                </a:lnTo>
                <a:lnTo>
                  <a:pt x="1019" y="278"/>
                </a:lnTo>
                <a:lnTo>
                  <a:pt x="1017" y="279"/>
                </a:lnTo>
                <a:lnTo>
                  <a:pt x="1017" y="279"/>
                </a:lnTo>
                <a:lnTo>
                  <a:pt x="1010" y="267"/>
                </a:lnTo>
                <a:lnTo>
                  <a:pt x="999" y="256"/>
                </a:lnTo>
                <a:lnTo>
                  <a:pt x="999" y="256"/>
                </a:lnTo>
                <a:close/>
                <a:moveTo>
                  <a:pt x="1067" y="202"/>
                </a:moveTo>
                <a:lnTo>
                  <a:pt x="1067" y="202"/>
                </a:lnTo>
                <a:lnTo>
                  <a:pt x="1065" y="204"/>
                </a:lnTo>
                <a:lnTo>
                  <a:pt x="1063" y="204"/>
                </a:lnTo>
                <a:lnTo>
                  <a:pt x="1062" y="202"/>
                </a:lnTo>
                <a:lnTo>
                  <a:pt x="1062" y="202"/>
                </a:lnTo>
                <a:lnTo>
                  <a:pt x="1058" y="199"/>
                </a:lnTo>
                <a:lnTo>
                  <a:pt x="1058" y="199"/>
                </a:lnTo>
                <a:lnTo>
                  <a:pt x="1054" y="193"/>
                </a:lnTo>
                <a:lnTo>
                  <a:pt x="1050" y="189"/>
                </a:lnTo>
                <a:lnTo>
                  <a:pt x="1047" y="186"/>
                </a:lnTo>
                <a:lnTo>
                  <a:pt x="1047" y="186"/>
                </a:lnTo>
                <a:lnTo>
                  <a:pt x="1045" y="187"/>
                </a:lnTo>
                <a:lnTo>
                  <a:pt x="1045" y="187"/>
                </a:lnTo>
                <a:lnTo>
                  <a:pt x="1041" y="184"/>
                </a:lnTo>
                <a:lnTo>
                  <a:pt x="1039" y="182"/>
                </a:lnTo>
                <a:lnTo>
                  <a:pt x="1039" y="182"/>
                </a:lnTo>
                <a:lnTo>
                  <a:pt x="1039" y="182"/>
                </a:lnTo>
                <a:lnTo>
                  <a:pt x="1039" y="182"/>
                </a:lnTo>
                <a:lnTo>
                  <a:pt x="1038" y="180"/>
                </a:lnTo>
                <a:lnTo>
                  <a:pt x="1038" y="178"/>
                </a:lnTo>
                <a:lnTo>
                  <a:pt x="1038" y="178"/>
                </a:lnTo>
                <a:lnTo>
                  <a:pt x="1034" y="175"/>
                </a:lnTo>
                <a:lnTo>
                  <a:pt x="1034" y="175"/>
                </a:lnTo>
                <a:lnTo>
                  <a:pt x="1030" y="169"/>
                </a:lnTo>
                <a:lnTo>
                  <a:pt x="1030" y="169"/>
                </a:lnTo>
                <a:lnTo>
                  <a:pt x="1036" y="173"/>
                </a:lnTo>
                <a:lnTo>
                  <a:pt x="1038" y="175"/>
                </a:lnTo>
                <a:lnTo>
                  <a:pt x="1039" y="176"/>
                </a:lnTo>
                <a:lnTo>
                  <a:pt x="1039" y="176"/>
                </a:lnTo>
                <a:lnTo>
                  <a:pt x="1039" y="176"/>
                </a:lnTo>
                <a:lnTo>
                  <a:pt x="1043" y="178"/>
                </a:lnTo>
                <a:lnTo>
                  <a:pt x="1043" y="180"/>
                </a:lnTo>
                <a:lnTo>
                  <a:pt x="1043" y="180"/>
                </a:lnTo>
                <a:lnTo>
                  <a:pt x="1049" y="186"/>
                </a:lnTo>
                <a:lnTo>
                  <a:pt x="1052" y="191"/>
                </a:lnTo>
                <a:lnTo>
                  <a:pt x="1058" y="195"/>
                </a:lnTo>
                <a:lnTo>
                  <a:pt x="1058" y="195"/>
                </a:lnTo>
                <a:lnTo>
                  <a:pt x="1067" y="202"/>
                </a:lnTo>
                <a:lnTo>
                  <a:pt x="1067" y="202"/>
                </a:lnTo>
                <a:close/>
                <a:moveTo>
                  <a:pt x="1065" y="195"/>
                </a:moveTo>
                <a:lnTo>
                  <a:pt x="1065" y="195"/>
                </a:lnTo>
                <a:lnTo>
                  <a:pt x="1067" y="195"/>
                </a:lnTo>
                <a:lnTo>
                  <a:pt x="1069" y="197"/>
                </a:lnTo>
                <a:lnTo>
                  <a:pt x="1071" y="202"/>
                </a:lnTo>
                <a:lnTo>
                  <a:pt x="1071" y="202"/>
                </a:lnTo>
                <a:lnTo>
                  <a:pt x="1069" y="200"/>
                </a:lnTo>
                <a:lnTo>
                  <a:pt x="1067" y="200"/>
                </a:lnTo>
                <a:lnTo>
                  <a:pt x="1065" y="195"/>
                </a:lnTo>
                <a:lnTo>
                  <a:pt x="1065" y="195"/>
                </a:lnTo>
                <a:close/>
                <a:moveTo>
                  <a:pt x="1065" y="208"/>
                </a:moveTo>
                <a:lnTo>
                  <a:pt x="1065" y="208"/>
                </a:lnTo>
                <a:lnTo>
                  <a:pt x="1067" y="206"/>
                </a:lnTo>
                <a:lnTo>
                  <a:pt x="1069" y="208"/>
                </a:lnTo>
                <a:lnTo>
                  <a:pt x="1074" y="211"/>
                </a:lnTo>
                <a:lnTo>
                  <a:pt x="1074" y="211"/>
                </a:lnTo>
                <a:lnTo>
                  <a:pt x="1073" y="213"/>
                </a:lnTo>
                <a:lnTo>
                  <a:pt x="1071" y="213"/>
                </a:lnTo>
                <a:lnTo>
                  <a:pt x="1069" y="211"/>
                </a:lnTo>
                <a:lnTo>
                  <a:pt x="1069" y="211"/>
                </a:lnTo>
                <a:lnTo>
                  <a:pt x="1080" y="228"/>
                </a:lnTo>
                <a:lnTo>
                  <a:pt x="1084" y="235"/>
                </a:lnTo>
                <a:lnTo>
                  <a:pt x="1084" y="241"/>
                </a:lnTo>
                <a:lnTo>
                  <a:pt x="1084" y="241"/>
                </a:lnTo>
                <a:lnTo>
                  <a:pt x="1080" y="233"/>
                </a:lnTo>
                <a:lnTo>
                  <a:pt x="1074" y="230"/>
                </a:lnTo>
                <a:lnTo>
                  <a:pt x="1067" y="222"/>
                </a:lnTo>
                <a:lnTo>
                  <a:pt x="1067" y="222"/>
                </a:lnTo>
                <a:lnTo>
                  <a:pt x="1065" y="219"/>
                </a:lnTo>
                <a:lnTo>
                  <a:pt x="1063" y="215"/>
                </a:lnTo>
                <a:lnTo>
                  <a:pt x="1063" y="215"/>
                </a:lnTo>
                <a:lnTo>
                  <a:pt x="1067" y="217"/>
                </a:lnTo>
                <a:lnTo>
                  <a:pt x="1071" y="222"/>
                </a:lnTo>
                <a:lnTo>
                  <a:pt x="1071" y="222"/>
                </a:lnTo>
                <a:lnTo>
                  <a:pt x="1071" y="219"/>
                </a:lnTo>
                <a:lnTo>
                  <a:pt x="1071" y="215"/>
                </a:lnTo>
                <a:lnTo>
                  <a:pt x="1065" y="208"/>
                </a:lnTo>
                <a:lnTo>
                  <a:pt x="1065" y="208"/>
                </a:lnTo>
                <a:close/>
                <a:moveTo>
                  <a:pt x="1098" y="250"/>
                </a:moveTo>
                <a:lnTo>
                  <a:pt x="1098" y="250"/>
                </a:lnTo>
                <a:lnTo>
                  <a:pt x="1100" y="252"/>
                </a:lnTo>
                <a:lnTo>
                  <a:pt x="1102" y="254"/>
                </a:lnTo>
                <a:lnTo>
                  <a:pt x="1102" y="257"/>
                </a:lnTo>
                <a:lnTo>
                  <a:pt x="1102" y="257"/>
                </a:lnTo>
                <a:lnTo>
                  <a:pt x="1102" y="257"/>
                </a:lnTo>
                <a:lnTo>
                  <a:pt x="1096" y="254"/>
                </a:lnTo>
                <a:lnTo>
                  <a:pt x="1096" y="254"/>
                </a:lnTo>
                <a:lnTo>
                  <a:pt x="1098" y="252"/>
                </a:lnTo>
                <a:lnTo>
                  <a:pt x="1098" y="250"/>
                </a:lnTo>
                <a:lnTo>
                  <a:pt x="1098" y="250"/>
                </a:lnTo>
                <a:close/>
                <a:moveTo>
                  <a:pt x="710" y="498"/>
                </a:moveTo>
                <a:lnTo>
                  <a:pt x="710" y="498"/>
                </a:lnTo>
                <a:lnTo>
                  <a:pt x="710" y="498"/>
                </a:lnTo>
                <a:lnTo>
                  <a:pt x="708" y="498"/>
                </a:lnTo>
                <a:lnTo>
                  <a:pt x="708" y="498"/>
                </a:lnTo>
                <a:lnTo>
                  <a:pt x="706" y="500"/>
                </a:lnTo>
                <a:lnTo>
                  <a:pt x="706" y="500"/>
                </a:lnTo>
                <a:lnTo>
                  <a:pt x="710" y="498"/>
                </a:lnTo>
                <a:lnTo>
                  <a:pt x="710" y="498"/>
                </a:lnTo>
                <a:close/>
                <a:moveTo>
                  <a:pt x="719" y="495"/>
                </a:moveTo>
                <a:lnTo>
                  <a:pt x="719" y="495"/>
                </a:lnTo>
                <a:lnTo>
                  <a:pt x="719" y="495"/>
                </a:lnTo>
                <a:lnTo>
                  <a:pt x="723" y="495"/>
                </a:lnTo>
                <a:lnTo>
                  <a:pt x="723" y="495"/>
                </a:lnTo>
                <a:lnTo>
                  <a:pt x="719" y="497"/>
                </a:lnTo>
                <a:lnTo>
                  <a:pt x="719" y="497"/>
                </a:lnTo>
                <a:lnTo>
                  <a:pt x="716" y="498"/>
                </a:lnTo>
                <a:lnTo>
                  <a:pt x="716" y="498"/>
                </a:lnTo>
                <a:lnTo>
                  <a:pt x="712" y="498"/>
                </a:lnTo>
                <a:lnTo>
                  <a:pt x="712" y="498"/>
                </a:lnTo>
                <a:lnTo>
                  <a:pt x="718" y="497"/>
                </a:lnTo>
                <a:lnTo>
                  <a:pt x="718" y="497"/>
                </a:lnTo>
                <a:lnTo>
                  <a:pt x="719" y="495"/>
                </a:lnTo>
                <a:lnTo>
                  <a:pt x="719" y="495"/>
                </a:lnTo>
                <a:close/>
                <a:moveTo>
                  <a:pt x="1130" y="362"/>
                </a:moveTo>
                <a:lnTo>
                  <a:pt x="1130" y="362"/>
                </a:lnTo>
                <a:lnTo>
                  <a:pt x="1131" y="364"/>
                </a:lnTo>
                <a:lnTo>
                  <a:pt x="1131" y="366"/>
                </a:lnTo>
                <a:lnTo>
                  <a:pt x="1133" y="371"/>
                </a:lnTo>
                <a:lnTo>
                  <a:pt x="1133" y="371"/>
                </a:lnTo>
                <a:lnTo>
                  <a:pt x="1131" y="371"/>
                </a:lnTo>
                <a:lnTo>
                  <a:pt x="1130" y="368"/>
                </a:lnTo>
                <a:lnTo>
                  <a:pt x="1130" y="362"/>
                </a:lnTo>
                <a:lnTo>
                  <a:pt x="1130" y="362"/>
                </a:lnTo>
                <a:close/>
                <a:moveTo>
                  <a:pt x="1148" y="364"/>
                </a:moveTo>
                <a:lnTo>
                  <a:pt x="1148" y="364"/>
                </a:lnTo>
                <a:lnTo>
                  <a:pt x="1148" y="364"/>
                </a:lnTo>
                <a:lnTo>
                  <a:pt x="1150" y="368"/>
                </a:lnTo>
                <a:lnTo>
                  <a:pt x="1152" y="373"/>
                </a:lnTo>
                <a:lnTo>
                  <a:pt x="1152" y="373"/>
                </a:lnTo>
                <a:lnTo>
                  <a:pt x="1150" y="373"/>
                </a:lnTo>
                <a:lnTo>
                  <a:pt x="1148" y="371"/>
                </a:lnTo>
                <a:lnTo>
                  <a:pt x="1148" y="368"/>
                </a:lnTo>
                <a:lnTo>
                  <a:pt x="1148" y="364"/>
                </a:lnTo>
                <a:lnTo>
                  <a:pt x="1148" y="364"/>
                </a:lnTo>
                <a:close/>
                <a:moveTo>
                  <a:pt x="1152" y="423"/>
                </a:moveTo>
                <a:lnTo>
                  <a:pt x="1152" y="423"/>
                </a:lnTo>
                <a:lnTo>
                  <a:pt x="1152" y="421"/>
                </a:lnTo>
                <a:lnTo>
                  <a:pt x="1154" y="423"/>
                </a:lnTo>
                <a:lnTo>
                  <a:pt x="1155" y="430"/>
                </a:lnTo>
                <a:lnTo>
                  <a:pt x="1155" y="430"/>
                </a:lnTo>
                <a:lnTo>
                  <a:pt x="1154" y="430"/>
                </a:lnTo>
                <a:lnTo>
                  <a:pt x="1152" y="427"/>
                </a:lnTo>
                <a:lnTo>
                  <a:pt x="1152" y="423"/>
                </a:lnTo>
                <a:lnTo>
                  <a:pt x="1152" y="423"/>
                </a:lnTo>
                <a:close/>
                <a:moveTo>
                  <a:pt x="771" y="504"/>
                </a:moveTo>
                <a:lnTo>
                  <a:pt x="771" y="504"/>
                </a:lnTo>
                <a:lnTo>
                  <a:pt x="773" y="506"/>
                </a:lnTo>
                <a:lnTo>
                  <a:pt x="776" y="506"/>
                </a:lnTo>
                <a:lnTo>
                  <a:pt x="776" y="506"/>
                </a:lnTo>
                <a:lnTo>
                  <a:pt x="775" y="508"/>
                </a:lnTo>
                <a:lnTo>
                  <a:pt x="771" y="509"/>
                </a:lnTo>
                <a:lnTo>
                  <a:pt x="767" y="509"/>
                </a:lnTo>
                <a:lnTo>
                  <a:pt x="762" y="508"/>
                </a:lnTo>
                <a:lnTo>
                  <a:pt x="762" y="508"/>
                </a:lnTo>
                <a:lnTo>
                  <a:pt x="765" y="506"/>
                </a:lnTo>
                <a:lnTo>
                  <a:pt x="771" y="504"/>
                </a:lnTo>
                <a:lnTo>
                  <a:pt x="771" y="504"/>
                </a:lnTo>
                <a:close/>
                <a:moveTo>
                  <a:pt x="1067" y="522"/>
                </a:moveTo>
                <a:lnTo>
                  <a:pt x="1067" y="522"/>
                </a:lnTo>
                <a:lnTo>
                  <a:pt x="1069" y="522"/>
                </a:lnTo>
                <a:lnTo>
                  <a:pt x="1071" y="524"/>
                </a:lnTo>
                <a:lnTo>
                  <a:pt x="1071" y="528"/>
                </a:lnTo>
                <a:lnTo>
                  <a:pt x="1071" y="528"/>
                </a:lnTo>
                <a:lnTo>
                  <a:pt x="1069" y="528"/>
                </a:lnTo>
                <a:lnTo>
                  <a:pt x="1067" y="530"/>
                </a:lnTo>
                <a:lnTo>
                  <a:pt x="1067" y="530"/>
                </a:lnTo>
                <a:lnTo>
                  <a:pt x="1067" y="524"/>
                </a:lnTo>
                <a:lnTo>
                  <a:pt x="1067" y="522"/>
                </a:lnTo>
                <a:lnTo>
                  <a:pt x="1067" y="522"/>
                </a:lnTo>
                <a:close/>
                <a:moveTo>
                  <a:pt x="776" y="550"/>
                </a:moveTo>
                <a:lnTo>
                  <a:pt x="776" y="550"/>
                </a:lnTo>
                <a:lnTo>
                  <a:pt x="780" y="550"/>
                </a:lnTo>
                <a:lnTo>
                  <a:pt x="780" y="552"/>
                </a:lnTo>
                <a:lnTo>
                  <a:pt x="782" y="554"/>
                </a:lnTo>
                <a:lnTo>
                  <a:pt x="782" y="554"/>
                </a:lnTo>
                <a:lnTo>
                  <a:pt x="789" y="555"/>
                </a:lnTo>
                <a:lnTo>
                  <a:pt x="791" y="555"/>
                </a:lnTo>
                <a:lnTo>
                  <a:pt x="795" y="557"/>
                </a:lnTo>
                <a:lnTo>
                  <a:pt x="795" y="557"/>
                </a:lnTo>
                <a:lnTo>
                  <a:pt x="793" y="559"/>
                </a:lnTo>
                <a:lnTo>
                  <a:pt x="791" y="561"/>
                </a:lnTo>
                <a:lnTo>
                  <a:pt x="791" y="561"/>
                </a:lnTo>
                <a:lnTo>
                  <a:pt x="784" y="559"/>
                </a:lnTo>
                <a:lnTo>
                  <a:pt x="778" y="557"/>
                </a:lnTo>
                <a:lnTo>
                  <a:pt x="778" y="557"/>
                </a:lnTo>
                <a:lnTo>
                  <a:pt x="778" y="554"/>
                </a:lnTo>
                <a:lnTo>
                  <a:pt x="776" y="554"/>
                </a:lnTo>
                <a:lnTo>
                  <a:pt x="775" y="552"/>
                </a:lnTo>
                <a:lnTo>
                  <a:pt x="775" y="552"/>
                </a:lnTo>
                <a:lnTo>
                  <a:pt x="776" y="550"/>
                </a:lnTo>
                <a:lnTo>
                  <a:pt x="776" y="550"/>
                </a:lnTo>
                <a:close/>
                <a:moveTo>
                  <a:pt x="947" y="587"/>
                </a:moveTo>
                <a:lnTo>
                  <a:pt x="947" y="587"/>
                </a:lnTo>
                <a:lnTo>
                  <a:pt x="949" y="587"/>
                </a:lnTo>
                <a:lnTo>
                  <a:pt x="949" y="589"/>
                </a:lnTo>
                <a:lnTo>
                  <a:pt x="947" y="592"/>
                </a:lnTo>
                <a:lnTo>
                  <a:pt x="947" y="592"/>
                </a:lnTo>
                <a:lnTo>
                  <a:pt x="946" y="590"/>
                </a:lnTo>
                <a:lnTo>
                  <a:pt x="946" y="589"/>
                </a:lnTo>
                <a:lnTo>
                  <a:pt x="946" y="589"/>
                </a:lnTo>
                <a:lnTo>
                  <a:pt x="947" y="589"/>
                </a:lnTo>
                <a:lnTo>
                  <a:pt x="947" y="587"/>
                </a:lnTo>
                <a:lnTo>
                  <a:pt x="947" y="587"/>
                </a:lnTo>
                <a:close/>
                <a:moveTo>
                  <a:pt x="786" y="563"/>
                </a:moveTo>
                <a:lnTo>
                  <a:pt x="786" y="563"/>
                </a:lnTo>
                <a:lnTo>
                  <a:pt x="784" y="565"/>
                </a:lnTo>
                <a:lnTo>
                  <a:pt x="784" y="565"/>
                </a:lnTo>
                <a:lnTo>
                  <a:pt x="782" y="563"/>
                </a:lnTo>
                <a:lnTo>
                  <a:pt x="780" y="563"/>
                </a:lnTo>
                <a:lnTo>
                  <a:pt x="780" y="563"/>
                </a:lnTo>
                <a:lnTo>
                  <a:pt x="782" y="561"/>
                </a:lnTo>
                <a:lnTo>
                  <a:pt x="786" y="563"/>
                </a:lnTo>
                <a:lnTo>
                  <a:pt x="786" y="563"/>
                </a:lnTo>
                <a:close/>
                <a:moveTo>
                  <a:pt x="1067" y="627"/>
                </a:moveTo>
                <a:lnTo>
                  <a:pt x="1067" y="627"/>
                </a:lnTo>
                <a:lnTo>
                  <a:pt x="1069" y="629"/>
                </a:lnTo>
                <a:lnTo>
                  <a:pt x="1069" y="631"/>
                </a:lnTo>
                <a:lnTo>
                  <a:pt x="1067" y="633"/>
                </a:lnTo>
                <a:lnTo>
                  <a:pt x="1065" y="633"/>
                </a:lnTo>
                <a:lnTo>
                  <a:pt x="1065" y="633"/>
                </a:lnTo>
                <a:lnTo>
                  <a:pt x="1063" y="631"/>
                </a:lnTo>
                <a:lnTo>
                  <a:pt x="1065" y="631"/>
                </a:lnTo>
                <a:lnTo>
                  <a:pt x="1067" y="627"/>
                </a:lnTo>
                <a:lnTo>
                  <a:pt x="1067" y="627"/>
                </a:lnTo>
                <a:close/>
                <a:moveTo>
                  <a:pt x="1041" y="669"/>
                </a:moveTo>
                <a:lnTo>
                  <a:pt x="1041" y="671"/>
                </a:lnTo>
                <a:lnTo>
                  <a:pt x="1041" y="671"/>
                </a:lnTo>
                <a:lnTo>
                  <a:pt x="1038" y="671"/>
                </a:lnTo>
                <a:lnTo>
                  <a:pt x="1036" y="669"/>
                </a:lnTo>
                <a:lnTo>
                  <a:pt x="1038" y="668"/>
                </a:lnTo>
                <a:lnTo>
                  <a:pt x="1038" y="668"/>
                </a:lnTo>
                <a:lnTo>
                  <a:pt x="1039" y="668"/>
                </a:lnTo>
                <a:lnTo>
                  <a:pt x="1041" y="668"/>
                </a:lnTo>
                <a:lnTo>
                  <a:pt x="1041" y="669"/>
                </a:lnTo>
                <a:lnTo>
                  <a:pt x="1041" y="66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4843"/>
          <p:cNvSpPr>
            <a:spLocks noEditPoints="1"/>
          </p:cNvSpPr>
          <p:nvPr/>
        </p:nvSpPr>
        <p:spPr bwMode="auto">
          <a:xfrm flipH="1">
            <a:off x="7735477" y="2829507"/>
            <a:ext cx="1759388" cy="1368132"/>
          </a:xfrm>
          <a:custGeom>
            <a:avLst/>
            <a:gdLst>
              <a:gd name="T0" fmla="*/ 530 w 1394"/>
              <a:gd name="T1" fmla="*/ 892 h 1083"/>
              <a:gd name="T2" fmla="*/ 570 w 1394"/>
              <a:gd name="T3" fmla="*/ 774 h 1083"/>
              <a:gd name="T4" fmla="*/ 601 w 1394"/>
              <a:gd name="T5" fmla="*/ 780 h 1083"/>
              <a:gd name="T6" fmla="*/ 657 w 1394"/>
              <a:gd name="T7" fmla="*/ 703 h 1083"/>
              <a:gd name="T8" fmla="*/ 758 w 1394"/>
              <a:gd name="T9" fmla="*/ 651 h 1083"/>
              <a:gd name="T10" fmla="*/ 800 w 1394"/>
              <a:gd name="T11" fmla="*/ 645 h 1083"/>
              <a:gd name="T12" fmla="*/ 795 w 1394"/>
              <a:gd name="T13" fmla="*/ 691 h 1083"/>
              <a:gd name="T14" fmla="*/ 787 w 1394"/>
              <a:gd name="T15" fmla="*/ 745 h 1083"/>
              <a:gd name="T16" fmla="*/ 723 w 1394"/>
              <a:gd name="T17" fmla="*/ 704 h 1083"/>
              <a:gd name="T18" fmla="*/ 655 w 1394"/>
              <a:gd name="T19" fmla="*/ 666 h 1083"/>
              <a:gd name="T20" fmla="*/ 752 w 1394"/>
              <a:gd name="T21" fmla="*/ 657 h 1083"/>
              <a:gd name="T22" fmla="*/ 760 w 1394"/>
              <a:gd name="T23" fmla="*/ 715 h 1083"/>
              <a:gd name="T24" fmla="*/ 955 w 1394"/>
              <a:gd name="T25" fmla="*/ 809 h 1083"/>
              <a:gd name="T26" fmla="*/ 1019 w 1394"/>
              <a:gd name="T27" fmla="*/ 679 h 1083"/>
              <a:gd name="T28" fmla="*/ 1133 w 1394"/>
              <a:gd name="T29" fmla="*/ 820 h 1083"/>
              <a:gd name="T30" fmla="*/ 1210 w 1394"/>
              <a:gd name="T31" fmla="*/ 596 h 1083"/>
              <a:gd name="T32" fmla="*/ 1232 w 1394"/>
              <a:gd name="T33" fmla="*/ 478 h 1083"/>
              <a:gd name="T34" fmla="*/ 1269 w 1394"/>
              <a:gd name="T35" fmla="*/ 623 h 1083"/>
              <a:gd name="T36" fmla="*/ 1164 w 1394"/>
              <a:gd name="T37" fmla="*/ 265 h 1083"/>
              <a:gd name="T38" fmla="*/ 1330 w 1394"/>
              <a:gd name="T39" fmla="*/ 552 h 1083"/>
              <a:gd name="T40" fmla="*/ 1284 w 1394"/>
              <a:gd name="T41" fmla="*/ 327 h 1083"/>
              <a:gd name="T42" fmla="*/ 1374 w 1394"/>
              <a:gd name="T43" fmla="*/ 574 h 1083"/>
              <a:gd name="T44" fmla="*/ 1389 w 1394"/>
              <a:gd name="T45" fmla="*/ 476 h 1083"/>
              <a:gd name="T46" fmla="*/ 1234 w 1394"/>
              <a:gd name="T47" fmla="*/ 195 h 1083"/>
              <a:gd name="T48" fmla="*/ 835 w 1394"/>
              <a:gd name="T49" fmla="*/ 15 h 1083"/>
              <a:gd name="T50" fmla="*/ 613 w 1394"/>
              <a:gd name="T51" fmla="*/ 24 h 1083"/>
              <a:gd name="T52" fmla="*/ 484 w 1394"/>
              <a:gd name="T53" fmla="*/ 70 h 1083"/>
              <a:gd name="T54" fmla="*/ 228 w 1394"/>
              <a:gd name="T55" fmla="*/ 265 h 1083"/>
              <a:gd name="T56" fmla="*/ 75 w 1394"/>
              <a:gd name="T57" fmla="*/ 500 h 1083"/>
              <a:gd name="T58" fmla="*/ 99 w 1394"/>
              <a:gd name="T59" fmla="*/ 500 h 1083"/>
              <a:gd name="T60" fmla="*/ 294 w 1394"/>
              <a:gd name="T61" fmla="*/ 243 h 1083"/>
              <a:gd name="T62" fmla="*/ 309 w 1394"/>
              <a:gd name="T63" fmla="*/ 257 h 1083"/>
              <a:gd name="T64" fmla="*/ 184 w 1394"/>
              <a:gd name="T65" fmla="*/ 417 h 1083"/>
              <a:gd name="T66" fmla="*/ 108 w 1394"/>
              <a:gd name="T67" fmla="*/ 588 h 1083"/>
              <a:gd name="T68" fmla="*/ 97 w 1394"/>
              <a:gd name="T69" fmla="*/ 881 h 1083"/>
              <a:gd name="T70" fmla="*/ 224 w 1394"/>
              <a:gd name="T71" fmla="*/ 1070 h 1083"/>
              <a:gd name="T72" fmla="*/ 235 w 1394"/>
              <a:gd name="T73" fmla="*/ 864 h 1083"/>
              <a:gd name="T74" fmla="*/ 309 w 1394"/>
              <a:gd name="T75" fmla="*/ 634 h 1083"/>
              <a:gd name="T76" fmla="*/ 322 w 1394"/>
              <a:gd name="T77" fmla="*/ 947 h 1083"/>
              <a:gd name="T78" fmla="*/ 316 w 1394"/>
              <a:gd name="T79" fmla="*/ 839 h 1083"/>
              <a:gd name="T80" fmla="*/ 362 w 1394"/>
              <a:gd name="T81" fmla="*/ 988 h 1083"/>
              <a:gd name="T82" fmla="*/ 550 w 1394"/>
              <a:gd name="T83" fmla="*/ 995 h 1083"/>
              <a:gd name="T84" fmla="*/ 1244 w 1394"/>
              <a:gd name="T85" fmla="*/ 531 h 1083"/>
              <a:gd name="T86" fmla="*/ 342 w 1394"/>
              <a:gd name="T87" fmla="*/ 712 h 1083"/>
              <a:gd name="T88" fmla="*/ 434 w 1394"/>
              <a:gd name="T89" fmla="*/ 515 h 1083"/>
              <a:gd name="T90" fmla="*/ 412 w 1394"/>
              <a:gd name="T91" fmla="*/ 594 h 1083"/>
              <a:gd name="T92" fmla="*/ 364 w 1394"/>
              <a:gd name="T93" fmla="*/ 675 h 1083"/>
              <a:gd name="T94" fmla="*/ 589 w 1394"/>
              <a:gd name="T95" fmla="*/ 747 h 1083"/>
              <a:gd name="T96" fmla="*/ 208 w 1394"/>
              <a:gd name="T97" fmla="*/ 381 h 1083"/>
              <a:gd name="T98" fmla="*/ 285 w 1394"/>
              <a:gd name="T99" fmla="*/ 292 h 1083"/>
              <a:gd name="T100" fmla="*/ 373 w 1394"/>
              <a:gd name="T101" fmla="*/ 136 h 1083"/>
              <a:gd name="T102" fmla="*/ 429 w 1394"/>
              <a:gd name="T103" fmla="*/ 119 h 1083"/>
              <a:gd name="T104" fmla="*/ 782 w 1394"/>
              <a:gd name="T105" fmla="*/ 669 h 1083"/>
              <a:gd name="T106" fmla="*/ 712 w 1394"/>
              <a:gd name="T107" fmla="*/ 9 h 1083"/>
              <a:gd name="T108" fmla="*/ 1080 w 1394"/>
              <a:gd name="T109" fmla="*/ 129 h 1083"/>
              <a:gd name="T110" fmla="*/ 773 w 1394"/>
              <a:gd name="T111" fmla="*/ 728 h 1083"/>
              <a:gd name="T112" fmla="*/ 1012 w 1394"/>
              <a:gd name="T113" fmla="*/ 182 h 1083"/>
              <a:gd name="T114" fmla="*/ 1113 w 1394"/>
              <a:gd name="T115" fmla="*/ 151 h 1083"/>
              <a:gd name="T116" fmla="*/ 1115 w 1394"/>
              <a:gd name="T117" fmla="*/ 239 h 1083"/>
              <a:gd name="T118" fmla="*/ 1201 w 1394"/>
              <a:gd name="T119" fmla="*/ 237 h 1083"/>
              <a:gd name="T120" fmla="*/ 1133 w 1394"/>
              <a:gd name="T121" fmla="*/ 311 h 1083"/>
              <a:gd name="T122" fmla="*/ 1234 w 1394"/>
              <a:gd name="T123" fmla="*/ 246 h 1083"/>
              <a:gd name="T124" fmla="*/ 1334 w 1394"/>
              <a:gd name="T125" fmla="*/ 520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94" h="1083">
                <a:moveTo>
                  <a:pt x="561" y="953"/>
                </a:moveTo>
                <a:lnTo>
                  <a:pt x="561" y="953"/>
                </a:lnTo>
                <a:lnTo>
                  <a:pt x="555" y="949"/>
                </a:lnTo>
                <a:lnTo>
                  <a:pt x="552" y="949"/>
                </a:lnTo>
                <a:lnTo>
                  <a:pt x="550" y="949"/>
                </a:lnTo>
                <a:lnTo>
                  <a:pt x="550" y="949"/>
                </a:lnTo>
                <a:lnTo>
                  <a:pt x="550" y="947"/>
                </a:lnTo>
                <a:lnTo>
                  <a:pt x="548" y="945"/>
                </a:lnTo>
                <a:lnTo>
                  <a:pt x="546" y="945"/>
                </a:lnTo>
                <a:lnTo>
                  <a:pt x="544" y="944"/>
                </a:lnTo>
                <a:lnTo>
                  <a:pt x="544" y="936"/>
                </a:lnTo>
                <a:lnTo>
                  <a:pt x="544" y="936"/>
                </a:lnTo>
                <a:lnTo>
                  <a:pt x="543" y="940"/>
                </a:lnTo>
                <a:lnTo>
                  <a:pt x="541" y="942"/>
                </a:lnTo>
                <a:lnTo>
                  <a:pt x="541" y="944"/>
                </a:lnTo>
                <a:lnTo>
                  <a:pt x="541" y="944"/>
                </a:lnTo>
                <a:lnTo>
                  <a:pt x="539" y="936"/>
                </a:lnTo>
                <a:lnTo>
                  <a:pt x="539" y="936"/>
                </a:lnTo>
                <a:lnTo>
                  <a:pt x="537" y="938"/>
                </a:lnTo>
                <a:lnTo>
                  <a:pt x="537" y="938"/>
                </a:lnTo>
                <a:lnTo>
                  <a:pt x="537" y="932"/>
                </a:lnTo>
                <a:lnTo>
                  <a:pt x="537" y="932"/>
                </a:lnTo>
                <a:lnTo>
                  <a:pt x="539" y="931"/>
                </a:lnTo>
                <a:lnTo>
                  <a:pt x="539" y="931"/>
                </a:lnTo>
                <a:lnTo>
                  <a:pt x="539" y="932"/>
                </a:lnTo>
                <a:lnTo>
                  <a:pt x="541" y="934"/>
                </a:lnTo>
                <a:lnTo>
                  <a:pt x="543" y="931"/>
                </a:lnTo>
                <a:lnTo>
                  <a:pt x="543" y="931"/>
                </a:lnTo>
                <a:lnTo>
                  <a:pt x="541" y="929"/>
                </a:lnTo>
                <a:lnTo>
                  <a:pt x="539" y="929"/>
                </a:lnTo>
                <a:lnTo>
                  <a:pt x="537" y="931"/>
                </a:lnTo>
                <a:lnTo>
                  <a:pt x="537" y="931"/>
                </a:lnTo>
                <a:lnTo>
                  <a:pt x="537" y="931"/>
                </a:lnTo>
                <a:lnTo>
                  <a:pt x="537" y="931"/>
                </a:lnTo>
                <a:lnTo>
                  <a:pt x="537" y="931"/>
                </a:lnTo>
                <a:lnTo>
                  <a:pt x="535" y="932"/>
                </a:lnTo>
                <a:lnTo>
                  <a:pt x="535" y="934"/>
                </a:lnTo>
                <a:lnTo>
                  <a:pt x="535" y="934"/>
                </a:lnTo>
                <a:lnTo>
                  <a:pt x="535" y="931"/>
                </a:lnTo>
                <a:lnTo>
                  <a:pt x="535" y="931"/>
                </a:lnTo>
                <a:lnTo>
                  <a:pt x="535" y="931"/>
                </a:lnTo>
                <a:lnTo>
                  <a:pt x="533" y="932"/>
                </a:lnTo>
                <a:lnTo>
                  <a:pt x="533" y="932"/>
                </a:lnTo>
                <a:lnTo>
                  <a:pt x="532" y="929"/>
                </a:lnTo>
                <a:lnTo>
                  <a:pt x="530" y="927"/>
                </a:lnTo>
                <a:lnTo>
                  <a:pt x="528" y="929"/>
                </a:lnTo>
                <a:lnTo>
                  <a:pt x="528" y="929"/>
                </a:lnTo>
                <a:lnTo>
                  <a:pt x="528" y="925"/>
                </a:lnTo>
                <a:lnTo>
                  <a:pt x="526" y="923"/>
                </a:lnTo>
                <a:lnTo>
                  <a:pt x="526" y="923"/>
                </a:lnTo>
                <a:lnTo>
                  <a:pt x="526" y="921"/>
                </a:lnTo>
                <a:lnTo>
                  <a:pt x="530" y="914"/>
                </a:lnTo>
                <a:lnTo>
                  <a:pt x="530" y="914"/>
                </a:lnTo>
                <a:lnTo>
                  <a:pt x="526" y="914"/>
                </a:lnTo>
                <a:lnTo>
                  <a:pt x="528" y="910"/>
                </a:lnTo>
                <a:lnTo>
                  <a:pt x="528" y="910"/>
                </a:lnTo>
                <a:lnTo>
                  <a:pt x="524" y="912"/>
                </a:lnTo>
                <a:lnTo>
                  <a:pt x="524" y="912"/>
                </a:lnTo>
                <a:lnTo>
                  <a:pt x="526" y="910"/>
                </a:lnTo>
                <a:lnTo>
                  <a:pt x="524" y="910"/>
                </a:lnTo>
                <a:lnTo>
                  <a:pt x="521" y="910"/>
                </a:lnTo>
                <a:lnTo>
                  <a:pt x="521" y="910"/>
                </a:lnTo>
                <a:lnTo>
                  <a:pt x="521" y="910"/>
                </a:lnTo>
                <a:lnTo>
                  <a:pt x="521" y="910"/>
                </a:lnTo>
                <a:lnTo>
                  <a:pt x="522" y="909"/>
                </a:lnTo>
                <a:lnTo>
                  <a:pt x="522" y="909"/>
                </a:lnTo>
                <a:lnTo>
                  <a:pt x="524" y="907"/>
                </a:lnTo>
                <a:lnTo>
                  <a:pt x="524" y="907"/>
                </a:lnTo>
                <a:lnTo>
                  <a:pt x="522" y="907"/>
                </a:lnTo>
                <a:lnTo>
                  <a:pt x="522" y="907"/>
                </a:lnTo>
                <a:lnTo>
                  <a:pt x="522" y="907"/>
                </a:lnTo>
                <a:lnTo>
                  <a:pt x="522" y="905"/>
                </a:lnTo>
                <a:lnTo>
                  <a:pt x="522" y="905"/>
                </a:lnTo>
                <a:lnTo>
                  <a:pt x="522" y="905"/>
                </a:lnTo>
                <a:lnTo>
                  <a:pt x="522" y="905"/>
                </a:lnTo>
                <a:lnTo>
                  <a:pt x="522" y="905"/>
                </a:lnTo>
                <a:lnTo>
                  <a:pt x="522" y="905"/>
                </a:lnTo>
                <a:lnTo>
                  <a:pt x="522" y="905"/>
                </a:lnTo>
                <a:lnTo>
                  <a:pt x="526" y="909"/>
                </a:lnTo>
                <a:lnTo>
                  <a:pt x="526" y="909"/>
                </a:lnTo>
                <a:lnTo>
                  <a:pt x="524" y="909"/>
                </a:lnTo>
                <a:lnTo>
                  <a:pt x="524" y="905"/>
                </a:lnTo>
                <a:lnTo>
                  <a:pt x="524" y="905"/>
                </a:lnTo>
                <a:lnTo>
                  <a:pt x="522" y="901"/>
                </a:lnTo>
                <a:lnTo>
                  <a:pt x="522" y="899"/>
                </a:lnTo>
                <a:lnTo>
                  <a:pt x="522" y="899"/>
                </a:lnTo>
                <a:lnTo>
                  <a:pt x="522" y="899"/>
                </a:lnTo>
                <a:lnTo>
                  <a:pt x="524" y="901"/>
                </a:lnTo>
                <a:lnTo>
                  <a:pt x="524" y="901"/>
                </a:lnTo>
                <a:lnTo>
                  <a:pt x="526" y="899"/>
                </a:lnTo>
                <a:lnTo>
                  <a:pt x="526" y="899"/>
                </a:lnTo>
                <a:lnTo>
                  <a:pt x="528" y="898"/>
                </a:lnTo>
                <a:lnTo>
                  <a:pt x="528" y="898"/>
                </a:lnTo>
                <a:lnTo>
                  <a:pt x="530" y="898"/>
                </a:lnTo>
                <a:lnTo>
                  <a:pt x="530" y="896"/>
                </a:lnTo>
                <a:lnTo>
                  <a:pt x="530" y="896"/>
                </a:lnTo>
                <a:lnTo>
                  <a:pt x="528" y="896"/>
                </a:lnTo>
                <a:lnTo>
                  <a:pt x="528" y="896"/>
                </a:lnTo>
                <a:lnTo>
                  <a:pt x="532" y="892"/>
                </a:lnTo>
                <a:lnTo>
                  <a:pt x="532" y="892"/>
                </a:lnTo>
                <a:lnTo>
                  <a:pt x="532" y="894"/>
                </a:lnTo>
                <a:lnTo>
                  <a:pt x="532" y="892"/>
                </a:lnTo>
                <a:lnTo>
                  <a:pt x="535" y="888"/>
                </a:lnTo>
                <a:lnTo>
                  <a:pt x="535" y="888"/>
                </a:lnTo>
                <a:lnTo>
                  <a:pt x="530" y="892"/>
                </a:lnTo>
                <a:lnTo>
                  <a:pt x="530" y="892"/>
                </a:lnTo>
                <a:lnTo>
                  <a:pt x="530" y="892"/>
                </a:lnTo>
                <a:lnTo>
                  <a:pt x="530" y="892"/>
                </a:lnTo>
                <a:lnTo>
                  <a:pt x="535" y="888"/>
                </a:lnTo>
                <a:lnTo>
                  <a:pt x="535" y="888"/>
                </a:lnTo>
                <a:lnTo>
                  <a:pt x="533" y="888"/>
                </a:lnTo>
                <a:lnTo>
                  <a:pt x="530" y="888"/>
                </a:lnTo>
                <a:lnTo>
                  <a:pt x="530" y="888"/>
                </a:lnTo>
                <a:lnTo>
                  <a:pt x="532" y="886"/>
                </a:lnTo>
                <a:lnTo>
                  <a:pt x="530" y="886"/>
                </a:lnTo>
                <a:lnTo>
                  <a:pt x="533" y="886"/>
                </a:lnTo>
                <a:lnTo>
                  <a:pt x="533" y="886"/>
                </a:lnTo>
                <a:lnTo>
                  <a:pt x="533" y="885"/>
                </a:lnTo>
                <a:lnTo>
                  <a:pt x="533" y="885"/>
                </a:lnTo>
                <a:lnTo>
                  <a:pt x="530" y="883"/>
                </a:lnTo>
                <a:lnTo>
                  <a:pt x="530" y="883"/>
                </a:lnTo>
                <a:lnTo>
                  <a:pt x="528" y="881"/>
                </a:lnTo>
                <a:lnTo>
                  <a:pt x="528" y="879"/>
                </a:lnTo>
                <a:lnTo>
                  <a:pt x="530" y="879"/>
                </a:lnTo>
                <a:lnTo>
                  <a:pt x="530" y="879"/>
                </a:lnTo>
                <a:lnTo>
                  <a:pt x="526" y="879"/>
                </a:lnTo>
                <a:lnTo>
                  <a:pt x="524" y="879"/>
                </a:lnTo>
                <a:lnTo>
                  <a:pt x="526" y="877"/>
                </a:lnTo>
                <a:lnTo>
                  <a:pt x="526" y="877"/>
                </a:lnTo>
                <a:lnTo>
                  <a:pt x="532" y="877"/>
                </a:lnTo>
                <a:lnTo>
                  <a:pt x="532" y="877"/>
                </a:lnTo>
                <a:lnTo>
                  <a:pt x="530" y="874"/>
                </a:lnTo>
                <a:lnTo>
                  <a:pt x="528" y="868"/>
                </a:lnTo>
                <a:lnTo>
                  <a:pt x="526" y="855"/>
                </a:lnTo>
                <a:lnTo>
                  <a:pt x="526" y="855"/>
                </a:lnTo>
                <a:lnTo>
                  <a:pt x="526" y="857"/>
                </a:lnTo>
                <a:lnTo>
                  <a:pt x="526" y="857"/>
                </a:lnTo>
                <a:lnTo>
                  <a:pt x="528" y="852"/>
                </a:lnTo>
                <a:lnTo>
                  <a:pt x="530" y="850"/>
                </a:lnTo>
                <a:lnTo>
                  <a:pt x="528" y="846"/>
                </a:lnTo>
                <a:lnTo>
                  <a:pt x="528" y="846"/>
                </a:lnTo>
                <a:lnTo>
                  <a:pt x="530" y="839"/>
                </a:lnTo>
                <a:lnTo>
                  <a:pt x="530" y="833"/>
                </a:lnTo>
                <a:lnTo>
                  <a:pt x="530" y="833"/>
                </a:lnTo>
                <a:lnTo>
                  <a:pt x="528" y="833"/>
                </a:lnTo>
                <a:lnTo>
                  <a:pt x="526" y="833"/>
                </a:lnTo>
                <a:lnTo>
                  <a:pt x="526" y="833"/>
                </a:lnTo>
                <a:lnTo>
                  <a:pt x="532" y="831"/>
                </a:lnTo>
                <a:lnTo>
                  <a:pt x="533" y="828"/>
                </a:lnTo>
                <a:lnTo>
                  <a:pt x="535" y="824"/>
                </a:lnTo>
                <a:lnTo>
                  <a:pt x="535" y="820"/>
                </a:lnTo>
                <a:lnTo>
                  <a:pt x="535" y="820"/>
                </a:lnTo>
                <a:lnTo>
                  <a:pt x="539" y="820"/>
                </a:lnTo>
                <a:lnTo>
                  <a:pt x="541" y="818"/>
                </a:lnTo>
                <a:lnTo>
                  <a:pt x="541" y="817"/>
                </a:lnTo>
                <a:lnTo>
                  <a:pt x="537" y="815"/>
                </a:lnTo>
                <a:lnTo>
                  <a:pt x="537" y="815"/>
                </a:lnTo>
                <a:lnTo>
                  <a:pt x="537" y="817"/>
                </a:lnTo>
                <a:lnTo>
                  <a:pt x="539" y="818"/>
                </a:lnTo>
                <a:lnTo>
                  <a:pt x="539" y="818"/>
                </a:lnTo>
                <a:lnTo>
                  <a:pt x="537" y="818"/>
                </a:lnTo>
                <a:lnTo>
                  <a:pt x="533" y="818"/>
                </a:lnTo>
                <a:lnTo>
                  <a:pt x="533" y="818"/>
                </a:lnTo>
                <a:lnTo>
                  <a:pt x="533" y="813"/>
                </a:lnTo>
                <a:lnTo>
                  <a:pt x="535" y="811"/>
                </a:lnTo>
                <a:lnTo>
                  <a:pt x="539" y="813"/>
                </a:lnTo>
                <a:lnTo>
                  <a:pt x="539" y="813"/>
                </a:lnTo>
                <a:lnTo>
                  <a:pt x="537" y="809"/>
                </a:lnTo>
                <a:lnTo>
                  <a:pt x="541" y="806"/>
                </a:lnTo>
                <a:lnTo>
                  <a:pt x="543" y="802"/>
                </a:lnTo>
                <a:lnTo>
                  <a:pt x="543" y="798"/>
                </a:lnTo>
                <a:lnTo>
                  <a:pt x="543" y="798"/>
                </a:lnTo>
                <a:lnTo>
                  <a:pt x="546" y="798"/>
                </a:lnTo>
                <a:lnTo>
                  <a:pt x="550" y="798"/>
                </a:lnTo>
                <a:lnTo>
                  <a:pt x="552" y="794"/>
                </a:lnTo>
                <a:lnTo>
                  <a:pt x="552" y="793"/>
                </a:lnTo>
                <a:lnTo>
                  <a:pt x="554" y="791"/>
                </a:lnTo>
                <a:lnTo>
                  <a:pt x="555" y="793"/>
                </a:lnTo>
                <a:lnTo>
                  <a:pt x="555" y="793"/>
                </a:lnTo>
                <a:lnTo>
                  <a:pt x="554" y="791"/>
                </a:lnTo>
                <a:lnTo>
                  <a:pt x="554" y="789"/>
                </a:lnTo>
                <a:lnTo>
                  <a:pt x="555" y="787"/>
                </a:lnTo>
                <a:lnTo>
                  <a:pt x="559" y="787"/>
                </a:lnTo>
                <a:lnTo>
                  <a:pt x="559" y="787"/>
                </a:lnTo>
                <a:lnTo>
                  <a:pt x="559" y="791"/>
                </a:lnTo>
                <a:lnTo>
                  <a:pt x="559" y="793"/>
                </a:lnTo>
                <a:lnTo>
                  <a:pt x="559" y="794"/>
                </a:lnTo>
                <a:lnTo>
                  <a:pt x="561" y="798"/>
                </a:lnTo>
                <a:lnTo>
                  <a:pt x="561" y="798"/>
                </a:lnTo>
                <a:lnTo>
                  <a:pt x="561" y="796"/>
                </a:lnTo>
                <a:lnTo>
                  <a:pt x="563" y="794"/>
                </a:lnTo>
                <a:lnTo>
                  <a:pt x="563" y="794"/>
                </a:lnTo>
                <a:lnTo>
                  <a:pt x="561" y="793"/>
                </a:lnTo>
                <a:lnTo>
                  <a:pt x="561" y="791"/>
                </a:lnTo>
                <a:lnTo>
                  <a:pt x="565" y="789"/>
                </a:lnTo>
                <a:lnTo>
                  <a:pt x="565" y="789"/>
                </a:lnTo>
                <a:lnTo>
                  <a:pt x="563" y="789"/>
                </a:lnTo>
                <a:lnTo>
                  <a:pt x="563" y="787"/>
                </a:lnTo>
                <a:lnTo>
                  <a:pt x="567" y="787"/>
                </a:lnTo>
                <a:lnTo>
                  <a:pt x="567" y="787"/>
                </a:lnTo>
                <a:lnTo>
                  <a:pt x="563" y="787"/>
                </a:lnTo>
                <a:lnTo>
                  <a:pt x="561" y="785"/>
                </a:lnTo>
                <a:lnTo>
                  <a:pt x="561" y="785"/>
                </a:lnTo>
                <a:lnTo>
                  <a:pt x="561" y="783"/>
                </a:lnTo>
                <a:lnTo>
                  <a:pt x="563" y="782"/>
                </a:lnTo>
                <a:lnTo>
                  <a:pt x="568" y="778"/>
                </a:lnTo>
                <a:lnTo>
                  <a:pt x="568" y="778"/>
                </a:lnTo>
                <a:lnTo>
                  <a:pt x="568" y="780"/>
                </a:lnTo>
                <a:lnTo>
                  <a:pt x="570" y="782"/>
                </a:lnTo>
                <a:lnTo>
                  <a:pt x="570" y="782"/>
                </a:lnTo>
                <a:lnTo>
                  <a:pt x="570" y="780"/>
                </a:lnTo>
                <a:lnTo>
                  <a:pt x="572" y="778"/>
                </a:lnTo>
                <a:lnTo>
                  <a:pt x="572" y="776"/>
                </a:lnTo>
                <a:lnTo>
                  <a:pt x="570" y="774"/>
                </a:lnTo>
                <a:lnTo>
                  <a:pt x="570" y="774"/>
                </a:lnTo>
                <a:lnTo>
                  <a:pt x="570" y="776"/>
                </a:lnTo>
                <a:lnTo>
                  <a:pt x="568" y="776"/>
                </a:lnTo>
                <a:lnTo>
                  <a:pt x="568" y="776"/>
                </a:lnTo>
                <a:lnTo>
                  <a:pt x="568" y="776"/>
                </a:lnTo>
                <a:lnTo>
                  <a:pt x="568" y="774"/>
                </a:lnTo>
                <a:lnTo>
                  <a:pt x="568" y="772"/>
                </a:lnTo>
                <a:lnTo>
                  <a:pt x="574" y="771"/>
                </a:lnTo>
                <a:lnTo>
                  <a:pt x="574" y="771"/>
                </a:lnTo>
                <a:lnTo>
                  <a:pt x="572" y="772"/>
                </a:lnTo>
                <a:lnTo>
                  <a:pt x="572" y="772"/>
                </a:lnTo>
                <a:lnTo>
                  <a:pt x="574" y="772"/>
                </a:lnTo>
                <a:lnTo>
                  <a:pt x="574" y="772"/>
                </a:lnTo>
                <a:lnTo>
                  <a:pt x="574" y="771"/>
                </a:lnTo>
                <a:lnTo>
                  <a:pt x="574" y="771"/>
                </a:lnTo>
                <a:lnTo>
                  <a:pt x="574" y="767"/>
                </a:lnTo>
                <a:lnTo>
                  <a:pt x="574" y="767"/>
                </a:lnTo>
                <a:lnTo>
                  <a:pt x="579" y="767"/>
                </a:lnTo>
                <a:lnTo>
                  <a:pt x="583" y="765"/>
                </a:lnTo>
                <a:lnTo>
                  <a:pt x="587" y="760"/>
                </a:lnTo>
                <a:lnTo>
                  <a:pt x="587" y="760"/>
                </a:lnTo>
                <a:lnTo>
                  <a:pt x="585" y="758"/>
                </a:lnTo>
                <a:lnTo>
                  <a:pt x="585" y="756"/>
                </a:lnTo>
                <a:lnTo>
                  <a:pt x="587" y="752"/>
                </a:lnTo>
                <a:lnTo>
                  <a:pt x="587" y="752"/>
                </a:lnTo>
                <a:lnTo>
                  <a:pt x="590" y="754"/>
                </a:lnTo>
                <a:lnTo>
                  <a:pt x="590" y="754"/>
                </a:lnTo>
                <a:lnTo>
                  <a:pt x="592" y="756"/>
                </a:lnTo>
                <a:lnTo>
                  <a:pt x="594" y="758"/>
                </a:lnTo>
                <a:lnTo>
                  <a:pt x="594" y="758"/>
                </a:lnTo>
                <a:lnTo>
                  <a:pt x="596" y="754"/>
                </a:lnTo>
                <a:lnTo>
                  <a:pt x="600" y="752"/>
                </a:lnTo>
                <a:lnTo>
                  <a:pt x="603" y="750"/>
                </a:lnTo>
                <a:lnTo>
                  <a:pt x="603" y="750"/>
                </a:lnTo>
                <a:lnTo>
                  <a:pt x="601" y="749"/>
                </a:lnTo>
                <a:lnTo>
                  <a:pt x="601" y="747"/>
                </a:lnTo>
                <a:lnTo>
                  <a:pt x="605" y="745"/>
                </a:lnTo>
                <a:lnTo>
                  <a:pt x="609" y="745"/>
                </a:lnTo>
                <a:lnTo>
                  <a:pt x="609" y="745"/>
                </a:lnTo>
                <a:lnTo>
                  <a:pt x="607" y="750"/>
                </a:lnTo>
                <a:lnTo>
                  <a:pt x="607" y="752"/>
                </a:lnTo>
                <a:lnTo>
                  <a:pt x="605" y="752"/>
                </a:lnTo>
                <a:lnTo>
                  <a:pt x="605" y="752"/>
                </a:lnTo>
                <a:lnTo>
                  <a:pt x="605" y="756"/>
                </a:lnTo>
                <a:lnTo>
                  <a:pt x="603" y="758"/>
                </a:lnTo>
                <a:lnTo>
                  <a:pt x="601" y="761"/>
                </a:lnTo>
                <a:lnTo>
                  <a:pt x="605" y="763"/>
                </a:lnTo>
                <a:lnTo>
                  <a:pt x="605" y="763"/>
                </a:lnTo>
                <a:lnTo>
                  <a:pt x="601" y="763"/>
                </a:lnTo>
                <a:lnTo>
                  <a:pt x="600" y="763"/>
                </a:lnTo>
                <a:lnTo>
                  <a:pt x="600" y="763"/>
                </a:lnTo>
                <a:lnTo>
                  <a:pt x="605" y="771"/>
                </a:lnTo>
                <a:lnTo>
                  <a:pt x="605" y="771"/>
                </a:lnTo>
                <a:lnTo>
                  <a:pt x="601" y="769"/>
                </a:lnTo>
                <a:lnTo>
                  <a:pt x="603" y="771"/>
                </a:lnTo>
                <a:lnTo>
                  <a:pt x="603" y="772"/>
                </a:lnTo>
                <a:lnTo>
                  <a:pt x="601" y="771"/>
                </a:lnTo>
                <a:lnTo>
                  <a:pt x="601" y="771"/>
                </a:lnTo>
                <a:lnTo>
                  <a:pt x="600" y="772"/>
                </a:lnTo>
                <a:lnTo>
                  <a:pt x="601" y="772"/>
                </a:lnTo>
                <a:lnTo>
                  <a:pt x="603" y="774"/>
                </a:lnTo>
                <a:lnTo>
                  <a:pt x="603" y="774"/>
                </a:lnTo>
                <a:lnTo>
                  <a:pt x="600" y="774"/>
                </a:lnTo>
                <a:lnTo>
                  <a:pt x="598" y="774"/>
                </a:lnTo>
                <a:lnTo>
                  <a:pt x="598" y="774"/>
                </a:lnTo>
                <a:lnTo>
                  <a:pt x="598" y="780"/>
                </a:lnTo>
                <a:lnTo>
                  <a:pt x="598" y="783"/>
                </a:lnTo>
                <a:lnTo>
                  <a:pt x="594" y="791"/>
                </a:lnTo>
                <a:lnTo>
                  <a:pt x="589" y="798"/>
                </a:lnTo>
                <a:lnTo>
                  <a:pt x="587" y="802"/>
                </a:lnTo>
                <a:lnTo>
                  <a:pt x="587" y="806"/>
                </a:lnTo>
                <a:lnTo>
                  <a:pt x="587" y="806"/>
                </a:lnTo>
                <a:lnTo>
                  <a:pt x="589" y="802"/>
                </a:lnTo>
                <a:lnTo>
                  <a:pt x="590" y="802"/>
                </a:lnTo>
                <a:lnTo>
                  <a:pt x="594" y="802"/>
                </a:lnTo>
                <a:lnTo>
                  <a:pt x="594" y="802"/>
                </a:lnTo>
                <a:lnTo>
                  <a:pt x="592" y="802"/>
                </a:lnTo>
                <a:lnTo>
                  <a:pt x="592" y="802"/>
                </a:lnTo>
                <a:lnTo>
                  <a:pt x="592" y="804"/>
                </a:lnTo>
                <a:lnTo>
                  <a:pt x="592" y="804"/>
                </a:lnTo>
                <a:lnTo>
                  <a:pt x="594" y="802"/>
                </a:lnTo>
                <a:lnTo>
                  <a:pt x="596" y="802"/>
                </a:lnTo>
                <a:lnTo>
                  <a:pt x="596" y="802"/>
                </a:lnTo>
                <a:lnTo>
                  <a:pt x="596" y="804"/>
                </a:lnTo>
                <a:lnTo>
                  <a:pt x="594" y="804"/>
                </a:lnTo>
                <a:lnTo>
                  <a:pt x="592" y="804"/>
                </a:lnTo>
                <a:lnTo>
                  <a:pt x="592" y="806"/>
                </a:lnTo>
                <a:lnTo>
                  <a:pt x="592" y="806"/>
                </a:lnTo>
                <a:lnTo>
                  <a:pt x="594" y="806"/>
                </a:lnTo>
                <a:lnTo>
                  <a:pt x="596" y="806"/>
                </a:lnTo>
                <a:lnTo>
                  <a:pt x="598" y="807"/>
                </a:lnTo>
                <a:lnTo>
                  <a:pt x="598" y="807"/>
                </a:lnTo>
                <a:lnTo>
                  <a:pt x="598" y="807"/>
                </a:lnTo>
                <a:lnTo>
                  <a:pt x="598" y="806"/>
                </a:lnTo>
                <a:lnTo>
                  <a:pt x="600" y="806"/>
                </a:lnTo>
                <a:lnTo>
                  <a:pt x="601" y="806"/>
                </a:lnTo>
                <a:lnTo>
                  <a:pt x="601" y="806"/>
                </a:lnTo>
                <a:lnTo>
                  <a:pt x="596" y="804"/>
                </a:lnTo>
                <a:lnTo>
                  <a:pt x="596" y="804"/>
                </a:lnTo>
                <a:lnTo>
                  <a:pt x="601" y="804"/>
                </a:lnTo>
                <a:lnTo>
                  <a:pt x="601" y="804"/>
                </a:lnTo>
                <a:lnTo>
                  <a:pt x="598" y="800"/>
                </a:lnTo>
                <a:lnTo>
                  <a:pt x="598" y="798"/>
                </a:lnTo>
                <a:lnTo>
                  <a:pt x="600" y="793"/>
                </a:lnTo>
                <a:lnTo>
                  <a:pt x="601" y="787"/>
                </a:lnTo>
                <a:lnTo>
                  <a:pt x="603" y="783"/>
                </a:lnTo>
                <a:lnTo>
                  <a:pt x="601" y="780"/>
                </a:lnTo>
                <a:lnTo>
                  <a:pt x="601" y="780"/>
                </a:lnTo>
                <a:lnTo>
                  <a:pt x="605" y="782"/>
                </a:lnTo>
                <a:lnTo>
                  <a:pt x="605" y="782"/>
                </a:lnTo>
                <a:lnTo>
                  <a:pt x="603" y="778"/>
                </a:lnTo>
                <a:lnTo>
                  <a:pt x="603" y="778"/>
                </a:lnTo>
                <a:lnTo>
                  <a:pt x="607" y="778"/>
                </a:lnTo>
                <a:lnTo>
                  <a:pt x="611" y="780"/>
                </a:lnTo>
                <a:lnTo>
                  <a:pt x="611" y="780"/>
                </a:lnTo>
                <a:lnTo>
                  <a:pt x="609" y="776"/>
                </a:lnTo>
                <a:lnTo>
                  <a:pt x="611" y="774"/>
                </a:lnTo>
                <a:lnTo>
                  <a:pt x="613" y="771"/>
                </a:lnTo>
                <a:lnTo>
                  <a:pt x="611" y="769"/>
                </a:lnTo>
                <a:lnTo>
                  <a:pt x="611" y="769"/>
                </a:lnTo>
                <a:lnTo>
                  <a:pt x="614" y="769"/>
                </a:lnTo>
                <a:lnTo>
                  <a:pt x="614" y="767"/>
                </a:lnTo>
                <a:lnTo>
                  <a:pt x="616" y="763"/>
                </a:lnTo>
                <a:lnTo>
                  <a:pt x="616" y="760"/>
                </a:lnTo>
                <a:lnTo>
                  <a:pt x="618" y="758"/>
                </a:lnTo>
                <a:lnTo>
                  <a:pt x="618" y="758"/>
                </a:lnTo>
                <a:lnTo>
                  <a:pt x="614" y="756"/>
                </a:lnTo>
                <a:lnTo>
                  <a:pt x="614" y="756"/>
                </a:lnTo>
                <a:lnTo>
                  <a:pt x="616" y="754"/>
                </a:lnTo>
                <a:lnTo>
                  <a:pt x="618" y="754"/>
                </a:lnTo>
                <a:lnTo>
                  <a:pt x="618" y="754"/>
                </a:lnTo>
                <a:lnTo>
                  <a:pt x="618" y="754"/>
                </a:lnTo>
                <a:lnTo>
                  <a:pt x="618" y="754"/>
                </a:lnTo>
                <a:lnTo>
                  <a:pt x="616" y="754"/>
                </a:lnTo>
                <a:lnTo>
                  <a:pt x="616" y="754"/>
                </a:lnTo>
                <a:lnTo>
                  <a:pt x="616" y="754"/>
                </a:lnTo>
                <a:lnTo>
                  <a:pt x="622" y="754"/>
                </a:lnTo>
                <a:lnTo>
                  <a:pt x="624" y="752"/>
                </a:lnTo>
                <a:lnTo>
                  <a:pt x="625" y="749"/>
                </a:lnTo>
                <a:lnTo>
                  <a:pt x="627" y="747"/>
                </a:lnTo>
                <a:lnTo>
                  <a:pt x="627" y="747"/>
                </a:lnTo>
                <a:lnTo>
                  <a:pt x="625" y="741"/>
                </a:lnTo>
                <a:lnTo>
                  <a:pt x="625" y="741"/>
                </a:lnTo>
                <a:lnTo>
                  <a:pt x="629" y="741"/>
                </a:lnTo>
                <a:lnTo>
                  <a:pt x="629" y="741"/>
                </a:lnTo>
                <a:lnTo>
                  <a:pt x="631" y="737"/>
                </a:lnTo>
                <a:lnTo>
                  <a:pt x="631" y="737"/>
                </a:lnTo>
                <a:lnTo>
                  <a:pt x="629" y="734"/>
                </a:lnTo>
                <a:lnTo>
                  <a:pt x="629" y="734"/>
                </a:lnTo>
                <a:lnTo>
                  <a:pt x="629" y="732"/>
                </a:lnTo>
                <a:lnTo>
                  <a:pt x="629" y="732"/>
                </a:lnTo>
                <a:lnTo>
                  <a:pt x="624" y="730"/>
                </a:lnTo>
                <a:lnTo>
                  <a:pt x="622" y="732"/>
                </a:lnTo>
                <a:lnTo>
                  <a:pt x="620" y="734"/>
                </a:lnTo>
                <a:lnTo>
                  <a:pt x="620" y="737"/>
                </a:lnTo>
                <a:lnTo>
                  <a:pt x="620" y="737"/>
                </a:lnTo>
                <a:lnTo>
                  <a:pt x="614" y="734"/>
                </a:lnTo>
                <a:lnTo>
                  <a:pt x="614" y="734"/>
                </a:lnTo>
                <a:lnTo>
                  <a:pt x="613" y="730"/>
                </a:lnTo>
                <a:lnTo>
                  <a:pt x="613" y="730"/>
                </a:lnTo>
                <a:lnTo>
                  <a:pt x="616" y="732"/>
                </a:lnTo>
                <a:lnTo>
                  <a:pt x="618" y="728"/>
                </a:lnTo>
                <a:lnTo>
                  <a:pt x="620" y="726"/>
                </a:lnTo>
                <a:lnTo>
                  <a:pt x="622" y="725"/>
                </a:lnTo>
                <a:lnTo>
                  <a:pt x="622" y="725"/>
                </a:lnTo>
                <a:lnTo>
                  <a:pt x="622" y="725"/>
                </a:lnTo>
                <a:lnTo>
                  <a:pt x="618" y="723"/>
                </a:lnTo>
                <a:lnTo>
                  <a:pt x="618" y="723"/>
                </a:lnTo>
                <a:lnTo>
                  <a:pt x="618" y="719"/>
                </a:lnTo>
                <a:lnTo>
                  <a:pt x="620" y="719"/>
                </a:lnTo>
                <a:lnTo>
                  <a:pt x="622" y="719"/>
                </a:lnTo>
                <a:lnTo>
                  <a:pt x="622" y="719"/>
                </a:lnTo>
                <a:lnTo>
                  <a:pt x="622" y="719"/>
                </a:lnTo>
                <a:lnTo>
                  <a:pt x="622" y="721"/>
                </a:lnTo>
                <a:lnTo>
                  <a:pt x="622" y="721"/>
                </a:lnTo>
                <a:lnTo>
                  <a:pt x="620" y="721"/>
                </a:lnTo>
                <a:lnTo>
                  <a:pt x="620" y="721"/>
                </a:lnTo>
                <a:lnTo>
                  <a:pt x="625" y="723"/>
                </a:lnTo>
                <a:lnTo>
                  <a:pt x="629" y="725"/>
                </a:lnTo>
                <a:lnTo>
                  <a:pt x="629" y="725"/>
                </a:lnTo>
                <a:lnTo>
                  <a:pt x="625" y="723"/>
                </a:lnTo>
                <a:lnTo>
                  <a:pt x="624" y="721"/>
                </a:lnTo>
                <a:lnTo>
                  <a:pt x="624" y="721"/>
                </a:lnTo>
                <a:lnTo>
                  <a:pt x="624" y="719"/>
                </a:lnTo>
                <a:lnTo>
                  <a:pt x="624" y="719"/>
                </a:lnTo>
                <a:lnTo>
                  <a:pt x="625" y="719"/>
                </a:lnTo>
                <a:lnTo>
                  <a:pt x="627" y="717"/>
                </a:lnTo>
                <a:lnTo>
                  <a:pt x="629" y="717"/>
                </a:lnTo>
                <a:lnTo>
                  <a:pt x="631" y="719"/>
                </a:lnTo>
                <a:lnTo>
                  <a:pt x="631" y="719"/>
                </a:lnTo>
                <a:lnTo>
                  <a:pt x="631" y="717"/>
                </a:lnTo>
                <a:lnTo>
                  <a:pt x="635" y="714"/>
                </a:lnTo>
                <a:lnTo>
                  <a:pt x="638" y="714"/>
                </a:lnTo>
                <a:lnTo>
                  <a:pt x="642" y="715"/>
                </a:lnTo>
                <a:lnTo>
                  <a:pt x="642" y="715"/>
                </a:lnTo>
                <a:lnTo>
                  <a:pt x="646" y="706"/>
                </a:lnTo>
                <a:lnTo>
                  <a:pt x="646" y="706"/>
                </a:lnTo>
                <a:lnTo>
                  <a:pt x="647" y="703"/>
                </a:lnTo>
                <a:lnTo>
                  <a:pt x="647" y="703"/>
                </a:lnTo>
                <a:lnTo>
                  <a:pt x="647" y="703"/>
                </a:lnTo>
                <a:lnTo>
                  <a:pt x="647" y="703"/>
                </a:lnTo>
                <a:lnTo>
                  <a:pt x="647" y="703"/>
                </a:lnTo>
                <a:lnTo>
                  <a:pt x="647" y="703"/>
                </a:lnTo>
                <a:lnTo>
                  <a:pt x="646" y="704"/>
                </a:lnTo>
                <a:lnTo>
                  <a:pt x="646" y="704"/>
                </a:lnTo>
                <a:lnTo>
                  <a:pt x="646" y="704"/>
                </a:lnTo>
                <a:lnTo>
                  <a:pt x="646" y="704"/>
                </a:lnTo>
                <a:lnTo>
                  <a:pt x="647" y="703"/>
                </a:lnTo>
                <a:lnTo>
                  <a:pt x="647" y="703"/>
                </a:lnTo>
                <a:lnTo>
                  <a:pt x="647" y="703"/>
                </a:lnTo>
                <a:lnTo>
                  <a:pt x="651" y="699"/>
                </a:lnTo>
                <a:lnTo>
                  <a:pt x="651" y="699"/>
                </a:lnTo>
                <a:lnTo>
                  <a:pt x="655" y="701"/>
                </a:lnTo>
                <a:lnTo>
                  <a:pt x="657" y="703"/>
                </a:lnTo>
                <a:lnTo>
                  <a:pt x="657" y="703"/>
                </a:lnTo>
                <a:lnTo>
                  <a:pt x="655" y="699"/>
                </a:lnTo>
                <a:lnTo>
                  <a:pt x="657" y="697"/>
                </a:lnTo>
                <a:lnTo>
                  <a:pt x="657" y="697"/>
                </a:lnTo>
                <a:lnTo>
                  <a:pt x="655" y="695"/>
                </a:lnTo>
                <a:lnTo>
                  <a:pt x="655" y="695"/>
                </a:lnTo>
                <a:lnTo>
                  <a:pt x="657" y="697"/>
                </a:lnTo>
                <a:lnTo>
                  <a:pt x="657" y="697"/>
                </a:lnTo>
                <a:lnTo>
                  <a:pt x="659" y="697"/>
                </a:lnTo>
                <a:lnTo>
                  <a:pt x="659" y="697"/>
                </a:lnTo>
                <a:lnTo>
                  <a:pt x="660" y="701"/>
                </a:lnTo>
                <a:lnTo>
                  <a:pt x="660" y="701"/>
                </a:lnTo>
                <a:lnTo>
                  <a:pt x="660" y="699"/>
                </a:lnTo>
                <a:lnTo>
                  <a:pt x="662" y="701"/>
                </a:lnTo>
                <a:lnTo>
                  <a:pt x="662" y="701"/>
                </a:lnTo>
                <a:lnTo>
                  <a:pt x="660" y="699"/>
                </a:lnTo>
                <a:lnTo>
                  <a:pt x="657" y="695"/>
                </a:lnTo>
                <a:lnTo>
                  <a:pt x="657" y="695"/>
                </a:lnTo>
                <a:lnTo>
                  <a:pt x="657" y="693"/>
                </a:lnTo>
                <a:lnTo>
                  <a:pt x="657" y="693"/>
                </a:lnTo>
                <a:lnTo>
                  <a:pt x="659" y="693"/>
                </a:lnTo>
                <a:lnTo>
                  <a:pt x="659" y="691"/>
                </a:lnTo>
                <a:lnTo>
                  <a:pt x="660" y="688"/>
                </a:lnTo>
                <a:lnTo>
                  <a:pt x="664" y="688"/>
                </a:lnTo>
                <a:lnTo>
                  <a:pt x="664" y="688"/>
                </a:lnTo>
                <a:lnTo>
                  <a:pt x="666" y="691"/>
                </a:lnTo>
                <a:lnTo>
                  <a:pt x="666" y="691"/>
                </a:lnTo>
                <a:lnTo>
                  <a:pt x="666" y="688"/>
                </a:lnTo>
                <a:lnTo>
                  <a:pt x="664" y="684"/>
                </a:lnTo>
                <a:lnTo>
                  <a:pt x="664" y="684"/>
                </a:lnTo>
                <a:lnTo>
                  <a:pt x="666" y="688"/>
                </a:lnTo>
                <a:lnTo>
                  <a:pt x="666" y="688"/>
                </a:lnTo>
                <a:lnTo>
                  <a:pt x="666" y="686"/>
                </a:lnTo>
                <a:lnTo>
                  <a:pt x="666" y="684"/>
                </a:lnTo>
                <a:lnTo>
                  <a:pt x="668" y="682"/>
                </a:lnTo>
                <a:lnTo>
                  <a:pt x="675" y="682"/>
                </a:lnTo>
                <a:lnTo>
                  <a:pt x="675" y="682"/>
                </a:lnTo>
                <a:lnTo>
                  <a:pt x="673" y="682"/>
                </a:lnTo>
                <a:lnTo>
                  <a:pt x="673" y="680"/>
                </a:lnTo>
                <a:lnTo>
                  <a:pt x="673" y="680"/>
                </a:lnTo>
                <a:lnTo>
                  <a:pt x="679" y="677"/>
                </a:lnTo>
                <a:lnTo>
                  <a:pt x="682" y="673"/>
                </a:lnTo>
                <a:lnTo>
                  <a:pt x="690" y="666"/>
                </a:lnTo>
                <a:lnTo>
                  <a:pt x="690" y="666"/>
                </a:lnTo>
                <a:lnTo>
                  <a:pt x="692" y="668"/>
                </a:lnTo>
                <a:lnTo>
                  <a:pt x="692" y="668"/>
                </a:lnTo>
                <a:lnTo>
                  <a:pt x="697" y="657"/>
                </a:lnTo>
                <a:lnTo>
                  <a:pt x="699" y="655"/>
                </a:lnTo>
                <a:lnTo>
                  <a:pt x="701" y="653"/>
                </a:lnTo>
                <a:lnTo>
                  <a:pt x="704" y="655"/>
                </a:lnTo>
                <a:lnTo>
                  <a:pt x="706" y="658"/>
                </a:lnTo>
                <a:lnTo>
                  <a:pt x="706" y="658"/>
                </a:lnTo>
                <a:lnTo>
                  <a:pt x="706" y="658"/>
                </a:lnTo>
                <a:lnTo>
                  <a:pt x="708" y="658"/>
                </a:lnTo>
                <a:lnTo>
                  <a:pt x="708" y="658"/>
                </a:lnTo>
                <a:lnTo>
                  <a:pt x="706" y="660"/>
                </a:lnTo>
                <a:lnTo>
                  <a:pt x="706" y="660"/>
                </a:lnTo>
                <a:lnTo>
                  <a:pt x="706" y="660"/>
                </a:lnTo>
                <a:lnTo>
                  <a:pt x="708" y="660"/>
                </a:lnTo>
                <a:lnTo>
                  <a:pt x="710" y="658"/>
                </a:lnTo>
                <a:lnTo>
                  <a:pt x="710" y="655"/>
                </a:lnTo>
                <a:lnTo>
                  <a:pt x="710" y="655"/>
                </a:lnTo>
                <a:lnTo>
                  <a:pt x="716" y="658"/>
                </a:lnTo>
                <a:lnTo>
                  <a:pt x="716" y="658"/>
                </a:lnTo>
                <a:lnTo>
                  <a:pt x="716" y="655"/>
                </a:lnTo>
                <a:lnTo>
                  <a:pt x="717" y="655"/>
                </a:lnTo>
                <a:lnTo>
                  <a:pt x="721" y="657"/>
                </a:lnTo>
                <a:lnTo>
                  <a:pt x="723" y="657"/>
                </a:lnTo>
                <a:lnTo>
                  <a:pt x="723" y="655"/>
                </a:lnTo>
                <a:lnTo>
                  <a:pt x="723" y="655"/>
                </a:lnTo>
                <a:lnTo>
                  <a:pt x="723" y="658"/>
                </a:lnTo>
                <a:lnTo>
                  <a:pt x="725" y="660"/>
                </a:lnTo>
                <a:lnTo>
                  <a:pt x="725" y="660"/>
                </a:lnTo>
                <a:lnTo>
                  <a:pt x="725" y="657"/>
                </a:lnTo>
                <a:lnTo>
                  <a:pt x="727" y="655"/>
                </a:lnTo>
                <a:lnTo>
                  <a:pt x="730" y="651"/>
                </a:lnTo>
                <a:lnTo>
                  <a:pt x="734" y="649"/>
                </a:lnTo>
                <a:lnTo>
                  <a:pt x="738" y="647"/>
                </a:lnTo>
                <a:lnTo>
                  <a:pt x="738" y="647"/>
                </a:lnTo>
                <a:lnTo>
                  <a:pt x="739" y="647"/>
                </a:lnTo>
                <a:lnTo>
                  <a:pt x="738" y="649"/>
                </a:lnTo>
                <a:lnTo>
                  <a:pt x="738" y="649"/>
                </a:lnTo>
                <a:lnTo>
                  <a:pt x="739" y="651"/>
                </a:lnTo>
                <a:lnTo>
                  <a:pt x="739" y="651"/>
                </a:lnTo>
                <a:lnTo>
                  <a:pt x="741" y="647"/>
                </a:lnTo>
                <a:lnTo>
                  <a:pt x="745" y="645"/>
                </a:lnTo>
                <a:lnTo>
                  <a:pt x="750" y="644"/>
                </a:lnTo>
                <a:lnTo>
                  <a:pt x="754" y="642"/>
                </a:lnTo>
                <a:lnTo>
                  <a:pt x="754" y="642"/>
                </a:lnTo>
                <a:lnTo>
                  <a:pt x="754" y="644"/>
                </a:lnTo>
                <a:lnTo>
                  <a:pt x="754" y="644"/>
                </a:lnTo>
                <a:lnTo>
                  <a:pt x="756" y="644"/>
                </a:lnTo>
                <a:lnTo>
                  <a:pt x="758" y="645"/>
                </a:lnTo>
                <a:lnTo>
                  <a:pt x="758" y="645"/>
                </a:lnTo>
                <a:lnTo>
                  <a:pt x="756" y="651"/>
                </a:lnTo>
                <a:lnTo>
                  <a:pt x="754" y="653"/>
                </a:lnTo>
                <a:lnTo>
                  <a:pt x="750" y="653"/>
                </a:lnTo>
                <a:lnTo>
                  <a:pt x="749" y="658"/>
                </a:lnTo>
                <a:lnTo>
                  <a:pt x="749" y="658"/>
                </a:lnTo>
                <a:lnTo>
                  <a:pt x="750" y="662"/>
                </a:lnTo>
                <a:lnTo>
                  <a:pt x="752" y="664"/>
                </a:lnTo>
                <a:lnTo>
                  <a:pt x="752" y="664"/>
                </a:lnTo>
                <a:lnTo>
                  <a:pt x="750" y="658"/>
                </a:lnTo>
                <a:lnTo>
                  <a:pt x="752" y="655"/>
                </a:lnTo>
                <a:lnTo>
                  <a:pt x="756" y="655"/>
                </a:lnTo>
                <a:lnTo>
                  <a:pt x="758" y="651"/>
                </a:lnTo>
                <a:lnTo>
                  <a:pt x="758" y="651"/>
                </a:lnTo>
                <a:lnTo>
                  <a:pt x="758" y="653"/>
                </a:lnTo>
                <a:lnTo>
                  <a:pt x="760" y="657"/>
                </a:lnTo>
                <a:lnTo>
                  <a:pt x="760" y="657"/>
                </a:lnTo>
                <a:lnTo>
                  <a:pt x="762" y="651"/>
                </a:lnTo>
                <a:lnTo>
                  <a:pt x="763" y="649"/>
                </a:lnTo>
                <a:lnTo>
                  <a:pt x="767" y="649"/>
                </a:lnTo>
                <a:lnTo>
                  <a:pt x="771" y="651"/>
                </a:lnTo>
                <a:lnTo>
                  <a:pt x="771" y="651"/>
                </a:lnTo>
                <a:lnTo>
                  <a:pt x="771" y="647"/>
                </a:lnTo>
                <a:lnTo>
                  <a:pt x="773" y="647"/>
                </a:lnTo>
                <a:lnTo>
                  <a:pt x="774" y="647"/>
                </a:lnTo>
                <a:lnTo>
                  <a:pt x="774" y="645"/>
                </a:lnTo>
                <a:lnTo>
                  <a:pt x="774" y="645"/>
                </a:lnTo>
                <a:lnTo>
                  <a:pt x="776" y="651"/>
                </a:lnTo>
                <a:lnTo>
                  <a:pt x="776" y="655"/>
                </a:lnTo>
                <a:lnTo>
                  <a:pt x="776" y="655"/>
                </a:lnTo>
                <a:lnTo>
                  <a:pt x="774" y="651"/>
                </a:lnTo>
                <a:lnTo>
                  <a:pt x="774" y="649"/>
                </a:lnTo>
                <a:lnTo>
                  <a:pt x="774" y="649"/>
                </a:lnTo>
                <a:lnTo>
                  <a:pt x="774" y="655"/>
                </a:lnTo>
                <a:lnTo>
                  <a:pt x="773" y="657"/>
                </a:lnTo>
                <a:lnTo>
                  <a:pt x="771" y="657"/>
                </a:lnTo>
                <a:lnTo>
                  <a:pt x="771" y="658"/>
                </a:lnTo>
                <a:lnTo>
                  <a:pt x="771" y="658"/>
                </a:lnTo>
                <a:lnTo>
                  <a:pt x="771" y="658"/>
                </a:lnTo>
                <a:lnTo>
                  <a:pt x="773" y="662"/>
                </a:lnTo>
                <a:lnTo>
                  <a:pt x="773" y="662"/>
                </a:lnTo>
                <a:lnTo>
                  <a:pt x="773" y="660"/>
                </a:lnTo>
                <a:lnTo>
                  <a:pt x="773" y="660"/>
                </a:lnTo>
                <a:lnTo>
                  <a:pt x="774" y="660"/>
                </a:lnTo>
                <a:lnTo>
                  <a:pt x="774" y="658"/>
                </a:lnTo>
                <a:lnTo>
                  <a:pt x="774" y="658"/>
                </a:lnTo>
                <a:lnTo>
                  <a:pt x="776" y="662"/>
                </a:lnTo>
                <a:lnTo>
                  <a:pt x="778" y="660"/>
                </a:lnTo>
                <a:lnTo>
                  <a:pt x="776" y="657"/>
                </a:lnTo>
                <a:lnTo>
                  <a:pt x="776" y="657"/>
                </a:lnTo>
                <a:lnTo>
                  <a:pt x="778" y="660"/>
                </a:lnTo>
                <a:lnTo>
                  <a:pt x="780" y="660"/>
                </a:lnTo>
                <a:lnTo>
                  <a:pt x="780" y="660"/>
                </a:lnTo>
                <a:lnTo>
                  <a:pt x="782" y="664"/>
                </a:lnTo>
                <a:lnTo>
                  <a:pt x="782" y="664"/>
                </a:lnTo>
                <a:lnTo>
                  <a:pt x="780" y="664"/>
                </a:lnTo>
                <a:lnTo>
                  <a:pt x="780" y="666"/>
                </a:lnTo>
                <a:lnTo>
                  <a:pt x="776" y="671"/>
                </a:lnTo>
                <a:lnTo>
                  <a:pt x="776" y="671"/>
                </a:lnTo>
                <a:lnTo>
                  <a:pt x="780" y="673"/>
                </a:lnTo>
                <a:lnTo>
                  <a:pt x="782" y="671"/>
                </a:lnTo>
                <a:lnTo>
                  <a:pt x="782" y="671"/>
                </a:lnTo>
                <a:lnTo>
                  <a:pt x="782" y="677"/>
                </a:lnTo>
                <a:lnTo>
                  <a:pt x="782" y="677"/>
                </a:lnTo>
                <a:lnTo>
                  <a:pt x="787" y="675"/>
                </a:lnTo>
                <a:lnTo>
                  <a:pt x="789" y="677"/>
                </a:lnTo>
                <a:lnTo>
                  <a:pt x="791" y="680"/>
                </a:lnTo>
                <a:lnTo>
                  <a:pt x="791" y="680"/>
                </a:lnTo>
                <a:lnTo>
                  <a:pt x="791" y="677"/>
                </a:lnTo>
                <a:lnTo>
                  <a:pt x="791" y="677"/>
                </a:lnTo>
                <a:lnTo>
                  <a:pt x="793" y="680"/>
                </a:lnTo>
                <a:lnTo>
                  <a:pt x="795" y="680"/>
                </a:lnTo>
                <a:lnTo>
                  <a:pt x="796" y="679"/>
                </a:lnTo>
                <a:lnTo>
                  <a:pt x="796" y="679"/>
                </a:lnTo>
                <a:lnTo>
                  <a:pt x="795" y="677"/>
                </a:lnTo>
                <a:lnTo>
                  <a:pt x="795" y="677"/>
                </a:lnTo>
                <a:lnTo>
                  <a:pt x="796" y="677"/>
                </a:lnTo>
                <a:lnTo>
                  <a:pt x="796" y="680"/>
                </a:lnTo>
                <a:lnTo>
                  <a:pt x="796" y="680"/>
                </a:lnTo>
                <a:lnTo>
                  <a:pt x="796" y="675"/>
                </a:lnTo>
                <a:lnTo>
                  <a:pt x="796" y="675"/>
                </a:lnTo>
                <a:lnTo>
                  <a:pt x="798" y="684"/>
                </a:lnTo>
                <a:lnTo>
                  <a:pt x="798" y="684"/>
                </a:lnTo>
                <a:lnTo>
                  <a:pt x="800" y="680"/>
                </a:lnTo>
                <a:lnTo>
                  <a:pt x="800" y="686"/>
                </a:lnTo>
                <a:lnTo>
                  <a:pt x="800" y="686"/>
                </a:lnTo>
                <a:lnTo>
                  <a:pt x="800" y="686"/>
                </a:lnTo>
                <a:lnTo>
                  <a:pt x="800" y="690"/>
                </a:lnTo>
                <a:lnTo>
                  <a:pt x="800" y="690"/>
                </a:lnTo>
                <a:lnTo>
                  <a:pt x="802" y="682"/>
                </a:lnTo>
                <a:lnTo>
                  <a:pt x="802" y="658"/>
                </a:lnTo>
                <a:lnTo>
                  <a:pt x="802" y="658"/>
                </a:lnTo>
                <a:lnTo>
                  <a:pt x="802" y="662"/>
                </a:lnTo>
                <a:lnTo>
                  <a:pt x="800" y="655"/>
                </a:lnTo>
                <a:lnTo>
                  <a:pt x="800" y="655"/>
                </a:lnTo>
                <a:lnTo>
                  <a:pt x="800" y="658"/>
                </a:lnTo>
                <a:lnTo>
                  <a:pt x="798" y="655"/>
                </a:lnTo>
                <a:lnTo>
                  <a:pt x="798" y="655"/>
                </a:lnTo>
                <a:lnTo>
                  <a:pt x="798" y="658"/>
                </a:lnTo>
                <a:lnTo>
                  <a:pt x="796" y="658"/>
                </a:lnTo>
                <a:lnTo>
                  <a:pt x="795" y="655"/>
                </a:lnTo>
                <a:lnTo>
                  <a:pt x="793" y="655"/>
                </a:lnTo>
                <a:lnTo>
                  <a:pt x="793" y="655"/>
                </a:lnTo>
                <a:lnTo>
                  <a:pt x="793" y="651"/>
                </a:lnTo>
                <a:lnTo>
                  <a:pt x="791" y="649"/>
                </a:lnTo>
                <a:lnTo>
                  <a:pt x="791" y="649"/>
                </a:lnTo>
                <a:lnTo>
                  <a:pt x="793" y="645"/>
                </a:lnTo>
                <a:lnTo>
                  <a:pt x="793" y="645"/>
                </a:lnTo>
                <a:lnTo>
                  <a:pt x="795" y="653"/>
                </a:lnTo>
                <a:lnTo>
                  <a:pt x="795" y="653"/>
                </a:lnTo>
                <a:lnTo>
                  <a:pt x="795" y="651"/>
                </a:lnTo>
                <a:lnTo>
                  <a:pt x="796" y="653"/>
                </a:lnTo>
                <a:lnTo>
                  <a:pt x="796" y="653"/>
                </a:lnTo>
                <a:lnTo>
                  <a:pt x="796" y="649"/>
                </a:lnTo>
                <a:lnTo>
                  <a:pt x="795" y="647"/>
                </a:lnTo>
                <a:lnTo>
                  <a:pt x="795" y="647"/>
                </a:lnTo>
                <a:lnTo>
                  <a:pt x="796" y="642"/>
                </a:lnTo>
                <a:lnTo>
                  <a:pt x="796" y="642"/>
                </a:lnTo>
                <a:lnTo>
                  <a:pt x="798" y="647"/>
                </a:lnTo>
                <a:lnTo>
                  <a:pt x="800" y="645"/>
                </a:lnTo>
                <a:lnTo>
                  <a:pt x="800" y="645"/>
                </a:lnTo>
                <a:lnTo>
                  <a:pt x="800" y="653"/>
                </a:lnTo>
                <a:lnTo>
                  <a:pt x="800" y="653"/>
                </a:lnTo>
                <a:lnTo>
                  <a:pt x="802" y="649"/>
                </a:lnTo>
                <a:lnTo>
                  <a:pt x="802" y="649"/>
                </a:lnTo>
                <a:lnTo>
                  <a:pt x="804" y="653"/>
                </a:lnTo>
                <a:lnTo>
                  <a:pt x="804" y="653"/>
                </a:lnTo>
                <a:lnTo>
                  <a:pt x="804" y="649"/>
                </a:lnTo>
                <a:lnTo>
                  <a:pt x="804" y="651"/>
                </a:lnTo>
                <a:lnTo>
                  <a:pt x="806" y="653"/>
                </a:lnTo>
                <a:lnTo>
                  <a:pt x="806" y="653"/>
                </a:lnTo>
                <a:lnTo>
                  <a:pt x="806" y="649"/>
                </a:lnTo>
                <a:lnTo>
                  <a:pt x="806" y="649"/>
                </a:lnTo>
                <a:lnTo>
                  <a:pt x="806" y="647"/>
                </a:lnTo>
                <a:lnTo>
                  <a:pt x="806" y="647"/>
                </a:lnTo>
                <a:lnTo>
                  <a:pt x="806" y="655"/>
                </a:lnTo>
                <a:lnTo>
                  <a:pt x="806" y="655"/>
                </a:lnTo>
                <a:lnTo>
                  <a:pt x="806" y="649"/>
                </a:lnTo>
                <a:lnTo>
                  <a:pt x="806" y="649"/>
                </a:lnTo>
                <a:lnTo>
                  <a:pt x="806" y="651"/>
                </a:lnTo>
                <a:lnTo>
                  <a:pt x="808" y="647"/>
                </a:lnTo>
                <a:lnTo>
                  <a:pt x="806" y="655"/>
                </a:lnTo>
                <a:lnTo>
                  <a:pt x="808" y="651"/>
                </a:lnTo>
                <a:lnTo>
                  <a:pt x="808" y="651"/>
                </a:lnTo>
                <a:lnTo>
                  <a:pt x="808" y="651"/>
                </a:lnTo>
                <a:lnTo>
                  <a:pt x="808" y="651"/>
                </a:lnTo>
                <a:lnTo>
                  <a:pt x="808" y="651"/>
                </a:lnTo>
                <a:lnTo>
                  <a:pt x="808" y="647"/>
                </a:lnTo>
                <a:lnTo>
                  <a:pt x="806" y="653"/>
                </a:lnTo>
                <a:lnTo>
                  <a:pt x="806" y="653"/>
                </a:lnTo>
                <a:lnTo>
                  <a:pt x="808" y="649"/>
                </a:lnTo>
                <a:lnTo>
                  <a:pt x="808" y="649"/>
                </a:lnTo>
                <a:lnTo>
                  <a:pt x="806" y="655"/>
                </a:lnTo>
                <a:lnTo>
                  <a:pt x="806" y="655"/>
                </a:lnTo>
                <a:lnTo>
                  <a:pt x="804" y="662"/>
                </a:lnTo>
                <a:lnTo>
                  <a:pt x="804" y="664"/>
                </a:lnTo>
                <a:lnTo>
                  <a:pt x="804" y="660"/>
                </a:lnTo>
                <a:lnTo>
                  <a:pt x="804" y="660"/>
                </a:lnTo>
                <a:lnTo>
                  <a:pt x="802" y="666"/>
                </a:lnTo>
                <a:lnTo>
                  <a:pt x="798" y="671"/>
                </a:lnTo>
                <a:lnTo>
                  <a:pt x="798" y="671"/>
                </a:lnTo>
                <a:lnTo>
                  <a:pt x="796" y="675"/>
                </a:lnTo>
                <a:lnTo>
                  <a:pt x="796" y="675"/>
                </a:lnTo>
                <a:lnTo>
                  <a:pt x="796" y="675"/>
                </a:lnTo>
                <a:lnTo>
                  <a:pt x="796" y="673"/>
                </a:lnTo>
                <a:lnTo>
                  <a:pt x="795" y="675"/>
                </a:lnTo>
                <a:lnTo>
                  <a:pt x="795" y="675"/>
                </a:lnTo>
                <a:lnTo>
                  <a:pt x="796" y="677"/>
                </a:lnTo>
                <a:lnTo>
                  <a:pt x="796" y="679"/>
                </a:lnTo>
                <a:lnTo>
                  <a:pt x="796" y="679"/>
                </a:lnTo>
                <a:lnTo>
                  <a:pt x="795" y="682"/>
                </a:lnTo>
                <a:lnTo>
                  <a:pt x="795" y="682"/>
                </a:lnTo>
                <a:lnTo>
                  <a:pt x="795" y="680"/>
                </a:lnTo>
                <a:lnTo>
                  <a:pt x="795" y="682"/>
                </a:lnTo>
                <a:lnTo>
                  <a:pt x="795" y="684"/>
                </a:lnTo>
                <a:lnTo>
                  <a:pt x="795" y="684"/>
                </a:lnTo>
                <a:lnTo>
                  <a:pt x="795" y="684"/>
                </a:lnTo>
                <a:lnTo>
                  <a:pt x="793" y="693"/>
                </a:lnTo>
                <a:lnTo>
                  <a:pt x="793" y="693"/>
                </a:lnTo>
                <a:lnTo>
                  <a:pt x="793" y="693"/>
                </a:lnTo>
                <a:lnTo>
                  <a:pt x="791" y="697"/>
                </a:lnTo>
                <a:lnTo>
                  <a:pt x="791" y="697"/>
                </a:lnTo>
                <a:lnTo>
                  <a:pt x="791" y="701"/>
                </a:lnTo>
                <a:lnTo>
                  <a:pt x="795" y="695"/>
                </a:lnTo>
                <a:lnTo>
                  <a:pt x="795" y="695"/>
                </a:lnTo>
                <a:lnTo>
                  <a:pt x="795" y="695"/>
                </a:lnTo>
                <a:lnTo>
                  <a:pt x="795" y="693"/>
                </a:lnTo>
                <a:lnTo>
                  <a:pt x="795" y="693"/>
                </a:lnTo>
                <a:lnTo>
                  <a:pt x="795" y="691"/>
                </a:lnTo>
                <a:lnTo>
                  <a:pt x="795" y="690"/>
                </a:lnTo>
                <a:lnTo>
                  <a:pt x="795" y="690"/>
                </a:lnTo>
                <a:lnTo>
                  <a:pt x="795" y="699"/>
                </a:lnTo>
                <a:lnTo>
                  <a:pt x="795" y="699"/>
                </a:lnTo>
                <a:lnTo>
                  <a:pt x="795" y="697"/>
                </a:lnTo>
                <a:lnTo>
                  <a:pt x="796" y="697"/>
                </a:lnTo>
                <a:lnTo>
                  <a:pt x="796" y="699"/>
                </a:lnTo>
                <a:lnTo>
                  <a:pt x="796" y="695"/>
                </a:lnTo>
                <a:lnTo>
                  <a:pt x="796" y="695"/>
                </a:lnTo>
                <a:lnTo>
                  <a:pt x="796" y="701"/>
                </a:lnTo>
                <a:lnTo>
                  <a:pt x="796" y="701"/>
                </a:lnTo>
                <a:lnTo>
                  <a:pt x="800" y="695"/>
                </a:lnTo>
                <a:lnTo>
                  <a:pt x="800" y="693"/>
                </a:lnTo>
                <a:lnTo>
                  <a:pt x="800" y="693"/>
                </a:lnTo>
                <a:lnTo>
                  <a:pt x="800" y="697"/>
                </a:lnTo>
                <a:lnTo>
                  <a:pt x="800" y="697"/>
                </a:lnTo>
                <a:lnTo>
                  <a:pt x="800" y="699"/>
                </a:lnTo>
                <a:lnTo>
                  <a:pt x="800" y="699"/>
                </a:lnTo>
                <a:lnTo>
                  <a:pt x="802" y="693"/>
                </a:lnTo>
                <a:lnTo>
                  <a:pt x="802" y="693"/>
                </a:lnTo>
                <a:lnTo>
                  <a:pt x="802" y="691"/>
                </a:lnTo>
                <a:lnTo>
                  <a:pt x="802" y="691"/>
                </a:lnTo>
                <a:lnTo>
                  <a:pt x="802" y="697"/>
                </a:lnTo>
                <a:lnTo>
                  <a:pt x="802" y="691"/>
                </a:lnTo>
                <a:lnTo>
                  <a:pt x="802" y="691"/>
                </a:lnTo>
                <a:lnTo>
                  <a:pt x="802" y="693"/>
                </a:lnTo>
                <a:lnTo>
                  <a:pt x="800" y="690"/>
                </a:lnTo>
                <a:lnTo>
                  <a:pt x="800" y="690"/>
                </a:lnTo>
                <a:lnTo>
                  <a:pt x="800" y="697"/>
                </a:lnTo>
                <a:lnTo>
                  <a:pt x="798" y="695"/>
                </a:lnTo>
                <a:lnTo>
                  <a:pt x="798" y="695"/>
                </a:lnTo>
                <a:lnTo>
                  <a:pt x="798" y="693"/>
                </a:lnTo>
                <a:lnTo>
                  <a:pt x="796" y="697"/>
                </a:lnTo>
                <a:lnTo>
                  <a:pt x="796" y="697"/>
                </a:lnTo>
                <a:lnTo>
                  <a:pt x="796" y="695"/>
                </a:lnTo>
                <a:lnTo>
                  <a:pt x="796" y="695"/>
                </a:lnTo>
                <a:lnTo>
                  <a:pt x="796" y="691"/>
                </a:lnTo>
                <a:lnTo>
                  <a:pt x="796" y="691"/>
                </a:lnTo>
                <a:lnTo>
                  <a:pt x="795" y="691"/>
                </a:lnTo>
                <a:lnTo>
                  <a:pt x="795" y="688"/>
                </a:lnTo>
                <a:lnTo>
                  <a:pt x="795" y="688"/>
                </a:lnTo>
                <a:lnTo>
                  <a:pt x="796" y="701"/>
                </a:lnTo>
                <a:lnTo>
                  <a:pt x="796" y="701"/>
                </a:lnTo>
                <a:lnTo>
                  <a:pt x="796" y="703"/>
                </a:lnTo>
                <a:lnTo>
                  <a:pt x="796" y="703"/>
                </a:lnTo>
                <a:lnTo>
                  <a:pt x="796" y="703"/>
                </a:lnTo>
                <a:lnTo>
                  <a:pt x="796" y="704"/>
                </a:lnTo>
                <a:lnTo>
                  <a:pt x="798" y="704"/>
                </a:lnTo>
                <a:lnTo>
                  <a:pt x="798" y="704"/>
                </a:lnTo>
                <a:lnTo>
                  <a:pt x="798" y="701"/>
                </a:lnTo>
                <a:lnTo>
                  <a:pt x="798" y="701"/>
                </a:lnTo>
                <a:lnTo>
                  <a:pt x="798" y="704"/>
                </a:lnTo>
                <a:lnTo>
                  <a:pt x="798" y="704"/>
                </a:lnTo>
                <a:lnTo>
                  <a:pt x="800" y="704"/>
                </a:lnTo>
                <a:lnTo>
                  <a:pt x="800" y="708"/>
                </a:lnTo>
                <a:lnTo>
                  <a:pt x="800" y="708"/>
                </a:lnTo>
                <a:lnTo>
                  <a:pt x="800" y="712"/>
                </a:lnTo>
                <a:lnTo>
                  <a:pt x="800" y="712"/>
                </a:lnTo>
                <a:lnTo>
                  <a:pt x="800" y="710"/>
                </a:lnTo>
                <a:lnTo>
                  <a:pt x="800" y="710"/>
                </a:lnTo>
                <a:lnTo>
                  <a:pt x="800" y="710"/>
                </a:lnTo>
                <a:lnTo>
                  <a:pt x="800" y="714"/>
                </a:lnTo>
                <a:lnTo>
                  <a:pt x="800" y="714"/>
                </a:lnTo>
                <a:lnTo>
                  <a:pt x="800" y="712"/>
                </a:lnTo>
                <a:lnTo>
                  <a:pt x="798" y="708"/>
                </a:lnTo>
                <a:lnTo>
                  <a:pt x="798" y="708"/>
                </a:lnTo>
                <a:lnTo>
                  <a:pt x="798" y="712"/>
                </a:lnTo>
                <a:lnTo>
                  <a:pt x="798" y="712"/>
                </a:lnTo>
                <a:lnTo>
                  <a:pt x="798" y="706"/>
                </a:lnTo>
                <a:lnTo>
                  <a:pt x="798" y="706"/>
                </a:lnTo>
                <a:lnTo>
                  <a:pt x="796" y="715"/>
                </a:lnTo>
                <a:lnTo>
                  <a:pt x="796" y="715"/>
                </a:lnTo>
                <a:lnTo>
                  <a:pt x="796" y="710"/>
                </a:lnTo>
                <a:lnTo>
                  <a:pt x="796" y="710"/>
                </a:lnTo>
                <a:lnTo>
                  <a:pt x="796" y="714"/>
                </a:lnTo>
                <a:lnTo>
                  <a:pt x="796" y="714"/>
                </a:lnTo>
                <a:lnTo>
                  <a:pt x="795" y="712"/>
                </a:lnTo>
                <a:lnTo>
                  <a:pt x="795" y="708"/>
                </a:lnTo>
                <a:lnTo>
                  <a:pt x="795" y="708"/>
                </a:lnTo>
                <a:lnTo>
                  <a:pt x="793" y="715"/>
                </a:lnTo>
                <a:lnTo>
                  <a:pt x="793" y="715"/>
                </a:lnTo>
                <a:lnTo>
                  <a:pt x="793" y="712"/>
                </a:lnTo>
                <a:lnTo>
                  <a:pt x="791" y="714"/>
                </a:lnTo>
                <a:lnTo>
                  <a:pt x="791" y="714"/>
                </a:lnTo>
                <a:lnTo>
                  <a:pt x="785" y="717"/>
                </a:lnTo>
                <a:lnTo>
                  <a:pt x="785" y="717"/>
                </a:lnTo>
                <a:lnTo>
                  <a:pt x="787" y="714"/>
                </a:lnTo>
                <a:lnTo>
                  <a:pt x="785" y="714"/>
                </a:lnTo>
                <a:lnTo>
                  <a:pt x="785" y="715"/>
                </a:lnTo>
                <a:lnTo>
                  <a:pt x="785" y="715"/>
                </a:lnTo>
                <a:lnTo>
                  <a:pt x="787" y="712"/>
                </a:lnTo>
                <a:lnTo>
                  <a:pt x="787" y="710"/>
                </a:lnTo>
                <a:lnTo>
                  <a:pt x="787" y="710"/>
                </a:lnTo>
                <a:lnTo>
                  <a:pt x="785" y="712"/>
                </a:lnTo>
                <a:lnTo>
                  <a:pt x="785" y="712"/>
                </a:lnTo>
                <a:lnTo>
                  <a:pt x="784" y="712"/>
                </a:lnTo>
                <a:lnTo>
                  <a:pt x="784" y="712"/>
                </a:lnTo>
                <a:lnTo>
                  <a:pt x="784" y="712"/>
                </a:lnTo>
                <a:lnTo>
                  <a:pt x="784" y="715"/>
                </a:lnTo>
                <a:lnTo>
                  <a:pt x="784" y="717"/>
                </a:lnTo>
                <a:lnTo>
                  <a:pt x="784" y="717"/>
                </a:lnTo>
                <a:lnTo>
                  <a:pt x="780" y="719"/>
                </a:lnTo>
                <a:lnTo>
                  <a:pt x="776" y="721"/>
                </a:lnTo>
                <a:lnTo>
                  <a:pt x="776" y="721"/>
                </a:lnTo>
                <a:lnTo>
                  <a:pt x="776" y="723"/>
                </a:lnTo>
                <a:lnTo>
                  <a:pt x="778" y="725"/>
                </a:lnTo>
                <a:lnTo>
                  <a:pt x="782" y="725"/>
                </a:lnTo>
                <a:lnTo>
                  <a:pt x="782" y="725"/>
                </a:lnTo>
                <a:lnTo>
                  <a:pt x="785" y="726"/>
                </a:lnTo>
                <a:lnTo>
                  <a:pt x="787" y="730"/>
                </a:lnTo>
                <a:lnTo>
                  <a:pt x="787" y="730"/>
                </a:lnTo>
                <a:lnTo>
                  <a:pt x="787" y="732"/>
                </a:lnTo>
                <a:lnTo>
                  <a:pt x="785" y="732"/>
                </a:lnTo>
                <a:lnTo>
                  <a:pt x="785" y="728"/>
                </a:lnTo>
                <a:lnTo>
                  <a:pt x="785" y="728"/>
                </a:lnTo>
                <a:lnTo>
                  <a:pt x="784" y="732"/>
                </a:lnTo>
                <a:lnTo>
                  <a:pt x="784" y="732"/>
                </a:lnTo>
                <a:lnTo>
                  <a:pt x="784" y="732"/>
                </a:lnTo>
                <a:lnTo>
                  <a:pt x="784" y="732"/>
                </a:lnTo>
                <a:lnTo>
                  <a:pt x="784" y="737"/>
                </a:lnTo>
                <a:lnTo>
                  <a:pt x="784" y="737"/>
                </a:lnTo>
                <a:lnTo>
                  <a:pt x="785" y="736"/>
                </a:lnTo>
                <a:lnTo>
                  <a:pt x="787" y="736"/>
                </a:lnTo>
                <a:lnTo>
                  <a:pt x="787" y="736"/>
                </a:lnTo>
                <a:lnTo>
                  <a:pt x="785" y="739"/>
                </a:lnTo>
                <a:lnTo>
                  <a:pt x="785" y="739"/>
                </a:lnTo>
                <a:lnTo>
                  <a:pt x="785" y="739"/>
                </a:lnTo>
                <a:lnTo>
                  <a:pt x="785" y="739"/>
                </a:lnTo>
                <a:lnTo>
                  <a:pt x="789" y="739"/>
                </a:lnTo>
                <a:lnTo>
                  <a:pt x="791" y="739"/>
                </a:lnTo>
                <a:lnTo>
                  <a:pt x="791" y="743"/>
                </a:lnTo>
                <a:lnTo>
                  <a:pt x="791" y="743"/>
                </a:lnTo>
                <a:lnTo>
                  <a:pt x="793" y="739"/>
                </a:lnTo>
                <a:lnTo>
                  <a:pt x="795" y="737"/>
                </a:lnTo>
                <a:lnTo>
                  <a:pt x="795" y="737"/>
                </a:lnTo>
                <a:lnTo>
                  <a:pt x="795" y="737"/>
                </a:lnTo>
                <a:lnTo>
                  <a:pt x="793" y="741"/>
                </a:lnTo>
                <a:lnTo>
                  <a:pt x="789" y="749"/>
                </a:lnTo>
                <a:lnTo>
                  <a:pt x="789" y="749"/>
                </a:lnTo>
                <a:lnTo>
                  <a:pt x="791" y="750"/>
                </a:lnTo>
                <a:lnTo>
                  <a:pt x="791" y="750"/>
                </a:lnTo>
                <a:lnTo>
                  <a:pt x="791" y="750"/>
                </a:lnTo>
                <a:lnTo>
                  <a:pt x="789" y="747"/>
                </a:lnTo>
                <a:lnTo>
                  <a:pt x="787" y="747"/>
                </a:lnTo>
                <a:lnTo>
                  <a:pt x="787" y="747"/>
                </a:lnTo>
                <a:lnTo>
                  <a:pt x="787" y="745"/>
                </a:lnTo>
                <a:lnTo>
                  <a:pt x="789" y="743"/>
                </a:lnTo>
                <a:lnTo>
                  <a:pt x="789" y="743"/>
                </a:lnTo>
                <a:lnTo>
                  <a:pt x="787" y="741"/>
                </a:lnTo>
                <a:lnTo>
                  <a:pt x="785" y="745"/>
                </a:lnTo>
                <a:lnTo>
                  <a:pt x="785" y="745"/>
                </a:lnTo>
                <a:lnTo>
                  <a:pt x="785" y="749"/>
                </a:lnTo>
                <a:lnTo>
                  <a:pt x="784" y="749"/>
                </a:lnTo>
                <a:lnTo>
                  <a:pt x="784" y="749"/>
                </a:lnTo>
                <a:lnTo>
                  <a:pt x="784" y="749"/>
                </a:lnTo>
                <a:lnTo>
                  <a:pt x="785" y="745"/>
                </a:lnTo>
                <a:lnTo>
                  <a:pt x="785" y="743"/>
                </a:lnTo>
                <a:lnTo>
                  <a:pt x="785" y="743"/>
                </a:lnTo>
                <a:lnTo>
                  <a:pt x="784" y="743"/>
                </a:lnTo>
                <a:lnTo>
                  <a:pt x="784" y="743"/>
                </a:lnTo>
                <a:lnTo>
                  <a:pt x="784" y="743"/>
                </a:lnTo>
                <a:lnTo>
                  <a:pt x="782" y="749"/>
                </a:lnTo>
                <a:lnTo>
                  <a:pt x="782" y="749"/>
                </a:lnTo>
                <a:lnTo>
                  <a:pt x="780" y="747"/>
                </a:lnTo>
                <a:lnTo>
                  <a:pt x="780" y="745"/>
                </a:lnTo>
                <a:lnTo>
                  <a:pt x="780" y="745"/>
                </a:lnTo>
                <a:lnTo>
                  <a:pt x="778" y="747"/>
                </a:lnTo>
                <a:lnTo>
                  <a:pt x="776" y="747"/>
                </a:lnTo>
                <a:lnTo>
                  <a:pt x="773" y="741"/>
                </a:lnTo>
                <a:lnTo>
                  <a:pt x="773" y="741"/>
                </a:lnTo>
                <a:lnTo>
                  <a:pt x="769" y="737"/>
                </a:lnTo>
                <a:lnTo>
                  <a:pt x="767" y="736"/>
                </a:lnTo>
                <a:lnTo>
                  <a:pt x="763" y="736"/>
                </a:lnTo>
                <a:lnTo>
                  <a:pt x="763" y="736"/>
                </a:lnTo>
                <a:lnTo>
                  <a:pt x="763" y="737"/>
                </a:lnTo>
                <a:lnTo>
                  <a:pt x="763" y="737"/>
                </a:lnTo>
                <a:lnTo>
                  <a:pt x="763" y="734"/>
                </a:lnTo>
                <a:lnTo>
                  <a:pt x="763" y="734"/>
                </a:lnTo>
                <a:lnTo>
                  <a:pt x="763" y="732"/>
                </a:lnTo>
                <a:lnTo>
                  <a:pt x="763" y="730"/>
                </a:lnTo>
                <a:lnTo>
                  <a:pt x="763" y="730"/>
                </a:lnTo>
                <a:lnTo>
                  <a:pt x="760" y="732"/>
                </a:lnTo>
                <a:lnTo>
                  <a:pt x="760" y="732"/>
                </a:lnTo>
                <a:lnTo>
                  <a:pt x="760" y="730"/>
                </a:lnTo>
                <a:lnTo>
                  <a:pt x="760" y="730"/>
                </a:lnTo>
                <a:lnTo>
                  <a:pt x="760" y="730"/>
                </a:lnTo>
                <a:lnTo>
                  <a:pt x="762" y="730"/>
                </a:lnTo>
                <a:lnTo>
                  <a:pt x="762" y="730"/>
                </a:lnTo>
                <a:lnTo>
                  <a:pt x="763" y="728"/>
                </a:lnTo>
                <a:lnTo>
                  <a:pt x="763" y="728"/>
                </a:lnTo>
                <a:lnTo>
                  <a:pt x="763" y="726"/>
                </a:lnTo>
                <a:lnTo>
                  <a:pt x="763" y="726"/>
                </a:lnTo>
                <a:lnTo>
                  <a:pt x="762" y="726"/>
                </a:lnTo>
                <a:lnTo>
                  <a:pt x="762" y="725"/>
                </a:lnTo>
                <a:lnTo>
                  <a:pt x="762" y="725"/>
                </a:lnTo>
                <a:lnTo>
                  <a:pt x="758" y="728"/>
                </a:lnTo>
                <a:lnTo>
                  <a:pt x="758" y="728"/>
                </a:lnTo>
                <a:lnTo>
                  <a:pt x="754" y="725"/>
                </a:lnTo>
                <a:lnTo>
                  <a:pt x="752" y="721"/>
                </a:lnTo>
                <a:lnTo>
                  <a:pt x="752" y="721"/>
                </a:lnTo>
                <a:lnTo>
                  <a:pt x="750" y="725"/>
                </a:lnTo>
                <a:lnTo>
                  <a:pt x="750" y="725"/>
                </a:lnTo>
                <a:lnTo>
                  <a:pt x="750" y="723"/>
                </a:lnTo>
                <a:lnTo>
                  <a:pt x="747" y="725"/>
                </a:lnTo>
                <a:lnTo>
                  <a:pt x="747" y="725"/>
                </a:lnTo>
                <a:lnTo>
                  <a:pt x="747" y="732"/>
                </a:lnTo>
                <a:lnTo>
                  <a:pt x="747" y="732"/>
                </a:lnTo>
                <a:lnTo>
                  <a:pt x="745" y="728"/>
                </a:lnTo>
                <a:lnTo>
                  <a:pt x="743" y="725"/>
                </a:lnTo>
                <a:lnTo>
                  <a:pt x="745" y="723"/>
                </a:lnTo>
                <a:lnTo>
                  <a:pt x="745" y="723"/>
                </a:lnTo>
                <a:lnTo>
                  <a:pt x="745" y="725"/>
                </a:lnTo>
                <a:lnTo>
                  <a:pt x="745" y="725"/>
                </a:lnTo>
                <a:lnTo>
                  <a:pt x="747" y="723"/>
                </a:lnTo>
                <a:lnTo>
                  <a:pt x="747" y="723"/>
                </a:lnTo>
                <a:lnTo>
                  <a:pt x="747" y="717"/>
                </a:lnTo>
                <a:lnTo>
                  <a:pt x="747" y="717"/>
                </a:lnTo>
                <a:lnTo>
                  <a:pt x="745" y="719"/>
                </a:lnTo>
                <a:lnTo>
                  <a:pt x="743" y="717"/>
                </a:lnTo>
                <a:lnTo>
                  <a:pt x="743" y="717"/>
                </a:lnTo>
                <a:lnTo>
                  <a:pt x="741" y="723"/>
                </a:lnTo>
                <a:lnTo>
                  <a:pt x="736" y="725"/>
                </a:lnTo>
                <a:lnTo>
                  <a:pt x="736" y="725"/>
                </a:lnTo>
                <a:lnTo>
                  <a:pt x="739" y="721"/>
                </a:lnTo>
                <a:lnTo>
                  <a:pt x="743" y="717"/>
                </a:lnTo>
                <a:lnTo>
                  <a:pt x="743" y="717"/>
                </a:lnTo>
                <a:lnTo>
                  <a:pt x="741" y="717"/>
                </a:lnTo>
                <a:lnTo>
                  <a:pt x="743" y="715"/>
                </a:lnTo>
                <a:lnTo>
                  <a:pt x="743" y="714"/>
                </a:lnTo>
                <a:lnTo>
                  <a:pt x="743" y="714"/>
                </a:lnTo>
                <a:lnTo>
                  <a:pt x="741" y="714"/>
                </a:lnTo>
                <a:lnTo>
                  <a:pt x="739" y="714"/>
                </a:lnTo>
                <a:lnTo>
                  <a:pt x="738" y="715"/>
                </a:lnTo>
                <a:lnTo>
                  <a:pt x="736" y="715"/>
                </a:lnTo>
                <a:lnTo>
                  <a:pt x="736" y="715"/>
                </a:lnTo>
                <a:lnTo>
                  <a:pt x="734" y="719"/>
                </a:lnTo>
                <a:lnTo>
                  <a:pt x="734" y="725"/>
                </a:lnTo>
                <a:lnTo>
                  <a:pt x="734" y="725"/>
                </a:lnTo>
                <a:lnTo>
                  <a:pt x="732" y="723"/>
                </a:lnTo>
                <a:lnTo>
                  <a:pt x="732" y="719"/>
                </a:lnTo>
                <a:lnTo>
                  <a:pt x="734" y="717"/>
                </a:lnTo>
                <a:lnTo>
                  <a:pt x="732" y="715"/>
                </a:lnTo>
                <a:lnTo>
                  <a:pt x="732" y="715"/>
                </a:lnTo>
                <a:lnTo>
                  <a:pt x="730" y="719"/>
                </a:lnTo>
                <a:lnTo>
                  <a:pt x="728" y="719"/>
                </a:lnTo>
                <a:lnTo>
                  <a:pt x="728" y="719"/>
                </a:lnTo>
                <a:lnTo>
                  <a:pt x="728" y="714"/>
                </a:lnTo>
                <a:lnTo>
                  <a:pt x="727" y="710"/>
                </a:lnTo>
                <a:lnTo>
                  <a:pt x="727" y="710"/>
                </a:lnTo>
                <a:lnTo>
                  <a:pt x="725" y="706"/>
                </a:lnTo>
                <a:lnTo>
                  <a:pt x="725" y="706"/>
                </a:lnTo>
                <a:lnTo>
                  <a:pt x="723" y="706"/>
                </a:lnTo>
                <a:lnTo>
                  <a:pt x="723" y="704"/>
                </a:lnTo>
                <a:lnTo>
                  <a:pt x="723" y="704"/>
                </a:lnTo>
                <a:lnTo>
                  <a:pt x="719" y="701"/>
                </a:lnTo>
                <a:lnTo>
                  <a:pt x="719" y="701"/>
                </a:lnTo>
                <a:lnTo>
                  <a:pt x="719" y="701"/>
                </a:lnTo>
                <a:lnTo>
                  <a:pt x="719" y="701"/>
                </a:lnTo>
                <a:lnTo>
                  <a:pt x="721" y="703"/>
                </a:lnTo>
                <a:lnTo>
                  <a:pt x="721" y="703"/>
                </a:lnTo>
                <a:lnTo>
                  <a:pt x="721" y="701"/>
                </a:lnTo>
                <a:lnTo>
                  <a:pt x="719" y="701"/>
                </a:lnTo>
                <a:lnTo>
                  <a:pt x="719" y="701"/>
                </a:lnTo>
                <a:lnTo>
                  <a:pt x="719" y="701"/>
                </a:lnTo>
                <a:lnTo>
                  <a:pt x="719" y="701"/>
                </a:lnTo>
                <a:lnTo>
                  <a:pt x="719" y="701"/>
                </a:lnTo>
                <a:lnTo>
                  <a:pt x="719" y="701"/>
                </a:lnTo>
                <a:lnTo>
                  <a:pt x="723" y="704"/>
                </a:lnTo>
                <a:lnTo>
                  <a:pt x="723" y="704"/>
                </a:lnTo>
                <a:lnTo>
                  <a:pt x="723" y="704"/>
                </a:lnTo>
                <a:lnTo>
                  <a:pt x="723" y="704"/>
                </a:lnTo>
                <a:lnTo>
                  <a:pt x="723" y="704"/>
                </a:lnTo>
                <a:lnTo>
                  <a:pt x="723" y="704"/>
                </a:lnTo>
                <a:lnTo>
                  <a:pt x="723" y="704"/>
                </a:lnTo>
                <a:lnTo>
                  <a:pt x="725" y="704"/>
                </a:lnTo>
                <a:lnTo>
                  <a:pt x="725" y="704"/>
                </a:lnTo>
                <a:lnTo>
                  <a:pt x="725" y="704"/>
                </a:lnTo>
                <a:lnTo>
                  <a:pt x="725" y="704"/>
                </a:lnTo>
                <a:lnTo>
                  <a:pt x="725" y="703"/>
                </a:lnTo>
                <a:lnTo>
                  <a:pt x="725" y="703"/>
                </a:lnTo>
                <a:lnTo>
                  <a:pt x="725" y="703"/>
                </a:lnTo>
                <a:lnTo>
                  <a:pt x="721" y="699"/>
                </a:lnTo>
                <a:lnTo>
                  <a:pt x="721" y="699"/>
                </a:lnTo>
                <a:lnTo>
                  <a:pt x="721" y="699"/>
                </a:lnTo>
                <a:lnTo>
                  <a:pt x="721" y="699"/>
                </a:lnTo>
                <a:lnTo>
                  <a:pt x="721" y="699"/>
                </a:lnTo>
                <a:lnTo>
                  <a:pt x="721" y="699"/>
                </a:lnTo>
                <a:lnTo>
                  <a:pt x="721" y="699"/>
                </a:lnTo>
                <a:lnTo>
                  <a:pt x="721" y="699"/>
                </a:lnTo>
                <a:lnTo>
                  <a:pt x="723" y="699"/>
                </a:lnTo>
                <a:lnTo>
                  <a:pt x="723" y="699"/>
                </a:lnTo>
                <a:lnTo>
                  <a:pt x="721" y="703"/>
                </a:lnTo>
                <a:lnTo>
                  <a:pt x="721" y="704"/>
                </a:lnTo>
                <a:lnTo>
                  <a:pt x="719" y="706"/>
                </a:lnTo>
                <a:lnTo>
                  <a:pt x="719" y="706"/>
                </a:lnTo>
                <a:lnTo>
                  <a:pt x="721" y="706"/>
                </a:lnTo>
                <a:lnTo>
                  <a:pt x="721" y="706"/>
                </a:lnTo>
                <a:lnTo>
                  <a:pt x="723" y="708"/>
                </a:lnTo>
                <a:lnTo>
                  <a:pt x="723" y="708"/>
                </a:lnTo>
                <a:lnTo>
                  <a:pt x="723" y="708"/>
                </a:lnTo>
                <a:lnTo>
                  <a:pt x="723" y="708"/>
                </a:lnTo>
                <a:lnTo>
                  <a:pt x="723" y="708"/>
                </a:lnTo>
                <a:lnTo>
                  <a:pt x="719" y="703"/>
                </a:lnTo>
                <a:lnTo>
                  <a:pt x="717" y="701"/>
                </a:lnTo>
                <a:lnTo>
                  <a:pt x="716" y="699"/>
                </a:lnTo>
                <a:lnTo>
                  <a:pt x="716" y="699"/>
                </a:lnTo>
                <a:lnTo>
                  <a:pt x="714" y="695"/>
                </a:lnTo>
                <a:lnTo>
                  <a:pt x="714" y="695"/>
                </a:lnTo>
                <a:lnTo>
                  <a:pt x="710" y="699"/>
                </a:lnTo>
                <a:lnTo>
                  <a:pt x="708" y="699"/>
                </a:lnTo>
                <a:lnTo>
                  <a:pt x="708" y="697"/>
                </a:lnTo>
                <a:lnTo>
                  <a:pt x="708" y="697"/>
                </a:lnTo>
                <a:lnTo>
                  <a:pt x="710" y="697"/>
                </a:lnTo>
                <a:lnTo>
                  <a:pt x="712" y="697"/>
                </a:lnTo>
                <a:lnTo>
                  <a:pt x="712" y="697"/>
                </a:lnTo>
                <a:lnTo>
                  <a:pt x="708" y="690"/>
                </a:lnTo>
                <a:lnTo>
                  <a:pt x="708" y="690"/>
                </a:lnTo>
                <a:lnTo>
                  <a:pt x="703" y="691"/>
                </a:lnTo>
                <a:lnTo>
                  <a:pt x="699" y="691"/>
                </a:lnTo>
                <a:lnTo>
                  <a:pt x="692" y="690"/>
                </a:lnTo>
                <a:lnTo>
                  <a:pt x="692" y="690"/>
                </a:lnTo>
                <a:lnTo>
                  <a:pt x="693" y="688"/>
                </a:lnTo>
                <a:lnTo>
                  <a:pt x="695" y="688"/>
                </a:lnTo>
                <a:lnTo>
                  <a:pt x="695" y="688"/>
                </a:lnTo>
                <a:lnTo>
                  <a:pt x="690" y="686"/>
                </a:lnTo>
                <a:lnTo>
                  <a:pt x="686" y="684"/>
                </a:lnTo>
                <a:lnTo>
                  <a:pt x="679" y="677"/>
                </a:lnTo>
                <a:lnTo>
                  <a:pt x="679" y="677"/>
                </a:lnTo>
                <a:lnTo>
                  <a:pt x="679" y="679"/>
                </a:lnTo>
                <a:lnTo>
                  <a:pt x="677" y="679"/>
                </a:lnTo>
                <a:lnTo>
                  <a:pt x="675" y="677"/>
                </a:lnTo>
                <a:lnTo>
                  <a:pt x="675" y="679"/>
                </a:lnTo>
                <a:lnTo>
                  <a:pt x="675" y="679"/>
                </a:lnTo>
                <a:lnTo>
                  <a:pt x="675" y="673"/>
                </a:lnTo>
                <a:lnTo>
                  <a:pt x="675" y="671"/>
                </a:lnTo>
                <a:lnTo>
                  <a:pt x="673" y="669"/>
                </a:lnTo>
                <a:lnTo>
                  <a:pt x="673" y="669"/>
                </a:lnTo>
                <a:lnTo>
                  <a:pt x="677" y="669"/>
                </a:lnTo>
                <a:lnTo>
                  <a:pt x="679" y="668"/>
                </a:lnTo>
                <a:lnTo>
                  <a:pt x="679" y="668"/>
                </a:lnTo>
                <a:lnTo>
                  <a:pt x="675" y="668"/>
                </a:lnTo>
                <a:lnTo>
                  <a:pt x="675" y="668"/>
                </a:lnTo>
                <a:lnTo>
                  <a:pt x="675" y="668"/>
                </a:lnTo>
                <a:lnTo>
                  <a:pt x="675" y="668"/>
                </a:lnTo>
                <a:lnTo>
                  <a:pt x="670" y="669"/>
                </a:lnTo>
                <a:lnTo>
                  <a:pt x="668" y="668"/>
                </a:lnTo>
                <a:lnTo>
                  <a:pt x="668" y="668"/>
                </a:lnTo>
                <a:lnTo>
                  <a:pt x="670" y="668"/>
                </a:lnTo>
                <a:lnTo>
                  <a:pt x="671" y="666"/>
                </a:lnTo>
                <a:lnTo>
                  <a:pt x="671" y="666"/>
                </a:lnTo>
                <a:lnTo>
                  <a:pt x="668" y="664"/>
                </a:lnTo>
                <a:lnTo>
                  <a:pt x="668" y="664"/>
                </a:lnTo>
                <a:lnTo>
                  <a:pt x="666" y="666"/>
                </a:lnTo>
                <a:lnTo>
                  <a:pt x="666" y="666"/>
                </a:lnTo>
                <a:lnTo>
                  <a:pt x="666" y="666"/>
                </a:lnTo>
                <a:lnTo>
                  <a:pt x="664" y="666"/>
                </a:lnTo>
                <a:lnTo>
                  <a:pt x="662" y="668"/>
                </a:lnTo>
                <a:lnTo>
                  <a:pt x="662" y="668"/>
                </a:lnTo>
                <a:lnTo>
                  <a:pt x="659" y="666"/>
                </a:lnTo>
                <a:lnTo>
                  <a:pt x="655" y="666"/>
                </a:lnTo>
                <a:lnTo>
                  <a:pt x="655" y="666"/>
                </a:lnTo>
                <a:lnTo>
                  <a:pt x="662" y="662"/>
                </a:lnTo>
                <a:lnTo>
                  <a:pt x="670" y="660"/>
                </a:lnTo>
                <a:lnTo>
                  <a:pt x="670" y="660"/>
                </a:lnTo>
                <a:lnTo>
                  <a:pt x="673" y="660"/>
                </a:lnTo>
                <a:lnTo>
                  <a:pt x="679" y="658"/>
                </a:lnTo>
                <a:lnTo>
                  <a:pt x="679" y="658"/>
                </a:lnTo>
                <a:lnTo>
                  <a:pt x="677" y="655"/>
                </a:lnTo>
                <a:lnTo>
                  <a:pt x="673" y="649"/>
                </a:lnTo>
                <a:lnTo>
                  <a:pt x="668" y="647"/>
                </a:lnTo>
                <a:lnTo>
                  <a:pt x="660" y="644"/>
                </a:lnTo>
                <a:lnTo>
                  <a:pt x="660" y="644"/>
                </a:lnTo>
                <a:lnTo>
                  <a:pt x="655" y="645"/>
                </a:lnTo>
                <a:lnTo>
                  <a:pt x="647" y="645"/>
                </a:lnTo>
                <a:lnTo>
                  <a:pt x="647" y="645"/>
                </a:lnTo>
                <a:lnTo>
                  <a:pt x="655" y="644"/>
                </a:lnTo>
                <a:lnTo>
                  <a:pt x="659" y="642"/>
                </a:lnTo>
                <a:lnTo>
                  <a:pt x="659" y="640"/>
                </a:lnTo>
                <a:lnTo>
                  <a:pt x="657" y="640"/>
                </a:lnTo>
                <a:lnTo>
                  <a:pt x="657" y="640"/>
                </a:lnTo>
                <a:lnTo>
                  <a:pt x="653" y="636"/>
                </a:lnTo>
                <a:lnTo>
                  <a:pt x="651" y="634"/>
                </a:lnTo>
                <a:lnTo>
                  <a:pt x="655" y="633"/>
                </a:lnTo>
                <a:lnTo>
                  <a:pt x="655" y="633"/>
                </a:lnTo>
                <a:lnTo>
                  <a:pt x="670" y="633"/>
                </a:lnTo>
                <a:lnTo>
                  <a:pt x="670" y="633"/>
                </a:lnTo>
                <a:lnTo>
                  <a:pt x="670" y="631"/>
                </a:lnTo>
                <a:lnTo>
                  <a:pt x="673" y="631"/>
                </a:lnTo>
                <a:lnTo>
                  <a:pt x="681" y="629"/>
                </a:lnTo>
                <a:lnTo>
                  <a:pt x="681" y="629"/>
                </a:lnTo>
                <a:lnTo>
                  <a:pt x="684" y="627"/>
                </a:lnTo>
                <a:lnTo>
                  <a:pt x="684" y="627"/>
                </a:lnTo>
                <a:lnTo>
                  <a:pt x="681" y="627"/>
                </a:lnTo>
                <a:lnTo>
                  <a:pt x="681" y="627"/>
                </a:lnTo>
                <a:lnTo>
                  <a:pt x="688" y="627"/>
                </a:lnTo>
                <a:lnTo>
                  <a:pt x="688" y="627"/>
                </a:lnTo>
                <a:lnTo>
                  <a:pt x="699" y="627"/>
                </a:lnTo>
                <a:lnTo>
                  <a:pt x="714" y="627"/>
                </a:lnTo>
                <a:lnTo>
                  <a:pt x="714" y="627"/>
                </a:lnTo>
                <a:lnTo>
                  <a:pt x="712" y="627"/>
                </a:lnTo>
                <a:lnTo>
                  <a:pt x="714" y="627"/>
                </a:lnTo>
                <a:lnTo>
                  <a:pt x="714" y="627"/>
                </a:lnTo>
                <a:lnTo>
                  <a:pt x="714" y="627"/>
                </a:lnTo>
                <a:lnTo>
                  <a:pt x="714" y="627"/>
                </a:lnTo>
                <a:lnTo>
                  <a:pt x="710" y="627"/>
                </a:lnTo>
                <a:lnTo>
                  <a:pt x="710" y="627"/>
                </a:lnTo>
                <a:lnTo>
                  <a:pt x="723" y="629"/>
                </a:lnTo>
                <a:lnTo>
                  <a:pt x="723" y="629"/>
                </a:lnTo>
                <a:lnTo>
                  <a:pt x="727" y="629"/>
                </a:lnTo>
                <a:lnTo>
                  <a:pt x="732" y="629"/>
                </a:lnTo>
                <a:lnTo>
                  <a:pt x="732" y="629"/>
                </a:lnTo>
                <a:lnTo>
                  <a:pt x="738" y="629"/>
                </a:lnTo>
                <a:lnTo>
                  <a:pt x="738" y="629"/>
                </a:lnTo>
                <a:lnTo>
                  <a:pt x="743" y="629"/>
                </a:lnTo>
                <a:lnTo>
                  <a:pt x="741" y="631"/>
                </a:lnTo>
                <a:lnTo>
                  <a:pt x="738" y="631"/>
                </a:lnTo>
                <a:lnTo>
                  <a:pt x="738" y="631"/>
                </a:lnTo>
                <a:lnTo>
                  <a:pt x="743" y="633"/>
                </a:lnTo>
                <a:lnTo>
                  <a:pt x="745" y="633"/>
                </a:lnTo>
                <a:lnTo>
                  <a:pt x="741" y="633"/>
                </a:lnTo>
                <a:lnTo>
                  <a:pt x="741" y="633"/>
                </a:lnTo>
                <a:lnTo>
                  <a:pt x="734" y="631"/>
                </a:lnTo>
                <a:lnTo>
                  <a:pt x="734" y="631"/>
                </a:lnTo>
                <a:lnTo>
                  <a:pt x="738" y="633"/>
                </a:lnTo>
                <a:lnTo>
                  <a:pt x="739" y="633"/>
                </a:lnTo>
                <a:lnTo>
                  <a:pt x="736" y="633"/>
                </a:lnTo>
                <a:lnTo>
                  <a:pt x="736" y="633"/>
                </a:lnTo>
                <a:lnTo>
                  <a:pt x="727" y="631"/>
                </a:lnTo>
                <a:lnTo>
                  <a:pt x="725" y="629"/>
                </a:lnTo>
                <a:lnTo>
                  <a:pt x="725" y="629"/>
                </a:lnTo>
                <a:lnTo>
                  <a:pt x="725" y="629"/>
                </a:lnTo>
                <a:lnTo>
                  <a:pt x="721" y="629"/>
                </a:lnTo>
                <a:lnTo>
                  <a:pt x="723" y="629"/>
                </a:lnTo>
                <a:lnTo>
                  <a:pt x="728" y="633"/>
                </a:lnTo>
                <a:lnTo>
                  <a:pt x="728" y="633"/>
                </a:lnTo>
                <a:lnTo>
                  <a:pt x="728" y="633"/>
                </a:lnTo>
                <a:lnTo>
                  <a:pt x="728" y="633"/>
                </a:lnTo>
                <a:lnTo>
                  <a:pt x="732" y="634"/>
                </a:lnTo>
                <a:lnTo>
                  <a:pt x="732" y="634"/>
                </a:lnTo>
                <a:lnTo>
                  <a:pt x="727" y="634"/>
                </a:lnTo>
                <a:lnTo>
                  <a:pt x="727" y="634"/>
                </a:lnTo>
                <a:lnTo>
                  <a:pt x="730" y="638"/>
                </a:lnTo>
                <a:lnTo>
                  <a:pt x="732" y="640"/>
                </a:lnTo>
                <a:lnTo>
                  <a:pt x="730" y="640"/>
                </a:lnTo>
                <a:lnTo>
                  <a:pt x="723" y="638"/>
                </a:lnTo>
                <a:lnTo>
                  <a:pt x="723" y="638"/>
                </a:lnTo>
                <a:lnTo>
                  <a:pt x="725" y="640"/>
                </a:lnTo>
                <a:lnTo>
                  <a:pt x="727" y="640"/>
                </a:lnTo>
                <a:lnTo>
                  <a:pt x="727" y="640"/>
                </a:lnTo>
                <a:lnTo>
                  <a:pt x="721" y="640"/>
                </a:lnTo>
                <a:lnTo>
                  <a:pt x="721" y="640"/>
                </a:lnTo>
                <a:lnTo>
                  <a:pt x="706" y="633"/>
                </a:lnTo>
                <a:lnTo>
                  <a:pt x="693" y="629"/>
                </a:lnTo>
                <a:lnTo>
                  <a:pt x="693" y="629"/>
                </a:lnTo>
                <a:lnTo>
                  <a:pt x="681" y="627"/>
                </a:lnTo>
                <a:lnTo>
                  <a:pt x="681" y="627"/>
                </a:lnTo>
                <a:lnTo>
                  <a:pt x="695" y="633"/>
                </a:lnTo>
                <a:lnTo>
                  <a:pt x="706" y="638"/>
                </a:lnTo>
                <a:lnTo>
                  <a:pt x="708" y="640"/>
                </a:lnTo>
                <a:lnTo>
                  <a:pt x="710" y="642"/>
                </a:lnTo>
                <a:lnTo>
                  <a:pt x="710" y="642"/>
                </a:lnTo>
                <a:lnTo>
                  <a:pt x="725" y="647"/>
                </a:lnTo>
                <a:lnTo>
                  <a:pt x="738" y="651"/>
                </a:lnTo>
                <a:lnTo>
                  <a:pt x="738" y="651"/>
                </a:lnTo>
                <a:lnTo>
                  <a:pt x="738" y="653"/>
                </a:lnTo>
                <a:lnTo>
                  <a:pt x="738" y="653"/>
                </a:lnTo>
                <a:lnTo>
                  <a:pt x="752" y="657"/>
                </a:lnTo>
                <a:lnTo>
                  <a:pt x="762" y="660"/>
                </a:lnTo>
                <a:lnTo>
                  <a:pt x="762" y="660"/>
                </a:lnTo>
                <a:lnTo>
                  <a:pt x="763" y="660"/>
                </a:lnTo>
                <a:lnTo>
                  <a:pt x="765" y="660"/>
                </a:lnTo>
                <a:lnTo>
                  <a:pt x="765" y="660"/>
                </a:lnTo>
                <a:lnTo>
                  <a:pt x="767" y="662"/>
                </a:lnTo>
                <a:lnTo>
                  <a:pt x="773" y="664"/>
                </a:lnTo>
                <a:lnTo>
                  <a:pt x="773" y="664"/>
                </a:lnTo>
                <a:lnTo>
                  <a:pt x="774" y="664"/>
                </a:lnTo>
                <a:lnTo>
                  <a:pt x="774" y="664"/>
                </a:lnTo>
                <a:lnTo>
                  <a:pt x="774" y="664"/>
                </a:lnTo>
                <a:lnTo>
                  <a:pt x="811" y="671"/>
                </a:lnTo>
                <a:lnTo>
                  <a:pt x="850" y="677"/>
                </a:lnTo>
                <a:lnTo>
                  <a:pt x="850" y="677"/>
                </a:lnTo>
                <a:lnTo>
                  <a:pt x="863" y="675"/>
                </a:lnTo>
                <a:lnTo>
                  <a:pt x="870" y="675"/>
                </a:lnTo>
                <a:lnTo>
                  <a:pt x="876" y="673"/>
                </a:lnTo>
                <a:lnTo>
                  <a:pt x="876" y="673"/>
                </a:lnTo>
                <a:lnTo>
                  <a:pt x="879" y="675"/>
                </a:lnTo>
                <a:lnTo>
                  <a:pt x="885" y="675"/>
                </a:lnTo>
                <a:lnTo>
                  <a:pt x="888" y="675"/>
                </a:lnTo>
                <a:lnTo>
                  <a:pt x="892" y="675"/>
                </a:lnTo>
                <a:lnTo>
                  <a:pt x="892" y="675"/>
                </a:lnTo>
                <a:lnTo>
                  <a:pt x="894" y="675"/>
                </a:lnTo>
                <a:lnTo>
                  <a:pt x="896" y="675"/>
                </a:lnTo>
                <a:lnTo>
                  <a:pt x="896" y="675"/>
                </a:lnTo>
                <a:lnTo>
                  <a:pt x="896" y="675"/>
                </a:lnTo>
                <a:lnTo>
                  <a:pt x="898" y="677"/>
                </a:lnTo>
                <a:lnTo>
                  <a:pt x="898" y="677"/>
                </a:lnTo>
                <a:lnTo>
                  <a:pt x="899" y="675"/>
                </a:lnTo>
                <a:lnTo>
                  <a:pt x="901" y="677"/>
                </a:lnTo>
                <a:lnTo>
                  <a:pt x="905" y="677"/>
                </a:lnTo>
                <a:lnTo>
                  <a:pt x="905" y="677"/>
                </a:lnTo>
                <a:lnTo>
                  <a:pt x="920" y="677"/>
                </a:lnTo>
                <a:lnTo>
                  <a:pt x="927" y="675"/>
                </a:lnTo>
                <a:lnTo>
                  <a:pt x="936" y="675"/>
                </a:lnTo>
                <a:lnTo>
                  <a:pt x="936" y="675"/>
                </a:lnTo>
                <a:lnTo>
                  <a:pt x="936" y="679"/>
                </a:lnTo>
                <a:lnTo>
                  <a:pt x="936" y="680"/>
                </a:lnTo>
                <a:lnTo>
                  <a:pt x="931" y="684"/>
                </a:lnTo>
                <a:lnTo>
                  <a:pt x="927" y="688"/>
                </a:lnTo>
                <a:lnTo>
                  <a:pt x="927" y="691"/>
                </a:lnTo>
                <a:lnTo>
                  <a:pt x="927" y="693"/>
                </a:lnTo>
                <a:lnTo>
                  <a:pt x="927" y="693"/>
                </a:lnTo>
                <a:lnTo>
                  <a:pt x="922" y="695"/>
                </a:lnTo>
                <a:lnTo>
                  <a:pt x="918" y="697"/>
                </a:lnTo>
                <a:lnTo>
                  <a:pt x="914" y="697"/>
                </a:lnTo>
                <a:lnTo>
                  <a:pt x="914" y="697"/>
                </a:lnTo>
                <a:lnTo>
                  <a:pt x="914" y="693"/>
                </a:lnTo>
                <a:lnTo>
                  <a:pt x="911" y="691"/>
                </a:lnTo>
                <a:lnTo>
                  <a:pt x="911" y="691"/>
                </a:lnTo>
                <a:lnTo>
                  <a:pt x="901" y="697"/>
                </a:lnTo>
                <a:lnTo>
                  <a:pt x="899" y="699"/>
                </a:lnTo>
                <a:lnTo>
                  <a:pt x="896" y="703"/>
                </a:lnTo>
                <a:lnTo>
                  <a:pt x="896" y="703"/>
                </a:lnTo>
                <a:lnTo>
                  <a:pt x="890" y="703"/>
                </a:lnTo>
                <a:lnTo>
                  <a:pt x="887" y="706"/>
                </a:lnTo>
                <a:lnTo>
                  <a:pt x="883" y="708"/>
                </a:lnTo>
                <a:lnTo>
                  <a:pt x="881" y="712"/>
                </a:lnTo>
                <a:lnTo>
                  <a:pt x="881" y="712"/>
                </a:lnTo>
                <a:lnTo>
                  <a:pt x="879" y="710"/>
                </a:lnTo>
                <a:lnTo>
                  <a:pt x="876" y="710"/>
                </a:lnTo>
                <a:lnTo>
                  <a:pt x="876" y="710"/>
                </a:lnTo>
                <a:lnTo>
                  <a:pt x="876" y="714"/>
                </a:lnTo>
                <a:lnTo>
                  <a:pt x="872" y="719"/>
                </a:lnTo>
                <a:lnTo>
                  <a:pt x="868" y="723"/>
                </a:lnTo>
                <a:lnTo>
                  <a:pt x="865" y="726"/>
                </a:lnTo>
                <a:lnTo>
                  <a:pt x="865" y="726"/>
                </a:lnTo>
                <a:lnTo>
                  <a:pt x="859" y="726"/>
                </a:lnTo>
                <a:lnTo>
                  <a:pt x="855" y="726"/>
                </a:lnTo>
                <a:lnTo>
                  <a:pt x="848" y="728"/>
                </a:lnTo>
                <a:lnTo>
                  <a:pt x="841" y="732"/>
                </a:lnTo>
                <a:lnTo>
                  <a:pt x="837" y="732"/>
                </a:lnTo>
                <a:lnTo>
                  <a:pt x="833" y="730"/>
                </a:lnTo>
                <a:lnTo>
                  <a:pt x="833" y="730"/>
                </a:lnTo>
                <a:lnTo>
                  <a:pt x="828" y="732"/>
                </a:lnTo>
                <a:lnTo>
                  <a:pt x="826" y="732"/>
                </a:lnTo>
                <a:lnTo>
                  <a:pt x="822" y="732"/>
                </a:lnTo>
                <a:lnTo>
                  <a:pt x="822" y="732"/>
                </a:lnTo>
                <a:lnTo>
                  <a:pt x="815" y="726"/>
                </a:lnTo>
                <a:lnTo>
                  <a:pt x="806" y="721"/>
                </a:lnTo>
                <a:lnTo>
                  <a:pt x="806" y="721"/>
                </a:lnTo>
                <a:lnTo>
                  <a:pt x="802" y="721"/>
                </a:lnTo>
                <a:lnTo>
                  <a:pt x="798" y="721"/>
                </a:lnTo>
                <a:lnTo>
                  <a:pt x="796" y="723"/>
                </a:lnTo>
                <a:lnTo>
                  <a:pt x="793" y="723"/>
                </a:lnTo>
                <a:lnTo>
                  <a:pt x="793" y="723"/>
                </a:lnTo>
                <a:lnTo>
                  <a:pt x="796" y="726"/>
                </a:lnTo>
                <a:lnTo>
                  <a:pt x="796" y="728"/>
                </a:lnTo>
                <a:lnTo>
                  <a:pt x="795" y="730"/>
                </a:lnTo>
                <a:lnTo>
                  <a:pt x="795" y="730"/>
                </a:lnTo>
                <a:lnTo>
                  <a:pt x="791" y="725"/>
                </a:lnTo>
                <a:lnTo>
                  <a:pt x="791" y="725"/>
                </a:lnTo>
                <a:lnTo>
                  <a:pt x="780" y="721"/>
                </a:lnTo>
                <a:lnTo>
                  <a:pt x="771" y="715"/>
                </a:lnTo>
                <a:lnTo>
                  <a:pt x="771" y="715"/>
                </a:lnTo>
                <a:lnTo>
                  <a:pt x="769" y="719"/>
                </a:lnTo>
                <a:lnTo>
                  <a:pt x="767" y="719"/>
                </a:lnTo>
                <a:lnTo>
                  <a:pt x="765" y="717"/>
                </a:lnTo>
                <a:lnTo>
                  <a:pt x="765" y="717"/>
                </a:lnTo>
                <a:lnTo>
                  <a:pt x="765" y="717"/>
                </a:lnTo>
                <a:lnTo>
                  <a:pt x="767" y="717"/>
                </a:lnTo>
                <a:lnTo>
                  <a:pt x="765" y="715"/>
                </a:lnTo>
                <a:lnTo>
                  <a:pt x="765" y="715"/>
                </a:lnTo>
                <a:lnTo>
                  <a:pt x="763" y="715"/>
                </a:lnTo>
                <a:lnTo>
                  <a:pt x="760" y="715"/>
                </a:lnTo>
                <a:lnTo>
                  <a:pt x="760" y="715"/>
                </a:lnTo>
                <a:lnTo>
                  <a:pt x="763" y="717"/>
                </a:lnTo>
                <a:lnTo>
                  <a:pt x="762" y="719"/>
                </a:lnTo>
                <a:lnTo>
                  <a:pt x="758" y="717"/>
                </a:lnTo>
                <a:lnTo>
                  <a:pt x="758" y="717"/>
                </a:lnTo>
                <a:lnTo>
                  <a:pt x="762" y="721"/>
                </a:lnTo>
                <a:lnTo>
                  <a:pt x="767" y="725"/>
                </a:lnTo>
                <a:lnTo>
                  <a:pt x="767" y="725"/>
                </a:lnTo>
                <a:lnTo>
                  <a:pt x="765" y="726"/>
                </a:lnTo>
                <a:lnTo>
                  <a:pt x="762" y="726"/>
                </a:lnTo>
                <a:lnTo>
                  <a:pt x="754" y="726"/>
                </a:lnTo>
                <a:lnTo>
                  <a:pt x="749" y="726"/>
                </a:lnTo>
                <a:lnTo>
                  <a:pt x="747" y="726"/>
                </a:lnTo>
                <a:lnTo>
                  <a:pt x="749" y="730"/>
                </a:lnTo>
                <a:lnTo>
                  <a:pt x="749" y="730"/>
                </a:lnTo>
                <a:lnTo>
                  <a:pt x="750" y="730"/>
                </a:lnTo>
                <a:lnTo>
                  <a:pt x="752" y="728"/>
                </a:lnTo>
                <a:lnTo>
                  <a:pt x="752" y="728"/>
                </a:lnTo>
                <a:lnTo>
                  <a:pt x="767" y="732"/>
                </a:lnTo>
                <a:lnTo>
                  <a:pt x="782" y="734"/>
                </a:lnTo>
                <a:lnTo>
                  <a:pt x="782" y="734"/>
                </a:lnTo>
                <a:lnTo>
                  <a:pt x="785" y="736"/>
                </a:lnTo>
                <a:lnTo>
                  <a:pt x="785" y="736"/>
                </a:lnTo>
                <a:lnTo>
                  <a:pt x="785" y="734"/>
                </a:lnTo>
                <a:lnTo>
                  <a:pt x="785" y="730"/>
                </a:lnTo>
                <a:lnTo>
                  <a:pt x="785" y="730"/>
                </a:lnTo>
                <a:lnTo>
                  <a:pt x="789" y="730"/>
                </a:lnTo>
                <a:lnTo>
                  <a:pt x="789" y="730"/>
                </a:lnTo>
                <a:lnTo>
                  <a:pt x="789" y="728"/>
                </a:lnTo>
                <a:lnTo>
                  <a:pt x="789" y="728"/>
                </a:lnTo>
                <a:lnTo>
                  <a:pt x="793" y="732"/>
                </a:lnTo>
                <a:lnTo>
                  <a:pt x="795" y="732"/>
                </a:lnTo>
                <a:lnTo>
                  <a:pt x="796" y="732"/>
                </a:lnTo>
                <a:lnTo>
                  <a:pt x="800" y="734"/>
                </a:lnTo>
                <a:lnTo>
                  <a:pt x="800" y="734"/>
                </a:lnTo>
                <a:lnTo>
                  <a:pt x="802" y="736"/>
                </a:lnTo>
                <a:lnTo>
                  <a:pt x="806" y="737"/>
                </a:lnTo>
                <a:lnTo>
                  <a:pt x="806" y="737"/>
                </a:lnTo>
                <a:lnTo>
                  <a:pt x="808" y="739"/>
                </a:lnTo>
                <a:lnTo>
                  <a:pt x="808" y="741"/>
                </a:lnTo>
                <a:lnTo>
                  <a:pt x="808" y="741"/>
                </a:lnTo>
                <a:lnTo>
                  <a:pt x="808" y="741"/>
                </a:lnTo>
                <a:lnTo>
                  <a:pt x="798" y="745"/>
                </a:lnTo>
                <a:lnTo>
                  <a:pt x="795" y="749"/>
                </a:lnTo>
                <a:lnTo>
                  <a:pt x="793" y="752"/>
                </a:lnTo>
                <a:lnTo>
                  <a:pt x="793" y="752"/>
                </a:lnTo>
                <a:lnTo>
                  <a:pt x="798" y="752"/>
                </a:lnTo>
                <a:lnTo>
                  <a:pt x="802" y="752"/>
                </a:lnTo>
                <a:lnTo>
                  <a:pt x="811" y="750"/>
                </a:lnTo>
                <a:lnTo>
                  <a:pt x="811" y="750"/>
                </a:lnTo>
                <a:lnTo>
                  <a:pt x="819" y="754"/>
                </a:lnTo>
                <a:lnTo>
                  <a:pt x="822" y="756"/>
                </a:lnTo>
                <a:lnTo>
                  <a:pt x="835" y="758"/>
                </a:lnTo>
                <a:lnTo>
                  <a:pt x="835" y="758"/>
                </a:lnTo>
                <a:lnTo>
                  <a:pt x="835" y="758"/>
                </a:lnTo>
                <a:lnTo>
                  <a:pt x="833" y="756"/>
                </a:lnTo>
                <a:lnTo>
                  <a:pt x="833" y="756"/>
                </a:lnTo>
                <a:lnTo>
                  <a:pt x="833" y="756"/>
                </a:lnTo>
                <a:lnTo>
                  <a:pt x="833" y="756"/>
                </a:lnTo>
                <a:lnTo>
                  <a:pt x="852" y="761"/>
                </a:lnTo>
                <a:lnTo>
                  <a:pt x="861" y="763"/>
                </a:lnTo>
                <a:lnTo>
                  <a:pt x="870" y="769"/>
                </a:lnTo>
                <a:lnTo>
                  <a:pt x="870" y="769"/>
                </a:lnTo>
                <a:lnTo>
                  <a:pt x="870" y="772"/>
                </a:lnTo>
                <a:lnTo>
                  <a:pt x="870" y="774"/>
                </a:lnTo>
                <a:lnTo>
                  <a:pt x="872" y="780"/>
                </a:lnTo>
                <a:lnTo>
                  <a:pt x="876" y="785"/>
                </a:lnTo>
                <a:lnTo>
                  <a:pt x="876" y="789"/>
                </a:lnTo>
                <a:lnTo>
                  <a:pt x="874" y="791"/>
                </a:lnTo>
                <a:lnTo>
                  <a:pt x="874" y="791"/>
                </a:lnTo>
                <a:lnTo>
                  <a:pt x="877" y="794"/>
                </a:lnTo>
                <a:lnTo>
                  <a:pt x="881" y="800"/>
                </a:lnTo>
                <a:lnTo>
                  <a:pt x="881" y="800"/>
                </a:lnTo>
                <a:lnTo>
                  <a:pt x="885" y="800"/>
                </a:lnTo>
                <a:lnTo>
                  <a:pt x="888" y="802"/>
                </a:lnTo>
                <a:lnTo>
                  <a:pt x="888" y="802"/>
                </a:lnTo>
                <a:lnTo>
                  <a:pt x="890" y="804"/>
                </a:lnTo>
                <a:lnTo>
                  <a:pt x="892" y="807"/>
                </a:lnTo>
                <a:lnTo>
                  <a:pt x="892" y="807"/>
                </a:lnTo>
                <a:lnTo>
                  <a:pt x="899" y="813"/>
                </a:lnTo>
                <a:lnTo>
                  <a:pt x="905" y="813"/>
                </a:lnTo>
                <a:lnTo>
                  <a:pt x="911" y="813"/>
                </a:lnTo>
                <a:lnTo>
                  <a:pt x="918" y="815"/>
                </a:lnTo>
                <a:lnTo>
                  <a:pt x="918" y="815"/>
                </a:lnTo>
                <a:lnTo>
                  <a:pt x="916" y="820"/>
                </a:lnTo>
                <a:lnTo>
                  <a:pt x="914" y="826"/>
                </a:lnTo>
                <a:lnTo>
                  <a:pt x="912" y="833"/>
                </a:lnTo>
                <a:lnTo>
                  <a:pt x="912" y="839"/>
                </a:lnTo>
                <a:lnTo>
                  <a:pt x="912" y="839"/>
                </a:lnTo>
                <a:lnTo>
                  <a:pt x="916" y="839"/>
                </a:lnTo>
                <a:lnTo>
                  <a:pt x="920" y="839"/>
                </a:lnTo>
                <a:lnTo>
                  <a:pt x="923" y="840"/>
                </a:lnTo>
                <a:lnTo>
                  <a:pt x="925" y="844"/>
                </a:lnTo>
                <a:lnTo>
                  <a:pt x="925" y="844"/>
                </a:lnTo>
                <a:lnTo>
                  <a:pt x="929" y="844"/>
                </a:lnTo>
                <a:lnTo>
                  <a:pt x="934" y="846"/>
                </a:lnTo>
                <a:lnTo>
                  <a:pt x="940" y="846"/>
                </a:lnTo>
                <a:lnTo>
                  <a:pt x="945" y="846"/>
                </a:lnTo>
                <a:lnTo>
                  <a:pt x="945" y="846"/>
                </a:lnTo>
                <a:lnTo>
                  <a:pt x="944" y="839"/>
                </a:lnTo>
                <a:lnTo>
                  <a:pt x="938" y="831"/>
                </a:lnTo>
                <a:lnTo>
                  <a:pt x="933" y="824"/>
                </a:lnTo>
                <a:lnTo>
                  <a:pt x="931" y="817"/>
                </a:lnTo>
                <a:lnTo>
                  <a:pt x="931" y="817"/>
                </a:lnTo>
                <a:lnTo>
                  <a:pt x="938" y="817"/>
                </a:lnTo>
                <a:lnTo>
                  <a:pt x="944" y="817"/>
                </a:lnTo>
                <a:lnTo>
                  <a:pt x="949" y="813"/>
                </a:lnTo>
                <a:lnTo>
                  <a:pt x="955" y="809"/>
                </a:lnTo>
                <a:lnTo>
                  <a:pt x="962" y="800"/>
                </a:lnTo>
                <a:lnTo>
                  <a:pt x="968" y="794"/>
                </a:lnTo>
                <a:lnTo>
                  <a:pt x="968" y="794"/>
                </a:lnTo>
                <a:lnTo>
                  <a:pt x="966" y="794"/>
                </a:lnTo>
                <a:lnTo>
                  <a:pt x="964" y="794"/>
                </a:lnTo>
                <a:lnTo>
                  <a:pt x="964" y="794"/>
                </a:lnTo>
                <a:lnTo>
                  <a:pt x="966" y="791"/>
                </a:lnTo>
                <a:lnTo>
                  <a:pt x="969" y="787"/>
                </a:lnTo>
                <a:lnTo>
                  <a:pt x="969" y="787"/>
                </a:lnTo>
                <a:lnTo>
                  <a:pt x="968" y="785"/>
                </a:lnTo>
                <a:lnTo>
                  <a:pt x="968" y="785"/>
                </a:lnTo>
                <a:lnTo>
                  <a:pt x="968" y="783"/>
                </a:lnTo>
                <a:lnTo>
                  <a:pt x="966" y="782"/>
                </a:lnTo>
                <a:lnTo>
                  <a:pt x="966" y="782"/>
                </a:lnTo>
                <a:lnTo>
                  <a:pt x="964" y="782"/>
                </a:lnTo>
                <a:lnTo>
                  <a:pt x="960" y="782"/>
                </a:lnTo>
                <a:lnTo>
                  <a:pt x="960" y="782"/>
                </a:lnTo>
                <a:lnTo>
                  <a:pt x="964" y="772"/>
                </a:lnTo>
                <a:lnTo>
                  <a:pt x="964" y="765"/>
                </a:lnTo>
                <a:lnTo>
                  <a:pt x="964" y="756"/>
                </a:lnTo>
                <a:lnTo>
                  <a:pt x="964" y="749"/>
                </a:lnTo>
                <a:lnTo>
                  <a:pt x="964" y="749"/>
                </a:lnTo>
                <a:lnTo>
                  <a:pt x="962" y="747"/>
                </a:lnTo>
                <a:lnTo>
                  <a:pt x="960" y="745"/>
                </a:lnTo>
                <a:lnTo>
                  <a:pt x="960" y="745"/>
                </a:lnTo>
                <a:lnTo>
                  <a:pt x="964" y="734"/>
                </a:lnTo>
                <a:lnTo>
                  <a:pt x="964" y="725"/>
                </a:lnTo>
                <a:lnTo>
                  <a:pt x="964" y="703"/>
                </a:lnTo>
                <a:lnTo>
                  <a:pt x="964" y="703"/>
                </a:lnTo>
                <a:lnTo>
                  <a:pt x="962" y="703"/>
                </a:lnTo>
                <a:lnTo>
                  <a:pt x="960" y="703"/>
                </a:lnTo>
                <a:lnTo>
                  <a:pt x="960" y="703"/>
                </a:lnTo>
                <a:lnTo>
                  <a:pt x="964" y="697"/>
                </a:lnTo>
                <a:lnTo>
                  <a:pt x="966" y="693"/>
                </a:lnTo>
                <a:lnTo>
                  <a:pt x="966" y="693"/>
                </a:lnTo>
                <a:lnTo>
                  <a:pt x="962" y="693"/>
                </a:lnTo>
                <a:lnTo>
                  <a:pt x="962" y="693"/>
                </a:lnTo>
                <a:lnTo>
                  <a:pt x="964" y="686"/>
                </a:lnTo>
                <a:lnTo>
                  <a:pt x="966" y="677"/>
                </a:lnTo>
                <a:lnTo>
                  <a:pt x="968" y="673"/>
                </a:lnTo>
                <a:lnTo>
                  <a:pt x="971" y="671"/>
                </a:lnTo>
                <a:lnTo>
                  <a:pt x="975" y="669"/>
                </a:lnTo>
                <a:lnTo>
                  <a:pt x="980" y="668"/>
                </a:lnTo>
                <a:lnTo>
                  <a:pt x="980" y="668"/>
                </a:lnTo>
                <a:lnTo>
                  <a:pt x="980" y="669"/>
                </a:lnTo>
                <a:lnTo>
                  <a:pt x="982" y="671"/>
                </a:lnTo>
                <a:lnTo>
                  <a:pt x="982" y="671"/>
                </a:lnTo>
                <a:lnTo>
                  <a:pt x="988" y="668"/>
                </a:lnTo>
                <a:lnTo>
                  <a:pt x="991" y="668"/>
                </a:lnTo>
                <a:lnTo>
                  <a:pt x="995" y="668"/>
                </a:lnTo>
                <a:lnTo>
                  <a:pt x="995" y="668"/>
                </a:lnTo>
                <a:lnTo>
                  <a:pt x="995" y="666"/>
                </a:lnTo>
                <a:lnTo>
                  <a:pt x="999" y="664"/>
                </a:lnTo>
                <a:lnTo>
                  <a:pt x="1003" y="664"/>
                </a:lnTo>
                <a:lnTo>
                  <a:pt x="1006" y="666"/>
                </a:lnTo>
                <a:lnTo>
                  <a:pt x="1006" y="666"/>
                </a:lnTo>
                <a:lnTo>
                  <a:pt x="1008" y="664"/>
                </a:lnTo>
                <a:lnTo>
                  <a:pt x="1012" y="666"/>
                </a:lnTo>
                <a:lnTo>
                  <a:pt x="1012" y="666"/>
                </a:lnTo>
                <a:lnTo>
                  <a:pt x="1012" y="664"/>
                </a:lnTo>
                <a:lnTo>
                  <a:pt x="1010" y="662"/>
                </a:lnTo>
                <a:lnTo>
                  <a:pt x="1010" y="662"/>
                </a:lnTo>
                <a:lnTo>
                  <a:pt x="1014" y="662"/>
                </a:lnTo>
                <a:lnTo>
                  <a:pt x="1014" y="662"/>
                </a:lnTo>
                <a:lnTo>
                  <a:pt x="1014" y="664"/>
                </a:lnTo>
                <a:lnTo>
                  <a:pt x="1015" y="664"/>
                </a:lnTo>
                <a:lnTo>
                  <a:pt x="1015" y="664"/>
                </a:lnTo>
                <a:lnTo>
                  <a:pt x="1017" y="662"/>
                </a:lnTo>
                <a:lnTo>
                  <a:pt x="1019" y="662"/>
                </a:lnTo>
                <a:lnTo>
                  <a:pt x="1023" y="662"/>
                </a:lnTo>
                <a:lnTo>
                  <a:pt x="1026" y="662"/>
                </a:lnTo>
                <a:lnTo>
                  <a:pt x="1026" y="662"/>
                </a:lnTo>
                <a:lnTo>
                  <a:pt x="1025" y="660"/>
                </a:lnTo>
                <a:lnTo>
                  <a:pt x="1021" y="658"/>
                </a:lnTo>
                <a:lnTo>
                  <a:pt x="1019" y="657"/>
                </a:lnTo>
                <a:lnTo>
                  <a:pt x="1019" y="655"/>
                </a:lnTo>
                <a:lnTo>
                  <a:pt x="1019" y="655"/>
                </a:lnTo>
                <a:lnTo>
                  <a:pt x="1025" y="655"/>
                </a:lnTo>
                <a:lnTo>
                  <a:pt x="1028" y="655"/>
                </a:lnTo>
                <a:lnTo>
                  <a:pt x="1028" y="655"/>
                </a:lnTo>
                <a:lnTo>
                  <a:pt x="1026" y="657"/>
                </a:lnTo>
                <a:lnTo>
                  <a:pt x="1026" y="658"/>
                </a:lnTo>
                <a:lnTo>
                  <a:pt x="1028" y="658"/>
                </a:lnTo>
                <a:lnTo>
                  <a:pt x="1028" y="658"/>
                </a:lnTo>
                <a:lnTo>
                  <a:pt x="1030" y="657"/>
                </a:lnTo>
                <a:lnTo>
                  <a:pt x="1032" y="657"/>
                </a:lnTo>
                <a:lnTo>
                  <a:pt x="1036" y="657"/>
                </a:lnTo>
                <a:lnTo>
                  <a:pt x="1036" y="657"/>
                </a:lnTo>
                <a:lnTo>
                  <a:pt x="1034" y="653"/>
                </a:lnTo>
                <a:lnTo>
                  <a:pt x="1034" y="653"/>
                </a:lnTo>
                <a:lnTo>
                  <a:pt x="1036" y="653"/>
                </a:lnTo>
                <a:lnTo>
                  <a:pt x="1037" y="653"/>
                </a:lnTo>
                <a:lnTo>
                  <a:pt x="1037" y="651"/>
                </a:lnTo>
                <a:lnTo>
                  <a:pt x="1041" y="651"/>
                </a:lnTo>
                <a:lnTo>
                  <a:pt x="1041" y="651"/>
                </a:lnTo>
                <a:lnTo>
                  <a:pt x="1039" y="655"/>
                </a:lnTo>
                <a:lnTo>
                  <a:pt x="1039" y="658"/>
                </a:lnTo>
                <a:lnTo>
                  <a:pt x="1041" y="668"/>
                </a:lnTo>
                <a:lnTo>
                  <a:pt x="1041" y="668"/>
                </a:lnTo>
                <a:lnTo>
                  <a:pt x="1036" y="669"/>
                </a:lnTo>
                <a:lnTo>
                  <a:pt x="1034" y="673"/>
                </a:lnTo>
                <a:lnTo>
                  <a:pt x="1030" y="679"/>
                </a:lnTo>
                <a:lnTo>
                  <a:pt x="1025" y="680"/>
                </a:lnTo>
                <a:lnTo>
                  <a:pt x="1025" y="680"/>
                </a:lnTo>
                <a:lnTo>
                  <a:pt x="1023" y="677"/>
                </a:lnTo>
                <a:lnTo>
                  <a:pt x="1023" y="677"/>
                </a:lnTo>
                <a:lnTo>
                  <a:pt x="1019" y="679"/>
                </a:lnTo>
                <a:lnTo>
                  <a:pt x="1015" y="679"/>
                </a:lnTo>
                <a:lnTo>
                  <a:pt x="1015" y="679"/>
                </a:lnTo>
                <a:lnTo>
                  <a:pt x="1015" y="682"/>
                </a:lnTo>
                <a:lnTo>
                  <a:pt x="1014" y="684"/>
                </a:lnTo>
                <a:lnTo>
                  <a:pt x="1004" y="688"/>
                </a:lnTo>
                <a:lnTo>
                  <a:pt x="997" y="690"/>
                </a:lnTo>
                <a:lnTo>
                  <a:pt x="993" y="691"/>
                </a:lnTo>
                <a:lnTo>
                  <a:pt x="991" y="695"/>
                </a:lnTo>
                <a:lnTo>
                  <a:pt x="991" y="695"/>
                </a:lnTo>
                <a:lnTo>
                  <a:pt x="995" y="697"/>
                </a:lnTo>
                <a:lnTo>
                  <a:pt x="997" y="699"/>
                </a:lnTo>
                <a:lnTo>
                  <a:pt x="997" y="701"/>
                </a:lnTo>
                <a:lnTo>
                  <a:pt x="995" y="704"/>
                </a:lnTo>
                <a:lnTo>
                  <a:pt x="995" y="704"/>
                </a:lnTo>
                <a:lnTo>
                  <a:pt x="999" y="704"/>
                </a:lnTo>
                <a:lnTo>
                  <a:pt x="1001" y="706"/>
                </a:lnTo>
                <a:lnTo>
                  <a:pt x="999" y="710"/>
                </a:lnTo>
                <a:lnTo>
                  <a:pt x="999" y="710"/>
                </a:lnTo>
                <a:lnTo>
                  <a:pt x="1006" y="712"/>
                </a:lnTo>
                <a:lnTo>
                  <a:pt x="1010" y="715"/>
                </a:lnTo>
                <a:lnTo>
                  <a:pt x="1014" y="719"/>
                </a:lnTo>
                <a:lnTo>
                  <a:pt x="1021" y="719"/>
                </a:lnTo>
                <a:lnTo>
                  <a:pt x="1021" y="719"/>
                </a:lnTo>
                <a:lnTo>
                  <a:pt x="1019" y="721"/>
                </a:lnTo>
                <a:lnTo>
                  <a:pt x="1021" y="723"/>
                </a:lnTo>
                <a:lnTo>
                  <a:pt x="1021" y="723"/>
                </a:lnTo>
                <a:lnTo>
                  <a:pt x="1023" y="723"/>
                </a:lnTo>
                <a:lnTo>
                  <a:pt x="1023" y="721"/>
                </a:lnTo>
                <a:lnTo>
                  <a:pt x="1023" y="721"/>
                </a:lnTo>
                <a:lnTo>
                  <a:pt x="1025" y="721"/>
                </a:lnTo>
                <a:lnTo>
                  <a:pt x="1025" y="721"/>
                </a:lnTo>
                <a:lnTo>
                  <a:pt x="1026" y="723"/>
                </a:lnTo>
                <a:lnTo>
                  <a:pt x="1026" y="725"/>
                </a:lnTo>
                <a:lnTo>
                  <a:pt x="1026" y="725"/>
                </a:lnTo>
                <a:lnTo>
                  <a:pt x="1034" y="725"/>
                </a:lnTo>
                <a:lnTo>
                  <a:pt x="1039" y="723"/>
                </a:lnTo>
                <a:lnTo>
                  <a:pt x="1045" y="719"/>
                </a:lnTo>
                <a:lnTo>
                  <a:pt x="1050" y="715"/>
                </a:lnTo>
                <a:lnTo>
                  <a:pt x="1050" y="715"/>
                </a:lnTo>
                <a:lnTo>
                  <a:pt x="1052" y="721"/>
                </a:lnTo>
                <a:lnTo>
                  <a:pt x="1050" y="726"/>
                </a:lnTo>
                <a:lnTo>
                  <a:pt x="1045" y="732"/>
                </a:lnTo>
                <a:lnTo>
                  <a:pt x="1037" y="739"/>
                </a:lnTo>
                <a:lnTo>
                  <a:pt x="1036" y="741"/>
                </a:lnTo>
                <a:lnTo>
                  <a:pt x="1036" y="747"/>
                </a:lnTo>
                <a:lnTo>
                  <a:pt x="1030" y="745"/>
                </a:lnTo>
                <a:lnTo>
                  <a:pt x="1030" y="745"/>
                </a:lnTo>
                <a:lnTo>
                  <a:pt x="1028" y="749"/>
                </a:lnTo>
                <a:lnTo>
                  <a:pt x="1028" y="750"/>
                </a:lnTo>
                <a:lnTo>
                  <a:pt x="1034" y="756"/>
                </a:lnTo>
                <a:lnTo>
                  <a:pt x="1037" y="763"/>
                </a:lnTo>
                <a:lnTo>
                  <a:pt x="1039" y="765"/>
                </a:lnTo>
                <a:lnTo>
                  <a:pt x="1037" y="769"/>
                </a:lnTo>
                <a:lnTo>
                  <a:pt x="1037" y="769"/>
                </a:lnTo>
                <a:lnTo>
                  <a:pt x="1041" y="774"/>
                </a:lnTo>
                <a:lnTo>
                  <a:pt x="1045" y="780"/>
                </a:lnTo>
                <a:lnTo>
                  <a:pt x="1047" y="787"/>
                </a:lnTo>
                <a:lnTo>
                  <a:pt x="1047" y="793"/>
                </a:lnTo>
                <a:lnTo>
                  <a:pt x="1047" y="793"/>
                </a:lnTo>
                <a:lnTo>
                  <a:pt x="1049" y="794"/>
                </a:lnTo>
                <a:lnTo>
                  <a:pt x="1049" y="796"/>
                </a:lnTo>
                <a:lnTo>
                  <a:pt x="1050" y="800"/>
                </a:lnTo>
                <a:lnTo>
                  <a:pt x="1052" y="802"/>
                </a:lnTo>
                <a:lnTo>
                  <a:pt x="1052" y="802"/>
                </a:lnTo>
                <a:lnTo>
                  <a:pt x="1050" y="807"/>
                </a:lnTo>
                <a:lnTo>
                  <a:pt x="1052" y="811"/>
                </a:lnTo>
                <a:lnTo>
                  <a:pt x="1058" y="813"/>
                </a:lnTo>
                <a:lnTo>
                  <a:pt x="1061" y="815"/>
                </a:lnTo>
                <a:lnTo>
                  <a:pt x="1072" y="815"/>
                </a:lnTo>
                <a:lnTo>
                  <a:pt x="1078" y="817"/>
                </a:lnTo>
                <a:lnTo>
                  <a:pt x="1082" y="818"/>
                </a:lnTo>
                <a:lnTo>
                  <a:pt x="1082" y="818"/>
                </a:lnTo>
                <a:lnTo>
                  <a:pt x="1091" y="817"/>
                </a:lnTo>
                <a:lnTo>
                  <a:pt x="1094" y="815"/>
                </a:lnTo>
                <a:lnTo>
                  <a:pt x="1100" y="815"/>
                </a:lnTo>
                <a:lnTo>
                  <a:pt x="1100" y="815"/>
                </a:lnTo>
                <a:lnTo>
                  <a:pt x="1100" y="817"/>
                </a:lnTo>
                <a:lnTo>
                  <a:pt x="1100" y="818"/>
                </a:lnTo>
                <a:lnTo>
                  <a:pt x="1104" y="818"/>
                </a:lnTo>
                <a:lnTo>
                  <a:pt x="1102" y="822"/>
                </a:lnTo>
                <a:lnTo>
                  <a:pt x="1102" y="822"/>
                </a:lnTo>
                <a:lnTo>
                  <a:pt x="1109" y="826"/>
                </a:lnTo>
                <a:lnTo>
                  <a:pt x="1111" y="826"/>
                </a:lnTo>
                <a:lnTo>
                  <a:pt x="1115" y="826"/>
                </a:lnTo>
                <a:lnTo>
                  <a:pt x="1115" y="826"/>
                </a:lnTo>
                <a:lnTo>
                  <a:pt x="1117" y="818"/>
                </a:lnTo>
                <a:lnTo>
                  <a:pt x="1120" y="811"/>
                </a:lnTo>
                <a:lnTo>
                  <a:pt x="1128" y="807"/>
                </a:lnTo>
                <a:lnTo>
                  <a:pt x="1135" y="806"/>
                </a:lnTo>
                <a:lnTo>
                  <a:pt x="1135" y="806"/>
                </a:lnTo>
                <a:lnTo>
                  <a:pt x="1137" y="807"/>
                </a:lnTo>
                <a:lnTo>
                  <a:pt x="1137" y="809"/>
                </a:lnTo>
                <a:lnTo>
                  <a:pt x="1137" y="811"/>
                </a:lnTo>
                <a:lnTo>
                  <a:pt x="1137" y="811"/>
                </a:lnTo>
                <a:lnTo>
                  <a:pt x="1140" y="811"/>
                </a:lnTo>
                <a:lnTo>
                  <a:pt x="1142" y="809"/>
                </a:lnTo>
                <a:lnTo>
                  <a:pt x="1144" y="807"/>
                </a:lnTo>
                <a:lnTo>
                  <a:pt x="1146" y="807"/>
                </a:lnTo>
                <a:lnTo>
                  <a:pt x="1146" y="807"/>
                </a:lnTo>
                <a:lnTo>
                  <a:pt x="1142" y="811"/>
                </a:lnTo>
                <a:lnTo>
                  <a:pt x="1137" y="813"/>
                </a:lnTo>
                <a:lnTo>
                  <a:pt x="1131" y="815"/>
                </a:lnTo>
                <a:lnTo>
                  <a:pt x="1128" y="818"/>
                </a:lnTo>
                <a:lnTo>
                  <a:pt x="1128" y="818"/>
                </a:lnTo>
                <a:lnTo>
                  <a:pt x="1129" y="820"/>
                </a:lnTo>
                <a:lnTo>
                  <a:pt x="1133" y="820"/>
                </a:lnTo>
                <a:lnTo>
                  <a:pt x="1133" y="820"/>
                </a:lnTo>
                <a:lnTo>
                  <a:pt x="1133" y="818"/>
                </a:lnTo>
                <a:lnTo>
                  <a:pt x="1133" y="817"/>
                </a:lnTo>
                <a:lnTo>
                  <a:pt x="1133" y="817"/>
                </a:lnTo>
                <a:lnTo>
                  <a:pt x="1135" y="818"/>
                </a:lnTo>
                <a:lnTo>
                  <a:pt x="1137" y="817"/>
                </a:lnTo>
                <a:lnTo>
                  <a:pt x="1139" y="817"/>
                </a:lnTo>
                <a:lnTo>
                  <a:pt x="1142" y="817"/>
                </a:lnTo>
                <a:lnTo>
                  <a:pt x="1142" y="817"/>
                </a:lnTo>
                <a:lnTo>
                  <a:pt x="1142" y="815"/>
                </a:lnTo>
                <a:lnTo>
                  <a:pt x="1144" y="813"/>
                </a:lnTo>
                <a:lnTo>
                  <a:pt x="1148" y="809"/>
                </a:lnTo>
                <a:lnTo>
                  <a:pt x="1148" y="809"/>
                </a:lnTo>
                <a:lnTo>
                  <a:pt x="1148" y="807"/>
                </a:lnTo>
                <a:lnTo>
                  <a:pt x="1148" y="806"/>
                </a:lnTo>
                <a:lnTo>
                  <a:pt x="1148" y="802"/>
                </a:lnTo>
                <a:lnTo>
                  <a:pt x="1150" y="802"/>
                </a:lnTo>
                <a:lnTo>
                  <a:pt x="1150" y="802"/>
                </a:lnTo>
                <a:lnTo>
                  <a:pt x="1150" y="804"/>
                </a:lnTo>
                <a:lnTo>
                  <a:pt x="1152" y="804"/>
                </a:lnTo>
                <a:lnTo>
                  <a:pt x="1153" y="804"/>
                </a:lnTo>
                <a:lnTo>
                  <a:pt x="1153" y="807"/>
                </a:lnTo>
                <a:lnTo>
                  <a:pt x="1153" y="807"/>
                </a:lnTo>
                <a:lnTo>
                  <a:pt x="1161" y="796"/>
                </a:lnTo>
                <a:lnTo>
                  <a:pt x="1163" y="794"/>
                </a:lnTo>
                <a:lnTo>
                  <a:pt x="1164" y="791"/>
                </a:lnTo>
                <a:lnTo>
                  <a:pt x="1164" y="791"/>
                </a:lnTo>
                <a:lnTo>
                  <a:pt x="1166" y="796"/>
                </a:lnTo>
                <a:lnTo>
                  <a:pt x="1168" y="798"/>
                </a:lnTo>
                <a:lnTo>
                  <a:pt x="1172" y="800"/>
                </a:lnTo>
                <a:lnTo>
                  <a:pt x="1172" y="800"/>
                </a:lnTo>
                <a:lnTo>
                  <a:pt x="1174" y="798"/>
                </a:lnTo>
                <a:lnTo>
                  <a:pt x="1174" y="798"/>
                </a:lnTo>
                <a:lnTo>
                  <a:pt x="1177" y="798"/>
                </a:lnTo>
                <a:lnTo>
                  <a:pt x="1177" y="798"/>
                </a:lnTo>
                <a:lnTo>
                  <a:pt x="1185" y="789"/>
                </a:lnTo>
                <a:lnTo>
                  <a:pt x="1192" y="782"/>
                </a:lnTo>
                <a:lnTo>
                  <a:pt x="1199" y="774"/>
                </a:lnTo>
                <a:lnTo>
                  <a:pt x="1203" y="769"/>
                </a:lnTo>
                <a:lnTo>
                  <a:pt x="1207" y="763"/>
                </a:lnTo>
                <a:lnTo>
                  <a:pt x="1207" y="763"/>
                </a:lnTo>
                <a:lnTo>
                  <a:pt x="1207" y="767"/>
                </a:lnTo>
                <a:lnTo>
                  <a:pt x="1209" y="769"/>
                </a:lnTo>
                <a:lnTo>
                  <a:pt x="1207" y="776"/>
                </a:lnTo>
                <a:lnTo>
                  <a:pt x="1205" y="783"/>
                </a:lnTo>
                <a:lnTo>
                  <a:pt x="1203" y="793"/>
                </a:lnTo>
                <a:lnTo>
                  <a:pt x="1203" y="793"/>
                </a:lnTo>
                <a:lnTo>
                  <a:pt x="1209" y="798"/>
                </a:lnTo>
                <a:lnTo>
                  <a:pt x="1210" y="800"/>
                </a:lnTo>
                <a:lnTo>
                  <a:pt x="1214" y="802"/>
                </a:lnTo>
                <a:lnTo>
                  <a:pt x="1214" y="802"/>
                </a:lnTo>
                <a:lnTo>
                  <a:pt x="1220" y="791"/>
                </a:lnTo>
                <a:lnTo>
                  <a:pt x="1225" y="780"/>
                </a:lnTo>
                <a:lnTo>
                  <a:pt x="1229" y="769"/>
                </a:lnTo>
                <a:lnTo>
                  <a:pt x="1229" y="763"/>
                </a:lnTo>
                <a:lnTo>
                  <a:pt x="1229" y="756"/>
                </a:lnTo>
                <a:lnTo>
                  <a:pt x="1229" y="756"/>
                </a:lnTo>
                <a:lnTo>
                  <a:pt x="1231" y="754"/>
                </a:lnTo>
                <a:lnTo>
                  <a:pt x="1232" y="749"/>
                </a:lnTo>
                <a:lnTo>
                  <a:pt x="1232" y="737"/>
                </a:lnTo>
                <a:lnTo>
                  <a:pt x="1232" y="725"/>
                </a:lnTo>
                <a:lnTo>
                  <a:pt x="1234" y="712"/>
                </a:lnTo>
                <a:lnTo>
                  <a:pt x="1234" y="712"/>
                </a:lnTo>
                <a:lnTo>
                  <a:pt x="1236" y="706"/>
                </a:lnTo>
                <a:lnTo>
                  <a:pt x="1236" y="699"/>
                </a:lnTo>
                <a:lnTo>
                  <a:pt x="1234" y="691"/>
                </a:lnTo>
                <a:lnTo>
                  <a:pt x="1232" y="690"/>
                </a:lnTo>
                <a:lnTo>
                  <a:pt x="1229" y="688"/>
                </a:lnTo>
                <a:lnTo>
                  <a:pt x="1229" y="688"/>
                </a:lnTo>
                <a:lnTo>
                  <a:pt x="1231" y="673"/>
                </a:lnTo>
                <a:lnTo>
                  <a:pt x="1231" y="658"/>
                </a:lnTo>
                <a:lnTo>
                  <a:pt x="1229" y="625"/>
                </a:lnTo>
                <a:lnTo>
                  <a:pt x="1229" y="625"/>
                </a:lnTo>
                <a:lnTo>
                  <a:pt x="1231" y="625"/>
                </a:lnTo>
                <a:lnTo>
                  <a:pt x="1232" y="625"/>
                </a:lnTo>
                <a:lnTo>
                  <a:pt x="1232" y="625"/>
                </a:lnTo>
                <a:lnTo>
                  <a:pt x="1232" y="623"/>
                </a:lnTo>
                <a:lnTo>
                  <a:pt x="1232" y="623"/>
                </a:lnTo>
                <a:lnTo>
                  <a:pt x="1229" y="616"/>
                </a:lnTo>
                <a:lnTo>
                  <a:pt x="1229" y="609"/>
                </a:lnTo>
                <a:lnTo>
                  <a:pt x="1227" y="599"/>
                </a:lnTo>
                <a:lnTo>
                  <a:pt x="1225" y="594"/>
                </a:lnTo>
                <a:lnTo>
                  <a:pt x="1225" y="594"/>
                </a:lnTo>
                <a:lnTo>
                  <a:pt x="1225" y="627"/>
                </a:lnTo>
                <a:lnTo>
                  <a:pt x="1221" y="658"/>
                </a:lnTo>
                <a:lnTo>
                  <a:pt x="1221" y="658"/>
                </a:lnTo>
                <a:lnTo>
                  <a:pt x="1220" y="660"/>
                </a:lnTo>
                <a:lnTo>
                  <a:pt x="1218" y="662"/>
                </a:lnTo>
                <a:lnTo>
                  <a:pt x="1218" y="662"/>
                </a:lnTo>
                <a:lnTo>
                  <a:pt x="1218" y="657"/>
                </a:lnTo>
                <a:lnTo>
                  <a:pt x="1218" y="651"/>
                </a:lnTo>
                <a:lnTo>
                  <a:pt x="1212" y="640"/>
                </a:lnTo>
                <a:lnTo>
                  <a:pt x="1209" y="633"/>
                </a:lnTo>
                <a:lnTo>
                  <a:pt x="1210" y="631"/>
                </a:lnTo>
                <a:lnTo>
                  <a:pt x="1212" y="631"/>
                </a:lnTo>
                <a:lnTo>
                  <a:pt x="1212" y="631"/>
                </a:lnTo>
                <a:lnTo>
                  <a:pt x="1212" y="629"/>
                </a:lnTo>
                <a:lnTo>
                  <a:pt x="1212" y="627"/>
                </a:lnTo>
                <a:lnTo>
                  <a:pt x="1214" y="623"/>
                </a:lnTo>
                <a:lnTo>
                  <a:pt x="1214" y="620"/>
                </a:lnTo>
                <a:lnTo>
                  <a:pt x="1214" y="620"/>
                </a:lnTo>
                <a:lnTo>
                  <a:pt x="1210" y="618"/>
                </a:lnTo>
                <a:lnTo>
                  <a:pt x="1209" y="616"/>
                </a:lnTo>
                <a:lnTo>
                  <a:pt x="1210" y="611"/>
                </a:lnTo>
                <a:lnTo>
                  <a:pt x="1212" y="603"/>
                </a:lnTo>
                <a:lnTo>
                  <a:pt x="1212" y="598"/>
                </a:lnTo>
                <a:lnTo>
                  <a:pt x="1212" y="598"/>
                </a:lnTo>
                <a:lnTo>
                  <a:pt x="1210" y="596"/>
                </a:lnTo>
                <a:lnTo>
                  <a:pt x="1210" y="596"/>
                </a:lnTo>
                <a:lnTo>
                  <a:pt x="1209" y="594"/>
                </a:lnTo>
                <a:lnTo>
                  <a:pt x="1207" y="594"/>
                </a:lnTo>
                <a:lnTo>
                  <a:pt x="1207" y="594"/>
                </a:lnTo>
                <a:lnTo>
                  <a:pt x="1205" y="594"/>
                </a:lnTo>
                <a:lnTo>
                  <a:pt x="1203" y="596"/>
                </a:lnTo>
                <a:lnTo>
                  <a:pt x="1201" y="598"/>
                </a:lnTo>
                <a:lnTo>
                  <a:pt x="1199" y="599"/>
                </a:lnTo>
                <a:lnTo>
                  <a:pt x="1199" y="599"/>
                </a:lnTo>
                <a:lnTo>
                  <a:pt x="1194" y="594"/>
                </a:lnTo>
                <a:lnTo>
                  <a:pt x="1192" y="587"/>
                </a:lnTo>
                <a:lnTo>
                  <a:pt x="1192" y="579"/>
                </a:lnTo>
                <a:lnTo>
                  <a:pt x="1192" y="572"/>
                </a:lnTo>
                <a:lnTo>
                  <a:pt x="1192" y="572"/>
                </a:lnTo>
                <a:lnTo>
                  <a:pt x="1194" y="570"/>
                </a:lnTo>
                <a:lnTo>
                  <a:pt x="1196" y="572"/>
                </a:lnTo>
                <a:lnTo>
                  <a:pt x="1196" y="572"/>
                </a:lnTo>
                <a:lnTo>
                  <a:pt x="1194" y="565"/>
                </a:lnTo>
                <a:lnTo>
                  <a:pt x="1194" y="561"/>
                </a:lnTo>
                <a:lnTo>
                  <a:pt x="1198" y="559"/>
                </a:lnTo>
                <a:lnTo>
                  <a:pt x="1198" y="559"/>
                </a:lnTo>
                <a:lnTo>
                  <a:pt x="1198" y="563"/>
                </a:lnTo>
                <a:lnTo>
                  <a:pt x="1198" y="563"/>
                </a:lnTo>
                <a:lnTo>
                  <a:pt x="1198" y="565"/>
                </a:lnTo>
                <a:lnTo>
                  <a:pt x="1196" y="566"/>
                </a:lnTo>
                <a:lnTo>
                  <a:pt x="1196" y="566"/>
                </a:lnTo>
                <a:lnTo>
                  <a:pt x="1199" y="566"/>
                </a:lnTo>
                <a:lnTo>
                  <a:pt x="1203" y="565"/>
                </a:lnTo>
                <a:lnTo>
                  <a:pt x="1205" y="561"/>
                </a:lnTo>
                <a:lnTo>
                  <a:pt x="1205" y="561"/>
                </a:lnTo>
                <a:lnTo>
                  <a:pt x="1209" y="563"/>
                </a:lnTo>
                <a:lnTo>
                  <a:pt x="1212" y="563"/>
                </a:lnTo>
                <a:lnTo>
                  <a:pt x="1214" y="565"/>
                </a:lnTo>
                <a:lnTo>
                  <a:pt x="1218" y="568"/>
                </a:lnTo>
                <a:lnTo>
                  <a:pt x="1218" y="568"/>
                </a:lnTo>
                <a:lnTo>
                  <a:pt x="1218" y="565"/>
                </a:lnTo>
                <a:lnTo>
                  <a:pt x="1220" y="563"/>
                </a:lnTo>
                <a:lnTo>
                  <a:pt x="1220" y="563"/>
                </a:lnTo>
                <a:lnTo>
                  <a:pt x="1221" y="565"/>
                </a:lnTo>
                <a:lnTo>
                  <a:pt x="1223" y="566"/>
                </a:lnTo>
                <a:lnTo>
                  <a:pt x="1227" y="566"/>
                </a:lnTo>
                <a:lnTo>
                  <a:pt x="1227" y="566"/>
                </a:lnTo>
                <a:lnTo>
                  <a:pt x="1225" y="559"/>
                </a:lnTo>
                <a:lnTo>
                  <a:pt x="1225" y="548"/>
                </a:lnTo>
                <a:lnTo>
                  <a:pt x="1225" y="548"/>
                </a:lnTo>
                <a:lnTo>
                  <a:pt x="1221" y="548"/>
                </a:lnTo>
                <a:lnTo>
                  <a:pt x="1220" y="544"/>
                </a:lnTo>
                <a:lnTo>
                  <a:pt x="1220" y="539"/>
                </a:lnTo>
                <a:lnTo>
                  <a:pt x="1220" y="539"/>
                </a:lnTo>
                <a:lnTo>
                  <a:pt x="1221" y="539"/>
                </a:lnTo>
                <a:lnTo>
                  <a:pt x="1223" y="541"/>
                </a:lnTo>
                <a:lnTo>
                  <a:pt x="1225" y="548"/>
                </a:lnTo>
                <a:lnTo>
                  <a:pt x="1225" y="548"/>
                </a:lnTo>
                <a:lnTo>
                  <a:pt x="1227" y="546"/>
                </a:lnTo>
                <a:lnTo>
                  <a:pt x="1229" y="548"/>
                </a:lnTo>
                <a:lnTo>
                  <a:pt x="1229" y="550"/>
                </a:lnTo>
                <a:lnTo>
                  <a:pt x="1231" y="550"/>
                </a:lnTo>
                <a:lnTo>
                  <a:pt x="1231" y="550"/>
                </a:lnTo>
                <a:lnTo>
                  <a:pt x="1231" y="548"/>
                </a:lnTo>
                <a:lnTo>
                  <a:pt x="1229" y="544"/>
                </a:lnTo>
                <a:lnTo>
                  <a:pt x="1223" y="537"/>
                </a:lnTo>
                <a:lnTo>
                  <a:pt x="1220" y="530"/>
                </a:lnTo>
                <a:lnTo>
                  <a:pt x="1221" y="526"/>
                </a:lnTo>
                <a:lnTo>
                  <a:pt x="1223" y="522"/>
                </a:lnTo>
                <a:lnTo>
                  <a:pt x="1223" y="522"/>
                </a:lnTo>
                <a:lnTo>
                  <a:pt x="1225" y="530"/>
                </a:lnTo>
                <a:lnTo>
                  <a:pt x="1229" y="535"/>
                </a:lnTo>
                <a:lnTo>
                  <a:pt x="1232" y="539"/>
                </a:lnTo>
                <a:lnTo>
                  <a:pt x="1236" y="544"/>
                </a:lnTo>
                <a:lnTo>
                  <a:pt x="1236" y="544"/>
                </a:lnTo>
                <a:lnTo>
                  <a:pt x="1242" y="544"/>
                </a:lnTo>
                <a:lnTo>
                  <a:pt x="1245" y="542"/>
                </a:lnTo>
                <a:lnTo>
                  <a:pt x="1247" y="539"/>
                </a:lnTo>
                <a:lnTo>
                  <a:pt x="1247" y="535"/>
                </a:lnTo>
                <a:lnTo>
                  <a:pt x="1249" y="526"/>
                </a:lnTo>
                <a:lnTo>
                  <a:pt x="1249" y="519"/>
                </a:lnTo>
                <a:lnTo>
                  <a:pt x="1249" y="519"/>
                </a:lnTo>
                <a:lnTo>
                  <a:pt x="1247" y="508"/>
                </a:lnTo>
                <a:lnTo>
                  <a:pt x="1245" y="496"/>
                </a:lnTo>
                <a:lnTo>
                  <a:pt x="1244" y="484"/>
                </a:lnTo>
                <a:lnTo>
                  <a:pt x="1242" y="480"/>
                </a:lnTo>
                <a:lnTo>
                  <a:pt x="1238" y="476"/>
                </a:lnTo>
                <a:lnTo>
                  <a:pt x="1238" y="476"/>
                </a:lnTo>
                <a:lnTo>
                  <a:pt x="1240" y="485"/>
                </a:lnTo>
                <a:lnTo>
                  <a:pt x="1240" y="491"/>
                </a:lnTo>
                <a:lnTo>
                  <a:pt x="1238" y="495"/>
                </a:lnTo>
                <a:lnTo>
                  <a:pt x="1238" y="495"/>
                </a:lnTo>
                <a:lnTo>
                  <a:pt x="1236" y="493"/>
                </a:lnTo>
                <a:lnTo>
                  <a:pt x="1234" y="493"/>
                </a:lnTo>
                <a:lnTo>
                  <a:pt x="1234" y="489"/>
                </a:lnTo>
                <a:lnTo>
                  <a:pt x="1234" y="485"/>
                </a:lnTo>
                <a:lnTo>
                  <a:pt x="1232" y="485"/>
                </a:lnTo>
                <a:lnTo>
                  <a:pt x="1232" y="485"/>
                </a:lnTo>
                <a:lnTo>
                  <a:pt x="1234" y="493"/>
                </a:lnTo>
                <a:lnTo>
                  <a:pt x="1234" y="495"/>
                </a:lnTo>
                <a:lnTo>
                  <a:pt x="1232" y="498"/>
                </a:lnTo>
                <a:lnTo>
                  <a:pt x="1232" y="498"/>
                </a:lnTo>
                <a:lnTo>
                  <a:pt x="1231" y="496"/>
                </a:lnTo>
                <a:lnTo>
                  <a:pt x="1229" y="495"/>
                </a:lnTo>
                <a:lnTo>
                  <a:pt x="1229" y="495"/>
                </a:lnTo>
                <a:lnTo>
                  <a:pt x="1229" y="485"/>
                </a:lnTo>
                <a:lnTo>
                  <a:pt x="1231" y="482"/>
                </a:lnTo>
                <a:lnTo>
                  <a:pt x="1234" y="482"/>
                </a:lnTo>
                <a:lnTo>
                  <a:pt x="1234" y="482"/>
                </a:lnTo>
                <a:lnTo>
                  <a:pt x="1232" y="482"/>
                </a:lnTo>
                <a:lnTo>
                  <a:pt x="1232" y="480"/>
                </a:lnTo>
                <a:lnTo>
                  <a:pt x="1232" y="478"/>
                </a:lnTo>
                <a:lnTo>
                  <a:pt x="1231" y="476"/>
                </a:lnTo>
                <a:lnTo>
                  <a:pt x="1231" y="476"/>
                </a:lnTo>
                <a:lnTo>
                  <a:pt x="1229" y="480"/>
                </a:lnTo>
                <a:lnTo>
                  <a:pt x="1225" y="482"/>
                </a:lnTo>
                <a:lnTo>
                  <a:pt x="1225" y="482"/>
                </a:lnTo>
                <a:lnTo>
                  <a:pt x="1227" y="487"/>
                </a:lnTo>
                <a:lnTo>
                  <a:pt x="1227" y="491"/>
                </a:lnTo>
                <a:lnTo>
                  <a:pt x="1225" y="495"/>
                </a:lnTo>
                <a:lnTo>
                  <a:pt x="1223" y="496"/>
                </a:lnTo>
                <a:lnTo>
                  <a:pt x="1223" y="496"/>
                </a:lnTo>
                <a:lnTo>
                  <a:pt x="1218" y="491"/>
                </a:lnTo>
                <a:lnTo>
                  <a:pt x="1216" y="484"/>
                </a:lnTo>
                <a:lnTo>
                  <a:pt x="1212" y="478"/>
                </a:lnTo>
                <a:lnTo>
                  <a:pt x="1210" y="474"/>
                </a:lnTo>
                <a:lnTo>
                  <a:pt x="1207" y="473"/>
                </a:lnTo>
                <a:lnTo>
                  <a:pt x="1207" y="473"/>
                </a:lnTo>
                <a:lnTo>
                  <a:pt x="1209" y="471"/>
                </a:lnTo>
                <a:lnTo>
                  <a:pt x="1209" y="465"/>
                </a:lnTo>
                <a:lnTo>
                  <a:pt x="1207" y="462"/>
                </a:lnTo>
                <a:lnTo>
                  <a:pt x="1205" y="460"/>
                </a:lnTo>
                <a:lnTo>
                  <a:pt x="1205" y="460"/>
                </a:lnTo>
                <a:lnTo>
                  <a:pt x="1205" y="462"/>
                </a:lnTo>
                <a:lnTo>
                  <a:pt x="1201" y="463"/>
                </a:lnTo>
                <a:lnTo>
                  <a:pt x="1201" y="463"/>
                </a:lnTo>
                <a:lnTo>
                  <a:pt x="1199" y="449"/>
                </a:lnTo>
                <a:lnTo>
                  <a:pt x="1196" y="436"/>
                </a:lnTo>
                <a:lnTo>
                  <a:pt x="1185" y="412"/>
                </a:lnTo>
                <a:lnTo>
                  <a:pt x="1185" y="412"/>
                </a:lnTo>
                <a:lnTo>
                  <a:pt x="1188" y="414"/>
                </a:lnTo>
                <a:lnTo>
                  <a:pt x="1190" y="417"/>
                </a:lnTo>
                <a:lnTo>
                  <a:pt x="1196" y="423"/>
                </a:lnTo>
                <a:lnTo>
                  <a:pt x="1196" y="423"/>
                </a:lnTo>
                <a:lnTo>
                  <a:pt x="1196" y="417"/>
                </a:lnTo>
                <a:lnTo>
                  <a:pt x="1196" y="416"/>
                </a:lnTo>
                <a:lnTo>
                  <a:pt x="1198" y="412"/>
                </a:lnTo>
                <a:lnTo>
                  <a:pt x="1198" y="412"/>
                </a:lnTo>
                <a:lnTo>
                  <a:pt x="1205" y="416"/>
                </a:lnTo>
                <a:lnTo>
                  <a:pt x="1207" y="417"/>
                </a:lnTo>
                <a:lnTo>
                  <a:pt x="1210" y="416"/>
                </a:lnTo>
                <a:lnTo>
                  <a:pt x="1210" y="416"/>
                </a:lnTo>
                <a:lnTo>
                  <a:pt x="1218" y="425"/>
                </a:lnTo>
                <a:lnTo>
                  <a:pt x="1221" y="430"/>
                </a:lnTo>
                <a:lnTo>
                  <a:pt x="1221" y="438"/>
                </a:lnTo>
                <a:lnTo>
                  <a:pt x="1221" y="438"/>
                </a:lnTo>
                <a:lnTo>
                  <a:pt x="1223" y="432"/>
                </a:lnTo>
                <a:lnTo>
                  <a:pt x="1223" y="428"/>
                </a:lnTo>
                <a:lnTo>
                  <a:pt x="1218" y="421"/>
                </a:lnTo>
                <a:lnTo>
                  <a:pt x="1218" y="421"/>
                </a:lnTo>
                <a:lnTo>
                  <a:pt x="1218" y="419"/>
                </a:lnTo>
                <a:lnTo>
                  <a:pt x="1218" y="419"/>
                </a:lnTo>
                <a:lnTo>
                  <a:pt x="1225" y="421"/>
                </a:lnTo>
                <a:lnTo>
                  <a:pt x="1231" y="419"/>
                </a:lnTo>
                <a:lnTo>
                  <a:pt x="1240" y="410"/>
                </a:lnTo>
                <a:lnTo>
                  <a:pt x="1240" y="410"/>
                </a:lnTo>
                <a:lnTo>
                  <a:pt x="1247" y="421"/>
                </a:lnTo>
                <a:lnTo>
                  <a:pt x="1253" y="432"/>
                </a:lnTo>
                <a:lnTo>
                  <a:pt x="1258" y="456"/>
                </a:lnTo>
                <a:lnTo>
                  <a:pt x="1258" y="456"/>
                </a:lnTo>
                <a:lnTo>
                  <a:pt x="1264" y="478"/>
                </a:lnTo>
                <a:lnTo>
                  <a:pt x="1267" y="489"/>
                </a:lnTo>
                <a:lnTo>
                  <a:pt x="1273" y="500"/>
                </a:lnTo>
                <a:lnTo>
                  <a:pt x="1273" y="500"/>
                </a:lnTo>
                <a:lnTo>
                  <a:pt x="1273" y="509"/>
                </a:lnTo>
                <a:lnTo>
                  <a:pt x="1273" y="520"/>
                </a:lnTo>
                <a:lnTo>
                  <a:pt x="1273" y="531"/>
                </a:lnTo>
                <a:lnTo>
                  <a:pt x="1275" y="542"/>
                </a:lnTo>
                <a:lnTo>
                  <a:pt x="1275" y="542"/>
                </a:lnTo>
                <a:lnTo>
                  <a:pt x="1273" y="542"/>
                </a:lnTo>
                <a:lnTo>
                  <a:pt x="1271" y="544"/>
                </a:lnTo>
                <a:lnTo>
                  <a:pt x="1271" y="546"/>
                </a:lnTo>
                <a:lnTo>
                  <a:pt x="1267" y="546"/>
                </a:lnTo>
                <a:lnTo>
                  <a:pt x="1267" y="546"/>
                </a:lnTo>
                <a:lnTo>
                  <a:pt x="1271" y="555"/>
                </a:lnTo>
                <a:lnTo>
                  <a:pt x="1271" y="565"/>
                </a:lnTo>
                <a:lnTo>
                  <a:pt x="1269" y="574"/>
                </a:lnTo>
                <a:lnTo>
                  <a:pt x="1267" y="581"/>
                </a:lnTo>
                <a:lnTo>
                  <a:pt x="1267" y="581"/>
                </a:lnTo>
                <a:lnTo>
                  <a:pt x="1271" y="581"/>
                </a:lnTo>
                <a:lnTo>
                  <a:pt x="1271" y="583"/>
                </a:lnTo>
                <a:lnTo>
                  <a:pt x="1271" y="588"/>
                </a:lnTo>
                <a:lnTo>
                  <a:pt x="1269" y="594"/>
                </a:lnTo>
                <a:lnTo>
                  <a:pt x="1269" y="596"/>
                </a:lnTo>
                <a:lnTo>
                  <a:pt x="1271" y="598"/>
                </a:lnTo>
                <a:lnTo>
                  <a:pt x="1271" y="598"/>
                </a:lnTo>
                <a:lnTo>
                  <a:pt x="1269" y="599"/>
                </a:lnTo>
                <a:lnTo>
                  <a:pt x="1267" y="599"/>
                </a:lnTo>
                <a:lnTo>
                  <a:pt x="1267" y="599"/>
                </a:lnTo>
                <a:lnTo>
                  <a:pt x="1269" y="603"/>
                </a:lnTo>
                <a:lnTo>
                  <a:pt x="1269" y="607"/>
                </a:lnTo>
                <a:lnTo>
                  <a:pt x="1267" y="614"/>
                </a:lnTo>
                <a:lnTo>
                  <a:pt x="1264" y="622"/>
                </a:lnTo>
                <a:lnTo>
                  <a:pt x="1264" y="627"/>
                </a:lnTo>
                <a:lnTo>
                  <a:pt x="1264" y="631"/>
                </a:lnTo>
                <a:lnTo>
                  <a:pt x="1264" y="631"/>
                </a:lnTo>
                <a:lnTo>
                  <a:pt x="1264" y="629"/>
                </a:lnTo>
                <a:lnTo>
                  <a:pt x="1266" y="629"/>
                </a:lnTo>
                <a:lnTo>
                  <a:pt x="1267" y="631"/>
                </a:lnTo>
                <a:lnTo>
                  <a:pt x="1269" y="631"/>
                </a:lnTo>
                <a:lnTo>
                  <a:pt x="1271" y="625"/>
                </a:lnTo>
                <a:lnTo>
                  <a:pt x="1271" y="625"/>
                </a:lnTo>
                <a:lnTo>
                  <a:pt x="1267" y="625"/>
                </a:lnTo>
                <a:lnTo>
                  <a:pt x="1267" y="625"/>
                </a:lnTo>
                <a:lnTo>
                  <a:pt x="1266" y="627"/>
                </a:lnTo>
                <a:lnTo>
                  <a:pt x="1266" y="625"/>
                </a:lnTo>
                <a:lnTo>
                  <a:pt x="1266" y="625"/>
                </a:lnTo>
                <a:lnTo>
                  <a:pt x="1267" y="625"/>
                </a:lnTo>
                <a:lnTo>
                  <a:pt x="1269" y="623"/>
                </a:lnTo>
                <a:lnTo>
                  <a:pt x="1271" y="618"/>
                </a:lnTo>
                <a:lnTo>
                  <a:pt x="1275" y="612"/>
                </a:lnTo>
                <a:lnTo>
                  <a:pt x="1278" y="609"/>
                </a:lnTo>
                <a:lnTo>
                  <a:pt x="1278" y="609"/>
                </a:lnTo>
                <a:lnTo>
                  <a:pt x="1275" y="603"/>
                </a:lnTo>
                <a:lnTo>
                  <a:pt x="1275" y="596"/>
                </a:lnTo>
                <a:lnTo>
                  <a:pt x="1275" y="588"/>
                </a:lnTo>
                <a:lnTo>
                  <a:pt x="1275" y="579"/>
                </a:lnTo>
                <a:lnTo>
                  <a:pt x="1275" y="579"/>
                </a:lnTo>
                <a:lnTo>
                  <a:pt x="1280" y="576"/>
                </a:lnTo>
                <a:lnTo>
                  <a:pt x="1282" y="574"/>
                </a:lnTo>
                <a:lnTo>
                  <a:pt x="1282" y="572"/>
                </a:lnTo>
                <a:lnTo>
                  <a:pt x="1282" y="572"/>
                </a:lnTo>
                <a:lnTo>
                  <a:pt x="1280" y="574"/>
                </a:lnTo>
                <a:lnTo>
                  <a:pt x="1278" y="574"/>
                </a:lnTo>
                <a:lnTo>
                  <a:pt x="1275" y="570"/>
                </a:lnTo>
                <a:lnTo>
                  <a:pt x="1275" y="570"/>
                </a:lnTo>
                <a:lnTo>
                  <a:pt x="1275" y="565"/>
                </a:lnTo>
                <a:lnTo>
                  <a:pt x="1275" y="557"/>
                </a:lnTo>
                <a:lnTo>
                  <a:pt x="1277" y="546"/>
                </a:lnTo>
                <a:lnTo>
                  <a:pt x="1277" y="546"/>
                </a:lnTo>
                <a:lnTo>
                  <a:pt x="1280" y="546"/>
                </a:lnTo>
                <a:lnTo>
                  <a:pt x="1280" y="548"/>
                </a:lnTo>
                <a:lnTo>
                  <a:pt x="1280" y="555"/>
                </a:lnTo>
                <a:lnTo>
                  <a:pt x="1280" y="555"/>
                </a:lnTo>
                <a:lnTo>
                  <a:pt x="1284" y="554"/>
                </a:lnTo>
                <a:lnTo>
                  <a:pt x="1288" y="554"/>
                </a:lnTo>
                <a:lnTo>
                  <a:pt x="1288" y="554"/>
                </a:lnTo>
                <a:lnTo>
                  <a:pt x="1288" y="548"/>
                </a:lnTo>
                <a:lnTo>
                  <a:pt x="1286" y="546"/>
                </a:lnTo>
                <a:lnTo>
                  <a:pt x="1282" y="542"/>
                </a:lnTo>
                <a:lnTo>
                  <a:pt x="1282" y="542"/>
                </a:lnTo>
                <a:lnTo>
                  <a:pt x="1286" y="542"/>
                </a:lnTo>
                <a:lnTo>
                  <a:pt x="1286" y="541"/>
                </a:lnTo>
                <a:lnTo>
                  <a:pt x="1286" y="533"/>
                </a:lnTo>
                <a:lnTo>
                  <a:pt x="1286" y="524"/>
                </a:lnTo>
                <a:lnTo>
                  <a:pt x="1286" y="519"/>
                </a:lnTo>
                <a:lnTo>
                  <a:pt x="1286" y="519"/>
                </a:lnTo>
                <a:lnTo>
                  <a:pt x="1282" y="517"/>
                </a:lnTo>
                <a:lnTo>
                  <a:pt x="1280" y="513"/>
                </a:lnTo>
                <a:lnTo>
                  <a:pt x="1280" y="513"/>
                </a:lnTo>
                <a:lnTo>
                  <a:pt x="1284" y="515"/>
                </a:lnTo>
                <a:lnTo>
                  <a:pt x="1284" y="513"/>
                </a:lnTo>
                <a:lnTo>
                  <a:pt x="1284" y="513"/>
                </a:lnTo>
                <a:lnTo>
                  <a:pt x="1278" y="491"/>
                </a:lnTo>
                <a:lnTo>
                  <a:pt x="1271" y="469"/>
                </a:lnTo>
                <a:lnTo>
                  <a:pt x="1264" y="449"/>
                </a:lnTo>
                <a:lnTo>
                  <a:pt x="1256" y="427"/>
                </a:lnTo>
                <a:lnTo>
                  <a:pt x="1256" y="427"/>
                </a:lnTo>
                <a:lnTo>
                  <a:pt x="1249" y="419"/>
                </a:lnTo>
                <a:lnTo>
                  <a:pt x="1242" y="408"/>
                </a:lnTo>
                <a:lnTo>
                  <a:pt x="1240" y="403"/>
                </a:lnTo>
                <a:lnTo>
                  <a:pt x="1240" y="397"/>
                </a:lnTo>
                <a:lnTo>
                  <a:pt x="1242" y="393"/>
                </a:lnTo>
                <a:lnTo>
                  <a:pt x="1244" y="392"/>
                </a:lnTo>
                <a:lnTo>
                  <a:pt x="1244" y="392"/>
                </a:lnTo>
                <a:lnTo>
                  <a:pt x="1240" y="377"/>
                </a:lnTo>
                <a:lnTo>
                  <a:pt x="1234" y="364"/>
                </a:lnTo>
                <a:lnTo>
                  <a:pt x="1218" y="340"/>
                </a:lnTo>
                <a:lnTo>
                  <a:pt x="1218" y="340"/>
                </a:lnTo>
                <a:lnTo>
                  <a:pt x="1183" y="292"/>
                </a:lnTo>
                <a:lnTo>
                  <a:pt x="1183" y="292"/>
                </a:lnTo>
                <a:lnTo>
                  <a:pt x="1172" y="285"/>
                </a:lnTo>
                <a:lnTo>
                  <a:pt x="1172" y="285"/>
                </a:lnTo>
                <a:lnTo>
                  <a:pt x="1166" y="281"/>
                </a:lnTo>
                <a:lnTo>
                  <a:pt x="1166" y="281"/>
                </a:lnTo>
                <a:lnTo>
                  <a:pt x="1164" y="279"/>
                </a:lnTo>
                <a:lnTo>
                  <a:pt x="1164" y="279"/>
                </a:lnTo>
                <a:lnTo>
                  <a:pt x="1164" y="279"/>
                </a:lnTo>
                <a:lnTo>
                  <a:pt x="1159" y="274"/>
                </a:lnTo>
                <a:lnTo>
                  <a:pt x="1159" y="274"/>
                </a:lnTo>
                <a:lnTo>
                  <a:pt x="1159" y="274"/>
                </a:lnTo>
                <a:lnTo>
                  <a:pt x="1159" y="274"/>
                </a:lnTo>
                <a:lnTo>
                  <a:pt x="1157" y="272"/>
                </a:lnTo>
                <a:lnTo>
                  <a:pt x="1157" y="272"/>
                </a:lnTo>
                <a:lnTo>
                  <a:pt x="1157" y="270"/>
                </a:lnTo>
                <a:lnTo>
                  <a:pt x="1155" y="270"/>
                </a:lnTo>
                <a:lnTo>
                  <a:pt x="1153" y="268"/>
                </a:lnTo>
                <a:lnTo>
                  <a:pt x="1152" y="263"/>
                </a:lnTo>
                <a:lnTo>
                  <a:pt x="1152" y="263"/>
                </a:lnTo>
                <a:lnTo>
                  <a:pt x="1152" y="265"/>
                </a:lnTo>
                <a:lnTo>
                  <a:pt x="1150" y="263"/>
                </a:lnTo>
                <a:lnTo>
                  <a:pt x="1146" y="263"/>
                </a:lnTo>
                <a:lnTo>
                  <a:pt x="1146" y="259"/>
                </a:lnTo>
                <a:lnTo>
                  <a:pt x="1146" y="259"/>
                </a:lnTo>
                <a:lnTo>
                  <a:pt x="1144" y="255"/>
                </a:lnTo>
                <a:lnTo>
                  <a:pt x="1146" y="254"/>
                </a:lnTo>
                <a:lnTo>
                  <a:pt x="1148" y="254"/>
                </a:lnTo>
                <a:lnTo>
                  <a:pt x="1152" y="255"/>
                </a:lnTo>
                <a:lnTo>
                  <a:pt x="1152" y="255"/>
                </a:lnTo>
                <a:lnTo>
                  <a:pt x="1159" y="261"/>
                </a:lnTo>
                <a:lnTo>
                  <a:pt x="1159" y="261"/>
                </a:lnTo>
                <a:lnTo>
                  <a:pt x="1163" y="263"/>
                </a:lnTo>
                <a:lnTo>
                  <a:pt x="1163" y="265"/>
                </a:lnTo>
                <a:lnTo>
                  <a:pt x="1166" y="268"/>
                </a:lnTo>
                <a:lnTo>
                  <a:pt x="1168" y="268"/>
                </a:lnTo>
                <a:lnTo>
                  <a:pt x="1168" y="268"/>
                </a:lnTo>
                <a:lnTo>
                  <a:pt x="1166" y="267"/>
                </a:lnTo>
                <a:lnTo>
                  <a:pt x="1166" y="267"/>
                </a:lnTo>
                <a:lnTo>
                  <a:pt x="1166" y="267"/>
                </a:lnTo>
                <a:lnTo>
                  <a:pt x="1164" y="265"/>
                </a:lnTo>
                <a:lnTo>
                  <a:pt x="1164" y="265"/>
                </a:lnTo>
                <a:lnTo>
                  <a:pt x="1164" y="265"/>
                </a:lnTo>
                <a:lnTo>
                  <a:pt x="1164" y="265"/>
                </a:lnTo>
                <a:lnTo>
                  <a:pt x="1164" y="265"/>
                </a:lnTo>
                <a:lnTo>
                  <a:pt x="1164" y="265"/>
                </a:lnTo>
                <a:lnTo>
                  <a:pt x="1164" y="265"/>
                </a:lnTo>
                <a:lnTo>
                  <a:pt x="1164" y="265"/>
                </a:lnTo>
                <a:lnTo>
                  <a:pt x="1164" y="263"/>
                </a:lnTo>
                <a:lnTo>
                  <a:pt x="1164" y="263"/>
                </a:lnTo>
                <a:lnTo>
                  <a:pt x="1166" y="261"/>
                </a:lnTo>
                <a:lnTo>
                  <a:pt x="1168" y="261"/>
                </a:lnTo>
                <a:lnTo>
                  <a:pt x="1168" y="261"/>
                </a:lnTo>
                <a:lnTo>
                  <a:pt x="1168" y="261"/>
                </a:lnTo>
                <a:lnTo>
                  <a:pt x="1170" y="263"/>
                </a:lnTo>
                <a:lnTo>
                  <a:pt x="1170" y="263"/>
                </a:lnTo>
                <a:lnTo>
                  <a:pt x="1170" y="263"/>
                </a:lnTo>
                <a:lnTo>
                  <a:pt x="1170" y="263"/>
                </a:lnTo>
                <a:lnTo>
                  <a:pt x="1170" y="263"/>
                </a:lnTo>
                <a:lnTo>
                  <a:pt x="1172" y="263"/>
                </a:lnTo>
                <a:lnTo>
                  <a:pt x="1172" y="263"/>
                </a:lnTo>
                <a:lnTo>
                  <a:pt x="1174" y="263"/>
                </a:lnTo>
                <a:lnTo>
                  <a:pt x="1174" y="263"/>
                </a:lnTo>
                <a:lnTo>
                  <a:pt x="1177" y="261"/>
                </a:lnTo>
                <a:lnTo>
                  <a:pt x="1177" y="261"/>
                </a:lnTo>
                <a:lnTo>
                  <a:pt x="1181" y="263"/>
                </a:lnTo>
                <a:lnTo>
                  <a:pt x="1183" y="265"/>
                </a:lnTo>
                <a:lnTo>
                  <a:pt x="1183" y="265"/>
                </a:lnTo>
                <a:lnTo>
                  <a:pt x="1183" y="265"/>
                </a:lnTo>
                <a:lnTo>
                  <a:pt x="1183" y="265"/>
                </a:lnTo>
                <a:lnTo>
                  <a:pt x="1185" y="267"/>
                </a:lnTo>
                <a:lnTo>
                  <a:pt x="1185" y="267"/>
                </a:lnTo>
                <a:lnTo>
                  <a:pt x="1198" y="278"/>
                </a:lnTo>
                <a:lnTo>
                  <a:pt x="1198" y="278"/>
                </a:lnTo>
                <a:lnTo>
                  <a:pt x="1218" y="298"/>
                </a:lnTo>
                <a:lnTo>
                  <a:pt x="1218" y="298"/>
                </a:lnTo>
                <a:lnTo>
                  <a:pt x="1220" y="303"/>
                </a:lnTo>
                <a:lnTo>
                  <a:pt x="1220" y="305"/>
                </a:lnTo>
                <a:lnTo>
                  <a:pt x="1221" y="309"/>
                </a:lnTo>
                <a:lnTo>
                  <a:pt x="1221" y="309"/>
                </a:lnTo>
                <a:lnTo>
                  <a:pt x="1227" y="313"/>
                </a:lnTo>
                <a:lnTo>
                  <a:pt x="1229" y="318"/>
                </a:lnTo>
                <a:lnTo>
                  <a:pt x="1232" y="324"/>
                </a:lnTo>
                <a:lnTo>
                  <a:pt x="1236" y="331"/>
                </a:lnTo>
                <a:lnTo>
                  <a:pt x="1236" y="331"/>
                </a:lnTo>
                <a:lnTo>
                  <a:pt x="1240" y="333"/>
                </a:lnTo>
                <a:lnTo>
                  <a:pt x="1244" y="335"/>
                </a:lnTo>
                <a:lnTo>
                  <a:pt x="1247" y="336"/>
                </a:lnTo>
                <a:lnTo>
                  <a:pt x="1249" y="338"/>
                </a:lnTo>
                <a:lnTo>
                  <a:pt x="1249" y="338"/>
                </a:lnTo>
                <a:lnTo>
                  <a:pt x="1251" y="344"/>
                </a:lnTo>
                <a:lnTo>
                  <a:pt x="1253" y="347"/>
                </a:lnTo>
                <a:lnTo>
                  <a:pt x="1253" y="353"/>
                </a:lnTo>
                <a:lnTo>
                  <a:pt x="1255" y="357"/>
                </a:lnTo>
                <a:lnTo>
                  <a:pt x="1255" y="357"/>
                </a:lnTo>
                <a:lnTo>
                  <a:pt x="1262" y="364"/>
                </a:lnTo>
                <a:lnTo>
                  <a:pt x="1262" y="364"/>
                </a:lnTo>
                <a:lnTo>
                  <a:pt x="1258" y="364"/>
                </a:lnTo>
                <a:lnTo>
                  <a:pt x="1258" y="364"/>
                </a:lnTo>
                <a:lnTo>
                  <a:pt x="1260" y="368"/>
                </a:lnTo>
                <a:lnTo>
                  <a:pt x="1264" y="370"/>
                </a:lnTo>
                <a:lnTo>
                  <a:pt x="1267" y="373"/>
                </a:lnTo>
                <a:lnTo>
                  <a:pt x="1267" y="373"/>
                </a:lnTo>
                <a:lnTo>
                  <a:pt x="1267" y="375"/>
                </a:lnTo>
                <a:lnTo>
                  <a:pt x="1266" y="377"/>
                </a:lnTo>
                <a:lnTo>
                  <a:pt x="1266" y="377"/>
                </a:lnTo>
                <a:lnTo>
                  <a:pt x="1267" y="382"/>
                </a:lnTo>
                <a:lnTo>
                  <a:pt x="1273" y="386"/>
                </a:lnTo>
                <a:lnTo>
                  <a:pt x="1277" y="390"/>
                </a:lnTo>
                <a:lnTo>
                  <a:pt x="1280" y="395"/>
                </a:lnTo>
                <a:lnTo>
                  <a:pt x="1280" y="395"/>
                </a:lnTo>
                <a:lnTo>
                  <a:pt x="1278" y="397"/>
                </a:lnTo>
                <a:lnTo>
                  <a:pt x="1277" y="397"/>
                </a:lnTo>
                <a:lnTo>
                  <a:pt x="1275" y="397"/>
                </a:lnTo>
                <a:lnTo>
                  <a:pt x="1275" y="399"/>
                </a:lnTo>
                <a:lnTo>
                  <a:pt x="1275" y="399"/>
                </a:lnTo>
                <a:lnTo>
                  <a:pt x="1278" y="399"/>
                </a:lnTo>
                <a:lnTo>
                  <a:pt x="1280" y="401"/>
                </a:lnTo>
                <a:lnTo>
                  <a:pt x="1282" y="405"/>
                </a:lnTo>
                <a:lnTo>
                  <a:pt x="1286" y="406"/>
                </a:lnTo>
                <a:lnTo>
                  <a:pt x="1286" y="406"/>
                </a:lnTo>
                <a:lnTo>
                  <a:pt x="1284" y="410"/>
                </a:lnTo>
                <a:lnTo>
                  <a:pt x="1286" y="412"/>
                </a:lnTo>
                <a:lnTo>
                  <a:pt x="1288" y="419"/>
                </a:lnTo>
                <a:lnTo>
                  <a:pt x="1289" y="423"/>
                </a:lnTo>
                <a:lnTo>
                  <a:pt x="1289" y="425"/>
                </a:lnTo>
                <a:lnTo>
                  <a:pt x="1286" y="427"/>
                </a:lnTo>
                <a:lnTo>
                  <a:pt x="1286" y="427"/>
                </a:lnTo>
                <a:lnTo>
                  <a:pt x="1299" y="445"/>
                </a:lnTo>
                <a:lnTo>
                  <a:pt x="1302" y="456"/>
                </a:lnTo>
                <a:lnTo>
                  <a:pt x="1306" y="467"/>
                </a:lnTo>
                <a:lnTo>
                  <a:pt x="1306" y="467"/>
                </a:lnTo>
                <a:lnTo>
                  <a:pt x="1308" y="463"/>
                </a:lnTo>
                <a:lnTo>
                  <a:pt x="1310" y="463"/>
                </a:lnTo>
                <a:lnTo>
                  <a:pt x="1310" y="463"/>
                </a:lnTo>
                <a:lnTo>
                  <a:pt x="1313" y="478"/>
                </a:lnTo>
                <a:lnTo>
                  <a:pt x="1319" y="487"/>
                </a:lnTo>
                <a:lnTo>
                  <a:pt x="1319" y="487"/>
                </a:lnTo>
                <a:lnTo>
                  <a:pt x="1317" y="485"/>
                </a:lnTo>
                <a:lnTo>
                  <a:pt x="1317" y="485"/>
                </a:lnTo>
                <a:lnTo>
                  <a:pt x="1317" y="485"/>
                </a:lnTo>
                <a:lnTo>
                  <a:pt x="1323" y="511"/>
                </a:lnTo>
                <a:lnTo>
                  <a:pt x="1326" y="533"/>
                </a:lnTo>
                <a:lnTo>
                  <a:pt x="1326" y="533"/>
                </a:lnTo>
                <a:lnTo>
                  <a:pt x="1330" y="535"/>
                </a:lnTo>
                <a:lnTo>
                  <a:pt x="1334" y="537"/>
                </a:lnTo>
                <a:lnTo>
                  <a:pt x="1334" y="537"/>
                </a:lnTo>
                <a:lnTo>
                  <a:pt x="1332" y="541"/>
                </a:lnTo>
                <a:lnTo>
                  <a:pt x="1332" y="542"/>
                </a:lnTo>
                <a:lnTo>
                  <a:pt x="1335" y="546"/>
                </a:lnTo>
                <a:lnTo>
                  <a:pt x="1335" y="546"/>
                </a:lnTo>
                <a:lnTo>
                  <a:pt x="1334" y="548"/>
                </a:lnTo>
                <a:lnTo>
                  <a:pt x="1332" y="550"/>
                </a:lnTo>
                <a:lnTo>
                  <a:pt x="1330" y="552"/>
                </a:lnTo>
                <a:lnTo>
                  <a:pt x="1332" y="554"/>
                </a:lnTo>
                <a:lnTo>
                  <a:pt x="1332" y="554"/>
                </a:lnTo>
                <a:lnTo>
                  <a:pt x="1332" y="552"/>
                </a:lnTo>
                <a:lnTo>
                  <a:pt x="1334" y="552"/>
                </a:lnTo>
                <a:lnTo>
                  <a:pt x="1335" y="555"/>
                </a:lnTo>
                <a:lnTo>
                  <a:pt x="1337" y="563"/>
                </a:lnTo>
                <a:lnTo>
                  <a:pt x="1337" y="563"/>
                </a:lnTo>
                <a:lnTo>
                  <a:pt x="1335" y="565"/>
                </a:lnTo>
                <a:lnTo>
                  <a:pt x="1335" y="565"/>
                </a:lnTo>
                <a:lnTo>
                  <a:pt x="1335" y="566"/>
                </a:lnTo>
                <a:lnTo>
                  <a:pt x="1334" y="566"/>
                </a:lnTo>
                <a:lnTo>
                  <a:pt x="1334" y="566"/>
                </a:lnTo>
                <a:lnTo>
                  <a:pt x="1332" y="566"/>
                </a:lnTo>
                <a:lnTo>
                  <a:pt x="1330" y="565"/>
                </a:lnTo>
                <a:lnTo>
                  <a:pt x="1330" y="563"/>
                </a:lnTo>
                <a:lnTo>
                  <a:pt x="1328" y="563"/>
                </a:lnTo>
                <a:lnTo>
                  <a:pt x="1328" y="563"/>
                </a:lnTo>
                <a:lnTo>
                  <a:pt x="1330" y="568"/>
                </a:lnTo>
                <a:lnTo>
                  <a:pt x="1332" y="572"/>
                </a:lnTo>
                <a:lnTo>
                  <a:pt x="1335" y="574"/>
                </a:lnTo>
                <a:lnTo>
                  <a:pt x="1341" y="574"/>
                </a:lnTo>
                <a:lnTo>
                  <a:pt x="1341" y="574"/>
                </a:lnTo>
                <a:lnTo>
                  <a:pt x="1341" y="565"/>
                </a:lnTo>
                <a:lnTo>
                  <a:pt x="1343" y="557"/>
                </a:lnTo>
                <a:lnTo>
                  <a:pt x="1343" y="557"/>
                </a:lnTo>
                <a:lnTo>
                  <a:pt x="1339" y="555"/>
                </a:lnTo>
                <a:lnTo>
                  <a:pt x="1337" y="554"/>
                </a:lnTo>
                <a:lnTo>
                  <a:pt x="1337" y="544"/>
                </a:lnTo>
                <a:lnTo>
                  <a:pt x="1337" y="537"/>
                </a:lnTo>
                <a:lnTo>
                  <a:pt x="1339" y="531"/>
                </a:lnTo>
                <a:lnTo>
                  <a:pt x="1339" y="531"/>
                </a:lnTo>
                <a:lnTo>
                  <a:pt x="1339" y="533"/>
                </a:lnTo>
                <a:lnTo>
                  <a:pt x="1341" y="535"/>
                </a:lnTo>
                <a:lnTo>
                  <a:pt x="1341" y="535"/>
                </a:lnTo>
                <a:lnTo>
                  <a:pt x="1339" y="535"/>
                </a:lnTo>
                <a:lnTo>
                  <a:pt x="1337" y="537"/>
                </a:lnTo>
                <a:lnTo>
                  <a:pt x="1337" y="537"/>
                </a:lnTo>
                <a:lnTo>
                  <a:pt x="1343" y="544"/>
                </a:lnTo>
                <a:lnTo>
                  <a:pt x="1345" y="552"/>
                </a:lnTo>
                <a:lnTo>
                  <a:pt x="1345" y="570"/>
                </a:lnTo>
                <a:lnTo>
                  <a:pt x="1345" y="570"/>
                </a:lnTo>
                <a:lnTo>
                  <a:pt x="1348" y="570"/>
                </a:lnTo>
                <a:lnTo>
                  <a:pt x="1350" y="570"/>
                </a:lnTo>
                <a:lnTo>
                  <a:pt x="1352" y="572"/>
                </a:lnTo>
                <a:lnTo>
                  <a:pt x="1356" y="574"/>
                </a:lnTo>
                <a:lnTo>
                  <a:pt x="1356" y="574"/>
                </a:lnTo>
                <a:lnTo>
                  <a:pt x="1350" y="533"/>
                </a:lnTo>
                <a:lnTo>
                  <a:pt x="1350" y="533"/>
                </a:lnTo>
                <a:lnTo>
                  <a:pt x="1348" y="535"/>
                </a:lnTo>
                <a:lnTo>
                  <a:pt x="1347" y="533"/>
                </a:lnTo>
                <a:lnTo>
                  <a:pt x="1343" y="526"/>
                </a:lnTo>
                <a:lnTo>
                  <a:pt x="1343" y="526"/>
                </a:lnTo>
                <a:lnTo>
                  <a:pt x="1345" y="519"/>
                </a:lnTo>
                <a:lnTo>
                  <a:pt x="1345" y="513"/>
                </a:lnTo>
                <a:lnTo>
                  <a:pt x="1345" y="509"/>
                </a:lnTo>
                <a:lnTo>
                  <a:pt x="1345" y="509"/>
                </a:lnTo>
                <a:lnTo>
                  <a:pt x="1343" y="511"/>
                </a:lnTo>
                <a:lnTo>
                  <a:pt x="1341" y="513"/>
                </a:lnTo>
                <a:lnTo>
                  <a:pt x="1341" y="513"/>
                </a:lnTo>
                <a:lnTo>
                  <a:pt x="1343" y="506"/>
                </a:lnTo>
                <a:lnTo>
                  <a:pt x="1341" y="498"/>
                </a:lnTo>
                <a:lnTo>
                  <a:pt x="1339" y="484"/>
                </a:lnTo>
                <a:lnTo>
                  <a:pt x="1339" y="484"/>
                </a:lnTo>
                <a:lnTo>
                  <a:pt x="1341" y="489"/>
                </a:lnTo>
                <a:lnTo>
                  <a:pt x="1343" y="491"/>
                </a:lnTo>
                <a:lnTo>
                  <a:pt x="1345" y="493"/>
                </a:lnTo>
                <a:lnTo>
                  <a:pt x="1347" y="496"/>
                </a:lnTo>
                <a:lnTo>
                  <a:pt x="1347" y="496"/>
                </a:lnTo>
                <a:lnTo>
                  <a:pt x="1347" y="485"/>
                </a:lnTo>
                <a:lnTo>
                  <a:pt x="1345" y="482"/>
                </a:lnTo>
                <a:lnTo>
                  <a:pt x="1341" y="478"/>
                </a:lnTo>
                <a:lnTo>
                  <a:pt x="1345" y="478"/>
                </a:lnTo>
                <a:lnTo>
                  <a:pt x="1345" y="478"/>
                </a:lnTo>
                <a:lnTo>
                  <a:pt x="1339" y="463"/>
                </a:lnTo>
                <a:lnTo>
                  <a:pt x="1335" y="447"/>
                </a:lnTo>
                <a:lnTo>
                  <a:pt x="1330" y="428"/>
                </a:lnTo>
                <a:lnTo>
                  <a:pt x="1326" y="421"/>
                </a:lnTo>
                <a:lnTo>
                  <a:pt x="1323" y="414"/>
                </a:lnTo>
                <a:lnTo>
                  <a:pt x="1323" y="414"/>
                </a:lnTo>
                <a:lnTo>
                  <a:pt x="1324" y="412"/>
                </a:lnTo>
                <a:lnTo>
                  <a:pt x="1326" y="410"/>
                </a:lnTo>
                <a:lnTo>
                  <a:pt x="1326" y="410"/>
                </a:lnTo>
                <a:lnTo>
                  <a:pt x="1317" y="395"/>
                </a:lnTo>
                <a:lnTo>
                  <a:pt x="1312" y="379"/>
                </a:lnTo>
                <a:lnTo>
                  <a:pt x="1312" y="379"/>
                </a:lnTo>
                <a:lnTo>
                  <a:pt x="1306" y="364"/>
                </a:lnTo>
                <a:lnTo>
                  <a:pt x="1302" y="359"/>
                </a:lnTo>
                <a:lnTo>
                  <a:pt x="1299" y="355"/>
                </a:lnTo>
                <a:lnTo>
                  <a:pt x="1299" y="355"/>
                </a:lnTo>
                <a:lnTo>
                  <a:pt x="1302" y="355"/>
                </a:lnTo>
                <a:lnTo>
                  <a:pt x="1306" y="357"/>
                </a:lnTo>
                <a:lnTo>
                  <a:pt x="1308" y="360"/>
                </a:lnTo>
                <a:lnTo>
                  <a:pt x="1308" y="366"/>
                </a:lnTo>
                <a:lnTo>
                  <a:pt x="1308" y="366"/>
                </a:lnTo>
                <a:lnTo>
                  <a:pt x="1310" y="364"/>
                </a:lnTo>
                <a:lnTo>
                  <a:pt x="1312" y="360"/>
                </a:lnTo>
                <a:lnTo>
                  <a:pt x="1310" y="357"/>
                </a:lnTo>
                <a:lnTo>
                  <a:pt x="1301" y="349"/>
                </a:lnTo>
                <a:lnTo>
                  <a:pt x="1301" y="349"/>
                </a:lnTo>
                <a:lnTo>
                  <a:pt x="1304" y="347"/>
                </a:lnTo>
                <a:lnTo>
                  <a:pt x="1304" y="347"/>
                </a:lnTo>
                <a:lnTo>
                  <a:pt x="1299" y="344"/>
                </a:lnTo>
                <a:lnTo>
                  <a:pt x="1295" y="340"/>
                </a:lnTo>
                <a:lnTo>
                  <a:pt x="1291" y="338"/>
                </a:lnTo>
                <a:lnTo>
                  <a:pt x="1288" y="335"/>
                </a:lnTo>
                <a:lnTo>
                  <a:pt x="1288" y="335"/>
                </a:lnTo>
                <a:lnTo>
                  <a:pt x="1284" y="327"/>
                </a:lnTo>
                <a:lnTo>
                  <a:pt x="1282" y="322"/>
                </a:lnTo>
                <a:lnTo>
                  <a:pt x="1280" y="314"/>
                </a:lnTo>
                <a:lnTo>
                  <a:pt x="1275" y="307"/>
                </a:lnTo>
                <a:lnTo>
                  <a:pt x="1275" y="307"/>
                </a:lnTo>
                <a:lnTo>
                  <a:pt x="1275" y="309"/>
                </a:lnTo>
                <a:lnTo>
                  <a:pt x="1273" y="309"/>
                </a:lnTo>
                <a:lnTo>
                  <a:pt x="1269" y="303"/>
                </a:lnTo>
                <a:lnTo>
                  <a:pt x="1266" y="298"/>
                </a:lnTo>
                <a:lnTo>
                  <a:pt x="1260" y="294"/>
                </a:lnTo>
                <a:lnTo>
                  <a:pt x="1260" y="294"/>
                </a:lnTo>
                <a:lnTo>
                  <a:pt x="1264" y="298"/>
                </a:lnTo>
                <a:lnTo>
                  <a:pt x="1264" y="300"/>
                </a:lnTo>
                <a:lnTo>
                  <a:pt x="1262" y="298"/>
                </a:lnTo>
                <a:lnTo>
                  <a:pt x="1256" y="292"/>
                </a:lnTo>
                <a:lnTo>
                  <a:pt x="1256" y="292"/>
                </a:lnTo>
                <a:lnTo>
                  <a:pt x="1249" y="281"/>
                </a:lnTo>
                <a:lnTo>
                  <a:pt x="1247" y="276"/>
                </a:lnTo>
                <a:lnTo>
                  <a:pt x="1247" y="272"/>
                </a:lnTo>
                <a:lnTo>
                  <a:pt x="1247" y="272"/>
                </a:lnTo>
                <a:lnTo>
                  <a:pt x="1251" y="276"/>
                </a:lnTo>
                <a:lnTo>
                  <a:pt x="1253" y="278"/>
                </a:lnTo>
                <a:lnTo>
                  <a:pt x="1258" y="279"/>
                </a:lnTo>
                <a:lnTo>
                  <a:pt x="1258" y="279"/>
                </a:lnTo>
                <a:lnTo>
                  <a:pt x="1255" y="276"/>
                </a:lnTo>
                <a:lnTo>
                  <a:pt x="1255" y="274"/>
                </a:lnTo>
                <a:lnTo>
                  <a:pt x="1256" y="272"/>
                </a:lnTo>
                <a:lnTo>
                  <a:pt x="1258" y="268"/>
                </a:lnTo>
                <a:lnTo>
                  <a:pt x="1258" y="268"/>
                </a:lnTo>
                <a:lnTo>
                  <a:pt x="1255" y="265"/>
                </a:lnTo>
                <a:lnTo>
                  <a:pt x="1253" y="261"/>
                </a:lnTo>
                <a:lnTo>
                  <a:pt x="1249" y="254"/>
                </a:lnTo>
                <a:lnTo>
                  <a:pt x="1249" y="254"/>
                </a:lnTo>
                <a:lnTo>
                  <a:pt x="1249" y="257"/>
                </a:lnTo>
                <a:lnTo>
                  <a:pt x="1251" y="261"/>
                </a:lnTo>
                <a:lnTo>
                  <a:pt x="1253" y="265"/>
                </a:lnTo>
                <a:lnTo>
                  <a:pt x="1253" y="268"/>
                </a:lnTo>
                <a:lnTo>
                  <a:pt x="1253" y="268"/>
                </a:lnTo>
                <a:lnTo>
                  <a:pt x="1247" y="265"/>
                </a:lnTo>
                <a:lnTo>
                  <a:pt x="1247" y="265"/>
                </a:lnTo>
                <a:lnTo>
                  <a:pt x="1247" y="257"/>
                </a:lnTo>
                <a:lnTo>
                  <a:pt x="1245" y="254"/>
                </a:lnTo>
                <a:lnTo>
                  <a:pt x="1242" y="254"/>
                </a:lnTo>
                <a:lnTo>
                  <a:pt x="1242" y="254"/>
                </a:lnTo>
                <a:lnTo>
                  <a:pt x="1244" y="250"/>
                </a:lnTo>
                <a:lnTo>
                  <a:pt x="1244" y="248"/>
                </a:lnTo>
                <a:lnTo>
                  <a:pt x="1244" y="248"/>
                </a:lnTo>
                <a:lnTo>
                  <a:pt x="1260" y="263"/>
                </a:lnTo>
                <a:lnTo>
                  <a:pt x="1271" y="278"/>
                </a:lnTo>
                <a:lnTo>
                  <a:pt x="1271" y="278"/>
                </a:lnTo>
                <a:lnTo>
                  <a:pt x="1282" y="290"/>
                </a:lnTo>
                <a:lnTo>
                  <a:pt x="1291" y="311"/>
                </a:lnTo>
                <a:lnTo>
                  <a:pt x="1291" y="311"/>
                </a:lnTo>
                <a:lnTo>
                  <a:pt x="1299" y="322"/>
                </a:lnTo>
                <a:lnTo>
                  <a:pt x="1306" y="335"/>
                </a:lnTo>
                <a:lnTo>
                  <a:pt x="1312" y="347"/>
                </a:lnTo>
                <a:lnTo>
                  <a:pt x="1317" y="353"/>
                </a:lnTo>
                <a:lnTo>
                  <a:pt x="1321" y="359"/>
                </a:lnTo>
                <a:lnTo>
                  <a:pt x="1321" y="359"/>
                </a:lnTo>
                <a:lnTo>
                  <a:pt x="1321" y="360"/>
                </a:lnTo>
                <a:lnTo>
                  <a:pt x="1321" y="362"/>
                </a:lnTo>
                <a:lnTo>
                  <a:pt x="1323" y="364"/>
                </a:lnTo>
                <a:lnTo>
                  <a:pt x="1321" y="366"/>
                </a:lnTo>
                <a:lnTo>
                  <a:pt x="1321" y="366"/>
                </a:lnTo>
                <a:lnTo>
                  <a:pt x="1326" y="373"/>
                </a:lnTo>
                <a:lnTo>
                  <a:pt x="1330" y="382"/>
                </a:lnTo>
                <a:lnTo>
                  <a:pt x="1334" y="401"/>
                </a:lnTo>
                <a:lnTo>
                  <a:pt x="1334" y="401"/>
                </a:lnTo>
                <a:lnTo>
                  <a:pt x="1339" y="419"/>
                </a:lnTo>
                <a:lnTo>
                  <a:pt x="1343" y="427"/>
                </a:lnTo>
                <a:lnTo>
                  <a:pt x="1348" y="432"/>
                </a:lnTo>
                <a:lnTo>
                  <a:pt x="1348" y="432"/>
                </a:lnTo>
                <a:lnTo>
                  <a:pt x="1345" y="425"/>
                </a:lnTo>
                <a:lnTo>
                  <a:pt x="1345" y="421"/>
                </a:lnTo>
                <a:lnTo>
                  <a:pt x="1347" y="417"/>
                </a:lnTo>
                <a:lnTo>
                  <a:pt x="1347" y="417"/>
                </a:lnTo>
                <a:lnTo>
                  <a:pt x="1354" y="436"/>
                </a:lnTo>
                <a:lnTo>
                  <a:pt x="1354" y="443"/>
                </a:lnTo>
                <a:lnTo>
                  <a:pt x="1354" y="447"/>
                </a:lnTo>
                <a:lnTo>
                  <a:pt x="1350" y="447"/>
                </a:lnTo>
                <a:lnTo>
                  <a:pt x="1350" y="447"/>
                </a:lnTo>
                <a:lnTo>
                  <a:pt x="1354" y="452"/>
                </a:lnTo>
                <a:lnTo>
                  <a:pt x="1356" y="460"/>
                </a:lnTo>
                <a:lnTo>
                  <a:pt x="1356" y="460"/>
                </a:lnTo>
                <a:lnTo>
                  <a:pt x="1358" y="460"/>
                </a:lnTo>
                <a:lnTo>
                  <a:pt x="1358" y="460"/>
                </a:lnTo>
                <a:lnTo>
                  <a:pt x="1358" y="456"/>
                </a:lnTo>
                <a:lnTo>
                  <a:pt x="1356" y="452"/>
                </a:lnTo>
                <a:lnTo>
                  <a:pt x="1356" y="450"/>
                </a:lnTo>
                <a:lnTo>
                  <a:pt x="1358" y="450"/>
                </a:lnTo>
                <a:lnTo>
                  <a:pt x="1358" y="450"/>
                </a:lnTo>
                <a:lnTo>
                  <a:pt x="1363" y="467"/>
                </a:lnTo>
                <a:lnTo>
                  <a:pt x="1365" y="476"/>
                </a:lnTo>
                <a:lnTo>
                  <a:pt x="1363" y="482"/>
                </a:lnTo>
                <a:lnTo>
                  <a:pt x="1363" y="485"/>
                </a:lnTo>
                <a:lnTo>
                  <a:pt x="1363" y="485"/>
                </a:lnTo>
                <a:lnTo>
                  <a:pt x="1369" y="508"/>
                </a:lnTo>
                <a:lnTo>
                  <a:pt x="1372" y="530"/>
                </a:lnTo>
                <a:lnTo>
                  <a:pt x="1374" y="548"/>
                </a:lnTo>
                <a:lnTo>
                  <a:pt x="1372" y="566"/>
                </a:lnTo>
                <a:lnTo>
                  <a:pt x="1372" y="566"/>
                </a:lnTo>
                <a:lnTo>
                  <a:pt x="1374" y="566"/>
                </a:lnTo>
                <a:lnTo>
                  <a:pt x="1372" y="568"/>
                </a:lnTo>
                <a:lnTo>
                  <a:pt x="1370" y="570"/>
                </a:lnTo>
                <a:lnTo>
                  <a:pt x="1369" y="574"/>
                </a:lnTo>
                <a:lnTo>
                  <a:pt x="1369" y="574"/>
                </a:lnTo>
                <a:lnTo>
                  <a:pt x="1372" y="576"/>
                </a:lnTo>
                <a:lnTo>
                  <a:pt x="1374" y="574"/>
                </a:lnTo>
                <a:lnTo>
                  <a:pt x="1376" y="574"/>
                </a:lnTo>
                <a:lnTo>
                  <a:pt x="1376" y="574"/>
                </a:lnTo>
                <a:lnTo>
                  <a:pt x="1376" y="574"/>
                </a:lnTo>
                <a:lnTo>
                  <a:pt x="1378" y="577"/>
                </a:lnTo>
                <a:lnTo>
                  <a:pt x="1378" y="577"/>
                </a:lnTo>
                <a:lnTo>
                  <a:pt x="1378" y="581"/>
                </a:lnTo>
                <a:lnTo>
                  <a:pt x="1378" y="585"/>
                </a:lnTo>
                <a:lnTo>
                  <a:pt x="1376" y="587"/>
                </a:lnTo>
                <a:lnTo>
                  <a:pt x="1374" y="588"/>
                </a:lnTo>
                <a:lnTo>
                  <a:pt x="1374" y="588"/>
                </a:lnTo>
                <a:lnTo>
                  <a:pt x="1378" y="592"/>
                </a:lnTo>
                <a:lnTo>
                  <a:pt x="1378" y="596"/>
                </a:lnTo>
                <a:lnTo>
                  <a:pt x="1378" y="607"/>
                </a:lnTo>
                <a:lnTo>
                  <a:pt x="1378" y="607"/>
                </a:lnTo>
                <a:lnTo>
                  <a:pt x="1376" y="607"/>
                </a:lnTo>
                <a:lnTo>
                  <a:pt x="1374" y="611"/>
                </a:lnTo>
                <a:lnTo>
                  <a:pt x="1372" y="616"/>
                </a:lnTo>
                <a:lnTo>
                  <a:pt x="1376" y="627"/>
                </a:lnTo>
                <a:lnTo>
                  <a:pt x="1376" y="627"/>
                </a:lnTo>
                <a:lnTo>
                  <a:pt x="1374" y="651"/>
                </a:lnTo>
                <a:lnTo>
                  <a:pt x="1370" y="673"/>
                </a:lnTo>
                <a:lnTo>
                  <a:pt x="1365" y="714"/>
                </a:lnTo>
                <a:lnTo>
                  <a:pt x="1365" y="714"/>
                </a:lnTo>
                <a:lnTo>
                  <a:pt x="1369" y="703"/>
                </a:lnTo>
                <a:lnTo>
                  <a:pt x="1370" y="695"/>
                </a:lnTo>
                <a:lnTo>
                  <a:pt x="1372" y="686"/>
                </a:lnTo>
                <a:lnTo>
                  <a:pt x="1376" y="677"/>
                </a:lnTo>
                <a:lnTo>
                  <a:pt x="1376" y="677"/>
                </a:lnTo>
                <a:lnTo>
                  <a:pt x="1374" y="662"/>
                </a:lnTo>
                <a:lnTo>
                  <a:pt x="1376" y="644"/>
                </a:lnTo>
                <a:lnTo>
                  <a:pt x="1378" y="625"/>
                </a:lnTo>
                <a:lnTo>
                  <a:pt x="1378" y="609"/>
                </a:lnTo>
                <a:lnTo>
                  <a:pt x="1378" y="609"/>
                </a:lnTo>
                <a:lnTo>
                  <a:pt x="1381" y="607"/>
                </a:lnTo>
                <a:lnTo>
                  <a:pt x="1383" y="605"/>
                </a:lnTo>
                <a:lnTo>
                  <a:pt x="1383" y="605"/>
                </a:lnTo>
                <a:lnTo>
                  <a:pt x="1385" y="609"/>
                </a:lnTo>
                <a:lnTo>
                  <a:pt x="1389" y="612"/>
                </a:lnTo>
                <a:lnTo>
                  <a:pt x="1389" y="612"/>
                </a:lnTo>
                <a:lnTo>
                  <a:pt x="1389" y="607"/>
                </a:lnTo>
                <a:lnTo>
                  <a:pt x="1387" y="596"/>
                </a:lnTo>
                <a:lnTo>
                  <a:pt x="1385" y="585"/>
                </a:lnTo>
                <a:lnTo>
                  <a:pt x="1387" y="579"/>
                </a:lnTo>
                <a:lnTo>
                  <a:pt x="1389" y="576"/>
                </a:lnTo>
                <a:lnTo>
                  <a:pt x="1389" y="576"/>
                </a:lnTo>
                <a:lnTo>
                  <a:pt x="1385" y="574"/>
                </a:lnTo>
                <a:lnTo>
                  <a:pt x="1385" y="570"/>
                </a:lnTo>
                <a:lnTo>
                  <a:pt x="1385" y="565"/>
                </a:lnTo>
                <a:lnTo>
                  <a:pt x="1385" y="565"/>
                </a:lnTo>
                <a:lnTo>
                  <a:pt x="1383" y="561"/>
                </a:lnTo>
                <a:lnTo>
                  <a:pt x="1380" y="557"/>
                </a:lnTo>
                <a:lnTo>
                  <a:pt x="1376" y="544"/>
                </a:lnTo>
                <a:lnTo>
                  <a:pt x="1374" y="531"/>
                </a:lnTo>
                <a:lnTo>
                  <a:pt x="1372" y="520"/>
                </a:lnTo>
                <a:lnTo>
                  <a:pt x="1372" y="520"/>
                </a:lnTo>
                <a:lnTo>
                  <a:pt x="1374" y="524"/>
                </a:lnTo>
                <a:lnTo>
                  <a:pt x="1376" y="528"/>
                </a:lnTo>
                <a:lnTo>
                  <a:pt x="1376" y="533"/>
                </a:lnTo>
                <a:lnTo>
                  <a:pt x="1378" y="533"/>
                </a:lnTo>
                <a:lnTo>
                  <a:pt x="1378" y="531"/>
                </a:lnTo>
                <a:lnTo>
                  <a:pt x="1378" y="531"/>
                </a:lnTo>
                <a:lnTo>
                  <a:pt x="1376" y="524"/>
                </a:lnTo>
                <a:lnTo>
                  <a:pt x="1378" y="520"/>
                </a:lnTo>
                <a:lnTo>
                  <a:pt x="1380" y="520"/>
                </a:lnTo>
                <a:lnTo>
                  <a:pt x="1380" y="520"/>
                </a:lnTo>
                <a:lnTo>
                  <a:pt x="1380" y="526"/>
                </a:lnTo>
                <a:lnTo>
                  <a:pt x="1381" y="530"/>
                </a:lnTo>
                <a:lnTo>
                  <a:pt x="1383" y="531"/>
                </a:lnTo>
                <a:lnTo>
                  <a:pt x="1383" y="531"/>
                </a:lnTo>
                <a:lnTo>
                  <a:pt x="1381" y="520"/>
                </a:lnTo>
                <a:lnTo>
                  <a:pt x="1383" y="515"/>
                </a:lnTo>
                <a:lnTo>
                  <a:pt x="1385" y="515"/>
                </a:lnTo>
                <a:lnTo>
                  <a:pt x="1387" y="515"/>
                </a:lnTo>
                <a:lnTo>
                  <a:pt x="1387" y="515"/>
                </a:lnTo>
                <a:lnTo>
                  <a:pt x="1387" y="511"/>
                </a:lnTo>
                <a:lnTo>
                  <a:pt x="1385" y="511"/>
                </a:lnTo>
                <a:lnTo>
                  <a:pt x="1383" y="513"/>
                </a:lnTo>
                <a:lnTo>
                  <a:pt x="1381" y="509"/>
                </a:lnTo>
                <a:lnTo>
                  <a:pt x="1381" y="509"/>
                </a:lnTo>
                <a:lnTo>
                  <a:pt x="1383" y="508"/>
                </a:lnTo>
                <a:lnTo>
                  <a:pt x="1381" y="506"/>
                </a:lnTo>
                <a:lnTo>
                  <a:pt x="1381" y="506"/>
                </a:lnTo>
                <a:lnTo>
                  <a:pt x="1385" y="504"/>
                </a:lnTo>
                <a:lnTo>
                  <a:pt x="1389" y="506"/>
                </a:lnTo>
                <a:lnTo>
                  <a:pt x="1393" y="509"/>
                </a:lnTo>
                <a:lnTo>
                  <a:pt x="1393" y="509"/>
                </a:lnTo>
                <a:lnTo>
                  <a:pt x="1393" y="504"/>
                </a:lnTo>
                <a:lnTo>
                  <a:pt x="1391" y="502"/>
                </a:lnTo>
                <a:lnTo>
                  <a:pt x="1387" y="500"/>
                </a:lnTo>
                <a:lnTo>
                  <a:pt x="1387" y="500"/>
                </a:lnTo>
                <a:lnTo>
                  <a:pt x="1389" y="498"/>
                </a:lnTo>
                <a:lnTo>
                  <a:pt x="1391" y="500"/>
                </a:lnTo>
                <a:lnTo>
                  <a:pt x="1393" y="500"/>
                </a:lnTo>
                <a:lnTo>
                  <a:pt x="1394" y="498"/>
                </a:lnTo>
                <a:lnTo>
                  <a:pt x="1394" y="498"/>
                </a:lnTo>
                <a:lnTo>
                  <a:pt x="1394" y="485"/>
                </a:lnTo>
                <a:lnTo>
                  <a:pt x="1393" y="476"/>
                </a:lnTo>
                <a:lnTo>
                  <a:pt x="1393" y="476"/>
                </a:lnTo>
                <a:lnTo>
                  <a:pt x="1393" y="480"/>
                </a:lnTo>
                <a:lnTo>
                  <a:pt x="1391" y="482"/>
                </a:lnTo>
                <a:lnTo>
                  <a:pt x="1391" y="482"/>
                </a:lnTo>
                <a:lnTo>
                  <a:pt x="1389" y="478"/>
                </a:lnTo>
                <a:lnTo>
                  <a:pt x="1387" y="476"/>
                </a:lnTo>
                <a:lnTo>
                  <a:pt x="1387" y="474"/>
                </a:lnTo>
                <a:lnTo>
                  <a:pt x="1389" y="473"/>
                </a:lnTo>
                <a:lnTo>
                  <a:pt x="1389" y="473"/>
                </a:lnTo>
                <a:lnTo>
                  <a:pt x="1389" y="476"/>
                </a:lnTo>
                <a:lnTo>
                  <a:pt x="1391" y="478"/>
                </a:lnTo>
                <a:lnTo>
                  <a:pt x="1391" y="478"/>
                </a:lnTo>
                <a:lnTo>
                  <a:pt x="1391" y="467"/>
                </a:lnTo>
                <a:lnTo>
                  <a:pt x="1387" y="458"/>
                </a:lnTo>
                <a:lnTo>
                  <a:pt x="1387" y="449"/>
                </a:lnTo>
                <a:lnTo>
                  <a:pt x="1387" y="439"/>
                </a:lnTo>
                <a:lnTo>
                  <a:pt x="1387" y="439"/>
                </a:lnTo>
                <a:lnTo>
                  <a:pt x="1385" y="439"/>
                </a:lnTo>
                <a:lnTo>
                  <a:pt x="1385" y="441"/>
                </a:lnTo>
                <a:lnTo>
                  <a:pt x="1383" y="441"/>
                </a:lnTo>
                <a:lnTo>
                  <a:pt x="1381" y="439"/>
                </a:lnTo>
                <a:lnTo>
                  <a:pt x="1381" y="439"/>
                </a:lnTo>
                <a:lnTo>
                  <a:pt x="1380" y="434"/>
                </a:lnTo>
                <a:lnTo>
                  <a:pt x="1380" y="428"/>
                </a:lnTo>
                <a:lnTo>
                  <a:pt x="1381" y="425"/>
                </a:lnTo>
                <a:lnTo>
                  <a:pt x="1381" y="421"/>
                </a:lnTo>
                <a:lnTo>
                  <a:pt x="1381" y="421"/>
                </a:lnTo>
                <a:lnTo>
                  <a:pt x="1378" y="423"/>
                </a:lnTo>
                <a:lnTo>
                  <a:pt x="1376" y="423"/>
                </a:lnTo>
                <a:lnTo>
                  <a:pt x="1374" y="421"/>
                </a:lnTo>
                <a:lnTo>
                  <a:pt x="1374" y="421"/>
                </a:lnTo>
                <a:lnTo>
                  <a:pt x="1370" y="408"/>
                </a:lnTo>
                <a:lnTo>
                  <a:pt x="1369" y="405"/>
                </a:lnTo>
                <a:lnTo>
                  <a:pt x="1369" y="403"/>
                </a:lnTo>
                <a:lnTo>
                  <a:pt x="1370" y="403"/>
                </a:lnTo>
                <a:lnTo>
                  <a:pt x="1370" y="403"/>
                </a:lnTo>
                <a:lnTo>
                  <a:pt x="1376" y="408"/>
                </a:lnTo>
                <a:lnTo>
                  <a:pt x="1376" y="412"/>
                </a:lnTo>
                <a:lnTo>
                  <a:pt x="1378" y="410"/>
                </a:lnTo>
                <a:lnTo>
                  <a:pt x="1378" y="410"/>
                </a:lnTo>
                <a:lnTo>
                  <a:pt x="1370" y="397"/>
                </a:lnTo>
                <a:lnTo>
                  <a:pt x="1367" y="392"/>
                </a:lnTo>
                <a:lnTo>
                  <a:pt x="1363" y="390"/>
                </a:lnTo>
                <a:lnTo>
                  <a:pt x="1363" y="390"/>
                </a:lnTo>
                <a:lnTo>
                  <a:pt x="1363" y="386"/>
                </a:lnTo>
                <a:lnTo>
                  <a:pt x="1367" y="384"/>
                </a:lnTo>
                <a:lnTo>
                  <a:pt x="1369" y="384"/>
                </a:lnTo>
                <a:lnTo>
                  <a:pt x="1369" y="381"/>
                </a:lnTo>
                <a:lnTo>
                  <a:pt x="1369" y="381"/>
                </a:lnTo>
                <a:lnTo>
                  <a:pt x="1367" y="379"/>
                </a:lnTo>
                <a:lnTo>
                  <a:pt x="1365" y="381"/>
                </a:lnTo>
                <a:lnTo>
                  <a:pt x="1363" y="381"/>
                </a:lnTo>
                <a:lnTo>
                  <a:pt x="1361" y="379"/>
                </a:lnTo>
                <a:lnTo>
                  <a:pt x="1361" y="379"/>
                </a:lnTo>
                <a:lnTo>
                  <a:pt x="1361" y="373"/>
                </a:lnTo>
                <a:lnTo>
                  <a:pt x="1361" y="366"/>
                </a:lnTo>
                <a:lnTo>
                  <a:pt x="1359" y="360"/>
                </a:lnTo>
                <a:lnTo>
                  <a:pt x="1358" y="364"/>
                </a:lnTo>
                <a:lnTo>
                  <a:pt x="1358" y="364"/>
                </a:lnTo>
                <a:lnTo>
                  <a:pt x="1354" y="353"/>
                </a:lnTo>
                <a:lnTo>
                  <a:pt x="1348" y="342"/>
                </a:lnTo>
                <a:lnTo>
                  <a:pt x="1348" y="342"/>
                </a:lnTo>
                <a:lnTo>
                  <a:pt x="1347" y="344"/>
                </a:lnTo>
                <a:lnTo>
                  <a:pt x="1345" y="344"/>
                </a:lnTo>
                <a:lnTo>
                  <a:pt x="1343" y="342"/>
                </a:lnTo>
                <a:lnTo>
                  <a:pt x="1343" y="342"/>
                </a:lnTo>
                <a:lnTo>
                  <a:pt x="1337" y="329"/>
                </a:lnTo>
                <a:lnTo>
                  <a:pt x="1332" y="318"/>
                </a:lnTo>
                <a:lnTo>
                  <a:pt x="1319" y="296"/>
                </a:lnTo>
                <a:lnTo>
                  <a:pt x="1304" y="276"/>
                </a:lnTo>
                <a:lnTo>
                  <a:pt x="1291" y="255"/>
                </a:lnTo>
                <a:lnTo>
                  <a:pt x="1291" y="255"/>
                </a:lnTo>
                <a:lnTo>
                  <a:pt x="1291" y="257"/>
                </a:lnTo>
                <a:lnTo>
                  <a:pt x="1289" y="259"/>
                </a:lnTo>
                <a:lnTo>
                  <a:pt x="1289" y="259"/>
                </a:lnTo>
                <a:lnTo>
                  <a:pt x="1289" y="259"/>
                </a:lnTo>
                <a:lnTo>
                  <a:pt x="1289" y="259"/>
                </a:lnTo>
                <a:lnTo>
                  <a:pt x="1280" y="244"/>
                </a:lnTo>
                <a:lnTo>
                  <a:pt x="1275" y="239"/>
                </a:lnTo>
                <a:lnTo>
                  <a:pt x="1269" y="235"/>
                </a:lnTo>
                <a:lnTo>
                  <a:pt x="1269" y="235"/>
                </a:lnTo>
                <a:lnTo>
                  <a:pt x="1271" y="235"/>
                </a:lnTo>
                <a:lnTo>
                  <a:pt x="1273" y="235"/>
                </a:lnTo>
                <a:lnTo>
                  <a:pt x="1273" y="235"/>
                </a:lnTo>
                <a:lnTo>
                  <a:pt x="1267" y="230"/>
                </a:lnTo>
                <a:lnTo>
                  <a:pt x="1264" y="224"/>
                </a:lnTo>
                <a:lnTo>
                  <a:pt x="1258" y="217"/>
                </a:lnTo>
                <a:lnTo>
                  <a:pt x="1253" y="210"/>
                </a:lnTo>
                <a:lnTo>
                  <a:pt x="1253" y="210"/>
                </a:lnTo>
                <a:lnTo>
                  <a:pt x="1260" y="211"/>
                </a:lnTo>
                <a:lnTo>
                  <a:pt x="1266" y="217"/>
                </a:lnTo>
                <a:lnTo>
                  <a:pt x="1266" y="217"/>
                </a:lnTo>
                <a:lnTo>
                  <a:pt x="1271" y="221"/>
                </a:lnTo>
                <a:lnTo>
                  <a:pt x="1273" y="221"/>
                </a:lnTo>
                <a:lnTo>
                  <a:pt x="1277" y="221"/>
                </a:lnTo>
                <a:lnTo>
                  <a:pt x="1277" y="221"/>
                </a:lnTo>
                <a:lnTo>
                  <a:pt x="1267" y="213"/>
                </a:lnTo>
                <a:lnTo>
                  <a:pt x="1256" y="208"/>
                </a:lnTo>
                <a:lnTo>
                  <a:pt x="1256" y="208"/>
                </a:lnTo>
                <a:lnTo>
                  <a:pt x="1251" y="204"/>
                </a:lnTo>
                <a:lnTo>
                  <a:pt x="1249" y="202"/>
                </a:lnTo>
                <a:lnTo>
                  <a:pt x="1249" y="202"/>
                </a:lnTo>
                <a:lnTo>
                  <a:pt x="1247" y="202"/>
                </a:lnTo>
                <a:lnTo>
                  <a:pt x="1247" y="202"/>
                </a:lnTo>
                <a:lnTo>
                  <a:pt x="1244" y="198"/>
                </a:lnTo>
                <a:lnTo>
                  <a:pt x="1244" y="198"/>
                </a:lnTo>
                <a:lnTo>
                  <a:pt x="1242" y="198"/>
                </a:lnTo>
                <a:lnTo>
                  <a:pt x="1240" y="200"/>
                </a:lnTo>
                <a:lnTo>
                  <a:pt x="1240" y="202"/>
                </a:lnTo>
                <a:lnTo>
                  <a:pt x="1240" y="202"/>
                </a:lnTo>
                <a:lnTo>
                  <a:pt x="1240" y="202"/>
                </a:lnTo>
                <a:lnTo>
                  <a:pt x="1238" y="198"/>
                </a:lnTo>
                <a:lnTo>
                  <a:pt x="1238" y="198"/>
                </a:lnTo>
                <a:lnTo>
                  <a:pt x="1238" y="198"/>
                </a:lnTo>
                <a:lnTo>
                  <a:pt x="1234" y="195"/>
                </a:lnTo>
                <a:lnTo>
                  <a:pt x="1234" y="195"/>
                </a:lnTo>
                <a:lnTo>
                  <a:pt x="1234" y="195"/>
                </a:lnTo>
                <a:lnTo>
                  <a:pt x="1232" y="195"/>
                </a:lnTo>
                <a:lnTo>
                  <a:pt x="1232" y="195"/>
                </a:lnTo>
                <a:lnTo>
                  <a:pt x="1232" y="195"/>
                </a:lnTo>
                <a:lnTo>
                  <a:pt x="1231" y="193"/>
                </a:lnTo>
                <a:lnTo>
                  <a:pt x="1231" y="193"/>
                </a:lnTo>
                <a:lnTo>
                  <a:pt x="1229" y="193"/>
                </a:lnTo>
                <a:lnTo>
                  <a:pt x="1229" y="193"/>
                </a:lnTo>
                <a:lnTo>
                  <a:pt x="1229" y="189"/>
                </a:lnTo>
                <a:lnTo>
                  <a:pt x="1229" y="187"/>
                </a:lnTo>
                <a:lnTo>
                  <a:pt x="1225" y="180"/>
                </a:lnTo>
                <a:lnTo>
                  <a:pt x="1225" y="180"/>
                </a:lnTo>
                <a:lnTo>
                  <a:pt x="1214" y="173"/>
                </a:lnTo>
                <a:lnTo>
                  <a:pt x="1205" y="164"/>
                </a:lnTo>
                <a:lnTo>
                  <a:pt x="1196" y="156"/>
                </a:lnTo>
                <a:lnTo>
                  <a:pt x="1190" y="152"/>
                </a:lnTo>
                <a:lnTo>
                  <a:pt x="1183" y="151"/>
                </a:lnTo>
                <a:lnTo>
                  <a:pt x="1183" y="151"/>
                </a:lnTo>
                <a:lnTo>
                  <a:pt x="1161" y="132"/>
                </a:lnTo>
                <a:lnTo>
                  <a:pt x="1135" y="114"/>
                </a:lnTo>
                <a:lnTo>
                  <a:pt x="1135" y="114"/>
                </a:lnTo>
                <a:lnTo>
                  <a:pt x="1109" y="101"/>
                </a:lnTo>
                <a:lnTo>
                  <a:pt x="1087" y="92"/>
                </a:lnTo>
                <a:lnTo>
                  <a:pt x="1087" y="92"/>
                </a:lnTo>
                <a:lnTo>
                  <a:pt x="1085" y="90"/>
                </a:lnTo>
                <a:lnTo>
                  <a:pt x="1082" y="88"/>
                </a:lnTo>
                <a:lnTo>
                  <a:pt x="1080" y="84"/>
                </a:lnTo>
                <a:lnTo>
                  <a:pt x="1080" y="83"/>
                </a:lnTo>
                <a:lnTo>
                  <a:pt x="1080" y="83"/>
                </a:lnTo>
                <a:lnTo>
                  <a:pt x="1072" y="81"/>
                </a:lnTo>
                <a:lnTo>
                  <a:pt x="1065" y="77"/>
                </a:lnTo>
                <a:lnTo>
                  <a:pt x="1060" y="73"/>
                </a:lnTo>
                <a:lnTo>
                  <a:pt x="1054" y="73"/>
                </a:lnTo>
                <a:lnTo>
                  <a:pt x="1054" y="73"/>
                </a:lnTo>
                <a:lnTo>
                  <a:pt x="1056" y="75"/>
                </a:lnTo>
                <a:lnTo>
                  <a:pt x="1058" y="75"/>
                </a:lnTo>
                <a:lnTo>
                  <a:pt x="1056" y="77"/>
                </a:lnTo>
                <a:lnTo>
                  <a:pt x="1056" y="77"/>
                </a:lnTo>
                <a:lnTo>
                  <a:pt x="1043" y="73"/>
                </a:lnTo>
                <a:lnTo>
                  <a:pt x="1043" y="73"/>
                </a:lnTo>
                <a:lnTo>
                  <a:pt x="1043" y="70"/>
                </a:lnTo>
                <a:lnTo>
                  <a:pt x="1043" y="68"/>
                </a:lnTo>
                <a:lnTo>
                  <a:pt x="1039" y="68"/>
                </a:lnTo>
                <a:lnTo>
                  <a:pt x="1039" y="68"/>
                </a:lnTo>
                <a:lnTo>
                  <a:pt x="1036" y="68"/>
                </a:lnTo>
                <a:lnTo>
                  <a:pt x="1032" y="68"/>
                </a:lnTo>
                <a:lnTo>
                  <a:pt x="1025" y="64"/>
                </a:lnTo>
                <a:lnTo>
                  <a:pt x="1010" y="55"/>
                </a:lnTo>
                <a:lnTo>
                  <a:pt x="1010" y="55"/>
                </a:lnTo>
                <a:lnTo>
                  <a:pt x="1010" y="57"/>
                </a:lnTo>
                <a:lnTo>
                  <a:pt x="1010" y="57"/>
                </a:lnTo>
                <a:lnTo>
                  <a:pt x="1012" y="60"/>
                </a:lnTo>
                <a:lnTo>
                  <a:pt x="1012" y="60"/>
                </a:lnTo>
                <a:lnTo>
                  <a:pt x="999" y="55"/>
                </a:lnTo>
                <a:lnTo>
                  <a:pt x="991" y="51"/>
                </a:lnTo>
                <a:lnTo>
                  <a:pt x="991" y="49"/>
                </a:lnTo>
                <a:lnTo>
                  <a:pt x="990" y="48"/>
                </a:lnTo>
                <a:lnTo>
                  <a:pt x="990" y="48"/>
                </a:lnTo>
                <a:lnTo>
                  <a:pt x="993" y="49"/>
                </a:lnTo>
                <a:lnTo>
                  <a:pt x="995" y="51"/>
                </a:lnTo>
                <a:lnTo>
                  <a:pt x="997" y="53"/>
                </a:lnTo>
                <a:lnTo>
                  <a:pt x="999" y="51"/>
                </a:lnTo>
                <a:lnTo>
                  <a:pt x="999" y="51"/>
                </a:lnTo>
                <a:lnTo>
                  <a:pt x="997" y="49"/>
                </a:lnTo>
                <a:lnTo>
                  <a:pt x="997" y="48"/>
                </a:lnTo>
                <a:lnTo>
                  <a:pt x="997" y="48"/>
                </a:lnTo>
                <a:lnTo>
                  <a:pt x="979" y="46"/>
                </a:lnTo>
                <a:lnTo>
                  <a:pt x="960" y="42"/>
                </a:lnTo>
                <a:lnTo>
                  <a:pt x="931" y="35"/>
                </a:lnTo>
                <a:lnTo>
                  <a:pt x="931" y="35"/>
                </a:lnTo>
                <a:lnTo>
                  <a:pt x="927" y="35"/>
                </a:lnTo>
                <a:lnTo>
                  <a:pt x="925" y="35"/>
                </a:lnTo>
                <a:lnTo>
                  <a:pt x="922" y="37"/>
                </a:lnTo>
                <a:lnTo>
                  <a:pt x="922" y="37"/>
                </a:lnTo>
                <a:lnTo>
                  <a:pt x="916" y="35"/>
                </a:lnTo>
                <a:lnTo>
                  <a:pt x="912" y="33"/>
                </a:lnTo>
                <a:lnTo>
                  <a:pt x="907" y="31"/>
                </a:lnTo>
                <a:lnTo>
                  <a:pt x="899" y="29"/>
                </a:lnTo>
                <a:lnTo>
                  <a:pt x="899" y="29"/>
                </a:lnTo>
                <a:lnTo>
                  <a:pt x="892" y="29"/>
                </a:lnTo>
                <a:lnTo>
                  <a:pt x="892" y="29"/>
                </a:lnTo>
                <a:lnTo>
                  <a:pt x="881" y="27"/>
                </a:lnTo>
                <a:lnTo>
                  <a:pt x="872" y="26"/>
                </a:lnTo>
                <a:lnTo>
                  <a:pt x="866" y="24"/>
                </a:lnTo>
                <a:lnTo>
                  <a:pt x="866" y="24"/>
                </a:lnTo>
                <a:lnTo>
                  <a:pt x="866" y="22"/>
                </a:lnTo>
                <a:lnTo>
                  <a:pt x="868" y="22"/>
                </a:lnTo>
                <a:lnTo>
                  <a:pt x="874" y="22"/>
                </a:lnTo>
                <a:lnTo>
                  <a:pt x="877" y="22"/>
                </a:lnTo>
                <a:lnTo>
                  <a:pt x="877" y="20"/>
                </a:lnTo>
                <a:lnTo>
                  <a:pt x="876" y="20"/>
                </a:lnTo>
                <a:lnTo>
                  <a:pt x="876" y="20"/>
                </a:lnTo>
                <a:lnTo>
                  <a:pt x="868" y="20"/>
                </a:lnTo>
                <a:lnTo>
                  <a:pt x="861" y="18"/>
                </a:lnTo>
                <a:lnTo>
                  <a:pt x="861" y="18"/>
                </a:lnTo>
                <a:lnTo>
                  <a:pt x="861" y="20"/>
                </a:lnTo>
                <a:lnTo>
                  <a:pt x="859" y="22"/>
                </a:lnTo>
                <a:lnTo>
                  <a:pt x="855" y="24"/>
                </a:lnTo>
                <a:lnTo>
                  <a:pt x="852" y="22"/>
                </a:lnTo>
                <a:lnTo>
                  <a:pt x="848" y="20"/>
                </a:lnTo>
                <a:lnTo>
                  <a:pt x="848" y="20"/>
                </a:lnTo>
                <a:lnTo>
                  <a:pt x="857" y="18"/>
                </a:lnTo>
                <a:lnTo>
                  <a:pt x="863" y="18"/>
                </a:lnTo>
                <a:lnTo>
                  <a:pt x="865" y="15"/>
                </a:lnTo>
                <a:lnTo>
                  <a:pt x="865" y="15"/>
                </a:lnTo>
                <a:lnTo>
                  <a:pt x="844" y="16"/>
                </a:lnTo>
                <a:lnTo>
                  <a:pt x="839" y="16"/>
                </a:lnTo>
                <a:lnTo>
                  <a:pt x="835" y="15"/>
                </a:lnTo>
                <a:lnTo>
                  <a:pt x="833" y="13"/>
                </a:lnTo>
                <a:lnTo>
                  <a:pt x="833" y="9"/>
                </a:lnTo>
                <a:lnTo>
                  <a:pt x="833" y="9"/>
                </a:lnTo>
                <a:lnTo>
                  <a:pt x="831" y="11"/>
                </a:lnTo>
                <a:lnTo>
                  <a:pt x="830" y="9"/>
                </a:lnTo>
                <a:lnTo>
                  <a:pt x="830" y="9"/>
                </a:lnTo>
                <a:lnTo>
                  <a:pt x="833" y="7"/>
                </a:lnTo>
                <a:lnTo>
                  <a:pt x="835" y="5"/>
                </a:lnTo>
                <a:lnTo>
                  <a:pt x="837" y="2"/>
                </a:lnTo>
                <a:lnTo>
                  <a:pt x="841" y="0"/>
                </a:lnTo>
                <a:lnTo>
                  <a:pt x="841" y="0"/>
                </a:lnTo>
                <a:lnTo>
                  <a:pt x="831" y="3"/>
                </a:lnTo>
                <a:lnTo>
                  <a:pt x="822" y="3"/>
                </a:lnTo>
                <a:lnTo>
                  <a:pt x="806" y="2"/>
                </a:lnTo>
                <a:lnTo>
                  <a:pt x="806" y="2"/>
                </a:lnTo>
                <a:lnTo>
                  <a:pt x="798" y="2"/>
                </a:lnTo>
                <a:lnTo>
                  <a:pt x="791" y="2"/>
                </a:lnTo>
                <a:lnTo>
                  <a:pt x="784" y="5"/>
                </a:lnTo>
                <a:lnTo>
                  <a:pt x="774" y="9"/>
                </a:lnTo>
                <a:lnTo>
                  <a:pt x="774" y="9"/>
                </a:lnTo>
                <a:lnTo>
                  <a:pt x="776" y="7"/>
                </a:lnTo>
                <a:lnTo>
                  <a:pt x="776" y="3"/>
                </a:lnTo>
                <a:lnTo>
                  <a:pt x="776" y="3"/>
                </a:lnTo>
                <a:lnTo>
                  <a:pt x="773" y="5"/>
                </a:lnTo>
                <a:lnTo>
                  <a:pt x="771" y="5"/>
                </a:lnTo>
                <a:lnTo>
                  <a:pt x="769" y="7"/>
                </a:lnTo>
                <a:lnTo>
                  <a:pt x="763" y="7"/>
                </a:lnTo>
                <a:lnTo>
                  <a:pt x="763" y="7"/>
                </a:lnTo>
                <a:lnTo>
                  <a:pt x="763" y="5"/>
                </a:lnTo>
                <a:lnTo>
                  <a:pt x="762" y="2"/>
                </a:lnTo>
                <a:lnTo>
                  <a:pt x="762" y="2"/>
                </a:lnTo>
                <a:lnTo>
                  <a:pt x="754" y="3"/>
                </a:lnTo>
                <a:lnTo>
                  <a:pt x="749" y="5"/>
                </a:lnTo>
                <a:lnTo>
                  <a:pt x="749" y="5"/>
                </a:lnTo>
                <a:lnTo>
                  <a:pt x="754" y="5"/>
                </a:lnTo>
                <a:lnTo>
                  <a:pt x="758" y="7"/>
                </a:lnTo>
                <a:lnTo>
                  <a:pt x="762" y="9"/>
                </a:lnTo>
                <a:lnTo>
                  <a:pt x="762" y="11"/>
                </a:lnTo>
                <a:lnTo>
                  <a:pt x="762" y="11"/>
                </a:lnTo>
                <a:lnTo>
                  <a:pt x="754" y="11"/>
                </a:lnTo>
                <a:lnTo>
                  <a:pt x="747" y="13"/>
                </a:lnTo>
                <a:lnTo>
                  <a:pt x="741" y="13"/>
                </a:lnTo>
                <a:lnTo>
                  <a:pt x="734" y="11"/>
                </a:lnTo>
                <a:lnTo>
                  <a:pt x="734" y="11"/>
                </a:lnTo>
                <a:lnTo>
                  <a:pt x="738" y="11"/>
                </a:lnTo>
                <a:lnTo>
                  <a:pt x="739" y="9"/>
                </a:lnTo>
                <a:lnTo>
                  <a:pt x="741" y="7"/>
                </a:lnTo>
                <a:lnTo>
                  <a:pt x="745" y="7"/>
                </a:lnTo>
                <a:lnTo>
                  <a:pt x="745" y="7"/>
                </a:lnTo>
                <a:lnTo>
                  <a:pt x="743" y="2"/>
                </a:lnTo>
                <a:lnTo>
                  <a:pt x="741" y="0"/>
                </a:lnTo>
                <a:lnTo>
                  <a:pt x="738" y="0"/>
                </a:lnTo>
                <a:lnTo>
                  <a:pt x="738" y="0"/>
                </a:lnTo>
                <a:lnTo>
                  <a:pt x="738" y="3"/>
                </a:lnTo>
                <a:lnTo>
                  <a:pt x="738" y="5"/>
                </a:lnTo>
                <a:lnTo>
                  <a:pt x="736" y="5"/>
                </a:lnTo>
                <a:lnTo>
                  <a:pt x="736" y="5"/>
                </a:lnTo>
                <a:lnTo>
                  <a:pt x="736" y="3"/>
                </a:lnTo>
                <a:lnTo>
                  <a:pt x="732" y="2"/>
                </a:lnTo>
                <a:lnTo>
                  <a:pt x="725" y="2"/>
                </a:lnTo>
                <a:lnTo>
                  <a:pt x="703" y="2"/>
                </a:lnTo>
                <a:lnTo>
                  <a:pt x="703" y="2"/>
                </a:lnTo>
                <a:lnTo>
                  <a:pt x="704" y="5"/>
                </a:lnTo>
                <a:lnTo>
                  <a:pt x="704" y="5"/>
                </a:lnTo>
                <a:lnTo>
                  <a:pt x="708" y="7"/>
                </a:lnTo>
                <a:lnTo>
                  <a:pt x="708" y="9"/>
                </a:lnTo>
                <a:lnTo>
                  <a:pt x="708" y="9"/>
                </a:lnTo>
                <a:lnTo>
                  <a:pt x="703" y="9"/>
                </a:lnTo>
                <a:lnTo>
                  <a:pt x="697" y="9"/>
                </a:lnTo>
                <a:lnTo>
                  <a:pt x="697" y="9"/>
                </a:lnTo>
                <a:lnTo>
                  <a:pt x="699" y="5"/>
                </a:lnTo>
                <a:lnTo>
                  <a:pt x="697" y="2"/>
                </a:lnTo>
                <a:lnTo>
                  <a:pt x="697" y="2"/>
                </a:lnTo>
                <a:lnTo>
                  <a:pt x="695" y="2"/>
                </a:lnTo>
                <a:lnTo>
                  <a:pt x="693" y="3"/>
                </a:lnTo>
                <a:lnTo>
                  <a:pt x="693" y="5"/>
                </a:lnTo>
                <a:lnTo>
                  <a:pt x="692" y="7"/>
                </a:lnTo>
                <a:lnTo>
                  <a:pt x="692" y="7"/>
                </a:lnTo>
                <a:lnTo>
                  <a:pt x="690" y="3"/>
                </a:lnTo>
                <a:lnTo>
                  <a:pt x="686" y="3"/>
                </a:lnTo>
                <a:lnTo>
                  <a:pt x="682" y="3"/>
                </a:lnTo>
                <a:lnTo>
                  <a:pt x="681" y="2"/>
                </a:lnTo>
                <a:lnTo>
                  <a:pt x="681" y="2"/>
                </a:lnTo>
                <a:lnTo>
                  <a:pt x="675" y="3"/>
                </a:lnTo>
                <a:lnTo>
                  <a:pt x="673" y="5"/>
                </a:lnTo>
                <a:lnTo>
                  <a:pt x="671" y="3"/>
                </a:lnTo>
                <a:lnTo>
                  <a:pt x="671" y="0"/>
                </a:lnTo>
                <a:lnTo>
                  <a:pt x="671" y="0"/>
                </a:lnTo>
                <a:lnTo>
                  <a:pt x="664" y="5"/>
                </a:lnTo>
                <a:lnTo>
                  <a:pt x="659" y="9"/>
                </a:lnTo>
                <a:lnTo>
                  <a:pt x="659" y="9"/>
                </a:lnTo>
                <a:lnTo>
                  <a:pt x="657" y="9"/>
                </a:lnTo>
                <a:lnTo>
                  <a:pt x="657" y="7"/>
                </a:lnTo>
                <a:lnTo>
                  <a:pt x="657" y="5"/>
                </a:lnTo>
                <a:lnTo>
                  <a:pt x="657" y="5"/>
                </a:lnTo>
                <a:lnTo>
                  <a:pt x="651" y="7"/>
                </a:lnTo>
                <a:lnTo>
                  <a:pt x="644" y="5"/>
                </a:lnTo>
                <a:lnTo>
                  <a:pt x="644" y="5"/>
                </a:lnTo>
                <a:lnTo>
                  <a:pt x="638" y="13"/>
                </a:lnTo>
                <a:lnTo>
                  <a:pt x="638" y="13"/>
                </a:lnTo>
                <a:lnTo>
                  <a:pt x="635" y="11"/>
                </a:lnTo>
                <a:lnTo>
                  <a:pt x="636" y="9"/>
                </a:lnTo>
                <a:lnTo>
                  <a:pt x="636" y="9"/>
                </a:lnTo>
                <a:lnTo>
                  <a:pt x="629" y="11"/>
                </a:lnTo>
                <a:lnTo>
                  <a:pt x="625" y="13"/>
                </a:lnTo>
                <a:lnTo>
                  <a:pt x="618" y="18"/>
                </a:lnTo>
                <a:lnTo>
                  <a:pt x="613" y="24"/>
                </a:lnTo>
                <a:lnTo>
                  <a:pt x="609" y="26"/>
                </a:lnTo>
                <a:lnTo>
                  <a:pt x="605" y="27"/>
                </a:lnTo>
                <a:lnTo>
                  <a:pt x="605" y="27"/>
                </a:lnTo>
                <a:lnTo>
                  <a:pt x="605" y="31"/>
                </a:lnTo>
                <a:lnTo>
                  <a:pt x="601" y="35"/>
                </a:lnTo>
                <a:lnTo>
                  <a:pt x="598" y="35"/>
                </a:lnTo>
                <a:lnTo>
                  <a:pt x="592" y="33"/>
                </a:lnTo>
                <a:lnTo>
                  <a:pt x="592" y="33"/>
                </a:lnTo>
                <a:lnTo>
                  <a:pt x="592" y="35"/>
                </a:lnTo>
                <a:lnTo>
                  <a:pt x="594" y="37"/>
                </a:lnTo>
                <a:lnTo>
                  <a:pt x="594" y="37"/>
                </a:lnTo>
                <a:lnTo>
                  <a:pt x="594" y="38"/>
                </a:lnTo>
                <a:lnTo>
                  <a:pt x="594" y="38"/>
                </a:lnTo>
                <a:lnTo>
                  <a:pt x="587" y="38"/>
                </a:lnTo>
                <a:lnTo>
                  <a:pt x="579" y="42"/>
                </a:lnTo>
                <a:lnTo>
                  <a:pt x="579" y="42"/>
                </a:lnTo>
                <a:lnTo>
                  <a:pt x="578" y="38"/>
                </a:lnTo>
                <a:lnTo>
                  <a:pt x="578" y="38"/>
                </a:lnTo>
                <a:lnTo>
                  <a:pt x="579" y="35"/>
                </a:lnTo>
                <a:lnTo>
                  <a:pt x="579" y="35"/>
                </a:lnTo>
                <a:lnTo>
                  <a:pt x="578" y="37"/>
                </a:lnTo>
                <a:lnTo>
                  <a:pt x="574" y="37"/>
                </a:lnTo>
                <a:lnTo>
                  <a:pt x="572" y="38"/>
                </a:lnTo>
                <a:lnTo>
                  <a:pt x="570" y="38"/>
                </a:lnTo>
                <a:lnTo>
                  <a:pt x="570" y="38"/>
                </a:lnTo>
                <a:lnTo>
                  <a:pt x="574" y="38"/>
                </a:lnTo>
                <a:lnTo>
                  <a:pt x="578" y="40"/>
                </a:lnTo>
                <a:lnTo>
                  <a:pt x="578" y="40"/>
                </a:lnTo>
                <a:lnTo>
                  <a:pt x="572" y="44"/>
                </a:lnTo>
                <a:lnTo>
                  <a:pt x="568" y="46"/>
                </a:lnTo>
                <a:lnTo>
                  <a:pt x="567" y="42"/>
                </a:lnTo>
                <a:lnTo>
                  <a:pt x="567" y="42"/>
                </a:lnTo>
                <a:lnTo>
                  <a:pt x="557" y="48"/>
                </a:lnTo>
                <a:lnTo>
                  <a:pt x="546" y="53"/>
                </a:lnTo>
                <a:lnTo>
                  <a:pt x="537" y="57"/>
                </a:lnTo>
                <a:lnTo>
                  <a:pt x="533" y="59"/>
                </a:lnTo>
                <a:lnTo>
                  <a:pt x="532" y="60"/>
                </a:lnTo>
                <a:lnTo>
                  <a:pt x="532" y="60"/>
                </a:lnTo>
                <a:lnTo>
                  <a:pt x="530" y="62"/>
                </a:lnTo>
                <a:lnTo>
                  <a:pt x="528" y="60"/>
                </a:lnTo>
                <a:lnTo>
                  <a:pt x="526" y="60"/>
                </a:lnTo>
                <a:lnTo>
                  <a:pt x="524" y="60"/>
                </a:lnTo>
                <a:lnTo>
                  <a:pt x="524" y="60"/>
                </a:lnTo>
                <a:lnTo>
                  <a:pt x="526" y="62"/>
                </a:lnTo>
                <a:lnTo>
                  <a:pt x="528" y="62"/>
                </a:lnTo>
                <a:lnTo>
                  <a:pt x="528" y="62"/>
                </a:lnTo>
                <a:lnTo>
                  <a:pt x="522" y="64"/>
                </a:lnTo>
                <a:lnTo>
                  <a:pt x="515" y="66"/>
                </a:lnTo>
                <a:lnTo>
                  <a:pt x="511" y="66"/>
                </a:lnTo>
                <a:lnTo>
                  <a:pt x="515" y="68"/>
                </a:lnTo>
                <a:lnTo>
                  <a:pt x="515" y="68"/>
                </a:lnTo>
                <a:lnTo>
                  <a:pt x="509" y="68"/>
                </a:lnTo>
                <a:lnTo>
                  <a:pt x="506" y="68"/>
                </a:lnTo>
                <a:lnTo>
                  <a:pt x="504" y="70"/>
                </a:lnTo>
                <a:lnTo>
                  <a:pt x="500" y="72"/>
                </a:lnTo>
                <a:lnTo>
                  <a:pt x="500" y="72"/>
                </a:lnTo>
                <a:lnTo>
                  <a:pt x="504" y="72"/>
                </a:lnTo>
                <a:lnTo>
                  <a:pt x="504" y="72"/>
                </a:lnTo>
                <a:lnTo>
                  <a:pt x="504" y="73"/>
                </a:lnTo>
                <a:lnTo>
                  <a:pt x="502" y="75"/>
                </a:lnTo>
                <a:lnTo>
                  <a:pt x="502" y="75"/>
                </a:lnTo>
                <a:lnTo>
                  <a:pt x="502" y="73"/>
                </a:lnTo>
                <a:lnTo>
                  <a:pt x="502" y="72"/>
                </a:lnTo>
                <a:lnTo>
                  <a:pt x="498" y="72"/>
                </a:lnTo>
                <a:lnTo>
                  <a:pt x="498" y="72"/>
                </a:lnTo>
                <a:lnTo>
                  <a:pt x="497" y="75"/>
                </a:lnTo>
                <a:lnTo>
                  <a:pt x="493" y="79"/>
                </a:lnTo>
                <a:lnTo>
                  <a:pt x="493" y="79"/>
                </a:lnTo>
                <a:lnTo>
                  <a:pt x="493" y="77"/>
                </a:lnTo>
                <a:lnTo>
                  <a:pt x="489" y="77"/>
                </a:lnTo>
                <a:lnTo>
                  <a:pt x="484" y="83"/>
                </a:lnTo>
                <a:lnTo>
                  <a:pt x="484" y="83"/>
                </a:lnTo>
                <a:lnTo>
                  <a:pt x="486" y="81"/>
                </a:lnTo>
                <a:lnTo>
                  <a:pt x="486" y="83"/>
                </a:lnTo>
                <a:lnTo>
                  <a:pt x="486" y="83"/>
                </a:lnTo>
                <a:lnTo>
                  <a:pt x="480" y="86"/>
                </a:lnTo>
                <a:lnTo>
                  <a:pt x="476" y="88"/>
                </a:lnTo>
                <a:lnTo>
                  <a:pt x="473" y="88"/>
                </a:lnTo>
                <a:lnTo>
                  <a:pt x="473" y="88"/>
                </a:lnTo>
                <a:lnTo>
                  <a:pt x="476" y="86"/>
                </a:lnTo>
                <a:lnTo>
                  <a:pt x="478" y="84"/>
                </a:lnTo>
                <a:lnTo>
                  <a:pt x="478" y="83"/>
                </a:lnTo>
                <a:lnTo>
                  <a:pt x="478" y="83"/>
                </a:lnTo>
                <a:lnTo>
                  <a:pt x="475" y="84"/>
                </a:lnTo>
                <a:lnTo>
                  <a:pt x="473" y="86"/>
                </a:lnTo>
                <a:lnTo>
                  <a:pt x="467" y="90"/>
                </a:lnTo>
                <a:lnTo>
                  <a:pt x="467" y="90"/>
                </a:lnTo>
                <a:lnTo>
                  <a:pt x="465" y="90"/>
                </a:lnTo>
                <a:lnTo>
                  <a:pt x="464" y="90"/>
                </a:lnTo>
                <a:lnTo>
                  <a:pt x="460" y="94"/>
                </a:lnTo>
                <a:lnTo>
                  <a:pt x="454" y="97"/>
                </a:lnTo>
                <a:lnTo>
                  <a:pt x="452" y="97"/>
                </a:lnTo>
                <a:lnTo>
                  <a:pt x="451" y="95"/>
                </a:lnTo>
                <a:lnTo>
                  <a:pt x="451" y="95"/>
                </a:lnTo>
                <a:lnTo>
                  <a:pt x="454" y="94"/>
                </a:lnTo>
                <a:lnTo>
                  <a:pt x="458" y="92"/>
                </a:lnTo>
                <a:lnTo>
                  <a:pt x="464" y="84"/>
                </a:lnTo>
                <a:lnTo>
                  <a:pt x="469" y="81"/>
                </a:lnTo>
                <a:lnTo>
                  <a:pt x="471" y="81"/>
                </a:lnTo>
                <a:lnTo>
                  <a:pt x="476" y="81"/>
                </a:lnTo>
                <a:lnTo>
                  <a:pt x="476" y="81"/>
                </a:lnTo>
                <a:lnTo>
                  <a:pt x="475" y="77"/>
                </a:lnTo>
                <a:lnTo>
                  <a:pt x="476" y="75"/>
                </a:lnTo>
                <a:lnTo>
                  <a:pt x="480" y="73"/>
                </a:lnTo>
                <a:lnTo>
                  <a:pt x="486" y="72"/>
                </a:lnTo>
                <a:lnTo>
                  <a:pt x="486" y="72"/>
                </a:lnTo>
                <a:lnTo>
                  <a:pt x="484" y="70"/>
                </a:lnTo>
                <a:lnTo>
                  <a:pt x="484" y="68"/>
                </a:lnTo>
                <a:lnTo>
                  <a:pt x="486" y="64"/>
                </a:lnTo>
                <a:lnTo>
                  <a:pt x="486" y="64"/>
                </a:lnTo>
                <a:lnTo>
                  <a:pt x="482" y="66"/>
                </a:lnTo>
                <a:lnTo>
                  <a:pt x="482" y="68"/>
                </a:lnTo>
                <a:lnTo>
                  <a:pt x="480" y="70"/>
                </a:lnTo>
                <a:lnTo>
                  <a:pt x="480" y="70"/>
                </a:lnTo>
                <a:lnTo>
                  <a:pt x="478" y="70"/>
                </a:lnTo>
                <a:lnTo>
                  <a:pt x="476" y="70"/>
                </a:lnTo>
                <a:lnTo>
                  <a:pt x="475" y="68"/>
                </a:lnTo>
                <a:lnTo>
                  <a:pt x="475" y="68"/>
                </a:lnTo>
                <a:lnTo>
                  <a:pt x="478" y="66"/>
                </a:lnTo>
                <a:lnTo>
                  <a:pt x="478" y="64"/>
                </a:lnTo>
                <a:lnTo>
                  <a:pt x="478" y="64"/>
                </a:lnTo>
                <a:lnTo>
                  <a:pt x="471" y="68"/>
                </a:lnTo>
                <a:lnTo>
                  <a:pt x="469" y="68"/>
                </a:lnTo>
                <a:lnTo>
                  <a:pt x="467" y="66"/>
                </a:lnTo>
                <a:lnTo>
                  <a:pt x="467" y="66"/>
                </a:lnTo>
                <a:lnTo>
                  <a:pt x="462" y="70"/>
                </a:lnTo>
                <a:lnTo>
                  <a:pt x="456" y="73"/>
                </a:lnTo>
                <a:lnTo>
                  <a:pt x="449" y="77"/>
                </a:lnTo>
                <a:lnTo>
                  <a:pt x="438" y="83"/>
                </a:lnTo>
                <a:lnTo>
                  <a:pt x="438" y="83"/>
                </a:lnTo>
                <a:lnTo>
                  <a:pt x="438" y="84"/>
                </a:lnTo>
                <a:lnTo>
                  <a:pt x="440" y="84"/>
                </a:lnTo>
                <a:lnTo>
                  <a:pt x="440" y="86"/>
                </a:lnTo>
                <a:lnTo>
                  <a:pt x="438" y="88"/>
                </a:lnTo>
                <a:lnTo>
                  <a:pt x="438" y="88"/>
                </a:lnTo>
                <a:lnTo>
                  <a:pt x="430" y="90"/>
                </a:lnTo>
                <a:lnTo>
                  <a:pt x="423" y="94"/>
                </a:lnTo>
                <a:lnTo>
                  <a:pt x="412" y="103"/>
                </a:lnTo>
                <a:lnTo>
                  <a:pt x="401" y="112"/>
                </a:lnTo>
                <a:lnTo>
                  <a:pt x="392" y="118"/>
                </a:lnTo>
                <a:lnTo>
                  <a:pt x="392" y="118"/>
                </a:lnTo>
                <a:lnTo>
                  <a:pt x="392" y="121"/>
                </a:lnTo>
                <a:lnTo>
                  <a:pt x="394" y="123"/>
                </a:lnTo>
                <a:lnTo>
                  <a:pt x="394" y="125"/>
                </a:lnTo>
                <a:lnTo>
                  <a:pt x="392" y="127"/>
                </a:lnTo>
                <a:lnTo>
                  <a:pt x="392" y="127"/>
                </a:lnTo>
                <a:lnTo>
                  <a:pt x="388" y="127"/>
                </a:lnTo>
                <a:lnTo>
                  <a:pt x="388" y="125"/>
                </a:lnTo>
                <a:lnTo>
                  <a:pt x="386" y="121"/>
                </a:lnTo>
                <a:lnTo>
                  <a:pt x="386" y="121"/>
                </a:lnTo>
                <a:lnTo>
                  <a:pt x="379" y="129"/>
                </a:lnTo>
                <a:lnTo>
                  <a:pt x="370" y="132"/>
                </a:lnTo>
                <a:lnTo>
                  <a:pt x="360" y="136"/>
                </a:lnTo>
                <a:lnTo>
                  <a:pt x="353" y="141"/>
                </a:lnTo>
                <a:lnTo>
                  <a:pt x="353" y="141"/>
                </a:lnTo>
                <a:lnTo>
                  <a:pt x="351" y="145"/>
                </a:lnTo>
                <a:lnTo>
                  <a:pt x="349" y="149"/>
                </a:lnTo>
                <a:lnTo>
                  <a:pt x="342" y="156"/>
                </a:lnTo>
                <a:lnTo>
                  <a:pt x="333" y="162"/>
                </a:lnTo>
                <a:lnTo>
                  <a:pt x="329" y="165"/>
                </a:lnTo>
                <a:lnTo>
                  <a:pt x="327" y="171"/>
                </a:lnTo>
                <a:lnTo>
                  <a:pt x="327" y="171"/>
                </a:lnTo>
                <a:lnTo>
                  <a:pt x="337" y="164"/>
                </a:lnTo>
                <a:lnTo>
                  <a:pt x="340" y="160"/>
                </a:lnTo>
                <a:lnTo>
                  <a:pt x="346" y="160"/>
                </a:lnTo>
                <a:lnTo>
                  <a:pt x="346" y="160"/>
                </a:lnTo>
                <a:lnTo>
                  <a:pt x="342" y="167"/>
                </a:lnTo>
                <a:lnTo>
                  <a:pt x="337" y="171"/>
                </a:lnTo>
                <a:lnTo>
                  <a:pt x="331" y="175"/>
                </a:lnTo>
                <a:lnTo>
                  <a:pt x="327" y="173"/>
                </a:lnTo>
                <a:lnTo>
                  <a:pt x="326" y="171"/>
                </a:lnTo>
                <a:lnTo>
                  <a:pt x="326" y="171"/>
                </a:lnTo>
                <a:lnTo>
                  <a:pt x="322" y="176"/>
                </a:lnTo>
                <a:lnTo>
                  <a:pt x="318" y="178"/>
                </a:lnTo>
                <a:lnTo>
                  <a:pt x="314" y="180"/>
                </a:lnTo>
                <a:lnTo>
                  <a:pt x="313" y="182"/>
                </a:lnTo>
                <a:lnTo>
                  <a:pt x="313" y="184"/>
                </a:lnTo>
                <a:lnTo>
                  <a:pt x="313" y="184"/>
                </a:lnTo>
                <a:lnTo>
                  <a:pt x="311" y="184"/>
                </a:lnTo>
                <a:lnTo>
                  <a:pt x="307" y="184"/>
                </a:lnTo>
                <a:lnTo>
                  <a:pt x="300" y="186"/>
                </a:lnTo>
                <a:lnTo>
                  <a:pt x="292" y="191"/>
                </a:lnTo>
                <a:lnTo>
                  <a:pt x="287" y="198"/>
                </a:lnTo>
                <a:lnTo>
                  <a:pt x="287" y="198"/>
                </a:lnTo>
                <a:lnTo>
                  <a:pt x="287" y="198"/>
                </a:lnTo>
                <a:lnTo>
                  <a:pt x="281" y="200"/>
                </a:lnTo>
                <a:lnTo>
                  <a:pt x="281" y="200"/>
                </a:lnTo>
                <a:lnTo>
                  <a:pt x="257" y="222"/>
                </a:lnTo>
                <a:lnTo>
                  <a:pt x="257" y="222"/>
                </a:lnTo>
                <a:lnTo>
                  <a:pt x="246" y="235"/>
                </a:lnTo>
                <a:lnTo>
                  <a:pt x="246" y="235"/>
                </a:lnTo>
                <a:lnTo>
                  <a:pt x="237" y="248"/>
                </a:lnTo>
                <a:lnTo>
                  <a:pt x="237" y="248"/>
                </a:lnTo>
                <a:lnTo>
                  <a:pt x="235" y="246"/>
                </a:lnTo>
                <a:lnTo>
                  <a:pt x="234" y="246"/>
                </a:lnTo>
                <a:lnTo>
                  <a:pt x="232" y="248"/>
                </a:lnTo>
                <a:lnTo>
                  <a:pt x="232" y="248"/>
                </a:lnTo>
                <a:lnTo>
                  <a:pt x="235" y="252"/>
                </a:lnTo>
                <a:lnTo>
                  <a:pt x="235" y="254"/>
                </a:lnTo>
                <a:lnTo>
                  <a:pt x="234" y="255"/>
                </a:lnTo>
                <a:lnTo>
                  <a:pt x="234" y="255"/>
                </a:lnTo>
                <a:lnTo>
                  <a:pt x="232" y="254"/>
                </a:lnTo>
                <a:lnTo>
                  <a:pt x="232" y="254"/>
                </a:lnTo>
                <a:lnTo>
                  <a:pt x="232" y="252"/>
                </a:lnTo>
                <a:lnTo>
                  <a:pt x="230" y="254"/>
                </a:lnTo>
                <a:lnTo>
                  <a:pt x="230" y="254"/>
                </a:lnTo>
                <a:lnTo>
                  <a:pt x="228" y="259"/>
                </a:lnTo>
                <a:lnTo>
                  <a:pt x="226" y="261"/>
                </a:lnTo>
                <a:lnTo>
                  <a:pt x="224" y="261"/>
                </a:lnTo>
                <a:lnTo>
                  <a:pt x="224" y="261"/>
                </a:lnTo>
                <a:lnTo>
                  <a:pt x="226" y="261"/>
                </a:lnTo>
                <a:lnTo>
                  <a:pt x="226" y="263"/>
                </a:lnTo>
                <a:lnTo>
                  <a:pt x="228" y="263"/>
                </a:lnTo>
                <a:lnTo>
                  <a:pt x="228" y="265"/>
                </a:lnTo>
                <a:lnTo>
                  <a:pt x="228" y="265"/>
                </a:lnTo>
                <a:lnTo>
                  <a:pt x="224" y="265"/>
                </a:lnTo>
                <a:lnTo>
                  <a:pt x="223" y="265"/>
                </a:lnTo>
                <a:lnTo>
                  <a:pt x="223" y="265"/>
                </a:lnTo>
                <a:lnTo>
                  <a:pt x="223" y="263"/>
                </a:lnTo>
                <a:lnTo>
                  <a:pt x="221" y="261"/>
                </a:lnTo>
                <a:lnTo>
                  <a:pt x="221" y="261"/>
                </a:lnTo>
                <a:lnTo>
                  <a:pt x="221" y="265"/>
                </a:lnTo>
                <a:lnTo>
                  <a:pt x="219" y="267"/>
                </a:lnTo>
                <a:lnTo>
                  <a:pt x="219" y="268"/>
                </a:lnTo>
                <a:lnTo>
                  <a:pt x="219" y="268"/>
                </a:lnTo>
                <a:lnTo>
                  <a:pt x="219" y="268"/>
                </a:lnTo>
                <a:lnTo>
                  <a:pt x="219" y="268"/>
                </a:lnTo>
                <a:lnTo>
                  <a:pt x="219" y="268"/>
                </a:lnTo>
                <a:lnTo>
                  <a:pt x="217" y="270"/>
                </a:lnTo>
                <a:lnTo>
                  <a:pt x="217" y="270"/>
                </a:lnTo>
                <a:lnTo>
                  <a:pt x="215" y="270"/>
                </a:lnTo>
                <a:lnTo>
                  <a:pt x="215" y="272"/>
                </a:lnTo>
                <a:lnTo>
                  <a:pt x="215" y="272"/>
                </a:lnTo>
                <a:lnTo>
                  <a:pt x="217" y="274"/>
                </a:lnTo>
                <a:lnTo>
                  <a:pt x="219" y="272"/>
                </a:lnTo>
                <a:lnTo>
                  <a:pt x="221" y="270"/>
                </a:lnTo>
                <a:lnTo>
                  <a:pt x="221" y="270"/>
                </a:lnTo>
                <a:lnTo>
                  <a:pt x="221" y="270"/>
                </a:lnTo>
                <a:lnTo>
                  <a:pt x="221" y="270"/>
                </a:lnTo>
                <a:lnTo>
                  <a:pt x="223" y="270"/>
                </a:lnTo>
                <a:lnTo>
                  <a:pt x="223" y="270"/>
                </a:lnTo>
                <a:lnTo>
                  <a:pt x="224" y="270"/>
                </a:lnTo>
                <a:lnTo>
                  <a:pt x="224" y="274"/>
                </a:lnTo>
                <a:lnTo>
                  <a:pt x="224" y="274"/>
                </a:lnTo>
                <a:lnTo>
                  <a:pt x="224" y="274"/>
                </a:lnTo>
                <a:lnTo>
                  <a:pt x="224" y="274"/>
                </a:lnTo>
                <a:lnTo>
                  <a:pt x="223" y="276"/>
                </a:lnTo>
                <a:lnTo>
                  <a:pt x="223" y="276"/>
                </a:lnTo>
                <a:lnTo>
                  <a:pt x="223" y="276"/>
                </a:lnTo>
                <a:lnTo>
                  <a:pt x="223" y="276"/>
                </a:lnTo>
                <a:lnTo>
                  <a:pt x="221" y="278"/>
                </a:lnTo>
                <a:lnTo>
                  <a:pt x="221" y="278"/>
                </a:lnTo>
                <a:lnTo>
                  <a:pt x="221" y="278"/>
                </a:lnTo>
                <a:lnTo>
                  <a:pt x="219" y="285"/>
                </a:lnTo>
                <a:lnTo>
                  <a:pt x="219" y="285"/>
                </a:lnTo>
                <a:lnTo>
                  <a:pt x="211" y="296"/>
                </a:lnTo>
                <a:lnTo>
                  <a:pt x="211" y="296"/>
                </a:lnTo>
                <a:lnTo>
                  <a:pt x="197" y="318"/>
                </a:lnTo>
                <a:lnTo>
                  <a:pt x="197" y="318"/>
                </a:lnTo>
                <a:lnTo>
                  <a:pt x="180" y="338"/>
                </a:lnTo>
                <a:lnTo>
                  <a:pt x="165" y="359"/>
                </a:lnTo>
                <a:lnTo>
                  <a:pt x="165" y="359"/>
                </a:lnTo>
                <a:lnTo>
                  <a:pt x="165" y="359"/>
                </a:lnTo>
                <a:lnTo>
                  <a:pt x="165" y="355"/>
                </a:lnTo>
                <a:lnTo>
                  <a:pt x="167" y="353"/>
                </a:lnTo>
                <a:lnTo>
                  <a:pt x="165" y="353"/>
                </a:lnTo>
                <a:lnTo>
                  <a:pt x="165" y="353"/>
                </a:lnTo>
                <a:lnTo>
                  <a:pt x="160" y="368"/>
                </a:lnTo>
                <a:lnTo>
                  <a:pt x="156" y="373"/>
                </a:lnTo>
                <a:lnTo>
                  <a:pt x="149" y="377"/>
                </a:lnTo>
                <a:lnTo>
                  <a:pt x="149" y="377"/>
                </a:lnTo>
                <a:lnTo>
                  <a:pt x="149" y="381"/>
                </a:lnTo>
                <a:lnTo>
                  <a:pt x="149" y="382"/>
                </a:lnTo>
                <a:lnTo>
                  <a:pt x="149" y="388"/>
                </a:lnTo>
                <a:lnTo>
                  <a:pt x="149" y="388"/>
                </a:lnTo>
                <a:lnTo>
                  <a:pt x="145" y="392"/>
                </a:lnTo>
                <a:lnTo>
                  <a:pt x="142" y="399"/>
                </a:lnTo>
                <a:lnTo>
                  <a:pt x="138" y="405"/>
                </a:lnTo>
                <a:lnTo>
                  <a:pt x="136" y="406"/>
                </a:lnTo>
                <a:lnTo>
                  <a:pt x="132" y="408"/>
                </a:lnTo>
                <a:lnTo>
                  <a:pt x="132" y="408"/>
                </a:lnTo>
                <a:lnTo>
                  <a:pt x="132" y="410"/>
                </a:lnTo>
                <a:lnTo>
                  <a:pt x="131" y="414"/>
                </a:lnTo>
                <a:lnTo>
                  <a:pt x="129" y="416"/>
                </a:lnTo>
                <a:lnTo>
                  <a:pt x="129" y="419"/>
                </a:lnTo>
                <a:lnTo>
                  <a:pt x="129" y="419"/>
                </a:lnTo>
                <a:lnTo>
                  <a:pt x="127" y="417"/>
                </a:lnTo>
                <a:lnTo>
                  <a:pt x="125" y="417"/>
                </a:lnTo>
                <a:lnTo>
                  <a:pt x="127" y="421"/>
                </a:lnTo>
                <a:lnTo>
                  <a:pt x="127" y="421"/>
                </a:lnTo>
                <a:lnTo>
                  <a:pt x="121" y="421"/>
                </a:lnTo>
                <a:lnTo>
                  <a:pt x="119" y="423"/>
                </a:lnTo>
                <a:lnTo>
                  <a:pt x="118" y="427"/>
                </a:lnTo>
                <a:lnTo>
                  <a:pt x="114" y="427"/>
                </a:lnTo>
                <a:lnTo>
                  <a:pt x="114" y="427"/>
                </a:lnTo>
                <a:lnTo>
                  <a:pt x="116" y="430"/>
                </a:lnTo>
                <a:lnTo>
                  <a:pt x="114" y="432"/>
                </a:lnTo>
                <a:lnTo>
                  <a:pt x="110" y="438"/>
                </a:lnTo>
                <a:lnTo>
                  <a:pt x="110" y="438"/>
                </a:lnTo>
                <a:lnTo>
                  <a:pt x="110" y="439"/>
                </a:lnTo>
                <a:lnTo>
                  <a:pt x="110" y="439"/>
                </a:lnTo>
                <a:lnTo>
                  <a:pt x="112" y="439"/>
                </a:lnTo>
                <a:lnTo>
                  <a:pt x="112" y="441"/>
                </a:lnTo>
                <a:lnTo>
                  <a:pt x="112" y="441"/>
                </a:lnTo>
                <a:lnTo>
                  <a:pt x="108" y="445"/>
                </a:lnTo>
                <a:lnTo>
                  <a:pt x="105" y="452"/>
                </a:lnTo>
                <a:lnTo>
                  <a:pt x="101" y="456"/>
                </a:lnTo>
                <a:lnTo>
                  <a:pt x="99" y="458"/>
                </a:lnTo>
                <a:lnTo>
                  <a:pt x="96" y="458"/>
                </a:lnTo>
                <a:lnTo>
                  <a:pt x="96" y="458"/>
                </a:lnTo>
                <a:lnTo>
                  <a:pt x="96" y="462"/>
                </a:lnTo>
                <a:lnTo>
                  <a:pt x="96" y="463"/>
                </a:lnTo>
                <a:lnTo>
                  <a:pt x="92" y="473"/>
                </a:lnTo>
                <a:lnTo>
                  <a:pt x="86" y="478"/>
                </a:lnTo>
                <a:lnTo>
                  <a:pt x="81" y="482"/>
                </a:lnTo>
                <a:lnTo>
                  <a:pt x="81" y="482"/>
                </a:lnTo>
                <a:lnTo>
                  <a:pt x="83" y="484"/>
                </a:lnTo>
                <a:lnTo>
                  <a:pt x="83" y="487"/>
                </a:lnTo>
                <a:lnTo>
                  <a:pt x="81" y="493"/>
                </a:lnTo>
                <a:lnTo>
                  <a:pt x="77" y="498"/>
                </a:lnTo>
                <a:lnTo>
                  <a:pt x="75" y="500"/>
                </a:lnTo>
                <a:lnTo>
                  <a:pt x="75" y="500"/>
                </a:lnTo>
                <a:lnTo>
                  <a:pt x="75" y="520"/>
                </a:lnTo>
                <a:lnTo>
                  <a:pt x="75" y="520"/>
                </a:lnTo>
                <a:lnTo>
                  <a:pt x="72" y="515"/>
                </a:lnTo>
                <a:lnTo>
                  <a:pt x="72" y="515"/>
                </a:lnTo>
                <a:lnTo>
                  <a:pt x="62" y="533"/>
                </a:lnTo>
                <a:lnTo>
                  <a:pt x="57" y="552"/>
                </a:lnTo>
                <a:lnTo>
                  <a:pt x="48" y="572"/>
                </a:lnTo>
                <a:lnTo>
                  <a:pt x="37" y="594"/>
                </a:lnTo>
                <a:lnTo>
                  <a:pt x="37" y="594"/>
                </a:lnTo>
                <a:lnTo>
                  <a:pt x="40" y="596"/>
                </a:lnTo>
                <a:lnTo>
                  <a:pt x="40" y="598"/>
                </a:lnTo>
                <a:lnTo>
                  <a:pt x="40" y="598"/>
                </a:lnTo>
                <a:lnTo>
                  <a:pt x="37" y="601"/>
                </a:lnTo>
                <a:lnTo>
                  <a:pt x="33" y="607"/>
                </a:lnTo>
                <a:lnTo>
                  <a:pt x="31" y="618"/>
                </a:lnTo>
                <a:lnTo>
                  <a:pt x="31" y="623"/>
                </a:lnTo>
                <a:lnTo>
                  <a:pt x="29" y="629"/>
                </a:lnTo>
                <a:lnTo>
                  <a:pt x="26" y="631"/>
                </a:lnTo>
                <a:lnTo>
                  <a:pt x="22" y="631"/>
                </a:lnTo>
                <a:lnTo>
                  <a:pt x="22" y="631"/>
                </a:lnTo>
                <a:lnTo>
                  <a:pt x="20" y="634"/>
                </a:lnTo>
                <a:lnTo>
                  <a:pt x="22" y="634"/>
                </a:lnTo>
                <a:lnTo>
                  <a:pt x="24" y="636"/>
                </a:lnTo>
                <a:lnTo>
                  <a:pt x="26" y="638"/>
                </a:lnTo>
                <a:lnTo>
                  <a:pt x="26" y="638"/>
                </a:lnTo>
                <a:lnTo>
                  <a:pt x="22" y="651"/>
                </a:lnTo>
                <a:lnTo>
                  <a:pt x="20" y="660"/>
                </a:lnTo>
                <a:lnTo>
                  <a:pt x="16" y="669"/>
                </a:lnTo>
                <a:lnTo>
                  <a:pt x="13" y="677"/>
                </a:lnTo>
                <a:lnTo>
                  <a:pt x="13" y="677"/>
                </a:lnTo>
                <a:lnTo>
                  <a:pt x="13" y="690"/>
                </a:lnTo>
                <a:lnTo>
                  <a:pt x="11" y="704"/>
                </a:lnTo>
                <a:lnTo>
                  <a:pt x="11" y="704"/>
                </a:lnTo>
                <a:lnTo>
                  <a:pt x="11" y="704"/>
                </a:lnTo>
                <a:lnTo>
                  <a:pt x="9" y="703"/>
                </a:lnTo>
                <a:lnTo>
                  <a:pt x="9" y="701"/>
                </a:lnTo>
                <a:lnTo>
                  <a:pt x="9" y="699"/>
                </a:lnTo>
                <a:lnTo>
                  <a:pt x="9" y="699"/>
                </a:lnTo>
                <a:lnTo>
                  <a:pt x="5" y="719"/>
                </a:lnTo>
                <a:lnTo>
                  <a:pt x="4" y="726"/>
                </a:lnTo>
                <a:lnTo>
                  <a:pt x="0" y="734"/>
                </a:lnTo>
                <a:lnTo>
                  <a:pt x="0" y="734"/>
                </a:lnTo>
                <a:lnTo>
                  <a:pt x="2" y="736"/>
                </a:lnTo>
                <a:lnTo>
                  <a:pt x="4" y="739"/>
                </a:lnTo>
                <a:lnTo>
                  <a:pt x="5" y="743"/>
                </a:lnTo>
                <a:lnTo>
                  <a:pt x="7" y="747"/>
                </a:lnTo>
                <a:lnTo>
                  <a:pt x="7" y="747"/>
                </a:lnTo>
                <a:lnTo>
                  <a:pt x="11" y="732"/>
                </a:lnTo>
                <a:lnTo>
                  <a:pt x="15" y="726"/>
                </a:lnTo>
                <a:lnTo>
                  <a:pt x="18" y="723"/>
                </a:lnTo>
                <a:lnTo>
                  <a:pt x="18" y="723"/>
                </a:lnTo>
                <a:lnTo>
                  <a:pt x="18" y="728"/>
                </a:lnTo>
                <a:lnTo>
                  <a:pt x="16" y="730"/>
                </a:lnTo>
                <a:lnTo>
                  <a:pt x="15" y="734"/>
                </a:lnTo>
                <a:lnTo>
                  <a:pt x="15" y="736"/>
                </a:lnTo>
                <a:lnTo>
                  <a:pt x="15" y="736"/>
                </a:lnTo>
                <a:lnTo>
                  <a:pt x="18" y="730"/>
                </a:lnTo>
                <a:lnTo>
                  <a:pt x="20" y="725"/>
                </a:lnTo>
                <a:lnTo>
                  <a:pt x="22" y="715"/>
                </a:lnTo>
                <a:lnTo>
                  <a:pt x="22" y="704"/>
                </a:lnTo>
                <a:lnTo>
                  <a:pt x="24" y="693"/>
                </a:lnTo>
                <a:lnTo>
                  <a:pt x="24" y="693"/>
                </a:lnTo>
                <a:lnTo>
                  <a:pt x="28" y="695"/>
                </a:lnTo>
                <a:lnTo>
                  <a:pt x="28" y="695"/>
                </a:lnTo>
                <a:lnTo>
                  <a:pt x="29" y="691"/>
                </a:lnTo>
                <a:lnTo>
                  <a:pt x="29" y="686"/>
                </a:lnTo>
                <a:lnTo>
                  <a:pt x="29" y="677"/>
                </a:lnTo>
                <a:lnTo>
                  <a:pt x="29" y="677"/>
                </a:lnTo>
                <a:lnTo>
                  <a:pt x="33" y="666"/>
                </a:lnTo>
                <a:lnTo>
                  <a:pt x="37" y="655"/>
                </a:lnTo>
                <a:lnTo>
                  <a:pt x="42" y="631"/>
                </a:lnTo>
                <a:lnTo>
                  <a:pt x="42" y="631"/>
                </a:lnTo>
                <a:lnTo>
                  <a:pt x="50" y="609"/>
                </a:lnTo>
                <a:lnTo>
                  <a:pt x="53" y="598"/>
                </a:lnTo>
                <a:lnTo>
                  <a:pt x="61" y="590"/>
                </a:lnTo>
                <a:lnTo>
                  <a:pt x="61" y="590"/>
                </a:lnTo>
                <a:lnTo>
                  <a:pt x="61" y="581"/>
                </a:lnTo>
                <a:lnTo>
                  <a:pt x="62" y="572"/>
                </a:lnTo>
                <a:lnTo>
                  <a:pt x="70" y="552"/>
                </a:lnTo>
                <a:lnTo>
                  <a:pt x="70" y="552"/>
                </a:lnTo>
                <a:lnTo>
                  <a:pt x="70" y="554"/>
                </a:lnTo>
                <a:lnTo>
                  <a:pt x="70" y="555"/>
                </a:lnTo>
                <a:lnTo>
                  <a:pt x="70" y="561"/>
                </a:lnTo>
                <a:lnTo>
                  <a:pt x="68" y="566"/>
                </a:lnTo>
                <a:lnTo>
                  <a:pt x="68" y="570"/>
                </a:lnTo>
                <a:lnTo>
                  <a:pt x="70" y="572"/>
                </a:lnTo>
                <a:lnTo>
                  <a:pt x="70" y="572"/>
                </a:lnTo>
                <a:lnTo>
                  <a:pt x="77" y="552"/>
                </a:lnTo>
                <a:lnTo>
                  <a:pt x="81" y="544"/>
                </a:lnTo>
                <a:lnTo>
                  <a:pt x="85" y="542"/>
                </a:lnTo>
                <a:lnTo>
                  <a:pt x="86" y="544"/>
                </a:lnTo>
                <a:lnTo>
                  <a:pt x="86" y="544"/>
                </a:lnTo>
                <a:lnTo>
                  <a:pt x="83" y="542"/>
                </a:lnTo>
                <a:lnTo>
                  <a:pt x="81" y="541"/>
                </a:lnTo>
                <a:lnTo>
                  <a:pt x="81" y="539"/>
                </a:lnTo>
                <a:lnTo>
                  <a:pt x="81" y="539"/>
                </a:lnTo>
                <a:lnTo>
                  <a:pt x="83" y="535"/>
                </a:lnTo>
                <a:lnTo>
                  <a:pt x="83" y="535"/>
                </a:lnTo>
                <a:lnTo>
                  <a:pt x="85" y="535"/>
                </a:lnTo>
                <a:lnTo>
                  <a:pt x="86" y="533"/>
                </a:lnTo>
                <a:lnTo>
                  <a:pt x="86" y="533"/>
                </a:lnTo>
                <a:lnTo>
                  <a:pt x="85" y="531"/>
                </a:lnTo>
                <a:lnTo>
                  <a:pt x="85" y="528"/>
                </a:lnTo>
                <a:lnTo>
                  <a:pt x="88" y="517"/>
                </a:lnTo>
                <a:lnTo>
                  <a:pt x="99" y="500"/>
                </a:lnTo>
                <a:lnTo>
                  <a:pt x="99" y="500"/>
                </a:lnTo>
                <a:lnTo>
                  <a:pt x="97" y="502"/>
                </a:lnTo>
                <a:lnTo>
                  <a:pt x="96" y="500"/>
                </a:lnTo>
                <a:lnTo>
                  <a:pt x="96" y="500"/>
                </a:lnTo>
                <a:lnTo>
                  <a:pt x="97" y="498"/>
                </a:lnTo>
                <a:lnTo>
                  <a:pt x="99" y="493"/>
                </a:lnTo>
                <a:lnTo>
                  <a:pt x="101" y="489"/>
                </a:lnTo>
                <a:lnTo>
                  <a:pt x="105" y="485"/>
                </a:lnTo>
                <a:lnTo>
                  <a:pt x="105" y="485"/>
                </a:lnTo>
                <a:lnTo>
                  <a:pt x="103" y="489"/>
                </a:lnTo>
                <a:lnTo>
                  <a:pt x="105" y="491"/>
                </a:lnTo>
                <a:lnTo>
                  <a:pt x="105" y="491"/>
                </a:lnTo>
                <a:lnTo>
                  <a:pt x="107" y="489"/>
                </a:lnTo>
                <a:lnTo>
                  <a:pt x="107" y="485"/>
                </a:lnTo>
                <a:lnTo>
                  <a:pt x="105" y="484"/>
                </a:lnTo>
                <a:lnTo>
                  <a:pt x="107" y="480"/>
                </a:lnTo>
                <a:lnTo>
                  <a:pt x="107" y="480"/>
                </a:lnTo>
                <a:lnTo>
                  <a:pt x="108" y="480"/>
                </a:lnTo>
                <a:lnTo>
                  <a:pt x="107" y="482"/>
                </a:lnTo>
                <a:lnTo>
                  <a:pt x="107" y="484"/>
                </a:lnTo>
                <a:lnTo>
                  <a:pt x="108" y="485"/>
                </a:lnTo>
                <a:lnTo>
                  <a:pt x="108" y="485"/>
                </a:lnTo>
                <a:lnTo>
                  <a:pt x="112" y="476"/>
                </a:lnTo>
                <a:lnTo>
                  <a:pt x="119" y="465"/>
                </a:lnTo>
                <a:lnTo>
                  <a:pt x="125" y="454"/>
                </a:lnTo>
                <a:lnTo>
                  <a:pt x="131" y="445"/>
                </a:lnTo>
                <a:lnTo>
                  <a:pt x="131" y="445"/>
                </a:lnTo>
                <a:lnTo>
                  <a:pt x="129" y="445"/>
                </a:lnTo>
                <a:lnTo>
                  <a:pt x="127" y="445"/>
                </a:lnTo>
                <a:lnTo>
                  <a:pt x="125" y="447"/>
                </a:lnTo>
                <a:lnTo>
                  <a:pt x="123" y="445"/>
                </a:lnTo>
                <a:lnTo>
                  <a:pt x="123" y="445"/>
                </a:lnTo>
                <a:lnTo>
                  <a:pt x="127" y="441"/>
                </a:lnTo>
                <a:lnTo>
                  <a:pt x="127" y="439"/>
                </a:lnTo>
                <a:lnTo>
                  <a:pt x="129" y="439"/>
                </a:lnTo>
                <a:lnTo>
                  <a:pt x="129" y="439"/>
                </a:lnTo>
                <a:lnTo>
                  <a:pt x="131" y="441"/>
                </a:lnTo>
                <a:lnTo>
                  <a:pt x="131" y="443"/>
                </a:lnTo>
                <a:lnTo>
                  <a:pt x="131" y="443"/>
                </a:lnTo>
                <a:lnTo>
                  <a:pt x="149" y="416"/>
                </a:lnTo>
                <a:lnTo>
                  <a:pt x="158" y="401"/>
                </a:lnTo>
                <a:lnTo>
                  <a:pt x="171" y="386"/>
                </a:lnTo>
                <a:lnTo>
                  <a:pt x="171" y="386"/>
                </a:lnTo>
                <a:lnTo>
                  <a:pt x="173" y="384"/>
                </a:lnTo>
                <a:lnTo>
                  <a:pt x="177" y="382"/>
                </a:lnTo>
                <a:lnTo>
                  <a:pt x="180" y="377"/>
                </a:lnTo>
                <a:lnTo>
                  <a:pt x="184" y="368"/>
                </a:lnTo>
                <a:lnTo>
                  <a:pt x="189" y="362"/>
                </a:lnTo>
                <a:lnTo>
                  <a:pt x="189" y="362"/>
                </a:lnTo>
                <a:lnTo>
                  <a:pt x="195" y="357"/>
                </a:lnTo>
                <a:lnTo>
                  <a:pt x="200" y="347"/>
                </a:lnTo>
                <a:lnTo>
                  <a:pt x="213" y="329"/>
                </a:lnTo>
                <a:lnTo>
                  <a:pt x="213" y="329"/>
                </a:lnTo>
                <a:lnTo>
                  <a:pt x="224" y="316"/>
                </a:lnTo>
                <a:lnTo>
                  <a:pt x="237" y="303"/>
                </a:lnTo>
                <a:lnTo>
                  <a:pt x="243" y="298"/>
                </a:lnTo>
                <a:lnTo>
                  <a:pt x="243" y="296"/>
                </a:lnTo>
                <a:lnTo>
                  <a:pt x="245" y="294"/>
                </a:lnTo>
                <a:lnTo>
                  <a:pt x="245" y="294"/>
                </a:lnTo>
                <a:lnTo>
                  <a:pt x="245" y="294"/>
                </a:lnTo>
                <a:lnTo>
                  <a:pt x="246" y="292"/>
                </a:lnTo>
                <a:lnTo>
                  <a:pt x="248" y="290"/>
                </a:lnTo>
                <a:lnTo>
                  <a:pt x="248" y="290"/>
                </a:lnTo>
                <a:lnTo>
                  <a:pt x="256" y="279"/>
                </a:lnTo>
                <a:lnTo>
                  <a:pt x="256" y="279"/>
                </a:lnTo>
                <a:lnTo>
                  <a:pt x="257" y="281"/>
                </a:lnTo>
                <a:lnTo>
                  <a:pt x="259" y="281"/>
                </a:lnTo>
                <a:lnTo>
                  <a:pt x="259" y="279"/>
                </a:lnTo>
                <a:lnTo>
                  <a:pt x="259" y="279"/>
                </a:lnTo>
                <a:lnTo>
                  <a:pt x="257" y="278"/>
                </a:lnTo>
                <a:lnTo>
                  <a:pt x="257" y="276"/>
                </a:lnTo>
                <a:lnTo>
                  <a:pt x="257" y="276"/>
                </a:lnTo>
                <a:lnTo>
                  <a:pt x="257" y="276"/>
                </a:lnTo>
                <a:lnTo>
                  <a:pt x="267" y="270"/>
                </a:lnTo>
                <a:lnTo>
                  <a:pt x="267" y="270"/>
                </a:lnTo>
                <a:lnTo>
                  <a:pt x="274" y="270"/>
                </a:lnTo>
                <a:lnTo>
                  <a:pt x="274" y="270"/>
                </a:lnTo>
                <a:lnTo>
                  <a:pt x="274" y="261"/>
                </a:lnTo>
                <a:lnTo>
                  <a:pt x="274" y="261"/>
                </a:lnTo>
                <a:lnTo>
                  <a:pt x="272" y="265"/>
                </a:lnTo>
                <a:lnTo>
                  <a:pt x="270" y="267"/>
                </a:lnTo>
                <a:lnTo>
                  <a:pt x="269" y="267"/>
                </a:lnTo>
                <a:lnTo>
                  <a:pt x="269" y="267"/>
                </a:lnTo>
                <a:lnTo>
                  <a:pt x="269" y="263"/>
                </a:lnTo>
                <a:lnTo>
                  <a:pt x="269" y="263"/>
                </a:lnTo>
                <a:lnTo>
                  <a:pt x="270" y="261"/>
                </a:lnTo>
                <a:lnTo>
                  <a:pt x="270" y="261"/>
                </a:lnTo>
                <a:lnTo>
                  <a:pt x="276" y="261"/>
                </a:lnTo>
                <a:lnTo>
                  <a:pt x="278" y="261"/>
                </a:lnTo>
                <a:lnTo>
                  <a:pt x="280" y="259"/>
                </a:lnTo>
                <a:lnTo>
                  <a:pt x="283" y="255"/>
                </a:lnTo>
                <a:lnTo>
                  <a:pt x="283" y="255"/>
                </a:lnTo>
                <a:lnTo>
                  <a:pt x="281" y="259"/>
                </a:lnTo>
                <a:lnTo>
                  <a:pt x="281" y="261"/>
                </a:lnTo>
                <a:lnTo>
                  <a:pt x="281" y="261"/>
                </a:lnTo>
                <a:lnTo>
                  <a:pt x="285" y="257"/>
                </a:lnTo>
                <a:lnTo>
                  <a:pt x="291" y="254"/>
                </a:lnTo>
                <a:lnTo>
                  <a:pt x="294" y="250"/>
                </a:lnTo>
                <a:lnTo>
                  <a:pt x="298" y="244"/>
                </a:lnTo>
                <a:lnTo>
                  <a:pt x="298" y="244"/>
                </a:lnTo>
                <a:lnTo>
                  <a:pt x="291" y="250"/>
                </a:lnTo>
                <a:lnTo>
                  <a:pt x="283" y="252"/>
                </a:lnTo>
                <a:lnTo>
                  <a:pt x="283" y="252"/>
                </a:lnTo>
                <a:lnTo>
                  <a:pt x="289" y="246"/>
                </a:lnTo>
                <a:lnTo>
                  <a:pt x="294" y="239"/>
                </a:lnTo>
                <a:lnTo>
                  <a:pt x="294" y="239"/>
                </a:lnTo>
                <a:lnTo>
                  <a:pt x="294" y="241"/>
                </a:lnTo>
                <a:lnTo>
                  <a:pt x="294" y="243"/>
                </a:lnTo>
                <a:lnTo>
                  <a:pt x="296" y="244"/>
                </a:lnTo>
                <a:lnTo>
                  <a:pt x="298" y="244"/>
                </a:lnTo>
                <a:lnTo>
                  <a:pt x="298" y="244"/>
                </a:lnTo>
                <a:lnTo>
                  <a:pt x="298" y="241"/>
                </a:lnTo>
                <a:lnTo>
                  <a:pt x="302" y="239"/>
                </a:lnTo>
                <a:lnTo>
                  <a:pt x="307" y="237"/>
                </a:lnTo>
                <a:lnTo>
                  <a:pt x="314" y="233"/>
                </a:lnTo>
                <a:lnTo>
                  <a:pt x="318" y="232"/>
                </a:lnTo>
                <a:lnTo>
                  <a:pt x="320" y="228"/>
                </a:lnTo>
                <a:lnTo>
                  <a:pt x="320" y="228"/>
                </a:lnTo>
                <a:lnTo>
                  <a:pt x="318" y="230"/>
                </a:lnTo>
                <a:lnTo>
                  <a:pt x="316" y="230"/>
                </a:lnTo>
                <a:lnTo>
                  <a:pt x="314" y="230"/>
                </a:lnTo>
                <a:lnTo>
                  <a:pt x="314" y="228"/>
                </a:lnTo>
                <a:lnTo>
                  <a:pt x="314" y="228"/>
                </a:lnTo>
                <a:lnTo>
                  <a:pt x="318" y="228"/>
                </a:lnTo>
                <a:lnTo>
                  <a:pt x="322" y="226"/>
                </a:lnTo>
                <a:lnTo>
                  <a:pt x="322" y="226"/>
                </a:lnTo>
                <a:lnTo>
                  <a:pt x="322" y="222"/>
                </a:lnTo>
                <a:lnTo>
                  <a:pt x="324" y="221"/>
                </a:lnTo>
                <a:lnTo>
                  <a:pt x="327" y="215"/>
                </a:lnTo>
                <a:lnTo>
                  <a:pt x="333" y="213"/>
                </a:lnTo>
                <a:lnTo>
                  <a:pt x="337" y="208"/>
                </a:lnTo>
                <a:lnTo>
                  <a:pt x="337" y="208"/>
                </a:lnTo>
                <a:lnTo>
                  <a:pt x="342" y="208"/>
                </a:lnTo>
                <a:lnTo>
                  <a:pt x="344" y="210"/>
                </a:lnTo>
                <a:lnTo>
                  <a:pt x="344" y="210"/>
                </a:lnTo>
                <a:lnTo>
                  <a:pt x="346" y="204"/>
                </a:lnTo>
                <a:lnTo>
                  <a:pt x="349" y="200"/>
                </a:lnTo>
                <a:lnTo>
                  <a:pt x="357" y="193"/>
                </a:lnTo>
                <a:lnTo>
                  <a:pt x="357" y="193"/>
                </a:lnTo>
                <a:lnTo>
                  <a:pt x="357" y="195"/>
                </a:lnTo>
                <a:lnTo>
                  <a:pt x="355" y="197"/>
                </a:lnTo>
                <a:lnTo>
                  <a:pt x="353" y="198"/>
                </a:lnTo>
                <a:lnTo>
                  <a:pt x="353" y="200"/>
                </a:lnTo>
                <a:lnTo>
                  <a:pt x="353" y="200"/>
                </a:lnTo>
                <a:lnTo>
                  <a:pt x="359" y="195"/>
                </a:lnTo>
                <a:lnTo>
                  <a:pt x="364" y="189"/>
                </a:lnTo>
                <a:lnTo>
                  <a:pt x="370" y="180"/>
                </a:lnTo>
                <a:lnTo>
                  <a:pt x="370" y="180"/>
                </a:lnTo>
                <a:lnTo>
                  <a:pt x="372" y="178"/>
                </a:lnTo>
                <a:lnTo>
                  <a:pt x="373" y="180"/>
                </a:lnTo>
                <a:lnTo>
                  <a:pt x="373" y="180"/>
                </a:lnTo>
                <a:lnTo>
                  <a:pt x="375" y="180"/>
                </a:lnTo>
                <a:lnTo>
                  <a:pt x="375" y="180"/>
                </a:lnTo>
                <a:lnTo>
                  <a:pt x="373" y="178"/>
                </a:lnTo>
                <a:lnTo>
                  <a:pt x="373" y="176"/>
                </a:lnTo>
                <a:lnTo>
                  <a:pt x="375" y="173"/>
                </a:lnTo>
                <a:lnTo>
                  <a:pt x="384" y="164"/>
                </a:lnTo>
                <a:lnTo>
                  <a:pt x="384" y="164"/>
                </a:lnTo>
                <a:lnTo>
                  <a:pt x="386" y="169"/>
                </a:lnTo>
                <a:lnTo>
                  <a:pt x="388" y="171"/>
                </a:lnTo>
                <a:lnTo>
                  <a:pt x="388" y="171"/>
                </a:lnTo>
                <a:lnTo>
                  <a:pt x="384" y="173"/>
                </a:lnTo>
                <a:lnTo>
                  <a:pt x="381" y="178"/>
                </a:lnTo>
                <a:lnTo>
                  <a:pt x="381" y="178"/>
                </a:lnTo>
                <a:lnTo>
                  <a:pt x="383" y="178"/>
                </a:lnTo>
                <a:lnTo>
                  <a:pt x="383" y="182"/>
                </a:lnTo>
                <a:lnTo>
                  <a:pt x="383" y="184"/>
                </a:lnTo>
                <a:lnTo>
                  <a:pt x="383" y="187"/>
                </a:lnTo>
                <a:lnTo>
                  <a:pt x="383" y="187"/>
                </a:lnTo>
                <a:lnTo>
                  <a:pt x="379" y="187"/>
                </a:lnTo>
                <a:lnTo>
                  <a:pt x="379" y="184"/>
                </a:lnTo>
                <a:lnTo>
                  <a:pt x="379" y="184"/>
                </a:lnTo>
                <a:lnTo>
                  <a:pt x="372" y="191"/>
                </a:lnTo>
                <a:lnTo>
                  <a:pt x="364" y="195"/>
                </a:lnTo>
                <a:lnTo>
                  <a:pt x="357" y="200"/>
                </a:lnTo>
                <a:lnTo>
                  <a:pt x="351" y="208"/>
                </a:lnTo>
                <a:lnTo>
                  <a:pt x="351" y="208"/>
                </a:lnTo>
                <a:lnTo>
                  <a:pt x="351" y="204"/>
                </a:lnTo>
                <a:lnTo>
                  <a:pt x="351" y="204"/>
                </a:lnTo>
                <a:lnTo>
                  <a:pt x="349" y="204"/>
                </a:lnTo>
                <a:lnTo>
                  <a:pt x="349" y="204"/>
                </a:lnTo>
                <a:lnTo>
                  <a:pt x="351" y="206"/>
                </a:lnTo>
                <a:lnTo>
                  <a:pt x="349" y="206"/>
                </a:lnTo>
                <a:lnTo>
                  <a:pt x="348" y="208"/>
                </a:lnTo>
                <a:lnTo>
                  <a:pt x="348" y="210"/>
                </a:lnTo>
                <a:lnTo>
                  <a:pt x="348" y="210"/>
                </a:lnTo>
                <a:lnTo>
                  <a:pt x="349" y="210"/>
                </a:lnTo>
                <a:lnTo>
                  <a:pt x="349" y="213"/>
                </a:lnTo>
                <a:lnTo>
                  <a:pt x="348" y="219"/>
                </a:lnTo>
                <a:lnTo>
                  <a:pt x="348" y="219"/>
                </a:lnTo>
                <a:lnTo>
                  <a:pt x="346" y="215"/>
                </a:lnTo>
                <a:lnTo>
                  <a:pt x="344" y="217"/>
                </a:lnTo>
                <a:lnTo>
                  <a:pt x="344" y="217"/>
                </a:lnTo>
                <a:lnTo>
                  <a:pt x="344" y="219"/>
                </a:lnTo>
                <a:lnTo>
                  <a:pt x="344" y="221"/>
                </a:lnTo>
                <a:lnTo>
                  <a:pt x="340" y="222"/>
                </a:lnTo>
                <a:lnTo>
                  <a:pt x="337" y="224"/>
                </a:lnTo>
                <a:lnTo>
                  <a:pt x="335" y="228"/>
                </a:lnTo>
                <a:lnTo>
                  <a:pt x="335" y="228"/>
                </a:lnTo>
                <a:lnTo>
                  <a:pt x="333" y="228"/>
                </a:lnTo>
                <a:lnTo>
                  <a:pt x="333" y="226"/>
                </a:lnTo>
                <a:lnTo>
                  <a:pt x="333" y="226"/>
                </a:lnTo>
                <a:lnTo>
                  <a:pt x="329" y="226"/>
                </a:lnTo>
                <a:lnTo>
                  <a:pt x="333" y="232"/>
                </a:lnTo>
                <a:lnTo>
                  <a:pt x="333" y="232"/>
                </a:lnTo>
                <a:lnTo>
                  <a:pt x="316" y="248"/>
                </a:lnTo>
                <a:lnTo>
                  <a:pt x="316" y="248"/>
                </a:lnTo>
                <a:lnTo>
                  <a:pt x="314" y="248"/>
                </a:lnTo>
                <a:lnTo>
                  <a:pt x="316" y="250"/>
                </a:lnTo>
                <a:lnTo>
                  <a:pt x="318" y="252"/>
                </a:lnTo>
                <a:lnTo>
                  <a:pt x="316" y="254"/>
                </a:lnTo>
                <a:lnTo>
                  <a:pt x="316" y="254"/>
                </a:lnTo>
                <a:lnTo>
                  <a:pt x="314" y="252"/>
                </a:lnTo>
                <a:lnTo>
                  <a:pt x="314" y="254"/>
                </a:lnTo>
                <a:lnTo>
                  <a:pt x="309" y="257"/>
                </a:lnTo>
                <a:lnTo>
                  <a:pt x="305" y="261"/>
                </a:lnTo>
                <a:lnTo>
                  <a:pt x="302" y="261"/>
                </a:lnTo>
                <a:lnTo>
                  <a:pt x="300" y="259"/>
                </a:lnTo>
                <a:lnTo>
                  <a:pt x="300" y="259"/>
                </a:lnTo>
                <a:lnTo>
                  <a:pt x="294" y="267"/>
                </a:lnTo>
                <a:lnTo>
                  <a:pt x="289" y="270"/>
                </a:lnTo>
                <a:lnTo>
                  <a:pt x="283" y="276"/>
                </a:lnTo>
                <a:lnTo>
                  <a:pt x="280" y="283"/>
                </a:lnTo>
                <a:lnTo>
                  <a:pt x="280" y="283"/>
                </a:lnTo>
                <a:lnTo>
                  <a:pt x="278" y="283"/>
                </a:lnTo>
                <a:lnTo>
                  <a:pt x="274" y="283"/>
                </a:lnTo>
                <a:lnTo>
                  <a:pt x="272" y="287"/>
                </a:lnTo>
                <a:lnTo>
                  <a:pt x="272" y="289"/>
                </a:lnTo>
                <a:lnTo>
                  <a:pt x="272" y="289"/>
                </a:lnTo>
                <a:lnTo>
                  <a:pt x="272" y="289"/>
                </a:lnTo>
                <a:lnTo>
                  <a:pt x="276" y="287"/>
                </a:lnTo>
                <a:lnTo>
                  <a:pt x="276" y="287"/>
                </a:lnTo>
                <a:lnTo>
                  <a:pt x="276" y="289"/>
                </a:lnTo>
                <a:lnTo>
                  <a:pt x="276" y="289"/>
                </a:lnTo>
                <a:lnTo>
                  <a:pt x="267" y="294"/>
                </a:lnTo>
                <a:lnTo>
                  <a:pt x="261" y="300"/>
                </a:lnTo>
                <a:lnTo>
                  <a:pt x="261" y="300"/>
                </a:lnTo>
                <a:lnTo>
                  <a:pt x="256" y="303"/>
                </a:lnTo>
                <a:lnTo>
                  <a:pt x="256" y="303"/>
                </a:lnTo>
                <a:lnTo>
                  <a:pt x="252" y="307"/>
                </a:lnTo>
                <a:lnTo>
                  <a:pt x="248" y="311"/>
                </a:lnTo>
                <a:lnTo>
                  <a:pt x="248" y="311"/>
                </a:lnTo>
                <a:lnTo>
                  <a:pt x="235" y="324"/>
                </a:lnTo>
                <a:lnTo>
                  <a:pt x="223" y="336"/>
                </a:lnTo>
                <a:lnTo>
                  <a:pt x="223" y="336"/>
                </a:lnTo>
                <a:lnTo>
                  <a:pt x="226" y="335"/>
                </a:lnTo>
                <a:lnTo>
                  <a:pt x="228" y="335"/>
                </a:lnTo>
                <a:lnTo>
                  <a:pt x="224" y="340"/>
                </a:lnTo>
                <a:lnTo>
                  <a:pt x="224" y="340"/>
                </a:lnTo>
                <a:lnTo>
                  <a:pt x="221" y="336"/>
                </a:lnTo>
                <a:lnTo>
                  <a:pt x="221" y="336"/>
                </a:lnTo>
                <a:lnTo>
                  <a:pt x="219" y="340"/>
                </a:lnTo>
                <a:lnTo>
                  <a:pt x="215" y="342"/>
                </a:lnTo>
                <a:lnTo>
                  <a:pt x="211" y="344"/>
                </a:lnTo>
                <a:lnTo>
                  <a:pt x="210" y="346"/>
                </a:lnTo>
                <a:lnTo>
                  <a:pt x="210" y="346"/>
                </a:lnTo>
                <a:lnTo>
                  <a:pt x="211" y="346"/>
                </a:lnTo>
                <a:lnTo>
                  <a:pt x="210" y="346"/>
                </a:lnTo>
                <a:lnTo>
                  <a:pt x="208" y="347"/>
                </a:lnTo>
                <a:lnTo>
                  <a:pt x="208" y="347"/>
                </a:lnTo>
                <a:lnTo>
                  <a:pt x="210" y="351"/>
                </a:lnTo>
                <a:lnTo>
                  <a:pt x="208" y="355"/>
                </a:lnTo>
                <a:lnTo>
                  <a:pt x="208" y="355"/>
                </a:lnTo>
                <a:lnTo>
                  <a:pt x="211" y="353"/>
                </a:lnTo>
                <a:lnTo>
                  <a:pt x="213" y="351"/>
                </a:lnTo>
                <a:lnTo>
                  <a:pt x="213" y="351"/>
                </a:lnTo>
                <a:lnTo>
                  <a:pt x="208" y="360"/>
                </a:lnTo>
                <a:lnTo>
                  <a:pt x="200" y="368"/>
                </a:lnTo>
                <a:lnTo>
                  <a:pt x="186" y="384"/>
                </a:lnTo>
                <a:lnTo>
                  <a:pt x="186" y="384"/>
                </a:lnTo>
                <a:lnTo>
                  <a:pt x="186" y="386"/>
                </a:lnTo>
                <a:lnTo>
                  <a:pt x="188" y="386"/>
                </a:lnTo>
                <a:lnTo>
                  <a:pt x="189" y="386"/>
                </a:lnTo>
                <a:lnTo>
                  <a:pt x="191" y="388"/>
                </a:lnTo>
                <a:lnTo>
                  <a:pt x="191" y="388"/>
                </a:lnTo>
                <a:lnTo>
                  <a:pt x="189" y="388"/>
                </a:lnTo>
                <a:lnTo>
                  <a:pt x="188" y="390"/>
                </a:lnTo>
                <a:lnTo>
                  <a:pt x="188" y="393"/>
                </a:lnTo>
                <a:lnTo>
                  <a:pt x="186" y="397"/>
                </a:lnTo>
                <a:lnTo>
                  <a:pt x="186" y="399"/>
                </a:lnTo>
                <a:lnTo>
                  <a:pt x="184" y="397"/>
                </a:lnTo>
                <a:lnTo>
                  <a:pt x="184" y="397"/>
                </a:lnTo>
                <a:lnTo>
                  <a:pt x="184" y="395"/>
                </a:lnTo>
                <a:lnTo>
                  <a:pt x="186" y="390"/>
                </a:lnTo>
                <a:lnTo>
                  <a:pt x="186" y="388"/>
                </a:lnTo>
                <a:lnTo>
                  <a:pt x="184" y="386"/>
                </a:lnTo>
                <a:lnTo>
                  <a:pt x="182" y="386"/>
                </a:lnTo>
                <a:lnTo>
                  <a:pt x="182" y="386"/>
                </a:lnTo>
                <a:lnTo>
                  <a:pt x="182" y="397"/>
                </a:lnTo>
                <a:lnTo>
                  <a:pt x="180" y="403"/>
                </a:lnTo>
                <a:lnTo>
                  <a:pt x="175" y="406"/>
                </a:lnTo>
                <a:lnTo>
                  <a:pt x="175" y="406"/>
                </a:lnTo>
                <a:lnTo>
                  <a:pt x="178" y="408"/>
                </a:lnTo>
                <a:lnTo>
                  <a:pt x="180" y="412"/>
                </a:lnTo>
                <a:lnTo>
                  <a:pt x="177" y="419"/>
                </a:lnTo>
                <a:lnTo>
                  <a:pt x="173" y="427"/>
                </a:lnTo>
                <a:lnTo>
                  <a:pt x="173" y="430"/>
                </a:lnTo>
                <a:lnTo>
                  <a:pt x="173" y="434"/>
                </a:lnTo>
                <a:lnTo>
                  <a:pt x="173" y="434"/>
                </a:lnTo>
                <a:lnTo>
                  <a:pt x="164" y="438"/>
                </a:lnTo>
                <a:lnTo>
                  <a:pt x="162" y="443"/>
                </a:lnTo>
                <a:lnTo>
                  <a:pt x="160" y="447"/>
                </a:lnTo>
                <a:lnTo>
                  <a:pt x="160" y="447"/>
                </a:lnTo>
                <a:lnTo>
                  <a:pt x="165" y="441"/>
                </a:lnTo>
                <a:lnTo>
                  <a:pt x="171" y="438"/>
                </a:lnTo>
                <a:lnTo>
                  <a:pt x="177" y="436"/>
                </a:lnTo>
                <a:lnTo>
                  <a:pt x="182" y="436"/>
                </a:lnTo>
                <a:lnTo>
                  <a:pt x="182" y="436"/>
                </a:lnTo>
                <a:lnTo>
                  <a:pt x="180" y="438"/>
                </a:lnTo>
                <a:lnTo>
                  <a:pt x="180" y="439"/>
                </a:lnTo>
                <a:lnTo>
                  <a:pt x="180" y="439"/>
                </a:lnTo>
                <a:lnTo>
                  <a:pt x="184" y="436"/>
                </a:lnTo>
                <a:lnTo>
                  <a:pt x="184" y="434"/>
                </a:lnTo>
                <a:lnTo>
                  <a:pt x="182" y="430"/>
                </a:lnTo>
                <a:lnTo>
                  <a:pt x="186" y="427"/>
                </a:lnTo>
                <a:lnTo>
                  <a:pt x="186" y="427"/>
                </a:lnTo>
                <a:lnTo>
                  <a:pt x="182" y="427"/>
                </a:lnTo>
                <a:lnTo>
                  <a:pt x="180" y="428"/>
                </a:lnTo>
                <a:lnTo>
                  <a:pt x="177" y="430"/>
                </a:lnTo>
                <a:lnTo>
                  <a:pt x="175" y="430"/>
                </a:lnTo>
                <a:lnTo>
                  <a:pt x="175" y="430"/>
                </a:lnTo>
                <a:lnTo>
                  <a:pt x="184" y="417"/>
                </a:lnTo>
                <a:lnTo>
                  <a:pt x="188" y="412"/>
                </a:lnTo>
                <a:lnTo>
                  <a:pt x="193" y="406"/>
                </a:lnTo>
                <a:lnTo>
                  <a:pt x="193" y="406"/>
                </a:lnTo>
                <a:lnTo>
                  <a:pt x="191" y="408"/>
                </a:lnTo>
                <a:lnTo>
                  <a:pt x="193" y="410"/>
                </a:lnTo>
                <a:lnTo>
                  <a:pt x="193" y="412"/>
                </a:lnTo>
                <a:lnTo>
                  <a:pt x="193" y="414"/>
                </a:lnTo>
                <a:lnTo>
                  <a:pt x="193" y="414"/>
                </a:lnTo>
                <a:lnTo>
                  <a:pt x="188" y="416"/>
                </a:lnTo>
                <a:lnTo>
                  <a:pt x="188" y="417"/>
                </a:lnTo>
                <a:lnTo>
                  <a:pt x="188" y="419"/>
                </a:lnTo>
                <a:lnTo>
                  <a:pt x="188" y="419"/>
                </a:lnTo>
                <a:lnTo>
                  <a:pt x="188" y="425"/>
                </a:lnTo>
                <a:lnTo>
                  <a:pt x="188" y="432"/>
                </a:lnTo>
                <a:lnTo>
                  <a:pt x="182" y="439"/>
                </a:lnTo>
                <a:lnTo>
                  <a:pt x="177" y="445"/>
                </a:lnTo>
                <a:lnTo>
                  <a:pt x="177" y="445"/>
                </a:lnTo>
                <a:lnTo>
                  <a:pt x="177" y="447"/>
                </a:lnTo>
                <a:lnTo>
                  <a:pt x="177" y="449"/>
                </a:lnTo>
                <a:lnTo>
                  <a:pt x="175" y="452"/>
                </a:lnTo>
                <a:lnTo>
                  <a:pt x="169" y="456"/>
                </a:lnTo>
                <a:lnTo>
                  <a:pt x="169" y="456"/>
                </a:lnTo>
                <a:lnTo>
                  <a:pt x="171" y="456"/>
                </a:lnTo>
                <a:lnTo>
                  <a:pt x="171" y="458"/>
                </a:lnTo>
                <a:lnTo>
                  <a:pt x="171" y="462"/>
                </a:lnTo>
                <a:lnTo>
                  <a:pt x="171" y="462"/>
                </a:lnTo>
                <a:lnTo>
                  <a:pt x="169" y="462"/>
                </a:lnTo>
                <a:lnTo>
                  <a:pt x="167" y="462"/>
                </a:lnTo>
                <a:lnTo>
                  <a:pt x="165" y="465"/>
                </a:lnTo>
                <a:lnTo>
                  <a:pt x="165" y="467"/>
                </a:lnTo>
                <a:lnTo>
                  <a:pt x="165" y="469"/>
                </a:lnTo>
                <a:lnTo>
                  <a:pt x="169" y="467"/>
                </a:lnTo>
                <a:lnTo>
                  <a:pt x="169" y="467"/>
                </a:lnTo>
                <a:lnTo>
                  <a:pt x="167" y="471"/>
                </a:lnTo>
                <a:lnTo>
                  <a:pt x="164" y="471"/>
                </a:lnTo>
                <a:lnTo>
                  <a:pt x="160" y="471"/>
                </a:lnTo>
                <a:lnTo>
                  <a:pt x="160" y="471"/>
                </a:lnTo>
                <a:lnTo>
                  <a:pt x="160" y="478"/>
                </a:lnTo>
                <a:lnTo>
                  <a:pt x="162" y="487"/>
                </a:lnTo>
                <a:lnTo>
                  <a:pt x="162" y="487"/>
                </a:lnTo>
                <a:lnTo>
                  <a:pt x="160" y="484"/>
                </a:lnTo>
                <a:lnTo>
                  <a:pt x="158" y="484"/>
                </a:lnTo>
                <a:lnTo>
                  <a:pt x="156" y="485"/>
                </a:lnTo>
                <a:lnTo>
                  <a:pt x="156" y="485"/>
                </a:lnTo>
                <a:lnTo>
                  <a:pt x="158" y="487"/>
                </a:lnTo>
                <a:lnTo>
                  <a:pt x="158" y="489"/>
                </a:lnTo>
                <a:lnTo>
                  <a:pt x="158" y="489"/>
                </a:lnTo>
                <a:lnTo>
                  <a:pt x="158" y="489"/>
                </a:lnTo>
                <a:lnTo>
                  <a:pt x="156" y="489"/>
                </a:lnTo>
                <a:lnTo>
                  <a:pt x="156" y="489"/>
                </a:lnTo>
                <a:lnTo>
                  <a:pt x="156" y="493"/>
                </a:lnTo>
                <a:lnTo>
                  <a:pt x="156" y="495"/>
                </a:lnTo>
                <a:lnTo>
                  <a:pt x="153" y="500"/>
                </a:lnTo>
                <a:lnTo>
                  <a:pt x="147" y="502"/>
                </a:lnTo>
                <a:lnTo>
                  <a:pt x="145" y="504"/>
                </a:lnTo>
                <a:lnTo>
                  <a:pt x="145" y="506"/>
                </a:lnTo>
                <a:lnTo>
                  <a:pt x="145" y="506"/>
                </a:lnTo>
                <a:lnTo>
                  <a:pt x="147" y="504"/>
                </a:lnTo>
                <a:lnTo>
                  <a:pt x="149" y="506"/>
                </a:lnTo>
                <a:lnTo>
                  <a:pt x="149" y="506"/>
                </a:lnTo>
                <a:lnTo>
                  <a:pt x="145" y="513"/>
                </a:lnTo>
                <a:lnTo>
                  <a:pt x="142" y="515"/>
                </a:lnTo>
                <a:lnTo>
                  <a:pt x="138" y="517"/>
                </a:lnTo>
                <a:lnTo>
                  <a:pt x="138" y="517"/>
                </a:lnTo>
                <a:lnTo>
                  <a:pt x="140" y="519"/>
                </a:lnTo>
                <a:lnTo>
                  <a:pt x="138" y="520"/>
                </a:lnTo>
                <a:lnTo>
                  <a:pt x="134" y="522"/>
                </a:lnTo>
                <a:lnTo>
                  <a:pt x="132" y="524"/>
                </a:lnTo>
                <a:lnTo>
                  <a:pt x="132" y="524"/>
                </a:lnTo>
                <a:lnTo>
                  <a:pt x="134" y="528"/>
                </a:lnTo>
                <a:lnTo>
                  <a:pt x="134" y="531"/>
                </a:lnTo>
                <a:lnTo>
                  <a:pt x="132" y="539"/>
                </a:lnTo>
                <a:lnTo>
                  <a:pt x="129" y="546"/>
                </a:lnTo>
                <a:lnTo>
                  <a:pt x="125" y="548"/>
                </a:lnTo>
                <a:lnTo>
                  <a:pt x="123" y="546"/>
                </a:lnTo>
                <a:lnTo>
                  <a:pt x="123" y="546"/>
                </a:lnTo>
                <a:lnTo>
                  <a:pt x="125" y="554"/>
                </a:lnTo>
                <a:lnTo>
                  <a:pt x="123" y="557"/>
                </a:lnTo>
                <a:lnTo>
                  <a:pt x="119" y="561"/>
                </a:lnTo>
                <a:lnTo>
                  <a:pt x="119" y="561"/>
                </a:lnTo>
                <a:lnTo>
                  <a:pt x="121" y="561"/>
                </a:lnTo>
                <a:lnTo>
                  <a:pt x="123" y="561"/>
                </a:lnTo>
                <a:lnTo>
                  <a:pt x="125" y="559"/>
                </a:lnTo>
                <a:lnTo>
                  <a:pt x="127" y="555"/>
                </a:lnTo>
                <a:lnTo>
                  <a:pt x="131" y="554"/>
                </a:lnTo>
                <a:lnTo>
                  <a:pt x="131" y="554"/>
                </a:lnTo>
                <a:lnTo>
                  <a:pt x="129" y="557"/>
                </a:lnTo>
                <a:lnTo>
                  <a:pt x="127" y="563"/>
                </a:lnTo>
                <a:lnTo>
                  <a:pt x="125" y="566"/>
                </a:lnTo>
                <a:lnTo>
                  <a:pt x="123" y="572"/>
                </a:lnTo>
                <a:lnTo>
                  <a:pt x="123" y="572"/>
                </a:lnTo>
                <a:lnTo>
                  <a:pt x="118" y="574"/>
                </a:lnTo>
                <a:lnTo>
                  <a:pt x="112" y="572"/>
                </a:lnTo>
                <a:lnTo>
                  <a:pt x="112" y="572"/>
                </a:lnTo>
                <a:lnTo>
                  <a:pt x="112" y="576"/>
                </a:lnTo>
                <a:lnTo>
                  <a:pt x="114" y="577"/>
                </a:lnTo>
                <a:lnTo>
                  <a:pt x="116" y="581"/>
                </a:lnTo>
                <a:lnTo>
                  <a:pt x="116" y="581"/>
                </a:lnTo>
                <a:lnTo>
                  <a:pt x="116" y="579"/>
                </a:lnTo>
                <a:lnTo>
                  <a:pt x="118" y="577"/>
                </a:lnTo>
                <a:lnTo>
                  <a:pt x="118" y="577"/>
                </a:lnTo>
                <a:lnTo>
                  <a:pt x="118" y="583"/>
                </a:lnTo>
                <a:lnTo>
                  <a:pt x="116" y="588"/>
                </a:lnTo>
                <a:lnTo>
                  <a:pt x="112" y="590"/>
                </a:lnTo>
                <a:lnTo>
                  <a:pt x="107" y="590"/>
                </a:lnTo>
                <a:lnTo>
                  <a:pt x="107" y="590"/>
                </a:lnTo>
                <a:lnTo>
                  <a:pt x="108" y="588"/>
                </a:lnTo>
                <a:lnTo>
                  <a:pt x="107" y="587"/>
                </a:lnTo>
                <a:lnTo>
                  <a:pt x="105" y="585"/>
                </a:lnTo>
                <a:lnTo>
                  <a:pt x="103" y="587"/>
                </a:lnTo>
                <a:lnTo>
                  <a:pt x="103" y="587"/>
                </a:lnTo>
                <a:lnTo>
                  <a:pt x="105" y="590"/>
                </a:lnTo>
                <a:lnTo>
                  <a:pt x="105" y="594"/>
                </a:lnTo>
                <a:lnTo>
                  <a:pt x="105" y="599"/>
                </a:lnTo>
                <a:lnTo>
                  <a:pt x="107" y="603"/>
                </a:lnTo>
                <a:lnTo>
                  <a:pt x="107" y="603"/>
                </a:lnTo>
                <a:lnTo>
                  <a:pt x="108" y="599"/>
                </a:lnTo>
                <a:lnTo>
                  <a:pt x="108" y="598"/>
                </a:lnTo>
                <a:lnTo>
                  <a:pt x="107" y="596"/>
                </a:lnTo>
                <a:lnTo>
                  <a:pt x="108" y="592"/>
                </a:lnTo>
                <a:lnTo>
                  <a:pt x="108" y="592"/>
                </a:lnTo>
                <a:lnTo>
                  <a:pt x="112" y="594"/>
                </a:lnTo>
                <a:lnTo>
                  <a:pt x="114" y="594"/>
                </a:lnTo>
                <a:lnTo>
                  <a:pt x="116" y="592"/>
                </a:lnTo>
                <a:lnTo>
                  <a:pt x="116" y="592"/>
                </a:lnTo>
                <a:lnTo>
                  <a:pt x="112" y="601"/>
                </a:lnTo>
                <a:lnTo>
                  <a:pt x="110" y="611"/>
                </a:lnTo>
                <a:lnTo>
                  <a:pt x="110" y="611"/>
                </a:lnTo>
                <a:lnTo>
                  <a:pt x="110" y="609"/>
                </a:lnTo>
                <a:lnTo>
                  <a:pt x="108" y="607"/>
                </a:lnTo>
                <a:lnTo>
                  <a:pt x="108" y="607"/>
                </a:lnTo>
                <a:lnTo>
                  <a:pt x="107" y="605"/>
                </a:lnTo>
                <a:lnTo>
                  <a:pt x="107" y="605"/>
                </a:lnTo>
                <a:lnTo>
                  <a:pt x="107" y="609"/>
                </a:lnTo>
                <a:lnTo>
                  <a:pt x="107" y="611"/>
                </a:lnTo>
                <a:lnTo>
                  <a:pt x="108" y="611"/>
                </a:lnTo>
                <a:lnTo>
                  <a:pt x="110" y="612"/>
                </a:lnTo>
                <a:lnTo>
                  <a:pt x="110" y="612"/>
                </a:lnTo>
                <a:lnTo>
                  <a:pt x="107" y="616"/>
                </a:lnTo>
                <a:lnTo>
                  <a:pt x="105" y="618"/>
                </a:lnTo>
                <a:lnTo>
                  <a:pt x="103" y="618"/>
                </a:lnTo>
                <a:lnTo>
                  <a:pt x="103" y="618"/>
                </a:lnTo>
                <a:lnTo>
                  <a:pt x="103" y="627"/>
                </a:lnTo>
                <a:lnTo>
                  <a:pt x="101" y="634"/>
                </a:lnTo>
                <a:lnTo>
                  <a:pt x="94" y="655"/>
                </a:lnTo>
                <a:lnTo>
                  <a:pt x="94" y="655"/>
                </a:lnTo>
                <a:lnTo>
                  <a:pt x="96" y="655"/>
                </a:lnTo>
                <a:lnTo>
                  <a:pt x="97" y="655"/>
                </a:lnTo>
                <a:lnTo>
                  <a:pt x="97" y="651"/>
                </a:lnTo>
                <a:lnTo>
                  <a:pt x="99" y="647"/>
                </a:lnTo>
                <a:lnTo>
                  <a:pt x="101" y="647"/>
                </a:lnTo>
                <a:lnTo>
                  <a:pt x="101" y="647"/>
                </a:lnTo>
                <a:lnTo>
                  <a:pt x="101" y="660"/>
                </a:lnTo>
                <a:lnTo>
                  <a:pt x="99" y="671"/>
                </a:lnTo>
                <a:lnTo>
                  <a:pt x="99" y="684"/>
                </a:lnTo>
                <a:lnTo>
                  <a:pt x="99" y="697"/>
                </a:lnTo>
                <a:lnTo>
                  <a:pt x="99" y="697"/>
                </a:lnTo>
                <a:lnTo>
                  <a:pt x="97" y="695"/>
                </a:lnTo>
                <a:lnTo>
                  <a:pt x="96" y="693"/>
                </a:lnTo>
                <a:lnTo>
                  <a:pt x="96" y="693"/>
                </a:lnTo>
                <a:lnTo>
                  <a:pt x="97" y="699"/>
                </a:lnTo>
                <a:lnTo>
                  <a:pt x="96" y="704"/>
                </a:lnTo>
                <a:lnTo>
                  <a:pt x="96" y="708"/>
                </a:lnTo>
                <a:lnTo>
                  <a:pt x="97" y="712"/>
                </a:lnTo>
                <a:lnTo>
                  <a:pt x="97" y="712"/>
                </a:lnTo>
                <a:lnTo>
                  <a:pt x="94" y="719"/>
                </a:lnTo>
                <a:lnTo>
                  <a:pt x="90" y="730"/>
                </a:lnTo>
                <a:lnTo>
                  <a:pt x="85" y="754"/>
                </a:lnTo>
                <a:lnTo>
                  <a:pt x="85" y="754"/>
                </a:lnTo>
                <a:lnTo>
                  <a:pt x="81" y="778"/>
                </a:lnTo>
                <a:lnTo>
                  <a:pt x="77" y="787"/>
                </a:lnTo>
                <a:lnTo>
                  <a:pt x="75" y="796"/>
                </a:lnTo>
                <a:lnTo>
                  <a:pt x="75" y="796"/>
                </a:lnTo>
                <a:lnTo>
                  <a:pt x="75" y="806"/>
                </a:lnTo>
                <a:lnTo>
                  <a:pt x="77" y="815"/>
                </a:lnTo>
                <a:lnTo>
                  <a:pt x="75" y="824"/>
                </a:lnTo>
                <a:lnTo>
                  <a:pt x="74" y="828"/>
                </a:lnTo>
                <a:lnTo>
                  <a:pt x="72" y="831"/>
                </a:lnTo>
                <a:lnTo>
                  <a:pt x="72" y="831"/>
                </a:lnTo>
                <a:lnTo>
                  <a:pt x="74" y="837"/>
                </a:lnTo>
                <a:lnTo>
                  <a:pt x="74" y="844"/>
                </a:lnTo>
                <a:lnTo>
                  <a:pt x="74" y="852"/>
                </a:lnTo>
                <a:lnTo>
                  <a:pt x="75" y="857"/>
                </a:lnTo>
                <a:lnTo>
                  <a:pt x="75" y="857"/>
                </a:lnTo>
                <a:lnTo>
                  <a:pt x="75" y="855"/>
                </a:lnTo>
                <a:lnTo>
                  <a:pt x="77" y="855"/>
                </a:lnTo>
                <a:lnTo>
                  <a:pt x="77" y="859"/>
                </a:lnTo>
                <a:lnTo>
                  <a:pt x="77" y="859"/>
                </a:lnTo>
                <a:lnTo>
                  <a:pt x="77" y="866"/>
                </a:lnTo>
                <a:lnTo>
                  <a:pt x="77" y="875"/>
                </a:lnTo>
                <a:lnTo>
                  <a:pt x="81" y="888"/>
                </a:lnTo>
                <a:lnTo>
                  <a:pt x="81" y="888"/>
                </a:lnTo>
                <a:lnTo>
                  <a:pt x="85" y="905"/>
                </a:lnTo>
                <a:lnTo>
                  <a:pt x="86" y="923"/>
                </a:lnTo>
                <a:lnTo>
                  <a:pt x="86" y="923"/>
                </a:lnTo>
                <a:lnTo>
                  <a:pt x="86" y="921"/>
                </a:lnTo>
                <a:lnTo>
                  <a:pt x="88" y="920"/>
                </a:lnTo>
                <a:lnTo>
                  <a:pt x="86" y="912"/>
                </a:lnTo>
                <a:lnTo>
                  <a:pt x="86" y="907"/>
                </a:lnTo>
                <a:lnTo>
                  <a:pt x="88" y="905"/>
                </a:lnTo>
                <a:lnTo>
                  <a:pt x="92" y="905"/>
                </a:lnTo>
                <a:lnTo>
                  <a:pt x="92" y="905"/>
                </a:lnTo>
                <a:lnTo>
                  <a:pt x="92" y="896"/>
                </a:lnTo>
                <a:lnTo>
                  <a:pt x="94" y="888"/>
                </a:lnTo>
                <a:lnTo>
                  <a:pt x="94" y="881"/>
                </a:lnTo>
                <a:lnTo>
                  <a:pt x="94" y="872"/>
                </a:lnTo>
                <a:lnTo>
                  <a:pt x="94" y="872"/>
                </a:lnTo>
                <a:lnTo>
                  <a:pt x="94" y="874"/>
                </a:lnTo>
                <a:lnTo>
                  <a:pt x="96" y="875"/>
                </a:lnTo>
                <a:lnTo>
                  <a:pt x="96" y="875"/>
                </a:lnTo>
                <a:lnTo>
                  <a:pt x="96" y="874"/>
                </a:lnTo>
                <a:lnTo>
                  <a:pt x="97" y="874"/>
                </a:lnTo>
                <a:lnTo>
                  <a:pt x="97" y="874"/>
                </a:lnTo>
                <a:lnTo>
                  <a:pt x="97" y="881"/>
                </a:lnTo>
                <a:lnTo>
                  <a:pt x="99" y="885"/>
                </a:lnTo>
                <a:lnTo>
                  <a:pt x="101" y="886"/>
                </a:lnTo>
                <a:lnTo>
                  <a:pt x="101" y="886"/>
                </a:lnTo>
                <a:lnTo>
                  <a:pt x="99" y="868"/>
                </a:lnTo>
                <a:lnTo>
                  <a:pt x="101" y="859"/>
                </a:lnTo>
                <a:lnTo>
                  <a:pt x="103" y="852"/>
                </a:lnTo>
                <a:lnTo>
                  <a:pt x="103" y="852"/>
                </a:lnTo>
                <a:lnTo>
                  <a:pt x="105" y="853"/>
                </a:lnTo>
                <a:lnTo>
                  <a:pt x="105" y="857"/>
                </a:lnTo>
                <a:lnTo>
                  <a:pt x="105" y="864"/>
                </a:lnTo>
                <a:lnTo>
                  <a:pt x="105" y="872"/>
                </a:lnTo>
                <a:lnTo>
                  <a:pt x="105" y="874"/>
                </a:lnTo>
                <a:lnTo>
                  <a:pt x="107" y="875"/>
                </a:lnTo>
                <a:lnTo>
                  <a:pt x="107" y="875"/>
                </a:lnTo>
                <a:lnTo>
                  <a:pt x="110" y="863"/>
                </a:lnTo>
                <a:lnTo>
                  <a:pt x="112" y="848"/>
                </a:lnTo>
                <a:lnTo>
                  <a:pt x="112" y="848"/>
                </a:lnTo>
                <a:lnTo>
                  <a:pt x="114" y="848"/>
                </a:lnTo>
                <a:lnTo>
                  <a:pt x="114" y="848"/>
                </a:lnTo>
                <a:lnTo>
                  <a:pt x="116" y="844"/>
                </a:lnTo>
                <a:lnTo>
                  <a:pt x="118" y="844"/>
                </a:lnTo>
                <a:lnTo>
                  <a:pt x="118" y="844"/>
                </a:lnTo>
                <a:lnTo>
                  <a:pt x="119" y="850"/>
                </a:lnTo>
                <a:lnTo>
                  <a:pt x="119" y="852"/>
                </a:lnTo>
                <a:lnTo>
                  <a:pt x="119" y="859"/>
                </a:lnTo>
                <a:lnTo>
                  <a:pt x="119" y="859"/>
                </a:lnTo>
                <a:lnTo>
                  <a:pt x="121" y="855"/>
                </a:lnTo>
                <a:lnTo>
                  <a:pt x="121" y="855"/>
                </a:lnTo>
                <a:lnTo>
                  <a:pt x="123" y="857"/>
                </a:lnTo>
                <a:lnTo>
                  <a:pt x="123" y="857"/>
                </a:lnTo>
                <a:lnTo>
                  <a:pt x="121" y="863"/>
                </a:lnTo>
                <a:lnTo>
                  <a:pt x="123" y="866"/>
                </a:lnTo>
                <a:lnTo>
                  <a:pt x="123" y="866"/>
                </a:lnTo>
                <a:lnTo>
                  <a:pt x="119" y="864"/>
                </a:lnTo>
                <a:lnTo>
                  <a:pt x="119" y="864"/>
                </a:lnTo>
                <a:lnTo>
                  <a:pt x="118" y="866"/>
                </a:lnTo>
                <a:lnTo>
                  <a:pt x="118" y="866"/>
                </a:lnTo>
                <a:lnTo>
                  <a:pt x="123" y="875"/>
                </a:lnTo>
                <a:lnTo>
                  <a:pt x="123" y="881"/>
                </a:lnTo>
                <a:lnTo>
                  <a:pt x="123" y="885"/>
                </a:lnTo>
                <a:lnTo>
                  <a:pt x="121" y="886"/>
                </a:lnTo>
                <a:lnTo>
                  <a:pt x="121" y="886"/>
                </a:lnTo>
                <a:lnTo>
                  <a:pt x="125" y="885"/>
                </a:lnTo>
                <a:lnTo>
                  <a:pt x="127" y="885"/>
                </a:lnTo>
                <a:lnTo>
                  <a:pt x="127" y="885"/>
                </a:lnTo>
                <a:lnTo>
                  <a:pt x="127" y="888"/>
                </a:lnTo>
                <a:lnTo>
                  <a:pt x="129" y="892"/>
                </a:lnTo>
                <a:lnTo>
                  <a:pt x="125" y="892"/>
                </a:lnTo>
                <a:lnTo>
                  <a:pt x="125" y="892"/>
                </a:lnTo>
                <a:lnTo>
                  <a:pt x="131" y="903"/>
                </a:lnTo>
                <a:lnTo>
                  <a:pt x="136" y="909"/>
                </a:lnTo>
                <a:lnTo>
                  <a:pt x="136" y="909"/>
                </a:lnTo>
                <a:lnTo>
                  <a:pt x="136" y="921"/>
                </a:lnTo>
                <a:lnTo>
                  <a:pt x="138" y="929"/>
                </a:lnTo>
                <a:lnTo>
                  <a:pt x="138" y="932"/>
                </a:lnTo>
                <a:lnTo>
                  <a:pt x="140" y="932"/>
                </a:lnTo>
                <a:lnTo>
                  <a:pt x="140" y="932"/>
                </a:lnTo>
                <a:lnTo>
                  <a:pt x="140" y="927"/>
                </a:lnTo>
                <a:lnTo>
                  <a:pt x="138" y="921"/>
                </a:lnTo>
                <a:lnTo>
                  <a:pt x="138" y="914"/>
                </a:lnTo>
                <a:lnTo>
                  <a:pt x="140" y="912"/>
                </a:lnTo>
                <a:lnTo>
                  <a:pt x="142" y="910"/>
                </a:lnTo>
                <a:lnTo>
                  <a:pt x="142" y="910"/>
                </a:lnTo>
                <a:lnTo>
                  <a:pt x="140" y="896"/>
                </a:lnTo>
                <a:lnTo>
                  <a:pt x="140" y="881"/>
                </a:lnTo>
                <a:lnTo>
                  <a:pt x="138" y="868"/>
                </a:lnTo>
                <a:lnTo>
                  <a:pt x="138" y="857"/>
                </a:lnTo>
                <a:lnTo>
                  <a:pt x="138" y="857"/>
                </a:lnTo>
                <a:lnTo>
                  <a:pt x="138" y="852"/>
                </a:lnTo>
                <a:lnTo>
                  <a:pt x="138" y="844"/>
                </a:lnTo>
                <a:lnTo>
                  <a:pt x="140" y="833"/>
                </a:lnTo>
                <a:lnTo>
                  <a:pt x="140" y="833"/>
                </a:lnTo>
                <a:lnTo>
                  <a:pt x="138" y="820"/>
                </a:lnTo>
                <a:lnTo>
                  <a:pt x="138" y="817"/>
                </a:lnTo>
                <a:lnTo>
                  <a:pt x="142" y="813"/>
                </a:lnTo>
                <a:lnTo>
                  <a:pt x="142" y="813"/>
                </a:lnTo>
                <a:lnTo>
                  <a:pt x="142" y="815"/>
                </a:lnTo>
                <a:lnTo>
                  <a:pt x="142" y="818"/>
                </a:lnTo>
                <a:lnTo>
                  <a:pt x="142" y="822"/>
                </a:lnTo>
                <a:lnTo>
                  <a:pt x="140" y="826"/>
                </a:lnTo>
                <a:lnTo>
                  <a:pt x="140" y="826"/>
                </a:lnTo>
                <a:lnTo>
                  <a:pt x="142" y="826"/>
                </a:lnTo>
                <a:lnTo>
                  <a:pt x="143" y="826"/>
                </a:lnTo>
                <a:lnTo>
                  <a:pt x="143" y="826"/>
                </a:lnTo>
                <a:lnTo>
                  <a:pt x="143" y="828"/>
                </a:lnTo>
                <a:lnTo>
                  <a:pt x="143" y="828"/>
                </a:lnTo>
                <a:lnTo>
                  <a:pt x="142" y="852"/>
                </a:lnTo>
                <a:lnTo>
                  <a:pt x="143" y="879"/>
                </a:lnTo>
                <a:lnTo>
                  <a:pt x="149" y="905"/>
                </a:lnTo>
                <a:lnTo>
                  <a:pt x="156" y="931"/>
                </a:lnTo>
                <a:lnTo>
                  <a:pt x="156" y="931"/>
                </a:lnTo>
                <a:lnTo>
                  <a:pt x="165" y="958"/>
                </a:lnTo>
                <a:lnTo>
                  <a:pt x="177" y="984"/>
                </a:lnTo>
                <a:lnTo>
                  <a:pt x="199" y="1037"/>
                </a:lnTo>
                <a:lnTo>
                  <a:pt x="199" y="1037"/>
                </a:lnTo>
                <a:lnTo>
                  <a:pt x="202" y="1037"/>
                </a:lnTo>
                <a:lnTo>
                  <a:pt x="206" y="1039"/>
                </a:lnTo>
                <a:lnTo>
                  <a:pt x="208" y="1041"/>
                </a:lnTo>
                <a:lnTo>
                  <a:pt x="210" y="1045"/>
                </a:lnTo>
                <a:lnTo>
                  <a:pt x="213" y="1054"/>
                </a:lnTo>
                <a:lnTo>
                  <a:pt x="215" y="1061"/>
                </a:lnTo>
                <a:lnTo>
                  <a:pt x="215" y="1061"/>
                </a:lnTo>
                <a:lnTo>
                  <a:pt x="217" y="1061"/>
                </a:lnTo>
                <a:lnTo>
                  <a:pt x="219" y="1063"/>
                </a:lnTo>
                <a:lnTo>
                  <a:pt x="223" y="1067"/>
                </a:lnTo>
                <a:lnTo>
                  <a:pt x="224" y="1070"/>
                </a:lnTo>
                <a:lnTo>
                  <a:pt x="224" y="1070"/>
                </a:lnTo>
                <a:lnTo>
                  <a:pt x="226" y="1070"/>
                </a:lnTo>
                <a:lnTo>
                  <a:pt x="226" y="1070"/>
                </a:lnTo>
                <a:lnTo>
                  <a:pt x="226" y="1067"/>
                </a:lnTo>
                <a:lnTo>
                  <a:pt x="224" y="1063"/>
                </a:lnTo>
                <a:lnTo>
                  <a:pt x="223" y="1059"/>
                </a:lnTo>
                <a:lnTo>
                  <a:pt x="224" y="1056"/>
                </a:lnTo>
                <a:lnTo>
                  <a:pt x="224" y="1056"/>
                </a:lnTo>
                <a:lnTo>
                  <a:pt x="228" y="1054"/>
                </a:lnTo>
                <a:lnTo>
                  <a:pt x="230" y="1054"/>
                </a:lnTo>
                <a:lnTo>
                  <a:pt x="232" y="1054"/>
                </a:lnTo>
                <a:lnTo>
                  <a:pt x="232" y="1054"/>
                </a:lnTo>
                <a:lnTo>
                  <a:pt x="237" y="1063"/>
                </a:lnTo>
                <a:lnTo>
                  <a:pt x="241" y="1072"/>
                </a:lnTo>
                <a:lnTo>
                  <a:pt x="243" y="1080"/>
                </a:lnTo>
                <a:lnTo>
                  <a:pt x="245" y="1081"/>
                </a:lnTo>
                <a:lnTo>
                  <a:pt x="248" y="1083"/>
                </a:lnTo>
                <a:lnTo>
                  <a:pt x="248" y="1083"/>
                </a:lnTo>
                <a:lnTo>
                  <a:pt x="246" y="1078"/>
                </a:lnTo>
                <a:lnTo>
                  <a:pt x="245" y="1070"/>
                </a:lnTo>
                <a:lnTo>
                  <a:pt x="245" y="1063"/>
                </a:lnTo>
                <a:lnTo>
                  <a:pt x="241" y="1056"/>
                </a:lnTo>
                <a:lnTo>
                  <a:pt x="241" y="1056"/>
                </a:lnTo>
                <a:lnTo>
                  <a:pt x="243" y="1056"/>
                </a:lnTo>
                <a:lnTo>
                  <a:pt x="245" y="1054"/>
                </a:lnTo>
                <a:lnTo>
                  <a:pt x="248" y="1052"/>
                </a:lnTo>
                <a:lnTo>
                  <a:pt x="246" y="1052"/>
                </a:lnTo>
                <a:lnTo>
                  <a:pt x="246" y="1052"/>
                </a:lnTo>
                <a:lnTo>
                  <a:pt x="243" y="1054"/>
                </a:lnTo>
                <a:lnTo>
                  <a:pt x="241" y="1052"/>
                </a:lnTo>
                <a:lnTo>
                  <a:pt x="239" y="1048"/>
                </a:lnTo>
                <a:lnTo>
                  <a:pt x="235" y="1047"/>
                </a:lnTo>
                <a:lnTo>
                  <a:pt x="235" y="1047"/>
                </a:lnTo>
                <a:lnTo>
                  <a:pt x="235" y="1045"/>
                </a:lnTo>
                <a:lnTo>
                  <a:pt x="235" y="1041"/>
                </a:lnTo>
                <a:lnTo>
                  <a:pt x="239" y="1037"/>
                </a:lnTo>
                <a:lnTo>
                  <a:pt x="239" y="1037"/>
                </a:lnTo>
                <a:lnTo>
                  <a:pt x="245" y="1039"/>
                </a:lnTo>
                <a:lnTo>
                  <a:pt x="248" y="1043"/>
                </a:lnTo>
                <a:lnTo>
                  <a:pt x="252" y="1047"/>
                </a:lnTo>
                <a:lnTo>
                  <a:pt x="257" y="1050"/>
                </a:lnTo>
                <a:lnTo>
                  <a:pt x="257" y="1050"/>
                </a:lnTo>
                <a:lnTo>
                  <a:pt x="259" y="1047"/>
                </a:lnTo>
                <a:lnTo>
                  <a:pt x="261" y="1045"/>
                </a:lnTo>
                <a:lnTo>
                  <a:pt x="259" y="1041"/>
                </a:lnTo>
                <a:lnTo>
                  <a:pt x="257" y="1039"/>
                </a:lnTo>
                <a:lnTo>
                  <a:pt x="257" y="1039"/>
                </a:lnTo>
                <a:lnTo>
                  <a:pt x="256" y="1032"/>
                </a:lnTo>
                <a:lnTo>
                  <a:pt x="254" y="1023"/>
                </a:lnTo>
                <a:lnTo>
                  <a:pt x="245" y="1006"/>
                </a:lnTo>
                <a:lnTo>
                  <a:pt x="245" y="1006"/>
                </a:lnTo>
                <a:lnTo>
                  <a:pt x="235" y="989"/>
                </a:lnTo>
                <a:lnTo>
                  <a:pt x="232" y="980"/>
                </a:lnTo>
                <a:lnTo>
                  <a:pt x="230" y="973"/>
                </a:lnTo>
                <a:lnTo>
                  <a:pt x="230" y="973"/>
                </a:lnTo>
                <a:lnTo>
                  <a:pt x="230" y="971"/>
                </a:lnTo>
                <a:lnTo>
                  <a:pt x="230" y="971"/>
                </a:lnTo>
                <a:lnTo>
                  <a:pt x="232" y="969"/>
                </a:lnTo>
                <a:lnTo>
                  <a:pt x="230" y="967"/>
                </a:lnTo>
                <a:lnTo>
                  <a:pt x="230" y="967"/>
                </a:lnTo>
                <a:lnTo>
                  <a:pt x="223" y="949"/>
                </a:lnTo>
                <a:lnTo>
                  <a:pt x="219" y="940"/>
                </a:lnTo>
                <a:lnTo>
                  <a:pt x="221" y="934"/>
                </a:lnTo>
                <a:lnTo>
                  <a:pt x="223" y="929"/>
                </a:lnTo>
                <a:lnTo>
                  <a:pt x="223" y="929"/>
                </a:lnTo>
                <a:lnTo>
                  <a:pt x="221" y="925"/>
                </a:lnTo>
                <a:lnTo>
                  <a:pt x="219" y="920"/>
                </a:lnTo>
                <a:lnTo>
                  <a:pt x="219" y="909"/>
                </a:lnTo>
                <a:lnTo>
                  <a:pt x="219" y="909"/>
                </a:lnTo>
                <a:lnTo>
                  <a:pt x="215" y="907"/>
                </a:lnTo>
                <a:lnTo>
                  <a:pt x="213" y="901"/>
                </a:lnTo>
                <a:lnTo>
                  <a:pt x="213" y="901"/>
                </a:lnTo>
                <a:lnTo>
                  <a:pt x="215" y="903"/>
                </a:lnTo>
                <a:lnTo>
                  <a:pt x="219" y="901"/>
                </a:lnTo>
                <a:lnTo>
                  <a:pt x="219" y="901"/>
                </a:lnTo>
                <a:lnTo>
                  <a:pt x="221" y="905"/>
                </a:lnTo>
                <a:lnTo>
                  <a:pt x="223" y="909"/>
                </a:lnTo>
                <a:lnTo>
                  <a:pt x="223" y="909"/>
                </a:lnTo>
                <a:lnTo>
                  <a:pt x="224" y="905"/>
                </a:lnTo>
                <a:lnTo>
                  <a:pt x="224" y="903"/>
                </a:lnTo>
                <a:lnTo>
                  <a:pt x="228" y="903"/>
                </a:lnTo>
                <a:lnTo>
                  <a:pt x="228" y="903"/>
                </a:lnTo>
                <a:lnTo>
                  <a:pt x="228" y="909"/>
                </a:lnTo>
                <a:lnTo>
                  <a:pt x="232" y="912"/>
                </a:lnTo>
                <a:lnTo>
                  <a:pt x="234" y="916"/>
                </a:lnTo>
                <a:lnTo>
                  <a:pt x="237" y="920"/>
                </a:lnTo>
                <a:lnTo>
                  <a:pt x="237" y="920"/>
                </a:lnTo>
                <a:lnTo>
                  <a:pt x="237" y="918"/>
                </a:lnTo>
                <a:lnTo>
                  <a:pt x="239" y="916"/>
                </a:lnTo>
                <a:lnTo>
                  <a:pt x="239" y="914"/>
                </a:lnTo>
                <a:lnTo>
                  <a:pt x="239" y="914"/>
                </a:lnTo>
                <a:lnTo>
                  <a:pt x="234" y="910"/>
                </a:lnTo>
                <a:lnTo>
                  <a:pt x="230" y="905"/>
                </a:lnTo>
                <a:lnTo>
                  <a:pt x="224" y="899"/>
                </a:lnTo>
                <a:lnTo>
                  <a:pt x="219" y="896"/>
                </a:lnTo>
                <a:lnTo>
                  <a:pt x="219" y="896"/>
                </a:lnTo>
                <a:lnTo>
                  <a:pt x="219" y="894"/>
                </a:lnTo>
                <a:lnTo>
                  <a:pt x="223" y="894"/>
                </a:lnTo>
                <a:lnTo>
                  <a:pt x="224" y="892"/>
                </a:lnTo>
                <a:lnTo>
                  <a:pt x="228" y="894"/>
                </a:lnTo>
                <a:lnTo>
                  <a:pt x="228" y="894"/>
                </a:lnTo>
                <a:lnTo>
                  <a:pt x="230" y="886"/>
                </a:lnTo>
                <a:lnTo>
                  <a:pt x="230" y="877"/>
                </a:lnTo>
                <a:lnTo>
                  <a:pt x="228" y="870"/>
                </a:lnTo>
                <a:lnTo>
                  <a:pt x="230" y="863"/>
                </a:lnTo>
                <a:lnTo>
                  <a:pt x="230" y="863"/>
                </a:lnTo>
                <a:lnTo>
                  <a:pt x="234" y="863"/>
                </a:lnTo>
                <a:lnTo>
                  <a:pt x="235" y="864"/>
                </a:lnTo>
                <a:lnTo>
                  <a:pt x="239" y="868"/>
                </a:lnTo>
                <a:lnTo>
                  <a:pt x="239" y="868"/>
                </a:lnTo>
                <a:lnTo>
                  <a:pt x="239" y="864"/>
                </a:lnTo>
                <a:lnTo>
                  <a:pt x="241" y="864"/>
                </a:lnTo>
                <a:lnTo>
                  <a:pt x="243" y="866"/>
                </a:lnTo>
                <a:lnTo>
                  <a:pt x="245" y="868"/>
                </a:lnTo>
                <a:lnTo>
                  <a:pt x="245" y="868"/>
                </a:lnTo>
                <a:lnTo>
                  <a:pt x="243" y="863"/>
                </a:lnTo>
                <a:lnTo>
                  <a:pt x="241" y="857"/>
                </a:lnTo>
                <a:lnTo>
                  <a:pt x="239" y="844"/>
                </a:lnTo>
                <a:lnTo>
                  <a:pt x="239" y="844"/>
                </a:lnTo>
                <a:lnTo>
                  <a:pt x="245" y="824"/>
                </a:lnTo>
                <a:lnTo>
                  <a:pt x="248" y="802"/>
                </a:lnTo>
                <a:lnTo>
                  <a:pt x="256" y="760"/>
                </a:lnTo>
                <a:lnTo>
                  <a:pt x="256" y="760"/>
                </a:lnTo>
                <a:lnTo>
                  <a:pt x="259" y="739"/>
                </a:lnTo>
                <a:lnTo>
                  <a:pt x="263" y="719"/>
                </a:lnTo>
                <a:lnTo>
                  <a:pt x="270" y="699"/>
                </a:lnTo>
                <a:lnTo>
                  <a:pt x="278" y="680"/>
                </a:lnTo>
                <a:lnTo>
                  <a:pt x="278" y="680"/>
                </a:lnTo>
                <a:lnTo>
                  <a:pt x="280" y="669"/>
                </a:lnTo>
                <a:lnTo>
                  <a:pt x="283" y="658"/>
                </a:lnTo>
                <a:lnTo>
                  <a:pt x="289" y="640"/>
                </a:lnTo>
                <a:lnTo>
                  <a:pt x="289" y="640"/>
                </a:lnTo>
                <a:lnTo>
                  <a:pt x="287" y="634"/>
                </a:lnTo>
                <a:lnTo>
                  <a:pt x="289" y="627"/>
                </a:lnTo>
                <a:lnTo>
                  <a:pt x="291" y="620"/>
                </a:lnTo>
                <a:lnTo>
                  <a:pt x="294" y="616"/>
                </a:lnTo>
                <a:lnTo>
                  <a:pt x="294" y="616"/>
                </a:lnTo>
                <a:lnTo>
                  <a:pt x="294" y="611"/>
                </a:lnTo>
                <a:lnTo>
                  <a:pt x="298" y="605"/>
                </a:lnTo>
                <a:lnTo>
                  <a:pt x="303" y="592"/>
                </a:lnTo>
                <a:lnTo>
                  <a:pt x="303" y="592"/>
                </a:lnTo>
                <a:lnTo>
                  <a:pt x="302" y="594"/>
                </a:lnTo>
                <a:lnTo>
                  <a:pt x="303" y="594"/>
                </a:lnTo>
                <a:lnTo>
                  <a:pt x="307" y="594"/>
                </a:lnTo>
                <a:lnTo>
                  <a:pt x="307" y="594"/>
                </a:lnTo>
                <a:lnTo>
                  <a:pt x="302" y="603"/>
                </a:lnTo>
                <a:lnTo>
                  <a:pt x="302" y="607"/>
                </a:lnTo>
                <a:lnTo>
                  <a:pt x="303" y="611"/>
                </a:lnTo>
                <a:lnTo>
                  <a:pt x="303" y="611"/>
                </a:lnTo>
                <a:lnTo>
                  <a:pt x="300" y="612"/>
                </a:lnTo>
                <a:lnTo>
                  <a:pt x="300" y="612"/>
                </a:lnTo>
                <a:lnTo>
                  <a:pt x="300" y="611"/>
                </a:lnTo>
                <a:lnTo>
                  <a:pt x="300" y="611"/>
                </a:lnTo>
                <a:lnTo>
                  <a:pt x="300" y="611"/>
                </a:lnTo>
                <a:lnTo>
                  <a:pt x="298" y="612"/>
                </a:lnTo>
                <a:lnTo>
                  <a:pt x="298" y="612"/>
                </a:lnTo>
                <a:lnTo>
                  <a:pt x="302" y="614"/>
                </a:lnTo>
                <a:lnTo>
                  <a:pt x="305" y="616"/>
                </a:lnTo>
                <a:lnTo>
                  <a:pt x="305" y="616"/>
                </a:lnTo>
                <a:lnTo>
                  <a:pt x="305" y="618"/>
                </a:lnTo>
                <a:lnTo>
                  <a:pt x="305" y="618"/>
                </a:lnTo>
                <a:lnTo>
                  <a:pt x="302" y="618"/>
                </a:lnTo>
                <a:lnTo>
                  <a:pt x="302" y="620"/>
                </a:lnTo>
                <a:lnTo>
                  <a:pt x="300" y="622"/>
                </a:lnTo>
                <a:lnTo>
                  <a:pt x="296" y="620"/>
                </a:lnTo>
                <a:lnTo>
                  <a:pt x="296" y="620"/>
                </a:lnTo>
                <a:lnTo>
                  <a:pt x="298" y="618"/>
                </a:lnTo>
                <a:lnTo>
                  <a:pt x="298" y="616"/>
                </a:lnTo>
                <a:lnTo>
                  <a:pt x="296" y="614"/>
                </a:lnTo>
                <a:lnTo>
                  <a:pt x="296" y="614"/>
                </a:lnTo>
                <a:lnTo>
                  <a:pt x="291" y="627"/>
                </a:lnTo>
                <a:lnTo>
                  <a:pt x="289" y="636"/>
                </a:lnTo>
                <a:lnTo>
                  <a:pt x="289" y="636"/>
                </a:lnTo>
                <a:lnTo>
                  <a:pt x="292" y="634"/>
                </a:lnTo>
                <a:lnTo>
                  <a:pt x="292" y="631"/>
                </a:lnTo>
                <a:lnTo>
                  <a:pt x="294" y="627"/>
                </a:lnTo>
                <a:lnTo>
                  <a:pt x="296" y="623"/>
                </a:lnTo>
                <a:lnTo>
                  <a:pt x="296" y="623"/>
                </a:lnTo>
                <a:lnTo>
                  <a:pt x="303" y="623"/>
                </a:lnTo>
                <a:lnTo>
                  <a:pt x="303" y="623"/>
                </a:lnTo>
                <a:lnTo>
                  <a:pt x="305" y="622"/>
                </a:lnTo>
                <a:lnTo>
                  <a:pt x="307" y="618"/>
                </a:lnTo>
                <a:lnTo>
                  <a:pt x="309" y="614"/>
                </a:lnTo>
                <a:lnTo>
                  <a:pt x="314" y="614"/>
                </a:lnTo>
                <a:lnTo>
                  <a:pt x="314" y="614"/>
                </a:lnTo>
                <a:lnTo>
                  <a:pt x="311" y="622"/>
                </a:lnTo>
                <a:lnTo>
                  <a:pt x="307" y="625"/>
                </a:lnTo>
                <a:lnTo>
                  <a:pt x="303" y="627"/>
                </a:lnTo>
                <a:lnTo>
                  <a:pt x="302" y="631"/>
                </a:lnTo>
                <a:lnTo>
                  <a:pt x="302" y="631"/>
                </a:lnTo>
                <a:lnTo>
                  <a:pt x="302" y="631"/>
                </a:lnTo>
                <a:lnTo>
                  <a:pt x="302" y="631"/>
                </a:lnTo>
                <a:lnTo>
                  <a:pt x="302" y="631"/>
                </a:lnTo>
                <a:lnTo>
                  <a:pt x="298" y="638"/>
                </a:lnTo>
                <a:lnTo>
                  <a:pt x="296" y="645"/>
                </a:lnTo>
                <a:lnTo>
                  <a:pt x="296" y="645"/>
                </a:lnTo>
                <a:lnTo>
                  <a:pt x="291" y="649"/>
                </a:lnTo>
                <a:lnTo>
                  <a:pt x="289" y="653"/>
                </a:lnTo>
                <a:lnTo>
                  <a:pt x="292" y="655"/>
                </a:lnTo>
                <a:lnTo>
                  <a:pt x="292" y="655"/>
                </a:lnTo>
                <a:lnTo>
                  <a:pt x="294" y="649"/>
                </a:lnTo>
                <a:lnTo>
                  <a:pt x="296" y="647"/>
                </a:lnTo>
                <a:lnTo>
                  <a:pt x="300" y="647"/>
                </a:lnTo>
                <a:lnTo>
                  <a:pt x="300" y="647"/>
                </a:lnTo>
                <a:lnTo>
                  <a:pt x="303" y="642"/>
                </a:lnTo>
                <a:lnTo>
                  <a:pt x="303" y="636"/>
                </a:lnTo>
                <a:lnTo>
                  <a:pt x="303" y="631"/>
                </a:lnTo>
                <a:lnTo>
                  <a:pt x="305" y="629"/>
                </a:lnTo>
                <a:lnTo>
                  <a:pt x="307" y="627"/>
                </a:lnTo>
                <a:lnTo>
                  <a:pt x="307" y="627"/>
                </a:lnTo>
                <a:lnTo>
                  <a:pt x="305" y="634"/>
                </a:lnTo>
                <a:lnTo>
                  <a:pt x="309" y="640"/>
                </a:lnTo>
                <a:lnTo>
                  <a:pt x="309" y="640"/>
                </a:lnTo>
                <a:lnTo>
                  <a:pt x="309" y="636"/>
                </a:lnTo>
                <a:lnTo>
                  <a:pt x="309" y="634"/>
                </a:lnTo>
                <a:lnTo>
                  <a:pt x="307" y="633"/>
                </a:lnTo>
                <a:lnTo>
                  <a:pt x="309" y="631"/>
                </a:lnTo>
                <a:lnTo>
                  <a:pt x="309" y="631"/>
                </a:lnTo>
                <a:lnTo>
                  <a:pt x="311" y="634"/>
                </a:lnTo>
                <a:lnTo>
                  <a:pt x="311" y="634"/>
                </a:lnTo>
                <a:lnTo>
                  <a:pt x="311" y="629"/>
                </a:lnTo>
                <a:lnTo>
                  <a:pt x="313" y="625"/>
                </a:lnTo>
                <a:lnTo>
                  <a:pt x="314" y="622"/>
                </a:lnTo>
                <a:lnTo>
                  <a:pt x="320" y="620"/>
                </a:lnTo>
                <a:lnTo>
                  <a:pt x="320" y="620"/>
                </a:lnTo>
                <a:lnTo>
                  <a:pt x="316" y="633"/>
                </a:lnTo>
                <a:lnTo>
                  <a:pt x="314" y="644"/>
                </a:lnTo>
                <a:lnTo>
                  <a:pt x="314" y="644"/>
                </a:lnTo>
                <a:lnTo>
                  <a:pt x="311" y="642"/>
                </a:lnTo>
                <a:lnTo>
                  <a:pt x="311" y="642"/>
                </a:lnTo>
                <a:lnTo>
                  <a:pt x="311" y="644"/>
                </a:lnTo>
                <a:lnTo>
                  <a:pt x="313" y="644"/>
                </a:lnTo>
                <a:lnTo>
                  <a:pt x="313" y="644"/>
                </a:lnTo>
                <a:lnTo>
                  <a:pt x="316" y="642"/>
                </a:lnTo>
                <a:lnTo>
                  <a:pt x="318" y="640"/>
                </a:lnTo>
                <a:lnTo>
                  <a:pt x="318" y="634"/>
                </a:lnTo>
                <a:lnTo>
                  <a:pt x="320" y="631"/>
                </a:lnTo>
                <a:lnTo>
                  <a:pt x="322" y="629"/>
                </a:lnTo>
                <a:lnTo>
                  <a:pt x="326" y="629"/>
                </a:lnTo>
                <a:lnTo>
                  <a:pt x="326" y="629"/>
                </a:lnTo>
                <a:lnTo>
                  <a:pt x="324" y="631"/>
                </a:lnTo>
                <a:lnTo>
                  <a:pt x="324" y="634"/>
                </a:lnTo>
                <a:lnTo>
                  <a:pt x="322" y="638"/>
                </a:lnTo>
                <a:lnTo>
                  <a:pt x="320" y="640"/>
                </a:lnTo>
                <a:lnTo>
                  <a:pt x="320" y="640"/>
                </a:lnTo>
                <a:lnTo>
                  <a:pt x="324" y="644"/>
                </a:lnTo>
                <a:lnTo>
                  <a:pt x="324" y="649"/>
                </a:lnTo>
                <a:lnTo>
                  <a:pt x="322" y="655"/>
                </a:lnTo>
                <a:lnTo>
                  <a:pt x="318" y="658"/>
                </a:lnTo>
                <a:lnTo>
                  <a:pt x="318" y="658"/>
                </a:lnTo>
                <a:lnTo>
                  <a:pt x="324" y="655"/>
                </a:lnTo>
                <a:lnTo>
                  <a:pt x="326" y="649"/>
                </a:lnTo>
                <a:lnTo>
                  <a:pt x="327" y="640"/>
                </a:lnTo>
                <a:lnTo>
                  <a:pt x="327" y="631"/>
                </a:lnTo>
                <a:lnTo>
                  <a:pt x="327" y="620"/>
                </a:lnTo>
                <a:lnTo>
                  <a:pt x="327" y="620"/>
                </a:lnTo>
                <a:lnTo>
                  <a:pt x="331" y="623"/>
                </a:lnTo>
                <a:lnTo>
                  <a:pt x="331" y="625"/>
                </a:lnTo>
                <a:lnTo>
                  <a:pt x="333" y="627"/>
                </a:lnTo>
                <a:lnTo>
                  <a:pt x="335" y="627"/>
                </a:lnTo>
                <a:lnTo>
                  <a:pt x="335" y="627"/>
                </a:lnTo>
                <a:lnTo>
                  <a:pt x="337" y="622"/>
                </a:lnTo>
                <a:lnTo>
                  <a:pt x="338" y="616"/>
                </a:lnTo>
                <a:lnTo>
                  <a:pt x="346" y="607"/>
                </a:lnTo>
                <a:lnTo>
                  <a:pt x="353" y="599"/>
                </a:lnTo>
                <a:lnTo>
                  <a:pt x="360" y="590"/>
                </a:lnTo>
                <a:lnTo>
                  <a:pt x="360" y="590"/>
                </a:lnTo>
                <a:lnTo>
                  <a:pt x="357" y="607"/>
                </a:lnTo>
                <a:lnTo>
                  <a:pt x="353" y="614"/>
                </a:lnTo>
                <a:lnTo>
                  <a:pt x="348" y="620"/>
                </a:lnTo>
                <a:lnTo>
                  <a:pt x="348" y="620"/>
                </a:lnTo>
                <a:lnTo>
                  <a:pt x="348" y="622"/>
                </a:lnTo>
                <a:lnTo>
                  <a:pt x="349" y="622"/>
                </a:lnTo>
                <a:lnTo>
                  <a:pt x="351" y="622"/>
                </a:lnTo>
                <a:lnTo>
                  <a:pt x="351" y="623"/>
                </a:lnTo>
                <a:lnTo>
                  <a:pt x="351" y="623"/>
                </a:lnTo>
                <a:lnTo>
                  <a:pt x="346" y="629"/>
                </a:lnTo>
                <a:lnTo>
                  <a:pt x="342" y="636"/>
                </a:lnTo>
                <a:lnTo>
                  <a:pt x="337" y="657"/>
                </a:lnTo>
                <a:lnTo>
                  <a:pt x="337" y="657"/>
                </a:lnTo>
                <a:lnTo>
                  <a:pt x="335" y="655"/>
                </a:lnTo>
                <a:lnTo>
                  <a:pt x="333" y="655"/>
                </a:lnTo>
                <a:lnTo>
                  <a:pt x="333" y="655"/>
                </a:lnTo>
                <a:lnTo>
                  <a:pt x="335" y="658"/>
                </a:lnTo>
                <a:lnTo>
                  <a:pt x="335" y="662"/>
                </a:lnTo>
                <a:lnTo>
                  <a:pt x="333" y="668"/>
                </a:lnTo>
                <a:lnTo>
                  <a:pt x="331" y="673"/>
                </a:lnTo>
                <a:lnTo>
                  <a:pt x="329" y="679"/>
                </a:lnTo>
                <a:lnTo>
                  <a:pt x="329" y="679"/>
                </a:lnTo>
                <a:lnTo>
                  <a:pt x="329" y="677"/>
                </a:lnTo>
                <a:lnTo>
                  <a:pt x="331" y="677"/>
                </a:lnTo>
                <a:lnTo>
                  <a:pt x="331" y="677"/>
                </a:lnTo>
                <a:lnTo>
                  <a:pt x="326" y="688"/>
                </a:lnTo>
                <a:lnTo>
                  <a:pt x="320" y="699"/>
                </a:lnTo>
                <a:lnTo>
                  <a:pt x="318" y="712"/>
                </a:lnTo>
                <a:lnTo>
                  <a:pt x="318" y="723"/>
                </a:lnTo>
                <a:lnTo>
                  <a:pt x="313" y="721"/>
                </a:lnTo>
                <a:lnTo>
                  <a:pt x="313" y="721"/>
                </a:lnTo>
                <a:lnTo>
                  <a:pt x="313" y="734"/>
                </a:lnTo>
                <a:lnTo>
                  <a:pt x="313" y="749"/>
                </a:lnTo>
                <a:lnTo>
                  <a:pt x="309" y="761"/>
                </a:lnTo>
                <a:lnTo>
                  <a:pt x="303" y="774"/>
                </a:lnTo>
                <a:lnTo>
                  <a:pt x="303" y="774"/>
                </a:lnTo>
                <a:lnTo>
                  <a:pt x="307" y="776"/>
                </a:lnTo>
                <a:lnTo>
                  <a:pt x="307" y="778"/>
                </a:lnTo>
                <a:lnTo>
                  <a:pt x="307" y="778"/>
                </a:lnTo>
                <a:lnTo>
                  <a:pt x="305" y="794"/>
                </a:lnTo>
                <a:lnTo>
                  <a:pt x="303" y="809"/>
                </a:lnTo>
                <a:lnTo>
                  <a:pt x="303" y="826"/>
                </a:lnTo>
                <a:lnTo>
                  <a:pt x="305" y="842"/>
                </a:lnTo>
                <a:lnTo>
                  <a:pt x="305" y="842"/>
                </a:lnTo>
                <a:lnTo>
                  <a:pt x="309" y="874"/>
                </a:lnTo>
                <a:lnTo>
                  <a:pt x="311" y="903"/>
                </a:lnTo>
                <a:lnTo>
                  <a:pt x="311" y="903"/>
                </a:lnTo>
                <a:lnTo>
                  <a:pt x="311" y="901"/>
                </a:lnTo>
                <a:lnTo>
                  <a:pt x="314" y="899"/>
                </a:lnTo>
                <a:lnTo>
                  <a:pt x="314" y="899"/>
                </a:lnTo>
                <a:lnTo>
                  <a:pt x="313" y="912"/>
                </a:lnTo>
                <a:lnTo>
                  <a:pt x="314" y="925"/>
                </a:lnTo>
                <a:lnTo>
                  <a:pt x="316" y="936"/>
                </a:lnTo>
                <a:lnTo>
                  <a:pt x="322" y="947"/>
                </a:lnTo>
                <a:lnTo>
                  <a:pt x="322" y="947"/>
                </a:lnTo>
                <a:lnTo>
                  <a:pt x="314" y="953"/>
                </a:lnTo>
                <a:lnTo>
                  <a:pt x="314" y="953"/>
                </a:lnTo>
                <a:lnTo>
                  <a:pt x="320" y="951"/>
                </a:lnTo>
                <a:lnTo>
                  <a:pt x="324" y="949"/>
                </a:lnTo>
                <a:lnTo>
                  <a:pt x="324" y="949"/>
                </a:lnTo>
                <a:lnTo>
                  <a:pt x="322" y="955"/>
                </a:lnTo>
                <a:lnTo>
                  <a:pt x="324" y="962"/>
                </a:lnTo>
                <a:lnTo>
                  <a:pt x="326" y="967"/>
                </a:lnTo>
                <a:lnTo>
                  <a:pt x="329" y="973"/>
                </a:lnTo>
                <a:lnTo>
                  <a:pt x="326" y="975"/>
                </a:lnTo>
                <a:lnTo>
                  <a:pt x="326" y="975"/>
                </a:lnTo>
                <a:lnTo>
                  <a:pt x="331" y="977"/>
                </a:lnTo>
                <a:lnTo>
                  <a:pt x="335" y="980"/>
                </a:lnTo>
                <a:lnTo>
                  <a:pt x="337" y="984"/>
                </a:lnTo>
                <a:lnTo>
                  <a:pt x="337" y="989"/>
                </a:lnTo>
                <a:lnTo>
                  <a:pt x="337" y="989"/>
                </a:lnTo>
                <a:lnTo>
                  <a:pt x="338" y="988"/>
                </a:lnTo>
                <a:lnTo>
                  <a:pt x="340" y="986"/>
                </a:lnTo>
                <a:lnTo>
                  <a:pt x="340" y="986"/>
                </a:lnTo>
                <a:lnTo>
                  <a:pt x="344" y="991"/>
                </a:lnTo>
                <a:lnTo>
                  <a:pt x="344" y="993"/>
                </a:lnTo>
                <a:lnTo>
                  <a:pt x="342" y="995"/>
                </a:lnTo>
                <a:lnTo>
                  <a:pt x="342" y="995"/>
                </a:lnTo>
                <a:lnTo>
                  <a:pt x="344" y="999"/>
                </a:lnTo>
                <a:lnTo>
                  <a:pt x="344" y="1001"/>
                </a:lnTo>
                <a:lnTo>
                  <a:pt x="342" y="1004"/>
                </a:lnTo>
                <a:lnTo>
                  <a:pt x="342" y="1004"/>
                </a:lnTo>
                <a:lnTo>
                  <a:pt x="344" y="1004"/>
                </a:lnTo>
                <a:lnTo>
                  <a:pt x="348" y="1002"/>
                </a:lnTo>
                <a:lnTo>
                  <a:pt x="349" y="1002"/>
                </a:lnTo>
                <a:lnTo>
                  <a:pt x="349" y="1001"/>
                </a:lnTo>
                <a:lnTo>
                  <a:pt x="349" y="1001"/>
                </a:lnTo>
                <a:lnTo>
                  <a:pt x="357" y="1013"/>
                </a:lnTo>
                <a:lnTo>
                  <a:pt x="364" y="1024"/>
                </a:lnTo>
                <a:lnTo>
                  <a:pt x="364" y="1024"/>
                </a:lnTo>
                <a:lnTo>
                  <a:pt x="373" y="1037"/>
                </a:lnTo>
                <a:lnTo>
                  <a:pt x="384" y="1048"/>
                </a:lnTo>
                <a:lnTo>
                  <a:pt x="384" y="1048"/>
                </a:lnTo>
                <a:lnTo>
                  <a:pt x="395" y="1058"/>
                </a:lnTo>
                <a:lnTo>
                  <a:pt x="408" y="1067"/>
                </a:lnTo>
                <a:lnTo>
                  <a:pt x="421" y="1074"/>
                </a:lnTo>
                <a:lnTo>
                  <a:pt x="434" y="1080"/>
                </a:lnTo>
                <a:lnTo>
                  <a:pt x="434" y="1080"/>
                </a:lnTo>
                <a:lnTo>
                  <a:pt x="416" y="1067"/>
                </a:lnTo>
                <a:lnTo>
                  <a:pt x="397" y="1054"/>
                </a:lnTo>
                <a:lnTo>
                  <a:pt x="397" y="1054"/>
                </a:lnTo>
                <a:lnTo>
                  <a:pt x="390" y="1047"/>
                </a:lnTo>
                <a:lnTo>
                  <a:pt x="386" y="1043"/>
                </a:lnTo>
                <a:lnTo>
                  <a:pt x="381" y="1037"/>
                </a:lnTo>
                <a:lnTo>
                  <a:pt x="364" y="1023"/>
                </a:lnTo>
                <a:lnTo>
                  <a:pt x="364" y="1023"/>
                </a:lnTo>
                <a:lnTo>
                  <a:pt x="364" y="1021"/>
                </a:lnTo>
                <a:lnTo>
                  <a:pt x="362" y="1019"/>
                </a:lnTo>
                <a:lnTo>
                  <a:pt x="362" y="1017"/>
                </a:lnTo>
                <a:lnTo>
                  <a:pt x="364" y="1015"/>
                </a:lnTo>
                <a:lnTo>
                  <a:pt x="364" y="1015"/>
                </a:lnTo>
                <a:lnTo>
                  <a:pt x="359" y="1012"/>
                </a:lnTo>
                <a:lnTo>
                  <a:pt x="355" y="1006"/>
                </a:lnTo>
                <a:lnTo>
                  <a:pt x="349" y="993"/>
                </a:lnTo>
                <a:lnTo>
                  <a:pt x="349" y="993"/>
                </a:lnTo>
                <a:lnTo>
                  <a:pt x="344" y="980"/>
                </a:lnTo>
                <a:lnTo>
                  <a:pt x="340" y="973"/>
                </a:lnTo>
                <a:lnTo>
                  <a:pt x="337" y="969"/>
                </a:lnTo>
                <a:lnTo>
                  <a:pt x="337" y="969"/>
                </a:lnTo>
                <a:lnTo>
                  <a:pt x="338" y="967"/>
                </a:lnTo>
                <a:lnTo>
                  <a:pt x="338" y="966"/>
                </a:lnTo>
                <a:lnTo>
                  <a:pt x="338" y="966"/>
                </a:lnTo>
                <a:lnTo>
                  <a:pt x="337" y="967"/>
                </a:lnTo>
                <a:lnTo>
                  <a:pt x="335" y="967"/>
                </a:lnTo>
                <a:lnTo>
                  <a:pt x="331" y="966"/>
                </a:lnTo>
                <a:lnTo>
                  <a:pt x="331" y="966"/>
                </a:lnTo>
                <a:lnTo>
                  <a:pt x="333" y="962"/>
                </a:lnTo>
                <a:lnTo>
                  <a:pt x="333" y="960"/>
                </a:lnTo>
                <a:lnTo>
                  <a:pt x="331" y="956"/>
                </a:lnTo>
                <a:lnTo>
                  <a:pt x="333" y="953"/>
                </a:lnTo>
                <a:lnTo>
                  <a:pt x="333" y="953"/>
                </a:lnTo>
                <a:lnTo>
                  <a:pt x="331" y="951"/>
                </a:lnTo>
                <a:lnTo>
                  <a:pt x="329" y="951"/>
                </a:lnTo>
                <a:lnTo>
                  <a:pt x="329" y="945"/>
                </a:lnTo>
                <a:lnTo>
                  <a:pt x="329" y="938"/>
                </a:lnTo>
                <a:lnTo>
                  <a:pt x="329" y="938"/>
                </a:lnTo>
                <a:lnTo>
                  <a:pt x="326" y="938"/>
                </a:lnTo>
                <a:lnTo>
                  <a:pt x="324" y="938"/>
                </a:lnTo>
                <a:lnTo>
                  <a:pt x="324" y="938"/>
                </a:lnTo>
                <a:lnTo>
                  <a:pt x="326" y="936"/>
                </a:lnTo>
                <a:lnTo>
                  <a:pt x="326" y="934"/>
                </a:lnTo>
                <a:lnTo>
                  <a:pt x="324" y="932"/>
                </a:lnTo>
                <a:lnTo>
                  <a:pt x="326" y="931"/>
                </a:lnTo>
                <a:lnTo>
                  <a:pt x="326" y="931"/>
                </a:lnTo>
                <a:lnTo>
                  <a:pt x="322" y="929"/>
                </a:lnTo>
                <a:lnTo>
                  <a:pt x="322" y="927"/>
                </a:lnTo>
                <a:lnTo>
                  <a:pt x="318" y="920"/>
                </a:lnTo>
                <a:lnTo>
                  <a:pt x="318" y="920"/>
                </a:lnTo>
                <a:lnTo>
                  <a:pt x="322" y="918"/>
                </a:lnTo>
                <a:lnTo>
                  <a:pt x="324" y="914"/>
                </a:lnTo>
                <a:lnTo>
                  <a:pt x="320" y="909"/>
                </a:lnTo>
                <a:lnTo>
                  <a:pt x="320" y="909"/>
                </a:lnTo>
                <a:lnTo>
                  <a:pt x="320" y="909"/>
                </a:lnTo>
                <a:lnTo>
                  <a:pt x="318" y="909"/>
                </a:lnTo>
                <a:lnTo>
                  <a:pt x="318" y="909"/>
                </a:lnTo>
                <a:lnTo>
                  <a:pt x="316" y="909"/>
                </a:lnTo>
                <a:lnTo>
                  <a:pt x="316" y="909"/>
                </a:lnTo>
                <a:lnTo>
                  <a:pt x="314" y="874"/>
                </a:lnTo>
                <a:lnTo>
                  <a:pt x="314" y="857"/>
                </a:lnTo>
                <a:lnTo>
                  <a:pt x="316" y="839"/>
                </a:lnTo>
                <a:lnTo>
                  <a:pt x="316" y="839"/>
                </a:lnTo>
                <a:lnTo>
                  <a:pt x="316" y="839"/>
                </a:lnTo>
                <a:lnTo>
                  <a:pt x="318" y="840"/>
                </a:lnTo>
                <a:lnTo>
                  <a:pt x="318" y="840"/>
                </a:lnTo>
                <a:lnTo>
                  <a:pt x="318" y="839"/>
                </a:lnTo>
                <a:lnTo>
                  <a:pt x="316" y="837"/>
                </a:lnTo>
                <a:lnTo>
                  <a:pt x="314" y="837"/>
                </a:lnTo>
                <a:lnTo>
                  <a:pt x="314" y="835"/>
                </a:lnTo>
                <a:lnTo>
                  <a:pt x="314" y="835"/>
                </a:lnTo>
                <a:lnTo>
                  <a:pt x="318" y="835"/>
                </a:lnTo>
                <a:lnTo>
                  <a:pt x="320" y="835"/>
                </a:lnTo>
                <a:lnTo>
                  <a:pt x="320" y="835"/>
                </a:lnTo>
                <a:lnTo>
                  <a:pt x="320" y="831"/>
                </a:lnTo>
                <a:lnTo>
                  <a:pt x="320" y="828"/>
                </a:lnTo>
                <a:lnTo>
                  <a:pt x="322" y="820"/>
                </a:lnTo>
                <a:lnTo>
                  <a:pt x="322" y="820"/>
                </a:lnTo>
                <a:lnTo>
                  <a:pt x="318" y="822"/>
                </a:lnTo>
                <a:lnTo>
                  <a:pt x="316" y="822"/>
                </a:lnTo>
                <a:lnTo>
                  <a:pt x="316" y="822"/>
                </a:lnTo>
                <a:lnTo>
                  <a:pt x="316" y="820"/>
                </a:lnTo>
                <a:lnTo>
                  <a:pt x="316" y="820"/>
                </a:lnTo>
                <a:lnTo>
                  <a:pt x="316" y="818"/>
                </a:lnTo>
                <a:lnTo>
                  <a:pt x="316" y="818"/>
                </a:lnTo>
                <a:lnTo>
                  <a:pt x="318" y="818"/>
                </a:lnTo>
                <a:lnTo>
                  <a:pt x="322" y="820"/>
                </a:lnTo>
                <a:lnTo>
                  <a:pt x="322" y="820"/>
                </a:lnTo>
                <a:lnTo>
                  <a:pt x="322" y="818"/>
                </a:lnTo>
                <a:lnTo>
                  <a:pt x="320" y="817"/>
                </a:lnTo>
                <a:lnTo>
                  <a:pt x="318" y="815"/>
                </a:lnTo>
                <a:lnTo>
                  <a:pt x="318" y="813"/>
                </a:lnTo>
                <a:lnTo>
                  <a:pt x="318" y="813"/>
                </a:lnTo>
                <a:lnTo>
                  <a:pt x="322" y="813"/>
                </a:lnTo>
                <a:lnTo>
                  <a:pt x="324" y="811"/>
                </a:lnTo>
                <a:lnTo>
                  <a:pt x="324" y="807"/>
                </a:lnTo>
                <a:lnTo>
                  <a:pt x="326" y="806"/>
                </a:lnTo>
                <a:lnTo>
                  <a:pt x="326" y="806"/>
                </a:lnTo>
                <a:lnTo>
                  <a:pt x="320" y="804"/>
                </a:lnTo>
                <a:lnTo>
                  <a:pt x="318" y="804"/>
                </a:lnTo>
                <a:lnTo>
                  <a:pt x="318" y="804"/>
                </a:lnTo>
                <a:lnTo>
                  <a:pt x="318" y="800"/>
                </a:lnTo>
                <a:lnTo>
                  <a:pt x="318" y="798"/>
                </a:lnTo>
                <a:lnTo>
                  <a:pt x="316" y="798"/>
                </a:lnTo>
                <a:lnTo>
                  <a:pt x="320" y="798"/>
                </a:lnTo>
                <a:lnTo>
                  <a:pt x="320" y="798"/>
                </a:lnTo>
                <a:lnTo>
                  <a:pt x="318" y="793"/>
                </a:lnTo>
                <a:lnTo>
                  <a:pt x="318" y="789"/>
                </a:lnTo>
                <a:lnTo>
                  <a:pt x="322" y="789"/>
                </a:lnTo>
                <a:lnTo>
                  <a:pt x="322" y="789"/>
                </a:lnTo>
                <a:lnTo>
                  <a:pt x="322" y="791"/>
                </a:lnTo>
                <a:lnTo>
                  <a:pt x="322" y="794"/>
                </a:lnTo>
                <a:lnTo>
                  <a:pt x="324" y="798"/>
                </a:lnTo>
                <a:lnTo>
                  <a:pt x="320" y="802"/>
                </a:lnTo>
                <a:lnTo>
                  <a:pt x="320" y="802"/>
                </a:lnTo>
                <a:lnTo>
                  <a:pt x="324" y="800"/>
                </a:lnTo>
                <a:lnTo>
                  <a:pt x="326" y="798"/>
                </a:lnTo>
                <a:lnTo>
                  <a:pt x="326" y="793"/>
                </a:lnTo>
                <a:lnTo>
                  <a:pt x="327" y="785"/>
                </a:lnTo>
                <a:lnTo>
                  <a:pt x="327" y="783"/>
                </a:lnTo>
                <a:lnTo>
                  <a:pt x="331" y="782"/>
                </a:lnTo>
                <a:lnTo>
                  <a:pt x="331" y="782"/>
                </a:lnTo>
                <a:lnTo>
                  <a:pt x="327" y="809"/>
                </a:lnTo>
                <a:lnTo>
                  <a:pt x="324" y="837"/>
                </a:lnTo>
                <a:lnTo>
                  <a:pt x="324" y="837"/>
                </a:lnTo>
                <a:lnTo>
                  <a:pt x="327" y="837"/>
                </a:lnTo>
                <a:lnTo>
                  <a:pt x="327" y="837"/>
                </a:lnTo>
                <a:lnTo>
                  <a:pt x="327" y="837"/>
                </a:lnTo>
                <a:lnTo>
                  <a:pt x="327" y="840"/>
                </a:lnTo>
                <a:lnTo>
                  <a:pt x="327" y="840"/>
                </a:lnTo>
                <a:lnTo>
                  <a:pt x="327" y="842"/>
                </a:lnTo>
                <a:lnTo>
                  <a:pt x="327" y="842"/>
                </a:lnTo>
                <a:lnTo>
                  <a:pt x="326" y="840"/>
                </a:lnTo>
                <a:lnTo>
                  <a:pt x="326" y="840"/>
                </a:lnTo>
                <a:lnTo>
                  <a:pt x="327" y="839"/>
                </a:lnTo>
                <a:lnTo>
                  <a:pt x="324" y="839"/>
                </a:lnTo>
                <a:lnTo>
                  <a:pt x="324" y="839"/>
                </a:lnTo>
                <a:lnTo>
                  <a:pt x="324" y="846"/>
                </a:lnTo>
                <a:lnTo>
                  <a:pt x="326" y="853"/>
                </a:lnTo>
                <a:lnTo>
                  <a:pt x="326" y="853"/>
                </a:lnTo>
                <a:lnTo>
                  <a:pt x="327" y="850"/>
                </a:lnTo>
                <a:lnTo>
                  <a:pt x="329" y="850"/>
                </a:lnTo>
                <a:lnTo>
                  <a:pt x="333" y="850"/>
                </a:lnTo>
                <a:lnTo>
                  <a:pt x="333" y="850"/>
                </a:lnTo>
                <a:lnTo>
                  <a:pt x="329" y="863"/>
                </a:lnTo>
                <a:lnTo>
                  <a:pt x="329" y="875"/>
                </a:lnTo>
                <a:lnTo>
                  <a:pt x="333" y="898"/>
                </a:lnTo>
                <a:lnTo>
                  <a:pt x="333" y="898"/>
                </a:lnTo>
                <a:lnTo>
                  <a:pt x="337" y="927"/>
                </a:lnTo>
                <a:lnTo>
                  <a:pt x="340" y="942"/>
                </a:lnTo>
                <a:lnTo>
                  <a:pt x="344" y="956"/>
                </a:lnTo>
                <a:lnTo>
                  <a:pt x="340" y="958"/>
                </a:lnTo>
                <a:lnTo>
                  <a:pt x="340" y="958"/>
                </a:lnTo>
                <a:lnTo>
                  <a:pt x="346" y="962"/>
                </a:lnTo>
                <a:lnTo>
                  <a:pt x="348" y="967"/>
                </a:lnTo>
                <a:lnTo>
                  <a:pt x="349" y="973"/>
                </a:lnTo>
                <a:lnTo>
                  <a:pt x="351" y="975"/>
                </a:lnTo>
                <a:lnTo>
                  <a:pt x="353" y="975"/>
                </a:lnTo>
                <a:lnTo>
                  <a:pt x="353" y="975"/>
                </a:lnTo>
                <a:lnTo>
                  <a:pt x="353" y="978"/>
                </a:lnTo>
                <a:lnTo>
                  <a:pt x="349" y="982"/>
                </a:lnTo>
                <a:lnTo>
                  <a:pt x="349" y="982"/>
                </a:lnTo>
                <a:lnTo>
                  <a:pt x="351" y="986"/>
                </a:lnTo>
                <a:lnTo>
                  <a:pt x="353" y="988"/>
                </a:lnTo>
                <a:lnTo>
                  <a:pt x="353" y="988"/>
                </a:lnTo>
                <a:lnTo>
                  <a:pt x="353" y="988"/>
                </a:lnTo>
                <a:lnTo>
                  <a:pt x="353" y="984"/>
                </a:lnTo>
                <a:lnTo>
                  <a:pt x="353" y="982"/>
                </a:lnTo>
                <a:lnTo>
                  <a:pt x="357" y="978"/>
                </a:lnTo>
                <a:lnTo>
                  <a:pt x="357" y="978"/>
                </a:lnTo>
                <a:lnTo>
                  <a:pt x="362" y="988"/>
                </a:lnTo>
                <a:lnTo>
                  <a:pt x="366" y="999"/>
                </a:lnTo>
                <a:lnTo>
                  <a:pt x="366" y="999"/>
                </a:lnTo>
                <a:lnTo>
                  <a:pt x="372" y="1002"/>
                </a:lnTo>
                <a:lnTo>
                  <a:pt x="377" y="1008"/>
                </a:lnTo>
                <a:lnTo>
                  <a:pt x="381" y="1013"/>
                </a:lnTo>
                <a:lnTo>
                  <a:pt x="386" y="1017"/>
                </a:lnTo>
                <a:lnTo>
                  <a:pt x="386" y="1017"/>
                </a:lnTo>
                <a:lnTo>
                  <a:pt x="384" y="1012"/>
                </a:lnTo>
                <a:lnTo>
                  <a:pt x="381" y="1008"/>
                </a:lnTo>
                <a:lnTo>
                  <a:pt x="379" y="1004"/>
                </a:lnTo>
                <a:lnTo>
                  <a:pt x="381" y="1002"/>
                </a:lnTo>
                <a:lnTo>
                  <a:pt x="383" y="999"/>
                </a:lnTo>
                <a:lnTo>
                  <a:pt x="383" y="999"/>
                </a:lnTo>
                <a:lnTo>
                  <a:pt x="384" y="1002"/>
                </a:lnTo>
                <a:lnTo>
                  <a:pt x="388" y="1004"/>
                </a:lnTo>
                <a:lnTo>
                  <a:pt x="392" y="1006"/>
                </a:lnTo>
                <a:lnTo>
                  <a:pt x="394" y="1010"/>
                </a:lnTo>
                <a:lnTo>
                  <a:pt x="394" y="1010"/>
                </a:lnTo>
                <a:lnTo>
                  <a:pt x="397" y="1008"/>
                </a:lnTo>
                <a:lnTo>
                  <a:pt x="397" y="1012"/>
                </a:lnTo>
                <a:lnTo>
                  <a:pt x="397" y="1012"/>
                </a:lnTo>
                <a:lnTo>
                  <a:pt x="401" y="1010"/>
                </a:lnTo>
                <a:lnTo>
                  <a:pt x="403" y="1010"/>
                </a:lnTo>
                <a:lnTo>
                  <a:pt x="408" y="1013"/>
                </a:lnTo>
                <a:lnTo>
                  <a:pt x="412" y="1019"/>
                </a:lnTo>
                <a:lnTo>
                  <a:pt x="414" y="1021"/>
                </a:lnTo>
                <a:lnTo>
                  <a:pt x="418" y="1021"/>
                </a:lnTo>
                <a:lnTo>
                  <a:pt x="418" y="1021"/>
                </a:lnTo>
                <a:lnTo>
                  <a:pt x="418" y="1026"/>
                </a:lnTo>
                <a:lnTo>
                  <a:pt x="418" y="1030"/>
                </a:lnTo>
                <a:lnTo>
                  <a:pt x="418" y="1030"/>
                </a:lnTo>
                <a:lnTo>
                  <a:pt x="419" y="1028"/>
                </a:lnTo>
                <a:lnTo>
                  <a:pt x="419" y="1028"/>
                </a:lnTo>
                <a:lnTo>
                  <a:pt x="419" y="1026"/>
                </a:lnTo>
                <a:lnTo>
                  <a:pt x="421" y="1026"/>
                </a:lnTo>
                <a:lnTo>
                  <a:pt x="421" y="1026"/>
                </a:lnTo>
                <a:lnTo>
                  <a:pt x="419" y="1024"/>
                </a:lnTo>
                <a:lnTo>
                  <a:pt x="418" y="1023"/>
                </a:lnTo>
                <a:lnTo>
                  <a:pt x="419" y="1023"/>
                </a:lnTo>
                <a:lnTo>
                  <a:pt x="419" y="1023"/>
                </a:lnTo>
                <a:lnTo>
                  <a:pt x="438" y="1032"/>
                </a:lnTo>
                <a:lnTo>
                  <a:pt x="456" y="1039"/>
                </a:lnTo>
                <a:lnTo>
                  <a:pt x="456" y="1039"/>
                </a:lnTo>
                <a:lnTo>
                  <a:pt x="460" y="1035"/>
                </a:lnTo>
                <a:lnTo>
                  <a:pt x="462" y="1035"/>
                </a:lnTo>
                <a:lnTo>
                  <a:pt x="465" y="1039"/>
                </a:lnTo>
                <a:lnTo>
                  <a:pt x="467" y="1039"/>
                </a:lnTo>
                <a:lnTo>
                  <a:pt x="467" y="1039"/>
                </a:lnTo>
                <a:lnTo>
                  <a:pt x="467" y="1037"/>
                </a:lnTo>
                <a:lnTo>
                  <a:pt x="471" y="1037"/>
                </a:lnTo>
                <a:lnTo>
                  <a:pt x="475" y="1041"/>
                </a:lnTo>
                <a:lnTo>
                  <a:pt x="475" y="1041"/>
                </a:lnTo>
                <a:lnTo>
                  <a:pt x="486" y="1043"/>
                </a:lnTo>
                <a:lnTo>
                  <a:pt x="493" y="1041"/>
                </a:lnTo>
                <a:lnTo>
                  <a:pt x="493" y="1041"/>
                </a:lnTo>
                <a:lnTo>
                  <a:pt x="491" y="1039"/>
                </a:lnTo>
                <a:lnTo>
                  <a:pt x="489" y="1037"/>
                </a:lnTo>
                <a:lnTo>
                  <a:pt x="486" y="1037"/>
                </a:lnTo>
                <a:lnTo>
                  <a:pt x="484" y="1035"/>
                </a:lnTo>
                <a:lnTo>
                  <a:pt x="484" y="1035"/>
                </a:lnTo>
                <a:lnTo>
                  <a:pt x="486" y="1032"/>
                </a:lnTo>
                <a:lnTo>
                  <a:pt x="487" y="1032"/>
                </a:lnTo>
                <a:lnTo>
                  <a:pt x="487" y="1032"/>
                </a:lnTo>
                <a:lnTo>
                  <a:pt x="487" y="1032"/>
                </a:lnTo>
                <a:lnTo>
                  <a:pt x="489" y="1032"/>
                </a:lnTo>
                <a:lnTo>
                  <a:pt x="491" y="1032"/>
                </a:lnTo>
                <a:lnTo>
                  <a:pt x="493" y="1028"/>
                </a:lnTo>
                <a:lnTo>
                  <a:pt x="493" y="1028"/>
                </a:lnTo>
                <a:lnTo>
                  <a:pt x="491" y="1028"/>
                </a:lnTo>
                <a:lnTo>
                  <a:pt x="489" y="1028"/>
                </a:lnTo>
                <a:lnTo>
                  <a:pt x="486" y="1023"/>
                </a:lnTo>
                <a:lnTo>
                  <a:pt x="486" y="1023"/>
                </a:lnTo>
                <a:lnTo>
                  <a:pt x="495" y="1019"/>
                </a:lnTo>
                <a:lnTo>
                  <a:pt x="497" y="1019"/>
                </a:lnTo>
                <a:lnTo>
                  <a:pt x="498" y="1024"/>
                </a:lnTo>
                <a:lnTo>
                  <a:pt x="498" y="1024"/>
                </a:lnTo>
                <a:lnTo>
                  <a:pt x="502" y="1021"/>
                </a:lnTo>
                <a:lnTo>
                  <a:pt x="506" y="1021"/>
                </a:lnTo>
                <a:lnTo>
                  <a:pt x="513" y="1023"/>
                </a:lnTo>
                <a:lnTo>
                  <a:pt x="513" y="1023"/>
                </a:lnTo>
                <a:lnTo>
                  <a:pt x="513" y="1019"/>
                </a:lnTo>
                <a:lnTo>
                  <a:pt x="517" y="1017"/>
                </a:lnTo>
                <a:lnTo>
                  <a:pt x="522" y="1019"/>
                </a:lnTo>
                <a:lnTo>
                  <a:pt x="522" y="1019"/>
                </a:lnTo>
                <a:lnTo>
                  <a:pt x="526" y="1013"/>
                </a:lnTo>
                <a:lnTo>
                  <a:pt x="526" y="1010"/>
                </a:lnTo>
                <a:lnTo>
                  <a:pt x="530" y="1010"/>
                </a:lnTo>
                <a:lnTo>
                  <a:pt x="530" y="1010"/>
                </a:lnTo>
                <a:lnTo>
                  <a:pt x="528" y="1008"/>
                </a:lnTo>
                <a:lnTo>
                  <a:pt x="528" y="1008"/>
                </a:lnTo>
                <a:lnTo>
                  <a:pt x="526" y="1008"/>
                </a:lnTo>
                <a:lnTo>
                  <a:pt x="526" y="1008"/>
                </a:lnTo>
                <a:lnTo>
                  <a:pt x="526" y="1008"/>
                </a:lnTo>
                <a:lnTo>
                  <a:pt x="530" y="1001"/>
                </a:lnTo>
                <a:lnTo>
                  <a:pt x="532" y="997"/>
                </a:lnTo>
                <a:lnTo>
                  <a:pt x="535" y="997"/>
                </a:lnTo>
                <a:lnTo>
                  <a:pt x="535" y="997"/>
                </a:lnTo>
                <a:lnTo>
                  <a:pt x="533" y="1001"/>
                </a:lnTo>
                <a:lnTo>
                  <a:pt x="533" y="1001"/>
                </a:lnTo>
                <a:lnTo>
                  <a:pt x="537" y="999"/>
                </a:lnTo>
                <a:lnTo>
                  <a:pt x="541" y="995"/>
                </a:lnTo>
                <a:lnTo>
                  <a:pt x="541" y="995"/>
                </a:lnTo>
                <a:lnTo>
                  <a:pt x="541" y="997"/>
                </a:lnTo>
                <a:lnTo>
                  <a:pt x="543" y="997"/>
                </a:lnTo>
                <a:lnTo>
                  <a:pt x="544" y="995"/>
                </a:lnTo>
                <a:lnTo>
                  <a:pt x="544" y="995"/>
                </a:lnTo>
                <a:lnTo>
                  <a:pt x="550" y="995"/>
                </a:lnTo>
                <a:lnTo>
                  <a:pt x="552" y="995"/>
                </a:lnTo>
                <a:lnTo>
                  <a:pt x="554" y="991"/>
                </a:lnTo>
                <a:lnTo>
                  <a:pt x="554" y="991"/>
                </a:lnTo>
                <a:lnTo>
                  <a:pt x="552" y="989"/>
                </a:lnTo>
                <a:lnTo>
                  <a:pt x="550" y="989"/>
                </a:lnTo>
                <a:lnTo>
                  <a:pt x="550" y="989"/>
                </a:lnTo>
                <a:lnTo>
                  <a:pt x="548" y="986"/>
                </a:lnTo>
                <a:lnTo>
                  <a:pt x="548" y="986"/>
                </a:lnTo>
                <a:lnTo>
                  <a:pt x="550" y="984"/>
                </a:lnTo>
                <a:lnTo>
                  <a:pt x="552" y="986"/>
                </a:lnTo>
                <a:lnTo>
                  <a:pt x="552" y="986"/>
                </a:lnTo>
                <a:lnTo>
                  <a:pt x="552" y="984"/>
                </a:lnTo>
                <a:lnTo>
                  <a:pt x="552" y="984"/>
                </a:lnTo>
                <a:lnTo>
                  <a:pt x="552" y="982"/>
                </a:lnTo>
                <a:lnTo>
                  <a:pt x="548" y="982"/>
                </a:lnTo>
                <a:lnTo>
                  <a:pt x="546" y="982"/>
                </a:lnTo>
                <a:lnTo>
                  <a:pt x="546" y="978"/>
                </a:lnTo>
                <a:lnTo>
                  <a:pt x="550" y="978"/>
                </a:lnTo>
                <a:lnTo>
                  <a:pt x="550" y="978"/>
                </a:lnTo>
                <a:lnTo>
                  <a:pt x="548" y="975"/>
                </a:lnTo>
                <a:lnTo>
                  <a:pt x="550" y="971"/>
                </a:lnTo>
                <a:lnTo>
                  <a:pt x="550" y="971"/>
                </a:lnTo>
                <a:lnTo>
                  <a:pt x="548" y="971"/>
                </a:lnTo>
                <a:lnTo>
                  <a:pt x="548" y="971"/>
                </a:lnTo>
                <a:lnTo>
                  <a:pt x="546" y="973"/>
                </a:lnTo>
                <a:lnTo>
                  <a:pt x="546" y="973"/>
                </a:lnTo>
                <a:lnTo>
                  <a:pt x="548" y="973"/>
                </a:lnTo>
                <a:lnTo>
                  <a:pt x="548" y="977"/>
                </a:lnTo>
                <a:lnTo>
                  <a:pt x="548" y="977"/>
                </a:lnTo>
                <a:lnTo>
                  <a:pt x="543" y="975"/>
                </a:lnTo>
                <a:lnTo>
                  <a:pt x="543" y="975"/>
                </a:lnTo>
                <a:lnTo>
                  <a:pt x="546" y="969"/>
                </a:lnTo>
                <a:lnTo>
                  <a:pt x="550" y="967"/>
                </a:lnTo>
                <a:lnTo>
                  <a:pt x="555" y="967"/>
                </a:lnTo>
                <a:lnTo>
                  <a:pt x="559" y="969"/>
                </a:lnTo>
                <a:lnTo>
                  <a:pt x="559" y="969"/>
                </a:lnTo>
                <a:lnTo>
                  <a:pt x="561" y="962"/>
                </a:lnTo>
                <a:lnTo>
                  <a:pt x="561" y="962"/>
                </a:lnTo>
                <a:lnTo>
                  <a:pt x="557" y="962"/>
                </a:lnTo>
                <a:lnTo>
                  <a:pt x="557" y="964"/>
                </a:lnTo>
                <a:lnTo>
                  <a:pt x="559" y="966"/>
                </a:lnTo>
                <a:lnTo>
                  <a:pt x="559" y="966"/>
                </a:lnTo>
                <a:lnTo>
                  <a:pt x="557" y="964"/>
                </a:lnTo>
                <a:lnTo>
                  <a:pt x="557" y="964"/>
                </a:lnTo>
                <a:lnTo>
                  <a:pt x="555" y="960"/>
                </a:lnTo>
                <a:lnTo>
                  <a:pt x="555" y="960"/>
                </a:lnTo>
                <a:lnTo>
                  <a:pt x="557" y="956"/>
                </a:lnTo>
                <a:lnTo>
                  <a:pt x="559" y="958"/>
                </a:lnTo>
                <a:lnTo>
                  <a:pt x="559" y="960"/>
                </a:lnTo>
                <a:lnTo>
                  <a:pt x="561" y="960"/>
                </a:lnTo>
                <a:lnTo>
                  <a:pt x="561" y="960"/>
                </a:lnTo>
                <a:lnTo>
                  <a:pt x="561" y="956"/>
                </a:lnTo>
                <a:lnTo>
                  <a:pt x="561" y="953"/>
                </a:lnTo>
                <a:lnTo>
                  <a:pt x="561" y="953"/>
                </a:lnTo>
                <a:close/>
                <a:moveTo>
                  <a:pt x="11" y="728"/>
                </a:moveTo>
                <a:lnTo>
                  <a:pt x="11" y="728"/>
                </a:lnTo>
                <a:lnTo>
                  <a:pt x="9" y="726"/>
                </a:lnTo>
                <a:lnTo>
                  <a:pt x="9" y="725"/>
                </a:lnTo>
                <a:lnTo>
                  <a:pt x="13" y="721"/>
                </a:lnTo>
                <a:lnTo>
                  <a:pt x="13" y="721"/>
                </a:lnTo>
                <a:lnTo>
                  <a:pt x="15" y="721"/>
                </a:lnTo>
                <a:lnTo>
                  <a:pt x="13" y="725"/>
                </a:lnTo>
                <a:lnTo>
                  <a:pt x="11" y="728"/>
                </a:lnTo>
                <a:lnTo>
                  <a:pt x="11" y="728"/>
                </a:lnTo>
                <a:close/>
                <a:moveTo>
                  <a:pt x="83" y="495"/>
                </a:moveTo>
                <a:lnTo>
                  <a:pt x="86" y="482"/>
                </a:lnTo>
                <a:lnTo>
                  <a:pt x="86" y="482"/>
                </a:lnTo>
                <a:lnTo>
                  <a:pt x="88" y="485"/>
                </a:lnTo>
                <a:lnTo>
                  <a:pt x="88" y="485"/>
                </a:lnTo>
                <a:lnTo>
                  <a:pt x="86" y="489"/>
                </a:lnTo>
                <a:lnTo>
                  <a:pt x="86" y="495"/>
                </a:lnTo>
                <a:lnTo>
                  <a:pt x="86" y="495"/>
                </a:lnTo>
                <a:lnTo>
                  <a:pt x="85" y="495"/>
                </a:lnTo>
                <a:lnTo>
                  <a:pt x="83" y="495"/>
                </a:lnTo>
                <a:lnTo>
                  <a:pt x="83" y="495"/>
                </a:lnTo>
                <a:close/>
                <a:moveTo>
                  <a:pt x="469" y="70"/>
                </a:moveTo>
                <a:lnTo>
                  <a:pt x="469" y="70"/>
                </a:lnTo>
                <a:lnTo>
                  <a:pt x="471" y="72"/>
                </a:lnTo>
                <a:lnTo>
                  <a:pt x="475" y="72"/>
                </a:lnTo>
                <a:lnTo>
                  <a:pt x="475" y="72"/>
                </a:lnTo>
                <a:lnTo>
                  <a:pt x="475" y="73"/>
                </a:lnTo>
                <a:lnTo>
                  <a:pt x="473" y="75"/>
                </a:lnTo>
                <a:lnTo>
                  <a:pt x="469" y="77"/>
                </a:lnTo>
                <a:lnTo>
                  <a:pt x="469" y="77"/>
                </a:lnTo>
                <a:lnTo>
                  <a:pt x="469" y="75"/>
                </a:lnTo>
                <a:lnTo>
                  <a:pt x="467" y="75"/>
                </a:lnTo>
                <a:lnTo>
                  <a:pt x="467" y="73"/>
                </a:lnTo>
                <a:lnTo>
                  <a:pt x="467" y="72"/>
                </a:lnTo>
                <a:lnTo>
                  <a:pt x="467" y="72"/>
                </a:lnTo>
                <a:lnTo>
                  <a:pt x="462" y="75"/>
                </a:lnTo>
                <a:lnTo>
                  <a:pt x="460" y="75"/>
                </a:lnTo>
                <a:lnTo>
                  <a:pt x="460" y="73"/>
                </a:lnTo>
                <a:lnTo>
                  <a:pt x="460" y="73"/>
                </a:lnTo>
                <a:lnTo>
                  <a:pt x="464" y="72"/>
                </a:lnTo>
                <a:lnTo>
                  <a:pt x="469" y="70"/>
                </a:lnTo>
                <a:lnTo>
                  <a:pt x="469" y="70"/>
                </a:lnTo>
                <a:close/>
                <a:moveTo>
                  <a:pt x="1247" y="531"/>
                </a:moveTo>
                <a:lnTo>
                  <a:pt x="1247" y="531"/>
                </a:lnTo>
                <a:lnTo>
                  <a:pt x="1247" y="531"/>
                </a:lnTo>
                <a:lnTo>
                  <a:pt x="1247" y="533"/>
                </a:lnTo>
                <a:lnTo>
                  <a:pt x="1247" y="535"/>
                </a:lnTo>
                <a:lnTo>
                  <a:pt x="1247" y="537"/>
                </a:lnTo>
                <a:lnTo>
                  <a:pt x="1244" y="537"/>
                </a:lnTo>
                <a:lnTo>
                  <a:pt x="1244" y="537"/>
                </a:lnTo>
                <a:lnTo>
                  <a:pt x="1244" y="535"/>
                </a:lnTo>
                <a:lnTo>
                  <a:pt x="1244" y="531"/>
                </a:lnTo>
                <a:lnTo>
                  <a:pt x="1244" y="531"/>
                </a:lnTo>
                <a:lnTo>
                  <a:pt x="1245" y="531"/>
                </a:lnTo>
                <a:lnTo>
                  <a:pt x="1247" y="531"/>
                </a:lnTo>
                <a:lnTo>
                  <a:pt x="1247" y="531"/>
                </a:lnTo>
                <a:close/>
                <a:moveTo>
                  <a:pt x="747" y="631"/>
                </a:moveTo>
                <a:lnTo>
                  <a:pt x="747" y="631"/>
                </a:lnTo>
                <a:lnTo>
                  <a:pt x="747" y="631"/>
                </a:lnTo>
                <a:lnTo>
                  <a:pt x="749" y="633"/>
                </a:lnTo>
                <a:lnTo>
                  <a:pt x="749" y="633"/>
                </a:lnTo>
                <a:lnTo>
                  <a:pt x="747" y="633"/>
                </a:lnTo>
                <a:lnTo>
                  <a:pt x="747" y="633"/>
                </a:lnTo>
                <a:lnTo>
                  <a:pt x="743" y="631"/>
                </a:lnTo>
                <a:lnTo>
                  <a:pt x="747" y="631"/>
                </a:lnTo>
                <a:lnTo>
                  <a:pt x="747" y="631"/>
                </a:lnTo>
                <a:close/>
                <a:moveTo>
                  <a:pt x="624" y="719"/>
                </a:moveTo>
                <a:lnTo>
                  <a:pt x="624" y="719"/>
                </a:lnTo>
                <a:lnTo>
                  <a:pt x="625" y="714"/>
                </a:lnTo>
                <a:lnTo>
                  <a:pt x="629" y="712"/>
                </a:lnTo>
                <a:lnTo>
                  <a:pt x="629" y="712"/>
                </a:lnTo>
                <a:lnTo>
                  <a:pt x="629" y="714"/>
                </a:lnTo>
                <a:lnTo>
                  <a:pt x="627" y="715"/>
                </a:lnTo>
                <a:lnTo>
                  <a:pt x="624" y="719"/>
                </a:lnTo>
                <a:lnTo>
                  <a:pt x="624" y="719"/>
                </a:lnTo>
                <a:close/>
                <a:moveTo>
                  <a:pt x="555" y="960"/>
                </a:moveTo>
                <a:lnTo>
                  <a:pt x="555" y="960"/>
                </a:lnTo>
                <a:lnTo>
                  <a:pt x="555" y="964"/>
                </a:lnTo>
                <a:lnTo>
                  <a:pt x="554" y="966"/>
                </a:lnTo>
                <a:lnTo>
                  <a:pt x="554" y="966"/>
                </a:lnTo>
                <a:lnTo>
                  <a:pt x="552" y="966"/>
                </a:lnTo>
                <a:lnTo>
                  <a:pt x="552" y="964"/>
                </a:lnTo>
                <a:lnTo>
                  <a:pt x="552" y="964"/>
                </a:lnTo>
                <a:lnTo>
                  <a:pt x="552" y="964"/>
                </a:lnTo>
                <a:lnTo>
                  <a:pt x="552" y="964"/>
                </a:lnTo>
                <a:lnTo>
                  <a:pt x="552" y="964"/>
                </a:lnTo>
                <a:lnTo>
                  <a:pt x="552" y="960"/>
                </a:lnTo>
                <a:lnTo>
                  <a:pt x="552" y="960"/>
                </a:lnTo>
                <a:lnTo>
                  <a:pt x="554" y="960"/>
                </a:lnTo>
                <a:lnTo>
                  <a:pt x="554" y="960"/>
                </a:lnTo>
                <a:lnTo>
                  <a:pt x="555" y="960"/>
                </a:lnTo>
                <a:lnTo>
                  <a:pt x="555" y="960"/>
                </a:lnTo>
                <a:close/>
                <a:moveTo>
                  <a:pt x="526" y="1002"/>
                </a:moveTo>
                <a:lnTo>
                  <a:pt x="526" y="1002"/>
                </a:lnTo>
                <a:lnTo>
                  <a:pt x="524" y="1004"/>
                </a:lnTo>
                <a:lnTo>
                  <a:pt x="522" y="1004"/>
                </a:lnTo>
                <a:lnTo>
                  <a:pt x="522" y="1004"/>
                </a:lnTo>
                <a:lnTo>
                  <a:pt x="524" y="1001"/>
                </a:lnTo>
                <a:lnTo>
                  <a:pt x="526" y="1001"/>
                </a:lnTo>
                <a:lnTo>
                  <a:pt x="526" y="1001"/>
                </a:lnTo>
                <a:lnTo>
                  <a:pt x="526" y="1002"/>
                </a:lnTo>
                <a:lnTo>
                  <a:pt x="526" y="1002"/>
                </a:lnTo>
                <a:close/>
                <a:moveTo>
                  <a:pt x="486" y="1032"/>
                </a:moveTo>
                <a:lnTo>
                  <a:pt x="486" y="1032"/>
                </a:lnTo>
                <a:lnTo>
                  <a:pt x="482" y="1032"/>
                </a:lnTo>
                <a:lnTo>
                  <a:pt x="480" y="1034"/>
                </a:lnTo>
                <a:lnTo>
                  <a:pt x="478" y="1032"/>
                </a:lnTo>
                <a:lnTo>
                  <a:pt x="480" y="1028"/>
                </a:lnTo>
                <a:lnTo>
                  <a:pt x="480" y="1028"/>
                </a:lnTo>
                <a:lnTo>
                  <a:pt x="482" y="1030"/>
                </a:lnTo>
                <a:lnTo>
                  <a:pt x="486" y="1032"/>
                </a:lnTo>
                <a:lnTo>
                  <a:pt x="486" y="1032"/>
                </a:lnTo>
                <a:close/>
                <a:moveTo>
                  <a:pt x="522" y="901"/>
                </a:moveTo>
                <a:lnTo>
                  <a:pt x="522" y="901"/>
                </a:lnTo>
                <a:lnTo>
                  <a:pt x="521" y="903"/>
                </a:lnTo>
                <a:lnTo>
                  <a:pt x="521" y="905"/>
                </a:lnTo>
                <a:lnTo>
                  <a:pt x="521" y="905"/>
                </a:lnTo>
                <a:lnTo>
                  <a:pt x="522" y="901"/>
                </a:lnTo>
                <a:lnTo>
                  <a:pt x="522" y="901"/>
                </a:lnTo>
                <a:lnTo>
                  <a:pt x="522" y="903"/>
                </a:lnTo>
                <a:lnTo>
                  <a:pt x="522" y="903"/>
                </a:lnTo>
                <a:lnTo>
                  <a:pt x="522" y="901"/>
                </a:lnTo>
                <a:lnTo>
                  <a:pt x="522" y="901"/>
                </a:lnTo>
                <a:close/>
                <a:moveTo>
                  <a:pt x="526" y="896"/>
                </a:moveTo>
                <a:lnTo>
                  <a:pt x="526" y="896"/>
                </a:lnTo>
                <a:lnTo>
                  <a:pt x="522" y="898"/>
                </a:lnTo>
                <a:lnTo>
                  <a:pt x="522" y="898"/>
                </a:lnTo>
                <a:lnTo>
                  <a:pt x="521" y="899"/>
                </a:lnTo>
                <a:lnTo>
                  <a:pt x="522" y="898"/>
                </a:lnTo>
                <a:lnTo>
                  <a:pt x="522" y="898"/>
                </a:lnTo>
                <a:lnTo>
                  <a:pt x="524" y="898"/>
                </a:lnTo>
                <a:lnTo>
                  <a:pt x="526" y="896"/>
                </a:lnTo>
                <a:lnTo>
                  <a:pt x="526" y="896"/>
                </a:lnTo>
                <a:close/>
                <a:moveTo>
                  <a:pt x="77" y="848"/>
                </a:moveTo>
                <a:lnTo>
                  <a:pt x="77" y="848"/>
                </a:lnTo>
                <a:lnTo>
                  <a:pt x="75" y="846"/>
                </a:lnTo>
                <a:lnTo>
                  <a:pt x="75" y="842"/>
                </a:lnTo>
                <a:lnTo>
                  <a:pt x="77" y="835"/>
                </a:lnTo>
                <a:lnTo>
                  <a:pt x="77" y="835"/>
                </a:lnTo>
                <a:lnTo>
                  <a:pt x="79" y="839"/>
                </a:lnTo>
                <a:lnTo>
                  <a:pt x="79" y="842"/>
                </a:lnTo>
                <a:lnTo>
                  <a:pt x="77" y="848"/>
                </a:lnTo>
                <a:lnTo>
                  <a:pt x="77" y="848"/>
                </a:lnTo>
                <a:close/>
                <a:moveTo>
                  <a:pt x="320" y="811"/>
                </a:moveTo>
                <a:lnTo>
                  <a:pt x="320" y="811"/>
                </a:lnTo>
                <a:lnTo>
                  <a:pt x="316" y="809"/>
                </a:lnTo>
                <a:lnTo>
                  <a:pt x="316" y="809"/>
                </a:lnTo>
                <a:lnTo>
                  <a:pt x="318" y="806"/>
                </a:lnTo>
                <a:lnTo>
                  <a:pt x="318" y="806"/>
                </a:lnTo>
                <a:lnTo>
                  <a:pt x="320" y="806"/>
                </a:lnTo>
                <a:lnTo>
                  <a:pt x="320" y="807"/>
                </a:lnTo>
                <a:lnTo>
                  <a:pt x="320" y="811"/>
                </a:lnTo>
                <a:lnTo>
                  <a:pt x="320" y="811"/>
                </a:lnTo>
                <a:close/>
                <a:moveTo>
                  <a:pt x="340" y="704"/>
                </a:moveTo>
                <a:lnTo>
                  <a:pt x="340" y="704"/>
                </a:lnTo>
                <a:lnTo>
                  <a:pt x="342" y="706"/>
                </a:lnTo>
                <a:lnTo>
                  <a:pt x="342" y="708"/>
                </a:lnTo>
                <a:lnTo>
                  <a:pt x="340" y="710"/>
                </a:lnTo>
                <a:lnTo>
                  <a:pt x="342" y="712"/>
                </a:lnTo>
                <a:lnTo>
                  <a:pt x="342" y="712"/>
                </a:lnTo>
                <a:lnTo>
                  <a:pt x="342" y="712"/>
                </a:lnTo>
                <a:lnTo>
                  <a:pt x="342" y="710"/>
                </a:lnTo>
                <a:lnTo>
                  <a:pt x="344" y="708"/>
                </a:lnTo>
                <a:lnTo>
                  <a:pt x="344" y="708"/>
                </a:lnTo>
                <a:lnTo>
                  <a:pt x="342" y="703"/>
                </a:lnTo>
                <a:lnTo>
                  <a:pt x="342" y="697"/>
                </a:lnTo>
                <a:lnTo>
                  <a:pt x="342" y="693"/>
                </a:lnTo>
                <a:lnTo>
                  <a:pt x="344" y="688"/>
                </a:lnTo>
                <a:lnTo>
                  <a:pt x="349" y="679"/>
                </a:lnTo>
                <a:lnTo>
                  <a:pt x="355" y="668"/>
                </a:lnTo>
                <a:lnTo>
                  <a:pt x="355" y="668"/>
                </a:lnTo>
                <a:lnTo>
                  <a:pt x="359" y="653"/>
                </a:lnTo>
                <a:lnTo>
                  <a:pt x="360" y="645"/>
                </a:lnTo>
                <a:lnTo>
                  <a:pt x="362" y="640"/>
                </a:lnTo>
                <a:lnTo>
                  <a:pt x="362" y="640"/>
                </a:lnTo>
                <a:lnTo>
                  <a:pt x="364" y="638"/>
                </a:lnTo>
                <a:lnTo>
                  <a:pt x="368" y="640"/>
                </a:lnTo>
                <a:lnTo>
                  <a:pt x="368" y="640"/>
                </a:lnTo>
                <a:lnTo>
                  <a:pt x="368" y="636"/>
                </a:lnTo>
                <a:lnTo>
                  <a:pt x="370" y="634"/>
                </a:lnTo>
                <a:lnTo>
                  <a:pt x="372" y="633"/>
                </a:lnTo>
                <a:lnTo>
                  <a:pt x="373" y="629"/>
                </a:lnTo>
                <a:lnTo>
                  <a:pt x="373" y="629"/>
                </a:lnTo>
                <a:lnTo>
                  <a:pt x="375" y="631"/>
                </a:lnTo>
                <a:lnTo>
                  <a:pt x="377" y="627"/>
                </a:lnTo>
                <a:lnTo>
                  <a:pt x="377" y="627"/>
                </a:lnTo>
                <a:lnTo>
                  <a:pt x="379" y="631"/>
                </a:lnTo>
                <a:lnTo>
                  <a:pt x="383" y="631"/>
                </a:lnTo>
                <a:lnTo>
                  <a:pt x="383" y="631"/>
                </a:lnTo>
                <a:lnTo>
                  <a:pt x="383" y="633"/>
                </a:lnTo>
                <a:lnTo>
                  <a:pt x="381" y="633"/>
                </a:lnTo>
                <a:lnTo>
                  <a:pt x="379" y="631"/>
                </a:lnTo>
                <a:lnTo>
                  <a:pt x="379" y="631"/>
                </a:lnTo>
                <a:lnTo>
                  <a:pt x="379" y="634"/>
                </a:lnTo>
                <a:lnTo>
                  <a:pt x="383" y="638"/>
                </a:lnTo>
                <a:lnTo>
                  <a:pt x="383" y="638"/>
                </a:lnTo>
                <a:lnTo>
                  <a:pt x="379" y="638"/>
                </a:lnTo>
                <a:lnTo>
                  <a:pt x="375" y="638"/>
                </a:lnTo>
                <a:lnTo>
                  <a:pt x="375" y="638"/>
                </a:lnTo>
                <a:lnTo>
                  <a:pt x="377" y="642"/>
                </a:lnTo>
                <a:lnTo>
                  <a:pt x="377" y="644"/>
                </a:lnTo>
                <a:lnTo>
                  <a:pt x="377" y="644"/>
                </a:lnTo>
                <a:lnTo>
                  <a:pt x="381" y="644"/>
                </a:lnTo>
                <a:lnTo>
                  <a:pt x="383" y="640"/>
                </a:lnTo>
                <a:lnTo>
                  <a:pt x="384" y="638"/>
                </a:lnTo>
                <a:lnTo>
                  <a:pt x="388" y="638"/>
                </a:lnTo>
                <a:lnTo>
                  <a:pt x="388" y="638"/>
                </a:lnTo>
                <a:lnTo>
                  <a:pt x="386" y="640"/>
                </a:lnTo>
                <a:lnTo>
                  <a:pt x="384" y="642"/>
                </a:lnTo>
                <a:lnTo>
                  <a:pt x="383" y="642"/>
                </a:lnTo>
                <a:lnTo>
                  <a:pt x="381" y="645"/>
                </a:lnTo>
                <a:lnTo>
                  <a:pt x="381" y="645"/>
                </a:lnTo>
                <a:lnTo>
                  <a:pt x="384" y="642"/>
                </a:lnTo>
                <a:lnTo>
                  <a:pt x="388" y="640"/>
                </a:lnTo>
                <a:lnTo>
                  <a:pt x="388" y="640"/>
                </a:lnTo>
                <a:lnTo>
                  <a:pt x="386" y="633"/>
                </a:lnTo>
                <a:lnTo>
                  <a:pt x="383" y="627"/>
                </a:lnTo>
                <a:lnTo>
                  <a:pt x="381" y="623"/>
                </a:lnTo>
                <a:lnTo>
                  <a:pt x="379" y="620"/>
                </a:lnTo>
                <a:lnTo>
                  <a:pt x="381" y="616"/>
                </a:lnTo>
                <a:lnTo>
                  <a:pt x="381" y="616"/>
                </a:lnTo>
                <a:lnTo>
                  <a:pt x="379" y="616"/>
                </a:lnTo>
                <a:lnTo>
                  <a:pt x="377" y="618"/>
                </a:lnTo>
                <a:lnTo>
                  <a:pt x="373" y="620"/>
                </a:lnTo>
                <a:lnTo>
                  <a:pt x="373" y="620"/>
                </a:lnTo>
                <a:lnTo>
                  <a:pt x="375" y="614"/>
                </a:lnTo>
                <a:lnTo>
                  <a:pt x="377" y="609"/>
                </a:lnTo>
                <a:lnTo>
                  <a:pt x="379" y="605"/>
                </a:lnTo>
                <a:lnTo>
                  <a:pt x="379" y="599"/>
                </a:lnTo>
                <a:lnTo>
                  <a:pt x="379" y="599"/>
                </a:lnTo>
                <a:lnTo>
                  <a:pt x="383" y="599"/>
                </a:lnTo>
                <a:lnTo>
                  <a:pt x="384" y="599"/>
                </a:lnTo>
                <a:lnTo>
                  <a:pt x="384" y="599"/>
                </a:lnTo>
                <a:lnTo>
                  <a:pt x="386" y="594"/>
                </a:lnTo>
                <a:lnTo>
                  <a:pt x="386" y="590"/>
                </a:lnTo>
                <a:lnTo>
                  <a:pt x="390" y="590"/>
                </a:lnTo>
                <a:lnTo>
                  <a:pt x="390" y="590"/>
                </a:lnTo>
                <a:lnTo>
                  <a:pt x="388" y="590"/>
                </a:lnTo>
                <a:lnTo>
                  <a:pt x="388" y="588"/>
                </a:lnTo>
                <a:lnTo>
                  <a:pt x="386" y="587"/>
                </a:lnTo>
                <a:lnTo>
                  <a:pt x="388" y="587"/>
                </a:lnTo>
                <a:lnTo>
                  <a:pt x="388" y="587"/>
                </a:lnTo>
                <a:lnTo>
                  <a:pt x="390" y="585"/>
                </a:lnTo>
                <a:lnTo>
                  <a:pt x="394" y="583"/>
                </a:lnTo>
                <a:lnTo>
                  <a:pt x="397" y="577"/>
                </a:lnTo>
                <a:lnTo>
                  <a:pt x="399" y="570"/>
                </a:lnTo>
                <a:lnTo>
                  <a:pt x="401" y="568"/>
                </a:lnTo>
                <a:lnTo>
                  <a:pt x="405" y="566"/>
                </a:lnTo>
                <a:lnTo>
                  <a:pt x="405" y="566"/>
                </a:lnTo>
                <a:lnTo>
                  <a:pt x="405" y="561"/>
                </a:lnTo>
                <a:lnTo>
                  <a:pt x="406" y="555"/>
                </a:lnTo>
                <a:lnTo>
                  <a:pt x="410" y="552"/>
                </a:lnTo>
                <a:lnTo>
                  <a:pt x="414" y="548"/>
                </a:lnTo>
                <a:lnTo>
                  <a:pt x="414" y="548"/>
                </a:lnTo>
                <a:lnTo>
                  <a:pt x="414" y="544"/>
                </a:lnTo>
                <a:lnTo>
                  <a:pt x="414" y="541"/>
                </a:lnTo>
                <a:lnTo>
                  <a:pt x="419" y="533"/>
                </a:lnTo>
                <a:lnTo>
                  <a:pt x="427" y="528"/>
                </a:lnTo>
                <a:lnTo>
                  <a:pt x="434" y="526"/>
                </a:lnTo>
                <a:lnTo>
                  <a:pt x="434" y="526"/>
                </a:lnTo>
                <a:lnTo>
                  <a:pt x="436" y="522"/>
                </a:lnTo>
                <a:lnTo>
                  <a:pt x="436" y="519"/>
                </a:lnTo>
                <a:lnTo>
                  <a:pt x="438" y="517"/>
                </a:lnTo>
                <a:lnTo>
                  <a:pt x="440" y="513"/>
                </a:lnTo>
                <a:lnTo>
                  <a:pt x="440" y="513"/>
                </a:lnTo>
                <a:lnTo>
                  <a:pt x="436" y="515"/>
                </a:lnTo>
                <a:lnTo>
                  <a:pt x="434" y="515"/>
                </a:lnTo>
                <a:lnTo>
                  <a:pt x="434" y="517"/>
                </a:lnTo>
                <a:lnTo>
                  <a:pt x="434" y="517"/>
                </a:lnTo>
                <a:lnTo>
                  <a:pt x="432" y="513"/>
                </a:lnTo>
                <a:lnTo>
                  <a:pt x="432" y="511"/>
                </a:lnTo>
                <a:lnTo>
                  <a:pt x="438" y="504"/>
                </a:lnTo>
                <a:lnTo>
                  <a:pt x="438" y="504"/>
                </a:lnTo>
                <a:lnTo>
                  <a:pt x="438" y="508"/>
                </a:lnTo>
                <a:lnTo>
                  <a:pt x="438" y="508"/>
                </a:lnTo>
                <a:lnTo>
                  <a:pt x="441" y="504"/>
                </a:lnTo>
                <a:lnTo>
                  <a:pt x="443" y="500"/>
                </a:lnTo>
                <a:lnTo>
                  <a:pt x="449" y="491"/>
                </a:lnTo>
                <a:lnTo>
                  <a:pt x="449" y="491"/>
                </a:lnTo>
                <a:lnTo>
                  <a:pt x="452" y="485"/>
                </a:lnTo>
                <a:lnTo>
                  <a:pt x="458" y="482"/>
                </a:lnTo>
                <a:lnTo>
                  <a:pt x="464" y="480"/>
                </a:lnTo>
                <a:lnTo>
                  <a:pt x="469" y="480"/>
                </a:lnTo>
                <a:lnTo>
                  <a:pt x="469" y="480"/>
                </a:lnTo>
                <a:lnTo>
                  <a:pt x="465" y="485"/>
                </a:lnTo>
                <a:lnTo>
                  <a:pt x="465" y="489"/>
                </a:lnTo>
                <a:lnTo>
                  <a:pt x="465" y="489"/>
                </a:lnTo>
                <a:lnTo>
                  <a:pt x="467" y="487"/>
                </a:lnTo>
                <a:lnTo>
                  <a:pt x="471" y="484"/>
                </a:lnTo>
                <a:lnTo>
                  <a:pt x="473" y="480"/>
                </a:lnTo>
                <a:lnTo>
                  <a:pt x="473" y="478"/>
                </a:lnTo>
                <a:lnTo>
                  <a:pt x="473" y="476"/>
                </a:lnTo>
                <a:lnTo>
                  <a:pt x="473" y="476"/>
                </a:lnTo>
                <a:lnTo>
                  <a:pt x="475" y="474"/>
                </a:lnTo>
                <a:lnTo>
                  <a:pt x="478" y="476"/>
                </a:lnTo>
                <a:lnTo>
                  <a:pt x="478" y="476"/>
                </a:lnTo>
                <a:lnTo>
                  <a:pt x="480" y="480"/>
                </a:lnTo>
                <a:lnTo>
                  <a:pt x="480" y="482"/>
                </a:lnTo>
                <a:lnTo>
                  <a:pt x="480" y="482"/>
                </a:lnTo>
                <a:lnTo>
                  <a:pt x="480" y="482"/>
                </a:lnTo>
                <a:lnTo>
                  <a:pt x="480" y="484"/>
                </a:lnTo>
                <a:lnTo>
                  <a:pt x="482" y="482"/>
                </a:lnTo>
                <a:lnTo>
                  <a:pt x="482" y="482"/>
                </a:lnTo>
                <a:lnTo>
                  <a:pt x="484" y="484"/>
                </a:lnTo>
                <a:lnTo>
                  <a:pt x="484" y="484"/>
                </a:lnTo>
                <a:lnTo>
                  <a:pt x="476" y="487"/>
                </a:lnTo>
                <a:lnTo>
                  <a:pt x="471" y="493"/>
                </a:lnTo>
                <a:lnTo>
                  <a:pt x="471" y="493"/>
                </a:lnTo>
                <a:lnTo>
                  <a:pt x="476" y="491"/>
                </a:lnTo>
                <a:lnTo>
                  <a:pt x="482" y="487"/>
                </a:lnTo>
                <a:lnTo>
                  <a:pt x="482" y="487"/>
                </a:lnTo>
                <a:lnTo>
                  <a:pt x="478" y="496"/>
                </a:lnTo>
                <a:lnTo>
                  <a:pt x="473" y="504"/>
                </a:lnTo>
                <a:lnTo>
                  <a:pt x="473" y="504"/>
                </a:lnTo>
                <a:lnTo>
                  <a:pt x="467" y="511"/>
                </a:lnTo>
                <a:lnTo>
                  <a:pt x="460" y="519"/>
                </a:lnTo>
                <a:lnTo>
                  <a:pt x="460" y="519"/>
                </a:lnTo>
                <a:lnTo>
                  <a:pt x="462" y="519"/>
                </a:lnTo>
                <a:lnTo>
                  <a:pt x="465" y="519"/>
                </a:lnTo>
                <a:lnTo>
                  <a:pt x="465" y="519"/>
                </a:lnTo>
                <a:lnTo>
                  <a:pt x="467" y="519"/>
                </a:lnTo>
                <a:lnTo>
                  <a:pt x="471" y="520"/>
                </a:lnTo>
                <a:lnTo>
                  <a:pt x="471" y="520"/>
                </a:lnTo>
                <a:lnTo>
                  <a:pt x="465" y="524"/>
                </a:lnTo>
                <a:lnTo>
                  <a:pt x="462" y="530"/>
                </a:lnTo>
                <a:lnTo>
                  <a:pt x="460" y="535"/>
                </a:lnTo>
                <a:lnTo>
                  <a:pt x="456" y="539"/>
                </a:lnTo>
                <a:lnTo>
                  <a:pt x="454" y="537"/>
                </a:lnTo>
                <a:lnTo>
                  <a:pt x="454" y="537"/>
                </a:lnTo>
                <a:lnTo>
                  <a:pt x="452" y="535"/>
                </a:lnTo>
                <a:lnTo>
                  <a:pt x="454" y="533"/>
                </a:lnTo>
                <a:lnTo>
                  <a:pt x="454" y="533"/>
                </a:lnTo>
                <a:lnTo>
                  <a:pt x="452" y="533"/>
                </a:lnTo>
                <a:lnTo>
                  <a:pt x="452" y="535"/>
                </a:lnTo>
                <a:lnTo>
                  <a:pt x="452" y="537"/>
                </a:lnTo>
                <a:lnTo>
                  <a:pt x="456" y="539"/>
                </a:lnTo>
                <a:lnTo>
                  <a:pt x="456" y="539"/>
                </a:lnTo>
                <a:lnTo>
                  <a:pt x="454" y="542"/>
                </a:lnTo>
                <a:lnTo>
                  <a:pt x="451" y="546"/>
                </a:lnTo>
                <a:lnTo>
                  <a:pt x="451" y="546"/>
                </a:lnTo>
                <a:lnTo>
                  <a:pt x="451" y="542"/>
                </a:lnTo>
                <a:lnTo>
                  <a:pt x="452" y="541"/>
                </a:lnTo>
                <a:lnTo>
                  <a:pt x="452" y="541"/>
                </a:lnTo>
                <a:lnTo>
                  <a:pt x="449" y="541"/>
                </a:lnTo>
                <a:lnTo>
                  <a:pt x="447" y="544"/>
                </a:lnTo>
                <a:lnTo>
                  <a:pt x="447" y="554"/>
                </a:lnTo>
                <a:lnTo>
                  <a:pt x="447" y="554"/>
                </a:lnTo>
                <a:lnTo>
                  <a:pt x="445" y="555"/>
                </a:lnTo>
                <a:lnTo>
                  <a:pt x="443" y="554"/>
                </a:lnTo>
                <a:lnTo>
                  <a:pt x="443" y="554"/>
                </a:lnTo>
                <a:lnTo>
                  <a:pt x="441" y="554"/>
                </a:lnTo>
                <a:lnTo>
                  <a:pt x="441" y="554"/>
                </a:lnTo>
                <a:lnTo>
                  <a:pt x="440" y="559"/>
                </a:lnTo>
                <a:lnTo>
                  <a:pt x="434" y="565"/>
                </a:lnTo>
                <a:lnTo>
                  <a:pt x="429" y="572"/>
                </a:lnTo>
                <a:lnTo>
                  <a:pt x="423" y="574"/>
                </a:lnTo>
                <a:lnTo>
                  <a:pt x="423" y="574"/>
                </a:lnTo>
                <a:lnTo>
                  <a:pt x="423" y="577"/>
                </a:lnTo>
                <a:lnTo>
                  <a:pt x="427" y="579"/>
                </a:lnTo>
                <a:lnTo>
                  <a:pt x="427" y="579"/>
                </a:lnTo>
                <a:lnTo>
                  <a:pt x="425" y="583"/>
                </a:lnTo>
                <a:lnTo>
                  <a:pt x="421" y="583"/>
                </a:lnTo>
                <a:lnTo>
                  <a:pt x="421" y="583"/>
                </a:lnTo>
                <a:lnTo>
                  <a:pt x="421" y="587"/>
                </a:lnTo>
                <a:lnTo>
                  <a:pt x="419" y="588"/>
                </a:lnTo>
                <a:lnTo>
                  <a:pt x="412" y="592"/>
                </a:lnTo>
                <a:lnTo>
                  <a:pt x="412" y="592"/>
                </a:lnTo>
                <a:lnTo>
                  <a:pt x="412" y="594"/>
                </a:lnTo>
                <a:lnTo>
                  <a:pt x="414" y="594"/>
                </a:lnTo>
                <a:lnTo>
                  <a:pt x="414" y="594"/>
                </a:lnTo>
                <a:lnTo>
                  <a:pt x="414" y="596"/>
                </a:lnTo>
                <a:lnTo>
                  <a:pt x="414" y="596"/>
                </a:lnTo>
                <a:lnTo>
                  <a:pt x="414" y="596"/>
                </a:lnTo>
                <a:lnTo>
                  <a:pt x="412" y="594"/>
                </a:lnTo>
                <a:lnTo>
                  <a:pt x="412" y="594"/>
                </a:lnTo>
                <a:lnTo>
                  <a:pt x="412" y="598"/>
                </a:lnTo>
                <a:lnTo>
                  <a:pt x="412" y="599"/>
                </a:lnTo>
                <a:lnTo>
                  <a:pt x="412" y="601"/>
                </a:lnTo>
                <a:lnTo>
                  <a:pt x="410" y="603"/>
                </a:lnTo>
                <a:lnTo>
                  <a:pt x="410" y="603"/>
                </a:lnTo>
                <a:lnTo>
                  <a:pt x="401" y="596"/>
                </a:lnTo>
                <a:lnTo>
                  <a:pt x="401" y="596"/>
                </a:lnTo>
                <a:lnTo>
                  <a:pt x="401" y="598"/>
                </a:lnTo>
                <a:lnTo>
                  <a:pt x="403" y="598"/>
                </a:lnTo>
                <a:lnTo>
                  <a:pt x="408" y="601"/>
                </a:lnTo>
                <a:lnTo>
                  <a:pt x="408" y="601"/>
                </a:lnTo>
                <a:lnTo>
                  <a:pt x="406" y="603"/>
                </a:lnTo>
                <a:lnTo>
                  <a:pt x="405" y="603"/>
                </a:lnTo>
                <a:lnTo>
                  <a:pt x="403" y="603"/>
                </a:lnTo>
                <a:lnTo>
                  <a:pt x="401" y="605"/>
                </a:lnTo>
                <a:lnTo>
                  <a:pt x="401" y="605"/>
                </a:lnTo>
                <a:lnTo>
                  <a:pt x="405" y="607"/>
                </a:lnTo>
                <a:lnTo>
                  <a:pt x="406" y="611"/>
                </a:lnTo>
                <a:lnTo>
                  <a:pt x="406" y="614"/>
                </a:lnTo>
                <a:lnTo>
                  <a:pt x="401" y="612"/>
                </a:lnTo>
                <a:lnTo>
                  <a:pt x="401" y="612"/>
                </a:lnTo>
                <a:lnTo>
                  <a:pt x="403" y="612"/>
                </a:lnTo>
                <a:lnTo>
                  <a:pt x="403" y="611"/>
                </a:lnTo>
                <a:lnTo>
                  <a:pt x="406" y="611"/>
                </a:lnTo>
                <a:lnTo>
                  <a:pt x="406" y="611"/>
                </a:lnTo>
                <a:lnTo>
                  <a:pt x="403" y="609"/>
                </a:lnTo>
                <a:lnTo>
                  <a:pt x="401" y="607"/>
                </a:lnTo>
                <a:lnTo>
                  <a:pt x="401" y="607"/>
                </a:lnTo>
                <a:lnTo>
                  <a:pt x="401" y="609"/>
                </a:lnTo>
                <a:lnTo>
                  <a:pt x="399" y="611"/>
                </a:lnTo>
                <a:lnTo>
                  <a:pt x="395" y="614"/>
                </a:lnTo>
                <a:lnTo>
                  <a:pt x="395" y="614"/>
                </a:lnTo>
                <a:lnTo>
                  <a:pt x="399" y="618"/>
                </a:lnTo>
                <a:lnTo>
                  <a:pt x="401" y="620"/>
                </a:lnTo>
                <a:lnTo>
                  <a:pt x="405" y="620"/>
                </a:lnTo>
                <a:lnTo>
                  <a:pt x="405" y="620"/>
                </a:lnTo>
                <a:lnTo>
                  <a:pt x="395" y="625"/>
                </a:lnTo>
                <a:lnTo>
                  <a:pt x="395" y="625"/>
                </a:lnTo>
                <a:lnTo>
                  <a:pt x="394" y="623"/>
                </a:lnTo>
                <a:lnTo>
                  <a:pt x="394" y="622"/>
                </a:lnTo>
                <a:lnTo>
                  <a:pt x="395" y="618"/>
                </a:lnTo>
                <a:lnTo>
                  <a:pt x="395" y="618"/>
                </a:lnTo>
                <a:lnTo>
                  <a:pt x="395" y="618"/>
                </a:lnTo>
                <a:lnTo>
                  <a:pt x="394" y="618"/>
                </a:lnTo>
                <a:lnTo>
                  <a:pt x="390" y="616"/>
                </a:lnTo>
                <a:lnTo>
                  <a:pt x="390" y="616"/>
                </a:lnTo>
                <a:lnTo>
                  <a:pt x="390" y="618"/>
                </a:lnTo>
                <a:lnTo>
                  <a:pt x="390" y="618"/>
                </a:lnTo>
                <a:lnTo>
                  <a:pt x="392" y="618"/>
                </a:lnTo>
                <a:lnTo>
                  <a:pt x="392" y="620"/>
                </a:lnTo>
                <a:lnTo>
                  <a:pt x="392" y="620"/>
                </a:lnTo>
                <a:lnTo>
                  <a:pt x="390" y="622"/>
                </a:lnTo>
                <a:lnTo>
                  <a:pt x="388" y="625"/>
                </a:lnTo>
                <a:lnTo>
                  <a:pt x="388" y="625"/>
                </a:lnTo>
                <a:lnTo>
                  <a:pt x="386" y="623"/>
                </a:lnTo>
                <a:lnTo>
                  <a:pt x="384" y="622"/>
                </a:lnTo>
                <a:lnTo>
                  <a:pt x="384" y="622"/>
                </a:lnTo>
                <a:lnTo>
                  <a:pt x="384" y="627"/>
                </a:lnTo>
                <a:lnTo>
                  <a:pt x="388" y="629"/>
                </a:lnTo>
                <a:lnTo>
                  <a:pt x="390" y="633"/>
                </a:lnTo>
                <a:lnTo>
                  <a:pt x="390" y="636"/>
                </a:lnTo>
                <a:lnTo>
                  <a:pt x="390" y="636"/>
                </a:lnTo>
                <a:lnTo>
                  <a:pt x="392" y="636"/>
                </a:lnTo>
                <a:lnTo>
                  <a:pt x="394" y="634"/>
                </a:lnTo>
                <a:lnTo>
                  <a:pt x="394" y="634"/>
                </a:lnTo>
                <a:lnTo>
                  <a:pt x="394" y="640"/>
                </a:lnTo>
                <a:lnTo>
                  <a:pt x="392" y="644"/>
                </a:lnTo>
                <a:lnTo>
                  <a:pt x="386" y="651"/>
                </a:lnTo>
                <a:lnTo>
                  <a:pt x="383" y="658"/>
                </a:lnTo>
                <a:lnTo>
                  <a:pt x="381" y="662"/>
                </a:lnTo>
                <a:lnTo>
                  <a:pt x="381" y="666"/>
                </a:lnTo>
                <a:lnTo>
                  <a:pt x="381" y="666"/>
                </a:lnTo>
                <a:lnTo>
                  <a:pt x="377" y="666"/>
                </a:lnTo>
                <a:lnTo>
                  <a:pt x="377" y="669"/>
                </a:lnTo>
                <a:lnTo>
                  <a:pt x="377" y="669"/>
                </a:lnTo>
                <a:lnTo>
                  <a:pt x="373" y="668"/>
                </a:lnTo>
                <a:lnTo>
                  <a:pt x="372" y="666"/>
                </a:lnTo>
                <a:lnTo>
                  <a:pt x="370" y="658"/>
                </a:lnTo>
                <a:lnTo>
                  <a:pt x="370" y="658"/>
                </a:lnTo>
                <a:lnTo>
                  <a:pt x="372" y="660"/>
                </a:lnTo>
                <a:lnTo>
                  <a:pt x="373" y="662"/>
                </a:lnTo>
                <a:lnTo>
                  <a:pt x="373" y="662"/>
                </a:lnTo>
                <a:lnTo>
                  <a:pt x="381" y="657"/>
                </a:lnTo>
                <a:lnTo>
                  <a:pt x="383" y="653"/>
                </a:lnTo>
                <a:lnTo>
                  <a:pt x="383" y="647"/>
                </a:lnTo>
                <a:lnTo>
                  <a:pt x="383" y="647"/>
                </a:lnTo>
                <a:lnTo>
                  <a:pt x="379" y="651"/>
                </a:lnTo>
                <a:lnTo>
                  <a:pt x="375" y="655"/>
                </a:lnTo>
                <a:lnTo>
                  <a:pt x="372" y="658"/>
                </a:lnTo>
                <a:lnTo>
                  <a:pt x="368" y="662"/>
                </a:lnTo>
                <a:lnTo>
                  <a:pt x="368" y="662"/>
                </a:lnTo>
                <a:lnTo>
                  <a:pt x="364" y="660"/>
                </a:lnTo>
                <a:lnTo>
                  <a:pt x="362" y="660"/>
                </a:lnTo>
                <a:lnTo>
                  <a:pt x="362" y="660"/>
                </a:lnTo>
                <a:lnTo>
                  <a:pt x="362" y="662"/>
                </a:lnTo>
                <a:lnTo>
                  <a:pt x="366" y="662"/>
                </a:lnTo>
                <a:lnTo>
                  <a:pt x="368" y="662"/>
                </a:lnTo>
                <a:lnTo>
                  <a:pt x="370" y="666"/>
                </a:lnTo>
                <a:lnTo>
                  <a:pt x="370" y="666"/>
                </a:lnTo>
                <a:lnTo>
                  <a:pt x="368" y="666"/>
                </a:lnTo>
                <a:lnTo>
                  <a:pt x="366" y="669"/>
                </a:lnTo>
                <a:lnTo>
                  <a:pt x="366" y="673"/>
                </a:lnTo>
                <a:lnTo>
                  <a:pt x="362" y="675"/>
                </a:lnTo>
                <a:lnTo>
                  <a:pt x="362" y="675"/>
                </a:lnTo>
                <a:lnTo>
                  <a:pt x="364" y="675"/>
                </a:lnTo>
                <a:lnTo>
                  <a:pt x="364" y="675"/>
                </a:lnTo>
                <a:lnTo>
                  <a:pt x="364" y="675"/>
                </a:lnTo>
                <a:lnTo>
                  <a:pt x="366" y="677"/>
                </a:lnTo>
                <a:lnTo>
                  <a:pt x="364" y="677"/>
                </a:lnTo>
                <a:lnTo>
                  <a:pt x="360" y="679"/>
                </a:lnTo>
                <a:lnTo>
                  <a:pt x="360" y="680"/>
                </a:lnTo>
                <a:lnTo>
                  <a:pt x="360" y="680"/>
                </a:lnTo>
                <a:lnTo>
                  <a:pt x="364" y="679"/>
                </a:lnTo>
                <a:lnTo>
                  <a:pt x="364" y="679"/>
                </a:lnTo>
                <a:lnTo>
                  <a:pt x="364" y="679"/>
                </a:lnTo>
                <a:lnTo>
                  <a:pt x="364" y="680"/>
                </a:lnTo>
                <a:lnTo>
                  <a:pt x="362" y="680"/>
                </a:lnTo>
                <a:lnTo>
                  <a:pt x="362" y="682"/>
                </a:lnTo>
                <a:lnTo>
                  <a:pt x="362" y="682"/>
                </a:lnTo>
                <a:lnTo>
                  <a:pt x="362" y="680"/>
                </a:lnTo>
                <a:lnTo>
                  <a:pt x="364" y="680"/>
                </a:lnTo>
                <a:lnTo>
                  <a:pt x="364" y="680"/>
                </a:lnTo>
                <a:lnTo>
                  <a:pt x="366" y="682"/>
                </a:lnTo>
                <a:lnTo>
                  <a:pt x="364" y="684"/>
                </a:lnTo>
                <a:lnTo>
                  <a:pt x="364" y="686"/>
                </a:lnTo>
                <a:lnTo>
                  <a:pt x="366" y="688"/>
                </a:lnTo>
                <a:lnTo>
                  <a:pt x="366" y="688"/>
                </a:lnTo>
                <a:lnTo>
                  <a:pt x="360" y="688"/>
                </a:lnTo>
                <a:lnTo>
                  <a:pt x="360" y="690"/>
                </a:lnTo>
                <a:lnTo>
                  <a:pt x="362" y="691"/>
                </a:lnTo>
                <a:lnTo>
                  <a:pt x="362" y="691"/>
                </a:lnTo>
                <a:lnTo>
                  <a:pt x="355" y="699"/>
                </a:lnTo>
                <a:lnTo>
                  <a:pt x="349" y="708"/>
                </a:lnTo>
                <a:lnTo>
                  <a:pt x="342" y="725"/>
                </a:lnTo>
                <a:lnTo>
                  <a:pt x="338" y="723"/>
                </a:lnTo>
                <a:lnTo>
                  <a:pt x="338" y="723"/>
                </a:lnTo>
                <a:lnTo>
                  <a:pt x="340" y="730"/>
                </a:lnTo>
                <a:lnTo>
                  <a:pt x="338" y="737"/>
                </a:lnTo>
                <a:lnTo>
                  <a:pt x="335" y="749"/>
                </a:lnTo>
                <a:lnTo>
                  <a:pt x="335" y="749"/>
                </a:lnTo>
                <a:lnTo>
                  <a:pt x="333" y="745"/>
                </a:lnTo>
                <a:lnTo>
                  <a:pt x="331" y="743"/>
                </a:lnTo>
                <a:lnTo>
                  <a:pt x="333" y="736"/>
                </a:lnTo>
                <a:lnTo>
                  <a:pt x="337" y="728"/>
                </a:lnTo>
                <a:lnTo>
                  <a:pt x="338" y="721"/>
                </a:lnTo>
                <a:lnTo>
                  <a:pt x="338" y="721"/>
                </a:lnTo>
                <a:lnTo>
                  <a:pt x="338" y="714"/>
                </a:lnTo>
                <a:lnTo>
                  <a:pt x="338" y="710"/>
                </a:lnTo>
                <a:lnTo>
                  <a:pt x="340" y="704"/>
                </a:lnTo>
                <a:lnTo>
                  <a:pt x="340" y="704"/>
                </a:lnTo>
                <a:close/>
                <a:moveTo>
                  <a:pt x="329" y="776"/>
                </a:moveTo>
                <a:lnTo>
                  <a:pt x="329" y="776"/>
                </a:lnTo>
                <a:lnTo>
                  <a:pt x="326" y="772"/>
                </a:lnTo>
                <a:lnTo>
                  <a:pt x="326" y="769"/>
                </a:lnTo>
                <a:lnTo>
                  <a:pt x="326" y="761"/>
                </a:lnTo>
                <a:lnTo>
                  <a:pt x="329" y="756"/>
                </a:lnTo>
                <a:lnTo>
                  <a:pt x="331" y="749"/>
                </a:lnTo>
                <a:lnTo>
                  <a:pt x="331" y="749"/>
                </a:lnTo>
                <a:lnTo>
                  <a:pt x="333" y="750"/>
                </a:lnTo>
                <a:lnTo>
                  <a:pt x="333" y="754"/>
                </a:lnTo>
                <a:lnTo>
                  <a:pt x="333" y="761"/>
                </a:lnTo>
                <a:lnTo>
                  <a:pt x="329" y="776"/>
                </a:lnTo>
                <a:lnTo>
                  <a:pt x="329" y="776"/>
                </a:lnTo>
                <a:close/>
                <a:moveTo>
                  <a:pt x="546" y="796"/>
                </a:moveTo>
                <a:lnTo>
                  <a:pt x="546" y="796"/>
                </a:lnTo>
                <a:lnTo>
                  <a:pt x="544" y="794"/>
                </a:lnTo>
                <a:lnTo>
                  <a:pt x="544" y="793"/>
                </a:lnTo>
                <a:lnTo>
                  <a:pt x="544" y="789"/>
                </a:lnTo>
                <a:lnTo>
                  <a:pt x="544" y="789"/>
                </a:lnTo>
                <a:lnTo>
                  <a:pt x="548" y="793"/>
                </a:lnTo>
                <a:lnTo>
                  <a:pt x="548" y="794"/>
                </a:lnTo>
                <a:lnTo>
                  <a:pt x="546" y="796"/>
                </a:lnTo>
                <a:lnTo>
                  <a:pt x="546" y="796"/>
                </a:lnTo>
                <a:close/>
                <a:moveTo>
                  <a:pt x="370" y="631"/>
                </a:moveTo>
                <a:lnTo>
                  <a:pt x="370" y="631"/>
                </a:lnTo>
                <a:lnTo>
                  <a:pt x="368" y="627"/>
                </a:lnTo>
                <a:lnTo>
                  <a:pt x="368" y="625"/>
                </a:lnTo>
                <a:lnTo>
                  <a:pt x="372" y="627"/>
                </a:lnTo>
                <a:lnTo>
                  <a:pt x="370" y="631"/>
                </a:lnTo>
                <a:close/>
                <a:moveTo>
                  <a:pt x="607" y="763"/>
                </a:moveTo>
                <a:lnTo>
                  <a:pt x="607" y="763"/>
                </a:lnTo>
                <a:lnTo>
                  <a:pt x="607" y="761"/>
                </a:lnTo>
                <a:lnTo>
                  <a:pt x="607" y="761"/>
                </a:lnTo>
                <a:lnTo>
                  <a:pt x="611" y="760"/>
                </a:lnTo>
                <a:lnTo>
                  <a:pt x="611" y="760"/>
                </a:lnTo>
                <a:lnTo>
                  <a:pt x="611" y="761"/>
                </a:lnTo>
                <a:lnTo>
                  <a:pt x="611" y="761"/>
                </a:lnTo>
                <a:lnTo>
                  <a:pt x="607" y="763"/>
                </a:lnTo>
                <a:lnTo>
                  <a:pt x="607" y="763"/>
                </a:lnTo>
                <a:close/>
                <a:moveTo>
                  <a:pt x="390" y="629"/>
                </a:moveTo>
                <a:lnTo>
                  <a:pt x="390" y="629"/>
                </a:lnTo>
                <a:lnTo>
                  <a:pt x="392" y="629"/>
                </a:lnTo>
                <a:lnTo>
                  <a:pt x="394" y="631"/>
                </a:lnTo>
                <a:lnTo>
                  <a:pt x="397" y="634"/>
                </a:lnTo>
                <a:lnTo>
                  <a:pt x="397" y="634"/>
                </a:lnTo>
                <a:lnTo>
                  <a:pt x="395" y="634"/>
                </a:lnTo>
                <a:lnTo>
                  <a:pt x="394" y="633"/>
                </a:lnTo>
                <a:lnTo>
                  <a:pt x="390" y="629"/>
                </a:lnTo>
                <a:lnTo>
                  <a:pt x="390" y="629"/>
                </a:lnTo>
                <a:close/>
                <a:moveTo>
                  <a:pt x="392" y="629"/>
                </a:moveTo>
                <a:lnTo>
                  <a:pt x="392" y="629"/>
                </a:lnTo>
                <a:lnTo>
                  <a:pt x="392" y="627"/>
                </a:lnTo>
                <a:lnTo>
                  <a:pt x="392" y="625"/>
                </a:lnTo>
                <a:lnTo>
                  <a:pt x="392" y="625"/>
                </a:lnTo>
                <a:lnTo>
                  <a:pt x="395" y="627"/>
                </a:lnTo>
                <a:lnTo>
                  <a:pt x="399" y="627"/>
                </a:lnTo>
                <a:lnTo>
                  <a:pt x="399" y="627"/>
                </a:lnTo>
                <a:lnTo>
                  <a:pt x="397" y="629"/>
                </a:lnTo>
                <a:lnTo>
                  <a:pt x="395" y="629"/>
                </a:lnTo>
                <a:lnTo>
                  <a:pt x="392" y="629"/>
                </a:lnTo>
                <a:lnTo>
                  <a:pt x="392" y="629"/>
                </a:lnTo>
                <a:close/>
                <a:moveTo>
                  <a:pt x="589" y="747"/>
                </a:moveTo>
                <a:lnTo>
                  <a:pt x="589" y="747"/>
                </a:lnTo>
                <a:lnTo>
                  <a:pt x="589" y="745"/>
                </a:lnTo>
                <a:lnTo>
                  <a:pt x="589" y="745"/>
                </a:lnTo>
                <a:lnTo>
                  <a:pt x="592" y="745"/>
                </a:lnTo>
                <a:lnTo>
                  <a:pt x="592" y="745"/>
                </a:lnTo>
                <a:lnTo>
                  <a:pt x="590" y="747"/>
                </a:lnTo>
                <a:lnTo>
                  <a:pt x="589" y="747"/>
                </a:lnTo>
                <a:lnTo>
                  <a:pt x="589" y="747"/>
                </a:lnTo>
                <a:close/>
                <a:moveTo>
                  <a:pt x="609" y="741"/>
                </a:moveTo>
                <a:lnTo>
                  <a:pt x="609" y="741"/>
                </a:lnTo>
                <a:lnTo>
                  <a:pt x="613" y="741"/>
                </a:lnTo>
                <a:lnTo>
                  <a:pt x="613" y="739"/>
                </a:lnTo>
                <a:lnTo>
                  <a:pt x="613" y="739"/>
                </a:lnTo>
                <a:lnTo>
                  <a:pt x="613" y="739"/>
                </a:lnTo>
                <a:lnTo>
                  <a:pt x="613" y="739"/>
                </a:lnTo>
                <a:lnTo>
                  <a:pt x="614" y="743"/>
                </a:lnTo>
                <a:lnTo>
                  <a:pt x="613" y="743"/>
                </a:lnTo>
                <a:lnTo>
                  <a:pt x="609" y="741"/>
                </a:lnTo>
                <a:lnTo>
                  <a:pt x="609" y="741"/>
                </a:lnTo>
                <a:close/>
                <a:moveTo>
                  <a:pt x="373" y="577"/>
                </a:moveTo>
                <a:lnTo>
                  <a:pt x="373" y="577"/>
                </a:lnTo>
                <a:lnTo>
                  <a:pt x="372" y="576"/>
                </a:lnTo>
                <a:lnTo>
                  <a:pt x="372" y="574"/>
                </a:lnTo>
                <a:lnTo>
                  <a:pt x="375" y="570"/>
                </a:lnTo>
                <a:lnTo>
                  <a:pt x="375" y="570"/>
                </a:lnTo>
                <a:lnTo>
                  <a:pt x="377" y="572"/>
                </a:lnTo>
                <a:lnTo>
                  <a:pt x="375" y="574"/>
                </a:lnTo>
                <a:lnTo>
                  <a:pt x="373" y="577"/>
                </a:lnTo>
                <a:lnTo>
                  <a:pt x="373" y="577"/>
                </a:lnTo>
                <a:close/>
                <a:moveTo>
                  <a:pt x="620" y="747"/>
                </a:moveTo>
                <a:lnTo>
                  <a:pt x="620" y="747"/>
                </a:lnTo>
                <a:lnTo>
                  <a:pt x="620" y="745"/>
                </a:lnTo>
                <a:lnTo>
                  <a:pt x="620" y="743"/>
                </a:lnTo>
                <a:lnTo>
                  <a:pt x="620" y="743"/>
                </a:lnTo>
                <a:lnTo>
                  <a:pt x="620" y="741"/>
                </a:lnTo>
                <a:lnTo>
                  <a:pt x="620" y="741"/>
                </a:lnTo>
                <a:lnTo>
                  <a:pt x="622" y="741"/>
                </a:lnTo>
                <a:lnTo>
                  <a:pt x="622" y="743"/>
                </a:lnTo>
                <a:lnTo>
                  <a:pt x="624" y="743"/>
                </a:lnTo>
                <a:lnTo>
                  <a:pt x="624" y="743"/>
                </a:lnTo>
                <a:lnTo>
                  <a:pt x="624" y="745"/>
                </a:lnTo>
                <a:lnTo>
                  <a:pt x="620" y="747"/>
                </a:lnTo>
                <a:lnTo>
                  <a:pt x="620" y="747"/>
                </a:lnTo>
                <a:close/>
                <a:moveTo>
                  <a:pt x="182" y="416"/>
                </a:moveTo>
                <a:lnTo>
                  <a:pt x="182" y="416"/>
                </a:lnTo>
                <a:lnTo>
                  <a:pt x="182" y="412"/>
                </a:lnTo>
                <a:lnTo>
                  <a:pt x="180" y="408"/>
                </a:lnTo>
                <a:lnTo>
                  <a:pt x="180" y="408"/>
                </a:lnTo>
                <a:lnTo>
                  <a:pt x="184" y="408"/>
                </a:lnTo>
                <a:lnTo>
                  <a:pt x="184" y="408"/>
                </a:lnTo>
                <a:lnTo>
                  <a:pt x="186" y="405"/>
                </a:lnTo>
                <a:lnTo>
                  <a:pt x="186" y="405"/>
                </a:lnTo>
                <a:lnTo>
                  <a:pt x="188" y="406"/>
                </a:lnTo>
                <a:lnTo>
                  <a:pt x="186" y="410"/>
                </a:lnTo>
                <a:lnTo>
                  <a:pt x="182" y="416"/>
                </a:lnTo>
                <a:lnTo>
                  <a:pt x="182" y="416"/>
                </a:lnTo>
                <a:close/>
                <a:moveTo>
                  <a:pt x="193" y="405"/>
                </a:moveTo>
                <a:lnTo>
                  <a:pt x="193" y="405"/>
                </a:lnTo>
                <a:lnTo>
                  <a:pt x="197" y="397"/>
                </a:lnTo>
                <a:lnTo>
                  <a:pt x="199" y="393"/>
                </a:lnTo>
                <a:lnTo>
                  <a:pt x="202" y="390"/>
                </a:lnTo>
                <a:lnTo>
                  <a:pt x="202" y="390"/>
                </a:lnTo>
                <a:lnTo>
                  <a:pt x="202" y="393"/>
                </a:lnTo>
                <a:lnTo>
                  <a:pt x="200" y="397"/>
                </a:lnTo>
                <a:lnTo>
                  <a:pt x="193" y="405"/>
                </a:lnTo>
                <a:lnTo>
                  <a:pt x="193" y="405"/>
                </a:lnTo>
                <a:close/>
                <a:moveTo>
                  <a:pt x="169" y="382"/>
                </a:moveTo>
                <a:lnTo>
                  <a:pt x="169" y="382"/>
                </a:lnTo>
                <a:lnTo>
                  <a:pt x="171" y="381"/>
                </a:lnTo>
                <a:lnTo>
                  <a:pt x="173" y="377"/>
                </a:lnTo>
                <a:lnTo>
                  <a:pt x="175" y="375"/>
                </a:lnTo>
                <a:lnTo>
                  <a:pt x="177" y="375"/>
                </a:lnTo>
                <a:lnTo>
                  <a:pt x="177" y="375"/>
                </a:lnTo>
                <a:lnTo>
                  <a:pt x="177" y="375"/>
                </a:lnTo>
                <a:lnTo>
                  <a:pt x="177" y="377"/>
                </a:lnTo>
                <a:lnTo>
                  <a:pt x="175" y="381"/>
                </a:lnTo>
                <a:lnTo>
                  <a:pt x="171" y="382"/>
                </a:lnTo>
                <a:lnTo>
                  <a:pt x="169" y="382"/>
                </a:lnTo>
                <a:lnTo>
                  <a:pt x="169" y="382"/>
                </a:lnTo>
                <a:lnTo>
                  <a:pt x="169" y="382"/>
                </a:lnTo>
                <a:close/>
                <a:moveTo>
                  <a:pt x="193" y="399"/>
                </a:moveTo>
                <a:lnTo>
                  <a:pt x="193" y="399"/>
                </a:lnTo>
                <a:lnTo>
                  <a:pt x="191" y="395"/>
                </a:lnTo>
                <a:lnTo>
                  <a:pt x="191" y="393"/>
                </a:lnTo>
                <a:lnTo>
                  <a:pt x="193" y="392"/>
                </a:lnTo>
                <a:lnTo>
                  <a:pt x="195" y="390"/>
                </a:lnTo>
                <a:lnTo>
                  <a:pt x="195" y="390"/>
                </a:lnTo>
                <a:lnTo>
                  <a:pt x="195" y="395"/>
                </a:lnTo>
                <a:lnTo>
                  <a:pt x="195" y="397"/>
                </a:lnTo>
                <a:lnTo>
                  <a:pt x="193" y="399"/>
                </a:lnTo>
                <a:lnTo>
                  <a:pt x="193" y="399"/>
                </a:lnTo>
                <a:close/>
                <a:moveTo>
                  <a:pt x="208" y="381"/>
                </a:moveTo>
                <a:lnTo>
                  <a:pt x="208" y="381"/>
                </a:lnTo>
                <a:lnTo>
                  <a:pt x="208" y="375"/>
                </a:lnTo>
                <a:lnTo>
                  <a:pt x="210" y="373"/>
                </a:lnTo>
                <a:lnTo>
                  <a:pt x="213" y="371"/>
                </a:lnTo>
                <a:lnTo>
                  <a:pt x="213" y="371"/>
                </a:lnTo>
                <a:lnTo>
                  <a:pt x="213" y="371"/>
                </a:lnTo>
                <a:lnTo>
                  <a:pt x="211" y="373"/>
                </a:lnTo>
                <a:lnTo>
                  <a:pt x="210" y="377"/>
                </a:lnTo>
                <a:lnTo>
                  <a:pt x="210" y="377"/>
                </a:lnTo>
                <a:lnTo>
                  <a:pt x="211" y="377"/>
                </a:lnTo>
                <a:lnTo>
                  <a:pt x="211" y="377"/>
                </a:lnTo>
                <a:lnTo>
                  <a:pt x="215" y="373"/>
                </a:lnTo>
                <a:lnTo>
                  <a:pt x="215" y="373"/>
                </a:lnTo>
                <a:lnTo>
                  <a:pt x="215" y="375"/>
                </a:lnTo>
                <a:lnTo>
                  <a:pt x="213" y="377"/>
                </a:lnTo>
                <a:lnTo>
                  <a:pt x="208" y="381"/>
                </a:lnTo>
                <a:lnTo>
                  <a:pt x="208" y="381"/>
                </a:lnTo>
                <a:close/>
                <a:moveTo>
                  <a:pt x="232" y="340"/>
                </a:moveTo>
                <a:lnTo>
                  <a:pt x="232" y="340"/>
                </a:lnTo>
                <a:lnTo>
                  <a:pt x="230" y="338"/>
                </a:lnTo>
                <a:lnTo>
                  <a:pt x="230" y="336"/>
                </a:lnTo>
                <a:lnTo>
                  <a:pt x="234" y="335"/>
                </a:lnTo>
                <a:lnTo>
                  <a:pt x="237" y="331"/>
                </a:lnTo>
                <a:lnTo>
                  <a:pt x="239" y="329"/>
                </a:lnTo>
                <a:lnTo>
                  <a:pt x="239" y="329"/>
                </a:lnTo>
                <a:lnTo>
                  <a:pt x="239" y="333"/>
                </a:lnTo>
                <a:lnTo>
                  <a:pt x="237" y="335"/>
                </a:lnTo>
                <a:lnTo>
                  <a:pt x="234" y="336"/>
                </a:lnTo>
                <a:lnTo>
                  <a:pt x="232" y="340"/>
                </a:lnTo>
                <a:lnTo>
                  <a:pt x="232" y="340"/>
                </a:lnTo>
                <a:close/>
                <a:moveTo>
                  <a:pt x="239" y="340"/>
                </a:moveTo>
                <a:lnTo>
                  <a:pt x="239" y="340"/>
                </a:lnTo>
                <a:lnTo>
                  <a:pt x="239" y="338"/>
                </a:lnTo>
                <a:lnTo>
                  <a:pt x="243" y="335"/>
                </a:lnTo>
                <a:lnTo>
                  <a:pt x="248" y="331"/>
                </a:lnTo>
                <a:lnTo>
                  <a:pt x="248" y="331"/>
                </a:lnTo>
                <a:lnTo>
                  <a:pt x="248" y="333"/>
                </a:lnTo>
                <a:lnTo>
                  <a:pt x="246" y="335"/>
                </a:lnTo>
                <a:lnTo>
                  <a:pt x="246" y="335"/>
                </a:lnTo>
                <a:lnTo>
                  <a:pt x="248" y="336"/>
                </a:lnTo>
                <a:lnTo>
                  <a:pt x="248" y="336"/>
                </a:lnTo>
                <a:lnTo>
                  <a:pt x="243" y="338"/>
                </a:lnTo>
                <a:lnTo>
                  <a:pt x="239" y="340"/>
                </a:lnTo>
                <a:lnTo>
                  <a:pt x="239" y="340"/>
                </a:lnTo>
                <a:close/>
                <a:moveTo>
                  <a:pt x="430" y="509"/>
                </a:moveTo>
                <a:lnTo>
                  <a:pt x="430" y="509"/>
                </a:lnTo>
                <a:lnTo>
                  <a:pt x="434" y="498"/>
                </a:lnTo>
                <a:lnTo>
                  <a:pt x="440" y="489"/>
                </a:lnTo>
                <a:lnTo>
                  <a:pt x="440" y="489"/>
                </a:lnTo>
                <a:lnTo>
                  <a:pt x="440" y="491"/>
                </a:lnTo>
                <a:lnTo>
                  <a:pt x="440" y="491"/>
                </a:lnTo>
                <a:lnTo>
                  <a:pt x="440" y="491"/>
                </a:lnTo>
                <a:lnTo>
                  <a:pt x="438" y="493"/>
                </a:lnTo>
                <a:lnTo>
                  <a:pt x="441" y="495"/>
                </a:lnTo>
                <a:lnTo>
                  <a:pt x="441" y="495"/>
                </a:lnTo>
                <a:lnTo>
                  <a:pt x="436" y="502"/>
                </a:lnTo>
                <a:lnTo>
                  <a:pt x="430" y="509"/>
                </a:lnTo>
                <a:lnTo>
                  <a:pt x="430" y="509"/>
                </a:lnTo>
                <a:close/>
                <a:moveTo>
                  <a:pt x="241" y="329"/>
                </a:moveTo>
                <a:lnTo>
                  <a:pt x="241" y="329"/>
                </a:lnTo>
                <a:lnTo>
                  <a:pt x="243" y="325"/>
                </a:lnTo>
                <a:lnTo>
                  <a:pt x="245" y="320"/>
                </a:lnTo>
                <a:lnTo>
                  <a:pt x="248" y="316"/>
                </a:lnTo>
                <a:lnTo>
                  <a:pt x="252" y="316"/>
                </a:lnTo>
                <a:lnTo>
                  <a:pt x="254" y="316"/>
                </a:lnTo>
                <a:lnTo>
                  <a:pt x="254" y="316"/>
                </a:lnTo>
                <a:lnTo>
                  <a:pt x="250" y="318"/>
                </a:lnTo>
                <a:lnTo>
                  <a:pt x="246" y="322"/>
                </a:lnTo>
                <a:lnTo>
                  <a:pt x="241" y="329"/>
                </a:lnTo>
                <a:lnTo>
                  <a:pt x="241" y="329"/>
                </a:lnTo>
                <a:close/>
                <a:moveTo>
                  <a:pt x="254" y="331"/>
                </a:moveTo>
                <a:lnTo>
                  <a:pt x="254" y="331"/>
                </a:lnTo>
                <a:lnTo>
                  <a:pt x="254" y="329"/>
                </a:lnTo>
                <a:lnTo>
                  <a:pt x="254" y="327"/>
                </a:lnTo>
                <a:lnTo>
                  <a:pt x="254" y="325"/>
                </a:lnTo>
                <a:lnTo>
                  <a:pt x="256" y="324"/>
                </a:lnTo>
                <a:lnTo>
                  <a:pt x="256" y="324"/>
                </a:lnTo>
                <a:lnTo>
                  <a:pt x="257" y="327"/>
                </a:lnTo>
                <a:lnTo>
                  <a:pt x="254" y="331"/>
                </a:lnTo>
                <a:lnTo>
                  <a:pt x="254" y="331"/>
                </a:lnTo>
                <a:close/>
                <a:moveTo>
                  <a:pt x="256" y="324"/>
                </a:moveTo>
                <a:lnTo>
                  <a:pt x="256" y="324"/>
                </a:lnTo>
                <a:lnTo>
                  <a:pt x="257" y="318"/>
                </a:lnTo>
                <a:lnTo>
                  <a:pt x="261" y="314"/>
                </a:lnTo>
                <a:lnTo>
                  <a:pt x="265" y="311"/>
                </a:lnTo>
                <a:lnTo>
                  <a:pt x="265" y="311"/>
                </a:lnTo>
                <a:lnTo>
                  <a:pt x="269" y="307"/>
                </a:lnTo>
                <a:lnTo>
                  <a:pt x="269" y="307"/>
                </a:lnTo>
                <a:lnTo>
                  <a:pt x="269" y="311"/>
                </a:lnTo>
                <a:lnTo>
                  <a:pt x="267" y="313"/>
                </a:lnTo>
                <a:lnTo>
                  <a:pt x="267" y="313"/>
                </a:lnTo>
                <a:lnTo>
                  <a:pt x="265" y="314"/>
                </a:lnTo>
                <a:lnTo>
                  <a:pt x="265" y="314"/>
                </a:lnTo>
                <a:lnTo>
                  <a:pt x="265" y="314"/>
                </a:lnTo>
                <a:lnTo>
                  <a:pt x="265" y="314"/>
                </a:lnTo>
                <a:lnTo>
                  <a:pt x="263" y="316"/>
                </a:lnTo>
                <a:lnTo>
                  <a:pt x="263" y="316"/>
                </a:lnTo>
                <a:lnTo>
                  <a:pt x="263" y="316"/>
                </a:lnTo>
                <a:lnTo>
                  <a:pt x="263" y="316"/>
                </a:lnTo>
                <a:lnTo>
                  <a:pt x="263" y="318"/>
                </a:lnTo>
                <a:lnTo>
                  <a:pt x="263" y="318"/>
                </a:lnTo>
                <a:lnTo>
                  <a:pt x="263" y="320"/>
                </a:lnTo>
                <a:lnTo>
                  <a:pt x="263" y="322"/>
                </a:lnTo>
                <a:lnTo>
                  <a:pt x="263" y="322"/>
                </a:lnTo>
                <a:lnTo>
                  <a:pt x="261" y="324"/>
                </a:lnTo>
                <a:lnTo>
                  <a:pt x="259" y="324"/>
                </a:lnTo>
                <a:lnTo>
                  <a:pt x="259" y="324"/>
                </a:lnTo>
                <a:lnTo>
                  <a:pt x="259" y="320"/>
                </a:lnTo>
                <a:lnTo>
                  <a:pt x="257" y="320"/>
                </a:lnTo>
                <a:lnTo>
                  <a:pt x="256" y="324"/>
                </a:lnTo>
                <a:lnTo>
                  <a:pt x="256" y="324"/>
                </a:lnTo>
                <a:close/>
                <a:moveTo>
                  <a:pt x="655" y="691"/>
                </a:moveTo>
                <a:lnTo>
                  <a:pt x="655" y="691"/>
                </a:lnTo>
                <a:lnTo>
                  <a:pt x="653" y="688"/>
                </a:lnTo>
                <a:lnTo>
                  <a:pt x="653" y="688"/>
                </a:lnTo>
                <a:lnTo>
                  <a:pt x="653" y="688"/>
                </a:lnTo>
                <a:lnTo>
                  <a:pt x="657" y="691"/>
                </a:lnTo>
                <a:lnTo>
                  <a:pt x="655" y="691"/>
                </a:lnTo>
                <a:lnTo>
                  <a:pt x="655" y="691"/>
                </a:lnTo>
                <a:close/>
                <a:moveTo>
                  <a:pt x="280" y="300"/>
                </a:moveTo>
                <a:lnTo>
                  <a:pt x="280" y="300"/>
                </a:lnTo>
                <a:lnTo>
                  <a:pt x="285" y="292"/>
                </a:lnTo>
                <a:lnTo>
                  <a:pt x="285" y="292"/>
                </a:lnTo>
                <a:lnTo>
                  <a:pt x="292" y="285"/>
                </a:lnTo>
                <a:lnTo>
                  <a:pt x="292" y="285"/>
                </a:lnTo>
                <a:lnTo>
                  <a:pt x="300" y="278"/>
                </a:lnTo>
                <a:lnTo>
                  <a:pt x="309" y="267"/>
                </a:lnTo>
                <a:lnTo>
                  <a:pt x="309" y="267"/>
                </a:lnTo>
                <a:lnTo>
                  <a:pt x="305" y="267"/>
                </a:lnTo>
                <a:lnTo>
                  <a:pt x="303" y="268"/>
                </a:lnTo>
                <a:lnTo>
                  <a:pt x="302" y="272"/>
                </a:lnTo>
                <a:lnTo>
                  <a:pt x="300" y="272"/>
                </a:lnTo>
                <a:lnTo>
                  <a:pt x="300" y="272"/>
                </a:lnTo>
                <a:lnTo>
                  <a:pt x="300" y="270"/>
                </a:lnTo>
                <a:lnTo>
                  <a:pt x="302" y="267"/>
                </a:lnTo>
                <a:lnTo>
                  <a:pt x="307" y="261"/>
                </a:lnTo>
                <a:lnTo>
                  <a:pt x="307" y="261"/>
                </a:lnTo>
                <a:lnTo>
                  <a:pt x="309" y="263"/>
                </a:lnTo>
                <a:lnTo>
                  <a:pt x="311" y="267"/>
                </a:lnTo>
                <a:lnTo>
                  <a:pt x="313" y="268"/>
                </a:lnTo>
                <a:lnTo>
                  <a:pt x="314" y="270"/>
                </a:lnTo>
                <a:lnTo>
                  <a:pt x="314" y="270"/>
                </a:lnTo>
                <a:lnTo>
                  <a:pt x="298" y="287"/>
                </a:lnTo>
                <a:lnTo>
                  <a:pt x="298" y="287"/>
                </a:lnTo>
                <a:lnTo>
                  <a:pt x="291" y="292"/>
                </a:lnTo>
                <a:lnTo>
                  <a:pt x="280" y="300"/>
                </a:lnTo>
                <a:lnTo>
                  <a:pt x="280" y="300"/>
                </a:lnTo>
                <a:close/>
                <a:moveTo>
                  <a:pt x="484" y="482"/>
                </a:moveTo>
                <a:lnTo>
                  <a:pt x="484" y="482"/>
                </a:lnTo>
                <a:lnTo>
                  <a:pt x="482" y="478"/>
                </a:lnTo>
                <a:lnTo>
                  <a:pt x="484" y="476"/>
                </a:lnTo>
                <a:lnTo>
                  <a:pt x="489" y="471"/>
                </a:lnTo>
                <a:lnTo>
                  <a:pt x="489" y="471"/>
                </a:lnTo>
                <a:lnTo>
                  <a:pt x="489" y="474"/>
                </a:lnTo>
                <a:lnTo>
                  <a:pt x="489" y="478"/>
                </a:lnTo>
                <a:lnTo>
                  <a:pt x="484" y="482"/>
                </a:lnTo>
                <a:lnTo>
                  <a:pt x="484" y="482"/>
                </a:lnTo>
                <a:close/>
                <a:moveTo>
                  <a:pt x="486" y="465"/>
                </a:moveTo>
                <a:lnTo>
                  <a:pt x="486" y="465"/>
                </a:lnTo>
                <a:lnTo>
                  <a:pt x="486" y="463"/>
                </a:lnTo>
                <a:lnTo>
                  <a:pt x="486" y="462"/>
                </a:lnTo>
                <a:lnTo>
                  <a:pt x="489" y="460"/>
                </a:lnTo>
                <a:lnTo>
                  <a:pt x="491" y="460"/>
                </a:lnTo>
                <a:lnTo>
                  <a:pt x="489" y="462"/>
                </a:lnTo>
                <a:lnTo>
                  <a:pt x="489" y="462"/>
                </a:lnTo>
                <a:lnTo>
                  <a:pt x="486" y="465"/>
                </a:lnTo>
                <a:lnTo>
                  <a:pt x="486" y="465"/>
                </a:lnTo>
                <a:close/>
                <a:moveTo>
                  <a:pt x="324" y="252"/>
                </a:moveTo>
                <a:lnTo>
                  <a:pt x="324" y="252"/>
                </a:lnTo>
                <a:lnTo>
                  <a:pt x="322" y="250"/>
                </a:lnTo>
                <a:lnTo>
                  <a:pt x="324" y="248"/>
                </a:lnTo>
                <a:lnTo>
                  <a:pt x="329" y="243"/>
                </a:lnTo>
                <a:lnTo>
                  <a:pt x="329" y="243"/>
                </a:lnTo>
                <a:lnTo>
                  <a:pt x="329" y="246"/>
                </a:lnTo>
                <a:lnTo>
                  <a:pt x="327" y="246"/>
                </a:lnTo>
                <a:lnTo>
                  <a:pt x="324" y="252"/>
                </a:lnTo>
                <a:lnTo>
                  <a:pt x="324" y="252"/>
                </a:lnTo>
                <a:close/>
                <a:moveTo>
                  <a:pt x="335" y="248"/>
                </a:moveTo>
                <a:lnTo>
                  <a:pt x="335" y="248"/>
                </a:lnTo>
                <a:lnTo>
                  <a:pt x="333" y="244"/>
                </a:lnTo>
                <a:lnTo>
                  <a:pt x="333" y="243"/>
                </a:lnTo>
                <a:lnTo>
                  <a:pt x="337" y="239"/>
                </a:lnTo>
                <a:lnTo>
                  <a:pt x="337" y="239"/>
                </a:lnTo>
                <a:lnTo>
                  <a:pt x="337" y="241"/>
                </a:lnTo>
                <a:lnTo>
                  <a:pt x="338" y="244"/>
                </a:lnTo>
                <a:lnTo>
                  <a:pt x="335" y="248"/>
                </a:lnTo>
                <a:close/>
                <a:moveTo>
                  <a:pt x="351" y="215"/>
                </a:moveTo>
                <a:lnTo>
                  <a:pt x="351" y="215"/>
                </a:lnTo>
                <a:lnTo>
                  <a:pt x="353" y="211"/>
                </a:lnTo>
                <a:lnTo>
                  <a:pt x="355" y="210"/>
                </a:lnTo>
                <a:lnTo>
                  <a:pt x="355" y="210"/>
                </a:lnTo>
                <a:lnTo>
                  <a:pt x="355" y="210"/>
                </a:lnTo>
                <a:lnTo>
                  <a:pt x="357" y="210"/>
                </a:lnTo>
                <a:lnTo>
                  <a:pt x="355" y="208"/>
                </a:lnTo>
                <a:lnTo>
                  <a:pt x="355" y="208"/>
                </a:lnTo>
                <a:lnTo>
                  <a:pt x="357" y="208"/>
                </a:lnTo>
                <a:lnTo>
                  <a:pt x="359" y="208"/>
                </a:lnTo>
                <a:lnTo>
                  <a:pt x="360" y="211"/>
                </a:lnTo>
                <a:lnTo>
                  <a:pt x="360" y="211"/>
                </a:lnTo>
                <a:lnTo>
                  <a:pt x="357" y="213"/>
                </a:lnTo>
                <a:lnTo>
                  <a:pt x="355" y="213"/>
                </a:lnTo>
                <a:lnTo>
                  <a:pt x="353" y="213"/>
                </a:lnTo>
                <a:lnTo>
                  <a:pt x="351" y="215"/>
                </a:lnTo>
                <a:lnTo>
                  <a:pt x="351" y="215"/>
                </a:lnTo>
                <a:close/>
                <a:moveTo>
                  <a:pt x="364" y="208"/>
                </a:moveTo>
                <a:lnTo>
                  <a:pt x="364" y="208"/>
                </a:lnTo>
                <a:lnTo>
                  <a:pt x="364" y="206"/>
                </a:lnTo>
                <a:lnTo>
                  <a:pt x="362" y="206"/>
                </a:lnTo>
                <a:lnTo>
                  <a:pt x="362" y="206"/>
                </a:lnTo>
                <a:lnTo>
                  <a:pt x="362" y="204"/>
                </a:lnTo>
                <a:lnTo>
                  <a:pt x="364" y="202"/>
                </a:lnTo>
                <a:lnTo>
                  <a:pt x="368" y="200"/>
                </a:lnTo>
                <a:lnTo>
                  <a:pt x="368" y="200"/>
                </a:lnTo>
                <a:lnTo>
                  <a:pt x="368" y="204"/>
                </a:lnTo>
                <a:lnTo>
                  <a:pt x="364" y="208"/>
                </a:lnTo>
                <a:lnTo>
                  <a:pt x="364" y="208"/>
                </a:lnTo>
                <a:close/>
                <a:moveTo>
                  <a:pt x="386" y="178"/>
                </a:moveTo>
                <a:lnTo>
                  <a:pt x="386" y="178"/>
                </a:lnTo>
                <a:lnTo>
                  <a:pt x="386" y="175"/>
                </a:lnTo>
                <a:lnTo>
                  <a:pt x="388" y="175"/>
                </a:lnTo>
                <a:lnTo>
                  <a:pt x="392" y="173"/>
                </a:lnTo>
                <a:lnTo>
                  <a:pt x="394" y="169"/>
                </a:lnTo>
                <a:lnTo>
                  <a:pt x="394" y="169"/>
                </a:lnTo>
                <a:lnTo>
                  <a:pt x="394" y="173"/>
                </a:lnTo>
                <a:lnTo>
                  <a:pt x="392" y="175"/>
                </a:lnTo>
                <a:lnTo>
                  <a:pt x="386" y="178"/>
                </a:lnTo>
                <a:lnTo>
                  <a:pt x="386" y="178"/>
                </a:lnTo>
                <a:close/>
                <a:moveTo>
                  <a:pt x="364" y="138"/>
                </a:moveTo>
                <a:lnTo>
                  <a:pt x="364" y="138"/>
                </a:lnTo>
                <a:lnTo>
                  <a:pt x="373" y="136"/>
                </a:lnTo>
                <a:lnTo>
                  <a:pt x="377" y="136"/>
                </a:lnTo>
                <a:lnTo>
                  <a:pt x="379" y="140"/>
                </a:lnTo>
                <a:lnTo>
                  <a:pt x="379" y="140"/>
                </a:lnTo>
                <a:lnTo>
                  <a:pt x="372" y="140"/>
                </a:lnTo>
                <a:lnTo>
                  <a:pt x="368" y="140"/>
                </a:lnTo>
                <a:lnTo>
                  <a:pt x="364" y="138"/>
                </a:lnTo>
                <a:lnTo>
                  <a:pt x="364" y="138"/>
                </a:lnTo>
                <a:close/>
                <a:moveTo>
                  <a:pt x="388" y="167"/>
                </a:moveTo>
                <a:lnTo>
                  <a:pt x="388" y="167"/>
                </a:lnTo>
                <a:lnTo>
                  <a:pt x="392" y="164"/>
                </a:lnTo>
                <a:lnTo>
                  <a:pt x="390" y="162"/>
                </a:lnTo>
                <a:lnTo>
                  <a:pt x="386" y="164"/>
                </a:lnTo>
                <a:lnTo>
                  <a:pt x="386" y="164"/>
                </a:lnTo>
                <a:lnTo>
                  <a:pt x="388" y="160"/>
                </a:lnTo>
                <a:lnTo>
                  <a:pt x="392" y="158"/>
                </a:lnTo>
                <a:lnTo>
                  <a:pt x="399" y="154"/>
                </a:lnTo>
                <a:lnTo>
                  <a:pt x="399" y="154"/>
                </a:lnTo>
                <a:lnTo>
                  <a:pt x="395" y="160"/>
                </a:lnTo>
                <a:lnTo>
                  <a:pt x="388" y="167"/>
                </a:lnTo>
                <a:lnTo>
                  <a:pt x="388" y="167"/>
                </a:lnTo>
                <a:close/>
                <a:moveTo>
                  <a:pt x="706" y="657"/>
                </a:moveTo>
                <a:lnTo>
                  <a:pt x="706" y="657"/>
                </a:lnTo>
                <a:lnTo>
                  <a:pt x="704" y="651"/>
                </a:lnTo>
                <a:lnTo>
                  <a:pt x="704" y="651"/>
                </a:lnTo>
                <a:lnTo>
                  <a:pt x="708" y="651"/>
                </a:lnTo>
                <a:lnTo>
                  <a:pt x="712" y="649"/>
                </a:lnTo>
                <a:lnTo>
                  <a:pt x="712" y="649"/>
                </a:lnTo>
                <a:lnTo>
                  <a:pt x="712" y="653"/>
                </a:lnTo>
                <a:lnTo>
                  <a:pt x="710" y="655"/>
                </a:lnTo>
                <a:lnTo>
                  <a:pt x="706" y="657"/>
                </a:lnTo>
                <a:lnTo>
                  <a:pt x="706" y="657"/>
                </a:lnTo>
                <a:close/>
                <a:moveTo>
                  <a:pt x="383" y="138"/>
                </a:moveTo>
                <a:lnTo>
                  <a:pt x="383" y="138"/>
                </a:lnTo>
                <a:lnTo>
                  <a:pt x="381" y="136"/>
                </a:lnTo>
                <a:lnTo>
                  <a:pt x="381" y="134"/>
                </a:lnTo>
                <a:lnTo>
                  <a:pt x="384" y="130"/>
                </a:lnTo>
                <a:lnTo>
                  <a:pt x="388" y="130"/>
                </a:lnTo>
                <a:lnTo>
                  <a:pt x="390" y="130"/>
                </a:lnTo>
                <a:lnTo>
                  <a:pt x="390" y="132"/>
                </a:lnTo>
                <a:lnTo>
                  <a:pt x="390" y="132"/>
                </a:lnTo>
                <a:lnTo>
                  <a:pt x="388" y="134"/>
                </a:lnTo>
                <a:lnTo>
                  <a:pt x="386" y="136"/>
                </a:lnTo>
                <a:lnTo>
                  <a:pt x="384" y="138"/>
                </a:lnTo>
                <a:lnTo>
                  <a:pt x="383" y="138"/>
                </a:lnTo>
                <a:lnTo>
                  <a:pt x="383" y="138"/>
                </a:lnTo>
                <a:close/>
                <a:moveTo>
                  <a:pt x="401" y="164"/>
                </a:moveTo>
                <a:lnTo>
                  <a:pt x="401" y="164"/>
                </a:lnTo>
                <a:lnTo>
                  <a:pt x="401" y="160"/>
                </a:lnTo>
                <a:lnTo>
                  <a:pt x="405" y="158"/>
                </a:lnTo>
                <a:lnTo>
                  <a:pt x="410" y="156"/>
                </a:lnTo>
                <a:lnTo>
                  <a:pt x="410" y="156"/>
                </a:lnTo>
                <a:lnTo>
                  <a:pt x="408" y="158"/>
                </a:lnTo>
                <a:lnTo>
                  <a:pt x="406" y="158"/>
                </a:lnTo>
                <a:lnTo>
                  <a:pt x="401" y="164"/>
                </a:lnTo>
                <a:lnTo>
                  <a:pt x="401" y="164"/>
                </a:lnTo>
                <a:close/>
                <a:moveTo>
                  <a:pt x="712" y="651"/>
                </a:moveTo>
                <a:lnTo>
                  <a:pt x="712" y="651"/>
                </a:lnTo>
                <a:lnTo>
                  <a:pt x="712" y="649"/>
                </a:lnTo>
                <a:lnTo>
                  <a:pt x="712" y="647"/>
                </a:lnTo>
                <a:lnTo>
                  <a:pt x="714" y="647"/>
                </a:lnTo>
                <a:lnTo>
                  <a:pt x="714" y="647"/>
                </a:lnTo>
                <a:lnTo>
                  <a:pt x="714" y="651"/>
                </a:lnTo>
                <a:lnTo>
                  <a:pt x="712" y="651"/>
                </a:lnTo>
                <a:lnTo>
                  <a:pt x="712" y="651"/>
                </a:lnTo>
                <a:close/>
                <a:moveTo>
                  <a:pt x="416" y="140"/>
                </a:moveTo>
                <a:lnTo>
                  <a:pt x="416" y="140"/>
                </a:lnTo>
                <a:lnTo>
                  <a:pt x="414" y="136"/>
                </a:lnTo>
                <a:lnTo>
                  <a:pt x="416" y="134"/>
                </a:lnTo>
                <a:lnTo>
                  <a:pt x="418" y="132"/>
                </a:lnTo>
                <a:lnTo>
                  <a:pt x="419" y="132"/>
                </a:lnTo>
                <a:lnTo>
                  <a:pt x="419" y="132"/>
                </a:lnTo>
                <a:lnTo>
                  <a:pt x="419" y="136"/>
                </a:lnTo>
                <a:lnTo>
                  <a:pt x="416" y="140"/>
                </a:lnTo>
                <a:lnTo>
                  <a:pt x="416" y="140"/>
                </a:lnTo>
                <a:close/>
                <a:moveTo>
                  <a:pt x="436" y="114"/>
                </a:moveTo>
                <a:lnTo>
                  <a:pt x="436" y="114"/>
                </a:lnTo>
                <a:lnTo>
                  <a:pt x="443" y="110"/>
                </a:lnTo>
                <a:lnTo>
                  <a:pt x="449" y="106"/>
                </a:lnTo>
                <a:lnTo>
                  <a:pt x="452" y="103"/>
                </a:lnTo>
                <a:lnTo>
                  <a:pt x="458" y="99"/>
                </a:lnTo>
                <a:lnTo>
                  <a:pt x="458" y="99"/>
                </a:lnTo>
                <a:lnTo>
                  <a:pt x="460" y="103"/>
                </a:lnTo>
                <a:lnTo>
                  <a:pt x="460" y="103"/>
                </a:lnTo>
                <a:lnTo>
                  <a:pt x="460" y="105"/>
                </a:lnTo>
                <a:lnTo>
                  <a:pt x="460" y="108"/>
                </a:lnTo>
                <a:lnTo>
                  <a:pt x="460" y="108"/>
                </a:lnTo>
                <a:lnTo>
                  <a:pt x="458" y="108"/>
                </a:lnTo>
                <a:lnTo>
                  <a:pt x="454" y="108"/>
                </a:lnTo>
                <a:lnTo>
                  <a:pt x="452" y="110"/>
                </a:lnTo>
                <a:lnTo>
                  <a:pt x="451" y="106"/>
                </a:lnTo>
                <a:lnTo>
                  <a:pt x="451" y="106"/>
                </a:lnTo>
                <a:lnTo>
                  <a:pt x="449" y="110"/>
                </a:lnTo>
                <a:lnTo>
                  <a:pt x="445" y="112"/>
                </a:lnTo>
                <a:lnTo>
                  <a:pt x="436" y="114"/>
                </a:lnTo>
                <a:lnTo>
                  <a:pt x="436" y="114"/>
                </a:lnTo>
                <a:close/>
                <a:moveTo>
                  <a:pt x="440" y="114"/>
                </a:moveTo>
                <a:lnTo>
                  <a:pt x="440" y="114"/>
                </a:lnTo>
                <a:lnTo>
                  <a:pt x="441" y="116"/>
                </a:lnTo>
                <a:lnTo>
                  <a:pt x="443" y="118"/>
                </a:lnTo>
                <a:lnTo>
                  <a:pt x="441" y="121"/>
                </a:lnTo>
                <a:lnTo>
                  <a:pt x="440" y="123"/>
                </a:lnTo>
                <a:lnTo>
                  <a:pt x="440" y="123"/>
                </a:lnTo>
                <a:lnTo>
                  <a:pt x="438" y="119"/>
                </a:lnTo>
                <a:lnTo>
                  <a:pt x="436" y="119"/>
                </a:lnTo>
                <a:lnTo>
                  <a:pt x="432" y="121"/>
                </a:lnTo>
                <a:lnTo>
                  <a:pt x="430" y="121"/>
                </a:lnTo>
                <a:lnTo>
                  <a:pt x="429" y="119"/>
                </a:lnTo>
                <a:lnTo>
                  <a:pt x="429" y="119"/>
                </a:lnTo>
                <a:lnTo>
                  <a:pt x="434" y="118"/>
                </a:lnTo>
                <a:lnTo>
                  <a:pt x="440" y="114"/>
                </a:lnTo>
                <a:lnTo>
                  <a:pt x="440" y="114"/>
                </a:lnTo>
                <a:close/>
                <a:moveTo>
                  <a:pt x="443" y="84"/>
                </a:moveTo>
                <a:lnTo>
                  <a:pt x="443" y="84"/>
                </a:lnTo>
                <a:lnTo>
                  <a:pt x="445" y="81"/>
                </a:lnTo>
                <a:lnTo>
                  <a:pt x="447" y="79"/>
                </a:lnTo>
                <a:lnTo>
                  <a:pt x="452" y="79"/>
                </a:lnTo>
                <a:lnTo>
                  <a:pt x="452" y="79"/>
                </a:lnTo>
                <a:lnTo>
                  <a:pt x="451" y="83"/>
                </a:lnTo>
                <a:lnTo>
                  <a:pt x="449" y="83"/>
                </a:lnTo>
                <a:lnTo>
                  <a:pt x="443" y="84"/>
                </a:lnTo>
                <a:lnTo>
                  <a:pt x="443" y="84"/>
                </a:lnTo>
                <a:close/>
                <a:moveTo>
                  <a:pt x="758" y="647"/>
                </a:moveTo>
                <a:lnTo>
                  <a:pt x="758" y="647"/>
                </a:lnTo>
                <a:lnTo>
                  <a:pt x="756" y="644"/>
                </a:lnTo>
                <a:lnTo>
                  <a:pt x="756" y="644"/>
                </a:lnTo>
                <a:lnTo>
                  <a:pt x="758" y="644"/>
                </a:lnTo>
                <a:lnTo>
                  <a:pt x="760" y="644"/>
                </a:lnTo>
                <a:lnTo>
                  <a:pt x="760" y="644"/>
                </a:lnTo>
                <a:lnTo>
                  <a:pt x="760" y="647"/>
                </a:lnTo>
                <a:lnTo>
                  <a:pt x="760" y="647"/>
                </a:lnTo>
                <a:lnTo>
                  <a:pt x="758" y="647"/>
                </a:lnTo>
                <a:lnTo>
                  <a:pt x="758" y="647"/>
                </a:lnTo>
                <a:close/>
                <a:moveTo>
                  <a:pt x="559" y="62"/>
                </a:moveTo>
                <a:lnTo>
                  <a:pt x="559" y="62"/>
                </a:lnTo>
                <a:lnTo>
                  <a:pt x="563" y="59"/>
                </a:lnTo>
                <a:lnTo>
                  <a:pt x="565" y="57"/>
                </a:lnTo>
                <a:lnTo>
                  <a:pt x="568" y="57"/>
                </a:lnTo>
                <a:lnTo>
                  <a:pt x="570" y="53"/>
                </a:lnTo>
                <a:lnTo>
                  <a:pt x="570" y="53"/>
                </a:lnTo>
                <a:lnTo>
                  <a:pt x="579" y="51"/>
                </a:lnTo>
                <a:lnTo>
                  <a:pt x="583" y="49"/>
                </a:lnTo>
                <a:lnTo>
                  <a:pt x="587" y="48"/>
                </a:lnTo>
                <a:lnTo>
                  <a:pt x="589" y="53"/>
                </a:lnTo>
                <a:lnTo>
                  <a:pt x="589" y="53"/>
                </a:lnTo>
                <a:lnTo>
                  <a:pt x="583" y="55"/>
                </a:lnTo>
                <a:lnTo>
                  <a:pt x="576" y="59"/>
                </a:lnTo>
                <a:lnTo>
                  <a:pt x="568" y="60"/>
                </a:lnTo>
                <a:lnTo>
                  <a:pt x="559" y="62"/>
                </a:lnTo>
                <a:lnTo>
                  <a:pt x="559" y="62"/>
                </a:lnTo>
                <a:close/>
                <a:moveTo>
                  <a:pt x="763" y="644"/>
                </a:moveTo>
                <a:lnTo>
                  <a:pt x="763" y="644"/>
                </a:lnTo>
                <a:lnTo>
                  <a:pt x="765" y="644"/>
                </a:lnTo>
                <a:lnTo>
                  <a:pt x="767" y="644"/>
                </a:lnTo>
                <a:lnTo>
                  <a:pt x="767" y="644"/>
                </a:lnTo>
                <a:lnTo>
                  <a:pt x="767" y="645"/>
                </a:lnTo>
                <a:lnTo>
                  <a:pt x="765" y="647"/>
                </a:lnTo>
                <a:lnTo>
                  <a:pt x="765" y="645"/>
                </a:lnTo>
                <a:lnTo>
                  <a:pt x="763" y="644"/>
                </a:lnTo>
                <a:lnTo>
                  <a:pt x="763" y="644"/>
                </a:lnTo>
                <a:close/>
                <a:moveTo>
                  <a:pt x="590" y="49"/>
                </a:moveTo>
                <a:lnTo>
                  <a:pt x="590" y="49"/>
                </a:lnTo>
                <a:lnTo>
                  <a:pt x="594" y="44"/>
                </a:lnTo>
                <a:lnTo>
                  <a:pt x="600" y="40"/>
                </a:lnTo>
                <a:lnTo>
                  <a:pt x="607" y="40"/>
                </a:lnTo>
                <a:lnTo>
                  <a:pt x="613" y="40"/>
                </a:lnTo>
                <a:lnTo>
                  <a:pt x="613" y="40"/>
                </a:lnTo>
                <a:lnTo>
                  <a:pt x="616" y="35"/>
                </a:lnTo>
                <a:lnTo>
                  <a:pt x="622" y="31"/>
                </a:lnTo>
                <a:lnTo>
                  <a:pt x="627" y="29"/>
                </a:lnTo>
                <a:lnTo>
                  <a:pt x="636" y="29"/>
                </a:lnTo>
                <a:lnTo>
                  <a:pt x="636" y="29"/>
                </a:lnTo>
                <a:lnTo>
                  <a:pt x="633" y="33"/>
                </a:lnTo>
                <a:lnTo>
                  <a:pt x="627" y="35"/>
                </a:lnTo>
                <a:lnTo>
                  <a:pt x="622" y="37"/>
                </a:lnTo>
                <a:lnTo>
                  <a:pt x="622" y="40"/>
                </a:lnTo>
                <a:lnTo>
                  <a:pt x="620" y="44"/>
                </a:lnTo>
                <a:lnTo>
                  <a:pt x="620" y="44"/>
                </a:lnTo>
                <a:lnTo>
                  <a:pt x="603" y="48"/>
                </a:lnTo>
                <a:lnTo>
                  <a:pt x="596" y="49"/>
                </a:lnTo>
                <a:lnTo>
                  <a:pt x="590" y="49"/>
                </a:lnTo>
                <a:lnTo>
                  <a:pt x="590" y="49"/>
                </a:lnTo>
                <a:close/>
                <a:moveTo>
                  <a:pt x="598" y="64"/>
                </a:moveTo>
                <a:lnTo>
                  <a:pt x="598" y="64"/>
                </a:lnTo>
                <a:lnTo>
                  <a:pt x="600" y="62"/>
                </a:lnTo>
                <a:lnTo>
                  <a:pt x="601" y="60"/>
                </a:lnTo>
                <a:lnTo>
                  <a:pt x="609" y="60"/>
                </a:lnTo>
                <a:lnTo>
                  <a:pt x="609" y="60"/>
                </a:lnTo>
                <a:lnTo>
                  <a:pt x="609" y="62"/>
                </a:lnTo>
                <a:lnTo>
                  <a:pt x="607" y="64"/>
                </a:lnTo>
                <a:lnTo>
                  <a:pt x="601" y="68"/>
                </a:lnTo>
                <a:lnTo>
                  <a:pt x="601" y="68"/>
                </a:lnTo>
                <a:lnTo>
                  <a:pt x="600" y="66"/>
                </a:lnTo>
                <a:lnTo>
                  <a:pt x="598" y="64"/>
                </a:lnTo>
                <a:lnTo>
                  <a:pt x="598" y="64"/>
                </a:lnTo>
                <a:close/>
                <a:moveTo>
                  <a:pt x="613" y="62"/>
                </a:moveTo>
                <a:lnTo>
                  <a:pt x="613" y="62"/>
                </a:lnTo>
                <a:lnTo>
                  <a:pt x="614" y="60"/>
                </a:lnTo>
                <a:lnTo>
                  <a:pt x="616" y="60"/>
                </a:lnTo>
                <a:lnTo>
                  <a:pt x="620" y="60"/>
                </a:lnTo>
                <a:lnTo>
                  <a:pt x="625" y="59"/>
                </a:lnTo>
                <a:lnTo>
                  <a:pt x="625" y="59"/>
                </a:lnTo>
                <a:lnTo>
                  <a:pt x="627" y="60"/>
                </a:lnTo>
                <a:lnTo>
                  <a:pt x="627" y="62"/>
                </a:lnTo>
                <a:lnTo>
                  <a:pt x="627" y="62"/>
                </a:lnTo>
                <a:lnTo>
                  <a:pt x="620" y="64"/>
                </a:lnTo>
                <a:lnTo>
                  <a:pt x="613" y="62"/>
                </a:lnTo>
                <a:lnTo>
                  <a:pt x="613" y="62"/>
                </a:lnTo>
                <a:close/>
                <a:moveTo>
                  <a:pt x="782" y="669"/>
                </a:moveTo>
                <a:lnTo>
                  <a:pt x="782" y="669"/>
                </a:lnTo>
                <a:lnTo>
                  <a:pt x="782" y="668"/>
                </a:lnTo>
                <a:lnTo>
                  <a:pt x="784" y="668"/>
                </a:lnTo>
                <a:lnTo>
                  <a:pt x="784" y="668"/>
                </a:lnTo>
                <a:lnTo>
                  <a:pt x="784" y="669"/>
                </a:lnTo>
                <a:lnTo>
                  <a:pt x="782" y="669"/>
                </a:lnTo>
                <a:lnTo>
                  <a:pt x="782" y="669"/>
                </a:lnTo>
                <a:lnTo>
                  <a:pt x="782" y="669"/>
                </a:lnTo>
                <a:close/>
                <a:moveTo>
                  <a:pt x="618" y="24"/>
                </a:moveTo>
                <a:lnTo>
                  <a:pt x="618" y="24"/>
                </a:lnTo>
                <a:lnTo>
                  <a:pt x="620" y="22"/>
                </a:lnTo>
                <a:lnTo>
                  <a:pt x="622" y="20"/>
                </a:lnTo>
                <a:lnTo>
                  <a:pt x="629" y="20"/>
                </a:lnTo>
                <a:lnTo>
                  <a:pt x="629" y="20"/>
                </a:lnTo>
                <a:lnTo>
                  <a:pt x="627" y="22"/>
                </a:lnTo>
                <a:lnTo>
                  <a:pt x="629" y="22"/>
                </a:lnTo>
                <a:lnTo>
                  <a:pt x="635" y="20"/>
                </a:lnTo>
                <a:lnTo>
                  <a:pt x="635" y="20"/>
                </a:lnTo>
                <a:lnTo>
                  <a:pt x="633" y="24"/>
                </a:lnTo>
                <a:lnTo>
                  <a:pt x="627" y="24"/>
                </a:lnTo>
                <a:lnTo>
                  <a:pt x="618" y="24"/>
                </a:lnTo>
                <a:lnTo>
                  <a:pt x="618" y="24"/>
                </a:lnTo>
                <a:close/>
                <a:moveTo>
                  <a:pt x="633" y="40"/>
                </a:moveTo>
                <a:lnTo>
                  <a:pt x="631" y="37"/>
                </a:lnTo>
                <a:lnTo>
                  <a:pt x="638" y="35"/>
                </a:lnTo>
                <a:lnTo>
                  <a:pt x="638" y="35"/>
                </a:lnTo>
                <a:lnTo>
                  <a:pt x="638" y="37"/>
                </a:lnTo>
                <a:lnTo>
                  <a:pt x="636" y="38"/>
                </a:lnTo>
                <a:lnTo>
                  <a:pt x="633" y="40"/>
                </a:lnTo>
                <a:lnTo>
                  <a:pt x="633" y="40"/>
                </a:lnTo>
                <a:close/>
                <a:moveTo>
                  <a:pt x="785" y="671"/>
                </a:moveTo>
                <a:lnTo>
                  <a:pt x="785" y="671"/>
                </a:lnTo>
                <a:lnTo>
                  <a:pt x="785" y="668"/>
                </a:lnTo>
                <a:lnTo>
                  <a:pt x="785" y="668"/>
                </a:lnTo>
                <a:lnTo>
                  <a:pt x="785" y="668"/>
                </a:lnTo>
                <a:lnTo>
                  <a:pt x="785" y="671"/>
                </a:lnTo>
                <a:lnTo>
                  <a:pt x="785" y="671"/>
                </a:lnTo>
                <a:lnTo>
                  <a:pt x="785" y="671"/>
                </a:lnTo>
                <a:lnTo>
                  <a:pt x="785" y="671"/>
                </a:lnTo>
                <a:close/>
                <a:moveTo>
                  <a:pt x="782" y="651"/>
                </a:moveTo>
                <a:lnTo>
                  <a:pt x="782" y="651"/>
                </a:lnTo>
                <a:lnTo>
                  <a:pt x="782" y="651"/>
                </a:lnTo>
                <a:lnTo>
                  <a:pt x="782" y="651"/>
                </a:lnTo>
                <a:lnTo>
                  <a:pt x="784" y="653"/>
                </a:lnTo>
                <a:lnTo>
                  <a:pt x="784" y="653"/>
                </a:lnTo>
                <a:lnTo>
                  <a:pt x="782" y="655"/>
                </a:lnTo>
                <a:lnTo>
                  <a:pt x="782" y="651"/>
                </a:lnTo>
                <a:lnTo>
                  <a:pt x="782" y="651"/>
                </a:lnTo>
                <a:close/>
                <a:moveTo>
                  <a:pt x="782" y="645"/>
                </a:moveTo>
                <a:lnTo>
                  <a:pt x="782" y="645"/>
                </a:lnTo>
                <a:lnTo>
                  <a:pt x="782" y="642"/>
                </a:lnTo>
                <a:lnTo>
                  <a:pt x="784" y="642"/>
                </a:lnTo>
                <a:lnTo>
                  <a:pt x="784" y="642"/>
                </a:lnTo>
                <a:lnTo>
                  <a:pt x="784" y="645"/>
                </a:lnTo>
                <a:lnTo>
                  <a:pt x="782" y="645"/>
                </a:lnTo>
                <a:lnTo>
                  <a:pt x="782" y="645"/>
                </a:lnTo>
                <a:close/>
                <a:moveTo>
                  <a:pt x="785" y="649"/>
                </a:moveTo>
                <a:lnTo>
                  <a:pt x="785" y="649"/>
                </a:lnTo>
                <a:lnTo>
                  <a:pt x="785" y="647"/>
                </a:lnTo>
                <a:lnTo>
                  <a:pt x="785" y="647"/>
                </a:lnTo>
                <a:lnTo>
                  <a:pt x="785" y="645"/>
                </a:lnTo>
                <a:lnTo>
                  <a:pt x="784" y="642"/>
                </a:lnTo>
                <a:lnTo>
                  <a:pt x="784" y="642"/>
                </a:lnTo>
                <a:lnTo>
                  <a:pt x="785" y="642"/>
                </a:lnTo>
                <a:lnTo>
                  <a:pt x="785" y="640"/>
                </a:lnTo>
                <a:lnTo>
                  <a:pt x="785" y="640"/>
                </a:lnTo>
                <a:lnTo>
                  <a:pt x="785" y="644"/>
                </a:lnTo>
                <a:lnTo>
                  <a:pt x="785" y="644"/>
                </a:lnTo>
                <a:lnTo>
                  <a:pt x="785" y="649"/>
                </a:lnTo>
                <a:lnTo>
                  <a:pt x="785" y="649"/>
                </a:lnTo>
                <a:close/>
                <a:moveTo>
                  <a:pt x="677" y="7"/>
                </a:moveTo>
                <a:lnTo>
                  <a:pt x="677" y="7"/>
                </a:lnTo>
                <a:lnTo>
                  <a:pt x="679" y="9"/>
                </a:lnTo>
                <a:lnTo>
                  <a:pt x="682" y="7"/>
                </a:lnTo>
                <a:lnTo>
                  <a:pt x="682" y="7"/>
                </a:lnTo>
                <a:lnTo>
                  <a:pt x="682" y="9"/>
                </a:lnTo>
                <a:lnTo>
                  <a:pt x="682" y="11"/>
                </a:lnTo>
                <a:lnTo>
                  <a:pt x="682" y="13"/>
                </a:lnTo>
                <a:lnTo>
                  <a:pt x="684" y="13"/>
                </a:lnTo>
                <a:lnTo>
                  <a:pt x="684" y="13"/>
                </a:lnTo>
                <a:lnTo>
                  <a:pt x="682" y="13"/>
                </a:lnTo>
                <a:lnTo>
                  <a:pt x="679" y="13"/>
                </a:lnTo>
                <a:lnTo>
                  <a:pt x="673" y="7"/>
                </a:lnTo>
                <a:lnTo>
                  <a:pt x="673" y="7"/>
                </a:lnTo>
                <a:lnTo>
                  <a:pt x="679" y="5"/>
                </a:lnTo>
                <a:lnTo>
                  <a:pt x="681" y="5"/>
                </a:lnTo>
                <a:lnTo>
                  <a:pt x="684" y="5"/>
                </a:lnTo>
                <a:lnTo>
                  <a:pt x="684" y="5"/>
                </a:lnTo>
                <a:lnTo>
                  <a:pt x="682" y="7"/>
                </a:lnTo>
                <a:lnTo>
                  <a:pt x="677" y="7"/>
                </a:lnTo>
                <a:lnTo>
                  <a:pt x="677" y="7"/>
                </a:lnTo>
                <a:close/>
                <a:moveTo>
                  <a:pt x="793" y="677"/>
                </a:moveTo>
                <a:lnTo>
                  <a:pt x="793" y="677"/>
                </a:lnTo>
                <a:lnTo>
                  <a:pt x="793" y="673"/>
                </a:lnTo>
                <a:lnTo>
                  <a:pt x="793" y="677"/>
                </a:lnTo>
                <a:lnTo>
                  <a:pt x="793" y="677"/>
                </a:lnTo>
                <a:lnTo>
                  <a:pt x="793" y="679"/>
                </a:lnTo>
                <a:lnTo>
                  <a:pt x="793" y="677"/>
                </a:lnTo>
                <a:lnTo>
                  <a:pt x="793" y="677"/>
                </a:lnTo>
                <a:close/>
                <a:moveTo>
                  <a:pt x="789" y="649"/>
                </a:moveTo>
                <a:lnTo>
                  <a:pt x="789" y="649"/>
                </a:lnTo>
                <a:lnTo>
                  <a:pt x="789" y="642"/>
                </a:lnTo>
                <a:lnTo>
                  <a:pt x="789" y="642"/>
                </a:lnTo>
                <a:lnTo>
                  <a:pt x="789" y="647"/>
                </a:lnTo>
                <a:lnTo>
                  <a:pt x="789" y="647"/>
                </a:lnTo>
                <a:lnTo>
                  <a:pt x="789" y="649"/>
                </a:lnTo>
                <a:lnTo>
                  <a:pt x="789" y="649"/>
                </a:lnTo>
                <a:close/>
                <a:moveTo>
                  <a:pt x="708" y="13"/>
                </a:moveTo>
                <a:lnTo>
                  <a:pt x="708" y="13"/>
                </a:lnTo>
                <a:lnTo>
                  <a:pt x="710" y="11"/>
                </a:lnTo>
                <a:lnTo>
                  <a:pt x="710" y="9"/>
                </a:lnTo>
                <a:lnTo>
                  <a:pt x="710" y="9"/>
                </a:lnTo>
                <a:lnTo>
                  <a:pt x="712" y="9"/>
                </a:lnTo>
                <a:lnTo>
                  <a:pt x="714" y="11"/>
                </a:lnTo>
                <a:lnTo>
                  <a:pt x="712" y="11"/>
                </a:lnTo>
                <a:lnTo>
                  <a:pt x="712" y="11"/>
                </a:lnTo>
                <a:lnTo>
                  <a:pt x="714" y="13"/>
                </a:lnTo>
                <a:lnTo>
                  <a:pt x="716" y="13"/>
                </a:lnTo>
                <a:lnTo>
                  <a:pt x="716" y="15"/>
                </a:lnTo>
                <a:lnTo>
                  <a:pt x="716" y="15"/>
                </a:lnTo>
                <a:lnTo>
                  <a:pt x="714" y="15"/>
                </a:lnTo>
                <a:lnTo>
                  <a:pt x="712" y="15"/>
                </a:lnTo>
                <a:lnTo>
                  <a:pt x="712" y="15"/>
                </a:lnTo>
                <a:lnTo>
                  <a:pt x="710" y="15"/>
                </a:lnTo>
                <a:lnTo>
                  <a:pt x="708" y="13"/>
                </a:lnTo>
                <a:lnTo>
                  <a:pt x="708" y="13"/>
                </a:lnTo>
                <a:close/>
                <a:moveTo>
                  <a:pt x="721" y="5"/>
                </a:moveTo>
                <a:lnTo>
                  <a:pt x="721" y="5"/>
                </a:lnTo>
                <a:lnTo>
                  <a:pt x="721" y="11"/>
                </a:lnTo>
                <a:lnTo>
                  <a:pt x="719" y="16"/>
                </a:lnTo>
                <a:lnTo>
                  <a:pt x="719" y="16"/>
                </a:lnTo>
                <a:lnTo>
                  <a:pt x="717" y="13"/>
                </a:lnTo>
                <a:lnTo>
                  <a:pt x="716" y="11"/>
                </a:lnTo>
                <a:lnTo>
                  <a:pt x="717" y="7"/>
                </a:lnTo>
                <a:lnTo>
                  <a:pt x="721" y="5"/>
                </a:lnTo>
                <a:lnTo>
                  <a:pt x="721" y="5"/>
                </a:lnTo>
                <a:close/>
                <a:moveTo>
                  <a:pt x="796" y="662"/>
                </a:moveTo>
                <a:lnTo>
                  <a:pt x="796" y="662"/>
                </a:lnTo>
                <a:lnTo>
                  <a:pt x="796" y="660"/>
                </a:lnTo>
                <a:lnTo>
                  <a:pt x="796" y="660"/>
                </a:lnTo>
                <a:lnTo>
                  <a:pt x="796" y="658"/>
                </a:lnTo>
                <a:lnTo>
                  <a:pt x="796" y="660"/>
                </a:lnTo>
                <a:lnTo>
                  <a:pt x="796" y="660"/>
                </a:lnTo>
                <a:lnTo>
                  <a:pt x="796" y="660"/>
                </a:lnTo>
                <a:lnTo>
                  <a:pt x="796" y="660"/>
                </a:lnTo>
                <a:lnTo>
                  <a:pt x="796" y="662"/>
                </a:lnTo>
                <a:lnTo>
                  <a:pt x="796" y="662"/>
                </a:lnTo>
                <a:lnTo>
                  <a:pt x="796" y="664"/>
                </a:lnTo>
                <a:lnTo>
                  <a:pt x="796" y="662"/>
                </a:lnTo>
                <a:lnTo>
                  <a:pt x="796" y="662"/>
                </a:lnTo>
                <a:lnTo>
                  <a:pt x="796" y="662"/>
                </a:lnTo>
                <a:lnTo>
                  <a:pt x="796" y="662"/>
                </a:lnTo>
                <a:close/>
                <a:moveTo>
                  <a:pt x="754" y="48"/>
                </a:moveTo>
                <a:lnTo>
                  <a:pt x="754" y="48"/>
                </a:lnTo>
                <a:lnTo>
                  <a:pt x="760" y="46"/>
                </a:lnTo>
                <a:lnTo>
                  <a:pt x="767" y="44"/>
                </a:lnTo>
                <a:lnTo>
                  <a:pt x="784" y="42"/>
                </a:lnTo>
                <a:lnTo>
                  <a:pt x="813" y="38"/>
                </a:lnTo>
                <a:lnTo>
                  <a:pt x="813" y="38"/>
                </a:lnTo>
                <a:lnTo>
                  <a:pt x="809" y="42"/>
                </a:lnTo>
                <a:lnTo>
                  <a:pt x="804" y="44"/>
                </a:lnTo>
                <a:lnTo>
                  <a:pt x="787" y="46"/>
                </a:lnTo>
                <a:lnTo>
                  <a:pt x="771" y="46"/>
                </a:lnTo>
                <a:lnTo>
                  <a:pt x="754" y="48"/>
                </a:lnTo>
                <a:lnTo>
                  <a:pt x="754" y="48"/>
                </a:lnTo>
                <a:close/>
                <a:moveTo>
                  <a:pt x="773" y="37"/>
                </a:moveTo>
                <a:lnTo>
                  <a:pt x="773" y="33"/>
                </a:lnTo>
                <a:lnTo>
                  <a:pt x="773" y="33"/>
                </a:lnTo>
                <a:lnTo>
                  <a:pt x="780" y="33"/>
                </a:lnTo>
                <a:lnTo>
                  <a:pt x="784" y="35"/>
                </a:lnTo>
                <a:lnTo>
                  <a:pt x="784" y="35"/>
                </a:lnTo>
                <a:lnTo>
                  <a:pt x="782" y="37"/>
                </a:lnTo>
                <a:lnTo>
                  <a:pt x="780" y="37"/>
                </a:lnTo>
                <a:lnTo>
                  <a:pt x="773" y="37"/>
                </a:lnTo>
                <a:lnTo>
                  <a:pt x="773" y="37"/>
                </a:lnTo>
                <a:close/>
                <a:moveTo>
                  <a:pt x="785" y="33"/>
                </a:moveTo>
                <a:lnTo>
                  <a:pt x="785" y="29"/>
                </a:lnTo>
                <a:lnTo>
                  <a:pt x="785" y="29"/>
                </a:lnTo>
                <a:lnTo>
                  <a:pt x="791" y="29"/>
                </a:lnTo>
                <a:lnTo>
                  <a:pt x="793" y="31"/>
                </a:lnTo>
                <a:lnTo>
                  <a:pt x="793" y="33"/>
                </a:lnTo>
                <a:lnTo>
                  <a:pt x="785" y="33"/>
                </a:lnTo>
                <a:close/>
                <a:moveTo>
                  <a:pt x="793" y="11"/>
                </a:moveTo>
                <a:lnTo>
                  <a:pt x="793" y="11"/>
                </a:lnTo>
                <a:lnTo>
                  <a:pt x="795" y="11"/>
                </a:lnTo>
                <a:lnTo>
                  <a:pt x="795" y="11"/>
                </a:lnTo>
                <a:lnTo>
                  <a:pt x="795" y="11"/>
                </a:lnTo>
                <a:lnTo>
                  <a:pt x="798" y="9"/>
                </a:lnTo>
                <a:lnTo>
                  <a:pt x="798" y="11"/>
                </a:lnTo>
                <a:lnTo>
                  <a:pt x="800" y="13"/>
                </a:lnTo>
                <a:lnTo>
                  <a:pt x="802" y="15"/>
                </a:lnTo>
                <a:lnTo>
                  <a:pt x="802" y="15"/>
                </a:lnTo>
                <a:lnTo>
                  <a:pt x="800" y="15"/>
                </a:lnTo>
                <a:lnTo>
                  <a:pt x="795" y="15"/>
                </a:lnTo>
                <a:lnTo>
                  <a:pt x="795" y="15"/>
                </a:lnTo>
                <a:lnTo>
                  <a:pt x="795" y="13"/>
                </a:lnTo>
                <a:lnTo>
                  <a:pt x="793" y="11"/>
                </a:lnTo>
                <a:lnTo>
                  <a:pt x="793" y="11"/>
                </a:lnTo>
                <a:close/>
                <a:moveTo>
                  <a:pt x="828" y="40"/>
                </a:moveTo>
                <a:lnTo>
                  <a:pt x="828" y="40"/>
                </a:lnTo>
                <a:lnTo>
                  <a:pt x="830" y="37"/>
                </a:lnTo>
                <a:lnTo>
                  <a:pt x="833" y="37"/>
                </a:lnTo>
                <a:lnTo>
                  <a:pt x="842" y="37"/>
                </a:lnTo>
                <a:lnTo>
                  <a:pt x="842" y="37"/>
                </a:lnTo>
                <a:lnTo>
                  <a:pt x="841" y="38"/>
                </a:lnTo>
                <a:lnTo>
                  <a:pt x="837" y="38"/>
                </a:lnTo>
                <a:lnTo>
                  <a:pt x="833" y="38"/>
                </a:lnTo>
                <a:lnTo>
                  <a:pt x="828" y="40"/>
                </a:lnTo>
                <a:lnTo>
                  <a:pt x="828" y="40"/>
                </a:lnTo>
                <a:close/>
                <a:moveTo>
                  <a:pt x="796" y="708"/>
                </a:moveTo>
                <a:lnTo>
                  <a:pt x="796" y="708"/>
                </a:lnTo>
                <a:lnTo>
                  <a:pt x="796" y="704"/>
                </a:lnTo>
                <a:lnTo>
                  <a:pt x="796" y="706"/>
                </a:lnTo>
                <a:lnTo>
                  <a:pt x="796" y="706"/>
                </a:lnTo>
                <a:lnTo>
                  <a:pt x="796" y="708"/>
                </a:lnTo>
                <a:lnTo>
                  <a:pt x="796" y="708"/>
                </a:lnTo>
                <a:lnTo>
                  <a:pt x="796" y="708"/>
                </a:lnTo>
                <a:close/>
                <a:moveTo>
                  <a:pt x="1076" y="125"/>
                </a:moveTo>
                <a:lnTo>
                  <a:pt x="1076" y="125"/>
                </a:lnTo>
                <a:lnTo>
                  <a:pt x="1080" y="129"/>
                </a:lnTo>
                <a:lnTo>
                  <a:pt x="1080" y="134"/>
                </a:lnTo>
                <a:lnTo>
                  <a:pt x="1080" y="136"/>
                </a:lnTo>
                <a:lnTo>
                  <a:pt x="1076" y="136"/>
                </a:lnTo>
                <a:lnTo>
                  <a:pt x="1067" y="134"/>
                </a:lnTo>
                <a:lnTo>
                  <a:pt x="1054" y="129"/>
                </a:lnTo>
                <a:lnTo>
                  <a:pt x="1054" y="129"/>
                </a:lnTo>
                <a:lnTo>
                  <a:pt x="1058" y="132"/>
                </a:lnTo>
                <a:lnTo>
                  <a:pt x="1061" y="134"/>
                </a:lnTo>
                <a:lnTo>
                  <a:pt x="1061" y="134"/>
                </a:lnTo>
                <a:lnTo>
                  <a:pt x="1060" y="136"/>
                </a:lnTo>
                <a:lnTo>
                  <a:pt x="1058" y="136"/>
                </a:lnTo>
                <a:lnTo>
                  <a:pt x="1054" y="134"/>
                </a:lnTo>
                <a:lnTo>
                  <a:pt x="1052" y="134"/>
                </a:lnTo>
                <a:lnTo>
                  <a:pt x="1052" y="134"/>
                </a:lnTo>
                <a:lnTo>
                  <a:pt x="1050" y="132"/>
                </a:lnTo>
                <a:lnTo>
                  <a:pt x="1050" y="132"/>
                </a:lnTo>
                <a:lnTo>
                  <a:pt x="1052" y="129"/>
                </a:lnTo>
                <a:lnTo>
                  <a:pt x="1052" y="129"/>
                </a:lnTo>
                <a:lnTo>
                  <a:pt x="1014" y="116"/>
                </a:lnTo>
                <a:lnTo>
                  <a:pt x="1014" y="116"/>
                </a:lnTo>
                <a:lnTo>
                  <a:pt x="1012" y="112"/>
                </a:lnTo>
                <a:lnTo>
                  <a:pt x="1008" y="110"/>
                </a:lnTo>
                <a:lnTo>
                  <a:pt x="1006" y="108"/>
                </a:lnTo>
                <a:lnTo>
                  <a:pt x="1003" y="106"/>
                </a:lnTo>
                <a:lnTo>
                  <a:pt x="1003" y="106"/>
                </a:lnTo>
                <a:lnTo>
                  <a:pt x="1001" y="106"/>
                </a:lnTo>
                <a:lnTo>
                  <a:pt x="1003" y="108"/>
                </a:lnTo>
                <a:lnTo>
                  <a:pt x="1004" y="110"/>
                </a:lnTo>
                <a:lnTo>
                  <a:pt x="1001" y="110"/>
                </a:lnTo>
                <a:lnTo>
                  <a:pt x="1001" y="110"/>
                </a:lnTo>
                <a:lnTo>
                  <a:pt x="990" y="105"/>
                </a:lnTo>
                <a:lnTo>
                  <a:pt x="986" y="103"/>
                </a:lnTo>
                <a:lnTo>
                  <a:pt x="977" y="101"/>
                </a:lnTo>
                <a:lnTo>
                  <a:pt x="977" y="101"/>
                </a:lnTo>
                <a:lnTo>
                  <a:pt x="977" y="101"/>
                </a:lnTo>
                <a:lnTo>
                  <a:pt x="979" y="103"/>
                </a:lnTo>
                <a:lnTo>
                  <a:pt x="982" y="103"/>
                </a:lnTo>
                <a:lnTo>
                  <a:pt x="986" y="105"/>
                </a:lnTo>
                <a:lnTo>
                  <a:pt x="986" y="105"/>
                </a:lnTo>
                <a:lnTo>
                  <a:pt x="984" y="106"/>
                </a:lnTo>
                <a:lnTo>
                  <a:pt x="984" y="106"/>
                </a:lnTo>
                <a:lnTo>
                  <a:pt x="979" y="105"/>
                </a:lnTo>
                <a:lnTo>
                  <a:pt x="973" y="103"/>
                </a:lnTo>
                <a:lnTo>
                  <a:pt x="964" y="101"/>
                </a:lnTo>
                <a:lnTo>
                  <a:pt x="964" y="101"/>
                </a:lnTo>
                <a:lnTo>
                  <a:pt x="964" y="97"/>
                </a:lnTo>
                <a:lnTo>
                  <a:pt x="968" y="95"/>
                </a:lnTo>
                <a:lnTo>
                  <a:pt x="968" y="95"/>
                </a:lnTo>
                <a:lnTo>
                  <a:pt x="964" y="95"/>
                </a:lnTo>
                <a:lnTo>
                  <a:pt x="962" y="95"/>
                </a:lnTo>
                <a:lnTo>
                  <a:pt x="960" y="99"/>
                </a:lnTo>
                <a:lnTo>
                  <a:pt x="960" y="99"/>
                </a:lnTo>
                <a:lnTo>
                  <a:pt x="955" y="99"/>
                </a:lnTo>
                <a:lnTo>
                  <a:pt x="951" y="95"/>
                </a:lnTo>
                <a:lnTo>
                  <a:pt x="947" y="90"/>
                </a:lnTo>
                <a:lnTo>
                  <a:pt x="947" y="90"/>
                </a:lnTo>
                <a:lnTo>
                  <a:pt x="953" y="90"/>
                </a:lnTo>
                <a:lnTo>
                  <a:pt x="958" y="90"/>
                </a:lnTo>
                <a:lnTo>
                  <a:pt x="975" y="94"/>
                </a:lnTo>
                <a:lnTo>
                  <a:pt x="975" y="94"/>
                </a:lnTo>
                <a:lnTo>
                  <a:pt x="990" y="99"/>
                </a:lnTo>
                <a:lnTo>
                  <a:pt x="997" y="101"/>
                </a:lnTo>
                <a:lnTo>
                  <a:pt x="1003" y="101"/>
                </a:lnTo>
                <a:lnTo>
                  <a:pt x="1003" y="101"/>
                </a:lnTo>
                <a:lnTo>
                  <a:pt x="1034" y="114"/>
                </a:lnTo>
                <a:lnTo>
                  <a:pt x="1065" y="130"/>
                </a:lnTo>
                <a:lnTo>
                  <a:pt x="1065" y="130"/>
                </a:lnTo>
                <a:lnTo>
                  <a:pt x="1063" y="129"/>
                </a:lnTo>
                <a:lnTo>
                  <a:pt x="1061" y="127"/>
                </a:lnTo>
                <a:lnTo>
                  <a:pt x="1058" y="125"/>
                </a:lnTo>
                <a:lnTo>
                  <a:pt x="1058" y="125"/>
                </a:lnTo>
                <a:lnTo>
                  <a:pt x="1061" y="123"/>
                </a:lnTo>
                <a:lnTo>
                  <a:pt x="1065" y="125"/>
                </a:lnTo>
                <a:lnTo>
                  <a:pt x="1069" y="129"/>
                </a:lnTo>
                <a:lnTo>
                  <a:pt x="1069" y="130"/>
                </a:lnTo>
                <a:lnTo>
                  <a:pt x="1069" y="130"/>
                </a:lnTo>
                <a:lnTo>
                  <a:pt x="1074" y="130"/>
                </a:lnTo>
                <a:lnTo>
                  <a:pt x="1076" y="129"/>
                </a:lnTo>
                <a:lnTo>
                  <a:pt x="1076" y="125"/>
                </a:lnTo>
                <a:lnTo>
                  <a:pt x="1076" y="125"/>
                </a:lnTo>
                <a:close/>
                <a:moveTo>
                  <a:pt x="782" y="736"/>
                </a:moveTo>
                <a:lnTo>
                  <a:pt x="782" y="736"/>
                </a:lnTo>
                <a:lnTo>
                  <a:pt x="782" y="732"/>
                </a:lnTo>
                <a:lnTo>
                  <a:pt x="780" y="732"/>
                </a:lnTo>
                <a:lnTo>
                  <a:pt x="780" y="732"/>
                </a:lnTo>
                <a:lnTo>
                  <a:pt x="780" y="732"/>
                </a:lnTo>
                <a:lnTo>
                  <a:pt x="780" y="736"/>
                </a:lnTo>
                <a:lnTo>
                  <a:pt x="782" y="736"/>
                </a:lnTo>
                <a:lnTo>
                  <a:pt x="782" y="736"/>
                </a:lnTo>
                <a:close/>
                <a:moveTo>
                  <a:pt x="778" y="745"/>
                </a:moveTo>
                <a:lnTo>
                  <a:pt x="778" y="745"/>
                </a:lnTo>
                <a:lnTo>
                  <a:pt x="778" y="741"/>
                </a:lnTo>
                <a:lnTo>
                  <a:pt x="776" y="743"/>
                </a:lnTo>
                <a:lnTo>
                  <a:pt x="778" y="745"/>
                </a:lnTo>
                <a:close/>
                <a:moveTo>
                  <a:pt x="806" y="651"/>
                </a:moveTo>
                <a:lnTo>
                  <a:pt x="806" y="651"/>
                </a:lnTo>
                <a:lnTo>
                  <a:pt x="806" y="649"/>
                </a:lnTo>
                <a:lnTo>
                  <a:pt x="804" y="655"/>
                </a:lnTo>
                <a:lnTo>
                  <a:pt x="804" y="655"/>
                </a:lnTo>
                <a:lnTo>
                  <a:pt x="806" y="651"/>
                </a:lnTo>
                <a:lnTo>
                  <a:pt x="806" y="651"/>
                </a:lnTo>
                <a:close/>
                <a:moveTo>
                  <a:pt x="780" y="732"/>
                </a:moveTo>
                <a:lnTo>
                  <a:pt x="780" y="732"/>
                </a:lnTo>
                <a:lnTo>
                  <a:pt x="778" y="730"/>
                </a:lnTo>
                <a:lnTo>
                  <a:pt x="776" y="728"/>
                </a:lnTo>
                <a:lnTo>
                  <a:pt x="774" y="728"/>
                </a:lnTo>
                <a:lnTo>
                  <a:pt x="773" y="728"/>
                </a:lnTo>
                <a:lnTo>
                  <a:pt x="773" y="728"/>
                </a:lnTo>
                <a:lnTo>
                  <a:pt x="771" y="736"/>
                </a:lnTo>
                <a:lnTo>
                  <a:pt x="771" y="736"/>
                </a:lnTo>
                <a:lnTo>
                  <a:pt x="774" y="736"/>
                </a:lnTo>
                <a:lnTo>
                  <a:pt x="776" y="734"/>
                </a:lnTo>
                <a:lnTo>
                  <a:pt x="776" y="736"/>
                </a:lnTo>
                <a:lnTo>
                  <a:pt x="776" y="736"/>
                </a:lnTo>
                <a:lnTo>
                  <a:pt x="778" y="732"/>
                </a:lnTo>
                <a:lnTo>
                  <a:pt x="778" y="732"/>
                </a:lnTo>
                <a:lnTo>
                  <a:pt x="780" y="732"/>
                </a:lnTo>
                <a:lnTo>
                  <a:pt x="780" y="732"/>
                </a:lnTo>
                <a:close/>
                <a:moveTo>
                  <a:pt x="977" y="118"/>
                </a:moveTo>
                <a:lnTo>
                  <a:pt x="977" y="118"/>
                </a:lnTo>
                <a:lnTo>
                  <a:pt x="979" y="116"/>
                </a:lnTo>
                <a:lnTo>
                  <a:pt x="982" y="118"/>
                </a:lnTo>
                <a:lnTo>
                  <a:pt x="990" y="119"/>
                </a:lnTo>
                <a:lnTo>
                  <a:pt x="990" y="119"/>
                </a:lnTo>
                <a:lnTo>
                  <a:pt x="988" y="121"/>
                </a:lnTo>
                <a:lnTo>
                  <a:pt x="984" y="121"/>
                </a:lnTo>
                <a:lnTo>
                  <a:pt x="977" y="118"/>
                </a:lnTo>
                <a:lnTo>
                  <a:pt x="977" y="118"/>
                </a:lnTo>
                <a:close/>
                <a:moveTo>
                  <a:pt x="795" y="682"/>
                </a:moveTo>
                <a:lnTo>
                  <a:pt x="795" y="682"/>
                </a:lnTo>
                <a:lnTo>
                  <a:pt x="796" y="677"/>
                </a:lnTo>
                <a:lnTo>
                  <a:pt x="796" y="677"/>
                </a:lnTo>
                <a:lnTo>
                  <a:pt x="795" y="679"/>
                </a:lnTo>
                <a:lnTo>
                  <a:pt x="795" y="680"/>
                </a:lnTo>
                <a:lnTo>
                  <a:pt x="795" y="680"/>
                </a:lnTo>
                <a:lnTo>
                  <a:pt x="793" y="682"/>
                </a:lnTo>
                <a:lnTo>
                  <a:pt x="795" y="682"/>
                </a:lnTo>
                <a:lnTo>
                  <a:pt x="795" y="682"/>
                </a:lnTo>
                <a:close/>
                <a:moveTo>
                  <a:pt x="798" y="671"/>
                </a:moveTo>
                <a:lnTo>
                  <a:pt x="798" y="668"/>
                </a:lnTo>
                <a:lnTo>
                  <a:pt x="798" y="668"/>
                </a:lnTo>
                <a:lnTo>
                  <a:pt x="798" y="666"/>
                </a:lnTo>
                <a:lnTo>
                  <a:pt x="798" y="666"/>
                </a:lnTo>
                <a:lnTo>
                  <a:pt x="796" y="669"/>
                </a:lnTo>
                <a:lnTo>
                  <a:pt x="796" y="669"/>
                </a:lnTo>
                <a:lnTo>
                  <a:pt x="796" y="669"/>
                </a:lnTo>
                <a:lnTo>
                  <a:pt x="796" y="669"/>
                </a:lnTo>
                <a:lnTo>
                  <a:pt x="798" y="669"/>
                </a:lnTo>
                <a:lnTo>
                  <a:pt x="798" y="671"/>
                </a:lnTo>
                <a:lnTo>
                  <a:pt x="798" y="671"/>
                </a:lnTo>
                <a:close/>
                <a:moveTo>
                  <a:pt x="796" y="668"/>
                </a:moveTo>
                <a:lnTo>
                  <a:pt x="796" y="668"/>
                </a:lnTo>
                <a:lnTo>
                  <a:pt x="796" y="666"/>
                </a:lnTo>
                <a:lnTo>
                  <a:pt x="795" y="666"/>
                </a:lnTo>
                <a:lnTo>
                  <a:pt x="793" y="668"/>
                </a:lnTo>
                <a:lnTo>
                  <a:pt x="793" y="666"/>
                </a:lnTo>
                <a:lnTo>
                  <a:pt x="793" y="666"/>
                </a:lnTo>
                <a:lnTo>
                  <a:pt x="789" y="673"/>
                </a:lnTo>
                <a:lnTo>
                  <a:pt x="789" y="673"/>
                </a:lnTo>
                <a:lnTo>
                  <a:pt x="793" y="669"/>
                </a:lnTo>
                <a:lnTo>
                  <a:pt x="793" y="669"/>
                </a:lnTo>
                <a:lnTo>
                  <a:pt x="793" y="673"/>
                </a:lnTo>
                <a:lnTo>
                  <a:pt x="793" y="673"/>
                </a:lnTo>
                <a:lnTo>
                  <a:pt x="795" y="668"/>
                </a:lnTo>
                <a:lnTo>
                  <a:pt x="795" y="668"/>
                </a:lnTo>
                <a:lnTo>
                  <a:pt x="793" y="673"/>
                </a:lnTo>
                <a:lnTo>
                  <a:pt x="793" y="673"/>
                </a:lnTo>
                <a:lnTo>
                  <a:pt x="796" y="668"/>
                </a:lnTo>
                <a:lnTo>
                  <a:pt x="796" y="668"/>
                </a:lnTo>
                <a:close/>
                <a:moveTo>
                  <a:pt x="1008" y="140"/>
                </a:moveTo>
                <a:lnTo>
                  <a:pt x="1008" y="140"/>
                </a:lnTo>
                <a:lnTo>
                  <a:pt x="1010" y="138"/>
                </a:lnTo>
                <a:lnTo>
                  <a:pt x="1012" y="140"/>
                </a:lnTo>
                <a:lnTo>
                  <a:pt x="1015" y="141"/>
                </a:lnTo>
                <a:lnTo>
                  <a:pt x="1019" y="143"/>
                </a:lnTo>
                <a:lnTo>
                  <a:pt x="1019" y="143"/>
                </a:lnTo>
                <a:lnTo>
                  <a:pt x="1017" y="143"/>
                </a:lnTo>
                <a:lnTo>
                  <a:pt x="1014" y="143"/>
                </a:lnTo>
                <a:lnTo>
                  <a:pt x="1008" y="140"/>
                </a:lnTo>
                <a:lnTo>
                  <a:pt x="1008" y="140"/>
                </a:lnTo>
                <a:close/>
                <a:moveTo>
                  <a:pt x="1012" y="182"/>
                </a:moveTo>
                <a:lnTo>
                  <a:pt x="1012" y="182"/>
                </a:lnTo>
                <a:lnTo>
                  <a:pt x="1019" y="184"/>
                </a:lnTo>
                <a:lnTo>
                  <a:pt x="1026" y="186"/>
                </a:lnTo>
                <a:lnTo>
                  <a:pt x="1043" y="193"/>
                </a:lnTo>
                <a:lnTo>
                  <a:pt x="1060" y="202"/>
                </a:lnTo>
                <a:lnTo>
                  <a:pt x="1072" y="211"/>
                </a:lnTo>
                <a:lnTo>
                  <a:pt x="1072" y="211"/>
                </a:lnTo>
                <a:lnTo>
                  <a:pt x="1074" y="211"/>
                </a:lnTo>
                <a:lnTo>
                  <a:pt x="1074" y="210"/>
                </a:lnTo>
                <a:lnTo>
                  <a:pt x="1074" y="208"/>
                </a:lnTo>
                <a:lnTo>
                  <a:pt x="1071" y="204"/>
                </a:lnTo>
                <a:lnTo>
                  <a:pt x="1071" y="204"/>
                </a:lnTo>
                <a:lnTo>
                  <a:pt x="1074" y="204"/>
                </a:lnTo>
                <a:lnTo>
                  <a:pt x="1076" y="206"/>
                </a:lnTo>
                <a:lnTo>
                  <a:pt x="1080" y="210"/>
                </a:lnTo>
                <a:lnTo>
                  <a:pt x="1080" y="210"/>
                </a:lnTo>
                <a:lnTo>
                  <a:pt x="1078" y="211"/>
                </a:lnTo>
                <a:lnTo>
                  <a:pt x="1076" y="213"/>
                </a:lnTo>
                <a:lnTo>
                  <a:pt x="1076" y="213"/>
                </a:lnTo>
                <a:lnTo>
                  <a:pt x="1076" y="217"/>
                </a:lnTo>
                <a:lnTo>
                  <a:pt x="1080" y="219"/>
                </a:lnTo>
                <a:lnTo>
                  <a:pt x="1085" y="222"/>
                </a:lnTo>
                <a:lnTo>
                  <a:pt x="1085" y="222"/>
                </a:lnTo>
                <a:lnTo>
                  <a:pt x="1076" y="221"/>
                </a:lnTo>
                <a:lnTo>
                  <a:pt x="1067" y="217"/>
                </a:lnTo>
                <a:lnTo>
                  <a:pt x="1050" y="208"/>
                </a:lnTo>
                <a:lnTo>
                  <a:pt x="1050" y="208"/>
                </a:lnTo>
                <a:lnTo>
                  <a:pt x="1032" y="197"/>
                </a:lnTo>
                <a:lnTo>
                  <a:pt x="1023" y="191"/>
                </a:lnTo>
                <a:lnTo>
                  <a:pt x="1012" y="186"/>
                </a:lnTo>
                <a:lnTo>
                  <a:pt x="1012" y="186"/>
                </a:lnTo>
                <a:lnTo>
                  <a:pt x="1012" y="184"/>
                </a:lnTo>
                <a:lnTo>
                  <a:pt x="1012" y="182"/>
                </a:lnTo>
                <a:lnTo>
                  <a:pt x="1012" y="182"/>
                </a:lnTo>
                <a:close/>
                <a:moveTo>
                  <a:pt x="1045" y="112"/>
                </a:moveTo>
                <a:lnTo>
                  <a:pt x="1045" y="112"/>
                </a:lnTo>
                <a:lnTo>
                  <a:pt x="1047" y="112"/>
                </a:lnTo>
                <a:lnTo>
                  <a:pt x="1050" y="112"/>
                </a:lnTo>
                <a:lnTo>
                  <a:pt x="1056" y="114"/>
                </a:lnTo>
                <a:lnTo>
                  <a:pt x="1056" y="114"/>
                </a:lnTo>
                <a:lnTo>
                  <a:pt x="1056" y="118"/>
                </a:lnTo>
                <a:lnTo>
                  <a:pt x="1056" y="121"/>
                </a:lnTo>
                <a:lnTo>
                  <a:pt x="1056" y="121"/>
                </a:lnTo>
                <a:lnTo>
                  <a:pt x="1052" y="118"/>
                </a:lnTo>
                <a:lnTo>
                  <a:pt x="1050" y="116"/>
                </a:lnTo>
                <a:lnTo>
                  <a:pt x="1049" y="114"/>
                </a:lnTo>
                <a:lnTo>
                  <a:pt x="1045" y="112"/>
                </a:lnTo>
                <a:lnTo>
                  <a:pt x="1045" y="112"/>
                </a:lnTo>
                <a:close/>
                <a:moveTo>
                  <a:pt x="789" y="671"/>
                </a:moveTo>
                <a:lnTo>
                  <a:pt x="789" y="671"/>
                </a:lnTo>
                <a:lnTo>
                  <a:pt x="791" y="666"/>
                </a:lnTo>
                <a:lnTo>
                  <a:pt x="789" y="666"/>
                </a:lnTo>
                <a:lnTo>
                  <a:pt x="789" y="666"/>
                </a:lnTo>
                <a:lnTo>
                  <a:pt x="787" y="669"/>
                </a:lnTo>
                <a:lnTo>
                  <a:pt x="787" y="669"/>
                </a:lnTo>
                <a:lnTo>
                  <a:pt x="789" y="669"/>
                </a:lnTo>
                <a:lnTo>
                  <a:pt x="789" y="669"/>
                </a:lnTo>
                <a:lnTo>
                  <a:pt x="789" y="671"/>
                </a:lnTo>
                <a:lnTo>
                  <a:pt x="789" y="671"/>
                </a:lnTo>
                <a:close/>
                <a:moveTo>
                  <a:pt x="1076" y="145"/>
                </a:moveTo>
                <a:lnTo>
                  <a:pt x="1076" y="145"/>
                </a:lnTo>
                <a:lnTo>
                  <a:pt x="1080" y="141"/>
                </a:lnTo>
                <a:lnTo>
                  <a:pt x="1083" y="138"/>
                </a:lnTo>
                <a:lnTo>
                  <a:pt x="1083" y="138"/>
                </a:lnTo>
                <a:lnTo>
                  <a:pt x="1094" y="145"/>
                </a:lnTo>
                <a:lnTo>
                  <a:pt x="1104" y="156"/>
                </a:lnTo>
                <a:lnTo>
                  <a:pt x="1104" y="156"/>
                </a:lnTo>
                <a:lnTo>
                  <a:pt x="1098" y="156"/>
                </a:lnTo>
                <a:lnTo>
                  <a:pt x="1091" y="152"/>
                </a:lnTo>
                <a:lnTo>
                  <a:pt x="1085" y="149"/>
                </a:lnTo>
                <a:lnTo>
                  <a:pt x="1076" y="145"/>
                </a:lnTo>
                <a:lnTo>
                  <a:pt x="1076" y="145"/>
                </a:lnTo>
                <a:close/>
                <a:moveTo>
                  <a:pt x="1142" y="156"/>
                </a:moveTo>
                <a:lnTo>
                  <a:pt x="1133" y="151"/>
                </a:lnTo>
                <a:lnTo>
                  <a:pt x="1133" y="151"/>
                </a:lnTo>
                <a:lnTo>
                  <a:pt x="1157" y="164"/>
                </a:lnTo>
                <a:lnTo>
                  <a:pt x="1183" y="182"/>
                </a:lnTo>
                <a:lnTo>
                  <a:pt x="1183" y="182"/>
                </a:lnTo>
                <a:lnTo>
                  <a:pt x="1207" y="204"/>
                </a:lnTo>
                <a:lnTo>
                  <a:pt x="1212" y="210"/>
                </a:lnTo>
                <a:lnTo>
                  <a:pt x="1214" y="213"/>
                </a:lnTo>
                <a:lnTo>
                  <a:pt x="1214" y="213"/>
                </a:lnTo>
                <a:lnTo>
                  <a:pt x="1214" y="213"/>
                </a:lnTo>
                <a:lnTo>
                  <a:pt x="1214" y="213"/>
                </a:lnTo>
                <a:lnTo>
                  <a:pt x="1218" y="217"/>
                </a:lnTo>
                <a:lnTo>
                  <a:pt x="1218" y="217"/>
                </a:lnTo>
                <a:lnTo>
                  <a:pt x="1218" y="217"/>
                </a:lnTo>
                <a:lnTo>
                  <a:pt x="1220" y="219"/>
                </a:lnTo>
                <a:lnTo>
                  <a:pt x="1220" y="219"/>
                </a:lnTo>
                <a:lnTo>
                  <a:pt x="1223" y="224"/>
                </a:lnTo>
                <a:lnTo>
                  <a:pt x="1223" y="224"/>
                </a:lnTo>
                <a:lnTo>
                  <a:pt x="1225" y="224"/>
                </a:lnTo>
                <a:lnTo>
                  <a:pt x="1229" y="226"/>
                </a:lnTo>
                <a:lnTo>
                  <a:pt x="1229" y="226"/>
                </a:lnTo>
                <a:lnTo>
                  <a:pt x="1238" y="239"/>
                </a:lnTo>
                <a:lnTo>
                  <a:pt x="1238" y="239"/>
                </a:lnTo>
                <a:lnTo>
                  <a:pt x="1234" y="239"/>
                </a:lnTo>
                <a:lnTo>
                  <a:pt x="1231" y="235"/>
                </a:lnTo>
                <a:lnTo>
                  <a:pt x="1221" y="226"/>
                </a:lnTo>
                <a:lnTo>
                  <a:pt x="1221" y="226"/>
                </a:lnTo>
                <a:lnTo>
                  <a:pt x="1220" y="228"/>
                </a:lnTo>
                <a:lnTo>
                  <a:pt x="1220" y="232"/>
                </a:lnTo>
                <a:lnTo>
                  <a:pt x="1218" y="230"/>
                </a:lnTo>
                <a:lnTo>
                  <a:pt x="1218" y="230"/>
                </a:lnTo>
                <a:lnTo>
                  <a:pt x="1216" y="228"/>
                </a:lnTo>
                <a:lnTo>
                  <a:pt x="1216" y="228"/>
                </a:lnTo>
                <a:lnTo>
                  <a:pt x="1212" y="224"/>
                </a:lnTo>
                <a:lnTo>
                  <a:pt x="1212" y="224"/>
                </a:lnTo>
                <a:lnTo>
                  <a:pt x="1212" y="224"/>
                </a:lnTo>
                <a:lnTo>
                  <a:pt x="1209" y="221"/>
                </a:lnTo>
                <a:lnTo>
                  <a:pt x="1207" y="219"/>
                </a:lnTo>
                <a:lnTo>
                  <a:pt x="1201" y="215"/>
                </a:lnTo>
                <a:lnTo>
                  <a:pt x="1194" y="208"/>
                </a:lnTo>
                <a:lnTo>
                  <a:pt x="1194" y="208"/>
                </a:lnTo>
                <a:lnTo>
                  <a:pt x="1175" y="193"/>
                </a:lnTo>
                <a:lnTo>
                  <a:pt x="1164" y="187"/>
                </a:lnTo>
                <a:lnTo>
                  <a:pt x="1155" y="182"/>
                </a:lnTo>
                <a:lnTo>
                  <a:pt x="1155" y="182"/>
                </a:lnTo>
                <a:lnTo>
                  <a:pt x="1150" y="175"/>
                </a:lnTo>
                <a:lnTo>
                  <a:pt x="1146" y="167"/>
                </a:lnTo>
                <a:lnTo>
                  <a:pt x="1146" y="167"/>
                </a:lnTo>
                <a:lnTo>
                  <a:pt x="1142" y="165"/>
                </a:lnTo>
                <a:lnTo>
                  <a:pt x="1142" y="167"/>
                </a:lnTo>
                <a:lnTo>
                  <a:pt x="1142" y="171"/>
                </a:lnTo>
                <a:lnTo>
                  <a:pt x="1142" y="173"/>
                </a:lnTo>
                <a:lnTo>
                  <a:pt x="1142" y="173"/>
                </a:lnTo>
                <a:lnTo>
                  <a:pt x="1139" y="169"/>
                </a:lnTo>
                <a:lnTo>
                  <a:pt x="1137" y="167"/>
                </a:lnTo>
                <a:lnTo>
                  <a:pt x="1135" y="164"/>
                </a:lnTo>
                <a:lnTo>
                  <a:pt x="1133" y="164"/>
                </a:lnTo>
                <a:lnTo>
                  <a:pt x="1133" y="164"/>
                </a:lnTo>
                <a:lnTo>
                  <a:pt x="1131" y="162"/>
                </a:lnTo>
                <a:lnTo>
                  <a:pt x="1131" y="160"/>
                </a:lnTo>
                <a:lnTo>
                  <a:pt x="1133" y="158"/>
                </a:lnTo>
                <a:lnTo>
                  <a:pt x="1133" y="158"/>
                </a:lnTo>
                <a:lnTo>
                  <a:pt x="1120" y="152"/>
                </a:lnTo>
                <a:lnTo>
                  <a:pt x="1111" y="147"/>
                </a:lnTo>
                <a:lnTo>
                  <a:pt x="1111" y="147"/>
                </a:lnTo>
                <a:lnTo>
                  <a:pt x="1111" y="149"/>
                </a:lnTo>
                <a:lnTo>
                  <a:pt x="1113" y="151"/>
                </a:lnTo>
                <a:lnTo>
                  <a:pt x="1118" y="154"/>
                </a:lnTo>
                <a:lnTo>
                  <a:pt x="1118" y="154"/>
                </a:lnTo>
                <a:lnTo>
                  <a:pt x="1113" y="154"/>
                </a:lnTo>
                <a:lnTo>
                  <a:pt x="1106" y="151"/>
                </a:lnTo>
                <a:lnTo>
                  <a:pt x="1100" y="145"/>
                </a:lnTo>
                <a:lnTo>
                  <a:pt x="1096" y="141"/>
                </a:lnTo>
                <a:lnTo>
                  <a:pt x="1096" y="141"/>
                </a:lnTo>
                <a:lnTo>
                  <a:pt x="1098" y="140"/>
                </a:lnTo>
                <a:lnTo>
                  <a:pt x="1102" y="138"/>
                </a:lnTo>
                <a:lnTo>
                  <a:pt x="1104" y="136"/>
                </a:lnTo>
                <a:lnTo>
                  <a:pt x="1100" y="132"/>
                </a:lnTo>
                <a:lnTo>
                  <a:pt x="1100" y="132"/>
                </a:lnTo>
                <a:lnTo>
                  <a:pt x="1104" y="134"/>
                </a:lnTo>
                <a:lnTo>
                  <a:pt x="1107" y="136"/>
                </a:lnTo>
                <a:lnTo>
                  <a:pt x="1117" y="143"/>
                </a:lnTo>
                <a:lnTo>
                  <a:pt x="1126" y="149"/>
                </a:lnTo>
                <a:lnTo>
                  <a:pt x="1129" y="151"/>
                </a:lnTo>
                <a:lnTo>
                  <a:pt x="1131" y="151"/>
                </a:lnTo>
                <a:lnTo>
                  <a:pt x="1131" y="151"/>
                </a:lnTo>
                <a:lnTo>
                  <a:pt x="1120" y="141"/>
                </a:lnTo>
                <a:lnTo>
                  <a:pt x="1107" y="134"/>
                </a:lnTo>
                <a:lnTo>
                  <a:pt x="1096" y="127"/>
                </a:lnTo>
                <a:lnTo>
                  <a:pt x="1093" y="123"/>
                </a:lnTo>
                <a:lnTo>
                  <a:pt x="1091" y="118"/>
                </a:lnTo>
                <a:lnTo>
                  <a:pt x="1091" y="118"/>
                </a:lnTo>
                <a:lnTo>
                  <a:pt x="1098" y="121"/>
                </a:lnTo>
                <a:lnTo>
                  <a:pt x="1106" y="125"/>
                </a:lnTo>
                <a:lnTo>
                  <a:pt x="1118" y="132"/>
                </a:lnTo>
                <a:lnTo>
                  <a:pt x="1131" y="143"/>
                </a:lnTo>
                <a:lnTo>
                  <a:pt x="1146" y="152"/>
                </a:lnTo>
                <a:lnTo>
                  <a:pt x="1142" y="156"/>
                </a:lnTo>
                <a:close/>
                <a:moveTo>
                  <a:pt x="1071" y="171"/>
                </a:moveTo>
                <a:lnTo>
                  <a:pt x="1071" y="171"/>
                </a:lnTo>
                <a:lnTo>
                  <a:pt x="1072" y="169"/>
                </a:lnTo>
                <a:lnTo>
                  <a:pt x="1074" y="167"/>
                </a:lnTo>
                <a:lnTo>
                  <a:pt x="1076" y="169"/>
                </a:lnTo>
                <a:lnTo>
                  <a:pt x="1078" y="171"/>
                </a:lnTo>
                <a:lnTo>
                  <a:pt x="1078" y="171"/>
                </a:lnTo>
                <a:lnTo>
                  <a:pt x="1076" y="173"/>
                </a:lnTo>
                <a:lnTo>
                  <a:pt x="1074" y="173"/>
                </a:lnTo>
                <a:lnTo>
                  <a:pt x="1071" y="171"/>
                </a:lnTo>
                <a:lnTo>
                  <a:pt x="1071" y="171"/>
                </a:lnTo>
                <a:close/>
                <a:moveTo>
                  <a:pt x="1089" y="173"/>
                </a:moveTo>
                <a:lnTo>
                  <a:pt x="1089" y="173"/>
                </a:lnTo>
                <a:lnTo>
                  <a:pt x="1089" y="173"/>
                </a:lnTo>
                <a:lnTo>
                  <a:pt x="1087" y="175"/>
                </a:lnTo>
                <a:lnTo>
                  <a:pt x="1087" y="175"/>
                </a:lnTo>
                <a:lnTo>
                  <a:pt x="1109" y="187"/>
                </a:lnTo>
                <a:lnTo>
                  <a:pt x="1109" y="187"/>
                </a:lnTo>
                <a:lnTo>
                  <a:pt x="1129" y="197"/>
                </a:lnTo>
                <a:lnTo>
                  <a:pt x="1129" y="197"/>
                </a:lnTo>
                <a:lnTo>
                  <a:pt x="1128" y="200"/>
                </a:lnTo>
                <a:lnTo>
                  <a:pt x="1122" y="202"/>
                </a:lnTo>
                <a:lnTo>
                  <a:pt x="1117" y="200"/>
                </a:lnTo>
                <a:lnTo>
                  <a:pt x="1109" y="197"/>
                </a:lnTo>
                <a:lnTo>
                  <a:pt x="1109" y="197"/>
                </a:lnTo>
                <a:lnTo>
                  <a:pt x="1083" y="182"/>
                </a:lnTo>
                <a:lnTo>
                  <a:pt x="1083" y="182"/>
                </a:lnTo>
                <a:lnTo>
                  <a:pt x="1080" y="176"/>
                </a:lnTo>
                <a:lnTo>
                  <a:pt x="1080" y="173"/>
                </a:lnTo>
                <a:lnTo>
                  <a:pt x="1083" y="171"/>
                </a:lnTo>
                <a:lnTo>
                  <a:pt x="1089" y="173"/>
                </a:lnTo>
                <a:lnTo>
                  <a:pt x="1089" y="173"/>
                </a:lnTo>
                <a:close/>
                <a:moveTo>
                  <a:pt x="1109" y="162"/>
                </a:moveTo>
                <a:lnTo>
                  <a:pt x="1109" y="162"/>
                </a:lnTo>
                <a:lnTo>
                  <a:pt x="1113" y="162"/>
                </a:lnTo>
                <a:lnTo>
                  <a:pt x="1115" y="162"/>
                </a:lnTo>
                <a:lnTo>
                  <a:pt x="1118" y="162"/>
                </a:lnTo>
                <a:lnTo>
                  <a:pt x="1120" y="160"/>
                </a:lnTo>
                <a:lnTo>
                  <a:pt x="1120" y="160"/>
                </a:lnTo>
                <a:lnTo>
                  <a:pt x="1122" y="164"/>
                </a:lnTo>
                <a:lnTo>
                  <a:pt x="1128" y="167"/>
                </a:lnTo>
                <a:lnTo>
                  <a:pt x="1131" y="171"/>
                </a:lnTo>
                <a:lnTo>
                  <a:pt x="1133" y="173"/>
                </a:lnTo>
                <a:lnTo>
                  <a:pt x="1133" y="175"/>
                </a:lnTo>
                <a:lnTo>
                  <a:pt x="1133" y="175"/>
                </a:lnTo>
                <a:lnTo>
                  <a:pt x="1128" y="171"/>
                </a:lnTo>
                <a:lnTo>
                  <a:pt x="1122" y="169"/>
                </a:lnTo>
                <a:lnTo>
                  <a:pt x="1117" y="165"/>
                </a:lnTo>
                <a:lnTo>
                  <a:pt x="1109" y="162"/>
                </a:lnTo>
                <a:lnTo>
                  <a:pt x="1109" y="162"/>
                </a:lnTo>
                <a:close/>
                <a:moveTo>
                  <a:pt x="1135" y="250"/>
                </a:moveTo>
                <a:lnTo>
                  <a:pt x="1135" y="250"/>
                </a:lnTo>
                <a:lnTo>
                  <a:pt x="1135" y="252"/>
                </a:lnTo>
                <a:lnTo>
                  <a:pt x="1137" y="254"/>
                </a:lnTo>
                <a:lnTo>
                  <a:pt x="1137" y="254"/>
                </a:lnTo>
                <a:lnTo>
                  <a:pt x="1135" y="254"/>
                </a:lnTo>
                <a:lnTo>
                  <a:pt x="1133" y="254"/>
                </a:lnTo>
                <a:lnTo>
                  <a:pt x="1131" y="252"/>
                </a:lnTo>
                <a:lnTo>
                  <a:pt x="1131" y="252"/>
                </a:lnTo>
                <a:lnTo>
                  <a:pt x="1131" y="252"/>
                </a:lnTo>
                <a:lnTo>
                  <a:pt x="1131" y="255"/>
                </a:lnTo>
                <a:lnTo>
                  <a:pt x="1135" y="257"/>
                </a:lnTo>
                <a:lnTo>
                  <a:pt x="1142" y="265"/>
                </a:lnTo>
                <a:lnTo>
                  <a:pt x="1142" y="265"/>
                </a:lnTo>
                <a:lnTo>
                  <a:pt x="1133" y="261"/>
                </a:lnTo>
                <a:lnTo>
                  <a:pt x="1126" y="257"/>
                </a:lnTo>
                <a:lnTo>
                  <a:pt x="1118" y="252"/>
                </a:lnTo>
                <a:lnTo>
                  <a:pt x="1113" y="250"/>
                </a:lnTo>
                <a:lnTo>
                  <a:pt x="1113" y="250"/>
                </a:lnTo>
                <a:lnTo>
                  <a:pt x="1113" y="246"/>
                </a:lnTo>
                <a:lnTo>
                  <a:pt x="1115" y="244"/>
                </a:lnTo>
                <a:lnTo>
                  <a:pt x="1117" y="243"/>
                </a:lnTo>
                <a:lnTo>
                  <a:pt x="1117" y="243"/>
                </a:lnTo>
                <a:lnTo>
                  <a:pt x="1118" y="241"/>
                </a:lnTo>
                <a:lnTo>
                  <a:pt x="1117" y="241"/>
                </a:lnTo>
                <a:lnTo>
                  <a:pt x="1115" y="239"/>
                </a:lnTo>
                <a:lnTo>
                  <a:pt x="1113" y="237"/>
                </a:lnTo>
                <a:lnTo>
                  <a:pt x="1113" y="237"/>
                </a:lnTo>
                <a:lnTo>
                  <a:pt x="1111" y="237"/>
                </a:lnTo>
                <a:lnTo>
                  <a:pt x="1113" y="239"/>
                </a:lnTo>
                <a:lnTo>
                  <a:pt x="1113" y="243"/>
                </a:lnTo>
                <a:lnTo>
                  <a:pt x="1113" y="244"/>
                </a:lnTo>
                <a:lnTo>
                  <a:pt x="1113" y="244"/>
                </a:lnTo>
                <a:lnTo>
                  <a:pt x="1102" y="235"/>
                </a:lnTo>
                <a:lnTo>
                  <a:pt x="1098" y="233"/>
                </a:lnTo>
                <a:lnTo>
                  <a:pt x="1093" y="233"/>
                </a:lnTo>
                <a:lnTo>
                  <a:pt x="1093" y="233"/>
                </a:lnTo>
                <a:lnTo>
                  <a:pt x="1091" y="230"/>
                </a:lnTo>
                <a:lnTo>
                  <a:pt x="1085" y="226"/>
                </a:lnTo>
                <a:lnTo>
                  <a:pt x="1085" y="226"/>
                </a:lnTo>
                <a:lnTo>
                  <a:pt x="1087" y="224"/>
                </a:lnTo>
                <a:lnTo>
                  <a:pt x="1089" y="222"/>
                </a:lnTo>
                <a:lnTo>
                  <a:pt x="1093" y="226"/>
                </a:lnTo>
                <a:lnTo>
                  <a:pt x="1096" y="228"/>
                </a:lnTo>
                <a:lnTo>
                  <a:pt x="1100" y="230"/>
                </a:lnTo>
                <a:lnTo>
                  <a:pt x="1100" y="230"/>
                </a:lnTo>
                <a:lnTo>
                  <a:pt x="1100" y="228"/>
                </a:lnTo>
                <a:lnTo>
                  <a:pt x="1096" y="226"/>
                </a:lnTo>
                <a:lnTo>
                  <a:pt x="1089" y="222"/>
                </a:lnTo>
                <a:lnTo>
                  <a:pt x="1083" y="219"/>
                </a:lnTo>
                <a:lnTo>
                  <a:pt x="1083" y="217"/>
                </a:lnTo>
                <a:lnTo>
                  <a:pt x="1083" y="215"/>
                </a:lnTo>
                <a:lnTo>
                  <a:pt x="1083" y="215"/>
                </a:lnTo>
                <a:lnTo>
                  <a:pt x="1098" y="224"/>
                </a:lnTo>
                <a:lnTo>
                  <a:pt x="1115" y="233"/>
                </a:lnTo>
                <a:lnTo>
                  <a:pt x="1115" y="233"/>
                </a:lnTo>
                <a:lnTo>
                  <a:pt x="1131" y="244"/>
                </a:lnTo>
                <a:lnTo>
                  <a:pt x="1137" y="252"/>
                </a:lnTo>
                <a:lnTo>
                  <a:pt x="1142" y="261"/>
                </a:lnTo>
                <a:lnTo>
                  <a:pt x="1142" y="261"/>
                </a:lnTo>
                <a:lnTo>
                  <a:pt x="1140" y="259"/>
                </a:lnTo>
                <a:lnTo>
                  <a:pt x="1139" y="257"/>
                </a:lnTo>
                <a:lnTo>
                  <a:pt x="1137" y="254"/>
                </a:lnTo>
                <a:lnTo>
                  <a:pt x="1135" y="250"/>
                </a:lnTo>
                <a:lnTo>
                  <a:pt x="1135" y="250"/>
                </a:lnTo>
                <a:close/>
                <a:moveTo>
                  <a:pt x="1128" y="182"/>
                </a:moveTo>
                <a:lnTo>
                  <a:pt x="1128" y="182"/>
                </a:lnTo>
                <a:lnTo>
                  <a:pt x="1126" y="180"/>
                </a:lnTo>
                <a:lnTo>
                  <a:pt x="1128" y="180"/>
                </a:lnTo>
                <a:lnTo>
                  <a:pt x="1129" y="180"/>
                </a:lnTo>
                <a:lnTo>
                  <a:pt x="1128" y="176"/>
                </a:lnTo>
                <a:lnTo>
                  <a:pt x="1128" y="176"/>
                </a:lnTo>
                <a:lnTo>
                  <a:pt x="1131" y="176"/>
                </a:lnTo>
                <a:lnTo>
                  <a:pt x="1133" y="178"/>
                </a:lnTo>
                <a:lnTo>
                  <a:pt x="1135" y="184"/>
                </a:lnTo>
                <a:lnTo>
                  <a:pt x="1135" y="184"/>
                </a:lnTo>
                <a:lnTo>
                  <a:pt x="1133" y="184"/>
                </a:lnTo>
                <a:lnTo>
                  <a:pt x="1131" y="184"/>
                </a:lnTo>
                <a:lnTo>
                  <a:pt x="1129" y="182"/>
                </a:lnTo>
                <a:lnTo>
                  <a:pt x="1128" y="182"/>
                </a:lnTo>
                <a:lnTo>
                  <a:pt x="1128" y="182"/>
                </a:lnTo>
                <a:close/>
                <a:moveTo>
                  <a:pt x="1137" y="184"/>
                </a:moveTo>
                <a:lnTo>
                  <a:pt x="1137" y="184"/>
                </a:lnTo>
                <a:lnTo>
                  <a:pt x="1148" y="189"/>
                </a:lnTo>
                <a:lnTo>
                  <a:pt x="1159" y="200"/>
                </a:lnTo>
                <a:lnTo>
                  <a:pt x="1166" y="208"/>
                </a:lnTo>
                <a:lnTo>
                  <a:pt x="1166" y="211"/>
                </a:lnTo>
                <a:lnTo>
                  <a:pt x="1164" y="211"/>
                </a:lnTo>
                <a:lnTo>
                  <a:pt x="1164" y="211"/>
                </a:lnTo>
                <a:lnTo>
                  <a:pt x="1159" y="204"/>
                </a:lnTo>
                <a:lnTo>
                  <a:pt x="1153" y="198"/>
                </a:lnTo>
                <a:lnTo>
                  <a:pt x="1144" y="191"/>
                </a:lnTo>
                <a:lnTo>
                  <a:pt x="1137" y="184"/>
                </a:lnTo>
                <a:lnTo>
                  <a:pt x="1137" y="184"/>
                </a:lnTo>
                <a:close/>
                <a:moveTo>
                  <a:pt x="1096" y="287"/>
                </a:moveTo>
                <a:lnTo>
                  <a:pt x="1096" y="287"/>
                </a:lnTo>
                <a:lnTo>
                  <a:pt x="1096" y="285"/>
                </a:lnTo>
                <a:lnTo>
                  <a:pt x="1096" y="285"/>
                </a:lnTo>
                <a:lnTo>
                  <a:pt x="1098" y="283"/>
                </a:lnTo>
                <a:lnTo>
                  <a:pt x="1096" y="283"/>
                </a:lnTo>
                <a:lnTo>
                  <a:pt x="1096" y="283"/>
                </a:lnTo>
                <a:lnTo>
                  <a:pt x="1098" y="283"/>
                </a:lnTo>
                <a:lnTo>
                  <a:pt x="1102" y="283"/>
                </a:lnTo>
                <a:lnTo>
                  <a:pt x="1106" y="287"/>
                </a:lnTo>
                <a:lnTo>
                  <a:pt x="1111" y="296"/>
                </a:lnTo>
                <a:lnTo>
                  <a:pt x="1111" y="296"/>
                </a:lnTo>
                <a:lnTo>
                  <a:pt x="1109" y="296"/>
                </a:lnTo>
                <a:lnTo>
                  <a:pt x="1107" y="296"/>
                </a:lnTo>
                <a:lnTo>
                  <a:pt x="1104" y="292"/>
                </a:lnTo>
                <a:lnTo>
                  <a:pt x="1100" y="287"/>
                </a:lnTo>
                <a:lnTo>
                  <a:pt x="1098" y="287"/>
                </a:lnTo>
                <a:lnTo>
                  <a:pt x="1096" y="287"/>
                </a:lnTo>
                <a:lnTo>
                  <a:pt x="1096" y="287"/>
                </a:lnTo>
                <a:close/>
                <a:moveTo>
                  <a:pt x="1107" y="296"/>
                </a:moveTo>
                <a:lnTo>
                  <a:pt x="1107" y="296"/>
                </a:lnTo>
                <a:lnTo>
                  <a:pt x="1115" y="301"/>
                </a:lnTo>
                <a:lnTo>
                  <a:pt x="1115" y="301"/>
                </a:lnTo>
                <a:lnTo>
                  <a:pt x="1113" y="301"/>
                </a:lnTo>
                <a:lnTo>
                  <a:pt x="1113" y="303"/>
                </a:lnTo>
                <a:lnTo>
                  <a:pt x="1113" y="303"/>
                </a:lnTo>
                <a:lnTo>
                  <a:pt x="1111" y="303"/>
                </a:lnTo>
                <a:lnTo>
                  <a:pt x="1109" y="303"/>
                </a:lnTo>
                <a:lnTo>
                  <a:pt x="1107" y="301"/>
                </a:lnTo>
                <a:lnTo>
                  <a:pt x="1107" y="301"/>
                </a:lnTo>
                <a:lnTo>
                  <a:pt x="1107" y="301"/>
                </a:lnTo>
                <a:lnTo>
                  <a:pt x="1106" y="300"/>
                </a:lnTo>
                <a:lnTo>
                  <a:pt x="1107" y="296"/>
                </a:lnTo>
                <a:lnTo>
                  <a:pt x="1107" y="296"/>
                </a:lnTo>
                <a:close/>
                <a:moveTo>
                  <a:pt x="1172" y="211"/>
                </a:moveTo>
                <a:lnTo>
                  <a:pt x="1172" y="211"/>
                </a:lnTo>
                <a:lnTo>
                  <a:pt x="1183" y="219"/>
                </a:lnTo>
                <a:lnTo>
                  <a:pt x="1194" y="230"/>
                </a:lnTo>
                <a:lnTo>
                  <a:pt x="1201" y="237"/>
                </a:lnTo>
                <a:lnTo>
                  <a:pt x="1205" y="241"/>
                </a:lnTo>
                <a:lnTo>
                  <a:pt x="1207" y="241"/>
                </a:lnTo>
                <a:lnTo>
                  <a:pt x="1209" y="243"/>
                </a:lnTo>
                <a:lnTo>
                  <a:pt x="1212" y="248"/>
                </a:lnTo>
                <a:lnTo>
                  <a:pt x="1212" y="248"/>
                </a:lnTo>
                <a:lnTo>
                  <a:pt x="1221" y="255"/>
                </a:lnTo>
                <a:lnTo>
                  <a:pt x="1221" y="255"/>
                </a:lnTo>
                <a:lnTo>
                  <a:pt x="1214" y="252"/>
                </a:lnTo>
                <a:lnTo>
                  <a:pt x="1207" y="248"/>
                </a:lnTo>
                <a:lnTo>
                  <a:pt x="1199" y="241"/>
                </a:lnTo>
                <a:lnTo>
                  <a:pt x="1198" y="237"/>
                </a:lnTo>
                <a:lnTo>
                  <a:pt x="1188" y="230"/>
                </a:lnTo>
                <a:lnTo>
                  <a:pt x="1188" y="230"/>
                </a:lnTo>
                <a:lnTo>
                  <a:pt x="1177" y="219"/>
                </a:lnTo>
                <a:lnTo>
                  <a:pt x="1177" y="219"/>
                </a:lnTo>
                <a:lnTo>
                  <a:pt x="1177" y="217"/>
                </a:lnTo>
                <a:lnTo>
                  <a:pt x="1177" y="215"/>
                </a:lnTo>
                <a:lnTo>
                  <a:pt x="1172" y="211"/>
                </a:lnTo>
                <a:lnTo>
                  <a:pt x="1172" y="211"/>
                </a:lnTo>
                <a:close/>
                <a:moveTo>
                  <a:pt x="1135" y="336"/>
                </a:moveTo>
                <a:lnTo>
                  <a:pt x="1135" y="336"/>
                </a:lnTo>
                <a:lnTo>
                  <a:pt x="1137" y="340"/>
                </a:lnTo>
                <a:lnTo>
                  <a:pt x="1140" y="342"/>
                </a:lnTo>
                <a:lnTo>
                  <a:pt x="1142" y="346"/>
                </a:lnTo>
                <a:lnTo>
                  <a:pt x="1142" y="351"/>
                </a:lnTo>
                <a:lnTo>
                  <a:pt x="1142" y="351"/>
                </a:lnTo>
                <a:lnTo>
                  <a:pt x="1146" y="353"/>
                </a:lnTo>
                <a:lnTo>
                  <a:pt x="1152" y="357"/>
                </a:lnTo>
                <a:lnTo>
                  <a:pt x="1152" y="357"/>
                </a:lnTo>
                <a:lnTo>
                  <a:pt x="1150" y="360"/>
                </a:lnTo>
                <a:lnTo>
                  <a:pt x="1148" y="362"/>
                </a:lnTo>
                <a:lnTo>
                  <a:pt x="1146" y="362"/>
                </a:lnTo>
                <a:lnTo>
                  <a:pt x="1146" y="362"/>
                </a:lnTo>
                <a:lnTo>
                  <a:pt x="1146" y="360"/>
                </a:lnTo>
                <a:lnTo>
                  <a:pt x="1146" y="359"/>
                </a:lnTo>
                <a:lnTo>
                  <a:pt x="1148" y="359"/>
                </a:lnTo>
                <a:lnTo>
                  <a:pt x="1146" y="357"/>
                </a:lnTo>
                <a:lnTo>
                  <a:pt x="1146" y="357"/>
                </a:lnTo>
                <a:lnTo>
                  <a:pt x="1144" y="355"/>
                </a:lnTo>
                <a:lnTo>
                  <a:pt x="1144" y="355"/>
                </a:lnTo>
                <a:lnTo>
                  <a:pt x="1142" y="357"/>
                </a:lnTo>
                <a:lnTo>
                  <a:pt x="1144" y="359"/>
                </a:lnTo>
                <a:lnTo>
                  <a:pt x="1144" y="359"/>
                </a:lnTo>
                <a:lnTo>
                  <a:pt x="1129" y="346"/>
                </a:lnTo>
                <a:lnTo>
                  <a:pt x="1129" y="346"/>
                </a:lnTo>
                <a:lnTo>
                  <a:pt x="1124" y="338"/>
                </a:lnTo>
                <a:lnTo>
                  <a:pt x="1124" y="338"/>
                </a:lnTo>
                <a:lnTo>
                  <a:pt x="1118" y="329"/>
                </a:lnTo>
                <a:lnTo>
                  <a:pt x="1118" y="329"/>
                </a:lnTo>
                <a:lnTo>
                  <a:pt x="1124" y="333"/>
                </a:lnTo>
                <a:lnTo>
                  <a:pt x="1128" y="335"/>
                </a:lnTo>
                <a:lnTo>
                  <a:pt x="1129" y="336"/>
                </a:lnTo>
                <a:lnTo>
                  <a:pt x="1129" y="336"/>
                </a:lnTo>
                <a:lnTo>
                  <a:pt x="1131" y="333"/>
                </a:lnTo>
                <a:lnTo>
                  <a:pt x="1129" y="331"/>
                </a:lnTo>
                <a:lnTo>
                  <a:pt x="1120" y="327"/>
                </a:lnTo>
                <a:lnTo>
                  <a:pt x="1120" y="327"/>
                </a:lnTo>
                <a:lnTo>
                  <a:pt x="1122" y="322"/>
                </a:lnTo>
                <a:lnTo>
                  <a:pt x="1122" y="322"/>
                </a:lnTo>
                <a:lnTo>
                  <a:pt x="1122" y="322"/>
                </a:lnTo>
                <a:lnTo>
                  <a:pt x="1122" y="322"/>
                </a:lnTo>
                <a:lnTo>
                  <a:pt x="1122" y="322"/>
                </a:lnTo>
                <a:lnTo>
                  <a:pt x="1124" y="320"/>
                </a:lnTo>
                <a:lnTo>
                  <a:pt x="1124" y="320"/>
                </a:lnTo>
                <a:lnTo>
                  <a:pt x="1128" y="324"/>
                </a:lnTo>
                <a:lnTo>
                  <a:pt x="1128" y="324"/>
                </a:lnTo>
                <a:lnTo>
                  <a:pt x="1131" y="327"/>
                </a:lnTo>
                <a:lnTo>
                  <a:pt x="1135" y="329"/>
                </a:lnTo>
                <a:lnTo>
                  <a:pt x="1135" y="329"/>
                </a:lnTo>
                <a:lnTo>
                  <a:pt x="1131" y="325"/>
                </a:lnTo>
                <a:lnTo>
                  <a:pt x="1126" y="320"/>
                </a:lnTo>
                <a:lnTo>
                  <a:pt x="1126" y="320"/>
                </a:lnTo>
                <a:lnTo>
                  <a:pt x="1124" y="316"/>
                </a:lnTo>
                <a:lnTo>
                  <a:pt x="1122" y="314"/>
                </a:lnTo>
                <a:lnTo>
                  <a:pt x="1122" y="314"/>
                </a:lnTo>
                <a:lnTo>
                  <a:pt x="1118" y="318"/>
                </a:lnTo>
                <a:lnTo>
                  <a:pt x="1118" y="320"/>
                </a:lnTo>
                <a:lnTo>
                  <a:pt x="1117" y="318"/>
                </a:lnTo>
                <a:lnTo>
                  <a:pt x="1117" y="318"/>
                </a:lnTo>
                <a:lnTo>
                  <a:pt x="1120" y="314"/>
                </a:lnTo>
                <a:lnTo>
                  <a:pt x="1120" y="314"/>
                </a:lnTo>
                <a:lnTo>
                  <a:pt x="1120" y="313"/>
                </a:lnTo>
                <a:lnTo>
                  <a:pt x="1120" y="313"/>
                </a:lnTo>
                <a:lnTo>
                  <a:pt x="1120" y="313"/>
                </a:lnTo>
                <a:lnTo>
                  <a:pt x="1120" y="313"/>
                </a:lnTo>
                <a:lnTo>
                  <a:pt x="1120" y="313"/>
                </a:lnTo>
                <a:lnTo>
                  <a:pt x="1120" y="313"/>
                </a:lnTo>
                <a:lnTo>
                  <a:pt x="1118" y="311"/>
                </a:lnTo>
                <a:lnTo>
                  <a:pt x="1118" y="311"/>
                </a:lnTo>
                <a:lnTo>
                  <a:pt x="1118" y="311"/>
                </a:lnTo>
                <a:lnTo>
                  <a:pt x="1118" y="311"/>
                </a:lnTo>
                <a:lnTo>
                  <a:pt x="1118" y="311"/>
                </a:lnTo>
                <a:lnTo>
                  <a:pt x="1118" y="307"/>
                </a:lnTo>
                <a:lnTo>
                  <a:pt x="1118" y="307"/>
                </a:lnTo>
                <a:lnTo>
                  <a:pt x="1115" y="303"/>
                </a:lnTo>
                <a:lnTo>
                  <a:pt x="1111" y="298"/>
                </a:lnTo>
                <a:lnTo>
                  <a:pt x="1111" y="298"/>
                </a:lnTo>
                <a:lnTo>
                  <a:pt x="1115" y="296"/>
                </a:lnTo>
                <a:lnTo>
                  <a:pt x="1117" y="294"/>
                </a:lnTo>
                <a:lnTo>
                  <a:pt x="1117" y="294"/>
                </a:lnTo>
                <a:lnTo>
                  <a:pt x="1120" y="300"/>
                </a:lnTo>
                <a:lnTo>
                  <a:pt x="1124" y="303"/>
                </a:lnTo>
                <a:lnTo>
                  <a:pt x="1128" y="307"/>
                </a:lnTo>
                <a:lnTo>
                  <a:pt x="1128" y="307"/>
                </a:lnTo>
                <a:lnTo>
                  <a:pt x="1128" y="307"/>
                </a:lnTo>
                <a:lnTo>
                  <a:pt x="1133" y="311"/>
                </a:lnTo>
                <a:lnTo>
                  <a:pt x="1133" y="311"/>
                </a:lnTo>
                <a:lnTo>
                  <a:pt x="1135" y="313"/>
                </a:lnTo>
                <a:lnTo>
                  <a:pt x="1137" y="314"/>
                </a:lnTo>
                <a:lnTo>
                  <a:pt x="1140" y="320"/>
                </a:lnTo>
                <a:lnTo>
                  <a:pt x="1150" y="327"/>
                </a:lnTo>
                <a:lnTo>
                  <a:pt x="1150" y="327"/>
                </a:lnTo>
                <a:lnTo>
                  <a:pt x="1157" y="335"/>
                </a:lnTo>
                <a:lnTo>
                  <a:pt x="1157" y="335"/>
                </a:lnTo>
                <a:lnTo>
                  <a:pt x="1164" y="344"/>
                </a:lnTo>
                <a:lnTo>
                  <a:pt x="1170" y="351"/>
                </a:lnTo>
                <a:lnTo>
                  <a:pt x="1170" y="351"/>
                </a:lnTo>
                <a:lnTo>
                  <a:pt x="1166" y="351"/>
                </a:lnTo>
                <a:lnTo>
                  <a:pt x="1164" y="353"/>
                </a:lnTo>
                <a:lnTo>
                  <a:pt x="1164" y="353"/>
                </a:lnTo>
                <a:lnTo>
                  <a:pt x="1166" y="355"/>
                </a:lnTo>
                <a:lnTo>
                  <a:pt x="1170" y="355"/>
                </a:lnTo>
                <a:lnTo>
                  <a:pt x="1172" y="357"/>
                </a:lnTo>
                <a:lnTo>
                  <a:pt x="1175" y="359"/>
                </a:lnTo>
                <a:lnTo>
                  <a:pt x="1170" y="362"/>
                </a:lnTo>
                <a:lnTo>
                  <a:pt x="1170" y="362"/>
                </a:lnTo>
                <a:lnTo>
                  <a:pt x="1174" y="364"/>
                </a:lnTo>
                <a:lnTo>
                  <a:pt x="1175" y="366"/>
                </a:lnTo>
                <a:lnTo>
                  <a:pt x="1175" y="366"/>
                </a:lnTo>
                <a:lnTo>
                  <a:pt x="1177" y="368"/>
                </a:lnTo>
                <a:lnTo>
                  <a:pt x="1177" y="366"/>
                </a:lnTo>
                <a:lnTo>
                  <a:pt x="1177" y="366"/>
                </a:lnTo>
                <a:lnTo>
                  <a:pt x="1179" y="366"/>
                </a:lnTo>
                <a:lnTo>
                  <a:pt x="1179" y="366"/>
                </a:lnTo>
                <a:lnTo>
                  <a:pt x="1185" y="371"/>
                </a:lnTo>
                <a:lnTo>
                  <a:pt x="1185" y="371"/>
                </a:lnTo>
                <a:lnTo>
                  <a:pt x="1183" y="373"/>
                </a:lnTo>
                <a:lnTo>
                  <a:pt x="1183" y="375"/>
                </a:lnTo>
                <a:lnTo>
                  <a:pt x="1183" y="375"/>
                </a:lnTo>
                <a:lnTo>
                  <a:pt x="1177" y="373"/>
                </a:lnTo>
                <a:lnTo>
                  <a:pt x="1174" y="373"/>
                </a:lnTo>
                <a:lnTo>
                  <a:pt x="1172" y="370"/>
                </a:lnTo>
                <a:lnTo>
                  <a:pt x="1172" y="370"/>
                </a:lnTo>
                <a:lnTo>
                  <a:pt x="1170" y="371"/>
                </a:lnTo>
                <a:lnTo>
                  <a:pt x="1168" y="373"/>
                </a:lnTo>
                <a:lnTo>
                  <a:pt x="1168" y="373"/>
                </a:lnTo>
                <a:lnTo>
                  <a:pt x="1166" y="371"/>
                </a:lnTo>
                <a:lnTo>
                  <a:pt x="1164" y="368"/>
                </a:lnTo>
                <a:lnTo>
                  <a:pt x="1163" y="366"/>
                </a:lnTo>
                <a:lnTo>
                  <a:pt x="1161" y="362"/>
                </a:lnTo>
                <a:lnTo>
                  <a:pt x="1161" y="362"/>
                </a:lnTo>
                <a:lnTo>
                  <a:pt x="1159" y="362"/>
                </a:lnTo>
                <a:lnTo>
                  <a:pt x="1155" y="364"/>
                </a:lnTo>
                <a:lnTo>
                  <a:pt x="1155" y="364"/>
                </a:lnTo>
                <a:lnTo>
                  <a:pt x="1146" y="349"/>
                </a:lnTo>
                <a:lnTo>
                  <a:pt x="1135" y="336"/>
                </a:lnTo>
                <a:lnTo>
                  <a:pt x="1135" y="336"/>
                </a:lnTo>
                <a:close/>
                <a:moveTo>
                  <a:pt x="1236" y="255"/>
                </a:moveTo>
                <a:lnTo>
                  <a:pt x="1236" y="255"/>
                </a:lnTo>
                <a:lnTo>
                  <a:pt x="1234" y="257"/>
                </a:lnTo>
                <a:lnTo>
                  <a:pt x="1232" y="257"/>
                </a:lnTo>
                <a:lnTo>
                  <a:pt x="1229" y="257"/>
                </a:lnTo>
                <a:lnTo>
                  <a:pt x="1225" y="254"/>
                </a:lnTo>
                <a:lnTo>
                  <a:pt x="1223" y="250"/>
                </a:lnTo>
                <a:lnTo>
                  <a:pt x="1223" y="250"/>
                </a:lnTo>
                <a:lnTo>
                  <a:pt x="1218" y="246"/>
                </a:lnTo>
                <a:lnTo>
                  <a:pt x="1214" y="241"/>
                </a:lnTo>
                <a:lnTo>
                  <a:pt x="1210" y="237"/>
                </a:lnTo>
                <a:lnTo>
                  <a:pt x="1209" y="235"/>
                </a:lnTo>
                <a:lnTo>
                  <a:pt x="1209" y="235"/>
                </a:lnTo>
                <a:lnTo>
                  <a:pt x="1209" y="237"/>
                </a:lnTo>
                <a:lnTo>
                  <a:pt x="1207" y="237"/>
                </a:lnTo>
                <a:lnTo>
                  <a:pt x="1203" y="235"/>
                </a:lnTo>
                <a:lnTo>
                  <a:pt x="1203" y="233"/>
                </a:lnTo>
                <a:lnTo>
                  <a:pt x="1201" y="233"/>
                </a:lnTo>
                <a:lnTo>
                  <a:pt x="1201" y="233"/>
                </a:lnTo>
                <a:lnTo>
                  <a:pt x="1201" y="233"/>
                </a:lnTo>
                <a:lnTo>
                  <a:pt x="1199" y="230"/>
                </a:lnTo>
                <a:lnTo>
                  <a:pt x="1198" y="230"/>
                </a:lnTo>
                <a:lnTo>
                  <a:pt x="1198" y="230"/>
                </a:lnTo>
                <a:lnTo>
                  <a:pt x="1194" y="224"/>
                </a:lnTo>
                <a:lnTo>
                  <a:pt x="1194" y="224"/>
                </a:lnTo>
                <a:lnTo>
                  <a:pt x="1192" y="221"/>
                </a:lnTo>
                <a:lnTo>
                  <a:pt x="1190" y="217"/>
                </a:lnTo>
                <a:lnTo>
                  <a:pt x="1190" y="217"/>
                </a:lnTo>
                <a:lnTo>
                  <a:pt x="1198" y="221"/>
                </a:lnTo>
                <a:lnTo>
                  <a:pt x="1198" y="221"/>
                </a:lnTo>
                <a:lnTo>
                  <a:pt x="1201" y="224"/>
                </a:lnTo>
                <a:lnTo>
                  <a:pt x="1201" y="224"/>
                </a:lnTo>
                <a:lnTo>
                  <a:pt x="1203" y="226"/>
                </a:lnTo>
                <a:lnTo>
                  <a:pt x="1203" y="226"/>
                </a:lnTo>
                <a:lnTo>
                  <a:pt x="1203" y="226"/>
                </a:lnTo>
                <a:lnTo>
                  <a:pt x="1207" y="230"/>
                </a:lnTo>
                <a:lnTo>
                  <a:pt x="1207" y="230"/>
                </a:lnTo>
                <a:lnTo>
                  <a:pt x="1207" y="230"/>
                </a:lnTo>
                <a:lnTo>
                  <a:pt x="1212" y="235"/>
                </a:lnTo>
                <a:lnTo>
                  <a:pt x="1218" y="241"/>
                </a:lnTo>
                <a:lnTo>
                  <a:pt x="1218" y="241"/>
                </a:lnTo>
                <a:lnTo>
                  <a:pt x="1225" y="248"/>
                </a:lnTo>
                <a:lnTo>
                  <a:pt x="1227" y="252"/>
                </a:lnTo>
                <a:lnTo>
                  <a:pt x="1227" y="252"/>
                </a:lnTo>
                <a:lnTo>
                  <a:pt x="1231" y="254"/>
                </a:lnTo>
                <a:lnTo>
                  <a:pt x="1231" y="254"/>
                </a:lnTo>
                <a:lnTo>
                  <a:pt x="1236" y="255"/>
                </a:lnTo>
                <a:lnTo>
                  <a:pt x="1236" y="255"/>
                </a:lnTo>
                <a:close/>
                <a:moveTo>
                  <a:pt x="1234" y="246"/>
                </a:moveTo>
                <a:lnTo>
                  <a:pt x="1234" y="246"/>
                </a:lnTo>
                <a:lnTo>
                  <a:pt x="1236" y="246"/>
                </a:lnTo>
                <a:lnTo>
                  <a:pt x="1238" y="248"/>
                </a:lnTo>
                <a:lnTo>
                  <a:pt x="1242" y="254"/>
                </a:lnTo>
                <a:lnTo>
                  <a:pt x="1242" y="254"/>
                </a:lnTo>
                <a:lnTo>
                  <a:pt x="1238" y="254"/>
                </a:lnTo>
                <a:lnTo>
                  <a:pt x="1236" y="252"/>
                </a:lnTo>
                <a:lnTo>
                  <a:pt x="1234" y="246"/>
                </a:lnTo>
                <a:lnTo>
                  <a:pt x="1234" y="246"/>
                </a:lnTo>
                <a:close/>
                <a:moveTo>
                  <a:pt x="1232" y="263"/>
                </a:moveTo>
                <a:lnTo>
                  <a:pt x="1232" y="263"/>
                </a:lnTo>
                <a:lnTo>
                  <a:pt x="1236" y="261"/>
                </a:lnTo>
                <a:lnTo>
                  <a:pt x="1238" y="261"/>
                </a:lnTo>
                <a:lnTo>
                  <a:pt x="1244" y="268"/>
                </a:lnTo>
                <a:lnTo>
                  <a:pt x="1244" y="268"/>
                </a:lnTo>
                <a:lnTo>
                  <a:pt x="1242" y="268"/>
                </a:lnTo>
                <a:lnTo>
                  <a:pt x="1240" y="268"/>
                </a:lnTo>
                <a:lnTo>
                  <a:pt x="1238" y="268"/>
                </a:lnTo>
                <a:lnTo>
                  <a:pt x="1236" y="268"/>
                </a:lnTo>
                <a:lnTo>
                  <a:pt x="1236" y="268"/>
                </a:lnTo>
                <a:lnTo>
                  <a:pt x="1244" y="279"/>
                </a:lnTo>
                <a:lnTo>
                  <a:pt x="1249" y="289"/>
                </a:lnTo>
                <a:lnTo>
                  <a:pt x="1253" y="296"/>
                </a:lnTo>
                <a:lnTo>
                  <a:pt x="1255" y="300"/>
                </a:lnTo>
                <a:lnTo>
                  <a:pt x="1253" y="303"/>
                </a:lnTo>
                <a:lnTo>
                  <a:pt x="1253" y="303"/>
                </a:lnTo>
                <a:lnTo>
                  <a:pt x="1249" y="296"/>
                </a:lnTo>
                <a:lnTo>
                  <a:pt x="1244" y="290"/>
                </a:lnTo>
                <a:lnTo>
                  <a:pt x="1232" y="283"/>
                </a:lnTo>
                <a:lnTo>
                  <a:pt x="1232" y="283"/>
                </a:lnTo>
                <a:lnTo>
                  <a:pt x="1232" y="279"/>
                </a:lnTo>
                <a:lnTo>
                  <a:pt x="1231" y="274"/>
                </a:lnTo>
                <a:lnTo>
                  <a:pt x="1231" y="274"/>
                </a:lnTo>
                <a:lnTo>
                  <a:pt x="1234" y="276"/>
                </a:lnTo>
                <a:lnTo>
                  <a:pt x="1238" y="281"/>
                </a:lnTo>
                <a:lnTo>
                  <a:pt x="1238" y="281"/>
                </a:lnTo>
                <a:lnTo>
                  <a:pt x="1238" y="278"/>
                </a:lnTo>
                <a:lnTo>
                  <a:pt x="1238" y="274"/>
                </a:lnTo>
                <a:lnTo>
                  <a:pt x="1236" y="268"/>
                </a:lnTo>
                <a:lnTo>
                  <a:pt x="1232" y="263"/>
                </a:lnTo>
                <a:lnTo>
                  <a:pt x="1232" y="263"/>
                </a:lnTo>
                <a:close/>
                <a:moveTo>
                  <a:pt x="1273" y="314"/>
                </a:moveTo>
                <a:lnTo>
                  <a:pt x="1273" y="314"/>
                </a:lnTo>
                <a:lnTo>
                  <a:pt x="1275" y="316"/>
                </a:lnTo>
                <a:lnTo>
                  <a:pt x="1277" y="320"/>
                </a:lnTo>
                <a:lnTo>
                  <a:pt x="1278" y="322"/>
                </a:lnTo>
                <a:lnTo>
                  <a:pt x="1277" y="324"/>
                </a:lnTo>
                <a:lnTo>
                  <a:pt x="1277" y="324"/>
                </a:lnTo>
                <a:lnTo>
                  <a:pt x="1271" y="318"/>
                </a:lnTo>
                <a:lnTo>
                  <a:pt x="1271" y="318"/>
                </a:lnTo>
                <a:lnTo>
                  <a:pt x="1273" y="316"/>
                </a:lnTo>
                <a:lnTo>
                  <a:pt x="1273" y="314"/>
                </a:lnTo>
                <a:lnTo>
                  <a:pt x="1273" y="314"/>
                </a:lnTo>
                <a:close/>
                <a:moveTo>
                  <a:pt x="682" y="675"/>
                </a:moveTo>
                <a:lnTo>
                  <a:pt x="682" y="675"/>
                </a:lnTo>
                <a:lnTo>
                  <a:pt x="684" y="673"/>
                </a:lnTo>
                <a:lnTo>
                  <a:pt x="682" y="673"/>
                </a:lnTo>
                <a:lnTo>
                  <a:pt x="681" y="671"/>
                </a:lnTo>
                <a:lnTo>
                  <a:pt x="681" y="671"/>
                </a:lnTo>
                <a:lnTo>
                  <a:pt x="681" y="671"/>
                </a:lnTo>
                <a:lnTo>
                  <a:pt x="679" y="671"/>
                </a:lnTo>
                <a:lnTo>
                  <a:pt x="679" y="673"/>
                </a:lnTo>
                <a:lnTo>
                  <a:pt x="679" y="673"/>
                </a:lnTo>
                <a:lnTo>
                  <a:pt x="679" y="675"/>
                </a:lnTo>
                <a:lnTo>
                  <a:pt x="679" y="675"/>
                </a:lnTo>
                <a:lnTo>
                  <a:pt x="681" y="675"/>
                </a:lnTo>
                <a:lnTo>
                  <a:pt x="682" y="675"/>
                </a:lnTo>
                <a:lnTo>
                  <a:pt x="682" y="675"/>
                </a:lnTo>
                <a:lnTo>
                  <a:pt x="682" y="675"/>
                </a:lnTo>
                <a:close/>
                <a:moveTo>
                  <a:pt x="692" y="655"/>
                </a:moveTo>
                <a:lnTo>
                  <a:pt x="692" y="655"/>
                </a:lnTo>
                <a:lnTo>
                  <a:pt x="692" y="653"/>
                </a:lnTo>
                <a:lnTo>
                  <a:pt x="692" y="651"/>
                </a:lnTo>
                <a:lnTo>
                  <a:pt x="692" y="649"/>
                </a:lnTo>
                <a:lnTo>
                  <a:pt x="693" y="647"/>
                </a:lnTo>
                <a:lnTo>
                  <a:pt x="693" y="647"/>
                </a:lnTo>
                <a:lnTo>
                  <a:pt x="690" y="647"/>
                </a:lnTo>
                <a:lnTo>
                  <a:pt x="688" y="647"/>
                </a:lnTo>
                <a:lnTo>
                  <a:pt x="688" y="647"/>
                </a:lnTo>
                <a:lnTo>
                  <a:pt x="688" y="647"/>
                </a:lnTo>
                <a:lnTo>
                  <a:pt x="684" y="647"/>
                </a:lnTo>
                <a:lnTo>
                  <a:pt x="682" y="649"/>
                </a:lnTo>
                <a:lnTo>
                  <a:pt x="682" y="649"/>
                </a:lnTo>
                <a:lnTo>
                  <a:pt x="681" y="651"/>
                </a:lnTo>
                <a:lnTo>
                  <a:pt x="681" y="655"/>
                </a:lnTo>
                <a:lnTo>
                  <a:pt x="681" y="655"/>
                </a:lnTo>
                <a:lnTo>
                  <a:pt x="686" y="653"/>
                </a:lnTo>
                <a:lnTo>
                  <a:pt x="686" y="653"/>
                </a:lnTo>
                <a:lnTo>
                  <a:pt x="688" y="655"/>
                </a:lnTo>
                <a:lnTo>
                  <a:pt x="692" y="655"/>
                </a:lnTo>
                <a:lnTo>
                  <a:pt x="692" y="655"/>
                </a:lnTo>
                <a:close/>
                <a:moveTo>
                  <a:pt x="1304" y="452"/>
                </a:moveTo>
                <a:lnTo>
                  <a:pt x="1304" y="452"/>
                </a:lnTo>
                <a:lnTo>
                  <a:pt x="1306" y="452"/>
                </a:lnTo>
                <a:lnTo>
                  <a:pt x="1308" y="456"/>
                </a:lnTo>
                <a:lnTo>
                  <a:pt x="1310" y="462"/>
                </a:lnTo>
                <a:lnTo>
                  <a:pt x="1310" y="462"/>
                </a:lnTo>
                <a:lnTo>
                  <a:pt x="1308" y="462"/>
                </a:lnTo>
                <a:lnTo>
                  <a:pt x="1306" y="458"/>
                </a:lnTo>
                <a:lnTo>
                  <a:pt x="1304" y="452"/>
                </a:lnTo>
                <a:lnTo>
                  <a:pt x="1304" y="452"/>
                </a:lnTo>
                <a:close/>
                <a:moveTo>
                  <a:pt x="1330" y="450"/>
                </a:moveTo>
                <a:lnTo>
                  <a:pt x="1330" y="450"/>
                </a:lnTo>
                <a:lnTo>
                  <a:pt x="1332" y="452"/>
                </a:lnTo>
                <a:lnTo>
                  <a:pt x="1334" y="456"/>
                </a:lnTo>
                <a:lnTo>
                  <a:pt x="1335" y="463"/>
                </a:lnTo>
                <a:lnTo>
                  <a:pt x="1335" y="463"/>
                </a:lnTo>
                <a:lnTo>
                  <a:pt x="1332" y="462"/>
                </a:lnTo>
                <a:lnTo>
                  <a:pt x="1332" y="460"/>
                </a:lnTo>
                <a:lnTo>
                  <a:pt x="1332" y="456"/>
                </a:lnTo>
                <a:lnTo>
                  <a:pt x="1330" y="450"/>
                </a:lnTo>
                <a:lnTo>
                  <a:pt x="1330" y="450"/>
                </a:lnTo>
                <a:close/>
                <a:moveTo>
                  <a:pt x="1332" y="522"/>
                </a:moveTo>
                <a:lnTo>
                  <a:pt x="1332" y="522"/>
                </a:lnTo>
                <a:lnTo>
                  <a:pt x="1334" y="520"/>
                </a:lnTo>
                <a:lnTo>
                  <a:pt x="1335" y="522"/>
                </a:lnTo>
                <a:lnTo>
                  <a:pt x="1337" y="530"/>
                </a:lnTo>
                <a:lnTo>
                  <a:pt x="1337" y="530"/>
                </a:lnTo>
                <a:lnTo>
                  <a:pt x="1335" y="530"/>
                </a:lnTo>
                <a:lnTo>
                  <a:pt x="1335" y="530"/>
                </a:lnTo>
                <a:lnTo>
                  <a:pt x="1334" y="526"/>
                </a:lnTo>
                <a:lnTo>
                  <a:pt x="1334" y="522"/>
                </a:lnTo>
                <a:lnTo>
                  <a:pt x="1332" y="522"/>
                </a:lnTo>
                <a:lnTo>
                  <a:pt x="1332" y="522"/>
                </a:lnTo>
                <a:close/>
                <a:moveTo>
                  <a:pt x="760" y="625"/>
                </a:moveTo>
                <a:lnTo>
                  <a:pt x="760" y="625"/>
                </a:lnTo>
                <a:lnTo>
                  <a:pt x="767" y="625"/>
                </a:lnTo>
                <a:lnTo>
                  <a:pt x="767" y="625"/>
                </a:lnTo>
                <a:lnTo>
                  <a:pt x="760" y="627"/>
                </a:lnTo>
                <a:lnTo>
                  <a:pt x="747" y="627"/>
                </a:lnTo>
                <a:lnTo>
                  <a:pt x="747" y="627"/>
                </a:lnTo>
                <a:lnTo>
                  <a:pt x="760" y="625"/>
                </a:lnTo>
                <a:lnTo>
                  <a:pt x="760" y="625"/>
                </a:lnTo>
                <a:close/>
                <a:moveTo>
                  <a:pt x="1205" y="636"/>
                </a:moveTo>
                <a:lnTo>
                  <a:pt x="1205" y="636"/>
                </a:lnTo>
                <a:lnTo>
                  <a:pt x="1207" y="636"/>
                </a:lnTo>
                <a:lnTo>
                  <a:pt x="1209" y="638"/>
                </a:lnTo>
                <a:lnTo>
                  <a:pt x="1209" y="644"/>
                </a:lnTo>
                <a:lnTo>
                  <a:pt x="1209" y="644"/>
                </a:lnTo>
                <a:lnTo>
                  <a:pt x="1205" y="644"/>
                </a:lnTo>
                <a:lnTo>
                  <a:pt x="1203" y="644"/>
                </a:lnTo>
                <a:lnTo>
                  <a:pt x="1203" y="644"/>
                </a:lnTo>
                <a:lnTo>
                  <a:pt x="1203" y="640"/>
                </a:lnTo>
                <a:lnTo>
                  <a:pt x="1205" y="636"/>
                </a:lnTo>
                <a:lnTo>
                  <a:pt x="1205" y="636"/>
                </a:lnTo>
                <a:close/>
                <a:moveTo>
                  <a:pt x="773" y="644"/>
                </a:moveTo>
                <a:lnTo>
                  <a:pt x="773" y="644"/>
                </a:lnTo>
                <a:lnTo>
                  <a:pt x="778" y="645"/>
                </a:lnTo>
                <a:lnTo>
                  <a:pt x="780" y="647"/>
                </a:lnTo>
                <a:lnTo>
                  <a:pt x="780" y="647"/>
                </a:lnTo>
                <a:lnTo>
                  <a:pt x="791" y="649"/>
                </a:lnTo>
                <a:lnTo>
                  <a:pt x="798" y="651"/>
                </a:lnTo>
                <a:lnTo>
                  <a:pt x="798" y="651"/>
                </a:lnTo>
                <a:lnTo>
                  <a:pt x="798" y="653"/>
                </a:lnTo>
                <a:lnTo>
                  <a:pt x="795" y="653"/>
                </a:lnTo>
                <a:lnTo>
                  <a:pt x="795" y="653"/>
                </a:lnTo>
                <a:lnTo>
                  <a:pt x="774" y="647"/>
                </a:lnTo>
                <a:lnTo>
                  <a:pt x="774" y="647"/>
                </a:lnTo>
                <a:lnTo>
                  <a:pt x="774" y="647"/>
                </a:lnTo>
                <a:lnTo>
                  <a:pt x="769" y="645"/>
                </a:lnTo>
                <a:lnTo>
                  <a:pt x="769" y="645"/>
                </a:lnTo>
                <a:lnTo>
                  <a:pt x="773" y="644"/>
                </a:lnTo>
                <a:lnTo>
                  <a:pt x="773" y="644"/>
                </a:lnTo>
                <a:close/>
                <a:moveTo>
                  <a:pt x="1028" y="697"/>
                </a:moveTo>
                <a:lnTo>
                  <a:pt x="1028" y="697"/>
                </a:lnTo>
                <a:lnTo>
                  <a:pt x="1030" y="699"/>
                </a:lnTo>
                <a:lnTo>
                  <a:pt x="1030" y="701"/>
                </a:lnTo>
                <a:lnTo>
                  <a:pt x="1028" y="703"/>
                </a:lnTo>
                <a:lnTo>
                  <a:pt x="1028" y="703"/>
                </a:lnTo>
                <a:lnTo>
                  <a:pt x="1026" y="701"/>
                </a:lnTo>
                <a:lnTo>
                  <a:pt x="1026" y="699"/>
                </a:lnTo>
                <a:lnTo>
                  <a:pt x="1026" y="699"/>
                </a:lnTo>
                <a:lnTo>
                  <a:pt x="1028" y="699"/>
                </a:lnTo>
                <a:lnTo>
                  <a:pt x="1028" y="697"/>
                </a:lnTo>
                <a:lnTo>
                  <a:pt x="1028" y="697"/>
                </a:lnTo>
                <a:close/>
                <a:moveTo>
                  <a:pt x="787" y="653"/>
                </a:moveTo>
                <a:lnTo>
                  <a:pt x="787" y="653"/>
                </a:lnTo>
                <a:lnTo>
                  <a:pt x="785" y="655"/>
                </a:lnTo>
                <a:lnTo>
                  <a:pt x="785" y="655"/>
                </a:lnTo>
                <a:lnTo>
                  <a:pt x="778" y="653"/>
                </a:lnTo>
                <a:lnTo>
                  <a:pt x="778" y="653"/>
                </a:lnTo>
                <a:lnTo>
                  <a:pt x="787" y="653"/>
                </a:lnTo>
                <a:lnTo>
                  <a:pt x="787" y="653"/>
                </a:lnTo>
                <a:close/>
                <a:moveTo>
                  <a:pt x="1209" y="750"/>
                </a:moveTo>
                <a:lnTo>
                  <a:pt x="1209" y="750"/>
                </a:lnTo>
                <a:lnTo>
                  <a:pt x="1210" y="752"/>
                </a:lnTo>
                <a:lnTo>
                  <a:pt x="1210" y="756"/>
                </a:lnTo>
                <a:lnTo>
                  <a:pt x="1209" y="758"/>
                </a:lnTo>
                <a:lnTo>
                  <a:pt x="1207" y="758"/>
                </a:lnTo>
                <a:lnTo>
                  <a:pt x="1207" y="758"/>
                </a:lnTo>
                <a:lnTo>
                  <a:pt x="1205" y="756"/>
                </a:lnTo>
                <a:lnTo>
                  <a:pt x="1207" y="754"/>
                </a:lnTo>
                <a:lnTo>
                  <a:pt x="1209" y="750"/>
                </a:lnTo>
                <a:lnTo>
                  <a:pt x="1209" y="750"/>
                </a:lnTo>
                <a:close/>
                <a:moveTo>
                  <a:pt x="1175" y="794"/>
                </a:moveTo>
                <a:lnTo>
                  <a:pt x="1175" y="796"/>
                </a:lnTo>
                <a:lnTo>
                  <a:pt x="1175" y="796"/>
                </a:lnTo>
                <a:lnTo>
                  <a:pt x="1170" y="796"/>
                </a:lnTo>
                <a:lnTo>
                  <a:pt x="1168" y="796"/>
                </a:lnTo>
                <a:lnTo>
                  <a:pt x="1170" y="793"/>
                </a:lnTo>
                <a:lnTo>
                  <a:pt x="1170" y="793"/>
                </a:lnTo>
                <a:lnTo>
                  <a:pt x="1174" y="794"/>
                </a:lnTo>
                <a:lnTo>
                  <a:pt x="1174" y="794"/>
                </a:lnTo>
                <a:lnTo>
                  <a:pt x="1175" y="794"/>
                </a:lnTo>
                <a:lnTo>
                  <a:pt x="1175" y="79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4844"/>
          <p:cNvSpPr>
            <a:spLocks noEditPoints="1"/>
          </p:cNvSpPr>
          <p:nvPr/>
        </p:nvSpPr>
        <p:spPr bwMode="auto">
          <a:xfrm flipH="1">
            <a:off x="697213" y="4670976"/>
            <a:ext cx="900852" cy="1548064"/>
          </a:xfrm>
          <a:custGeom>
            <a:avLst/>
            <a:gdLst>
              <a:gd name="T0" fmla="*/ 385 w 412"/>
              <a:gd name="T1" fmla="*/ 638 h 708"/>
              <a:gd name="T2" fmla="*/ 326 w 412"/>
              <a:gd name="T3" fmla="*/ 627 h 708"/>
              <a:gd name="T4" fmla="*/ 282 w 412"/>
              <a:gd name="T5" fmla="*/ 610 h 708"/>
              <a:gd name="T6" fmla="*/ 166 w 412"/>
              <a:gd name="T7" fmla="*/ 526 h 708"/>
              <a:gd name="T8" fmla="*/ 125 w 412"/>
              <a:gd name="T9" fmla="*/ 476 h 708"/>
              <a:gd name="T10" fmla="*/ 92 w 412"/>
              <a:gd name="T11" fmla="*/ 428 h 708"/>
              <a:gd name="T12" fmla="*/ 76 w 412"/>
              <a:gd name="T13" fmla="*/ 386 h 708"/>
              <a:gd name="T14" fmla="*/ 65 w 412"/>
              <a:gd name="T15" fmla="*/ 355 h 708"/>
              <a:gd name="T16" fmla="*/ 57 w 412"/>
              <a:gd name="T17" fmla="*/ 299 h 708"/>
              <a:gd name="T18" fmla="*/ 76 w 412"/>
              <a:gd name="T19" fmla="*/ 182 h 708"/>
              <a:gd name="T20" fmla="*/ 153 w 412"/>
              <a:gd name="T21" fmla="*/ 73 h 708"/>
              <a:gd name="T22" fmla="*/ 135 w 412"/>
              <a:gd name="T23" fmla="*/ 70 h 708"/>
              <a:gd name="T24" fmla="*/ 173 w 412"/>
              <a:gd name="T25" fmla="*/ 36 h 708"/>
              <a:gd name="T26" fmla="*/ 293 w 412"/>
              <a:gd name="T27" fmla="*/ 3 h 708"/>
              <a:gd name="T28" fmla="*/ 203 w 412"/>
              <a:gd name="T29" fmla="*/ 18 h 708"/>
              <a:gd name="T30" fmla="*/ 127 w 412"/>
              <a:gd name="T31" fmla="*/ 47 h 708"/>
              <a:gd name="T32" fmla="*/ 101 w 412"/>
              <a:gd name="T33" fmla="*/ 66 h 708"/>
              <a:gd name="T34" fmla="*/ 55 w 412"/>
              <a:gd name="T35" fmla="*/ 130 h 708"/>
              <a:gd name="T36" fmla="*/ 74 w 412"/>
              <a:gd name="T37" fmla="*/ 119 h 708"/>
              <a:gd name="T38" fmla="*/ 107 w 412"/>
              <a:gd name="T39" fmla="*/ 90 h 708"/>
              <a:gd name="T40" fmla="*/ 92 w 412"/>
              <a:gd name="T41" fmla="*/ 112 h 708"/>
              <a:gd name="T42" fmla="*/ 59 w 412"/>
              <a:gd name="T43" fmla="*/ 178 h 708"/>
              <a:gd name="T44" fmla="*/ 39 w 412"/>
              <a:gd name="T45" fmla="*/ 198 h 708"/>
              <a:gd name="T46" fmla="*/ 54 w 412"/>
              <a:gd name="T47" fmla="*/ 165 h 708"/>
              <a:gd name="T48" fmla="*/ 70 w 412"/>
              <a:gd name="T49" fmla="*/ 123 h 708"/>
              <a:gd name="T50" fmla="*/ 37 w 412"/>
              <a:gd name="T51" fmla="*/ 174 h 708"/>
              <a:gd name="T52" fmla="*/ 9 w 412"/>
              <a:gd name="T53" fmla="*/ 220 h 708"/>
              <a:gd name="T54" fmla="*/ 2 w 412"/>
              <a:gd name="T55" fmla="*/ 298 h 708"/>
              <a:gd name="T56" fmla="*/ 9 w 412"/>
              <a:gd name="T57" fmla="*/ 369 h 708"/>
              <a:gd name="T58" fmla="*/ 63 w 412"/>
              <a:gd name="T59" fmla="*/ 511 h 708"/>
              <a:gd name="T60" fmla="*/ 190 w 412"/>
              <a:gd name="T61" fmla="*/ 644 h 708"/>
              <a:gd name="T62" fmla="*/ 346 w 412"/>
              <a:gd name="T63" fmla="*/ 704 h 708"/>
              <a:gd name="T64" fmla="*/ 388 w 412"/>
              <a:gd name="T65" fmla="*/ 695 h 708"/>
              <a:gd name="T66" fmla="*/ 90 w 412"/>
              <a:gd name="T67" fmla="*/ 93 h 708"/>
              <a:gd name="T68" fmla="*/ 390 w 412"/>
              <a:gd name="T69" fmla="*/ 666 h 708"/>
              <a:gd name="T70" fmla="*/ 370 w 412"/>
              <a:gd name="T71" fmla="*/ 691 h 708"/>
              <a:gd name="T72" fmla="*/ 318 w 412"/>
              <a:gd name="T73" fmla="*/ 627 h 708"/>
              <a:gd name="T74" fmla="*/ 276 w 412"/>
              <a:gd name="T75" fmla="*/ 612 h 708"/>
              <a:gd name="T76" fmla="*/ 169 w 412"/>
              <a:gd name="T77" fmla="*/ 529 h 708"/>
              <a:gd name="T78" fmla="*/ 109 w 412"/>
              <a:gd name="T79" fmla="*/ 452 h 708"/>
              <a:gd name="T80" fmla="*/ 74 w 412"/>
              <a:gd name="T81" fmla="*/ 380 h 708"/>
              <a:gd name="T82" fmla="*/ 54 w 412"/>
              <a:gd name="T83" fmla="*/ 290 h 708"/>
              <a:gd name="T84" fmla="*/ 54 w 412"/>
              <a:gd name="T85" fmla="*/ 270 h 708"/>
              <a:gd name="T86" fmla="*/ 30 w 412"/>
              <a:gd name="T87" fmla="*/ 263 h 708"/>
              <a:gd name="T88" fmla="*/ 20 w 412"/>
              <a:gd name="T89" fmla="*/ 233 h 708"/>
              <a:gd name="T90" fmla="*/ 33 w 412"/>
              <a:gd name="T91" fmla="*/ 239 h 708"/>
              <a:gd name="T92" fmla="*/ 35 w 412"/>
              <a:gd name="T93" fmla="*/ 228 h 708"/>
              <a:gd name="T94" fmla="*/ 59 w 412"/>
              <a:gd name="T95" fmla="*/ 211 h 708"/>
              <a:gd name="T96" fmla="*/ 20 w 412"/>
              <a:gd name="T97" fmla="*/ 182 h 708"/>
              <a:gd name="T98" fmla="*/ 35 w 412"/>
              <a:gd name="T99" fmla="*/ 180 h 708"/>
              <a:gd name="T100" fmla="*/ 55 w 412"/>
              <a:gd name="T101" fmla="*/ 180 h 708"/>
              <a:gd name="T102" fmla="*/ 74 w 412"/>
              <a:gd name="T103" fmla="*/ 167 h 708"/>
              <a:gd name="T104" fmla="*/ 72 w 412"/>
              <a:gd name="T105" fmla="*/ 123 h 708"/>
              <a:gd name="T106" fmla="*/ 90 w 412"/>
              <a:gd name="T107" fmla="*/ 136 h 708"/>
              <a:gd name="T108" fmla="*/ 92 w 412"/>
              <a:gd name="T109" fmla="*/ 86 h 708"/>
              <a:gd name="T110" fmla="*/ 118 w 412"/>
              <a:gd name="T111" fmla="*/ 95 h 708"/>
              <a:gd name="T112" fmla="*/ 114 w 412"/>
              <a:gd name="T113" fmla="*/ 93 h 708"/>
              <a:gd name="T114" fmla="*/ 118 w 412"/>
              <a:gd name="T115" fmla="*/ 84 h 708"/>
              <a:gd name="T116" fmla="*/ 103 w 412"/>
              <a:gd name="T117" fmla="*/ 64 h 708"/>
              <a:gd name="T118" fmla="*/ 140 w 412"/>
              <a:gd name="T119" fmla="*/ 79 h 708"/>
              <a:gd name="T120" fmla="*/ 136 w 412"/>
              <a:gd name="T121" fmla="*/ 71 h 708"/>
              <a:gd name="T122" fmla="*/ 179 w 412"/>
              <a:gd name="T123" fmla="*/ 25 h 708"/>
              <a:gd name="T124" fmla="*/ 147 w 412"/>
              <a:gd name="T125" fmla="*/ 66 h 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2" h="708">
                <a:moveTo>
                  <a:pt x="399" y="678"/>
                </a:moveTo>
                <a:lnTo>
                  <a:pt x="399" y="678"/>
                </a:lnTo>
                <a:lnTo>
                  <a:pt x="398" y="677"/>
                </a:lnTo>
                <a:lnTo>
                  <a:pt x="398" y="677"/>
                </a:lnTo>
                <a:lnTo>
                  <a:pt x="399" y="677"/>
                </a:lnTo>
                <a:lnTo>
                  <a:pt x="399" y="677"/>
                </a:lnTo>
                <a:lnTo>
                  <a:pt x="409" y="678"/>
                </a:lnTo>
                <a:lnTo>
                  <a:pt x="409" y="678"/>
                </a:lnTo>
                <a:lnTo>
                  <a:pt x="410" y="677"/>
                </a:lnTo>
                <a:lnTo>
                  <a:pt x="410" y="673"/>
                </a:lnTo>
                <a:lnTo>
                  <a:pt x="410" y="671"/>
                </a:lnTo>
                <a:lnTo>
                  <a:pt x="409" y="669"/>
                </a:lnTo>
                <a:lnTo>
                  <a:pt x="409" y="669"/>
                </a:lnTo>
                <a:lnTo>
                  <a:pt x="410" y="667"/>
                </a:lnTo>
                <a:lnTo>
                  <a:pt x="410" y="667"/>
                </a:lnTo>
                <a:lnTo>
                  <a:pt x="412" y="667"/>
                </a:lnTo>
                <a:lnTo>
                  <a:pt x="412" y="667"/>
                </a:lnTo>
                <a:lnTo>
                  <a:pt x="401" y="667"/>
                </a:lnTo>
                <a:lnTo>
                  <a:pt x="401" y="667"/>
                </a:lnTo>
                <a:lnTo>
                  <a:pt x="403" y="666"/>
                </a:lnTo>
                <a:lnTo>
                  <a:pt x="407" y="666"/>
                </a:lnTo>
                <a:lnTo>
                  <a:pt x="407" y="666"/>
                </a:lnTo>
                <a:lnTo>
                  <a:pt x="407" y="664"/>
                </a:lnTo>
                <a:lnTo>
                  <a:pt x="403" y="664"/>
                </a:lnTo>
                <a:lnTo>
                  <a:pt x="403" y="664"/>
                </a:lnTo>
                <a:lnTo>
                  <a:pt x="407" y="662"/>
                </a:lnTo>
                <a:lnTo>
                  <a:pt x="407" y="660"/>
                </a:lnTo>
                <a:lnTo>
                  <a:pt x="409" y="656"/>
                </a:lnTo>
                <a:lnTo>
                  <a:pt x="409" y="656"/>
                </a:lnTo>
                <a:lnTo>
                  <a:pt x="405" y="656"/>
                </a:lnTo>
                <a:lnTo>
                  <a:pt x="405" y="656"/>
                </a:lnTo>
                <a:lnTo>
                  <a:pt x="407" y="655"/>
                </a:lnTo>
                <a:lnTo>
                  <a:pt x="407" y="653"/>
                </a:lnTo>
                <a:lnTo>
                  <a:pt x="407" y="653"/>
                </a:lnTo>
                <a:lnTo>
                  <a:pt x="401" y="653"/>
                </a:lnTo>
                <a:lnTo>
                  <a:pt x="401" y="653"/>
                </a:lnTo>
                <a:lnTo>
                  <a:pt x="403" y="653"/>
                </a:lnTo>
                <a:lnTo>
                  <a:pt x="403" y="651"/>
                </a:lnTo>
                <a:lnTo>
                  <a:pt x="403" y="651"/>
                </a:lnTo>
                <a:lnTo>
                  <a:pt x="401" y="649"/>
                </a:lnTo>
                <a:lnTo>
                  <a:pt x="399" y="649"/>
                </a:lnTo>
                <a:lnTo>
                  <a:pt x="399" y="649"/>
                </a:lnTo>
                <a:lnTo>
                  <a:pt x="396" y="649"/>
                </a:lnTo>
                <a:lnTo>
                  <a:pt x="396" y="649"/>
                </a:lnTo>
                <a:lnTo>
                  <a:pt x="399" y="649"/>
                </a:lnTo>
                <a:lnTo>
                  <a:pt x="399" y="649"/>
                </a:lnTo>
                <a:lnTo>
                  <a:pt x="398" y="649"/>
                </a:lnTo>
                <a:lnTo>
                  <a:pt x="396" y="651"/>
                </a:lnTo>
                <a:lnTo>
                  <a:pt x="396" y="651"/>
                </a:lnTo>
                <a:lnTo>
                  <a:pt x="399" y="651"/>
                </a:lnTo>
                <a:lnTo>
                  <a:pt x="399" y="651"/>
                </a:lnTo>
                <a:lnTo>
                  <a:pt x="398" y="651"/>
                </a:lnTo>
                <a:lnTo>
                  <a:pt x="399" y="653"/>
                </a:lnTo>
                <a:lnTo>
                  <a:pt x="399" y="653"/>
                </a:lnTo>
                <a:lnTo>
                  <a:pt x="392" y="653"/>
                </a:lnTo>
                <a:lnTo>
                  <a:pt x="387" y="651"/>
                </a:lnTo>
                <a:lnTo>
                  <a:pt x="387" y="651"/>
                </a:lnTo>
                <a:lnTo>
                  <a:pt x="388" y="649"/>
                </a:lnTo>
                <a:lnTo>
                  <a:pt x="387" y="649"/>
                </a:lnTo>
                <a:lnTo>
                  <a:pt x="387" y="649"/>
                </a:lnTo>
                <a:lnTo>
                  <a:pt x="388" y="647"/>
                </a:lnTo>
                <a:lnTo>
                  <a:pt x="387" y="647"/>
                </a:lnTo>
                <a:lnTo>
                  <a:pt x="387" y="645"/>
                </a:lnTo>
                <a:lnTo>
                  <a:pt x="387" y="644"/>
                </a:lnTo>
                <a:lnTo>
                  <a:pt x="387" y="644"/>
                </a:lnTo>
                <a:lnTo>
                  <a:pt x="385" y="642"/>
                </a:lnTo>
                <a:lnTo>
                  <a:pt x="385" y="642"/>
                </a:lnTo>
                <a:lnTo>
                  <a:pt x="385" y="642"/>
                </a:lnTo>
                <a:lnTo>
                  <a:pt x="385" y="638"/>
                </a:lnTo>
                <a:lnTo>
                  <a:pt x="381" y="636"/>
                </a:lnTo>
                <a:lnTo>
                  <a:pt x="377" y="634"/>
                </a:lnTo>
                <a:lnTo>
                  <a:pt x="377" y="634"/>
                </a:lnTo>
                <a:lnTo>
                  <a:pt x="376" y="636"/>
                </a:lnTo>
                <a:lnTo>
                  <a:pt x="379" y="638"/>
                </a:lnTo>
                <a:lnTo>
                  <a:pt x="379" y="638"/>
                </a:lnTo>
                <a:lnTo>
                  <a:pt x="377" y="640"/>
                </a:lnTo>
                <a:lnTo>
                  <a:pt x="377" y="642"/>
                </a:lnTo>
                <a:lnTo>
                  <a:pt x="379" y="642"/>
                </a:lnTo>
                <a:lnTo>
                  <a:pt x="379" y="644"/>
                </a:lnTo>
                <a:lnTo>
                  <a:pt x="379" y="644"/>
                </a:lnTo>
                <a:lnTo>
                  <a:pt x="372" y="642"/>
                </a:lnTo>
                <a:lnTo>
                  <a:pt x="372" y="642"/>
                </a:lnTo>
                <a:lnTo>
                  <a:pt x="374" y="640"/>
                </a:lnTo>
                <a:lnTo>
                  <a:pt x="374" y="640"/>
                </a:lnTo>
                <a:lnTo>
                  <a:pt x="370" y="640"/>
                </a:lnTo>
                <a:lnTo>
                  <a:pt x="370" y="640"/>
                </a:lnTo>
                <a:lnTo>
                  <a:pt x="370" y="640"/>
                </a:lnTo>
                <a:lnTo>
                  <a:pt x="368" y="638"/>
                </a:lnTo>
                <a:lnTo>
                  <a:pt x="368" y="636"/>
                </a:lnTo>
                <a:lnTo>
                  <a:pt x="368" y="634"/>
                </a:lnTo>
                <a:lnTo>
                  <a:pt x="368" y="634"/>
                </a:lnTo>
                <a:lnTo>
                  <a:pt x="364" y="634"/>
                </a:lnTo>
                <a:lnTo>
                  <a:pt x="364" y="632"/>
                </a:lnTo>
                <a:lnTo>
                  <a:pt x="363" y="631"/>
                </a:lnTo>
                <a:lnTo>
                  <a:pt x="361" y="629"/>
                </a:lnTo>
                <a:lnTo>
                  <a:pt x="361" y="629"/>
                </a:lnTo>
                <a:lnTo>
                  <a:pt x="363" y="634"/>
                </a:lnTo>
                <a:lnTo>
                  <a:pt x="363" y="636"/>
                </a:lnTo>
                <a:lnTo>
                  <a:pt x="364" y="638"/>
                </a:lnTo>
                <a:lnTo>
                  <a:pt x="364" y="638"/>
                </a:lnTo>
                <a:lnTo>
                  <a:pt x="363" y="638"/>
                </a:lnTo>
                <a:lnTo>
                  <a:pt x="361" y="640"/>
                </a:lnTo>
                <a:lnTo>
                  <a:pt x="361" y="640"/>
                </a:lnTo>
                <a:lnTo>
                  <a:pt x="355" y="636"/>
                </a:lnTo>
                <a:lnTo>
                  <a:pt x="353" y="632"/>
                </a:lnTo>
                <a:lnTo>
                  <a:pt x="352" y="629"/>
                </a:lnTo>
                <a:lnTo>
                  <a:pt x="348" y="625"/>
                </a:lnTo>
                <a:lnTo>
                  <a:pt x="348" y="625"/>
                </a:lnTo>
                <a:lnTo>
                  <a:pt x="346" y="627"/>
                </a:lnTo>
                <a:lnTo>
                  <a:pt x="346" y="627"/>
                </a:lnTo>
                <a:lnTo>
                  <a:pt x="348" y="629"/>
                </a:lnTo>
                <a:lnTo>
                  <a:pt x="348" y="629"/>
                </a:lnTo>
                <a:lnTo>
                  <a:pt x="346" y="631"/>
                </a:lnTo>
                <a:lnTo>
                  <a:pt x="348" y="632"/>
                </a:lnTo>
                <a:lnTo>
                  <a:pt x="348" y="632"/>
                </a:lnTo>
                <a:lnTo>
                  <a:pt x="342" y="632"/>
                </a:lnTo>
                <a:lnTo>
                  <a:pt x="341" y="631"/>
                </a:lnTo>
                <a:lnTo>
                  <a:pt x="337" y="625"/>
                </a:lnTo>
                <a:lnTo>
                  <a:pt x="337" y="625"/>
                </a:lnTo>
                <a:lnTo>
                  <a:pt x="333" y="625"/>
                </a:lnTo>
                <a:lnTo>
                  <a:pt x="333" y="625"/>
                </a:lnTo>
                <a:lnTo>
                  <a:pt x="333" y="625"/>
                </a:lnTo>
                <a:lnTo>
                  <a:pt x="331" y="625"/>
                </a:lnTo>
                <a:lnTo>
                  <a:pt x="331" y="625"/>
                </a:lnTo>
                <a:lnTo>
                  <a:pt x="333" y="627"/>
                </a:lnTo>
                <a:lnTo>
                  <a:pt x="333" y="627"/>
                </a:lnTo>
                <a:lnTo>
                  <a:pt x="331" y="629"/>
                </a:lnTo>
                <a:lnTo>
                  <a:pt x="333" y="629"/>
                </a:lnTo>
                <a:lnTo>
                  <a:pt x="333" y="629"/>
                </a:lnTo>
                <a:lnTo>
                  <a:pt x="339" y="631"/>
                </a:lnTo>
                <a:lnTo>
                  <a:pt x="339" y="631"/>
                </a:lnTo>
                <a:lnTo>
                  <a:pt x="337" y="631"/>
                </a:lnTo>
                <a:lnTo>
                  <a:pt x="333" y="631"/>
                </a:lnTo>
                <a:lnTo>
                  <a:pt x="333" y="631"/>
                </a:lnTo>
                <a:lnTo>
                  <a:pt x="331" y="631"/>
                </a:lnTo>
                <a:lnTo>
                  <a:pt x="331" y="631"/>
                </a:lnTo>
                <a:lnTo>
                  <a:pt x="326" y="627"/>
                </a:lnTo>
                <a:lnTo>
                  <a:pt x="326" y="627"/>
                </a:lnTo>
                <a:lnTo>
                  <a:pt x="328" y="627"/>
                </a:lnTo>
                <a:lnTo>
                  <a:pt x="328" y="627"/>
                </a:lnTo>
                <a:lnTo>
                  <a:pt x="326" y="625"/>
                </a:lnTo>
                <a:lnTo>
                  <a:pt x="326" y="623"/>
                </a:lnTo>
                <a:lnTo>
                  <a:pt x="326" y="623"/>
                </a:lnTo>
                <a:lnTo>
                  <a:pt x="322" y="621"/>
                </a:lnTo>
                <a:lnTo>
                  <a:pt x="320" y="621"/>
                </a:lnTo>
                <a:lnTo>
                  <a:pt x="320" y="621"/>
                </a:lnTo>
                <a:lnTo>
                  <a:pt x="322" y="623"/>
                </a:lnTo>
                <a:lnTo>
                  <a:pt x="320" y="623"/>
                </a:lnTo>
                <a:lnTo>
                  <a:pt x="320" y="625"/>
                </a:lnTo>
                <a:lnTo>
                  <a:pt x="318" y="625"/>
                </a:lnTo>
                <a:lnTo>
                  <a:pt x="318" y="625"/>
                </a:lnTo>
                <a:lnTo>
                  <a:pt x="324" y="627"/>
                </a:lnTo>
                <a:lnTo>
                  <a:pt x="324" y="627"/>
                </a:lnTo>
                <a:lnTo>
                  <a:pt x="320" y="627"/>
                </a:lnTo>
                <a:lnTo>
                  <a:pt x="317" y="625"/>
                </a:lnTo>
                <a:lnTo>
                  <a:pt x="317" y="625"/>
                </a:lnTo>
                <a:lnTo>
                  <a:pt x="315" y="623"/>
                </a:lnTo>
                <a:lnTo>
                  <a:pt x="313" y="621"/>
                </a:lnTo>
                <a:lnTo>
                  <a:pt x="313" y="621"/>
                </a:lnTo>
                <a:lnTo>
                  <a:pt x="315" y="621"/>
                </a:lnTo>
                <a:lnTo>
                  <a:pt x="313" y="620"/>
                </a:lnTo>
                <a:lnTo>
                  <a:pt x="311" y="618"/>
                </a:lnTo>
                <a:lnTo>
                  <a:pt x="311" y="618"/>
                </a:lnTo>
                <a:lnTo>
                  <a:pt x="306" y="614"/>
                </a:lnTo>
                <a:lnTo>
                  <a:pt x="306" y="614"/>
                </a:lnTo>
                <a:lnTo>
                  <a:pt x="306" y="614"/>
                </a:lnTo>
                <a:lnTo>
                  <a:pt x="306" y="616"/>
                </a:lnTo>
                <a:lnTo>
                  <a:pt x="309" y="618"/>
                </a:lnTo>
                <a:lnTo>
                  <a:pt x="309" y="618"/>
                </a:lnTo>
                <a:lnTo>
                  <a:pt x="307" y="618"/>
                </a:lnTo>
                <a:lnTo>
                  <a:pt x="307" y="618"/>
                </a:lnTo>
                <a:lnTo>
                  <a:pt x="309" y="620"/>
                </a:lnTo>
                <a:lnTo>
                  <a:pt x="309" y="620"/>
                </a:lnTo>
                <a:lnTo>
                  <a:pt x="304" y="620"/>
                </a:lnTo>
                <a:lnTo>
                  <a:pt x="304" y="620"/>
                </a:lnTo>
                <a:lnTo>
                  <a:pt x="309" y="621"/>
                </a:lnTo>
                <a:lnTo>
                  <a:pt x="309" y="621"/>
                </a:lnTo>
                <a:lnTo>
                  <a:pt x="309" y="621"/>
                </a:lnTo>
                <a:lnTo>
                  <a:pt x="309" y="621"/>
                </a:lnTo>
                <a:lnTo>
                  <a:pt x="309" y="621"/>
                </a:lnTo>
                <a:lnTo>
                  <a:pt x="307" y="621"/>
                </a:lnTo>
                <a:lnTo>
                  <a:pt x="307" y="621"/>
                </a:lnTo>
                <a:lnTo>
                  <a:pt x="307" y="623"/>
                </a:lnTo>
                <a:lnTo>
                  <a:pt x="307" y="623"/>
                </a:lnTo>
                <a:lnTo>
                  <a:pt x="307" y="623"/>
                </a:lnTo>
                <a:lnTo>
                  <a:pt x="295" y="610"/>
                </a:lnTo>
                <a:lnTo>
                  <a:pt x="295" y="610"/>
                </a:lnTo>
                <a:lnTo>
                  <a:pt x="295" y="612"/>
                </a:lnTo>
                <a:lnTo>
                  <a:pt x="295" y="614"/>
                </a:lnTo>
                <a:lnTo>
                  <a:pt x="295" y="614"/>
                </a:lnTo>
                <a:lnTo>
                  <a:pt x="295" y="614"/>
                </a:lnTo>
                <a:lnTo>
                  <a:pt x="298" y="616"/>
                </a:lnTo>
                <a:lnTo>
                  <a:pt x="298" y="616"/>
                </a:lnTo>
                <a:lnTo>
                  <a:pt x="295" y="616"/>
                </a:lnTo>
                <a:lnTo>
                  <a:pt x="295" y="616"/>
                </a:lnTo>
                <a:lnTo>
                  <a:pt x="293" y="614"/>
                </a:lnTo>
                <a:lnTo>
                  <a:pt x="291" y="614"/>
                </a:lnTo>
                <a:lnTo>
                  <a:pt x="291" y="614"/>
                </a:lnTo>
                <a:lnTo>
                  <a:pt x="289" y="612"/>
                </a:lnTo>
                <a:lnTo>
                  <a:pt x="287" y="612"/>
                </a:lnTo>
                <a:lnTo>
                  <a:pt x="287" y="612"/>
                </a:lnTo>
                <a:lnTo>
                  <a:pt x="285" y="610"/>
                </a:lnTo>
                <a:lnTo>
                  <a:pt x="282" y="609"/>
                </a:lnTo>
                <a:lnTo>
                  <a:pt x="282" y="609"/>
                </a:lnTo>
                <a:lnTo>
                  <a:pt x="282" y="610"/>
                </a:lnTo>
                <a:lnTo>
                  <a:pt x="282" y="610"/>
                </a:lnTo>
                <a:lnTo>
                  <a:pt x="282" y="610"/>
                </a:lnTo>
                <a:lnTo>
                  <a:pt x="278" y="609"/>
                </a:lnTo>
                <a:lnTo>
                  <a:pt x="274" y="607"/>
                </a:lnTo>
                <a:lnTo>
                  <a:pt x="274" y="607"/>
                </a:lnTo>
                <a:lnTo>
                  <a:pt x="272" y="605"/>
                </a:lnTo>
                <a:lnTo>
                  <a:pt x="272" y="605"/>
                </a:lnTo>
                <a:lnTo>
                  <a:pt x="272" y="607"/>
                </a:lnTo>
                <a:lnTo>
                  <a:pt x="274" y="609"/>
                </a:lnTo>
                <a:lnTo>
                  <a:pt x="274" y="609"/>
                </a:lnTo>
                <a:lnTo>
                  <a:pt x="267" y="603"/>
                </a:lnTo>
                <a:lnTo>
                  <a:pt x="263" y="601"/>
                </a:lnTo>
                <a:lnTo>
                  <a:pt x="263" y="601"/>
                </a:lnTo>
                <a:lnTo>
                  <a:pt x="265" y="601"/>
                </a:lnTo>
                <a:lnTo>
                  <a:pt x="265" y="601"/>
                </a:lnTo>
                <a:lnTo>
                  <a:pt x="260" y="599"/>
                </a:lnTo>
                <a:lnTo>
                  <a:pt x="260" y="599"/>
                </a:lnTo>
                <a:lnTo>
                  <a:pt x="260" y="599"/>
                </a:lnTo>
                <a:lnTo>
                  <a:pt x="261" y="601"/>
                </a:lnTo>
                <a:lnTo>
                  <a:pt x="260" y="601"/>
                </a:lnTo>
                <a:lnTo>
                  <a:pt x="260" y="601"/>
                </a:lnTo>
                <a:lnTo>
                  <a:pt x="258" y="599"/>
                </a:lnTo>
                <a:lnTo>
                  <a:pt x="258" y="599"/>
                </a:lnTo>
                <a:lnTo>
                  <a:pt x="256" y="598"/>
                </a:lnTo>
                <a:lnTo>
                  <a:pt x="254" y="596"/>
                </a:lnTo>
                <a:lnTo>
                  <a:pt x="254" y="596"/>
                </a:lnTo>
                <a:lnTo>
                  <a:pt x="254" y="596"/>
                </a:lnTo>
                <a:lnTo>
                  <a:pt x="254" y="596"/>
                </a:lnTo>
                <a:lnTo>
                  <a:pt x="245" y="590"/>
                </a:lnTo>
                <a:lnTo>
                  <a:pt x="239" y="585"/>
                </a:lnTo>
                <a:lnTo>
                  <a:pt x="239" y="585"/>
                </a:lnTo>
                <a:lnTo>
                  <a:pt x="239" y="586"/>
                </a:lnTo>
                <a:lnTo>
                  <a:pt x="238" y="586"/>
                </a:lnTo>
                <a:lnTo>
                  <a:pt x="238" y="586"/>
                </a:lnTo>
                <a:lnTo>
                  <a:pt x="234" y="583"/>
                </a:lnTo>
                <a:lnTo>
                  <a:pt x="234" y="583"/>
                </a:lnTo>
                <a:lnTo>
                  <a:pt x="236" y="583"/>
                </a:lnTo>
                <a:lnTo>
                  <a:pt x="236" y="583"/>
                </a:lnTo>
                <a:lnTo>
                  <a:pt x="225" y="577"/>
                </a:lnTo>
                <a:lnTo>
                  <a:pt x="217" y="570"/>
                </a:lnTo>
                <a:lnTo>
                  <a:pt x="217" y="570"/>
                </a:lnTo>
                <a:lnTo>
                  <a:pt x="214" y="568"/>
                </a:lnTo>
                <a:lnTo>
                  <a:pt x="210" y="564"/>
                </a:lnTo>
                <a:lnTo>
                  <a:pt x="210" y="564"/>
                </a:lnTo>
                <a:lnTo>
                  <a:pt x="204" y="561"/>
                </a:lnTo>
                <a:lnTo>
                  <a:pt x="201" y="557"/>
                </a:lnTo>
                <a:lnTo>
                  <a:pt x="201" y="557"/>
                </a:lnTo>
                <a:lnTo>
                  <a:pt x="203" y="559"/>
                </a:lnTo>
                <a:lnTo>
                  <a:pt x="203" y="559"/>
                </a:lnTo>
                <a:lnTo>
                  <a:pt x="201" y="559"/>
                </a:lnTo>
                <a:lnTo>
                  <a:pt x="201" y="559"/>
                </a:lnTo>
                <a:lnTo>
                  <a:pt x="201" y="557"/>
                </a:lnTo>
                <a:lnTo>
                  <a:pt x="199" y="557"/>
                </a:lnTo>
                <a:lnTo>
                  <a:pt x="199" y="557"/>
                </a:lnTo>
                <a:lnTo>
                  <a:pt x="190" y="548"/>
                </a:lnTo>
                <a:lnTo>
                  <a:pt x="181" y="542"/>
                </a:lnTo>
                <a:lnTo>
                  <a:pt x="181" y="542"/>
                </a:lnTo>
                <a:lnTo>
                  <a:pt x="182" y="542"/>
                </a:lnTo>
                <a:lnTo>
                  <a:pt x="182" y="542"/>
                </a:lnTo>
                <a:lnTo>
                  <a:pt x="177" y="537"/>
                </a:lnTo>
                <a:lnTo>
                  <a:pt x="173" y="531"/>
                </a:lnTo>
                <a:lnTo>
                  <a:pt x="173" y="531"/>
                </a:lnTo>
                <a:lnTo>
                  <a:pt x="171" y="531"/>
                </a:lnTo>
                <a:lnTo>
                  <a:pt x="169" y="529"/>
                </a:lnTo>
                <a:lnTo>
                  <a:pt x="169" y="529"/>
                </a:lnTo>
                <a:lnTo>
                  <a:pt x="168" y="526"/>
                </a:lnTo>
                <a:lnTo>
                  <a:pt x="168" y="526"/>
                </a:lnTo>
                <a:lnTo>
                  <a:pt x="168" y="526"/>
                </a:lnTo>
                <a:lnTo>
                  <a:pt x="168" y="526"/>
                </a:lnTo>
                <a:lnTo>
                  <a:pt x="166" y="528"/>
                </a:lnTo>
                <a:lnTo>
                  <a:pt x="166" y="526"/>
                </a:lnTo>
                <a:lnTo>
                  <a:pt x="166" y="526"/>
                </a:lnTo>
                <a:lnTo>
                  <a:pt x="164" y="524"/>
                </a:lnTo>
                <a:lnTo>
                  <a:pt x="160" y="520"/>
                </a:lnTo>
                <a:lnTo>
                  <a:pt x="160" y="520"/>
                </a:lnTo>
                <a:lnTo>
                  <a:pt x="164" y="522"/>
                </a:lnTo>
                <a:lnTo>
                  <a:pt x="164" y="522"/>
                </a:lnTo>
                <a:lnTo>
                  <a:pt x="160" y="518"/>
                </a:lnTo>
                <a:lnTo>
                  <a:pt x="158" y="517"/>
                </a:lnTo>
                <a:lnTo>
                  <a:pt x="158" y="517"/>
                </a:lnTo>
                <a:lnTo>
                  <a:pt x="158" y="520"/>
                </a:lnTo>
                <a:lnTo>
                  <a:pt x="158" y="520"/>
                </a:lnTo>
                <a:lnTo>
                  <a:pt x="157" y="515"/>
                </a:lnTo>
                <a:lnTo>
                  <a:pt x="157" y="515"/>
                </a:lnTo>
                <a:lnTo>
                  <a:pt x="153" y="513"/>
                </a:lnTo>
                <a:lnTo>
                  <a:pt x="153" y="513"/>
                </a:lnTo>
                <a:lnTo>
                  <a:pt x="151" y="511"/>
                </a:lnTo>
                <a:lnTo>
                  <a:pt x="151" y="511"/>
                </a:lnTo>
                <a:lnTo>
                  <a:pt x="151" y="511"/>
                </a:lnTo>
                <a:lnTo>
                  <a:pt x="153" y="513"/>
                </a:lnTo>
                <a:lnTo>
                  <a:pt x="153" y="513"/>
                </a:lnTo>
                <a:lnTo>
                  <a:pt x="151" y="513"/>
                </a:lnTo>
                <a:lnTo>
                  <a:pt x="149" y="511"/>
                </a:lnTo>
                <a:lnTo>
                  <a:pt x="149" y="511"/>
                </a:lnTo>
                <a:lnTo>
                  <a:pt x="151" y="511"/>
                </a:lnTo>
                <a:lnTo>
                  <a:pt x="151" y="511"/>
                </a:lnTo>
                <a:lnTo>
                  <a:pt x="151" y="511"/>
                </a:lnTo>
                <a:lnTo>
                  <a:pt x="149" y="507"/>
                </a:lnTo>
                <a:lnTo>
                  <a:pt x="149" y="507"/>
                </a:lnTo>
                <a:lnTo>
                  <a:pt x="149" y="507"/>
                </a:lnTo>
                <a:lnTo>
                  <a:pt x="149" y="507"/>
                </a:lnTo>
                <a:lnTo>
                  <a:pt x="147" y="506"/>
                </a:lnTo>
                <a:lnTo>
                  <a:pt x="147" y="506"/>
                </a:lnTo>
                <a:lnTo>
                  <a:pt x="147" y="506"/>
                </a:lnTo>
                <a:lnTo>
                  <a:pt x="146" y="506"/>
                </a:lnTo>
                <a:lnTo>
                  <a:pt x="146" y="506"/>
                </a:lnTo>
                <a:lnTo>
                  <a:pt x="146" y="504"/>
                </a:lnTo>
                <a:lnTo>
                  <a:pt x="144" y="502"/>
                </a:lnTo>
                <a:lnTo>
                  <a:pt x="140" y="496"/>
                </a:lnTo>
                <a:lnTo>
                  <a:pt x="140" y="496"/>
                </a:lnTo>
                <a:lnTo>
                  <a:pt x="135" y="493"/>
                </a:lnTo>
                <a:lnTo>
                  <a:pt x="135" y="493"/>
                </a:lnTo>
                <a:lnTo>
                  <a:pt x="135" y="491"/>
                </a:lnTo>
                <a:lnTo>
                  <a:pt x="135" y="493"/>
                </a:lnTo>
                <a:lnTo>
                  <a:pt x="136" y="493"/>
                </a:lnTo>
                <a:lnTo>
                  <a:pt x="136" y="493"/>
                </a:lnTo>
                <a:lnTo>
                  <a:pt x="136" y="493"/>
                </a:lnTo>
                <a:lnTo>
                  <a:pt x="135" y="489"/>
                </a:lnTo>
                <a:lnTo>
                  <a:pt x="135" y="489"/>
                </a:lnTo>
                <a:lnTo>
                  <a:pt x="135" y="489"/>
                </a:lnTo>
                <a:lnTo>
                  <a:pt x="136" y="491"/>
                </a:lnTo>
                <a:lnTo>
                  <a:pt x="136" y="491"/>
                </a:lnTo>
                <a:lnTo>
                  <a:pt x="136" y="489"/>
                </a:lnTo>
                <a:lnTo>
                  <a:pt x="136" y="489"/>
                </a:lnTo>
                <a:lnTo>
                  <a:pt x="136" y="489"/>
                </a:lnTo>
                <a:lnTo>
                  <a:pt x="133" y="485"/>
                </a:lnTo>
                <a:lnTo>
                  <a:pt x="129" y="482"/>
                </a:lnTo>
                <a:lnTo>
                  <a:pt x="129" y="482"/>
                </a:lnTo>
                <a:lnTo>
                  <a:pt x="133" y="485"/>
                </a:lnTo>
                <a:lnTo>
                  <a:pt x="133" y="485"/>
                </a:lnTo>
                <a:lnTo>
                  <a:pt x="129" y="482"/>
                </a:lnTo>
                <a:lnTo>
                  <a:pt x="127" y="478"/>
                </a:lnTo>
                <a:lnTo>
                  <a:pt x="127" y="478"/>
                </a:lnTo>
                <a:lnTo>
                  <a:pt x="129" y="482"/>
                </a:lnTo>
                <a:lnTo>
                  <a:pt x="129" y="482"/>
                </a:lnTo>
                <a:lnTo>
                  <a:pt x="129" y="478"/>
                </a:lnTo>
                <a:lnTo>
                  <a:pt x="129" y="478"/>
                </a:lnTo>
                <a:lnTo>
                  <a:pt x="125" y="476"/>
                </a:lnTo>
                <a:lnTo>
                  <a:pt x="125" y="474"/>
                </a:lnTo>
                <a:lnTo>
                  <a:pt x="125" y="476"/>
                </a:lnTo>
                <a:lnTo>
                  <a:pt x="125" y="476"/>
                </a:lnTo>
                <a:lnTo>
                  <a:pt x="118" y="463"/>
                </a:lnTo>
                <a:lnTo>
                  <a:pt x="118" y="463"/>
                </a:lnTo>
                <a:lnTo>
                  <a:pt x="118" y="463"/>
                </a:lnTo>
                <a:lnTo>
                  <a:pt x="118" y="465"/>
                </a:lnTo>
                <a:lnTo>
                  <a:pt x="118" y="465"/>
                </a:lnTo>
                <a:lnTo>
                  <a:pt x="114" y="461"/>
                </a:lnTo>
                <a:lnTo>
                  <a:pt x="114" y="461"/>
                </a:lnTo>
                <a:lnTo>
                  <a:pt x="116" y="460"/>
                </a:lnTo>
                <a:lnTo>
                  <a:pt x="116" y="460"/>
                </a:lnTo>
                <a:lnTo>
                  <a:pt x="114" y="456"/>
                </a:lnTo>
                <a:lnTo>
                  <a:pt x="114" y="456"/>
                </a:lnTo>
                <a:lnTo>
                  <a:pt x="114" y="460"/>
                </a:lnTo>
                <a:lnTo>
                  <a:pt x="114" y="460"/>
                </a:lnTo>
                <a:lnTo>
                  <a:pt x="114" y="460"/>
                </a:lnTo>
                <a:lnTo>
                  <a:pt x="114" y="460"/>
                </a:lnTo>
                <a:lnTo>
                  <a:pt x="112" y="454"/>
                </a:lnTo>
                <a:lnTo>
                  <a:pt x="109" y="449"/>
                </a:lnTo>
                <a:lnTo>
                  <a:pt x="109" y="449"/>
                </a:lnTo>
                <a:lnTo>
                  <a:pt x="111" y="447"/>
                </a:lnTo>
                <a:lnTo>
                  <a:pt x="111" y="447"/>
                </a:lnTo>
                <a:lnTo>
                  <a:pt x="109" y="447"/>
                </a:lnTo>
                <a:lnTo>
                  <a:pt x="107" y="445"/>
                </a:lnTo>
                <a:lnTo>
                  <a:pt x="107" y="445"/>
                </a:lnTo>
                <a:lnTo>
                  <a:pt x="107" y="445"/>
                </a:lnTo>
                <a:lnTo>
                  <a:pt x="109" y="445"/>
                </a:lnTo>
                <a:lnTo>
                  <a:pt x="109" y="445"/>
                </a:lnTo>
                <a:lnTo>
                  <a:pt x="105" y="437"/>
                </a:lnTo>
                <a:lnTo>
                  <a:pt x="105" y="437"/>
                </a:lnTo>
                <a:lnTo>
                  <a:pt x="105" y="439"/>
                </a:lnTo>
                <a:lnTo>
                  <a:pt x="105" y="439"/>
                </a:lnTo>
                <a:lnTo>
                  <a:pt x="101" y="434"/>
                </a:lnTo>
                <a:lnTo>
                  <a:pt x="101" y="434"/>
                </a:lnTo>
                <a:lnTo>
                  <a:pt x="101" y="434"/>
                </a:lnTo>
                <a:lnTo>
                  <a:pt x="101" y="432"/>
                </a:lnTo>
                <a:lnTo>
                  <a:pt x="101" y="432"/>
                </a:lnTo>
                <a:lnTo>
                  <a:pt x="101" y="432"/>
                </a:lnTo>
                <a:lnTo>
                  <a:pt x="100" y="432"/>
                </a:lnTo>
                <a:lnTo>
                  <a:pt x="100" y="430"/>
                </a:lnTo>
                <a:lnTo>
                  <a:pt x="100" y="430"/>
                </a:lnTo>
                <a:lnTo>
                  <a:pt x="100" y="434"/>
                </a:lnTo>
                <a:lnTo>
                  <a:pt x="100" y="434"/>
                </a:lnTo>
                <a:lnTo>
                  <a:pt x="101" y="434"/>
                </a:lnTo>
                <a:lnTo>
                  <a:pt x="101" y="436"/>
                </a:lnTo>
                <a:lnTo>
                  <a:pt x="101" y="436"/>
                </a:lnTo>
                <a:lnTo>
                  <a:pt x="103" y="437"/>
                </a:lnTo>
                <a:lnTo>
                  <a:pt x="103" y="441"/>
                </a:lnTo>
                <a:lnTo>
                  <a:pt x="103" y="441"/>
                </a:lnTo>
                <a:lnTo>
                  <a:pt x="101" y="439"/>
                </a:lnTo>
                <a:lnTo>
                  <a:pt x="101" y="439"/>
                </a:lnTo>
                <a:lnTo>
                  <a:pt x="100" y="439"/>
                </a:lnTo>
                <a:lnTo>
                  <a:pt x="100" y="439"/>
                </a:lnTo>
                <a:lnTo>
                  <a:pt x="100" y="437"/>
                </a:lnTo>
                <a:lnTo>
                  <a:pt x="100" y="437"/>
                </a:lnTo>
                <a:lnTo>
                  <a:pt x="100" y="437"/>
                </a:lnTo>
                <a:lnTo>
                  <a:pt x="100" y="437"/>
                </a:lnTo>
                <a:lnTo>
                  <a:pt x="98" y="436"/>
                </a:lnTo>
                <a:lnTo>
                  <a:pt x="98" y="436"/>
                </a:lnTo>
                <a:lnTo>
                  <a:pt x="98" y="436"/>
                </a:lnTo>
                <a:lnTo>
                  <a:pt x="98" y="437"/>
                </a:lnTo>
                <a:lnTo>
                  <a:pt x="98" y="437"/>
                </a:lnTo>
                <a:lnTo>
                  <a:pt x="96" y="434"/>
                </a:lnTo>
                <a:lnTo>
                  <a:pt x="96" y="432"/>
                </a:lnTo>
                <a:lnTo>
                  <a:pt x="96" y="432"/>
                </a:lnTo>
                <a:lnTo>
                  <a:pt x="96" y="432"/>
                </a:lnTo>
                <a:lnTo>
                  <a:pt x="96" y="430"/>
                </a:lnTo>
                <a:lnTo>
                  <a:pt x="96" y="430"/>
                </a:lnTo>
                <a:lnTo>
                  <a:pt x="92" y="428"/>
                </a:lnTo>
                <a:lnTo>
                  <a:pt x="92" y="428"/>
                </a:lnTo>
                <a:lnTo>
                  <a:pt x="94" y="426"/>
                </a:lnTo>
                <a:lnTo>
                  <a:pt x="94" y="426"/>
                </a:lnTo>
                <a:lnTo>
                  <a:pt x="96" y="430"/>
                </a:lnTo>
                <a:lnTo>
                  <a:pt x="98" y="430"/>
                </a:lnTo>
                <a:lnTo>
                  <a:pt x="98" y="430"/>
                </a:lnTo>
                <a:lnTo>
                  <a:pt x="96" y="426"/>
                </a:lnTo>
                <a:lnTo>
                  <a:pt x="92" y="425"/>
                </a:lnTo>
                <a:lnTo>
                  <a:pt x="92" y="425"/>
                </a:lnTo>
                <a:lnTo>
                  <a:pt x="92" y="423"/>
                </a:lnTo>
                <a:lnTo>
                  <a:pt x="90" y="421"/>
                </a:lnTo>
                <a:lnTo>
                  <a:pt x="90" y="421"/>
                </a:lnTo>
                <a:lnTo>
                  <a:pt x="90" y="419"/>
                </a:lnTo>
                <a:lnTo>
                  <a:pt x="90" y="419"/>
                </a:lnTo>
                <a:lnTo>
                  <a:pt x="92" y="423"/>
                </a:lnTo>
                <a:lnTo>
                  <a:pt x="92" y="423"/>
                </a:lnTo>
                <a:lnTo>
                  <a:pt x="94" y="423"/>
                </a:lnTo>
                <a:lnTo>
                  <a:pt x="94" y="423"/>
                </a:lnTo>
                <a:lnTo>
                  <a:pt x="92" y="421"/>
                </a:lnTo>
                <a:lnTo>
                  <a:pt x="92" y="421"/>
                </a:lnTo>
                <a:lnTo>
                  <a:pt x="94" y="421"/>
                </a:lnTo>
                <a:lnTo>
                  <a:pt x="94" y="421"/>
                </a:lnTo>
                <a:lnTo>
                  <a:pt x="94" y="421"/>
                </a:lnTo>
                <a:lnTo>
                  <a:pt x="92" y="417"/>
                </a:lnTo>
                <a:lnTo>
                  <a:pt x="90" y="414"/>
                </a:lnTo>
                <a:lnTo>
                  <a:pt x="90" y="414"/>
                </a:lnTo>
                <a:lnTo>
                  <a:pt x="89" y="415"/>
                </a:lnTo>
                <a:lnTo>
                  <a:pt x="89" y="415"/>
                </a:lnTo>
                <a:lnTo>
                  <a:pt x="89" y="414"/>
                </a:lnTo>
                <a:lnTo>
                  <a:pt x="89" y="412"/>
                </a:lnTo>
                <a:lnTo>
                  <a:pt x="89" y="412"/>
                </a:lnTo>
                <a:lnTo>
                  <a:pt x="87" y="410"/>
                </a:lnTo>
                <a:lnTo>
                  <a:pt x="87" y="410"/>
                </a:lnTo>
                <a:lnTo>
                  <a:pt x="87" y="412"/>
                </a:lnTo>
                <a:lnTo>
                  <a:pt x="87" y="412"/>
                </a:lnTo>
                <a:lnTo>
                  <a:pt x="85" y="412"/>
                </a:lnTo>
                <a:lnTo>
                  <a:pt x="85" y="412"/>
                </a:lnTo>
                <a:lnTo>
                  <a:pt x="83" y="408"/>
                </a:lnTo>
                <a:lnTo>
                  <a:pt x="83" y="406"/>
                </a:lnTo>
                <a:lnTo>
                  <a:pt x="83" y="404"/>
                </a:lnTo>
                <a:lnTo>
                  <a:pt x="83" y="404"/>
                </a:lnTo>
                <a:lnTo>
                  <a:pt x="85" y="408"/>
                </a:lnTo>
                <a:lnTo>
                  <a:pt x="87" y="412"/>
                </a:lnTo>
                <a:lnTo>
                  <a:pt x="87" y="412"/>
                </a:lnTo>
                <a:lnTo>
                  <a:pt x="85" y="410"/>
                </a:lnTo>
                <a:lnTo>
                  <a:pt x="85" y="410"/>
                </a:lnTo>
                <a:lnTo>
                  <a:pt x="87" y="410"/>
                </a:lnTo>
                <a:lnTo>
                  <a:pt x="87" y="410"/>
                </a:lnTo>
                <a:lnTo>
                  <a:pt x="83" y="403"/>
                </a:lnTo>
                <a:lnTo>
                  <a:pt x="83" y="397"/>
                </a:lnTo>
                <a:lnTo>
                  <a:pt x="83" y="397"/>
                </a:lnTo>
                <a:lnTo>
                  <a:pt x="81" y="393"/>
                </a:lnTo>
                <a:lnTo>
                  <a:pt x="79" y="390"/>
                </a:lnTo>
                <a:lnTo>
                  <a:pt x="79" y="390"/>
                </a:lnTo>
                <a:lnTo>
                  <a:pt x="79" y="391"/>
                </a:lnTo>
                <a:lnTo>
                  <a:pt x="79" y="393"/>
                </a:lnTo>
                <a:lnTo>
                  <a:pt x="79" y="393"/>
                </a:lnTo>
                <a:lnTo>
                  <a:pt x="77" y="388"/>
                </a:lnTo>
                <a:lnTo>
                  <a:pt x="77" y="388"/>
                </a:lnTo>
                <a:lnTo>
                  <a:pt x="79" y="388"/>
                </a:lnTo>
                <a:lnTo>
                  <a:pt x="79" y="390"/>
                </a:lnTo>
                <a:lnTo>
                  <a:pt x="79" y="390"/>
                </a:lnTo>
                <a:lnTo>
                  <a:pt x="77" y="386"/>
                </a:lnTo>
                <a:lnTo>
                  <a:pt x="77" y="386"/>
                </a:lnTo>
                <a:lnTo>
                  <a:pt x="77" y="388"/>
                </a:lnTo>
                <a:lnTo>
                  <a:pt x="77" y="390"/>
                </a:lnTo>
                <a:lnTo>
                  <a:pt x="77" y="390"/>
                </a:lnTo>
                <a:lnTo>
                  <a:pt x="76" y="386"/>
                </a:lnTo>
                <a:lnTo>
                  <a:pt x="76" y="386"/>
                </a:lnTo>
                <a:lnTo>
                  <a:pt x="76" y="386"/>
                </a:lnTo>
                <a:lnTo>
                  <a:pt x="76" y="384"/>
                </a:lnTo>
                <a:lnTo>
                  <a:pt x="76" y="382"/>
                </a:lnTo>
                <a:lnTo>
                  <a:pt x="77" y="382"/>
                </a:lnTo>
                <a:lnTo>
                  <a:pt x="77" y="382"/>
                </a:lnTo>
                <a:lnTo>
                  <a:pt x="77" y="379"/>
                </a:lnTo>
                <a:lnTo>
                  <a:pt x="76" y="377"/>
                </a:lnTo>
                <a:lnTo>
                  <a:pt x="76" y="377"/>
                </a:lnTo>
                <a:lnTo>
                  <a:pt x="76" y="379"/>
                </a:lnTo>
                <a:lnTo>
                  <a:pt x="76" y="379"/>
                </a:lnTo>
                <a:lnTo>
                  <a:pt x="76" y="379"/>
                </a:lnTo>
                <a:lnTo>
                  <a:pt x="76" y="377"/>
                </a:lnTo>
                <a:lnTo>
                  <a:pt x="76" y="377"/>
                </a:lnTo>
                <a:lnTo>
                  <a:pt x="76" y="377"/>
                </a:lnTo>
                <a:lnTo>
                  <a:pt x="77" y="377"/>
                </a:lnTo>
                <a:lnTo>
                  <a:pt x="77" y="377"/>
                </a:lnTo>
                <a:lnTo>
                  <a:pt x="77" y="380"/>
                </a:lnTo>
                <a:lnTo>
                  <a:pt x="77" y="380"/>
                </a:lnTo>
                <a:lnTo>
                  <a:pt x="77" y="379"/>
                </a:lnTo>
                <a:lnTo>
                  <a:pt x="79" y="379"/>
                </a:lnTo>
                <a:lnTo>
                  <a:pt x="79" y="379"/>
                </a:lnTo>
                <a:lnTo>
                  <a:pt x="77" y="375"/>
                </a:lnTo>
                <a:lnTo>
                  <a:pt x="76" y="373"/>
                </a:lnTo>
                <a:lnTo>
                  <a:pt x="76" y="373"/>
                </a:lnTo>
                <a:lnTo>
                  <a:pt x="76" y="373"/>
                </a:lnTo>
                <a:lnTo>
                  <a:pt x="76" y="373"/>
                </a:lnTo>
                <a:lnTo>
                  <a:pt x="76" y="373"/>
                </a:lnTo>
                <a:lnTo>
                  <a:pt x="76" y="369"/>
                </a:lnTo>
                <a:lnTo>
                  <a:pt x="74" y="366"/>
                </a:lnTo>
                <a:lnTo>
                  <a:pt x="74" y="366"/>
                </a:lnTo>
                <a:lnTo>
                  <a:pt x="74" y="364"/>
                </a:lnTo>
                <a:lnTo>
                  <a:pt x="74" y="360"/>
                </a:lnTo>
                <a:lnTo>
                  <a:pt x="74" y="360"/>
                </a:lnTo>
                <a:lnTo>
                  <a:pt x="74" y="366"/>
                </a:lnTo>
                <a:lnTo>
                  <a:pt x="74" y="371"/>
                </a:lnTo>
                <a:lnTo>
                  <a:pt x="74" y="371"/>
                </a:lnTo>
                <a:lnTo>
                  <a:pt x="74" y="369"/>
                </a:lnTo>
                <a:lnTo>
                  <a:pt x="74" y="369"/>
                </a:lnTo>
                <a:lnTo>
                  <a:pt x="72" y="371"/>
                </a:lnTo>
                <a:lnTo>
                  <a:pt x="70" y="369"/>
                </a:lnTo>
                <a:lnTo>
                  <a:pt x="70" y="369"/>
                </a:lnTo>
                <a:lnTo>
                  <a:pt x="70" y="368"/>
                </a:lnTo>
                <a:lnTo>
                  <a:pt x="70" y="368"/>
                </a:lnTo>
                <a:lnTo>
                  <a:pt x="72" y="366"/>
                </a:lnTo>
                <a:lnTo>
                  <a:pt x="70" y="364"/>
                </a:lnTo>
                <a:lnTo>
                  <a:pt x="70" y="364"/>
                </a:lnTo>
                <a:lnTo>
                  <a:pt x="70" y="366"/>
                </a:lnTo>
                <a:lnTo>
                  <a:pt x="70" y="364"/>
                </a:lnTo>
                <a:lnTo>
                  <a:pt x="70" y="364"/>
                </a:lnTo>
                <a:lnTo>
                  <a:pt x="68" y="366"/>
                </a:lnTo>
                <a:lnTo>
                  <a:pt x="68" y="368"/>
                </a:lnTo>
                <a:lnTo>
                  <a:pt x="66" y="366"/>
                </a:lnTo>
                <a:lnTo>
                  <a:pt x="66" y="366"/>
                </a:lnTo>
                <a:lnTo>
                  <a:pt x="66" y="364"/>
                </a:lnTo>
                <a:lnTo>
                  <a:pt x="66" y="360"/>
                </a:lnTo>
                <a:lnTo>
                  <a:pt x="66" y="360"/>
                </a:lnTo>
                <a:lnTo>
                  <a:pt x="66" y="360"/>
                </a:lnTo>
                <a:lnTo>
                  <a:pt x="66" y="358"/>
                </a:lnTo>
                <a:lnTo>
                  <a:pt x="66" y="358"/>
                </a:lnTo>
                <a:lnTo>
                  <a:pt x="66" y="358"/>
                </a:lnTo>
                <a:lnTo>
                  <a:pt x="65" y="358"/>
                </a:lnTo>
                <a:lnTo>
                  <a:pt x="65" y="358"/>
                </a:lnTo>
                <a:lnTo>
                  <a:pt x="65" y="357"/>
                </a:lnTo>
                <a:lnTo>
                  <a:pt x="66" y="355"/>
                </a:lnTo>
                <a:lnTo>
                  <a:pt x="66" y="355"/>
                </a:lnTo>
                <a:lnTo>
                  <a:pt x="65" y="353"/>
                </a:lnTo>
                <a:lnTo>
                  <a:pt x="66" y="349"/>
                </a:lnTo>
                <a:lnTo>
                  <a:pt x="66" y="349"/>
                </a:lnTo>
                <a:lnTo>
                  <a:pt x="65" y="355"/>
                </a:lnTo>
                <a:lnTo>
                  <a:pt x="65" y="355"/>
                </a:lnTo>
                <a:lnTo>
                  <a:pt x="65" y="355"/>
                </a:lnTo>
                <a:lnTo>
                  <a:pt x="65" y="355"/>
                </a:lnTo>
                <a:lnTo>
                  <a:pt x="65" y="355"/>
                </a:lnTo>
                <a:lnTo>
                  <a:pt x="63" y="345"/>
                </a:lnTo>
                <a:lnTo>
                  <a:pt x="63" y="345"/>
                </a:lnTo>
                <a:lnTo>
                  <a:pt x="61" y="344"/>
                </a:lnTo>
                <a:lnTo>
                  <a:pt x="61" y="340"/>
                </a:lnTo>
                <a:lnTo>
                  <a:pt x="61" y="336"/>
                </a:lnTo>
                <a:lnTo>
                  <a:pt x="61" y="336"/>
                </a:lnTo>
                <a:lnTo>
                  <a:pt x="61" y="338"/>
                </a:lnTo>
                <a:lnTo>
                  <a:pt x="61" y="338"/>
                </a:lnTo>
                <a:lnTo>
                  <a:pt x="61" y="336"/>
                </a:lnTo>
                <a:lnTo>
                  <a:pt x="59" y="336"/>
                </a:lnTo>
                <a:lnTo>
                  <a:pt x="59" y="336"/>
                </a:lnTo>
                <a:lnTo>
                  <a:pt x="61" y="333"/>
                </a:lnTo>
                <a:lnTo>
                  <a:pt x="61" y="333"/>
                </a:lnTo>
                <a:lnTo>
                  <a:pt x="61" y="331"/>
                </a:lnTo>
                <a:lnTo>
                  <a:pt x="63" y="331"/>
                </a:lnTo>
                <a:lnTo>
                  <a:pt x="63" y="331"/>
                </a:lnTo>
                <a:lnTo>
                  <a:pt x="61" y="329"/>
                </a:lnTo>
                <a:lnTo>
                  <a:pt x="61" y="329"/>
                </a:lnTo>
                <a:lnTo>
                  <a:pt x="61" y="329"/>
                </a:lnTo>
                <a:lnTo>
                  <a:pt x="61" y="329"/>
                </a:lnTo>
                <a:lnTo>
                  <a:pt x="61" y="331"/>
                </a:lnTo>
                <a:lnTo>
                  <a:pt x="61" y="329"/>
                </a:lnTo>
                <a:lnTo>
                  <a:pt x="61" y="329"/>
                </a:lnTo>
                <a:lnTo>
                  <a:pt x="61" y="327"/>
                </a:lnTo>
                <a:lnTo>
                  <a:pt x="61" y="325"/>
                </a:lnTo>
                <a:lnTo>
                  <a:pt x="61" y="325"/>
                </a:lnTo>
                <a:lnTo>
                  <a:pt x="59" y="323"/>
                </a:lnTo>
                <a:lnTo>
                  <a:pt x="59" y="323"/>
                </a:lnTo>
                <a:lnTo>
                  <a:pt x="59" y="323"/>
                </a:lnTo>
                <a:lnTo>
                  <a:pt x="59" y="325"/>
                </a:lnTo>
                <a:lnTo>
                  <a:pt x="59" y="325"/>
                </a:lnTo>
                <a:lnTo>
                  <a:pt x="59" y="325"/>
                </a:lnTo>
                <a:lnTo>
                  <a:pt x="59" y="325"/>
                </a:lnTo>
                <a:lnTo>
                  <a:pt x="59" y="325"/>
                </a:lnTo>
                <a:lnTo>
                  <a:pt x="57" y="320"/>
                </a:lnTo>
                <a:lnTo>
                  <a:pt x="57" y="320"/>
                </a:lnTo>
                <a:lnTo>
                  <a:pt x="59" y="314"/>
                </a:lnTo>
                <a:lnTo>
                  <a:pt x="61" y="314"/>
                </a:lnTo>
                <a:lnTo>
                  <a:pt x="59" y="311"/>
                </a:lnTo>
                <a:lnTo>
                  <a:pt x="59" y="311"/>
                </a:lnTo>
                <a:lnTo>
                  <a:pt x="59" y="312"/>
                </a:lnTo>
                <a:lnTo>
                  <a:pt x="59" y="307"/>
                </a:lnTo>
                <a:lnTo>
                  <a:pt x="59" y="307"/>
                </a:lnTo>
                <a:lnTo>
                  <a:pt x="57" y="307"/>
                </a:lnTo>
                <a:lnTo>
                  <a:pt x="57" y="309"/>
                </a:lnTo>
                <a:lnTo>
                  <a:pt x="57" y="311"/>
                </a:lnTo>
                <a:lnTo>
                  <a:pt x="57" y="311"/>
                </a:lnTo>
                <a:lnTo>
                  <a:pt x="57" y="307"/>
                </a:lnTo>
                <a:lnTo>
                  <a:pt x="57" y="307"/>
                </a:lnTo>
                <a:lnTo>
                  <a:pt x="57" y="307"/>
                </a:lnTo>
                <a:lnTo>
                  <a:pt x="57" y="305"/>
                </a:lnTo>
                <a:lnTo>
                  <a:pt x="57" y="305"/>
                </a:lnTo>
                <a:lnTo>
                  <a:pt x="57" y="305"/>
                </a:lnTo>
                <a:lnTo>
                  <a:pt x="57" y="307"/>
                </a:lnTo>
                <a:lnTo>
                  <a:pt x="57" y="307"/>
                </a:lnTo>
                <a:lnTo>
                  <a:pt x="55" y="307"/>
                </a:lnTo>
                <a:lnTo>
                  <a:pt x="55" y="307"/>
                </a:lnTo>
                <a:lnTo>
                  <a:pt x="55" y="303"/>
                </a:lnTo>
                <a:lnTo>
                  <a:pt x="57" y="301"/>
                </a:lnTo>
                <a:lnTo>
                  <a:pt x="57" y="301"/>
                </a:lnTo>
                <a:lnTo>
                  <a:pt x="57" y="303"/>
                </a:lnTo>
                <a:lnTo>
                  <a:pt x="57" y="303"/>
                </a:lnTo>
                <a:lnTo>
                  <a:pt x="57" y="305"/>
                </a:lnTo>
                <a:lnTo>
                  <a:pt x="57" y="305"/>
                </a:lnTo>
                <a:lnTo>
                  <a:pt x="57" y="303"/>
                </a:lnTo>
                <a:lnTo>
                  <a:pt x="57" y="299"/>
                </a:lnTo>
                <a:lnTo>
                  <a:pt x="57" y="299"/>
                </a:lnTo>
                <a:lnTo>
                  <a:pt x="57" y="298"/>
                </a:lnTo>
                <a:lnTo>
                  <a:pt x="57" y="296"/>
                </a:lnTo>
                <a:lnTo>
                  <a:pt x="57" y="296"/>
                </a:lnTo>
                <a:lnTo>
                  <a:pt x="57" y="296"/>
                </a:lnTo>
                <a:lnTo>
                  <a:pt x="57" y="292"/>
                </a:lnTo>
                <a:lnTo>
                  <a:pt x="57" y="292"/>
                </a:lnTo>
                <a:lnTo>
                  <a:pt x="55" y="290"/>
                </a:lnTo>
                <a:lnTo>
                  <a:pt x="55" y="288"/>
                </a:lnTo>
                <a:lnTo>
                  <a:pt x="55" y="283"/>
                </a:lnTo>
                <a:lnTo>
                  <a:pt x="55" y="276"/>
                </a:lnTo>
                <a:lnTo>
                  <a:pt x="55" y="276"/>
                </a:lnTo>
                <a:lnTo>
                  <a:pt x="55" y="276"/>
                </a:lnTo>
                <a:lnTo>
                  <a:pt x="55" y="272"/>
                </a:lnTo>
                <a:lnTo>
                  <a:pt x="55" y="272"/>
                </a:lnTo>
                <a:lnTo>
                  <a:pt x="55" y="272"/>
                </a:lnTo>
                <a:lnTo>
                  <a:pt x="57" y="270"/>
                </a:lnTo>
                <a:lnTo>
                  <a:pt x="57" y="270"/>
                </a:lnTo>
                <a:lnTo>
                  <a:pt x="57" y="263"/>
                </a:lnTo>
                <a:lnTo>
                  <a:pt x="57" y="263"/>
                </a:lnTo>
                <a:lnTo>
                  <a:pt x="55" y="268"/>
                </a:lnTo>
                <a:lnTo>
                  <a:pt x="55" y="265"/>
                </a:lnTo>
                <a:lnTo>
                  <a:pt x="55" y="265"/>
                </a:lnTo>
                <a:lnTo>
                  <a:pt x="55" y="263"/>
                </a:lnTo>
                <a:lnTo>
                  <a:pt x="55" y="263"/>
                </a:lnTo>
                <a:lnTo>
                  <a:pt x="55" y="263"/>
                </a:lnTo>
                <a:lnTo>
                  <a:pt x="54" y="266"/>
                </a:lnTo>
                <a:lnTo>
                  <a:pt x="54" y="266"/>
                </a:lnTo>
                <a:lnTo>
                  <a:pt x="54" y="266"/>
                </a:lnTo>
                <a:lnTo>
                  <a:pt x="54" y="257"/>
                </a:lnTo>
                <a:lnTo>
                  <a:pt x="55" y="254"/>
                </a:lnTo>
                <a:lnTo>
                  <a:pt x="55" y="252"/>
                </a:lnTo>
                <a:lnTo>
                  <a:pt x="55" y="252"/>
                </a:lnTo>
                <a:lnTo>
                  <a:pt x="55" y="248"/>
                </a:lnTo>
                <a:lnTo>
                  <a:pt x="55" y="244"/>
                </a:lnTo>
                <a:lnTo>
                  <a:pt x="55" y="244"/>
                </a:lnTo>
                <a:lnTo>
                  <a:pt x="55" y="246"/>
                </a:lnTo>
                <a:lnTo>
                  <a:pt x="57" y="244"/>
                </a:lnTo>
                <a:lnTo>
                  <a:pt x="57" y="244"/>
                </a:lnTo>
                <a:lnTo>
                  <a:pt x="57" y="239"/>
                </a:lnTo>
                <a:lnTo>
                  <a:pt x="59" y="233"/>
                </a:lnTo>
                <a:lnTo>
                  <a:pt x="59" y="233"/>
                </a:lnTo>
                <a:lnTo>
                  <a:pt x="61" y="224"/>
                </a:lnTo>
                <a:lnTo>
                  <a:pt x="61" y="224"/>
                </a:lnTo>
                <a:lnTo>
                  <a:pt x="61" y="224"/>
                </a:lnTo>
                <a:lnTo>
                  <a:pt x="61" y="222"/>
                </a:lnTo>
                <a:lnTo>
                  <a:pt x="61" y="222"/>
                </a:lnTo>
                <a:lnTo>
                  <a:pt x="61" y="222"/>
                </a:lnTo>
                <a:lnTo>
                  <a:pt x="65" y="217"/>
                </a:lnTo>
                <a:lnTo>
                  <a:pt x="65" y="217"/>
                </a:lnTo>
                <a:lnTo>
                  <a:pt x="63" y="219"/>
                </a:lnTo>
                <a:lnTo>
                  <a:pt x="63" y="219"/>
                </a:lnTo>
                <a:lnTo>
                  <a:pt x="63" y="219"/>
                </a:lnTo>
                <a:lnTo>
                  <a:pt x="63" y="217"/>
                </a:lnTo>
                <a:lnTo>
                  <a:pt x="61" y="219"/>
                </a:lnTo>
                <a:lnTo>
                  <a:pt x="61" y="219"/>
                </a:lnTo>
                <a:lnTo>
                  <a:pt x="63" y="209"/>
                </a:lnTo>
                <a:lnTo>
                  <a:pt x="63" y="209"/>
                </a:lnTo>
                <a:lnTo>
                  <a:pt x="65" y="208"/>
                </a:lnTo>
                <a:lnTo>
                  <a:pt x="65" y="208"/>
                </a:lnTo>
                <a:lnTo>
                  <a:pt x="65" y="209"/>
                </a:lnTo>
                <a:lnTo>
                  <a:pt x="65" y="211"/>
                </a:lnTo>
                <a:lnTo>
                  <a:pt x="65" y="211"/>
                </a:lnTo>
                <a:lnTo>
                  <a:pt x="70" y="200"/>
                </a:lnTo>
                <a:lnTo>
                  <a:pt x="74" y="187"/>
                </a:lnTo>
                <a:lnTo>
                  <a:pt x="74" y="187"/>
                </a:lnTo>
                <a:lnTo>
                  <a:pt x="76" y="185"/>
                </a:lnTo>
                <a:lnTo>
                  <a:pt x="76" y="185"/>
                </a:lnTo>
                <a:lnTo>
                  <a:pt x="76" y="182"/>
                </a:lnTo>
                <a:lnTo>
                  <a:pt x="77" y="176"/>
                </a:lnTo>
                <a:lnTo>
                  <a:pt x="77" y="176"/>
                </a:lnTo>
                <a:lnTo>
                  <a:pt x="76" y="180"/>
                </a:lnTo>
                <a:lnTo>
                  <a:pt x="76" y="180"/>
                </a:lnTo>
                <a:lnTo>
                  <a:pt x="76" y="180"/>
                </a:lnTo>
                <a:lnTo>
                  <a:pt x="76" y="182"/>
                </a:lnTo>
                <a:lnTo>
                  <a:pt x="76" y="182"/>
                </a:lnTo>
                <a:lnTo>
                  <a:pt x="74" y="182"/>
                </a:lnTo>
                <a:lnTo>
                  <a:pt x="74" y="182"/>
                </a:lnTo>
                <a:lnTo>
                  <a:pt x="74" y="182"/>
                </a:lnTo>
                <a:lnTo>
                  <a:pt x="72" y="184"/>
                </a:lnTo>
                <a:lnTo>
                  <a:pt x="70" y="185"/>
                </a:lnTo>
                <a:lnTo>
                  <a:pt x="70" y="185"/>
                </a:lnTo>
                <a:lnTo>
                  <a:pt x="72" y="182"/>
                </a:lnTo>
                <a:lnTo>
                  <a:pt x="74" y="180"/>
                </a:lnTo>
                <a:lnTo>
                  <a:pt x="76" y="178"/>
                </a:lnTo>
                <a:lnTo>
                  <a:pt x="76" y="174"/>
                </a:lnTo>
                <a:lnTo>
                  <a:pt x="76" y="174"/>
                </a:lnTo>
                <a:lnTo>
                  <a:pt x="76" y="176"/>
                </a:lnTo>
                <a:lnTo>
                  <a:pt x="74" y="178"/>
                </a:lnTo>
                <a:lnTo>
                  <a:pt x="74" y="178"/>
                </a:lnTo>
                <a:lnTo>
                  <a:pt x="79" y="167"/>
                </a:lnTo>
                <a:lnTo>
                  <a:pt x="79" y="167"/>
                </a:lnTo>
                <a:lnTo>
                  <a:pt x="79" y="167"/>
                </a:lnTo>
                <a:lnTo>
                  <a:pt x="81" y="167"/>
                </a:lnTo>
                <a:lnTo>
                  <a:pt x="81" y="167"/>
                </a:lnTo>
                <a:lnTo>
                  <a:pt x="79" y="167"/>
                </a:lnTo>
                <a:lnTo>
                  <a:pt x="79" y="165"/>
                </a:lnTo>
                <a:lnTo>
                  <a:pt x="79" y="165"/>
                </a:lnTo>
                <a:lnTo>
                  <a:pt x="81" y="163"/>
                </a:lnTo>
                <a:lnTo>
                  <a:pt x="81" y="163"/>
                </a:lnTo>
                <a:lnTo>
                  <a:pt x="81" y="163"/>
                </a:lnTo>
                <a:lnTo>
                  <a:pt x="83" y="160"/>
                </a:lnTo>
                <a:lnTo>
                  <a:pt x="83" y="160"/>
                </a:lnTo>
                <a:lnTo>
                  <a:pt x="81" y="162"/>
                </a:lnTo>
                <a:lnTo>
                  <a:pt x="81" y="162"/>
                </a:lnTo>
                <a:lnTo>
                  <a:pt x="92" y="143"/>
                </a:lnTo>
                <a:lnTo>
                  <a:pt x="103" y="128"/>
                </a:lnTo>
                <a:lnTo>
                  <a:pt x="103" y="128"/>
                </a:lnTo>
                <a:lnTo>
                  <a:pt x="103" y="128"/>
                </a:lnTo>
                <a:lnTo>
                  <a:pt x="101" y="128"/>
                </a:lnTo>
                <a:lnTo>
                  <a:pt x="101" y="127"/>
                </a:lnTo>
                <a:lnTo>
                  <a:pt x="101" y="127"/>
                </a:lnTo>
                <a:lnTo>
                  <a:pt x="105" y="127"/>
                </a:lnTo>
                <a:lnTo>
                  <a:pt x="105" y="127"/>
                </a:lnTo>
                <a:lnTo>
                  <a:pt x="118" y="110"/>
                </a:lnTo>
                <a:lnTo>
                  <a:pt x="135" y="93"/>
                </a:lnTo>
                <a:lnTo>
                  <a:pt x="135" y="93"/>
                </a:lnTo>
                <a:lnTo>
                  <a:pt x="136" y="93"/>
                </a:lnTo>
                <a:lnTo>
                  <a:pt x="136" y="93"/>
                </a:lnTo>
                <a:lnTo>
                  <a:pt x="138" y="90"/>
                </a:lnTo>
                <a:lnTo>
                  <a:pt x="142" y="86"/>
                </a:lnTo>
                <a:lnTo>
                  <a:pt x="142" y="86"/>
                </a:lnTo>
                <a:lnTo>
                  <a:pt x="142" y="86"/>
                </a:lnTo>
                <a:lnTo>
                  <a:pt x="140" y="86"/>
                </a:lnTo>
                <a:lnTo>
                  <a:pt x="140" y="86"/>
                </a:lnTo>
                <a:lnTo>
                  <a:pt x="142" y="84"/>
                </a:lnTo>
                <a:lnTo>
                  <a:pt x="142" y="84"/>
                </a:lnTo>
                <a:lnTo>
                  <a:pt x="146" y="84"/>
                </a:lnTo>
                <a:lnTo>
                  <a:pt x="146" y="84"/>
                </a:lnTo>
                <a:lnTo>
                  <a:pt x="149" y="81"/>
                </a:lnTo>
                <a:lnTo>
                  <a:pt x="151" y="77"/>
                </a:lnTo>
                <a:lnTo>
                  <a:pt x="151" y="77"/>
                </a:lnTo>
                <a:lnTo>
                  <a:pt x="151" y="77"/>
                </a:lnTo>
                <a:lnTo>
                  <a:pt x="153" y="77"/>
                </a:lnTo>
                <a:lnTo>
                  <a:pt x="153" y="77"/>
                </a:lnTo>
                <a:lnTo>
                  <a:pt x="153" y="75"/>
                </a:lnTo>
                <a:lnTo>
                  <a:pt x="153" y="73"/>
                </a:lnTo>
                <a:lnTo>
                  <a:pt x="153" y="73"/>
                </a:lnTo>
                <a:lnTo>
                  <a:pt x="151" y="75"/>
                </a:lnTo>
                <a:lnTo>
                  <a:pt x="149" y="75"/>
                </a:lnTo>
                <a:lnTo>
                  <a:pt x="149" y="75"/>
                </a:lnTo>
                <a:lnTo>
                  <a:pt x="147" y="77"/>
                </a:lnTo>
                <a:lnTo>
                  <a:pt x="147" y="77"/>
                </a:lnTo>
                <a:lnTo>
                  <a:pt x="146" y="77"/>
                </a:lnTo>
                <a:lnTo>
                  <a:pt x="146" y="77"/>
                </a:lnTo>
                <a:lnTo>
                  <a:pt x="146" y="75"/>
                </a:lnTo>
                <a:lnTo>
                  <a:pt x="144" y="75"/>
                </a:lnTo>
                <a:lnTo>
                  <a:pt x="144" y="75"/>
                </a:lnTo>
                <a:lnTo>
                  <a:pt x="146" y="73"/>
                </a:lnTo>
                <a:lnTo>
                  <a:pt x="146" y="73"/>
                </a:lnTo>
                <a:lnTo>
                  <a:pt x="144" y="75"/>
                </a:lnTo>
                <a:lnTo>
                  <a:pt x="144" y="75"/>
                </a:lnTo>
                <a:lnTo>
                  <a:pt x="146" y="70"/>
                </a:lnTo>
                <a:lnTo>
                  <a:pt x="146" y="70"/>
                </a:lnTo>
                <a:lnTo>
                  <a:pt x="146" y="71"/>
                </a:lnTo>
                <a:lnTo>
                  <a:pt x="149" y="70"/>
                </a:lnTo>
                <a:lnTo>
                  <a:pt x="149" y="70"/>
                </a:lnTo>
                <a:lnTo>
                  <a:pt x="147" y="70"/>
                </a:lnTo>
                <a:lnTo>
                  <a:pt x="151" y="68"/>
                </a:lnTo>
                <a:lnTo>
                  <a:pt x="151" y="68"/>
                </a:lnTo>
                <a:lnTo>
                  <a:pt x="149" y="70"/>
                </a:lnTo>
                <a:lnTo>
                  <a:pt x="149" y="70"/>
                </a:lnTo>
                <a:lnTo>
                  <a:pt x="151" y="66"/>
                </a:lnTo>
                <a:lnTo>
                  <a:pt x="153" y="64"/>
                </a:lnTo>
                <a:lnTo>
                  <a:pt x="153" y="64"/>
                </a:lnTo>
                <a:lnTo>
                  <a:pt x="155" y="64"/>
                </a:lnTo>
                <a:lnTo>
                  <a:pt x="157" y="64"/>
                </a:lnTo>
                <a:lnTo>
                  <a:pt x="157" y="64"/>
                </a:lnTo>
                <a:lnTo>
                  <a:pt x="158" y="60"/>
                </a:lnTo>
                <a:lnTo>
                  <a:pt x="158" y="60"/>
                </a:lnTo>
                <a:lnTo>
                  <a:pt x="160" y="60"/>
                </a:lnTo>
                <a:lnTo>
                  <a:pt x="164" y="59"/>
                </a:lnTo>
                <a:lnTo>
                  <a:pt x="164" y="59"/>
                </a:lnTo>
                <a:lnTo>
                  <a:pt x="160" y="59"/>
                </a:lnTo>
                <a:lnTo>
                  <a:pt x="160" y="57"/>
                </a:lnTo>
                <a:lnTo>
                  <a:pt x="162" y="57"/>
                </a:lnTo>
                <a:lnTo>
                  <a:pt x="162" y="57"/>
                </a:lnTo>
                <a:lnTo>
                  <a:pt x="157" y="60"/>
                </a:lnTo>
                <a:lnTo>
                  <a:pt x="155" y="60"/>
                </a:lnTo>
                <a:lnTo>
                  <a:pt x="155" y="60"/>
                </a:lnTo>
                <a:lnTo>
                  <a:pt x="155" y="60"/>
                </a:lnTo>
                <a:lnTo>
                  <a:pt x="153" y="60"/>
                </a:lnTo>
                <a:lnTo>
                  <a:pt x="151" y="62"/>
                </a:lnTo>
                <a:lnTo>
                  <a:pt x="151" y="62"/>
                </a:lnTo>
                <a:lnTo>
                  <a:pt x="155" y="59"/>
                </a:lnTo>
                <a:lnTo>
                  <a:pt x="160" y="55"/>
                </a:lnTo>
                <a:lnTo>
                  <a:pt x="160" y="55"/>
                </a:lnTo>
                <a:lnTo>
                  <a:pt x="162" y="53"/>
                </a:lnTo>
                <a:lnTo>
                  <a:pt x="166" y="51"/>
                </a:lnTo>
                <a:lnTo>
                  <a:pt x="166" y="51"/>
                </a:lnTo>
                <a:lnTo>
                  <a:pt x="160" y="55"/>
                </a:lnTo>
                <a:lnTo>
                  <a:pt x="158" y="55"/>
                </a:lnTo>
                <a:lnTo>
                  <a:pt x="158" y="55"/>
                </a:lnTo>
                <a:lnTo>
                  <a:pt x="151" y="59"/>
                </a:lnTo>
                <a:lnTo>
                  <a:pt x="151" y="59"/>
                </a:lnTo>
                <a:lnTo>
                  <a:pt x="151" y="59"/>
                </a:lnTo>
                <a:lnTo>
                  <a:pt x="149" y="60"/>
                </a:lnTo>
                <a:lnTo>
                  <a:pt x="149" y="60"/>
                </a:lnTo>
                <a:lnTo>
                  <a:pt x="151" y="59"/>
                </a:lnTo>
                <a:lnTo>
                  <a:pt x="151" y="60"/>
                </a:lnTo>
                <a:lnTo>
                  <a:pt x="149" y="62"/>
                </a:lnTo>
                <a:lnTo>
                  <a:pt x="149" y="62"/>
                </a:lnTo>
                <a:lnTo>
                  <a:pt x="149" y="60"/>
                </a:lnTo>
                <a:lnTo>
                  <a:pt x="147" y="60"/>
                </a:lnTo>
                <a:lnTo>
                  <a:pt x="147" y="60"/>
                </a:lnTo>
                <a:lnTo>
                  <a:pt x="133" y="71"/>
                </a:lnTo>
                <a:lnTo>
                  <a:pt x="135" y="70"/>
                </a:lnTo>
                <a:lnTo>
                  <a:pt x="135" y="70"/>
                </a:lnTo>
                <a:lnTo>
                  <a:pt x="135" y="71"/>
                </a:lnTo>
                <a:lnTo>
                  <a:pt x="135" y="73"/>
                </a:lnTo>
                <a:lnTo>
                  <a:pt x="133" y="73"/>
                </a:lnTo>
                <a:lnTo>
                  <a:pt x="133" y="73"/>
                </a:lnTo>
                <a:lnTo>
                  <a:pt x="133" y="73"/>
                </a:lnTo>
                <a:lnTo>
                  <a:pt x="131" y="73"/>
                </a:lnTo>
                <a:lnTo>
                  <a:pt x="129" y="71"/>
                </a:lnTo>
                <a:lnTo>
                  <a:pt x="131" y="70"/>
                </a:lnTo>
                <a:lnTo>
                  <a:pt x="131" y="70"/>
                </a:lnTo>
                <a:lnTo>
                  <a:pt x="127" y="73"/>
                </a:lnTo>
                <a:lnTo>
                  <a:pt x="127" y="73"/>
                </a:lnTo>
                <a:lnTo>
                  <a:pt x="127" y="73"/>
                </a:lnTo>
                <a:lnTo>
                  <a:pt x="127" y="71"/>
                </a:lnTo>
                <a:lnTo>
                  <a:pt x="127" y="71"/>
                </a:lnTo>
                <a:lnTo>
                  <a:pt x="135" y="66"/>
                </a:lnTo>
                <a:lnTo>
                  <a:pt x="144" y="60"/>
                </a:lnTo>
                <a:lnTo>
                  <a:pt x="144" y="60"/>
                </a:lnTo>
                <a:lnTo>
                  <a:pt x="138" y="64"/>
                </a:lnTo>
                <a:lnTo>
                  <a:pt x="138" y="64"/>
                </a:lnTo>
                <a:lnTo>
                  <a:pt x="138" y="62"/>
                </a:lnTo>
                <a:lnTo>
                  <a:pt x="136" y="62"/>
                </a:lnTo>
                <a:lnTo>
                  <a:pt x="136" y="62"/>
                </a:lnTo>
                <a:lnTo>
                  <a:pt x="129" y="70"/>
                </a:lnTo>
                <a:lnTo>
                  <a:pt x="123" y="73"/>
                </a:lnTo>
                <a:lnTo>
                  <a:pt x="123" y="73"/>
                </a:lnTo>
                <a:lnTo>
                  <a:pt x="122" y="75"/>
                </a:lnTo>
                <a:lnTo>
                  <a:pt x="122" y="75"/>
                </a:lnTo>
                <a:lnTo>
                  <a:pt x="118" y="77"/>
                </a:lnTo>
                <a:lnTo>
                  <a:pt x="118" y="77"/>
                </a:lnTo>
                <a:lnTo>
                  <a:pt x="118" y="77"/>
                </a:lnTo>
                <a:lnTo>
                  <a:pt x="118" y="75"/>
                </a:lnTo>
                <a:lnTo>
                  <a:pt x="118" y="75"/>
                </a:lnTo>
                <a:lnTo>
                  <a:pt x="120" y="73"/>
                </a:lnTo>
                <a:lnTo>
                  <a:pt x="120" y="73"/>
                </a:lnTo>
                <a:lnTo>
                  <a:pt x="122" y="73"/>
                </a:lnTo>
                <a:lnTo>
                  <a:pt x="122" y="73"/>
                </a:lnTo>
                <a:lnTo>
                  <a:pt x="122" y="73"/>
                </a:lnTo>
                <a:lnTo>
                  <a:pt x="123" y="70"/>
                </a:lnTo>
                <a:lnTo>
                  <a:pt x="127" y="70"/>
                </a:lnTo>
                <a:lnTo>
                  <a:pt x="127" y="70"/>
                </a:lnTo>
                <a:lnTo>
                  <a:pt x="127" y="68"/>
                </a:lnTo>
                <a:lnTo>
                  <a:pt x="127" y="68"/>
                </a:lnTo>
                <a:lnTo>
                  <a:pt x="129" y="68"/>
                </a:lnTo>
                <a:lnTo>
                  <a:pt x="131" y="66"/>
                </a:lnTo>
                <a:lnTo>
                  <a:pt x="131" y="66"/>
                </a:lnTo>
                <a:lnTo>
                  <a:pt x="129" y="66"/>
                </a:lnTo>
                <a:lnTo>
                  <a:pt x="131" y="64"/>
                </a:lnTo>
                <a:lnTo>
                  <a:pt x="133" y="64"/>
                </a:lnTo>
                <a:lnTo>
                  <a:pt x="133" y="62"/>
                </a:lnTo>
                <a:lnTo>
                  <a:pt x="133" y="62"/>
                </a:lnTo>
                <a:lnTo>
                  <a:pt x="136" y="60"/>
                </a:lnTo>
                <a:lnTo>
                  <a:pt x="136" y="60"/>
                </a:lnTo>
                <a:lnTo>
                  <a:pt x="136" y="60"/>
                </a:lnTo>
                <a:lnTo>
                  <a:pt x="136" y="60"/>
                </a:lnTo>
                <a:lnTo>
                  <a:pt x="142" y="57"/>
                </a:lnTo>
                <a:lnTo>
                  <a:pt x="144" y="55"/>
                </a:lnTo>
                <a:lnTo>
                  <a:pt x="142" y="57"/>
                </a:lnTo>
                <a:lnTo>
                  <a:pt x="142" y="57"/>
                </a:lnTo>
                <a:lnTo>
                  <a:pt x="153" y="49"/>
                </a:lnTo>
                <a:lnTo>
                  <a:pt x="160" y="44"/>
                </a:lnTo>
                <a:lnTo>
                  <a:pt x="160" y="44"/>
                </a:lnTo>
                <a:lnTo>
                  <a:pt x="162" y="44"/>
                </a:lnTo>
                <a:lnTo>
                  <a:pt x="164" y="44"/>
                </a:lnTo>
                <a:lnTo>
                  <a:pt x="164" y="44"/>
                </a:lnTo>
                <a:lnTo>
                  <a:pt x="166" y="42"/>
                </a:lnTo>
                <a:lnTo>
                  <a:pt x="168" y="40"/>
                </a:lnTo>
                <a:lnTo>
                  <a:pt x="171" y="38"/>
                </a:lnTo>
                <a:lnTo>
                  <a:pt x="173" y="36"/>
                </a:lnTo>
                <a:lnTo>
                  <a:pt x="173" y="36"/>
                </a:lnTo>
                <a:lnTo>
                  <a:pt x="177" y="36"/>
                </a:lnTo>
                <a:lnTo>
                  <a:pt x="177" y="36"/>
                </a:lnTo>
                <a:lnTo>
                  <a:pt x="173" y="38"/>
                </a:lnTo>
                <a:lnTo>
                  <a:pt x="173" y="38"/>
                </a:lnTo>
                <a:lnTo>
                  <a:pt x="177" y="36"/>
                </a:lnTo>
                <a:lnTo>
                  <a:pt x="177" y="36"/>
                </a:lnTo>
                <a:lnTo>
                  <a:pt x="177" y="38"/>
                </a:lnTo>
                <a:lnTo>
                  <a:pt x="175" y="38"/>
                </a:lnTo>
                <a:lnTo>
                  <a:pt x="175" y="38"/>
                </a:lnTo>
                <a:lnTo>
                  <a:pt x="181" y="36"/>
                </a:lnTo>
                <a:lnTo>
                  <a:pt x="182" y="35"/>
                </a:lnTo>
                <a:lnTo>
                  <a:pt x="182" y="35"/>
                </a:lnTo>
                <a:lnTo>
                  <a:pt x="182" y="35"/>
                </a:lnTo>
                <a:lnTo>
                  <a:pt x="179" y="35"/>
                </a:lnTo>
                <a:lnTo>
                  <a:pt x="179" y="35"/>
                </a:lnTo>
                <a:lnTo>
                  <a:pt x="182" y="33"/>
                </a:lnTo>
                <a:lnTo>
                  <a:pt x="182" y="33"/>
                </a:lnTo>
                <a:lnTo>
                  <a:pt x="179" y="35"/>
                </a:lnTo>
                <a:lnTo>
                  <a:pt x="177" y="35"/>
                </a:lnTo>
                <a:lnTo>
                  <a:pt x="177" y="35"/>
                </a:lnTo>
                <a:lnTo>
                  <a:pt x="181" y="33"/>
                </a:lnTo>
                <a:lnTo>
                  <a:pt x="182" y="31"/>
                </a:lnTo>
                <a:lnTo>
                  <a:pt x="182" y="33"/>
                </a:lnTo>
                <a:lnTo>
                  <a:pt x="182" y="33"/>
                </a:lnTo>
                <a:lnTo>
                  <a:pt x="214" y="20"/>
                </a:lnTo>
                <a:lnTo>
                  <a:pt x="239" y="13"/>
                </a:lnTo>
                <a:lnTo>
                  <a:pt x="239" y="13"/>
                </a:lnTo>
                <a:lnTo>
                  <a:pt x="239" y="11"/>
                </a:lnTo>
                <a:lnTo>
                  <a:pt x="241" y="11"/>
                </a:lnTo>
                <a:lnTo>
                  <a:pt x="241" y="11"/>
                </a:lnTo>
                <a:lnTo>
                  <a:pt x="241" y="11"/>
                </a:lnTo>
                <a:lnTo>
                  <a:pt x="239" y="13"/>
                </a:lnTo>
                <a:lnTo>
                  <a:pt x="239" y="13"/>
                </a:lnTo>
                <a:lnTo>
                  <a:pt x="243" y="11"/>
                </a:lnTo>
                <a:lnTo>
                  <a:pt x="247" y="11"/>
                </a:lnTo>
                <a:lnTo>
                  <a:pt x="247" y="11"/>
                </a:lnTo>
                <a:lnTo>
                  <a:pt x="245" y="9"/>
                </a:lnTo>
                <a:lnTo>
                  <a:pt x="247" y="9"/>
                </a:lnTo>
                <a:lnTo>
                  <a:pt x="247" y="9"/>
                </a:lnTo>
                <a:lnTo>
                  <a:pt x="249" y="9"/>
                </a:lnTo>
                <a:lnTo>
                  <a:pt x="249" y="11"/>
                </a:lnTo>
                <a:lnTo>
                  <a:pt x="249" y="11"/>
                </a:lnTo>
                <a:lnTo>
                  <a:pt x="272" y="5"/>
                </a:lnTo>
                <a:lnTo>
                  <a:pt x="272" y="5"/>
                </a:lnTo>
                <a:lnTo>
                  <a:pt x="274" y="5"/>
                </a:lnTo>
                <a:lnTo>
                  <a:pt x="274" y="3"/>
                </a:lnTo>
                <a:lnTo>
                  <a:pt x="274" y="3"/>
                </a:lnTo>
                <a:lnTo>
                  <a:pt x="276" y="3"/>
                </a:lnTo>
                <a:lnTo>
                  <a:pt x="280" y="3"/>
                </a:lnTo>
                <a:lnTo>
                  <a:pt x="280" y="3"/>
                </a:lnTo>
                <a:lnTo>
                  <a:pt x="276" y="5"/>
                </a:lnTo>
                <a:lnTo>
                  <a:pt x="274" y="5"/>
                </a:lnTo>
                <a:lnTo>
                  <a:pt x="274" y="5"/>
                </a:lnTo>
                <a:lnTo>
                  <a:pt x="282" y="5"/>
                </a:lnTo>
                <a:lnTo>
                  <a:pt x="287" y="3"/>
                </a:lnTo>
                <a:lnTo>
                  <a:pt x="287" y="3"/>
                </a:lnTo>
                <a:lnTo>
                  <a:pt x="284" y="5"/>
                </a:lnTo>
                <a:lnTo>
                  <a:pt x="284" y="5"/>
                </a:lnTo>
                <a:lnTo>
                  <a:pt x="282" y="3"/>
                </a:lnTo>
                <a:lnTo>
                  <a:pt x="280" y="3"/>
                </a:lnTo>
                <a:lnTo>
                  <a:pt x="282" y="3"/>
                </a:lnTo>
                <a:lnTo>
                  <a:pt x="282" y="3"/>
                </a:lnTo>
                <a:lnTo>
                  <a:pt x="284" y="3"/>
                </a:lnTo>
                <a:lnTo>
                  <a:pt x="287" y="3"/>
                </a:lnTo>
                <a:lnTo>
                  <a:pt x="287" y="3"/>
                </a:lnTo>
                <a:lnTo>
                  <a:pt x="285" y="3"/>
                </a:lnTo>
                <a:lnTo>
                  <a:pt x="285" y="3"/>
                </a:lnTo>
                <a:lnTo>
                  <a:pt x="293" y="3"/>
                </a:lnTo>
                <a:lnTo>
                  <a:pt x="293" y="3"/>
                </a:lnTo>
                <a:lnTo>
                  <a:pt x="289" y="3"/>
                </a:lnTo>
                <a:lnTo>
                  <a:pt x="289" y="3"/>
                </a:lnTo>
                <a:lnTo>
                  <a:pt x="295" y="3"/>
                </a:lnTo>
                <a:lnTo>
                  <a:pt x="298" y="3"/>
                </a:lnTo>
                <a:lnTo>
                  <a:pt x="298" y="3"/>
                </a:lnTo>
                <a:lnTo>
                  <a:pt x="295" y="3"/>
                </a:lnTo>
                <a:lnTo>
                  <a:pt x="295" y="3"/>
                </a:lnTo>
                <a:lnTo>
                  <a:pt x="298" y="1"/>
                </a:lnTo>
                <a:lnTo>
                  <a:pt x="298" y="1"/>
                </a:lnTo>
                <a:lnTo>
                  <a:pt x="300" y="1"/>
                </a:lnTo>
                <a:lnTo>
                  <a:pt x="300" y="1"/>
                </a:lnTo>
                <a:lnTo>
                  <a:pt x="304" y="1"/>
                </a:lnTo>
                <a:lnTo>
                  <a:pt x="304" y="1"/>
                </a:lnTo>
                <a:lnTo>
                  <a:pt x="302" y="1"/>
                </a:lnTo>
                <a:lnTo>
                  <a:pt x="298" y="1"/>
                </a:lnTo>
                <a:lnTo>
                  <a:pt x="298" y="1"/>
                </a:lnTo>
                <a:lnTo>
                  <a:pt x="298" y="1"/>
                </a:lnTo>
                <a:lnTo>
                  <a:pt x="298" y="0"/>
                </a:lnTo>
                <a:lnTo>
                  <a:pt x="298" y="0"/>
                </a:lnTo>
                <a:lnTo>
                  <a:pt x="296" y="1"/>
                </a:lnTo>
                <a:lnTo>
                  <a:pt x="296" y="1"/>
                </a:lnTo>
                <a:lnTo>
                  <a:pt x="295" y="1"/>
                </a:lnTo>
                <a:lnTo>
                  <a:pt x="295" y="1"/>
                </a:lnTo>
                <a:lnTo>
                  <a:pt x="293" y="1"/>
                </a:lnTo>
                <a:lnTo>
                  <a:pt x="293" y="1"/>
                </a:lnTo>
                <a:lnTo>
                  <a:pt x="274" y="3"/>
                </a:lnTo>
                <a:lnTo>
                  <a:pt x="260" y="5"/>
                </a:lnTo>
                <a:lnTo>
                  <a:pt x="260" y="5"/>
                </a:lnTo>
                <a:lnTo>
                  <a:pt x="260" y="5"/>
                </a:lnTo>
                <a:lnTo>
                  <a:pt x="260" y="5"/>
                </a:lnTo>
                <a:lnTo>
                  <a:pt x="260" y="5"/>
                </a:lnTo>
                <a:lnTo>
                  <a:pt x="258" y="5"/>
                </a:lnTo>
                <a:lnTo>
                  <a:pt x="258" y="5"/>
                </a:lnTo>
                <a:lnTo>
                  <a:pt x="258" y="5"/>
                </a:lnTo>
                <a:lnTo>
                  <a:pt x="258" y="5"/>
                </a:lnTo>
                <a:lnTo>
                  <a:pt x="243" y="7"/>
                </a:lnTo>
                <a:lnTo>
                  <a:pt x="243" y="7"/>
                </a:lnTo>
                <a:lnTo>
                  <a:pt x="243" y="7"/>
                </a:lnTo>
                <a:lnTo>
                  <a:pt x="243" y="9"/>
                </a:lnTo>
                <a:lnTo>
                  <a:pt x="243" y="9"/>
                </a:lnTo>
                <a:lnTo>
                  <a:pt x="238" y="9"/>
                </a:lnTo>
                <a:lnTo>
                  <a:pt x="234" y="9"/>
                </a:lnTo>
                <a:lnTo>
                  <a:pt x="234" y="9"/>
                </a:lnTo>
                <a:lnTo>
                  <a:pt x="232" y="9"/>
                </a:lnTo>
                <a:lnTo>
                  <a:pt x="234" y="9"/>
                </a:lnTo>
                <a:lnTo>
                  <a:pt x="234" y="9"/>
                </a:lnTo>
                <a:lnTo>
                  <a:pt x="234" y="9"/>
                </a:lnTo>
                <a:lnTo>
                  <a:pt x="234" y="9"/>
                </a:lnTo>
                <a:lnTo>
                  <a:pt x="228" y="9"/>
                </a:lnTo>
                <a:lnTo>
                  <a:pt x="228" y="9"/>
                </a:lnTo>
                <a:lnTo>
                  <a:pt x="225" y="11"/>
                </a:lnTo>
                <a:lnTo>
                  <a:pt x="221" y="11"/>
                </a:lnTo>
                <a:lnTo>
                  <a:pt x="221" y="11"/>
                </a:lnTo>
                <a:lnTo>
                  <a:pt x="221" y="11"/>
                </a:lnTo>
                <a:lnTo>
                  <a:pt x="219" y="13"/>
                </a:lnTo>
                <a:lnTo>
                  <a:pt x="219" y="13"/>
                </a:lnTo>
                <a:lnTo>
                  <a:pt x="217" y="13"/>
                </a:lnTo>
                <a:lnTo>
                  <a:pt x="217" y="13"/>
                </a:lnTo>
                <a:lnTo>
                  <a:pt x="217" y="13"/>
                </a:lnTo>
                <a:lnTo>
                  <a:pt x="212" y="14"/>
                </a:lnTo>
                <a:lnTo>
                  <a:pt x="212" y="14"/>
                </a:lnTo>
                <a:lnTo>
                  <a:pt x="217" y="13"/>
                </a:lnTo>
                <a:lnTo>
                  <a:pt x="217" y="13"/>
                </a:lnTo>
                <a:lnTo>
                  <a:pt x="210" y="16"/>
                </a:lnTo>
                <a:lnTo>
                  <a:pt x="204" y="16"/>
                </a:lnTo>
                <a:lnTo>
                  <a:pt x="204" y="16"/>
                </a:lnTo>
                <a:lnTo>
                  <a:pt x="203" y="18"/>
                </a:lnTo>
                <a:lnTo>
                  <a:pt x="203" y="18"/>
                </a:lnTo>
                <a:lnTo>
                  <a:pt x="195" y="20"/>
                </a:lnTo>
                <a:lnTo>
                  <a:pt x="195" y="20"/>
                </a:lnTo>
                <a:lnTo>
                  <a:pt x="199" y="20"/>
                </a:lnTo>
                <a:lnTo>
                  <a:pt x="201" y="20"/>
                </a:lnTo>
                <a:lnTo>
                  <a:pt x="201" y="20"/>
                </a:lnTo>
                <a:lnTo>
                  <a:pt x="195" y="22"/>
                </a:lnTo>
                <a:lnTo>
                  <a:pt x="193" y="24"/>
                </a:lnTo>
                <a:lnTo>
                  <a:pt x="193" y="24"/>
                </a:lnTo>
                <a:lnTo>
                  <a:pt x="184" y="25"/>
                </a:lnTo>
                <a:lnTo>
                  <a:pt x="177" y="29"/>
                </a:lnTo>
                <a:lnTo>
                  <a:pt x="177" y="29"/>
                </a:lnTo>
                <a:lnTo>
                  <a:pt x="181" y="27"/>
                </a:lnTo>
                <a:lnTo>
                  <a:pt x="181" y="27"/>
                </a:lnTo>
                <a:lnTo>
                  <a:pt x="184" y="25"/>
                </a:lnTo>
                <a:lnTo>
                  <a:pt x="192" y="24"/>
                </a:lnTo>
                <a:lnTo>
                  <a:pt x="192" y="24"/>
                </a:lnTo>
                <a:lnTo>
                  <a:pt x="188" y="24"/>
                </a:lnTo>
                <a:lnTo>
                  <a:pt x="184" y="24"/>
                </a:lnTo>
                <a:lnTo>
                  <a:pt x="184" y="24"/>
                </a:lnTo>
                <a:lnTo>
                  <a:pt x="184" y="25"/>
                </a:lnTo>
                <a:lnTo>
                  <a:pt x="184" y="25"/>
                </a:lnTo>
                <a:lnTo>
                  <a:pt x="181" y="25"/>
                </a:lnTo>
                <a:lnTo>
                  <a:pt x="179" y="24"/>
                </a:lnTo>
                <a:lnTo>
                  <a:pt x="179" y="24"/>
                </a:lnTo>
                <a:lnTo>
                  <a:pt x="175" y="25"/>
                </a:lnTo>
                <a:lnTo>
                  <a:pt x="173" y="27"/>
                </a:lnTo>
                <a:lnTo>
                  <a:pt x="173" y="27"/>
                </a:lnTo>
                <a:lnTo>
                  <a:pt x="177" y="25"/>
                </a:lnTo>
                <a:lnTo>
                  <a:pt x="179" y="25"/>
                </a:lnTo>
                <a:lnTo>
                  <a:pt x="179" y="25"/>
                </a:lnTo>
                <a:lnTo>
                  <a:pt x="169" y="29"/>
                </a:lnTo>
                <a:lnTo>
                  <a:pt x="162" y="33"/>
                </a:lnTo>
                <a:lnTo>
                  <a:pt x="162" y="33"/>
                </a:lnTo>
                <a:lnTo>
                  <a:pt x="155" y="38"/>
                </a:lnTo>
                <a:lnTo>
                  <a:pt x="147" y="42"/>
                </a:lnTo>
                <a:lnTo>
                  <a:pt x="140" y="47"/>
                </a:lnTo>
                <a:lnTo>
                  <a:pt x="135" y="51"/>
                </a:lnTo>
                <a:lnTo>
                  <a:pt x="135" y="51"/>
                </a:lnTo>
                <a:lnTo>
                  <a:pt x="129" y="55"/>
                </a:lnTo>
                <a:lnTo>
                  <a:pt x="127" y="55"/>
                </a:lnTo>
                <a:lnTo>
                  <a:pt x="125" y="53"/>
                </a:lnTo>
                <a:lnTo>
                  <a:pt x="127" y="51"/>
                </a:lnTo>
                <a:lnTo>
                  <a:pt x="127" y="51"/>
                </a:lnTo>
                <a:lnTo>
                  <a:pt x="135" y="46"/>
                </a:lnTo>
                <a:lnTo>
                  <a:pt x="135" y="46"/>
                </a:lnTo>
                <a:lnTo>
                  <a:pt x="133" y="47"/>
                </a:lnTo>
                <a:lnTo>
                  <a:pt x="135" y="46"/>
                </a:lnTo>
                <a:lnTo>
                  <a:pt x="136" y="46"/>
                </a:lnTo>
                <a:lnTo>
                  <a:pt x="136" y="46"/>
                </a:lnTo>
                <a:lnTo>
                  <a:pt x="135" y="47"/>
                </a:lnTo>
                <a:lnTo>
                  <a:pt x="136" y="47"/>
                </a:lnTo>
                <a:lnTo>
                  <a:pt x="136" y="47"/>
                </a:lnTo>
                <a:lnTo>
                  <a:pt x="138" y="44"/>
                </a:lnTo>
                <a:lnTo>
                  <a:pt x="138" y="44"/>
                </a:lnTo>
                <a:lnTo>
                  <a:pt x="138" y="44"/>
                </a:lnTo>
                <a:lnTo>
                  <a:pt x="138" y="44"/>
                </a:lnTo>
                <a:lnTo>
                  <a:pt x="136" y="44"/>
                </a:lnTo>
                <a:lnTo>
                  <a:pt x="136" y="44"/>
                </a:lnTo>
                <a:lnTo>
                  <a:pt x="140" y="40"/>
                </a:lnTo>
                <a:lnTo>
                  <a:pt x="144" y="38"/>
                </a:lnTo>
                <a:lnTo>
                  <a:pt x="144" y="38"/>
                </a:lnTo>
                <a:lnTo>
                  <a:pt x="133" y="46"/>
                </a:lnTo>
                <a:lnTo>
                  <a:pt x="122" y="53"/>
                </a:lnTo>
                <a:lnTo>
                  <a:pt x="122" y="53"/>
                </a:lnTo>
                <a:lnTo>
                  <a:pt x="125" y="49"/>
                </a:lnTo>
                <a:lnTo>
                  <a:pt x="125" y="49"/>
                </a:lnTo>
                <a:lnTo>
                  <a:pt x="127" y="49"/>
                </a:lnTo>
                <a:lnTo>
                  <a:pt x="127" y="49"/>
                </a:lnTo>
                <a:lnTo>
                  <a:pt x="127" y="47"/>
                </a:lnTo>
                <a:lnTo>
                  <a:pt x="125" y="49"/>
                </a:lnTo>
                <a:lnTo>
                  <a:pt x="122" y="51"/>
                </a:lnTo>
                <a:lnTo>
                  <a:pt x="122" y="51"/>
                </a:lnTo>
                <a:lnTo>
                  <a:pt x="123" y="47"/>
                </a:lnTo>
                <a:lnTo>
                  <a:pt x="123" y="47"/>
                </a:lnTo>
                <a:lnTo>
                  <a:pt x="133" y="44"/>
                </a:lnTo>
                <a:lnTo>
                  <a:pt x="140" y="36"/>
                </a:lnTo>
                <a:lnTo>
                  <a:pt x="140" y="36"/>
                </a:lnTo>
                <a:lnTo>
                  <a:pt x="144" y="35"/>
                </a:lnTo>
                <a:lnTo>
                  <a:pt x="147" y="31"/>
                </a:lnTo>
                <a:lnTo>
                  <a:pt x="153" y="29"/>
                </a:lnTo>
                <a:lnTo>
                  <a:pt x="157" y="27"/>
                </a:lnTo>
                <a:lnTo>
                  <a:pt x="157" y="27"/>
                </a:lnTo>
                <a:lnTo>
                  <a:pt x="158" y="24"/>
                </a:lnTo>
                <a:lnTo>
                  <a:pt x="158" y="24"/>
                </a:lnTo>
                <a:lnTo>
                  <a:pt x="149" y="27"/>
                </a:lnTo>
                <a:lnTo>
                  <a:pt x="149" y="27"/>
                </a:lnTo>
                <a:lnTo>
                  <a:pt x="146" y="29"/>
                </a:lnTo>
                <a:lnTo>
                  <a:pt x="146" y="29"/>
                </a:lnTo>
                <a:lnTo>
                  <a:pt x="144" y="29"/>
                </a:lnTo>
                <a:lnTo>
                  <a:pt x="129" y="40"/>
                </a:lnTo>
                <a:lnTo>
                  <a:pt x="129" y="40"/>
                </a:lnTo>
                <a:lnTo>
                  <a:pt x="127" y="42"/>
                </a:lnTo>
                <a:lnTo>
                  <a:pt x="127" y="42"/>
                </a:lnTo>
                <a:lnTo>
                  <a:pt x="127" y="42"/>
                </a:lnTo>
                <a:lnTo>
                  <a:pt x="127" y="42"/>
                </a:lnTo>
                <a:lnTo>
                  <a:pt x="127" y="42"/>
                </a:lnTo>
                <a:lnTo>
                  <a:pt x="123" y="44"/>
                </a:lnTo>
                <a:lnTo>
                  <a:pt x="123" y="46"/>
                </a:lnTo>
                <a:lnTo>
                  <a:pt x="123" y="46"/>
                </a:lnTo>
                <a:lnTo>
                  <a:pt x="122" y="46"/>
                </a:lnTo>
                <a:lnTo>
                  <a:pt x="120" y="47"/>
                </a:lnTo>
                <a:lnTo>
                  <a:pt x="120" y="47"/>
                </a:lnTo>
                <a:lnTo>
                  <a:pt x="120" y="47"/>
                </a:lnTo>
                <a:lnTo>
                  <a:pt x="120" y="49"/>
                </a:lnTo>
                <a:lnTo>
                  <a:pt x="116" y="55"/>
                </a:lnTo>
                <a:lnTo>
                  <a:pt x="116" y="55"/>
                </a:lnTo>
                <a:lnTo>
                  <a:pt x="114" y="53"/>
                </a:lnTo>
                <a:lnTo>
                  <a:pt x="114" y="53"/>
                </a:lnTo>
                <a:lnTo>
                  <a:pt x="116" y="51"/>
                </a:lnTo>
                <a:lnTo>
                  <a:pt x="116" y="49"/>
                </a:lnTo>
                <a:lnTo>
                  <a:pt x="116" y="49"/>
                </a:lnTo>
                <a:lnTo>
                  <a:pt x="112" y="53"/>
                </a:lnTo>
                <a:lnTo>
                  <a:pt x="112" y="53"/>
                </a:lnTo>
                <a:lnTo>
                  <a:pt x="112" y="53"/>
                </a:lnTo>
                <a:lnTo>
                  <a:pt x="112" y="53"/>
                </a:lnTo>
                <a:lnTo>
                  <a:pt x="112" y="53"/>
                </a:lnTo>
                <a:lnTo>
                  <a:pt x="111" y="55"/>
                </a:lnTo>
                <a:lnTo>
                  <a:pt x="107" y="57"/>
                </a:lnTo>
                <a:lnTo>
                  <a:pt x="107" y="57"/>
                </a:lnTo>
                <a:lnTo>
                  <a:pt x="109" y="57"/>
                </a:lnTo>
                <a:lnTo>
                  <a:pt x="109" y="57"/>
                </a:lnTo>
                <a:lnTo>
                  <a:pt x="101" y="62"/>
                </a:lnTo>
                <a:lnTo>
                  <a:pt x="101" y="62"/>
                </a:lnTo>
                <a:lnTo>
                  <a:pt x="94" y="70"/>
                </a:lnTo>
                <a:lnTo>
                  <a:pt x="94" y="70"/>
                </a:lnTo>
                <a:lnTo>
                  <a:pt x="94" y="71"/>
                </a:lnTo>
                <a:lnTo>
                  <a:pt x="94" y="73"/>
                </a:lnTo>
                <a:lnTo>
                  <a:pt x="94" y="73"/>
                </a:lnTo>
                <a:lnTo>
                  <a:pt x="94" y="73"/>
                </a:lnTo>
                <a:lnTo>
                  <a:pt x="90" y="77"/>
                </a:lnTo>
                <a:lnTo>
                  <a:pt x="89" y="79"/>
                </a:lnTo>
                <a:lnTo>
                  <a:pt x="90" y="79"/>
                </a:lnTo>
                <a:lnTo>
                  <a:pt x="90" y="79"/>
                </a:lnTo>
                <a:lnTo>
                  <a:pt x="94" y="73"/>
                </a:lnTo>
                <a:lnTo>
                  <a:pt x="96" y="71"/>
                </a:lnTo>
                <a:lnTo>
                  <a:pt x="96" y="71"/>
                </a:lnTo>
                <a:lnTo>
                  <a:pt x="96" y="71"/>
                </a:lnTo>
                <a:lnTo>
                  <a:pt x="101" y="66"/>
                </a:lnTo>
                <a:lnTo>
                  <a:pt x="101" y="66"/>
                </a:lnTo>
                <a:lnTo>
                  <a:pt x="100" y="70"/>
                </a:lnTo>
                <a:lnTo>
                  <a:pt x="101" y="68"/>
                </a:lnTo>
                <a:lnTo>
                  <a:pt x="101" y="68"/>
                </a:lnTo>
                <a:lnTo>
                  <a:pt x="101" y="68"/>
                </a:lnTo>
                <a:lnTo>
                  <a:pt x="103" y="64"/>
                </a:lnTo>
                <a:lnTo>
                  <a:pt x="103" y="64"/>
                </a:lnTo>
                <a:lnTo>
                  <a:pt x="105" y="64"/>
                </a:lnTo>
                <a:lnTo>
                  <a:pt x="105" y="64"/>
                </a:lnTo>
                <a:lnTo>
                  <a:pt x="105" y="64"/>
                </a:lnTo>
                <a:lnTo>
                  <a:pt x="112" y="57"/>
                </a:lnTo>
                <a:lnTo>
                  <a:pt x="122" y="51"/>
                </a:lnTo>
                <a:lnTo>
                  <a:pt x="122" y="51"/>
                </a:lnTo>
                <a:lnTo>
                  <a:pt x="116" y="59"/>
                </a:lnTo>
                <a:lnTo>
                  <a:pt x="116" y="59"/>
                </a:lnTo>
                <a:lnTo>
                  <a:pt x="114" y="59"/>
                </a:lnTo>
                <a:lnTo>
                  <a:pt x="114" y="60"/>
                </a:lnTo>
                <a:lnTo>
                  <a:pt x="114" y="60"/>
                </a:lnTo>
                <a:lnTo>
                  <a:pt x="111" y="62"/>
                </a:lnTo>
                <a:lnTo>
                  <a:pt x="111" y="62"/>
                </a:lnTo>
                <a:lnTo>
                  <a:pt x="111" y="62"/>
                </a:lnTo>
                <a:lnTo>
                  <a:pt x="112" y="62"/>
                </a:lnTo>
                <a:lnTo>
                  <a:pt x="112" y="62"/>
                </a:lnTo>
                <a:lnTo>
                  <a:pt x="112" y="62"/>
                </a:lnTo>
                <a:lnTo>
                  <a:pt x="112" y="62"/>
                </a:lnTo>
                <a:lnTo>
                  <a:pt x="109" y="64"/>
                </a:lnTo>
                <a:lnTo>
                  <a:pt x="109" y="64"/>
                </a:lnTo>
                <a:lnTo>
                  <a:pt x="109" y="64"/>
                </a:lnTo>
                <a:lnTo>
                  <a:pt x="107" y="66"/>
                </a:lnTo>
                <a:lnTo>
                  <a:pt x="105" y="66"/>
                </a:lnTo>
                <a:lnTo>
                  <a:pt x="105" y="66"/>
                </a:lnTo>
                <a:lnTo>
                  <a:pt x="103" y="70"/>
                </a:lnTo>
                <a:lnTo>
                  <a:pt x="100" y="71"/>
                </a:lnTo>
                <a:lnTo>
                  <a:pt x="100" y="71"/>
                </a:lnTo>
                <a:lnTo>
                  <a:pt x="101" y="73"/>
                </a:lnTo>
                <a:lnTo>
                  <a:pt x="101" y="73"/>
                </a:lnTo>
                <a:lnTo>
                  <a:pt x="101" y="73"/>
                </a:lnTo>
                <a:lnTo>
                  <a:pt x="100" y="75"/>
                </a:lnTo>
                <a:lnTo>
                  <a:pt x="100" y="77"/>
                </a:lnTo>
                <a:lnTo>
                  <a:pt x="100" y="77"/>
                </a:lnTo>
                <a:lnTo>
                  <a:pt x="100" y="75"/>
                </a:lnTo>
                <a:lnTo>
                  <a:pt x="98" y="73"/>
                </a:lnTo>
                <a:lnTo>
                  <a:pt x="98" y="73"/>
                </a:lnTo>
                <a:lnTo>
                  <a:pt x="98" y="73"/>
                </a:lnTo>
                <a:lnTo>
                  <a:pt x="96" y="77"/>
                </a:lnTo>
                <a:lnTo>
                  <a:pt x="96" y="77"/>
                </a:lnTo>
                <a:lnTo>
                  <a:pt x="92" y="79"/>
                </a:lnTo>
                <a:lnTo>
                  <a:pt x="89" y="82"/>
                </a:lnTo>
                <a:lnTo>
                  <a:pt x="89" y="82"/>
                </a:lnTo>
                <a:lnTo>
                  <a:pt x="90" y="82"/>
                </a:lnTo>
                <a:lnTo>
                  <a:pt x="90" y="82"/>
                </a:lnTo>
                <a:lnTo>
                  <a:pt x="90" y="82"/>
                </a:lnTo>
                <a:lnTo>
                  <a:pt x="87" y="90"/>
                </a:lnTo>
                <a:lnTo>
                  <a:pt x="83" y="95"/>
                </a:lnTo>
                <a:lnTo>
                  <a:pt x="81" y="93"/>
                </a:lnTo>
                <a:lnTo>
                  <a:pt x="81" y="93"/>
                </a:lnTo>
                <a:lnTo>
                  <a:pt x="76" y="105"/>
                </a:lnTo>
                <a:lnTo>
                  <a:pt x="72" y="110"/>
                </a:lnTo>
                <a:lnTo>
                  <a:pt x="72" y="110"/>
                </a:lnTo>
                <a:lnTo>
                  <a:pt x="70" y="112"/>
                </a:lnTo>
                <a:lnTo>
                  <a:pt x="68" y="112"/>
                </a:lnTo>
                <a:lnTo>
                  <a:pt x="68" y="112"/>
                </a:lnTo>
                <a:lnTo>
                  <a:pt x="65" y="117"/>
                </a:lnTo>
                <a:lnTo>
                  <a:pt x="61" y="121"/>
                </a:lnTo>
                <a:lnTo>
                  <a:pt x="61" y="121"/>
                </a:lnTo>
                <a:lnTo>
                  <a:pt x="61" y="123"/>
                </a:lnTo>
                <a:lnTo>
                  <a:pt x="61" y="123"/>
                </a:lnTo>
                <a:lnTo>
                  <a:pt x="61" y="123"/>
                </a:lnTo>
                <a:lnTo>
                  <a:pt x="55" y="130"/>
                </a:lnTo>
                <a:lnTo>
                  <a:pt x="55" y="130"/>
                </a:lnTo>
                <a:lnTo>
                  <a:pt x="54" y="136"/>
                </a:lnTo>
                <a:lnTo>
                  <a:pt x="50" y="141"/>
                </a:lnTo>
                <a:lnTo>
                  <a:pt x="50" y="141"/>
                </a:lnTo>
                <a:lnTo>
                  <a:pt x="50" y="141"/>
                </a:lnTo>
                <a:lnTo>
                  <a:pt x="52" y="141"/>
                </a:lnTo>
                <a:lnTo>
                  <a:pt x="52" y="141"/>
                </a:lnTo>
                <a:lnTo>
                  <a:pt x="52" y="141"/>
                </a:lnTo>
                <a:lnTo>
                  <a:pt x="52" y="141"/>
                </a:lnTo>
                <a:lnTo>
                  <a:pt x="46" y="149"/>
                </a:lnTo>
                <a:lnTo>
                  <a:pt x="46" y="149"/>
                </a:lnTo>
                <a:lnTo>
                  <a:pt x="46" y="150"/>
                </a:lnTo>
                <a:lnTo>
                  <a:pt x="46" y="152"/>
                </a:lnTo>
                <a:lnTo>
                  <a:pt x="46" y="150"/>
                </a:lnTo>
                <a:lnTo>
                  <a:pt x="46" y="150"/>
                </a:lnTo>
                <a:lnTo>
                  <a:pt x="48" y="149"/>
                </a:lnTo>
                <a:lnTo>
                  <a:pt x="48" y="150"/>
                </a:lnTo>
                <a:lnTo>
                  <a:pt x="48" y="150"/>
                </a:lnTo>
                <a:lnTo>
                  <a:pt x="54" y="139"/>
                </a:lnTo>
                <a:lnTo>
                  <a:pt x="59" y="130"/>
                </a:lnTo>
                <a:lnTo>
                  <a:pt x="59" y="130"/>
                </a:lnTo>
                <a:lnTo>
                  <a:pt x="59" y="132"/>
                </a:lnTo>
                <a:lnTo>
                  <a:pt x="59" y="132"/>
                </a:lnTo>
                <a:lnTo>
                  <a:pt x="63" y="125"/>
                </a:lnTo>
                <a:lnTo>
                  <a:pt x="66" y="121"/>
                </a:lnTo>
                <a:lnTo>
                  <a:pt x="66" y="121"/>
                </a:lnTo>
                <a:lnTo>
                  <a:pt x="70" y="112"/>
                </a:lnTo>
                <a:lnTo>
                  <a:pt x="70" y="112"/>
                </a:lnTo>
                <a:lnTo>
                  <a:pt x="76" y="108"/>
                </a:lnTo>
                <a:lnTo>
                  <a:pt x="79" y="103"/>
                </a:lnTo>
                <a:lnTo>
                  <a:pt x="79" y="103"/>
                </a:lnTo>
                <a:lnTo>
                  <a:pt x="77" y="105"/>
                </a:lnTo>
                <a:lnTo>
                  <a:pt x="77" y="105"/>
                </a:lnTo>
                <a:lnTo>
                  <a:pt x="83" y="99"/>
                </a:lnTo>
                <a:lnTo>
                  <a:pt x="85" y="95"/>
                </a:lnTo>
                <a:lnTo>
                  <a:pt x="85" y="95"/>
                </a:lnTo>
                <a:lnTo>
                  <a:pt x="87" y="95"/>
                </a:lnTo>
                <a:lnTo>
                  <a:pt x="89" y="95"/>
                </a:lnTo>
                <a:lnTo>
                  <a:pt x="87" y="95"/>
                </a:lnTo>
                <a:lnTo>
                  <a:pt x="87" y="95"/>
                </a:lnTo>
                <a:lnTo>
                  <a:pt x="87" y="95"/>
                </a:lnTo>
                <a:lnTo>
                  <a:pt x="87" y="95"/>
                </a:lnTo>
                <a:lnTo>
                  <a:pt x="90" y="92"/>
                </a:lnTo>
                <a:lnTo>
                  <a:pt x="92" y="88"/>
                </a:lnTo>
                <a:lnTo>
                  <a:pt x="94" y="88"/>
                </a:lnTo>
                <a:lnTo>
                  <a:pt x="94" y="88"/>
                </a:lnTo>
                <a:lnTo>
                  <a:pt x="89" y="93"/>
                </a:lnTo>
                <a:lnTo>
                  <a:pt x="85" y="99"/>
                </a:lnTo>
                <a:lnTo>
                  <a:pt x="85" y="97"/>
                </a:lnTo>
                <a:lnTo>
                  <a:pt x="85" y="97"/>
                </a:lnTo>
                <a:lnTo>
                  <a:pt x="81" y="103"/>
                </a:lnTo>
                <a:lnTo>
                  <a:pt x="77" y="106"/>
                </a:lnTo>
                <a:lnTo>
                  <a:pt x="77" y="106"/>
                </a:lnTo>
                <a:lnTo>
                  <a:pt x="79" y="106"/>
                </a:lnTo>
                <a:lnTo>
                  <a:pt x="77" y="108"/>
                </a:lnTo>
                <a:lnTo>
                  <a:pt x="77" y="108"/>
                </a:lnTo>
                <a:lnTo>
                  <a:pt x="87" y="99"/>
                </a:lnTo>
                <a:lnTo>
                  <a:pt x="87" y="99"/>
                </a:lnTo>
                <a:lnTo>
                  <a:pt x="87" y="101"/>
                </a:lnTo>
                <a:lnTo>
                  <a:pt x="87" y="101"/>
                </a:lnTo>
                <a:lnTo>
                  <a:pt x="83" y="106"/>
                </a:lnTo>
                <a:lnTo>
                  <a:pt x="77" y="110"/>
                </a:lnTo>
                <a:lnTo>
                  <a:pt x="77" y="110"/>
                </a:lnTo>
                <a:lnTo>
                  <a:pt x="77" y="112"/>
                </a:lnTo>
                <a:lnTo>
                  <a:pt x="76" y="114"/>
                </a:lnTo>
                <a:lnTo>
                  <a:pt x="74" y="117"/>
                </a:lnTo>
                <a:lnTo>
                  <a:pt x="74" y="117"/>
                </a:lnTo>
                <a:lnTo>
                  <a:pt x="76" y="117"/>
                </a:lnTo>
                <a:lnTo>
                  <a:pt x="74" y="119"/>
                </a:lnTo>
                <a:lnTo>
                  <a:pt x="74" y="119"/>
                </a:lnTo>
                <a:lnTo>
                  <a:pt x="79" y="116"/>
                </a:lnTo>
                <a:lnTo>
                  <a:pt x="83" y="108"/>
                </a:lnTo>
                <a:lnTo>
                  <a:pt x="89" y="103"/>
                </a:lnTo>
                <a:lnTo>
                  <a:pt x="92" y="99"/>
                </a:lnTo>
                <a:lnTo>
                  <a:pt x="92" y="99"/>
                </a:lnTo>
                <a:lnTo>
                  <a:pt x="85" y="108"/>
                </a:lnTo>
                <a:lnTo>
                  <a:pt x="81" y="112"/>
                </a:lnTo>
                <a:lnTo>
                  <a:pt x="79" y="116"/>
                </a:lnTo>
                <a:lnTo>
                  <a:pt x="79" y="116"/>
                </a:lnTo>
                <a:lnTo>
                  <a:pt x="83" y="112"/>
                </a:lnTo>
                <a:lnTo>
                  <a:pt x="83" y="112"/>
                </a:lnTo>
                <a:lnTo>
                  <a:pt x="85" y="112"/>
                </a:lnTo>
                <a:lnTo>
                  <a:pt x="83" y="112"/>
                </a:lnTo>
                <a:lnTo>
                  <a:pt x="83" y="112"/>
                </a:lnTo>
                <a:lnTo>
                  <a:pt x="83" y="112"/>
                </a:lnTo>
                <a:lnTo>
                  <a:pt x="83" y="112"/>
                </a:lnTo>
                <a:lnTo>
                  <a:pt x="89" y="105"/>
                </a:lnTo>
                <a:lnTo>
                  <a:pt x="94" y="99"/>
                </a:lnTo>
                <a:lnTo>
                  <a:pt x="94" y="99"/>
                </a:lnTo>
                <a:lnTo>
                  <a:pt x="96" y="99"/>
                </a:lnTo>
                <a:lnTo>
                  <a:pt x="98" y="97"/>
                </a:lnTo>
                <a:lnTo>
                  <a:pt x="100" y="93"/>
                </a:lnTo>
                <a:lnTo>
                  <a:pt x="101" y="92"/>
                </a:lnTo>
                <a:lnTo>
                  <a:pt x="101" y="92"/>
                </a:lnTo>
                <a:lnTo>
                  <a:pt x="107" y="86"/>
                </a:lnTo>
                <a:lnTo>
                  <a:pt x="111" y="82"/>
                </a:lnTo>
                <a:lnTo>
                  <a:pt x="111" y="82"/>
                </a:lnTo>
                <a:lnTo>
                  <a:pt x="114" y="79"/>
                </a:lnTo>
                <a:lnTo>
                  <a:pt x="114" y="79"/>
                </a:lnTo>
                <a:lnTo>
                  <a:pt x="114" y="79"/>
                </a:lnTo>
                <a:lnTo>
                  <a:pt x="114" y="79"/>
                </a:lnTo>
                <a:lnTo>
                  <a:pt x="114" y="79"/>
                </a:lnTo>
                <a:lnTo>
                  <a:pt x="118" y="77"/>
                </a:lnTo>
                <a:lnTo>
                  <a:pt x="118" y="77"/>
                </a:lnTo>
                <a:lnTo>
                  <a:pt x="118" y="77"/>
                </a:lnTo>
                <a:lnTo>
                  <a:pt x="118" y="79"/>
                </a:lnTo>
                <a:lnTo>
                  <a:pt x="118" y="79"/>
                </a:lnTo>
                <a:lnTo>
                  <a:pt x="120" y="77"/>
                </a:lnTo>
                <a:lnTo>
                  <a:pt x="123" y="75"/>
                </a:lnTo>
                <a:lnTo>
                  <a:pt x="123" y="75"/>
                </a:lnTo>
                <a:lnTo>
                  <a:pt x="122" y="77"/>
                </a:lnTo>
                <a:lnTo>
                  <a:pt x="120" y="81"/>
                </a:lnTo>
                <a:lnTo>
                  <a:pt x="120" y="81"/>
                </a:lnTo>
                <a:lnTo>
                  <a:pt x="118" y="81"/>
                </a:lnTo>
                <a:lnTo>
                  <a:pt x="116" y="81"/>
                </a:lnTo>
                <a:lnTo>
                  <a:pt x="114" y="82"/>
                </a:lnTo>
                <a:lnTo>
                  <a:pt x="112" y="82"/>
                </a:lnTo>
                <a:lnTo>
                  <a:pt x="112" y="82"/>
                </a:lnTo>
                <a:lnTo>
                  <a:pt x="114" y="84"/>
                </a:lnTo>
                <a:lnTo>
                  <a:pt x="114" y="84"/>
                </a:lnTo>
                <a:lnTo>
                  <a:pt x="114" y="84"/>
                </a:lnTo>
                <a:lnTo>
                  <a:pt x="114" y="84"/>
                </a:lnTo>
                <a:lnTo>
                  <a:pt x="114" y="84"/>
                </a:lnTo>
                <a:lnTo>
                  <a:pt x="114" y="84"/>
                </a:lnTo>
                <a:lnTo>
                  <a:pt x="122" y="79"/>
                </a:lnTo>
                <a:lnTo>
                  <a:pt x="122" y="79"/>
                </a:lnTo>
                <a:lnTo>
                  <a:pt x="120" y="81"/>
                </a:lnTo>
                <a:lnTo>
                  <a:pt x="120" y="82"/>
                </a:lnTo>
                <a:lnTo>
                  <a:pt x="120" y="82"/>
                </a:lnTo>
                <a:lnTo>
                  <a:pt x="118" y="84"/>
                </a:lnTo>
                <a:lnTo>
                  <a:pt x="114" y="86"/>
                </a:lnTo>
                <a:lnTo>
                  <a:pt x="111" y="90"/>
                </a:lnTo>
                <a:lnTo>
                  <a:pt x="111" y="90"/>
                </a:lnTo>
                <a:lnTo>
                  <a:pt x="111" y="88"/>
                </a:lnTo>
                <a:lnTo>
                  <a:pt x="107" y="88"/>
                </a:lnTo>
                <a:lnTo>
                  <a:pt x="107" y="88"/>
                </a:lnTo>
                <a:lnTo>
                  <a:pt x="107" y="90"/>
                </a:lnTo>
                <a:lnTo>
                  <a:pt x="107" y="90"/>
                </a:lnTo>
                <a:lnTo>
                  <a:pt x="109" y="90"/>
                </a:lnTo>
                <a:lnTo>
                  <a:pt x="109" y="90"/>
                </a:lnTo>
                <a:lnTo>
                  <a:pt x="109" y="93"/>
                </a:lnTo>
                <a:lnTo>
                  <a:pt x="109" y="93"/>
                </a:lnTo>
                <a:lnTo>
                  <a:pt x="107" y="95"/>
                </a:lnTo>
                <a:lnTo>
                  <a:pt x="107" y="95"/>
                </a:lnTo>
                <a:lnTo>
                  <a:pt x="105" y="95"/>
                </a:lnTo>
                <a:lnTo>
                  <a:pt x="105" y="95"/>
                </a:lnTo>
                <a:lnTo>
                  <a:pt x="105" y="95"/>
                </a:lnTo>
                <a:lnTo>
                  <a:pt x="105" y="95"/>
                </a:lnTo>
                <a:lnTo>
                  <a:pt x="105" y="97"/>
                </a:lnTo>
                <a:lnTo>
                  <a:pt x="105" y="97"/>
                </a:lnTo>
                <a:lnTo>
                  <a:pt x="105" y="97"/>
                </a:lnTo>
                <a:lnTo>
                  <a:pt x="103" y="99"/>
                </a:lnTo>
                <a:lnTo>
                  <a:pt x="103" y="99"/>
                </a:lnTo>
                <a:lnTo>
                  <a:pt x="107" y="97"/>
                </a:lnTo>
                <a:lnTo>
                  <a:pt x="109" y="95"/>
                </a:lnTo>
                <a:lnTo>
                  <a:pt x="109" y="95"/>
                </a:lnTo>
                <a:lnTo>
                  <a:pt x="105" y="99"/>
                </a:lnTo>
                <a:lnTo>
                  <a:pt x="105" y="99"/>
                </a:lnTo>
                <a:lnTo>
                  <a:pt x="103" y="101"/>
                </a:lnTo>
                <a:lnTo>
                  <a:pt x="101" y="101"/>
                </a:lnTo>
                <a:lnTo>
                  <a:pt x="101" y="101"/>
                </a:lnTo>
                <a:lnTo>
                  <a:pt x="103" y="103"/>
                </a:lnTo>
                <a:lnTo>
                  <a:pt x="105" y="103"/>
                </a:lnTo>
                <a:lnTo>
                  <a:pt x="105" y="103"/>
                </a:lnTo>
                <a:lnTo>
                  <a:pt x="109" y="99"/>
                </a:lnTo>
                <a:lnTo>
                  <a:pt x="109" y="99"/>
                </a:lnTo>
                <a:lnTo>
                  <a:pt x="107" y="99"/>
                </a:lnTo>
                <a:lnTo>
                  <a:pt x="109" y="99"/>
                </a:lnTo>
                <a:lnTo>
                  <a:pt x="109" y="99"/>
                </a:lnTo>
                <a:lnTo>
                  <a:pt x="109" y="101"/>
                </a:lnTo>
                <a:lnTo>
                  <a:pt x="109" y="101"/>
                </a:lnTo>
                <a:lnTo>
                  <a:pt x="109" y="101"/>
                </a:lnTo>
                <a:lnTo>
                  <a:pt x="107" y="103"/>
                </a:lnTo>
                <a:lnTo>
                  <a:pt x="107" y="103"/>
                </a:lnTo>
                <a:lnTo>
                  <a:pt x="107" y="101"/>
                </a:lnTo>
                <a:lnTo>
                  <a:pt x="107" y="101"/>
                </a:lnTo>
                <a:lnTo>
                  <a:pt x="107" y="101"/>
                </a:lnTo>
                <a:lnTo>
                  <a:pt x="105" y="103"/>
                </a:lnTo>
                <a:lnTo>
                  <a:pt x="105" y="103"/>
                </a:lnTo>
                <a:lnTo>
                  <a:pt x="105" y="105"/>
                </a:lnTo>
                <a:lnTo>
                  <a:pt x="105" y="105"/>
                </a:lnTo>
                <a:lnTo>
                  <a:pt x="105" y="105"/>
                </a:lnTo>
                <a:lnTo>
                  <a:pt x="103" y="106"/>
                </a:lnTo>
                <a:lnTo>
                  <a:pt x="103" y="106"/>
                </a:lnTo>
                <a:lnTo>
                  <a:pt x="103" y="106"/>
                </a:lnTo>
                <a:lnTo>
                  <a:pt x="101" y="108"/>
                </a:lnTo>
                <a:lnTo>
                  <a:pt x="101" y="108"/>
                </a:lnTo>
                <a:lnTo>
                  <a:pt x="101" y="110"/>
                </a:lnTo>
                <a:lnTo>
                  <a:pt x="101" y="110"/>
                </a:lnTo>
                <a:lnTo>
                  <a:pt x="98" y="110"/>
                </a:lnTo>
                <a:lnTo>
                  <a:pt x="100" y="112"/>
                </a:lnTo>
                <a:lnTo>
                  <a:pt x="100" y="112"/>
                </a:lnTo>
                <a:lnTo>
                  <a:pt x="98" y="114"/>
                </a:lnTo>
                <a:lnTo>
                  <a:pt x="98" y="114"/>
                </a:lnTo>
                <a:lnTo>
                  <a:pt x="98" y="112"/>
                </a:lnTo>
                <a:lnTo>
                  <a:pt x="98" y="112"/>
                </a:lnTo>
                <a:lnTo>
                  <a:pt x="98" y="112"/>
                </a:lnTo>
                <a:lnTo>
                  <a:pt x="98" y="112"/>
                </a:lnTo>
                <a:lnTo>
                  <a:pt x="94" y="116"/>
                </a:lnTo>
                <a:lnTo>
                  <a:pt x="92" y="117"/>
                </a:lnTo>
                <a:lnTo>
                  <a:pt x="92" y="117"/>
                </a:lnTo>
                <a:lnTo>
                  <a:pt x="92" y="116"/>
                </a:lnTo>
                <a:lnTo>
                  <a:pt x="92" y="116"/>
                </a:lnTo>
                <a:lnTo>
                  <a:pt x="92" y="114"/>
                </a:lnTo>
                <a:lnTo>
                  <a:pt x="94" y="112"/>
                </a:lnTo>
                <a:lnTo>
                  <a:pt x="94" y="112"/>
                </a:lnTo>
                <a:lnTo>
                  <a:pt x="92" y="112"/>
                </a:lnTo>
                <a:lnTo>
                  <a:pt x="90" y="114"/>
                </a:lnTo>
                <a:lnTo>
                  <a:pt x="87" y="119"/>
                </a:lnTo>
                <a:lnTo>
                  <a:pt x="87" y="119"/>
                </a:lnTo>
                <a:lnTo>
                  <a:pt x="89" y="117"/>
                </a:lnTo>
                <a:lnTo>
                  <a:pt x="87" y="121"/>
                </a:lnTo>
                <a:lnTo>
                  <a:pt x="87" y="121"/>
                </a:lnTo>
                <a:lnTo>
                  <a:pt x="90" y="117"/>
                </a:lnTo>
                <a:lnTo>
                  <a:pt x="90" y="117"/>
                </a:lnTo>
                <a:lnTo>
                  <a:pt x="90" y="119"/>
                </a:lnTo>
                <a:lnTo>
                  <a:pt x="89" y="121"/>
                </a:lnTo>
                <a:lnTo>
                  <a:pt x="89" y="121"/>
                </a:lnTo>
                <a:lnTo>
                  <a:pt x="89" y="121"/>
                </a:lnTo>
                <a:lnTo>
                  <a:pt x="89" y="119"/>
                </a:lnTo>
                <a:lnTo>
                  <a:pt x="89" y="119"/>
                </a:lnTo>
                <a:lnTo>
                  <a:pt x="85" y="125"/>
                </a:lnTo>
                <a:lnTo>
                  <a:pt x="85" y="125"/>
                </a:lnTo>
                <a:lnTo>
                  <a:pt x="83" y="127"/>
                </a:lnTo>
                <a:lnTo>
                  <a:pt x="81" y="128"/>
                </a:lnTo>
                <a:lnTo>
                  <a:pt x="81" y="128"/>
                </a:lnTo>
                <a:lnTo>
                  <a:pt x="81" y="132"/>
                </a:lnTo>
                <a:lnTo>
                  <a:pt x="81" y="132"/>
                </a:lnTo>
                <a:lnTo>
                  <a:pt x="83" y="128"/>
                </a:lnTo>
                <a:lnTo>
                  <a:pt x="83" y="128"/>
                </a:lnTo>
                <a:lnTo>
                  <a:pt x="85" y="128"/>
                </a:lnTo>
                <a:lnTo>
                  <a:pt x="85" y="128"/>
                </a:lnTo>
                <a:lnTo>
                  <a:pt x="79" y="136"/>
                </a:lnTo>
                <a:lnTo>
                  <a:pt x="76" y="143"/>
                </a:lnTo>
                <a:lnTo>
                  <a:pt x="76" y="143"/>
                </a:lnTo>
                <a:lnTo>
                  <a:pt x="76" y="145"/>
                </a:lnTo>
                <a:lnTo>
                  <a:pt x="76" y="145"/>
                </a:lnTo>
                <a:lnTo>
                  <a:pt x="74" y="149"/>
                </a:lnTo>
                <a:lnTo>
                  <a:pt x="74" y="149"/>
                </a:lnTo>
                <a:lnTo>
                  <a:pt x="72" y="147"/>
                </a:lnTo>
                <a:lnTo>
                  <a:pt x="74" y="143"/>
                </a:lnTo>
                <a:lnTo>
                  <a:pt x="74" y="143"/>
                </a:lnTo>
                <a:lnTo>
                  <a:pt x="70" y="149"/>
                </a:lnTo>
                <a:lnTo>
                  <a:pt x="68" y="152"/>
                </a:lnTo>
                <a:lnTo>
                  <a:pt x="68" y="152"/>
                </a:lnTo>
                <a:lnTo>
                  <a:pt x="70" y="149"/>
                </a:lnTo>
                <a:lnTo>
                  <a:pt x="70" y="149"/>
                </a:lnTo>
                <a:lnTo>
                  <a:pt x="70" y="150"/>
                </a:lnTo>
                <a:lnTo>
                  <a:pt x="72" y="149"/>
                </a:lnTo>
                <a:lnTo>
                  <a:pt x="72" y="149"/>
                </a:lnTo>
                <a:lnTo>
                  <a:pt x="70" y="156"/>
                </a:lnTo>
                <a:lnTo>
                  <a:pt x="70" y="156"/>
                </a:lnTo>
                <a:lnTo>
                  <a:pt x="68" y="156"/>
                </a:lnTo>
                <a:lnTo>
                  <a:pt x="68" y="156"/>
                </a:lnTo>
                <a:lnTo>
                  <a:pt x="68" y="156"/>
                </a:lnTo>
                <a:lnTo>
                  <a:pt x="66" y="158"/>
                </a:lnTo>
                <a:lnTo>
                  <a:pt x="68" y="158"/>
                </a:lnTo>
                <a:lnTo>
                  <a:pt x="68" y="158"/>
                </a:lnTo>
                <a:lnTo>
                  <a:pt x="66" y="163"/>
                </a:lnTo>
                <a:lnTo>
                  <a:pt x="65" y="162"/>
                </a:lnTo>
                <a:lnTo>
                  <a:pt x="65" y="162"/>
                </a:lnTo>
                <a:lnTo>
                  <a:pt x="63" y="173"/>
                </a:lnTo>
                <a:lnTo>
                  <a:pt x="63" y="173"/>
                </a:lnTo>
                <a:lnTo>
                  <a:pt x="61" y="171"/>
                </a:lnTo>
                <a:lnTo>
                  <a:pt x="61" y="171"/>
                </a:lnTo>
                <a:lnTo>
                  <a:pt x="61" y="171"/>
                </a:lnTo>
                <a:lnTo>
                  <a:pt x="61" y="173"/>
                </a:lnTo>
                <a:lnTo>
                  <a:pt x="61" y="173"/>
                </a:lnTo>
                <a:lnTo>
                  <a:pt x="61" y="174"/>
                </a:lnTo>
                <a:lnTo>
                  <a:pt x="61" y="176"/>
                </a:lnTo>
                <a:lnTo>
                  <a:pt x="61" y="176"/>
                </a:lnTo>
                <a:lnTo>
                  <a:pt x="59" y="174"/>
                </a:lnTo>
                <a:lnTo>
                  <a:pt x="59" y="174"/>
                </a:lnTo>
                <a:lnTo>
                  <a:pt x="59" y="176"/>
                </a:lnTo>
                <a:lnTo>
                  <a:pt x="59" y="178"/>
                </a:lnTo>
                <a:lnTo>
                  <a:pt x="59" y="178"/>
                </a:lnTo>
                <a:lnTo>
                  <a:pt x="55" y="180"/>
                </a:lnTo>
                <a:lnTo>
                  <a:pt x="54" y="180"/>
                </a:lnTo>
                <a:lnTo>
                  <a:pt x="54" y="178"/>
                </a:lnTo>
                <a:lnTo>
                  <a:pt x="54" y="178"/>
                </a:lnTo>
                <a:lnTo>
                  <a:pt x="52" y="180"/>
                </a:lnTo>
                <a:lnTo>
                  <a:pt x="52" y="180"/>
                </a:lnTo>
                <a:lnTo>
                  <a:pt x="52" y="182"/>
                </a:lnTo>
                <a:lnTo>
                  <a:pt x="50" y="185"/>
                </a:lnTo>
                <a:lnTo>
                  <a:pt x="50" y="189"/>
                </a:lnTo>
                <a:lnTo>
                  <a:pt x="50" y="193"/>
                </a:lnTo>
                <a:lnTo>
                  <a:pt x="50" y="193"/>
                </a:lnTo>
                <a:lnTo>
                  <a:pt x="52" y="189"/>
                </a:lnTo>
                <a:lnTo>
                  <a:pt x="52" y="189"/>
                </a:lnTo>
                <a:lnTo>
                  <a:pt x="50" y="189"/>
                </a:lnTo>
                <a:lnTo>
                  <a:pt x="52" y="187"/>
                </a:lnTo>
                <a:lnTo>
                  <a:pt x="52" y="187"/>
                </a:lnTo>
                <a:lnTo>
                  <a:pt x="52" y="187"/>
                </a:lnTo>
                <a:lnTo>
                  <a:pt x="52" y="187"/>
                </a:lnTo>
                <a:lnTo>
                  <a:pt x="52" y="187"/>
                </a:lnTo>
                <a:lnTo>
                  <a:pt x="52" y="191"/>
                </a:lnTo>
                <a:lnTo>
                  <a:pt x="50" y="193"/>
                </a:lnTo>
                <a:lnTo>
                  <a:pt x="50" y="193"/>
                </a:lnTo>
                <a:lnTo>
                  <a:pt x="48" y="193"/>
                </a:lnTo>
                <a:lnTo>
                  <a:pt x="48" y="191"/>
                </a:lnTo>
                <a:lnTo>
                  <a:pt x="48" y="191"/>
                </a:lnTo>
                <a:lnTo>
                  <a:pt x="46" y="195"/>
                </a:lnTo>
                <a:lnTo>
                  <a:pt x="46" y="195"/>
                </a:lnTo>
                <a:lnTo>
                  <a:pt x="48" y="195"/>
                </a:lnTo>
                <a:lnTo>
                  <a:pt x="48" y="196"/>
                </a:lnTo>
                <a:lnTo>
                  <a:pt x="48" y="196"/>
                </a:lnTo>
                <a:lnTo>
                  <a:pt x="46" y="198"/>
                </a:lnTo>
                <a:lnTo>
                  <a:pt x="44" y="200"/>
                </a:lnTo>
                <a:lnTo>
                  <a:pt x="44" y="200"/>
                </a:lnTo>
                <a:lnTo>
                  <a:pt x="37" y="222"/>
                </a:lnTo>
                <a:lnTo>
                  <a:pt x="37" y="222"/>
                </a:lnTo>
                <a:lnTo>
                  <a:pt x="39" y="217"/>
                </a:lnTo>
                <a:lnTo>
                  <a:pt x="41" y="211"/>
                </a:lnTo>
                <a:lnTo>
                  <a:pt x="41" y="211"/>
                </a:lnTo>
                <a:lnTo>
                  <a:pt x="39" y="213"/>
                </a:lnTo>
                <a:lnTo>
                  <a:pt x="41" y="213"/>
                </a:lnTo>
                <a:lnTo>
                  <a:pt x="41" y="213"/>
                </a:lnTo>
                <a:lnTo>
                  <a:pt x="41" y="211"/>
                </a:lnTo>
                <a:lnTo>
                  <a:pt x="43" y="208"/>
                </a:lnTo>
                <a:lnTo>
                  <a:pt x="43" y="208"/>
                </a:lnTo>
                <a:lnTo>
                  <a:pt x="41" y="206"/>
                </a:lnTo>
                <a:lnTo>
                  <a:pt x="39" y="206"/>
                </a:lnTo>
                <a:lnTo>
                  <a:pt x="39" y="206"/>
                </a:lnTo>
                <a:lnTo>
                  <a:pt x="37" y="213"/>
                </a:lnTo>
                <a:lnTo>
                  <a:pt x="37" y="220"/>
                </a:lnTo>
                <a:lnTo>
                  <a:pt x="37" y="220"/>
                </a:lnTo>
                <a:lnTo>
                  <a:pt x="37" y="217"/>
                </a:lnTo>
                <a:lnTo>
                  <a:pt x="37" y="217"/>
                </a:lnTo>
                <a:lnTo>
                  <a:pt x="37" y="220"/>
                </a:lnTo>
                <a:lnTo>
                  <a:pt x="37" y="224"/>
                </a:lnTo>
                <a:lnTo>
                  <a:pt x="37" y="224"/>
                </a:lnTo>
                <a:lnTo>
                  <a:pt x="35" y="224"/>
                </a:lnTo>
                <a:lnTo>
                  <a:pt x="35" y="224"/>
                </a:lnTo>
                <a:lnTo>
                  <a:pt x="35" y="222"/>
                </a:lnTo>
                <a:lnTo>
                  <a:pt x="35" y="222"/>
                </a:lnTo>
                <a:lnTo>
                  <a:pt x="37" y="215"/>
                </a:lnTo>
                <a:lnTo>
                  <a:pt x="37" y="209"/>
                </a:lnTo>
                <a:lnTo>
                  <a:pt x="37" y="209"/>
                </a:lnTo>
                <a:lnTo>
                  <a:pt x="39" y="206"/>
                </a:lnTo>
                <a:lnTo>
                  <a:pt x="39" y="206"/>
                </a:lnTo>
                <a:lnTo>
                  <a:pt x="41" y="202"/>
                </a:lnTo>
                <a:lnTo>
                  <a:pt x="43" y="196"/>
                </a:lnTo>
                <a:lnTo>
                  <a:pt x="43" y="196"/>
                </a:lnTo>
                <a:lnTo>
                  <a:pt x="41" y="198"/>
                </a:lnTo>
                <a:lnTo>
                  <a:pt x="39" y="198"/>
                </a:lnTo>
                <a:lnTo>
                  <a:pt x="39" y="198"/>
                </a:lnTo>
                <a:lnTo>
                  <a:pt x="39" y="198"/>
                </a:lnTo>
                <a:lnTo>
                  <a:pt x="41" y="196"/>
                </a:lnTo>
                <a:lnTo>
                  <a:pt x="41" y="196"/>
                </a:lnTo>
                <a:lnTo>
                  <a:pt x="41" y="195"/>
                </a:lnTo>
                <a:lnTo>
                  <a:pt x="41" y="195"/>
                </a:lnTo>
                <a:lnTo>
                  <a:pt x="41" y="193"/>
                </a:lnTo>
                <a:lnTo>
                  <a:pt x="41" y="193"/>
                </a:lnTo>
                <a:lnTo>
                  <a:pt x="43" y="195"/>
                </a:lnTo>
                <a:lnTo>
                  <a:pt x="43" y="195"/>
                </a:lnTo>
                <a:lnTo>
                  <a:pt x="43" y="195"/>
                </a:lnTo>
                <a:lnTo>
                  <a:pt x="41" y="202"/>
                </a:lnTo>
                <a:lnTo>
                  <a:pt x="41" y="202"/>
                </a:lnTo>
                <a:lnTo>
                  <a:pt x="43" y="200"/>
                </a:lnTo>
                <a:lnTo>
                  <a:pt x="43" y="198"/>
                </a:lnTo>
                <a:lnTo>
                  <a:pt x="43" y="198"/>
                </a:lnTo>
                <a:lnTo>
                  <a:pt x="44" y="198"/>
                </a:lnTo>
                <a:lnTo>
                  <a:pt x="43" y="198"/>
                </a:lnTo>
                <a:lnTo>
                  <a:pt x="43" y="198"/>
                </a:lnTo>
                <a:lnTo>
                  <a:pt x="43" y="196"/>
                </a:lnTo>
                <a:lnTo>
                  <a:pt x="43" y="196"/>
                </a:lnTo>
                <a:lnTo>
                  <a:pt x="44" y="195"/>
                </a:lnTo>
                <a:lnTo>
                  <a:pt x="44" y="193"/>
                </a:lnTo>
                <a:lnTo>
                  <a:pt x="46" y="193"/>
                </a:lnTo>
                <a:lnTo>
                  <a:pt x="46" y="193"/>
                </a:lnTo>
                <a:lnTo>
                  <a:pt x="46" y="189"/>
                </a:lnTo>
                <a:lnTo>
                  <a:pt x="48" y="185"/>
                </a:lnTo>
                <a:lnTo>
                  <a:pt x="48" y="185"/>
                </a:lnTo>
                <a:lnTo>
                  <a:pt x="48" y="187"/>
                </a:lnTo>
                <a:lnTo>
                  <a:pt x="50" y="185"/>
                </a:lnTo>
                <a:lnTo>
                  <a:pt x="50" y="185"/>
                </a:lnTo>
                <a:lnTo>
                  <a:pt x="50" y="187"/>
                </a:lnTo>
                <a:lnTo>
                  <a:pt x="50" y="185"/>
                </a:lnTo>
                <a:lnTo>
                  <a:pt x="50" y="185"/>
                </a:lnTo>
                <a:lnTo>
                  <a:pt x="50" y="184"/>
                </a:lnTo>
                <a:lnTo>
                  <a:pt x="48" y="180"/>
                </a:lnTo>
                <a:lnTo>
                  <a:pt x="48" y="180"/>
                </a:lnTo>
                <a:lnTo>
                  <a:pt x="48" y="184"/>
                </a:lnTo>
                <a:lnTo>
                  <a:pt x="48" y="185"/>
                </a:lnTo>
                <a:lnTo>
                  <a:pt x="48" y="185"/>
                </a:lnTo>
                <a:lnTo>
                  <a:pt x="48" y="184"/>
                </a:lnTo>
                <a:lnTo>
                  <a:pt x="46" y="185"/>
                </a:lnTo>
                <a:lnTo>
                  <a:pt x="46" y="185"/>
                </a:lnTo>
                <a:lnTo>
                  <a:pt x="48" y="180"/>
                </a:lnTo>
                <a:lnTo>
                  <a:pt x="50" y="176"/>
                </a:lnTo>
                <a:lnTo>
                  <a:pt x="54" y="173"/>
                </a:lnTo>
                <a:lnTo>
                  <a:pt x="54" y="169"/>
                </a:lnTo>
                <a:lnTo>
                  <a:pt x="54" y="169"/>
                </a:lnTo>
                <a:lnTo>
                  <a:pt x="54" y="171"/>
                </a:lnTo>
                <a:lnTo>
                  <a:pt x="52" y="173"/>
                </a:lnTo>
                <a:lnTo>
                  <a:pt x="52" y="173"/>
                </a:lnTo>
                <a:lnTo>
                  <a:pt x="52" y="173"/>
                </a:lnTo>
                <a:lnTo>
                  <a:pt x="52" y="173"/>
                </a:lnTo>
                <a:lnTo>
                  <a:pt x="52" y="171"/>
                </a:lnTo>
                <a:lnTo>
                  <a:pt x="52" y="171"/>
                </a:lnTo>
                <a:lnTo>
                  <a:pt x="52" y="169"/>
                </a:lnTo>
                <a:lnTo>
                  <a:pt x="52" y="167"/>
                </a:lnTo>
                <a:lnTo>
                  <a:pt x="52" y="167"/>
                </a:lnTo>
                <a:lnTo>
                  <a:pt x="52" y="167"/>
                </a:lnTo>
                <a:lnTo>
                  <a:pt x="50" y="169"/>
                </a:lnTo>
                <a:lnTo>
                  <a:pt x="50" y="167"/>
                </a:lnTo>
                <a:lnTo>
                  <a:pt x="50" y="167"/>
                </a:lnTo>
                <a:lnTo>
                  <a:pt x="52" y="167"/>
                </a:lnTo>
                <a:lnTo>
                  <a:pt x="52" y="167"/>
                </a:lnTo>
                <a:lnTo>
                  <a:pt x="54" y="165"/>
                </a:lnTo>
                <a:lnTo>
                  <a:pt x="54" y="165"/>
                </a:lnTo>
                <a:lnTo>
                  <a:pt x="52" y="165"/>
                </a:lnTo>
                <a:lnTo>
                  <a:pt x="54" y="165"/>
                </a:lnTo>
                <a:lnTo>
                  <a:pt x="54" y="165"/>
                </a:lnTo>
                <a:lnTo>
                  <a:pt x="54" y="165"/>
                </a:lnTo>
                <a:lnTo>
                  <a:pt x="54" y="165"/>
                </a:lnTo>
                <a:lnTo>
                  <a:pt x="54" y="167"/>
                </a:lnTo>
                <a:lnTo>
                  <a:pt x="54" y="169"/>
                </a:lnTo>
                <a:lnTo>
                  <a:pt x="54" y="169"/>
                </a:lnTo>
                <a:lnTo>
                  <a:pt x="55" y="165"/>
                </a:lnTo>
                <a:lnTo>
                  <a:pt x="57" y="160"/>
                </a:lnTo>
                <a:lnTo>
                  <a:pt x="57" y="160"/>
                </a:lnTo>
                <a:lnTo>
                  <a:pt x="54" y="163"/>
                </a:lnTo>
                <a:lnTo>
                  <a:pt x="54" y="163"/>
                </a:lnTo>
                <a:lnTo>
                  <a:pt x="54" y="162"/>
                </a:lnTo>
                <a:lnTo>
                  <a:pt x="52" y="160"/>
                </a:lnTo>
                <a:lnTo>
                  <a:pt x="52" y="160"/>
                </a:lnTo>
                <a:lnTo>
                  <a:pt x="54" y="158"/>
                </a:lnTo>
                <a:lnTo>
                  <a:pt x="54" y="154"/>
                </a:lnTo>
                <a:lnTo>
                  <a:pt x="54" y="154"/>
                </a:lnTo>
                <a:lnTo>
                  <a:pt x="55" y="152"/>
                </a:lnTo>
                <a:lnTo>
                  <a:pt x="57" y="154"/>
                </a:lnTo>
                <a:lnTo>
                  <a:pt x="57" y="152"/>
                </a:lnTo>
                <a:lnTo>
                  <a:pt x="57" y="152"/>
                </a:lnTo>
                <a:lnTo>
                  <a:pt x="57" y="152"/>
                </a:lnTo>
                <a:lnTo>
                  <a:pt x="59" y="150"/>
                </a:lnTo>
                <a:lnTo>
                  <a:pt x="59" y="150"/>
                </a:lnTo>
                <a:lnTo>
                  <a:pt x="59" y="149"/>
                </a:lnTo>
                <a:lnTo>
                  <a:pt x="59" y="147"/>
                </a:lnTo>
                <a:lnTo>
                  <a:pt x="59" y="147"/>
                </a:lnTo>
                <a:lnTo>
                  <a:pt x="59" y="149"/>
                </a:lnTo>
                <a:lnTo>
                  <a:pt x="61" y="145"/>
                </a:lnTo>
                <a:lnTo>
                  <a:pt x="61" y="145"/>
                </a:lnTo>
                <a:lnTo>
                  <a:pt x="59" y="145"/>
                </a:lnTo>
                <a:lnTo>
                  <a:pt x="57" y="149"/>
                </a:lnTo>
                <a:lnTo>
                  <a:pt x="57" y="149"/>
                </a:lnTo>
                <a:lnTo>
                  <a:pt x="57" y="149"/>
                </a:lnTo>
                <a:lnTo>
                  <a:pt x="57" y="150"/>
                </a:lnTo>
                <a:lnTo>
                  <a:pt x="57" y="150"/>
                </a:lnTo>
                <a:lnTo>
                  <a:pt x="57" y="149"/>
                </a:lnTo>
                <a:lnTo>
                  <a:pt x="57" y="149"/>
                </a:lnTo>
                <a:lnTo>
                  <a:pt x="61" y="145"/>
                </a:lnTo>
                <a:lnTo>
                  <a:pt x="61" y="145"/>
                </a:lnTo>
                <a:lnTo>
                  <a:pt x="61" y="145"/>
                </a:lnTo>
                <a:lnTo>
                  <a:pt x="63" y="143"/>
                </a:lnTo>
                <a:lnTo>
                  <a:pt x="65" y="141"/>
                </a:lnTo>
                <a:lnTo>
                  <a:pt x="65" y="143"/>
                </a:lnTo>
                <a:lnTo>
                  <a:pt x="65" y="143"/>
                </a:lnTo>
                <a:lnTo>
                  <a:pt x="65" y="139"/>
                </a:lnTo>
                <a:lnTo>
                  <a:pt x="65" y="139"/>
                </a:lnTo>
                <a:lnTo>
                  <a:pt x="65" y="139"/>
                </a:lnTo>
                <a:lnTo>
                  <a:pt x="65" y="139"/>
                </a:lnTo>
                <a:lnTo>
                  <a:pt x="68" y="132"/>
                </a:lnTo>
                <a:lnTo>
                  <a:pt x="68" y="132"/>
                </a:lnTo>
                <a:lnTo>
                  <a:pt x="70" y="128"/>
                </a:lnTo>
                <a:lnTo>
                  <a:pt x="70" y="132"/>
                </a:lnTo>
                <a:lnTo>
                  <a:pt x="70" y="132"/>
                </a:lnTo>
                <a:lnTo>
                  <a:pt x="74" y="125"/>
                </a:lnTo>
                <a:lnTo>
                  <a:pt x="79" y="119"/>
                </a:lnTo>
                <a:lnTo>
                  <a:pt x="79" y="119"/>
                </a:lnTo>
                <a:lnTo>
                  <a:pt x="77" y="121"/>
                </a:lnTo>
                <a:lnTo>
                  <a:pt x="76" y="121"/>
                </a:lnTo>
                <a:lnTo>
                  <a:pt x="77" y="119"/>
                </a:lnTo>
                <a:lnTo>
                  <a:pt x="77" y="119"/>
                </a:lnTo>
                <a:lnTo>
                  <a:pt x="79" y="117"/>
                </a:lnTo>
                <a:lnTo>
                  <a:pt x="79" y="116"/>
                </a:lnTo>
                <a:lnTo>
                  <a:pt x="79" y="116"/>
                </a:lnTo>
                <a:lnTo>
                  <a:pt x="74" y="123"/>
                </a:lnTo>
                <a:lnTo>
                  <a:pt x="74" y="123"/>
                </a:lnTo>
                <a:lnTo>
                  <a:pt x="74" y="123"/>
                </a:lnTo>
                <a:lnTo>
                  <a:pt x="72" y="123"/>
                </a:lnTo>
                <a:lnTo>
                  <a:pt x="70" y="125"/>
                </a:lnTo>
                <a:lnTo>
                  <a:pt x="70" y="123"/>
                </a:lnTo>
                <a:lnTo>
                  <a:pt x="70" y="123"/>
                </a:lnTo>
                <a:lnTo>
                  <a:pt x="70" y="125"/>
                </a:lnTo>
                <a:lnTo>
                  <a:pt x="70" y="127"/>
                </a:lnTo>
                <a:lnTo>
                  <a:pt x="70" y="127"/>
                </a:lnTo>
                <a:lnTo>
                  <a:pt x="66" y="128"/>
                </a:lnTo>
                <a:lnTo>
                  <a:pt x="66" y="128"/>
                </a:lnTo>
                <a:lnTo>
                  <a:pt x="63" y="134"/>
                </a:lnTo>
                <a:lnTo>
                  <a:pt x="63" y="134"/>
                </a:lnTo>
                <a:lnTo>
                  <a:pt x="63" y="130"/>
                </a:lnTo>
                <a:lnTo>
                  <a:pt x="63" y="130"/>
                </a:lnTo>
                <a:lnTo>
                  <a:pt x="61" y="132"/>
                </a:lnTo>
                <a:lnTo>
                  <a:pt x="59" y="132"/>
                </a:lnTo>
                <a:lnTo>
                  <a:pt x="59" y="132"/>
                </a:lnTo>
                <a:lnTo>
                  <a:pt x="57" y="136"/>
                </a:lnTo>
                <a:lnTo>
                  <a:pt x="55" y="141"/>
                </a:lnTo>
                <a:lnTo>
                  <a:pt x="55" y="141"/>
                </a:lnTo>
                <a:lnTo>
                  <a:pt x="59" y="138"/>
                </a:lnTo>
                <a:lnTo>
                  <a:pt x="59" y="138"/>
                </a:lnTo>
                <a:lnTo>
                  <a:pt x="57" y="139"/>
                </a:lnTo>
                <a:lnTo>
                  <a:pt x="57" y="139"/>
                </a:lnTo>
                <a:lnTo>
                  <a:pt x="59" y="138"/>
                </a:lnTo>
                <a:lnTo>
                  <a:pt x="59" y="138"/>
                </a:lnTo>
                <a:lnTo>
                  <a:pt x="59" y="139"/>
                </a:lnTo>
                <a:lnTo>
                  <a:pt x="59" y="141"/>
                </a:lnTo>
                <a:lnTo>
                  <a:pt x="59" y="141"/>
                </a:lnTo>
                <a:lnTo>
                  <a:pt x="61" y="139"/>
                </a:lnTo>
                <a:lnTo>
                  <a:pt x="63" y="136"/>
                </a:lnTo>
                <a:lnTo>
                  <a:pt x="63" y="136"/>
                </a:lnTo>
                <a:lnTo>
                  <a:pt x="61" y="138"/>
                </a:lnTo>
                <a:lnTo>
                  <a:pt x="61" y="138"/>
                </a:lnTo>
                <a:lnTo>
                  <a:pt x="59" y="143"/>
                </a:lnTo>
                <a:lnTo>
                  <a:pt x="59" y="143"/>
                </a:lnTo>
                <a:lnTo>
                  <a:pt x="57" y="143"/>
                </a:lnTo>
                <a:lnTo>
                  <a:pt x="57" y="143"/>
                </a:lnTo>
                <a:lnTo>
                  <a:pt x="55" y="145"/>
                </a:lnTo>
                <a:lnTo>
                  <a:pt x="55" y="145"/>
                </a:lnTo>
                <a:lnTo>
                  <a:pt x="57" y="145"/>
                </a:lnTo>
                <a:lnTo>
                  <a:pt x="59" y="143"/>
                </a:lnTo>
                <a:lnTo>
                  <a:pt x="59" y="143"/>
                </a:lnTo>
                <a:lnTo>
                  <a:pt x="57" y="147"/>
                </a:lnTo>
                <a:lnTo>
                  <a:pt x="55" y="149"/>
                </a:lnTo>
                <a:lnTo>
                  <a:pt x="55" y="149"/>
                </a:lnTo>
                <a:lnTo>
                  <a:pt x="54" y="156"/>
                </a:lnTo>
                <a:lnTo>
                  <a:pt x="50" y="160"/>
                </a:lnTo>
                <a:lnTo>
                  <a:pt x="50" y="160"/>
                </a:lnTo>
                <a:lnTo>
                  <a:pt x="50" y="160"/>
                </a:lnTo>
                <a:lnTo>
                  <a:pt x="50" y="160"/>
                </a:lnTo>
                <a:lnTo>
                  <a:pt x="46" y="162"/>
                </a:lnTo>
                <a:lnTo>
                  <a:pt x="46" y="162"/>
                </a:lnTo>
                <a:lnTo>
                  <a:pt x="46" y="160"/>
                </a:lnTo>
                <a:lnTo>
                  <a:pt x="46" y="158"/>
                </a:lnTo>
                <a:lnTo>
                  <a:pt x="46" y="158"/>
                </a:lnTo>
                <a:lnTo>
                  <a:pt x="46" y="158"/>
                </a:lnTo>
                <a:lnTo>
                  <a:pt x="46" y="158"/>
                </a:lnTo>
                <a:lnTo>
                  <a:pt x="44" y="160"/>
                </a:lnTo>
                <a:lnTo>
                  <a:pt x="43" y="163"/>
                </a:lnTo>
                <a:lnTo>
                  <a:pt x="39" y="173"/>
                </a:lnTo>
                <a:lnTo>
                  <a:pt x="39" y="173"/>
                </a:lnTo>
                <a:lnTo>
                  <a:pt x="41" y="173"/>
                </a:lnTo>
                <a:lnTo>
                  <a:pt x="41" y="171"/>
                </a:lnTo>
                <a:lnTo>
                  <a:pt x="41" y="171"/>
                </a:lnTo>
                <a:lnTo>
                  <a:pt x="41" y="173"/>
                </a:lnTo>
                <a:lnTo>
                  <a:pt x="41" y="173"/>
                </a:lnTo>
                <a:lnTo>
                  <a:pt x="41" y="173"/>
                </a:lnTo>
                <a:lnTo>
                  <a:pt x="41" y="173"/>
                </a:lnTo>
                <a:lnTo>
                  <a:pt x="39" y="174"/>
                </a:lnTo>
                <a:lnTo>
                  <a:pt x="39" y="174"/>
                </a:lnTo>
                <a:lnTo>
                  <a:pt x="39" y="174"/>
                </a:lnTo>
                <a:lnTo>
                  <a:pt x="37" y="174"/>
                </a:lnTo>
                <a:lnTo>
                  <a:pt x="39" y="171"/>
                </a:lnTo>
                <a:lnTo>
                  <a:pt x="43" y="162"/>
                </a:lnTo>
                <a:lnTo>
                  <a:pt x="43" y="162"/>
                </a:lnTo>
                <a:lnTo>
                  <a:pt x="37" y="169"/>
                </a:lnTo>
                <a:lnTo>
                  <a:pt x="37" y="169"/>
                </a:lnTo>
                <a:lnTo>
                  <a:pt x="39" y="167"/>
                </a:lnTo>
                <a:lnTo>
                  <a:pt x="39" y="163"/>
                </a:lnTo>
                <a:lnTo>
                  <a:pt x="39" y="163"/>
                </a:lnTo>
                <a:lnTo>
                  <a:pt x="37" y="167"/>
                </a:lnTo>
                <a:lnTo>
                  <a:pt x="35" y="167"/>
                </a:lnTo>
                <a:lnTo>
                  <a:pt x="35" y="167"/>
                </a:lnTo>
                <a:lnTo>
                  <a:pt x="35" y="171"/>
                </a:lnTo>
                <a:lnTo>
                  <a:pt x="33" y="173"/>
                </a:lnTo>
                <a:lnTo>
                  <a:pt x="33" y="173"/>
                </a:lnTo>
                <a:lnTo>
                  <a:pt x="33" y="171"/>
                </a:lnTo>
                <a:lnTo>
                  <a:pt x="33" y="169"/>
                </a:lnTo>
                <a:lnTo>
                  <a:pt x="33" y="169"/>
                </a:lnTo>
                <a:lnTo>
                  <a:pt x="32" y="174"/>
                </a:lnTo>
                <a:lnTo>
                  <a:pt x="32" y="174"/>
                </a:lnTo>
                <a:lnTo>
                  <a:pt x="32" y="174"/>
                </a:lnTo>
                <a:lnTo>
                  <a:pt x="32" y="174"/>
                </a:lnTo>
                <a:lnTo>
                  <a:pt x="32" y="174"/>
                </a:lnTo>
                <a:lnTo>
                  <a:pt x="28" y="184"/>
                </a:lnTo>
                <a:lnTo>
                  <a:pt x="24" y="195"/>
                </a:lnTo>
                <a:lnTo>
                  <a:pt x="24" y="195"/>
                </a:lnTo>
                <a:lnTo>
                  <a:pt x="24" y="193"/>
                </a:lnTo>
                <a:lnTo>
                  <a:pt x="22" y="191"/>
                </a:lnTo>
                <a:lnTo>
                  <a:pt x="22" y="191"/>
                </a:lnTo>
                <a:lnTo>
                  <a:pt x="26" y="185"/>
                </a:lnTo>
                <a:lnTo>
                  <a:pt x="28" y="182"/>
                </a:lnTo>
                <a:lnTo>
                  <a:pt x="28" y="180"/>
                </a:lnTo>
                <a:lnTo>
                  <a:pt x="28" y="180"/>
                </a:lnTo>
                <a:lnTo>
                  <a:pt x="26" y="184"/>
                </a:lnTo>
                <a:lnTo>
                  <a:pt x="26" y="184"/>
                </a:lnTo>
                <a:lnTo>
                  <a:pt x="26" y="184"/>
                </a:lnTo>
                <a:lnTo>
                  <a:pt x="26" y="182"/>
                </a:lnTo>
                <a:lnTo>
                  <a:pt x="24" y="182"/>
                </a:lnTo>
                <a:lnTo>
                  <a:pt x="24" y="182"/>
                </a:lnTo>
                <a:lnTo>
                  <a:pt x="24" y="182"/>
                </a:lnTo>
                <a:lnTo>
                  <a:pt x="26" y="180"/>
                </a:lnTo>
                <a:lnTo>
                  <a:pt x="26" y="180"/>
                </a:lnTo>
                <a:lnTo>
                  <a:pt x="24" y="178"/>
                </a:lnTo>
                <a:lnTo>
                  <a:pt x="24" y="178"/>
                </a:lnTo>
                <a:lnTo>
                  <a:pt x="24" y="178"/>
                </a:lnTo>
                <a:lnTo>
                  <a:pt x="22" y="178"/>
                </a:lnTo>
                <a:lnTo>
                  <a:pt x="22" y="178"/>
                </a:lnTo>
                <a:lnTo>
                  <a:pt x="22" y="178"/>
                </a:lnTo>
                <a:lnTo>
                  <a:pt x="24" y="171"/>
                </a:lnTo>
                <a:lnTo>
                  <a:pt x="24" y="171"/>
                </a:lnTo>
                <a:lnTo>
                  <a:pt x="20" y="180"/>
                </a:lnTo>
                <a:lnTo>
                  <a:pt x="19" y="189"/>
                </a:lnTo>
                <a:lnTo>
                  <a:pt x="19" y="189"/>
                </a:lnTo>
                <a:lnTo>
                  <a:pt x="17" y="189"/>
                </a:lnTo>
                <a:lnTo>
                  <a:pt x="17" y="189"/>
                </a:lnTo>
                <a:lnTo>
                  <a:pt x="17" y="193"/>
                </a:lnTo>
                <a:lnTo>
                  <a:pt x="15" y="196"/>
                </a:lnTo>
                <a:lnTo>
                  <a:pt x="15" y="196"/>
                </a:lnTo>
                <a:lnTo>
                  <a:pt x="15" y="198"/>
                </a:lnTo>
                <a:lnTo>
                  <a:pt x="15" y="198"/>
                </a:lnTo>
                <a:lnTo>
                  <a:pt x="13" y="204"/>
                </a:lnTo>
                <a:lnTo>
                  <a:pt x="11" y="209"/>
                </a:lnTo>
                <a:lnTo>
                  <a:pt x="9" y="215"/>
                </a:lnTo>
                <a:lnTo>
                  <a:pt x="9" y="217"/>
                </a:lnTo>
                <a:lnTo>
                  <a:pt x="9" y="215"/>
                </a:lnTo>
                <a:lnTo>
                  <a:pt x="8" y="219"/>
                </a:lnTo>
                <a:lnTo>
                  <a:pt x="8" y="219"/>
                </a:lnTo>
                <a:lnTo>
                  <a:pt x="9" y="219"/>
                </a:lnTo>
                <a:lnTo>
                  <a:pt x="9" y="219"/>
                </a:lnTo>
                <a:lnTo>
                  <a:pt x="9" y="220"/>
                </a:lnTo>
                <a:lnTo>
                  <a:pt x="9" y="220"/>
                </a:lnTo>
                <a:lnTo>
                  <a:pt x="8" y="224"/>
                </a:lnTo>
                <a:lnTo>
                  <a:pt x="8" y="230"/>
                </a:lnTo>
                <a:lnTo>
                  <a:pt x="8" y="230"/>
                </a:lnTo>
                <a:lnTo>
                  <a:pt x="8" y="230"/>
                </a:lnTo>
                <a:lnTo>
                  <a:pt x="8" y="231"/>
                </a:lnTo>
                <a:lnTo>
                  <a:pt x="6" y="237"/>
                </a:lnTo>
                <a:lnTo>
                  <a:pt x="6" y="237"/>
                </a:lnTo>
                <a:lnTo>
                  <a:pt x="6" y="241"/>
                </a:lnTo>
                <a:lnTo>
                  <a:pt x="6" y="241"/>
                </a:lnTo>
                <a:lnTo>
                  <a:pt x="6" y="244"/>
                </a:lnTo>
                <a:lnTo>
                  <a:pt x="4" y="252"/>
                </a:lnTo>
                <a:lnTo>
                  <a:pt x="4" y="252"/>
                </a:lnTo>
                <a:lnTo>
                  <a:pt x="4" y="252"/>
                </a:lnTo>
                <a:lnTo>
                  <a:pt x="4" y="250"/>
                </a:lnTo>
                <a:lnTo>
                  <a:pt x="6" y="248"/>
                </a:lnTo>
                <a:lnTo>
                  <a:pt x="6" y="248"/>
                </a:lnTo>
                <a:lnTo>
                  <a:pt x="4" y="255"/>
                </a:lnTo>
                <a:lnTo>
                  <a:pt x="4" y="255"/>
                </a:lnTo>
                <a:lnTo>
                  <a:pt x="4" y="254"/>
                </a:lnTo>
                <a:lnTo>
                  <a:pt x="4" y="254"/>
                </a:lnTo>
                <a:lnTo>
                  <a:pt x="4" y="254"/>
                </a:lnTo>
                <a:lnTo>
                  <a:pt x="4" y="254"/>
                </a:lnTo>
                <a:lnTo>
                  <a:pt x="4" y="252"/>
                </a:lnTo>
                <a:lnTo>
                  <a:pt x="4" y="254"/>
                </a:lnTo>
                <a:lnTo>
                  <a:pt x="4" y="254"/>
                </a:lnTo>
                <a:lnTo>
                  <a:pt x="4" y="255"/>
                </a:lnTo>
                <a:lnTo>
                  <a:pt x="4" y="261"/>
                </a:lnTo>
                <a:lnTo>
                  <a:pt x="4" y="261"/>
                </a:lnTo>
                <a:lnTo>
                  <a:pt x="4" y="257"/>
                </a:lnTo>
                <a:lnTo>
                  <a:pt x="4" y="257"/>
                </a:lnTo>
                <a:lnTo>
                  <a:pt x="4" y="261"/>
                </a:lnTo>
                <a:lnTo>
                  <a:pt x="2" y="266"/>
                </a:lnTo>
                <a:lnTo>
                  <a:pt x="2" y="266"/>
                </a:lnTo>
                <a:lnTo>
                  <a:pt x="4" y="266"/>
                </a:lnTo>
                <a:lnTo>
                  <a:pt x="4" y="266"/>
                </a:lnTo>
                <a:lnTo>
                  <a:pt x="4" y="266"/>
                </a:lnTo>
                <a:lnTo>
                  <a:pt x="4" y="268"/>
                </a:lnTo>
                <a:lnTo>
                  <a:pt x="4" y="268"/>
                </a:lnTo>
                <a:lnTo>
                  <a:pt x="4" y="277"/>
                </a:lnTo>
                <a:lnTo>
                  <a:pt x="4" y="277"/>
                </a:lnTo>
                <a:lnTo>
                  <a:pt x="4" y="270"/>
                </a:lnTo>
                <a:lnTo>
                  <a:pt x="4" y="270"/>
                </a:lnTo>
                <a:lnTo>
                  <a:pt x="2" y="266"/>
                </a:lnTo>
                <a:lnTo>
                  <a:pt x="2" y="266"/>
                </a:lnTo>
                <a:lnTo>
                  <a:pt x="2" y="272"/>
                </a:lnTo>
                <a:lnTo>
                  <a:pt x="2" y="272"/>
                </a:lnTo>
                <a:lnTo>
                  <a:pt x="2" y="272"/>
                </a:lnTo>
                <a:lnTo>
                  <a:pt x="2" y="276"/>
                </a:lnTo>
                <a:lnTo>
                  <a:pt x="2" y="281"/>
                </a:lnTo>
                <a:lnTo>
                  <a:pt x="2" y="281"/>
                </a:lnTo>
                <a:lnTo>
                  <a:pt x="2" y="279"/>
                </a:lnTo>
                <a:lnTo>
                  <a:pt x="4" y="283"/>
                </a:lnTo>
                <a:lnTo>
                  <a:pt x="4" y="285"/>
                </a:lnTo>
                <a:lnTo>
                  <a:pt x="4" y="285"/>
                </a:lnTo>
                <a:lnTo>
                  <a:pt x="4" y="285"/>
                </a:lnTo>
                <a:lnTo>
                  <a:pt x="4" y="285"/>
                </a:lnTo>
                <a:lnTo>
                  <a:pt x="2" y="283"/>
                </a:lnTo>
                <a:lnTo>
                  <a:pt x="2" y="285"/>
                </a:lnTo>
                <a:lnTo>
                  <a:pt x="2" y="285"/>
                </a:lnTo>
                <a:lnTo>
                  <a:pt x="2" y="288"/>
                </a:lnTo>
                <a:lnTo>
                  <a:pt x="2" y="290"/>
                </a:lnTo>
                <a:lnTo>
                  <a:pt x="2" y="290"/>
                </a:lnTo>
                <a:lnTo>
                  <a:pt x="2" y="292"/>
                </a:lnTo>
                <a:lnTo>
                  <a:pt x="4" y="296"/>
                </a:lnTo>
                <a:lnTo>
                  <a:pt x="4" y="296"/>
                </a:lnTo>
                <a:lnTo>
                  <a:pt x="2" y="296"/>
                </a:lnTo>
                <a:lnTo>
                  <a:pt x="2" y="298"/>
                </a:lnTo>
                <a:lnTo>
                  <a:pt x="2" y="298"/>
                </a:lnTo>
                <a:lnTo>
                  <a:pt x="2" y="296"/>
                </a:lnTo>
                <a:lnTo>
                  <a:pt x="2" y="296"/>
                </a:lnTo>
                <a:lnTo>
                  <a:pt x="2" y="296"/>
                </a:lnTo>
                <a:lnTo>
                  <a:pt x="2" y="292"/>
                </a:lnTo>
                <a:lnTo>
                  <a:pt x="2" y="292"/>
                </a:lnTo>
                <a:lnTo>
                  <a:pt x="0" y="296"/>
                </a:lnTo>
                <a:lnTo>
                  <a:pt x="0" y="305"/>
                </a:lnTo>
                <a:lnTo>
                  <a:pt x="0" y="305"/>
                </a:lnTo>
                <a:lnTo>
                  <a:pt x="0" y="305"/>
                </a:lnTo>
                <a:lnTo>
                  <a:pt x="2" y="305"/>
                </a:lnTo>
                <a:lnTo>
                  <a:pt x="2" y="303"/>
                </a:lnTo>
                <a:lnTo>
                  <a:pt x="2" y="305"/>
                </a:lnTo>
                <a:lnTo>
                  <a:pt x="2" y="305"/>
                </a:lnTo>
                <a:lnTo>
                  <a:pt x="2" y="311"/>
                </a:lnTo>
                <a:lnTo>
                  <a:pt x="2" y="312"/>
                </a:lnTo>
                <a:lnTo>
                  <a:pt x="2" y="312"/>
                </a:lnTo>
                <a:lnTo>
                  <a:pt x="2" y="312"/>
                </a:lnTo>
                <a:lnTo>
                  <a:pt x="2" y="316"/>
                </a:lnTo>
                <a:lnTo>
                  <a:pt x="2" y="320"/>
                </a:lnTo>
                <a:lnTo>
                  <a:pt x="2" y="320"/>
                </a:lnTo>
                <a:lnTo>
                  <a:pt x="2" y="318"/>
                </a:lnTo>
                <a:lnTo>
                  <a:pt x="2" y="316"/>
                </a:lnTo>
                <a:lnTo>
                  <a:pt x="2" y="316"/>
                </a:lnTo>
                <a:lnTo>
                  <a:pt x="4" y="323"/>
                </a:lnTo>
                <a:lnTo>
                  <a:pt x="4" y="327"/>
                </a:lnTo>
                <a:lnTo>
                  <a:pt x="4" y="327"/>
                </a:lnTo>
                <a:lnTo>
                  <a:pt x="4" y="331"/>
                </a:lnTo>
                <a:lnTo>
                  <a:pt x="4" y="331"/>
                </a:lnTo>
                <a:lnTo>
                  <a:pt x="4" y="331"/>
                </a:lnTo>
                <a:lnTo>
                  <a:pt x="4" y="329"/>
                </a:lnTo>
                <a:lnTo>
                  <a:pt x="4" y="329"/>
                </a:lnTo>
                <a:lnTo>
                  <a:pt x="4" y="333"/>
                </a:lnTo>
                <a:lnTo>
                  <a:pt x="4" y="338"/>
                </a:lnTo>
                <a:lnTo>
                  <a:pt x="4" y="338"/>
                </a:lnTo>
                <a:lnTo>
                  <a:pt x="4" y="338"/>
                </a:lnTo>
                <a:lnTo>
                  <a:pt x="4" y="342"/>
                </a:lnTo>
                <a:lnTo>
                  <a:pt x="4" y="342"/>
                </a:lnTo>
                <a:lnTo>
                  <a:pt x="4" y="342"/>
                </a:lnTo>
                <a:lnTo>
                  <a:pt x="2" y="342"/>
                </a:lnTo>
                <a:lnTo>
                  <a:pt x="2" y="342"/>
                </a:lnTo>
                <a:lnTo>
                  <a:pt x="4" y="345"/>
                </a:lnTo>
                <a:lnTo>
                  <a:pt x="4" y="345"/>
                </a:lnTo>
                <a:lnTo>
                  <a:pt x="4" y="344"/>
                </a:lnTo>
                <a:lnTo>
                  <a:pt x="4" y="344"/>
                </a:lnTo>
                <a:lnTo>
                  <a:pt x="6" y="347"/>
                </a:lnTo>
                <a:lnTo>
                  <a:pt x="6" y="347"/>
                </a:lnTo>
                <a:lnTo>
                  <a:pt x="4" y="349"/>
                </a:lnTo>
                <a:lnTo>
                  <a:pt x="4" y="349"/>
                </a:lnTo>
                <a:lnTo>
                  <a:pt x="6" y="351"/>
                </a:lnTo>
                <a:lnTo>
                  <a:pt x="6" y="353"/>
                </a:lnTo>
                <a:lnTo>
                  <a:pt x="6" y="353"/>
                </a:lnTo>
                <a:lnTo>
                  <a:pt x="6" y="355"/>
                </a:lnTo>
                <a:lnTo>
                  <a:pt x="6" y="357"/>
                </a:lnTo>
                <a:lnTo>
                  <a:pt x="6" y="357"/>
                </a:lnTo>
                <a:lnTo>
                  <a:pt x="6" y="355"/>
                </a:lnTo>
                <a:lnTo>
                  <a:pt x="6" y="355"/>
                </a:lnTo>
                <a:lnTo>
                  <a:pt x="6" y="362"/>
                </a:lnTo>
                <a:lnTo>
                  <a:pt x="6" y="362"/>
                </a:lnTo>
                <a:lnTo>
                  <a:pt x="6" y="362"/>
                </a:lnTo>
                <a:lnTo>
                  <a:pt x="8" y="362"/>
                </a:lnTo>
                <a:lnTo>
                  <a:pt x="8" y="362"/>
                </a:lnTo>
                <a:lnTo>
                  <a:pt x="8" y="368"/>
                </a:lnTo>
                <a:lnTo>
                  <a:pt x="8" y="368"/>
                </a:lnTo>
                <a:lnTo>
                  <a:pt x="8" y="368"/>
                </a:lnTo>
                <a:lnTo>
                  <a:pt x="8" y="366"/>
                </a:lnTo>
                <a:lnTo>
                  <a:pt x="9" y="366"/>
                </a:lnTo>
                <a:lnTo>
                  <a:pt x="9" y="366"/>
                </a:lnTo>
                <a:lnTo>
                  <a:pt x="9" y="366"/>
                </a:lnTo>
                <a:lnTo>
                  <a:pt x="9" y="369"/>
                </a:lnTo>
                <a:lnTo>
                  <a:pt x="11" y="373"/>
                </a:lnTo>
                <a:lnTo>
                  <a:pt x="9" y="373"/>
                </a:lnTo>
                <a:lnTo>
                  <a:pt x="9" y="373"/>
                </a:lnTo>
                <a:lnTo>
                  <a:pt x="11" y="379"/>
                </a:lnTo>
                <a:lnTo>
                  <a:pt x="9" y="380"/>
                </a:lnTo>
                <a:lnTo>
                  <a:pt x="9" y="380"/>
                </a:lnTo>
                <a:lnTo>
                  <a:pt x="9" y="380"/>
                </a:lnTo>
                <a:lnTo>
                  <a:pt x="13" y="393"/>
                </a:lnTo>
                <a:lnTo>
                  <a:pt x="15" y="406"/>
                </a:lnTo>
                <a:lnTo>
                  <a:pt x="17" y="404"/>
                </a:lnTo>
                <a:lnTo>
                  <a:pt x="17" y="404"/>
                </a:lnTo>
                <a:lnTo>
                  <a:pt x="19" y="408"/>
                </a:lnTo>
                <a:lnTo>
                  <a:pt x="19" y="408"/>
                </a:lnTo>
                <a:lnTo>
                  <a:pt x="17" y="406"/>
                </a:lnTo>
                <a:lnTo>
                  <a:pt x="17" y="410"/>
                </a:lnTo>
                <a:lnTo>
                  <a:pt x="17" y="410"/>
                </a:lnTo>
                <a:lnTo>
                  <a:pt x="17" y="412"/>
                </a:lnTo>
                <a:lnTo>
                  <a:pt x="17" y="410"/>
                </a:lnTo>
                <a:lnTo>
                  <a:pt x="17" y="410"/>
                </a:lnTo>
                <a:lnTo>
                  <a:pt x="19" y="412"/>
                </a:lnTo>
                <a:lnTo>
                  <a:pt x="19" y="412"/>
                </a:lnTo>
                <a:lnTo>
                  <a:pt x="20" y="423"/>
                </a:lnTo>
                <a:lnTo>
                  <a:pt x="26" y="437"/>
                </a:lnTo>
                <a:lnTo>
                  <a:pt x="26" y="437"/>
                </a:lnTo>
                <a:lnTo>
                  <a:pt x="26" y="436"/>
                </a:lnTo>
                <a:lnTo>
                  <a:pt x="28" y="437"/>
                </a:lnTo>
                <a:lnTo>
                  <a:pt x="28" y="437"/>
                </a:lnTo>
                <a:lnTo>
                  <a:pt x="30" y="445"/>
                </a:lnTo>
                <a:lnTo>
                  <a:pt x="30" y="445"/>
                </a:lnTo>
                <a:lnTo>
                  <a:pt x="32" y="447"/>
                </a:lnTo>
                <a:lnTo>
                  <a:pt x="32" y="447"/>
                </a:lnTo>
                <a:lnTo>
                  <a:pt x="32" y="449"/>
                </a:lnTo>
                <a:lnTo>
                  <a:pt x="32" y="449"/>
                </a:lnTo>
                <a:lnTo>
                  <a:pt x="30" y="447"/>
                </a:lnTo>
                <a:lnTo>
                  <a:pt x="30" y="447"/>
                </a:lnTo>
                <a:lnTo>
                  <a:pt x="30" y="449"/>
                </a:lnTo>
                <a:lnTo>
                  <a:pt x="30" y="449"/>
                </a:lnTo>
                <a:lnTo>
                  <a:pt x="32" y="452"/>
                </a:lnTo>
                <a:lnTo>
                  <a:pt x="32" y="454"/>
                </a:lnTo>
                <a:lnTo>
                  <a:pt x="32" y="454"/>
                </a:lnTo>
                <a:lnTo>
                  <a:pt x="32" y="454"/>
                </a:lnTo>
                <a:lnTo>
                  <a:pt x="33" y="458"/>
                </a:lnTo>
                <a:lnTo>
                  <a:pt x="35" y="458"/>
                </a:lnTo>
                <a:lnTo>
                  <a:pt x="35" y="458"/>
                </a:lnTo>
                <a:lnTo>
                  <a:pt x="35" y="465"/>
                </a:lnTo>
                <a:lnTo>
                  <a:pt x="41" y="471"/>
                </a:lnTo>
                <a:lnTo>
                  <a:pt x="41" y="471"/>
                </a:lnTo>
                <a:lnTo>
                  <a:pt x="41" y="471"/>
                </a:lnTo>
                <a:lnTo>
                  <a:pt x="41" y="472"/>
                </a:lnTo>
                <a:lnTo>
                  <a:pt x="41" y="472"/>
                </a:lnTo>
                <a:lnTo>
                  <a:pt x="43" y="474"/>
                </a:lnTo>
                <a:lnTo>
                  <a:pt x="44" y="476"/>
                </a:lnTo>
                <a:lnTo>
                  <a:pt x="44" y="476"/>
                </a:lnTo>
                <a:lnTo>
                  <a:pt x="43" y="478"/>
                </a:lnTo>
                <a:lnTo>
                  <a:pt x="43" y="476"/>
                </a:lnTo>
                <a:lnTo>
                  <a:pt x="41" y="472"/>
                </a:lnTo>
                <a:lnTo>
                  <a:pt x="41" y="472"/>
                </a:lnTo>
                <a:lnTo>
                  <a:pt x="43" y="476"/>
                </a:lnTo>
                <a:lnTo>
                  <a:pt x="46" y="482"/>
                </a:lnTo>
                <a:lnTo>
                  <a:pt x="46" y="482"/>
                </a:lnTo>
                <a:lnTo>
                  <a:pt x="50" y="491"/>
                </a:lnTo>
                <a:lnTo>
                  <a:pt x="54" y="498"/>
                </a:lnTo>
                <a:lnTo>
                  <a:pt x="54" y="498"/>
                </a:lnTo>
                <a:lnTo>
                  <a:pt x="54" y="496"/>
                </a:lnTo>
                <a:lnTo>
                  <a:pt x="55" y="496"/>
                </a:lnTo>
                <a:lnTo>
                  <a:pt x="55" y="496"/>
                </a:lnTo>
                <a:lnTo>
                  <a:pt x="57" y="504"/>
                </a:lnTo>
                <a:lnTo>
                  <a:pt x="63" y="511"/>
                </a:lnTo>
                <a:lnTo>
                  <a:pt x="63" y="511"/>
                </a:lnTo>
                <a:lnTo>
                  <a:pt x="65" y="518"/>
                </a:lnTo>
                <a:lnTo>
                  <a:pt x="70" y="524"/>
                </a:lnTo>
                <a:lnTo>
                  <a:pt x="70" y="526"/>
                </a:lnTo>
                <a:lnTo>
                  <a:pt x="70" y="526"/>
                </a:lnTo>
                <a:lnTo>
                  <a:pt x="76" y="531"/>
                </a:lnTo>
                <a:lnTo>
                  <a:pt x="76" y="531"/>
                </a:lnTo>
                <a:lnTo>
                  <a:pt x="77" y="537"/>
                </a:lnTo>
                <a:lnTo>
                  <a:pt x="81" y="540"/>
                </a:lnTo>
                <a:lnTo>
                  <a:pt x="81" y="540"/>
                </a:lnTo>
                <a:lnTo>
                  <a:pt x="81" y="540"/>
                </a:lnTo>
                <a:lnTo>
                  <a:pt x="100" y="564"/>
                </a:lnTo>
                <a:lnTo>
                  <a:pt x="100" y="564"/>
                </a:lnTo>
                <a:lnTo>
                  <a:pt x="107" y="575"/>
                </a:lnTo>
                <a:lnTo>
                  <a:pt x="107" y="575"/>
                </a:lnTo>
                <a:lnTo>
                  <a:pt x="109" y="577"/>
                </a:lnTo>
                <a:lnTo>
                  <a:pt x="111" y="579"/>
                </a:lnTo>
                <a:lnTo>
                  <a:pt x="111" y="579"/>
                </a:lnTo>
                <a:lnTo>
                  <a:pt x="111" y="579"/>
                </a:lnTo>
                <a:lnTo>
                  <a:pt x="112" y="579"/>
                </a:lnTo>
                <a:lnTo>
                  <a:pt x="112" y="579"/>
                </a:lnTo>
                <a:lnTo>
                  <a:pt x="131" y="599"/>
                </a:lnTo>
                <a:lnTo>
                  <a:pt x="131" y="599"/>
                </a:lnTo>
                <a:lnTo>
                  <a:pt x="131" y="598"/>
                </a:lnTo>
                <a:lnTo>
                  <a:pt x="131" y="598"/>
                </a:lnTo>
                <a:lnTo>
                  <a:pt x="131" y="598"/>
                </a:lnTo>
                <a:lnTo>
                  <a:pt x="131" y="599"/>
                </a:lnTo>
                <a:lnTo>
                  <a:pt x="131" y="599"/>
                </a:lnTo>
                <a:lnTo>
                  <a:pt x="131" y="599"/>
                </a:lnTo>
                <a:lnTo>
                  <a:pt x="140" y="609"/>
                </a:lnTo>
                <a:lnTo>
                  <a:pt x="147" y="614"/>
                </a:lnTo>
                <a:lnTo>
                  <a:pt x="147" y="614"/>
                </a:lnTo>
                <a:lnTo>
                  <a:pt x="149" y="614"/>
                </a:lnTo>
                <a:lnTo>
                  <a:pt x="149" y="614"/>
                </a:lnTo>
                <a:lnTo>
                  <a:pt x="147" y="614"/>
                </a:lnTo>
                <a:lnTo>
                  <a:pt x="149" y="614"/>
                </a:lnTo>
                <a:lnTo>
                  <a:pt x="149" y="614"/>
                </a:lnTo>
                <a:lnTo>
                  <a:pt x="149" y="616"/>
                </a:lnTo>
                <a:lnTo>
                  <a:pt x="147" y="616"/>
                </a:lnTo>
                <a:lnTo>
                  <a:pt x="147" y="616"/>
                </a:lnTo>
                <a:lnTo>
                  <a:pt x="151" y="616"/>
                </a:lnTo>
                <a:lnTo>
                  <a:pt x="151" y="618"/>
                </a:lnTo>
                <a:lnTo>
                  <a:pt x="155" y="620"/>
                </a:lnTo>
                <a:lnTo>
                  <a:pt x="155" y="620"/>
                </a:lnTo>
                <a:lnTo>
                  <a:pt x="155" y="621"/>
                </a:lnTo>
                <a:lnTo>
                  <a:pt x="157" y="623"/>
                </a:lnTo>
                <a:lnTo>
                  <a:pt x="160" y="625"/>
                </a:lnTo>
                <a:lnTo>
                  <a:pt x="160" y="623"/>
                </a:lnTo>
                <a:lnTo>
                  <a:pt x="160" y="623"/>
                </a:lnTo>
                <a:lnTo>
                  <a:pt x="157" y="621"/>
                </a:lnTo>
                <a:lnTo>
                  <a:pt x="157" y="621"/>
                </a:lnTo>
                <a:lnTo>
                  <a:pt x="160" y="625"/>
                </a:lnTo>
                <a:lnTo>
                  <a:pt x="162" y="625"/>
                </a:lnTo>
                <a:lnTo>
                  <a:pt x="160" y="625"/>
                </a:lnTo>
                <a:lnTo>
                  <a:pt x="160" y="625"/>
                </a:lnTo>
                <a:lnTo>
                  <a:pt x="166" y="629"/>
                </a:lnTo>
                <a:lnTo>
                  <a:pt x="169" y="632"/>
                </a:lnTo>
                <a:lnTo>
                  <a:pt x="169" y="632"/>
                </a:lnTo>
                <a:lnTo>
                  <a:pt x="171" y="632"/>
                </a:lnTo>
                <a:lnTo>
                  <a:pt x="171" y="632"/>
                </a:lnTo>
                <a:lnTo>
                  <a:pt x="173" y="634"/>
                </a:lnTo>
                <a:lnTo>
                  <a:pt x="173" y="634"/>
                </a:lnTo>
                <a:lnTo>
                  <a:pt x="173" y="634"/>
                </a:lnTo>
                <a:lnTo>
                  <a:pt x="173" y="636"/>
                </a:lnTo>
                <a:lnTo>
                  <a:pt x="173" y="636"/>
                </a:lnTo>
                <a:lnTo>
                  <a:pt x="182" y="642"/>
                </a:lnTo>
                <a:lnTo>
                  <a:pt x="182" y="642"/>
                </a:lnTo>
                <a:lnTo>
                  <a:pt x="184" y="642"/>
                </a:lnTo>
                <a:lnTo>
                  <a:pt x="184" y="642"/>
                </a:lnTo>
                <a:lnTo>
                  <a:pt x="190" y="644"/>
                </a:lnTo>
                <a:lnTo>
                  <a:pt x="190" y="644"/>
                </a:lnTo>
                <a:lnTo>
                  <a:pt x="192" y="647"/>
                </a:lnTo>
                <a:lnTo>
                  <a:pt x="199" y="653"/>
                </a:lnTo>
                <a:lnTo>
                  <a:pt x="199" y="653"/>
                </a:lnTo>
                <a:lnTo>
                  <a:pt x="201" y="653"/>
                </a:lnTo>
                <a:lnTo>
                  <a:pt x="201" y="653"/>
                </a:lnTo>
                <a:lnTo>
                  <a:pt x="204" y="656"/>
                </a:lnTo>
                <a:lnTo>
                  <a:pt x="206" y="656"/>
                </a:lnTo>
                <a:lnTo>
                  <a:pt x="204" y="656"/>
                </a:lnTo>
                <a:lnTo>
                  <a:pt x="204" y="656"/>
                </a:lnTo>
                <a:lnTo>
                  <a:pt x="217" y="664"/>
                </a:lnTo>
                <a:lnTo>
                  <a:pt x="227" y="667"/>
                </a:lnTo>
                <a:lnTo>
                  <a:pt x="227" y="667"/>
                </a:lnTo>
                <a:lnTo>
                  <a:pt x="230" y="671"/>
                </a:lnTo>
                <a:lnTo>
                  <a:pt x="238" y="675"/>
                </a:lnTo>
                <a:lnTo>
                  <a:pt x="238" y="675"/>
                </a:lnTo>
                <a:lnTo>
                  <a:pt x="239" y="675"/>
                </a:lnTo>
                <a:lnTo>
                  <a:pt x="239" y="675"/>
                </a:lnTo>
                <a:lnTo>
                  <a:pt x="239" y="675"/>
                </a:lnTo>
                <a:lnTo>
                  <a:pt x="241" y="677"/>
                </a:lnTo>
                <a:lnTo>
                  <a:pt x="241" y="677"/>
                </a:lnTo>
                <a:lnTo>
                  <a:pt x="243" y="677"/>
                </a:lnTo>
                <a:lnTo>
                  <a:pt x="245" y="678"/>
                </a:lnTo>
                <a:lnTo>
                  <a:pt x="245" y="678"/>
                </a:lnTo>
                <a:lnTo>
                  <a:pt x="247" y="678"/>
                </a:lnTo>
                <a:lnTo>
                  <a:pt x="249" y="678"/>
                </a:lnTo>
                <a:lnTo>
                  <a:pt x="249" y="678"/>
                </a:lnTo>
                <a:lnTo>
                  <a:pt x="250" y="678"/>
                </a:lnTo>
                <a:lnTo>
                  <a:pt x="252" y="680"/>
                </a:lnTo>
                <a:lnTo>
                  <a:pt x="252" y="680"/>
                </a:lnTo>
                <a:lnTo>
                  <a:pt x="250" y="680"/>
                </a:lnTo>
                <a:lnTo>
                  <a:pt x="252" y="680"/>
                </a:lnTo>
                <a:lnTo>
                  <a:pt x="254" y="680"/>
                </a:lnTo>
                <a:lnTo>
                  <a:pt x="254" y="680"/>
                </a:lnTo>
                <a:lnTo>
                  <a:pt x="252" y="682"/>
                </a:lnTo>
                <a:lnTo>
                  <a:pt x="252" y="682"/>
                </a:lnTo>
                <a:lnTo>
                  <a:pt x="271" y="688"/>
                </a:lnTo>
                <a:lnTo>
                  <a:pt x="271" y="688"/>
                </a:lnTo>
                <a:lnTo>
                  <a:pt x="271" y="688"/>
                </a:lnTo>
                <a:lnTo>
                  <a:pt x="271" y="688"/>
                </a:lnTo>
                <a:lnTo>
                  <a:pt x="269" y="686"/>
                </a:lnTo>
                <a:lnTo>
                  <a:pt x="269" y="686"/>
                </a:lnTo>
                <a:lnTo>
                  <a:pt x="289" y="695"/>
                </a:lnTo>
                <a:lnTo>
                  <a:pt x="307" y="699"/>
                </a:lnTo>
                <a:lnTo>
                  <a:pt x="307" y="699"/>
                </a:lnTo>
                <a:lnTo>
                  <a:pt x="318" y="702"/>
                </a:lnTo>
                <a:lnTo>
                  <a:pt x="318" y="702"/>
                </a:lnTo>
                <a:lnTo>
                  <a:pt x="322" y="702"/>
                </a:lnTo>
                <a:lnTo>
                  <a:pt x="330" y="704"/>
                </a:lnTo>
                <a:lnTo>
                  <a:pt x="337" y="704"/>
                </a:lnTo>
                <a:lnTo>
                  <a:pt x="341" y="706"/>
                </a:lnTo>
                <a:lnTo>
                  <a:pt x="341" y="706"/>
                </a:lnTo>
                <a:lnTo>
                  <a:pt x="335" y="704"/>
                </a:lnTo>
                <a:lnTo>
                  <a:pt x="330" y="702"/>
                </a:lnTo>
                <a:lnTo>
                  <a:pt x="330" y="702"/>
                </a:lnTo>
                <a:lnTo>
                  <a:pt x="335" y="702"/>
                </a:lnTo>
                <a:lnTo>
                  <a:pt x="335" y="702"/>
                </a:lnTo>
                <a:lnTo>
                  <a:pt x="335" y="702"/>
                </a:lnTo>
                <a:lnTo>
                  <a:pt x="337" y="702"/>
                </a:lnTo>
                <a:lnTo>
                  <a:pt x="339" y="702"/>
                </a:lnTo>
                <a:lnTo>
                  <a:pt x="341" y="702"/>
                </a:lnTo>
                <a:lnTo>
                  <a:pt x="342" y="702"/>
                </a:lnTo>
                <a:lnTo>
                  <a:pt x="342" y="702"/>
                </a:lnTo>
                <a:lnTo>
                  <a:pt x="342" y="702"/>
                </a:lnTo>
                <a:lnTo>
                  <a:pt x="342" y="702"/>
                </a:lnTo>
                <a:lnTo>
                  <a:pt x="342" y="702"/>
                </a:lnTo>
                <a:lnTo>
                  <a:pt x="348" y="704"/>
                </a:lnTo>
                <a:lnTo>
                  <a:pt x="348" y="704"/>
                </a:lnTo>
                <a:lnTo>
                  <a:pt x="346" y="704"/>
                </a:lnTo>
                <a:lnTo>
                  <a:pt x="348" y="704"/>
                </a:lnTo>
                <a:lnTo>
                  <a:pt x="348" y="704"/>
                </a:lnTo>
                <a:lnTo>
                  <a:pt x="342" y="704"/>
                </a:lnTo>
                <a:lnTo>
                  <a:pt x="342" y="704"/>
                </a:lnTo>
                <a:lnTo>
                  <a:pt x="342" y="704"/>
                </a:lnTo>
                <a:lnTo>
                  <a:pt x="342" y="706"/>
                </a:lnTo>
                <a:lnTo>
                  <a:pt x="342" y="706"/>
                </a:lnTo>
                <a:lnTo>
                  <a:pt x="353" y="708"/>
                </a:lnTo>
                <a:lnTo>
                  <a:pt x="353" y="706"/>
                </a:lnTo>
                <a:lnTo>
                  <a:pt x="353" y="706"/>
                </a:lnTo>
                <a:lnTo>
                  <a:pt x="359" y="706"/>
                </a:lnTo>
                <a:lnTo>
                  <a:pt x="364" y="706"/>
                </a:lnTo>
                <a:lnTo>
                  <a:pt x="364" y="706"/>
                </a:lnTo>
                <a:lnTo>
                  <a:pt x="364" y="704"/>
                </a:lnTo>
                <a:lnTo>
                  <a:pt x="368" y="704"/>
                </a:lnTo>
                <a:lnTo>
                  <a:pt x="368" y="704"/>
                </a:lnTo>
                <a:lnTo>
                  <a:pt x="370" y="702"/>
                </a:lnTo>
                <a:lnTo>
                  <a:pt x="372" y="702"/>
                </a:lnTo>
                <a:lnTo>
                  <a:pt x="372" y="702"/>
                </a:lnTo>
                <a:lnTo>
                  <a:pt x="370" y="701"/>
                </a:lnTo>
                <a:lnTo>
                  <a:pt x="370" y="701"/>
                </a:lnTo>
                <a:lnTo>
                  <a:pt x="368" y="701"/>
                </a:lnTo>
                <a:lnTo>
                  <a:pt x="366" y="701"/>
                </a:lnTo>
                <a:lnTo>
                  <a:pt x="366" y="701"/>
                </a:lnTo>
                <a:lnTo>
                  <a:pt x="368" y="701"/>
                </a:lnTo>
                <a:lnTo>
                  <a:pt x="368" y="701"/>
                </a:lnTo>
                <a:lnTo>
                  <a:pt x="368" y="701"/>
                </a:lnTo>
                <a:lnTo>
                  <a:pt x="363" y="699"/>
                </a:lnTo>
                <a:lnTo>
                  <a:pt x="363" y="699"/>
                </a:lnTo>
                <a:lnTo>
                  <a:pt x="366" y="699"/>
                </a:lnTo>
                <a:lnTo>
                  <a:pt x="368" y="699"/>
                </a:lnTo>
                <a:lnTo>
                  <a:pt x="372" y="697"/>
                </a:lnTo>
                <a:lnTo>
                  <a:pt x="376" y="697"/>
                </a:lnTo>
                <a:lnTo>
                  <a:pt x="376" y="697"/>
                </a:lnTo>
                <a:lnTo>
                  <a:pt x="379" y="699"/>
                </a:lnTo>
                <a:lnTo>
                  <a:pt x="379" y="699"/>
                </a:lnTo>
                <a:lnTo>
                  <a:pt x="379" y="699"/>
                </a:lnTo>
                <a:lnTo>
                  <a:pt x="381" y="701"/>
                </a:lnTo>
                <a:lnTo>
                  <a:pt x="383" y="699"/>
                </a:lnTo>
                <a:lnTo>
                  <a:pt x="383" y="699"/>
                </a:lnTo>
                <a:lnTo>
                  <a:pt x="390" y="701"/>
                </a:lnTo>
                <a:lnTo>
                  <a:pt x="390" y="701"/>
                </a:lnTo>
                <a:lnTo>
                  <a:pt x="392" y="701"/>
                </a:lnTo>
                <a:lnTo>
                  <a:pt x="396" y="701"/>
                </a:lnTo>
                <a:lnTo>
                  <a:pt x="396" y="701"/>
                </a:lnTo>
                <a:lnTo>
                  <a:pt x="396" y="699"/>
                </a:lnTo>
                <a:lnTo>
                  <a:pt x="398" y="699"/>
                </a:lnTo>
                <a:lnTo>
                  <a:pt x="401" y="697"/>
                </a:lnTo>
                <a:lnTo>
                  <a:pt x="401" y="697"/>
                </a:lnTo>
                <a:lnTo>
                  <a:pt x="392" y="697"/>
                </a:lnTo>
                <a:lnTo>
                  <a:pt x="392" y="697"/>
                </a:lnTo>
                <a:lnTo>
                  <a:pt x="388" y="699"/>
                </a:lnTo>
                <a:lnTo>
                  <a:pt x="388" y="699"/>
                </a:lnTo>
                <a:lnTo>
                  <a:pt x="385" y="697"/>
                </a:lnTo>
                <a:lnTo>
                  <a:pt x="385" y="697"/>
                </a:lnTo>
                <a:lnTo>
                  <a:pt x="385" y="699"/>
                </a:lnTo>
                <a:lnTo>
                  <a:pt x="385" y="699"/>
                </a:lnTo>
                <a:lnTo>
                  <a:pt x="385" y="699"/>
                </a:lnTo>
                <a:lnTo>
                  <a:pt x="383" y="697"/>
                </a:lnTo>
                <a:lnTo>
                  <a:pt x="385" y="699"/>
                </a:lnTo>
                <a:lnTo>
                  <a:pt x="385" y="699"/>
                </a:lnTo>
                <a:lnTo>
                  <a:pt x="377" y="697"/>
                </a:lnTo>
                <a:lnTo>
                  <a:pt x="374" y="693"/>
                </a:lnTo>
                <a:lnTo>
                  <a:pt x="374" y="693"/>
                </a:lnTo>
                <a:lnTo>
                  <a:pt x="381" y="695"/>
                </a:lnTo>
                <a:lnTo>
                  <a:pt x="383" y="695"/>
                </a:lnTo>
                <a:lnTo>
                  <a:pt x="383" y="693"/>
                </a:lnTo>
                <a:lnTo>
                  <a:pt x="383" y="693"/>
                </a:lnTo>
                <a:lnTo>
                  <a:pt x="388" y="695"/>
                </a:lnTo>
                <a:lnTo>
                  <a:pt x="394" y="695"/>
                </a:lnTo>
                <a:lnTo>
                  <a:pt x="394" y="695"/>
                </a:lnTo>
                <a:lnTo>
                  <a:pt x="398" y="695"/>
                </a:lnTo>
                <a:lnTo>
                  <a:pt x="398" y="695"/>
                </a:lnTo>
                <a:lnTo>
                  <a:pt x="410" y="693"/>
                </a:lnTo>
                <a:lnTo>
                  <a:pt x="410" y="693"/>
                </a:lnTo>
                <a:lnTo>
                  <a:pt x="409" y="691"/>
                </a:lnTo>
                <a:lnTo>
                  <a:pt x="410" y="691"/>
                </a:lnTo>
                <a:lnTo>
                  <a:pt x="410" y="691"/>
                </a:lnTo>
                <a:lnTo>
                  <a:pt x="403" y="688"/>
                </a:lnTo>
                <a:lnTo>
                  <a:pt x="403" y="688"/>
                </a:lnTo>
                <a:lnTo>
                  <a:pt x="394" y="688"/>
                </a:lnTo>
                <a:lnTo>
                  <a:pt x="394" y="688"/>
                </a:lnTo>
                <a:lnTo>
                  <a:pt x="399" y="684"/>
                </a:lnTo>
                <a:lnTo>
                  <a:pt x="403" y="684"/>
                </a:lnTo>
                <a:lnTo>
                  <a:pt x="403" y="682"/>
                </a:lnTo>
                <a:lnTo>
                  <a:pt x="403" y="682"/>
                </a:lnTo>
                <a:lnTo>
                  <a:pt x="396" y="680"/>
                </a:lnTo>
                <a:lnTo>
                  <a:pt x="396" y="680"/>
                </a:lnTo>
                <a:lnTo>
                  <a:pt x="394" y="680"/>
                </a:lnTo>
                <a:lnTo>
                  <a:pt x="394" y="678"/>
                </a:lnTo>
                <a:lnTo>
                  <a:pt x="396" y="677"/>
                </a:lnTo>
                <a:lnTo>
                  <a:pt x="396" y="677"/>
                </a:lnTo>
                <a:lnTo>
                  <a:pt x="398" y="678"/>
                </a:lnTo>
                <a:lnTo>
                  <a:pt x="399" y="678"/>
                </a:lnTo>
                <a:lnTo>
                  <a:pt x="399" y="678"/>
                </a:lnTo>
                <a:close/>
                <a:moveTo>
                  <a:pt x="0" y="298"/>
                </a:moveTo>
                <a:lnTo>
                  <a:pt x="0" y="298"/>
                </a:lnTo>
                <a:lnTo>
                  <a:pt x="2" y="301"/>
                </a:lnTo>
                <a:lnTo>
                  <a:pt x="2" y="301"/>
                </a:lnTo>
                <a:lnTo>
                  <a:pt x="0" y="299"/>
                </a:lnTo>
                <a:lnTo>
                  <a:pt x="0" y="298"/>
                </a:lnTo>
                <a:lnTo>
                  <a:pt x="0" y="298"/>
                </a:lnTo>
                <a:close/>
                <a:moveTo>
                  <a:pt x="35" y="169"/>
                </a:moveTo>
                <a:lnTo>
                  <a:pt x="35" y="169"/>
                </a:lnTo>
                <a:lnTo>
                  <a:pt x="35" y="171"/>
                </a:lnTo>
                <a:lnTo>
                  <a:pt x="35" y="173"/>
                </a:lnTo>
                <a:lnTo>
                  <a:pt x="35" y="171"/>
                </a:lnTo>
                <a:lnTo>
                  <a:pt x="35" y="171"/>
                </a:lnTo>
                <a:lnTo>
                  <a:pt x="35" y="174"/>
                </a:lnTo>
                <a:lnTo>
                  <a:pt x="35" y="174"/>
                </a:lnTo>
                <a:lnTo>
                  <a:pt x="33" y="174"/>
                </a:lnTo>
                <a:lnTo>
                  <a:pt x="33" y="174"/>
                </a:lnTo>
                <a:lnTo>
                  <a:pt x="35" y="169"/>
                </a:lnTo>
                <a:lnTo>
                  <a:pt x="35" y="169"/>
                </a:lnTo>
                <a:close/>
                <a:moveTo>
                  <a:pt x="37" y="178"/>
                </a:moveTo>
                <a:lnTo>
                  <a:pt x="37" y="178"/>
                </a:lnTo>
                <a:lnTo>
                  <a:pt x="35" y="173"/>
                </a:lnTo>
                <a:lnTo>
                  <a:pt x="35" y="173"/>
                </a:lnTo>
                <a:lnTo>
                  <a:pt x="37" y="171"/>
                </a:lnTo>
                <a:lnTo>
                  <a:pt x="39" y="171"/>
                </a:lnTo>
                <a:lnTo>
                  <a:pt x="39" y="171"/>
                </a:lnTo>
                <a:lnTo>
                  <a:pt x="37" y="174"/>
                </a:lnTo>
                <a:lnTo>
                  <a:pt x="37" y="178"/>
                </a:lnTo>
                <a:lnTo>
                  <a:pt x="37" y="178"/>
                </a:lnTo>
                <a:close/>
                <a:moveTo>
                  <a:pt x="92" y="95"/>
                </a:moveTo>
                <a:lnTo>
                  <a:pt x="92" y="95"/>
                </a:lnTo>
                <a:lnTo>
                  <a:pt x="90" y="97"/>
                </a:lnTo>
                <a:lnTo>
                  <a:pt x="92" y="95"/>
                </a:lnTo>
                <a:lnTo>
                  <a:pt x="92" y="95"/>
                </a:lnTo>
                <a:lnTo>
                  <a:pt x="90" y="99"/>
                </a:lnTo>
                <a:lnTo>
                  <a:pt x="90" y="99"/>
                </a:lnTo>
                <a:lnTo>
                  <a:pt x="89" y="97"/>
                </a:lnTo>
                <a:lnTo>
                  <a:pt x="90" y="95"/>
                </a:lnTo>
                <a:lnTo>
                  <a:pt x="90" y="95"/>
                </a:lnTo>
                <a:lnTo>
                  <a:pt x="87" y="97"/>
                </a:lnTo>
                <a:lnTo>
                  <a:pt x="87" y="97"/>
                </a:lnTo>
                <a:lnTo>
                  <a:pt x="90" y="95"/>
                </a:lnTo>
                <a:lnTo>
                  <a:pt x="90" y="93"/>
                </a:lnTo>
                <a:lnTo>
                  <a:pt x="89" y="93"/>
                </a:lnTo>
                <a:lnTo>
                  <a:pt x="90" y="92"/>
                </a:lnTo>
                <a:lnTo>
                  <a:pt x="90" y="92"/>
                </a:lnTo>
                <a:lnTo>
                  <a:pt x="92" y="93"/>
                </a:lnTo>
                <a:lnTo>
                  <a:pt x="90" y="95"/>
                </a:lnTo>
                <a:lnTo>
                  <a:pt x="90" y="95"/>
                </a:lnTo>
                <a:lnTo>
                  <a:pt x="92" y="95"/>
                </a:lnTo>
                <a:lnTo>
                  <a:pt x="92" y="95"/>
                </a:lnTo>
                <a:close/>
                <a:moveTo>
                  <a:pt x="127" y="99"/>
                </a:moveTo>
                <a:lnTo>
                  <a:pt x="127" y="99"/>
                </a:lnTo>
                <a:lnTo>
                  <a:pt x="127" y="99"/>
                </a:lnTo>
                <a:lnTo>
                  <a:pt x="129" y="97"/>
                </a:lnTo>
                <a:lnTo>
                  <a:pt x="129" y="97"/>
                </a:lnTo>
                <a:lnTo>
                  <a:pt x="129" y="97"/>
                </a:lnTo>
                <a:lnTo>
                  <a:pt x="127" y="99"/>
                </a:lnTo>
                <a:lnTo>
                  <a:pt x="127" y="99"/>
                </a:lnTo>
                <a:close/>
                <a:moveTo>
                  <a:pt x="405" y="669"/>
                </a:moveTo>
                <a:lnTo>
                  <a:pt x="405" y="669"/>
                </a:lnTo>
                <a:lnTo>
                  <a:pt x="401" y="669"/>
                </a:lnTo>
                <a:lnTo>
                  <a:pt x="398" y="669"/>
                </a:lnTo>
                <a:lnTo>
                  <a:pt x="398" y="669"/>
                </a:lnTo>
                <a:lnTo>
                  <a:pt x="405" y="669"/>
                </a:lnTo>
                <a:lnTo>
                  <a:pt x="405" y="669"/>
                </a:lnTo>
                <a:close/>
                <a:moveTo>
                  <a:pt x="396" y="655"/>
                </a:moveTo>
                <a:lnTo>
                  <a:pt x="396" y="655"/>
                </a:lnTo>
                <a:lnTo>
                  <a:pt x="390" y="655"/>
                </a:lnTo>
                <a:lnTo>
                  <a:pt x="385" y="653"/>
                </a:lnTo>
                <a:lnTo>
                  <a:pt x="385" y="653"/>
                </a:lnTo>
                <a:lnTo>
                  <a:pt x="394" y="655"/>
                </a:lnTo>
                <a:lnTo>
                  <a:pt x="398" y="655"/>
                </a:lnTo>
                <a:lnTo>
                  <a:pt x="399" y="656"/>
                </a:lnTo>
                <a:lnTo>
                  <a:pt x="399" y="656"/>
                </a:lnTo>
                <a:lnTo>
                  <a:pt x="392" y="655"/>
                </a:lnTo>
                <a:lnTo>
                  <a:pt x="392" y="655"/>
                </a:lnTo>
                <a:lnTo>
                  <a:pt x="396" y="655"/>
                </a:lnTo>
                <a:lnTo>
                  <a:pt x="396" y="655"/>
                </a:lnTo>
                <a:close/>
                <a:moveTo>
                  <a:pt x="398" y="666"/>
                </a:moveTo>
                <a:lnTo>
                  <a:pt x="398" y="666"/>
                </a:lnTo>
                <a:lnTo>
                  <a:pt x="396" y="666"/>
                </a:lnTo>
                <a:lnTo>
                  <a:pt x="392" y="666"/>
                </a:lnTo>
                <a:lnTo>
                  <a:pt x="392" y="666"/>
                </a:lnTo>
                <a:lnTo>
                  <a:pt x="390" y="664"/>
                </a:lnTo>
                <a:lnTo>
                  <a:pt x="390" y="664"/>
                </a:lnTo>
                <a:lnTo>
                  <a:pt x="390" y="664"/>
                </a:lnTo>
                <a:lnTo>
                  <a:pt x="398" y="666"/>
                </a:lnTo>
                <a:lnTo>
                  <a:pt x="398" y="666"/>
                </a:lnTo>
                <a:close/>
                <a:moveTo>
                  <a:pt x="398" y="682"/>
                </a:moveTo>
                <a:lnTo>
                  <a:pt x="398" y="682"/>
                </a:lnTo>
                <a:lnTo>
                  <a:pt x="396" y="682"/>
                </a:lnTo>
                <a:lnTo>
                  <a:pt x="396" y="682"/>
                </a:lnTo>
                <a:lnTo>
                  <a:pt x="392" y="682"/>
                </a:lnTo>
                <a:lnTo>
                  <a:pt x="392" y="682"/>
                </a:lnTo>
                <a:lnTo>
                  <a:pt x="392" y="682"/>
                </a:lnTo>
                <a:lnTo>
                  <a:pt x="392" y="682"/>
                </a:lnTo>
                <a:lnTo>
                  <a:pt x="396" y="682"/>
                </a:lnTo>
                <a:lnTo>
                  <a:pt x="396" y="682"/>
                </a:lnTo>
                <a:lnTo>
                  <a:pt x="398" y="682"/>
                </a:lnTo>
                <a:lnTo>
                  <a:pt x="398" y="682"/>
                </a:lnTo>
                <a:lnTo>
                  <a:pt x="398" y="682"/>
                </a:lnTo>
                <a:close/>
                <a:moveTo>
                  <a:pt x="394" y="666"/>
                </a:moveTo>
                <a:lnTo>
                  <a:pt x="394" y="666"/>
                </a:lnTo>
                <a:lnTo>
                  <a:pt x="392" y="666"/>
                </a:lnTo>
                <a:lnTo>
                  <a:pt x="390" y="667"/>
                </a:lnTo>
                <a:lnTo>
                  <a:pt x="390" y="667"/>
                </a:lnTo>
                <a:lnTo>
                  <a:pt x="390" y="666"/>
                </a:lnTo>
                <a:lnTo>
                  <a:pt x="388" y="666"/>
                </a:lnTo>
                <a:lnTo>
                  <a:pt x="388" y="666"/>
                </a:lnTo>
                <a:lnTo>
                  <a:pt x="388" y="666"/>
                </a:lnTo>
                <a:lnTo>
                  <a:pt x="390" y="666"/>
                </a:lnTo>
                <a:lnTo>
                  <a:pt x="388" y="666"/>
                </a:lnTo>
                <a:lnTo>
                  <a:pt x="388" y="666"/>
                </a:lnTo>
                <a:lnTo>
                  <a:pt x="390" y="666"/>
                </a:lnTo>
                <a:lnTo>
                  <a:pt x="394" y="666"/>
                </a:lnTo>
                <a:lnTo>
                  <a:pt x="394" y="666"/>
                </a:lnTo>
                <a:close/>
                <a:moveTo>
                  <a:pt x="387" y="651"/>
                </a:moveTo>
                <a:lnTo>
                  <a:pt x="387" y="651"/>
                </a:lnTo>
                <a:lnTo>
                  <a:pt x="379" y="651"/>
                </a:lnTo>
                <a:lnTo>
                  <a:pt x="379" y="651"/>
                </a:lnTo>
                <a:lnTo>
                  <a:pt x="381" y="651"/>
                </a:lnTo>
                <a:lnTo>
                  <a:pt x="383" y="651"/>
                </a:lnTo>
                <a:lnTo>
                  <a:pt x="383" y="651"/>
                </a:lnTo>
                <a:lnTo>
                  <a:pt x="383" y="651"/>
                </a:lnTo>
                <a:lnTo>
                  <a:pt x="383" y="651"/>
                </a:lnTo>
                <a:lnTo>
                  <a:pt x="383" y="651"/>
                </a:lnTo>
                <a:lnTo>
                  <a:pt x="385" y="651"/>
                </a:lnTo>
                <a:lnTo>
                  <a:pt x="385" y="651"/>
                </a:lnTo>
                <a:lnTo>
                  <a:pt x="385" y="651"/>
                </a:lnTo>
                <a:lnTo>
                  <a:pt x="385" y="653"/>
                </a:lnTo>
                <a:lnTo>
                  <a:pt x="385" y="653"/>
                </a:lnTo>
                <a:lnTo>
                  <a:pt x="381" y="653"/>
                </a:lnTo>
                <a:lnTo>
                  <a:pt x="381" y="653"/>
                </a:lnTo>
                <a:lnTo>
                  <a:pt x="377" y="651"/>
                </a:lnTo>
                <a:lnTo>
                  <a:pt x="376" y="651"/>
                </a:lnTo>
                <a:lnTo>
                  <a:pt x="376" y="651"/>
                </a:lnTo>
                <a:lnTo>
                  <a:pt x="376" y="649"/>
                </a:lnTo>
                <a:lnTo>
                  <a:pt x="374" y="647"/>
                </a:lnTo>
                <a:lnTo>
                  <a:pt x="374" y="647"/>
                </a:lnTo>
                <a:lnTo>
                  <a:pt x="379" y="647"/>
                </a:lnTo>
                <a:lnTo>
                  <a:pt x="379" y="647"/>
                </a:lnTo>
                <a:lnTo>
                  <a:pt x="379" y="647"/>
                </a:lnTo>
                <a:lnTo>
                  <a:pt x="379" y="647"/>
                </a:lnTo>
                <a:lnTo>
                  <a:pt x="374" y="647"/>
                </a:lnTo>
                <a:lnTo>
                  <a:pt x="374" y="647"/>
                </a:lnTo>
                <a:lnTo>
                  <a:pt x="374" y="645"/>
                </a:lnTo>
                <a:lnTo>
                  <a:pt x="374" y="644"/>
                </a:lnTo>
                <a:lnTo>
                  <a:pt x="374" y="644"/>
                </a:lnTo>
                <a:lnTo>
                  <a:pt x="376" y="645"/>
                </a:lnTo>
                <a:lnTo>
                  <a:pt x="381" y="645"/>
                </a:lnTo>
                <a:lnTo>
                  <a:pt x="381" y="645"/>
                </a:lnTo>
                <a:lnTo>
                  <a:pt x="381" y="647"/>
                </a:lnTo>
                <a:lnTo>
                  <a:pt x="385" y="647"/>
                </a:lnTo>
                <a:lnTo>
                  <a:pt x="385" y="647"/>
                </a:lnTo>
                <a:lnTo>
                  <a:pt x="381" y="649"/>
                </a:lnTo>
                <a:lnTo>
                  <a:pt x="381" y="649"/>
                </a:lnTo>
                <a:lnTo>
                  <a:pt x="383" y="649"/>
                </a:lnTo>
                <a:lnTo>
                  <a:pt x="387" y="651"/>
                </a:lnTo>
                <a:lnTo>
                  <a:pt x="387" y="651"/>
                </a:lnTo>
                <a:close/>
                <a:moveTo>
                  <a:pt x="377" y="653"/>
                </a:moveTo>
                <a:lnTo>
                  <a:pt x="377" y="653"/>
                </a:lnTo>
                <a:lnTo>
                  <a:pt x="379" y="653"/>
                </a:lnTo>
                <a:lnTo>
                  <a:pt x="383" y="655"/>
                </a:lnTo>
                <a:lnTo>
                  <a:pt x="383" y="655"/>
                </a:lnTo>
                <a:lnTo>
                  <a:pt x="381" y="653"/>
                </a:lnTo>
                <a:lnTo>
                  <a:pt x="377" y="653"/>
                </a:lnTo>
                <a:lnTo>
                  <a:pt x="377" y="653"/>
                </a:lnTo>
                <a:close/>
                <a:moveTo>
                  <a:pt x="370" y="691"/>
                </a:moveTo>
                <a:lnTo>
                  <a:pt x="370" y="691"/>
                </a:lnTo>
                <a:lnTo>
                  <a:pt x="372" y="693"/>
                </a:lnTo>
                <a:lnTo>
                  <a:pt x="370" y="693"/>
                </a:lnTo>
                <a:lnTo>
                  <a:pt x="370" y="693"/>
                </a:lnTo>
                <a:lnTo>
                  <a:pt x="368" y="693"/>
                </a:lnTo>
                <a:lnTo>
                  <a:pt x="366" y="693"/>
                </a:lnTo>
                <a:lnTo>
                  <a:pt x="366" y="693"/>
                </a:lnTo>
                <a:lnTo>
                  <a:pt x="363" y="693"/>
                </a:lnTo>
                <a:lnTo>
                  <a:pt x="361" y="691"/>
                </a:lnTo>
                <a:lnTo>
                  <a:pt x="361" y="691"/>
                </a:lnTo>
                <a:lnTo>
                  <a:pt x="366" y="691"/>
                </a:lnTo>
                <a:lnTo>
                  <a:pt x="370" y="691"/>
                </a:lnTo>
                <a:lnTo>
                  <a:pt x="370" y="691"/>
                </a:lnTo>
                <a:close/>
                <a:moveTo>
                  <a:pt x="376" y="653"/>
                </a:moveTo>
                <a:lnTo>
                  <a:pt x="376" y="653"/>
                </a:lnTo>
                <a:lnTo>
                  <a:pt x="372" y="653"/>
                </a:lnTo>
                <a:lnTo>
                  <a:pt x="372" y="653"/>
                </a:lnTo>
                <a:lnTo>
                  <a:pt x="366" y="651"/>
                </a:lnTo>
                <a:lnTo>
                  <a:pt x="366" y="651"/>
                </a:lnTo>
                <a:lnTo>
                  <a:pt x="372" y="651"/>
                </a:lnTo>
                <a:lnTo>
                  <a:pt x="376" y="653"/>
                </a:lnTo>
                <a:lnTo>
                  <a:pt x="376" y="653"/>
                </a:lnTo>
                <a:close/>
                <a:moveTo>
                  <a:pt x="376" y="644"/>
                </a:moveTo>
                <a:lnTo>
                  <a:pt x="376" y="644"/>
                </a:lnTo>
                <a:lnTo>
                  <a:pt x="376" y="644"/>
                </a:lnTo>
                <a:lnTo>
                  <a:pt x="374" y="644"/>
                </a:lnTo>
                <a:lnTo>
                  <a:pt x="372" y="644"/>
                </a:lnTo>
                <a:lnTo>
                  <a:pt x="372" y="644"/>
                </a:lnTo>
                <a:lnTo>
                  <a:pt x="372" y="642"/>
                </a:lnTo>
                <a:lnTo>
                  <a:pt x="372" y="642"/>
                </a:lnTo>
                <a:lnTo>
                  <a:pt x="376" y="644"/>
                </a:lnTo>
                <a:lnTo>
                  <a:pt x="376" y="644"/>
                </a:lnTo>
                <a:close/>
                <a:moveTo>
                  <a:pt x="370" y="655"/>
                </a:moveTo>
                <a:lnTo>
                  <a:pt x="370" y="655"/>
                </a:lnTo>
                <a:lnTo>
                  <a:pt x="370" y="655"/>
                </a:lnTo>
                <a:lnTo>
                  <a:pt x="370" y="655"/>
                </a:lnTo>
                <a:lnTo>
                  <a:pt x="372" y="655"/>
                </a:lnTo>
                <a:lnTo>
                  <a:pt x="372" y="655"/>
                </a:lnTo>
                <a:lnTo>
                  <a:pt x="372" y="655"/>
                </a:lnTo>
                <a:lnTo>
                  <a:pt x="372" y="655"/>
                </a:lnTo>
                <a:lnTo>
                  <a:pt x="374" y="655"/>
                </a:lnTo>
                <a:lnTo>
                  <a:pt x="370" y="655"/>
                </a:lnTo>
                <a:lnTo>
                  <a:pt x="370" y="655"/>
                </a:lnTo>
                <a:close/>
                <a:moveTo>
                  <a:pt x="366" y="686"/>
                </a:moveTo>
                <a:lnTo>
                  <a:pt x="366" y="686"/>
                </a:lnTo>
                <a:lnTo>
                  <a:pt x="359" y="688"/>
                </a:lnTo>
                <a:lnTo>
                  <a:pt x="359" y="688"/>
                </a:lnTo>
                <a:lnTo>
                  <a:pt x="359" y="688"/>
                </a:lnTo>
                <a:lnTo>
                  <a:pt x="361" y="686"/>
                </a:lnTo>
                <a:lnTo>
                  <a:pt x="363" y="686"/>
                </a:lnTo>
                <a:lnTo>
                  <a:pt x="361" y="684"/>
                </a:lnTo>
                <a:lnTo>
                  <a:pt x="361" y="684"/>
                </a:lnTo>
                <a:lnTo>
                  <a:pt x="363" y="684"/>
                </a:lnTo>
                <a:lnTo>
                  <a:pt x="366" y="686"/>
                </a:lnTo>
                <a:lnTo>
                  <a:pt x="366" y="686"/>
                </a:lnTo>
                <a:close/>
                <a:moveTo>
                  <a:pt x="361" y="689"/>
                </a:moveTo>
                <a:lnTo>
                  <a:pt x="361" y="689"/>
                </a:lnTo>
                <a:lnTo>
                  <a:pt x="357" y="689"/>
                </a:lnTo>
                <a:lnTo>
                  <a:pt x="355" y="689"/>
                </a:lnTo>
                <a:lnTo>
                  <a:pt x="355" y="689"/>
                </a:lnTo>
                <a:lnTo>
                  <a:pt x="355" y="689"/>
                </a:lnTo>
                <a:lnTo>
                  <a:pt x="357" y="689"/>
                </a:lnTo>
                <a:lnTo>
                  <a:pt x="361" y="689"/>
                </a:lnTo>
                <a:lnTo>
                  <a:pt x="361" y="689"/>
                </a:lnTo>
                <a:close/>
                <a:moveTo>
                  <a:pt x="357" y="702"/>
                </a:moveTo>
                <a:lnTo>
                  <a:pt x="357" y="702"/>
                </a:lnTo>
                <a:lnTo>
                  <a:pt x="357" y="702"/>
                </a:lnTo>
                <a:lnTo>
                  <a:pt x="357" y="702"/>
                </a:lnTo>
                <a:lnTo>
                  <a:pt x="357" y="702"/>
                </a:lnTo>
                <a:lnTo>
                  <a:pt x="355" y="702"/>
                </a:lnTo>
                <a:lnTo>
                  <a:pt x="353" y="701"/>
                </a:lnTo>
                <a:lnTo>
                  <a:pt x="353" y="701"/>
                </a:lnTo>
                <a:lnTo>
                  <a:pt x="355" y="702"/>
                </a:lnTo>
                <a:lnTo>
                  <a:pt x="357" y="702"/>
                </a:lnTo>
                <a:lnTo>
                  <a:pt x="357" y="702"/>
                </a:lnTo>
                <a:close/>
                <a:moveTo>
                  <a:pt x="322" y="627"/>
                </a:moveTo>
                <a:lnTo>
                  <a:pt x="322" y="627"/>
                </a:lnTo>
                <a:lnTo>
                  <a:pt x="318" y="629"/>
                </a:lnTo>
                <a:lnTo>
                  <a:pt x="318" y="629"/>
                </a:lnTo>
                <a:lnTo>
                  <a:pt x="318" y="627"/>
                </a:lnTo>
                <a:lnTo>
                  <a:pt x="318" y="627"/>
                </a:lnTo>
                <a:lnTo>
                  <a:pt x="318" y="627"/>
                </a:lnTo>
                <a:lnTo>
                  <a:pt x="322" y="627"/>
                </a:lnTo>
                <a:lnTo>
                  <a:pt x="322" y="627"/>
                </a:lnTo>
                <a:close/>
                <a:moveTo>
                  <a:pt x="313" y="627"/>
                </a:moveTo>
                <a:lnTo>
                  <a:pt x="313" y="627"/>
                </a:lnTo>
                <a:lnTo>
                  <a:pt x="311" y="627"/>
                </a:lnTo>
                <a:lnTo>
                  <a:pt x="309" y="625"/>
                </a:lnTo>
                <a:lnTo>
                  <a:pt x="309" y="625"/>
                </a:lnTo>
                <a:lnTo>
                  <a:pt x="309" y="625"/>
                </a:lnTo>
                <a:lnTo>
                  <a:pt x="309" y="623"/>
                </a:lnTo>
                <a:lnTo>
                  <a:pt x="309" y="623"/>
                </a:lnTo>
                <a:lnTo>
                  <a:pt x="311" y="625"/>
                </a:lnTo>
                <a:lnTo>
                  <a:pt x="313" y="627"/>
                </a:lnTo>
                <a:lnTo>
                  <a:pt x="313" y="627"/>
                </a:lnTo>
                <a:close/>
                <a:moveTo>
                  <a:pt x="293" y="634"/>
                </a:moveTo>
                <a:lnTo>
                  <a:pt x="293" y="634"/>
                </a:lnTo>
                <a:lnTo>
                  <a:pt x="289" y="632"/>
                </a:lnTo>
                <a:lnTo>
                  <a:pt x="287" y="631"/>
                </a:lnTo>
                <a:lnTo>
                  <a:pt x="287" y="631"/>
                </a:lnTo>
                <a:lnTo>
                  <a:pt x="291" y="632"/>
                </a:lnTo>
                <a:lnTo>
                  <a:pt x="293" y="634"/>
                </a:lnTo>
                <a:lnTo>
                  <a:pt x="293" y="634"/>
                </a:lnTo>
                <a:close/>
                <a:moveTo>
                  <a:pt x="285" y="629"/>
                </a:moveTo>
                <a:lnTo>
                  <a:pt x="285" y="629"/>
                </a:lnTo>
                <a:lnTo>
                  <a:pt x="284" y="629"/>
                </a:lnTo>
                <a:lnTo>
                  <a:pt x="282" y="629"/>
                </a:lnTo>
                <a:lnTo>
                  <a:pt x="282" y="629"/>
                </a:lnTo>
                <a:lnTo>
                  <a:pt x="280" y="629"/>
                </a:lnTo>
                <a:lnTo>
                  <a:pt x="280" y="627"/>
                </a:lnTo>
                <a:lnTo>
                  <a:pt x="280" y="627"/>
                </a:lnTo>
                <a:lnTo>
                  <a:pt x="284" y="629"/>
                </a:lnTo>
                <a:lnTo>
                  <a:pt x="284" y="629"/>
                </a:lnTo>
                <a:lnTo>
                  <a:pt x="285" y="629"/>
                </a:lnTo>
                <a:lnTo>
                  <a:pt x="285" y="629"/>
                </a:lnTo>
                <a:close/>
                <a:moveTo>
                  <a:pt x="287" y="621"/>
                </a:moveTo>
                <a:lnTo>
                  <a:pt x="287" y="621"/>
                </a:lnTo>
                <a:lnTo>
                  <a:pt x="285" y="621"/>
                </a:lnTo>
                <a:lnTo>
                  <a:pt x="285" y="620"/>
                </a:lnTo>
                <a:lnTo>
                  <a:pt x="285" y="620"/>
                </a:lnTo>
                <a:lnTo>
                  <a:pt x="287" y="620"/>
                </a:lnTo>
                <a:lnTo>
                  <a:pt x="287" y="621"/>
                </a:lnTo>
                <a:lnTo>
                  <a:pt x="287" y="621"/>
                </a:lnTo>
                <a:close/>
                <a:moveTo>
                  <a:pt x="278" y="636"/>
                </a:moveTo>
                <a:lnTo>
                  <a:pt x="278" y="636"/>
                </a:lnTo>
                <a:lnTo>
                  <a:pt x="274" y="634"/>
                </a:lnTo>
                <a:lnTo>
                  <a:pt x="274" y="634"/>
                </a:lnTo>
                <a:lnTo>
                  <a:pt x="276" y="636"/>
                </a:lnTo>
                <a:lnTo>
                  <a:pt x="278" y="636"/>
                </a:lnTo>
                <a:lnTo>
                  <a:pt x="278" y="634"/>
                </a:lnTo>
                <a:lnTo>
                  <a:pt x="278" y="634"/>
                </a:lnTo>
                <a:lnTo>
                  <a:pt x="278" y="636"/>
                </a:lnTo>
                <a:lnTo>
                  <a:pt x="278" y="636"/>
                </a:lnTo>
                <a:lnTo>
                  <a:pt x="278" y="636"/>
                </a:lnTo>
                <a:close/>
                <a:moveTo>
                  <a:pt x="287" y="614"/>
                </a:moveTo>
                <a:lnTo>
                  <a:pt x="287" y="614"/>
                </a:lnTo>
                <a:lnTo>
                  <a:pt x="282" y="612"/>
                </a:lnTo>
                <a:lnTo>
                  <a:pt x="282" y="612"/>
                </a:lnTo>
                <a:lnTo>
                  <a:pt x="287" y="614"/>
                </a:lnTo>
                <a:lnTo>
                  <a:pt x="287" y="614"/>
                </a:lnTo>
                <a:close/>
                <a:moveTo>
                  <a:pt x="284" y="612"/>
                </a:moveTo>
                <a:lnTo>
                  <a:pt x="284" y="612"/>
                </a:lnTo>
                <a:lnTo>
                  <a:pt x="278" y="612"/>
                </a:lnTo>
                <a:lnTo>
                  <a:pt x="278" y="612"/>
                </a:lnTo>
                <a:lnTo>
                  <a:pt x="280" y="614"/>
                </a:lnTo>
                <a:lnTo>
                  <a:pt x="282" y="614"/>
                </a:lnTo>
                <a:lnTo>
                  <a:pt x="282" y="614"/>
                </a:lnTo>
                <a:lnTo>
                  <a:pt x="280" y="614"/>
                </a:lnTo>
                <a:lnTo>
                  <a:pt x="276" y="612"/>
                </a:lnTo>
                <a:lnTo>
                  <a:pt x="276" y="612"/>
                </a:lnTo>
                <a:lnTo>
                  <a:pt x="278" y="610"/>
                </a:lnTo>
                <a:lnTo>
                  <a:pt x="278" y="610"/>
                </a:lnTo>
                <a:lnTo>
                  <a:pt x="280" y="612"/>
                </a:lnTo>
                <a:lnTo>
                  <a:pt x="280" y="612"/>
                </a:lnTo>
                <a:lnTo>
                  <a:pt x="284" y="612"/>
                </a:lnTo>
                <a:lnTo>
                  <a:pt x="284" y="612"/>
                </a:lnTo>
                <a:close/>
                <a:moveTo>
                  <a:pt x="280" y="616"/>
                </a:moveTo>
                <a:lnTo>
                  <a:pt x="280" y="616"/>
                </a:lnTo>
                <a:lnTo>
                  <a:pt x="276" y="614"/>
                </a:lnTo>
                <a:lnTo>
                  <a:pt x="276" y="614"/>
                </a:lnTo>
                <a:lnTo>
                  <a:pt x="276" y="614"/>
                </a:lnTo>
                <a:lnTo>
                  <a:pt x="280" y="614"/>
                </a:lnTo>
                <a:lnTo>
                  <a:pt x="280" y="614"/>
                </a:lnTo>
                <a:lnTo>
                  <a:pt x="280" y="616"/>
                </a:lnTo>
                <a:lnTo>
                  <a:pt x="280" y="616"/>
                </a:lnTo>
                <a:close/>
                <a:moveTo>
                  <a:pt x="276" y="609"/>
                </a:moveTo>
                <a:lnTo>
                  <a:pt x="276" y="609"/>
                </a:lnTo>
                <a:lnTo>
                  <a:pt x="278" y="609"/>
                </a:lnTo>
                <a:lnTo>
                  <a:pt x="278" y="609"/>
                </a:lnTo>
                <a:lnTo>
                  <a:pt x="280" y="610"/>
                </a:lnTo>
                <a:lnTo>
                  <a:pt x="276" y="609"/>
                </a:lnTo>
                <a:lnTo>
                  <a:pt x="276" y="609"/>
                </a:lnTo>
                <a:close/>
                <a:moveTo>
                  <a:pt x="271" y="612"/>
                </a:moveTo>
                <a:lnTo>
                  <a:pt x="271" y="612"/>
                </a:lnTo>
                <a:lnTo>
                  <a:pt x="272" y="612"/>
                </a:lnTo>
                <a:lnTo>
                  <a:pt x="271" y="614"/>
                </a:lnTo>
                <a:lnTo>
                  <a:pt x="271" y="614"/>
                </a:lnTo>
                <a:lnTo>
                  <a:pt x="271" y="612"/>
                </a:lnTo>
                <a:lnTo>
                  <a:pt x="271" y="612"/>
                </a:lnTo>
                <a:lnTo>
                  <a:pt x="271" y="612"/>
                </a:lnTo>
                <a:close/>
                <a:moveTo>
                  <a:pt x="256" y="599"/>
                </a:moveTo>
                <a:lnTo>
                  <a:pt x="256" y="599"/>
                </a:lnTo>
                <a:lnTo>
                  <a:pt x="250" y="596"/>
                </a:lnTo>
                <a:lnTo>
                  <a:pt x="249" y="594"/>
                </a:lnTo>
                <a:lnTo>
                  <a:pt x="249" y="594"/>
                </a:lnTo>
                <a:lnTo>
                  <a:pt x="250" y="594"/>
                </a:lnTo>
                <a:lnTo>
                  <a:pt x="252" y="594"/>
                </a:lnTo>
                <a:lnTo>
                  <a:pt x="252" y="594"/>
                </a:lnTo>
                <a:lnTo>
                  <a:pt x="252" y="596"/>
                </a:lnTo>
                <a:lnTo>
                  <a:pt x="252" y="596"/>
                </a:lnTo>
                <a:lnTo>
                  <a:pt x="252" y="596"/>
                </a:lnTo>
                <a:lnTo>
                  <a:pt x="252" y="598"/>
                </a:lnTo>
                <a:lnTo>
                  <a:pt x="256" y="599"/>
                </a:lnTo>
                <a:lnTo>
                  <a:pt x="256" y="599"/>
                </a:lnTo>
                <a:close/>
                <a:moveTo>
                  <a:pt x="219" y="662"/>
                </a:moveTo>
                <a:lnTo>
                  <a:pt x="219" y="662"/>
                </a:lnTo>
                <a:lnTo>
                  <a:pt x="215" y="662"/>
                </a:lnTo>
                <a:lnTo>
                  <a:pt x="214" y="660"/>
                </a:lnTo>
                <a:lnTo>
                  <a:pt x="214" y="660"/>
                </a:lnTo>
                <a:lnTo>
                  <a:pt x="219" y="662"/>
                </a:lnTo>
                <a:lnTo>
                  <a:pt x="219" y="662"/>
                </a:lnTo>
                <a:close/>
                <a:moveTo>
                  <a:pt x="243" y="590"/>
                </a:moveTo>
                <a:lnTo>
                  <a:pt x="243" y="590"/>
                </a:lnTo>
                <a:lnTo>
                  <a:pt x="241" y="588"/>
                </a:lnTo>
                <a:lnTo>
                  <a:pt x="241" y="588"/>
                </a:lnTo>
                <a:lnTo>
                  <a:pt x="241" y="588"/>
                </a:lnTo>
                <a:lnTo>
                  <a:pt x="239" y="586"/>
                </a:lnTo>
                <a:lnTo>
                  <a:pt x="239" y="586"/>
                </a:lnTo>
                <a:lnTo>
                  <a:pt x="241" y="588"/>
                </a:lnTo>
                <a:lnTo>
                  <a:pt x="243" y="590"/>
                </a:lnTo>
                <a:lnTo>
                  <a:pt x="243" y="590"/>
                </a:lnTo>
                <a:close/>
                <a:moveTo>
                  <a:pt x="169" y="529"/>
                </a:moveTo>
                <a:lnTo>
                  <a:pt x="169" y="529"/>
                </a:lnTo>
                <a:lnTo>
                  <a:pt x="168" y="531"/>
                </a:lnTo>
                <a:lnTo>
                  <a:pt x="166" y="529"/>
                </a:lnTo>
                <a:lnTo>
                  <a:pt x="166" y="529"/>
                </a:lnTo>
                <a:lnTo>
                  <a:pt x="168" y="529"/>
                </a:lnTo>
                <a:lnTo>
                  <a:pt x="169" y="529"/>
                </a:lnTo>
                <a:lnTo>
                  <a:pt x="169" y="529"/>
                </a:lnTo>
                <a:close/>
                <a:moveTo>
                  <a:pt x="153" y="517"/>
                </a:moveTo>
                <a:lnTo>
                  <a:pt x="153" y="517"/>
                </a:lnTo>
                <a:lnTo>
                  <a:pt x="153" y="518"/>
                </a:lnTo>
                <a:lnTo>
                  <a:pt x="151" y="518"/>
                </a:lnTo>
                <a:lnTo>
                  <a:pt x="149" y="517"/>
                </a:lnTo>
                <a:lnTo>
                  <a:pt x="149" y="517"/>
                </a:lnTo>
                <a:lnTo>
                  <a:pt x="149" y="515"/>
                </a:lnTo>
                <a:lnTo>
                  <a:pt x="151" y="517"/>
                </a:lnTo>
                <a:lnTo>
                  <a:pt x="153" y="517"/>
                </a:lnTo>
                <a:lnTo>
                  <a:pt x="153" y="517"/>
                </a:lnTo>
                <a:close/>
                <a:moveTo>
                  <a:pt x="144" y="506"/>
                </a:moveTo>
                <a:lnTo>
                  <a:pt x="144" y="506"/>
                </a:lnTo>
                <a:lnTo>
                  <a:pt x="146" y="507"/>
                </a:lnTo>
                <a:lnTo>
                  <a:pt x="146" y="509"/>
                </a:lnTo>
                <a:lnTo>
                  <a:pt x="146" y="509"/>
                </a:lnTo>
                <a:lnTo>
                  <a:pt x="146" y="509"/>
                </a:lnTo>
                <a:lnTo>
                  <a:pt x="144" y="507"/>
                </a:lnTo>
                <a:lnTo>
                  <a:pt x="144" y="507"/>
                </a:lnTo>
                <a:lnTo>
                  <a:pt x="144" y="506"/>
                </a:lnTo>
                <a:lnTo>
                  <a:pt x="144" y="506"/>
                </a:lnTo>
                <a:lnTo>
                  <a:pt x="144" y="506"/>
                </a:lnTo>
                <a:lnTo>
                  <a:pt x="144" y="506"/>
                </a:lnTo>
                <a:lnTo>
                  <a:pt x="144" y="506"/>
                </a:lnTo>
                <a:close/>
                <a:moveTo>
                  <a:pt x="144" y="504"/>
                </a:moveTo>
                <a:lnTo>
                  <a:pt x="144" y="502"/>
                </a:lnTo>
                <a:lnTo>
                  <a:pt x="144" y="502"/>
                </a:lnTo>
                <a:lnTo>
                  <a:pt x="142" y="502"/>
                </a:lnTo>
                <a:lnTo>
                  <a:pt x="140" y="500"/>
                </a:lnTo>
                <a:lnTo>
                  <a:pt x="140" y="500"/>
                </a:lnTo>
                <a:lnTo>
                  <a:pt x="142" y="500"/>
                </a:lnTo>
                <a:lnTo>
                  <a:pt x="144" y="502"/>
                </a:lnTo>
                <a:lnTo>
                  <a:pt x="146" y="504"/>
                </a:lnTo>
                <a:lnTo>
                  <a:pt x="146" y="504"/>
                </a:lnTo>
                <a:lnTo>
                  <a:pt x="144" y="504"/>
                </a:lnTo>
                <a:lnTo>
                  <a:pt x="144" y="504"/>
                </a:lnTo>
                <a:close/>
                <a:moveTo>
                  <a:pt x="125" y="478"/>
                </a:moveTo>
                <a:lnTo>
                  <a:pt x="125" y="478"/>
                </a:lnTo>
                <a:lnTo>
                  <a:pt x="122" y="472"/>
                </a:lnTo>
                <a:lnTo>
                  <a:pt x="122" y="472"/>
                </a:lnTo>
                <a:lnTo>
                  <a:pt x="120" y="471"/>
                </a:lnTo>
                <a:lnTo>
                  <a:pt x="118" y="471"/>
                </a:lnTo>
                <a:lnTo>
                  <a:pt x="118" y="471"/>
                </a:lnTo>
                <a:lnTo>
                  <a:pt x="118" y="471"/>
                </a:lnTo>
                <a:lnTo>
                  <a:pt x="118" y="469"/>
                </a:lnTo>
                <a:lnTo>
                  <a:pt x="116" y="467"/>
                </a:lnTo>
                <a:lnTo>
                  <a:pt x="116" y="467"/>
                </a:lnTo>
                <a:lnTo>
                  <a:pt x="118" y="467"/>
                </a:lnTo>
                <a:lnTo>
                  <a:pt x="120" y="469"/>
                </a:lnTo>
                <a:lnTo>
                  <a:pt x="120" y="469"/>
                </a:lnTo>
                <a:lnTo>
                  <a:pt x="120" y="469"/>
                </a:lnTo>
                <a:lnTo>
                  <a:pt x="123" y="472"/>
                </a:lnTo>
                <a:lnTo>
                  <a:pt x="125" y="476"/>
                </a:lnTo>
                <a:lnTo>
                  <a:pt x="125" y="476"/>
                </a:lnTo>
                <a:lnTo>
                  <a:pt x="125" y="478"/>
                </a:lnTo>
                <a:lnTo>
                  <a:pt x="125" y="478"/>
                </a:lnTo>
                <a:lnTo>
                  <a:pt x="125" y="478"/>
                </a:lnTo>
                <a:close/>
                <a:moveTo>
                  <a:pt x="112" y="471"/>
                </a:moveTo>
                <a:lnTo>
                  <a:pt x="112" y="471"/>
                </a:lnTo>
                <a:lnTo>
                  <a:pt x="111" y="469"/>
                </a:lnTo>
                <a:lnTo>
                  <a:pt x="109" y="463"/>
                </a:lnTo>
                <a:lnTo>
                  <a:pt x="109" y="463"/>
                </a:lnTo>
                <a:lnTo>
                  <a:pt x="111" y="467"/>
                </a:lnTo>
                <a:lnTo>
                  <a:pt x="112" y="471"/>
                </a:lnTo>
                <a:lnTo>
                  <a:pt x="112" y="471"/>
                </a:lnTo>
                <a:close/>
                <a:moveTo>
                  <a:pt x="109" y="452"/>
                </a:moveTo>
                <a:lnTo>
                  <a:pt x="109" y="452"/>
                </a:lnTo>
                <a:lnTo>
                  <a:pt x="109" y="452"/>
                </a:lnTo>
                <a:lnTo>
                  <a:pt x="109" y="452"/>
                </a:lnTo>
                <a:lnTo>
                  <a:pt x="109" y="452"/>
                </a:lnTo>
                <a:lnTo>
                  <a:pt x="107" y="450"/>
                </a:lnTo>
                <a:lnTo>
                  <a:pt x="107" y="449"/>
                </a:lnTo>
                <a:lnTo>
                  <a:pt x="107" y="449"/>
                </a:lnTo>
                <a:lnTo>
                  <a:pt x="109" y="450"/>
                </a:lnTo>
                <a:lnTo>
                  <a:pt x="109" y="452"/>
                </a:lnTo>
                <a:lnTo>
                  <a:pt x="109" y="452"/>
                </a:lnTo>
                <a:close/>
                <a:moveTo>
                  <a:pt x="105" y="452"/>
                </a:moveTo>
                <a:lnTo>
                  <a:pt x="105" y="452"/>
                </a:lnTo>
                <a:lnTo>
                  <a:pt x="103" y="449"/>
                </a:lnTo>
                <a:lnTo>
                  <a:pt x="103" y="449"/>
                </a:lnTo>
                <a:lnTo>
                  <a:pt x="105" y="450"/>
                </a:lnTo>
                <a:lnTo>
                  <a:pt x="105" y="447"/>
                </a:lnTo>
                <a:lnTo>
                  <a:pt x="105" y="447"/>
                </a:lnTo>
                <a:lnTo>
                  <a:pt x="107" y="450"/>
                </a:lnTo>
                <a:lnTo>
                  <a:pt x="105" y="452"/>
                </a:lnTo>
                <a:lnTo>
                  <a:pt x="105" y="452"/>
                </a:lnTo>
                <a:close/>
                <a:moveTo>
                  <a:pt x="103" y="447"/>
                </a:moveTo>
                <a:lnTo>
                  <a:pt x="103" y="447"/>
                </a:lnTo>
                <a:lnTo>
                  <a:pt x="103" y="447"/>
                </a:lnTo>
                <a:lnTo>
                  <a:pt x="101" y="447"/>
                </a:lnTo>
                <a:lnTo>
                  <a:pt x="101" y="447"/>
                </a:lnTo>
                <a:lnTo>
                  <a:pt x="103" y="445"/>
                </a:lnTo>
                <a:lnTo>
                  <a:pt x="103" y="447"/>
                </a:lnTo>
                <a:lnTo>
                  <a:pt x="103" y="447"/>
                </a:lnTo>
                <a:close/>
                <a:moveTo>
                  <a:pt x="83" y="403"/>
                </a:moveTo>
                <a:lnTo>
                  <a:pt x="83" y="403"/>
                </a:lnTo>
                <a:lnTo>
                  <a:pt x="81" y="404"/>
                </a:lnTo>
                <a:lnTo>
                  <a:pt x="81" y="404"/>
                </a:lnTo>
                <a:lnTo>
                  <a:pt x="81" y="404"/>
                </a:lnTo>
                <a:lnTo>
                  <a:pt x="79" y="401"/>
                </a:lnTo>
                <a:lnTo>
                  <a:pt x="79" y="401"/>
                </a:lnTo>
                <a:lnTo>
                  <a:pt x="79" y="401"/>
                </a:lnTo>
                <a:lnTo>
                  <a:pt x="81" y="401"/>
                </a:lnTo>
                <a:lnTo>
                  <a:pt x="83" y="403"/>
                </a:lnTo>
                <a:lnTo>
                  <a:pt x="83" y="403"/>
                </a:lnTo>
                <a:close/>
                <a:moveTo>
                  <a:pt x="77" y="397"/>
                </a:moveTo>
                <a:lnTo>
                  <a:pt x="77" y="397"/>
                </a:lnTo>
                <a:lnTo>
                  <a:pt x="77" y="395"/>
                </a:lnTo>
                <a:lnTo>
                  <a:pt x="76" y="393"/>
                </a:lnTo>
                <a:lnTo>
                  <a:pt x="76" y="393"/>
                </a:lnTo>
                <a:lnTo>
                  <a:pt x="77" y="393"/>
                </a:lnTo>
                <a:lnTo>
                  <a:pt x="77" y="391"/>
                </a:lnTo>
                <a:lnTo>
                  <a:pt x="77" y="391"/>
                </a:lnTo>
                <a:lnTo>
                  <a:pt x="79" y="393"/>
                </a:lnTo>
                <a:lnTo>
                  <a:pt x="79" y="395"/>
                </a:lnTo>
                <a:lnTo>
                  <a:pt x="79" y="395"/>
                </a:lnTo>
                <a:lnTo>
                  <a:pt x="77" y="393"/>
                </a:lnTo>
                <a:lnTo>
                  <a:pt x="77" y="397"/>
                </a:lnTo>
                <a:lnTo>
                  <a:pt x="77" y="397"/>
                </a:lnTo>
                <a:close/>
                <a:moveTo>
                  <a:pt x="72" y="384"/>
                </a:moveTo>
                <a:lnTo>
                  <a:pt x="72" y="384"/>
                </a:lnTo>
                <a:lnTo>
                  <a:pt x="74" y="384"/>
                </a:lnTo>
                <a:lnTo>
                  <a:pt x="72" y="384"/>
                </a:lnTo>
                <a:lnTo>
                  <a:pt x="72" y="384"/>
                </a:lnTo>
                <a:lnTo>
                  <a:pt x="72" y="386"/>
                </a:lnTo>
                <a:lnTo>
                  <a:pt x="72" y="386"/>
                </a:lnTo>
                <a:lnTo>
                  <a:pt x="72" y="384"/>
                </a:lnTo>
                <a:lnTo>
                  <a:pt x="72" y="384"/>
                </a:lnTo>
                <a:lnTo>
                  <a:pt x="72" y="384"/>
                </a:lnTo>
                <a:lnTo>
                  <a:pt x="72" y="384"/>
                </a:lnTo>
                <a:close/>
                <a:moveTo>
                  <a:pt x="74" y="380"/>
                </a:moveTo>
                <a:lnTo>
                  <a:pt x="74" y="380"/>
                </a:lnTo>
                <a:lnTo>
                  <a:pt x="74" y="375"/>
                </a:lnTo>
                <a:lnTo>
                  <a:pt x="74" y="375"/>
                </a:lnTo>
                <a:lnTo>
                  <a:pt x="76" y="377"/>
                </a:lnTo>
                <a:lnTo>
                  <a:pt x="76" y="377"/>
                </a:lnTo>
                <a:lnTo>
                  <a:pt x="76" y="379"/>
                </a:lnTo>
                <a:lnTo>
                  <a:pt x="74" y="380"/>
                </a:lnTo>
                <a:lnTo>
                  <a:pt x="74" y="380"/>
                </a:lnTo>
                <a:close/>
                <a:moveTo>
                  <a:pt x="72" y="382"/>
                </a:moveTo>
                <a:lnTo>
                  <a:pt x="72" y="382"/>
                </a:lnTo>
                <a:lnTo>
                  <a:pt x="72" y="379"/>
                </a:lnTo>
                <a:lnTo>
                  <a:pt x="72" y="379"/>
                </a:lnTo>
                <a:lnTo>
                  <a:pt x="72" y="380"/>
                </a:lnTo>
                <a:lnTo>
                  <a:pt x="72" y="380"/>
                </a:lnTo>
                <a:lnTo>
                  <a:pt x="70" y="379"/>
                </a:lnTo>
                <a:lnTo>
                  <a:pt x="70" y="379"/>
                </a:lnTo>
                <a:lnTo>
                  <a:pt x="70" y="377"/>
                </a:lnTo>
                <a:lnTo>
                  <a:pt x="72" y="375"/>
                </a:lnTo>
                <a:lnTo>
                  <a:pt x="72" y="375"/>
                </a:lnTo>
                <a:lnTo>
                  <a:pt x="72" y="377"/>
                </a:lnTo>
                <a:lnTo>
                  <a:pt x="74" y="379"/>
                </a:lnTo>
                <a:lnTo>
                  <a:pt x="74" y="379"/>
                </a:lnTo>
                <a:lnTo>
                  <a:pt x="72" y="382"/>
                </a:lnTo>
                <a:lnTo>
                  <a:pt x="72" y="382"/>
                </a:lnTo>
                <a:close/>
                <a:moveTo>
                  <a:pt x="72" y="375"/>
                </a:moveTo>
                <a:lnTo>
                  <a:pt x="72" y="375"/>
                </a:lnTo>
                <a:lnTo>
                  <a:pt x="72" y="373"/>
                </a:lnTo>
                <a:lnTo>
                  <a:pt x="72" y="371"/>
                </a:lnTo>
                <a:lnTo>
                  <a:pt x="72" y="371"/>
                </a:lnTo>
                <a:lnTo>
                  <a:pt x="72" y="371"/>
                </a:lnTo>
                <a:lnTo>
                  <a:pt x="74" y="373"/>
                </a:lnTo>
                <a:lnTo>
                  <a:pt x="74" y="373"/>
                </a:lnTo>
                <a:lnTo>
                  <a:pt x="72" y="373"/>
                </a:lnTo>
                <a:lnTo>
                  <a:pt x="72" y="375"/>
                </a:lnTo>
                <a:lnTo>
                  <a:pt x="72" y="375"/>
                </a:lnTo>
                <a:close/>
                <a:moveTo>
                  <a:pt x="68" y="375"/>
                </a:moveTo>
                <a:lnTo>
                  <a:pt x="68" y="375"/>
                </a:lnTo>
                <a:lnTo>
                  <a:pt x="68" y="369"/>
                </a:lnTo>
                <a:lnTo>
                  <a:pt x="68" y="369"/>
                </a:lnTo>
                <a:lnTo>
                  <a:pt x="68" y="369"/>
                </a:lnTo>
                <a:lnTo>
                  <a:pt x="68" y="369"/>
                </a:lnTo>
                <a:lnTo>
                  <a:pt x="68" y="368"/>
                </a:lnTo>
                <a:lnTo>
                  <a:pt x="70" y="368"/>
                </a:lnTo>
                <a:lnTo>
                  <a:pt x="70" y="371"/>
                </a:lnTo>
                <a:lnTo>
                  <a:pt x="70" y="371"/>
                </a:lnTo>
                <a:lnTo>
                  <a:pt x="68" y="369"/>
                </a:lnTo>
                <a:lnTo>
                  <a:pt x="68" y="371"/>
                </a:lnTo>
                <a:lnTo>
                  <a:pt x="68" y="375"/>
                </a:lnTo>
                <a:lnTo>
                  <a:pt x="68" y="375"/>
                </a:lnTo>
                <a:close/>
                <a:moveTo>
                  <a:pt x="66" y="360"/>
                </a:moveTo>
                <a:lnTo>
                  <a:pt x="65" y="360"/>
                </a:lnTo>
                <a:lnTo>
                  <a:pt x="65" y="360"/>
                </a:lnTo>
                <a:lnTo>
                  <a:pt x="65" y="355"/>
                </a:lnTo>
                <a:lnTo>
                  <a:pt x="65" y="355"/>
                </a:lnTo>
                <a:lnTo>
                  <a:pt x="66" y="360"/>
                </a:lnTo>
                <a:lnTo>
                  <a:pt x="66" y="360"/>
                </a:lnTo>
                <a:close/>
                <a:moveTo>
                  <a:pt x="6" y="353"/>
                </a:moveTo>
                <a:lnTo>
                  <a:pt x="6" y="353"/>
                </a:lnTo>
                <a:lnTo>
                  <a:pt x="6" y="349"/>
                </a:lnTo>
                <a:lnTo>
                  <a:pt x="8" y="347"/>
                </a:lnTo>
                <a:lnTo>
                  <a:pt x="8" y="347"/>
                </a:lnTo>
                <a:lnTo>
                  <a:pt x="6" y="353"/>
                </a:lnTo>
                <a:lnTo>
                  <a:pt x="6" y="353"/>
                </a:lnTo>
                <a:close/>
                <a:moveTo>
                  <a:pt x="6" y="325"/>
                </a:moveTo>
                <a:lnTo>
                  <a:pt x="6" y="325"/>
                </a:lnTo>
                <a:lnTo>
                  <a:pt x="4" y="323"/>
                </a:lnTo>
                <a:lnTo>
                  <a:pt x="6" y="320"/>
                </a:lnTo>
                <a:lnTo>
                  <a:pt x="6" y="320"/>
                </a:lnTo>
                <a:lnTo>
                  <a:pt x="6" y="325"/>
                </a:lnTo>
                <a:lnTo>
                  <a:pt x="6" y="325"/>
                </a:lnTo>
                <a:close/>
                <a:moveTo>
                  <a:pt x="54" y="290"/>
                </a:moveTo>
                <a:lnTo>
                  <a:pt x="54" y="290"/>
                </a:lnTo>
                <a:lnTo>
                  <a:pt x="54" y="288"/>
                </a:lnTo>
                <a:lnTo>
                  <a:pt x="55" y="288"/>
                </a:lnTo>
                <a:lnTo>
                  <a:pt x="55" y="288"/>
                </a:lnTo>
                <a:lnTo>
                  <a:pt x="54" y="290"/>
                </a:lnTo>
                <a:lnTo>
                  <a:pt x="54" y="290"/>
                </a:lnTo>
                <a:lnTo>
                  <a:pt x="54" y="290"/>
                </a:lnTo>
                <a:close/>
                <a:moveTo>
                  <a:pt x="9" y="290"/>
                </a:moveTo>
                <a:lnTo>
                  <a:pt x="9" y="290"/>
                </a:lnTo>
                <a:lnTo>
                  <a:pt x="9" y="287"/>
                </a:lnTo>
                <a:lnTo>
                  <a:pt x="9" y="285"/>
                </a:lnTo>
                <a:lnTo>
                  <a:pt x="9" y="285"/>
                </a:lnTo>
                <a:lnTo>
                  <a:pt x="9" y="290"/>
                </a:lnTo>
                <a:lnTo>
                  <a:pt x="9" y="290"/>
                </a:lnTo>
                <a:close/>
                <a:moveTo>
                  <a:pt x="6" y="288"/>
                </a:moveTo>
                <a:lnTo>
                  <a:pt x="6" y="288"/>
                </a:lnTo>
                <a:lnTo>
                  <a:pt x="4" y="287"/>
                </a:lnTo>
                <a:lnTo>
                  <a:pt x="4" y="287"/>
                </a:lnTo>
                <a:lnTo>
                  <a:pt x="6" y="283"/>
                </a:lnTo>
                <a:lnTo>
                  <a:pt x="6" y="283"/>
                </a:lnTo>
                <a:lnTo>
                  <a:pt x="6" y="279"/>
                </a:lnTo>
                <a:lnTo>
                  <a:pt x="6" y="279"/>
                </a:lnTo>
                <a:lnTo>
                  <a:pt x="6" y="281"/>
                </a:lnTo>
                <a:lnTo>
                  <a:pt x="6" y="279"/>
                </a:lnTo>
                <a:lnTo>
                  <a:pt x="6" y="279"/>
                </a:lnTo>
                <a:lnTo>
                  <a:pt x="6" y="283"/>
                </a:lnTo>
                <a:lnTo>
                  <a:pt x="6" y="283"/>
                </a:lnTo>
                <a:lnTo>
                  <a:pt x="6" y="288"/>
                </a:lnTo>
                <a:lnTo>
                  <a:pt x="6" y="288"/>
                </a:lnTo>
                <a:close/>
                <a:moveTo>
                  <a:pt x="54" y="283"/>
                </a:moveTo>
                <a:lnTo>
                  <a:pt x="54" y="283"/>
                </a:lnTo>
                <a:lnTo>
                  <a:pt x="54" y="285"/>
                </a:lnTo>
                <a:lnTo>
                  <a:pt x="54" y="287"/>
                </a:lnTo>
                <a:lnTo>
                  <a:pt x="54" y="287"/>
                </a:lnTo>
                <a:lnTo>
                  <a:pt x="54" y="285"/>
                </a:lnTo>
                <a:lnTo>
                  <a:pt x="52" y="285"/>
                </a:lnTo>
                <a:lnTo>
                  <a:pt x="52" y="285"/>
                </a:lnTo>
                <a:lnTo>
                  <a:pt x="54" y="283"/>
                </a:lnTo>
                <a:lnTo>
                  <a:pt x="54" y="283"/>
                </a:lnTo>
                <a:lnTo>
                  <a:pt x="54" y="283"/>
                </a:lnTo>
                <a:lnTo>
                  <a:pt x="54" y="283"/>
                </a:lnTo>
                <a:lnTo>
                  <a:pt x="54" y="283"/>
                </a:lnTo>
                <a:close/>
                <a:moveTo>
                  <a:pt x="32" y="277"/>
                </a:moveTo>
                <a:lnTo>
                  <a:pt x="32" y="277"/>
                </a:lnTo>
                <a:lnTo>
                  <a:pt x="32" y="277"/>
                </a:lnTo>
                <a:lnTo>
                  <a:pt x="32" y="276"/>
                </a:lnTo>
                <a:lnTo>
                  <a:pt x="32" y="272"/>
                </a:lnTo>
                <a:lnTo>
                  <a:pt x="32" y="272"/>
                </a:lnTo>
                <a:lnTo>
                  <a:pt x="32" y="272"/>
                </a:lnTo>
                <a:lnTo>
                  <a:pt x="32" y="274"/>
                </a:lnTo>
                <a:lnTo>
                  <a:pt x="32" y="277"/>
                </a:lnTo>
                <a:lnTo>
                  <a:pt x="32" y="277"/>
                </a:lnTo>
                <a:close/>
                <a:moveTo>
                  <a:pt x="9" y="276"/>
                </a:moveTo>
                <a:lnTo>
                  <a:pt x="9" y="276"/>
                </a:lnTo>
                <a:lnTo>
                  <a:pt x="9" y="274"/>
                </a:lnTo>
                <a:lnTo>
                  <a:pt x="9" y="272"/>
                </a:lnTo>
                <a:lnTo>
                  <a:pt x="9" y="276"/>
                </a:lnTo>
                <a:close/>
                <a:moveTo>
                  <a:pt x="15" y="276"/>
                </a:moveTo>
                <a:lnTo>
                  <a:pt x="15" y="276"/>
                </a:lnTo>
                <a:lnTo>
                  <a:pt x="13" y="274"/>
                </a:lnTo>
                <a:lnTo>
                  <a:pt x="13" y="274"/>
                </a:lnTo>
                <a:lnTo>
                  <a:pt x="15" y="268"/>
                </a:lnTo>
                <a:lnTo>
                  <a:pt x="15" y="266"/>
                </a:lnTo>
                <a:lnTo>
                  <a:pt x="17" y="265"/>
                </a:lnTo>
                <a:lnTo>
                  <a:pt x="17" y="265"/>
                </a:lnTo>
                <a:lnTo>
                  <a:pt x="15" y="276"/>
                </a:lnTo>
                <a:lnTo>
                  <a:pt x="15" y="276"/>
                </a:lnTo>
                <a:close/>
                <a:moveTo>
                  <a:pt x="55" y="274"/>
                </a:moveTo>
                <a:lnTo>
                  <a:pt x="55" y="274"/>
                </a:lnTo>
                <a:lnTo>
                  <a:pt x="54" y="272"/>
                </a:lnTo>
                <a:lnTo>
                  <a:pt x="54" y="272"/>
                </a:lnTo>
                <a:lnTo>
                  <a:pt x="54" y="270"/>
                </a:lnTo>
                <a:lnTo>
                  <a:pt x="54" y="268"/>
                </a:lnTo>
                <a:lnTo>
                  <a:pt x="54" y="268"/>
                </a:lnTo>
                <a:lnTo>
                  <a:pt x="54" y="270"/>
                </a:lnTo>
                <a:lnTo>
                  <a:pt x="55" y="274"/>
                </a:lnTo>
                <a:lnTo>
                  <a:pt x="55" y="274"/>
                </a:lnTo>
                <a:close/>
                <a:moveTo>
                  <a:pt x="6" y="272"/>
                </a:moveTo>
                <a:lnTo>
                  <a:pt x="6" y="272"/>
                </a:lnTo>
                <a:lnTo>
                  <a:pt x="6" y="266"/>
                </a:lnTo>
                <a:lnTo>
                  <a:pt x="6" y="266"/>
                </a:lnTo>
                <a:lnTo>
                  <a:pt x="6" y="268"/>
                </a:lnTo>
                <a:lnTo>
                  <a:pt x="6" y="270"/>
                </a:lnTo>
                <a:lnTo>
                  <a:pt x="6" y="270"/>
                </a:lnTo>
                <a:lnTo>
                  <a:pt x="6" y="272"/>
                </a:lnTo>
                <a:lnTo>
                  <a:pt x="6" y="272"/>
                </a:lnTo>
                <a:close/>
                <a:moveTo>
                  <a:pt x="22" y="268"/>
                </a:moveTo>
                <a:lnTo>
                  <a:pt x="22" y="268"/>
                </a:lnTo>
                <a:lnTo>
                  <a:pt x="22" y="270"/>
                </a:lnTo>
                <a:lnTo>
                  <a:pt x="22" y="270"/>
                </a:lnTo>
                <a:lnTo>
                  <a:pt x="22" y="270"/>
                </a:lnTo>
                <a:lnTo>
                  <a:pt x="20" y="266"/>
                </a:lnTo>
                <a:lnTo>
                  <a:pt x="22" y="263"/>
                </a:lnTo>
                <a:lnTo>
                  <a:pt x="22" y="263"/>
                </a:lnTo>
                <a:lnTo>
                  <a:pt x="22" y="265"/>
                </a:lnTo>
                <a:lnTo>
                  <a:pt x="22" y="268"/>
                </a:lnTo>
                <a:lnTo>
                  <a:pt x="22" y="268"/>
                </a:lnTo>
                <a:close/>
                <a:moveTo>
                  <a:pt x="13" y="268"/>
                </a:moveTo>
                <a:lnTo>
                  <a:pt x="13" y="268"/>
                </a:lnTo>
                <a:lnTo>
                  <a:pt x="13" y="268"/>
                </a:lnTo>
                <a:lnTo>
                  <a:pt x="13" y="266"/>
                </a:lnTo>
                <a:lnTo>
                  <a:pt x="13" y="266"/>
                </a:lnTo>
                <a:lnTo>
                  <a:pt x="13" y="261"/>
                </a:lnTo>
                <a:lnTo>
                  <a:pt x="13" y="261"/>
                </a:lnTo>
                <a:lnTo>
                  <a:pt x="13" y="268"/>
                </a:lnTo>
                <a:lnTo>
                  <a:pt x="13" y="268"/>
                </a:lnTo>
                <a:close/>
                <a:moveTo>
                  <a:pt x="11" y="266"/>
                </a:moveTo>
                <a:lnTo>
                  <a:pt x="9" y="266"/>
                </a:lnTo>
                <a:lnTo>
                  <a:pt x="9" y="266"/>
                </a:lnTo>
                <a:lnTo>
                  <a:pt x="11" y="266"/>
                </a:lnTo>
                <a:lnTo>
                  <a:pt x="11" y="266"/>
                </a:lnTo>
                <a:lnTo>
                  <a:pt x="11" y="261"/>
                </a:lnTo>
                <a:lnTo>
                  <a:pt x="11" y="261"/>
                </a:lnTo>
                <a:lnTo>
                  <a:pt x="11" y="261"/>
                </a:lnTo>
                <a:lnTo>
                  <a:pt x="11" y="263"/>
                </a:lnTo>
                <a:lnTo>
                  <a:pt x="11" y="266"/>
                </a:lnTo>
                <a:lnTo>
                  <a:pt x="11" y="266"/>
                </a:lnTo>
                <a:close/>
                <a:moveTo>
                  <a:pt x="8" y="266"/>
                </a:moveTo>
                <a:lnTo>
                  <a:pt x="8" y="266"/>
                </a:lnTo>
                <a:lnTo>
                  <a:pt x="6" y="265"/>
                </a:lnTo>
                <a:lnTo>
                  <a:pt x="6" y="261"/>
                </a:lnTo>
                <a:lnTo>
                  <a:pt x="6" y="261"/>
                </a:lnTo>
                <a:lnTo>
                  <a:pt x="8" y="261"/>
                </a:lnTo>
                <a:lnTo>
                  <a:pt x="8" y="263"/>
                </a:lnTo>
                <a:lnTo>
                  <a:pt x="8" y="261"/>
                </a:lnTo>
                <a:lnTo>
                  <a:pt x="8" y="261"/>
                </a:lnTo>
                <a:lnTo>
                  <a:pt x="8" y="266"/>
                </a:lnTo>
                <a:lnTo>
                  <a:pt x="8" y="266"/>
                </a:lnTo>
                <a:close/>
                <a:moveTo>
                  <a:pt x="4" y="265"/>
                </a:moveTo>
                <a:lnTo>
                  <a:pt x="4" y="265"/>
                </a:lnTo>
                <a:lnTo>
                  <a:pt x="4" y="261"/>
                </a:lnTo>
                <a:lnTo>
                  <a:pt x="4" y="257"/>
                </a:lnTo>
                <a:lnTo>
                  <a:pt x="4" y="257"/>
                </a:lnTo>
                <a:lnTo>
                  <a:pt x="6" y="259"/>
                </a:lnTo>
                <a:lnTo>
                  <a:pt x="6" y="263"/>
                </a:lnTo>
                <a:lnTo>
                  <a:pt x="6" y="263"/>
                </a:lnTo>
                <a:lnTo>
                  <a:pt x="4" y="263"/>
                </a:lnTo>
                <a:lnTo>
                  <a:pt x="4" y="265"/>
                </a:lnTo>
                <a:lnTo>
                  <a:pt x="4" y="265"/>
                </a:lnTo>
                <a:close/>
                <a:moveTo>
                  <a:pt x="30" y="259"/>
                </a:moveTo>
                <a:lnTo>
                  <a:pt x="30" y="259"/>
                </a:lnTo>
                <a:lnTo>
                  <a:pt x="30" y="259"/>
                </a:lnTo>
                <a:lnTo>
                  <a:pt x="30" y="263"/>
                </a:lnTo>
                <a:lnTo>
                  <a:pt x="30" y="263"/>
                </a:lnTo>
                <a:lnTo>
                  <a:pt x="30" y="263"/>
                </a:lnTo>
                <a:lnTo>
                  <a:pt x="30" y="259"/>
                </a:lnTo>
                <a:lnTo>
                  <a:pt x="30" y="259"/>
                </a:lnTo>
                <a:close/>
                <a:moveTo>
                  <a:pt x="20" y="259"/>
                </a:moveTo>
                <a:lnTo>
                  <a:pt x="20" y="259"/>
                </a:lnTo>
                <a:lnTo>
                  <a:pt x="19" y="259"/>
                </a:lnTo>
                <a:lnTo>
                  <a:pt x="19" y="259"/>
                </a:lnTo>
                <a:lnTo>
                  <a:pt x="19" y="254"/>
                </a:lnTo>
                <a:lnTo>
                  <a:pt x="19" y="254"/>
                </a:lnTo>
                <a:lnTo>
                  <a:pt x="19" y="254"/>
                </a:lnTo>
                <a:lnTo>
                  <a:pt x="19" y="254"/>
                </a:lnTo>
                <a:lnTo>
                  <a:pt x="20" y="255"/>
                </a:lnTo>
                <a:lnTo>
                  <a:pt x="20" y="255"/>
                </a:lnTo>
                <a:lnTo>
                  <a:pt x="19" y="257"/>
                </a:lnTo>
                <a:lnTo>
                  <a:pt x="19" y="257"/>
                </a:lnTo>
                <a:lnTo>
                  <a:pt x="20" y="259"/>
                </a:lnTo>
                <a:lnTo>
                  <a:pt x="20" y="259"/>
                </a:lnTo>
                <a:close/>
                <a:moveTo>
                  <a:pt x="13" y="259"/>
                </a:moveTo>
                <a:lnTo>
                  <a:pt x="13" y="259"/>
                </a:lnTo>
                <a:lnTo>
                  <a:pt x="13" y="254"/>
                </a:lnTo>
                <a:lnTo>
                  <a:pt x="13" y="254"/>
                </a:lnTo>
                <a:lnTo>
                  <a:pt x="13" y="254"/>
                </a:lnTo>
                <a:lnTo>
                  <a:pt x="15" y="254"/>
                </a:lnTo>
                <a:lnTo>
                  <a:pt x="13" y="259"/>
                </a:lnTo>
                <a:lnTo>
                  <a:pt x="13" y="259"/>
                </a:lnTo>
                <a:close/>
                <a:moveTo>
                  <a:pt x="30" y="257"/>
                </a:moveTo>
                <a:lnTo>
                  <a:pt x="30" y="257"/>
                </a:lnTo>
                <a:lnTo>
                  <a:pt x="30" y="254"/>
                </a:lnTo>
                <a:lnTo>
                  <a:pt x="30" y="254"/>
                </a:lnTo>
                <a:lnTo>
                  <a:pt x="30" y="254"/>
                </a:lnTo>
                <a:lnTo>
                  <a:pt x="30" y="257"/>
                </a:lnTo>
                <a:lnTo>
                  <a:pt x="30" y="257"/>
                </a:lnTo>
                <a:close/>
                <a:moveTo>
                  <a:pt x="19" y="252"/>
                </a:moveTo>
                <a:lnTo>
                  <a:pt x="19" y="252"/>
                </a:lnTo>
                <a:lnTo>
                  <a:pt x="17" y="250"/>
                </a:lnTo>
                <a:lnTo>
                  <a:pt x="17" y="252"/>
                </a:lnTo>
                <a:lnTo>
                  <a:pt x="17" y="252"/>
                </a:lnTo>
                <a:lnTo>
                  <a:pt x="15" y="252"/>
                </a:lnTo>
                <a:lnTo>
                  <a:pt x="15" y="252"/>
                </a:lnTo>
                <a:lnTo>
                  <a:pt x="17" y="248"/>
                </a:lnTo>
                <a:lnTo>
                  <a:pt x="19" y="250"/>
                </a:lnTo>
                <a:lnTo>
                  <a:pt x="19" y="250"/>
                </a:lnTo>
                <a:lnTo>
                  <a:pt x="19" y="252"/>
                </a:lnTo>
                <a:lnTo>
                  <a:pt x="19" y="252"/>
                </a:lnTo>
                <a:close/>
                <a:moveTo>
                  <a:pt x="11" y="250"/>
                </a:moveTo>
                <a:lnTo>
                  <a:pt x="11" y="250"/>
                </a:lnTo>
                <a:lnTo>
                  <a:pt x="9" y="250"/>
                </a:lnTo>
                <a:lnTo>
                  <a:pt x="9" y="246"/>
                </a:lnTo>
                <a:lnTo>
                  <a:pt x="9" y="246"/>
                </a:lnTo>
                <a:lnTo>
                  <a:pt x="8" y="248"/>
                </a:lnTo>
                <a:lnTo>
                  <a:pt x="8" y="248"/>
                </a:lnTo>
                <a:lnTo>
                  <a:pt x="8" y="244"/>
                </a:lnTo>
                <a:lnTo>
                  <a:pt x="8" y="244"/>
                </a:lnTo>
                <a:lnTo>
                  <a:pt x="8" y="244"/>
                </a:lnTo>
                <a:lnTo>
                  <a:pt x="8" y="242"/>
                </a:lnTo>
                <a:lnTo>
                  <a:pt x="8" y="242"/>
                </a:lnTo>
                <a:lnTo>
                  <a:pt x="9" y="242"/>
                </a:lnTo>
                <a:lnTo>
                  <a:pt x="9" y="246"/>
                </a:lnTo>
                <a:lnTo>
                  <a:pt x="9" y="246"/>
                </a:lnTo>
                <a:lnTo>
                  <a:pt x="11" y="246"/>
                </a:lnTo>
                <a:lnTo>
                  <a:pt x="11" y="246"/>
                </a:lnTo>
                <a:lnTo>
                  <a:pt x="11" y="248"/>
                </a:lnTo>
                <a:lnTo>
                  <a:pt x="11" y="248"/>
                </a:lnTo>
                <a:lnTo>
                  <a:pt x="11" y="250"/>
                </a:lnTo>
                <a:lnTo>
                  <a:pt x="11" y="250"/>
                </a:lnTo>
                <a:close/>
                <a:moveTo>
                  <a:pt x="20" y="248"/>
                </a:moveTo>
                <a:lnTo>
                  <a:pt x="20" y="248"/>
                </a:lnTo>
                <a:lnTo>
                  <a:pt x="19" y="241"/>
                </a:lnTo>
                <a:lnTo>
                  <a:pt x="20" y="233"/>
                </a:lnTo>
                <a:lnTo>
                  <a:pt x="20" y="233"/>
                </a:lnTo>
                <a:lnTo>
                  <a:pt x="20" y="237"/>
                </a:lnTo>
                <a:lnTo>
                  <a:pt x="20" y="239"/>
                </a:lnTo>
                <a:lnTo>
                  <a:pt x="20" y="239"/>
                </a:lnTo>
                <a:lnTo>
                  <a:pt x="20" y="248"/>
                </a:lnTo>
                <a:lnTo>
                  <a:pt x="20" y="248"/>
                </a:lnTo>
                <a:close/>
                <a:moveTo>
                  <a:pt x="13" y="246"/>
                </a:moveTo>
                <a:lnTo>
                  <a:pt x="13" y="246"/>
                </a:lnTo>
                <a:lnTo>
                  <a:pt x="11" y="242"/>
                </a:lnTo>
                <a:lnTo>
                  <a:pt x="11" y="235"/>
                </a:lnTo>
                <a:lnTo>
                  <a:pt x="11" y="235"/>
                </a:lnTo>
                <a:lnTo>
                  <a:pt x="13" y="241"/>
                </a:lnTo>
                <a:lnTo>
                  <a:pt x="13" y="246"/>
                </a:lnTo>
                <a:lnTo>
                  <a:pt x="13" y="246"/>
                </a:lnTo>
                <a:close/>
                <a:moveTo>
                  <a:pt x="22" y="246"/>
                </a:moveTo>
                <a:lnTo>
                  <a:pt x="22" y="246"/>
                </a:lnTo>
                <a:lnTo>
                  <a:pt x="22" y="244"/>
                </a:lnTo>
                <a:lnTo>
                  <a:pt x="22" y="239"/>
                </a:lnTo>
                <a:lnTo>
                  <a:pt x="22" y="239"/>
                </a:lnTo>
                <a:lnTo>
                  <a:pt x="22" y="241"/>
                </a:lnTo>
                <a:lnTo>
                  <a:pt x="22" y="246"/>
                </a:lnTo>
                <a:lnTo>
                  <a:pt x="22" y="246"/>
                </a:lnTo>
                <a:close/>
                <a:moveTo>
                  <a:pt x="6" y="244"/>
                </a:moveTo>
                <a:lnTo>
                  <a:pt x="6" y="244"/>
                </a:lnTo>
                <a:lnTo>
                  <a:pt x="8" y="237"/>
                </a:lnTo>
                <a:lnTo>
                  <a:pt x="8" y="237"/>
                </a:lnTo>
                <a:lnTo>
                  <a:pt x="8" y="241"/>
                </a:lnTo>
                <a:lnTo>
                  <a:pt x="6" y="244"/>
                </a:lnTo>
                <a:lnTo>
                  <a:pt x="6" y="244"/>
                </a:lnTo>
                <a:close/>
                <a:moveTo>
                  <a:pt x="54" y="248"/>
                </a:moveTo>
                <a:lnTo>
                  <a:pt x="54" y="248"/>
                </a:lnTo>
                <a:lnTo>
                  <a:pt x="54" y="244"/>
                </a:lnTo>
                <a:lnTo>
                  <a:pt x="54" y="244"/>
                </a:lnTo>
                <a:lnTo>
                  <a:pt x="54" y="246"/>
                </a:lnTo>
                <a:lnTo>
                  <a:pt x="54" y="246"/>
                </a:lnTo>
                <a:lnTo>
                  <a:pt x="54" y="246"/>
                </a:lnTo>
                <a:lnTo>
                  <a:pt x="55" y="239"/>
                </a:lnTo>
                <a:lnTo>
                  <a:pt x="55" y="239"/>
                </a:lnTo>
                <a:lnTo>
                  <a:pt x="55" y="241"/>
                </a:lnTo>
                <a:lnTo>
                  <a:pt x="55" y="241"/>
                </a:lnTo>
                <a:lnTo>
                  <a:pt x="54" y="248"/>
                </a:lnTo>
                <a:lnTo>
                  <a:pt x="54" y="248"/>
                </a:lnTo>
                <a:lnTo>
                  <a:pt x="54" y="248"/>
                </a:lnTo>
                <a:lnTo>
                  <a:pt x="54" y="248"/>
                </a:lnTo>
                <a:lnTo>
                  <a:pt x="54" y="250"/>
                </a:lnTo>
                <a:lnTo>
                  <a:pt x="54" y="248"/>
                </a:lnTo>
                <a:lnTo>
                  <a:pt x="54" y="248"/>
                </a:lnTo>
                <a:close/>
                <a:moveTo>
                  <a:pt x="19" y="244"/>
                </a:moveTo>
                <a:lnTo>
                  <a:pt x="19" y="244"/>
                </a:lnTo>
                <a:lnTo>
                  <a:pt x="19" y="244"/>
                </a:lnTo>
                <a:lnTo>
                  <a:pt x="17" y="244"/>
                </a:lnTo>
                <a:lnTo>
                  <a:pt x="17" y="244"/>
                </a:lnTo>
                <a:lnTo>
                  <a:pt x="19" y="241"/>
                </a:lnTo>
                <a:lnTo>
                  <a:pt x="19" y="244"/>
                </a:lnTo>
                <a:lnTo>
                  <a:pt x="19" y="244"/>
                </a:lnTo>
                <a:close/>
                <a:moveTo>
                  <a:pt x="30" y="242"/>
                </a:moveTo>
                <a:lnTo>
                  <a:pt x="30" y="242"/>
                </a:lnTo>
                <a:lnTo>
                  <a:pt x="30" y="239"/>
                </a:lnTo>
                <a:lnTo>
                  <a:pt x="30" y="237"/>
                </a:lnTo>
                <a:lnTo>
                  <a:pt x="30" y="237"/>
                </a:lnTo>
                <a:lnTo>
                  <a:pt x="32" y="239"/>
                </a:lnTo>
                <a:lnTo>
                  <a:pt x="32" y="239"/>
                </a:lnTo>
                <a:lnTo>
                  <a:pt x="30" y="242"/>
                </a:lnTo>
                <a:lnTo>
                  <a:pt x="30" y="242"/>
                </a:lnTo>
                <a:close/>
                <a:moveTo>
                  <a:pt x="35" y="242"/>
                </a:moveTo>
                <a:lnTo>
                  <a:pt x="35" y="242"/>
                </a:lnTo>
                <a:lnTo>
                  <a:pt x="33" y="242"/>
                </a:lnTo>
                <a:lnTo>
                  <a:pt x="33" y="241"/>
                </a:lnTo>
                <a:lnTo>
                  <a:pt x="33" y="239"/>
                </a:lnTo>
                <a:lnTo>
                  <a:pt x="33" y="239"/>
                </a:lnTo>
                <a:lnTo>
                  <a:pt x="33" y="235"/>
                </a:lnTo>
                <a:lnTo>
                  <a:pt x="35" y="231"/>
                </a:lnTo>
                <a:lnTo>
                  <a:pt x="35" y="231"/>
                </a:lnTo>
                <a:lnTo>
                  <a:pt x="33" y="237"/>
                </a:lnTo>
                <a:lnTo>
                  <a:pt x="35" y="242"/>
                </a:lnTo>
                <a:lnTo>
                  <a:pt x="35" y="242"/>
                </a:lnTo>
                <a:close/>
                <a:moveTo>
                  <a:pt x="15" y="233"/>
                </a:moveTo>
                <a:lnTo>
                  <a:pt x="15" y="233"/>
                </a:lnTo>
                <a:lnTo>
                  <a:pt x="15" y="231"/>
                </a:lnTo>
                <a:lnTo>
                  <a:pt x="17" y="231"/>
                </a:lnTo>
                <a:lnTo>
                  <a:pt x="17" y="231"/>
                </a:lnTo>
                <a:lnTo>
                  <a:pt x="17" y="233"/>
                </a:lnTo>
                <a:lnTo>
                  <a:pt x="17" y="233"/>
                </a:lnTo>
                <a:lnTo>
                  <a:pt x="17" y="233"/>
                </a:lnTo>
                <a:lnTo>
                  <a:pt x="17" y="235"/>
                </a:lnTo>
                <a:lnTo>
                  <a:pt x="19" y="235"/>
                </a:lnTo>
                <a:lnTo>
                  <a:pt x="19" y="235"/>
                </a:lnTo>
                <a:lnTo>
                  <a:pt x="17" y="239"/>
                </a:lnTo>
                <a:lnTo>
                  <a:pt x="17" y="239"/>
                </a:lnTo>
                <a:lnTo>
                  <a:pt x="17" y="239"/>
                </a:lnTo>
                <a:lnTo>
                  <a:pt x="17" y="237"/>
                </a:lnTo>
                <a:lnTo>
                  <a:pt x="17" y="235"/>
                </a:lnTo>
                <a:lnTo>
                  <a:pt x="15" y="233"/>
                </a:lnTo>
                <a:lnTo>
                  <a:pt x="15" y="233"/>
                </a:lnTo>
                <a:lnTo>
                  <a:pt x="15" y="233"/>
                </a:lnTo>
                <a:lnTo>
                  <a:pt x="15" y="233"/>
                </a:lnTo>
                <a:lnTo>
                  <a:pt x="15" y="233"/>
                </a:lnTo>
                <a:close/>
                <a:moveTo>
                  <a:pt x="35" y="241"/>
                </a:moveTo>
                <a:lnTo>
                  <a:pt x="35" y="241"/>
                </a:lnTo>
                <a:lnTo>
                  <a:pt x="35" y="239"/>
                </a:lnTo>
                <a:lnTo>
                  <a:pt x="35" y="237"/>
                </a:lnTo>
                <a:lnTo>
                  <a:pt x="35" y="237"/>
                </a:lnTo>
                <a:lnTo>
                  <a:pt x="35" y="237"/>
                </a:lnTo>
                <a:lnTo>
                  <a:pt x="37" y="237"/>
                </a:lnTo>
                <a:lnTo>
                  <a:pt x="37" y="237"/>
                </a:lnTo>
                <a:lnTo>
                  <a:pt x="35" y="241"/>
                </a:lnTo>
                <a:lnTo>
                  <a:pt x="35" y="241"/>
                </a:lnTo>
                <a:close/>
                <a:moveTo>
                  <a:pt x="32" y="233"/>
                </a:moveTo>
                <a:lnTo>
                  <a:pt x="32" y="233"/>
                </a:lnTo>
                <a:lnTo>
                  <a:pt x="30" y="231"/>
                </a:lnTo>
                <a:lnTo>
                  <a:pt x="30" y="231"/>
                </a:lnTo>
                <a:lnTo>
                  <a:pt x="32" y="231"/>
                </a:lnTo>
                <a:lnTo>
                  <a:pt x="32" y="228"/>
                </a:lnTo>
                <a:lnTo>
                  <a:pt x="32" y="228"/>
                </a:lnTo>
                <a:lnTo>
                  <a:pt x="32" y="230"/>
                </a:lnTo>
                <a:lnTo>
                  <a:pt x="32" y="233"/>
                </a:lnTo>
                <a:lnTo>
                  <a:pt x="32" y="233"/>
                </a:lnTo>
                <a:close/>
                <a:moveTo>
                  <a:pt x="15" y="222"/>
                </a:moveTo>
                <a:lnTo>
                  <a:pt x="15" y="222"/>
                </a:lnTo>
                <a:lnTo>
                  <a:pt x="15" y="224"/>
                </a:lnTo>
                <a:lnTo>
                  <a:pt x="15" y="226"/>
                </a:lnTo>
                <a:lnTo>
                  <a:pt x="15" y="226"/>
                </a:lnTo>
                <a:lnTo>
                  <a:pt x="15" y="228"/>
                </a:lnTo>
                <a:lnTo>
                  <a:pt x="13" y="228"/>
                </a:lnTo>
                <a:lnTo>
                  <a:pt x="13" y="228"/>
                </a:lnTo>
                <a:lnTo>
                  <a:pt x="13" y="230"/>
                </a:lnTo>
                <a:lnTo>
                  <a:pt x="13" y="230"/>
                </a:lnTo>
                <a:lnTo>
                  <a:pt x="13" y="224"/>
                </a:lnTo>
                <a:lnTo>
                  <a:pt x="15" y="220"/>
                </a:lnTo>
                <a:lnTo>
                  <a:pt x="15" y="220"/>
                </a:lnTo>
                <a:lnTo>
                  <a:pt x="15" y="217"/>
                </a:lnTo>
                <a:lnTo>
                  <a:pt x="15" y="217"/>
                </a:lnTo>
                <a:lnTo>
                  <a:pt x="15" y="220"/>
                </a:lnTo>
                <a:lnTo>
                  <a:pt x="15" y="220"/>
                </a:lnTo>
                <a:lnTo>
                  <a:pt x="15" y="222"/>
                </a:lnTo>
                <a:lnTo>
                  <a:pt x="15" y="222"/>
                </a:lnTo>
                <a:lnTo>
                  <a:pt x="15" y="222"/>
                </a:lnTo>
                <a:close/>
                <a:moveTo>
                  <a:pt x="35" y="228"/>
                </a:moveTo>
                <a:lnTo>
                  <a:pt x="35" y="228"/>
                </a:lnTo>
                <a:lnTo>
                  <a:pt x="33" y="231"/>
                </a:lnTo>
                <a:lnTo>
                  <a:pt x="33" y="231"/>
                </a:lnTo>
                <a:lnTo>
                  <a:pt x="33" y="228"/>
                </a:lnTo>
                <a:lnTo>
                  <a:pt x="35" y="226"/>
                </a:lnTo>
                <a:lnTo>
                  <a:pt x="35" y="226"/>
                </a:lnTo>
                <a:lnTo>
                  <a:pt x="35" y="228"/>
                </a:lnTo>
                <a:lnTo>
                  <a:pt x="35" y="228"/>
                </a:lnTo>
                <a:lnTo>
                  <a:pt x="35" y="228"/>
                </a:lnTo>
                <a:close/>
                <a:moveTo>
                  <a:pt x="17" y="224"/>
                </a:moveTo>
                <a:lnTo>
                  <a:pt x="17" y="224"/>
                </a:lnTo>
                <a:lnTo>
                  <a:pt x="17" y="224"/>
                </a:lnTo>
                <a:lnTo>
                  <a:pt x="17" y="224"/>
                </a:lnTo>
                <a:lnTo>
                  <a:pt x="17" y="224"/>
                </a:lnTo>
                <a:lnTo>
                  <a:pt x="19" y="217"/>
                </a:lnTo>
                <a:lnTo>
                  <a:pt x="17" y="224"/>
                </a:lnTo>
                <a:lnTo>
                  <a:pt x="17" y="224"/>
                </a:lnTo>
                <a:close/>
                <a:moveTo>
                  <a:pt x="57" y="230"/>
                </a:moveTo>
                <a:lnTo>
                  <a:pt x="57" y="230"/>
                </a:lnTo>
                <a:lnTo>
                  <a:pt x="57" y="228"/>
                </a:lnTo>
                <a:lnTo>
                  <a:pt x="57" y="226"/>
                </a:lnTo>
                <a:lnTo>
                  <a:pt x="57" y="226"/>
                </a:lnTo>
                <a:lnTo>
                  <a:pt x="57" y="230"/>
                </a:lnTo>
                <a:lnTo>
                  <a:pt x="57" y="230"/>
                </a:lnTo>
                <a:lnTo>
                  <a:pt x="57" y="230"/>
                </a:lnTo>
                <a:lnTo>
                  <a:pt x="57" y="230"/>
                </a:lnTo>
                <a:close/>
                <a:moveTo>
                  <a:pt x="63" y="206"/>
                </a:moveTo>
                <a:lnTo>
                  <a:pt x="63" y="206"/>
                </a:lnTo>
                <a:lnTo>
                  <a:pt x="63" y="206"/>
                </a:lnTo>
                <a:lnTo>
                  <a:pt x="61" y="206"/>
                </a:lnTo>
                <a:lnTo>
                  <a:pt x="61" y="206"/>
                </a:lnTo>
                <a:lnTo>
                  <a:pt x="63" y="204"/>
                </a:lnTo>
                <a:lnTo>
                  <a:pt x="63" y="202"/>
                </a:lnTo>
                <a:lnTo>
                  <a:pt x="63" y="202"/>
                </a:lnTo>
                <a:lnTo>
                  <a:pt x="65" y="200"/>
                </a:lnTo>
                <a:lnTo>
                  <a:pt x="66" y="200"/>
                </a:lnTo>
                <a:lnTo>
                  <a:pt x="66" y="200"/>
                </a:lnTo>
                <a:lnTo>
                  <a:pt x="65" y="202"/>
                </a:lnTo>
                <a:lnTo>
                  <a:pt x="65" y="202"/>
                </a:lnTo>
                <a:lnTo>
                  <a:pt x="65" y="202"/>
                </a:lnTo>
                <a:lnTo>
                  <a:pt x="63" y="202"/>
                </a:lnTo>
                <a:lnTo>
                  <a:pt x="63" y="202"/>
                </a:lnTo>
                <a:lnTo>
                  <a:pt x="63" y="204"/>
                </a:lnTo>
                <a:lnTo>
                  <a:pt x="65" y="204"/>
                </a:lnTo>
                <a:lnTo>
                  <a:pt x="65" y="204"/>
                </a:lnTo>
                <a:lnTo>
                  <a:pt x="61" y="215"/>
                </a:lnTo>
                <a:lnTo>
                  <a:pt x="61" y="215"/>
                </a:lnTo>
                <a:lnTo>
                  <a:pt x="61" y="215"/>
                </a:lnTo>
                <a:lnTo>
                  <a:pt x="61" y="215"/>
                </a:lnTo>
                <a:lnTo>
                  <a:pt x="61" y="215"/>
                </a:lnTo>
                <a:lnTo>
                  <a:pt x="61" y="217"/>
                </a:lnTo>
                <a:lnTo>
                  <a:pt x="61" y="219"/>
                </a:lnTo>
                <a:lnTo>
                  <a:pt x="61" y="219"/>
                </a:lnTo>
                <a:lnTo>
                  <a:pt x="59" y="220"/>
                </a:lnTo>
                <a:lnTo>
                  <a:pt x="59" y="222"/>
                </a:lnTo>
                <a:lnTo>
                  <a:pt x="59" y="222"/>
                </a:lnTo>
                <a:lnTo>
                  <a:pt x="59" y="226"/>
                </a:lnTo>
                <a:lnTo>
                  <a:pt x="59" y="226"/>
                </a:lnTo>
                <a:lnTo>
                  <a:pt x="57" y="224"/>
                </a:lnTo>
                <a:lnTo>
                  <a:pt x="57" y="224"/>
                </a:lnTo>
                <a:lnTo>
                  <a:pt x="59" y="219"/>
                </a:lnTo>
                <a:lnTo>
                  <a:pt x="59" y="219"/>
                </a:lnTo>
                <a:lnTo>
                  <a:pt x="59" y="219"/>
                </a:lnTo>
                <a:lnTo>
                  <a:pt x="59" y="217"/>
                </a:lnTo>
                <a:lnTo>
                  <a:pt x="59" y="217"/>
                </a:lnTo>
                <a:lnTo>
                  <a:pt x="59" y="217"/>
                </a:lnTo>
                <a:lnTo>
                  <a:pt x="59" y="217"/>
                </a:lnTo>
                <a:lnTo>
                  <a:pt x="59" y="215"/>
                </a:lnTo>
                <a:lnTo>
                  <a:pt x="59" y="211"/>
                </a:lnTo>
                <a:lnTo>
                  <a:pt x="59" y="211"/>
                </a:lnTo>
                <a:lnTo>
                  <a:pt x="61" y="213"/>
                </a:lnTo>
                <a:lnTo>
                  <a:pt x="61" y="213"/>
                </a:lnTo>
                <a:lnTo>
                  <a:pt x="61" y="213"/>
                </a:lnTo>
                <a:lnTo>
                  <a:pt x="61" y="213"/>
                </a:lnTo>
                <a:lnTo>
                  <a:pt x="61" y="209"/>
                </a:lnTo>
                <a:lnTo>
                  <a:pt x="63" y="206"/>
                </a:lnTo>
                <a:lnTo>
                  <a:pt x="63" y="206"/>
                </a:lnTo>
                <a:close/>
                <a:moveTo>
                  <a:pt x="33" y="217"/>
                </a:moveTo>
                <a:lnTo>
                  <a:pt x="33" y="217"/>
                </a:lnTo>
                <a:lnTo>
                  <a:pt x="35" y="213"/>
                </a:lnTo>
                <a:lnTo>
                  <a:pt x="35" y="209"/>
                </a:lnTo>
                <a:lnTo>
                  <a:pt x="35" y="209"/>
                </a:lnTo>
                <a:lnTo>
                  <a:pt x="37" y="208"/>
                </a:lnTo>
                <a:lnTo>
                  <a:pt x="37" y="206"/>
                </a:lnTo>
                <a:lnTo>
                  <a:pt x="37" y="206"/>
                </a:lnTo>
                <a:lnTo>
                  <a:pt x="39" y="204"/>
                </a:lnTo>
                <a:lnTo>
                  <a:pt x="39" y="204"/>
                </a:lnTo>
                <a:lnTo>
                  <a:pt x="33" y="217"/>
                </a:lnTo>
                <a:lnTo>
                  <a:pt x="33" y="217"/>
                </a:lnTo>
                <a:close/>
                <a:moveTo>
                  <a:pt x="19" y="213"/>
                </a:moveTo>
                <a:lnTo>
                  <a:pt x="19" y="213"/>
                </a:lnTo>
                <a:lnTo>
                  <a:pt x="17" y="211"/>
                </a:lnTo>
                <a:lnTo>
                  <a:pt x="17" y="211"/>
                </a:lnTo>
                <a:lnTo>
                  <a:pt x="19" y="208"/>
                </a:lnTo>
                <a:lnTo>
                  <a:pt x="19" y="208"/>
                </a:lnTo>
                <a:lnTo>
                  <a:pt x="19" y="208"/>
                </a:lnTo>
                <a:lnTo>
                  <a:pt x="19" y="206"/>
                </a:lnTo>
                <a:lnTo>
                  <a:pt x="20" y="206"/>
                </a:lnTo>
                <a:lnTo>
                  <a:pt x="20" y="206"/>
                </a:lnTo>
                <a:lnTo>
                  <a:pt x="19" y="209"/>
                </a:lnTo>
                <a:lnTo>
                  <a:pt x="19" y="209"/>
                </a:lnTo>
                <a:lnTo>
                  <a:pt x="20" y="208"/>
                </a:lnTo>
                <a:lnTo>
                  <a:pt x="20" y="208"/>
                </a:lnTo>
                <a:lnTo>
                  <a:pt x="19" y="211"/>
                </a:lnTo>
                <a:lnTo>
                  <a:pt x="19" y="213"/>
                </a:lnTo>
                <a:lnTo>
                  <a:pt x="19" y="213"/>
                </a:lnTo>
                <a:close/>
                <a:moveTo>
                  <a:pt x="20" y="209"/>
                </a:moveTo>
                <a:lnTo>
                  <a:pt x="20" y="209"/>
                </a:lnTo>
                <a:lnTo>
                  <a:pt x="20" y="209"/>
                </a:lnTo>
                <a:lnTo>
                  <a:pt x="20" y="209"/>
                </a:lnTo>
                <a:lnTo>
                  <a:pt x="22" y="204"/>
                </a:lnTo>
                <a:lnTo>
                  <a:pt x="22" y="206"/>
                </a:lnTo>
                <a:lnTo>
                  <a:pt x="22" y="206"/>
                </a:lnTo>
                <a:lnTo>
                  <a:pt x="22" y="208"/>
                </a:lnTo>
                <a:lnTo>
                  <a:pt x="20" y="209"/>
                </a:lnTo>
                <a:lnTo>
                  <a:pt x="20" y="209"/>
                </a:lnTo>
                <a:close/>
                <a:moveTo>
                  <a:pt x="22" y="204"/>
                </a:moveTo>
                <a:lnTo>
                  <a:pt x="22" y="204"/>
                </a:lnTo>
                <a:lnTo>
                  <a:pt x="20" y="202"/>
                </a:lnTo>
                <a:lnTo>
                  <a:pt x="20" y="202"/>
                </a:lnTo>
                <a:lnTo>
                  <a:pt x="20" y="202"/>
                </a:lnTo>
                <a:lnTo>
                  <a:pt x="24" y="195"/>
                </a:lnTo>
                <a:lnTo>
                  <a:pt x="24" y="195"/>
                </a:lnTo>
                <a:lnTo>
                  <a:pt x="22" y="204"/>
                </a:lnTo>
                <a:lnTo>
                  <a:pt x="22" y="204"/>
                </a:lnTo>
                <a:close/>
                <a:moveTo>
                  <a:pt x="26" y="204"/>
                </a:moveTo>
                <a:lnTo>
                  <a:pt x="26" y="204"/>
                </a:lnTo>
                <a:lnTo>
                  <a:pt x="26" y="202"/>
                </a:lnTo>
                <a:lnTo>
                  <a:pt x="26" y="202"/>
                </a:lnTo>
                <a:lnTo>
                  <a:pt x="26" y="200"/>
                </a:lnTo>
                <a:lnTo>
                  <a:pt x="26" y="200"/>
                </a:lnTo>
                <a:lnTo>
                  <a:pt x="26" y="202"/>
                </a:lnTo>
                <a:lnTo>
                  <a:pt x="28" y="200"/>
                </a:lnTo>
                <a:lnTo>
                  <a:pt x="26" y="204"/>
                </a:lnTo>
                <a:close/>
                <a:moveTo>
                  <a:pt x="17" y="196"/>
                </a:moveTo>
                <a:lnTo>
                  <a:pt x="17" y="196"/>
                </a:lnTo>
                <a:lnTo>
                  <a:pt x="19" y="189"/>
                </a:lnTo>
                <a:lnTo>
                  <a:pt x="20" y="182"/>
                </a:lnTo>
                <a:lnTo>
                  <a:pt x="20" y="182"/>
                </a:lnTo>
                <a:lnTo>
                  <a:pt x="20" y="182"/>
                </a:lnTo>
                <a:lnTo>
                  <a:pt x="20" y="182"/>
                </a:lnTo>
                <a:lnTo>
                  <a:pt x="20" y="182"/>
                </a:lnTo>
                <a:lnTo>
                  <a:pt x="22" y="182"/>
                </a:lnTo>
                <a:lnTo>
                  <a:pt x="22" y="182"/>
                </a:lnTo>
                <a:lnTo>
                  <a:pt x="22" y="180"/>
                </a:lnTo>
                <a:lnTo>
                  <a:pt x="22" y="182"/>
                </a:lnTo>
                <a:lnTo>
                  <a:pt x="22" y="184"/>
                </a:lnTo>
                <a:lnTo>
                  <a:pt x="24" y="184"/>
                </a:lnTo>
                <a:lnTo>
                  <a:pt x="24" y="184"/>
                </a:lnTo>
                <a:lnTo>
                  <a:pt x="22" y="185"/>
                </a:lnTo>
                <a:lnTo>
                  <a:pt x="22" y="185"/>
                </a:lnTo>
                <a:lnTo>
                  <a:pt x="22" y="184"/>
                </a:lnTo>
                <a:lnTo>
                  <a:pt x="22" y="184"/>
                </a:lnTo>
                <a:lnTo>
                  <a:pt x="20" y="185"/>
                </a:lnTo>
                <a:lnTo>
                  <a:pt x="20" y="185"/>
                </a:lnTo>
                <a:lnTo>
                  <a:pt x="17" y="196"/>
                </a:lnTo>
                <a:lnTo>
                  <a:pt x="17" y="196"/>
                </a:lnTo>
                <a:close/>
                <a:moveTo>
                  <a:pt x="35" y="200"/>
                </a:moveTo>
                <a:lnTo>
                  <a:pt x="35" y="200"/>
                </a:lnTo>
                <a:lnTo>
                  <a:pt x="35" y="198"/>
                </a:lnTo>
                <a:lnTo>
                  <a:pt x="35" y="196"/>
                </a:lnTo>
                <a:lnTo>
                  <a:pt x="35" y="196"/>
                </a:lnTo>
                <a:lnTo>
                  <a:pt x="37" y="196"/>
                </a:lnTo>
                <a:lnTo>
                  <a:pt x="35" y="200"/>
                </a:lnTo>
                <a:lnTo>
                  <a:pt x="35" y="200"/>
                </a:lnTo>
                <a:close/>
                <a:moveTo>
                  <a:pt x="30" y="191"/>
                </a:moveTo>
                <a:lnTo>
                  <a:pt x="30" y="191"/>
                </a:lnTo>
                <a:lnTo>
                  <a:pt x="32" y="187"/>
                </a:lnTo>
                <a:lnTo>
                  <a:pt x="33" y="187"/>
                </a:lnTo>
                <a:lnTo>
                  <a:pt x="32" y="191"/>
                </a:lnTo>
                <a:lnTo>
                  <a:pt x="32" y="191"/>
                </a:lnTo>
                <a:lnTo>
                  <a:pt x="32" y="191"/>
                </a:lnTo>
                <a:lnTo>
                  <a:pt x="30" y="191"/>
                </a:lnTo>
                <a:lnTo>
                  <a:pt x="30" y="191"/>
                </a:lnTo>
                <a:close/>
                <a:moveTo>
                  <a:pt x="37" y="193"/>
                </a:moveTo>
                <a:lnTo>
                  <a:pt x="37" y="193"/>
                </a:lnTo>
                <a:lnTo>
                  <a:pt x="37" y="191"/>
                </a:lnTo>
                <a:lnTo>
                  <a:pt x="37" y="189"/>
                </a:lnTo>
                <a:lnTo>
                  <a:pt x="37" y="189"/>
                </a:lnTo>
                <a:lnTo>
                  <a:pt x="39" y="189"/>
                </a:lnTo>
                <a:lnTo>
                  <a:pt x="37" y="193"/>
                </a:lnTo>
                <a:lnTo>
                  <a:pt x="37" y="193"/>
                </a:lnTo>
                <a:close/>
                <a:moveTo>
                  <a:pt x="32" y="178"/>
                </a:moveTo>
                <a:lnTo>
                  <a:pt x="32" y="178"/>
                </a:lnTo>
                <a:lnTo>
                  <a:pt x="28" y="189"/>
                </a:lnTo>
                <a:lnTo>
                  <a:pt x="28" y="189"/>
                </a:lnTo>
                <a:lnTo>
                  <a:pt x="30" y="184"/>
                </a:lnTo>
                <a:lnTo>
                  <a:pt x="32" y="178"/>
                </a:lnTo>
                <a:lnTo>
                  <a:pt x="32" y="178"/>
                </a:lnTo>
                <a:lnTo>
                  <a:pt x="33" y="178"/>
                </a:lnTo>
                <a:lnTo>
                  <a:pt x="33" y="178"/>
                </a:lnTo>
                <a:lnTo>
                  <a:pt x="33" y="180"/>
                </a:lnTo>
                <a:lnTo>
                  <a:pt x="33" y="178"/>
                </a:lnTo>
                <a:lnTo>
                  <a:pt x="33" y="178"/>
                </a:lnTo>
                <a:lnTo>
                  <a:pt x="33" y="180"/>
                </a:lnTo>
                <a:lnTo>
                  <a:pt x="33" y="180"/>
                </a:lnTo>
                <a:lnTo>
                  <a:pt x="33" y="182"/>
                </a:lnTo>
                <a:lnTo>
                  <a:pt x="33" y="182"/>
                </a:lnTo>
                <a:lnTo>
                  <a:pt x="32" y="182"/>
                </a:lnTo>
                <a:lnTo>
                  <a:pt x="32" y="182"/>
                </a:lnTo>
                <a:lnTo>
                  <a:pt x="32" y="182"/>
                </a:lnTo>
                <a:lnTo>
                  <a:pt x="32" y="178"/>
                </a:lnTo>
                <a:lnTo>
                  <a:pt x="32" y="178"/>
                </a:lnTo>
                <a:close/>
                <a:moveTo>
                  <a:pt x="35" y="174"/>
                </a:moveTo>
                <a:lnTo>
                  <a:pt x="35" y="174"/>
                </a:lnTo>
                <a:lnTo>
                  <a:pt x="35" y="176"/>
                </a:lnTo>
                <a:lnTo>
                  <a:pt x="35" y="180"/>
                </a:lnTo>
                <a:lnTo>
                  <a:pt x="35" y="180"/>
                </a:lnTo>
                <a:lnTo>
                  <a:pt x="33" y="178"/>
                </a:lnTo>
                <a:lnTo>
                  <a:pt x="35" y="174"/>
                </a:lnTo>
                <a:lnTo>
                  <a:pt x="35" y="174"/>
                </a:lnTo>
                <a:close/>
                <a:moveTo>
                  <a:pt x="66" y="198"/>
                </a:moveTo>
                <a:lnTo>
                  <a:pt x="66" y="196"/>
                </a:lnTo>
                <a:lnTo>
                  <a:pt x="66" y="196"/>
                </a:lnTo>
                <a:lnTo>
                  <a:pt x="66" y="196"/>
                </a:lnTo>
                <a:lnTo>
                  <a:pt x="66" y="196"/>
                </a:lnTo>
                <a:lnTo>
                  <a:pt x="66" y="193"/>
                </a:lnTo>
                <a:lnTo>
                  <a:pt x="66" y="193"/>
                </a:lnTo>
                <a:lnTo>
                  <a:pt x="68" y="189"/>
                </a:lnTo>
                <a:lnTo>
                  <a:pt x="70" y="187"/>
                </a:lnTo>
                <a:lnTo>
                  <a:pt x="70" y="187"/>
                </a:lnTo>
                <a:lnTo>
                  <a:pt x="68" y="191"/>
                </a:lnTo>
                <a:lnTo>
                  <a:pt x="68" y="191"/>
                </a:lnTo>
                <a:lnTo>
                  <a:pt x="70" y="189"/>
                </a:lnTo>
                <a:lnTo>
                  <a:pt x="72" y="187"/>
                </a:lnTo>
                <a:lnTo>
                  <a:pt x="72" y="187"/>
                </a:lnTo>
                <a:lnTo>
                  <a:pt x="72" y="189"/>
                </a:lnTo>
                <a:lnTo>
                  <a:pt x="70" y="193"/>
                </a:lnTo>
                <a:lnTo>
                  <a:pt x="70" y="193"/>
                </a:lnTo>
                <a:lnTo>
                  <a:pt x="70" y="191"/>
                </a:lnTo>
                <a:lnTo>
                  <a:pt x="70" y="191"/>
                </a:lnTo>
                <a:lnTo>
                  <a:pt x="70" y="191"/>
                </a:lnTo>
                <a:lnTo>
                  <a:pt x="66" y="198"/>
                </a:lnTo>
                <a:lnTo>
                  <a:pt x="66" y="198"/>
                </a:lnTo>
                <a:close/>
                <a:moveTo>
                  <a:pt x="52" y="191"/>
                </a:moveTo>
                <a:lnTo>
                  <a:pt x="52" y="191"/>
                </a:lnTo>
                <a:lnTo>
                  <a:pt x="52" y="189"/>
                </a:lnTo>
                <a:lnTo>
                  <a:pt x="54" y="187"/>
                </a:lnTo>
                <a:lnTo>
                  <a:pt x="54" y="187"/>
                </a:lnTo>
                <a:lnTo>
                  <a:pt x="54" y="187"/>
                </a:lnTo>
                <a:lnTo>
                  <a:pt x="54" y="187"/>
                </a:lnTo>
                <a:lnTo>
                  <a:pt x="54" y="185"/>
                </a:lnTo>
                <a:lnTo>
                  <a:pt x="54" y="185"/>
                </a:lnTo>
                <a:lnTo>
                  <a:pt x="54" y="185"/>
                </a:lnTo>
                <a:lnTo>
                  <a:pt x="55" y="184"/>
                </a:lnTo>
                <a:lnTo>
                  <a:pt x="55" y="184"/>
                </a:lnTo>
                <a:lnTo>
                  <a:pt x="55" y="185"/>
                </a:lnTo>
                <a:lnTo>
                  <a:pt x="55" y="185"/>
                </a:lnTo>
                <a:lnTo>
                  <a:pt x="54" y="191"/>
                </a:lnTo>
                <a:lnTo>
                  <a:pt x="54" y="191"/>
                </a:lnTo>
                <a:lnTo>
                  <a:pt x="52" y="191"/>
                </a:lnTo>
                <a:lnTo>
                  <a:pt x="52" y="191"/>
                </a:lnTo>
                <a:close/>
                <a:moveTo>
                  <a:pt x="44" y="187"/>
                </a:moveTo>
                <a:lnTo>
                  <a:pt x="44" y="187"/>
                </a:lnTo>
                <a:lnTo>
                  <a:pt x="43" y="185"/>
                </a:lnTo>
                <a:lnTo>
                  <a:pt x="44" y="184"/>
                </a:lnTo>
                <a:lnTo>
                  <a:pt x="44" y="184"/>
                </a:lnTo>
                <a:lnTo>
                  <a:pt x="44" y="184"/>
                </a:lnTo>
                <a:lnTo>
                  <a:pt x="44" y="184"/>
                </a:lnTo>
                <a:lnTo>
                  <a:pt x="44" y="184"/>
                </a:lnTo>
                <a:lnTo>
                  <a:pt x="44" y="187"/>
                </a:lnTo>
                <a:lnTo>
                  <a:pt x="44" y="187"/>
                </a:lnTo>
                <a:close/>
                <a:moveTo>
                  <a:pt x="54" y="185"/>
                </a:moveTo>
                <a:lnTo>
                  <a:pt x="54" y="185"/>
                </a:lnTo>
                <a:lnTo>
                  <a:pt x="52" y="184"/>
                </a:lnTo>
                <a:lnTo>
                  <a:pt x="52" y="184"/>
                </a:lnTo>
                <a:lnTo>
                  <a:pt x="52" y="184"/>
                </a:lnTo>
                <a:lnTo>
                  <a:pt x="52" y="184"/>
                </a:lnTo>
                <a:lnTo>
                  <a:pt x="54" y="182"/>
                </a:lnTo>
                <a:lnTo>
                  <a:pt x="54" y="184"/>
                </a:lnTo>
                <a:lnTo>
                  <a:pt x="54" y="184"/>
                </a:lnTo>
                <a:lnTo>
                  <a:pt x="54" y="185"/>
                </a:lnTo>
                <a:lnTo>
                  <a:pt x="54" y="185"/>
                </a:lnTo>
                <a:close/>
                <a:moveTo>
                  <a:pt x="54" y="184"/>
                </a:moveTo>
                <a:lnTo>
                  <a:pt x="54" y="184"/>
                </a:lnTo>
                <a:lnTo>
                  <a:pt x="55" y="180"/>
                </a:lnTo>
                <a:lnTo>
                  <a:pt x="57" y="182"/>
                </a:lnTo>
                <a:lnTo>
                  <a:pt x="57" y="182"/>
                </a:lnTo>
                <a:lnTo>
                  <a:pt x="55" y="184"/>
                </a:lnTo>
                <a:lnTo>
                  <a:pt x="54" y="184"/>
                </a:lnTo>
                <a:lnTo>
                  <a:pt x="54" y="184"/>
                </a:lnTo>
                <a:close/>
                <a:moveTo>
                  <a:pt x="46" y="178"/>
                </a:moveTo>
                <a:lnTo>
                  <a:pt x="46" y="178"/>
                </a:lnTo>
                <a:lnTo>
                  <a:pt x="48" y="178"/>
                </a:lnTo>
                <a:lnTo>
                  <a:pt x="48" y="178"/>
                </a:lnTo>
                <a:lnTo>
                  <a:pt x="48" y="174"/>
                </a:lnTo>
                <a:lnTo>
                  <a:pt x="50" y="174"/>
                </a:lnTo>
                <a:lnTo>
                  <a:pt x="50" y="174"/>
                </a:lnTo>
                <a:lnTo>
                  <a:pt x="50" y="176"/>
                </a:lnTo>
                <a:lnTo>
                  <a:pt x="48" y="180"/>
                </a:lnTo>
                <a:lnTo>
                  <a:pt x="48" y="180"/>
                </a:lnTo>
                <a:lnTo>
                  <a:pt x="46" y="180"/>
                </a:lnTo>
                <a:lnTo>
                  <a:pt x="46" y="178"/>
                </a:lnTo>
                <a:lnTo>
                  <a:pt x="46" y="180"/>
                </a:lnTo>
                <a:lnTo>
                  <a:pt x="46" y="180"/>
                </a:lnTo>
                <a:lnTo>
                  <a:pt x="48" y="171"/>
                </a:lnTo>
                <a:lnTo>
                  <a:pt x="48" y="171"/>
                </a:lnTo>
                <a:lnTo>
                  <a:pt x="48" y="173"/>
                </a:lnTo>
                <a:lnTo>
                  <a:pt x="46" y="178"/>
                </a:lnTo>
                <a:lnTo>
                  <a:pt x="46" y="178"/>
                </a:lnTo>
                <a:close/>
                <a:moveTo>
                  <a:pt x="43" y="173"/>
                </a:moveTo>
                <a:lnTo>
                  <a:pt x="43" y="173"/>
                </a:lnTo>
                <a:lnTo>
                  <a:pt x="44" y="169"/>
                </a:lnTo>
                <a:lnTo>
                  <a:pt x="44" y="169"/>
                </a:lnTo>
                <a:lnTo>
                  <a:pt x="44" y="169"/>
                </a:lnTo>
                <a:lnTo>
                  <a:pt x="44" y="171"/>
                </a:lnTo>
                <a:lnTo>
                  <a:pt x="43" y="171"/>
                </a:lnTo>
                <a:lnTo>
                  <a:pt x="43" y="173"/>
                </a:lnTo>
                <a:close/>
                <a:moveTo>
                  <a:pt x="46" y="163"/>
                </a:moveTo>
                <a:lnTo>
                  <a:pt x="46" y="163"/>
                </a:lnTo>
                <a:lnTo>
                  <a:pt x="44" y="167"/>
                </a:lnTo>
                <a:lnTo>
                  <a:pt x="44" y="167"/>
                </a:lnTo>
                <a:lnTo>
                  <a:pt x="43" y="167"/>
                </a:lnTo>
                <a:lnTo>
                  <a:pt x="41" y="167"/>
                </a:lnTo>
                <a:lnTo>
                  <a:pt x="41" y="167"/>
                </a:lnTo>
                <a:lnTo>
                  <a:pt x="44" y="160"/>
                </a:lnTo>
                <a:lnTo>
                  <a:pt x="44" y="160"/>
                </a:lnTo>
                <a:lnTo>
                  <a:pt x="44" y="165"/>
                </a:lnTo>
                <a:lnTo>
                  <a:pt x="44" y="165"/>
                </a:lnTo>
                <a:lnTo>
                  <a:pt x="46" y="163"/>
                </a:lnTo>
                <a:lnTo>
                  <a:pt x="46" y="162"/>
                </a:lnTo>
                <a:lnTo>
                  <a:pt x="46" y="162"/>
                </a:lnTo>
                <a:lnTo>
                  <a:pt x="46" y="163"/>
                </a:lnTo>
                <a:lnTo>
                  <a:pt x="46" y="163"/>
                </a:lnTo>
                <a:close/>
                <a:moveTo>
                  <a:pt x="46" y="165"/>
                </a:moveTo>
                <a:lnTo>
                  <a:pt x="46" y="165"/>
                </a:lnTo>
                <a:lnTo>
                  <a:pt x="48" y="162"/>
                </a:lnTo>
                <a:lnTo>
                  <a:pt x="48" y="167"/>
                </a:lnTo>
                <a:lnTo>
                  <a:pt x="48" y="167"/>
                </a:lnTo>
                <a:lnTo>
                  <a:pt x="46" y="169"/>
                </a:lnTo>
                <a:lnTo>
                  <a:pt x="46" y="167"/>
                </a:lnTo>
                <a:lnTo>
                  <a:pt x="46" y="167"/>
                </a:lnTo>
                <a:lnTo>
                  <a:pt x="46" y="165"/>
                </a:lnTo>
                <a:lnTo>
                  <a:pt x="46" y="165"/>
                </a:lnTo>
                <a:close/>
                <a:moveTo>
                  <a:pt x="70" y="171"/>
                </a:moveTo>
                <a:lnTo>
                  <a:pt x="70" y="171"/>
                </a:lnTo>
                <a:lnTo>
                  <a:pt x="72" y="171"/>
                </a:lnTo>
                <a:lnTo>
                  <a:pt x="72" y="169"/>
                </a:lnTo>
                <a:lnTo>
                  <a:pt x="72" y="169"/>
                </a:lnTo>
                <a:lnTo>
                  <a:pt x="72" y="169"/>
                </a:lnTo>
                <a:lnTo>
                  <a:pt x="72" y="169"/>
                </a:lnTo>
                <a:lnTo>
                  <a:pt x="72" y="165"/>
                </a:lnTo>
                <a:lnTo>
                  <a:pt x="72" y="165"/>
                </a:lnTo>
                <a:lnTo>
                  <a:pt x="72" y="167"/>
                </a:lnTo>
                <a:lnTo>
                  <a:pt x="74" y="167"/>
                </a:lnTo>
                <a:lnTo>
                  <a:pt x="74" y="167"/>
                </a:lnTo>
                <a:lnTo>
                  <a:pt x="72" y="171"/>
                </a:lnTo>
                <a:lnTo>
                  <a:pt x="70" y="171"/>
                </a:lnTo>
                <a:lnTo>
                  <a:pt x="70" y="171"/>
                </a:lnTo>
                <a:close/>
                <a:moveTo>
                  <a:pt x="76" y="158"/>
                </a:moveTo>
                <a:lnTo>
                  <a:pt x="76" y="158"/>
                </a:lnTo>
                <a:lnTo>
                  <a:pt x="74" y="156"/>
                </a:lnTo>
                <a:lnTo>
                  <a:pt x="74" y="156"/>
                </a:lnTo>
                <a:lnTo>
                  <a:pt x="74" y="156"/>
                </a:lnTo>
                <a:lnTo>
                  <a:pt x="74" y="156"/>
                </a:lnTo>
                <a:lnTo>
                  <a:pt x="76" y="154"/>
                </a:lnTo>
                <a:lnTo>
                  <a:pt x="76" y="154"/>
                </a:lnTo>
                <a:lnTo>
                  <a:pt x="76" y="154"/>
                </a:lnTo>
                <a:lnTo>
                  <a:pt x="76" y="154"/>
                </a:lnTo>
                <a:lnTo>
                  <a:pt x="76" y="156"/>
                </a:lnTo>
                <a:lnTo>
                  <a:pt x="76" y="158"/>
                </a:lnTo>
                <a:lnTo>
                  <a:pt x="76" y="158"/>
                </a:lnTo>
                <a:close/>
                <a:moveTo>
                  <a:pt x="77" y="156"/>
                </a:moveTo>
                <a:lnTo>
                  <a:pt x="77" y="156"/>
                </a:lnTo>
                <a:lnTo>
                  <a:pt x="77" y="156"/>
                </a:lnTo>
                <a:lnTo>
                  <a:pt x="79" y="156"/>
                </a:lnTo>
                <a:lnTo>
                  <a:pt x="79" y="156"/>
                </a:lnTo>
                <a:lnTo>
                  <a:pt x="77" y="158"/>
                </a:lnTo>
                <a:lnTo>
                  <a:pt x="77" y="158"/>
                </a:lnTo>
                <a:lnTo>
                  <a:pt x="77" y="156"/>
                </a:lnTo>
                <a:lnTo>
                  <a:pt x="77" y="156"/>
                </a:lnTo>
                <a:close/>
                <a:moveTo>
                  <a:pt x="81" y="152"/>
                </a:moveTo>
                <a:lnTo>
                  <a:pt x="81" y="152"/>
                </a:lnTo>
                <a:lnTo>
                  <a:pt x="79" y="152"/>
                </a:lnTo>
                <a:lnTo>
                  <a:pt x="79" y="150"/>
                </a:lnTo>
                <a:lnTo>
                  <a:pt x="81" y="149"/>
                </a:lnTo>
                <a:lnTo>
                  <a:pt x="81" y="149"/>
                </a:lnTo>
                <a:lnTo>
                  <a:pt x="81" y="149"/>
                </a:lnTo>
                <a:lnTo>
                  <a:pt x="81" y="152"/>
                </a:lnTo>
                <a:lnTo>
                  <a:pt x="81" y="152"/>
                </a:lnTo>
                <a:close/>
                <a:moveTo>
                  <a:pt x="83" y="145"/>
                </a:moveTo>
                <a:lnTo>
                  <a:pt x="83" y="145"/>
                </a:lnTo>
                <a:lnTo>
                  <a:pt x="83" y="145"/>
                </a:lnTo>
                <a:lnTo>
                  <a:pt x="83" y="145"/>
                </a:lnTo>
                <a:lnTo>
                  <a:pt x="83" y="145"/>
                </a:lnTo>
                <a:lnTo>
                  <a:pt x="85" y="143"/>
                </a:lnTo>
                <a:lnTo>
                  <a:pt x="85" y="143"/>
                </a:lnTo>
                <a:lnTo>
                  <a:pt x="85" y="143"/>
                </a:lnTo>
                <a:lnTo>
                  <a:pt x="85" y="147"/>
                </a:lnTo>
                <a:lnTo>
                  <a:pt x="85" y="147"/>
                </a:lnTo>
                <a:lnTo>
                  <a:pt x="83" y="147"/>
                </a:lnTo>
                <a:lnTo>
                  <a:pt x="83" y="145"/>
                </a:lnTo>
                <a:lnTo>
                  <a:pt x="83" y="145"/>
                </a:lnTo>
                <a:close/>
                <a:moveTo>
                  <a:pt x="85" y="147"/>
                </a:moveTo>
                <a:lnTo>
                  <a:pt x="85" y="147"/>
                </a:lnTo>
                <a:lnTo>
                  <a:pt x="85" y="145"/>
                </a:lnTo>
                <a:lnTo>
                  <a:pt x="87" y="143"/>
                </a:lnTo>
                <a:lnTo>
                  <a:pt x="87" y="143"/>
                </a:lnTo>
                <a:lnTo>
                  <a:pt x="85" y="147"/>
                </a:lnTo>
                <a:lnTo>
                  <a:pt x="85" y="147"/>
                </a:lnTo>
                <a:lnTo>
                  <a:pt x="85" y="147"/>
                </a:lnTo>
                <a:lnTo>
                  <a:pt x="85" y="147"/>
                </a:lnTo>
                <a:lnTo>
                  <a:pt x="85" y="147"/>
                </a:lnTo>
                <a:close/>
                <a:moveTo>
                  <a:pt x="68" y="132"/>
                </a:moveTo>
                <a:lnTo>
                  <a:pt x="68" y="132"/>
                </a:lnTo>
                <a:lnTo>
                  <a:pt x="65" y="132"/>
                </a:lnTo>
                <a:lnTo>
                  <a:pt x="65" y="132"/>
                </a:lnTo>
                <a:lnTo>
                  <a:pt x="66" y="132"/>
                </a:lnTo>
                <a:lnTo>
                  <a:pt x="66" y="130"/>
                </a:lnTo>
                <a:lnTo>
                  <a:pt x="66" y="130"/>
                </a:lnTo>
                <a:lnTo>
                  <a:pt x="68" y="128"/>
                </a:lnTo>
                <a:lnTo>
                  <a:pt x="68" y="128"/>
                </a:lnTo>
                <a:lnTo>
                  <a:pt x="72" y="123"/>
                </a:lnTo>
                <a:lnTo>
                  <a:pt x="72" y="123"/>
                </a:lnTo>
                <a:lnTo>
                  <a:pt x="72" y="125"/>
                </a:lnTo>
                <a:lnTo>
                  <a:pt x="74" y="125"/>
                </a:lnTo>
                <a:lnTo>
                  <a:pt x="74" y="125"/>
                </a:lnTo>
                <a:lnTo>
                  <a:pt x="68" y="132"/>
                </a:lnTo>
                <a:lnTo>
                  <a:pt x="68" y="132"/>
                </a:lnTo>
                <a:close/>
                <a:moveTo>
                  <a:pt x="87" y="143"/>
                </a:moveTo>
                <a:lnTo>
                  <a:pt x="87" y="143"/>
                </a:lnTo>
                <a:lnTo>
                  <a:pt x="89" y="138"/>
                </a:lnTo>
                <a:lnTo>
                  <a:pt x="89" y="138"/>
                </a:lnTo>
                <a:lnTo>
                  <a:pt x="90" y="138"/>
                </a:lnTo>
                <a:lnTo>
                  <a:pt x="90" y="138"/>
                </a:lnTo>
                <a:lnTo>
                  <a:pt x="90" y="138"/>
                </a:lnTo>
                <a:lnTo>
                  <a:pt x="90" y="138"/>
                </a:lnTo>
                <a:lnTo>
                  <a:pt x="89" y="141"/>
                </a:lnTo>
                <a:lnTo>
                  <a:pt x="87" y="143"/>
                </a:lnTo>
                <a:lnTo>
                  <a:pt x="87" y="143"/>
                </a:lnTo>
                <a:close/>
                <a:moveTo>
                  <a:pt x="85" y="139"/>
                </a:moveTo>
                <a:lnTo>
                  <a:pt x="85" y="139"/>
                </a:lnTo>
                <a:lnTo>
                  <a:pt x="89" y="136"/>
                </a:lnTo>
                <a:lnTo>
                  <a:pt x="89" y="136"/>
                </a:lnTo>
                <a:lnTo>
                  <a:pt x="89" y="138"/>
                </a:lnTo>
                <a:lnTo>
                  <a:pt x="87" y="141"/>
                </a:lnTo>
                <a:lnTo>
                  <a:pt x="87" y="141"/>
                </a:lnTo>
                <a:lnTo>
                  <a:pt x="85" y="141"/>
                </a:lnTo>
                <a:lnTo>
                  <a:pt x="85" y="139"/>
                </a:lnTo>
                <a:lnTo>
                  <a:pt x="87" y="139"/>
                </a:lnTo>
                <a:lnTo>
                  <a:pt x="85" y="139"/>
                </a:lnTo>
                <a:lnTo>
                  <a:pt x="85" y="139"/>
                </a:lnTo>
                <a:close/>
                <a:moveTo>
                  <a:pt x="85" y="138"/>
                </a:moveTo>
                <a:lnTo>
                  <a:pt x="85" y="138"/>
                </a:lnTo>
                <a:lnTo>
                  <a:pt x="85" y="136"/>
                </a:lnTo>
                <a:lnTo>
                  <a:pt x="85" y="138"/>
                </a:lnTo>
                <a:lnTo>
                  <a:pt x="83" y="138"/>
                </a:lnTo>
                <a:lnTo>
                  <a:pt x="85" y="134"/>
                </a:lnTo>
                <a:lnTo>
                  <a:pt x="85" y="134"/>
                </a:lnTo>
                <a:lnTo>
                  <a:pt x="85" y="136"/>
                </a:lnTo>
                <a:lnTo>
                  <a:pt x="85" y="136"/>
                </a:lnTo>
                <a:lnTo>
                  <a:pt x="87" y="134"/>
                </a:lnTo>
                <a:lnTo>
                  <a:pt x="87" y="134"/>
                </a:lnTo>
                <a:lnTo>
                  <a:pt x="87" y="134"/>
                </a:lnTo>
                <a:lnTo>
                  <a:pt x="87" y="134"/>
                </a:lnTo>
                <a:lnTo>
                  <a:pt x="87" y="138"/>
                </a:lnTo>
                <a:lnTo>
                  <a:pt x="87" y="138"/>
                </a:lnTo>
                <a:lnTo>
                  <a:pt x="85" y="138"/>
                </a:lnTo>
                <a:lnTo>
                  <a:pt x="85" y="138"/>
                </a:lnTo>
                <a:close/>
                <a:moveTo>
                  <a:pt x="98" y="125"/>
                </a:moveTo>
                <a:lnTo>
                  <a:pt x="98" y="125"/>
                </a:lnTo>
                <a:lnTo>
                  <a:pt x="101" y="119"/>
                </a:lnTo>
                <a:lnTo>
                  <a:pt x="105" y="117"/>
                </a:lnTo>
                <a:lnTo>
                  <a:pt x="105" y="117"/>
                </a:lnTo>
                <a:lnTo>
                  <a:pt x="103" y="119"/>
                </a:lnTo>
                <a:lnTo>
                  <a:pt x="101" y="121"/>
                </a:lnTo>
                <a:lnTo>
                  <a:pt x="101" y="121"/>
                </a:lnTo>
                <a:lnTo>
                  <a:pt x="100" y="125"/>
                </a:lnTo>
                <a:lnTo>
                  <a:pt x="100" y="125"/>
                </a:lnTo>
                <a:lnTo>
                  <a:pt x="100" y="125"/>
                </a:lnTo>
                <a:lnTo>
                  <a:pt x="98" y="125"/>
                </a:lnTo>
                <a:lnTo>
                  <a:pt x="98" y="125"/>
                </a:lnTo>
                <a:close/>
                <a:moveTo>
                  <a:pt x="98" y="128"/>
                </a:moveTo>
                <a:lnTo>
                  <a:pt x="98" y="128"/>
                </a:lnTo>
                <a:lnTo>
                  <a:pt x="98" y="128"/>
                </a:lnTo>
                <a:lnTo>
                  <a:pt x="96" y="128"/>
                </a:lnTo>
                <a:lnTo>
                  <a:pt x="96" y="128"/>
                </a:lnTo>
                <a:lnTo>
                  <a:pt x="94" y="132"/>
                </a:lnTo>
                <a:lnTo>
                  <a:pt x="94" y="134"/>
                </a:lnTo>
                <a:lnTo>
                  <a:pt x="94" y="134"/>
                </a:lnTo>
                <a:lnTo>
                  <a:pt x="92" y="136"/>
                </a:lnTo>
                <a:lnTo>
                  <a:pt x="90" y="136"/>
                </a:lnTo>
                <a:lnTo>
                  <a:pt x="90" y="136"/>
                </a:lnTo>
                <a:lnTo>
                  <a:pt x="92" y="130"/>
                </a:lnTo>
                <a:lnTo>
                  <a:pt x="94" y="127"/>
                </a:lnTo>
                <a:lnTo>
                  <a:pt x="94" y="127"/>
                </a:lnTo>
                <a:lnTo>
                  <a:pt x="98" y="123"/>
                </a:lnTo>
                <a:lnTo>
                  <a:pt x="98" y="123"/>
                </a:lnTo>
                <a:lnTo>
                  <a:pt x="98" y="127"/>
                </a:lnTo>
                <a:lnTo>
                  <a:pt x="98" y="128"/>
                </a:lnTo>
                <a:lnTo>
                  <a:pt x="98" y="128"/>
                </a:lnTo>
                <a:close/>
                <a:moveTo>
                  <a:pt x="87" y="127"/>
                </a:moveTo>
                <a:lnTo>
                  <a:pt x="87" y="127"/>
                </a:lnTo>
                <a:lnTo>
                  <a:pt x="87" y="125"/>
                </a:lnTo>
                <a:lnTo>
                  <a:pt x="87" y="125"/>
                </a:lnTo>
                <a:lnTo>
                  <a:pt x="89" y="123"/>
                </a:lnTo>
                <a:lnTo>
                  <a:pt x="90" y="123"/>
                </a:lnTo>
                <a:lnTo>
                  <a:pt x="90" y="123"/>
                </a:lnTo>
                <a:lnTo>
                  <a:pt x="89" y="125"/>
                </a:lnTo>
                <a:lnTo>
                  <a:pt x="87" y="127"/>
                </a:lnTo>
                <a:lnTo>
                  <a:pt x="87" y="127"/>
                </a:lnTo>
                <a:close/>
                <a:moveTo>
                  <a:pt x="77" y="116"/>
                </a:moveTo>
                <a:lnTo>
                  <a:pt x="77" y="116"/>
                </a:lnTo>
                <a:lnTo>
                  <a:pt x="79" y="112"/>
                </a:lnTo>
                <a:lnTo>
                  <a:pt x="81" y="110"/>
                </a:lnTo>
                <a:lnTo>
                  <a:pt x="81" y="110"/>
                </a:lnTo>
                <a:lnTo>
                  <a:pt x="77" y="116"/>
                </a:lnTo>
                <a:lnTo>
                  <a:pt x="77" y="116"/>
                </a:lnTo>
                <a:close/>
                <a:moveTo>
                  <a:pt x="92" y="121"/>
                </a:moveTo>
                <a:lnTo>
                  <a:pt x="92" y="121"/>
                </a:lnTo>
                <a:lnTo>
                  <a:pt x="94" y="117"/>
                </a:lnTo>
                <a:lnTo>
                  <a:pt x="96" y="114"/>
                </a:lnTo>
                <a:lnTo>
                  <a:pt x="96" y="114"/>
                </a:lnTo>
                <a:lnTo>
                  <a:pt x="94" y="117"/>
                </a:lnTo>
                <a:lnTo>
                  <a:pt x="92" y="121"/>
                </a:lnTo>
                <a:lnTo>
                  <a:pt x="92" y="121"/>
                </a:lnTo>
                <a:close/>
                <a:moveTo>
                  <a:pt x="103" y="114"/>
                </a:moveTo>
                <a:lnTo>
                  <a:pt x="101" y="117"/>
                </a:lnTo>
                <a:lnTo>
                  <a:pt x="101" y="117"/>
                </a:lnTo>
                <a:lnTo>
                  <a:pt x="100" y="117"/>
                </a:lnTo>
                <a:lnTo>
                  <a:pt x="100" y="116"/>
                </a:lnTo>
                <a:lnTo>
                  <a:pt x="100" y="116"/>
                </a:lnTo>
                <a:lnTo>
                  <a:pt x="101" y="116"/>
                </a:lnTo>
                <a:lnTo>
                  <a:pt x="101" y="116"/>
                </a:lnTo>
                <a:lnTo>
                  <a:pt x="103" y="112"/>
                </a:lnTo>
                <a:lnTo>
                  <a:pt x="103" y="112"/>
                </a:lnTo>
                <a:lnTo>
                  <a:pt x="101" y="114"/>
                </a:lnTo>
                <a:lnTo>
                  <a:pt x="101" y="114"/>
                </a:lnTo>
                <a:lnTo>
                  <a:pt x="103" y="112"/>
                </a:lnTo>
                <a:lnTo>
                  <a:pt x="103" y="114"/>
                </a:lnTo>
                <a:lnTo>
                  <a:pt x="103" y="114"/>
                </a:lnTo>
                <a:close/>
                <a:moveTo>
                  <a:pt x="109" y="114"/>
                </a:moveTo>
                <a:lnTo>
                  <a:pt x="109" y="114"/>
                </a:lnTo>
                <a:lnTo>
                  <a:pt x="107" y="114"/>
                </a:lnTo>
                <a:lnTo>
                  <a:pt x="107" y="114"/>
                </a:lnTo>
                <a:lnTo>
                  <a:pt x="109" y="112"/>
                </a:lnTo>
                <a:lnTo>
                  <a:pt x="112" y="108"/>
                </a:lnTo>
                <a:lnTo>
                  <a:pt x="112" y="108"/>
                </a:lnTo>
                <a:lnTo>
                  <a:pt x="111" y="110"/>
                </a:lnTo>
                <a:lnTo>
                  <a:pt x="109" y="112"/>
                </a:lnTo>
                <a:lnTo>
                  <a:pt x="109" y="112"/>
                </a:lnTo>
                <a:lnTo>
                  <a:pt x="111" y="112"/>
                </a:lnTo>
                <a:lnTo>
                  <a:pt x="111" y="114"/>
                </a:lnTo>
                <a:lnTo>
                  <a:pt x="111" y="114"/>
                </a:lnTo>
                <a:lnTo>
                  <a:pt x="109" y="114"/>
                </a:lnTo>
                <a:lnTo>
                  <a:pt x="109" y="114"/>
                </a:lnTo>
                <a:lnTo>
                  <a:pt x="109" y="114"/>
                </a:lnTo>
                <a:close/>
                <a:moveTo>
                  <a:pt x="90" y="92"/>
                </a:moveTo>
                <a:lnTo>
                  <a:pt x="90" y="92"/>
                </a:lnTo>
                <a:lnTo>
                  <a:pt x="89" y="92"/>
                </a:lnTo>
                <a:lnTo>
                  <a:pt x="90" y="90"/>
                </a:lnTo>
                <a:lnTo>
                  <a:pt x="92" y="86"/>
                </a:lnTo>
                <a:lnTo>
                  <a:pt x="92" y="86"/>
                </a:lnTo>
                <a:lnTo>
                  <a:pt x="92" y="86"/>
                </a:lnTo>
                <a:lnTo>
                  <a:pt x="94" y="86"/>
                </a:lnTo>
                <a:lnTo>
                  <a:pt x="94" y="86"/>
                </a:lnTo>
                <a:lnTo>
                  <a:pt x="90" y="92"/>
                </a:lnTo>
                <a:lnTo>
                  <a:pt x="90" y="92"/>
                </a:lnTo>
                <a:close/>
                <a:moveTo>
                  <a:pt x="107" y="108"/>
                </a:moveTo>
                <a:lnTo>
                  <a:pt x="107" y="108"/>
                </a:lnTo>
                <a:lnTo>
                  <a:pt x="107" y="106"/>
                </a:lnTo>
                <a:lnTo>
                  <a:pt x="107" y="106"/>
                </a:lnTo>
                <a:lnTo>
                  <a:pt x="109" y="105"/>
                </a:lnTo>
                <a:lnTo>
                  <a:pt x="109" y="105"/>
                </a:lnTo>
                <a:lnTo>
                  <a:pt x="109" y="106"/>
                </a:lnTo>
                <a:lnTo>
                  <a:pt x="109" y="105"/>
                </a:lnTo>
                <a:lnTo>
                  <a:pt x="111" y="105"/>
                </a:lnTo>
                <a:lnTo>
                  <a:pt x="111" y="105"/>
                </a:lnTo>
                <a:lnTo>
                  <a:pt x="111" y="105"/>
                </a:lnTo>
                <a:lnTo>
                  <a:pt x="107" y="108"/>
                </a:lnTo>
                <a:lnTo>
                  <a:pt x="107" y="108"/>
                </a:lnTo>
                <a:close/>
                <a:moveTo>
                  <a:pt x="114" y="105"/>
                </a:moveTo>
                <a:lnTo>
                  <a:pt x="114" y="105"/>
                </a:lnTo>
                <a:lnTo>
                  <a:pt x="114" y="106"/>
                </a:lnTo>
                <a:lnTo>
                  <a:pt x="114" y="108"/>
                </a:lnTo>
                <a:lnTo>
                  <a:pt x="114" y="108"/>
                </a:lnTo>
                <a:lnTo>
                  <a:pt x="112" y="108"/>
                </a:lnTo>
                <a:lnTo>
                  <a:pt x="112" y="106"/>
                </a:lnTo>
                <a:lnTo>
                  <a:pt x="112" y="106"/>
                </a:lnTo>
                <a:lnTo>
                  <a:pt x="116" y="103"/>
                </a:lnTo>
                <a:lnTo>
                  <a:pt x="116" y="103"/>
                </a:lnTo>
                <a:lnTo>
                  <a:pt x="116" y="103"/>
                </a:lnTo>
                <a:lnTo>
                  <a:pt x="116" y="103"/>
                </a:lnTo>
                <a:lnTo>
                  <a:pt x="118" y="105"/>
                </a:lnTo>
                <a:lnTo>
                  <a:pt x="116" y="106"/>
                </a:lnTo>
                <a:lnTo>
                  <a:pt x="116" y="106"/>
                </a:lnTo>
                <a:lnTo>
                  <a:pt x="114" y="106"/>
                </a:lnTo>
                <a:lnTo>
                  <a:pt x="114" y="105"/>
                </a:lnTo>
                <a:lnTo>
                  <a:pt x="114" y="105"/>
                </a:lnTo>
                <a:close/>
                <a:moveTo>
                  <a:pt x="101" y="88"/>
                </a:moveTo>
                <a:lnTo>
                  <a:pt x="101" y="88"/>
                </a:lnTo>
                <a:lnTo>
                  <a:pt x="101" y="88"/>
                </a:lnTo>
                <a:lnTo>
                  <a:pt x="103" y="84"/>
                </a:lnTo>
                <a:lnTo>
                  <a:pt x="103" y="84"/>
                </a:lnTo>
                <a:lnTo>
                  <a:pt x="103" y="84"/>
                </a:lnTo>
                <a:lnTo>
                  <a:pt x="105" y="84"/>
                </a:lnTo>
                <a:lnTo>
                  <a:pt x="107" y="82"/>
                </a:lnTo>
                <a:lnTo>
                  <a:pt x="107" y="84"/>
                </a:lnTo>
                <a:lnTo>
                  <a:pt x="107" y="84"/>
                </a:lnTo>
                <a:lnTo>
                  <a:pt x="103" y="86"/>
                </a:lnTo>
                <a:lnTo>
                  <a:pt x="103" y="88"/>
                </a:lnTo>
                <a:lnTo>
                  <a:pt x="103" y="88"/>
                </a:lnTo>
                <a:lnTo>
                  <a:pt x="103" y="88"/>
                </a:lnTo>
                <a:lnTo>
                  <a:pt x="98" y="92"/>
                </a:lnTo>
                <a:lnTo>
                  <a:pt x="98" y="92"/>
                </a:lnTo>
                <a:lnTo>
                  <a:pt x="100" y="88"/>
                </a:lnTo>
                <a:lnTo>
                  <a:pt x="101" y="86"/>
                </a:lnTo>
                <a:lnTo>
                  <a:pt x="101" y="86"/>
                </a:lnTo>
                <a:lnTo>
                  <a:pt x="101" y="88"/>
                </a:lnTo>
                <a:lnTo>
                  <a:pt x="101" y="88"/>
                </a:lnTo>
                <a:close/>
                <a:moveTo>
                  <a:pt x="118" y="95"/>
                </a:moveTo>
                <a:lnTo>
                  <a:pt x="118" y="95"/>
                </a:lnTo>
                <a:lnTo>
                  <a:pt x="118" y="97"/>
                </a:lnTo>
                <a:lnTo>
                  <a:pt x="118" y="97"/>
                </a:lnTo>
                <a:lnTo>
                  <a:pt x="116" y="99"/>
                </a:lnTo>
                <a:lnTo>
                  <a:pt x="114" y="103"/>
                </a:lnTo>
                <a:lnTo>
                  <a:pt x="114" y="103"/>
                </a:lnTo>
                <a:lnTo>
                  <a:pt x="112" y="103"/>
                </a:lnTo>
                <a:lnTo>
                  <a:pt x="112" y="103"/>
                </a:lnTo>
                <a:lnTo>
                  <a:pt x="116" y="99"/>
                </a:lnTo>
                <a:lnTo>
                  <a:pt x="118" y="95"/>
                </a:lnTo>
                <a:lnTo>
                  <a:pt x="123" y="90"/>
                </a:lnTo>
                <a:lnTo>
                  <a:pt x="123" y="90"/>
                </a:lnTo>
                <a:lnTo>
                  <a:pt x="123" y="92"/>
                </a:lnTo>
                <a:lnTo>
                  <a:pt x="123" y="92"/>
                </a:lnTo>
                <a:lnTo>
                  <a:pt x="123" y="92"/>
                </a:lnTo>
                <a:lnTo>
                  <a:pt x="122" y="93"/>
                </a:lnTo>
                <a:lnTo>
                  <a:pt x="118" y="95"/>
                </a:lnTo>
                <a:lnTo>
                  <a:pt x="118" y="95"/>
                </a:lnTo>
                <a:close/>
                <a:moveTo>
                  <a:pt x="98" y="86"/>
                </a:moveTo>
                <a:lnTo>
                  <a:pt x="98" y="86"/>
                </a:lnTo>
                <a:lnTo>
                  <a:pt x="100" y="84"/>
                </a:lnTo>
                <a:lnTo>
                  <a:pt x="101" y="82"/>
                </a:lnTo>
                <a:lnTo>
                  <a:pt x="101" y="82"/>
                </a:lnTo>
                <a:lnTo>
                  <a:pt x="98" y="86"/>
                </a:lnTo>
                <a:lnTo>
                  <a:pt x="98" y="86"/>
                </a:lnTo>
                <a:close/>
                <a:moveTo>
                  <a:pt x="122" y="105"/>
                </a:moveTo>
                <a:lnTo>
                  <a:pt x="122" y="105"/>
                </a:lnTo>
                <a:lnTo>
                  <a:pt x="122" y="103"/>
                </a:lnTo>
                <a:lnTo>
                  <a:pt x="125" y="101"/>
                </a:lnTo>
                <a:lnTo>
                  <a:pt x="125" y="101"/>
                </a:lnTo>
                <a:lnTo>
                  <a:pt x="123" y="103"/>
                </a:lnTo>
                <a:lnTo>
                  <a:pt x="122" y="105"/>
                </a:lnTo>
                <a:lnTo>
                  <a:pt x="122" y="105"/>
                </a:lnTo>
                <a:close/>
                <a:moveTo>
                  <a:pt x="118" y="103"/>
                </a:moveTo>
                <a:lnTo>
                  <a:pt x="118" y="103"/>
                </a:lnTo>
                <a:lnTo>
                  <a:pt x="118" y="101"/>
                </a:lnTo>
                <a:lnTo>
                  <a:pt x="118" y="101"/>
                </a:lnTo>
                <a:lnTo>
                  <a:pt x="120" y="99"/>
                </a:lnTo>
                <a:lnTo>
                  <a:pt x="120" y="99"/>
                </a:lnTo>
                <a:lnTo>
                  <a:pt x="120" y="99"/>
                </a:lnTo>
                <a:lnTo>
                  <a:pt x="120" y="97"/>
                </a:lnTo>
                <a:lnTo>
                  <a:pt x="120" y="97"/>
                </a:lnTo>
                <a:lnTo>
                  <a:pt x="123" y="93"/>
                </a:lnTo>
                <a:lnTo>
                  <a:pt x="123" y="93"/>
                </a:lnTo>
                <a:lnTo>
                  <a:pt x="123" y="95"/>
                </a:lnTo>
                <a:lnTo>
                  <a:pt x="123" y="95"/>
                </a:lnTo>
                <a:lnTo>
                  <a:pt x="123" y="95"/>
                </a:lnTo>
                <a:lnTo>
                  <a:pt x="118" y="103"/>
                </a:lnTo>
                <a:lnTo>
                  <a:pt x="118" y="103"/>
                </a:lnTo>
                <a:close/>
                <a:moveTo>
                  <a:pt x="122" y="86"/>
                </a:moveTo>
                <a:lnTo>
                  <a:pt x="122" y="86"/>
                </a:lnTo>
                <a:lnTo>
                  <a:pt x="123" y="84"/>
                </a:lnTo>
                <a:lnTo>
                  <a:pt x="123" y="84"/>
                </a:lnTo>
                <a:lnTo>
                  <a:pt x="120" y="86"/>
                </a:lnTo>
                <a:lnTo>
                  <a:pt x="120" y="86"/>
                </a:lnTo>
                <a:lnTo>
                  <a:pt x="122" y="84"/>
                </a:lnTo>
                <a:lnTo>
                  <a:pt x="123" y="82"/>
                </a:lnTo>
                <a:lnTo>
                  <a:pt x="123" y="82"/>
                </a:lnTo>
                <a:lnTo>
                  <a:pt x="123" y="84"/>
                </a:lnTo>
                <a:lnTo>
                  <a:pt x="125" y="84"/>
                </a:lnTo>
                <a:lnTo>
                  <a:pt x="127" y="81"/>
                </a:lnTo>
                <a:lnTo>
                  <a:pt x="127" y="81"/>
                </a:lnTo>
                <a:lnTo>
                  <a:pt x="127" y="82"/>
                </a:lnTo>
                <a:lnTo>
                  <a:pt x="127" y="84"/>
                </a:lnTo>
                <a:lnTo>
                  <a:pt x="127" y="84"/>
                </a:lnTo>
                <a:lnTo>
                  <a:pt x="127" y="84"/>
                </a:lnTo>
                <a:lnTo>
                  <a:pt x="125" y="86"/>
                </a:lnTo>
                <a:lnTo>
                  <a:pt x="123" y="86"/>
                </a:lnTo>
                <a:lnTo>
                  <a:pt x="123" y="88"/>
                </a:lnTo>
                <a:lnTo>
                  <a:pt x="123" y="88"/>
                </a:lnTo>
                <a:lnTo>
                  <a:pt x="122" y="88"/>
                </a:lnTo>
                <a:lnTo>
                  <a:pt x="122" y="90"/>
                </a:lnTo>
                <a:lnTo>
                  <a:pt x="120" y="90"/>
                </a:lnTo>
                <a:lnTo>
                  <a:pt x="118" y="90"/>
                </a:lnTo>
                <a:lnTo>
                  <a:pt x="118" y="90"/>
                </a:lnTo>
                <a:lnTo>
                  <a:pt x="118" y="92"/>
                </a:lnTo>
                <a:lnTo>
                  <a:pt x="118" y="92"/>
                </a:lnTo>
                <a:lnTo>
                  <a:pt x="116" y="93"/>
                </a:lnTo>
                <a:lnTo>
                  <a:pt x="114" y="93"/>
                </a:lnTo>
                <a:lnTo>
                  <a:pt x="114" y="93"/>
                </a:lnTo>
                <a:lnTo>
                  <a:pt x="116" y="92"/>
                </a:lnTo>
                <a:lnTo>
                  <a:pt x="118" y="92"/>
                </a:lnTo>
                <a:lnTo>
                  <a:pt x="116" y="92"/>
                </a:lnTo>
                <a:lnTo>
                  <a:pt x="116" y="92"/>
                </a:lnTo>
                <a:lnTo>
                  <a:pt x="122" y="86"/>
                </a:lnTo>
                <a:lnTo>
                  <a:pt x="122" y="86"/>
                </a:lnTo>
                <a:close/>
                <a:moveTo>
                  <a:pt x="112" y="90"/>
                </a:moveTo>
                <a:lnTo>
                  <a:pt x="112" y="90"/>
                </a:lnTo>
                <a:lnTo>
                  <a:pt x="114" y="90"/>
                </a:lnTo>
                <a:lnTo>
                  <a:pt x="114" y="90"/>
                </a:lnTo>
                <a:lnTo>
                  <a:pt x="116" y="88"/>
                </a:lnTo>
                <a:lnTo>
                  <a:pt x="118" y="86"/>
                </a:lnTo>
                <a:lnTo>
                  <a:pt x="118" y="86"/>
                </a:lnTo>
                <a:lnTo>
                  <a:pt x="118" y="88"/>
                </a:lnTo>
                <a:lnTo>
                  <a:pt x="116" y="90"/>
                </a:lnTo>
                <a:lnTo>
                  <a:pt x="116" y="90"/>
                </a:lnTo>
                <a:lnTo>
                  <a:pt x="114" y="90"/>
                </a:lnTo>
                <a:lnTo>
                  <a:pt x="112" y="90"/>
                </a:lnTo>
                <a:lnTo>
                  <a:pt x="112" y="90"/>
                </a:lnTo>
                <a:close/>
                <a:moveTo>
                  <a:pt x="107" y="79"/>
                </a:moveTo>
                <a:lnTo>
                  <a:pt x="107" y="79"/>
                </a:lnTo>
                <a:lnTo>
                  <a:pt x="107" y="77"/>
                </a:lnTo>
                <a:lnTo>
                  <a:pt x="107" y="77"/>
                </a:lnTo>
                <a:lnTo>
                  <a:pt x="111" y="73"/>
                </a:lnTo>
                <a:lnTo>
                  <a:pt x="111" y="73"/>
                </a:lnTo>
                <a:lnTo>
                  <a:pt x="109" y="75"/>
                </a:lnTo>
                <a:lnTo>
                  <a:pt x="109" y="77"/>
                </a:lnTo>
                <a:lnTo>
                  <a:pt x="109" y="77"/>
                </a:lnTo>
                <a:lnTo>
                  <a:pt x="109" y="77"/>
                </a:lnTo>
                <a:lnTo>
                  <a:pt x="107" y="79"/>
                </a:lnTo>
                <a:lnTo>
                  <a:pt x="107" y="79"/>
                </a:lnTo>
                <a:close/>
                <a:moveTo>
                  <a:pt x="123" y="93"/>
                </a:moveTo>
                <a:lnTo>
                  <a:pt x="123" y="93"/>
                </a:lnTo>
                <a:lnTo>
                  <a:pt x="125" y="92"/>
                </a:lnTo>
                <a:lnTo>
                  <a:pt x="125" y="92"/>
                </a:lnTo>
                <a:lnTo>
                  <a:pt x="127" y="92"/>
                </a:lnTo>
                <a:lnTo>
                  <a:pt x="127" y="92"/>
                </a:lnTo>
                <a:lnTo>
                  <a:pt x="123" y="93"/>
                </a:lnTo>
                <a:lnTo>
                  <a:pt x="123" y="93"/>
                </a:lnTo>
                <a:close/>
                <a:moveTo>
                  <a:pt x="109" y="79"/>
                </a:moveTo>
                <a:lnTo>
                  <a:pt x="109" y="79"/>
                </a:lnTo>
                <a:lnTo>
                  <a:pt x="114" y="73"/>
                </a:lnTo>
                <a:lnTo>
                  <a:pt x="118" y="71"/>
                </a:lnTo>
                <a:lnTo>
                  <a:pt x="118" y="71"/>
                </a:lnTo>
                <a:lnTo>
                  <a:pt x="114" y="75"/>
                </a:lnTo>
                <a:lnTo>
                  <a:pt x="111" y="75"/>
                </a:lnTo>
                <a:lnTo>
                  <a:pt x="111" y="75"/>
                </a:lnTo>
                <a:lnTo>
                  <a:pt x="109" y="79"/>
                </a:lnTo>
                <a:lnTo>
                  <a:pt x="109" y="79"/>
                </a:lnTo>
                <a:close/>
                <a:moveTo>
                  <a:pt x="127" y="93"/>
                </a:moveTo>
                <a:lnTo>
                  <a:pt x="127" y="93"/>
                </a:lnTo>
                <a:lnTo>
                  <a:pt x="125" y="93"/>
                </a:lnTo>
                <a:lnTo>
                  <a:pt x="125" y="93"/>
                </a:lnTo>
                <a:lnTo>
                  <a:pt x="125" y="93"/>
                </a:lnTo>
                <a:lnTo>
                  <a:pt x="129" y="92"/>
                </a:lnTo>
                <a:lnTo>
                  <a:pt x="129" y="90"/>
                </a:lnTo>
                <a:lnTo>
                  <a:pt x="129" y="90"/>
                </a:lnTo>
                <a:lnTo>
                  <a:pt x="127" y="92"/>
                </a:lnTo>
                <a:lnTo>
                  <a:pt x="127" y="92"/>
                </a:lnTo>
                <a:lnTo>
                  <a:pt x="127" y="93"/>
                </a:lnTo>
                <a:lnTo>
                  <a:pt x="127" y="93"/>
                </a:lnTo>
                <a:close/>
                <a:moveTo>
                  <a:pt x="118" y="84"/>
                </a:moveTo>
                <a:lnTo>
                  <a:pt x="118" y="84"/>
                </a:lnTo>
                <a:lnTo>
                  <a:pt x="120" y="84"/>
                </a:lnTo>
                <a:lnTo>
                  <a:pt x="120" y="86"/>
                </a:lnTo>
                <a:lnTo>
                  <a:pt x="120" y="86"/>
                </a:lnTo>
                <a:lnTo>
                  <a:pt x="118" y="86"/>
                </a:lnTo>
                <a:lnTo>
                  <a:pt x="118" y="84"/>
                </a:lnTo>
                <a:lnTo>
                  <a:pt x="118" y="84"/>
                </a:lnTo>
                <a:close/>
                <a:moveTo>
                  <a:pt x="107" y="71"/>
                </a:moveTo>
                <a:lnTo>
                  <a:pt x="107" y="71"/>
                </a:lnTo>
                <a:lnTo>
                  <a:pt x="109" y="70"/>
                </a:lnTo>
                <a:lnTo>
                  <a:pt x="109" y="70"/>
                </a:lnTo>
                <a:lnTo>
                  <a:pt x="105" y="70"/>
                </a:lnTo>
                <a:lnTo>
                  <a:pt x="114" y="64"/>
                </a:lnTo>
                <a:lnTo>
                  <a:pt x="114" y="64"/>
                </a:lnTo>
                <a:lnTo>
                  <a:pt x="114" y="62"/>
                </a:lnTo>
                <a:lnTo>
                  <a:pt x="112" y="62"/>
                </a:lnTo>
                <a:lnTo>
                  <a:pt x="112" y="62"/>
                </a:lnTo>
                <a:lnTo>
                  <a:pt x="116" y="60"/>
                </a:lnTo>
                <a:lnTo>
                  <a:pt x="116" y="60"/>
                </a:lnTo>
                <a:lnTo>
                  <a:pt x="118" y="60"/>
                </a:lnTo>
                <a:lnTo>
                  <a:pt x="118" y="59"/>
                </a:lnTo>
                <a:lnTo>
                  <a:pt x="118" y="59"/>
                </a:lnTo>
                <a:lnTo>
                  <a:pt x="118" y="59"/>
                </a:lnTo>
                <a:lnTo>
                  <a:pt x="120" y="57"/>
                </a:lnTo>
                <a:lnTo>
                  <a:pt x="120" y="59"/>
                </a:lnTo>
                <a:lnTo>
                  <a:pt x="120" y="59"/>
                </a:lnTo>
                <a:lnTo>
                  <a:pt x="123" y="57"/>
                </a:lnTo>
                <a:lnTo>
                  <a:pt x="123" y="57"/>
                </a:lnTo>
                <a:lnTo>
                  <a:pt x="122" y="57"/>
                </a:lnTo>
                <a:lnTo>
                  <a:pt x="122" y="57"/>
                </a:lnTo>
                <a:lnTo>
                  <a:pt x="125" y="55"/>
                </a:lnTo>
                <a:lnTo>
                  <a:pt x="125" y="55"/>
                </a:lnTo>
                <a:lnTo>
                  <a:pt x="122" y="59"/>
                </a:lnTo>
                <a:lnTo>
                  <a:pt x="118" y="62"/>
                </a:lnTo>
                <a:lnTo>
                  <a:pt x="118" y="62"/>
                </a:lnTo>
                <a:lnTo>
                  <a:pt x="118" y="62"/>
                </a:lnTo>
                <a:lnTo>
                  <a:pt x="118" y="62"/>
                </a:lnTo>
                <a:lnTo>
                  <a:pt x="123" y="60"/>
                </a:lnTo>
                <a:lnTo>
                  <a:pt x="123" y="60"/>
                </a:lnTo>
                <a:lnTo>
                  <a:pt x="120" y="64"/>
                </a:lnTo>
                <a:lnTo>
                  <a:pt x="118" y="64"/>
                </a:lnTo>
                <a:lnTo>
                  <a:pt x="116" y="64"/>
                </a:lnTo>
                <a:lnTo>
                  <a:pt x="116" y="64"/>
                </a:lnTo>
                <a:lnTo>
                  <a:pt x="120" y="60"/>
                </a:lnTo>
                <a:lnTo>
                  <a:pt x="120" y="60"/>
                </a:lnTo>
                <a:lnTo>
                  <a:pt x="118" y="60"/>
                </a:lnTo>
                <a:lnTo>
                  <a:pt x="118" y="60"/>
                </a:lnTo>
                <a:lnTo>
                  <a:pt x="114" y="64"/>
                </a:lnTo>
                <a:lnTo>
                  <a:pt x="111" y="68"/>
                </a:lnTo>
                <a:lnTo>
                  <a:pt x="111" y="68"/>
                </a:lnTo>
                <a:lnTo>
                  <a:pt x="112" y="68"/>
                </a:lnTo>
                <a:lnTo>
                  <a:pt x="112" y="68"/>
                </a:lnTo>
                <a:lnTo>
                  <a:pt x="112" y="68"/>
                </a:lnTo>
                <a:lnTo>
                  <a:pt x="112" y="66"/>
                </a:lnTo>
                <a:lnTo>
                  <a:pt x="112" y="66"/>
                </a:lnTo>
                <a:lnTo>
                  <a:pt x="116" y="64"/>
                </a:lnTo>
                <a:lnTo>
                  <a:pt x="116" y="64"/>
                </a:lnTo>
                <a:lnTo>
                  <a:pt x="114" y="66"/>
                </a:lnTo>
                <a:lnTo>
                  <a:pt x="116" y="66"/>
                </a:lnTo>
                <a:lnTo>
                  <a:pt x="116" y="64"/>
                </a:lnTo>
                <a:lnTo>
                  <a:pt x="116" y="64"/>
                </a:lnTo>
                <a:lnTo>
                  <a:pt x="112" y="68"/>
                </a:lnTo>
                <a:lnTo>
                  <a:pt x="107" y="71"/>
                </a:lnTo>
                <a:lnTo>
                  <a:pt x="107" y="71"/>
                </a:lnTo>
                <a:close/>
                <a:moveTo>
                  <a:pt x="111" y="75"/>
                </a:moveTo>
                <a:lnTo>
                  <a:pt x="111" y="75"/>
                </a:lnTo>
                <a:lnTo>
                  <a:pt x="111" y="73"/>
                </a:lnTo>
                <a:lnTo>
                  <a:pt x="111" y="73"/>
                </a:lnTo>
                <a:lnTo>
                  <a:pt x="112" y="71"/>
                </a:lnTo>
                <a:lnTo>
                  <a:pt x="114" y="71"/>
                </a:lnTo>
                <a:lnTo>
                  <a:pt x="114" y="71"/>
                </a:lnTo>
                <a:lnTo>
                  <a:pt x="111" y="75"/>
                </a:lnTo>
                <a:lnTo>
                  <a:pt x="111" y="75"/>
                </a:lnTo>
                <a:close/>
                <a:moveTo>
                  <a:pt x="103" y="64"/>
                </a:moveTo>
                <a:lnTo>
                  <a:pt x="103" y="64"/>
                </a:lnTo>
                <a:lnTo>
                  <a:pt x="103" y="62"/>
                </a:lnTo>
                <a:lnTo>
                  <a:pt x="105" y="62"/>
                </a:lnTo>
                <a:lnTo>
                  <a:pt x="105" y="62"/>
                </a:lnTo>
                <a:lnTo>
                  <a:pt x="107" y="60"/>
                </a:lnTo>
                <a:lnTo>
                  <a:pt x="107" y="60"/>
                </a:lnTo>
                <a:lnTo>
                  <a:pt x="105" y="60"/>
                </a:lnTo>
                <a:lnTo>
                  <a:pt x="103" y="62"/>
                </a:lnTo>
                <a:lnTo>
                  <a:pt x="103" y="62"/>
                </a:lnTo>
                <a:lnTo>
                  <a:pt x="105" y="60"/>
                </a:lnTo>
                <a:lnTo>
                  <a:pt x="109" y="59"/>
                </a:lnTo>
                <a:lnTo>
                  <a:pt x="109" y="59"/>
                </a:lnTo>
                <a:lnTo>
                  <a:pt x="109" y="59"/>
                </a:lnTo>
                <a:lnTo>
                  <a:pt x="109" y="59"/>
                </a:lnTo>
                <a:lnTo>
                  <a:pt x="112" y="57"/>
                </a:lnTo>
                <a:lnTo>
                  <a:pt x="112" y="57"/>
                </a:lnTo>
                <a:lnTo>
                  <a:pt x="109" y="60"/>
                </a:lnTo>
                <a:lnTo>
                  <a:pt x="103" y="64"/>
                </a:lnTo>
                <a:lnTo>
                  <a:pt x="103" y="64"/>
                </a:lnTo>
                <a:close/>
                <a:moveTo>
                  <a:pt x="129" y="88"/>
                </a:moveTo>
                <a:lnTo>
                  <a:pt x="129" y="88"/>
                </a:lnTo>
                <a:lnTo>
                  <a:pt x="129" y="86"/>
                </a:lnTo>
                <a:lnTo>
                  <a:pt x="131" y="84"/>
                </a:lnTo>
                <a:lnTo>
                  <a:pt x="131" y="84"/>
                </a:lnTo>
                <a:lnTo>
                  <a:pt x="136" y="81"/>
                </a:lnTo>
                <a:lnTo>
                  <a:pt x="136" y="81"/>
                </a:lnTo>
                <a:lnTo>
                  <a:pt x="135" y="82"/>
                </a:lnTo>
                <a:lnTo>
                  <a:pt x="133" y="84"/>
                </a:lnTo>
                <a:lnTo>
                  <a:pt x="133" y="84"/>
                </a:lnTo>
                <a:lnTo>
                  <a:pt x="133" y="84"/>
                </a:lnTo>
                <a:lnTo>
                  <a:pt x="135" y="82"/>
                </a:lnTo>
                <a:lnTo>
                  <a:pt x="135" y="82"/>
                </a:lnTo>
                <a:lnTo>
                  <a:pt x="129" y="88"/>
                </a:lnTo>
                <a:lnTo>
                  <a:pt x="129" y="88"/>
                </a:lnTo>
                <a:close/>
                <a:moveTo>
                  <a:pt x="129" y="90"/>
                </a:moveTo>
                <a:lnTo>
                  <a:pt x="129" y="90"/>
                </a:lnTo>
                <a:lnTo>
                  <a:pt x="127" y="90"/>
                </a:lnTo>
                <a:lnTo>
                  <a:pt x="127" y="90"/>
                </a:lnTo>
                <a:lnTo>
                  <a:pt x="125" y="88"/>
                </a:lnTo>
                <a:lnTo>
                  <a:pt x="125" y="88"/>
                </a:lnTo>
                <a:lnTo>
                  <a:pt x="125" y="88"/>
                </a:lnTo>
                <a:lnTo>
                  <a:pt x="125" y="88"/>
                </a:lnTo>
                <a:lnTo>
                  <a:pt x="125" y="88"/>
                </a:lnTo>
                <a:lnTo>
                  <a:pt x="129" y="84"/>
                </a:lnTo>
                <a:lnTo>
                  <a:pt x="129" y="84"/>
                </a:lnTo>
                <a:lnTo>
                  <a:pt x="129" y="86"/>
                </a:lnTo>
                <a:lnTo>
                  <a:pt x="129" y="86"/>
                </a:lnTo>
                <a:lnTo>
                  <a:pt x="129" y="86"/>
                </a:lnTo>
                <a:lnTo>
                  <a:pt x="127" y="88"/>
                </a:lnTo>
                <a:lnTo>
                  <a:pt x="127" y="88"/>
                </a:lnTo>
                <a:lnTo>
                  <a:pt x="129" y="90"/>
                </a:lnTo>
                <a:lnTo>
                  <a:pt x="129" y="90"/>
                </a:lnTo>
                <a:close/>
                <a:moveTo>
                  <a:pt x="114" y="75"/>
                </a:moveTo>
                <a:lnTo>
                  <a:pt x="114" y="75"/>
                </a:lnTo>
                <a:lnTo>
                  <a:pt x="116" y="73"/>
                </a:lnTo>
                <a:lnTo>
                  <a:pt x="118" y="73"/>
                </a:lnTo>
                <a:lnTo>
                  <a:pt x="118" y="73"/>
                </a:lnTo>
                <a:lnTo>
                  <a:pt x="114" y="75"/>
                </a:lnTo>
                <a:close/>
                <a:moveTo>
                  <a:pt x="123" y="81"/>
                </a:moveTo>
                <a:lnTo>
                  <a:pt x="123" y="81"/>
                </a:lnTo>
                <a:lnTo>
                  <a:pt x="123" y="79"/>
                </a:lnTo>
                <a:lnTo>
                  <a:pt x="125" y="77"/>
                </a:lnTo>
                <a:lnTo>
                  <a:pt x="125" y="77"/>
                </a:lnTo>
                <a:lnTo>
                  <a:pt x="125" y="79"/>
                </a:lnTo>
                <a:lnTo>
                  <a:pt x="123" y="81"/>
                </a:lnTo>
                <a:lnTo>
                  <a:pt x="123" y="81"/>
                </a:lnTo>
                <a:close/>
                <a:moveTo>
                  <a:pt x="133" y="86"/>
                </a:moveTo>
                <a:lnTo>
                  <a:pt x="133" y="86"/>
                </a:lnTo>
                <a:lnTo>
                  <a:pt x="136" y="82"/>
                </a:lnTo>
                <a:lnTo>
                  <a:pt x="140" y="79"/>
                </a:lnTo>
                <a:lnTo>
                  <a:pt x="140" y="79"/>
                </a:lnTo>
                <a:lnTo>
                  <a:pt x="142" y="79"/>
                </a:lnTo>
                <a:lnTo>
                  <a:pt x="142" y="79"/>
                </a:lnTo>
                <a:lnTo>
                  <a:pt x="140" y="81"/>
                </a:lnTo>
                <a:lnTo>
                  <a:pt x="142" y="81"/>
                </a:lnTo>
                <a:lnTo>
                  <a:pt x="142" y="81"/>
                </a:lnTo>
                <a:lnTo>
                  <a:pt x="138" y="82"/>
                </a:lnTo>
                <a:lnTo>
                  <a:pt x="136" y="84"/>
                </a:lnTo>
                <a:lnTo>
                  <a:pt x="136" y="84"/>
                </a:lnTo>
                <a:lnTo>
                  <a:pt x="136" y="86"/>
                </a:lnTo>
                <a:lnTo>
                  <a:pt x="136" y="84"/>
                </a:lnTo>
                <a:lnTo>
                  <a:pt x="136" y="84"/>
                </a:lnTo>
                <a:lnTo>
                  <a:pt x="135" y="88"/>
                </a:lnTo>
                <a:lnTo>
                  <a:pt x="131" y="88"/>
                </a:lnTo>
                <a:lnTo>
                  <a:pt x="131" y="88"/>
                </a:lnTo>
                <a:lnTo>
                  <a:pt x="135" y="86"/>
                </a:lnTo>
                <a:lnTo>
                  <a:pt x="133" y="86"/>
                </a:lnTo>
                <a:lnTo>
                  <a:pt x="133" y="86"/>
                </a:lnTo>
                <a:close/>
                <a:moveTo>
                  <a:pt x="125" y="81"/>
                </a:moveTo>
                <a:lnTo>
                  <a:pt x="125" y="81"/>
                </a:lnTo>
                <a:lnTo>
                  <a:pt x="129" y="75"/>
                </a:lnTo>
                <a:lnTo>
                  <a:pt x="129" y="75"/>
                </a:lnTo>
                <a:lnTo>
                  <a:pt x="125" y="81"/>
                </a:lnTo>
                <a:lnTo>
                  <a:pt x="125" y="81"/>
                </a:lnTo>
                <a:close/>
                <a:moveTo>
                  <a:pt x="118" y="71"/>
                </a:moveTo>
                <a:lnTo>
                  <a:pt x="118" y="71"/>
                </a:lnTo>
                <a:lnTo>
                  <a:pt x="120" y="68"/>
                </a:lnTo>
                <a:lnTo>
                  <a:pt x="123" y="68"/>
                </a:lnTo>
                <a:lnTo>
                  <a:pt x="123" y="68"/>
                </a:lnTo>
                <a:lnTo>
                  <a:pt x="118" y="71"/>
                </a:lnTo>
                <a:lnTo>
                  <a:pt x="118" y="71"/>
                </a:lnTo>
                <a:close/>
                <a:moveTo>
                  <a:pt x="131" y="79"/>
                </a:moveTo>
                <a:lnTo>
                  <a:pt x="131" y="79"/>
                </a:lnTo>
                <a:lnTo>
                  <a:pt x="131" y="79"/>
                </a:lnTo>
                <a:lnTo>
                  <a:pt x="131" y="77"/>
                </a:lnTo>
                <a:lnTo>
                  <a:pt x="135" y="75"/>
                </a:lnTo>
                <a:lnTo>
                  <a:pt x="135" y="75"/>
                </a:lnTo>
                <a:lnTo>
                  <a:pt x="135" y="75"/>
                </a:lnTo>
                <a:lnTo>
                  <a:pt x="136" y="77"/>
                </a:lnTo>
                <a:lnTo>
                  <a:pt x="136" y="77"/>
                </a:lnTo>
                <a:lnTo>
                  <a:pt x="133" y="77"/>
                </a:lnTo>
                <a:lnTo>
                  <a:pt x="131" y="79"/>
                </a:lnTo>
                <a:lnTo>
                  <a:pt x="131" y="79"/>
                </a:lnTo>
                <a:close/>
                <a:moveTo>
                  <a:pt x="140" y="84"/>
                </a:moveTo>
                <a:lnTo>
                  <a:pt x="140" y="84"/>
                </a:lnTo>
                <a:lnTo>
                  <a:pt x="144" y="81"/>
                </a:lnTo>
                <a:lnTo>
                  <a:pt x="144" y="81"/>
                </a:lnTo>
                <a:lnTo>
                  <a:pt x="142" y="82"/>
                </a:lnTo>
                <a:lnTo>
                  <a:pt x="138" y="86"/>
                </a:lnTo>
                <a:lnTo>
                  <a:pt x="138" y="86"/>
                </a:lnTo>
                <a:lnTo>
                  <a:pt x="140" y="82"/>
                </a:lnTo>
                <a:lnTo>
                  <a:pt x="140" y="82"/>
                </a:lnTo>
                <a:lnTo>
                  <a:pt x="142" y="82"/>
                </a:lnTo>
                <a:lnTo>
                  <a:pt x="140" y="84"/>
                </a:lnTo>
                <a:lnTo>
                  <a:pt x="140" y="84"/>
                </a:lnTo>
                <a:close/>
                <a:moveTo>
                  <a:pt x="136" y="79"/>
                </a:moveTo>
                <a:lnTo>
                  <a:pt x="136" y="79"/>
                </a:lnTo>
                <a:lnTo>
                  <a:pt x="140" y="77"/>
                </a:lnTo>
                <a:lnTo>
                  <a:pt x="140" y="77"/>
                </a:lnTo>
                <a:lnTo>
                  <a:pt x="138" y="79"/>
                </a:lnTo>
                <a:lnTo>
                  <a:pt x="136" y="79"/>
                </a:lnTo>
                <a:lnTo>
                  <a:pt x="136" y="79"/>
                </a:lnTo>
                <a:close/>
                <a:moveTo>
                  <a:pt x="136" y="71"/>
                </a:moveTo>
                <a:lnTo>
                  <a:pt x="135" y="71"/>
                </a:lnTo>
                <a:lnTo>
                  <a:pt x="135" y="71"/>
                </a:lnTo>
                <a:lnTo>
                  <a:pt x="138" y="68"/>
                </a:lnTo>
                <a:lnTo>
                  <a:pt x="142" y="66"/>
                </a:lnTo>
                <a:lnTo>
                  <a:pt x="142" y="66"/>
                </a:lnTo>
                <a:lnTo>
                  <a:pt x="136" y="71"/>
                </a:lnTo>
                <a:lnTo>
                  <a:pt x="136" y="71"/>
                </a:lnTo>
                <a:close/>
                <a:moveTo>
                  <a:pt x="144" y="81"/>
                </a:moveTo>
                <a:lnTo>
                  <a:pt x="144" y="81"/>
                </a:lnTo>
                <a:lnTo>
                  <a:pt x="144" y="79"/>
                </a:lnTo>
                <a:lnTo>
                  <a:pt x="144" y="77"/>
                </a:lnTo>
                <a:lnTo>
                  <a:pt x="144" y="77"/>
                </a:lnTo>
                <a:lnTo>
                  <a:pt x="146" y="79"/>
                </a:lnTo>
                <a:lnTo>
                  <a:pt x="144" y="81"/>
                </a:lnTo>
                <a:lnTo>
                  <a:pt x="144" y="81"/>
                </a:lnTo>
                <a:close/>
                <a:moveTo>
                  <a:pt x="149" y="77"/>
                </a:moveTo>
                <a:lnTo>
                  <a:pt x="149" y="77"/>
                </a:lnTo>
                <a:lnTo>
                  <a:pt x="149" y="77"/>
                </a:lnTo>
                <a:lnTo>
                  <a:pt x="149" y="77"/>
                </a:lnTo>
                <a:lnTo>
                  <a:pt x="149" y="77"/>
                </a:lnTo>
                <a:lnTo>
                  <a:pt x="147" y="79"/>
                </a:lnTo>
                <a:lnTo>
                  <a:pt x="149" y="77"/>
                </a:lnTo>
                <a:lnTo>
                  <a:pt x="149" y="77"/>
                </a:lnTo>
                <a:close/>
                <a:moveTo>
                  <a:pt x="142" y="70"/>
                </a:moveTo>
                <a:lnTo>
                  <a:pt x="142" y="70"/>
                </a:lnTo>
                <a:lnTo>
                  <a:pt x="144" y="66"/>
                </a:lnTo>
                <a:lnTo>
                  <a:pt x="147" y="64"/>
                </a:lnTo>
                <a:lnTo>
                  <a:pt x="147" y="64"/>
                </a:lnTo>
                <a:lnTo>
                  <a:pt x="147" y="64"/>
                </a:lnTo>
                <a:lnTo>
                  <a:pt x="147" y="66"/>
                </a:lnTo>
                <a:lnTo>
                  <a:pt x="144" y="70"/>
                </a:lnTo>
                <a:lnTo>
                  <a:pt x="144" y="70"/>
                </a:lnTo>
                <a:lnTo>
                  <a:pt x="142" y="70"/>
                </a:lnTo>
                <a:lnTo>
                  <a:pt x="142" y="70"/>
                </a:lnTo>
                <a:lnTo>
                  <a:pt x="142" y="70"/>
                </a:lnTo>
                <a:close/>
                <a:moveTo>
                  <a:pt x="144" y="49"/>
                </a:moveTo>
                <a:lnTo>
                  <a:pt x="144" y="49"/>
                </a:lnTo>
                <a:lnTo>
                  <a:pt x="146" y="47"/>
                </a:lnTo>
                <a:lnTo>
                  <a:pt x="146" y="47"/>
                </a:lnTo>
                <a:lnTo>
                  <a:pt x="142" y="49"/>
                </a:lnTo>
                <a:lnTo>
                  <a:pt x="142" y="49"/>
                </a:lnTo>
                <a:lnTo>
                  <a:pt x="146" y="47"/>
                </a:lnTo>
                <a:lnTo>
                  <a:pt x="146" y="47"/>
                </a:lnTo>
                <a:lnTo>
                  <a:pt x="144" y="47"/>
                </a:lnTo>
                <a:lnTo>
                  <a:pt x="142" y="49"/>
                </a:lnTo>
                <a:lnTo>
                  <a:pt x="142" y="47"/>
                </a:lnTo>
                <a:lnTo>
                  <a:pt x="142" y="47"/>
                </a:lnTo>
                <a:lnTo>
                  <a:pt x="140" y="51"/>
                </a:lnTo>
                <a:lnTo>
                  <a:pt x="140" y="51"/>
                </a:lnTo>
                <a:lnTo>
                  <a:pt x="140" y="51"/>
                </a:lnTo>
                <a:lnTo>
                  <a:pt x="140" y="51"/>
                </a:lnTo>
                <a:lnTo>
                  <a:pt x="138" y="53"/>
                </a:lnTo>
                <a:lnTo>
                  <a:pt x="136" y="53"/>
                </a:lnTo>
                <a:lnTo>
                  <a:pt x="135" y="53"/>
                </a:lnTo>
                <a:lnTo>
                  <a:pt x="133" y="55"/>
                </a:lnTo>
                <a:lnTo>
                  <a:pt x="133" y="55"/>
                </a:lnTo>
                <a:lnTo>
                  <a:pt x="133" y="53"/>
                </a:lnTo>
                <a:lnTo>
                  <a:pt x="133" y="53"/>
                </a:lnTo>
                <a:lnTo>
                  <a:pt x="136" y="51"/>
                </a:lnTo>
                <a:lnTo>
                  <a:pt x="136" y="49"/>
                </a:lnTo>
                <a:lnTo>
                  <a:pt x="136" y="49"/>
                </a:lnTo>
                <a:lnTo>
                  <a:pt x="144" y="46"/>
                </a:lnTo>
                <a:lnTo>
                  <a:pt x="144" y="46"/>
                </a:lnTo>
                <a:lnTo>
                  <a:pt x="146" y="46"/>
                </a:lnTo>
                <a:lnTo>
                  <a:pt x="146" y="44"/>
                </a:lnTo>
                <a:lnTo>
                  <a:pt x="146" y="44"/>
                </a:lnTo>
                <a:lnTo>
                  <a:pt x="153" y="40"/>
                </a:lnTo>
                <a:lnTo>
                  <a:pt x="157" y="36"/>
                </a:lnTo>
                <a:lnTo>
                  <a:pt x="160" y="36"/>
                </a:lnTo>
                <a:lnTo>
                  <a:pt x="160" y="36"/>
                </a:lnTo>
                <a:lnTo>
                  <a:pt x="162" y="35"/>
                </a:lnTo>
                <a:lnTo>
                  <a:pt x="164" y="33"/>
                </a:lnTo>
                <a:lnTo>
                  <a:pt x="164" y="33"/>
                </a:lnTo>
                <a:lnTo>
                  <a:pt x="171" y="29"/>
                </a:lnTo>
                <a:lnTo>
                  <a:pt x="179" y="25"/>
                </a:lnTo>
                <a:lnTo>
                  <a:pt x="179" y="25"/>
                </a:lnTo>
                <a:lnTo>
                  <a:pt x="179" y="27"/>
                </a:lnTo>
                <a:lnTo>
                  <a:pt x="179" y="27"/>
                </a:lnTo>
                <a:lnTo>
                  <a:pt x="177" y="27"/>
                </a:lnTo>
                <a:lnTo>
                  <a:pt x="177" y="27"/>
                </a:lnTo>
                <a:lnTo>
                  <a:pt x="173" y="29"/>
                </a:lnTo>
                <a:lnTo>
                  <a:pt x="169" y="31"/>
                </a:lnTo>
                <a:lnTo>
                  <a:pt x="169" y="31"/>
                </a:lnTo>
                <a:lnTo>
                  <a:pt x="164" y="35"/>
                </a:lnTo>
                <a:lnTo>
                  <a:pt x="158" y="38"/>
                </a:lnTo>
                <a:lnTo>
                  <a:pt x="158" y="38"/>
                </a:lnTo>
                <a:lnTo>
                  <a:pt x="162" y="36"/>
                </a:lnTo>
                <a:lnTo>
                  <a:pt x="164" y="35"/>
                </a:lnTo>
                <a:lnTo>
                  <a:pt x="166" y="36"/>
                </a:lnTo>
                <a:lnTo>
                  <a:pt x="166" y="36"/>
                </a:lnTo>
                <a:lnTo>
                  <a:pt x="162" y="36"/>
                </a:lnTo>
                <a:lnTo>
                  <a:pt x="162" y="36"/>
                </a:lnTo>
                <a:lnTo>
                  <a:pt x="164" y="36"/>
                </a:lnTo>
                <a:lnTo>
                  <a:pt x="166" y="36"/>
                </a:lnTo>
                <a:lnTo>
                  <a:pt x="166" y="36"/>
                </a:lnTo>
                <a:lnTo>
                  <a:pt x="162" y="38"/>
                </a:lnTo>
                <a:lnTo>
                  <a:pt x="158" y="38"/>
                </a:lnTo>
                <a:lnTo>
                  <a:pt x="158" y="38"/>
                </a:lnTo>
                <a:lnTo>
                  <a:pt x="157" y="42"/>
                </a:lnTo>
                <a:lnTo>
                  <a:pt x="157" y="42"/>
                </a:lnTo>
                <a:lnTo>
                  <a:pt x="155" y="44"/>
                </a:lnTo>
                <a:lnTo>
                  <a:pt x="155" y="42"/>
                </a:lnTo>
                <a:lnTo>
                  <a:pt x="155" y="42"/>
                </a:lnTo>
                <a:lnTo>
                  <a:pt x="153" y="44"/>
                </a:lnTo>
                <a:lnTo>
                  <a:pt x="153" y="44"/>
                </a:lnTo>
                <a:lnTo>
                  <a:pt x="153" y="44"/>
                </a:lnTo>
                <a:lnTo>
                  <a:pt x="147" y="46"/>
                </a:lnTo>
                <a:lnTo>
                  <a:pt x="147" y="46"/>
                </a:lnTo>
                <a:lnTo>
                  <a:pt x="144" y="49"/>
                </a:lnTo>
                <a:lnTo>
                  <a:pt x="144" y="49"/>
                </a:lnTo>
                <a:close/>
                <a:moveTo>
                  <a:pt x="140" y="53"/>
                </a:moveTo>
                <a:lnTo>
                  <a:pt x="140" y="53"/>
                </a:lnTo>
                <a:lnTo>
                  <a:pt x="142" y="51"/>
                </a:lnTo>
                <a:lnTo>
                  <a:pt x="144" y="53"/>
                </a:lnTo>
                <a:lnTo>
                  <a:pt x="144" y="53"/>
                </a:lnTo>
                <a:lnTo>
                  <a:pt x="140" y="55"/>
                </a:lnTo>
                <a:lnTo>
                  <a:pt x="140" y="55"/>
                </a:lnTo>
                <a:lnTo>
                  <a:pt x="140" y="53"/>
                </a:lnTo>
                <a:lnTo>
                  <a:pt x="142" y="51"/>
                </a:lnTo>
                <a:lnTo>
                  <a:pt x="142" y="51"/>
                </a:lnTo>
                <a:lnTo>
                  <a:pt x="140" y="53"/>
                </a:lnTo>
                <a:lnTo>
                  <a:pt x="140" y="53"/>
                </a:lnTo>
                <a:close/>
                <a:moveTo>
                  <a:pt x="131" y="40"/>
                </a:moveTo>
                <a:lnTo>
                  <a:pt x="131" y="40"/>
                </a:lnTo>
                <a:lnTo>
                  <a:pt x="131" y="38"/>
                </a:lnTo>
                <a:lnTo>
                  <a:pt x="133" y="38"/>
                </a:lnTo>
                <a:lnTo>
                  <a:pt x="136" y="38"/>
                </a:lnTo>
                <a:lnTo>
                  <a:pt x="136" y="38"/>
                </a:lnTo>
                <a:lnTo>
                  <a:pt x="135" y="40"/>
                </a:lnTo>
                <a:lnTo>
                  <a:pt x="133" y="40"/>
                </a:lnTo>
                <a:lnTo>
                  <a:pt x="133" y="40"/>
                </a:lnTo>
                <a:lnTo>
                  <a:pt x="131" y="40"/>
                </a:lnTo>
                <a:lnTo>
                  <a:pt x="131" y="40"/>
                </a:lnTo>
                <a:close/>
                <a:moveTo>
                  <a:pt x="147" y="66"/>
                </a:moveTo>
                <a:lnTo>
                  <a:pt x="147" y="66"/>
                </a:lnTo>
                <a:lnTo>
                  <a:pt x="149" y="64"/>
                </a:lnTo>
                <a:lnTo>
                  <a:pt x="149" y="64"/>
                </a:lnTo>
                <a:lnTo>
                  <a:pt x="151" y="64"/>
                </a:lnTo>
                <a:lnTo>
                  <a:pt x="153" y="62"/>
                </a:lnTo>
                <a:lnTo>
                  <a:pt x="153" y="62"/>
                </a:lnTo>
                <a:lnTo>
                  <a:pt x="149" y="66"/>
                </a:lnTo>
                <a:lnTo>
                  <a:pt x="149" y="66"/>
                </a:lnTo>
                <a:lnTo>
                  <a:pt x="147" y="66"/>
                </a:lnTo>
                <a:lnTo>
                  <a:pt x="147" y="66"/>
                </a:lnTo>
                <a:close/>
                <a:moveTo>
                  <a:pt x="146" y="33"/>
                </a:moveTo>
                <a:lnTo>
                  <a:pt x="146" y="33"/>
                </a:lnTo>
                <a:lnTo>
                  <a:pt x="147" y="29"/>
                </a:lnTo>
                <a:lnTo>
                  <a:pt x="149" y="29"/>
                </a:lnTo>
                <a:lnTo>
                  <a:pt x="151" y="29"/>
                </a:lnTo>
                <a:lnTo>
                  <a:pt x="151" y="29"/>
                </a:lnTo>
                <a:lnTo>
                  <a:pt x="149" y="31"/>
                </a:lnTo>
                <a:lnTo>
                  <a:pt x="146" y="33"/>
                </a:lnTo>
                <a:lnTo>
                  <a:pt x="146" y="33"/>
                </a:lnTo>
                <a:close/>
                <a:moveTo>
                  <a:pt x="232" y="13"/>
                </a:moveTo>
                <a:lnTo>
                  <a:pt x="232" y="13"/>
                </a:lnTo>
                <a:lnTo>
                  <a:pt x="234" y="11"/>
                </a:lnTo>
                <a:lnTo>
                  <a:pt x="238" y="11"/>
                </a:lnTo>
                <a:lnTo>
                  <a:pt x="238" y="11"/>
                </a:lnTo>
                <a:lnTo>
                  <a:pt x="232" y="13"/>
                </a:lnTo>
                <a:lnTo>
                  <a:pt x="232" y="1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4845"/>
          <p:cNvSpPr>
            <a:spLocks noEditPoints="1"/>
          </p:cNvSpPr>
          <p:nvPr/>
        </p:nvSpPr>
        <p:spPr bwMode="auto">
          <a:xfrm flipH="1">
            <a:off x="2593822" y="4821535"/>
            <a:ext cx="969509" cy="1359916"/>
          </a:xfrm>
          <a:custGeom>
            <a:avLst/>
            <a:gdLst>
              <a:gd name="T0" fmla="*/ 449 w 596"/>
              <a:gd name="T1" fmla="*/ 13 h 835"/>
              <a:gd name="T2" fmla="*/ 198 w 596"/>
              <a:gd name="T3" fmla="*/ 40 h 835"/>
              <a:gd name="T4" fmla="*/ 145 w 596"/>
              <a:gd name="T5" fmla="*/ 68 h 835"/>
              <a:gd name="T6" fmla="*/ 86 w 596"/>
              <a:gd name="T7" fmla="*/ 134 h 835"/>
              <a:gd name="T8" fmla="*/ 20 w 596"/>
              <a:gd name="T9" fmla="*/ 294 h 835"/>
              <a:gd name="T10" fmla="*/ 9 w 596"/>
              <a:gd name="T11" fmla="*/ 406 h 835"/>
              <a:gd name="T12" fmla="*/ 25 w 596"/>
              <a:gd name="T13" fmla="*/ 475 h 835"/>
              <a:gd name="T14" fmla="*/ 38 w 596"/>
              <a:gd name="T15" fmla="*/ 555 h 835"/>
              <a:gd name="T16" fmla="*/ 13 w 596"/>
              <a:gd name="T17" fmla="*/ 504 h 835"/>
              <a:gd name="T18" fmla="*/ 16 w 596"/>
              <a:gd name="T19" fmla="*/ 546 h 835"/>
              <a:gd name="T20" fmla="*/ 66 w 596"/>
              <a:gd name="T21" fmla="*/ 640 h 835"/>
              <a:gd name="T22" fmla="*/ 165 w 596"/>
              <a:gd name="T23" fmla="*/ 762 h 835"/>
              <a:gd name="T24" fmla="*/ 281 w 596"/>
              <a:gd name="T25" fmla="*/ 809 h 835"/>
              <a:gd name="T26" fmla="*/ 362 w 596"/>
              <a:gd name="T27" fmla="*/ 785 h 835"/>
              <a:gd name="T28" fmla="*/ 404 w 596"/>
              <a:gd name="T29" fmla="*/ 802 h 835"/>
              <a:gd name="T30" fmla="*/ 292 w 596"/>
              <a:gd name="T31" fmla="*/ 712 h 835"/>
              <a:gd name="T32" fmla="*/ 347 w 596"/>
              <a:gd name="T33" fmla="*/ 719 h 835"/>
              <a:gd name="T34" fmla="*/ 371 w 596"/>
              <a:gd name="T35" fmla="*/ 664 h 835"/>
              <a:gd name="T36" fmla="*/ 288 w 596"/>
              <a:gd name="T37" fmla="*/ 614 h 835"/>
              <a:gd name="T38" fmla="*/ 292 w 596"/>
              <a:gd name="T39" fmla="*/ 598 h 835"/>
              <a:gd name="T40" fmla="*/ 246 w 596"/>
              <a:gd name="T41" fmla="*/ 533 h 835"/>
              <a:gd name="T42" fmla="*/ 312 w 596"/>
              <a:gd name="T43" fmla="*/ 587 h 835"/>
              <a:gd name="T44" fmla="*/ 270 w 596"/>
              <a:gd name="T45" fmla="*/ 528 h 835"/>
              <a:gd name="T46" fmla="*/ 320 w 596"/>
              <a:gd name="T47" fmla="*/ 576 h 835"/>
              <a:gd name="T48" fmla="*/ 279 w 596"/>
              <a:gd name="T49" fmla="*/ 522 h 835"/>
              <a:gd name="T50" fmla="*/ 235 w 596"/>
              <a:gd name="T51" fmla="*/ 436 h 835"/>
              <a:gd name="T52" fmla="*/ 224 w 596"/>
              <a:gd name="T53" fmla="*/ 373 h 835"/>
              <a:gd name="T54" fmla="*/ 224 w 596"/>
              <a:gd name="T55" fmla="*/ 344 h 835"/>
              <a:gd name="T56" fmla="*/ 237 w 596"/>
              <a:gd name="T57" fmla="*/ 280 h 835"/>
              <a:gd name="T58" fmla="*/ 299 w 596"/>
              <a:gd name="T59" fmla="*/ 197 h 835"/>
              <a:gd name="T60" fmla="*/ 254 w 596"/>
              <a:gd name="T61" fmla="*/ 226 h 835"/>
              <a:gd name="T62" fmla="*/ 211 w 596"/>
              <a:gd name="T63" fmla="*/ 309 h 835"/>
              <a:gd name="T64" fmla="*/ 239 w 596"/>
              <a:gd name="T65" fmla="*/ 230 h 835"/>
              <a:gd name="T66" fmla="*/ 263 w 596"/>
              <a:gd name="T67" fmla="*/ 193 h 835"/>
              <a:gd name="T68" fmla="*/ 344 w 596"/>
              <a:gd name="T69" fmla="*/ 145 h 835"/>
              <a:gd name="T70" fmla="*/ 399 w 596"/>
              <a:gd name="T71" fmla="*/ 123 h 835"/>
              <a:gd name="T72" fmla="*/ 344 w 596"/>
              <a:gd name="T73" fmla="*/ 101 h 835"/>
              <a:gd name="T74" fmla="*/ 217 w 596"/>
              <a:gd name="T75" fmla="*/ 149 h 835"/>
              <a:gd name="T76" fmla="*/ 355 w 596"/>
              <a:gd name="T77" fmla="*/ 72 h 835"/>
              <a:gd name="T78" fmla="*/ 312 w 596"/>
              <a:gd name="T79" fmla="*/ 77 h 835"/>
              <a:gd name="T80" fmla="*/ 417 w 596"/>
              <a:gd name="T81" fmla="*/ 70 h 835"/>
              <a:gd name="T82" fmla="*/ 572 w 596"/>
              <a:gd name="T83" fmla="*/ 147 h 835"/>
              <a:gd name="T84" fmla="*/ 226 w 596"/>
              <a:gd name="T85" fmla="*/ 342 h 835"/>
              <a:gd name="T86" fmla="*/ 463 w 596"/>
              <a:gd name="T87" fmla="*/ 18 h 835"/>
              <a:gd name="T88" fmla="*/ 174 w 596"/>
              <a:gd name="T89" fmla="*/ 169 h 835"/>
              <a:gd name="T90" fmla="*/ 156 w 596"/>
              <a:gd name="T91" fmla="*/ 177 h 835"/>
              <a:gd name="T92" fmla="*/ 200 w 596"/>
              <a:gd name="T93" fmla="*/ 129 h 835"/>
              <a:gd name="T94" fmla="*/ 121 w 596"/>
              <a:gd name="T95" fmla="*/ 86 h 835"/>
              <a:gd name="T96" fmla="*/ 239 w 596"/>
              <a:gd name="T97" fmla="*/ 243 h 835"/>
              <a:gd name="T98" fmla="*/ 217 w 596"/>
              <a:gd name="T99" fmla="*/ 261 h 835"/>
              <a:gd name="T100" fmla="*/ 211 w 596"/>
              <a:gd name="T101" fmla="*/ 302 h 835"/>
              <a:gd name="T102" fmla="*/ 217 w 596"/>
              <a:gd name="T103" fmla="*/ 337 h 835"/>
              <a:gd name="T104" fmla="*/ 215 w 596"/>
              <a:gd name="T105" fmla="*/ 373 h 835"/>
              <a:gd name="T106" fmla="*/ 230 w 596"/>
              <a:gd name="T107" fmla="*/ 395 h 835"/>
              <a:gd name="T108" fmla="*/ 231 w 596"/>
              <a:gd name="T109" fmla="*/ 423 h 835"/>
              <a:gd name="T110" fmla="*/ 242 w 596"/>
              <a:gd name="T111" fmla="*/ 491 h 835"/>
              <a:gd name="T112" fmla="*/ 57 w 596"/>
              <a:gd name="T113" fmla="*/ 576 h 835"/>
              <a:gd name="T114" fmla="*/ 252 w 596"/>
              <a:gd name="T115" fmla="*/ 506 h 835"/>
              <a:gd name="T116" fmla="*/ 233 w 596"/>
              <a:gd name="T117" fmla="*/ 526 h 835"/>
              <a:gd name="T118" fmla="*/ 254 w 596"/>
              <a:gd name="T119" fmla="*/ 521 h 835"/>
              <a:gd name="T120" fmla="*/ 265 w 596"/>
              <a:gd name="T121" fmla="*/ 532 h 835"/>
              <a:gd name="T122" fmla="*/ 138 w 596"/>
              <a:gd name="T123" fmla="*/ 725 h 835"/>
              <a:gd name="T124" fmla="*/ 316 w 596"/>
              <a:gd name="T125" fmla="*/ 712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96" h="835">
                <a:moveTo>
                  <a:pt x="596" y="164"/>
                </a:moveTo>
                <a:lnTo>
                  <a:pt x="596" y="164"/>
                </a:lnTo>
                <a:lnTo>
                  <a:pt x="592" y="153"/>
                </a:lnTo>
                <a:lnTo>
                  <a:pt x="586" y="143"/>
                </a:lnTo>
                <a:lnTo>
                  <a:pt x="586" y="143"/>
                </a:lnTo>
                <a:lnTo>
                  <a:pt x="586" y="140"/>
                </a:lnTo>
                <a:lnTo>
                  <a:pt x="585" y="134"/>
                </a:lnTo>
                <a:lnTo>
                  <a:pt x="581" y="131"/>
                </a:lnTo>
                <a:lnTo>
                  <a:pt x="581" y="129"/>
                </a:lnTo>
                <a:lnTo>
                  <a:pt x="581" y="127"/>
                </a:lnTo>
                <a:lnTo>
                  <a:pt x="581" y="127"/>
                </a:lnTo>
                <a:lnTo>
                  <a:pt x="581" y="125"/>
                </a:lnTo>
                <a:lnTo>
                  <a:pt x="579" y="125"/>
                </a:lnTo>
                <a:lnTo>
                  <a:pt x="579" y="125"/>
                </a:lnTo>
                <a:lnTo>
                  <a:pt x="577" y="123"/>
                </a:lnTo>
                <a:lnTo>
                  <a:pt x="577" y="123"/>
                </a:lnTo>
                <a:lnTo>
                  <a:pt x="575" y="116"/>
                </a:lnTo>
                <a:lnTo>
                  <a:pt x="575" y="116"/>
                </a:lnTo>
                <a:lnTo>
                  <a:pt x="572" y="112"/>
                </a:lnTo>
                <a:lnTo>
                  <a:pt x="570" y="108"/>
                </a:lnTo>
                <a:lnTo>
                  <a:pt x="570" y="108"/>
                </a:lnTo>
                <a:lnTo>
                  <a:pt x="572" y="110"/>
                </a:lnTo>
                <a:lnTo>
                  <a:pt x="572" y="110"/>
                </a:lnTo>
                <a:lnTo>
                  <a:pt x="575" y="116"/>
                </a:lnTo>
                <a:lnTo>
                  <a:pt x="581" y="121"/>
                </a:lnTo>
                <a:lnTo>
                  <a:pt x="581" y="121"/>
                </a:lnTo>
                <a:lnTo>
                  <a:pt x="575" y="114"/>
                </a:lnTo>
                <a:lnTo>
                  <a:pt x="570" y="107"/>
                </a:lnTo>
                <a:lnTo>
                  <a:pt x="570" y="107"/>
                </a:lnTo>
                <a:lnTo>
                  <a:pt x="572" y="108"/>
                </a:lnTo>
                <a:lnTo>
                  <a:pt x="572" y="108"/>
                </a:lnTo>
                <a:lnTo>
                  <a:pt x="568" y="105"/>
                </a:lnTo>
                <a:lnTo>
                  <a:pt x="568" y="105"/>
                </a:lnTo>
                <a:lnTo>
                  <a:pt x="568" y="105"/>
                </a:lnTo>
                <a:lnTo>
                  <a:pt x="568" y="105"/>
                </a:lnTo>
                <a:lnTo>
                  <a:pt x="568" y="105"/>
                </a:lnTo>
                <a:lnTo>
                  <a:pt x="564" y="103"/>
                </a:lnTo>
                <a:lnTo>
                  <a:pt x="564" y="103"/>
                </a:lnTo>
                <a:lnTo>
                  <a:pt x="559" y="94"/>
                </a:lnTo>
                <a:lnTo>
                  <a:pt x="553" y="88"/>
                </a:lnTo>
                <a:lnTo>
                  <a:pt x="553" y="88"/>
                </a:lnTo>
                <a:lnTo>
                  <a:pt x="550" y="83"/>
                </a:lnTo>
                <a:lnTo>
                  <a:pt x="544" y="77"/>
                </a:lnTo>
                <a:lnTo>
                  <a:pt x="539" y="72"/>
                </a:lnTo>
                <a:lnTo>
                  <a:pt x="539" y="70"/>
                </a:lnTo>
                <a:lnTo>
                  <a:pt x="539" y="68"/>
                </a:lnTo>
                <a:lnTo>
                  <a:pt x="539" y="68"/>
                </a:lnTo>
                <a:lnTo>
                  <a:pt x="529" y="62"/>
                </a:lnTo>
                <a:lnTo>
                  <a:pt x="524" y="55"/>
                </a:lnTo>
                <a:lnTo>
                  <a:pt x="524" y="55"/>
                </a:lnTo>
                <a:lnTo>
                  <a:pt x="522" y="55"/>
                </a:lnTo>
                <a:lnTo>
                  <a:pt x="520" y="53"/>
                </a:lnTo>
                <a:lnTo>
                  <a:pt x="520" y="53"/>
                </a:lnTo>
                <a:lnTo>
                  <a:pt x="517" y="50"/>
                </a:lnTo>
                <a:lnTo>
                  <a:pt x="511" y="48"/>
                </a:lnTo>
                <a:lnTo>
                  <a:pt x="500" y="40"/>
                </a:lnTo>
                <a:lnTo>
                  <a:pt x="500" y="40"/>
                </a:lnTo>
                <a:lnTo>
                  <a:pt x="502" y="40"/>
                </a:lnTo>
                <a:lnTo>
                  <a:pt x="504" y="42"/>
                </a:lnTo>
                <a:lnTo>
                  <a:pt x="506" y="44"/>
                </a:lnTo>
                <a:lnTo>
                  <a:pt x="506" y="42"/>
                </a:lnTo>
                <a:lnTo>
                  <a:pt x="506" y="42"/>
                </a:lnTo>
                <a:lnTo>
                  <a:pt x="498" y="39"/>
                </a:lnTo>
                <a:lnTo>
                  <a:pt x="491" y="35"/>
                </a:lnTo>
                <a:lnTo>
                  <a:pt x="480" y="26"/>
                </a:lnTo>
                <a:lnTo>
                  <a:pt x="480" y="26"/>
                </a:lnTo>
                <a:lnTo>
                  <a:pt x="482" y="28"/>
                </a:lnTo>
                <a:lnTo>
                  <a:pt x="483" y="26"/>
                </a:lnTo>
                <a:lnTo>
                  <a:pt x="483" y="26"/>
                </a:lnTo>
                <a:lnTo>
                  <a:pt x="478" y="24"/>
                </a:lnTo>
                <a:lnTo>
                  <a:pt x="472" y="22"/>
                </a:lnTo>
                <a:lnTo>
                  <a:pt x="472" y="22"/>
                </a:lnTo>
                <a:lnTo>
                  <a:pt x="472" y="20"/>
                </a:lnTo>
                <a:lnTo>
                  <a:pt x="472" y="20"/>
                </a:lnTo>
                <a:lnTo>
                  <a:pt x="463" y="16"/>
                </a:lnTo>
                <a:lnTo>
                  <a:pt x="454" y="11"/>
                </a:lnTo>
                <a:lnTo>
                  <a:pt x="454" y="11"/>
                </a:lnTo>
                <a:lnTo>
                  <a:pt x="454" y="13"/>
                </a:lnTo>
                <a:lnTo>
                  <a:pt x="454" y="13"/>
                </a:lnTo>
                <a:lnTo>
                  <a:pt x="454" y="13"/>
                </a:lnTo>
                <a:lnTo>
                  <a:pt x="449" y="13"/>
                </a:lnTo>
                <a:lnTo>
                  <a:pt x="449" y="13"/>
                </a:lnTo>
                <a:lnTo>
                  <a:pt x="450" y="11"/>
                </a:lnTo>
                <a:lnTo>
                  <a:pt x="449" y="9"/>
                </a:lnTo>
                <a:lnTo>
                  <a:pt x="449" y="9"/>
                </a:lnTo>
                <a:lnTo>
                  <a:pt x="437" y="7"/>
                </a:lnTo>
                <a:lnTo>
                  <a:pt x="426" y="5"/>
                </a:lnTo>
                <a:lnTo>
                  <a:pt x="426" y="5"/>
                </a:lnTo>
                <a:lnTo>
                  <a:pt x="426" y="5"/>
                </a:lnTo>
                <a:lnTo>
                  <a:pt x="426" y="5"/>
                </a:lnTo>
                <a:lnTo>
                  <a:pt x="425" y="5"/>
                </a:lnTo>
                <a:lnTo>
                  <a:pt x="425" y="5"/>
                </a:lnTo>
                <a:lnTo>
                  <a:pt x="425" y="4"/>
                </a:lnTo>
                <a:lnTo>
                  <a:pt x="425" y="4"/>
                </a:lnTo>
                <a:lnTo>
                  <a:pt x="412" y="2"/>
                </a:lnTo>
                <a:lnTo>
                  <a:pt x="399" y="0"/>
                </a:lnTo>
                <a:lnTo>
                  <a:pt x="399" y="0"/>
                </a:lnTo>
                <a:lnTo>
                  <a:pt x="386" y="0"/>
                </a:lnTo>
                <a:lnTo>
                  <a:pt x="379" y="0"/>
                </a:lnTo>
                <a:lnTo>
                  <a:pt x="379" y="0"/>
                </a:lnTo>
                <a:lnTo>
                  <a:pt x="379" y="0"/>
                </a:lnTo>
                <a:lnTo>
                  <a:pt x="377" y="2"/>
                </a:lnTo>
                <a:lnTo>
                  <a:pt x="377" y="2"/>
                </a:lnTo>
                <a:lnTo>
                  <a:pt x="377" y="2"/>
                </a:lnTo>
                <a:lnTo>
                  <a:pt x="377" y="2"/>
                </a:lnTo>
                <a:lnTo>
                  <a:pt x="375" y="2"/>
                </a:lnTo>
                <a:lnTo>
                  <a:pt x="375" y="2"/>
                </a:lnTo>
                <a:lnTo>
                  <a:pt x="375" y="2"/>
                </a:lnTo>
                <a:lnTo>
                  <a:pt x="373" y="2"/>
                </a:lnTo>
                <a:lnTo>
                  <a:pt x="373" y="2"/>
                </a:lnTo>
                <a:lnTo>
                  <a:pt x="373" y="0"/>
                </a:lnTo>
                <a:lnTo>
                  <a:pt x="373" y="0"/>
                </a:lnTo>
                <a:lnTo>
                  <a:pt x="360" y="0"/>
                </a:lnTo>
                <a:lnTo>
                  <a:pt x="360" y="0"/>
                </a:lnTo>
                <a:lnTo>
                  <a:pt x="345" y="2"/>
                </a:lnTo>
                <a:lnTo>
                  <a:pt x="345" y="2"/>
                </a:lnTo>
                <a:lnTo>
                  <a:pt x="314" y="5"/>
                </a:lnTo>
                <a:lnTo>
                  <a:pt x="314" y="5"/>
                </a:lnTo>
                <a:lnTo>
                  <a:pt x="316" y="5"/>
                </a:lnTo>
                <a:lnTo>
                  <a:pt x="316" y="5"/>
                </a:lnTo>
                <a:lnTo>
                  <a:pt x="303" y="7"/>
                </a:lnTo>
                <a:lnTo>
                  <a:pt x="294" y="9"/>
                </a:lnTo>
                <a:lnTo>
                  <a:pt x="294" y="9"/>
                </a:lnTo>
                <a:lnTo>
                  <a:pt x="279" y="13"/>
                </a:lnTo>
                <a:lnTo>
                  <a:pt x="268" y="16"/>
                </a:lnTo>
                <a:lnTo>
                  <a:pt x="268" y="16"/>
                </a:lnTo>
                <a:lnTo>
                  <a:pt x="270" y="16"/>
                </a:lnTo>
                <a:lnTo>
                  <a:pt x="272" y="16"/>
                </a:lnTo>
                <a:lnTo>
                  <a:pt x="270" y="16"/>
                </a:lnTo>
                <a:lnTo>
                  <a:pt x="270" y="16"/>
                </a:lnTo>
                <a:lnTo>
                  <a:pt x="259" y="18"/>
                </a:lnTo>
                <a:lnTo>
                  <a:pt x="244" y="24"/>
                </a:lnTo>
                <a:lnTo>
                  <a:pt x="244" y="24"/>
                </a:lnTo>
                <a:lnTo>
                  <a:pt x="242" y="24"/>
                </a:lnTo>
                <a:lnTo>
                  <a:pt x="239" y="24"/>
                </a:lnTo>
                <a:lnTo>
                  <a:pt x="237" y="26"/>
                </a:lnTo>
                <a:lnTo>
                  <a:pt x="237" y="28"/>
                </a:lnTo>
                <a:lnTo>
                  <a:pt x="237" y="28"/>
                </a:lnTo>
                <a:lnTo>
                  <a:pt x="241" y="24"/>
                </a:lnTo>
                <a:lnTo>
                  <a:pt x="241" y="24"/>
                </a:lnTo>
                <a:lnTo>
                  <a:pt x="242" y="24"/>
                </a:lnTo>
                <a:lnTo>
                  <a:pt x="242" y="24"/>
                </a:lnTo>
                <a:lnTo>
                  <a:pt x="244" y="26"/>
                </a:lnTo>
                <a:lnTo>
                  <a:pt x="244" y="26"/>
                </a:lnTo>
                <a:lnTo>
                  <a:pt x="235" y="29"/>
                </a:lnTo>
                <a:lnTo>
                  <a:pt x="233" y="29"/>
                </a:lnTo>
                <a:lnTo>
                  <a:pt x="233" y="28"/>
                </a:lnTo>
                <a:lnTo>
                  <a:pt x="233" y="28"/>
                </a:lnTo>
                <a:lnTo>
                  <a:pt x="228" y="31"/>
                </a:lnTo>
                <a:lnTo>
                  <a:pt x="222" y="33"/>
                </a:lnTo>
                <a:lnTo>
                  <a:pt x="217" y="37"/>
                </a:lnTo>
                <a:lnTo>
                  <a:pt x="211" y="39"/>
                </a:lnTo>
                <a:lnTo>
                  <a:pt x="211" y="39"/>
                </a:lnTo>
                <a:lnTo>
                  <a:pt x="206" y="39"/>
                </a:lnTo>
                <a:lnTo>
                  <a:pt x="202" y="42"/>
                </a:lnTo>
                <a:lnTo>
                  <a:pt x="198" y="44"/>
                </a:lnTo>
                <a:lnTo>
                  <a:pt x="195" y="44"/>
                </a:lnTo>
                <a:lnTo>
                  <a:pt x="195" y="44"/>
                </a:lnTo>
                <a:lnTo>
                  <a:pt x="191" y="48"/>
                </a:lnTo>
                <a:lnTo>
                  <a:pt x="187" y="50"/>
                </a:lnTo>
                <a:lnTo>
                  <a:pt x="187" y="50"/>
                </a:lnTo>
                <a:lnTo>
                  <a:pt x="198" y="40"/>
                </a:lnTo>
                <a:lnTo>
                  <a:pt x="198" y="40"/>
                </a:lnTo>
                <a:lnTo>
                  <a:pt x="196" y="42"/>
                </a:lnTo>
                <a:lnTo>
                  <a:pt x="195" y="42"/>
                </a:lnTo>
                <a:lnTo>
                  <a:pt x="195" y="42"/>
                </a:lnTo>
                <a:lnTo>
                  <a:pt x="191" y="46"/>
                </a:lnTo>
                <a:lnTo>
                  <a:pt x="185" y="48"/>
                </a:lnTo>
                <a:lnTo>
                  <a:pt x="185" y="48"/>
                </a:lnTo>
                <a:lnTo>
                  <a:pt x="185" y="48"/>
                </a:lnTo>
                <a:lnTo>
                  <a:pt x="184" y="50"/>
                </a:lnTo>
                <a:lnTo>
                  <a:pt x="182" y="50"/>
                </a:lnTo>
                <a:lnTo>
                  <a:pt x="182" y="50"/>
                </a:lnTo>
                <a:lnTo>
                  <a:pt x="182" y="50"/>
                </a:lnTo>
                <a:lnTo>
                  <a:pt x="184" y="50"/>
                </a:lnTo>
                <a:lnTo>
                  <a:pt x="184" y="50"/>
                </a:lnTo>
                <a:lnTo>
                  <a:pt x="184" y="50"/>
                </a:lnTo>
                <a:lnTo>
                  <a:pt x="184" y="50"/>
                </a:lnTo>
                <a:lnTo>
                  <a:pt x="178" y="55"/>
                </a:lnTo>
                <a:lnTo>
                  <a:pt x="171" y="59"/>
                </a:lnTo>
                <a:lnTo>
                  <a:pt x="171" y="59"/>
                </a:lnTo>
                <a:lnTo>
                  <a:pt x="173" y="55"/>
                </a:lnTo>
                <a:lnTo>
                  <a:pt x="173" y="55"/>
                </a:lnTo>
                <a:lnTo>
                  <a:pt x="167" y="59"/>
                </a:lnTo>
                <a:lnTo>
                  <a:pt x="165" y="61"/>
                </a:lnTo>
                <a:lnTo>
                  <a:pt x="165" y="62"/>
                </a:lnTo>
                <a:lnTo>
                  <a:pt x="165" y="62"/>
                </a:lnTo>
                <a:lnTo>
                  <a:pt x="167" y="61"/>
                </a:lnTo>
                <a:lnTo>
                  <a:pt x="169" y="59"/>
                </a:lnTo>
                <a:lnTo>
                  <a:pt x="169" y="59"/>
                </a:lnTo>
                <a:lnTo>
                  <a:pt x="163" y="64"/>
                </a:lnTo>
                <a:lnTo>
                  <a:pt x="158" y="66"/>
                </a:lnTo>
                <a:lnTo>
                  <a:pt x="158" y="66"/>
                </a:lnTo>
                <a:lnTo>
                  <a:pt x="160" y="64"/>
                </a:lnTo>
                <a:lnTo>
                  <a:pt x="162" y="64"/>
                </a:lnTo>
                <a:lnTo>
                  <a:pt x="160" y="64"/>
                </a:lnTo>
                <a:lnTo>
                  <a:pt x="160" y="64"/>
                </a:lnTo>
                <a:lnTo>
                  <a:pt x="158" y="68"/>
                </a:lnTo>
                <a:lnTo>
                  <a:pt x="156" y="70"/>
                </a:lnTo>
                <a:lnTo>
                  <a:pt x="156" y="70"/>
                </a:lnTo>
                <a:lnTo>
                  <a:pt x="150" y="72"/>
                </a:lnTo>
                <a:lnTo>
                  <a:pt x="145" y="75"/>
                </a:lnTo>
                <a:lnTo>
                  <a:pt x="138" y="83"/>
                </a:lnTo>
                <a:lnTo>
                  <a:pt x="138" y="83"/>
                </a:lnTo>
                <a:lnTo>
                  <a:pt x="136" y="85"/>
                </a:lnTo>
                <a:lnTo>
                  <a:pt x="130" y="90"/>
                </a:lnTo>
                <a:lnTo>
                  <a:pt x="130" y="90"/>
                </a:lnTo>
                <a:lnTo>
                  <a:pt x="130" y="88"/>
                </a:lnTo>
                <a:lnTo>
                  <a:pt x="130" y="88"/>
                </a:lnTo>
                <a:lnTo>
                  <a:pt x="130" y="88"/>
                </a:lnTo>
                <a:lnTo>
                  <a:pt x="130" y="86"/>
                </a:lnTo>
                <a:lnTo>
                  <a:pt x="130" y="86"/>
                </a:lnTo>
                <a:lnTo>
                  <a:pt x="130" y="86"/>
                </a:lnTo>
                <a:lnTo>
                  <a:pt x="125" y="90"/>
                </a:lnTo>
                <a:lnTo>
                  <a:pt x="119" y="96"/>
                </a:lnTo>
                <a:lnTo>
                  <a:pt x="119" y="96"/>
                </a:lnTo>
                <a:lnTo>
                  <a:pt x="114" y="101"/>
                </a:lnTo>
                <a:lnTo>
                  <a:pt x="112" y="105"/>
                </a:lnTo>
                <a:lnTo>
                  <a:pt x="110" y="105"/>
                </a:lnTo>
                <a:lnTo>
                  <a:pt x="110" y="105"/>
                </a:lnTo>
                <a:lnTo>
                  <a:pt x="114" y="99"/>
                </a:lnTo>
                <a:lnTo>
                  <a:pt x="117" y="94"/>
                </a:lnTo>
                <a:lnTo>
                  <a:pt x="117" y="94"/>
                </a:lnTo>
                <a:lnTo>
                  <a:pt x="119" y="92"/>
                </a:lnTo>
                <a:lnTo>
                  <a:pt x="123" y="88"/>
                </a:lnTo>
                <a:lnTo>
                  <a:pt x="127" y="85"/>
                </a:lnTo>
                <a:lnTo>
                  <a:pt x="128" y="83"/>
                </a:lnTo>
                <a:lnTo>
                  <a:pt x="128" y="83"/>
                </a:lnTo>
                <a:lnTo>
                  <a:pt x="128" y="83"/>
                </a:lnTo>
                <a:lnTo>
                  <a:pt x="130" y="81"/>
                </a:lnTo>
                <a:lnTo>
                  <a:pt x="130" y="81"/>
                </a:lnTo>
                <a:lnTo>
                  <a:pt x="134" y="75"/>
                </a:lnTo>
                <a:lnTo>
                  <a:pt x="134" y="75"/>
                </a:lnTo>
                <a:lnTo>
                  <a:pt x="134" y="75"/>
                </a:lnTo>
                <a:lnTo>
                  <a:pt x="136" y="75"/>
                </a:lnTo>
                <a:lnTo>
                  <a:pt x="136" y="74"/>
                </a:lnTo>
                <a:lnTo>
                  <a:pt x="138" y="74"/>
                </a:lnTo>
                <a:lnTo>
                  <a:pt x="138" y="74"/>
                </a:lnTo>
                <a:lnTo>
                  <a:pt x="139" y="72"/>
                </a:lnTo>
                <a:lnTo>
                  <a:pt x="139" y="70"/>
                </a:lnTo>
                <a:lnTo>
                  <a:pt x="139" y="70"/>
                </a:lnTo>
                <a:lnTo>
                  <a:pt x="145" y="68"/>
                </a:lnTo>
                <a:lnTo>
                  <a:pt x="145" y="68"/>
                </a:lnTo>
                <a:lnTo>
                  <a:pt x="154" y="57"/>
                </a:lnTo>
                <a:lnTo>
                  <a:pt x="167" y="50"/>
                </a:lnTo>
                <a:lnTo>
                  <a:pt x="191" y="35"/>
                </a:lnTo>
                <a:lnTo>
                  <a:pt x="191" y="35"/>
                </a:lnTo>
                <a:lnTo>
                  <a:pt x="185" y="37"/>
                </a:lnTo>
                <a:lnTo>
                  <a:pt x="180" y="39"/>
                </a:lnTo>
                <a:lnTo>
                  <a:pt x="180" y="39"/>
                </a:lnTo>
                <a:lnTo>
                  <a:pt x="184" y="37"/>
                </a:lnTo>
                <a:lnTo>
                  <a:pt x="184" y="37"/>
                </a:lnTo>
                <a:lnTo>
                  <a:pt x="184" y="37"/>
                </a:lnTo>
                <a:lnTo>
                  <a:pt x="180" y="39"/>
                </a:lnTo>
                <a:lnTo>
                  <a:pt x="180" y="39"/>
                </a:lnTo>
                <a:lnTo>
                  <a:pt x="185" y="35"/>
                </a:lnTo>
                <a:lnTo>
                  <a:pt x="187" y="33"/>
                </a:lnTo>
                <a:lnTo>
                  <a:pt x="187" y="33"/>
                </a:lnTo>
                <a:lnTo>
                  <a:pt x="185" y="35"/>
                </a:lnTo>
                <a:lnTo>
                  <a:pt x="185" y="33"/>
                </a:lnTo>
                <a:lnTo>
                  <a:pt x="187" y="33"/>
                </a:lnTo>
                <a:lnTo>
                  <a:pt x="187" y="33"/>
                </a:lnTo>
                <a:lnTo>
                  <a:pt x="184" y="33"/>
                </a:lnTo>
                <a:lnTo>
                  <a:pt x="180" y="35"/>
                </a:lnTo>
                <a:lnTo>
                  <a:pt x="180" y="35"/>
                </a:lnTo>
                <a:lnTo>
                  <a:pt x="182" y="35"/>
                </a:lnTo>
                <a:lnTo>
                  <a:pt x="182" y="35"/>
                </a:lnTo>
                <a:lnTo>
                  <a:pt x="178" y="37"/>
                </a:lnTo>
                <a:lnTo>
                  <a:pt x="178" y="37"/>
                </a:lnTo>
                <a:lnTo>
                  <a:pt x="173" y="42"/>
                </a:lnTo>
                <a:lnTo>
                  <a:pt x="163" y="50"/>
                </a:lnTo>
                <a:lnTo>
                  <a:pt x="154" y="57"/>
                </a:lnTo>
                <a:lnTo>
                  <a:pt x="147" y="62"/>
                </a:lnTo>
                <a:lnTo>
                  <a:pt x="147" y="62"/>
                </a:lnTo>
                <a:lnTo>
                  <a:pt x="145" y="62"/>
                </a:lnTo>
                <a:lnTo>
                  <a:pt x="145" y="64"/>
                </a:lnTo>
                <a:lnTo>
                  <a:pt x="145" y="66"/>
                </a:lnTo>
                <a:lnTo>
                  <a:pt x="145" y="66"/>
                </a:lnTo>
                <a:lnTo>
                  <a:pt x="141" y="66"/>
                </a:lnTo>
                <a:lnTo>
                  <a:pt x="138" y="66"/>
                </a:lnTo>
                <a:lnTo>
                  <a:pt x="138" y="66"/>
                </a:lnTo>
                <a:lnTo>
                  <a:pt x="136" y="70"/>
                </a:lnTo>
                <a:lnTo>
                  <a:pt x="132" y="74"/>
                </a:lnTo>
                <a:lnTo>
                  <a:pt x="128" y="77"/>
                </a:lnTo>
                <a:lnTo>
                  <a:pt x="127" y="81"/>
                </a:lnTo>
                <a:lnTo>
                  <a:pt x="127" y="81"/>
                </a:lnTo>
                <a:lnTo>
                  <a:pt x="123" y="83"/>
                </a:lnTo>
                <a:lnTo>
                  <a:pt x="117" y="86"/>
                </a:lnTo>
                <a:lnTo>
                  <a:pt x="112" y="96"/>
                </a:lnTo>
                <a:lnTo>
                  <a:pt x="112" y="96"/>
                </a:lnTo>
                <a:lnTo>
                  <a:pt x="112" y="96"/>
                </a:lnTo>
                <a:lnTo>
                  <a:pt x="112" y="96"/>
                </a:lnTo>
                <a:lnTo>
                  <a:pt x="110" y="99"/>
                </a:lnTo>
                <a:lnTo>
                  <a:pt x="108" y="99"/>
                </a:lnTo>
                <a:lnTo>
                  <a:pt x="108" y="99"/>
                </a:lnTo>
                <a:lnTo>
                  <a:pt x="108" y="99"/>
                </a:lnTo>
                <a:lnTo>
                  <a:pt x="110" y="97"/>
                </a:lnTo>
                <a:lnTo>
                  <a:pt x="110" y="97"/>
                </a:lnTo>
                <a:lnTo>
                  <a:pt x="106" y="99"/>
                </a:lnTo>
                <a:lnTo>
                  <a:pt x="103" y="105"/>
                </a:lnTo>
                <a:lnTo>
                  <a:pt x="93" y="114"/>
                </a:lnTo>
                <a:lnTo>
                  <a:pt x="93" y="114"/>
                </a:lnTo>
                <a:lnTo>
                  <a:pt x="92" y="120"/>
                </a:lnTo>
                <a:lnTo>
                  <a:pt x="92" y="120"/>
                </a:lnTo>
                <a:lnTo>
                  <a:pt x="90" y="121"/>
                </a:lnTo>
                <a:lnTo>
                  <a:pt x="86" y="125"/>
                </a:lnTo>
                <a:lnTo>
                  <a:pt x="86" y="125"/>
                </a:lnTo>
                <a:lnTo>
                  <a:pt x="86" y="129"/>
                </a:lnTo>
                <a:lnTo>
                  <a:pt x="84" y="131"/>
                </a:lnTo>
                <a:lnTo>
                  <a:pt x="84" y="131"/>
                </a:lnTo>
                <a:lnTo>
                  <a:pt x="88" y="129"/>
                </a:lnTo>
                <a:lnTo>
                  <a:pt x="90" y="127"/>
                </a:lnTo>
                <a:lnTo>
                  <a:pt x="95" y="120"/>
                </a:lnTo>
                <a:lnTo>
                  <a:pt x="95" y="120"/>
                </a:lnTo>
                <a:lnTo>
                  <a:pt x="95" y="120"/>
                </a:lnTo>
                <a:lnTo>
                  <a:pt x="97" y="121"/>
                </a:lnTo>
                <a:lnTo>
                  <a:pt x="97" y="121"/>
                </a:lnTo>
                <a:lnTo>
                  <a:pt x="97" y="121"/>
                </a:lnTo>
                <a:lnTo>
                  <a:pt x="97" y="121"/>
                </a:lnTo>
                <a:lnTo>
                  <a:pt x="93" y="123"/>
                </a:lnTo>
                <a:lnTo>
                  <a:pt x="90" y="129"/>
                </a:lnTo>
                <a:lnTo>
                  <a:pt x="84" y="136"/>
                </a:lnTo>
                <a:lnTo>
                  <a:pt x="84" y="136"/>
                </a:lnTo>
                <a:lnTo>
                  <a:pt x="86" y="134"/>
                </a:lnTo>
                <a:lnTo>
                  <a:pt x="88" y="134"/>
                </a:lnTo>
                <a:lnTo>
                  <a:pt x="88" y="134"/>
                </a:lnTo>
                <a:lnTo>
                  <a:pt x="86" y="138"/>
                </a:lnTo>
                <a:lnTo>
                  <a:pt x="82" y="142"/>
                </a:lnTo>
                <a:lnTo>
                  <a:pt x="82" y="142"/>
                </a:lnTo>
                <a:lnTo>
                  <a:pt x="84" y="138"/>
                </a:lnTo>
                <a:lnTo>
                  <a:pt x="86" y="136"/>
                </a:lnTo>
                <a:lnTo>
                  <a:pt x="86" y="136"/>
                </a:lnTo>
                <a:lnTo>
                  <a:pt x="82" y="138"/>
                </a:lnTo>
                <a:lnTo>
                  <a:pt x="81" y="140"/>
                </a:lnTo>
                <a:lnTo>
                  <a:pt x="81" y="140"/>
                </a:lnTo>
                <a:lnTo>
                  <a:pt x="81" y="140"/>
                </a:lnTo>
                <a:lnTo>
                  <a:pt x="82" y="140"/>
                </a:lnTo>
                <a:lnTo>
                  <a:pt x="82" y="140"/>
                </a:lnTo>
                <a:lnTo>
                  <a:pt x="82" y="140"/>
                </a:lnTo>
                <a:lnTo>
                  <a:pt x="82" y="142"/>
                </a:lnTo>
                <a:lnTo>
                  <a:pt x="82" y="142"/>
                </a:lnTo>
                <a:lnTo>
                  <a:pt x="79" y="145"/>
                </a:lnTo>
                <a:lnTo>
                  <a:pt x="77" y="147"/>
                </a:lnTo>
                <a:lnTo>
                  <a:pt x="77" y="145"/>
                </a:lnTo>
                <a:lnTo>
                  <a:pt x="77" y="145"/>
                </a:lnTo>
                <a:lnTo>
                  <a:pt x="71" y="154"/>
                </a:lnTo>
                <a:lnTo>
                  <a:pt x="70" y="156"/>
                </a:lnTo>
                <a:lnTo>
                  <a:pt x="66" y="158"/>
                </a:lnTo>
                <a:lnTo>
                  <a:pt x="66" y="158"/>
                </a:lnTo>
                <a:lnTo>
                  <a:pt x="60" y="171"/>
                </a:lnTo>
                <a:lnTo>
                  <a:pt x="55" y="184"/>
                </a:lnTo>
                <a:lnTo>
                  <a:pt x="55" y="184"/>
                </a:lnTo>
                <a:lnTo>
                  <a:pt x="53" y="182"/>
                </a:lnTo>
                <a:lnTo>
                  <a:pt x="53" y="184"/>
                </a:lnTo>
                <a:lnTo>
                  <a:pt x="53" y="184"/>
                </a:lnTo>
                <a:lnTo>
                  <a:pt x="53" y="188"/>
                </a:lnTo>
                <a:lnTo>
                  <a:pt x="53" y="188"/>
                </a:lnTo>
                <a:lnTo>
                  <a:pt x="51" y="188"/>
                </a:lnTo>
                <a:lnTo>
                  <a:pt x="51" y="189"/>
                </a:lnTo>
                <a:lnTo>
                  <a:pt x="51" y="189"/>
                </a:lnTo>
                <a:lnTo>
                  <a:pt x="49" y="188"/>
                </a:lnTo>
                <a:lnTo>
                  <a:pt x="49" y="188"/>
                </a:lnTo>
                <a:lnTo>
                  <a:pt x="47" y="191"/>
                </a:lnTo>
                <a:lnTo>
                  <a:pt x="47" y="191"/>
                </a:lnTo>
                <a:lnTo>
                  <a:pt x="49" y="191"/>
                </a:lnTo>
                <a:lnTo>
                  <a:pt x="49" y="189"/>
                </a:lnTo>
                <a:lnTo>
                  <a:pt x="51" y="189"/>
                </a:lnTo>
                <a:lnTo>
                  <a:pt x="51" y="189"/>
                </a:lnTo>
                <a:lnTo>
                  <a:pt x="49" y="195"/>
                </a:lnTo>
                <a:lnTo>
                  <a:pt x="49" y="195"/>
                </a:lnTo>
                <a:lnTo>
                  <a:pt x="47" y="197"/>
                </a:lnTo>
                <a:lnTo>
                  <a:pt x="47" y="199"/>
                </a:lnTo>
                <a:lnTo>
                  <a:pt x="44" y="206"/>
                </a:lnTo>
                <a:lnTo>
                  <a:pt x="44" y="206"/>
                </a:lnTo>
                <a:lnTo>
                  <a:pt x="42" y="206"/>
                </a:lnTo>
                <a:lnTo>
                  <a:pt x="42" y="206"/>
                </a:lnTo>
                <a:lnTo>
                  <a:pt x="42" y="208"/>
                </a:lnTo>
                <a:lnTo>
                  <a:pt x="42" y="211"/>
                </a:lnTo>
                <a:lnTo>
                  <a:pt x="42" y="211"/>
                </a:lnTo>
                <a:lnTo>
                  <a:pt x="42" y="210"/>
                </a:lnTo>
                <a:lnTo>
                  <a:pt x="42" y="210"/>
                </a:lnTo>
                <a:lnTo>
                  <a:pt x="42" y="213"/>
                </a:lnTo>
                <a:lnTo>
                  <a:pt x="40" y="217"/>
                </a:lnTo>
                <a:lnTo>
                  <a:pt x="36" y="224"/>
                </a:lnTo>
                <a:lnTo>
                  <a:pt x="36" y="224"/>
                </a:lnTo>
                <a:lnTo>
                  <a:pt x="36" y="223"/>
                </a:lnTo>
                <a:lnTo>
                  <a:pt x="36" y="224"/>
                </a:lnTo>
                <a:lnTo>
                  <a:pt x="36" y="224"/>
                </a:lnTo>
                <a:lnTo>
                  <a:pt x="31" y="241"/>
                </a:lnTo>
                <a:lnTo>
                  <a:pt x="27" y="257"/>
                </a:lnTo>
                <a:lnTo>
                  <a:pt x="27" y="257"/>
                </a:lnTo>
                <a:lnTo>
                  <a:pt x="27" y="257"/>
                </a:lnTo>
                <a:lnTo>
                  <a:pt x="25" y="257"/>
                </a:lnTo>
                <a:lnTo>
                  <a:pt x="25" y="257"/>
                </a:lnTo>
                <a:lnTo>
                  <a:pt x="25" y="276"/>
                </a:lnTo>
                <a:lnTo>
                  <a:pt x="24" y="285"/>
                </a:lnTo>
                <a:lnTo>
                  <a:pt x="22" y="287"/>
                </a:lnTo>
                <a:lnTo>
                  <a:pt x="20" y="285"/>
                </a:lnTo>
                <a:lnTo>
                  <a:pt x="20" y="285"/>
                </a:lnTo>
                <a:lnTo>
                  <a:pt x="20" y="287"/>
                </a:lnTo>
                <a:lnTo>
                  <a:pt x="20" y="287"/>
                </a:lnTo>
                <a:lnTo>
                  <a:pt x="20" y="285"/>
                </a:lnTo>
                <a:lnTo>
                  <a:pt x="20" y="285"/>
                </a:lnTo>
                <a:lnTo>
                  <a:pt x="20" y="289"/>
                </a:lnTo>
                <a:lnTo>
                  <a:pt x="20" y="294"/>
                </a:lnTo>
                <a:lnTo>
                  <a:pt x="20" y="294"/>
                </a:lnTo>
                <a:lnTo>
                  <a:pt x="18" y="296"/>
                </a:lnTo>
                <a:lnTo>
                  <a:pt x="18" y="296"/>
                </a:lnTo>
                <a:lnTo>
                  <a:pt x="18" y="302"/>
                </a:lnTo>
                <a:lnTo>
                  <a:pt x="16" y="305"/>
                </a:lnTo>
                <a:lnTo>
                  <a:pt x="16" y="309"/>
                </a:lnTo>
                <a:lnTo>
                  <a:pt x="16" y="313"/>
                </a:lnTo>
                <a:lnTo>
                  <a:pt x="16" y="313"/>
                </a:lnTo>
                <a:lnTo>
                  <a:pt x="14" y="311"/>
                </a:lnTo>
                <a:lnTo>
                  <a:pt x="14" y="311"/>
                </a:lnTo>
                <a:lnTo>
                  <a:pt x="14" y="311"/>
                </a:lnTo>
                <a:lnTo>
                  <a:pt x="14" y="311"/>
                </a:lnTo>
                <a:lnTo>
                  <a:pt x="14" y="318"/>
                </a:lnTo>
                <a:lnTo>
                  <a:pt x="14" y="326"/>
                </a:lnTo>
                <a:lnTo>
                  <a:pt x="14" y="335"/>
                </a:lnTo>
                <a:lnTo>
                  <a:pt x="14" y="344"/>
                </a:lnTo>
                <a:lnTo>
                  <a:pt x="14" y="344"/>
                </a:lnTo>
                <a:lnTo>
                  <a:pt x="14" y="342"/>
                </a:lnTo>
                <a:lnTo>
                  <a:pt x="14" y="340"/>
                </a:lnTo>
                <a:lnTo>
                  <a:pt x="13" y="340"/>
                </a:lnTo>
                <a:lnTo>
                  <a:pt x="13" y="342"/>
                </a:lnTo>
                <a:lnTo>
                  <a:pt x="13" y="344"/>
                </a:lnTo>
                <a:lnTo>
                  <a:pt x="13" y="344"/>
                </a:lnTo>
                <a:lnTo>
                  <a:pt x="13" y="344"/>
                </a:lnTo>
                <a:lnTo>
                  <a:pt x="13" y="346"/>
                </a:lnTo>
                <a:lnTo>
                  <a:pt x="14" y="348"/>
                </a:lnTo>
                <a:lnTo>
                  <a:pt x="14" y="355"/>
                </a:lnTo>
                <a:lnTo>
                  <a:pt x="14" y="355"/>
                </a:lnTo>
                <a:lnTo>
                  <a:pt x="14" y="372"/>
                </a:lnTo>
                <a:lnTo>
                  <a:pt x="14" y="372"/>
                </a:lnTo>
                <a:lnTo>
                  <a:pt x="14" y="372"/>
                </a:lnTo>
                <a:lnTo>
                  <a:pt x="14" y="373"/>
                </a:lnTo>
                <a:lnTo>
                  <a:pt x="13" y="375"/>
                </a:lnTo>
                <a:lnTo>
                  <a:pt x="13" y="375"/>
                </a:lnTo>
                <a:lnTo>
                  <a:pt x="13" y="370"/>
                </a:lnTo>
                <a:lnTo>
                  <a:pt x="11" y="364"/>
                </a:lnTo>
                <a:lnTo>
                  <a:pt x="11" y="364"/>
                </a:lnTo>
                <a:lnTo>
                  <a:pt x="11" y="359"/>
                </a:lnTo>
                <a:lnTo>
                  <a:pt x="11" y="359"/>
                </a:lnTo>
                <a:lnTo>
                  <a:pt x="11" y="355"/>
                </a:lnTo>
                <a:lnTo>
                  <a:pt x="11" y="355"/>
                </a:lnTo>
                <a:lnTo>
                  <a:pt x="9" y="353"/>
                </a:lnTo>
                <a:lnTo>
                  <a:pt x="9" y="353"/>
                </a:lnTo>
                <a:lnTo>
                  <a:pt x="9" y="353"/>
                </a:lnTo>
                <a:lnTo>
                  <a:pt x="7" y="353"/>
                </a:lnTo>
                <a:lnTo>
                  <a:pt x="7" y="353"/>
                </a:lnTo>
                <a:lnTo>
                  <a:pt x="9" y="357"/>
                </a:lnTo>
                <a:lnTo>
                  <a:pt x="9" y="357"/>
                </a:lnTo>
                <a:lnTo>
                  <a:pt x="11" y="360"/>
                </a:lnTo>
                <a:lnTo>
                  <a:pt x="11" y="360"/>
                </a:lnTo>
                <a:lnTo>
                  <a:pt x="11" y="372"/>
                </a:lnTo>
                <a:lnTo>
                  <a:pt x="11" y="372"/>
                </a:lnTo>
                <a:lnTo>
                  <a:pt x="11" y="373"/>
                </a:lnTo>
                <a:lnTo>
                  <a:pt x="9" y="373"/>
                </a:lnTo>
                <a:lnTo>
                  <a:pt x="9" y="373"/>
                </a:lnTo>
                <a:lnTo>
                  <a:pt x="11" y="379"/>
                </a:lnTo>
                <a:lnTo>
                  <a:pt x="13" y="384"/>
                </a:lnTo>
                <a:lnTo>
                  <a:pt x="13" y="399"/>
                </a:lnTo>
                <a:lnTo>
                  <a:pt x="13" y="399"/>
                </a:lnTo>
                <a:lnTo>
                  <a:pt x="14" y="401"/>
                </a:lnTo>
                <a:lnTo>
                  <a:pt x="14" y="405"/>
                </a:lnTo>
                <a:lnTo>
                  <a:pt x="14" y="410"/>
                </a:lnTo>
                <a:lnTo>
                  <a:pt x="14" y="410"/>
                </a:lnTo>
                <a:lnTo>
                  <a:pt x="13" y="408"/>
                </a:lnTo>
                <a:lnTo>
                  <a:pt x="13" y="406"/>
                </a:lnTo>
                <a:lnTo>
                  <a:pt x="13" y="406"/>
                </a:lnTo>
                <a:lnTo>
                  <a:pt x="13" y="406"/>
                </a:lnTo>
                <a:lnTo>
                  <a:pt x="13" y="406"/>
                </a:lnTo>
                <a:lnTo>
                  <a:pt x="13" y="406"/>
                </a:lnTo>
                <a:lnTo>
                  <a:pt x="11" y="405"/>
                </a:lnTo>
                <a:lnTo>
                  <a:pt x="11" y="401"/>
                </a:lnTo>
                <a:lnTo>
                  <a:pt x="9" y="394"/>
                </a:lnTo>
                <a:lnTo>
                  <a:pt x="9" y="394"/>
                </a:lnTo>
                <a:lnTo>
                  <a:pt x="9" y="394"/>
                </a:lnTo>
                <a:lnTo>
                  <a:pt x="9" y="394"/>
                </a:lnTo>
                <a:lnTo>
                  <a:pt x="7" y="394"/>
                </a:lnTo>
                <a:lnTo>
                  <a:pt x="7" y="394"/>
                </a:lnTo>
                <a:lnTo>
                  <a:pt x="9" y="399"/>
                </a:lnTo>
                <a:lnTo>
                  <a:pt x="11" y="403"/>
                </a:lnTo>
                <a:lnTo>
                  <a:pt x="11" y="403"/>
                </a:lnTo>
                <a:lnTo>
                  <a:pt x="9" y="406"/>
                </a:lnTo>
                <a:lnTo>
                  <a:pt x="9" y="408"/>
                </a:lnTo>
                <a:lnTo>
                  <a:pt x="11" y="406"/>
                </a:lnTo>
                <a:lnTo>
                  <a:pt x="11" y="406"/>
                </a:lnTo>
                <a:lnTo>
                  <a:pt x="11" y="410"/>
                </a:lnTo>
                <a:lnTo>
                  <a:pt x="11" y="412"/>
                </a:lnTo>
                <a:lnTo>
                  <a:pt x="11" y="416"/>
                </a:lnTo>
                <a:lnTo>
                  <a:pt x="11" y="418"/>
                </a:lnTo>
                <a:lnTo>
                  <a:pt x="11" y="418"/>
                </a:lnTo>
                <a:lnTo>
                  <a:pt x="7" y="408"/>
                </a:lnTo>
                <a:lnTo>
                  <a:pt x="5" y="401"/>
                </a:lnTo>
                <a:lnTo>
                  <a:pt x="5" y="401"/>
                </a:lnTo>
                <a:lnTo>
                  <a:pt x="5" y="406"/>
                </a:lnTo>
                <a:lnTo>
                  <a:pt x="5" y="410"/>
                </a:lnTo>
                <a:lnTo>
                  <a:pt x="5" y="410"/>
                </a:lnTo>
                <a:lnTo>
                  <a:pt x="5" y="410"/>
                </a:lnTo>
                <a:lnTo>
                  <a:pt x="5" y="410"/>
                </a:lnTo>
                <a:lnTo>
                  <a:pt x="7" y="425"/>
                </a:lnTo>
                <a:lnTo>
                  <a:pt x="7" y="436"/>
                </a:lnTo>
                <a:lnTo>
                  <a:pt x="7" y="436"/>
                </a:lnTo>
                <a:lnTo>
                  <a:pt x="7" y="436"/>
                </a:lnTo>
                <a:lnTo>
                  <a:pt x="7" y="438"/>
                </a:lnTo>
                <a:lnTo>
                  <a:pt x="7" y="438"/>
                </a:lnTo>
                <a:lnTo>
                  <a:pt x="9" y="447"/>
                </a:lnTo>
                <a:lnTo>
                  <a:pt x="11" y="456"/>
                </a:lnTo>
                <a:lnTo>
                  <a:pt x="11" y="456"/>
                </a:lnTo>
                <a:lnTo>
                  <a:pt x="11" y="454"/>
                </a:lnTo>
                <a:lnTo>
                  <a:pt x="11" y="454"/>
                </a:lnTo>
                <a:lnTo>
                  <a:pt x="11" y="454"/>
                </a:lnTo>
                <a:lnTo>
                  <a:pt x="13" y="458"/>
                </a:lnTo>
                <a:lnTo>
                  <a:pt x="13" y="462"/>
                </a:lnTo>
                <a:lnTo>
                  <a:pt x="13" y="462"/>
                </a:lnTo>
                <a:lnTo>
                  <a:pt x="13" y="464"/>
                </a:lnTo>
                <a:lnTo>
                  <a:pt x="14" y="464"/>
                </a:lnTo>
                <a:lnTo>
                  <a:pt x="14" y="464"/>
                </a:lnTo>
                <a:lnTo>
                  <a:pt x="13" y="471"/>
                </a:lnTo>
                <a:lnTo>
                  <a:pt x="13" y="471"/>
                </a:lnTo>
                <a:lnTo>
                  <a:pt x="13" y="471"/>
                </a:lnTo>
                <a:lnTo>
                  <a:pt x="14" y="475"/>
                </a:lnTo>
                <a:lnTo>
                  <a:pt x="14" y="476"/>
                </a:lnTo>
                <a:lnTo>
                  <a:pt x="14" y="478"/>
                </a:lnTo>
                <a:lnTo>
                  <a:pt x="14" y="478"/>
                </a:lnTo>
                <a:lnTo>
                  <a:pt x="14" y="478"/>
                </a:lnTo>
                <a:lnTo>
                  <a:pt x="16" y="484"/>
                </a:lnTo>
                <a:lnTo>
                  <a:pt x="16" y="487"/>
                </a:lnTo>
                <a:lnTo>
                  <a:pt x="16" y="487"/>
                </a:lnTo>
                <a:lnTo>
                  <a:pt x="18" y="491"/>
                </a:lnTo>
                <a:lnTo>
                  <a:pt x="18" y="491"/>
                </a:lnTo>
                <a:lnTo>
                  <a:pt x="24" y="491"/>
                </a:lnTo>
                <a:lnTo>
                  <a:pt x="27" y="489"/>
                </a:lnTo>
                <a:lnTo>
                  <a:pt x="27" y="489"/>
                </a:lnTo>
                <a:lnTo>
                  <a:pt x="24" y="486"/>
                </a:lnTo>
                <a:lnTo>
                  <a:pt x="24" y="484"/>
                </a:lnTo>
                <a:lnTo>
                  <a:pt x="25" y="482"/>
                </a:lnTo>
                <a:lnTo>
                  <a:pt x="25" y="482"/>
                </a:lnTo>
                <a:lnTo>
                  <a:pt x="24" y="478"/>
                </a:lnTo>
                <a:lnTo>
                  <a:pt x="24" y="475"/>
                </a:lnTo>
                <a:lnTo>
                  <a:pt x="24" y="475"/>
                </a:lnTo>
                <a:lnTo>
                  <a:pt x="22" y="471"/>
                </a:lnTo>
                <a:lnTo>
                  <a:pt x="20" y="465"/>
                </a:lnTo>
                <a:lnTo>
                  <a:pt x="18" y="454"/>
                </a:lnTo>
                <a:lnTo>
                  <a:pt x="18" y="454"/>
                </a:lnTo>
                <a:lnTo>
                  <a:pt x="20" y="454"/>
                </a:lnTo>
                <a:lnTo>
                  <a:pt x="20" y="452"/>
                </a:lnTo>
                <a:lnTo>
                  <a:pt x="20" y="451"/>
                </a:lnTo>
                <a:lnTo>
                  <a:pt x="20" y="451"/>
                </a:lnTo>
                <a:lnTo>
                  <a:pt x="22" y="458"/>
                </a:lnTo>
                <a:lnTo>
                  <a:pt x="22" y="458"/>
                </a:lnTo>
                <a:lnTo>
                  <a:pt x="22" y="458"/>
                </a:lnTo>
                <a:lnTo>
                  <a:pt x="20" y="460"/>
                </a:lnTo>
                <a:lnTo>
                  <a:pt x="20" y="460"/>
                </a:lnTo>
                <a:lnTo>
                  <a:pt x="22" y="462"/>
                </a:lnTo>
                <a:lnTo>
                  <a:pt x="22" y="465"/>
                </a:lnTo>
                <a:lnTo>
                  <a:pt x="22" y="465"/>
                </a:lnTo>
                <a:lnTo>
                  <a:pt x="22" y="465"/>
                </a:lnTo>
                <a:lnTo>
                  <a:pt x="22" y="464"/>
                </a:lnTo>
                <a:lnTo>
                  <a:pt x="22" y="462"/>
                </a:lnTo>
                <a:lnTo>
                  <a:pt x="22" y="462"/>
                </a:lnTo>
                <a:lnTo>
                  <a:pt x="27" y="469"/>
                </a:lnTo>
                <a:lnTo>
                  <a:pt x="27" y="469"/>
                </a:lnTo>
                <a:lnTo>
                  <a:pt x="25" y="471"/>
                </a:lnTo>
                <a:lnTo>
                  <a:pt x="25" y="475"/>
                </a:lnTo>
                <a:lnTo>
                  <a:pt x="27" y="480"/>
                </a:lnTo>
                <a:lnTo>
                  <a:pt x="27" y="480"/>
                </a:lnTo>
                <a:lnTo>
                  <a:pt x="27" y="480"/>
                </a:lnTo>
                <a:lnTo>
                  <a:pt x="25" y="480"/>
                </a:lnTo>
                <a:lnTo>
                  <a:pt x="25" y="480"/>
                </a:lnTo>
                <a:lnTo>
                  <a:pt x="31" y="489"/>
                </a:lnTo>
                <a:lnTo>
                  <a:pt x="31" y="498"/>
                </a:lnTo>
                <a:lnTo>
                  <a:pt x="31" y="498"/>
                </a:lnTo>
                <a:lnTo>
                  <a:pt x="33" y="500"/>
                </a:lnTo>
                <a:lnTo>
                  <a:pt x="35" y="504"/>
                </a:lnTo>
                <a:lnTo>
                  <a:pt x="35" y="510"/>
                </a:lnTo>
                <a:lnTo>
                  <a:pt x="35" y="510"/>
                </a:lnTo>
                <a:lnTo>
                  <a:pt x="35" y="506"/>
                </a:lnTo>
                <a:lnTo>
                  <a:pt x="35" y="506"/>
                </a:lnTo>
                <a:lnTo>
                  <a:pt x="36" y="511"/>
                </a:lnTo>
                <a:lnTo>
                  <a:pt x="36" y="511"/>
                </a:lnTo>
                <a:lnTo>
                  <a:pt x="36" y="513"/>
                </a:lnTo>
                <a:lnTo>
                  <a:pt x="36" y="515"/>
                </a:lnTo>
                <a:lnTo>
                  <a:pt x="36" y="515"/>
                </a:lnTo>
                <a:lnTo>
                  <a:pt x="38" y="515"/>
                </a:lnTo>
                <a:lnTo>
                  <a:pt x="38" y="515"/>
                </a:lnTo>
                <a:lnTo>
                  <a:pt x="38" y="515"/>
                </a:lnTo>
                <a:lnTo>
                  <a:pt x="38" y="515"/>
                </a:lnTo>
                <a:lnTo>
                  <a:pt x="40" y="522"/>
                </a:lnTo>
                <a:lnTo>
                  <a:pt x="44" y="528"/>
                </a:lnTo>
                <a:lnTo>
                  <a:pt x="44" y="528"/>
                </a:lnTo>
                <a:lnTo>
                  <a:pt x="42" y="528"/>
                </a:lnTo>
                <a:lnTo>
                  <a:pt x="42" y="532"/>
                </a:lnTo>
                <a:lnTo>
                  <a:pt x="42" y="532"/>
                </a:lnTo>
                <a:lnTo>
                  <a:pt x="46" y="532"/>
                </a:lnTo>
                <a:lnTo>
                  <a:pt x="46" y="532"/>
                </a:lnTo>
                <a:lnTo>
                  <a:pt x="44" y="530"/>
                </a:lnTo>
                <a:lnTo>
                  <a:pt x="44" y="530"/>
                </a:lnTo>
                <a:lnTo>
                  <a:pt x="44" y="530"/>
                </a:lnTo>
                <a:lnTo>
                  <a:pt x="46" y="535"/>
                </a:lnTo>
                <a:lnTo>
                  <a:pt x="46" y="537"/>
                </a:lnTo>
                <a:lnTo>
                  <a:pt x="49" y="539"/>
                </a:lnTo>
                <a:lnTo>
                  <a:pt x="49" y="539"/>
                </a:lnTo>
                <a:lnTo>
                  <a:pt x="49" y="541"/>
                </a:lnTo>
                <a:lnTo>
                  <a:pt x="47" y="541"/>
                </a:lnTo>
                <a:lnTo>
                  <a:pt x="47" y="541"/>
                </a:lnTo>
                <a:lnTo>
                  <a:pt x="47" y="541"/>
                </a:lnTo>
                <a:lnTo>
                  <a:pt x="47" y="539"/>
                </a:lnTo>
                <a:lnTo>
                  <a:pt x="47" y="539"/>
                </a:lnTo>
                <a:lnTo>
                  <a:pt x="47" y="539"/>
                </a:lnTo>
                <a:lnTo>
                  <a:pt x="46" y="537"/>
                </a:lnTo>
                <a:lnTo>
                  <a:pt x="44" y="535"/>
                </a:lnTo>
                <a:lnTo>
                  <a:pt x="44" y="535"/>
                </a:lnTo>
                <a:lnTo>
                  <a:pt x="44" y="541"/>
                </a:lnTo>
                <a:lnTo>
                  <a:pt x="44" y="543"/>
                </a:lnTo>
                <a:lnTo>
                  <a:pt x="46" y="544"/>
                </a:lnTo>
                <a:lnTo>
                  <a:pt x="46" y="544"/>
                </a:lnTo>
                <a:lnTo>
                  <a:pt x="51" y="565"/>
                </a:lnTo>
                <a:lnTo>
                  <a:pt x="51" y="565"/>
                </a:lnTo>
                <a:lnTo>
                  <a:pt x="49" y="563"/>
                </a:lnTo>
                <a:lnTo>
                  <a:pt x="49" y="563"/>
                </a:lnTo>
                <a:lnTo>
                  <a:pt x="51" y="568"/>
                </a:lnTo>
                <a:lnTo>
                  <a:pt x="51" y="568"/>
                </a:lnTo>
                <a:lnTo>
                  <a:pt x="51" y="570"/>
                </a:lnTo>
                <a:lnTo>
                  <a:pt x="51" y="570"/>
                </a:lnTo>
                <a:lnTo>
                  <a:pt x="49" y="565"/>
                </a:lnTo>
                <a:lnTo>
                  <a:pt x="46" y="561"/>
                </a:lnTo>
                <a:lnTo>
                  <a:pt x="46" y="561"/>
                </a:lnTo>
                <a:lnTo>
                  <a:pt x="47" y="565"/>
                </a:lnTo>
                <a:lnTo>
                  <a:pt x="47" y="565"/>
                </a:lnTo>
                <a:lnTo>
                  <a:pt x="46" y="563"/>
                </a:lnTo>
                <a:lnTo>
                  <a:pt x="46" y="563"/>
                </a:lnTo>
                <a:lnTo>
                  <a:pt x="44" y="561"/>
                </a:lnTo>
                <a:lnTo>
                  <a:pt x="44" y="559"/>
                </a:lnTo>
                <a:lnTo>
                  <a:pt x="44" y="559"/>
                </a:lnTo>
                <a:lnTo>
                  <a:pt x="42" y="559"/>
                </a:lnTo>
                <a:lnTo>
                  <a:pt x="40" y="557"/>
                </a:lnTo>
                <a:lnTo>
                  <a:pt x="40" y="557"/>
                </a:lnTo>
                <a:lnTo>
                  <a:pt x="40" y="561"/>
                </a:lnTo>
                <a:lnTo>
                  <a:pt x="40" y="565"/>
                </a:lnTo>
                <a:lnTo>
                  <a:pt x="40" y="565"/>
                </a:lnTo>
                <a:lnTo>
                  <a:pt x="36" y="557"/>
                </a:lnTo>
                <a:lnTo>
                  <a:pt x="36" y="552"/>
                </a:lnTo>
                <a:lnTo>
                  <a:pt x="36" y="552"/>
                </a:lnTo>
                <a:lnTo>
                  <a:pt x="36" y="554"/>
                </a:lnTo>
                <a:lnTo>
                  <a:pt x="38" y="555"/>
                </a:lnTo>
                <a:lnTo>
                  <a:pt x="38" y="555"/>
                </a:lnTo>
                <a:lnTo>
                  <a:pt x="38" y="554"/>
                </a:lnTo>
                <a:lnTo>
                  <a:pt x="38" y="554"/>
                </a:lnTo>
                <a:lnTo>
                  <a:pt x="38" y="555"/>
                </a:lnTo>
                <a:lnTo>
                  <a:pt x="38" y="554"/>
                </a:lnTo>
                <a:lnTo>
                  <a:pt x="38" y="554"/>
                </a:lnTo>
                <a:lnTo>
                  <a:pt x="35" y="550"/>
                </a:lnTo>
                <a:lnTo>
                  <a:pt x="33" y="548"/>
                </a:lnTo>
                <a:lnTo>
                  <a:pt x="33" y="548"/>
                </a:lnTo>
                <a:lnTo>
                  <a:pt x="33" y="548"/>
                </a:lnTo>
                <a:lnTo>
                  <a:pt x="33" y="546"/>
                </a:lnTo>
                <a:lnTo>
                  <a:pt x="33" y="544"/>
                </a:lnTo>
                <a:lnTo>
                  <a:pt x="33" y="543"/>
                </a:lnTo>
                <a:lnTo>
                  <a:pt x="33" y="543"/>
                </a:lnTo>
                <a:lnTo>
                  <a:pt x="29" y="541"/>
                </a:lnTo>
                <a:lnTo>
                  <a:pt x="29" y="541"/>
                </a:lnTo>
                <a:lnTo>
                  <a:pt x="27" y="530"/>
                </a:lnTo>
                <a:lnTo>
                  <a:pt x="24" y="517"/>
                </a:lnTo>
                <a:lnTo>
                  <a:pt x="24" y="517"/>
                </a:lnTo>
                <a:lnTo>
                  <a:pt x="24" y="521"/>
                </a:lnTo>
                <a:lnTo>
                  <a:pt x="24" y="521"/>
                </a:lnTo>
                <a:lnTo>
                  <a:pt x="24" y="521"/>
                </a:lnTo>
                <a:lnTo>
                  <a:pt x="22" y="521"/>
                </a:lnTo>
                <a:lnTo>
                  <a:pt x="22" y="521"/>
                </a:lnTo>
                <a:lnTo>
                  <a:pt x="22" y="517"/>
                </a:lnTo>
                <a:lnTo>
                  <a:pt x="22" y="515"/>
                </a:lnTo>
                <a:lnTo>
                  <a:pt x="22" y="513"/>
                </a:lnTo>
                <a:lnTo>
                  <a:pt x="22" y="511"/>
                </a:lnTo>
                <a:lnTo>
                  <a:pt x="22" y="511"/>
                </a:lnTo>
                <a:lnTo>
                  <a:pt x="20" y="506"/>
                </a:lnTo>
                <a:lnTo>
                  <a:pt x="20" y="506"/>
                </a:lnTo>
                <a:lnTo>
                  <a:pt x="18" y="506"/>
                </a:lnTo>
                <a:lnTo>
                  <a:pt x="16" y="502"/>
                </a:lnTo>
                <a:lnTo>
                  <a:pt x="16" y="502"/>
                </a:lnTo>
                <a:lnTo>
                  <a:pt x="20" y="504"/>
                </a:lnTo>
                <a:lnTo>
                  <a:pt x="20" y="504"/>
                </a:lnTo>
                <a:lnTo>
                  <a:pt x="16" y="493"/>
                </a:lnTo>
                <a:lnTo>
                  <a:pt x="14" y="487"/>
                </a:lnTo>
                <a:lnTo>
                  <a:pt x="14" y="484"/>
                </a:lnTo>
                <a:lnTo>
                  <a:pt x="14" y="484"/>
                </a:lnTo>
                <a:lnTo>
                  <a:pt x="11" y="480"/>
                </a:lnTo>
                <a:lnTo>
                  <a:pt x="9" y="476"/>
                </a:lnTo>
                <a:lnTo>
                  <a:pt x="7" y="467"/>
                </a:lnTo>
                <a:lnTo>
                  <a:pt x="7" y="458"/>
                </a:lnTo>
                <a:lnTo>
                  <a:pt x="5" y="454"/>
                </a:lnTo>
                <a:lnTo>
                  <a:pt x="3" y="452"/>
                </a:lnTo>
                <a:lnTo>
                  <a:pt x="3" y="452"/>
                </a:lnTo>
                <a:lnTo>
                  <a:pt x="3" y="451"/>
                </a:lnTo>
                <a:lnTo>
                  <a:pt x="3" y="451"/>
                </a:lnTo>
                <a:lnTo>
                  <a:pt x="5" y="452"/>
                </a:lnTo>
                <a:lnTo>
                  <a:pt x="5" y="452"/>
                </a:lnTo>
                <a:lnTo>
                  <a:pt x="5" y="452"/>
                </a:lnTo>
                <a:lnTo>
                  <a:pt x="5" y="443"/>
                </a:lnTo>
                <a:lnTo>
                  <a:pt x="5" y="443"/>
                </a:lnTo>
                <a:lnTo>
                  <a:pt x="3" y="445"/>
                </a:lnTo>
                <a:lnTo>
                  <a:pt x="3" y="447"/>
                </a:lnTo>
                <a:lnTo>
                  <a:pt x="3" y="452"/>
                </a:lnTo>
                <a:lnTo>
                  <a:pt x="3" y="452"/>
                </a:lnTo>
                <a:lnTo>
                  <a:pt x="1" y="449"/>
                </a:lnTo>
                <a:lnTo>
                  <a:pt x="1" y="445"/>
                </a:lnTo>
                <a:lnTo>
                  <a:pt x="1" y="445"/>
                </a:lnTo>
                <a:lnTo>
                  <a:pt x="0" y="449"/>
                </a:lnTo>
                <a:lnTo>
                  <a:pt x="1" y="454"/>
                </a:lnTo>
                <a:lnTo>
                  <a:pt x="1" y="454"/>
                </a:lnTo>
                <a:lnTo>
                  <a:pt x="1" y="454"/>
                </a:lnTo>
                <a:lnTo>
                  <a:pt x="3" y="456"/>
                </a:lnTo>
                <a:lnTo>
                  <a:pt x="3" y="456"/>
                </a:lnTo>
                <a:lnTo>
                  <a:pt x="3" y="460"/>
                </a:lnTo>
                <a:lnTo>
                  <a:pt x="3" y="460"/>
                </a:lnTo>
                <a:lnTo>
                  <a:pt x="5" y="467"/>
                </a:lnTo>
                <a:lnTo>
                  <a:pt x="5" y="471"/>
                </a:lnTo>
                <a:lnTo>
                  <a:pt x="5" y="475"/>
                </a:lnTo>
                <a:lnTo>
                  <a:pt x="5" y="475"/>
                </a:lnTo>
                <a:lnTo>
                  <a:pt x="5" y="471"/>
                </a:lnTo>
                <a:lnTo>
                  <a:pt x="3" y="471"/>
                </a:lnTo>
                <a:lnTo>
                  <a:pt x="3" y="471"/>
                </a:lnTo>
                <a:lnTo>
                  <a:pt x="7" y="487"/>
                </a:lnTo>
                <a:lnTo>
                  <a:pt x="13" y="504"/>
                </a:lnTo>
                <a:lnTo>
                  <a:pt x="13" y="504"/>
                </a:lnTo>
                <a:lnTo>
                  <a:pt x="13" y="504"/>
                </a:lnTo>
                <a:lnTo>
                  <a:pt x="13" y="504"/>
                </a:lnTo>
                <a:lnTo>
                  <a:pt x="14" y="511"/>
                </a:lnTo>
                <a:lnTo>
                  <a:pt x="18" y="519"/>
                </a:lnTo>
                <a:lnTo>
                  <a:pt x="18" y="519"/>
                </a:lnTo>
                <a:lnTo>
                  <a:pt x="16" y="517"/>
                </a:lnTo>
                <a:lnTo>
                  <a:pt x="16" y="517"/>
                </a:lnTo>
                <a:lnTo>
                  <a:pt x="22" y="524"/>
                </a:lnTo>
                <a:lnTo>
                  <a:pt x="22" y="524"/>
                </a:lnTo>
                <a:lnTo>
                  <a:pt x="20" y="524"/>
                </a:lnTo>
                <a:lnTo>
                  <a:pt x="20" y="526"/>
                </a:lnTo>
                <a:lnTo>
                  <a:pt x="20" y="530"/>
                </a:lnTo>
                <a:lnTo>
                  <a:pt x="20" y="530"/>
                </a:lnTo>
                <a:lnTo>
                  <a:pt x="22" y="530"/>
                </a:lnTo>
                <a:lnTo>
                  <a:pt x="22" y="530"/>
                </a:lnTo>
                <a:lnTo>
                  <a:pt x="22" y="530"/>
                </a:lnTo>
                <a:lnTo>
                  <a:pt x="22" y="532"/>
                </a:lnTo>
                <a:lnTo>
                  <a:pt x="22" y="532"/>
                </a:lnTo>
                <a:lnTo>
                  <a:pt x="22" y="532"/>
                </a:lnTo>
                <a:lnTo>
                  <a:pt x="27" y="543"/>
                </a:lnTo>
                <a:lnTo>
                  <a:pt x="27" y="543"/>
                </a:lnTo>
                <a:lnTo>
                  <a:pt x="25" y="541"/>
                </a:lnTo>
                <a:lnTo>
                  <a:pt x="25" y="541"/>
                </a:lnTo>
                <a:lnTo>
                  <a:pt x="25" y="541"/>
                </a:lnTo>
                <a:lnTo>
                  <a:pt x="25" y="541"/>
                </a:lnTo>
                <a:lnTo>
                  <a:pt x="27" y="546"/>
                </a:lnTo>
                <a:lnTo>
                  <a:pt x="29" y="552"/>
                </a:lnTo>
                <a:lnTo>
                  <a:pt x="33" y="563"/>
                </a:lnTo>
                <a:lnTo>
                  <a:pt x="33" y="563"/>
                </a:lnTo>
                <a:lnTo>
                  <a:pt x="33" y="561"/>
                </a:lnTo>
                <a:lnTo>
                  <a:pt x="33" y="563"/>
                </a:lnTo>
                <a:lnTo>
                  <a:pt x="35" y="565"/>
                </a:lnTo>
                <a:lnTo>
                  <a:pt x="35" y="565"/>
                </a:lnTo>
                <a:lnTo>
                  <a:pt x="35" y="563"/>
                </a:lnTo>
                <a:lnTo>
                  <a:pt x="35" y="563"/>
                </a:lnTo>
                <a:lnTo>
                  <a:pt x="35" y="563"/>
                </a:lnTo>
                <a:lnTo>
                  <a:pt x="35" y="563"/>
                </a:lnTo>
                <a:lnTo>
                  <a:pt x="36" y="567"/>
                </a:lnTo>
                <a:lnTo>
                  <a:pt x="36" y="570"/>
                </a:lnTo>
                <a:lnTo>
                  <a:pt x="36" y="570"/>
                </a:lnTo>
                <a:lnTo>
                  <a:pt x="36" y="570"/>
                </a:lnTo>
                <a:lnTo>
                  <a:pt x="36" y="570"/>
                </a:lnTo>
                <a:lnTo>
                  <a:pt x="35" y="568"/>
                </a:lnTo>
                <a:lnTo>
                  <a:pt x="35" y="568"/>
                </a:lnTo>
                <a:lnTo>
                  <a:pt x="38" y="579"/>
                </a:lnTo>
                <a:lnTo>
                  <a:pt x="38" y="579"/>
                </a:lnTo>
                <a:lnTo>
                  <a:pt x="35" y="574"/>
                </a:lnTo>
                <a:lnTo>
                  <a:pt x="31" y="567"/>
                </a:lnTo>
                <a:lnTo>
                  <a:pt x="27" y="559"/>
                </a:lnTo>
                <a:lnTo>
                  <a:pt x="24" y="552"/>
                </a:lnTo>
                <a:lnTo>
                  <a:pt x="24" y="552"/>
                </a:lnTo>
                <a:lnTo>
                  <a:pt x="24" y="554"/>
                </a:lnTo>
                <a:lnTo>
                  <a:pt x="25" y="555"/>
                </a:lnTo>
                <a:lnTo>
                  <a:pt x="25" y="555"/>
                </a:lnTo>
                <a:lnTo>
                  <a:pt x="24" y="557"/>
                </a:lnTo>
                <a:lnTo>
                  <a:pt x="24" y="557"/>
                </a:lnTo>
                <a:lnTo>
                  <a:pt x="25" y="561"/>
                </a:lnTo>
                <a:lnTo>
                  <a:pt x="25" y="561"/>
                </a:lnTo>
                <a:lnTo>
                  <a:pt x="24" y="559"/>
                </a:lnTo>
                <a:lnTo>
                  <a:pt x="22" y="555"/>
                </a:lnTo>
                <a:lnTo>
                  <a:pt x="20" y="550"/>
                </a:lnTo>
                <a:lnTo>
                  <a:pt x="20" y="550"/>
                </a:lnTo>
                <a:lnTo>
                  <a:pt x="20" y="552"/>
                </a:lnTo>
                <a:lnTo>
                  <a:pt x="20" y="552"/>
                </a:lnTo>
                <a:lnTo>
                  <a:pt x="20" y="552"/>
                </a:lnTo>
                <a:lnTo>
                  <a:pt x="18" y="550"/>
                </a:lnTo>
                <a:lnTo>
                  <a:pt x="18" y="550"/>
                </a:lnTo>
                <a:lnTo>
                  <a:pt x="16" y="543"/>
                </a:lnTo>
                <a:lnTo>
                  <a:pt x="14" y="539"/>
                </a:lnTo>
                <a:lnTo>
                  <a:pt x="13" y="537"/>
                </a:lnTo>
                <a:lnTo>
                  <a:pt x="13" y="537"/>
                </a:lnTo>
                <a:lnTo>
                  <a:pt x="13" y="532"/>
                </a:lnTo>
                <a:lnTo>
                  <a:pt x="11" y="528"/>
                </a:lnTo>
                <a:lnTo>
                  <a:pt x="11" y="528"/>
                </a:lnTo>
                <a:lnTo>
                  <a:pt x="13" y="533"/>
                </a:lnTo>
                <a:lnTo>
                  <a:pt x="11" y="537"/>
                </a:lnTo>
                <a:lnTo>
                  <a:pt x="11" y="537"/>
                </a:lnTo>
                <a:lnTo>
                  <a:pt x="11" y="535"/>
                </a:lnTo>
                <a:lnTo>
                  <a:pt x="9" y="535"/>
                </a:lnTo>
                <a:lnTo>
                  <a:pt x="9" y="535"/>
                </a:lnTo>
                <a:lnTo>
                  <a:pt x="9" y="535"/>
                </a:lnTo>
                <a:lnTo>
                  <a:pt x="13" y="541"/>
                </a:lnTo>
                <a:lnTo>
                  <a:pt x="16" y="546"/>
                </a:lnTo>
                <a:lnTo>
                  <a:pt x="16" y="546"/>
                </a:lnTo>
                <a:lnTo>
                  <a:pt x="14" y="544"/>
                </a:lnTo>
                <a:lnTo>
                  <a:pt x="14" y="544"/>
                </a:lnTo>
                <a:lnTo>
                  <a:pt x="16" y="543"/>
                </a:lnTo>
                <a:lnTo>
                  <a:pt x="16" y="543"/>
                </a:lnTo>
                <a:lnTo>
                  <a:pt x="16" y="546"/>
                </a:lnTo>
                <a:lnTo>
                  <a:pt x="16" y="550"/>
                </a:lnTo>
                <a:lnTo>
                  <a:pt x="16" y="550"/>
                </a:lnTo>
                <a:lnTo>
                  <a:pt x="16" y="550"/>
                </a:lnTo>
                <a:lnTo>
                  <a:pt x="16" y="550"/>
                </a:lnTo>
                <a:lnTo>
                  <a:pt x="16" y="552"/>
                </a:lnTo>
                <a:lnTo>
                  <a:pt x="16" y="552"/>
                </a:lnTo>
                <a:lnTo>
                  <a:pt x="16" y="550"/>
                </a:lnTo>
                <a:lnTo>
                  <a:pt x="18" y="552"/>
                </a:lnTo>
                <a:lnTo>
                  <a:pt x="18" y="552"/>
                </a:lnTo>
                <a:lnTo>
                  <a:pt x="18" y="552"/>
                </a:lnTo>
                <a:lnTo>
                  <a:pt x="20" y="555"/>
                </a:lnTo>
                <a:lnTo>
                  <a:pt x="20" y="555"/>
                </a:lnTo>
                <a:lnTo>
                  <a:pt x="18" y="557"/>
                </a:lnTo>
                <a:lnTo>
                  <a:pt x="18" y="557"/>
                </a:lnTo>
                <a:lnTo>
                  <a:pt x="22" y="561"/>
                </a:lnTo>
                <a:lnTo>
                  <a:pt x="22" y="561"/>
                </a:lnTo>
                <a:lnTo>
                  <a:pt x="24" y="570"/>
                </a:lnTo>
                <a:lnTo>
                  <a:pt x="29" y="578"/>
                </a:lnTo>
                <a:lnTo>
                  <a:pt x="33" y="585"/>
                </a:lnTo>
                <a:lnTo>
                  <a:pt x="36" y="592"/>
                </a:lnTo>
                <a:lnTo>
                  <a:pt x="36" y="592"/>
                </a:lnTo>
                <a:lnTo>
                  <a:pt x="36" y="590"/>
                </a:lnTo>
                <a:lnTo>
                  <a:pt x="36" y="590"/>
                </a:lnTo>
                <a:lnTo>
                  <a:pt x="40" y="594"/>
                </a:lnTo>
                <a:lnTo>
                  <a:pt x="40" y="596"/>
                </a:lnTo>
                <a:lnTo>
                  <a:pt x="40" y="596"/>
                </a:lnTo>
                <a:lnTo>
                  <a:pt x="44" y="601"/>
                </a:lnTo>
                <a:lnTo>
                  <a:pt x="44" y="601"/>
                </a:lnTo>
                <a:lnTo>
                  <a:pt x="42" y="598"/>
                </a:lnTo>
                <a:lnTo>
                  <a:pt x="42" y="596"/>
                </a:lnTo>
                <a:lnTo>
                  <a:pt x="42" y="596"/>
                </a:lnTo>
                <a:lnTo>
                  <a:pt x="44" y="598"/>
                </a:lnTo>
                <a:lnTo>
                  <a:pt x="44" y="598"/>
                </a:lnTo>
                <a:lnTo>
                  <a:pt x="44" y="600"/>
                </a:lnTo>
                <a:lnTo>
                  <a:pt x="46" y="601"/>
                </a:lnTo>
                <a:lnTo>
                  <a:pt x="46" y="605"/>
                </a:lnTo>
                <a:lnTo>
                  <a:pt x="46" y="605"/>
                </a:lnTo>
                <a:lnTo>
                  <a:pt x="53" y="614"/>
                </a:lnTo>
                <a:lnTo>
                  <a:pt x="53" y="614"/>
                </a:lnTo>
                <a:lnTo>
                  <a:pt x="51" y="614"/>
                </a:lnTo>
                <a:lnTo>
                  <a:pt x="51" y="614"/>
                </a:lnTo>
                <a:lnTo>
                  <a:pt x="53" y="616"/>
                </a:lnTo>
                <a:lnTo>
                  <a:pt x="53" y="620"/>
                </a:lnTo>
                <a:lnTo>
                  <a:pt x="53" y="620"/>
                </a:lnTo>
                <a:lnTo>
                  <a:pt x="49" y="616"/>
                </a:lnTo>
                <a:lnTo>
                  <a:pt x="49" y="616"/>
                </a:lnTo>
                <a:lnTo>
                  <a:pt x="53" y="620"/>
                </a:lnTo>
                <a:lnTo>
                  <a:pt x="57" y="624"/>
                </a:lnTo>
                <a:lnTo>
                  <a:pt x="57" y="624"/>
                </a:lnTo>
                <a:lnTo>
                  <a:pt x="55" y="622"/>
                </a:lnTo>
                <a:lnTo>
                  <a:pt x="55" y="620"/>
                </a:lnTo>
                <a:lnTo>
                  <a:pt x="55" y="620"/>
                </a:lnTo>
                <a:lnTo>
                  <a:pt x="59" y="624"/>
                </a:lnTo>
                <a:lnTo>
                  <a:pt x="59" y="624"/>
                </a:lnTo>
                <a:lnTo>
                  <a:pt x="59" y="625"/>
                </a:lnTo>
                <a:lnTo>
                  <a:pt x="60" y="627"/>
                </a:lnTo>
                <a:lnTo>
                  <a:pt x="60" y="627"/>
                </a:lnTo>
                <a:lnTo>
                  <a:pt x="59" y="627"/>
                </a:lnTo>
                <a:lnTo>
                  <a:pt x="59" y="627"/>
                </a:lnTo>
                <a:lnTo>
                  <a:pt x="59" y="631"/>
                </a:lnTo>
                <a:lnTo>
                  <a:pt x="59" y="631"/>
                </a:lnTo>
                <a:lnTo>
                  <a:pt x="59" y="629"/>
                </a:lnTo>
                <a:lnTo>
                  <a:pt x="60" y="627"/>
                </a:lnTo>
                <a:lnTo>
                  <a:pt x="60" y="627"/>
                </a:lnTo>
                <a:lnTo>
                  <a:pt x="60" y="629"/>
                </a:lnTo>
                <a:lnTo>
                  <a:pt x="62" y="629"/>
                </a:lnTo>
                <a:lnTo>
                  <a:pt x="62" y="629"/>
                </a:lnTo>
                <a:lnTo>
                  <a:pt x="64" y="633"/>
                </a:lnTo>
                <a:lnTo>
                  <a:pt x="64" y="636"/>
                </a:lnTo>
                <a:lnTo>
                  <a:pt x="64" y="636"/>
                </a:lnTo>
                <a:lnTo>
                  <a:pt x="62" y="635"/>
                </a:lnTo>
                <a:lnTo>
                  <a:pt x="60" y="633"/>
                </a:lnTo>
                <a:lnTo>
                  <a:pt x="60" y="633"/>
                </a:lnTo>
                <a:lnTo>
                  <a:pt x="62" y="636"/>
                </a:lnTo>
                <a:lnTo>
                  <a:pt x="66" y="640"/>
                </a:lnTo>
                <a:lnTo>
                  <a:pt x="66" y="640"/>
                </a:lnTo>
                <a:lnTo>
                  <a:pt x="64" y="640"/>
                </a:lnTo>
                <a:lnTo>
                  <a:pt x="64" y="642"/>
                </a:lnTo>
                <a:lnTo>
                  <a:pt x="64" y="642"/>
                </a:lnTo>
                <a:lnTo>
                  <a:pt x="68" y="644"/>
                </a:lnTo>
                <a:lnTo>
                  <a:pt x="71" y="647"/>
                </a:lnTo>
                <a:lnTo>
                  <a:pt x="79" y="657"/>
                </a:lnTo>
                <a:lnTo>
                  <a:pt x="79" y="657"/>
                </a:lnTo>
                <a:lnTo>
                  <a:pt x="79" y="655"/>
                </a:lnTo>
                <a:lnTo>
                  <a:pt x="77" y="655"/>
                </a:lnTo>
                <a:lnTo>
                  <a:pt x="77" y="655"/>
                </a:lnTo>
                <a:lnTo>
                  <a:pt x="79" y="655"/>
                </a:lnTo>
                <a:lnTo>
                  <a:pt x="79" y="655"/>
                </a:lnTo>
                <a:lnTo>
                  <a:pt x="79" y="657"/>
                </a:lnTo>
                <a:lnTo>
                  <a:pt x="79" y="659"/>
                </a:lnTo>
                <a:lnTo>
                  <a:pt x="79" y="659"/>
                </a:lnTo>
                <a:lnTo>
                  <a:pt x="84" y="664"/>
                </a:lnTo>
                <a:lnTo>
                  <a:pt x="88" y="670"/>
                </a:lnTo>
                <a:lnTo>
                  <a:pt x="88" y="670"/>
                </a:lnTo>
                <a:lnTo>
                  <a:pt x="88" y="673"/>
                </a:lnTo>
                <a:lnTo>
                  <a:pt x="88" y="673"/>
                </a:lnTo>
                <a:lnTo>
                  <a:pt x="90" y="675"/>
                </a:lnTo>
                <a:lnTo>
                  <a:pt x="90" y="675"/>
                </a:lnTo>
                <a:lnTo>
                  <a:pt x="90" y="673"/>
                </a:lnTo>
                <a:lnTo>
                  <a:pt x="90" y="673"/>
                </a:lnTo>
                <a:lnTo>
                  <a:pt x="90" y="673"/>
                </a:lnTo>
                <a:lnTo>
                  <a:pt x="97" y="681"/>
                </a:lnTo>
                <a:lnTo>
                  <a:pt x="97" y="681"/>
                </a:lnTo>
                <a:lnTo>
                  <a:pt x="95" y="682"/>
                </a:lnTo>
                <a:lnTo>
                  <a:pt x="97" y="686"/>
                </a:lnTo>
                <a:lnTo>
                  <a:pt x="101" y="692"/>
                </a:lnTo>
                <a:lnTo>
                  <a:pt x="101" y="692"/>
                </a:lnTo>
                <a:lnTo>
                  <a:pt x="101" y="692"/>
                </a:lnTo>
                <a:lnTo>
                  <a:pt x="101" y="692"/>
                </a:lnTo>
                <a:lnTo>
                  <a:pt x="101" y="692"/>
                </a:lnTo>
                <a:lnTo>
                  <a:pt x="108" y="701"/>
                </a:lnTo>
                <a:lnTo>
                  <a:pt x="116" y="712"/>
                </a:lnTo>
                <a:lnTo>
                  <a:pt x="116" y="712"/>
                </a:lnTo>
                <a:lnTo>
                  <a:pt x="114" y="710"/>
                </a:lnTo>
                <a:lnTo>
                  <a:pt x="116" y="712"/>
                </a:lnTo>
                <a:lnTo>
                  <a:pt x="116" y="714"/>
                </a:lnTo>
                <a:lnTo>
                  <a:pt x="116" y="714"/>
                </a:lnTo>
                <a:lnTo>
                  <a:pt x="116" y="714"/>
                </a:lnTo>
                <a:lnTo>
                  <a:pt x="121" y="717"/>
                </a:lnTo>
                <a:lnTo>
                  <a:pt x="125" y="721"/>
                </a:lnTo>
                <a:lnTo>
                  <a:pt x="125" y="721"/>
                </a:lnTo>
                <a:lnTo>
                  <a:pt x="125" y="719"/>
                </a:lnTo>
                <a:lnTo>
                  <a:pt x="125" y="721"/>
                </a:lnTo>
                <a:lnTo>
                  <a:pt x="125" y="721"/>
                </a:lnTo>
                <a:lnTo>
                  <a:pt x="125" y="721"/>
                </a:lnTo>
                <a:lnTo>
                  <a:pt x="127" y="723"/>
                </a:lnTo>
                <a:lnTo>
                  <a:pt x="127" y="723"/>
                </a:lnTo>
                <a:lnTo>
                  <a:pt x="127" y="725"/>
                </a:lnTo>
                <a:lnTo>
                  <a:pt x="127" y="727"/>
                </a:lnTo>
                <a:lnTo>
                  <a:pt x="127" y="727"/>
                </a:lnTo>
                <a:lnTo>
                  <a:pt x="128" y="727"/>
                </a:lnTo>
                <a:lnTo>
                  <a:pt x="128" y="727"/>
                </a:lnTo>
                <a:lnTo>
                  <a:pt x="128" y="727"/>
                </a:lnTo>
                <a:lnTo>
                  <a:pt x="132" y="730"/>
                </a:lnTo>
                <a:lnTo>
                  <a:pt x="132" y="730"/>
                </a:lnTo>
                <a:lnTo>
                  <a:pt x="128" y="730"/>
                </a:lnTo>
                <a:lnTo>
                  <a:pt x="128" y="730"/>
                </a:lnTo>
                <a:lnTo>
                  <a:pt x="130" y="730"/>
                </a:lnTo>
                <a:lnTo>
                  <a:pt x="128" y="732"/>
                </a:lnTo>
                <a:lnTo>
                  <a:pt x="128" y="732"/>
                </a:lnTo>
                <a:lnTo>
                  <a:pt x="132" y="738"/>
                </a:lnTo>
                <a:lnTo>
                  <a:pt x="132" y="738"/>
                </a:lnTo>
                <a:lnTo>
                  <a:pt x="134" y="734"/>
                </a:lnTo>
                <a:lnTo>
                  <a:pt x="136" y="734"/>
                </a:lnTo>
                <a:lnTo>
                  <a:pt x="136" y="734"/>
                </a:lnTo>
                <a:lnTo>
                  <a:pt x="136" y="730"/>
                </a:lnTo>
                <a:lnTo>
                  <a:pt x="136" y="728"/>
                </a:lnTo>
                <a:lnTo>
                  <a:pt x="136" y="728"/>
                </a:lnTo>
                <a:lnTo>
                  <a:pt x="149" y="743"/>
                </a:lnTo>
                <a:lnTo>
                  <a:pt x="160" y="758"/>
                </a:lnTo>
                <a:lnTo>
                  <a:pt x="160" y="758"/>
                </a:lnTo>
                <a:lnTo>
                  <a:pt x="158" y="758"/>
                </a:lnTo>
                <a:lnTo>
                  <a:pt x="158" y="762"/>
                </a:lnTo>
                <a:lnTo>
                  <a:pt x="158" y="762"/>
                </a:lnTo>
                <a:lnTo>
                  <a:pt x="162" y="760"/>
                </a:lnTo>
                <a:lnTo>
                  <a:pt x="165" y="762"/>
                </a:lnTo>
                <a:lnTo>
                  <a:pt x="171" y="767"/>
                </a:lnTo>
                <a:lnTo>
                  <a:pt x="176" y="773"/>
                </a:lnTo>
                <a:lnTo>
                  <a:pt x="184" y="778"/>
                </a:lnTo>
                <a:lnTo>
                  <a:pt x="184" y="778"/>
                </a:lnTo>
                <a:lnTo>
                  <a:pt x="185" y="776"/>
                </a:lnTo>
                <a:lnTo>
                  <a:pt x="185" y="773"/>
                </a:lnTo>
                <a:lnTo>
                  <a:pt x="185" y="773"/>
                </a:lnTo>
                <a:lnTo>
                  <a:pt x="193" y="776"/>
                </a:lnTo>
                <a:lnTo>
                  <a:pt x="196" y="776"/>
                </a:lnTo>
                <a:lnTo>
                  <a:pt x="196" y="776"/>
                </a:lnTo>
                <a:lnTo>
                  <a:pt x="206" y="782"/>
                </a:lnTo>
                <a:lnTo>
                  <a:pt x="206" y="782"/>
                </a:lnTo>
                <a:lnTo>
                  <a:pt x="206" y="784"/>
                </a:lnTo>
                <a:lnTo>
                  <a:pt x="208" y="784"/>
                </a:lnTo>
                <a:lnTo>
                  <a:pt x="208" y="784"/>
                </a:lnTo>
                <a:lnTo>
                  <a:pt x="208" y="784"/>
                </a:lnTo>
                <a:lnTo>
                  <a:pt x="208" y="784"/>
                </a:lnTo>
                <a:lnTo>
                  <a:pt x="208" y="782"/>
                </a:lnTo>
                <a:lnTo>
                  <a:pt x="208" y="782"/>
                </a:lnTo>
                <a:lnTo>
                  <a:pt x="208" y="782"/>
                </a:lnTo>
                <a:lnTo>
                  <a:pt x="211" y="784"/>
                </a:lnTo>
                <a:lnTo>
                  <a:pt x="215" y="784"/>
                </a:lnTo>
                <a:lnTo>
                  <a:pt x="217" y="784"/>
                </a:lnTo>
                <a:lnTo>
                  <a:pt x="220" y="785"/>
                </a:lnTo>
                <a:lnTo>
                  <a:pt x="220" y="785"/>
                </a:lnTo>
                <a:lnTo>
                  <a:pt x="220" y="782"/>
                </a:lnTo>
                <a:lnTo>
                  <a:pt x="222" y="782"/>
                </a:lnTo>
                <a:lnTo>
                  <a:pt x="222" y="782"/>
                </a:lnTo>
                <a:lnTo>
                  <a:pt x="224" y="782"/>
                </a:lnTo>
                <a:lnTo>
                  <a:pt x="224" y="782"/>
                </a:lnTo>
                <a:lnTo>
                  <a:pt x="226" y="784"/>
                </a:lnTo>
                <a:lnTo>
                  <a:pt x="226" y="784"/>
                </a:lnTo>
                <a:lnTo>
                  <a:pt x="226" y="784"/>
                </a:lnTo>
                <a:lnTo>
                  <a:pt x="226" y="785"/>
                </a:lnTo>
                <a:lnTo>
                  <a:pt x="228" y="787"/>
                </a:lnTo>
                <a:lnTo>
                  <a:pt x="230" y="787"/>
                </a:lnTo>
                <a:lnTo>
                  <a:pt x="230" y="787"/>
                </a:lnTo>
                <a:lnTo>
                  <a:pt x="226" y="784"/>
                </a:lnTo>
                <a:lnTo>
                  <a:pt x="226" y="782"/>
                </a:lnTo>
                <a:lnTo>
                  <a:pt x="228" y="780"/>
                </a:lnTo>
                <a:lnTo>
                  <a:pt x="228" y="780"/>
                </a:lnTo>
                <a:lnTo>
                  <a:pt x="224" y="778"/>
                </a:lnTo>
                <a:lnTo>
                  <a:pt x="224" y="776"/>
                </a:lnTo>
                <a:lnTo>
                  <a:pt x="224" y="776"/>
                </a:lnTo>
                <a:lnTo>
                  <a:pt x="228" y="776"/>
                </a:lnTo>
                <a:lnTo>
                  <a:pt x="228" y="776"/>
                </a:lnTo>
                <a:lnTo>
                  <a:pt x="226" y="773"/>
                </a:lnTo>
                <a:lnTo>
                  <a:pt x="226" y="773"/>
                </a:lnTo>
                <a:lnTo>
                  <a:pt x="233" y="776"/>
                </a:lnTo>
                <a:lnTo>
                  <a:pt x="237" y="778"/>
                </a:lnTo>
                <a:lnTo>
                  <a:pt x="239" y="782"/>
                </a:lnTo>
                <a:lnTo>
                  <a:pt x="239" y="782"/>
                </a:lnTo>
                <a:lnTo>
                  <a:pt x="244" y="784"/>
                </a:lnTo>
                <a:lnTo>
                  <a:pt x="246" y="784"/>
                </a:lnTo>
                <a:lnTo>
                  <a:pt x="248" y="785"/>
                </a:lnTo>
                <a:lnTo>
                  <a:pt x="248" y="785"/>
                </a:lnTo>
                <a:lnTo>
                  <a:pt x="242" y="785"/>
                </a:lnTo>
                <a:lnTo>
                  <a:pt x="242" y="785"/>
                </a:lnTo>
                <a:lnTo>
                  <a:pt x="248" y="787"/>
                </a:lnTo>
                <a:lnTo>
                  <a:pt x="250" y="787"/>
                </a:lnTo>
                <a:lnTo>
                  <a:pt x="252" y="789"/>
                </a:lnTo>
                <a:lnTo>
                  <a:pt x="252" y="789"/>
                </a:lnTo>
                <a:lnTo>
                  <a:pt x="239" y="787"/>
                </a:lnTo>
                <a:lnTo>
                  <a:pt x="228" y="780"/>
                </a:lnTo>
                <a:lnTo>
                  <a:pt x="228" y="780"/>
                </a:lnTo>
                <a:lnTo>
                  <a:pt x="231" y="784"/>
                </a:lnTo>
                <a:lnTo>
                  <a:pt x="237" y="785"/>
                </a:lnTo>
                <a:lnTo>
                  <a:pt x="248" y="791"/>
                </a:lnTo>
                <a:lnTo>
                  <a:pt x="248" y="791"/>
                </a:lnTo>
                <a:lnTo>
                  <a:pt x="254" y="795"/>
                </a:lnTo>
                <a:lnTo>
                  <a:pt x="261" y="796"/>
                </a:lnTo>
                <a:lnTo>
                  <a:pt x="261" y="796"/>
                </a:lnTo>
                <a:lnTo>
                  <a:pt x="265" y="800"/>
                </a:lnTo>
                <a:lnTo>
                  <a:pt x="265" y="800"/>
                </a:lnTo>
                <a:lnTo>
                  <a:pt x="276" y="804"/>
                </a:lnTo>
                <a:lnTo>
                  <a:pt x="279" y="806"/>
                </a:lnTo>
                <a:lnTo>
                  <a:pt x="281" y="808"/>
                </a:lnTo>
                <a:lnTo>
                  <a:pt x="279" y="809"/>
                </a:lnTo>
                <a:lnTo>
                  <a:pt x="279" y="809"/>
                </a:lnTo>
                <a:lnTo>
                  <a:pt x="281" y="809"/>
                </a:lnTo>
                <a:lnTo>
                  <a:pt x="281" y="809"/>
                </a:lnTo>
                <a:lnTo>
                  <a:pt x="283" y="809"/>
                </a:lnTo>
                <a:lnTo>
                  <a:pt x="283" y="809"/>
                </a:lnTo>
                <a:lnTo>
                  <a:pt x="285" y="811"/>
                </a:lnTo>
                <a:lnTo>
                  <a:pt x="285" y="811"/>
                </a:lnTo>
                <a:lnTo>
                  <a:pt x="285" y="811"/>
                </a:lnTo>
                <a:lnTo>
                  <a:pt x="270" y="811"/>
                </a:lnTo>
                <a:lnTo>
                  <a:pt x="255" y="809"/>
                </a:lnTo>
                <a:lnTo>
                  <a:pt x="255" y="809"/>
                </a:lnTo>
                <a:lnTo>
                  <a:pt x="259" y="811"/>
                </a:lnTo>
                <a:lnTo>
                  <a:pt x="259" y="815"/>
                </a:lnTo>
                <a:lnTo>
                  <a:pt x="259" y="815"/>
                </a:lnTo>
                <a:lnTo>
                  <a:pt x="270" y="819"/>
                </a:lnTo>
                <a:lnTo>
                  <a:pt x="279" y="820"/>
                </a:lnTo>
                <a:lnTo>
                  <a:pt x="290" y="820"/>
                </a:lnTo>
                <a:lnTo>
                  <a:pt x="301" y="824"/>
                </a:lnTo>
                <a:lnTo>
                  <a:pt x="301" y="824"/>
                </a:lnTo>
                <a:lnTo>
                  <a:pt x="301" y="820"/>
                </a:lnTo>
                <a:lnTo>
                  <a:pt x="303" y="819"/>
                </a:lnTo>
                <a:lnTo>
                  <a:pt x="305" y="817"/>
                </a:lnTo>
                <a:lnTo>
                  <a:pt x="305" y="815"/>
                </a:lnTo>
                <a:lnTo>
                  <a:pt x="305" y="815"/>
                </a:lnTo>
                <a:lnTo>
                  <a:pt x="309" y="815"/>
                </a:lnTo>
                <a:lnTo>
                  <a:pt x="309" y="815"/>
                </a:lnTo>
                <a:lnTo>
                  <a:pt x="309" y="811"/>
                </a:lnTo>
                <a:lnTo>
                  <a:pt x="311" y="809"/>
                </a:lnTo>
                <a:lnTo>
                  <a:pt x="312" y="808"/>
                </a:lnTo>
                <a:lnTo>
                  <a:pt x="312" y="808"/>
                </a:lnTo>
                <a:lnTo>
                  <a:pt x="311" y="806"/>
                </a:lnTo>
                <a:lnTo>
                  <a:pt x="311" y="806"/>
                </a:lnTo>
                <a:lnTo>
                  <a:pt x="312" y="806"/>
                </a:lnTo>
                <a:lnTo>
                  <a:pt x="314" y="806"/>
                </a:lnTo>
                <a:lnTo>
                  <a:pt x="314" y="806"/>
                </a:lnTo>
                <a:lnTo>
                  <a:pt x="312" y="804"/>
                </a:lnTo>
                <a:lnTo>
                  <a:pt x="312" y="804"/>
                </a:lnTo>
                <a:lnTo>
                  <a:pt x="312" y="804"/>
                </a:lnTo>
                <a:lnTo>
                  <a:pt x="312" y="789"/>
                </a:lnTo>
                <a:lnTo>
                  <a:pt x="309" y="774"/>
                </a:lnTo>
                <a:lnTo>
                  <a:pt x="309" y="774"/>
                </a:lnTo>
                <a:lnTo>
                  <a:pt x="305" y="769"/>
                </a:lnTo>
                <a:lnTo>
                  <a:pt x="301" y="762"/>
                </a:lnTo>
                <a:lnTo>
                  <a:pt x="301" y="762"/>
                </a:lnTo>
                <a:lnTo>
                  <a:pt x="301" y="760"/>
                </a:lnTo>
                <a:lnTo>
                  <a:pt x="301" y="758"/>
                </a:lnTo>
                <a:lnTo>
                  <a:pt x="301" y="756"/>
                </a:lnTo>
                <a:lnTo>
                  <a:pt x="301" y="756"/>
                </a:lnTo>
                <a:lnTo>
                  <a:pt x="301" y="756"/>
                </a:lnTo>
                <a:lnTo>
                  <a:pt x="299" y="754"/>
                </a:lnTo>
                <a:lnTo>
                  <a:pt x="299" y="754"/>
                </a:lnTo>
                <a:lnTo>
                  <a:pt x="303" y="754"/>
                </a:lnTo>
                <a:lnTo>
                  <a:pt x="303" y="754"/>
                </a:lnTo>
                <a:lnTo>
                  <a:pt x="301" y="752"/>
                </a:lnTo>
                <a:lnTo>
                  <a:pt x="301" y="752"/>
                </a:lnTo>
                <a:lnTo>
                  <a:pt x="303" y="750"/>
                </a:lnTo>
                <a:lnTo>
                  <a:pt x="303" y="750"/>
                </a:lnTo>
                <a:lnTo>
                  <a:pt x="301" y="745"/>
                </a:lnTo>
                <a:lnTo>
                  <a:pt x="299" y="738"/>
                </a:lnTo>
                <a:lnTo>
                  <a:pt x="299" y="738"/>
                </a:lnTo>
                <a:lnTo>
                  <a:pt x="303" y="741"/>
                </a:lnTo>
                <a:lnTo>
                  <a:pt x="309" y="743"/>
                </a:lnTo>
                <a:lnTo>
                  <a:pt x="312" y="747"/>
                </a:lnTo>
                <a:lnTo>
                  <a:pt x="316" y="749"/>
                </a:lnTo>
                <a:lnTo>
                  <a:pt x="316" y="749"/>
                </a:lnTo>
                <a:lnTo>
                  <a:pt x="320" y="752"/>
                </a:lnTo>
                <a:lnTo>
                  <a:pt x="320" y="754"/>
                </a:lnTo>
                <a:lnTo>
                  <a:pt x="322" y="754"/>
                </a:lnTo>
                <a:lnTo>
                  <a:pt x="322" y="754"/>
                </a:lnTo>
                <a:lnTo>
                  <a:pt x="318" y="754"/>
                </a:lnTo>
                <a:lnTo>
                  <a:pt x="316" y="754"/>
                </a:lnTo>
                <a:lnTo>
                  <a:pt x="316" y="754"/>
                </a:lnTo>
                <a:lnTo>
                  <a:pt x="322" y="760"/>
                </a:lnTo>
                <a:lnTo>
                  <a:pt x="329" y="765"/>
                </a:lnTo>
                <a:lnTo>
                  <a:pt x="329" y="765"/>
                </a:lnTo>
                <a:lnTo>
                  <a:pt x="331" y="767"/>
                </a:lnTo>
                <a:lnTo>
                  <a:pt x="334" y="769"/>
                </a:lnTo>
                <a:lnTo>
                  <a:pt x="342" y="774"/>
                </a:lnTo>
                <a:lnTo>
                  <a:pt x="342" y="774"/>
                </a:lnTo>
                <a:lnTo>
                  <a:pt x="342" y="774"/>
                </a:lnTo>
                <a:lnTo>
                  <a:pt x="340" y="774"/>
                </a:lnTo>
                <a:lnTo>
                  <a:pt x="340" y="774"/>
                </a:lnTo>
                <a:lnTo>
                  <a:pt x="351" y="780"/>
                </a:lnTo>
                <a:lnTo>
                  <a:pt x="362" y="785"/>
                </a:lnTo>
                <a:lnTo>
                  <a:pt x="362" y="785"/>
                </a:lnTo>
                <a:lnTo>
                  <a:pt x="366" y="789"/>
                </a:lnTo>
                <a:lnTo>
                  <a:pt x="371" y="793"/>
                </a:lnTo>
                <a:lnTo>
                  <a:pt x="377" y="795"/>
                </a:lnTo>
                <a:lnTo>
                  <a:pt x="377" y="796"/>
                </a:lnTo>
                <a:lnTo>
                  <a:pt x="379" y="798"/>
                </a:lnTo>
                <a:lnTo>
                  <a:pt x="379" y="798"/>
                </a:lnTo>
                <a:lnTo>
                  <a:pt x="382" y="800"/>
                </a:lnTo>
                <a:lnTo>
                  <a:pt x="386" y="804"/>
                </a:lnTo>
                <a:lnTo>
                  <a:pt x="386" y="804"/>
                </a:lnTo>
                <a:lnTo>
                  <a:pt x="382" y="806"/>
                </a:lnTo>
                <a:lnTo>
                  <a:pt x="380" y="809"/>
                </a:lnTo>
                <a:lnTo>
                  <a:pt x="380" y="809"/>
                </a:lnTo>
                <a:lnTo>
                  <a:pt x="386" y="813"/>
                </a:lnTo>
                <a:lnTo>
                  <a:pt x="390" y="817"/>
                </a:lnTo>
                <a:lnTo>
                  <a:pt x="390" y="817"/>
                </a:lnTo>
                <a:lnTo>
                  <a:pt x="393" y="815"/>
                </a:lnTo>
                <a:lnTo>
                  <a:pt x="397" y="815"/>
                </a:lnTo>
                <a:lnTo>
                  <a:pt x="397" y="815"/>
                </a:lnTo>
                <a:lnTo>
                  <a:pt x="395" y="817"/>
                </a:lnTo>
                <a:lnTo>
                  <a:pt x="395" y="817"/>
                </a:lnTo>
                <a:lnTo>
                  <a:pt x="397" y="820"/>
                </a:lnTo>
                <a:lnTo>
                  <a:pt x="397" y="826"/>
                </a:lnTo>
                <a:lnTo>
                  <a:pt x="397" y="826"/>
                </a:lnTo>
                <a:lnTo>
                  <a:pt x="401" y="826"/>
                </a:lnTo>
                <a:lnTo>
                  <a:pt x="403" y="826"/>
                </a:lnTo>
                <a:lnTo>
                  <a:pt x="404" y="828"/>
                </a:lnTo>
                <a:lnTo>
                  <a:pt x="404" y="828"/>
                </a:lnTo>
                <a:lnTo>
                  <a:pt x="403" y="828"/>
                </a:lnTo>
                <a:lnTo>
                  <a:pt x="401" y="828"/>
                </a:lnTo>
                <a:lnTo>
                  <a:pt x="401" y="828"/>
                </a:lnTo>
                <a:lnTo>
                  <a:pt x="403" y="828"/>
                </a:lnTo>
                <a:lnTo>
                  <a:pt x="404" y="830"/>
                </a:lnTo>
                <a:lnTo>
                  <a:pt x="404" y="830"/>
                </a:lnTo>
                <a:lnTo>
                  <a:pt x="404" y="828"/>
                </a:lnTo>
                <a:lnTo>
                  <a:pt x="406" y="830"/>
                </a:lnTo>
                <a:lnTo>
                  <a:pt x="408" y="831"/>
                </a:lnTo>
                <a:lnTo>
                  <a:pt x="408" y="831"/>
                </a:lnTo>
                <a:lnTo>
                  <a:pt x="410" y="830"/>
                </a:lnTo>
                <a:lnTo>
                  <a:pt x="410" y="828"/>
                </a:lnTo>
                <a:lnTo>
                  <a:pt x="410" y="828"/>
                </a:lnTo>
                <a:lnTo>
                  <a:pt x="417" y="830"/>
                </a:lnTo>
                <a:lnTo>
                  <a:pt x="421" y="833"/>
                </a:lnTo>
                <a:lnTo>
                  <a:pt x="426" y="835"/>
                </a:lnTo>
                <a:lnTo>
                  <a:pt x="432" y="835"/>
                </a:lnTo>
                <a:lnTo>
                  <a:pt x="432" y="835"/>
                </a:lnTo>
                <a:lnTo>
                  <a:pt x="426" y="833"/>
                </a:lnTo>
                <a:lnTo>
                  <a:pt x="426" y="833"/>
                </a:lnTo>
                <a:lnTo>
                  <a:pt x="419" y="828"/>
                </a:lnTo>
                <a:lnTo>
                  <a:pt x="410" y="822"/>
                </a:lnTo>
                <a:lnTo>
                  <a:pt x="410" y="822"/>
                </a:lnTo>
                <a:lnTo>
                  <a:pt x="412" y="820"/>
                </a:lnTo>
                <a:lnTo>
                  <a:pt x="412" y="820"/>
                </a:lnTo>
                <a:lnTo>
                  <a:pt x="404" y="820"/>
                </a:lnTo>
                <a:lnTo>
                  <a:pt x="404" y="820"/>
                </a:lnTo>
                <a:lnTo>
                  <a:pt x="404" y="819"/>
                </a:lnTo>
                <a:lnTo>
                  <a:pt x="401" y="817"/>
                </a:lnTo>
                <a:lnTo>
                  <a:pt x="401" y="817"/>
                </a:lnTo>
                <a:lnTo>
                  <a:pt x="401" y="817"/>
                </a:lnTo>
                <a:lnTo>
                  <a:pt x="401" y="815"/>
                </a:lnTo>
                <a:lnTo>
                  <a:pt x="399" y="813"/>
                </a:lnTo>
                <a:lnTo>
                  <a:pt x="399" y="813"/>
                </a:lnTo>
                <a:lnTo>
                  <a:pt x="401" y="813"/>
                </a:lnTo>
                <a:lnTo>
                  <a:pt x="401" y="811"/>
                </a:lnTo>
                <a:lnTo>
                  <a:pt x="401" y="811"/>
                </a:lnTo>
                <a:lnTo>
                  <a:pt x="403" y="811"/>
                </a:lnTo>
                <a:lnTo>
                  <a:pt x="404" y="811"/>
                </a:lnTo>
                <a:lnTo>
                  <a:pt x="404" y="811"/>
                </a:lnTo>
                <a:lnTo>
                  <a:pt x="414" y="815"/>
                </a:lnTo>
                <a:lnTo>
                  <a:pt x="425" y="819"/>
                </a:lnTo>
                <a:lnTo>
                  <a:pt x="425" y="819"/>
                </a:lnTo>
                <a:lnTo>
                  <a:pt x="419" y="813"/>
                </a:lnTo>
                <a:lnTo>
                  <a:pt x="412" y="809"/>
                </a:lnTo>
                <a:lnTo>
                  <a:pt x="412" y="809"/>
                </a:lnTo>
                <a:lnTo>
                  <a:pt x="412" y="808"/>
                </a:lnTo>
                <a:lnTo>
                  <a:pt x="412" y="806"/>
                </a:lnTo>
                <a:lnTo>
                  <a:pt x="408" y="800"/>
                </a:lnTo>
                <a:lnTo>
                  <a:pt x="408" y="800"/>
                </a:lnTo>
                <a:lnTo>
                  <a:pt x="406" y="802"/>
                </a:lnTo>
                <a:lnTo>
                  <a:pt x="404" y="802"/>
                </a:lnTo>
                <a:lnTo>
                  <a:pt x="404" y="802"/>
                </a:lnTo>
                <a:lnTo>
                  <a:pt x="401" y="795"/>
                </a:lnTo>
                <a:lnTo>
                  <a:pt x="401" y="791"/>
                </a:lnTo>
                <a:lnTo>
                  <a:pt x="401" y="787"/>
                </a:lnTo>
                <a:lnTo>
                  <a:pt x="401" y="787"/>
                </a:lnTo>
                <a:lnTo>
                  <a:pt x="406" y="787"/>
                </a:lnTo>
                <a:lnTo>
                  <a:pt x="410" y="787"/>
                </a:lnTo>
                <a:lnTo>
                  <a:pt x="414" y="785"/>
                </a:lnTo>
                <a:lnTo>
                  <a:pt x="417" y="785"/>
                </a:lnTo>
                <a:lnTo>
                  <a:pt x="417" y="785"/>
                </a:lnTo>
                <a:lnTo>
                  <a:pt x="419" y="784"/>
                </a:lnTo>
                <a:lnTo>
                  <a:pt x="421" y="784"/>
                </a:lnTo>
                <a:lnTo>
                  <a:pt x="421" y="784"/>
                </a:lnTo>
                <a:lnTo>
                  <a:pt x="421" y="780"/>
                </a:lnTo>
                <a:lnTo>
                  <a:pt x="421" y="780"/>
                </a:lnTo>
                <a:lnTo>
                  <a:pt x="421" y="780"/>
                </a:lnTo>
                <a:lnTo>
                  <a:pt x="423" y="780"/>
                </a:lnTo>
                <a:lnTo>
                  <a:pt x="423" y="780"/>
                </a:lnTo>
                <a:lnTo>
                  <a:pt x="425" y="776"/>
                </a:lnTo>
                <a:lnTo>
                  <a:pt x="423" y="774"/>
                </a:lnTo>
                <a:lnTo>
                  <a:pt x="419" y="773"/>
                </a:lnTo>
                <a:lnTo>
                  <a:pt x="419" y="769"/>
                </a:lnTo>
                <a:lnTo>
                  <a:pt x="419" y="769"/>
                </a:lnTo>
                <a:lnTo>
                  <a:pt x="428" y="771"/>
                </a:lnTo>
                <a:lnTo>
                  <a:pt x="437" y="769"/>
                </a:lnTo>
                <a:lnTo>
                  <a:pt x="437" y="769"/>
                </a:lnTo>
                <a:lnTo>
                  <a:pt x="436" y="767"/>
                </a:lnTo>
                <a:lnTo>
                  <a:pt x="436" y="765"/>
                </a:lnTo>
                <a:lnTo>
                  <a:pt x="436" y="765"/>
                </a:lnTo>
                <a:lnTo>
                  <a:pt x="436" y="765"/>
                </a:lnTo>
                <a:lnTo>
                  <a:pt x="434" y="762"/>
                </a:lnTo>
                <a:lnTo>
                  <a:pt x="430" y="758"/>
                </a:lnTo>
                <a:lnTo>
                  <a:pt x="430" y="758"/>
                </a:lnTo>
                <a:lnTo>
                  <a:pt x="426" y="760"/>
                </a:lnTo>
                <a:lnTo>
                  <a:pt x="423" y="762"/>
                </a:lnTo>
                <a:lnTo>
                  <a:pt x="419" y="763"/>
                </a:lnTo>
                <a:lnTo>
                  <a:pt x="415" y="765"/>
                </a:lnTo>
                <a:lnTo>
                  <a:pt x="415" y="765"/>
                </a:lnTo>
                <a:lnTo>
                  <a:pt x="414" y="762"/>
                </a:lnTo>
                <a:lnTo>
                  <a:pt x="410" y="760"/>
                </a:lnTo>
                <a:lnTo>
                  <a:pt x="403" y="756"/>
                </a:lnTo>
                <a:lnTo>
                  <a:pt x="390" y="750"/>
                </a:lnTo>
                <a:lnTo>
                  <a:pt x="390" y="750"/>
                </a:lnTo>
                <a:lnTo>
                  <a:pt x="390" y="752"/>
                </a:lnTo>
                <a:lnTo>
                  <a:pt x="390" y="752"/>
                </a:lnTo>
                <a:lnTo>
                  <a:pt x="386" y="750"/>
                </a:lnTo>
                <a:lnTo>
                  <a:pt x="384" y="749"/>
                </a:lnTo>
                <a:lnTo>
                  <a:pt x="384" y="749"/>
                </a:lnTo>
                <a:lnTo>
                  <a:pt x="384" y="750"/>
                </a:lnTo>
                <a:lnTo>
                  <a:pt x="382" y="750"/>
                </a:lnTo>
                <a:lnTo>
                  <a:pt x="380" y="750"/>
                </a:lnTo>
                <a:lnTo>
                  <a:pt x="380" y="750"/>
                </a:lnTo>
                <a:lnTo>
                  <a:pt x="382" y="750"/>
                </a:lnTo>
                <a:lnTo>
                  <a:pt x="382" y="752"/>
                </a:lnTo>
                <a:lnTo>
                  <a:pt x="382" y="752"/>
                </a:lnTo>
                <a:lnTo>
                  <a:pt x="369" y="750"/>
                </a:lnTo>
                <a:lnTo>
                  <a:pt x="357" y="747"/>
                </a:lnTo>
                <a:lnTo>
                  <a:pt x="357" y="747"/>
                </a:lnTo>
                <a:lnTo>
                  <a:pt x="355" y="749"/>
                </a:lnTo>
                <a:lnTo>
                  <a:pt x="355" y="749"/>
                </a:lnTo>
                <a:lnTo>
                  <a:pt x="338" y="743"/>
                </a:lnTo>
                <a:lnTo>
                  <a:pt x="322" y="738"/>
                </a:lnTo>
                <a:lnTo>
                  <a:pt x="322" y="738"/>
                </a:lnTo>
                <a:lnTo>
                  <a:pt x="322" y="738"/>
                </a:lnTo>
                <a:lnTo>
                  <a:pt x="322" y="738"/>
                </a:lnTo>
                <a:lnTo>
                  <a:pt x="314" y="734"/>
                </a:lnTo>
                <a:lnTo>
                  <a:pt x="314" y="734"/>
                </a:lnTo>
                <a:lnTo>
                  <a:pt x="314" y="736"/>
                </a:lnTo>
                <a:lnTo>
                  <a:pt x="314" y="736"/>
                </a:lnTo>
                <a:lnTo>
                  <a:pt x="301" y="728"/>
                </a:lnTo>
                <a:lnTo>
                  <a:pt x="296" y="725"/>
                </a:lnTo>
                <a:lnTo>
                  <a:pt x="294" y="721"/>
                </a:lnTo>
                <a:lnTo>
                  <a:pt x="294" y="719"/>
                </a:lnTo>
                <a:lnTo>
                  <a:pt x="294" y="719"/>
                </a:lnTo>
                <a:lnTo>
                  <a:pt x="296" y="719"/>
                </a:lnTo>
                <a:lnTo>
                  <a:pt x="296" y="719"/>
                </a:lnTo>
                <a:lnTo>
                  <a:pt x="296" y="719"/>
                </a:lnTo>
                <a:lnTo>
                  <a:pt x="294" y="717"/>
                </a:lnTo>
                <a:lnTo>
                  <a:pt x="294" y="716"/>
                </a:lnTo>
                <a:lnTo>
                  <a:pt x="296" y="716"/>
                </a:lnTo>
                <a:lnTo>
                  <a:pt x="296" y="716"/>
                </a:lnTo>
                <a:lnTo>
                  <a:pt x="292" y="712"/>
                </a:lnTo>
                <a:lnTo>
                  <a:pt x="292" y="710"/>
                </a:lnTo>
                <a:lnTo>
                  <a:pt x="294" y="710"/>
                </a:lnTo>
                <a:lnTo>
                  <a:pt x="294" y="710"/>
                </a:lnTo>
                <a:lnTo>
                  <a:pt x="294" y="708"/>
                </a:lnTo>
                <a:lnTo>
                  <a:pt x="294" y="708"/>
                </a:lnTo>
                <a:lnTo>
                  <a:pt x="292" y="706"/>
                </a:lnTo>
                <a:lnTo>
                  <a:pt x="292" y="706"/>
                </a:lnTo>
                <a:lnTo>
                  <a:pt x="292" y="706"/>
                </a:lnTo>
                <a:lnTo>
                  <a:pt x="292" y="706"/>
                </a:lnTo>
                <a:lnTo>
                  <a:pt x="294" y="706"/>
                </a:lnTo>
                <a:lnTo>
                  <a:pt x="294" y="706"/>
                </a:lnTo>
                <a:lnTo>
                  <a:pt x="294" y="706"/>
                </a:lnTo>
                <a:lnTo>
                  <a:pt x="292" y="705"/>
                </a:lnTo>
                <a:lnTo>
                  <a:pt x="292" y="705"/>
                </a:lnTo>
                <a:lnTo>
                  <a:pt x="294" y="703"/>
                </a:lnTo>
                <a:lnTo>
                  <a:pt x="294" y="703"/>
                </a:lnTo>
                <a:lnTo>
                  <a:pt x="290" y="703"/>
                </a:lnTo>
                <a:lnTo>
                  <a:pt x="288" y="701"/>
                </a:lnTo>
                <a:lnTo>
                  <a:pt x="288" y="701"/>
                </a:lnTo>
                <a:lnTo>
                  <a:pt x="288" y="701"/>
                </a:lnTo>
                <a:lnTo>
                  <a:pt x="290" y="699"/>
                </a:lnTo>
                <a:lnTo>
                  <a:pt x="290" y="699"/>
                </a:lnTo>
                <a:lnTo>
                  <a:pt x="290" y="699"/>
                </a:lnTo>
                <a:lnTo>
                  <a:pt x="292" y="699"/>
                </a:lnTo>
                <a:lnTo>
                  <a:pt x="292" y="699"/>
                </a:lnTo>
                <a:lnTo>
                  <a:pt x="290" y="699"/>
                </a:lnTo>
                <a:lnTo>
                  <a:pt x="292" y="697"/>
                </a:lnTo>
                <a:lnTo>
                  <a:pt x="292" y="697"/>
                </a:lnTo>
                <a:lnTo>
                  <a:pt x="288" y="695"/>
                </a:lnTo>
                <a:lnTo>
                  <a:pt x="288" y="695"/>
                </a:lnTo>
                <a:lnTo>
                  <a:pt x="290" y="695"/>
                </a:lnTo>
                <a:lnTo>
                  <a:pt x="288" y="695"/>
                </a:lnTo>
                <a:lnTo>
                  <a:pt x="288" y="693"/>
                </a:lnTo>
                <a:lnTo>
                  <a:pt x="288" y="693"/>
                </a:lnTo>
                <a:lnTo>
                  <a:pt x="288" y="693"/>
                </a:lnTo>
                <a:lnTo>
                  <a:pt x="294" y="697"/>
                </a:lnTo>
                <a:lnTo>
                  <a:pt x="299" y="699"/>
                </a:lnTo>
                <a:lnTo>
                  <a:pt x="299" y="699"/>
                </a:lnTo>
                <a:lnTo>
                  <a:pt x="299" y="701"/>
                </a:lnTo>
                <a:lnTo>
                  <a:pt x="301" y="703"/>
                </a:lnTo>
                <a:lnTo>
                  <a:pt x="305" y="706"/>
                </a:lnTo>
                <a:lnTo>
                  <a:pt x="305" y="708"/>
                </a:lnTo>
                <a:lnTo>
                  <a:pt x="305" y="708"/>
                </a:lnTo>
                <a:lnTo>
                  <a:pt x="303" y="708"/>
                </a:lnTo>
                <a:lnTo>
                  <a:pt x="303" y="708"/>
                </a:lnTo>
                <a:lnTo>
                  <a:pt x="305" y="712"/>
                </a:lnTo>
                <a:lnTo>
                  <a:pt x="305" y="712"/>
                </a:lnTo>
                <a:lnTo>
                  <a:pt x="309" y="714"/>
                </a:lnTo>
                <a:lnTo>
                  <a:pt x="309" y="717"/>
                </a:lnTo>
                <a:lnTo>
                  <a:pt x="311" y="721"/>
                </a:lnTo>
                <a:lnTo>
                  <a:pt x="314" y="725"/>
                </a:lnTo>
                <a:lnTo>
                  <a:pt x="314" y="725"/>
                </a:lnTo>
                <a:lnTo>
                  <a:pt x="316" y="723"/>
                </a:lnTo>
                <a:lnTo>
                  <a:pt x="318" y="723"/>
                </a:lnTo>
                <a:lnTo>
                  <a:pt x="322" y="725"/>
                </a:lnTo>
                <a:lnTo>
                  <a:pt x="322" y="725"/>
                </a:lnTo>
                <a:lnTo>
                  <a:pt x="323" y="725"/>
                </a:lnTo>
                <a:lnTo>
                  <a:pt x="325" y="727"/>
                </a:lnTo>
                <a:lnTo>
                  <a:pt x="325" y="727"/>
                </a:lnTo>
                <a:lnTo>
                  <a:pt x="327" y="725"/>
                </a:lnTo>
                <a:lnTo>
                  <a:pt x="329" y="723"/>
                </a:lnTo>
                <a:lnTo>
                  <a:pt x="331" y="723"/>
                </a:lnTo>
                <a:lnTo>
                  <a:pt x="331" y="721"/>
                </a:lnTo>
                <a:lnTo>
                  <a:pt x="331" y="721"/>
                </a:lnTo>
                <a:lnTo>
                  <a:pt x="333" y="721"/>
                </a:lnTo>
                <a:lnTo>
                  <a:pt x="334" y="721"/>
                </a:lnTo>
                <a:lnTo>
                  <a:pt x="334" y="721"/>
                </a:lnTo>
                <a:lnTo>
                  <a:pt x="333" y="719"/>
                </a:lnTo>
                <a:lnTo>
                  <a:pt x="333" y="719"/>
                </a:lnTo>
                <a:lnTo>
                  <a:pt x="333" y="719"/>
                </a:lnTo>
                <a:lnTo>
                  <a:pt x="334" y="719"/>
                </a:lnTo>
                <a:lnTo>
                  <a:pt x="334" y="719"/>
                </a:lnTo>
                <a:lnTo>
                  <a:pt x="334" y="716"/>
                </a:lnTo>
                <a:lnTo>
                  <a:pt x="333" y="714"/>
                </a:lnTo>
                <a:lnTo>
                  <a:pt x="331" y="712"/>
                </a:lnTo>
                <a:lnTo>
                  <a:pt x="329" y="708"/>
                </a:lnTo>
                <a:lnTo>
                  <a:pt x="329" y="708"/>
                </a:lnTo>
                <a:lnTo>
                  <a:pt x="334" y="710"/>
                </a:lnTo>
                <a:lnTo>
                  <a:pt x="340" y="714"/>
                </a:lnTo>
                <a:lnTo>
                  <a:pt x="344" y="717"/>
                </a:lnTo>
                <a:lnTo>
                  <a:pt x="347" y="719"/>
                </a:lnTo>
                <a:lnTo>
                  <a:pt x="347" y="721"/>
                </a:lnTo>
                <a:lnTo>
                  <a:pt x="347" y="721"/>
                </a:lnTo>
                <a:lnTo>
                  <a:pt x="351" y="723"/>
                </a:lnTo>
                <a:lnTo>
                  <a:pt x="355" y="721"/>
                </a:lnTo>
                <a:lnTo>
                  <a:pt x="358" y="721"/>
                </a:lnTo>
                <a:lnTo>
                  <a:pt x="362" y="721"/>
                </a:lnTo>
                <a:lnTo>
                  <a:pt x="362" y="721"/>
                </a:lnTo>
                <a:lnTo>
                  <a:pt x="368" y="721"/>
                </a:lnTo>
                <a:lnTo>
                  <a:pt x="375" y="721"/>
                </a:lnTo>
                <a:lnTo>
                  <a:pt x="375" y="721"/>
                </a:lnTo>
                <a:lnTo>
                  <a:pt x="377" y="719"/>
                </a:lnTo>
                <a:lnTo>
                  <a:pt x="380" y="719"/>
                </a:lnTo>
                <a:lnTo>
                  <a:pt x="380" y="719"/>
                </a:lnTo>
                <a:lnTo>
                  <a:pt x="382" y="719"/>
                </a:lnTo>
                <a:lnTo>
                  <a:pt x="384" y="719"/>
                </a:lnTo>
                <a:lnTo>
                  <a:pt x="384" y="716"/>
                </a:lnTo>
                <a:lnTo>
                  <a:pt x="384" y="712"/>
                </a:lnTo>
                <a:lnTo>
                  <a:pt x="384" y="710"/>
                </a:lnTo>
                <a:lnTo>
                  <a:pt x="384" y="710"/>
                </a:lnTo>
                <a:lnTo>
                  <a:pt x="382" y="706"/>
                </a:lnTo>
                <a:lnTo>
                  <a:pt x="380" y="703"/>
                </a:lnTo>
                <a:lnTo>
                  <a:pt x="380" y="703"/>
                </a:lnTo>
                <a:lnTo>
                  <a:pt x="382" y="703"/>
                </a:lnTo>
                <a:lnTo>
                  <a:pt x="382" y="701"/>
                </a:lnTo>
                <a:lnTo>
                  <a:pt x="384" y="703"/>
                </a:lnTo>
                <a:lnTo>
                  <a:pt x="384" y="703"/>
                </a:lnTo>
                <a:lnTo>
                  <a:pt x="386" y="699"/>
                </a:lnTo>
                <a:lnTo>
                  <a:pt x="386" y="697"/>
                </a:lnTo>
                <a:lnTo>
                  <a:pt x="386" y="697"/>
                </a:lnTo>
                <a:lnTo>
                  <a:pt x="382" y="697"/>
                </a:lnTo>
                <a:lnTo>
                  <a:pt x="379" y="695"/>
                </a:lnTo>
                <a:lnTo>
                  <a:pt x="377" y="692"/>
                </a:lnTo>
                <a:lnTo>
                  <a:pt x="375" y="690"/>
                </a:lnTo>
                <a:lnTo>
                  <a:pt x="375" y="690"/>
                </a:lnTo>
                <a:lnTo>
                  <a:pt x="375" y="690"/>
                </a:lnTo>
                <a:lnTo>
                  <a:pt x="377" y="690"/>
                </a:lnTo>
                <a:lnTo>
                  <a:pt x="377" y="690"/>
                </a:lnTo>
                <a:lnTo>
                  <a:pt x="377" y="688"/>
                </a:lnTo>
                <a:lnTo>
                  <a:pt x="377" y="688"/>
                </a:lnTo>
                <a:lnTo>
                  <a:pt x="375" y="686"/>
                </a:lnTo>
                <a:lnTo>
                  <a:pt x="375" y="686"/>
                </a:lnTo>
                <a:lnTo>
                  <a:pt x="379" y="690"/>
                </a:lnTo>
                <a:lnTo>
                  <a:pt x="380" y="693"/>
                </a:lnTo>
                <a:lnTo>
                  <a:pt x="380" y="693"/>
                </a:lnTo>
                <a:lnTo>
                  <a:pt x="380" y="692"/>
                </a:lnTo>
                <a:lnTo>
                  <a:pt x="382" y="692"/>
                </a:lnTo>
                <a:lnTo>
                  <a:pt x="382" y="692"/>
                </a:lnTo>
                <a:lnTo>
                  <a:pt x="380" y="690"/>
                </a:lnTo>
                <a:lnTo>
                  <a:pt x="380" y="690"/>
                </a:lnTo>
                <a:lnTo>
                  <a:pt x="380" y="690"/>
                </a:lnTo>
                <a:lnTo>
                  <a:pt x="379" y="688"/>
                </a:lnTo>
                <a:lnTo>
                  <a:pt x="379" y="688"/>
                </a:lnTo>
                <a:lnTo>
                  <a:pt x="377" y="686"/>
                </a:lnTo>
                <a:lnTo>
                  <a:pt x="375" y="684"/>
                </a:lnTo>
                <a:lnTo>
                  <a:pt x="375" y="684"/>
                </a:lnTo>
                <a:lnTo>
                  <a:pt x="373" y="686"/>
                </a:lnTo>
                <a:lnTo>
                  <a:pt x="371" y="684"/>
                </a:lnTo>
                <a:lnTo>
                  <a:pt x="371" y="684"/>
                </a:lnTo>
                <a:lnTo>
                  <a:pt x="373" y="684"/>
                </a:lnTo>
                <a:lnTo>
                  <a:pt x="373" y="684"/>
                </a:lnTo>
                <a:lnTo>
                  <a:pt x="373" y="682"/>
                </a:lnTo>
                <a:lnTo>
                  <a:pt x="375" y="682"/>
                </a:lnTo>
                <a:lnTo>
                  <a:pt x="375" y="682"/>
                </a:lnTo>
                <a:lnTo>
                  <a:pt x="368" y="679"/>
                </a:lnTo>
                <a:lnTo>
                  <a:pt x="368" y="679"/>
                </a:lnTo>
                <a:lnTo>
                  <a:pt x="369" y="679"/>
                </a:lnTo>
                <a:lnTo>
                  <a:pt x="371" y="677"/>
                </a:lnTo>
                <a:lnTo>
                  <a:pt x="371" y="677"/>
                </a:lnTo>
                <a:lnTo>
                  <a:pt x="369" y="675"/>
                </a:lnTo>
                <a:lnTo>
                  <a:pt x="369" y="675"/>
                </a:lnTo>
                <a:lnTo>
                  <a:pt x="369" y="675"/>
                </a:lnTo>
                <a:lnTo>
                  <a:pt x="366" y="671"/>
                </a:lnTo>
                <a:lnTo>
                  <a:pt x="364" y="668"/>
                </a:lnTo>
                <a:lnTo>
                  <a:pt x="360" y="666"/>
                </a:lnTo>
                <a:lnTo>
                  <a:pt x="357" y="662"/>
                </a:lnTo>
                <a:lnTo>
                  <a:pt x="357" y="662"/>
                </a:lnTo>
                <a:lnTo>
                  <a:pt x="358" y="662"/>
                </a:lnTo>
                <a:lnTo>
                  <a:pt x="362" y="662"/>
                </a:lnTo>
                <a:lnTo>
                  <a:pt x="368" y="666"/>
                </a:lnTo>
                <a:lnTo>
                  <a:pt x="368" y="666"/>
                </a:lnTo>
                <a:lnTo>
                  <a:pt x="371" y="664"/>
                </a:lnTo>
                <a:lnTo>
                  <a:pt x="371" y="662"/>
                </a:lnTo>
                <a:lnTo>
                  <a:pt x="371" y="662"/>
                </a:lnTo>
                <a:lnTo>
                  <a:pt x="364" y="657"/>
                </a:lnTo>
                <a:lnTo>
                  <a:pt x="360" y="655"/>
                </a:lnTo>
                <a:lnTo>
                  <a:pt x="355" y="653"/>
                </a:lnTo>
                <a:lnTo>
                  <a:pt x="355" y="653"/>
                </a:lnTo>
                <a:lnTo>
                  <a:pt x="353" y="651"/>
                </a:lnTo>
                <a:lnTo>
                  <a:pt x="349" y="649"/>
                </a:lnTo>
                <a:lnTo>
                  <a:pt x="344" y="649"/>
                </a:lnTo>
                <a:lnTo>
                  <a:pt x="340" y="646"/>
                </a:lnTo>
                <a:lnTo>
                  <a:pt x="340" y="646"/>
                </a:lnTo>
                <a:lnTo>
                  <a:pt x="334" y="644"/>
                </a:lnTo>
                <a:lnTo>
                  <a:pt x="333" y="644"/>
                </a:lnTo>
                <a:lnTo>
                  <a:pt x="331" y="644"/>
                </a:lnTo>
                <a:lnTo>
                  <a:pt x="331" y="644"/>
                </a:lnTo>
                <a:lnTo>
                  <a:pt x="309" y="633"/>
                </a:lnTo>
                <a:lnTo>
                  <a:pt x="309" y="633"/>
                </a:lnTo>
                <a:lnTo>
                  <a:pt x="311" y="631"/>
                </a:lnTo>
                <a:lnTo>
                  <a:pt x="309" y="631"/>
                </a:lnTo>
                <a:lnTo>
                  <a:pt x="309" y="631"/>
                </a:lnTo>
                <a:lnTo>
                  <a:pt x="307" y="631"/>
                </a:lnTo>
                <a:lnTo>
                  <a:pt x="303" y="629"/>
                </a:lnTo>
                <a:lnTo>
                  <a:pt x="299" y="625"/>
                </a:lnTo>
                <a:lnTo>
                  <a:pt x="299" y="625"/>
                </a:lnTo>
                <a:lnTo>
                  <a:pt x="320" y="642"/>
                </a:lnTo>
                <a:lnTo>
                  <a:pt x="320" y="642"/>
                </a:lnTo>
                <a:lnTo>
                  <a:pt x="320" y="644"/>
                </a:lnTo>
                <a:lnTo>
                  <a:pt x="320" y="644"/>
                </a:lnTo>
                <a:lnTo>
                  <a:pt x="316" y="640"/>
                </a:lnTo>
                <a:lnTo>
                  <a:pt x="311" y="640"/>
                </a:lnTo>
                <a:lnTo>
                  <a:pt x="309" y="640"/>
                </a:lnTo>
                <a:lnTo>
                  <a:pt x="309" y="638"/>
                </a:lnTo>
                <a:lnTo>
                  <a:pt x="309" y="638"/>
                </a:lnTo>
                <a:lnTo>
                  <a:pt x="305" y="635"/>
                </a:lnTo>
                <a:lnTo>
                  <a:pt x="305" y="635"/>
                </a:lnTo>
                <a:lnTo>
                  <a:pt x="303" y="635"/>
                </a:lnTo>
                <a:lnTo>
                  <a:pt x="301" y="635"/>
                </a:lnTo>
                <a:lnTo>
                  <a:pt x="298" y="631"/>
                </a:lnTo>
                <a:lnTo>
                  <a:pt x="298" y="631"/>
                </a:lnTo>
                <a:lnTo>
                  <a:pt x="296" y="631"/>
                </a:lnTo>
                <a:lnTo>
                  <a:pt x="296" y="631"/>
                </a:lnTo>
                <a:lnTo>
                  <a:pt x="296" y="631"/>
                </a:lnTo>
                <a:lnTo>
                  <a:pt x="296" y="633"/>
                </a:lnTo>
                <a:lnTo>
                  <a:pt x="296" y="635"/>
                </a:lnTo>
                <a:lnTo>
                  <a:pt x="296" y="635"/>
                </a:lnTo>
                <a:lnTo>
                  <a:pt x="292" y="635"/>
                </a:lnTo>
                <a:lnTo>
                  <a:pt x="290" y="633"/>
                </a:lnTo>
                <a:lnTo>
                  <a:pt x="285" y="629"/>
                </a:lnTo>
                <a:lnTo>
                  <a:pt x="285" y="629"/>
                </a:lnTo>
                <a:lnTo>
                  <a:pt x="287" y="627"/>
                </a:lnTo>
                <a:lnTo>
                  <a:pt x="287" y="627"/>
                </a:lnTo>
                <a:lnTo>
                  <a:pt x="283" y="625"/>
                </a:lnTo>
                <a:lnTo>
                  <a:pt x="283" y="625"/>
                </a:lnTo>
                <a:lnTo>
                  <a:pt x="283" y="624"/>
                </a:lnTo>
                <a:lnTo>
                  <a:pt x="283" y="624"/>
                </a:lnTo>
                <a:lnTo>
                  <a:pt x="285" y="624"/>
                </a:lnTo>
                <a:lnTo>
                  <a:pt x="285" y="625"/>
                </a:lnTo>
                <a:lnTo>
                  <a:pt x="285" y="625"/>
                </a:lnTo>
                <a:lnTo>
                  <a:pt x="285" y="624"/>
                </a:lnTo>
                <a:lnTo>
                  <a:pt x="285" y="622"/>
                </a:lnTo>
                <a:lnTo>
                  <a:pt x="285" y="622"/>
                </a:lnTo>
                <a:lnTo>
                  <a:pt x="287" y="622"/>
                </a:lnTo>
                <a:lnTo>
                  <a:pt x="290" y="622"/>
                </a:lnTo>
                <a:lnTo>
                  <a:pt x="290" y="622"/>
                </a:lnTo>
                <a:lnTo>
                  <a:pt x="288" y="620"/>
                </a:lnTo>
                <a:lnTo>
                  <a:pt x="288" y="620"/>
                </a:lnTo>
                <a:lnTo>
                  <a:pt x="290" y="620"/>
                </a:lnTo>
                <a:lnTo>
                  <a:pt x="292" y="620"/>
                </a:lnTo>
                <a:lnTo>
                  <a:pt x="292" y="620"/>
                </a:lnTo>
                <a:lnTo>
                  <a:pt x="288" y="618"/>
                </a:lnTo>
                <a:lnTo>
                  <a:pt x="287" y="614"/>
                </a:lnTo>
                <a:lnTo>
                  <a:pt x="287" y="614"/>
                </a:lnTo>
                <a:lnTo>
                  <a:pt x="287" y="614"/>
                </a:lnTo>
                <a:lnTo>
                  <a:pt x="285" y="614"/>
                </a:lnTo>
                <a:lnTo>
                  <a:pt x="283" y="613"/>
                </a:lnTo>
                <a:lnTo>
                  <a:pt x="283" y="613"/>
                </a:lnTo>
                <a:lnTo>
                  <a:pt x="285" y="613"/>
                </a:lnTo>
                <a:lnTo>
                  <a:pt x="287" y="614"/>
                </a:lnTo>
                <a:lnTo>
                  <a:pt x="287" y="614"/>
                </a:lnTo>
                <a:lnTo>
                  <a:pt x="287" y="613"/>
                </a:lnTo>
                <a:lnTo>
                  <a:pt x="288" y="614"/>
                </a:lnTo>
                <a:lnTo>
                  <a:pt x="288" y="614"/>
                </a:lnTo>
                <a:lnTo>
                  <a:pt x="288" y="614"/>
                </a:lnTo>
                <a:lnTo>
                  <a:pt x="288" y="614"/>
                </a:lnTo>
                <a:lnTo>
                  <a:pt x="285" y="613"/>
                </a:lnTo>
                <a:lnTo>
                  <a:pt x="281" y="611"/>
                </a:lnTo>
                <a:lnTo>
                  <a:pt x="281" y="607"/>
                </a:lnTo>
                <a:lnTo>
                  <a:pt x="281" y="607"/>
                </a:lnTo>
                <a:lnTo>
                  <a:pt x="285" y="611"/>
                </a:lnTo>
                <a:lnTo>
                  <a:pt x="288" y="611"/>
                </a:lnTo>
                <a:lnTo>
                  <a:pt x="288" y="611"/>
                </a:lnTo>
                <a:lnTo>
                  <a:pt x="290" y="609"/>
                </a:lnTo>
                <a:lnTo>
                  <a:pt x="290" y="605"/>
                </a:lnTo>
                <a:lnTo>
                  <a:pt x="287" y="601"/>
                </a:lnTo>
                <a:lnTo>
                  <a:pt x="287" y="601"/>
                </a:lnTo>
                <a:lnTo>
                  <a:pt x="281" y="596"/>
                </a:lnTo>
                <a:lnTo>
                  <a:pt x="276" y="592"/>
                </a:lnTo>
                <a:lnTo>
                  <a:pt x="276" y="592"/>
                </a:lnTo>
                <a:lnTo>
                  <a:pt x="277" y="594"/>
                </a:lnTo>
                <a:lnTo>
                  <a:pt x="279" y="596"/>
                </a:lnTo>
                <a:lnTo>
                  <a:pt x="279" y="598"/>
                </a:lnTo>
                <a:lnTo>
                  <a:pt x="279" y="598"/>
                </a:lnTo>
                <a:lnTo>
                  <a:pt x="277" y="598"/>
                </a:lnTo>
                <a:lnTo>
                  <a:pt x="277" y="596"/>
                </a:lnTo>
                <a:lnTo>
                  <a:pt x="277" y="596"/>
                </a:lnTo>
                <a:lnTo>
                  <a:pt x="276" y="596"/>
                </a:lnTo>
                <a:lnTo>
                  <a:pt x="276" y="596"/>
                </a:lnTo>
                <a:lnTo>
                  <a:pt x="277" y="598"/>
                </a:lnTo>
                <a:lnTo>
                  <a:pt x="277" y="600"/>
                </a:lnTo>
                <a:lnTo>
                  <a:pt x="277" y="600"/>
                </a:lnTo>
                <a:lnTo>
                  <a:pt x="276" y="600"/>
                </a:lnTo>
                <a:lnTo>
                  <a:pt x="276" y="600"/>
                </a:lnTo>
                <a:lnTo>
                  <a:pt x="276" y="596"/>
                </a:lnTo>
                <a:lnTo>
                  <a:pt x="276" y="594"/>
                </a:lnTo>
                <a:lnTo>
                  <a:pt x="276" y="594"/>
                </a:lnTo>
                <a:lnTo>
                  <a:pt x="276" y="594"/>
                </a:lnTo>
                <a:lnTo>
                  <a:pt x="274" y="592"/>
                </a:lnTo>
                <a:lnTo>
                  <a:pt x="274" y="592"/>
                </a:lnTo>
                <a:lnTo>
                  <a:pt x="274" y="596"/>
                </a:lnTo>
                <a:lnTo>
                  <a:pt x="274" y="596"/>
                </a:lnTo>
                <a:lnTo>
                  <a:pt x="276" y="598"/>
                </a:lnTo>
                <a:lnTo>
                  <a:pt x="276" y="600"/>
                </a:lnTo>
                <a:lnTo>
                  <a:pt x="276" y="600"/>
                </a:lnTo>
                <a:lnTo>
                  <a:pt x="270" y="598"/>
                </a:lnTo>
                <a:lnTo>
                  <a:pt x="268" y="596"/>
                </a:lnTo>
                <a:lnTo>
                  <a:pt x="266" y="596"/>
                </a:lnTo>
                <a:lnTo>
                  <a:pt x="266" y="596"/>
                </a:lnTo>
                <a:lnTo>
                  <a:pt x="266" y="594"/>
                </a:lnTo>
                <a:lnTo>
                  <a:pt x="263" y="592"/>
                </a:lnTo>
                <a:lnTo>
                  <a:pt x="263" y="592"/>
                </a:lnTo>
                <a:lnTo>
                  <a:pt x="265" y="592"/>
                </a:lnTo>
                <a:lnTo>
                  <a:pt x="263" y="594"/>
                </a:lnTo>
                <a:lnTo>
                  <a:pt x="263" y="594"/>
                </a:lnTo>
                <a:lnTo>
                  <a:pt x="257" y="585"/>
                </a:lnTo>
                <a:lnTo>
                  <a:pt x="252" y="579"/>
                </a:lnTo>
                <a:lnTo>
                  <a:pt x="252" y="579"/>
                </a:lnTo>
                <a:lnTo>
                  <a:pt x="254" y="579"/>
                </a:lnTo>
                <a:lnTo>
                  <a:pt x="257" y="581"/>
                </a:lnTo>
                <a:lnTo>
                  <a:pt x="257" y="581"/>
                </a:lnTo>
                <a:lnTo>
                  <a:pt x="255" y="579"/>
                </a:lnTo>
                <a:lnTo>
                  <a:pt x="255" y="578"/>
                </a:lnTo>
                <a:lnTo>
                  <a:pt x="255" y="578"/>
                </a:lnTo>
                <a:lnTo>
                  <a:pt x="259" y="578"/>
                </a:lnTo>
                <a:lnTo>
                  <a:pt x="261" y="578"/>
                </a:lnTo>
                <a:lnTo>
                  <a:pt x="261" y="578"/>
                </a:lnTo>
                <a:lnTo>
                  <a:pt x="263" y="579"/>
                </a:lnTo>
                <a:lnTo>
                  <a:pt x="266" y="583"/>
                </a:lnTo>
                <a:lnTo>
                  <a:pt x="266" y="583"/>
                </a:lnTo>
                <a:lnTo>
                  <a:pt x="265" y="579"/>
                </a:lnTo>
                <a:lnTo>
                  <a:pt x="263" y="579"/>
                </a:lnTo>
                <a:lnTo>
                  <a:pt x="263" y="579"/>
                </a:lnTo>
                <a:lnTo>
                  <a:pt x="263" y="578"/>
                </a:lnTo>
                <a:lnTo>
                  <a:pt x="263" y="578"/>
                </a:lnTo>
                <a:lnTo>
                  <a:pt x="266" y="576"/>
                </a:lnTo>
                <a:lnTo>
                  <a:pt x="270" y="572"/>
                </a:lnTo>
                <a:lnTo>
                  <a:pt x="270" y="572"/>
                </a:lnTo>
                <a:lnTo>
                  <a:pt x="276" y="578"/>
                </a:lnTo>
                <a:lnTo>
                  <a:pt x="279" y="583"/>
                </a:lnTo>
                <a:lnTo>
                  <a:pt x="283" y="589"/>
                </a:lnTo>
                <a:lnTo>
                  <a:pt x="290" y="592"/>
                </a:lnTo>
                <a:lnTo>
                  <a:pt x="290" y="592"/>
                </a:lnTo>
                <a:lnTo>
                  <a:pt x="292" y="598"/>
                </a:lnTo>
                <a:lnTo>
                  <a:pt x="298" y="601"/>
                </a:lnTo>
                <a:lnTo>
                  <a:pt x="298" y="601"/>
                </a:lnTo>
                <a:lnTo>
                  <a:pt x="298" y="603"/>
                </a:lnTo>
                <a:lnTo>
                  <a:pt x="298" y="603"/>
                </a:lnTo>
                <a:lnTo>
                  <a:pt x="301" y="607"/>
                </a:lnTo>
                <a:lnTo>
                  <a:pt x="305" y="613"/>
                </a:lnTo>
                <a:lnTo>
                  <a:pt x="305" y="613"/>
                </a:lnTo>
                <a:lnTo>
                  <a:pt x="307" y="613"/>
                </a:lnTo>
                <a:lnTo>
                  <a:pt x="307" y="613"/>
                </a:lnTo>
                <a:lnTo>
                  <a:pt x="309" y="614"/>
                </a:lnTo>
                <a:lnTo>
                  <a:pt x="311" y="616"/>
                </a:lnTo>
                <a:lnTo>
                  <a:pt x="311" y="616"/>
                </a:lnTo>
                <a:lnTo>
                  <a:pt x="309" y="616"/>
                </a:lnTo>
                <a:lnTo>
                  <a:pt x="309" y="616"/>
                </a:lnTo>
                <a:lnTo>
                  <a:pt x="312" y="618"/>
                </a:lnTo>
                <a:lnTo>
                  <a:pt x="314" y="620"/>
                </a:lnTo>
                <a:lnTo>
                  <a:pt x="314" y="622"/>
                </a:lnTo>
                <a:lnTo>
                  <a:pt x="318" y="624"/>
                </a:lnTo>
                <a:lnTo>
                  <a:pt x="318" y="624"/>
                </a:lnTo>
                <a:lnTo>
                  <a:pt x="318" y="624"/>
                </a:lnTo>
                <a:lnTo>
                  <a:pt x="318" y="622"/>
                </a:lnTo>
                <a:lnTo>
                  <a:pt x="318" y="622"/>
                </a:lnTo>
                <a:lnTo>
                  <a:pt x="318" y="622"/>
                </a:lnTo>
                <a:lnTo>
                  <a:pt x="318" y="622"/>
                </a:lnTo>
                <a:lnTo>
                  <a:pt x="316" y="622"/>
                </a:lnTo>
                <a:lnTo>
                  <a:pt x="316" y="622"/>
                </a:lnTo>
                <a:lnTo>
                  <a:pt x="316" y="622"/>
                </a:lnTo>
                <a:lnTo>
                  <a:pt x="316" y="622"/>
                </a:lnTo>
                <a:lnTo>
                  <a:pt x="316" y="620"/>
                </a:lnTo>
                <a:lnTo>
                  <a:pt x="314" y="616"/>
                </a:lnTo>
                <a:lnTo>
                  <a:pt x="314" y="616"/>
                </a:lnTo>
                <a:lnTo>
                  <a:pt x="312" y="616"/>
                </a:lnTo>
                <a:lnTo>
                  <a:pt x="311" y="614"/>
                </a:lnTo>
                <a:lnTo>
                  <a:pt x="307" y="611"/>
                </a:lnTo>
                <a:lnTo>
                  <a:pt x="307" y="611"/>
                </a:lnTo>
                <a:lnTo>
                  <a:pt x="307" y="609"/>
                </a:lnTo>
                <a:lnTo>
                  <a:pt x="307" y="607"/>
                </a:lnTo>
                <a:lnTo>
                  <a:pt x="307" y="607"/>
                </a:lnTo>
                <a:lnTo>
                  <a:pt x="307" y="607"/>
                </a:lnTo>
                <a:lnTo>
                  <a:pt x="307" y="607"/>
                </a:lnTo>
                <a:lnTo>
                  <a:pt x="305" y="609"/>
                </a:lnTo>
                <a:lnTo>
                  <a:pt x="305" y="609"/>
                </a:lnTo>
                <a:lnTo>
                  <a:pt x="305" y="609"/>
                </a:lnTo>
                <a:lnTo>
                  <a:pt x="299" y="601"/>
                </a:lnTo>
                <a:lnTo>
                  <a:pt x="299" y="601"/>
                </a:lnTo>
                <a:lnTo>
                  <a:pt x="301" y="601"/>
                </a:lnTo>
                <a:lnTo>
                  <a:pt x="301" y="603"/>
                </a:lnTo>
                <a:lnTo>
                  <a:pt x="301" y="603"/>
                </a:lnTo>
                <a:lnTo>
                  <a:pt x="303" y="601"/>
                </a:lnTo>
                <a:lnTo>
                  <a:pt x="303" y="601"/>
                </a:lnTo>
                <a:lnTo>
                  <a:pt x="301" y="600"/>
                </a:lnTo>
                <a:lnTo>
                  <a:pt x="299" y="600"/>
                </a:lnTo>
                <a:lnTo>
                  <a:pt x="299" y="600"/>
                </a:lnTo>
                <a:lnTo>
                  <a:pt x="301" y="598"/>
                </a:lnTo>
                <a:lnTo>
                  <a:pt x="299" y="598"/>
                </a:lnTo>
                <a:lnTo>
                  <a:pt x="296" y="594"/>
                </a:lnTo>
                <a:lnTo>
                  <a:pt x="296" y="594"/>
                </a:lnTo>
                <a:lnTo>
                  <a:pt x="296" y="594"/>
                </a:lnTo>
                <a:lnTo>
                  <a:pt x="294" y="594"/>
                </a:lnTo>
                <a:lnTo>
                  <a:pt x="294" y="594"/>
                </a:lnTo>
                <a:lnTo>
                  <a:pt x="296" y="592"/>
                </a:lnTo>
                <a:lnTo>
                  <a:pt x="296" y="592"/>
                </a:lnTo>
                <a:lnTo>
                  <a:pt x="285" y="585"/>
                </a:lnTo>
                <a:lnTo>
                  <a:pt x="276" y="576"/>
                </a:lnTo>
                <a:lnTo>
                  <a:pt x="276" y="576"/>
                </a:lnTo>
                <a:lnTo>
                  <a:pt x="270" y="572"/>
                </a:lnTo>
                <a:lnTo>
                  <a:pt x="268" y="568"/>
                </a:lnTo>
                <a:lnTo>
                  <a:pt x="268" y="567"/>
                </a:lnTo>
                <a:lnTo>
                  <a:pt x="268" y="567"/>
                </a:lnTo>
                <a:lnTo>
                  <a:pt x="259" y="554"/>
                </a:lnTo>
                <a:lnTo>
                  <a:pt x="250" y="543"/>
                </a:lnTo>
                <a:lnTo>
                  <a:pt x="250" y="543"/>
                </a:lnTo>
                <a:lnTo>
                  <a:pt x="244" y="539"/>
                </a:lnTo>
                <a:lnTo>
                  <a:pt x="242" y="533"/>
                </a:lnTo>
                <a:lnTo>
                  <a:pt x="242" y="533"/>
                </a:lnTo>
                <a:lnTo>
                  <a:pt x="241" y="533"/>
                </a:lnTo>
                <a:lnTo>
                  <a:pt x="241" y="532"/>
                </a:lnTo>
                <a:lnTo>
                  <a:pt x="241" y="532"/>
                </a:lnTo>
                <a:lnTo>
                  <a:pt x="241" y="530"/>
                </a:lnTo>
                <a:lnTo>
                  <a:pt x="242" y="530"/>
                </a:lnTo>
                <a:lnTo>
                  <a:pt x="246" y="533"/>
                </a:lnTo>
                <a:lnTo>
                  <a:pt x="246" y="533"/>
                </a:lnTo>
                <a:lnTo>
                  <a:pt x="246" y="533"/>
                </a:lnTo>
                <a:lnTo>
                  <a:pt x="246" y="533"/>
                </a:lnTo>
                <a:lnTo>
                  <a:pt x="250" y="532"/>
                </a:lnTo>
                <a:lnTo>
                  <a:pt x="250" y="532"/>
                </a:lnTo>
                <a:lnTo>
                  <a:pt x="261" y="543"/>
                </a:lnTo>
                <a:lnTo>
                  <a:pt x="261" y="543"/>
                </a:lnTo>
                <a:lnTo>
                  <a:pt x="261" y="544"/>
                </a:lnTo>
                <a:lnTo>
                  <a:pt x="261" y="544"/>
                </a:lnTo>
                <a:lnTo>
                  <a:pt x="263" y="546"/>
                </a:lnTo>
                <a:lnTo>
                  <a:pt x="263" y="546"/>
                </a:lnTo>
                <a:lnTo>
                  <a:pt x="265" y="550"/>
                </a:lnTo>
                <a:lnTo>
                  <a:pt x="265" y="550"/>
                </a:lnTo>
                <a:lnTo>
                  <a:pt x="268" y="552"/>
                </a:lnTo>
                <a:lnTo>
                  <a:pt x="268" y="552"/>
                </a:lnTo>
                <a:lnTo>
                  <a:pt x="270" y="555"/>
                </a:lnTo>
                <a:lnTo>
                  <a:pt x="270" y="555"/>
                </a:lnTo>
                <a:lnTo>
                  <a:pt x="274" y="557"/>
                </a:lnTo>
                <a:lnTo>
                  <a:pt x="274" y="557"/>
                </a:lnTo>
                <a:lnTo>
                  <a:pt x="272" y="557"/>
                </a:lnTo>
                <a:lnTo>
                  <a:pt x="272" y="557"/>
                </a:lnTo>
                <a:lnTo>
                  <a:pt x="276" y="559"/>
                </a:lnTo>
                <a:lnTo>
                  <a:pt x="276" y="559"/>
                </a:lnTo>
                <a:lnTo>
                  <a:pt x="276" y="561"/>
                </a:lnTo>
                <a:lnTo>
                  <a:pt x="276" y="561"/>
                </a:lnTo>
                <a:lnTo>
                  <a:pt x="277" y="563"/>
                </a:lnTo>
                <a:lnTo>
                  <a:pt x="279" y="563"/>
                </a:lnTo>
                <a:lnTo>
                  <a:pt x="279" y="563"/>
                </a:lnTo>
                <a:lnTo>
                  <a:pt x="279" y="565"/>
                </a:lnTo>
                <a:lnTo>
                  <a:pt x="277" y="565"/>
                </a:lnTo>
                <a:lnTo>
                  <a:pt x="279" y="565"/>
                </a:lnTo>
                <a:lnTo>
                  <a:pt x="279" y="565"/>
                </a:lnTo>
                <a:lnTo>
                  <a:pt x="281" y="565"/>
                </a:lnTo>
                <a:lnTo>
                  <a:pt x="283" y="565"/>
                </a:lnTo>
                <a:lnTo>
                  <a:pt x="283" y="565"/>
                </a:lnTo>
                <a:lnTo>
                  <a:pt x="283" y="567"/>
                </a:lnTo>
                <a:lnTo>
                  <a:pt x="283" y="568"/>
                </a:lnTo>
                <a:lnTo>
                  <a:pt x="285" y="570"/>
                </a:lnTo>
                <a:lnTo>
                  <a:pt x="285" y="570"/>
                </a:lnTo>
                <a:lnTo>
                  <a:pt x="285" y="570"/>
                </a:lnTo>
                <a:lnTo>
                  <a:pt x="294" y="578"/>
                </a:lnTo>
                <a:lnTo>
                  <a:pt x="294" y="578"/>
                </a:lnTo>
                <a:lnTo>
                  <a:pt x="294" y="576"/>
                </a:lnTo>
                <a:lnTo>
                  <a:pt x="294" y="576"/>
                </a:lnTo>
                <a:lnTo>
                  <a:pt x="299" y="579"/>
                </a:lnTo>
                <a:lnTo>
                  <a:pt x="299" y="579"/>
                </a:lnTo>
                <a:lnTo>
                  <a:pt x="299" y="579"/>
                </a:lnTo>
                <a:lnTo>
                  <a:pt x="299" y="579"/>
                </a:lnTo>
                <a:lnTo>
                  <a:pt x="309" y="589"/>
                </a:lnTo>
                <a:lnTo>
                  <a:pt x="309" y="589"/>
                </a:lnTo>
                <a:lnTo>
                  <a:pt x="311" y="587"/>
                </a:lnTo>
                <a:lnTo>
                  <a:pt x="311" y="587"/>
                </a:lnTo>
                <a:lnTo>
                  <a:pt x="312" y="589"/>
                </a:lnTo>
                <a:lnTo>
                  <a:pt x="312" y="589"/>
                </a:lnTo>
                <a:lnTo>
                  <a:pt x="312" y="589"/>
                </a:lnTo>
                <a:lnTo>
                  <a:pt x="312" y="590"/>
                </a:lnTo>
                <a:lnTo>
                  <a:pt x="314" y="590"/>
                </a:lnTo>
                <a:lnTo>
                  <a:pt x="314" y="590"/>
                </a:lnTo>
                <a:lnTo>
                  <a:pt x="314" y="590"/>
                </a:lnTo>
                <a:lnTo>
                  <a:pt x="314" y="590"/>
                </a:lnTo>
                <a:lnTo>
                  <a:pt x="316" y="592"/>
                </a:lnTo>
                <a:lnTo>
                  <a:pt x="316" y="592"/>
                </a:lnTo>
                <a:lnTo>
                  <a:pt x="316" y="592"/>
                </a:lnTo>
                <a:lnTo>
                  <a:pt x="316" y="594"/>
                </a:lnTo>
                <a:lnTo>
                  <a:pt x="316" y="594"/>
                </a:lnTo>
                <a:lnTo>
                  <a:pt x="316" y="594"/>
                </a:lnTo>
                <a:lnTo>
                  <a:pt x="314" y="594"/>
                </a:lnTo>
                <a:lnTo>
                  <a:pt x="314" y="594"/>
                </a:lnTo>
                <a:lnTo>
                  <a:pt x="318" y="594"/>
                </a:lnTo>
                <a:lnTo>
                  <a:pt x="320" y="592"/>
                </a:lnTo>
                <a:lnTo>
                  <a:pt x="320" y="592"/>
                </a:lnTo>
                <a:lnTo>
                  <a:pt x="316" y="589"/>
                </a:lnTo>
                <a:lnTo>
                  <a:pt x="316" y="589"/>
                </a:lnTo>
                <a:lnTo>
                  <a:pt x="314" y="589"/>
                </a:lnTo>
                <a:lnTo>
                  <a:pt x="314" y="589"/>
                </a:lnTo>
                <a:lnTo>
                  <a:pt x="311" y="585"/>
                </a:lnTo>
                <a:lnTo>
                  <a:pt x="311" y="585"/>
                </a:lnTo>
                <a:lnTo>
                  <a:pt x="312" y="585"/>
                </a:lnTo>
                <a:lnTo>
                  <a:pt x="312" y="585"/>
                </a:lnTo>
                <a:lnTo>
                  <a:pt x="312" y="587"/>
                </a:lnTo>
                <a:lnTo>
                  <a:pt x="312" y="587"/>
                </a:lnTo>
                <a:lnTo>
                  <a:pt x="314" y="587"/>
                </a:lnTo>
                <a:lnTo>
                  <a:pt x="316" y="587"/>
                </a:lnTo>
                <a:lnTo>
                  <a:pt x="320" y="590"/>
                </a:lnTo>
                <a:lnTo>
                  <a:pt x="320" y="590"/>
                </a:lnTo>
                <a:lnTo>
                  <a:pt x="322" y="590"/>
                </a:lnTo>
                <a:lnTo>
                  <a:pt x="323" y="589"/>
                </a:lnTo>
                <a:lnTo>
                  <a:pt x="323" y="589"/>
                </a:lnTo>
                <a:lnTo>
                  <a:pt x="314" y="583"/>
                </a:lnTo>
                <a:lnTo>
                  <a:pt x="314" y="583"/>
                </a:lnTo>
                <a:lnTo>
                  <a:pt x="314" y="583"/>
                </a:lnTo>
                <a:lnTo>
                  <a:pt x="314" y="583"/>
                </a:lnTo>
                <a:lnTo>
                  <a:pt x="312" y="583"/>
                </a:lnTo>
                <a:lnTo>
                  <a:pt x="312" y="583"/>
                </a:lnTo>
                <a:lnTo>
                  <a:pt x="311" y="581"/>
                </a:lnTo>
                <a:lnTo>
                  <a:pt x="309" y="579"/>
                </a:lnTo>
                <a:lnTo>
                  <a:pt x="309" y="579"/>
                </a:lnTo>
                <a:lnTo>
                  <a:pt x="309" y="581"/>
                </a:lnTo>
                <a:lnTo>
                  <a:pt x="309" y="581"/>
                </a:lnTo>
                <a:lnTo>
                  <a:pt x="307" y="578"/>
                </a:lnTo>
                <a:lnTo>
                  <a:pt x="305" y="574"/>
                </a:lnTo>
                <a:lnTo>
                  <a:pt x="305" y="574"/>
                </a:lnTo>
                <a:lnTo>
                  <a:pt x="307" y="576"/>
                </a:lnTo>
                <a:lnTo>
                  <a:pt x="309" y="576"/>
                </a:lnTo>
                <a:lnTo>
                  <a:pt x="309" y="576"/>
                </a:lnTo>
                <a:lnTo>
                  <a:pt x="307" y="574"/>
                </a:lnTo>
                <a:lnTo>
                  <a:pt x="305" y="574"/>
                </a:lnTo>
                <a:lnTo>
                  <a:pt x="305" y="572"/>
                </a:lnTo>
                <a:lnTo>
                  <a:pt x="305" y="572"/>
                </a:lnTo>
                <a:lnTo>
                  <a:pt x="303" y="570"/>
                </a:lnTo>
                <a:lnTo>
                  <a:pt x="299" y="567"/>
                </a:lnTo>
                <a:lnTo>
                  <a:pt x="294" y="561"/>
                </a:lnTo>
                <a:lnTo>
                  <a:pt x="294" y="561"/>
                </a:lnTo>
                <a:lnTo>
                  <a:pt x="294" y="561"/>
                </a:lnTo>
                <a:lnTo>
                  <a:pt x="294" y="561"/>
                </a:lnTo>
                <a:lnTo>
                  <a:pt x="290" y="557"/>
                </a:lnTo>
                <a:lnTo>
                  <a:pt x="288" y="555"/>
                </a:lnTo>
                <a:lnTo>
                  <a:pt x="287" y="552"/>
                </a:lnTo>
                <a:lnTo>
                  <a:pt x="283" y="550"/>
                </a:lnTo>
                <a:lnTo>
                  <a:pt x="283" y="550"/>
                </a:lnTo>
                <a:lnTo>
                  <a:pt x="285" y="550"/>
                </a:lnTo>
                <a:lnTo>
                  <a:pt x="287" y="552"/>
                </a:lnTo>
                <a:lnTo>
                  <a:pt x="287" y="552"/>
                </a:lnTo>
                <a:lnTo>
                  <a:pt x="287" y="550"/>
                </a:lnTo>
                <a:lnTo>
                  <a:pt x="287" y="550"/>
                </a:lnTo>
                <a:lnTo>
                  <a:pt x="285" y="548"/>
                </a:lnTo>
                <a:lnTo>
                  <a:pt x="285" y="548"/>
                </a:lnTo>
                <a:lnTo>
                  <a:pt x="285" y="548"/>
                </a:lnTo>
                <a:lnTo>
                  <a:pt x="285" y="548"/>
                </a:lnTo>
                <a:lnTo>
                  <a:pt x="283" y="548"/>
                </a:lnTo>
                <a:lnTo>
                  <a:pt x="279" y="546"/>
                </a:lnTo>
                <a:lnTo>
                  <a:pt x="279" y="546"/>
                </a:lnTo>
                <a:lnTo>
                  <a:pt x="279" y="544"/>
                </a:lnTo>
                <a:lnTo>
                  <a:pt x="277" y="541"/>
                </a:lnTo>
                <a:lnTo>
                  <a:pt x="277" y="541"/>
                </a:lnTo>
                <a:lnTo>
                  <a:pt x="276" y="541"/>
                </a:lnTo>
                <a:lnTo>
                  <a:pt x="276" y="541"/>
                </a:lnTo>
                <a:lnTo>
                  <a:pt x="272" y="539"/>
                </a:lnTo>
                <a:lnTo>
                  <a:pt x="272" y="539"/>
                </a:lnTo>
                <a:lnTo>
                  <a:pt x="274" y="539"/>
                </a:lnTo>
                <a:lnTo>
                  <a:pt x="272" y="539"/>
                </a:lnTo>
                <a:lnTo>
                  <a:pt x="270" y="535"/>
                </a:lnTo>
                <a:lnTo>
                  <a:pt x="270" y="533"/>
                </a:lnTo>
                <a:lnTo>
                  <a:pt x="270" y="533"/>
                </a:lnTo>
                <a:lnTo>
                  <a:pt x="272" y="535"/>
                </a:lnTo>
                <a:lnTo>
                  <a:pt x="272" y="535"/>
                </a:lnTo>
                <a:lnTo>
                  <a:pt x="272" y="535"/>
                </a:lnTo>
                <a:lnTo>
                  <a:pt x="272" y="533"/>
                </a:lnTo>
                <a:lnTo>
                  <a:pt x="274" y="532"/>
                </a:lnTo>
                <a:lnTo>
                  <a:pt x="274" y="532"/>
                </a:lnTo>
                <a:lnTo>
                  <a:pt x="272" y="530"/>
                </a:lnTo>
                <a:lnTo>
                  <a:pt x="272" y="530"/>
                </a:lnTo>
                <a:lnTo>
                  <a:pt x="272" y="530"/>
                </a:lnTo>
                <a:lnTo>
                  <a:pt x="272" y="530"/>
                </a:lnTo>
                <a:lnTo>
                  <a:pt x="272" y="532"/>
                </a:lnTo>
                <a:lnTo>
                  <a:pt x="272" y="532"/>
                </a:lnTo>
                <a:lnTo>
                  <a:pt x="270" y="532"/>
                </a:lnTo>
                <a:lnTo>
                  <a:pt x="270" y="532"/>
                </a:lnTo>
                <a:lnTo>
                  <a:pt x="270" y="530"/>
                </a:lnTo>
                <a:lnTo>
                  <a:pt x="270" y="530"/>
                </a:lnTo>
                <a:lnTo>
                  <a:pt x="270" y="530"/>
                </a:lnTo>
                <a:lnTo>
                  <a:pt x="270" y="528"/>
                </a:lnTo>
                <a:lnTo>
                  <a:pt x="270" y="528"/>
                </a:lnTo>
                <a:lnTo>
                  <a:pt x="277" y="533"/>
                </a:lnTo>
                <a:lnTo>
                  <a:pt x="281" y="541"/>
                </a:lnTo>
                <a:lnTo>
                  <a:pt x="281" y="541"/>
                </a:lnTo>
                <a:lnTo>
                  <a:pt x="285" y="544"/>
                </a:lnTo>
                <a:lnTo>
                  <a:pt x="287" y="546"/>
                </a:lnTo>
                <a:lnTo>
                  <a:pt x="290" y="548"/>
                </a:lnTo>
                <a:lnTo>
                  <a:pt x="290" y="548"/>
                </a:lnTo>
                <a:lnTo>
                  <a:pt x="290" y="550"/>
                </a:lnTo>
                <a:lnTo>
                  <a:pt x="290" y="550"/>
                </a:lnTo>
                <a:lnTo>
                  <a:pt x="290" y="550"/>
                </a:lnTo>
                <a:lnTo>
                  <a:pt x="294" y="554"/>
                </a:lnTo>
                <a:lnTo>
                  <a:pt x="296" y="557"/>
                </a:lnTo>
                <a:lnTo>
                  <a:pt x="298" y="559"/>
                </a:lnTo>
                <a:lnTo>
                  <a:pt x="301" y="561"/>
                </a:lnTo>
                <a:lnTo>
                  <a:pt x="301" y="561"/>
                </a:lnTo>
                <a:lnTo>
                  <a:pt x="299" y="561"/>
                </a:lnTo>
                <a:lnTo>
                  <a:pt x="299" y="559"/>
                </a:lnTo>
                <a:lnTo>
                  <a:pt x="299" y="559"/>
                </a:lnTo>
                <a:lnTo>
                  <a:pt x="303" y="561"/>
                </a:lnTo>
                <a:lnTo>
                  <a:pt x="305" y="563"/>
                </a:lnTo>
                <a:lnTo>
                  <a:pt x="303" y="565"/>
                </a:lnTo>
                <a:lnTo>
                  <a:pt x="303" y="565"/>
                </a:lnTo>
                <a:lnTo>
                  <a:pt x="307" y="567"/>
                </a:lnTo>
                <a:lnTo>
                  <a:pt x="307" y="567"/>
                </a:lnTo>
                <a:lnTo>
                  <a:pt x="307" y="567"/>
                </a:lnTo>
                <a:lnTo>
                  <a:pt x="307" y="565"/>
                </a:lnTo>
                <a:lnTo>
                  <a:pt x="305" y="565"/>
                </a:lnTo>
                <a:lnTo>
                  <a:pt x="305" y="565"/>
                </a:lnTo>
                <a:lnTo>
                  <a:pt x="309" y="567"/>
                </a:lnTo>
                <a:lnTo>
                  <a:pt x="311" y="568"/>
                </a:lnTo>
                <a:lnTo>
                  <a:pt x="311" y="570"/>
                </a:lnTo>
                <a:lnTo>
                  <a:pt x="311" y="570"/>
                </a:lnTo>
                <a:lnTo>
                  <a:pt x="320" y="578"/>
                </a:lnTo>
                <a:lnTo>
                  <a:pt x="325" y="583"/>
                </a:lnTo>
                <a:lnTo>
                  <a:pt x="325" y="583"/>
                </a:lnTo>
                <a:lnTo>
                  <a:pt x="325" y="583"/>
                </a:lnTo>
                <a:lnTo>
                  <a:pt x="325" y="583"/>
                </a:lnTo>
                <a:lnTo>
                  <a:pt x="325" y="585"/>
                </a:lnTo>
                <a:lnTo>
                  <a:pt x="325" y="585"/>
                </a:lnTo>
                <a:lnTo>
                  <a:pt x="327" y="585"/>
                </a:lnTo>
                <a:lnTo>
                  <a:pt x="327" y="583"/>
                </a:lnTo>
                <a:lnTo>
                  <a:pt x="327" y="583"/>
                </a:lnTo>
                <a:lnTo>
                  <a:pt x="329" y="585"/>
                </a:lnTo>
                <a:lnTo>
                  <a:pt x="329" y="585"/>
                </a:lnTo>
                <a:lnTo>
                  <a:pt x="329" y="585"/>
                </a:lnTo>
                <a:lnTo>
                  <a:pt x="331" y="587"/>
                </a:lnTo>
                <a:lnTo>
                  <a:pt x="331" y="587"/>
                </a:lnTo>
                <a:lnTo>
                  <a:pt x="333" y="587"/>
                </a:lnTo>
                <a:lnTo>
                  <a:pt x="334" y="589"/>
                </a:lnTo>
                <a:lnTo>
                  <a:pt x="334" y="589"/>
                </a:lnTo>
                <a:lnTo>
                  <a:pt x="334" y="590"/>
                </a:lnTo>
                <a:lnTo>
                  <a:pt x="334" y="590"/>
                </a:lnTo>
                <a:lnTo>
                  <a:pt x="338" y="592"/>
                </a:lnTo>
                <a:lnTo>
                  <a:pt x="338" y="592"/>
                </a:lnTo>
                <a:lnTo>
                  <a:pt x="347" y="600"/>
                </a:lnTo>
                <a:lnTo>
                  <a:pt x="357" y="607"/>
                </a:lnTo>
                <a:lnTo>
                  <a:pt x="357" y="607"/>
                </a:lnTo>
                <a:lnTo>
                  <a:pt x="353" y="603"/>
                </a:lnTo>
                <a:lnTo>
                  <a:pt x="349" y="600"/>
                </a:lnTo>
                <a:lnTo>
                  <a:pt x="349" y="600"/>
                </a:lnTo>
                <a:lnTo>
                  <a:pt x="345" y="598"/>
                </a:lnTo>
                <a:lnTo>
                  <a:pt x="342" y="594"/>
                </a:lnTo>
                <a:lnTo>
                  <a:pt x="334" y="589"/>
                </a:lnTo>
                <a:lnTo>
                  <a:pt x="334" y="589"/>
                </a:lnTo>
                <a:lnTo>
                  <a:pt x="334" y="587"/>
                </a:lnTo>
                <a:lnTo>
                  <a:pt x="334" y="587"/>
                </a:lnTo>
                <a:lnTo>
                  <a:pt x="338" y="587"/>
                </a:lnTo>
                <a:lnTo>
                  <a:pt x="338" y="587"/>
                </a:lnTo>
                <a:lnTo>
                  <a:pt x="334" y="585"/>
                </a:lnTo>
                <a:lnTo>
                  <a:pt x="331" y="583"/>
                </a:lnTo>
                <a:lnTo>
                  <a:pt x="331" y="581"/>
                </a:lnTo>
                <a:lnTo>
                  <a:pt x="331" y="581"/>
                </a:lnTo>
                <a:lnTo>
                  <a:pt x="329" y="581"/>
                </a:lnTo>
                <a:lnTo>
                  <a:pt x="327" y="579"/>
                </a:lnTo>
                <a:lnTo>
                  <a:pt x="327" y="579"/>
                </a:lnTo>
                <a:lnTo>
                  <a:pt x="325" y="579"/>
                </a:lnTo>
                <a:lnTo>
                  <a:pt x="322" y="579"/>
                </a:lnTo>
                <a:lnTo>
                  <a:pt x="318" y="576"/>
                </a:lnTo>
                <a:lnTo>
                  <a:pt x="318" y="576"/>
                </a:lnTo>
                <a:lnTo>
                  <a:pt x="320" y="576"/>
                </a:lnTo>
                <a:lnTo>
                  <a:pt x="322" y="576"/>
                </a:lnTo>
                <a:lnTo>
                  <a:pt x="322" y="576"/>
                </a:lnTo>
                <a:lnTo>
                  <a:pt x="320" y="576"/>
                </a:lnTo>
                <a:lnTo>
                  <a:pt x="320" y="574"/>
                </a:lnTo>
                <a:lnTo>
                  <a:pt x="320" y="574"/>
                </a:lnTo>
                <a:lnTo>
                  <a:pt x="322" y="574"/>
                </a:lnTo>
                <a:lnTo>
                  <a:pt x="322" y="574"/>
                </a:lnTo>
                <a:lnTo>
                  <a:pt x="322" y="574"/>
                </a:lnTo>
                <a:lnTo>
                  <a:pt x="320" y="572"/>
                </a:lnTo>
                <a:lnTo>
                  <a:pt x="320" y="572"/>
                </a:lnTo>
                <a:lnTo>
                  <a:pt x="322" y="570"/>
                </a:lnTo>
                <a:lnTo>
                  <a:pt x="322" y="570"/>
                </a:lnTo>
                <a:lnTo>
                  <a:pt x="320" y="570"/>
                </a:lnTo>
                <a:lnTo>
                  <a:pt x="320" y="570"/>
                </a:lnTo>
                <a:lnTo>
                  <a:pt x="320" y="572"/>
                </a:lnTo>
                <a:lnTo>
                  <a:pt x="318" y="570"/>
                </a:lnTo>
                <a:lnTo>
                  <a:pt x="318" y="570"/>
                </a:lnTo>
                <a:lnTo>
                  <a:pt x="318" y="570"/>
                </a:lnTo>
                <a:lnTo>
                  <a:pt x="318" y="570"/>
                </a:lnTo>
                <a:lnTo>
                  <a:pt x="320" y="568"/>
                </a:lnTo>
                <a:lnTo>
                  <a:pt x="322" y="568"/>
                </a:lnTo>
                <a:lnTo>
                  <a:pt x="322" y="568"/>
                </a:lnTo>
                <a:lnTo>
                  <a:pt x="320" y="567"/>
                </a:lnTo>
                <a:lnTo>
                  <a:pt x="318" y="568"/>
                </a:lnTo>
                <a:lnTo>
                  <a:pt x="318" y="568"/>
                </a:lnTo>
                <a:lnTo>
                  <a:pt x="320" y="567"/>
                </a:lnTo>
                <a:lnTo>
                  <a:pt x="320" y="567"/>
                </a:lnTo>
                <a:lnTo>
                  <a:pt x="320" y="567"/>
                </a:lnTo>
                <a:lnTo>
                  <a:pt x="318" y="563"/>
                </a:lnTo>
                <a:lnTo>
                  <a:pt x="318" y="563"/>
                </a:lnTo>
                <a:lnTo>
                  <a:pt x="318" y="563"/>
                </a:lnTo>
                <a:lnTo>
                  <a:pt x="318" y="563"/>
                </a:lnTo>
                <a:lnTo>
                  <a:pt x="316" y="563"/>
                </a:lnTo>
                <a:lnTo>
                  <a:pt x="316" y="563"/>
                </a:lnTo>
                <a:lnTo>
                  <a:pt x="316" y="563"/>
                </a:lnTo>
                <a:lnTo>
                  <a:pt x="318" y="563"/>
                </a:lnTo>
                <a:lnTo>
                  <a:pt x="318" y="563"/>
                </a:lnTo>
                <a:lnTo>
                  <a:pt x="314" y="559"/>
                </a:lnTo>
                <a:lnTo>
                  <a:pt x="312" y="555"/>
                </a:lnTo>
                <a:lnTo>
                  <a:pt x="312" y="555"/>
                </a:lnTo>
                <a:lnTo>
                  <a:pt x="312" y="557"/>
                </a:lnTo>
                <a:lnTo>
                  <a:pt x="311" y="557"/>
                </a:lnTo>
                <a:lnTo>
                  <a:pt x="311" y="557"/>
                </a:lnTo>
                <a:lnTo>
                  <a:pt x="311" y="555"/>
                </a:lnTo>
                <a:lnTo>
                  <a:pt x="309" y="554"/>
                </a:lnTo>
                <a:lnTo>
                  <a:pt x="309" y="554"/>
                </a:lnTo>
                <a:lnTo>
                  <a:pt x="309" y="554"/>
                </a:lnTo>
                <a:lnTo>
                  <a:pt x="307" y="554"/>
                </a:lnTo>
                <a:lnTo>
                  <a:pt x="307" y="554"/>
                </a:lnTo>
                <a:lnTo>
                  <a:pt x="305" y="552"/>
                </a:lnTo>
                <a:lnTo>
                  <a:pt x="305" y="552"/>
                </a:lnTo>
                <a:lnTo>
                  <a:pt x="305" y="550"/>
                </a:lnTo>
                <a:lnTo>
                  <a:pt x="305" y="550"/>
                </a:lnTo>
                <a:lnTo>
                  <a:pt x="307" y="552"/>
                </a:lnTo>
                <a:lnTo>
                  <a:pt x="309" y="552"/>
                </a:lnTo>
                <a:lnTo>
                  <a:pt x="309" y="552"/>
                </a:lnTo>
                <a:lnTo>
                  <a:pt x="305" y="550"/>
                </a:lnTo>
                <a:lnTo>
                  <a:pt x="303" y="550"/>
                </a:lnTo>
                <a:lnTo>
                  <a:pt x="303" y="550"/>
                </a:lnTo>
                <a:lnTo>
                  <a:pt x="303" y="548"/>
                </a:lnTo>
                <a:lnTo>
                  <a:pt x="303" y="546"/>
                </a:lnTo>
                <a:lnTo>
                  <a:pt x="303" y="546"/>
                </a:lnTo>
                <a:lnTo>
                  <a:pt x="301" y="548"/>
                </a:lnTo>
                <a:lnTo>
                  <a:pt x="301" y="548"/>
                </a:lnTo>
                <a:lnTo>
                  <a:pt x="301" y="544"/>
                </a:lnTo>
                <a:lnTo>
                  <a:pt x="301" y="544"/>
                </a:lnTo>
                <a:lnTo>
                  <a:pt x="301" y="544"/>
                </a:lnTo>
                <a:lnTo>
                  <a:pt x="301" y="544"/>
                </a:lnTo>
                <a:lnTo>
                  <a:pt x="298" y="541"/>
                </a:lnTo>
                <a:lnTo>
                  <a:pt x="298" y="541"/>
                </a:lnTo>
                <a:lnTo>
                  <a:pt x="296" y="543"/>
                </a:lnTo>
                <a:lnTo>
                  <a:pt x="296" y="543"/>
                </a:lnTo>
                <a:lnTo>
                  <a:pt x="290" y="533"/>
                </a:lnTo>
                <a:lnTo>
                  <a:pt x="283" y="526"/>
                </a:lnTo>
                <a:lnTo>
                  <a:pt x="283" y="526"/>
                </a:lnTo>
                <a:lnTo>
                  <a:pt x="283" y="528"/>
                </a:lnTo>
                <a:lnTo>
                  <a:pt x="283" y="528"/>
                </a:lnTo>
                <a:lnTo>
                  <a:pt x="281" y="524"/>
                </a:lnTo>
                <a:lnTo>
                  <a:pt x="277" y="522"/>
                </a:lnTo>
                <a:lnTo>
                  <a:pt x="277" y="522"/>
                </a:lnTo>
                <a:lnTo>
                  <a:pt x="279" y="522"/>
                </a:lnTo>
                <a:lnTo>
                  <a:pt x="279" y="522"/>
                </a:lnTo>
                <a:lnTo>
                  <a:pt x="277" y="521"/>
                </a:lnTo>
                <a:lnTo>
                  <a:pt x="277" y="517"/>
                </a:lnTo>
                <a:lnTo>
                  <a:pt x="277" y="517"/>
                </a:lnTo>
                <a:lnTo>
                  <a:pt x="279" y="519"/>
                </a:lnTo>
                <a:lnTo>
                  <a:pt x="279" y="519"/>
                </a:lnTo>
                <a:lnTo>
                  <a:pt x="281" y="519"/>
                </a:lnTo>
                <a:lnTo>
                  <a:pt x="281" y="519"/>
                </a:lnTo>
                <a:lnTo>
                  <a:pt x="277" y="517"/>
                </a:lnTo>
                <a:lnTo>
                  <a:pt x="276" y="517"/>
                </a:lnTo>
                <a:lnTo>
                  <a:pt x="274" y="515"/>
                </a:lnTo>
                <a:lnTo>
                  <a:pt x="274" y="515"/>
                </a:lnTo>
                <a:lnTo>
                  <a:pt x="274" y="515"/>
                </a:lnTo>
                <a:lnTo>
                  <a:pt x="274" y="515"/>
                </a:lnTo>
                <a:lnTo>
                  <a:pt x="274" y="515"/>
                </a:lnTo>
                <a:lnTo>
                  <a:pt x="272" y="515"/>
                </a:lnTo>
                <a:lnTo>
                  <a:pt x="272" y="513"/>
                </a:lnTo>
                <a:lnTo>
                  <a:pt x="272" y="513"/>
                </a:lnTo>
                <a:lnTo>
                  <a:pt x="272" y="513"/>
                </a:lnTo>
                <a:lnTo>
                  <a:pt x="272" y="511"/>
                </a:lnTo>
                <a:lnTo>
                  <a:pt x="272" y="511"/>
                </a:lnTo>
                <a:lnTo>
                  <a:pt x="268" y="508"/>
                </a:lnTo>
                <a:lnTo>
                  <a:pt x="266" y="504"/>
                </a:lnTo>
                <a:lnTo>
                  <a:pt x="265" y="504"/>
                </a:lnTo>
                <a:lnTo>
                  <a:pt x="265" y="504"/>
                </a:lnTo>
                <a:lnTo>
                  <a:pt x="259" y="493"/>
                </a:lnTo>
                <a:lnTo>
                  <a:pt x="252" y="486"/>
                </a:lnTo>
                <a:lnTo>
                  <a:pt x="252" y="486"/>
                </a:lnTo>
                <a:lnTo>
                  <a:pt x="252" y="484"/>
                </a:lnTo>
                <a:lnTo>
                  <a:pt x="254" y="482"/>
                </a:lnTo>
                <a:lnTo>
                  <a:pt x="254" y="482"/>
                </a:lnTo>
                <a:lnTo>
                  <a:pt x="252" y="480"/>
                </a:lnTo>
                <a:lnTo>
                  <a:pt x="252" y="478"/>
                </a:lnTo>
                <a:lnTo>
                  <a:pt x="250" y="478"/>
                </a:lnTo>
                <a:lnTo>
                  <a:pt x="250" y="478"/>
                </a:lnTo>
                <a:lnTo>
                  <a:pt x="250" y="478"/>
                </a:lnTo>
                <a:lnTo>
                  <a:pt x="250" y="478"/>
                </a:lnTo>
                <a:lnTo>
                  <a:pt x="248" y="476"/>
                </a:lnTo>
                <a:lnTo>
                  <a:pt x="248" y="476"/>
                </a:lnTo>
                <a:lnTo>
                  <a:pt x="248" y="476"/>
                </a:lnTo>
                <a:lnTo>
                  <a:pt x="248" y="475"/>
                </a:lnTo>
                <a:lnTo>
                  <a:pt x="248" y="475"/>
                </a:lnTo>
                <a:lnTo>
                  <a:pt x="246" y="475"/>
                </a:lnTo>
                <a:lnTo>
                  <a:pt x="246" y="473"/>
                </a:lnTo>
                <a:lnTo>
                  <a:pt x="246" y="469"/>
                </a:lnTo>
                <a:lnTo>
                  <a:pt x="246" y="469"/>
                </a:lnTo>
                <a:lnTo>
                  <a:pt x="244" y="471"/>
                </a:lnTo>
                <a:lnTo>
                  <a:pt x="244" y="471"/>
                </a:lnTo>
                <a:lnTo>
                  <a:pt x="242" y="467"/>
                </a:lnTo>
                <a:lnTo>
                  <a:pt x="242" y="465"/>
                </a:lnTo>
                <a:lnTo>
                  <a:pt x="244" y="465"/>
                </a:lnTo>
                <a:lnTo>
                  <a:pt x="244" y="465"/>
                </a:lnTo>
                <a:lnTo>
                  <a:pt x="244" y="465"/>
                </a:lnTo>
                <a:lnTo>
                  <a:pt x="244" y="467"/>
                </a:lnTo>
                <a:lnTo>
                  <a:pt x="244" y="467"/>
                </a:lnTo>
                <a:lnTo>
                  <a:pt x="246" y="465"/>
                </a:lnTo>
                <a:lnTo>
                  <a:pt x="246" y="465"/>
                </a:lnTo>
                <a:lnTo>
                  <a:pt x="242" y="462"/>
                </a:lnTo>
                <a:lnTo>
                  <a:pt x="241" y="460"/>
                </a:lnTo>
                <a:lnTo>
                  <a:pt x="239" y="452"/>
                </a:lnTo>
                <a:lnTo>
                  <a:pt x="239" y="452"/>
                </a:lnTo>
                <a:lnTo>
                  <a:pt x="237" y="451"/>
                </a:lnTo>
                <a:lnTo>
                  <a:pt x="237" y="451"/>
                </a:lnTo>
                <a:lnTo>
                  <a:pt x="237" y="449"/>
                </a:lnTo>
                <a:lnTo>
                  <a:pt x="235" y="447"/>
                </a:lnTo>
                <a:lnTo>
                  <a:pt x="235" y="447"/>
                </a:lnTo>
                <a:lnTo>
                  <a:pt x="235" y="445"/>
                </a:lnTo>
                <a:lnTo>
                  <a:pt x="235" y="445"/>
                </a:lnTo>
                <a:lnTo>
                  <a:pt x="233" y="443"/>
                </a:lnTo>
                <a:lnTo>
                  <a:pt x="233" y="440"/>
                </a:lnTo>
                <a:lnTo>
                  <a:pt x="233" y="440"/>
                </a:lnTo>
                <a:lnTo>
                  <a:pt x="235" y="440"/>
                </a:lnTo>
                <a:lnTo>
                  <a:pt x="235" y="441"/>
                </a:lnTo>
                <a:lnTo>
                  <a:pt x="235" y="441"/>
                </a:lnTo>
                <a:lnTo>
                  <a:pt x="235" y="438"/>
                </a:lnTo>
                <a:lnTo>
                  <a:pt x="235" y="438"/>
                </a:lnTo>
                <a:lnTo>
                  <a:pt x="233" y="438"/>
                </a:lnTo>
                <a:lnTo>
                  <a:pt x="233" y="438"/>
                </a:lnTo>
                <a:lnTo>
                  <a:pt x="233" y="434"/>
                </a:lnTo>
                <a:lnTo>
                  <a:pt x="233" y="434"/>
                </a:lnTo>
                <a:lnTo>
                  <a:pt x="235" y="436"/>
                </a:lnTo>
                <a:lnTo>
                  <a:pt x="237" y="438"/>
                </a:lnTo>
                <a:lnTo>
                  <a:pt x="237" y="438"/>
                </a:lnTo>
                <a:lnTo>
                  <a:pt x="233" y="434"/>
                </a:lnTo>
                <a:lnTo>
                  <a:pt x="233" y="432"/>
                </a:lnTo>
                <a:lnTo>
                  <a:pt x="235" y="430"/>
                </a:lnTo>
                <a:lnTo>
                  <a:pt x="235" y="430"/>
                </a:lnTo>
                <a:lnTo>
                  <a:pt x="235" y="430"/>
                </a:lnTo>
                <a:lnTo>
                  <a:pt x="235" y="430"/>
                </a:lnTo>
                <a:lnTo>
                  <a:pt x="239" y="430"/>
                </a:lnTo>
                <a:lnTo>
                  <a:pt x="239" y="430"/>
                </a:lnTo>
                <a:lnTo>
                  <a:pt x="237" y="429"/>
                </a:lnTo>
                <a:lnTo>
                  <a:pt x="235" y="425"/>
                </a:lnTo>
                <a:lnTo>
                  <a:pt x="235" y="421"/>
                </a:lnTo>
                <a:lnTo>
                  <a:pt x="231" y="418"/>
                </a:lnTo>
                <a:lnTo>
                  <a:pt x="231" y="418"/>
                </a:lnTo>
                <a:lnTo>
                  <a:pt x="233" y="418"/>
                </a:lnTo>
                <a:lnTo>
                  <a:pt x="233" y="418"/>
                </a:lnTo>
                <a:lnTo>
                  <a:pt x="231" y="418"/>
                </a:lnTo>
                <a:lnTo>
                  <a:pt x="231" y="416"/>
                </a:lnTo>
                <a:lnTo>
                  <a:pt x="231" y="416"/>
                </a:lnTo>
                <a:lnTo>
                  <a:pt x="233" y="414"/>
                </a:lnTo>
                <a:lnTo>
                  <a:pt x="233" y="414"/>
                </a:lnTo>
                <a:lnTo>
                  <a:pt x="231" y="412"/>
                </a:lnTo>
                <a:lnTo>
                  <a:pt x="231" y="412"/>
                </a:lnTo>
                <a:lnTo>
                  <a:pt x="231" y="414"/>
                </a:lnTo>
                <a:lnTo>
                  <a:pt x="230" y="416"/>
                </a:lnTo>
                <a:lnTo>
                  <a:pt x="230" y="416"/>
                </a:lnTo>
                <a:lnTo>
                  <a:pt x="230" y="412"/>
                </a:lnTo>
                <a:lnTo>
                  <a:pt x="230" y="408"/>
                </a:lnTo>
                <a:lnTo>
                  <a:pt x="230" y="408"/>
                </a:lnTo>
                <a:lnTo>
                  <a:pt x="230" y="410"/>
                </a:lnTo>
                <a:lnTo>
                  <a:pt x="231" y="412"/>
                </a:lnTo>
                <a:lnTo>
                  <a:pt x="231" y="412"/>
                </a:lnTo>
                <a:lnTo>
                  <a:pt x="233" y="410"/>
                </a:lnTo>
                <a:lnTo>
                  <a:pt x="233" y="408"/>
                </a:lnTo>
                <a:lnTo>
                  <a:pt x="233" y="408"/>
                </a:lnTo>
                <a:lnTo>
                  <a:pt x="231" y="408"/>
                </a:lnTo>
                <a:lnTo>
                  <a:pt x="231" y="408"/>
                </a:lnTo>
                <a:lnTo>
                  <a:pt x="231" y="408"/>
                </a:lnTo>
                <a:lnTo>
                  <a:pt x="233" y="406"/>
                </a:lnTo>
                <a:lnTo>
                  <a:pt x="231" y="401"/>
                </a:lnTo>
                <a:lnTo>
                  <a:pt x="231" y="401"/>
                </a:lnTo>
                <a:lnTo>
                  <a:pt x="231" y="401"/>
                </a:lnTo>
                <a:lnTo>
                  <a:pt x="230" y="403"/>
                </a:lnTo>
                <a:lnTo>
                  <a:pt x="230" y="403"/>
                </a:lnTo>
                <a:lnTo>
                  <a:pt x="230" y="399"/>
                </a:lnTo>
                <a:lnTo>
                  <a:pt x="230" y="399"/>
                </a:lnTo>
                <a:lnTo>
                  <a:pt x="231" y="399"/>
                </a:lnTo>
                <a:lnTo>
                  <a:pt x="231" y="399"/>
                </a:lnTo>
                <a:lnTo>
                  <a:pt x="231" y="399"/>
                </a:lnTo>
                <a:lnTo>
                  <a:pt x="231" y="399"/>
                </a:lnTo>
                <a:lnTo>
                  <a:pt x="231" y="399"/>
                </a:lnTo>
                <a:lnTo>
                  <a:pt x="231" y="397"/>
                </a:lnTo>
                <a:lnTo>
                  <a:pt x="231" y="395"/>
                </a:lnTo>
                <a:lnTo>
                  <a:pt x="231" y="395"/>
                </a:lnTo>
                <a:lnTo>
                  <a:pt x="231" y="394"/>
                </a:lnTo>
                <a:lnTo>
                  <a:pt x="233" y="394"/>
                </a:lnTo>
                <a:lnTo>
                  <a:pt x="233" y="394"/>
                </a:lnTo>
                <a:lnTo>
                  <a:pt x="230" y="390"/>
                </a:lnTo>
                <a:lnTo>
                  <a:pt x="230" y="390"/>
                </a:lnTo>
                <a:lnTo>
                  <a:pt x="231" y="390"/>
                </a:lnTo>
                <a:lnTo>
                  <a:pt x="231" y="390"/>
                </a:lnTo>
                <a:lnTo>
                  <a:pt x="231" y="388"/>
                </a:lnTo>
                <a:lnTo>
                  <a:pt x="231" y="388"/>
                </a:lnTo>
                <a:lnTo>
                  <a:pt x="230" y="386"/>
                </a:lnTo>
                <a:lnTo>
                  <a:pt x="230" y="386"/>
                </a:lnTo>
                <a:lnTo>
                  <a:pt x="230" y="384"/>
                </a:lnTo>
                <a:lnTo>
                  <a:pt x="231" y="384"/>
                </a:lnTo>
                <a:lnTo>
                  <a:pt x="231" y="384"/>
                </a:lnTo>
                <a:lnTo>
                  <a:pt x="230" y="383"/>
                </a:lnTo>
                <a:lnTo>
                  <a:pt x="228" y="381"/>
                </a:lnTo>
                <a:lnTo>
                  <a:pt x="226" y="379"/>
                </a:lnTo>
                <a:lnTo>
                  <a:pt x="226" y="377"/>
                </a:lnTo>
                <a:lnTo>
                  <a:pt x="226" y="377"/>
                </a:lnTo>
                <a:lnTo>
                  <a:pt x="224" y="377"/>
                </a:lnTo>
                <a:lnTo>
                  <a:pt x="224" y="377"/>
                </a:lnTo>
                <a:lnTo>
                  <a:pt x="226" y="373"/>
                </a:lnTo>
                <a:lnTo>
                  <a:pt x="226" y="373"/>
                </a:lnTo>
                <a:lnTo>
                  <a:pt x="224" y="373"/>
                </a:lnTo>
                <a:lnTo>
                  <a:pt x="224" y="373"/>
                </a:lnTo>
                <a:lnTo>
                  <a:pt x="224" y="373"/>
                </a:lnTo>
                <a:lnTo>
                  <a:pt x="224" y="372"/>
                </a:lnTo>
                <a:lnTo>
                  <a:pt x="224" y="370"/>
                </a:lnTo>
                <a:lnTo>
                  <a:pt x="224" y="370"/>
                </a:lnTo>
                <a:lnTo>
                  <a:pt x="224" y="370"/>
                </a:lnTo>
                <a:lnTo>
                  <a:pt x="226" y="372"/>
                </a:lnTo>
                <a:lnTo>
                  <a:pt x="226" y="372"/>
                </a:lnTo>
                <a:lnTo>
                  <a:pt x="224" y="368"/>
                </a:lnTo>
                <a:lnTo>
                  <a:pt x="224" y="368"/>
                </a:lnTo>
                <a:lnTo>
                  <a:pt x="224" y="370"/>
                </a:lnTo>
                <a:lnTo>
                  <a:pt x="224" y="370"/>
                </a:lnTo>
                <a:lnTo>
                  <a:pt x="222" y="368"/>
                </a:lnTo>
                <a:lnTo>
                  <a:pt x="224" y="368"/>
                </a:lnTo>
                <a:lnTo>
                  <a:pt x="224" y="368"/>
                </a:lnTo>
                <a:lnTo>
                  <a:pt x="222" y="364"/>
                </a:lnTo>
                <a:lnTo>
                  <a:pt x="222" y="362"/>
                </a:lnTo>
                <a:lnTo>
                  <a:pt x="222" y="359"/>
                </a:lnTo>
                <a:lnTo>
                  <a:pt x="222" y="357"/>
                </a:lnTo>
                <a:lnTo>
                  <a:pt x="222" y="357"/>
                </a:lnTo>
                <a:lnTo>
                  <a:pt x="222" y="357"/>
                </a:lnTo>
                <a:lnTo>
                  <a:pt x="222" y="357"/>
                </a:lnTo>
                <a:lnTo>
                  <a:pt x="222" y="357"/>
                </a:lnTo>
                <a:lnTo>
                  <a:pt x="222" y="357"/>
                </a:lnTo>
                <a:lnTo>
                  <a:pt x="222" y="357"/>
                </a:lnTo>
                <a:lnTo>
                  <a:pt x="222" y="353"/>
                </a:lnTo>
                <a:lnTo>
                  <a:pt x="222" y="353"/>
                </a:lnTo>
                <a:lnTo>
                  <a:pt x="220" y="353"/>
                </a:lnTo>
                <a:lnTo>
                  <a:pt x="220" y="353"/>
                </a:lnTo>
                <a:lnTo>
                  <a:pt x="222" y="351"/>
                </a:lnTo>
                <a:lnTo>
                  <a:pt x="222" y="351"/>
                </a:lnTo>
                <a:lnTo>
                  <a:pt x="222" y="349"/>
                </a:lnTo>
                <a:lnTo>
                  <a:pt x="222" y="349"/>
                </a:lnTo>
                <a:lnTo>
                  <a:pt x="220" y="349"/>
                </a:lnTo>
                <a:lnTo>
                  <a:pt x="220" y="349"/>
                </a:lnTo>
                <a:lnTo>
                  <a:pt x="220" y="349"/>
                </a:lnTo>
                <a:lnTo>
                  <a:pt x="222" y="349"/>
                </a:lnTo>
                <a:lnTo>
                  <a:pt x="222" y="348"/>
                </a:lnTo>
                <a:lnTo>
                  <a:pt x="222" y="348"/>
                </a:lnTo>
                <a:lnTo>
                  <a:pt x="220" y="344"/>
                </a:lnTo>
                <a:lnTo>
                  <a:pt x="220" y="344"/>
                </a:lnTo>
                <a:lnTo>
                  <a:pt x="220" y="346"/>
                </a:lnTo>
                <a:lnTo>
                  <a:pt x="220" y="344"/>
                </a:lnTo>
                <a:lnTo>
                  <a:pt x="220" y="344"/>
                </a:lnTo>
                <a:lnTo>
                  <a:pt x="220" y="342"/>
                </a:lnTo>
                <a:lnTo>
                  <a:pt x="220" y="342"/>
                </a:lnTo>
                <a:lnTo>
                  <a:pt x="220" y="342"/>
                </a:lnTo>
                <a:lnTo>
                  <a:pt x="220" y="342"/>
                </a:lnTo>
                <a:lnTo>
                  <a:pt x="220" y="344"/>
                </a:lnTo>
                <a:lnTo>
                  <a:pt x="220" y="344"/>
                </a:lnTo>
                <a:lnTo>
                  <a:pt x="220" y="344"/>
                </a:lnTo>
                <a:lnTo>
                  <a:pt x="220" y="344"/>
                </a:lnTo>
                <a:lnTo>
                  <a:pt x="220" y="344"/>
                </a:lnTo>
                <a:lnTo>
                  <a:pt x="220" y="344"/>
                </a:lnTo>
                <a:lnTo>
                  <a:pt x="220" y="344"/>
                </a:lnTo>
                <a:lnTo>
                  <a:pt x="220" y="344"/>
                </a:lnTo>
                <a:lnTo>
                  <a:pt x="220" y="344"/>
                </a:lnTo>
                <a:lnTo>
                  <a:pt x="220" y="344"/>
                </a:lnTo>
                <a:lnTo>
                  <a:pt x="220" y="344"/>
                </a:lnTo>
                <a:lnTo>
                  <a:pt x="220" y="342"/>
                </a:lnTo>
                <a:lnTo>
                  <a:pt x="220" y="340"/>
                </a:lnTo>
                <a:lnTo>
                  <a:pt x="220" y="340"/>
                </a:lnTo>
                <a:lnTo>
                  <a:pt x="220" y="342"/>
                </a:lnTo>
                <a:lnTo>
                  <a:pt x="220" y="342"/>
                </a:lnTo>
                <a:lnTo>
                  <a:pt x="220" y="340"/>
                </a:lnTo>
                <a:lnTo>
                  <a:pt x="220" y="340"/>
                </a:lnTo>
                <a:lnTo>
                  <a:pt x="220" y="340"/>
                </a:lnTo>
                <a:lnTo>
                  <a:pt x="220" y="338"/>
                </a:lnTo>
                <a:lnTo>
                  <a:pt x="220" y="337"/>
                </a:lnTo>
                <a:lnTo>
                  <a:pt x="220" y="337"/>
                </a:lnTo>
                <a:lnTo>
                  <a:pt x="222" y="337"/>
                </a:lnTo>
                <a:lnTo>
                  <a:pt x="222" y="337"/>
                </a:lnTo>
                <a:lnTo>
                  <a:pt x="222" y="338"/>
                </a:lnTo>
                <a:lnTo>
                  <a:pt x="222" y="338"/>
                </a:lnTo>
                <a:lnTo>
                  <a:pt x="224" y="340"/>
                </a:lnTo>
                <a:lnTo>
                  <a:pt x="222" y="342"/>
                </a:lnTo>
                <a:lnTo>
                  <a:pt x="222" y="342"/>
                </a:lnTo>
                <a:lnTo>
                  <a:pt x="224" y="342"/>
                </a:lnTo>
                <a:lnTo>
                  <a:pt x="224" y="344"/>
                </a:lnTo>
                <a:lnTo>
                  <a:pt x="224" y="344"/>
                </a:lnTo>
                <a:lnTo>
                  <a:pt x="224" y="344"/>
                </a:lnTo>
                <a:lnTo>
                  <a:pt x="224" y="344"/>
                </a:lnTo>
                <a:lnTo>
                  <a:pt x="224" y="344"/>
                </a:lnTo>
                <a:lnTo>
                  <a:pt x="224" y="344"/>
                </a:lnTo>
                <a:lnTo>
                  <a:pt x="224" y="344"/>
                </a:lnTo>
                <a:lnTo>
                  <a:pt x="224" y="342"/>
                </a:lnTo>
                <a:lnTo>
                  <a:pt x="224" y="342"/>
                </a:lnTo>
                <a:lnTo>
                  <a:pt x="224" y="342"/>
                </a:lnTo>
                <a:lnTo>
                  <a:pt x="224" y="342"/>
                </a:lnTo>
                <a:lnTo>
                  <a:pt x="224" y="344"/>
                </a:lnTo>
                <a:lnTo>
                  <a:pt x="224" y="344"/>
                </a:lnTo>
                <a:lnTo>
                  <a:pt x="224" y="344"/>
                </a:lnTo>
                <a:lnTo>
                  <a:pt x="226" y="344"/>
                </a:lnTo>
                <a:lnTo>
                  <a:pt x="226" y="344"/>
                </a:lnTo>
                <a:lnTo>
                  <a:pt x="226" y="344"/>
                </a:lnTo>
                <a:lnTo>
                  <a:pt x="226" y="342"/>
                </a:lnTo>
                <a:lnTo>
                  <a:pt x="226" y="342"/>
                </a:lnTo>
                <a:lnTo>
                  <a:pt x="226" y="342"/>
                </a:lnTo>
                <a:lnTo>
                  <a:pt x="226" y="342"/>
                </a:lnTo>
                <a:lnTo>
                  <a:pt x="226" y="344"/>
                </a:lnTo>
                <a:lnTo>
                  <a:pt x="226" y="344"/>
                </a:lnTo>
                <a:lnTo>
                  <a:pt x="226" y="344"/>
                </a:lnTo>
                <a:lnTo>
                  <a:pt x="226" y="344"/>
                </a:lnTo>
                <a:lnTo>
                  <a:pt x="226" y="344"/>
                </a:lnTo>
                <a:lnTo>
                  <a:pt x="226" y="344"/>
                </a:lnTo>
                <a:lnTo>
                  <a:pt x="224" y="344"/>
                </a:lnTo>
                <a:lnTo>
                  <a:pt x="224" y="344"/>
                </a:lnTo>
                <a:lnTo>
                  <a:pt x="226" y="344"/>
                </a:lnTo>
                <a:lnTo>
                  <a:pt x="226" y="342"/>
                </a:lnTo>
                <a:lnTo>
                  <a:pt x="226" y="342"/>
                </a:lnTo>
                <a:lnTo>
                  <a:pt x="226" y="344"/>
                </a:lnTo>
                <a:lnTo>
                  <a:pt x="226" y="344"/>
                </a:lnTo>
                <a:lnTo>
                  <a:pt x="226" y="342"/>
                </a:lnTo>
                <a:lnTo>
                  <a:pt x="228" y="342"/>
                </a:lnTo>
                <a:lnTo>
                  <a:pt x="228" y="342"/>
                </a:lnTo>
                <a:lnTo>
                  <a:pt x="228" y="338"/>
                </a:lnTo>
                <a:lnTo>
                  <a:pt x="228" y="335"/>
                </a:lnTo>
                <a:lnTo>
                  <a:pt x="228" y="335"/>
                </a:lnTo>
                <a:lnTo>
                  <a:pt x="226" y="335"/>
                </a:lnTo>
                <a:lnTo>
                  <a:pt x="226" y="335"/>
                </a:lnTo>
                <a:lnTo>
                  <a:pt x="226" y="335"/>
                </a:lnTo>
                <a:lnTo>
                  <a:pt x="226" y="331"/>
                </a:lnTo>
                <a:lnTo>
                  <a:pt x="226" y="327"/>
                </a:lnTo>
                <a:lnTo>
                  <a:pt x="226" y="326"/>
                </a:lnTo>
                <a:lnTo>
                  <a:pt x="226" y="322"/>
                </a:lnTo>
                <a:lnTo>
                  <a:pt x="226" y="322"/>
                </a:lnTo>
                <a:lnTo>
                  <a:pt x="224" y="322"/>
                </a:lnTo>
                <a:lnTo>
                  <a:pt x="224" y="322"/>
                </a:lnTo>
                <a:lnTo>
                  <a:pt x="224" y="322"/>
                </a:lnTo>
                <a:lnTo>
                  <a:pt x="224" y="320"/>
                </a:lnTo>
                <a:lnTo>
                  <a:pt x="226" y="322"/>
                </a:lnTo>
                <a:lnTo>
                  <a:pt x="226" y="322"/>
                </a:lnTo>
                <a:lnTo>
                  <a:pt x="226" y="318"/>
                </a:lnTo>
                <a:lnTo>
                  <a:pt x="226" y="316"/>
                </a:lnTo>
                <a:lnTo>
                  <a:pt x="228" y="313"/>
                </a:lnTo>
                <a:lnTo>
                  <a:pt x="228" y="313"/>
                </a:lnTo>
                <a:lnTo>
                  <a:pt x="226" y="311"/>
                </a:lnTo>
                <a:lnTo>
                  <a:pt x="226" y="309"/>
                </a:lnTo>
                <a:lnTo>
                  <a:pt x="228" y="307"/>
                </a:lnTo>
                <a:lnTo>
                  <a:pt x="226" y="303"/>
                </a:lnTo>
                <a:lnTo>
                  <a:pt x="226" y="303"/>
                </a:lnTo>
                <a:lnTo>
                  <a:pt x="226" y="307"/>
                </a:lnTo>
                <a:lnTo>
                  <a:pt x="224" y="309"/>
                </a:lnTo>
                <a:lnTo>
                  <a:pt x="224" y="309"/>
                </a:lnTo>
                <a:lnTo>
                  <a:pt x="224" y="305"/>
                </a:lnTo>
                <a:lnTo>
                  <a:pt x="224" y="303"/>
                </a:lnTo>
                <a:lnTo>
                  <a:pt x="226" y="303"/>
                </a:lnTo>
                <a:lnTo>
                  <a:pt x="226" y="303"/>
                </a:lnTo>
                <a:lnTo>
                  <a:pt x="226" y="303"/>
                </a:lnTo>
                <a:lnTo>
                  <a:pt x="228" y="302"/>
                </a:lnTo>
                <a:lnTo>
                  <a:pt x="228" y="302"/>
                </a:lnTo>
                <a:lnTo>
                  <a:pt x="228" y="300"/>
                </a:lnTo>
                <a:lnTo>
                  <a:pt x="228" y="300"/>
                </a:lnTo>
                <a:lnTo>
                  <a:pt x="228" y="300"/>
                </a:lnTo>
                <a:lnTo>
                  <a:pt x="230" y="298"/>
                </a:lnTo>
                <a:lnTo>
                  <a:pt x="230" y="294"/>
                </a:lnTo>
                <a:lnTo>
                  <a:pt x="230" y="294"/>
                </a:lnTo>
                <a:lnTo>
                  <a:pt x="231" y="292"/>
                </a:lnTo>
                <a:lnTo>
                  <a:pt x="231" y="292"/>
                </a:lnTo>
                <a:lnTo>
                  <a:pt x="233" y="287"/>
                </a:lnTo>
                <a:lnTo>
                  <a:pt x="235" y="280"/>
                </a:lnTo>
                <a:lnTo>
                  <a:pt x="235" y="280"/>
                </a:lnTo>
                <a:lnTo>
                  <a:pt x="235" y="280"/>
                </a:lnTo>
                <a:lnTo>
                  <a:pt x="237" y="280"/>
                </a:lnTo>
                <a:lnTo>
                  <a:pt x="237" y="280"/>
                </a:lnTo>
                <a:lnTo>
                  <a:pt x="235" y="278"/>
                </a:lnTo>
                <a:lnTo>
                  <a:pt x="235" y="278"/>
                </a:lnTo>
                <a:lnTo>
                  <a:pt x="235" y="278"/>
                </a:lnTo>
                <a:lnTo>
                  <a:pt x="235" y="278"/>
                </a:lnTo>
                <a:lnTo>
                  <a:pt x="235" y="278"/>
                </a:lnTo>
                <a:lnTo>
                  <a:pt x="235" y="278"/>
                </a:lnTo>
                <a:lnTo>
                  <a:pt x="235" y="276"/>
                </a:lnTo>
                <a:lnTo>
                  <a:pt x="237" y="276"/>
                </a:lnTo>
                <a:lnTo>
                  <a:pt x="237" y="276"/>
                </a:lnTo>
                <a:lnTo>
                  <a:pt x="235" y="274"/>
                </a:lnTo>
                <a:lnTo>
                  <a:pt x="235" y="274"/>
                </a:lnTo>
                <a:lnTo>
                  <a:pt x="237" y="274"/>
                </a:lnTo>
                <a:lnTo>
                  <a:pt x="237" y="274"/>
                </a:lnTo>
                <a:lnTo>
                  <a:pt x="237" y="276"/>
                </a:lnTo>
                <a:lnTo>
                  <a:pt x="237" y="276"/>
                </a:lnTo>
                <a:lnTo>
                  <a:pt x="237" y="272"/>
                </a:lnTo>
                <a:lnTo>
                  <a:pt x="237" y="272"/>
                </a:lnTo>
                <a:lnTo>
                  <a:pt x="237" y="272"/>
                </a:lnTo>
                <a:lnTo>
                  <a:pt x="235" y="272"/>
                </a:lnTo>
                <a:lnTo>
                  <a:pt x="235" y="272"/>
                </a:lnTo>
                <a:lnTo>
                  <a:pt x="235" y="265"/>
                </a:lnTo>
                <a:lnTo>
                  <a:pt x="237" y="259"/>
                </a:lnTo>
                <a:lnTo>
                  <a:pt x="244" y="248"/>
                </a:lnTo>
                <a:lnTo>
                  <a:pt x="244" y="248"/>
                </a:lnTo>
                <a:lnTo>
                  <a:pt x="244" y="250"/>
                </a:lnTo>
                <a:lnTo>
                  <a:pt x="244" y="250"/>
                </a:lnTo>
                <a:lnTo>
                  <a:pt x="244" y="250"/>
                </a:lnTo>
                <a:lnTo>
                  <a:pt x="246" y="246"/>
                </a:lnTo>
                <a:lnTo>
                  <a:pt x="248" y="245"/>
                </a:lnTo>
                <a:lnTo>
                  <a:pt x="248" y="245"/>
                </a:lnTo>
                <a:lnTo>
                  <a:pt x="248" y="243"/>
                </a:lnTo>
                <a:lnTo>
                  <a:pt x="248" y="241"/>
                </a:lnTo>
                <a:lnTo>
                  <a:pt x="248" y="241"/>
                </a:lnTo>
                <a:lnTo>
                  <a:pt x="250" y="239"/>
                </a:lnTo>
                <a:lnTo>
                  <a:pt x="250" y="237"/>
                </a:lnTo>
                <a:lnTo>
                  <a:pt x="252" y="237"/>
                </a:lnTo>
                <a:lnTo>
                  <a:pt x="252" y="237"/>
                </a:lnTo>
                <a:lnTo>
                  <a:pt x="254" y="235"/>
                </a:lnTo>
                <a:lnTo>
                  <a:pt x="254" y="234"/>
                </a:lnTo>
                <a:lnTo>
                  <a:pt x="254" y="234"/>
                </a:lnTo>
                <a:lnTo>
                  <a:pt x="254" y="234"/>
                </a:lnTo>
                <a:lnTo>
                  <a:pt x="254" y="234"/>
                </a:lnTo>
                <a:lnTo>
                  <a:pt x="254" y="234"/>
                </a:lnTo>
                <a:lnTo>
                  <a:pt x="255" y="234"/>
                </a:lnTo>
                <a:lnTo>
                  <a:pt x="257" y="234"/>
                </a:lnTo>
                <a:lnTo>
                  <a:pt x="257" y="234"/>
                </a:lnTo>
                <a:lnTo>
                  <a:pt x="257" y="232"/>
                </a:lnTo>
                <a:lnTo>
                  <a:pt x="259" y="230"/>
                </a:lnTo>
                <a:lnTo>
                  <a:pt x="259" y="230"/>
                </a:lnTo>
                <a:lnTo>
                  <a:pt x="259" y="230"/>
                </a:lnTo>
                <a:lnTo>
                  <a:pt x="259" y="230"/>
                </a:lnTo>
                <a:lnTo>
                  <a:pt x="261" y="226"/>
                </a:lnTo>
                <a:lnTo>
                  <a:pt x="263" y="226"/>
                </a:lnTo>
                <a:lnTo>
                  <a:pt x="263" y="226"/>
                </a:lnTo>
                <a:lnTo>
                  <a:pt x="263" y="226"/>
                </a:lnTo>
                <a:lnTo>
                  <a:pt x="265" y="224"/>
                </a:lnTo>
                <a:lnTo>
                  <a:pt x="265" y="223"/>
                </a:lnTo>
                <a:lnTo>
                  <a:pt x="268" y="223"/>
                </a:lnTo>
                <a:lnTo>
                  <a:pt x="268" y="223"/>
                </a:lnTo>
                <a:lnTo>
                  <a:pt x="268" y="221"/>
                </a:lnTo>
                <a:lnTo>
                  <a:pt x="270" y="219"/>
                </a:lnTo>
                <a:lnTo>
                  <a:pt x="272" y="219"/>
                </a:lnTo>
                <a:lnTo>
                  <a:pt x="272" y="219"/>
                </a:lnTo>
                <a:lnTo>
                  <a:pt x="274" y="213"/>
                </a:lnTo>
                <a:lnTo>
                  <a:pt x="274" y="213"/>
                </a:lnTo>
                <a:lnTo>
                  <a:pt x="274" y="215"/>
                </a:lnTo>
                <a:lnTo>
                  <a:pt x="274" y="215"/>
                </a:lnTo>
                <a:lnTo>
                  <a:pt x="281" y="210"/>
                </a:lnTo>
                <a:lnTo>
                  <a:pt x="285" y="206"/>
                </a:lnTo>
                <a:lnTo>
                  <a:pt x="290" y="202"/>
                </a:lnTo>
                <a:lnTo>
                  <a:pt x="290" y="202"/>
                </a:lnTo>
                <a:lnTo>
                  <a:pt x="290" y="202"/>
                </a:lnTo>
                <a:lnTo>
                  <a:pt x="290" y="202"/>
                </a:lnTo>
                <a:lnTo>
                  <a:pt x="292" y="200"/>
                </a:lnTo>
                <a:lnTo>
                  <a:pt x="294" y="199"/>
                </a:lnTo>
                <a:lnTo>
                  <a:pt x="296" y="199"/>
                </a:lnTo>
                <a:lnTo>
                  <a:pt x="298" y="200"/>
                </a:lnTo>
                <a:lnTo>
                  <a:pt x="298" y="200"/>
                </a:lnTo>
                <a:lnTo>
                  <a:pt x="299" y="199"/>
                </a:lnTo>
                <a:lnTo>
                  <a:pt x="299" y="197"/>
                </a:lnTo>
                <a:lnTo>
                  <a:pt x="299" y="197"/>
                </a:lnTo>
                <a:lnTo>
                  <a:pt x="303" y="195"/>
                </a:lnTo>
                <a:lnTo>
                  <a:pt x="307" y="193"/>
                </a:lnTo>
                <a:lnTo>
                  <a:pt x="307" y="193"/>
                </a:lnTo>
                <a:lnTo>
                  <a:pt x="312" y="189"/>
                </a:lnTo>
                <a:lnTo>
                  <a:pt x="312" y="189"/>
                </a:lnTo>
                <a:lnTo>
                  <a:pt x="312" y="191"/>
                </a:lnTo>
                <a:lnTo>
                  <a:pt x="312" y="191"/>
                </a:lnTo>
                <a:lnTo>
                  <a:pt x="316" y="189"/>
                </a:lnTo>
                <a:lnTo>
                  <a:pt x="320" y="189"/>
                </a:lnTo>
                <a:lnTo>
                  <a:pt x="320" y="189"/>
                </a:lnTo>
                <a:lnTo>
                  <a:pt x="320" y="188"/>
                </a:lnTo>
                <a:lnTo>
                  <a:pt x="322" y="186"/>
                </a:lnTo>
                <a:lnTo>
                  <a:pt x="322" y="186"/>
                </a:lnTo>
                <a:lnTo>
                  <a:pt x="318" y="186"/>
                </a:lnTo>
                <a:lnTo>
                  <a:pt x="314" y="184"/>
                </a:lnTo>
                <a:lnTo>
                  <a:pt x="314" y="184"/>
                </a:lnTo>
                <a:lnTo>
                  <a:pt x="316" y="184"/>
                </a:lnTo>
                <a:lnTo>
                  <a:pt x="318" y="184"/>
                </a:lnTo>
                <a:lnTo>
                  <a:pt x="318" y="184"/>
                </a:lnTo>
                <a:lnTo>
                  <a:pt x="314" y="184"/>
                </a:lnTo>
                <a:lnTo>
                  <a:pt x="312" y="184"/>
                </a:lnTo>
                <a:lnTo>
                  <a:pt x="309" y="188"/>
                </a:lnTo>
                <a:lnTo>
                  <a:pt x="309" y="188"/>
                </a:lnTo>
                <a:lnTo>
                  <a:pt x="309" y="186"/>
                </a:lnTo>
                <a:lnTo>
                  <a:pt x="309" y="186"/>
                </a:lnTo>
                <a:lnTo>
                  <a:pt x="305" y="188"/>
                </a:lnTo>
                <a:lnTo>
                  <a:pt x="305" y="189"/>
                </a:lnTo>
                <a:lnTo>
                  <a:pt x="305" y="189"/>
                </a:lnTo>
                <a:lnTo>
                  <a:pt x="299" y="191"/>
                </a:lnTo>
                <a:lnTo>
                  <a:pt x="294" y="195"/>
                </a:lnTo>
                <a:lnTo>
                  <a:pt x="288" y="197"/>
                </a:lnTo>
                <a:lnTo>
                  <a:pt x="285" y="199"/>
                </a:lnTo>
                <a:lnTo>
                  <a:pt x="285" y="199"/>
                </a:lnTo>
                <a:lnTo>
                  <a:pt x="281" y="202"/>
                </a:lnTo>
                <a:lnTo>
                  <a:pt x="277" y="206"/>
                </a:lnTo>
                <a:lnTo>
                  <a:pt x="277" y="206"/>
                </a:lnTo>
                <a:lnTo>
                  <a:pt x="277" y="206"/>
                </a:lnTo>
                <a:lnTo>
                  <a:pt x="277" y="204"/>
                </a:lnTo>
                <a:lnTo>
                  <a:pt x="279" y="202"/>
                </a:lnTo>
                <a:lnTo>
                  <a:pt x="279" y="202"/>
                </a:lnTo>
                <a:lnTo>
                  <a:pt x="279" y="202"/>
                </a:lnTo>
                <a:lnTo>
                  <a:pt x="276" y="204"/>
                </a:lnTo>
                <a:lnTo>
                  <a:pt x="274" y="206"/>
                </a:lnTo>
                <a:lnTo>
                  <a:pt x="272" y="206"/>
                </a:lnTo>
                <a:lnTo>
                  <a:pt x="272" y="206"/>
                </a:lnTo>
                <a:lnTo>
                  <a:pt x="272" y="206"/>
                </a:lnTo>
                <a:lnTo>
                  <a:pt x="272" y="208"/>
                </a:lnTo>
                <a:lnTo>
                  <a:pt x="272" y="208"/>
                </a:lnTo>
                <a:lnTo>
                  <a:pt x="272" y="208"/>
                </a:lnTo>
                <a:lnTo>
                  <a:pt x="272" y="208"/>
                </a:lnTo>
                <a:lnTo>
                  <a:pt x="272" y="208"/>
                </a:lnTo>
                <a:lnTo>
                  <a:pt x="270" y="210"/>
                </a:lnTo>
                <a:lnTo>
                  <a:pt x="268" y="211"/>
                </a:lnTo>
                <a:lnTo>
                  <a:pt x="265" y="215"/>
                </a:lnTo>
                <a:lnTo>
                  <a:pt x="265" y="215"/>
                </a:lnTo>
                <a:lnTo>
                  <a:pt x="265" y="215"/>
                </a:lnTo>
                <a:lnTo>
                  <a:pt x="265" y="215"/>
                </a:lnTo>
                <a:lnTo>
                  <a:pt x="265" y="217"/>
                </a:lnTo>
                <a:lnTo>
                  <a:pt x="263" y="219"/>
                </a:lnTo>
                <a:lnTo>
                  <a:pt x="263" y="219"/>
                </a:lnTo>
                <a:lnTo>
                  <a:pt x="263" y="217"/>
                </a:lnTo>
                <a:lnTo>
                  <a:pt x="263" y="217"/>
                </a:lnTo>
                <a:lnTo>
                  <a:pt x="261" y="217"/>
                </a:lnTo>
                <a:lnTo>
                  <a:pt x="261" y="217"/>
                </a:lnTo>
                <a:lnTo>
                  <a:pt x="261" y="219"/>
                </a:lnTo>
                <a:lnTo>
                  <a:pt x="261" y="219"/>
                </a:lnTo>
                <a:lnTo>
                  <a:pt x="261" y="219"/>
                </a:lnTo>
                <a:lnTo>
                  <a:pt x="261" y="217"/>
                </a:lnTo>
                <a:lnTo>
                  <a:pt x="261" y="217"/>
                </a:lnTo>
                <a:lnTo>
                  <a:pt x="257" y="223"/>
                </a:lnTo>
                <a:lnTo>
                  <a:pt x="254" y="226"/>
                </a:lnTo>
                <a:lnTo>
                  <a:pt x="254" y="226"/>
                </a:lnTo>
                <a:lnTo>
                  <a:pt x="254" y="226"/>
                </a:lnTo>
                <a:lnTo>
                  <a:pt x="255" y="226"/>
                </a:lnTo>
                <a:lnTo>
                  <a:pt x="255" y="226"/>
                </a:lnTo>
                <a:lnTo>
                  <a:pt x="254" y="228"/>
                </a:lnTo>
                <a:lnTo>
                  <a:pt x="254" y="228"/>
                </a:lnTo>
                <a:lnTo>
                  <a:pt x="254" y="228"/>
                </a:lnTo>
                <a:lnTo>
                  <a:pt x="254" y="226"/>
                </a:lnTo>
                <a:lnTo>
                  <a:pt x="254" y="226"/>
                </a:lnTo>
                <a:lnTo>
                  <a:pt x="241" y="241"/>
                </a:lnTo>
                <a:lnTo>
                  <a:pt x="241" y="241"/>
                </a:lnTo>
                <a:lnTo>
                  <a:pt x="241" y="241"/>
                </a:lnTo>
                <a:lnTo>
                  <a:pt x="239" y="243"/>
                </a:lnTo>
                <a:lnTo>
                  <a:pt x="237" y="246"/>
                </a:lnTo>
                <a:lnTo>
                  <a:pt x="237" y="246"/>
                </a:lnTo>
                <a:lnTo>
                  <a:pt x="233" y="252"/>
                </a:lnTo>
                <a:lnTo>
                  <a:pt x="231" y="256"/>
                </a:lnTo>
                <a:lnTo>
                  <a:pt x="231" y="256"/>
                </a:lnTo>
                <a:lnTo>
                  <a:pt x="228" y="265"/>
                </a:lnTo>
                <a:lnTo>
                  <a:pt x="226" y="269"/>
                </a:lnTo>
                <a:lnTo>
                  <a:pt x="226" y="272"/>
                </a:lnTo>
                <a:lnTo>
                  <a:pt x="226" y="272"/>
                </a:lnTo>
                <a:lnTo>
                  <a:pt x="224" y="272"/>
                </a:lnTo>
                <a:lnTo>
                  <a:pt x="224" y="272"/>
                </a:lnTo>
                <a:lnTo>
                  <a:pt x="224" y="272"/>
                </a:lnTo>
                <a:lnTo>
                  <a:pt x="226" y="274"/>
                </a:lnTo>
                <a:lnTo>
                  <a:pt x="226" y="274"/>
                </a:lnTo>
                <a:lnTo>
                  <a:pt x="220" y="276"/>
                </a:lnTo>
                <a:lnTo>
                  <a:pt x="220" y="276"/>
                </a:lnTo>
                <a:lnTo>
                  <a:pt x="222" y="278"/>
                </a:lnTo>
                <a:lnTo>
                  <a:pt x="222" y="278"/>
                </a:lnTo>
                <a:lnTo>
                  <a:pt x="222" y="276"/>
                </a:lnTo>
                <a:lnTo>
                  <a:pt x="224" y="276"/>
                </a:lnTo>
                <a:lnTo>
                  <a:pt x="224" y="276"/>
                </a:lnTo>
                <a:lnTo>
                  <a:pt x="224" y="278"/>
                </a:lnTo>
                <a:lnTo>
                  <a:pt x="224" y="278"/>
                </a:lnTo>
                <a:lnTo>
                  <a:pt x="224" y="278"/>
                </a:lnTo>
                <a:lnTo>
                  <a:pt x="222" y="278"/>
                </a:lnTo>
                <a:lnTo>
                  <a:pt x="220" y="280"/>
                </a:lnTo>
                <a:lnTo>
                  <a:pt x="220" y="280"/>
                </a:lnTo>
                <a:lnTo>
                  <a:pt x="220" y="280"/>
                </a:lnTo>
                <a:lnTo>
                  <a:pt x="220" y="280"/>
                </a:lnTo>
                <a:lnTo>
                  <a:pt x="220" y="281"/>
                </a:lnTo>
                <a:lnTo>
                  <a:pt x="219" y="285"/>
                </a:lnTo>
                <a:lnTo>
                  <a:pt x="219" y="285"/>
                </a:lnTo>
                <a:lnTo>
                  <a:pt x="222" y="281"/>
                </a:lnTo>
                <a:lnTo>
                  <a:pt x="222" y="281"/>
                </a:lnTo>
                <a:lnTo>
                  <a:pt x="220" y="285"/>
                </a:lnTo>
                <a:lnTo>
                  <a:pt x="220" y="285"/>
                </a:lnTo>
                <a:lnTo>
                  <a:pt x="220" y="285"/>
                </a:lnTo>
                <a:lnTo>
                  <a:pt x="219" y="285"/>
                </a:lnTo>
                <a:lnTo>
                  <a:pt x="219" y="285"/>
                </a:lnTo>
                <a:lnTo>
                  <a:pt x="219" y="287"/>
                </a:lnTo>
                <a:lnTo>
                  <a:pt x="217" y="287"/>
                </a:lnTo>
                <a:lnTo>
                  <a:pt x="217" y="289"/>
                </a:lnTo>
                <a:lnTo>
                  <a:pt x="217" y="291"/>
                </a:lnTo>
                <a:lnTo>
                  <a:pt x="217" y="291"/>
                </a:lnTo>
                <a:lnTo>
                  <a:pt x="217" y="291"/>
                </a:lnTo>
                <a:lnTo>
                  <a:pt x="217" y="291"/>
                </a:lnTo>
                <a:lnTo>
                  <a:pt x="217" y="291"/>
                </a:lnTo>
                <a:lnTo>
                  <a:pt x="217" y="292"/>
                </a:lnTo>
                <a:lnTo>
                  <a:pt x="217" y="292"/>
                </a:lnTo>
                <a:lnTo>
                  <a:pt x="217" y="292"/>
                </a:lnTo>
                <a:lnTo>
                  <a:pt x="217" y="294"/>
                </a:lnTo>
                <a:lnTo>
                  <a:pt x="217" y="298"/>
                </a:lnTo>
                <a:lnTo>
                  <a:pt x="217" y="298"/>
                </a:lnTo>
                <a:lnTo>
                  <a:pt x="213" y="298"/>
                </a:lnTo>
                <a:lnTo>
                  <a:pt x="213" y="298"/>
                </a:lnTo>
                <a:lnTo>
                  <a:pt x="215" y="302"/>
                </a:lnTo>
                <a:lnTo>
                  <a:pt x="215" y="303"/>
                </a:lnTo>
                <a:lnTo>
                  <a:pt x="215" y="303"/>
                </a:lnTo>
                <a:lnTo>
                  <a:pt x="213" y="303"/>
                </a:lnTo>
                <a:lnTo>
                  <a:pt x="213" y="302"/>
                </a:lnTo>
                <a:lnTo>
                  <a:pt x="213" y="302"/>
                </a:lnTo>
                <a:lnTo>
                  <a:pt x="213" y="305"/>
                </a:lnTo>
                <a:lnTo>
                  <a:pt x="215" y="309"/>
                </a:lnTo>
                <a:lnTo>
                  <a:pt x="215" y="309"/>
                </a:lnTo>
                <a:lnTo>
                  <a:pt x="213" y="309"/>
                </a:lnTo>
                <a:lnTo>
                  <a:pt x="213" y="309"/>
                </a:lnTo>
                <a:lnTo>
                  <a:pt x="215" y="311"/>
                </a:lnTo>
                <a:lnTo>
                  <a:pt x="215" y="315"/>
                </a:lnTo>
                <a:lnTo>
                  <a:pt x="215" y="315"/>
                </a:lnTo>
                <a:lnTo>
                  <a:pt x="213" y="313"/>
                </a:lnTo>
                <a:lnTo>
                  <a:pt x="213" y="313"/>
                </a:lnTo>
                <a:lnTo>
                  <a:pt x="213" y="311"/>
                </a:lnTo>
                <a:lnTo>
                  <a:pt x="213" y="311"/>
                </a:lnTo>
                <a:lnTo>
                  <a:pt x="211" y="311"/>
                </a:lnTo>
                <a:lnTo>
                  <a:pt x="209" y="309"/>
                </a:lnTo>
                <a:lnTo>
                  <a:pt x="209" y="309"/>
                </a:lnTo>
                <a:lnTo>
                  <a:pt x="211" y="309"/>
                </a:lnTo>
                <a:lnTo>
                  <a:pt x="211" y="309"/>
                </a:lnTo>
                <a:lnTo>
                  <a:pt x="211" y="305"/>
                </a:lnTo>
                <a:lnTo>
                  <a:pt x="213" y="300"/>
                </a:lnTo>
                <a:lnTo>
                  <a:pt x="213" y="300"/>
                </a:lnTo>
                <a:lnTo>
                  <a:pt x="213" y="300"/>
                </a:lnTo>
                <a:lnTo>
                  <a:pt x="213" y="300"/>
                </a:lnTo>
                <a:lnTo>
                  <a:pt x="213" y="300"/>
                </a:lnTo>
                <a:lnTo>
                  <a:pt x="213" y="300"/>
                </a:lnTo>
                <a:lnTo>
                  <a:pt x="213" y="300"/>
                </a:lnTo>
                <a:lnTo>
                  <a:pt x="211" y="298"/>
                </a:lnTo>
                <a:lnTo>
                  <a:pt x="211" y="296"/>
                </a:lnTo>
                <a:lnTo>
                  <a:pt x="211" y="296"/>
                </a:lnTo>
                <a:lnTo>
                  <a:pt x="213" y="296"/>
                </a:lnTo>
                <a:lnTo>
                  <a:pt x="213" y="296"/>
                </a:lnTo>
                <a:lnTo>
                  <a:pt x="211" y="296"/>
                </a:lnTo>
                <a:lnTo>
                  <a:pt x="211" y="294"/>
                </a:lnTo>
                <a:lnTo>
                  <a:pt x="213" y="294"/>
                </a:lnTo>
                <a:lnTo>
                  <a:pt x="213" y="292"/>
                </a:lnTo>
                <a:lnTo>
                  <a:pt x="213" y="292"/>
                </a:lnTo>
                <a:lnTo>
                  <a:pt x="213" y="292"/>
                </a:lnTo>
                <a:lnTo>
                  <a:pt x="213" y="292"/>
                </a:lnTo>
                <a:lnTo>
                  <a:pt x="211" y="292"/>
                </a:lnTo>
                <a:lnTo>
                  <a:pt x="211" y="292"/>
                </a:lnTo>
                <a:lnTo>
                  <a:pt x="213" y="285"/>
                </a:lnTo>
                <a:lnTo>
                  <a:pt x="213" y="285"/>
                </a:lnTo>
                <a:lnTo>
                  <a:pt x="213" y="285"/>
                </a:lnTo>
                <a:lnTo>
                  <a:pt x="211" y="285"/>
                </a:lnTo>
                <a:lnTo>
                  <a:pt x="213" y="285"/>
                </a:lnTo>
                <a:lnTo>
                  <a:pt x="213" y="285"/>
                </a:lnTo>
                <a:lnTo>
                  <a:pt x="213" y="285"/>
                </a:lnTo>
                <a:lnTo>
                  <a:pt x="213" y="283"/>
                </a:lnTo>
                <a:lnTo>
                  <a:pt x="215" y="281"/>
                </a:lnTo>
                <a:lnTo>
                  <a:pt x="215" y="281"/>
                </a:lnTo>
                <a:lnTo>
                  <a:pt x="215" y="281"/>
                </a:lnTo>
                <a:lnTo>
                  <a:pt x="217" y="278"/>
                </a:lnTo>
                <a:lnTo>
                  <a:pt x="217" y="272"/>
                </a:lnTo>
                <a:lnTo>
                  <a:pt x="217" y="272"/>
                </a:lnTo>
                <a:lnTo>
                  <a:pt x="219" y="272"/>
                </a:lnTo>
                <a:lnTo>
                  <a:pt x="219" y="270"/>
                </a:lnTo>
                <a:lnTo>
                  <a:pt x="219" y="270"/>
                </a:lnTo>
                <a:lnTo>
                  <a:pt x="219" y="270"/>
                </a:lnTo>
                <a:lnTo>
                  <a:pt x="219" y="270"/>
                </a:lnTo>
                <a:lnTo>
                  <a:pt x="222" y="263"/>
                </a:lnTo>
                <a:lnTo>
                  <a:pt x="228" y="256"/>
                </a:lnTo>
                <a:lnTo>
                  <a:pt x="228" y="256"/>
                </a:lnTo>
                <a:lnTo>
                  <a:pt x="228" y="256"/>
                </a:lnTo>
                <a:lnTo>
                  <a:pt x="228" y="254"/>
                </a:lnTo>
                <a:lnTo>
                  <a:pt x="228" y="254"/>
                </a:lnTo>
                <a:lnTo>
                  <a:pt x="230" y="256"/>
                </a:lnTo>
                <a:lnTo>
                  <a:pt x="230" y="256"/>
                </a:lnTo>
                <a:lnTo>
                  <a:pt x="230" y="254"/>
                </a:lnTo>
                <a:lnTo>
                  <a:pt x="231" y="252"/>
                </a:lnTo>
                <a:lnTo>
                  <a:pt x="231" y="252"/>
                </a:lnTo>
                <a:lnTo>
                  <a:pt x="231" y="250"/>
                </a:lnTo>
                <a:lnTo>
                  <a:pt x="231" y="250"/>
                </a:lnTo>
                <a:lnTo>
                  <a:pt x="231" y="248"/>
                </a:lnTo>
                <a:lnTo>
                  <a:pt x="231" y="248"/>
                </a:lnTo>
                <a:lnTo>
                  <a:pt x="230" y="250"/>
                </a:lnTo>
                <a:lnTo>
                  <a:pt x="230" y="250"/>
                </a:lnTo>
                <a:lnTo>
                  <a:pt x="231" y="248"/>
                </a:lnTo>
                <a:lnTo>
                  <a:pt x="233" y="245"/>
                </a:lnTo>
                <a:lnTo>
                  <a:pt x="237" y="241"/>
                </a:lnTo>
                <a:lnTo>
                  <a:pt x="237" y="241"/>
                </a:lnTo>
                <a:lnTo>
                  <a:pt x="235" y="241"/>
                </a:lnTo>
                <a:lnTo>
                  <a:pt x="235" y="239"/>
                </a:lnTo>
                <a:lnTo>
                  <a:pt x="235" y="239"/>
                </a:lnTo>
                <a:lnTo>
                  <a:pt x="235" y="239"/>
                </a:lnTo>
                <a:lnTo>
                  <a:pt x="237" y="237"/>
                </a:lnTo>
                <a:lnTo>
                  <a:pt x="237" y="237"/>
                </a:lnTo>
                <a:lnTo>
                  <a:pt x="237" y="237"/>
                </a:lnTo>
                <a:lnTo>
                  <a:pt x="237" y="237"/>
                </a:lnTo>
                <a:lnTo>
                  <a:pt x="237" y="239"/>
                </a:lnTo>
                <a:lnTo>
                  <a:pt x="237" y="239"/>
                </a:lnTo>
                <a:lnTo>
                  <a:pt x="237" y="241"/>
                </a:lnTo>
                <a:lnTo>
                  <a:pt x="237" y="241"/>
                </a:lnTo>
                <a:lnTo>
                  <a:pt x="237" y="237"/>
                </a:lnTo>
                <a:lnTo>
                  <a:pt x="239" y="235"/>
                </a:lnTo>
                <a:lnTo>
                  <a:pt x="239" y="234"/>
                </a:lnTo>
                <a:lnTo>
                  <a:pt x="239" y="234"/>
                </a:lnTo>
                <a:lnTo>
                  <a:pt x="239" y="232"/>
                </a:lnTo>
                <a:lnTo>
                  <a:pt x="239" y="230"/>
                </a:lnTo>
                <a:lnTo>
                  <a:pt x="241" y="226"/>
                </a:lnTo>
                <a:lnTo>
                  <a:pt x="241" y="226"/>
                </a:lnTo>
                <a:lnTo>
                  <a:pt x="242" y="226"/>
                </a:lnTo>
                <a:lnTo>
                  <a:pt x="244" y="223"/>
                </a:lnTo>
                <a:lnTo>
                  <a:pt x="244" y="223"/>
                </a:lnTo>
                <a:lnTo>
                  <a:pt x="241" y="224"/>
                </a:lnTo>
                <a:lnTo>
                  <a:pt x="237" y="226"/>
                </a:lnTo>
                <a:lnTo>
                  <a:pt x="237" y="226"/>
                </a:lnTo>
                <a:lnTo>
                  <a:pt x="237" y="224"/>
                </a:lnTo>
                <a:lnTo>
                  <a:pt x="237" y="224"/>
                </a:lnTo>
                <a:lnTo>
                  <a:pt x="237" y="226"/>
                </a:lnTo>
                <a:lnTo>
                  <a:pt x="237" y="228"/>
                </a:lnTo>
                <a:lnTo>
                  <a:pt x="237" y="228"/>
                </a:lnTo>
                <a:lnTo>
                  <a:pt x="237" y="228"/>
                </a:lnTo>
                <a:lnTo>
                  <a:pt x="239" y="228"/>
                </a:lnTo>
                <a:lnTo>
                  <a:pt x="239" y="228"/>
                </a:lnTo>
                <a:lnTo>
                  <a:pt x="237" y="232"/>
                </a:lnTo>
                <a:lnTo>
                  <a:pt x="233" y="234"/>
                </a:lnTo>
                <a:lnTo>
                  <a:pt x="233" y="234"/>
                </a:lnTo>
                <a:lnTo>
                  <a:pt x="233" y="234"/>
                </a:lnTo>
                <a:lnTo>
                  <a:pt x="233" y="232"/>
                </a:lnTo>
                <a:lnTo>
                  <a:pt x="233" y="232"/>
                </a:lnTo>
                <a:lnTo>
                  <a:pt x="235" y="232"/>
                </a:lnTo>
                <a:lnTo>
                  <a:pt x="235" y="230"/>
                </a:lnTo>
                <a:lnTo>
                  <a:pt x="235" y="230"/>
                </a:lnTo>
                <a:lnTo>
                  <a:pt x="235" y="228"/>
                </a:lnTo>
                <a:lnTo>
                  <a:pt x="235" y="226"/>
                </a:lnTo>
                <a:lnTo>
                  <a:pt x="237" y="224"/>
                </a:lnTo>
                <a:lnTo>
                  <a:pt x="239" y="223"/>
                </a:lnTo>
                <a:lnTo>
                  <a:pt x="239" y="223"/>
                </a:lnTo>
                <a:lnTo>
                  <a:pt x="239" y="221"/>
                </a:lnTo>
                <a:lnTo>
                  <a:pt x="241" y="221"/>
                </a:lnTo>
                <a:lnTo>
                  <a:pt x="242" y="221"/>
                </a:lnTo>
                <a:lnTo>
                  <a:pt x="242" y="221"/>
                </a:lnTo>
                <a:lnTo>
                  <a:pt x="241" y="219"/>
                </a:lnTo>
                <a:lnTo>
                  <a:pt x="241" y="219"/>
                </a:lnTo>
                <a:lnTo>
                  <a:pt x="241" y="219"/>
                </a:lnTo>
                <a:lnTo>
                  <a:pt x="242" y="219"/>
                </a:lnTo>
                <a:lnTo>
                  <a:pt x="242" y="217"/>
                </a:lnTo>
                <a:lnTo>
                  <a:pt x="242" y="217"/>
                </a:lnTo>
                <a:lnTo>
                  <a:pt x="242" y="217"/>
                </a:lnTo>
                <a:lnTo>
                  <a:pt x="242" y="217"/>
                </a:lnTo>
                <a:lnTo>
                  <a:pt x="244" y="215"/>
                </a:lnTo>
                <a:lnTo>
                  <a:pt x="244" y="215"/>
                </a:lnTo>
                <a:lnTo>
                  <a:pt x="244" y="215"/>
                </a:lnTo>
                <a:lnTo>
                  <a:pt x="244" y="211"/>
                </a:lnTo>
                <a:lnTo>
                  <a:pt x="244" y="211"/>
                </a:lnTo>
                <a:lnTo>
                  <a:pt x="246" y="211"/>
                </a:lnTo>
                <a:lnTo>
                  <a:pt x="246" y="211"/>
                </a:lnTo>
                <a:lnTo>
                  <a:pt x="246" y="211"/>
                </a:lnTo>
                <a:lnTo>
                  <a:pt x="246" y="211"/>
                </a:lnTo>
                <a:lnTo>
                  <a:pt x="246" y="211"/>
                </a:lnTo>
                <a:lnTo>
                  <a:pt x="248" y="211"/>
                </a:lnTo>
                <a:lnTo>
                  <a:pt x="248" y="211"/>
                </a:lnTo>
                <a:lnTo>
                  <a:pt x="248" y="210"/>
                </a:lnTo>
                <a:lnTo>
                  <a:pt x="250" y="208"/>
                </a:lnTo>
                <a:lnTo>
                  <a:pt x="250" y="208"/>
                </a:lnTo>
                <a:lnTo>
                  <a:pt x="252" y="208"/>
                </a:lnTo>
                <a:lnTo>
                  <a:pt x="252" y="208"/>
                </a:lnTo>
                <a:lnTo>
                  <a:pt x="250" y="206"/>
                </a:lnTo>
                <a:lnTo>
                  <a:pt x="250" y="206"/>
                </a:lnTo>
                <a:lnTo>
                  <a:pt x="252" y="206"/>
                </a:lnTo>
                <a:lnTo>
                  <a:pt x="255" y="206"/>
                </a:lnTo>
                <a:lnTo>
                  <a:pt x="255" y="206"/>
                </a:lnTo>
                <a:lnTo>
                  <a:pt x="255" y="204"/>
                </a:lnTo>
                <a:lnTo>
                  <a:pt x="255" y="204"/>
                </a:lnTo>
                <a:lnTo>
                  <a:pt x="257" y="204"/>
                </a:lnTo>
                <a:lnTo>
                  <a:pt x="257" y="204"/>
                </a:lnTo>
                <a:lnTo>
                  <a:pt x="257" y="200"/>
                </a:lnTo>
                <a:lnTo>
                  <a:pt x="259" y="199"/>
                </a:lnTo>
                <a:lnTo>
                  <a:pt x="261" y="199"/>
                </a:lnTo>
                <a:lnTo>
                  <a:pt x="263" y="199"/>
                </a:lnTo>
                <a:lnTo>
                  <a:pt x="263" y="199"/>
                </a:lnTo>
                <a:lnTo>
                  <a:pt x="263" y="197"/>
                </a:lnTo>
                <a:lnTo>
                  <a:pt x="265" y="195"/>
                </a:lnTo>
                <a:lnTo>
                  <a:pt x="265" y="195"/>
                </a:lnTo>
                <a:lnTo>
                  <a:pt x="265" y="195"/>
                </a:lnTo>
                <a:lnTo>
                  <a:pt x="263" y="195"/>
                </a:lnTo>
                <a:lnTo>
                  <a:pt x="261" y="195"/>
                </a:lnTo>
                <a:lnTo>
                  <a:pt x="261" y="195"/>
                </a:lnTo>
                <a:lnTo>
                  <a:pt x="263" y="193"/>
                </a:lnTo>
                <a:lnTo>
                  <a:pt x="265" y="191"/>
                </a:lnTo>
                <a:lnTo>
                  <a:pt x="265" y="191"/>
                </a:lnTo>
                <a:lnTo>
                  <a:pt x="266" y="191"/>
                </a:lnTo>
                <a:lnTo>
                  <a:pt x="268" y="193"/>
                </a:lnTo>
                <a:lnTo>
                  <a:pt x="268" y="193"/>
                </a:lnTo>
                <a:lnTo>
                  <a:pt x="268" y="191"/>
                </a:lnTo>
                <a:lnTo>
                  <a:pt x="268" y="191"/>
                </a:lnTo>
                <a:lnTo>
                  <a:pt x="268" y="191"/>
                </a:lnTo>
                <a:lnTo>
                  <a:pt x="268" y="191"/>
                </a:lnTo>
                <a:lnTo>
                  <a:pt x="270" y="188"/>
                </a:lnTo>
                <a:lnTo>
                  <a:pt x="270" y="188"/>
                </a:lnTo>
                <a:lnTo>
                  <a:pt x="272" y="189"/>
                </a:lnTo>
                <a:lnTo>
                  <a:pt x="272" y="189"/>
                </a:lnTo>
                <a:lnTo>
                  <a:pt x="272" y="191"/>
                </a:lnTo>
                <a:lnTo>
                  <a:pt x="272" y="191"/>
                </a:lnTo>
                <a:lnTo>
                  <a:pt x="272" y="191"/>
                </a:lnTo>
                <a:lnTo>
                  <a:pt x="274" y="189"/>
                </a:lnTo>
                <a:lnTo>
                  <a:pt x="274" y="186"/>
                </a:lnTo>
                <a:lnTo>
                  <a:pt x="274" y="186"/>
                </a:lnTo>
                <a:lnTo>
                  <a:pt x="274" y="188"/>
                </a:lnTo>
                <a:lnTo>
                  <a:pt x="272" y="189"/>
                </a:lnTo>
                <a:lnTo>
                  <a:pt x="272" y="189"/>
                </a:lnTo>
                <a:lnTo>
                  <a:pt x="272" y="188"/>
                </a:lnTo>
                <a:lnTo>
                  <a:pt x="270" y="188"/>
                </a:lnTo>
                <a:lnTo>
                  <a:pt x="270" y="188"/>
                </a:lnTo>
                <a:lnTo>
                  <a:pt x="274" y="184"/>
                </a:lnTo>
                <a:lnTo>
                  <a:pt x="274" y="184"/>
                </a:lnTo>
                <a:lnTo>
                  <a:pt x="274" y="184"/>
                </a:lnTo>
                <a:lnTo>
                  <a:pt x="274" y="186"/>
                </a:lnTo>
                <a:lnTo>
                  <a:pt x="274" y="186"/>
                </a:lnTo>
                <a:lnTo>
                  <a:pt x="276" y="184"/>
                </a:lnTo>
                <a:lnTo>
                  <a:pt x="276" y="184"/>
                </a:lnTo>
                <a:lnTo>
                  <a:pt x="276" y="184"/>
                </a:lnTo>
                <a:lnTo>
                  <a:pt x="276" y="184"/>
                </a:lnTo>
                <a:lnTo>
                  <a:pt x="277" y="184"/>
                </a:lnTo>
                <a:lnTo>
                  <a:pt x="277" y="184"/>
                </a:lnTo>
                <a:lnTo>
                  <a:pt x="281" y="180"/>
                </a:lnTo>
                <a:lnTo>
                  <a:pt x="287" y="177"/>
                </a:lnTo>
                <a:lnTo>
                  <a:pt x="287" y="177"/>
                </a:lnTo>
                <a:lnTo>
                  <a:pt x="287" y="177"/>
                </a:lnTo>
                <a:lnTo>
                  <a:pt x="285" y="177"/>
                </a:lnTo>
                <a:lnTo>
                  <a:pt x="283" y="177"/>
                </a:lnTo>
                <a:lnTo>
                  <a:pt x="283" y="177"/>
                </a:lnTo>
                <a:lnTo>
                  <a:pt x="288" y="171"/>
                </a:lnTo>
                <a:lnTo>
                  <a:pt x="294" y="167"/>
                </a:lnTo>
                <a:lnTo>
                  <a:pt x="294" y="167"/>
                </a:lnTo>
                <a:lnTo>
                  <a:pt x="294" y="169"/>
                </a:lnTo>
                <a:lnTo>
                  <a:pt x="294" y="169"/>
                </a:lnTo>
                <a:lnTo>
                  <a:pt x="298" y="166"/>
                </a:lnTo>
                <a:lnTo>
                  <a:pt x="298" y="166"/>
                </a:lnTo>
                <a:lnTo>
                  <a:pt x="298" y="166"/>
                </a:lnTo>
                <a:lnTo>
                  <a:pt x="298" y="166"/>
                </a:lnTo>
                <a:lnTo>
                  <a:pt x="311" y="160"/>
                </a:lnTo>
                <a:lnTo>
                  <a:pt x="318" y="158"/>
                </a:lnTo>
                <a:lnTo>
                  <a:pt x="323" y="158"/>
                </a:lnTo>
                <a:lnTo>
                  <a:pt x="323" y="158"/>
                </a:lnTo>
                <a:lnTo>
                  <a:pt x="329" y="156"/>
                </a:lnTo>
                <a:lnTo>
                  <a:pt x="331" y="156"/>
                </a:lnTo>
                <a:lnTo>
                  <a:pt x="333" y="156"/>
                </a:lnTo>
                <a:lnTo>
                  <a:pt x="333" y="156"/>
                </a:lnTo>
                <a:lnTo>
                  <a:pt x="336" y="154"/>
                </a:lnTo>
                <a:lnTo>
                  <a:pt x="340" y="153"/>
                </a:lnTo>
                <a:lnTo>
                  <a:pt x="340" y="153"/>
                </a:lnTo>
                <a:lnTo>
                  <a:pt x="340" y="153"/>
                </a:lnTo>
                <a:lnTo>
                  <a:pt x="340" y="153"/>
                </a:lnTo>
                <a:lnTo>
                  <a:pt x="345" y="153"/>
                </a:lnTo>
                <a:lnTo>
                  <a:pt x="349" y="151"/>
                </a:lnTo>
                <a:lnTo>
                  <a:pt x="353" y="149"/>
                </a:lnTo>
                <a:lnTo>
                  <a:pt x="358" y="149"/>
                </a:lnTo>
                <a:lnTo>
                  <a:pt x="358" y="149"/>
                </a:lnTo>
                <a:lnTo>
                  <a:pt x="357" y="149"/>
                </a:lnTo>
                <a:lnTo>
                  <a:pt x="355" y="149"/>
                </a:lnTo>
                <a:lnTo>
                  <a:pt x="353" y="149"/>
                </a:lnTo>
                <a:lnTo>
                  <a:pt x="353" y="147"/>
                </a:lnTo>
                <a:lnTo>
                  <a:pt x="353" y="147"/>
                </a:lnTo>
                <a:lnTo>
                  <a:pt x="347" y="147"/>
                </a:lnTo>
                <a:lnTo>
                  <a:pt x="344" y="147"/>
                </a:lnTo>
                <a:lnTo>
                  <a:pt x="344" y="147"/>
                </a:lnTo>
                <a:lnTo>
                  <a:pt x="344" y="145"/>
                </a:lnTo>
                <a:lnTo>
                  <a:pt x="344" y="145"/>
                </a:lnTo>
                <a:lnTo>
                  <a:pt x="344" y="145"/>
                </a:lnTo>
                <a:lnTo>
                  <a:pt x="344" y="145"/>
                </a:lnTo>
                <a:lnTo>
                  <a:pt x="345" y="145"/>
                </a:lnTo>
                <a:lnTo>
                  <a:pt x="347" y="143"/>
                </a:lnTo>
                <a:lnTo>
                  <a:pt x="347" y="143"/>
                </a:lnTo>
                <a:lnTo>
                  <a:pt x="342" y="145"/>
                </a:lnTo>
                <a:lnTo>
                  <a:pt x="336" y="145"/>
                </a:lnTo>
                <a:lnTo>
                  <a:pt x="336" y="145"/>
                </a:lnTo>
                <a:lnTo>
                  <a:pt x="338" y="143"/>
                </a:lnTo>
                <a:lnTo>
                  <a:pt x="340" y="143"/>
                </a:lnTo>
                <a:lnTo>
                  <a:pt x="344" y="142"/>
                </a:lnTo>
                <a:lnTo>
                  <a:pt x="344" y="142"/>
                </a:lnTo>
                <a:lnTo>
                  <a:pt x="334" y="142"/>
                </a:lnTo>
                <a:lnTo>
                  <a:pt x="334" y="142"/>
                </a:lnTo>
                <a:lnTo>
                  <a:pt x="334" y="142"/>
                </a:lnTo>
                <a:lnTo>
                  <a:pt x="334" y="142"/>
                </a:lnTo>
                <a:lnTo>
                  <a:pt x="333" y="140"/>
                </a:lnTo>
                <a:lnTo>
                  <a:pt x="333" y="140"/>
                </a:lnTo>
                <a:lnTo>
                  <a:pt x="336" y="140"/>
                </a:lnTo>
                <a:lnTo>
                  <a:pt x="338" y="140"/>
                </a:lnTo>
                <a:lnTo>
                  <a:pt x="338" y="140"/>
                </a:lnTo>
                <a:lnTo>
                  <a:pt x="336" y="138"/>
                </a:lnTo>
                <a:lnTo>
                  <a:pt x="336" y="138"/>
                </a:lnTo>
                <a:lnTo>
                  <a:pt x="336" y="138"/>
                </a:lnTo>
                <a:lnTo>
                  <a:pt x="340" y="138"/>
                </a:lnTo>
                <a:lnTo>
                  <a:pt x="340" y="138"/>
                </a:lnTo>
                <a:lnTo>
                  <a:pt x="340" y="138"/>
                </a:lnTo>
                <a:lnTo>
                  <a:pt x="340" y="140"/>
                </a:lnTo>
                <a:lnTo>
                  <a:pt x="340" y="140"/>
                </a:lnTo>
                <a:lnTo>
                  <a:pt x="344" y="136"/>
                </a:lnTo>
                <a:lnTo>
                  <a:pt x="345" y="136"/>
                </a:lnTo>
                <a:lnTo>
                  <a:pt x="347" y="138"/>
                </a:lnTo>
                <a:lnTo>
                  <a:pt x="347" y="138"/>
                </a:lnTo>
                <a:lnTo>
                  <a:pt x="345" y="136"/>
                </a:lnTo>
                <a:lnTo>
                  <a:pt x="345" y="136"/>
                </a:lnTo>
                <a:lnTo>
                  <a:pt x="349" y="134"/>
                </a:lnTo>
                <a:lnTo>
                  <a:pt x="349" y="136"/>
                </a:lnTo>
                <a:lnTo>
                  <a:pt x="349" y="136"/>
                </a:lnTo>
                <a:lnTo>
                  <a:pt x="355" y="132"/>
                </a:lnTo>
                <a:lnTo>
                  <a:pt x="355" y="132"/>
                </a:lnTo>
                <a:lnTo>
                  <a:pt x="358" y="132"/>
                </a:lnTo>
                <a:lnTo>
                  <a:pt x="362" y="131"/>
                </a:lnTo>
                <a:lnTo>
                  <a:pt x="362" y="131"/>
                </a:lnTo>
                <a:lnTo>
                  <a:pt x="358" y="131"/>
                </a:lnTo>
                <a:lnTo>
                  <a:pt x="357" y="131"/>
                </a:lnTo>
                <a:lnTo>
                  <a:pt x="355" y="131"/>
                </a:lnTo>
                <a:lnTo>
                  <a:pt x="355" y="131"/>
                </a:lnTo>
                <a:lnTo>
                  <a:pt x="344" y="131"/>
                </a:lnTo>
                <a:lnTo>
                  <a:pt x="336" y="132"/>
                </a:lnTo>
                <a:lnTo>
                  <a:pt x="336" y="132"/>
                </a:lnTo>
                <a:lnTo>
                  <a:pt x="327" y="134"/>
                </a:lnTo>
                <a:lnTo>
                  <a:pt x="327" y="134"/>
                </a:lnTo>
                <a:lnTo>
                  <a:pt x="323" y="136"/>
                </a:lnTo>
                <a:lnTo>
                  <a:pt x="322" y="136"/>
                </a:lnTo>
                <a:lnTo>
                  <a:pt x="320" y="136"/>
                </a:lnTo>
                <a:lnTo>
                  <a:pt x="320" y="136"/>
                </a:lnTo>
                <a:lnTo>
                  <a:pt x="323" y="134"/>
                </a:lnTo>
                <a:lnTo>
                  <a:pt x="325" y="134"/>
                </a:lnTo>
                <a:lnTo>
                  <a:pt x="325" y="134"/>
                </a:lnTo>
                <a:lnTo>
                  <a:pt x="325" y="134"/>
                </a:lnTo>
                <a:lnTo>
                  <a:pt x="325" y="132"/>
                </a:lnTo>
                <a:lnTo>
                  <a:pt x="325" y="132"/>
                </a:lnTo>
                <a:lnTo>
                  <a:pt x="344" y="131"/>
                </a:lnTo>
                <a:lnTo>
                  <a:pt x="362" y="125"/>
                </a:lnTo>
                <a:lnTo>
                  <a:pt x="362" y="125"/>
                </a:lnTo>
                <a:lnTo>
                  <a:pt x="371" y="123"/>
                </a:lnTo>
                <a:lnTo>
                  <a:pt x="375" y="123"/>
                </a:lnTo>
                <a:lnTo>
                  <a:pt x="375" y="123"/>
                </a:lnTo>
                <a:lnTo>
                  <a:pt x="377" y="123"/>
                </a:lnTo>
                <a:lnTo>
                  <a:pt x="377" y="123"/>
                </a:lnTo>
                <a:lnTo>
                  <a:pt x="377" y="123"/>
                </a:lnTo>
                <a:lnTo>
                  <a:pt x="377" y="123"/>
                </a:lnTo>
                <a:lnTo>
                  <a:pt x="377" y="123"/>
                </a:lnTo>
                <a:lnTo>
                  <a:pt x="375" y="123"/>
                </a:lnTo>
                <a:lnTo>
                  <a:pt x="375" y="123"/>
                </a:lnTo>
                <a:lnTo>
                  <a:pt x="377" y="123"/>
                </a:lnTo>
                <a:lnTo>
                  <a:pt x="377" y="123"/>
                </a:lnTo>
                <a:lnTo>
                  <a:pt x="380" y="123"/>
                </a:lnTo>
                <a:lnTo>
                  <a:pt x="380" y="123"/>
                </a:lnTo>
                <a:lnTo>
                  <a:pt x="390" y="123"/>
                </a:lnTo>
                <a:lnTo>
                  <a:pt x="399" y="123"/>
                </a:lnTo>
                <a:lnTo>
                  <a:pt x="399" y="123"/>
                </a:lnTo>
                <a:lnTo>
                  <a:pt x="401" y="121"/>
                </a:lnTo>
                <a:lnTo>
                  <a:pt x="403" y="121"/>
                </a:lnTo>
                <a:lnTo>
                  <a:pt x="408" y="125"/>
                </a:lnTo>
                <a:lnTo>
                  <a:pt x="408" y="125"/>
                </a:lnTo>
                <a:lnTo>
                  <a:pt x="410" y="123"/>
                </a:lnTo>
                <a:lnTo>
                  <a:pt x="410" y="123"/>
                </a:lnTo>
                <a:lnTo>
                  <a:pt x="412" y="125"/>
                </a:lnTo>
                <a:lnTo>
                  <a:pt x="414" y="123"/>
                </a:lnTo>
                <a:lnTo>
                  <a:pt x="414" y="123"/>
                </a:lnTo>
                <a:lnTo>
                  <a:pt x="410" y="123"/>
                </a:lnTo>
                <a:lnTo>
                  <a:pt x="408" y="121"/>
                </a:lnTo>
                <a:lnTo>
                  <a:pt x="408" y="121"/>
                </a:lnTo>
                <a:lnTo>
                  <a:pt x="410" y="120"/>
                </a:lnTo>
                <a:lnTo>
                  <a:pt x="410" y="118"/>
                </a:lnTo>
                <a:lnTo>
                  <a:pt x="410" y="118"/>
                </a:lnTo>
                <a:lnTo>
                  <a:pt x="414" y="120"/>
                </a:lnTo>
                <a:lnTo>
                  <a:pt x="415" y="121"/>
                </a:lnTo>
                <a:lnTo>
                  <a:pt x="419" y="121"/>
                </a:lnTo>
                <a:lnTo>
                  <a:pt x="421" y="123"/>
                </a:lnTo>
                <a:lnTo>
                  <a:pt x="421" y="123"/>
                </a:lnTo>
                <a:lnTo>
                  <a:pt x="417" y="120"/>
                </a:lnTo>
                <a:lnTo>
                  <a:pt x="415" y="118"/>
                </a:lnTo>
                <a:lnTo>
                  <a:pt x="412" y="116"/>
                </a:lnTo>
                <a:lnTo>
                  <a:pt x="412" y="116"/>
                </a:lnTo>
                <a:lnTo>
                  <a:pt x="414" y="114"/>
                </a:lnTo>
                <a:lnTo>
                  <a:pt x="414" y="114"/>
                </a:lnTo>
                <a:lnTo>
                  <a:pt x="412" y="116"/>
                </a:lnTo>
                <a:lnTo>
                  <a:pt x="412" y="116"/>
                </a:lnTo>
                <a:lnTo>
                  <a:pt x="408" y="116"/>
                </a:lnTo>
                <a:lnTo>
                  <a:pt x="408" y="116"/>
                </a:lnTo>
                <a:lnTo>
                  <a:pt x="408" y="114"/>
                </a:lnTo>
                <a:lnTo>
                  <a:pt x="406" y="112"/>
                </a:lnTo>
                <a:lnTo>
                  <a:pt x="406" y="112"/>
                </a:lnTo>
                <a:lnTo>
                  <a:pt x="412" y="112"/>
                </a:lnTo>
                <a:lnTo>
                  <a:pt x="415" y="112"/>
                </a:lnTo>
                <a:lnTo>
                  <a:pt x="415" y="112"/>
                </a:lnTo>
                <a:lnTo>
                  <a:pt x="414" y="108"/>
                </a:lnTo>
                <a:lnTo>
                  <a:pt x="412" y="108"/>
                </a:lnTo>
                <a:lnTo>
                  <a:pt x="412" y="108"/>
                </a:lnTo>
                <a:lnTo>
                  <a:pt x="406" y="107"/>
                </a:lnTo>
                <a:lnTo>
                  <a:pt x="399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0" y="103"/>
                </a:lnTo>
                <a:lnTo>
                  <a:pt x="380" y="103"/>
                </a:lnTo>
                <a:lnTo>
                  <a:pt x="377" y="105"/>
                </a:lnTo>
                <a:lnTo>
                  <a:pt x="377" y="105"/>
                </a:lnTo>
                <a:lnTo>
                  <a:pt x="375" y="105"/>
                </a:lnTo>
                <a:lnTo>
                  <a:pt x="373" y="105"/>
                </a:lnTo>
                <a:lnTo>
                  <a:pt x="373" y="105"/>
                </a:lnTo>
                <a:lnTo>
                  <a:pt x="368" y="105"/>
                </a:lnTo>
                <a:lnTo>
                  <a:pt x="364" y="103"/>
                </a:lnTo>
                <a:lnTo>
                  <a:pt x="364" y="103"/>
                </a:lnTo>
                <a:lnTo>
                  <a:pt x="355" y="105"/>
                </a:lnTo>
                <a:lnTo>
                  <a:pt x="355" y="105"/>
                </a:lnTo>
                <a:lnTo>
                  <a:pt x="355" y="107"/>
                </a:lnTo>
                <a:lnTo>
                  <a:pt x="351" y="107"/>
                </a:lnTo>
                <a:lnTo>
                  <a:pt x="351" y="107"/>
                </a:lnTo>
                <a:lnTo>
                  <a:pt x="351" y="105"/>
                </a:lnTo>
                <a:lnTo>
                  <a:pt x="351" y="105"/>
                </a:lnTo>
                <a:lnTo>
                  <a:pt x="351" y="105"/>
                </a:lnTo>
                <a:lnTo>
                  <a:pt x="355" y="103"/>
                </a:lnTo>
                <a:lnTo>
                  <a:pt x="355" y="103"/>
                </a:lnTo>
                <a:lnTo>
                  <a:pt x="353" y="103"/>
                </a:lnTo>
                <a:lnTo>
                  <a:pt x="353" y="101"/>
                </a:lnTo>
                <a:lnTo>
                  <a:pt x="353" y="101"/>
                </a:lnTo>
                <a:lnTo>
                  <a:pt x="357" y="99"/>
                </a:lnTo>
                <a:lnTo>
                  <a:pt x="360" y="99"/>
                </a:lnTo>
                <a:lnTo>
                  <a:pt x="360" y="99"/>
                </a:lnTo>
                <a:lnTo>
                  <a:pt x="360" y="97"/>
                </a:lnTo>
                <a:lnTo>
                  <a:pt x="358" y="97"/>
                </a:lnTo>
                <a:lnTo>
                  <a:pt x="358" y="97"/>
                </a:lnTo>
                <a:lnTo>
                  <a:pt x="353" y="101"/>
                </a:lnTo>
                <a:lnTo>
                  <a:pt x="351" y="103"/>
                </a:lnTo>
                <a:lnTo>
                  <a:pt x="349" y="105"/>
                </a:lnTo>
                <a:lnTo>
                  <a:pt x="349" y="105"/>
                </a:lnTo>
                <a:lnTo>
                  <a:pt x="347" y="103"/>
                </a:lnTo>
                <a:lnTo>
                  <a:pt x="347" y="101"/>
                </a:lnTo>
                <a:lnTo>
                  <a:pt x="347" y="101"/>
                </a:lnTo>
                <a:lnTo>
                  <a:pt x="344" y="101"/>
                </a:lnTo>
                <a:lnTo>
                  <a:pt x="340" y="101"/>
                </a:lnTo>
                <a:lnTo>
                  <a:pt x="333" y="103"/>
                </a:lnTo>
                <a:lnTo>
                  <a:pt x="333" y="103"/>
                </a:lnTo>
                <a:lnTo>
                  <a:pt x="334" y="101"/>
                </a:lnTo>
                <a:lnTo>
                  <a:pt x="334" y="99"/>
                </a:lnTo>
                <a:lnTo>
                  <a:pt x="334" y="99"/>
                </a:lnTo>
                <a:lnTo>
                  <a:pt x="334" y="99"/>
                </a:lnTo>
                <a:lnTo>
                  <a:pt x="334" y="99"/>
                </a:lnTo>
                <a:lnTo>
                  <a:pt x="336" y="97"/>
                </a:lnTo>
                <a:lnTo>
                  <a:pt x="336" y="97"/>
                </a:lnTo>
                <a:lnTo>
                  <a:pt x="331" y="99"/>
                </a:lnTo>
                <a:lnTo>
                  <a:pt x="323" y="101"/>
                </a:lnTo>
                <a:lnTo>
                  <a:pt x="323" y="101"/>
                </a:lnTo>
                <a:lnTo>
                  <a:pt x="314" y="101"/>
                </a:lnTo>
                <a:lnTo>
                  <a:pt x="303" y="105"/>
                </a:lnTo>
                <a:lnTo>
                  <a:pt x="281" y="112"/>
                </a:lnTo>
                <a:lnTo>
                  <a:pt x="281" y="112"/>
                </a:lnTo>
                <a:lnTo>
                  <a:pt x="263" y="121"/>
                </a:lnTo>
                <a:lnTo>
                  <a:pt x="244" y="132"/>
                </a:lnTo>
                <a:lnTo>
                  <a:pt x="244" y="132"/>
                </a:lnTo>
                <a:lnTo>
                  <a:pt x="228" y="145"/>
                </a:lnTo>
                <a:lnTo>
                  <a:pt x="228" y="145"/>
                </a:lnTo>
                <a:lnTo>
                  <a:pt x="224" y="151"/>
                </a:lnTo>
                <a:lnTo>
                  <a:pt x="219" y="154"/>
                </a:lnTo>
                <a:lnTo>
                  <a:pt x="219" y="154"/>
                </a:lnTo>
                <a:lnTo>
                  <a:pt x="215" y="160"/>
                </a:lnTo>
                <a:lnTo>
                  <a:pt x="209" y="164"/>
                </a:lnTo>
                <a:lnTo>
                  <a:pt x="209" y="164"/>
                </a:lnTo>
                <a:lnTo>
                  <a:pt x="211" y="164"/>
                </a:lnTo>
                <a:lnTo>
                  <a:pt x="209" y="164"/>
                </a:lnTo>
                <a:lnTo>
                  <a:pt x="209" y="164"/>
                </a:lnTo>
                <a:lnTo>
                  <a:pt x="213" y="160"/>
                </a:lnTo>
                <a:lnTo>
                  <a:pt x="215" y="158"/>
                </a:lnTo>
                <a:lnTo>
                  <a:pt x="215" y="156"/>
                </a:lnTo>
                <a:lnTo>
                  <a:pt x="215" y="156"/>
                </a:lnTo>
                <a:lnTo>
                  <a:pt x="217" y="156"/>
                </a:lnTo>
                <a:lnTo>
                  <a:pt x="217" y="156"/>
                </a:lnTo>
                <a:lnTo>
                  <a:pt x="215" y="156"/>
                </a:lnTo>
                <a:lnTo>
                  <a:pt x="215" y="156"/>
                </a:lnTo>
                <a:lnTo>
                  <a:pt x="217" y="156"/>
                </a:lnTo>
                <a:lnTo>
                  <a:pt x="215" y="154"/>
                </a:lnTo>
                <a:lnTo>
                  <a:pt x="215" y="154"/>
                </a:lnTo>
                <a:lnTo>
                  <a:pt x="215" y="153"/>
                </a:lnTo>
                <a:lnTo>
                  <a:pt x="215" y="153"/>
                </a:lnTo>
                <a:lnTo>
                  <a:pt x="217" y="153"/>
                </a:lnTo>
                <a:lnTo>
                  <a:pt x="217" y="153"/>
                </a:lnTo>
                <a:lnTo>
                  <a:pt x="219" y="153"/>
                </a:lnTo>
                <a:lnTo>
                  <a:pt x="219" y="153"/>
                </a:lnTo>
                <a:lnTo>
                  <a:pt x="219" y="153"/>
                </a:lnTo>
                <a:lnTo>
                  <a:pt x="217" y="154"/>
                </a:lnTo>
                <a:lnTo>
                  <a:pt x="217" y="154"/>
                </a:lnTo>
                <a:lnTo>
                  <a:pt x="217" y="154"/>
                </a:lnTo>
                <a:lnTo>
                  <a:pt x="226" y="147"/>
                </a:lnTo>
                <a:lnTo>
                  <a:pt x="226" y="147"/>
                </a:lnTo>
                <a:lnTo>
                  <a:pt x="222" y="149"/>
                </a:lnTo>
                <a:lnTo>
                  <a:pt x="220" y="153"/>
                </a:lnTo>
                <a:lnTo>
                  <a:pt x="220" y="153"/>
                </a:lnTo>
                <a:lnTo>
                  <a:pt x="217" y="151"/>
                </a:lnTo>
                <a:lnTo>
                  <a:pt x="217" y="151"/>
                </a:lnTo>
                <a:lnTo>
                  <a:pt x="215" y="153"/>
                </a:lnTo>
                <a:lnTo>
                  <a:pt x="211" y="154"/>
                </a:lnTo>
                <a:lnTo>
                  <a:pt x="211" y="154"/>
                </a:lnTo>
                <a:lnTo>
                  <a:pt x="213" y="151"/>
                </a:lnTo>
                <a:lnTo>
                  <a:pt x="217" y="151"/>
                </a:lnTo>
                <a:lnTo>
                  <a:pt x="220" y="149"/>
                </a:lnTo>
                <a:lnTo>
                  <a:pt x="220" y="149"/>
                </a:lnTo>
                <a:lnTo>
                  <a:pt x="220" y="147"/>
                </a:lnTo>
                <a:lnTo>
                  <a:pt x="220" y="147"/>
                </a:lnTo>
                <a:lnTo>
                  <a:pt x="226" y="142"/>
                </a:lnTo>
                <a:lnTo>
                  <a:pt x="226" y="142"/>
                </a:lnTo>
                <a:lnTo>
                  <a:pt x="230" y="142"/>
                </a:lnTo>
                <a:lnTo>
                  <a:pt x="231" y="142"/>
                </a:lnTo>
                <a:lnTo>
                  <a:pt x="230" y="140"/>
                </a:lnTo>
                <a:lnTo>
                  <a:pt x="230" y="140"/>
                </a:lnTo>
                <a:lnTo>
                  <a:pt x="228" y="142"/>
                </a:lnTo>
                <a:lnTo>
                  <a:pt x="224" y="142"/>
                </a:lnTo>
                <a:lnTo>
                  <a:pt x="224" y="142"/>
                </a:lnTo>
                <a:lnTo>
                  <a:pt x="222" y="143"/>
                </a:lnTo>
                <a:lnTo>
                  <a:pt x="220" y="145"/>
                </a:lnTo>
                <a:lnTo>
                  <a:pt x="219" y="147"/>
                </a:lnTo>
                <a:lnTo>
                  <a:pt x="217" y="149"/>
                </a:lnTo>
                <a:lnTo>
                  <a:pt x="217" y="149"/>
                </a:lnTo>
                <a:lnTo>
                  <a:pt x="219" y="147"/>
                </a:lnTo>
                <a:lnTo>
                  <a:pt x="220" y="143"/>
                </a:lnTo>
                <a:lnTo>
                  <a:pt x="220" y="143"/>
                </a:lnTo>
                <a:lnTo>
                  <a:pt x="219" y="145"/>
                </a:lnTo>
                <a:lnTo>
                  <a:pt x="217" y="147"/>
                </a:lnTo>
                <a:lnTo>
                  <a:pt x="217" y="147"/>
                </a:lnTo>
                <a:lnTo>
                  <a:pt x="217" y="145"/>
                </a:lnTo>
                <a:lnTo>
                  <a:pt x="217" y="145"/>
                </a:lnTo>
                <a:lnTo>
                  <a:pt x="213" y="149"/>
                </a:lnTo>
                <a:lnTo>
                  <a:pt x="211" y="151"/>
                </a:lnTo>
                <a:lnTo>
                  <a:pt x="209" y="151"/>
                </a:lnTo>
                <a:lnTo>
                  <a:pt x="209" y="151"/>
                </a:lnTo>
                <a:lnTo>
                  <a:pt x="219" y="142"/>
                </a:lnTo>
                <a:lnTo>
                  <a:pt x="219" y="142"/>
                </a:lnTo>
                <a:lnTo>
                  <a:pt x="219" y="143"/>
                </a:lnTo>
                <a:lnTo>
                  <a:pt x="220" y="142"/>
                </a:lnTo>
                <a:lnTo>
                  <a:pt x="219" y="142"/>
                </a:lnTo>
                <a:lnTo>
                  <a:pt x="219" y="142"/>
                </a:lnTo>
                <a:lnTo>
                  <a:pt x="217" y="143"/>
                </a:lnTo>
                <a:lnTo>
                  <a:pt x="215" y="145"/>
                </a:lnTo>
                <a:lnTo>
                  <a:pt x="213" y="147"/>
                </a:lnTo>
                <a:lnTo>
                  <a:pt x="209" y="147"/>
                </a:lnTo>
                <a:lnTo>
                  <a:pt x="209" y="147"/>
                </a:lnTo>
                <a:lnTo>
                  <a:pt x="213" y="145"/>
                </a:lnTo>
                <a:lnTo>
                  <a:pt x="215" y="143"/>
                </a:lnTo>
                <a:lnTo>
                  <a:pt x="215" y="143"/>
                </a:lnTo>
                <a:lnTo>
                  <a:pt x="215" y="142"/>
                </a:lnTo>
                <a:lnTo>
                  <a:pt x="217" y="138"/>
                </a:lnTo>
                <a:lnTo>
                  <a:pt x="222" y="136"/>
                </a:lnTo>
                <a:lnTo>
                  <a:pt x="222" y="136"/>
                </a:lnTo>
                <a:lnTo>
                  <a:pt x="217" y="138"/>
                </a:lnTo>
                <a:lnTo>
                  <a:pt x="213" y="142"/>
                </a:lnTo>
                <a:lnTo>
                  <a:pt x="208" y="151"/>
                </a:lnTo>
                <a:lnTo>
                  <a:pt x="208" y="151"/>
                </a:lnTo>
                <a:lnTo>
                  <a:pt x="206" y="149"/>
                </a:lnTo>
                <a:lnTo>
                  <a:pt x="208" y="149"/>
                </a:lnTo>
                <a:lnTo>
                  <a:pt x="208" y="147"/>
                </a:lnTo>
                <a:lnTo>
                  <a:pt x="206" y="147"/>
                </a:lnTo>
                <a:lnTo>
                  <a:pt x="206" y="147"/>
                </a:lnTo>
                <a:lnTo>
                  <a:pt x="202" y="153"/>
                </a:lnTo>
                <a:lnTo>
                  <a:pt x="196" y="156"/>
                </a:lnTo>
                <a:lnTo>
                  <a:pt x="187" y="164"/>
                </a:lnTo>
                <a:lnTo>
                  <a:pt x="187" y="164"/>
                </a:lnTo>
                <a:lnTo>
                  <a:pt x="193" y="156"/>
                </a:lnTo>
                <a:lnTo>
                  <a:pt x="198" y="151"/>
                </a:lnTo>
                <a:lnTo>
                  <a:pt x="198" y="151"/>
                </a:lnTo>
                <a:lnTo>
                  <a:pt x="198" y="151"/>
                </a:lnTo>
                <a:lnTo>
                  <a:pt x="198" y="149"/>
                </a:lnTo>
                <a:lnTo>
                  <a:pt x="198" y="149"/>
                </a:lnTo>
                <a:lnTo>
                  <a:pt x="198" y="149"/>
                </a:lnTo>
                <a:lnTo>
                  <a:pt x="198" y="149"/>
                </a:lnTo>
                <a:lnTo>
                  <a:pt x="206" y="143"/>
                </a:lnTo>
                <a:lnTo>
                  <a:pt x="215" y="134"/>
                </a:lnTo>
                <a:lnTo>
                  <a:pt x="215" y="134"/>
                </a:lnTo>
                <a:lnTo>
                  <a:pt x="215" y="136"/>
                </a:lnTo>
                <a:lnTo>
                  <a:pt x="215" y="136"/>
                </a:lnTo>
                <a:lnTo>
                  <a:pt x="217" y="132"/>
                </a:lnTo>
                <a:lnTo>
                  <a:pt x="219" y="131"/>
                </a:lnTo>
                <a:lnTo>
                  <a:pt x="226" y="125"/>
                </a:lnTo>
                <a:lnTo>
                  <a:pt x="226" y="125"/>
                </a:lnTo>
                <a:lnTo>
                  <a:pt x="224" y="125"/>
                </a:lnTo>
                <a:lnTo>
                  <a:pt x="224" y="125"/>
                </a:lnTo>
                <a:lnTo>
                  <a:pt x="237" y="118"/>
                </a:lnTo>
                <a:lnTo>
                  <a:pt x="248" y="108"/>
                </a:lnTo>
                <a:lnTo>
                  <a:pt x="248" y="110"/>
                </a:lnTo>
                <a:lnTo>
                  <a:pt x="248" y="110"/>
                </a:lnTo>
                <a:lnTo>
                  <a:pt x="261" y="101"/>
                </a:lnTo>
                <a:lnTo>
                  <a:pt x="270" y="97"/>
                </a:lnTo>
                <a:lnTo>
                  <a:pt x="277" y="96"/>
                </a:lnTo>
                <a:lnTo>
                  <a:pt x="277" y="96"/>
                </a:lnTo>
                <a:lnTo>
                  <a:pt x="277" y="94"/>
                </a:lnTo>
                <a:lnTo>
                  <a:pt x="279" y="94"/>
                </a:lnTo>
                <a:lnTo>
                  <a:pt x="279" y="94"/>
                </a:lnTo>
                <a:lnTo>
                  <a:pt x="318" y="81"/>
                </a:lnTo>
                <a:lnTo>
                  <a:pt x="336" y="75"/>
                </a:lnTo>
                <a:lnTo>
                  <a:pt x="357" y="74"/>
                </a:lnTo>
                <a:lnTo>
                  <a:pt x="357" y="74"/>
                </a:lnTo>
                <a:lnTo>
                  <a:pt x="355" y="74"/>
                </a:lnTo>
                <a:lnTo>
                  <a:pt x="355" y="72"/>
                </a:lnTo>
                <a:lnTo>
                  <a:pt x="355" y="72"/>
                </a:lnTo>
                <a:lnTo>
                  <a:pt x="371" y="74"/>
                </a:lnTo>
                <a:lnTo>
                  <a:pt x="386" y="74"/>
                </a:lnTo>
                <a:lnTo>
                  <a:pt x="386" y="74"/>
                </a:lnTo>
                <a:lnTo>
                  <a:pt x="388" y="75"/>
                </a:lnTo>
                <a:lnTo>
                  <a:pt x="388" y="75"/>
                </a:lnTo>
                <a:lnTo>
                  <a:pt x="388" y="74"/>
                </a:lnTo>
                <a:lnTo>
                  <a:pt x="388" y="74"/>
                </a:lnTo>
                <a:lnTo>
                  <a:pt x="395" y="75"/>
                </a:lnTo>
                <a:lnTo>
                  <a:pt x="404" y="75"/>
                </a:lnTo>
                <a:lnTo>
                  <a:pt x="404" y="77"/>
                </a:lnTo>
                <a:lnTo>
                  <a:pt x="404" y="77"/>
                </a:lnTo>
                <a:lnTo>
                  <a:pt x="410" y="75"/>
                </a:lnTo>
                <a:lnTo>
                  <a:pt x="415" y="77"/>
                </a:lnTo>
                <a:lnTo>
                  <a:pt x="415" y="77"/>
                </a:lnTo>
                <a:lnTo>
                  <a:pt x="415" y="75"/>
                </a:lnTo>
                <a:lnTo>
                  <a:pt x="415" y="75"/>
                </a:lnTo>
                <a:lnTo>
                  <a:pt x="419" y="77"/>
                </a:lnTo>
                <a:lnTo>
                  <a:pt x="421" y="79"/>
                </a:lnTo>
                <a:lnTo>
                  <a:pt x="421" y="79"/>
                </a:lnTo>
                <a:lnTo>
                  <a:pt x="425" y="79"/>
                </a:lnTo>
                <a:lnTo>
                  <a:pt x="426" y="81"/>
                </a:lnTo>
                <a:lnTo>
                  <a:pt x="426" y="81"/>
                </a:lnTo>
                <a:lnTo>
                  <a:pt x="426" y="81"/>
                </a:lnTo>
                <a:lnTo>
                  <a:pt x="426" y="81"/>
                </a:lnTo>
                <a:lnTo>
                  <a:pt x="428" y="79"/>
                </a:lnTo>
                <a:lnTo>
                  <a:pt x="428" y="79"/>
                </a:lnTo>
                <a:lnTo>
                  <a:pt x="445" y="86"/>
                </a:lnTo>
                <a:lnTo>
                  <a:pt x="463" y="94"/>
                </a:lnTo>
                <a:lnTo>
                  <a:pt x="463" y="94"/>
                </a:lnTo>
                <a:lnTo>
                  <a:pt x="482" y="105"/>
                </a:lnTo>
                <a:lnTo>
                  <a:pt x="498" y="118"/>
                </a:lnTo>
                <a:lnTo>
                  <a:pt x="498" y="118"/>
                </a:lnTo>
                <a:lnTo>
                  <a:pt x="485" y="107"/>
                </a:lnTo>
                <a:lnTo>
                  <a:pt x="472" y="97"/>
                </a:lnTo>
                <a:lnTo>
                  <a:pt x="460" y="90"/>
                </a:lnTo>
                <a:lnTo>
                  <a:pt x="443" y="85"/>
                </a:lnTo>
                <a:lnTo>
                  <a:pt x="443" y="85"/>
                </a:lnTo>
                <a:lnTo>
                  <a:pt x="441" y="83"/>
                </a:lnTo>
                <a:lnTo>
                  <a:pt x="441" y="83"/>
                </a:lnTo>
                <a:lnTo>
                  <a:pt x="441" y="83"/>
                </a:lnTo>
                <a:lnTo>
                  <a:pt x="441" y="83"/>
                </a:lnTo>
                <a:lnTo>
                  <a:pt x="423" y="75"/>
                </a:lnTo>
                <a:lnTo>
                  <a:pt x="414" y="74"/>
                </a:lnTo>
                <a:lnTo>
                  <a:pt x="404" y="74"/>
                </a:lnTo>
                <a:lnTo>
                  <a:pt x="404" y="74"/>
                </a:lnTo>
                <a:lnTo>
                  <a:pt x="403" y="72"/>
                </a:lnTo>
                <a:lnTo>
                  <a:pt x="403" y="72"/>
                </a:lnTo>
                <a:lnTo>
                  <a:pt x="403" y="74"/>
                </a:lnTo>
                <a:lnTo>
                  <a:pt x="401" y="74"/>
                </a:lnTo>
                <a:lnTo>
                  <a:pt x="401" y="74"/>
                </a:lnTo>
                <a:lnTo>
                  <a:pt x="399" y="72"/>
                </a:lnTo>
                <a:lnTo>
                  <a:pt x="397" y="72"/>
                </a:lnTo>
                <a:lnTo>
                  <a:pt x="391" y="70"/>
                </a:lnTo>
                <a:lnTo>
                  <a:pt x="391" y="70"/>
                </a:lnTo>
                <a:lnTo>
                  <a:pt x="390" y="72"/>
                </a:lnTo>
                <a:lnTo>
                  <a:pt x="388" y="70"/>
                </a:lnTo>
                <a:lnTo>
                  <a:pt x="382" y="70"/>
                </a:lnTo>
                <a:lnTo>
                  <a:pt x="382" y="70"/>
                </a:lnTo>
                <a:lnTo>
                  <a:pt x="382" y="70"/>
                </a:lnTo>
                <a:lnTo>
                  <a:pt x="380" y="72"/>
                </a:lnTo>
                <a:lnTo>
                  <a:pt x="380" y="72"/>
                </a:lnTo>
                <a:lnTo>
                  <a:pt x="379" y="70"/>
                </a:lnTo>
                <a:lnTo>
                  <a:pt x="377" y="70"/>
                </a:lnTo>
                <a:lnTo>
                  <a:pt x="377" y="70"/>
                </a:lnTo>
                <a:lnTo>
                  <a:pt x="373" y="72"/>
                </a:lnTo>
                <a:lnTo>
                  <a:pt x="368" y="72"/>
                </a:lnTo>
                <a:lnTo>
                  <a:pt x="368" y="72"/>
                </a:lnTo>
                <a:lnTo>
                  <a:pt x="368" y="70"/>
                </a:lnTo>
                <a:lnTo>
                  <a:pt x="366" y="70"/>
                </a:lnTo>
                <a:lnTo>
                  <a:pt x="360" y="70"/>
                </a:lnTo>
                <a:lnTo>
                  <a:pt x="360" y="70"/>
                </a:lnTo>
                <a:lnTo>
                  <a:pt x="360" y="72"/>
                </a:lnTo>
                <a:lnTo>
                  <a:pt x="360" y="72"/>
                </a:lnTo>
                <a:lnTo>
                  <a:pt x="360" y="72"/>
                </a:lnTo>
                <a:lnTo>
                  <a:pt x="338" y="74"/>
                </a:lnTo>
                <a:lnTo>
                  <a:pt x="314" y="77"/>
                </a:lnTo>
                <a:lnTo>
                  <a:pt x="314" y="77"/>
                </a:lnTo>
                <a:lnTo>
                  <a:pt x="314" y="77"/>
                </a:lnTo>
                <a:lnTo>
                  <a:pt x="314" y="77"/>
                </a:lnTo>
                <a:lnTo>
                  <a:pt x="312" y="77"/>
                </a:lnTo>
                <a:lnTo>
                  <a:pt x="312" y="77"/>
                </a:lnTo>
                <a:lnTo>
                  <a:pt x="312" y="77"/>
                </a:lnTo>
                <a:lnTo>
                  <a:pt x="311" y="77"/>
                </a:lnTo>
                <a:lnTo>
                  <a:pt x="311" y="75"/>
                </a:lnTo>
                <a:lnTo>
                  <a:pt x="311" y="75"/>
                </a:lnTo>
                <a:lnTo>
                  <a:pt x="307" y="77"/>
                </a:lnTo>
                <a:lnTo>
                  <a:pt x="301" y="79"/>
                </a:lnTo>
                <a:lnTo>
                  <a:pt x="301" y="79"/>
                </a:lnTo>
                <a:lnTo>
                  <a:pt x="303" y="79"/>
                </a:lnTo>
                <a:lnTo>
                  <a:pt x="303" y="79"/>
                </a:lnTo>
                <a:lnTo>
                  <a:pt x="303" y="79"/>
                </a:lnTo>
                <a:lnTo>
                  <a:pt x="301" y="81"/>
                </a:lnTo>
                <a:lnTo>
                  <a:pt x="301" y="81"/>
                </a:lnTo>
                <a:lnTo>
                  <a:pt x="301" y="81"/>
                </a:lnTo>
                <a:lnTo>
                  <a:pt x="301" y="79"/>
                </a:lnTo>
                <a:lnTo>
                  <a:pt x="301" y="79"/>
                </a:lnTo>
                <a:lnTo>
                  <a:pt x="299" y="81"/>
                </a:lnTo>
                <a:lnTo>
                  <a:pt x="298" y="81"/>
                </a:lnTo>
                <a:lnTo>
                  <a:pt x="298" y="81"/>
                </a:lnTo>
                <a:lnTo>
                  <a:pt x="296" y="81"/>
                </a:lnTo>
                <a:lnTo>
                  <a:pt x="296" y="81"/>
                </a:lnTo>
                <a:lnTo>
                  <a:pt x="292" y="81"/>
                </a:lnTo>
                <a:lnTo>
                  <a:pt x="292" y="81"/>
                </a:lnTo>
                <a:lnTo>
                  <a:pt x="292" y="85"/>
                </a:lnTo>
                <a:lnTo>
                  <a:pt x="292" y="85"/>
                </a:lnTo>
                <a:lnTo>
                  <a:pt x="288" y="85"/>
                </a:lnTo>
                <a:lnTo>
                  <a:pt x="288" y="86"/>
                </a:lnTo>
                <a:lnTo>
                  <a:pt x="288" y="85"/>
                </a:lnTo>
                <a:lnTo>
                  <a:pt x="288" y="85"/>
                </a:lnTo>
                <a:lnTo>
                  <a:pt x="285" y="86"/>
                </a:lnTo>
                <a:lnTo>
                  <a:pt x="283" y="86"/>
                </a:lnTo>
                <a:lnTo>
                  <a:pt x="281" y="86"/>
                </a:lnTo>
                <a:lnTo>
                  <a:pt x="281" y="86"/>
                </a:lnTo>
                <a:lnTo>
                  <a:pt x="285" y="85"/>
                </a:lnTo>
                <a:lnTo>
                  <a:pt x="287" y="85"/>
                </a:lnTo>
                <a:lnTo>
                  <a:pt x="288" y="85"/>
                </a:lnTo>
                <a:lnTo>
                  <a:pt x="288" y="85"/>
                </a:lnTo>
                <a:lnTo>
                  <a:pt x="287" y="83"/>
                </a:lnTo>
                <a:lnTo>
                  <a:pt x="283" y="85"/>
                </a:lnTo>
                <a:lnTo>
                  <a:pt x="279" y="86"/>
                </a:lnTo>
                <a:lnTo>
                  <a:pt x="276" y="86"/>
                </a:lnTo>
                <a:lnTo>
                  <a:pt x="276" y="86"/>
                </a:lnTo>
                <a:lnTo>
                  <a:pt x="292" y="79"/>
                </a:lnTo>
                <a:lnTo>
                  <a:pt x="312" y="75"/>
                </a:lnTo>
                <a:lnTo>
                  <a:pt x="312" y="75"/>
                </a:lnTo>
                <a:lnTo>
                  <a:pt x="311" y="74"/>
                </a:lnTo>
                <a:lnTo>
                  <a:pt x="311" y="74"/>
                </a:lnTo>
                <a:lnTo>
                  <a:pt x="311" y="74"/>
                </a:lnTo>
                <a:lnTo>
                  <a:pt x="314" y="74"/>
                </a:lnTo>
                <a:lnTo>
                  <a:pt x="314" y="74"/>
                </a:lnTo>
                <a:lnTo>
                  <a:pt x="314" y="74"/>
                </a:lnTo>
                <a:lnTo>
                  <a:pt x="314" y="74"/>
                </a:lnTo>
                <a:lnTo>
                  <a:pt x="312" y="74"/>
                </a:lnTo>
                <a:lnTo>
                  <a:pt x="312" y="75"/>
                </a:lnTo>
                <a:lnTo>
                  <a:pt x="312" y="75"/>
                </a:lnTo>
                <a:lnTo>
                  <a:pt x="323" y="72"/>
                </a:lnTo>
                <a:lnTo>
                  <a:pt x="323" y="72"/>
                </a:lnTo>
                <a:lnTo>
                  <a:pt x="320" y="72"/>
                </a:lnTo>
                <a:lnTo>
                  <a:pt x="320" y="72"/>
                </a:lnTo>
                <a:lnTo>
                  <a:pt x="320" y="70"/>
                </a:lnTo>
                <a:lnTo>
                  <a:pt x="320" y="70"/>
                </a:lnTo>
                <a:lnTo>
                  <a:pt x="338" y="68"/>
                </a:lnTo>
                <a:lnTo>
                  <a:pt x="355" y="66"/>
                </a:lnTo>
                <a:lnTo>
                  <a:pt x="355" y="66"/>
                </a:lnTo>
                <a:lnTo>
                  <a:pt x="375" y="66"/>
                </a:lnTo>
                <a:lnTo>
                  <a:pt x="375" y="66"/>
                </a:lnTo>
                <a:lnTo>
                  <a:pt x="399" y="68"/>
                </a:lnTo>
                <a:lnTo>
                  <a:pt x="399" y="70"/>
                </a:lnTo>
                <a:lnTo>
                  <a:pt x="399" y="70"/>
                </a:lnTo>
                <a:lnTo>
                  <a:pt x="403" y="68"/>
                </a:lnTo>
                <a:lnTo>
                  <a:pt x="406" y="70"/>
                </a:lnTo>
                <a:lnTo>
                  <a:pt x="410" y="70"/>
                </a:lnTo>
                <a:lnTo>
                  <a:pt x="414" y="70"/>
                </a:lnTo>
                <a:lnTo>
                  <a:pt x="414" y="70"/>
                </a:lnTo>
                <a:lnTo>
                  <a:pt x="417" y="72"/>
                </a:lnTo>
                <a:lnTo>
                  <a:pt x="417" y="74"/>
                </a:lnTo>
                <a:lnTo>
                  <a:pt x="417" y="74"/>
                </a:lnTo>
                <a:lnTo>
                  <a:pt x="419" y="74"/>
                </a:lnTo>
                <a:lnTo>
                  <a:pt x="421" y="74"/>
                </a:lnTo>
                <a:lnTo>
                  <a:pt x="421" y="74"/>
                </a:lnTo>
                <a:lnTo>
                  <a:pt x="417" y="72"/>
                </a:lnTo>
                <a:lnTo>
                  <a:pt x="417" y="70"/>
                </a:lnTo>
                <a:lnTo>
                  <a:pt x="417" y="70"/>
                </a:lnTo>
                <a:lnTo>
                  <a:pt x="425" y="72"/>
                </a:lnTo>
                <a:lnTo>
                  <a:pt x="434" y="75"/>
                </a:lnTo>
                <a:lnTo>
                  <a:pt x="434" y="75"/>
                </a:lnTo>
                <a:lnTo>
                  <a:pt x="443" y="77"/>
                </a:lnTo>
                <a:lnTo>
                  <a:pt x="454" y="81"/>
                </a:lnTo>
                <a:lnTo>
                  <a:pt x="454" y="81"/>
                </a:lnTo>
                <a:lnTo>
                  <a:pt x="447" y="77"/>
                </a:lnTo>
                <a:lnTo>
                  <a:pt x="443" y="75"/>
                </a:lnTo>
                <a:lnTo>
                  <a:pt x="443" y="74"/>
                </a:lnTo>
                <a:lnTo>
                  <a:pt x="443" y="74"/>
                </a:lnTo>
                <a:lnTo>
                  <a:pt x="449" y="75"/>
                </a:lnTo>
                <a:lnTo>
                  <a:pt x="450" y="75"/>
                </a:lnTo>
                <a:lnTo>
                  <a:pt x="454" y="77"/>
                </a:lnTo>
                <a:lnTo>
                  <a:pt x="454" y="77"/>
                </a:lnTo>
                <a:lnTo>
                  <a:pt x="454" y="77"/>
                </a:lnTo>
                <a:lnTo>
                  <a:pt x="458" y="79"/>
                </a:lnTo>
                <a:lnTo>
                  <a:pt x="458" y="79"/>
                </a:lnTo>
                <a:lnTo>
                  <a:pt x="461" y="79"/>
                </a:lnTo>
                <a:lnTo>
                  <a:pt x="465" y="81"/>
                </a:lnTo>
                <a:lnTo>
                  <a:pt x="471" y="83"/>
                </a:lnTo>
                <a:lnTo>
                  <a:pt x="474" y="85"/>
                </a:lnTo>
                <a:lnTo>
                  <a:pt x="474" y="85"/>
                </a:lnTo>
                <a:lnTo>
                  <a:pt x="478" y="90"/>
                </a:lnTo>
                <a:lnTo>
                  <a:pt x="478" y="90"/>
                </a:lnTo>
                <a:lnTo>
                  <a:pt x="478" y="88"/>
                </a:lnTo>
                <a:lnTo>
                  <a:pt x="478" y="88"/>
                </a:lnTo>
                <a:lnTo>
                  <a:pt x="478" y="88"/>
                </a:lnTo>
                <a:lnTo>
                  <a:pt x="476" y="86"/>
                </a:lnTo>
                <a:lnTo>
                  <a:pt x="476" y="85"/>
                </a:lnTo>
                <a:lnTo>
                  <a:pt x="476" y="85"/>
                </a:lnTo>
                <a:lnTo>
                  <a:pt x="493" y="94"/>
                </a:lnTo>
                <a:lnTo>
                  <a:pt x="507" y="105"/>
                </a:lnTo>
                <a:lnTo>
                  <a:pt x="507" y="105"/>
                </a:lnTo>
                <a:lnTo>
                  <a:pt x="509" y="103"/>
                </a:lnTo>
                <a:lnTo>
                  <a:pt x="511" y="105"/>
                </a:lnTo>
                <a:lnTo>
                  <a:pt x="515" y="110"/>
                </a:lnTo>
                <a:lnTo>
                  <a:pt x="515" y="110"/>
                </a:lnTo>
                <a:lnTo>
                  <a:pt x="515" y="108"/>
                </a:lnTo>
                <a:lnTo>
                  <a:pt x="517" y="110"/>
                </a:lnTo>
                <a:lnTo>
                  <a:pt x="522" y="114"/>
                </a:lnTo>
                <a:lnTo>
                  <a:pt x="522" y="114"/>
                </a:lnTo>
                <a:lnTo>
                  <a:pt x="533" y="125"/>
                </a:lnTo>
                <a:lnTo>
                  <a:pt x="533" y="125"/>
                </a:lnTo>
                <a:lnTo>
                  <a:pt x="533" y="123"/>
                </a:lnTo>
                <a:lnTo>
                  <a:pt x="531" y="121"/>
                </a:lnTo>
                <a:lnTo>
                  <a:pt x="528" y="118"/>
                </a:lnTo>
                <a:lnTo>
                  <a:pt x="528" y="118"/>
                </a:lnTo>
                <a:lnTo>
                  <a:pt x="528" y="116"/>
                </a:lnTo>
                <a:lnTo>
                  <a:pt x="529" y="118"/>
                </a:lnTo>
                <a:lnTo>
                  <a:pt x="529" y="118"/>
                </a:lnTo>
                <a:lnTo>
                  <a:pt x="531" y="120"/>
                </a:lnTo>
                <a:lnTo>
                  <a:pt x="533" y="120"/>
                </a:lnTo>
                <a:lnTo>
                  <a:pt x="533" y="120"/>
                </a:lnTo>
                <a:lnTo>
                  <a:pt x="531" y="116"/>
                </a:lnTo>
                <a:lnTo>
                  <a:pt x="528" y="112"/>
                </a:lnTo>
                <a:lnTo>
                  <a:pt x="528" y="112"/>
                </a:lnTo>
                <a:lnTo>
                  <a:pt x="535" y="116"/>
                </a:lnTo>
                <a:lnTo>
                  <a:pt x="537" y="118"/>
                </a:lnTo>
                <a:lnTo>
                  <a:pt x="539" y="121"/>
                </a:lnTo>
                <a:lnTo>
                  <a:pt x="539" y="121"/>
                </a:lnTo>
                <a:lnTo>
                  <a:pt x="544" y="125"/>
                </a:lnTo>
                <a:lnTo>
                  <a:pt x="548" y="131"/>
                </a:lnTo>
                <a:lnTo>
                  <a:pt x="548" y="131"/>
                </a:lnTo>
                <a:lnTo>
                  <a:pt x="550" y="131"/>
                </a:lnTo>
                <a:lnTo>
                  <a:pt x="552" y="132"/>
                </a:lnTo>
                <a:lnTo>
                  <a:pt x="555" y="138"/>
                </a:lnTo>
                <a:lnTo>
                  <a:pt x="555" y="138"/>
                </a:lnTo>
                <a:lnTo>
                  <a:pt x="559" y="138"/>
                </a:lnTo>
                <a:lnTo>
                  <a:pt x="563" y="142"/>
                </a:lnTo>
                <a:lnTo>
                  <a:pt x="563" y="142"/>
                </a:lnTo>
                <a:lnTo>
                  <a:pt x="561" y="140"/>
                </a:lnTo>
                <a:lnTo>
                  <a:pt x="561" y="138"/>
                </a:lnTo>
                <a:lnTo>
                  <a:pt x="561" y="138"/>
                </a:lnTo>
                <a:lnTo>
                  <a:pt x="564" y="138"/>
                </a:lnTo>
                <a:lnTo>
                  <a:pt x="568" y="142"/>
                </a:lnTo>
                <a:lnTo>
                  <a:pt x="568" y="142"/>
                </a:lnTo>
                <a:lnTo>
                  <a:pt x="566" y="142"/>
                </a:lnTo>
                <a:lnTo>
                  <a:pt x="566" y="142"/>
                </a:lnTo>
                <a:lnTo>
                  <a:pt x="572" y="147"/>
                </a:lnTo>
                <a:lnTo>
                  <a:pt x="572" y="147"/>
                </a:lnTo>
                <a:lnTo>
                  <a:pt x="574" y="151"/>
                </a:lnTo>
                <a:lnTo>
                  <a:pt x="575" y="153"/>
                </a:lnTo>
                <a:lnTo>
                  <a:pt x="575" y="153"/>
                </a:lnTo>
                <a:lnTo>
                  <a:pt x="577" y="158"/>
                </a:lnTo>
                <a:lnTo>
                  <a:pt x="579" y="162"/>
                </a:lnTo>
                <a:lnTo>
                  <a:pt x="581" y="162"/>
                </a:lnTo>
                <a:lnTo>
                  <a:pt x="581" y="162"/>
                </a:lnTo>
                <a:lnTo>
                  <a:pt x="579" y="158"/>
                </a:lnTo>
                <a:lnTo>
                  <a:pt x="579" y="156"/>
                </a:lnTo>
                <a:lnTo>
                  <a:pt x="579" y="154"/>
                </a:lnTo>
                <a:lnTo>
                  <a:pt x="579" y="154"/>
                </a:lnTo>
                <a:lnTo>
                  <a:pt x="581" y="158"/>
                </a:lnTo>
                <a:lnTo>
                  <a:pt x="581" y="158"/>
                </a:lnTo>
                <a:lnTo>
                  <a:pt x="583" y="160"/>
                </a:lnTo>
                <a:lnTo>
                  <a:pt x="583" y="160"/>
                </a:lnTo>
                <a:lnTo>
                  <a:pt x="581" y="154"/>
                </a:lnTo>
                <a:lnTo>
                  <a:pt x="579" y="151"/>
                </a:lnTo>
                <a:lnTo>
                  <a:pt x="579" y="149"/>
                </a:lnTo>
                <a:lnTo>
                  <a:pt x="581" y="154"/>
                </a:lnTo>
                <a:lnTo>
                  <a:pt x="581" y="154"/>
                </a:lnTo>
                <a:lnTo>
                  <a:pt x="583" y="151"/>
                </a:lnTo>
                <a:lnTo>
                  <a:pt x="583" y="151"/>
                </a:lnTo>
                <a:lnTo>
                  <a:pt x="583" y="151"/>
                </a:lnTo>
                <a:lnTo>
                  <a:pt x="583" y="151"/>
                </a:lnTo>
                <a:lnTo>
                  <a:pt x="583" y="149"/>
                </a:lnTo>
                <a:lnTo>
                  <a:pt x="581" y="147"/>
                </a:lnTo>
                <a:lnTo>
                  <a:pt x="581" y="147"/>
                </a:lnTo>
                <a:lnTo>
                  <a:pt x="581" y="149"/>
                </a:lnTo>
                <a:lnTo>
                  <a:pt x="581" y="151"/>
                </a:lnTo>
                <a:lnTo>
                  <a:pt x="581" y="151"/>
                </a:lnTo>
                <a:lnTo>
                  <a:pt x="577" y="142"/>
                </a:lnTo>
                <a:lnTo>
                  <a:pt x="577" y="142"/>
                </a:lnTo>
                <a:lnTo>
                  <a:pt x="581" y="145"/>
                </a:lnTo>
                <a:lnTo>
                  <a:pt x="585" y="151"/>
                </a:lnTo>
                <a:lnTo>
                  <a:pt x="590" y="164"/>
                </a:lnTo>
                <a:lnTo>
                  <a:pt x="590" y="164"/>
                </a:lnTo>
                <a:lnTo>
                  <a:pt x="594" y="164"/>
                </a:lnTo>
                <a:lnTo>
                  <a:pt x="594" y="164"/>
                </a:lnTo>
                <a:lnTo>
                  <a:pt x="592" y="160"/>
                </a:lnTo>
                <a:lnTo>
                  <a:pt x="590" y="162"/>
                </a:lnTo>
                <a:lnTo>
                  <a:pt x="590" y="162"/>
                </a:lnTo>
                <a:lnTo>
                  <a:pt x="590" y="158"/>
                </a:lnTo>
                <a:lnTo>
                  <a:pt x="590" y="156"/>
                </a:lnTo>
                <a:lnTo>
                  <a:pt x="590" y="156"/>
                </a:lnTo>
                <a:lnTo>
                  <a:pt x="594" y="162"/>
                </a:lnTo>
                <a:lnTo>
                  <a:pt x="594" y="166"/>
                </a:lnTo>
                <a:lnTo>
                  <a:pt x="594" y="166"/>
                </a:lnTo>
                <a:lnTo>
                  <a:pt x="594" y="162"/>
                </a:lnTo>
                <a:lnTo>
                  <a:pt x="596" y="164"/>
                </a:lnTo>
                <a:lnTo>
                  <a:pt x="596" y="164"/>
                </a:lnTo>
                <a:close/>
                <a:moveTo>
                  <a:pt x="316" y="186"/>
                </a:moveTo>
                <a:lnTo>
                  <a:pt x="316" y="186"/>
                </a:lnTo>
                <a:lnTo>
                  <a:pt x="316" y="188"/>
                </a:lnTo>
                <a:lnTo>
                  <a:pt x="314" y="188"/>
                </a:lnTo>
                <a:lnTo>
                  <a:pt x="314" y="188"/>
                </a:lnTo>
                <a:lnTo>
                  <a:pt x="316" y="186"/>
                </a:lnTo>
                <a:lnTo>
                  <a:pt x="316" y="186"/>
                </a:lnTo>
                <a:lnTo>
                  <a:pt x="316" y="186"/>
                </a:lnTo>
                <a:close/>
                <a:moveTo>
                  <a:pt x="268" y="219"/>
                </a:moveTo>
                <a:lnTo>
                  <a:pt x="268" y="219"/>
                </a:lnTo>
                <a:lnTo>
                  <a:pt x="268" y="221"/>
                </a:lnTo>
                <a:lnTo>
                  <a:pt x="268" y="221"/>
                </a:lnTo>
                <a:lnTo>
                  <a:pt x="266" y="221"/>
                </a:lnTo>
                <a:lnTo>
                  <a:pt x="266" y="221"/>
                </a:lnTo>
                <a:lnTo>
                  <a:pt x="268" y="219"/>
                </a:lnTo>
                <a:lnTo>
                  <a:pt x="268" y="219"/>
                </a:lnTo>
                <a:lnTo>
                  <a:pt x="268" y="219"/>
                </a:lnTo>
                <a:lnTo>
                  <a:pt x="268" y="219"/>
                </a:lnTo>
                <a:close/>
                <a:moveTo>
                  <a:pt x="226" y="342"/>
                </a:moveTo>
                <a:lnTo>
                  <a:pt x="226" y="342"/>
                </a:lnTo>
                <a:lnTo>
                  <a:pt x="226" y="342"/>
                </a:lnTo>
                <a:lnTo>
                  <a:pt x="226" y="342"/>
                </a:lnTo>
                <a:lnTo>
                  <a:pt x="224" y="342"/>
                </a:lnTo>
                <a:lnTo>
                  <a:pt x="224" y="340"/>
                </a:lnTo>
                <a:lnTo>
                  <a:pt x="224" y="340"/>
                </a:lnTo>
                <a:lnTo>
                  <a:pt x="226" y="342"/>
                </a:lnTo>
                <a:lnTo>
                  <a:pt x="226" y="342"/>
                </a:lnTo>
                <a:lnTo>
                  <a:pt x="226" y="340"/>
                </a:lnTo>
                <a:lnTo>
                  <a:pt x="228" y="340"/>
                </a:lnTo>
                <a:lnTo>
                  <a:pt x="228" y="340"/>
                </a:lnTo>
                <a:lnTo>
                  <a:pt x="226" y="342"/>
                </a:lnTo>
                <a:lnTo>
                  <a:pt x="226" y="342"/>
                </a:lnTo>
                <a:close/>
                <a:moveTo>
                  <a:pt x="288" y="605"/>
                </a:moveTo>
                <a:lnTo>
                  <a:pt x="288" y="605"/>
                </a:lnTo>
                <a:lnTo>
                  <a:pt x="288" y="605"/>
                </a:lnTo>
                <a:lnTo>
                  <a:pt x="290" y="607"/>
                </a:lnTo>
                <a:lnTo>
                  <a:pt x="288" y="607"/>
                </a:lnTo>
                <a:lnTo>
                  <a:pt x="288" y="607"/>
                </a:lnTo>
                <a:lnTo>
                  <a:pt x="288" y="605"/>
                </a:lnTo>
                <a:lnTo>
                  <a:pt x="288" y="605"/>
                </a:lnTo>
                <a:lnTo>
                  <a:pt x="288" y="605"/>
                </a:lnTo>
                <a:lnTo>
                  <a:pt x="288" y="605"/>
                </a:lnTo>
                <a:close/>
                <a:moveTo>
                  <a:pt x="239" y="778"/>
                </a:moveTo>
                <a:lnTo>
                  <a:pt x="239" y="778"/>
                </a:lnTo>
                <a:lnTo>
                  <a:pt x="244" y="780"/>
                </a:lnTo>
                <a:lnTo>
                  <a:pt x="246" y="782"/>
                </a:lnTo>
                <a:lnTo>
                  <a:pt x="246" y="784"/>
                </a:lnTo>
                <a:lnTo>
                  <a:pt x="246" y="784"/>
                </a:lnTo>
                <a:lnTo>
                  <a:pt x="242" y="782"/>
                </a:lnTo>
                <a:lnTo>
                  <a:pt x="239" y="780"/>
                </a:lnTo>
                <a:lnTo>
                  <a:pt x="239" y="778"/>
                </a:lnTo>
                <a:lnTo>
                  <a:pt x="239" y="778"/>
                </a:lnTo>
                <a:close/>
                <a:moveTo>
                  <a:pt x="82" y="142"/>
                </a:moveTo>
                <a:lnTo>
                  <a:pt x="82" y="142"/>
                </a:lnTo>
                <a:lnTo>
                  <a:pt x="75" y="153"/>
                </a:lnTo>
                <a:lnTo>
                  <a:pt x="75" y="153"/>
                </a:lnTo>
                <a:lnTo>
                  <a:pt x="77" y="147"/>
                </a:lnTo>
                <a:lnTo>
                  <a:pt x="82" y="142"/>
                </a:lnTo>
                <a:lnTo>
                  <a:pt x="82" y="142"/>
                </a:lnTo>
                <a:close/>
                <a:moveTo>
                  <a:pt x="590" y="156"/>
                </a:moveTo>
                <a:lnTo>
                  <a:pt x="590" y="156"/>
                </a:lnTo>
                <a:lnTo>
                  <a:pt x="588" y="156"/>
                </a:lnTo>
                <a:lnTo>
                  <a:pt x="588" y="156"/>
                </a:lnTo>
                <a:lnTo>
                  <a:pt x="588" y="156"/>
                </a:lnTo>
                <a:lnTo>
                  <a:pt x="586" y="151"/>
                </a:lnTo>
                <a:lnTo>
                  <a:pt x="586" y="151"/>
                </a:lnTo>
                <a:lnTo>
                  <a:pt x="586" y="153"/>
                </a:lnTo>
                <a:lnTo>
                  <a:pt x="586" y="153"/>
                </a:lnTo>
                <a:lnTo>
                  <a:pt x="588" y="151"/>
                </a:lnTo>
                <a:lnTo>
                  <a:pt x="588" y="151"/>
                </a:lnTo>
                <a:lnTo>
                  <a:pt x="588" y="154"/>
                </a:lnTo>
                <a:lnTo>
                  <a:pt x="590" y="156"/>
                </a:lnTo>
                <a:lnTo>
                  <a:pt x="590" y="156"/>
                </a:lnTo>
                <a:close/>
                <a:moveTo>
                  <a:pt x="561" y="136"/>
                </a:moveTo>
                <a:lnTo>
                  <a:pt x="561" y="136"/>
                </a:lnTo>
                <a:lnTo>
                  <a:pt x="559" y="134"/>
                </a:lnTo>
                <a:lnTo>
                  <a:pt x="557" y="132"/>
                </a:lnTo>
                <a:lnTo>
                  <a:pt x="557" y="132"/>
                </a:lnTo>
                <a:lnTo>
                  <a:pt x="559" y="132"/>
                </a:lnTo>
                <a:lnTo>
                  <a:pt x="561" y="134"/>
                </a:lnTo>
                <a:lnTo>
                  <a:pt x="561" y="134"/>
                </a:lnTo>
                <a:lnTo>
                  <a:pt x="561" y="136"/>
                </a:lnTo>
                <a:lnTo>
                  <a:pt x="561" y="136"/>
                </a:lnTo>
                <a:close/>
                <a:moveTo>
                  <a:pt x="528" y="116"/>
                </a:moveTo>
                <a:lnTo>
                  <a:pt x="528" y="116"/>
                </a:lnTo>
                <a:lnTo>
                  <a:pt x="524" y="114"/>
                </a:lnTo>
                <a:lnTo>
                  <a:pt x="524" y="112"/>
                </a:lnTo>
                <a:lnTo>
                  <a:pt x="524" y="110"/>
                </a:lnTo>
                <a:lnTo>
                  <a:pt x="524" y="110"/>
                </a:lnTo>
                <a:lnTo>
                  <a:pt x="528" y="116"/>
                </a:lnTo>
                <a:lnTo>
                  <a:pt x="528" y="116"/>
                </a:lnTo>
                <a:close/>
                <a:moveTo>
                  <a:pt x="482" y="29"/>
                </a:moveTo>
                <a:lnTo>
                  <a:pt x="482" y="29"/>
                </a:lnTo>
                <a:lnTo>
                  <a:pt x="482" y="29"/>
                </a:lnTo>
                <a:lnTo>
                  <a:pt x="480" y="29"/>
                </a:lnTo>
                <a:lnTo>
                  <a:pt x="478" y="28"/>
                </a:lnTo>
                <a:lnTo>
                  <a:pt x="478" y="28"/>
                </a:lnTo>
                <a:lnTo>
                  <a:pt x="478" y="28"/>
                </a:lnTo>
                <a:lnTo>
                  <a:pt x="482" y="29"/>
                </a:lnTo>
                <a:lnTo>
                  <a:pt x="482" y="29"/>
                </a:lnTo>
                <a:close/>
                <a:moveTo>
                  <a:pt x="463" y="18"/>
                </a:moveTo>
                <a:lnTo>
                  <a:pt x="463" y="18"/>
                </a:lnTo>
                <a:lnTo>
                  <a:pt x="461" y="18"/>
                </a:lnTo>
                <a:lnTo>
                  <a:pt x="460" y="18"/>
                </a:lnTo>
                <a:lnTo>
                  <a:pt x="461" y="20"/>
                </a:lnTo>
                <a:lnTo>
                  <a:pt x="461" y="20"/>
                </a:lnTo>
                <a:lnTo>
                  <a:pt x="458" y="18"/>
                </a:lnTo>
                <a:lnTo>
                  <a:pt x="454" y="18"/>
                </a:lnTo>
                <a:lnTo>
                  <a:pt x="454" y="16"/>
                </a:lnTo>
                <a:lnTo>
                  <a:pt x="454" y="16"/>
                </a:lnTo>
                <a:lnTo>
                  <a:pt x="463" y="18"/>
                </a:lnTo>
                <a:lnTo>
                  <a:pt x="463" y="18"/>
                </a:lnTo>
                <a:close/>
                <a:moveTo>
                  <a:pt x="336" y="153"/>
                </a:moveTo>
                <a:lnTo>
                  <a:pt x="336" y="153"/>
                </a:lnTo>
                <a:lnTo>
                  <a:pt x="336" y="154"/>
                </a:lnTo>
                <a:lnTo>
                  <a:pt x="334" y="154"/>
                </a:lnTo>
                <a:lnTo>
                  <a:pt x="334" y="154"/>
                </a:lnTo>
                <a:lnTo>
                  <a:pt x="334" y="153"/>
                </a:lnTo>
                <a:lnTo>
                  <a:pt x="336" y="153"/>
                </a:lnTo>
                <a:lnTo>
                  <a:pt x="336" y="153"/>
                </a:lnTo>
                <a:close/>
                <a:moveTo>
                  <a:pt x="296" y="81"/>
                </a:moveTo>
                <a:lnTo>
                  <a:pt x="296" y="81"/>
                </a:lnTo>
                <a:lnTo>
                  <a:pt x="296" y="83"/>
                </a:lnTo>
                <a:lnTo>
                  <a:pt x="294" y="83"/>
                </a:lnTo>
                <a:lnTo>
                  <a:pt x="292" y="83"/>
                </a:lnTo>
                <a:lnTo>
                  <a:pt x="292" y="83"/>
                </a:lnTo>
                <a:lnTo>
                  <a:pt x="294" y="81"/>
                </a:lnTo>
                <a:lnTo>
                  <a:pt x="296" y="81"/>
                </a:lnTo>
                <a:lnTo>
                  <a:pt x="296" y="81"/>
                </a:lnTo>
                <a:close/>
                <a:moveTo>
                  <a:pt x="231" y="112"/>
                </a:moveTo>
                <a:lnTo>
                  <a:pt x="231" y="112"/>
                </a:lnTo>
                <a:lnTo>
                  <a:pt x="231" y="112"/>
                </a:lnTo>
                <a:lnTo>
                  <a:pt x="233" y="110"/>
                </a:lnTo>
                <a:lnTo>
                  <a:pt x="235" y="110"/>
                </a:lnTo>
                <a:lnTo>
                  <a:pt x="235" y="110"/>
                </a:lnTo>
                <a:lnTo>
                  <a:pt x="231" y="110"/>
                </a:lnTo>
                <a:lnTo>
                  <a:pt x="231" y="110"/>
                </a:lnTo>
                <a:lnTo>
                  <a:pt x="228" y="116"/>
                </a:lnTo>
                <a:lnTo>
                  <a:pt x="222" y="120"/>
                </a:lnTo>
                <a:lnTo>
                  <a:pt x="211" y="127"/>
                </a:lnTo>
                <a:lnTo>
                  <a:pt x="211" y="127"/>
                </a:lnTo>
                <a:lnTo>
                  <a:pt x="204" y="134"/>
                </a:lnTo>
                <a:lnTo>
                  <a:pt x="198" y="142"/>
                </a:lnTo>
                <a:lnTo>
                  <a:pt x="198" y="142"/>
                </a:lnTo>
                <a:lnTo>
                  <a:pt x="196" y="142"/>
                </a:lnTo>
                <a:lnTo>
                  <a:pt x="196" y="142"/>
                </a:lnTo>
                <a:lnTo>
                  <a:pt x="195" y="143"/>
                </a:lnTo>
                <a:lnTo>
                  <a:pt x="191" y="145"/>
                </a:lnTo>
                <a:lnTo>
                  <a:pt x="191" y="145"/>
                </a:lnTo>
                <a:lnTo>
                  <a:pt x="189" y="145"/>
                </a:lnTo>
                <a:lnTo>
                  <a:pt x="189" y="147"/>
                </a:lnTo>
                <a:lnTo>
                  <a:pt x="189" y="147"/>
                </a:lnTo>
                <a:lnTo>
                  <a:pt x="187" y="145"/>
                </a:lnTo>
                <a:lnTo>
                  <a:pt x="187" y="145"/>
                </a:lnTo>
                <a:lnTo>
                  <a:pt x="187" y="145"/>
                </a:lnTo>
                <a:lnTo>
                  <a:pt x="187" y="145"/>
                </a:lnTo>
                <a:lnTo>
                  <a:pt x="189" y="145"/>
                </a:lnTo>
                <a:lnTo>
                  <a:pt x="189" y="145"/>
                </a:lnTo>
                <a:lnTo>
                  <a:pt x="189" y="142"/>
                </a:lnTo>
                <a:lnTo>
                  <a:pt x="189" y="142"/>
                </a:lnTo>
                <a:lnTo>
                  <a:pt x="193" y="142"/>
                </a:lnTo>
                <a:lnTo>
                  <a:pt x="193" y="142"/>
                </a:lnTo>
                <a:lnTo>
                  <a:pt x="193" y="138"/>
                </a:lnTo>
                <a:lnTo>
                  <a:pt x="193" y="138"/>
                </a:lnTo>
                <a:lnTo>
                  <a:pt x="191" y="140"/>
                </a:lnTo>
                <a:lnTo>
                  <a:pt x="187" y="142"/>
                </a:lnTo>
                <a:lnTo>
                  <a:pt x="187" y="142"/>
                </a:lnTo>
                <a:lnTo>
                  <a:pt x="193" y="138"/>
                </a:lnTo>
                <a:lnTo>
                  <a:pt x="193" y="138"/>
                </a:lnTo>
                <a:lnTo>
                  <a:pt x="187" y="142"/>
                </a:lnTo>
                <a:lnTo>
                  <a:pt x="187" y="142"/>
                </a:lnTo>
                <a:lnTo>
                  <a:pt x="185" y="143"/>
                </a:lnTo>
                <a:lnTo>
                  <a:pt x="185" y="147"/>
                </a:lnTo>
                <a:lnTo>
                  <a:pt x="185" y="149"/>
                </a:lnTo>
                <a:lnTo>
                  <a:pt x="184" y="153"/>
                </a:lnTo>
                <a:lnTo>
                  <a:pt x="184" y="153"/>
                </a:lnTo>
                <a:lnTo>
                  <a:pt x="185" y="153"/>
                </a:lnTo>
                <a:lnTo>
                  <a:pt x="187" y="151"/>
                </a:lnTo>
                <a:lnTo>
                  <a:pt x="187" y="151"/>
                </a:lnTo>
                <a:lnTo>
                  <a:pt x="185" y="154"/>
                </a:lnTo>
                <a:lnTo>
                  <a:pt x="184" y="156"/>
                </a:lnTo>
                <a:lnTo>
                  <a:pt x="182" y="158"/>
                </a:lnTo>
                <a:lnTo>
                  <a:pt x="180" y="160"/>
                </a:lnTo>
                <a:lnTo>
                  <a:pt x="180" y="160"/>
                </a:lnTo>
                <a:lnTo>
                  <a:pt x="178" y="162"/>
                </a:lnTo>
                <a:lnTo>
                  <a:pt x="178" y="162"/>
                </a:lnTo>
                <a:lnTo>
                  <a:pt x="176" y="166"/>
                </a:lnTo>
                <a:lnTo>
                  <a:pt x="176" y="166"/>
                </a:lnTo>
                <a:lnTo>
                  <a:pt x="174" y="166"/>
                </a:lnTo>
                <a:lnTo>
                  <a:pt x="174" y="166"/>
                </a:lnTo>
                <a:lnTo>
                  <a:pt x="174" y="167"/>
                </a:lnTo>
                <a:lnTo>
                  <a:pt x="174" y="169"/>
                </a:lnTo>
                <a:lnTo>
                  <a:pt x="174" y="169"/>
                </a:lnTo>
                <a:lnTo>
                  <a:pt x="171" y="171"/>
                </a:lnTo>
                <a:lnTo>
                  <a:pt x="169" y="175"/>
                </a:lnTo>
                <a:lnTo>
                  <a:pt x="165" y="178"/>
                </a:lnTo>
                <a:lnTo>
                  <a:pt x="163" y="180"/>
                </a:lnTo>
                <a:lnTo>
                  <a:pt x="163" y="180"/>
                </a:lnTo>
                <a:lnTo>
                  <a:pt x="162" y="186"/>
                </a:lnTo>
                <a:lnTo>
                  <a:pt x="156" y="191"/>
                </a:lnTo>
                <a:lnTo>
                  <a:pt x="156" y="191"/>
                </a:lnTo>
                <a:lnTo>
                  <a:pt x="156" y="195"/>
                </a:lnTo>
                <a:lnTo>
                  <a:pt x="154" y="199"/>
                </a:lnTo>
                <a:lnTo>
                  <a:pt x="147" y="206"/>
                </a:lnTo>
                <a:lnTo>
                  <a:pt x="147" y="206"/>
                </a:lnTo>
                <a:lnTo>
                  <a:pt x="145" y="215"/>
                </a:lnTo>
                <a:lnTo>
                  <a:pt x="145" y="215"/>
                </a:lnTo>
                <a:lnTo>
                  <a:pt x="147" y="213"/>
                </a:lnTo>
                <a:lnTo>
                  <a:pt x="147" y="211"/>
                </a:lnTo>
                <a:lnTo>
                  <a:pt x="147" y="211"/>
                </a:lnTo>
                <a:lnTo>
                  <a:pt x="147" y="213"/>
                </a:lnTo>
                <a:lnTo>
                  <a:pt x="145" y="217"/>
                </a:lnTo>
                <a:lnTo>
                  <a:pt x="145" y="217"/>
                </a:lnTo>
                <a:lnTo>
                  <a:pt x="145" y="217"/>
                </a:lnTo>
                <a:lnTo>
                  <a:pt x="145" y="217"/>
                </a:lnTo>
                <a:lnTo>
                  <a:pt x="143" y="221"/>
                </a:lnTo>
                <a:lnTo>
                  <a:pt x="141" y="228"/>
                </a:lnTo>
                <a:lnTo>
                  <a:pt x="138" y="234"/>
                </a:lnTo>
                <a:lnTo>
                  <a:pt x="134" y="239"/>
                </a:lnTo>
                <a:lnTo>
                  <a:pt x="134" y="239"/>
                </a:lnTo>
                <a:lnTo>
                  <a:pt x="134" y="232"/>
                </a:lnTo>
                <a:lnTo>
                  <a:pt x="134" y="232"/>
                </a:lnTo>
                <a:lnTo>
                  <a:pt x="132" y="237"/>
                </a:lnTo>
                <a:lnTo>
                  <a:pt x="132" y="239"/>
                </a:lnTo>
                <a:lnTo>
                  <a:pt x="132" y="241"/>
                </a:lnTo>
                <a:lnTo>
                  <a:pt x="132" y="241"/>
                </a:lnTo>
                <a:lnTo>
                  <a:pt x="132" y="243"/>
                </a:lnTo>
                <a:lnTo>
                  <a:pt x="130" y="243"/>
                </a:lnTo>
                <a:lnTo>
                  <a:pt x="130" y="243"/>
                </a:lnTo>
                <a:lnTo>
                  <a:pt x="128" y="243"/>
                </a:lnTo>
                <a:lnTo>
                  <a:pt x="128" y="241"/>
                </a:lnTo>
                <a:lnTo>
                  <a:pt x="128" y="241"/>
                </a:lnTo>
                <a:lnTo>
                  <a:pt x="128" y="241"/>
                </a:lnTo>
                <a:lnTo>
                  <a:pt x="128" y="243"/>
                </a:lnTo>
                <a:lnTo>
                  <a:pt x="127" y="241"/>
                </a:lnTo>
                <a:lnTo>
                  <a:pt x="127" y="241"/>
                </a:lnTo>
                <a:lnTo>
                  <a:pt x="132" y="234"/>
                </a:lnTo>
                <a:lnTo>
                  <a:pt x="132" y="234"/>
                </a:lnTo>
                <a:lnTo>
                  <a:pt x="128" y="239"/>
                </a:lnTo>
                <a:lnTo>
                  <a:pt x="128" y="239"/>
                </a:lnTo>
                <a:lnTo>
                  <a:pt x="130" y="228"/>
                </a:lnTo>
                <a:lnTo>
                  <a:pt x="136" y="217"/>
                </a:lnTo>
                <a:lnTo>
                  <a:pt x="136" y="217"/>
                </a:lnTo>
                <a:lnTo>
                  <a:pt x="136" y="217"/>
                </a:lnTo>
                <a:lnTo>
                  <a:pt x="134" y="217"/>
                </a:lnTo>
                <a:lnTo>
                  <a:pt x="132" y="219"/>
                </a:lnTo>
                <a:lnTo>
                  <a:pt x="132" y="219"/>
                </a:lnTo>
                <a:lnTo>
                  <a:pt x="136" y="211"/>
                </a:lnTo>
                <a:lnTo>
                  <a:pt x="138" y="206"/>
                </a:lnTo>
                <a:lnTo>
                  <a:pt x="139" y="206"/>
                </a:lnTo>
                <a:lnTo>
                  <a:pt x="139" y="206"/>
                </a:lnTo>
                <a:lnTo>
                  <a:pt x="139" y="206"/>
                </a:lnTo>
                <a:lnTo>
                  <a:pt x="139" y="208"/>
                </a:lnTo>
                <a:lnTo>
                  <a:pt x="139" y="208"/>
                </a:lnTo>
                <a:lnTo>
                  <a:pt x="139" y="206"/>
                </a:lnTo>
                <a:lnTo>
                  <a:pt x="138" y="204"/>
                </a:lnTo>
                <a:lnTo>
                  <a:pt x="138" y="204"/>
                </a:lnTo>
                <a:lnTo>
                  <a:pt x="141" y="200"/>
                </a:lnTo>
                <a:lnTo>
                  <a:pt x="141" y="200"/>
                </a:lnTo>
                <a:lnTo>
                  <a:pt x="141" y="200"/>
                </a:lnTo>
                <a:lnTo>
                  <a:pt x="139" y="202"/>
                </a:lnTo>
                <a:lnTo>
                  <a:pt x="139" y="202"/>
                </a:lnTo>
                <a:lnTo>
                  <a:pt x="141" y="202"/>
                </a:lnTo>
                <a:lnTo>
                  <a:pt x="143" y="200"/>
                </a:lnTo>
                <a:lnTo>
                  <a:pt x="143" y="195"/>
                </a:lnTo>
                <a:lnTo>
                  <a:pt x="143" y="195"/>
                </a:lnTo>
                <a:lnTo>
                  <a:pt x="145" y="193"/>
                </a:lnTo>
                <a:lnTo>
                  <a:pt x="145" y="193"/>
                </a:lnTo>
                <a:lnTo>
                  <a:pt x="145" y="193"/>
                </a:lnTo>
                <a:lnTo>
                  <a:pt x="150" y="186"/>
                </a:lnTo>
                <a:lnTo>
                  <a:pt x="156" y="178"/>
                </a:lnTo>
                <a:lnTo>
                  <a:pt x="156" y="178"/>
                </a:lnTo>
                <a:lnTo>
                  <a:pt x="156" y="177"/>
                </a:lnTo>
                <a:lnTo>
                  <a:pt x="156" y="177"/>
                </a:lnTo>
                <a:lnTo>
                  <a:pt x="156" y="177"/>
                </a:lnTo>
                <a:lnTo>
                  <a:pt x="156" y="175"/>
                </a:lnTo>
                <a:lnTo>
                  <a:pt x="158" y="175"/>
                </a:lnTo>
                <a:lnTo>
                  <a:pt x="158" y="175"/>
                </a:lnTo>
                <a:lnTo>
                  <a:pt x="160" y="173"/>
                </a:lnTo>
                <a:lnTo>
                  <a:pt x="160" y="171"/>
                </a:lnTo>
                <a:lnTo>
                  <a:pt x="165" y="167"/>
                </a:lnTo>
                <a:lnTo>
                  <a:pt x="165" y="167"/>
                </a:lnTo>
                <a:lnTo>
                  <a:pt x="165" y="167"/>
                </a:lnTo>
                <a:lnTo>
                  <a:pt x="163" y="167"/>
                </a:lnTo>
                <a:lnTo>
                  <a:pt x="163" y="167"/>
                </a:lnTo>
                <a:lnTo>
                  <a:pt x="163" y="166"/>
                </a:lnTo>
                <a:lnTo>
                  <a:pt x="163" y="166"/>
                </a:lnTo>
                <a:lnTo>
                  <a:pt x="165" y="166"/>
                </a:lnTo>
                <a:lnTo>
                  <a:pt x="165" y="166"/>
                </a:lnTo>
                <a:lnTo>
                  <a:pt x="165" y="166"/>
                </a:lnTo>
                <a:lnTo>
                  <a:pt x="165" y="164"/>
                </a:lnTo>
                <a:lnTo>
                  <a:pt x="167" y="162"/>
                </a:lnTo>
                <a:lnTo>
                  <a:pt x="167" y="162"/>
                </a:lnTo>
                <a:lnTo>
                  <a:pt x="169" y="166"/>
                </a:lnTo>
                <a:lnTo>
                  <a:pt x="169" y="166"/>
                </a:lnTo>
                <a:lnTo>
                  <a:pt x="169" y="164"/>
                </a:lnTo>
                <a:lnTo>
                  <a:pt x="169" y="162"/>
                </a:lnTo>
                <a:lnTo>
                  <a:pt x="169" y="162"/>
                </a:lnTo>
                <a:lnTo>
                  <a:pt x="171" y="162"/>
                </a:lnTo>
                <a:lnTo>
                  <a:pt x="173" y="160"/>
                </a:lnTo>
                <a:lnTo>
                  <a:pt x="173" y="160"/>
                </a:lnTo>
                <a:lnTo>
                  <a:pt x="171" y="160"/>
                </a:lnTo>
                <a:lnTo>
                  <a:pt x="171" y="158"/>
                </a:lnTo>
                <a:lnTo>
                  <a:pt x="173" y="156"/>
                </a:lnTo>
                <a:lnTo>
                  <a:pt x="174" y="156"/>
                </a:lnTo>
                <a:lnTo>
                  <a:pt x="174" y="156"/>
                </a:lnTo>
                <a:lnTo>
                  <a:pt x="173" y="156"/>
                </a:lnTo>
                <a:lnTo>
                  <a:pt x="171" y="158"/>
                </a:lnTo>
                <a:lnTo>
                  <a:pt x="171" y="158"/>
                </a:lnTo>
                <a:lnTo>
                  <a:pt x="173" y="158"/>
                </a:lnTo>
                <a:lnTo>
                  <a:pt x="173" y="158"/>
                </a:lnTo>
                <a:lnTo>
                  <a:pt x="173" y="158"/>
                </a:lnTo>
                <a:lnTo>
                  <a:pt x="174" y="156"/>
                </a:lnTo>
                <a:lnTo>
                  <a:pt x="176" y="154"/>
                </a:lnTo>
                <a:lnTo>
                  <a:pt x="176" y="154"/>
                </a:lnTo>
                <a:lnTo>
                  <a:pt x="176" y="153"/>
                </a:lnTo>
                <a:lnTo>
                  <a:pt x="174" y="153"/>
                </a:lnTo>
                <a:lnTo>
                  <a:pt x="174" y="153"/>
                </a:lnTo>
                <a:lnTo>
                  <a:pt x="180" y="149"/>
                </a:lnTo>
                <a:lnTo>
                  <a:pt x="180" y="149"/>
                </a:lnTo>
                <a:lnTo>
                  <a:pt x="180" y="151"/>
                </a:lnTo>
                <a:lnTo>
                  <a:pt x="178" y="153"/>
                </a:lnTo>
                <a:lnTo>
                  <a:pt x="178" y="153"/>
                </a:lnTo>
                <a:lnTo>
                  <a:pt x="178" y="153"/>
                </a:lnTo>
                <a:lnTo>
                  <a:pt x="180" y="153"/>
                </a:lnTo>
                <a:lnTo>
                  <a:pt x="180" y="153"/>
                </a:lnTo>
                <a:lnTo>
                  <a:pt x="180" y="153"/>
                </a:lnTo>
                <a:lnTo>
                  <a:pt x="180" y="151"/>
                </a:lnTo>
                <a:lnTo>
                  <a:pt x="180" y="151"/>
                </a:lnTo>
                <a:lnTo>
                  <a:pt x="184" y="149"/>
                </a:lnTo>
                <a:lnTo>
                  <a:pt x="184" y="149"/>
                </a:lnTo>
                <a:lnTo>
                  <a:pt x="184" y="149"/>
                </a:lnTo>
                <a:lnTo>
                  <a:pt x="184" y="151"/>
                </a:lnTo>
                <a:lnTo>
                  <a:pt x="184" y="151"/>
                </a:lnTo>
                <a:lnTo>
                  <a:pt x="184" y="147"/>
                </a:lnTo>
                <a:lnTo>
                  <a:pt x="184" y="145"/>
                </a:lnTo>
                <a:lnTo>
                  <a:pt x="184" y="145"/>
                </a:lnTo>
                <a:lnTo>
                  <a:pt x="185" y="143"/>
                </a:lnTo>
                <a:lnTo>
                  <a:pt x="185" y="143"/>
                </a:lnTo>
                <a:lnTo>
                  <a:pt x="184" y="143"/>
                </a:lnTo>
                <a:lnTo>
                  <a:pt x="184" y="143"/>
                </a:lnTo>
                <a:lnTo>
                  <a:pt x="187" y="138"/>
                </a:lnTo>
                <a:lnTo>
                  <a:pt x="191" y="134"/>
                </a:lnTo>
                <a:lnTo>
                  <a:pt x="196" y="131"/>
                </a:lnTo>
                <a:lnTo>
                  <a:pt x="198" y="127"/>
                </a:lnTo>
                <a:lnTo>
                  <a:pt x="198" y="127"/>
                </a:lnTo>
                <a:lnTo>
                  <a:pt x="200" y="127"/>
                </a:lnTo>
                <a:lnTo>
                  <a:pt x="202" y="127"/>
                </a:lnTo>
                <a:lnTo>
                  <a:pt x="202" y="127"/>
                </a:lnTo>
                <a:lnTo>
                  <a:pt x="202" y="127"/>
                </a:lnTo>
                <a:lnTo>
                  <a:pt x="204" y="129"/>
                </a:lnTo>
                <a:lnTo>
                  <a:pt x="202" y="131"/>
                </a:lnTo>
                <a:lnTo>
                  <a:pt x="202" y="131"/>
                </a:lnTo>
                <a:lnTo>
                  <a:pt x="200" y="129"/>
                </a:lnTo>
                <a:lnTo>
                  <a:pt x="200" y="129"/>
                </a:lnTo>
                <a:lnTo>
                  <a:pt x="196" y="132"/>
                </a:lnTo>
                <a:lnTo>
                  <a:pt x="193" y="134"/>
                </a:lnTo>
                <a:lnTo>
                  <a:pt x="193" y="138"/>
                </a:lnTo>
                <a:lnTo>
                  <a:pt x="193" y="138"/>
                </a:lnTo>
                <a:lnTo>
                  <a:pt x="198" y="132"/>
                </a:lnTo>
                <a:lnTo>
                  <a:pt x="204" y="131"/>
                </a:lnTo>
                <a:lnTo>
                  <a:pt x="204" y="131"/>
                </a:lnTo>
                <a:lnTo>
                  <a:pt x="204" y="131"/>
                </a:lnTo>
                <a:lnTo>
                  <a:pt x="206" y="131"/>
                </a:lnTo>
                <a:lnTo>
                  <a:pt x="206" y="131"/>
                </a:lnTo>
                <a:lnTo>
                  <a:pt x="206" y="131"/>
                </a:lnTo>
                <a:lnTo>
                  <a:pt x="204" y="131"/>
                </a:lnTo>
                <a:lnTo>
                  <a:pt x="204" y="129"/>
                </a:lnTo>
                <a:lnTo>
                  <a:pt x="204" y="129"/>
                </a:lnTo>
                <a:lnTo>
                  <a:pt x="204" y="129"/>
                </a:lnTo>
                <a:lnTo>
                  <a:pt x="206" y="127"/>
                </a:lnTo>
                <a:lnTo>
                  <a:pt x="211" y="123"/>
                </a:lnTo>
                <a:lnTo>
                  <a:pt x="211" y="123"/>
                </a:lnTo>
                <a:lnTo>
                  <a:pt x="211" y="123"/>
                </a:lnTo>
                <a:lnTo>
                  <a:pt x="209" y="123"/>
                </a:lnTo>
                <a:lnTo>
                  <a:pt x="209" y="123"/>
                </a:lnTo>
                <a:lnTo>
                  <a:pt x="211" y="123"/>
                </a:lnTo>
                <a:lnTo>
                  <a:pt x="213" y="121"/>
                </a:lnTo>
                <a:lnTo>
                  <a:pt x="213" y="121"/>
                </a:lnTo>
                <a:lnTo>
                  <a:pt x="211" y="123"/>
                </a:lnTo>
                <a:lnTo>
                  <a:pt x="211" y="123"/>
                </a:lnTo>
                <a:lnTo>
                  <a:pt x="211" y="121"/>
                </a:lnTo>
                <a:lnTo>
                  <a:pt x="213" y="121"/>
                </a:lnTo>
                <a:lnTo>
                  <a:pt x="213" y="121"/>
                </a:lnTo>
                <a:lnTo>
                  <a:pt x="213" y="121"/>
                </a:lnTo>
                <a:lnTo>
                  <a:pt x="213" y="121"/>
                </a:lnTo>
                <a:lnTo>
                  <a:pt x="213" y="120"/>
                </a:lnTo>
                <a:lnTo>
                  <a:pt x="215" y="118"/>
                </a:lnTo>
                <a:lnTo>
                  <a:pt x="215" y="118"/>
                </a:lnTo>
                <a:lnTo>
                  <a:pt x="217" y="118"/>
                </a:lnTo>
                <a:lnTo>
                  <a:pt x="219" y="116"/>
                </a:lnTo>
                <a:lnTo>
                  <a:pt x="219" y="116"/>
                </a:lnTo>
                <a:lnTo>
                  <a:pt x="230" y="110"/>
                </a:lnTo>
                <a:lnTo>
                  <a:pt x="241" y="105"/>
                </a:lnTo>
                <a:lnTo>
                  <a:pt x="241" y="105"/>
                </a:lnTo>
                <a:lnTo>
                  <a:pt x="241" y="105"/>
                </a:lnTo>
                <a:lnTo>
                  <a:pt x="248" y="101"/>
                </a:lnTo>
                <a:lnTo>
                  <a:pt x="255" y="96"/>
                </a:lnTo>
                <a:lnTo>
                  <a:pt x="255" y="96"/>
                </a:lnTo>
                <a:lnTo>
                  <a:pt x="254" y="99"/>
                </a:lnTo>
                <a:lnTo>
                  <a:pt x="250" y="101"/>
                </a:lnTo>
                <a:lnTo>
                  <a:pt x="241" y="107"/>
                </a:lnTo>
                <a:lnTo>
                  <a:pt x="241" y="107"/>
                </a:lnTo>
                <a:lnTo>
                  <a:pt x="237" y="110"/>
                </a:lnTo>
                <a:lnTo>
                  <a:pt x="231" y="112"/>
                </a:lnTo>
                <a:lnTo>
                  <a:pt x="231" y="112"/>
                </a:lnTo>
                <a:close/>
                <a:moveTo>
                  <a:pt x="272" y="88"/>
                </a:moveTo>
                <a:lnTo>
                  <a:pt x="272" y="88"/>
                </a:lnTo>
                <a:lnTo>
                  <a:pt x="270" y="92"/>
                </a:lnTo>
                <a:lnTo>
                  <a:pt x="265" y="94"/>
                </a:lnTo>
                <a:lnTo>
                  <a:pt x="257" y="97"/>
                </a:lnTo>
                <a:lnTo>
                  <a:pt x="257" y="97"/>
                </a:lnTo>
                <a:lnTo>
                  <a:pt x="259" y="94"/>
                </a:lnTo>
                <a:lnTo>
                  <a:pt x="263" y="92"/>
                </a:lnTo>
                <a:lnTo>
                  <a:pt x="272" y="88"/>
                </a:lnTo>
                <a:lnTo>
                  <a:pt x="272" y="88"/>
                </a:lnTo>
                <a:close/>
                <a:moveTo>
                  <a:pt x="206" y="40"/>
                </a:moveTo>
                <a:lnTo>
                  <a:pt x="206" y="40"/>
                </a:lnTo>
                <a:lnTo>
                  <a:pt x="204" y="44"/>
                </a:lnTo>
                <a:lnTo>
                  <a:pt x="198" y="48"/>
                </a:lnTo>
                <a:lnTo>
                  <a:pt x="198" y="48"/>
                </a:lnTo>
                <a:lnTo>
                  <a:pt x="202" y="44"/>
                </a:lnTo>
                <a:lnTo>
                  <a:pt x="206" y="40"/>
                </a:lnTo>
                <a:lnTo>
                  <a:pt x="206" y="40"/>
                </a:lnTo>
                <a:close/>
                <a:moveTo>
                  <a:pt x="193" y="145"/>
                </a:moveTo>
                <a:lnTo>
                  <a:pt x="193" y="145"/>
                </a:lnTo>
                <a:lnTo>
                  <a:pt x="193" y="147"/>
                </a:lnTo>
                <a:lnTo>
                  <a:pt x="191" y="149"/>
                </a:lnTo>
                <a:lnTo>
                  <a:pt x="191" y="147"/>
                </a:lnTo>
                <a:lnTo>
                  <a:pt x="193" y="145"/>
                </a:lnTo>
                <a:close/>
                <a:moveTo>
                  <a:pt x="125" y="85"/>
                </a:moveTo>
                <a:lnTo>
                  <a:pt x="125" y="85"/>
                </a:lnTo>
                <a:lnTo>
                  <a:pt x="123" y="86"/>
                </a:lnTo>
                <a:lnTo>
                  <a:pt x="119" y="90"/>
                </a:lnTo>
                <a:lnTo>
                  <a:pt x="119" y="90"/>
                </a:lnTo>
                <a:lnTo>
                  <a:pt x="121" y="86"/>
                </a:lnTo>
                <a:lnTo>
                  <a:pt x="125" y="85"/>
                </a:lnTo>
                <a:lnTo>
                  <a:pt x="125" y="85"/>
                </a:lnTo>
                <a:close/>
                <a:moveTo>
                  <a:pt x="184" y="145"/>
                </a:moveTo>
                <a:lnTo>
                  <a:pt x="184" y="145"/>
                </a:lnTo>
                <a:lnTo>
                  <a:pt x="182" y="145"/>
                </a:lnTo>
                <a:lnTo>
                  <a:pt x="180" y="143"/>
                </a:lnTo>
                <a:lnTo>
                  <a:pt x="180" y="143"/>
                </a:lnTo>
                <a:lnTo>
                  <a:pt x="182" y="143"/>
                </a:lnTo>
                <a:lnTo>
                  <a:pt x="184" y="145"/>
                </a:lnTo>
                <a:lnTo>
                  <a:pt x="184" y="145"/>
                </a:lnTo>
                <a:close/>
                <a:moveTo>
                  <a:pt x="182" y="147"/>
                </a:moveTo>
                <a:lnTo>
                  <a:pt x="182" y="147"/>
                </a:lnTo>
                <a:lnTo>
                  <a:pt x="182" y="149"/>
                </a:lnTo>
                <a:lnTo>
                  <a:pt x="182" y="149"/>
                </a:lnTo>
                <a:lnTo>
                  <a:pt x="180" y="147"/>
                </a:lnTo>
                <a:lnTo>
                  <a:pt x="178" y="147"/>
                </a:lnTo>
                <a:lnTo>
                  <a:pt x="178" y="147"/>
                </a:lnTo>
                <a:lnTo>
                  <a:pt x="180" y="147"/>
                </a:lnTo>
                <a:lnTo>
                  <a:pt x="182" y="147"/>
                </a:lnTo>
                <a:lnTo>
                  <a:pt x="182" y="147"/>
                </a:lnTo>
                <a:close/>
                <a:moveTo>
                  <a:pt x="127" y="94"/>
                </a:moveTo>
                <a:lnTo>
                  <a:pt x="127" y="94"/>
                </a:lnTo>
                <a:lnTo>
                  <a:pt x="125" y="97"/>
                </a:lnTo>
                <a:lnTo>
                  <a:pt x="123" y="97"/>
                </a:lnTo>
                <a:lnTo>
                  <a:pt x="123" y="97"/>
                </a:lnTo>
                <a:lnTo>
                  <a:pt x="123" y="97"/>
                </a:lnTo>
                <a:lnTo>
                  <a:pt x="127" y="94"/>
                </a:lnTo>
                <a:lnTo>
                  <a:pt x="127" y="94"/>
                </a:lnTo>
                <a:close/>
                <a:moveTo>
                  <a:pt x="106" y="108"/>
                </a:moveTo>
                <a:lnTo>
                  <a:pt x="106" y="108"/>
                </a:lnTo>
                <a:lnTo>
                  <a:pt x="104" y="110"/>
                </a:lnTo>
                <a:lnTo>
                  <a:pt x="103" y="114"/>
                </a:lnTo>
                <a:lnTo>
                  <a:pt x="103" y="114"/>
                </a:lnTo>
                <a:lnTo>
                  <a:pt x="103" y="110"/>
                </a:lnTo>
                <a:lnTo>
                  <a:pt x="104" y="108"/>
                </a:lnTo>
                <a:lnTo>
                  <a:pt x="106" y="108"/>
                </a:lnTo>
                <a:lnTo>
                  <a:pt x="106" y="108"/>
                </a:lnTo>
                <a:close/>
                <a:moveTo>
                  <a:pt x="178" y="171"/>
                </a:moveTo>
                <a:lnTo>
                  <a:pt x="178" y="171"/>
                </a:lnTo>
                <a:lnTo>
                  <a:pt x="178" y="173"/>
                </a:lnTo>
                <a:lnTo>
                  <a:pt x="176" y="175"/>
                </a:lnTo>
                <a:lnTo>
                  <a:pt x="176" y="175"/>
                </a:lnTo>
                <a:lnTo>
                  <a:pt x="176" y="173"/>
                </a:lnTo>
                <a:lnTo>
                  <a:pt x="178" y="171"/>
                </a:lnTo>
                <a:lnTo>
                  <a:pt x="178" y="171"/>
                </a:lnTo>
                <a:close/>
                <a:moveTo>
                  <a:pt x="101" y="108"/>
                </a:moveTo>
                <a:lnTo>
                  <a:pt x="101" y="108"/>
                </a:lnTo>
                <a:lnTo>
                  <a:pt x="101" y="110"/>
                </a:lnTo>
                <a:lnTo>
                  <a:pt x="99" y="112"/>
                </a:lnTo>
                <a:lnTo>
                  <a:pt x="97" y="116"/>
                </a:lnTo>
                <a:lnTo>
                  <a:pt x="97" y="116"/>
                </a:lnTo>
                <a:lnTo>
                  <a:pt x="97" y="116"/>
                </a:lnTo>
                <a:lnTo>
                  <a:pt x="95" y="116"/>
                </a:lnTo>
                <a:lnTo>
                  <a:pt x="95" y="114"/>
                </a:lnTo>
                <a:lnTo>
                  <a:pt x="95" y="114"/>
                </a:lnTo>
                <a:lnTo>
                  <a:pt x="95" y="114"/>
                </a:lnTo>
                <a:lnTo>
                  <a:pt x="101" y="108"/>
                </a:lnTo>
                <a:lnTo>
                  <a:pt x="101" y="108"/>
                </a:lnTo>
                <a:close/>
                <a:moveTo>
                  <a:pt x="237" y="232"/>
                </a:moveTo>
                <a:lnTo>
                  <a:pt x="237" y="232"/>
                </a:lnTo>
                <a:lnTo>
                  <a:pt x="237" y="234"/>
                </a:lnTo>
                <a:lnTo>
                  <a:pt x="237" y="234"/>
                </a:lnTo>
                <a:lnTo>
                  <a:pt x="237" y="234"/>
                </a:lnTo>
                <a:lnTo>
                  <a:pt x="235" y="234"/>
                </a:lnTo>
                <a:lnTo>
                  <a:pt x="235" y="234"/>
                </a:lnTo>
                <a:lnTo>
                  <a:pt x="235" y="234"/>
                </a:lnTo>
                <a:lnTo>
                  <a:pt x="237" y="232"/>
                </a:lnTo>
                <a:lnTo>
                  <a:pt x="237" y="232"/>
                </a:lnTo>
                <a:close/>
                <a:moveTo>
                  <a:pt x="233" y="234"/>
                </a:moveTo>
                <a:lnTo>
                  <a:pt x="233" y="234"/>
                </a:lnTo>
                <a:lnTo>
                  <a:pt x="231" y="239"/>
                </a:lnTo>
                <a:lnTo>
                  <a:pt x="231" y="239"/>
                </a:lnTo>
                <a:lnTo>
                  <a:pt x="231" y="235"/>
                </a:lnTo>
                <a:lnTo>
                  <a:pt x="233" y="234"/>
                </a:lnTo>
                <a:lnTo>
                  <a:pt x="233" y="234"/>
                </a:lnTo>
                <a:close/>
                <a:moveTo>
                  <a:pt x="242" y="243"/>
                </a:moveTo>
                <a:lnTo>
                  <a:pt x="242" y="243"/>
                </a:lnTo>
                <a:lnTo>
                  <a:pt x="241" y="243"/>
                </a:lnTo>
                <a:lnTo>
                  <a:pt x="241" y="245"/>
                </a:lnTo>
                <a:lnTo>
                  <a:pt x="241" y="245"/>
                </a:lnTo>
                <a:lnTo>
                  <a:pt x="239" y="243"/>
                </a:lnTo>
                <a:lnTo>
                  <a:pt x="241" y="243"/>
                </a:lnTo>
                <a:lnTo>
                  <a:pt x="241" y="241"/>
                </a:lnTo>
                <a:lnTo>
                  <a:pt x="242" y="243"/>
                </a:lnTo>
                <a:lnTo>
                  <a:pt x="242" y="243"/>
                </a:lnTo>
                <a:close/>
                <a:moveTo>
                  <a:pt x="233" y="237"/>
                </a:moveTo>
                <a:lnTo>
                  <a:pt x="233" y="237"/>
                </a:lnTo>
                <a:lnTo>
                  <a:pt x="235" y="237"/>
                </a:lnTo>
                <a:lnTo>
                  <a:pt x="233" y="239"/>
                </a:lnTo>
                <a:lnTo>
                  <a:pt x="233" y="239"/>
                </a:lnTo>
                <a:lnTo>
                  <a:pt x="233" y="237"/>
                </a:lnTo>
                <a:lnTo>
                  <a:pt x="233" y="237"/>
                </a:lnTo>
                <a:lnTo>
                  <a:pt x="233" y="237"/>
                </a:lnTo>
                <a:close/>
                <a:moveTo>
                  <a:pt x="230" y="241"/>
                </a:moveTo>
                <a:lnTo>
                  <a:pt x="230" y="241"/>
                </a:lnTo>
                <a:lnTo>
                  <a:pt x="230" y="243"/>
                </a:lnTo>
                <a:lnTo>
                  <a:pt x="230" y="245"/>
                </a:lnTo>
                <a:lnTo>
                  <a:pt x="230" y="245"/>
                </a:lnTo>
                <a:lnTo>
                  <a:pt x="230" y="243"/>
                </a:lnTo>
                <a:lnTo>
                  <a:pt x="230" y="243"/>
                </a:lnTo>
                <a:lnTo>
                  <a:pt x="230" y="243"/>
                </a:lnTo>
                <a:lnTo>
                  <a:pt x="230" y="243"/>
                </a:lnTo>
                <a:lnTo>
                  <a:pt x="228" y="245"/>
                </a:lnTo>
                <a:lnTo>
                  <a:pt x="228" y="245"/>
                </a:lnTo>
                <a:lnTo>
                  <a:pt x="228" y="243"/>
                </a:lnTo>
                <a:lnTo>
                  <a:pt x="230" y="241"/>
                </a:lnTo>
                <a:lnTo>
                  <a:pt x="230" y="241"/>
                </a:lnTo>
                <a:close/>
                <a:moveTo>
                  <a:pt x="226" y="254"/>
                </a:moveTo>
                <a:lnTo>
                  <a:pt x="226" y="254"/>
                </a:lnTo>
                <a:lnTo>
                  <a:pt x="226" y="254"/>
                </a:lnTo>
                <a:lnTo>
                  <a:pt x="226" y="256"/>
                </a:lnTo>
                <a:lnTo>
                  <a:pt x="224" y="257"/>
                </a:lnTo>
                <a:lnTo>
                  <a:pt x="224" y="257"/>
                </a:lnTo>
                <a:lnTo>
                  <a:pt x="224" y="256"/>
                </a:lnTo>
                <a:lnTo>
                  <a:pt x="226" y="254"/>
                </a:lnTo>
                <a:lnTo>
                  <a:pt x="226" y="254"/>
                </a:lnTo>
                <a:close/>
                <a:moveTo>
                  <a:pt x="222" y="254"/>
                </a:moveTo>
                <a:lnTo>
                  <a:pt x="222" y="254"/>
                </a:lnTo>
                <a:lnTo>
                  <a:pt x="222" y="256"/>
                </a:lnTo>
                <a:lnTo>
                  <a:pt x="222" y="257"/>
                </a:lnTo>
                <a:lnTo>
                  <a:pt x="222" y="257"/>
                </a:lnTo>
                <a:lnTo>
                  <a:pt x="220" y="256"/>
                </a:lnTo>
                <a:lnTo>
                  <a:pt x="220" y="256"/>
                </a:lnTo>
                <a:lnTo>
                  <a:pt x="220" y="256"/>
                </a:lnTo>
                <a:lnTo>
                  <a:pt x="222" y="254"/>
                </a:lnTo>
                <a:lnTo>
                  <a:pt x="222" y="254"/>
                </a:lnTo>
                <a:close/>
                <a:moveTo>
                  <a:pt x="149" y="213"/>
                </a:moveTo>
                <a:lnTo>
                  <a:pt x="149" y="213"/>
                </a:lnTo>
                <a:lnTo>
                  <a:pt x="147" y="219"/>
                </a:lnTo>
                <a:lnTo>
                  <a:pt x="145" y="226"/>
                </a:lnTo>
                <a:lnTo>
                  <a:pt x="145" y="226"/>
                </a:lnTo>
                <a:lnTo>
                  <a:pt x="145" y="224"/>
                </a:lnTo>
                <a:lnTo>
                  <a:pt x="143" y="223"/>
                </a:lnTo>
                <a:lnTo>
                  <a:pt x="143" y="223"/>
                </a:lnTo>
                <a:lnTo>
                  <a:pt x="149" y="213"/>
                </a:lnTo>
                <a:lnTo>
                  <a:pt x="149" y="213"/>
                </a:lnTo>
                <a:close/>
                <a:moveTo>
                  <a:pt x="224" y="257"/>
                </a:moveTo>
                <a:lnTo>
                  <a:pt x="224" y="257"/>
                </a:lnTo>
                <a:lnTo>
                  <a:pt x="222" y="259"/>
                </a:lnTo>
                <a:lnTo>
                  <a:pt x="222" y="261"/>
                </a:lnTo>
                <a:lnTo>
                  <a:pt x="220" y="261"/>
                </a:lnTo>
                <a:lnTo>
                  <a:pt x="220" y="261"/>
                </a:lnTo>
                <a:lnTo>
                  <a:pt x="222" y="259"/>
                </a:lnTo>
                <a:lnTo>
                  <a:pt x="224" y="257"/>
                </a:lnTo>
                <a:lnTo>
                  <a:pt x="224" y="257"/>
                </a:lnTo>
                <a:close/>
                <a:moveTo>
                  <a:pt x="219" y="257"/>
                </a:moveTo>
                <a:lnTo>
                  <a:pt x="219" y="257"/>
                </a:lnTo>
                <a:lnTo>
                  <a:pt x="220" y="259"/>
                </a:lnTo>
                <a:lnTo>
                  <a:pt x="219" y="259"/>
                </a:lnTo>
                <a:lnTo>
                  <a:pt x="219" y="259"/>
                </a:lnTo>
                <a:lnTo>
                  <a:pt x="219" y="259"/>
                </a:lnTo>
                <a:lnTo>
                  <a:pt x="219" y="257"/>
                </a:lnTo>
                <a:lnTo>
                  <a:pt x="219" y="257"/>
                </a:lnTo>
                <a:close/>
                <a:moveTo>
                  <a:pt x="220" y="259"/>
                </a:moveTo>
                <a:lnTo>
                  <a:pt x="220" y="259"/>
                </a:lnTo>
                <a:lnTo>
                  <a:pt x="217" y="265"/>
                </a:lnTo>
                <a:lnTo>
                  <a:pt x="217" y="265"/>
                </a:lnTo>
                <a:lnTo>
                  <a:pt x="217" y="265"/>
                </a:lnTo>
                <a:lnTo>
                  <a:pt x="219" y="263"/>
                </a:lnTo>
                <a:lnTo>
                  <a:pt x="219" y="261"/>
                </a:lnTo>
                <a:lnTo>
                  <a:pt x="217" y="261"/>
                </a:lnTo>
                <a:lnTo>
                  <a:pt x="217" y="261"/>
                </a:lnTo>
                <a:lnTo>
                  <a:pt x="219" y="259"/>
                </a:lnTo>
                <a:lnTo>
                  <a:pt x="219" y="259"/>
                </a:lnTo>
                <a:lnTo>
                  <a:pt x="219" y="261"/>
                </a:lnTo>
                <a:lnTo>
                  <a:pt x="220" y="259"/>
                </a:lnTo>
                <a:lnTo>
                  <a:pt x="220" y="259"/>
                </a:lnTo>
                <a:close/>
                <a:moveTo>
                  <a:pt x="51" y="193"/>
                </a:moveTo>
                <a:lnTo>
                  <a:pt x="51" y="193"/>
                </a:lnTo>
                <a:lnTo>
                  <a:pt x="51" y="195"/>
                </a:lnTo>
                <a:lnTo>
                  <a:pt x="51" y="195"/>
                </a:lnTo>
                <a:lnTo>
                  <a:pt x="49" y="199"/>
                </a:lnTo>
                <a:lnTo>
                  <a:pt x="49" y="199"/>
                </a:lnTo>
                <a:lnTo>
                  <a:pt x="49" y="197"/>
                </a:lnTo>
                <a:lnTo>
                  <a:pt x="49" y="197"/>
                </a:lnTo>
                <a:lnTo>
                  <a:pt x="51" y="193"/>
                </a:lnTo>
                <a:lnTo>
                  <a:pt x="51" y="193"/>
                </a:lnTo>
                <a:close/>
                <a:moveTo>
                  <a:pt x="215" y="269"/>
                </a:moveTo>
                <a:lnTo>
                  <a:pt x="215" y="269"/>
                </a:lnTo>
                <a:lnTo>
                  <a:pt x="211" y="280"/>
                </a:lnTo>
                <a:lnTo>
                  <a:pt x="211" y="280"/>
                </a:lnTo>
                <a:lnTo>
                  <a:pt x="213" y="280"/>
                </a:lnTo>
                <a:lnTo>
                  <a:pt x="213" y="278"/>
                </a:lnTo>
                <a:lnTo>
                  <a:pt x="213" y="278"/>
                </a:lnTo>
                <a:lnTo>
                  <a:pt x="215" y="280"/>
                </a:lnTo>
                <a:lnTo>
                  <a:pt x="213" y="281"/>
                </a:lnTo>
                <a:lnTo>
                  <a:pt x="213" y="281"/>
                </a:lnTo>
                <a:lnTo>
                  <a:pt x="211" y="281"/>
                </a:lnTo>
                <a:lnTo>
                  <a:pt x="209" y="280"/>
                </a:lnTo>
                <a:lnTo>
                  <a:pt x="209" y="280"/>
                </a:lnTo>
                <a:lnTo>
                  <a:pt x="211" y="274"/>
                </a:lnTo>
                <a:lnTo>
                  <a:pt x="215" y="269"/>
                </a:lnTo>
                <a:lnTo>
                  <a:pt x="215" y="269"/>
                </a:lnTo>
                <a:close/>
                <a:moveTo>
                  <a:pt x="128" y="243"/>
                </a:moveTo>
                <a:lnTo>
                  <a:pt x="128" y="243"/>
                </a:lnTo>
                <a:lnTo>
                  <a:pt x="128" y="243"/>
                </a:lnTo>
                <a:lnTo>
                  <a:pt x="128" y="245"/>
                </a:lnTo>
                <a:lnTo>
                  <a:pt x="127" y="248"/>
                </a:lnTo>
                <a:lnTo>
                  <a:pt x="127" y="248"/>
                </a:lnTo>
                <a:lnTo>
                  <a:pt x="127" y="248"/>
                </a:lnTo>
                <a:lnTo>
                  <a:pt x="127" y="246"/>
                </a:lnTo>
                <a:lnTo>
                  <a:pt x="128" y="243"/>
                </a:lnTo>
                <a:lnTo>
                  <a:pt x="128" y="243"/>
                </a:lnTo>
                <a:close/>
                <a:moveTo>
                  <a:pt x="128" y="250"/>
                </a:moveTo>
                <a:lnTo>
                  <a:pt x="128" y="250"/>
                </a:lnTo>
                <a:lnTo>
                  <a:pt x="128" y="252"/>
                </a:lnTo>
                <a:lnTo>
                  <a:pt x="128" y="254"/>
                </a:lnTo>
                <a:lnTo>
                  <a:pt x="127" y="256"/>
                </a:lnTo>
                <a:lnTo>
                  <a:pt x="128" y="254"/>
                </a:lnTo>
                <a:lnTo>
                  <a:pt x="128" y="254"/>
                </a:lnTo>
                <a:lnTo>
                  <a:pt x="128" y="250"/>
                </a:lnTo>
                <a:lnTo>
                  <a:pt x="128" y="250"/>
                </a:lnTo>
                <a:close/>
                <a:moveTo>
                  <a:pt x="211" y="285"/>
                </a:moveTo>
                <a:lnTo>
                  <a:pt x="211" y="285"/>
                </a:lnTo>
                <a:lnTo>
                  <a:pt x="211" y="287"/>
                </a:lnTo>
                <a:lnTo>
                  <a:pt x="211" y="289"/>
                </a:lnTo>
                <a:lnTo>
                  <a:pt x="211" y="289"/>
                </a:lnTo>
                <a:lnTo>
                  <a:pt x="211" y="287"/>
                </a:lnTo>
                <a:lnTo>
                  <a:pt x="211" y="285"/>
                </a:lnTo>
                <a:lnTo>
                  <a:pt x="211" y="285"/>
                </a:lnTo>
                <a:close/>
                <a:moveTo>
                  <a:pt x="209" y="289"/>
                </a:moveTo>
                <a:lnTo>
                  <a:pt x="209" y="289"/>
                </a:lnTo>
                <a:lnTo>
                  <a:pt x="209" y="289"/>
                </a:lnTo>
                <a:lnTo>
                  <a:pt x="209" y="291"/>
                </a:lnTo>
                <a:lnTo>
                  <a:pt x="209" y="291"/>
                </a:lnTo>
                <a:lnTo>
                  <a:pt x="208" y="291"/>
                </a:lnTo>
                <a:lnTo>
                  <a:pt x="209" y="289"/>
                </a:lnTo>
                <a:close/>
                <a:moveTo>
                  <a:pt x="211" y="298"/>
                </a:moveTo>
                <a:lnTo>
                  <a:pt x="211" y="298"/>
                </a:lnTo>
                <a:lnTo>
                  <a:pt x="211" y="300"/>
                </a:lnTo>
                <a:lnTo>
                  <a:pt x="211" y="300"/>
                </a:lnTo>
                <a:lnTo>
                  <a:pt x="211" y="300"/>
                </a:lnTo>
                <a:lnTo>
                  <a:pt x="211" y="300"/>
                </a:lnTo>
                <a:lnTo>
                  <a:pt x="211" y="300"/>
                </a:lnTo>
                <a:lnTo>
                  <a:pt x="211" y="302"/>
                </a:lnTo>
                <a:lnTo>
                  <a:pt x="209" y="300"/>
                </a:lnTo>
                <a:lnTo>
                  <a:pt x="209" y="300"/>
                </a:lnTo>
                <a:lnTo>
                  <a:pt x="211" y="298"/>
                </a:lnTo>
                <a:lnTo>
                  <a:pt x="211" y="298"/>
                </a:lnTo>
                <a:close/>
                <a:moveTo>
                  <a:pt x="209" y="302"/>
                </a:moveTo>
                <a:lnTo>
                  <a:pt x="209" y="302"/>
                </a:lnTo>
                <a:lnTo>
                  <a:pt x="211" y="302"/>
                </a:lnTo>
                <a:lnTo>
                  <a:pt x="211" y="302"/>
                </a:lnTo>
                <a:lnTo>
                  <a:pt x="211" y="303"/>
                </a:lnTo>
                <a:lnTo>
                  <a:pt x="211" y="303"/>
                </a:lnTo>
                <a:lnTo>
                  <a:pt x="211" y="303"/>
                </a:lnTo>
                <a:lnTo>
                  <a:pt x="209" y="303"/>
                </a:lnTo>
                <a:lnTo>
                  <a:pt x="209" y="302"/>
                </a:lnTo>
                <a:lnTo>
                  <a:pt x="209" y="302"/>
                </a:lnTo>
                <a:close/>
                <a:moveTo>
                  <a:pt x="211" y="311"/>
                </a:moveTo>
                <a:lnTo>
                  <a:pt x="211" y="311"/>
                </a:lnTo>
                <a:lnTo>
                  <a:pt x="211" y="313"/>
                </a:lnTo>
                <a:lnTo>
                  <a:pt x="211" y="315"/>
                </a:lnTo>
                <a:lnTo>
                  <a:pt x="211" y="315"/>
                </a:lnTo>
                <a:lnTo>
                  <a:pt x="211" y="313"/>
                </a:lnTo>
                <a:lnTo>
                  <a:pt x="211" y="311"/>
                </a:lnTo>
                <a:lnTo>
                  <a:pt x="211" y="311"/>
                </a:lnTo>
                <a:close/>
                <a:moveTo>
                  <a:pt x="226" y="315"/>
                </a:moveTo>
                <a:lnTo>
                  <a:pt x="226" y="315"/>
                </a:lnTo>
                <a:lnTo>
                  <a:pt x="224" y="316"/>
                </a:lnTo>
                <a:lnTo>
                  <a:pt x="222" y="316"/>
                </a:lnTo>
                <a:lnTo>
                  <a:pt x="222" y="316"/>
                </a:lnTo>
                <a:lnTo>
                  <a:pt x="224" y="316"/>
                </a:lnTo>
                <a:lnTo>
                  <a:pt x="226" y="315"/>
                </a:lnTo>
                <a:lnTo>
                  <a:pt x="226" y="315"/>
                </a:lnTo>
                <a:close/>
                <a:moveTo>
                  <a:pt x="213" y="315"/>
                </a:moveTo>
                <a:lnTo>
                  <a:pt x="213" y="315"/>
                </a:lnTo>
                <a:lnTo>
                  <a:pt x="215" y="315"/>
                </a:lnTo>
                <a:lnTo>
                  <a:pt x="215" y="315"/>
                </a:lnTo>
                <a:lnTo>
                  <a:pt x="215" y="315"/>
                </a:lnTo>
                <a:lnTo>
                  <a:pt x="215" y="316"/>
                </a:lnTo>
                <a:lnTo>
                  <a:pt x="215" y="318"/>
                </a:lnTo>
                <a:lnTo>
                  <a:pt x="215" y="318"/>
                </a:lnTo>
                <a:lnTo>
                  <a:pt x="213" y="315"/>
                </a:lnTo>
                <a:lnTo>
                  <a:pt x="213" y="315"/>
                </a:lnTo>
                <a:close/>
                <a:moveTo>
                  <a:pt x="22" y="287"/>
                </a:moveTo>
                <a:lnTo>
                  <a:pt x="22" y="287"/>
                </a:lnTo>
                <a:lnTo>
                  <a:pt x="22" y="289"/>
                </a:lnTo>
                <a:lnTo>
                  <a:pt x="22" y="289"/>
                </a:lnTo>
                <a:lnTo>
                  <a:pt x="22" y="289"/>
                </a:lnTo>
                <a:lnTo>
                  <a:pt x="20" y="300"/>
                </a:lnTo>
                <a:lnTo>
                  <a:pt x="20" y="300"/>
                </a:lnTo>
                <a:lnTo>
                  <a:pt x="20" y="294"/>
                </a:lnTo>
                <a:lnTo>
                  <a:pt x="22" y="287"/>
                </a:lnTo>
                <a:lnTo>
                  <a:pt x="22" y="287"/>
                </a:lnTo>
                <a:close/>
                <a:moveTo>
                  <a:pt x="222" y="318"/>
                </a:moveTo>
                <a:lnTo>
                  <a:pt x="222" y="318"/>
                </a:lnTo>
                <a:lnTo>
                  <a:pt x="224" y="318"/>
                </a:lnTo>
                <a:lnTo>
                  <a:pt x="224" y="320"/>
                </a:lnTo>
                <a:lnTo>
                  <a:pt x="224" y="320"/>
                </a:lnTo>
                <a:lnTo>
                  <a:pt x="222" y="320"/>
                </a:lnTo>
                <a:lnTo>
                  <a:pt x="222" y="320"/>
                </a:lnTo>
                <a:lnTo>
                  <a:pt x="222" y="318"/>
                </a:lnTo>
                <a:lnTo>
                  <a:pt x="222" y="318"/>
                </a:lnTo>
                <a:lnTo>
                  <a:pt x="222" y="318"/>
                </a:lnTo>
                <a:close/>
                <a:moveTo>
                  <a:pt x="211" y="316"/>
                </a:moveTo>
                <a:lnTo>
                  <a:pt x="211" y="316"/>
                </a:lnTo>
                <a:lnTo>
                  <a:pt x="213" y="318"/>
                </a:lnTo>
                <a:lnTo>
                  <a:pt x="211" y="320"/>
                </a:lnTo>
                <a:lnTo>
                  <a:pt x="211" y="320"/>
                </a:lnTo>
                <a:lnTo>
                  <a:pt x="211" y="316"/>
                </a:lnTo>
                <a:lnTo>
                  <a:pt x="211" y="316"/>
                </a:lnTo>
                <a:close/>
                <a:moveTo>
                  <a:pt x="20" y="302"/>
                </a:moveTo>
                <a:lnTo>
                  <a:pt x="20" y="302"/>
                </a:lnTo>
                <a:lnTo>
                  <a:pt x="20" y="302"/>
                </a:lnTo>
                <a:lnTo>
                  <a:pt x="20" y="303"/>
                </a:lnTo>
                <a:lnTo>
                  <a:pt x="20" y="305"/>
                </a:lnTo>
                <a:lnTo>
                  <a:pt x="20" y="305"/>
                </a:lnTo>
                <a:lnTo>
                  <a:pt x="18" y="303"/>
                </a:lnTo>
                <a:lnTo>
                  <a:pt x="20" y="302"/>
                </a:lnTo>
                <a:lnTo>
                  <a:pt x="20" y="302"/>
                </a:lnTo>
                <a:close/>
                <a:moveTo>
                  <a:pt x="215" y="324"/>
                </a:moveTo>
                <a:lnTo>
                  <a:pt x="215" y="324"/>
                </a:lnTo>
                <a:lnTo>
                  <a:pt x="217" y="324"/>
                </a:lnTo>
                <a:lnTo>
                  <a:pt x="217" y="326"/>
                </a:lnTo>
                <a:lnTo>
                  <a:pt x="217" y="326"/>
                </a:lnTo>
                <a:lnTo>
                  <a:pt x="215" y="324"/>
                </a:lnTo>
                <a:lnTo>
                  <a:pt x="215" y="324"/>
                </a:lnTo>
                <a:close/>
                <a:moveTo>
                  <a:pt x="219" y="331"/>
                </a:moveTo>
                <a:lnTo>
                  <a:pt x="219" y="331"/>
                </a:lnTo>
                <a:lnTo>
                  <a:pt x="219" y="335"/>
                </a:lnTo>
                <a:lnTo>
                  <a:pt x="219" y="337"/>
                </a:lnTo>
                <a:lnTo>
                  <a:pt x="219" y="337"/>
                </a:lnTo>
                <a:lnTo>
                  <a:pt x="217" y="337"/>
                </a:lnTo>
                <a:lnTo>
                  <a:pt x="217" y="337"/>
                </a:lnTo>
                <a:lnTo>
                  <a:pt x="217" y="335"/>
                </a:lnTo>
                <a:lnTo>
                  <a:pt x="219" y="335"/>
                </a:lnTo>
                <a:lnTo>
                  <a:pt x="219" y="335"/>
                </a:lnTo>
                <a:lnTo>
                  <a:pt x="219" y="333"/>
                </a:lnTo>
                <a:lnTo>
                  <a:pt x="219" y="331"/>
                </a:lnTo>
                <a:lnTo>
                  <a:pt x="219" y="331"/>
                </a:lnTo>
                <a:close/>
                <a:moveTo>
                  <a:pt x="219" y="331"/>
                </a:moveTo>
                <a:lnTo>
                  <a:pt x="219" y="331"/>
                </a:lnTo>
                <a:lnTo>
                  <a:pt x="217" y="331"/>
                </a:lnTo>
                <a:lnTo>
                  <a:pt x="217" y="329"/>
                </a:lnTo>
                <a:lnTo>
                  <a:pt x="217" y="329"/>
                </a:lnTo>
                <a:lnTo>
                  <a:pt x="217" y="331"/>
                </a:lnTo>
                <a:lnTo>
                  <a:pt x="217" y="329"/>
                </a:lnTo>
                <a:lnTo>
                  <a:pt x="217" y="329"/>
                </a:lnTo>
                <a:lnTo>
                  <a:pt x="219" y="329"/>
                </a:lnTo>
                <a:lnTo>
                  <a:pt x="219" y="329"/>
                </a:lnTo>
                <a:lnTo>
                  <a:pt x="219" y="331"/>
                </a:lnTo>
                <a:lnTo>
                  <a:pt x="219" y="331"/>
                </a:lnTo>
                <a:close/>
                <a:moveTo>
                  <a:pt x="226" y="335"/>
                </a:moveTo>
                <a:lnTo>
                  <a:pt x="226" y="335"/>
                </a:lnTo>
                <a:lnTo>
                  <a:pt x="226" y="337"/>
                </a:lnTo>
                <a:lnTo>
                  <a:pt x="226" y="338"/>
                </a:lnTo>
                <a:lnTo>
                  <a:pt x="226" y="338"/>
                </a:lnTo>
                <a:lnTo>
                  <a:pt x="226" y="337"/>
                </a:lnTo>
                <a:lnTo>
                  <a:pt x="226" y="335"/>
                </a:lnTo>
                <a:lnTo>
                  <a:pt x="226" y="335"/>
                </a:lnTo>
                <a:close/>
                <a:moveTo>
                  <a:pt x="13" y="377"/>
                </a:moveTo>
                <a:lnTo>
                  <a:pt x="13" y="377"/>
                </a:lnTo>
                <a:lnTo>
                  <a:pt x="14" y="377"/>
                </a:lnTo>
                <a:lnTo>
                  <a:pt x="14" y="377"/>
                </a:lnTo>
                <a:lnTo>
                  <a:pt x="14" y="383"/>
                </a:lnTo>
                <a:lnTo>
                  <a:pt x="14" y="383"/>
                </a:lnTo>
                <a:lnTo>
                  <a:pt x="13" y="381"/>
                </a:lnTo>
                <a:lnTo>
                  <a:pt x="13" y="377"/>
                </a:lnTo>
                <a:lnTo>
                  <a:pt x="13" y="377"/>
                </a:lnTo>
                <a:close/>
                <a:moveTo>
                  <a:pt x="219" y="364"/>
                </a:moveTo>
                <a:lnTo>
                  <a:pt x="219" y="364"/>
                </a:lnTo>
                <a:lnTo>
                  <a:pt x="219" y="366"/>
                </a:lnTo>
                <a:lnTo>
                  <a:pt x="220" y="368"/>
                </a:lnTo>
                <a:lnTo>
                  <a:pt x="220" y="368"/>
                </a:lnTo>
                <a:lnTo>
                  <a:pt x="220" y="370"/>
                </a:lnTo>
                <a:lnTo>
                  <a:pt x="220" y="372"/>
                </a:lnTo>
                <a:lnTo>
                  <a:pt x="219" y="372"/>
                </a:lnTo>
                <a:lnTo>
                  <a:pt x="219" y="372"/>
                </a:lnTo>
                <a:lnTo>
                  <a:pt x="219" y="368"/>
                </a:lnTo>
                <a:lnTo>
                  <a:pt x="219" y="364"/>
                </a:lnTo>
                <a:lnTo>
                  <a:pt x="219" y="364"/>
                </a:lnTo>
                <a:close/>
                <a:moveTo>
                  <a:pt x="14" y="388"/>
                </a:moveTo>
                <a:lnTo>
                  <a:pt x="14" y="388"/>
                </a:lnTo>
                <a:lnTo>
                  <a:pt x="14" y="394"/>
                </a:lnTo>
                <a:lnTo>
                  <a:pt x="14" y="394"/>
                </a:lnTo>
                <a:lnTo>
                  <a:pt x="13" y="392"/>
                </a:lnTo>
                <a:lnTo>
                  <a:pt x="14" y="390"/>
                </a:lnTo>
                <a:lnTo>
                  <a:pt x="14" y="388"/>
                </a:lnTo>
                <a:lnTo>
                  <a:pt x="14" y="388"/>
                </a:lnTo>
                <a:close/>
                <a:moveTo>
                  <a:pt x="220" y="373"/>
                </a:moveTo>
                <a:lnTo>
                  <a:pt x="220" y="373"/>
                </a:lnTo>
                <a:lnTo>
                  <a:pt x="222" y="375"/>
                </a:lnTo>
                <a:lnTo>
                  <a:pt x="222" y="379"/>
                </a:lnTo>
                <a:lnTo>
                  <a:pt x="222" y="379"/>
                </a:lnTo>
                <a:lnTo>
                  <a:pt x="224" y="381"/>
                </a:lnTo>
                <a:lnTo>
                  <a:pt x="224" y="384"/>
                </a:lnTo>
                <a:lnTo>
                  <a:pt x="224" y="384"/>
                </a:lnTo>
                <a:lnTo>
                  <a:pt x="222" y="383"/>
                </a:lnTo>
                <a:lnTo>
                  <a:pt x="222" y="381"/>
                </a:lnTo>
                <a:lnTo>
                  <a:pt x="220" y="381"/>
                </a:lnTo>
                <a:lnTo>
                  <a:pt x="220" y="381"/>
                </a:lnTo>
                <a:lnTo>
                  <a:pt x="220" y="375"/>
                </a:lnTo>
                <a:lnTo>
                  <a:pt x="220" y="373"/>
                </a:lnTo>
                <a:lnTo>
                  <a:pt x="220" y="373"/>
                </a:lnTo>
                <a:close/>
                <a:moveTo>
                  <a:pt x="215" y="373"/>
                </a:moveTo>
                <a:lnTo>
                  <a:pt x="215" y="373"/>
                </a:lnTo>
                <a:lnTo>
                  <a:pt x="215" y="375"/>
                </a:lnTo>
                <a:lnTo>
                  <a:pt x="215" y="377"/>
                </a:lnTo>
                <a:lnTo>
                  <a:pt x="215" y="377"/>
                </a:lnTo>
                <a:lnTo>
                  <a:pt x="213" y="377"/>
                </a:lnTo>
                <a:lnTo>
                  <a:pt x="213" y="375"/>
                </a:lnTo>
                <a:lnTo>
                  <a:pt x="213" y="375"/>
                </a:lnTo>
                <a:lnTo>
                  <a:pt x="215" y="373"/>
                </a:lnTo>
                <a:lnTo>
                  <a:pt x="215" y="373"/>
                </a:lnTo>
                <a:close/>
                <a:moveTo>
                  <a:pt x="215" y="379"/>
                </a:moveTo>
                <a:lnTo>
                  <a:pt x="215" y="379"/>
                </a:lnTo>
                <a:lnTo>
                  <a:pt x="215" y="379"/>
                </a:lnTo>
                <a:lnTo>
                  <a:pt x="215" y="383"/>
                </a:lnTo>
                <a:lnTo>
                  <a:pt x="215" y="383"/>
                </a:lnTo>
                <a:lnTo>
                  <a:pt x="213" y="383"/>
                </a:lnTo>
                <a:lnTo>
                  <a:pt x="213" y="383"/>
                </a:lnTo>
                <a:lnTo>
                  <a:pt x="215" y="379"/>
                </a:lnTo>
                <a:lnTo>
                  <a:pt x="215" y="379"/>
                </a:lnTo>
                <a:close/>
                <a:moveTo>
                  <a:pt x="7" y="414"/>
                </a:moveTo>
                <a:lnTo>
                  <a:pt x="7" y="414"/>
                </a:lnTo>
                <a:lnTo>
                  <a:pt x="9" y="419"/>
                </a:lnTo>
                <a:lnTo>
                  <a:pt x="9" y="419"/>
                </a:lnTo>
                <a:lnTo>
                  <a:pt x="7" y="418"/>
                </a:lnTo>
                <a:lnTo>
                  <a:pt x="7" y="414"/>
                </a:lnTo>
                <a:lnTo>
                  <a:pt x="7" y="414"/>
                </a:lnTo>
                <a:close/>
                <a:moveTo>
                  <a:pt x="228" y="381"/>
                </a:moveTo>
                <a:lnTo>
                  <a:pt x="228" y="381"/>
                </a:lnTo>
                <a:lnTo>
                  <a:pt x="228" y="383"/>
                </a:lnTo>
                <a:lnTo>
                  <a:pt x="228" y="383"/>
                </a:lnTo>
                <a:lnTo>
                  <a:pt x="228" y="383"/>
                </a:lnTo>
                <a:lnTo>
                  <a:pt x="228" y="383"/>
                </a:lnTo>
                <a:lnTo>
                  <a:pt x="228" y="384"/>
                </a:lnTo>
                <a:lnTo>
                  <a:pt x="228" y="384"/>
                </a:lnTo>
                <a:lnTo>
                  <a:pt x="226" y="384"/>
                </a:lnTo>
                <a:lnTo>
                  <a:pt x="226" y="383"/>
                </a:lnTo>
                <a:lnTo>
                  <a:pt x="228" y="381"/>
                </a:lnTo>
                <a:lnTo>
                  <a:pt x="228" y="381"/>
                </a:lnTo>
                <a:close/>
                <a:moveTo>
                  <a:pt x="220" y="384"/>
                </a:moveTo>
                <a:lnTo>
                  <a:pt x="222" y="384"/>
                </a:lnTo>
                <a:lnTo>
                  <a:pt x="222" y="386"/>
                </a:lnTo>
                <a:lnTo>
                  <a:pt x="222" y="386"/>
                </a:lnTo>
                <a:lnTo>
                  <a:pt x="220" y="384"/>
                </a:lnTo>
                <a:lnTo>
                  <a:pt x="220" y="384"/>
                </a:lnTo>
                <a:lnTo>
                  <a:pt x="220" y="384"/>
                </a:lnTo>
                <a:close/>
                <a:moveTo>
                  <a:pt x="7" y="421"/>
                </a:moveTo>
                <a:lnTo>
                  <a:pt x="7" y="421"/>
                </a:lnTo>
                <a:lnTo>
                  <a:pt x="9" y="425"/>
                </a:lnTo>
                <a:lnTo>
                  <a:pt x="9" y="425"/>
                </a:lnTo>
                <a:lnTo>
                  <a:pt x="7" y="423"/>
                </a:lnTo>
                <a:lnTo>
                  <a:pt x="7" y="421"/>
                </a:lnTo>
                <a:lnTo>
                  <a:pt x="7" y="421"/>
                </a:lnTo>
                <a:close/>
                <a:moveTo>
                  <a:pt x="14" y="421"/>
                </a:moveTo>
                <a:lnTo>
                  <a:pt x="14" y="421"/>
                </a:lnTo>
                <a:lnTo>
                  <a:pt x="14" y="423"/>
                </a:lnTo>
                <a:lnTo>
                  <a:pt x="14" y="425"/>
                </a:lnTo>
                <a:lnTo>
                  <a:pt x="14" y="425"/>
                </a:lnTo>
                <a:lnTo>
                  <a:pt x="14" y="425"/>
                </a:lnTo>
                <a:lnTo>
                  <a:pt x="14" y="421"/>
                </a:lnTo>
                <a:lnTo>
                  <a:pt x="14" y="421"/>
                </a:lnTo>
                <a:close/>
                <a:moveTo>
                  <a:pt x="18" y="427"/>
                </a:moveTo>
                <a:lnTo>
                  <a:pt x="18" y="427"/>
                </a:lnTo>
                <a:lnTo>
                  <a:pt x="18" y="429"/>
                </a:lnTo>
                <a:lnTo>
                  <a:pt x="18" y="432"/>
                </a:lnTo>
                <a:lnTo>
                  <a:pt x="18" y="432"/>
                </a:lnTo>
                <a:lnTo>
                  <a:pt x="18" y="430"/>
                </a:lnTo>
                <a:lnTo>
                  <a:pt x="18" y="427"/>
                </a:lnTo>
                <a:lnTo>
                  <a:pt x="18" y="427"/>
                </a:lnTo>
                <a:close/>
                <a:moveTo>
                  <a:pt x="18" y="436"/>
                </a:moveTo>
                <a:lnTo>
                  <a:pt x="18" y="436"/>
                </a:lnTo>
                <a:lnTo>
                  <a:pt x="18" y="434"/>
                </a:lnTo>
                <a:lnTo>
                  <a:pt x="18" y="434"/>
                </a:lnTo>
                <a:lnTo>
                  <a:pt x="18" y="434"/>
                </a:lnTo>
                <a:lnTo>
                  <a:pt x="18" y="434"/>
                </a:lnTo>
                <a:lnTo>
                  <a:pt x="18" y="432"/>
                </a:lnTo>
                <a:lnTo>
                  <a:pt x="18" y="432"/>
                </a:lnTo>
                <a:lnTo>
                  <a:pt x="20" y="436"/>
                </a:lnTo>
                <a:lnTo>
                  <a:pt x="20" y="436"/>
                </a:lnTo>
                <a:lnTo>
                  <a:pt x="20" y="438"/>
                </a:lnTo>
                <a:lnTo>
                  <a:pt x="20" y="438"/>
                </a:lnTo>
                <a:lnTo>
                  <a:pt x="18" y="436"/>
                </a:lnTo>
                <a:lnTo>
                  <a:pt x="18" y="436"/>
                </a:lnTo>
                <a:lnTo>
                  <a:pt x="18" y="436"/>
                </a:lnTo>
                <a:close/>
                <a:moveTo>
                  <a:pt x="230" y="395"/>
                </a:moveTo>
                <a:lnTo>
                  <a:pt x="230" y="395"/>
                </a:lnTo>
                <a:lnTo>
                  <a:pt x="230" y="397"/>
                </a:lnTo>
                <a:lnTo>
                  <a:pt x="230" y="397"/>
                </a:lnTo>
                <a:lnTo>
                  <a:pt x="230" y="395"/>
                </a:lnTo>
                <a:lnTo>
                  <a:pt x="228" y="397"/>
                </a:lnTo>
                <a:lnTo>
                  <a:pt x="228" y="397"/>
                </a:lnTo>
                <a:lnTo>
                  <a:pt x="230" y="395"/>
                </a:lnTo>
                <a:lnTo>
                  <a:pt x="230" y="394"/>
                </a:lnTo>
                <a:lnTo>
                  <a:pt x="230" y="394"/>
                </a:lnTo>
                <a:lnTo>
                  <a:pt x="231" y="395"/>
                </a:lnTo>
                <a:lnTo>
                  <a:pt x="231" y="397"/>
                </a:lnTo>
                <a:lnTo>
                  <a:pt x="231" y="397"/>
                </a:lnTo>
                <a:lnTo>
                  <a:pt x="230" y="395"/>
                </a:lnTo>
                <a:lnTo>
                  <a:pt x="230" y="395"/>
                </a:lnTo>
                <a:close/>
                <a:moveTo>
                  <a:pt x="9" y="443"/>
                </a:moveTo>
                <a:lnTo>
                  <a:pt x="9" y="443"/>
                </a:lnTo>
                <a:lnTo>
                  <a:pt x="11" y="445"/>
                </a:lnTo>
                <a:lnTo>
                  <a:pt x="11" y="445"/>
                </a:lnTo>
                <a:lnTo>
                  <a:pt x="9" y="447"/>
                </a:lnTo>
                <a:lnTo>
                  <a:pt x="9" y="447"/>
                </a:lnTo>
                <a:lnTo>
                  <a:pt x="9" y="443"/>
                </a:lnTo>
                <a:lnTo>
                  <a:pt x="9" y="443"/>
                </a:lnTo>
                <a:close/>
                <a:moveTo>
                  <a:pt x="18" y="441"/>
                </a:moveTo>
                <a:lnTo>
                  <a:pt x="18" y="441"/>
                </a:lnTo>
                <a:lnTo>
                  <a:pt x="20" y="441"/>
                </a:lnTo>
                <a:lnTo>
                  <a:pt x="20" y="443"/>
                </a:lnTo>
                <a:lnTo>
                  <a:pt x="20" y="443"/>
                </a:lnTo>
                <a:lnTo>
                  <a:pt x="20" y="445"/>
                </a:lnTo>
                <a:lnTo>
                  <a:pt x="20" y="445"/>
                </a:lnTo>
                <a:lnTo>
                  <a:pt x="18" y="441"/>
                </a:lnTo>
                <a:lnTo>
                  <a:pt x="18" y="441"/>
                </a:lnTo>
                <a:close/>
                <a:moveTo>
                  <a:pt x="228" y="403"/>
                </a:moveTo>
                <a:lnTo>
                  <a:pt x="228" y="403"/>
                </a:lnTo>
                <a:lnTo>
                  <a:pt x="230" y="403"/>
                </a:lnTo>
                <a:lnTo>
                  <a:pt x="230" y="403"/>
                </a:lnTo>
                <a:lnTo>
                  <a:pt x="230" y="403"/>
                </a:lnTo>
                <a:lnTo>
                  <a:pt x="230" y="403"/>
                </a:lnTo>
                <a:lnTo>
                  <a:pt x="228" y="405"/>
                </a:lnTo>
                <a:lnTo>
                  <a:pt x="228" y="405"/>
                </a:lnTo>
                <a:lnTo>
                  <a:pt x="228" y="405"/>
                </a:lnTo>
                <a:lnTo>
                  <a:pt x="228" y="405"/>
                </a:lnTo>
                <a:lnTo>
                  <a:pt x="228" y="403"/>
                </a:lnTo>
                <a:lnTo>
                  <a:pt x="228" y="403"/>
                </a:lnTo>
                <a:close/>
                <a:moveTo>
                  <a:pt x="231" y="405"/>
                </a:moveTo>
                <a:lnTo>
                  <a:pt x="231" y="405"/>
                </a:lnTo>
                <a:lnTo>
                  <a:pt x="228" y="405"/>
                </a:lnTo>
                <a:lnTo>
                  <a:pt x="228" y="405"/>
                </a:lnTo>
                <a:lnTo>
                  <a:pt x="230" y="405"/>
                </a:lnTo>
                <a:lnTo>
                  <a:pt x="231" y="405"/>
                </a:lnTo>
                <a:lnTo>
                  <a:pt x="231" y="405"/>
                </a:lnTo>
                <a:close/>
                <a:moveTo>
                  <a:pt x="18" y="462"/>
                </a:moveTo>
                <a:lnTo>
                  <a:pt x="18" y="462"/>
                </a:lnTo>
                <a:lnTo>
                  <a:pt x="18" y="460"/>
                </a:lnTo>
                <a:lnTo>
                  <a:pt x="18" y="460"/>
                </a:lnTo>
                <a:lnTo>
                  <a:pt x="18" y="462"/>
                </a:lnTo>
                <a:lnTo>
                  <a:pt x="20" y="465"/>
                </a:lnTo>
                <a:lnTo>
                  <a:pt x="20" y="465"/>
                </a:lnTo>
                <a:lnTo>
                  <a:pt x="18" y="465"/>
                </a:lnTo>
                <a:lnTo>
                  <a:pt x="18" y="467"/>
                </a:lnTo>
                <a:lnTo>
                  <a:pt x="18" y="467"/>
                </a:lnTo>
                <a:lnTo>
                  <a:pt x="18" y="465"/>
                </a:lnTo>
                <a:lnTo>
                  <a:pt x="18" y="462"/>
                </a:lnTo>
                <a:lnTo>
                  <a:pt x="18" y="462"/>
                </a:lnTo>
                <a:close/>
                <a:moveTo>
                  <a:pt x="219" y="416"/>
                </a:moveTo>
                <a:lnTo>
                  <a:pt x="219" y="416"/>
                </a:lnTo>
                <a:lnTo>
                  <a:pt x="222" y="423"/>
                </a:lnTo>
                <a:lnTo>
                  <a:pt x="224" y="429"/>
                </a:lnTo>
                <a:lnTo>
                  <a:pt x="224" y="429"/>
                </a:lnTo>
                <a:lnTo>
                  <a:pt x="222" y="427"/>
                </a:lnTo>
                <a:lnTo>
                  <a:pt x="220" y="425"/>
                </a:lnTo>
                <a:lnTo>
                  <a:pt x="219" y="416"/>
                </a:lnTo>
                <a:lnTo>
                  <a:pt x="219" y="416"/>
                </a:lnTo>
                <a:close/>
                <a:moveTo>
                  <a:pt x="222" y="419"/>
                </a:moveTo>
                <a:lnTo>
                  <a:pt x="224" y="419"/>
                </a:lnTo>
                <a:lnTo>
                  <a:pt x="224" y="419"/>
                </a:lnTo>
                <a:lnTo>
                  <a:pt x="224" y="421"/>
                </a:lnTo>
                <a:lnTo>
                  <a:pt x="224" y="421"/>
                </a:lnTo>
                <a:lnTo>
                  <a:pt x="222" y="421"/>
                </a:lnTo>
                <a:lnTo>
                  <a:pt x="222" y="419"/>
                </a:lnTo>
                <a:lnTo>
                  <a:pt x="222" y="419"/>
                </a:lnTo>
                <a:close/>
                <a:moveTo>
                  <a:pt x="224" y="423"/>
                </a:moveTo>
                <a:lnTo>
                  <a:pt x="226" y="421"/>
                </a:lnTo>
                <a:lnTo>
                  <a:pt x="226" y="421"/>
                </a:lnTo>
                <a:lnTo>
                  <a:pt x="226" y="423"/>
                </a:lnTo>
                <a:lnTo>
                  <a:pt x="224" y="425"/>
                </a:lnTo>
                <a:lnTo>
                  <a:pt x="224" y="423"/>
                </a:lnTo>
                <a:close/>
                <a:moveTo>
                  <a:pt x="231" y="423"/>
                </a:moveTo>
                <a:lnTo>
                  <a:pt x="231" y="423"/>
                </a:lnTo>
                <a:lnTo>
                  <a:pt x="231" y="423"/>
                </a:lnTo>
                <a:lnTo>
                  <a:pt x="231" y="423"/>
                </a:lnTo>
                <a:lnTo>
                  <a:pt x="233" y="423"/>
                </a:lnTo>
                <a:lnTo>
                  <a:pt x="231" y="423"/>
                </a:lnTo>
                <a:lnTo>
                  <a:pt x="231" y="425"/>
                </a:lnTo>
                <a:lnTo>
                  <a:pt x="231" y="425"/>
                </a:lnTo>
                <a:lnTo>
                  <a:pt x="230" y="423"/>
                </a:lnTo>
                <a:lnTo>
                  <a:pt x="230" y="423"/>
                </a:lnTo>
                <a:lnTo>
                  <a:pt x="231" y="423"/>
                </a:lnTo>
                <a:lnTo>
                  <a:pt x="231" y="423"/>
                </a:lnTo>
                <a:close/>
                <a:moveTo>
                  <a:pt x="226" y="432"/>
                </a:moveTo>
                <a:lnTo>
                  <a:pt x="226" y="432"/>
                </a:lnTo>
                <a:lnTo>
                  <a:pt x="226" y="434"/>
                </a:lnTo>
                <a:lnTo>
                  <a:pt x="228" y="436"/>
                </a:lnTo>
                <a:lnTo>
                  <a:pt x="228" y="436"/>
                </a:lnTo>
                <a:lnTo>
                  <a:pt x="226" y="434"/>
                </a:lnTo>
                <a:lnTo>
                  <a:pt x="226" y="432"/>
                </a:lnTo>
                <a:lnTo>
                  <a:pt x="226" y="432"/>
                </a:lnTo>
                <a:close/>
                <a:moveTo>
                  <a:pt x="24" y="533"/>
                </a:moveTo>
                <a:lnTo>
                  <a:pt x="24" y="533"/>
                </a:lnTo>
                <a:lnTo>
                  <a:pt x="25" y="535"/>
                </a:lnTo>
                <a:lnTo>
                  <a:pt x="27" y="537"/>
                </a:lnTo>
                <a:lnTo>
                  <a:pt x="27" y="537"/>
                </a:lnTo>
                <a:lnTo>
                  <a:pt x="25" y="535"/>
                </a:lnTo>
                <a:lnTo>
                  <a:pt x="24" y="533"/>
                </a:lnTo>
                <a:lnTo>
                  <a:pt x="24" y="533"/>
                </a:lnTo>
                <a:close/>
                <a:moveTo>
                  <a:pt x="242" y="491"/>
                </a:moveTo>
                <a:lnTo>
                  <a:pt x="242" y="491"/>
                </a:lnTo>
                <a:lnTo>
                  <a:pt x="242" y="493"/>
                </a:lnTo>
                <a:lnTo>
                  <a:pt x="241" y="495"/>
                </a:lnTo>
                <a:lnTo>
                  <a:pt x="237" y="489"/>
                </a:lnTo>
                <a:lnTo>
                  <a:pt x="237" y="489"/>
                </a:lnTo>
                <a:lnTo>
                  <a:pt x="237" y="493"/>
                </a:lnTo>
                <a:lnTo>
                  <a:pt x="237" y="493"/>
                </a:lnTo>
                <a:lnTo>
                  <a:pt x="237" y="491"/>
                </a:lnTo>
                <a:lnTo>
                  <a:pt x="235" y="491"/>
                </a:lnTo>
                <a:lnTo>
                  <a:pt x="235" y="491"/>
                </a:lnTo>
                <a:lnTo>
                  <a:pt x="237" y="489"/>
                </a:lnTo>
                <a:lnTo>
                  <a:pt x="237" y="489"/>
                </a:lnTo>
                <a:lnTo>
                  <a:pt x="231" y="482"/>
                </a:lnTo>
                <a:lnTo>
                  <a:pt x="231" y="482"/>
                </a:lnTo>
                <a:lnTo>
                  <a:pt x="231" y="480"/>
                </a:lnTo>
                <a:lnTo>
                  <a:pt x="231" y="478"/>
                </a:lnTo>
                <a:lnTo>
                  <a:pt x="231" y="478"/>
                </a:lnTo>
                <a:lnTo>
                  <a:pt x="231" y="478"/>
                </a:lnTo>
                <a:lnTo>
                  <a:pt x="230" y="478"/>
                </a:lnTo>
                <a:lnTo>
                  <a:pt x="230" y="478"/>
                </a:lnTo>
                <a:lnTo>
                  <a:pt x="230" y="476"/>
                </a:lnTo>
                <a:lnTo>
                  <a:pt x="228" y="473"/>
                </a:lnTo>
                <a:lnTo>
                  <a:pt x="228" y="473"/>
                </a:lnTo>
                <a:lnTo>
                  <a:pt x="228" y="475"/>
                </a:lnTo>
                <a:lnTo>
                  <a:pt x="228" y="475"/>
                </a:lnTo>
                <a:lnTo>
                  <a:pt x="228" y="475"/>
                </a:lnTo>
                <a:lnTo>
                  <a:pt x="228" y="475"/>
                </a:lnTo>
                <a:lnTo>
                  <a:pt x="226" y="473"/>
                </a:lnTo>
                <a:lnTo>
                  <a:pt x="224" y="471"/>
                </a:lnTo>
                <a:lnTo>
                  <a:pt x="224" y="471"/>
                </a:lnTo>
                <a:lnTo>
                  <a:pt x="228" y="471"/>
                </a:lnTo>
                <a:lnTo>
                  <a:pt x="228" y="471"/>
                </a:lnTo>
                <a:lnTo>
                  <a:pt x="226" y="469"/>
                </a:lnTo>
                <a:lnTo>
                  <a:pt x="224" y="469"/>
                </a:lnTo>
                <a:lnTo>
                  <a:pt x="224" y="469"/>
                </a:lnTo>
                <a:lnTo>
                  <a:pt x="224" y="467"/>
                </a:lnTo>
                <a:lnTo>
                  <a:pt x="226" y="465"/>
                </a:lnTo>
                <a:lnTo>
                  <a:pt x="226" y="465"/>
                </a:lnTo>
                <a:lnTo>
                  <a:pt x="228" y="467"/>
                </a:lnTo>
                <a:lnTo>
                  <a:pt x="230" y="471"/>
                </a:lnTo>
                <a:lnTo>
                  <a:pt x="231" y="475"/>
                </a:lnTo>
                <a:lnTo>
                  <a:pt x="233" y="476"/>
                </a:lnTo>
                <a:lnTo>
                  <a:pt x="233" y="476"/>
                </a:lnTo>
                <a:lnTo>
                  <a:pt x="235" y="484"/>
                </a:lnTo>
                <a:lnTo>
                  <a:pt x="239" y="491"/>
                </a:lnTo>
                <a:lnTo>
                  <a:pt x="239" y="491"/>
                </a:lnTo>
                <a:lnTo>
                  <a:pt x="239" y="489"/>
                </a:lnTo>
                <a:lnTo>
                  <a:pt x="239" y="489"/>
                </a:lnTo>
                <a:lnTo>
                  <a:pt x="241" y="491"/>
                </a:lnTo>
                <a:lnTo>
                  <a:pt x="241" y="491"/>
                </a:lnTo>
                <a:lnTo>
                  <a:pt x="241" y="491"/>
                </a:lnTo>
                <a:lnTo>
                  <a:pt x="242" y="493"/>
                </a:lnTo>
                <a:lnTo>
                  <a:pt x="242" y="491"/>
                </a:lnTo>
                <a:lnTo>
                  <a:pt x="242" y="491"/>
                </a:lnTo>
                <a:close/>
                <a:moveTo>
                  <a:pt x="25" y="563"/>
                </a:moveTo>
                <a:lnTo>
                  <a:pt x="25" y="563"/>
                </a:lnTo>
                <a:lnTo>
                  <a:pt x="27" y="565"/>
                </a:lnTo>
                <a:lnTo>
                  <a:pt x="29" y="567"/>
                </a:lnTo>
                <a:lnTo>
                  <a:pt x="29" y="567"/>
                </a:lnTo>
                <a:lnTo>
                  <a:pt x="25" y="563"/>
                </a:lnTo>
                <a:lnTo>
                  <a:pt x="25" y="563"/>
                </a:lnTo>
                <a:close/>
                <a:moveTo>
                  <a:pt x="24" y="567"/>
                </a:moveTo>
                <a:lnTo>
                  <a:pt x="24" y="567"/>
                </a:lnTo>
                <a:lnTo>
                  <a:pt x="25" y="567"/>
                </a:lnTo>
                <a:lnTo>
                  <a:pt x="25" y="567"/>
                </a:lnTo>
                <a:lnTo>
                  <a:pt x="25" y="568"/>
                </a:lnTo>
                <a:lnTo>
                  <a:pt x="25" y="570"/>
                </a:lnTo>
                <a:lnTo>
                  <a:pt x="24" y="567"/>
                </a:lnTo>
                <a:close/>
                <a:moveTo>
                  <a:pt x="53" y="552"/>
                </a:moveTo>
                <a:lnTo>
                  <a:pt x="53" y="552"/>
                </a:lnTo>
                <a:lnTo>
                  <a:pt x="55" y="555"/>
                </a:lnTo>
                <a:lnTo>
                  <a:pt x="57" y="557"/>
                </a:lnTo>
                <a:lnTo>
                  <a:pt x="55" y="559"/>
                </a:lnTo>
                <a:lnTo>
                  <a:pt x="55" y="559"/>
                </a:lnTo>
                <a:lnTo>
                  <a:pt x="53" y="552"/>
                </a:lnTo>
                <a:lnTo>
                  <a:pt x="53" y="552"/>
                </a:lnTo>
                <a:close/>
                <a:moveTo>
                  <a:pt x="29" y="568"/>
                </a:moveTo>
                <a:lnTo>
                  <a:pt x="29" y="568"/>
                </a:lnTo>
                <a:lnTo>
                  <a:pt x="31" y="570"/>
                </a:lnTo>
                <a:lnTo>
                  <a:pt x="33" y="574"/>
                </a:lnTo>
                <a:lnTo>
                  <a:pt x="36" y="581"/>
                </a:lnTo>
                <a:lnTo>
                  <a:pt x="36" y="581"/>
                </a:lnTo>
                <a:lnTo>
                  <a:pt x="33" y="581"/>
                </a:lnTo>
                <a:lnTo>
                  <a:pt x="33" y="581"/>
                </a:lnTo>
                <a:lnTo>
                  <a:pt x="31" y="576"/>
                </a:lnTo>
                <a:lnTo>
                  <a:pt x="29" y="570"/>
                </a:lnTo>
                <a:lnTo>
                  <a:pt x="29" y="570"/>
                </a:lnTo>
                <a:lnTo>
                  <a:pt x="29" y="570"/>
                </a:lnTo>
                <a:lnTo>
                  <a:pt x="29" y="568"/>
                </a:lnTo>
                <a:lnTo>
                  <a:pt x="29" y="568"/>
                </a:lnTo>
                <a:close/>
                <a:moveTo>
                  <a:pt x="224" y="476"/>
                </a:moveTo>
                <a:lnTo>
                  <a:pt x="224" y="476"/>
                </a:lnTo>
                <a:lnTo>
                  <a:pt x="224" y="476"/>
                </a:lnTo>
                <a:lnTo>
                  <a:pt x="226" y="478"/>
                </a:lnTo>
                <a:lnTo>
                  <a:pt x="226" y="478"/>
                </a:lnTo>
                <a:lnTo>
                  <a:pt x="224" y="478"/>
                </a:lnTo>
                <a:lnTo>
                  <a:pt x="224" y="476"/>
                </a:lnTo>
                <a:lnTo>
                  <a:pt x="224" y="476"/>
                </a:lnTo>
                <a:close/>
                <a:moveTo>
                  <a:pt x="47" y="565"/>
                </a:moveTo>
                <a:lnTo>
                  <a:pt x="47" y="565"/>
                </a:lnTo>
                <a:lnTo>
                  <a:pt x="49" y="565"/>
                </a:lnTo>
                <a:lnTo>
                  <a:pt x="49" y="565"/>
                </a:lnTo>
                <a:lnTo>
                  <a:pt x="49" y="567"/>
                </a:lnTo>
                <a:lnTo>
                  <a:pt x="49" y="568"/>
                </a:lnTo>
                <a:lnTo>
                  <a:pt x="49" y="568"/>
                </a:lnTo>
                <a:lnTo>
                  <a:pt x="47" y="568"/>
                </a:lnTo>
                <a:lnTo>
                  <a:pt x="47" y="565"/>
                </a:lnTo>
                <a:lnTo>
                  <a:pt x="47" y="565"/>
                </a:lnTo>
                <a:close/>
                <a:moveTo>
                  <a:pt x="51" y="565"/>
                </a:moveTo>
                <a:lnTo>
                  <a:pt x="53" y="565"/>
                </a:lnTo>
                <a:lnTo>
                  <a:pt x="53" y="565"/>
                </a:lnTo>
                <a:lnTo>
                  <a:pt x="55" y="568"/>
                </a:lnTo>
                <a:lnTo>
                  <a:pt x="57" y="574"/>
                </a:lnTo>
                <a:lnTo>
                  <a:pt x="57" y="574"/>
                </a:lnTo>
                <a:lnTo>
                  <a:pt x="53" y="570"/>
                </a:lnTo>
                <a:lnTo>
                  <a:pt x="51" y="565"/>
                </a:lnTo>
                <a:lnTo>
                  <a:pt x="51" y="565"/>
                </a:lnTo>
                <a:close/>
                <a:moveTo>
                  <a:pt x="57" y="574"/>
                </a:moveTo>
                <a:lnTo>
                  <a:pt x="57" y="574"/>
                </a:lnTo>
                <a:lnTo>
                  <a:pt x="60" y="581"/>
                </a:lnTo>
                <a:lnTo>
                  <a:pt x="66" y="590"/>
                </a:lnTo>
                <a:lnTo>
                  <a:pt x="66" y="590"/>
                </a:lnTo>
                <a:lnTo>
                  <a:pt x="62" y="590"/>
                </a:lnTo>
                <a:lnTo>
                  <a:pt x="62" y="590"/>
                </a:lnTo>
                <a:lnTo>
                  <a:pt x="60" y="585"/>
                </a:lnTo>
                <a:lnTo>
                  <a:pt x="59" y="581"/>
                </a:lnTo>
                <a:lnTo>
                  <a:pt x="57" y="579"/>
                </a:lnTo>
                <a:lnTo>
                  <a:pt x="57" y="579"/>
                </a:lnTo>
                <a:lnTo>
                  <a:pt x="57" y="579"/>
                </a:lnTo>
                <a:lnTo>
                  <a:pt x="59" y="578"/>
                </a:lnTo>
                <a:lnTo>
                  <a:pt x="59" y="578"/>
                </a:lnTo>
                <a:lnTo>
                  <a:pt x="57" y="578"/>
                </a:lnTo>
                <a:lnTo>
                  <a:pt x="57" y="578"/>
                </a:lnTo>
                <a:lnTo>
                  <a:pt x="57" y="578"/>
                </a:lnTo>
                <a:lnTo>
                  <a:pt x="57" y="576"/>
                </a:lnTo>
                <a:lnTo>
                  <a:pt x="57" y="574"/>
                </a:lnTo>
                <a:lnTo>
                  <a:pt x="57" y="574"/>
                </a:lnTo>
                <a:close/>
                <a:moveTo>
                  <a:pt x="224" y="486"/>
                </a:moveTo>
                <a:lnTo>
                  <a:pt x="224" y="486"/>
                </a:lnTo>
                <a:lnTo>
                  <a:pt x="226" y="486"/>
                </a:lnTo>
                <a:lnTo>
                  <a:pt x="226" y="487"/>
                </a:lnTo>
                <a:lnTo>
                  <a:pt x="226" y="489"/>
                </a:lnTo>
                <a:lnTo>
                  <a:pt x="226" y="489"/>
                </a:lnTo>
                <a:lnTo>
                  <a:pt x="224" y="487"/>
                </a:lnTo>
                <a:lnTo>
                  <a:pt x="224" y="486"/>
                </a:lnTo>
                <a:lnTo>
                  <a:pt x="224" y="486"/>
                </a:lnTo>
                <a:close/>
                <a:moveTo>
                  <a:pt x="215" y="497"/>
                </a:moveTo>
                <a:lnTo>
                  <a:pt x="215" y="497"/>
                </a:lnTo>
                <a:lnTo>
                  <a:pt x="222" y="504"/>
                </a:lnTo>
                <a:lnTo>
                  <a:pt x="226" y="513"/>
                </a:lnTo>
                <a:lnTo>
                  <a:pt x="226" y="513"/>
                </a:lnTo>
                <a:lnTo>
                  <a:pt x="228" y="513"/>
                </a:lnTo>
                <a:lnTo>
                  <a:pt x="226" y="511"/>
                </a:lnTo>
                <a:lnTo>
                  <a:pt x="226" y="511"/>
                </a:lnTo>
                <a:lnTo>
                  <a:pt x="228" y="511"/>
                </a:lnTo>
                <a:lnTo>
                  <a:pt x="228" y="513"/>
                </a:lnTo>
                <a:lnTo>
                  <a:pt x="228" y="513"/>
                </a:lnTo>
                <a:lnTo>
                  <a:pt x="226" y="513"/>
                </a:lnTo>
                <a:lnTo>
                  <a:pt x="226" y="513"/>
                </a:lnTo>
                <a:lnTo>
                  <a:pt x="226" y="515"/>
                </a:lnTo>
                <a:lnTo>
                  <a:pt x="228" y="517"/>
                </a:lnTo>
                <a:lnTo>
                  <a:pt x="228" y="517"/>
                </a:lnTo>
                <a:lnTo>
                  <a:pt x="224" y="513"/>
                </a:lnTo>
                <a:lnTo>
                  <a:pt x="220" y="510"/>
                </a:lnTo>
                <a:lnTo>
                  <a:pt x="215" y="497"/>
                </a:lnTo>
                <a:lnTo>
                  <a:pt x="215" y="497"/>
                </a:lnTo>
                <a:lnTo>
                  <a:pt x="215" y="497"/>
                </a:lnTo>
                <a:lnTo>
                  <a:pt x="215" y="497"/>
                </a:lnTo>
                <a:close/>
                <a:moveTo>
                  <a:pt x="239" y="486"/>
                </a:moveTo>
                <a:lnTo>
                  <a:pt x="239" y="486"/>
                </a:lnTo>
                <a:lnTo>
                  <a:pt x="241" y="487"/>
                </a:lnTo>
                <a:lnTo>
                  <a:pt x="241" y="487"/>
                </a:lnTo>
                <a:lnTo>
                  <a:pt x="239" y="487"/>
                </a:lnTo>
                <a:lnTo>
                  <a:pt x="239" y="487"/>
                </a:lnTo>
                <a:lnTo>
                  <a:pt x="239" y="487"/>
                </a:lnTo>
                <a:lnTo>
                  <a:pt x="239" y="486"/>
                </a:lnTo>
                <a:lnTo>
                  <a:pt x="239" y="486"/>
                </a:lnTo>
                <a:close/>
                <a:moveTo>
                  <a:pt x="64" y="592"/>
                </a:moveTo>
                <a:lnTo>
                  <a:pt x="64" y="592"/>
                </a:lnTo>
                <a:lnTo>
                  <a:pt x="66" y="594"/>
                </a:lnTo>
                <a:lnTo>
                  <a:pt x="70" y="598"/>
                </a:lnTo>
                <a:lnTo>
                  <a:pt x="70" y="598"/>
                </a:lnTo>
                <a:lnTo>
                  <a:pt x="68" y="598"/>
                </a:lnTo>
                <a:lnTo>
                  <a:pt x="68" y="598"/>
                </a:lnTo>
                <a:lnTo>
                  <a:pt x="66" y="596"/>
                </a:lnTo>
                <a:lnTo>
                  <a:pt x="64" y="592"/>
                </a:lnTo>
                <a:lnTo>
                  <a:pt x="64" y="592"/>
                </a:lnTo>
                <a:close/>
                <a:moveTo>
                  <a:pt x="239" y="497"/>
                </a:moveTo>
                <a:lnTo>
                  <a:pt x="239" y="497"/>
                </a:lnTo>
                <a:lnTo>
                  <a:pt x="242" y="495"/>
                </a:lnTo>
                <a:lnTo>
                  <a:pt x="242" y="495"/>
                </a:lnTo>
                <a:lnTo>
                  <a:pt x="244" y="502"/>
                </a:lnTo>
                <a:lnTo>
                  <a:pt x="244" y="502"/>
                </a:lnTo>
                <a:lnTo>
                  <a:pt x="241" y="500"/>
                </a:lnTo>
                <a:lnTo>
                  <a:pt x="239" y="497"/>
                </a:lnTo>
                <a:lnTo>
                  <a:pt x="239" y="497"/>
                </a:lnTo>
                <a:close/>
                <a:moveTo>
                  <a:pt x="254" y="504"/>
                </a:moveTo>
                <a:lnTo>
                  <a:pt x="252" y="502"/>
                </a:lnTo>
                <a:lnTo>
                  <a:pt x="252" y="502"/>
                </a:lnTo>
                <a:lnTo>
                  <a:pt x="261" y="511"/>
                </a:lnTo>
                <a:lnTo>
                  <a:pt x="266" y="522"/>
                </a:lnTo>
                <a:lnTo>
                  <a:pt x="266" y="522"/>
                </a:lnTo>
                <a:lnTo>
                  <a:pt x="268" y="522"/>
                </a:lnTo>
                <a:lnTo>
                  <a:pt x="268" y="522"/>
                </a:lnTo>
                <a:lnTo>
                  <a:pt x="270" y="526"/>
                </a:lnTo>
                <a:lnTo>
                  <a:pt x="270" y="526"/>
                </a:lnTo>
                <a:lnTo>
                  <a:pt x="268" y="526"/>
                </a:lnTo>
                <a:lnTo>
                  <a:pt x="266" y="524"/>
                </a:lnTo>
                <a:lnTo>
                  <a:pt x="266" y="524"/>
                </a:lnTo>
                <a:lnTo>
                  <a:pt x="266" y="524"/>
                </a:lnTo>
                <a:lnTo>
                  <a:pt x="266" y="524"/>
                </a:lnTo>
                <a:lnTo>
                  <a:pt x="261" y="519"/>
                </a:lnTo>
                <a:lnTo>
                  <a:pt x="254" y="511"/>
                </a:lnTo>
                <a:lnTo>
                  <a:pt x="254" y="511"/>
                </a:lnTo>
                <a:lnTo>
                  <a:pt x="252" y="506"/>
                </a:lnTo>
                <a:lnTo>
                  <a:pt x="252" y="506"/>
                </a:lnTo>
                <a:lnTo>
                  <a:pt x="252" y="506"/>
                </a:lnTo>
                <a:lnTo>
                  <a:pt x="250" y="508"/>
                </a:lnTo>
                <a:lnTo>
                  <a:pt x="250" y="508"/>
                </a:lnTo>
                <a:lnTo>
                  <a:pt x="250" y="506"/>
                </a:lnTo>
                <a:lnTo>
                  <a:pt x="250" y="506"/>
                </a:lnTo>
                <a:lnTo>
                  <a:pt x="250" y="506"/>
                </a:lnTo>
                <a:lnTo>
                  <a:pt x="250" y="504"/>
                </a:lnTo>
                <a:lnTo>
                  <a:pt x="252" y="504"/>
                </a:lnTo>
                <a:lnTo>
                  <a:pt x="252" y="504"/>
                </a:lnTo>
                <a:lnTo>
                  <a:pt x="248" y="500"/>
                </a:lnTo>
                <a:lnTo>
                  <a:pt x="248" y="500"/>
                </a:lnTo>
                <a:lnTo>
                  <a:pt x="246" y="500"/>
                </a:lnTo>
                <a:lnTo>
                  <a:pt x="248" y="502"/>
                </a:lnTo>
                <a:lnTo>
                  <a:pt x="248" y="502"/>
                </a:lnTo>
                <a:lnTo>
                  <a:pt x="246" y="500"/>
                </a:lnTo>
                <a:lnTo>
                  <a:pt x="244" y="497"/>
                </a:lnTo>
                <a:lnTo>
                  <a:pt x="244" y="497"/>
                </a:lnTo>
                <a:lnTo>
                  <a:pt x="246" y="497"/>
                </a:lnTo>
                <a:lnTo>
                  <a:pt x="248" y="497"/>
                </a:lnTo>
                <a:lnTo>
                  <a:pt x="246" y="495"/>
                </a:lnTo>
                <a:lnTo>
                  <a:pt x="246" y="495"/>
                </a:lnTo>
                <a:lnTo>
                  <a:pt x="248" y="497"/>
                </a:lnTo>
                <a:lnTo>
                  <a:pt x="250" y="498"/>
                </a:lnTo>
                <a:lnTo>
                  <a:pt x="250" y="500"/>
                </a:lnTo>
                <a:lnTo>
                  <a:pt x="252" y="502"/>
                </a:lnTo>
                <a:lnTo>
                  <a:pt x="252" y="502"/>
                </a:lnTo>
                <a:lnTo>
                  <a:pt x="248" y="497"/>
                </a:lnTo>
                <a:lnTo>
                  <a:pt x="248" y="493"/>
                </a:lnTo>
                <a:lnTo>
                  <a:pt x="248" y="491"/>
                </a:lnTo>
                <a:lnTo>
                  <a:pt x="248" y="491"/>
                </a:lnTo>
                <a:lnTo>
                  <a:pt x="250" y="493"/>
                </a:lnTo>
                <a:lnTo>
                  <a:pt x="252" y="497"/>
                </a:lnTo>
                <a:lnTo>
                  <a:pt x="255" y="502"/>
                </a:lnTo>
                <a:lnTo>
                  <a:pt x="254" y="504"/>
                </a:lnTo>
                <a:close/>
                <a:moveTo>
                  <a:pt x="233" y="502"/>
                </a:moveTo>
                <a:lnTo>
                  <a:pt x="233" y="502"/>
                </a:lnTo>
                <a:lnTo>
                  <a:pt x="233" y="502"/>
                </a:lnTo>
                <a:lnTo>
                  <a:pt x="235" y="502"/>
                </a:lnTo>
                <a:lnTo>
                  <a:pt x="235" y="502"/>
                </a:lnTo>
                <a:lnTo>
                  <a:pt x="233" y="502"/>
                </a:lnTo>
                <a:lnTo>
                  <a:pt x="233" y="502"/>
                </a:lnTo>
                <a:lnTo>
                  <a:pt x="233" y="502"/>
                </a:lnTo>
                <a:close/>
                <a:moveTo>
                  <a:pt x="237" y="504"/>
                </a:moveTo>
                <a:lnTo>
                  <a:pt x="237" y="504"/>
                </a:lnTo>
                <a:lnTo>
                  <a:pt x="237" y="504"/>
                </a:lnTo>
                <a:lnTo>
                  <a:pt x="237" y="504"/>
                </a:lnTo>
                <a:lnTo>
                  <a:pt x="239" y="510"/>
                </a:lnTo>
                <a:lnTo>
                  <a:pt x="244" y="513"/>
                </a:lnTo>
                <a:lnTo>
                  <a:pt x="244" y="513"/>
                </a:lnTo>
                <a:lnTo>
                  <a:pt x="242" y="515"/>
                </a:lnTo>
                <a:lnTo>
                  <a:pt x="241" y="515"/>
                </a:lnTo>
                <a:lnTo>
                  <a:pt x="239" y="511"/>
                </a:lnTo>
                <a:lnTo>
                  <a:pt x="233" y="506"/>
                </a:lnTo>
                <a:lnTo>
                  <a:pt x="233" y="506"/>
                </a:lnTo>
                <a:lnTo>
                  <a:pt x="235" y="504"/>
                </a:lnTo>
                <a:lnTo>
                  <a:pt x="237" y="504"/>
                </a:lnTo>
                <a:lnTo>
                  <a:pt x="237" y="504"/>
                </a:lnTo>
                <a:close/>
                <a:moveTo>
                  <a:pt x="244" y="504"/>
                </a:moveTo>
                <a:lnTo>
                  <a:pt x="244" y="504"/>
                </a:lnTo>
                <a:lnTo>
                  <a:pt x="246" y="504"/>
                </a:lnTo>
                <a:lnTo>
                  <a:pt x="246" y="504"/>
                </a:lnTo>
                <a:lnTo>
                  <a:pt x="248" y="506"/>
                </a:lnTo>
                <a:lnTo>
                  <a:pt x="248" y="508"/>
                </a:lnTo>
                <a:lnTo>
                  <a:pt x="248" y="508"/>
                </a:lnTo>
                <a:lnTo>
                  <a:pt x="246" y="506"/>
                </a:lnTo>
                <a:lnTo>
                  <a:pt x="244" y="504"/>
                </a:lnTo>
                <a:lnTo>
                  <a:pt x="244" y="504"/>
                </a:lnTo>
                <a:close/>
                <a:moveTo>
                  <a:pt x="239" y="528"/>
                </a:moveTo>
                <a:lnTo>
                  <a:pt x="239" y="528"/>
                </a:lnTo>
                <a:lnTo>
                  <a:pt x="239" y="530"/>
                </a:lnTo>
                <a:lnTo>
                  <a:pt x="239" y="530"/>
                </a:lnTo>
                <a:lnTo>
                  <a:pt x="237" y="530"/>
                </a:lnTo>
                <a:lnTo>
                  <a:pt x="237" y="530"/>
                </a:lnTo>
                <a:lnTo>
                  <a:pt x="237" y="532"/>
                </a:lnTo>
                <a:lnTo>
                  <a:pt x="239" y="533"/>
                </a:lnTo>
                <a:lnTo>
                  <a:pt x="239" y="533"/>
                </a:lnTo>
                <a:lnTo>
                  <a:pt x="235" y="530"/>
                </a:lnTo>
                <a:lnTo>
                  <a:pt x="231" y="528"/>
                </a:lnTo>
                <a:lnTo>
                  <a:pt x="231" y="528"/>
                </a:lnTo>
                <a:lnTo>
                  <a:pt x="233" y="526"/>
                </a:lnTo>
                <a:lnTo>
                  <a:pt x="233" y="526"/>
                </a:lnTo>
                <a:lnTo>
                  <a:pt x="233" y="526"/>
                </a:lnTo>
                <a:lnTo>
                  <a:pt x="233" y="524"/>
                </a:lnTo>
                <a:lnTo>
                  <a:pt x="233" y="524"/>
                </a:lnTo>
                <a:lnTo>
                  <a:pt x="233" y="524"/>
                </a:lnTo>
                <a:lnTo>
                  <a:pt x="233" y="524"/>
                </a:lnTo>
                <a:lnTo>
                  <a:pt x="233" y="526"/>
                </a:lnTo>
                <a:lnTo>
                  <a:pt x="233" y="526"/>
                </a:lnTo>
                <a:lnTo>
                  <a:pt x="230" y="522"/>
                </a:lnTo>
                <a:lnTo>
                  <a:pt x="228" y="521"/>
                </a:lnTo>
                <a:lnTo>
                  <a:pt x="228" y="521"/>
                </a:lnTo>
                <a:lnTo>
                  <a:pt x="228" y="519"/>
                </a:lnTo>
                <a:lnTo>
                  <a:pt x="228" y="519"/>
                </a:lnTo>
                <a:lnTo>
                  <a:pt x="228" y="517"/>
                </a:lnTo>
                <a:lnTo>
                  <a:pt x="230" y="519"/>
                </a:lnTo>
                <a:lnTo>
                  <a:pt x="231" y="521"/>
                </a:lnTo>
                <a:lnTo>
                  <a:pt x="231" y="521"/>
                </a:lnTo>
                <a:lnTo>
                  <a:pt x="230" y="519"/>
                </a:lnTo>
                <a:lnTo>
                  <a:pt x="230" y="517"/>
                </a:lnTo>
                <a:lnTo>
                  <a:pt x="228" y="517"/>
                </a:lnTo>
                <a:lnTo>
                  <a:pt x="228" y="515"/>
                </a:lnTo>
                <a:lnTo>
                  <a:pt x="228" y="515"/>
                </a:lnTo>
                <a:lnTo>
                  <a:pt x="235" y="522"/>
                </a:lnTo>
                <a:lnTo>
                  <a:pt x="237" y="526"/>
                </a:lnTo>
                <a:lnTo>
                  <a:pt x="239" y="532"/>
                </a:lnTo>
                <a:lnTo>
                  <a:pt x="239" y="532"/>
                </a:lnTo>
                <a:lnTo>
                  <a:pt x="239" y="530"/>
                </a:lnTo>
                <a:lnTo>
                  <a:pt x="239" y="528"/>
                </a:lnTo>
                <a:lnTo>
                  <a:pt x="239" y="528"/>
                </a:lnTo>
                <a:close/>
                <a:moveTo>
                  <a:pt x="244" y="510"/>
                </a:moveTo>
                <a:lnTo>
                  <a:pt x="244" y="510"/>
                </a:lnTo>
                <a:lnTo>
                  <a:pt x="244" y="510"/>
                </a:lnTo>
                <a:lnTo>
                  <a:pt x="246" y="510"/>
                </a:lnTo>
                <a:lnTo>
                  <a:pt x="246" y="510"/>
                </a:lnTo>
                <a:lnTo>
                  <a:pt x="246" y="508"/>
                </a:lnTo>
                <a:lnTo>
                  <a:pt x="246" y="508"/>
                </a:lnTo>
                <a:lnTo>
                  <a:pt x="248" y="510"/>
                </a:lnTo>
                <a:lnTo>
                  <a:pt x="246" y="510"/>
                </a:lnTo>
                <a:lnTo>
                  <a:pt x="246" y="510"/>
                </a:lnTo>
                <a:lnTo>
                  <a:pt x="246" y="510"/>
                </a:lnTo>
                <a:lnTo>
                  <a:pt x="244" y="510"/>
                </a:lnTo>
                <a:lnTo>
                  <a:pt x="244" y="510"/>
                </a:lnTo>
                <a:close/>
                <a:moveTo>
                  <a:pt x="248" y="510"/>
                </a:moveTo>
                <a:lnTo>
                  <a:pt x="248" y="510"/>
                </a:lnTo>
                <a:lnTo>
                  <a:pt x="252" y="515"/>
                </a:lnTo>
                <a:lnTo>
                  <a:pt x="252" y="519"/>
                </a:lnTo>
                <a:lnTo>
                  <a:pt x="252" y="519"/>
                </a:lnTo>
                <a:lnTo>
                  <a:pt x="252" y="519"/>
                </a:lnTo>
                <a:lnTo>
                  <a:pt x="250" y="515"/>
                </a:lnTo>
                <a:lnTo>
                  <a:pt x="248" y="510"/>
                </a:lnTo>
                <a:lnTo>
                  <a:pt x="248" y="510"/>
                </a:lnTo>
                <a:close/>
                <a:moveTo>
                  <a:pt x="222" y="537"/>
                </a:moveTo>
                <a:lnTo>
                  <a:pt x="222" y="537"/>
                </a:lnTo>
                <a:lnTo>
                  <a:pt x="224" y="537"/>
                </a:lnTo>
                <a:lnTo>
                  <a:pt x="224" y="535"/>
                </a:lnTo>
                <a:lnTo>
                  <a:pt x="224" y="535"/>
                </a:lnTo>
                <a:lnTo>
                  <a:pt x="224" y="537"/>
                </a:lnTo>
                <a:lnTo>
                  <a:pt x="226" y="537"/>
                </a:lnTo>
                <a:lnTo>
                  <a:pt x="228" y="541"/>
                </a:lnTo>
                <a:lnTo>
                  <a:pt x="228" y="541"/>
                </a:lnTo>
                <a:lnTo>
                  <a:pt x="226" y="541"/>
                </a:lnTo>
                <a:lnTo>
                  <a:pt x="224" y="539"/>
                </a:lnTo>
                <a:lnTo>
                  <a:pt x="222" y="537"/>
                </a:lnTo>
                <a:lnTo>
                  <a:pt x="222" y="537"/>
                </a:lnTo>
                <a:close/>
                <a:moveTo>
                  <a:pt x="226" y="541"/>
                </a:moveTo>
                <a:lnTo>
                  <a:pt x="228" y="543"/>
                </a:lnTo>
                <a:lnTo>
                  <a:pt x="228" y="543"/>
                </a:lnTo>
                <a:lnTo>
                  <a:pt x="226" y="544"/>
                </a:lnTo>
                <a:lnTo>
                  <a:pt x="226" y="544"/>
                </a:lnTo>
                <a:lnTo>
                  <a:pt x="226" y="543"/>
                </a:lnTo>
                <a:lnTo>
                  <a:pt x="226" y="543"/>
                </a:lnTo>
                <a:lnTo>
                  <a:pt x="226" y="541"/>
                </a:lnTo>
                <a:lnTo>
                  <a:pt x="226" y="541"/>
                </a:lnTo>
                <a:close/>
                <a:moveTo>
                  <a:pt x="254" y="519"/>
                </a:moveTo>
                <a:lnTo>
                  <a:pt x="254" y="519"/>
                </a:lnTo>
                <a:lnTo>
                  <a:pt x="257" y="524"/>
                </a:lnTo>
                <a:lnTo>
                  <a:pt x="263" y="530"/>
                </a:lnTo>
                <a:lnTo>
                  <a:pt x="263" y="530"/>
                </a:lnTo>
                <a:lnTo>
                  <a:pt x="261" y="530"/>
                </a:lnTo>
                <a:lnTo>
                  <a:pt x="259" y="526"/>
                </a:lnTo>
                <a:lnTo>
                  <a:pt x="254" y="521"/>
                </a:lnTo>
                <a:lnTo>
                  <a:pt x="254" y="521"/>
                </a:lnTo>
                <a:lnTo>
                  <a:pt x="254" y="521"/>
                </a:lnTo>
                <a:lnTo>
                  <a:pt x="254" y="519"/>
                </a:lnTo>
                <a:lnTo>
                  <a:pt x="254" y="519"/>
                </a:lnTo>
                <a:close/>
                <a:moveTo>
                  <a:pt x="233" y="555"/>
                </a:moveTo>
                <a:lnTo>
                  <a:pt x="233" y="555"/>
                </a:lnTo>
                <a:lnTo>
                  <a:pt x="235" y="557"/>
                </a:lnTo>
                <a:lnTo>
                  <a:pt x="235" y="559"/>
                </a:lnTo>
                <a:lnTo>
                  <a:pt x="235" y="559"/>
                </a:lnTo>
                <a:lnTo>
                  <a:pt x="239" y="563"/>
                </a:lnTo>
                <a:lnTo>
                  <a:pt x="239" y="563"/>
                </a:lnTo>
                <a:lnTo>
                  <a:pt x="237" y="563"/>
                </a:lnTo>
                <a:lnTo>
                  <a:pt x="237" y="565"/>
                </a:lnTo>
                <a:lnTo>
                  <a:pt x="237" y="565"/>
                </a:lnTo>
                <a:lnTo>
                  <a:pt x="237" y="563"/>
                </a:lnTo>
                <a:lnTo>
                  <a:pt x="237" y="563"/>
                </a:lnTo>
                <a:lnTo>
                  <a:pt x="237" y="563"/>
                </a:lnTo>
                <a:lnTo>
                  <a:pt x="235" y="561"/>
                </a:lnTo>
                <a:lnTo>
                  <a:pt x="235" y="563"/>
                </a:lnTo>
                <a:lnTo>
                  <a:pt x="235" y="563"/>
                </a:lnTo>
                <a:lnTo>
                  <a:pt x="231" y="559"/>
                </a:lnTo>
                <a:lnTo>
                  <a:pt x="228" y="554"/>
                </a:lnTo>
                <a:lnTo>
                  <a:pt x="228" y="554"/>
                </a:lnTo>
                <a:lnTo>
                  <a:pt x="230" y="554"/>
                </a:lnTo>
                <a:lnTo>
                  <a:pt x="231" y="555"/>
                </a:lnTo>
                <a:lnTo>
                  <a:pt x="231" y="555"/>
                </a:lnTo>
                <a:lnTo>
                  <a:pt x="231" y="554"/>
                </a:lnTo>
                <a:lnTo>
                  <a:pt x="231" y="554"/>
                </a:lnTo>
                <a:lnTo>
                  <a:pt x="230" y="552"/>
                </a:lnTo>
                <a:lnTo>
                  <a:pt x="230" y="552"/>
                </a:lnTo>
                <a:lnTo>
                  <a:pt x="230" y="552"/>
                </a:lnTo>
                <a:lnTo>
                  <a:pt x="230" y="550"/>
                </a:lnTo>
                <a:lnTo>
                  <a:pt x="230" y="550"/>
                </a:lnTo>
                <a:lnTo>
                  <a:pt x="231" y="552"/>
                </a:lnTo>
                <a:lnTo>
                  <a:pt x="233" y="554"/>
                </a:lnTo>
                <a:lnTo>
                  <a:pt x="233" y="554"/>
                </a:lnTo>
                <a:lnTo>
                  <a:pt x="231" y="550"/>
                </a:lnTo>
                <a:lnTo>
                  <a:pt x="230" y="548"/>
                </a:lnTo>
                <a:lnTo>
                  <a:pt x="230" y="548"/>
                </a:lnTo>
                <a:lnTo>
                  <a:pt x="228" y="548"/>
                </a:lnTo>
                <a:lnTo>
                  <a:pt x="226" y="548"/>
                </a:lnTo>
                <a:lnTo>
                  <a:pt x="226" y="548"/>
                </a:lnTo>
                <a:lnTo>
                  <a:pt x="228" y="546"/>
                </a:lnTo>
                <a:lnTo>
                  <a:pt x="228" y="544"/>
                </a:lnTo>
                <a:lnTo>
                  <a:pt x="228" y="541"/>
                </a:lnTo>
                <a:lnTo>
                  <a:pt x="228" y="541"/>
                </a:lnTo>
                <a:lnTo>
                  <a:pt x="230" y="541"/>
                </a:lnTo>
                <a:lnTo>
                  <a:pt x="230" y="541"/>
                </a:lnTo>
                <a:lnTo>
                  <a:pt x="231" y="544"/>
                </a:lnTo>
                <a:lnTo>
                  <a:pt x="235" y="550"/>
                </a:lnTo>
                <a:lnTo>
                  <a:pt x="244" y="559"/>
                </a:lnTo>
                <a:lnTo>
                  <a:pt x="244" y="559"/>
                </a:lnTo>
                <a:lnTo>
                  <a:pt x="242" y="561"/>
                </a:lnTo>
                <a:lnTo>
                  <a:pt x="242" y="561"/>
                </a:lnTo>
                <a:lnTo>
                  <a:pt x="246" y="563"/>
                </a:lnTo>
                <a:lnTo>
                  <a:pt x="244" y="563"/>
                </a:lnTo>
                <a:lnTo>
                  <a:pt x="244" y="563"/>
                </a:lnTo>
                <a:lnTo>
                  <a:pt x="246" y="565"/>
                </a:lnTo>
                <a:lnTo>
                  <a:pt x="246" y="565"/>
                </a:lnTo>
                <a:lnTo>
                  <a:pt x="246" y="565"/>
                </a:lnTo>
                <a:lnTo>
                  <a:pt x="248" y="565"/>
                </a:lnTo>
                <a:lnTo>
                  <a:pt x="250" y="567"/>
                </a:lnTo>
                <a:lnTo>
                  <a:pt x="250" y="567"/>
                </a:lnTo>
                <a:lnTo>
                  <a:pt x="248" y="567"/>
                </a:lnTo>
                <a:lnTo>
                  <a:pt x="248" y="567"/>
                </a:lnTo>
                <a:lnTo>
                  <a:pt x="246" y="567"/>
                </a:lnTo>
                <a:lnTo>
                  <a:pt x="244" y="567"/>
                </a:lnTo>
                <a:lnTo>
                  <a:pt x="244" y="567"/>
                </a:lnTo>
                <a:lnTo>
                  <a:pt x="244" y="567"/>
                </a:lnTo>
                <a:lnTo>
                  <a:pt x="244" y="567"/>
                </a:lnTo>
                <a:lnTo>
                  <a:pt x="242" y="567"/>
                </a:lnTo>
                <a:lnTo>
                  <a:pt x="242" y="565"/>
                </a:lnTo>
                <a:lnTo>
                  <a:pt x="242" y="565"/>
                </a:lnTo>
                <a:lnTo>
                  <a:pt x="239" y="565"/>
                </a:lnTo>
                <a:lnTo>
                  <a:pt x="239" y="565"/>
                </a:lnTo>
                <a:lnTo>
                  <a:pt x="233" y="555"/>
                </a:lnTo>
                <a:lnTo>
                  <a:pt x="233" y="555"/>
                </a:lnTo>
                <a:close/>
                <a:moveTo>
                  <a:pt x="268" y="530"/>
                </a:moveTo>
                <a:lnTo>
                  <a:pt x="268" y="530"/>
                </a:lnTo>
                <a:lnTo>
                  <a:pt x="266" y="530"/>
                </a:lnTo>
                <a:lnTo>
                  <a:pt x="265" y="532"/>
                </a:lnTo>
                <a:lnTo>
                  <a:pt x="265" y="532"/>
                </a:lnTo>
                <a:lnTo>
                  <a:pt x="263" y="526"/>
                </a:lnTo>
                <a:lnTo>
                  <a:pt x="263" y="526"/>
                </a:lnTo>
                <a:lnTo>
                  <a:pt x="261" y="526"/>
                </a:lnTo>
                <a:lnTo>
                  <a:pt x="259" y="524"/>
                </a:lnTo>
                <a:lnTo>
                  <a:pt x="259" y="521"/>
                </a:lnTo>
                <a:lnTo>
                  <a:pt x="259" y="521"/>
                </a:lnTo>
                <a:lnTo>
                  <a:pt x="263" y="526"/>
                </a:lnTo>
                <a:lnTo>
                  <a:pt x="265" y="528"/>
                </a:lnTo>
                <a:lnTo>
                  <a:pt x="268" y="530"/>
                </a:lnTo>
                <a:lnTo>
                  <a:pt x="268" y="530"/>
                </a:lnTo>
                <a:close/>
                <a:moveTo>
                  <a:pt x="268" y="528"/>
                </a:moveTo>
                <a:lnTo>
                  <a:pt x="268" y="528"/>
                </a:lnTo>
                <a:lnTo>
                  <a:pt x="268" y="528"/>
                </a:lnTo>
                <a:lnTo>
                  <a:pt x="268" y="530"/>
                </a:lnTo>
                <a:lnTo>
                  <a:pt x="268" y="530"/>
                </a:lnTo>
                <a:lnTo>
                  <a:pt x="268" y="530"/>
                </a:lnTo>
                <a:lnTo>
                  <a:pt x="268" y="528"/>
                </a:lnTo>
                <a:lnTo>
                  <a:pt x="268" y="528"/>
                </a:lnTo>
                <a:close/>
                <a:moveTo>
                  <a:pt x="266" y="532"/>
                </a:moveTo>
                <a:lnTo>
                  <a:pt x="266" y="532"/>
                </a:lnTo>
                <a:lnTo>
                  <a:pt x="268" y="532"/>
                </a:lnTo>
                <a:lnTo>
                  <a:pt x="268" y="533"/>
                </a:lnTo>
                <a:lnTo>
                  <a:pt x="268" y="533"/>
                </a:lnTo>
                <a:lnTo>
                  <a:pt x="268" y="533"/>
                </a:lnTo>
                <a:lnTo>
                  <a:pt x="266" y="533"/>
                </a:lnTo>
                <a:lnTo>
                  <a:pt x="266" y="533"/>
                </a:lnTo>
                <a:lnTo>
                  <a:pt x="270" y="537"/>
                </a:lnTo>
                <a:lnTo>
                  <a:pt x="270" y="539"/>
                </a:lnTo>
                <a:lnTo>
                  <a:pt x="270" y="543"/>
                </a:lnTo>
                <a:lnTo>
                  <a:pt x="270" y="543"/>
                </a:lnTo>
                <a:lnTo>
                  <a:pt x="268" y="539"/>
                </a:lnTo>
                <a:lnTo>
                  <a:pt x="265" y="537"/>
                </a:lnTo>
                <a:lnTo>
                  <a:pt x="265" y="537"/>
                </a:lnTo>
                <a:lnTo>
                  <a:pt x="265" y="535"/>
                </a:lnTo>
                <a:lnTo>
                  <a:pt x="265" y="535"/>
                </a:lnTo>
                <a:lnTo>
                  <a:pt x="266" y="535"/>
                </a:lnTo>
                <a:lnTo>
                  <a:pt x="266" y="537"/>
                </a:lnTo>
                <a:lnTo>
                  <a:pt x="266" y="537"/>
                </a:lnTo>
                <a:lnTo>
                  <a:pt x="266" y="535"/>
                </a:lnTo>
                <a:lnTo>
                  <a:pt x="266" y="532"/>
                </a:lnTo>
                <a:lnTo>
                  <a:pt x="266" y="532"/>
                </a:lnTo>
                <a:close/>
                <a:moveTo>
                  <a:pt x="276" y="543"/>
                </a:moveTo>
                <a:lnTo>
                  <a:pt x="276" y="543"/>
                </a:lnTo>
                <a:lnTo>
                  <a:pt x="277" y="544"/>
                </a:lnTo>
                <a:lnTo>
                  <a:pt x="277" y="544"/>
                </a:lnTo>
                <a:lnTo>
                  <a:pt x="277" y="544"/>
                </a:lnTo>
                <a:lnTo>
                  <a:pt x="276" y="544"/>
                </a:lnTo>
                <a:lnTo>
                  <a:pt x="276" y="544"/>
                </a:lnTo>
                <a:lnTo>
                  <a:pt x="276" y="543"/>
                </a:lnTo>
                <a:lnTo>
                  <a:pt x="276" y="543"/>
                </a:lnTo>
                <a:close/>
                <a:moveTo>
                  <a:pt x="117" y="710"/>
                </a:moveTo>
                <a:lnTo>
                  <a:pt x="117" y="710"/>
                </a:lnTo>
                <a:lnTo>
                  <a:pt x="117" y="712"/>
                </a:lnTo>
                <a:lnTo>
                  <a:pt x="119" y="712"/>
                </a:lnTo>
                <a:lnTo>
                  <a:pt x="121" y="716"/>
                </a:lnTo>
                <a:lnTo>
                  <a:pt x="121" y="716"/>
                </a:lnTo>
                <a:lnTo>
                  <a:pt x="119" y="716"/>
                </a:lnTo>
                <a:lnTo>
                  <a:pt x="117" y="714"/>
                </a:lnTo>
                <a:lnTo>
                  <a:pt x="117" y="714"/>
                </a:lnTo>
                <a:lnTo>
                  <a:pt x="117" y="712"/>
                </a:lnTo>
                <a:lnTo>
                  <a:pt x="117" y="710"/>
                </a:lnTo>
                <a:lnTo>
                  <a:pt x="117" y="710"/>
                </a:lnTo>
                <a:close/>
                <a:moveTo>
                  <a:pt x="138" y="725"/>
                </a:moveTo>
                <a:lnTo>
                  <a:pt x="138" y="725"/>
                </a:lnTo>
                <a:lnTo>
                  <a:pt x="143" y="730"/>
                </a:lnTo>
                <a:lnTo>
                  <a:pt x="149" y="734"/>
                </a:lnTo>
                <a:lnTo>
                  <a:pt x="149" y="734"/>
                </a:lnTo>
                <a:lnTo>
                  <a:pt x="149" y="736"/>
                </a:lnTo>
                <a:lnTo>
                  <a:pt x="150" y="738"/>
                </a:lnTo>
                <a:lnTo>
                  <a:pt x="150" y="738"/>
                </a:lnTo>
                <a:lnTo>
                  <a:pt x="150" y="738"/>
                </a:lnTo>
                <a:lnTo>
                  <a:pt x="149" y="738"/>
                </a:lnTo>
                <a:lnTo>
                  <a:pt x="150" y="739"/>
                </a:lnTo>
                <a:lnTo>
                  <a:pt x="150" y="739"/>
                </a:lnTo>
                <a:lnTo>
                  <a:pt x="141" y="732"/>
                </a:lnTo>
                <a:lnTo>
                  <a:pt x="141" y="732"/>
                </a:lnTo>
                <a:lnTo>
                  <a:pt x="141" y="732"/>
                </a:lnTo>
                <a:lnTo>
                  <a:pt x="141" y="730"/>
                </a:lnTo>
                <a:lnTo>
                  <a:pt x="141" y="730"/>
                </a:lnTo>
                <a:lnTo>
                  <a:pt x="138" y="725"/>
                </a:lnTo>
                <a:lnTo>
                  <a:pt x="138" y="725"/>
                </a:lnTo>
                <a:close/>
                <a:moveTo>
                  <a:pt x="292" y="574"/>
                </a:moveTo>
                <a:lnTo>
                  <a:pt x="292" y="574"/>
                </a:lnTo>
                <a:lnTo>
                  <a:pt x="292" y="574"/>
                </a:lnTo>
                <a:lnTo>
                  <a:pt x="294" y="576"/>
                </a:lnTo>
                <a:lnTo>
                  <a:pt x="294" y="576"/>
                </a:lnTo>
                <a:lnTo>
                  <a:pt x="292" y="576"/>
                </a:lnTo>
                <a:lnTo>
                  <a:pt x="292" y="574"/>
                </a:lnTo>
                <a:lnTo>
                  <a:pt x="292" y="574"/>
                </a:lnTo>
                <a:close/>
                <a:moveTo>
                  <a:pt x="299" y="568"/>
                </a:moveTo>
                <a:lnTo>
                  <a:pt x="299" y="568"/>
                </a:lnTo>
                <a:lnTo>
                  <a:pt x="299" y="570"/>
                </a:lnTo>
                <a:lnTo>
                  <a:pt x="301" y="570"/>
                </a:lnTo>
                <a:lnTo>
                  <a:pt x="301" y="570"/>
                </a:lnTo>
                <a:lnTo>
                  <a:pt x="299" y="572"/>
                </a:lnTo>
                <a:lnTo>
                  <a:pt x="299" y="570"/>
                </a:lnTo>
                <a:lnTo>
                  <a:pt x="299" y="568"/>
                </a:lnTo>
                <a:lnTo>
                  <a:pt x="299" y="568"/>
                </a:lnTo>
                <a:close/>
                <a:moveTo>
                  <a:pt x="309" y="585"/>
                </a:moveTo>
                <a:lnTo>
                  <a:pt x="309" y="585"/>
                </a:lnTo>
                <a:lnTo>
                  <a:pt x="309" y="583"/>
                </a:lnTo>
                <a:lnTo>
                  <a:pt x="311" y="585"/>
                </a:lnTo>
                <a:lnTo>
                  <a:pt x="311" y="585"/>
                </a:lnTo>
                <a:lnTo>
                  <a:pt x="311" y="585"/>
                </a:lnTo>
                <a:lnTo>
                  <a:pt x="309" y="585"/>
                </a:lnTo>
                <a:lnTo>
                  <a:pt x="309" y="585"/>
                </a:lnTo>
                <a:lnTo>
                  <a:pt x="309" y="585"/>
                </a:lnTo>
                <a:close/>
                <a:moveTo>
                  <a:pt x="206" y="750"/>
                </a:moveTo>
                <a:lnTo>
                  <a:pt x="206" y="750"/>
                </a:lnTo>
                <a:lnTo>
                  <a:pt x="209" y="752"/>
                </a:lnTo>
                <a:lnTo>
                  <a:pt x="211" y="752"/>
                </a:lnTo>
                <a:lnTo>
                  <a:pt x="211" y="752"/>
                </a:lnTo>
                <a:lnTo>
                  <a:pt x="211" y="752"/>
                </a:lnTo>
                <a:lnTo>
                  <a:pt x="213" y="754"/>
                </a:lnTo>
                <a:lnTo>
                  <a:pt x="215" y="756"/>
                </a:lnTo>
                <a:lnTo>
                  <a:pt x="213" y="758"/>
                </a:lnTo>
                <a:lnTo>
                  <a:pt x="209" y="760"/>
                </a:lnTo>
                <a:lnTo>
                  <a:pt x="209" y="760"/>
                </a:lnTo>
                <a:lnTo>
                  <a:pt x="208" y="754"/>
                </a:lnTo>
                <a:lnTo>
                  <a:pt x="206" y="752"/>
                </a:lnTo>
                <a:lnTo>
                  <a:pt x="206" y="750"/>
                </a:lnTo>
                <a:lnTo>
                  <a:pt x="206" y="750"/>
                </a:lnTo>
                <a:close/>
                <a:moveTo>
                  <a:pt x="309" y="642"/>
                </a:moveTo>
                <a:lnTo>
                  <a:pt x="309" y="642"/>
                </a:lnTo>
                <a:lnTo>
                  <a:pt x="311" y="640"/>
                </a:lnTo>
                <a:lnTo>
                  <a:pt x="312" y="642"/>
                </a:lnTo>
                <a:lnTo>
                  <a:pt x="312" y="642"/>
                </a:lnTo>
                <a:lnTo>
                  <a:pt x="311" y="644"/>
                </a:lnTo>
                <a:lnTo>
                  <a:pt x="311" y="644"/>
                </a:lnTo>
                <a:lnTo>
                  <a:pt x="309" y="642"/>
                </a:lnTo>
                <a:lnTo>
                  <a:pt x="309" y="642"/>
                </a:lnTo>
                <a:close/>
                <a:moveTo>
                  <a:pt x="274" y="787"/>
                </a:moveTo>
                <a:lnTo>
                  <a:pt x="274" y="787"/>
                </a:lnTo>
                <a:lnTo>
                  <a:pt x="274" y="787"/>
                </a:lnTo>
                <a:lnTo>
                  <a:pt x="276" y="787"/>
                </a:lnTo>
                <a:lnTo>
                  <a:pt x="279" y="787"/>
                </a:lnTo>
                <a:lnTo>
                  <a:pt x="279" y="787"/>
                </a:lnTo>
                <a:lnTo>
                  <a:pt x="279" y="784"/>
                </a:lnTo>
                <a:lnTo>
                  <a:pt x="281" y="782"/>
                </a:lnTo>
                <a:lnTo>
                  <a:pt x="283" y="782"/>
                </a:lnTo>
                <a:lnTo>
                  <a:pt x="283" y="782"/>
                </a:lnTo>
                <a:lnTo>
                  <a:pt x="285" y="784"/>
                </a:lnTo>
                <a:lnTo>
                  <a:pt x="287" y="785"/>
                </a:lnTo>
                <a:lnTo>
                  <a:pt x="287" y="785"/>
                </a:lnTo>
                <a:lnTo>
                  <a:pt x="285" y="789"/>
                </a:lnTo>
                <a:lnTo>
                  <a:pt x="281" y="791"/>
                </a:lnTo>
                <a:lnTo>
                  <a:pt x="281" y="791"/>
                </a:lnTo>
                <a:lnTo>
                  <a:pt x="279" y="789"/>
                </a:lnTo>
                <a:lnTo>
                  <a:pt x="277" y="789"/>
                </a:lnTo>
                <a:lnTo>
                  <a:pt x="277" y="791"/>
                </a:lnTo>
                <a:lnTo>
                  <a:pt x="277" y="791"/>
                </a:lnTo>
                <a:lnTo>
                  <a:pt x="274" y="787"/>
                </a:lnTo>
                <a:lnTo>
                  <a:pt x="274" y="787"/>
                </a:lnTo>
                <a:close/>
                <a:moveTo>
                  <a:pt x="316" y="712"/>
                </a:moveTo>
                <a:lnTo>
                  <a:pt x="316" y="712"/>
                </a:lnTo>
                <a:lnTo>
                  <a:pt x="318" y="712"/>
                </a:lnTo>
                <a:lnTo>
                  <a:pt x="320" y="714"/>
                </a:lnTo>
                <a:lnTo>
                  <a:pt x="320" y="714"/>
                </a:lnTo>
                <a:lnTo>
                  <a:pt x="318" y="714"/>
                </a:lnTo>
                <a:lnTo>
                  <a:pt x="318" y="714"/>
                </a:lnTo>
                <a:lnTo>
                  <a:pt x="318" y="712"/>
                </a:lnTo>
                <a:lnTo>
                  <a:pt x="316" y="712"/>
                </a:lnTo>
                <a:lnTo>
                  <a:pt x="316" y="712"/>
                </a:lnTo>
                <a:close/>
                <a:moveTo>
                  <a:pt x="288" y="789"/>
                </a:moveTo>
                <a:lnTo>
                  <a:pt x="288" y="789"/>
                </a:lnTo>
                <a:lnTo>
                  <a:pt x="290" y="791"/>
                </a:lnTo>
                <a:lnTo>
                  <a:pt x="290" y="791"/>
                </a:lnTo>
                <a:lnTo>
                  <a:pt x="290" y="793"/>
                </a:lnTo>
                <a:lnTo>
                  <a:pt x="290" y="793"/>
                </a:lnTo>
                <a:lnTo>
                  <a:pt x="290" y="793"/>
                </a:lnTo>
                <a:lnTo>
                  <a:pt x="288" y="791"/>
                </a:lnTo>
                <a:lnTo>
                  <a:pt x="288" y="789"/>
                </a:lnTo>
                <a:lnTo>
                  <a:pt x="288" y="789"/>
                </a:lnTo>
                <a:close/>
                <a:moveTo>
                  <a:pt x="353" y="660"/>
                </a:moveTo>
                <a:lnTo>
                  <a:pt x="353" y="660"/>
                </a:lnTo>
                <a:lnTo>
                  <a:pt x="353" y="659"/>
                </a:lnTo>
                <a:lnTo>
                  <a:pt x="355" y="660"/>
                </a:lnTo>
                <a:lnTo>
                  <a:pt x="355" y="660"/>
                </a:lnTo>
                <a:lnTo>
                  <a:pt x="355" y="662"/>
                </a:lnTo>
                <a:lnTo>
                  <a:pt x="355" y="662"/>
                </a:lnTo>
                <a:lnTo>
                  <a:pt x="353" y="660"/>
                </a:lnTo>
                <a:lnTo>
                  <a:pt x="353" y="660"/>
                </a:lnTo>
                <a:lnTo>
                  <a:pt x="353" y="660"/>
                </a:lnTo>
                <a:close/>
                <a:moveTo>
                  <a:pt x="369" y="675"/>
                </a:moveTo>
                <a:lnTo>
                  <a:pt x="369" y="675"/>
                </a:lnTo>
                <a:lnTo>
                  <a:pt x="369" y="675"/>
                </a:lnTo>
                <a:lnTo>
                  <a:pt x="369" y="677"/>
                </a:lnTo>
                <a:lnTo>
                  <a:pt x="368" y="677"/>
                </a:lnTo>
                <a:lnTo>
                  <a:pt x="368" y="677"/>
                </a:lnTo>
                <a:lnTo>
                  <a:pt x="368" y="675"/>
                </a:lnTo>
                <a:lnTo>
                  <a:pt x="369" y="675"/>
                </a:lnTo>
                <a:lnTo>
                  <a:pt x="369" y="67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4846"/>
          <p:cNvSpPr>
            <a:spLocks noEditPoints="1"/>
          </p:cNvSpPr>
          <p:nvPr/>
        </p:nvSpPr>
        <p:spPr bwMode="auto">
          <a:xfrm flipH="1">
            <a:off x="4187915" y="4789785"/>
            <a:ext cx="1112657" cy="1503064"/>
          </a:xfrm>
          <a:custGeom>
            <a:avLst/>
            <a:gdLst>
              <a:gd name="T0" fmla="*/ 526 w 682"/>
              <a:gd name="T1" fmla="*/ 15 h 926"/>
              <a:gd name="T2" fmla="*/ 244 w 682"/>
              <a:gd name="T3" fmla="*/ 45 h 926"/>
              <a:gd name="T4" fmla="*/ 162 w 682"/>
              <a:gd name="T5" fmla="*/ 80 h 926"/>
              <a:gd name="T6" fmla="*/ 119 w 682"/>
              <a:gd name="T7" fmla="*/ 135 h 926"/>
              <a:gd name="T8" fmla="*/ 38 w 682"/>
              <a:gd name="T9" fmla="*/ 308 h 926"/>
              <a:gd name="T10" fmla="*/ 22 w 682"/>
              <a:gd name="T11" fmla="*/ 455 h 926"/>
              <a:gd name="T12" fmla="*/ 27 w 682"/>
              <a:gd name="T13" fmla="*/ 503 h 926"/>
              <a:gd name="T14" fmla="*/ 57 w 682"/>
              <a:gd name="T15" fmla="*/ 630 h 926"/>
              <a:gd name="T16" fmla="*/ 0 w 682"/>
              <a:gd name="T17" fmla="*/ 499 h 926"/>
              <a:gd name="T18" fmla="*/ 20 w 682"/>
              <a:gd name="T19" fmla="*/ 620 h 926"/>
              <a:gd name="T20" fmla="*/ 57 w 682"/>
              <a:gd name="T21" fmla="*/ 698 h 926"/>
              <a:gd name="T22" fmla="*/ 134 w 682"/>
              <a:gd name="T23" fmla="*/ 817 h 926"/>
              <a:gd name="T24" fmla="*/ 276 w 682"/>
              <a:gd name="T25" fmla="*/ 874 h 926"/>
              <a:gd name="T26" fmla="*/ 344 w 682"/>
              <a:gd name="T27" fmla="*/ 823 h 926"/>
              <a:gd name="T28" fmla="*/ 480 w 682"/>
              <a:gd name="T29" fmla="*/ 926 h 926"/>
              <a:gd name="T30" fmla="*/ 445 w 682"/>
              <a:gd name="T31" fmla="*/ 804 h 926"/>
              <a:gd name="T32" fmla="*/ 358 w 682"/>
              <a:gd name="T33" fmla="*/ 757 h 926"/>
              <a:gd name="T34" fmla="*/ 441 w 682"/>
              <a:gd name="T35" fmla="*/ 716 h 926"/>
              <a:gd name="T36" fmla="*/ 366 w 682"/>
              <a:gd name="T37" fmla="*/ 655 h 926"/>
              <a:gd name="T38" fmla="*/ 351 w 682"/>
              <a:gd name="T39" fmla="*/ 622 h 926"/>
              <a:gd name="T40" fmla="*/ 382 w 682"/>
              <a:gd name="T41" fmla="*/ 624 h 926"/>
              <a:gd name="T42" fmla="*/ 370 w 682"/>
              <a:gd name="T43" fmla="*/ 580 h 926"/>
              <a:gd name="T44" fmla="*/ 377 w 682"/>
              <a:gd name="T45" fmla="*/ 560 h 926"/>
              <a:gd name="T46" fmla="*/ 414 w 682"/>
              <a:gd name="T47" fmla="*/ 589 h 926"/>
              <a:gd name="T48" fmla="*/ 406 w 682"/>
              <a:gd name="T49" fmla="*/ 558 h 926"/>
              <a:gd name="T50" fmla="*/ 351 w 682"/>
              <a:gd name="T51" fmla="*/ 490 h 926"/>
              <a:gd name="T52" fmla="*/ 344 w 682"/>
              <a:gd name="T53" fmla="*/ 433 h 926"/>
              <a:gd name="T54" fmla="*/ 335 w 682"/>
              <a:gd name="T55" fmla="*/ 385 h 926"/>
              <a:gd name="T56" fmla="*/ 340 w 682"/>
              <a:gd name="T57" fmla="*/ 363 h 926"/>
              <a:gd name="T58" fmla="*/ 360 w 682"/>
              <a:gd name="T59" fmla="*/ 300 h 926"/>
              <a:gd name="T60" fmla="*/ 353 w 682"/>
              <a:gd name="T61" fmla="*/ 293 h 926"/>
              <a:gd name="T62" fmla="*/ 322 w 682"/>
              <a:gd name="T63" fmla="*/ 361 h 926"/>
              <a:gd name="T64" fmla="*/ 331 w 682"/>
              <a:gd name="T65" fmla="*/ 308 h 926"/>
              <a:gd name="T66" fmla="*/ 340 w 682"/>
              <a:gd name="T67" fmla="*/ 273 h 926"/>
              <a:gd name="T68" fmla="*/ 416 w 682"/>
              <a:gd name="T69" fmla="*/ 225 h 926"/>
              <a:gd name="T70" fmla="*/ 436 w 682"/>
              <a:gd name="T71" fmla="*/ 186 h 926"/>
              <a:gd name="T72" fmla="*/ 419 w 682"/>
              <a:gd name="T73" fmla="*/ 149 h 926"/>
              <a:gd name="T74" fmla="*/ 287 w 682"/>
              <a:gd name="T75" fmla="*/ 192 h 926"/>
              <a:gd name="T76" fmla="*/ 320 w 682"/>
              <a:gd name="T77" fmla="*/ 140 h 926"/>
              <a:gd name="T78" fmla="*/ 434 w 682"/>
              <a:gd name="T79" fmla="*/ 105 h 926"/>
              <a:gd name="T80" fmla="*/ 395 w 682"/>
              <a:gd name="T81" fmla="*/ 102 h 926"/>
              <a:gd name="T82" fmla="*/ 611 w 682"/>
              <a:gd name="T83" fmla="*/ 151 h 926"/>
              <a:gd name="T84" fmla="*/ 392 w 682"/>
              <a:gd name="T85" fmla="*/ 273 h 926"/>
              <a:gd name="T86" fmla="*/ 592 w 682"/>
              <a:gd name="T87" fmla="*/ 140 h 926"/>
              <a:gd name="T88" fmla="*/ 241 w 682"/>
              <a:gd name="T89" fmla="*/ 179 h 926"/>
              <a:gd name="T90" fmla="*/ 191 w 682"/>
              <a:gd name="T91" fmla="*/ 256 h 926"/>
              <a:gd name="T92" fmla="*/ 233 w 682"/>
              <a:gd name="T93" fmla="*/ 190 h 926"/>
              <a:gd name="T94" fmla="*/ 292 w 682"/>
              <a:gd name="T95" fmla="*/ 148 h 926"/>
              <a:gd name="T96" fmla="*/ 239 w 682"/>
              <a:gd name="T97" fmla="*/ 214 h 926"/>
              <a:gd name="T98" fmla="*/ 208 w 682"/>
              <a:gd name="T99" fmla="*/ 262 h 926"/>
              <a:gd name="T100" fmla="*/ 187 w 682"/>
              <a:gd name="T101" fmla="*/ 295 h 926"/>
              <a:gd name="T102" fmla="*/ 320 w 682"/>
              <a:gd name="T103" fmla="*/ 367 h 926"/>
              <a:gd name="T104" fmla="*/ 24 w 682"/>
              <a:gd name="T105" fmla="*/ 435 h 926"/>
              <a:gd name="T106" fmla="*/ 27 w 682"/>
              <a:gd name="T107" fmla="*/ 481 h 926"/>
              <a:gd name="T108" fmla="*/ 26 w 682"/>
              <a:gd name="T109" fmla="*/ 521 h 926"/>
              <a:gd name="T110" fmla="*/ 327 w 682"/>
              <a:gd name="T111" fmla="*/ 497 h 926"/>
              <a:gd name="T112" fmla="*/ 53 w 682"/>
              <a:gd name="T113" fmla="*/ 631 h 926"/>
              <a:gd name="T114" fmla="*/ 340 w 682"/>
              <a:gd name="T115" fmla="*/ 514 h 926"/>
              <a:gd name="T116" fmla="*/ 329 w 682"/>
              <a:gd name="T117" fmla="*/ 525 h 926"/>
              <a:gd name="T118" fmla="*/ 303 w 682"/>
              <a:gd name="T119" fmla="*/ 562 h 926"/>
              <a:gd name="T120" fmla="*/ 322 w 682"/>
              <a:gd name="T121" fmla="*/ 584 h 926"/>
              <a:gd name="T122" fmla="*/ 127 w 682"/>
              <a:gd name="T123" fmla="*/ 801 h 926"/>
              <a:gd name="T124" fmla="*/ 307 w 682"/>
              <a:gd name="T125" fmla="*/ 874 h 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82" h="926">
                <a:moveTo>
                  <a:pt x="682" y="192"/>
                </a:moveTo>
                <a:lnTo>
                  <a:pt x="682" y="192"/>
                </a:lnTo>
                <a:lnTo>
                  <a:pt x="679" y="179"/>
                </a:lnTo>
                <a:lnTo>
                  <a:pt x="673" y="170"/>
                </a:lnTo>
                <a:lnTo>
                  <a:pt x="673" y="170"/>
                </a:lnTo>
                <a:lnTo>
                  <a:pt x="673" y="168"/>
                </a:lnTo>
                <a:lnTo>
                  <a:pt x="673" y="164"/>
                </a:lnTo>
                <a:lnTo>
                  <a:pt x="669" y="159"/>
                </a:lnTo>
                <a:lnTo>
                  <a:pt x="668" y="153"/>
                </a:lnTo>
                <a:lnTo>
                  <a:pt x="668" y="151"/>
                </a:lnTo>
                <a:lnTo>
                  <a:pt x="668" y="149"/>
                </a:lnTo>
                <a:lnTo>
                  <a:pt x="668" y="149"/>
                </a:lnTo>
                <a:lnTo>
                  <a:pt x="668" y="148"/>
                </a:lnTo>
                <a:lnTo>
                  <a:pt x="666" y="148"/>
                </a:lnTo>
                <a:lnTo>
                  <a:pt x="664" y="148"/>
                </a:lnTo>
                <a:lnTo>
                  <a:pt x="662" y="146"/>
                </a:lnTo>
                <a:lnTo>
                  <a:pt x="662" y="146"/>
                </a:lnTo>
                <a:lnTo>
                  <a:pt x="660" y="138"/>
                </a:lnTo>
                <a:lnTo>
                  <a:pt x="660" y="138"/>
                </a:lnTo>
                <a:lnTo>
                  <a:pt x="658" y="137"/>
                </a:lnTo>
                <a:lnTo>
                  <a:pt x="657" y="135"/>
                </a:lnTo>
                <a:lnTo>
                  <a:pt x="657" y="133"/>
                </a:lnTo>
                <a:lnTo>
                  <a:pt x="657" y="129"/>
                </a:lnTo>
                <a:lnTo>
                  <a:pt x="657" y="129"/>
                </a:lnTo>
                <a:lnTo>
                  <a:pt x="658" y="131"/>
                </a:lnTo>
                <a:lnTo>
                  <a:pt x="658" y="131"/>
                </a:lnTo>
                <a:lnTo>
                  <a:pt x="662" y="138"/>
                </a:lnTo>
                <a:lnTo>
                  <a:pt x="668" y="144"/>
                </a:lnTo>
                <a:lnTo>
                  <a:pt x="668" y="144"/>
                </a:lnTo>
                <a:lnTo>
                  <a:pt x="662" y="135"/>
                </a:lnTo>
                <a:lnTo>
                  <a:pt x="655" y="127"/>
                </a:lnTo>
                <a:lnTo>
                  <a:pt x="655" y="127"/>
                </a:lnTo>
                <a:lnTo>
                  <a:pt x="657" y="129"/>
                </a:lnTo>
                <a:lnTo>
                  <a:pt x="657" y="129"/>
                </a:lnTo>
                <a:lnTo>
                  <a:pt x="655" y="127"/>
                </a:lnTo>
                <a:lnTo>
                  <a:pt x="653" y="126"/>
                </a:lnTo>
                <a:lnTo>
                  <a:pt x="653" y="126"/>
                </a:lnTo>
                <a:lnTo>
                  <a:pt x="655" y="126"/>
                </a:lnTo>
                <a:lnTo>
                  <a:pt x="653" y="124"/>
                </a:lnTo>
                <a:lnTo>
                  <a:pt x="653" y="124"/>
                </a:lnTo>
                <a:lnTo>
                  <a:pt x="649" y="122"/>
                </a:lnTo>
                <a:lnTo>
                  <a:pt x="649" y="122"/>
                </a:lnTo>
                <a:lnTo>
                  <a:pt x="644" y="113"/>
                </a:lnTo>
                <a:lnTo>
                  <a:pt x="640" y="109"/>
                </a:lnTo>
                <a:lnTo>
                  <a:pt x="636" y="105"/>
                </a:lnTo>
                <a:lnTo>
                  <a:pt x="636" y="105"/>
                </a:lnTo>
                <a:lnTo>
                  <a:pt x="634" y="102"/>
                </a:lnTo>
                <a:lnTo>
                  <a:pt x="633" y="98"/>
                </a:lnTo>
                <a:lnTo>
                  <a:pt x="625" y="92"/>
                </a:lnTo>
                <a:lnTo>
                  <a:pt x="622" y="87"/>
                </a:lnTo>
                <a:lnTo>
                  <a:pt x="620" y="83"/>
                </a:lnTo>
                <a:lnTo>
                  <a:pt x="620" y="81"/>
                </a:lnTo>
                <a:lnTo>
                  <a:pt x="620" y="81"/>
                </a:lnTo>
                <a:lnTo>
                  <a:pt x="611" y="74"/>
                </a:lnTo>
                <a:lnTo>
                  <a:pt x="603" y="67"/>
                </a:lnTo>
                <a:lnTo>
                  <a:pt x="603" y="67"/>
                </a:lnTo>
                <a:lnTo>
                  <a:pt x="601" y="67"/>
                </a:lnTo>
                <a:lnTo>
                  <a:pt x="599" y="67"/>
                </a:lnTo>
                <a:lnTo>
                  <a:pt x="599" y="67"/>
                </a:lnTo>
                <a:lnTo>
                  <a:pt x="596" y="61"/>
                </a:lnTo>
                <a:lnTo>
                  <a:pt x="588" y="57"/>
                </a:lnTo>
                <a:lnTo>
                  <a:pt x="583" y="56"/>
                </a:lnTo>
                <a:lnTo>
                  <a:pt x="576" y="50"/>
                </a:lnTo>
                <a:lnTo>
                  <a:pt x="576" y="50"/>
                </a:lnTo>
                <a:lnTo>
                  <a:pt x="577" y="50"/>
                </a:lnTo>
                <a:lnTo>
                  <a:pt x="581" y="52"/>
                </a:lnTo>
                <a:lnTo>
                  <a:pt x="583" y="54"/>
                </a:lnTo>
                <a:lnTo>
                  <a:pt x="583" y="52"/>
                </a:lnTo>
                <a:lnTo>
                  <a:pt x="583" y="52"/>
                </a:lnTo>
                <a:lnTo>
                  <a:pt x="574" y="48"/>
                </a:lnTo>
                <a:lnTo>
                  <a:pt x="566" y="43"/>
                </a:lnTo>
                <a:lnTo>
                  <a:pt x="561" y="37"/>
                </a:lnTo>
                <a:lnTo>
                  <a:pt x="553" y="34"/>
                </a:lnTo>
                <a:lnTo>
                  <a:pt x="553" y="34"/>
                </a:lnTo>
                <a:lnTo>
                  <a:pt x="555" y="34"/>
                </a:lnTo>
                <a:lnTo>
                  <a:pt x="557" y="34"/>
                </a:lnTo>
                <a:lnTo>
                  <a:pt x="557" y="32"/>
                </a:lnTo>
                <a:lnTo>
                  <a:pt x="557" y="32"/>
                </a:lnTo>
                <a:lnTo>
                  <a:pt x="552" y="30"/>
                </a:lnTo>
                <a:lnTo>
                  <a:pt x="544" y="28"/>
                </a:lnTo>
                <a:lnTo>
                  <a:pt x="544" y="28"/>
                </a:lnTo>
                <a:lnTo>
                  <a:pt x="544" y="26"/>
                </a:lnTo>
                <a:lnTo>
                  <a:pt x="544" y="24"/>
                </a:lnTo>
                <a:lnTo>
                  <a:pt x="544" y="24"/>
                </a:lnTo>
                <a:lnTo>
                  <a:pt x="541" y="23"/>
                </a:lnTo>
                <a:lnTo>
                  <a:pt x="535" y="21"/>
                </a:lnTo>
                <a:lnTo>
                  <a:pt x="526" y="15"/>
                </a:lnTo>
                <a:lnTo>
                  <a:pt x="526" y="15"/>
                </a:lnTo>
                <a:lnTo>
                  <a:pt x="524" y="15"/>
                </a:lnTo>
                <a:lnTo>
                  <a:pt x="526" y="17"/>
                </a:lnTo>
                <a:lnTo>
                  <a:pt x="526" y="17"/>
                </a:lnTo>
                <a:lnTo>
                  <a:pt x="524" y="17"/>
                </a:lnTo>
                <a:lnTo>
                  <a:pt x="519" y="15"/>
                </a:lnTo>
                <a:lnTo>
                  <a:pt x="519" y="15"/>
                </a:lnTo>
                <a:lnTo>
                  <a:pt x="520" y="15"/>
                </a:lnTo>
                <a:lnTo>
                  <a:pt x="519" y="13"/>
                </a:lnTo>
                <a:lnTo>
                  <a:pt x="519" y="13"/>
                </a:lnTo>
                <a:lnTo>
                  <a:pt x="506" y="10"/>
                </a:lnTo>
                <a:lnTo>
                  <a:pt x="498" y="8"/>
                </a:lnTo>
                <a:lnTo>
                  <a:pt x="493" y="8"/>
                </a:lnTo>
                <a:lnTo>
                  <a:pt x="493" y="8"/>
                </a:lnTo>
                <a:lnTo>
                  <a:pt x="493" y="8"/>
                </a:lnTo>
                <a:lnTo>
                  <a:pt x="493" y="8"/>
                </a:lnTo>
                <a:lnTo>
                  <a:pt x="489" y="8"/>
                </a:lnTo>
                <a:lnTo>
                  <a:pt x="489" y="8"/>
                </a:lnTo>
                <a:lnTo>
                  <a:pt x="489" y="6"/>
                </a:lnTo>
                <a:lnTo>
                  <a:pt x="489" y="6"/>
                </a:lnTo>
                <a:lnTo>
                  <a:pt x="476" y="2"/>
                </a:lnTo>
                <a:lnTo>
                  <a:pt x="462" y="2"/>
                </a:lnTo>
                <a:lnTo>
                  <a:pt x="462" y="2"/>
                </a:lnTo>
                <a:lnTo>
                  <a:pt x="447" y="2"/>
                </a:lnTo>
                <a:lnTo>
                  <a:pt x="438" y="0"/>
                </a:lnTo>
                <a:lnTo>
                  <a:pt x="438" y="0"/>
                </a:lnTo>
                <a:lnTo>
                  <a:pt x="438" y="2"/>
                </a:lnTo>
                <a:lnTo>
                  <a:pt x="436" y="2"/>
                </a:lnTo>
                <a:lnTo>
                  <a:pt x="436" y="2"/>
                </a:lnTo>
                <a:lnTo>
                  <a:pt x="436" y="4"/>
                </a:lnTo>
                <a:lnTo>
                  <a:pt x="434" y="4"/>
                </a:lnTo>
                <a:lnTo>
                  <a:pt x="434" y="4"/>
                </a:lnTo>
                <a:lnTo>
                  <a:pt x="432" y="4"/>
                </a:lnTo>
                <a:lnTo>
                  <a:pt x="432" y="4"/>
                </a:lnTo>
                <a:lnTo>
                  <a:pt x="432" y="4"/>
                </a:lnTo>
                <a:lnTo>
                  <a:pt x="432" y="4"/>
                </a:lnTo>
                <a:lnTo>
                  <a:pt x="430" y="2"/>
                </a:lnTo>
                <a:lnTo>
                  <a:pt x="430" y="2"/>
                </a:lnTo>
                <a:lnTo>
                  <a:pt x="430" y="0"/>
                </a:lnTo>
                <a:lnTo>
                  <a:pt x="432" y="0"/>
                </a:lnTo>
                <a:lnTo>
                  <a:pt x="427" y="0"/>
                </a:lnTo>
                <a:lnTo>
                  <a:pt x="417" y="0"/>
                </a:lnTo>
                <a:lnTo>
                  <a:pt x="417" y="0"/>
                </a:lnTo>
                <a:lnTo>
                  <a:pt x="401" y="2"/>
                </a:lnTo>
                <a:lnTo>
                  <a:pt x="401" y="2"/>
                </a:lnTo>
                <a:lnTo>
                  <a:pt x="382" y="4"/>
                </a:lnTo>
                <a:lnTo>
                  <a:pt x="366" y="8"/>
                </a:lnTo>
                <a:lnTo>
                  <a:pt x="366" y="8"/>
                </a:lnTo>
                <a:lnTo>
                  <a:pt x="368" y="8"/>
                </a:lnTo>
                <a:lnTo>
                  <a:pt x="368" y="8"/>
                </a:lnTo>
                <a:lnTo>
                  <a:pt x="355" y="8"/>
                </a:lnTo>
                <a:lnTo>
                  <a:pt x="342" y="12"/>
                </a:lnTo>
                <a:lnTo>
                  <a:pt x="342" y="12"/>
                </a:lnTo>
                <a:lnTo>
                  <a:pt x="327" y="15"/>
                </a:lnTo>
                <a:lnTo>
                  <a:pt x="314" y="19"/>
                </a:lnTo>
                <a:lnTo>
                  <a:pt x="314" y="19"/>
                </a:lnTo>
                <a:lnTo>
                  <a:pt x="316" y="19"/>
                </a:lnTo>
                <a:lnTo>
                  <a:pt x="318" y="19"/>
                </a:lnTo>
                <a:lnTo>
                  <a:pt x="318" y="21"/>
                </a:lnTo>
                <a:lnTo>
                  <a:pt x="318" y="21"/>
                </a:lnTo>
                <a:lnTo>
                  <a:pt x="311" y="21"/>
                </a:lnTo>
                <a:lnTo>
                  <a:pt x="303" y="21"/>
                </a:lnTo>
                <a:lnTo>
                  <a:pt x="289" y="28"/>
                </a:lnTo>
                <a:lnTo>
                  <a:pt x="289" y="28"/>
                </a:lnTo>
                <a:lnTo>
                  <a:pt x="285" y="26"/>
                </a:lnTo>
                <a:lnTo>
                  <a:pt x="281" y="28"/>
                </a:lnTo>
                <a:lnTo>
                  <a:pt x="279" y="30"/>
                </a:lnTo>
                <a:lnTo>
                  <a:pt x="279" y="32"/>
                </a:lnTo>
                <a:lnTo>
                  <a:pt x="279" y="32"/>
                </a:lnTo>
                <a:lnTo>
                  <a:pt x="281" y="30"/>
                </a:lnTo>
                <a:lnTo>
                  <a:pt x="283" y="28"/>
                </a:lnTo>
                <a:lnTo>
                  <a:pt x="283" y="28"/>
                </a:lnTo>
                <a:lnTo>
                  <a:pt x="285" y="28"/>
                </a:lnTo>
                <a:lnTo>
                  <a:pt x="287" y="28"/>
                </a:lnTo>
                <a:lnTo>
                  <a:pt x="287" y="30"/>
                </a:lnTo>
                <a:lnTo>
                  <a:pt x="287" y="30"/>
                </a:lnTo>
                <a:lnTo>
                  <a:pt x="278" y="34"/>
                </a:lnTo>
                <a:lnTo>
                  <a:pt x="276" y="34"/>
                </a:lnTo>
                <a:lnTo>
                  <a:pt x="276" y="32"/>
                </a:lnTo>
                <a:lnTo>
                  <a:pt x="276" y="32"/>
                </a:lnTo>
                <a:lnTo>
                  <a:pt x="268" y="35"/>
                </a:lnTo>
                <a:lnTo>
                  <a:pt x="263" y="39"/>
                </a:lnTo>
                <a:lnTo>
                  <a:pt x="255" y="41"/>
                </a:lnTo>
                <a:lnTo>
                  <a:pt x="250" y="45"/>
                </a:lnTo>
                <a:lnTo>
                  <a:pt x="250" y="45"/>
                </a:lnTo>
                <a:lnTo>
                  <a:pt x="248" y="43"/>
                </a:lnTo>
                <a:lnTo>
                  <a:pt x="244" y="45"/>
                </a:lnTo>
                <a:lnTo>
                  <a:pt x="239" y="46"/>
                </a:lnTo>
                <a:lnTo>
                  <a:pt x="235" y="50"/>
                </a:lnTo>
                <a:lnTo>
                  <a:pt x="233" y="50"/>
                </a:lnTo>
                <a:lnTo>
                  <a:pt x="232" y="50"/>
                </a:lnTo>
                <a:lnTo>
                  <a:pt x="232" y="50"/>
                </a:lnTo>
                <a:lnTo>
                  <a:pt x="228" y="54"/>
                </a:lnTo>
                <a:lnTo>
                  <a:pt x="222" y="54"/>
                </a:lnTo>
                <a:lnTo>
                  <a:pt x="222" y="54"/>
                </a:lnTo>
                <a:lnTo>
                  <a:pt x="230" y="48"/>
                </a:lnTo>
                <a:lnTo>
                  <a:pt x="235" y="43"/>
                </a:lnTo>
                <a:lnTo>
                  <a:pt x="235" y="43"/>
                </a:lnTo>
                <a:lnTo>
                  <a:pt x="232" y="45"/>
                </a:lnTo>
                <a:lnTo>
                  <a:pt x="230" y="45"/>
                </a:lnTo>
                <a:lnTo>
                  <a:pt x="230" y="45"/>
                </a:lnTo>
                <a:lnTo>
                  <a:pt x="226" y="50"/>
                </a:lnTo>
                <a:lnTo>
                  <a:pt x="221" y="52"/>
                </a:lnTo>
                <a:lnTo>
                  <a:pt x="221" y="52"/>
                </a:lnTo>
                <a:lnTo>
                  <a:pt x="221" y="52"/>
                </a:lnTo>
                <a:lnTo>
                  <a:pt x="219" y="54"/>
                </a:lnTo>
                <a:lnTo>
                  <a:pt x="217" y="54"/>
                </a:lnTo>
                <a:lnTo>
                  <a:pt x="217" y="54"/>
                </a:lnTo>
                <a:lnTo>
                  <a:pt x="217" y="56"/>
                </a:lnTo>
                <a:lnTo>
                  <a:pt x="219" y="54"/>
                </a:lnTo>
                <a:lnTo>
                  <a:pt x="219" y="54"/>
                </a:lnTo>
                <a:lnTo>
                  <a:pt x="219" y="56"/>
                </a:lnTo>
                <a:lnTo>
                  <a:pt x="219" y="56"/>
                </a:lnTo>
                <a:lnTo>
                  <a:pt x="211" y="61"/>
                </a:lnTo>
                <a:lnTo>
                  <a:pt x="204" y="65"/>
                </a:lnTo>
                <a:lnTo>
                  <a:pt x="204" y="65"/>
                </a:lnTo>
                <a:lnTo>
                  <a:pt x="206" y="61"/>
                </a:lnTo>
                <a:lnTo>
                  <a:pt x="206" y="61"/>
                </a:lnTo>
                <a:lnTo>
                  <a:pt x="198" y="65"/>
                </a:lnTo>
                <a:lnTo>
                  <a:pt x="197" y="67"/>
                </a:lnTo>
                <a:lnTo>
                  <a:pt x="197" y="69"/>
                </a:lnTo>
                <a:lnTo>
                  <a:pt x="197" y="69"/>
                </a:lnTo>
                <a:lnTo>
                  <a:pt x="200" y="67"/>
                </a:lnTo>
                <a:lnTo>
                  <a:pt x="202" y="65"/>
                </a:lnTo>
                <a:lnTo>
                  <a:pt x="202" y="65"/>
                </a:lnTo>
                <a:lnTo>
                  <a:pt x="197" y="70"/>
                </a:lnTo>
                <a:lnTo>
                  <a:pt x="189" y="74"/>
                </a:lnTo>
                <a:lnTo>
                  <a:pt x="189" y="74"/>
                </a:lnTo>
                <a:lnTo>
                  <a:pt x="193" y="72"/>
                </a:lnTo>
                <a:lnTo>
                  <a:pt x="193" y="70"/>
                </a:lnTo>
                <a:lnTo>
                  <a:pt x="191" y="70"/>
                </a:lnTo>
                <a:lnTo>
                  <a:pt x="191" y="70"/>
                </a:lnTo>
                <a:lnTo>
                  <a:pt x="189" y="74"/>
                </a:lnTo>
                <a:lnTo>
                  <a:pt x="187" y="78"/>
                </a:lnTo>
                <a:lnTo>
                  <a:pt x="187" y="78"/>
                </a:lnTo>
                <a:lnTo>
                  <a:pt x="180" y="80"/>
                </a:lnTo>
                <a:lnTo>
                  <a:pt x="175" y="81"/>
                </a:lnTo>
                <a:lnTo>
                  <a:pt x="165" y="91"/>
                </a:lnTo>
                <a:lnTo>
                  <a:pt x="165" y="91"/>
                </a:lnTo>
                <a:lnTo>
                  <a:pt x="165" y="92"/>
                </a:lnTo>
                <a:lnTo>
                  <a:pt x="163" y="94"/>
                </a:lnTo>
                <a:lnTo>
                  <a:pt x="158" y="98"/>
                </a:lnTo>
                <a:lnTo>
                  <a:pt x="158" y="98"/>
                </a:lnTo>
                <a:lnTo>
                  <a:pt x="156" y="98"/>
                </a:lnTo>
                <a:lnTo>
                  <a:pt x="156" y="98"/>
                </a:lnTo>
                <a:lnTo>
                  <a:pt x="156" y="96"/>
                </a:lnTo>
                <a:lnTo>
                  <a:pt x="158" y="96"/>
                </a:lnTo>
                <a:lnTo>
                  <a:pt x="158" y="94"/>
                </a:lnTo>
                <a:lnTo>
                  <a:pt x="156" y="94"/>
                </a:lnTo>
                <a:lnTo>
                  <a:pt x="156" y="94"/>
                </a:lnTo>
                <a:lnTo>
                  <a:pt x="151" y="100"/>
                </a:lnTo>
                <a:lnTo>
                  <a:pt x="147" y="102"/>
                </a:lnTo>
                <a:lnTo>
                  <a:pt x="143" y="105"/>
                </a:lnTo>
                <a:lnTo>
                  <a:pt x="143" y="105"/>
                </a:lnTo>
                <a:lnTo>
                  <a:pt x="140" y="111"/>
                </a:lnTo>
                <a:lnTo>
                  <a:pt x="136" y="115"/>
                </a:lnTo>
                <a:lnTo>
                  <a:pt x="132" y="115"/>
                </a:lnTo>
                <a:lnTo>
                  <a:pt x="132" y="115"/>
                </a:lnTo>
                <a:lnTo>
                  <a:pt x="138" y="107"/>
                </a:lnTo>
                <a:lnTo>
                  <a:pt x="143" y="103"/>
                </a:lnTo>
                <a:lnTo>
                  <a:pt x="143" y="103"/>
                </a:lnTo>
                <a:lnTo>
                  <a:pt x="145" y="100"/>
                </a:lnTo>
                <a:lnTo>
                  <a:pt x="149" y="96"/>
                </a:lnTo>
                <a:lnTo>
                  <a:pt x="152" y="92"/>
                </a:lnTo>
                <a:lnTo>
                  <a:pt x="154" y="91"/>
                </a:lnTo>
                <a:lnTo>
                  <a:pt x="152" y="89"/>
                </a:lnTo>
                <a:lnTo>
                  <a:pt x="152" y="89"/>
                </a:lnTo>
                <a:lnTo>
                  <a:pt x="154" y="89"/>
                </a:lnTo>
                <a:lnTo>
                  <a:pt x="158" y="89"/>
                </a:lnTo>
                <a:lnTo>
                  <a:pt x="158" y="89"/>
                </a:lnTo>
                <a:lnTo>
                  <a:pt x="160" y="81"/>
                </a:lnTo>
                <a:lnTo>
                  <a:pt x="160" y="81"/>
                </a:lnTo>
                <a:lnTo>
                  <a:pt x="162" y="81"/>
                </a:lnTo>
                <a:lnTo>
                  <a:pt x="162" y="80"/>
                </a:lnTo>
                <a:lnTo>
                  <a:pt x="163" y="78"/>
                </a:lnTo>
                <a:lnTo>
                  <a:pt x="165" y="78"/>
                </a:lnTo>
                <a:lnTo>
                  <a:pt x="165" y="78"/>
                </a:lnTo>
                <a:lnTo>
                  <a:pt x="167" y="76"/>
                </a:lnTo>
                <a:lnTo>
                  <a:pt x="167" y="74"/>
                </a:lnTo>
                <a:lnTo>
                  <a:pt x="167" y="74"/>
                </a:lnTo>
                <a:lnTo>
                  <a:pt x="169" y="74"/>
                </a:lnTo>
                <a:lnTo>
                  <a:pt x="173" y="72"/>
                </a:lnTo>
                <a:lnTo>
                  <a:pt x="173" y="72"/>
                </a:lnTo>
                <a:lnTo>
                  <a:pt x="184" y="61"/>
                </a:lnTo>
                <a:lnTo>
                  <a:pt x="197" y="50"/>
                </a:lnTo>
                <a:lnTo>
                  <a:pt x="224" y="34"/>
                </a:lnTo>
                <a:lnTo>
                  <a:pt x="224" y="34"/>
                </a:lnTo>
                <a:lnTo>
                  <a:pt x="219" y="37"/>
                </a:lnTo>
                <a:lnTo>
                  <a:pt x="213" y="39"/>
                </a:lnTo>
                <a:lnTo>
                  <a:pt x="213" y="39"/>
                </a:lnTo>
                <a:lnTo>
                  <a:pt x="215" y="37"/>
                </a:lnTo>
                <a:lnTo>
                  <a:pt x="217" y="37"/>
                </a:lnTo>
                <a:lnTo>
                  <a:pt x="217" y="35"/>
                </a:lnTo>
                <a:lnTo>
                  <a:pt x="217" y="35"/>
                </a:lnTo>
                <a:lnTo>
                  <a:pt x="215" y="37"/>
                </a:lnTo>
                <a:lnTo>
                  <a:pt x="211" y="37"/>
                </a:lnTo>
                <a:lnTo>
                  <a:pt x="211" y="37"/>
                </a:lnTo>
                <a:lnTo>
                  <a:pt x="215" y="35"/>
                </a:lnTo>
                <a:lnTo>
                  <a:pt x="217" y="34"/>
                </a:lnTo>
                <a:lnTo>
                  <a:pt x="221" y="34"/>
                </a:lnTo>
                <a:lnTo>
                  <a:pt x="221" y="34"/>
                </a:lnTo>
                <a:lnTo>
                  <a:pt x="219" y="34"/>
                </a:lnTo>
                <a:lnTo>
                  <a:pt x="219" y="34"/>
                </a:lnTo>
                <a:lnTo>
                  <a:pt x="219" y="30"/>
                </a:lnTo>
                <a:lnTo>
                  <a:pt x="219" y="30"/>
                </a:lnTo>
                <a:lnTo>
                  <a:pt x="217" y="32"/>
                </a:lnTo>
                <a:lnTo>
                  <a:pt x="211" y="34"/>
                </a:lnTo>
                <a:lnTo>
                  <a:pt x="211" y="34"/>
                </a:lnTo>
                <a:lnTo>
                  <a:pt x="215" y="35"/>
                </a:lnTo>
                <a:lnTo>
                  <a:pt x="215" y="35"/>
                </a:lnTo>
                <a:lnTo>
                  <a:pt x="209" y="35"/>
                </a:lnTo>
                <a:lnTo>
                  <a:pt x="209" y="35"/>
                </a:lnTo>
                <a:lnTo>
                  <a:pt x="202" y="43"/>
                </a:lnTo>
                <a:lnTo>
                  <a:pt x="193" y="50"/>
                </a:lnTo>
                <a:lnTo>
                  <a:pt x="184" y="57"/>
                </a:lnTo>
                <a:lnTo>
                  <a:pt x="175" y="67"/>
                </a:lnTo>
                <a:lnTo>
                  <a:pt x="175" y="67"/>
                </a:lnTo>
                <a:lnTo>
                  <a:pt x="173" y="67"/>
                </a:lnTo>
                <a:lnTo>
                  <a:pt x="171" y="67"/>
                </a:lnTo>
                <a:lnTo>
                  <a:pt x="171" y="69"/>
                </a:lnTo>
                <a:lnTo>
                  <a:pt x="171" y="69"/>
                </a:lnTo>
                <a:lnTo>
                  <a:pt x="167" y="70"/>
                </a:lnTo>
                <a:lnTo>
                  <a:pt x="163" y="70"/>
                </a:lnTo>
                <a:lnTo>
                  <a:pt x="163" y="70"/>
                </a:lnTo>
                <a:lnTo>
                  <a:pt x="162" y="74"/>
                </a:lnTo>
                <a:lnTo>
                  <a:pt x="158" y="78"/>
                </a:lnTo>
                <a:lnTo>
                  <a:pt x="154" y="81"/>
                </a:lnTo>
                <a:lnTo>
                  <a:pt x="151" y="85"/>
                </a:lnTo>
                <a:lnTo>
                  <a:pt x="151" y="85"/>
                </a:lnTo>
                <a:lnTo>
                  <a:pt x="147" y="89"/>
                </a:lnTo>
                <a:lnTo>
                  <a:pt x="141" y="92"/>
                </a:lnTo>
                <a:lnTo>
                  <a:pt x="134" y="103"/>
                </a:lnTo>
                <a:lnTo>
                  <a:pt x="134" y="103"/>
                </a:lnTo>
                <a:lnTo>
                  <a:pt x="136" y="103"/>
                </a:lnTo>
                <a:lnTo>
                  <a:pt x="136" y="103"/>
                </a:lnTo>
                <a:lnTo>
                  <a:pt x="134" y="107"/>
                </a:lnTo>
                <a:lnTo>
                  <a:pt x="130" y="109"/>
                </a:lnTo>
                <a:lnTo>
                  <a:pt x="130" y="109"/>
                </a:lnTo>
                <a:lnTo>
                  <a:pt x="132" y="107"/>
                </a:lnTo>
                <a:lnTo>
                  <a:pt x="134" y="105"/>
                </a:lnTo>
                <a:lnTo>
                  <a:pt x="134" y="105"/>
                </a:lnTo>
                <a:lnTo>
                  <a:pt x="129" y="109"/>
                </a:lnTo>
                <a:lnTo>
                  <a:pt x="123" y="113"/>
                </a:lnTo>
                <a:lnTo>
                  <a:pt x="114" y="124"/>
                </a:lnTo>
                <a:lnTo>
                  <a:pt x="114" y="124"/>
                </a:lnTo>
                <a:lnTo>
                  <a:pt x="112" y="129"/>
                </a:lnTo>
                <a:lnTo>
                  <a:pt x="112" y="129"/>
                </a:lnTo>
                <a:lnTo>
                  <a:pt x="108" y="133"/>
                </a:lnTo>
                <a:lnTo>
                  <a:pt x="105" y="137"/>
                </a:lnTo>
                <a:lnTo>
                  <a:pt x="105" y="137"/>
                </a:lnTo>
                <a:lnTo>
                  <a:pt x="106" y="140"/>
                </a:lnTo>
                <a:lnTo>
                  <a:pt x="103" y="144"/>
                </a:lnTo>
                <a:lnTo>
                  <a:pt x="103" y="144"/>
                </a:lnTo>
                <a:lnTo>
                  <a:pt x="108" y="142"/>
                </a:lnTo>
                <a:lnTo>
                  <a:pt x="112" y="138"/>
                </a:lnTo>
                <a:lnTo>
                  <a:pt x="118" y="131"/>
                </a:lnTo>
                <a:lnTo>
                  <a:pt x="118" y="131"/>
                </a:lnTo>
                <a:lnTo>
                  <a:pt x="118" y="133"/>
                </a:lnTo>
                <a:lnTo>
                  <a:pt x="119" y="133"/>
                </a:lnTo>
                <a:lnTo>
                  <a:pt x="119" y="133"/>
                </a:lnTo>
                <a:lnTo>
                  <a:pt x="119" y="135"/>
                </a:lnTo>
                <a:lnTo>
                  <a:pt x="119" y="135"/>
                </a:lnTo>
                <a:lnTo>
                  <a:pt x="116" y="137"/>
                </a:lnTo>
                <a:lnTo>
                  <a:pt x="112" y="142"/>
                </a:lnTo>
                <a:lnTo>
                  <a:pt x="106" y="149"/>
                </a:lnTo>
                <a:lnTo>
                  <a:pt x="106" y="149"/>
                </a:lnTo>
                <a:lnTo>
                  <a:pt x="108" y="148"/>
                </a:lnTo>
                <a:lnTo>
                  <a:pt x="110" y="148"/>
                </a:lnTo>
                <a:lnTo>
                  <a:pt x="110" y="148"/>
                </a:lnTo>
                <a:lnTo>
                  <a:pt x="106" y="153"/>
                </a:lnTo>
                <a:lnTo>
                  <a:pt x="105" y="157"/>
                </a:lnTo>
                <a:lnTo>
                  <a:pt x="105" y="157"/>
                </a:lnTo>
                <a:lnTo>
                  <a:pt x="105" y="153"/>
                </a:lnTo>
                <a:lnTo>
                  <a:pt x="106" y="151"/>
                </a:lnTo>
                <a:lnTo>
                  <a:pt x="108" y="151"/>
                </a:lnTo>
                <a:lnTo>
                  <a:pt x="108" y="151"/>
                </a:lnTo>
                <a:lnTo>
                  <a:pt x="103" y="151"/>
                </a:lnTo>
                <a:lnTo>
                  <a:pt x="99" y="155"/>
                </a:lnTo>
                <a:lnTo>
                  <a:pt x="99" y="155"/>
                </a:lnTo>
                <a:lnTo>
                  <a:pt x="101" y="155"/>
                </a:lnTo>
                <a:lnTo>
                  <a:pt x="101" y="155"/>
                </a:lnTo>
                <a:lnTo>
                  <a:pt x="103" y="153"/>
                </a:lnTo>
                <a:lnTo>
                  <a:pt x="103" y="155"/>
                </a:lnTo>
                <a:lnTo>
                  <a:pt x="103" y="155"/>
                </a:lnTo>
                <a:lnTo>
                  <a:pt x="103" y="157"/>
                </a:lnTo>
                <a:lnTo>
                  <a:pt x="103" y="157"/>
                </a:lnTo>
                <a:lnTo>
                  <a:pt x="101" y="157"/>
                </a:lnTo>
                <a:lnTo>
                  <a:pt x="99" y="161"/>
                </a:lnTo>
                <a:lnTo>
                  <a:pt x="97" y="162"/>
                </a:lnTo>
                <a:lnTo>
                  <a:pt x="95" y="161"/>
                </a:lnTo>
                <a:lnTo>
                  <a:pt x="95" y="161"/>
                </a:lnTo>
                <a:lnTo>
                  <a:pt x="90" y="170"/>
                </a:lnTo>
                <a:lnTo>
                  <a:pt x="86" y="173"/>
                </a:lnTo>
                <a:lnTo>
                  <a:pt x="83" y="175"/>
                </a:lnTo>
                <a:lnTo>
                  <a:pt x="83" y="175"/>
                </a:lnTo>
                <a:lnTo>
                  <a:pt x="77" y="190"/>
                </a:lnTo>
                <a:lnTo>
                  <a:pt x="72" y="203"/>
                </a:lnTo>
                <a:lnTo>
                  <a:pt x="72" y="203"/>
                </a:lnTo>
                <a:lnTo>
                  <a:pt x="70" y="203"/>
                </a:lnTo>
                <a:lnTo>
                  <a:pt x="68" y="203"/>
                </a:lnTo>
                <a:lnTo>
                  <a:pt x="68" y="203"/>
                </a:lnTo>
                <a:lnTo>
                  <a:pt x="68" y="205"/>
                </a:lnTo>
                <a:lnTo>
                  <a:pt x="68" y="208"/>
                </a:lnTo>
                <a:lnTo>
                  <a:pt x="68" y="208"/>
                </a:lnTo>
                <a:lnTo>
                  <a:pt x="68" y="208"/>
                </a:lnTo>
                <a:lnTo>
                  <a:pt x="66" y="208"/>
                </a:lnTo>
                <a:lnTo>
                  <a:pt x="66" y="210"/>
                </a:lnTo>
                <a:lnTo>
                  <a:pt x="66" y="210"/>
                </a:lnTo>
                <a:lnTo>
                  <a:pt x="66" y="208"/>
                </a:lnTo>
                <a:lnTo>
                  <a:pt x="64" y="208"/>
                </a:lnTo>
                <a:lnTo>
                  <a:pt x="64" y="208"/>
                </a:lnTo>
                <a:lnTo>
                  <a:pt x="62" y="212"/>
                </a:lnTo>
                <a:lnTo>
                  <a:pt x="62" y="212"/>
                </a:lnTo>
                <a:lnTo>
                  <a:pt x="64" y="212"/>
                </a:lnTo>
                <a:lnTo>
                  <a:pt x="64" y="210"/>
                </a:lnTo>
                <a:lnTo>
                  <a:pt x="64" y="210"/>
                </a:lnTo>
                <a:lnTo>
                  <a:pt x="66" y="210"/>
                </a:lnTo>
                <a:lnTo>
                  <a:pt x="66" y="210"/>
                </a:lnTo>
                <a:lnTo>
                  <a:pt x="66" y="216"/>
                </a:lnTo>
                <a:lnTo>
                  <a:pt x="66" y="216"/>
                </a:lnTo>
                <a:lnTo>
                  <a:pt x="64" y="218"/>
                </a:lnTo>
                <a:lnTo>
                  <a:pt x="62" y="221"/>
                </a:lnTo>
                <a:lnTo>
                  <a:pt x="62" y="225"/>
                </a:lnTo>
                <a:lnTo>
                  <a:pt x="59" y="230"/>
                </a:lnTo>
                <a:lnTo>
                  <a:pt x="59" y="230"/>
                </a:lnTo>
                <a:lnTo>
                  <a:pt x="59" y="229"/>
                </a:lnTo>
                <a:lnTo>
                  <a:pt x="57" y="229"/>
                </a:lnTo>
                <a:lnTo>
                  <a:pt x="57" y="229"/>
                </a:lnTo>
                <a:lnTo>
                  <a:pt x="57" y="232"/>
                </a:lnTo>
                <a:lnTo>
                  <a:pt x="57" y="234"/>
                </a:lnTo>
                <a:lnTo>
                  <a:pt x="57" y="234"/>
                </a:lnTo>
                <a:lnTo>
                  <a:pt x="57" y="232"/>
                </a:lnTo>
                <a:lnTo>
                  <a:pt x="57" y="232"/>
                </a:lnTo>
                <a:lnTo>
                  <a:pt x="57" y="238"/>
                </a:lnTo>
                <a:lnTo>
                  <a:pt x="55" y="241"/>
                </a:lnTo>
                <a:lnTo>
                  <a:pt x="49" y="249"/>
                </a:lnTo>
                <a:lnTo>
                  <a:pt x="49" y="249"/>
                </a:lnTo>
                <a:lnTo>
                  <a:pt x="51" y="249"/>
                </a:lnTo>
                <a:lnTo>
                  <a:pt x="51" y="249"/>
                </a:lnTo>
                <a:lnTo>
                  <a:pt x="51" y="249"/>
                </a:lnTo>
                <a:lnTo>
                  <a:pt x="44" y="269"/>
                </a:lnTo>
                <a:lnTo>
                  <a:pt x="40" y="287"/>
                </a:lnTo>
                <a:lnTo>
                  <a:pt x="40" y="287"/>
                </a:lnTo>
                <a:lnTo>
                  <a:pt x="38" y="287"/>
                </a:lnTo>
                <a:lnTo>
                  <a:pt x="38" y="287"/>
                </a:lnTo>
                <a:lnTo>
                  <a:pt x="38" y="287"/>
                </a:lnTo>
                <a:lnTo>
                  <a:pt x="38" y="308"/>
                </a:lnTo>
                <a:lnTo>
                  <a:pt x="38" y="308"/>
                </a:lnTo>
                <a:lnTo>
                  <a:pt x="37" y="317"/>
                </a:lnTo>
                <a:lnTo>
                  <a:pt x="35" y="319"/>
                </a:lnTo>
                <a:lnTo>
                  <a:pt x="33" y="319"/>
                </a:lnTo>
                <a:lnTo>
                  <a:pt x="33" y="319"/>
                </a:lnTo>
                <a:lnTo>
                  <a:pt x="31" y="321"/>
                </a:lnTo>
                <a:lnTo>
                  <a:pt x="31" y="321"/>
                </a:lnTo>
                <a:lnTo>
                  <a:pt x="31" y="317"/>
                </a:lnTo>
                <a:lnTo>
                  <a:pt x="31" y="317"/>
                </a:lnTo>
                <a:lnTo>
                  <a:pt x="31" y="322"/>
                </a:lnTo>
                <a:lnTo>
                  <a:pt x="31" y="330"/>
                </a:lnTo>
                <a:lnTo>
                  <a:pt x="31" y="330"/>
                </a:lnTo>
                <a:lnTo>
                  <a:pt x="27" y="332"/>
                </a:lnTo>
                <a:lnTo>
                  <a:pt x="27" y="332"/>
                </a:lnTo>
                <a:lnTo>
                  <a:pt x="29" y="337"/>
                </a:lnTo>
                <a:lnTo>
                  <a:pt x="27" y="341"/>
                </a:lnTo>
                <a:lnTo>
                  <a:pt x="26" y="344"/>
                </a:lnTo>
                <a:lnTo>
                  <a:pt x="26" y="350"/>
                </a:lnTo>
                <a:lnTo>
                  <a:pt x="26" y="350"/>
                </a:lnTo>
                <a:lnTo>
                  <a:pt x="26" y="350"/>
                </a:lnTo>
                <a:lnTo>
                  <a:pt x="26" y="348"/>
                </a:lnTo>
                <a:lnTo>
                  <a:pt x="24" y="346"/>
                </a:lnTo>
                <a:lnTo>
                  <a:pt x="24" y="346"/>
                </a:lnTo>
                <a:lnTo>
                  <a:pt x="24" y="346"/>
                </a:lnTo>
                <a:lnTo>
                  <a:pt x="26" y="356"/>
                </a:lnTo>
                <a:lnTo>
                  <a:pt x="26" y="365"/>
                </a:lnTo>
                <a:lnTo>
                  <a:pt x="24" y="376"/>
                </a:lnTo>
                <a:lnTo>
                  <a:pt x="24" y="385"/>
                </a:lnTo>
                <a:lnTo>
                  <a:pt x="24" y="385"/>
                </a:lnTo>
                <a:lnTo>
                  <a:pt x="24" y="385"/>
                </a:lnTo>
                <a:lnTo>
                  <a:pt x="24" y="383"/>
                </a:lnTo>
                <a:lnTo>
                  <a:pt x="24" y="381"/>
                </a:lnTo>
                <a:lnTo>
                  <a:pt x="22" y="381"/>
                </a:lnTo>
                <a:lnTo>
                  <a:pt x="24" y="383"/>
                </a:lnTo>
                <a:lnTo>
                  <a:pt x="24" y="385"/>
                </a:lnTo>
                <a:lnTo>
                  <a:pt x="24" y="385"/>
                </a:lnTo>
                <a:lnTo>
                  <a:pt x="24" y="385"/>
                </a:lnTo>
                <a:lnTo>
                  <a:pt x="24" y="385"/>
                </a:lnTo>
                <a:lnTo>
                  <a:pt x="24" y="387"/>
                </a:lnTo>
                <a:lnTo>
                  <a:pt x="24" y="387"/>
                </a:lnTo>
                <a:lnTo>
                  <a:pt x="24" y="387"/>
                </a:lnTo>
                <a:lnTo>
                  <a:pt x="24" y="390"/>
                </a:lnTo>
                <a:lnTo>
                  <a:pt x="24" y="390"/>
                </a:lnTo>
                <a:lnTo>
                  <a:pt x="24" y="396"/>
                </a:lnTo>
                <a:lnTo>
                  <a:pt x="24" y="396"/>
                </a:lnTo>
                <a:lnTo>
                  <a:pt x="24" y="407"/>
                </a:lnTo>
                <a:lnTo>
                  <a:pt x="26" y="416"/>
                </a:lnTo>
                <a:lnTo>
                  <a:pt x="26" y="416"/>
                </a:lnTo>
                <a:lnTo>
                  <a:pt x="24" y="416"/>
                </a:lnTo>
                <a:lnTo>
                  <a:pt x="24" y="416"/>
                </a:lnTo>
                <a:lnTo>
                  <a:pt x="22" y="420"/>
                </a:lnTo>
                <a:lnTo>
                  <a:pt x="22" y="420"/>
                </a:lnTo>
                <a:lnTo>
                  <a:pt x="20" y="414"/>
                </a:lnTo>
                <a:lnTo>
                  <a:pt x="20" y="407"/>
                </a:lnTo>
                <a:lnTo>
                  <a:pt x="20" y="407"/>
                </a:lnTo>
                <a:lnTo>
                  <a:pt x="20" y="401"/>
                </a:lnTo>
                <a:lnTo>
                  <a:pt x="20" y="401"/>
                </a:lnTo>
                <a:lnTo>
                  <a:pt x="18" y="398"/>
                </a:lnTo>
                <a:lnTo>
                  <a:pt x="18" y="398"/>
                </a:lnTo>
                <a:lnTo>
                  <a:pt x="18" y="394"/>
                </a:lnTo>
                <a:lnTo>
                  <a:pt x="18" y="394"/>
                </a:lnTo>
                <a:lnTo>
                  <a:pt x="16" y="394"/>
                </a:lnTo>
                <a:lnTo>
                  <a:pt x="14" y="396"/>
                </a:lnTo>
                <a:lnTo>
                  <a:pt x="14" y="396"/>
                </a:lnTo>
                <a:lnTo>
                  <a:pt x="18" y="398"/>
                </a:lnTo>
                <a:lnTo>
                  <a:pt x="18" y="398"/>
                </a:lnTo>
                <a:lnTo>
                  <a:pt x="18" y="403"/>
                </a:lnTo>
                <a:lnTo>
                  <a:pt x="18" y="403"/>
                </a:lnTo>
                <a:lnTo>
                  <a:pt x="18" y="411"/>
                </a:lnTo>
                <a:lnTo>
                  <a:pt x="20" y="416"/>
                </a:lnTo>
                <a:lnTo>
                  <a:pt x="20" y="416"/>
                </a:lnTo>
                <a:lnTo>
                  <a:pt x="18" y="416"/>
                </a:lnTo>
                <a:lnTo>
                  <a:pt x="18" y="418"/>
                </a:lnTo>
                <a:lnTo>
                  <a:pt x="18" y="418"/>
                </a:lnTo>
                <a:lnTo>
                  <a:pt x="20" y="424"/>
                </a:lnTo>
                <a:lnTo>
                  <a:pt x="22" y="431"/>
                </a:lnTo>
                <a:lnTo>
                  <a:pt x="20" y="446"/>
                </a:lnTo>
                <a:lnTo>
                  <a:pt x="20" y="446"/>
                </a:lnTo>
                <a:lnTo>
                  <a:pt x="22" y="447"/>
                </a:lnTo>
                <a:lnTo>
                  <a:pt x="22" y="451"/>
                </a:lnTo>
                <a:lnTo>
                  <a:pt x="22" y="455"/>
                </a:lnTo>
                <a:lnTo>
                  <a:pt x="24" y="457"/>
                </a:lnTo>
                <a:lnTo>
                  <a:pt x="24" y="457"/>
                </a:lnTo>
                <a:lnTo>
                  <a:pt x="22" y="457"/>
                </a:lnTo>
                <a:lnTo>
                  <a:pt x="20" y="455"/>
                </a:lnTo>
                <a:lnTo>
                  <a:pt x="20" y="455"/>
                </a:lnTo>
                <a:lnTo>
                  <a:pt x="22" y="455"/>
                </a:lnTo>
                <a:lnTo>
                  <a:pt x="22" y="455"/>
                </a:lnTo>
                <a:lnTo>
                  <a:pt x="22" y="453"/>
                </a:lnTo>
                <a:lnTo>
                  <a:pt x="22" y="453"/>
                </a:lnTo>
                <a:lnTo>
                  <a:pt x="18" y="451"/>
                </a:lnTo>
                <a:lnTo>
                  <a:pt x="18" y="447"/>
                </a:lnTo>
                <a:lnTo>
                  <a:pt x="18" y="442"/>
                </a:lnTo>
                <a:lnTo>
                  <a:pt x="16" y="440"/>
                </a:lnTo>
                <a:lnTo>
                  <a:pt x="16" y="440"/>
                </a:lnTo>
                <a:lnTo>
                  <a:pt x="16" y="440"/>
                </a:lnTo>
                <a:lnTo>
                  <a:pt x="16" y="440"/>
                </a:lnTo>
                <a:lnTo>
                  <a:pt x="14" y="440"/>
                </a:lnTo>
                <a:lnTo>
                  <a:pt x="14" y="440"/>
                </a:lnTo>
                <a:lnTo>
                  <a:pt x="16" y="446"/>
                </a:lnTo>
                <a:lnTo>
                  <a:pt x="16" y="449"/>
                </a:lnTo>
                <a:lnTo>
                  <a:pt x="16" y="449"/>
                </a:lnTo>
                <a:lnTo>
                  <a:pt x="16" y="455"/>
                </a:lnTo>
                <a:lnTo>
                  <a:pt x="16" y="455"/>
                </a:lnTo>
                <a:lnTo>
                  <a:pt x="18" y="455"/>
                </a:lnTo>
                <a:lnTo>
                  <a:pt x="18" y="455"/>
                </a:lnTo>
                <a:lnTo>
                  <a:pt x="16" y="457"/>
                </a:lnTo>
                <a:lnTo>
                  <a:pt x="16" y="460"/>
                </a:lnTo>
                <a:lnTo>
                  <a:pt x="16" y="464"/>
                </a:lnTo>
                <a:lnTo>
                  <a:pt x="16" y="468"/>
                </a:lnTo>
                <a:lnTo>
                  <a:pt x="16" y="468"/>
                </a:lnTo>
                <a:lnTo>
                  <a:pt x="13" y="457"/>
                </a:lnTo>
                <a:lnTo>
                  <a:pt x="11" y="449"/>
                </a:lnTo>
                <a:lnTo>
                  <a:pt x="11" y="449"/>
                </a:lnTo>
                <a:lnTo>
                  <a:pt x="9" y="453"/>
                </a:lnTo>
                <a:lnTo>
                  <a:pt x="11" y="459"/>
                </a:lnTo>
                <a:lnTo>
                  <a:pt x="11" y="459"/>
                </a:lnTo>
                <a:lnTo>
                  <a:pt x="9" y="459"/>
                </a:lnTo>
                <a:lnTo>
                  <a:pt x="9" y="459"/>
                </a:lnTo>
                <a:lnTo>
                  <a:pt x="11" y="473"/>
                </a:lnTo>
                <a:lnTo>
                  <a:pt x="11" y="481"/>
                </a:lnTo>
                <a:lnTo>
                  <a:pt x="9" y="488"/>
                </a:lnTo>
                <a:lnTo>
                  <a:pt x="9" y="488"/>
                </a:lnTo>
                <a:lnTo>
                  <a:pt x="11" y="488"/>
                </a:lnTo>
                <a:lnTo>
                  <a:pt x="11" y="488"/>
                </a:lnTo>
                <a:lnTo>
                  <a:pt x="11" y="488"/>
                </a:lnTo>
                <a:lnTo>
                  <a:pt x="11" y="493"/>
                </a:lnTo>
                <a:lnTo>
                  <a:pt x="13" y="499"/>
                </a:lnTo>
                <a:lnTo>
                  <a:pt x="14" y="508"/>
                </a:lnTo>
                <a:lnTo>
                  <a:pt x="14" y="508"/>
                </a:lnTo>
                <a:lnTo>
                  <a:pt x="14" y="508"/>
                </a:lnTo>
                <a:lnTo>
                  <a:pt x="16" y="506"/>
                </a:lnTo>
                <a:lnTo>
                  <a:pt x="16" y="506"/>
                </a:lnTo>
                <a:lnTo>
                  <a:pt x="16" y="512"/>
                </a:lnTo>
                <a:lnTo>
                  <a:pt x="16" y="514"/>
                </a:lnTo>
                <a:lnTo>
                  <a:pt x="16" y="516"/>
                </a:lnTo>
                <a:lnTo>
                  <a:pt x="16" y="516"/>
                </a:lnTo>
                <a:lnTo>
                  <a:pt x="18" y="517"/>
                </a:lnTo>
                <a:lnTo>
                  <a:pt x="18" y="517"/>
                </a:lnTo>
                <a:lnTo>
                  <a:pt x="18" y="517"/>
                </a:lnTo>
                <a:lnTo>
                  <a:pt x="18" y="517"/>
                </a:lnTo>
                <a:lnTo>
                  <a:pt x="16" y="521"/>
                </a:lnTo>
                <a:lnTo>
                  <a:pt x="14" y="527"/>
                </a:lnTo>
                <a:lnTo>
                  <a:pt x="14" y="527"/>
                </a:lnTo>
                <a:lnTo>
                  <a:pt x="16" y="525"/>
                </a:lnTo>
                <a:lnTo>
                  <a:pt x="16" y="527"/>
                </a:lnTo>
                <a:lnTo>
                  <a:pt x="18" y="530"/>
                </a:lnTo>
                <a:lnTo>
                  <a:pt x="20" y="532"/>
                </a:lnTo>
                <a:lnTo>
                  <a:pt x="18" y="534"/>
                </a:lnTo>
                <a:lnTo>
                  <a:pt x="16" y="534"/>
                </a:lnTo>
                <a:lnTo>
                  <a:pt x="16" y="534"/>
                </a:lnTo>
                <a:lnTo>
                  <a:pt x="18" y="539"/>
                </a:lnTo>
                <a:lnTo>
                  <a:pt x="20" y="543"/>
                </a:lnTo>
                <a:lnTo>
                  <a:pt x="18" y="545"/>
                </a:lnTo>
                <a:lnTo>
                  <a:pt x="18" y="545"/>
                </a:lnTo>
                <a:lnTo>
                  <a:pt x="24" y="549"/>
                </a:lnTo>
                <a:lnTo>
                  <a:pt x="24" y="549"/>
                </a:lnTo>
                <a:lnTo>
                  <a:pt x="29" y="547"/>
                </a:lnTo>
                <a:lnTo>
                  <a:pt x="35" y="547"/>
                </a:lnTo>
                <a:lnTo>
                  <a:pt x="35" y="547"/>
                </a:lnTo>
                <a:lnTo>
                  <a:pt x="31" y="541"/>
                </a:lnTo>
                <a:lnTo>
                  <a:pt x="31" y="539"/>
                </a:lnTo>
                <a:lnTo>
                  <a:pt x="33" y="538"/>
                </a:lnTo>
                <a:lnTo>
                  <a:pt x="33" y="538"/>
                </a:lnTo>
                <a:lnTo>
                  <a:pt x="31" y="534"/>
                </a:lnTo>
                <a:lnTo>
                  <a:pt x="31" y="528"/>
                </a:lnTo>
                <a:lnTo>
                  <a:pt x="31" y="528"/>
                </a:lnTo>
                <a:lnTo>
                  <a:pt x="29" y="525"/>
                </a:lnTo>
                <a:lnTo>
                  <a:pt x="27" y="519"/>
                </a:lnTo>
                <a:lnTo>
                  <a:pt x="27" y="514"/>
                </a:lnTo>
                <a:lnTo>
                  <a:pt x="26" y="506"/>
                </a:lnTo>
                <a:lnTo>
                  <a:pt x="26" y="506"/>
                </a:lnTo>
                <a:lnTo>
                  <a:pt x="27" y="506"/>
                </a:lnTo>
                <a:lnTo>
                  <a:pt x="27" y="505"/>
                </a:lnTo>
                <a:lnTo>
                  <a:pt x="27" y="503"/>
                </a:lnTo>
                <a:lnTo>
                  <a:pt x="29" y="503"/>
                </a:lnTo>
                <a:lnTo>
                  <a:pt x="29" y="503"/>
                </a:lnTo>
                <a:lnTo>
                  <a:pt x="31" y="510"/>
                </a:lnTo>
                <a:lnTo>
                  <a:pt x="31" y="510"/>
                </a:lnTo>
                <a:lnTo>
                  <a:pt x="29" y="510"/>
                </a:lnTo>
                <a:lnTo>
                  <a:pt x="29" y="512"/>
                </a:lnTo>
                <a:lnTo>
                  <a:pt x="29" y="512"/>
                </a:lnTo>
                <a:lnTo>
                  <a:pt x="31" y="516"/>
                </a:lnTo>
                <a:lnTo>
                  <a:pt x="29" y="519"/>
                </a:lnTo>
                <a:lnTo>
                  <a:pt x="29" y="519"/>
                </a:lnTo>
                <a:lnTo>
                  <a:pt x="31" y="517"/>
                </a:lnTo>
                <a:lnTo>
                  <a:pt x="31" y="517"/>
                </a:lnTo>
                <a:lnTo>
                  <a:pt x="31" y="514"/>
                </a:lnTo>
                <a:lnTo>
                  <a:pt x="31" y="514"/>
                </a:lnTo>
                <a:lnTo>
                  <a:pt x="37" y="523"/>
                </a:lnTo>
                <a:lnTo>
                  <a:pt x="37" y="523"/>
                </a:lnTo>
                <a:lnTo>
                  <a:pt x="35" y="525"/>
                </a:lnTo>
                <a:lnTo>
                  <a:pt x="35" y="528"/>
                </a:lnTo>
                <a:lnTo>
                  <a:pt x="38" y="534"/>
                </a:lnTo>
                <a:lnTo>
                  <a:pt x="38" y="534"/>
                </a:lnTo>
                <a:lnTo>
                  <a:pt x="37" y="536"/>
                </a:lnTo>
                <a:lnTo>
                  <a:pt x="35" y="536"/>
                </a:lnTo>
                <a:lnTo>
                  <a:pt x="35" y="536"/>
                </a:lnTo>
                <a:lnTo>
                  <a:pt x="38" y="539"/>
                </a:lnTo>
                <a:lnTo>
                  <a:pt x="40" y="547"/>
                </a:lnTo>
                <a:lnTo>
                  <a:pt x="40" y="556"/>
                </a:lnTo>
                <a:lnTo>
                  <a:pt x="40" y="556"/>
                </a:lnTo>
                <a:lnTo>
                  <a:pt x="44" y="558"/>
                </a:lnTo>
                <a:lnTo>
                  <a:pt x="44" y="562"/>
                </a:lnTo>
                <a:lnTo>
                  <a:pt x="44" y="565"/>
                </a:lnTo>
                <a:lnTo>
                  <a:pt x="44" y="567"/>
                </a:lnTo>
                <a:lnTo>
                  <a:pt x="44" y="567"/>
                </a:lnTo>
                <a:lnTo>
                  <a:pt x="46" y="563"/>
                </a:lnTo>
                <a:lnTo>
                  <a:pt x="46" y="563"/>
                </a:lnTo>
                <a:lnTo>
                  <a:pt x="46" y="567"/>
                </a:lnTo>
                <a:lnTo>
                  <a:pt x="48" y="569"/>
                </a:lnTo>
                <a:lnTo>
                  <a:pt x="48" y="569"/>
                </a:lnTo>
                <a:lnTo>
                  <a:pt x="46" y="569"/>
                </a:lnTo>
                <a:lnTo>
                  <a:pt x="46" y="571"/>
                </a:lnTo>
                <a:lnTo>
                  <a:pt x="46" y="574"/>
                </a:lnTo>
                <a:lnTo>
                  <a:pt x="46" y="574"/>
                </a:lnTo>
                <a:lnTo>
                  <a:pt x="48" y="573"/>
                </a:lnTo>
                <a:lnTo>
                  <a:pt x="48" y="573"/>
                </a:lnTo>
                <a:lnTo>
                  <a:pt x="49" y="573"/>
                </a:lnTo>
                <a:lnTo>
                  <a:pt x="49" y="573"/>
                </a:lnTo>
                <a:lnTo>
                  <a:pt x="51" y="582"/>
                </a:lnTo>
                <a:lnTo>
                  <a:pt x="55" y="587"/>
                </a:lnTo>
                <a:lnTo>
                  <a:pt x="55" y="587"/>
                </a:lnTo>
                <a:lnTo>
                  <a:pt x="53" y="589"/>
                </a:lnTo>
                <a:lnTo>
                  <a:pt x="53" y="593"/>
                </a:lnTo>
                <a:lnTo>
                  <a:pt x="53" y="593"/>
                </a:lnTo>
                <a:lnTo>
                  <a:pt x="55" y="593"/>
                </a:lnTo>
                <a:lnTo>
                  <a:pt x="55" y="593"/>
                </a:lnTo>
                <a:lnTo>
                  <a:pt x="55" y="591"/>
                </a:lnTo>
                <a:lnTo>
                  <a:pt x="53" y="589"/>
                </a:lnTo>
                <a:lnTo>
                  <a:pt x="55" y="589"/>
                </a:lnTo>
                <a:lnTo>
                  <a:pt x="55" y="589"/>
                </a:lnTo>
                <a:lnTo>
                  <a:pt x="55" y="593"/>
                </a:lnTo>
                <a:lnTo>
                  <a:pt x="57" y="595"/>
                </a:lnTo>
                <a:lnTo>
                  <a:pt x="57" y="598"/>
                </a:lnTo>
                <a:lnTo>
                  <a:pt x="60" y="600"/>
                </a:lnTo>
                <a:lnTo>
                  <a:pt x="60" y="600"/>
                </a:lnTo>
                <a:lnTo>
                  <a:pt x="60" y="602"/>
                </a:lnTo>
                <a:lnTo>
                  <a:pt x="59" y="602"/>
                </a:lnTo>
                <a:lnTo>
                  <a:pt x="59" y="602"/>
                </a:lnTo>
                <a:lnTo>
                  <a:pt x="59" y="602"/>
                </a:lnTo>
                <a:lnTo>
                  <a:pt x="59" y="598"/>
                </a:lnTo>
                <a:lnTo>
                  <a:pt x="59" y="598"/>
                </a:lnTo>
                <a:lnTo>
                  <a:pt x="57" y="600"/>
                </a:lnTo>
                <a:lnTo>
                  <a:pt x="57" y="598"/>
                </a:lnTo>
                <a:lnTo>
                  <a:pt x="53" y="595"/>
                </a:lnTo>
                <a:lnTo>
                  <a:pt x="53" y="595"/>
                </a:lnTo>
                <a:lnTo>
                  <a:pt x="55" y="598"/>
                </a:lnTo>
                <a:lnTo>
                  <a:pt x="53" y="602"/>
                </a:lnTo>
                <a:lnTo>
                  <a:pt x="53" y="606"/>
                </a:lnTo>
                <a:lnTo>
                  <a:pt x="55" y="606"/>
                </a:lnTo>
                <a:lnTo>
                  <a:pt x="55" y="606"/>
                </a:lnTo>
                <a:lnTo>
                  <a:pt x="59" y="630"/>
                </a:lnTo>
                <a:lnTo>
                  <a:pt x="59" y="630"/>
                </a:lnTo>
                <a:lnTo>
                  <a:pt x="57" y="628"/>
                </a:lnTo>
                <a:lnTo>
                  <a:pt x="57" y="628"/>
                </a:lnTo>
                <a:lnTo>
                  <a:pt x="59" y="631"/>
                </a:lnTo>
                <a:lnTo>
                  <a:pt x="60" y="633"/>
                </a:lnTo>
                <a:lnTo>
                  <a:pt x="60" y="633"/>
                </a:lnTo>
                <a:lnTo>
                  <a:pt x="60" y="635"/>
                </a:lnTo>
                <a:lnTo>
                  <a:pt x="60" y="635"/>
                </a:lnTo>
                <a:lnTo>
                  <a:pt x="57" y="630"/>
                </a:lnTo>
                <a:lnTo>
                  <a:pt x="53" y="626"/>
                </a:lnTo>
                <a:lnTo>
                  <a:pt x="53" y="626"/>
                </a:lnTo>
                <a:lnTo>
                  <a:pt x="53" y="630"/>
                </a:lnTo>
                <a:lnTo>
                  <a:pt x="53" y="630"/>
                </a:lnTo>
                <a:lnTo>
                  <a:pt x="53" y="628"/>
                </a:lnTo>
                <a:lnTo>
                  <a:pt x="53" y="628"/>
                </a:lnTo>
                <a:lnTo>
                  <a:pt x="51" y="628"/>
                </a:lnTo>
                <a:lnTo>
                  <a:pt x="49" y="624"/>
                </a:lnTo>
                <a:lnTo>
                  <a:pt x="49" y="624"/>
                </a:lnTo>
                <a:lnTo>
                  <a:pt x="48" y="624"/>
                </a:lnTo>
                <a:lnTo>
                  <a:pt x="48" y="624"/>
                </a:lnTo>
                <a:lnTo>
                  <a:pt x="44" y="624"/>
                </a:lnTo>
                <a:lnTo>
                  <a:pt x="44" y="624"/>
                </a:lnTo>
                <a:lnTo>
                  <a:pt x="46" y="628"/>
                </a:lnTo>
                <a:lnTo>
                  <a:pt x="46" y="631"/>
                </a:lnTo>
                <a:lnTo>
                  <a:pt x="46" y="631"/>
                </a:lnTo>
                <a:lnTo>
                  <a:pt x="40" y="624"/>
                </a:lnTo>
                <a:lnTo>
                  <a:pt x="40" y="617"/>
                </a:lnTo>
                <a:lnTo>
                  <a:pt x="40" y="617"/>
                </a:lnTo>
                <a:lnTo>
                  <a:pt x="42" y="619"/>
                </a:lnTo>
                <a:lnTo>
                  <a:pt x="42" y="620"/>
                </a:lnTo>
                <a:lnTo>
                  <a:pt x="42" y="620"/>
                </a:lnTo>
                <a:lnTo>
                  <a:pt x="42" y="619"/>
                </a:lnTo>
                <a:lnTo>
                  <a:pt x="44" y="619"/>
                </a:lnTo>
                <a:lnTo>
                  <a:pt x="44" y="620"/>
                </a:lnTo>
                <a:lnTo>
                  <a:pt x="44" y="619"/>
                </a:lnTo>
                <a:lnTo>
                  <a:pt x="44" y="619"/>
                </a:lnTo>
                <a:lnTo>
                  <a:pt x="40" y="615"/>
                </a:lnTo>
                <a:lnTo>
                  <a:pt x="37" y="611"/>
                </a:lnTo>
                <a:lnTo>
                  <a:pt x="37" y="611"/>
                </a:lnTo>
                <a:lnTo>
                  <a:pt x="38" y="611"/>
                </a:lnTo>
                <a:lnTo>
                  <a:pt x="37" y="611"/>
                </a:lnTo>
                <a:lnTo>
                  <a:pt x="37" y="609"/>
                </a:lnTo>
                <a:lnTo>
                  <a:pt x="37" y="606"/>
                </a:lnTo>
                <a:lnTo>
                  <a:pt x="37" y="606"/>
                </a:lnTo>
                <a:lnTo>
                  <a:pt x="33" y="604"/>
                </a:lnTo>
                <a:lnTo>
                  <a:pt x="33" y="604"/>
                </a:lnTo>
                <a:lnTo>
                  <a:pt x="33" y="598"/>
                </a:lnTo>
                <a:lnTo>
                  <a:pt x="31" y="591"/>
                </a:lnTo>
                <a:lnTo>
                  <a:pt x="27" y="578"/>
                </a:lnTo>
                <a:lnTo>
                  <a:pt x="27" y="578"/>
                </a:lnTo>
                <a:lnTo>
                  <a:pt x="27" y="580"/>
                </a:lnTo>
                <a:lnTo>
                  <a:pt x="26" y="582"/>
                </a:lnTo>
                <a:lnTo>
                  <a:pt x="26" y="582"/>
                </a:lnTo>
                <a:lnTo>
                  <a:pt x="26" y="582"/>
                </a:lnTo>
                <a:lnTo>
                  <a:pt x="26" y="582"/>
                </a:lnTo>
                <a:lnTo>
                  <a:pt x="26" y="578"/>
                </a:lnTo>
                <a:lnTo>
                  <a:pt x="24" y="576"/>
                </a:lnTo>
                <a:lnTo>
                  <a:pt x="24" y="573"/>
                </a:lnTo>
                <a:lnTo>
                  <a:pt x="24" y="571"/>
                </a:lnTo>
                <a:lnTo>
                  <a:pt x="24" y="571"/>
                </a:lnTo>
                <a:lnTo>
                  <a:pt x="24" y="567"/>
                </a:lnTo>
                <a:lnTo>
                  <a:pt x="24" y="565"/>
                </a:lnTo>
                <a:lnTo>
                  <a:pt x="24" y="565"/>
                </a:lnTo>
                <a:lnTo>
                  <a:pt x="20" y="565"/>
                </a:lnTo>
                <a:lnTo>
                  <a:pt x="20" y="562"/>
                </a:lnTo>
                <a:lnTo>
                  <a:pt x="20" y="562"/>
                </a:lnTo>
                <a:lnTo>
                  <a:pt x="20" y="562"/>
                </a:lnTo>
                <a:lnTo>
                  <a:pt x="22" y="563"/>
                </a:lnTo>
                <a:lnTo>
                  <a:pt x="22" y="563"/>
                </a:lnTo>
                <a:lnTo>
                  <a:pt x="18" y="551"/>
                </a:lnTo>
                <a:lnTo>
                  <a:pt x="16" y="545"/>
                </a:lnTo>
                <a:lnTo>
                  <a:pt x="16" y="541"/>
                </a:lnTo>
                <a:lnTo>
                  <a:pt x="16" y="541"/>
                </a:lnTo>
                <a:lnTo>
                  <a:pt x="13" y="538"/>
                </a:lnTo>
                <a:lnTo>
                  <a:pt x="11" y="532"/>
                </a:lnTo>
                <a:lnTo>
                  <a:pt x="9" y="523"/>
                </a:lnTo>
                <a:lnTo>
                  <a:pt x="9" y="512"/>
                </a:lnTo>
                <a:lnTo>
                  <a:pt x="7" y="508"/>
                </a:lnTo>
                <a:lnTo>
                  <a:pt x="3" y="505"/>
                </a:lnTo>
                <a:lnTo>
                  <a:pt x="3" y="505"/>
                </a:lnTo>
                <a:lnTo>
                  <a:pt x="5" y="503"/>
                </a:lnTo>
                <a:lnTo>
                  <a:pt x="5" y="503"/>
                </a:lnTo>
                <a:lnTo>
                  <a:pt x="5" y="506"/>
                </a:lnTo>
                <a:lnTo>
                  <a:pt x="7" y="505"/>
                </a:lnTo>
                <a:lnTo>
                  <a:pt x="7" y="505"/>
                </a:lnTo>
                <a:lnTo>
                  <a:pt x="7" y="501"/>
                </a:lnTo>
                <a:lnTo>
                  <a:pt x="7" y="495"/>
                </a:lnTo>
                <a:lnTo>
                  <a:pt x="7" y="495"/>
                </a:lnTo>
                <a:lnTo>
                  <a:pt x="5" y="497"/>
                </a:lnTo>
                <a:lnTo>
                  <a:pt x="5" y="501"/>
                </a:lnTo>
                <a:lnTo>
                  <a:pt x="3" y="506"/>
                </a:lnTo>
                <a:lnTo>
                  <a:pt x="3" y="506"/>
                </a:lnTo>
                <a:lnTo>
                  <a:pt x="2" y="503"/>
                </a:lnTo>
                <a:lnTo>
                  <a:pt x="0" y="497"/>
                </a:lnTo>
                <a:lnTo>
                  <a:pt x="0" y="497"/>
                </a:lnTo>
                <a:lnTo>
                  <a:pt x="0" y="499"/>
                </a:lnTo>
                <a:lnTo>
                  <a:pt x="0" y="503"/>
                </a:lnTo>
                <a:lnTo>
                  <a:pt x="2" y="508"/>
                </a:lnTo>
                <a:lnTo>
                  <a:pt x="2" y="508"/>
                </a:lnTo>
                <a:lnTo>
                  <a:pt x="2" y="508"/>
                </a:lnTo>
                <a:lnTo>
                  <a:pt x="3" y="510"/>
                </a:lnTo>
                <a:lnTo>
                  <a:pt x="3" y="510"/>
                </a:lnTo>
                <a:lnTo>
                  <a:pt x="2" y="514"/>
                </a:lnTo>
                <a:lnTo>
                  <a:pt x="2" y="514"/>
                </a:lnTo>
                <a:lnTo>
                  <a:pt x="5" y="523"/>
                </a:lnTo>
                <a:lnTo>
                  <a:pt x="5" y="527"/>
                </a:lnTo>
                <a:lnTo>
                  <a:pt x="5" y="530"/>
                </a:lnTo>
                <a:lnTo>
                  <a:pt x="5" y="530"/>
                </a:lnTo>
                <a:lnTo>
                  <a:pt x="3" y="527"/>
                </a:lnTo>
                <a:lnTo>
                  <a:pt x="2" y="527"/>
                </a:lnTo>
                <a:lnTo>
                  <a:pt x="2" y="527"/>
                </a:lnTo>
                <a:lnTo>
                  <a:pt x="7" y="545"/>
                </a:lnTo>
                <a:lnTo>
                  <a:pt x="13" y="563"/>
                </a:lnTo>
                <a:lnTo>
                  <a:pt x="13" y="563"/>
                </a:lnTo>
                <a:lnTo>
                  <a:pt x="11" y="563"/>
                </a:lnTo>
                <a:lnTo>
                  <a:pt x="11" y="563"/>
                </a:lnTo>
                <a:lnTo>
                  <a:pt x="14" y="573"/>
                </a:lnTo>
                <a:lnTo>
                  <a:pt x="16" y="576"/>
                </a:lnTo>
                <a:lnTo>
                  <a:pt x="20" y="580"/>
                </a:lnTo>
                <a:lnTo>
                  <a:pt x="20" y="580"/>
                </a:lnTo>
                <a:lnTo>
                  <a:pt x="16" y="580"/>
                </a:lnTo>
                <a:lnTo>
                  <a:pt x="16" y="580"/>
                </a:lnTo>
                <a:lnTo>
                  <a:pt x="24" y="587"/>
                </a:lnTo>
                <a:lnTo>
                  <a:pt x="24" y="587"/>
                </a:lnTo>
                <a:lnTo>
                  <a:pt x="22" y="587"/>
                </a:lnTo>
                <a:lnTo>
                  <a:pt x="22" y="589"/>
                </a:lnTo>
                <a:lnTo>
                  <a:pt x="20" y="591"/>
                </a:lnTo>
                <a:lnTo>
                  <a:pt x="20" y="591"/>
                </a:lnTo>
                <a:lnTo>
                  <a:pt x="22" y="591"/>
                </a:lnTo>
                <a:lnTo>
                  <a:pt x="24" y="593"/>
                </a:lnTo>
                <a:lnTo>
                  <a:pt x="24" y="593"/>
                </a:lnTo>
                <a:lnTo>
                  <a:pt x="24" y="595"/>
                </a:lnTo>
                <a:lnTo>
                  <a:pt x="22" y="595"/>
                </a:lnTo>
                <a:lnTo>
                  <a:pt x="22" y="595"/>
                </a:lnTo>
                <a:lnTo>
                  <a:pt x="22" y="595"/>
                </a:lnTo>
                <a:lnTo>
                  <a:pt x="22" y="595"/>
                </a:lnTo>
                <a:lnTo>
                  <a:pt x="26" y="600"/>
                </a:lnTo>
                <a:lnTo>
                  <a:pt x="29" y="606"/>
                </a:lnTo>
                <a:lnTo>
                  <a:pt x="29" y="606"/>
                </a:lnTo>
                <a:lnTo>
                  <a:pt x="27" y="606"/>
                </a:lnTo>
                <a:lnTo>
                  <a:pt x="26" y="604"/>
                </a:lnTo>
                <a:lnTo>
                  <a:pt x="26" y="606"/>
                </a:lnTo>
                <a:lnTo>
                  <a:pt x="26" y="606"/>
                </a:lnTo>
                <a:lnTo>
                  <a:pt x="29" y="609"/>
                </a:lnTo>
                <a:lnTo>
                  <a:pt x="31" y="617"/>
                </a:lnTo>
                <a:lnTo>
                  <a:pt x="33" y="630"/>
                </a:lnTo>
                <a:lnTo>
                  <a:pt x="33" y="630"/>
                </a:lnTo>
                <a:lnTo>
                  <a:pt x="35" y="628"/>
                </a:lnTo>
                <a:lnTo>
                  <a:pt x="35" y="630"/>
                </a:lnTo>
                <a:lnTo>
                  <a:pt x="37" y="631"/>
                </a:lnTo>
                <a:lnTo>
                  <a:pt x="37" y="631"/>
                </a:lnTo>
                <a:lnTo>
                  <a:pt x="37" y="631"/>
                </a:lnTo>
                <a:lnTo>
                  <a:pt x="37" y="631"/>
                </a:lnTo>
                <a:lnTo>
                  <a:pt x="37" y="630"/>
                </a:lnTo>
                <a:lnTo>
                  <a:pt x="38" y="630"/>
                </a:lnTo>
                <a:lnTo>
                  <a:pt x="38" y="630"/>
                </a:lnTo>
                <a:lnTo>
                  <a:pt x="37" y="631"/>
                </a:lnTo>
                <a:lnTo>
                  <a:pt x="38" y="635"/>
                </a:lnTo>
                <a:lnTo>
                  <a:pt x="40" y="639"/>
                </a:lnTo>
                <a:lnTo>
                  <a:pt x="40" y="639"/>
                </a:lnTo>
                <a:lnTo>
                  <a:pt x="38" y="639"/>
                </a:lnTo>
                <a:lnTo>
                  <a:pt x="38" y="639"/>
                </a:lnTo>
                <a:lnTo>
                  <a:pt x="37" y="637"/>
                </a:lnTo>
                <a:lnTo>
                  <a:pt x="37" y="637"/>
                </a:lnTo>
                <a:lnTo>
                  <a:pt x="37" y="637"/>
                </a:lnTo>
                <a:lnTo>
                  <a:pt x="38" y="650"/>
                </a:lnTo>
                <a:lnTo>
                  <a:pt x="38" y="650"/>
                </a:lnTo>
                <a:lnTo>
                  <a:pt x="35" y="642"/>
                </a:lnTo>
                <a:lnTo>
                  <a:pt x="31" y="635"/>
                </a:lnTo>
                <a:lnTo>
                  <a:pt x="27" y="626"/>
                </a:lnTo>
                <a:lnTo>
                  <a:pt x="22" y="619"/>
                </a:lnTo>
                <a:lnTo>
                  <a:pt x="22" y="619"/>
                </a:lnTo>
                <a:lnTo>
                  <a:pt x="22" y="620"/>
                </a:lnTo>
                <a:lnTo>
                  <a:pt x="24" y="622"/>
                </a:lnTo>
                <a:lnTo>
                  <a:pt x="24" y="622"/>
                </a:lnTo>
                <a:lnTo>
                  <a:pt x="22" y="624"/>
                </a:lnTo>
                <a:lnTo>
                  <a:pt x="24" y="626"/>
                </a:lnTo>
                <a:lnTo>
                  <a:pt x="24" y="626"/>
                </a:lnTo>
                <a:lnTo>
                  <a:pt x="24" y="628"/>
                </a:lnTo>
                <a:lnTo>
                  <a:pt x="24" y="628"/>
                </a:lnTo>
                <a:lnTo>
                  <a:pt x="22" y="628"/>
                </a:lnTo>
                <a:lnTo>
                  <a:pt x="20" y="624"/>
                </a:lnTo>
                <a:lnTo>
                  <a:pt x="20" y="620"/>
                </a:lnTo>
                <a:lnTo>
                  <a:pt x="18" y="617"/>
                </a:lnTo>
                <a:lnTo>
                  <a:pt x="18" y="617"/>
                </a:lnTo>
                <a:lnTo>
                  <a:pt x="18" y="619"/>
                </a:lnTo>
                <a:lnTo>
                  <a:pt x="16" y="619"/>
                </a:lnTo>
                <a:lnTo>
                  <a:pt x="16" y="619"/>
                </a:lnTo>
                <a:lnTo>
                  <a:pt x="16" y="617"/>
                </a:lnTo>
                <a:lnTo>
                  <a:pt x="16" y="617"/>
                </a:lnTo>
                <a:lnTo>
                  <a:pt x="13" y="608"/>
                </a:lnTo>
                <a:lnTo>
                  <a:pt x="11" y="604"/>
                </a:lnTo>
                <a:lnTo>
                  <a:pt x="9" y="604"/>
                </a:lnTo>
                <a:lnTo>
                  <a:pt x="9" y="604"/>
                </a:lnTo>
                <a:lnTo>
                  <a:pt x="9" y="596"/>
                </a:lnTo>
                <a:lnTo>
                  <a:pt x="9" y="593"/>
                </a:lnTo>
                <a:lnTo>
                  <a:pt x="7" y="591"/>
                </a:lnTo>
                <a:lnTo>
                  <a:pt x="7" y="591"/>
                </a:lnTo>
                <a:lnTo>
                  <a:pt x="9" y="598"/>
                </a:lnTo>
                <a:lnTo>
                  <a:pt x="7" y="604"/>
                </a:lnTo>
                <a:lnTo>
                  <a:pt x="7" y="604"/>
                </a:lnTo>
                <a:lnTo>
                  <a:pt x="5" y="600"/>
                </a:lnTo>
                <a:lnTo>
                  <a:pt x="3" y="600"/>
                </a:lnTo>
                <a:lnTo>
                  <a:pt x="3" y="600"/>
                </a:lnTo>
                <a:lnTo>
                  <a:pt x="3" y="600"/>
                </a:lnTo>
                <a:lnTo>
                  <a:pt x="9" y="608"/>
                </a:lnTo>
                <a:lnTo>
                  <a:pt x="11" y="613"/>
                </a:lnTo>
                <a:lnTo>
                  <a:pt x="11" y="613"/>
                </a:lnTo>
                <a:lnTo>
                  <a:pt x="11" y="611"/>
                </a:lnTo>
                <a:lnTo>
                  <a:pt x="11" y="609"/>
                </a:lnTo>
                <a:lnTo>
                  <a:pt x="13" y="609"/>
                </a:lnTo>
                <a:lnTo>
                  <a:pt x="13" y="609"/>
                </a:lnTo>
                <a:lnTo>
                  <a:pt x="14" y="613"/>
                </a:lnTo>
                <a:lnTo>
                  <a:pt x="14" y="615"/>
                </a:lnTo>
                <a:lnTo>
                  <a:pt x="13" y="617"/>
                </a:lnTo>
                <a:lnTo>
                  <a:pt x="13" y="617"/>
                </a:lnTo>
                <a:lnTo>
                  <a:pt x="13" y="617"/>
                </a:lnTo>
                <a:lnTo>
                  <a:pt x="11" y="617"/>
                </a:lnTo>
                <a:lnTo>
                  <a:pt x="11" y="619"/>
                </a:lnTo>
                <a:lnTo>
                  <a:pt x="13" y="619"/>
                </a:lnTo>
                <a:lnTo>
                  <a:pt x="13" y="619"/>
                </a:lnTo>
                <a:lnTo>
                  <a:pt x="13" y="619"/>
                </a:lnTo>
                <a:lnTo>
                  <a:pt x="13" y="619"/>
                </a:lnTo>
                <a:lnTo>
                  <a:pt x="16" y="620"/>
                </a:lnTo>
                <a:lnTo>
                  <a:pt x="16" y="620"/>
                </a:lnTo>
                <a:lnTo>
                  <a:pt x="14" y="620"/>
                </a:lnTo>
                <a:lnTo>
                  <a:pt x="16" y="624"/>
                </a:lnTo>
                <a:lnTo>
                  <a:pt x="16" y="624"/>
                </a:lnTo>
                <a:lnTo>
                  <a:pt x="14" y="626"/>
                </a:lnTo>
                <a:lnTo>
                  <a:pt x="14" y="626"/>
                </a:lnTo>
                <a:lnTo>
                  <a:pt x="18" y="630"/>
                </a:lnTo>
                <a:lnTo>
                  <a:pt x="18" y="630"/>
                </a:lnTo>
                <a:lnTo>
                  <a:pt x="22" y="639"/>
                </a:lnTo>
                <a:lnTo>
                  <a:pt x="27" y="648"/>
                </a:lnTo>
                <a:lnTo>
                  <a:pt x="33" y="655"/>
                </a:lnTo>
                <a:lnTo>
                  <a:pt x="37" y="665"/>
                </a:lnTo>
                <a:lnTo>
                  <a:pt x="37" y="665"/>
                </a:lnTo>
                <a:lnTo>
                  <a:pt x="35" y="663"/>
                </a:lnTo>
                <a:lnTo>
                  <a:pt x="35" y="663"/>
                </a:lnTo>
                <a:lnTo>
                  <a:pt x="37" y="665"/>
                </a:lnTo>
                <a:lnTo>
                  <a:pt x="38" y="666"/>
                </a:lnTo>
                <a:lnTo>
                  <a:pt x="40" y="668"/>
                </a:lnTo>
                <a:lnTo>
                  <a:pt x="40" y="668"/>
                </a:lnTo>
                <a:lnTo>
                  <a:pt x="40" y="668"/>
                </a:lnTo>
                <a:lnTo>
                  <a:pt x="42" y="672"/>
                </a:lnTo>
                <a:lnTo>
                  <a:pt x="44" y="674"/>
                </a:lnTo>
                <a:lnTo>
                  <a:pt x="44" y="674"/>
                </a:lnTo>
                <a:lnTo>
                  <a:pt x="42" y="672"/>
                </a:lnTo>
                <a:lnTo>
                  <a:pt x="42" y="670"/>
                </a:lnTo>
                <a:lnTo>
                  <a:pt x="42" y="670"/>
                </a:lnTo>
                <a:lnTo>
                  <a:pt x="44" y="670"/>
                </a:lnTo>
                <a:lnTo>
                  <a:pt x="44" y="670"/>
                </a:lnTo>
                <a:lnTo>
                  <a:pt x="44" y="674"/>
                </a:lnTo>
                <a:lnTo>
                  <a:pt x="48" y="676"/>
                </a:lnTo>
                <a:lnTo>
                  <a:pt x="46" y="677"/>
                </a:lnTo>
                <a:lnTo>
                  <a:pt x="46" y="677"/>
                </a:lnTo>
                <a:lnTo>
                  <a:pt x="55" y="688"/>
                </a:lnTo>
                <a:lnTo>
                  <a:pt x="55" y="688"/>
                </a:lnTo>
                <a:lnTo>
                  <a:pt x="53" y="688"/>
                </a:lnTo>
                <a:lnTo>
                  <a:pt x="53" y="688"/>
                </a:lnTo>
                <a:lnTo>
                  <a:pt x="55" y="692"/>
                </a:lnTo>
                <a:lnTo>
                  <a:pt x="55" y="694"/>
                </a:lnTo>
                <a:lnTo>
                  <a:pt x="55" y="694"/>
                </a:lnTo>
                <a:lnTo>
                  <a:pt x="49" y="692"/>
                </a:lnTo>
                <a:lnTo>
                  <a:pt x="49" y="692"/>
                </a:lnTo>
                <a:lnTo>
                  <a:pt x="53" y="696"/>
                </a:lnTo>
                <a:lnTo>
                  <a:pt x="55" y="698"/>
                </a:lnTo>
                <a:lnTo>
                  <a:pt x="59" y="700"/>
                </a:lnTo>
                <a:lnTo>
                  <a:pt x="59" y="700"/>
                </a:lnTo>
                <a:lnTo>
                  <a:pt x="57" y="698"/>
                </a:lnTo>
                <a:lnTo>
                  <a:pt x="55" y="696"/>
                </a:lnTo>
                <a:lnTo>
                  <a:pt x="55" y="696"/>
                </a:lnTo>
                <a:lnTo>
                  <a:pt x="55" y="696"/>
                </a:lnTo>
                <a:lnTo>
                  <a:pt x="62" y="700"/>
                </a:lnTo>
                <a:lnTo>
                  <a:pt x="62" y="700"/>
                </a:lnTo>
                <a:lnTo>
                  <a:pt x="60" y="701"/>
                </a:lnTo>
                <a:lnTo>
                  <a:pt x="62" y="703"/>
                </a:lnTo>
                <a:lnTo>
                  <a:pt x="62" y="703"/>
                </a:lnTo>
                <a:lnTo>
                  <a:pt x="60" y="703"/>
                </a:lnTo>
                <a:lnTo>
                  <a:pt x="60" y="705"/>
                </a:lnTo>
                <a:lnTo>
                  <a:pt x="59" y="707"/>
                </a:lnTo>
                <a:lnTo>
                  <a:pt x="59" y="707"/>
                </a:lnTo>
                <a:lnTo>
                  <a:pt x="60" y="705"/>
                </a:lnTo>
                <a:lnTo>
                  <a:pt x="62" y="703"/>
                </a:lnTo>
                <a:lnTo>
                  <a:pt x="62" y="703"/>
                </a:lnTo>
                <a:lnTo>
                  <a:pt x="64" y="705"/>
                </a:lnTo>
                <a:lnTo>
                  <a:pt x="64" y="705"/>
                </a:lnTo>
                <a:lnTo>
                  <a:pt x="64" y="705"/>
                </a:lnTo>
                <a:lnTo>
                  <a:pt x="66" y="711"/>
                </a:lnTo>
                <a:lnTo>
                  <a:pt x="68" y="714"/>
                </a:lnTo>
                <a:lnTo>
                  <a:pt x="68" y="714"/>
                </a:lnTo>
                <a:lnTo>
                  <a:pt x="64" y="712"/>
                </a:lnTo>
                <a:lnTo>
                  <a:pt x="60" y="711"/>
                </a:lnTo>
                <a:lnTo>
                  <a:pt x="60" y="711"/>
                </a:lnTo>
                <a:lnTo>
                  <a:pt x="62" y="714"/>
                </a:lnTo>
                <a:lnTo>
                  <a:pt x="64" y="714"/>
                </a:lnTo>
                <a:lnTo>
                  <a:pt x="68" y="718"/>
                </a:lnTo>
                <a:lnTo>
                  <a:pt x="68" y="718"/>
                </a:lnTo>
                <a:lnTo>
                  <a:pt x="66" y="718"/>
                </a:lnTo>
                <a:lnTo>
                  <a:pt x="66" y="720"/>
                </a:lnTo>
                <a:lnTo>
                  <a:pt x="66" y="720"/>
                </a:lnTo>
                <a:lnTo>
                  <a:pt x="72" y="723"/>
                </a:lnTo>
                <a:lnTo>
                  <a:pt x="75" y="727"/>
                </a:lnTo>
                <a:lnTo>
                  <a:pt x="83" y="738"/>
                </a:lnTo>
                <a:lnTo>
                  <a:pt x="83" y="738"/>
                </a:lnTo>
                <a:lnTo>
                  <a:pt x="83" y="736"/>
                </a:lnTo>
                <a:lnTo>
                  <a:pt x="83" y="734"/>
                </a:lnTo>
                <a:lnTo>
                  <a:pt x="83" y="734"/>
                </a:lnTo>
                <a:lnTo>
                  <a:pt x="83" y="734"/>
                </a:lnTo>
                <a:lnTo>
                  <a:pt x="83" y="734"/>
                </a:lnTo>
                <a:lnTo>
                  <a:pt x="84" y="736"/>
                </a:lnTo>
                <a:lnTo>
                  <a:pt x="84" y="736"/>
                </a:lnTo>
                <a:lnTo>
                  <a:pt x="84" y="738"/>
                </a:lnTo>
                <a:lnTo>
                  <a:pt x="84" y="740"/>
                </a:lnTo>
                <a:lnTo>
                  <a:pt x="83" y="740"/>
                </a:lnTo>
                <a:lnTo>
                  <a:pt x="83" y="740"/>
                </a:lnTo>
                <a:lnTo>
                  <a:pt x="86" y="742"/>
                </a:lnTo>
                <a:lnTo>
                  <a:pt x="88" y="746"/>
                </a:lnTo>
                <a:lnTo>
                  <a:pt x="94" y="753"/>
                </a:lnTo>
                <a:lnTo>
                  <a:pt x="94" y="753"/>
                </a:lnTo>
                <a:lnTo>
                  <a:pt x="94" y="755"/>
                </a:lnTo>
                <a:lnTo>
                  <a:pt x="94" y="757"/>
                </a:lnTo>
                <a:lnTo>
                  <a:pt x="95" y="758"/>
                </a:lnTo>
                <a:lnTo>
                  <a:pt x="95" y="758"/>
                </a:lnTo>
                <a:lnTo>
                  <a:pt x="94" y="757"/>
                </a:lnTo>
                <a:lnTo>
                  <a:pt x="95" y="755"/>
                </a:lnTo>
                <a:lnTo>
                  <a:pt x="95" y="755"/>
                </a:lnTo>
                <a:lnTo>
                  <a:pt x="103" y="764"/>
                </a:lnTo>
                <a:lnTo>
                  <a:pt x="103" y="764"/>
                </a:lnTo>
                <a:lnTo>
                  <a:pt x="103" y="768"/>
                </a:lnTo>
                <a:lnTo>
                  <a:pt x="103" y="771"/>
                </a:lnTo>
                <a:lnTo>
                  <a:pt x="106" y="777"/>
                </a:lnTo>
                <a:lnTo>
                  <a:pt x="106" y="777"/>
                </a:lnTo>
                <a:lnTo>
                  <a:pt x="106" y="779"/>
                </a:lnTo>
                <a:lnTo>
                  <a:pt x="106" y="777"/>
                </a:lnTo>
                <a:lnTo>
                  <a:pt x="106" y="777"/>
                </a:lnTo>
                <a:lnTo>
                  <a:pt x="108" y="777"/>
                </a:lnTo>
                <a:lnTo>
                  <a:pt x="108" y="777"/>
                </a:lnTo>
                <a:lnTo>
                  <a:pt x="114" y="788"/>
                </a:lnTo>
                <a:lnTo>
                  <a:pt x="123" y="801"/>
                </a:lnTo>
                <a:lnTo>
                  <a:pt x="123" y="801"/>
                </a:lnTo>
                <a:lnTo>
                  <a:pt x="121" y="799"/>
                </a:lnTo>
                <a:lnTo>
                  <a:pt x="121" y="801"/>
                </a:lnTo>
                <a:lnTo>
                  <a:pt x="123" y="803"/>
                </a:lnTo>
                <a:lnTo>
                  <a:pt x="121" y="803"/>
                </a:lnTo>
                <a:lnTo>
                  <a:pt x="121" y="803"/>
                </a:lnTo>
                <a:lnTo>
                  <a:pt x="129" y="808"/>
                </a:lnTo>
                <a:lnTo>
                  <a:pt x="132" y="812"/>
                </a:lnTo>
                <a:lnTo>
                  <a:pt x="132" y="812"/>
                </a:lnTo>
                <a:lnTo>
                  <a:pt x="132" y="810"/>
                </a:lnTo>
                <a:lnTo>
                  <a:pt x="134" y="810"/>
                </a:lnTo>
                <a:lnTo>
                  <a:pt x="134" y="810"/>
                </a:lnTo>
                <a:lnTo>
                  <a:pt x="134" y="812"/>
                </a:lnTo>
                <a:lnTo>
                  <a:pt x="136" y="814"/>
                </a:lnTo>
                <a:lnTo>
                  <a:pt x="136" y="814"/>
                </a:lnTo>
                <a:lnTo>
                  <a:pt x="134" y="815"/>
                </a:lnTo>
                <a:lnTo>
                  <a:pt x="134" y="817"/>
                </a:lnTo>
                <a:lnTo>
                  <a:pt x="134" y="817"/>
                </a:lnTo>
                <a:lnTo>
                  <a:pt x="136" y="817"/>
                </a:lnTo>
                <a:lnTo>
                  <a:pt x="138" y="817"/>
                </a:lnTo>
                <a:lnTo>
                  <a:pt x="138" y="817"/>
                </a:lnTo>
                <a:lnTo>
                  <a:pt x="141" y="823"/>
                </a:lnTo>
                <a:lnTo>
                  <a:pt x="141" y="823"/>
                </a:lnTo>
                <a:lnTo>
                  <a:pt x="138" y="821"/>
                </a:lnTo>
                <a:lnTo>
                  <a:pt x="138" y="821"/>
                </a:lnTo>
                <a:lnTo>
                  <a:pt x="138" y="823"/>
                </a:lnTo>
                <a:lnTo>
                  <a:pt x="138" y="825"/>
                </a:lnTo>
                <a:lnTo>
                  <a:pt x="138" y="825"/>
                </a:lnTo>
                <a:lnTo>
                  <a:pt x="140" y="830"/>
                </a:lnTo>
                <a:lnTo>
                  <a:pt x="140" y="830"/>
                </a:lnTo>
                <a:lnTo>
                  <a:pt x="143" y="826"/>
                </a:lnTo>
                <a:lnTo>
                  <a:pt x="143" y="826"/>
                </a:lnTo>
                <a:lnTo>
                  <a:pt x="145" y="825"/>
                </a:lnTo>
                <a:lnTo>
                  <a:pt x="145" y="825"/>
                </a:lnTo>
                <a:lnTo>
                  <a:pt x="145" y="823"/>
                </a:lnTo>
                <a:lnTo>
                  <a:pt x="145" y="819"/>
                </a:lnTo>
                <a:lnTo>
                  <a:pt x="145" y="819"/>
                </a:lnTo>
                <a:lnTo>
                  <a:pt x="162" y="836"/>
                </a:lnTo>
                <a:lnTo>
                  <a:pt x="167" y="845"/>
                </a:lnTo>
                <a:lnTo>
                  <a:pt x="173" y="852"/>
                </a:lnTo>
                <a:lnTo>
                  <a:pt x="173" y="852"/>
                </a:lnTo>
                <a:lnTo>
                  <a:pt x="169" y="854"/>
                </a:lnTo>
                <a:lnTo>
                  <a:pt x="169" y="858"/>
                </a:lnTo>
                <a:lnTo>
                  <a:pt x="169" y="858"/>
                </a:lnTo>
                <a:lnTo>
                  <a:pt x="175" y="858"/>
                </a:lnTo>
                <a:lnTo>
                  <a:pt x="178" y="858"/>
                </a:lnTo>
                <a:lnTo>
                  <a:pt x="184" y="863"/>
                </a:lnTo>
                <a:lnTo>
                  <a:pt x="191" y="872"/>
                </a:lnTo>
                <a:lnTo>
                  <a:pt x="195" y="874"/>
                </a:lnTo>
                <a:lnTo>
                  <a:pt x="198" y="876"/>
                </a:lnTo>
                <a:lnTo>
                  <a:pt x="198" y="876"/>
                </a:lnTo>
                <a:lnTo>
                  <a:pt x="202" y="874"/>
                </a:lnTo>
                <a:lnTo>
                  <a:pt x="202" y="869"/>
                </a:lnTo>
                <a:lnTo>
                  <a:pt x="202" y="869"/>
                </a:lnTo>
                <a:lnTo>
                  <a:pt x="206" y="872"/>
                </a:lnTo>
                <a:lnTo>
                  <a:pt x="209" y="872"/>
                </a:lnTo>
                <a:lnTo>
                  <a:pt x="215" y="872"/>
                </a:lnTo>
                <a:lnTo>
                  <a:pt x="215" y="872"/>
                </a:lnTo>
                <a:lnTo>
                  <a:pt x="226" y="878"/>
                </a:lnTo>
                <a:lnTo>
                  <a:pt x="226" y="878"/>
                </a:lnTo>
                <a:lnTo>
                  <a:pt x="226" y="880"/>
                </a:lnTo>
                <a:lnTo>
                  <a:pt x="228" y="880"/>
                </a:lnTo>
                <a:lnTo>
                  <a:pt x="228" y="880"/>
                </a:lnTo>
                <a:lnTo>
                  <a:pt x="228" y="880"/>
                </a:lnTo>
                <a:lnTo>
                  <a:pt x="228" y="880"/>
                </a:lnTo>
                <a:lnTo>
                  <a:pt x="228" y="878"/>
                </a:lnTo>
                <a:lnTo>
                  <a:pt x="228" y="878"/>
                </a:lnTo>
                <a:lnTo>
                  <a:pt x="228" y="878"/>
                </a:lnTo>
                <a:lnTo>
                  <a:pt x="233" y="878"/>
                </a:lnTo>
                <a:lnTo>
                  <a:pt x="237" y="878"/>
                </a:lnTo>
                <a:lnTo>
                  <a:pt x="239" y="878"/>
                </a:lnTo>
                <a:lnTo>
                  <a:pt x="243" y="880"/>
                </a:lnTo>
                <a:lnTo>
                  <a:pt x="243" y="880"/>
                </a:lnTo>
                <a:lnTo>
                  <a:pt x="244" y="876"/>
                </a:lnTo>
                <a:lnTo>
                  <a:pt x="248" y="874"/>
                </a:lnTo>
                <a:lnTo>
                  <a:pt x="248" y="874"/>
                </a:lnTo>
                <a:lnTo>
                  <a:pt x="248" y="876"/>
                </a:lnTo>
                <a:lnTo>
                  <a:pt x="250" y="876"/>
                </a:lnTo>
                <a:lnTo>
                  <a:pt x="250" y="876"/>
                </a:lnTo>
                <a:lnTo>
                  <a:pt x="250" y="874"/>
                </a:lnTo>
                <a:lnTo>
                  <a:pt x="252" y="876"/>
                </a:lnTo>
                <a:lnTo>
                  <a:pt x="252" y="876"/>
                </a:lnTo>
                <a:lnTo>
                  <a:pt x="250" y="878"/>
                </a:lnTo>
                <a:lnTo>
                  <a:pt x="252" y="880"/>
                </a:lnTo>
                <a:lnTo>
                  <a:pt x="254" y="882"/>
                </a:lnTo>
                <a:lnTo>
                  <a:pt x="255" y="880"/>
                </a:lnTo>
                <a:lnTo>
                  <a:pt x="255" y="880"/>
                </a:lnTo>
                <a:lnTo>
                  <a:pt x="252" y="876"/>
                </a:lnTo>
                <a:lnTo>
                  <a:pt x="252" y="874"/>
                </a:lnTo>
                <a:lnTo>
                  <a:pt x="252" y="872"/>
                </a:lnTo>
                <a:lnTo>
                  <a:pt x="252" y="872"/>
                </a:lnTo>
                <a:lnTo>
                  <a:pt x="250" y="871"/>
                </a:lnTo>
                <a:lnTo>
                  <a:pt x="250" y="869"/>
                </a:lnTo>
                <a:lnTo>
                  <a:pt x="250" y="869"/>
                </a:lnTo>
                <a:lnTo>
                  <a:pt x="254" y="867"/>
                </a:lnTo>
                <a:lnTo>
                  <a:pt x="254" y="867"/>
                </a:lnTo>
                <a:lnTo>
                  <a:pt x="252" y="863"/>
                </a:lnTo>
                <a:lnTo>
                  <a:pt x="252" y="863"/>
                </a:lnTo>
                <a:lnTo>
                  <a:pt x="261" y="865"/>
                </a:lnTo>
                <a:lnTo>
                  <a:pt x="265" y="869"/>
                </a:lnTo>
                <a:lnTo>
                  <a:pt x="267" y="872"/>
                </a:lnTo>
                <a:lnTo>
                  <a:pt x="267" y="872"/>
                </a:lnTo>
                <a:lnTo>
                  <a:pt x="274" y="872"/>
                </a:lnTo>
                <a:lnTo>
                  <a:pt x="276" y="874"/>
                </a:lnTo>
                <a:lnTo>
                  <a:pt x="278" y="876"/>
                </a:lnTo>
                <a:lnTo>
                  <a:pt x="278" y="876"/>
                </a:lnTo>
                <a:lnTo>
                  <a:pt x="274" y="876"/>
                </a:lnTo>
                <a:lnTo>
                  <a:pt x="270" y="876"/>
                </a:lnTo>
                <a:lnTo>
                  <a:pt x="270" y="876"/>
                </a:lnTo>
                <a:lnTo>
                  <a:pt x="276" y="878"/>
                </a:lnTo>
                <a:lnTo>
                  <a:pt x="279" y="878"/>
                </a:lnTo>
                <a:lnTo>
                  <a:pt x="279" y="882"/>
                </a:lnTo>
                <a:lnTo>
                  <a:pt x="279" y="882"/>
                </a:lnTo>
                <a:lnTo>
                  <a:pt x="274" y="880"/>
                </a:lnTo>
                <a:lnTo>
                  <a:pt x="267" y="878"/>
                </a:lnTo>
                <a:lnTo>
                  <a:pt x="259" y="876"/>
                </a:lnTo>
                <a:lnTo>
                  <a:pt x="254" y="871"/>
                </a:lnTo>
                <a:lnTo>
                  <a:pt x="254" y="871"/>
                </a:lnTo>
                <a:lnTo>
                  <a:pt x="257" y="876"/>
                </a:lnTo>
                <a:lnTo>
                  <a:pt x="263" y="878"/>
                </a:lnTo>
                <a:lnTo>
                  <a:pt x="278" y="883"/>
                </a:lnTo>
                <a:lnTo>
                  <a:pt x="278" y="883"/>
                </a:lnTo>
                <a:lnTo>
                  <a:pt x="283" y="887"/>
                </a:lnTo>
                <a:lnTo>
                  <a:pt x="292" y="889"/>
                </a:lnTo>
                <a:lnTo>
                  <a:pt x="292" y="889"/>
                </a:lnTo>
                <a:lnTo>
                  <a:pt x="294" y="895"/>
                </a:lnTo>
                <a:lnTo>
                  <a:pt x="294" y="895"/>
                </a:lnTo>
                <a:lnTo>
                  <a:pt x="307" y="898"/>
                </a:lnTo>
                <a:lnTo>
                  <a:pt x="313" y="900"/>
                </a:lnTo>
                <a:lnTo>
                  <a:pt x="313" y="902"/>
                </a:lnTo>
                <a:lnTo>
                  <a:pt x="313" y="904"/>
                </a:lnTo>
                <a:lnTo>
                  <a:pt x="313" y="904"/>
                </a:lnTo>
                <a:lnTo>
                  <a:pt x="313" y="906"/>
                </a:lnTo>
                <a:lnTo>
                  <a:pt x="314" y="904"/>
                </a:lnTo>
                <a:lnTo>
                  <a:pt x="314" y="904"/>
                </a:lnTo>
                <a:lnTo>
                  <a:pt x="314" y="904"/>
                </a:lnTo>
                <a:lnTo>
                  <a:pt x="314" y="904"/>
                </a:lnTo>
                <a:lnTo>
                  <a:pt x="316" y="906"/>
                </a:lnTo>
                <a:lnTo>
                  <a:pt x="316" y="907"/>
                </a:lnTo>
                <a:lnTo>
                  <a:pt x="316" y="907"/>
                </a:lnTo>
                <a:lnTo>
                  <a:pt x="309" y="909"/>
                </a:lnTo>
                <a:lnTo>
                  <a:pt x="300" y="907"/>
                </a:lnTo>
                <a:lnTo>
                  <a:pt x="283" y="907"/>
                </a:lnTo>
                <a:lnTo>
                  <a:pt x="283" y="907"/>
                </a:lnTo>
                <a:lnTo>
                  <a:pt x="285" y="911"/>
                </a:lnTo>
                <a:lnTo>
                  <a:pt x="287" y="913"/>
                </a:lnTo>
                <a:lnTo>
                  <a:pt x="287" y="917"/>
                </a:lnTo>
                <a:lnTo>
                  <a:pt x="287" y="917"/>
                </a:lnTo>
                <a:lnTo>
                  <a:pt x="292" y="918"/>
                </a:lnTo>
                <a:lnTo>
                  <a:pt x="298" y="920"/>
                </a:lnTo>
                <a:lnTo>
                  <a:pt x="311" y="918"/>
                </a:lnTo>
                <a:lnTo>
                  <a:pt x="322" y="918"/>
                </a:lnTo>
                <a:lnTo>
                  <a:pt x="327" y="920"/>
                </a:lnTo>
                <a:lnTo>
                  <a:pt x="335" y="922"/>
                </a:lnTo>
                <a:lnTo>
                  <a:pt x="335" y="922"/>
                </a:lnTo>
                <a:lnTo>
                  <a:pt x="336" y="918"/>
                </a:lnTo>
                <a:lnTo>
                  <a:pt x="338" y="915"/>
                </a:lnTo>
                <a:lnTo>
                  <a:pt x="340" y="913"/>
                </a:lnTo>
                <a:lnTo>
                  <a:pt x="340" y="909"/>
                </a:lnTo>
                <a:lnTo>
                  <a:pt x="340" y="909"/>
                </a:lnTo>
                <a:lnTo>
                  <a:pt x="344" y="909"/>
                </a:lnTo>
                <a:lnTo>
                  <a:pt x="344" y="909"/>
                </a:lnTo>
                <a:lnTo>
                  <a:pt x="346" y="902"/>
                </a:lnTo>
                <a:lnTo>
                  <a:pt x="347" y="900"/>
                </a:lnTo>
                <a:lnTo>
                  <a:pt x="351" y="898"/>
                </a:lnTo>
                <a:lnTo>
                  <a:pt x="351" y="898"/>
                </a:lnTo>
                <a:lnTo>
                  <a:pt x="349" y="896"/>
                </a:lnTo>
                <a:lnTo>
                  <a:pt x="349" y="896"/>
                </a:lnTo>
                <a:lnTo>
                  <a:pt x="349" y="896"/>
                </a:lnTo>
                <a:lnTo>
                  <a:pt x="351" y="896"/>
                </a:lnTo>
                <a:lnTo>
                  <a:pt x="351" y="895"/>
                </a:lnTo>
                <a:lnTo>
                  <a:pt x="353" y="893"/>
                </a:lnTo>
                <a:lnTo>
                  <a:pt x="353" y="893"/>
                </a:lnTo>
                <a:lnTo>
                  <a:pt x="351" y="893"/>
                </a:lnTo>
                <a:lnTo>
                  <a:pt x="351" y="891"/>
                </a:lnTo>
                <a:lnTo>
                  <a:pt x="351" y="891"/>
                </a:lnTo>
                <a:lnTo>
                  <a:pt x="351" y="871"/>
                </a:lnTo>
                <a:lnTo>
                  <a:pt x="351" y="850"/>
                </a:lnTo>
                <a:lnTo>
                  <a:pt x="351" y="850"/>
                </a:lnTo>
                <a:lnTo>
                  <a:pt x="349" y="847"/>
                </a:lnTo>
                <a:lnTo>
                  <a:pt x="347" y="841"/>
                </a:lnTo>
                <a:lnTo>
                  <a:pt x="344" y="834"/>
                </a:lnTo>
                <a:lnTo>
                  <a:pt x="344" y="834"/>
                </a:lnTo>
                <a:lnTo>
                  <a:pt x="346" y="832"/>
                </a:lnTo>
                <a:lnTo>
                  <a:pt x="346" y="828"/>
                </a:lnTo>
                <a:lnTo>
                  <a:pt x="346" y="826"/>
                </a:lnTo>
                <a:lnTo>
                  <a:pt x="346" y="825"/>
                </a:lnTo>
                <a:lnTo>
                  <a:pt x="346" y="825"/>
                </a:lnTo>
                <a:lnTo>
                  <a:pt x="344" y="823"/>
                </a:lnTo>
                <a:lnTo>
                  <a:pt x="344" y="823"/>
                </a:lnTo>
                <a:lnTo>
                  <a:pt x="344" y="823"/>
                </a:lnTo>
                <a:lnTo>
                  <a:pt x="346" y="823"/>
                </a:lnTo>
                <a:lnTo>
                  <a:pt x="347" y="823"/>
                </a:lnTo>
                <a:lnTo>
                  <a:pt x="347" y="823"/>
                </a:lnTo>
                <a:lnTo>
                  <a:pt x="346" y="821"/>
                </a:lnTo>
                <a:lnTo>
                  <a:pt x="346" y="821"/>
                </a:lnTo>
                <a:lnTo>
                  <a:pt x="347" y="819"/>
                </a:lnTo>
                <a:lnTo>
                  <a:pt x="347" y="819"/>
                </a:lnTo>
                <a:lnTo>
                  <a:pt x="347" y="810"/>
                </a:lnTo>
                <a:lnTo>
                  <a:pt x="346" y="804"/>
                </a:lnTo>
                <a:lnTo>
                  <a:pt x="346" y="801"/>
                </a:lnTo>
                <a:lnTo>
                  <a:pt x="346" y="801"/>
                </a:lnTo>
                <a:lnTo>
                  <a:pt x="351" y="803"/>
                </a:lnTo>
                <a:lnTo>
                  <a:pt x="355" y="808"/>
                </a:lnTo>
                <a:lnTo>
                  <a:pt x="358" y="812"/>
                </a:lnTo>
                <a:lnTo>
                  <a:pt x="364" y="812"/>
                </a:lnTo>
                <a:lnTo>
                  <a:pt x="364" y="812"/>
                </a:lnTo>
                <a:lnTo>
                  <a:pt x="368" y="815"/>
                </a:lnTo>
                <a:lnTo>
                  <a:pt x="368" y="817"/>
                </a:lnTo>
                <a:lnTo>
                  <a:pt x="368" y="821"/>
                </a:lnTo>
                <a:lnTo>
                  <a:pt x="368" y="821"/>
                </a:lnTo>
                <a:lnTo>
                  <a:pt x="366" y="819"/>
                </a:lnTo>
                <a:lnTo>
                  <a:pt x="362" y="821"/>
                </a:lnTo>
                <a:lnTo>
                  <a:pt x="362" y="821"/>
                </a:lnTo>
                <a:lnTo>
                  <a:pt x="370" y="828"/>
                </a:lnTo>
                <a:lnTo>
                  <a:pt x="377" y="834"/>
                </a:lnTo>
                <a:lnTo>
                  <a:pt x="377" y="834"/>
                </a:lnTo>
                <a:lnTo>
                  <a:pt x="377" y="837"/>
                </a:lnTo>
                <a:lnTo>
                  <a:pt x="381" y="839"/>
                </a:lnTo>
                <a:lnTo>
                  <a:pt x="390" y="845"/>
                </a:lnTo>
                <a:lnTo>
                  <a:pt x="390" y="845"/>
                </a:lnTo>
                <a:lnTo>
                  <a:pt x="388" y="845"/>
                </a:lnTo>
                <a:lnTo>
                  <a:pt x="388" y="847"/>
                </a:lnTo>
                <a:lnTo>
                  <a:pt x="388" y="847"/>
                </a:lnTo>
                <a:lnTo>
                  <a:pt x="399" y="850"/>
                </a:lnTo>
                <a:lnTo>
                  <a:pt x="410" y="858"/>
                </a:lnTo>
                <a:lnTo>
                  <a:pt x="410" y="858"/>
                </a:lnTo>
                <a:lnTo>
                  <a:pt x="412" y="860"/>
                </a:lnTo>
                <a:lnTo>
                  <a:pt x="414" y="863"/>
                </a:lnTo>
                <a:lnTo>
                  <a:pt x="419" y="867"/>
                </a:lnTo>
                <a:lnTo>
                  <a:pt x="425" y="871"/>
                </a:lnTo>
                <a:lnTo>
                  <a:pt x="427" y="874"/>
                </a:lnTo>
                <a:lnTo>
                  <a:pt x="427" y="876"/>
                </a:lnTo>
                <a:lnTo>
                  <a:pt x="427" y="876"/>
                </a:lnTo>
                <a:lnTo>
                  <a:pt x="430" y="878"/>
                </a:lnTo>
                <a:lnTo>
                  <a:pt x="434" y="882"/>
                </a:lnTo>
                <a:lnTo>
                  <a:pt x="434" y="882"/>
                </a:lnTo>
                <a:lnTo>
                  <a:pt x="430" y="885"/>
                </a:lnTo>
                <a:lnTo>
                  <a:pt x="428" y="889"/>
                </a:lnTo>
                <a:lnTo>
                  <a:pt x="428" y="891"/>
                </a:lnTo>
                <a:lnTo>
                  <a:pt x="428" y="891"/>
                </a:lnTo>
                <a:lnTo>
                  <a:pt x="430" y="895"/>
                </a:lnTo>
                <a:lnTo>
                  <a:pt x="432" y="896"/>
                </a:lnTo>
                <a:lnTo>
                  <a:pt x="438" y="900"/>
                </a:lnTo>
                <a:lnTo>
                  <a:pt x="438" y="900"/>
                </a:lnTo>
                <a:lnTo>
                  <a:pt x="439" y="898"/>
                </a:lnTo>
                <a:lnTo>
                  <a:pt x="441" y="898"/>
                </a:lnTo>
                <a:lnTo>
                  <a:pt x="445" y="898"/>
                </a:lnTo>
                <a:lnTo>
                  <a:pt x="447" y="898"/>
                </a:lnTo>
                <a:lnTo>
                  <a:pt x="447" y="898"/>
                </a:lnTo>
                <a:lnTo>
                  <a:pt x="443" y="900"/>
                </a:lnTo>
                <a:lnTo>
                  <a:pt x="443" y="900"/>
                </a:lnTo>
                <a:lnTo>
                  <a:pt x="445" y="907"/>
                </a:lnTo>
                <a:lnTo>
                  <a:pt x="445" y="913"/>
                </a:lnTo>
                <a:lnTo>
                  <a:pt x="445" y="913"/>
                </a:lnTo>
                <a:lnTo>
                  <a:pt x="450" y="913"/>
                </a:lnTo>
                <a:lnTo>
                  <a:pt x="450" y="915"/>
                </a:lnTo>
                <a:lnTo>
                  <a:pt x="452" y="917"/>
                </a:lnTo>
                <a:lnTo>
                  <a:pt x="452" y="917"/>
                </a:lnTo>
                <a:lnTo>
                  <a:pt x="450" y="915"/>
                </a:lnTo>
                <a:lnTo>
                  <a:pt x="449" y="915"/>
                </a:lnTo>
                <a:lnTo>
                  <a:pt x="449" y="915"/>
                </a:lnTo>
                <a:lnTo>
                  <a:pt x="449" y="915"/>
                </a:lnTo>
                <a:lnTo>
                  <a:pt x="450" y="917"/>
                </a:lnTo>
                <a:lnTo>
                  <a:pt x="452" y="918"/>
                </a:lnTo>
                <a:lnTo>
                  <a:pt x="452" y="918"/>
                </a:lnTo>
                <a:lnTo>
                  <a:pt x="452" y="917"/>
                </a:lnTo>
                <a:lnTo>
                  <a:pt x="454" y="918"/>
                </a:lnTo>
                <a:lnTo>
                  <a:pt x="458" y="920"/>
                </a:lnTo>
                <a:lnTo>
                  <a:pt x="458" y="920"/>
                </a:lnTo>
                <a:lnTo>
                  <a:pt x="458" y="918"/>
                </a:lnTo>
                <a:lnTo>
                  <a:pt x="458" y="918"/>
                </a:lnTo>
                <a:lnTo>
                  <a:pt x="460" y="915"/>
                </a:lnTo>
                <a:lnTo>
                  <a:pt x="460" y="915"/>
                </a:lnTo>
                <a:lnTo>
                  <a:pt x="465" y="918"/>
                </a:lnTo>
                <a:lnTo>
                  <a:pt x="473" y="922"/>
                </a:lnTo>
                <a:lnTo>
                  <a:pt x="476" y="926"/>
                </a:lnTo>
                <a:lnTo>
                  <a:pt x="480" y="926"/>
                </a:lnTo>
                <a:lnTo>
                  <a:pt x="482" y="924"/>
                </a:lnTo>
                <a:lnTo>
                  <a:pt x="482" y="924"/>
                </a:lnTo>
                <a:lnTo>
                  <a:pt x="480" y="924"/>
                </a:lnTo>
                <a:lnTo>
                  <a:pt x="476" y="924"/>
                </a:lnTo>
                <a:lnTo>
                  <a:pt x="476" y="924"/>
                </a:lnTo>
                <a:lnTo>
                  <a:pt x="469" y="915"/>
                </a:lnTo>
                <a:lnTo>
                  <a:pt x="460" y="906"/>
                </a:lnTo>
                <a:lnTo>
                  <a:pt x="460" y="906"/>
                </a:lnTo>
                <a:lnTo>
                  <a:pt x="462" y="904"/>
                </a:lnTo>
                <a:lnTo>
                  <a:pt x="462" y="904"/>
                </a:lnTo>
                <a:lnTo>
                  <a:pt x="454" y="904"/>
                </a:lnTo>
                <a:lnTo>
                  <a:pt x="454" y="904"/>
                </a:lnTo>
                <a:lnTo>
                  <a:pt x="452" y="902"/>
                </a:lnTo>
                <a:lnTo>
                  <a:pt x="449" y="902"/>
                </a:lnTo>
                <a:lnTo>
                  <a:pt x="449" y="902"/>
                </a:lnTo>
                <a:lnTo>
                  <a:pt x="450" y="900"/>
                </a:lnTo>
                <a:lnTo>
                  <a:pt x="450" y="898"/>
                </a:lnTo>
                <a:lnTo>
                  <a:pt x="449" y="898"/>
                </a:lnTo>
                <a:lnTo>
                  <a:pt x="449" y="896"/>
                </a:lnTo>
                <a:lnTo>
                  <a:pt x="449" y="896"/>
                </a:lnTo>
                <a:lnTo>
                  <a:pt x="450" y="895"/>
                </a:lnTo>
                <a:lnTo>
                  <a:pt x="450" y="893"/>
                </a:lnTo>
                <a:lnTo>
                  <a:pt x="450" y="893"/>
                </a:lnTo>
                <a:lnTo>
                  <a:pt x="452" y="891"/>
                </a:lnTo>
                <a:lnTo>
                  <a:pt x="454" y="891"/>
                </a:lnTo>
                <a:lnTo>
                  <a:pt x="454" y="891"/>
                </a:lnTo>
                <a:lnTo>
                  <a:pt x="463" y="896"/>
                </a:lnTo>
                <a:lnTo>
                  <a:pt x="476" y="900"/>
                </a:lnTo>
                <a:lnTo>
                  <a:pt x="476" y="900"/>
                </a:lnTo>
                <a:lnTo>
                  <a:pt x="474" y="896"/>
                </a:lnTo>
                <a:lnTo>
                  <a:pt x="471" y="895"/>
                </a:lnTo>
                <a:lnTo>
                  <a:pt x="462" y="889"/>
                </a:lnTo>
                <a:lnTo>
                  <a:pt x="462" y="889"/>
                </a:lnTo>
                <a:lnTo>
                  <a:pt x="463" y="885"/>
                </a:lnTo>
                <a:lnTo>
                  <a:pt x="462" y="882"/>
                </a:lnTo>
                <a:lnTo>
                  <a:pt x="458" y="876"/>
                </a:lnTo>
                <a:lnTo>
                  <a:pt x="458" y="876"/>
                </a:lnTo>
                <a:lnTo>
                  <a:pt x="458" y="876"/>
                </a:lnTo>
                <a:lnTo>
                  <a:pt x="456" y="876"/>
                </a:lnTo>
                <a:lnTo>
                  <a:pt x="456" y="878"/>
                </a:lnTo>
                <a:lnTo>
                  <a:pt x="454" y="876"/>
                </a:lnTo>
                <a:lnTo>
                  <a:pt x="454" y="876"/>
                </a:lnTo>
                <a:lnTo>
                  <a:pt x="452" y="867"/>
                </a:lnTo>
                <a:lnTo>
                  <a:pt x="450" y="861"/>
                </a:lnTo>
                <a:lnTo>
                  <a:pt x="452" y="856"/>
                </a:lnTo>
                <a:lnTo>
                  <a:pt x="452" y="856"/>
                </a:lnTo>
                <a:lnTo>
                  <a:pt x="458" y="856"/>
                </a:lnTo>
                <a:lnTo>
                  <a:pt x="462" y="854"/>
                </a:lnTo>
                <a:lnTo>
                  <a:pt x="465" y="852"/>
                </a:lnTo>
                <a:lnTo>
                  <a:pt x="471" y="854"/>
                </a:lnTo>
                <a:lnTo>
                  <a:pt x="471" y="854"/>
                </a:lnTo>
                <a:lnTo>
                  <a:pt x="473" y="850"/>
                </a:lnTo>
                <a:lnTo>
                  <a:pt x="476" y="849"/>
                </a:lnTo>
                <a:lnTo>
                  <a:pt x="476" y="849"/>
                </a:lnTo>
                <a:lnTo>
                  <a:pt x="474" y="845"/>
                </a:lnTo>
                <a:lnTo>
                  <a:pt x="474" y="845"/>
                </a:lnTo>
                <a:lnTo>
                  <a:pt x="476" y="843"/>
                </a:lnTo>
                <a:lnTo>
                  <a:pt x="478" y="843"/>
                </a:lnTo>
                <a:lnTo>
                  <a:pt x="478" y="843"/>
                </a:lnTo>
                <a:lnTo>
                  <a:pt x="478" y="837"/>
                </a:lnTo>
                <a:lnTo>
                  <a:pt x="476" y="834"/>
                </a:lnTo>
                <a:lnTo>
                  <a:pt x="474" y="832"/>
                </a:lnTo>
                <a:lnTo>
                  <a:pt x="474" y="828"/>
                </a:lnTo>
                <a:lnTo>
                  <a:pt x="474" y="828"/>
                </a:lnTo>
                <a:lnTo>
                  <a:pt x="484" y="828"/>
                </a:lnTo>
                <a:lnTo>
                  <a:pt x="489" y="828"/>
                </a:lnTo>
                <a:lnTo>
                  <a:pt x="493" y="826"/>
                </a:lnTo>
                <a:lnTo>
                  <a:pt x="493" y="826"/>
                </a:lnTo>
                <a:lnTo>
                  <a:pt x="491" y="826"/>
                </a:lnTo>
                <a:lnTo>
                  <a:pt x="491" y="825"/>
                </a:lnTo>
                <a:lnTo>
                  <a:pt x="491" y="823"/>
                </a:lnTo>
                <a:lnTo>
                  <a:pt x="493" y="821"/>
                </a:lnTo>
                <a:lnTo>
                  <a:pt x="493" y="821"/>
                </a:lnTo>
                <a:lnTo>
                  <a:pt x="491" y="817"/>
                </a:lnTo>
                <a:lnTo>
                  <a:pt x="489" y="815"/>
                </a:lnTo>
                <a:lnTo>
                  <a:pt x="487" y="812"/>
                </a:lnTo>
                <a:lnTo>
                  <a:pt x="485" y="810"/>
                </a:lnTo>
                <a:lnTo>
                  <a:pt x="485" y="810"/>
                </a:lnTo>
                <a:lnTo>
                  <a:pt x="482" y="812"/>
                </a:lnTo>
                <a:lnTo>
                  <a:pt x="478" y="815"/>
                </a:lnTo>
                <a:lnTo>
                  <a:pt x="474" y="819"/>
                </a:lnTo>
                <a:lnTo>
                  <a:pt x="471" y="821"/>
                </a:lnTo>
                <a:lnTo>
                  <a:pt x="471" y="821"/>
                </a:lnTo>
                <a:lnTo>
                  <a:pt x="469" y="817"/>
                </a:lnTo>
                <a:lnTo>
                  <a:pt x="465" y="814"/>
                </a:lnTo>
                <a:lnTo>
                  <a:pt x="458" y="810"/>
                </a:lnTo>
                <a:lnTo>
                  <a:pt x="445" y="804"/>
                </a:lnTo>
                <a:lnTo>
                  <a:pt x="445" y="804"/>
                </a:lnTo>
                <a:lnTo>
                  <a:pt x="445" y="806"/>
                </a:lnTo>
                <a:lnTo>
                  <a:pt x="445" y="806"/>
                </a:lnTo>
                <a:lnTo>
                  <a:pt x="441" y="804"/>
                </a:lnTo>
                <a:lnTo>
                  <a:pt x="439" y="803"/>
                </a:lnTo>
                <a:lnTo>
                  <a:pt x="439" y="803"/>
                </a:lnTo>
                <a:lnTo>
                  <a:pt x="438" y="804"/>
                </a:lnTo>
                <a:lnTo>
                  <a:pt x="438" y="804"/>
                </a:lnTo>
                <a:lnTo>
                  <a:pt x="434" y="804"/>
                </a:lnTo>
                <a:lnTo>
                  <a:pt x="434" y="804"/>
                </a:lnTo>
                <a:lnTo>
                  <a:pt x="436" y="806"/>
                </a:lnTo>
                <a:lnTo>
                  <a:pt x="436" y="808"/>
                </a:lnTo>
                <a:lnTo>
                  <a:pt x="436" y="808"/>
                </a:lnTo>
                <a:lnTo>
                  <a:pt x="428" y="806"/>
                </a:lnTo>
                <a:lnTo>
                  <a:pt x="423" y="804"/>
                </a:lnTo>
                <a:lnTo>
                  <a:pt x="410" y="804"/>
                </a:lnTo>
                <a:lnTo>
                  <a:pt x="410" y="804"/>
                </a:lnTo>
                <a:lnTo>
                  <a:pt x="408" y="804"/>
                </a:lnTo>
                <a:lnTo>
                  <a:pt x="408" y="804"/>
                </a:lnTo>
                <a:lnTo>
                  <a:pt x="390" y="799"/>
                </a:lnTo>
                <a:lnTo>
                  <a:pt x="373" y="795"/>
                </a:lnTo>
                <a:lnTo>
                  <a:pt x="373" y="795"/>
                </a:lnTo>
                <a:lnTo>
                  <a:pt x="371" y="797"/>
                </a:lnTo>
                <a:lnTo>
                  <a:pt x="371" y="797"/>
                </a:lnTo>
                <a:lnTo>
                  <a:pt x="364" y="791"/>
                </a:lnTo>
                <a:lnTo>
                  <a:pt x="364" y="791"/>
                </a:lnTo>
                <a:lnTo>
                  <a:pt x="364" y="793"/>
                </a:lnTo>
                <a:lnTo>
                  <a:pt x="364" y="793"/>
                </a:lnTo>
                <a:lnTo>
                  <a:pt x="349" y="786"/>
                </a:lnTo>
                <a:lnTo>
                  <a:pt x="346" y="780"/>
                </a:lnTo>
                <a:lnTo>
                  <a:pt x="344" y="779"/>
                </a:lnTo>
                <a:lnTo>
                  <a:pt x="344" y="775"/>
                </a:lnTo>
                <a:lnTo>
                  <a:pt x="344" y="775"/>
                </a:lnTo>
                <a:lnTo>
                  <a:pt x="346" y="777"/>
                </a:lnTo>
                <a:lnTo>
                  <a:pt x="347" y="775"/>
                </a:lnTo>
                <a:lnTo>
                  <a:pt x="347" y="775"/>
                </a:lnTo>
                <a:lnTo>
                  <a:pt x="346" y="771"/>
                </a:lnTo>
                <a:lnTo>
                  <a:pt x="346" y="769"/>
                </a:lnTo>
                <a:lnTo>
                  <a:pt x="347" y="769"/>
                </a:lnTo>
                <a:lnTo>
                  <a:pt x="347" y="769"/>
                </a:lnTo>
                <a:lnTo>
                  <a:pt x="344" y="768"/>
                </a:lnTo>
                <a:lnTo>
                  <a:pt x="344" y="766"/>
                </a:lnTo>
                <a:lnTo>
                  <a:pt x="344" y="764"/>
                </a:lnTo>
                <a:lnTo>
                  <a:pt x="346" y="762"/>
                </a:lnTo>
                <a:lnTo>
                  <a:pt x="346" y="762"/>
                </a:lnTo>
                <a:lnTo>
                  <a:pt x="346" y="760"/>
                </a:lnTo>
                <a:lnTo>
                  <a:pt x="346" y="760"/>
                </a:lnTo>
                <a:lnTo>
                  <a:pt x="346" y="758"/>
                </a:lnTo>
                <a:lnTo>
                  <a:pt x="344" y="758"/>
                </a:lnTo>
                <a:lnTo>
                  <a:pt x="344" y="758"/>
                </a:lnTo>
                <a:lnTo>
                  <a:pt x="344" y="757"/>
                </a:lnTo>
                <a:lnTo>
                  <a:pt x="344" y="757"/>
                </a:lnTo>
                <a:lnTo>
                  <a:pt x="346" y="757"/>
                </a:lnTo>
                <a:lnTo>
                  <a:pt x="347" y="757"/>
                </a:lnTo>
                <a:lnTo>
                  <a:pt x="347" y="757"/>
                </a:lnTo>
                <a:lnTo>
                  <a:pt x="346" y="755"/>
                </a:lnTo>
                <a:lnTo>
                  <a:pt x="346" y="755"/>
                </a:lnTo>
                <a:lnTo>
                  <a:pt x="346" y="753"/>
                </a:lnTo>
                <a:lnTo>
                  <a:pt x="347" y="751"/>
                </a:lnTo>
                <a:lnTo>
                  <a:pt x="347" y="751"/>
                </a:lnTo>
                <a:lnTo>
                  <a:pt x="344" y="753"/>
                </a:lnTo>
                <a:lnTo>
                  <a:pt x="342" y="753"/>
                </a:lnTo>
                <a:lnTo>
                  <a:pt x="340" y="751"/>
                </a:lnTo>
                <a:lnTo>
                  <a:pt x="340" y="751"/>
                </a:lnTo>
                <a:lnTo>
                  <a:pt x="342" y="749"/>
                </a:lnTo>
                <a:lnTo>
                  <a:pt x="344" y="747"/>
                </a:lnTo>
                <a:lnTo>
                  <a:pt x="344" y="747"/>
                </a:lnTo>
                <a:lnTo>
                  <a:pt x="344" y="749"/>
                </a:lnTo>
                <a:lnTo>
                  <a:pt x="346" y="749"/>
                </a:lnTo>
                <a:lnTo>
                  <a:pt x="346" y="749"/>
                </a:lnTo>
                <a:lnTo>
                  <a:pt x="346" y="747"/>
                </a:lnTo>
                <a:lnTo>
                  <a:pt x="346" y="746"/>
                </a:lnTo>
                <a:lnTo>
                  <a:pt x="346" y="746"/>
                </a:lnTo>
                <a:lnTo>
                  <a:pt x="344" y="744"/>
                </a:lnTo>
                <a:lnTo>
                  <a:pt x="344" y="744"/>
                </a:lnTo>
                <a:lnTo>
                  <a:pt x="344" y="744"/>
                </a:lnTo>
                <a:lnTo>
                  <a:pt x="344" y="744"/>
                </a:lnTo>
                <a:lnTo>
                  <a:pt x="342" y="742"/>
                </a:lnTo>
                <a:lnTo>
                  <a:pt x="344" y="740"/>
                </a:lnTo>
                <a:lnTo>
                  <a:pt x="344" y="740"/>
                </a:lnTo>
                <a:lnTo>
                  <a:pt x="347" y="744"/>
                </a:lnTo>
                <a:lnTo>
                  <a:pt x="353" y="746"/>
                </a:lnTo>
                <a:lnTo>
                  <a:pt x="353" y="746"/>
                </a:lnTo>
                <a:lnTo>
                  <a:pt x="355" y="749"/>
                </a:lnTo>
                <a:lnTo>
                  <a:pt x="357" y="751"/>
                </a:lnTo>
                <a:lnTo>
                  <a:pt x="358" y="755"/>
                </a:lnTo>
                <a:lnTo>
                  <a:pt x="358" y="757"/>
                </a:lnTo>
                <a:lnTo>
                  <a:pt x="358" y="757"/>
                </a:lnTo>
                <a:lnTo>
                  <a:pt x="357" y="758"/>
                </a:lnTo>
                <a:lnTo>
                  <a:pt x="357" y="758"/>
                </a:lnTo>
                <a:lnTo>
                  <a:pt x="357" y="760"/>
                </a:lnTo>
                <a:lnTo>
                  <a:pt x="358" y="762"/>
                </a:lnTo>
                <a:lnTo>
                  <a:pt x="358" y="762"/>
                </a:lnTo>
                <a:lnTo>
                  <a:pt x="360" y="766"/>
                </a:lnTo>
                <a:lnTo>
                  <a:pt x="362" y="769"/>
                </a:lnTo>
                <a:lnTo>
                  <a:pt x="364" y="775"/>
                </a:lnTo>
                <a:lnTo>
                  <a:pt x="366" y="779"/>
                </a:lnTo>
                <a:lnTo>
                  <a:pt x="366" y="779"/>
                </a:lnTo>
                <a:lnTo>
                  <a:pt x="368" y="777"/>
                </a:lnTo>
                <a:lnTo>
                  <a:pt x="370" y="777"/>
                </a:lnTo>
                <a:lnTo>
                  <a:pt x="373" y="779"/>
                </a:lnTo>
                <a:lnTo>
                  <a:pt x="373" y="779"/>
                </a:lnTo>
                <a:lnTo>
                  <a:pt x="375" y="777"/>
                </a:lnTo>
                <a:lnTo>
                  <a:pt x="375" y="777"/>
                </a:lnTo>
                <a:lnTo>
                  <a:pt x="379" y="779"/>
                </a:lnTo>
                <a:lnTo>
                  <a:pt x="379" y="779"/>
                </a:lnTo>
                <a:lnTo>
                  <a:pt x="381" y="775"/>
                </a:lnTo>
                <a:lnTo>
                  <a:pt x="382" y="773"/>
                </a:lnTo>
                <a:lnTo>
                  <a:pt x="386" y="773"/>
                </a:lnTo>
                <a:lnTo>
                  <a:pt x="386" y="769"/>
                </a:lnTo>
                <a:lnTo>
                  <a:pt x="386" y="769"/>
                </a:lnTo>
                <a:lnTo>
                  <a:pt x="388" y="771"/>
                </a:lnTo>
                <a:lnTo>
                  <a:pt x="390" y="769"/>
                </a:lnTo>
                <a:lnTo>
                  <a:pt x="390" y="769"/>
                </a:lnTo>
                <a:lnTo>
                  <a:pt x="388" y="769"/>
                </a:lnTo>
                <a:lnTo>
                  <a:pt x="388" y="768"/>
                </a:lnTo>
                <a:lnTo>
                  <a:pt x="388" y="768"/>
                </a:lnTo>
                <a:lnTo>
                  <a:pt x="388" y="768"/>
                </a:lnTo>
                <a:lnTo>
                  <a:pt x="388" y="768"/>
                </a:lnTo>
                <a:lnTo>
                  <a:pt x="390" y="768"/>
                </a:lnTo>
                <a:lnTo>
                  <a:pt x="390" y="768"/>
                </a:lnTo>
                <a:lnTo>
                  <a:pt x="390" y="764"/>
                </a:lnTo>
                <a:lnTo>
                  <a:pt x="388" y="760"/>
                </a:lnTo>
                <a:lnTo>
                  <a:pt x="386" y="757"/>
                </a:lnTo>
                <a:lnTo>
                  <a:pt x="386" y="753"/>
                </a:lnTo>
                <a:lnTo>
                  <a:pt x="386" y="753"/>
                </a:lnTo>
                <a:lnTo>
                  <a:pt x="392" y="755"/>
                </a:lnTo>
                <a:lnTo>
                  <a:pt x="395" y="758"/>
                </a:lnTo>
                <a:lnTo>
                  <a:pt x="399" y="764"/>
                </a:lnTo>
                <a:lnTo>
                  <a:pt x="404" y="766"/>
                </a:lnTo>
                <a:lnTo>
                  <a:pt x="403" y="768"/>
                </a:lnTo>
                <a:lnTo>
                  <a:pt x="403" y="768"/>
                </a:lnTo>
                <a:lnTo>
                  <a:pt x="408" y="769"/>
                </a:lnTo>
                <a:lnTo>
                  <a:pt x="412" y="768"/>
                </a:lnTo>
                <a:lnTo>
                  <a:pt x="416" y="766"/>
                </a:lnTo>
                <a:lnTo>
                  <a:pt x="419" y="766"/>
                </a:lnTo>
                <a:lnTo>
                  <a:pt x="419" y="766"/>
                </a:lnTo>
                <a:lnTo>
                  <a:pt x="425" y="762"/>
                </a:lnTo>
                <a:lnTo>
                  <a:pt x="434" y="762"/>
                </a:lnTo>
                <a:lnTo>
                  <a:pt x="434" y="762"/>
                </a:lnTo>
                <a:lnTo>
                  <a:pt x="436" y="760"/>
                </a:lnTo>
                <a:lnTo>
                  <a:pt x="438" y="760"/>
                </a:lnTo>
                <a:lnTo>
                  <a:pt x="438" y="760"/>
                </a:lnTo>
                <a:lnTo>
                  <a:pt x="441" y="760"/>
                </a:lnTo>
                <a:lnTo>
                  <a:pt x="443" y="758"/>
                </a:lnTo>
                <a:lnTo>
                  <a:pt x="443" y="755"/>
                </a:lnTo>
                <a:lnTo>
                  <a:pt x="443" y="749"/>
                </a:lnTo>
                <a:lnTo>
                  <a:pt x="445" y="744"/>
                </a:lnTo>
                <a:lnTo>
                  <a:pt x="445" y="744"/>
                </a:lnTo>
                <a:lnTo>
                  <a:pt x="443" y="740"/>
                </a:lnTo>
                <a:lnTo>
                  <a:pt x="443" y="734"/>
                </a:lnTo>
                <a:lnTo>
                  <a:pt x="443" y="734"/>
                </a:lnTo>
                <a:lnTo>
                  <a:pt x="445" y="734"/>
                </a:lnTo>
                <a:lnTo>
                  <a:pt x="443" y="734"/>
                </a:lnTo>
                <a:lnTo>
                  <a:pt x="447" y="734"/>
                </a:lnTo>
                <a:lnTo>
                  <a:pt x="447" y="734"/>
                </a:lnTo>
                <a:lnTo>
                  <a:pt x="449" y="731"/>
                </a:lnTo>
                <a:lnTo>
                  <a:pt x="447" y="727"/>
                </a:lnTo>
                <a:lnTo>
                  <a:pt x="447" y="727"/>
                </a:lnTo>
                <a:lnTo>
                  <a:pt x="443" y="727"/>
                </a:lnTo>
                <a:lnTo>
                  <a:pt x="441" y="725"/>
                </a:lnTo>
                <a:lnTo>
                  <a:pt x="439" y="722"/>
                </a:lnTo>
                <a:lnTo>
                  <a:pt x="438" y="718"/>
                </a:lnTo>
                <a:lnTo>
                  <a:pt x="438" y="718"/>
                </a:lnTo>
                <a:lnTo>
                  <a:pt x="439" y="718"/>
                </a:lnTo>
                <a:lnTo>
                  <a:pt x="439" y="716"/>
                </a:lnTo>
                <a:lnTo>
                  <a:pt x="439" y="716"/>
                </a:lnTo>
                <a:lnTo>
                  <a:pt x="441" y="716"/>
                </a:lnTo>
                <a:lnTo>
                  <a:pt x="439" y="714"/>
                </a:lnTo>
                <a:lnTo>
                  <a:pt x="439" y="714"/>
                </a:lnTo>
                <a:lnTo>
                  <a:pt x="439" y="712"/>
                </a:lnTo>
                <a:lnTo>
                  <a:pt x="439" y="712"/>
                </a:lnTo>
                <a:lnTo>
                  <a:pt x="441" y="714"/>
                </a:lnTo>
                <a:lnTo>
                  <a:pt x="441" y="716"/>
                </a:lnTo>
                <a:lnTo>
                  <a:pt x="441" y="720"/>
                </a:lnTo>
                <a:lnTo>
                  <a:pt x="443" y="722"/>
                </a:lnTo>
                <a:lnTo>
                  <a:pt x="443" y="722"/>
                </a:lnTo>
                <a:lnTo>
                  <a:pt x="445" y="718"/>
                </a:lnTo>
                <a:lnTo>
                  <a:pt x="445" y="718"/>
                </a:lnTo>
                <a:lnTo>
                  <a:pt x="443" y="718"/>
                </a:lnTo>
                <a:lnTo>
                  <a:pt x="443" y="718"/>
                </a:lnTo>
                <a:lnTo>
                  <a:pt x="443" y="716"/>
                </a:lnTo>
                <a:lnTo>
                  <a:pt x="443" y="714"/>
                </a:lnTo>
                <a:lnTo>
                  <a:pt x="443" y="714"/>
                </a:lnTo>
                <a:lnTo>
                  <a:pt x="441" y="712"/>
                </a:lnTo>
                <a:lnTo>
                  <a:pt x="439" y="711"/>
                </a:lnTo>
                <a:lnTo>
                  <a:pt x="439" y="711"/>
                </a:lnTo>
                <a:lnTo>
                  <a:pt x="438" y="712"/>
                </a:lnTo>
                <a:lnTo>
                  <a:pt x="436" y="711"/>
                </a:lnTo>
                <a:lnTo>
                  <a:pt x="436" y="711"/>
                </a:lnTo>
                <a:lnTo>
                  <a:pt x="438" y="711"/>
                </a:lnTo>
                <a:lnTo>
                  <a:pt x="438" y="711"/>
                </a:lnTo>
                <a:lnTo>
                  <a:pt x="438" y="709"/>
                </a:lnTo>
                <a:lnTo>
                  <a:pt x="439" y="709"/>
                </a:lnTo>
                <a:lnTo>
                  <a:pt x="439" y="709"/>
                </a:lnTo>
                <a:lnTo>
                  <a:pt x="436" y="705"/>
                </a:lnTo>
                <a:lnTo>
                  <a:pt x="432" y="703"/>
                </a:lnTo>
                <a:lnTo>
                  <a:pt x="432" y="703"/>
                </a:lnTo>
                <a:lnTo>
                  <a:pt x="434" y="701"/>
                </a:lnTo>
                <a:lnTo>
                  <a:pt x="438" y="700"/>
                </a:lnTo>
                <a:lnTo>
                  <a:pt x="438" y="700"/>
                </a:lnTo>
                <a:lnTo>
                  <a:pt x="436" y="698"/>
                </a:lnTo>
                <a:lnTo>
                  <a:pt x="436" y="698"/>
                </a:lnTo>
                <a:lnTo>
                  <a:pt x="436" y="698"/>
                </a:lnTo>
                <a:lnTo>
                  <a:pt x="434" y="694"/>
                </a:lnTo>
                <a:lnTo>
                  <a:pt x="430" y="690"/>
                </a:lnTo>
                <a:lnTo>
                  <a:pt x="428" y="687"/>
                </a:lnTo>
                <a:lnTo>
                  <a:pt x="425" y="683"/>
                </a:lnTo>
                <a:lnTo>
                  <a:pt x="425" y="683"/>
                </a:lnTo>
                <a:lnTo>
                  <a:pt x="428" y="681"/>
                </a:lnTo>
                <a:lnTo>
                  <a:pt x="430" y="681"/>
                </a:lnTo>
                <a:lnTo>
                  <a:pt x="436" y="685"/>
                </a:lnTo>
                <a:lnTo>
                  <a:pt x="436" y="685"/>
                </a:lnTo>
                <a:lnTo>
                  <a:pt x="439" y="683"/>
                </a:lnTo>
                <a:lnTo>
                  <a:pt x="441" y="679"/>
                </a:lnTo>
                <a:lnTo>
                  <a:pt x="441" y="679"/>
                </a:lnTo>
                <a:lnTo>
                  <a:pt x="438" y="677"/>
                </a:lnTo>
                <a:lnTo>
                  <a:pt x="434" y="674"/>
                </a:lnTo>
                <a:lnTo>
                  <a:pt x="430" y="672"/>
                </a:lnTo>
                <a:lnTo>
                  <a:pt x="425" y="672"/>
                </a:lnTo>
                <a:lnTo>
                  <a:pt x="425" y="672"/>
                </a:lnTo>
                <a:lnTo>
                  <a:pt x="423" y="668"/>
                </a:lnTo>
                <a:lnTo>
                  <a:pt x="419" y="668"/>
                </a:lnTo>
                <a:lnTo>
                  <a:pt x="416" y="666"/>
                </a:lnTo>
                <a:lnTo>
                  <a:pt x="410" y="665"/>
                </a:lnTo>
                <a:lnTo>
                  <a:pt x="410" y="665"/>
                </a:lnTo>
                <a:lnTo>
                  <a:pt x="406" y="663"/>
                </a:lnTo>
                <a:lnTo>
                  <a:pt x="404" y="663"/>
                </a:lnTo>
                <a:lnTo>
                  <a:pt x="401" y="665"/>
                </a:lnTo>
                <a:lnTo>
                  <a:pt x="401" y="665"/>
                </a:lnTo>
                <a:lnTo>
                  <a:pt x="392" y="659"/>
                </a:lnTo>
                <a:lnTo>
                  <a:pt x="381" y="654"/>
                </a:lnTo>
                <a:lnTo>
                  <a:pt x="381" y="654"/>
                </a:lnTo>
                <a:lnTo>
                  <a:pt x="382" y="652"/>
                </a:lnTo>
                <a:lnTo>
                  <a:pt x="382" y="652"/>
                </a:lnTo>
                <a:lnTo>
                  <a:pt x="382" y="652"/>
                </a:lnTo>
                <a:lnTo>
                  <a:pt x="379" y="652"/>
                </a:lnTo>
                <a:lnTo>
                  <a:pt x="377" y="650"/>
                </a:lnTo>
                <a:lnTo>
                  <a:pt x="371" y="648"/>
                </a:lnTo>
                <a:lnTo>
                  <a:pt x="371" y="648"/>
                </a:lnTo>
                <a:lnTo>
                  <a:pt x="381" y="655"/>
                </a:lnTo>
                <a:lnTo>
                  <a:pt x="390" y="663"/>
                </a:lnTo>
                <a:lnTo>
                  <a:pt x="390" y="663"/>
                </a:lnTo>
                <a:lnTo>
                  <a:pt x="390" y="665"/>
                </a:lnTo>
                <a:lnTo>
                  <a:pt x="390" y="665"/>
                </a:lnTo>
                <a:lnTo>
                  <a:pt x="386" y="663"/>
                </a:lnTo>
                <a:lnTo>
                  <a:pt x="381" y="663"/>
                </a:lnTo>
                <a:lnTo>
                  <a:pt x="379" y="663"/>
                </a:lnTo>
                <a:lnTo>
                  <a:pt x="379" y="663"/>
                </a:lnTo>
                <a:lnTo>
                  <a:pt x="379" y="663"/>
                </a:lnTo>
                <a:lnTo>
                  <a:pt x="377" y="661"/>
                </a:lnTo>
                <a:lnTo>
                  <a:pt x="375" y="659"/>
                </a:lnTo>
                <a:lnTo>
                  <a:pt x="375" y="659"/>
                </a:lnTo>
                <a:lnTo>
                  <a:pt x="373" y="659"/>
                </a:lnTo>
                <a:lnTo>
                  <a:pt x="371" y="659"/>
                </a:lnTo>
                <a:lnTo>
                  <a:pt x="370" y="655"/>
                </a:lnTo>
                <a:lnTo>
                  <a:pt x="368" y="654"/>
                </a:lnTo>
                <a:lnTo>
                  <a:pt x="368" y="654"/>
                </a:lnTo>
                <a:lnTo>
                  <a:pt x="368" y="655"/>
                </a:lnTo>
                <a:lnTo>
                  <a:pt x="366" y="655"/>
                </a:lnTo>
                <a:lnTo>
                  <a:pt x="366" y="655"/>
                </a:lnTo>
                <a:lnTo>
                  <a:pt x="366" y="657"/>
                </a:lnTo>
                <a:lnTo>
                  <a:pt x="364" y="659"/>
                </a:lnTo>
                <a:lnTo>
                  <a:pt x="364" y="659"/>
                </a:lnTo>
                <a:lnTo>
                  <a:pt x="362" y="661"/>
                </a:lnTo>
                <a:lnTo>
                  <a:pt x="358" y="659"/>
                </a:lnTo>
                <a:lnTo>
                  <a:pt x="355" y="655"/>
                </a:lnTo>
                <a:lnTo>
                  <a:pt x="355" y="655"/>
                </a:lnTo>
                <a:lnTo>
                  <a:pt x="357" y="654"/>
                </a:lnTo>
                <a:lnTo>
                  <a:pt x="357" y="654"/>
                </a:lnTo>
                <a:lnTo>
                  <a:pt x="353" y="652"/>
                </a:lnTo>
                <a:lnTo>
                  <a:pt x="353" y="652"/>
                </a:lnTo>
                <a:lnTo>
                  <a:pt x="353" y="650"/>
                </a:lnTo>
                <a:lnTo>
                  <a:pt x="353" y="650"/>
                </a:lnTo>
                <a:lnTo>
                  <a:pt x="355" y="650"/>
                </a:lnTo>
                <a:lnTo>
                  <a:pt x="355" y="652"/>
                </a:lnTo>
                <a:lnTo>
                  <a:pt x="355" y="652"/>
                </a:lnTo>
                <a:lnTo>
                  <a:pt x="357" y="650"/>
                </a:lnTo>
                <a:lnTo>
                  <a:pt x="357" y="646"/>
                </a:lnTo>
                <a:lnTo>
                  <a:pt x="357" y="646"/>
                </a:lnTo>
                <a:lnTo>
                  <a:pt x="358" y="646"/>
                </a:lnTo>
                <a:lnTo>
                  <a:pt x="362" y="644"/>
                </a:lnTo>
                <a:lnTo>
                  <a:pt x="362" y="644"/>
                </a:lnTo>
                <a:lnTo>
                  <a:pt x="362" y="642"/>
                </a:lnTo>
                <a:lnTo>
                  <a:pt x="362" y="642"/>
                </a:lnTo>
                <a:lnTo>
                  <a:pt x="364" y="642"/>
                </a:lnTo>
                <a:lnTo>
                  <a:pt x="366" y="641"/>
                </a:lnTo>
                <a:lnTo>
                  <a:pt x="366" y="641"/>
                </a:lnTo>
                <a:lnTo>
                  <a:pt x="362" y="639"/>
                </a:lnTo>
                <a:lnTo>
                  <a:pt x="360" y="637"/>
                </a:lnTo>
                <a:lnTo>
                  <a:pt x="360" y="637"/>
                </a:lnTo>
                <a:lnTo>
                  <a:pt x="360" y="637"/>
                </a:lnTo>
                <a:lnTo>
                  <a:pt x="358" y="637"/>
                </a:lnTo>
                <a:lnTo>
                  <a:pt x="357" y="635"/>
                </a:lnTo>
                <a:lnTo>
                  <a:pt x="357" y="635"/>
                </a:lnTo>
                <a:lnTo>
                  <a:pt x="358" y="635"/>
                </a:lnTo>
                <a:lnTo>
                  <a:pt x="360" y="637"/>
                </a:lnTo>
                <a:lnTo>
                  <a:pt x="360" y="637"/>
                </a:lnTo>
                <a:lnTo>
                  <a:pt x="360" y="635"/>
                </a:lnTo>
                <a:lnTo>
                  <a:pt x="362" y="635"/>
                </a:lnTo>
                <a:lnTo>
                  <a:pt x="362" y="635"/>
                </a:lnTo>
                <a:lnTo>
                  <a:pt x="364" y="635"/>
                </a:lnTo>
                <a:lnTo>
                  <a:pt x="364" y="635"/>
                </a:lnTo>
                <a:lnTo>
                  <a:pt x="362" y="635"/>
                </a:lnTo>
                <a:lnTo>
                  <a:pt x="358" y="633"/>
                </a:lnTo>
                <a:lnTo>
                  <a:pt x="355" y="633"/>
                </a:lnTo>
                <a:lnTo>
                  <a:pt x="355" y="630"/>
                </a:lnTo>
                <a:lnTo>
                  <a:pt x="355" y="630"/>
                </a:lnTo>
                <a:lnTo>
                  <a:pt x="357" y="631"/>
                </a:lnTo>
                <a:lnTo>
                  <a:pt x="358" y="631"/>
                </a:lnTo>
                <a:lnTo>
                  <a:pt x="364" y="631"/>
                </a:lnTo>
                <a:lnTo>
                  <a:pt x="364" y="631"/>
                </a:lnTo>
                <a:lnTo>
                  <a:pt x="366" y="628"/>
                </a:lnTo>
                <a:lnTo>
                  <a:pt x="366" y="626"/>
                </a:lnTo>
                <a:lnTo>
                  <a:pt x="366" y="622"/>
                </a:lnTo>
                <a:lnTo>
                  <a:pt x="364" y="620"/>
                </a:lnTo>
                <a:lnTo>
                  <a:pt x="364" y="620"/>
                </a:lnTo>
                <a:lnTo>
                  <a:pt x="358" y="615"/>
                </a:lnTo>
                <a:lnTo>
                  <a:pt x="357" y="613"/>
                </a:lnTo>
                <a:lnTo>
                  <a:pt x="355" y="611"/>
                </a:lnTo>
                <a:lnTo>
                  <a:pt x="355" y="611"/>
                </a:lnTo>
                <a:lnTo>
                  <a:pt x="357" y="613"/>
                </a:lnTo>
                <a:lnTo>
                  <a:pt x="357" y="615"/>
                </a:lnTo>
                <a:lnTo>
                  <a:pt x="357" y="617"/>
                </a:lnTo>
                <a:lnTo>
                  <a:pt x="357" y="617"/>
                </a:lnTo>
                <a:lnTo>
                  <a:pt x="355" y="617"/>
                </a:lnTo>
                <a:lnTo>
                  <a:pt x="355" y="617"/>
                </a:lnTo>
                <a:lnTo>
                  <a:pt x="355" y="615"/>
                </a:lnTo>
                <a:lnTo>
                  <a:pt x="353" y="617"/>
                </a:lnTo>
                <a:lnTo>
                  <a:pt x="353" y="617"/>
                </a:lnTo>
                <a:lnTo>
                  <a:pt x="355" y="619"/>
                </a:lnTo>
                <a:lnTo>
                  <a:pt x="355" y="620"/>
                </a:lnTo>
                <a:lnTo>
                  <a:pt x="355" y="620"/>
                </a:lnTo>
                <a:lnTo>
                  <a:pt x="353" y="620"/>
                </a:lnTo>
                <a:lnTo>
                  <a:pt x="353" y="620"/>
                </a:lnTo>
                <a:lnTo>
                  <a:pt x="353" y="617"/>
                </a:lnTo>
                <a:lnTo>
                  <a:pt x="353" y="615"/>
                </a:lnTo>
                <a:lnTo>
                  <a:pt x="353" y="615"/>
                </a:lnTo>
                <a:lnTo>
                  <a:pt x="353" y="615"/>
                </a:lnTo>
                <a:lnTo>
                  <a:pt x="353" y="615"/>
                </a:lnTo>
                <a:lnTo>
                  <a:pt x="353" y="613"/>
                </a:lnTo>
                <a:lnTo>
                  <a:pt x="351" y="613"/>
                </a:lnTo>
                <a:lnTo>
                  <a:pt x="351" y="613"/>
                </a:lnTo>
                <a:lnTo>
                  <a:pt x="349" y="617"/>
                </a:lnTo>
                <a:lnTo>
                  <a:pt x="349" y="617"/>
                </a:lnTo>
                <a:lnTo>
                  <a:pt x="351" y="619"/>
                </a:lnTo>
                <a:lnTo>
                  <a:pt x="351" y="622"/>
                </a:lnTo>
                <a:lnTo>
                  <a:pt x="351" y="622"/>
                </a:lnTo>
                <a:lnTo>
                  <a:pt x="347" y="622"/>
                </a:lnTo>
                <a:lnTo>
                  <a:pt x="346" y="620"/>
                </a:lnTo>
                <a:lnTo>
                  <a:pt x="344" y="619"/>
                </a:lnTo>
                <a:lnTo>
                  <a:pt x="342" y="619"/>
                </a:lnTo>
                <a:lnTo>
                  <a:pt x="342" y="619"/>
                </a:lnTo>
                <a:lnTo>
                  <a:pt x="342" y="617"/>
                </a:lnTo>
                <a:lnTo>
                  <a:pt x="340" y="615"/>
                </a:lnTo>
                <a:lnTo>
                  <a:pt x="340" y="615"/>
                </a:lnTo>
                <a:lnTo>
                  <a:pt x="340" y="617"/>
                </a:lnTo>
                <a:lnTo>
                  <a:pt x="338" y="617"/>
                </a:lnTo>
                <a:lnTo>
                  <a:pt x="338" y="617"/>
                </a:lnTo>
                <a:lnTo>
                  <a:pt x="335" y="609"/>
                </a:lnTo>
                <a:lnTo>
                  <a:pt x="329" y="602"/>
                </a:lnTo>
                <a:lnTo>
                  <a:pt x="329" y="602"/>
                </a:lnTo>
                <a:lnTo>
                  <a:pt x="331" y="604"/>
                </a:lnTo>
                <a:lnTo>
                  <a:pt x="333" y="606"/>
                </a:lnTo>
                <a:lnTo>
                  <a:pt x="333" y="606"/>
                </a:lnTo>
                <a:lnTo>
                  <a:pt x="333" y="602"/>
                </a:lnTo>
                <a:lnTo>
                  <a:pt x="335" y="600"/>
                </a:lnTo>
                <a:lnTo>
                  <a:pt x="335" y="600"/>
                </a:lnTo>
                <a:lnTo>
                  <a:pt x="336" y="600"/>
                </a:lnTo>
                <a:lnTo>
                  <a:pt x="340" y="600"/>
                </a:lnTo>
                <a:lnTo>
                  <a:pt x="340" y="600"/>
                </a:lnTo>
                <a:lnTo>
                  <a:pt x="342" y="600"/>
                </a:lnTo>
                <a:lnTo>
                  <a:pt x="344" y="602"/>
                </a:lnTo>
                <a:lnTo>
                  <a:pt x="346" y="604"/>
                </a:lnTo>
                <a:lnTo>
                  <a:pt x="346" y="604"/>
                </a:lnTo>
                <a:lnTo>
                  <a:pt x="346" y="602"/>
                </a:lnTo>
                <a:lnTo>
                  <a:pt x="346" y="600"/>
                </a:lnTo>
                <a:lnTo>
                  <a:pt x="342" y="600"/>
                </a:lnTo>
                <a:lnTo>
                  <a:pt x="342" y="600"/>
                </a:lnTo>
                <a:lnTo>
                  <a:pt x="344" y="598"/>
                </a:lnTo>
                <a:lnTo>
                  <a:pt x="344" y="598"/>
                </a:lnTo>
                <a:lnTo>
                  <a:pt x="347" y="596"/>
                </a:lnTo>
                <a:lnTo>
                  <a:pt x="351" y="591"/>
                </a:lnTo>
                <a:lnTo>
                  <a:pt x="351" y="591"/>
                </a:lnTo>
                <a:lnTo>
                  <a:pt x="357" y="595"/>
                </a:lnTo>
                <a:lnTo>
                  <a:pt x="360" y="600"/>
                </a:lnTo>
                <a:lnTo>
                  <a:pt x="364" y="604"/>
                </a:lnTo>
                <a:lnTo>
                  <a:pt x="370" y="608"/>
                </a:lnTo>
                <a:lnTo>
                  <a:pt x="370" y="608"/>
                </a:lnTo>
                <a:lnTo>
                  <a:pt x="373" y="613"/>
                </a:lnTo>
                <a:lnTo>
                  <a:pt x="375" y="615"/>
                </a:lnTo>
                <a:lnTo>
                  <a:pt x="377" y="619"/>
                </a:lnTo>
                <a:lnTo>
                  <a:pt x="377" y="619"/>
                </a:lnTo>
                <a:lnTo>
                  <a:pt x="375" y="620"/>
                </a:lnTo>
                <a:lnTo>
                  <a:pt x="375" y="620"/>
                </a:lnTo>
                <a:lnTo>
                  <a:pt x="379" y="622"/>
                </a:lnTo>
                <a:lnTo>
                  <a:pt x="381" y="624"/>
                </a:lnTo>
                <a:lnTo>
                  <a:pt x="382" y="630"/>
                </a:lnTo>
                <a:lnTo>
                  <a:pt x="382" y="630"/>
                </a:lnTo>
                <a:lnTo>
                  <a:pt x="384" y="628"/>
                </a:lnTo>
                <a:lnTo>
                  <a:pt x="384" y="630"/>
                </a:lnTo>
                <a:lnTo>
                  <a:pt x="386" y="631"/>
                </a:lnTo>
                <a:lnTo>
                  <a:pt x="386" y="631"/>
                </a:lnTo>
                <a:lnTo>
                  <a:pt x="386" y="631"/>
                </a:lnTo>
                <a:lnTo>
                  <a:pt x="386" y="633"/>
                </a:lnTo>
                <a:lnTo>
                  <a:pt x="386" y="633"/>
                </a:lnTo>
                <a:lnTo>
                  <a:pt x="388" y="633"/>
                </a:lnTo>
                <a:lnTo>
                  <a:pt x="390" y="637"/>
                </a:lnTo>
                <a:lnTo>
                  <a:pt x="390" y="639"/>
                </a:lnTo>
                <a:lnTo>
                  <a:pt x="393" y="641"/>
                </a:lnTo>
                <a:lnTo>
                  <a:pt x="393" y="641"/>
                </a:lnTo>
                <a:lnTo>
                  <a:pt x="393" y="639"/>
                </a:lnTo>
                <a:lnTo>
                  <a:pt x="393" y="639"/>
                </a:lnTo>
                <a:lnTo>
                  <a:pt x="393" y="637"/>
                </a:lnTo>
                <a:lnTo>
                  <a:pt x="393" y="637"/>
                </a:lnTo>
                <a:lnTo>
                  <a:pt x="393" y="637"/>
                </a:lnTo>
                <a:lnTo>
                  <a:pt x="392" y="639"/>
                </a:lnTo>
                <a:lnTo>
                  <a:pt x="392" y="639"/>
                </a:lnTo>
                <a:lnTo>
                  <a:pt x="392" y="639"/>
                </a:lnTo>
                <a:lnTo>
                  <a:pt x="392" y="637"/>
                </a:lnTo>
                <a:lnTo>
                  <a:pt x="392" y="635"/>
                </a:lnTo>
                <a:lnTo>
                  <a:pt x="392" y="633"/>
                </a:lnTo>
                <a:lnTo>
                  <a:pt x="392" y="631"/>
                </a:lnTo>
                <a:lnTo>
                  <a:pt x="392" y="631"/>
                </a:lnTo>
                <a:lnTo>
                  <a:pt x="390" y="631"/>
                </a:lnTo>
                <a:lnTo>
                  <a:pt x="388" y="630"/>
                </a:lnTo>
                <a:lnTo>
                  <a:pt x="384" y="626"/>
                </a:lnTo>
                <a:lnTo>
                  <a:pt x="384" y="626"/>
                </a:lnTo>
                <a:lnTo>
                  <a:pt x="386" y="622"/>
                </a:lnTo>
                <a:lnTo>
                  <a:pt x="386" y="622"/>
                </a:lnTo>
                <a:lnTo>
                  <a:pt x="384" y="622"/>
                </a:lnTo>
                <a:lnTo>
                  <a:pt x="384" y="622"/>
                </a:lnTo>
                <a:lnTo>
                  <a:pt x="384" y="622"/>
                </a:lnTo>
                <a:lnTo>
                  <a:pt x="384" y="622"/>
                </a:lnTo>
                <a:lnTo>
                  <a:pt x="382" y="624"/>
                </a:lnTo>
                <a:lnTo>
                  <a:pt x="382" y="624"/>
                </a:lnTo>
                <a:lnTo>
                  <a:pt x="381" y="620"/>
                </a:lnTo>
                <a:lnTo>
                  <a:pt x="379" y="619"/>
                </a:lnTo>
                <a:lnTo>
                  <a:pt x="379" y="619"/>
                </a:lnTo>
                <a:lnTo>
                  <a:pt x="381" y="617"/>
                </a:lnTo>
                <a:lnTo>
                  <a:pt x="381" y="619"/>
                </a:lnTo>
                <a:lnTo>
                  <a:pt x="381" y="619"/>
                </a:lnTo>
                <a:lnTo>
                  <a:pt x="384" y="615"/>
                </a:lnTo>
                <a:lnTo>
                  <a:pt x="384" y="615"/>
                </a:lnTo>
                <a:lnTo>
                  <a:pt x="382" y="615"/>
                </a:lnTo>
                <a:lnTo>
                  <a:pt x="381" y="615"/>
                </a:lnTo>
                <a:lnTo>
                  <a:pt x="381" y="615"/>
                </a:lnTo>
                <a:lnTo>
                  <a:pt x="381" y="613"/>
                </a:lnTo>
                <a:lnTo>
                  <a:pt x="381" y="611"/>
                </a:lnTo>
                <a:lnTo>
                  <a:pt x="379" y="609"/>
                </a:lnTo>
                <a:lnTo>
                  <a:pt x="377" y="608"/>
                </a:lnTo>
                <a:lnTo>
                  <a:pt x="377" y="608"/>
                </a:lnTo>
                <a:lnTo>
                  <a:pt x="377" y="609"/>
                </a:lnTo>
                <a:lnTo>
                  <a:pt x="375" y="609"/>
                </a:lnTo>
                <a:lnTo>
                  <a:pt x="375" y="609"/>
                </a:lnTo>
                <a:lnTo>
                  <a:pt x="377" y="608"/>
                </a:lnTo>
                <a:lnTo>
                  <a:pt x="377" y="608"/>
                </a:lnTo>
                <a:lnTo>
                  <a:pt x="366" y="600"/>
                </a:lnTo>
                <a:lnTo>
                  <a:pt x="362" y="596"/>
                </a:lnTo>
                <a:lnTo>
                  <a:pt x="358" y="593"/>
                </a:lnTo>
                <a:lnTo>
                  <a:pt x="358" y="593"/>
                </a:lnTo>
                <a:lnTo>
                  <a:pt x="355" y="591"/>
                </a:lnTo>
                <a:lnTo>
                  <a:pt x="353" y="589"/>
                </a:lnTo>
                <a:lnTo>
                  <a:pt x="351" y="587"/>
                </a:lnTo>
                <a:lnTo>
                  <a:pt x="353" y="584"/>
                </a:lnTo>
                <a:lnTo>
                  <a:pt x="353" y="584"/>
                </a:lnTo>
                <a:lnTo>
                  <a:pt x="349" y="578"/>
                </a:lnTo>
                <a:lnTo>
                  <a:pt x="346" y="573"/>
                </a:lnTo>
                <a:lnTo>
                  <a:pt x="340" y="567"/>
                </a:lnTo>
                <a:lnTo>
                  <a:pt x="336" y="562"/>
                </a:lnTo>
                <a:lnTo>
                  <a:pt x="336" y="562"/>
                </a:lnTo>
                <a:lnTo>
                  <a:pt x="335" y="560"/>
                </a:lnTo>
                <a:lnTo>
                  <a:pt x="331" y="558"/>
                </a:lnTo>
                <a:lnTo>
                  <a:pt x="329" y="554"/>
                </a:lnTo>
                <a:lnTo>
                  <a:pt x="329" y="554"/>
                </a:lnTo>
                <a:lnTo>
                  <a:pt x="329" y="554"/>
                </a:lnTo>
                <a:lnTo>
                  <a:pt x="327" y="552"/>
                </a:lnTo>
                <a:lnTo>
                  <a:pt x="327" y="552"/>
                </a:lnTo>
                <a:lnTo>
                  <a:pt x="329" y="551"/>
                </a:lnTo>
                <a:lnTo>
                  <a:pt x="331" y="551"/>
                </a:lnTo>
                <a:lnTo>
                  <a:pt x="335" y="554"/>
                </a:lnTo>
                <a:lnTo>
                  <a:pt x="335" y="554"/>
                </a:lnTo>
                <a:lnTo>
                  <a:pt x="335" y="552"/>
                </a:lnTo>
                <a:lnTo>
                  <a:pt x="336" y="552"/>
                </a:lnTo>
                <a:lnTo>
                  <a:pt x="340" y="551"/>
                </a:lnTo>
                <a:lnTo>
                  <a:pt x="340" y="551"/>
                </a:lnTo>
                <a:lnTo>
                  <a:pt x="346" y="554"/>
                </a:lnTo>
                <a:lnTo>
                  <a:pt x="349" y="558"/>
                </a:lnTo>
                <a:lnTo>
                  <a:pt x="349" y="558"/>
                </a:lnTo>
                <a:lnTo>
                  <a:pt x="349" y="560"/>
                </a:lnTo>
                <a:lnTo>
                  <a:pt x="349" y="562"/>
                </a:lnTo>
                <a:lnTo>
                  <a:pt x="349" y="562"/>
                </a:lnTo>
                <a:lnTo>
                  <a:pt x="351" y="562"/>
                </a:lnTo>
                <a:lnTo>
                  <a:pt x="353" y="563"/>
                </a:lnTo>
                <a:lnTo>
                  <a:pt x="353" y="565"/>
                </a:lnTo>
                <a:lnTo>
                  <a:pt x="353" y="565"/>
                </a:lnTo>
                <a:lnTo>
                  <a:pt x="355" y="565"/>
                </a:lnTo>
                <a:lnTo>
                  <a:pt x="358" y="565"/>
                </a:lnTo>
                <a:lnTo>
                  <a:pt x="358" y="565"/>
                </a:lnTo>
                <a:lnTo>
                  <a:pt x="358" y="569"/>
                </a:lnTo>
                <a:lnTo>
                  <a:pt x="358" y="571"/>
                </a:lnTo>
                <a:lnTo>
                  <a:pt x="358" y="571"/>
                </a:lnTo>
                <a:lnTo>
                  <a:pt x="360" y="571"/>
                </a:lnTo>
                <a:lnTo>
                  <a:pt x="360" y="571"/>
                </a:lnTo>
                <a:lnTo>
                  <a:pt x="360" y="573"/>
                </a:lnTo>
                <a:lnTo>
                  <a:pt x="360" y="573"/>
                </a:lnTo>
                <a:lnTo>
                  <a:pt x="364" y="573"/>
                </a:lnTo>
                <a:lnTo>
                  <a:pt x="364" y="573"/>
                </a:lnTo>
                <a:lnTo>
                  <a:pt x="362" y="574"/>
                </a:lnTo>
                <a:lnTo>
                  <a:pt x="362" y="574"/>
                </a:lnTo>
                <a:lnTo>
                  <a:pt x="362" y="576"/>
                </a:lnTo>
                <a:lnTo>
                  <a:pt x="364" y="576"/>
                </a:lnTo>
                <a:lnTo>
                  <a:pt x="368" y="576"/>
                </a:lnTo>
                <a:lnTo>
                  <a:pt x="368" y="576"/>
                </a:lnTo>
                <a:lnTo>
                  <a:pt x="366" y="578"/>
                </a:lnTo>
                <a:lnTo>
                  <a:pt x="366" y="578"/>
                </a:lnTo>
                <a:lnTo>
                  <a:pt x="366" y="578"/>
                </a:lnTo>
                <a:lnTo>
                  <a:pt x="366" y="578"/>
                </a:lnTo>
                <a:lnTo>
                  <a:pt x="368" y="578"/>
                </a:lnTo>
                <a:lnTo>
                  <a:pt x="370" y="578"/>
                </a:lnTo>
                <a:lnTo>
                  <a:pt x="370" y="578"/>
                </a:lnTo>
                <a:lnTo>
                  <a:pt x="370" y="580"/>
                </a:lnTo>
                <a:lnTo>
                  <a:pt x="370" y="582"/>
                </a:lnTo>
                <a:lnTo>
                  <a:pt x="371" y="582"/>
                </a:lnTo>
                <a:lnTo>
                  <a:pt x="370" y="584"/>
                </a:lnTo>
                <a:lnTo>
                  <a:pt x="370" y="584"/>
                </a:lnTo>
                <a:lnTo>
                  <a:pt x="381" y="589"/>
                </a:lnTo>
                <a:lnTo>
                  <a:pt x="381" y="589"/>
                </a:lnTo>
                <a:lnTo>
                  <a:pt x="381" y="587"/>
                </a:lnTo>
                <a:lnTo>
                  <a:pt x="381" y="587"/>
                </a:lnTo>
                <a:lnTo>
                  <a:pt x="384" y="589"/>
                </a:lnTo>
                <a:lnTo>
                  <a:pt x="386" y="589"/>
                </a:lnTo>
                <a:lnTo>
                  <a:pt x="386" y="589"/>
                </a:lnTo>
                <a:lnTo>
                  <a:pt x="384" y="589"/>
                </a:lnTo>
                <a:lnTo>
                  <a:pt x="384" y="589"/>
                </a:lnTo>
                <a:lnTo>
                  <a:pt x="390" y="593"/>
                </a:lnTo>
                <a:lnTo>
                  <a:pt x="393" y="596"/>
                </a:lnTo>
                <a:lnTo>
                  <a:pt x="393" y="596"/>
                </a:lnTo>
                <a:lnTo>
                  <a:pt x="395" y="596"/>
                </a:lnTo>
                <a:lnTo>
                  <a:pt x="395" y="596"/>
                </a:lnTo>
                <a:lnTo>
                  <a:pt x="397" y="596"/>
                </a:lnTo>
                <a:lnTo>
                  <a:pt x="399" y="596"/>
                </a:lnTo>
                <a:lnTo>
                  <a:pt x="399" y="596"/>
                </a:lnTo>
                <a:lnTo>
                  <a:pt x="397" y="598"/>
                </a:lnTo>
                <a:lnTo>
                  <a:pt x="397" y="600"/>
                </a:lnTo>
                <a:lnTo>
                  <a:pt x="397" y="600"/>
                </a:lnTo>
                <a:lnTo>
                  <a:pt x="397" y="600"/>
                </a:lnTo>
                <a:lnTo>
                  <a:pt x="399" y="598"/>
                </a:lnTo>
                <a:lnTo>
                  <a:pt x="399" y="598"/>
                </a:lnTo>
                <a:lnTo>
                  <a:pt x="401" y="598"/>
                </a:lnTo>
                <a:lnTo>
                  <a:pt x="401" y="598"/>
                </a:lnTo>
                <a:lnTo>
                  <a:pt x="401" y="600"/>
                </a:lnTo>
                <a:lnTo>
                  <a:pt x="401" y="602"/>
                </a:lnTo>
                <a:lnTo>
                  <a:pt x="401" y="602"/>
                </a:lnTo>
                <a:lnTo>
                  <a:pt x="399" y="602"/>
                </a:lnTo>
                <a:lnTo>
                  <a:pt x="399" y="602"/>
                </a:lnTo>
                <a:lnTo>
                  <a:pt x="399" y="602"/>
                </a:lnTo>
                <a:lnTo>
                  <a:pt x="401" y="602"/>
                </a:lnTo>
                <a:lnTo>
                  <a:pt x="404" y="600"/>
                </a:lnTo>
                <a:lnTo>
                  <a:pt x="404" y="600"/>
                </a:lnTo>
                <a:lnTo>
                  <a:pt x="403" y="596"/>
                </a:lnTo>
                <a:lnTo>
                  <a:pt x="403" y="596"/>
                </a:lnTo>
                <a:lnTo>
                  <a:pt x="401" y="596"/>
                </a:lnTo>
                <a:lnTo>
                  <a:pt x="399" y="596"/>
                </a:lnTo>
                <a:lnTo>
                  <a:pt x="397" y="593"/>
                </a:lnTo>
                <a:lnTo>
                  <a:pt x="397" y="593"/>
                </a:lnTo>
                <a:lnTo>
                  <a:pt x="399" y="593"/>
                </a:lnTo>
                <a:lnTo>
                  <a:pt x="399" y="593"/>
                </a:lnTo>
                <a:lnTo>
                  <a:pt x="397" y="595"/>
                </a:lnTo>
                <a:lnTo>
                  <a:pt x="397" y="595"/>
                </a:lnTo>
                <a:lnTo>
                  <a:pt x="401" y="593"/>
                </a:lnTo>
                <a:lnTo>
                  <a:pt x="403" y="595"/>
                </a:lnTo>
                <a:lnTo>
                  <a:pt x="404" y="598"/>
                </a:lnTo>
                <a:lnTo>
                  <a:pt x="404" y="598"/>
                </a:lnTo>
                <a:lnTo>
                  <a:pt x="406" y="596"/>
                </a:lnTo>
                <a:lnTo>
                  <a:pt x="408" y="595"/>
                </a:lnTo>
                <a:lnTo>
                  <a:pt x="408" y="595"/>
                </a:lnTo>
                <a:lnTo>
                  <a:pt x="401" y="589"/>
                </a:lnTo>
                <a:lnTo>
                  <a:pt x="401" y="589"/>
                </a:lnTo>
                <a:lnTo>
                  <a:pt x="401" y="589"/>
                </a:lnTo>
                <a:lnTo>
                  <a:pt x="399" y="589"/>
                </a:lnTo>
                <a:lnTo>
                  <a:pt x="399" y="589"/>
                </a:lnTo>
                <a:lnTo>
                  <a:pt x="397" y="587"/>
                </a:lnTo>
                <a:lnTo>
                  <a:pt x="397" y="585"/>
                </a:lnTo>
                <a:lnTo>
                  <a:pt x="397" y="585"/>
                </a:lnTo>
                <a:lnTo>
                  <a:pt x="395" y="587"/>
                </a:lnTo>
                <a:lnTo>
                  <a:pt x="395" y="587"/>
                </a:lnTo>
                <a:lnTo>
                  <a:pt x="395" y="585"/>
                </a:lnTo>
                <a:lnTo>
                  <a:pt x="393" y="582"/>
                </a:lnTo>
                <a:lnTo>
                  <a:pt x="393" y="582"/>
                </a:lnTo>
                <a:lnTo>
                  <a:pt x="395" y="584"/>
                </a:lnTo>
                <a:lnTo>
                  <a:pt x="397" y="582"/>
                </a:lnTo>
                <a:lnTo>
                  <a:pt x="397" y="582"/>
                </a:lnTo>
                <a:lnTo>
                  <a:pt x="395" y="580"/>
                </a:lnTo>
                <a:lnTo>
                  <a:pt x="393" y="580"/>
                </a:lnTo>
                <a:lnTo>
                  <a:pt x="393" y="580"/>
                </a:lnTo>
                <a:lnTo>
                  <a:pt x="393" y="580"/>
                </a:lnTo>
                <a:lnTo>
                  <a:pt x="392" y="578"/>
                </a:lnTo>
                <a:lnTo>
                  <a:pt x="390" y="574"/>
                </a:lnTo>
                <a:lnTo>
                  <a:pt x="388" y="573"/>
                </a:lnTo>
                <a:lnTo>
                  <a:pt x="384" y="571"/>
                </a:lnTo>
                <a:lnTo>
                  <a:pt x="384" y="571"/>
                </a:lnTo>
                <a:lnTo>
                  <a:pt x="384" y="569"/>
                </a:lnTo>
                <a:lnTo>
                  <a:pt x="384" y="569"/>
                </a:lnTo>
                <a:lnTo>
                  <a:pt x="382" y="567"/>
                </a:lnTo>
                <a:lnTo>
                  <a:pt x="381" y="563"/>
                </a:lnTo>
                <a:lnTo>
                  <a:pt x="379" y="562"/>
                </a:lnTo>
                <a:lnTo>
                  <a:pt x="377" y="560"/>
                </a:lnTo>
                <a:lnTo>
                  <a:pt x="377" y="560"/>
                </a:lnTo>
                <a:lnTo>
                  <a:pt x="379" y="560"/>
                </a:lnTo>
                <a:lnTo>
                  <a:pt x="379" y="562"/>
                </a:lnTo>
                <a:lnTo>
                  <a:pt x="379" y="562"/>
                </a:lnTo>
                <a:lnTo>
                  <a:pt x="381" y="560"/>
                </a:lnTo>
                <a:lnTo>
                  <a:pt x="381" y="558"/>
                </a:lnTo>
                <a:lnTo>
                  <a:pt x="377" y="558"/>
                </a:lnTo>
                <a:lnTo>
                  <a:pt x="377" y="558"/>
                </a:lnTo>
                <a:lnTo>
                  <a:pt x="379" y="558"/>
                </a:lnTo>
                <a:lnTo>
                  <a:pt x="379" y="558"/>
                </a:lnTo>
                <a:lnTo>
                  <a:pt x="375" y="558"/>
                </a:lnTo>
                <a:lnTo>
                  <a:pt x="373" y="556"/>
                </a:lnTo>
                <a:lnTo>
                  <a:pt x="373" y="556"/>
                </a:lnTo>
                <a:lnTo>
                  <a:pt x="371" y="554"/>
                </a:lnTo>
                <a:lnTo>
                  <a:pt x="371" y="552"/>
                </a:lnTo>
                <a:lnTo>
                  <a:pt x="371" y="552"/>
                </a:lnTo>
                <a:lnTo>
                  <a:pt x="371" y="552"/>
                </a:lnTo>
                <a:lnTo>
                  <a:pt x="370" y="552"/>
                </a:lnTo>
                <a:lnTo>
                  <a:pt x="370" y="552"/>
                </a:lnTo>
                <a:lnTo>
                  <a:pt x="368" y="551"/>
                </a:lnTo>
                <a:lnTo>
                  <a:pt x="368" y="551"/>
                </a:lnTo>
                <a:lnTo>
                  <a:pt x="368" y="551"/>
                </a:lnTo>
                <a:lnTo>
                  <a:pt x="368" y="551"/>
                </a:lnTo>
                <a:lnTo>
                  <a:pt x="366" y="551"/>
                </a:lnTo>
                <a:lnTo>
                  <a:pt x="364" y="549"/>
                </a:lnTo>
                <a:lnTo>
                  <a:pt x="364" y="545"/>
                </a:lnTo>
                <a:lnTo>
                  <a:pt x="364" y="545"/>
                </a:lnTo>
                <a:lnTo>
                  <a:pt x="366" y="547"/>
                </a:lnTo>
                <a:lnTo>
                  <a:pt x="368" y="547"/>
                </a:lnTo>
                <a:lnTo>
                  <a:pt x="368" y="547"/>
                </a:lnTo>
                <a:lnTo>
                  <a:pt x="368" y="545"/>
                </a:lnTo>
                <a:lnTo>
                  <a:pt x="370" y="543"/>
                </a:lnTo>
                <a:lnTo>
                  <a:pt x="370" y="543"/>
                </a:lnTo>
                <a:lnTo>
                  <a:pt x="368" y="541"/>
                </a:lnTo>
                <a:lnTo>
                  <a:pt x="368" y="539"/>
                </a:lnTo>
                <a:lnTo>
                  <a:pt x="368" y="539"/>
                </a:lnTo>
                <a:lnTo>
                  <a:pt x="368" y="541"/>
                </a:lnTo>
                <a:lnTo>
                  <a:pt x="368" y="543"/>
                </a:lnTo>
                <a:lnTo>
                  <a:pt x="368" y="543"/>
                </a:lnTo>
                <a:lnTo>
                  <a:pt x="366" y="543"/>
                </a:lnTo>
                <a:lnTo>
                  <a:pt x="366" y="543"/>
                </a:lnTo>
                <a:lnTo>
                  <a:pt x="368" y="541"/>
                </a:lnTo>
                <a:lnTo>
                  <a:pt x="368" y="541"/>
                </a:lnTo>
                <a:lnTo>
                  <a:pt x="366" y="541"/>
                </a:lnTo>
                <a:lnTo>
                  <a:pt x="366" y="541"/>
                </a:lnTo>
                <a:lnTo>
                  <a:pt x="368" y="539"/>
                </a:lnTo>
                <a:lnTo>
                  <a:pt x="368" y="539"/>
                </a:lnTo>
                <a:lnTo>
                  <a:pt x="373" y="543"/>
                </a:lnTo>
                <a:lnTo>
                  <a:pt x="377" y="549"/>
                </a:lnTo>
                <a:lnTo>
                  <a:pt x="377" y="549"/>
                </a:lnTo>
                <a:lnTo>
                  <a:pt x="379" y="551"/>
                </a:lnTo>
                <a:lnTo>
                  <a:pt x="381" y="552"/>
                </a:lnTo>
                <a:lnTo>
                  <a:pt x="382" y="554"/>
                </a:lnTo>
                <a:lnTo>
                  <a:pt x="384" y="556"/>
                </a:lnTo>
                <a:lnTo>
                  <a:pt x="384" y="556"/>
                </a:lnTo>
                <a:lnTo>
                  <a:pt x="384" y="556"/>
                </a:lnTo>
                <a:lnTo>
                  <a:pt x="384" y="558"/>
                </a:lnTo>
                <a:lnTo>
                  <a:pt x="384" y="558"/>
                </a:lnTo>
                <a:lnTo>
                  <a:pt x="386" y="560"/>
                </a:lnTo>
                <a:lnTo>
                  <a:pt x="388" y="563"/>
                </a:lnTo>
                <a:lnTo>
                  <a:pt x="390" y="567"/>
                </a:lnTo>
                <a:lnTo>
                  <a:pt x="393" y="567"/>
                </a:lnTo>
                <a:lnTo>
                  <a:pt x="393" y="567"/>
                </a:lnTo>
                <a:lnTo>
                  <a:pt x="393" y="565"/>
                </a:lnTo>
                <a:lnTo>
                  <a:pt x="393" y="565"/>
                </a:lnTo>
                <a:lnTo>
                  <a:pt x="393" y="565"/>
                </a:lnTo>
                <a:lnTo>
                  <a:pt x="395" y="567"/>
                </a:lnTo>
                <a:lnTo>
                  <a:pt x="397" y="569"/>
                </a:lnTo>
                <a:lnTo>
                  <a:pt x="395" y="571"/>
                </a:lnTo>
                <a:lnTo>
                  <a:pt x="395" y="571"/>
                </a:lnTo>
                <a:lnTo>
                  <a:pt x="397" y="571"/>
                </a:lnTo>
                <a:lnTo>
                  <a:pt x="397" y="571"/>
                </a:lnTo>
                <a:lnTo>
                  <a:pt x="399" y="571"/>
                </a:lnTo>
                <a:lnTo>
                  <a:pt x="397" y="571"/>
                </a:lnTo>
                <a:lnTo>
                  <a:pt x="397" y="569"/>
                </a:lnTo>
                <a:lnTo>
                  <a:pt x="397" y="569"/>
                </a:lnTo>
                <a:lnTo>
                  <a:pt x="397" y="569"/>
                </a:lnTo>
                <a:lnTo>
                  <a:pt x="401" y="571"/>
                </a:lnTo>
                <a:lnTo>
                  <a:pt x="401" y="573"/>
                </a:lnTo>
                <a:lnTo>
                  <a:pt x="401" y="574"/>
                </a:lnTo>
                <a:lnTo>
                  <a:pt x="401" y="574"/>
                </a:lnTo>
                <a:lnTo>
                  <a:pt x="408" y="580"/>
                </a:lnTo>
                <a:lnTo>
                  <a:pt x="412" y="584"/>
                </a:lnTo>
                <a:lnTo>
                  <a:pt x="412" y="587"/>
                </a:lnTo>
                <a:lnTo>
                  <a:pt x="412" y="587"/>
                </a:lnTo>
                <a:lnTo>
                  <a:pt x="414" y="585"/>
                </a:lnTo>
                <a:lnTo>
                  <a:pt x="414" y="587"/>
                </a:lnTo>
                <a:lnTo>
                  <a:pt x="414" y="589"/>
                </a:lnTo>
                <a:lnTo>
                  <a:pt x="414" y="589"/>
                </a:lnTo>
                <a:lnTo>
                  <a:pt x="414" y="587"/>
                </a:lnTo>
                <a:lnTo>
                  <a:pt x="416" y="585"/>
                </a:lnTo>
                <a:lnTo>
                  <a:pt x="416" y="585"/>
                </a:lnTo>
                <a:lnTo>
                  <a:pt x="416" y="585"/>
                </a:lnTo>
                <a:lnTo>
                  <a:pt x="416" y="585"/>
                </a:lnTo>
                <a:lnTo>
                  <a:pt x="417" y="587"/>
                </a:lnTo>
                <a:lnTo>
                  <a:pt x="417" y="589"/>
                </a:lnTo>
                <a:lnTo>
                  <a:pt x="417" y="589"/>
                </a:lnTo>
                <a:lnTo>
                  <a:pt x="419" y="589"/>
                </a:lnTo>
                <a:lnTo>
                  <a:pt x="421" y="589"/>
                </a:lnTo>
                <a:lnTo>
                  <a:pt x="421" y="589"/>
                </a:lnTo>
                <a:lnTo>
                  <a:pt x="419" y="593"/>
                </a:lnTo>
                <a:lnTo>
                  <a:pt x="421" y="593"/>
                </a:lnTo>
                <a:lnTo>
                  <a:pt x="423" y="595"/>
                </a:lnTo>
                <a:lnTo>
                  <a:pt x="423" y="595"/>
                </a:lnTo>
                <a:lnTo>
                  <a:pt x="430" y="600"/>
                </a:lnTo>
                <a:lnTo>
                  <a:pt x="439" y="606"/>
                </a:lnTo>
                <a:lnTo>
                  <a:pt x="439" y="606"/>
                </a:lnTo>
                <a:lnTo>
                  <a:pt x="436" y="602"/>
                </a:lnTo>
                <a:lnTo>
                  <a:pt x="434" y="598"/>
                </a:lnTo>
                <a:lnTo>
                  <a:pt x="434" y="598"/>
                </a:lnTo>
                <a:lnTo>
                  <a:pt x="430" y="598"/>
                </a:lnTo>
                <a:lnTo>
                  <a:pt x="427" y="596"/>
                </a:lnTo>
                <a:lnTo>
                  <a:pt x="421" y="591"/>
                </a:lnTo>
                <a:lnTo>
                  <a:pt x="421" y="591"/>
                </a:lnTo>
                <a:lnTo>
                  <a:pt x="423" y="587"/>
                </a:lnTo>
                <a:lnTo>
                  <a:pt x="423" y="587"/>
                </a:lnTo>
                <a:lnTo>
                  <a:pt x="425" y="587"/>
                </a:lnTo>
                <a:lnTo>
                  <a:pt x="425" y="587"/>
                </a:lnTo>
                <a:lnTo>
                  <a:pt x="423" y="585"/>
                </a:lnTo>
                <a:lnTo>
                  <a:pt x="421" y="585"/>
                </a:lnTo>
                <a:lnTo>
                  <a:pt x="419" y="584"/>
                </a:lnTo>
                <a:lnTo>
                  <a:pt x="419" y="582"/>
                </a:lnTo>
                <a:lnTo>
                  <a:pt x="419" y="582"/>
                </a:lnTo>
                <a:lnTo>
                  <a:pt x="417" y="582"/>
                </a:lnTo>
                <a:lnTo>
                  <a:pt x="417" y="580"/>
                </a:lnTo>
                <a:lnTo>
                  <a:pt x="417" y="580"/>
                </a:lnTo>
                <a:lnTo>
                  <a:pt x="414" y="582"/>
                </a:lnTo>
                <a:lnTo>
                  <a:pt x="412" y="582"/>
                </a:lnTo>
                <a:lnTo>
                  <a:pt x="408" y="578"/>
                </a:lnTo>
                <a:lnTo>
                  <a:pt x="408" y="578"/>
                </a:lnTo>
                <a:lnTo>
                  <a:pt x="410" y="578"/>
                </a:lnTo>
                <a:lnTo>
                  <a:pt x="410" y="578"/>
                </a:lnTo>
                <a:lnTo>
                  <a:pt x="410" y="578"/>
                </a:lnTo>
                <a:lnTo>
                  <a:pt x="410" y="578"/>
                </a:lnTo>
                <a:lnTo>
                  <a:pt x="410" y="578"/>
                </a:lnTo>
                <a:lnTo>
                  <a:pt x="410" y="576"/>
                </a:lnTo>
                <a:lnTo>
                  <a:pt x="410" y="576"/>
                </a:lnTo>
                <a:lnTo>
                  <a:pt x="412" y="576"/>
                </a:lnTo>
                <a:lnTo>
                  <a:pt x="412" y="576"/>
                </a:lnTo>
                <a:lnTo>
                  <a:pt x="412" y="576"/>
                </a:lnTo>
                <a:lnTo>
                  <a:pt x="412" y="574"/>
                </a:lnTo>
                <a:lnTo>
                  <a:pt x="412" y="573"/>
                </a:lnTo>
                <a:lnTo>
                  <a:pt x="412" y="571"/>
                </a:lnTo>
                <a:lnTo>
                  <a:pt x="412" y="571"/>
                </a:lnTo>
                <a:lnTo>
                  <a:pt x="412" y="571"/>
                </a:lnTo>
                <a:lnTo>
                  <a:pt x="412" y="573"/>
                </a:lnTo>
                <a:lnTo>
                  <a:pt x="410" y="573"/>
                </a:lnTo>
                <a:lnTo>
                  <a:pt x="410" y="573"/>
                </a:lnTo>
                <a:lnTo>
                  <a:pt x="410" y="573"/>
                </a:lnTo>
                <a:lnTo>
                  <a:pt x="410" y="573"/>
                </a:lnTo>
                <a:lnTo>
                  <a:pt x="412" y="569"/>
                </a:lnTo>
                <a:lnTo>
                  <a:pt x="414" y="569"/>
                </a:lnTo>
                <a:lnTo>
                  <a:pt x="414" y="569"/>
                </a:lnTo>
                <a:lnTo>
                  <a:pt x="414" y="569"/>
                </a:lnTo>
                <a:lnTo>
                  <a:pt x="412" y="569"/>
                </a:lnTo>
                <a:lnTo>
                  <a:pt x="410" y="569"/>
                </a:lnTo>
                <a:lnTo>
                  <a:pt x="410" y="569"/>
                </a:lnTo>
                <a:lnTo>
                  <a:pt x="412" y="567"/>
                </a:lnTo>
                <a:lnTo>
                  <a:pt x="414" y="567"/>
                </a:lnTo>
                <a:lnTo>
                  <a:pt x="414" y="567"/>
                </a:lnTo>
                <a:lnTo>
                  <a:pt x="412" y="563"/>
                </a:lnTo>
                <a:lnTo>
                  <a:pt x="412" y="563"/>
                </a:lnTo>
                <a:lnTo>
                  <a:pt x="410" y="565"/>
                </a:lnTo>
                <a:lnTo>
                  <a:pt x="410" y="565"/>
                </a:lnTo>
                <a:lnTo>
                  <a:pt x="410" y="563"/>
                </a:lnTo>
                <a:lnTo>
                  <a:pt x="410" y="563"/>
                </a:lnTo>
                <a:lnTo>
                  <a:pt x="410" y="563"/>
                </a:lnTo>
                <a:lnTo>
                  <a:pt x="410" y="563"/>
                </a:lnTo>
                <a:lnTo>
                  <a:pt x="410" y="563"/>
                </a:lnTo>
                <a:lnTo>
                  <a:pt x="408" y="560"/>
                </a:lnTo>
                <a:lnTo>
                  <a:pt x="408" y="560"/>
                </a:lnTo>
                <a:lnTo>
                  <a:pt x="408" y="556"/>
                </a:lnTo>
                <a:lnTo>
                  <a:pt x="408" y="556"/>
                </a:lnTo>
                <a:lnTo>
                  <a:pt x="406" y="558"/>
                </a:lnTo>
                <a:lnTo>
                  <a:pt x="406" y="558"/>
                </a:lnTo>
                <a:lnTo>
                  <a:pt x="406" y="558"/>
                </a:lnTo>
                <a:lnTo>
                  <a:pt x="404" y="558"/>
                </a:lnTo>
                <a:lnTo>
                  <a:pt x="404" y="556"/>
                </a:lnTo>
                <a:lnTo>
                  <a:pt x="406" y="554"/>
                </a:lnTo>
                <a:lnTo>
                  <a:pt x="406" y="554"/>
                </a:lnTo>
                <a:lnTo>
                  <a:pt x="404" y="556"/>
                </a:lnTo>
                <a:lnTo>
                  <a:pt x="403" y="556"/>
                </a:lnTo>
                <a:lnTo>
                  <a:pt x="403" y="556"/>
                </a:lnTo>
                <a:lnTo>
                  <a:pt x="401" y="556"/>
                </a:lnTo>
                <a:lnTo>
                  <a:pt x="401" y="554"/>
                </a:lnTo>
                <a:lnTo>
                  <a:pt x="403" y="552"/>
                </a:lnTo>
                <a:lnTo>
                  <a:pt x="403" y="552"/>
                </a:lnTo>
                <a:lnTo>
                  <a:pt x="403" y="554"/>
                </a:lnTo>
                <a:lnTo>
                  <a:pt x="404" y="554"/>
                </a:lnTo>
                <a:lnTo>
                  <a:pt x="404" y="554"/>
                </a:lnTo>
                <a:lnTo>
                  <a:pt x="403" y="552"/>
                </a:lnTo>
                <a:lnTo>
                  <a:pt x="399" y="552"/>
                </a:lnTo>
                <a:lnTo>
                  <a:pt x="399" y="552"/>
                </a:lnTo>
                <a:lnTo>
                  <a:pt x="401" y="551"/>
                </a:lnTo>
                <a:lnTo>
                  <a:pt x="401" y="549"/>
                </a:lnTo>
                <a:lnTo>
                  <a:pt x="401" y="549"/>
                </a:lnTo>
                <a:lnTo>
                  <a:pt x="399" y="551"/>
                </a:lnTo>
                <a:lnTo>
                  <a:pt x="399" y="551"/>
                </a:lnTo>
                <a:lnTo>
                  <a:pt x="399" y="547"/>
                </a:lnTo>
                <a:lnTo>
                  <a:pt x="399" y="547"/>
                </a:lnTo>
                <a:lnTo>
                  <a:pt x="399" y="547"/>
                </a:lnTo>
                <a:lnTo>
                  <a:pt x="399" y="547"/>
                </a:lnTo>
                <a:lnTo>
                  <a:pt x="395" y="545"/>
                </a:lnTo>
                <a:lnTo>
                  <a:pt x="395" y="545"/>
                </a:lnTo>
                <a:lnTo>
                  <a:pt x="393" y="547"/>
                </a:lnTo>
                <a:lnTo>
                  <a:pt x="393" y="547"/>
                </a:lnTo>
                <a:lnTo>
                  <a:pt x="392" y="543"/>
                </a:lnTo>
                <a:lnTo>
                  <a:pt x="388" y="539"/>
                </a:lnTo>
                <a:lnTo>
                  <a:pt x="386" y="538"/>
                </a:lnTo>
                <a:lnTo>
                  <a:pt x="384" y="534"/>
                </a:lnTo>
                <a:lnTo>
                  <a:pt x="384" y="534"/>
                </a:lnTo>
                <a:lnTo>
                  <a:pt x="382" y="534"/>
                </a:lnTo>
                <a:lnTo>
                  <a:pt x="382" y="534"/>
                </a:lnTo>
                <a:lnTo>
                  <a:pt x="381" y="532"/>
                </a:lnTo>
                <a:lnTo>
                  <a:pt x="379" y="532"/>
                </a:lnTo>
                <a:lnTo>
                  <a:pt x="379" y="532"/>
                </a:lnTo>
                <a:lnTo>
                  <a:pt x="381" y="530"/>
                </a:lnTo>
                <a:lnTo>
                  <a:pt x="381" y="530"/>
                </a:lnTo>
                <a:lnTo>
                  <a:pt x="379" y="528"/>
                </a:lnTo>
                <a:lnTo>
                  <a:pt x="379" y="527"/>
                </a:lnTo>
                <a:lnTo>
                  <a:pt x="379" y="527"/>
                </a:lnTo>
                <a:lnTo>
                  <a:pt x="381" y="527"/>
                </a:lnTo>
                <a:lnTo>
                  <a:pt x="384" y="525"/>
                </a:lnTo>
                <a:lnTo>
                  <a:pt x="384" y="525"/>
                </a:lnTo>
                <a:lnTo>
                  <a:pt x="381" y="525"/>
                </a:lnTo>
                <a:lnTo>
                  <a:pt x="379" y="525"/>
                </a:lnTo>
                <a:lnTo>
                  <a:pt x="377" y="523"/>
                </a:lnTo>
                <a:lnTo>
                  <a:pt x="377" y="523"/>
                </a:lnTo>
                <a:lnTo>
                  <a:pt x="375" y="525"/>
                </a:lnTo>
                <a:lnTo>
                  <a:pt x="375" y="525"/>
                </a:lnTo>
                <a:lnTo>
                  <a:pt x="375" y="525"/>
                </a:lnTo>
                <a:lnTo>
                  <a:pt x="375" y="525"/>
                </a:lnTo>
                <a:lnTo>
                  <a:pt x="373" y="525"/>
                </a:lnTo>
                <a:lnTo>
                  <a:pt x="373" y="525"/>
                </a:lnTo>
                <a:lnTo>
                  <a:pt x="375" y="523"/>
                </a:lnTo>
                <a:lnTo>
                  <a:pt x="375" y="521"/>
                </a:lnTo>
                <a:lnTo>
                  <a:pt x="375" y="521"/>
                </a:lnTo>
                <a:lnTo>
                  <a:pt x="373" y="519"/>
                </a:lnTo>
                <a:lnTo>
                  <a:pt x="371" y="517"/>
                </a:lnTo>
                <a:lnTo>
                  <a:pt x="371" y="516"/>
                </a:lnTo>
                <a:lnTo>
                  <a:pt x="368" y="516"/>
                </a:lnTo>
                <a:lnTo>
                  <a:pt x="368" y="516"/>
                </a:lnTo>
                <a:lnTo>
                  <a:pt x="364" y="506"/>
                </a:lnTo>
                <a:lnTo>
                  <a:pt x="357" y="501"/>
                </a:lnTo>
                <a:lnTo>
                  <a:pt x="357" y="501"/>
                </a:lnTo>
                <a:lnTo>
                  <a:pt x="357" y="499"/>
                </a:lnTo>
                <a:lnTo>
                  <a:pt x="358" y="497"/>
                </a:lnTo>
                <a:lnTo>
                  <a:pt x="358" y="497"/>
                </a:lnTo>
                <a:lnTo>
                  <a:pt x="358" y="497"/>
                </a:lnTo>
                <a:lnTo>
                  <a:pt x="357" y="495"/>
                </a:lnTo>
                <a:lnTo>
                  <a:pt x="357" y="495"/>
                </a:lnTo>
                <a:lnTo>
                  <a:pt x="355" y="493"/>
                </a:lnTo>
                <a:lnTo>
                  <a:pt x="355" y="493"/>
                </a:lnTo>
                <a:lnTo>
                  <a:pt x="355" y="495"/>
                </a:lnTo>
                <a:lnTo>
                  <a:pt x="355" y="495"/>
                </a:lnTo>
                <a:lnTo>
                  <a:pt x="353" y="493"/>
                </a:lnTo>
                <a:lnTo>
                  <a:pt x="353" y="493"/>
                </a:lnTo>
                <a:lnTo>
                  <a:pt x="355" y="493"/>
                </a:lnTo>
                <a:lnTo>
                  <a:pt x="355" y="492"/>
                </a:lnTo>
                <a:lnTo>
                  <a:pt x="355" y="492"/>
                </a:lnTo>
                <a:lnTo>
                  <a:pt x="353" y="492"/>
                </a:lnTo>
                <a:lnTo>
                  <a:pt x="351" y="490"/>
                </a:lnTo>
                <a:lnTo>
                  <a:pt x="353" y="486"/>
                </a:lnTo>
                <a:lnTo>
                  <a:pt x="353" y="486"/>
                </a:lnTo>
                <a:lnTo>
                  <a:pt x="351" y="488"/>
                </a:lnTo>
                <a:lnTo>
                  <a:pt x="351" y="488"/>
                </a:lnTo>
                <a:lnTo>
                  <a:pt x="349" y="486"/>
                </a:lnTo>
                <a:lnTo>
                  <a:pt x="349" y="484"/>
                </a:lnTo>
                <a:lnTo>
                  <a:pt x="351" y="482"/>
                </a:lnTo>
                <a:lnTo>
                  <a:pt x="351" y="482"/>
                </a:lnTo>
                <a:lnTo>
                  <a:pt x="351" y="484"/>
                </a:lnTo>
                <a:lnTo>
                  <a:pt x="351" y="484"/>
                </a:lnTo>
                <a:lnTo>
                  <a:pt x="351" y="484"/>
                </a:lnTo>
                <a:lnTo>
                  <a:pt x="351" y="484"/>
                </a:lnTo>
                <a:lnTo>
                  <a:pt x="353" y="484"/>
                </a:lnTo>
                <a:lnTo>
                  <a:pt x="353" y="484"/>
                </a:lnTo>
                <a:lnTo>
                  <a:pt x="349" y="482"/>
                </a:lnTo>
                <a:lnTo>
                  <a:pt x="347" y="479"/>
                </a:lnTo>
                <a:lnTo>
                  <a:pt x="346" y="473"/>
                </a:lnTo>
                <a:lnTo>
                  <a:pt x="346" y="473"/>
                </a:lnTo>
                <a:lnTo>
                  <a:pt x="346" y="473"/>
                </a:lnTo>
                <a:lnTo>
                  <a:pt x="344" y="473"/>
                </a:lnTo>
                <a:lnTo>
                  <a:pt x="344" y="473"/>
                </a:lnTo>
                <a:lnTo>
                  <a:pt x="344" y="471"/>
                </a:lnTo>
                <a:lnTo>
                  <a:pt x="346" y="470"/>
                </a:lnTo>
                <a:lnTo>
                  <a:pt x="344" y="470"/>
                </a:lnTo>
                <a:lnTo>
                  <a:pt x="344" y="470"/>
                </a:lnTo>
                <a:lnTo>
                  <a:pt x="344" y="468"/>
                </a:lnTo>
                <a:lnTo>
                  <a:pt x="344" y="468"/>
                </a:lnTo>
                <a:lnTo>
                  <a:pt x="342" y="466"/>
                </a:lnTo>
                <a:lnTo>
                  <a:pt x="342" y="464"/>
                </a:lnTo>
                <a:lnTo>
                  <a:pt x="344" y="462"/>
                </a:lnTo>
                <a:lnTo>
                  <a:pt x="344" y="462"/>
                </a:lnTo>
                <a:lnTo>
                  <a:pt x="346" y="464"/>
                </a:lnTo>
                <a:lnTo>
                  <a:pt x="346" y="464"/>
                </a:lnTo>
                <a:lnTo>
                  <a:pt x="346" y="464"/>
                </a:lnTo>
                <a:lnTo>
                  <a:pt x="344" y="462"/>
                </a:lnTo>
                <a:lnTo>
                  <a:pt x="344" y="460"/>
                </a:lnTo>
                <a:lnTo>
                  <a:pt x="344" y="460"/>
                </a:lnTo>
                <a:lnTo>
                  <a:pt x="342" y="460"/>
                </a:lnTo>
                <a:lnTo>
                  <a:pt x="342" y="459"/>
                </a:lnTo>
                <a:lnTo>
                  <a:pt x="342" y="459"/>
                </a:lnTo>
                <a:lnTo>
                  <a:pt x="344" y="460"/>
                </a:lnTo>
                <a:lnTo>
                  <a:pt x="347" y="460"/>
                </a:lnTo>
                <a:lnTo>
                  <a:pt x="347" y="460"/>
                </a:lnTo>
                <a:lnTo>
                  <a:pt x="344" y="459"/>
                </a:lnTo>
                <a:lnTo>
                  <a:pt x="344" y="457"/>
                </a:lnTo>
                <a:lnTo>
                  <a:pt x="347" y="455"/>
                </a:lnTo>
                <a:lnTo>
                  <a:pt x="347" y="455"/>
                </a:lnTo>
                <a:lnTo>
                  <a:pt x="346" y="455"/>
                </a:lnTo>
                <a:lnTo>
                  <a:pt x="346" y="455"/>
                </a:lnTo>
                <a:lnTo>
                  <a:pt x="346" y="455"/>
                </a:lnTo>
                <a:lnTo>
                  <a:pt x="351" y="455"/>
                </a:lnTo>
                <a:lnTo>
                  <a:pt x="351" y="455"/>
                </a:lnTo>
                <a:lnTo>
                  <a:pt x="349" y="453"/>
                </a:lnTo>
                <a:lnTo>
                  <a:pt x="347" y="449"/>
                </a:lnTo>
                <a:lnTo>
                  <a:pt x="347" y="447"/>
                </a:lnTo>
                <a:lnTo>
                  <a:pt x="344" y="446"/>
                </a:lnTo>
                <a:lnTo>
                  <a:pt x="344" y="446"/>
                </a:lnTo>
                <a:lnTo>
                  <a:pt x="346" y="444"/>
                </a:lnTo>
                <a:lnTo>
                  <a:pt x="346" y="444"/>
                </a:lnTo>
                <a:lnTo>
                  <a:pt x="346" y="444"/>
                </a:lnTo>
                <a:lnTo>
                  <a:pt x="344" y="442"/>
                </a:lnTo>
                <a:lnTo>
                  <a:pt x="344" y="442"/>
                </a:lnTo>
                <a:lnTo>
                  <a:pt x="347" y="442"/>
                </a:lnTo>
                <a:lnTo>
                  <a:pt x="347" y="442"/>
                </a:lnTo>
                <a:lnTo>
                  <a:pt x="344" y="440"/>
                </a:lnTo>
                <a:lnTo>
                  <a:pt x="344" y="440"/>
                </a:lnTo>
                <a:lnTo>
                  <a:pt x="344" y="442"/>
                </a:lnTo>
                <a:lnTo>
                  <a:pt x="342" y="442"/>
                </a:lnTo>
                <a:lnTo>
                  <a:pt x="342" y="442"/>
                </a:lnTo>
                <a:lnTo>
                  <a:pt x="342" y="440"/>
                </a:lnTo>
                <a:lnTo>
                  <a:pt x="340" y="438"/>
                </a:lnTo>
                <a:lnTo>
                  <a:pt x="342" y="436"/>
                </a:lnTo>
                <a:lnTo>
                  <a:pt x="342" y="436"/>
                </a:lnTo>
                <a:lnTo>
                  <a:pt x="344" y="438"/>
                </a:lnTo>
                <a:lnTo>
                  <a:pt x="344" y="438"/>
                </a:lnTo>
                <a:lnTo>
                  <a:pt x="344" y="438"/>
                </a:lnTo>
                <a:lnTo>
                  <a:pt x="346" y="438"/>
                </a:lnTo>
                <a:lnTo>
                  <a:pt x="347" y="436"/>
                </a:lnTo>
                <a:lnTo>
                  <a:pt x="347" y="436"/>
                </a:lnTo>
                <a:lnTo>
                  <a:pt x="344" y="436"/>
                </a:lnTo>
                <a:lnTo>
                  <a:pt x="344" y="436"/>
                </a:lnTo>
                <a:lnTo>
                  <a:pt x="346" y="436"/>
                </a:lnTo>
                <a:lnTo>
                  <a:pt x="347" y="435"/>
                </a:lnTo>
                <a:lnTo>
                  <a:pt x="347" y="431"/>
                </a:lnTo>
                <a:lnTo>
                  <a:pt x="347" y="431"/>
                </a:lnTo>
                <a:lnTo>
                  <a:pt x="346" y="431"/>
                </a:lnTo>
                <a:lnTo>
                  <a:pt x="344" y="433"/>
                </a:lnTo>
                <a:lnTo>
                  <a:pt x="344" y="433"/>
                </a:lnTo>
                <a:lnTo>
                  <a:pt x="344" y="429"/>
                </a:lnTo>
                <a:lnTo>
                  <a:pt x="344" y="429"/>
                </a:lnTo>
                <a:lnTo>
                  <a:pt x="347" y="429"/>
                </a:lnTo>
                <a:lnTo>
                  <a:pt x="347" y="429"/>
                </a:lnTo>
                <a:lnTo>
                  <a:pt x="347" y="429"/>
                </a:lnTo>
                <a:lnTo>
                  <a:pt x="346" y="429"/>
                </a:lnTo>
                <a:lnTo>
                  <a:pt x="346" y="429"/>
                </a:lnTo>
                <a:lnTo>
                  <a:pt x="347" y="427"/>
                </a:lnTo>
                <a:lnTo>
                  <a:pt x="347" y="425"/>
                </a:lnTo>
                <a:lnTo>
                  <a:pt x="347" y="425"/>
                </a:lnTo>
                <a:lnTo>
                  <a:pt x="347" y="425"/>
                </a:lnTo>
                <a:lnTo>
                  <a:pt x="349" y="424"/>
                </a:lnTo>
                <a:lnTo>
                  <a:pt x="349" y="424"/>
                </a:lnTo>
                <a:lnTo>
                  <a:pt x="346" y="422"/>
                </a:lnTo>
                <a:lnTo>
                  <a:pt x="346" y="422"/>
                </a:lnTo>
                <a:lnTo>
                  <a:pt x="347" y="422"/>
                </a:lnTo>
                <a:lnTo>
                  <a:pt x="347" y="422"/>
                </a:lnTo>
                <a:lnTo>
                  <a:pt x="347" y="420"/>
                </a:lnTo>
                <a:lnTo>
                  <a:pt x="347" y="420"/>
                </a:lnTo>
                <a:lnTo>
                  <a:pt x="347" y="420"/>
                </a:lnTo>
                <a:lnTo>
                  <a:pt x="346" y="418"/>
                </a:lnTo>
                <a:lnTo>
                  <a:pt x="346" y="418"/>
                </a:lnTo>
                <a:lnTo>
                  <a:pt x="346" y="418"/>
                </a:lnTo>
                <a:lnTo>
                  <a:pt x="347" y="418"/>
                </a:lnTo>
                <a:lnTo>
                  <a:pt x="347" y="418"/>
                </a:lnTo>
                <a:lnTo>
                  <a:pt x="346" y="416"/>
                </a:lnTo>
                <a:lnTo>
                  <a:pt x="344" y="414"/>
                </a:lnTo>
                <a:lnTo>
                  <a:pt x="342" y="413"/>
                </a:lnTo>
                <a:lnTo>
                  <a:pt x="342" y="413"/>
                </a:lnTo>
                <a:lnTo>
                  <a:pt x="342" y="413"/>
                </a:lnTo>
                <a:lnTo>
                  <a:pt x="338" y="411"/>
                </a:lnTo>
                <a:lnTo>
                  <a:pt x="340" y="409"/>
                </a:lnTo>
                <a:lnTo>
                  <a:pt x="340" y="409"/>
                </a:lnTo>
                <a:lnTo>
                  <a:pt x="338" y="409"/>
                </a:lnTo>
                <a:lnTo>
                  <a:pt x="336" y="409"/>
                </a:lnTo>
                <a:lnTo>
                  <a:pt x="336" y="409"/>
                </a:lnTo>
                <a:lnTo>
                  <a:pt x="338" y="407"/>
                </a:lnTo>
                <a:lnTo>
                  <a:pt x="338" y="407"/>
                </a:lnTo>
                <a:lnTo>
                  <a:pt x="338" y="407"/>
                </a:lnTo>
                <a:lnTo>
                  <a:pt x="340" y="407"/>
                </a:lnTo>
                <a:lnTo>
                  <a:pt x="340" y="407"/>
                </a:lnTo>
                <a:lnTo>
                  <a:pt x="340" y="405"/>
                </a:lnTo>
                <a:lnTo>
                  <a:pt x="340" y="405"/>
                </a:lnTo>
                <a:lnTo>
                  <a:pt x="340" y="405"/>
                </a:lnTo>
                <a:lnTo>
                  <a:pt x="338" y="405"/>
                </a:lnTo>
                <a:lnTo>
                  <a:pt x="338" y="405"/>
                </a:lnTo>
                <a:lnTo>
                  <a:pt x="338" y="405"/>
                </a:lnTo>
                <a:lnTo>
                  <a:pt x="336" y="403"/>
                </a:lnTo>
                <a:lnTo>
                  <a:pt x="338" y="403"/>
                </a:lnTo>
                <a:lnTo>
                  <a:pt x="338" y="403"/>
                </a:lnTo>
                <a:lnTo>
                  <a:pt x="336" y="401"/>
                </a:lnTo>
                <a:lnTo>
                  <a:pt x="336" y="400"/>
                </a:lnTo>
                <a:lnTo>
                  <a:pt x="336" y="398"/>
                </a:lnTo>
                <a:lnTo>
                  <a:pt x="335" y="396"/>
                </a:lnTo>
                <a:lnTo>
                  <a:pt x="335" y="396"/>
                </a:lnTo>
                <a:lnTo>
                  <a:pt x="336" y="396"/>
                </a:lnTo>
                <a:lnTo>
                  <a:pt x="336" y="396"/>
                </a:lnTo>
                <a:lnTo>
                  <a:pt x="336" y="396"/>
                </a:lnTo>
                <a:lnTo>
                  <a:pt x="335" y="396"/>
                </a:lnTo>
                <a:lnTo>
                  <a:pt x="335" y="396"/>
                </a:lnTo>
                <a:lnTo>
                  <a:pt x="335" y="394"/>
                </a:lnTo>
                <a:lnTo>
                  <a:pt x="336" y="394"/>
                </a:lnTo>
                <a:lnTo>
                  <a:pt x="336" y="394"/>
                </a:lnTo>
                <a:lnTo>
                  <a:pt x="335" y="394"/>
                </a:lnTo>
                <a:lnTo>
                  <a:pt x="335" y="394"/>
                </a:lnTo>
                <a:lnTo>
                  <a:pt x="336" y="392"/>
                </a:lnTo>
                <a:lnTo>
                  <a:pt x="336" y="392"/>
                </a:lnTo>
                <a:lnTo>
                  <a:pt x="336" y="390"/>
                </a:lnTo>
                <a:lnTo>
                  <a:pt x="336" y="389"/>
                </a:lnTo>
                <a:lnTo>
                  <a:pt x="336" y="389"/>
                </a:lnTo>
                <a:lnTo>
                  <a:pt x="335" y="390"/>
                </a:lnTo>
                <a:lnTo>
                  <a:pt x="335" y="389"/>
                </a:lnTo>
                <a:lnTo>
                  <a:pt x="335" y="389"/>
                </a:lnTo>
                <a:lnTo>
                  <a:pt x="335" y="390"/>
                </a:lnTo>
                <a:lnTo>
                  <a:pt x="336" y="389"/>
                </a:lnTo>
                <a:lnTo>
                  <a:pt x="336" y="389"/>
                </a:lnTo>
                <a:lnTo>
                  <a:pt x="335" y="385"/>
                </a:lnTo>
                <a:lnTo>
                  <a:pt x="335" y="385"/>
                </a:lnTo>
                <a:lnTo>
                  <a:pt x="335" y="385"/>
                </a:lnTo>
                <a:lnTo>
                  <a:pt x="335" y="385"/>
                </a:lnTo>
                <a:lnTo>
                  <a:pt x="335" y="383"/>
                </a:lnTo>
                <a:lnTo>
                  <a:pt x="335" y="383"/>
                </a:lnTo>
                <a:lnTo>
                  <a:pt x="335" y="383"/>
                </a:lnTo>
                <a:lnTo>
                  <a:pt x="335" y="383"/>
                </a:lnTo>
                <a:lnTo>
                  <a:pt x="335" y="383"/>
                </a:lnTo>
                <a:lnTo>
                  <a:pt x="335" y="385"/>
                </a:lnTo>
                <a:lnTo>
                  <a:pt x="335" y="385"/>
                </a:lnTo>
                <a:lnTo>
                  <a:pt x="335" y="385"/>
                </a:lnTo>
                <a:lnTo>
                  <a:pt x="335" y="385"/>
                </a:lnTo>
                <a:lnTo>
                  <a:pt x="335" y="385"/>
                </a:lnTo>
                <a:lnTo>
                  <a:pt x="335" y="385"/>
                </a:lnTo>
                <a:lnTo>
                  <a:pt x="335" y="385"/>
                </a:lnTo>
                <a:lnTo>
                  <a:pt x="335" y="385"/>
                </a:lnTo>
                <a:lnTo>
                  <a:pt x="335" y="385"/>
                </a:lnTo>
                <a:lnTo>
                  <a:pt x="335" y="385"/>
                </a:lnTo>
                <a:lnTo>
                  <a:pt x="335" y="385"/>
                </a:lnTo>
                <a:lnTo>
                  <a:pt x="333" y="383"/>
                </a:lnTo>
                <a:lnTo>
                  <a:pt x="335" y="383"/>
                </a:lnTo>
                <a:lnTo>
                  <a:pt x="335" y="383"/>
                </a:lnTo>
                <a:lnTo>
                  <a:pt x="335" y="383"/>
                </a:lnTo>
                <a:lnTo>
                  <a:pt x="335" y="383"/>
                </a:lnTo>
                <a:lnTo>
                  <a:pt x="335" y="383"/>
                </a:lnTo>
                <a:lnTo>
                  <a:pt x="335" y="381"/>
                </a:lnTo>
                <a:lnTo>
                  <a:pt x="335" y="381"/>
                </a:lnTo>
                <a:lnTo>
                  <a:pt x="335" y="381"/>
                </a:lnTo>
                <a:lnTo>
                  <a:pt x="335" y="381"/>
                </a:lnTo>
                <a:lnTo>
                  <a:pt x="335" y="379"/>
                </a:lnTo>
                <a:lnTo>
                  <a:pt x="336" y="379"/>
                </a:lnTo>
                <a:lnTo>
                  <a:pt x="336" y="379"/>
                </a:lnTo>
                <a:lnTo>
                  <a:pt x="336" y="381"/>
                </a:lnTo>
                <a:lnTo>
                  <a:pt x="336" y="381"/>
                </a:lnTo>
                <a:lnTo>
                  <a:pt x="338" y="383"/>
                </a:lnTo>
                <a:lnTo>
                  <a:pt x="336" y="383"/>
                </a:lnTo>
                <a:lnTo>
                  <a:pt x="336" y="383"/>
                </a:lnTo>
                <a:lnTo>
                  <a:pt x="338" y="385"/>
                </a:lnTo>
                <a:lnTo>
                  <a:pt x="338" y="385"/>
                </a:lnTo>
                <a:lnTo>
                  <a:pt x="338" y="385"/>
                </a:lnTo>
                <a:lnTo>
                  <a:pt x="338" y="385"/>
                </a:lnTo>
                <a:lnTo>
                  <a:pt x="338" y="385"/>
                </a:lnTo>
                <a:lnTo>
                  <a:pt x="338" y="385"/>
                </a:lnTo>
                <a:lnTo>
                  <a:pt x="338" y="385"/>
                </a:lnTo>
                <a:lnTo>
                  <a:pt x="338" y="385"/>
                </a:lnTo>
                <a:lnTo>
                  <a:pt x="338" y="385"/>
                </a:lnTo>
                <a:lnTo>
                  <a:pt x="338" y="385"/>
                </a:lnTo>
                <a:lnTo>
                  <a:pt x="338" y="383"/>
                </a:lnTo>
                <a:lnTo>
                  <a:pt x="338" y="383"/>
                </a:lnTo>
                <a:lnTo>
                  <a:pt x="338" y="383"/>
                </a:lnTo>
                <a:lnTo>
                  <a:pt x="338" y="383"/>
                </a:lnTo>
                <a:lnTo>
                  <a:pt x="338" y="383"/>
                </a:lnTo>
                <a:lnTo>
                  <a:pt x="338" y="383"/>
                </a:lnTo>
                <a:lnTo>
                  <a:pt x="340" y="383"/>
                </a:lnTo>
                <a:lnTo>
                  <a:pt x="342" y="385"/>
                </a:lnTo>
                <a:lnTo>
                  <a:pt x="342" y="385"/>
                </a:lnTo>
                <a:lnTo>
                  <a:pt x="342" y="383"/>
                </a:lnTo>
                <a:lnTo>
                  <a:pt x="342" y="383"/>
                </a:lnTo>
                <a:lnTo>
                  <a:pt x="342" y="383"/>
                </a:lnTo>
                <a:lnTo>
                  <a:pt x="342" y="385"/>
                </a:lnTo>
                <a:lnTo>
                  <a:pt x="342" y="385"/>
                </a:lnTo>
                <a:lnTo>
                  <a:pt x="342" y="385"/>
                </a:lnTo>
                <a:lnTo>
                  <a:pt x="342" y="385"/>
                </a:lnTo>
                <a:lnTo>
                  <a:pt x="342" y="385"/>
                </a:lnTo>
                <a:lnTo>
                  <a:pt x="340" y="385"/>
                </a:lnTo>
                <a:lnTo>
                  <a:pt x="340" y="385"/>
                </a:lnTo>
                <a:lnTo>
                  <a:pt x="340" y="385"/>
                </a:lnTo>
                <a:lnTo>
                  <a:pt x="340" y="385"/>
                </a:lnTo>
                <a:lnTo>
                  <a:pt x="342" y="385"/>
                </a:lnTo>
                <a:lnTo>
                  <a:pt x="342" y="385"/>
                </a:lnTo>
                <a:lnTo>
                  <a:pt x="344" y="385"/>
                </a:lnTo>
                <a:lnTo>
                  <a:pt x="344" y="385"/>
                </a:lnTo>
                <a:lnTo>
                  <a:pt x="344" y="383"/>
                </a:lnTo>
                <a:lnTo>
                  <a:pt x="346" y="383"/>
                </a:lnTo>
                <a:lnTo>
                  <a:pt x="346" y="383"/>
                </a:lnTo>
                <a:lnTo>
                  <a:pt x="344" y="381"/>
                </a:lnTo>
                <a:lnTo>
                  <a:pt x="344" y="379"/>
                </a:lnTo>
                <a:lnTo>
                  <a:pt x="344" y="379"/>
                </a:lnTo>
                <a:lnTo>
                  <a:pt x="342" y="379"/>
                </a:lnTo>
                <a:lnTo>
                  <a:pt x="342" y="379"/>
                </a:lnTo>
                <a:lnTo>
                  <a:pt x="342" y="378"/>
                </a:lnTo>
                <a:lnTo>
                  <a:pt x="342" y="376"/>
                </a:lnTo>
                <a:lnTo>
                  <a:pt x="340" y="374"/>
                </a:lnTo>
                <a:lnTo>
                  <a:pt x="340" y="372"/>
                </a:lnTo>
                <a:lnTo>
                  <a:pt x="340" y="372"/>
                </a:lnTo>
                <a:lnTo>
                  <a:pt x="338" y="370"/>
                </a:lnTo>
                <a:lnTo>
                  <a:pt x="336" y="370"/>
                </a:lnTo>
                <a:lnTo>
                  <a:pt x="336" y="370"/>
                </a:lnTo>
                <a:lnTo>
                  <a:pt x="340" y="370"/>
                </a:lnTo>
                <a:lnTo>
                  <a:pt x="340" y="370"/>
                </a:lnTo>
                <a:lnTo>
                  <a:pt x="340" y="368"/>
                </a:lnTo>
                <a:lnTo>
                  <a:pt x="340" y="368"/>
                </a:lnTo>
                <a:lnTo>
                  <a:pt x="342" y="365"/>
                </a:lnTo>
                <a:lnTo>
                  <a:pt x="342" y="365"/>
                </a:lnTo>
                <a:lnTo>
                  <a:pt x="340" y="365"/>
                </a:lnTo>
                <a:lnTo>
                  <a:pt x="340" y="363"/>
                </a:lnTo>
                <a:lnTo>
                  <a:pt x="340" y="361"/>
                </a:lnTo>
                <a:lnTo>
                  <a:pt x="338" y="359"/>
                </a:lnTo>
                <a:lnTo>
                  <a:pt x="338" y="359"/>
                </a:lnTo>
                <a:lnTo>
                  <a:pt x="338" y="361"/>
                </a:lnTo>
                <a:lnTo>
                  <a:pt x="336" y="363"/>
                </a:lnTo>
                <a:lnTo>
                  <a:pt x="336" y="363"/>
                </a:lnTo>
                <a:lnTo>
                  <a:pt x="335" y="359"/>
                </a:lnTo>
                <a:lnTo>
                  <a:pt x="336" y="359"/>
                </a:lnTo>
                <a:lnTo>
                  <a:pt x="338" y="359"/>
                </a:lnTo>
                <a:lnTo>
                  <a:pt x="338" y="359"/>
                </a:lnTo>
                <a:lnTo>
                  <a:pt x="338" y="359"/>
                </a:lnTo>
                <a:lnTo>
                  <a:pt x="338" y="357"/>
                </a:lnTo>
                <a:lnTo>
                  <a:pt x="340" y="357"/>
                </a:lnTo>
                <a:lnTo>
                  <a:pt x="338" y="357"/>
                </a:lnTo>
                <a:lnTo>
                  <a:pt x="338" y="357"/>
                </a:lnTo>
                <a:lnTo>
                  <a:pt x="340" y="357"/>
                </a:lnTo>
                <a:lnTo>
                  <a:pt x="342" y="356"/>
                </a:lnTo>
                <a:lnTo>
                  <a:pt x="342" y="354"/>
                </a:lnTo>
                <a:lnTo>
                  <a:pt x="342" y="354"/>
                </a:lnTo>
                <a:lnTo>
                  <a:pt x="342" y="352"/>
                </a:lnTo>
                <a:lnTo>
                  <a:pt x="342" y="352"/>
                </a:lnTo>
                <a:lnTo>
                  <a:pt x="344" y="348"/>
                </a:lnTo>
                <a:lnTo>
                  <a:pt x="344" y="343"/>
                </a:lnTo>
                <a:lnTo>
                  <a:pt x="344" y="343"/>
                </a:lnTo>
                <a:lnTo>
                  <a:pt x="346" y="343"/>
                </a:lnTo>
                <a:lnTo>
                  <a:pt x="346" y="343"/>
                </a:lnTo>
                <a:lnTo>
                  <a:pt x="342" y="341"/>
                </a:lnTo>
                <a:lnTo>
                  <a:pt x="342" y="341"/>
                </a:lnTo>
                <a:lnTo>
                  <a:pt x="344" y="343"/>
                </a:lnTo>
                <a:lnTo>
                  <a:pt x="344" y="343"/>
                </a:lnTo>
                <a:lnTo>
                  <a:pt x="344" y="343"/>
                </a:lnTo>
                <a:lnTo>
                  <a:pt x="344" y="341"/>
                </a:lnTo>
                <a:lnTo>
                  <a:pt x="344" y="341"/>
                </a:lnTo>
                <a:lnTo>
                  <a:pt x="344" y="341"/>
                </a:lnTo>
                <a:lnTo>
                  <a:pt x="342" y="339"/>
                </a:lnTo>
                <a:lnTo>
                  <a:pt x="342" y="339"/>
                </a:lnTo>
                <a:lnTo>
                  <a:pt x="344" y="339"/>
                </a:lnTo>
                <a:lnTo>
                  <a:pt x="344" y="339"/>
                </a:lnTo>
                <a:lnTo>
                  <a:pt x="346" y="341"/>
                </a:lnTo>
                <a:lnTo>
                  <a:pt x="346" y="341"/>
                </a:lnTo>
                <a:lnTo>
                  <a:pt x="344" y="339"/>
                </a:lnTo>
                <a:lnTo>
                  <a:pt x="344" y="339"/>
                </a:lnTo>
                <a:lnTo>
                  <a:pt x="344" y="337"/>
                </a:lnTo>
                <a:lnTo>
                  <a:pt x="342" y="337"/>
                </a:lnTo>
                <a:lnTo>
                  <a:pt x="342" y="337"/>
                </a:lnTo>
                <a:lnTo>
                  <a:pt x="340" y="332"/>
                </a:lnTo>
                <a:lnTo>
                  <a:pt x="340" y="328"/>
                </a:lnTo>
                <a:lnTo>
                  <a:pt x="344" y="319"/>
                </a:lnTo>
                <a:lnTo>
                  <a:pt x="344" y="319"/>
                </a:lnTo>
                <a:lnTo>
                  <a:pt x="344" y="321"/>
                </a:lnTo>
                <a:lnTo>
                  <a:pt x="346" y="321"/>
                </a:lnTo>
                <a:lnTo>
                  <a:pt x="346" y="321"/>
                </a:lnTo>
                <a:lnTo>
                  <a:pt x="344" y="317"/>
                </a:lnTo>
                <a:lnTo>
                  <a:pt x="346" y="317"/>
                </a:lnTo>
                <a:lnTo>
                  <a:pt x="347" y="317"/>
                </a:lnTo>
                <a:lnTo>
                  <a:pt x="347" y="317"/>
                </a:lnTo>
                <a:lnTo>
                  <a:pt x="346" y="315"/>
                </a:lnTo>
                <a:lnTo>
                  <a:pt x="346" y="313"/>
                </a:lnTo>
                <a:lnTo>
                  <a:pt x="346" y="313"/>
                </a:lnTo>
                <a:lnTo>
                  <a:pt x="346" y="313"/>
                </a:lnTo>
                <a:lnTo>
                  <a:pt x="346" y="311"/>
                </a:lnTo>
                <a:lnTo>
                  <a:pt x="347" y="311"/>
                </a:lnTo>
                <a:lnTo>
                  <a:pt x="349" y="311"/>
                </a:lnTo>
                <a:lnTo>
                  <a:pt x="349" y="311"/>
                </a:lnTo>
                <a:lnTo>
                  <a:pt x="349" y="310"/>
                </a:lnTo>
                <a:lnTo>
                  <a:pt x="349" y="308"/>
                </a:lnTo>
                <a:lnTo>
                  <a:pt x="349" y="308"/>
                </a:lnTo>
                <a:lnTo>
                  <a:pt x="349" y="310"/>
                </a:lnTo>
                <a:lnTo>
                  <a:pt x="349" y="308"/>
                </a:lnTo>
                <a:lnTo>
                  <a:pt x="349" y="308"/>
                </a:lnTo>
                <a:lnTo>
                  <a:pt x="351" y="310"/>
                </a:lnTo>
                <a:lnTo>
                  <a:pt x="353" y="310"/>
                </a:lnTo>
                <a:lnTo>
                  <a:pt x="353" y="310"/>
                </a:lnTo>
                <a:lnTo>
                  <a:pt x="353" y="308"/>
                </a:lnTo>
                <a:lnTo>
                  <a:pt x="355" y="308"/>
                </a:lnTo>
                <a:lnTo>
                  <a:pt x="355" y="308"/>
                </a:lnTo>
                <a:lnTo>
                  <a:pt x="353" y="306"/>
                </a:lnTo>
                <a:lnTo>
                  <a:pt x="353" y="306"/>
                </a:lnTo>
                <a:lnTo>
                  <a:pt x="355" y="304"/>
                </a:lnTo>
                <a:lnTo>
                  <a:pt x="355" y="304"/>
                </a:lnTo>
                <a:lnTo>
                  <a:pt x="357" y="304"/>
                </a:lnTo>
                <a:lnTo>
                  <a:pt x="357" y="304"/>
                </a:lnTo>
                <a:lnTo>
                  <a:pt x="357" y="302"/>
                </a:lnTo>
                <a:lnTo>
                  <a:pt x="358" y="302"/>
                </a:lnTo>
                <a:lnTo>
                  <a:pt x="360" y="302"/>
                </a:lnTo>
                <a:lnTo>
                  <a:pt x="360" y="302"/>
                </a:lnTo>
                <a:lnTo>
                  <a:pt x="360" y="300"/>
                </a:lnTo>
                <a:lnTo>
                  <a:pt x="360" y="298"/>
                </a:lnTo>
                <a:lnTo>
                  <a:pt x="362" y="298"/>
                </a:lnTo>
                <a:lnTo>
                  <a:pt x="362" y="298"/>
                </a:lnTo>
                <a:lnTo>
                  <a:pt x="362" y="293"/>
                </a:lnTo>
                <a:lnTo>
                  <a:pt x="364" y="295"/>
                </a:lnTo>
                <a:lnTo>
                  <a:pt x="364" y="295"/>
                </a:lnTo>
                <a:lnTo>
                  <a:pt x="368" y="291"/>
                </a:lnTo>
                <a:lnTo>
                  <a:pt x="371" y="287"/>
                </a:lnTo>
                <a:lnTo>
                  <a:pt x="375" y="287"/>
                </a:lnTo>
                <a:lnTo>
                  <a:pt x="375" y="287"/>
                </a:lnTo>
                <a:lnTo>
                  <a:pt x="373" y="286"/>
                </a:lnTo>
                <a:lnTo>
                  <a:pt x="373" y="286"/>
                </a:lnTo>
                <a:lnTo>
                  <a:pt x="377" y="286"/>
                </a:lnTo>
                <a:lnTo>
                  <a:pt x="377" y="284"/>
                </a:lnTo>
                <a:lnTo>
                  <a:pt x="379" y="282"/>
                </a:lnTo>
                <a:lnTo>
                  <a:pt x="381" y="286"/>
                </a:lnTo>
                <a:lnTo>
                  <a:pt x="381" y="286"/>
                </a:lnTo>
                <a:lnTo>
                  <a:pt x="381" y="284"/>
                </a:lnTo>
                <a:lnTo>
                  <a:pt x="381" y="282"/>
                </a:lnTo>
                <a:lnTo>
                  <a:pt x="381" y="282"/>
                </a:lnTo>
                <a:lnTo>
                  <a:pt x="384" y="280"/>
                </a:lnTo>
                <a:lnTo>
                  <a:pt x="384" y="280"/>
                </a:lnTo>
                <a:lnTo>
                  <a:pt x="386" y="280"/>
                </a:lnTo>
                <a:lnTo>
                  <a:pt x="386" y="280"/>
                </a:lnTo>
                <a:lnTo>
                  <a:pt x="390" y="275"/>
                </a:lnTo>
                <a:lnTo>
                  <a:pt x="390" y="275"/>
                </a:lnTo>
                <a:lnTo>
                  <a:pt x="390" y="278"/>
                </a:lnTo>
                <a:lnTo>
                  <a:pt x="390" y="278"/>
                </a:lnTo>
                <a:lnTo>
                  <a:pt x="392" y="276"/>
                </a:lnTo>
                <a:lnTo>
                  <a:pt x="393" y="276"/>
                </a:lnTo>
                <a:lnTo>
                  <a:pt x="395" y="276"/>
                </a:lnTo>
                <a:lnTo>
                  <a:pt x="395" y="276"/>
                </a:lnTo>
                <a:lnTo>
                  <a:pt x="395" y="275"/>
                </a:lnTo>
                <a:lnTo>
                  <a:pt x="395" y="271"/>
                </a:lnTo>
                <a:lnTo>
                  <a:pt x="395" y="271"/>
                </a:lnTo>
                <a:lnTo>
                  <a:pt x="393" y="273"/>
                </a:lnTo>
                <a:lnTo>
                  <a:pt x="390" y="269"/>
                </a:lnTo>
                <a:lnTo>
                  <a:pt x="390" y="269"/>
                </a:lnTo>
                <a:lnTo>
                  <a:pt x="390" y="269"/>
                </a:lnTo>
                <a:lnTo>
                  <a:pt x="392" y="269"/>
                </a:lnTo>
                <a:lnTo>
                  <a:pt x="392" y="269"/>
                </a:lnTo>
                <a:lnTo>
                  <a:pt x="392" y="269"/>
                </a:lnTo>
                <a:lnTo>
                  <a:pt x="392" y="269"/>
                </a:lnTo>
                <a:lnTo>
                  <a:pt x="390" y="269"/>
                </a:lnTo>
                <a:lnTo>
                  <a:pt x="388" y="269"/>
                </a:lnTo>
                <a:lnTo>
                  <a:pt x="388" y="271"/>
                </a:lnTo>
                <a:lnTo>
                  <a:pt x="386" y="273"/>
                </a:lnTo>
                <a:lnTo>
                  <a:pt x="386" y="273"/>
                </a:lnTo>
                <a:lnTo>
                  <a:pt x="384" y="271"/>
                </a:lnTo>
                <a:lnTo>
                  <a:pt x="384" y="271"/>
                </a:lnTo>
                <a:lnTo>
                  <a:pt x="384" y="271"/>
                </a:lnTo>
                <a:lnTo>
                  <a:pt x="382" y="273"/>
                </a:lnTo>
                <a:lnTo>
                  <a:pt x="382" y="273"/>
                </a:lnTo>
                <a:lnTo>
                  <a:pt x="379" y="273"/>
                </a:lnTo>
                <a:lnTo>
                  <a:pt x="375" y="276"/>
                </a:lnTo>
                <a:lnTo>
                  <a:pt x="371" y="278"/>
                </a:lnTo>
                <a:lnTo>
                  <a:pt x="368" y="280"/>
                </a:lnTo>
                <a:lnTo>
                  <a:pt x="368" y="280"/>
                </a:lnTo>
                <a:lnTo>
                  <a:pt x="366" y="284"/>
                </a:lnTo>
                <a:lnTo>
                  <a:pt x="364" y="287"/>
                </a:lnTo>
                <a:lnTo>
                  <a:pt x="364" y="287"/>
                </a:lnTo>
                <a:lnTo>
                  <a:pt x="364" y="286"/>
                </a:lnTo>
                <a:lnTo>
                  <a:pt x="364" y="284"/>
                </a:lnTo>
                <a:lnTo>
                  <a:pt x="364" y="282"/>
                </a:lnTo>
                <a:lnTo>
                  <a:pt x="364" y="282"/>
                </a:lnTo>
                <a:lnTo>
                  <a:pt x="364" y="282"/>
                </a:lnTo>
                <a:lnTo>
                  <a:pt x="360" y="284"/>
                </a:lnTo>
                <a:lnTo>
                  <a:pt x="358" y="284"/>
                </a:lnTo>
                <a:lnTo>
                  <a:pt x="358" y="282"/>
                </a:lnTo>
                <a:lnTo>
                  <a:pt x="358" y="282"/>
                </a:lnTo>
                <a:lnTo>
                  <a:pt x="360" y="286"/>
                </a:lnTo>
                <a:lnTo>
                  <a:pt x="360" y="286"/>
                </a:lnTo>
                <a:lnTo>
                  <a:pt x="358" y="286"/>
                </a:lnTo>
                <a:lnTo>
                  <a:pt x="358" y="286"/>
                </a:lnTo>
                <a:lnTo>
                  <a:pt x="358" y="286"/>
                </a:lnTo>
                <a:lnTo>
                  <a:pt x="358" y="287"/>
                </a:lnTo>
                <a:lnTo>
                  <a:pt x="357" y="289"/>
                </a:lnTo>
                <a:lnTo>
                  <a:pt x="353" y="291"/>
                </a:lnTo>
                <a:lnTo>
                  <a:pt x="353" y="291"/>
                </a:lnTo>
                <a:lnTo>
                  <a:pt x="355" y="293"/>
                </a:lnTo>
                <a:lnTo>
                  <a:pt x="355" y="293"/>
                </a:lnTo>
                <a:lnTo>
                  <a:pt x="355" y="293"/>
                </a:lnTo>
                <a:lnTo>
                  <a:pt x="353" y="295"/>
                </a:lnTo>
                <a:lnTo>
                  <a:pt x="353" y="295"/>
                </a:lnTo>
                <a:lnTo>
                  <a:pt x="353" y="295"/>
                </a:lnTo>
                <a:lnTo>
                  <a:pt x="353" y="293"/>
                </a:lnTo>
                <a:lnTo>
                  <a:pt x="353" y="293"/>
                </a:lnTo>
                <a:lnTo>
                  <a:pt x="351" y="293"/>
                </a:lnTo>
                <a:lnTo>
                  <a:pt x="351" y="293"/>
                </a:lnTo>
                <a:lnTo>
                  <a:pt x="353" y="295"/>
                </a:lnTo>
                <a:lnTo>
                  <a:pt x="353" y="295"/>
                </a:lnTo>
                <a:lnTo>
                  <a:pt x="351" y="293"/>
                </a:lnTo>
                <a:lnTo>
                  <a:pt x="351" y="293"/>
                </a:lnTo>
                <a:lnTo>
                  <a:pt x="349" y="297"/>
                </a:lnTo>
                <a:lnTo>
                  <a:pt x="346" y="300"/>
                </a:lnTo>
                <a:lnTo>
                  <a:pt x="346" y="300"/>
                </a:lnTo>
                <a:lnTo>
                  <a:pt x="347" y="300"/>
                </a:lnTo>
                <a:lnTo>
                  <a:pt x="347" y="302"/>
                </a:lnTo>
                <a:lnTo>
                  <a:pt x="347" y="302"/>
                </a:lnTo>
                <a:lnTo>
                  <a:pt x="347" y="302"/>
                </a:lnTo>
                <a:lnTo>
                  <a:pt x="347" y="302"/>
                </a:lnTo>
                <a:lnTo>
                  <a:pt x="347" y="302"/>
                </a:lnTo>
                <a:lnTo>
                  <a:pt x="346" y="300"/>
                </a:lnTo>
                <a:lnTo>
                  <a:pt x="346" y="300"/>
                </a:lnTo>
                <a:lnTo>
                  <a:pt x="338" y="311"/>
                </a:lnTo>
                <a:lnTo>
                  <a:pt x="338" y="311"/>
                </a:lnTo>
                <a:lnTo>
                  <a:pt x="336" y="311"/>
                </a:lnTo>
                <a:lnTo>
                  <a:pt x="335" y="313"/>
                </a:lnTo>
                <a:lnTo>
                  <a:pt x="335" y="315"/>
                </a:lnTo>
                <a:lnTo>
                  <a:pt x="335" y="315"/>
                </a:lnTo>
                <a:lnTo>
                  <a:pt x="333" y="319"/>
                </a:lnTo>
                <a:lnTo>
                  <a:pt x="331" y="322"/>
                </a:lnTo>
                <a:lnTo>
                  <a:pt x="331" y="322"/>
                </a:lnTo>
                <a:lnTo>
                  <a:pt x="329" y="328"/>
                </a:lnTo>
                <a:lnTo>
                  <a:pt x="327" y="332"/>
                </a:lnTo>
                <a:lnTo>
                  <a:pt x="327" y="335"/>
                </a:lnTo>
                <a:lnTo>
                  <a:pt x="327" y="335"/>
                </a:lnTo>
                <a:lnTo>
                  <a:pt x="325" y="333"/>
                </a:lnTo>
                <a:lnTo>
                  <a:pt x="325" y="333"/>
                </a:lnTo>
                <a:lnTo>
                  <a:pt x="329" y="335"/>
                </a:lnTo>
                <a:lnTo>
                  <a:pt x="329" y="335"/>
                </a:lnTo>
                <a:lnTo>
                  <a:pt x="327" y="337"/>
                </a:lnTo>
                <a:lnTo>
                  <a:pt x="324" y="337"/>
                </a:lnTo>
                <a:lnTo>
                  <a:pt x="324" y="337"/>
                </a:lnTo>
                <a:lnTo>
                  <a:pt x="325" y="339"/>
                </a:lnTo>
                <a:lnTo>
                  <a:pt x="325" y="339"/>
                </a:lnTo>
                <a:lnTo>
                  <a:pt x="325" y="337"/>
                </a:lnTo>
                <a:lnTo>
                  <a:pt x="327" y="337"/>
                </a:lnTo>
                <a:lnTo>
                  <a:pt x="327" y="337"/>
                </a:lnTo>
                <a:lnTo>
                  <a:pt x="327" y="339"/>
                </a:lnTo>
                <a:lnTo>
                  <a:pt x="327" y="339"/>
                </a:lnTo>
                <a:lnTo>
                  <a:pt x="327" y="339"/>
                </a:lnTo>
                <a:lnTo>
                  <a:pt x="325" y="339"/>
                </a:lnTo>
                <a:lnTo>
                  <a:pt x="324" y="339"/>
                </a:lnTo>
                <a:lnTo>
                  <a:pt x="324" y="339"/>
                </a:lnTo>
                <a:lnTo>
                  <a:pt x="324" y="339"/>
                </a:lnTo>
                <a:lnTo>
                  <a:pt x="324" y="339"/>
                </a:lnTo>
                <a:lnTo>
                  <a:pt x="324" y="339"/>
                </a:lnTo>
                <a:lnTo>
                  <a:pt x="324" y="341"/>
                </a:lnTo>
                <a:lnTo>
                  <a:pt x="322" y="341"/>
                </a:lnTo>
                <a:lnTo>
                  <a:pt x="324" y="343"/>
                </a:lnTo>
                <a:lnTo>
                  <a:pt x="324" y="343"/>
                </a:lnTo>
                <a:lnTo>
                  <a:pt x="325" y="341"/>
                </a:lnTo>
                <a:lnTo>
                  <a:pt x="325" y="341"/>
                </a:lnTo>
                <a:lnTo>
                  <a:pt x="325" y="344"/>
                </a:lnTo>
                <a:lnTo>
                  <a:pt x="325" y="344"/>
                </a:lnTo>
                <a:lnTo>
                  <a:pt x="324" y="343"/>
                </a:lnTo>
                <a:lnTo>
                  <a:pt x="324" y="343"/>
                </a:lnTo>
                <a:lnTo>
                  <a:pt x="324" y="343"/>
                </a:lnTo>
                <a:lnTo>
                  <a:pt x="324" y="344"/>
                </a:lnTo>
                <a:lnTo>
                  <a:pt x="322" y="344"/>
                </a:lnTo>
                <a:lnTo>
                  <a:pt x="320" y="346"/>
                </a:lnTo>
                <a:lnTo>
                  <a:pt x="320" y="348"/>
                </a:lnTo>
                <a:lnTo>
                  <a:pt x="320" y="348"/>
                </a:lnTo>
                <a:lnTo>
                  <a:pt x="322" y="346"/>
                </a:lnTo>
                <a:lnTo>
                  <a:pt x="322" y="346"/>
                </a:lnTo>
                <a:lnTo>
                  <a:pt x="322" y="346"/>
                </a:lnTo>
                <a:lnTo>
                  <a:pt x="320" y="348"/>
                </a:lnTo>
                <a:lnTo>
                  <a:pt x="320" y="348"/>
                </a:lnTo>
                <a:lnTo>
                  <a:pt x="322" y="350"/>
                </a:lnTo>
                <a:lnTo>
                  <a:pt x="322" y="350"/>
                </a:lnTo>
                <a:lnTo>
                  <a:pt x="322" y="352"/>
                </a:lnTo>
                <a:lnTo>
                  <a:pt x="322" y="352"/>
                </a:lnTo>
                <a:lnTo>
                  <a:pt x="322" y="352"/>
                </a:lnTo>
                <a:lnTo>
                  <a:pt x="320" y="352"/>
                </a:lnTo>
                <a:lnTo>
                  <a:pt x="320" y="352"/>
                </a:lnTo>
                <a:lnTo>
                  <a:pt x="322" y="356"/>
                </a:lnTo>
                <a:lnTo>
                  <a:pt x="322" y="357"/>
                </a:lnTo>
                <a:lnTo>
                  <a:pt x="322" y="357"/>
                </a:lnTo>
                <a:lnTo>
                  <a:pt x="320" y="356"/>
                </a:lnTo>
                <a:lnTo>
                  <a:pt x="320" y="356"/>
                </a:lnTo>
                <a:lnTo>
                  <a:pt x="320" y="356"/>
                </a:lnTo>
                <a:lnTo>
                  <a:pt x="320" y="357"/>
                </a:lnTo>
                <a:lnTo>
                  <a:pt x="322" y="361"/>
                </a:lnTo>
                <a:lnTo>
                  <a:pt x="322" y="361"/>
                </a:lnTo>
                <a:lnTo>
                  <a:pt x="320" y="361"/>
                </a:lnTo>
                <a:lnTo>
                  <a:pt x="320" y="361"/>
                </a:lnTo>
                <a:lnTo>
                  <a:pt x="324" y="361"/>
                </a:lnTo>
                <a:lnTo>
                  <a:pt x="324" y="365"/>
                </a:lnTo>
                <a:lnTo>
                  <a:pt x="324" y="365"/>
                </a:lnTo>
                <a:lnTo>
                  <a:pt x="320" y="363"/>
                </a:lnTo>
                <a:lnTo>
                  <a:pt x="320" y="363"/>
                </a:lnTo>
                <a:lnTo>
                  <a:pt x="320" y="363"/>
                </a:lnTo>
                <a:lnTo>
                  <a:pt x="320" y="361"/>
                </a:lnTo>
                <a:lnTo>
                  <a:pt x="320" y="361"/>
                </a:lnTo>
                <a:lnTo>
                  <a:pt x="318" y="361"/>
                </a:lnTo>
                <a:lnTo>
                  <a:pt x="316" y="359"/>
                </a:lnTo>
                <a:lnTo>
                  <a:pt x="316" y="359"/>
                </a:lnTo>
                <a:lnTo>
                  <a:pt x="318" y="359"/>
                </a:lnTo>
                <a:lnTo>
                  <a:pt x="318" y="359"/>
                </a:lnTo>
                <a:lnTo>
                  <a:pt x="318" y="357"/>
                </a:lnTo>
                <a:lnTo>
                  <a:pt x="318" y="354"/>
                </a:lnTo>
                <a:lnTo>
                  <a:pt x="318" y="354"/>
                </a:lnTo>
                <a:lnTo>
                  <a:pt x="320" y="354"/>
                </a:lnTo>
                <a:lnTo>
                  <a:pt x="320" y="354"/>
                </a:lnTo>
                <a:lnTo>
                  <a:pt x="318" y="354"/>
                </a:lnTo>
                <a:lnTo>
                  <a:pt x="318" y="354"/>
                </a:lnTo>
                <a:lnTo>
                  <a:pt x="318" y="354"/>
                </a:lnTo>
                <a:lnTo>
                  <a:pt x="316" y="352"/>
                </a:lnTo>
                <a:lnTo>
                  <a:pt x="314" y="350"/>
                </a:lnTo>
                <a:lnTo>
                  <a:pt x="314" y="350"/>
                </a:lnTo>
                <a:lnTo>
                  <a:pt x="316" y="352"/>
                </a:lnTo>
                <a:lnTo>
                  <a:pt x="316" y="352"/>
                </a:lnTo>
                <a:lnTo>
                  <a:pt x="316" y="350"/>
                </a:lnTo>
                <a:lnTo>
                  <a:pt x="316" y="350"/>
                </a:lnTo>
                <a:lnTo>
                  <a:pt x="316" y="348"/>
                </a:lnTo>
                <a:lnTo>
                  <a:pt x="316" y="348"/>
                </a:lnTo>
                <a:lnTo>
                  <a:pt x="316" y="348"/>
                </a:lnTo>
                <a:lnTo>
                  <a:pt x="316" y="348"/>
                </a:lnTo>
                <a:lnTo>
                  <a:pt x="318" y="348"/>
                </a:lnTo>
                <a:lnTo>
                  <a:pt x="314" y="348"/>
                </a:lnTo>
                <a:lnTo>
                  <a:pt x="314" y="348"/>
                </a:lnTo>
                <a:lnTo>
                  <a:pt x="316" y="343"/>
                </a:lnTo>
                <a:lnTo>
                  <a:pt x="316" y="343"/>
                </a:lnTo>
                <a:lnTo>
                  <a:pt x="314" y="343"/>
                </a:lnTo>
                <a:lnTo>
                  <a:pt x="314" y="341"/>
                </a:lnTo>
                <a:lnTo>
                  <a:pt x="314" y="341"/>
                </a:lnTo>
                <a:lnTo>
                  <a:pt x="314" y="341"/>
                </a:lnTo>
                <a:lnTo>
                  <a:pt x="314" y="341"/>
                </a:lnTo>
                <a:lnTo>
                  <a:pt x="316" y="339"/>
                </a:lnTo>
                <a:lnTo>
                  <a:pt x="318" y="339"/>
                </a:lnTo>
                <a:lnTo>
                  <a:pt x="318" y="339"/>
                </a:lnTo>
                <a:lnTo>
                  <a:pt x="318" y="337"/>
                </a:lnTo>
                <a:lnTo>
                  <a:pt x="318" y="335"/>
                </a:lnTo>
                <a:lnTo>
                  <a:pt x="318" y="335"/>
                </a:lnTo>
                <a:lnTo>
                  <a:pt x="318" y="333"/>
                </a:lnTo>
                <a:lnTo>
                  <a:pt x="318" y="333"/>
                </a:lnTo>
                <a:lnTo>
                  <a:pt x="320" y="333"/>
                </a:lnTo>
                <a:lnTo>
                  <a:pt x="320" y="332"/>
                </a:lnTo>
                <a:lnTo>
                  <a:pt x="320" y="332"/>
                </a:lnTo>
                <a:lnTo>
                  <a:pt x="318" y="332"/>
                </a:lnTo>
                <a:lnTo>
                  <a:pt x="318" y="332"/>
                </a:lnTo>
                <a:lnTo>
                  <a:pt x="320" y="330"/>
                </a:lnTo>
                <a:lnTo>
                  <a:pt x="322" y="326"/>
                </a:lnTo>
                <a:lnTo>
                  <a:pt x="325" y="321"/>
                </a:lnTo>
                <a:lnTo>
                  <a:pt x="325" y="321"/>
                </a:lnTo>
                <a:lnTo>
                  <a:pt x="325" y="321"/>
                </a:lnTo>
                <a:lnTo>
                  <a:pt x="325" y="319"/>
                </a:lnTo>
                <a:lnTo>
                  <a:pt x="325" y="319"/>
                </a:lnTo>
                <a:lnTo>
                  <a:pt x="327" y="321"/>
                </a:lnTo>
                <a:lnTo>
                  <a:pt x="327" y="321"/>
                </a:lnTo>
                <a:lnTo>
                  <a:pt x="327" y="319"/>
                </a:lnTo>
                <a:lnTo>
                  <a:pt x="329" y="319"/>
                </a:lnTo>
                <a:lnTo>
                  <a:pt x="329" y="319"/>
                </a:lnTo>
                <a:lnTo>
                  <a:pt x="329" y="319"/>
                </a:lnTo>
                <a:lnTo>
                  <a:pt x="329" y="319"/>
                </a:lnTo>
                <a:lnTo>
                  <a:pt x="329" y="317"/>
                </a:lnTo>
                <a:lnTo>
                  <a:pt x="329" y="317"/>
                </a:lnTo>
                <a:lnTo>
                  <a:pt x="327" y="315"/>
                </a:lnTo>
                <a:lnTo>
                  <a:pt x="327" y="315"/>
                </a:lnTo>
                <a:lnTo>
                  <a:pt x="327" y="317"/>
                </a:lnTo>
                <a:lnTo>
                  <a:pt x="327" y="317"/>
                </a:lnTo>
                <a:lnTo>
                  <a:pt x="327" y="317"/>
                </a:lnTo>
                <a:lnTo>
                  <a:pt x="327" y="313"/>
                </a:lnTo>
                <a:lnTo>
                  <a:pt x="329" y="311"/>
                </a:lnTo>
                <a:lnTo>
                  <a:pt x="333" y="310"/>
                </a:lnTo>
                <a:lnTo>
                  <a:pt x="333" y="310"/>
                </a:lnTo>
                <a:lnTo>
                  <a:pt x="331" y="308"/>
                </a:lnTo>
                <a:lnTo>
                  <a:pt x="329" y="308"/>
                </a:lnTo>
                <a:lnTo>
                  <a:pt x="329" y="308"/>
                </a:lnTo>
                <a:lnTo>
                  <a:pt x="331" y="308"/>
                </a:lnTo>
                <a:lnTo>
                  <a:pt x="331" y="306"/>
                </a:lnTo>
                <a:lnTo>
                  <a:pt x="329" y="306"/>
                </a:lnTo>
                <a:lnTo>
                  <a:pt x="331" y="306"/>
                </a:lnTo>
                <a:lnTo>
                  <a:pt x="331" y="306"/>
                </a:lnTo>
                <a:lnTo>
                  <a:pt x="331" y="308"/>
                </a:lnTo>
                <a:lnTo>
                  <a:pt x="331" y="308"/>
                </a:lnTo>
                <a:lnTo>
                  <a:pt x="333" y="310"/>
                </a:lnTo>
                <a:lnTo>
                  <a:pt x="333" y="310"/>
                </a:lnTo>
                <a:lnTo>
                  <a:pt x="331" y="306"/>
                </a:lnTo>
                <a:lnTo>
                  <a:pt x="331" y="304"/>
                </a:lnTo>
                <a:lnTo>
                  <a:pt x="333" y="304"/>
                </a:lnTo>
                <a:lnTo>
                  <a:pt x="333" y="304"/>
                </a:lnTo>
                <a:lnTo>
                  <a:pt x="331" y="302"/>
                </a:lnTo>
                <a:lnTo>
                  <a:pt x="331" y="298"/>
                </a:lnTo>
                <a:lnTo>
                  <a:pt x="331" y="297"/>
                </a:lnTo>
                <a:lnTo>
                  <a:pt x="331" y="295"/>
                </a:lnTo>
                <a:lnTo>
                  <a:pt x="331" y="295"/>
                </a:lnTo>
                <a:lnTo>
                  <a:pt x="333" y="295"/>
                </a:lnTo>
                <a:lnTo>
                  <a:pt x="335" y="295"/>
                </a:lnTo>
                <a:lnTo>
                  <a:pt x="335" y="293"/>
                </a:lnTo>
                <a:lnTo>
                  <a:pt x="335" y="293"/>
                </a:lnTo>
                <a:lnTo>
                  <a:pt x="331" y="295"/>
                </a:lnTo>
                <a:lnTo>
                  <a:pt x="327" y="293"/>
                </a:lnTo>
                <a:lnTo>
                  <a:pt x="327" y="293"/>
                </a:lnTo>
                <a:lnTo>
                  <a:pt x="327" y="293"/>
                </a:lnTo>
                <a:lnTo>
                  <a:pt x="327" y="293"/>
                </a:lnTo>
                <a:lnTo>
                  <a:pt x="325" y="293"/>
                </a:lnTo>
                <a:lnTo>
                  <a:pt x="327" y="293"/>
                </a:lnTo>
                <a:lnTo>
                  <a:pt x="327" y="295"/>
                </a:lnTo>
                <a:lnTo>
                  <a:pt x="327" y="295"/>
                </a:lnTo>
                <a:lnTo>
                  <a:pt x="327" y="295"/>
                </a:lnTo>
                <a:lnTo>
                  <a:pt x="329" y="297"/>
                </a:lnTo>
                <a:lnTo>
                  <a:pt x="331" y="297"/>
                </a:lnTo>
                <a:lnTo>
                  <a:pt x="331" y="297"/>
                </a:lnTo>
                <a:lnTo>
                  <a:pt x="329" y="298"/>
                </a:lnTo>
                <a:lnTo>
                  <a:pt x="325" y="300"/>
                </a:lnTo>
                <a:lnTo>
                  <a:pt x="325" y="300"/>
                </a:lnTo>
                <a:lnTo>
                  <a:pt x="325" y="300"/>
                </a:lnTo>
                <a:lnTo>
                  <a:pt x="325" y="298"/>
                </a:lnTo>
                <a:lnTo>
                  <a:pt x="325" y="298"/>
                </a:lnTo>
                <a:lnTo>
                  <a:pt x="327" y="298"/>
                </a:lnTo>
                <a:lnTo>
                  <a:pt x="327" y="298"/>
                </a:lnTo>
                <a:lnTo>
                  <a:pt x="327" y="298"/>
                </a:lnTo>
                <a:lnTo>
                  <a:pt x="325" y="295"/>
                </a:lnTo>
                <a:lnTo>
                  <a:pt x="325" y="293"/>
                </a:lnTo>
                <a:lnTo>
                  <a:pt x="325" y="291"/>
                </a:lnTo>
                <a:lnTo>
                  <a:pt x="329" y="291"/>
                </a:lnTo>
                <a:lnTo>
                  <a:pt x="329" y="291"/>
                </a:lnTo>
                <a:lnTo>
                  <a:pt x="327" y="289"/>
                </a:lnTo>
                <a:lnTo>
                  <a:pt x="329" y="289"/>
                </a:lnTo>
                <a:lnTo>
                  <a:pt x="331" y="289"/>
                </a:lnTo>
                <a:lnTo>
                  <a:pt x="331" y="289"/>
                </a:lnTo>
                <a:lnTo>
                  <a:pt x="329" y="287"/>
                </a:lnTo>
                <a:lnTo>
                  <a:pt x="329" y="287"/>
                </a:lnTo>
                <a:lnTo>
                  <a:pt x="329" y="287"/>
                </a:lnTo>
                <a:lnTo>
                  <a:pt x="331" y="287"/>
                </a:lnTo>
                <a:lnTo>
                  <a:pt x="331" y="287"/>
                </a:lnTo>
                <a:lnTo>
                  <a:pt x="331" y="286"/>
                </a:lnTo>
                <a:lnTo>
                  <a:pt x="329" y="286"/>
                </a:lnTo>
                <a:lnTo>
                  <a:pt x="329" y="286"/>
                </a:lnTo>
                <a:lnTo>
                  <a:pt x="331" y="284"/>
                </a:lnTo>
                <a:lnTo>
                  <a:pt x="333" y="286"/>
                </a:lnTo>
                <a:lnTo>
                  <a:pt x="333" y="286"/>
                </a:lnTo>
                <a:lnTo>
                  <a:pt x="331" y="280"/>
                </a:lnTo>
                <a:lnTo>
                  <a:pt x="331" y="280"/>
                </a:lnTo>
                <a:lnTo>
                  <a:pt x="333" y="282"/>
                </a:lnTo>
                <a:lnTo>
                  <a:pt x="333" y="282"/>
                </a:lnTo>
                <a:lnTo>
                  <a:pt x="333" y="282"/>
                </a:lnTo>
                <a:lnTo>
                  <a:pt x="333" y="280"/>
                </a:lnTo>
                <a:lnTo>
                  <a:pt x="333" y="280"/>
                </a:lnTo>
                <a:lnTo>
                  <a:pt x="333" y="280"/>
                </a:lnTo>
                <a:lnTo>
                  <a:pt x="333" y="280"/>
                </a:lnTo>
                <a:lnTo>
                  <a:pt x="333" y="278"/>
                </a:lnTo>
                <a:lnTo>
                  <a:pt x="335" y="278"/>
                </a:lnTo>
                <a:lnTo>
                  <a:pt x="336" y="278"/>
                </a:lnTo>
                <a:lnTo>
                  <a:pt x="336" y="278"/>
                </a:lnTo>
                <a:lnTo>
                  <a:pt x="336" y="278"/>
                </a:lnTo>
                <a:lnTo>
                  <a:pt x="335" y="276"/>
                </a:lnTo>
                <a:lnTo>
                  <a:pt x="335" y="276"/>
                </a:lnTo>
                <a:lnTo>
                  <a:pt x="336" y="276"/>
                </a:lnTo>
                <a:lnTo>
                  <a:pt x="340" y="276"/>
                </a:lnTo>
                <a:lnTo>
                  <a:pt x="340" y="276"/>
                </a:lnTo>
                <a:lnTo>
                  <a:pt x="338" y="275"/>
                </a:lnTo>
                <a:lnTo>
                  <a:pt x="340" y="275"/>
                </a:lnTo>
                <a:lnTo>
                  <a:pt x="342" y="276"/>
                </a:lnTo>
                <a:lnTo>
                  <a:pt x="342" y="276"/>
                </a:lnTo>
                <a:lnTo>
                  <a:pt x="340" y="273"/>
                </a:lnTo>
                <a:lnTo>
                  <a:pt x="342" y="271"/>
                </a:lnTo>
                <a:lnTo>
                  <a:pt x="344" y="269"/>
                </a:lnTo>
                <a:lnTo>
                  <a:pt x="346" y="271"/>
                </a:lnTo>
                <a:lnTo>
                  <a:pt x="346" y="271"/>
                </a:lnTo>
                <a:lnTo>
                  <a:pt x="346" y="269"/>
                </a:lnTo>
                <a:lnTo>
                  <a:pt x="346" y="267"/>
                </a:lnTo>
                <a:lnTo>
                  <a:pt x="347" y="267"/>
                </a:lnTo>
                <a:lnTo>
                  <a:pt x="347" y="267"/>
                </a:lnTo>
                <a:lnTo>
                  <a:pt x="346" y="267"/>
                </a:lnTo>
                <a:lnTo>
                  <a:pt x="346" y="267"/>
                </a:lnTo>
                <a:lnTo>
                  <a:pt x="344" y="267"/>
                </a:lnTo>
                <a:lnTo>
                  <a:pt x="344" y="267"/>
                </a:lnTo>
                <a:lnTo>
                  <a:pt x="344" y="267"/>
                </a:lnTo>
                <a:lnTo>
                  <a:pt x="344" y="265"/>
                </a:lnTo>
                <a:lnTo>
                  <a:pt x="346" y="264"/>
                </a:lnTo>
                <a:lnTo>
                  <a:pt x="346" y="264"/>
                </a:lnTo>
                <a:lnTo>
                  <a:pt x="349" y="267"/>
                </a:lnTo>
                <a:lnTo>
                  <a:pt x="349" y="267"/>
                </a:lnTo>
                <a:lnTo>
                  <a:pt x="349" y="264"/>
                </a:lnTo>
                <a:lnTo>
                  <a:pt x="349" y="264"/>
                </a:lnTo>
                <a:lnTo>
                  <a:pt x="347" y="264"/>
                </a:lnTo>
                <a:lnTo>
                  <a:pt x="347" y="264"/>
                </a:lnTo>
                <a:lnTo>
                  <a:pt x="349" y="262"/>
                </a:lnTo>
                <a:lnTo>
                  <a:pt x="349" y="262"/>
                </a:lnTo>
                <a:lnTo>
                  <a:pt x="351" y="262"/>
                </a:lnTo>
                <a:lnTo>
                  <a:pt x="353" y="264"/>
                </a:lnTo>
                <a:lnTo>
                  <a:pt x="353" y="264"/>
                </a:lnTo>
                <a:lnTo>
                  <a:pt x="353" y="265"/>
                </a:lnTo>
                <a:lnTo>
                  <a:pt x="353" y="265"/>
                </a:lnTo>
                <a:lnTo>
                  <a:pt x="353" y="265"/>
                </a:lnTo>
                <a:lnTo>
                  <a:pt x="353" y="264"/>
                </a:lnTo>
                <a:lnTo>
                  <a:pt x="353" y="260"/>
                </a:lnTo>
                <a:lnTo>
                  <a:pt x="353" y="260"/>
                </a:lnTo>
                <a:lnTo>
                  <a:pt x="353" y="262"/>
                </a:lnTo>
                <a:lnTo>
                  <a:pt x="353" y="262"/>
                </a:lnTo>
                <a:lnTo>
                  <a:pt x="353" y="262"/>
                </a:lnTo>
                <a:lnTo>
                  <a:pt x="351" y="260"/>
                </a:lnTo>
                <a:lnTo>
                  <a:pt x="349" y="260"/>
                </a:lnTo>
                <a:lnTo>
                  <a:pt x="349" y="260"/>
                </a:lnTo>
                <a:lnTo>
                  <a:pt x="353" y="256"/>
                </a:lnTo>
                <a:lnTo>
                  <a:pt x="353" y="256"/>
                </a:lnTo>
                <a:lnTo>
                  <a:pt x="353" y="260"/>
                </a:lnTo>
                <a:lnTo>
                  <a:pt x="353" y="260"/>
                </a:lnTo>
                <a:lnTo>
                  <a:pt x="355" y="258"/>
                </a:lnTo>
                <a:lnTo>
                  <a:pt x="353" y="256"/>
                </a:lnTo>
                <a:lnTo>
                  <a:pt x="353" y="256"/>
                </a:lnTo>
                <a:lnTo>
                  <a:pt x="355" y="256"/>
                </a:lnTo>
                <a:lnTo>
                  <a:pt x="357" y="258"/>
                </a:lnTo>
                <a:lnTo>
                  <a:pt x="357" y="258"/>
                </a:lnTo>
                <a:lnTo>
                  <a:pt x="357" y="254"/>
                </a:lnTo>
                <a:lnTo>
                  <a:pt x="358" y="254"/>
                </a:lnTo>
                <a:lnTo>
                  <a:pt x="362" y="251"/>
                </a:lnTo>
                <a:lnTo>
                  <a:pt x="362" y="251"/>
                </a:lnTo>
                <a:lnTo>
                  <a:pt x="362" y="251"/>
                </a:lnTo>
                <a:lnTo>
                  <a:pt x="362" y="251"/>
                </a:lnTo>
                <a:lnTo>
                  <a:pt x="360" y="251"/>
                </a:lnTo>
                <a:lnTo>
                  <a:pt x="360" y="251"/>
                </a:lnTo>
                <a:lnTo>
                  <a:pt x="360" y="251"/>
                </a:lnTo>
                <a:lnTo>
                  <a:pt x="364" y="245"/>
                </a:lnTo>
                <a:lnTo>
                  <a:pt x="368" y="240"/>
                </a:lnTo>
                <a:lnTo>
                  <a:pt x="368" y="240"/>
                </a:lnTo>
                <a:lnTo>
                  <a:pt x="368" y="241"/>
                </a:lnTo>
                <a:lnTo>
                  <a:pt x="368" y="241"/>
                </a:lnTo>
                <a:lnTo>
                  <a:pt x="370" y="240"/>
                </a:lnTo>
                <a:lnTo>
                  <a:pt x="370" y="240"/>
                </a:lnTo>
                <a:lnTo>
                  <a:pt x="371" y="240"/>
                </a:lnTo>
                <a:lnTo>
                  <a:pt x="371" y="238"/>
                </a:lnTo>
                <a:lnTo>
                  <a:pt x="371" y="238"/>
                </a:lnTo>
                <a:lnTo>
                  <a:pt x="375" y="238"/>
                </a:lnTo>
                <a:lnTo>
                  <a:pt x="381" y="236"/>
                </a:lnTo>
                <a:lnTo>
                  <a:pt x="386" y="234"/>
                </a:lnTo>
                <a:lnTo>
                  <a:pt x="392" y="234"/>
                </a:lnTo>
                <a:lnTo>
                  <a:pt x="392" y="234"/>
                </a:lnTo>
                <a:lnTo>
                  <a:pt x="395" y="232"/>
                </a:lnTo>
                <a:lnTo>
                  <a:pt x="397" y="230"/>
                </a:lnTo>
                <a:lnTo>
                  <a:pt x="399" y="232"/>
                </a:lnTo>
                <a:lnTo>
                  <a:pt x="399" y="232"/>
                </a:lnTo>
                <a:lnTo>
                  <a:pt x="401" y="232"/>
                </a:lnTo>
                <a:lnTo>
                  <a:pt x="403" y="230"/>
                </a:lnTo>
                <a:lnTo>
                  <a:pt x="404" y="230"/>
                </a:lnTo>
                <a:lnTo>
                  <a:pt x="404" y="229"/>
                </a:lnTo>
                <a:lnTo>
                  <a:pt x="404" y="229"/>
                </a:lnTo>
                <a:lnTo>
                  <a:pt x="404" y="229"/>
                </a:lnTo>
                <a:lnTo>
                  <a:pt x="404" y="229"/>
                </a:lnTo>
                <a:lnTo>
                  <a:pt x="408" y="229"/>
                </a:lnTo>
                <a:lnTo>
                  <a:pt x="412" y="227"/>
                </a:lnTo>
                <a:lnTo>
                  <a:pt x="416" y="225"/>
                </a:lnTo>
                <a:lnTo>
                  <a:pt x="419" y="225"/>
                </a:lnTo>
                <a:lnTo>
                  <a:pt x="419" y="225"/>
                </a:lnTo>
                <a:lnTo>
                  <a:pt x="419" y="223"/>
                </a:lnTo>
                <a:lnTo>
                  <a:pt x="417" y="223"/>
                </a:lnTo>
                <a:lnTo>
                  <a:pt x="416" y="223"/>
                </a:lnTo>
                <a:lnTo>
                  <a:pt x="416" y="221"/>
                </a:lnTo>
                <a:lnTo>
                  <a:pt x="416" y="221"/>
                </a:lnTo>
                <a:lnTo>
                  <a:pt x="410" y="219"/>
                </a:lnTo>
                <a:lnTo>
                  <a:pt x="406" y="219"/>
                </a:lnTo>
                <a:lnTo>
                  <a:pt x="406" y="219"/>
                </a:lnTo>
                <a:lnTo>
                  <a:pt x="408" y="219"/>
                </a:lnTo>
                <a:lnTo>
                  <a:pt x="408" y="219"/>
                </a:lnTo>
                <a:lnTo>
                  <a:pt x="406" y="218"/>
                </a:lnTo>
                <a:lnTo>
                  <a:pt x="406" y="218"/>
                </a:lnTo>
                <a:lnTo>
                  <a:pt x="408" y="218"/>
                </a:lnTo>
                <a:lnTo>
                  <a:pt x="410" y="216"/>
                </a:lnTo>
                <a:lnTo>
                  <a:pt x="410" y="216"/>
                </a:lnTo>
                <a:lnTo>
                  <a:pt x="406" y="218"/>
                </a:lnTo>
                <a:lnTo>
                  <a:pt x="401" y="216"/>
                </a:lnTo>
                <a:lnTo>
                  <a:pt x="401" y="216"/>
                </a:lnTo>
                <a:lnTo>
                  <a:pt x="403" y="214"/>
                </a:lnTo>
                <a:lnTo>
                  <a:pt x="404" y="214"/>
                </a:lnTo>
                <a:lnTo>
                  <a:pt x="406" y="214"/>
                </a:lnTo>
                <a:lnTo>
                  <a:pt x="406" y="214"/>
                </a:lnTo>
                <a:lnTo>
                  <a:pt x="406" y="214"/>
                </a:lnTo>
                <a:lnTo>
                  <a:pt x="403" y="212"/>
                </a:lnTo>
                <a:lnTo>
                  <a:pt x="399" y="212"/>
                </a:lnTo>
                <a:lnTo>
                  <a:pt x="399" y="212"/>
                </a:lnTo>
                <a:lnTo>
                  <a:pt x="399" y="210"/>
                </a:lnTo>
                <a:lnTo>
                  <a:pt x="397" y="210"/>
                </a:lnTo>
                <a:lnTo>
                  <a:pt x="397" y="210"/>
                </a:lnTo>
                <a:lnTo>
                  <a:pt x="399" y="208"/>
                </a:lnTo>
                <a:lnTo>
                  <a:pt x="401" y="208"/>
                </a:lnTo>
                <a:lnTo>
                  <a:pt x="401" y="208"/>
                </a:lnTo>
                <a:lnTo>
                  <a:pt x="401" y="207"/>
                </a:lnTo>
                <a:lnTo>
                  <a:pt x="401" y="207"/>
                </a:lnTo>
                <a:lnTo>
                  <a:pt x="401" y="207"/>
                </a:lnTo>
                <a:lnTo>
                  <a:pt x="403" y="207"/>
                </a:lnTo>
                <a:lnTo>
                  <a:pt x="403" y="205"/>
                </a:lnTo>
                <a:lnTo>
                  <a:pt x="403" y="205"/>
                </a:lnTo>
                <a:lnTo>
                  <a:pt x="403" y="207"/>
                </a:lnTo>
                <a:lnTo>
                  <a:pt x="403" y="208"/>
                </a:lnTo>
                <a:lnTo>
                  <a:pt x="403" y="208"/>
                </a:lnTo>
                <a:lnTo>
                  <a:pt x="406" y="205"/>
                </a:lnTo>
                <a:lnTo>
                  <a:pt x="408" y="205"/>
                </a:lnTo>
                <a:lnTo>
                  <a:pt x="408" y="207"/>
                </a:lnTo>
                <a:lnTo>
                  <a:pt x="408" y="207"/>
                </a:lnTo>
                <a:lnTo>
                  <a:pt x="408" y="203"/>
                </a:lnTo>
                <a:lnTo>
                  <a:pt x="408" y="203"/>
                </a:lnTo>
                <a:lnTo>
                  <a:pt x="410" y="203"/>
                </a:lnTo>
                <a:lnTo>
                  <a:pt x="410" y="205"/>
                </a:lnTo>
                <a:lnTo>
                  <a:pt x="410" y="205"/>
                </a:lnTo>
                <a:lnTo>
                  <a:pt x="416" y="199"/>
                </a:lnTo>
                <a:lnTo>
                  <a:pt x="416" y="199"/>
                </a:lnTo>
                <a:lnTo>
                  <a:pt x="419" y="199"/>
                </a:lnTo>
                <a:lnTo>
                  <a:pt x="421" y="199"/>
                </a:lnTo>
                <a:lnTo>
                  <a:pt x="421" y="197"/>
                </a:lnTo>
                <a:lnTo>
                  <a:pt x="421" y="197"/>
                </a:lnTo>
                <a:lnTo>
                  <a:pt x="419" y="197"/>
                </a:lnTo>
                <a:lnTo>
                  <a:pt x="417" y="197"/>
                </a:lnTo>
                <a:lnTo>
                  <a:pt x="416" y="195"/>
                </a:lnTo>
                <a:lnTo>
                  <a:pt x="416" y="195"/>
                </a:lnTo>
                <a:lnTo>
                  <a:pt x="406" y="197"/>
                </a:lnTo>
                <a:lnTo>
                  <a:pt x="399" y="199"/>
                </a:lnTo>
                <a:lnTo>
                  <a:pt x="399" y="199"/>
                </a:lnTo>
                <a:lnTo>
                  <a:pt x="395" y="199"/>
                </a:lnTo>
                <a:lnTo>
                  <a:pt x="392" y="199"/>
                </a:lnTo>
                <a:lnTo>
                  <a:pt x="392" y="199"/>
                </a:lnTo>
                <a:lnTo>
                  <a:pt x="388" y="201"/>
                </a:lnTo>
                <a:lnTo>
                  <a:pt x="386" y="201"/>
                </a:lnTo>
                <a:lnTo>
                  <a:pt x="386" y="201"/>
                </a:lnTo>
                <a:lnTo>
                  <a:pt x="386" y="201"/>
                </a:lnTo>
                <a:lnTo>
                  <a:pt x="388" y="199"/>
                </a:lnTo>
                <a:lnTo>
                  <a:pt x="390" y="199"/>
                </a:lnTo>
                <a:lnTo>
                  <a:pt x="390" y="199"/>
                </a:lnTo>
                <a:lnTo>
                  <a:pt x="390" y="199"/>
                </a:lnTo>
                <a:lnTo>
                  <a:pt x="390" y="197"/>
                </a:lnTo>
                <a:lnTo>
                  <a:pt x="390" y="197"/>
                </a:lnTo>
                <a:lnTo>
                  <a:pt x="404" y="195"/>
                </a:lnTo>
                <a:lnTo>
                  <a:pt x="421" y="190"/>
                </a:lnTo>
                <a:lnTo>
                  <a:pt x="421" y="190"/>
                </a:lnTo>
                <a:lnTo>
                  <a:pt x="430" y="186"/>
                </a:lnTo>
                <a:lnTo>
                  <a:pt x="432" y="186"/>
                </a:lnTo>
                <a:lnTo>
                  <a:pt x="434" y="186"/>
                </a:lnTo>
                <a:lnTo>
                  <a:pt x="434" y="186"/>
                </a:lnTo>
                <a:lnTo>
                  <a:pt x="436" y="186"/>
                </a:lnTo>
                <a:lnTo>
                  <a:pt x="436" y="186"/>
                </a:lnTo>
                <a:lnTo>
                  <a:pt x="436" y="186"/>
                </a:lnTo>
                <a:lnTo>
                  <a:pt x="434" y="186"/>
                </a:lnTo>
                <a:lnTo>
                  <a:pt x="434" y="186"/>
                </a:lnTo>
                <a:lnTo>
                  <a:pt x="434" y="186"/>
                </a:lnTo>
                <a:lnTo>
                  <a:pt x="434" y="186"/>
                </a:lnTo>
                <a:lnTo>
                  <a:pt x="434" y="186"/>
                </a:lnTo>
                <a:lnTo>
                  <a:pt x="439" y="186"/>
                </a:lnTo>
                <a:lnTo>
                  <a:pt x="439" y="186"/>
                </a:lnTo>
                <a:lnTo>
                  <a:pt x="447" y="184"/>
                </a:lnTo>
                <a:lnTo>
                  <a:pt x="454" y="186"/>
                </a:lnTo>
                <a:lnTo>
                  <a:pt x="454" y="186"/>
                </a:lnTo>
                <a:lnTo>
                  <a:pt x="456" y="183"/>
                </a:lnTo>
                <a:lnTo>
                  <a:pt x="458" y="183"/>
                </a:lnTo>
                <a:lnTo>
                  <a:pt x="462" y="186"/>
                </a:lnTo>
                <a:lnTo>
                  <a:pt x="462" y="186"/>
                </a:lnTo>
                <a:lnTo>
                  <a:pt x="463" y="184"/>
                </a:lnTo>
                <a:lnTo>
                  <a:pt x="463" y="184"/>
                </a:lnTo>
                <a:lnTo>
                  <a:pt x="465" y="184"/>
                </a:lnTo>
                <a:lnTo>
                  <a:pt x="465" y="184"/>
                </a:lnTo>
                <a:lnTo>
                  <a:pt x="465" y="184"/>
                </a:lnTo>
                <a:lnTo>
                  <a:pt x="463" y="183"/>
                </a:lnTo>
                <a:lnTo>
                  <a:pt x="463" y="183"/>
                </a:lnTo>
                <a:lnTo>
                  <a:pt x="463" y="181"/>
                </a:lnTo>
                <a:lnTo>
                  <a:pt x="463" y="181"/>
                </a:lnTo>
                <a:lnTo>
                  <a:pt x="463" y="177"/>
                </a:lnTo>
                <a:lnTo>
                  <a:pt x="463" y="177"/>
                </a:lnTo>
                <a:lnTo>
                  <a:pt x="463" y="177"/>
                </a:lnTo>
                <a:lnTo>
                  <a:pt x="467" y="177"/>
                </a:lnTo>
                <a:lnTo>
                  <a:pt x="469" y="179"/>
                </a:lnTo>
                <a:lnTo>
                  <a:pt x="471" y="181"/>
                </a:lnTo>
                <a:lnTo>
                  <a:pt x="474" y="181"/>
                </a:lnTo>
                <a:lnTo>
                  <a:pt x="474" y="181"/>
                </a:lnTo>
                <a:lnTo>
                  <a:pt x="471" y="177"/>
                </a:lnTo>
                <a:lnTo>
                  <a:pt x="469" y="175"/>
                </a:lnTo>
                <a:lnTo>
                  <a:pt x="467" y="173"/>
                </a:lnTo>
                <a:lnTo>
                  <a:pt x="467" y="173"/>
                </a:lnTo>
                <a:lnTo>
                  <a:pt x="467" y="170"/>
                </a:lnTo>
                <a:lnTo>
                  <a:pt x="467" y="170"/>
                </a:lnTo>
                <a:lnTo>
                  <a:pt x="467" y="172"/>
                </a:lnTo>
                <a:lnTo>
                  <a:pt x="465" y="173"/>
                </a:lnTo>
                <a:lnTo>
                  <a:pt x="465" y="172"/>
                </a:lnTo>
                <a:lnTo>
                  <a:pt x="463" y="173"/>
                </a:lnTo>
                <a:lnTo>
                  <a:pt x="463" y="173"/>
                </a:lnTo>
                <a:lnTo>
                  <a:pt x="462" y="172"/>
                </a:lnTo>
                <a:lnTo>
                  <a:pt x="462" y="168"/>
                </a:lnTo>
                <a:lnTo>
                  <a:pt x="462" y="168"/>
                </a:lnTo>
                <a:lnTo>
                  <a:pt x="463" y="168"/>
                </a:lnTo>
                <a:lnTo>
                  <a:pt x="465" y="166"/>
                </a:lnTo>
                <a:lnTo>
                  <a:pt x="471" y="166"/>
                </a:lnTo>
                <a:lnTo>
                  <a:pt x="471" y="166"/>
                </a:lnTo>
                <a:lnTo>
                  <a:pt x="469" y="162"/>
                </a:lnTo>
                <a:lnTo>
                  <a:pt x="467" y="162"/>
                </a:lnTo>
                <a:lnTo>
                  <a:pt x="467" y="162"/>
                </a:lnTo>
                <a:lnTo>
                  <a:pt x="462" y="159"/>
                </a:lnTo>
                <a:lnTo>
                  <a:pt x="454" y="159"/>
                </a:lnTo>
                <a:lnTo>
                  <a:pt x="447" y="159"/>
                </a:lnTo>
                <a:lnTo>
                  <a:pt x="441" y="159"/>
                </a:lnTo>
                <a:lnTo>
                  <a:pt x="441" y="159"/>
                </a:lnTo>
                <a:lnTo>
                  <a:pt x="439" y="157"/>
                </a:lnTo>
                <a:lnTo>
                  <a:pt x="439" y="157"/>
                </a:lnTo>
                <a:lnTo>
                  <a:pt x="439" y="157"/>
                </a:lnTo>
                <a:lnTo>
                  <a:pt x="436" y="159"/>
                </a:lnTo>
                <a:lnTo>
                  <a:pt x="436" y="159"/>
                </a:lnTo>
                <a:lnTo>
                  <a:pt x="434" y="159"/>
                </a:lnTo>
                <a:lnTo>
                  <a:pt x="434" y="159"/>
                </a:lnTo>
                <a:lnTo>
                  <a:pt x="432" y="159"/>
                </a:lnTo>
                <a:lnTo>
                  <a:pt x="432" y="159"/>
                </a:lnTo>
                <a:lnTo>
                  <a:pt x="427" y="159"/>
                </a:lnTo>
                <a:lnTo>
                  <a:pt x="423" y="157"/>
                </a:lnTo>
                <a:lnTo>
                  <a:pt x="423" y="157"/>
                </a:lnTo>
                <a:lnTo>
                  <a:pt x="419" y="157"/>
                </a:lnTo>
                <a:lnTo>
                  <a:pt x="414" y="157"/>
                </a:lnTo>
                <a:lnTo>
                  <a:pt x="414" y="157"/>
                </a:lnTo>
                <a:lnTo>
                  <a:pt x="414" y="159"/>
                </a:lnTo>
                <a:lnTo>
                  <a:pt x="412" y="161"/>
                </a:lnTo>
                <a:lnTo>
                  <a:pt x="412" y="161"/>
                </a:lnTo>
                <a:lnTo>
                  <a:pt x="412" y="159"/>
                </a:lnTo>
                <a:lnTo>
                  <a:pt x="412" y="157"/>
                </a:lnTo>
                <a:lnTo>
                  <a:pt x="412" y="157"/>
                </a:lnTo>
                <a:lnTo>
                  <a:pt x="414" y="155"/>
                </a:lnTo>
                <a:lnTo>
                  <a:pt x="414" y="155"/>
                </a:lnTo>
                <a:lnTo>
                  <a:pt x="414" y="155"/>
                </a:lnTo>
                <a:lnTo>
                  <a:pt x="412" y="153"/>
                </a:lnTo>
                <a:lnTo>
                  <a:pt x="412" y="153"/>
                </a:lnTo>
                <a:lnTo>
                  <a:pt x="416" y="151"/>
                </a:lnTo>
                <a:lnTo>
                  <a:pt x="419" y="149"/>
                </a:lnTo>
                <a:lnTo>
                  <a:pt x="419" y="149"/>
                </a:lnTo>
                <a:lnTo>
                  <a:pt x="419" y="148"/>
                </a:lnTo>
                <a:lnTo>
                  <a:pt x="417" y="148"/>
                </a:lnTo>
                <a:lnTo>
                  <a:pt x="417" y="148"/>
                </a:lnTo>
                <a:lnTo>
                  <a:pt x="416" y="151"/>
                </a:lnTo>
                <a:lnTo>
                  <a:pt x="412" y="153"/>
                </a:lnTo>
                <a:lnTo>
                  <a:pt x="410" y="155"/>
                </a:lnTo>
                <a:lnTo>
                  <a:pt x="410" y="157"/>
                </a:lnTo>
                <a:lnTo>
                  <a:pt x="410" y="157"/>
                </a:lnTo>
                <a:lnTo>
                  <a:pt x="408" y="155"/>
                </a:lnTo>
                <a:lnTo>
                  <a:pt x="408" y="153"/>
                </a:lnTo>
                <a:lnTo>
                  <a:pt x="408" y="153"/>
                </a:lnTo>
                <a:lnTo>
                  <a:pt x="404" y="151"/>
                </a:lnTo>
                <a:lnTo>
                  <a:pt x="401" y="153"/>
                </a:lnTo>
                <a:lnTo>
                  <a:pt x="397" y="153"/>
                </a:lnTo>
                <a:lnTo>
                  <a:pt x="393" y="153"/>
                </a:lnTo>
                <a:lnTo>
                  <a:pt x="393" y="153"/>
                </a:lnTo>
                <a:lnTo>
                  <a:pt x="393" y="149"/>
                </a:lnTo>
                <a:lnTo>
                  <a:pt x="395" y="148"/>
                </a:lnTo>
                <a:lnTo>
                  <a:pt x="395" y="148"/>
                </a:lnTo>
                <a:lnTo>
                  <a:pt x="393" y="148"/>
                </a:lnTo>
                <a:lnTo>
                  <a:pt x="393" y="148"/>
                </a:lnTo>
                <a:lnTo>
                  <a:pt x="395" y="146"/>
                </a:lnTo>
                <a:lnTo>
                  <a:pt x="395" y="146"/>
                </a:lnTo>
                <a:lnTo>
                  <a:pt x="390" y="148"/>
                </a:lnTo>
                <a:lnTo>
                  <a:pt x="384" y="149"/>
                </a:lnTo>
                <a:lnTo>
                  <a:pt x="384" y="149"/>
                </a:lnTo>
                <a:lnTo>
                  <a:pt x="373" y="149"/>
                </a:lnTo>
                <a:lnTo>
                  <a:pt x="364" y="151"/>
                </a:lnTo>
                <a:lnTo>
                  <a:pt x="344" y="161"/>
                </a:lnTo>
                <a:lnTo>
                  <a:pt x="344" y="161"/>
                </a:lnTo>
                <a:lnTo>
                  <a:pt x="324" y="170"/>
                </a:lnTo>
                <a:lnTo>
                  <a:pt x="307" y="179"/>
                </a:lnTo>
                <a:lnTo>
                  <a:pt x="307" y="179"/>
                </a:lnTo>
                <a:lnTo>
                  <a:pt x="290" y="194"/>
                </a:lnTo>
                <a:lnTo>
                  <a:pt x="290" y="194"/>
                </a:lnTo>
                <a:lnTo>
                  <a:pt x="289" y="199"/>
                </a:lnTo>
                <a:lnTo>
                  <a:pt x="285" y="201"/>
                </a:lnTo>
                <a:lnTo>
                  <a:pt x="283" y="203"/>
                </a:lnTo>
                <a:lnTo>
                  <a:pt x="283" y="203"/>
                </a:lnTo>
                <a:lnTo>
                  <a:pt x="279" y="208"/>
                </a:lnTo>
                <a:lnTo>
                  <a:pt x="276" y="212"/>
                </a:lnTo>
                <a:lnTo>
                  <a:pt x="276" y="212"/>
                </a:lnTo>
                <a:lnTo>
                  <a:pt x="276" y="212"/>
                </a:lnTo>
                <a:lnTo>
                  <a:pt x="276" y="212"/>
                </a:lnTo>
                <a:lnTo>
                  <a:pt x="274" y="212"/>
                </a:lnTo>
                <a:lnTo>
                  <a:pt x="274" y="212"/>
                </a:lnTo>
                <a:lnTo>
                  <a:pt x="278" y="208"/>
                </a:lnTo>
                <a:lnTo>
                  <a:pt x="278" y="207"/>
                </a:lnTo>
                <a:lnTo>
                  <a:pt x="278" y="203"/>
                </a:lnTo>
                <a:lnTo>
                  <a:pt x="278" y="203"/>
                </a:lnTo>
                <a:lnTo>
                  <a:pt x="279" y="203"/>
                </a:lnTo>
                <a:lnTo>
                  <a:pt x="279" y="203"/>
                </a:lnTo>
                <a:lnTo>
                  <a:pt x="279" y="205"/>
                </a:lnTo>
                <a:lnTo>
                  <a:pt x="279" y="205"/>
                </a:lnTo>
                <a:lnTo>
                  <a:pt x="281" y="203"/>
                </a:lnTo>
                <a:lnTo>
                  <a:pt x="279" y="203"/>
                </a:lnTo>
                <a:lnTo>
                  <a:pt x="278" y="201"/>
                </a:lnTo>
                <a:lnTo>
                  <a:pt x="278" y="199"/>
                </a:lnTo>
                <a:lnTo>
                  <a:pt x="278" y="199"/>
                </a:lnTo>
                <a:lnTo>
                  <a:pt x="279" y="201"/>
                </a:lnTo>
                <a:lnTo>
                  <a:pt x="281" y="199"/>
                </a:lnTo>
                <a:lnTo>
                  <a:pt x="281" y="199"/>
                </a:lnTo>
                <a:lnTo>
                  <a:pt x="283" y="201"/>
                </a:lnTo>
                <a:lnTo>
                  <a:pt x="283" y="201"/>
                </a:lnTo>
                <a:lnTo>
                  <a:pt x="281" y="201"/>
                </a:lnTo>
                <a:lnTo>
                  <a:pt x="281" y="203"/>
                </a:lnTo>
                <a:lnTo>
                  <a:pt x="281" y="203"/>
                </a:lnTo>
                <a:lnTo>
                  <a:pt x="290" y="195"/>
                </a:lnTo>
                <a:lnTo>
                  <a:pt x="290" y="195"/>
                </a:lnTo>
                <a:lnTo>
                  <a:pt x="289" y="195"/>
                </a:lnTo>
                <a:lnTo>
                  <a:pt x="287" y="197"/>
                </a:lnTo>
                <a:lnTo>
                  <a:pt x="283" y="199"/>
                </a:lnTo>
                <a:lnTo>
                  <a:pt x="283" y="199"/>
                </a:lnTo>
                <a:lnTo>
                  <a:pt x="281" y="197"/>
                </a:lnTo>
                <a:lnTo>
                  <a:pt x="281" y="197"/>
                </a:lnTo>
                <a:lnTo>
                  <a:pt x="278" y="199"/>
                </a:lnTo>
                <a:lnTo>
                  <a:pt x="276" y="201"/>
                </a:lnTo>
                <a:lnTo>
                  <a:pt x="274" y="201"/>
                </a:lnTo>
                <a:lnTo>
                  <a:pt x="274" y="201"/>
                </a:lnTo>
                <a:lnTo>
                  <a:pt x="276" y="197"/>
                </a:lnTo>
                <a:lnTo>
                  <a:pt x="279" y="195"/>
                </a:lnTo>
                <a:lnTo>
                  <a:pt x="281" y="195"/>
                </a:lnTo>
                <a:lnTo>
                  <a:pt x="283" y="195"/>
                </a:lnTo>
                <a:lnTo>
                  <a:pt x="283" y="195"/>
                </a:lnTo>
                <a:lnTo>
                  <a:pt x="283" y="194"/>
                </a:lnTo>
                <a:lnTo>
                  <a:pt x="283" y="194"/>
                </a:lnTo>
                <a:lnTo>
                  <a:pt x="287" y="192"/>
                </a:lnTo>
                <a:lnTo>
                  <a:pt x="289" y="188"/>
                </a:lnTo>
                <a:lnTo>
                  <a:pt x="289" y="188"/>
                </a:lnTo>
                <a:lnTo>
                  <a:pt x="292" y="188"/>
                </a:lnTo>
                <a:lnTo>
                  <a:pt x="294" y="188"/>
                </a:lnTo>
                <a:lnTo>
                  <a:pt x="292" y="186"/>
                </a:lnTo>
                <a:lnTo>
                  <a:pt x="292" y="186"/>
                </a:lnTo>
                <a:lnTo>
                  <a:pt x="290" y="188"/>
                </a:lnTo>
                <a:lnTo>
                  <a:pt x="287" y="188"/>
                </a:lnTo>
                <a:lnTo>
                  <a:pt x="287" y="188"/>
                </a:lnTo>
                <a:lnTo>
                  <a:pt x="285" y="190"/>
                </a:lnTo>
                <a:lnTo>
                  <a:pt x="283" y="192"/>
                </a:lnTo>
                <a:lnTo>
                  <a:pt x="281" y="194"/>
                </a:lnTo>
                <a:lnTo>
                  <a:pt x="279" y="195"/>
                </a:lnTo>
                <a:lnTo>
                  <a:pt x="279" y="195"/>
                </a:lnTo>
                <a:lnTo>
                  <a:pt x="281" y="192"/>
                </a:lnTo>
                <a:lnTo>
                  <a:pt x="281" y="190"/>
                </a:lnTo>
                <a:lnTo>
                  <a:pt x="281" y="190"/>
                </a:lnTo>
                <a:lnTo>
                  <a:pt x="281" y="190"/>
                </a:lnTo>
                <a:lnTo>
                  <a:pt x="281" y="192"/>
                </a:lnTo>
                <a:lnTo>
                  <a:pt x="281" y="192"/>
                </a:lnTo>
                <a:lnTo>
                  <a:pt x="279" y="194"/>
                </a:lnTo>
                <a:lnTo>
                  <a:pt x="279" y="194"/>
                </a:lnTo>
                <a:lnTo>
                  <a:pt x="279" y="192"/>
                </a:lnTo>
                <a:lnTo>
                  <a:pt x="279" y="192"/>
                </a:lnTo>
                <a:lnTo>
                  <a:pt x="276" y="195"/>
                </a:lnTo>
                <a:lnTo>
                  <a:pt x="274" y="197"/>
                </a:lnTo>
                <a:lnTo>
                  <a:pt x="272" y="195"/>
                </a:lnTo>
                <a:lnTo>
                  <a:pt x="272" y="195"/>
                </a:lnTo>
                <a:lnTo>
                  <a:pt x="279" y="186"/>
                </a:lnTo>
                <a:lnTo>
                  <a:pt x="279" y="186"/>
                </a:lnTo>
                <a:lnTo>
                  <a:pt x="281" y="188"/>
                </a:lnTo>
                <a:lnTo>
                  <a:pt x="281" y="186"/>
                </a:lnTo>
                <a:lnTo>
                  <a:pt x="281" y="186"/>
                </a:lnTo>
                <a:lnTo>
                  <a:pt x="281" y="186"/>
                </a:lnTo>
                <a:lnTo>
                  <a:pt x="278" y="188"/>
                </a:lnTo>
                <a:lnTo>
                  <a:pt x="276" y="190"/>
                </a:lnTo>
                <a:lnTo>
                  <a:pt x="274" y="192"/>
                </a:lnTo>
                <a:lnTo>
                  <a:pt x="270" y="192"/>
                </a:lnTo>
                <a:lnTo>
                  <a:pt x="270" y="192"/>
                </a:lnTo>
                <a:lnTo>
                  <a:pt x="274" y="188"/>
                </a:lnTo>
                <a:lnTo>
                  <a:pt x="276" y="186"/>
                </a:lnTo>
                <a:lnTo>
                  <a:pt x="276" y="186"/>
                </a:lnTo>
                <a:lnTo>
                  <a:pt x="276" y="184"/>
                </a:lnTo>
                <a:lnTo>
                  <a:pt x="278" y="183"/>
                </a:lnTo>
                <a:lnTo>
                  <a:pt x="281" y="179"/>
                </a:lnTo>
                <a:lnTo>
                  <a:pt x="281" y="179"/>
                </a:lnTo>
                <a:lnTo>
                  <a:pt x="276" y="181"/>
                </a:lnTo>
                <a:lnTo>
                  <a:pt x="274" y="184"/>
                </a:lnTo>
                <a:lnTo>
                  <a:pt x="270" y="190"/>
                </a:lnTo>
                <a:lnTo>
                  <a:pt x="268" y="195"/>
                </a:lnTo>
                <a:lnTo>
                  <a:pt x="268" y="195"/>
                </a:lnTo>
                <a:lnTo>
                  <a:pt x="267" y="194"/>
                </a:lnTo>
                <a:lnTo>
                  <a:pt x="268" y="192"/>
                </a:lnTo>
                <a:lnTo>
                  <a:pt x="268" y="190"/>
                </a:lnTo>
                <a:lnTo>
                  <a:pt x="267" y="190"/>
                </a:lnTo>
                <a:lnTo>
                  <a:pt x="267" y="190"/>
                </a:lnTo>
                <a:lnTo>
                  <a:pt x="263" y="195"/>
                </a:lnTo>
                <a:lnTo>
                  <a:pt x="257" y="199"/>
                </a:lnTo>
                <a:lnTo>
                  <a:pt x="252" y="203"/>
                </a:lnTo>
                <a:lnTo>
                  <a:pt x="246" y="207"/>
                </a:lnTo>
                <a:lnTo>
                  <a:pt x="246" y="207"/>
                </a:lnTo>
                <a:lnTo>
                  <a:pt x="252" y="199"/>
                </a:lnTo>
                <a:lnTo>
                  <a:pt x="257" y="192"/>
                </a:lnTo>
                <a:lnTo>
                  <a:pt x="257" y="192"/>
                </a:lnTo>
                <a:lnTo>
                  <a:pt x="259" y="192"/>
                </a:lnTo>
                <a:lnTo>
                  <a:pt x="257" y="192"/>
                </a:lnTo>
                <a:lnTo>
                  <a:pt x="257" y="192"/>
                </a:lnTo>
                <a:lnTo>
                  <a:pt x="257" y="190"/>
                </a:lnTo>
                <a:lnTo>
                  <a:pt x="257" y="190"/>
                </a:lnTo>
                <a:lnTo>
                  <a:pt x="261" y="188"/>
                </a:lnTo>
                <a:lnTo>
                  <a:pt x="265" y="184"/>
                </a:lnTo>
                <a:lnTo>
                  <a:pt x="272" y="175"/>
                </a:lnTo>
                <a:lnTo>
                  <a:pt x="272" y="175"/>
                </a:lnTo>
                <a:lnTo>
                  <a:pt x="274" y="177"/>
                </a:lnTo>
                <a:lnTo>
                  <a:pt x="274" y="177"/>
                </a:lnTo>
                <a:lnTo>
                  <a:pt x="276" y="173"/>
                </a:lnTo>
                <a:lnTo>
                  <a:pt x="278" y="170"/>
                </a:lnTo>
                <a:lnTo>
                  <a:pt x="283" y="166"/>
                </a:lnTo>
                <a:lnTo>
                  <a:pt x="283" y="166"/>
                </a:lnTo>
                <a:lnTo>
                  <a:pt x="281" y="166"/>
                </a:lnTo>
                <a:lnTo>
                  <a:pt x="281" y="166"/>
                </a:lnTo>
                <a:lnTo>
                  <a:pt x="294" y="159"/>
                </a:lnTo>
                <a:lnTo>
                  <a:pt x="301" y="155"/>
                </a:lnTo>
                <a:lnTo>
                  <a:pt x="305" y="149"/>
                </a:lnTo>
                <a:lnTo>
                  <a:pt x="307" y="151"/>
                </a:lnTo>
                <a:lnTo>
                  <a:pt x="307" y="151"/>
                </a:lnTo>
                <a:lnTo>
                  <a:pt x="320" y="140"/>
                </a:lnTo>
                <a:lnTo>
                  <a:pt x="327" y="137"/>
                </a:lnTo>
                <a:lnTo>
                  <a:pt x="336" y="135"/>
                </a:lnTo>
                <a:lnTo>
                  <a:pt x="336" y="135"/>
                </a:lnTo>
                <a:lnTo>
                  <a:pt x="335" y="133"/>
                </a:lnTo>
                <a:lnTo>
                  <a:pt x="336" y="133"/>
                </a:lnTo>
                <a:lnTo>
                  <a:pt x="336" y="133"/>
                </a:lnTo>
                <a:lnTo>
                  <a:pt x="375" y="118"/>
                </a:lnTo>
                <a:lnTo>
                  <a:pt x="375" y="118"/>
                </a:lnTo>
                <a:lnTo>
                  <a:pt x="395" y="113"/>
                </a:lnTo>
                <a:lnTo>
                  <a:pt x="414" y="111"/>
                </a:lnTo>
                <a:lnTo>
                  <a:pt x="414" y="111"/>
                </a:lnTo>
                <a:lnTo>
                  <a:pt x="414" y="111"/>
                </a:lnTo>
                <a:lnTo>
                  <a:pt x="412" y="109"/>
                </a:lnTo>
                <a:lnTo>
                  <a:pt x="412" y="109"/>
                </a:lnTo>
                <a:lnTo>
                  <a:pt x="421" y="111"/>
                </a:lnTo>
                <a:lnTo>
                  <a:pt x="428" y="111"/>
                </a:lnTo>
                <a:lnTo>
                  <a:pt x="445" y="111"/>
                </a:lnTo>
                <a:lnTo>
                  <a:pt x="445" y="111"/>
                </a:lnTo>
                <a:lnTo>
                  <a:pt x="447" y="115"/>
                </a:lnTo>
                <a:lnTo>
                  <a:pt x="447" y="115"/>
                </a:lnTo>
                <a:lnTo>
                  <a:pt x="447" y="113"/>
                </a:lnTo>
                <a:lnTo>
                  <a:pt x="447" y="111"/>
                </a:lnTo>
                <a:lnTo>
                  <a:pt x="447" y="111"/>
                </a:lnTo>
                <a:lnTo>
                  <a:pt x="454" y="113"/>
                </a:lnTo>
                <a:lnTo>
                  <a:pt x="463" y="113"/>
                </a:lnTo>
                <a:lnTo>
                  <a:pt x="463" y="115"/>
                </a:lnTo>
                <a:lnTo>
                  <a:pt x="463" y="115"/>
                </a:lnTo>
                <a:lnTo>
                  <a:pt x="469" y="115"/>
                </a:lnTo>
                <a:lnTo>
                  <a:pt x="473" y="115"/>
                </a:lnTo>
                <a:lnTo>
                  <a:pt x="474" y="116"/>
                </a:lnTo>
                <a:lnTo>
                  <a:pt x="474" y="116"/>
                </a:lnTo>
                <a:lnTo>
                  <a:pt x="474" y="115"/>
                </a:lnTo>
                <a:lnTo>
                  <a:pt x="474" y="115"/>
                </a:lnTo>
                <a:lnTo>
                  <a:pt x="478" y="115"/>
                </a:lnTo>
                <a:lnTo>
                  <a:pt x="480" y="115"/>
                </a:lnTo>
                <a:lnTo>
                  <a:pt x="480" y="116"/>
                </a:lnTo>
                <a:lnTo>
                  <a:pt x="480" y="116"/>
                </a:lnTo>
                <a:lnTo>
                  <a:pt x="484" y="116"/>
                </a:lnTo>
                <a:lnTo>
                  <a:pt x="485" y="120"/>
                </a:lnTo>
                <a:lnTo>
                  <a:pt x="485" y="120"/>
                </a:lnTo>
                <a:lnTo>
                  <a:pt x="485" y="118"/>
                </a:lnTo>
                <a:lnTo>
                  <a:pt x="485" y="118"/>
                </a:lnTo>
                <a:lnTo>
                  <a:pt x="487" y="116"/>
                </a:lnTo>
                <a:lnTo>
                  <a:pt x="487" y="116"/>
                </a:lnTo>
                <a:lnTo>
                  <a:pt x="506" y="124"/>
                </a:lnTo>
                <a:lnTo>
                  <a:pt x="524" y="133"/>
                </a:lnTo>
                <a:lnTo>
                  <a:pt x="524" y="133"/>
                </a:lnTo>
                <a:lnTo>
                  <a:pt x="542" y="144"/>
                </a:lnTo>
                <a:lnTo>
                  <a:pt x="559" y="155"/>
                </a:lnTo>
                <a:lnTo>
                  <a:pt x="559" y="155"/>
                </a:lnTo>
                <a:lnTo>
                  <a:pt x="546" y="144"/>
                </a:lnTo>
                <a:lnTo>
                  <a:pt x="533" y="135"/>
                </a:lnTo>
                <a:lnTo>
                  <a:pt x="519" y="127"/>
                </a:lnTo>
                <a:lnTo>
                  <a:pt x="504" y="122"/>
                </a:lnTo>
                <a:lnTo>
                  <a:pt x="504" y="122"/>
                </a:lnTo>
                <a:lnTo>
                  <a:pt x="504" y="122"/>
                </a:lnTo>
                <a:lnTo>
                  <a:pt x="502" y="120"/>
                </a:lnTo>
                <a:lnTo>
                  <a:pt x="500" y="120"/>
                </a:lnTo>
                <a:lnTo>
                  <a:pt x="502" y="118"/>
                </a:lnTo>
                <a:lnTo>
                  <a:pt x="502" y="118"/>
                </a:lnTo>
                <a:lnTo>
                  <a:pt x="493" y="116"/>
                </a:lnTo>
                <a:lnTo>
                  <a:pt x="482" y="113"/>
                </a:lnTo>
                <a:lnTo>
                  <a:pt x="473" y="111"/>
                </a:lnTo>
                <a:lnTo>
                  <a:pt x="463" y="109"/>
                </a:lnTo>
                <a:lnTo>
                  <a:pt x="463" y="109"/>
                </a:lnTo>
                <a:lnTo>
                  <a:pt x="462" y="107"/>
                </a:lnTo>
                <a:lnTo>
                  <a:pt x="462" y="107"/>
                </a:lnTo>
                <a:lnTo>
                  <a:pt x="462" y="109"/>
                </a:lnTo>
                <a:lnTo>
                  <a:pt x="460" y="111"/>
                </a:lnTo>
                <a:lnTo>
                  <a:pt x="460" y="111"/>
                </a:lnTo>
                <a:lnTo>
                  <a:pt x="458" y="109"/>
                </a:lnTo>
                <a:lnTo>
                  <a:pt x="456" y="109"/>
                </a:lnTo>
                <a:lnTo>
                  <a:pt x="454" y="109"/>
                </a:lnTo>
                <a:lnTo>
                  <a:pt x="450" y="107"/>
                </a:lnTo>
                <a:lnTo>
                  <a:pt x="450" y="107"/>
                </a:lnTo>
                <a:lnTo>
                  <a:pt x="449" y="107"/>
                </a:lnTo>
                <a:lnTo>
                  <a:pt x="447" y="107"/>
                </a:lnTo>
                <a:lnTo>
                  <a:pt x="441" y="105"/>
                </a:lnTo>
                <a:lnTo>
                  <a:pt x="441" y="105"/>
                </a:lnTo>
                <a:lnTo>
                  <a:pt x="439" y="107"/>
                </a:lnTo>
                <a:lnTo>
                  <a:pt x="439" y="107"/>
                </a:lnTo>
                <a:lnTo>
                  <a:pt x="439" y="107"/>
                </a:lnTo>
                <a:lnTo>
                  <a:pt x="438" y="107"/>
                </a:lnTo>
                <a:lnTo>
                  <a:pt x="438" y="107"/>
                </a:lnTo>
                <a:lnTo>
                  <a:pt x="436" y="107"/>
                </a:lnTo>
                <a:lnTo>
                  <a:pt x="434" y="105"/>
                </a:lnTo>
                <a:lnTo>
                  <a:pt x="434" y="105"/>
                </a:lnTo>
                <a:lnTo>
                  <a:pt x="432" y="107"/>
                </a:lnTo>
                <a:lnTo>
                  <a:pt x="430" y="107"/>
                </a:lnTo>
                <a:lnTo>
                  <a:pt x="427" y="109"/>
                </a:lnTo>
                <a:lnTo>
                  <a:pt x="427" y="109"/>
                </a:lnTo>
                <a:lnTo>
                  <a:pt x="427" y="107"/>
                </a:lnTo>
                <a:lnTo>
                  <a:pt x="425" y="105"/>
                </a:lnTo>
                <a:lnTo>
                  <a:pt x="419" y="107"/>
                </a:lnTo>
                <a:lnTo>
                  <a:pt x="419" y="107"/>
                </a:lnTo>
                <a:lnTo>
                  <a:pt x="419" y="107"/>
                </a:lnTo>
                <a:lnTo>
                  <a:pt x="419" y="109"/>
                </a:lnTo>
                <a:lnTo>
                  <a:pt x="419" y="109"/>
                </a:lnTo>
                <a:lnTo>
                  <a:pt x="406" y="109"/>
                </a:lnTo>
                <a:lnTo>
                  <a:pt x="395" y="111"/>
                </a:lnTo>
                <a:lnTo>
                  <a:pt x="371" y="115"/>
                </a:lnTo>
                <a:lnTo>
                  <a:pt x="371" y="115"/>
                </a:lnTo>
                <a:lnTo>
                  <a:pt x="371" y="113"/>
                </a:lnTo>
                <a:lnTo>
                  <a:pt x="371" y="113"/>
                </a:lnTo>
                <a:lnTo>
                  <a:pt x="371" y="115"/>
                </a:lnTo>
                <a:lnTo>
                  <a:pt x="370" y="115"/>
                </a:lnTo>
                <a:lnTo>
                  <a:pt x="370" y="115"/>
                </a:lnTo>
                <a:lnTo>
                  <a:pt x="368" y="113"/>
                </a:lnTo>
                <a:lnTo>
                  <a:pt x="368" y="113"/>
                </a:lnTo>
                <a:lnTo>
                  <a:pt x="368" y="113"/>
                </a:lnTo>
                <a:lnTo>
                  <a:pt x="364" y="115"/>
                </a:lnTo>
                <a:lnTo>
                  <a:pt x="358" y="115"/>
                </a:lnTo>
                <a:lnTo>
                  <a:pt x="358" y="115"/>
                </a:lnTo>
                <a:lnTo>
                  <a:pt x="360" y="116"/>
                </a:lnTo>
                <a:lnTo>
                  <a:pt x="360" y="116"/>
                </a:lnTo>
                <a:lnTo>
                  <a:pt x="360" y="116"/>
                </a:lnTo>
                <a:lnTo>
                  <a:pt x="358" y="116"/>
                </a:lnTo>
                <a:lnTo>
                  <a:pt x="358" y="118"/>
                </a:lnTo>
                <a:lnTo>
                  <a:pt x="358" y="118"/>
                </a:lnTo>
                <a:lnTo>
                  <a:pt x="358" y="116"/>
                </a:lnTo>
                <a:lnTo>
                  <a:pt x="358" y="115"/>
                </a:lnTo>
                <a:lnTo>
                  <a:pt x="358" y="115"/>
                </a:lnTo>
                <a:lnTo>
                  <a:pt x="357" y="115"/>
                </a:lnTo>
                <a:lnTo>
                  <a:pt x="357" y="116"/>
                </a:lnTo>
                <a:lnTo>
                  <a:pt x="355" y="118"/>
                </a:lnTo>
                <a:lnTo>
                  <a:pt x="355" y="118"/>
                </a:lnTo>
                <a:lnTo>
                  <a:pt x="355" y="118"/>
                </a:lnTo>
                <a:lnTo>
                  <a:pt x="353" y="116"/>
                </a:lnTo>
                <a:lnTo>
                  <a:pt x="351" y="116"/>
                </a:lnTo>
                <a:lnTo>
                  <a:pt x="349" y="116"/>
                </a:lnTo>
                <a:lnTo>
                  <a:pt x="349" y="116"/>
                </a:lnTo>
                <a:lnTo>
                  <a:pt x="349" y="120"/>
                </a:lnTo>
                <a:lnTo>
                  <a:pt x="349" y="120"/>
                </a:lnTo>
                <a:lnTo>
                  <a:pt x="346" y="122"/>
                </a:lnTo>
                <a:lnTo>
                  <a:pt x="346" y="122"/>
                </a:lnTo>
                <a:lnTo>
                  <a:pt x="344" y="120"/>
                </a:lnTo>
                <a:lnTo>
                  <a:pt x="344" y="120"/>
                </a:lnTo>
                <a:lnTo>
                  <a:pt x="342" y="124"/>
                </a:lnTo>
                <a:lnTo>
                  <a:pt x="340" y="124"/>
                </a:lnTo>
                <a:lnTo>
                  <a:pt x="338" y="124"/>
                </a:lnTo>
                <a:lnTo>
                  <a:pt x="338" y="124"/>
                </a:lnTo>
                <a:lnTo>
                  <a:pt x="342" y="122"/>
                </a:lnTo>
                <a:lnTo>
                  <a:pt x="344" y="120"/>
                </a:lnTo>
                <a:lnTo>
                  <a:pt x="346" y="120"/>
                </a:lnTo>
                <a:lnTo>
                  <a:pt x="346" y="120"/>
                </a:lnTo>
                <a:lnTo>
                  <a:pt x="346" y="118"/>
                </a:lnTo>
                <a:lnTo>
                  <a:pt x="344" y="118"/>
                </a:lnTo>
                <a:lnTo>
                  <a:pt x="340" y="120"/>
                </a:lnTo>
                <a:lnTo>
                  <a:pt x="335" y="122"/>
                </a:lnTo>
                <a:lnTo>
                  <a:pt x="333" y="122"/>
                </a:lnTo>
                <a:lnTo>
                  <a:pt x="331" y="122"/>
                </a:lnTo>
                <a:lnTo>
                  <a:pt x="331" y="122"/>
                </a:lnTo>
                <a:lnTo>
                  <a:pt x="349" y="115"/>
                </a:lnTo>
                <a:lnTo>
                  <a:pt x="370" y="111"/>
                </a:lnTo>
                <a:lnTo>
                  <a:pt x="370" y="111"/>
                </a:lnTo>
                <a:lnTo>
                  <a:pt x="368" y="109"/>
                </a:lnTo>
                <a:lnTo>
                  <a:pt x="368" y="109"/>
                </a:lnTo>
                <a:lnTo>
                  <a:pt x="368" y="109"/>
                </a:lnTo>
                <a:lnTo>
                  <a:pt x="370" y="107"/>
                </a:lnTo>
                <a:lnTo>
                  <a:pt x="371" y="107"/>
                </a:lnTo>
                <a:lnTo>
                  <a:pt x="371" y="107"/>
                </a:lnTo>
                <a:lnTo>
                  <a:pt x="371" y="109"/>
                </a:lnTo>
                <a:lnTo>
                  <a:pt x="371" y="109"/>
                </a:lnTo>
                <a:lnTo>
                  <a:pt x="370" y="109"/>
                </a:lnTo>
                <a:lnTo>
                  <a:pt x="370" y="109"/>
                </a:lnTo>
                <a:lnTo>
                  <a:pt x="370" y="109"/>
                </a:lnTo>
                <a:lnTo>
                  <a:pt x="381" y="107"/>
                </a:lnTo>
                <a:lnTo>
                  <a:pt x="381" y="107"/>
                </a:lnTo>
                <a:lnTo>
                  <a:pt x="377" y="105"/>
                </a:lnTo>
                <a:lnTo>
                  <a:pt x="377" y="105"/>
                </a:lnTo>
                <a:lnTo>
                  <a:pt x="377" y="103"/>
                </a:lnTo>
                <a:lnTo>
                  <a:pt x="377" y="103"/>
                </a:lnTo>
                <a:lnTo>
                  <a:pt x="386" y="103"/>
                </a:lnTo>
                <a:lnTo>
                  <a:pt x="395" y="102"/>
                </a:lnTo>
                <a:lnTo>
                  <a:pt x="412" y="100"/>
                </a:lnTo>
                <a:lnTo>
                  <a:pt x="412" y="100"/>
                </a:lnTo>
                <a:lnTo>
                  <a:pt x="434" y="100"/>
                </a:lnTo>
                <a:lnTo>
                  <a:pt x="434" y="100"/>
                </a:lnTo>
                <a:lnTo>
                  <a:pt x="458" y="103"/>
                </a:lnTo>
                <a:lnTo>
                  <a:pt x="458" y="105"/>
                </a:lnTo>
                <a:lnTo>
                  <a:pt x="458" y="105"/>
                </a:lnTo>
                <a:lnTo>
                  <a:pt x="462" y="103"/>
                </a:lnTo>
                <a:lnTo>
                  <a:pt x="467" y="105"/>
                </a:lnTo>
                <a:lnTo>
                  <a:pt x="471" y="105"/>
                </a:lnTo>
                <a:lnTo>
                  <a:pt x="474" y="105"/>
                </a:lnTo>
                <a:lnTo>
                  <a:pt x="474" y="105"/>
                </a:lnTo>
                <a:lnTo>
                  <a:pt x="476" y="107"/>
                </a:lnTo>
                <a:lnTo>
                  <a:pt x="476" y="109"/>
                </a:lnTo>
                <a:lnTo>
                  <a:pt x="476" y="109"/>
                </a:lnTo>
                <a:lnTo>
                  <a:pt x="480" y="109"/>
                </a:lnTo>
                <a:lnTo>
                  <a:pt x="482" y="109"/>
                </a:lnTo>
                <a:lnTo>
                  <a:pt x="482" y="109"/>
                </a:lnTo>
                <a:lnTo>
                  <a:pt x="478" y="107"/>
                </a:lnTo>
                <a:lnTo>
                  <a:pt x="478" y="105"/>
                </a:lnTo>
                <a:lnTo>
                  <a:pt x="478" y="105"/>
                </a:lnTo>
                <a:lnTo>
                  <a:pt x="485" y="107"/>
                </a:lnTo>
                <a:lnTo>
                  <a:pt x="495" y="111"/>
                </a:lnTo>
                <a:lnTo>
                  <a:pt x="495" y="111"/>
                </a:lnTo>
                <a:lnTo>
                  <a:pt x="498" y="111"/>
                </a:lnTo>
                <a:lnTo>
                  <a:pt x="504" y="113"/>
                </a:lnTo>
                <a:lnTo>
                  <a:pt x="515" y="115"/>
                </a:lnTo>
                <a:lnTo>
                  <a:pt x="515" y="115"/>
                </a:lnTo>
                <a:lnTo>
                  <a:pt x="511" y="113"/>
                </a:lnTo>
                <a:lnTo>
                  <a:pt x="508" y="113"/>
                </a:lnTo>
                <a:lnTo>
                  <a:pt x="504" y="111"/>
                </a:lnTo>
                <a:lnTo>
                  <a:pt x="504" y="107"/>
                </a:lnTo>
                <a:lnTo>
                  <a:pt x="504" y="107"/>
                </a:lnTo>
                <a:lnTo>
                  <a:pt x="506" y="107"/>
                </a:lnTo>
                <a:lnTo>
                  <a:pt x="509" y="107"/>
                </a:lnTo>
                <a:lnTo>
                  <a:pt x="513" y="109"/>
                </a:lnTo>
                <a:lnTo>
                  <a:pt x="515" y="111"/>
                </a:lnTo>
                <a:lnTo>
                  <a:pt x="515" y="111"/>
                </a:lnTo>
                <a:lnTo>
                  <a:pt x="517" y="109"/>
                </a:lnTo>
                <a:lnTo>
                  <a:pt x="519" y="111"/>
                </a:lnTo>
                <a:lnTo>
                  <a:pt x="519" y="111"/>
                </a:lnTo>
                <a:lnTo>
                  <a:pt x="524" y="111"/>
                </a:lnTo>
                <a:lnTo>
                  <a:pt x="528" y="113"/>
                </a:lnTo>
                <a:lnTo>
                  <a:pt x="533" y="115"/>
                </a:lnTo>
                <a:lnTo>
                  <a:pt x="539" y="116"/>
                </a:lnTo>
                <a:lnTo>
                  <a:pt x="539" y="116"/>
                </a:lnTo>
                <a:lnTo>
                  <a:pt x="542" y="122"/>
                </a:lnTo>
                <a:lnTo>
                  <a:pt x="542" y="122"/>
                </a:lnTo>
                <a:lnTo>
                  <a:pt x="542" y="120"/>
                </a:lnTo>
                <a:lnTo>
                  <a:pt x="542" y="120"/>
                </a:lnTo>
                <a:lnTo>
                  <a:pt x="542" y="120"/>
                </a:lnTo>
                <a:lnTo>
                  <a:pt x="542" y="120"/>
                </a:lnTo>
                <a:lnTo>
                  <a:pt x="541" y="118"/>
                </a:lnTo>
                <a:lnTo>
                  <a:pt x="539" y="116"/>
                </a:lnTo>
                <a:lnTo>
                  <a:pt x="539" y="116"/>
                </a:lnTo>
                <a:lnTo>
                  <a:pt x="557" y="126"/>
                </a:lnTo>
                <a:lnTo>
                  <a:pt x="574" y="137"/>
                </a:lnTo>
                <a:lnTo>
                  <a:pt x="574" y="137"/>
                </a:lnTo>
                <a:lnTo>
                  <a:pt x="576" y="135"/>
                </a:lnTo>
                <a:lnTo>
                  <a:pt x="579" y="137"/>
                </a:lnTo>
                <a:lnTo>
                  <a:pt x="581" y="140"/>
                </a:lnTo>
                <a:lnTo>
                  <a:pt x="583" y="140"/>
                </a:lnTo>
                <a:lnTo>
                  <a:pt x="583" y="140"/>
                </a:lnTo>
                <a:lnTo>
                  <a:pt x="583" y="140"/>
                </a:lnTo>
                <a:lnTo>
                  <a:pt x="585" y="142"/>
                </a:lnTo>
                <a:lnTo>
                  <a:pt x="588" y="146"/>
                </a:lnTo>
                <a:lnTo>
                  <a:pt x="588" y="146"/>
                </a:lnTo>
                <a:lnTo>
                  <a:pt x="603" y="157"/>
                </a:lnTo>
                <a:lnTo>
                  <a:pt x="603" y="157"/>
                </a:lnTo>
                <a:lnTo>
                  <a:pt x="603" y="155"/>
                </a:lnTo>
                <a:lnTo>
                  <a:pt x="599" y="153"/>
                </a:lnTo>
                <a:lnTo>
                  <a:pt x="598" y="151"/>
                </a:lnTo>
                <a:lnTo>
                  <a:pt x="596" y="148"/>
                </a:lnTo>
                <a:lnTo>
                  <a:pt x="596" y="148"/>
                </a:lnTo>
                <a:lnTo>
                  <a:pt x="598" y="148"/>
                </a:lnTo>
                <a:lnTo>
                  <a:pt x="599" y="148"/>
                </a:lnTo>
                <a:lnTo>
                  <a:pt x="599" y="148"/>
                </a:lnTo>
                <a:lnTo>
                  <a:pt x="601" y="149"/>
                </a:lnTo>
                <a:lnTo>
                  <a:pt x="603" y="149"/>
                </a:lnTo>
                <a:lnTo>
                  <a:pt x="605" y="149"/>
                </a:lnTo>
                <a:lnTo>
                  <a:pt x="605" y="149"/>
                </a:lnTo>
                <a:lnTo>
                  <a:pt x="601" y="146"/>
                </a:lnTo>
                <a:lnTo>
                  <a:pt x="599" y="142"/>
                </a:lnTo>
                <a:lnTo>
                  <a:pt x="599" y="142"/>
                </a:lnTo>
                <a:lnTo>
                  <a:pt x="607" y="144"/>
                </a:lnTo>
                <a:lnTo>
                  <a:pt x="609" y="148"/>
                </a:lnTo>
                <a:lnTo>
                  <a:pt x="611" y="151"/>
                </a:lnTo>
                <a:lnTo>
                  <a:pt x="611" y="151"/>
                </a:lnTo>
                <a:lnTo>
                  <a:pt x="614" y="153"/>
                </a:lnTo>
                <a:lnTo>
                  <a:pt x="616" y="155"/>
                </a:lnTo>
                <a:lnTo>
                  <a:pt x="622" y="162"/>
                </a:lnTo>
                <a:lnTo>
                  <a:pt x="622" y="162"/>
                </a:lnTo>
                <a:lnTo>
                  <a:pt x="623" y="161"/>
                </a:lnTo>
                <a:lnTo>
                  <a:pt x="625" y="162"/>
                </a:lnTo>
                <a:lnTo>
                  <a:pt x="631" y="168"/>
                </a:lnTo>
                <a:lnTo>
                  <a:pt x="631" y="168"/>
                </a:lnTo>
                <a:lnTo>
                  <a:pt x="633" y="170"/>
                </a:lnTo>
                <a:lnTo>
                  <a:pt x="634" y="168"/>
                </a:lnTo>
                <a:lnTo>
                  <a:pt x="636" y="170"/>
                </a:lnTo>
                <a:lnTo>
                  <a:pt x="638" y="172"/>
                </a:lnTo>
                <a:lnTo>
                  <a:pt x="638" y="172"/>
                </a:lnTo>
                <a:lnTo>
                  <a:pt x="636" y="168"/>
                </a:lnTo>
                <a:lnTo>
                  <a:pt x="636" y="166"/>
                </a:lnTo>
                <a:lnTo>
                  <a:pt x="636" y="166"/>
                </a:lnTo>
                <a:lnTo>
                  <a:pt x="642" y="166"/>
                </a:lnTo>
                <a:lnTo>
                  <a:pt x="644" y="168"/>
                </a:lnTo>
                <a:lnTo>
                  <a:pt x="645" y="172"/>
                </a:lnTo>
                <a:lnTo>
                  <a:pt x="645" y="172"/>
                </a:lnTo>
                <a:lnTo>
                  <a:pt x="644" y="172"/>
                </a:lnTo>
                <a:lnTo>
                  <a:pt x="644" y="172"/>
                </a:lnTo>
                <a:lnTo>
                  <a:pt x="647" y="175"/>
                </a:lnTo>
                <a:lnTo>
                  <a:pt x="651" y="177"/>
                </a:lnTo>
                <a:lnTo>
                  <a:pt x="651" y="177"/>
                </a:lnTo>
                <a:lnTo>
                  <a:pt x="653" y="181"/>
                </a:lnTo>
                <a:lnTo>
                  <a:pt x="655" y="183"/>
                </a:lnTo>
                <a:lnTo>
                  <a:pt x="655" y="183"/>
                </a:lnTo>
                <a:lnTo>
                  <a:pt x="658" y="188"/>
                </a:lnTo>
                <a:lnTo>
                  <a:pt x="660" y="192"/>
                </a:lnTo>
                <a:lnTo>
                  <a:pt x="662" y="194"/>
                </a:lnTo>
                <a:lnTo>
                  <a:pt x="662" y="194"/>
                </a:lnTo>
                <a:lnTo>
                  <a:pt x="660" y="188"/>
                </a:lnTo>
                <a:lnTo>
                  <a:pt x="660" y="186"/>
                </a:lnTo>
                <a:lnTo>
                  <a:pt x="660" y="184"/>
                </a:lnTo>
                <a:lnTo>
                  <a:pt x="660" y="184"/>
                </a:lnTo>
                <a:lnTo>
                  <a:pt x="662" y="186"/>
                </a:lnTo>
                <a:lnTo>
                  <a:pt x="662" y="188"/>
                </a:lnTo>
                <a:lnTo>
                  <a:pt x="664" y="190"/>
                </a:lnTo>
                <a:lnTo>
                  <a:pt x="664" y="190"/>
                </a:lnTo>
                <a:lnTo>
                  <a:pt x="664" y="190"/>
                </a:lnTo>
                <a:lnTo>
                  <a:pt x="664" y="186"/>
                </a:lnTo>
                <a:lnTo>
                  <a:pt x="662" y="183"/>
                </a:lnTo>
                <a:lnTo>
                  <a:pt x="660" y="181"/>
                </a:lnTo>
                <a:lnTo>
                  <a:pt x="662" y="179"/>
                </a:lnTo>
                <a:lnTo>
                  <a:pt x="664" y="183"/>
                </a:lnTo>
                <a:lnTo>
                  <a:pt x="664" y="183"/>
                </a:lnTo>
                <a:lnTo>
                  <a:pt x="666" y="181"/>
                </a:lnTo>
                <a:lnTo>
                  <a:pt x="666" y="179"/>
                </a:lnTo>
                <a:lnTo>
                  <a:pt x="668" y="179"/>
                </a:lnTo>
                <a:lnTo>
                  <a:pt x="668" y="179"/>
                </a:lnTo>
                <a:lnTo>
                  <a:pt x="666" y="177"/>
                </a:lnTo>
                <a:lnTo>
                  <a:pt x="664" y="175"/>
                </a:lnTo>
                <a:lnTo>
                  <a:pt x="664" y="175"/>
                </a:lnTo>
                <a:lnTo>
                  <a:pt x="664" y="177"/>
                </a:lnTo>
                <a:lnTo>
                  <a:pt x="664" y="179"/>
                </a:lnTo>
                <a:lnTo>
                  <a:pt x="664" y="179"/>
                </a:lnTo>
                <a:lnTo>
                  <a:pt x="658" y="170"/>
                </a:lnTo>
                <a:lnTo>
                  <a:pt x="658" y="170"/>
                </a:lnTo>
                <a:lnTo>
                  <a:pt x="664" y="173"/>
                </a:lnTo>
                <a:lnTo>
                  <a:pt x="668" y="181"/>
                </a:lnTo>
                <a:lnTo>
                  <a:pt x="675" y="194"/>
                </a:lnTo>
                <a:lnTo>
                  <a:pt x="675" y="194"/>
                </a:lnTo>
                <a:lnTo>
                  <a:pt x="677" y="194"/>
                </a:lnTo>
                <a:lnTo>
                  <a:pt x="679" y="194"/>
                </a:lnTo>
                <a:lnTo>
                  <a:pt x="679" y="194"/>
                </a:lnTo>
                <a:lnTo>
                  <a:pt x="677" y="190"/>
                </a:lnTo>
                <a:lnTo>
                  <a:pt x="677" y="190"/>
                </a:lnTo>
                <a:lnTo>
                  <a:pt x="677" y="192"/>
                </a:lnTo>
                <a:lnTo>
                  <a:pt x="677" y="192"/>
                </a:lnTo>
                <a:lnTo>
                  <a:pt x="675" y="188"/>
                </a:lnTo>
                <a:lnTo>
                  <a:pt x="677" y="186"/>
                </a:lnTo>
                <a:lnTo>
                  <a:pt x="677" y="186"/>
                </a:lnTo>
                <a:lnTo>
                  <a:pt x="679" y="188"/>
                </a:lnTo>
                <a:lnTo>
                  <a:pt x="679" y="190"/>
                </a:lnTo>
                <a:lnTo>
                  <a:pt x="679" y="192"/>
                </a:lnTo>
                <a:lnTo>
                  <a:pt x="680" y="195"/>
                </a:lnTo>
                <a:lnTo>
                  <a:pt x="680" y="195"/>
                </a:lnTo>
                <a:lnTo>
                  <a:pt x="680" y="192"/>
                </a:lnTo>
                <a:lnTo>
                  <a:pt x="682" y="192"/>
                </a:lnTo>
                <a:lnTo>
                  <a:pt x="682" y="192"/>
                </a:lnTo>
                <a:close/>
                <a:moveTo>
                  <a:pt x="392" y="273"/>
                </a:moveTo>
                <a:lnTo>
                  <a:pt x="392" y="273"/>
                </a:lnTo>
                <a:lnTo>
                  <a:pt x="392" y="273"/>
                </a:lnTo>
                <a:lnTo>
                  <a:pt x="392" y="273"/>
                </a:lnTo>
                <a:lnTo>
                  <a:pt x="392" y="273"/>
                </a:lnTo>
                <a:lnTo>
                  <a:pt x="392" y="271"/>
                </a:lnTo>
                <a:lnTo>
                  <a:pt x="392" y="273"/>
                </a:lnTo>
                <a:lnTo>
                  <a:pt x="392" y="273"/>
                </a:lnTo>
                <a:close/>
                <a:moveTo>
                  <a:pt x="360" y="297"/>
                </a:moveTo>
                <a:lnTo>
                  <a:pt x="360" y="297"/>
                </a:lnTo>
                <a:lnTo>
                  <a:pt x="360" y="300"/>
                </a:lnTo>
                <a:lnTo>
                  <a:pt x="360" y="300"/>
                </a:lnTo>
                <a:lnTo>
                  <a:pt x="358" y="298"/>
                </a:lnTo>
                <a:lnTo>
                  <a:pt x="358" y="298"/>
                </a:lnTo>
                <a:lnTo>
                  <a:pt x="358" y="297"/>
                </a:lnTo>
                <a:lnTo>
                  <a:pt x="358" y="297"/>
                </a:lnTo>
                <a:lnTo>
                  <a:pt x="360" y="297"/>
                </a:lnTo>
                <a:lnTo>
                  <a:pt x="360" y="297"/>
                </a:lnTo>
                <a:close/>
                <a:moveTo>
                  <a:pt x="344" y="383"/>
                </a:moveTo>
                <a:lnTo>
                  <a:pt x="344" y="383"/>
                </a:lnTo>
                <a:lnTo>
                  <a:pt x="342" y="385"/>
                </a:lnTo>
                <a:lnTo>
                  <a:pt x="342" y="385"/>
                </a:lnTo>
                <a:lnTo>
                  <a:pt x="340" y="383"/>
                </a:lnTo>
                <a:lnTo>
                  <a:pt x="340" y="383"/>
                </a:lnTo>
                <a:lnTo>
                  <a:pt x="340" y="383"/>
                </a:lnTo>
                <a:lnTo>
                  <a:pt x="342" y="383"/>
                </a:lnTo>
                <a:lnTo>
                  <a:pt x="342" y="383"/>
                </a:lnTo>
                <a:lnTo>
                  <a:pt x="342" y="383"/>
                </a:lnTo>
                <a:lnTo>
                  <a:pt x="344" y="383"/>
                </a:lnTo>
                <a:lnTo>
                  <a:pt x="344" y="383"/>
                </a:lnTo>
                <a:lnTo>
                  <a:pt x="344" y="383"/>
                </a:lnTo>
                <a:lnTo>
                  <a:pt x="344" y="383"/>
                </a:lnTo>
                <a:lnTo>
                  <a:pt x="344" y="383"/>
                </a:lnTo>
                <a:close/>
                <a:moveTo>
                  <a:pt x="366" y="624"/>
                </a:moveTo>
                <a:lnTo>
                  <a:pt x="366" y="624"/>
                </a:lnTo>
                <a:lnTo>
                  <a:pt x="366" y="624"/>
                </a:lnTo>
                <a:lnTo>
                  <a:pt x="366" y="626"/>
                </a:lnTo>
                <a:lnTo>
                  <a:pt x="366" y="628"/>
                </a:lnTo>
                <a:lnTo>
                  <a:pt x="366" y="628"/>
                </a:lnTo>
                <a:lnTo>
                  <a:pt x="364" y="626"/>
                </a:lnTo>
                <a:lnTo>
                  <a:pt x="364" y="626"/>
                </a:lnTo>
                <a:lnTo>
                  <a:pt x="366" y="624"/>
                </a:lnTo>
                <a:lnTo>
                  <a:pt x="366" y="624"/>
                </a:lnTo>
                <a:close/>
                <a:moveTo>
                  <a:pt x="268" y="867"/>
                </a:moveTo>
                <a:lnTo>
                  <a:pt x="268" y="867"/>
                </a:lnTo>
                <a:lnTo>
                  <a:pt x="270" y="869"/>
                </a:lnTo>
                <a:lnTo>
                  <a:pt x="274" y="871"/>
                </a:lnTo>
                <a:lnTo>
                  <a:pt x="276" y="871"/>
                </a:lnTo>
                <a:lnTo>
                  <a:pt x="276" y="872"/>
                </a:lnTo>
                <a:lnTo>
                  <a:pt x="276" y="872"/>
                </a:lnTo>
                <a:lnTo>
                  <a:pt x="270" y="871"/>
                </a:lnTo>
                <a:lnTo>
                  <a:pt x="268" y="869"/>
                </a:lnTo>
                <a:lnTo>
                  <a:pt x="268" y="867"/>
                </a:lnTo>
                <a:lnTo>
                  <a:pt x="268" y="867"/>
                </a:lnTo>
                <a:close/>
                <a:moveTo>
                  <a:pt x="103" y="157"/>
                </a:moveTo>
                <a:lnTo>
                  <a:pt x="103" y="157"/>
                </a:lnTo>
                <a:lnTo>
                  <a:pt x="99" y="162"/>
                </a:lnTo>
                <a:lnTo>
                  <a:pt x="95" y="170"/>
                </a:lnTo>
                <a:lnTo>
                  <a:pt x="95" y="170"/>
                </a:lnTo>
                <a:lnTo>
                  <a:pt x="97" y="162"/>
                </a:lnTo>
                <a:lnTo>
                  <a:pt x="103" y="157"/>
                </a:lnTo>
                <a:lnTo>
                  <a:pt x="103" y="157"/>
                </a:lnTo>
                <a:close/>
                <a:moveTo>
                  <a:pt x="675" y="184"/>
                </a:moveTo>
                <a:lnTo>
                  <a:pt x="675" y="184"/>
                </a:lnTo>
                <a:lnTo>
                  <a:pt x="673" y="184"/>
                </a:lnTo>
                <a:lnTo>
                  <a:pt x="671" y="184"/>
                </a:lnTo>
                <a:lnTo>
                  <a:pt x="671" y="184"/>
                </a:lnTo>
                <a:lnTo>
                  <a:pt x="671" y="181"/>
                </a:lnTo>
                <a:lnTo>
                  <a:pt x="669" y="179"/>
                </a:lnTo>
                <a:lnTo>
                  <a:pt x="669" y="179"/>
                </a:lnTo>
                <a:lnTo>
                  <a:pt x="671" y="181"/>
                </a:lnTo>
                <a:lnTo>
                  <a:pt x="671" y="181"/>
                </a:lnTo>
                <a:lnTo>
                  <a:pt x="673" y="179"/>
                </a:lnTo>
                <a:lnTo>
                  <a:pt x="673" y="179"/>
                </a:lnTo>
                <a:lnTo>
                  <a:pt x="675" y="183"/>
                </a:lnTo>
                <a:lnTo>
                  <a:pt x="675" y="184"/>
                </a:lnTo>
                <a:lnTo>
                  <a:pt x="675" y="184"/>
                </a:lnTo>
                <a:close/>
                <a:moveTo>
                  <a:pt x="638" y="164"/>
                </a:moveTo>
                <a:lnTo>
                  <a:pt x="638" y="164"/>
                </a:lnTo>
                <a:lnTo>
                  <a:pt x="636" y="164"/>
                </a:lnTo>
                <a:lnTo>
                  <a:pt x="634" y="161"/>
                </a:lnTo>
                <a:lnTo>
                  <a:pt x="634" y="161"/>
                </a:lnTo>
                <a:lnTo>
                  <a:pt x="636" y="161"/>
                </a:lnTo>
                <a:lnTo>
                  <a:pt x="638" y="162"/>
                </a:lnTo>
                <a:lnTo>
                  <a:pt x="638" y="162"/>
                </a:lnTo>
                <a:lnTo>
                  <a:pt x="638" y="164"/>
                </a:lnTo>
                <a:lnTo>
                  <a:pt x="638" y="164"/>
                </a:lnTo>
                <a:close/>
                <a:moveTo>
                  <a:pt x="598" y="146"/>
                </a:moveTo>
                <a:lnTo>
                  <a:pt x="598" y="146"/>
                </a:lnTo>
                <a:lnTo>
                  <a:pt x="594" y="144"/>
                </a:lnTo>
                <a:lnTo>
                  <a:pt x="592" y="142"/>
                </a:lnTo>
                <a:lnTo>
                  <a:pt x="592" y="140"/>
                </a:lnTo>
                <a:lnTo>
                  <a:pt x="592" y="140"/>
                </a:lnTo>
                <a:lnTo>
                  <a:pt x="598" y="146"/>
                </a:lnTo>
                <a:lnTo>
                  <a:pt x="598" y="146"/>
                </a:lnTo>
                <a:close/>
                <a:moveTo>
                  <a:pt x="557" y="37"/>
                </a:moveTo>
                <a:lnTo>
                  <a:pt x="557" y="37"/>
                </a:lnTo>
                <a:lnTo>
                  <a:pt x="557" y="37"/>
                </a:lnTo>
                <a:lnTo>
                  <a:pt x="557" y="37"/>
                </a:lnTo>
                <a:lnTo>
                  <a:pt x="553" y="37"/>
                </a:lnTo>
                <a:lnTo>
                  <a:pt x="552" y="35"/>
                </a:lnTo>
                <a:lnTo>
                  <a:pt x="550" y="34"/>
                </a:lnTo>
                <a:lnTo>
                  <a:pt x="550" y="34"/>
                </a:lnTo>
                <a:lnTo>
                  <a:pt x="557" y="37"/>
                </a:lnTo>
                <a:lnTo>
                  <a:pt x="557" y="37"/>
                </a:lnTo>
                <a:close/>
                <a:moveTo>
                  <a:pt x="535" y="24"/>
                </a:moveTo>
                <a:lnTo>
                  <a:pt x="535" y="24"/>
                </a:lnTo>
                <a:lnTo>
                  <a:pt x="533" y="24"/>
                </a:lnTo>
                <a:lnTo>
                  <a:pt x="533" y="24"/>
                </a:lnTo>
                <a:lnTo>
                  <a:pt x="531" y="24"/>
                </a:lnTo>
                <a:lnTo>
                  <a:pt x="531" y="26"/>
                </a:lnTo>
                <a:lnTo>
                  <a:pt x="531" y="26"/>
                </a:lnTo>
                <a:lnTo>
                  <a:pt x="528" y="24"/>
                </a:lnTo>
                <a:lnTo>
                  <a:pt x="524" y="23"/>
                </a:lnTo>
                <a:lnTo>
                  <a:pt x="524" y="23"/>
                </a:lnTo>
                <a:lnTo>
                  <a:pt x="524" y="23"/>
                </a:lnTo>
                <a:lnTo>
                  <a:pt x="530" y="24"/>
                </a:lnTo>
                <a:lnTo>
                  <a:pt x="535" y="24"/>
                </a:lnTo>
                <a:lnTo>
                  <a:pt x="535" y="24"/>
                </a:lnTo>
                <a:close/>
                <a:moveTo>
                  <a:pt x="403" y="229"/>
                </a:moveTo>
                <a:lnTo>
                  <a:pt x="403" y="229"/>
                </a:lnTo>
                <a:lnTo>
                  <a:pt x="401" y="230"/>
                </a:lnTo>
                <a:lnTo>
                  <a:pt x="401" y="230"/>
                </a:lnTo>
                <a:lnTo>
                  <a:pt x="401" y="230"/>
                </a:lnTo>
                <a:lnTo>
                  <a:pt x="401" y="229"/>
                </a:lnTo>
                <a:lnTo>
                  <a:pt x="403" y="229"/>
                </a:lnTo>
                <a:lnTo>
                  <a:pt x="403" y="229"/>
                </a:lnTo>
                <a:close/>
                <a:moveTo>
                  <a:pt x="353" y="118"/>
                </a:moveTo>
                <a:lnTo>
                  <a:pt x="353" y="118"/>
                </a:lnTo>
                <a:lnTo>
                  <a:pt x="353" y="120"/>
                </a:lnTo>
                <a:lnTo>
                  <a:pt x="351" y="120"/>
                </a:lnTo>
                <a:lnTo>
                  <a:pt x="349" y="120"/>
                </a:lnTo>
                <a:lnTo>
                  <a:pt x="349" y="120"/>
                </a:lnTo>
                <a:lnTo>
                  <a:pt x="351" y="118"/>
                </a:lnTo>
                <a:lnTo>
                  <a:pt x="353" y="118"/>
                </a:lnTo>
                <a:lnTo>
                  <a:pt x="353" y="118"/>
                </a:lnTo>
                <a:close/>
                <a:moveTo>
                  <a:pt x="289" y="151"/>
                </a:moveTo>
                <a:lnTo>
                  <a:pt x="289" y="151"/>
                </a:lnTo>
                <a:lnTo>
                  <a:pt x="289" y="149"/>
                </a:lnTo>
                <a:lnTo>
                  <a:pt x="289" y="149"/>
                </a:lnTo>
                <a:lnTo>
                  <a:pt x="290" y="148"/>
                </a:lnTo>
                <a:lnTo>
                  <a:pt x="290" y="148"/>
                </a:lnTo>
                <a:lnTo>
                  <a:pt x="290" y="148"/>
                </a:lnTo>
                <a:lnTo>
                  <a:pt x="289" y="148"/>
                </a:lnTo>
                <a:lnTo>
                  <a:pt x="289" y="148"/>
                </a:lnTo>
                <a:lnTo>
                  <a:pt x="285" y="153"/>
                </a:lnTo>
                <a:lnTo>
                  <a:pt x="279" y="159"/>
                </a:lnTo>
                <a:lnTo>
                  <a:pt x="274" y="162"/>
                </a:lnTo>
                <a:lnTo>
                  <a:pt x="267" y="166"/>
                </a:lnTo>
                <a:lnTo>
                  <a:pt x="267" y="166"/>
                </a:lnTo>
                <a:lnTo>
                  <a:pt x="261" y="173"/>
                </a:lnTo>
                <a:lnTo>
                  <a:pt x="255" y="181"/>
                </a:lnTo>
                <a:lnTo>
                  <a:pt x="255" y="181"/>
                </a:lnTo>
                <a:lnTo>
                  <a:pt x="254" y="181"/>
                </a:lnTo>
                <a:lnTo>
                  <a:pt x="252" y="179"/>
                </a:lnTo>
                <a:lnTo>
                  <a:pt x="252" y="179"/>
                </a:lnTo>
                <a:lnTo>
                  <a:pt x="250" y="183"/>
                </a:lnTo>
                <a:lnTo>
                  <a:pt x="246" y="184"/>
                </a:lnTo>
                <a:lnTo>
                  <a:pt x="246" y="184"/>
                </a:lnTo>
                <a:lnTo>
                  <a:pt x="246" y="183"/>
                </a:lnTo>
                <a:lnTo>
                  <a:pt x="244" y="184"/>
                </a:lnTo>
                <a:lnTo>
                  <a:pt x="244" y="184"/>
                </a:lnTo>
                <a:lnTo>
                  <a:pt x="244" y="184"/>
                </a:lnTo>
                <a:lnTo>
                  <a:pt x="243" y="183"/>
                </a:lnTo>
                <a:lnTo>
                  <a:pt x="243" y="183"/>
                </a:lnTo>
                <a:lnTo>
                  <a:pt x="244" y="183"/>
                </a:lnTo>
                <a:lnTo>
                  <a:pt x="244" y="183"/>
                </a:lnTo>
                <a:lnTo>
                  <a:pt x="244" y="183"/>
                </a:lnTo>
                <a:lnTo>
                  <a:pt x="244" y="179"/>
                </a:lnTo>
                <a:lnTo>
                  <a:pt x="244" y="179"/>
                </a:lnTo>
                <a:lnTo>
                  <a:pt x="248" y="179"/>
                </a:lnTo>
                <a:lnTo>
                  <a:pt x="248" y="179"/>
                </a:lnTo>
                <a:lnTo>
                  <a:pt x="248" y="175"/>
                </a:lnTo>
                <a:lnTo>
                  <a:pt x="248" y="175"/>
                </a:lnTo>
                <a:lnTo>
                  <a:pt x="246" y="177"/>
                </a:lnTo>
                <a:lnTo>
                  <a:pt x="244" y="177"/>
                </a:lnTo>
                <a:lnTo>
                  <a:pt x="243" y="179"/>
                </a:lnTo>
                <a:lnTo>
                  <a:pt x="241" y="179"/>
                </a:lnTo>
                <a:lnTo>
                  <a:pt x="241" y="179"/>
                </a:lnTo>
                <a:lnTo>
                  <a:pt x="244" y="177"/>
                </a:lnTo>
                <a:lnTo>
                  <a:pt x="246" y="175"/>
                </a:lnTo>
                <a:lnTo>
                  <a:pt x="246" y="175"/>
                </a:lnTo>
                <a:lnTo>
                  <a:pt x="241" y="177"/>
                </a:lnTo>
                <a:lnTo>
                  <a:pt x="241" y="177"/>
                </a:lnTo>
                <a:lnTo>
                  <a:pt x="241" y="181"/>
                </a:lnTo>
                <a:lnTo>
                  <a:pt x="241" y="184"/>
                </a:lnTo>
                <a:lnTo>
                  <a:pt x="241" y="188"/>
                </a:lnTo>
                <a:lnTo>
                  <a:pt x="241" y="192"/>
                </a:lnTo>
                <a:lnTo>
                  <a:pt x="241" y="192"/>
                </a:lnTo>
                <a:lnTo>
                  <a:pt x="243" y="192"/>
                </a:lnTo>
                <a:lnTo>
                  <a:pt x="244" y="190"/>
                </a:lnTo>
                <a:lnTo>
                  <a:pt x="244" y="190"/>
                </a:lnTo>
                <a:lnTo>
                  <a:pt x="243" y="194"/>
                </a:lnTo>
                <a:lnTo>
                  <a:pt x="241" y="195"/>
                </a:lnTo>
                <a:lnTo>
                  <a:pt x="239" y="197"/>
                </a:lnTo>
                <a:lnTo>
                  <a:pt x="237" y="201"/>
                </a:lnTo>
                <a:lnTo>
                  <a:pt x="237" y="201"/>
                </a:lnTo>
                <a:lnTo>
                  <a:pt x="237" y="201"/>
                </a:lnTo>
                <a:lnTo>
                  <a:pt x="235" y="201"/>
                </a:lnTo>
                <a:lnTo>
                  <a:pt x="235" y="201"/>
                </a:lnTo>
                <a:lnTo>
                  <a:pt x="233" y="205"/>
                </a:lnTo>
                <a:lnTo>
                  <a:pt x="233" y="207"/>
                </a:lnTo>
                <a:lnTo>
                  <a:pt x="232" y="207"/>
                </a:lnTo>
                <a:lnTo>
                  <a:pt x="232" y="207"/>
                </a:lnTo>
                <a:lnTo>
                  <a:pt x="232" y="207"/>
                </a:lnTo>
                <a:lnTo>
                  <a:pt x="232" y="208"/>
                </a:lnTo>
                <a:lnTo>
                  <a:pt x="232" y="208"/>
                </a:lnTo>
                <a:lnTo>
                  <a:pt x="228" y="210"/>
                </a:lnTo>
                <a:lnTo>
                  <a:pt x="226" y="214"/>
                </a:lnTo>
                <a:lnTo>
                  <a:pt x="224" y="218"/>
                </a:lnTo>
                <a:lnTo>
                  <a:pt x="221" y="221"/>
                </a:lnTo>
                <a:lnTo>
                  <a:pt x="221" y="221"/>
                </a:lnTo>
                <a:lnTo>
                  <a:pt x="221" y="223"/>
                </a:lnTo>
                <a:lnTo>
                  <a:pt x="219" y="227"/>
                </a:lnTo>
                <a:lnTo>
                  <a:pt x="215" y="232"/>
                </a:lnTo>
                <a:lnTo>
                  <a:pt x="215" y="232"/>
                </a:lnTo>
                <a:lnTo>
                  <a:pt x="215" y="236"/>
                </a:lnTo>
                <a:lnTo>
                  <a:pt x="213" y="240"/>
                </a:lnTo>
                <a:lnTo>
                  <a:pt x="209" y="245"/>
                </a:lnTo>
                <a:lnTo>
                  <a:pt x="204" y="247"/>
                </a:lnTo>
                <a:lnTo>
                  <a:pt x="204" y="247"/>
                </a:lnTo>
                <a:lnTo>
                  <a:pt x="204" y="251"/>
                </a:lnTo>
                <a:lnTo>
                  <a:pt x="202" y="254"/>
                </a:lnTo>
                <a:lnTo>
                  <a:pt x="202" y="254"/>
                </a:lnTo>
                <a:lnTo>
                  <a:pt x="204" y="254"/>
                </a:lnTo>
                <a:lnTo>
                  <a:pt x="206" y="252"/>
                </a:lnTo>
                <a:lnTo>
                  <a:pt x="206" y="252"/>
                </a:lnTo>
                <a:lnTo>
                  <a:pt x="206" y="252"/>
                </a:lnTo>
                <a:lnTo>
                  <a:pt x="206" y="254"/>
                </a:lnTo>
                <a:lnTo>
                  <a:pt x="204" y="260"/>
                </a:lnTo>
                <a:lnTo>
                  <a:pt x="204" y="260"/>
                </a:lnTo>
                <a:lnTo>
                  <a:pt x="204" y="258"/>
                </a:lnTo>
                <a:lnTo>
                  <a:pt x="204" y="258"/>
                </a:lnTo>
                <a:lnTo>
                  <a:pt x="202" y="264"/>
                </a:lnTo>
                <a:lnTo>
                  <a:pt x="200" y="269"/>
                </a:lnTo>
                <a:lnTo>
                  <a:pt x="197" y="275"/>
                </a:lnTo>
                <a:lnTo>
                  <a:pt x="195" y="278"/>
                </a:lnTo>
                <a:lnTo>
                  <a:pt x="191" y="280"/>
                </a:lnTo>
                <a:lnTo>
                  <a:pt x="191" y="280"/>
                </a:lnTo>
                <a:lnTo>
                  <a:pt x="193" y="276"/>
                </a:lnTo>
                <a:lnTo>
                  <a:pt x="193" y="273"/>
                </a:lnTo>
                <a:lnTo>
                  <a:pt x="193" y="273"/>
                </a:lnTo>
                <a:lnTo>
                  <a:pt x="191" y="278"/>
                </a:lnTo>
                <a:lnTo>
                  <a:pt x="189" y="280"/>
                </a:lnTo>
                <a:lnTo>
                  <a:pt x="191" y="282"/>
                </a:lnTo>
                <a:lnTo>
                  <a:pt x="191" y="282"/>
                </a:lnTo>
                <a:lnTo>
                  <a:pt x="189" y="284"/>
                </a:lnTo>
                <a:lnTo>
                  <a:pt x="187" y="284"/>
                </a:lnTo>
                <a:lnTo>
                  <a:pt x="187" y="284"/>
                </a:lnTo>
                <a:lnTo>
                  <a:pt x="187" y="284"/>
                </a:lnTo>
                <a:lnTo>
                  <a:pt x="187" y="282"/>
                </a:lnTo>
                <a:lnTo>
                  <a:pt x="187" y="282"/>
                </a:lnTo>
                <a:lnTo>
                  <a:pt x="186" y="282"/>
                </a:lnTo>
                <a:lnTo>
                  <a:pt x="186" y="282"/>
                </a:lnTo>
                <a:lnTo>
                  <a:pt x="186" y="282"/>
                </a:lnTo>
                <a:lnTo>
                  <a:pt x="184" y="282"/>
                </a:lnTo>
                <a:lnTo>
                  <a:pt x="184" y="282"/>
                </a:lnTo>
                <a:lnTo>
                  <a:pt x="189" y="273"/>
                </a:lnTo>
                <a:lnTo>
                  <a:pt x="189" y="273"/>
                </a:lnTo>
                <a:lnTo>
                  <a:pt x="187" y="275"/>
                </a:lnTo>
                <a:lnTo>
                  <a:pt x="184" y="280"/>
                </a:lnTo>
                <a:lnTo>
                  <a:pt x="184" y="280"/>
                </a:lnTo>
                <a:lnTo>
                  <a:pt x="186" y="267"/>
                </a:lnTo>
                <a:lnTo>
                  <a:pt x="193" y="256"/>
                </a:lnTo>
                <a:lnTo>
                  <a:pt x="193" y="256"/>
                </a:lnTo>
                <a:lnTo>
                  <a:pt x="191" y="256"/>
                </a:lnTo>
                <a:lnTo>
                  <a:pt x="189" y="256"/>
                </a:lnTo>
                <a:lnTo>
                  <a:pt x="186" y="258"/>
                </a:lnTo>
                <a:lnTo>
                  <a:pt x="186" y="258"/>
                </a:lnTo>
                <a:lnTo>
                  <a:pt x="187" y="254"/>
                </a:lnTo>
                <a:lnTo>
                  <a:pt x="189" y="251"/>
                </a:lnTo>
                <a:lnTo>
                  <a:pt x="191" y="247"/>
                </a:lnTo>
                <a:lnTo>
                  <a:pt x="193" y="243"/>
                </a:lnTo>
                <a:lnTo>
                  <a:pt x="193" y="245"/>
                </a:lnTo>
                <a:lnTo>
                  <a:pt x="193" y="245"/>
                </a:lnTo>
                <a:lnTo>
                  <a:pt x="195" y="245"/>
                </a:lnTo>
                <a:lnTo>
                  <a:pt x="193" y="247"/>
                </a:lnTo>
                <a:lnTo>
                  <a:pt x="193" y="247"/>
                </a:lnTo>
                <a:lnTo>
                  <a:pt x="195" y="247"/>
                </a:lnTo>
                <a:lnTo>
                  <a:pt x="195" y="245"/>
                </a:lnTo>
                <a:lnTo>
                  <a:pt x="193" y="243"/>
                </a:lnTo>
                <a:lnTo>
                  <a:pt x="193" y="243"/>
                </a:lnTo>
                <a:lnTo>
                  <a:pt x="193" y="241"/>
                </a:lnTo>
                <a:lnTo>
                  <a:pt x="195" y="238"/>
                </a:lnTo>
                <a:lnTo>
                  <a:pt x="195" y="238"/>
                </a:lnTo>
                <a:lnTo>
                  <a:pt x="195" y="240"/>
                </a:lnTo>
                <a:lnTo>
                  <a:pt x="195" y="241"/>
                </a:lnTo>
                <a:lnTo>
                  <a:pt x="195" y="241"/>
                </a:lnTo>
                <a:lnTo>
                  <a:pt x="197" y="240"/>
                </a:lnTo>
                <a:lnTo>
                  <a:pt x="197" y="238"/>
                </a:lnTo>
                <a:lnTo>
                  <a:pt x="197" y="232"/>
                </a:lnTo>
                <a:lnTo>
                  <a:pt x="197" y="232"/>
                </a:lnTo>
                <a:lnTo>
                  <a:pt x="198" y="232"/>
                </a:lnTo>
                <a:lnTo>
                  <a:pt x="198" y="232"/>
                </a:lnTo>
                <a:lnTo>
                  <a:pt x="200" y="232"/>
                </a:lnTo>
                <a:lnTo>
                  <a:pt x="200" y="232"/>
                </a:lnTo>
                <a:lnTo>
                  <a:pt x="204" y="223"/>
                </a:lnTo>
                <a:lnTo>
                  <a:pt x="208" y="219"/>
                </a:lnTo>
                <a:lnTo>
                  <a:pt x="211" y="218"/>
                </a:lnTo>
                <a:lnTo>
                  <a:pt x="211" y="218"/>
                </a:lnTo>
                <a:lnTo>
                  <a:pt x="211" y="216"/>
                </a:lnTo>
                <a:lnTo>
                  <a:pt x="209" y="214"/>
                </a:lnTo>
                <a:lnTo>
                  <a:pt x="209" y="214"/>
                </a:lnTo>
                <a:lnTo>
                  <a:pt x="211" y="212"/>
                </a:lnTo>
                <a:lnTo>
                  <a:pt x="213" y="212"/>
                </a:lnTo>
                <a:lnTo>
                  <a:pt x="213" y="212"/>
                </a:lnTo>
                <a:lnTo>
                  <a:pt x="213" y="210"/>
                </a:lnTo>
                <a:lnTo>
                  <a:pt x="215" y="208"/>
                </a:lnTo>
                <a:lnTo>
                  <a:pt x="219" y="205"/>
                </a:lnTo>
                <a:lnTo>
                  <a:pt x="219" y="205"/>
                </a:lnTo>
                <a:lnTo>
                  <a:pt x="219" y="205"/>
                </a:lnTo>
                <a:lnTo>
                  <a:pt x="219" y="205"/>
                </a:lnTo>
                <a:lnTo>
                  <a:pt x="217" y="205"/>
                </a:lnTo>
                <a:lnTo>
                  <a:pt x="219" y="203"/>
                </a:lnTo>
                <a:lnTo>
                  <a:pt x="219" y="203"/>
                </a:lnTo>
                <a:lnTo>
                  <a:pt x="219" y="203"/>
                </a:lnTo>
                <a:lnTo>
                  <a:pt x="219" y="205"/>
                </a:lnTo>
                <a:lnTo>
                  <a:pt x="219" y="205"/>
                </a:lnTo>
                <a:lnTo>
                  <a:pt x="221" y="201"/>
                </a:lnTo>
                <a:lnTo>
                  <a:pt x="221" y="201"/>
                </a:lnTo>
                <a:lnTo>
                  <a:pt x="221" y="199"/>
                </a:lnTo>
                <a:lnTo>
                  <a:pt x="221" y="199"/>
                </a:lnTo>
                <a:lnTo>
                  <a:pt x="226" y="203"/>
                </a:lnTo>
                <a:lnTo>
                  <a:pt x="226" y="203"/>
                </a:lnTo>
                <a:lnTo>
                  <a:pt x="224" y="201"/>
                </a:lnTo>
                <a:lnTo>
                  <a:pt x="222" y="199"/>
                </a:lnTo>
                <a:lnTo>
                  <a:pt x="222" y="199"/>
                </a:lnTo>
                <a:lnTo>
                  <a:pt x="224" y="199"/>
                </a:lnTo>
                <a:lnTo>
                  <a:pt x="226" y="197"/>
                </a:lnTo>
                <a:lnTo>
                  <a:pt x="226" y="197"/>
                </a:lnTo>
                <a:lnTo>
                  <a:pt x="226" y="197"/>
                </a:lnTo>
                <a:lnTo>
                  <a:pt x="224" y="194"/>
                </a:lnTo>
                <a:lnTo>
                  <a:pt x="226" y="192"/>
                </a:lnTo>
                <a:lnTo>
                  <a:pt x="228" y="192"/>
                </a:lnTo>
                <a:lnTo>
                  <a:pt x="228" y="192"/>
                </a:lnTo>
                <a:lnTo>
                  <a:pt x="226" y="194"/>
                </a:lnTo>
                <a:lnTo>
                  <a:pt x="224" y="194"/>
                </a:lnTo>
                <a:lnTo>
                  <a:pt x="224" y="194"/>
                </a:lnTo>
                <a:lnTo>
                  <a:pt x="226" y="195"/>
                </a:lnTo>
                <a:lnTo>
                  <a:pt x="228" y="197"/>
                </a:lnTo>
                <a:lnTo>
                  <a:pt x="228" y="197"/>
                </a:lnTo>
                <a:lnTo>
                  <a:pt x="228" y="194"/>
                </a:lnTo>
                <a:lnTo>
                  <a:pt x="232" y="192"/>
                </a:lnTo>
                <a:lnTo>
                  <a:pt x="232" y="192"/>
                </a:lnTo>
                <a:lnTo>
                  <a:pt x="230" y="190"/>
                </a:lnTo>
                <a:lnTo>
                  <a:pt x="228" y="188"/>
                </a:lnTo>
                <a:lnTo>
                  <a:pt x="228" y="188"/>
                </a:lnTo>
                <a:lnTo>
                  <a:pt x="233" y="186"/>
                </a:lnTo>
                <a:lnTo>
                  <a:pt x="233" y="186"/>
                </a:lnTo>
                <a:lnTo>
                  <a:pt x="233" y="188"/>
                </a:lnTo>
                <a:lnTo>
                  <a:pt x="232" y="190"/>
                </a:lnTo>
                <a:lnTo>
                  <a:pt x="232" y="190"/>
                </a:lnTo>
                <a:lnTo>
                  <a:pt x="233" y="190"/>
                </a:lnTo>
                <a:lnTo>
                  <a:pt x="235" y="190"/>
                </a:lnTo>
                <a:lnTo>
                  <a:pt x="235" y="190"/>
                </a:lnTo>
                <a:lnTo>
                  <a:pt x="235" y="190"/>
                </a:lnTo>
                <a:lnTo>
                  <a:pt x="233" y="188"/>
                </a:lnTo>
                <a:lnTo>
                  <a:pt x="233" y="188"/>
                </a:lnTo>
                <a:lnTo>
                  <a:pt x="237" y="186"/>
                </a:lnTo>
                <a:lnTo>
                  <a:pt x="237" y="186"/>
                </a:lnTo>
                <a:lnTo>
                  <a:pt x="239" y="186"/>
                </a:lnTo>
                <a:lnTo>
                  <a:pt x="239" y="188"/>
                </a:lnTo>
                <a:lnTo>
                  <a:pt x="239" y="188"/>
                </a:lnTo>
                <a:lnTo>
                  <a:pt x="239" y="186"/>
                </a:lnTo>
                <a:lnTo>
                  <a:pt x="239" y="183"/>
                </a:lnTo>
                <a:lnTo>
                  <a:pt x="239" y="181"/>
                </a:lnTo>
                <a:lnTo>
                  <a:pt x="241" y="179"/>
                </a:lnTo>
                <a:lnTo>
                  <a:pt x="241" y="179"/>
                </a:lnTo>
                <a:lnTo>
                  <a:pt x="237" y="181"/>
                </a:lnTo>
                <a:lnTo>
                  <a:pt x="237" y="181"/>
                </a:lnTo>
                <a:lnTo>
                  <a:pt x="239" y="177"/>
                </a:lnTo>
                <a:lnTo>
                  <a:pt x="241" y="175"/>
                </a:lnTo>
                <a:lnTo>
                  <a:pt x="244" y="172"/>
                </a:lnTo>
                <a:lnTo>
                  <a:pt x="250" y="168"/>
                </a:lnTo>
                <a:lnTo>
                  <a:pt x="254" y="162"/>
                </a:lnTo>
                <a:lnTo>
                  <a:pt x="254" y="162"/>
                </a:lnTo>
                <a:lnTo>
                  <a:pt x="255" y="162"/>
                </a:lnTo>
                <a:lnTo>
                  <a:pt x="255" y="162"/>
                </a:lnTo>
                <a:lnTo>
                  <a:pt x="255" y="162"/>
                </a:lnTo>
                <a:lnTo>
                  <a:pt x="257" y="162"/>
                </a:lnTo>
                <a:lnTo>
                  <a:pt x="257" y="164"/>
                </a:lnTo>
                <a:lnTo>
                  <a:pt x="257" y="168"/>
                </a:lnTo>
                <a:lnTo>
                  <a:pt x="257" y="168"/>
                </a:lnTo>
                <a:lnTo>
                  <a:pt x="255" y="166"/>
                </a:lnTo>
                <a:lnTo>
                  <a:pt x="255" y="166"/>
                </a:lnTo>
                <a:lnTo>
                  <a:pt x="250" y="168"/>
                </a:lnTo>
                <a:lnTo>
                  <a:pt x="248" y="172"/>
                </a:lnTo>
                <a:lnTo>
                  <a:pt x="246" y="173"/>
                </a:lnTo>
                <a:lnTo>
                  <a:pt x="246" y="173"/>
                </a:lnTo>
                <a:lnTo>
                  <a:pt x="254" y="170"/>
                </a:lnTo>
                <a:lnTo>
                  <a:pt x="259" y="166"/>
                </a:lnTo>
                <a:lnTo>
                  <a:pt x="259" y="166"/>
                </a:lnTo>
                <a:lnTo>
                  <a:pt x="259" y="168"/>
                </a:lnTo>
                <a:lnTo>
                  <a:pt x="261" y="170"/>
                </a:lnTo>
                <a:lnTo>
                  <a:pt x="261" y="170"/>
                </a:lnTo>
                <a:lnTo>
                  <a:pt x="261" y="168"/>
                </a:lnTo>
                <a:lnTo>
                  <a:pt x="261" y="168"/>
                </a:lnTo>
                <a:lnTo>
                  <a:pt x="259" y="166"/>
                </a:lnTo>
                <a:lnTo>
                  <a:pt x="259" y="166"/>
                </a:lnTo>
                <a:lnTo>
                  <a:pt x="259" y="166"/>
                </a:lnTo>
                <a:lnTo>
                  <a:pt x="261" y="164"/>
                </a:lnTo>
                <a:lnTo>
                  <a:pt x="261" y="164"/>
                </a:lnTo>
                <a:lnTo>
                  <a:pt x="263" y="162"/>
                </a:lnTo>
                <a:lnTo>
                  <a:pt x="267" y="161"/>
                </a:lnTo>
                <a:lnTo>
                  <a:pt x="267" y="161"/>
                </a:lnTo>
                <a:lnTo>
                  <a:pt x="267" y="161"/>
                </a:lnTo>
                <a:lnTo>
                  <a:pt x="265" y="161"/>
                </a:lnTo>
                <a:lnTo>
                  <a:pt x="265" y="161"/>
                </a:lnTo>
                <a:lnTo>
                  <a:pt x="265" y="161"/>
                </a:lnTo>
                <a:lnTo>
                  <a:pt x="267" y="159"/>
                </a:lnTo>
                <a:lnTo>
                  <a:pt x="268" y="159"/>
                </a:lnTo>
                <a:lnTo>
                  <a:pt x="268" y="159"/>
                </a:lnTo>
                <a:lnTo>
                  <a:pt x="267" y="159"/>
                </a:lnTo>
                <a:lnTo>
                  <a:pt x="267" y="159"/>
                </a:lnTo>
                <a:lnTo>
                  <a:pt x="267" y="159"/>
                </a:lnTo>
                <a:lnTo>
                  <a:pt x="267" y="159"/>
                </a:lnTo>
                <a:lnTo>
                  <a:pt x="268" y="157"/>
                </a:lnTo>
                <a:lnTo>
                  <a:pt x="268" y="157"/>
                </a:lnTo>
                <a:lnTo>
                  <a:pt x="267" y="157"/>
                </a:lnTo>
                <a:lnTo>
                  <a:pt x="267" y="157"/>
                </a:lnTo>
                <a:lnTo>
                  <a:pt x="268" y="155"/>
                </a:lnTo>
                <a:lnTo>
                  <a:pt x="268" y="153"/>
                </a:lnTo>
                <a:lnTo>
                  <a:pt x="268" y="153"/>
                </a:lnTo>
                <a:lnTo>
                  <a:pt x="272" y="153"/>
                </a:lnTo>
                <a:lnTo>
                  <a:pt x="272" y="153"/>
                </a:lnTo>
                <a:lnTo>
                  <a:pt x="274" y="151"/>
                </a:lnTo>
                <a:lnTo>
                  <a:pt x="274" y="151"/>
                </a:lnTo>
                <a:lnTo>
                  <a:pt x="285" y="148"/>
                </a:lnTo>
                <a:lnTo>
                  <a:pt x="296" y="140"/>
                </a:lnTo>
                <a:lnTo>
                  <a:pt x="298" y="142"/>
                </a:lnTo>
                <a:lnTo>
                  <a:pt x="298" y="142"/>
                </a:lnTo>
                <a:lnTo>
                  <a:pt x="300" y="138"/>
                </a:lnTo>
                <a:lnTo>
                  <a:pt x="303" y="137"/>
                </a:lnTo>
                <a:lnTo>
                  <a:pt x="313" y="133"/>
                </a:lnTo>
                <a:lnTo>
                  <a:pt x="313" y="133"/>
                </a:lnTo>
                <a:lnTo>
                  <a:pt x="309" y="137"/>
                </a:lnTo>
                <a:lnTo>
                  <a:pt x="305" y="138"/>
                </a:lnTo>
                <a:lnTo>
                  <a:pt x="296" y="144"/>
                </a:lnTo>
                <a:lnTo>
                  <a:pt x="296" y="144"/>
                </a:lnTo>
                <a:lnTo>
                  <a:pt x="292" y="148"/>
                </a:lnTo>
                <a:lnTo>
                  <a:pt x="289" y="151"/>
                </a:lnTo>
                <a:lnTo>
                  <a:pt x="289" y="151"/>
                </a:lnTo>
                <a:close/>
                <a:moveTo>
                  <a:pt x="329" y="126"/>
                </a:moveTo>
                <a:lnTo>
                  <a:pt x="329" y="126"/>
                </a:lnTo>
                <a:lnTo>
                  <a:pt x="325" y="129"/>
                </a:lnTo>
                <a:lnTo>
                  <a:pt x="322" y="131"/>
                </a:lnTo>
                <a:lnTo>
                  <a:pt x="318" y="133"/>
                </a:lnTo>
                <a:lnTo>
                  <a:pt x="313" y="135"/>
                </a:lnTo>
                <a:lnTo>
                  <a:pt x="313" y="135"/>
                </a:lnTo>
                <a:lnTo>
                  <a:pt x="316" y="131"/>
                </a:lnTo>
                <a:lnTo>
                  <a:pt x="320" y="129"/>
                </a:lnTo>
                <a:lnTo>
                  <a:pt x="329" y="126"/>
                </a:lnTo>
                <a:lnTo>
                  <a:pt x="329" y="126"/>
                </a:lnTo>
                <a:close/>
                <a:moveTo>
                  <a:pt x="244" y="46"/>
                </a:moveTo>
                <a:lnTo>
                  <a:pt x="244" y="46"/>
                </a:lnTo>
                <a:lnTo>
                  <a:pt x="243" y="48"/>
                </a:lnTo>
                <a:lnTo>
                  <a:pt x="241" y="50"/>
                </a:lnTo>
                <a:lnTo>
                  <a:pt x="235" y="54"/>
                </a:lnTo>
                <a:lnTo>
                  <a:pt x="235" y="54"/>
                </a:lnTo>
                <a:lnTo>
                  <a:pt x="239" y="48"/>
                </a:lnTo>
                <a:lnTo>
                  <a:pt x="241" y="46"/>
                </a:lnTo>
                <a:lnTo>
                  <a:pt x="244" y="46"/>
                </a:lnTo>
                <a:lnTo>
                  <a:pt x="244" y="46"/>
                </a:lnTo>
                <a:close/>
                <a:moveTo>
                  <a:pt x="248" y="184"/>
                </a:moveTo>
                <a:lnTo>
                  <a:pt x="248" y="184"/>
                </a:lnTo>
                <a:lnTo>
                  <a:pt x="250" y="186"/>
                </a:lnTo>
                <a:lnTo>
                  <a:pt x="248" y="188"/>
                </a:lnTo>
                <a:lnTo>
                  <a:pt x="248" y="186"/>
                </a:lnTo>
                <a:lnTo>
                  <a:pt x="248" y="184"/>
                </a:lnTo>
                <a:close/>
                <a:moveTo>
                  <a:pt x="151" y="91"/>
                </a:moveTo>
                <a:lnTo>
                  <a:pt x="151" y="91"/>
                </a:lnTo>
                <a:lnTo>
                  <a:pt x="149" y="92"/>
                </a:lnTo>
                <a:lnTo>
                  <a:pt x="147" y="94"/>
                </a:lnTo>
                <a:lnTo>
                  <a:pt x="143" y="98"/>
                </a:lnTo>
                <a:lnTo>
                  <a:pt x="143" y="98"/>
                </a:lnTo>
                <a:lnTo>
                  <a:pt x="145" y="94"/>
                </a:lnTo>
                <a:lnTo>
                  <a:pt x="151" y="91"/>
                </a:lnTo>
                <a:lnTo>
                  <a:pt x="151" y="91"/>
                </a:lnTo>
                <a:close/>
                <a:moveTo>
                  <a:pt x="239" y="183"/>
                </a:moveTo>
                <a:lnTo>
                  <a:pt x="239" y="183"/>
                </a:lnTo>
                <a:lnTo>
                  <a:pt x="237" y="183"/>
                </a:lnTo>
                <a:lnTo>
                  <a:pt x="235" y="183"/>
                </a:lnTo>
                <a:lnTo>
                  <a:pt x="235" y="181"/>
                </a:lnTo>
                <a:lnTo>
                  <a:pt x="235" y="181"/>
                </a:lnTo>
                <a:lnTo>
                  <a:pt x="235" y="181"/>
                </a:lnTo>
                <a:lnTo>
                  <a:pt x="237" y="181"/>
                </a:lnTo>
                <a:lnTo>
                  <a:pt x="239" y="183"/>
                </a:lnTo>
                <a:lnTo>
                  <a:pt x="239" y="183"/>
                </a:lnTo>
                <a:close/>
                <a:moveTo>
                  <a:pt x="237" y="184"/>
                </a:moveTo>
                <a:lnTo>
                  <a:pt x="237" y="184"/>
                </a:lnTo>
                <a:lnTo>
                  <a:pt x="235" y="186"/>
                </a:lnTo>
                <a:lnTo>
                  <a:pt x="235" y="186"/>
                </a:lnTo>
                <a:lnTo>
                  <a:pt x="233" y="184"/>
                </a:lnTo>
                <a:lnTo>
                  <a:pt x="233" y="184"/>
                </a:lnTo>
                <a:lnTo>
                  <a:pt x="233" y="184"/>
                </a:lnTo>
                <a:lnTo>
                  <a:pt x="235" y="183"/>
                </a:lnTo>
                <a:lnTo>
                  <a:pt x="237" y="184"/>
                </a:lnTo>
                <a:lnTo>
                  <a:pt x="237" y="184"/>
                </a:lnTo>
                <a:close/>
                <a:moveTo>
                  <a:pt x="152" y="103"/>
                </a:moveTo>
                <a:lnTo>
                  <a:pt x="152" y="103"/>
                </a:lnTo>
                <a:lnTo>
                  <a:pt x="152" y="107"/>
                </a:lnTo>
                <a:lnTo>
                  <a:pt x="151" y="109"/>
                </a:lnTo>
                <a:lnTo>
                  <a:pt x="149" y="107"/>
                </a:lnTo>
                <a:lnTo>
                  <a:pt x="149" y="107"/>
                </a:lnTo>
                <a:lnTo>
                  <a:pt x="151" y="105"/>
                </a:lnTo>
                <a:lnTo>
                  <a:pt x="152" y="103"/>
                </a:lnTo>
                <a:lnTo>
                  <a:pt x="152" y="103"/>
                </a:lnTo>
                <a:close/>
                <a:moveTo>
                  <a:pt x="129" y="120"/>
                </a:moveTo>
                <a:lnTo>
                  <a:pt x="129" y="120"/>
                </a:lnTo>
                <a:lnTo>
                  <a:pt x="127" y="122"/>
                </a:lnTo>
                <a:lnTo>
                  <a:pt x="125" y="124"/>
                </a:lnTo>
                <a:lnTo>
                  <a:pt x="125" y="124"/>
                </a:lnTo>
                <a:lnTo>
                  <a:pt x="125" y="124"/>
                </a:lnTo>
                <a:lnTo>
                  <a:pt x="125" y="122"/>
                </a:lnTo>
                <a:lnTo>
                  <a:pt x="127" y="118"/>
                </a:lnTo>
                <a:lnTo>
                  <a:pt x="129" y="120"/>
                </a:lnTo>
                <a:lnTo>
                  <a:pt x="129" y="120"/>
                </a:lnTo>
                <a:close/>
                <a:moveTo>
                  <a:pt x="239" y="214"/>
                </a:moveTo>
                <a:lnTo>
                  <a:pt x="239" y="214"/>
                </a:lnTo>
                <a:lnTo>
                  <a:pt x="239" y="216"/>
                </a:lnTo>
                <a:lnTo>
                  <a:pt x="239" y="216"/>
                </a:lnTo>
                <a:lnTo>
                  <a:pt x="237" y="218"/>
                </a:lnTo>
                <a:lnTo>
                  <a:pt x="237" y="218"/>
                </a:lnTo>
                <a:lnTo>
                  <a:pt x="235" y="216"/>
                </a:lnTo>
                <a:lnTo>
                  <a:pt x="237" y="216"/>
                </a:lnTo>
                <a:lnTo>
                  <a:pt x="239" y="214"/>
                </a:lnTo>
                <a:lnTo>
                  <a:pt x="239" y="214"/>
                </a:lnTo>
                <a:close/>
                <a:moveTo>
                  <a:pt x="123" y="118"/>
                </a:moveTo>
                <a:lnTo>
                  <a:pt x="123" y="118"/>
                </a:lnTo>
                <a:lnTo>
                  <a:pt x="123" y="120"/>
                </a:lnTo>
                <a:lnTo>
                  <a:pt x="121" y="122"/>
                </a:lnTo>
                <a:lnTo>
                  <a:pt x="119" y="124"/>
                </a:lnTo>
                <a:lnTo>
                  <a:pt x="119" y="126"/>
                </a:lnTo>
                <a:lnTo>
                  <a:pt x="119" y="126"/>
                </a:lnTo>
                <a:lnTo>
                  <a:pt x="118" y="127"/>
                </a:lnTo>
                <a:lnTo>
                  <a:pt x="118" y="126"/>
                </a:lnTo>
                <a:lnTo>
                  <a:pt x="118" y="126"/>
                </a:lnTo>
                <a:lnTo>
                  <a:pt x="116" y="126"/>
                </a:lnTo>
                <a:lnTo>
                  <a:pt x="116" y="126"/>
                </a:lnTo>
                <a:lnTo>
                  <a:pt x="123" y="118"/>
                </a:lnTo>
                <a:lnTo>
                  <a:pt x="123" y="118"/>
                </a:lnTo>
                <a:close/>
                <a:moveTo>
                  <a:pt x="329" y="300"/>
                </a:moveTo>
                <a:lnTo>
                  <a:pt x="329" y="300"/>
                </a:lnTo>
                <a:lnTo>
                  <a:pt x="331" y="302"/>
                </a:lnTo>
                <a:lnTo>
                  <a:pt x="331" y="302"/>
                </a:lnTo>
                <a:lnTo>
                  <a:pt x="329" y="302"/>
                </a:lnTo>
                <a:lnTo>
                  <a:pt x="329" y="302"/>
                </a:lnTo>
                <a:lnTo>
                  <a:pt x="329" y="302"/>
                </a:lnTo>
                <a:lnTo>
                  <a:pt x="329" y="300"/>
                </a:lnTo>
                <a:lnTo>
                  <a:pt x="329" y="300"/>
                </a:lnTo>
                <a:lnTo>
                  <a:pt x="329" y="300"/>
                </a:lnTo>
                <a:close/>
                <a:moveTo>
                  <a:pt x="325" y="302"/>
                </a:moveTo>
                <a:lnTo>
                  <a:pt x="325" y="302"/>
                </a:lnTo>
                <a:lnTo>
                  <a:pt x="325" y="304"/>
                </a:lnTo>
                <a:lnTo>
                  <a:pt x="325" y="306"/>
                </a:lnTo>
                <a:lnTo>
                  <a:pt x="325" y="306"/>
                </a:lnTo>
                <a:lnTo>
                  <a:pt x="324" y="304"/>
                </a:lnTo>
                <a:lnTo>
                  <a:pt x="324" y="302"/>
                </a:lnTo>
                <a:lnTo>
                  <a:pt x="325" y="302"/>
                </a:lnTo>
                <a:lnTo>
                  <a:pt x="325" y="302"/>
                </a:lnTo>
                <a:close/>
                <a:moveTo>
                  <a:pt x="338" y="313"/>
                </a:moveTo>
                <a:lnTo>
                  <a:pt x="338" y="313"/>
                </a:lnTo>
                <a:lnTo>
                  <a:pt x="338" y="313"/>
                </a:lnTo>
                <a:lnTo>
                  <a:pt x="336" y="313"/>
                </a:lnTo>
                <a:lnTo>
                  <a:pt x="336" y="313"/>
                </a:lnTo>
                <a:lnTo>
                  <a:pt x="336" y="313"/>
                </a:lnTo>
                <a:lnTo>
                  <a:pt x="336" y="311"/>
                </a:lnTo>
                <a:lnTo>
                  <a:pt x="338" y="313"/>
                </a:lnTo>
                <a:lnTo>
                  <a:pt x="338" y="313"/>
                </a:lnTo>
                <a:close/>
                <a:moveTo>
                  <a:pt x="327" y="304"/>
                </a:moveTo>
                <a:lnTo>
                  <a:pt x="327" y="304"/>
                </a:lnTo>
                <a:lnTo>
                  <a:pt x="327" y="306"/>
                </a:lnTo>
                <a:lnTo>
                  <a:pt x="327" y="306"/>
                </a:lnTo>
                <a:lnTo>
                  <a:pt x="327" y="306"/>
                </a:lnTo>
                <a:lnTo>
                  <a:pt x="327" y="304"/>
                </a:lnTo>
                <a:lnTo>
                  <a:pt x="327" y="304"/>
                </a:lnTo>
                <a:lnTo>
                  <a:pt x="327" y="304"/>
                </a:lnTo>
                <a:close/>
                <a:moveTo>
                  <a:pt x="324" y="308"/>
                </a:moveTo>
                <a:lnTo>
                  <a:pt x="324" y="308"/>
                </a:lnTo>
                <a:lnTo>
                  <a:pt x="325" y="310"/>
                </a:lnTo>
                <a:lnTo>
                  <a:pt x="324" y="310"/>
                </a:lnTo>
                <a:lnTo>
                  <a:pt x="324" y="310"/>
                </a:lnTo>
                <a:lnTo>
                  <a:pt x="324" y="310"/>
                </a:lnTo>
                <a:lnTo>
                  <a:pt x="324" y="308"/>
                </a:lnTo>
                <a:lnTo>
                  <a:pt x="324" y="308"/>
                </a:lnTo>
                <a:lnTo>
                  <a:pt x="324" y="308"/>
                </a:lnTo>
                <a:lnTo>
                  <a:pt x="322" y="310"/>
                </a:lnTo>
                <a:lnTo>
                  <a:pt x="322" y="310"/>
                </a:lnTo>
                <a:lnTo>
                  <a:pt x="322" y="308"/>
                </a:lnTo>
                <a:lnTo>
                  <a:pt x="324" y="308"/>
                </a:lnTo>
                <a:lnTo>
                  <a:pt x="324" y="308"/>
                </a:lnTo>
                <a:close/>
                <a:moveTo>
                  <a:pt x="322" y="319"/>
                </a:moveTo>
                <a:lnTo>
                  <a:pt x="322" y="319"/>
                </a:lnTo>
                <a:lnTo>
                  <a:pt x="324" y="319"/>
                </a:lnTo>
                <a:lnTo>
                  <a:pt x="324" y="321"/>
                </a:lnTo>
                <a:lnTo>
                  <a:pt x="322" y="321"/>
                </a:lnTo>
                <a:lnTo>
                  <a:pt x="322" y="321"/>
                </a:lnTo>
                <a:lnTo>
                  <a:pt x="322" y="321"/>
                </a:lnTo>
                <a:lnTo>
                  <a:pt x="322" y="319"/>
                </a:lnTo>
                <a:lnTo>
                  <a:pt x="322" y="319"/>
                </a:lnTo>
                <a:lnTo>
                  <a:pt x="322" y="319"/>
                </a:lnTo>
                <a:close/>
                <a:moveTo>
                  <a:pt x="320" y="317"/>
                </a:moveTo>
                <a:lnTo>
                  <a:pt x="320" y="317"/>
                </a:lnTo>
                <a:lnTo>
                  <a:pt x="320" y="319"/>
                </a:lnTo>
                <a:lnTo>
                  <a:pt x="318" y="321"/>
                </a:lnTo>
                <a:lnTo>
                  <a:pt x="318" y="321"/>
                </a:lnTo>
                <a:lnTo>
                  <a:pt x="318" y="319"/>
                </a:lnTo>
                <a:lnTo>
                  <a:pt x="316" y="319"/>
                </a:lnTo>
                <a:lnTo>
                  <a:pt x="316" y="319"/>
                </a:lnTo>
                <a:lnTo>
                  <a:pt x="320" y="317"/>
                </a:lnTo>
                <a:lnTo>
                  <a:pt x="320" y="317"/>
                </a:lnTo>
                <a:close/>
                <a:moveTo>
                  <a:pt x="208" y="256"/>
                </a:moveTo>
                <a:lnTo>
                  <a:pt x="208" y="256"/>
                </a:lnTo>
                <a:lnTo>
                  <a:pt x="208" y="262"/>
                </a:lnTo>
                <a:lnTo>
                  <a:pt x="206" y="267"/>
                </a:lnTo>
                <a:lnTo>
                  <a:pt x="206" y="267"/>
                </a:lnTo>
                <a:lnTo>
                  <a:pt x="206" y="267"/>
                </a:lnTo>
                <a:lnTo>
                  <a:pt x="206" y="265"/>
                </a:lnTo>
                <a:lnTo>
                  <a:pt x="204" y="265"/>
                </a:lnTo>
                <a:lnTo>
                  <a:pt x="204" y="265"/>
                </a:lnTo>
                <a:lnTo>
                  <a:pt x="206" y="260"/>
                </a:lnTo>
                <a:lnTo>
                  <a:pt x="208" y="256"/>
                </a:lnTo>
                <a:lnTo>
                  <a:pt x="208" y="256"/>
                </a:lnTo>
                <a:close/>
                <a:moveTo>
                  <a:pt x="320" y="321"/>
                </a:moveTo>
                <a:lnTo>
                  <a:pt x="320" y="321"/>
                </a:lnTo>
                <a:lnTo>
                  <a:pt x="322" y="322"/>
                </a:lnTo>
                <a:lnTo>
                  <a:pt x="322" y="324"/>
                </a:lnTo>
                <a:lnTo>
                  <a:pt x="320" y="324"/>
                </a:lnTo>
                <a:lnTo>
                  <a:pt x="320" y="324"/>
                </a:lnTo>
                <a:lnTo>
                  <a:pt x="320" y="322"/>
                </a:lnTo>
                <a:lnTo>
                  <a:pt x="320" y="321"/>
                </a:lnTo>
                <a:lnTo>
                  <a:pt x="320" y="321"/>
                </a:lnTo>
                <a:close/>
                <a:moveTo>
                  <a:pt x="316" y="319"/>
                </a:moveTo>
                <a:lnTo>
                  <a:pt x="316" y="319"/>
                </a:lnTo>
                <a:lnTo>
                  <a:pt x="316" y="321"/>
                </a:lnTo>
                <a:lnTo>
                  <a:pt x="316" y="322"/>
                </a:lnTo>
                <a:lnTo>
                  <a:pt x="316" y="322"/>
                </a:lnTo>
                <a:lnTo>
                  <a:pt x="316" y="321"/>
                </a:lnTo>
                <a:lnTo>
                  <a:pt x="316" y="319"/>
                </a:lnTo>
                <a:lnTo>
                  <a:pt x="316" y="319"/>
                </a:lnTo>
                <a:close/>
                <a:moveTo>
                  <a:pt x="316" y="322"/>
                </a:moveTo>
                <a:lnTo>
                  <a:pt x="316" y="322"/>
                </a:lnTo>
                <a:lnTo>
                  <a:pt x="316" y="324"/>
                </a:lnTo>
                <a:lnTo>
                  <a:pt x="316" y="326"/>
                </a:lnTo>
                <a:lnTo>
                  <a:pt x="316" y="326"/>
                </a:lnTo>
                <a:lnTo>
                  <a:pt x="314" y="324"/>
                </a:lnTo>
                <a:lnTo>
                  <a:pt x="314" y="324"/>
                </a:lnTo>
                <a:lnTo>
                  <a:pt x="316" y="322"/>
                </a:lnTo>
                <a:lnTo>
                  <a:pt x="314" y="322"/>
                </a:lnTo>
                <a:lnTo>
                  <a:pt x="314" y="322"/>
                </a:lnTo>
                <a:lnTo>
                  <a:pt x="314" y="321"/>
                </a:lnTo>
                <a:lnTo>
                  <a:pt x="314" y="321"/>
                </a:lnTo>
                <a:lnTo>
                  <a:pt x="316" y="322"/>
                </a:lnTo>
                <a:lnTo>
                  <a:pt x="316" y="322"/>
                </a:lnTo>
                <a:lnTo>
                  <a:pt x="316" y="322"/>
                </a:lnTo>
                <a:close/>
                <a:moveTo>
                  <a:pt x="68" y="216"/>
                </a:moveTo>
                <a:lnTo>
                  <a:pt x="68" y="216"/>
                </a:lnTo>
                <a:lnTo>
                  <a:pt x="68" y="216"/>
                </a:lnTo>
                <a:lnTo>
                  <a:pt x="68" y="218"/>
                </a:lnTo>
                <a:lnTo>
                  <a:pt x="66" y="219"/>
                </a:lnTo>
                <a:lnTo>
                  <a:pt x="66" y="219"/>
                </a:lnTo>
                <a:lnTo>
                  <a:pt x="66" y="219"/>
                </a:lnTo>
                <a:lnTo>
                  <a:pt x="66" y="218"/>
                </a:lnTo>
                <a:lnTo>
                  <a:pt x="68" y="216"/>
                </a:lnTo>
                <a:lnTo>
                  <a:pt x="68" y="216"/>
                </a:lnTo>
                <a:close/>
                <a:moveTo>
                  <a:pt x="313" y="328"/>
                </a:moveTo>
                <a:lnTo>
                  <a:pt x="313" y="328"/>
                </a:lnTo>
                <a:lnTo>
                  <a:pt x="313" y="332"/>
                </a:lnTo>
                <a:lnTo>
                  <a:pt x="313" y="337"/>
                </a:lnTo>
                <a:lnTo>
                  <a:pt x="313" y="337"/>
                </a:lnTo>
                <a:lnTo>
                  <a:pt x="313" y="337"/>
                </a:lnTo>
                <a:lnTo>
                  <a:pt x="313" y="337"/>
                </a:lnTo>
                <a:lnTo>
                  <a:pt x="313" y="335"/>
                </a:lnTo>
                <a:lnTo>
                  <a:pt x="314" y="335"/>
                </a:lnTo>
                <a:lnTo>
                  <a:pt x="314" y="335"/>
                </a:lnTo>
                <a:lnTo>
                  <a:pt x="314" y="337"/>
                </a:lnTo>
                <a:lnTo>
                  <a:pt x="314" y="339"/>
                </a:lnTo>
                <a:lnTo>
                  <a:pt x="314" y="339"/>
                </a:lnTo>
                <a:lnTo>
                  <a:pt x="309" y="337"/>
                </a:lnTo>
                <a:lnTo>
                  <a:pt x="309" y="337"/>
                </a:lnTo>
                <a:lnTo>
                  <a:pt x="311" y="332"/>
                </a:lnTo>
                <a:lnTo>
                  <a:pt x="311" y="330"/>
                </a:lnTo>
                <a:lnTo>
                  <a:pt x="313" y="328"/>
                </a:lnTo>
                <a:lnTo>
                  <a:pt x="313" y="328"/>
                </a:lnTo>
                <a:close/>
                <a:moveTo>
                  <a:pt x="184" y="284"/>
                </a:moveTo>
                <a:lnTo>
                  <a:pt x="184" y="284"/>
                </a:lnTo>
                <a:lnTo>
                  <a:pt x="186" y="284"/>
                </a:lnTo>
                <a:lnTo>
                  <a:pt x="186" y="286"/>
                </a:lnTo>
                <a:lnTo>
                  <a:pt x="186" y="289"/>
                </a:lnTo>
                <a:lnTo>
                  <a:pt x="186" y="289"/>
                </a:lnTo>
                <a:lnTo>
                  <a:pt x="184" y="289"/>
                </a:lnTo>
                <a:lnTo>
                  <a:pt x="184" y="287"/>
                </a:lnTo>
                <a:lnTo>
                  <a:pt x="184" y="284"/>
                </a:lnTo>
                <a:lnTo>
                  <a:pt x="184" y="284"/>
                </a:lnTo>
                <a:close/>
                <a:moveTo>
                  <a:pt x="187" y="291"/>
                </a:moveTo>
                <a:lnTo>
                  <a:pt x="187" y="291"/>
                </a:lnTo>
                <a:lnTo>
                  <a:pt x="187" y="293"/>
                </a:lnTo>
                <a:lnTo>
                  <a:pt x="187" y="297"/>
                </a:lnTo>
                <a:lnTo>
                  <a:pt x="186" y="297"/>
                </a:lnTo>
                <a:lnTo>
                  <a:pt x="187" y="295"/>
                </a:lnTo>
                <a:lnTo>
                  <a:pt x="187" y="295"/>
                </a:lnTo>
                <a:lnTo>
                  <a:pt x="187" y="291"/>
                </a:lnTo>
                <a:lnTo>
                  <a:pt x="187" y="291"/>
                </a:lnTo>
                <a:close/>
                <a:moveTo>
                  <a:pt x="313" y="343"/>
                </a:moveTo>
                <a:lnTo>
                  <a:pt x="313" y="343"/>
                </a:lnTo>
                <a:lnTo>
                  <a:pt x="313" y="343"/>
                </a:lnTo>
                <a:lnTo>
                  <a:pt x="313" y="344"/>
                </a:lnTo>
                <a:lnTo>
                  <a:pt x="313" y="344"/>
                </a:lnTo>
                <a:lnTo>
                  <a:pt x="313" y="343"/>
                </a:lnTo>
                <a:lnTo>
                  <a:pt x="313" y="343"/>
                </a:lnTo>
                <a:lnTo>
                  <a:pt x="313" y="343"/>
                </a:lnTo>
                <a:close/>
                <a:moveTo>
                  <a:pt x="309" y="343"/>
                </a:moveTo>
                <a:lnTo>
                  <a:pt x="309" y="343"/>
                </a:lnTo>
                <a:lnTo>
                  <a:pt x="311" y="346"/>
                </a:lnTo>
                <a:lnTo>
                  <a:pt x="311" y="346"/>
                </a:lnTo>
                <a:lnTo>
                  <a:pt x="309" y="344"/>
                </a:lnTo>
                <a:lnTo>
                  <a:pt x="309" y="343"/>
                </a:lnTo>
                <a:close/>
                <a:moveTo>
                  <a:pt x="314" y="352"/>
                </a:moveTo>
                <a:lnTo>
                  <a:pt x="314" y="352"/>
                </a:lnTo>
                <a:lnTo>
                  <a:pt x="316" y="354"/>
                </a:lnTo>
                <a:lnTo>
                  <a:pt x="314" y="354"/>
                </a:lnTo>
                <a:lnTo>
                  <a:pt x="314" y="354"/>
                </a:lnTo>
                <a:lnTo>
                  <a:pt x="316" y="354"/>
                </a:lnTo>
                <a:lnTo>
                  <a:pt x="316" y="354"/>
                </a:lnTo>
                <a:lnTo>
                  <a:pt x="314" y="354"/>
                </a:lnTo>
                <a:lnTo>
                  <a:pt x="314" y="354"/>
                </a:lnTo>
                <a:lnTo>
                  <a:pt x="314" y="352"/>
                </a:lnTo>
                <a:lnTo>
                  <a:pt x="314" y="352"/>
                </a:lnTo>
                <a:lnTo>
                  <a:pt x="314" y="352"/>
                </a:lnTo>
                <a:close/>
                <a:moveTo>
                  <a:pt x="313" y="354"/>
                </a:moveTo>
                <a:lnTo>
                  <a:pt x="313" y="354"/>
                </a:lnTo>
                <a:lnTo>
                  <a:pt x="314" y="356"/>
                </a:lnTo>
                <a:lnTo>
                  <a:pt x="314" y="356"/>
                </a:lnTo>
                <a:lnTo>
                  <a:pt x="314" y="356"/>
                </a:lnTo>
                <a:lnTo>
                  <a:pt x="314" y="356"/>
                </a:lnTo>
                <a:lnTo>
                  <a:pt x="314" y="356"/>
                </a:lnTo>
                <a:lnTo>
                  <a:pt x="314" y="356"/>
                </a:lnTo>
                <a:lnTo>
                  <a:pt x="313" y="354"/>
                </a:lnTo>
                <a:lnTo>
                  <a:pt x="313" y="354"/>
                </a:lnTo>
                <a:close/>
                <a:moveTo>
                  <a:pt x="318" y="363"/>
                </a:moveTo>
                <a:lnTo>
                  <a:pt x="318" y="363"/>
                </a:lnTo>
                <a:lnTo>
                  <a:pt x="318" y="363"/>
                </a:lnTo>
                <a:lnTo>
                  <a:pt x="320" y="365"/>
                </a:lnTo>
                <a:lnTo>
                  <a:pt x="320" y="365"/>
                </a:lnTo>
                <a:lnTo>
                  <a:pt x="318" y="363"/>
                </a:lnTo>
                <a:lnTo>
                  <a:pt x="318" y="363"/>
                </a:lnTo>
                <a:lnTo>
                  <a:pt x="318" y="363"/>
                </a:lnTo>
                <a:close/>
                <a:moveTo>
                  <a:pt x="340" y="367"/>
                </a:moveTo>
                <a:lnTo>
                  <a:pt x="340" y="367"/>
                </a:lnTo>
                <a:lnTo>
                  <a:pt x="338" y="368"/>
                </a:lnTo>
                <a:lnTo>
                  <a:pt x="335" y="367"/>
                </a:lnTo>
                <a:lnTo>
                  <a:pt x="335" y="367"/>
                </a:lnTo>
                <a:lnTo>
                  <a:pt x="340" y="367"/>
                </a:lnTo>
                <a:lnTo>
                  <a:pt x="340" y="367"/>
                </a:lnTo>
                <a:close/>
                <a:moveTo>
                  <a:pt x="322" y="365"/>
                </a:moveTo>
                <a:lnTo>
                  <a:pt x="322" y="365"/>
                </a:lnTo>
                <a:lnTo>
                  <a:pt x="322" y="365"/>
                </a:lnTo>
                <a:lnTo>
                  <a:pt x="324" y="365"/>
                </a:lnTo>
                <a:lnTo>
                  <a:pt x="324" y="365"/>
                </a:lnTo>
                <a:lnTo>
                  <a:pt x="325" y="365"/>
                </a:lnTo>
                <a:lnTo>
                  <a:pt x="325" y="367"/>
                </a:lnTo>
                <a:lnTo>
                  <a:pt x="324" y="367"/>
                </a:lnTo>
                <a:lnTo>
                  <a:pt x="324" y="367"/>
                </a:lnTo>
                <a:lnTo>
                  <a:pt x="322" y="367"/>
                </a:lnTo>
                <a:lnTo>
                  <a:pt x="322" y="365"/>
                </a:lnTo>
                <a:lnTo>
                  <a:pt x="322" y="365"/>
                </a:lnTo>
                <a:close/>
                <a:moveTo>
                  <a:pt x="33" y="321"/>
                </a:moveTo>
                <a:lnTo>
                  <a:pt x="33" y="321"/>
                </a:lnTo>
                <a:lnTo>
                  <a:pt x="35" y="322"/>
                </a:lnTo>
                <a:lnTo>
                  <a:pt x="35" y="322"/>
                </a:lnTo>
                <a:lnTo>
                  <a:pt x="35" y="322"/>
                </a:lnTo>
                <a:lnTo>
                  <a:pt x="33" y="328"/>
                </a:lnTo>
                <a:lnTo>
                  <a:pt x="33" y="335"/>
                </a:lnTo>
                <a:lnTo>
                  <a:pt x="33" y="335"/>
                </a:lnTo>
                <a:lnTo>
                  <a:pt x="31" y="333"/>
                </a:lnTo>
                <a:lnTo>
                  <a:pt x="31" y="330"/>
                </a:lnTo>
                <a:lnTo>
                  <a:pt x="33" y="321"/>
                </a:lnTo>
                <a:lnTo>
                  <a:pt x="33" y="321"/>
                </a:lnTo>
                <a:close/>
                <a:moveTo>
                  <a:pt x="335" y="368"/>
                </a:moveTo>
                <a:lnTo>
                  <a:pt x="335" y="368"/>
                </a:lnTo>
                <a:lnTo>
                  <a:pt x="336" y="368"/>
                </a:lnTo>
                <a:lnTo>
                  <a:pt x="335" y="370"/>
                </a:lnTo>
                <a:lnTo>
                  <a:pt x="335" y="370"/>
                </a:lnTo>
                <a:lnTo>
                  <a:pt x="335" y="368"/>
                </a:lnTo>
                <a:lnTo>
                  <a:pt x="335" y="368"/>
                </a:lnTo>
                <a:lnTo>
                  <a:pt x="335" y="368"/>
                </a:lnTo>
                <a:close/>
                <a:moveTo>
                  <a:pt x="320" y="367"/>
                </a:moveTo>
                <a:lnTo>
                  <a:pt x="320" y="367"/>
                </a:lnTo>
                <a:lnTo>
                  <a:pt x="320" y="367"/>
                </a:lnTo>
                <a:lnTo>
                  <a:pt x="320" y="368"/>
                </a:lnTo>
                <a:lnTo>
                  <a:pt x="320" y="368"/>
                </a:lnTo>
                <a:lnTo>
                  <a:pt x="320" y="367"/>
                </a:lnTo>
                <a:lnTo>
                  <a:pt x="320" y="367"/>
                </a:lnTo>
                <a:lnTo>
                  <a:pt x="320" y="367"/>
                </a:lnTo>
                <a:close/>
                <a:moveTo>
                  <a:pt x="31" y="337"/>
                </a:moveTo>
                <a:lnTo>
                  <a:pt x="31" y="337"/>
                </a:lnTo>
                <a:lnTo>
                  <a:pt x="33" y="337"/>
                </a:lnTo>
                <a:lnTo>
                  <a:pt x="33" y="339"/>
                </a:lnTo>
                <a:lnTo>
                  <a:pt x="31" y="343"/>
                </a:lnTo>
                <a:lnTo>
                  <a:pt x="31" y="343"/>
                </a:lnTo>
                <a:lnTo>
                  <a:pt x="31" y="339"/>
                </a:lnTo>
                <a:lnTo>
                  <a:pt x="31" y="337"/>
                </a:lnTo>
                <a:lnTo>
                  <a:pt x="31" y="337"/>
                </a:lnTo>
                <a:close/>
                <a:moveTo>
                  <a:pt x="325" y="370"/>
                </a:moveTo>
                <a:lnTo>
                  <a:pt x="325" y="370"/>
                </a:lnTo>
                <a:lnTo>
                  <a:pt x="327" y="372"/>
                </a:lnTo>
                <a:lnTo>
                  <a:pt x="327" y="372"/>
                </a:lnTo>
                <a:lnTo>
                  <a:pt x="327" y="372"/>
                </a:lnTo>
                <a:lnTo>
                  <a:pt x="325" y="370"/>
                </a:lnTo>
                <a:lnTo>
                  <a:pt x="325" y="370"/>
                </a:lnTo>
                <a:close/>
                <a:moveTo>
                  <a:pt x="331" y="376"/>
                </a:moveTo>
                <a:lnTo>
                  <a:pt x="331" y="376"/>
                </a:lnTo>
                <a:lnTo>
                  <a:pt x="331" y="378"/>
                </a:lnTo>
                <a:lnTo>
                  <a:pt x="331" y="379"/>
                </a:lnTo>
                <a:lnTo>
                  <a:pt x="331" y="379"/>
                </a:lnTo>
                <a:lnTo>
                  <a:pt x="327" y="379"/>
                </a:lnTo>
                <a:lnTo>
                  <a:pt x="327" y="379"/>
                </a:lnTo>
                <a:lnTo>
                  <a:pt x="329" y="379"/>
                </a:lnTo>
                <a:lnTo>
                  <a:pt x="331" y="378"/>
                </a:lnTo>
                <a:lnTo>
                  <a:pt x="331" y="378"/>
                </a:lnTo>
                <a:lnTo>
                  <a:pt x="329" y="378"/>
                </a:lnTo>
                <a:lnTo>
                  <a:pt x="331" y="376"/>
                </a:lnTo>
                <a:lnTo>
                  <a:pt x="331" y="376"/>
                </a:lnTo>
                <a:close/>
                <a:moveTo>
                  <a:pt x="329" y="376"/>
                </a:moveTo>
                <a:lnTo>
                  <a:pt x="329" y="376"/>
                </a:lnTo>
                <a:lnTo>
                  <a:pt x="327" y="376"/>
                </a:lnTo>
                <a:lnTo>
                  <a:pt x="327" y="376"/>
                </a:lnTo>
                <a:lnTo>
                  <a:pt x="327" y="376"/>
                </a:lnTo>
                <a:lnTo>
                  <a:pt x="329" y="376"/>
                </a:lnTo>
                <a:lnTo>
                  <a:pt x="329" y="376"/>
                </a:lnTo>
                <a:lnTo>
                  <a:pt x="329" y="374"/>
                </a:lnTo>
                <a:lnTo>
                  <a:pt x="329" y="374"/>
                </a:lnTo>
                <a:lnTo>
                  <a:pt x="329" y="376"/>
                </a:lnTo>
                <a:lnTo>
                  <a:pt x="329" y="376"/>
                </a:lnTo>
                <a:close/>
                <a:moveTo>
                  <a:pt x="342" y="379"/>
                </a:moveTo>
                <a:lnTo>
                  <a:pt x="342" y="379"/>
                </a:lnTo>
                <a:lnTo>
                  <a:pt x="344" y="381"/>
                </a:lnTo>
                <a:lnTo>
                  <a:pt x="342" y="381"/>
                </a:lnTo>
                <a:lnTo>
                  <a:pt x="342" y="381"/>
                </a:lnTo>
                <a:lnTo>
                  <a:pt x="342" y="381"/>
                </a:lnTo>
                <a:lnTo>
                  <a:pt x="342" y="379"/>
                </a:lnTo>
                <a:lnTo>
                  <a:pt x="342" y="379"/>
                </a:lnTo>
                <a:close/>
                <a:moveTo>
                  <a:pt x="22" y="420"/>
                </a:moveTo>
                <a:lnTo>
                  <a:pt x="22" y="420"/>
                </a:lnTo>
                <a:lnTo>
                  <a:pt x="24" y="422"/>
                </a:lnTo>
                <a:lnTo>
                  <a:pt x="24" y="422"/>
                </a:lnTo>
                <a:lnTo>
                  <a:pt x="24" y="424"/>
                </a:lnTo>
                <a:lnTo>
                  <a:pt x="24" y="427"/>
                </a:lnTo>
                <a:lnTo>
                  <a:pt x="24" y="427"/>
                </a:lnTo>
                <a:lnTo>
                  <a:pt x="22" y="427"/>
                </a:lnTo>
                <a:lnTo>
                  <a:pt x="22" y="425"/>
                </a:lnTo>
                <a:lnTo>
                  <a:pt x="22" y="420"/>
                </a:lnTo>
                <a:lnTo>
                  <a:pt x="22" y="420"/>
                </a:lnTo>
                <a:close/>
                <a:moveTo>
                  <a:pt x="331" y="401"/>
                </a:moveTo>
                <a:lnTo>
                  <a:pt x="331" y="401"/>
                </a:lnTo>
                <a:lnTo>
                  <a:pt x="331" y="403"/>
                </a:lnTo>
                <a:lnTo>
                  <a:pt x="333" y="403"/>
                </a:lnTo>
                <a:lnTo>
                  <a:pt x="333" y="403"/>
                </a:lnTo>
                <a:lnTo>
                  <a:pt x="333" y="407"/>
                </a:lnTo>
                <a:lnTo>
                  <a:pt x="333" y="409"/>
                </a:lnTo>
                <a:lnTo>
                  <a:pt x="331" y="409"/>
                </a:lnTo>
                <a:lnTo>
                  <a:pt x="331" y="409"/>
                </a:lnTo>
                <a:lnTo>
                  <a:pt x="331" y="405"/>
                </a:lnTo>
                <a:lnTo>
                  <a:pt x="331" y="401"/>
                </a:lnTo>
                <a:lnTo>
                  <a:pt x="331" y="401"/>
                </a:lnTo>
                <a:close/>
                <a:moveTo>
                  <a:pt x="24" y="435"/>
                </a:moveTo>
                <a:lnTo>
                  <a:pt x="24" y="435"/>
                </a:lnTo>
                <a:lnTo>
                  <a:pt x="24" y="436"/>
                </a:lnTo>
                <a:lnTo>
                  <a:pt x="24" y="440"/>
                </a:lnTo>
                <a:lnTo>
                  <a:pt x="24" y="440"/>
                </a:lnTo>
                <a:lnTo>
                  <a:pt x="22" y="440"/>
                </a:lnTo>
                <a:lnTo>
                  <a:pt x="22" y="436"/>
                </a:lnTo>
                <a:lnTo>
                  <a:pt x="22" y="435"/>
                </a:lnTo>
                <a:lnTo>
                  <a:pt x="24" y="435"/>
                </a:lnTo>
                <a:lnTo>
                  <a:pt x="24" y="435"/>
                </a:lnTo>
                <a:close/>
                <a:moveTo>
                  <a:pt x="333" y="409"/>
                </a:moveTo>
                <a:lnTo>
                  <a:pt x="333" y="409"/>
                </a:lnTo>
                <a:lnTo>
                  <a:pt x="335" y="409"/>
                </a:lnTo>
                <a:lnTo>
                  <a:pt x="335" y="411"/>
                </a:lnTo>
                <a:lnTo>
                  <a:pt x="335" y="414"/>
                </a:lnTo>
                <a:lnTo>
                  <a:pt x="335" y="414"/>
                </a:lnTo>
                <a:lnTo>
                  <a:pt x="338" y="414"/>
                </a:lnTo>
                <a:lnTo>
                  <a:pt x="338" y="416"/>
                </a:lnTo>
                <a:lnTo>
                  <a:pt x="336" y="418"/>
                </a:lnTo>
                <a:lnTo>
                  <a:pt x="336" y="418"/>
                </a:lnTo>
                <a:lnTo>
                  <a:pt x="336" y="416"/>
                </a:lnTo>
                <a:lnTo>
                  <a:pt x="335" y="416"/>
                </a:lnTo>
                <a:lnTo>
                  <a:pt x="333" y="414"/>
                </a:lnTo>
                <a:lnTo>
                  <a:pt x="333" y="414"/>
                </a:lnTo>
                <a:lnTo>
                  <a:pt x="333" y="411"/>
                </a:lnTo>
                <a:lnTo>
                  <a:pt x="333" y="409"/>
                </a:lnTo>
                <a:lnTo>
                  <a:pt x="333" y="409"/>
                </a:lnTo>
                <a:close/>
                <a:moveTo>
                  <a:pt x="324" y="411"/>
                </a:moveTo>
                <a:lnTo>
                  <a:pt x="324" y="411"/>
                </a:lnTo>
                <a:lnTo>
                  <a:pt x="325" y="411"/>
                </a:lnTo>
                <a:lnTo>
                  <a:pt x="325" y="413"/>
                </a:lnTo>
                <a:lnTo>
                  <a:pt x="325" y="413"/>
                </a:lnTo>
                <a:lnTo>
                  <a:pt x="324" y="413"/>
                </a:lnTo>
                <a:lnTo>
                  <a:pt x="322" y="411"/>
                </a:lnTo>
                <a:lnTo>
                  <a:pt x="322" y="411"/>
                </a:lnTo>
                <a:lnTo>
                  <a:pt x="324" y="411"/>
                </a:lnTo>
                <a:lnTo>
                  <a:pt x="324" y="411"/>
                </a:lnTo>
                <a:close/>
                <a:moveTo>
                  <a:pt x="324" y="414"/>
                </a:moveTo>
                <a:lnTo>
                  <a:pt x="324" y="414"/>
                </a:lnTo>
                <a:lnTo>
                  <a:pt x="324" y="414"/>
                </a:lnTo>
                <a:lnTo>
                  <a:pt x="324" y="414"/>
                </a:lnTo>
                <a:lnTo>
                  <a:pt x="324" y="416"/>
                </a:lnTo>
                <a:lnTo>
                  <a:pt x="324" y="416"/>
                </a:lnTo>
                <a:lnTo>
                  <a:pt x="322" y="416"/>
                </a:lnTo>
                <a:lnTo>
                  <a:pt x="322" y="416"/>
                </a:lnTo>
                <a:lnTo>
                  <a:pt x="324" y="414"/>
                </a:lnTo>
                <a:lnTo>
                  <a:pt x="324" y="414"/>
                </a:lnTo>
                <a:close/>
                <a:moveTo>
                  <a:pt x="13" y="462"/>
                </a:moveTo>
                <a:lnTo>
                  <a:pt x="13" y="462"/>
                </a:lnTo>
                <a:lnTo>
                  <a:pt x="14" y="466"/>
                </a:lnTo>
                <a:lnTo>
                  <a:pt x="14" y="468"/>
                </a:lnTo>
                <a:lnTo>
                  <a:pt x="14" y="468"/>
                </a:lnTo>
                <a:lnTo>
                  <a:pt x="13" y="468"/>
                </a:lnTo>
                <a:lnTo>
                  <a:pt x="13" y="466"/>
                </a:lnTo>
                <a:lnTo>
                  <a:pt x="13" y="462"/>
                </a:lnTo>
                <a:lnTo>
                  <a:pt x="13" y="462"/>
                </a:lnTo>
                <a:close/>
                <a:moveTo>
                  <a:pt x="342" y="414"/>
                </a:moveTo>
                <a:lnTo>
                  <a:pt x="342" y="414"/>
                </a:lnTo>
                <a:lnTo>
                  <a:pt x="342" y="414"/>
                </a:lnTo>
                <a:lnTo>
                  <a:pt x="344" y="416"/>
                </a:lnTo>
                <a:lnTo>
                  <a:pt x="344" y="416"/>
                </a:lnTo>
                <a:lnTo>
                  <a:pt x="342" y="416"/>
                </a:lnTo>
                <a:lnTo>
                  <a:pt x="342" y="418"/>
                </a:lnTo>
                <a:lnTo>
                  <a:pt x="342" y="418"/>
                </a:lnTo>
                <a:lnTo>
                  <a:pt x="340" y="418"/>
                </a:lnTo>
                <a:lnTo>
                  <a:pt x="340" y="416"/>
                </a:lnTo>
                <a:lnTo>
                  <a:pt x="342" y="414"/>
                </a:lnTo>
                <a:lnTo>
                  <a:pt x="342" y="414"/>
                </a:lnTo>
                <a:close/>
                <a:moveTo>
                  <a:pt x="333" y="418"/>
                </a:moveTo>
                <a:lnTo>
                  <a:pt x="335" y="418"/>
                </a:lnTo>
                <a:lnTo>
                  <a:pt x="335" y="420"/>
                </a:lnTo>
                <a:lnTo>
                  <a:pt x="335" y="420"/>
                </a:lnTo>
                <a:lnTo>
                  <a:pt x="333" y="418"/>
                </a:lnTo>
                <a:lnTo>
                  <a:pt x="333" y="418"/>
                </a:lnTo>
                <a:lnTo>
                  <a:pt x="333" y="418"/>
                </a:lnTo>
                <a:close/>
                <a:moveTo>
                  <a:pt x="13" y="470"/>
                </a:moveTo>
                <a:lnTo>
                  <a:pt x="13" y="470"/>
                </a:lnTo>
                <a:lnTo>
                  <a:pt x="14" y="471"/>
                </a:lnTo>
                <a:lnTo>
                  <a:pt x="14" y="475"/>
                </a:lnTo>
                <a:lnTo>
                  <a:pt x="14" y="475"/>
                </a:lnTo>
                <a:lnTo>
                  <a:pt x="13" y="473"/>
                </a:lnTo>
                <a:lnTo>
                  <a:pt x="13" y="470"/>
                </a:lnTo>
                <a:lnTo>
                  <a:pt x="13" y="470"/>
                </a:lnTo>
                <a:close/>
                <a:moveTo>
                  <a:pt x="22" y="471"/>
                </a:moveTo>
                <a:lnTo>
                  <a:pt x="22" y="471"/>
                </a:lnTo>
                <a:lnTo>
                  <a:pt x="24" y="473"/>
                </a:lnTo>
                <a:lnTo>
                  <a:pt x="22" y="475"/>
                </a:lnTo>
                <a:lnTo>
                  <a:pt x="22" y="475"/>
                </a:lnTo>
                <a:lnTo>
                  <a:pt x="22" y="475"/>
                </a:lnTo>
                <a:lnTo>
                  <a:pt x="22" y="473"/>
                </a:lnTo>
                <a:lnTo>
                  <a:pt x="22" y="471"/>
                </a:lnTo>
                <a:lnTo>
                  <a:pt x="22" y="471"/>
                </a:lnTo>
                <a:close/>
                <a:moveTo>
                  <a:pt x="26" y="477"/>
                </a:moveTo>
                <a:lnTo>
                  <a:pt x="26" y="477"/>
                </a:lnTo>
                <a:lnTo>
                  <a:pt x="27" y="479"/>
                </a:lnTo>
                <a:lnTo>
                  <a:pt x="27" y="481"/>
                </a:lnTo>
                <a:lnTo>
                  <a:pt x="27" y="481"/>
                </a:lnTo>
                <a:lnTo>
                  <a:pt x="27" y="481"/>
                </a:lnTo>
                <a:lnTo>
                  <a:pt x="26" y="481"/>
                </a:lnTo>
                <a:lnTo>
                  <a:pt x="26" y="477"/>
                </a:lnTo>
                <a:lnTo>
                  <a:pt x="26" y="477"/>
                </a:lnTo>
                <a:close/>
                <a:moveTo>
                  <a:pt x="26" y="486"/>
                </a:moveTo>
                <a:lnTo>
                  <a:pt x="26" y="486"/>
                </a:lnTo>
                <a:lnTo>
                  <a:pt x="26" y="484"/>
                </a:lnTo>
                <a:lnTo>
                  <a:pt x="26" y="484"/>
                </a:lnTo>
                <a:lnTo>
                  <a:pt x="26" y="484"/>
                </a:lnTo>
                <a:lnTo>
                  <a:pt x="27" y="484"/>
                </a:lnTo>
                <a:lnTo>
                  <a:pt x="27" y="484"/>
                </a:lnTo>
                <a:lnTo>
                  <a:pt x="27" y="482"/>
                </a:lnTo>
                <a:lnTo>
                  <a:pt x="29" y="482"/>
                </a:lnTo>
                <a:lnTo>
                  <a:pt x="29" y="482"/>
                </a:lnTo>
                <a:lnTo>
                  <a:pt x="29" y="484"/>
                </a:lnTo>
                <a:lnTo>
                  <a:pt x="29" y="486"/>
                </a:lnTo>
                <a:lnTo>
                  <a:pt x="29" y="486"/>
                </a:lnTo>
                <a:lnTo>
                  <a:pt x="29" y="488"/>
                </a:lnTo>
                <a:lnTo>
                  <a:pt x="29" y="488"/>
                </a:lnTo>
                <a:lnTo>
                  <a:pt x="27" y="486"/>
                </a:lnTo>
                <a:lnTo>
                  <a:pt x="26" y="486"/>
                </a:lnTo>
                <a:lnTo>
                  <a:pt x="26" y="486"/>
                </a:lnTo>
                <a:close/>
                <a:moveTo>
                  <a:pt x="346" y="425"/>
                </a:moveTo>
                <a:lnTo>
                  <a:pt x="346" y="425"/>
                </a:lnTo>
                <a:lnTo>
                  <a:pt x="346" y="427"/>
                </a:lnTo>
                <a:lnTo>
                  <a:pt x="346" y="427"/>
                </a:lnTo>
                <a:lnTo>
                  <a:pt x="344" y="427"/>
                </a:lnTo>
                <a:lnTo>
                  <a:pt x="342" y="427"/>
                </a:lnTo>
                <a:lnTo>
                  <a:pt x="342" y="427"/>
                </a:lnTo>
                <a:lnTo>
                  <a:pt x="344" y="427"/>
                </a:lnTo>
                <a:lnTo>
                  <a:pt x="346" y="425"/>
                </a:lnTo>
                <a:lnTo>
                  <a:pt x="346" y="425"/>
                </a:lnTo>
                <a:lnTo>
                  <a:pt x="346" y="425"/>
                </a:lnTo>
                <a:lnTo>
                  <a:pt x="346" y="427"/>
                </a:lnTo>
                <a:lnTo>
                  <a:pt x="346" y="427"/>
                </a:lnTo>
                <a:lnTo>
                  <a:pt x="346" y="427"/>
                </a:lnTo>
                <a:lnTo>
                  <a:pt x="346" y="425"/>
                </a:lnTo>
                <a:lnTo>
                  <a:pt x="346" y="425"/>
                </a:lnTo>
                <a:close/>
                <a:moveTo>
                  <a:pt x="13" y="495"/>
                </a:moveTo>
                <a:lnTo>
                  <a:pt x="13" y="495"/>
                </a:lnTo>
                <a:lnTo>
                  <a:pt x="14" y="495"/>
                </a:lnTo>
                <a:lnTo>
                  <a:pt x="14" y="497"/>
                </a:lnTo>
                <a:lnTo>
                  <a:pt x="14" y="497"/>
                </a:lnTo>
                <a:lnTo>
                  <a:pt x="13" y="499"/>
                </a:lnTo>
                <a:lnTo>
                  <a:pt x="13" y="499"/>
                </a:lnTo>
                <a:lnTo>
                  <a:pt x="13" y="497"/>
                </a:lnTo>
                <a:lnTo>
                  <a:pt x="13" y="495"/>
                </a:lnTo>
                <a:lnTo>
                  <a:pt x="13" y="495"/>
                </a:lnTo>
                <a:close/>
                <a:moveTo>
                  <a:pt x="27" y="492"/>
                </a:moveTo>
                <a:lnTo>
                  <a:pt x="27" y="492"/>
                </a:lnTo>
                <a:lnTo>
                  <a:pt x="29" y="493"/>
                </a:lnTo>
                <a:lnTo>
                  <a:pt x="31" y="493"/>
                </a:lnTo>
                <a:lnTo>
                  <a:pt x="31" y="493"/>
                </a:lnTo>
                <a:lnTo>
                  <a:pt x="27" y="497"/>
                </a:lnTo>
                <a:lnTo>
                  <a:pt x="27" y="497"/>
                </a:lnTo>
                <a:lnTo>
                  <a:pt x="27" y="492"/>
                </a:lnTo>
                <a:lnTo>
                  <a:pt x="27" y="492"/>
                </a:lnTo>
                <a:close/>
                <a:moveTo>
                  <a:pt x="342" y="433"/>
                </a:moveTo>
                <a:lnTo>
                  <a:pt x="342" y="433"/>
                </a:lnTo>
                <a:lnTo>
                  <a:pt x="344" y="433"/>
                </a:lnTo>
                <a:lnTo>
                  <a:pt x="344" y="433"/>
                </a:lnTo>
                <a:lnTo>
                  <a:pt x="342" y="433"/>
                </a:lnTo>
                <a:lnTo>
                  <a:pt x="342" y="433"/>
                </a:lnTo>
                <a:lnTo>
                  <a:pt x="340" y="435"/>
                </a:lnTo>
                <a:lnTo>
                  <a:pt x="340" y="435"/>
                </a:lnTo>
                <a:lnTo>
                  <a:pt x="340" y="433"/>
                </a:lnTo>
                <a:lnTo>
                  <a:pt x="340" y="433"/>
                </a:lnTo>
                <a:lnTo>
                  <a:pt x="340" y="433"/>
                </a:lnTo>
                <a:lnTo>
                  <a:pt x="342" y="433"/>
                </a:lnTo>
                <a:lnTo>
                  <a:pt x="342" y="433"/>
                </a:lnTo>
                <a:close/>
                <a:moveTo>
                  <a:pt x="344" y="435"/>
                </a:moveTo>
                <a:lnTo>
                  <a:pt x="344" y="435"/>
                </a:lnTo>
                <a:lnTo>
                  <a:pt x="340" y="435"/>
                </a:lnTo>
                <a:lnTo>
                  <a:pt x="340" y="435"/>
                </a:lnTo>
                <a:lnTo>
                  <a:pt x="342" y="433"/>
                </a:lnTo>
                <a:lnTo>
                  <a:pt x="344" y="435"/>
                </a:lnTo>
                <a:lnTo>
                  <a:pt x="344" y="435"/>
                </a:lnTo>
                <a:close/>
                <a:moveTo>
                  <a:pt x="24" y="516"/>
                </a:moveTo>
                <a:lnTo>
                  <a:pt x="24" y="516"/>
                </a:lnTo>
                <a:lnTo>
                  <a:pt x="26" y="514"/>
                </a:lnTo>
                <a:lnTo>
                  <a:pt x="26" y="514"/>
                </a:lnTo>
                <a:lnTo>
                  <a:pt x="26" y="516"/>
                </a:lnTo>
                <a:lnTo>
                  <a:pt x="27" y="519"/>
                </a:lnTo>
                <a:lnTo>
                  <a:pt x="27" y="519"/>
                </a:lnTo>
                <a:lnTo>
                  <a:pt x="26" y="519"/>
                </a:lnTo>
                <a:lnTo>
                  <a:pt x="26" y="521"/>
                </a:lnTo>
                <a:lnTo>
                  <a:pt x="26" y="521"/>
                </a:lnTo>
                <a:lnTo>
                  <a:pt x="26" y="519"/>
                </a:lnTo>
                <a:lnTo>
                  <a:pt x="26" y="517"/>
                </a:lnTo>
                <a:lnTo>
                  <a:pt x="26" y="517"/>
                </a:lnTo>
                <a:lnTo>
                  <a:pt x="24" y="516"/>
                </a:lnTo>
                <a:lnTo>
                  <a:pt x="24" y="516"/>
                </a:lnTo>
                <a:close/>
                <a:moveTo>
                  <a:pt x="324" y="446"/>
                </a:moveTo>
                <a:lnTo>
                  <a:pt x="324" y="446"/>
                </a:lnTo>
                <a:lnTo>
                  <a:pt x="327" y="447"/>
                </a:lnTo>
                <a:lnTo>
                  <a:pt x="329" y="451"/>
                </a:lnTo>
                <a:lnTo>
                  <a:pt x="331" y="457"/>
                </a:lnTo>
                <a:lnTo>
                  <a:pt x="331" y="457"/>
                </a:lnTo>
                <a:lnTo>
                  <a:pt x="329" y="455"/>
                </a:lnTo>
                <a:lnTo>
                  <a:pt x="327" y="451"/>
                </a:lnTo>
                <a:lnTo>
                  <a:pt x="324" y="446"/>
                </a:lnTo>
                <a:lnTo>
                  <a:pt x="324" y="446"/>
                </a:lnTo>
                <a:close/>
                <a:moveTo>
                  <a:pt x="329" y="447"/>
                </a:moveTo>
                <a:lnTo>
                  <a:pt x="331" y="447"/>
                </a:lnTo>
                <a:lnTo>
                  <a:pt x="331" y="447"/>
                </a:lnTo>
                <a:lnTo>
                  <a:pt x="331" y="449"/>
                </a:lnTo>
                <a:lnTo>
                  <a:pt x="331" y="449"/>
                </a:lnTo>
                <a:lnTo>
                  <a:pt x="331" y="449"/>
                </a:lnTo>
                <a:lnTo>
                  <a:pt x="329" y="447"/>
                </a:lnTo>
                <a:lnTo>
                  <a:pt x="329" y="447"/>
                </a:lnTo>
                <a:close/>
                <a:moveTo>
                  <a:pt x="333" y="449"/>
                </a:moveTo>
                <a:lnTo>
                  <a:pt x="335" y="449"/>
                </a:lnTo>
                <a:lnTo>
                  <a:pt x="335" y="449"/>
                </a:lnTo>
                <a:lnTo>
                  <a:pt x="335" y="451"/>
                </a:lnTo>
                <a:lnTo>
                  <a:pt x="333" y="451"/>
                </a:lnTo>
                <a:lnTo>
                  <a:pt x="333" y="449"/>
                </a:lnTo>
                <a:close/>
                <a:moveTo>
                  <a:pt x="344" y="449"/>
                </a:moveTo>
                <a:lnTo>
                  <a:pt x="344" y="449"/>
                </a:lnTo>
                <a:lnTo>
                  <a:pt x="344" y="449"/>
                </a:lnTo>
                <a:lnTo>
                  <a:pt x="344" y="449"/>
                </a:lnTo>
                <a:lnTo>
                  <a:pt x="344" y="449"/>
                </a:lnTo>
                <a:lnTo>
                  <a:pt x="344" y="449"/>
                </a:lnTo>
                <a:lnTo>
                  <a:pt x="344" y="449"/>
                </a:lnTo>
                <a:lnTo>
                  <a:pt x="342" y="451"/>
                </a:lnTo>
                <a:lnTo>
                  <a:pt x="342" y="451"/>
                </a:lnTo>
                <a:lnTo>
                  <a:pt x="342" y="449"/>
                </a:lnTo>
                <a:lnTo>
                  <a:pt x="342" y="449"/>
                </a:lnTo>
                <a:lnTo>
                  <a:pt x="342" y="449"/>
                </a:lnTo>
                <a:lnTo>
                  <a:pt x="344" y="449"/>
                </a:lnTo>
                <a:lnTo>
                  <a:pt x="344" y="449"/>
                </a:lnTo>
                <a:close/>
                <a:moveTo>
                  <a:pt x="333" y="459"/>
                </a:moveTo>
                <a:lnTo>
                  <a:pt x="333" y="459"/>
                </a:lnTo>
                <a:lnTo>
                  <a:pt x="335" y="460"/>
                </a:lnTo>
                <a:lnTo>
                  <a:pt x="335" y="460"/>
                </a:lnTo>
                <a:lnTo>
                  <a:pt x="335" y="460"/>
                </a:lnTo>
                <a:lnTo>
                  <a:pt x="333" y="460"/>
                </a:lnTo>
                <a:lnTo>
                  <a:pt x="333" y="459"/>
                </a:lnTo>
                <a:lnTo>
                  <a:pt x="333" y="459"/>
                </a:lnTo>
                <a:close/>
                <a:moveTo>
                  <a:pt x="26" y="596"/>
                </a:moveTo>
                <a:lnTo>
                  <a:pt x="26" y="596"/>
                </a:lnTo>
                <a:lnTo>
                  <a:pt x="27" y="598"/>
                </a:lnTo>
                <a:lnTo>
                  <a:pt x="29" y="602"/>
                </a:lnTo>
                <a:lnTo>
                  <a:pt x="29" y="602"/>
                </a:lnTo>
                <a:lnTo>
                  <a:pt x="27" y="600"/>
                </a:lnTo>
                <a:lnTo>
                  <a:pt x="26" y="596"/>
                </a:lnTo>
                <a:lnTo>
                  <a:pt x="26" y="596"/>
                </a:lnTo>
                <a:close/>
                <a:moveTo>
                  <a:pt x="344" y="510"/>
                </a:moveTo>
                <a:lnTo>
                  <a:pt x="344" y="510"/>
                </a:lnTo>
                <a:lnTo>
                  <a:pt x="340" y="512"/>
                </a:lnTo>
                <a:lnTo>
                  <a:pt x="338" y="514"/>
                </a:lnTo>
                <a:lnTo>
                  <a:pt x="336" y="512"/>
                </a:lnTo>
                <a:lnTo>
                  <a:pt x="335" y="510"/>
                </a:lnTo>
                <a:lnTo>
                  <a:pt x="335" y="510"/>
                </a:lnTo>
                <a:lnTo>
                  <a:pt x="335" y="512"/>
                </a:lnTo>
                <a:lnTo>
                  <a:pt x="335" y="512"/>
                </a:lnTo>
                <a:lnTo>
                  <a:pt x="335" y="512"/>
                </a:lnTo>
                <a:lnTo>
                  <a:pt x="333" y="512"/>
                </a:lnTo>
                <a:lnTo>
                  <a:pt x="333" y="512"/>
                </a:lnTo>
                <a:lnTo>
                  <a:pt x="335" y="510"/>
                </a:lnTo>
                <a:lnTo>
                  <a:pt x="335" y="510"/>
                </a:lnTo>
                <a:lnTo>
                  <a:pt x="329" y="503"/>
                </a:lnTo>
                <a:lnTo>
                  <a:pt x="329" y="503"/>
                </a:lnTo>
                <a:lnTo>
                  <a:pt x="331" y="501"/>
                </a:lnTo>
                <a:lnTo>
                  <a:pt x="331" y="499"/>
                </a:lnTo>
                <a:lnTo>
                  <a:pt x="331" y="499"/>
                </a:lnTo>
                <a:lnTo>
                  <a:pt x="329" y="499"/>
                </a:lnTo>
                <a:lnTo>
                  <a:pt x="329" y="501"/>
                </a:lnTo>
                <a:lnTo>
                  <a:pt x="329" y="501"/>
                </a:lnTo>
                <a:lnTo>
                  <a:pt x="329" y="497"/>
                </a:lnTo>
                <a:lnTo>
                  <a:pt x="327" y="495"/>
                </a:lnTo>
                <a:lnTo>
                  <a:pt x="327" y="495"/>
                </a:lnTo>
                <a:lnTo>
                  <a:pt x="327" y="495"/>
                </a:lnTo>
                <a:lnTo>
                  <a:pt x="327" y="497"/>
                </a:lnTo>
                <a:lnTo>
                  <a:pt x="327" y="497"/>
                </a:lnTo>
                <a:lnTo>
                  <a:pt x="325" y="497"/>
                </a:lnTo>
                <a:lnTo>
                  <a:pt x="325" y="497"/>
                </a:lnTo>
                <a:lnTo>
                  <a:pt x="325" y="495"/>
                </a:lnTo>
                <a:lnTo>
                  <a:pt x="324" y="493"/>
                </a:lnTo>
                <a:lnTo>
                  <a:pt x="324" y="493"/>
                </a:lnTo>
                <a:lnTo>
                  <a:pt x="327" y="493"/>
                </a:lnTo>
                <a:lnTo>
                  <a:pt x="327" y="493"/>
                </a:lnTo>
                <a:lnTo>
                  <a:pt x="325" y="492"/>
                </a:lnTo>
                <a:lnTo>
                  <a:pt x="324" y="493"/>
                </a:lnTo>
                <a:lnTo>
                  <a:pt x="324" y="493"/>
                </a:lnTo>
                <a:lnTo>
                  <a:pt x="324" y="490"/>
                </a:lnTo>
                <a:lnTo>
                  <a:pt x="325" y="488"/>
                </a:lnTo>
                <a:lnTo>
                  <a:pt x="325" y="488"/>
                </a:lnTo>
                <a:lnTo>
                  <a:pt x="327" y="490"/>
                </a:lnTo>
                <a:lnTo>
                  <a:pt x="329" y="493"/>
                </a:lnTo>
                <a:lnTo>
                  <a:pt x="331" y="495"/>
                </a:lnTo>
                <a:lnTo>
                  <a:pt x="333" y="497"/>
                </a:lnTo>
                <a:lnTo>
                  <a:pt x="333" y="497"/>
                </a:lnTo>
                <a:lnTo>
                  <a:pt x="335" y="505"/>
                </a:lnTo>
                <a:lnTo>
                  <a:pt x="338" y="510"/>
                </a:lnTo>
                <a:lnTo>
                  <a:pt x="338" y="510"/>
                </a:lnTo>
                <a:lnTo>
                  <a:pt x="338" y="510"/>
                </a:lnTo>
                <a:lnTo>
                  <a:pt x="338" y="508"/>
                </a:lnTo>
                <a:lnTo>
                  <a:pt x="338" y="508"/>
                </a:lnTo>
                <a:lnTo>
                  <a:pt x="340" y="508"/>
                </a:lnTo>
                <a:lnTo>
                  <a:pt x="338" y="510"/>
                </a:lnTo>
                <a:lnTo>
                  <a:pt x="338" y="510"/>
                </a:lnTo>
                <a:lnTo>
                  <a:pt x="340" y="510"/>
                </a:lnTo>
                <a:lnTo>
                  <a:pt x="344" y="510"/>
                </a:lnTo>
                <a:lnTo>
                  <a:pt x="344" y="510"/>
                </a:lnTo>
                <a:close/>
                <a:moveTo>
                  <a:pt x="24" y="631"/>
                </a:moveTo>
                <a:lnTo>
                  <a:pt x="24" y="631"/>
                </a:lnTo>
                <a:lnTo>
                  <a:pt x="26" y="633"/>
                </a:lnTo>
                <a:lnTo>
                  <a:pt x="27" y="635"/>
                </a:lnTo>
                <a:lnTo>
                  <a:pt x="27" y="635"/>
                </a:lnTo>
                <a:lnTo>
                  <a:pt x="26" y="635"/>
                </a:lnTo>
                <a:lnTo>
                  <a:pt x="24" y="631"/>
                </a:lnTo>
                <a:lnTo>
                  <a:pt x="24" y="631"/>
                </a:lnTo>
                <a:close/>
                <a:moveTo>
                  <a:pt x="20" y="635"/>
                </a:moveTo>
                <a:lnTo>
                  <a:pt x="20" y="635"/>
                </a:lnTo>
                <a:lnTo>
                  <a:pt x="22" y="635"/>
                </a:lnTo>
                <a:lnTo>
                  <a:pt x="24" y="637"/>
                </a:lnTo>
                <a:lnTo>
                  <a:pt x="24" y="639"/>
                </a:lnTo>
                <a:lnTo>
                  <a:pt x="22" y="639"/>
                </a:lnTo>
                <a:lnTo>
                  <a:pt x="20" y="635"/>
                </a:lnTo>
                <a:close/>
                <a:moveTo>
                  <a:pt x="64" y="615"/>
                </a:moveTo>
                <a:lnTo>
                  <a:pt x="64" y="615"/>
                </a:lnTo>
                <a:lnTo>
                  <a:pt x="68" y="619"/>
                </a:lnTo>
                <a:lnTo>
                  <a:pt x="68" y="620"/>
                </a:lnTo>
                <a:lnTo>
                  <a:pt x="66" y="622"/>
                </a:lnTo>
                <a:lnTo>
                  <a:pt x="66" y="622"/>
                </a:lnTo>
                <a:lnTo>
                  <a:pt x="66" y="619"/>
                </a:lnTo>
                <a:lnTo>
                  <a:pt x="64" y="615"/>
                </a:lnTo>
                <a:lnTo>
                  <a:pt x="64" y="615"/>
                </a:lnTo>
                <a:close/>
                <a:moveTo>
                  <a:pt x="27" y="637"/>
                </a:moveTo>
                <a:lnTo>
                  <a:pt x="27" y="637"/>
                </a:lnTo>
                <a:lnTo>
                  <a:pt x="31" y="639"/>
                </a:lnTo>
                <a:lnTo>
                  <a:pt x="33" y="644"/>
                </a:lnTo>
                <a:lnTo>
                  <a:pt x="37" y="652"/>
                </a:lnTo>
                <a:lnTo>
                  <a:pt x="37" y="652"/>
                </a:lnTo>
                <a:lnTo>
                  <a:pt x="33" y="652"/>
                </a:lnTo>
                <a:lnTo>
                  <a:pt x="31" y="652"/>
                </a:lnTo>
                <a:lnTo>
                  <a:pt x="31" y="652"/>
                </a:lnTo>
                <a:lnTo>
                  <a:pt x="29" y="646"/>
                </a:lnTo>
                <a:lnTo>
                  <a:pt x="27" y="641"/>
                </a:lnTo>
                <a:lnTo>
                  <a:pt x="27" y="641"/>
                </a:lnTo>
                <a:lnTo>
                  <a:pt x="27" y="639"/>
                </a:lnTo>
                <a:lnTo>
                  <a:pt x="27" y="637"/>
                </a:lnTo>
                <a:lnTo>
                  <a:pt x="27" y="637"/>
                </a:lnTo>
                <a:close/>
                <a:moveTo>
                  <a:pt x="320" y="499"/>
                </a:moveTo>
                <a:lnTo>
                  <a:pt x="320" y="499"/>
                </a:lnTo>
                <a:lnTo>
                  <a:pt x="322" y="501"/>
                </a:lnTo>
                <a:lnTo>
                  <a:pt x="322" y="503"/>
                </a:lnTo>
                <a:lnTo>
                  <a:pt x="322" y="503"/>
                </a:lnTo>
                <a:lnTo>
                  <a:pt x="320" y="501"/>
                </a:lnTo>
                <a:lnTo>
                  <a:pt x="320" y="499"/>
                </a:lnTo>
                <a:lnTo>
                  <a:pt x="320" y="499"/>
                </a:lnTo>
                <a:close/>
                <a:moveTo>
                  <a:pt x="53" y="631"/>
                </a:moveTo>
                <a:lnTo>
                  <a:pt x="53" y="631"/>
                </a:lnTo>
                <a:lnTo>
                  <a:pt x="57" y="631"/>
                </a:lnTo>
                <a:lnTo>
                  <a:pt x="57" y="631"/>
                </a:lnTo>
                <a:lnTo>
                  <a:pt x="57" y="633"/>
                </a:lnTo>
                <a:lnTo>
                  <a:pt x="57" y="635"/>
                </a:lnTo>
                <a:lnTo>
                  <a:pt x="57" y="635"/>
                </a:lnTo>
                <a:lnTo>
                  <a:pt x="55" y="633"/>
                </a:lnTo>
                <a:lnTo>
                  <a:pt x="53" y="631"/>
                </a:lnTo>
                <a:lnTo>
                  <a:pt x="53" y="631"/>
                </a:lnTo>
                <a:close/>
                <a:moveTo>
                  <a:pt x="60" y="631"/>
                </a:moveTo>
                <a:lnTo>
                  <a:pt x="62" y="630"/>
                </a:lnTo>
                <a:lnTo>
                  <a:pt x="62" y="630"/>
                </a:lnTo>
                <a:lnTo>
                  <a:pt x="64" y="635"/>
                </a:lnTo>
                <a:lnTo>
                  <a:pt x="66" y="641"/>
                </a:lnTo>
                <a:lnTo>
                  <a:pt x="66" y="641"/>
                </a:lnTo>
                <a:lnTo>
                  <a:pt x="62" y="635"/>
                </a:lnTo>
                <a:lnTo>
                  <a:pt x="60" y="631"/>
                </a:lnTo>
                <a:lnTo>
                  <a:pt x="60" y="631"/>
                </a:lnTo>
                <a:close/>
                <a:moveTo>
                  <a:pt x="66" y="639"/>
                </a:moveTo>
                <a:lnTo>
                  <a:pt x="66" y="639"/>
                </a:lnTo>
                <a:lnTo>
                  <a:pt x="70" y="644"/>
                </a:lnTo>
                <a:lnTo>
                  <a:pt x="72" y="648"/>
                </a:lnTo>
                <a:lnTo>
                  <a:pt x="73" y="654"/>
                </a:lnTo>
                <a:lnTo>
                  <a:pt x="77" y="657"/>
                </a:lnTo>
                <a:lnTo>
                  <a:pt x="77" y="657"/>
                </a:lnTo>
                <a:lnTo>
                  <a:pt x="72" y="659"/>
                </a:lnTo>
                <a:lnTo>
                  <a:pt x="72" y="659"/>
                </a:lnTo>
                <a:lnTo>
                  <a:pt x="70" y="652"/>
                </a:lnTo>
                <a:lnTo>
                  <a:pt x="68" y="648"/>
                </a:lnTo>
                <a:lnTo>
                  <a:pt x="66" y="648"/>
                </a:lnTo>
                <a:lnTo>
                  <a:pt x="66" y="648"/>
                </a:lnTo>
                <a:lnTo>
                  <a:pt x="66" y="646"/>
                </a:lnTo>
                <a:lnTo>
                  <a:pt x="68" y="644"/>
                </a:lnTo>
                <a:lnTo>
                  <a:pt x="68" y="644"/>
                </a:lnTo>
                <a:lnTo>
                  <a:pt x="66" y="644"/>
                </a:lnTo>
                <a:lnTo>
                  <a:pt x="66" y="644"/>
                </a:lnTo>
                <a:lnTo>
                  <a:pt x="66" y="644"/>
                </a:lnTo>
                <a:lnTo>
                  <a:pt x="66" y="642"/>
                </a:lnTo>
                <a:lnTo>
                  <a:pt x="66" y="639"/>
                </a:lnTo>
                <a:lnTo>
                  <a:pt x="66" y="639"/>
                </a:lnTo>
                <a:close/>
                <a:moveTo>
                  <a:pt x="318" y="510"/>
                </a:moveTo>
                <a:lnTo>
                  <a:pt x="318" y="510"/>
                </a:lnTo>
                <a:lnTo>
                  <a:pt x="320" y="508"/>
                </a:lnTo>
                <a:lnTo>
                  <a:pt x="320" y="510"/>
                </a:lnTo>
                <a:lnTo>
                  <a:pt x="320" y="512"/>
                </a:lnTo>
                <a:lnTo>
                  <a:pt x="320" y="512"/>
                </a:lnTo>
                <a:lnTo>
                  <a:pt x="318" y="510"/>
                </a:lnTo>
                <a:lnTo>
                  <a:pt x="318" y="510"/>
                </a:lnTo>
                <a:lnTo>
                  <a:pt x="318" y="510"/>
                </a:lnTo>
                <a:close/>
                <a:moveTo>
                  <a:pt x="305" y="521"/>
                </a:moveTo>
                <a:lnTo>
                  <a:pt x="305" y="521"/>
                </a:lnTo>
                <a:lnTo>
                  <a:pt x="307" y="525"/>
                </a:lnTo>
                <a:lnTo>
                  <a:pt x="311" y="528"/>
                </a:lnTo>
                <a:lnTo>
                  <a:pt x="314" y="536"/>
                </a:lnTo>
                <a:lnTo>
                  <a:pt x="314" y="536"/>
                </a:lnTo>
                <a:lnTo>
                  <a:pt x="314" y="536"/>
                </a:lnTo>
                <a:lnTo>
                  <a:pt x="316" y="534"/>
                </a:lnTo>
                <a:lnTo>
                  <a:pt x="316" y="534"/>
                </a:lnTo>
                <a:lnTo>
                  <a:pt x="316" y="534"/>
                </a:lnTo>
                <a:lnTo>
                  <a:pt x="316" y="536"/>
                </a:lnTo>
                <a:lnTo>
                  <a:pt x="316" y="536"/>
                </a:lnTo>
                <a:lnTo>
                  <a:pt x="314" y="538"/>
                </a:lnTo>
                <a:lnTo>
                  <a:pt x="314" y="538"/>
                </a:lnTo>
                <a:lnTo>
                  <a:pt x="314" y="539"/>
                </a:lnTo>
                <a:lnTo>
                  <a:pt x="316" y="539"/>
                </a:lnTo>
                <a:lnTo>
                  <a:pt x="316" y="539"/>
                </a:lnTo>
                <a:lnTo>
                  <a:pt x="311" y="538"/>
                </a:lnTo>
                <a:lnTo>
                  <a:pt x="307" y="534"/>
                </a:lnTo>
                <a:lnTo>
                  <a:pt x="303" y="523"/>
                </a:lnTo>
                <a:lnTo>
                  <a:pt x="303" y="523"/>
                </a:lnTo>
                <a:lnTo>
                  <a:pt x="305" y="521"/>
                </a:lnTo>
                <a:lnTo>
                  <a:pt x="305" y="521"/>
                </a:lnTo>
                <a:close/>
                <a:moveTo>
                  <a:pt x="338" y="505"/>
                </a:moveTo>
                <a:lnTo>
                  <a:pt x="338" y="505"/>
                </a:lnTo>
                <a:lnTo>
                  <a:pt x="340" y="505"/>
                </a:lnTo>
                <a:lnTo>
                  <a:pt x="340" y="506"/>
                </a:lnTo>
                <a:lnTo>
                  <a:pt x="340" y="506"/>
                </a:lnTo>
                <a:lnTo>
                  <a:pt x="338" y="506"/>
                </a:lnTo>
                <a:lnTo>
                  <a:pt x="338" y="506"/>
                </a:lnTo>
                <a:lnTo>
                  <a:pt x="338" y="506"/>
                </a:lnTo>
                <a:lnTo>
                  <a:pt x="338" y="505"/>
                </a:lnTo>
                <a:lnTo>
                  <a:pt x="338" y="505"/>
                </a:lnTo>
                <a:close/>
                <a:moveTo>
                  <a:pt x="73" y="661"/>
                </a:moveTo>
                <a:lnTo>
                  <a:pt x="73" y="661"/>
                </a:lnTo>
                <a:lnTo>
                  <a:pt x="75" y="661"/>
                </a:lnTo>
                <a:lnTo>
                  <a:pt x="77" y="661"/>
                </a:lnTo>
                <a:lnTo>
                  <a:pt x="79" y="665"/>
                </a:lnTo>
                <a:lnTo>
                  <a:pt x="79" y="665"/>
                </a:lnTo>
                <a:lnTo>
                  <a:pt x="77" y="666"/>
                </a:lnTo>
                <a:lnTo>
                  <a:pt x="77" y="666"/>
                </a:lnTo>
                <a:lnTo>
                  <a:pt x="77" y="663"/>
                </a:lnTo>
                <a:lnTo>
                  <a:pt x="73" y="661"/>
                </a:lnTo>
                <a:lnTo>
                  <a:pt x="73" y="661"/>
                </a:lnTo>
                <a:close/>
                <a:moveTo>
                  <a:pt x="336" y="516"/>
                </a:moveTo>
                <a:lnTo>
                  <a:pt x="336" y="516"/>
                </a:lnTo>
                <a:lnTo>
                  <a:pt x="340" y="514"/>
                </a:lnTo>
                <a:lnTo>
                  <a:pt x="340" y="514"/>
                </a:lnTo>
                <a:lnTo>
                  <a:pt x="340" y="519"/>
                </a:lnTo>
                <a:lnTo>
                  <a:pt x="340" y="519"/>
                </a:lnTo>
                <a:lnTo>
                  <a:pt x="338" y="519"/>
                </a:lnTo>
                <a:lnTo>
                  <a:pt x="338" y="517"/>
                </a:lnTo>
                <a:lnTo>
                  <a:pt x="336" y="516"/>
                </a:lnTo>
                <a:lnTo>
                  <a:pt x="336" y="516"/>
                </a:lnTo>
                <a:close/>
                <a:moveTo>
                  <a:pt x="353" y="519"/>
                </a:moveTo>
                <a:lnTo>
                  <a:pt x="351" y="517"/>
                </a:lnTo>
                <a:lnTo>
                  <a:pt x="351" y="517"/>
                </a:lnTo>
                <a:lnTo>
                  <a:pt x="358" y="525"/>
                </a:lnTo>
                <a:lnTo>
                  <a:pt x="362" y="530"/>
                </a:lnTo>
                <a:lnTo>
                  <a:pt x="364" y="536"/>
                </a:lnTo>
                <a:lnTo>
                  <a:pt x="364" y="536"/>
                </a:lnTo>
                <a:lnTo>
                  <a:pt x="366" y="534"/>
                </a:lnTo>
                <a:lnTo>
                  <a:pt x="366" y="534"/>
                </a:lnTo>
                <a:lnTo>
                  <a:pt x="366" y="538"/>
                </a:lnTo>
                <a:lnTo>
                  <a:pt x="366" y="538"/>
                </a:lnTo>
                <a:lnTo>
                  <a:pt x="364" y="538"/>
                </a:lnTo>
                <a:lnTo>
                  <a:pt x="364" y="536"/>
                </a:lnTo>
                <a:lnTo>
                  <a:pt x="364" y="536"/>
                </a:lnTo>
                <a:lnTo>
                  <a:pt x="362" y="538"/>
                </a:lnTo>
                <a:lnTo>
                  <a:pt x="362" y="538"/>
                </a:lnTo>
                <a:lnTo>
                  <a:pt x="357" y="532"/>
                </a:lnTo>
                <a:lnTo>
                  <a:pt x="355" y="528"/>
                </a:lnTo>
                <a:lnTo>
                  <a:pt x="349" y="527"/>
                </a:lnTo>
                <a:lnTo>
                  <a:pt x="349" y="527"/>
                </a:lnTo>
                <a:lnTo>
                  <a:pt x="349" y="525"/>
                </a:lnTo>
                <a:lnTo>
                  <a:pt x="351" y="523"/>
                </a:lnTo>
                <a:lnTo>
                  <a:pt x="351" y="523"/>
                </a:lnTo>
                <a:lnTo>
                  <a:pt x="349" y="523"/>
                </a:lnTo>
                <a:lnTo>
                  <a:pt x="347" y="523"/>
                </a:lnTo>
                <a:lnTo>
                  <a:pt x="347" y="523"/>
                </a:lnTo>
                <a:lnTo>
                  <a:pt x="347" y="523"/>
                </a:lnTo>
                <a:lnTo>
                  <a:pt x="347" y="521"/>
                </a:lnTo>
                <a:lnTo>
                  <a:pt x="347" y="521"/>
                </a:lnTo>
                <a:lnTo>
                  <a:pt x="347" y="521"/>
                </a:lnTo>
                <a:lnTo>
                  <a:pt x="347" y="521"/>
                </a:lnTo>
                <a:lnTo>
                  <a:pt x="349" y="519"/>
                </a:lnTo>
                <a:lnTo>
                  <a:pt x="349" y="519"/>
                </a:lnTo>
                <a:lnTo>
                  <a:pt x="347" y="519"/>
                </a:lnTo>
                <a:lnTo>
                  <a:pt x="346" y="517"/>
                </a:lnTo>
                <a:lnTo>
                  <a:pt x="346" y="517"/>
                </a:lnTo>
                <a:lnTo>
                  <a:pt x="346" y="517"/>
                </a:lnTo>
                <a:lnTo>
                  <a:pt x="346" y="519"/>
                </a:lnTo>
                <a:lnTo>
                  <a:pt x="346" y="519"/>
                </a:lnTo>
                <a:lnTo>
                  <a:pt x="344" y="517"/>
                </a:lnTo>
                <a:lnTo>
                  <a:pt x="344" y="516"/>
                </a:lnTo>
                <a:lnTo>
                  <a:pt x="344" y="516"/>
                </a:lnTo>
                <a:lnTo>
                  <a:pt x="346" y="514"/>
                </a:lnTo>
                <a:lnTo>
                  <a:pt x="347" y="514"/>
                </a:lnTo>
                <a:lnTo>
                  <a:pt x="347" y="512"/>
                </a:lnTo>
                <a:lnTo>
                  <a:pt x="347" y="512"/>
                </a:lnTo>
                <a:lnTo>
                  <a:pt x="349" y="514"/>
                </a:lnTo>
                <a:lnTo>
                  <a:pt x="349" y="516"/>
                </a:lnTo>
                <a:lnTo>
                  <a:pt x="349" y="517"/>
                </a:lnTo>
                <a:lnTo>
                  <a:pt x="351" y="517"/>
                </a:lnTo>
                <a:lnTo>
                  <a:pt x="351" y="517"/>
                </a:lnTo>
                <a:lnTo>
                  <a:pt x="349" y="512"/>
                </a:lnTo>
                <a:lnTo>
                  <a:pt x="347" y="510"/>
                </a:lnTo>
                <a:lnTo>
                  <a:pt x="349" y="508"/>
                </a:lnTo>
                <a:lnTo>
                  <a:pt x="349" y="508"/>
                </a:lnTo>
                <a:lnTo>
                  <a:pt x="351" y="510"/>
                </a:lnTo>
                <a:lnTo>
                  <a:pt x="353" y="512"/>
                </a:lnTo>
                <a:lnTo>
                  <a:pt x="353" y="516"/>
                </a:lnTo>
                <a:lnTo>
                  <a:pt x="355" y="517"/>
                </a:lnTo>
                <a:lnTo>
                  <a:pt x="353" y="519"/>
                </a:lnTo>
                <a:close/>
                <a:moveTo>
                  <a:pt x="325" y="523"/>
                </a:moveTo>
                <a:lnTo>
                  <a:pt x="325" y="523"/>
                </a:lnTo>
                <a:lnTo>
                  <a:pt x="327" y="523"/>
                </a:lnTo>
                <a:lnTo>
                  <a:pt x="329" y="523"/>
                </a:lnTo>
                <a:lnTo>
                  <a:pt x="329" y="523"/>
                </a:lnTo>
                <a:lnTo>
                  <a:pt x="327" y="523"/>
                </a:lnTo>
                <a:lnTo>
                  <a:pt x="325" y="523"/>
                </a:lnTo>
                <a:lnTo>
                  <a:pt x="325" y="523"/>
                </a:lnTo>
                <a:close/>
                <a:moveTo>
                  <a:pt x="331" y="525"/>
                </a:moveTo>
                <a:lnTo>
                  <a:pt x="331" y="525"/>
                </a:lnTo>
                <a:lnTo>
                  <a:pt x="329" y="525"/>
                </a:lnTo>
                <a:lnTo>
                  <a:pt x="329" y="525"/>
                </a:lnTo>
                <a:lnTo>
                  <a:pt x="333" y="528"/>
                </a:lnTo>
                <a:lnTo>
                  <a:pt x="336" y="532"/>
                </a:lnTo>
                <a:lnTo>
                  <a:pt x="336" y="532"/>
                </a:lnTo>
                <a:lnTo>
                  <a:pt x="333" y="534"/>
                </a:lnTo>
                <a:lnTo>
                  <a:pt x="331" y="532"/>
                </a:lnTo>
                <a:lnTo>
                  <a:pt x="327" y="527"/>
                </a:lnTo>
                <a:lnTo>
                  <a:pt x="327" y="527"/>
                </a:lnTo>
                <a:lnTo>
                  <a:pt x="329" y="525"/>
                </a:lnTo>
                <a:lnTo>
                  <a:pt x="331" y="525"/>
                </a:lnTo>
                <a:lnTo>
                  <a:pt x="331" y="525"/>
                </a:lnTo>
                <a:close/>
                <a:moveTo>
                  <a:pt x="340" y="521"/>
                </a:moveTo>
                <a:lnTo>
                  <a:pt x="340" y="521"/>
                </a:lnTo>
                <a:lnTo>
                  <a:pt x="344" y="521"/>
                </a:lnTo>
                <a:lnTo>
                  <a:pt x="344" y="521"/>
                </a:lnTo>
                <a:lnTo>
                  <a:pt x="344" y="523"/>
                </a:lnTo>
                <a:lnTo>
                  <a:pt x="346" y="525"/>
                </a:lnTo>
                <a:lnTo>
                  <a:pt x="344" y="525"/>
                </a:lnTo>
                <a:lnTo>
                  <a:pt x="344" y="525"/>
                </a:lnTo>
                <a:lnTo>
                  <a:pt x="344" y="523"/>
                </a:lnTo>
                <a:lnTo>
                  <a:pt x="342" y="523"/>
                </a:lnTo>
                <a:lnTo>
                  <a:pt x="342" y="523"/>
                </a:lnTo>
                <a:lnTo>
                  <a:pt x="340" y="521"/>
                </a:lnTo>
                <a:lnTo>
                  <a:pt x="340" y="521"/>
                </a:lnTo>
                <a:close/>
                <a:moveTo>
                  <a:pt x="325" y="551"/>
                </a:moveTo>
                <a:lnTo>
                  <a:pt x="325" y="551"/>
                </a:lnTo>
                <a:lnTo>
                  <a:pt x="325" y="551"/>
                </a:lnTo>
                <a:lnTo>
                  <a:pt x="325" y="551"/>
                </a:lnTo>
                <a:lnTo>
                  <a:pt x="325" y="551"/>
                </a:lnTo>
                <a:lnTo>
                  <a:pt x="324" y="551"/>
                </a:lnTo>
                <a:lnTo>
                  <a:pt x="324" y="551"/>
                </a:lnTo>
                <a:lnTo>
                  <a:pt x="324" y="552"/>
                </a:lnTo>
                <a:lnTo>
                  <a:pt x="325" y="554"/>
                </a:lnTo>
                <a:lnTo>
                  <a:pt x="325" y="554"/>
                </a:lnTo>
                <a:lnTo>
                  <a:pt x="324" y="554"/>
                </a:lnTo>
                <a:lnTo>
                  <a:pt x="322" y="552"/>
                </a:lnTo>
                <a:lnTo>
                  <a:pt x="318" y="551"/>
                </a:lnTo>
                <a:lnTo>
                  <a:pt x="318" y="551"/>
                </a:lnTo>
                <a:lnTo>
                  <a:pt x="322" y="547"/>
                </a:lnTo>
                <a:lnTo>
                  <a:pt x="322" y="547"/>
                </a:lnTo>
                <a:lnTo>
                  <a:pt x="322" y="547"/>
                </a:lnTo>
                <a:lnTo>
                  <a:pt x="322" y="545"/>
                </a:lnTo>
                <a:lnTo>
                  <a:pt x="322" y="545"/>
                </a:lnTo>
                <a:lnTo>
                  <a:pt x="320" y="547"/>
                </a:lnTo>
                <a:lnTo>
                  <a:pt x="320" y="549"/>
                </a:lnTo>
                <a:lnTo>
                  <a:pt x="320" y="549"/>
                </a:lnTo>
                <a:lnTo>
                  <a:pt x="318" y="545"/>
                </a:lnTo>
                <a:lnTo>
                  <a:pt x="314" y="543"/>
                </a:lnTo>
                <a:lnTo>
                  <a:pt x="314" y="543"/>
                </a:lnTo>
                <a:lnTo>
                  <a:pt x="314" y="543"/>
                </a:lnTo>
                <a:lnTo>
                  <a:pt x="314" y="541"/>
                </a:lnTo>
                <a:lnTo>
                  <a:pt x="314" y="541"/>
                </a:lnTo>
                <a:lnTo>
                  <a:pt x="316" y="541"/>
                </a:lnTo>
                <a:lnTo>
                  <a:pt x="316" y="541"/>
                </a:lnTo>
                <a:lnTo>
                  <a:pt x="318" y="543"/>
                </a:lnTo>
                <a:lnTo>
                  <a:pt x="318" y="543"/>
                </a:lnTo>
                <a:lnTo>
                  <a:pt x="318" y="543"/>
                </a:lnTo>
                <a:lnTo>
                  <a:pt x="318" y="541"/>
                </a:lnTo>
                <a:lnTo>
                  <a:pt x="316" y="539"/>
                </a:lnTo>
                <a:lnTo>
                  <a:pt x="316" y="539"/>
                </a:lnTo>
                <a:lnTo>
                  <a:pt x="316" y="538"/>
                </a:lnTo>
                <a:lnTo>
                  <a:pt x="316" y="538"/>
                </a:lnTo>
                <a:lnTo>
                  <a:pt x="320" y="541"/>
                </a:lnTo>
                <a:lnTo>
                  <a:pt x="324" y="545"/>
                </a:lnTo>
                <a:lnTo>
                  <a:pt x="325" y="549"/>
                </a:lnTo>
                <a:lnTo>
                  <a:pt x="327" y="552"/>
                </a:lnTo>
                <a:lnTo>
                  <a:pt x="327" y="552"/>
                </a:lnTo>
                <a:lnTo>
                  <a:pt x="325" y="552"/>
                </a:lnTo>
                <a:lnTo>
                  <a:pt x="325" y="552"/>
                </a:lnTo>
                <a:lnTo>
                  <a:pt x="325" y="551"/>
                </a:lnTo>
                <a:lnTo>
                  <a:pt x="325" y="551"/>
                </a:lnTo>
                <a:close/>
                <a:moveTo>
                  <a:pt x="340" y="528"/>
                </a:moveTo>
                <a:lnTo>
                  <a:pt x="340" y="528"/>
                </a:lnTo>
                <a:lnTo>
                  <a:pt x="342" y="527"/>
                </a:lnTo>
                <a:lnTo>
                  <a:pt x="342" y="527"/>
                </a:lnTo>
                <a:lnTo>
                  <a:pt x="342" y="527"/>
                </a:lnTo>
                <a:lnTo>
                  <a:pt x="344" y="527"/>
                </a:lnTo>
                <a:lnTo>
                  <a:pt x="342" y="527"/>
                </a:lnTo>
                <a:lnTo>
                  <a:pt x="342" y="527"/>
                </a:lnTo>
                <a:lnTo>
                  <a:pt x="342" y="528"/>
                </a:lnTo>
                <a:lnTo>
                  <a:pt x="340" y="528"/>
                </a:lnTo>
                <a:lnTo>
                  <a:pt x="340" y="528"/>
                </a:lnTo>
                <a:close/>
                <a:moveTo>
                  <a:pt x="344" y="527"/>
                </a:moveTo>
                <a:lnTo>
                  <a:pt x="344" y="527"/>
                </a:lnTo>
                <a:lnTo>
                  <a:pt x="347" y="532"/>
                </a:lnTo>
                <a:lnTo>
                  <a:pt x="347" y="534"/>
                </a:lnTo>
                <a:lnTo>
                  <a:pt x="346" y="536"/>
                </a:lnTo>
                <a:lnTo>
                  <a:pt x="346" y="536"/>
                </a:lnTo>
                <a:lnTo>
                  <a:pt x="346" y="534"/>
                </a:lnTo>
                <a:lnTo>
                  <a:pt x="346" y="532"/>
                </a:lnTo>
                <a:lnTo>
                  <a:pt x="344" y="530"/>
                </a:lnTo>
                <a:lnTo>
                  <a:pt x="344" y="527"/>
                </a:lnTo>
                <a:lnTo>
                  <a:pt x="344" y="527"/>
                </a:lnTo>
                <a:close/>
                <a:moveTo>
                  <a:pt x="303" y="563"/>
                </a:moveTo>
                <a:lnTo>
                  <a:pt x="303" y="563"/>
                </a:lnTo>
                <a:lnTo>
                  <a:pt x="303" y="562"/>
                </a:lnTo>
                <a:lnTo>
                  <a:pt x="305" y="562"/>
                </a:lnTo>
                <a:lnTo>
                  <a:pt x="305" y="562"/>
                </a:lnTo>
                <a:lnTo>
                  <a:pt x="307" y="562"/>
                </a:lnTo>
                <a:lnTo>
                  <a:pt x="307" y="563"/>
                </a:lnTo>
                <a:lnTo>
                  <a:pt x="307" y="567"/>
                </a:lnTo>
                <a:lnTo>
                  <a:pt x="307" y="567"/>
                </a:lnTo>
                <a:lnTo>
                  <a:pt x="307" y="567"/>
                </a:lnTo>
                <a:lnTo>
                  <a:pt x="305" y="565"/>
                </a:lnTo>
                <a:lnTo>
                  <a:pt x="305" y="563"/>
                </a:lnTo>
                <a:lnTo>
                  <a:pt x="303" y="563"/>
                </a:lnTo>
                <a:lnTo>
                  <a:pt x="303" y="563"/>
                </a:lnTo>
                <a:close/>
                <a:moveTo>
                  <a:pt x="307" y="567"/>
                </a:moveTo>
                <a:lnTo>
                  <a:pt x="307" y="569"/>
                </a:lnTo>
                <a:lnTo>
                  <a:pt x="307" y="569"/>
                </a:lnTo>
                <a:lnTo>
                  <a:pt x="307" y="569"/>
                </a:lnTo>
                <a:lnTo>
                  <a:pt x="307" y="569"/>
                </a:lnTo>
                <a:lnTo>
                  <a:pt x="305" y="569"/>
                </a:lnTo>
                <a:lnTo>
                  <a:pt x="305" y="569"/>
                </a:lnTo>
                <a:lnTo>
                  <a:pt x="305" y="569"/>
                </a:lnTo>
                <a:lnTo>
                  <a:pt x="307" y="567"/>
                </a:lnTo>
                <a:lnTo>
                  <a:pt x="307" y="567"/>
                </a:lnTo>
                <a:close/>
                <a:moveTo>
                  <a:pt x="349" y="534"/>
                </a:moveTo>
                <a:lnTo>
                  <a:pt x="349" y="534"/>
                </a:lnTo>
                <a:lnTo>
                  <a:pt x="353" y="539"/>
                </a:lnTo>
                <a:lnTo>
                  <a:pt x="357" y="545"/>
                </a:lnTo>
                <a:lnTo>
                  <a:pt x="357" y="545"/>
                </a:lnTo>
                <a:lnTo>
                  <a:pt x="355" y="543"/>
                </a:lnTo>
                <a:lnTo>
                  <a:pt x="353" y="541"/>
                </a:lnTo>
                <a:lnTo>
                  <a:pt x="349" y="538"/>
                </a:lnTo>
                <a:lnTo>
                  <a:pt x="349" y="538"/>
                </a:lnTo>
                <a:lnTo>
                  <a:pt x="349" y="536"/>
                </a:lnTo>
                <a:lnTo>
                  <a:pt x="349" y="534"/>
                </a:lnTo>
                <a:lnTo>
                  <a:pt x="349" y="534"/>
                </a:lnTo>
                <a:close/>
                <a:moveTo>
                  <a:pt x="311" y="580"/>
                </a:moveTo>
                <a:lnTo>
                  <a:pt x="311" y="580"/>
                </a:lnTo>
                <a:lnTo>
                  <a:pt x="313" y="584"/>
                </a:lnTo>
                <a:lnTo>
                  <a:pt x="313" y="584"/>
                </a:lnTo>
                <a:lnTo>
                  <a:pt x="313" y="585"/>
                </a:lnTo>
                <a:lnTo>
                  <a:pt x="313" y="585"/>
                </a:lnTo>
                <a:lnTo>
                  <a:pt x="314" y="585"/>
                </a:lnTo>
                <a:lnTo>
                  <a:pt x="316" y="587"/>
                </a:lnTo>
                <a:lnTo>
                  <a:pt x="316" y="587"/>
                </a:lnTo>
                <a:lnTo>
                  <a:pt x="314" y="589"/>
                </a:lnTo>
                <a:lnTo>
                  <a:pt x="314" y="589"/>
                </a:lnTo>
                <a:lnTo>
                  <a:pt x="314" y="589"/>
                </a:lnTo>
                <a:lnTo>
                  <a:pt x="314" y="589"/>
                </a:lnTo>
                <a:lnTo>
                  <a:pt x="314" y="587"/>
                </a:lnTo>
                <a:lnTo>
                  <a:pt x="314" y="587"/>
                </a:lnTo>
                <a:lnTo>
                  <a:pt x="313" y="587"/>
                </a:lnTo>
                <a:lnTo>
                  <a:pt x="313" y="589"/>
                </a:lnTo>
                <a:lnTo>
                  <a:pt x="313" y="589"/>
                </a:lnTo>
                <a:lnTo>
                  <a:pt x="309" y="585"/>
                </a:lnTo>
                <a:lnTo>
                  <a:pt x="305" y="580"/>
                </a:lnTo>
                <a:lnTo>
                  <a:pt x="305" y="580"/>
                </a:lnTo>
                <a:lnTo>
                  <a:pt x="307" y="580"/>
                </a:lnTo>
                <a:lnTo>
                  <a:pt x="309" y="582"/>
                </a:lnTo>
                <a:lnTo>
                  <a:pt x="309" y="582"/>
                </a:lnTo>
                <a:lnTo>
                  <a:pt x="311" y="580"/>
                </a:lnTo>
                <a:lnTo>
                  <a:pt x="309" y="580"/>
                </a:lnTo>
                <a:lnTo>
                  <a:pt x="307" y="578"/>
                </a:lnTo>
                <a:lnTo>
                  <a:pt x="307" y="578"/>
                </a:lnTo>
                <a:lnTo>
                  <a:pt x="307" y="576"/>
                </a:lnTo>
                <a:lnTo>
                  <a:pt x="309" y="576"/>
                </a:lnTo>
                <a:lnTo>
                  <a:pt x="309" y="576"/>
                </a:lnTo>
                <a:lnTo>
                  <a:pt x="309" y="576"/>
                </a:lnTo>
                <a:lnTo>
                  <a:pt x="311" y="576"/>
                </a:lnTo>
                <a:lnTo>
                  <a:pt x="313" y="578"/>
                </a:lnTo>
                <a:lnTo>
                  <a:pt x="313" y="578"/>
                </a:lnTo>
                <a:lnTo>
                  <a:pt x="313" y="576"/>
                </a:lnTo>
                <a:lnTo>
                  <a:pt x="311" y="576"/>
                </a:lnTo>
                <a:lnTo>
                  <a:pt x="309" y="573"/>
                </a:lnTo>
                <a:lnTo>
                  <a:pt x="309" y="573"/>
                </a:lnTo>
                <a:lnTo>
                  <a:pt x="307" y="574"/>
                </a:lnTo>
                <a:lnTo>
                  <a:pt x="305" y="574"/>
                </a:lnTo>
                <a:lnTo>
                  <a:pt x="305" y="574"/>
                </a:lnTo>
                <a:lnTo>
                  <a:pt x="307" y="573"/>
                </a:lnTo>
                <a:lnTo>
                  <a:pt x="309" y="571"/>
                </a:lnTo>
                <a:lnTo>
                  <a:pt x="307" y="567"/>
                </a:lnTo>
                <a:lnTo>
                  <a:pt x="307" y="567"/>
                </a:lnTo>
                <a:lnTo>
                  <a:pt x="311" y="565"/>
                </a:lnTo>
                <a:lnTo>
                  <a:pt x="311" y="565"/>
                </a:lnTo>
                <a:lnTo>
                  <a:pt x="313" y="571"/>
                </a:lnTo>
                <a:lnTo>
                  <a:pt x="316" y="574"/>
                </a:lnTo>
                <a:lnTo>
                  <a:pt x="322" y="578"/>
                </a:lnTo>
                <a:lnTo>
                  <a:pt x="324" y="584"/>
                </a:lnTo>
                <a:lnTo>
                  <a:pt x="324" y="584"/>
                </a:lnTo>
                <a:lnTo>
                  <a:pt x="322" y="584"/>
                </a:lnTo>
                <a:lnTo>
                  <a:pt x="322" y="584"/>
                </a:lnTo>
                <a:lnTo>
                  <a:pt x="324" y="585"/>
                </a:lnTo>
                <a:lnTo>
                  <a:pt x="325" y="585"/>
                </a:lnTo>
                <a:lnTo>
                  <a:pt x="324" y="587"/>
                </a:lnTo>
                <a:lnTo>
                  <a:pt x="324" y="587"/>
                </a:lnTo>
                <a:lnTo>
                  <a:pt x="325" y="587"/>
                </a:lnTo>
                <a:lnTo>
                  <a:pt x="325" y="587"/>
                </a:lnTo>
                <a:lnTo>
                  <a:pt x="327" y="587"/>
                </a:lnTo>
                <a:lnTo>
                  <a:pt x="327" y="587"/>
                </a:lnTo>
                <a:lnTo>
                  <a:pt x="329" y="589"/>
                </a:lnTo>
                <a:lnTo>
                  <a:pt x="329" y="589"/>
                </a:lnTo>
                <a:lnTo>
                  <a:pt x="329" y="589"/>
                </a:lnTo>
                <a:lnTo>
                  <a:pt x="329" y="589"/>
                </a:lnTo>
                <a:lnTo>
                  <a:pt x="325" y="591"/>
                </a:lnTo>
                <a:lnTo>
                  <a:pt x="324" y="589"/>
                </a:lnTo>
                <a:lnTo>
                  <a:pt x="324" y="589"/>
                </a:lnTo>
                <a:lnTo>
                  <a:pt x="322" y="591"/>
                </a:lnTo>
                <a:lnTo>
                  <a:pt x="322" y="591"/>
                </a:lnTo>
                <a:lnTo>
                  <a:pt x="322" y="591"/>
                </a:lnTo>
                <a:lnTo>
                  <a:pt x="320" y="589"/>
                </a:lnTo>
                <a:lnTo>
                  <a:pt x="320" y="589"/>
                </a:lnTo>
                <a:lnTo>
                  <a:pt x="320" y="589"/>
                </a:lnTo>
                <a:lnTo>
                  <a:pt x="318" y="589"/>
                </a:lnTo>
                <a:lnTo>
                  <a:pt x="318" y="589"/>
                </a:lnTo>
                <a:lnTo>
                  <a:pt x="311" y="580"/>
                </a:lnTo>
                <a:lnTo>
                  <a:pt x="311" y="580"/>
                </a:lnTo>
                <a:close/>
                <a:moveTo>
                  <a:pt x="362" y="543"/>
                </a:moveTo>
                <a:lnTo>
                  <a:pt x="362" y="543"/>
                </a:lnTo>
                <a:lnTo>
                  <a:pt x="360" y="543"/>
                </a:lnTo>
                <a:lnTo>
                  <a:pt x="360" y="543"/>
                </a:lnTo>
                <a:lnTo>
                  <a:pt x="360" y="543"/>
                </a:lnTo>
                <a:lnTo>
                  <a:pt x="357" y="539"/>
                </a:lnTo>
                <a:lnTo>
                  <a:pt x="357" y="539"/>
                </a:lnTo>
                <a:lnTo>
                  <a:pt x="357" y="541"/>
                </a:lnTo>
                <a:lnTo>
                  <a:pt x="355" y="539"/>
                </a:lnTo>
                <a:lnTo>
                  <a:pt x="353" y="538"/>
                </a:lnTo>
                <a:lnTo>
                  <a:pt x="355" y="536"/>
                </a:lnTo>
                <a:lnTo>
                  <a:pt x="355" y="536"/>
                </a:lnTo>
                <a:lnTo>
                  <a:pt x="357" y="538"/>
                </a:lnTo>
                <a:lnTo>
                  <a:pt x="358" y="539"/>
                </a:lnTo>
                <a:lnTo>
                  <a:pt x="360" y="541"/>
                </a:lnTo>
                <a:lnTo>
                  <a:pt x="362" y="543"/>
                </a:lnTo>
                <a:lnTo>
                  <a:pt x="362" y="543"/>
                </a:lnTo>
                <a:close/>
                <a:moveTo>
                  <a:pt x="364" y="539"/>
                </a:moveTo>
                <a:lnTo>
                  <a:pt x="364" y="539"/>
                </a:lnTo>
                <a:lnTo>
                  <a:pt x="366" y="539"/>
                </a:lnTo>
                <a:lnTo>
                  <a:pt x="366" y="541"/>
                </a:lnTo>
                <a:lnTo>
                  <a:pt x="366" y="541"/>
                </a:lnTo>
                <a:lnTo>
                  <a:pt x="364" y="541"/>
                </a:lnTo>
                <a:lnTo>
                  <a:pt x="364" y="539"/>
                </a:lnTo>
                <a:lnTo>
                  <a:pt x="364" y="539"/>
                </a:lnTo>
                <a:close/>
                <a:moveTo>
                  <a:pt x="360" y="545"/>
                </a:moveTo>
                <a:lnTo>
                  <a:pt x="360" y="545"/>
                </a:lnTo>
                <a:lnTo>
                  <a:pt x="362" y="543"/>
                </a:lnTo>
                <a:lnTo>
                  <a:pt x="364" y="545"/>
                </a:lnTo>
                <a:lnTo>
                  <a:pt x="364" y="545"/>
                </a:lnTo>
                <a:lnTo>
                  <a:pt x="362" y="545"/>
                </a:lnTo>
                <a:lnTo>
                  <a:pt x="362" y="547"/>
                </a:lnTo>
                <a:lnTo>
                  <a:pt x="362" y="547"/>
                </a:lnTo>
                <a:lnTo>
                  <a:pt x="364" y="551"/>
                </a:lnTo>
                <a:lnTo>
                  <a:pt x="364" y="552"/>
                </a:lnTo>
                <a:lnTo>
                  <a:pt x="362" y="554"/>
                </a:lnTo>
                <a:lnTo>
                  <a:pt x="362" y="554"/>
                </a:lnTo>
                <a:lnTo>
                  <a:pt x="360" y="552"/>
                </a:lnTo>
                <a:lnTo>
                  <a:pt x="357" y="551"/>
                </a:lnTo>
                <a:lnTo>
                  <a:pt x="357" y="551"/>
                </a:lnTo>
                <a:lnTo>
                  <a:pt x="358" y="549"/>
                </a:lnTo>
                <a:lnTo>
                  <a:pt x="358" y="549"/>
                </a:lnTo>
                <a:lnTo>
                  <a:pt x="358" y="549"/>
                </a:lnTo>
                <a:lnTo>
                  <a:pt x="360" y="551"/>
                </a:lnTo>
                <a:lnTo>
                  <a:pt x="360" y="551"/>
                </a:lnTo>
                <a:lnTo>
                  <a:pt x="360" y="547"/>
                </a:lnTo>
                <a:lnTo>
                  <a:pt x="360" y="545"/>
                </a:lnTo>
                <a:lnTo>
                  <a:pt x="360" y="545"/>
                </a:lnTo>
                <a:close/>
                <a:moveTo>
                  <a:pt x="370" y="554"/>
                </a:moveTo>
                <a:lnTo>
                  <a:pt x="370" y="554"/>
                </a:lnTo>
                <a:lnTo>
                  <a:pt x="371" y="554"/>
                </a:lnTo>
                <a:lnTo>
                  <a:pt x="370" y="556"/>
                </a:lnTo>
                <a:lnTo>
                  <a:pt x="370" y="556"/>
                </a:lnTo>
                <a:lnTo>
                  <a:pt x="368" y="556"/>
                </a:lnTo>
                <a:lnTo>
                  <a:pt x="368" y="556"/>
                </a:lnTo>
                <a:lnTo>
                  <a:pt x="370" y="554"/>
                </a:lnTo>
                <a:lnTo>
                  <a:pt x="370" y="554"/>
                </a:lnTo>
                <a:close/>
                <a:moveTo>
                  <a:pt x="125" y="799"/>
                </a:moveTo>
                <a:lnTo>
                  <a:pt x="125" y="799"/>
                </a:lnTo>
                <a:lnTo>
                  <a:pt x="127" y="799"/>
                </a:lnTo>
                <a:lnTo>
                  <a:pt x="127" y="801"/>
                </a:lnTo>
                <a:lnTo>
                  <a:pt x="130" y="806"/>
                </a:lnTo>
                <a:lnTo>
                  <a:pt x="130" y="806"/>
                </a:lnTo>
                <a:lnTo>
                  <a:pt x="129" y="806"/>
                </a:lnTo>
                <a:lnTo>
                  <a:pt x="127" y="804"/>
                </a:lnTo>
                <a:lnTo>
                  <a:pt x="127" y="803"/>
                </a:lnTo>
                <a:lnTo>
                  <a:pt x="125" y="803"/>
                </a:lnTo>
                <a:lnTo>
                  <a:pt x="125" y="803"/>
                </a:lnTo>
                <a:lnTo>
                  <a:pt x="125" y="803"/>
                </a:lnTo>
                <a:lnTo>
                  <a:pt x="125" y="801"/>
                </a:lnTo>
                <a:lnTo>
                  <a:pt x="125" y="801"/>
                </a:lnTo>
                <a:lnTo>
                  <a:pt x="125" y="799"/>
                </a:lnTo>
                <a:lnTo>
                  <a:pt x="125" y="799"/>
                </a:lnTo>
                <a:close/>
                <a:moveTo>
                  <a:pt x="151" y="814"/>
                </a:moveTo>
                <a:lnTo>
                  <a:pt x="151" y="814"/>
                </a:lnTo>
                <a:lnTo>
                  <a:pt x="156" y="819"/>
                </a:lnTo>
                <a:lnTo>
                  <a:pt x="158" y="821"/>
                </a:lnTo>
                <a:lnTo>
                  <a:pt x="162" y="823"/>
                </a:lnTo>
                <a:lnTo>
                  <a:pt x="162" y="823"/>
                </a:lnTo>
                <a:lnTo>
                  <a:pt x="163" y="825"/>
                </a:lnTo>
                <a:lnTo>
                  <a:pt x="163" y="825"/>
                </a:lnTo>
                <a:lnTo>
                  <a:pt x="163" y="826"/>
                </a:lnTo>
                <a:lnTo>
                  <a:pt x="163" y="828"/>
                </a:lnTo>
                <a:lnTo>
                  <a:pt x="163" y="828"/>
                </a:lnTo>
                <a:lnTo>
                  <a:pt x="163" y="828"/>
                </a:lnTo>
                <a:lnTo>
                  <a:pt x="162" y="830"/>
                </a:lnTo>
                <a:lnTo>
                  <a:pt x="162" y="830"/>
                </a:lnTo>
                <a:lnTo>
                  <a:pt x="162" y="830"/>
                </a:lnTo>
                <a:lnTo>
                  <a:pt x="156" y="828"/>
                </a:lnTo>
                <a:lnTo>
                  <a:pt x="152" y="823"/>
                </a:lnTo>
                <a:lnTo>
                  <a:pt x="152" y="823"/>
                </a:lnTo>
                <a:lnTo>
                  <a:pt x="152" y="821"/>
                </a:lnTo>
                <a:lnTo>
                  <a:pt x="154" y="821"/>
                </a:lnTo>
                <a:lnTo>
                  <a:pt x="154" y="821"/>
                </a:lnTo>
                <a:lnTo>
                  <a:pt x="152" y="817"/>
                </a:lnTo>
                <a:lnTo>
                  <a:pt x="151" y="814"/>
                </a:lnTo>
                <a:lnTo>
                  <a:pt x="151" y="814"/>
                </a:lnTo>
                <a:close/>
                <a:moveTo>
                  <a:pt x="379" y="585"/>
                </a:moveTo>
                <a:lnTo>
                  <a:pt x="379" y="585"/>
                </a:lnTo>
                <a:lnTo>
                  <a:pt x="379" y="585"/>
                </a:lnTo>
                <a:lnTo>
                  <a:pt x="381" y="585"/>
                </a:lnTo>
                <a:lnTo>
                  <a:pt x="381" y="585"/>
                </a:lnTo>
                <a:lnTo>
                  <a:pt x="379" y="587"/>
                </a:lnTo>
                <a:lnTo>
                  <a:pt x="379" y="585"/>
                </a:lnTo>
                <a:lnTo>
                  <a:pt x="379" y="585"/>
                </a:lnTo>
                <a:close/>
                <a:moveTo>
                  <a:pt x="388" y="576"/>
                </a:moveTo>
                <a:lnTo>
                  <a:pt x="388" y="576"/>
                </a:lnTo>
                <a:lnTo>
                  <a:pt x="390" y="576"/>
                </a:lnTo>
                <a:lnTo>
                  <a:pt x="390" y="578"/>
                </a:lnTo>
                <a:lnTo>
                  <a:pt x="390" y="578"/>
                </a:lnTo>
                <a:lnTo>
                  <a:pt x="390" y="580"/>
                </a:lnTo>
                <a:lnTo>
                  <a:pt x="388" y="578"/>
                </a:lnTo>
                <a:lnTo>
                  <a:pt x="388" y="576"/>
                </a:lnTo>
                <a:lnTo>
                  <a:pt x="388" y="576"/>
                </a:lnTo>
                <a:close/>
                <a:moveTo>
                  <a:pt x="393" y="593"/>
                </a:moveTo>
                <a:lnTo>
                  <a:pt x="393" y="593"/>
                </a:lnTo>
                <a:lnTo>
                  <a:pt x="395" y="591"/>
                </a:lnTo>
                <a:lnTo>
                  <a:pt x="397" y="593"/>
                </a:lnTo>
                <a:lnTo>
                  <a:pt x="397" y="593"/>
                </a:lnTo>
                <a:lnTo>
                  <a:pt x="395" y="593"/>
                </a:lnTo>
                <a:lnTo>
                  <a:pt x="395" y="593"/>
                </a:lnTo>
                <a:lnTo>
                  <a:pt x="393" y="593"/>
                </a:lnTo>
                <a:lnTo>
                  <a:pt x="393" y="593"/>
                </a:lnTo>
                <a:close/>
                <a:moveTo>
                  <a:pt x="233" y="836"/>
                </a:moveTo>
                <a:lnTo>
                  <a:pt x="233" y="836"/>
                </a:lnTo>
                <a:lnTo>
                  <a:pt x="237" y="837"/>
                </a:lnTo>
                <a:lnTo>
                  <a:pt x="237" y="837"/>
                </a:lnTo>
                <a:lnTo>
                  <a:pt x="239" y="836"/>
                </a:lnTo>
                <a:lnTo>
                  <a:pt x="239" y="836"/>
                </a:lnTo>
                <a:lnTo>
                  <a:pt x="241" y="839"/>
                </a:lnTo>
                <a:lnTo>
                  <a:pt x="241" y="843"/>
                </a:lnTo>
                <a:lnTo>
                  <a:pt x="239" y="845"/>
                </a:lnTo>
                <a:lnTo>
                  <a:pt x="235" y="847"/>
                </a:lnTo>
                <a:lnTo>
                  <a:pt x="235" y="847"/>
                </a:lnTo>
                <a:lnTo>
                  <a:pt x="232" y="841"/>
                </a:lnTo>
                <a:lnTo>
                  <a:pt x="232" y="837"/>
                </a:lnTo>
                <a:lnTo>
                  <a:pt x="233" y="836"/>
                </a:lnTo>
                <a:lnTo>
                  <a:pt x="233" y="836"/>
                </a:lnTo>
                <a:close/>
                <a:moveTo>
                  <a:pt x="379" y="666"/>
                </a:moveTo>
                <a:lnTo>
                  <a:pt x="379" y="666"/>
                </a:lnTo>
                <a:lnTo>
                  <a:pt x="379" y="665"/>
                </a:lnTo>
                <a:lnTo>
                  <a:pt x="381" y="666"/>
                </a:lnTo>
                <a:lnTo>
                  <a:pt x="381" y="666"/>
                </a:lnTo>
                <a:lnTo>
                  <a:pt x="381" y="668"/>
                </a:lnTo>
                <a:lnTo>
                  <a:pt x="381" y="668"/>
                </a:lnTo>
                <a:lnTo>
                  <a:pt x="379" y="666"/>
                </a:lnTo>
                <a:lnTo>
                  <a:pt x="379" y="666"/>
                </a:lnTo>
                <a:close/>
                <a:moveTo>
                  <a:pt x="307" y="874"/>
                </a:moveTo>
                <a:lnTo>
                  <a:pt x="307" y="874"/>
                </a:lnTo>
                <a:lnTo>
                  <a:pt x="309" y="872"/>
                </a:lnTo>
                <a:lnTo>
                  <a:pt x="311" y="872"/>
                </a:lnTo>
                <a:lnTo>
                  <a:pt x="314" y="874"/>
                </a:lnTo>
                <a:lnTo>
                  <a:pt x="314" y="874"/>
                </a:lnTo>
                <a:lnTo>
                  <a:pt x="316" y="869"/>
                </a:lnTo>
                <a:lnTo>
                  <a:pt x="316" y="867"/>
                </a:lnTo>
                <a:lnTo>
                  <a:pt x="320" y="865"/>
                </a:lnTo>
                <a:lnTo>
                  <a:pt x="320" y="865"/>
                </a:lnTo>
                <a:lnTo>
                  <a:pt x="322" y="867"/>
                </a:lnTo>
                <a:lnTo>
                  <a:pt x="324" y="869"/>
                </a:lnTo>
                <a:lnTo>
                  <a:pt x="324" y="869"/>
                </a:lnTo>
                <a:lnTo>
                  <a:pt x="322" y="874"/>
                </a:lnTo>
                <a:lnTo>
                  <a:pt x="318" y="878"/>
                </a:lnTo>
                <a:lnTo>
                  <a:pt x="318" y="878"/>
                </a:lnTo>
                <a:lnTo>
                  <a:pt x="314" y="876"/>
                </a:lnTo>
                <a:lnTo>
                  <a:pt x="313" y="876"/>
                </a:lnTo>
                <a:lnTo>
                  <a:pt x="311" y="878"/>
                </a:lnTo>
                <a:lnTo>
                  <a:pt x="311" y="878"/>
                </a:lnTo>
                <a:lnTo>
                  <a:pt x="307" y="874"/>
                </a:lnTo>
                <a:lnTo>
                  <a:pt x="307" y="874"/>
                </a:lnTo>
                <a:close/>
                <a:moveTo>
                  <a:pt x="371" y="760"/>
                </a:moveTo>
                <a:lnTo>
                  <a:pt x="371" y="760"/>
                </a:lnTo>
                <a:lnTo>
                  <a:pt x="373" y="760"/>
                </a:lnTo>
                <a:lnTo>
                  <a:pt x="375" y="762"/>
                </a:lnTo>
                <a:lnTo>
                  <a:pt x="375" y="762"/>
                </a:lnTo>
                <a:lnTo>
                  <a:pt x="371" y="762"/>
                </a:lnTo>
                <a:lnTo>
                  <a:pt x="371" y="762"/>
                </a:lnTo>
                <a:lnTo>
                  <a:pt x="371" y="760"/>
                </a:lnTo>
                <a:lnTo>
                  <a:pt x="371" y="760"/>
                </a:lnTo>
                <a:lnTo>
                  <a:pt x="371" y="760"/>
                </a:lnTo>
                <a:close/>
                <a:moveTo>
                  <a:pt x="325" y="874"/>
                </a:moveTo>
                <a:lnTo>
                  <a:pt x="325" y="874"/>
                </a:lnTo>
                <a:lnTo>
                  <a:pt x="327" y="876"/>
                </a:lnTo>
                <a:lnTo>
                  <a:pt x="327" y="876"/>
                </a:lnTo>
                <a:lnTo>
                  <a:pt x="327" y="878"/>
                </a:lnTo>
                <a:lnTo>
                  <a:pt x="325" y="880"/>
                </a:lnTo>
                <a:lnTo>
                  <a:pt x="325" y="880"/>
                </a:lnTo>
                <a:lnTo>
                  <a:pt x="325" y="876"/>
                </a:lnTo>
                <a:lnTo>
                  <a:pt x="325" y="874"/>
                </a:lnTo>
                <a:lnTo>
                  <a:pt x="325" y="874"/>
                </a:lnTo>
                <a:close/>
                <a:moveTo>
                  <a:pt x="421" y="679"/>
                </a:moveTo>
                <a:lnTo>
                  <a:pt x="421" y="679"/>
                </a:lnTo>
                <a:lnTo>
                  <a:pt x="421" y="679"/>
                </a:lnTo>
                <a:lnTo>
                  <a:pt x="423" y="679"/>
                </a:lnTo>
                <a:lnTo>
                  <a:pt x="423" y="681"/>
                </a:lnTo>
                <a:lnTo>
                  <a:pt x="423" y="681"/>
                </a:lnTo>
                <a:lnTo>
                  <a:pt x="423" y="681"/>
                </a:lnTo>
                <a:lnTo>
                  <a:pt x="421" y="681"/>
                </a:lnTo>
                <a:lnTo>
                  <a:pt x="421" y="679"/>
                </a:lnTo>
                <a:lnTo>
                  <a:pt x="421" y="679"/>
                </a:lnTo>
                <a:close/>
                <a:moveTo>
                  <a:pt x="436" y="698"/>
                </a:moveTo>
                <a:lnTo>
                  <a:pt x="436" y="698"/>
                </a:lnTo>
                <a:lnTo>
                  <a:pt x="436" y="698"/>
                </a:lnTo>
                <a:lnTo>
                  <a:pt x="436" y="701"/>
                </a:lnTo>
                <a:lnTo>
                  <a:pt x="434" y="701"/>
                </a:lnTo>
                <a:lnTo>
                  <a:pt x="434" y="701"/>
                </a:lnTo>
                <a:lnTo>
                  <a:pt x="434" y="700"/>
                </a:lnTo>
                <a:lnTo>
                  <a:pt x="436" y="698"/>
                </a:lnTo>
                <a:lnTo>
                  <a:pt x="436" y="69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4847"/>
          <p:cNvSpPr>
            <a:spLocks noEditPoints="1"/>
          </p:cNvSpPr>
          <p:nvPr/>
        </p:nvSpPr>
        <p:spPr bwMode="auto">
          <a:xfrm flipH="1">
            <a:off x="6241238" y="4756448"/>
            <a:ext cx="1255806" cy="1659226"/>
          </a:xfrm>
          <a:custGeom>
            <a:avLst/>
            <a:gdLst>
              <a:gd name="T0" fmla="*/ 618 w 770"/>
              <a:gd name="T1" fmla="*/ 29 h 1019"/>
              <a:gd name="T2" fmla="*/ 318 w 770"/>
              <a:gd name="T3" fmla="*/ 35 h 1019"/>
              <a:gd name="T4" fmla="*/ 180 w 770"/>
              <a:gd name="T5" fmla="*/ 94 h 1019"/>
              <a:gd name="T6" fmla="*/ 147 w 770"/>
              <a:gd name="T7" fmla="*/ 120 h 1019"/>
              <a:gd name="T8" fmla="*/ 73 w 770"/>
              <a:gd name="T9" fmla="*/ 250 h 1019"/>
              <a:gd name="T10" fmla="*/ 25 w 770"/>
              <a:gd name="T11" fmla="*/ 436 h 1019"/>
              <a:gd name="T12" fmla="*/ 20 w 770"/>
              <a:gd name="T13" fmla="*/ 579 h 1019"/>
              <a:gd name="T14" fmla="*/ 64 w 770"/>
              <a:gd name="T15" fmla="*/ 653 h 1019"/>
              <a:gd name="T16" fmla="*/ 27 w 770"/>
              <a:gd name="T17" fmla="*/ 642 h 1019"/>
              <a:gd name="T18" fmla="*/ 27 w 770"/>
              <a:gd name="T19" fmla="*/ 668 h 1019"/>
              <a:gd name="T20" fmla="*/ 12 w 770"/>
              <a:gd name="T21" fmla="*/ 686 h 1019"/>
              <a:gd name="T22" fmla="*/ 86 w 770"/>
              <a:gd name="T23" fmla="*/ 813 h 1019"/>
              <a:gd name="T24" fmla="*/ 215 w 770"/>
              <a:gd name="T25" fmla="*/ 975 h 1019"/>
              <a:gd name="T26" fmla="*/ 349 w 770"/>
              <a:gd name="T27" fmla="*/ 997 h 1019"/>
              <a:gd name="T28" fmla="*/ 434 w 770"/>
              <a:gd name="T29" fmla="*/ 916 h 1019"/>
              <a:gd name="T30" fmla="*/ 522 w 770"/>
              <a:gd name="T31" fmla="*/ 973 h 1019"/>
              <a:gd name="T32" fmla="*/ 415 w 770"/>
              <a:gd name="T33" fmla="*/ 850 h 1019"/>
              <a:gd name="T34" fmla="*/ 443 w 770"/>
              <a:gd name="T35" fmla="*/ 819 h 1019"/>
              <a:gd name="T36" fmla="*/ 498 w 770"/>
              <a:gd name="T37" fmla="*/ 727 h 1019"/>
              <a:gd name="T38" fmla="*/ 437 w 770"/>
              <a:gd name="T39" fmla="*/ 664 h 1019"/>
              <a:gd name="T40" fmla="*/ 425 w 770"/>
              <a:gd name="T41" fmla="*/ 624 h 1019"/>
              <a:gd name="T42" fmla="*/ 436 w 770"/>
              <a:gd name="T43" fmla="*/ 605 h 1019"/>
              <a:gd name="T44" fmla="*/ 485 w 770"/>
              <a:gd name="T45" fmla="*/ 609 h 1019"/>
              <a:gd name="T46" fmla="*/ 467 w 770"/>
              <a:gd name="T47" fmla="*/ 550 h 1019"/>
              <a:gd name="T48" fmla="*/ 507 w 770"/>
              <a:gd name="T49" fmla="*/ 581 h 1019"/>
              <a:gd name="T50" fmla="*/ 482 w 770"/>
              <a:gd name="T51" fmla="*/ 533 h 1019"/>
              <a:gd name="T52" fmla="*/ 465 w 770"/>
              <a:gd name="T53" fmla="*/ 476 h 1019"/>
              <a:gd name="T54" fmla="*/ 448 w 770"/>
              <a:gd name="T55" fmla="*/ 434 h 1019"/>
              <a:gd name="T56" fmla="*/ 456 w 770"/>
              <a:gd name="T57" fmla="*/ 425 h 1019"/>
              <a:gd name="T58" fmla="*/ 450 w 770"/>
              <a:gd name="T59" fmla="*/ 384 h 1019"/>
              <a:gd name="T60" fmla="*/ 445 w 770"/>
              <a:gd name="T61" fmla="*/ 370 h 1019"/>
              <a:gd name="T62" fmla="*/ 428 w 770"/>
              <a:gd name="T63" fmla="*/ 410 h 1019"/>
              <a:gd name="T64" fmla="*/ 426 w 770"/>
              <a:gd name="T65" fmla="*/ 372 h 1019"/>
              <a:gd name="T66" fmla="*/ 432 w 770"/>
              <a:gd name="T67" fmla="*/ 340 h 1019"/>
              <a:gd name="T68" fmla="*/ 469 w 770"/>
              <a:gd name="T69" fmla="*/ 285 h 1019"/>
              <a:gd name="T70" fmla="*/ 518 w 770"/>
              <a:gd name="T71" fmla="*/ 245 h 1019"/>
              <a:gd name="T72" fmla="*/ 469 w 770"/>
              <a:gd name="T73" fmla="*/ 210 h 1019"/>
              <a:gd name="T74" fmla="*/ 349 w 770"/>
              <a:gd name="T75" fmla="*/ 232 h 1019"/>
              <a:gd name="T76" fmla="*/ 413 w 770"/>
              <a:gd name="T77" fmla="*/ 164 h 1019"/>
              <a:gd name="T78" fmla="*/ 478 w 770"/>
              <a:gd name="T79" fmla="*/ 142 h 1019"/>
              <a:gd name="T80" fmla="*/ 517 w 770"/>
              <a:gd name="T81" fmla="*/ 138 h 1019"/>
              <a:gd name="T82" fmla="*/ 689 w 770"/>
              <a:gd name="T83" fmla="*/ 184 h 1019"/>
              <a:gd name="T84" fmla="*/ 467 w 770"/>
              <a:gd name="T85" fmla="*/ 357 h 1019"/>
              <a:gd name="T86" fmla="*/ 666 w 770"/>
              <a:gd name="T87" fmla="*/ 173 h 1019"/>
              <a:gd name="T88" fmla="*/ 301 w 770"/>
              <a:gd name="T89" fmla="*/ 213 h 1019"/>
              <a:gd name="T90" fmla="*/ 242 w 770"/>
              <a:gd name="T91" fmla="*/ 305 h 1019"/>
              <a:gd name="T92" fmla="*/ 281 w 770"/>
              <a:gd name="T93" fmla="*/ 224 h 1019"/>
              <a:gd name="T94" fmla="*/ 356 w 770"/>
              <a:gd name="T95" fmla="*/ 175 h 1019"/>
              <a:gd name="T96" fmla="*/ 299 w 770"/>
              <a:gd name="T97" fmla="*/ 256 h 1019"/>
              <a:gd name="T98" fmla="*/ 413 w 770"/>
              <a:gd name="T99" fmla="*/ 379 h 1019"/>
              <a:gd name="T100" fmla="*/ 246 w 770"/>
              <a:gd name="T101" fmla="*/ 335 h 1019"/>
              <a:gd name="T102" fmla="*/ 44 w 770"/>
              <a:gd name="T103" fmla="*/ 372 h 1019"/>
              <a:gd name="T104" fmla="*/ 445 w 770"/>
              <a:gd name="T105" fmla="*/ 445 h 1019"/>
              <a:gd name="T106" fmla="*/ 40 w 770"/>
              <a:gd name="T107" fmla="*/ 535 h 1019"/>
              <a:gd name="T108" fmla="*/ 432 w 770"/>
              <a:gd name="T109" fmla="*/ 473 h 1019"/>
              <a:gd name="T110" fmla="*/ 430 w 770"/>
              <a:gd name="T111" fmla="*/ 513 h 1019"/>
              <a:gd name="T112" fmla="*/ 81 w 770"/>
              <a:gd name="T113" fmla="*/ 708 h 1019"/>
              <a:gd name="T114" fmla="*/ 452 w 770"/>
              <a:gd name="T115" fmla="*/ 532 h 1019"/>
              <a:gd name="T116" fmla="*/ 441 w 770"/>
              <a:gd name="T117" fmla="*/ 539 h 1019"/>
              <a:gd name="T118" fmla="*/ 390 w 770"/>
              <a:gd name="T119" fmla="*/ 592 h 1019"/>
              <a:gd name="T120" fmla="*/ 402 w 770"/>
              <a:gd name="T121" fmla="*/ 613 h 1019"/>
              <a:gd name="T122" fmla="*/ 178 w 770"/>
              <a:gd name="T123" fmla="*/ 912 h 1019"/>
              <a:gd name="T124" fmla="*/ 426 w 770"/>
              <a:gd name="T125" fmla="*/ 808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70" h="1019">
                <a:moveTo>
                  <a:pt x="770" y="221"/>
                </a:moveTo>
                <a:lnTo>
                  <a:pt x="770" y="221"/>
                </a:lnTo>
                <a:lnTo>
                  <a:pt x="767" y="206"/>
                </a:lnTo>
                <a:lnTo>
                  <a:pt x="759" y="195"/>
                </a:lnTo>
                <a:lnTo>
                  <a:pt x="759" y="195"/>
                </a:lnTo>
                <a:lnTo>
                  <a:pt x="761" y="193"/>
                </a:lnTo>
                <a:lnTo>
                  <a:pt x="759" y="189"/>
                </a:lnTo>
                <a:lnTo>
                  <a:pt x="757" y="184"/>
                </a:lnTo>
                <a:lnTo>
                  <a:pt x="754" y="177"/>
                </a:lnTo>
                <a:lnTo>
                  <a:pt x="754" y="175"/>
                </a:lnTo>
                <a:lnTo>
                  <a:pt x="756" y="171"/>
                </a:lnTo>
                <a:lnTo>
                  <a:pt x="756" y="171"/>
                </a:lnTo>
                <a:lnTo>
                  <a:pt x="754" y="171"/>
                </a:lnTo>
                <a:lnTo>
                  <a:pt x="752" y="171"/>
                </a:lnTo>
                <a:lnTo>
                  <a:pt x="750" y="171"/>
                </a:lnTo>
                <a:lnTo>
                  <a:pt x="748" y="169"/>
                </a:lnTo>
                <a:lnTo>
                  <a:pt x="748" y="169"/>
                </a:lnTo>
                <a:lnTo>
                  <a:pt x="746" y="158"/>
                </a:lnTo>
                <a:lnTo>
                  <a:pt x="746" y="158"/>
                </a:lnTo>
                <a:lnTo>
                  <a:pt x="745" y="158"/>
                </a:lnTo>
                <a:lnTo>
                  <a:pt x="743" y="155"/>
                </a:lnTo>
                <a:lnTo>
                  <a:pt x="741" y="153"/>
                </a:lnTo>
                <a:lnTo>
                  <a:pt x="743" y="149"/>
                </a:lnTo>
                <a:lnTo>
                  <a:pt x="743" y="149"/>
                </a:lnTo>
                <a:lnTo>
                  <a:pt x="743" y="151"/>
                </a:lnTo>
                <a:lnTo>
                  <a:pt x="745" y="151"/>
                </a:lnTo>
                <a:lnTo>
                  <a:pt x="745" y="151"/>
                </a:lnTo>
                <a:lnTo>
                  <a:pt x="746" y="155"/>
                </a:lnTo>
                <a:lnTo>
                  <a:pt x="748" y="158"/>
                </a:lnTo>
                <a:lnTo>
                  <a:pt x="756" y="166"/>
                </a:lnTo>
                <a:lnTo>
                  <a:pt x="756" y="166"/>
                </a:lnTo>
                <a:lnTo>
                  <a:pt x="750" y="155"/>
                </a:lnTo>
                <a:lnTo>
                  <a:pt x="746" y="149"/>
                </a:lnTo>
                <a:lnTo>
                  <a:pt x="741" y="145"/>
                </a:lnTo>
                <a:lnTo>
                  <a:pt x="741" y="145"/>
                </a:lnTo>
                <a:lnTo>
                  <a:pt x="743" y="147"/>
                </a:lnTo>
                <a:lnTo>
                  <a:pt x="743" y="149"/>
                </a:lnTo>
                <a:lnTo>
                  <a:pt x="743" y="149"/>
                </a:lnTo>
                <a:lnTo>
                  <a:pt x="741" y="147"/>
                </a:lnTo>
                <a:lnTo>
                  <a:pt x="737" y="145"/>
                </a:lnTo>
                <a:lnTo>
                  <a:pt x="737" y="145"/>
                </a:lnTo>
                <a:lnTo>
                  <a:pt x="739" y="145"/>
                </a:lnTo>
                <a:lnTo>
                  <a:pt x="739" y="143"/>
                </a:lnTo>
                <a:lnTo>
                  <a:pt x="739" y="143"/>
                </a:lnTo>
                <a:lnTo>
                  <a:pt x="737" y="142"/>
                </a:lnTo>
                <a:lnTo>
                  <a:pt x="734" y="142"/>
                </a:lnTo>
                <a:lnTo>
                  <a:pt x="734" y="142"/>
                </a:lnTo>
                <a:lnTo>
                  <a:pt x="728" y="131"/>
                </a:lnTo>
                <a:lnTo>
                  <a:pt x="724" y="125"/>
                </a:lnTo>
                <a:lnTo>
                  <a:pt x="719" y="123"/>
                </a:lnTo>
                <a:lnTo>
                  <a:pt x="719" y="123"/>
                </a:lnTo>
                <a:lnTo>
                  <a:pt x="719" y="118"/>
                </a:lnTo>
                <a:lnTo>
                  <a:pt x="715" y="114"/>
                </a:lnTo>
                <a:lnTo>
                  <a:pt x="708" y="107"/>
                </a:lnTo>
                <a:lnTo>
                  <a:pt x="702" y="101"/>
                </a:lnTo>
                <a:lnTo>
                  <a:pt x="702" y="97"/>
                </a:lnTo>
                <a:lnTo>
                  <a:pt x="704" y="94"/>
                </a:lnTo>
                <a:lnTo>
                  <a:pt x="704" y="94"/>
                </a:lnTo>
                <a:lnTo>
                  <a:pt x="693" y="86"/>
                </a:lnTo>
                <a:lnTo>
                  <a:pt x="688" y="83"/>
                </a:lnTo>
                <a:lnTo>
                  <a:pt x="684" y="77"/>
                </a:lnTo>
                <a:lnTo>
                  <a:pt x="684" y="77"/>
                </a:lnTo>
                <a:lnTo>
                  <a:pt x="682" y="77"/>
                </a:lnTo>
                <a:lnTo>
                  <a:pt x="680" y="77"/>
                </a:lnTo>
                <a:lnTo>
                  <a:pt x="680" y="77"/>
                </a:lnTo>
                <a:lnTo>
                  <a:pt x="680" y="77"/>
                </a:lnTo>
                <a:lnTo>
                  <a:pt x="678" y="74"/>
                </a:lnTo>
                <a:lnTo>
                  <a:pt x="675" y="72"/>
                </a:lnTo>
                <a:lnTo>
                  <a:pt x="667" y="68"/>
                </a:lnTo>
                <a:lnTo>
                  <a:pt x="660" y="64"/>
                </a:lnTo>
                <a:lnTo>
                  <a:pt x="653" y="61"/>
                </a:lnTo>
                <a:lnTo>
                  <a:pt x="653" y="61"/>
                </a:lnTo>
                <a:lnTo>
                  <a:pt x="654" y="61"/>
                </a:lnTo>
                <a:lnTo>
                  <a:pt x="658" y="61"/>
                </a:lnTo>
                <a:lnTo>
                  <a:pt x="660" y="63"/>
                </a:lnTo>
                <a:lnTo>
                  <a:pt x="662" y="61"/>
                </a:lnTo>
                <a:lnTo>
                  <a:pt x="662" y="61"/>
                </a:lnTo>
                <a:lnTo>
                  <a:pt x="651" y="57"/>
                </a:lnTo>
                <a:lnTo>
                  <a:pt x="643" y="50"/>
                </a:lnTo>
                <a:lnTo>
                  <a:pt x="636" y="44"/>
                </a:lnTo>
                <a:lnTo>
                  <a:pt x="627" y="39"/>
                </a:lnTo>
                <a:lnTo>
                  <a:pt x="627" y="39"/>
                </a:lnTo>
                <a:lnTo>
                  <a:pt x="629" y="39"/>
                </a:lnTo>
                <a:lnTo>
                  <a:pt x="631" y="39"/>
                </a:lnTo>
                <a:lnTo>
                  <a:pt x="632" y="39"/>
                </a:lnTo>
                <a:lnTo>
                  <a:pt x="632" y="39"/>
                </a:lnTo>
                <a:lnTo>
                  <a:pt x="632" y="39"/>
                </a:lnTo>
                <a:lnTo>
                  <a:pt x="627" y="35"/>
                </a:lnTo>
                <a:lnTo>
                  <a:pt x="618" y="31"/>
                </a:lnTo>
                <a:lnTo>
                  <a:pt x="618" y="31"/>
                </a:lnTo>
                <a:lnTo>
                  <a:pt x="618" y="29"/>
                </a:lnTo>
                <a:lnTo>
                  <a:pt x="620" y="28"/>
                </a:lnTo>
                <a:lnTo>
                  <a:pt x="620" y="28"/>
                </a:lnTo>
                <a:lnTo>
                  <a:pt x="612" y="26"/>
                </a:lnTo>
                <a:lnTo>
                  <a:pt x="608" y="24"/>
                </a:lnTo>
                <a:lnTo>
                  <a:pt x="597" y="17"/>
                </a:lnTo>
                <a:lnTo>
                  <a:pt x="597" y="17"/>
                </a:lnTo>
                <a:lnTo>
                  <a:pt x="596" y="18"/>
                </a:lnTo>
                <a:lnTo>
                  <a:pt x="596" y="18"/>
                </a:lnTo>
                <a:lnTo>
                  <a:pt x="597" y="20"/>
                </a:lnTo>
                <a:lnTo>
                  <a:pt x="596" y="20"/>
                </a:lnTo>
                <a:lnTo>
                  <a:pt x="590" y="18"/>
                </a:lnTo>
                <a:lnTo>
                  <a:pt x="590" y="18"/>
                </a:lnTo>
                <a:lnTo>
                  <a:pt x="590" y="17"/>
                </a:lnTo>
                <a:lnTo>
                  <a:pt x="588" y="15"/>
                </a:lnTo>
                <a:lnTo>
                  <a:pt x="588" y="15"/>
                </a:lnTo>
                <a:lnTo>
                  <a:pt x="574" y="11"/>
                </a:lnTo>
                <a:lnTo>
                  <a:pt x="566" y="9"/>
                </a:lnTo>
                <a:lnTo>
                  <a:pt x="559" y="11"/>
                </a:lnTo>
                <a:lnTo>
                  <a:pt x="559" y="11"/>
                </a:lnTo>
                <a:lnTo>
                  <a:pt x="561" y="9"/>
                </a:lnTo>
                <a:lnTo>
                  <a:pt x="559" y="9"/>
                </a:lnTo>
                <a:lnTo>
                  <a:pt x="557" y="9"/>
                </a:lnTo>
                <a:lnTo>
                  <a:pt x="557" y="9"/>
                </a:lnTo>
                <a:lnTo>
                  <a:pt x="557" y="7"/>
                </a:lnTo>
                <a:lnTo>
                  <a:pt x="557" y="7"/>
                </a:lnTo>
                <a:lnTo>
                  <a:pt x="550" y="6"/>
                </a:lnTo>
                <a:lnTo>
                  <a:pt x="542" y="4"/>
                </a:lnTo>
                <a:lnTo>
                  <a:pt x="524" y="2"/>
                </a:lnTo>
                <a:lnTo>
                  <a:pt x="524" y="2"/>
                </a:lnTo>
                <a:lnTo>
                  <a:pt x="507" y="4"/>
                </a:lnTo>
                <a:lnTo>
                  <a:pt x="502" y="2"/>
                </a:lnTo>
                <a:lnTo>
                  <a:pt x="498" y="0"/>
                </a:lnTo>
                <a:lnTo>
                  <a:pt x="498" y="0"/>
                </a:lnTo>
                <a:lnTo>
                  <a:pt x="498" y="2"/>
                </a:lnTo>
                <a:lnTo>
                  <a:pt x="496" y="4"/>
                </a:lnTo>
                <a:lnTo>
                  <a:pt x="496" y="4"/>
                </a:lnTo>
                <a:lnTo>
                  <a:pt x="494" y="4"/>
                </a:lnTo>
                <a:lnTo>
                  <a:pt x="494" y="6"/>
                </a:lnTo>
                <a:lnTo>
                  <a:pt x="493" y="6"/>
                </a:lnTo>
                <a:lnTo>
                  <a:pt x="493" y="6"/>
                </a:lnTo>
                <a:lnTo>
                  <a:pt x="491" y="6"/>
                </a:lnTo>
                <a:lnTo>
                  <a:pt x="491" y="6"/>
                </a:lnTo>
                <a:lnTo>
                  <a:pt x="491" y="6"/>
                </a:lnTo>
                <a:lnTo>
                  <a:pt x="491" y="6"/>
                </a:lnTo>
                <a:lnTo>
                  <a:pt x="491" y="6"/>
                </a:lnTo>
                <a:lnTo>
                  <a:pt x="489" y="4"/>
                </a:lnTo>
                <a:lnTo>
                  <a:pt x="489" y="4"/>
                </a:lnTo>
                <a:lnTo>
                  <a:pt x="489" y="2"/>
                </a:lnTo>
                <a:lnTo>
                  <a:pt x="491" y="0"/>
                </a:lnTo>
                <a:lnTo>
                  <a:pt x="491" y="0"/>
                </a:lnTo>
                <a:lnTo>
                  <a:pt x="485" y="0"/>
                </a:lnTo>
                <a:lnTo>
                  <a:pt x="474" y="2"/>
                </a:lnTo>
                <a:lnTo>
                  <a:pt x="465" y="2"/>
                </a:lnTo>
                <a:lnTo>
                  <a:pt x="456" y="2"/>
                </a:lnTo>
                <a:lnTo>
                  <a:pt x="456" y="2"/>
                </a:lnTo>
                <a:lnTo>
                  <a:pt x="437" y="4"/>
                </a:lnTo>
                <a:lnTo>
                  <a:pt x="417" y="7"/>
                </a:lnTo>
                <a:lnTo>
                  <a:pt x="417" y="7"/>
                </a:lnTo>
                <a:lnTo>
                  <a:pt x="419" y="7"/>
                </a:lnTo>
                <a:lnTo>
                  <a:pt x="419" y="9"/>
                </a:lnTo>
                <a:lnTo>
                  <a:pt x="419" y="9"/>
                </a:lnTo>
                <a:lnTo>
                  <a:pt x="404" y="9"/>
                </a:lnTo>
                <a:lnTo>
                  <a:pt x="399" y="11"/>
                </a:lnTo>
                <a:lnTo>
                  <a:pt x="391" y="13"/>
                </a:lnTo>
                <a:lnTo>
                  <a:pt x="391" y="13"/>
                </a:lnTo>
                <a:lnTo>
                  <a:pt x="375" y="17"/>
                </a:lnTo>
                <a:lnTo>
                  <a:pt x="360" y="22"/>
                </a:lnTo>
                <a:lnTo>
                  <a:pt x="360" y="22"/>
                </a:lnTo>
                <a:lnTo>
                  <a:pt x="364" y="22"/>
                </a:lnTo>
                <a:lnTo>
                  <a:pt x="366" y="22"/>
                </a:lnTo>
                <a:lnTo>
                  <a:pt x="364" y="22"/>
                </a:lnTo>
                <a:lnTo>
                  <a:pt x="364" y="22"/>
                </a:lnTo>
                <a:lnTo>
                  <a:pt x="356" y="22"/>
                </a:lnTo>
                <a:lnTo>
                  <a:pt x="349" y="24"/>
                </a:lnTo>
                <a:lnTo>
                  <a:pt x="331" y="29"/>
                </a:lnTo>
                <a:lnTo>
                  <a:pt x="331" y="29"/>
                </a:lnTo>
                <a:lnTo>
                  <a:pt x="329" y="28"/>
                </a:lnTo>
                <a:lnTo>
                  <a:pt x="325" y="29"/>
                </a:lnTo>
                <a:lnTo>
                  <a:pt x="322" y="31"/>
                </a:lnTo>
                <a:lnTo>
                  <a:pt x="322" y="35"/>
                </a:lnTo>
                <a:lnTo>
                  <a:pt x="322" y="35"/>
                </a:lnTo>
                <a:lnTo>
                  <a:pt x="325" y="33"/>
                </a:lnTo>
                <a:lnTo>
                  <a:pt x="325" y="29"/>
                </a:lnTo>
                <a:lnTo>
                  <a:pt x="325" y="29"/>
                </a:lnTo>
                <a:lnTo>
                  <a:pt x="329" y="29"/>
                </a:lnTo>
                <a:lnTo>
                  <a:pt x="331" y="29"/>
                </a:lnTo>
                <a:lnTo>
                  <a:pt x="331" y="31"/>
                </a:lnTo>
                <a:lnTo>
                  <a:pt x="331" y="31"/>
                </a:lnTo>
                <a:lnTo>
                  <a:pt x="322" y="37"/>
                </a:lnTo>
                <a:lnTo>
                  <a:pt x="318" y="37"/>
                </a:lnTo>
                <a:lnTo>
                  <a:pt x="318" y="35"/>
                </a:lnTo>
                <a:lnTo>
                  <a:pt x="318" y="35"/>
                </a:lnTo>
                <a:lnTo>
                  <a:pt x="310" y="39"/>
                </a:lnTo>
                <a:lnTo>
                  <a:pt x="303" y="42"/>
                </a:lnTo>
                <a:lnTo>
                  <a:pt x="296" y="44"/>
                </a:lnTo>
                <a:lnTo>
                  <a:pt x="288" y="48"/>
                </a:lnTo>
                <a:lnTo>
                  <a:pt x="288" y="48"/>
                </a:lnTo>
                <a:lnTo>
                  <a:pt x="287" y="48"/>
                </a:lnTo>
                <a:lnTo>
                  <a:pt x="283" y="48"/>
                </a:lnTo>
                <a:lnTo>
                  <a:pt x="277" y="50"/>
                </a:lnTo>
                <a:lnTo>
                  <a:pt x="272" y="53"/>
                </a:lnTo>
                <a:lnTo>
                  <a:pt x="270" y="53"/>
                </a:lnTo>
                <a:lnTo>
                  <a:pt x="270" y="53"/>
                </a:lnTo>
                <a:lnTo>
                  <a:pt x="270" y="53"/>
                </a:lnTo>
                <a:lnTo>
                  <a:pt x="264" y="57"/>
                </a:lnTo>
                <a:lnTo>
                  <a:pt x="261" y="59"/>
                </a:lnTo>
                <a:lnTo>
                  <a:pt x="257" y="59"/>
                </a:lnTo>
                <a:lnTo>
                  <a:pt x="257" y="59"/>
                </a:lnTo>
                <a:lnTo>
                  <a:pt x="266" y="52"/>
                </a:lnTo>
                <a:lnTo>
                  <a:pt x="274" y="46"/>
                </a:lnTo>
                <a:lnTo>
                  <a:pt x="274" y="46"/>
                </a:lnTo>
                <a:lnTo>
                  <a:pt x="270" y="48"/>
                </a:lnTo>
                <a:lnTo>
                  <a:pt x="266" y="48"/>
                </a:lnTo>
                <a:lnTo>
                  <a:pt x="266" y="48"/>
                </a:lnTo>
                <a:lnTo>
                  <a:pt x="263" y="53"/>
                </a:lnTo>
                <a:lnTo>
                  <a:pt x="255" y="55"/>
                </a:lnTo>
                <a:lnTo>
                  <a:pt x="255" y="55"/>
                </a:lnTo>
                <a:lnTo>
                  <a:pt x="255" y="57"/>
                </a:lnTo>
                <a:lnTo>
                  <a:pt x="255" y="57"/>
                </a:lnTo>
                <a:lnTo>
                  <a:pt x="252" y="57"/>
                </a:lnTo>
                <a:lnTo>
                  <a:pt x="252" y="57"/>
                </a:lnTo>
                <a:lnTo>
                  <a:pt x="252" y="59"/>
                </a:lnTo>
                <a:lnTo>
                  <a:pt x="253" y="59"/>
                </a:lnTo>
                <a:lnTo>
                  <a:pt x="253" y="59"/>
                </a:lnTo>
                <a:lnTo>
                  <a:pt x="255" y="59"/>
                </a:lnTo>
                <a:lnTo>
                  <a:pt x="255" y="59"/>
                </a:lnTo>
                <a:lnTo>
                  <a:pt x="246" y="64"/>
                </a:lnTo>
                <a:lnTo>
                  <a:pt x="237" y="68"/>
                </a:lnTo>
                <a:lnTo>
                  <a:pt x="237" y="68"/>
                </a:lnTo>
                <a:lnTo>
                  <a:pt x="239" y="66"/>
                </a:lnTo>
                <a:lnTo>
                  <a:pt x="239" y="64"/>
                </a:lnTo>
                <a:lnTo>
                  <a:pt x="239" y="64"/>
                </a:lnTo>
                <a:lnTo>
                  <a:pt x="235" y="68"/>
                </a:lnTo>
                <a:lnTo>
                  <a:pt x="231" y="70"/>
                </a:lnTo>
                <a:lnTo>
                  <a:pt x="230" y="72"/>
                </a:lnTo>
                <a:lnTo>
                  <a:pt x="230" y="74"/>
                </a:lnTo>
                <a:lnTo>
                  <a:pt x="230" y="74"/>
                </a:lnTo>
                <a:lnTo>
                  <a:pt x="233" y="72"/>
                </a:lnTo>
                <a:lnTo>
                  <a:pt x="235" y="70"/>
                </a:lnTo>
                <a:lnTo>
                  <a:pt x="235" y="70"/>
                </a:lnTo>
                <a:lnTo>
                  <a:pt x="235" y="70"/>
                </a:lnTo>
                <a:lnTo>
                  <a:pt x="230" y="77"/>
                </a:lnTo>
                <a:lnTo>
                  <a:pt x="222" y="79"/>
                </a:lnTo>
                <a:lnTo>
                  <a:pt x="222" y="79"/>
                </a:lnTo>
                <a:lnTo>
                  <a:pt x="224" y="77"/>
                </a:lnTo>
                <a:lnTo>
                  <a:pt x="226" y="75"/>
                </a:lnTo>
                <a:lnTo>
                  <a:pt x="224" y="75"/>
                </a:lnTo>
                <a:lnTo>
                  <a:pt x="224" y="75"/>
                </a:lnTo>
                <a:lnTo>
                  <a:pt x="220" y="79"/>
                </a:lnTo>
                <a:lnTo>
                  <a:pt x="218" y="83"/>
                </a:lnTo>
                <a:lnTo>
                  <a:pt x="218" y="83"/>
                </a:lnTo>
                <a:lnTo>
                  <a:pt x="211" y="85"/>
                </a:lnTo>
                <a:lnTo>
                  <a:pt x="206" y="88"/>
                </a:lnTo>
                <a:lnTo>
                  <a:pt x="195" y="97"/>
                </a:lnTo>
                <a:lnTo>
                  <a:pt x="195" y="97"/>
                </a:lnTo>
                <a:lnTo>
                  <a:pt x="195" y="99"/>
                </a:lnTo>
                <a:lnTo>
                  <a:pt x="193" y="101"/>
                </a:lnTo>
                <a:lnTo>
                  <a:pt x="187" y="107"/>
                </a:lnTo>
                <a:lnTo>
                  <a:pt x="187" y="107"/>
                </a:lnTo>
                <a:lnTo>
                  <a:pt x="185" y="105"/>
                </a:lnTo>
                <a:lnTo>
                  <a:pt x="185" y="105"/>
                </a:lnTo>
                <a:lnTo>
                  <a:pt x="184" y="105"/>
                </a:lnTo>
                <a:lnTo>
                  <a:pt x="185" y="103"/>
                </a:lnTo>
                <a:lnTo>
                  <a:pt x="185" y="101"/>
                </a:lnTo>
                <a:lnTo>
                  <a:pt x="184" y="101"/>
                </a:lnTo>
                <a:lnTo>
                  <a:pt x="184" y="101"/>
                </a:lnTo>
                <a:lnTo>
                  <a:pt x="178" y="107"/>
                </a:lnTo>
                <a:lnTo>
                  <a:pt x="174" y="110"/>
                </a:lnTo>
                <a:lnTo>
                  <a:pt x="169" y="112"/>
                </a:lnTo>
                <a:lnTo>
                  <a:pt x="169" y="112"/>
                </a:lnTo>
                <a:lnTo>
                  <a:pt x="165" y="120"/>
                </a:lnTo>
                <a:lnTo>
                  <a:pt x="161" y="123"/>
                </a:lnTo>
                <a:lnTo>
                  <a:pt x="158" y="123"/>
                </a:lnTo>
                <a:lnTo>
                  <a:pt x="158" y="123"/>
                </a:lnTo>
                <a:lnTo>
                  <a:pt x="163" y="116"/>
                </a:lnTo>
                <a:lnTo>
                  <a:pt x="169" y="110"/>
                </a:lnTo>
                <a:lnTo>
                  <a:pt x="169" y="110"/>
                </a:lnTo>
                <a:lnTo>
                  <a:pt x="171" y="107"/>
                </a:lnTo>
                <a:lnTo>
                  <a:pt x="176" y="103"/>
                </a:lnTo>
                <a:lnTo>
                  <a:pt x="180" y="97"/>
                </a:lnTo>
                <a:lnTo>
                  <a:pt x="180" y="96"/>
                </a:lnTo>
                <a:lnTo>
                  <a:pt x="180" y="94"/>
                </a:lnTo>
                <a:lnTo>
                  <a:pt x="180" y="94"/>
                </a:lnTo>
                <a:lnTo>
                  <a:pt x="182" y="96"/>
                </a:lnTo>
                <a:lnTo>
                  <a:pt x="184" y="94"/>
                </a:lnTo>
                <a:lnTo>
                  <a:pt x="184" y="94"/>
                </a:lnTo>
                <a:lnTo>
                  <a:pt x="185" y="85"/>
                </a:lnTo>
                <a:lnTo>
                  <a:pt x="185" y="85"/>
                </a:lnTo>
                <a:lnTo>
                  <a:pt x="187" y="86"/>
                </a:lnTo>
                <a:lnTo>
                  <a:pt x="189" y="85"/>
                </a:lnTo>
                <a:lnTo>
                  <a:pt x="191" y="81"/>
                </a:lnTo>
                <a:lnTo>
                  <a:pt x="193" y="83"/>
                </a:lnTo>
                <a:lnTo>
                  <a:pt x="193" y="83"/>
                </a:lnTo>
                <a:lnTo>
                  <a:pt x="195" y="81"/>
                </a:lnTo>
                <a:lnTo>
                  <a:pt x="195" y="79"/>
                </a:lnTo>
                <a:lnTo>
                  <a:pt x="195" y="77"/>
                </a:lnTo>
                <a:lnTo>
                  <a:pt x="195" y="77"/>
                </a:lnTo>
                <a:lnTo>
                  <a:pt x="198" y="77"/>
                </a:lnTo>
                <a:lnTo>
                  <a:pt x="202" y="75"/>
                </a:lnTo>
                <a:lnTo>
                  <a:pt x="202" y="75"/>
                </a:lnTo>
                <a:lnTo>
                  <a:pt x="207" y="68"/>
                </a:lnTo>
                <a:lnTo>
                  <a:pt x="213" y="63"/>
                </a:lnTo>
                <a:lnTo>
                  <a:pt x="228" y="52"/>
                </a:lnTo>
                <a:lnTo>
                  <a:pt x="244" y="42"/>
                </a:lnTo>
                <a:lnTo>
                  <a:pt x="259" y="33"/>
                </a:lnTo>
                <a:lnTo>
                  <a:pt x="259" y="33"/>
                </a:lnTo>
                <a:lnTo>
                  <a:pt x="252" y="37"/>
                </a:lnTo>
                <a:lnTo>
                  <a:pt x="248" y="37"/>
                </a:lnTo>
                <a:lnTo>
                  <a:pt x="244" y="37"/>
                </a:lnTo>
                <a:lnTo>
                  <a:pt x="244" y="37"/>
                </a:lnTo>
                <a:lnTo>
                  <a:pt x="248" y="37"/>
                </a:lnTo>
                <a:lnTo>
                  <a:pt x="250" y="35"/>
                </a:lnTo>
                <a:lnTo>
                  <a:pt x="250" y="33"/>
                </a:lnTo>
                <a:lnTo>
                  <a:pt x="250" y="33"/>
                </a:lnTo>
                <a:lnTo>
                  <a:pt x="248" y="35"/>
                </a:lnTo>
                <a:lnTo>
                  <a:pt x="244" y="35"/>
                </a:lnTo>
                <a:lnTo>
                  <a:pt x="244" y="35"/>
                </a:lnTo>
                <a:lnTo>
                  <a:pt x="248" y="33"/>
                </a:lnTo>
                <a:lnTo>
                  <a:pt x="250" y="33"/>
                </a:lnTo>
                <a:lnTo>
                  <a:pt x="253" y="33"/>
                </a:lnTo>
                <a:lnTo>
                  <a:pt x="255" y="31"/>
                </a:lnTo>
                <a:lnTo>
                  <a:pt x="255" y="31"/>
                </a:lnTo>
                <a:lnTo>
                  <a:pt x="252" y="31"/>
                </a:lnTo>
                <a:lnTo>
                  <a:pt x="252" y="31"/>
                </a:lnTo>
                <a:lnTo>
                  <a:pt x="253" y="28"/>
                </a:lnTo>
                <a:lnTo>
                  <a:pt x="253" y="28"/>
                </a:lnTo>
                <a:lnTo>
                  <a:pt x="250" y="29"/>
                </a:lnTo>
                <a:lnTo>
                  <a:pt x="248" y="31"/>
                </a:lnTo>
                <a:lnTo>
                  <a:pt x="244" y="31"/>
                </a:lnTo>
                <a:lnTo>
                  <a:pt x="244" y="31"/>
                </a:lnTo>
                <a:lnTo>
                  <a:pt x="248" y="33"/>
                </a:lnTo>
                <a:lnTo>
                  <a:pt x="248" y="33"/>
                </a:lnTo>
                <a:lnTo>
                  <a:pt x="244" y="33"/>
                </a:lnTo>
                <a:lnTo>
                  <a:pt x="242" y="33"/>
                </a:lnTo>
                <a:lnTo>
                  <a:pt x="242" y="33"/>
                </a:lnTo>
                <a:lnTo>
                  <a:pt x="239" y="39"/>
                </a:lnTo>
                <a:lnTo>
                  <a:pt x="235" y="42"/>
                </a:lnTo>
                <a:lnTo>
                  <a:pt x="224" y="52"/>
                </a:lnTo>
                <a:lnTo>
                  <a:pt x="211" y="59"/>
                </a:lnTo>
                <a:lnTo>
                  <a:pt x="207" y="64"/>
                </a:lnTo>
                <a:lnTo>
                  <a:pt x="202" y="68"/>
                </a:lnTo>
                <a:lnTo>
                  <a:pt x="202" y="68"/>
                </a:lnTo>
                <a:lnTo>
                  <a:pt x="200" y="68"/>
                </a:lnTo>
                <a:lnTo>
                  <a:pt x="198" y="68"/>
                </a:lnTo>
                <a:lnTo>
                  <a:pt x="198" y="70"/>
                </a:lnTo>
                <a:lnTo>
                  <a:pt x="200" y="72"/>
                </a:lnTo>
                <a:lnTo>
                  <a:pt x="200" y="72"/>
                </a:lnTo>
                <a:lnTo>
                  <a:pt x="195" y="74"/>
                </a:lnTo>
                <a:lnTo>
                  <a:pt x="191" y="72"/>
                </a:lnTo>
                <a:lnTo>
                  <a:pt x="191" y="72"/>
                </a:lnTo>
                <a:lnTo>
                  <a:pt x="191" y="75"/>
                </a:lnTo>
                <a:lnTo>
                  <a:pt x="189" y="77"/>
                </a:lnTo>
                <a:lnTo>
                  <a:pt x="184" y="81"/>
                </a:lnTo>
                <a:lnTo>
                  <a:pt x="180" y="85"/>
                </a:lnTo>
                <a:lnTo>
                  <a:pt x="176" y="90"/>
                </a:lnTo>
                <a:lnTo>
                  <a:pt x="176" y="90"/>
                </a:lnTo>
                <a:lnTo>
                  <a:pt x="174" y="90"/>
                </a:lnTo>
                <a:lnTo>
                  <a:pt x="171" y="92"/>
                </a:lnTo>
                <a:lnTo>
                  <a:pt x="165" y="97"/>
                </a:lnTo>
                <a:lnTo>
                  <a:pt x="158" y="110"/>
                </a:lnTo>
                <a:lnTo>
                  <a:pt x="158" y="110"/>
                </a:lnTo>
                <a:lnTo>
                  <a:pt x="160" y="110"/>
                </a:lnTo>
                <a:lnTo>
                  <a:pt x="160" y="110"/>
                </a:lnTo>
                <a:lnTo>
                  <a:pt x="156" y="114"/>
                </a:lnTo>
                <a:lnTo>
                  <a:pt x="154" y="116"/>
                </a:lnTo>
                <a:lnTo>
                  <a:pt x="154" y="116"/>
                </a:lnTo>
                <a:lnTo>
                  <a:pt x="154" y="114"/>
                </a:lnTo>
                <a:lnTo>
                  <a:pt x="154" y="114"/>
                </a:lnTo>
                <a:lnTo>
                  <a:pt x="156" y="114"/>
                </a:lnTo>
                <a:lnTo>
                  <a:pt x="158" y="112"/>
                </a:lnTo>
                <a:lnTo>
                  <a:pt x="158" y="112"/>
                </a:lnTo>
                <a:lnTo>
                  <a:pt x="150" y="116"/>
                </a:lnTo>
                <a:lnTo>
                  <a:pt x="147" y="120"/>
                </a:lnTo>
                <a:lnTo>
                  <a:pt x="141" y="127"/>
                </a:lnTo>
                <a:lnTo>
                  <a:pt x="136" y="132"/>
                </a:lnTo>
                <a:lnTo>
                  <a:pt x="136" y="132"/>
                </a:lnTo>
                <a:lnTo>
                  <a:pt x="134" y="140"/>
                </a:lnTo>
                <a:lnTo>
                  <a:pt x="134" y="140"/>
                </a:lnTo>
                <a:lnTo>
                  <a:pt x="132" y="140"/>
                </a:lnTo>
                <a:lnTo>
                  <a:pt x="130" y="142"/>
                </a:lnTo>
                <a:lnTo>
                  <a:pt x="125" y="147"/>
                </a:lnTo>
                <a:lnTo>
                  <a:pt x="125" y="147"/>
                </a:lnTo>
                <a:lnTo>
                  <a:pt x="127" y="151"/>
                </a:lnTo>
                <a:lnTo>
                  <a:pt x="125" y="156"/>
                </a:lnTo>
                <a:lnTo>
                  <a:pt x="125" y="156"/>
                </a:lnTo>
                <a:lnTo>
                  <a:pt x="128" y="155"/>
                </a:lnTo>
                <a:lnTo>
                  <a:pt x="134" y="151"/>
                </a:lnTo>
                <a:lnTo>
                  <a:pt x="139" y="142"/>
                </a:lnTo>
                <a:lnTo>
                  <a:pt x="139" y="142"/>
                </a:lnTo>
                <a:lnTo>
                  <a:pt x="139" y="143"/>
                </a:lnTo>
                <a:lnTo>
                  <a:pt x="141" y="143"/>
                </a:lnTo>
                <a:lnTo>
                  <a:pt x="143" y="143"/>
                </a:lnTo>
                <a:lnTo>
                  <a:pt x="143" y="145"/>
                </a:lnTo>
                <a:lnTo>
                  <a:pt x="143" y="145"/>
                </a:lnTo>
                <a:lnTo>
                  <a:pt x="141" y="147"/>
                </a:lnTo>
                <a:lnTo>
                  <a:pt x="139" y="147"/>
                </a:lnTo>
                <a:lnTo>
                  <a:pt x="134" y="153"/>
                </a:lnTo>
                <a:lnTo>
                  <a:pt x="127" y="164"/>
                </a:lnTo>
                <a:lnTo>
                  <a:pt x="127" y="164"/>
                </a:lnTo>
                <a:lnTo>
                  <a:pt x="130" y="162"/>
                </a:lnTo>
                <a:lnTo>
                  <a:pt x="132" y="162"/>
                </a:lnTo>
                <a:lnTo>
                  <a:pt x="132" y="162"/>
                </a:lnTo>
                <a:lnTo>
                  <a:pt x="128" y="166"/>
                </a:lnTo>
                <a:lnTo>
                  <a:pt x="128" y="169"/>
                </a:lnTo>
                <a:lnTo>
                  <a:pt x="125" y="171"/>
                </a:lnTo>
                <a:lnTo>
                  <a:pt x="125" y="171"/>
                </a:lnTo>
                <a:lnTo>
                  <a:pt x="127" y="167"/>
                </a:lnTo>
                <a:lnTo>
                  <a:pt x="127" y="166"/>
                </a:lnTo>
                <a:lnTo>
                  <a:pt x="128" y="166"/>
                </a:lnTo>
                <a:lnTo>
                  <a:pt x="130" y="164"/>
                </a:lnTo>
                <a:lnTo>
                  <a:pt x="130" y="164"/>
                </a:lnTo>
                <a:lnTo>
                  <a:pt x="125" y="166"/>
                </a:lnTo>
                <a:lnTo>
                  <a:pt x="119" y="167"/>
                </a:lnTo>
                <a:lnTo>
                  <a:pt x="119" y="167"/>
                </a:lnTo>
                <a:lnTo>
                  <a:pt x="121" y="167"/>
                </a:lnTo>
                <a:lnTo>
                  <a:pt x="123" y="167"/>
                </a:lnTo>
                <a:lnTo>
                  <a:pt x="123" y="167"/>
                </a:lnTo>
                <a:lnTo>
                  <a:pt x="125" y="169"/>
                </a:lnTo>
                <a:lnTo>
                  <a:pt x="125" y="169"/>
                </a:lnTo>
                <a:lnTo>
                  <a:pt x="125" y="171"/>
                </a:lnTo>
                <a:lnTo>
                  <a:pt x="125" y="171"/>
                </a:lnTo>
                <a:lnTo>
                  <a:pt x="123" y="171"/>
                </a:lnTo>
                <a:lnTo>
                  <a:pt x="119" y="175"/>
                </a:lnTo>
                <a:lnTo>
                  <a:pt x="117" y="177"/>
                </a:lnTo>
                <a:lnTo>
                  <a:pt x="115" y="175"/>
                </a:lnTo>
                <a:lnTo>
                  <a:pt x="115" y="175"/>
                </a:lnTo>
                <a:lnTo>
                  <a:pt x="110" y="186"/>
                </a:lnTo>
                <a:lnTo>
                  <a:pt x="106" y="189"/>
                </a:lnTo>
                <a:lnTo>
                  <a:pt x="101" y="191"/>
                </a:lnTo>
                <a:lnTo>
                  <a:pt x="101" y="191"/>
                </a:lnTo>
                <a:lnTo>
                  <a:pt x="95" y="206"/>
                </a:lnTo>
                <a:lnTo>
                  <a:pt x="92" y="215"/>
                </a:lnTo>
                <a:lnTo>
                  <a:pt x="88" y="223"/>
                </a:lnTo>
                <a:lnTo>
                  <a:pt x="88" y="223"/>
                </a:lnTo>
                <a:lnTo>
                  <a:pt x="86" y="221"/>
                </a:lnTo>
                <a:lnTo>
                  <a:pt x="84" y="221"/>
                </a:lnTo>
                <a:lnTo>
                  <a:pt x="84" y="221"/>
                </a:lnTo>
                <a:lnTo>
                  <a:pt x="84" y="224"/>
                </a:lnTo>
                <a:lnTo>
                  <a:pt x="84" y="228"/>
                </a:lnTo>
                <a:lnTo>
                  <a:pt x="84" y="228"/>
                </a:lnTo>
                <a:lnTo>
                  <a:pt x="84" y="228"/>
                </a:lnTo>
                <a:lnTo>
                  <a:pt x="82" y="228"/>
                </a:lnTo>
                <a:lnTo>
                  <a:pt x="82" y="230"/>
                </a:lnTo>
                <a:lnTo>
                  <a:pt x="82" y="230"/>
                </a:lnTo>
                <a:lnTo>
                  <a:pt x="82" y="230"/>
                </a:lnTo>
                <a:lnTo>
                  <a:pt x="82" y="228"/>
                </a:lnTo>
                <a:lnTo>
                  <a:pt x="81" y="226"/>
                </a:lnTo>
                <a:lnTo>
                  <a:pt x="81" y="226"/>
                </a:lnTo>
                <a:lnTo>
                  <a:pt x="77" y="230"/>
                </a:lnTo>
                <a:lnTo>
                  <a:pt x="77" y="230"/>
                </a:lnTo>
                <a:lnTo>
                  <a:pt x="79" y="232"/>
                </a:lnTo>
                <a:lnTo>
                  <a:pt x="81" y="230"/>
                </a:lnTo>
                <a:lnTo>
                  <a:pt x="81" y="230"/>
                </a:lnTo>
                <a:lnTo>
                  <a:pt x="82" y="230"/>
                </a:lnTo>
                <a:lnTo>
                  <a:pt x="82" y="230"/>
                </a:lnTo>
                <a:lnTo>
                  <a:pt x="82" y="234"/>
                </a:lnTo>
                <a:lnTo>
                  <a:pt x="82" y="235"/>
                </a:lnTo>
                <a:lnTo>
                  <a:pt x="82" y="235"/>
                </a:lnTo>
                <a:lnTo>
                  <a:pt x="81" y="239"/>
                </a:lnTo>
                <a:lnTo>
                  <a:pt x="79" y="243"/>
                </a:lnTo>
                <a:lnTo>
                  <a:pt x="77" y="247"/>
                </a:lnTo>
                <a:lnTo>
                  <a:pt x="75" y="252"/>
                </a:lnTo>
                <a:lnTo>
                  <a:pt x="75" y="252"/>
                </a:lnTo>
                <a:lnTo>
                  <a:pt x="73" y="250"/>
                </a:lnTo>
                <a:lnTo>
                  <a:pt x="71" y="250"/>
                </a:lnTo>
                <a:lnTo>
                  <a:pt x="71" y="250"/>
                </a:lnTo>
                <a:lnTo>
                  <a:pt x="71" y="252"/>
                </a:lnTo>
                <a:lnTo>
                  <a:pt x="73" y="254"/>
                </a:lnTo>
                <a:lnTo>
                  <a:pt x="73" y="256"/>
                </a:lnTo>
                <a:lnTo>
                  <a:pt x="73" y="258"/>
                </a:lnTo>
                <a:lnTo>
                  <a:pt x="73" y="258"/>
                </a:lnTo>
                <a:lnTo>
                  <a:pt x="71" y="254"/>
                </a:lnTo>
                <a:lnTo>
                  <a:pt x="71" y="254"/>
                </a:lnTo>
                <a:lnTo>
                  <a:pt x="73" y="258"/>
                </a:lnTo>
                <a:lnTo>
                  <a:pt x="71" y="259"/>
                </a:lnTo>
                <a:lnTo>
                  <a:pt x="69" y="265"/>
                </a:lnTo>
                <a:lnTo>
                  <a:pt x="64" y="274"/>
                </a:lnTo>
                <a:lnTo>
                  <a:pt x="64" y="274"/>
                </a:lnTo>
                <a:lnTo>
                  <a:pt x="66" y="272"/>
                </a:lnTo>
                <a:lnTo>
                  <a:pt x="66" y="272"/>
                </a:lnTo>
                <a:lnTo>
                  <a:pt x="66" y="272"/>
                </a:lnTo>
                <a:lnTo>
                  <a:pt x="62" y="283"/>
                </a:lnTo>
                <a:lnTo>
                  <a:pt x="58" y="294"/>
                </a:lnTo>
                <a:lnTo>
                  <a:pt x="53" y="316"/>
                </a:lnTo>
                <a:lnTo>
                  <a:pt x="53" y="316"/>
                </a:lnTo>
                <a:lnTo>
                  <a:pt x="53" y="316"/>
                </a:lnTo>
                <a:lnTo>
                  <a:pt x="51" y="316"/>
                </a:lnTo>
                <a:lnTo>
                  <a:pt x="51" y="316"/>
                </a:lnTo>
                <a:lnTo>
                  <a:pt x="51" y="338"/>
                </a:lnTo>
                <a:lnTo>
                  <a:pt x="51" y="338"/>
                </a:lnTo>
                <a:lnTo>
                  <a:pt x="49" y="350"/>
                </a:lnTo>
                <a:lnTo>
                  <a:pt x="47" y="351"/>
                </a:lnTo>
                <a:lnTo>
                  <a:pt x="46" y="351"/>
                </a:lnTo>
                <a:lnTo>
                  <a:pt x="46" y="351"/>
                </a:lnTo>
                <a:lnTo>
                  <a:pt x="44" y="351"/>
                </a:lnTo>
                <a:lnTo>
                  <a:pt x="44" y="353"/>
                </a:lnTo>
                <a:lnTo>
                  <a:pt x="44" y="353"/>
                </a:lnTo>
                <a:lnTo>
                  <a:pt x="44" y="351"/>
                </a:lnTo>
                <a:lnTo>
                  <a:pt x="44" y="350"/>
                </a:lnTo>
                <a:lnTo>
                  <a:pt x="44" y="350"/>
                </a:lnTo>
                <a:lnTo>
                  <a:pt x="42" y="353"/>
                </a:lnTo>
                <a:lnTo>
                  <a:pt x="42" y="355"/>
                </a:lnTo>
                <a:lnTo>
                  <a:pt x="44" y="362"/>
                </a:lnTo>
                <a:lnTo>
                  <a:pt x="44" y="362"/>
                </a:lnTo>
                <a:lnTo>
                  <a:pt x="40" y="366"/>
                </a:lnTo>
                <a:lnTo>
                  <a:pt x="40" y="366"/>
                </a:lnTo>
                <a:lnTo>
                  <a:pt x="40" y="372"/>
                </a:lnTo>
                <a:lnTo>
                  <a:pt x="40" y="375"/>
                </a:lnTo>
                <a:lnTo>
                  <a:pt x="36" y="381"/>
                </a:lnTo>
                <a:lnTo>
                  <a:pt x="36" y="386"/>
                </a:lnTo>
                <a:lnTo>
                  <a:pt x="36" y="386"/>
                </a:lnTo>
                <a:lnTo>
                  <a:pt x="36" y="384"/>
                </a:lnTo>
                <a:lnTo>
                  <a:pt x="35" y="384"/>
                </a:lnTo>
                <a:lnTo>
                  <a:pt x="35" y="383"/>
                </a:lnTo>
                <a:lnTo>
                  <a:pt x="33" y="383"/>
                </a:lnTo>
                <a:lnTo>
                  <a:pt x="33" y="383"/>
                </a:lnTo>
                <a:lnTo>
                  <a:pt x="35" y="386"/>
                </a:lnTo>
                <a:lnTo>
                  <a:pt x="36" y="392"/>
                </a:lnTo>
                <a:lnTo>
                  <a:pt x="36" y="403"/>
                </a:lnTo>
                <a:lnTo>
                  <a:pt x="35" y="414"/>
                </a:lnTo>
                <a:lnTo>
                  <a:pt x="35" y="425"/>
                </a:lnTo>
                <a:lnTo>
                  <a:pt x="35" y="425"/>
                </a:lnTo>
                <a:lnTo>
                  <a:pt x="35" y="425"/>
                </a:lnTo>
                <a:lnTo>
                  <a:pt x="35" y="423"/>
                </a:lnTo>
                <a:lnTo>
                  <a:pt x="35" y="421"/>
                </a:lnTo>
                <a:lnTo>
                  <a:pt x="33" y="421"/>
                </a:lnTo>
                <a:lnTo>
                  <a:pt x="33" y="423"/>
                </a:lnTo>
                <a:lnTo>
                  <a:pt x="33" y="425"/>
                </a:lnTo>
                <a:lnTo>
                  <a:pt x="33" y="425"/>
                </a:lnTo>
                <a:lnTo>
                  <a:pt x="33" y="425"/>
                </a:lnTo>
                <a:lnTo>
                  <a:pt x="33" y="425"/>
                </a:lnTo>
                <a:lnTo>
                  <a:pt x="33" y="427"/>
                </a:lnTo>
                <a:lnTo>
                  <a:pt x="33" y="427"/>
                </a:lnTo>
                <a:lnTo>
                  <a:pt x="33" y="427"/>
                </a:lnTo>
                <a:lnTo>
                  <a:pt x="33" y="427"/>
                </a:lnTo>
                <a:lnTo>
                  <a:pt x="35" y="430"/>
                </a:lnTo>
                <a:lnTo>
                  <a:pt x="35" y="430"/>
                </a:lnTo>
                <a:lnTo>
                  <a:pt x="35" y="438"/>
                </a:lnTo>
                <a:lnTo>
                  <a:pt x="35" y="438"/>
                </a:lnTo>
                <a:lnTo>
                  <a:pt x="35" y="449"/>
                </a:lnTo>
                <a:lnTo>
                  <a:pt x="36" y="458"/>
                </a:lnTo>
                <a:lnTo>
                  <a:pt x="36" y="458"/>
                </a:lnTo>
                <a:lnTo>
                  <a:pt x="35" y="458"/>
                </a:lnTo>
                <a:lnTo>
                  <a:pt x="35" y="460"/>
                </a:lnTo>
                <a:lnTo>
                  <a:pt x="35" y="462"/>
                </a:lnTo>
                <a:lnTo>
                  <a:pt x="33" y="462"/>
                </a:lnTo>
                <a:lnTo>
                  <a:pt x="33" y="462"/>
                </a:lnTo>
                <a:lnTo>
                  <a:pt x="29" y="456"/>
                </a:lnTo>
                <a:lnTo>
                  <a:pt x="29" y="451"/>
                </a:lnTo>
                <a:lnTo>
                  <a:pt x="29" y="451"/>
                </a:lnTo>
                <a:lnTo>
                  <a:pt x="29" y="441"/>
                </a:lnTo>
                <a:lnTo>
                  <a:pt x="29" y="441"/>
                </a:lnTo>
                <a:lnTo>
                  <a:pt x="27" y="438"/>
                </a:lnTo>
                <a:lnTo>
                  <a:pt x="27" y="438"/>
                </a:lnTo>
                <a:lnTo>
                  <a:pt x="25" y="436"/>
                </a:lnTo>
                <a:lnTo>
                  <a:pt x="25" y="436"/>
                </a:lnTo>
                <a:lnTo>
                  <a:pt x="23" y="436"/>
                </a:lnTo>
                <a:lnTo>
                  <a:pt x="22" y="436"/>
                </a:lnTo>
                <a:lnTo>
                  <a:pt x="22" y="436"/>
                </a:lnTo>
                <a:lnTo>
                  <a:pt x="23" y="436"/>
                </a:lnTo>
                <a:lnTo>
                  <a:pt x="25" y="438"/>
                </a:lnTo>
                <a:lnTo>
                  <a:pt x="25" y="438"/>
                </a:lnTo>
                <a:lnTo>
                  <a:pt x="27" y="445"/>
                </a:lnTo>
                <a:lnTo>
                  <a:pt x="27" y="453"/>
                </a:lnTo>
                <a:lnTo>
                  <a:pt x="27" y="453"/>
                </a:lnTo>
                <a:lnTo>
                  <a:pt x="29" y="458"/>
                </a:lnTo>
                <a:lnTo>
                  <a:pt x="29" y="458"/>
                </a:lnTo>
                <a:lnTo>
                  <a:pt x="27" y="460"/>
                </a:lnTo>
                <a:lnTo>
                  <a:pt x="25" y="460"/>
                </a:lnTo>
                <a:lnTo>
                  <a:pt x="25" y="460"/>
                </a:lnTo>
                <a:lnTo>
                  <a:pt x="29" y="467"/>
                </a:lnTo>
                <a:lnTo>
                  <a:pt x="31" y="475"/>
                </a:lnTo>
                <a:lnTo>
                  <a:pt x="29" y="491"/>
                </a:lnTo>
                <a:lnTo>
                  <a:pt x="29" y="491"/>
                </a:lnTo>
                <a:lnTo>
                  <a:pt x="31" y="493"/>
                </a:lnTo>
                <a:lnTo>
                  <a:pt x="31" y="497"/>
                </a:lnTo>
                <a:lnTo>
                  <a:pt x="31" y="500"/>
                </a:lnTo>
                <a:lnTo>
                  <a:pt x="33" y="504"/>
                </a:lnTo>
                <a:lnTo>
                  <a:pt x="33" y="504"/>
                </a:lnTo>
                <a:lnTo>
                  <a:pt x="29" y="502"/>
                </a:lnTo>
                <a:lnTo>
                  <a:pt x="27" y="502"/>
                </a:lnTo>
                <a:lnTo>
                  <a:pt x="27" y="500"/>
                </a:lnTo>
                <a:lnTo>
                  <a:pt x="27" y="500"/>
                </a:lnTo>
                <a:lnTo>
                  <a:pt x="29" y="500"/>
                </a:lnTo>
                <a:lnTo>
                  <a:pt x="31" y="500"/>
                </a:lnTo>
                <a:lnTo>
                  <a:pt x="31" y="499"/>
                </a:lnTo>
                <a:lnTo>
                  <a:pt x="31" y="499"/>
                </a:lnTo>
                <a:lnTo>
                  <a:pt x="29" y="499"/>
                </a:lnTo>
                <a:lnTo>
                  <a:pt x="27" y="497"/>
                </a:lnTo>
                <a:lnTo>
                  <a:pt x="25" y="493"/>
                </a:lnTo>
                <a:lnTo>
                  <a:pt x="25" y="487"/>
                </a:lnTo>
                <a:lnTo>
                  <a:pt x="23" y="484"/>
                </a:lnTo>
                <a:lnTo>
                  <a:pt x="23" y="484"/>
                </a:lnTo>
                <a:lnTo>
                  <a:pt x="23" y="486"/>
                </a:lnTo>
                <a:lnTo>
                  <a:pt x="23" y="486"/>
                </a:lnTo>
                <a:lnTo>
                  <a:pt x="22" y="486"/>
                </a:lnTo>
                <a:lnTo>
                  <a:pt x="20" y="486"/>
                </a:lnTo>
                <a:lnTo>
                  <a:pt x="20" y="486"/>
                </a:lnTo>
                <a:lnTo>
                  <a:pt x="22" y="487"/>
                </a:lnTo>
                <a:lnTo>
                  <a:pt x="22" y="491"/>
                </a:lnTo>
                <a:lnTo>
                  <a:pt x="23" y="493"/>
                </a:lnTo>
                <a:lnTo>
                  <a:pt x="25" y="495"/>
                </a:lnTo>
                <a:lnTo>
                  <a:pt x="25" y="495"/>
                </a:lnTo>
                <a:lnTo>
                  <a:pt x="22" y="500"/>
                </a:lnTo>
                <a:lnTo>
                  <a:pt x="23" y="502"/>
                </a:lnTo>
                <a:lnTo>
                  <a:pt x="25" y="500"/>
                </a:lnTo>
                <a:lnTo>
                  <a:pt x="25" y="500"/>
                </a:lnTo>
                <a:lnTo>
                  <a:pt x="23" y="504"/>
                </a:lnTo>
                <a:lnTo>
                  <a:pt x="23" y="508"/>
                </a:lnTo>
                <a:lnTo>
                  <a:pt x="23" y="511"/>
                </a:lnTo>
                <a:lnTo>
                  <a:pt x="22" y="515"/>
                </a:lnTo>
                <a:lnTo>
                  <a:pt x="22" y="515"/>
                </a:lnTo>
                <a:lnTo>
                  <a:pt x="22" y="508"/>
                </a:lnTo>
                <a:lnTo>
                  <a:pt x="20" y="504"/>
                </a:lnTo>
                <a:lnTo>
                  <a:pt x="16" y="495"/>
                </a:lnTo>
                <a:lnTo>
                  <a:pt x="16" y="495"/>
                </a:lnTo>
                <a:lnTo>
                  <a:pt x="14" y="499"/>
                </a:lnTo>
                <a:lnTo>
                  <a:pt x="14" y="500"/>
                </a:lnTo>
                <a:lnTo>
                  <a:pt x="16" y="506"/>
                </a:lnTo>
                <a:lnTo>
                  <a:pt x="16" y="506"/>
                </a:lnTo>
                <a:lnTo>
                  <a:pt x="12" y="506"/>
                </a:lnTo>
                <a:lnTo>
                  <a:pt x="12" y="506"/>
                </a:lnTo>
                <a:lnTo>
                  <a:pt x="14" y="522"/>
                </a:lnTo>
                <a:lnTo>
                  <a:pt x="14" y="530"/>
                </a:lnTo>
                <a:lnTo>
                  <a:pt x="12" y="537"/>
                </a:lnTo>
                <a:lnTo>
                  <a:pt x="12" y="537"/>
                </a:lnTo>
                <a:lnTo>
                  <a:pt x="14" y="537"/>
                </a:lnTo>
                <a:lnTo>
                  <a:pt x="16" y="539"/>
                </a:lnTo>
                <a:lnTo>
                  <a:pt x="16" y="539"/>
                </a:lnTo>
                <a:lnTo>
                  <a:pt x="14" y="545"/>
                </a:lnTo>
                <a:lnTo>
                  <a:pt x="16" y="550"/>
                </a:lnTo>
                <a:lnTo>
                  <a:pt x="18" y="561"/>
                </a:lnTo>
                <a:lnTo>
                  <a:pt x="18" y="561"/>
                </a:lnTo>
                <a:lnTo>
                  <a:pt x="18" y="559"/>
                </a:lnTo>
                <a:lnTo>
                  <a:pt x="20" y="559"/>
                </a:lnTo>
                <a:lnTo>
                  <a:pt x="20" y="559"/>
                </a:lnTo>
                <a:lnTo>
                  <a:pt x="22" y="565"/>
                </a:lnTo>
                <a:lnTo>
                  <a:pt x="22" y="567"/>
                </a:lnTo>
                <a:lnTo>
                  <a:pt x="20" y="568"/>
                </a:lnTo>
                <a:lnTo>
                  <a:pt x="20" y="568"/>
                </a:lnTo>
                <a:lnTo>
                  <a:pt x="22" y="570"/>
                </a:lnTo>
                <a:lnTo>
                  <a:pt x="23" y="570"/>
                </a:lnTo>
                <a:lnTo>
                  <a:pt x="23" y="570"/>
                </a:lnTo>
                <a:lnTo>
                  <a:pt x="23" y="570"/>
                </a:lnTo>
                <a:lnTo>
                  <a:pt x="22" y="576"/>
                </a:lnTo>
                <a:lnTo>
                  <a:pt x="20" y="579"/>
                </a:lnTo>
                <a:lnTo>
                  <a:pt x="20" y="579"/>
                </a:lnTo>
                <a:lnTo>
                  <a:pt x="20" y="579"/>
                </a:lnTo>
                <a:lnTo>
                  <a:pt x="22" y="579"/>
                </a:lnTo>
                <a:lnTo>
                  <a:pt x="23" y="583"/>
                </a:lnTo>
                <a:lnTo>
                  <a:pt x="23" y="587"/>
                </a:lnTo>
                <a:lnTo>
                  <a:pt x="23" y="589"/>
                </a:lnTo>
                <a:lnTo>
                  <a:pt x="20" y="589"/>
                </a:lnTo>
                <a:lnTo>
                  <a:pt x="20" y="589"/>
                </a:lnTo>
                <a:lnTo>
                  <a:pt x="23" y="596"/>
                </a:lnTo>
                <a:lnTo>
                  <a:pt x="23" y="598"/>
                </a:lnTo>
                <a:lnTo>
                  <a:pt x="22" y="602"/>
                </a:lnTo>
                <a:lnTo>
                  <a:pt x="22" y="602"/>
                </a:lnTo>
                <a:lnTo>
                  <a:pt x="25" y="603"/>
                </a:lnTo>
                <a:lnTo>
                  <a:pt x="27" y="605"/>
                </a:lnTo>
                <a:lnTo>
                  <a:pt x="27" y="605"/>
                </a:lnTo>
                <a:lnTo>
                  <a:pt x="36" y="603"/>
                </a:lnTo>
                <a:lnTo>
                  <a:pt x="44" y="602"/>
                </a:lnTo>
                <a:lnTo>
                  <a:pt x="44" y="602"/>
                </a:lnTo>
                <a:lnTo>
                  <a:pt x="40" y="596"/>
                </a:lnTo>
                <a:lnTo>
                  <a:pt x="40" y="594"/>
                </a:lnTo>
                <a:lnTo>
                  <a:pt x="42" y="591"/>
                </a:lnTo>
                <a:lnTo>
                  <a:pt x="42" y="591"/>
                </a:lnTo>
                <a:lnTo>
                  <a:pt x="40" y="591"/>
                </a:lnTo>
                <a:lnTo>
                  <a:pt x="40" y="587"/>
                </a:lnTo>
                <a:lnTo>
                  <a:pt x="40" y="585"/>
                </a:lnTo>
                <a:lnTo>
                  <a:pt x="40" y="581"/>
                </a:lnTo>
                <a:lnTo>
                  <a:pt x="40" y="581"/>
                </a:lnTo>
                <a:lnTo>
                  <a:pt x="36" y="578"/>
                </a:lnTo>
                <a:lnTo>
                  <a:pt x="36" y="572"/>
                </a:lnTo>
                <a:lnTo>
                  <a:pt x="36" y="565"/>
                </a:lnTo>
                <a:lnTo>
                  <a:pt x="35" y="557"/>
                </a:lnTo>
                <a:lnTo>
                  <a:pt x="35" y="557"/>
                </a:lnTo>
                <a:lnTo>
                  <a:pt x="36" y="557"/>
                </a:lnTo>
                <a:lnTo>
                  <a:pt x="36" y="556"/>
                </a:lnTo>
                <a:lnTo>
                  <a:pt x="36" y="554"/>
                </a:lnTo>
                <a:lnTo>
                  <a:pt x="38" y="554"/>
                </a:lnTo>
                <a:lnTo>
                  <a:pt x="38" y="554"/>
                </a:lnTo>
                <a:lnTo>
                  <a:pt x="42" y="561"/>
                </a:lnTo>
                <a:lnTo>
                  <a:pt x="42" y="561"/>
                </a:lnTo>
                <a:lnTo>
                  <a:pt x="38" y="561"/>
                </a:lnTo>
                <a:lnTo>
                  <a:pt x="36" y="565"/>
                </a:lnTo>
                <a:lnTo>
                  <a:pt x="36" y="565"/>
                </a:lnTo>
                <a:lnTo>
                  <a:pt x="38" y="565"/>
                </a:lnTo>
                <a:lnTo>
                  <a:pt x="40" y="567"/>
                </a:lnTo>
                <a:lnTo>
                  <a:pt x="38" y="570"/>
                </a:lnTo>
                <a:lnTo>
                  <a:pt x="38" y="570"/>
                </a:lnTo>
                <a:lnTo>
                  <a:pt x="40" y="570"/>
                </a:lnTo>
                <a:lnTo>
                  <a:pt x="40" y="568"/>
                </a:lnTo>
                <a:lnTo>
                  <a:pt x="40" y="567"/>
                </a:lnTo>
                <a:lnTo>
                  <a:pt x="40" y="567"/>
                </a:lnTo>
                <a:lnTo>
                  <a:pt x="40" y="567"/>
                </a:lnTo>
                <a:lnTo>
                  <a:pt x="47" y="576"/>
                </a:lnTo>
                <a:lnTo>
                  <a:pt x="47" y="576"/>
                </a:lnTo>
                <a:lnTo>
                  <a:pt x="46" y="578"/>
                </a:lnTo>
                <a:lnTo>
                  <a:pt x="46" y="581"/>
                </a:lnTo>
                <a:lnTo>
                  <a:pt x="47" y="589"/>
                </a:lnTo>
                <a:lnTo>
                  <a:pt x="47" y="589"/>
                </a:lnTo>
                <a:lnTo>
                  <a:pt x="46" y="591"/>
                </a:lnTo>
                <a:lnTo>
                  <a:pt x="44" y="589"/>
                </a:lnTo>
                <a:lnTo>
                  <a:pt x="44" y="589"/>
                </a:lnTo>
                <a:lnTo>
                  <a:pt x="47" y="594"/>
                </a:lnTo>
                <a:lnTo>
                  <a:pt x="49" y="602"/>
                </a:lnTo>
                <a:lnTo>
                  <a:pt x="51" y="607"/>
                </a:lnTo>
                <a:lnTo>
                  <a:pt x="51" y="613"/>
                </a:lnTo>
                <a:lnTo>
                  <a:pt x="51" y="613"/>
                </a:lnTo>
                <a:lnTo>
                  <a:pt x="53" y="613"/>
                </a:lnTo>
                <a:lnTo>
                  <a:pt x="53" y="614"/>
                </a:lnTo>
                <a:lnTo>
                  <a:pt x="53" y="618"/>
                </a:lnTo>
                <a:lnTo>
                  <a:pt x="53" y="622"/>
                </a:lnTo>
                <a:lnTo>
                  <a:pt x="55" y="624"/>
                </a:lnTo>
                <a:lnTo>
                  <a:pt x="55" y="624"/>
                </a:lnTo>
                <a:lnTo>
                  <a:pt x="57" y="622"/>
                </a:lnTo>
                <a:lnTo>
                  <a:pt x="57" y="622"/>
                </a:lnTo>
                <a:lnTo>
                  <a:pt x="57" y="624"/>
                </a:lnTo>
                <a:lnTo>
                  <a:pt x="58" y="625"/>
                </a:lnTo>
                <a:lnTo>
                  <a:pt x="58" y="625"/>
                </a:lnTo>
                <a:lnTo>
                  <a:pt x="57" y="627"/>
                </a:lnTo>
                <a:lnTo>
                  <a:pt x="57" y="629"/>
                </a:lnTo>
                <a:lnTo>
                  <a:pt x="57" y="633"/>
                </a:lnTo>
                <a:lnTo>
                  <a:pt x="57" y="633"/>
                </a:lnTo>
                <a:lnTo>
                  <a:pt x="58" y="631"/>
                </a:lnTo>
                <a:lnTo>
                  <a:pt x="58" y="631"/>
                </a:lnTo>
                <a:lnTo>
                  <a:pt x="60" y="631"/>
                </a:lnTo>
                <a:lnTo>
                  <a:pt x="60" y="631"/>
                </a:lnTo>
                <a:lnTo>
                  <a:pt x="62" y="640"/>
                </a:lnTo>
                <a:lnTo>
                  <a:pt x="66" y="646"/>
                </a:lnTo>
                <a:lnTo>
                  <a:pt x="66" y="646"/>
                </a:lnTo>
                <a:lnTo>
                  <a:pt x="64" y="648"/>
                </a:lnTo>
                <a:lnTo>
                  <a:pt x="62" y="649"/>
                </a:lnTo>
                <a:lnTo>
                  <a:pt x="64" y="653"/>
                </a:lnTo>
                <a:lnTo>
                  <a:pt x="64" y="653"/>
                </a:lnTo>
                <a:lnTo>
                  <a:pt x="68" y="651"/>
                </a:lnTo>
                <a:lnTo>
                  <a:pt x="68" y="651"/>
                </a:lnTo>
                <a:lnTo>
                  <a:pt x="68" y="651"/>
                </a:lnTo>
                <a:lnTo>
                  <a:pt x="66" y="649"/>
                </a:lnTo>
                <a:lnTo>
                  <a:pt x="66" y="649"/>
                </a:lnTo>
                <a:lnTo>
                  <a:pt x="66" y="648"/>
                </a:lnTo>
                <a:lnTo>
                  <a:pt x="66" y="648"/>
                </a:lnTo>
                <a:lnTo>
                  <a:pt x="68" y="651"/>
                </a:lnTo>
                <a:lnTo>
                  <a:pt x="68" y="655"/>
                </a:lnTo>
                <a:lnTo>
                  <a:pt x="69" y="657"/>
                </a:lnTo>
                <a:lnTo>
                  <a:pt x="73" y="659"/>
                </a:lnTo>
                <a:lnTo>
                  <a:pt x="73" y="659"/>
                </a:lnTo>
                <a:lnTo>
                  <a:pt x="73" y="662"/>
                </a:lnTo>
                <a:lnTo>
                  <a:pt x="69" y="664"/>
                </a:lnTo>
                <a:lnTo>
                  <a:pt x="69" y="664"/>
                </a:lnTo>
                <a:lnTo>
                  <a:pt x="71" y="662"/>
                </a:lnTo>
                <a:lnTo>
                  <a:pt x="71" y="660"/>
                </a:lnTo>
                <a:lnTo>
                  <a:pt x="71" y="659"/>
                </a:lnTo>
                <a:lnTo>
                  <a:pt x="71" y="659"/>
                </a:lnTo>
                <a:lnTo>
                  <a:pt x="69" y="660"/>
                </a:lnTo>
                <a:lnTo>
                  <a:pt x="68" y="659"/>
                </a:lnTo>
                <a:lnTo>
                  <a:pt x="64" y="655"/>
                </a:lnTo>
                <a:lnTo>
                  <a:pt x="64" y="655"/>
                </a:lnTo>
                <a:lnTo>
                  <a:pt x="64" y="659"/>
                </a:lnTo>
                <a:lnTo>
                  <a:pt x="64" y="664"/>
                </a:lnTo>
                <a:lnTo>
                  <a:pt x="64" y="666"/>
                </a:lnTo>
                <a:lnTo>
                  <a:pt x="66" y="668"/>
                </a:lnTo>
                <a:lnTo>
                  <a:pt x="66" y="668"/>
                </a:lnTo>
                <a:lnTo>
                  <a:pt x="68" y="681"/>
                </a:lnTo>
                <a:lnTo>
                  <a:pt x="69" y="694"/>
                </a:lnTo>
                <a:lnTo>
                  <a:pt x="69" y="694"/>
                </a:lnTo>
                <a:lnTo>
                  <a:pt x="66" y="694"/>
                </a:lnTo>
                <a:lnTo>
                  <a:pt x="66" y="694"/>
                </a:lnTo>
                <a:lnTo>
                  <a:pt x="68" y="695"/>
                </a:lnTo>
                <a:lnTo>
                  <a:pt x="69" y="697"/>
                </a:lnTo>
                <a:lnTo>
                  <a:pt x="69" y="699"/>
                </a:lnTo>
                <a:lnTo>
                  <a:pt x="68" y="701"/>
                </a:lnTo>
                <a:lnTo>
                  <a:pt x="68" y="701"/>
                </a:lnTo>
                <a:lnTo>
                  <a:pt x="66" y="694"/>
                </a:lnTo>
                <a:lnTo>
                  <a:pt x="64" y="692"/>
                </a:lnTo>
                <a:lnTo>
                  <a:pt x="62" y="690"/>
                </a:lnTo>
                <a:lnTo>
                  <a:pt x="62" y="690"/>
                </a:lnTo>
                <a:lnTo>
                  <a:pt x="62" y="694"/>
                </a:lnTo>
                <a:lnTo>
                  <a:pt x="62" y="695"/>
                </a:lnTo>
                <a:lnTo>
                  <a:pt x="62" y="695"/>
                </a:lnTo>
                <a:lnTo>
                  <a:pt x="60" y="694"/>
                </a:lnTo>
                <a:lnTo>
                  <a:pt x="60" y="692"/>
                </a:lnTo>
                <a:lnTo>
                  <a:pt x="58" y="692"/>
                </a:lnTo>
                <a:lnTo>
                  <a:pt x="57" y="688"/>
                </a:lnTo>
                <a:lnTo>
                  <a:pt x="57" y="688"/>
                </a:lnTo>
                <a:lnTo>
                  <a:pt x="55" y="688"/>
                </a:lnTo>
                <a:lnTo>
                  <a:pt x="53" y="688"/>
                </a:lnTo>
                <a:lnTo>
                  <a:pt x="51" y="688"/>
                </a:lnTo>
                <a:lnTo>
                  <a:pt x="51" y="688"/>
                </a:lnTo>
                <a:lnTo>
                  <a:pt x="51" y="692"/>
                </a:lnTo>
                <a:lnTo>
                  <a:pt x="51" y="695"/>
                </a:lnTo>
                <a:lnTo>
                  <a:pt x="51" y="695"/>
                </a:lnTo>
                <a:lnTo>
                  <a:pt x="46" y="688"/>
                </a:lnTo>
                <a:lnTo>
                  <a:pt x="44" y="684"/>
                </a:lnTo>
                <a:lnTo>
                  <a:pt x="46" y="681"/>
                </a:lnTo>
                <a:lnTo>
                  <a:pt x="46" y="681"/>
                </a:lnTo>
                <a:lnTo>
                  <a:pt x="46" y="684"/>
                </a:lnTo>
                <a:lnTo>
                  <a:pt x="47" y="684"/>
                </a:lnTo>
                <a:lnTo>
                  <a:pt x="47" y="684"/>
                </a:lnTo>
                <a:lnTo>
                  <a:pt x="47" y="684"/>
                </a:lnTo>
                <a:lnTo>
                  <a:pt x="47" y="682"/>
                </a:lnTo>
                <a:lnTo>
                  <a:pt x="49" y="682"/>
                </a:lnTo>
                <a:lnTo>
                  <a:pt x="49" y="684"/>
                </a:lnTo>
                <a:lnTo>
                  <a:pt x="49" y="682"/>
                </a:lnTo>
                <a:lnTo>
                  <a:pt x="49" y="682"/>
                </a:lnTo>
                <a:lnTo>
                  <a:pt x="44" y="679"/>
                </a:lnTo>
                <a:lnTo>
                  <a:pt x="40" y="675"/>
                </a:lnTo>
                <a:lnTo>
                  <a:pt x="40" y="675"/>
                </a:lnTo>
                <a:lnTo>
                  <a:pt x="42" y="675"/>
                </a:lnTo>
                <a:lnTo>
                  <a:pt x="42" y="673"/>
                </a:lnTo>
                <a:lnTo>
                  <a:pt x="40" y="671"/>
                </a:lnTo>
                <a:lnTo>
                  <a:pt x="42" y="670"/>
                </a:lnTo>
                <a:lnTo>
                  <a:pt x="42" y="670"/>
                </a:lnTo>
                <a:lnTo>
                  <a:pt x="38" y="668"/>
                </a:lnTo>
                <a:lnTo>
                  <a:pt x="36" y="668"/>
                </a:lnTo>
                <a:lnTo>
                  <a:pt x="36" y="668"/>
                </a:lnTo>
                <a:lnTo>
                  <a:pt x="36" y="660"/>
                </a:lnTo>
                <a:lnTo>
                  <a:pt x="35" y="651"/>
                </a:lnTo>
                <a:lnTo>
                  <a:pt x="31" y="638"/>
                </a:lnTo>
                <a:lnTo>
                  <a:pt x="31" y="638"/>
                </a:lnTo>
                <a:lnTo>
                  <a:pt x="31" y="640"/>
                </a:lnTo>
                <a:lnTo>
                  <a:pt x="31" y="642"/>
                </a:lnTo>
                <a:lnTo>
                  <a:pt x="29" y="642"/>
                </a:lnTo>
                <a:lnTo>
                  <a:pt x="29" y="642"/>
                </a:lnTo>
                <a:lnTo>
                  <a:pt x="27" y="642"/>
                </a:lnTo>
                <a:lnTo>
                  <a:pt x="27" y="642"/>
                </a:lnTo>
                <a:lnTo>
                  <a:pt x="29" y="638"/>
                </a:lnTo>
                <a:lnTo>
                  <a:pt x="27" y="635"/>
                </a:lnTo>
                <a:lnTo>
                  <a:pt x="27" y="633"/>
                </a:lnTo>
                <a:lnTo>
                  <a:pt x="29" y="629"/>
                </a:lnTo>
                <a:lnTo>
                  <a:pt x="29" y="629"/>
                </a:lnTo>
                <a:lnTo>
                  <a:pt x="27" y="625"/>
                </a:lnTo>
                <a:lnTo>
                  <a:pt x="27" y="622"/>
                </a:lnTo>
                <a:lnTo>
                  <a:pt x="27" y="622"/>
                </a:lnTo>
                <a:lnTo>
                  <a:pt x="23" y="624"/>
                </a:lnTo>
                <a:lnTo>
                  <a:pt x="23" y="622"/>
                </a:lnTo>
                <a:lnTo>
                  <a:pt x="22" y="620"/>
                </a:lnTo>
                <a:lnTo>
                  <a:pt x="22" y="620"/>
                </a:lnTo>
                <a:lnTo>
                  <a:pt x="23" y="620"/>
                </a:lnTo>
                <a:lnTo>
                  <a:pt x="25" y="620"/>
                </a:lnTo>
                <a:lnTo>
                  <a:pt x="25" y="620"/>
                </a:lnTo>
                <a:lnTo>
                  <a:pt x="22" y="609"/>
                </a:lnTo>
                <a:lnTo>
                  <a:pt x="20" y="602"/>
                </a:lnTo>
                <a:lnTo>
                  <a:pt x="20" y="596"/>
                </a:lnTo>
                <a:lnTo>
                  <a:pt x="20" y="596"/>
                </a:lnTo>
                <a:lnTo>
                  <a:pt x="14" y="592"/>
                </a:lnTo>
                <a:lnTo>
                  <a:pt x="12" y="589"/>
                </a:lnTo>
                <a:lnTo>
                  <a:pt x="11" y="583"/>
                </a:lnTo>
                <a:lnTo>
                  <a:pt x="11" y="576"/>
                </a:lnTo>
                <a:lnTo>
                  <a:pt x="11" y="565"/>
                </a:lnTo>
                <a:lnTo>
                  <a:pt x="9" y="561"/>
                </a:lnTo>
                <a:lnTo>
                  <a:pt x="5" y="557"/>
                </a:lnTo>
                <a:lnTo>
                  <a:pt x="5" y="557"/>
                </a:lnTo>
                <a:lnTo>
                  <a:pt x="7" y="557"/>
                </a:lnTo>
                <a:lnTo>
                  <a:pt x="7" y="556"/>
                </a:lnTo>
                <a:lnTo>
                  <a:pt x="7" y="556"/>
                </a:lnTo>
                <a:lnTo>
                  <a:pt x="7" y="557"/>
                </a:lnTo>
                <a:lnTo>
                  <a:pt x="11" y="557"/>
                </a:lnTo>
                <a:lnTo>
                  <a:pt x="11" y="557"/>
                </a:lnTo>
                <a:lnTo>
                  <a:pt x="9" y="552"/>
                </a:lnTo>
                <a:lnTo>
                  <a:pt x="9" y="546"/>
                </a:lnTo>
                <a:lnTo>
                  <a:pt x="9" y="546"/>
                </a:lnTo>
                <a:lnTo>
                  <a:pt x="7" y="548"/>
                </a:lnTo>
                <a:lnTo>
                  <a:pt x="5" y="552"/>
                </a:lnTo>
                <a:lnTo>
                  <a:pt x="5" y="556"/>
                </a:lnTo>
                <a:lnTo>
                  <a:pt x="3" y="559"/>
                </a:lnTo>
                <a:lnTo>
                  <a:pt x="3" y="559"/>
                </a:lnTo>
                <a:lnTo>
                  <a:pt x="1" y="554"/>
                </a:lnTo>
                <a:lnTo>
                  <a:pt x="1" y="548"/>
                </a:lnTo>
                <a:lnTo>
                  <a:pt x="1" y="548"/>
                </a:lnTo>
                <a:lnTo>
                  <a:pt x="0" y="552"/>
                </a:lnTo>
                <a:lnTo>
                  <a:pt x="0" y="556"/>
                </a:lnTo>
                <a:lnTo>
                  <a:pt x="1" y="561"/>
                </a:lnTo>
                <a:lnTo>
                  <a:pt x="1" y="561"/>
                </a:lnTo>
                <a:lnTo>
                  <a:pt x="1" y="561"/>
                </a:lnTo>
                <a:lnTo>
                  <a:pt x="3" y="563"/>
                </a:lnTo>
                <a:lnTo>
                  <a:pt x="3" y="563"/>
                </a:lnTo>
                <a:lnTo>
                  <a:pt x="1" y="567"/>
                </a:lnTo>
                <a:lnTo>
                  <a:pt x="1" y="567"/>
                </a:lnTo>
                <a:lnTo>
                  <a:pt x="5" y="578"/>
                </a:lnTo>
                <a:lnTo>
                  <a:pt x="7" y="581"/>
                </a:lnTo>
                <a:lnTo>
                  <a:pt x="5" y="585"/>
                </a:lnTo>
                <a:lnTo>
                  <a:pt x="5" y="585"/>
                </a:lnTo>
                <a:lnTo>
                  <a:pt x="3" y="583"/>
                </a:lnTo>
                <a:lnTo>
                  <a:pt x="1" y="581"/>
                </a:lnTo>
                <a:lnTo>
                  <a:pt x="1" y="581"/>
                </a:lnTo>
                <a:lnTo>
                  <a:pt x="7" y="602"/>
                </a:lnTo>
                <a:lnTo>
                  <a:pt x="14" y="624"/>
                </a:lnTo>
                <a:lnTo>
                  <a:pt x="14" y="624"/>
                </a:lnTo>
                <a:lnTo>
                  <a:pt x="12" y="624"/>
                </a:lnTo>
                <a:lnTo>
                  <a:pt x="12" y="624"/>
                </a:lnTo>
                <a:lnTo>
                  <a:pt x="14" y="627"/>
                </a:lnTo>
                <a:lnTo>
                  <a:pt x="16" y="631"/>
                </a:lnTo>
                <a:lnTo>
                  <a:pt x="18" y="636"/>
                </a:lnTo>
                <a:lnTo>
                  <a:pt x="22" y="640"/>
                </a:lnTo>
                <a:lnTo>
                  <a:pt x="22" y="640"/>
                </a:lnTo>
                <a:lnTo>
                  <a:pt x="18" y="640"/>
                </a:lnTo>
                <a:lnTo>
                  <a:pt x="18" y="640"/>
                </a:lnTo>
                <a:lnTo>
                  <a:pt x="25" y="648"/>
                </a:lnTo>
                <a:lnTo>
                  <a:pt x="25" y="648"/>
                </a:lnTo>
                <a:lnTo>
                  <a:pt x="23" y="649"/>
                </a:lnTo>
                <a:lnTo>
                  <a:pt x="23" y="649"/>
                </a:lnTo>
                <a:lnTo>
                  <a:pt x="22" y="653"/>
                </a:lnTo>
                <a:lnTo>
                  <a:pt x="22" y="653"/>
                </a:lnTo>
                <a:lnTo>
                  <a:pt x="23" y="653"/>
                </a:lnTo>
                <a:lnTo>
                  <a:pt x="25" y="655"/>
                </a:lnTo>
                <a:lnTo>
                  <a:pt x="25" y="655"/>
                </a:lnTo>
                <a:lnTo>
                  <a:pt x="23" y="657"/>
                </a:lnTo>
                <a:lnTo>
                  <a:pt x="23" y="657"/>
                </a:lnTo>
                <a:lnTo>
                  <a:pt x="23" y="657"/>
                </a:lnTo>
                <a:lnTo>
                  <a:pt x="23" y="657"/>
                </a:lnTo>
                <a:lnTo>
                  <a:pt x="23" y="657"/>
                </a:lnTo>
                <a:lnTo>
                  <a:pt x="27" y="664"/>
                </a:lnTo>
                <a:lnTo>
                  <a:pt x="31" y="670"/>
                </a:lnTo>
                <a:lnTo>
                  <a:pt x="31" y="670"/>
                </a:lnTo>
                <a:lnTo>
                  <a:pt x="29" y="668"/>
                </a:lnTo>
                <a:lnTo>
                  <a:pt x="27" y="668"/>
                </a:lnTo>
                <a:lnTo>
                  <a:pt x="27" y="670"/>
                </a:lnTo>
                <a:lnTo>
                  <a:pt x="27" y="670"/>
                </a:lnTo>
                <a:lnTo>
                  <a:pt x="31" y="673"/>
                </a:lnTo>
                <a:lnTo>
                  <a:pt x="33" y="682"/>
                </a:lnTo>
                <a:lnTo>
                  <a:pt x="36" y="695"/>
                </a:lnTo>
                <a:lnTo>
                  <a:pt x="36" y="695"/>
                </a:lnTo>
                <a:lnTo>
                  <a:pt x="36" y="695"/>
                </a:lnTo>
                <a:lnTo>
                  <a:pt x="38" y="695"/>
                </a:lnTo>
                <a:lnTo>
                  <a:pt x="38" y="697"/>
                </a:lnTo>
                <a:lnTo>
                  <a:pt x="38" y="699"/>
                </a:lnTo>
                <a:lnTo>
                  <a:pt x="38" y="699"/>
                </a:lnTo>
                <a:lnTo>
                  <a:pt x="40" y="699"/>
                </a:lnTo>
                <a:lnTo>
                  <a:pt x="40" y="697"/>
                </a:lnTo>
                <a:lnTo>
                  <a:pt x="40" y="695"/>
                </a:lnTo>
                <a:lnTo>
                  <a:pt x="40" y="697"/>
                </a:lnTo>
                <a:lnTo>
                  <a:pt x="40" y="697"/>
                </a:lnTo>
                <a:lnTo>
                  <a:pt x="40" y="699"/>
                </a:lnTo>
                <a:lnTo>
                  <a:pt x="42" y="701"/>
                </a:lnTo>
                <a:lnTo>
                  <a:pt x="42" y="703"/>
                </a:lnTo>
                <a:lnTo>
                  <a:pt x="42" y="705"/>
                </a:lnTo>
                <a:lnTo>
                  <a:pt x="42" y="705"/>
                </a:lnTo>
                <a:lnTo>
                  <a:pt x="42" y="706"/>
                </a:lnTo>
                <a:lnTo>
                  <a:pt x="40" y="705"/>
                </a:lnTo>
                <a:lnTo>
                  <a:pt x="40" y="705"/>
                </a:lnTo>
                <a:lnTo>
                  <a:pt x="38" y="705"/>
                </a:lnTo>
                <a:lnTo>
                  <a:pt x="38" y="705"/>
                </a:lnTo>
                <a:lnTo>
                  <a:pt x="40" y="710"/>
                </a:lnTo>
                <a:lnTo>
                  <a:pt x="40" y="717"/>
                </a:lnTo>
                <a:lnTo>
                  <a:pt x="40" y="717"/>
                </a:lnTo>
                <a:lnTo>
                  <a:pt x="36" y="712"/>
                </a:lnTo>
                <a:lnTo>
                  <a:pt x="33" y="701"/>
                </a:lnTo>
                <a:lnTo>
                  <a:pt x="27" y="692"/>
                </a:lnTo>
                <a:lnTo>
                  <a:pt x="20" y="684"/>
                </a:lnTo>
                <a:lnTo>
                  <a:pt x="20" y="684"/>
                </a:lnTo>
                <a:lnTo>
                  <a:pt x="20" y="684"/>
                </a:lnTo>
                <a:lnTo>
                  <a:pt x="22" y="686"/>
                </a:lnTo>
                <a:lnTo>
                  <a:pt x="23" y="688"/>
                </a:lnTo>
                <a:lnTo>
                  <a:pt x="23" y="688"/>
                </a:lnTo>
                <a:lnTo>
                  <a:pt x="22" y="690"/>
                </a:lnTo>
                <a:lnTo>
                  <a:pt x="22" y="692"/>
                </a:lnTo>
                <a:lnTo>
                  <a:pt x="23" y="694"/>
                </a:lnTo>
                <a:lnTo>
                  <a:pt x="23" y="695"/>
                </a:lnTo>
                <a:lnTo>
                  <a:pt x="23" y="695"/>
                </a:lnTo>
                <a:lnTo>
                  <a:pt x="22" y="695"/>
                </a:lnTo>
                <a:lnTo>
                  <a:pt x="20" y="694"/>
                </a:lnTo>
                <a:lnTo>
                  <a:pt x="18" y="690"/>
                </a:lnTo>
                <a:lnTo>
                  <a:pt x="18" y="686"/>
                </a:lnTo>
                <a:lnTo>
                  <a:pt x="16" y="682"/>
                </a:lnTo>
                <a:lnTo>
                  <a:pt x="16" y="682"/>
                </a:lnTo>
                <a:lnTo>
                  <a:pt x="16" y="684"/>
                </a:lnTo>
                <a:lnTo>
                  <a:pt x="14" y="684"/>
                </a:lnTo>
                <a:lnTo>
                  <a:pt x="14" y="684"/>
                </a:lnTo>
                <a:lnTo>
                  <a:pt x="14" y="684"/>
                </a:lnTo>
                <a:lnTo>
                  <a:pt x="14" y="684"/>
                </a:lnTo>
                <a:lnTo>
                  <a:pt x="11" y="673"/>
                </a:lnTo>
                <a:lnTo>
                  <a:pt x="9" y="668"/>
                </a:lnTo>
                <a:lnTo>
                  <a:pt x="5" y="668"/>
                </a:lnTo>
                <a:lnTo>
                  <a:pt x="5" y="668"/>
                </a:lnTo>
                <a:lnTo>
                  <a:pt x="5" y="664"/>
                </a:lnTo>
                <a:lnTo>
                  <a:pt x="7" y="660"/>
                </a:lnTo>
                <a:lnTo>
                  <a:pt x="7" y="657"/>
                </a:lnTo>
                <a:lnTo>
                  <a:pt x="5" y="653"/>
                </a:lnTo>
                <a:lnTo>
                  <a:pt x="5" y="653"/>
                </a:lnTo>
                <a:lnTo>
                  <a:pt x="5" y="662"/>
                </a:lnTo>
                <a:lnTo>
                  <a:pt x="3" y="664"/>
                </a:lnTo>
                <a:lnTo>
                  <a:pt x="1" y="668"/>
                </a:lnTo>
                <a:lnTo>
                  <a:pt x="1" y="668"/>
                </a:lnTo>
                <a:lnTo>
                  <a:pt x="0" y="666"/>
                </a:lnTo>
                <a:lnTo>
                  <a:pt x="0" y="664"/>
                </a:lnTo>
                <a:lnTo>
                  <a:pt x="0" y="664"/>
                </a:lnTo>
                <a:lnTo>
                  <a:pt x="0" y="664"/>
                </a:lnTo>
                <a:lnTo>
                  <a:pt x="5" y="671"/>
                </a:lnTo>
                <a:lnTo>
                  <a:pt x="9" y="679"/>
                </a:lnTo>
                <a:lnTo>
                  <a:pt x="9" y="679"/>
                </a:lnTo>
                <a:lnTo>
                  <a:pt x="7" y="677"/>
                </a:lnTo>
                <a:lnTo>
                  <a:pt x="7" y="675"/>
                </a:lnTo>
                <a:lnTo>
                  <a:pt x="9" y="675"/>
                </a:lnTo>
                <a:lnTo>
                  <a:pt x="9" y="675"/>
                </a:lnTo>
                <a:lnTo>
                  <a:pt x="11" y="679"/>
                </a:lnTo>
                <a:lnTo>
                  <a:pt x="11" y="681"/>
                </a:lnTo>
                <a:lnTo>
                  <a:pt x="11" y="682"/>
                </a:lnTo>
                <a:lnTo>
                  <a:pt x="11" y="682"/>
                </a:lnTo>
                <a:lnTo>
                  <a:pt x="9" y="682"/>
                </a:lnTo>
                <a:lnTo>
                  <a:pt x="7" y="684"/>
                </a:lnTo>
                <a:lnTo>
                  <a:pt x="7" y="684"/>
                </a:lnTo>
                <a:lnTo>
                  <a:pt x="9" y="686"/>
                </a:lnTo>
                <a:lnTo>
                  <a:pt x="9" y="686"/>
                </a:lnTo>
                <a:lnTo>
                  <a:pt x="9" y="684"/>
                </a:lnTo>
                <a:lnTo>
                  <a:pt x="11" y="684"/>
                </a:lnTo>
                <a:lnTo>
                  <a:pt x="12" y="686"/>
                </a:lnTo>
                <a:lnTo>
                  <a:pt x="12" y="686"/>
                </a:lnTo>
                <a:lnTo>
                  <a:pt x="12" y="688"/>
                </a:lnTo>
                <a:lnTo>
                  <a:pt x="14" y="690"/>
                </a:lnTo>
                <a:lnTo>
                  <a:pt x="14" y="690"/>
                </a:lnTo>
                <a:lnTo>
                  <a:pt x="11" y="692"/>
                </a:lnTo>
                <a:lnTo>
                  <a:pt x="11" y="692"/>
                </a:lnTo>
                <a:lnTo>
                  <a:pt x="12" y="695"/>
                </a:lnTo>
                <a:lnTo>
                  <a:pt x="14" y="697"/>
                </a:lnTo>
                <a:lnTo>
                  <a:pt x="14" y="697"/>
                </a:lnTo>
                <a:lnTo>
                  <a:pt x="16" y="703"/>
                </a:lnTo>
                <a:lnTo>
                  <a:pt x="18" y="708"/>
                </a:lnTo>
                <a:lnTo>
                  <a:pt x="25" y="717"/>
                </a:lnTo>
                <a:lnTo>
                  <a:pt x="31" y="727"/>
                </a:lnTo>
                <a:lnTo>
                  <a:pt x="36" y="736"/>
                </a:lnTo>
                <a:lnTo>
                  <a:pt x="36" y="736"/>
                </a:lnTo>
                <a:lnTo>
                  <a:pt x="35" y="734"/>
                </a:lnTo>
                <a:lnTo>
                  <a:pt x="35" y="734"/>
                </a:lnTo>
                <a:lnTo>
                  <a:pt x="36" y="736"/>
                </a:lnTo>
                <a:lnTo>
                  <a:pt x="38" y="738"/>
                </a:lnTo>
                <a:lnTo>
                  <a:pt x="40" y="740"/>
                </a:lnTo>
                <a:lnTo>
                  <a:pt x="42" y="740"/>
                </a:lnTo>
                <a:lnTo>
                  <a:pt x="42" y="740"/>
                </a:lnTo>
                <a:lnTo>
                  <a:pt x="42" y="743"/>
                </a:lnTo>
                <a:lnTo>
                  <a:pt x="44" y="747"/>
                </a:lnTo>
                <a:lnTo>
                  <a:pt x="44" y="747"/>
                </a:lnTo>
                <a:lnTo>
                  <a:pt x="44" y="743"/>
                </a:lnTo>
                <a:lnTo>
                  <a:pt x="44" y="741"/>
                </a:lnTo>
                <a:lnTo>
                  <a:pt x="44" y="741"/>
                </a:lnTo>
                <a:lnTo>
                  <a:pt x="44" y="741"/>
                </a:lnTo>
                <a:lnTo>
                  <a:pt x="46" y="741"/>
                </a:lnTo>
                <a:lnTo>
                  <a:pt x="46" y="741"/>
                </a:lnTo>
                <a:lnTo>
                  <a:pt x="46" y="745"/>
                </a:lnTo>
                <a:lnTo>
                  <a:pt x="49" y="747"/>
                </a:lnTo>
                <a:lnTo>
                  <a:pt x="47" y="751"/>
                </a:lnTo>
                <a:lnTo>
                  <a:pt x="47" y="751"/>
                </a:lnTo>
                <a:lnTo>
                  <a:pt x="57" y="763"/>
                </a:lnTo>
                <a:lnTo>
                  <a:pt x="57" y="763"/>
                </a:lnTo>
                <a:lnTo>
                  <a:pt x="55" y="763"/>
                </a:lnTo>
                <a:lnTo>
                  <a:pt x="55" y="763"/>
                </a:lnTo>
                <a:lnTo>
                  <a:pt x="57" y="765"/>
                </a:lnTo>
                <a:lnTo>
                  <a:pt x="57" y="769"/>
                </a:lnTo>
                <a:lnTo>
                  <a:pt x="57" y="769"/>
                </a:lnTo>
                <a:lnTo>
                  <a:pt x="49" y="765"/>
                </a:lnTo>
                <a:lnTo>
                  <a:pt x="49" y="765"/>
                </a:lnTo>
                <a:lnTo>
                  <a:pt x="55" y="771"/>
                </a:lnTo>
                <a:lnTo>
                  <a:pt x="57" y="774"/>
                </a:lnTo>
                <a:lnTo>
                  <a:pt x="60" y="774"/>
                </a:lnTo>
                <a:lnTo>
                  <a:pt x="60" y="774"/>
                </a:lnTo>
                <a:lnTo>
                  <a:pt x="58" y="773"/>
                </a:lnTo>
                <a:lnTo>
                  <a:pt x="57" y="771"/>
                </a:lnTo>
                <a:lnTo>
                  <a:pt x="57" y="771"/>
                </a:lnTo>
                <a:lnTo>
                  <a:pt x="57" y="771"/>
                </a:lnTo>
                <a:lnTo>
                  <a:pt x="64" y="774"/>
                </a:lnTo>
                <a:lnTo>
                  <a:pt x="64" y="774"/>
                </a:lnTo>
                <a:lnTo>
                  <a:pt x="64" y="776"/>
                </a:lnTo>
                <a:lnTo>
                  <a:pt x="64" y="778"/>
                </a:lnTo>
                <a:lnTo>
                  <a:pt x="64" y="778"/>
                </a:lnTo>
                <a:lnTo>
                  <a:pt x="62" y="778"/>
                </a:lnTo>
                <a:lnTo>
                  <a:pt x="62" y="780"/>
                </a:lnTo>
                <a:lnTo>
                  <a:pt x="62" y="784"/>
                </a:lnTo>
                <a:lnTo>
                  <a:pt x="62" y="784"/>
                </a:lnTo>
                <a:lnTo>
                  <a:pt x="64" y="782"/>
                </a:lnTo>
                <a:lnTo>
                  <a:pt x="66" y="780"/>
                </a:lnTo>
                <a:lnTo>
                  <a:pt x="66" y="780"/>
                </a:lnTo>
                <a:lnTo>
                  <a:pt x="66" y="782"/>
                </a:lnTo>
                <a:lnTo>
                  <a:pt x="68" y="782"/>
                </a:lnTo>
                <a:lnTo>
                  <a:pt x="68" y="780"/>
                </a:lnTo>
                <a:lnTo>
                  <a:pt x="68" y="780"/>
                </a:lnTo>
                <a:lnTo>
                  <a:pt x="68" y="780"/>
                </a:lnTo>
                <a:lnTo>
                  <a:pt x="69" y="784"/>
                </a:lnTo>
                <a:lnTo>
                  <a:pt x="69" y="786"/>
                </a:lnTo>
                <a:lnTo>
                  <a:pt x="71" y="791"/>
                </a:lnTo>
                <a:lnTo>
                  <a:pt x="71" y="791"/>
                </a:lnTo>
                <a:lnTo>
                  <a:pt x="68" y="789"/>
                </a:lnTo>
                <a:lnTo>
                  <a:pt x="62" y="787"/>
                </a:lnTo>
                <a:lnTo>
                  <a:pt x="62" y="787"/>
                </a:lnTo>
                <a:lnTo>
                  <a:pt x="64" y="791"/>
                </a:lnTo>
                <a:lnTo>
                  <a:pt x="68" y="791"/>
                </a:lnTo>
                <a:lnTo>
                  <a:pt x="69" y="793"/>
                </a:lnTo>
                <a:lnTo>
                  <a:pt x="71" y="795"/>
                </a:lnTo>
                <a:lnTo>
                  <a:pt x="71" y="795"/>
                </a:lnTo>
                <a:lnTo>
                  <a:pt x="69" y="797"/>
                </a:lnTo>
                <a:lnTo>
                  <a:pt x="69" y="798"/>
                </a:lnTo>
                <a:lnTo>
                  <a:pt x="69" y="798"/>
                </a:lnTo>
                <a:lnTo>
                  <a:pt x="75" y="800"/>
                </a:lnTo>
                <a:lnTo>
                  <a:pt x="81" y="806"/>
                </a:lnTo>
                <a:lnTo>
                  <a:pt x="88" y="817"/>
                </a:lnTo>
                <a:lnTo>
                  <a:pt x="88" y="817"/>
                </a:lnTo>
                <a:lnTo>
                  <a:pt x="88" y="815"/>
                </a:lnTo>
                <a:lnTo>
                  <a:pt x="88" y="815"/>
                </a:lnTo>
                <a:lnTo>
                  <a:pt x="86" y="815"/>
                </a:lnTo>
                <a:lnTo>
                  <a:pt x="86" y="813"/>
                </a:lnTo>
                <a:lnTo>
                  <a:pt x="86" y="813"/>
                </a:lnTo>
                <a:lnTo>
                  <a:pt x="88" y="813"/>
                </a:lnTo>
                <a:lnTo>
                  <a:pt x="90" y="815"/>
                </a:lnTo>
                <a:lnTo>
                  <a:pt x="90" y="815"/>
                </a:lnTo>
                <a:lnTo>
                  <a:pt x="90" y="817"/>
                </a:lnTo>
                <a:lnTo>
                  <a:pt x="90" y="819"/>
                </a:lnTo>
                <a:lnTo>
                  <a:pt x="88" y="820"/>
                </a:lnTo>
                <a:lnTo>
                  <a:pt x="88" y="820"/>
                </a:lnTo>
                <a:lnTo>
                  <a:pt x="92" y="822"/>
                </a:lnTo>
                <a:lnTo>
                  <a:pt x="93" y="826"/>
                </a:lnTo>
                <a:lnTo>
                  <a:pt x="101" y="833"/>
                </a:lnTo>
                <a:lnTo>
                  <a:pt x="101" y="833"/>
                </a:lnTo>
                <a:lnTo>
                  <a:pt x="99" y="837"/>
                </a:lnTo>
                <a:lnTo>
                  <a:pt x="99" y="839"/>
                </a:lnTo>
                <a:lnTo>
                  <a:pt x="101" y="839"/>
                </a:lnTo>
                <a:lnTo>
                  <a:pt x="101" y="839"/>
                </a:lnTo>
                <a:lnTo>
                  <a:pt x="101" y="839"/>
                </a:lnTo>
                <a:lnTo>
                  <a:pt x="101" y="837"/>
                </a:lnTo>
                <a:lnTo>
                  <a:pt x="101" y="837"/>
                </a:lnTo>
                <a:lnTo>
                  <a:pt x="110" y="846"/>
                </a:lnTo>
                <a:lnTo>
                  <a:pt x="110" y="846"/>
                </a:lnTo>
                <a:lnTo>
                  <a:pt x="108" y="850"/>
                </a:lnTo>
                <a:lnTo>
                  <a:pt x="110" y="855"/>
                </a:lnTo>
                <a:lnTo>
                  <a:pt x="112" y="863"/>
                </a:lnTo>
                <a:lnTo>
                  <a:pt x="112" y="863"/>
                </a:lnTo>
                <a:lnTo>
                  <a:pt x="114" y="863"/>
                </a:lnTo>
                <a:lnTo>
                  <a:pt x="114" y="863"/>
                </a:lnTo>
                <a:lnTo>
                  <a:pt x="114" y="861"/>
                </a:lnTo>
                <a:lnTo>
                  <a:pt x="115" y="861"/>
                </a:lnTo>
                <a:lnTo>
                  <a:pt x="115" y="861"/>
                </a:lnTo>
                <a:lnTo>
                  <a:pt x="121" y="874"/>
                </a:lnTo>
                <a:lnTo>
                  <a:pt x="130" y="889"/>
                </a:lnTo>
                <a:lnTo>
                  <a:pt x="130" y="889"/>
                </a:lnTo>
                <a:lnTo>
                  <a:pt x="128" y="887"/>
                </a:lnTo>
                <a:lnTo>
                  <a:pt x="130" y="889"/>
                </a:lnTo>
                <a:lnTo>
                  <a:pt x="130" y="890"/>
                </a:lnTo>
                <a:lnTo>
                  <a:pt x="130" y="892"/>
                </a:lnTo>
                <a:lnTo>
                  <a:pt x="128" y="892"/>
                </a:lnTo>
                <a:lnTo>
                  <a:pt x="128" y="892"/>
                </a:lnTo>
                <a:lnTo>
                  <a:pt x="136" y="896"/>
                </a:lnTo>
                <a:lnTo>
                  <a:pt x="141" y="901"/>
                </a:lnTo>
                <a:lnTo>
                  <a:pt x="141" y="901"/>
                </a:lnTo>
                <a:lnTo>
                  <a:pt x="141" y="900"/>
                </a:lnTo>
                <a:lnTo>
                  <a:pt x="141" y="900"/>
                </a:lnTo>
                <a:lnTo>
                  <a:pt x="143" y="898"/>
                </a:lnTo>
                <a:lnTo>
                  <a:pt x="143" y="900"/>
                </a:lnTo>
                <a:lnTo>
                  <a:pt x="143" y="900"/>
                </a:lnTo>
                <a:lnTo>
                  <a:pt x="143" y="901"/>
                </a:lnTo>
                <a:lnTo>
                  <a:pt x="145" y="903"/>
                </a:lnTo>
                <a:lnTo>
                  <a:pt x="145" y="903"/>
                </a:lnTo>
                <a:lnTo>
                  <a:pt x="143" y="905"/>
                </a:lnTo>
                <a:lnTo>
                  <a:pt x="143" y="909"/>
                </a:lnTo>
                <a:lnTo>
                  <a:pt x="143" y="909"/>
                </a:lnTo>
                <a:lnTo>
                  <a:pt x="145" y="907"/>
                </a:lnTo>
                <a:lnTo>
                  <a:pt x="147" y="907"/>
                </a:lnTo>
                <a:lnTo>
                  <a:pt x="147" y="907"/>
                </a:lnTo>
                <a:lnTo>
                  <a:pt x="150" y="912"/>
                </a:lnTo>
                <a:lnTo>
                  <a:pt x="150" y="912"/>
                </a:lnTo>
                <a:lnTo>
                  <a:pt x="147" y="912"/>
                </a:lnTo>
                <a:lnTo>
                  <a:pt x="147" y="912"/>
                </a:lnTo>
                <a:lnTo>
                  <a:pt x="149" y="914"/>
                </a:lnTo>
                <a:lnTo>
                  <a:pt x="147" y="914"/>
                </a:lnTo>
                <a:lnTo>
                  <a:pt x="145" y="916"/>
                </a:lnTo>
                <a:lnTo>
                  <a:pt x="145" y="916"/>
                </a:lnTo>
                <a:lnTo>
                  <a:pt x="149" y="920"/>
                </a:lnTo>
                <a:lnTo>
                  <a:pt x="149" y="923"/>
                </a:lnTo>
                <a:lnTo>
                  <a:pt x="149" y="923"/>
                </a:lnTo>
                <a:lnTo>
                  <a:pt x="152" y="920"/>
                </a:lnTo>
                <a:lnTo>
                  <a:pt x="154" y="918"/>
                </a:lnTo>
                <a:lnTo>
                  <a:pt x="156" y="916"/>
                </a:lnTo>
                <a:lnTo>
                  <a:pt x="156" y="916"/>
                </a:lnTo>
                <a:lnTo>
                  <a:pt x="154" y="914"/>
                </a:lnTo>
                <a:lnTo>
                  <a:pt x="156" y="912"/>
                </a:lnTo>
                <a:lnTo>
                  <a:pt x="156" y="909"/>
                </a:lnTo>
                <a:lnTo>
                  <a:pt x="156" y="909"/>
                </a:lnTo>
                <a:lnTo>
                  <a:pt x="165" y="918"/>
                </a:lnTo>
                <a:lnTo>
                  <a:pt x="172" y="927"/>
                </a:lnTo>
                <a:lnTo>
                  <a:pt x="180" y="936"/>
                </a:lnTo>
                <a:lnTo>
                  <a:pt x="185" y="947"/>
                </a:lnTo>
                <a:lnTo>
                  <a:pt x="185" y="947"/>
                </a:lnTo>
                <a:lnTo>
                  <a:pt x="182" y="949"/>
                </a:lnTo>
                <a:lnTo>
                  <a:pt x="182" y="955"/>
                </a:lnTo>
                <a:lnTo>
                  <a:pt x="182" y="955"/>
                </a:lnTo>
                <a:lnTo>
                  <a:pt x="187" y="953"/>
                </a:lnTo>
                <a:lnTo>
                  <a:pt x="191" y="953"/>
                </a:lnTo>
                <a:lnTo>
                  <a:pt x="195" y="957"/>
                </a:lnTo>
                <a:lnTo>
                  <a:pt x="198" y="960"/>
                </a:lnTo>
                <a:lnTo>
                  <a:pt x="206" y="969"/>
                </a:lnTo>
                <a:lnTo>
                  <a:pt x="209" y="973"/>
                </a:lnTo>
                <a:lnTo>
                  <a:pt x="215" y="975"/>
                </a:lnTo>
                <a:lnTo>
                  <a:pt x="215" y="975"/>
                </a:lnTo>
                <a:lnTo>
                  <a:pt x="218" y="969"/>
                </a:lnTo>
                <a:lnTo>
                  <a:pt x="220" y="966"/>
                </a:lnTo>
                <a:lnTo>
                  <a:pt x="220" y="966"/>
                </a:lnTo>
                <a:lnTo>
                  <a:pt x="224" y="968"/>
                </a:lnTo>
                <a:lnTo>
                  <a:pt x="228" y="968"/>
                </a:lnTo>
                <a:lnTo>
                  <a:pt x="235" y="968"/>
                </a:lnTo>
                <a:lnTo>
                  <a:pt x="235" y="968"/>
                </a:lnTo>
                <a:lnTo>
                  <a:pt x="241" y="969"/>
                </a:lnTo>
                <a:lnTo>
                  <a:pt x="248" y="973"/>
                </a:lnTo>
                <a:lnTo>
                  <a:pt x="248" y="973"/>
                </a:lnTo>
                <a:lnTo>
                  <a:pt x="248" y="975"/>
                </a:lnTo>
                <a:lnTo>
                  <a:pt x="248" y="977"/>
                </a:lnTo>
                <a:lnTo>
                  <a:pt x="248" y="977"/>
                </a:lnTo>
                <a:lnTo>
                  <a:pt x="250" y="977"/>
                </a:lnTo>
                <a:lnTo>
                  <a:pt x="250" y="975"/>
                </a:lnTo>
                <a:lnTo>
                  <a:pt x="250" y="973"/>
                </a:lnTo>
                <a:lnTo>
                  <a:pt x="250" y="971"/>
                </a:lnTo>
                <a:lnTo>
                  <a:pt x="250" y="971"/>
                </a:lnTo>
                <a:lnTo>
                  <a:pt x="255" y="973"/>
                </a:lnTo>
                <a:lnTo>
                  <a:pt x="259" y="973"/>
                </a:lnTo>
                <a:lnTo>
                  <a:pt x="263" y="971"/>
                </a:lnTo>
                <a:lnTo>
                  <a:pt x="266" y="975"/>
                </a:lnTo>
                <a:lnTo>
                  <a:pt x="266" y="975"/>
                </a:lnTo>
                <a:lnTo>
                  <a:pt x="268" y="969"/>
                </a:lnTo>
                <a:lnTo>
                  <a:pt x="272" y="966"/>
                </a:lnTo>
                <a:lnTo>
                  <a:pt x="272" y="966"/>
                </a:lnTo>
                <a:lnTo>
                  <a:pt x="274" y="968"/>
                </a:lnTo>
                <a:lnTo>
                  <a:pt x="276" y="968"/>
                </a:lnTo>
                <a:lnTo>
                  <a:pt x="276" y="968"/>
                </a:lnTo>
                <a:lnTo>
                  <a:pt x="276" y="968"/>
                </a:lnTo>
                <a:lnTo>
                  <a:pt x="277" y="968"/>
                </a:lnTo>
                <a:lnTo>
                  <a:pt x="277" y="968"/>
                </a:lnTo>
                <a:lnTo>
                  <a:pt x="276" y="969"/>
                </a:lnTo>
                <a:lnTo>
                  <a:pt x="277" y="971"/>
                </a:lnTo>
                <a:lnTo>
                  <a:pt x="277" y="973"/>
                </a:lnTo>
                <a:lnTo>
                  <a:pt x="281" y="973"/>
                </a:lnTo>
                <a:lnTo>
                  <a:pt x="281" y="973"/>
                </a:lnTo>
                <a:lnTo>
                  <a:pt x="277" y="968"/>
                </a:lnTo>
                <a:lnTo>
                  <a:pt x="277" y="966"/>
                </a:lnTo>
                <a:lnTo>
                  <a:pt x="279" y="964"/>
                </a:lnTo>
                <a:lnTo>
                  <a:pt x="279" y="964"/>
                </a:lnTo>
                <a:lnTo>
                  <a:pt x="276" y="960"/>
                </a:lnTo>
                <a:lnTo>
                  <a:pt x="276" y="958"/>
                </a:lnTo>
                <a:lnTo>
                  <a:pt x="276" y="958"/>
                </a:lnTo>
                <a:lnTo>
                  <a:pt x="281" y="957"/>
                </a:lnTo>
                <a:lnTo>
                  <a:pt x="281" y="957"/>
                </a:lnTo>
                <a:lnTo>
                  <a:pt x="279" y="951"/>
                </a:lnTo>
                <a:lnTo>
                  <a:pt x="279" y="951"/>
                </a:lnTo>
                <a:lnTo>
                  <a:pt x="285" y="951"/>
                </a:lnTo>
                <a:lnTo>
                  <a:pt x="288" y="955"/>
                </a:lnTo>
                <a:lnTo>
                  <a:pt x="294" y="957"/>
                </a:lnTo>
                <a:lnTo>
                  <a:pt x="296" y="962"/>
                </a:lnTo>
                <a:lnTo>
                  <a:pt x="296" y="962"/>
                </a:lnTo>
                <a:lnTo>
                  <a:pt x="303" y="962"/>
                </a:lnTo>
                <a:lnTo>
                  <a:pt x="305" y="962"/>
                </a:lnTo>
                <a:lnTo>
                  <a:pt x="307" y="966"/>
                </a:lnTo>
                <a:lnTo>
                  <a:pt x="307" y="966"/>
                </a:lnTo>
                <a:lnTo>
                  <a:pt x="303" y="966"/>
                </a:lnTo>
                <a:lnTo>
                  <a:pt x="299" y="966"/>
                </a:lnTo>
                <a:lnTo>
                  <a:pt x="299" y="966"/>
                </a:lnTo>
                <a:lnTo>
                  <a:pt x="307" y="968"/>
                </a:lnTo>
                <a:lnTo>
                  <a:pt x="309" y="969"/>
                </a:lnTo>
                <a:lnTo>
                  <a:pt x="310" y="971"/>
                </a:lnTo>
                <a:lnTo>
                  <a:pt x="310" y="971"/>
                </a:lnTo>
                <a:lnTo>
                  <a:pt x="303" y="971"/>
                </a:lnTo>
                <a:lnTo>
                  <a:pt x="294" y="969"/>
                </a:lnTo>
                <a:lnTo>
                  <a:pt x="287" y="966"/>
                </a:lnTo>
                <a:lnTo>
                  <a:pt x="279" y="962"/>
                </a:lnTo>
                <a:lnTo>
                  <a:pt x="279" y="962"/>
                </a:lnTo>
                <a:lnTo>
                  <a:pt x="283" y="968"/>
                </a:lnTo>
                <a:lnTo>
                  <a:pt x="290" y="971"/>
                </a:lnTo>
                <a:lnTo>
                  <a:pt x="298" y="973"/>
                </a:lnTo>
                <a:lnTo>
                  <a:pt x="307" y="975"/>
                </a:lnTo>
                <a:lnTo>
                  <a:pt x="307" y="975"/>
                </a:lnTo>
                <a:lnTo>
                  <a:pt x="309" y="977"/>
                </a:lnTo>
                <a:lnTo>
                  <a:pt x="312" y="979"/>
                </a:lnTo>
                <a:lnTo>
                  <a:pt x="323" y="980"/>
                </a:lnTo>
                <a:lnTo>
                  <a:pt x="323" y="980"/>
                </a:lnTo>
                <a:lnTo>
                  <a:pt x="323" y="984"/>
                </a:lnTo>
                <a:lnTo>
                  <a:pt x="325" y="986"/>
                </a:lnTo>
                <a:lnTo>
                  <a:pt x="325" y="986"/>
                </a:lnTo>
                <a:lnTo>
                  <a:pt x="340" y="990"/>
                </a:lnTo>
                <a:lnTo>
                  <a:pt x="345" y="993"/>
                </a:lnTo>
                <a:lnTo>
                  <a:pt x="345" y="995"/>
                </a:lnTo>
                <a:lnTo>
                  <a:pt x="345" y="999"/>
                </a:lnTo>
                <a:lnTo>
                  <a:pt x="345" y="999"/>
                </a:lnTo>
                <a:lnTo>
                  <a:pt x="345" y="999"/>
                </a:lnTo>
                <a:lnTo>
                  <a:pt x="347" y="999"/>
                </a:lnTo>
                <a:lnTo>
                  <a:pt x="347" y="997"/>
                </a:lnTo>
                <a:lnTo>
                  <a:pt x="349" y="997"/>
                </a:lnTo>
                <a:lnTo>
                  <a:pt x="349" y="997"/>
                </a:lnTo>
                <a:lnTo>
                  <a:pt x="349" y="999"/>
                </a:lnTo>
                <a:lnTo>
                  <a:pt x="349" y="1003"/>
                </a:lnTo>
                <a:lnTo>
                  <a:pt x="349" y="1003"/>
                </a:lnTo>
                <a:lnTo>
                  <a:pt x="340" y="1004"/>
                </a:lnTo>
                <a:lnTo>
                  <a:pt x="331" y="1004"/>
                </a:lnTo>
                <a:lnTo>
                  <a:pt x="310" y="1004"/>
                </a:lnTo>
                <a:lnTo>
                  <a:pt x="310" y="1004"/>
                </a:lnTo>
                <a:lnTo>
                  <a:pt x="314" y="1010"/>
                </a:lnTo>
                <a:lnTo>
                  <a:pt x="314" y="1012"/>
                </a:lnTo>
                <a:lnTo>
                  <a:pt x="314" y="1015"/>
                </a:lnTo>
                <a:lnTo>
                  <a:pt x="314" y="1015"/>
                </a:lnTo>
                <a:lnTo>
                  <a:pt x="322" y="1017"/>
                </a:lnTo>
                <a:lnTo>
                  <a:pt x="327" y="1019"/>
                </a:lnTo>
                <a:lnTo>
                  <a:pt x="342" y="1017"/>
                </a:lnTo>
                <a:lnTo>
                  <a:pt x="355" y="1015"/>
                </a:lnTo>
                <a:lnTo>
                  <a:pt x="362" y="1017"/>
                </a:lnTo>
                <a:lnTo>
                  <a:pt x="369" y="1019"/>
                </a:lnTo>
                <a:lnTo>
                  <a:pt x="369" y="1019"/>
                </a:lnTo>
                <a:lnTo>
                  <a:pt x="371" y="1014"/>
                </a:lnTo>
                <a:lnTo>
                  <a:pt x="373" y="1010"/>
                </a:lnTo>
                <a:lnTo>
                  <a:pt x="377" y="1006"/>
                </a:lnTo>
                <a:lnTo>
                  <a:pt x="377" y="1001"/>
                </a:lnTo>
                <a:lnTo>
                  <a:pt x="377" y="1001"/>
                </a:lnTo>
                <a:lnTo>
                  <a:pt x="380" y="1003"/>
                </a:lnTo>
                <a:lnTo>
                  <a:pt x="380" y="1003"/>
                </a:lnTo>
                <a:lnTo>
                  <a:pt x="384" y="993"/>
                </a:lnTo>
                <a:lnTo>
                  <a:pt x="386" y="990"/>
                </a:lnTo>
                <a:lnTo>
                  <a:pt x="390" y="986"/>
                </a:lnTo>
                <a:lnTo>
                  <a:pt x="390" y="986"/>
                </a:lnTo>
                <a:lnTo>
                  <a:pt x="388" y="986"/>
                </a:lnTo>
                <a:lnTo>
                  <a:pt x="388" y="984"/>
                </a:lnTo>
                <a:lnTo>
                  <a:pt x="388" y="984"/>
                </a:lnTo>
                <a:lnTo>
                  <a:pt x="390" y="984"/>
                </a:lnTo>
                <a:lnTo>
                  <a:pt x="390" y="984"/>
                </a:lnTo>
                <a:lnTo>
                  <a:pt x="393" y="980"/>
                </a:lnTo>
                <a:lnTo>
                  <a:pt x="393" y="980"/>
                </a:lnTo>
                <a:lnTo>
                  <a:pt x="391" y="979"/>
                </a:lnTo>
                <a:lnTo>
                  <a:pt x="390" y="977"/>
                </a:lnTo>
                <a:lnTo>
                  <a:pt x="390" y="977"/>
                </a:lnTo>
                <a:lnTo>
                  <a:pt x="391" y="964"/>
                </a:lnTo>
                <a:lnTo>
                  <a:pt x="393" y="953"/>
                </a:lnTo>
                <a:lnTo>
                  <a:pt x="395" y="925"/>
                </a:lnTo>
                <a:lnTo>
                  <a:pt x="395" y="925"/>
                </a:lnTo>
                <a:lnTo>
                  <a:pt x="391" y="920"/>
                </a:lnTo>
                <a:lnTo>
                  <a:pt x="391" y="914"/>
                </a:lnTo>
                <a:lnTo>
                  <a:pt x="390" y="909"/>
                </a:lnTo>
                <a:lnTo>
                  <a:pt x="388" y="903"/>
                </a:lnTo>
                <a:lnTo>
                  <a:pt x="388" y="903"/>
                </a:lnTo>
                <a:lnTo>
                  <a:pt x="390" y="901"/>
                </a:lnTo>
                <a:lnTo>
                  <a:pt x="390" y="898"/>
                </a:lnTo>
                <a:lnTo>
                  <a:pt x="390" y="894"/>
                </a:lnTo>
                <a:lnTo>
                  <a:pt x="391" y="892"/>
                </a:lnTo>
                <a:lnTo>
                  <a:pt x="391" y="892"/>
                </a:lnTo>
                <a:lnTo>
                  <a:pt x="390" y="892"/>
                </a:lnTo>
                <a:lnTo>
                  <a:pt x="390" y="890"/>
                </a:lnTo>
                <a:lnTo>
                  <a:pt x="390" y="890"/>
                </a:lnTo>
                <a:lnTo>
                  <a:pt x="391" y="890"/>
                </a:lnTo>
                <a:lnTo>
                  <a:pt x="393" y="889"/>
                </a:lnTo>
                <a:lnTo>
                  <a:pt x="393" y="889"/>
                </a:lnTo>
                <a:lnTo>
                  <a:pt x="391" y="889"/>
                </a:lnTo>
                <a:lnTo>
                  <a:pt x="391" y="887"/>
                </a:lnTo>
                <a:lnTo>
                  <a:pt x="393" y="885"/>
                </a:lnTo>
                <a:lnTo>
                  <a:pt x="393" y="885"/>
                </a:lnTo>
                <a:lnTo>
                  <a:pt x="393" y="874"/>
                </a:lnTo>
                <a:lnTo>
                  <a:pt x="393" y="868"/>
                </a:lnTo>
                <a:lnTo>
                  <a:pt x="393" y="863"/>
                </a:lnTo>
                <a:lnTo>
                  <a:pt x="393" y="863"/>
                </a:lnTo>
                <a:lnTo>
                  <a:pt x="397" y="863"/>
                </a:lnTo>
                <a:lnTo>
                  <a:pt x="399" y="865"/>
                </a:lnTo>
                <a:lnTo>
                  <a:pt x="402" y="870"/>
                </a:lnTo>
                <a:lnTo>
                  <a:pt x="408" y="874"/>
                </a:lnTo>
                <a:lnTo>
                  <a:pt x="410" y="876"/>
                </a:lnTo>
                <a:lnTo>
                  <a:pt x="412" y="876"/>
                </a:lnTo>
                <a:lnTo>
                  <a:pt x="412" y="876"/>
                </a:lnTo>
                <a:lnTo>
                  <a:pt x="415" y="879"/>
                </a:lnTo>
                <a:lnTo>
                  <a:pt x="415" y="881"/>
                </a:lnTo>
                <a:lnTo>
                  <a:pt x="415" y="885"/>
                </a:lnTo>
                <a:lnTo>
                  <a:pt x="415" y="885"/>
                </a:lnTo>
                <a:lnTo>
                  <a:pt x="413" y="885"/>
                </a:lnTo>
                <a:lnTo>
                  <a:pt x="410" y="887"/>
                </a:lnTo>
                <a:lnTo>
                  <a:pt x="410" y="887"/>
                </a:lnTo>
                <a:lnTo>
                  <a:pt x="415" y="894"/>
                </a:lnTo>
                <a:lnTo>
                  <a:pt x="425" y="900"/>
                </a:lnTo>
                <a:lnTo>
                  <a:pt x="425" y="900"/>
                </a:lnTo>
                <a:lnTo>
                  <a:pt x="425" y="905"/>
                </a:lnTo>
                <a:lnTo>
                  <a:pt x="428" y="909"/>
                </a:lnTo>
                <a:lnTo>
                  <a:pt x="437" y="914"/>
                </a:lnTo>
                <a:lnTo>
                  <a:pt x="437" y="914"/>
                </a:lnTo>
                <a:lnTo>
                  <a:pt x="436" y="914"/>
                </a:lnTo>
                <a:lnTo>
                  <a:pt x="434" y="916"/>
                </a:lnTo>
                <a:lnTo>
                  <a:pt x="434" y="916"/>
                </a:lnTo>
                <a:lnTo>
                  <a:pt x="447" y="922"/>
                </a:lnTo>
                <a:lnTo>
                  <a:pt x="459" y="929"/>
                </a:lnTo>
                <a:lnTo>
                  <a:pt x="459" y="929"/>
                </a:lnTo>
                <a:lnTo>
                  <a:pt x="459" y="933"/>
                </a:lnTo>
                <a:lnTo>
                  <a:pt x="461" y="935"/>
                </a:lnTo>
                <a:lnTo>
                  <a:pt x="467" y="940"/>
                </a:lnTo>
                <a:lnTo>
                  <a:pt x="472" y="946"/>
                </a:lnTo>
                <a:lnTo>
                  <a:pt x="474" y="949"/>
                </a:lnTo>
                <a:lnTo>
                  <a:pt x="474" y="953"/>
                </a:lnTo>
                <a:lnTo>
                  <a:pt x="474" y="953"/>
                </a:lnTo>
                <a:lnTo>
                  <a:pt x="480" y="955"/>
                </a:lnTo>
                <a:lnTo>
                  <a:pt x="482" y="957"/>
                </a:lnTo>
                <a:lnTo>
                  <a:pt x="483" y="960"/>
                </a:lnTo>
                <a:lnTo>
                  <a:pt x="483" y="960"/>
                </a:lnTo>
                <a:lnTo>
                  <a:pt x="480" y="966"/>
                </a:lnTo>
                <a:lnTo>
                  <a:pt x="478" y="968"/>
                </a:lnTo>
                <a:lnTo>
                  <a:pt x="476" y="971"/>
                </a:lnTo>
                <a:lnTo>
                  <a:pt x="476" y="971"/>
                </a:lnTo>
                <a:lnTo>
                  <a:pt x="478" y="975"/>
                </a:lnTo>
                <a:lnTo>
                  <a:pt x="482" y="977"/>
                </a:lnTo>
                <a:lnTo>
                  <a:pt x="487" y="982"/>
                </a:lnTo>
                <a:lnTo>
                  <a:pt x="487" y="982"/>
                </a:lnTo>
                <a:lnTo>
                  <a:pt x="489" y="980"/>
                </a:lnTo>
                <a:lnTo>
                  <a:pt x="491" y="979"/>
                </a:lnTo>
                <a:lnTo>
                  <a:pt x="493" y="979"/>
                </a:lnTo>
                <a:lnTo>
                  <a:pt x="496" y="980"/>
                </a:lnTo>
                <a:lnTo>
                  <a:pt x="496" y="980"/>
                </a:lnTo>
                <a:lnTo>
                  <a:pt x="494" y="982"/>
                </a:lnTo>
                <a:lnTo>
                  <a:pt x="493" y="984"/>
                </a:lnTo>
                <a:lnTo>
                  <a:pt x="493" y="984"/>
                </a:lnTo>
                <a:lnTo>
                  <a:pt x="493" y="992"/>
                </a:lnTo>
                <a:lnTo>
                  <a:pt x="494" y="999"/>
                </a:lnTo>
                <a:lnTo>
                  <a:pt x="494" y="999"/>
                </a:lnTo>
                <a:lnTo>
                  <a:pt x="498" y="1001"/>
                </a:lnTo>
                <a:lnTo>
                  <a:pt x="500" y="1001"/>
                </a:lnTo>
                <a:lnTo>
                  <a:pt x="500" y="1004"/>
                </a:lnTo>
                <a:lnTo>
                  <a:pt x="500" y="1004"/>
                </a:lnTo>
                <a:lnTo>
                  <a:pt x="498" y="1003"/>
                </a:lnTo>
                <a:lnTo>
                  <a:pt x="498" y="1003"/>
                </a:lnTo>
                <a:lnTo>
                  <a:pt x="496" y="1003"/>
                </a:lnTo>
                <a:lnTo>
                  <a:pt x="496" y="1003"/>
                </a:lnTo>
                <a:lnTo>
                  <a:pt x="498" y="1004"/>
                </a:lnTo>
                <a:lnTo>
                  <a:pt x="502" y="1008"/>
                </a:lnTo>
                <a:lnTo>
                  <a:pt x="502" y="1008"/>
                </a:lnTo>
                <a:lnTo>
                  <a:pt x="502" y="1004"/>
                </a:lnTo>
                <a:lnTo>
                  <a:pt x="504" y="1006"/>
                </a:lnTo>
                <a:lnTo>
                  <a:pt x="505" y="1008"/>
                </a:lnTo>
                <a:lnTo>
                  <a:pt x="505" y="1008"/>
                </a:lnTo>
                <a:lnTo>
                  <a:pt x="507" y="1006"/>
                </a:lnTo>
                <a:lnTo>
                  <a:pt x="507" y="1006"/>
                </a:lnTo>
                <a:lnTo>
                  <a:pt x="507" y="1004"/>
                </a:lnTo>
                <a:lnTo>
                  <a:pt x="509" y="1003"/>
                </a:lnTo>
                <a:lnTo>
                  <a:pt x="509" y="1003"/>
                </a:lnTo>
                <a:lnTo>
                  <a:pt x="513" y="1003"/>
                </a:lnTo>
                <a:lnTo>
                  <a:pt x="517" y="1004"/>
                </a:lnTo>
                <a:lnTo>
                  <a:pt x="522" y="1012"/>
                </a:lnTo>
                <a:lnTo>
                  <a:pt x="528" y="1015"/>
                </a:lnTo>
                <a:lnTo>
                  <a:pt x="531" y="1015"/>
                </a:lnTo>
                <a:lnTo>
                  <a:pt x="533" y="1014"/>
                </a:lnTo>
                <a:lnTo>
                  <a:pt x="533" y="1014"/>
                </a:lnTo>
                <a:lnTo>
                  <a:pt x="531" y="1012"/>
                </a:lnTo>
                <a:lnTo>
                  <a:pt x="528" y="1012"/>
                </a:lnTo>
                <a:lnTo>
                  <a:pt x="528" y="1012"/>
                </a:lnTo>
                <a:lnTo>
                  <a:pt x="520" y="1001"/>
                </a:lnTo>
                <a:lnTo>
                  <a:pt x="511" y="990"/>
                </a:lnTo>
                <a:lnTo>
                  <a:pt x="511" y="990"/>
                </a:lnTo>
                <a:lnTo>
                  <a:pt x="511" y="990"/>
                </a:lnTo>
                <a:lnTo>
                  <a:pt x="511" y="988"/>
                </a:lnTo>
                <a:lnTo>
                  <a:pt x="511" y="988"/>
                </a:lnTo>
                <a:lnTo>
                  <a:pt x="507" y="988"/>
                </a:lnTo>
                <a:lnTo>
                  <a:pt x="504" y="988"/>
                </a:lnTo>
                <a:lnTo>
                  <a:pt x="504" y="988"/>
                </a:lnTo>
                <a:lnTo>
                  <a:pt x="502" y="986"/>
                </a:lnTo>
                <a:lnTo>
                  <a:pt x="498" y="984"/>
                </a:lnTo>
                <a:lnTo>
                  <a:pt x="498" y="984"/>
                </a:lnTo>
                <a:lnTo>
                  <a:pt x="500" y="982"/>
                </a:lnTo>
                <a:lnTo>
                  <a:pt x="500" y="980"/>
                </a:lnTo>
                <a:lnTo>
                  <a:pt x="498" y="979"/>
                </a:lnTo>
                <a:lnTo>
                  <a:pt x="498" y="977"/>
                </a:lnTo>
                <a:lnTo>
                  <a:pt x="498" y="977"/>
                </a:lnTo>
                <a:lnTo>
                  <a:pt x="500" y="975"/>
                </a:lnTo>
                <a:lnTo>
                  <a:pt x="500" y="971"/>
                </a:lnTo>
                <a:lnTo>
                  <a:pt x="500" y="971"/>
                </a:lnTo>
                <a:lnTo>
                  <a:pt x="502" y="971"/>
                </a:lnTo>
                <a:lnTo>
                  <a:pt x="504" y="971"/>
                </a:lnTo>
                <a:lnTo>
                  <a:pt x="504" y="971"/>
                </a:lnTo>
                <a:lnTo>
                  <a:pt x="515" y="977"/>
                </a:lnTo>
                <a:lnTo>
                  <a:pt x="528" y="980"/>
                </a:lnTo>
                <a:lnTo>
                  <a:pt x="528" y="980"/>
                </a:lnTo>
                <a:lnTo>
                  <a:pt x="526" y="977"/>
                </a:lnTo>
                <a:lnTo>
                  <a:pt x="522" y="973"/>
                </a:lnTo>
                <a:lnTo>
                  <a:pt x="513" y="968"/>
                </a:lnTo>
                <a:lnTo>
                  <a:pt x="513" y="968"/>
                </a:lnTo>
                <a:lnTo>
                  <a:pt x="515" y="962"/>
                </a:lnTo>
                <a:lnTo>
                  <a:pt x="513" y="958"/>
                </a:lnTo>
                <a:lnTo>
                  <a:pt x="509" y="951"/>
                </a:lnTo>
                <a:lnTo>
                  <a:pt x="509" y="951"/>
                </a:lnTo>
                <a:lnTo>
                  <a:pt x="509" y="951"/>
                </a:lnTo>
                <a:lnTo>
                  <a:pt x="507" y="951"/>
                </a:lnTo>
                <a:lnTo>
                  <a:pt x="507" y="951"/>
                </a:lnTo>
                <a:lnTo>
                  <a:pt x="505" y="951"/>
                </a:lnTo>
                <a:lnTo>
                  <a:pt x="505" y="951"/>
                </a:lnTo>
                <a:lnTo>
                  <a:pt x="504" y="938"/>
                </a:lnTo>
                <a:lnTo>
                  <a:pt x="504" y="931"/>
                </a:lnTo>
                <a:lnTo>
                  <a:pt x="504" y="923"/>
                </a:lnTo>
                <a:lnTo>
                  <a:pt x="504" y="923"/>
                </a:lnTo>
                <a:lnTo>
                  <a:pt x="509" y="923"/>
                </a:lnTo>
                <a:lnTo>
                  <a:pt x="515" y="922"/>
                </a:lnTo>
                <a:lnTo>
                  <a:pt x="518" y="920"/>
                </a:lnTo>
                <a:lnTo>
                  <a:pt x="524" y="920"/>
                </a:lnTo>
                <a:lnTo>
                  <a:pt x="524" y="920"/>
                </a:lnTo>
                <a:lnTo>
                  <a:pt x="528" y="916"/>
                </a:lnTo>
                <a:lnTo>
                  <a:pt x="529" y="912"/>
                </a:lnTo>
                <a:lnTo>
                  <a:pt x="529" y="912"/>
                </a:lnTo>
                <a:lnTo>
                  <a:pt x="529" y="911"/>
                </a:lnTo>
                <a:lnTo>
                  <a:pt x="528" y="909"/>
                </a:lnTo>
                <a:lnTo>
                  <a:pt x="528" y="909"/>
                </a:lnTo>
                <a:lnTo>
                  <a:pt x="529" y="905"/>
                </a:lnTo>
                <a:lnTo>
                  <a:pt x="533" y="905"/>
                </a:lnTo>
                <a:lnTo>
                  <a:pt x="533" y="905"/>
                </a:lnTo>
                <a:lnTo>
                  <a:pt x="533" y="898"/>
                </a:lnTo>
                <a:lnTo>
                  <a:pt x="531" y="894"/>
                </a:lnTo>
                <a:lnTo>
                  <a:pt x="529" y="890"/>
                </a:lnTo>
                <a:lnTo>
                  <a:pt x="529" y="887"/>
                </a:lnTo>
                <a:lnTo>
                  <a:pt x="529" y="887"/>
                </a:lnTo>
                <a:lnTo>
                  <a:pt x="539" y="887"/>
                </a:lnTo>
                <a:lnTo>
                  <a:pt x="544" y="885"/>
                </a:lnTo>
                <a:lnTo>
                  <a:pt x="550" y="885"/>
                </a:lnTo>
                <a:lnTo>
                  <a:pt x="550" y="885"/>
                </a:lnTo>
                <a:lnTo>
                  <a:pt x="548" y="883"/>
                </a:lnTo>
                <a:lnTo>
                  <a:pt x="548" y="879"/>
                </a:lnTo>
                <a:lnTo>
                  <a:pt x="548" y="877"/>
                </a:lnTo>
                <a:lnTo>
                  <a:pt x="550" y="876"/>
                </a:lnTo>
                <a:lnTo>
                  <a:pt x="550" y="876"/>
                </a:lnTo>
                <a:lnTo>
                  <a:pt x="548" y="872"/>
                </a:lnTo>
                <a:lnTo>
                  <a:pt x="546" y="868"/>
                </a:lnTo>
                <a:lnTo>
                  <a:pt x="544" y="865"/>
                </a:lnTo>
                <a:lnTo>
                  <a:pt x="542" y="861"/>
                </a:lnTo>
                <a:lnTo>
                  <a:pt x="542" y="861"/>
                </a:lnTo>
                <a:lnTo>
                  <a:pt x="539" y="865"/>
                </a:lnTo>
                <a:lnTo>
                  <a:pt x="535" y="870"/>
                </a:lnTo>
                <a:lnTo>
                  <a:pt x="531" y="874"/>
                </a:lnTo>
                <a:lnTo>
                  <a:pt x="526" y="877"/>
                </a:lnTo>
                <a:lnTo>
                  <a:pt x="526" y="877"/>
                </a:lnTo>
                <a:lnTo>
                  <a:pt x="524" y="872"/>
                </a:lnTo>
                <a:lnTo>
                  <a:pt x="522" y="868"/>
                </a:lnTo>
                <a:lnTo>
                  <a:pt x="515" y="863"/>
                </a:lnTo>
                <a:lnTo>
                  <a:pt x="505" y="859"/>
                </a:lnTo>
                <a:lnTo>
                  <a:pt x="500" y="855"/>
                </a:lnTo>
                <a:lnTo>
                  <a:pt x="500" y="855"/>
                </a:lnTo>
                <a:lnTo>
                  <a:pt x="500" y="859"/>
                </a:lnTo>
                <a:lnTo>
                  <a:pt x="500" y="859"/>
                </a:lnTo>
                <a:lnTo>
                  <a:pt x="496" y="857"/>
                </a:lnTo>
                <a:lnTo>
                  <a:pt x="494" y="855"/>
                </a:lnTo>
                <a:lnTo>
                  <a:pt x="494" y="855"/>
                </a:lnTo>
                <a:lnTo>
                  <a:pt x="493" y="857"/>
                </a:lnTo>
                <a:lnTo>
                  <a:pt x="493" y="857"/>
                </a:lnTo>
                <a:lnTo>
                  <a:pt x="491" y="857"/>
                </a:lnTo>
                <a:lnTo>
                  <a:pt x="489" y="857"/>
                </a:lnTo>
                <a:lnTo>
                  <a:pt x="489" y="857"/>
                </a:lnTo>
                <a:lnTo>
                  <a:pt x="491" y="859"/>
                </a:lnTo>
                <a:lnTo>
                  <a:pt x="491" y="861"/>
                </a:lnTo>
                <a:lnTo>
                  <a:pt x="491" y="861"/>
                </a:lnTo>
                <a:lnTo>
                  <a:pt x="483" y="859"/>
                </a:lnTo>
                <a:lnTo>
                  <a:pt x="476" y="859"/>
                </a:lnTo>
                <a:lnTo>
                  <a:pt x="471" y="859"/>
                </a:lnTo>
                <a:lnTo>
                  <a:pt x="463" y="859"/>
                </a:lnTo>
                <a:lnTo>
                  <a:pt x="463" y="859"/>
                </a:lnTo>
                <a:lnTo>
                  <a:pt x="461" y="861"/>
                </a:lnTo>
                <a:lnTo>
                  <a:pt x="461" y="861"/>
                </a:lnTo>
                <a:lnTo>
                  <a:pt x="461" y="861"/>
                </a:lnTo>
                <a:lnTo>
                  <a:pt x="452" y="857"/>
                </a:lnTo>
                <a:lnTo>
                  <a:pt x="443" y="855"/>
                </a:lnTo>
                <a:lnTo>
                  <a:pt x="423" y="852"/>
                </a:lnTo>
                <a:lnTo>
                  <a:pt x="423" y="852"/>
                </a:lnTo>
                <a:lnTo>
                  <a:pt x="423" y="854"/>
                </a:lnTo>
                <a:lnTo>
                  <a:pt x="423" y="854"/>
                </a:lnTo>
                <a:lnTo>
                  <a:pt x="423" y="854"/>
                </a:lnTo>
                <a:lnTo>
                  <a:pt x="419" y="852"/>
                </a:lnTo>
                <a:lnTo>
                  <a:pt x="415" y="848"/>
                </a:lnTo>
                <a:lnTo>
                  <a:pt x="415" y="848"/>
                </a:lnTo>
                <a:lnTo>
                  <a:pt x="415" y="850"/>
                </a:lnTo>
                <a:lnTo>
                  <a:pt x="415" y="850"/>
                </a:lnTo>
                <a:lnTo>
                  <a:pt x="401" y="843"/>
                </a:lnTo>
                <a:lnTo>
                  <a:pt x="397" y="841"/>
                </a:lnTo>
                <a:lnTo>
                  <a:pt x="395" y="837"/>
                </a:lnTo>
                <a:lnTo>
                  <a:pt x="395" y="833"/>
                </a:lnTo>
                <a:lnTo>
                  <a:pt x="395" y="830"/>
                </a:lnTo>
                <a:lnTo>
                  <a:pt x="395" y="830"/>
                </a:lnTo>
                <a:lnTo>
                  <a:pt x="395" y="831"/>
                </a:lnTo>
                <a:lnTo>
                  <a:pt x="397" y="830"/>
                </a:lnTo>
                <a:lnTo>
                  <a:pt x="397" y="830"/>
                </a:lnTo>
                <a:lnTo>
                  <a:pt x="395" y="826"/>
                </a:lnTo>
                <a:lnTo>
                  <a:pt x="397" y="824"/>
                </a:lnTo>
                <a:lnTo>
                  <a:pt x="399" y="822"/>
                </a:lnTo>
                <a:lnTo>
                  <a:pt x="399" y="822"/>
                </a:lnTo>
                <a:lnTo>
                  <a:pt x="397" y="820"/>
                </a:lnTo>
                <a:lnTo>
                  <a:pt x="395" y="819"/>
                </a:lnTo>
                <a:lnTo>
                  <a:pt x="397" y="815"/>
                </a:lnTo>
                <a:lnTo>
                  <a:pt x="399" y="813"/>
                </a:lnTo>
                <a:lnTo>
                  <a:pt x="399" y="813"/>
                </a:lnTo>
                <a:lnTo>
                  <a:pt x="399" y="809"/>
                </a:lnTo>
                <a:lnTo>
                  <a:pt x="399" y="809"/>
                </a:lnTo>
                <a:lnTo>
                  <a:pt x="399" y="809"/>
                </a:lnTo>
                <a:lnTo>
                  <a:pt x="397" y="809"/>
                </a:lnTo>
                <a:lnTo>
                  <a:pt x="397" y="809"/>
                </a:lnTo>
                <a:lnTo>
                  <a:pt x="397" y="808"/>
                </a:lnTo>
                <a:lnTo>
                  <a:pt x="397" y="808"/>
                </a:lnTo>
                <a:lnTo>
                  <a:pt x="399" y="808"/>
                </a:lnTo>
                <a:lnTo>
                  <a:pt x="401" y="806"/>
                </a:lnTo>
                <a:lnTo>
                  <a:pt x="401" y="806"/>
                </a:lnTo>
                <a:lnTo>
                  <a:pt x="399" y="806"/>
                </a:lnTo>
                <a:lnTo>
                  <a:pt x="399" y="804"/>
                </a:lnTo>
                <a:lnTo>
                  <a:pt x="401" y="802"/>
                </a:lnTo>
                <a:lnTo>
                  <a:pt x="401" y="800"/>
                </a:lnTo>
                <a:lnTo>
                  <a:pt x="401" y="800"/>
                </a:lnTo>
                <a:lnTo>
                  <a:pt x="399" y="800"/>
                </a:lnTo>
                <a:lnTo>
                  <a:pt x="397" y="800"/>
                </a:lnTo>
                <a:lnTo>
                  <a:pt x="395" y="802"/>
                </a:lnTo>
                <a:lnTo>
                  <a:pt x="393" y="800"/>
                </a:lnTo>
                <a:lnTo>
                  <a:pt x="393" y="800"/>
                </a:lnTo>
                <a:lnTo>
                  <a:pt x="395" y="798"/>
                </a:lnTo>
                <a:lnTo>
                  <a:pt x="397" y="795"/>
                </a:lnTo>
                <a:lnTo>
                  <a:pt x="397" y="795"/>
                </a:lnTo>
                <a:lnTo>
                  <a:pt x="399" y="797"/>
                </a:lnTo>
                <a:lnTo>
                  <a:pt x="399" y="798"/>
                </a:lnTo>
                <a:lnTo>
                  <a:pt x="399" y="797"/>
                </a:lnTo>
                <a:lnTo>
                  <a:pt x="399" y="797"/>
                </a:lnTo>
                <a:lnTo>
                  <a:pt x="399" y="795"/>
                </a:lnTo>
                <a:lnTo>
                  <a:pt x="401" y="793"/>
                </a:lnTo>
                <a:lnTo>
                  <a:pt x="401" y="793"/>
                </a:lnTo>
                <a:lnTo>
                  <a:pt x="397" y="791"/>
                </a:lnTo>
                <a:lnTo>
                  <a:pt x="397" y="791"/>
                </a:lnTo>
                <a:lnTo>
                  <a:pt x="399" y="791"/>
                </a:lnTo>
                <a:lnTo>
                  <a:pt x="397" y="789"/>
                </a:lnTo>
                <a:lnTo>
                  <a:pt x="397" y="789"/>
                </a:lnTo>
                <a:lnTo>
                  <a:pt x="399" y="787"/>
                </a:lnTo>
                <a:lnTo>
                  <a:pt x="399" y="787"/>
                </a:lnTo>
                <a:lnTo>
                  <a:pt x="401" y="789"/>
                </a:lnTo>
                <a:lnTo>
                  <a:pt x="402" y="791"/>
                </a:lnTo>
                <a:lnTo>
                  <a:pt x="410" y="793"/>
                </a:lnTo>
                <a:lnTo>
                  <a:pt x="410" y="793"/>
                </a:lnTo>
                <a:lnTo>
                  <a:pt x="410" y="797"/>
                </a:lnTo>
                <a:lnTo>
                  <a:pt x="412" y="798"/>
                </a:lnTo>
                <a:lnTo>
                  <a:pt x="413" y="802"/>
                </a:lnTo>
                <a:lnTo>
                  <a:pt x="413" y="806"/>
                </a:lnTo>
                <a:lnTo>
                  <a:pt x="413" y="806"/>
                </a:lnTo>
                <a:lnTo>
                  <a:pt x="412" y="806"/>
                </a:lnTo>
                <a:lnTo>
                  <a:pt x="412" y="806"/>
                </a:lnTo>
                <a:lnTo>
                  <a:pt x="412" y="809"/>
                </a:lnTo>
                <a:lnTo>
                  <a:pt x="412" y="811"/>
                </a:lnTo>
                <a:lnTo>
                  <a:pt x="412" y="811"/>
                </a:lnTo>
                <a:lnTo>
                  <a:pt x="413" y="813"/>
                </a:lnTo>
                <a:lnTo>
                  <a:pt x="415" y="815"/>
                </a:lnTo>
                <a:lnTo>
                  <a:pt x="415" y="820"/>
                </a:lnTo>
                <a:lnTo>
                  <a:pt x="415" y="826"/>
                </a:lnTo>
                <a:lnTo>
                  <a:pt x="417" y="830"/>
                </a:lnTo>
                <a:lnTo>
                  <a:pt x="419" y="831"/>
                </a:lnTo>
                <a:lnTo>
                  <a:pt x="419" y="831"/>
                </a:lnTo>
                <a:lnTo>
                  <a:pt x="421" y="830"/>
                </a:lnTo>
                <a:lnTo>
                  <a:pt x="423" y="828"/>
                </a:lnTo>
                <a:lnTo>
                  <a:pt x="426" y="831"/>
                </a:lnTo>
                <a:lnTo>
                  <a:pt x="426" y="831"/>
                </a:lnTo>
                <a:lnTo>
                  <a:pt x="428" y="830"/>
                </a:lnTo>
                <a:lnTo>
                  <a:pt x="430" y="828"/>
                </a:lnTo>
                <a:lnTo>
                  <a:pt x="432" y="830"/>
                </a:lnTo>
                <a:lnTo>
                  <a:pt x="432" y="830"/>
                </a:lnTo>
                <a:lnTo>
                  <a:pt x="434" y="826"/>
                </a:lnTo>
                <a:lnTo>
                  <a:pt x="437" y="824"/>
                </a:lnTo>
                <a:lnTo>
                  <a:pt x="439" y="820"/>
                </a:lnTo>
                <a:lnTo>
                  <a:pt x="441" y="817"/>
                </a:lnTo>
                <a:lnTo>
                  <a:pt x="441" y="817"/>
                </a:lnTo>
                <a:lnTo>
                  <a:pt x="443" y="819"/>
                </a:lnTo>
                <a:lnTo>
                  <a:pt x="445" y="817"/>
                </a:lnTo>
                <a:lnTo>
                  <a:pt x="445" y="817"/>
                </a:lnTo>
                <a:lnTo>
                  <a:pt x="443" y="817"/>
                </a:lnTo>
                <a:lnTo>
                  <a:pt x="443" y="815"/>
                </a:lnTo>
                <a:lnTo>
                  <a:pt x="443" y="815"/>
                </a:lnTo>
                <a:lnTo>
                  <a:pt x="443" y="815"/>
                </a:lnTo>
                <a:lnTo>
                  <a:pt x="445" y="813"/>
                </a:lnTo>
                <a:lnTo>
                  <a:pt x="447" y="815"/>
                </a:lnTo>
                <a:lnTo>
                  <a:pt x="447" y="815"/>
                </a:lnTo>
                <a:lnTo>
                  <a:pt x="447" y="809"/>
                </a:lnTo>
                <a:lnTo>
                  <a:pt x="445" y="806"/>
                </a:lnTo>
                <a:lnTo>
                  <a:pt x="443" y="800"/>
                </a:lnTo>
                <a:lnTo>
                  <a:pt x="443" y="797"/>
                </a:lnTo>
                <a:lnTo>
                  <a:pt x="443" y="797"/>
                </a:lnTo>
                <a:lnTo>
                  <a:pt x="447" y="797"/>
                </a:lnTo>
                <a:lnTo>
                  <a:pt x="448" y="798"/>
                </a:lnTo>
                <a:lnTo>
                  <a:pt x="452" y="804"/>
                </a:lnTo>
                <a:lnTo>
                  <a:pt x="456" y="808"/>
                </a:lnTo>
                <a:lnTo>
                  <a:pt x="458" y="809"/>
                </a:lnTo>
                <a:lnTo>
                  <a:pt x="461" y="811"/>
                </a:lnTo>
                <a:lnTo>
                  <a:pt x="459" y="813"/>
                </a:lnTo>
                <a:lnTo>
                  <a:pt x="459" y="813"/>
                </a:lnTo>
                <a:lnTo>
                  <a:pt x="461" y="815"/>
                </a:lnTo>
                <a:lnTo>
                  <a:pt x="465" y="815"/>
                </a:lnTo>
                <a:lnTo>
                  <a:pt x="469" y="813"/>
                </a:lnTo>
                <a:lnTo>
                  <a:pt x="472" y="809"/>
                </a:lnTo>
                <a:lnTo>
                  <a:pt x="474" y="809"/>
                </a:lnTo>
                <a:lnTo>
                  <a:pt x="476" y="809"/>
                </a:lnTo>
                <a:lnTo>
                  <a:pt x="476" y="809"/>
                </a:lnTo>
                <a:lnTo>
                  <a:pt x="483" y="804"/>
                </a:lnTo>
                <a:lnTo>
                  <a:pt x="493" y="802"/>
                </a:lnTo>
                <a:lnTo>
                  <a:pt x="493" y="802"/>
                </a:lnTo>
                <a:lnTo>
                  <a:pt x="494" y="802"/>
                </a:lnTo>
                <a:lnTo>
                  <a:pt x="498" y="798"/>
                </a:lnTo>
                <a:lnTo>
                  <a:pt x="498" y="798"/>
                </a:lnTo>
                <a:lnTo>
                  <a:pt x="500" y="798"/>
                </a:lnTo>
                <a:lnTo>
                  <a:pt x="502" y="798"/>
                </a:lnTo>
                <a:lnTo>
                  <a:pt x="504" y="791"/>
                </a:lnTo>
                <a:lnTo>
                  <a:pt x="505" y="784"/>
                </a:lnTo>
                <a:lnTo>
                  <a:pt x="505" y="778"/>
                </a:lnTo>
                <a:lnTo>
                  <a:pt x="505" y="778"/>
                </a:lnTo>
                <a:lnTo>
                  <a:pt x="505" y="773"/>
                </a:lnTo>
                <a:lnTo>
                  <a:pt x="505" y="767"/>
                </a:lnTo>
                <a:lnTo>
                  <a:pt x="505" y="767"/>
                </a:lnTo>
                <a:lnTo>
                  <a:pt x="505" y="767"/>
                </a:lnTo>
                <a:lnTo>
                  <a:pt x="505" y="765"/>
                </a:lnTo>
                <a:lnTo>
                  <a:pt x="507" y="765"/>
                </a:lnTo>
                <a:lnTo>
                  <a:pt x="507" y="765"/>
                </a:lnTo>
                <a:lnTo>
                  <a:pt x="511" y="760"/>
                </a:lnTo>
                <a:lnTo>
                  <a:pt x="511" y="756"/>
                </a:lnTo>
                <a:lnTo>
                  <a:pt x="511" y="756"/>
                </a:lnTo>
                <a:lnTo>
                  <a:pt x="507" y="756"/>
                </a:lnTo>
                <a:lnTo>
                  <a:pt x="504" y="754"/>
                </a:lnTo>
                <a:lnTo>
                  <a:pt x="502" y="751"/>
                </a:lnTo>
                <a:lnTo>
                  <a:pt x="502" y="745"/>
                </a:lnTo>
                <a:lnTo>
                  <a:pt x="502" y="745"/>
                </a:lnTo>
                <a:lnTo>
                  <a:pt x="504" y="743"/>
                </a:lnTo>
                <a:lnTo>
                  <a:pt x="504" y="743"/>
                </a:lnTo>
                <a:lnTo>
                  <a:pt x="504" y="743"/>
                </a:lnTo>
                <a:lnTo>
                  <a:pt x="505" y="741"/>
                </a:lnTo>
                <a:lnTo>
                  <a:pt x="504" y="741"/>
                </a:lnTo>
                <a:lnTo>
                  <a:pt x="504" y="740"/>
                </a:lnTo>
                <a:lnTo>
                  <a:pt x="504" y="738"/>
                </a:lnTo>
                <a:lnTo>
                  <a:pt x="504" y="738"/>
                </a:lnTo>
                <a:lnTo>
                  <a:pt x="505" y="740"/>
                </a:lnTo>
                <a:lnTo>
                  <a:pt x="505" y="743"/>
                </a:lnTo>
                <a:lnTo>
                  <a:pt x="505" y="747"/>
                </a:lnTo>
                <a:lnTo>
                  <a:pt x="507" y="749"/>
                </a:lnTo>
                <a:lnTo>
                  <a:pt x="507" y="749"/>
                </a:lnTo>
                <a:lnTo>
                  <a:pt x="509" y="745"/>
                </a:lnTo>
                <a:lnTo>
                  <a:pt x="509" y="745"/>
                </a:lnTo>
                <a:lnTo>
                  <a:pt x="507" y="745"/>
                </a:lnTo>
                <a:lnTo>
                  <a:pt x="507" y="745"/>
                </a:lnTo>
                <a:lnTo>
                  <a:pt x="507" y="743"/>
                </a:lnTo>
                <a:lnTo>
                  <a:pt x="507" y="740"/>
                </a:lnTo>
                <a:lnTo>
                  <a:pt x="507" y="740"/>
                </a:lnTo>
                <a:lnTo>
                  <a:pt x="505" y="740"/>
                </a:lnTo>
                <a:lnTo>
                  <a:pt x="505" y="736"/>
                </a:lnTo>
                <a:lnTo>
                  <a:pt x="505" y="736"/>
                </a:lnTo>
                <a:lnTo>
                  <a:pt x="504" y="738"/>
                </a:lnTo>
                <a:lnTo>
                  <a:pt x="502" y="738"/>
                </a:lnTo>
                <a:lnTo>
                  <a:pt x="502" y="736"/>
                </a:lnTo>
                <a:lnTo>
                  <a:pt x="502" y="736"/>
                </a:lnTo>
                <a:lnTo>
                  <a:pt x="502" y="736"/>
                </a:lnTo>
                <a:lnTo>
                  <a:pt x="504" y="736"/>
                </a:lnTo>
                <a:lnTo>
                  <a:pt x="504" y="734"/>
                </a:lnTo>
                <a:lnTo>
                  <a:pt x="504" y="734"/>
                </a:lnTo>
                <a:lnTo>
                  <a:pt x="504" y="734"/>
                </a:lnTo>
                <a:lnTo>
                  <a:pt x="500" y="728"/>
                </a:lnTo>
                <a:lnTo>
                  <a:pt x="498" y="727"/>
                </a:lnTo>
                <a:lnTo>
                  <a:pt x="498" y="727"/>
                </a:lnTo>
                <a:lnTo>
                  <a:pt x="500" y="725"/>
                </a:lnTo>
                <a:lnTo>
                  <a:pt x="504" y="721"/>
                </a:lnTo>
                <a:lnTo>
                  <a:pt x="504" y="721"/>
                </a:lnTo>
                <a:lnTo>
                  <a:pt x="504" y="721"/>
                </a:lnTo>
                <a:lnTo>
                  <a:pt x="504" y="719"/>
                </a:lnTo>
                <a:lnTo>
                  <a:pt x="504" y="719"/>
                </a:lnTo>
                <a:lnTo>
                  <a:pt x="500" y="716"/>
                </a:lnTo>
                <a:lnTo>
                  <a:pt x="498" y="710"/>
                </a:lnTo>
                <a:lnTo>
                  <a:pt x="496" y="705"/>
                </a:lnTo>
                <a:lnTo>
                  <a:pt x="494" y="701"/>
                </a:lnTo>
                <a:lnTo>
                  <a:pt x="494" y="701"/>
                </a:lnTo>
                <a:lnTo>
                  <a:pt x="496" y="701"/>
                </a:lnTo>
                <a:lnTo>
                  <a:pt x="498" y="701"/>
                </a:lnTo>
                <a:lnTo>
                  <a:pt x="505" y="703"/>
                </a:lnTo>
                <a:lnTo>
                  <a:pt x="505" y="703"/>
                </a:lnTo>
                <a:lnTo>
                  <a:pt x="507" y="699"/>
                </a:lnTo>
                <a:lnTo>
                  <a:pt x="509" y="695"/>
                </a:lnTo>
                <a:lnTo>
                  <a:pt x="509" y="695"/>
                </a:lnTo>
                <a:lnTo>
                  <a:pt x="507" y="694"/>
                </a:lnTo>
                <a:lnTo>
                  <a:pt x="504" y="690"/>
                </a:lnTo>
                <a:lnTo>
                  <a:pt x="500" y="688"/>
                </a:lnTo>
                <a:lnTo>
                  <a:pt x="496" y="688"/>
                </a:lnTo>
                <a:lnTo>
                  <a:pt x="496" y="688"/>
                </a:lnTo>
                <a:lnTo>
                  <a:pt x="496" y="686"/>
                </a:lnTo>
                <a:lnTo>
                  <a:pt x="494" y="684"/>
                </a:lnTo>
                <a:lnTo>
                  <a:pt x="491" y="684"/>
                </a:lnTo>
                <a:lnTo>
                  <a:pt x="485" y="684"/>
                </a:lnTo>
                <a:lnTo>
                  <a:pt x="482" y="682"/>
                </a:lnTo>
                <a:lnTo>
                  <a:pt x="482" y="682"/>
                </a:lnTo>
                <a:lnTo>
                  <a:pt x="478" y="681"/>
                </a:lnTo>
                <a:lnTo>
                  <a:pt x="476" y="681"/>
                </a:lnTo>
                <a:lnTo>
                  <a:pt x="472" y="682"/>
                </a:lnTo>
                <a:lnTo>
                  <a:pt x="472" y="682"/>
                </a:lnTo>
                <a:lnTo>
                  <a:pt x="463" y="679"/>
                </a:lnTo>
                <a:lnTo>
                  <a:pt x="454" y="675"/>
                </a:lnTo>
                <a:lnTo>
                  <a:pt x="454" y="675"/>
                </a:lnTo>
                <a:lnTo>
                  <a:pt x="456" y="673"/>
                </a:lnTo>
                <a:lnTo>
                  <a:pt x="456" y="671"/>
                </a:lnTo>
                <a:lnTo>
                  <a:pt x="456" y="671"/>
                </a:lnTo>
                <a:lnTo>
                  <a:pt x="456" y="671"/>
                </a:lnTo>
                <a:lnTo>
                  <a:pt x="452" y="671"/>
                </a:lnTo>
                <a:lnTo>
                  <a:pt x="448" y="671"/>
                </a:lnTo>
                <a:lnTo>
                  <a:pt x="447" y="670"/>
                </a:lnTo>
                <a:lnTo>
                  <a:pt x="445" y="670"/>
                </a:lnTo>
                <a:lnTo>
                  <a:pt x="445" y="670"/>
                </a:lnTo>
                <a:lnTo>
                  <a:pt x="452" y="677"/>
                </a:lnTo>
                <a:lnTo>
                  <a:pt x="461" y="684"/>
                </a:lnTo>
                <a:lnTo>
                  <a:pt x="461" y="684"/>
                </a:lnTo>
                <a:lnTo>
                  <a:pt x="461" y="686"/>
                </a:lnTo>
                <a:lnTo>
                  <a:pt x="461" y="686"/>
                </a:lnTo>
                <a:lnTo>
                  <a:pt x="458" y="684"/>
                </a:lnTo>
                <a:lnTo>
                  <a:pt x="452" y="686"/>
                </a:lnTo>
                <a:lnTo>
                  <a:pt x="448" y="686"/>
                </a:lnTo>
                <a:lnTo>
                  <a:pt x="450" y="684"/>
                </a:lnTo>
                <a:lnTo>
                  <a:pt x="450" y="684"/>
                </a:lnTo>
                <a:lnTo>
                  <a:pt x="448" y="682"/>
                </a:lnTo>
                <a:lnTo>
                  <a:pt x="447" y="681"/>
                </a:lnTo>
                <a:lnTo>
                  <a:pt x="447" y="681"/>
                </a:lnTo>
                <a:lnTo>
                  <a:pt x="445" y="682"/>
                </a:lnTo>
                <a:lnTo>
                  <a:pt x="443" y="682"/>
                </a:lnTo>
                <a:lnTo>
                  <a:pt x="441" y="679"/>
                </a:lnTo>
                <a:lnTo>
                  <a:pt x="439" y="677"/>
                </a:lnTo>
                <a:lnTo>
                  <a:pt x="439" y="677"/>
                </a:lnTo>
                <a:lnTo>
                  <a:pt x="437" y="679"/>
                </a:lnTo>
                <a:lnTo>
                  <a:pt x="437" y="679"/>
                </a:lnTo>
                <a:lnTo>
                  <a:pt x="437" y="679"/>
                </a:lnTo>
                <a:lnTo>
                  <a:pt x="436" y="682"/>
                </a:lnTo>
                <a:lnTo>
                  <a:pt x="436" y="684"/>
                </a:lnTo>
                <a:lnTo>
                  <a:pt x="436" y="684"/>
                </a:lnTo>
                <a:lnTo>
                  <a:pt x="432" y="686"/>
                </a:lnTo>
                <a:lnTo>
                  <a:pt x="430" y="684"/>
                </a:lnTo>
                <a:lnTo>
                  <a:pt x="425" y="681"/>
                </a:lnTo>
                <a:lnTo>
                  <a:pt x="425" y="681"/>
                </a:lnTo>
                <a:lnTo>
                  <a:pt x="426" y="679"/>
                </a:lnTo>
                <a:lnTo>
                  <a:pt x="426" y="679"/>
                </a:lnTo>
                <a:lnTo>
                  <a:pt x="425" y="677"/>
                </a:lnTo>
                <a:lnTo>
                  <a:pt x="423" y="677"/>
                </a:lnTo>
                <a:lnTo>
                  <a:pt x="425" y="675"/>
                </a:lnTo>
                <a:lnTo>
                  <a:pt x="425" y="675"/>
                </a:lnTo>
                <a:lnTo>
                  <a:pt x="426" y="675"/>
                </a:lnTo>
                <a:lnTo>
                  <a:pt x="426" y="677"/>
                </a:lnTo>
                <a:lnTo>
                  <a:pt x="426" y="677"/>
                </a:lnTo>
                <a:lnTo>
                  <a:pt x="428" y="673"/>
                </a:lnTo>
                <a:lnTo>
                  <a:pt x="428" y="671"/>
                </a:lnTo>
                <a:lnTo>
                  <a:pt x="428" y="671"/>
                </a:lnTo>
                <a:lnTo>
                  <a:pt x="432" y="670"/>
                </a:lnTo>
                <a:lnTo>
                  <a:pt x="436" y="668"/>
                </a:lnTo>
                <a:lnTo>
                  <a:pt x="436" y="668"/>
                </a:lnTo>
                <a:lnTo>
                  <a:pt x="436" y="664"/>
                </a:lnTo>
                <a:lnTo>
                  <a:pt x="436" y="664"/>
                </a:lnTo>
                <a:lnTo>
                  <a:pt x="437" y="664"/>
                </a:lnTo>
                <a:lnTo>
                  <a:pt x="439" y="662"/>
                </a:lnTo>
                <a:lnTo>
                  <a:pt x="439" y="662"/>
                </a:lnTo>
                <a:lnTo>
                  <a:pt x="437" y="660"/>
                </a:lnTo>
                <a:lnTo>
                  <a:pt x="436" y="657"/>
                </a:lnTo>
                <a:lnTo>
                  <a:pt x="436" y="657"/>
                </a:lnTo>
                <a:lnTo>
                  <a:pt x="434" y="659"/>
                </a:lnTo>
                <a:lnTo>
                  <a:pt x="432" y="659"/>
                </a:lnTo>
                <a:lnTo>
                  <a:pt x="430" y="657"/>
                </a:lnTo>
                <a:lnTo>
                  <a:pt x="430" y="657"/>
                </a:lnTo>
                <a:lnTo>
                  <a:pt x="434" y="657"/>
                </a:lnTo>
                <a:lnTo>
                  <a:pt x="434" y="659"/>
                </a:lnTo>
                <a:lnTo>
                  <a:pt x="434" y="659"/>
                </a:lnTo>
                <a:lnTo>
                  <a:pt x="436" y="657"/>
                </a:lnTo>
                <a:lnTo>
                  <a:pt x="437" y="657"/>
                </a:lnTo>
                <a:lnTo>
                  <a:pt x="437" y="657"/>
                </a:lnTo>
                <a:lnTo>
                  <a:pt x="439" y="655"/>
                </a:lnTo>
                <a:lnTo>
                  <a:pt x="439" y="655"/>
                </a:lnTo>
                <a:lnTo>
                  <a:pt x="436" y="655"/>
                </a:lnTo>
                <a:lnTo>
                  <a:pt x="434" y="655"/>
                </a:lnTo>
                <a:lnTo>
                  <a:pt x="430" y="655"/>
                </a:lnTo>
                <a:lnTo>
                  <a:pt x="430" y="651"/>
                </a:lnTo>
                <a:lnTo>
                  <a:pt x="430" y="651"/>
                </a:lnTo>
                <a:lnTo>
                  <a:pt x="432" y="653"/>
                </a:lnTo>
                <a:lnTo>
                  <a:pt x="434" y="653"/>
                </a:lnTo>
                <a:lnTo>
                  <a:pt x="439" y="651"/>
                </a:lnTo>
                <a:lnTo>
                  <a:pt x="439" y="651"/>
                </a:lnTo>
                <a:lnTo>
                  <a:pt x="443" y="648"/>
                </a:lnTo>
                <a:lnTo>
                  <a:pt x="443" y="644"/>
                </a:lnTo>
                <a:lnTo>
                  <a:pt x="443" y="640"/>
                </a:lnTo>
                <a:lnTo>
                  <a:pt x="443" y="638"/>
                </a:lnTo>
                <a:lnTo>
                  <a:pt x="443" y="638"/>
                </a:lnTo>
                <a:lnTo>
                  <a:pt x="439" y="636"/>
                </a:lnTo>
                <a:lnTo>
                  <a:pt x="437" y="633"/>
                </a:lnTo>
                <a:lnTo>
                  <a:pt x="436" y="631"/>
                </a:lnTo>
                <a:lnTo>
                  <a:pt x="434" y="629"/>
                </a:lnTo>
                <a:lnTo>
                  <a:pt x="434" y="629"/>
                </a:lnTo>
                <a:lnTo>
                  <a:pt x="436" y="633"/>
                </a:lnTo>
                <a:lnTo>
                  <a:pt x="436" y="635"/>
                </a:lnTo>
                <a:lnTo>
                  <a:pt x="434" y="636"/>
                </a:lnTo>
                <a:lnTo>
                  <a:pt x="434" y="636"/>
                </a:lnTo>
                <a:lnTo>
                  <a:pt x="432" y="636"/>
                </a:lnTo>
                <a:lnTo>
                  <a:pt x="432" y="636"/>
                </a:lnTo>
                <a:lnTo>
                  <a:pt x="432" y="635"/>
                </a:lnTo>
                <a:lnTo>
                  <a:pt x="430" y="636"/>
                </a:lnTo>
                <a:lnTo>
                  <a:pt x="430" y="636"/>
                </a:lnTo>
                <a:lnTo>
                  <a:pt x="432" y="636"/>
                </a:lnTo>
                <a:lnTo>
                  <a:pt x="432" y="640"/>
                </a:lnTo>
                <a:lnTo>
                  <a:pt x="432" y="640"/>
                </a:lnTo>
                <a:lnTo>
                  <a:pt x="430" y="640"/>
                </a:lnTo>
                <a:lnTo>
                  <a:pt x="430" y="640"/>
                </a:lnTo>
                <a:lnTo>
                  <a:pt x="430" y="636"/>
                </a:lnTo>
                <a:lnTo>
                  <a:pt x="432" y="635"/>
                </a:lnTo>
                <a:lnTo>
                  <a:pt x="432" y="635"/>
                </a:lnTo>
                <a:lnTo>
                  <a:pt x="430" y="635"/>
                </a:lnTo>
                <a:lnTo>
                  <a:pt x="430" y="633"/>
                </a:lnTo>
                <a:lnTo>
                  <a:pt x="430" y="633"/>
                </a:lnTo>
                <a:lnTo>
                  <a:pt x="430" y="633"/>
                </a:lnTo>
                <a:lnTo>
                  <a:pt x="430" y="633"/>
                </a:lnTo>
                <a:lnTo>
                  <a:pt x="428" y="636"/>
                </a:lnTo>
                <a:lnTo>
                  <a:pt x="428" y="636"/>
                </a:lnTo>
                <a:lnTo>
                  <a:pt x="428" y="640"/>
                </a:lnTo>
                <a:lnTo>
                  <a:pt x="428" y="644"/>
                </a:lnTo>
                <a:lnTo>
                  <a:pt x="428" y="644"/>
                </a:lnTo>
                <a:lnTo>
                  <a:pt x="425" y="644"/>
                </a:lnTo>
                <a:lnTo>
                  <a:pt x="423" y="642"/>
                </a:lnTo>
                <a:lnTo>
                  <a:pt x="421" y="640"/>
                </a:lnTo>
                <a:lnTo>
                  <a:pt x="417" y="642"/>
                </a:lnTo>
                <a:lnTo>
                  <a:pt x="417" y="642"/>
                </a:lnTo>
                <a:lnTo>
                  <a:pt x="417" y="638"/>
                </a:lnTo>
                <a:lnTo>
                  <a:pt x="417" y="638"/>
                </a:lnTo>
                <a:lnTo>
                  <a:pt x="415" y="638"/>
                </a:lnTo>
                <a:lnTo>
                  <a:pt x="415" y="638"/>
                </a:lnTo>
                <a:lnTo>
                  <a:pt x="415" y="638"/>
                </a:lnTo>
                <a:lnTo>
                  <a:pt x="415" y="640"/>
                </a:lnTo>
                <a:lnTo>
                  <a:pt x="415" y="640"/>
                </a:lnTo>
                <a:lnTo>
                  <a:pt x="412" y="633"/>
                </a:lnTo>
                <a:lnTo>
                  <a:pt x="406" y="625"/>
                </a:lnTo>
                <a:lnTo>
                  <a:pt x="406" y="625"/>
                </a:lnTo>
                <a:lnTo>
                  <a:pt x="410" y="625"/>
                </a:lnTo>
                <a:lnTo>
                  <a:pt x="412" y="627"/>
                </a:lnTo>
                <a:lnTo>
                  <a:pt x="412" y="627"/>
                </a:lnTo>
                <a:lnTo>
                  <a:pt x="412" y="625"/>
                </a:lnTo>
                <a:lnTo>
                  <a:pt x="413" y="622"/>
                </a:lnTo>
                <a:lnTo>
                  <a:pt x="413" y="622"/>
                </a:lnTo>
                <a:lnTo>
                  <a:pt x="415" y="622"/>
                </a:lnTo>
                <a:lnTo>
                  <a:pt x="419" y="620"/>
                </a:lnTo>
                <a:lnTo>
                  <a:pt x="419" y="620"/>
                </a:lnTo>
                <a:lnTo>
                  <a:pt x="423" y="620"/>
                </a:lnTo>
                <a:lnTo>
                  <a:pt x="425" y="622"/>
                </a:lnTo>
                <a:lnTo>
                  <a:pt x="425" y="624"/>
                </a:lnTo>
                <a:lnTo>
                  <a:pt x="425" y="624"/>
                </a:lnTo>
                <a:lnTo>
                  <a:pt x="426" y="622"/>
                </a:lnTo>
                <a:lnTo>
                  <a:pt x="425" y="620"/>
                </a:lnTo>
                <a:lnTo>
                  <a:pt x="423" y="620"/>
                </a:lnTo>
                <a:lnTo>
                  <a:pt x="423" y="620"/>
                </a:lnTo>
                <a:lnTo>
                  <a:pt x="423" y="618"/>
                </a:lnTo>
                <a:lnTo>
                  <a:pt x="423" y="618"/>
                </a:lnTo>
                <a:lnTo>
                  <a:pt x="430" y="614"/>
                </a:lnTo>
                <a:lnTo>
                  <a:pt x="436" y="607"/>
                </a:lnTo>
                <a:lnTo>
                  <a:pt x="436" y="607"/>
                </a:lnTo>
                <a:lnTo>
                  <a:pt x="437" y="609"/>
                </a:lnTo>
                <a:lnTo>
                  <a:pt x="439" y="611"/>
                </a:lnTo>
                <a:lnTo>
                  <a:pt x="443" y="616"/>
                </a:lnTo>
                <a:lnTo>
                  <a:pt x="447" y="620"/>
                </a:lnTo>
                <a:lnTo>
                  <a:pt x="448" y="622"/>
                </a:lnTo>
                <a:lnTo>
                  <a:pt x="452" y="624"/>
                </a:lnTo>
                <a:lnTo>
                  <a:pt x="452" y="624"/>
                </a:lnTo>
                <a:lnTo>
                  <a:pt x="452" y="627"/>
                </a:lnTo>
                <a:lnTo>
                  <a:pt x="454" y="631"/>
                </a:lnTo>
                <a:lnTo>
                  <a:pt x="456" y="633"/>
                </a:lnTo>
                <a:lnTo>
                  <a:pt x="456" y="633"/>
                </a:lnTo>
                <a:lnTo>
                  <a:pt x="454" y="636"/>
                </a:lnTo>
                <a:lnTo>
                  <a:pt x="454" y="636"/>
                </a:lnTo>
                <a:lnTo>
                  <a:pt x="458" y="636"/>
                </a:lnTo>
                <a:lnTo>
                  <a:pt x="458" y="640"/>
                </a:lnTo>
                <a:lnTo>
                  <a:pt x="459" y="644"/>
                </a:lnTo>
                <a:lnTo>
                  <a:pt x="459" y="644"/>
                </a:lnTo>
                <a:lnTo>
                  <a:pt x="461" y="644"/>
                </a:lnTo>
                <a:lnTo>
                  <a:pt x="461" y="644"/>
                </a:lnTo>
                <a:lnTo>
                  <a:pt x="463" y="646"/>
                </a:lnTo>
                <a:lnTo>
                  <a:pt x="463" y="648"/>
                </a:lnTo>
                <a:lnTo>
                  <a:pt x="463" y="648"/>
                </a:lnTo>
                <a:lnTo>
                  <a:pt x="463" y="649"/>
                </a:lnTo>
                <a:lnTo>
                  <a:pt x="463" y="649"/>
                </a:lnTo>
                <a:lnTo>
                  <a:pt x="465" y="649"/>
                </a:lnTo>
                <a:lnTo>
                  <a:pt x="465" y="651"/>
                </a:lnTo>
                <a:lnTo>
                  <a:pt x="467" y="655"/>
                </a:lnTo>
                <a:lnTo>
                  <a:pt x="469" y="657"/>
                </a:lnTo>
                <a:lnTo>
                  <a:pt x="469" y="657"/>
                </a:lnTo>
                <a:lnTo>
                  <a:pt x="469" y="655"/>
                </a:lnTo>
                <a:lnTo>
                  <a:pt x="471" y="653"/>
                </a:lnTo>
                <a:lnTo>
                  <a:pt x="471" y="653"/>
                </a:lnTo>
                <a:lnTo>
                  <a:pt x="471" y="651"/>
                </a:lnTo>
                <a:lnTo>
                  <a:pt x="471" y="651"/>
                </a:lnTo>
                <a:lnTo>
                  <a:pt x="469" y="653"/>
                </a:lnTo>
                <a:lnTo>
                  <a:pt x="467" y="655"/>
                </a:lnTo>
                <a:lnTo>
                  <a:pt x="467" y="655"/>
                </a:lnTo>
                <a:lnTo>
                  <a:pt x="469" y="651"/>
                </a:lnTo>
                <a:lnTo>
                  <a:pt x="469" y="649"/>
                </a:lnTo>
                <a:lnTo>
                  <a:pt x="469" y="648"/>
                </a:lnTo>
                <a:lnTo>
                  <a:pt x="469" y="644"/>
                </a:lnTo>
                <a:lnTo>
                  <a:pt x="469" y="644"/>
                </a:lnTo>
                <a:lnTo>
                  <a:pt x="467" y="646"/>
                </a:lnTo>
                <a:lnTo>
                  <a:pt x="465" y="644"/>
                </a:lnTo>
                <a:lnTo>
                  <a:pt x="463" y="640"/>
                </a:lnTo>
                <a:lnTo>
                  <a:pt x="463" y="640"/>
                </a:lnTo>
                <a:lnTo>
                  <a:pt x="465" y="636"/>
                </a:lnTo>
                <a:lnTo>
                  <a:pt x="465" y="636"/>
                </a:lnTo>
                <a:lnTo>
                  <a:pt x="463" y="636"/>
                </a:lnTo>
                <a:lnTo>
                  <a:pt x="463" y="636"/>
                </a:lnTo>
                <a:lnTo>
                  <a:pt x="463" y="636"/>
                </a:lnTo>
                <a:lnTo>
                  <a:pt x="463" y="636"/>
                </a:lnTo>
                <a:lnTo>
                  <a:pt x="461" y="638"/>
                </a:lnTo>
                <a:lnTo>
                  <a:pt x="461" y="638"/>
                </a:lnTo>
                <a:lnTo>
                  <a:pt x="459" y="636"/>
                </a:lnTo>
                <a:lnTo>
                  <a:pt x="458" y="633"/>
                </a:lnTo>
                <a:lnTo>
                  <a:pt x="458" y="633"/>
                </a:lnTo>
                <a:lnTo>
                  <a:pt x="459" y="631"/>
                </a:lnTo>
                <a:lnTo>
                  <a:pt x="461" y="633"/>
                </a:lnTo>
                <a:lnTo>
                  <a:pt x="461" y="633"/>
                </a:lnTo>
                <a:lnTo>
                  <a:pt x="463" y="629"/>
                </a:lnTo>
                <a:lnTo>
                  <a:pt x="463" y="629"/>
                </a:lnTo>
                <a:lnTo>
                  <a:pt x="463" y="627"/>
                </a:lnTo>
                <a:lnTo>
                  <a:pt x="463" y="627"/>
                </a:lnTo>
                <a:lnTo>
                  <a:pt x="459" y="629"/>
                </a:lnTo>
                <a:lnTo>
                  <a:pt x="459" y="629"/>
                </a:lnTo>
                <a:lnTo>
                  <a:pt x="461" y="625"/>
                </a:lnTo>
                <a:lnTo>
                  <a:pt x="461" y="625"/>
                </a:lnTo>
                <a:lnTo>
                  <a:pt x="459" y="624"/>
                </a:lnTo>
                <a:lnTo>
                  <a:pt x="459" y="622"/>
                </a:lnTo>
                <a:lnTo>
                  <a:pt x="459" y="622"/>
                </a:lnTo>
                <a:lnTo>
                  <a:pt x="458" y="622"/>
                </a:lnTo>
                <a:lnTo>
                  <a:pt x="456" y="622"/>
                </a:lnTo>
                <a:lnTo>
                  <a:pt x="456" y="622"/>
                </a:lnTo>
                <a:lnTo>
                  <a:pt x="458" y="620"/>
                </a:lnTo>
                <a:lnTo>
                  <a:pt x="458" y="620"/>
                </a:lnTo>
                <a:lnTo>
                  <a:pt x="448" y="614"/>
                </a:lnTo>
                <a:lnTo>
                  <a:pt x="445" y="611"/>
                </a:lnTo>
                <a:lnTo>
                  <a:pt x="441" y="607"/>
                </a:lnTo>
                <a:lnTo>
                  <a:pt x="441" y="607"/>
                </a:lnTo>
                <a:lnTo>
                  <a:pt x="439" y="607"/>
                </a:lnTo>
                <a:lnTo>
                  <a:pt x="436" y="605"/>
                </a:lnTo>
                <a:lnTo>
                  <a:pt x="436" y="603"/>
                </a:lnTo>
                <a:lnTo>
                  <a:pt x="439" y="600"/>
                </a:lnTo>
                <a:lnTo>
                  <a:pt x="439" y="600"/>
                </a:lnTo>
                <a:lnTo>
                  <a:pt x="436" y="594"/>
                </a:lnTo>
                <a:lnTo>
                  <a:pt x="432" y="589"/>
                </a:lnTo>
                <a:lnTo>
                  <a:pt x="428" y="585"/>
                </a:lnTo>
                <a:lnTo>
                  <a:pt x="425" y="579"/>
                </a:lnTo>
                <a:lnTo>
                  <a:pt x="425" y="579"/>
                </a:lnTo>
                <a:lnTo>
                  <a:pt x="421" y="578"/>
                </a:lnTo>
                <a:lnTo>
                  <a:pt x="419" y="578"/>
                </a:lnTo>
                <a:lnTo>
                  <a:pt x="417" y="572"/>
                </a:lnTo>
                <a:lnTo>
                  <a:pt x="417" y="572"/>
                </a:lnTo>
                <a:lnTo>
                  <a:pt x="417" y="574"/>
                </a:lnTo>
                <a:lnTo>
                  <a:pt x="415" y="572"/>
                </a:lnTo>
                <a:lnTo>
                  <a:pt x="415" y="572"/>
                </a:lnTo>
                <a:lnTo>
                  <a:pt x="417" y="570"/>
                </a:lnTo>
                <a:lnTo>
                  <a:pt x="421" y="570"/>
                </a:lnTo>
                <a:lnTo>
                  <a:pt x="423" y="572"/>
                </a:lnTo>
                <a:lnTo>
                  <a:pt x="423" y="572"/>
                </a:lnTo>
                <a:lnTo>
                  <a:pt x="423" y="570"/>
                </a:lnTo>
                <a:lnTo>
                  <a:pt x="426" y="570"/>
                </a:lnTo>
                <a:lnTo>
                  <a:pt x="430" y="567"/>
                </a:lnTo>
                <a:lnTo>
                  <a:pt x="430" y="567"/>
                </a:lnTo>
                <a:lnTo>
                  <a:pt x="436" y="570"/>
                </a:lnTo>
                <a:lnTo>
                  <a:pt x="441" y="572"/>
                </a:lnTo>
                <a:lnTo>
                  <a:pt x="441" y="572"/>
                </a:lnTo>
                <a:lnTo>
                  <a:pt x="439" y="574"/>
                </a:lnTo>
                <a:lnTo>
                  <a:pt x="439" y="576"/>
                </a:lnTo>
                <a:lnTo>
                  <a:pt x="439" y="576"/>
                </a:lnTo>
                <a:lnTo>
                  <a:pt x="441" y="576"/>
                </a:lnTo>
                <a:lnTo>
                  <a:pt x="441" y="578"/>
                </a:lnTo>
                <a:lnTo>
                  <a:pt x="441" y="579"/>
                </a:lnTo>
                <a:lnTo>
                  <a:pt x="443" y="579"/>
                </a:lnTo>
                <a:lnTo>
                  <a:pt x="443" y="579"/>
                </a:lnTo>
                <a:lnTo>
                  <a:pt x="445" y="579"/>
                </a:lnTo>
                <a:lnTo>
                  <a:pt x="448" y="579"/>
                </a:lnTo>
                <a:lnTo>
                  <a:pt x="448" y="579"/>
                </a:lnTo>
                <a:lnTo>
                  <a:pt x="447" y="581"/>
                </a:lnTo>
                <a:lnTo>
                  <a:pt x="447" y="585"/>
                </a:lnTo>
                <a:lnTo>
                  <a:pt x="447" y="585"/>
                </a:lnTo>
                <a:lnTo>
                  <a:pt x="450" y="585"/>
                </a:lnTo>
                <a:lnTo>
                  <a:pt x="450" y="585"/>
                </a:lnTo>
                <a:lnTo>
                  <a:pt x="448" y="585"/>
                </a:lnTo>
                <a:lnTo>
                  <a:pt x="448" y="585"/>
                </a:lnTo>
                <a:lnTo>
                  <a:pt x="450" y="585"/>
                </a:lnTo>
                <a:lnTo>
                  <a:pt x="452" y="585"/>
                </a:lnTo>
                <a:lnTo>
                  <a:pt x="452" y="585"/>
                </a:lnTo>
                <a:lnTo>
                  <a:pt x="450" y="587"/>
                </a:lnTo>
                <a:lnTo>
                  <a:pt x="450" y="587"/>
                </a:lnTo>
                <a:lnTo>
                  <a:pt x="450" y="589"/>
                </a:lnTo>
                <a:lnTo>
                  <a:pt x="452" y="589"/>
                </a:lnTo>
                <a:lnTo>
                  <a:pt x="456" y="589"/>
                </a:lnTo>
                <a:lnTo>
                  <a:pt x="456" y="589"/>
                </a:lnTo>
                <a:lnTo>
                  <a:pt x="454" y="591"/>
                </a:lnTo>
                <a:lnTo>
                  <a:pt x="452" y="591"/>
                </a:lnTo>
                <a:lnTo>
                  <a:pt x="452" y="591"/>
                </a:lnTo>
                <a:lnTo>
                  <a:pt x="456" y="591"/>
                </a:lnTo>
                <a:lnTo>
                  <a:pt x="458" y="591"/>
                </a:lnTo>
                <a:lnTo>
                  <a:pt x="458" y="591"/>
                </a:lnTo>
                <a:lnTo>
                  <a:pt x="458" y="592"/>
                </a:lnTo>
                <a:lnTo>
                  <a:pt x="458" y="592"/>
                </a:lnTo>
                <a:lnTo>
                  <a:pt x="458" y="594"/>
                </a:lnTo>
                <a:lnTo>
                  <a:pt x="458" y="596"/>
                </a:lnTo>
                <a:lnTo>
                  <a:pt x="458" y="596"/>
                </a:lnTo>
                <a:lnTo>
                  <a:pt x="461" y="596"/>
                </a:lnTo>
                <a:lnTo>
                  <a:pt x="467" y="598"/>
                </a:lnTo>
                <a:lnTo>
                  <a:pt x="467" y="598"/>
                </a:lnTo>
                <a:lnTo>
                  <a:pt x="467" y="596"/>
                </a:lnTo>
                <a:lnTo>
                  <a:pt x="467" y="596"/>
                </a:lnTo>
                <a:lnTo>
                  <a:pt x="471" y="598"/>
                </a:lnTo>
                <a:lnTo>
                  <a:pt x="472" y="598"/>
                </a:lnTo>
                <a:lnTo>
                  <a:pt x="472" y="598"/>
                </a:lnTo>
                <a:lnTo>
                  <a:pt x="471" y="600"/>
                </a:lnTo>
                <a:lnTo>
                  <a:pt x="471" y="600"/>
                </a:lnTo>
                <a:lnTo>
                  <a:pt x="476" y="602"/>
                </a:lnTo>
                <a:lnTo>
                  <a:pt x="478" y="605"/>
                </a:lnTo>
                <a:lnTo>
                  <a:pt x="478" y="605"/>
                </a:lnTo>
                <a:lnTo>
                  <a:pt x="482" y="603"/>
                </a:lnTo>
                <a:lnTo>
                  <a:pt x="482" y="603"/>
                </a:lnTo>
                <a:lnTo>
                  <a:pt x="482" y="605"/>
                </a:lnTo>
                <a:lnTo>
                  <a:pt x="483" y="603"/>
                </a:lnTo>
                <a:lnTo>
                  <a:pt x="483" y="603"/>
                </a:lnTo>
                <a:lnTo>
                  <a:pt x="482" y="605"/>
                </a:lnTo>
                <a:lnTo>
                  <a:pt x="482" y="607"/>
                </a:lnTo>
                <a:lnTo>
                  <a:pt x="483" y="607"/>
                </a:lnTo>
                <a:lnTo>
                  <a:pt x="483" y="607"/>
                </a:lnTo>
                <a:lnTo>
                  <a:pt x="485" y="605"/>
                </a:lnTo>
                <a:lnTo>
                  <a:pt x="487" y="605"/>
                </a:lnTo>
                <a:lnTo>
                  <a:pt x="487" y="605"/>
                </a:lnTo>
                <a:lnTo>
                  <a:pt x="485" y="609"/>
                </a:lnTo>
                <a:lnTo>
                  <a:pt x="485" y="609"/>
                </a:lnTo>
                <a:lnTo>
                  <a:pt x="483" y="609"/>
                </a:lnTo>
                <a:lnTo>
                  <a:pt x="482" y="611"/>
                </a:lnTo>
                <a:lnTo>
                  <a:pt x="482" y="611"/>
                </a:lnTo>
                <a:lnTo>
                  <a:pt x="485" y="609"/>
                </a:lnTo>
                <a:lnTo>
                  <a:pt x="489" y="605"/>
                </a:lnTo>
                <a:lnTo>
                  <a:pt x="489" y="605"/>
                </a:lnTo>
                <a:lnTo>
                  <a:pt x="487" y="602"/>
                </a:lnTo>
                <a:lnTo>
                  <a:pt x="487" y="602"/>
                </a:lnTo>
                <a:lnTo>
                  <a:pt x="485" y="603"/>
                </a:lnTo>
                <a:lnTo>
                  <a:pt x="483" y="603"/>
                </a:lnTo>
                <a:lnTo>
                  <a:pt x="483" y="600"/>
                </a:lnTo>
                <a:lnTo>
                  <a:pt x="483" y="600"/>
                </a:lnTo>
                <a:lnTo>
                  <a:pt x="485" y="598"/>
                </a:lnTo>
                <a:lnTo>
                  <a:pt x="485" y="598"/>
                </a:lnTo>
                <a:lnTo>
                  <a:pt x="483" y="600"/>
                </a:lnTo>
                <a:lnTo>
                  <a:pt x="483" y="600"/>
                </a:lnTo>
                <a:lnTo>
                  <a:pt x="487" y="600"/>
                </a:lnTo>
                <a:lnTo>
                  <a:pt x="489" y="600"/>
                </a:lnTo>
                <a:lnTo>
                  <a:pt x="491" y="603"/>
                </a:lnTo>
                <a:lnTo>
                  <a:pt x="491" y="603"/>
                </a:lnTo>
                <a:lnTo>
                  <a:pt x="493" y="600"/>
                </a:lnTo>
                <a:lnTo>
                  <a:pt x="494" y="598"/>
                </a:lnTo>
                <a:lnTo>
                  <a:pt x="494" y="598"/>
                </a:lnTo>
                <a:lnTo>
                  <a:pt x="489" y="594"/>
                </a:lnTo>
                <a:lnTo>
                  <a:pt x="489" y="594"/>
                </a:lnTo>
                <a:lnTo>
                  <a:pt x="487" y="596"/>
                </a:lnTo>
                <a:lnTo>
                  <a:pt x="485" y="596"/>
                </a:lnTo>
                <a:lnTo>
                  <a:pt x="485" y="596"/>
                </a:lnTo>
                <a:lnTo>
                  <a:pt x="485" y="592"/>
                </a:lnTo>
                <a:lnTo>
                  <a:pt x="485" y="592"/>
                </a:lnTo>
                <a:lnTo>
                  <a:pt x="485" y="592"/>
                </a:lnTo>
                <a:lnTo>
                  <a:pt x="483" y="594"/>
                </a:lnTo>
                <a:lnTo>
                  <a:pt x="483" y="594"/>
                </a:lnTo>
                <a:lnTo>
                  <a:pt x="483" y="592"/>
                </a:lnTo>
                <a:lnTo>
                  <a:pt x="483" y="591"/>
                </a:lnTo>
                <a:lnTo>
                  <a:pt x="482" y="589"/>
                </a:lnTo>
                <a:lnTo>
                  <a:pt x="482" y="589"/>
                </a:lnTo>
                <a:lnTo>
                  <a:pt x="483" y="589"/>
                </a:lnTo>
                <a:lnTo>
                  <a:pt x="485" y="589"/>
                </a:lnTo>
                <a:lnTo>
                  <a:pt x="485" y="589"/>
                </a:lnTo>
                <a:lnTo>
                  <a:pt x="485" y="587"/>
                </a:lnTo>
                <a:lnTo>
                  <a:pt x="482" y="587"/>
                </a:lnTo>
                <a:lnTo>
                  <a:pt x="483" y="585"/>
                </a:lnTo>
                <a:lnTo>
                  <a:pt x="483" y="585"/>
                </a:lnTo>
                <a:lnTo>
                  <a:pt x="482" y="583"/>
                </a:lnTo>
                <a:lnTo>
                  <a:pt x="480" y="581"/>
                </a:lnTo>
                <a:lnTo>
                  <a:pt x="478" y="579"/>
                </a:lnTo>
                <a:lnTo>
                  <a:pt x="476" y="578"/>
                </a:lnTo>
                <a:lnTo>
                  <a:pt x="476" y="578"/>
                </a:lnTo>
                <a:lnTo>
                  <a:pt x="476" y="576"/>
                </a:lnTo>
                <a:lnTo>
                  <a:pt x="476" y="576"/>
                </a:lnTo>
                <a:lnTo>
                  <a:pt x="474" y="574"/>
                </a:lnTo>
                <a:lnTo>
                  <a:pt x="472" y="572"/>
                </a:lnTo>
                <a:lnTo>
                  <a:pt x="471" y="570"/>
                </a:lnTo>
                <a:lnTo>
                  <a:pt x="469" y="568"/>
                </a:lnTo>
                <a:lnTo>
                  <a:pt x="469" y="568"/>
                </a:lnTo>
                <a:lnTo>
                  <a:pt x="472" y="567"/>
                </a:lnTo>
                <a:lnTo>
                  <a:pt x="472" y="568"/>
                </a:lnTo>
                <a:lnTo>
                  <a:pt x="472" y="568"/>
                </a:lnTo>
                <a:lnTo>
                  <a:pt x="474" y="567"/>
                </a:lnTo>
                <a:lnTo>
                  <a:pt x="474" y="567"/>
                </a:lnTo>
                <a:lnTo>
                  <a:pt x="471" y="567"/>
                </a:lnTo>
                <a:lnTo>
                  <a:pt x="471" y="567"/>
                </a:lnTo>
                <a:lnTo>
                  <a:pt x="472" y="565"/>
                </a:lnTo>
                <a:lnTo>
                  <a:pt x="472" y="565"/>
                </a:lnTo>
                <a:lnTo>
                  <a:pt x="469" y="567"/>
                </a:lnTo>
                <a:lnTo>
                  <a:pt x="467" y="567"/>
                </a:lnTo>
                <a:lnTo>
                  <a:pt x="467" y="567"/>
                </a:lnTo>
                <a:lnTo>
                  <a:pt x="467" y="565"/>
                </a:lnTo>
                <a:lnTo>
                  <a:pt x="467" y="563"/>
                </a:lnTo>
                <a:lnTo>
                  <a:pt x="467" y="563"/>
                </a:lnTo>
                <a:lnTo>
                  <a:pt x="465" y="561"/>
                </a:lnTo>
                <a:lnTo>
                  <a:pt x="465" y="561"/>
                </a:lnTo>
                <a:lnTo>
                  <a:pt x="465" y="563"/>
                </a:lnTo>
                <a:lnTo>
                  <a:pt x="463" y="561"/>
                </a:lnTo>
                <a:lnTo>
                  <a:pt x="463" y="561"/>
                </a:lnTo>
                <a:lnTo>
                  <a:pt x="461" y="561"/>
                </a:lnTo>
                <a:lnTo>
                  <a:pt x="461" y="561"/>
                </a:lnTo>
                <a:lnTo>
                  <a:pt x="461" y="561"/>
                </a:lnTo>
                <a:lnTo>
                  <a:pt x="459" y="561"/>
                </a:lnTo>
                <a:lnTo>
                  <a:pt x="459" y="559"/>
                </a:lnTo>
                <a:lnTo>
                  <a:pt x="459" y="557"/>
                </a:lnTo>
                <a:lnTo>
                  <a:pt x="459" y="557"/>
                </a:lnTo>
                <a:lnTo>
                  <a:pt x="461" y="557"/>
                </a:lnTo>
                <a:lnTo>
                  <a:pt x="463" y="557"/>
                </a:lnTo>
                <a:lnTo>
                  <a:pt x="463" y="557"/>
                </a:lnTo>
                <a:lnTo>
                  <a:pt x="463" y="556"/>
                </a:lnTo>
                <a:lnTo>
                  <a:pt x="467" y="552"/>
                </a:lnTo>
                <a:lnTo>
                  <a:pt x="467" y="552"/>
                </a:lnTo>
                <a:lnTo>
                  <a:pt x="465" y="552"/>
                </a:lnTo>
                <a:lnTo>
                  <a:pt x="467" y="550"/>
                </a:lnTo>
                <a:lnTo>
                  <a:pt x="467" y="550"/>
                </a:lnTo>
                <a:lnTo>
                  <a:pt x="465" y="552"/>
                </a:lnTo>
                <a:lnTo>
                  <a:pt x="463" y="554"/>
                </a:lnTo>
                <a:lnTo>
                  <a:pt x="463" y="554"/>
                </a:lnTo>
                <a:lnTo>
                  <a:pt x="463" y="554"/>
                </a:lnTo>
                <a:lnTo>
                  <a:pt x="463" y="554"/>
                </a:lnTo>
                <a:lnTo>
                  <a:pt x="463" y="552"/>
                </a:lnTo>
                <a:lnTo>
                  <a:pt x="463" y="550"/>
                </a:lnTo>
                <a:lnTo>
                  <a:pt x="463" y="552"/>
                </a:lnTo>
                <a:lnTo>
                  <a:pt x="463" y="552"/>
                </a:lnTo>
                <a:lnTo>
                  <a:pt x="465" y="548"/>
                </a:lnTo>
                <a:lnTo>
                  <a:pt x="465" y="548"/>
                </a:lnTo>
                <a:lnTo>
                  <a:pt x="471" y="552"/>
                </a:lnTo>
                <a:lnTo>
                  <a:pt x="472" y="554"/>
                </a:lnTo>
                <a:lnTo>
                  <a:pt x="472" y="557"/>
                </a:lnTo>
                <a:lnTo>
                  <a:pt x="472" y="557"/>
                </a:lnTo>
                <a:lnTo>
                  <a:pt x="474" y="557"/>
                </a:lnTo>
                <a:lnTo>
                  <a:pt x="476" y="559"/>
                </a:lnTo>
                <a:lnTo>
                  <a:pt x="476" y="561"/>
                </a:lnTo>
                <a:lnTo>
                  <a:pt x="480" y="563"/>
                </a:lnTo>
                <a:lnTo>
                  <a:pt x="480" y="563"/>
                </a:lnTo>
                <a:lnTo>
                  <a:pt x="480" y="563"/>
                </a:lnTo>
                <a:lnTo>
                  <a:pt x="478" y="565"/>
                </a:lnTo>
                <a:lnTo>
                  <a:pt x="478" y="565"/>
                </a:lnTo>
                <a:lnTo>
                  <a:pt x="482" y="567"/>
                </a:lnTo>
                <a:lnTo>
                  <a:pt x="482" y="570"/>
                </a:lnTo>
                <a:lnTo>
                  <a:pt x="483" y="572"/>
                </a:lnTo>
                <a:lnTo>
                  <a:pt x="487" y="572"/>
                </a:lnTo>
                <a:lnTo>
                  <a:pt x="487" y="572"/>
                </a:lnTo>
                <a:lnTo>
                  <a:pt x="485" y="570"/>
                </a:lnTo>
                <a:lnTo>
                  <a:pt x="487" y="568"/>
                </a:lnTo>
                <a:lnTo>
                  <a:pt x="487" y="568"/>
                </a:lnTo>
                <a:lnTo>
                  <a:pt x="489" y="570"/>
                </a:lnTo>
                <a:lnTo>
                  <a:pt x="489" y="572"/>
                </a:lnTo>
                <a:lnTo>
                  <a:pt x="487" y="574"/>
                </a:lnTo>
                <a:lnTo>
                  <a:pt x="487" y="574"/>
                </a:lnTo>
                <a:lnTo>
                  <a:pt x="489" y="576"/>
                </a:lnTo>
                <a:lnTo>
                  <a:pt x="489" y="576"/>
                </a:lnTo>
                <a:lnTo>
                  <a:pt x="491" y="574"/>
                </a:lnTo>
                <a:lnTo>
                  <a:pt x="491" y="574"/>
                </a:lnTo>
                <a:lnTo>
                  <a:pt x="489" y="574"/>
                </a:lnTo>
                <a:lnTo>
                  <a:pt x="491" y="572"/>
                </a:lnTo>
                <a:lnTo>
                  <a:pt x="491" y="572"/>
                </a:lnTo>
                <a:lnTo>
                  <a:pt x="493" y="574"/>
                </a:lnTo>
                <a:lnTo>
                  <a:pt x="493" y="576"/>
                </a:lnTo>
                <a:lnTo>
                  <a:pt x="493" y="578"/>
                </a:lnTo>
                <a:lnTo>
                  <a:pt x="493" y="578"/>
                </a:lnTo>
                <a:lnTo>
                  <a:pt x="498" y="581"/>
                </a:lnTo>
                <a:lnTo>
                  <a:pt x="500" y="585"/>
                </a:lnTo>
                <a:lnTo>
                  <a:pt x="502" y="589"/>
                </a:lnTo>
                <a:lnTo>
                  <a:pt x="502" y="589"/>
                </a:lnTo>
                <a:lnTo>
                  <a:pt x="502" y="587"/>
                </a:lnTo>
                <a:lnTo>
                  <a:pt x="502" y="589"/>
                </a:lnTo>
                <a:lnTo>
                  <a:pt x="500" y="591"/>
                </a:lnTo>
                <a:lnTo>
                  <a:pt x="500" y="591"/>
                </a:lnTo>
                <a:lnTo>
                  <a:pt x="504" y="587"/>
                </a:lnTo>
                <a:lnTo>
                  <a:pt x="504" y="587"/>
                </a:lnTo>
                <a:lnTo>
                  <a:pt x="505" y="587"/>
                </a:lnTo>
                <a:lnTo>
                  <a:pt x="505" y="587"/>
                </a:lnTo>
                <a:lnTo>
                  <a:pt x="505" y="589"/>
                </a:lnTo>
                <a:lnTo>
                  <a:pt x="505" y="591"/>
                </a:lnTo>
                <a:lnTo>
                  <a:pt x="505" y="591"/>
                </a:lnTo>
                <a:lnTo>
                  <a:pt x="507" y="589"/>
                </a:lnTo>
                <a:lnTo>
                  <a:pt x="507" y="591"/>
                </a:lnTo>
                <a:lnTo>
                  <a:pt x="507" y="591"/>
                </a:lnTo>
                <a:lnTo>
                  <a:pt x="507" y="592"/>
                </a:lnTo>
                <a:lnTo>
                  <a:pt x="507" y="594"/>
                </a:lnTo>
                <a:lnTo>
                  <a:pt x="509" y="594"/>
                </a:lnTo>
                <a:lnTo>
                  <a:pt x="509" y="594"/>
                </a:lnTo>
                <a:lnTo>
                  <a:pt x="515" y="600"/>
                </a:lnTo>
                <a:lnTo>
                  <a:pt x="522" y="605"/>
                </a:lnTo>
                <a:lnTo>
                  <a:pt x="522" y="605"/>
                </a:lnTo>
                <a:lnTo>
                  <a:pt x="518" y="602"/>
                </a:lnTo>
                <a:lnTo>
                  <a:pt x="518" y="598"/>
                </a:lnTo>
                <a:lnTo>
                  <a:pt x="518" y="598"/>
                </a:lnTo>
                <a:lnTo>
                  <a:pt x="515" y="598"/>
                </a:lnTo>
                <a:lnTo>
                  <a:pt x="513" y="596"/>
                </a:lnTo>
                <a:lnTo>
                  <a:pt x="511" y="592"/>
                </a:lnTo>
                <a:lnTo>
                  <a:pt x="507" y="591"/>
                </a:lnTo>
                <a:lnTo>
                  <a:pt x="507" y="591"/>
                </a:lnTo>
                <a:lnTo>
                  <a:pt x="509" y="587"/>
                </a:lnTo>
                <a:lnTo>
                  <a:pt x="509" y="587"/>
                </a:lnTo>
                <a:lnTo>
                  <a:pt x="513" y="585"/>
                </a:lnTo>
                <a:lnTo>
                  <a:pt x="513" y="585"/>
                </a:lnTo>
                <a:lnTo>
                  <a:pt x="513" y="585"/>
                </a:lnTo>
                <a:lnTo>
                  <a:pt x="511" y="585"/>
                </a:lnTo>
                <a:lnTo>
                  <a:pt x="509" y="583"/>
                </a:lnTo>
                <a:lnTo>
                  <a:pt x="509" y="581"/>
                </a:lnTo>
                <a:lnTo>
                  <a:pt x="509" y="581"/>
                </a:lnTo>
                <a:lnTo>
                  <a:pt x="507" y="581"/>
                </a:lnTo>
                <a:lnTo>
                  <a:pt x="507" y="581"/>
                </a:lnTo>
                <a:lnTo>
                  <a:pt x="507" y="581"/>
                </a:lnTo>
                <a:lnTo>
                  <a:pt x="504" y="583"/>
                </a:lnTo>
                <a:lnTo>
                  <a:pt x="502" y="583"/>
                </a:lnTo>
                <a:lnTo>
                  <a:pt x="498" y="579"/>
                </a:lnTo>
                <a:lnTo>
                  <a:pt x="498" y="579"/>
                </a:lnTo>
                <a:lnTo>
                  <a:pt x="500" y="579"/>
                </a:lnTo>
                <a:lnTo>
                  <a:pt x="500" y="581"/>
                </a:lnTo>
                <a:lnTo>
                  <a:pt x="500" y="579"/>
                </a:lnTo>
                <a:lnTo>
                  <a:pt x="500" y="579"/>
                </a:lnTo>
                <a:lnTo>
                  <a:pt x="500" y="579"/>
                </a:lnTo>
                <a:lnTo>
                  <a:pt x="502" y="578"/>
                </a:lnTo>
                <a:lnTo>
                  <a:pt x="502" y="578"/>
                </a:lnTo>
                <a:lnTo>
                  <a:pt x="502" y="578"/>
                </a:lnTo>
                <a:lnTo>
                  <a:pt x="504" y="578"/>
                </a:lnTo>
                <a:lnTo>
                  <a:pt x="504" y="578"/>
                </a:lnTo>
                <a:lnTo>
                  <a:pt x="502" y="576"/>
                </a:lnTo>
                <a:lnTo>
                  <a:pt x="504" y="572"/>
                </a:lnTo>
                <a:lnTo>
                  <a:pt x="504" y="572"/>
                </a:lnTo>
                <a:lnTo>
                  <a:pt x="504" y="572"/>
                </a:lnTo>
                <a:lnTo>
                  <a:pt x="502" y="574"/>
                </a:lnTo>
                <a:lnTo>
                  <a:pt x="502" y="574"/>
                </a:lnTo>
                <a:lnTo>
                  <a:pt x="502" y="572"/>
                </a:lnTo>
                <a:lnTo>
                  <a:pt x="502" y="572"/>
                </a:lnTo>
                <a:lnTo>
                  <a:pt x="504" y="570"/>
                </a:lnTo>
                <a:lnTo>
                  <a:pt x="505" y="568"/>
                </a:lnTo>
                <a:lnTo>
                  <a:pt x="505" y="568"/>
                </a:lnTo>
                <a:lnTo>
                  <a:pt x="505" y="567"/>
                </a:lnTo>
                <a:lnTo>
                  <a:pt x="505" y="568"/>
                </a:lnTo>
                <a:lnTo>
                  <a:pt x="504" y="570"/>
                </a:lnTo>
                <a:lnTo>
                  <a:pt x="504" y="570"/>
                </a:lnTo>
                <a:lnTo>
                  <a:pt x="505" y="568"/>
                </a:lnTo>
                <a:lnTo>
                  <a:pt x="507" y="565"/>
                </a:lnTo>
                <a:lnTo>
                  <a:pt x="507" y="565"/>
                </a:lnTo>
                <a:lnTo>
                  <a:pt x="505" y="563"/>
                </a:lnTo>
                <a:lnTo>
                  <a:pt x="505" y="563"/>
                </a:lnTo>
                <a:lnTo>
                  <a:pt x="505" y="565"/>
                </a:lnTo>
                <a:lnTo>
                  <a:pt x="505" y="565"/>
                </a:lnTo>
                <a:lnTo>
                  <a:pt x="504" y="565"/>
                </a:lnTo>
                <a:lnTo>
                  <a:pt x="504" y="563"/>
                </a:lnTo>
                <a:lnTo>
                  <a:pt x="504" y="563"/>
                </a:lnTo>
                <a:lnTo>
                  <a:pt x="505" y="563"/>
                </a:lnTo>
                <a:lnTo>
                  <a:pt x="505" y="563"/>
                </a:lnTo>
                <a:lnTo>
                  <a:pt x="504" y="561"/>
                </a:lnTo>
                <a:lnTo>
                  <a:pt x="504" y="559"/>
                </a:lnTo>
                <a:lnTo>
                  <a:pt x="504" y="557"/>
                </a:lnTo>
                <a:lnTo>
                  <a:pt x="504" y="557"/>
                </a:lnTo>
                <a:lnTo>
                  <a:pt x="502" y="559"/>
                </a:lnTo>
                <a:lnTo>
                  <a:pt x="502" y="559"/>
                </a:lnTo>
                <a:lnTo>
                  <a:pt x="502" y="559"/>
                </a:lnTo>
                <a:lnTo>
                  <a:pt x="502" y="557"/>
                </a:lnTo>
                <a:lnTo>
                  <a:pt x="502" y="556"/>
                </a:lnTo>
                <a:lnTo>
                  <a:pt x="502" y="556"/>
                </a:lnTo>
                <a:lnTo>
                  <a:pt x="498" y="557"/>
                </a:lnTo>
                <a:lnTo>
                  <a:pt x="498" y="557"/>
                </a:lnTo>
                <a:lnTo>
                  <a:pt x="498" y="557"/>
                </a:lnTo>
                <a:lnTo>
                  <a:pt x="498" y="554"/>
                </a:lnTo>
                <a:lnTo>
                  <a:pt x="498" y="554"/>
                </a:lnTo>
                <a:lnTo>
                  <a:pt x="500" y="556"/>
                </a:lnTo>
                <a:lnTo>
                  <a:pt x="502" y="554"/>
                </a:lnTo>
                <a:lnTo>
                  <a:pt x="502" y="554"/>
                </a:lnTo>
                <a:lnTo>
                  <a:pt x="500" y="554"/>
                </a:lnTo>
                <a:lnTo>
                  <a:pt x="496" y="554"/>
                </a:lnTo>
                <a:lnTo>
                  <a:pt x="496" y="554"/>
                </a:lnTo>
                <a:lnTo>
                  <a:pt x="498" y="552"/>
                </a:lnTo>
                <a:lnTo>
                  <a:pt x="500" y="550"/>
                </a:lnTo>
                <a:lnTo>
                  <a:pt x="500" y="550"/>
                </a:lnTo>
                <a:lnTo>
                  <a:pt x="496" y="552"/>
                </a:lnTo>
                <a:lnTo>
                  <a:pt x="496" y="552"/>
                </a:lnTo>
                <a:lnTo>
                  <a:pt x="498" y="550"/>
                </a:lnTo>
                <a:lnTo>
                  <a:pt x="498" y="548"/>
                </a:lnTo>
                <a:lnTo>
                  <a:pt x="496" y="550"/>
                </a:lnTo>
                <a:lnTo>
                  <a:pt x="496" y="550"/>
                </a:lnTo>
                <a:lnTo>
                  <a:pt x="494" y="546"/>
                </a:lnTo>
                <a:lnTo>
                  <a:pt x="494" y="546"/>
                </a:lnTo>
                <a:lnTo>
                  <a:pt x="493" y="550"/>
                </a:lnTo>
                <a:lnTo>
                  <a:pt x="493" y="550"/>
                </a:lnTo>
                <a:lnTo>
                  <a:pt x="491" y="546"/>
                </a:lnTo>
                <a:lnTo>
                  <a:pt x="489" y="545"/>
                </a:lnTo>
                <a:lnTo>
                  <a:pt x="487" y="543"/>
                </a:lnTo>
                <a:lnTo>
                  <a:pt x="485" y="539"/>
                </a:lnTo>
                <a:lnTo>
                  <a:pt x="485" y="539"/>
                </a:lnTo>
                <a:lnTo>
                  <a:pt x="483" y="541"/>
                </a:lnTo>
                <a:lnTo>
                  <a:pt x="483" y="541"/>
                </a:lnTo>
                <a:lnTo>
                  <a:pt x="483" y="539"/>
                </a:lnTo>
                <a:lnTo>
                  <a:pt x="480" y="539"/>
                </a:lnTo>
                <a:lnTo>
                  <a:pt x="480" y="539"/>
                </a:lnTo>
                <a:lnTo>
                  <a:pt x="482" y="537"/>
                </a:lnTo>
                <a:lnTo>
                  <a:pt x="482" y="537"/>
                </a:lnTo>
                <a:lnTo>
                  <a:pt x="480" y="535"/>
                </a:lnTo>
                <a:lnTo>
                  <a:pt x="482" y="533"/>
                </a:lnTo>
                <a:lnTo>
                  <a:pt x="482" y="533"/>
                </a:lnTo>
                <a:lnTo>
                  <a:pt x="483" y="533"/>
                </a:lnTo>
                <a:lnTo>
                  <a:pt x="487" y="532"/>
                </a:lnTo>
                <a:lnTo>
                  <a:pt x="487" y="532"/>
                </a:lnTo>
                <a:lnTo>
                  <a:pt x="483" y="532"/>
                </a:lnTo>
                <a:lnTo>
                  <a:pt x="480" y="533"/>
                </a:lnTo>
                <a:lnTo>
                  <a:pt x="480" y="532"/>
                </a:lnTo>
                <a:lnTo>
                  <a:pt x="480" y="532"/>
                </a:lnTo>
                <a:lnTo>
                  <a:pt x="476" y="533"/>
                </a:lnTo>
                <a:lnTo>
                  <a:pt x="476" y="533"/>
                </a:lnTo>
                <a:lnTo>
                  <a:pt x="476" y="533"/>
                </a:lnTo>
                <a:lnTo>
                  <a:pt x="474" y="533"/>
                </a:lnTo>
                <a:lnTo>
                  <a:pt x="474" y="533"/>
                </a:lnTo>
                <a:lnTo>
                  <a:pt x="476" y="532"/>
                </a:lnTo>
                <a:lnTo>
                  <a:pt x="478" y="530"/>
                </a:lnTo>
                <a:lnTo>
                  <a:pt x="478" y="530"/>
                </a:lnTo>
                <a:lnTo>
                  <a:pt x="476" y="528"/>
                </a:lnTo>
                <a:lnTo>
                  <a:pt x="476" y="528"/>
                </a:lnTo>
                <a:lnTo>
                  <a:pt x="474" y="526"/>
                </a:lnTo>
                <a:lnTo>
                  <a:pt x="472" y="526"/>
                </a:lnTo>
                <a:lnTo>
                  <a:pt x="472" y="526"/>
                </a:lnTo>
                <a:lnTo>
                  <a:pt x="471" y="522"/>
                </a:lnTo>
                <a:lnTo>
                  <a:pt x="469" y="519"/>
                </a:lnTo>
                <a:lnTo>
                  <a:pt x="465" y="517"/>
                </a:lnTo>
                <a:lnTo>
                  <a:pt x="461" y="515"/>
                </a:lnTo>
                <a:lnTo>
                  <a:pt x="461" y="515"/>
                </a:lnTo>
                <a:lnTo>
                  <a:pt x="463" y="513"/>
                </a:lnTo>
                <a:lnTo>
                  <a:pt x="465" y="511"/>
                </a:lnTo>
                <a:lnTo>
                  <a:pt x="465" y="511"/>
                </a:lnTo>
                <a:lnTo>
                  <a:pt x="463" y="511"/>
                </a:lnTo>
                <a:lnTo>
                  <a:pt x="463" y="510"/>
                </a:lnTo>
                <a:lnTo>
                  <a:pt x="463" y="510"/>
                </a:lnTo>
                <a:lnTo>
                  <a:pt x="461" y="510"/>
                </a:lnTo>
                <a:lnTo>
                  <a:pt x="461" y="510"/>
                </a:lnTo>
                <a:lnTo>
                  <a:pt x="461" y="511"/>
                </a:lnTo>
                <a:lnTo>
                  <a:pt x="461" y="511"/>
                </a:lnTo>
                <a:lnTo>
                  <a:pt x="459" y="510"/>
                </a:lnTo>
                <a:lnTo>
                  <a:pt x="459" y="510"/>
                </a:lnTo>
                <a:lnTo>
                  <a:pt x="461" y="508"/>
                </a:lnTo>
                <a:lnTo>
                  <a:pt x="461" y="508"/>
                </a:lnTo>
                <a:lnTo>
                  <a:pt x="458" y="508"/>
                </a:lnTo>
                <a:lnTo>
                  <a:pt x="458" y="508"/>
                </a:lnTo>
                <a:lnTo>
                  <a:pt x="459" y="504"/>
                </a:lnTo>
                <a:lnTo>
                  <a:pt x="459" y="504"/>
                </a:lnTo>
                <a:lnTo>
                  <a:pt x="458" y="506"/>
                </a:lnTo>
                <a:lnTo>
                  <a:pt x="458" y="506"/>
                </a:lnTo>
                <a:lnTo>
                  <a:pt x="456" y="504"/>
                </a:lnTo>
                <a:lnTo>
                  <a:pt x="459" y="500"/>
                </a:lnTo>
                <a:lnTo>
                  <a:pt x="459" y="500"/>
                </a:lnTo>
                <a:lnTo>
                  <a:pt x="459" y="502"/>
                </a:lnTo>
                <a:lnTo>
                  <a:pt x="458" y="502"/>
                </a:lnTo>
                <a:lnTo>
                  <a:pt x="459" y="502"/>
                </a:lnTo>
                <a:lnTo>
                  <a:pt x="459" y="502"/>
                </a:lnTo>
                <a:lnTo>
                  <a:pt x="461" y="500"/>
                </a:lnTo>
                <a:lnTo>
                  <a:pt x="461" y="500"/>
                </a:lnTo>
                <a:lnTo>
                  <a:pt x="458" y="500"/>
                </a:lnTo>
                <a:lnTo>
                  <a:pt x="456" y="499"/>
                </a:lnTo>
                <a:lnTo>
                  <a:pt x="456" y="495"/>
                </a:lnTo>
                <a:lnTo>
                  <a:pt x="456" y="495"/>
                </a:lnTo>
                <a:lnTo>
                  <a:pt x="452" y="493"/>
                </a:lnTo>
                <a:lnTo>
                  <a:pt x="452" y="493"/>
                </a:lnTo>
                <a:lnTo>
                  <a:pt x="454" y="491"/>
                </a:lnTo>
                <a:lnTo>
                  <a:pt x="454" y="491"/>
                </a:lnTo>
                <a:lnTo>
                  <a:pt x="454" y="489"/>
                </a:lnTo>
                <a:lnTo>
                  <a:pt x="454" y="489"/>
                </a:lnTo>
                <a:lnTo>
                  <a:pt x="452" y="489"/>
                </a:lnTo>
                <a:lnTo>
                  <a:pt x="452" y="489"/>
                </a:lnTo>
                <a:lnTo>
                  <a:pt x="452" y="487"/>
                </a:lnTo>
                <a:lnTo>
                  <a:pt x="452" y="486"/>
                </a:lnTo>
                <a:lnTo>
                  <a:pt x="452" y="486"/>
                </a:lnTo>
                <a:lnTo>
                  <a:pt x="452" y="486"/>
                </a:lnTo>
                <a:lnTo>
                  <a:pt x="454" y="486"/>
                </a:lnTo>
                <a:lnTo>
                  <a:pt x="456" y="486"/>
                </a:lnTo>
                <a:lnTo>
                  <a:pt x="456" y="486"/>
                </a:lnTo>
                <a:lnTo>
                  <a:pt x="456" y="484"/>
                </a:lnTo>
                <a:lnTo>
                  <a:pt x="456" y="484"/>
                </a:lnTo>
                <a:lnTo>
                  <a:pt x="456" y="484"/>
                </a:lnTo>
                <a:lnTo>
                  <a:pt x="452" y="484"/>
                </a:lnTo>
                <a:lnTo>
                  <a:pt x="452" y="482"/>
                </a:lnTo>
                <a:lnTo>
                  <a:pt x="452" y="482"/>
                </a:lnTo>
                <a:lnTo>
                  <a:pt x="454" y="484"/>
                </a:lnTo>
                <a:lnTo>
                  <a:pt x="458" y="484"/>
                </a:lnTo>
                <a:lnTo>
                  <a:pt x="458" y="484"/>
                </a:lnTo>
                <a:lnTo>
                  <a:pt x="454" y="480"/>
                </a:lnTo>
                <a:lnTo>
                  <a:pt x="456" y="480"/>
                </a:lnTo>
                <a:lnTo>
                  <a:pt x="459" y="478"/>
                </a:lnTo>
                <a:lnTo>
                  <a:pt x="459" y="478"/>
                </a:lnTo>
                <a:lnTo>
                  <a:pt x="458" y="478"/>
                </a:lnTo>
                <a:lnTo>
                  <a:pt x="458" y="478"/>
                </a:lnTo>
                <a:lnTo>
                  <a:pt x="458" y="478"/>
                </a:lnTo>
                <a:lnTo>
                  <a:pt x="465" y="476"/>
                </a:lnTo>
                <a:lnTo>
                  <a:pt x="465" y="476"/>
                </a:lnTo>
                <a:lnTo>
                  <a:pt x="461" y="476"/>
                </a:lnTo>
                <a:lnTo>
                  <a:pt x="461" y="473"/>
                </a:lnTo>
                <a:lnTo>
                  <a:pt x="461" y="471"/>
                </a:lnTo>
                <a:lnTo>
                  <a:pt x="456" y="471"/>
                </a:lnTo>
                <a:lnTo>
                  <a:pt x="456" y="471"/>
                </a:lnTo>
                <a:lnTo>
                  <a:pt x="459" y="469"/>
                </a:lnTo>
                <a:lnTo>
                  <a:pt x="459" y="469"/>
                </a:lnTo>
                <a:lnTo>
                  <a:pt x="458" y="469"/>
                </a:lnTo>
                <a:lnTo>
                  <a:pt x="458" y="469"/>
                </a:lnTo>
                <a:lnTo>
                  <a:pt x="458" y="469"/>
                </a:lnTo>
                <a:lnTo>
                  <a:pt x="461" y="467"/>
                </a:lnTo>
                <a:lnTo>
                  <a:pt x="461" y="467"/>
                </a:lnTo>
                <a:lnTo>
                  <a:pt x="458" y="465"/>
                </a:lnTo>
                <a:lnTo>
                  <a:pt x="458" y="465"/>
                </a:lnTo>
                <a:lnTo>
                  <a:pt x="458" y="467"/>
                </a:lnTo>
                <a:lnTo>
                  <a:pt x="454" y="469"/>
                </a:lnTo>
                <a:lnTo>
                  <a:pt x="454" y="469"/>
                </a:lnTo>
                <a:lnTo>
                  <a:pt x="454" y="467"/>
                </a:lnTo>
                <a:lnTo>
                  <a:pt x="454" y="467"/>
                </a:lnTo>
                <a:lnTo>
                  <a:pt x="454" y="465"/>
                </a:lnTo>
                <a:lnTo>
                  <a:pt x="456" y="465"/>
                </a:lnTo>
                <a:lnTo>
                  <a:pt x="456" y="465"/>
                </a:lnTo>
                <a:lnTo>
                  <a:pt x="456" y="465"/>
                </a:lnTo>
                <a:lnTo>
                  <a:pt x="458" y="465"/>
                </a:lnTo>
                <a:lnTo>
                  <a:pt x="458" y="465"/>
                </a:lnTo>
                <a:lnTo>
                  <a:pt x="461" y="465"/>
                </a:lnTo>
                <a:lnTo>
                  <a:pt x="463" y="464"/>
                </a:lnTo>
                <a:lnTo>
                  <a:pt x="463" y="464"/>
                </a:lnTo>
                <a:lnTo>
                  <a:pt x="459" y="464"/>
                </a:lnTo>
                <a:lnTo>
                  <a:pt x="459" y="464"/>
                </a:lnTo>
                <a:lnTo>
                  <a:pt x="461" y="464"/>
                </a:lnTo>
                <a:lnTo>
                  <a:pt x="463" y="462"/>
                </a:lnTo>
                <a:lnTo>
                  <a:pt x="463" y="458"/>
                </a:lnTo>
                <a:lnTo>
                  <a:pt x="463" y="458"/>
                </a:lnTo>
                <a:lnTo>
                  <a:pt x="458" y="460"/>
                </a:lnTo>
                <a:lnTo>
                  <a:pt x="458" y="460"/>
                </a:lnTo>
                <a:lnTo>
                  <a:pt x="458" y="458"/>
                </a:lnTo>
                <a:lnTo>
                  <a:pt x="458" y="458"/>
                </a:lnTo>
                <a:lnTo>
                  <a:pt x="463" y="458"/>
                </a:lnTo>
                <a:lnTo>
                  <a:pt x="463" y="458"/>
                </a:lnTo>
                <a:lnTo>
                  <a:pt x="461" y="458"/>
                </a:lnTo>
                <a:lnTo>
                  <a:pt x="461" y="458"/>
                </a:lnTo>
                <a:lnTo>
                  <a:pt x="461" y="458"/>
                </a:lnTo>
                <a:lnTo>
                  <a:pt x="463" y="456"/>
                </a:lnTo>
                <a:lnTo>
                  <a:pt x="465" y="456"/>
                </a:lnTo>
                <a:lnTo>
                  <a:pt x="465" y="456"/>
                </a:lnTo>
                <a:lnTo>
                  <a:pt x="463" y="454"/>
                </a:lnTo>
                <a:lnTo>
                  <a:pt x="467" y="454"/>
                </a:lnTo>
                <a:lnTo>
                  <a:pt x="467" y="454"/>
                </a:lnTo>
                <a:lnTo>
                  <a:pt x="461" y="453"/>
                </a:lnTo>
                <a:lnTo>
                  <a:pt x="461" y="453"/>
                </a:lnTo>
                <a:lnTo>
                  <a:pt x="465" y="453"/>
                </a:lnTo>
                <a:lnTo>
                  <a:pt x="465" y="453"/>
                </a:lnTo>
                <a:lnTo>
                  <a:pt x="465" y="451"/>
                </a:lnTo>
                <a:lnTo>
                  <a:pt x="465" y="451"/>
                </a:lnTo>
                <a:lnTo>
                  <a:pt x="465" y="451"/>
                </a:lnTo>
                <a:lnTo>
                  <a:pt x="461" y="451"/>
                </a:lnTo>
                <a:lnTo>
                  <a:pt x="461" y="451"/>
                </a:lnTo>
                <a:lnTo>
                  <a:pt x="463" y="449"/>
                </a:lnTo>
                <a:lnTo>
                  <a:pt x="465" y="449"/>
                </a:lnTo>
                <a:lnTo>
                  <a:pt x="465" y="449"/>
                </a:lnTo>
                <a:lnTo>
                  <a:pt x="463" y="447"/>
                </a:lnTo>
                <a:lnTo>
                  <a:pt x="461" y="447"/>
                </a:lnTo>
                <a:lnTo>
                  <a:pt x="458" y="447"/>
                </a:lnTo>
                <a:lnTo>
                  <a:pt x="458" y="445"/>
                </a:lnTo>
                <a:lnTo>
                  <a:pt x="458" y="445"/>
                </a:lnTo>
                <a:lnTo>
                  <a:pt x="452" y="445"/>
                </a:lnTo>
                <a:lnTo>
                  <a:pt x="456" y="443"/>
                </a:lnTo>
                <a:lnTo>
                  <a:pt x="456" y="443"/>
                </a:lnTo>
                <a:lnTo>
                  <a:pt x="452" y="443"/>
                </a:lnTo>
                <a:lnTo>
                  <a:pt x="452" y="443"/>
                </a:lnTo>
                <a:lnTo>
                  <a:pt x="452" y="443"/>
                </a:lnTo>
                <a:lnTo>
                  <a:pt x="452" y="441"/>
                </a:lnTo>
                <a:lnTo>
                  <a:pt x="452" y="441"/>
                </a:lnTo>
                <a:lnTo>
                  <a:pt x="456" y="441"/>
                </a:lnTo>
                <a:lnTo>
                  <a:pt x="456" y="441"/>
                </a:lnTo>
                <a:lnTo>
                  <a:pt x="456" y="440"/>
                </a:lnTo>
                <a:lnTo>
                  <a:pt x="456" y="440"/>
                </a:lnTo>
                <a:lnTo>
                  <a:pt x="456" y="440"/>
                </a:lnTo>
                <a:lnTo>
                  <a:pt x="452" y="441"/>
                </a:lnTo>
                <a:lnTo>
                  <a:pt x="452" y="441"/>
                </a:lnTo>
                <a:lnTo>
                  <a:pt x="452" y="440"/>
                </a:lnTo>
                <a:lnTo>
                  <a:pt x="452" y="440"/>
                </a:lnTo>
                <a:lnTo>
                  <a:pt x="454" y="440"/>
                </a:lnTo>
                <a:lnTo>
                  <a:pt x="454" y="440"/>
                </a:lnTo>
                <a:lnTo>
                  <a:pt x="452" y="438"/>
                </a:lnTo>
                <a:lnTo>
                  <a:pt x="452" y="436"/>
                </a:lnTo>
                <a:lnTo>
                  <a:pt x="452" y="436"/>
                </a:lnTo>
                <a:lnTo>
                  <a:pt x="450" y="434"/>
                </a:lnTo>
                <a:lnTo>
                  <a:pt x="450" y="434"/>
                </a:lnTo>
                <a:lnTo>
                  <a:pt x="448" y="434"/>
                </a:lnTo>
                <a:lnTo>
                  <a:pt x="448" y="434"/>
                </a:lnTo>
                <a:lnTo>
                  <a:pt x="452" y="434"/>
                </a:lnTo>
                <a:lnTo>
                  <a:pt x="452" y="434"/>
                </a:lnTo>
                <a:lnTo>
                  <a:pt x="448" y="434"/>
                </a:lnTo>
                <a:lnTo>
                  <a:pt x="448" y="434"/>
                </a:lnTo>
                <a:lnTo>
                  <a:pt x="448" y="434"/>
                </a:lnTo>
                <a:lnTo>
                  <a:pt x="450" y="432"/>
                </a:lnTo>
                <a:lnTo>
                  <a:pt x="448" y="432"/>
                </a:lnTo>
                <a:lnTo>
                  <a:pt x="448" y="432"/>
                </a:lnTo>
                <a:lnTo>
                  <a:pt x="450" y="430"/>
                </a:lnTo>
                <a:lnTo>
                  <a:pt x="450" y="430"/>
                </a:lnTo>
                <a:lnTo>
                  <a:pt x="452" y="430"/>
                </a:lnTo>
                <a:lnTo>
                  <a:pt x="450" y="429"/>
                </a:lnTo>
                <a:lnTo>
                  <a:pt x="450" y="429"/>
                </a:lnTo>
                <a:lnTo>
                  <a:pt x="448" y="430"/>
                </a:lnTo>
                <a:lnTo>
                  <a:pt x="448" y="429"/>
                </a:lnTo>
                <a:lnTo>
                  <a:pt x="448" y="429"/>
                </a:lnTo>
                <a:lnTo>
                  <a:pt x="450" y="429"/>
                </a:lnTo>
                <a:lnTo>
                  <a:pt x="450" y="427"/>
                </a:lnTo>
                <a:lnTo>
                  <a:pt x="450" y="427"/>
                </a:lnTo>
                <a:lnTo>
                  <a:pt x="448" y="427"/>
                </a:lnTo>
                <a:lnTo>
                  <a:pt x="448" y="425"/>
                </a:lnTo>
                <a:lnTo>
                  <a:pt x="448" y="425"/>
                </a:lnTo>
                <a:lnTo>
                  <a:pt x="448" y="425"/>
                </a:lnTo>
                <a:lnTo>
                  <a:pt x="450" y="423"/>
                </a:lnTo>
                <a:lnTo>
                  <a:pt x="450" y="423"/>
                </a:lnTo>
                <a:lnTo>
                  <a:pt x="448" y="423"/>
                </a:lnTo>
                <a:lnTo>
                  <a:pt x="448" y="423"/>
                </a:lnTo>
                <a:lnTo>
                  <a:pt x="448" y="423"/>
                </a:lnTo>
                <a:lnTo>
                  <a:pt x="448" y="423"/>
                </a:lnTo>
                <a:lnTo>
                  <a:pt x="448" y="423"/>
                </a:lnTo>
                <a:lnTo>
                  <a:pt x="448" y="425"/>
                </a:lnTo>
                <a:lnTo>
                  <a:pt x="448" y="425"/>
                </a:lnTo>
                <a:lnTo>
                  <a:pt x="448" y="425"/>
                </a:lnTo>
                <a:lnTo>
                  <a:pt x="448" y="425"/>
                </a:lnTo>
                <a:lnTo>
                  <a:pt x="448" y="425"/>
                </a:lnTo>
                <a:lnTo>
                  <a:pt x="448" y="425"/>
                </a:lnTo>
                <a:lnTo>
                  <a:pt x="448" y="425"/>
                </a:lnTo>
                <a:lnTo>
                  <a:pt x="448" y="425"/>
                </a:lnTo>
                <a:lnTo>
                  <a:pt x="448" y="425"/>
                </a:lnTo>
                <a:lnTo>
                  <a:pt x="448" y="425"/>
                </a:lnTo>
                <a:lnTo>
                  <a:pt x="448" y="425"/>
                </a:lnTo>
                <a:lnTo>
                  <a:pt x="447" y="425"/>
                </a:lnTo>
                <a:lnTo>
                  <a:pt x="448" y="425"/>
                </a:lnTo>
                <a:lnTo>
                  <a:pt x="448" y="425"/>
                </a:lnTo>
                <a:lnTo>
                  <a:pt x="450" y="425"/>
                </a:lnTo>
                <a:lnTo>
                  <a:pt x="450" y="425"/>
                </a:lnTo>
                <a:lnTo>
                  <a:pt x="450" y="425"/>
                </a:lnTo>
                <a:lnTo>
                  <a:pt x="450" y="425"/>
                </a:lnTo>
                <a:lnTo>
                  <a:pt x="448" y="423"/>
                </a:lnTo>
                <a:lnTo>
                  <a:pt x="448" y="423"/>
                </a:lnTo>
                <a:lnTo>
                  <a:pt x="448" y="423"/>
                </a:lnTo>
                <a:lnTo>
                  <a:pt x="448" y="423"/>
                </a:lnTo>
                <a:lnTo>
                  <a:pt x="448" y="423"/>
                </a:lnTo>
                <a:lnTo>
                  <a:pt x="450" y="423"/>
                </a:lnTo>
                <a:lnTo>
                  <a:pt x="450" y="423"/>
                </a:lnTo>
                <a:lnTo>
                  <a:pt x="450" y="423"/>
                </a:lnTo>
                <a:lnTo>
                  <a:pt x="452" y="423"/>
                </a:lnTo>
                <a:lnTo>
                  <a:pt x="454" y="425"/>
                </a:lnTo>
                <a:lnTo>
                  <a:pt x="452" y="425"/>
                </a:lnTo>
                <a:lnTo>
                  <a:pt x="452" y="425"/>
                </a:lnTo>
                <a:lnTo>
                  <a:pt x="454" y="425"/>
                </a:lnTo>
                <a:lnTo>
                  <a:pt x="454" y="425"/>
                </a:lnTo>
                <a:lnTo>
                  <a:pt x="454" y="425"/>
                </a:lnTo>
                <a:lnTo>
                  <a:pt x="454" y="425"/>
                </a:lnTo>
                <a:lnTo>
                  <a:pt x="454" y="425"/>
                </a:lnTo>
                <a:lnTo>
                  <a:pt x="454" y="425"/>
                </a:lnTo>
                <a:lnTo>
                  <a:pt x="454" y="425"/>
                </a:lnTo>
                <a:lnTo>
                  <a:pt x="454" y="425"/>
                </a:lnTo>
                <a:lnTo>
                  <a:pt x="454" y="425"/>
                </a:lnTo>
                <a:lnTo>
                  <a:pt x="454" y="423"/>
                </a:lnTo>
                <a:lnTo>
                  <a:pt x="454" y="423"/>
                </a:lnTo>
                <a:lnTo>
                  <a:pt x="454" y="423"/>
                </a:lnTo>
                <a:lnTo>
                  <a:pt x="454" y="423"/>
                </a:lnTo>
                <a:lnTo>
                  <a:pt x="454" y="423"/>
                </a:lnTo>
                <a:lnTo>
                  <a:pt x="454" y="423"/>
                </a:lnTo>
                <a:lnTo>
                  <a:pt x="454" y="423"/>
                </a:lnTo>
                <a:lnTo>
                  <a:pt x="458" y="423"/>
                </a:lnTo>
                <a:lnTo>
                  <a:pt x="458" y="425"/>
                </a:lnTo>
                <a:lnTo>
                  <a:pt x="458" y="425"/>
                </a:lnTo>
                <a:lnTo>
                  <a:pt x="458" y="423"/>
                </a:lnTo>
                <a:lnTo>
                  <a:pt x="458" y="423"/>
                </a:lnTo>
                <a:lnTo>
                  <a:pt x="458" y="423"/>
                </a:lnTo>
                <a:lnTo>
                  <a:pt x="458" y="425"/>
                </a:lnTo>
                <a:lnTo>
                  <a:pt x="458" y="425"/>
                </a:lnTo>
                <a:lnTo>
                  <a:pt x="458" y="425"/>
                </a:lnTo>
                <a:lnTo>
                  <a:pt x="458" y="425"/>
                </a:lnTo>
                <a:lnTo>
                  <a:pt x="458" y="425"/>
                </a:lnTo>
                <a:lnTo>
                  <a:pt x="458" y="425"/>
                </a:lnTo>
                <a:lnTo>
                  <a:pt x="456" y="425"/>
                </a:lnTo>
                <a:lnTo>
                  <a:pt x="456" y="425"/>
                </a:lnTo>
                <a:lnTo>
                  <a:pt x="459" y="425"/>
                </a:lnTo>
                <a:lnTo>
                  <a:pt x="459" y="425"/>
                </a:lnTo>
                <a:lnTo>
                  <a:pt x="459" y="425"/>
                </a:lnTo>
                <a:lnTo>
                  <a:pt x="459" y="425"/>
                </a:lnTo>
                <a:lnTo>
                  <a:pt x="463" y="425"/>
                </a:lnTo>
                <a:lnTo>
                  <a:pt x="463" y="425"/>
                </a:lnTo>
                <a:lnTo>
                  <a:pt x="461" y="423"/>
                </a:lnTo>
                <a:lnTo>
                  <a:pt x="461" y="423"/>
                </a:lnTo>
                <a:lnTo>
                  <a:pt x="461" y="423"/>
                </a:lnTo>
                <a:lnTo>
                  <a:pt x="458" y="423"/>
                </a:lnTo>
                <a:lnTo>
                  <a:pt x="458" y="423"/>
                </a:lnTo>
                <a:lnTo>
                  <a:pt x="459" y="421"/>
                </a:lnTo>
                <a:lnTo>
                  <a:pt x="458" y="421"/>
                </a:lnTo>
                <a:lnTo>
                  <a:pt x="456" y="419"/>
                </a:lnTo>
                <a:lnTo>
                  <a:pt x="456" y="419"/>
                </a:lnTo>
                <a:lnTo>
                  <a:pt x="456" y="419"/>
                </a:lnTo>
                <a:lnTo>
                  <a:pt x="450" y="418"/>
                </a:lnTo>
                <a:lnTo>
                  <a:pt x="450" y="418"/>
                </a:lnTo>
                <a:lnTo>
                  <a:pt x="456" y="419"/>
                </a:lnTo>
                <a:lnTo>
                  <a:pt x="456" y="419"/>
                </a:lnTo>
                <a:lnTo>
                  <a:pt x="456" y="418"/>
                </a:lnTo>
                <a:lnTo>
                  <a:pt x="456" y="418"/>
                </a:lnTo>
                <a:lnTo>
                  <a:pt x="458" y="418"/>
                </a:lnTo>
                <a:lnTo>
                  <a:pt x="458" y="418"/>
                </a:lnTo>
                <a:lnTo>
                  <a:pt x="454" y="416"/>
                </a:lnTo>
                <a:lnTo>
                  <a:pt x="454" y="416"/>
                </a:lnTo>
                <a:lnTo>
                  <a:pt x="454" y="416"/>
                </a:lnTo>
                <a:lnTo>
                  <a:pt x="450" y="414"/>
                </a:lnTo>
                <a:lnTo>
                  <a:pt x="450" y="414"/>
                </a:lnTo>
                <a:lnTo>
                  <a:pt x="452" y="414"/>
                </a:lnTo>
                <a:lnTo>
                  <a:pt x="448" y="414"/>
                </a:lnTo>
                <a:lnTo>
                  <a:pt x="448" y="414"/>
                </a:lnTo>
                <a:lnTo>
                  <a:pt x="447" y="414"/>
                </a:lnTo>
                <a:lnTo>
                  <a:pt x="450" y="414"/>
                </a:lnTo>
                <a:lnTo>
                  <a:pt x="450" y="414"/>
                </a:lnTo>
                <a:lnTo>
                  <a:pt x="450" y="414"/>
                </a:lnTo>
                <a:lnTo>
                  <a:pt x="452" y="414"/>
                </a:lnTo>
                <a:lnTo>
                  <a:pt x="450" y="412"/>
                </a:lnTo>
                <a:lnTo>
                  <a:pt x="450" y="412"/>
                </a:lnTo>
                <a:lnTo>
                  <a:pt x="454" y="412"/>
                </a:lnTo>
                <a:lnTo>
                  <a:pt x="454" y="412"/>
                </a:lnTo>
                <a:lnTo>
                  <a:pt x="454" y="412"/>
                </a:lnTo>
                <a:lnTo>
                  <a:pt x="454" y="412"/>
                </a:lnTo>
                <a:lnTo>
                  <a:pt x="454" y="412"/>
                </a:lnTo>
                <a:lnTo>
                  <a:pt x="454" y="410"/>
                </a:lnTo>
                <a:lnTo>
                  <a:pt x="452" y="407"/>
                </a:lnTo>
                <a:lnTo>
                  <a:pt x="452" y="407"/>
                </a:lnTo>
                <a:lnTo>
                  <a:pt x="454" y="407"/>
                </a:lnTo>
                <a:lnTo>
                  <a:pt x="454" y="407"/>
                </a:lnTo>
                <a:lnTo>
                  <a:pt x="450" y="405"/>
                </a:lnTo>
                <a:lnTo>
                  <a:pt x="450" y="405"/>
                </a:lnTo>
                <a:lnTo>
                  <a:pt x="452" y="407"/>
                </a:lnTo>
                <a:lnTo>
                  <a:pt x="452" y="407"/>
                </a:lnTo>
                <a:lnTo>
                  <a:pt x="452" y="405"/>
                </a:lnTo>
                <a:lnTo>
                  <a:pt x="452" y="405"/>
                </a:lnTo>
                <a:lnTo>
                  <a:pt x="452" y="405"/>
                </a:lnTo>
                <a:lnTo>
                  <a:pt x="450" y="405"/>
                </a:lnTo>
                <a:lnTo>
                  <a:pt x="450" y="405"/>
                </a:lnTo>
                <a:lnTo>
                  <a:pt x="452" y="405"/>
                </a:lnTo>
                <a:lnTo>
                  <a:pt x="452" y="405"/>
                </a:lnTo>
                <a:lnTo>
                  <a:pt x="454" y="407"/>
                </a:lnTo>
                <a:lnTo>
                  <a:pt x="454" y="407"/>
                </a:lnTo>
                <a:lnTo>
                  <a:pt x="452" y="403"/>
                </a:lnTo>
                <a:lnTo>
                  <a:pt x="452" y="403"/>
                </a:lnTo>
                <a:lnTo>
                  <a:pt x="448" y="403"/>
                </a:lnTo>
                <a:lnTo>
                  <a:pt x="448" y="403"/>
                </a:lnTo>
                <a:lnTo>
                  <a:pt x="445" y="397"/>
                </a:lnTo>
                <a:lnTo>
                  <a:pt x="443" y="394"/>
                </a:lnTo>
                <a:lnTo>
                  <a:pt x="445" y="390"/>
                </a:lnTo>
                <a:lnTo>
                  <a:pt x="445" y="390"/>
                </a:lnTo>
                <a:lnTo>
                  <a:pt x="447" y="392"/>
                </a:lnTo>
                <a:lnTo>
                  <a:pt x="447" y="392"/>
                </a:lnTo>
                <a:lnTo>
                  <a:pt x="445" y="388"/>
                </a:lnTo>
                <a:lnTo>
                  <a:pt x="447" y="388"/>
                </a:lnTo>
                <a:lnTo>
                  <a:pt x="447" y="388"/>
                </a:lnTo>
                <a:lnTo>
                  <a:pt x="443" y="384"/>
                </a:lnTo>
                <a:lnTo>
                  <a:pt x="443" y="384"/>
                </a:lnTo>
                <a:lnTo>
                  <a:pt x="445" y="384"/>
                </a:lnTo>
                <a:lnTo>
                  <a:pt x="445" y="384"/>
                </a:lnTo>
                <a:lnTo>
                  <a:pt x="445" y="383"/>
                </a:lnTo>
                <a:lnTo>
                  <a:pt x="447" y="384"/>
                </a:lnTo>
                <a:lnTo>
                  <a:pt x="447" y="384"/>
                </a:lnTo>
                <a:lnTo>
                  <a:pt x="445" y="383"/>
                </a:lnTo>
                <a:lnTo>
                  <a:pt x="445" y="383"/>
                </a:lnTo>
                <a:lnTo>
                  <a:pt x="445" y="383"/>
                </a:lnTo>
                <a:lnTo>
                  <a:pt x="447" y="383"/>
                </a:lnTo>
                <a:lnTo>
                  <a:pt x="447" y="383"/>
                </a:lnTo>
                <a:lnTo>
                  <a:pt x="447" y="383"/>
                </a:lnTo>
                <a:lnTo>
                  <a:pt x="448" y="384"/>
                </a:lnTo>
                <a:lnTo>
                  <a:pt x="450" y="384"/>
                </a:lnTo>
                <a:lnTo>
                  <a:pt x="450" y="384"/>
                </a:lnTo>
                <a:lnTo>
                  <a:pt x="448" y="383"/>
                </a:lnTo>
                <a:lnTo>
                  <a:pt x="450" y="383"/>
                </a:lnTo>
                <a:lnTo>
                  <a:pt x="450" y="383"/>
                </a:lnTo>
                <a:lnTo>
                  <a:pt x="448" y="381"/>
                </a:lnTo>
                <a:lnTo>
                  <a:pt x="448" y="381"/>
                </a:lnTo>
                <a:lnTo>
                  <a:pt x="448" y="381"/>
                </a:lnTo>
                <a:lnTo>
                  <a:pt x="448" y="381"/>
                </a:lnTo>
                <a:lnTo>
                  <a:pt x="452" y="381"/>
                </a:lnTo>
                <a:lnTo>
                  <a:pt x="452" y="381"/>
                </a:lnTo>
                <a:lnTo>
                  <a:pt x="450" y="379"/>
                </a:lnTo>
                <a:lnTo>
                  <a:pt x="450" y="379"/>
                </a:lnTo>
                <a:lnTo>
                  <a:pt x="454" y="381"/>
                </a:lnTo>
                <a:lnTo>
                  <a:pt x="454" y="381"/>
                </a:lnTo>
                <a:lnTo>
                  <a:pt x="452" y="377"/>
                </a:lnTo>
                <a:lnTo>
                  <a:pt x="454" y="377"/>
                </a:lnTo>
                <a:lnTo>
                  <a:pt x="454" y="377"/>
                </a:lnTo>
                <a:lnTo>
                  <a:pt x="452" y="372"/>
                </a:lnTo>
                <a:lnTo>
                  <a:pt x="454" y="375"/>
                </a:lnTo>
                <a:lnTo>
                  <a:pt x="454" y="375"/>
                </a:lnTo>
                <a:lnTo>
                  <a:pt x="454" y="373"/>
                </a:lnTo>
                <a:lnTo>
                  <a:pt x="456" y="372"/>
                </a:lnTo>
                <a:lnTo>
                  <a:pt x="458" y="370"/>
                </a:lnTo>
                <a:lnTo>
                  <a:pt x="459" y="370"/>
                </a:lnTo>
                <a:lnTo>
                  <a:pt x="459" y="370"/>
                </a:lnTo>
                <a:lnTo>
                  <a:pt x="458" y="368"/>
                </a:lnTo>
                <a:lnTo>
                  <a:pt x="458" y="368"/>
                </a:lnTo>
                <a:lnTo>
                  <a:pt x="459" y="368"/>
                </a:lnTo>
                <a:lnTo>
                  <a:pt x="461" y="366"/>
                </a:lnTo>
                <a:lnTo>
                  <a:pt x="461" y="366"/>
                </a:lnTo>
                <a:lnTo>
                  <a:pt x="463" y="370"/>
                </a:lnTo>
                <a:lnTo>
                  <a:pt x="463" y="370"/>
                </a:lnTo>
                <a:lnTo>
                  <a:pt x="461" y="366"/>
                </a:lnTo>
                <a:lnTo>
                  <a:pt x="461" y="366"/>
                </a:lnTo>
                <a:lnTo>
                  <a:pt x="463" y="364"/>
                </a:lnTo>
                <a:lnTo>
                  <a:pt x="465" y="364"/>
                </a:lnTo>
                <a:lnTo>
                  <a:pt x="467" y="366"/>
                </a:lnTo>
                <a:lnTo>
                  <a:pt x="467" y="366"/>
                </a:lnTo>
                <a:lnTo>
                  <a:pt x="467" y="361"/>
                </a:lnTo>
                <a:lnTo>
                  <a:pt x="467" y="361"/>
                </a:lnTo>
                <a:lnTo>
                  <a:pt x="467" y="364"/>
                </a:lnTo>
                <a:lnTo>
                  <a:pt x="467" y="364"/>
                </a:lnTo>
                <a:lnTo>
                  <a:pt x="469" y="362"/>
                </a:lnTo>
                <a:lnTo>
                  <a:pt x="471" y="364"/>
                </a:lnTo>
                <a:lnTo>
                  <a:pt x="471" y="364"/>
                </a:lnTo>
                <a:lnTo>
                  <a:pt x="471" y="357"/>
                </a:lnTo>
                <a:lnTo>
                  <a:pt x="471" y="357"/>
                </a:lnTo>
                <a:lnTo>
                  <a:pt x="469" y="357"/>
                </a:lnTo>
                <a:lnTo>
                  <a:pt x="465" y="353"/>
                </a:lnTo>
                <a:lnTo>
                  <a:pt x="465" y="353"/>
                </a:lnTo>
                <a:lnTo>
                  <a:pt x="467" y="353"/>
                </a:lnTo>
                <a:lnTo>
                  <a:pt x="467" y="353"/>
                </a:lnTo>
                <a:lnTo>
                  <a:pt x="467" y="355"/>
                </a:lnTo>
                <a:lnTo>
                  <a:pt x="467" y="353"/>
                </a:lnTo>
                <a:lnTo>
                  <a:pt x="467" y="353"/>
                </a:lnTo>
                <a:lnTo>
                  <a:pt x="465" y="351"/>
                </a:lnTo>
                <a:lnTo>
                  <a:pt x="465" y="353"/>
                </a:lnTo>
                <a:lnTo>
                  <a:pt x="465" y="355"/>
                </a:lnTo>
                <a:lnTo>
                  <a:pt x="463" y="355"/>
                </a:lnTo>
                <a:lnTo>
                  <a:pt x="463" y="355"/>
                </a:lnTo>
                <a:lnTo>
                  <a:pt x="463" y="353"/>
                </a:lnTo>
                <a:lnTo>
                  <a:pt x="463" y="353"/>
                </a:lnTo>
                <a:lnTo>
                  <a:pt x="461" y="353"/>
                </a:lnTo>
                <a:lnTo>
                  <a:pt x="461" y="355"/>
                </a:lnTo>
                <a:lnTo>
                  <a:pt x="461" y="355"/>
                </a:lnTo>
                <a:lnTo>
                  <a:pt x="458" y="355"/>
                </a:lnTo>
                <a:lnTo>
                  <a:pt x="456" y="357"/>
                </a:lnTo>
                <a:lnTo>
                  <a:pt x="454" y="361"/>
                </a:lnTo>
                <a:lnTo>
                  <a:pt x="452" y="359"/>
                </a:lnTo>
                <a:lnTo>
                  <a:pt x="452" y="359"/>
                </a:lnTo>
                <a:lnTo>
                  <a:pt x="452" y="362"/>
                </a:lnTo>
                <a:lnTo>
                  <a:pt x="450" y="366"/>
                </a:lnTo>
                <a:lnTo>
                  <a:pt x="450" y="366"/>
                </a:lnTo>
                <a:lnTo>
                  <a:pt x="450" y="362"/>
                </a:lnTo>
                <a:lnTo>
                  <a:pt x="448" y="361"/>
                </a:lnTo>
                <a:lnTo>
                  <a:pt x="448" y="361"/>
                </a:lnTo>
                <a:lnTo>
                  <a:pt x="448" y="362"/>
                </a:lnTo>
                <a:lnTo>
                  <a:pt x="447" y="362"/>
                </a:lnTo>
                <a:lnTo>
                  <a:pt x="445" y="359"/>
                </a:lnTo>
                <a:lnTo>
                  <a:pt x="445" y="359"/>
                </a:lnTo>
                <a:lnTo>
                  <a:pt x="447" y="364"/>
                </a:lnTo>
                <a:lnTo>
                  <a:pt x="447" y="364"/>
                </a:lnTo>
                <a:lnTo>
                  <a:pt x="445" y="362"/>
                </a:lnTo>
                <a:lnTo>
                  <a:pt x="445" y="362"/>
                </a:lnTo>
                <a:lnTo>
                  <a:pt x="447" y="366"/>
                </a:lnTo>
                <a:lnTo>
                  <a:pt x="447" y="366"/>
                </a:lnTo>
                <a:lnTo>
                  <a:pt x="443" y="368"/>
                </a:lnTo>
                <a:lnTo>
                  <a:pt x="443" y="368"/>
                </a:lnTo>
                <a:lnTo>
                  <a:pt x="445" y="368"/>
                </a:lnTo>
                <a:lnTo>
                  <a:pt x="445" y="368"/>
                </a:lnTo>
                <a:lnTo>
                  <a:pt x="445" y="368"/>
                </a:lnTo>
                <a:lnTo>
                  <a:pt x="445" y="370"/>
                </a:lnTo>
                <a:lnTo>
                  <a:pt x="445" y="370"/>
                </a:lnTo>
                <a:lnTo>
                  <a:pt x="443" y="370"/>
                </a:lnTo>
                <a:lnTo>
                  <a:pt x="443" y="370"/>
                </a:lnTo>
                <a:lnTo>
                  <a:pt x="443" y="368"/>
                </a:lnTo>
                <a:lnTo>
                  <a:pt x="443" y="368"/>
                </a:lnTo>
                <a:lnTo>
                  <a:pt x="441" y="368"/>
                </a:lnTo>
                <a:lnTo>
                  <a:pt x="443" y="368"/>
                </a:lnTo>
                <a:lnTo>
                  <a:pt x="443" y="372"/>
                </a:lnTo>
                <a:lnTo>
                  <a:pt x="443" y="372"/>
                </a:lnTo>
                <a:lnTo>
                  <a:pt x="443" y="368"/>
                </a:lnTo>
                <a:lnTo>
                  <a:pt x="443" y="368"/>
                </a:lnTo>
                <a:lnTo>
                  <a:pt x="441" y="372"/>
                </a:lnTo>
                <a:lnTo>
                  <a:pt x="439" y="373"/>
                </a:lnTo>
                <a:lnTo>
                  <a:pt x="439" y="373"/>
                </a:lnTo>
                <a:lnTo>
                  <a:pt x="443" y="375"/>
                </a:lnTo>
                <a:lnTo>
                  <a:pt x="443" y="375"/>
                </a:lnTo>
                <a:lnTo>
                  <a:pt x="441" y="375"/>
                </a:lnTo>
                <a:lnTo>
                  <a:pt x="441" y="375"/>
                </a:lnTo>
                <a:lnTo>
                  <a:pt x="441" y="375"/>
                </a:lnTo>
                <a:lnTo>
                  <a:pt x="439" y="373"/>
                </a:lnTo>
                <a:lnTo>
                  <a:pt x="439" y="373"/>
                </a:lnTo>
                <a:lnTo>
                  <a:pt x="437" y="377"/>
                </a:lnTo>
                <a:lnTo>
                  <a:pt x="434" y="381"/>
                </a:lnTo>
                <a:lnTo>
                  <a:pt x="434" y="381"/>
                </a:lnTo>
                <a:lnTo>
                  <a:pt x="432" y="379"/>
                </a:lnTo>
                <a:lnTo>
                  <a:pt x="432" y="381"/>
                </a:lnTo>
                <a:lnTo>
                  <a:pt x="432" y="383"/>
                </a:lnTo>
                <a:lnTo>
                  <a:pt x="432" y="383"/>
                </a:lnTo>
                <a:lnTo>
                  <a:pt x="432" y="384"/>
                </a:lnTo>
                <a:lnTo>
                  <a:pt x="432" y="388"/>
                </a:lnTo>
                <a:lnTo>
                  <a:pt x="432" y="388"/>
                </a:lnTo>
                <a:lnTo>
                  <a:pt x="430" y="392"/>
                </a:lnTo>
                <a:lnTo>
                  <a:pt x="430" y="394"/>
                </a:lnTo>
                <a:lnTo>
                  <a:pt x="432" y="396"/>
                </a:lnTo>
                <a:lnTo>
                  <a:pt x="432" y="396"/>
                </a:lnTo>
                <a:lnTo>
                  <a:pt x="428" y="396"/>
                </a:lnTo>
                <a:lnTo>
                  <a:pt x="428" y="396"/>
                </a:lnTo>
                <a:lnTo>
                  <a:pt x="432" y="397"/>
                </a:lnTo>
                <a:lnTo>
                  <a:pt x="432" y="397"/>
                </a:lnTo>
                <a:lnTo>
                  <a:pt x="426" y="396"/>
                </a:lnTo>
                <a:lnTo>
                  <a:pt x="426" y="396"/>
                </a:lnTo>
                <a:lnTo>
                  <a:pt x="430" y="397"/>
                </a:lnTo>
                <a:lnTo>
                  <a:pt x="430" y="397"/>
                </a:lnTo>
                <a:lnTo>
                  <a:pt x="430" y="397"/>
                </a:lnTo>
                <a:lnTo>
                  <a:pt x="430" y="397"/>
                </a:lnTo>
                <a:lnTo>
                  <a:pt x="430" y="397"/>
                </a:lnTo>
                <a:lnTo>
                  <a:pt x="432" y="399"/>
                </a:lnTo>
                <a:lnTo>
                  <a:pt x="432" y="399"/>
                </a:lnTo>
                <a:lnTo>
                  <a:pt x="428" y="397"/>
                </a:lnTo>
                <a:lnTo>
                  <a:pt x="428" y="399"/>
                </a:lnTo>
                <a:lnTo>
                  <a:pt x="428" y="399"/>
                </a:lnTo>
                <a:lnTo>
                  <a:pt x="426" y="397"/>
                </a:lnTo>
                <a:lnTo>
                  <a:pt x="426" y="397"/>
                </a:lnTo>
                <a:lnTo>
                  <a:pt x="428" y="397"/>
                </a:lnTo>
                <a:lnTo>
                  <a:pt x="426" y="399"/>
                </a:lnTo>
                <a:lnTo>
                  <a:pt x="426" y="399"/>
                </a:lnTo>
                <a:lnTo>
                  <a:pt x="426" y="399"/>
                </a:lnTo>
                <a:lnTo>
                  <a:pt x="426" y="399"/>
                </a:lnTo>
                <a:lnTo>
                  <a:pt x="430" y="399"/>
                </a:lnTo>
                <a:lnTo>
                  <a:pt x="430" y="399"/>
                </a:lnTo>
                <a:lnTo>
                  <a:pt x="432" y="401"/>
                </a:lnTo>
                <a:lnTo>
                  <a:pt x="432" y="401"/>
                </a:lnTo>
                <a:lnTo>
                  <a:pt x="428" y="401"/>
                </a:lnTo>
                <a:lnTo>
                  <a:pt x="428" y="401"/>
                </a:lnTo>
                <a:lnTo>
                  <a:pt x="428" y="401"/>
                </a:lnTo>
                <a:lnTo>
                  <a:pt x="426" y="401"/>
                </a:lnTo>
                <a:lnTo>
                  <a:pt x="425" y="401"/>
                </a:lnTo>
                <a:lnTo>
                  <a:pt x="426" y="403"/>
                </a:lnTo>
                <a:lnTo>
                  <a:pt x="426" y="403"/>
                </a:lnTo>
                <a:lnTo>
                  <a:pt x="428" y="403"/>
                </a:lnTo>
                <a:lnTo>
                  <a:pt x="428" y="403"/>
                </a:lnTo>
                <a:lnTo>
                  <a:pt x="426" y="403"/>
                </a:lnTo>
                <a:lnTo>
                  <a:pt x="426" y="403"/>
                </a:lnTo>
                <a:lnTo>
                  <a:pt x="428" y="405"/>
                </a:lnTo>
                <a:lnTo>
                  <a:pt x="428" y="405"/>
                </a:lnTo>
                <a:lnTo>
                  <a:pt x="428" y="405"/>
                </a:lnTo>
                <a:lnTo>
                  <a:pt x="428" y="407"/>
                </a:lnTo>
                <a:lnTo>
                  <a:pt x="428" y="407"/>
                </a:lnTo>
                <a:lnTo>
                  <a:pt x="425" y="407"/>
                </a:lnTo>
                <a:lnTo>
                  <a:pt x="425" y="407"/>
                </a:lnTo>
                <a:lnTo>
                  <a:pt x="428" y="408"/>
                </a:lnTo>
                <a:lnTo>
                  <a:pt x="428" y="408"/>
                </a:lnTo>
                <a:lnTo>
                  <a:pt x="428" y="408"/>
                </a:lnTo>
                <a:lnTo>
                  <a:pt x="426" y="408"/>
                </a:lnTo>
                <a:lnTo>
                  <a:pt x="426" y="407"/>
                </a:lnTo>
                <a:lnTo>
                  <a:pt x="426" y="407"/>
                </a:lnTo>
                <a:lnTo>
                  <a:pt x="428" y="410"/>
                </a:lnTo>
                <a:lnTo>
                  <a:pt x="430" y="410"/>
                </a:lnTo>
                <a:lnTo>
                  <a:pt x="430" y="410"/>
                </a:lnTo>
                <a:lnTo>
                  <a:pt x="428" y="410"/>
                </a:lnTo>
                <a:lnTo>
                  <a:pt x="428" y="410"/>
                </a:lnTo>
                <a:lnTo>
                  <a:pt x="432" y="412"/>
                </a:lnTo>
                <a:lnTo>
                  <a:pt x="432" y="414"/>
                </a:lnTo>
                <a:lnTo>
                  <a:pt x="432" y="414"/>
                </a:lnTo>
                <a:lnTo>
                  <a:pt x="428" y="412"/>
                </a:lnTo>
                <a:lnTo>
                  <a:pt x="428" y="412"/>
                </a:lnTo>
                <a:lnTo>
                  <a:pt x="428" y="412"/>
                </a:lnTo>
                <a:lnTo>
                  <a:pt x="426" y="412"/>
                </a:lnTo>
                <a:lnTo>
                  <a:pt x="426" y="412"/>
                </a:lnTo>
                <a:lnTo>
                  <a:pt x="421" y="410"/>
                </a:lnTo>
                <a:lnTo>
                  <a:pt x="421" y="410"/>
                </a:lnTo>
                <a:lnTo>
                  <a:pt x="425" y="410"/>
                </a:lnTo>
                <a:lnTo>
                  <a:pt x="425" y="410"/>
                </a:lnTo>
                <a:lnTo>
                  <a:pt x="423" y="408"/>
                </a:lnTo>
                <a:lnTo>
                  <a:pt x="423" y="407"/>
                </a:lnTo>
                <a:lnTo>
                  <a:pt x="423" y="407"/>
                </a:lnTo>
                <a:lnTo>
                  <a:pt x="426" y="407"/>
                </a:lnTo>
                <a:lnTo>
                  <a:pt x="426" y="407"/>
                </a:lnTo>
                <a:lnTo>
                  <a:pt x="425" y="407"/>
                </a:lnTo>
                <a:lnTo>
                  <a:pt x="423" y="407"/>
                </a:lnTo>
                <a:lnTo>
                  <a:pt x="423" y="407"/>
                </a:lnTo>
                <a:lnTo>
                  <a:pt x="419" y="405"/>
                </a:lnTo>
                <a:lnTo>
                  <a:pt x="419" y="405"/>
                </a:lnTo>
                <a:lnTo>
                  <a:pt x="421" y="405"/>
                </a:lnTo>
                <a:lnTo>
                  <a:pt x="421" y="405"/>
                </a:lnTo>
                <a:lnTo>
                  <a:pt x="419" y="403"/>
                </a:lnTo>
                <a:lnTo>
                  <a:pt x="419" y="403"/>
                </a:lnTo>
                <a:lnTo>
                  <a:pt x="421" y="403"/>
                </a:lnTo>
                <a:lnTo>
                  <a:pt x="419" y="403"/>
                </a:lnTo>
                <a:lnTo>
                  <a:pt x="419" y="403"/>
                </a:lnTo>
                <a:lnTo>
                  <a:pt x="423" y="403"/>
                </a:lnTo>
                <a:lnTo>
                  <a:pt x="419" y="401"/>
                </a:lnTo>
                <a:lnTo>
                  <a:pt x="419" y="401"/>
                </a:lnTo>
                <a:lnTo>
                  <a:pt x="419" y="399"/>
                </a:lnTo>
                <a:lnTo>
                  <a:pt x="419" y="399"/>
                </a:lnTo>
                <a:lnTo>
                  <a:pt x="417" y="397"/>
                </a:lnTo>
                <a:lnTo>
                  <a:pt x="415" y="397"/>
                </a:lnTo>
                <a:lnTo>
                  <a:pt x="415" y="397"/>
                </a:lnTo>
                <a:lnTo>
                  <a:pt x="417" y="397"/>
                </a:lnTo>
                <a:lnTo>
                  <a:pt x="417" y="396"/>
                </a:lnTo>
                <a:lnTo>
                  <a:pt x="417" y="396"/>
                </a:lnTo>
                <a:lnTo>
                  <a:pt x="421" y="396"/>
                </a:lnTo>
                <a:lnTo>
                  <a:pt x="421" y="396"/>
                </a:lnTo>
                <a:lnTo>
                  <a:pt x="419" y="396"/>
                </a:lnTo>
                <a:lnTo>
                  <a:pt x="419" y="394"/>
                </a:lnTo>
                <a:lnTo>
                  <a:pt x="421" y="394"/>
                </a:lnTo>
                <a:lnTo>
                  <a:pt x="419" y="392"/>
                </a:lnTo>
                <a:lnTo>
                  <a:pt x="419" y="392"/>
                </a:lnTo>
                <a:lnTo>
                  <a:pt x="421" y="392"/>
                </a:lnTo>
                <a:lnTo>
                  <a:pt x="421" y="392"/>
                </a:lnTo>
                <a:lnTo>
                  <a:pt x="421" y="392"/>
                </a:lnTo>
                <a:lnTo>
                  <a:pt x="419" y="390"/>
                </a:lnTo>
                <a:lnTo>
                  <a:pt x="419" y="390"/>
                </a:lnTo>
                <a:lnTo>
                  <a:pt x="421" y="390"/>
                </a:lnTo>
                <a:lnTo>
                  <a:pt x="423" y="388"/>
                </a:lnTo>
                <a:lnTo>
                  <a:pt x="425" y="384"/>
                </a:lnTo>
                <a:lnTo>
                  <a:pt x="425" y="384"/>
                </a:lnTo>
                <a:lnTo>
                  <a:pt x="423" y="383"/>
                </a:lnTo>
                <a:lnTo>
                  <a:pt x="423" y="383"/>
                </a:lnTo>
                <a:lnTo>
                  <a:pt x="423" y="383"/>
                </a:lnTo>
                <a:lnTo>
                  <a:pt x="423" y="383"/>
                </a:lnTo>
                <a:lnTo>
                  <a:pt x="426" y="384"/>
                </a:lnTo>
                <a:lnTo>
                  <a:pt x="426" y="384"/>
                </a:lnTo>
                <a:lnTo>
                  <a:pt x="426" y="384"/>
                </a:lnTo>
                <a:lnTo>
                  <a:pt x="426" y="384"/>
                </a:lnTo>
                <a:lnTo>
                  <a:pt x="428" y="383"/>
                </a:lnTo>
                <a:lnTo>
                  <a:pt x="428" y="383"/>
                </a:lnTo>
                <a:lnTo>
                  <a:pt x="428" y="383"/>
                </a:lnTo>
                <a:lnTo>
                  <a:pt x="428" y="383"/>
                </a:lnTo>
                <a:lnTo>
                  <a:pt x="428" y="383"/>
                </a:lnTo>
                <a:lnTo>
                  <a:pt x="426" y="381"/>
                </a:lnTo>
                <a:lnTo>
                  <a:pt x="426" y="381"/>
                </a:lnTo>
                <a:lnTo>
                  <a:pt x="425" y="381"/>
                </a:lnTo>
                <a:lnTo>
                  <a:pt x="425" y="381"/>
                </a:lnTo>
                <a:lnTo>
                  <a:pt x="425" y="381"/>
                </a:lnTo>
                <a:lnTo>
                  <a:pt x="425" y="379"/>
                </a:lnTo>
                <a:lnTo>
                  <a:pt x="425" y="379"/>
                </a:lnTo>
                <a:lnTo>
                  <a:pt x="428" y="377"/>
                </a:lnTo>
                <a:lnTo>
                  <a:pt x="428" y="377"/>
                </a:lnTo>
                <a:lnTo>
                  <a:pt x="425" y="373"/>
                </a:lnTo>
                <a:lnTo>
                  <a:pt x="425" y="373"/>
                </a:lnTo>
                <a:lnTo>
                  <a:pt x="425" y="373"/>
                </a:lnTo>
                <a:lnTo>
                  <a:pt x="425" y="373"/>
                </a:lnTo>
                <a:lnTo>
                  <a:pt x="425" y="372"/>
                </a:lnTo>
                <a:lnTo>
                  <a:pt x="425" y="373"/>
                </a:lnTo>
                <a:lnTo>
                  <a:pt x="425" y="373"/>
                </a:lnTo>
                <a:lnTo>
                  <a:pt x="426" y="375"/>
                </a:lnTo>
                <a:lnTo>
                  <a:pt x="428" y="377"/>
                </a:lnTo>
                <a:lnTo>
                  <a:pt x="428" y="377"/>
                </a:lnTo>
                <a:lnTo>
                  <a:pt x="426" y="373"/>
                </a:lnTo>
                <a:lnTo>
                  <a:pt x="426" y="372"/>
                </a:lnTo>
                <a:lnTo>
                  <a:pt x="426" y="372"/>
                </a:lnTo>
                <a:lnTo>
                  <a:pt x="426" y="372"/>
                </a:lnTo>
                <a:lnTo>
                  <a:pt x="425" y="370"/>
                </a:lnTo>
                <a:lnTo>
                  <a:pt x="423" y="368"/>
                </a:lnTo>
                <a:lnTo>
                  <a:pt x="423" y="366"/>
                </a:lnTo>
                <a:lnTo>
                  <a:pt x="423" y="364"/>
                </a:lnTo>
                <a:lnTo>
                  <a:pt x="423" y="364"/>
                </a:lnTo>
                <a:lnTo>
                  <a:pt x="425" y="364"/>
                </a:lnTo>
                <a:lnTo>
                  <a:pt x="426" y="364"/>
                </a:lnTo>
                <a:lnTo>
                  <a:pt x="425" y="362"/>
                </a:lnTo>
                <a:lnTo>
                  <a:pt x="425" y="362"/>
                </a:lnTo>
                <a:lnTo>
                  <a:pt x="423" y="362"/>
                </a:lnTo>
                <a:lnTo>
                  <a:pt x="417" y="361"/>
                </a:lnTo>
                <a:lnTo>
                  <a:pt x="417" y="361"/>
                </a:lnTo>
                <a:lnTo>
                  <a:pt x="417" y="359"/>
                </a:lnTo>
                <a:lnTo>
                  <a:pt x="417" y="359"/>
                </a:lnTo>
                <a:lnTo>
                  <a:pt x="417" y="359"/>
                </a:lnTo>
                <a:lnTo>
                  <a:pt x="417" y="361"/>
                </a:lnTo>
                <a:lnTo>
                  <a:pt x="417" y="362"/>
                </a:lnTo>
                <a:lnTo>
                  <a:pt x="417" y="362"/>
                </a:lnTo>
                <a:lnTo>
                  <a:pt x="417" y="362"/>
                </a:lnTo>
                <a:lnTo>
                  <a:pt x="419" y="362"/>
                </a:lnTo>
                <a:lnTo>
                  <a:pt x="423" y="364"/>
                </a:lnTo>
                <a:lnTo>
                  <a:pt x="423" y="364"/>
                </a:lnTo>
                <a:lnTo>
                  <a:pt x="421" y="366"/>
                </a:lnTo>
                <a:lnTo>
                  <a:pt x="419" y="368"/>
                </a:lnTo>
                <a:lnTo>
                  <a:pt x="419" y="368"/>
                </a:lnTo>
                <a:lnTo>
                  <a:pt x="417" y="366"/>
                </a:lnTo>
                <a:lnTo>
                  <a:pt x="417" y="364"/>
                </a:lnTo>
                <a:lnTo>
                  <a:pt x="417" y="364"/>
                </a:lnTo>
                <a:lnTo>
                  <a:pt x="419" y="364"/>
                </a:lnTo>
                <a:lnTo>
                  <a:pt x="419" y="364"/>
                </a:lnTo>
                <a:lnTo>
                  <a:pt x="419" y="364"/>
                </a:lnTo>
                <a:lnTo>
                  <a:pt x="415" y="361"/>
                </a:lnTo>
                <a:lnTo>
                  <a:pt x="415" y="359"/>
                </a:lnTo>
                <a:lnTo>
                  <a:pt x="419" y="359"/>
                </a:lnTo>
                <a:lnTo>
                  <a:pt x="419" y="359"/>
                </a:lnTo>
                <a:lnTo>
                  <a:pt x="417" y="357"/>
                </a:lnTo>
                <a:lnTo>
                  <a:pt x="417" y="357"/>
                </a:lnTo>
                <a:lnTo>
                  <a:pt x="419" y="357"/>
                </a:lnTo>
                <a:lnTo>
                  <a:pt x="419" y="357"/>
                </a:lnTo>
                <a:lnTo>
                  <a:pt x="417" y="355"/>
                </a:lnTo>
                <a:lnTo>
                  <a:pt x="417" y="355"/>
                </a:lnTo>
                <a:lnTo>
                  <a:pt x="419" y="355"/>
                </a:lnTo>
                <a:lnTo>
                  <a:pt x="419" y="355"/>
                </a:lnTo>
                <a:lnTo>
                  <a:pt x="417" y="353"/>
                </a:lnTo>
                <a:lnTo>
                  <a:pt x="417" y="353"/>
                </a:lnTo>
                <a:lnTo>
                  <a:pt x="419" y="353"/>
                </a:lnTo>
                <a:lnTo>
                  <a:pt x="421" y="355"/>
                </a:lnTo>
                <a:lnTo>
                  <a:pt x="421" y="355"/>
                </a:lnTo>
                <a:lnTo>
                  <a:pt x="417" y="348"/>
                </a:lnTo>
                <a:lnTo>
                  <a:pt x="417" y="348"/>
                </a:lnTo>
                <a:lnTo>
                  <a:pt x="421" y="351"/>
                </a:lnTo>
                <a:lnTo>
                  <a:pt x="421" y="351"/>
                </a:lnTo>
                <a:lnTo>
                  <a:pt x="419" y="348"/>
                </a:lnTo>
                <a:lnTo>
                  <a:pt x="419" y="348"/>
                </a:lnTo>
                <a:lnTo>
                  <a:pt x="421" y="350"/>
                </a:lnTo>
                <a:lnTo>
                  <a:pt x="421" y="350"/>
                </a:lnTo>
                <a:lnTo>
                  <a:pt x="419" y="348"/>
                </a:lnTo>
                <a:lnTo>
                  <a:pt x="421" y="348"/>
                </a:lnTo>
                <a:lnTo>
                  <a:pt x="423" y="348"/>
                </a:lnTo>
                <a:lnTo>
                  <a:pt x="423" y="348"/>
                </a:lnTo>
                <a:lnTo>
                  <a:pt x="423" y="348"/>
                </a:lnTo>
                <a:lnTo>
                  <a:pt x="421" y="346"/>
                </a:lnTo>
                <a:lnTo>
                  <a:pt x="421" y="346"/>
                </a:lnTo>
                <a:lnTo>
                  <a:pt x="423" y="346"/>
                </a:lnTo>
                <a:lnTo>
                  <a:pt x="425" y="348"/>
                </a:lnTo>
                <a:lnTo>
                  <a:pt x="425" y="348"/>
                </a:lnTo>
                <a:lnTo>
                  <a:pt x="425" y="346"/>
                </a:lnTo>
                <a:lnTo>
                  <a:pt x="425" y="346"/>
                </a:lnTo>
                <a:lnTo>
                  <a:pt x="426" y="346"/>
                </a:lnTo>
                <a:lnTo>
                  <a:pt x="426" y="346"/>
                </a:lnTo>
                <a:lnTo>
                  <a:pt x="425" y="344"/>
                </a:lnTo>
                <a:lnTo>
                  <a:pt x="426" y="342"/>
                </a:lnTo>
                <a:lnTo>
                  <a:pt x="426" y="340"/>
                </a:lnTo>
                <a:lnTo>
                  <a:pt x="428" y="342"/>
                </a:lnTo>
                <a:lnTo>
                  <a:pt x="428" y="342"/>
                </a:lnTo>
                <a:lnTo>
                  <a:pt x="428" y="340"/>
                </a:lnTo>
                <a:lnTo>
                  <a:pt x="428" y="338"/>
                </a:lnTo>
                <a:lnTo>
                  <a:pt x="430" y="340"/>
                </a:lnTo>
                <a:lnTo>
                  <a:pt x="430" y="340"/>
                </a:lnTo>
                <a:lnTo>
                  <a:pt x="428" y="338"/>
                </a:lnTo>
                <a:lnTo>
                  <a:pt x="426" y="338"/>
                </a:lnTo>
                <a:lnTo>
                  <a:pt x="426" y="338"/>
                </a:lnTo>
                <a:lnTo>
                  <a:pt x="426" y="338"/>
                </a:lnTo>
                <a:lnTo>
                  <a:pt x="426" y="338"/>
                </a:lnTo>
                <a:lnTo>
                  <a:pt x="426" y="337"/>
                </a:lnTo>
                <a:lnTo>
                  <a:pt x="426" y="337"/>
                </a:lnTo>
                <a:lnTo>
                  <a:pt x="428" y="335"/>
                </a:lnTo>
                <a:lnTo>
                  <a:pt x="428" y="335"/>
                </a:lnTo>
                <a:lnTo>
                  <a:pt x="432" y="340"/>
                </a:lnTo>
                <a:lnTo>
                  <a:pt x="432" y="340"/>
                </a:lnTo>
                <a:lnTo>
                  <a:pt x="430" y="335"/>
                </a:lnTo>
                <a:lnTo>
                  <a:pt x="430" y="335"/>
                </a:lnTo>
                <a:lnTo>
                  <a:pt x="430" y="335"/>
                </a:lnTo>
                <a:lnTo>
                  <a:pt x="430" y="335"/>
                </a:lnTo>
                <a:lnTo>
                  <a:pt x="430" y="333"/>
                </a:lnTo>
                <a:lnTo>
                  <a:pt x="430" y="333"/>
                </a:lnTo>
                <a:lnTo>
                  <a:pt x="434" y="337"/>
                </a:lnTo>
                <a:lnTo>
                  <a:pt x="434" y="337"/>
                </a:lnTo>
                <a:lnTo>
                  <a:pt x="436" y="338"/>
                </a:lnTo>
                <a:lnTo>
                  <a:pt x="436" y="338"/>
                </a:lnTo>
                <a:lnTo>
                  <a:pt x="434" y="337"/>
                </a:lnTo>
                <a:lnTo>
                  <a:pt x="434" y="333"/>
                </a:lnTo>
                <a:lnTo>
                  <a:pt x="434" y="333"/>
                </a:lnTo>
                <a:lnTo>
                  <a:pt x="434" y="333"/>
                </a:lnTo>
                <a:lnTo>
                  <a:pt x="434" y="333"/>
                </a:lnTo>
                <a:lnTo>
                  <a:pt x="434" y="335"/>
                </a:lnTo>
                <a:lnTo>
                  <a:pt x="434" y="335"/>
                </a:lnTo>
                <a:lnTo>
                  <a:pt x="430" y="331"/>
                </a:lnTo>
                <a:lnTo>
                  <a:pt x="430" y="331"/>
                </a:lnTo>
                <a:lnTo>
                  <a:pt x="432" y="331"/>
                </a:lnTo>
                <a:lnTo>
                  <a:pt x="432" y="329"/>
                </a:lnTo>
                <a:lnTo>
                  <a:pt x="432" y="329"/>
                </a:lnTo>
                <a:lnTo>
                  <a:pt x="434" y="331"/>
                </a:lnTo>
                <a:lnTo>
                  <a:pt x="434" y="331"/>
                </a:lnTo>
                <a:lnTo>
                  <a:pt x="434" y="331"/>
                </a:lnTo>
                <a:lnTo>
                  <a:pt x="432" y="327"/>
                </a:lnTo>
                <a:lnTo>
                  <a:pt x="432" y="327"/>
                </a:lnTo>
                <a:lnTo>
                  <a:pt x="436" y="331"/>
                </a:lnTo>
                <a:lnTo>
                  <a:pt x="436" y="331"/>
                </a:lnTo>
                <a:lnTo>
                  <a:pt x="436" y="327"/>
                </a:lnTo>
                <a:lnTo>
                  <a:pt x="436" y="326"/>
                </a:lnTo>
                <a:lnTo>
                  <a:pt x="439" y="324"/>
                </a:lnTo>
                <a:lnTo>
                  <a:pt x="439" y="324"/>
                </a:lnTo>
                <a:lnTo>
                  <a:pt x="439" y="324"/>
                </a:lnTo>
                <a:lnTo>
                  <a:pt x="437" y="324"/>
                </a:lnTo>
                <a:lnTo>
                  <a:pt x="437" y="324"/>
                </a:lnTo>
                <a:lnTo>
                  <a:pt x="437" y="324"/>
                </a:lnTo>
                <a:lnTo>
                  <a:pt x="437" y="324"/>
                </a:lnTo>
                <a:lnTo>
                  <a:pt x="437" y="320"/>
                </a:lnTo>
                <a:lnTo>
                  <a:pt x="439" y="316"/>
                </a:lnTo>
                <a:lnTo>
                  <a:pt x="441" y="311"/>
                </a:lnTo>
                <a:lnTo>
                  <a:pt x="441" y="311"/>
                </a:lnTo>
                <a:lnTo>
                  <a:pt x="441" y="315"/>
                </a:lnTo>
                <a:lnTo>
                  <a:pt x="441" y="315"/>
                </a:lnTo>
                <a:lnTo>
                  <a:pt x="443" y="313"/>
                </a:lnTo>
                <a:lnTo>
                  <a:pt x="443" y="311"/>
                </a:lnTo>
                <a:lnTo>
                  <a:pt x="443" y="311"/>
                </a:lnTo>
                <a:lnTo>
                  <a:pt x="443" y="309"/>
                </a:lnTo>
                <a:lnTo>
                  <a:pt x="443" y="309"/>
                </a:lnTo>
                <a:lnTo>
                  <a:pt x="448" y="309"/>
                </a:lnTo>
                <a:lnTo>
                  <a:pt x="452" y="309"/>
                </a:lnTo>
                <a:lnTo>
                  <a:pt x="456" y="307"/>
                </a:lnTo>
                <a:lnTo>
                  <a:pt x="461" y="309"/>
                </a:lnTo>
                <a:lnTo>
                  <a:pt x="461" y="309"/>
                </a:lnTo>
                <a:lnTo>
                  <a:pt x="463" y="305"/>
                </a:lnTo>
                <a:lnTo>
                  <a:pt x="465" y="305"/>
                </a:lnTo>
                <a:lnTo>
                  <a:pt x="467" y="309"/>
                </a:lnTo>
                <a:lnTo>
                  <a:pt x="467" y="309"/>
                </a:lnTo>
                <a:lnTo>
                  <a:pt x="467" y="307"/>
                </a:lnTo>
                <a:lnTo>
                  <a:pt x="469" y="305"/>
                </a:lnTo>
                <a:lnTo>
                  <a:pt x="471" y="305"/>
                </a:lnTo>
                <a:lnTo>
                  <a:pt x="471" y="304"/>
                </a:lnTo>
                <a:lnTo>
                  <a:pt x="471" y="304"/>
                </a:lnTo>
                <a:lnTo>
                  <a:pt x="471" y="304"/>
                </a:lnTo>
                <a:lnTo>
                  <a:pt x="471" y="304"/>
                </a:lnTo>
                <a:lnTo>
                  <a:pt x="474" y="304"/>
                </a:lnTo>
                <a:lnTo>
                  <a:pt x="476" y="302"/>
                </a:lnTo>
                <a:lnTo>
                  <a:pt x="478" y="298"/>
                </a:lnTo>
                <a:lnTo>
                  <a:pt x="482" y="298"/>
                </a:lnTo>
                <a:lnTo>
                  <a:pt x="482" y="298"/>
                </a:lnTo>
                <a:lnTo>
                  <a:pt x="482" y="296"/>
                </a:lnTo>
                <a:lnTo>
                  <a:pt x="480" y="298"/>
                </a:lnTo>
                <a:lnTo>
                  <a:pt x="478" y="296"/>
                </a:lnTo>
                <a:lnTo>
                  <a:pt x="478" y="294"/>
                </a:lnTo>
                <a:lnTo>
                  <a:pt x="478" y="294"/>
                </a:lnTo>
                <a:lnTo>
                  <a:pt x="474" y="292"/>
                </a:lnTo>
                <a:lnTo>
                  <a:pt x="471" y="292"/>
                </a:lnTo>
                <a:lnTo>
                  <a:pt x="471" y="292"/>
                </a:lnTo>
                <a:lnTo>
                  <a:pt x="472" y="291"/>
                </a:lnTo>
                <a:lnTo>
                  <a:pt x="472" y="291"/>
                </a:lnTo>
                <a:lnTo>
                  <a:pt x="471" y="291"/>
                </a:lnTo>
                <a:lnTo>
                  <a:pt x="471" y="291"/>
                </a:lnTo>
                <a:lnTo>
                  <a:pt x="472" y="289"/>
                </a:lnTo>
                <a:lnTo>
                  <a:pt x="474" y="287"/>
                </a:lnTo>
                <a:lnTo>
                  <a:pt x="474" y="287"/>
                </a:lnTo>
                <a:lnTo>
                  <a:pt x="471" y="289"/>
                </a:lnTo>
                <a:lnTo>
                  <a:pt x="469" y="287"/>
                </a:lnTo>
                <a:lnTo>
                  <a:pt x="467" y="287"/>
                </a:lnTo>
                <a:lnTo>
                  <a:pt x="467" y="287"/>
                </a:lnTo>
                <a:lnTo>
                  <a:pt x="467" y="285"/>
                </a:lnTo>
                <a:lnTo>
                  <a:pt x="469" y="285"/>
                </a:lnTo>
                <a:lnTo>
                  <a:pt x="471" y="285"/>
                </a:lnTo>
                <a:lnTo>
                  <a:pt x="471" y="283"/>
                </a:lnTo>
                <a:lnTo>
                  <a:pt x="471" y="283"/>
                </a:lnTo>
                <a:lnTo>
                  <a:pt x="467" y="281"/>
                </a:lnTo>
                <a:lnTo>
                  <a:pt x="463" y="281"/>
                </a:lnTo>
                <a:lnTo>
                  <a:pt x="463" y="281"/>
                </a:lnTo>
                <a:lnTo>
                  <a:pt x="463" y="280"/>
                </a:lnTo>
                <a:lnTo>
                  <a:pt x="463" y="278"/>
                </a:lnTo>
                <a:lnTo>
                  <a:pt x="463" y="278"/>
                </a:lnTo>
                <a:lnTo>
                  <a:pt x="463" y="276"/>
                </a:lnTo>
                <a:lnTo>
                  <a:pt x="465" y="276"/>
                </a:lnTo>
                <a:lnTo>
                  <a:pt x="465" y="276"/>
                </a:lnTo>
                <a:lnTo>
                  <a:pt x="465" y="274"/>
                </a:lnTo>
                <a:lnTo>
                  <a:pt x="465" y="272"/>
                </a:lnTo>
                <a:lnTo>
                  <a:pt x="465" y="272"/>
                </a:lnTo>
                <a:lnTo>
                  <a:pt x="465" y="274"/>
                </a:lnTo>
                <a:lnTo>
                  <a:pt x="467" y="272"/>
                </a:lnTo>
                <a:lnTo>
                  <a:pt x="467" y="272"/>
                </a:lnTo>
                <a:lnTo>
                  <a:pt x="467" y="274"/>
                </a:lnTo>
                <a:lnTo>
                  <a:pt x="467" y="276"/>
                </a:lnTo>
                <a:lnTo>
                  <a:pt x="467" y="276"/>
                </a:lnTo>
                <a:lnTo>
                  <a:pt x="469" y="272"/>
                </a:lnTo>
                <a:lnTo>
                  <a:pt x="471" y="272"/>
                </a:lnTo>
                <a:lnTo>
                  <a:pt x="472" y="274"/>
                </a:lnTo>
                <a:lnTo>
                  <a:pt x="472" y="274"/>
                </a:lnTo>
                <a:lnTo>
                  <a:pt x="471" y="270"/>
                </a:lnTo>
                <a:lnTo>
                  <a:pt x="471" y="270"/>
                </a:lnTo>
                <a:lnTo>
                  <a:pt x="472" y="270"/>
                </a:lnTo>
                <a:lnTo>
                  <a:pt x="472" y="269"/>
                </a:lnTo>
                <a:lnTo>
                  <a:pt x="472" y="272"/>
                </a:lnTo>
                <a:lnTo>
                  <a:pt x="472" y="272"/>
                </a:lnTo>
                <a:lnTo>
                  <a:pt x="476" y="265"/>
                </a:lnTo>
                <a:lnTo>
                  <a:pt x="476" y="265"/>
                </a:lnTo>
                <a:lnTo>
                  <a:pt x="480" y="265"/>
                </a:lnTo>
                <a:lnTo>
                  <a:pt x="482" y="265"/>
                </a:lnTo>
                <a:lnTo>
                  <a:pt x="483" y="263"/>
                </a:lnTo>
                <a:lnTo>
                  <a:pt x="483" y="263"/>
                </a:lnTo>
                <a:lnTo>
                  <a:pt x="482" y="263"/>
                </a:lnTo>
                <a:lnTo>
                  <a:pt x="480" y="263"/>
                </a:lnTo>
                <a:lnTo>
                  <a:pt x="478" y="263"/>
                </a:lnTo>
                <a:lnTo>
                  <a:pt x="476" y="261"/>
                </a:lnTo>
                <a:lnTo>
                  <a:pt x="476" y="261"/>
                </a:lnTo>
                <a:lnTo>
                  <a:pt x="469" y="261"/>
                </a:lnTo>
                <a:lnTo>
                  <a:pt x="463" y="263"/>
                </a:lnTo>
                <a:lnTo>
                  <a:pt x="463" y="263"/>
                </a:lnTo>
                <a:lnTo>
                  <a:pt x="459" y="265"/>
                </a:lnTo>
                <a:lnTo>
                  <a:pt x="456" y="265"/>
                </a:lnTo>
                <a:lnTo>
                  <a:pt x="456" y="265"/>
                </a:lnTo>
                <a:lnTo>
                  <a:pt x="454" y="267"/>
                </a:lnTo>
                <a:lnTo>
                  <a:pt x="452" y="267"/>
                </a:lnTo>
                <a:lnTo>
                  <a:pt x="450" y="265"/>
                </a:lnTo>
                <a:lnTo>
                  <a:pt x="450" y="265"/>
                </a:lnTo>
                <a:lnTo>
                  <a:pt x="452" y="265"/>
                </a:lnTo>
                <a:lnTo>
                  <a:pt x="452" y="263"/>
                </a:lnTo>
                <a:lnTo>
                  <a:pt x="454" y="263"/>
                </a:lnTo>
                <a:lnTo>
                  <a:pt x="454" y="263"/>
                </a:lnTo>
                <a:lnTo>
                  <a:pt x="454" y="263"/>
                </a:lnTo>
                <a:lnTo>
                  <a:pt x="454" y="263"/>
                </a:lnTo>
                <a:lnTo>
                  <a:pt x="454" y="261"/>
                </a:lnTo>
                <a:lnTo>
                  <a:pt x="454" y="261"/>
                </a:lnTo>
                <a:lnTo>
                  <a:pt x="461" y="261"/>
                </a:lnTo>
                <a:lnTo>
                  <a:pt x="469" y="259"/>
                </a:lnTo>
                <a:lnTo>
                  <a:pt x="482" y="252"/>
                </a:lnTo>
                <a:lnTo>
                  <a:pt x="482" y="252"/>
                </a:lnTo>
                <a:lnTo>
                  <a:pt x="485" y="250"/>
                </a:lnTo>
                <a:lnTo>
                  <a:pt x="485" y="250"/>
                </a:lnTo>
                <a:lnTo>
                  <a:pt x="489" y="250"/>
                </a:lnTo>
                <a:lnTo>
                  <a:pt x="493" y="248"/>
                </a:lnTo>
                <a:lnTo>
                  <a:pt x="494" y="248"/>
                </a:lnTo>
                <a:lnTo>
                  <a:pt x="494" y="248"/>
                </a:lnTo>
                <a:lnTo>
                  <a:pt x="494" y="248"/>
                </a:lnTo>
                <a:lnTo>
                  <a:pt x="494" y="248"/>
                </a:lnTo>
                <a:lnTo>
                  <a:pt x="494" y="248"/>
                </a:lnTo>
                <a:lnTo>
                  <a:pt x="494" y="248"/>
                </a:lnTo>
                <a:lnTo>
                  <a:pt x="493" y="248"/>
                </a:lnTo>
                <a:lnTo>
                  <a:pt x="493" y="248"/>
                </a:lnTo>
                <a:lnTo>
                  <a:pt x="494" y="248"/>
                </a:lnTo>
                <a:lnTo>
                  <a:pt x="494" y="248"/>
                </a:lnTo>
                <a:lnTo>
                  <a:pt x="496" y="247"/>
                </a:lnTo>
                <a:lnTo>
                  <a:pt x="496" y="247"/>
                </a:lnTo>
                <a:lnTo>
                  <a:pt x="504" y="247"/>
                </a:lnTo>
                <a:lnTo>
                  <a:pt x="509" y="247"/>
                </a:lnTo>
                <a:lnTo>
                  <a:pt x="509" y="247"/>
                </a:lnTo>
                <a:lnTo>
                  <a:pt x="511" y="243"/>
                </a:lnTo>
                <a:lnTo>
                  <a:pt x="513" y="243"/>
                </a:lnTo>
                <a:lnTo>
                  <a:pt x="515" y="243"/>
                </a:lnTo>
                <a:lnTo>
                  <a:pt x="517" y="245"/>
                </a:lnTo>
                <a:lnTo>
                  <a:pt x="517" y="245"/>
                </a:lnTo>
                <a:lnTo>
                  <a:pt x="517" y="243"/>
                </a:lnTo>
                <a:lnTo>
                  <a:pt x="518" y="245"/>
                </a:lnTo>
                <a:lnTo>
                  <a:pt x="518" y="245"/>
                </a:lnTo>
                <a:lnTo>
                  <a:pt x="520" y="243"/>
                </a:lnTo>
                <a:lnTo>
                  <a:pt x="520" y="243"/>
                </a:lnTo>
                <a:lnTo>
                  <a:pt x="518" y="241"/>
                </a:lnTo>
                <a:lnTo>
                  <a:pt x="517" y="241"/>
                </a:lnTo>
                <a:lnTo>
                  <a:pt x="517" y="239"/>
                </a:lnTo>
                <a:lnTo>
                  <a:pt x="517" y="239"/>
                </a:lnTo>
                <a:lnTo>
                  <a:pt x="518" y="235"/>
                </a:lnTo>
                <a:lnTo>
                  <a:pt x="518" y="234"/>
                </a:lnTo>
                <a:lnTo>
                  <a:pt x="518" y="234"/>
                </a:lnTo>
                <a:lnTo>
                  <a:pt x="522" y="234"/>
                </a:lnTo>
                <a:lnTo>
                  <a:pt x="524" y="237"/>
                </a:lnTo>
                <a:lnTo>
                  <a:pt x="526" y="237"/>
                </a:lnTo>
                <a:lnTo>
                  <a:pt x="528" y="237"/>
                </a:lnTo>
                <a:lnTo>
                  <a:pt x="528" y="237"/>
                </a:lnTo>
                <a:lnTo>
                  <a:pt x="526" y="235"/>
                </a:lnTo>
                <a:lnTo>
                  <a:pt x="524" y="234"/>
                </a:lnTo>
                <a:lnTo>
                  <a:pt x="524" y="230"/>
                </a:lnTo>
                <a:lnTo>
                  <a:pt x="522" y="230"/>
                </a:lnTo>
                <a:lnTo>
                  <a:pt x="522" y="230"/>
                </a:lnTo>
                <a:lnTo>
                  <a:pt x="522" y="224"/>
                </a:lnTo>
                <a:lnTo>
                  <a:pt x="522" y="224"/>
                </a:lnTo>
                <a:lnTo>
                  <a:pt x="522" y="228"/>
                </a:lnTo>
                <a:lnTo>
                  <a:pt x="520" y="228"/>
                </a:lnTo>
                <a:lnTo>
                  <a:pt x="520" y="228"/>
                </a:lnTo>
                <a:lnTo>
                  <a:pt x="518" y="228"/>
                </a:lnTo>
                <a:lnTo>
                  <a:pt x="518" y="228"/>
                </a:lnTo>
                <a:lnTo>
                  <a:pt x="518" y="226"/>
                </a:lnTo>
                <a:lnTo>
                  <a:pt x="518" y="223"/>
                </a:lnTo>
                <a:lnTo>
                  <a:pt x="518" y="223"/>
                </a:lnTo>
                <a:lnTo>
                  <a:pt x="520" y="221"/>
                </a:lnTo>
                <a:lnTo>
                  <a:pt x="522" y="221"/>
                </a:lnTo>
                <a:lnTo>
                  <a:pt x="526" y="219"/>
                </a:lnTo>
                <a:lnTo>
                  <a:pt x="526" y="219"/>
                </a:lnTo>
                <a:lnTo>
                  <a:pt x="526" y="215"/>
                </a:lnTo>
                <a:lnTo>
                  <a:pt x="524" y="215"/>
                </a:lnTo>
                <a:lnTo>
                  <a:pt x="524" y="215"/>
                </a:lnTo>
                <a:lnTo>
                  <a:pt x="522" y="212"/>
                </a:lnTo>
                <a:lnTo>
                  <a:pt x="518" y="212"/>
                </a:lnTo>
                <a:lnTo>
                  <a:pt x="513" y="210"/>
                </a:lnTo>
                <a:lnTo>
                  <a:pt x="513" y="210"/>
                </a:lnTo>
                <a:lnTo>
                  <a:pt x="505" y="212"/>
                </a:lnTo>
                <a:lnTo>
                  <a:pt x="500" y="212"/>
                </a:lnTo>
                <a:lnTo>
                  <a:pt x="500" y="212"/>
                </a:lnTo>
                <a:lnTo>
                  <a:pt x="498" y="210"/>
                </a:lnTo>
                <a:lnTo>
                  <a:pt x="498" y="210"/>
                </a:lnTo>
                <a:lnTo>
                  <a:pt x="498" y="210"/>
                </a:lnTo>
                <a:lnTo>
                  <a:pt x="494" y="210"/>
                </a:lnTo>
                <a:lnTo>
                  <a:pt x="494" y="212"/>
                </a:lnTo>
                <a:lnTo>
                  <a:pt x="493" y="212"/>
                </a:lnTo>
                <a:lnTo>
                  <a:pt x="493" y="212"/>
                </a:lnTo>
                <a:lnTo>
                  <a:pt x="493" y="212"/>
                </a:lnTo>
                <a:lnTo>
                  <a:pt x="493" y="212"/>
                </a:lnTo>
                <a:lnTo>
                  <a:pt x="493" y="212"/>
                </a:lnTo>
                <a:lnTo>
                  <a:pt x="493" y="212"/>
                </a:lnTo>
                <a:lnTo>
                  <a:pt x="494" y="212"/>
                </a:lnTo>
                <a:lnTo>
                  <a:pt x="494" y="212"/>
                </a:lnTo>
                <a:lnTo>
                  <a:pt x="494" y="212"/>
                </a:lnTo>
                <a:lnTo>
                  <a:pt x="493" y="212"/>
                </a:lnTo>
                <a:lnTo>
                  <a:pt x="493" y="212"/>
                </a:lnTo>
                <a:lnTo>
                  <a:pt x="491" y="212"/>
                </a:lnTo>
                <a:lnTo>
                  <a:pt x="491" y="212"/>
                </a:lnTo>
                <a:lnTo>
                  <a:pt x="485" y="212"/>
                </a:lnTo>
                <a:lnTo>
                  <a:pt x="483" y="210"/>
                </a:lnTo>
                <a:lnTo>
                  <a:pt x="483" y="210"/>
                </a:lnTo>
                <a:lnTo>
                  <a:pt x="478" y="210"/>
                </a:lnTo>
                <a:lnTo>
                  <a:pt x="474" y="210"/>
                </a:lnTo>
                <a:lnTo>
                  <a:pt x="474" y="210"/>
                </a:lnTo>
                <a:lnTo>
                  <a:pt x="474" y="212"/>
                </a:lnTo>
                <a:lnTo>
                  <a:pt x="472" y="213"/>
                </a:lnTo>
                <a:lnTo>
                  <a:pt x="472" y="213"/>
                </a:lnTo>
                <a:lnTo>
                  <a:pt x="472" y="212"/>
                </a:lnTo>
                <a:lnTo>
                  <a:pt x="471" y="210"/>
                </a:lnTo>
                <a:lnTo>
                  <a:pt x="471" y="210"/>
                </a:lnTo>
                <a:lnTo>
                  <a:pt x="472" y="208"/>
                </a:lnTo>
                <a:lnTo>
                  <a:pt x="474" y="208"/>
                </a:lnTo>
                <a:lnTo>
                  <a:pt x="474" y="208"/>
                </a:lnTo>
                <a:lnTo>
                  <a:pt x="472" y="206"/>
                </a:lnTo>
                <a:lnTo>
                  <a:pt x="472" y="204"/>
                </a:lnTo>
                <a:lnTo>
                  <a:pt x="472" y="204"/>
                </a:lnTo>
                <a:lnTo>
                  <a:pt x="474" y="202"/>
                </a:lnTo>
                <a:lnTo>
                  <a:pt x="476" y="201"/>
                </a:lnTo>
                <a:lnTo>
                  <a:pt x="480" y="199"/>
                </a:lnTo>
                <a:lnTo>
                  <a:pt x="480" y="199"/>
                </a:lnTo>
                <a:lnTo>
                  <a:pt x="478" y="197"/>
                </a:lnTo>
                <a:lnTo>
                  <a:pt x="476" y="197"/>
                </a:lnTo>
                <a:lnTo>
                  <a:pt x="476" y="197"/>
                </a:lnTo>
                <a:lnTo>
                  <a:pt x="474" y="201"/>
                </a:lnTo>
                <a:lnTo>
                  <a:pt x="472" y="202"/>
                </a:lnTo>
                <a:lnTo>
                  <a:pt x="471" y="206"/>
                </a:lnTo>
                <a:lnTo>
                  <a:pt x="469" y="210"/>
                </a:lnTo>
                <a:lnTo>
                  <a:pt x="469" y="210"/>
                </a:lnTo>
                <a:lnTo>
                  <a:pt x="469" y="206"/>
                </a:lnTo>
                <a:lnTo>
                  <a:pt x="469" y="204"/>
                </a:lnTo>
                <a:lnTo>
                  <a:pt x="469" y="204"/>
                </a:lnTo>
                <a:lnTo>
                  <a:pt x="465" y="202"/>
                </a:lnTo>
                <a:lnTo>
                  <a:pt x="461" y="202"/>
                </a:lnTo>
                <a:lnTo>
                  <a:pt x="458" y="202"/>
                </a:lnTo>
                <a:lnTo>
                  <a:pt x="454" y="202"/>
                </a:lnTo>
                <a:lnTo>
                  <a:pt x="454" y="202"/>
                </a:lnTo>
                <a:lnTo>
                  <a:pt x="454" y="199"/>
                </a:lnTo>
                <a:lnTo>
                  <a:pt x="456" y="197"/>
                </a:lnTo>
                <a:lnTo>
                  <a:pt x="456" y="197"/>
                </a:lnTo>
                <a:lnTo>
                  <a:pt x="454" y="197"/>
                </a:lnTo>
                <a:lnTo>
                  <a:pt x="454" y="195"/>
                </a:lnTo>
                <a:lnTo>
                  <a:pt x="456" y="191"/>
                </a:lnTo>
                <a:lnTo>
                  <a:pt x="456" y="191"/>
                </a:lnTo>
                <a:lnTo>
                  <a:pt x="450" y="195"/>
                </a:lnTo>
                <a:lnTo>
                  <a:pt x="445" y="199"/>
                </a:lnTo>
                <a:lnTo>
                  <a:pt x="445" y="199"/>
                </a:lnTo>
                <a:lnTo>
                  <a:pt x="434" y="197"/>
                </a:lnTo>
                <a:lnTo>
                  <a:pt x="425" y="199"/>
                </a:lnTo>
                <a:lnTo>
                  <a:pt x="413" y="202"/>
                </a:lnTo>
                <a:lnTo>
                  <a:pt x="404" y="206"/>
                </a:lnTo>
                <a:lnTo>
                  <a:pt x="404" y="206"/>
                </a:lnTo>
                <a:lnTo>
                  <a:pt x="386" y="217"/>
                </a:lnTo>
                <a:lnTo>
                  <a:pt x="369" y="224"/>
                </a:lnTo>
                <a:lnTo>
                  <a:pt x="369" y="224"/>
                </a:lnTo>
                <a:lnTo>
                  <a:pt x="355" y="239"/>
                </a:lnTo>
                <a:lnTo>
                  <a:pt x="355" y="239"/>
                </a:lnTo>
                <a:lnTo>
                  <a:pt x="353" y="247"/>
                </a:lnTo>
                <a:lnTo>
                  <a:pt x="351" y="250"/>
                </a:lnTo>
                <a:lnTo>
                  <a:pt x="347" y="250"/>
                </a:lnTo>
                <a:lnTo>
                  <a:pt x="347" y="250"/>
                </a:lnTo>
                <a:lnTo>
                  <a:pt x="347" y="252"/>
                </a:lnTo>
                <a:lnTo>
                  <a:pt x="345" y="256"/>
                </a:lnTo>
                <a:lnTo>
                  <a:pt x="342" y="259"/>
                </a:lnTo>
                <a:lnTo>
                  <a:pt x="342" y="259"/>
                </a:lnTo>
                <a:lnTo>
                  <a:pt x="342" y="259"/>
                </a:lnTo>
                <a:lnTo>
                  <a:pt x="342" y="259"/>
                </a:lnTo>
                <a:lnTo>
                  <a:pt x="340" y="258"/>
                </a:lnTo>
                <a:lnTo>
                  <a:pt x="340" y="258"/>
                </a:lnTo>
                <a:lnTo>
                  <a:pt x="344" y="254"/>
                </a:lnTo>
                <a:lnTo>
                  <a:pt x="344" y="252"/>
                </a:lnTo>
                <a:lnTo>
                  <a:pt x="342" y="250"/>
                </a:lnTo>
                <a:lnTo>
                  <a:pt x="342" y="250"/>
                </a:lnTo>
                <a:lnTo>
                  <a:pt x="345" y="250"/>
                </a:lnTo>
                <a:lnTo>
                  <a:pt x="345" y="250"/>
                </a:lnTo>
                <a:lnTo>
                  <a:pt x="345" y="252"/>
                </a:lnTo>
                <a:lnTo>
                  <a:pt x="345" y="252"/>
                </a:lnTo>
                <a:lnTo>
                  <a:pt x="345" y="250"/>
                </a:lnTo>
                <a:lnTo>
                  <a:pt x="344" y="248"/>
                </a:lnTo>
                <a:lnTo>
                  <a:pt x="342" y="248"/>
                </a:lnTo>
                <a:lnTo>
                  <a:pt x="342" y="247"/>
                </a:lnTo>
                <a:lnTo>
                  <a:pt x="342" y="247"/>
                </a:lnTo>
                <a:lnTo>
                  <a:pt x="344" y="247"/>
                </a:lnTo>
                <a:lnTo>
                  <a:pt x="345" y="247"/>
                </a:lnTo>
                <a:lnTo>
                  <a:pt x="345" y="247"/>
                </a:lnTo>
                <a:lnTo>
                  <a:pt x="347" y="248"/>
                </a:lnTo>
                <a:lnTo>
                  <a:pt x="347" y="248"/>
                </a:lnTo>
                <a:lnTo>
                  <a:pt x="347" y="248"/>
                </a:lnTo>
                <a:lnTo>
                  <a:pt x="347" y="250"/>
                </a:lnTo>
                <a:lnTo>
                  <a:pt x="347" y="250"/>
                </a:lnTo>
                <a:lnTo>
                  <a:pt x="351" y="247"/>
                </a:lnTo>
                <a:lnTo>
                  <a:pt x="355" y="241"/>
                </a:lnTo>
                <a:lnTo>
                  <a:pt x="355" y="241"/>
                </a:lnTo>
                <a:lnTo>
                  <a:pt x="353" y="241"/>
                </a:lnTo>
                <a:lnTo>
                  <a:pt x="351" y="243"/>
                </a:lnTo>
                <a:lnTo>
                  <a:pt x="349" y="247"/>
                </a:lnTo>
                <a:lnTo>
                  <a:pt x="349" y="247"/>
                </a:lnTo>
                <a:lnTo>
                  <a:pt x="345" y="243"/>
                </a:lnTo>
                <a:lnTo>
                  <a:pt x="345" y="243"/>
                </a:lnTo>
                <a:lnTo>
                  <a:pt x="342" y="245"/>
                </a:lnTo>
                <a:lnTo>
                  <a:pt x="340" y="247"/>
                </a:lnTo>
                <a:lnTo>
                  <a:pt x="338" y="245"/>
                </a:lnTo>
                <a:lnTo>
                  <a:pt x="338" y="245"/>
                </a:lnTo>
                <a:lnTo>
                  <a:pt x="340" y="243"/>
                </a:lnTo>
                <a:lnTo>
                  <a:pt x="342" y="241"/>
                </a:lnTo>
                <a:lnTo>
                  <a:pt x="344" y="241"/>
                </a:lnTo>
                <a:lnTo>
                  <a:pt x="347" y="241"/>
                </a:lnTo>
                <a:lnTo>
                  <a:pt x="347" y="241"/>
                </a:lnTo>
                <a:lnTo>
                  <a:pt x="345" y="239"/>
                </a:lnTo>
                <a:lnTo>
                  <a:pt x="345" y="239"/>
                </a:lnTo>
                <a:lnTo>
                  <a:pt x="349" y="237"/>
                </a:lnTo>
                <a:lnTo>
                  <a:pt x="351" y="234"/>
                </a:lnTo>
                <a:lnTo>
                  <a:pt x="351" y="234"/>
                </a:lnTo>
                <a:lnTo>
                  <a:pt x="356" y="235"/>
                </a:lnTo>
                <a:lnTo>
                  <a:pt x="356" y="234"/>
                </a:lnTo>
                <a:lnTo>
                  <a:pt x="356" y="232"/>
                </a:lnTo>
                <a:lnTo>
                  <a:pt x="356" y="232"/>
                </a:lnTo>
                <a:lnTo>
                  <a:pt x="353" y="234"/>
                </a:lnTo>
                <a:lnTo>
                  <a:pt x="351" y="234"/>
                </a:lnTo>
                <a:lnTo>
                  <a:pt x="349" y="232"/>
                </a:lnTo>
                <a:lnTo>
                  <a:pt x="349" y="232"/>
                </a:lnTo>
                <a:lnTo>
                  <a:pt x="347" y="234"/>
                </a:lnTo>
                <a:lnTo>
                  <a:pt x="347" y="237"/>
                </a:lnTo>
                <a:lnTo>
                  <a:pt x="345" y="239"/>
                </a:lnTo>
                <a:lnTo>
                  <a:pt x="344" y="241"/>
                </a:lnTo>
                <a:lnTo>
                  <a:pt x="344" y="241"/>
                </a:lnTo>
                <a:lnTo>
                  <a:pt x="345" y="237"/>
                </a:lnTo>
                <a:lnTo>
                  <a:pt x="344" y="234"/>
                </a:lnTo>
                <a:lnTo>
                  <a:pt x="344" y="234"/>
                </a:lnTo>
                <a:lnTo>
                  <a:pt x="344" y="235"/>
                </a:lnTo>
                <a:lnTo>
                  <a:pt x="344" y="235"/>
                </a:lnTo>
                <a:lnTo>
                  <a:pt x="344" y="237"/>
                </a:lnTo>
                <a:lnTo>
                  <a:pt x="342" y="239"/>
                </a:lnTo>
                <a:lnTo>
                  <a:pt x="342" y="239"/>
                </a:lnTo>
                <a:lnTo>
                  <a:pt x="342" y="235"/>
                </a:lnTo>
                <a:lnTo>
                  <a:pt x="342" y="235"/>
                </a:lnTo>
                <a:lnTo>
                  <a:pt x="340" y="241"/>
                </a:lnTo>
                <a:lnTo>
                  <a:pt x="338" y="241"/>
                </a:lnTo>
                <a:lnTo>
                  <a:pt x="334" y="241"/>
                </a:lnTo>
                <a:lnTo>
                  <a:pt x="334" y="241"/>
                </a:lnTo>
                <a:lnTo>
                  <a:pt x="342" y="230"/>
                </a:lnTo>
                <a:lnTo>
                  <a:pt x="342" y="230"/>
                </a:lnTo>
                <a:lnTo>
                  <a:pt x="344" y="232"/>
                </a:lnTo>
                <a:lnTo>
                  <a:pt x="344" y="232"/>
                </a:lnTo>
                <a:lnTo>
                  <a:pt x="342" y="230"/>
                </a:lnTo>
                <a:lnTo>
                  <a:pt x="342" y="230"/>
                </a:lnTo>
                <a:lnTo>
                  <a:pt x="338" y="230"/>
                </a:lnTo>
                <a:lnTo>
                  <a:pt x="338" y="234"/>
                </a:lnTo>
                <a:lnTo>
                  <a:pt x="336" y="235"/>
                </a:lnTo>
                <a:lnTo>
                  <a:pt x="333" y="234"/>
                </a:lnTo>
                <a:lnTo>
                  <a:pt x="333" y="234"/>
                </a:lnTo>
                <a:lnTo>
                  <a:pt x="334" y="232"/>
                </a:lnTo>
                <a:lnTo>
                  <a:pt x="336" y="230"/>
                </a:lnTo>
                <a:lnTo>
                  <a:pt x="338" y="230"/>
                </a:lnTo>
                <a:lnTo>
                  <a:pt x="338" y="230"/>
                </a:lnTo>
                <a:lnTo>
                  <a:pt x="336" y="226"/>
                </a:lnTo>
                <a:lnTo>
                  <a:pt x="338" y="224"/>
                </a:lnTo>
                <a:lnTo>
                  <a:pt x="342" y="221"/>
                </a:lnTo>
                <a:lnTo>
                  <a:pt x="342" y="221"/>
                </a:lnTo>
                <a:lnTo>
                  <a:pt x="338" y="221"/>
                </a:lnTo>
                <a:lnTo>
                  <a:pt x="336" y="223"/>
                </a:lnTo>
                <a:lnTo>
                  <a:pt x="334" y="228"/>
                </a:lnTo>
                <a:lnTo>
                  <a:pt x="333" y="234"/>
                </a:lnTo>
                <a:lnTo>
                  <a:pt x="331" y="237"/>
                </a:lnTo>
                <a:lnTo>
                  <a:pt x="331" y="237"/>
                </a:lnTo>
                <a:lnTo>
                  <a:pt x="329" y="235"/>
                </a:lnTo>
                <a:lnTo>
                  <a:pt x="329" y="235"/>
                </a:lnTo>
                <a:lnTo>
                  <a:pt x="329" y="234"/>
                </a:lnTo>
                <a:lnTo>
                  <a:pt x="327" y="232"/>
                </a:lnTo>
                <a:lnTo>
                  <a:pt x="327" y="232"/>
                </a:lnTo>
                <a:lnTo>
                  <a:pt x="323" y="237"/>
                </a:lnTo>
                <a:lnTo>
                  <a:pt x="318" y="241"/>
                </a:lnTo>
                <a:lnTo>
                  <a:pt x="312" y="245"/>
                </a:lnTo>
                <a:lnTo>
                  <a:pt x="307" y="248"/>
                </a:lnTo>
                <a:lnTo>
                  <a:pt x="307" y="248"/>
                </a:lnTo>
                <a:lnTo>
                  <a:pt x="310" y="239"/>
                </a:lnTo>
                <a:lnTo>
                  <a:pt x="314" y="235"/>
                </a:lnTo>
                <a:lnTo>
                  <a:pt x="318" y="234"/>
                </a:lnTo>
                <a:lnTo>
                  <a:pt x="318" y="234"/>
                </a:lnTo>
                <a:lnTo>
                  <a:pt x="318" y="234"/>
                </a:lnTo>
                <a:lnTo>
                  <a:pt x="318" y="232"/>
                </a:lnTo>
                <a:lnTo>
                  <a:pt x="316" y="232"/>
                </a:lnTo>
                <a:lnTo>
                  <a:pt x="316" y="232"/>
                </a:lnTo>
                <a:lnTo>
                  <a:pt x="316" y="232"/>
                </a:lnTo>
                <a:lnTo>
                  <a:pt x="322" y="230"/>
                </a:lnTo>
                <a:lnTo>
                  <a:pt x="325" y="224"/>
                </a:lnTo>
                <a:lnTo>
                  <a:pt x="333" y="215"/>
                </a:lnTo>
                <a:lnTo>
                  <a:pt x="333" y="215"/>
                </a:lnTo>
                <a:lnTo>
                  <a:pt x="333" y="217"/>
                </a:lnTo>
                <a:lnTo>
                  <a:pt x="333" y="217"/>
                </a:lnTo>
                <a:lnTo>
                  <a:pt x="334" y="213"/>
                </a:lnTo>
                <a:lnTo>
                  <a:pt x="336" y="210"/>
                </a:lnTo>
                <a:lnTo>
                  <a:pt x="340" y="208"/>
                </a:lnTo>
                <a:lnTo>
                  <a:pt x="342" y="206"/>
                </a:lnTo>
                <a:lnTo>
                  <a:pt x="342" y="206"/>
                </a:lnTo>
                <a:lnTo>
                  <a:pt x="342" y="206"/>
                </a:lnTo>
                <a:lnTo>
                  <a:pt x="342" y="206"/>
                </a:lnTo>
                <a:lnTo>
                  <a:pt x="353" y="199"/>
                </a:lnTo>
                <a:lnTo>
                  <a:pt x="360" y="193"/>
                </a:lnTo>
                <a:lnTo>
                  <a:pt x="364" y="188"/>
                </a:lnTo>
                <a:lnTo>
                  <a:pt x="366" y="191"/>
                </a:lnTo>
                <a:lnTo>
                  <a:pt x="366" y="191"/>
                </a:lnTo>
                <a:lnTo>
                  <a:pt x="371" y="186"/>
                </a:lnTo>
                <a:lnTo>
                  <a:pt x="379" y="180"/>
                </a:lnTo>
                <a:lnTo>
                  <a:pt x="386" y="175"/>
                </a:lnTo>
                <a:lnTo>
                  <a:pt x="395" y="173"/>
                </a:lnTo>
                <a:lnTo>
                  <a:pt x="395" y="173"/>
                </a:lnTo>
                <a:lnTo>
                  <a:pt x="393" y="171"/>
                </a:lnTo>
                <a:lnTo>
                  <a:pt x="395" y="171"/>
                </a:lnTo>
                <a:lnTo>
                  <a:pt x="395" y="171"/>
                </a:lnTo>
                <a:lnTo>
                  <a:pt x="413" y="164"/>
                </a:lnTo>
                <a:lnTo>
                  <a:pt x="434" y="156"/>
                </a:lnTo>
                <a:lnTo>
                  <a:pt x="434" y="156"/>
                </a:lnTo>
                <a:lnTo>
                  <a:pt x="454" y="149"/>
                </a:lnTo>
                <a:lnTo>
                  <a:pt x="463" y="149"/>
                </a:lnTo>
                <a:lnTo>
                  <a:pt x="474" y="147"/>
                </a:lnTo>
                <a:lnTo>
                  <a:pt x="474" y="147"/>
                </a:lnTo>
                <a:lnTo>
                  <a:pt x="472" y="147"/>
                </a:lnTo>
                <a:lnTo>
                  <a:pt x="471" y="145"/>
                </a:lnTo>
                <a:lnTo>
                  <a:pt x="471" y="145"/>
                </a:lnTo>
                <a:lnTo>
                  <a:pt x="480" y="147"/>
                </a:lnTo>
                <a:lnTo>
                  <a:pt x="487" y="149"/>
                </a:lnTo>
                <a:lnTo>
                  <a:pt x="504" y="147"/>
                </a:lnTo>
                <a:lnTo>
                  <a:pt x="504" y="147"/>
                </a:lnTo>
                <a:lnTo>
                  <a:pt x="507" y="153"/>
                </a:lnTo>
                <a:lnTo>
                  <a:pt x="507" y="153"/>
                </a:lnTo>
                <a:lnTo>
                  <a:pt x="505" y="151"/>
                </a:lnTo>
                <a:lnTo>
                  <a:pt x="505" y="147"/>
                </a:lnTo>
                <a:lnTo>
                  <a:pt x="505" y="147"/>
                </a:lnTo>
                <a:lnTo>
                  <a:pt x="509" y="149"/>
                </a:lnTo>
                <a:lnTo>
                  <a:pt x="513" y="151"/>
                </a:lnTo>
                <a:lnTo>
                  <a:pt x="522" y="151"/>
                </a:lnTo>
                <a:lnTo>
                  <a:pt x="522" y="153"/>
                </a:lnTo>
                <a:lnTo>
                  <a:pt x="522" y="153"/>
                </a:lnTo>
                <a:lnTo>
                  <a:pt x="529" y="151"/>
                </a:lnTo>
                <a:lnTo>
                  <a:pt x="531" y="151"/>
                </a:lnTo>
                <a:lnTo>
                  <a:pt x="535" y="153"/>
                </a:lnTo>
                <a:lnTo>
                  <a:pt x="535" y="153"/>
                </a:lnTo>
                <a:lnTo>
                  <a:pt x="535" y="151"/>
                </a:lnTo>
                <a:lnTo>
                  <a:pt x="535" y="151"/>
                </a:lnTo>
                <a:lnTo>
                  <a:pt x="539" y="151"/>
                </a:lnTo>
                <a:lnTo>
                  <a:pt x="540" y="151"/>
                </a:lnTo>
                <a:lnTo>
                  <a:pt x="540" y="153"/>
                </a:lnTo>
                <a:lnTo>
                  <a:pt x="540" y="153"/>
                </a:lnTo>
                <a:lnTo>
                  <a:pt x="542" y="155"/>
                </a:lnTo>
                <a:lnTo>
                  <a:pt x="544" y="156"/>
                </a:lnTo>
                <a:lnTo>
                  <a:pt x="544" y="156"/>
                </a:lnTo>
                <a:lnTo>
                  <a:pt x="546" y="156"/>
                </a:lnTo>
                <a:lnTo>
                  <a:pt x="546" y="155"/>
                </a:lnTo>
                <a:lnTo>
                  <a:pt x="548" y="153"/>
                </a:lnTo>
                <a:lnTo>
                  <a:pt x="548" y="153"/>
                </a:lnTo>
                <a:lnTo>
                  <a:pt x="585" y="169"/>
                </a:lnTo>
                <a:lnTo>
                  <a:pt x="585" y="169"/>
                </a:lnTo>
                <a:lnTo>
                  <a:pt x="603" y="180"/>
                </a:lnTo>
                <a:lnTo>
                  <a:pt x="621" y="191"/>
                </a:lnTo>
                <a:lnTo>
                  <a:pt x="621" y="191"/>
                </a:lnTo>
                <a:lnTo>
                  <a:pt x="608" y="182"/>
                </a:lnTo>
                <a:lnTo>
                  <a:pt x="596" y="171"/>
                </a:lnTo>
                <a:lnTo>
                  <a:pt x="581" y="164"/>
                </a:lnTo>
                <a:lnTo>
                  <a:pt x="564" y="158"/>
                </a:lnTo>
                <a:lnTo>
                  <a:pt x="564" y="158"/>
                </a:lnTo>
                <a:lnTo>
                  <a:pt x="564" y="158"/>
                </a:lnTo>
                <a:lnTo>
                  <a:pt x="562" y="156"/>
                </a:lnTo>
                <a:lnTo>
                  <a:pt x="561" y="156"/>
                </a:lnTo>
                <a:lnTo>
                  <a:pt x="562" y="155"/>
                </a:lnTo>
                <a:lnTo>
                  <a:pt x="562" y="155"/>
                </a:lnTo>
                <a:lnTo>
                  <a:pt x="551" y="153"/>
                </a:lnTo>
                <a:lnTo>
                  <a:pt x="542" y="149"/>
                </a:lnTo>
                <a:lnTo>
                  <a:pt x="542" y="149"/>
                </a:lnTo>
                <a:lnTo>
                  <a:pt x="531" y="145"/>
                </a:lnTo>
                <a:lnTo>
                  <a:pt x="522" y="145"/>
                </a:lnTo>
                <a:lnTo>
                  <a:pt x="522" y="145"/>
                </a:lnTo>
                <a:lnTo>
                  <a:pt x="522" y="143"/>
                </a:lnTo>
                <a:lnTo>
                  <a:pt x="522" y="143"/>
                </a:lnTo>
                <a:lnTo>
                  <a:pt x="520" y="145"/>
                </a:lnTo>
                <a:lnTo>
                  <a:pt x="518" y="147"/>
                </a:lnTo>
                <a:lnTo>
                  <a:pt x="518" y="147"/>
                </a:lnTo>
                <a:lnTo>
                  <a:pt x="518" y="145"/>
                </a:lnTo>
                <a:lnTo>
                  <a:pt x="515" y="145"/>
                </a:lnTo>
                <a:lnTo>
                  <a:pt x="513" y="143"/>
                </a:lnTo>
                <a:lnTo>
                  <a:pt x="511" y="142"/>
                </a:lnTo>
                <a:lnTo>
                  <a:pt x="511" y="142"/>
                </a:lnTo>
                <a:lnTo>
                  <a:pt x="509" y="143"/>
                </a:lnTo>
                <a:lnTo>
                  <a:pt x="505" y="143"/>
                </a:lnTo>
                <a:lnTo>
                  <a:pt x="500" y="140"/>
                </a:lnTo>
                <a:lnTo>
                  <a:pt x="500" y="140"/>
                </a:lnTo>
                <a:lnTo>
                  <a:pt x="500" y="142"/>
                </a:lnTo>
                <a:lnTo>
                  <a:pt x="498" y="143"/>
                </a:lnTo>
                <a:lnTo>
                  <a:pt x="498" y="143"/>
                </a:lnTo>
                <a:lnTo>
                  <a:pt x="498" y="143"/>
                </a:lnTo>
                <a:lnTo>
                  <a:pt x="496" y="142"/>
                </a:lnTo>
                <a:lnTo>
                  <a:pt x="494" y="142"/>
                </a:lnTo>
                <a:lnTo>
                  <a:pt x="494" y="142"/>
                </a:lnTo>
                <a:lnTo>
                  <a:pt x="494" y="142"/>
                </a:lnTo>
                <a:lnTo>
                  <a:pt x="493" y="143"/>
                </a:lnTo>
                <a:lnTo>
                  <a:pt x="491" y="143"/>
                </a:lnTo>
                <a:lnTo>
                  <a:pt x="485" y="143"/>
                </a:lnTo>
                <a:lnTo>
                  <a:pt x="485" y="143"/>
                </a:lnTo>
                <a:lnTo>
                  <a:pt x="485" y="142"/>
                </a:lnTo>
                <a:lnTo>
                  <a:pt x="483" y="142"/>
                </a:lnTo>
                <a:lnTo>
                  <a:pt x="478" y="142"/>
                </a:lnTo>
                <a:lnTo>
                  <a:pt x="478" y="142"/>
                </a:lnTo>
                <a:lnTo>
                  <a:pt x="478" y="143"/>
                </a:lnTo>
                <a:lnTo>
                  <a:pt x="478" y="145"/>
                </a:lnTo>
                <a:lnTo>
                  <a:pt x="478" y="145"/>
                </a:lnTo>
                <a:lnTo>
                  <a:pt x="465" y="145"/>
                </a:lnTo>
                <a:lnTo>
                  <a:pt x="454" y="147"/>
                </a:lnTo>
                <a:lnTo>
                  <a:pt x="428" y="149"/>
                </a:lnTo>
                <a:lnTo>
                  <a:pt x="428" y="149"/>
                </a:lnTo>
                <a:lnTo>
                  <a:pt x="430" y="147"/>
                </a:lnTo>
                <a:lnTo>
                  <a:pt x="430" y="147"/>
                </a:lnTo>
                <a:lnTo>
                  <a:pt x="428" y="149"/>
                </a:lnTo>
                <a:lnTo>
                  <a:pt x="428" y="149"/>
                </a:lnTo>
                <a:lnTo>
                  <a:pt x="428" y="151"/>
                </a:lnTo>
                <a:lnTo>
                  <a:pt x="426" y="151"/>
                </a:lnTo>
                <a:lnTo>
                  <a:pt x="426" y="151"/>
                </a:lnTo>
                <a:lnTo>
                  <a:pt x="426" y="149"/>
                </a:lnTo>
                <a:lnTo>
                  <a:pt x="426" y="147"/>
                </a:lnTo>
                <a:lnTo>
                  <a:pt x="426" y="147"/>
                </a:lnTo>
                <a:lnTo>
                  <a:pt x="421" y="149"/>
                </a:lnTo>
                <a:lnTo>
                  <a:pt x="417" y="149"/>
                </a:lnTo>
                <a:lnTo>
                  <a:pt x="417" y="149"/>
                </a:lnTo>
                <a:lnTo>
                  <a:pt x="417" y="151"/>
                </a:lnTo>
                <a:lnTo>
                  <a:pt x="419" y="153"/>
                </a:lnTo>
                <a:lnTo>
                  <a:pt x="419" y="153"/>
                </a:lnTo>
                <a:lnTo>
                  <a:pt x="417" y="153"/>
                </a:lnTo>
                <a:lnTo>
                  <a:pt x="415" y="155"/>
                </a:lnTo>
                <a:lnTo>
                  <a:pt x="415" y="155"/>
                </a:lnTo>
                <a:lnTo>
                  <a:pt x="415" y="153"/>
                </a:lnTo>
                <a:lnTo>
                  <a:pt x="415" y="151"/>
                </a:lnTo>
                <a:lnTo>
                  <a:pt x="415" y="151"/>
                </a:lnTo>
                <a:lnTo>
                  <a:pt x="415" y="151"/>
                </a:lnTo>
                <a:lnTo>
                  <a:pt x="413" y="151"/>
                </a:lnTo>
                <a:lnTo>
                  <a:pt x="413" y="153"/>
                </a:lnTo>
                <a:lnTo>
                  <a:pt x="412" y="153"/>
                </a:lnTo>
                <a:lnTo>
                  <a:pt x="412" y="153"/>
                </a:lnTo>
                <a:lnTo>
                  <a:pt x="412" y="151"/>
                </a:lnTo>
                <a:lnTo>
                  <a:pt x="410" y="151"/>
                </a:lnTo>
                <a:lnTo>
                  <a:pt x="408" y="153"/>
                </a:lnTo>
                <a:lnTo>
                  <a:pt x="406" y="151"/>
                </a:lnTo>
                <a:lnTo>
                  <a:pt x="406" y="151"/>
                </a:lnTo>
                <a:lnTo>
                  <a:pt x="406" y="156"/>
                </a:lnTo>
                <a:lnTo>
                  <a:pt x="406" y="156"/>
                </a:lnTo>
                <a:lnTo>
                  <a:pt x="404" y="156"/>
                </a:lnTo>
                <a:lnTo>
                  <a:pt x="402" y="158"/>
                </a:lnTo>
                <a:lnTo>
                  <a:pt x="402" y="156"/>
                </a:lnTo>
                <a:lnTo>
                  <a:pt x="402" y="156"/>
                </a:lnTo>
                <a:lnTo>
                  <a:pt x="399" y="160"/>
                </a:lnTo>
                <a:lnTo>
                  <a:pt x="397" y="160"/>
                </a:lnTo>
                <a:lnTo>
                  <a:pt x="395" y="158"/>
                </a:lnTo>
                <a:lnTo>
                  <a:pt x="395" y="158"/>
                </a:lnTo>
                <a:lnTo>
                  <a:pt x="397" y="158"/>
                </a:lnTo>
                <a:lnTo>
                  <a:pt x="399" y="156"/>
                </a:lnTo>
                <a:lnTo>
                  <a:pt x="401" y="155"/>
                </a:lnTo>
                <a:lnTo>
                  <a:pt x="404" y="156"/>
                </a:lnTo>
                <a:lnTo>
                  <a:pt x="404" y="156"/>
                </a:lnTo>
                <a:lnTo>
                  <a:pt x="402" y="155"/>
                </a:lnTo>
                <a:lnTo>
                  <a:pt x="401" y="155"/>
                </a:lnTo>
                <a:lnTo>
                  <a:pt x="397" y="156"/>
                </a:lnTo>
                <a:lnTo>
                  <a:pt x="391" y="158"/>
                </a:lnTo>
                <a:lnTo>
                  <a:pt x="390" y="158"/>
                </a:lnTo>
                <a:lnTo>
                  <a:pt x="388" y="156"/>
                </a:lnTo>
                <a:lnTo>
                  <a:pt x="388" y="156"/>
                </a:lnTo>
                <a:lnTo>
                  <a:pt x="406" y="149"/>
                </a:lnTo>
                <a:lnTo>
                  <a:pt x="426" y="145"/>
                </a:lnTo>
                <a:lnTo>
                  <a:pt x="426" y="145"/>
                </a:lnTo>
                <a:lnTo>
                  <a:pt x="426" y="143"/>
                </a:lnTo>
                <a:lnTo>
                  <a:pt x="426" y="142"/>
                </a:lnTo>
                <a:lnTo>
                  <a:pt x="426" y="142"/>
                </a:lnTo>
                <a:lnTo>
                  <a:pt x="428" y="142"/>
                </a:lnTo>
                <a:lnTo>
                  <a:pt x="428" y="142"/>
                </a:lnTo>
                <a:lnTo>
                  <a:pt x="430" y="142"/>
                </a:lnTo>
                <a:lnTo>
                  <a:pt x="430" y="142"/>
                </a:lnTo>
                <a:lnTo>
                  <a:pt x="428" y="142"/>
                </a:lnTo>
                <a:lnTo>
                  <a:pt x="428" y="142"/>
                </a:lnTo>
                <a:lnTo>
                  <a:pt x="428" y="142"/>
                </a:lnTo>
                <a:lnTo>
                  <a:pt x="428" y="143"/>
                </a:lnTo>
                <a:lnTo>
                  <a:pt x="428" y="143"/>
                </a:lnTo>
                <a:lnTo>
                  <a:pt x="437" y="142"/>
                </a:lnTo>
                <a:lnTo>
                  <a:pt x="437" y="142"/>
                </a:lnTo>
                <a:lnTo>
                  <a:pt x="436" y="140"/>
                </a:lnTo>
                <a:lnTo>
                  <a:pt x="436" y="138"/>
                </a:lnTo>
                <a:lnTo>
                  <a:pt x="436" y="136"/>
                </a:lnTo>
                <a:lnTo>
                  <a:pt x="436" y="136"/>
                </a:lnTo>
                <a:lnTo>
                  <a:pt x="445" y="136"/>
                </a:lnTo>
                <a:lnTo>
                  <a:pt x="454" y="136"/>
                </a:lnTo>
                <a:lnTo>
                  <a:pt x="471" y="132"/>
                </a:lnTo>
                <a:lnTo>
                  <a:pt x="471" y="132"/>
                </a:lnTo>
                <a:lnTo>
                  <a:pt x="493" y="134"/>
                </a:lnTo>
                <a:lnTo>
                  <a:pt x="493" y="134"/>
                </a:lnTo>
                <a:lnTo>
                  <a:pt x="518" y="136"/>
                </a:lnTo>
                <a:lnTo>
                  <a:pt x="517" y="138"/>
                </a:lnTo>
                <a:lnTo>
                  <a:pt x="517" y="138"/>
                </a:lnTo>
                <a:lnTo>
                  <a:pt x="522" y="138"/>
                </a:lnTo>
                <a:lnTo>
                  <a:pt x="526" y="138"/>
                </a:lnTo>
                <a:lnTo>
                  <a:pt x="529" y="140"/>
                </a:lnTo>
                <a:lnTo>
                  <a:pt x="535" y="138"/>
                </a:lnTo>
                <a:lnTo>
                  <a:pt x="535" y="138"/>
                </a:lnTo>
                <a:lnTo>
                  <a:pt x="537" y="140"/>
                </a:lnTo>
                <a:lnTo>
                  <a:pt x="537" y="143"/>
                </a:lnTo>
                <a:lnTo>
                  <a:pt x="537" y="143"/>
                </a:lnTo>
                <a:lnTo>
                  <a:pt x="540" y="143"/>
                </a:lnTo>
                <a:lnTo>
                  <a:pt x="540" y="143"/>
                </a:lnTo>
                <a:lnTo>
                  <a:pt x="542" y="143"/>
                </a:lnTo>
                <a:lnTo>
                  <a:pt x="542" y="143"/>
                </a:lnTo>
                <a:lnTo>
                  <a:pt x="539" y="142"/>
                </a:lnTo>
                <a:lnTo>
                  <a:pt x="539" y="138"/>
                </a:lnTo>
                <a:lnTo>
                  <a:pt x="539" y="138"/>
                </a:lnTo>
                <a:lnTo>
                  <a:pt x="546" y="140"/>
                </a:lnTo>
                <a:lnTo>
                  <a:pt x="555" y="143"/>
                </a:lnTo>
                <a:lnTo>
                  <a:pt x="555" y="143"/>
                </a:lnTo>
                <a:lnTo>
                  <a:pt x="561" y="145"/>
                </a:lnTo>
                <a:lnTo>
                  <a:pt x="566" y="145"/>
                </a:lnTo>
                <a:lnTo>
                  <a:pt x="572" y="147"/>
                </a:lnTo>
                <a:lnTo>
                  <a:pt x="577" y="149"/>
                </a:lnTo>
                <a:lnTo>
                  <a:pt x="577" y="149"/>
                </a:lnTo>
                <a:lnTo>
                  <a:pt x="574" y="147"/>
                </a:lnTo>
                <a:lnTo>
                  <a:pt x="570" y="145"/>
                </a:lnTo>
                <a:lnTo>
                  <a:pt x="566" y="143"/>
                </a:lnTo>
                <a:lnTo>
                  <a:pt x="566" y="142"/>
                </a:lnTo>
                <a:lnTo>
                  <a:pt x="566" y="138"/>
                </a:lnTo>
                <a:lnTo>
                  <a:pt x="566" y="138"/>
                </a:lnTo>
                <a:lnTo>
                  <a:pt x="568" y="140"/>
                </a:lnTo>
                <a:lnTo>
                  <a:pt x="572" y="140"/>
                </a:lnTo>
                <a:lnTo>
                  <a:pt x="575" y="140"/>
                </a:lnTo>
                <a:lnTo>
                  <a:pt x="577" y="142"/>
                </a:lnTo>
                <a:lnTo>
                  <a:pt x="577" y="142"/>
                </a:lnTo>
                <a:lnTo>
                  <a:pt x="579" y="140"/>
                </a:lnTo>
                <a:lnTo>
                  <a:pt x="583" y="142"/>
                </a:lnTo>
                <a:lnTo>
                  <a:pt x="583" y="142"/>
                </a:lnTo>
                <a:lnTo>
                  <a:pt x="585" y="142"/>
                </a:lnTo>
                <a:lnTo>
                  <a:pt x="586" y="142"/>
                </a:lnTo>
                <a:lnTo>
                  <a:pt x="592" y="143"/>
                </a:lnTo>
                <a:lnTo>
                  <a:pt x="597" y="145"/>
                </a:lnTo>
                <a:lnTo>
                  <a:pt x="603" y="147"/>
                </a:lnTo>
                <a:lnTo>
                  <a:pt x="603" y="147"/>
                </a:lnTo>
                <a:lnTo>
                  <a:pt x="603" y="151"/>
                </a:lnTo>
                <a:lnTo>
                  <a:pt x="607" y="155"/>
                </a:lnTo>
                <a:lnTo>
                  <a:pt x="607" y="155"/>
                </a:lnTo>
                <a:lnTo>
                  <a:pt x="607" y="153"/>
                </a:lnTo>
                <a:lnTo>
                  <a:pt x="607" y="153"/>
                </a:lnTo>
                <a:lnTo>
                  <a:pt x="607" y="151"/>
                </a:lnTo>
                <a:lnTo>
                  <a:pt x="607" y="151"/>
                </a:lnTo>
                <a:lnTo>
                  <a:pt x="607" y="151"/>
                </a:lnTo>
                <a:lnTo>
                  <a:pt x="605" y="149"/>
                </a:lnTo>
                <a:lnTo>
                  <a:pt x="603" y="149"/>
                </a:lnTo>
                <a:lnTo>
                  <a:pt x="603" y="147"/>
                </a:lnTo>
                <a:lnTo>
                  <a:pt x="603" y="147"/>
                </a:lnTo>
                <a:lnTo>
                  <a:pt x="623" y="156"/>
                </a:lnTo>
                <a:lnTo>
                  <a:pt x="640" y="167"/>
                </a:lnTo>
                <a:lnTo>
                  <a:pt x="640" y="167"/>
                </a:lnTo>
                <a:lnTo>
                  <a:pt x="643" y="166"/>
                </a:lnTo>
                <a:lnTo>
                  <a:pt x="645" y="167"/>
                </a:lnTo>
                <a:lnTo>
                  <a:pt x="649" y="171"/>
                </a:lnTo>
                <a:lnTo>
                  <a:pt x="651" y="171"/>
                </a:lnTo>
                <a:lnTo>
                  <a:pt x="651" y="171"/>
                </a:lnTo>
                <a:lnTo>
                  <a:pt x="651" y="171"/>
                </a:lnTo>
                <a:lnTo>
                  <a:pt x="653" y="173"/>
                </a:lnTo>
                <a:lnTo>
                  <a:pt x="658" y="178"/>
                </a:lnTo>
                <a:lnTo>
                  <a:pt x="658" y="178"/>
                </a:lnTo>
                <a:lnTo>
                  <a:pt x="666" y="184"/>
                </a:lnTo>
                <a:lnTo>
                  <a:pt x="673" y="188"/>
                </a:lnTo>
                <a:lnTo>
                  <a:pt x="673" y="188"/>
                </a:lnTo>
                <a:lnTo>
                  <a:pt x="673" y="186"/>
                </a:lnTo>
                <a:lnTo>
                  <a:pt x="671" y="184"/>
                </a:lnTo>
                <a:lnTo>
                  <a:pt x="667" y="182"/>
                </a:lnTo>
                <a:lnTo>
                  <a:pt x="666" y="178"/>
                </a:lnTo>
                <a:lnTo>
                  <a:pt x="666" y="178"/>
                </a:lnTo>
                <a:lnTo>
                  <a:pt x="667" y="177"/>
                </a:lnTo>
                <a:lnTo>
                  <a:pt x="671" y="177"/>
                </a:lnTo>
                <a:lnTo>
                  <a:pt x="671" y="177"/>
                </a:lnTo>
                <a:lnTo>
                  <a:pt x="673" y="178"/>
                </a:lnTo>
                <a:lnTo>
                  <a:pt x="675" y="180"/>
                </a:lnTo>
                <a:lnTo>
                  <a:pt x="675" y="178"/>
                </a:lnTo>
                <a:lnTo>
                  <a:pt x="675" y="178"/>
                </a:lnTo>
                <a:lnTo>
                  <a:pt x="671" y="175"/>
                </a:lnTo>
                <a:lnTo>
                  <a:pt x="669" y="169"/>
                </a:lnTo>
                <a:lnTo>
                  <a:pt x="669" y="169"/>
                </a:lnTo>
                <a:lnTo>
                  <a:pt x="678" y="173"/>
                </a:lnTo>
                <a:lnTo>
                  <a:pt x="682" y="175"/>
                </a:lnTo>
                <a:lnTo>
                  <a:pt x="682" y="180"/>
                </a:lnTo>
                <a:lnTo>
                  <a:pt x="682" y="180"/>
                </a:lnTo>
                <a:lnTo>
                  <a:pt x="686" y="180"/>
                </a:lnTo>
                <a:lnTo>
                  <a:pt x="689" y="184"/>
                </a:lnTo>
                <a:lnTo>
                  <a:pt x="695" y="191"/>
                </a:lnTo>
                <a:lnTo>
                  <a:pt x="695" y="191"/>
                </a:lnTo>
                <a:lnTo>
                  <a:pt x="699" y="189"/>
                </a:lnTo>
                <a:lnTo>
                  <a:pt x="700" y="191"/>
                </a:lnTo>
                <a:lnTo>
                  <a:pt x="706" y="199"/>
                </a:lnTo>
                <a:lnTo>
                  <a:pt x="706" y="199"/>
                </a:lnTo>
                <a:lnTo>
                  <a:pt x="708" y="199"/>
                </a:lnTo>
                <a:lnTo>
                  <a:pt x="712" y="197"/>
                </a:lnTo>
                <a:lnTo>
                  <a:pt x="712" y="199"/>
                </a:lnTo>
                <a:lnTo>
                  <a:pt x="715" y="201"/>
                </a:lnTo>
                <a:lnTo>
                  <a:pt x="715" y="201"/>
                </a:lnTo>
                <a:lnTo>
                  <a:pt x="713" y="197"/>
                </a:lnTo>
                <a:lnTo>
                  <a:pt x="713" y="197"/>
                </a:lnTo>
                <a:lnTo>
                  <a:pt x="713" y="195"/>
                </a:lnTo>
                <a:lnTo>
                  <a:pt x="713" y="195"/>
                </a:lnTo>
                <a:lnTo>
                  <a:pt x="719" y="195"/>
                </a:lnTo>
                <a:lnTo>
                  <a:pt x="723" y="197"/>
                </a:lnTo>
                <a:lnTo>
                  <a:pt x="724" y="199"/>
                </a:lnTo>
                <a:lnTo>
                  <a:pt x="724" y="199"/>
                </a:lnTo>
                <a:lnTo>
                  <a:pt x="723" y="199"/>
                </a:lnTo>
                <a:lnTo>
                  <a:pt x="723" y="199"/>
                </a:lnTo>
                <a:lnTo>
                  <a:pt x="726" y="204"/>
                </a:lnTo>
                <a:lnTo>
                  <a:pt x="732" y="206"/>
                </a:lnTo>
                <a:lnTo>
                  <a:pt x="732" y="206"/>
                </a:lnTo>
                <a:lnTo>
                  <a:pt x="732" y="208"/>
                </a:lnTo>
                <a:lnTo>
                  <a:pt x="732" y="210"/>
                </a:lnTo>
                <a:lnTo>
                  <a:pt x="735" y="212"/>
                </a:lnTo>
                <a:lnTo>
                  <a:pt x="735" y="212"/>
                </a:lnTo>
                <a:lnTo>
                  <a:pt x="739" y="219"/>
                </a:lnTo>
                <a:lnTo>
                  <a:pt x="741" y="221"/>
                </a:lnTo>
                <a:lnTo>
                  <a:pt x="745" y="223"/>
                </a:lnTo>
                <a:lnTo>
                  <a:pt x="745" y="223"/>
                </a:lnTo>
                <a:lnTo>
                  <a:pt x="743" y="221"/>
                </a:lnTo>
                <a:lnTo>
                  <a:pt x="743" y="217"/>
                </a:lnTo>
                <a:lnTo>
                  <a:pt x="741" y="215"/>
                </a:lnTo>
                <a:lnTo>
                  <a:pt x="743" y="213"/>
                </a:lnTo>
                <a:lnTo>
                  <a:pt x="743" y="213"/>
                </a:lnTo>
                <a:lnTo>
                  <a:pt x="745" y="215"/>
                </a:lnTo>
                <a:lnTo>
                  <a:pt x="745" y="217"/>
                </a:lnTo>
                <a:lnTo>
                  <a:pt x="745" y="219"/>
                </a:lnTo>
                <a:lnTo>
                  <a:pt x="746" y="219"/>
                </a:lnTo>
                <a:lnTo>
                  <a:pt x="746" y="219"/>
                </a:lnTo>
                <a:lnTo>
                  <a:pt x="746" y="215"/>
                </a:lnTo>
                <a:lnTo>
                  <a:pt x="745" y="212"/>
                </a:lnTo>
                <a:lnTo>
                  <a:pt x="743" y="208"/>
                </a:lnTo>
                <a:lnTo>
                  <a:pt x="745" y="206"/>
                </a:lnTo>
                <a:lnTo>
                  <a:pt x="746" y="212"/>
                </a:lnTo>
                <a:lnTo>
                  <a:pt x="746" y="212"/>
                </a:lnTo>
                <a:lnTo>
                  <a:pt x="748" y="210"/>
                </a:lnTo>
                <a:lnTo>
                  <a:pt x="748" y="208"/>
                </a:lnTo>
                <a:lnTo>
                  <a:pt x="748" y="206"/>
                </a:lnTo>
                <a:lnTo>
                  <a:pt x="750" y="206"/>
                </a:lnTo>
                <a:lnTo>
                  <a:pt x="750" y="206"/>
                </a:lnTo>
                <a:lnTo>
                  <a:pt x="750" y="204"/>
                </a:lnTo>
                <a:lnTo>
                  <a:pt x="748" y="202"/>
                </a:lnTo>
                <a:lnTo>
                  <a:pt x="748" y="202"/>
                </a:lnTo>
                <a:lnTo>
                  <a:pt x="748" y="202"/>
                </a:lnTo>
                <a:lnTo>
                  <a:pt x="748" y="206"/>
                </a:lnTo>
                <a:lnTo>
                  <a:pt x="746" y="206"/>
                </a:lnTo>
                <a:lnTo>
                  <a:pt x="746" y="206"/>
                </a:lnTo>
                <a:lnTo>
                  <a:pt x="741" y="197"/>
                </a:lnTo>
                <a:lnTo>
                  <a:pt x="741" y="197"/>
                </a:lnTo>
                <a:lnTo>
                  <a:pt x="748" y="201"/>
                </a:lnTo>
                <a:lnTo>
                  <a:pt x="752" y="208"/>
                </a:lnTo>
                <a:lnTo>
                  <a:pt x="759" y="223"/>
                </a:lnTo>
                <a:lnTo>
                  <a:pt x="759" y="223"/>
                </a:lnTo>
                <a:lnTo>
                  <a:pt x="763" y="223"/>
                </a:lnTo>
                <a:lnTo>
                  <a:pt x="765" y="223"/>
                </a:lnTo>
                <a:lnTo>
                  <a:pt x="765" y="223"/>
                </a:lnTo>
                <a:lnTo>
                  <a:pt x="763" y="217"/>
                </a:lnTo>
                <a:lnTo>
                  <a:pt x="761" y="217"/>
                </a:lnTo>
                <a:lnTo>
                  <a:pt x="761" y="219"/>
                </a:lnTo>
                <a:lnTo>
                  <a:pt x="761" y="219"/>
                </a:lnTo>
                <a:lnTo>
                  <a:pt x="761" y="215"/>
                </a:lnTo>
                <a:lnTo>
                  <a:pt x="763" y="213"/>
                </a:lnTo>
                <a:lnTo>
                  <a:pt x="763" y="213"/>
                </a:lnTo>
                <a:lnTo>
                  <a:pt x="765" y="215"/>
                </a:lnTo>
                <a:lnTo>
                  <a:pt x="767" y="219"/>
                </a:lnTo>
                <a:lnTo>
                  <a:pt x="767" y="221"/>
                </a:lnTo>
                <a:lnTo>
                  <a:pt x="767" y="224"/>
                </a:lnTo>
                <a:lnTo>
                  <a:pt x="767" y="224"/>
                </a:lnTo>
                <a:lnTo>
                  <a:pt x="767" y="221"/>
                </a:lnTo>
                <a:lnTo>
                  <a:pt x="769" y="219"/>
                </a:lnTo>
                <a:lnTo>
                  <a:pt x="770" y="221"/>
                </a:lnTo>
                <a:lnTo>
                  <a:pt x="770" y="221"/>
                </a:lnTo>
                <a:close/>
                <a:moveTo>
                  <a:pt x="469" y="357"/>
                </a:moveTo>
                <a:lnTo>
                  <a:pt x="469" y="357"/>
                </a:lnTo>
                <a:lnTo>
                  <a:pt x="469" y="359"/>
                </a:lnTo>
                <a:lnTo>
                  <a:pt x="467" y="357"/>
                </a:lnTo>
                <a:lnTo>
                  <a:pt x="467" y="357"/>
                </a:lnTo>
                <a:lnTo>
                  <a:pt x="467" y="357"/>
                </a:lnTo>
                <a:lnTo>
                  <a:pt x="469" y="357"/>
                </a:lnTo>
                <a:lnTo>
                  <a:pt x="469" y="357"/>
                </a:lnTo>
                <a:close/>
                <a:moveTo>
                  <a:pt x="452" y="375"/>
                </a:moveTo>
                <a:lnTo>
                  <a:pt x="452" y="375"/>
                </a:lnTo>
                <a:lnTo>
                  <a:pt x="452" y="379"/>
                </a:lnTo>
                <a:lnTo>
                  <a:pt x="452" y="379"/>
                </a:lnTo>
                <a:lnTo>
                  <a:pt x="450" y="377"/>
                </a:lnTo>
                <a:lnTo>
                  <a:pt x="450" y="377"/>
                </a:lnTo>
                <a:lnTo>
                  <a:pt x="450" y="375"/>
                </a:lnTo>
                <a:lnTo>
                  <a:pt x="450" y="375"/>
                </a:lnTo>
                <a:lnTo>
                  <a:pt x="452" y="375"/>
                </a:lnTo>
                <a:lnTo>
                  <a:pt x="452" y="375"/>
                </a:lnTo>
                <a:close/>
                <a:moveTo>
                  <a:pt x="459" y="425"/>
                </a:moveTo>
                <a:lnTo>
                  <a:pt x="459" y="425"/>
                </a:lnTo>
                <a:lnTo>
                  <a:pt x="458" y="425"/>
                </a:lnTo>
                <a:lnTo>
                  <a:pt x="458" y="425"/>
                </a:lnTo>
                <a:lnTo>
                  <a:pt x="456" y="425"/>
                </a:lnTo>
                <a:lnTo>
                  <a:pt x="456" y="425"/>
                </a:lnTo>
                <a:lnTo>
                  <a:pt x="459" y="425"/>
                </a:lnTo>
                <a:lnTo>
                  <a:pt x="459" y="425"/>
                </a:lnTo>
                <a:lnTo>
                  <a:pt x="459" y="425"/>
                </a:lnTo>
                <a:lnTo>
                  <a:pt x="461" y="425"/>
                </a:lnTo>
                <a:lnTo>
                  <a:pt x="461" y="425"/>
                </a:lnTo>
                <a:lnTo>
                  <a:pt x="459" y="425"/>
                </a:lnTo>
                <a:lnTo>
                  <a:pt x="459" y="425"/>
                </a:lnTo>
                <a:close/>
                <a:moveTo>
                  <a:pt x="443" y="642"/>
                </a:moveTo>
                <a:lnTo>
                  <a:pt x="443" y="642"/>
                </a:lnTo>
                <a:lnTo>
                  <a:pt x="443" y="642"/>
                </a:lnTo>
                <a:lnTo>
                  <a:pt x="443" y="642"/>
                </a:lnTo>
                <a:lnTo>
                  <a:pt x="443" y="644"/>
                </a:lnTo>
                <a:lnTo>
                  <a:pt x="443" y="646"/>
                </a:lnTo>
                <a:lnTo>
                  <a:pt x="443" y="646"/>
                </a:lnTo>
                <a:lnTo>
                  <a:pt x="441" y="646"/>
                </a:lnTo>
                <a:lnTo>
                  <a:pt x="441" y="644"/>
                </a:lnTo>
                <a:lnTo>
                  <a:pt x="441" y="644"/>
                </a:lnTo>
                <a:lnTo>
                  <a:pt x="443" y="642"/>
                </a:lnTo>
                <a:lnTo>
                  <a:pt x="443" y="642"/>
                </a:lnTo>
                <a:close/>
                <a:moveTo>
                  <a:pt x="298" y="955"/>
                </a:moveTo>
                <a:lnTo>
                  <a:pt x="298" y="955"/>
                </a:lnTo>
                <a:lnTo>
                  <a:pt x="299" y="957"/>
                </a:lnTo>
                <a:lnTo>
                  <a:pt x="303" y="958"/>
                </a:lnTo>
                <a:lnTo>
                  <a:pt x="305" y="958"/>
                </a:lnTo>
                <a:lnTo>
                  <a:pt x="307" y="960"/>
                </a:lnTo>
                <a:lnTo>
                  <a:pt x="307" y="960"/>
                </a:lnTo>
                <a:lnTo>
                  <a:pt x="299" y="960"/>
                </a:lnTo>
                <a:lnTo>
                  <a:pt x="298" y="958"/>
                </a:lnTo>
                <a:lnTo>
                  <a:pt x="298" y="955"/>
                </a:lnTo>
                <a:lnTo>
                  <a:pt x="298" y="955"/>
                </a:lnTo>
                <a:close/>
                <a:moveTo>
                  <a:pt x="123" y="171"/>
                </a:moveTo>
                <a:lnTo>
                  <a:pt x="123" y="171"/>
                </a:lnTo>
                <a:lnTo>
                  <a:pt x="121" y="178"/>
                </a:lnTo>
                <a:lnTo>
                  <a:pt x="115" y="184"/>
                </a:lnTo>
                <a:lnTo>
                  <a:pt x="115" y="184"/>
                </a:lnTo>
                <a:lnTo>
                  <a:pt x="117" y="177"/>
                </a:lnTo>
                <a:lnTo>
                  <a:pt x="123" y="171"/>
                </a:lnTo>
                <a:lnTo>
                  <a:pt x="123" y="171"/>
                </a:lnTo>
                <a:close/>
                <a:moveTo>
                  <a:pt x="761" y="212"/>
                </a:moveTo>
                <a:lnTo>
                  <a:pt x="761" y="212"/>
                </a:lnTo>
                <a:lnTo>
                  <a:pt x="759" y="212"/>
                </a:lnTo>
                <a:lnTo>
                  <a:pt x="759" y="212"/>
                </a:lnTo>
                <a:lnTo>
                  <a:pt x="757" y="212"/>
                </a:lnTo>
                <a:lnTo>
                  <a:pt x="757" y="212"/>
                </a:lnTo>
                <a:lnTo>
                  <a:pt x="756" y="210"/>
                </a:lnTo>
                <a:lnTo>
                  <a:pt x="756" y="206"/>
                </a:lnTo>
                <a:lnTo>
                  <a:pt x="756" y="206"/>
                </a:lnTo>
                <a:lnTo>
                  <a:pt x="756" y="206"/>
                </a:lnTo>
                <a:lnTo>
                  <a:pt x="757" y="208"/>
                </a:lnTo>
                <a:lnTo>
                  <a:pt x="757" y="208"/>
                </a:lnTo>
                <a:lnTo>
                  <a:pt x="757" y="206"/>
                </a:lnTo>
                <a:lnTo>
                  <a:pt x="757" y="206"/>
                </a:lnTo>
                <a:lnTo>
                  <a:pt x="759" y="206"/>
                </a:lnTo>
                <a:lnTo>
                  <a:pt x="761" y="208"/>
                </a:lnTo>
                <a:lnTo>
                  <a:pt x="761" y="212"/>
                </a:lnTo>
                <a:lnTo>
                  <a:pt x="761" y="212"/>
                </a:lnTo>
                <a:close/>
                <a:moveTo>
                  <a:pt x="715" y="193"/>
                </a:moveTo>
                <a:lnTo>
                  <a:pt x="715" y="193"/>
                </a:lnTo>
                <a:lnTo>
                  <a:pt x="713" y="191"/>
                </a:lnTo>
                <a:lnTo>
                  <a:pt x="710" y="188"/>
                </a:lnTo>
                <a:lnTo>
                  <a:pt x="710" y="188"/>
                </a:lnTo>
                <a:lnTo>
                  <a:pt x="713" y="189"/>
                </a:lnTo>
                <a:lnTo>
                  <a:pt x="717" y="191"/>
                </a:lnTo>
                <a:lnTo>
                  <a:pt x="717" y="191"/>
                </a:lnTo>
                <a:lnTo>
                  <a:pt x="715" y="193"/>
                </a:lnTo>
                <a:lnTo>
                  <a:pt x="715" y="193"/>
                </a:lnTo>
                <a:close/>
                <a:moveTo>
                  <a:pt x="667" y="175"/>
                </a:moveTo>
                <a:lnTo>
                  <a:pt x="667" y="175"/>
                </a:lnTo>
                <a:lnTo>
                  <a:pt x="664" y="175"/>
                </a:lnTo>
                <a:lnTo>
                  <a:pt x="662" y="173"/>
                </a:lnTo>
                <a:lnTo>
                  <a:pt x="662" y="171"/>
                </a:lnTo>
                <a:lnTo>
                  <a:pt x="662" y="171"/>
                </a:lnTo>
                <a:lnTo>
                  <a:pt x="666" y="173"/>
                </a:lnTo>
                <a:lnTo>
                  <a:pt x="667" y="175"/>
                </a:lnTo>
                <a:lnTo>
                  <a:pt x="667" y="175"/>
                </a:lnTo>
                <a:close/>
                <a:moveTo>
                  <a:pt x="631" y="44"/>
                </a:moveTo>
                <a:lnTo>
                  <a:pt x="631" y="44"/>
                </a:lnTo>
                <a:lnTo>
                  <a:pt x="632" y="44"/>
                </a:lnTo>
                <a:lnTo>
                  <a:pt x="631" y="44"/>
                </a:lnTo>
                <a:lnTo>
                  <a:pt x="629" y="44"/>
                </a:lnTo>
                <a:lnTo>
                  <a:pt x="625" y="42"/>
                </a:lnTo>
                <a:lnTo>
                  <a:pt x="625" y="40"/>
                </a:lnTo>
                <a:lnTo>
                  <a:pt x="625" y="40"/>
                </a:lnTo>
                <a:lnTo>
                  <a:pt x="625" y="40"/>
                </a:lnTo>
                <a:lnTo>
                  <a:pt x="629" y="42"/>
                </a:lnTo>
                <a:lnTo>
                  <a:pt x="631" y="44"/>
                </a:lnTo>
                <a:lnTo>
                  <a:pt x="631" y="44"/>
                </a:lnTo>
                <a:close/>
                <a:moveTo>
                  <a:pt x="607" y="29"/>
                </a:moveTo>
                <a:lnTo>
                  <a:pt x="607" y="29"/>
                </a:lnTo>
                <a:lnTo>
                  <a:pt x="607" y="29"/>
                </a:lnTo>
                <a:lnTo>
                  <a:pt x="605" y="29"/>
                </a:lnTo>
                <a:lnTo>
                  <a:pt x="603" y="29"/>
                </a:lnTo>
                <a:lnTo>
                  <a:pt x="605" y="29"/>
                </a:lnTo>
                <a:lnTo>
                  <a:pt x="605" y="29"/>
                </a:lnTo>
                <a:lnTo>
                  <a:pt x="597" y="29"/>
                </a:lnTo>
                <a:lnTo>
                  <a:pt x="596" y="28"/>
                </a:lnTo>
                <a:lnTo>
                  <a:pt x="596" y="26"/>
                </a:lnTo>
                <a:lnTo>
                  <a:pt x="596" y="26"/>
                </a:lnTo>
                <a:lnTo>
                  <a:pt x="601" y="28"/>
                </a:lnTo>
                <a:lnTo>
                  <a:pt x="607" y="29"/>
                </a:lnTo>
                <a:lnTo>
                  <a:pt x="607" y="29"/>
                </a:lnTo>
                <a:close/>
                <a:moveTo>
                  <a:pt x="469" y="304"/>
                </a:moveTo>
                <a:lnTo>
                  <a:pt x="469" y="304"/>
                </a:lnTo>
                <a:lnTo>
                  <a:pt x="469" y="305"/>
                </a:lnTo>
                <a:lnTo>
                  <a:pt x="467" y="305"/>
                </a:lnTo>
                <a:lnTo>
                  <a:pt x="467" y="305"/>
                </a:lnTo>
                <a:lnTo>
                  <a:pt x="467" y="302"/>
                </a:lnTo>
                <a:lnTo>
                  <a:pt x="469" y="304"/>
                </a:lnTo>
                <a:lnTo>
                  <a:pt x="469" y="304"/>
                </a:lnTo>
                <a:close/>
                <a:moveTo>
                  <a:pt x="410" y="155"/>
                </a:moveTo>
                <a:lnTo>
                  <a:pt x="410" y="155"/>
                </a:lnTo>
                <a:lnTo>
                  <a:pt x="410" y="155"/>
                </a:lnTo>
                <a:lnTo>
                  <a:pt x="410" y="156"/>
                </a:lnTo>
                <a:lnTo>
                  <a:pt x="408" y="156"/>
                </a:lnTo>
                <a:lnTo>
                  <a:pt x="408" y="156"/>
                </a:lnTo>
                <a:lnTo>
                  <a:pt x="408" y="155"/>
                </a:lnTo>
                <a:lnTo>
                  <a:pt x="408" y="153"/>
                </a:lnTo>
                <a:lnTo>
                  <a:pt x="410" y="155"/>
                </a:lnTo>
                <a:lnTo>
                  <a:pt x="410" y="155"/>
                </a:lnTo>
                <a:close/>
                <a:moveTo>
                  <a:pt x="345" y="188"/>
                </a:moveTo>
                <a:lnTo>
                  <a:pt x="345" y="188"/>
                </a:lnTo>
                <a:lnTo>
                  <a:pt x="345" y="186"/>
                </a:lnTo>
                <a:lnTo>
                  <a:pt x="345" y="186"/>
                </a:lnTo>
                <a:lnTo>
                  <a:pt x="347" y="184"/>
                </a:lnTo>
                <a:lnTo>
                  <a:pt x="347" y="184"/>
                </a:lnTo>
                <a:lnTo>
                  <a:pt x="347" y="184"/>
                </a:lnTo>
                <a:lnTo>
                  <a:pt x="347" y="184"/>
                </a:lnTo>
                <a:lnTo>
                  <a:pt x="345" y="184"/>
                </a:lnTo>
                <a:lnTo>
                  <a:pt x="345" y="184"/>
                </a:lnTo>
                <a:lnTo>
                  <a:pt x="344" y="188"/>
                </a:lnTo>
                <a:lnTo>
                  <a:pt x="342" y="191"/>
                </a:lnTo>
                <a:lnTo>
                  <a:pt x="336" y="195"/>
                </a:lnTo>
                <a:lnTo>
                  <a:pt x="331" y="199"/>
                </a:lnTo>
                <a:lnTo>
                  <a:pt x="325" y="202"/>
                </a:lnTo>
                <a:lnTo>
                  <a:pt x="325" y="202"/>
                </a:lnTo>
                <a:lnTo>
                  <a:pt x="318" y="212"/>
                </a:lnTo>
                <a:lnTo>
                  <a:pt x="316" y="215"/>
                </a:lnTo>
                <a:lnTo>
                  <a:pt x="312" y="219"/>
                </a:lnTo>
                <a:lnTo>
                  <a:pt x="312" y="219"/>
                </a:lnTo>
                <a:lnTo>
                  <a:pt x="310" y="219"/>
                </a:lnTo>
                <a:lnTo>
                  <a:pt x="309" y="217"/>
                </a:lnTo>
                <a:lnTo>
                  <a:pt x="309" y="217"/>
                </a:lnTo>
                <a:lnTo>
                  <a:pt x="309" y="219"/>
                </a:lnTo>
                <a:lnTo>
                  <a:pt x="307" y="221"/>
                </a:lnTo>
                <a:lnTo>
                  <a:pt x="305" y="223"/>
                </a:lnTo>
                <a:lnTo>
                  <a:pt x="305" y="223"/>
                </a:lnTo>
                <a:lnTo>
                  <a:pt x="303" y="221"/>
                </a:lnTo>
                <a:lnTo>
                  <a:pt x="301" y="223"/>
                </a:lnTo>
                <a:lnTo>
                  <a:pt x="301" y="223"/>
                </a:lnTo>
                <a:lnTo>
                  <a:pt x="299" y="221"/>
                </a:lnTo>
                <a:lnTo>
                  <a:pt x="298" y="219"/>
                </a:lnTo>
                <a:lnTo>
                  <a:pt x="298" y="219"/>
                </a:lnTo>
                <a:lnTo>
                  <a:pt x="299" y="219"/>
                </a:lnTo>
                <a:lnTo>
                  <a:pt x="301" y="221"/>
                </a:lnTo>
                <a:lnTo>
                  <a:pt x="301" y="221"/>
                </a:lnTo>
                <a:lnTo>
                  <a:pt x="299" y="215"/>
                </a:lnTo>
                <a:lnTo>
                  <a:pt x="299" y="215"/>
                </a:lnTo>
                <a:lnTo>
                  <a:pt x="305" y="215"/>
                </a:lnTo>
                <a:lnTo>
                  <a:pt x="305" y="215"/>
                </a:lnTo>
                <a:lnTo>
                  <a:pt x="305" y="213"/>
                </a:lnTo>
                <a:lnTo>
                  <a:pt x="305" y="212"/>
                </a:lnTo>
                <a:lnTo>
                  <a:pt x="305" y="212"/>
                </a:lnTo>
                <a:lnTo>
                  <a:pt x="303" y="212"/>
                </a:lnTo>
                <a:lnTo>
                  <a:pt x="301" y="213"/>
                </a:lnTo>
                <a:lnTo>
                  <a:pt x="298" y="215"/>
                </a:lnTo>
                <a:lnTo>
                  <a:pt x="296" y="213"/>
                </a:lnTo>
                <a:lnTo>
                  <a:pt x="296" y="213"/>
                </a:lnTo>
                <a:lnTo>
                  <a:pt x="299" y="213"/>
                </a:lnTo>
                <a:lnTo>
                  <a:pt x="301" y="212"/>
                </a:lnTo>
                <a:lnTo>
                  <a:pt x="301" y="212"/>
                </a:lnTo>
                <a:lnTo>
                  <a:pt x="296" y="213"/>
                </a:lnTo>
                <a:lnTo>
                  <a:pt x="296" y="213"/>
                </a:lnTo>
                <a:lnTo>
                  <a:pt x="296" y="217"/>
                </a:lnTo>
                <a:lnTo>
                  <a:pt x="298" y="221"/>
                </a:lnTo>
                <a:lnTo>
                  <a:pt x="298" y="226"/>
                </a:lnTo>
                <a:lnTo>
                  <a:pt x="298" y="230"/>
                </a:lnTo>
                <a:lnTo>
                  <a:pt x="298" y="230"/>
                </a:lnTo>
                <a:lnTo>
                  <a:pt x="299" y="230"/>
                </a:lnTo>
                <a:lnTo>
                  <a:pt x="301" y="228"/>
                </a:lnTo>
                <a:lnTo>
                  <a:pt x="301" y="228"/>
                </a:lnTo>
                <a:lnTo>
                  <a:pt x="301" y="232"/>
                </a:lnTo>
                <a:lnTo>
                  <a:pt x="298" y="234"/>
                </a:lnTo>
                <a:lnTo>
                  <a:pt x="296" y="237"/>
                </a:lnTo>
                <a:lnTo>
                  <a:pt x="296" y="239"/>
                </a:lnTo>
                <a:lnTo>
                  <a:pt x="296" y="239"/>
                </a:lnTo>
                <a:lnTo>
                  <a:pt x="294" y="239"/>
                </a:lnTo>
                <a:lnTo>
                  <a:pt x="292" y="239"/>
                </a:lnTo>
                <a:lnTo>
                  <a:pt x="292" y="239"/>
                </a:lnTo>
                <a:lnTo>
                  <a:pt x="292" y="243"/>
                </a:lnTo>
                <a:lnTo>
                  <a:pt x="290" y="245"/>
                </a:lnTo>
                <a:lnTo>
                  <a:pt x="288" y="245"/>
                </a:lnTo>
                <a:lnTo>
                  <a:pt x="288" y="245"/>
                </a:lnTo>
                <a:lnTo>
                  <a:pt x="290" y="247"/>
                </a:lnTo>
                <a:lnTo>
                  <a:pt x="290" y="248"/>
                </a:lnTo>
                <a:lnTo>
                  <a:pt x="290" y="248"/>
                </a:lnTo>
                <a:lnTo>
                  <a:pt x="288" y="248"/>
                </a:lnTo>
                <a:lnTo>
                  <a:pt x="287" y="250"/>
                </a:lnTo>
                <a:lnTo>
                  <a:pt x="283" y="254"/>
                </a:lnTo>
                <a:lnTo>
                  <a:pt x="281" y="258"/>
                </a:lnTo>
                <a:lnTo>
                  <a:pt x="279" y="259"/>
                </a:lnTo>
                <a:lnTo>
                  <a:pt x="279" y="259"/>
                </a:lnTo>
                <a:lnTo>
                  <a:pt x="279" y="263"/>
                </a:lnTo>
                <a:lnTo>
                  <a:pt x="277" y="267"/>
                </a:lnTo>
                <a:lnTo>
                  <a:pt x="272" y="270"/>
                </a:lnTo>
                <a:lnTo>
                  <a:pt x="272" y="270"/>
                </a:lnTo>
                <a:lnTo>
                  <a:pt x="274" y="276"/>
                </a:lnTo>
                <a:lnTo>
                  <a:pt x="272" y="280"/>
                </a:lnTo>
                <a:lnTo>
                  <a:pt x="268" y="285"/>
                </a:lnTo>
                <a:lnTo>
                  <a:pt x="263" y="287"/>
                </a:lnTo>
                <a:lnTo>
                  <a:pt x="263" y="287"/>
                </a:lnTo>
                <a:lnTo>
                  <a:pt x="263" y="291"/>
                </a:lnTo>
                <a:lnTo>
                  <a:pt x="261" y="294"/>
                </a:lnTo>
                <a:lnTo>
                  <a:pt x="261" y="294"/>
                </a:lnTo>
                <a:lnTo>
                  <a:pt x="264" y="294"/>
                </a:lnTo>
                <a:lnTo>
                  <a:pt x="264" y="292"/>
                </a:lnTo>
                <a:lnTo>
                  <a:pt x="264" y="292"/>
                </a:lnTo>
                <a:lnTo>
                  <a:pt x="264" y="292"/>
                </a:lnTo>
                <a:lnTo>
                  <a:pt x="266" y="294"/>
                </a:lnTo>
                <a:lnTo>
                  <a:pt x="266" y="296"/>
                </a:lnTo>
                <a:lnTo>
                  <a:pt x="264" y="300"/>
                </a:lnTo>
                <a:lnTo>
                  <a:pt x="264" y="300"/>
                </a:lnTo>
                <a:lnTo>
                  <a:pt x="264" y="298"/>
                </a:lnTo>
                <a:lnTo>
                  <a:pt x="264" y="298"/>
                </a:lnTo>
                <a:lnTo>
                  <a:pt x="261" y="304"/>
                </a:lnTo>
                <a:lnTo>
                  <a:pt x="261" y="311"/>
                </a:lnTo>
                <a:lnTo>
                  <a:pt x="257" y="316"/>
                </a:lnTo>
                <a:lnTo>
                  <a:pt x="255" y="318"/>
                </a:lnTo>
                <a:lnTo>
                  <a:pt x="252" y="320"/>
                </a:lnTo>
                <a:lnTo>
                  <a:pt x="252" y="320"/>
                </a:lnTo>
                <a:lnTo>
                  <a:pt x="252" y="316"/>
                </a:lnTo>
                <a:lnTo>
                  <a:pt x="252" y="313"/>
                </a:lnTo>
                <a:lnTo>
                  <a:pt x="252" y="313"/>
                </a:lnTo>
                <a:lnTo>
                  <a:pt x="250" y="318"/>
                </a:lnTo>
                <a:lnTo>
                  <a:pt x="250" y="320"/>
                </a:lnTo>
                <a:lnTo>
                  <a:pt x="250" y="322"/>
                </a:lnTo>
                <a:lnTo>
                  <a:pt x="250" y="322"/>
                </a:lnTo>
                <a:lnTo>
                  <a:pt x="250" y="324"/>
                </a:lnTo>
                <a:lnTo>
                  <a:pt x="248" y="324"/>
                </a:lnTo>
                <a:lnTo>
                  <a:pt x="248" y="324"/>
                </a:lnTo>
                <a:lnTo>
                  <a:pt x="244" y="322"/>
                </a:lnTo>
                <a:lnTo>
                  <a:pt x="244" y="320"/>
                </a:lnTo>
                <a:lnTo>
                  <a:pt x="244" y="320"/>
                </a:lnTo>
                <a:lnTo>
                  <a:pt x="244" y="320"/>
                </a:lnTo>
                <a:lnTo>
                  <a:pt x="244" y="322"/>
                </a:lnTo>
                <a:lnTo>
                  <a:pt x="242" y="322"/>
                </a:lnTo>
                <a:lnTo>
                  <a:pt x="242" y="322"/>
                </a:lnTo>
                <a:lnTo>
                  <a:pt x="242" y="322"/>
                </a:lnTo>
                <a:lnTo>
                  <a:pt x="244" y="316"/>
                </a:lnTo>
                <a:lnTo>
                  <a:pt x="248" y="313"/>
                </a:lnTo>
                <a:lnTo>
                  <a:pt x="248" y="313"/>
                </a:lnTo>
                <a:lnTo>
                  <a:pt x="244" y="315"/>
                </a:lnTo>
                <a:lnTo>
                  <a:pt x="242" y="318"/>
                </a:lnTo>
                <a:lnTo>
                  <a:pt x="242" y="318"/>
                </a:lnTo>
                <a:lnTo>
                  <a:pt x="241" y="313"/>
                </a:lnTo>
                <a:lnTo>
                  <a:pt x="242" y="305"/>
                </a:lnTo>
                <a:lnTo>
                  <a:pt x="244" y="300"/>
                </a:lnTo>
                <a:lnTo>
                  <a:pt x="248" y="294"/>
                </a:lnTo>
                <a:lnTo>
                  <a:pt x="248" y="294"/>
                </a:lnTo>
                <a:lnTo>
                  <a:pt x="246" y="294"/>
                </a:lnTo>
                <a:lnTo>
                  <a:pt x="244" y="296"/>
                </a:lnTo>
                <a:lnTo>
                  <a:pt x="242" y="296"/>
                </a:lnTo>
                <a:lnTo>
                  <a:pt x="241" y="296"/>
                </a:lnTo>
                <a:lnTo>
                  <a:pt x="241" y="296"/>
                </a:lnTo>
                <a:lnTo>
                  <a:pt x="242" y="292"/>
                </a:lnTo>
                <a:lnTo>
                  <a:pt x="244" y="289"/>
                </a:lnTo>
                <a:lnTo>
                  <a:pt x="244" y="285"/>
                </a:lnTo>
                <a:lnTo>
                  <a:pt x="246" y="281"/>
                </a:lnTo>
                <a:lnTo>
                  <a:pt x="248" y="281"/>
                </a:lnTo>
                <a:lnTo>
                  <a:pt x="248" y="281"/>
                </a:lnTo>
                <a:lnTo>
                  <a:pt x="250" y="283"/>
                </a:lnTo>
                <a:lnTo>
                  <a:pt x="250" y="285"/>
                </a:lnTo>
                <a:lnTo>
                  <a:pt x="250" y="285"/>
                </a:lnTo>
                <a:lnTo>
                  <a:pt x="250" y="285"/>
                </a:lnTo>
                <a:lnTo>
                  <a:pt x="250" y="283"/>
                </a:lnTo>
                <a:lnTo>
                  <a:pt x="248" y="281"/>
                </a:lnTo>
                <a:lnTo>
                  <a:pt x="248" y="281"/>
                </a:lnTo>
                <a:lnTo>
                  <a:pt x="248" y="278"/>
                </a:lnTo>
                <a:lnTo>
                  <a:pt x="250" y="276"/>
                </a:lnTo>
                <a:lnTo>
                  <a:pt x="250" y="276"/>
                </a:lnTo>
                <a:lnTo>
                  <a:pt x="250" y="278"/>
                </a:lnTo>
                <a:lnTo>
                  <a:pt x="250" y="280"/>
                </a:lnTo>
                <a:lnTo>
                  <a:pt x="250" y="280"/>
                </a:lnTo>
                <a:lnTo>
                  <a:pt x="252" y="278"/>
                </a:lnTo>
                <a:lnTo>
                  <a:pt x="252" y="276"/>
                </a:lnTo>
                <a:lnTo>
                  <a:pt x="252" y="270"/>
                </a:lnTo>
                <a:lnTo>
                  <a:pt x="252" y="270"/>
                </a:lnTo>
                <a:lnTo>
                  <a:pt x="252" y="269"/>
                </a:lnTo>
                <a:lnTo>
                  <a:pt x="253" y="269"/>
                </a:lnTo>
                <a:lnTo>
                  <a:pt x="253" y="270"/>
                </a:lnTo>
                <a:lnTo>
                  <a:pt x="255" y="269"/>
                </a:lnTo>
                <a:lnTo>
                  <a:pt x="255" y="269"/>
                </a:lnTo>
                <a:lnTo>
                  <a:pt x="255" y="265"/>
                </a:lnTo>
                <a:lnTo>
                  <a:pt x="259" y="261"/>
                </a:lnTo>
                <a:lnTo>
                  <a:pt x="263" y="256"/>
                </a:lnTo>
                <a:lnTo>
                  <a:pt x="266" y="254"/>
                </a:lnTo>
                <a:lnTo>
                  <a:pt x="266" y="254"/>
                </a:lnTo>
                <a:lnTo>
                  <a:pt x="266" y="252"/>
                </a:lnTo>
                <a:lnTo>
                  <a:pt x="263" y="250"/>
                </a:lnTo>
                <a:lnTo>
                  <a:pt x="263" y="250"/>
                </a:lnTo>
                <a:lnTo>
                  <a:pt x="264" y="248"/>
                </a:lnTo>
                <a:lnTo>
                  <a:pt x="268" y="248"/>
                </a:lnTo>
                <a:lnTo>
                  <a:pt x="268" y="248"/>
                </a:lnTo>
                <a:lnTo>
                  <a:pt x="268" y="247"/>
                </a:lnTo>
                <a:lnTo>
                  <a:pt x="268" y="245"/>
                </a:lnTo>
                <a:lnTo>
                  <a:pt x="274" y="243"/>
                </a:lnTo>
                <a:lnTo>
                  <a:pt x="274" y="243"/>
                </a:lnTo>
                <a:lnTo>
                  <a:pt x="274" y="241"/>
                </a:lnTo>
                <a:lnTo>
                  <a:pt x="274" y="241"/>
                </a:lnTo>
                <a:lnTo>
                  <a:pt x="272" y="241"/>
                </a:lnTo>
                <a:lnTo>
                  <a:pt x="272" y="239"/>
                </a:lnTo>
                <a:lnTo>
                  <a:pt x="272" y="239"/>
                </a:lnTo>
                <a:lnTo>
                  <a:pt x="274" y="239"/>
                </a:lnTo>
                <a:lnTo>
                  <a:pt x="274" y="241"/>
                </a:lnTo>
                <a:lnTo>
                  <a:pt x="274" y="241"/>
                </a:lnTo>
                <a:lnTo>
                  <a:pt x="276" y="239"/>
                </a:lnTo>
                <a:lnTo>
                  <a:pt x="274" y="237"/>
                </a:lnTo>
                <a:lnTo>
                  <a:pt x="274" y="235"/>
                </a:lnTo>
                <a:lnTo>
                  <a:pt x="276" y="235"/>
                </a:lnTo>
                <a:lnTo>
                  <a:pt x="276" y="235"/>
                </a:lnTo>
                <a:lnTo>
                  <a:pt x="281" y="241"/>
                </a:lnTo>
                <a:lnTo>
                  <a:pt x="281" y="241"/>
                </a:lnTo>
                <a:lnTo>
                  <a:pt x="279" y="239"/>
                </a:lnTo>
                <a:lnTo>
                  <a:pt x="277" y="237"/>
                </a:lnTo>
                <a:lnTo>
                  <a:pt x="277" y="237"/>
                </a:lnTo>
                <a:lnTo>
                  <a:pt x="279" y="235"/>
                </a:lnTo>
                <a:lnTo>
                  <a:pt x="279" y="235"/>
                </a:lnTo>
                <a:lnTo>
                  <a:pt x="283" y="235"/>
                </a:lnTo>
                <a:lnTo>
                  <a:pt x="283" y="235"/>
                </a:lnTo>
                <a:lnTo>
                  <a:pt x="281" y="234"/>
                </a:lnTo>
                <a:lnTo>
                  <a:pt x="279" y="230"/>
                </a:lnTo>
                <a:lnTo>
                  <a:pt x="279" y="228"/>
                </a:lnTo>
                <a:lnTo>
                  <a:pt x="283" y="228"/>
                </a:lnTo>
                <a:lnTo>
                  <a:pt x="283" y="228"/>
                </a:lnTo>
                <a:lnTo>
                  <a:pt x="281" y="230"/>
                </a:lnTo>
                <a:lnTo>
                  <a:pt x="279" y="230"/>
                </a:lnTo>
                <a:lnTo>
                  <a:pt x="279" y="230"/>
                </a:lnTo>
                <a:lnTo>
                  <a:pt x="281" y="232"/>
                </a:lnTo>
                <a:lnTo>
                  <a:pt x="283" y="234"/>
                </a:lnTo>
                <a:lnTo>
                  <a:pt x="283" y="234"/>
                </a:lnTo>
                <a:lnTo>
                  <a:pt x="283" y="232"/>
                </a:lnTo>
                <a:lnTo>
                  <a:pt x="285" y="230"/>
                </a:lnTo>
                <a:lnTo>
                  <a:pt x="287" y="230"/>
                </a:lnTo>
                <a:lnTo>
                  <a:pt x="287" y="230"/>
                </a:lnTo>
                <a:lnTo>
                  <a:pt x="285" y="226"/>
                </a:lnTo>
                <a:lnTo>
                  <a:pt x="281" y="224"/>
                </a:lnTo>
                <a:lnTo>
                  <a:pt x="281" y="224"/>
                </a:lnTo>
                <a:lnTo>
                  <a:pt x="288" y="221"/>
                </a:lnTo>
                <a:lnTo>
                  <a:pt x="288" y="221"/>
                </a:lnTo>
                <a:lnTo>
                  <a:pt x="288" y="224"/>
                </a:lnTo>
                <a:lnTo>
                  <a:pt x="287" y="226"/>
                </a:lnTo>
                <a:lnTo>
                  <a:pt x="287" y="226"/>
                </a:lnTo>
                <a:lnTo>
                  <a:pt x="288" y="226"/>
                </a:lnTo>
                <a:lnTo>
                  <a:pt x="292" y="228"/>
                </a:lnTo>
                <a:lnTo>
                  <a:pt x="292" y="228"/>
                </a:lnTo>
                <a:lnTo>
                  <a:pt x="290" y="226"/>
                </a:lnTo>
                <a:lnTo>
                  <a:pt x="290" y="226"/>
                </a:lnTo>
                <a:lnTo>
                  <a:pt x="290" y="226"/>
                </a:lnTo>
                <a:lnTo>
                  <a:pt x="292" y="224"/>
                </a:lnTo>
                <a:lnTo>
                  <a:pt x="294" y="223"/>
                </a:lnTo>
                <a:lnTo>
                  <a:pt x="294" y="223"/>
                </a:lnTo>
                <a:lnTo>
                  <a:pt x="294" y="224"/>
                </a:lnTo>
                <a:lnTo>
                  <a:pt x="296" y="224"/>
                </a:lnTo>
                <a:lnTo>
                  <a:pt x="296" y="224"/>
                </a:lnTo>
                <a:lnTo>
                  <a:pt x="296" y="223"/>
                </a:lnTo>
                <a:lnTo>
                  <a:pt x="294" y="219"/>
                </a:lnTo>
                <a:lnTo>
                  <a:pt x="294" y="217"/>
                </a:lnTo>
                <a:lnTo>
                  <a:pt x="296" y="215"/>
                </a:lnTo>
                <a:lnTo>
                  <a:pt x="296" y="215"/>
                </a:lnTo>
                <a:lnTo>
                  <a:pt x="294" y="215"/>
                </a:lnTo>
                <a:lnTo>
                  <a:pt x="292" y="215"/>
                </a:lnTo>
                <a:lnTo>
                  <a:pt x="292" y="215"/>
                </a:lnTo>
                <a:lnTo>
                  <a:pt x="292" y="212"/>
                </a:lnTo>
                <a:lnTo>
                  <a:pt x="294" y="210"/>
                </a:lnTo>
                <a:lnTo>
                  <a:pt x="299" y="206"/>
                </a:lnTo>
                <a:lnTo>
                  <a:pt x="305" y="202"/>
                </a:lnTo>
                <a:lnTo>
                  <a:pt x="307" y="201"/>
                </a:lnTo>
                <a:lnTo>
                  <a:pt x="307" y="197"/>
                </a:lnTo>
                <a:lnTo>
                  <a:pt x="307" y="197"/>
                </a:lnTo>
                <a:lnTo>
                  <a:pt x="310" y="199"/>
                </a:lnTo>
                <a:lnTo>
                  <a:pt x="310" y="197"/>
                </a:lnTo>
                <a:lnTo>
                  <a:pt x="310" y="197"/>
                </a:lnTo>
                <a:lnTo>
                  <a:pt x="312" y="199"/>
                </a:lnTo>
                <a:lnTo>
                  <a:pt x="314" y="201"/>
                </a:lnTo>
                <a:lnTo>
                  <a:pt x="312" y="204"/>
                </a:lnTo>
                <a:lnTo>
                  <a:pt x="312" y="204"/>
                </a:lnTo>
                <a:lnTo>
                  <a:pt x="310" y="202"/>
                </a:lnTo>
                <a:lnTo>
                  <a:pt x="310" y="202"/>
                </a:lnTo>
                <a:lnTo>
                  <a:pt x="305" y="204"/>
                </a:lnTo>
                <a:lnTo>
                  <a:pt x="303" y="206"/>
                </a:lnTo>
                <a:lnTo>
                  <a:pt x="301" y="210"/>
                </a:lnTo>
                <a:lnTo>
                  <a:pt x="301" y="210"/>
                </a:lnTo>
                <a:lnTo>
                  <a:pt x="305" y="208"/>
                </a:lnTo>
                <a:lnTo>
                  <a:pt x="309" y="206"/>
                </a:lnTo>
                <a:lnTo>
                  <a:pt x="314" y="202"/>
                </a:lnTo>
                <a:lnTo>
                  <a:pt x="314" y="202"/>
                </a:lnTo>
                <a:lnTo>
                  <a:pt x="316" y="206"/>
                </a:lnTo>
                <a:lnTo>
                  <a:pt x="318" y="206"/>
                </a:lnTo>
                <a:lnTo>
                  <a:pt x="318" y="206"/>
                </a:lnTo>
                <a:lnTo>
                  <a:pt x="318" y="204"/>
                </a:lnTo>
                <a:lnTo>
                  <a:pt x="316" y="204"/>
                </a:lnTo>
                <a:lnTo>
                  <a:pt x="314" y="202"/>
                </a:lnTo>
                <a:lnTo>
                  <a:pt x="314" y="201"/>
                </a:lnTo>
                <a:lnTo>
                  <a:pt x="314" y="201"/>
                </a:lnTo>
                <a:lnTo>
                  <a:pt x="316" y="201"/>
                </a:lnTo>
                <a:lnTo>
                  <a:pt x="318" y="199"/>
                </a:lnTo>
                <a:lnTo>
                  <a:pt x="320" y="197"/>
                </a:lnTo>
                <a:lnTo>
                  <a:pt x="322" y="197"/>
                </a:lnTo>
                <a:lnTo>
                  <a:pt x="322" y="197"/>
                </a:lnTo>
                <a:lnTo>
                  <a:pt x="322" y="197"/>
                </a:lnTo>
                <a:lnTo>
                  <a:pt x="320" y="197"/>
                </a:lnTo>
                <a:lnTo>
                  <a:pt x="320" y="197"/>
                </a:lnTo>
                <a:lnTo>
                  <a:pt x="322" y="195"/>
                </a:lnTo>
                <a:lnTo>
                  <a:pt x="322" y="195"/>
                </a:lnTo>
                <a:lnTo>
                  <a:pt x="323" y="195"/>
                </a:lnTo>
                <a:lnTo>
                  <a:pt x="325" y="195"/>
                </a:lnTo>
                <a:lnTo>
                  <a:pt x="325" y="195"/>
                </a:lnTo>
                <a:lnTo>
                  <a:pt x="323" y="195"/>
                </a:lnTo>
                <a:lnTo>
                  <a:pt x="323" y="195"/>
                </a:lnTo>
                <a:lnTo>
                  <a:pt x="322" y="193"/>
                </a:lnTo>
                <a:lnTo>
                  <a:pt x="323" y="193"/>
                </a:lnTo>
                <a:lnTo>
                  <a:pt x="325" y="193"/>
                </a:lnTo>
                <a:lnTo>
                  <a:pt x="325" y="193"/>
                </a:lnTo>
                <a:lnTo>
                  <a:pt x="323" y="193"/>
                </a:lnTo>
                <a:lnTo>
                  <a:pt x="323" y="193"/>
                </a:lnTo>
                <a:lnTo>
                  <a:pt x="323" y="191"/>
                </a:lnTo>
                <a:lnTo>
                  <a:pt x="323" y="191"/>
                </a:lnTo>
                <a:lnTo>
                  <a:pt x="325" y="189"/>
                </a:lnTo>
                <a:lnTo>
                  <a:pt x="325" y="189"/>
                </a:lnTo>
                <a:lnTo>
                  <a:pt x="327" y="189"/>
                </a:lnTo>
                <a:lnTo>
                  <a:pt x="329" y="189"/>
                </a:lnTo>
                <a:lnTo>
                  <a:pt x="329" y="186"/>
                </a:lnTo>
                <a:lnTo>
                  <a:pt x="329" y="186"/>
                </a:lnTo>
                <a:lnTo>
                  <a:pt x="342" y="182"/>
                </a:lnTo>
                <a:lnTo>
                  <a:pt x="353" y="177"/>
                </a:lnTo>
                <a:lnTo>
                  <a:pt x="355" y="178"/>
                </a:lnTo>
                <a:lnTo>
                  <a:pt x="355" y="178"/>
                </a:lnTo>
                <a:lnTo>
                  <a:pt x="356" y="175"/>
                </a:lnTo>
                <a:lnTo>
                  <a:pt x="360" y="173"/>
                </a:lnTo>
                <a:lnTo>
                  <a:pt x="369" y="167"/>
                </a:lnTo>
                <a:lnTo>
                  <a:pt x="369" y="167"/>
                </a:lnTo>
                <a:lnTo>
                  <a:pt x="367" y="173"/>
                </a:lnTo>
                <a:lnTo>
                  <a:pt x="362" y="175"/>
                </a:lnTo>
                <a:lnTo>
                  <a:pt x="358" y="177"/>
                </a:lnTo>
                <a:lnTo>
                  <a:pt x="353" y="180"/>
                </a:lnTo>
                <a:lnTo>
                  <a:pt x="353" y="180"/>
                </a:lnTo>
                <a:lnTo>
                  <a:pt x="351" y="184"/>
                </a:lnTo>
                <a:lnTo>
                  <a:pt x="349" y="186"/>
                </a:lnTo>
                <a:lnTo>
                  <a:pt x="345" y="188"/>
                </a:lnTo>
                <a:lnTo>
                  <a:pt x="345" y="188"/>
                </a:lnTo>
                <a:close/>
                <a:moveTo>
                  <a:pt x="386" y="160"/>
                </a:moveTo>
                <a:lnTo>
                  <a:pt x="386" y="160"/>
                </a:lnTo>
                <a:lnTo>
                  <a:pt x="384" y="164"/>
                </a:lnTo>
                <a:lnTo>
                  <a:pt x="379" y="167"/>
                </a:lnTo>
                <a:lnTo>
                  <a:pt x="375" y="167"/>
                </a:lnTo>
                <a:lnTo>
                  <a:pt x="369" y="171"/>
                </a:lnTo>
                <a:lnTo>
                  <a:pt x="369" y="171"/>
                </a:lnTo>
                <a:lnTo>
                  <a:pt x="373" y="166"/>
                </a:lnTo>
                <a:lnTo>
                  <a:pt x="377" y="164"/>
                </a:lnTo>
                <a:lnTo>
                  <a:pt x="386" y="160"/>
                </a:lnTo>
                <a:lnTo>
                  <a:pt x="386" y="160"/>
                </a:lnTo>
                <a:close/>
                <a:moveTo>
                  <a:pt x="283" y="50"/>
                </a:moveTo>
                <a:lnTo>
                  <a:pt x="283" y="50"/>
                </a:lnTo>
                <a:lnTo>
                  <a:pt x="283" y="53"/>
                </a:lnTo>
                <a:lnTo>
                  <a:pt x="279" y="55"/>
                </a:lnTo>
                <a:lnTo>
                  <a:pt x="274" y="59"/>
                </a:lnTo>
                <a:lnTo>
                  <a:pt x="274" y="59"/>
                </a:lnTo>
                <a:lnTo>
                  <a:pt x="277" y="53"/>
                </a:lnTo>
                <a:lnTo>
                  <a:pt x="279" y="52"/>
                </a:lnTo>
                <a:lnTo>
                  <a:pt x="283" y="50"/>
                </a:lnTo>
                <a:lnTo>
                  <a:pt x="283" y="50"/>
                </a:lnTo>
                <a:close/>
                <a:moveTo>
                  <a:pt x="307" y="223"/>
                </a:moveTo>
                <a:lnTo>
                  <a:pt x="307" y="223"/>
                </a:lnTo>
                <a:lnTo>
                  <a:pt x="307" y="224"/>
                </a:lnTo>
                <a:lnTo>
                  <a:pt x="307" y="226"/>
                </a:lnTo>
                <a:lnTo>
                  <a:pt x="305" y="224"/>
                </a:lnTo>
                <a:lnTo>
                  <a:pt x="307" y="223"/>
                </a:lnTo>
                <a:close/>
                <a:moveTo>
                  <a:pt x="176" y="96"/>
                </a:moveTo>
                <a:lnTo>
                  <a:pt x="176" y="96"/>
                </a:lnTo>
                <a:lnTo>
                  <a:pt x="174" y="97"/>
                </a:lnTo>
                <a:lnTo>
                  <a:pt x="172" y="99"/>
                </a:lnTo>
                <a:lnTo>
                  <a:pt x="169" y="103"/>
                </a:lnTo>
                <a:lnTo>
                  <a:pt x="169" y="103"/>
                </a:lnTo>
                <a:lnTo>
                  <a:pt x="169" y="101"/>
                </a:lnTo>
                <a:lnTo>
                  <a:pt x="171" y="99"/>
                </a:lnTo>
                <a:lnTo>
                  <a:pt x="176" y="96"/>
                </a:lnTo>
                <a:lnTo>
                  <a:pt x="176" y="96"/>
                </a:lnTo>
                <a:close/>
                <a:moveTo>
                  <a:pt x="294" y="219"/>
                </a:moveTo>
                <a:lnTo>
                  <a:pt x="294" y="219"/>
                </a:lnTo>
                <a:lnTo>
                  <a:pt x="292" y="219"/>
                </a:lnTo>
                <a:lnTo>
                  <a:pt x="290" y="219"/>
                </a:lnTo>
                <a:lnTo>
                  <a:pt x="288" y="215"/>
                </a:lnTo>
                <a:lnTo>
                  <a:pt x="288" y="215"/>
                </a:lnTo>
                <a:lnTo>
                  <a:pt x="290" y="215"/>
                </a:lnTo>
                <a:lnTo>
                  <a:pt x="290" y="215"/>
                </a:lnTo>
                <a:lnTo>
                  <a:pt x="294" y="219"/>
                </a:lnTo>
                <a:lnTo>
                  <a:pt x="294" y="219"/>
                </a:lnTo>
                <a:close/>
                <a:moveTo>
                  <a:pt x="292" y="221"/>
                </a:moveTo>
                <a:lnTo>
                  <a:pt x="292" y="221"/>
                </a:lnTo>
                <a:lnTo>
                  <a:pt x="292" y="221"/>
                </a:lnTo>
                <a:lnTo>
                  <a:pt x="290" y="223"/>
                </a:lnTo>
                <a:lnTo>
                  <a:pt x="290" y="223"/>
                </a:lnTo>
                <a:lnTo>
                  <a:pt x="288" y="221"/>
                </a:lnTo>
                <a:lnTo>
                  <a:pt x="287" y="219"/>
                </a:lnTo>
                <a:lnTo>
                  <a:pt x="287" y="219"/>
                </a:lnTo>
                <a:lnTo>
                  <a:pt x="288" y="219"/>
                </a:lnTo>
                <a:lnTo>
                  <a:pt x="292" y="221"/>
                </a:lnTo>
                <a:lnTo>
                  <a:pt x="292" y="221"/>
                </a:lnTo>
                <a:close/>
                <a:moveTo>
                  <a:pt x="182" y="112"/>
                </a:moveTo>
                <a:lnTo>
                  <a:pt x="182" y="112"/>
                </a:lnTo>
                <a:lnTo>
                  <a:pt x="180" y="116"/>
                </a:lnTo>
                <a:lnTo>
                  <a:pt x="178" y="118"/>
                </a:lnTo>
                <a:lnTo>
                  <a:pt x="176" y="116"/>
                </a:lnTo>
                <a:lnTo>
                  <a:pt x="176" y="116"/>
                </a:lnTo>
                <a:lnTo>
                  <a:pt x="178" y="114"/>
                </a:lnTo>
                <a:lnTo>
                  <a:pt x="182" y="112"/>
                </a:lnTo>
                <a:lnTo>
                  <a:pt x="182" y="112"/>
                </a:lnTo>
                <a:close/>
                <a:moveTo>
                  <a:pt x="154" y="129"/>
                </a:moveTo>
                <a:lnTo>
                  <a:pt x="154" y="129"/>
                </a:lnTo>
                <a:lnTo>
                  <a:pt x="150" y="131"/>
                </a:lnTo>
                <a:lnTo>
                  <a:pt x="149" y="134"/>
                </a:lnTo>
                <a:lnTo>
                  <a:pt x="149" y="134"/>
                </a:lnTo>
                <a:lnTo>
                  <a:pt x="149" y="134"/>
                </a:lnTo>
                <a:lnTo>
                  <a:pt x="149" y="131"/>
                </a:lnTo>
                <a:lnTo>
                  <a:pt x="150" y="129"/>
                </a:lnTo>
                <a:lnTo>
                  <a:pt x="152" y="129"/>
                </a:lnTo>
                <a:lnTo>
                  <a:pt x="154" y="129"/>
                </a:lnTo>
                <a:lnTo>
                  <a:pt x="154" y="129"/>
                </a:lnTo>
                <a:close/>
                <a:moveTo>
                  <a:pt x="299" y="256"/>
                </a:moveTo>
                <a:lnTo>
                  <a:pt x="299" y="256"/>
                </a:lnTo>
                <a:lnTo>
                  <a:pt x="299" y="256"/>
                </a:lnTo>
                <a:lnTo>
                  <a:pt x="299" y="258"/>
                </a:lnTo>
                <a:lnTo>
                  <a:pt x="298" y="259"/>
                </a:lnTo>
                <a:lnTo>
                  <a:pt x="298" y="259"/>
                </a:lnTo>
                <a:lnTo>
                  <a:pt x="296" y="258"/>
                </a:lnTo>
                <a:lnTo>
                  <a:pt x="298" y="256"/>
                </a:lnTo>
                <a:lnTo>
                  <a:pt x="299" y="256"/>
                </a:lnTo>
                <a:lnTo>
                  <a:pt x="299" y="256"/>
                </a:lnTo>
                <a:close/>
                <a:moveTo>
                  <a:pt x="145" y="127"/>
                </a:moveTo>
                <a:lnTo>
                  <a:pt x="145" y="127"/>
                </a:lnTo>
                <a:lnTo>
                  <a:pt x="145" y="129"/>
                </a:lnTo>
                <a:lnTo>
                  <a:pt x="143" y="131"/>
                </a:lnTo>
                <a:lnTo>
                  <a:pt x="141" y="134"/>
                </a:lnTo>
                <a:lnTo>
                  <a:pt x="141" y="136"/>
                </a:lnTo>
                <a:lnTo>
                  <a:pt x="141" y="136"/>
                </a:lnTo>
                <a:lnTo>
                  <a:pt x="139" y="136"/>
                </a:lnTo>
                <a:lnTo>
                  <a:pt x="139" y="134"/>
                </a:lnTo>
                <a:lnTo>
                  <a:pt x="138" y="134"/>
                </a:lnTo>
                <a:lnTo>
                  <a:pt x="138" y="134"/>
                </a:lnTo>
                <a:lnTo>
                  <a:pt x="138" y="134"/>
                </a:lnTo>
                <a:lnTo>
                  <a:pt x="141" y="131"/>
                </a:lnTo>
                <a:lnTo>
                  <a:pt x="145" y="127"/>
                </a:lnTo>
                <a:lnTo>
                  <a:pt x="145" y="127"/>
                </a:lnTo>
                <a:close/>
                <a:moveTo>
                  <a:pt x="421" y="368"/>
                </a:moveTo>
                <a:lnTo>
                  <a:pt x="421" y="368"/>
                </a:lnTo>
                <a:lnTo>
                  <a:pt x="425" y="370"/>
                </a:lnTo>
                <a:lnTo>
                  <a:pt x="425" y="370"/>
                </a:lnTo>
                <a:lnTo>
                  <a:pt x="423" y="370"/>
                </a:lnTo>
                <a:lnTo>
                  <a:pt x="423" y="370"/>
                </a:lnTo>
                <a:lnTo>
                  <a:pt x="423" y="370"/>
                </a:lnTo>
                <a:lnTo>
                  <a:pt x="421" y="368"/>
                </a:lnTo>
                <a:lnTo>
                  <a:pt x="421" y="368"/>
                </a:lnTo>
                <a:lnTo>
                  <a:pt x="421" y="368"/>
                </a:lnTo>
                <a:close/>
                <a:moveTo>
                  <a:pt x="419" y="368"/>
                </a:moveTo>
                <a:lnTo>
                  <a:pt x="419" y="368"/>
                </a:lnTo>
                <a:lnTo>
                  <a:pt x="419" y="370"/>
                </a:lnTo>
                <a:lnTo>
                  <a:pt x="419" y="372"/>
                </a:lnTo>
                <a:lnTo>
                  <a:pt x="419" y="372"/>
                </a:lnTo>
                <a:lnTo>
                  <a:pt x="417" y="370"/>
                </a:lnTo>
                <a:lnTo>
                  <a:pt x="417" y="368"/>
                </a:lnTo>
                <a:lnTo>
                  <a:pt x="419" y="368"/>
                </a:lnTo>
                <a:lnTo>
                  <a:pt x="419" y="368"/>
                </a:lnTo>
                <a:close/>
                <a:moveTo>
                  <a:pt x="436" y="383"/>
                </a:moveTo>
                <a:lnTo>
                  <a:pt x="436" y="383"/>
                </a:lnTo>
                <a:lnTo>
                  <a:pt x="436" y="383"/>
                </a:lnTo>
                <a:lnTo>
                  <a:pt x="436" y="383"/>
                </a:lnTo>
                <a:lnTo>
                  <a:pt x="436" y="383"/>
                </a:lnTo>
                <a:lnTo>
                  <a:pt x="434" y="381"/>
                </a:lnTo>
                <a:lnTo>
                  <a:pt x="436" y="383"/>
                </a:lnTo>
                <a:lnTo>
                  <a:pt x="436" y="383"/>
                </a:lnTo>
                <a:close/>
                <a:moveTo>
                  <a:pt x="421" y="370"/>
                </a:moveTo>
                <a:lnTo>
                  <a:pt x="421" y="370"/>
                </a:lnTo>
                <a:lnTo>
                  <a:pt x="423" y="372"/>
                </a:lnTo>
                <a:lnTo>
                  <a:pt x="421" y="372"/>
                </a:lnTo>
                <a:lnTo>
                  <a:pt x="421" y="372"/>
                </a:lnTo>
                <a:lnTo>
                  <a:pt x="421" y="370"/>
                </a:lnTo>
                <a:lnTo>
                  <a:pt x="421" y="370"/>
                </a:lnTo>
                <a:lnTo>
                  <a:pt x="421" y="370"/>
                </a:lnTo>
                <a:close/>
                <a:moveTo>
                  <a:pt x="419" y="372"/>
                </a:moveTo>
                <a:lnTo>
                  <a:pt x="419" y="372"/>
                </a:lnTo>
                <a:lnTo>
                  <a:pt x="419" y="373"/>
                </a:lnTo>
                <a:lnTo>
                  <a:pt x="419" y="375"/>
                </a:lnTo>
                <a:lnTo>
                  <a:pt x="419" y="375"/>
                </a:lnTo>
                <a:lnTo>
                  <a:pt x="419" y="373"/>
                </a:lnTo>
                <a:lnTo>
                  <a:pt x="419" y="373"/>
                </a:lnTo>
                <a:lnTo>
                  <a:pt x="419" y="373"/>
                </a:lnTo>
                <a:lnTo>
                  <a:pt x="417" y="373"/>
                </a:lnTo>
                <a:lnTo>
                  <a:pt x="417" y="373"/>
                </a:lnTo>
                <a:lnTo>
                  <a:pt x="417" y="373"/>
                </a:lnTo>
                <a:lnTo>
                  <a:pt x="417" y="372"/>
                </a:lnTo>
                <a:lnTo>
                  <a:pt x="419" y="372"/>
                </a:lnTo>
                <a:lnTo>
                  <a:pt x="419" y="372"/>
                </a:lnTo>
                <a:close/>
                <a:moveTo>
                  <a:pt x="419" y="381"/>
                </a:moveTo>
                <a:lnTo>
                  <a:pt x="419" y="381"/>
                </a:lnTo>
                <a:lnTo>
                  <a:pt x="421" y="383"/>
                </a:lnTo>
                <a:lnTo>
                  <a:pt x="421" y="383"/>
                </a:lnTo>
                <a:lnTo>
                  <a:pt x="421" y="383"/>
                </a:lnTo>
                <a:lnTo>
                  <a:pt x="421" y="384"/>
                </a:lnTo>
                <a:lnTo>
                  <a:pt x="421" y="384"/>
                </a:lnTo>
                <a:lnTo>
                  <a:pt x="419" y="383"/>
                </a:lnTo>
                <a:lnTo>
                  <a:pt x="419" y="381"/>
                </a:lnTo>
                <a:lnTo>
                  <a:pt x="419" y="381"/>
                </a:lnTo>
                <a:close/>
                <a:moveTo>
                  <a:pt x="415" y="381"/>
                </a:moveTo>
                <a:lnTo>
                  <a:pt x="415" y="381"/>
                </a:lnTo>
                <a:lnTo>
                  <a:pt x="417" y="381"/>
                </a:lnTo>
                <a:lnTo>
                  <a:pt x="415" y="381"/>
                </a:lnTo>
                <a:lnTo>
                  <a:pt x="415" y="381"/>
                </a:lnTo>
                <a:lnTo>
                  <a:pt x="415" y="381"/>
                </a:lnTo>
                <a:lnTo>
                  <a:pt x="413" y="379"/>
                </a:lnTo>
                <a:lnTo>
                  <a:pt x="413" y="379"/>
                </a:lnTo>
                <a:lnTo>
                  <a:pt x="415" y="381"/>
                </a:lnTo>
                <a:lnTo>
                  <a:pt x="415" y="381"/>
                </a:lnTo>
                <a:close/>
                <a:moveTo>
                  <a:pt x="268" y="296"/>
                </a:moveTo>
                <a:lnTo>
                  <a:pt x="268" y="296"/>
                </a:lnTo>
                <a:lnTo>
                  <a:pt x="268" y="304"/>
                </a:lnTo>
                <a:lnTo>
                  <a:pt x="266" y="309"/>
                </a:lnTo>
                <a:lnTo>
                  <a:pt x="266" y="309"/>
                </a:lnTo>
                <a:lnTo>
                  <a:pt x="266" y="307"/>
                </a:lnTo>
                <a:lnTo>
                  <a:pt x="266" y="307"/>
                </a:lnTo>
                <a:lnTo>
                  <a:pt x="264" y="305"/>
                </a:lnTo>
                <a:lnTo>
                  <a:pt x="264" y="305"/>
                </a:lnTo>
                <a:lnTo>
                  <a:pt x="266" y="302"/>
                </a:lnTo>
                <a:lnTo>
                  <a:pt x="268" y="296"/>
                </a:lnTo>
                <a:lnTo>
                  <a:pt x="268" y="296"/>
                </a:lnTo>
                <a:close/>
                <a:moveTo>
                  <a:pt x="419" y="383"/>
                </a:moveTo>
                <a:lnTo>
                  <a:pt x="419" y="383"/>
                </a:lnTo>
                <a:lnTo>
                  <a:pt x="421" y="384"/>
                </a:lnTo>
                <a:lnTo>
                  <a:pt x="419" y="386"/>
                </a:lnTo>
                <a:lnTo>
                  <a:pt x="417" y="384"/>
                </a:lnTo>
                <a:lnTo>
                  <a:pt x="417" y="384"/>
                </a:lnTo>
                <a:lnTo>
                  <a:pt x="419" y="384"/>
                </a:lnTo>
                <a:lnTo>
                  <a:pt x="419" y="383"/>
                </a:lnTo>
                <a:lnTo>
                  <a:pt x="419" y="383"/>
                </a:lnTo>
                <a:close/>
                <a:moveTo>
                  <a:pt x="412" y="381"/>
                </a:moveTo>
                <a:lnTo>
                  <a:pt x="412" y="381"/>
                </a:lnTo>
                <a:lnTo>
                  <a:pt x="413" y="383"/>
                </a:lnTo>
                <a:lnTo>
                  <a:pt x="413" y="383"/>
                </a:lnTo>
                <a:lnTo>
                  <a:pt x="413" y="383"/>
                </a:lnTo>
                <a:lnTo>
                  <a:pt x="412" y="381"/>
                </a:lnTo>
                <a:lnTo>
                  <a:pt x="412" y="381"/>
                </a:lnTo>
                <a:lnTo>
                  <a:pt x="412" y="381"/>
                </a:lnTo>
                <a:close/>
                <a:moveTo>
                  <a:pt x="415" y="383"/>
                </a:moveTo>
                <a:lnTo>
                  <a:pt x="415" y="383"/>
                </a:lnTo>
                <a:lnTo>
                  <a:pt x="415" y="384"/>
                </a:lnTo>
                <a:lnTo>
                  <a:pt x="413" y="386"/>
                </a:lnTo>
                <a:lnTo>
                  <a:pt x="413" y="386"/>
                </a:lnTo>
                <a:lnTo>
                  <a:pt x="413" y="384"/>
                </a:lnTo>
                <a:lnTo>
                  <a:pt x="413" y="384"/>
                </a:lnTo>
                <a:lnTo>
                  <a:pt x="413" y="383"/>
                </a:lnTo>
                <a:lnTo>
                  <a:pt x="412" y="383"/>
                </a:lnTo>
                <a:lnTo>
                  <a:pt x="412" y="383"/>
                </a:lnTo>
                <a:lnTo>
                  <a:pt x="412" y="383"/>
                </a:lnTo>
                <a:lnTo>
                  <a:pt x="412" y="383"/>
                </a:lnTo>
                <a:lnTo>
                  <a:pt x="413" y="383"/>
                </a:lnTo>
                <a:lnTo>
                  <a:pt x="415" y="383"/>
                </a:lnTo>
                <a:lnTo>
                  <a:pt x="415" y="383"/>
                </a:lnTo>
                <a:close/>
                <a:moveTo>
                  <a:pt x="84" y="235"/>
                </a:moveTo>
                <a:lnTo>
                  <a:pt x="84" y="235"/>
                </a:lnTo>
                <a:lnTo>
                  <a:pt x="86" y="237"/>
                </a:lnTo>
                <a:lnTo>
                  <a:pt x="86" y="237"/>
                </a:lnTo>
                <a:lnTo>
                  <a:pt x="84" y="241"/>
                </a:lnTo>
                <a:lnTo>
                  <a:pt x="84" y="241"/>
                </a:lnTo>
                <a:lnTo>
                  <a:pt x="82" y="241"/>
                </a:lnTo>
                <a:lnTo>
                  <a:pt x="82" y="239"/>
                </a:lnTo>
                <a:lnTo>
                  <a:pt x="84" y="235"/>
                </a:lnTo>
                <a:lnTo>
                  <a:pt x="84" y="235"/>
                </a:lnTo>
                <a:close/>
                <a:moveTo>
                  <a:pt x="412" y="386"/>
                </a:moveTo>
                <a:lnTo>
                  <a:pt x="412" y="386"/>
                </a:lnTo>
                <a:lnTo>
                  <a:pt x="412" y="390"/>
                </a:lnTo>
                <a:lnTo>
                  <a:pt x="412" y="394"/>
                </a:lnTo>
                <a:lnTo>
                  <a:pt x="412" y="394"/>
                </a:lnTo>
                <a:lnTo>
                  <a:pt x="413" y="394"/>
                </a:lnTo>
                <a:lnTo>
                  <a:pt x="413" y="394"/>
                </a:lnTo>
                <a:lnTo>
                  <a:pt x="415" y="394"/>
                </a:lnTo>
                <a:lnTo>
                  <a:pt x="415" y="394"/>
                </a:lnTo>
                <a:lnTo>
                  <a:pt x="415" y="394"/>
                </a:lnTo>
                <a:lnTo>
                  <a:pt x="415" y="396"/>
                </a:lnTo>
                <a:lnTo>
                  <a:pt x="415" y="396"/>
                </a:lnTo>
                <a:lnTo>
                  <a:pt x="408" y="392"/>
                </a:lnTo>
                <a:lnTo>
                  <a:pt x="408" y="392"/>
                </a:lnTo>
                <a:lnTo>
                  <a:pt x="410" y="390"/>
                </a:lnTo>
                <a:lnTo>
                  <a:pt x="410" y="388"/>
                </a:lnTo>
                <a:lnTo>
                  <a:pt x="412" y="386"/>
                </a:lnTo>
                <a:lnTo>
                  <a:pt x="412" y="386"/>
                </a:lnTo>
                <a:close/>
                <a:moveTo>
                  <a:pt x="242" y="322"/>
                </a:moveTo>
                <a:lnTo>
                  <a:pt x="242" y="322"/>
                </a:lnTo>
                <a:lnTo>
                  <a:pt x="244" y="324"/>
                </a:lnTo>
                <a:lnTo>
                  <a:pt x="244" y="326"/>
                </a:lnTo>
                <a:lnTo>
                  <a:pt x="242" y="329"/>
                </a:lnTo>
                <a:lnTo>
                  <a:pt x="242" y="329"/>
                </a:lnTo>
                <a:lnTo>
                  <a:pt x="241" y="327"/>
                </a:lnTo>
                <a:lnTo>
                  <a:pt x="241" y="326"/>
                </a:lnTo>
                <a:lnTo>
                  <a:pt x="242" y="322"/>
                </a:lnTo>
                <a:lnTo>
                  <a:pt x="242" y="322"/>
                </a:lnTo>
                <a:close/>
                <a:moveTo>
                  <a:pt x="246" y="331"/>
                </a:moveTo>
                <a:lnTo>
                  <a:pt x="246" y="331"/>
                </a:lnTo>
                <a:lnTo>
                  <a:pt x="248" y="335"/>
                </a:lnTo>
                <a:lnTo>
                  <a:pt x="246" y="337"/>
                </a:lnTo>
                <a:lnTo>
                  <a:pt x="246" y="337"/>
                </a:lnTo>
                <a:lnTo>
                  <a:pt x="246" y="335"/>
                </a:lnTo>
                <a:lnTo>
                  <a:pt x="246" y="335"/>
                </a:lnTo>
                <a:lnTo>
                  <a:pt x="246" y="331"/>
                </a:lnTo>
                <a:lnTo>
                  <a:pt x="246" y="331"/>
                </a:lnTo>
                <a:close/>
                <a:moveTo>
                  <a:pt x="413" y="397"/>
                </a:moveTo>
                <a:lnTo>
                  <a:pt x="413" y="397"/>
                </a:lnTo>
                <a:lnTo>
                  <a:pt x="415" y="397"/>
                </a:lnTo>
                <a:lnTo>
                  <a:pt x="415" y="399"/>
                </a:lnTo>
                <a:lnTo>
                  <a:pt x="415" y="399"/>
                </a:lnTo>
                <a:lnTo>
                  <a:pt x="413" y="397"/>
                </a:lnTo>
                <a:lnTo>
                  <a:pt x="413" y="397"/>
                </a:lnTo>
                <a:lnTo>
                  <a:pt x="413" y="397"/>
                </a:lnTo>
                <a:close/>
                <a:moveTo>
                  <a:pt x="410" y="397"/>
                </a:moveTo>
                <a:lnTo>
                  <a:pt x="410" y="397"/>
                </a:lnTo>
                <a:lnTo>
                  <a:pt x="413" y="399"/>
                </a:lnTo>
                <a:lnTo>
                  <a:pt x="413" y="399"/>
                </a:lnTo>
                <a:lnTo>
                  <a:pt x="410" y="397"/>
                </a:lnTo>
                <a:lnTo>
                  <a:pt x="410" y="397"/>
                </a:lnTo>
                <a:close/>
                <a:moveTo>
                  <a:pt x="419" y="405"/>
                </a:moveTo>
                <a:lnTo>
                  <a:pt x="419" y="405"/>
                </a:lnTo>
                <a:lnTo>
                  <a:pt x="421" y="405"/>
                </a:lnTo>
                <a:lnTo>
                  <a:pt x="419" y="405"/>
                </a:lnTo>
                <a:lnTo>
                  <a:pt x="419" y="405"/>
                </a:lnTo>
                <a:lnTo>
                  <a:pt x="421" y="407"/>
                </a:lnTo>
                <a:lnTo>
                  <a:pt x="421" y="407"/>
                </a:lnTo>
                <a:lnTo>
                  <a:pt x="417" y="405"/>
                </a:lnTo>
                <a:lnTo>
                  <a:pt x="417" y="405"/>
                </a:lnTo>
                <a:lnTo>
                  <a:pt x="419" y="405"/>
                </a:lnTo>
                <a:lnTo>
                  <a:pt x="419" y="405"/>
                </a:lnTo>
                <a:lnTo>
                  <a:pt x="419" y="405"/>
                </a:lnTo>
                <a:close/>
                <a:moveTo>
                  <a:pt x="417" y="407"/>
                </a:moveTo>
                <a:lnTo>
                  <a:pt x="417" y="407"/>
                </a:lnTo>
                <a:lnTo>
                  <a:pt x="419" y="407"/>
                </a:lnTo>
                <a:lnTo>
                  <a:pt x="419" y="407"/>
                </a:lnTo>
                <a:lnTo>
                  <a:pt x="421" y="407"/>
                </a:lnTo>
                <a:lnTo>
                  <a:pt x="421" y="407"/>
                </a:lnTo>
                <a:lnTo>
                  <a:pt x="421" y="407"/>
                </a:lnTo>
                <a:lnTo>
                  <a:pt x="417" y="407"/>
                </a:lnTo>
                <a:lnTo>
                  <a:pt x="417" y="407"/>
                </a:lnTo>
                <a:close/>
                <a:moveTo>
                  <a:pt x="425" y="412"/>
                </a:moveTo>
                <a:lnTo>
                  <a:pt x="425" y="412"/>
                </a:lnTo>
                <a:lnTo>
                  <a:pt x="426" y="412"/>
                </a:lnTo>
                <a:lnTo>
                  <a:pt x="426" y="412"/>
                </a:lnTo>
                <a:lnTo>
                  <a:pt x="426" y="412"/>
                </a:lnTo>
                <a:lnTo>
                  <a:pt x="425" y="412"/>
                </a:lnTo>
                <a:lnTo>
                  <a:pt x="425" y="412"/>
                </a:lnTo>
                <a:lnTo>
                  <a:pt x="425" y="412"/>
                </a:lnTo>
                <a:close/>
                <a:moveTo>
                  <a:pt x="454" y="418"/>
                </a:moveTo>
                <a:lnTo>
                  <a:pt x="454" y="418"/>
                </a:lnTo>
                <a:lnTo>
                  <a:pt x="447" y="418"/>
                </a:lnTo>
                <a:lnTo>
                  <a:pt x="447" y="418"/>
                </a:lnTo>
                <a:lnTo>
                  <a:pt x="454" y="418"/>
                </a:lnTo>
                <a:lnTo>
                  <a:pt x="454" y="418"/>
                </a:lnTo>
                <a:close/>
                <a:moveTo>
                  <a:pt x="430" y="414"/>
                </a:moveTo>
                <a:lnTo>
                  <a:pt x="430" y="414"/>
                </a:lnTo>
                <a:lnTo>
                  <a:pt x="432" y="414"/>
                </a:lnTo>
                <a:lnTo>
                  <a:pt x="432" y="414"/>
                </a:lnTo>
                <a:lnTo>
                  <a:pt x="432" y="414"/>
                </a:lnTo>
                <a:lnTo>
                  <a:pt x="434" y="414"/>
                </a:lnTo>
                <a:lnTo>
                  <a:pt x="434" y="416"/>
                </a:lnTo>
                <a:lnTo>
                  <a:pt x="434" y="416"/>
                </a:lnTo>
                <a:lnTo>
                  <a:pt x="430" y="414"/>
                </a:lnTo>
                <a:lnTo>
                  <a:pt x="430" y="414"/>
                </a:lnTo>
                <a:close/>
                <a:moveTo>
                  <a:pt x="46" y="353"/>
                </a:moveTo>
                <a:lnTo>
                  <a:pt x="46" y="353"/>
                </a:lnTo>
                <a:lnTo>
                  <a:pt x="47" y="355"/>
                </a:lnTo>
                <a:lnTo>
                  <a:pt x="49" y="355"/>
                </a:lnTo>
                <a:lnTo>
                  <a:pt x="49" y="355"/>
                </a:lnTo>
                <a:lnTo>
                  <a:pt x="46" y="362"/>
                </a:lnTo>
                <a:lnTo>
                  <a:pt x="46" y="370"/>
                </a:lnTo>
                <a:lnTo>
                  <a:pt x="46" y="370"/>
                </a:lnTo>
                <a:lnTo>
                  <a:pt x="44" y="366"/>
                </a:lnTo>
                <a:lnTo>
                  <a:pt x="44" y="362"/>
                </a:lnTo>
                <a:lnTo>
                  <a:pt x="46" y="353"/>
                </a:lnTo>
                <a:lnTo>
                  <a:pt x="46" y="353"/>
                </a:lnTo>
                <a:close/>
                <a:moveTo>
                  <a:pt x="448" y="418"/>
                </a:moveTo>
                <a:lnTo>
                  <a:pt x="448" y="418"/>
                </a:lnTo>
                <a:lnTo>
                  <a:pt x="450" y="418"/>
                </a:lnTo>
                <a:lnTo>
                  <a:pt x="448" y="418"/>
                </a:lnTo>
                <a:lnTo>
                  <a:pt x="448" y="418"/>
                </a:lnTo>
                <a:lnTo>
                  <a:pt x="448" y="418"/>
                </a:lnTo>
                <a:lnTo>
                  <a:pt x="448" y="418"/>
                </a:lnTo>
                <a:lnTo>
                  <a:pt x="448" y="418"/>
                </a:lnTo>
                <a:close/>
                <a:moveTo>
                  <a:pt x="428" y="414"/>
                </a:moveTo>
                <a:lnTo>
                  <a:pt x="428" y="414"/>
                </a:lnTo>
                <a:lnTo>
                  <a:pt x="430" y="414"/>
                </a:lnTo>
                <a:lnTo>
                  <a:pt x="428" y="416"/>
                </a:lnTo>
                <a:lnTo>
                  <a:pt x="428" y="416"/>
                </a:lnTo>
                <a:lnTo>
                  <a:pt x="428" y="414"/>
                </a:lnTo>
                <a:lnTo>
                  <a:pt x="428" y="414"/>
                </a:lnTo>
                <a:lnTo>
                  <a:pt x="428" y="414"/>
                </a:lnTo>
                <a:close/>
                <a:moveTo>
                  <a:pt x="44" y="372"/>
                </a:moveTo>
                <a:lnTo>
                  <a:pt x="44" y="372"/>
                </a:lnTo>
                <a:lnTo>
                  <a:pt x="46" y="372"/>
                </a:lnTo>
                <a:lnTo>
                  <a:pt x="46" y="373"/>
                </a:lnTo>
                <a:lnTo>
                  <a:pt x="44" y="377"/>
                </a:lnTo>
                <a:lnTo>
                  <a:pt x="44" y="377"/>
                </a:lnTo>
                <a:lnTo>
                  <a:pt x="44" y="373"/>
                </a:lnTo>
                <a:lnTo>
                  <a:pt x="44" y="372"/>
                </a:lnTo>
                <a:lnTo>
                  <a:pt x="44" y="372"/>
                </a:lnTo>
                <a:close/>
                <a:moveTo>
                  <a:pt x="436" y="418"/>
                </a:moveTo>
                <a:lnTo>
                  <a:pt x="436" y="418"/>
                </a:lnTo>
                <a:lnTo>
                  <a:pt x="439" y="418"/>
                </a:lnTo>
                <a:lnTo>
                  <a:pt x="437" y="418"/>
                </a:lnTo>
                <a:lnTo>
                  <a:pt x="437" y="418"/>
                </a:lnTo>
                <a:lnTo>
                  <a:pt x="436" y="418"/>
                </a:lnTo>
                <a:lnTo>
                  <a:pt x="436" y="418"/>
                </a:lnTo>
                <a:close/>
                <a:moveTo>
                  <a:pt x="443" y="421"/>
                </a:moveTo>
                <a:lnTo>
                  <a:pt x="443" y="421"/>
                </a:lnTo>
                <a:lnTo>
                  <a:pt x="445" y="421"/>
                </a:lnTo>
                <a:lnTo>
                  <a:pt x="445" y="423"/>
                </a:lnTo>
                <a:lnTo>
                  <a:pt x="445" y="423"/>
                </a:lnTo>
                <a:lnTo>
                  <a:pt x="439" y="423"/>
                </a:lnTo>
                <a:lnTo>
                  <a:pt x="439" y="423"/>
                </a:lnTo>
                <a:lnTo>
                  <a:pt x="441" y="421"/>
                </a:lnTo>
                <a:lnTo>
                  <a:pt x="443" y="421"/>
                </a:lnTo>
                <a:lnTo>
                  <a:pt x="443" y="421"/>
                </a:lnTo>
                <a:lnTo>
                  <a:pt x="441" y="421"/>
                </a:lnTo>
                <a:lnTo>
                  <a:pt x="443" y="421"/>
                </a:lnTo>
                <a:lnTo>
                  <a:pt x="443" y="421"/>
                </a:lnTo>
                <a:close/>
                <a:moveTo>
                  <a:pt x="443" y="421"/>
                </a:moveTo>
                <a:lnTo>
                  <a:pt x="443" y="421"/>
                </a:lnTo>
                <a:lnTo>
                  <a:pt x="437" y="419"/>
                </a:lnTo>
                <a:lnTo>
                  <a:pt x="437" y="419"/>
                </a:lnTo>
                <a:lnTo>
                  <a:pt x="439" y="419"/>
                </a:lnTo>
                <a:lnTo>
                  <a:pt x="443" y="419"/>
                </a:lnTo>
                <a:lnTo>
                  <a:pt x="443" y="419"/>
                </a:lnTo>
                <a:lnTo>
                  <a:pt x="443" y="421"/>
                </a:lnTo>
                <a:lnTo>
                  <a:pt x="443" y="421"/>
                </a:lnTo>
                <a:close/>
                <a:moveTo>
                  <a:pt x="459" y="423"/>
                </a:moveTo>
                <a:lnTo>
                  <a:pt x="459" y="423"/>
                </a:lnTo>
                <a:lnTo>
                  <a:pt x="459" y="423"/>
                </a:lnTo>
                <a:lnTo>
                  <a:pt x="459" y="423"/>
                </a:lnTo>
                <a:lnTo>
                  <a:pt x="459" y="423"/>
                </a:lnTo>
                <a:lnTo>
                  <a:pt x="458" y="423"/>
                </a:lnTo>
                <a:lnTo>
                  <a:pt x="459" y="423"/>
                </a:lnTo>
                <a:lnTo>
                  <a:pt x="459" y="423"/>
                </a:lnTo>
                <a:close/>
                <a:moveTo>
                  <a:pt x="33" y="464"/>
                </a:moveTo>
                <a:lnTo>
                  <a:pt x="33" y="464"/>
                </a:lnTo>
                <a:lnTo>
                  <a:pt x="35" y="464"/>
                </a:lnTo>
                <a:lnTo>
                  <a:pt x="35" y="464"/>
                </a:lnTo>
                <a:lnTo>
                  <a:pt x="35" y="467"/>
                </a:lnTo>
                <a:lnTo>
                  <a:pt x="35" y="471"/>
                </a:lnTo>
                <a:lnTo>
                  <a:pt x="35" y="471"/>
                </a:lnTo>
                <a:lnTo>
                  <a:pt x="33" y="471"/>
                </a:lnTo>
                <a:lnTo>
                  <a:pt x="31" y="467"/>
                </a:lnTo>
                <a:lnTo>
                  <a:pt x="33" y="464"/>
                </a:lnTo>
                <a:lnTo>
                  <a:pt x="33" y="464"/>
                </a:lnTo>
                <a:close/>
                <a:moveTo>
                  <a:pt x="443" y="438"/>
                </a:moveTo>
                <a:lnTo>
                  <a:pt x="443" y="438"/>
                </a:lnTo>
                <a:lnTo>
                  <a:pt x="445" y="440"/>
                </a:lnTo>
                <a:lnTo>
                  <a:pt x="447" y="440"/>
                </a:lnTo>
                <a:lnTo>
                  <a:pt x="447" y="440"/>
                </a:lnTo>
                <a:lnTo>
                  <a:pt x="445" y="441"/>
                </a:lnTo>
                <a:lnTo>
                  <a:pt x="447" y="443"/>
                </a:lnTo>
                <a:lnTo>
                  <a:pt x="443" y="443"/>
                </a:lnTo>
                <a:lnTo>
                  <a:pt x="443" y="443"/>
                </a:lnTo>
                <a:lnTo>
                  <a:pt x="443" y="441"/>
                </a:lnTo>
                <a:lnTo>
                  <a:pt x="443" y="438"/>
                </a:lnTo>
                <a:lnTo>
                  <a:pt x="443" y="438"/>
                </a:lnTo>
                <a:close/>
                <a:moveTo>
                  <a:pt x="35" y="478"/>
                </a:moveTo>
                <a:lnTo>
                  <a:pt x="35" y="478"/>
                </a:lnTo>
                <a:lnTo>
                  <a:pt x="35" y="482"/>
                </a:lnTo>
                <a:lnTo>
                  <a:pt x="35" y="486"/>
                </a:lnTo>
                <a:lnTo>
                  <a:pt x="35" y="486"/>
                </a:lnTo>
                <a:lnTo>
                  <a:pt x="33" y="484"/>
                </a:lnTo>
                <a:lnTo>
                  <a:pt x="33" y="482"/>
                </a:lnTo>
                <a:lnTo>
                  <a:pt x="33" y="480"/>
                </a:lnTo>
                <a:lnTo>
                  <a:pt x="35" y="478"/>
                </a:lnTo>
                <a:lnTo>
                  <a:pt x="35" y="478"/>
                </a:lnTo>
                <a:close/>
                <a:moveTo>
                  <a:pt x="445" y="443"/>
                </a:moveTo>
                <a:lnTo>
                  <a:pt x="445" y="443"/>
                </a:lnTo>
                <a:lnTo>
                  <a:pt x="448" y="445"/>
                </a:lnTo>
                <a:lnTo>
                  <a:pt x="447" y="447"/>
                </a:lnTo>
                <a:lnTo>
                  <a:pt x="447" y="447"/>
                </a:lnTo>
                <a:lnTo>
                  <a:pt x="452" y="449"/>
                </a:lnTo>
                <a:lnTo>
                  <a:pt x="452" y="449"/>
                </a:lnTo>
                <a:lnTo>
                  <a:pt x="450" y="451"/>
                </a:lnTo>
                <a:lnTo>
                  <a:pt x="450" y="451"/>
                </a:lnTo>
                <a:lnTo>
                  <a:pt x="448" y="449"/>
                </a:lnTo>
                <a:lnTo>
                  <a:pt x="448" y="449"/>
                </a:lnTo>
                <a:lnTo>
                  <a:pt x="445" y="449"/>
                </a:lnTo>
                <a:lnTo>
                  <a:pt x="445" y="449"/>
                </a:lnTo>
                <a:lnTo>
                  <a:pt x="445" y="445"/>
                </a:lnTo>
                <a:lnTo>
                  <a:pt x="445" y="443"/>
                </a:lnTo>
                <a:lnTo>
                  <a:pt x="445" y="443"/>
                </a:lnTo>
                <a:close/>
                <a:moveTo>
                  <a:pt x="434" y="445"/>
                </a:moveTo>
                <a:lnTo>
                  <a:pt x="434" y="445"/>
                </a:lnTo>
                <a:lnTo>
                  <a:pt x="436" y="445"/>
                </a:lnTo>
                <a:lnTo>
                  <a:pt x="436" y="447"/>
                </a:lnTo>
                <a:lnTo>
                  <a:pt x="436" y="447"/>
                </a:lnTo>
                <a:lnTo>
                  <a:pt x="432" y="447"/>
                </a:lnTo>
                <a:lnTo>
                  <a:pt x="432" y="445"/>
                </a:lnTo>
                <a:lnTo>
                  <a:pt x="432" y="445"/>
                </a:lnTo>
                <a:lnTo>
                  <a:pt x="434" y="445"/>
                </a:lnTo>
                <a:lnTo>
                  <a:pt x="434" y="445"/>
                </a:lnTo>
                <a:close/>
                <a:moveTo>
                  <a:pt x="432" y="447"/>
                </a:moveTo>
                <a:lnTo>
                  <a:pt x="432" y="447"/>
                </a:lnTo>
                <a:lnTo>
                  <a:pt x="434" y="447"/>
                </a:lnTo>
                <a:lnTo>
                  <a:pt x="434" y="449"/>
                </a:lnTo>
                <a:lnTo>
                  <a:pt x="434" y="451"/>
                </a:lnTo>
                <a:lnTo>
                  <a:pt x="434" y="451"/>
                </a:lnTo>
                <a:lnTo>
                  <a:pt x="430" y="451"/>
                </a:lnTo>
                <a:lnTo>
                  <a:pt x="430" y="451"/>
                </a:lnTo>
                <a:lnTo>
                  <a:pt x="432" y="447"/>
                </a:lnTo>
                <a:lnTo>
                  <a:pt x="432" y="447"/>
                </a:lnTo>
                <a:close/>
                <a:moveTo>
                  <a:pt x="18" y="510"/>
                </a:moveTo>
                <a:lnTo>
                  <a:pt x="18" y="510"/>
                </a:lnTo>
                <a:lnTo>
                  <a:pt x="20" y="513"/>
                </a:lnTo>
                <a:lnTo>
                  <a:pt x="20" y="517"/>
                </a:lnTo>
                <a:lnTo>
                  <a:pt x="20" y="517"/>
                </a:lnTo>
                <a:lnTo>
                  <a:pt x="18" y="515"/>
                </a:lnTo>
                <a:lnTo>
                  <a:pt x="18" y="513"/>
                </a:lnTo>
                <a:lnTo>
                  <a:pt x="18" y="510"/>
                </a:lnTo>
                <a:lnTo>
                  <a:pt x="18" y="510"/>
                </a:lnTo>
                <a:close/>
                <a:moveTo>
                  <a:pt x="458" y="447"/>
                </a:moveTo>
                <a:lnTo>
                  <a:pt x="458" y="447"/>
                </a:lnTo>
                <a:lnTo>
                  <a:pt x="459" y="447"/>
                </a:lnTo>
                <a:lnTo>
                  <a:pt x="459" y="449"/>
                </a:lnTo>
                <a:lnTo>
                  <a:pt x="459" y="449"/>
                </a:lnTo>
                <a:lnTo>
                  <a:pt x="458" y="449"/>
                </a:lnTo>
                <a:lnTo>
                  <a:pt x="458" y="449"/>
                </a:lnTo>
                <a:lnTo>
                  <a:pt x="458" y="449"/>
                </a:lnTo>
                <a:lnTo>
                  <a:pt x="456" y="449"/>
                </a:lnTo>
                <a:lnTo>
                  <a:pt x="456" y="449"/>
                </a:lnTo>
                <a:lnTo>
                  <a:pt x="458" y="447"/>
                </a:lnTo>
                <a:lnTo>
                  <a:pt x="458" y="447"/>
                </a:lnTo>
                <a:close/>
                <a:moveTo>
                  <a:pt x="445" y="451"/>
                </a:moveTo>
                <a:lnTo>
                  <a:pt x="447" y="451"/>
                </a:lnTo>
                <a:lnTo>
                  <a:pt x="447" y="451"/>
                </a:lnTo>
                <a:lnTo>
                  <a:pt x="447" y="451"/>
                </a:lnTo>
                <a:lnTo>
                  <a:pt x="445" y="451"/>
                </a:lnTo>
                <a:lnTo>
                  <a:pt x="445" y="451"/>
                </a:lnTo>
                <a:lnTo>
                  <a:pt x="445" y="451"/>
                </a:lnTo>
                <a:close/>
                <a:moveTo>
                  <a:pt x="18" y="519"/>
                </a:moveTo>
                <a:lnTo>
                  <a:pt x="18" y="519"/>
                </a:lnTo>
                <a:lnTo>
                  <a:pt x="20" y="521"/>
                </a:lnTo>
                <a:lnTo>
                  <a:pt x="20" y="524"/>
                </a:lnTo>
                <a:lnTo>
                  <a:pt x="20" y="524"/>
                </a:lnTo>
                <a:lnTo>
                  <a:pt x="18" y="522"/>
                </a:lnTo>
                <a:lnTo>
                  <a:pt x="16" y="521"/>
                </a:lnTo>
                <a:lnTo>
                  <a:pt x="18" y="519"/>
                </a:lnTo>
                <a:lnTo>
                  <a:pt x="18" y="519"/>
                </a:lnTo>
                <a:close/>
                <a:moveTo>
                  <a:pt x="31" y="519"/>
                </a:moveTo>
                <a:lnTo>
                  <a:pt x="31" y="519"/>
                </a:lnTo>
                <a:lnTo>
                  <a:pt x="31" y="519"/>
                </a:lnTo>
                <a:lnTo>
                  <a:pt x="31" y="521"/>
                </a:lnTo>
                <a:lnTo>
                  <a:pt x="31" y="524"/>
                </a:lnTo>
                <a:lnTo>
                  <a:pt x="31" y="524"/>
                </a:lnTo>
                <a:lnTo>
                  <a:pt x="29" y="522"/>
                </a:lnTo>
                <a:lnTo>
                  <a:pt x="29" y="521"/>
                </a:lnTo>
                <a:lnTo>
                  <a:pt x="31" y="519"/>
                </a:lnTo>
                <a:lnTo>
                  <a:pt x="31" y="519"/>
                </a:lnTo>
                <a:close/>
                <a:moveTo>
                  <a:pt x="36" y="526"/>
                </a:moveTo>
                <a:lnTo>
                  <a:pt x="36" y="526"/>
                </a:lnTo>
                <a:lnTo>
                  <a:pt x="36" y="526"/>
                </a:lnTo>
                <a:lnTo>
                  <a:pt x="38" y="526"/>
                </a:lnTo>
                <a:lnTo>
                  <a:pt x="38" y="530"/>
                </a:lnTo>
                <a:lnTo>
                  <a:pt x="38" y="530"/>
                </a:lnTo>
                <a:lnTo>
                  <a:pt x="36" y="530"/>
                </a:lnTo>
                <a:lnTo>
                  <a:pt x="36" y="528"/>
                </a:lnTo>
                <a:lnTo>
                  <a:pt x="36" y="526"/>
                </a:lnTo>
                <a:lnTo>
                  <a:pt x="36" y="526"/>
                </a:lnTo>
                <a:close/>
                <a:moveTo>
                  <a:pt x="35" y="535"/>
                </a:moveTo>
                <a:lnTo>
                  <a:pt x="35" y="535"/>
                </a:lnTo>
                <a:lnTo>
                  <a:pt x="35" y="533"/>
                </a:lnTo>
                <a:lnTo>
                  <a:pt x="36" y="533"/>
                </a:lnTo>
                <a:lnTo>
                  <a:pt x="36" y="533"/>
                </a:lnTo>
                <a:lnTo>
                  <a:pt x="36" y="533"/>
                </a:lnTo>
                <a:lnTo>
                  <a:pt x="36" y="532"/>
                </a:lnTo>
                <a:lnTo>
                  <a:pt x="36" y="532"/>
                </a:lnTo>
                <a:lnTo>
                  <a:pt x="38" y="532"/>
                </a:lnTo>
                <a:lnTo>
                  <a:pt x="38" y="532"/>
                </a:lnTo>
                <a:lnTo>
                  <a:pt x="40" y="533"/>
                </a:lnTo>
                <a:lnTo>
                  <a:pt x="40" y="535"/>
                </a:lnTo>
                <a:lnTo>
                  <a:pt x="40" y="535"/>
                </a:lnTo>
                <a:lnTo>
                  <a:pt x="38" y="537"/>
                </a:lnTo>
                <a:lnTo>
                  <a:pt x="38" y="537"/>
                </a:lnTo>
                <a:lnTo>
                  <a:pt x="38" y="537"/>
                </a:lnTo>
                <a:lnTo>
                  <a:pt x="36" y="535"/>
                </a:lnTo>
                <a:lnTo>
                  <a:pt x="36" y="535"/>
                </a:lnTo>
                <a:lnTo>
                  <a:pt x="35" y="535"/>
                </a:lnTo>
                <a:lnTo>
                  <a:pt x="35" y="535"/>
                </a:lnTo>
                <a:close/>
                <a:moveTo>
                  <a:pt x="461" y="456"/>
                </a:moveTo>
                <a:lnTo>
                  <a:pt x="461" y="456"/>
                </a:lnTo>
                <a:lnTo>
                  <a:pt x="459" y="456"/>
                </a:lnTo>
                <a:lnTo>
                  <a:pt x="459" y="456"/>
                </a:lnTo>
                <a:lnTo>
                  <a:pt x="458" y="456"/>
                </a:lnTo>
                <a:lnTo>
                  <a:pt x="458" y="456"/>
                </a:lnTo>
                <a:lnTo>
                  <a:pt x="458" y="456"/>
                </a:lnTo>
                <a:lnTo>
                  <a:pt x="461" y="454"/>
                </a:lnTo>
                <a:lnTo>
                  <a:pt x="461" y="454"/>
                </a:lnTo>
                <a:lnTo>
                  <a:pt x="461" y="456"/>
                </a:lnTo>
                <a:lnTo>
                  <a:pt x="461" y="456"/>
                </a:lnTo>
                <a:lnTo>
                  <a:pt x="461" y="456"/>
                </a:lnTo>
                <a:lnTo>
                  <a:pt x="461" y="456"/>
                </a:lnTo>
                <a:lnTo>
                  <a:pt x="461" y="456"/>
                </a:lnTo>
                <a:lnTo>
                  <a:pt x="461" y="456"/>
                </a:lnTo>
                <a:close/>
                <a:moveTo>
                  <a:pt x="18" y="546"/>
                </a:moveTo>
                <a:lnTo>
                  <a:pt x="18" y="546"/>
                </a:lnTo>
                <a:lnTo>
                  <a:pt x="20" y="546"/>
                </a:lnTo>
                <a:lnTo>
                  <a:pt x="20" y="546"/>
                </a:lnTo>
                <a:lnTo>
                  <a:pt x="20" y="548"/>
                </a:lnTo>
                <a:lnTo>
                  <a:pt x="18" y="550"/>
                </a:lnTo>
                <a:lnTo>
                  <a:pt x="18" y="550"/>
                </a:lnTo>
                <a:lnTo>
                  <a:pt x="16" y="548"/>
                </a:lnTo>
                <a:lnTo>
                  <a:pt x="18" y="546"/>
                </a:lnTo>
                <a:lnTo>
                  <a:pt x="18" y="546"/>
                </a:lnTo>
                <a:close/>
                <a:moveTo>
                  <a:pt x="35" y="543"/>
                </a:moveTo>
                <a:lnTo>
                  <a:pt x="35" y="543"/>
                </a:lnTo>
                <a:lnTo>
                  <a:pt x="36" y="543"/>
                </a:lnTo>
                <a:lnTo>
                  <a:pt x="38" y="543"/>
                </a:lnTo>
                <a:lnTo>
                  <a:pt x="40" y="545"/>
                </a:lnTo>
                <a:lnTo>
                  <a:pt x="40" y="545"/>
                </a:lnTo>
                <a:lnTo>
                  <a:pt x="40" y="546"/>
                </a:lnTo>
                <a:lnTo>
                  <a:pt x="36" y="546"/>
                </a:lnTo>
                <a:lnTo>
                  <a:pt x="36" y="546"/>
                </a:lnTo>
                <a:lnTo>
                  <a:pt x="35" y="543"/>
                </a:lnTo>
                <a:lnTo>
                  <a:pt x="35" y="543"/>
                </a:lnTo>
                <a:close/>
                <a:moveTo>
                  <a:pt x="456" y="462"/>
                </a:moveTo>
                <a:lnTo>
                  <a:pt x="456" y="462"/>
                </a:lnTo>
                <a:lnTo>
                  <a:pt x="458" y="460"/>
                </a:lnTo>
                <a:lnTo>
                  <a:pt x="458" y="460"/>
                </a:lnTo>
                <a:lnTo>
                  <a:pt x="456" y="462"/>
                </a:lnTo>
                <a:lnTo>
                  <a:pt x="456" y="462"/>
                </a:lnTo>
                <a:lnTo>
                  <a:pt x="454" y="462"/>
                </a:lnTo>
                <a:lnTo>
                  <a:pt x="454" y="462"/>
                </a:lnTo>
                <a:lnTo>
                  <a:pt x="454" y="462"/>
                </a:lnTo>
                <a:lnTo>
                  <a:pt x="454" y="462"/>
                </a:lnTo>
                <a:lnTo>
                  <a:pt x="454" y="462"/>
                </a:lnTo>
                <a:lnTo>
                  <a:pt x="456" y="462"/>
                </a:lnTo>
                <a:lnTo>
                  <a:pt x="456" y="462"/>
                </a:lnTo>
                <a:close/>
                <a:moveTo>
                  <a:pt x="459" y="462"/>
                </a:moveTo>
                <a:lnTo>
                  <a:pt x="459" y="462"/>
                </a:lnTo>
                <a:lnTo>
                  <a:pt x="452" y="464"/>
                </a:lnTo>
                <a:lnTo>
                  <a:pt x="452" y="464"/>
                </a:lnTo>
                <a:lnTo>
                  <a:pt x="456" y="462"/>
                </a:lnTo>
                <a:lnTo>
                  <a:pt x="459" y="462"/>
                </a:lnTo>
                <a:lnTo>
                  <a:pt x="459" y="462"/>
                </a:lnTo>
                <a:close/>
                <a:moveTo>
                  <a:pt x="31" y="567"/>
                </a:moveTo>
                <a:lnTo>
                  <a:pt x="31" y="567"/>
                </a:lnTo>
                <a:lnTo>
                  <a:pt x="33" y="567"/>
                </a:lnTo>
                <a:lnTo>
                  <a:pt x="33" y="567"/>
                </a:lnTo>
                <a:lnTo>
                  <a:pt x="33" y="567"/>
                </a:lnTo>
                <a:lnTo>
                  <a:pt x="33" y="568"/>
                </a:lnTo>
                <a:lnTo>
                  <a:pt x="33" y="570"/>
                </a:lnTo>
                <a:lnTo>
                  <a:pt x="35" y="572"/>
                </a:lnTo>
                <a:lnTo>
                  <a:pt x="35" y="572"/>
                </a:lnTo>
                <a:lnTo>
                  <a:pt x="33" y="572"/>
                </a:lnTo>
                <a:lnTo>
                  <a:pt x="33" y="574"/>
                </a:lnTo>
                <a:lnTo>
                  <a:pt x="33" y="574"/>
                </a:lnTo>
                <a:lnTo>
                  <a:pt x="33" y="572"/>
                </a:lnTo>
                <a:lnTo>
                  <a:pt x="33" y="570"/>
                </a:lnTo>
                <a:lnTo>
                  <a:pt x="33" y="568"/>
                </a:lnTo>
                <a:lnTo>
                  <a:pt x="31" y="567"/>
                </a:lnTo>
                <a:lnTo>
                  <a:pt x="31" y="567"/>
                </a:lnTo>
                <a:close/>
                <a:moveTo>
                  <a:pt x="432" y="473"/>
                </a:moveTo>
                <a:lnTo>
                  <a:pt x="432" y="473"/>
                </a:lnTo>
                <a:lnTo>
                  <a:pt x="434" y="475"/>
                </a:lnTo>
                <a:lnTo>
                  <a:pt x="436" y="476"/>
                </a:lnTo>
                <a:lnTo>
                  <a:pt x="439" y="482"/>
                </a:lnTo>
                <a:lnTo>
                  <a:pt x="439" y="482"/>
                </a:lnTo>
                <a:lnTo>
                  <a:pt x="436" y="480"/>
                </a:lnTo>
                <a:lnTo>
                  <a:pt x="434" y="478"/>
                </a:lnTo>
                <a:lnTo>
                  <a:pt x="432" y="473"/>
                </a:lnTo>
                <a:lnTo>
                  <a:pt x="432" y="473"/>
                </a:lnTo>
                <a:close/>
                <a:moveTo>
                  <a:pt x="437" y="475"/>
                </a:moveTo>
                <a:lnTo>
                  <a:pt x="441" y="475"/>
                </a:lnTo>
                <a:lnTo>
                  <a:pt x="441" y="475"/>
                </a:lnTo>
                <a:lnTo>
                  <a:pt x="441" y="475"/>
                </a:lnTo>
                <a:lnTo>
                  <a:pt x="441" y="476"/>
                </a:lnTo>
                <a:lnTo>
                  <a:pt x="441" y="476"/>
                </a:lnTo>
                <a:lnTo>
                  <a:pt x="439" y="476"/>
                </a:lnTo>
                <a:lnTo>
                  <a:pt x="437" y="475"/>
                </a:lnTo>
                <a:lnTo>
                  <a:pt x="437" y="475"/>
                </a:lnTo>
                <a:close/>
                <a:moveTo>
                  <a:pt x="441" y="476"/>
                </a:moveTo>
                <a:lnTo>
                  <a:pt x="443" y="475"/>
                </a:lnTo>
                <a:lnTo>
                  <a:pt x="443" y="475"/>
                </a:lnTo>
                <a:lnTo>
                  <a:pt x="443" y="476"/>
                </a:lnTo>
                <a:lnTo>
                  <a:pt x="441" y="476"/>
                </a:lnTo>
                <a:lnTo>
                  <a:pt x="441" y="476"/>
                </a:lnTo>
                <a:close/>
                <a:moveTo>
                  <a:pt x="456" y="473"/>
                </a:moveTo>
                <a:lnTo>
                  <a:pt x="456" y="473"/>
                </a:lnTo>
                <a:lnTo>
                  <a:pt x="456" y="473"/>
                </a:lnTo>
                <a:lnTo>
                  <a:pt x="456" y="475"/>
                </a:lnTo>
                <a:lnTo>
                  <a:pt x="456" y="475"/>
                </a:lnTo>
                <a:lnTo>
                  <a:pt x="458" y="475"/>
                </a:lnTo>
                <a:lnTo>
                  <a:pt x="456" y="475"/>
                </a:lnTo>
                <a:lnTo>
                  <a:pt x="454" y="475"/>
                </a:lnTo>
                <a:lnTo>
                  <a:pt x="454" y="475"/>
                </a:lnTo>
                <a:lnTo>
                  <a:pt x="452" y="475"/>
                </a:lnTo>
                <a:lnTo>
                  <a:pt x="452" y="475"/>
                </a:lnTo>
                <a:lnTo>
                  <a:pt x="452" y="475"/>
                </a:lnTo>
                <a:lnTo>
                  <a:pt x="456" y="473"/>
                </a:lnTo>
                <a:lnTo>
                  <a:pt x="456" y="473"/>
                </a:lnTo>
                <a:close/>
                <a:moveTo>
                  <a:pt x="439" y="484"/>
                </a:moveTo>
                <a:lnTo>
                  <a:pt x="439" y="484"/>
                </a:lnTo>
                <a:lnTo>
                  <a:pt x="441" y="484"/>
                </a:lnTo>
                <a:lnTo>
                  <a:pt x="443" y="486"/>
                </a:lnTo>
                <a:lnTo>
                  <a:pt x="443" y="486"/>
                </a:lnTo>
                <a:lnTo>
                  <a:pt x="439" y="486"/>
                </a:lnTo>
                <a:lnTo>
                  <a:pt x="439" y="484"/>
                </a:lnTo>
                <a:lnTo>
                  <a:pt x="439" y="484"/>
                </a:lnTo>
                <a:close/>
                <a:moveTo>
                  <a:pt x="27" y="659"/>
                </a:moveTo>
                <a:lnTo>
                  <a:pt x="27" y="659"/>
                </a:lnTo>
                <a:lnTo>
                  <a:pt x="31" y="660"/>
                </a:lnTo>
                <a:lnTo>
                  <a:pt x="31" y="664"/>
                </a:lnTo>
                <a:lnTo>
                  <a:pt x="31" y="664"/>
                </a:lnTo>
                <a:lnTo>
                  <a:pt x="31" y="664"/>
                </a:lnTo>
                <a:lnTo>
                  <a:pt x="29" y="662"/>
                </a:lnTo>
                <a:lnTo>
                  <a:pt x="27" y="659"/>
                </a:lnTo>
                <a:lnTo>
                  <a:pt x="27" y="659"/>
                </a:lnTo>
                <a:close/>
                <a:moveTo>
                  <a:pt x="443" y="526"/>
                </a:moveTo>
                <a:lnTo>
                  <a:pt x="443" y="526"/>
                </a:lnTo>
                <a:lnTo>
                  <a:pt x="441" y="530"/>
                </a:lnTo>
                <a:lnTo>
                  <a:pt x="437" y="530"/>
                </a:lnTo>
                <a:lnTo>
                  <a:pt x="436" y="530"/>
                </a:lnTo>
                <a:lnTo>
                  <a:pt x="434" y="528"/>
                </a:lnTo>
                <a:lnTo>
                  <a:pt x="434" y="528"/>
                </a:lnTo>
                <a:lnTo>
                  <a:pt x="434" y="530"/>
                </a:lnTo>
                <a:lnTo>
                  <a:pt x="434" y="530"/>
                </a:lnTo>
                <a:lnTo>
                  <a:pt x="432" y="530"/>
                </a:lnTo>
                <a:lnTo>
                  <a:pt x="430" y="530"/>
                </a:lnTo>
                <a:lnTo>
                  <a:pt x="430" y="530"/>
                </a:lnTo>
                <a:lnTo>
                  <a:pt x="434" y="528"/>
                </a:lnTo>
                <a:lnTo>
                  <a:pt x="434" y="528"/>
                </a:lnTo>
                <a:lnTo>
                  <a:pt x="428" y="522"/>
                </a:lnTo>
                <a:lnTo>
                  <a:pt x="428" y="522"/>
                </a:lnTo>
                <a:lnTo>
                  <a:pt x="430" y="521"/>
                </a:lnTo>
                <a:lnTo>
                  <a:pt x="430" y="519"/>
                </a:lnTo>
                <a:lnTo>
                  <a:pt x="430" y="519"/>
                </a:lnTo>
                <a:lnTo>
                  <a:pt x="428" y="521"/>
                </a:lnTo>
                <a:lnTo>
                  <a:pt x="426" y="521"/>
                </a:lnTo>
                <a:lnTo>
                  <a:pt x="426" y="521"/>
                </a:lnTo>
                <a:lnTo>
                  <a:pt x="428" y="519"/>
                </a:lnTo>
                <a:lnTo>
                  <a:pt x="428" y="517"/>
                </a:lnTo>
                <a:lnTo>
                  <a:pt x="426" y="517"/>
                </a:lnTo>
                <a:lnTo>
                  <a:pt x="426" y="517"/>
                </a:lnTo>
                <a:lnTo>
                  <a:pt x="426" y="517"/>
                </a:lnTo>
                <a:lnTo>
                  <a:pt x="426" y="517"/>
                </a:lnTo>
                <a:lnTo>
                  <a:pt x="426" y="519"/>
                </a:lnTo>
                <a:lnTo>
                  <a:pt x="425" y="519"/>
                </a:lnTo>
                <a:lnTo>
                  <a:pt x="425" y="519"/>
                </a:lnTo>
                <a:lnTo>
                  <a:pt x="425" y="517"/>
                </a:lnTo>
                <a:lnTo>
                  <a:pt x="423" y="515"/>
                </a:lnTo>
                <a:lnTo>
                  <a:pt x="423" y="515"/>
                </a:lnTo>
                <a:lnTo>
                  <a:pt x="426" y="515"/>
                </a:lnTo>
                <a:lnTo>
                  <a:pt x="426" y="515"/>
                </a:lnTo>
                <a:lnTo>
                  <a:pt x="425" y="513"/>
                </a:lnTo>
                <a:lnTo>
                  <a:pt x="423" y="515"/>
                </a:lnTo>
                <a:lnTo>
                  <a:pt x="423" y="515"/>
                </a:lnTo>
                <a:lnTo>
                  <a:pt x="423" y="513"/>
                </a:lnTo>
                <a:lnTo>
                  <a:pt x="423" y="513"/>
                </a:lnTo>
                <a:lnTo>
                  <a:pt x="425" y="511"/>
                </a:lnTo>
                <a:lnTo>
                  <a:pt x="425" y="511"/>
                </a:lnTo>
                <a:lnTo>
                  <a:pt x="428" y="511"/>
                </a:lnTo>
                <a:lnTo>
                  <a:pt x="430" y="513"/>
                </a:lnTo>
                <a:lnTo>
                  <a:pt x="430" y="517"/>
                </a:lnTo>
                <a:lnTo>
                  <a:pt x="434" y="517"/>
                </a:lnTo>
                <a:lnTo>
                  <a:pt x="434" y="517"/>
                </a:lnTo>
                <a:lnTo>
                  <a:pt x="434" y="524"/>
                </a:lnTo>
                <a:lnTo>
                  <a:pt x="436" y="528"/>
                </a:lnTo>
                <a:lnTo>
                  <a:pt x="436" y="528"/>
                </a:lnTo>
                <a:lnTo>
                  <a:pt x="437" y="528"/>
                </a:lnTo>
                <a:lnTo>
                  <a:pt x="437" y="526"/>
                </a:lnTo>
                <a:lnTo>
                  <a:pt x="437" y="526"/>
                </a:lnTo>
                <a:lnTo>
                  <a:pt x="439" y="526"/>
                </a:lnTo>
                <a:lnTo>
                  <a:pt x="437" y="528"/>
                </a:lnTo>
                <a:lnTo>
                  <a:pt x="437" y="528"/>
                </a:lnTo>
                <a:lnTo>
                  <a:pt x="443" y="526"/>
                </a:lnTo>
                <a:lnTo>
                  <a:pt x="443" y="526"/>
                </a:lnTo>
                <a:close/>
                <a:moveTo>
                  <a:pt x="22" y="699"/>
                </a:moveTo>
                <a:lnTo>
                  <a:pt x="22" y="699"/>
                </a:lnTo>
                <a:lnTo>
                  <a:pt x="25" y="701"/>
                </a:lnTo>
                <a:lnTo>
                  <a:pt x="27" y="703"/>
                </a:lnTo>
                <a:lnTo>
                  <a:pt x="27" y="703"/>
                </a:lnTo>
                <a:lnTo>
                  <a:pt x="23" y="703"/>
                </a:lnTo>
                <a:lnTo>
                  <a:pt x="22" y="699"/>
                </a:lnTo>
                <a:lnTo>
                  <a:pt x="22" y="699"/>
                </a:lnTo>
                <a:close/>
                <a:moveTo>
                  <a:pt x="18" y="705"/>
                </a:moveTo>
                <a:lnTo>
                  <a:pt x="18" y="705"/>
                </a:lnTo>
                <a:lnTo>
                  <a:pt x="20" y="705"/>
                </a:lnTo>
                <a:lnTo>
                  <a:pt x="22" y="705"/>
                </a:lnTo>
                <a:lnTo>
                  <a:pt x="22" y="706"/>
                </a:lnTo>
                <a:lnTo>
                  <a:pt x="20" y="708"/>
                </a:lnTo>
                <a:lnTo>
                  <a:pt x="18" y="705"/>
                </a:lnTo>
                <a:close/>
                <a:moveTo>
                  <a:pt x="77" y="675"/>
                </a:moveTo>
                <a:lnTo>
                  <a:pt x="77" y="675"/>
                </a:lnTo>
                <a:lnTo>
                  <a:pt x="81" y="681"/>
                </a:lnTo>
                <a:lnTo>
                  <a:pt x="81" y="682"/>
                </a:lnTo>
                <a:lnTo>
                  <a:pt x="79" y="684"/>
                </a:lnTo>
                <a:lnTo>
                  <a:pt x="79" y="684"/>
                </a:lnTo>
                <a:lnTo>
                  <a:pt x="79" y="681"/>
                </a:lnTo>
                <a:lnTo>
                  <a:pt x="77" y="675"/>
                </a:lnTo>
                <a:lnTo>
                  <a:pt x="77" y="675"/>
                </a:lnTo>
                <a:close/>
                <a:moveTo>
                  <a:pt x="27" y="705"/>
                </a:moveTo>
                <a:lnTo>
                  <a:pt x="27" y="705"/>
                </a:lnTo>
                <a:lnTo>
                  <a:pt x="31" y="708"/>
                </a:lnTo>
                <a:lnTo>
                  <a:pt x="33" y="712"/>
                </a:lnTo>
                <a:lnTo>
                  <a:pt x="35" y="717"/>
                </a:lnTo>
                <a:lnTo>
                  <a:pt x="36" y="721"/>
                </a:lnTo>
                <a:lnTo>
                  <a:pt x="36" y="721"/>
                </a:lnTo>
                <a:lnTo>
                  <a:pt x="35" y="721"/>
                </a:lnTo>
                <a:lnTo>
                  <a:pt x="31" y="721"/>
                </a:lnTo>
                <a:lnTo>
                  <a:pt x="31" y="721"/>
                </a:lnTo>
                <a:lnTo>
                  <a:pt x="29" y="714"/>
                </a:lnTo>
                <a:lnTo>
                  <a:pt x="29" y="712"/>
                </a:lnTo>
                <a:lnTo>
                  <a:pt x="27" y="708"/>
                </a:lnTo>
                <a:lnTo>
                  <a:pt x="27" y="708"/>
                </a:lnTo>
                <a:lnTo>
                  <a:pt x="27" y="706"/>
                </a:lnTo>
                <a:lnTo>
                  <a:pt x="27" y="705"/>
                </a:lnTo>
                <a:lnTo>
                  <a:pt x="27" y="705"/>
                </a:lnTo>
                <a:close/>
                <a:moveTo>
                  <a:pt x="417" y="521"/>
                </a:moveTo>
                <a:lnTo>
                  <a:pt x="417" y="521"/>
                </a:lnTo>
                <a:lnTo>
                  <a:pt x="419" y="522"/>
                </a:lnTo>
                <a:lnTo>
                  <a:pt x="419" y="524"/>
                </a:lnTo>
                <a:lnTo>
                  <a:pt x="419" y="524"/>
                </a:lnTo>
                <a:lnTo>
                  <a:pt x="417" y="524"/>
                </a:lnTo>
                <a:lnTo>
                  <a:pt x="417" y="521"/>
                </a:lnTo>
                <a:lnTo>
                  <a:pt x="417" y="521"/>
                </a:lnTo>
                <a:close/>
                <a:moveTo>
                  <a:pt x="62" y="695"/>
                </a:moveTo>
                <a:lnTo>
                  <a:pt x="62" y="695"/>
                </a:lnTo>
                <a:lnTo>
                  <a:pt x="64" y="695"/>
                </a:lnTo>
                <a:lnTo>
                  <a:pt x="64" y="695"/>
                </a:lnTo>
                <a:lnTo>
                  <a:pt x="66" y="697"/>
                </a:lnTo>
                <a:lnTo>
                  <a:pt x="66" y="697"/>
                </a:lnTo>
                <a:lnTo>
                  <a:pt x="64" y="699"/>
                </a:lnTo>
                <a:lnTo>
                  <a:pt x="66" y="701"/>
                </a:lnTo>
                <a:lnTo>
                  <a:pt x="66" y="701"/>
                </a:lnTo>
                <a:lnTo>
                  <a:pt x="64" y="701"/>
                </a:lnTo>
                <a:lnTo>
                  <a:pt x="62" y="699"/>
                </a:lnTo>
                <a:lnTo>
                  <a:pt x="62" y="695"/>
                </a:lnTo>
                <a:lnTo>
                  <a:pt x="62" y="695"/>
                </a:lnTo>
                <a:close/>
                <a:moveTo>
                  <a:pt x="69" y="695"/>
                </a:moveTo>
                <a:lnTo>
                  <a:pt x="71" y="694"/>
                </a:lnTo>
                <a:lnTo>
                  <a:pt x="71" y="694"/>
                </a:lnTo>
                <a:lnTo>
                  <a:pt x="73" y="695"/>
                </a:lnTo>
                <a:lnTo>
                  <a:pt x="75" y="699"/>
                </a:lnTo>
                <a:lnTo>
                  <a:pt x="75" y="705"/>
                </a:lnTo>
                <a:lnTo>
                  <a:pt x="75" y="705"/>
                </a:lnTo>
                <a:lnTo>
                  <a:pt x="73" y="703"/>
                </a:lnTo>
                <a:lnTo>
                  <a:pt x="73" y="701"/>
                </a:lnTo>
                <a:lnTo>
                  <a:pt x="71" y="697"/>
                </a:lnTo>
                <a:lnTo>
                  <a:pt x="69" y="695"/>
                </a:lnTo>
                <a:lnTo>
                  <a:pt x="69" y="695"/>
                </a:lnTo>
                <a:close/>
                <a:moveTo>
                  <a:pt x="77" y="705"/>
                </a:moveTo>
                <a:lnTo>
                  <a:pt x="77" y="705"/>
                </a:lnTo>
                <a:lnTo>
                  <a:pt x="81" y="708"/>
                </a:lnTo>
                <a:lnTo>
                  <a:pt x="82" y="714"/>
                </a:lnTo>
                <a:lnTo>
                  <a:pt x="84" y="719"/>
                </a:lnTo>
                <a:lnTo>
                  <a:pt x="88" y="725"/>
                </a:lnTo>
                <a:lnTo>
                  <a:pt x="88" y="725"/>
                </a:lnTo>
                <a:lnTo>
                  <a:pt x="82" y="727"/>
                </a:lnTo>
                <a:lnTo>
                  <a:pt x="82" y="727"/>
                </a:lnTo>
                <a:lnTo>
                  <a:pt x="81" y="717"/>
                </a:lnTo>
                <a:lnTo>
                  <a:pt x="79" y="714"/>
                </a:lnTo>
                <a:lnTo>
                  <a:pt x="77" y="714"/>
                </a:lnTo>
                <a:lnTo>
                  <a:pt x="77" y="714"/>
                </a:lnTo>
                <a:lnTo>
                  <a:pt x="77" y="712"/>
                </a:lnTo>
                <a:lnTo>
                  <a:pt x="79" y="710"/>
                </a:lnTo>
                <a:lnTo>
                  <a:pt x="79" y="710"/>
                </a:lnTo>
                <a:lnTo>
                  <a:pt x="77" y="708"/>
                </a:lnTo>
                <a:lnTo>
                  <a:pt x="75" y="710"/>
                </a:lnTo>
                <a:lnTo>
                  <a:pt x="75" y="710"/>
                </a:lnTo>
                <a:lnTo>
                  <a:pt x="75" y="708"/>
                </a:lnTo>
                <a:lnTo>
                  <a:pt x="75" y="708"/>
                </a:lnTo>
                <a:lnTo>
                  <a:pt x="77" y="705"/>
                </a:lnTo>
                <a:lnTo>
                  <a:pt x="77" y="705"/>
                </a:lnTo>
                <a:close/>
                <a:moveTo>
                  <a:pt x="413" y="532"/>
                </a:moveTo>
                <a:lnTo>
                  <a:pt x="413" y="532"/>
                </a:lnTo>
                <a:lnTo>
                  <a:pt x="415" y="532"/>
                </a:lnTo>
                <a:lnTo>
                  <a:pt x="415" y="532"/>
                </a:lnTo>
                <a:lnTo>
                  <a:pt x="415" y="532"/>
                </a:lnTo>
                <a:lnTo>
                  <a:pt x="415" y="533"/>
                </a:lnTo>
                <a:lnTo>
                  <a:pt x="415" y="533"/>
                </a:lnTo>
                <a:lnTo>
                  <a:pt x="413" y="533"/>
                </a:lnTo>
                <a:lnTo>
                  <a:pt x="413" y="532"/>
                </a:lnTo>
                <a:lnTo>
                  <a:pt x="413" y="532"/>
                </a:lnTo>
                <a:close/>
                <a:moveTo>
                  <a:pt x="393" y="546"/>
                </a:moveTo>
                <a:lnTo>
                  <a:pt x="393" y="546"/>
                </a:lnTo>
                <a:lnTo>
                  <a:pt x="397" y="548"/>
                </a:lnTo>
                <a:lnTo>
                  <a:pt x="399" y="552"/>
                </a:lnTo>
                <a:lnTo>
                  <a:pt x="402" y="559"/>
                </a:lnTo>
                <a:lnTo>
                  <a:pt x="402" y="559"/>
                </a:lnTo>
                <a:lnTo>
                  <a:pt x="404" y="557"/>
                </a:lnTo>
                <a:lnTo>
                  <a:pt x="404" y="556"/>
                </a:lnTo>
                <a:lnTo>
                  <a:pt x="404" y="556"/>
                </a:lnTo>
                <a:lnTo>
                  <a:pt x="406" y="556"/>
                </a:lnTo>
                <a:lnTo>
                  <a:pt x="406" y="556"/>
                </a:lnTo>
                <a:lnTo>
                  <a:pt x="406" y="557"/>
                </a:lnTo>
                <a:lnTo>
                  <a:pt x="406" y="557"/>
                </a:lnTo>
                <a:lnTo>
                  <a:pt x="402" y="559"/>
                </a:lnTo>
                <a:lnTo>
                  <a:pt x="402" y="559"/>
                </a:lnTo>
                <a:lnTo>
                  <a:pt x="402" y="561"/>
                </a:lnTo>
                <a:lnTo>
                  <a:pt x="404" y="563"/>
                </a:lnTo>
                <a:lnTo>
                  <a:pt x="404" y="563"/>
                </a:lnTo>
                <a:lnTo>
                  <a:pt x="397" y="561"/>
                </a:lnTo>
                <a:lnTo>
                  <a:pt x="395" y="557"/>
                </a:lnTo>
                <a:lnTo>
                  <a:pt x="393" y="552"/>
                </a:lnTo>
                <a:lnTo>
                  <a:pt x="391" y="548"/>
                </a:lnTo>
                <a:lnTo>
                  <a:pt x="391" y="548"/>
                </a:lnTo>
                <a:lnTo>
                  <a:pt x="393" y="546"/>
                </a:lnTo>
                <a:lnTo>
                  <a:pt x="393" y="546"/>
                </a:lnTo>
                <a:close/>
                <a:moveTo>
                  <a:pt x="439" y="522"/>
                </a:moveTo>
                <a:lnTo>
                  <a:pt x="439" y="522"/>
                </a:lnTo>
                <a:lnTo>
                  <a:pt x="441" y="522"/>
                </a:lnTo>
                <a:lnTo>
                  <a:pt x="441" y="524"/>
                </a:lnTo>
                <a:lnTo>
                  <a:pt x="441" y="524"/>
                </a:lnTo>
                <a:lnTo>
                  <a:pt x="439" y="526"/>
                </a:lnTo>
                <a:lnTo>
                  <a:pt x="439" y="526"/>
                </a:lnTo>
                <a:lnTo>
                  <a:pt x="437" y="524"/>
                </a:lnTo>
                <a:lnTo>
                  <a:pt x="439" y="524"/>
                </a:lnTo>
                <a:lnTo>
                  <a:pt x="439" y="522"/>
                </a:lnTo>
                <a:lnTo>
                  <a:pt x="439" y="522"/>
                </a:lnTo>
                <a:lnTo>
                  <a:pt x="439" y="522"/>
                </a:lnTo>
                <a:close/>
                <a:moveTo>
                  <a:pt x="84" y="728"/>
                </a:moveTo>
                <a:lnTo>
                  <a:pt x="84" y="728"/>
                </a:lnTo>
                <a:lnTo>
                  <a:pt x="86" y="728"/>
                </a:lnTo>
                <a:lnTo>
                  <a:pt x="88" y="728"/>
                </a:lnTo>
                <a:lnTo>
                  <a:pt x="92" y="732"/>
                </a:lnTo>
                <a:lnTo>
                  <a:pt x="92" y="732"/>
                </a:lnTo>
                <a:lnTo>
                  <a:pt x="88" y="734"/>
                </a:lnTo>
                <a:lnTo>
                  <a:pt x="88" y="734"/>
                </a:lnTo>
                <a:lnTo>
                  <a:pt x="88" y="732"/>
                </a:lnTo>
                <a:lnTo>
                  <a:pt x="88" y="730"/>
                </a:lnTo>
                <a:lnTo>
                  <a:pt x="84" y="728"/>
                </a:lnTo>
                <a:lnTo>
                  <a:pt x="84" y="728"/>
                </a:lnTo>
                <a:close/>
                <a:moveTo>
                  <a:pt x="434" y="533"/>
                </a:moveTo>
                <a:lnTo>
                  <a:pt x="434" y="533"/>
                </a:lnTo>
                <a:lnTo>
                  <a:pt x="439" y="530"/>
                </a:lnTo>
                <a:lnTo>
                  <a:pt x="439" y="530"/>
                </a:lnTo>
                <a:lnTo>
                  <a:pt x="437" y="537"/>
                </a:lnTo>
                <a:lnTo>
                  <a:pt x="437" y="537"/>
                </a:lnTo>
                <a:lnTo>
                  <a:pt x="436" y="537"/>
                </a:lnTo>
                <a:lnTo>
                  <a:pt x="436" y="535"/>
                </a:lnTo>
                <a:lnTo>
                  <a:pt x="434" y="533"/>
                </a:lnTo>
                <a:lnTo>
                  <a:pt x="434" y="533"/>
                </a:lnTo>
                <a:close/>
                <a:moveTo>
                  <a:pt x="454" y="533"/>
                </a:moveTo>
                <a:lnTo>
                  <a:pt x="452" y="532"/>
                </a:lnTo>
                <a:lnTo>
                  <a:pt x="452" y="532"/>
                </a:lnTo>
                <a:lnTo>
                  <a:pt x="459" y="537"/>
                </a:lnTo>
                <a:lnTo>
                  <a:pt x="461" y="541"/>
                </a:lnTo>
                <a:lnTo>
                  <a:pt x="463" y="546"/>
                </a:lnTo>
                <a:lnTo>
                  <a:pt x="463" y="546"/>
                </a:lnTo>
                <a:lnTo>
                  <a:pt x="465" y="545"/>
                </a:lnTo>
                <a:lnTo>
                  <a:pt x="465" y="545"/>
                </a:lnTo>
                <a:lnTo>
                  <a:pt x="465" y="548"/>
                </a:lnTo>
                <a:lnTo>
                  <a:pt x="465" y="548"/>
                </a:lnTo>
                <a:lnTo>
                  <a:pt x="461" y="548"/>
                </a:lnTo>
                <a:lnTo>
                  <a:pt x="461" y="546"/>
                </a:lnTo>
                <a:lnTo>
                  <a:pt x="461" y="546"/>
                </a:lnTo>
                <a:lnTo>
                  <a:pt x="459" y="548"/>
                </a:lnTo>
                <a:lnTo>
                  <a:pt x="459" y="548"/>
                </a:lnTo>
                <a:lnTo>
                  <a:pt x="454" y="545"/>
                </a:lnTo>
                <a:lnTo>
                  <a:pt x="452" y="543"/>
                </a:lnTo>
                <a:lnTo>
                  <a:pt x="448" y="541"/>
                </a:lnTo>
                <a:lnTo>
                  <a:pt x="448" y="541"/>
                </a:lnTo>
                <a:lnTo>
                  <a:pt x="450" y="537"/>
                </a:lnTo>
                <a:lnTo>
                  <a:pt x="450" y="537"/>
                </a:lnTo>
                <a:lnTo>
                  <a:pt x="448" y="537"/>
                </a:lnTo>
                <a:lnTo>
                  <a:pt x="447" y="539"/>
                </a:lnTo>
                <a:lnTo>
                  <a:pt x="447" y="539"/>
                </a:lnTo>
                <a:lnTo>
                  <a:pt x="447" y="537"/>
                </a:lnTo>
                <a:lnTo>
                  <a:pt x="447" y="537"/>
                </a:lnTo>
                <a:lnTo>
                  <a:pt x="447" y="537"/>
                </a:lnTo>
                <a:lnTo>
                  <a:pt x="447" y="537"/>
                </a:lnTo>
                <a:lnTo>
                  <a:pt x="447" y="535"/>
                </a:lnTo>
                <a:lnTo>
                  <a:pt x="448" y="535"/>
                </a:lnTo>
                <a:lnTo>
                  <a:pt x="448" y="535"/>
                </a:lnTo>
                <a:lnTo>
                  <a:pt x="447" y="533"/>
                </a:lnTo>
                <a:lnTo>
                  <a:pt x="445" y="533"/>
                </a:lnTo>
                <a:lnTo>
                  <a:pt x="445" y="533"/>
                </a:lnTo>
                <a:lnTo>
                  <a:pt x="445" y="533"/>
                </a:lnTo>
                <a:lnTo>
                  <a:pt x="445" y="535"/>
                </a:lnTo>
                <a:lnTo>
                  <a:pt x="445" y="535"/>
                </a:lnTo>
                <a:lnTo>
                  <a:pt x="443" y="535"/>
                </a:lnTo>
                <a:lnTo>
                  <a:pt x="441" y="533"/>
                </a:lnTo>
                <a:lnTo>
                  <a:pt x="443" y="532"/>
                </a:lnTo>
                <a:lnTo>
                  <a:pt x="443" y="532"/>
                </a:lnTo>
                <a:lnTo>
                  <a:pt x="447" y="530"/>
                </a:lnTo>
                <a:lnTo>
                  <a:pt x="447" y="530"/>
                </a:lnTo>
                <a:lnTo>
                  <a:pt x="447" y="528"/>
                </a:lnTo>
                <a:lnTo>
                  <a:pt x="447" y="528"/>
                </a:lnTo>
                <a:lnTo>
                  <a:pt x="448" y="528"/>
                </a:lnTo>
                <a:lnTo>
                  <a:pt x="448" y="530"/>
                </a:lnTo>
                <a:lnTo>
                  <a:pt x="450" y="532"/>
                </a:lnTo>
                <a:lnTo>
                  <a:pt x="452" y="532"/>
                </a:lnTo>
                <a:lnTo>
                  <a:pt x="452" y="532"/>
                </a:lnTo>
                <a:lnTo>
                  <a:pt x="450" y="530"/>
                </a:lnTo>
                <a:lnTo>
                  <a:pt x="450" y="528"/>
                </a:lnTo>
                <a:lnTo>
                  <a:pt x="450" y="526"/>
                </a:lnTo>
                <a:lnTo>
                  <a:pt x="450" y="524"/>
                </a:lnTo>
                <a:lnTo>
                  <a:pt x="450" y="524"/>
                </a:lnTo>
                <a:lnTo>
                  <a:pt x="454" y="524"/>
                </a:lnTo>
                <a:lnTo>
                  <a:pt x="454" y="526"/>
                </a:lnTo>
                <a:lnTo>
                  <a:pt x="454" y="530"/>
                </a:lnTo>
                <a:lnTo>
                  <a:pt x="456" y="532"/>
                </a:lnTo>
                <a:lnTo>
                  <a:pt x="454" y="533"/>
                </a:lnTo>
                <a:close/>
                <a:moveTo>
                  <a:pt x="419" y="543"/>
                </a:moveTo>
                <a:lnTo>
                  <a:pt x="419" y="543"/>
                </a:lnTo>
                <a:lnTo>
                  <a:pt x="423" y="543"/>
                </a:lnTo>
                <a:lnTo>
                  <a:pt x="423" y="543"/>
                </a:lnTo>
                <a:lnTo>
                  <a:pt x="423" y="543"/>
                </a:lnTo>
                <a:lnTo>
                  <a:pt x="421" y="543"/>
                </a:lnTo>
                <a:lnTo>
                  <a:pt x="419" y="543"/>
                </a:lnTo>
                <a:lnTo>
                  <a:pt x="419" y="543"/>
                </a:lnTo>
                <a:close/>
                <a:moveTo>
                  <a:pt x="426" y="543"/>
                </a:moveTo>
                <a:lnTo>
                  <a:pt x="426" y="543"/>
                </a:lnTo>
                <a:lnTo>
                  <a:pt x="425" y="545"/>
                </a:lnTo>
                <a:lnTo>
                  <a:pt x="425" y="545"/>
                </a:lnTo>
                <a:lnTo>
                  <a:pt x="426" y="546"/>
                </a:lnTo>
                <a:lnTo>
                  <a:pt x="432" y="550"/>
                </a:lnTo>
                <a:lnTo>
                  <a:pt x="432" y="550"/>
                </a:lnTo>
                <a:lnTo>
                  <a:pt x="426" y="552"/>
                </a:lnTo>
                <a:lnTo>
                  <a:pt x="423" y="550"/>
                </a:lnTo>
                <a:lnTo>
                  <a:pt x="419" y="546"/>
                </a:lnTo>
                <a:lnTo>
                  <a:pt x="419" y="546"/>
                </a:lnTo>
                <a:lnTo>
                  <a:pt x="423" y="543"/>
                </a:lnTo>
                <a:lnTo>
                  <a:pt x="426" y="543"/>
                </a:lnTo>
                <a:lnTo>
                  <a:pt x="426" y="543"/>
                </a:lnTo>
                <a:close/>
                <a:moveTo>
                  <a:pt x="437" y="537"/>
                </a:moveTo>
                <a:lnTo>
                  <a:pt x="437" y="537"/>
                </a:lnTo>
                <a:lnTo>
                  <a:pt x="443" y="537"/>
                </a:lnTo>
                <a:lnTo>
                  <a:pt x="443" y="537"/>
                </a:lnTo>
                <a:lnTo>
                  <a:pt x="443" y="537"/>
                </a:lnTo>
                <a:lnTo>
                  <a:pt x="443" y="539"/>
                </a:lnTo>
                <a:lnTo>
                  <a:pt x="443" y="539"/>
                </a:lnTo>
                <a:lnTo>
                  <a:pt x="441" y="541"/>
                </a:lnTo>
                <a:lnTo>
                  <a:pt x="441" y="541"/>
                </a:lnTo>
                <a:lnTo>
                  <a:pt x="441" y="539"/>
                </a:lnTo>
                <a:lnTo>
                  <a:pt x="439" y="539"/>
                </a:lnTo>
                <a:lnTo>
                  <a:pt x="439" y="539"/>
                </a:lnTo>
                <a:lnTo>
                  <a:pt x="437" y="537"/>
                </a:lnTo>
                <a:lnTo>
                  <a:pt x="437" y="537"/>
                </a:lnTo>
                <a:close/>
                <a:moveTo>
                  <a:pt x="413" y="570"/>
                </a:moveTo>
                <a:lnTo>
                  <a:pt x="413" y="570"/>
                </a:lnTo>
                <a:lnTo>
                  <a:pt x="413" y="570"/>
                </a:lnTo>
                <a:lnTo>
                  <a:pt x="413" y="570"/>
                </a:lnTo>
                <a:lnTo>
                  <a:pt x="413" y="570"/>
                </a:lnTo>
                <a:lnTo>
                  <a:pt x="412" y="570"/>
                </a:lnTo>
                <a:lnTo>
                  <a:pt x="412" y="570"/>
                </a:lnTo>
                <a:lnTo>
                  <a:pt x="412" y="572"/>
                </a:lnTo>
                <a:lnTo>
                  <a:pt x="413" y="574"/>
                </a:lnTo>
                <a:lnTo>
                  <a:pt x="413" y="574"/>
                </a:lnTo>
                <a:lnTo>
                  <a:pt x="410" y="574"/>
                </a:lnTo>
                <a:lnTo>
                  <a:pt x="408" y="574"/>
                </a:lnTo>
                <a:lnTo>
                  <a:pt x="404" y="572"/>
                </a:lnTo>
                <a:lnTo>
                  <a:pt x="404" y="572"/>
                </a:lnTo>
                <a:lnTo>
                  <a:pt x="410" y="568"/>
                </a:lnTo>
                <a:lnTo>
                  <a:pt x="410" y="568"/>
                </a:lnTo>
                <a:lnTo>
                  <a:pt x="410" y="567"/>
                </a:lnTo>
                <a:lnTo>
                  <a:pt x="410" y="567"/>
                </a:lnTo>
                <a:lnTo>
                  <a:pt x="410" y="567"/>
                </a:lnTo>
                <a:lnTo>
                  <a:pt x="408" y="567"/>
                </a:lnTo>
                <a:lnTo>
                  <a:pt x="406" y="570"/>
                </a:lnTo>
                <a:lnTo>
                  <a:pt x="406" y="570"/>
                </a:lnTo>
                <a:lnTo>
                  <a:pt x="404" y="567"/>
                </a:lnTo>
                <a:lnTo>
                  <a:pt x="402" y="567"/>
                </a:lnTo>
                <a:lnTo>
                  <a:pt x="402" y="567"/>
                </a:lnTo>
                <a:lnTo>
                  <a:pt x="402" y="565"/>
                </a:lnTo>
                <a:lnTo>
                  <a:pt x="401" y="565"/>
                </a:lnTo>
                <a:lnTo>
                  <a:pt x="401" y="565"/>
                </a:lnTo>
                <a:lnTo>
                  <a:pt x="404" y="563"/>
                </a:lnTo>
                <a:lnTo>
                  <a:pt x="404" y="563"/>
                </a:lnTo>
                <a:lnTo>
                  <a:pt x="404" y="565"/>
                </a:lnTo>
                <a:lnTo>
                  <a:pt x="406" y="565"/>
                </a:lnTo>
                <a:lnTo>
                  <a:pt x="406" y="565"/>
                </a:lnTo>
                <a:lnTo>
                  <a:pt x="406" y="563"/>
                </a:lnTo>
                <a:lnTo>
                  <a:pt x="404" y="563"/>
                </a:lnTo>
                <a:lnTo>
                  <a:pt x="404" y="561"/>
                </a:lnTo>
                <a:lnTo>
                  <a:pt x="406" y="559"/>
                </a:lnTo>
                <a:lnTo>
                  <a:pt x="406" y="559"/>
                </a:lnTo>
                <a:lnTo>
                  <a:pt x="408" y="563"/>
                </a:lnTo>
                <a:lnTo>
                  <a:pt x="412" y="565"/>
                </a:lnTo>
                <a:lnTo>
                  <a:pt x="413" y="568"/>
                </a:lnTo>
                <a:lnTo>
                  <a:pt x="413" y="572"/>
                </a:lnTo>
                <a:lnTo>
                  <a:pt x="413" y="572"/>
                </a:lnTo>
                <a:lnTo>
                  <a:pt x="413" y="572"/>
                </a:lnTo>
                <a:lnTo>
                  <a:pt x="413" y="572"/>
                </a:lnTo>
                <a:lnTo>
                  <a:pt x="413" y="570"/>
                </a:lnTo>
                <a:lnTo>
                  <a:pt x="413" y="570"/>
                </a:lnTo>
                <a:close/>
                <a:moveTo>
                  <a:pt x="436" y="545"/>
                </a:moveTo>
                <a:lnTo>
                  <a:pt x="436" y="545"/>
                </a:lnTo>
                <a:lnTo>
                  <a:pt x="437" y="543"/>
                </a:lnTo>
                <a:lnTo>
                  <a:pt x="439" y="543"/>
                </a:lnTo>
                <a:lnTo>
                  <a:pt x="439" y="543"/>
                </a:lnTo>
                <a:lnTo>
                  <a:pt x="439" y="543"/>
                </a:lnTo>
                <a:lnTo>
                  <a:pt x="439" y="543"/>
                </a:lnTo>
                <a:lnTo>
                  <a:pt x="439" y="545"/>
                </a:lnTo>
                <a:lnTo>
                  <a:pt x="439" y="545"/>
                </a:lnTo>
                <a:lnTo>
                  <a:pt x="437" y="545"/>
                </a:lnTo>
                <a:lnTo>
                  <a:pt x="436" y="545"/>
                </a:lnTo>
                <a:lnTo>
                  <a:pt x="436" y="545"/>
                </a:lnTo>
                <a:close/>
                <a:moveTo>
                  <a:pt x="439" y="543"/>
                </a:moveTo>
                <a:lnTo>
                  <a:pt x="439" y="543"/>
                </a:lnTo>
                <a:lnTo>
                  <a:pt x="441" y="545"/>
                </a:lnTo>
                <a:lnTo>
                  <a:pt x="443" y="546"/>
                </a:lnTo>
                <a:lnTo>
                  <a:pt x="443" y="550"/>
                </a:lnTo>
                <a:lnTo>
                  <a:pt x="441" y="550"/>
                </a:lnTo>
                <a:lnTo>
                  <a:pt x="441" y="550"/>
                </a:lnTo>
                <a:lnTo>
                  <a:pt x="441" y="548"/>
                </a:lnTo>
                <a:lnTo>
                  <a:pt x="441" y="548"/>
                </a:lnTo>
                <a:lnTo>
                  <a:pt x="439" y="546"/>
                </a:lnTo>
                <a:lnTo>
                  <a:pt x="439" y="543"/>
                </a:lnTo>
                <a:lnTo>
                  <a:pt x="439" y="543"/>
                </a:lnTo>
                <a:close/>
                <a:moveTo>
                  <a:pt x="384" y="589"/>
                </a:moveTo>
                <a:lnTo>
                  <a:pt x="384" y="589"/>
                </a:lnTo>
                <a:lnTo>
                  <a:pt x="386" y="587"/>
                </a:lnTo>
                <a:lnTo>
                  <a:pt x="386" y="587"/>
                </a:lnTo>
                <a:lnTo>
                  <a:pt x="388" y="587"/>
                </a:lnTo>
                <a:lnTo>
                  <a:pt x="390" y="587"/>
                </a:lnTo>
                <a:lnTo>
                  <a:pt x="390" y="591"/>
                </a:lnTo>
                <a:lnTo>
                  <a:pt x="390" y="591"/>
                </a:lnTo>
                <a:lnTo>
                  <a:pt x="388" y="591"/>
                </a:lnTo>
                <a:lnTo>
                  <a:pt x="386" y="591"/>
                </a:lnTo>
                <a:lnTo>
                  <a:pt x="386" y="589"/>
                </a:lnTo>
                <a:lnTo>
                  <a:pt x="384" y="589"/>
                </a:lnTo>
                <a:lnTo>
                  <a:pt x="384" y="589"/>
                </a:lnTo>
                <a:close/>
                <a:moveTo>
                  <a:pt x="388" y="592"/>
                </a:moveTo>
                <a:lnTo>
                  <a:pt x="390" y="592"/>
                </a:lnTo>
                <a:lnTo>
                  <a:pt x="390" y="592"/>
                </a:lnTo>
                <a:lnTo>
                  <a:pt x="388" y="594"/>
                </a:lnTo>
                <a:lnTo>
                  <a:pt x="388" y="594"/>
                </a:lnTo>
                <a:lnTo>
                  <a:pt x="386" y="594"/>
                </a:lnTo>
                <a:lnTo>
                  <a:pt x="386" y="594"/>
                </a:lnTo>
                <a:lnTo>
                  <a:pt x="386" y="594"/>
                </a:lnTo>
                <a:lnTo>
                  <a:pt x="388" y="592"/>
                </a:lnTo>
                <a:lnTo>
                  <a:pt x="388" y="592"/>
                </a:lnTo>
                <a:close/>
                <a:moveTo>
                  <a:pt x="445" y="550"/>
                </a:moveTo>
                <a:lnTo>
                  <a:pt x="445" y="550"/>
                </a:lnTo>
                <a:lnTo>
                  <a:pt x="447" y="550"/>
                </a:lnTo>
                <a:lnTo>
                  <a:pt x="448" y="552"/>
                </a:lnTo>
                <a:lnTo>
                  <a:pt x="450" y="556"/>
                </a:lnTo>
                <a:lnTo>
                  <a:pt x="452" y="557"/>
                </a:lnTo>
                <a:lnTo>
                  <a:pt x="452" y="557"/>
                </a:lnTo>
                <a:lnTo>
                  <a:pt x="448" y="557"/>
                </a:lnTo>
                <a:lnTo>
                  <a:pt x="447" y="556"/>
                </a:lnTo>
                <a:lnTo>
                  <a:pt x="445" y="554"/>
                </a:lnTo>
                <a:lnTo>
                  <a:pt x="443" y="552"/>
                </a:lnTo>
                <a:lnTo>
                  <a:pt x="443" y="552"/>
                </a:lnTo>
                <a:lnTo>
                  <a:pt x="445" y="550"/>
                </a:lnTo>
                <a:lnTo>
                  <a:pt x="445" y="550"/>
                </a:lnTo>
                <a:lnTo>
                  <a:pt x="445" y="550"/>
                </a:lnTo>
                <a:close/>
                <a:moveTo>
                  <a:pt x="390" y="605"/>
                </a:moveTo>
                <a:lnTo>
                  <a:pt x="390" y="605"/>
                </a:lnTo>
                <a:lnTo>
                  <a:pt x="391" y="607"/>
                </a:lnTo>
                <a:lnTo>
                  <a:pt x="391" y="609"/>
                </a:lnTo>
                <a:lnTo>
                  <a:pt x="391" y="611"/>
                </a:lnTo>
                <a:lnTo>
                  <a:pt x="391" y="611"/>
                </a:lnTo>
                <a:lnTo>
                  <a:pt x="393" y="611"/>
                </a:lnTo>
                <a:lnTo>
                  <a:pt x="395" y="613"/>
                </a:lnTo>
                <a:lnTo>
                  <a:pt x="395" y="613"/>
                </a:lnTo>
                <a:lnTo>
                  <a:pt x="393" y="614"/>
                </a:lnTo>
                <a:lnTo>
                  <a:pt x="391" y="614"/>
                </a:lnTo>
                <a:lnTo>
                  <a:pt x="391" y="614"/>
                </a:lnTo>
                <a:lnTo>
                  <a:pt x="391" y="613"/>
                </a:lnTo>
                <a:lnTo>
                  <a:pt x="393" y="613"/>
                </a:lnTo>
                <a:lnTo>
                  <a:pt x="393" y="613"/>
                </a:lnTo>
                <a:lnTo>
                  <a:pt x="391" y="613"/>
                </a:lnTo>
                <a:lnTo>
                  <a:pt x="391" y="614"/>
                </a:lnTo>
                <a:lnTo>
                  <a:pt x="391" y="614"/>
                </a:lnTo>
                <a:lnTo>
                  <a:pt x="386" y="611"/>
                </a:lnTo>
                <a:lnTo>
                  <a:pt x="384" y="605"/>
                </a:lnTo>
                <a:lnTo>
                  <a:pt x="384" y="605"/>
                </a:lnTo>
                <a:lnTo>
                  <a:pt x="386" y="605"/>
                </a:lnTo>
                <a:lnTo>
                  <a:pt x="388" y="605"/>
                </a:lnTo>
                <a:lnTo>
                  <a:pt x="388" y="607"/>
                </a:lnTo>
                <a:lnTo>
                  <a:pt x="388" y="607"/>
                </a:lnTo>
                <a:lnTo>
                  <a:pt x="390" y="605"/>
                </a:lnTo>
                <a:lnTo>
                  <a:pt x="390" y="603"/>
                </a:lnTo>
                <a:lnTo>
                  <a:pt x="386" y="603"/>
                </a:lnTo>
                <a:lnTo>
                  <a:pt x="386" y="603"/>
                </a:lnTo>
                <a:lnTo>
                  <a:pt x="388" y="602"/>
                </a:lnTo>
                <a:lnTo>
                  <a:pt x="388" y="602"/>
                </a:lnTo>
                <a:lnTo>
                  <a:pt x="388" y="602"/>
                </a:lnTo>
                <a:lnTo>
                  <a:pt x="390" y="602"/>
                </a:lnTo>
                <a:lnTo>
                  <a:pt x="390" y="602"/>
                </a:lnTo>
                <a:lnTo>
                  <a:pt x="391" y="603"/>
                </a:lnTo>
                <a:lnTo>
                  <a:pt x="391" y="603"/>
                </a:lnTo>
                <a:lnTo>
                  <a:pt x="391" y="602"/>
                </a:lnTo>
                <a:lnTo>
                  <a:pt x="391" y="600"/>
                </a:lnTo>
                <a:lnTo>
                  <a:pt x="390" y="598"/>
                </a:lnTo>
                <a:lnTo>
                  <a:pt x="390" y="598"/>
                </a:lnTo>
                <a:lnTo>
                  <a:pt x="386" y="600"/>
                </a:lnTo>
                <a:lnTo>
                  <a:pt x="384" y="600"/>
                </a:lnTo>
                <a:lnTo>
                  <a:pt x="384" y="600"/>
                </a:lnTo>
                <a:lnTo>
                  <a:pt x="390" y="596"/>
                </a:lnTo>
                <a:lnTo>
                  <a:pt x="388" y="592"/>
                </a:lnTo>
                <a:lnTo>
                  <a:pt x="388" y="592"/>
                </a:lnTo>
                <a:lnTo>
                  <a:pt x="391" y="591"/>
                </a:lnTo>
                <a:lnTo>
                  <a:pt x="391" y="591"/>
                </a:lnTo>
                <a:lnTo>
                  <a:pt x="393" y="594"/>
                </a:lnTo>
                <a:lnTo>
                  <a:pt x="397" y="598"/>
                </a:lnTo>
                <a:lnTo>
                  <a:pt x="402" y="602"/>
                </a:lnTo>
                <a:lnTo>
                  <a:pt x="406" y="605"/>
                </a:lnTo>
                <a:lnTo>
                  <a:pt x="406" y="605"/>
                </a:lnTo>
                <a:lnTo>
                  <a:pt x="402" y="607"/>
                </a:lnTo>
                <a:lnTo>
                  <a:pt x="402" y="607"/>
                </a:lnTo>
                <a:lnTo>
                  <a:pt x="404" y="607"/>
                </a:lnTo>
                <a:lnTo>
                  <a:pt x="406" y="607"/>
                </a:lnTo>
                <a:lnTo>
                  <a:pt x="404" y="609"/>
                </a:lnTo>
                <a:lnTo>
                  <a:pt x="404" y="609"/>
                </a:lnTo>
                <a:lnTo>
                  <a:pt x="406" y="611"/>
                </a:lnTo>
                <a:lnTo>
                  <a:pt x="406" y="611"/>
                </a:lnTo>
                <a:lnTo>
                  <a:pt x="406" y="609"/>
                </a:lnTo>
                <a:lnTo>
                  <a:pt x="408" y="609"/>
                </a:lnTo>
                <a:lnTo>
                  <a:pt x="410" y="611"/>
                </a:lnTo>
                <a:lnTo>
                  <a:pt x="410" y="611"/>
                </a:lnTo>
                <a:lnTo>
                  <a:pt x="408" y="611"/>
                </a:lnTo>
                <a:lnTo>
                  <a:pt x="408" y="611"/>
                </a:lnTo>
                <a:lnTo>
                  <a:pt x="406" y="613"/>
                </a:lnTo>
                <a:lnTo>
                  <a:pt x="402" y="613"/>
                </a:lnTo>
                <a:lnTo>
                  <a:pt x="402" y="613"/>
                </a:lnTo>
                <a:lnTo>
                  <a:pt x="401" y="614"/>
                </a:lnTo>
                <a:lnTo>
                  <a:pt x="401" y="614"/>
                </a:lnTo>
                <a:lnTo>
                  <a:pt x="401" y="614"/>
                </a:lnTo>
                <a:lnTo>
                  <a:pt x="401" y="613"/>
                </a:lnTo>
                <a:lnTo>
                  <a:pt x="399" y="613"/>
                </a:lnTo>
                <a:lnTo>
                  <a:pt x="399" y="613"/>
                </a:lnTo>
                <a:lnTo>
                  <a:pt x="399" y="613"/>
                </a:lnTo>
                <a:lnTo>
                  <a:pt x="395" y="613"/>
                </a:lnTo>
                <a:lnTo>
                  <a:pt x="395" y="613"/>
                </a:lnTo>
                <a:lnTo>
                  <a:pt x="393" y="609"/>
                </a:lnTo>
                <a:lnTo>
                  <a:pt x="390" y="605"/>
                </a:lnTo>
                <a:lnTo>
                  <a:pt x="390" y="605"/>
                </a:lnTo>
                <a:close/>
                <a:moveTo>
                  <a:pt x="459" y="554"/>
                </a:moveTo>
                <a:lnTo>
                  <a:pt x="459" y="554"/>
                </a:lnTo>
                <a:lnTo>
                  <a:pt x="456" y="556"/>
                </a:lnTo>
                <a:lnTo>
                  <a:pt x="456" y="556"/>
                </a:lnTo>
                <a:lnTo>
                  <a:pt x="454" y="552"/>
                </a:lnTo>
                <a:lnTo>
                  <a:pt x="454" y="552"/>
                </a:lnTo>
                <a:lnTo>
                  <a:pt x="452" y="554"/>
                </a:lnTo>
                <a:lnTo>
                  <a:pt x="450" y="554"/>
                </a:lnTo>
                <a:lnTo>
                  <a:pt x="450" y="550"/>
                </a:lnTo>
                <a:lnTo>
                  <a:pt x="450" y="548"/>
                </a:lnTo>
                <a:lnTo>
                  <a:pt x="450" y="548"/>
                </a:lnTo>
                <a:lnTo>
                  <a:pt x="452" y="550"/>
                </a:lnTo>
                <a:lnTo>
                  <a:pt x="454" y="552"/>
                </a:lnTo>
                <a:lnTo>
                  <a:pt x="456" y="554"/>
                </a:lnTo>
                <a:lnTo>
                  <a:pt x="459" y="554"/>
                </a:lnTo>
                <a:lnTo>
                  <a:pt x="459" y="554"/>
                </a:lnTo>
                <a:close/>
                <a:moveTo>
                  <a:pt x="461" y="550"/>
                </a:moveTo>
                <a:lnTo>
                  <a:pt x="461" y="550"/>
                </a:lnTo>
                <a:lnTo>
                  <a:pt x="461" y="550"/>
                </a:lnTo>
                <a:lnTo>
                  <a:pt x="461" y="552"/>
                </a:lnTo>
                <a:lnTo>
                  <a:pt x="461" y="552"/>
                </a:lnTo>
                <a:lnTo>
                  <a:pt x="459" y="552"/>
                </a:lnTo>
                <a:lnTo>
                  <a:pt x="461" y="550"/>
                </a:lnTo>
                <a:lnTo>
                  <a:pt x="461" y="550"/>
                </a:lnTo>
                <a:close/>
                <a:moveTo>
                  <a:pt x="456" y="557"/>
                </a:moveTo>
                <a:lnTo>
                  <a:pt x="456" y="557"/>
                </a:lnTo>
                <a:lnTo>
                  <a:pt x="458" y="556"/>
                </a:lnTo>
                <a:lnTo>
                  <a:pt x="459" y="556"/>
                </a:lnTo>
                <a:lnTo>
                  <a:pt x="459" y="556"/>
                </a:lnTo>
                <a:lnTo>
                  <a:pt x="456" y="557"/>
                </a:lnTo>
                <a:lnTo>
                  <a:pt x="456" y="557"/>
                </a:lnTo>
                <a:lnTo>
                  <a:pt x="458" y="561"/>
                </a:lnTo>
                <a:lnTo>
                  <a:pt x="458" y="563"/>
                </a:lnTo>
                <a:lnTo>
                  <a:pt x="456" y="567"/>
                </a:lnTo>
                <a:lnTo>
                  <a:pt x="456" y="567"/>
                </a:lnTo>
                <a:lnTo>
                  <a:pt x="454" y="565"/>
                </a:lnTo>
                <a:lnTo>
                  <a:pt x="450" y="565"/>
                </a:lnTo>
                <a:lnTo>
                  <a:pt x="450" y="565"/>
                </a:lnTo>
                <a:lnTo>
                  <a:pt x="452" y="561"/>
                </a:lnTo>
                <a:lnTo>
                  <a:pt x="452" y="561"/>
                </a:lnTo>
                <a:lnTo>
                  <a:pt x="454" y="561"/>
                </a:lnTo>
                <a:lnTo>
                  <a:pt x="454" y="563"/>
                </a:lnTo>
                <a:lnTo>
                  <a:pt x="454" y="563"/>
                </a:lnTo>
                <a:lnTo>
                  <a:pt x="456" y="559"/>
                </a:lnTo>
                <a:lnTo>
                  <a:pt x="456" y="557"/>
                </a:lnTo>
                <a:lnTo>
                  <a:pt x="456" y="557"/>
                </a:lnTo>
                <a:close/>
                <a:moveTo>
                  <a:pt x="463" y="565"/>
                </a:moveTo>
                <a:lnTo>
                  <a:pt x="463" y="565"/>
                </a:lnTo>
                <a:lnTo>
                  <a:pt x="465" y="565"/>
                </a:lnTo>
                <a:lnTo>
                  <a:pt x="463" y="567"/>
                </a:lnTo>
                <a:lnTo>
                  <a:pt x="463" y="567"/>
                </a:lnTo>
                <a:lnTo>
                  <a:pt x="461" y="567"/>
                </a:lnTo>
                <a:lnTo>
                  <a:pt x="461" y="567"/>
                </a:lnTo>
                <a:lnTo>
                  <a:pt x="463" y="565"/>
                </a:lnTo>
                <a:lnTo>
                  <a:pt x="463" y="565"/>
                </a:lnTo>
                <a:close/>
                <a:moveTo>
                  <a:pt x="132" y="887"/>
                </a:moveTo>
                <a:lnTo>
                  <a:pt x="132" y="887"/>
                </a:lnTo>
                <a:lnTo>
                  <a:pt x="136" y="887"/>
                </a:lnTo>
                <a:lnTo>
                  <a:pt x="136" y="889"/>
                </a:lnTo>
                <a:lnTo>
                  <a:pt x="139" y="894"/>
                </a:lnTo>
                <a:lnTo>
                  <a:pt x="139" y="894"/>
                </a:lnTo>
                <a:lnTo>
                  <a:pt x="138" y="894"/>
                </a:lnTo>
                <a:lnTo>
                  <a:pt x="136" y="892"/>
                </a:lnTo>
                <a:lnTo>
                  <a:pt x="136" y="890"/>
                </a:lnTo>
                <a:lnTo>
                  <a:pt x="134" y="892"/>
                </a:lnTo>
                <a:lnTo>
                  <a:pt x="134" y="892"/>
                </a:lnTo>
                <a:lnTo>
                  <a:pt x="134" y="890"/>
                </a:lnTo>
                <a:lnTo>
                  <a:pt x="134" y="889"/>
                </a:lnTo>
                <a:lnTo>
                  <a:pt x="134" y="889"/>
                </a:lnTo>
                <a:lnTo>
                  <a:pt x="132" y="887"/>
                </a:lnTo>
                <a:lnTo>
                  <a:pt x="132" y="887"/>
                </a:lnTo>
                <a:close/>
                <a:moveTo>
                  <a:pt x="163" y="901"/>
                </a:moveTo>
                <a:lnTo>
                  <a:pt x="163" y="901"/>
                </a:lnTo>
                <a:lnTo>
                  <a:pt x="169" y="907"/>
                </a:lnTo>
                <a:lnTo>
                  <a:pt x="172" y="911"/>
                </a:lnTo>
                <a:lnTo>
                  <a:pt x="176" y="911"/>
                </a:lnTo>
                <a:lnTo>
                  <a:pt x="176" y="911"/>
                </a:lnTo>
                <a:lnTo>
                  <a:pt x="178" y="912"/>
                </a:lnTo>
                <a:lnTo>
                  <a:pt x="176" y="914"/>
                </a:lnTo>
                <a:lnTo>
                  <a:pt x="176" y="916"/>
                </a:lnTo>
                <a:lnTo>
                  <a:pt x="178" y="918"/>
                </a:lnTo>
                <a:lnTo>
                  <a:pt x="178" y="918"/>
                </a:lnTo>
                <a:lnTo>
                  <a:pt x="176" y="920"/>
                </a:lnTo>
                <a:lnTo>
                  <a:pt x="176" y="920"/>
                </a:lnTo>
                <a:lnTo>
                  <a:pt x="176" y="920"/>
                </a:lnTo>
                <a:lnTo>
                  <a:pt x="176" y="920"/>
                </a:lnTo>
                <a:lnTo>
                  <a:pt x="169" y="918"/>
                </a:lnTo>
                <a:lnTo>
                  <a:pt x="163" y="912"/>
                </a:lnTo>
                <a:lnTo>
                  <a:pt x="163" y="912"/>
                </a:lnTo>
                <a:lnTo>
                  <a:pt x="165" y="911"/>
                </a:lnTo>
                <a:lnTo>
                  <a:pt x="167" y="911"/>
                </a:lnTo>
                <a:lnTo>
                  <a:pt x="167" y="911"/>
                </a:lnTo>
                <a:lnTo>
                  <a:pt x="165" y="905"/>
                </a:lnTo>
                <a:lnTo>
                  <a:pt x="163" y="901"/>
                </a:lnTo>
                <a:lnTo>
                  <a:pt x="163" y="901"/>
                </a:lnTo>
                <a:close/>
                <a:moveTo>
                  <a:pt x="465" y="596"/>
                </a:moveTo>
                <a:lnTo>
                  <a:pt x="465" y="596"/>
                </a:lnTo>
                <a:lnTo>
                  <a:pt x="467" y="596"/>
                </a:lnTo>
                <a:lnTo>
                  <a:pt x="467" y="596"/>
                </a:lnTo>
                <a:lnTo>
                  <a:pt x="467" y="596"/>
                </a:lnTo>
                <a:lnTo>
                  <a:pt x="465" y="596"/>
                </a:lnTo>
                <a:lnTo>
                  <a:pt x="465" y="596"/>
                </a:lnTo>
                <a:lnTo>
                  <a:pt x="465" y="596"/>
                </a:lnTo>
                <a:close/>
                <a:moveTo>
                  <a:pt x="478" y="583"/>
                </a:moveTo>
                <a:lnTo>
                  <a:pt x="478" y="583"/>
                </a:lnTo>
                <a:lnTo>
                  <a:pt x="480" y="583"/>
                </a:lnTo>
                <a:lnTo>
                  <a:pt x="480" y="585"/>
                </a:lnTo>
                <a:lnTo>
                  <a:pt x="480" y="585"/>
                </a:lnTo>
                <a:lnTo>
                  <a:pt x="478" y="587"/>
                </a:lnTo>
                <a:lnTo>
                  <a:pt x="478" y="585"/>
                </a:lnTo>
                <a:lnTo>
                  <a:pt x="478" y="583"/>
                </a:lnTo>
                <a:lnTo>
                  <a:pt x="478" y="583"/>
                </a:lnTo>
                <a:close/>
                <a:moveTo>
                  <a:pt x="480" y="600"/>
                </a:moveTo>
                <a:lnTo>
                  <a:pt x="480" y="600"/>
                </a:lnTo>
                <a:lnTo>
                  <a:pt x="482" y="598"/>
                </a:lnTo>
                <a:lnTo>
                  <a:pt x="483" y="600"/>
                </a:lnTo>
                <a:lnTo>
                  <a:pt x="483" y="600"/>
                </a:lnTo>
                <a:lnTo>
                  <a:pt x="482" y="600"/>
                </a:lnTo>
                <a:lnTo>
                  <a:pt x="482" y="600"/>
                </a:lnTo>
                <a:lnTo>
                  <a:pt x="480" y="600"/>
                </a:lnTo>
                <a:lnTo>
                  <a:pt x="480" y="600"/>
                </a:lnTo>
                <a:close/>
                <a:moveTo>
                  <a:pt x="259" y="920"/>
                </a:moveTo>
                <a:lnTo>
                  <a:pt x="259" y="920"/>
                </a:lnTo>
                <a:lnTo>
                  <a:pt x="264" y="920"/>
                </a:lnTo>
                <a:lnTo>
                  <a:pt x="264" y="920"/>
                </a:lnTo>
                <a:lnTo>
                  <a:pt x="266" y="918"/>
                </a:lnTo>
                <a:lnTo>
                  <a:pt x="266" y="918"/>
                </a:lnTo>
                <a:lnTo>
                  <a:pt x="268" y="922"/>
                </a:lnTo>
                <a:lnTo>
                  <a:pt x="268" y="927"/>
                </a:lnTo>
                <a:lnTo>
                  <a:pt x="266" y="931"/>
                </a:lnTo>
                <a:lnTo>
                  <a:pt x="261" y="931"/>
                </a:lnTo>
                <a:lnTo>
                  <a:pt x="261" y="931"/>
                </a:lnTo>
                <a:lnTo>
                  <a:pt x="259" y="925"/>
                </a:lnTo>
                <a:lnTo>
                  <a:pt x="257" y="923"/>
                </a:lnTo>
                <a:lnTo>
                  <a:pt x="259" y="920"/>
                </a:lnTo>
                <a:lnTo>
                  <a:pt x="259" y="920"/>
                </a:lnTo>
                <a:close/>
                <a:moveTo>
                  <a:pt x="448" y="690"/>
                </a:moveTo>
                <a:lnTo>
                  <a:pt x="448" y="690"/>
                </a:lnTo>
                <a:lnTo>
                  <a:pt x="450" y="688"/>
                </a:lnTo>
                <a:lnTo>
                  <a:pt x="452" y="690"/>
                </a:lnTo>
                <a:lnTo>
                  <a:pt x="452" y="690"/>
                </a:lnTo>
                <a:lnTo>
                  <a:pt x="450" y="692"/>
                </a:lnTo>
                <a:lnTo>
                  <a:pt x="450" y="692"/>
                </a:lnTo>
                <a:lnTo>
                  <a:pt x="448" y="692"/>
                </a:lnTo>
                <a:lnTo>
                  <a:pt x="448" y="690"/>
                </a:lnTo>
                <a:lnTo>
                  <a:pt x="448" y="690"/>
                </a:lnTo>
                <a:close/>
                <a:moveTo>
                  <a:pt x="342" y="960"/>
                </a:moveTo>
                <a:lnTo>
                  <a:pt x="342" y="960"/>
                </a:lnTo>
                <a:lnTo>
                  <a:pt x="344" y="958"/>
                </a:lnTo>
                <a:lnTo>
                  <a:pt x="345" y="958"/>
                </a:lnTo>
                <a:lnTo>
                  <a:pt x="349" y="958"/>
                </a:lnTo>
                <a:lnTo>
                  <a:pt x="349" y="958"/>
                </a:lnTo>
                <a:lnTo>
                  <a:pt x="353" y="951"/>
                </a:lnTo>
                <a:lnTo>
                  <a:pt x="353" y="949"/>
                </a:lnTo>
                <a:lnTo>
                  <a:pt x="356" y="947"/>
                </a:lnTo>
                <a:lnTo>
                  <a:pt x="356" y="947"/>
                </a:lnTo>
                <a:lnTo>
                  <a:pt x="358" y="949"/>
                </a:lnTo>
                <a:lnTo>
                  <a:pt x="360" y="953"/>
                </a:lnTo>
                <a:lnTo>
                  <a:pt x="360" y="953"/>
                </a:lnTo>
                <a:lnTo>
                  <a:pt x="358" y="958"/>
                </a:lnTo>
                <a:lnTo>
                  <a:pt x="353" y="964"/>
                </a:lnTo>
                <a:lnTo>
                  <a:pt x="353" y="964"/>
                </a:lnTo>
                <a:lnTo>
                  <a:pt x="349" y="962"/>
                </a:lnTo>
                <a:lnTo>
                  <a:pt x="347" y="962"/>
                </a:lnTo>
                <a:lnTo>
                  <a:pt x="345" y="964"/>
                </a:lnTo>
                <a:lnTo>
                  <a:pt x="345" y="964"/>
                </a:lnTo>
                <a:lnTo>
                  <a:pt x="342" y="960"/>
                </a:lnTo>
                <a:lnTo>
                  <a:pt x="342" y="960"/>
                </a:lnTo>
                <a:close/>
                <a:moveTo>
                  <a:pt x="426" y="808"/>
                </a:moveTo>
                <a:lnTo>
                  <a:pt x="426" y="808"/>
                </a:lnTo>
                <a:lnTo>
                  <a:pt x="428" y="808"/>
                </a:lnTo>
                <a:lnTo>
                  <a:pt x="428" y="808"/>
                </a:lnTo>
                <a:lnTo>
                  <a:pt x="430" y="809"/>
                </a:lnTo>
                <a:lnTo>
                  <a:pt x="430" y="809"/>
                </a:lnTo>
                <a:lnTo>
                  <a:pt x="428" y="809"/>
                </a:lnTo>
                <a:lnTo>
                  <a:pt x="426" y="809"/>
                </a:lnTo>
                <a:lnTo>
                  <a:pt x="426" y="809"/>
                </a:lnTo>
                <a:lnTo>
                  <a:pt x="428" y="808"/>
                </a:lnTo>
                <a:lnTo>
                  <a:pt x="426" y="808"/>
                </a:lnTo>
                <a:lnTo>
                  <a:pt x="426" y="808"/>
                </a:lnTo>
                <a:close/>
                <a:moveTo>
                  <a:pt x="362" y="958"/>
                </a:moveTo>
                <a:lnTo>
                  <a:pt x="362" y="958"/>
                </a:lnTo>
                <a:lnTo>
                  <a:pt x="366" y="960"/>
                </a:lnTo>
                <a:lnTo>
                  <a:pt x="366" y="960"/>
                </a:lnTo>
                <a:lnTo>
                  <a:pt x="364" y="964"/>
                </a:lnTo>
                <a:lnTo>
                  <a:pt x="362" y="964"/>
                </a:lnTo>
                <a:lnTo>
                  <a:pt x="362" y="964"/>
                </a:lnTo>
                <a:lnTo>
                  <a:pt x="362" y="962"/>
                </a:lnTo>
                <a:lnTo>
                  <a:pt x="362" y="958"/>
                </a:lnTo>
                <a:lnTo>
                  <a:pt x="362" y="958"/>
                </a:lnTo>
                <a:close/>
                <a:moveTo>
                  <a:pt x="489" y="699"/>
                </a:moveTo>
                <a:lnTo>
                  <a:pt x="489" y="699"/>
                </a:lnTo>
                <a:lnTo>
                  <a:pt x="491" y="699"/>
                </a:lnTo>
                <a:lnTo>
                  <a:pt x="493" y="699"/>
                </a:lnTo>
                <a:lnTo>
                  <a:pt x="493" y="699"/>
                </a:lnTo>
                <a:lnTo>
                  <a:pt x="493" y="701"/>
                </a:lnTo>
                <a:lnTo>
                  <a:pt x="493" y="701"/>
                </a:lnTo>
                <a:lnTo>
                  <a:pt x="491" y="701"/>
                </a:lnTo>
                <a:lnTo>
                  <a:pt x="489" y="699"/>
                </a:lnTo>
                <a:lnTo>
                  <a:pt x="489" y="699"/>
                </a:lnTo>
                <a:close/>
                <a:moveTo>
                  <a:pt x="502" y="719"/>
                </a:moveTo>
                <a:lnTo>
                  <a:pt x="502" y="721"/>
                </a:lnTo>
                <a:lnTo>
                  <a:pt x="502" y="721"/>
                </a:lnTo>
                <a:lnTo>
                  <a:pt x="502" y="723"/>
                </a:lnTo>
                <a:lnTo>
                  <a:pt x="500" y="725"/>
                </a:lnTo>
                <a:lnTo>
                  <a:pt x="500" y="725"/>
                </a:lnTo>
                <a:lnTo>
                  <a:pt x="500" y="721"/>
                </a:lnTo>
                <a:lnTo>
                  <a:pt x="502" y="719"/>
                </a:lnTo>
                <a:lnTo>
                  <a:pt x="502" y="7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4848"/>
          <p:cNvSpPr>
            <a:spLocks noEditPoints="1"/>
          </p:cNvSpPr>
          <p:nvPr/>
        </p:nvSpPr>
        <p:spPr bwMode="auto">
          <a:xfrm flipH="1">
            <a:off x="7988627" y="4689140"/>
            <a:ext cx="1231787" cy="1534331"/>
          </a:xfrm>
          <a:custGeom>
            <a:avLst/>
            <a:gdLst>
              <a:gd name="T0" fmla="*/ 1012 w 1141"/>
              <a:gd name="T1" fmla="*/ 112 h 1418"/>
              <a:gd name="T2" fmla="*/ 738 w 1141"/>
              <a:gd name="T3" fmla="*/ 2 h 1418"/>
              <a:gd name="T4" fmla="*/ 410 w 1141"/>
              <a:gd name="T5" fmla="*/ 72 h 1418"/>
              <a:gd name="T6" fmla="*/ 318 w 1141"/>
              <a:gd name="T7" fmla="*/ 97 h 1418"/>
              <a:gd name="T8" fmla="*/ 276 w 1141"/>
              <a:gd name="T9" fmla="*/ 129 h 1418"/>
              <a:gd name="T10" fmla="*/ 193 w 1141"/>
              <a:gd name="T11" fmla="*/ 252 h 1418"/>
              <a:gd name="T12" fmla="*/ 109 w 1141"/>
              <a:gd name="T13" fmla="*/ 482 h 1418"/>
              <a:gd name="T14" fmla="*/ 81 w 1141"/>
              <a:gd name="T15" fmla="*/ 636 h 1418"/>
              <a:gd name="T16" fmla="*/ 64 w 1141"/>
              <a:gd name="T17" fmla="*/ 784 h 1418"/>
              <a:gd name="T18" fmla="*/ 116 w 1141"/>
              <a:gd name="T19" fmla="*/ 850 h 1418"/>
              <a:gd name="T20" fmla="*/ 96 w 1141"/>
              <a:gd name="T21" fmla="*/ 946 h 1418"/>
              <a:gd name="T22" fmla="*/ 39 w 1141"/>
              <a:gd name="T23" fmla="*/ 767 h 1418"/>
              <a:gd name="T24" fmla="*/ 70 w 1141"/>
              <a:gd name="T25" fmla="*/ 964 h 1418"/>
              <a:gd name="T26" fmla="*/ 13 w 1141"/>
              <a:gd name="T27" fmla="*/ 951 h 1418"/>
              <a:gd name="T28" fmla="*/ 98 w 1141"/>
              <a:gd name="T29" fmla="*/ 1082 h 1418"/>
              <a:gd name="T30" fmla="*/ 197 w 1141"/>
              <a:gd name="T31" fmla="*/ 1255 h 1418"/>
              <a:gd name="T32" fmla="*/ 383 w 1141"/>
              <a:gd name="T33" fmla="*/ 1345 h 1418"/>
              <a:gd name="T34" fmla="*/ 500 w 1141"/>
              <a:gd name="T35" fmla="*/ 1370 h 1418"/>
              <a:gd name="T36" fmla="*/ 626 w 1141"/>
              <a:gd name="T37" fmla="*/ 1126 h 1418"/>
              <a:gd name="T38" fmla="*/ 727 w 1141"/>
              <a:gd name="T39" fmla="*/ 1348 h 1418"/>
              <a:gd name="T40" fmla="*/ 769 w 1141"/>
              <a:gd name="T41" fmla="*/ 1124 h 1418"/>
              <a:gd name="T42" fmla="*/ 627 w 1141"/>
              <a:gd name="T43" fmla="*/ 1019 h 1418"/>
              <a:gd name="T44" fmla="*/ 686 w 1141"/>
              <a:gd name="T45" fmla="*/ 1003 h 1418"/>
              <a:gd name="T46" fmla="*/ 782 w 1141"/>
              <a:gd name="T47" fmla="*/ 824 h 1418"/>
              <a:gd name="T48" fmla="*/ 729 w 1141"/>
              <a:gd name="T49" fmla="*/ 780 h 1418"/>
              <a:gd name="T50" fmla="*/ 743 w 1141"/>
              <a:gd name="T51" fmla="*/ 727 h 1418"/>
              <a:gd name="T52" fmla="*/ 797 w 1141"/>
              <a:gd name="T53" fmla="*/ 692 h 1418"/>
              <a:gd name="T54" fmla="*/ 837 w 1141"/>
              <a:gd name="T55" fmla="*/ 636 h 1418"/>
              <a:gd name="T56" fmla="*/ 867 w 1141"/>
              <a:gd name="T57" fmla="*/ 596 h 1418"/>
              <a:gd name="T58" fmla="*/ 883 w 1141"/>
              <a:gd name="T59" fmla="*/ 583 h 1418"/>
              <a:gd name="T60" fmla="*/ 885 w 1141"/>
              <a:gd name="T61" fmla="*/ 585 h 1418"/>
              <a:gd name="T62" fmla="*/ 749 w 1141"/>
              <a:gd name="T63" fmla="*/ 585 h 1418"/>
              <a:gd name="T64" fmla="*/ 747 w 1141"/>
              <a:gd name="T65" fmla="*/ 585 h 1418"/>
              <a:gd name="T66" fmla="*/ 747 w 1141"/>
              <a:gd name="T67" fmla="*/ 576 h 1418"/>
              <a:gd name="T68" fmla="*/ 751 w 1141"/>
              <a:gd name="T69" fmla="*/ 491 h 1418"/>
              <a:gd name="T70" fmla="*/ 732 w 1141"/>
              <a:gd name="T71" fmla="*/ 407 h 1418"/>
              <a:gd name="T72" fmla="*/ 631 w 1141"/>
              <a:gd name="T73" fmla="*/ 429 h 1418"/>
              <a:gd name="T74" fmla="*/ 596 w 1141"/>
              <a:gd name="T75" fmla="*/ 405 h 1418"/>
              <a:gd name="T76" fmla="*/ 778 w 1141"/>
              <a:gd name="T77" fmla="*/ 303 h 1418"/>
              <a:gd name="T78" fmla="*/ 745 w 1141"/>
              <a:gd name="T79" fmla="*/ 287 h 1418"/>
              <a:gd name="T80" fmla="*/ 679 w 1141"/>
              <a:gd name="T81" fmla="*/ 278 h 1418"/>
              <a:gd name="T82" fmla="*/ 867 w 1141"/>
              <a:gd name="T83" fmla="*/ 267 h 1418"/>
              <a:gd name="T84" fmla="*/ 1056 w 1141"/>
              <a:gd name="T85" fmla="*/ 307 h 1418"/>
              <a:gd name="T86" fmla="*/ 751 w 1141"/>
              <a:gd name="T87" fmla="*/ 587 h 1418"/>
              <a:gd name="T88" fmla="*/ 958 w 1141"/>
              <a:gd name="T89" fmla="*/ 291 h 1418"/>
              <a:gd name="T90" fmla="*/ 545 w 1141"/>
              <a:gd name="T91" fmla="*/ 370 h 1418"/>
              <a:gd name="T92" fmla="*/ 522 w 1141"/>
              <a:gd name="T93" fmla="*/ 462 h 1418"/>
              <a:gd name="T94" fmla="*/ 500 w 1141"/>
              <a:gd name="T95" fmla="*/ 405 h 1418"/>
              <a:gd name="T96" fmla="*/ 530 w 1141"/>
              <a:gd name="T97" fmla="*/ 357 h 1418"/>
              <a:gd name="T98" fmla="*/ 598 w 1141"/>
              <a:gd name="T99" fmla="*/ 331 h 1418"/>
              <a:gd name="T100" fmla="*/ 263 w 1141"/>
              <a:gd name="T101" fmla="*/ 175 h 1418"/>
              <a:gd name="T102" fmla="*/ 749 w 1141"/>
              <a:gd name="T103" fmla="*/ 585 h 1418"/>
              <a:gd name="T104" fmla="*/ 749 w 1141"/>
              <a:gd name="T105" fmla="*/ 585 h 1418"/>
              <a:gd name="T106" fmla="*/ 63 w 1141"/>
              <a:gd name="T107" fmla="*/ 708 h 1418"/>
              <a:gd name="T108" fmla="*/ 53 w 1141"/>
              <a:gd name="T109" fmla="*/ 749 h 1418"/>
              <a:gd name="T110" fmla="*/ 848 w 1141"/>
              <a:gd name="T111" fmla="*/ 603 h 1418"/>
              <a:gd name="T112" fmla="*/ 42 w 1141"/>
              <a:gd name="T113" fmla="*/ 982 h 1418"/>
              <a:gd name="T114" fmla="*/ 784 w 1141"/>
              <a:gd name="T115" fmla="*/ 644 h 1418"/>
              <a:gd name="T116" fmla="*/ 879 w 1141"/>
              <a:gd name="T117" fmla="*/ 587 h 1418"/>
              <a:gd name="T118" fmla="*/ 846 w 1141"/>
              <a:gd name="T119" fmla="*/ 607 h 1418"/>
              <a:gd name="T120" fmla="*/ 738 w 1141"/>
              <a:gd name="T121" fmla="*/ 686 h 1418"/>
              <a:gd name="T122" fmla="*/ 186 w 1141"/>
              <a:gd name="T123" fmla="*/ 1236 h 1418"/>
              <a:gd name="T124" fmla="*/ 747 w 1141"/>
              <a:gd name="T125" fmla="*/ 785 h 1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41" h="1418">
                <a:moveTo>
                  <a:pt x="1141" y="331"/>
                </a:moveTo>
                <a:lnTo>
                  <a:pt x="1141" y="331"/>
                </a:lnTo>
                <a:lnTo>
                  <a:pt x="1135" y="311"/>
                </a:lnTo>
                <a:lnTo>
                  <a:pt x="1131" y="303"/>
                </a:lnTo>
                <a:lnTo>
                  <a:pt x="1126" y="296"/>
                </a:lnTo>
                <a:lnTo>
                  <a:pt x="1126" y="296"/>
                </a:lnTo>
                <a:lnTo>
                  <a:pt x="1128" y="292"/>
                </a:lnTo>
                <a:lnTo>
                  <a:pt x="1128" y="287"/>
                </a:lnTo>
                <a:lnTo>
                  <a:pt x="1122" y="280"/>
                </a:lnTo>
                <a:lnTo>
                  <a:pt x="1122" y="280"/>
                </a:lnTo>
                <a:lnTo>
                  <a:pt x="1120" y="274"/>
                </a:lnTo>
                <a:lnTo>
                  <a:pt x="1119" y="270"/>
                </a:lnTo>
                <a:lnTo>
                  <a:pt x="1120" y="265"/>
                </a:lnTo>
                <a:lnTo>
                  <a:pt x="1124" y="261"/>
                </a:lnTo>
                <a:lnTo>
                  <a:pt x="1124" y="261"/>
                </a:lnTo>
                <a:lnTo>
                  <a:pt x="1122" y="259"/>
                </a:lnTo>
                <a:lnTo>
                  <a:pt x="1120" y="259"/>
                </a:lnTo>
                <a:lnTo>
                  <a:pt x="1117" y="259"/>
                </a:lnTo>
                <a:lnTo>
                  <a:pt x="1115" y="261"/>
                </a:lnTo>
                <a:lnTo>
                  <a:pt x="1113" y="259"/>
                </a:lnTo>
                <a:lnTo>
                  <a:pt x="1111" y="257"/>
                </a:lnTo>
                <a:lnTo>
                  <a:pt x="1111" y="257"/>
                </a:lnTo>
                <a:lnTo>
                  <a:pt x="1111" y="250"/>
                </a:lnTo>
                <a:lnTo>
                  <a:pt x="1111" y="243"/>
                </a:lnTo>
                <a:lnTo>
                  <a:pt x="1111" y="243"/>
                </a:lnTo>
                <a:lnTo>
                  <a:pt x="1107" y="241"/>
                </a:lnTo>
                <a:lnTo>
                  <a:pt x="1104" y="237"/>
                </a:lnTo>
                <a:lnTo>
                  <a:pt x="1104" y="234"/>
                </a:lnTo>
                <a:lnTo>
                  <a:pt x="1106" y="228"/>
                </a:lnTo>
                <a:lnTo>
                  <a:pt x="1106" y="228"/>
                </a:lnTo>
                <a:lnTo>
                  <a:pt x="1107" y="228"/>
                </a:lnTo>
                <a:lnTo>
                  <a:pt x="1109" y="228"/>
                </a:lnTo>
                <a:lnTo>
                  <a:pt x="1109" y="228"/>
                </a:lnTo>
                <a:lnTo>
                  <a:pt x="1111" y="235"/>
                </a:lnTo>
                <a:lnTo>
                  <a:pt x="1115" y="241"/>
                </a:lnTo>
                <a:lnTo>
                  <a:pt x="1120" y="246"/>
                </a:lnTo>
                <a:lnTo>
                  <a:pt x="1126" y="250"/>
                </a:lnTo>
                <a:lnTo>
                  <a:pt x="1126" y="250"/>
                </a:lnTo>
                <a:lnTo>
                  <a:pt x="1117" y="235"/>
                </a:lnTo>
                <a:lnTo>
                  <a:pt x="1111" y="228"/>
                </a:lnTo>
                <a:lnTo>
                  <a:pt x="1106" y="223"/>
                </a:lnTo>
                <a:lnTo>
                  <a:pt x="1106" y="223"/>
                </a:lnTo>
                <a:lnTo>
                  <a:pt x="1107" y="224"/>
                </a:lnTo>
                <a:lnTo>
                  <a:pt x="1107" y="228"/>
                </a:lnTo>
                <a:lnTo>
                  <a:pt x="1107" y="228"/>
                </a:lnTo>
                <a:lnTo>
                  <a:pt x="1104" y="226"/>
                </a:lnTo>
                <a:lnTo>
                  <a:pt x="1102" y="224"/>
                </a:lnTo>
                <a:lnTo>
                  <a:pt x="1100" y="224"/>
                </a:lnTo>
                <a:lnTo>
                  <a:pt x="1098" y="223"/>
                </a:lnTo>
                <a:lnTo>
                  <a:pt x="1098" y="223"/>
                </a:lnTo>
                <a:lnTo>
                  <a:pt x="1100" y="221"/>
                </a:lnTo>
                <a:lnTo>
                  <a:pt x="1102" y="221"/>
                </a:lnTo>
                <a:lnTo>
                  <a:pt x="1104" y="221"/>
                </a:lnTo>
                <a:lnTo>
                  <a:pt x="1102" y="219"/>
                </a:lnTo>
                <a:lnTo>
                  <a:pt x="1102" y="219"/>
                </a:lnTo>
                <a:lnTo>
                  <a:pt x="1098" y="219"/>
                </a:lnTo>
                <a:lnTo>
                  <a:pt x="1093" y="217"/>
                </a:lnTo>
                <a:lnTo>
                  <a:pt x="1093" y="217"/>
                </a:lnTo>
                <a:lnTo>
                  <a:pt x="1091" y="208"/>
                </a:lnTo>
                <a:lnTo>
                  <a:pt x="1087" y="200"/>
                </a:lnTo>
                <a:lnTo>
                  <a:pt x="1080" y="193"/>
                </a:lnTo>
                <a:lnTo>
                  <a:pt x="1073" y="189"/>
                </a:lnTo>
                <a:lnTo>
                  <a:pt x="1073" y="189"/>
                </a:lnTo>
                <a:lnTo>
                  <a:pt x="1073" y="182"/>
                </a:lnTo>
                <a:lnTo>
                  <a:pt x="1069" y="177"/>
                </a:lnTo>
                <a:lnTo>
                  <a:pt x="1058" y="167"/>
                </a:lnTo>
                <a:lnTo>
                  <a:pt x="1058" y="167"/>
                </a:lnTo>
                <a:lnTo>
                  <a:pt x="1054" y="162"/>
                </a:lnTo>
                <a:lnTo>
                  <a:pt x="1050" y="156"/>
                </a:lnTo>
                <a:lnTo>
                  <a:pt x="1050" y="151"/>
                </a:lnTo>
                <a:lnTo>
                  <a:pt x="1054" y="145"/>
                </a:lnTo>
                <a:lnTo>
                  <a:pt x="1054" y="145"/>
                </a:lnTo>
                <a:lnTo>
                  <a:pt x="1045" y="140"/>
                </a:lnTo>
                <a:lnTo>
                  <a:pt x="1038" y="134"/>
                </a:lnTo>
                <a:lnTo>
                  <a:pt x="1030" y="129"/>
                </a:lnTo>
                <a:lnTo>
                  <a:pt x="1027" y="120"/>
                </a:lnTo>
                <a:lnTo>
                  <a:pt x="1027" y="120"/>
                </a:lnTo>
                <a:lnTo>
                  <a:pt x="1025" y="120"/>
                </a:lnTo>
                <a:lnTo>
                  <a:pt x="1023" y="120"/>
                </a:lnTo>
                <a:lnTo>
                  <a:pt x="1021" y="121"/>
                </a:lnTo>
                <a:lnTo>
                  <a:pt x="1019" y="121"/>
                </a:lnTo>
                <a:lnTo>
                  <a:pt x="1019" y="121"/>
                </a:lnTo>
                <a:lnTo>
                  <a:pt x="1017" y="116"/>
                </a:lnTo>
                <a:lnTo>
                  <a:pt x="1012" y="112"/>
                </a:lnTo>
                <a:lnTo>
                  <a:pt x="1003" y="107"/>
                </a:lnTo>
                <a:lnTo>
                  <a:pt x="1003" y="107"/>
                </a:lnTo>
                <a:lnTo>
                  <a:pt x="990" y="103"/>
                </a:lnTo>
                <a:lnTo>
                  <a:pt x="984" y="99"/>
                </a:lnTo>
                <a:lnTo>
                  <a:pt x="981" y="96"/>
                </a:lnTo>
                <a:lnTo>
                  <a:pt x="981" y="96"/>
                </a:lnTo>
                <a:lnTo>
                  <a:pt x="982" y="96"/>
                </a:lnTo>
                <a:lnTo>
                  <a:pt x="984" y="96"/>
                </a:lnTo>
                <a:lnTo>
                  <a:pt x="988" y="97"/>
                </a:lnTo>
                <a:lnTo>
                  <a:pt x="992" y="99"/>
                </a:lnTo>
                <a:lnTo>
                  <a:pt x="992" y="99"/>
                </a:lnTo>
                <a:lnTo>
                  <a:pt x="993" y="96"/>
                </a:lnTo>
                <a:lnTo>
                  <a:pt x="993" y="96"/>
                </a:lnTo>
                <a:lnTo>
                  <a:pt x="984" y="94"/>
                </a:lnTo>
                <a:lnTo>
                  <a:pt x="979" y="90"/>
                </a:lnTo>
                <a:lnTo>
                  <a:pt x="966" y="81"/>
                </a:lnTo>
                <a:lnTo>
                  <a:pt x="955" y="70"/>
                </a:lnTo>
                <a:lnTo>
                  <a:pt x="949" y="66"/>
                </a:lnTo>
                <a:lnTo>
                  <a:pt x="944" y="62"/>
                </a:lnTo>
                <a:lnTo>
                  <a:pt x="944" y="62"/>
                </a:lnTo>
                <a:lnTo>
                  <a:pt x="946" y="62"/>
                </a:lnTo>
                <a:lnTo>
                  <a:pt x="949" y="62"/>
                </a:lnTo>
                <a:lnTo>
                  <a:pt x="951" y="62"/>
                </a:lnTo>
                <a:lnTo>
                  <a:pt x="953" y="59"/>
                </a:lnTo>
                <a:lnTo>
                  <a:pt x="953" y="59"/>
                </a:lnTo>
                <a:lnTo>
                  <a:pt x="944" y="55"/>
                </a:lnTo>
                <a:lnTo>
                  <a:pt x="938" y="51"/>
                </a:lnTo>
                <a:lnTo>
                  <a:pt x="933" y="51"/>
                </a:lnTo>
                <a:lnTo>
                  <a:pt x="933" y="51"/>
                </a:lnTo>
                <a:lnTo>
                  <a:pt x="933" y="48"/>
                </a:lnTo>
                <a:lnTo>
                  <a:pt x="933" y="44"/>
                </a:lnTo>
                <a:lnTo>
                  <a:pt x="933" y="44"/>
                </a:lnTo>
                <a:lnTo>
                  <a:pt x="925" y="42"/>
                </a:lnTo>
                <a:lnTo>
                  <a:pt x="916" y="37"/>
                </a:lnTo>
                <a:lnTo>
                  <a:pt x="901" y="26"/>
                </a:lnTo>
                <a:lnTo>
                  <a:pt x="901" y="26"/>
                </a:lnTo>
                <a:lnTo>
                  <a:pt x="900" y="28"/>
                </a:lnTo>
                <a:lnTo>
                  <a:pt x="901" y="29"/>
                </a:lnTo>
                <a:lnTo>
                  <a:pt x="901" y="31"/>
                </a:lnTo>
                <a:lnTo>
                  <a:pt x="900" y="31"/>
                </a:lnTo>
                <a:lnTo>
                  <a:pt x="890" y="29"/>
                </a:lnTo>
                <a:lnTo>
                  <a:pt x="890" y="29"/>
                </a:lnTo>
                <a:lnTo>
                  <a:pt x="892" y="26"/>
                </a:lnTo>
                <a:lnTo>
                  <a:pt x="892" y="24"/>
                </a:lnTo>
                <a:lnTo>
                  <a:pt x="890" y="22"/>
                </a:lnTo>
                <a:lnTo>
                  <a:pt x="890" y="22"/>
                </a:lnTo>
                <a:lnTo>
                  <a:pt x="879" y="20"/>
                </a:lnTo>
                <a:lnTo>
                  <a:pt x="868" y="17"/>
                </a:lnTo>
                <a:lnTo>
                  <a:pt x="857" y="15"/>
                </a:lnTo>
                <a:lnTo>
                  <a:pt x="846" y="17"/>
                </a:lnTo>
                <a:lnTo>
                  <a:pt x="846" y="17"/>
                </a:lnTo>
                <a:lnTo>
                  <a:pt x="848" y="15"/>
                </a:lnTo>
                <a:lnTo>
                  <a:pt x="846" y="13"/>
                </a:lnTo>
                <a:lnTo>
                  <a:pt x="841" y="15"/>
                </a:lnTo>
                <a:lnTo>
                  <a:pt x="841" y="15"/>
                </a:lnTo>
                <a:lnTo>
                  <a:pt x="843" y="11"/>
                </a:lnTo>
                <a:lnTo>
                  <a:pt x="843" y="11"/>
                </a:lnTo>
                <a:lnTo>
                  <a:pt x="832" y="7"/>
                </a:lnTo>
                <a:lnTo>
                  <a:pt x="821" y="5"/>
                </a:lnTo>
                <a:lnTo>
                  <a:pt x="793" y="5"/>
                </a:lnTo>
                <a:lnTo>
                  <a:pt x="793" y="5"/>
                </a:lnTo>
                <a:lnTo>
                  <a:pt x="771" y="5"/>
                </a:lnTo>
                <a:lnTo>
                  <a:pt x="762" y="4"/>
                </a:lnTo>
                <a:lnTo>
                  <a:pt x="756" y="2"/>
                </a:lnTo>
                <a:lnTo>
                  <a:pt x="756" y="2"/>
                </a:lnTo>
                <a:lnTo>
                  <a:pt x="756" y="5"/>
                </a:lnTo>
                <a:lnTo>
                  <a:pt x="752" y="7"/>
                </a:lnTo>
                <a:lnTo>
                  <a:pt x="752" y="7"/>
                </a:lnTo>
                <a:lnTo>
                  <a:pt x="751" y="9"/>
                </a:lnTo>
                <a:lnTo>
                  <a:pt x="749" y="9"/>
                </a:lnTo>
                <a:lnTo>
                  <a:pt x="749" y="9"/>
                </a:lnTo>
                <a:lnTo>
                  <a:pt x="749" y="9"/>
                </a:lnTo>
                <a:lnTo>
                  <a:pt x="749" y="9"/>
                </a:lnTo>
                <a:lnTo>
                  <a:pt x="745" y="9"/>
                </a:lnTo>
                <a:lnTo>
                  <a:pt x="745" y="9"/>
                </a:lnTo>
                <a:lnTo>
                  <a:pt x="745" y="9"/>
                </a:lnTo>
                <a:lnTo>
                  <a:pt x="745" y="9"/>
                </a:lnTo>
                <a:lnTo>
                  <a:pt x="745" y="9"/>
                </a:lnTo>
                <a:lnTo>
                  <a:pt x="743" y="7"/>
                </a:lnTo>
                <a:lnTo>
                  <a:pt x="743" y="7"/>
                </a:lnTo>
                <a:lnTo>
                  <a:pt x="743" y="4"/>
                </a:lnTo>
                <a:lnTo>
                  <a:pt x="743" y="0"/>
                </a:lnTo>
                <a:lnTo>
                  <a:pt x="743" y="0"/>
                </a:lnTo>
                <a:lnTo>
                  <a:pt x="738" y="2"/>
                </a:lnTo>
                <a:lnTo>
                  <a:pt x="723" y="2"/>
                </a:lnTo>
                <a:lnTo>
                  <a:pt x="697" y="4"/>
                </a:lnTo>
                <a:lnTo>
                  <a:pt x="697" y="4"/>
                </a:lnTo>
                <a:lnTo>
                  <a:pt x="672" y="7"/>
                </a:lnTo>
                <a:lnTo>
                  <a:pt x="646" y="11"/>
                </a:lnTo>
                <a:lnTo>
                  <a:pt x="646" y="11"/>
                </a:lnTo>
                <a:lnTo>
                  <a:pt x="648" y="11"/>
                </a:lnTo>
                <a:lnTo>
                  <a:pt x="648" y="13"/>
                </a:lnTo>
                <a:lnTo>
                  <a:pt x="648" y="13"/>
                </a:lnTo>
                <a:lnTo>
                  <a:pt x="627" y="13"/>
                </a:lnTo>
                <a:lnTo>
                  <a:pt x="618" y="15"/>
                </a:lnTo>
                <a:lnTo>
                  <a:pt x="609" y="18"/>
                </a:lnTo>
                <a:lnTo>
                  <a:pt x="609" y="18"/>
                </a:lnTo>
                <a:lnTo>
                  <a:pt x="598" y="20"/>
                </a:lnTo>
                <a:lnTo>
                  <a:pt x="585" y="24"/>
                </a:lnTo>
                <a:lnTo>
                  <a:pt x="567" y="29"/>
                </a:lnTo>
                <a:lnTo>
                  <a:pt x="567" y="29"/>
                </a:lnTo>
                <a:lnTo>
                  <a:pt x="570" y="31"/>
                </a:lnTo>
                <a:lnTo>
                  <a:pt x="572" y="31"/>
                </a:lnTo>
                <a:lnTo>
                  <a:pt x="572" y="33"/>
                </a:lnTo>
                <a:lnTo>
                  <a:pt x="572" y="33"/>
                </a:lnTo>
                <a:lnTo>
                  <a:pt x="559" y="31"/>
                </a:lnTo>
                <a:lnTo>
                  <a:pt x="550" y="31"/>
                </a:lnTo>
                <a:lnTo>
                  <a:pt x="539" y="35"/>
                </a:lnTo>
                <a:lnTo>
                  <a:pt x="526" y="40"/>
                </a:lnTo>
                <a:lnTo>
                  <a:pt x="526" y="40"/>
                </a:lnTo>
                <a:lnTo>
                  <a:pt x="524" y="37"/>
                </a:lnTo>
                <a:lnTo>
                  <a:pt x="521" y="37"/>
                </a:lnTo>
                <a:lnTo>
                  <a:pt x="515" y="37"/>
                </a:lnTo>
                <a:lnTo>
                  <a:pt x="511" y="40"/>
                </a:lnTo>
                <a:lnTo>
                  <a:pt x="511" y="44"/>
                </a:lnTo>
                <a:lnTo>
                  <a:pt x="511" y="46"/>
                </a:lnTo>
                <a:lnTo>
                  <a:pt x="511" y="46"/>
                </a:lnTo>
                <a:lnTo>
                  <a:pt x="515" y="44"/>
                </a:lnTo>
                <a:lnTo>
                  <a:pt x="517" y="40"/>
                </a:lnTo>
                <a:lnTo>
                  <a:pt x="517" y="40"/>
                </a:lnTo>
                <a:lnTo>
                  <a:pt x="519" y="40"/>
                </a:lnTo>
                <a:lnTo>
                  <a:pt x="521" y="40"/>
                </a:lnTo>
                <a:lnTo>
                  <a:pt x="524" y="40"/>
                </a:lnTo>
                <a:lnTo>
                  <a:pt x="524" y="44"/>
                </a:lnTo>
                <a:lnTo>
                  <a:pt x="524" y="44"/>
                </a:lnTo>
                <a:lnTo>
                  <a:pt x="511" y="50"/>
                </a:lnTo>
                <a:lnTo>
                  <a:pt x="506" y="51"/>
                </a:lnTo>
                <a:lnTo>
                  <a:pt x="506" y="50"/>
                </a:lnTo>
                <a:lnTo>
                  <a:pt x="508" y="46"/>
                </a:lnTo>
                <a:lnTo>
                  <a:pt x="508" y="46"/>
                </a:lnTo>
                <a:lnTo>
                  <a:pt x="502" y="51"/>
                </a:lnTo>
                <a:lnTo>
                  <a:pt x="497" y="53"/>
                </a:lnTo>
                <a:lnTo>
                  <a:pt x="486" y="57"/>
                </a:lnTo>
                <a:lnTo>
                  <a:pt x="477" y="59"/>
                </a:lnTo>
                <a:lnTo>
                  <a:pt x="471" y="61"/>
                </a:lnTo>
                <a:lnTo>
                  <a:pt x="467" y="64"/>
                </a:lnTo>
                <a:lnTo>
                  <a:pt x="467" y="64"/>
                </a:lnTo>
                <a:lnTo>
                  <a:pt x="462" y="62"/>
                </a:lnTo>
                <a:lnTo>
                  <a:pt x="458" y="61"/>
                </a:lnTo>
                <a:lnTo>
                  <a:pt x="454" y="62"/>
                </a:lnTo>
                <a:lnTo>
                  <a:pt x="449" y="64"/>
                </a:lnTo>
                <a:lnTo>
                  <a:pt x="442" y="70"/>
                </a:lnTo>
                <a:lnTo>
                  <a:pt x="440" y="70"/>
                </a:lnTo>
                <a:lnTo>
                  <a:pt x="438" y="68"/>
                </a:lnTo>
                <a:lnTo>
                  <a:pt x="438" y="68"/>
                </a:lnTo>
                <a:lnTo>
                  <a:pt x="436" y="72"/>
                </a:lnTo>
                <a:lnTo>
                  <a:pt x="432" y="75"/>
                </a:lnTo>
                <a:lnTo>
                  <a:pt x="427" y="75"/>
                </a:lnTo>
                <a:lnTo>
                  <a:pt x="421" y="75"/>
                </a:lnTo>
                <a:lnTo>
                  <a:pt x="421" y="75"/>
                </a:lnTo>
                <a:lnTo>
                  <a:pt x="427" y="68"/>
                </a:lnTo>
                <a:lnTo>
                  <a:pt x="432" y="64"/>
                </a:lnTo>
                <a:lnTo>
                  <a:pt x="438" y="61"/>
                </a:lnTo>
                <a:lnTo>
                  <a:pt x="442" y="55"/>
                </a:lnTo>
                <a:lnTo>
                  <a:pt x="442" y="55"/>
                </a:lnTo>
                <a:lnTo>
                  <a:pt x="436" y="59"/>
                </a:lnTo>
                <a:lnTo>
                  <a:pt x="434" y="59"/>
                </a:lnTo>
                <a:lnTo>
                  <a:pt x="431" y="57"/>
                </a:lnTo>
                <a:lnTo>
                  <a:pt x="431" y="57"/>
                </a:lnTo>
                <a:lnTo>
                  <a:pt x="429" y="62"/>
                </a:lnTo>
                <a:lnTo>
                  <a:pt x="425" y="66"/>
                </a:lnTo>
                <a:lnTo>
                  <a:pt x="421" y="68"/>
                </a:lnTo>
                <a:lnTo>
                  <a:pt x="416" y="68"/>
                </a:lnTo>
                <a:lnTo>
                  <a:pt x="416" y="68"/>
                </a:lnTo>
                <a:lnTo>
                  <a:pt x="418" y="70"/>
                </a:lnTo>
                <a:lnTo>
                  <a:pt x="416" y="72"/>
                </a:lnTo>
                <a:lnTo>
                  <a:pt x="410" y="72"/>
                </a:lnTo>
                <a:lnTo>
                  <a:pt x="410" y="72"/>
                </a:lnTo>
                <a:lnTo>
                  <a:pt x="412" y="74"/>
                </a:lnTo>
                <a:lnTo>
                  <a:pt x="414" y="74"/>
                </a:lnTo>
                <a:lnTo>
                  <a:pt x="416" y="74"/>
                </a:lnTo>
                <a:lnTo>
                  <a:pt x="418" y="75"/>
                </a:lnTo>
                <a:lnTo>
                  <a:pt x="418" y="75"/>
                </a:lnTo>
                <a:lnTo>
                  <a:pt x="412" y="81"/>
                </a:lnTo>
                <a:lnTo>
                  <a:pt x="407" y="85"/>
                </a:lnTo>
                <a:lnTo>
                  <a:pt x="399" y="86"/>
                </a:lnTo>
                <a:lnTo>
                  <a:pt x="390" y="88"/>
                </a:lnTo>
                <a:lnTo>
                  <a:pt x="390" y="88"/>
                </a:lnTo>
                <a:lnTo>
                  <a:pt x="394" y="85"/>
                </a:lnTo>
                <a:lnTo>
                  <a:pt x="394" y="81"/>
                </a:lnTo>
                <a:lnTo>
                  <a:pt x="394" y="81"/>
                </a:lnTo>
                <a:lnTo>
                  <a:pt x="388" y="85"/>
                </a:lnTo>
                <a:lnTo>
                  <a:pt x="383" y="88"/>
                </a:lnTo>
                <a:lnTo>
                  <a:pt x="381" y="90"/>
                </a:lnTo>
                <a:lnTo>
                  <a:pt x="381" y="92"/>
                </a:lnTo>
                <a:lnTo>
                  <a:pt x="381" y="96"/>
                </a:lnTo>
                <a:lnTo>
                  <a:pt x="381" y="96"/>
                </a:lnTo>
                <a:lnTo>
                  <a:pt x="386" y="92"/>
                </a:lnTo>
                <a:lnTo>
                  <a:pt x="388" y="90"/>
                </a:lnTo>
                <a:lnTo>
                  <a:pt x="390" y="90"/>
                </a:lnTo>
                <a:lnTo>
                  <a:pt x="390" y="90"/>
                </a:lnTo>
                <a:lnTo>
                  <a:pt x="385" y="96"/>
                </a:lnTo>
                <a:lnTo>
                  <a:pt x="381" y="99"/>
                </a:lnTo>
                <a:lnTo>
                  <a:pt x="375" y="101"/>
                </a:lnTo>
                <a:lnTo>
                  <a:pt x="370" y="103"/>
                </a:lnTo>
                <a:lnTo>
                  <a:pt x="370" y="103"/>
                </a:lnTo>
                <a:lnTo>
                  <a:pt x="373" y="99"/>
                </a:lnTo>
                <a:lnTo>
                  <a:pt x="373" y="97"/>
                </a:lnTo>
                <a:lnTo>
                  <a:pt x="373" y="97"/>
                </a:lnTo>
                <a:lnTo>
                  <a:pt x="373" y="97"/>
                </a:lnTo>
                <a:lnTo>
                  <a:pt x="370" y="99"/>
                </a:lnTo>
                <a:lnTo>
                  <a:pt x="368" y="103"/>
                </a:lnTo>
                <a:lnTo>
                  <a:pt x="366" y="108"/>
                </a:lnTo>
                <a:lnTo>
                  <a:pt x="366" y="108"/>
                </a:lnTo>
                <a:lnTo>
                  <a:pt x="353" y="108"/>
                </a:lnTo>
                <a:lnTo>
                  <a:pt x="346" y="112"/>
                </a:lnTo>
                <a:lnTo>
                  <a:pt x="337" y="118"/>
                </a:lnTo>
                <a:lnTo>
                  <a:pt x="329" y="123"/>
                </a:lnTo>
                <a:lnTo>
                  <a:pt x="329" y="123"/>
                </a:lnTo>
                <a:lnTo>
                  <a:pt x="329" y="129"/>
                </a:lnTo>
                <a:lnTo>
                  <a:pt x="327" y="132"/>
                </a:lnTo>
                <a:lnTo>
                  <a:pt x="320" y="140"/>
                </a:lnTo>
                <a:lnTo>
                  <a:pt x="320" y="140"/>
                </a:lnTo>
                <a:lnTo>
                  <a:pt x="316" y="136"/>
                </a:lnTo>
                <a:lnTo>
                  <a:pt x="316" y="136"/>
                </a:lnTo>
                <a:lnTo>
                  <a:pt x="315" y="134"/>
                </a:lnTo>
                <a:lnTo>
                  <a:pt x="315" y="132"/>
                </a:lnTo>
                <a:lnTo>
                  <a:pt x="316" y="131"/>
                </a:lnTo>
                <a:lnTo>
                  <a:pt x="315" y="129"/>
                </a:lnTo>
                <a:lnTo>
                  <a:pt x="315" y="129"/>
                </a:lnTo>
                <a:lnTo>
                  <a:pt x="305" y="138"/>
                </a:lnTo>
                <a:lnTo>
                  <a:pt x="300" y="142"/>
                </a:lnTo>
                <a:lnTo>
                  <a:pt x="293" y="143"/>
                </a:lnTo>
                <a:lnTo>
                  <a:pt x="293" y="143"/>
                </a:lnTo>
                <a:lnTo>
                  <a:pt x="291" y="149"/>
                </a:lnTo>
                <a:lnTo>
                  <a:pt x="287" y="154"/>
                </a:lnTo>
                <a:lnTo>
                  <a:pt x="282" y="160"/>
                </a:lnTo>
                <a:lnTo>
                  <a:pt x="278" y="160"/>
                </a:lnTo>
                <a:lnTo>
                  <a:pt x="274" y="158"/>
                </a:lnTo>
                <a:lnTo>
                  <a:pt x="274" y="158"/>
                </a:lnTo>
                <a:lnTo>
                  <a:pt x="282" y="147"/>
                </a:lnTo>
                <a:lnTo>
                  <a:pt x="285" y="143"/>
                </a:lnTo>
                <a:lnTo>
                  <a:pt x="291" y="140"/>
                </a:lnTo>
                <a:lnTo>
                  <a:pt x="291" y="140"/>
                </a:lnTo>
                <a:lnTo>
                  <a:pt x="291" y="138"/>
                </a:lnTo>
                <a:lnTo>
                  <a:pt x="293" y="136"/>
                </a:lnTo>
                <a:lnTo>
                  <a:pt x="298" y="129"/>
                </a:lnTo>
                <a:lnTo>
                  <a:pt x="305" y="121"/>
                </a:lnTo>
                <a:lnTo>
                  <a:pt x="305" y="120"/>
                </a:lnTo>
                <a:lnTo>
                  <a:pt x="304" y="116"/>
                </a:lnTo>
                <a:lnTo>
                  <a:pt x="304" y="116"/>
                </a:lnTo>
                <a:lnTo>
                  <a:pt x="307" y="118"/>
                </a:lnTo>
                <a:lnTo>
                  <a:pt x="309" y="118"/>
                </a:lnTo>
                <a:lnTo>
                  <a:pt x="311" y="116"/>
                </a:lnTo>
                <a:lnTo>
                  <a:pt x="311" y="116"/>
                </a:lnTo>
                <a:lnTo>
                  <a:pt x="311" y="110"/>
                </a:lnTo>
                <a:lnTo>
                  <a:pt x="311" y="101"/>
                </a:lnTo>
                <a:lnTo>
                  <a:pt x="311" y="101"/>
                </a:lnTo>
                <a:lnTo>
                  <a:pt x="315" y="103"/>
                </a:lnTo>
                <a:lnTo>
                  <a:pt x="315" y="105"/>
                </a:lnTo>
                <a:lnTo>
                  <a:pt x="316" y="101"/>
                </a:lnTo>
                <a:lnTo>
                  <a:pt x="318" y="97"/>
                </a:lnTo>
                <a:lnTo>
                  <a:pt x="320" y="97"/>
                </a:lnTo>
                <a:lnTo>
                  <a:pt x="322" y="99"/>
                </a:lnTo>
                <a:lnTo>
                  <a:pt x="322" y="99"/>
                </a:lnTo>
                <a:lnTo>
                  <a:pt x="324" y="97"/>
                </a:lnTo>
                <a:lnTo>
                  <a:pt x="324" y="96"/>
                </a:lnTo>
                <a:lnTo>
                  <a:pt x="324" y="92"/>
                </a:lnTo>
                <a:lnTo>
                  <a:pt x="324" y="90"/>
                </a:lnTo>
                <a:lnTo>
                  <a:pt x="324" y="90"/>
                </a:lnTo>
                <a:lnTo>
                  <a:pt x="329" y="90"/>
                </a:lnTo>
                <a:lnTo>
                  <a:pt x="333" y="90"/>
                </a:lnTo>
                <a:lnTo>
                  <a:pt x="335" y="90"/>
                </a:lnTo>
                <a:lnTo>
                  <a:pt x="335" y="90"/>
                </a:lnTo>
                <a:lnTo>
                  <a:pt x="342" y="79"/>
                </a:lnTo>
                <a:lnTo>
                  <a:pt x="351" y="70"/>
                </a:lnTo>
                <a:lnTo>
                  <a:pt x="361" y="61"/>
                </a:lnTo>
                <a:lnTo>
                  <a:pt x="372" y="53"/>
                </a:lnTo>
                <a:lnTo>
                  <a:pt x="372" y="53"/>
                </a:lnTo>
                <a:lnTo>
                  <a:pt x="396" y="42"/>
                </a:lnTo>
                <a:lnTo>
                  <a:pt x="407" y="35"/>
                </a:lnTo>
                <a:lnTo>
                  <a:pt x="416" y="28"/>
                </a:lnTo>
                <a:lnTo>
                  <a:pt x="416" y="28"/>
                </a:lnTo>
                <a:lnTo>
                  <a:pt x="405" y="31"/>
                </a:lnTo>
                <a:lnTo>
                  <a:pt x="401" y="33"/>
                </a:lnTo>
                <a:lnTo>
                  <a:pt x="396" y="33"/>
                </a:lnTo>
                <a:lnTo>
                  <a:pt x="396" y="33"/>
                </a:lnTo>
                <a:lnTo>
                  <a:pt x="399" y="31"/>
                </a:lnTo>
                <a:lnTo>
                  <a:pt x="403" y="31"/>
                </a:lnTo>
                <a:lnTo>
                  <a:pt x="403" y="28"/>
                </a:lnTo>
                <a:lnTo>
                  <a:pt x="403" y="28"/>
                </a:lnTo>
                <a:lnTo>
                  <a:pt x="397" y="29"/>
                </a:lnTo>
                <a:lnTo>
                  <a:pt x="396" y="29"/>
                </a:lnTo>
                <a:lnTo>
                  <a:pt x="394" y="29"/>
                </a:lnTo>
                <a:lnTo>
                  <a:pt x="394" y="29"/>
                </a:lnTo>
                <a:lnTo>
                  <a:pt x="397" y="26"/>
                </a:lnTo>
                <a:lnTo>
                  <a:pt x="403" y="26"/>
                </a:lnTo>
                <a:lnTo>
                  <a:pt x="407" y="26"/>
                </a:lnTo>
                <a:lnTo>
                  <a:pt x="408" y="24"/>
                </a:lnTo>
                <a:lnTo>
                  <a:pt x="408" y="24"/>
                </a:lnTo>
                <a:lnTo>
                  <a:pt x="405" y="24"/>
                </a:lnTo>
                <a:lnTo>
                  <a:pt x="405" y="22"/>
                </a:lnTo>
                <a:lnTo>
                  <a:pt x="405" y="18"/>
                </a:lnTo>
                <a:lnTo>
                  <a:pt x="405" y="18"/>
                </a:lnTo>
                <a:lnTo>
                  <a:pt x="403" y="18"/>
                </a:lnTo>
                <a:lnTo>
                  <a:pt x="399" y="20"/>
                </a:lnTo>
                <a:lnTo>
                  <a:pt x="397" y="20"/>
                </a:lnTo>
                <a:lnTo>
                  <a:pt x="392" y="20"/>
                </a:lnTo>
                <a:lnTo>
                  <a:pt x="392" y="20"/>
                </a:lnTo>
                <a:lnTo>
                  <a:pt x="396" y="22"/>
                </a:lnTo>
                <a:lnTo>
                  <a:pt x="397" y="26"/>
                </a:lnTo>
                <a:lnTo>
                  <a:pt x="397" y="26"/>
                </a:lnTo>
                <a:lnTo>
                  <a:pt x="396" y="26"/>
                </a:lnTo>
                <a:lnTo>
                  <a:pt x="394" y="24"/>
                </a:lnTo>
                <a:lnTo>
                  <a:pt x="392" y="24"/>
                </a:lnTo>
                <a:lnTo>
                  <a:pt x="390" y="24"/>
                </a:lnTo>
                <a:lnTo>
                  <a:pt x="390" y="24"/>
                </a:lnTo>
                <a:lnTo>
                  <a:pt x="386" y="33"/>
                </a:lnTo>
                <a:lnTo>
                  <a:pt x="379" y="40"/>
                </a:lnTo>
                <a:lnTo>
                  <a:pt x="372" y="46"/>
                </a:lnTo>
                <a:lnTo>
                  <a:pt x="364" y="51"/>
                </a:lnTo>
                <a:lnTo>
                  <a:pt x="364" y="51"/>
                </a:lnTo>
                <a:lnTo>
                  <a:pt x="348" y="64"/>
                </a:lnTo>
                <a:lnTo>
                  <a:pt x="340" y="70"/>
                </a:lnTo>
                <a:lnTo>
                  <a:pt x="335" y="77"/>
                </a:lnTo>
                <a:lnTo>
                  <a:pt x="335" y="77"/>
                </a:lnTo>
                <a:lnTo>
                  <a:pt x="331" y="75"/>
                </a:lnTo>
                <a:lnTo>
                  <a:pt x="329" y="77"/>
                </a:lnTo>
                <a:lnTo>
                  <a:pt x="329" y="79"/>
                </a:lnTo>
                <a:lnTo>
                  <a:pt x="331" y="81"/>
                </a:lnTo>
                <a:lnTo>
                  <a:pt x="331" y="81"/>
                </a:lnTo>
                <a:lnTo>
                  <a:pt x="326" y="83"/>
                </a:lnTo>
                <a:lnTo>
                  <a:pt x="322" y="83"/>
                </a:lnTo>
                <a:lnTo>
                  <a:pt x="316" y="81"/>
                </a:lnTo>
                <a:lnTo>
                  <a:pt x="316" y="81"/>
                </a:lnTo>
                <a:lnTo>
                  <a:pt x="316" y="85"/>
                </a:lnTo>
                <a:lnTo>
                  <a:pt x="315" y="88"/>
                </a:lnTo>
                <a:lnTo>
                  <a:pt x="307" y="94"/>
                </a:lnTo>
                <a:lnTo>
                  <a:pt x="302" y="99"/>
                </a:lnTo>
                <a:lnTo>
                  <a:pt x="298" y="103"/>
                </a:lnTo>
                <a:lnTo>
                  <a:pt x="298" y="108"/>
                </a:lnTo>
                <a:lnTo>
                  <a:pt x="298" y="108"/>
                </a:lnTo>
                <a:lnTo>
                  <a:pt x="293" y="108"/>
                </a:lnTo>
                <a:lnTo>
                  <a:pt x="289" y="110"/>
                </a:lnTo>
                <a:lnTo>
                  <a:pt x="282" y="120"/>
                </a:lnTo>
                <a:lnTo>
                  <a:pt x="276" y="129"/>
                </a:lnTo>
                <a:lnTo>
                  <a:pt x="270" y="136"/>
                </a:lnTo>
                <a:lnTo>
                  <a:pt x="270" y="136"/>
                </a:lnTo>
                <a:lnTo>
                  <a:pt x="272" y="136"/>
                </a:lnTo>
                <a:lnTo>
                  <a:pt x="274" y="138"/>
                </a:lnTo>
                <a:lnTo>
                  <a:pt x="274" y="138"/>
                </a:lnTo>
                <a:lnTo>
                  <a:pt x="270" y="143"/>
                </a:lnTo>
                <a:lnTo>
                  <a:pt x="269" y="143"/>
                </a:lnTo>
                <a:lnTo>
                  <a:pt x="265" y="145"/>
                </a:lnTo>
                <a:lnTo>
                  <a:pt x="265" y="145"/>
                </a:lnTo>
                <a:lnTo>
                  <a:pt x="265" y="142"/>
                </a:lnTo>
                <a:lnTo>
                  <a:pt x="267" y="142"/>
                </a:lnTo>
                <a:lnTo>
                  <a:pt x="269" y="142"/>
                </a:lnTo>
                <a:lnTo>
                  <a:pt x="270" y="140"/>
                </a:lnTo>
                <a:lnTo>
                  <a:pt x="270" y="140"/>
                </a:lnTo>
                <a:lnTo>
                  <a:pt x="265" y="142"/>
                </a:lnTo>
                <a:lnTo>
                  <a:pt x="261" y="143"/>
                </a:lnTo>
                <a:lnTo>
                  <a:pt x="254" y="151"/>
                </a:lnTo>
                <a:lnTo>
                  <a:pt x="247" y="160"/>
                </a:lnTo>
                <a:lnTo>
                  <a:pt x="239" y="167"/>
                </a:lnTo>
                <a:lnTo>
                  <a:pt x="239" y="167"/>
                </a:lnTo>
                <a:lnTo>
                  <a:pt x="239" y="173"/>
                </a:lnTo>
                <a:lnTo>
                  <a:pt x="237" y="178"/>
                </a:lnTo>
                <a:lnTo>
                  <a:pt x="237" y="178"/>
                </a:lnTo>
                <a:lnTo>
                  <a:pt x="234" y="178"/>
                </a:lnTo>
                <a:lnTo>
                  <a:pt x="230" y="182"/>
                </a:lnTo>
                <a:lnTo>
                  <a:pt x="224" y="189"/>
                </a:lnTo>
                <a:lnTo>
                  <a:pt x="224" y="189"/>
                </a:lnTo>
                <a:lnTo>
                  <a:pt x="226" y="193"/>
                </a:lnTo>
                <a:lnTo>
                  <a:pt x="228" y="197"/>
                </a:lnTo>
                <a:lnTo>
                  <a:pt x="226" y="199"/>
                </a:lnTo>
                <a:lnTo>
                  <a:pt x="224" y="202"/>
                </a:lnTo>
                <a:lnTo>
                  <a:pt x="224" y="202"/>
                </a:lnTo>
                <a:lnTo>
                  <a:pt x="228" y="202"/>
                </a:lnTo>
                <a:lnTo>
                  <a:pt x="234" y="200"/>
                </a:lnTo>
                <a:lnTo>
                  <a:pt x="239" y="197"/>
                </a:lnTo>
                <a:lnTo>
                  <a:pt x="245" y="189"/>
                </a:lnTo>
                <a:lnTo>
                  <a:pt x="248" y="182"/>
                </a:lnTo>
                <a:lnTo>
                  <a:pt x="248" y="182"/>
                </a:lnTo>
                <a:lnTo>
                  <a:pt x="250" y="186"/>
                </a:lnTo>
                <a:lnTo>
                  <a:pt x="252" y="188"/>
                </a:lnTo>
                <a:lnTo>
                  <a:pt x="254" y="189"/>
                </a:lnTo>
                <a:lnTo>
                  <a:pt x="256" y="191"/>
                </a:lnTo>
                <a:lnTo>
                  <a:pt x="256" y="191"/>
                </a:lnTo>
                <a:lnTo>
                  <a:pt x="252" y="191"/>
                </a:lnTo>
                <a:lnTo>
                  <a:pt x="248" y="195"/>
                </a:lnTo>
                <a:lnTo>
                  <a:pt x="243" y="200"/>
                </a:lnTo>
                <a:lnTo>
                  <a:pt x="237" y="210"/>
                </a:lnTo>
                <a:lnTo>
                  <a:pt x="232" y="215"/>
                </a:lnTo>
                <a:lnTo>
                  <a:pt x="232" y="215"/>
                </a:lnTo>
                <a:lnTo>
                  <a:pt x="236" y="213"/>
                </a:lnTo>
                <a:lnTo>
                  <a:pt x="237" y="212"/>
                </a:lnTo>
                <a:lnTo>
                  <a:pt x="239" y="213"/>
                </a:lnTo>
                <a:lnTo>
                  <a:pt x="239" y="213"/>
                </a:lnTo>
                <a:lnTo>
                  <a:pt x="237" y="221"/>
                </a:lnTo>
                <a:lnTo>
                  <a:pt x="236" y="224"/>
                </a:lnTo>
                <a:lnTo>
                  <a:pt x="232" y="226"/>
                </a:lnTo>
                <a:lnTo>
                  <a:pt x="232" y="226"/>
                </a:lnTo>
                <a:lnTo>
                  <a:pt x="234" y="223"/>
                </a:lnTo>
                <a:lnTo>
                  <a:pt x="234" y="221"/>
                </a:lnTo>
                <a:lnTo>
                  <a:pt x="234" y="219"/>
                </a:lnTo>
                <a:lnTo>
                  <a:pt x="237" y="219"/>
                </a:lnTo>
                <a:lnTo>
                  <a:pt x="237" y="219"/>
                </a:lnTo>
                <a:lnTo>
                  <a:pt x="228" y="217"/>
                </a:lnTo>
                <a:lnTo>
                  <a:pt x="221" y="221"/>
                </a:lnTo>
                <a:lnTo>
                  <a:pt x="221" y="221"/>
                </a:lnTo>
                <a:lnTo>
                  <a:pt x="223" y="223"/>
                </a:lnTo>
                <a:lnTo>
                  <a:pt x="224" y="221"/>
                </a:lnTo>
                <a:lnTo>
                  <a:pt x="226" y="221"/>
                </a:lnTo>
                <a:lnTo>
                  <a:pt x="230" y="223"/>
                </a:lnTo>
                <a:lnTo>
                  <a:pt x="230" y="223"/>
                </a:lnTo>
                <a:lnTo>
                  <a:pt x="228" y="224"/>
                </a:lnTo>
                <a:lnTo>
                  <a:pt x="228" y="226"/>
                </a:lnTo>
                <a:lnTo>
                  <a:pt x="228" y="226"/>
                </a:lnTo>
                <a:lnTo>
                  <a:pt x="224" y="228"/>
                </a:lnTo>
                <a:lnTo>
                  <a:pt x="221" y="232"/>
                </a:lnTo>
                <a:lnTo>
                  <a:pt x="219" y="234"/>
                </a:lnTo>
                <a:lnTo>
                  <a:pt x="217" y="234"/>
                </a:lnTo>
                <a:lnTo>
                  <a:pt x="215" y="232"/>
                </a:lnTo>
                <a:lnTo>
                  <a:pt x="215" y="232"/>
                </a:lnTo>
                <a:lnTo>
                  <a:pt x="212" y="239"/>
                </a:lnTo>
                <a:lnTo>
                  <a:pt x="206" y="246"/>
                </a:lnTo>
                <a:lnTo>
                  <a:pt x="201" y="250"/>
                </a:lnTo>
                <a:lnTo>
                  <a:pt x="197" y="252"/>
                </a:lnTo>
                <a:lnTo>
                  <a:pt x="193" y="252"/>
                </a:lnTo>
                <a:lnTo>
                  <a:pt x="193" y="252"/>
                </a:lnTo>
                <a:lnTo>
                  <a:pt x="186" y="276"/>
                </a:lnTo>
                <a:lnTo>
                  <a:pt x="182" y="287"/>
                </a:lnTo>
                <a:lnTo>
                  <a:pt x="175" y="298"/>
                </a:lnTo>
                <a:lnTo>
                  <a:pt x="175" y="298"/>
                </a:lnTo>
                <a:lnTo>
                  <a:pt x="171" y="296"/>
                </a:lnTo>
                <a:lnTo>
                  <a:pt x="169" y="296"/>
                </a:lnTo>
                <a:lnTo>
                  <a:pt x="167" y="296"/>
                </a:lnTo>
                <a:lnTo>
                  <a:pt x="167" y="296"/>
                </a:lnTo>
                <a:lnTo>
                  <a:pt x="169" y="298"/>
                </a:lnTo>
                <a:lnTo>
                  <a:pt x="169" y="300"/>
                </a:lnTo>
                <a:lnTo>
                  <a:pt x="171" y="305"/>
                </a:lnTo>
                <a:lnTo>
                  <a:pt x="171" y="305"/>
                </a:lnTo>
                <a:lnTo>
                  <a:pt x="167" y="305"/>
                </a:lnTo>
                <a:lnTo>
                  <a:pt x="167" y="305"/>
                </a:lnTo>
                <a:lnTo>
                  <a:pt x="167" y="307"/>
                </a:lnTo>
                <a:lnTo>
                  <a:pt x="166" y="307"/>
                </a:lnTo>
                <a:lnTo>
                  <a:pt x="166" y="307"/>
                </a:lnTo>
                <a:lnTo>
                  <a:pt x="164" y="305"/>
                </a:lnTo>
                <a:lnTo>
                  <a:pt x="162" y="303"/>
                </a:lnTo>
                <a:lnTo>
                  <a:pt x="162" y="303"/>
                </a:lnTo>
                <a:lnTo>
                  <a:pt x="160" y="307"/>
                </a:lnTo>
                <a:lnTo>
                  <a:pt x="158" y="309"/>
                </a:lnTo>
                <a:lnTo>
                  <a:pt x="158" y="309"/>
                </a:lnTo>
                <a:lnTo>
                  <a:pt x="160" y="309"/>
                </a:lnTo>
                <a:lnTo>
                  <a:pt x="162" y="309"/>
                </a:lnTo>
                <a:lnTo>
                  <a:pt x="164" y="309"/>
                </a:lnTo>
                <a:lnTo>
                  <a:pt x="167" y="309"/>
                </a:lnTo>
                <a:lnTo>
                  <a:pt x="167" y="309"/>
                </a:lnTo>
                <a:lnTo>
                  <a:pt x="167" y="315"/>
                </a:lnTo>
                <a:lnTo>
                  <a:pt x="167" y="318"/>
                </a:lnTo>
                <a:lnTo>
                  <a:pt x="167" y="318"/>
                </a:lnTo>
                <a:lnTo>
                  <a:pt x="166" y="318"/>
                </a:lnTo>
                <a:lnTo>
                  <a:pt x="164" y="322"/>
                </a:lnTo>
                <a:lnTo>
                  <a:pt x="162" y="327"/>
                </a:lnTo>
                <a:lnTo>
                  <a:pt x="162" y="333"/>
                </a:lnTo>
                <a:lnTo>
                  <a:pt x="160" y="337"/>
                </a:lnTo>
                <a:lnTo>
                  <a:pt x="156" y="340"/>
                </a:lnTo>
                <a:lnTo>
                  <a:pt x="156" y="340"/>
                </a:lnTo>
                <a:lnTo>
                  <a:pt x="155" y="337"/>
                </a:lnTo>
                <a:lnTo>
                  <a:pt x="151" y="335"/>
                </a:lnTo>
                <a:lnTo>
                  <a:pt x="151" y="335"/>
                </a:lnTo>
                <a:lnTo>
                  <a:pt x="151" y="338"/>
                </a:lnTo>
                <a:lnTo>
                  <a:pt x="153" y="342"/>
                </a:lnTo>
                <a:lnTo>
                  <a:pt x="155" y="344"/>
                </a:lnTo>
                <a:lnTo>
                  <a:pt x="155" y="348"/>
                </a:lnTo>
                <a:lnTo>
                  <a:pt x="155" y="348"/>
                </a:lnTo>
                <a:lnTo>
                  <a:pt x="153" y="346"/>
                </a:lnTo>
                <a:lnTo>
                  <a:pt x="151" y="344"/>
                </a:lnTo>
                <a:lnTo>
                  <a:pt x="151" y="344"/>
                </a:lnTo>
                <a:lnTo>
                  <a:pt x="153" y="348"/>
                </a:lnTo>
                <a:lnTo>
                  <a:pt x="153" y="351"/>
                </a:lnTo>
                <a:lnTo>
                  <a:pt x="153" y="355"/>
                </a:lnTo>
                <a:lnTo>
                  <a:pt x="149" y="359"/>
                </a:lnTo>
                <a:lnTo>
                  <a:pt x="144" y="366"/>
                </a:lnTo>
                <a:lnTo>
                  <a:pt x="140" y="370"/>
                </a:lnTo>
                <a:lnTo>
                  <a:pt x="140" y="370"/>
                </a:lnTo>
                <a:lnTo>
                  <a:pt x="142" y="368"/>
                </a:lnTo>
                <a:lnTo>
                  <a:pt x="144" y="368"/>
                </a:lnTo>
                <a:lnTo>
                  <a:pt x="144" y="370"/>
                </a:lnTo>
                <a:lnTo>
                  <a:pt x="144" y="370"/>
                </a:lnTo>
                <a:lnTo>
                  <a:pt x="136" y="384"/>
                </a:lnTo>
                <a:lnTo>
                  <a:pt x="132" y="401"/>
                </a:lnTo>
                <a:lnTo>
                  <a:pt x="127" y="432"/>
                </a:lnTo>
                <a:lnTo>
                  <a:pt x="127" y="432"/>
                </a:lnTo>
                <a:lnTo>
                  <a:pt x="123" y="430"/>
                </a:lnTo>
                <a:lnTo>
                  <a:pt x="123" y="430"/>
                </a:lnTo>
                <a:lnTo>
                  <a:pt x="123" y="430"/>
                </a:lnTo>
                <a:lnTo>
                  <a:pt x="125" y="464"/>
                </a:lnTo>
                <a:lnTo>
                  <a:pt x="125" y="464"/>
                </a:lnTo>
                <a:lnTo>
                  <a:pt x="125" y="473"/>
                </a:lnTo>
                <a:lnTo>
                  <a:pt x="123" y="478"/>
                </a:lnTo>
                <a:lnTo>
                  <a:pt x="121" y="480"/>
                </a:lnTo>
                <a:lnTo>
                  <a:pt x="120" y="482"/>
                </a:lnTo>
                <a:lnTo>
                  <a:pt x="118" y="482"/>
                </a:lnTo>
                <a:lnTo>
                  <a:pt x="114" y="480"/>
                </a:lnTo>
                <a:lnTo>
                  <a:pt x="114" y="480"/>
                </a:lnTo>
                <a:lnTo>
                  <a:pt x="112" y="482"/>
                </a:lnTo>
                <a:lnTo>
                  <a:pt x="112" y="482"/>
                </a:lnTo>
                <a:lnTo>
                  <a:pt x="112" y="482"/>
                </a:lnTo>
                <a:lnTo>
                  <a:pt x="112" y="480"/>
                </a:lnTo>
                <a:lnTo>
                  <a:pt x="110" y="478"/>
                </a:lnTo>
                <a:lnTo>
                  <a:pt x="110" y="478"/>
                </a:lnTo>
                <a:lnTo>
                  <a:pt x="109" y="482"/>
                </a:lnTo>
                <a:lnTo>
                  <a:pt x="109" y="487"/>
                </a:lnTo>
                <a:lnTo>
                  <a:pt x="110" y="497"/>
                </a:lnTo>
                <a:lnTo>
                  <a:pt x="110" y="497"/>
                </a:lnTo>
                <a:lnTo>
                  <a:pt x="107" y="498"/>
                </a:lnTo>
                <a:lnTo>
                  <a:pt x="103" y="500"/>
                </a:lnTo>
                <a:lnTo>
                  <a:pt x="103" y="500"/>
                </a:lnTo>
                <a:lnTo>
                  <a:pt x="107" y="504"/>
                </a:lnTo>
                <a:lnTo>
                  <a:pt x="107" y="508"/>
                </a:lnTo>
                <a:lnTo>
                  <a:pt x="107" y="511"/>
                </a:lnTo>
                <a:lnTo>
                  <a:pt x="105" y="515"/>
                </a:lnTo>
                <a:lnTo>
                  <a:pt x="99" y="521"/>
                </a:lnTo>
                <a:lnTo>
                  <a:pt x="99" y="524"/>
                </a:lnTo>
                <a:lnTo>
                  <a:pt x="99" y="530"/>
                </a:lnTo>
                <a:lnTo>
                  <a:pt x="99" y="530"/>
                </a:lnTo>
                <a:lnTo>
                  <a:pt x="98" y="528"/>
                </a:lnTo>
                <a:lnTo>
                  <a:pt x="96" y="526"/>
                </a:lnTo>
                <a:lnTo>
                  <a:pt x="96" y="524"/>
                </a:lnTo>
                <a:lnTo>
                  <a:pt x="92" y="524"/>
                </a:lnTo>
                <a:lnTo>
                  <a:pt x="92" y="524"/>
                </a:lnTo>
                <a:lnTo>
                  <a:pt x="96" y="530"/>
                </a:lnTo>
                <a:lnTo>
                  <a:pt x="98" y="537"/>
                </a:lnTo>
                <a:lnTo>
                  <a:pt x="98" y="552"/>
                </a:lnTo>
                <a:lnTo>
                  <a:pt x="98" y="568"/>
                </a:lnTo>
                <a:lnTo>
                  <a:pt x="98" y="578"/>
                </a:lnTo>
                <a:lnTo>
                  <a:pt x="98" y="585"/>
                </a:lnTo>
                <a:lnTo>
                  <a:pt x="98" y="585"/>
                </a:lnTo>
                <a:lnTo>
                  <a:pt x="96" y="583"/>
                </a:lnTo>
                <a:lnTo>
                  <a:pt x="96" y="581"/>
                </a:lnTo>
                <a:lnTo>
                  <a:pt x="96" y="579"/>
                </a:lnTo>
                <a:lnTo>
                  <a:pt x="92" y="579"/>
                </a:lnTo>
                <a:lnTo>
                  <a:pt x="92" y="579"/>
                </a:lnTo>
                <a:lnTo>
                  <a:pt x="94" y="581"/>
                </a:lnTo>
                <a:lnTo>
                  <a:pt x="94" y="583"/>
                </a:lnTo>
                <a:lnTo>
                  <a:pt x="94" y="585"/>
                </a:lnTo>
                <a:lnTo>
                  <a:pt x="94" y="585"/>
                </a:lnTo>
                <a:lnTo>
                  <a:pt x="94" y="585"/>
                </a:lnTo>
                <a:lnTo>
                  <a:pt x="94" y="590"/>
                </a:lnTo>
                <a:lnTo>
                  <a:pt x="94" y="590"/>
                </a:lnTo>
                <a:lnTo>
                  <a:pt x="94" y="590"/>
                </a:lnTo>
                <a:lnTo>
                  <a:pt x="94" y="590"/>
                </a:lnTo>
                <a:lnTo>
                  <a:pt x="94" y="590"/>
                </a:lnTo>
                <a:lnTo>
                  <a:pt x="96" y="592"/>
                </a:lnTo>
                <a:lnTo>
                  <a:pt x="96" y="592"/>
                </a:lnTo>
                <a:lnTo>
                  <a:pt x="96" y="600"/>
                </a:lnTo>
                <a:lnTo>
                  <a:pt x="96" y="600"/>
                </a:lnTo>
                <a:lnTo>
                  <a:pt x="96" y="616"/>
                </a:lnTo>
                <a:lnTo>
                  <a:pt x="98" y="624"/>
                </a:lnTo>
                <a:lnTo>
                  <a:pt x="99" y="629"/>
                </a:lnTo>
                <a:lnTo>
                  <a:pt x="99" y="629"/>
                </a:lnTo>
                <a:lnTo>
                  <a:pt x="96" y="629"/>
                </a:lnTo>
                <a:lnTo>
                  <a:pt x="96" y="631"/>
                </a:lnTo>
                <a:lnTo>
                  <a:pt x="94" y="633"/>
                </a:lnTo>
                <a:lnTo>
                  <a:pt x="92" y="635"/>
                </a:lnTo>
                <a:lnTo>
                  <a:pt x="92" y="635"/>
                </a:lnTo>
                <a:lnTo>
                  <a:pt x="88" y="631"/>
                </a:lnTo>
                <a:lnTo>
                  <a:pt x="87" y="627"/>
                </a:lnTo>
                <a:lnTo>
                  <a:pt x="87" y="627"/>
                </a:lnTo>
                <a:lnTo>
                  <a:pt x="85" y="618"/>
                </a:lnTo>
                <a:lnTo>
                  <a:pt x="85" y="618"/>
                </a:lnTo>
                <a:lnTo>
                  <a:pt x="83" y="607"/>
                </a:lnTo>
                <a:lnTo>
                  <a:pt x="83" y="607"/>
                </a:lnTo>
                <a:lnTo>
                  <a:pt x="83" y="600"/>
                </a:lnTo>
                <a:lnTo>
                  <a:pt x="83" y="600"/>
                </a:lnTo>
                <a:lnTo>
                  <a:pt x="79" y="598"/>
                </a:lnTo>
                <a:lnTo>
                  <a:pt x="79" y="598"/>
                </a:lnTo>
                <a:lnTo>
                  <a:pt x="74" y="598"/>
                </a:lnTo>
                <a:lnTo>
                  <a:pt x="70" y="598"/>
                </a:lnTo>
                <a:lnTo>
                  <a:pt x="70" y="598"/>
                </a:lnTo>
                <a:lnTo>
                  <a:pt x="75" y="600"/>
                </a:lnTo>
                <a:lnTo>
                  <a:pt x="79" y="601"/>
                </a:lnTo>
                <a:lnTo>
                  <a:pt x="79" y="601"/>
                </a:lnTo>
                <a:lnTo>
                  <a:pt x="81" y="605"/>
                </a:lnTo>
                <a:lnTo>
                  <a:pt x="81" y="611"/>
                </a:lnTo>
                <a:lnTo>
                  <a:pt x="81" y="620"/>
                </a:lnTo>
                <a:lnTo>
                  <a:pt x="81" y="620"/>
                </a:lnTo>
                <a:lnTo>
                  <a:pt x="83" y="625"/>
                </a:lnTo>
                <a:lnTo>
                  <a:pt x="83" y="625"/>
                </a:lnTo>
                <a:lnTo>
                  <a:pt x="85" y="629"/>
                </a:lnTo>
                <a:lnTo>
                  <a:pt x="85" y="629"/>
                </a:lnTo>
                <a:lnTo>
                  <a:pt x="83" y="631"/>
                </a:lnTo>
                <a:lnTo>
                  <a:pt x="81" y="633"/>
                </a:lnTo>
                <a:lnTo>
                  <a:pt x="77" y="633"/>
                </a:lnTo>
                <a:lnTo>
                  <a:pt x="77" y="633"/>
                </a:lnTo>
                <a:lnTo>
                  <a:pt x="81" y="636"/>
                </a:lnTo>
                <a:lnTo>
                  <a:pt x="85" y="640"/>
                </a:lnTo>
                <a:lnTo>
                  <a:pt x="87" y="651"/>
                </a:lnTo>
                <a:lnTo>
                  <a:pt x="87" y="662"/>
                </a:lnTo>
                <a:lnTo>
                  <a:pt x="85" y="673"/>
                </a:lnTo>
                <a:lnTo>
                  <a:pt x="85" y="673"/>
                </a:lnTo>
                <a:lnTo>
                  <a:pt x="87" y="675"/>
                </a:lnTo>
                <a:lnTo>
                  <a:pt x="88" y="677"/>
                </a:lnTo>
                <a:lnTo>
                  <a:pt x="88" y="681"/>
                </a:lnTo>
                <a:lnTo>
                  <a:pt x="88" y="686"/>
                </a:lnTo>
                <a:lnTo>
                  <a:pt x="90" y="690"/>
                </a:lnTo>
                <a:lnTo>
                  <a:pt x="90" y="690"/>
                </a:lnTo>
                <a:lnTo>
                  <a:pt x="83" y="690"/>
                </a:lnTo>
                <a:lnTo>
                  <a:pt x="81" y="688"/>
                </a:lnTo>
                <a:lnTo>
                  <a:pt x="79" y="686"/>
                </a:lnTo>
                <a:lnTo>
                  <a:pt x="79" y="686"/>
                </a:lnTo>
                <a:lnTo>
                  <a:pt x="81" y="686"/>
                </a:lnTo>
                <a:lnTo>
                  <a:pt x="85" y="686"/>
                </a:lnTo>
                <a:lnTo>
                  <a:pt x="85" y="686"/>
                </a:lnTo>
                <a:lnTo>
                  <a:pt x="85" y="684"/>
                </a:lnTo>
                <a:lnTo>
                  <a:pt x="85" y="684"/>
                </a:lnTo>
                <a:lnTo>
                  <a:pt x="81" y="682"/>
                </a:lnTo>
                <a:lnTo>
                  <a:pt x="79" y="681"/>
                </a:lnTo>
                <a:lnTo>
                  <a:pt x="77" y="675"/>
                </a:lnTo>
                <a:lnTo>
                  <a:pt x="75" y="670"/>
                </a:lnTo>
                <a:lnTo>
                  <a:pt x="75" y="666"/>
                </a:lnTo>
                <a:lnTo>
                  <a:pt x="74" y="664"/>
                </a:lnTo>
                <a:lnTo>
                  <a:pt x="74" y="664"/>
                </a:lnTo>
                <a:lnTo>
                  <a:pt x="74" y="666"/>
                </a:lnTo>
                <a:lnTo>
                  <a:pt x="72" y="666"/>
                </a:lnTo>
                <a:lnTo>
                  <a:pt x="70" y="666"/>
                </a:lnTo>
                <a:lnTo>
                  <a:pt x="66" y="666"/>
                </a:lnTo>
                <a:lnTo>
                  <a:pt x="66" y="666"/>
                </a:lnTo>
                <a:lnTo>
                  <a:pt x="70" y="670"/>
                </a:lnTo>
                <a:lnTo>
                  <a:pt x="70" y="673"/>
                </a:lnTo>
                <a:lnTo>
                  <a:pt x="72" y="677"/>
                </a:lnTo>
                <a:lnTo>
                  <a:pt x="74" y="679"/>
                </a:lnTo>
                <a:lnTo>
                  <a:pt x="74" y="679"/>
                </a:lnTo>
                <a:lnTo>
                  <a:pt x="70" y="682"/>
                </a:lnTo>
                <a:lnTo>
                  <a:pt x="68" y="686"/>
                </a:lnTo>
                <a:lnTo>
                  <a:pt x="70" y="688"/>
                </a:lnTo>
                <a:lnTo>
                  <a:pt x="70" y="688"/>
                </a:lnTo>
                <a:lnTo>
                  <a:pt x="75" y="686"/>
                </a:lnTo>
                <a:lnTo>
                  <a:pt x="75" y="686"/>
                </a:lnTo>
                <a:lnTo>
                  <a:pt x="72" y="688"/>
                </a:lnTo>
                <a:lnTo>
                  <a:pt x="70" y="692"/>
                </a:lnTo>
                <a:lnTo>
                  <a:pt x="70" y="695"/>
                </a:lnTo>
                <a:lnTo>
                  <a:pt x="70" y="701"/>
                </a:lnTo>
                <a:lnTo>
                  <a:pt x="70" y="705"/>
                </a:lnTo>
                <a:lnTo>
                  <a:pt x="68" y="706"/>
                </a:lnTo>
                <a:lnTo>
                  <a:pt x="68" y="706"/>
                </a:lnTo>
                <a:lnTo>
                  <a:pt x="66" y="697"/>
                </a:lnTo>
                <a:lnTo>
                  <a:pt x="63" y="692"/>
                </a:lnTo>
                <a:lnTo>
                  <a:pt x="59" y="686"/>
                </a:lnTo>
                <a:lnTo>
                  <a:pt x="57" y="679"/>
                </a:lnTo>
                <a:lnTo>
                  <a:pt x="57" y="679"/>
                </a:lnTo>
                <a:lnTo>
                  <a:pt x="53" y="684"/>
                </a:lnTo>
                <a:lnTo>
                  <a:pt x="53" y="686"/>
                </a:lnTo>
                <a:lnTo>
                  <a:pt x="55" y="693"/>
                </a:lnTo>
                <a:lnTo>
                  <a:pt x="55" y="693"/>
                </a:lnTo>
                <a:lnTo>
                  <a:pt x="50" y="693"/>
                </a:lnTo>
                <a:lnTo>
                  <a:pt x="50" y="693"/>
                </a:lnTo>
                <a:lnTo>
                  <a:pt x="52" y="717"/>
                </a:lnTo>
                <a:lnTo>
                  <a:pt x="52" y="727"/>
                </a:lnTo>
                <a:lnTo>
                  <a:pt x="46" y="738"/>
                </a:lnTo>
                <a:lnTo>
                  <a:pt x="46" y="738"/>
                </a:lnTo>
                <a:lnTo>
                  <a:pt x="50" y="738"/>
                </a:lnTo>
                <a:lnTo>
                  <a:pt x="52" y="739"/>
                </a:lnTo>
                <a:lnTo>
                  <a:pt x="52" y="739"/>
                </a:lnTo>
                <a:lnTo>
                  <a:pt x="50" y="747"/>
                </a:lnTo>
                <a:lnTo>
                  <a:pt x="52" y="754"/>
                </a:lnTo>
                <a:lnTo>
                  <a:pt x="55" y="771"/>
                </a:lnTo>
                <a:lnTo>
                  <a:pt x="55" y="771"/>
                </a:lnTo>
                <a:lnTo>
                  <a:pt x="55" y="767"/>
                </a:lnTo>
                <a:lnTo>
                  <a:pt x="59" y="767"/>
                </a:lnTo>
                <a:lnTo>
                  <a:pt x="59" y="767"/>
                </a:lnTo>
                <a:lnTo>
                  <a:pt x="61" y="774"/>
                </a:lnTo>
                <a:lnTo>
                  <a:pt x="59" y="778"/>
                </a:lnTo>
                <a:lnTo>
                  <a:pt x="57" y="780"/>
                </a:lnTo>
                <a:lnTo>
                  <a:pt x="57" y="780"/>
                </a:lnTo>
                <a:lnTo>
                  <a:pt x="59" y="782"/>
                </a:lnTo>
                <a:lnTo>
                  <a:pt x="61" y="782"/>
                </a:lnTo>
                <a:lnTo>
                  <a:pt x="63" y="782"/>
                </a:lnTo>
                <a:lnTo>
                  <a:pt x="64" y="784"/>
                </a:lnTo>
                <a:lnTo>
                  <a:pt x="64" y="784"/>
                </a:lnTo>
                <a:lnTo>
                  <a:pt x="59" y="789"/>
                </a:lnTo>
                <a:lnTo>
                  <a:pt x="55" y="793"/>
                </a:lnTo>
                <a:lnTo>
                  <a:pt x="53" y="796"/>
                </a:lnTo>
                <a:lnTo>
                  <a:pt x="53" y="796"/>
                </a:lnTo>
                <a:lnTo>
                  <a:pt x="55" y="795"/>
                </a:lnTo>
                <a:lnTo>
                  <a:pt x="57" y="796"/>
                </a:lnTo>
                <a:lnTo>
                  <a:pt x="61" y="800"/>
                </a:lnTo>
                <a:lnTo>
                  <a:pt x="61" y="804"/>
                </a:lnTo>
                <a:lnTo>
                  <a:pt x="61" y="806"/>
                </a:lnTo>
                <a:lnTo>
                  <a:pt x="59" y="808"/>
                </a:lnTo>
                <a:lnTo>
                  <a:pt x="55" y="808"/>
                </a:lnTo>
                <a:lnTo>
                  <a:pt x="55" y="808"/>
                </a:lnTo>
                <a:lnTo>
                  <a:pt x="57" y="813"/>
                </a:lnTo>
                <a:lnTo>
                  <a:pt x="57" y="817"/>
                </a:lnTo>
                <a:lnTo>
                  <a:pt x="59" y="822"/>
                </a:lnTo>
                <a:lnTo>
                  <a:pt x="55" y="826"/>
                </a:lnTo>
                <a:lnTo>
                  <a:pt x="55" y="826"/>
                </a:lnTo>
                <a:lnTo>
                  <a:pt x="61" y="828"/>
                </a:lnTo>
                <a:lnTo>
                  <a:pt x="66" y="831"/>
                </a:lnTo>
                <a:lnTo>
                  <a:pt x="66" y="831"/>
                </a:lnTo>
                <a:lnTo>
                  <a:pt x="83" y="826"/>
                </a:lnTo>
                <a:lnTo>
                  <a:pt x="96" y="822"/>
                </a:lnTo>
                <a:lnTo>
                  <a:pt x="96" y="822"/>
                </a:lnTo>
                <a:lnTo>
                  <a:pt x="92" y="819"/>
                </a:lnTo>
                <a:lnTo>
                  <a:pt x="90" y="815"/>
                </a:lnTo>
                <a:lnTo>
                  <a:pt x="92" y="813"/>
                </a:lnTo>
                <a:lnTo>
                  <a:pt x="98" y="809"/>
                </a:lnTo>
                <a:lnTo>
                  <a:pt x="98" y="809"/>
                </a:lnTo>
                <a:lnTo>
                  <a:pt x="94" y="808"/>
                </a:lnTo>
                <a:lnTo>
                  <a:pt x="92" y="804"/>
                </a:lnTo>
                <a:lnTo>
                  <a:pt x="92" y="798"/>
                </a:lnTo>
                <a:lnTo>
                  <a:pt x="94" y="796"/>
                </a:lnTo>
                <a:lnTo>
                  <a:pt x="94" y="796"/>
                </a:lnTo>
                <a:lnTo>
                  <a:pt x="90" y="793"/>
                </a:lnTo>
                <a:lnTo>
                  <a:pt x="88" y="791"/>
                </a:lnTo>
                <a:lnTo>
                  <a:pt x="87" y="782"/>
                </a:lnTo>
                <a:lnTo>
                  <a:pt x="88" y="773"/>
                </a:lnTo>
                <a:lnTo>
                  <a:pt x="88" y="769"/>
                </a:lnTo>
                <a:lnTo>
                  <a:pt x="87" y="763"/>
                </a:lnTo>
                <a:lnTo>
                  <a:pt x="87" y="763"/>
                </a:lnTo>
                <a:lnTo>
                  <a:pt x="90" y="763"/>
                </a:lnTo>
                <a:lnTo>
                  <a:pt x="92" y="762"/>
                </a:lnTo>
                <a:lnTo>
                  <a:pt x="92" y="758"/>
                </a:lnTo>
                <a:lnTo>
                  <a:pt x="94" y="756"/>
                </a:lnTo>
                <a:lnTo>
                  <a:pt x="94" y="756"/>
                </a:lnTo>
                <a:lnTo>
                  <a:pt x="99" y="767"/>
                </a:lnTo>
                <a:lnTo>
                  <a:pt x="99" y="767"/>
                </a:lnTo>
                <a:lnTo>
                  <a:pt x="94" y="767"/>
                </a:lnTo>
                <a:lnTo>
                  <a:pt x="90" y="771"/>
                </a:lnTo>
                <a:lnTo>
                  <a:pt x="90" y="771"/>
                </a:lnTo>
                <a:lnTo>
                  <a:pt x="94" y="773"/>
                </a:lnTo>
                <a:lnTo>
                  <a:pt x="96" y="776"/>
                </a:lnTo>
                <a:lnTo>
                  <a:pt x="96" y="778"/>
                </a:lnTo>
                <a:lnTo>
                  <a:pt x="94" y="782"/>
                </a:lnTo>
                <a:lnTo>
                  <a:pt x="94" y="782"/>
                </a:lnTo>
                <a:lnTo>
                  <a:pt x="96" y="780"/>
                </a:lnTo>
                <a:lnTo>
                  <a:pt x="98" y="778"/>
                </a:lnTo>
                <a:lnTo>
                  <a:pt x="98" y="774"/>
                </a:lnTo>
                <a:lnTo>
                  <a:pt x="98" y="773"/>
                </a:lnTo>
                <a:lnTo>
                  <a:pt x="98" y="773"/>
                </a:lnTo>
                <a:lnTo>
                  <a:pt x="103" y="780"/>
                </a:lnTo>
                <a:lnTo>
                  <a:pt x="109" y="785"/>
                </a:lnTo>
                <a:lnTo>
                  <a:pt x="109" y="785"/>
                </a:lnTo>
                <a:lnTo>
                  <a:pt x="105" y="789"/>
                </a:lnTo>
                <a:lnTo>
                  <a:pt x="103" y="795"/>
                </a:lnTo>
                <a:lnTo>
                  <a:pt x="105" y="798"/>
                </a:lnTo>
                <a:lnTo>
                  <a:pt x="109" y="802"/>
                </a:lnTo>
                <a:lnTo>
                  <a:pt x="109" y="802"/>
                </a:lnTo>
                <a:lnTo>
                  <a:pt x="105" y="806"/>
                </a:lnTo>
                <a:lnTo>
                  <a:pt x="99" y="806"/>
                </a:lnTo>
                <a:lnTo>
                  <a:pt x="99" y="806"/>
                </a:lnTo>
                <a:lnTo>
                  <a:pt x="107" y="813"/>
                </a:lnTo>
                <a:lnTo>
                  <a:pt x="110" y="820"/>
                </a:lnTo>
                <a:lnTo>
                  <a:pt x="110" y="830"/>
                </a:lnTo>
                <a:lnTo>
                  <a:pt x="109" y="837"/>
                </a:lnTo>
                <a:lnTo>
                  <a:pt x="109" y="837"/>
                </a:lnTo>
                <a:lnTo>
                  <a:pt x="112" y="837"/>
                </a:lnTo>
                <a:lnTo>
                  <a:pt x="114" y="839"/>
                </a:lnTo>
                <a:lnTo>
                  <a:pt x="114" y="842"/>
                </a:lnTo>
                <a:lnTo>
                  <a:pt x="112" y="848"/>
                </a:lnTo>
                <a:lnTo>
                  <a:pt x="112" y="852"/>
                </a:lnTo>
                <a:lnTo>
                  <a:pt x="114" y="852"/>
                </a:lnTo>
                <a:lnTo>
                  <a:pt x="114" y="852"/>
                </a:lnTo>
                <a:lnTo>
                  <a:pt x="116" y="850"/>
                </a:lnTo>
                <a:lnTo>
                  <a:pt x="118" y="848"/>
                </a:lnTo>
                <a:lnTo>
                  <a:pt x="118" y="848"/>
                </a:lnTo>
                <a:lnTo>
                  <a:pt x="118" y="850"/>
                </a:lnTo>
                <a:lnTo>
                  <a:pt x="120" y="850"/>
                </a:lnTo>
                <a:lnTo>
                  <a:pt x="121" y="852"/>
                </a:lnTo>
                <a:lnTo>
                  <a:pt x="121" y="854"/>
                </a:lnTo>
                <a:lnTo>
                  <a:pt x="121" y="854"/>
                </a:lnTo>
                <a:lnTo>
                  <a:pt x="118" y="855"/>
                </a:lnTo>
                <a:lnTo>
                  <a:pt x="118" y="857"/>
                </a:lnTo>
                <a:lnTo>
                  <a:pt x="116" y="863"/>
                </a:lnTo>
                <a:lnTo>
                  <a:pt x="116" y="863"/>
                </a:lnTo>
                <a:lnTo>
                  <a:pt x="118" y="863"/>
                </a:lnTo>
                <a:lnTo>
                  <a:pt x="120" y="861"/>
                </a:lnTo>
                <a:lnTo>
                  <a:pt x="121" y="861"/>
                </a:lnTo>
                <a:lnTo>
                  <a:pt x="123" y="861"/>
                </a:lnTo>
                <a:lnTo>
                  <a:pt x="123" y="861"/>
                </a:lnTo>
                <a:lnTo>
                  <a:pt x="125" y="872"/>
                </a:lnTo>
                <a:lnTo>
                  <a:pt x="129" y="876"/>
                </a:lnTo>
                <a:lnTo>
                  <a:pt x="132" y="879"/>
                </a:lnTo>
                <a:lnTo>
                  <a:pt x="132" y="879"/>
                </a:lnTo>
                <a:lnTo>
                  <a:pt x="127" y="885"/>
                </a:lnTo>
                <a:lnTo>
                  <a:pt x="125" y="887"/>
                </a:lnTo>
                <a:lnTo>
                  <a:pt x="125" y="890"/>
                </a:lnTo>
                <a:lnTo>
                  <a:pt x="125" y="890"/>
                </a:lnTo>
                <a:lnTo>
                  <a:pt x="132" y="888"/>
                </a:lnTo>
                <a:lnTo>
                  <a:pt x="132" y="888"/>
                </a:lnTo>
                <a:lnTo>
                  <a:pt x="132" y="887"/>
                </a:lnTo>
                <a:lnTo>
                  <a:pt x="131" y="887"/>
                </a:lnTo>
                <a:lnTo>
                  <a:pt x="129" y="885"/>
                </a:lnTo>
                <a:lnTo>
                  <a:pt x="131" y="883"/>
                </a:lnTo>
                <a:lnTo>
                  <a:pt x="131" y="883"/>
                </a:lnTo>
                <a:lnTo>
                  <a:pt x="132" y="888"/>
                </a:lnTo>
                <a:lnTo>
                  <a:pt x="132" y="892"/>
                </a:lnTo>
                <a:lnTo>
                  <a:pt x="134" y="896"/>
                </a:lnTo>
                <a:lnTo>
                  <a:pt x="136" y="898"/>
                </a:lnTo>
                <a:lnTo>
                  <a:pt x="142" y="900"/>
                </a:lnTo>
                <a:lnTo>
                  <a:pt x="142" y="900"/>
                </a:lnTo>
                <a:lnTo>
                  <a:pt x="140" y="901"/>
                </a:lnTo>
                <a:lnTo>
                  <a:pt x="140" y="903"/>
                </a:lnTo>
                <a:lnTo>
                  <a:pt x="136" y="905"/>
                </a:lnTo>
                <a:lnTo>
                  <a:pt x="136" y="905"/>
                </a:lnTo>
                <a:lnTo>
                  <a:pt x="136" y="903"/>
                </a:lnTo>
                <a:lnTo>
                  <a:pt x="138" y="901"/>
                </a:lnTo>
                <a:lnTo>
                  <a:pt x="140" y="900"/>
                </a:lnTo>
                <a:lnTo>
                  <a:pt x="138" y="898"/>
                </a:lnTo>
                <a:lnTo>
                  <a:pt x="138" y="898"/>
                </a:lnTo>
                <a:lnTo>
                  <a:pt x="134" y="900"/>
                </a:lnTo>
                <a:lnTo>
                  <a:pt x="131" y="900"/>
                </a:lnTo>
                <a:lnTo>
                  <a:pt x="127" y="894"/>
                </a:lnTo>
                <a:lnTo>
                  <a:pt x="127" y="894"/>
                </a:lnTo>
                <a:lnTo>
                  <a:pt x="127" y="898"/>
                </a:lnTo>
                <a:lnTo>
                  <a:pt x="127" y="900"/>
                </a:lnTo>
                <a:lnTo>
                  <a:pt x="123" y="907"/>
                </a:lnTo>
                <a:lnTo>
                  <a:pt x="121" y="911"/>
                </a:lnTo>
                <a:lnTo>
                  <a:pt x="123" y="912"/>
                </a:lnTo>
                <a:lnTo>
                  <a:pt x="127" y="911"/>
                </a:lnTo>
                <a:lnTo>
                  <a:pt x="127" y="911"/>
                </a:lnTo>
                <a:lnTo>
                  <a:pt x="127" y="929"/>
                </a:lnTo>
                <a:lnTo>
                  <a:pt x="125" y="949"/>
                </a:lnTo>
                <a:lnTo>
                  <a:pt x="125" y="949"/>
                </a:lnTo>
                <a:lnTo>
                  <a:pt x="123" y="949"/>
                </a:lnTo>
                <a:lnTo>
                  <a:pt x="120" y="949"/>
                </a:lnTo>
                <a:lnTo>
                  <a:pt x="120" y="949"/>
                </a:lnTo>
                <a:lnTo>
                  <a:pt x="120" y="951"/>
                </a:lnTo>
                <a:lnTo>
                  <a:pt x="121" y="953"/>
                </a:lnTo>
                <a:lnTo>
                  <a:pt x="125" y="955"/>
                </a:lnTo>
                <a:lnTo>
                  <a:pt x="127" y="957"/>
                </a:lnTo>
                <a:lnTo>
                  <a:pt x="123" y="960"/>
                </a:lnTo>
                <a:lnTo>
                  <a:pt x="123" y="960"/>
                </a:lnTo>
                <a:lnTo>
                  <a:pt x="120" y="951"/>
                </a:lnTo>
                <a:lnTo>
                  <a:pt x="116" y="947"/>
                </a:lnTo>
                <a:lnTo>
                  <a:pt x="112" y="947"/>
                </a:lnTo>
                <a:lnTo>
                  <a:pt x="112" y="947"/>
                </a:lnTo>
                <a:lnTo>
                  <a:pt x="114" y="949"/>
                </a:lnTo>
                <a:lnTo>
                  <a:pt x="112" y="953"/>
                </a:lnTo>
                <a:lnTo>
                  <a:pt x="112" y="953"/>
                </a:lnTo>
                <a:lnTo>
                  <a:pt x="112" y="949"/>
                </a:lnTo>
                <a:lnTo>
                  <a:pt x="109" y="949"/>
                </a:lnTo>
                <a:lnTo>
                  <a:pt x="107" y="949"/>
                </a:lnTo>
                <a:lnTo>
                  <a:pt x="103" y="944"/>
                </a:lnTo>
                <a:lnTo>
                  <a:pt x="103" y="944"/>
                </a:lnTo>
                <a:lnTo>
                  <a:pt x="99" y="946"/>
                </a:lnTo>
                <a:lnTo>
                  <a:pt x="98" y="946"/>
                </a:lnTo>
                <a:lnTo>
                  <a:pt x="96" y="946"/>
                </a:lnTo>
                <a:lnTo>
                  <a:pt x="92" y="946"/>
                </a:lnTo>
                <a:lnTo>
                  <a:pt x="92" y="946"/>
                </a:lnTo>
                <a:lnTo>
                  <a:pt x="92" y="951"/>
                </a:lnTo>
                <a:lnTo>
                  <a:pt x="92" y="955"/>
                </a:lnTo>
                <a:lnTo>
                  <a:pt x="90" y="957"/>
                </a:lnTo>
                <a:lnTo>
                  <a:pt x="90" y="957"/>
                </a:lnTo>
                <a:lnTo>
                  <a:pt x="85" y="953"/>
                </a:lnTo>
                <a:lnTo>
                  <a:pt x="83" y="947"/>
                </a:lnTo>
                <a:lnTo>
                  <a:pt x="83" y="942"/>
                </a:lnTo>
                <a:lnTo>
                  <a:pt x="85" y="936"/>
                </a:lnTo>
                <a:lnTo>
                  <a:pt x="85" y="936"/>
                </a:lnTo>
                <a:lnTo>
                  <a:pt x="87" y="940"/>
                </a:lnTo>
                <a:lnTo>
                  <a:pt x="87" y="942"/>
                </a:lnTo>
                <a:lnTo>
                  <a:pt x="88" y="942"/>
                </a:lnTo>
                <a:lnTo>
                  <a:pt x="88" y="942"/>
                </a:lnTo>
                <a:lnTo>
                  <a:pt x="88" y="938"/>
                </a:lnTo>
                <a:lnTo>
                  <a:pt x="90" y="938"/>
                </a:lnTo>
                <a:lnTo>
                  <a:pt x="92" y="940"/>
                </a:lnTo>
                <a:lnTo>
                  <a:pt x="92" y="936"/>
                </a:lnTo>
                <a:lnTo>
                  <a:pt x="92" y="936"/>
                </a:lnTo>
                <a:lnTo>
                  <a:pt x="87" y="936"/>
                </a:lnTo>
                <a:lnTo>
                  <a:pt x="83" y="934"/>
                </a:lnTo>
                <a:lnTo>
                  <a:pt x="77" y="929"/>
                </a:lnTo>
                <a:lnTo>
                  <a:pt x="77" y="929"/>
                </a:lnTo>
                <a:lnTo>
                  <a:pt x="79" y="929"/>
                </a:lnTo>
                <a:lnTo>
                  <a:pt x="77" y="927"/>
                </a:lnTo>
                <a:lnTo>
                  <a:pt x="75" y="923"/>
                </a:lnTo>
                <a:lnTo>
                  <a:pt x="77" y="922"/>
                </a:lnTo>
                <a:lnTo>
                  <a:pt x="79" y="920"/>
                </a:lnTo>
                <a:lnTo>
                  <a:pt x="79" y="920"/>
                </a:lnTo>
                <a:lnTo>
                  <a:pt x="74" y="920"/>
                </a:lnTo>
                <a:lnTo>
                  <a:pt x="70" y="918"/>
                </a:lnTo>
                <a:lnTo>
                  <a:pt x="70" y="918"/>
                </a:lnTo>
                <a:lnTo>
                  <a:pt x="72" y="912"/>
                </a:lnTo>
                <a:lnTo>
                  <a:pt x="72" y="907"/>
                </a:lnTo>
                <a:lnTo>
                  <a:pt x="72" y="896"/>
                </a:lnTo>
                <a:lnTo>
                  <a:pt x="66" y="877"/>
                </a:lnTo>
                <a:lnTo>
                  <a:pt x="66" y="877"/>
                </a:lnTo>
                <a:lnTo>
                  <a:pt x="66" y="881"/>
                </a:lnTo>
                <a:lnTo>
                  <a:pt x="64" y="883"/>
                </a:lnTo>
                <a:lnTo>
                  <a:pt x="63" y="883"/>
                </a:lnTo>
                <a:lnTo>
                  <a:pt x="63" y="883"/>
                </a:lnTo>
                <a:lnTo>
                  <a:pt x="59" y="883"/>
                </a:lnTo>
                <a:lnTo>
                  <a:pt x="59" y="883"/>
                </a:lnTo>
                <a:lnTo>
                  <a:pt x="61" y="879"/>
                </a:lnTo>
                <a:lnTo>
                  <a:pt x="61" y="877"/>
                </a:lnTo>
                <a:lnTo>
                  <a:pt x="61" y="874"/>
                </a:lnTo>
                <a:lnTo>
                  <a:pt x="59" y="870"/>
                </a:lnTo>
                <a:lnTo>
                  <a:pt x="61" y="868"/>
                </a:lnTo>
                <a:lnTo>
                  <a:pt x="63" y="866"/>
                </a:lnTo>
                <a:lnTo>
                  <a:pt x="63" y="866"/>
                </a:lnTo>
                <a:lnTo>
                  <a:pt x="61" y="861"/>
                </a:lnTo>
                <a:lnTo>
                  <a:pt x="61" y="855"/>
                </a:lnTo>
                <a:lnTo>
                  <a:pt x="61" y="855"/>
                </a:lnTo>
                <a:lnTo>
                  <a:pt x="55" y="857"/>
                </a:lnTo>
                <a:lnTo>
                  <a:pt x="53" y="855"/>
                </a:lnTo>
                <a:lnTo>
                  <a:pt x="52" y="852"/>
                </a:lnTo>
                <a:lnTo>
                  <a:pt x="52" y="852"/>
                </a:lnTo>
                <a:lnTo>
                  <a:pt x="55" y="852"/>
                </a:lnTo>
                <a:lnTo>
                  <a:pt x="61" y="854"/>
                </a:lnTo>
                <a:lnTo>
                  <a:pt x="61" y="854"/>
                </a:lnTo>
                <a:lnTo>
                  <a:pt x="53" y="835"/>
                </a:lnTo>
                <a:lnTo>
                  <a:pt x="50" y="826"/>
                </a:lnTo>
                <a:lnTo>
                  <a:pt x="52" y="822"/>
                </a:lnTo>
                <a:lnTo>
                  <a:pt x="53" y="819"/>
                </a:lnTo>
                <a:lnTo>
                  <a:pt x="53" y="819"/>
                </a:lnTo>
                <a:lnTo>
                  <a:pt x="48" y="817"/>
                </a:lnTo>
                <a:lnTo>
                  <a:pt x="44" y="815"/>
                </a:lnTo>
                <a:lnTo>
                  <a:pt x="39" y="809"/>
                </a:lnTo>
                <a:lnTo>
                  <a:pt x="37" y="800"/>
                </a:lnTo>
                <a:lnTo>
                  <a:pt x="37" y="793"/>
                </a:lnTo>
                <a:lnTo>
                  <a:pt x="37" y="793"/>
                </a:lnTo>
                <a:lnTo>
                  <a:pt x="39" y="785"/>
                </a:lnTo>
                <a:lnTo>
                  <a:pt x="39" y="778"/>
                </a:lnTo>
                <a:lnTo>
                  <a:pt x="35" y="771"/>
                </a:lnTo>
                <a:lnTo>
                  <a:pt x="29" y="767"/>
                </a:lnTo>
                <a:lnTo>
                  <a:pt x="29" y="767"/>
                </a:lnTo>
                <a:lnTo>
                  <a:pt x="31" y="765"/>
                </a:lnTo>
                <a:lnTo>
                  <a:pt x="31" y="763"/>
                </a:lnTo>
                <a:lnTo>
                  <a:pt x="31" y="763"/>
                </a:lnTo>
                <a:lnTo>
                  <a:pt x="33" y="765"/>
                </a:lnTo>
                <a:lnTo>
                  <a:pt x="33" y="767"/>
                </a:lnTo>
                <a:lnTo>
                  <a:pt x="39" y="767"/>
                </a:lnTo>
                <a:lnTo>
                  <a:pt x="39" y="767"/>
                </a:lnTo>
                <a:lnTo>
                  <a:pt x="37" y="760"/>
                </a:lnTo>
                <a:lnTo>
                  <a:pt x="39" y="751"/>
                </a:lnTo>
                <a:lnTo>
                  <a:pt x="39" y="751"/>
                </a:lnTo>
                <a:lnTo>
                  <a:pt x="33" y="754"/>
                </a:lnTo>
                <a:lnTo>
                  <a:pt x="31" y="760"/>
                </a:lnTo>
                <a:lnTo>
                  <a:pt x="29" y="765"/>
                </a:lnTo>
                <a:lnTo>
                  <a:pt x="26" y="769"/>
                </a:lnTo>
                <a:lnTo>
                  <a:pt x="26" y="769"/>
                </a:lnTo>
                <a:lnTo>
                  <a:pt x="24" y="767"/>
                </a:lnTo>
                <a:lnTo>
                  <a:pt x="22" y="763"/>
                </a:lnTo>
                <a:lnTo>
                  <a:pt x="22" y="756"/>
                </a:lnTo>
                <a:lnTo>
                  <a:pt x="22" y="756"/>
                </a:lnTo>
                <a:lnTo>
                  <a:pt x="18" y="758"/>
                </a:lnTo>
                <a:lnTo>
                  <a:pt x="18" y="763"/>
                </a:lnTo>
                <a:lnTo>
                  <a:pt x="20" y="773"/>
                </a:lnTo>
                <a:lnTo>
                  <a:pt x="20" y="773"/>
                </a:lnTo>
                <a:lnTo>
                  <a:pt x="22" y="773"/>
                </a:lnTo>
                <a:lnTo>
                  <a:pt x="24" y="773"/>
                </a:lnTo>
                <a:lnTo>
                  <a:pt x="26" y="774"/>
                </a:lnTo>
                <a:lnTo>
                  <a:pt x="26" y="774"/>
                </a:lnTo>
                <a:lnTo>
                  <a:pt x="24" y="778"/>
                </a:lnTo>
                <a:lnTo>
                  <a:pt x="22" y="780"/>
                </a:lnTo>
                <a:lnTo>
                  <a:pt x="22" y="780"/>
                </a:lnTo>
                <a:lnTo>
                  <a:pt x="24" y="787"/>
                </a:lnTo>
                <a:lnTo>
                  <a:pt x="28" y="795"/>
                </a:lnTo>
                <a:lnTo>
                  <a:pt x="28" y="800"/>
                </a:lnTo>
                <a:lnTo>
                  <a:pt x="28" y="804"/>
                </a:lnTo>
                <a:lnTo>
                  <a:pt x="26" y="808"/>
                </a:lnTo>
                <a:lnTo>
                  <a:pt x="26" y="808"/>
                </a:lnTo>
                <a:lnTo>
                  <a:pt x="24" y="804"/>
                </a:lnTo>
                <a:lnTo>
                  <a:pt x="22" y="802"/>
                </a:lnTo>
                <a:lnTo>
                  <a:pt x="18" y="800"/>
                </a:lnTo>
                <a:lnTo>
                  <a:pt x="18" y="800"/>
                </a:lnTo>
                <a:lnTo>
                  <a:pt x="24" y="815"/>
                </a:lnTo>
                <a:lnTo>
                  <a:pt x="28" y="828"/>
                </a:lnTo>
                <a:lnTo>
                  <a:pt x="29" y="842"/>
                </a:lnTo>
                <a:lnTo>
                  <a:pt x="35" y="859"/>
                </a:lnTo>
                <a:lnTo>
                  <a:pt x="35" y="859"/>
                </a:lnTo>
                <a:lnTo>
                  <a:pt x="31" y="859"/>
                </a:lnTo>
                <a:lnTo>
                  <a:pt x="31" y="859"/>
                </a:lnTo>
                <a:lnTo>
                  <a:pt x="35" y="865"/>
                </a:lnTo>
                <a:lnTo>
                  <a:pt x="37" y="870"/>
                </a:lnTo>
                <a:lnTo>
                  <a:pt x="41" y="877"/>
                </a:lnTo>
                <a:lnTo>
                  <a:pt x="46" y="883"/>
                </a:lnTo>
                <a:lnTo>
                  <a:pt x="46" y="883"/>
                </a:lnTo>
                <a:lnTo>
                  <a:pt x="44" y="883"/>
                </a:lnTo>
                <a:lnTo>
                  <a:pt x="41" y="883"/>
                </a:lnTo>
                <a:lnTo>
                  <a:pt x="41" y="883"/>
                </a:lnTo>
                <a:lnTo>
                  <a:pt x="46" y="888"/>
                </a:lnTo>
                <a:lnTo>
                  <a:pt x="52" y="894"/>
                </a:lnTo>
                <a:lnTo>
                  <a:pt x="52" y="894"/>
                </a:lnTo>
                <a:lnTo>
                  <a:pt x="50" y="894"/>
                </a:lnTo>
                <a:lnTo>
                  <a:pt x="48" y="896"/>
                </a:lnTo>
                <a:lnTo>
                  <a:pt x="46" y="900"/>
                </a:lnTo>
                <a:lnTo>
                  <a:pt x="44" y="901"/>
                </a:lnTo>
                <a:lnTo>
                  <a:pt x="44" y="901"/>
                </a:lnTo>
                <a:lnTo>
                  <a:pt x="48" y="901"/>
                </a:lnTo>
                <a:lnTo>
                  <a:pt x="52" y="903"/>
                </a:lnTo>
                <a:lnTo>
                  <a:pt x="52" y="903"/>
                </a:lnTo>
                <a:lnTo>
                  <a:pt x="50" y="905"/>
                </a:lnTo>
                <a:lnTo>
                  <a:pt x="48" y="905"/>
                </a:lnTo>
                <a:lnTo>
                  <a:pt x="46" y="905"/>
                </a:lnTo>
                <a:lnTo>
                  <a:pt x="46" y="907"/>
                </a:lnTo>
                <a:lnTo>
                  <a:pt x="46" y="907"/>
                </a:lnTo>
                <a:lnTo>
                  <a:pt x="53" y="916"/>
                </a:lnTo>
                <a:lnTo>
                  <a:pt x="57" y="920"/>
                </a:lnTo>
                <a:lnTo>
                  <a:pt x="61" y="922"/>
                </a:lnTo>
                <a:lnTo>
                  <a:pt x="61" y="922"/>
                </a:lnTo>
                <a:lnTo>
                  <a:pt x="59" y="922"/>
                </a:lnTo>
                <a:lnTo>
                  <a:pt x="55" y="922"/>
                </a:lnTo>
                <a:lnTo>
                  <a:pt x="53" y="922"/>
                </a:lnTo>
                <a:lnTo>
                  <a:pt x="52" y="923"/>
                </a:lnTo>
                <a:lnTo>
                  <a:pt x="52" y="923"/>
                </a:lnTo>
                <a:lnTo>
                  <a:pt x="55" y="925"/>
                </a:lnTo>
                <a:lnTo>
                  <a:pt x="57" y="929"/>
                </a:lnTo>
                <a:lnTo>
                  <a:pt x="61" y="940"/>
                </a:lnTo>
                <a:lnTo>
                  <a:pt x="63" y="960"/>
                </a:lnTo>
                <a:lnTo>
                  <a:pt x="63" y="960"/>
                </a:lnTo>
                <a:lnTo>
                  <a:pt x="64" y="958"/>
                </a:lnTo>
                <a:lnTo>
                  <a:pt x="66" y="960"/>
                </a:lnTo>
                <a:lnTo>
                  <a:pt x="68" y="962"/>
                </a:lnTo>
                <a:lnTo>
                  <a:pt x="66" y="964"/>
                </a:lnTo>
                <a:lnTo>
                  <a:pt x="66" y="964"/>
                </a:lnTo>
                <a:lnTo>
                  <a:pt x="70" y="964"/>
                </a:lnTo>
                <a:lnTo>
                  <a:pt x="70" y="962"/>
                </a:lnTo>
                <a:lnTo>
                  <a:pt x="70" y="960"/>
                </a:lnTo>
                <a:lnTo>
                  <a:pt x="72" y="960"/>
                </a:lnTo>
                <a:lnTo>
                  <a:pt x="72" y="960"/>
                </a:lnTo>
                <a:lnTo>
                  <a:pt x="70" y="964"/>
                </a:lnTo>
                <a:lnTo>
                  <a:pt x="72" y="968"/>
                </a:lnTo>
                <a:lnTo>
                  <a:pt x="74" y="971"/>
                </a:lnTo>
                <a:lnTo>
                  <a:pt x="74" y="973"/>
                </a:lnTo>
                <a:lnTo>
                  <a:pt x="74" y="973"/>
                </a:lnTo>
                <a:lnTo>
                  <a:pt x="70" y="975"/>
                </a:lnTo>
                <a:lnTo>
                  <a:pt x="70" y="973"/>
                </a:lnTo>
                <a:lnTo>
                  <a:pt x="68" y="971"/>
                </a:lnTo>
                <a:lnTo>
                  <a:pt x="66" y="973"/>
                </a:lnTo>
                <a:lnTo>
                  <a:pt x="66" y="973"/>
                </a:lnTo>
                <a:lnTo>
                  <a:pt x="66" y="982"/>
                </a:lnTo>
                <a:lnTo>
                  <a:pt x="66" y="993"/>
                </a:lnTo>
                <a:lnTo>
                  <a:pt x="66" y="993"/>
                </a:lnTo>
                <a:lnTo>
                  <a:pt x="63" y="990"/>
                </a:lnTo>
                <a:lnTo>
                  <a:pt x="59" y="984"/>
                </a:lnTo>
                <a:lnTo>
                  <a:pt x="53" y="971"/>
                </a:lnTo>
                <a:lnTo>
                  <a:pt x="48" y="957"/>
                </a:lnTo>
                <a:lnTo>
                  <a:pt x="42" y="951"/>
                </a:lnTo>
                <a:lnTo>
                  <a:pt x="37" y="946"/>
                </a:lnTo>
                <a:lnTo>
                  <a:pt x="37" y="946"/>
                </a:lnTo>
                <a:lnTo>
                  <a:pt x="35" y="947"/>
                </a:lnTo>
                <a:lnTo>
                  <a:pt x="37" y="949"/>
                </a:lnTo>
                <a:lnTo>
                  <a:pt x="41" y="953"/>
                </a:lnTo>
                <a:lnTo>
                  <a:pt x="41" y="953"/>
                </a:lnTo>
                <a:lnTo>
                  <a:pt x="37" y="957"/>
                </a:lnTo>
                <a:lnTo>
                  <a:pt x="39" y="958"/>
                </a:lnTo>
                <a:lnTo>
                  <a:pt x="41" y="960"/>
                </a:lnTo>
                <a:lnTo>
                  <a:pt x="41" y="962"/>
                </a:lnTo>
                <a:lnTo>
                  <a:pt x="41" y="962"/>
                </a:lnTo>
                <a:lnTo>
                  <a:pt x="35" y="962"/>
                </a:lnTo>
                <a:lnTo>
                  <a:pt x="33" y="962"/>
                </a:lnTo>
                <a:lnTo>
                  <a:pt x="31" y="958"/>
                </a:lnTo>
                <a:lnTo>
                  <a:pt x="31" y="957"/>
                </a:lnTo>
                <a:lnTo>
                  <a:pt x="31" y="949"/>
                </a:lnTo>
                <a:lnTo>
                  <a:pt x="29" y="947"/>
                </a:lnTo>
                <a:lnTo>
                  <a:pt x="28" y="946"/>
                </a:lnTo>
                <a:lnTo>
                  <a:pt x="28" y="946"/>
                </a:lnTo>
                <a:lnTo>
                  <a:pt x="28" y="947"/>
                </a:lnTo>
                <a:lnTo>
                  <a:pt x="26" y="949"/>
                </a:lnTo>
                <a:lnTo>
                  <a:pt x="26" y="949"/>
                </a:lnTo>
                <a:lnTo>
                  <a:pt x="24" y="947"/>
                </a:lnTo>
                <a:lnTo>
                  <a:pt x="24" y="947"/>
                </a:lnTo>
                <a:lnTo>
                  <a:pt x="24" y="947"/>
                </a:lnTo>
                <a:lnTo>
                  <a:pt x="20" y="933"/>
                </a:lnTo>
                <a:lnTo>
                  <a:pt x="17" y="927"/>
                </a:lnTo>
                <a:lnTo>
                  <a:pt x="15" y="925"/>
                </a:lnTo>
                <a:lnTo>
                  <a:pt x="11" y="925"/>
                </a:lnTo>
                <a:lnTo>
                  <a:pt x="11" y="925"/>
                </a:lnTo>
                <a:lnTo>
                  <a:pt x="13" y="920"/>
                </a:lnTo>
                <a:lnTo>
                  <a:pt x="15" y="914"/>
                </a:lnTo>
                <a:lnTo>
                  <a:pt x="15" y="909"/>
                </a:lnTo>
                <a:lnTo>
                  <a:pt x="15" y="907"/>
                </a:lnTo>
                <a:lnTo>
                  <a:pt x="13" y="905"/>
                </a:lnTo>
                <a:lnTo>
                  <a:pt x="13" y="905"/>
                </a:lnTo>
                <a:lnTo>
                  <a:pt x="11" y="916"/>
                </a:lnTo>
                <a:lnTo>
                  <a:pt x="9" y="922"/>
                </a:lnTo>
                <a:lnTo>
                  <a:pt x="6" y="927"/>
                </a:lnTo>
                <a:lnTo>
                  <a:pt x="6" y="927"/>
                </a:lnTo>
                <a:lnTo>
                  <a:pt x="4" y="925"/>
                </a:lnTo>
                <a:lnTo>
                  <a:pt x="2" y="923"/>
                </a:lnTo>
                <a:lnTo>
                  <a:pt x="0" y="922"/>
                </a:lnTo>
                <a:lnTo>
                  <a:pt x="0" y="923"/>
                </a:lnTo>
                <a:lnTo>
                  <a:pt x="0" y="923"/>
                </a:lnTo>
                <a:lnTo>
                  <a:pt x="6" y="927"/>
                </a:lnTo>
                <a:lnTo>
                  <a:pt x="7" y="933"/>
                </a:lnTo>
                <a:lnTo>
                  <a:pt x="13" y="942"/>
                </a:lnTo>
                <a:lnTo>
                  <a:pt x="13" y="942"/>
                </a:lnTo>
                <a:lnTo>
                  <a:pt x="15" y="940"/>
                </a:lnTo>
                <a:lnTo>
                  <a:pt x="13" y="938"/>
                </a:lnTo>
                <a:lnTo>
                  <a:pt x="13" y="936"/>
                </a:lnTo>
                <a:lnTo>
                  <a:pt x="17" y="934"/>
                </a:lnTo>
                <a:lnTo>
                  <a:pt x="17" y="934"/>
                </a:lnTo>
                <a:lnTo>
                  <a:pt x="18" y="942"/>
                </a:lnTo>
                <a:lnTo>
                  <a:pt x="20" y="944"/>
                </a:lnTo>
                <a:lnTo>
                  <a:pt x="17" y="947"/>
                </a:lnTo>
                <a:lnTo>
                  <a:pt x="17" y="947"/>
                </a:lnTo>
                <a:lnTo>
                  <a:pt x="15" y="947"/>
                </a:lnTo>
                <a:lnTo>
                  <a:pt x="13" y="949"/>
                </a:lnTo>
                <a:lnTo>
                  <a:pt x="11" y="951"/>
                </a:lnTo>
                <a:lnTo>
                  <a:pt x="13" y="951"/>
                </a:lnTo>
                <a:lnTo>
                  <a:pt x="13" y="951"/>
                </a:lnTo>
                <a:lnTo>
                  <a:pt x="15" y="949"/>
                </a:lnTo>
                <a:lnTo>
                  <a:pt x="17" y="949"/>
                </a:lnTo>
                <a:lnTo>
                  <a:pt x="22" y="951"/>
                </a:lnTo>
                <a:lnTo>
                  <a:pt x="22" y="951"/>
                </a:lnTo>
                <a:lnTo>
                  <a:pt x="20" y="953"/>
                </a:lnTo>
                <a:lnTo>
                  <a:pt x="20" y="953"/>
                </a:lnTo>
                <a:lnTo>
                  <a:pt x="22" y="957"/>
                </a:lnTo>
                <a:lnTo>
                  <a:pt x="22" y="957"/>
                </a:lnTo>
                <a:lnTo>
                  <a:pt x="18" y="958"/>
                </a:lnTo>
                <a:lnTo>
                  <a:pt x="17" y="960"/>
                </a:lnTo>
                <a:lnTo>
                  <a:pt x="17" y="960"/>
                </a:lnTo>
                <a:lnTo>
                  <a:pt x="20" y="966"/>
                </a:lnTo>
                <a:lnTo>
                  <a:pt x="24" y="968"/>
                </a:lnTo>
                <a:lnTo>
                  <a:pt x="24" y="968"/>
                </a:lnTo>
                <a:lnTo>
                  <a:pt x="24" y="977"/>
                </a:lnTo>
                <a:lnTo>
                  <a:pt x="28" y="982"/>
                </a:lnTo>
                <a:lnTo>
                  <a:pt x="37" y="995"/>
                </a:lnTo>
                <a:lnTo>
                  <a:pt x="48" y="1008"/>
                </a:lnTo>
                <a:lnTo>
                  <a:pt x="52" y="1014"/>
                </a:lnTo>
                <a:lnTo>
                  <a:pt x="53" y="1021"/>
                </a:lnTo>
                <a:lnTo>
                  <a:pt x="53" y="1021"/>
                </a:lnTo>
                <a:lnTo>
                  <a:pt x="53" y="1019"/>
                </a:lnTo>
                <a:lnTo>
                  <a:pt x="52" y="1019"/>
                </a:lnTo>
                <a:lnTo>
                  <a:pt x="52" y="1019"/>
                </a:lnTo>
                <a:lnTo>
                  <a:pt x="55" y="1021"/>
                </a:lnTo>
                <a:lnTo>
                  <a:pt x="59" y="1023"/>
                </a:lnTo>
                <a:lnTo>
                  <a:pt x="61" y="1026"/>
                </a:lnTo>
                <a:lnTo>
                  <a:pt x="63" y="1026"/>
                </a:lnTo>
                <a:lnTo>
                  <a:pt x="63" y="1026"/>
                </a:lnTo>
                <a:lnTo>
                  <a:pt x="63" y="1032"/>
                </a:lnTo>
                <a:lnTo>
                  <a:pt x="64" y="1034"/>
                </a:lnTo>
                <a:lnTo>
                  <a:pt x="66" y="1036"/>
                </a:lnTo>
                <a:lnTo>
                  <a:pt x="66" y="1036"/>
                </a:lnTo>
                <a:lnTo>
                  <a:pt x="66" y="1034"/>
                </a:lnTo>
                <a:lnTo>
                  <a:pt x="66" y="1032"/>
                </a:lnTo>
                <a:lnTo>
                  <a:pt x="64" y="1030"/>
                </a:lnTo>
                <a:lnTo>
                  <a:pt x="66" y="1028"/>
                </a:lnTo>
                <a:lnTo>
                  <a:pt x="66" y="1028"/>
                </a:lnTo>
                <a:lnTo>
                  <a:pt x="68" y="1026"/>
                </a:lnTo>
                <a:lnTo>
                  <a:pt x="70" y="1028"/>
                </a:lnTo>
                <a:lnTo>
                  <a:pt x="70" y="1028"/>
                </a:lnTo>
                <a:lnTo>
                  <a:pt x="70" y="1032"/>
                </a:lnTo>
                <a:lnTo>
                  <a:pt x="70" y="1032"/>
                </a:lnTo>
                <a:lnTo>
                  <a:pt x="74" y="1036"/>
                </a:lnTo>
                <a:lnTo>
                  <a:pt x="74" y="1036"/>
                </a:lnTo>
                <a:lnTo>
                  <a:pt x="72" y="1041"/>
                </a:lnTo>
                <a:lnTo>
                  <a:pt x="72" y="1041"/>
                </a:lnTo>
                <a:lnTo>
                  <a:pt x="79" y="1049"/>
                </a:lnTo>
                <a:lnTo>
                  <a:pt x="87" y="1058"/>
                </a:lnTo>
                <a:lnTo>
                  <a:pt x="87" y="1058"/>
                </a:lnTo>
                <a:lnTo>
                  <a:pt x="81" y="1060"/>
                </a:lnTo>
                <a:lnTo>
                  <a:pt x="81" y="1060"/>
                </a:lnTo>
                <a:lnTo>
                  <a:pt x="85" y="1063"/>
                </a:lnTo>
                <a:lnTo>
                  <a:pt x="85" y="1065"/>
                </a:lnTo>
                <a:lnTo>
                  <a:pt x="85" y="1069"/>
                </a:lnTo>
                <a:lnTo>
                  <a:pt x="85" y="1069"/>
                </a:lnTo>
                <a:lnTo>
                  <a:pt x="77" y="1065"/>
                </a:lnTo>
                <a:lnTo>
                  <a:pt x="72" y="1065"/>
                </a:lnTo>
                <a:lnTo>
                  <a:pt x="72" y="1065"/>
                </a:lnTo>
                <a:lnTo>
                  <a:pt x="79" y="1072"/>
                </a:lnTo>
                <a:lnTo>
                  <a:pt x="83" y="1074"/>
                </a:lnTo>
                <a:lnTo>
                  <a:pt x="88" y="1074"/>
                </a:lnTo>
                <a:lnTo>
                  <a:pt x="88" y="1074"/>
                </a:lnTo>
                <a:lnTo>
                  <a:pt x="87" y="1072"/>
                </a:lnTo>
                <a:lnTo>
                  <a:pt x="85" y="1072"/>
                </a:lnTo>
                <a:lnTo>
                  <a:pt x="83" y="1071"/>
                </a:lnTo>
                <a:lnTo>
                  <a:pt x="85" y="1069"/>
                </a:lnTo>
                <a:lnTo>
                  <a:pt x="85" y="1069"/>
                </a:lnTo>
                <a:lnTo>
                  <a:pt x="90" y="1072"/>
                </a:lnTo>
                <a:lnTo>
                  <a:pt x="98" y="1074"/>
                </a:lnTo>
                <a:lnTo>
                  <a:pt x="98" y="1074"/>
                </a:lnTo>
                <a:lnTo>
                  <a:pt x="94" y="1076"/>
                </a:lnTo>
                <a:lnTo>
                  <a:pt x="96" y="1080"/>
                </a:lnTo>
                <a:lnTo>
                  <a:pt x="96" y="1080"/>
                </a:lnTo>
                <a:lnTo>
                  <a:pt x="92" y="1082"/>
                </a:lnTo>
                <a:lnTo>
                  <a:pt x="90" y="1083"/>
                </a:lnTo>
                <a:lnTo>
                  <a:pt x="88" y="1091"/>
                </a:lnTo>
                <a:lnTo>
                  <a:pt x="88" y="1091"/>
                </a:lnTo>
                <a:lnTo>
                  <a:pt x="90" y="1087"/>
                </a:lnTo>
                <a:lnTo>
                  <a:pt x="92" y="1085"/>
                </a:lnTo>
                <a:lnTo>
                  <a:pt x="94" y="1083"/>
                </a:lnTo>
                <a:lnTo>
                  <a:pt x="98" y="1082"/>
                </a:lnTo>
                <a:lnTo>
                  <a:pt x="98" y="1082"/>
                </a:lnTo>
                <a:lnTo>
                  <a:pt x="98" y="1083"/>
                </a:lnTo>
                <a:lnTo>
                  <a:pt x="99" y="1083"/>
                </a:lnTo>
                <a:lnTo>
                  <a:pt x="101" y="1082"/>
                </a:lnTo>
                <a:lnTo>
                  <a:pt x="101" y="1082"/>
                </a:lnTo>
                <a:lnTo>
                  <a:pt x="101" y="1082"/>
                </a:lnTo>
                <a:lnTo>
                  <a:pt x="103" y="1087"/>
                </a:lnTo>
                <a:lnTo>
                  <a:pt x="103" y="1091"/>
                </a:lnTo>
                <a:lnTo>
                  <a:pt x="103" y="1095"/>
                </a:lnTo>
                <a:lnTo>
                  <a:pt x="103" y="1098"/>
                </a:lnTo>
                <a:lnTo>
                  <a:pt x="103" y="1098"/>
                </a:lnTo>
                <a:lnTo>
                  <a:pt x="99" y="1098"/>
                </a:lnTo>
                <a:lnTo>
                  <a:pt x="96" y="1096"/>
                </a:lnTo>
                <a:lnTo>
                  <a:pt x="94" y="1096"/>
                </a:lnTo>
                <a:lnTo>
                  <a:pt x="90" y="1096"/>
                </a:lnTo>
                <a:lnTo>
                  <a:pt x="90" y="1096"/>
                </a:lnTo>
                <a:lnTo>
                  <a:pt x="92" y="1100"/>
                </a:lnTo>
                <a:lnTo>
                  <a:pt x="96" y="1100"/>
                </a:lnTo>
                <a:lnTo>
                  <a:pt x="101" y="1102"/>
                </a:lnTo>
                <a:lnTo>
                  <a:pt x="103" y="1104"/>
                </a:lnTo>
                <a:lnTo>
                  <a:pt x="103" y="1104"/>
                </a:lnTo>
                <a:lnTo>
                  <a:pt x="99" y="1106"/>
                </a:lnTo>
                <a:lnTo>
                  <a:pt x="99" y="1107"/>
                </a:lnTo>
                <a:lnTo>
                  <a:pt x="99" y="1109"/>
                </a:lnTo>
                <a:lnTo>
                  <a:pt x="99" y="1109"/>
                </a:lnTo>
                <a:lnTo>
                  <a:pt x="103" y="1111"/>
                </a:lnTo>
                <a:lnTo>
                  <a:pt x="109" y="1113"/>
                </a:lnTo>
                <a:lnTo>
                  <a:pt x="116" y="1120"/>
                </a:lnTo>
                <a:lnTo>
                  <a:pt x="129" y="1135"/>
                </a:lnTo>
                <a:lnTo>
                  <a:pt x="129" y="1135"/>
                </a:lnTo>
                <a:lnTo>
                  <a:pt x="129" y="1133"/>
                </a:lnTo>
                <a:lnTo>
                  <a:pt x="127" y="1131"/>
                </a:lnTo>
                <a:lnTo>
                  <a:pt x="125" y="1131"/>
                </a:lnTo>
                <a:lnTo>
                  <a:pt x="127" y="1129"/>
                </a:lnTo>
                <a:lnTo>
                  <a:pt x="127" y="1129"/>
                </a:lnTo>
                <a:lnTo>
                  <a:pt x="129" y="1129"/>
                </a:lnTo>
                <a:lnTo>
                  <a:pt x="131" y="1129"/>
                </a:lnTo>
                <a:lnTo>
                  <a:pt x="131" y="1129"/>
                </a:lnTo>
                <a:lnTo>
                  <a:pt x="131" y="1133"/>
                </a:lnTo>
                <a:lnTo>
                  <a:pt x="129" y="1135"/>
                </a:lnTo>
                <a:lnTo>
                  <a:pt x="129" y="1137"/>
                </a:lnTo>
                <a:lnTo>
                  <a:pt x="125" y="1140"/>
                </a:lnTo>
                <a:lnTo>
                  <a:pt x="125" y="1140"/>
                </a:lnTo>
                <a:lnTo>
                  <a:pt x="131" y="1142"/>
                </a:lnTo>
                <a:lnTo>
                  <a:pt x="136" y="1148"/>
                </a:lnTo>
                <a:lnTo>
                  <a:pt x="140" y="1153"/>
                </a:lnTo>
                <a:lnTo>
                  <a:pt x="145" y="1159"/>
                </a:lnTo>
                <a:lnTo>
                  <a:pt x="145" y="1159"/>
                </a:lnTo>
                <a:lnTo>
                  <a:pt x="142" y="1164"/>
                </a:lnTo>
                <a:lnTo>
                  <a:pt x="140" y="1168"/>
                </a:lnTo>
                <a:lnTo>
                  <a:pt x="144" y="1168"/>
                </a:lnTo>
                <a:lnTo>
                  <a:pt x="144" y="1168"/>
                </a:lnTo>
                <a:lnTo>
                  <a:pt x="142" y="1166"/>
                </a:lnTo>
                <a:lnTo>
                  <a:pt x="144" y="1164"/>
                </a:lnTo>
                <a:lnTo>
                  <a:pt x="144" y="1164"/>
                </a:lnTo>
                <a:lnTo>
                  <a:pt x="151" y="1170"/>
                </a:lnTo>
                <a:lnTo>
                  <a:pt x="158" y="1177"/>
                </a:lnTo>
                <a:lnTo>
                  <a:pt x="158" y="1177"/>
                </a:lnTo>
                <a:lnTo>
                  <a:pt x="156" y="1181"/>
                </a:lnTo>
                <a:lnTo>
                  <a:pt x="155" y="1183"/>
                </a:lnTo>
                <a:lnTo>
                  <a:pt x="155" y="1190"/>
                </a:lnTo>
                <a:lnTo>
                  <a:pt x="156" y="1196"/>
                </a:lnTo>
                <a:lnTo>
                  <a:pt x="156" y="1203"/>
                </a:lnTo>
                <a:lnTo>
                  <a:pt x="156" y="1203"/>
                </a:lnTo>
                <a:lnTo>
                  <a:pt x="158" y="1201"/>
                </a:lnTo>
                <a:lnTo>
                  <a:pt x="160" y="1201"/>
                </a:lnTo>
                <a:lnTo>
                  <a:pt x="160" y="1199"/>
                </a:lnTo>
                <a:lnTo>
                  <a:pt x="162" y="1199"/>
                </a:lnTo>
                <a:lnTo>
                  <a:pt x="162" y="1199"/>
                </a:lnTo>
                <a:lnTo>
                  <a:pt x="164" y="1210"/>
                </a:lnTo>
                <a:lnTo>
                  <a:pt x="169" y="1220"/>
                </a:lnTo>
                <a:lnTo>
                  <a:pt x="180" y="1240"/>
                </a:lnTo>
                <a:lnTo>
                  <a:pt x="180" y="1240"/>
                </a:lnTo>
                <a:lnTo>
                  <a:pt x="178" y="1238"/>
                </a:lnTo>
                <a:lnTo>
                  <a:pt x="178" y="1242"/>
                </a:lnTo>
                <a:lnTo>
                  <a:pt x="180" y="1245"/>
                </a:lnTo>
                <a:lnTo>
                  <a:pt x="180" y="1245"/>
                </a:lnTo>
                <a:lnTo>
                  <a:pt x="178" y="1245"/>
                </a:lnTo>
                <a:lnTo>
                  <a:pt x="178" y="1245"/>
                </a:lnTo>
                <a:lnTo>
                  <a:pt x="190" y="1251"/>
                </a:lnTo>
                <a:lnTo>
                  <a:pt x="193" y="1255"/>
                </a:lnTo>
                <a:lnTo>
                  <a:pt x="195" y="1258"/>
                </a:lnTo>
                <a:lnTo>
                  <a:pt x="195" y="1258"/>
                </a:lnTo>
                <a:lnTo>
                  <a:pt x="195" y="1256"/>
                </a:lnTo>
                <a:lnTo>
                  <a:pt x="197" y="1255"/>
                </a:lnTo>
                <a:lnTo>
                  <a:pt x="199" y="1253"/>
                </a:lnTo>
                <a:lnTo>
                  <a:pt x="201" y="1253"/>
                </a:lnTo>
                <a:lnTo>
                  <a:pt x="201" y="1253"/>
                </a:lnTo>
                <a:lnTo>
                  <a:pt x="199" y="1258"/>
                </a:lnTo>
                <a:lnTo>
                  <a:pt x="199" y="1258"/>
                </a:lnTo>
                <a:lnTo>
                  <a:pt x="202" y="1260"/>
                </a:lnTo>
                <a:lnTo>
                  <a:pt x="202" y="1260"/>
                </a:lnTo>
                <a:lnTo>
                  <a:pt x="197" y="1266"/>
                </a:lnTo>
                <a:lnTo>
                  <a:pt x="197" y="1267"/>
                </a:lnTo>
                <a:lnTo>
                  <a:pt x="197" y="1271"/>
                </a:lnTo>
                <a:lnTo>
                  <a:pt x="197" y="1271"/>
                </a:lnTo>
                <a:lnTo>
                  <a:pt x="199" y="1269"/>
                </a:lnTo>
                <a:lnTo>
                  <a:pt x="201" y="1269"/>
                </a:lnTo>
                <a:lnTo>
                  <a:pt x="202" y="1267"/>
                </a:lnTo>
                <a:lnTo>
                  <a:pt x="204" y="1267"/>
                </a:lnTo>
                <a:lnTo>
                  <a:pt x="204" y="1267"/>
                </a:lnTo>
                <a:lnTo>
                  <a:pt x="206" y="1273"/>
                </a:lnTo>
                <a:lnTo>
                  <a:pt x="208" y="1277"/>
                </a:lnTo>
                <a:lnTo>
                  <a:pt x="208" y="1277"/>
                </a:lnTo>
                <a:lnTo>
                  <a:pt x="204" y="1275"/>
                </a:lnTo>
                <a:lnTo>
                  <a:pt x="202" y="1277"/>
                </a:lnTo>
                <a:lnTo>
                  <a:pt x="202" y="1277"/>
                </a:lnTo>
                <a:lnTo>
                  <a:pt x="202" y="1278"/>
                </a:lnTo>
                <a:lnTo>
                  <a:pt x="202" y="1280"/>
                </a:lnTo>
                <a:lnTo>
                  <a:pt x="199" y="1282"/>
                </a:lnTo>
                <a:lnTo>
                  <a:pt x="199" y="1282"/>
                </a:lnTo>
                <a:lnTo>
                  <a:pt x="202" y="1288"/>
                </a:lnTo>
                <a:lnTo>
                  <a:pt x="202" y="1295"/>
                </a:lnTo>
                <a:lnTo>
                  <a:pt x="202" y="1295"/>
                </a:lnTo>
                <a:lnTo>
                  <a:pt x="208" y="1286"/>
                </a:lnTo>
                <a:lnTo>
                  <a:pt x="212" y="1282"/>
                </a:lnTo>
                <a:lnTo>
                  <a:pt x="215" y="1280"/>
                </a:lnTo>
                <a:lnTo>
                  <a:pt x="215" y="1280"/>
                </a:lnTo>
                <a:lnTo>
                  <a:pt x="215" y="1277"/>
                </a:lnTo>
                <a:lnTo>
                  <a:pt x="217" y="1275"/>
                </a:lnTo>
                <a:lnTo>
                  <a:pt x="221" y="1267"/>
                </a:lnTo>
                <a:lnTo>
                  <a:pt x="221" y="1267"/>
                </a:lnTo>
                <a:lnTo>
                  <a:pt x="232" y="1278"/>
                </a:lnTo>
                <a:lnTo>
                  <a:pt x="243" y="1293"/>
                </a:lnTo>
                <a:lnTo>
                  <a:pt x="252" y="1310"/>
                </a:lnTo>
                <a:lnTo>
                  <a:pt x="258" y="1326"/>
                </a:lnTo>
                <a:lnTo>
                  <a:pt x="258" y="1326"/>
                </a:lnTo>
                <a:lnTo>
                  <a:pt x="254" y="1328"/>
                </a:lnTo>
                <a:lnTo>
                  <a:pt x="250" y="1330"/>
                </a:lnTo>
                <a:lnTo>
                  <a:pt x="248" y="1334"/>
                </a:lnTo>
                <a:lnTo>
                  <a:pt x="248" y="1339"/>
                </a:lnTo>
                <a:lnTo>
                  <a:pt x="248" y="1339"/>
                </a:lnTo>
                <a:lnTo>
                  <a:pt x="258" y="1334"/>
                </a:lnTo>
                <a:lnTo>
                  <a:pt x="261" y="1334"/>
                </a:lnTo>
                <a:lnTo>
                  <a:pt x="265" y="1334"/>
                </a:lnTo>
                <a:lnTo>
                  <a:pt x="270" y="1337"/>
                </a:lnTo>
                <a:lnTo>
                  <a:pt x="274" y="1345"/>
                </a:lnTo>
                <a:lnTo>
                  <a:pt x="274" y="1345"/>
                </a:lnTo>
                <a:lnTo>
                  <a:pt x="283" y="1358"/>
                </a:lnTo>
                <a:lnTo>
                  <a:pt x="289" y="1363"/>
                </a:lnTo>
                <a:lnTo>
                  <a:pt x="298" y="1365"/>
                </a:lnTo>
                <a:lnTo>
                  <a:pt x="298" y="1365"/>
                </a:lnTo>
                <a:lnTo>
                  <a:pt x="302" y="1361"/>
                </a:lnTo>
                <a:lnTo>
                  <a:pt x="304" y="1358"/>
                </a:lnTo>
                <a:lnTo>
                  <a:pt x="309" y="1347"/>
                </a:lnTo>
                <a:lnTo>
                  <a:pt x="309" y="1347"/>
                </a:lnTo>
                <a:lnTo>
                  <a:pt x="315" y="1350"/>
                </a:lnTo>
                <a:lnTo>
                  <a:pt x="320" y="1350"/>
                </a:lnTo>
                <a:lnTo>
                  <a:pt x="331" y="1347"/>
                </a:lnTo>
                <a:lnTo>
                  <a:pt x="331" y="1347"/>
                </a:lnTo>
                <a:lnTo>
                  <a:pt x="342" y="1350"/>
                </a:lnTo>
                <a:lnTo>
                  <a:pt x="351" y="1356"/>
                </a:lnTo>
                <a:lnTo>
                  <a:pt x="351" y="1356"/>
                </a:lnTo>
                <a:lnTo>
                  <a:pt x="350" y="1358"/>
                </a:lnTo>
                <a:lnTo>
                  <a:pt x="351" y="1359"/>
                </a:lnTo>
                <a:lnTo>
                  <a:pt x="351" y="1359"/>
                </a:lnTo>
                <a:lnTo>
                  <a:pt x="353" y="1359"/>
                </a:lnTo>
                <a:lnTo>
                  <a:pt x="353" y="1358"/>
                </a:lnTo>
                <a:lnTo>
                  <a:pt x="353" y="1354"/>
                </a:lnTo>
                <a:lnTo>
                  <a:pt x="355" y="1352"/>
                </a:lnTo>
                <a:lnTo>
                  <a:pt x="355" y="1352"/>
                </a:lnTo>
                <a:lnTo>
                  <a:pt x="359" y="1352"/>
                </a:lnTo>
                <a:lnTo>
                  <a:pt x="362" y="1352"/>
                </a:lnTo>
                <a:lnTo>
                  <a:pt x="368" y="1350"/>
                </a:lnTo>
                <a:lnTo>
                  <a:pt x="375" y="1348"/>
                </a:lnTo>
                <a:lnTo>
                  <a:pt x="377" y="1348"/>
                </a:lnTo>
                <a:lnTo>
                  <a:pt x="381" y="1350"/>
                </a:lnTo>
                <a:lnTo>
                  <a:pt x="381" y="1350"/>
                </a:lnTo>
                <a:lnTo>
                  <a:pt x="383" y="1345"/>
                </a:lnTo>
                <a:lnTo>
                  <a:pt x="386" y="1339"/>
                </a:lnTo>
                <a:lnTo>
                  <a:pt x="392" y="1335"/>
                </a:lnTo>
                <a:lnTo>
                  <a:pt x="392" y="1335"/>
                </a:lnTo>
                <a:lnTo>
                  <a:pt x="392" y="1335"/>
                </a:lnTo>
                <a:lnTo>
                  <a:pt x="392" y="1337"/>
                </a:lnTo>
                <a:lnTo>
                  <a:pt x="394" y="1337"/>
                </a:lnTo>
                <a:lnTo>
                  <a:pt x="396" y="1337"/>
                </a:lnTo>
                <a:lnTo>
                  <a:pt x="396" y="1337"/>
                </a:lnTo>
                <a:lnTo>
                  <a:pt x="394" y="1335"/>
                </a:lnTo>
                <a:lnTo>
                  <a:pt x="396" y="1335"/>
                </a:lnTo>
                <a:lnTo>
                  <a:pt x="397" y="1337"/>
                </a:lnTo>
                <a:lnTo>
                  <a:pt x="397" y="1337"/>
                </a:lnTo>
                <a:lnTo>
                  <a:pt x="396" y="1339"/>
                </a:lnTo>
                <a:lnTo>
                  <a:pt x="397" y="1343"/>
                </a:lnTo>
                <a:lnTo>
                  <a:pt x="399" y="1347"/>
                </a:lnTo>
                <a:lnTo>
                  <a:pt x="401" y="1347"/>
                </a:lnTo>
                <a:lnTo>
                  <a:pt x="403" y="1345"/>
                </a:lnTo>
                <a:lnTo>
                  <a:pt x="403" y="1345"/>
                </a:lnTo>
                <a:lnTo>
                  <a:pt x="399" y="1337"/>
                </a:lnTo>
                <a:lnTo>
                  <a:pt x="399" y="1332"/>
                </a:lnTo>
                <a:lnTo>
                  <a:pt x="403" y="1326"/>
                </a:lnTo>
                <a:lnTo>
                  <a:pt x="403" y="1326"/>
                </a:lnTo>
                <a:lnTo>
                  <a:pt x="399" y="1326"/>
                </a:lnTo>
                <a:lnTo>
                  <a:pt x="399" y="1324"/>
                </a:lnTo>
                <a:lnTo>
                  <a:pt x="399" y="1319"/>
                </a:lnTo>
                <a:lnTo>
                  <a:pt x="399" y="1319"/>
                </a:lnTo>
                <a:lnTo>
                  <a:pt x="407" y="1315"/>
                </a:lnTo>
                <a:lnTo>
                  <a:pt x="407" y="1315"/>
                </a:lnTo>
                <a:lnTo>
                  <a:pt x="407" y="1310"/>
                </a:lnTo>
                <a:lnTo>
                  <a:pt x="407" y="1304"/>
                </a:lnTo>
                <a:lnTo>
                  <a:pt x="407" y="1304"/>
                </a:lnTo>
                <a:lnTo>
                  <a:pt x="414" y="1304"/>
                </a:lnTo>
                <a:lnTo>
                  <a:pt x="421" y="1308"/>
                </a:lnTo>
                <a:lnTo>
                  <a:pt x="427" y="1312"/>
                </a:lnTo>
                <a:lnTo>
                  <a:pt x="429" y="1315"/>
                </a:lnTo>
                <a:lnTo>
                  <a:pt x="429" y="1321"/>
                </a:lnTo>
                <a:lnTo>
                  <a:pt x="429" y="1321"/>
                </a:lnTo>
                <a:lnTo>
                  <a:pt x="434" y="1319"/>
                </a:lnTo>
                <a:lnTo>
                  <a:pt x="440" y="1317"/>
                </a:lnTo>
                <a:lnTo>
                  <a:pt x="443" y="1317"/>
                </a:lnTo>
                <a:lnTo>
                  <a:pt x="445" y="1317"/>
                </a:lnTo>
                <a:lnTo>
                  <a:pt x="445" y="1319"/>
                </a:lnTo>
                <a:lnTo>
                  <a:pt x="445" y="1323"/>
                </a:lnTo>
                <a:lnTo>
                  <a:pt x="445" y="1323"/>
                </a:lnTo>
                <a:lnTo>
                  <a:pt x="442" y="1324"/>
                </a:lnTo>
                <a:lnTo>
                  <a:pt x="434" y="1328"/>
                </a:lnTo>
                <a:lnTo>
                  <a:pt x="434" y="1328"/>
                </a:lnTo>
                <a:lnTo>
                  <a:pt x="438" y="1328"/>
                </a:lnTo>
                <a:lnTo>
                  <a:pt x="443" y="1328"/>
                </a:lnTo>
                <a:lnTo>
                  <a:pt x="447" y="1328"/>
                </a:lnTo>
                <a:lnTo>
                  <a:pt x="449" y="1330"/>
                </a:lnTo>
                <a:lnTo>
                  <a:pt x="449" y="1334"/>
                </a:lnTo>
                <a:lnTo>
                  <a:pt x="449" y="1334"/>
                </a:lnTo>
                <a:lnTo>
                  <a:pt x="436" y="1335"/>
                </a:lnTo>
                <a:lnTo>
                  <a:pt x="425" y="1335"/>
                </a:lnTo>
                <a:lnTo>
                  <a:pt x="414" y="1332"/>
                </a:lnTo>
                <a:lnTo>
                  <a:pt x="405" y="1324"/>
                </a:lnTo>
                <a:lnTo>
                  <a:pt x="405" y="1324"/>
                </a:lnTo>
                <a:lnTo>
                  <a:pt x="407" y="1328"/>
                </a:lnTo>
                <a:lnTo>
                  <a:pt x="410" y="1332"/>
                </a:lnTo>
                <a:lnTo>
                  <a:pt x="419" y="1337"/>
                </a:lnTo>
                <a:lnTo>
                  <a:pt x="431" y="1339"/>
                </a:lnTo>
                <a:lnTo>
                  <a:pt x="442" y="1339"/>
                </a:lnTo>
                <a:lnTo>
                  <a:pt x="442" y="1339"/>
                </a:lnTo>
                <a:lnTo>
                  <a:pt x="445" y="1345"/>
                </a:lnTo>
                <a:lnTo>
                  <a:pt x="451" y="1347"/>
                </a:lnTo>
                <a:lnTo>
                  <a:pt x="458" y="1348"/>
                </a:lnTo>
                <a:lnTo>
                  <a:pt x="465" y="1348"/>
                </a:lnTo>
                <a:lnTo>
                  <a:pt x="465" y="1348"/>
                </a:lnTo>
                <a:lnTo>
                  <a:pt x="465" y="1352"/>
                </a:lnTo>
                <a:lnTo>
                  <a:pt x="467" y="1358"/>
                </a:lnTo>
                <a:lnTo>
                  <a:pt x="467" y="1358"/>
                </a:lnTo>
                <a:lnTo>
                  <a:pt x="477" y="1359"/>
                </a:lnTo>
                <a:lnTo>
                  <a:pt x="488" y="1361"/>
                </a:lnTo>
                <a:lnTo>
                  <a:pt x="493" y="1361"/>
                </a:lnTo>
                <a:lnTo>
                  <a:pt x="495" y="1365"/>
                </a:lnTo>
                <a:lnTo>
                  <a:pt x="497" y="1369"/>
                </a:lnTo>
                <a:lnTo>
                  <a:pt x="495" y="1374"/>
                </a:lnTo>
                <a:lnTo>
                  <a:pt x="495" y="1374"/>
                </a:lnTo>
                <a:lnTo>
                  <a:pt x="497" y="1376"/>
                </a:lnTo>
                <a:lnTo>
                  <a:pt x="497" y="1374"/>
                </a:lnTo>
                <a:lnTo>
                  <a:pt x="499" y="1372"/>
                </a:lnTo>
                <a:lnTo>
                  <a:pt x="500" y="1370"/>
                </a:lnTo>
                <a:lnTo>
                  <a:pt x="500" y="1370"/>
                </a:lnTo>
                <a:lnTo>
                  <a:pt x="502" y="1376"/>
                </a:lnTo>
                <a:lnTo>
                  <a:pt x="500" y="1381"/>
                </a:lnTo>
                <a:lnTo>
                  <a:pt x="500" y="1381"/>
                </a:lnTo>
                <a:lnTo>
                  <a:pt x="486" y="1385"/>
                </a:lnTo>
                <a:lnTo>
                  <a:pt x="471" y="1389"/>
                </a:lnTo>
                <a:lnTo>
                  <a:pt x="456" y="1393"/>
                </a:lnTo>
                <a:lnTo>
                  <a:pt x="442" y="1396"/>
                </a:lnTo>
                <a:lnTo>
                  <a:pt x="442" y="1396"/>
                </a:lnTo>
                <a:lnTo>
                  <a:pt x="443" y="1404"/>
                </a:lnTo>
                <a:lnTo>
                  <a:pt x="445" y="1409"/>
                </a:lnTo>
                <a:lnTo>
                  <a:pt x="443" y="1415"/>
                </a:lnTo>
                <a:lnTo>
                  <a:pt x="443" y="1415"/>
                </a:lnTo>
                <a:lnTo>
                  <a:pt x="453" y="1418"/>
                </a:lnTo>
                <a:lnTo>
                  <a:pt x="464" y="1418"/>
                </a:lnTo>
                <a:lnTo>
                  <a:pt x="475" y="1415"/>
                </a:lnTo>
                <a:lnTo>
                  <a:pt x="484" y="1411"/>
                </a:lnTo>
                <a:lnTo>
                  <a:pt x="495" y="1407"/>
                </a:lnTo>
                <a:lnTo>
                  <a:pt x="506" y="1405"/>
                </a:lnTo>
                <a:lnTo>
                  <a:pt x="515" y="1405"/>
                </a:lnTo>
                <a:lnTo>
                  <a:pt x="526" y="1407"/>
                </a:lnTo>
                <a:lnTo>
                  <a:pt x="526" y="1407"/>
                </a:lnTo>
                <a:lnTo>
                  <a:pt x="526" y="1402"/>
                </a:lnTo>
                <a:lnTo>
                  <a:pt x="530" y="1396"/>
                </a:lnTo>
                <a:lnTo>
                  <a:pt x="535" y="1389"/>
                </a:lnTo>
                <a:lnTo>
                  <a:pt x="539" y="1381"/>
                </a:lnTo>
                <a:lnTo>
                  <a:pt x="541" y="1378"/>
                </a:lnTo>
                <a:lnTo>
                  <a:pt x="541" y="1372"/>
                </a:lnTo>
                <a:lnTo>
                  <a:pt x="541" y="1372"/>
                </a:lnTo>
                <a:lnTo>
                  <a:pt x="545" y="1372"/>
                </a:lnTo>
                <a:lnTo>
                  <a:pt x="546" y="1372"/>
                </a:lnTo>
                <a:lnTo>
                  <a:pt x="546" y="1372"/>
                </a:lnTo>
                <a:lnTo>
                  <a:pt x="552" y="1354"/>
                </a:lnTo>
                <a:lnTo>
                  <a:pt x="556" y="1348"/>
                </a:lnTo>
                <a:lnTo>
                  <a:pt x="563" y="1343"/>
                </a:lnTo>
                <a:lnTo>
                  <a:pt x="563" y="1343"/>
                </a:lnTo>
                <a:lnTo>
                  <a:pt x="563" y="1341"/>
                </a:lnTo>
                <a:lnTo>
                  <a:pt x="561" y="1339"/>
                </a:lnTo>
                <a:lnTo>
                  <a:pt x="559" y="1339"/>
                </a:lnTo>
                <a:lnTo>
                  <a:pt x="559" y="1337"/>
                </a:lnTo>
                <a:lnTo>
                  <a:pt x="559" y="1337"/>
                </a:lnTo>
                <a:lnTo>
                  <a:pt x="563" y="1337"/>
                </a:lnTo>
                <a:lnTo>
                  <a:pt x="565" y="1335"/>
                </a:lnTo>
                <a:lnTo>
                  <a:pt x="568" y="1330"/>
                </a:lnTo>
                <a:lnTo>
                  <a:pt x="568" y="1330"/>
                </a:lnTo>
                <a:lnTo>
                  <a:pt x="568" y="1328"/>
                </a:lnTo>
                <a:lnTo>
                  <a:pt x="567" y="1326"/>
                </a:lnTo>
                <a:lnTo>
                  <a:pt x="565" y="1326"/>
                </a:lnTo>
                <a:lnTo>
                  <a:pt x="565" y="1324"/>
                </a:lnTo>
                <a:lnTo>
                  <a:pt x="565" y="1324"/>
                </a:lnTo>
                <a:lnTo>
                  <a:pt x="572" y="1299"/>
                </a:lnTo>
                <a:lnTo>
                  <a:pt x="576" y="1275"/>
                </a:lnTo>
                <a:lnTo>
                  <a:pt x="585" y="1223"/>
                </a:lnTo>
                <a:lnTo>
                  <a:pt x="585" y="1223"/>
                </a:lnTo>
                <a:lnTo>
                  <a:pt x="583" y="1214"/>
                </a:lnTo>
                <a:lnTo>
                  <a:pt x="583" y="1205"/>
                </a:lnTo>
                <a:lnTo>
                  <a:pt x="583" y="1196"/>
                </a:lnTo>
                <a:lnTo>
                  <a:pt x="583" y="1186"/>
                </a:lnTo>
                <a:lnTo>
                  <a:pt x="583" y="1186"/>
                </a:lnTo>
                <a:lnTo>
                  <a:pt x="585" y="1181"/>
                </a:lnTo>
                <a:lnTo>
                  <a:pt x="587" y="1175"/>
                </a:lnTo>
                <a:lnTo>
                  <a:pt x="587" y="1170"/>
                </a:lnTo>
                <a:lnTo>
                  <a:pt x="591" y="1164"/>
                </a:lnTo>
                <a:lnTo>
                  <a:pt x="591" y="1164"/>
                </a:lnTo>
                <a:lnTo>
                  <a:pt x="589" y="1163"/>
                </a:lnTo>
                <a:lnTo>
                  <a:pt x="589" y="1159"/>
                </a:lnTo>
                <a:lnTo>
                  <a:pt x="589" y="1159"/>
                </a:lnTo>
                <a:lnTo>
                  <a:pt x="592" y="1161"/>
                </a:lnTo>
                <a:lnTo>
                  <a:pt x="594" y="1157"/>
                </a:lnTo>
                <a:lnTo>
                  <a:pt x="594" y="1157"/>
                </a:lnTo>
                <a:lnTo>
                  <a:pt x="592" y="1157"/>
                </a:lnTo>
                <a:lnTo>
                  <a:pt x="592" y="1153"/>
                </a:lnTo>
                <a:lnTo>
                  <a:pt x="596" y="1150"/>
                </a:lnTo>
                <a:lnTo>
                  <a:pt x="596" y="1150"/>
                </a:lnTo>
                <a:lnTo>
                  <a:pt x="598" y="1139"/>
                </a:lnTo>
                <a:lnTo>
                  <a:pt x="600" y="1129"/>
                </a:lnTo>
                <a:lnTo>
                  <a:pt x="602" y="1118"/>
                </a:lnTo>
                <a:lnTo>
                  <a:pt x="603" y="1107"/>
                </a:lnTo>
                <a:lnTo>
                  <a:pt x="603" y="1107"/>
                </a:lnTo>
                <a:lnTo>
                  <a:pt x="607" y="1109"/>
                </a:lnTo>
                <a:lnTo>
                  <a:pt x="611" y="1111"/>
                </a:lnTo>
                <a:lnTo>
                  <a:pt x="614" y="1118"/>
                </a:lnTo>
                <a:lnTo>
                  <a:pt x="618" y="1124"/>
                </a:lnTo>
                <a:lnTo>
                  <a:pt x="622" y="1126"/>
                </a:lnTo>
                <a:lnTo>
                  <a:pt x="626" y="1126"/>
                </a:lnTo>
                <a:lnTo>
                  <a:pt x="626" y="1126"/>
                </a:lnTo>
                <a:lnTo>
                  <a:pt x="627" y="1133"/>
                </a:lnTo>
                <a:lnTo>
                  <a:pt x="627" y="1137"/>
                </a:lnTo>
                <a:lnTo>
                  <a:pt x="626" y="1144"/>
                </a:lnTo>
                <a:lnTo>
                  <a:pt x="626" y="1144"/>
                </a:lnTo>
                <a:lnTo>
                  <a:pt x="622" y="1142"/>
                </a:lnTo>
                <a:lnTo>
                  <a:pt x="620" y="1144"/>
                </a:lnTo>
                <a:lnTo>
                  <a:pt x="618" y="1148"/>
                </a:lnTo>
                <a:lnTo>
                  <a:pt x="618" y="1148"/>
                </a:lnTo>
                <a:lnTo>
                  <a:pt x="624" y="1159"/>
                </a:lnTo>
                <a:lnTo>
                  <a:pt x="627" y="1164"/>
                </a:lnTo>
                <a:lnTo>
                  <a:pt x="633" y="1170"/>
                </a:lnTo>
                <a:lnTo>
                  <a:pt x="633" y="1170"/>
                </a:lnTo>
                <a:lnTo>
                  <a:pt x="633" y="1174"/>
                </a:lnTo>
                <a:lnTo>
                  <a:pt x="633" y="1177"/>
                </a:lnTo>
                <a:lnTo>
                  <a:pt x="635" y="1181"/>
                </a:lnTo>
                <a:lnTo>
                  <a:pt x="637" y="1183"/>
                </a:lnTo>
                <a:lnTo>
                  <a:pt x="642" y="1186"/>
                </a:lnTo>
                <a:lnTo>
                  <a:pt x="648" y="1190"/>
                </a:lnTo>
                <a:lnTo>
                  <a:pt x="648" y="1190"/>
                </a:lnTo>
                <a:lnTo>
                  <a:pt x="646" y="1194"/>
                </a:lnTo>
                <a:lnTo>
                  <a:pt x="644" y="1194"/>
                </a:lnTo>
                <a:lnTo>
                  <a:pt x="642" y="1198"/>
                </a:lnTo>
                <a:lnTo>
                  <a:pt x="642" y="1198"/>
                </a:lnTo>
                <a:lnTo>
                  <a:pt x="651" y="1199"/>
                </a:lnTo>
                <a:lnTo>
                  <a:pt x="659" y="1203"/>
                </a:lnTo>
                <a:lnTo>
                  <a:pt x="666" y="1209"/>
                </a:lnTo>
                <a:lnTo>
                  <a:pt x="673" y="1214"/>
                </a:lnTo>
                <a:lnTo>
                  <a:pt x="673" y="1214"/>
                </a:lnTo>
                <a:lnTo>
                  <a:pt x="673" y="1221"/>
                </a:lnTo>
                <a:lnTo>
                  <a:pt x="675" y="1227"/>
                </a:lnTo>
                <a:lnTo>
                  <a:pt x="683" y="1236"/>
                </a:lnTo>
                <a:lnTo>
                  <a:pt x="688" y="1245"/>
                </a:lnTo>
                <a:lnTo>
                  <a:pt x="690" y="1251"/>
                </a:lnTo>
                <a:lnTo>
                  <a:pt x="688" y="1256"/>
                </a:lnTo>
                <a:lnTo>
                  <a:pt x="688" y="1256"/>
                </a:lnTo>
                <a:lnTo>
                  <a:pt x="695" y="1262"/>
                </a:lnTo>
                <a:lnTo>
                  <a:pt x="697" y="1266"/>
                </a:lnTo>
                <a:lnTo>
                  <a:pt x="697" y="1271"/>
                </a:lnTo>
                <a:lnTo>
                  <a:pt x="697" y="1271"/>
                </a:lnTo>
                <a:lnTo>
                  <a:pt x="692" y="1280"/>
                </a:lnTo>
                <a:lnTo>
                  <a:pt x="690" y="1288"/>
                </a:lnTo>
                <a:lnTo>
                  <a:pt x="688" y="1295"/>
                </a:lnTo>
                <a:lnTo>
                  <a:pt x="688" y="1295"/>
                </a:lnTo>
                <a:lnTo>
                  <a:pt x="688" y="1301"/>
                </a:lnTo>
                <a:lnTo>
                  <a:pt x="692" y="1306"/>
                </a:lnTo>
                <a:lnTo>
                  <a:pt x="697" y="1310"/>
                </a:lnTo>
                <a:lnTo>
                  <a:pt x="699" y="1313"/>
                </a:lnTo>
                <a:lnTo>
                  <a:pt x="699" y="1313"/>
                </a:lnTo>
                <a:lnTo>
                  <a:pt x="703" y="1310"/>
                </a:lnTo>
                <a:lnTo>
                  <a:pt x="705" y="1308"/>
                </a:lnTo>
                <a:lnTo>
                  <a:pt x="708" y="1308"/>
                </a:lnTo>
                <a:lnTo>
                  <a:pt x="712" y="1310"/>
                </a:lnTo>
                <a:lnTo>
                  <a:pt x="712" y="1310"/>
                </a:lnTo>
                <a:lnTo>
                  <a:pt x="708" y="1313"/>
                </a:lnTo>
                <a:lnTo>
                  <a:pt x="706" y="1315"/>
                </a:lnTo>
                <a:lnTo>
                  <a:pt x="706" y="1315"/>
                </a:lnTo>
                <a:lnTo>
                  <a:pt x="706" y="1324"/>
                </a:lnTo>
                <a:lnTo>
                  <a:pt x="706" y="1332"/>
                </a:lnTo>
                <a:lnTo>
                  <a:pt x="706" y="1347"/>
                </a:lnTo>
                <a:lnTo>
                  <a:pt x="706" y="1347"/>
                </a:lnTo>
                <a:lnTo>
                  <a:pt x="712" y="1347"/>
                </a:lnTo>
                <a:lnTo>
                  <a:pt x="716" y="1348"/>
                </a:lnTo>
                <a:lnTo>
                  <a:pt x="716" y="1354"/>
                </a:lnTo>
                <a:lnTo>
                  <a:pt x="716" y="1354"/>
                </a:lnTo>
                <a:lnTo>
                  <a:pt x="714" y="1354"/>
                </a:lnTo>
                <a:lnTo>
                  <a:pt x="712" y="1352"/>
                </a:lnTo>
                <a:lnTo>
                  <a:pt x="710" y="1350"/>
                </a:lnTo>
                <a:lnTo>
                  <a:pt x="710" y="1352"/>
                </a:lnTo>
                <a:lnTo>
                  <a:pt x="710" y="1352"/>
                </a:lnTo>
                <a:lnTo>
                  <a:pt x="712" y="1354"/>
                </a:lnTo>
                <a:lnTo>
                  <a:pt x="712" y="1356"/>
                </a:lnTo>
                <a:lnTo>
                  <a:pt x="714" y="1359"/>
                </a:lnTo>
                <a:lnTo>
                  <a:pt x="716" y="1361"/>
                </a:lnTo>
                <a:lnTo>
                  <a:pt x="716" y="1361"/>
                </a:lnTo>
                <a:lnTo>
                  <a:pt x="717" y="1356"/>
                </a:lnTo>
                <a:lnTo>
                  <a:pt x="719" y="1358"/>
                </a:lnTo>
                <a:lnTo>
                  <a:pt x="721" y="1361"/>
                </a:lnTo>
                <a:lnTo>
                  <a:pt x="721" y="1361"/>
                </a:lnTo>
                <a:lnTo>
                  <a:pt x="725" y="1359"/>
                </a:lnTo>
                <a:lnTo>
                  <a:pt x="725" y="1356"/>
                </a:lnTo>
                <a:lnTo>
                  <a:pt x="725" y="1352"/>
                </a:lnTo>
                <a:lnTo>
                  <a:pt x="727" y="1348"/>
                </a:lnTo>
                <a:lnTo>
                  <a:pt x="727" y="1348"/>
                </a:lnTo>
                <a:lnTo>
                  <a:pt x="732" y="1350"/>
                </a:lnTo>
                <a:lnTo>
                  <a:pt x="736" y="1354"/>
                </a:lnTo>
                <a:lnTo>
                  <a:pt x="743" y="1365"/>
                </a:lnTo>
                <a:lnTo>
                  <a:pt x="747" y="1370"/>
                </a:lnTo>
                <a:lnTo>
                  <a:pt x="751" y="1372"/>
                </a:lnTo>
                <a:lnTo>
                  <a:pt x="754" y="1372"/>
                </a:lnTo>
                <a:lnTo>
                  <a:pt x="758" y="1370"/>
                </a:lnTo>
                <a:lnTo>
                  <a:pt x="758" y="1370"/>
                </a:lnTo>
                <a:lnTo>
                  <a:pt x="758" y="1369"/>
                </a:lnTo>
                <a:lnTo>
                  <a:pt x="756" y="1367"/>
                </a:lnTo>
                <a:lnTo>
                  <a:pt x="751" y="1367"/>
                </a:lnTo>
                <a:lnTo>
                  <a:pt x="751" y="1367"/>
                </a:lnTo>
                <a:lnTo>
                  <a:pt x="747" y="1356"/>
                </a:lnTo>
                <a:lnTo>
                  <a:pt x="741" y="1345"/>
                </a:lnTo>
                <a:lnTo>
                  <a:pt x="730" y="1326"/>
                </a:lnTo>
                <a:lnTo>
                  <a:pt x="730" y="1326"/>
                </a:lnTo>
                <a:lnTo>
                  <a:pt x="732" y="1323"/>
                </a:lnTo>
                <a:lnTo>
                  <a:pt x="732" y="1319"/>
                </a:lnTo>
                <a:lnTo>
                  <a:pt x="732" y="1319"/>
                </a:lnTo>
                <a:lnTo>
                  <a:pt x="727" y="1321"/>
                </a:lnTo>
                <a:lnTo>
                  <a:pt x="721" y="1323"/>
                </a:lnTo>
                <a:lnTo>
                  <a:pt x="721" y="1323"/>
                </a:lnTo>
                <a:lnTo>
                  <a:pt x="719" y="1317"/>
                </a:lnTo>
                <a:lnTo>
                  <a:pt x="717" y="1315"/>
                </a:lnTo>
                <a:lnTo>
                  <a:pt x="716" y="1315"/>
                </a:lnTo>
                <a:lnTo>
                  <a:pt x="716" y="1315"/>
                </a:lnTo>
                <a:lnTo>
                  <a:pt x="717" y="1312"/>
                </a:lnTo>
                <a:lnTo>
                  <a:pt x="717" y="1308"/>
                </a:lnTo>
                <a:lnTo>
                  <a:pt x="716" y="1306"/>
                </a:lnTo>
                <a:lnTo>
                  <a:pt x="716" y="1301"/>
                </a:lnTo>
                <a:lnTo>
                  <a:pt x="716" y="1301"/>
                </a:lnTo>
                <a:lnTo>
                  <a:pt x="717" y="1299"/>
                </a:lnTo>
                <a:lnTo>
                  <a:pt x="719" y="1291"/>
                </a:lnTo>
                <a:lnTo>
                  <a:pt x="719" y="1291"/>
                </a:lnTo>
                <a:lnTo>
                  <a:pt x="721" y="1291"/>
                </a:lnTo>
                <a:lnTo>
                  <a:pt x="721" y="1290"/>
                </a:lnTo>
                <a:lnTo>
                  <a:pt x="723" y="1288"/>
                </a:lnTo>
                <a:lnTo>
                  <a:pt x="725" y="1290"/>
                </a:lnTo>
                <a:lnTo>
                  <a:pt x="725" y="1290"/>
                </a:lnTo>
                <a:lnTo>
                  <a:pt x="738" y="1299"/>
                </a:lnTo>
                <a:lnTo>
                  <a:pt x="747" y="1302"/>
                </a:lnTo>
                <a:lnTo>
                  <a:pt x="754" y="1304"/>
                </a:lnTo>
                <a:lnTo>
                  <a:pt x="754" y="1304"/>
                </a:lnTo>
                <a:lnTo>
                  <a:pt x="752" y="1297"/>
                </a:lnTo>
                <a:lnTo>
                  <a:pt x="747" y="1291"/>
                </a:lnTo>
                <a:lnTo>
                  <a:pt x="741" y="1286"/>
                </a:lnTo>
                <a:lnTo>
                  <a:pt x="738" y="1280"/>
                </a:lnTo>
                <a:lnTo>
                  <a:pt x="738" y="1280"/>
                </a:lnTo>
                <a:lnTo>
                  <a:pt x="740" y="1271"/>
                </a:lnTo>
                <a:lnTo>
                  <a:pt x="740" y="1264"/>
                </a:lnTo>
                <a:lnTo>
                  <a:pt x="736" y="1247"/>
                </a:lnTo>
                <a:lnTo>
                  <a:pt x="736" y="1247"/>
                </a:lnTo>
                <a:lnTo>
                  <a:pt x="734" y="1247"/>
                </a:lnTo>
                <a:lnTo>
                  <a:pt x="732" y="1249"/>
                </a:lnTo>
                <a:lnTo>
                  <a:pt x="732" y="1251"/>
                </a:lnTo>
                <a:lnTo>
                  <a:pt x="730" y="1251"/>
                </a:lnTo>
                <a:lnTo>
                  <a:pt x="730" y="1251"/>
                </a:lnTo>
                <a:lnTo>
                  <a:pt x="730" y="1238"/>
                </a:lnTo>
                <a:lnTo>
                  <a:pt x="729" y="1225"/>
                </a:lnTo>
                <a:lnTo>
                  <a:pt x="729" y="1210"/>
                </a:lnTo>
                <a:lnTo>
                  <a:pt x="732" y="1198"/>
                </a:lnTo>
                <a:lnTo>
                  <a:pt x="732" y="1198"/>
                </a:lnTo>
                <a:lnTo>
                  <a:pt x="736" y="1198"/>
                </a:lnTo>
                <a:lnTo>
                  <a:pt x="740" y="1196"/>
                </a:lnTo>
                <a:lnTo>
                  <a:pt x="745" y="1190"/>
                </a:lnTo>
                <a:lnTo>
                  <a:pt x="752" y="1185"/>
                </a:lnTo>
                <a:lnTo>
                  <a:pt x="754" y="1183"/>
                </a:lnTo>
                <a:lnTo>
                  <a:pt x="758" y="1185"/>
                </a:lnTo>
                <a:lnTo>
                  <a:pt x="758" y="1185"/>
                </a:lnTo>
                <a:lnTo>
                  <a:pt x="760" y="1179"/>
                </a:lnTo>
                <a:lnTo>
                  <a:pt x="762" y="1175"/>
                </a:lnTo>
                <a:lnTo>
                  <a:pt x="765" y="1170"/>
                </a:lnTo>
                <a:lnTo>
                  <a:pt x="765" y="1170"/>
                </a:lnTo>
                <a:lnTo>
                  <a:pt x="765" y="1164"/>
                </a:lnTo>
                <a:lnTo>
                  <a:pt x="765" y="1163"/>
                </a:lnTo>
                <a:lnTo>
                  <a:pt x="765" y="1163"/>
                </a:lnTo>
                <a:lnTo>
                  <a:pt x="767" y="1157"/>
                </a:lnTo>
                <a:lnTo>
                  <a:pt x="771" y="1153"/>
                </a:lnTo>
                <a:lnTo>
                  <a:pt x="771" y="1153"/>
                </a:lnTo>
                <a:lnTo>
                  <a:pt x="773" y="1146"/>
                </a:lnTo>
                <a:lnTo>
                  <a:pt x="773" y="1140"/>
                </a:lnTo>
                <a:lnTo>
                  <a:pt x="771" y="1133"/>
                </a:lnTo>
                <a:lnTo>
                  <a:pt x="769" y="1128"/>
                </a:lnTo>
                <a:lnTo>
                  <a:pt x="769" y="1124"/>
                </a:lnTo>
                <a:lnTo>
                  <a:pt x="769" y="1118"/>
                </a:lnTo>
                <a:lnTo>
                  <a:pt x="769" y="1118"/>
                </a:lnTo>
                <a:lnTo>
                  <a:pt x="776" y="1117"/>
                </a:lnTo>
                <a:lnTo>
                  <a:pt x="782" y="1117"/>
                </a:lnTo>
                <a:lnTo>
                  <a:pt x="787" y="1115"/>
                </a:lnTo>
                <a:lnTo>
                  <a:pt x="793" y="1111"/>
                </a:lnTo>
                <a:lnTo>
                  <a:pt x="793" y="1111"/>
                </a:lnTo>
                <a:lnTo>
                  <a:pt x="791" y="1107"/>
                </a:lnTo>
                <a:lnTo>
                  <a:pt x="791" y="1102"/>
                </a:lnTo>
                <a:lnTo>
                  <a:pt x="793" y="1096"/>
                </a:lnTo>
                <a:lnTo>
                  <a:pt x="795" y="1093"/>
                </a:lnTo>
                <a:lnTo>
                  <a:pt x="795" y="1093"/>
                </a:lnTo>
                <a:lnTo>
                  <a:pt x="793" y="1087"/>
                </a:lnTo>
                <a:lnTo>
                  <a:pt x="793" y="1080"/>
                </a:lnTo>
                <a:lnTo>
                  <a:pt x="791" y="1072"/>
                </a:lnTo>
                <a:lnTo>
                  <a:pt x="789" y="1067"/>
                </a:lnTo>
                <a:lnTo>
                  <a:pt x="789" y="1067"/>
                </a:lnTo>
                <a:lnTo>
                  <a:pt x="784" y="1074"/>
                </a:lnTo>
                <a:lnTo>
                  <a:pt x="780" y="1085"/>
                </a:lnTo>
                <a:lnTo>
                  <a:pt x="775" y="1095"/>
                </a:lnTo>
                <a:lnTo>
                  <a:pt x="771" y="1098"/>
                </a:lnTo>
                <a:lnTo>
                  <a:pt x="767" y="1102"/>
                </a:lnTo>
                <a:lnTo>
                  <a:pt x="767" y="1102"/>
                </a:lnTo>
                <a:lnTo>
                  <a:pt x="767" y="1091"/>
                </a:lnTo>
                <a:lnTo>
                  <a:pt x="763" y="1085"/>
                </a:lnTo>
                <a:lnTo>
                  <a:pt x="760" y="1080"/>
                </a:lnTo>
                <a:lnTo>
                  <a:pt x="756" y="1074"/>
                </a:lnTo>
                <a:lnTo>
                  <a:pt x="747" y="1069"/>
                </a:lnTo>
                <a:lnTo>
                  <a:pt x="741" y="1065"/>
                </a:lnTo>
                <a:lnTo>
                  <a:pt x="741" y="1065"/>
                </a:lnTo>
                <a:lnTo>
                  <a:pt x="741" y="1067"/>
                </a:lnTo>
                <a:lnTo>
                  <a:pt x="741" y="1071"/>
                </a:lnTo>
                <a:lnTo>
                  <a:pt x="741" y="1071"/>
                </a:lnTo>
                <a:lnTo>
                  <a:pt x="738" y="1071"/>
                </a:lnTo>
                <a:lnTo>
                  <a:pt x="738" y="1069"/>
                </a:lnTo>
                <a:lnTo>
                  <a:pt x="734" y="1065"/>
                </a:lnTo>
                <a:lnTo>
                  <a:pt x="734" y="1065"/>
                </a:lnTo>
                <a:lnTo>
                  <a:pt x="734" y="1069"/>
                </a:lnTo>
                <a:lnTo>
                  <a:pt x="732" y="1069"/>
                </a:lnTo>
                <a:lnTo>
                  <a:pt x="730" y="1069"/>
                </a:lnTo>
                <a:lnTo>
                  <a:pt x="729" y="1071"/>
                </a:lnTo>
                <a:lnTo>
                  <a:pt x="729" y="1071"/>
                </a:lnTo>
                <a:lnTo>
                  <a:pt x="729" y="1072"/>
                </a:lnTo>
                <a:lnTo>
                  <a:pt x="729" y="1078"/>
                </a:lnTo>
                <a:lnTo>
                  <a:pt x="729" y="1078"/>
                </a:lnTo>
                <a:lnTo>
                  <a:pt x="719" y="1076"/>
                </a:lnTo>
                <a:lnTo>
                  <a:pt x="712" y="1078"/>
                </a:lnTo>
                <a:lnTo>
                  <a:pt x="705" y="1080"/>
                </a:lnTo>
                <a:lnTo>
                  <a:pt x="695" y="1080"/>
                </a:lnTo>
                <a:lnTo>
                  <a:pt x="695" y="1080"/>
                </a:lnTo>
                <a:lnTo>
                  <a:pt x="694" y="1083"/>
                </a:lnTo>
                <a:lnTo>
                  <a:pt x="692" y="1085"/>
                </a:lnTo>
                <a:lnTo>
                  <a:pt x="692" y="1085"/>
                </a:lnTo>
                <a:lnTo>
                  <a:pt x="681" y="1082"/>
                </a:lnTo>
                <a:lnTo>
                  <a:pt x="670" y="1082"/>
                </a:lnTo>
                <a:lnTo>
                  <a:pt x="659" y="1080"/>
                </a:lnTo>
                <a:lnTo>
                  <a:pt x="648" y="1080"/>
                </a:lnTo>
                <a:lnTo>
                  <a:pt x="648" y="1080"/>
                </a:lnTo>
                <a:lnTo>
                  <a:pt x="646" y="1082"/>
                </a:lnTo>
                <a:lnTo>
                  <a:pt x="644" y="1083"/>
                </a:lnTo>
                <a:lnTo>
                  <a:pt x="644" y="1083"/>
                </a:lnTo>
                <a:lnTo>
                  <a:pt x="640" y="1080"/>
                </a:lnTo>
                <a:lnTo>
                  <a:pt x="637" y="1076"/>
                </a:lnTo>
                <a:lnTo>
                  <a:pt x="637" y="1076"/>
                </a:lnTo>
                <a:lnTo>
                  <a:pt x="637" y="1080"/>
                </a:lnTo>
                <a:lnTo>
                  <a:pt x="637" y="1080"/>
                </a:lnTo>
                <a:lnTo>
                  <a:pt x="627" y="1076"/>
                </a:lnTo>
                <a:lnTo>
                  <a:pt x="618" y="1071"/>
                </a:lnTo>
                <a:lnTo>
                  <a:pt x="616" y="1067"/>
                </a:lnTo>
                <a:lnTo>
                  <a:pt x="614" y="1063"/>
                </a:lnTo>
                <a:lnTo>
                  <a:pt x="614" y="1058"/>
                </a:lnTo>
                <a:lnTo>
                  <a:pt x="616" y="1049"/>
                </a:lnTo>
                <a:lnTo>
                  <a:pt x="616" y="1049"/>
                </a:lnTo>
                <a:lnTo>
                  <a:pt x="618" y="1050"/>
                </a:lnTo>
                <a:lnTo>
                  <a:pt x="620" y="1049"/>
                </a:lnTo>
                <a:lnTo>
                  <a:pt x="620" y="1049"/>
                </a:lnTo>
                <a:lnTo>
                  <a:pt x="620" y="1041"/>
                </a:lnTo>
                <a:lnTo>
                  <a:pt x="622" y="1037"/>
                </a:lnTo>
                <a:lnTo>
                  <a:pt x="624" y="1034"/>
                </a:lnTo>
                <a:lnTo>
                  <a:pt x="624" y="1034"/>
                </a:lnTo>
                <a:lnTo>
                  <a:pt x="622" y="1032"/>
                </a:lnTo>
                <a:lnTo>
                  <a:pt x="622" y="1026"/>
                </a:lnTo>
                <a:lnTo>
                  <a:pt x="624" y="1023"/>
                </a:lnTo>
                <a:lnTo>
                  <a:pt x="627" y="1019"/>
                </a:lnTo>
                <a:lnTo>
                  <a:pt x="627" y="1019"/>
                </a:lnTo>
                <a:lnTo>
                  <a:pt x="629" y="1012"/>
                </a:lnTo>
                <a:lnTo>
                  <a:pt x="629" y="1012"/>
                </a:lnTo>
                <a:lnTo>
                  <a:pt x="629" y="1010"/>
                </a:lnTo>
                <a:lnTo>
                  <a:pt x="627" y="1012"/>
                </a:lnTo>
                <a:lnTo>
                  <a:pt x="627" y="1012"/>
                </a:lnTo>
                <a:lnTo>
                  <a:pt x="629" y="1008"/>
                </a:lnTo>
                <a:lnTo>
                  <a:pt x="629" y="1008"/>
                </a:lnTo>
                <a:lnTo>
                  <a:pt x="631" y="1008"/>
                </a:lnTo>
                <a:lnTo>
                  <a:pt x="633" y="1006"/>
                </a:lnTo>
                <a:lnTo>
                  <a:pt x="633" y="1006"/>
                </a:lnTo>
                <a:lnTo>
                  <a:pt x="631" y="1004"/>
                </a:lnTo>
                <a:lnTo>
                  <a:pt x="633" y="1001"/>
                </a:lnTo>
                <a:lnTo>
                  <a:pt x="635" y="997"/>
                </a:lnTo>
                <a:lnTo>
                  <a:pt x="637" y="993"/>
                </a:lnTo>
                <a:lnTo>
                  <a:pt x="637" y="993"/>
                </a:lnTo>
                <a:lnTo>
                  <a:pt x="633" y="995"/>
                </a:lnTo>
                <a:lnTo>
                  <a:pt x="631" y="997"/>
                </a:lnTo>
                <a:lnTo>
                  <a:pt x="629" y="999"/>
                </a:lnTo>
                <a:lnTo>
                  <a:pt x="627" y="999"/>
                </a:lnTo>
                <a:lnTo>
                  <a:pt x="627" y="999"/>
                </a:lnTo>
                <a:lnTo>
                  <a:pt x="629" y="993"/>
                </a:lnTo>
                <a:lnTo>
                  <a:pt x="633" y="988"/>
                </a:lnTo>
                <a:lnTo>
                  <a:pt x="633" y="988"/>
                </a:lnTo>
                <a:lnTo>
                  <a:pt x="633" y="990"/>
                </a:lnTo>
                <a:lnTo>
                  <a:pt x="635" y="990"/>
                </a:lnTo>
                <a:lnTo>
                  <a:pt x="635" y="990"/>
                </a:lnTo>
                <a:lnTo>
                  <a:pt x="635" y="990"/>
                </a:lnTo>
                <a:lnTo>
                  <a:pt x="635" y="988"/>
                </a:lnTo>
                <a:lnTo>
                  <a:pt x="637" y="986"/>
                </a:lnTo>
                <a:lnTo>
                  <a:pt x="638" y="980"/>
                </a:lnTo>
                <a:lnTo>
                  <a:pt x="638" y="980"/>
                </a:lnTo>
                <a:lnTo>
                  <a:pt x="637" y="980"/>
                </a:lnTo>
                <a:lnTo>
                  <a:pt x="635" y="980"/>
                </a:lnTo>
                <a:lnTo>
                  <a:pt x="635" y="980"/>
                </a:lnTo>
                <a:lnTo>
                  <a:pt x="637" y="979"/>
                </a:lnTo>
                <a:lnTo>
                  <a:pt x="637" y="977"/>
                </a:lnTo>
                <a:lnTo>
                  <a:pt x="635" y="975"/>
                </a:lnTo>
                <a:lnTo>
                  <a:pt x="638" y="971"/>
                </a:lnTo>
                <a:lnTo>
                  <a:pt x="638" y="971"/>
                </a:lnTo>
                <a:lnTo>
                  <a:pt x="640" y="975"/>
                </a:lnTo>
                <a:lnTo>
                  <a:pt x="642" y="977"/>
                </a:lnTo>
                <a:lnTo>
                  <a:pt x="649" y="977"/>
                </a:lnTo>
                <a:lnTo>
                  <a:pt x="649" y="977"/>
                </a:lnTo>
                <a:lnTo>
                  <a:pt x="649" y="984"/>
                </a:lnTo>
                <a:lnTo>
                  <a:pt x="649" y="988"/>
                </a:lnTo>
                <a:lnTo>
                  <a:pt x="651" y="991"/>
                </a:lnTo>
                <a:lnTo>
                  <a:pt x="651" y="999"/>
                </a:lnTo>
                <a:lnTo>
                  <a:pt x="651" y="999"/>
                </a:lnTo>
                <a:lnTo>
                  <a:pt x="648" y="1001"/>
                </a:lnTo>
                <a:lnTo>
                  <a:pt x="648" y="1001"/>
                </a:lnTo>
                <a:lnTo>
                  <a:pt x="646" y="1004"/>
                </a:lnTo>
                <a:lnTo>
                  <a:pt x="646" y="1010"/>
                </a:lnTo>
                <a:lnTo>
                  <a:pt x="646" y="1010"/>
                </a:lnTo>
                <a:lnTo>
                  <a:pt x="648" y="1012"/>
                </a:lnTo>
                <a:lnTo>
                  <a:pt x="648" y="1015"/>
                </a:lnTo>
                <a:lnTo>
                  <a:pt x="648" y="1025"/>
                </a:lnTo>
                <a:lnTo>
                  <a:pt x="646" y="1036"/>
                </a:lnTo>
                <a:lnTo>
                  <a:pt x="646" y="1039"/>
                </a:lnTo>
                <a:lnTo>
                  <a:pt x="648" y="1043"/>
                </a:lnTo>
                <a:lnTo>
                  <a:pt x="648" y="1043"/>
                </a:lnTo>
                <a:lnTo>
                  <a:pt x="651" y="1037"/>
                </a:lnTo>
                <a:lnTo>
                  <a:pt x="655" y="1037"/>
                </a:lnTo>
                <a:lnTo>
                  <a:pt x="657" y="1037"/>
                </a:lnTo>
                <a:lnTo>
                  <a:pt x="659" y="1039"/>
                </a:lnTo>
                <a:lnTo>
                  <a:pt x="659" y="1039"/>
                </a:lnTo>
                <a:lnTo>
                  <a:pt x="660" y="1036"/>
                </a:lnTo>
                <a:lnTo>
                  <a:pt x="662" y="1034"/>
                </a:lnTo>
                <a:lnTo>
                  <a:pt x="666" y="1037"/>
                </a:lnTo>
                <a:lnTo>
                  <a:pt x="666" y="1037"/>
                </a:lnTo>
                <a:lnTo>
                  <a:pt x="670" y="1028"/>
                </a:lnTo>
                <a:lnTo>
                  <a:pt x="675" y="1023"/>
                </a:lnTo>
                <a:lnTo>
                  <a:pt x="679" y="1017"/>
                </a:lnTo>
                <a:lnTo>
                  <a:pt x="683" y="1010"/>
                </a:lnTo>
                <a:lnTo>
                  <a:pt x="683" y="1010"/>
                </a:lnTo>
                <a:lnTo>
                  <a:pt x="683" y="1012"/>
                </a:lnTo>
                <a:lnTo>
                  <a:pt x="684" y="1010"/>
                </a:lnTo>
                <a:lnTo>
                  <a:pt x="684" y="1010"/>
                </a:lnTo>
                <a:lnTo>
                  <a:pt x="684" y="1008"/>
                </a:lnTo>
                <a:lnTo>
                  <a:pt x="684" y="1006"/>
                </a:lnTo>
                <a:lnTo>
                  <a:pt x="684" y="1006"/>
                </a:lnTo>
                <a:lnTo>
                  <a:pt x="684" y="1003"/>
                </a:lnTo>
                <a:lnTo>
                  <a:pt x="684" y="1003"/>
                </a:lnTo>
                <a:lnTo>
                  <a:pt x="686" y="1003"/>
                </a:lnTo>
                <a:lnTo>
                  <a:pt x="688" y="1003"/>
                </a:lnTo>
                <a:lnTo>
                  <a:pt x="688" y="1003"/>
                </a:lnTo>
                <a:lnTo>
                  <a:pt x="692" y="991"/>
                </a:lnTo>
                <a:lnTo>
                  <a:pt x="692" y="986"/>
                </a:lnTo>
                <a:lnTo>
                  <a:pt x="690" y="979"/>
                </a:lnTo>
                <a:lnTo>
                  <a:pt x="692" y="971"/>
                </a:lnTo>
                <a:lnTo>
                  <a:pt x="692" y="971"/>
                </a:lnTo>
                <a:lnTo>
                  <a:pt x="695" y="971"/>
                </a:lnTo>
                <a:lnTo>
                  <a:pt x="697" y="973"/>
                </a:lnTo>
                <a:lnTo>
                  <a:pt x="701" y="979"/>
                </a:lnTo>
                <a:lnTo>
                  <a:pt x="703" y="986"/>
                </a:lnTo>
                <a:lnTo>
                  <a:pt x="705" y="990"/>
                </a:lnTo>
                <a:lnTo>
                  <a:pt x="708" y="990"/>
                </a:lnTo>
                <a:lnTo>
                  <a:pt x="706" y="997"/>
                </a:lnTo>
                <a:lnTo>
                  <a:pt x="706" y="997"/>
                </a:lnTo>
                <a:lnTo>
                  <a:pt x="708" y="999"/>
                </a:lnTo>
                <a:lnTo>
                  <a:pt x="710" y="997"/>
                </a:lnTo>
                <a:lnTo>
                  <a:pt x="716" y="991"/>
                </a:lnTo>
                <a:lnTo>
                  <a:pt x="721" y="984"/>
                </a:lnTo>
                <a:lnTo>
                  <a:pt x="725" y="982"/>
                </a:lnTo>
                <a:lnTo>
                  <a:pt x="727" y="982"/>
                </a:lnTo>
                <a:lnTo>
                  <a:pt x="727" y="982"/>
                </a:lnTo>
                <a:lnTo>
                  <a:pt x="736" y="971"/>
                </a:lnTo>
                <a:lnTo>
                  <a:pt x="747" y="966"/>
                </a:lnTo>
                <a:lnTo>
                  <a:pt x="747" y="966"/>
                </a:lnTo>
                <a:lnTo>
                  <a:pt x="749" y="962"/>
                </a:lnTo>
                <a:lnTo>
                  <a:pt x="754" y="957"/>
                </a:lnTo>
                <a:lnTo>
                  <a:pt x="754" y="957"/>
                </a:lnTo>
                <a:lnTo>
                  <a:pt x="756" y="957"/>
                </a:lnTo>
                <a:lnTo>
                  <a:pt x="760" y="953"/>
                </a:lnTo>
                <a:lnTo>
                  <a:pt x="763" y="940"/>
                </a:lnTo>
                <a:lnTo>
                  <a:pt x="765" y="927"/>
                </a:lnTo>
                <a:lnTo>
                  <a:pt x="769" y="916"/>
                </a:lnTo>
                <a:lnTo>
                  <a:pt x="769" y="916"/>
                </a:lnTo>
                <a:lnTo>
                  <a:pt x="771" y="905"/>
                </a:lnTo>
                <a:lnTo>
                  <a:pt x="773" y="894"/>
                </a:lnTo>
                <a:lnTo>
                  <a:pt x="773" y="894"/>
                </a:lnTo>
                <a:lnTo>
                  <a:pt x="775" y="892"/>
                </a:lnTo>
                <a:lnTo>
                  <a:pt x="775" y="888"/>
                </a:lnTo>
                <a:lnTo>
                  <a:pt x="776" y="890"/>
                </a:lnTo>
                <a:lnTo>
                  <a:pt x="776" y="890"/>
                </a:lnTo>
                <a:lnTo>
                  <a:pt x="780" y="879"/>
                </a:lnTo>
                <a:lnTo>
                  <a:pt x="782" y="872"/>
                </a:lnTo>
                <a:lnTo>
                  <a:pt x="782" y="872"/>
                </a:lnTo>
                <a:lnTo>
                  <a:pt x="778" y="874"/>
                </a:lnTo>
                <a:lnTo>
                  <a:pt x="776" y="870"/>
                </a:lnTo>
                <a:lnTo>
                  <a:pt x="776" y="863"/>
                </a:lnTo>
                <a:lnTo>
                  <a:pt x="778" y="854"/>
                </a:lnTo>
                <a:lnTo>
                  <a:pt x="778" y="854"/>
                </a:lnTo>
                <a:lnTo>
                  <a:pt x="778" y="852"/>
                </a:lnTo>
                <a:lnTo>
                  <a:pt x="780" y="850"/>
                </a:lnTo>
                <a:lnTo>
                  <a:pt x="780" y="850"/>
                </a:lnTo>
                <a:lnTo>
                  <a:pt x="782" y="846"/>
                </a:lnTo>
                <a:lnTo>
                  <a:pt x="782" y="844"/>
                </a:lnTo>
                <a:lnTo>
                  <a:pt x="782" y="842"/>
                </a:lnTo>
                <a:lnTo>
                  <a:pt x="782" y="841"/>
                </a:lnTo>
                <a:lnTo>
                  <a:pt x="782" y="841"/>
                </a:lnTo>
                <a:lnTo>
                  <a:pt x="782" y="844"/>
                </a:lnTo>
                <a:lnTo>
                  <a:pt x="782" y="850"/>
                </a:lnTo>
                <a:lnTo>
                  <a:pt x="780" y="855"/>
                </a:lnTo>
                <a:lnTo>
                  <a:pt x="780" y="859"/>
                </a:lnTo>
                <a:lnTo>
                  <a:pt x="780" y="859"/>
                </a:lnTo>
                <a:lnTo>
                  <a:pt x="784" y="852"/>
                </a:lnTo>
                <a:lnTo>
                  <a:pt x="784" y="852"/>
                </a:lnTo>
                <a:lnTo>
                  <a:pt x="784" y="852"/>
                </a:lnTo>
                <a:lnTo>
                  <a:pt x="782" y="854"/>
                </a:lnTo>
                <a:lnTo>
                  <a:pt x="782" y="854"/>
                </a:lnTo>
                <a:lnTo>
                  <a:pt x="784" y="848"/>
                </a:lnTo>
                <a:lnTo>
                  <a:pt x="786" y="842"/>
                </a:lnTo>
                <a:lnTo>
                  <a:pt x="786" y="842"/>
                </a:lnTo>
                <a:lnTo>
                  <a:pt x="784" y="841"/>
                </a:lnTo>
                <a:lnTo>
                  <a:pt x="784" y="837"/>
                </a:lnTo>
                <a:lnTo>
                  <a:pt x="784" y="837"/>
                </a:lnTo>
                <a:lnTo>
                  <a:pt x="782" y="839"/>
                </a:lnTo>
                <a:lnTo>
                  <a:pt x="780" y="839"/>
                </a:lnTo>
                <a:lnTo>
                  <a:pt x="780" y="837"/>
                </a:lnTo>
                <a:lnTo>
                  <a:pt x="780" y="837"/>
                </a:lnTo>
                <a:lnTo>
                  <a:pt x="782" y="837"/>
                </a:lnTo>
                <a:lnTo>
                  <a:pt x="782" y="835"/>
                </a:lnTo>
                <a:lnTo>
                  <a:pt x="782" y="833"/>
                </a:lnTo>
                <a:lnTo>
                  <a:pt x="784" y="831"/>
                </a:lnTo>
                <a:lnTo>
                  <a:pt x="784" y="831"/>
                </a:lnTo>
                <a:lnTo>
                  <a:pt x="782" y="826"/>
                </a:lnTo>
                <a:lnTo>
                  <a:pt x="782" y="824"/>
                </a:lnTo>
                <a:lnTo>
                  <a:pt x="780" y="822"/>
                </a:lnTo>
                <a:lnTo>
                  <a:pt x="780" y="822"/>
                </a:lnTo>
                <a:lnTo>
                  <a:pt x="784" y="819"/>
                </a:lnTo>
                <a:lnTo>
                  <a:pt x="787" y="811"/>
                </a:lnTo>
                <a:lnTo>
                  <a:pt x="787" y="811"/>
                </a:lnTo>
                <a:lnTo>
                  <a:pt x="787" y="809"/>
                </a:lnTo>
                <a:lnTo>
                  <a:pt x="789" y="806"/>
                </a:lnTo>
                <a:lnTo>
                  <a:pt x="789" y="806"/>
                </a:lnTo>
                <a:lnTo>
                  <a:pt x="789" y="800"/>
                </a:lnTo>
                <a:lnTo>
                  <a:pt x="789" y="793"/>
                </a:lnTo>
                <a:lnTo>
                  <a:pt x="789" y="784"/>
                </a:lnTo>
                <a:lnTo>
                  <a:pt x="789" y="778"/>
                </a:lnTo>
                <a:lnTo>
                  <a:pt x="789" y="778"/>
                </a:lnTo>
                <a:lnTo>
                  <a:pt x="793" y="774"/>
                </a:lnTo>
                <a:lnTo>
                  <a:pt x="795" y="774"/>
                </a:lnTo>
                <a:lnTo>
                  <a:pt x="797" y="774"/>
                </a:lnTo>
                <a:lnTo>
                  <a:pt x="798" y="774"/>
                </a:lnTo>
                <a:lnTo>
                  <a:pt x="798" y="774"/>
                </a:lnTo>
                <a:lnTo>
                  <a:pt x="806" y="760"/>
                </a:lnTo>
                <a:lnTo>
                  <a:pt x="806" y="760"/>
                </a:lnTo>
                <a:lnTo>
                  <a:pt x="804" y="758"/>
                </a:lnTo>
                <a:lnTo>
                  <a:pt x="804" y="754"/>
                </a:lnTo>
                <a:lnTo>
                  <a:pt x="802" y="751"/>
                </a:lnTo>
                <a:lnTo>
                  <a:pt x="798" y="754"/>
                </a:lnTo>
                <a:lnTo>
                  <a:pt x="798" y="754"/>
                </a:lnTo>
                <a:lnTo>
                  <a:pt x="798" y="751"/>
                </a:lnTo>
                <a:lnTo>
                  <a:pt x="798" y="751"/>
                </a:lnTo>
                <a:lnTo>
                  <a:pt x="795" y="751"/>
                </a:lnTo>
                <a:lnTo>
                  <a:pt x="791" y="752"/>
                </a:lnTo>
                <a:lnTo>
                  <a:pt x="789" y="752"/>
                </a:lnTo>
                <a:lnTo>
                  <a:pt x="787" y="752"/>
                </a:lnTo>
                <a:lnTo>
                  <a:pt x="787" y="752"/>
                </a:lnTo>
                <a:lnTo>
                  <a:pt x="787" y="751"/>
                </a:lnTo>
                <a:lnTo>
                  <a:pt x="786" y="751"/>
                </a:lnTo>
                <a:lnTo>
                  <a:pt x="782" y="754"/>
                </a:lnTo>
                <a:lnTo>
                  <a:pt x="778" y="760"/>
                </a:lnTo>
                <a:lnTo>
                  <a:pt x="778" y="760"/>
                </a:lnTo>
                <a:lnTo>
                  <a:pt x="775" y="758"/>
                </a:lnTo>
                <a:lnTo>
                  <a:pt x="771" y="758"/>
                </a:lnTo>
                <a:lnTo>
                  <a:pt x="767" y="758"/>
                </a:lnTo>
                <a:lnTo>
                  <a:pt x="763" y="758"/>
                </a:lnTo>
                <a:lnTo>
                  <a:pt x="763" y="758"/>
                </a:lnTo>
                <a:lnTo>
                  <a:pt x="765" y="752"/>
                </a:lnTo>
                <a:lnTo>
                  <a:pt x="767" y="751"/>
                </a:lnTo>
                <a:lnTo>
                  <a:pt x="767" y="751"/>
                </a:lnTo>
                <a:lnTo>
                  <a:pt x="762" y="754"/>
                </a:lnTo>
                <a:lnTo>
                  <a:pt x="760" y="754"/>
                </a:lnTo>
                <a:lnTo>
                  <a:pt x="758" y="754"/>
                </a:lnTo>
                <a:lnTo>
                  <a:pt x="756" y="754"/>
                </a:lnTo>
                <a:lnTo>
                  <a:pt x="756" y="754"/>
                </a:lnTo>
                <a:lnTo>
                  <a:pt x="760" y="762"/>
                </a:lnTo>
                <a:lnTo>
                  <a:pt x="763" y="765"/>
                </a:lnTo>
                <a:lnTo>
                  <a:pt x="765" y="767"/>
                </a:lnTo>
                <a:lnTo>
                  <a:pt x="765" y="767"/>
                </a:lnTo>
                <a:lnTo>
                  <a:pt x="763" y="771"/>
                </a:lnTo>
                <a:lnTo>
                  <a:pt x="763" y="771"/>
                </a:lnTo>
                <a:lnTo>
                  <a:pt x="763" y="771"/>
                </a:lnTo>
                <a:lnTo>
                  <a:pt x="760" y="773"/>
                </a:lnTo>
                <a:lnTo>
                  <a:pt x="754" y="776"/>
                </a:lnTo>
                <a:lnTo>
                  <a:pt x="751" y="778"/>
                </a:lnTo>
                <a:lnTo>
                  <a:pt x="752" y="774"/>
                </a:lnTo>
                <a:lnTo>
                  <a:pt x="752" y="774"/>
                </a:lnTo>
                <a:lnTo>
                  <a:pt x="752" y="774"/>
                </a:lnTo>
                <a:lnTo>
                  <a:pt x="752" y="774"/>
                </a:lnTo>
                <a:lnTo>
                  <a:pt x="752" y="773"/>
                </a:lnTo>
                <a:lnTo>
                  <a:pt x="751" y="771"/>
                </a:lnTo>
                <a:lnTo>
                  <a:pt x="751" y="771"/>
                </a:lnTo>
                <a:lnTo>
                  <a:pt x="747" y="776"/>
                </a:lnTo>
                <a:lnTo>
                  <a:pt x="747" y="776"/>
                </a:lnTo>
                <a:lnTo>
                  <a:pt x="745" y="774"/>
                </a:lnTo>
                <a:lnTo>
                  <a:pt x="747" y="771"/>
                </a:lnTo>
                <a:lnTo>
                  <a:pt x="745" y="769"/>
                </a:lnTo>
                <a:lnTo>
                  <a:pt x="745" y="769"/>
                </a:lnTo>
                <a:lnTo>
                  <a:pt x="743" y="771"/>
                </a:lnTo>
                <a:lnTo>
                  <a:pt x="740" y="774"/>
                </a:lnTo>
                <a:lnTo>
                  <a:pt x="740" y="774"/>
                </a:lnTo>
                <a:lnTo>
                  <a:pt x="736" y="784"/>
                </a:lnTo>
                <a:lnTo>
                  <a:pt x="736" y="784"/>
                </a:lnTo>
                <a:lnTo>
                  <a:pt x="730" y="787"/>
                </a:lnTo>
                <a:lnTo>
                  <a:pt x="729" y="787"/>
                </a:lnTo>
                <a:lnTo>
                  <a:pt x="727" y="785"/>
                </a:lnTo>
                <a:lnTo>
                  <a:pt x="725" y="784"/>
                </a:lnTo>
                <a:lnTo>
                  <a:pt x="725" y="784"/>
                </a:lnTo>
                <a:lnTo>
                  <a:pt x="729" y="780"/>
                </a:lnTo>
                <a:lnTo>
                  <a:pt x="729" y="780"/>
                </a:lnTo>
                <a:lnTo>
                  <a:pt x="725" y="780"/>
                </a:lnTo>
                <a:lnTo>
                  <a:pt x="725" y="778"/>
                </a:lnTo>
                <a:lnTo>
                  <a:pt x="729" y="774"/>
                </a:lnTo>
                <a:lnTo>
                  <a:pt x="729" y="774"/>
                </a:lnTo>
                <a:lnTo>
                  <a:pt x="730" y="774"/>
                </a:lnTo>
                <a:lnTo>
                  <a:pt x="730" y="774"/>
                </a:lnTo>
                <a:lnTo>
                  <a:pt x="729" y="776"/>
                </a:lnTo>
                <a:lnTo>
                  <a:pt x="729" y="776"/>
                </a:lnTo>
                <a:lnTo>
                  <a:pt x="734" y="771"/>
                </a:lnTo>
                <a:lnTo>
                  <a:pt x="736" y="767"/>
                </a:lnTo>
                <a:lnTo>
                  <a:pt x="736" y="767"/>
                </a:lnTo>
                <a:lnTo>
                  <a:pt x="741" y="762"/>
                </a:lnTo>
                <a:lnTo>
                  <a:pt x="747" y="758"/>
                </a:lnTo>
                <a:lnTo>
                  <a:pt x="747" y="758"/>
                </a:lnTo>
                <a:lnTo>
                  <a:pt x="747" y="754"/>
                </a:lnTo>
                <a:lnTo>
                  <a:pt x="747" y="754"/>
                </a:lnTo>
                <a:lnTo>
                  <a:pt x="754" y="747"/>
                </a:lnTo>
                <a:lnTo>
                  <a:pt x="754" y="747"/>
                </a:lnTo>
                <a:lnTo>
                  <a:pt x="752" y="747"/>
                </a:lnTo>
                <a:lnTo>
                  <a:pt x="752" y="747"/>
                </a:lnTo>
                <a:lnTo>
                  <a:pt x="752" y="743"/>
                </a:lnTo>
                <a:lnTo>
                  <a:pt x="752" y="743"/>
                </a:lnTo>
                <a:lnTo>
                  <a:pt x="749" y="747"/>
                </a:lnTo>
                <a:lnTo>
                  <a:pt x="747" y="747"/>
                </a:lnTo>
                <a:lnTo>
                  <a:pt x="747" y="745"/>
                </a:lnTo>
                <a:lnTo>
                  <a:pt x="747" y="745"/>
                </a:lnTo>
                <a:lnTo>
                  <a:pt x="751" y="741"/>
                </a:lnTo>
                <a:lnTo>
                  <a:pt x="751" y="743"/>
                </a:lnTo>
                <a:lnTo>
                  <a:pt x="751" y="743"/>
                </a:lnTo>
                <a:lnTo>
                  <a:pt x="754" y="739"/>
                </a:lnTo>
                <a:lnTo>
                  <a:pt x="758" y="738"/>
                </a:lnTo>
                <a:lnTo>
                  <a:pt x="758" y="738"/>
                </a:lnTo>
                <a:lnTo>
                  <a:pt x="756" y="738"/>
                </a:lnTo>
                <a:lnTo>
                  <a:pt x="751" y="741"/>
                </a:lnTo>
                <a:lnTo>
                  <a:pt x="749" y="741"/>
                </a:lnTo>
                <a:lnTo>
                  <a:pt x="751" y="736"/>
                </a:lnTo>
                <a:lnTo>
                  <a:pt x="751" y="736"/>
                </a:lnTo>
                <a:lnTo>
                  <a:pt x="752" y="738"/>
                </a:lnTo>
                <a:lnTo>
                  <a:pt x="754" y="736"/>
                </a:lnTo>
                <a:lnTo>
                  <a:pt x="762" y="732"/>
                </a:lnTo>
                <a:lnTo>
                  <a:pt x="762" y="732"/>
                </a:lnTo>
                <a:lnTo>
                  <a:pt x="769" y="721"/>
                </a:lnTo>
                <a:lnTo>
                  <a:pt x="771" y="717"/>
                </a:lnTo>
                <a:lnTo>
                  <a:pt x="773" y="714"/>
                </a:lnTo>
                <a:lnTo>
                  <a:pt x="775" y="710"/>
                </a:lnTo>
                <a:lnTo>
                  <a:pt x="775" y="710"/>
                </a:lnTo>
                <a:lnTo>
                  <a:pt x="773" y="708"/>
                </a:lnTo>
                <a:lnTo>
                  <a:pt x="773" y="706"/>
                </a:lnTo>
                <a:lnTo>
                  <a:pt x="771" y="705"/>
                </a:lnTo>
                <a:lnTo>
                  <a:pt x="769" y="705"/>
                </a:lnTo>
                <a:lnTo>
                  <a:pt x="769" y="705"/>
                </a:lnTo>
                <a:lnTo>
                  <a:pt x="769" y="706"/>
                </a:lnTo>
                <a:lnTo>
                  <a:pt x="765" y="714"/>
                </a:lnTo>
                <a:lnTo>
                  <a:pt x="765" y="714"/>
                </a:lnTo>
                <a:lnTo>
                  <a:pt x="763" y="716"/>
                </a:lnTo>
                <a:lnTo>
                  <a:pt x="763" y="714"/>
                </a:lnTo>
                <a:lnTo>
                  <a:pt x="763" y="712"/>
                </a:lnTo>
                <a:lnTo>
                  <a:pt x="762" y="714"/>
                </a:lnTo>
                <a:lnTo>
                  <a:pt x="762" y="714"/>
                </a:lnTo>
                <a:lnTo>
                  <a:pt x="762" y="716"/>
                </a:lnTo>
                <a:lnTo>
                  <a:pt x="760" y="719"/>
                </a:lnTo>
                <a:lnTo>
                  <a:pt x="760" y="719"/>
                </a:lnTo>
                <a:lnTo>
                  <a:pt x="756" y="721"/>
                </a:lnTo>
                <a:lnTo>
                  <a:pt x="756" y="721"/>
                </a:lnTo>
                <a:lnTo>
                  <a:pt x="760" y="717"/>
                </a:lnTo>
                <a:lnTo>
                  <a:pt x="763" y="712"/>
                </a:lnTo>
                <a:lnTo>
                  <a:pt x="763" y="712"/>
                </a:lnTo>
                <a:lnTo>
                  <a:pt x="762" y="712"/>
                </a:lnTo>
                <a:lnTo>
                  <a:pt x="763" y="712"/>
                </a:lnTo>
                <a:lnTo>
                  <a:pt x="763" y="710"/>
                </a:lnTo>
                <a:lnTo>
                  <a:pt x="762" y="712"/>
                </a:lnTo>
                <a:lnTo>
                  <a:pt x="762" y="712"/>
                </a:lnTo>
                <a:lnTo>
                  <a:pt x="756" y="719"/>
                </a:lnTo>
                <a:lnTo>
                  <a:pt x="756" y="719"/>
                </a:lnTo>
                <a:lnTo>
                  <a:pt x="756" y="721"/>
                </a:lnTo>
                <a:lnTo>
                  <a:pt x="752" y="727"/>
                </a:lnTo>
                <a:lnTo>
                  <a:pt x="752" y="727"/>
                </a:lnTo>
                <a:lnTo>
                  <a:pt x="749" y="728"/>
                </a:lnTo>
                <a:lnTo>
                  <a:pt x="747" y="728"/>
                </a:lnTo>
                <a:lnTo>
                  <a:pt x="745" y="728"/>
                </a:lnTo>
                <a:lnTo>
                  <a:pt x="741" y="732"/>
                </a:lnTo>
                <a:lnTo>
                  <a:pt x="741" y="732"/>
                </a:lnTo>
                <a:lnTo>
                  <a:pt x="743" y="727"/>
                </a:lnTo>
                <a:lnTo>
                  <a:pt x="743" y="727"/>
                </a:lnTo>
                <a:lnTo>
                  <a:pt x="741" y="727"/>
                </a:lnTo>
                <a:lnTo>
                  <a:pt x="741" y="727"/>
                </a:lnTo>
                <a:lnTo>
                  <a:pt x="738" y="732"/>
                </a:lnTo>
                <a:lnTo>
                  <a:pt x="738" y="732"/>
                </a:lnTo>
                <a:lnTo>
                  <a:pt x="738" y="727"/>
                </a:lnTo>
                <a:lnTo>
                  <a:pt x="738" y="723"/>
                </a:lnTo>
                <a:lnTo>
                  <a:pt x="736" y="717"/>
                </a:lnTo>
                <a:lnTo>
                  <a:pt x="736" y="717"/>
                </a:lnTo>
                <a:lnTo>
                  <a:pt x="740" y="717"/>
                </a:lnTo>
                <a:lnTo>
                  <a:pt x="741" y="716"/>
                </a:lnTo>
                <a:lnTo>
                  <a:pt x="741" y="716"/>
                </a:lnTo>
                <a:lnTo>
                  <a:pt x="743" y="714"/>
                </a:lnTo>
                <a:lnTo>
                  <a:pt x="747" y="710"/>
                </a:lnTo>
                <a:lnTo>
                  <a:pt x="747" y="710"/>
                </a:lnTo>
                <a:lnTo>
                  <a:pt x="752" y="706"/>
                </a:lnTo>
                <a:lnTo>
                  <a:pt x="758" y="703"/>
                </a:lnTo>
                <a:lnTo>
                  <a:pt x="758" y="703"/>
                </a:lnTo>
                <a:lnTo>
                  <a:pt x="762" y="701"/>
                </a:lnTo>
                <a:lnTo>
                  <a:pt x="763" y="701"/>
                </a:lnTo>
                <a:lnTo>
                  <a:pt x="763" y="703"/>
                </a:lnTo>
                <a:lnTo>
                  <a:pt x="763" y="703"/>
                </a:lnTo>
                <a:lnTo>
                  <a:pt x="765" y="697"/>
                </a:lnTo>
                <a:lnTo>
                  <a:pt x="762" y="699"/>
                </a:lnTo>
                <a:lnTo>
                  <a:pt x="762" y="699"/>
                </a:lnTo>
                <a:lnTo>
                  <a:pt x="765" y="697"/>
                </a:lnTo>
                <a:lnTo>
                  <a:pt x="765" y="697"/>
                </a:lnTo>
                <a:lnTo>
                  <a:pt x="775" y="688"/>
                </a:lnTo>
                <a:lnTo>
                  <a:pt x="787" y="675"/>
                </a:lnTo>
                <a:lnTo>
                  <a:pt x="787" y="675"/>
                </a:lnTo>
                <a:lnTo>
                  <a:pt x="791" y="673"/>
                </a:lnTo>
                <a:lnTo>
                  <a:pt x="791" y="675"/>
                </a:lnTo>
                <a:lnTo>
                  <a:pt x="791" y="679"/>
                </a:lnTo>
                <a:lnTo>
                  <a:pt x="791" y="679"/>
                </a:lnTo>
                <a:lnTo>
                  <a:pt x="791" y="682"/>
                </a:lnTo>
                <a:lnTo>
                  <a:pt x="793" y="684"/>
                </a:lnTo>
                <a:lnTo>
                  <a:pt x="795" y="682"/>
                </a:lnTo>
                <a:lnTo>
                  <a:pt x="795" y="682"/>
                </a:lnTo>
                <a:lnTo>
                  <a:pt x="793" y="688"/>
                </a:lnTo>
                <a:lnTo>
                  <a:pt x="793" y="692"/>
                </a:lnTo>
                <a:lnTo>
                  <a:pt x="795" y="692"/>
                </a:lnTo>
                <a:lnTo>
                  <a:pt x="795" y="692"/>
                </a:lnTo>
                <a:lnTo>
                  <a:pt x="789" y="699"/>
                </a:lnTo>
                <a:lnTo>
                  <a:pt x="789" y="699"/>
                </a:lnTo>
                <a:lnTo>
                  <a:pt x="791" y="699"/>
                </a:lnTo>
                <a:lnTo>
                  <a:pt x="791" y="701"/>
                </a:lnTo>
                <a:lnTo>
                  <a:pt x="789" y="706"/>
                </a:lnTo>
                <a:lnTo>
                  <a:pt x="789" y="706"/>
                </a:lnTo>
                <a:lnTo>
                  <a:pt x="793" y="705"/>
                </a:lnTo>
                <a:lnTo>
                  <a:pt x="791" y="705"/>
                </a:lnTo>
                <a:lnTo>
                  <a:pt x="791" y="708"/>
                </a:lnTo>
                <a:lnTo>
                  <a:pt x="793" y="706"/>
                </a:lnTo>
                <a:lnTo>
                  <a:pt x="793" y="706"/>
                </a:lnTo>
                <a:lnTo>
                  <a:pt x="789" y="712"/>
                </a:lnTo>
                <a:lnTo>
                  <a:pt x="789" y="712"/>
                </a:lnTo>
                <a:lnTo>
                  <a:pt x="793" y="710"/>
                </a:lnTo>
                <a:lnTo>
                  <a:pt x="791" y="714"/>
                </a:lnTo>
                <a:lnTo>
                  <a:pt x="789" y="717"/>
                </a:lnTo>
                <a:lnTo>
                  <a:pt x="789" y="719"/>
                </a:lnTo>
                <a:lnTo>
                  <a:pt x="791" y="719"/>
                </a:lnTo>
                <a:lnTo>
                  <a:pt x="791" y="719"/>
                </a:lnTo>
                <a:lnTo>
                  <a:pt x="793" y="714"/>
                </a:lnTo>
                <a:lnTo>
                  <a:pt x="795" y="712"/>
                </a:lnTo>
                <a:lnTo>
                  <a:pt x="795" y="710"/>
                </a:lnTo>
                <a:lnTo>
                  <a:pt x="795" y="710"/>
                </a:lnTo>
                <a:lnTo>
                  <a:pt x="791" y="716"/>
                </a:lnTo>
                <a:lnTo>
                  <a:pt x="791" y="716"/>
                </a:lnTo>
                <a:lnTo>
                  <a:pt x="795" y="708"/>
                </a:lnTo>
                <a:lnTo>
                  <a:pt x="798" y="701"/>
                </a:lnTo>
                <a:lnTo>
                  <a:pt x="798" y="701"/>
                </a:lnTo>
                <a:lnTo>
                  <a:pt x="795" y="705"/>
                </a:lnTo>
                <a:lnTo>
                  <a:pt x="795" y="703"/>
                </a:lnTo>
                <a:lnTo>
                  <a:pt x="795" y="699"/>
                </a:lnTo>
                <a:lnTo>
                  <a:pt x="795" y="699"/>
                </a:lnTo>
                <a:lnTo>
                  <a:pt x="800" y="692"/>
                </a:lnTo>
                <a:lnTo>
                  <a:pt x="800" y="690"/>
                </a:lnTo>
                <a:lnTo>
                  <a:pt x="800" y="692"/>
                </a:lnTo>
                <a:lnTo>
                  <a:pt x="800" y="692"/>
                </a:lnTo>
                <a:lnTo>
                  <a:pt x="798" y="693"/>
                </a:lnTo>
                <a:lnTo>
                  <a:pt x="795" y="699"/>
                </a:lnTo>
                <a:lnTo>
                  <a:pt x="795" y="699"/>
                </a:lnTo>
                <a:lnTo>
                  <a:pt x="795" y="695"/>
                </a:lnTo>
                <a:lnTo>
                  <a:pt x="797" y="692"/>
                </a:lnTo>
                <a:lnTo>
                  <a:pt x="797" y="692"/>
                </a:lnTo>
                <a:lnTo>
                  <a:pt x="800" y="686"/>
                </a:lnTo>
                <a:lnTo>
                  <a:pt x="798" y="688"/>
                </a:lnTo>
                <a:lnTo>
                  <a:pt x="798" y="688"/>
                </a:lnTo>
                <a:lnTo>
                  <a:pt x="806" y="681"/>
                </a:lnTo>
                <a:lnTo>
                  <a:pt x="806" y="681"/>
                </a:lnTo>
                <a:lnTo>
                  <a:pt x="806" y="681"/>
                </a:lnTo>
                <a:lnTo>
                  <a:pt x="804" y="681"/>
                </a:lnTo>
                <a:lnTo>
                  <a:pt x="800" y="684"/>
                </a:lnTo>
                <a:lnTo>
                  <a:pt x="800" y="684"/>
                </a:lnTo>
                <a:lnTo>
                  <a:pt x="804" y="679"/>
                </a:lnTo>
                <a:lnTo>
                  <a:pt x="806" y="677"/>
                </a:lnTo>
                <a:lnTo>
                  <a:pt x="804" y="677"/>
                </a:lnTo>
                <a:lnTo>
                  <a:pt x="806" y="675"/>
                </a:lnTo>
                <a:lnTo>
                  <a:pt x="806" y="675"/>
                </a:lnTo>
                <a:lnTo>
                  <a:pt x="802" y="679"/>
                </a:lnTo>
                <a:lnTo>
                  <a:pt x="802" y="679"/>
                </a:lnTo>
                <a:lnTo>
                  <a:pt x="806" y="673"/>
                </a:lnTo>
                <a:lnTo>
                  <a:pt x="806" y="673"/>
                </a:lnTo>
                <a:lnTo>
                  <a:pt x="798" y="673"/>
                </a:lnTo>
                <a:lnTo>
                  <a:pt x="797" y="673"/>
                </a:lnTo>
                <a:lnTo>
                  <a:pt x="797" y="670"/>
                </a:lnTo>
                <a:lnTo>
                  <a:pt x="797" y="670"/>
                </a:lnTo>
                <a:lnTo>
                  <a:pt x="793" y="671"/>
                </a:lnTo>
                <a:lnTo>
                  <a:pt x="789" y="671"/>
                </a:lnTo>
                <a:lnTo>
                  <a:pt x="791" y="670"/>
                </a:lnTo>
                <a:lnTo>
                  <a:pt x="798" y="662"/>
                </a:lnTo>
                <a:lnTo>
                  <a:pt x="798" y="662"/>
                </a:lnTo>
                <a:lnTo>
                  <a:pt x="798" y="659"/>
                </a:lnTo>
                <a:lnTo>
                  <a:pt x="797" y="657"/>
                </a:lnTo>
                <a:lnTo>
                  <a:pt x="795" y="655"/>
                </a:lnTo>
                <a:lnTo>
                  <a:pt x="795" y="651"/>
                </a:lnTo>
                <a:lnTo>
                  <a:pt x="795" y="651"/>
                </a:lnTo>
                <a:lnTo>
                  <a:pt x="791" y="653"/>
                </a:lnTo>
                <a:lnTo>
                  <a:pt x="787" y="653"/>
                </a:lnTo>
                <a:lnTo>
                  <a:pt x="787" y="653"/>
                </a:lnTo>
                <a:lnTo>
                  <a:pt x="789" y="651"/>
                </a:lnTo>
                <a:lnTo>
                  <a:pt x="789" y="651"/>
                </a:lnTo>
                <a:lnTo>
                  <a:pt x="787" y="651"/>
                </a:lnTo>
                <a:lnTo>
                  <a:pt x="787" y="651"/>
                </a:lnTo>
                <a:lnTo>
                  <a:pt x="787" y="651"/>
                </a:lnTo>
                <a:lnTo>
                  <a:pt x="787" y="651"/>
                </a:lnTo>
                <a:lnTo>
                  <a:pt x="795" y="646"/>
                </a:lnTo>
                <a:lnTo>
                  <a:pt x="798" y="646"/>
                </a:lnTo>
                <a:lnTo>
                  <a:pt x="798" y="646"/>
                </a:lnTo>
                <a:lnTo>
                  <a:pt x="804" y="642"/>
                </a:lnTo>
                <a:lnTo>
                  <a:pt x="811" y="636"/>
                </a:lnTo>
                <a:lnTo>
                  <a:pt x="811" y="636"/>
                </a:lnTo>
                <a:lnTo>
                  <a:pt x="817" y="635"/>
                </a:lnTo>
                <a:lnTo>
                  <a:pt x="821" y="633"/>
                </a:lnTo>
                <a:lnTo>
                  <a:pt x="821" y="633"/>
                </a:lnTo>
                <a:lnTo>
                  <a:pt x="819" y="636"/>
                </a:lnTo>
                <a:lnTo>
                  <a:pt x="819" y="636"/>
                </a:lnTo>
                <a:lnTo>
                  <a:pt x="821" y="635"/>
                </a:lnTo>
                <a:lnTo>
                  <a:pt x="819" y="636"/>
                </a:lnTo>
                <a:lnTo>
                  <a:pt x="819" y="638"/>
                </a:lnTo>
                <a:lnTo>
                  <a:pt x="819" y="638"/>
                </a:lnTo>
                <a:lnTo>
                  <a:pt x="826" y="633"/>
                </a:lnTo>
                <a:lnTo>
                  <a:pt x="826" y="633"/>
                </a:lnTo>
                <a:lnTo>
                  <a:pt x="821" y="638"/>
                </a:lnTo>
                <a:lnTo>
                  <a:pt x="821" y="638"/>
                </a:lnTo>
                <a:lnTo>
                  <a:pt x="824" y="636"/>
                </a:lnTo>
                <a:lnTo>
                  <a:pt x="821" y="638"/>
                </a:lnTo>
                <a:lnTo>
                  <a:pt x="821" y="638"/>
                </a:lnTo>
                <a:lnTo>
                  <a:pt x="826" y="636"/>
                </a:lnTo>
                <a:lnTo>
                  <a:pt x="822" y="640"/>
                </a:lnTo>
                <a:lnTo>
                  <a:pt x="822" y="640"/>
                </a:lnTo>
                <a:lnTo>
                  <a:pt x="824" y="638"/>
                </a:lnTo>
                <a:lnTo>
                  <a:pt x="828" y="636"/>
                </a:lnTo>
                <a:lnTo>
                  <a:pt x="828" y="636"/>
                </a:lnTo>
                <a:lnTo>
                  <a:pt x="822" y="642"/>
                </a:lnTo>
                <a:lnTo>
                  <a:pt x="822" y="642"/>
                </a:lnTo>
                <a:lnTo>
                  <a:pt x="830" y="636"/>
                </a:lnTo>
                <a:lnTo>
                  <a:pt x="830" y="636"/>
                </a:lnTo>
                <a:lnTo>
                  <a:pt x="826" y="640"/>
                </a:lnTo>
                <a:lnTo>
                  <a:pt x="824" y="644"/>
                </a:lnTo>
                <a:lnTo>
                  <a:pt x="824" y="644"/>
                </a:lnTo>
                <a:lnTo>
                  <a:pt x="832" y="640"/>
                </a:lnTo>
                <a:lnTo>
                  <a:pt x="832" y="640"/>
                </a:lnTo>
                <a:lnTo>
                  <a:pt x="835" y="635"/>
                </a:lnTo>
                <a:lnTo>
                  <a:pt x="835" y="635"/>
                </a:lnTo>
                <a:lnTo>
                  <a:pt x="835" y="635"/>
                </a:lnTo>
                <a:lnTo>
                  <a:pt x="839" y="633"/>
                </a:lnTo>
                <a:lnTo>
                  <a:pt x="837" y="636"/>
                </a:lnTo>
                <a:lnTo>
                  <a:pt x="837" y="636"/>
                </a:lnTo>
                <a:lnTo>
                  <a:pt x="839" y="636"/>
                </a:lnTo>
                <a:lnTo>
                  <a:pt x="839" y="636"/>
                </a:lnTo>
                <a:lnTo>
                  <a:pt x="844" y="633"/>
                </a:lnTo>
                <a:lnTo>
                  <a:pt x="844" y="633"/>
                </a:lnTo>
                <a:lnTo>
                  <a:pt x="843" y="635"/>
                </a:lnTo>
                <a:lnTo>
                  <a:pt x="844" y="631"/>
                </a:lnTo>
                <a:lnTo>
                  <a:pt x="844" y="631"/>
                </a:lnTo>
                <a:lnTo>
                  <a:pt x="841" y="636"/>
                </a:lnTo>
                <a:lnTo>
                  <a:pt x="841" y="636"/>
                </a:lnTo>
                <a:lnTo>
                  <a:pt x="846" y="631"/>
                </a:lnTo>
                <a:lnTo>
                  <a:pt x="846" y="631"/>
                </a:lnTo>
                <a:lnTo>
                  <a:pt x="843" y="636"/>
                </a:lnTo>
                <a:lnTo>
                  <a:pt x="843" y="636"/>
                </a:lnTo>
                <a:lnTo>
                  <a:pt x="839" y="640"/>
                </a:lnTo>
                <a:lnTo>
                  <a:pt x="839" y="640"/>
                </a:lnTo>
                <a:lnTo>
                  <a:pt x="848" y="629"/>
                </a:lnTo>
                <a:lnTo>
                  <a:pt x="848" y="629"/>
                </a:lnTo>
                <a:lnTo>
                  <a:pt x="850" y="625"/>
                </a:lnTo>
                <a:lnTo>
                  <a:pt x="850" y="625"/>
                </a:lnTo>
                <a:lnTo>
                  <a:pt x="846" y="629"/>
                </a:lnTo>
                <a:lnTo>
                  <a:pt x="848" y="625"/>
                </a:lnTo>
                <a:lnTo>
                  <a:pt x="848" y="625"/>
                </a:lnTo>
                <a:lnTo>
                  <a:pt x="852" y="622"/>
                </a:lnTo>
                <a:lnTo>
                  <a:pt x="852" y="622"/>
                </a:lnTo>
                <a:lnTo>
                  <a:pt x="848" y="627"/>
                </a:lnTo>
                <a:lnTo>
                  <a:pt x="848" y="627"/>
                </a:lnTo>
                <a:lnTo>
                  <a:pt x="852" y="622"/>
                </a:lnTo>
                <a:lnTo>
                  <a:pt x="852" y="624"/>
                </a:lnTo>
                <a:lnTo>
                  <a:pt x="852" y="624"/>
                </a:lnTo>
                <a:lnTo>
                  <a:pt x="859" y="614"/>
                </a:lnTo>
                <a:lnTo>
                  <a:pt x="859" y="614"/>
                </a:lnTo>
                <a:lnTo>
                  <a:pt x="857" y="614"/>
                </a:lnTo>
                <a:lnTo>
                  <a:pt x="857" y="614"/>
                </a:lnTo>
                <a:lnTo>
                  <a:pt x="854" y="620"/>
                </a:lnTo>
                <a:lnTo>
                  <a:pt x="854" y="620"/>
                </a:lnTo>
                <a:lnTo>
                  <a:pt x="855" y="614"/>
                </a:lnTo>
                <a:lnTo>
                  <a:pt x="855" y="614"/>
                </a:lnTo>
                <a:lnTo>
                  <a:pt x="852" y="620"/>
                </a:lnTo>
                <a:lnTo>
                  <a:pt x="852" y="620"/>
                </a:lnTo>
                <a:lnTo>
                  <a:pt x="855" y="614"/>
                </a:lnTo>
                <a:lnTo>
                  <a:pt x="855" y="614"/>
                </a:lnTo>
                <a:lnTo>
                  <a:pt x="855" y="614"/>
                </a:lnTo>
                <a:lnTo>
                  <a:pt x="861" y="611"/>
                </a:lnTo>
                <a:lnTo>
                  <a:pt x="861" y="611"/>
                </a:lnTo>
                <a:lnTo>
                  <a:pt x="861" y="607"/>
                </a:lnTo>
                <a:lnTo>
                  <a:pt x="859" y="611"/>
                </a:lnTo>
                <a:lnTo>
                  <a:pt x="863" y="607"/>
                </a:lnTo>
                <a:lnTo>
                  <a:pt x="863" y="607"/>
                </a:lnTo>
                <a:lnTo>
                  <a:pt x="861" y="609"/>
                </a:lnTo>
                <a:lnTo>
                  <a:pt x="861" y="607"/>
                </a:lnTo>
                <a:lnTo>
                  <a:pt x="861" y="605"/>
                </a:lnTo>
                <a:lnTo>
                  <a:pt x="861" y="607"/>
                </a:lnTo>
                <a:lnTo>
                  <a:pt x="865" y="603"/>
                </a:lnTo>
                <a:lnTo>
                  <a:pt x="865" y="603"/>
                </a:lnTo>
                <a:lnTo>
                  <a:pt x="861" y="603"/>
                </a:lnTo>
                <a:lnTo>
                  <a:pt x="863" y="603"/>
                </a:lnTo>
                <a:lnTo>
                  <a:pt x="863" y="601"/>
                </a:lnTo>
                <a:lnTo>
                  <a:pt x="861" y="603"/>
                </a:lnTo>
                <a:lnTo>
                  <a:pt x="861" y="603"/>
                </a:lnTo>
                <a:lnTo>
                  <a:pt x="865" y="600"/>
                </a:lnTo>
                <a:lnTo>
                  <a:pt x="865" y="600"/>
                </a:lnTo>
                <a:lnTo>
                  <a:pt x="870" y="596"/>
                </a:lnTo>
                <a:lnTo>
                  <a:pt x="867" y="600"/>
                </a:lnTo>
                <a:lnTo>
                  <a:pt x="868" y="596"/>
                </a:lnTo>
                <a:lnTo>
                  <a:pt x="868" y="596"/>
                </a:lnTo>
                <a:lnTo>
                  <a:pt x="861" y="603"/>
                </a:lnTo>
                <a:lnTo>
                  <a:pt x="861" y="603"/>
                </a:lnTo>
                <a:lnTo>
                  <a:pt x="863" y="600"/>
                </a:lnTo>
                <a:lnTo>
                  <a:pt x="863" y="600"/>
                </a:lnTo>
                <a:lnTo>
                  <a:pt x="861" y="601"/>
                </a:lnTo>
                <a:lnTo>
                  <a:pt x="859" y="603"/>
                </a:lnTo>
                <a:lnTo>
                  <a:pt x="859" y="603"/>
                </a:lnTo>
                <a:lnTo>
                  <a:pt x="857" y="605"/>
                </a:lnTo>
                <a:lnTo>
                  <a:pt x="861" y="601"/>
                </a:lnTo>
                <a:lnTo>
                  <a:pt x="861" y="601"/>
                </a:lnTo>
                <a:lnTo>
                  <a:pt x="867" y="598"/>
                </a:lnTo>
                <a:lnTo>
                  <a:pt x="867" y="598"/>
                </a:lnTo>
                <a:lnTo>
                  <a:pt x="872" y="592"/>
                </a:lnTo>
                <a:lnTo>
                  <a:pt x="872" y="592"/>
                </a:lnTo>
                <a:lnTo>
                  <a:pt x="876" y="590"/>
                </a:lnTo>
                <a:lnTo>
                  <a:pt x="876" y="590"/>
                </a:lnTo>
                <a:lnTo>
                  <a:pt x="868" y="596"/>
                </a:lnTo>
                <a:lnTo>
                  <a:pt x="868" y="596"/>
                </a:lnTo>
                <a:lnTo>
                  <a:pt x="867" y="596"/>
                </a:lnTo>
                <a:lnTo>
                  <a:pt x="867" y="596"/>
                </a:lnTo>
                <a:lnTo>
                  <a:pt x="870" y="594"/>
                </a:lnTo>
                <a:lnTo>
                  <a:pt x="876" y="590"/>
                </a:lnTo>
                <a:lnTo>
                  <a:pt x="876" y="590"/>
                </a:lnTo>
                <a:lnTo>
                  <a:pt x="879" y="587"/>
                </a:lnTo>
                <a:lnTo>
                  <a:pt x="876" y="589"/>
                </a:lnTo>
                <a:lnTo>
                  <a:pt x="876" y="589"/>
                </a:lnTo>
                <a:lnTo>
                  <a:pt x="879" y="587"/>
                </a:lnTo>
                <a:lnTo>
                  <a:pt x="876" y="590"/>
                </a:lnTo>
                <a:lnTo>
                  <a:pt x="876" y="590"/>
                </a:lnTo>
                <a:lnTo>
                  <a:pt x="874" y="592"/>
                </a:lnTo>
                <a:lnTo>
                  <a:pt x="878" y="590"/>
                </a:lnTo>
                <a:lnTo>
                  <a:pt x="878" y="590"/>
                </a:lnTo>
                <a:lnTo>
                  <a:pt x="879" y="587"/>
                </a:lnTo>
                <a:lnTo>
                  <a:pt x="879" y="587"/>
                </a:lnTo>
                <a:lnTo>
                  <a:pt x="874" y="592"/>
                </a:lnTo>
                <a:lnTo>
                  <a:pt x="874" y="592"/>
                </a:lnTo>
                <a:lnTo>
                  <a:pt x="876" y="590"/>
                </a:lnTo>
                <a:lnTo>
                  <a:pt x="879" y="587"/>
                </a:lnTo>
                <a:lnTo>
                  <a:pt x="879" y="587"/>
                </a:lnTo>
                <a:lnTo>
                  <a:pt x="876" y="590"/>
                </a:lnTo>
                <a:lnTo>
                  <a:pt x="876" y="590"/>
                </a:lnTo>
                <a:lnTo>
                  <a:pt x="878" y="590"/>
                </a:lnTo>
                <a:lnTo>
                  <a:pt x="874" y="596"/>
                </a:lnTo>
                <a:lnTo>
                  <a:pt x="874" y="596"/>
                </a:lnTo>
                <a:lnTo>
                  <a:pt x="872" y="600"/>
                </a:lnTo>
                <a:lnTo>
                  <a:pt x="876" y="592"/>
                </a:lnTo>
                <a:lnTo>
                  <a:pt x="878" y="590"/>
                </a:lnTo>
                <a:lnTo>
                  <a:pt x="878" y="590"/>
                </a:lnTo>
                <a:lnTo>
                  <a:pt x="874" y="594"/>
                </a:lnTo>
                <a:lnTo>
                  <a:pt x="874" y="594"/>
                </a:lnTo>
                <a:lnTo>
                  <a:pt x="878" y="592"/>
                </a:lnTo>
                <a:lnTo>
                  <a:pt x="878" y="592"/>
                </a:lnTo>
                <a:lnTo>
                  <a:pt x="874" y="596"/>
                </a:lnTo>
                <a:lnTo>
                  <a:pt x="874" y="596"/>
                </a:lnTo>
                <a:lnTo>
                  <a:pt x="872" y="601"/>
                </a:lnTo>
                <a:lnTo>
                  <a:pt x="872" y="601"/>
                </a:lnTo>
                <a:lnTo>
                  <a:pt x="876" y="594"/>
                </a:lnTo>
                <a:lnTo>
                  <a:pt x="876" y="594"/>
                </a:lnTo>
                <a:lnTo>
                  <a:pt x="876" y="596"/>
                </a:lnTo>
                <a:lnTo>
                  <a:pt x="876" y="592"/>
                </a:lnTo>
                <a:lnTo>
                  <a:pt x="881" y="587"/>
                </a:lnTo>
                <a:lnTo>
                  <a:pt x="881" y="585"/>
                </a:lnTo>
                <a:lnTo>
                  <a:pt x="881" y="585"/>
                </a:lnTo>
                <a:lnTo>
                  <a:pt x="883" y="585"/>
                </a:lnTo>
                <a:lnTo>
                  <a:pt x="883" y="585"/>
                </a:lnTo>
                <a:lnTo>
                  <a:pt x="883" y="585"/>
                </a:lnTo>
                <a:lnTo>
                  <a:pt x="883" y="583"/>
                </a:lnTo>
                <a:lnTo>
                  <a:pt x="883" y="583"/>
                </a:lnTo>
                <a:lnTo>
                  <a:pt x="881" y="587"/>
                </a:lnTo>
                <a:lnTo>
                  <a:pt x="879" y="589"/>
                </a:lnTo>
                <a:lnTo>
                  <a:pt x="879" y="589"/>
                </a:lnTo>
                <a:lnTo>
                  <a:pt x="879" y="589"/>
                </a:lnTo>
                <a:lnTo>
                  <a:pt x="881" y="585"/>
                </a:lnTo>
                <a:lnTo>
                  <a:pt x="881" y="585"/>
                </a:lnTo>
                <a:lnTo>
                  <a:pt x="881" y="585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3" y="583"/>
                </a:lnTo>
                <a:lnTo>
                  <a:pt x="881" y="585"/>
                </a:lnTo>
                <a:lnTo>
                  <a:pt x="881" y="585"/>
                </a:lnTo>
                <a:lnTo>
                  <a:pt x="881" y="585"/>
                </a:lnTo>
                <a:lnTo>
                  <a:pt x="881" y="585"/>
                </a:lnTo>
                <a:lnTo>
                  <a:pt x="881" y="585"/>
                </a:lnTo>
                <a:lnTo>
                  <a:pt x="881" y="585"/>
                </a:lnTo>
                <a:lnTo>
                  <a:pt x="881" y="585"/>
                </a:lnTo>
                <a:lnTo>
                  <a:pt x="879" y="585"/>
                </a:lnTo>
                <a:lnTo>
                  <a:pt x="879" y="585"/>
                </a:lnTo>
                <a:lnTo>
                  <a:pt x="879" y="585"/>
                </a:lnTo>
                <a:lnTo>
                  <a:pt x="879" y="585"/>
                </a:lnTo>
                <a:lnTo>
                  <a:pt x="879" y="585"/>
                </a:lnTo>
                <a:lnTo>
                  <a:pt x="879" y="585"/>
                </a:lnTo>
                <a:lnTo>
                  <a:pt x="879" y="585"/>
                </a:lnTo>
                <a:lnTo>
                  <a:pt x="879" y="585"/>
                </a:lnTo>
                <a:lnTo>
                  <a:pt x="879" y="585"/>
                </a:lnTo>
                <a:lnTo>
                  <a:pt x="879" y="585"/>
                </a:lnTo>
                <a:lnTo>
                  <a:pt x="879" y="587"/>
                </a:lnTo>
                <a:lnTo>
                  <a:pt x="879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9" y="587"/>
                </a:lnTo>
                <a:lnTo>
                  <a:pt x="878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5"/>
                </a:lnTo>
                <a:lnTo>
                  <a:pt x="879" y="585"/>
                </a:lnTo>
                <a:lnTo>
                  <a:pt x="879" y="585"/>
                </a:lnTo>
                <a:lnTo>
                  <a:pt x="881" y="585"/>
                </a:lnTo>
                <a:lnTo>
                  <a:pt x="881" y="585"/>
                </a:lnTo>
                <a:lnTo>
                  <a:pt x="881" y="585"/>
                </a:lnTo>
                <a:lnTo>
                  <a:pt x="881" y="585"/>
                </a:lnTo>
                <a:lnTo>
                  <a:pt x="881" y="585"/>
                </a:lnTo>
                <a:lnTo>
                  <a:pt x="883" y="585"/>
                </a:lnTo>
                <a:lnTo>
                  <a:pt x="883" y="585"/>
                </a:lnTo>
                <a:lnTo>
                  <a:pt x="883" y="585"/>
                </a:lnTo>
                <a:lnTo>
                  <a:pt x="883" y="585"/>
                </a:lnTo>
                <a:lnTo>
                  <a:pt x="883" y="585"/>
                </a:lnTo>
                <a:lnTo>
                  <a:pt x="883" y="585"/>
                </a:lnTo>
                <a:lnTo>
                  <a:pt x="883" y="585"/>
                </a:lnTo>
                <a:lnTo>
                  <a:pt x="883" y="585"/>
                </a:lnTo>
                <a:lnTo>
                  <a:pt x="883" y="585"/>
                </a:lnTo>
                <a:lnTo>
                  <a:pt x="883" y="585"/>
                </a:lnTo>
                <a:lnTo>
                  <a:pt x="885" y="585"/>
                </a:lnTo>
                <a:lnTo>
                  <a:pt x="885" y="585"/>
                </a:lnTo>
                <a:lnTo>
                  <a:pt x="885" y="585"/>
                </a:lnTo>
                <a:lnTo>
                  <a:pt x="887" y="587"/>
                </a:lnTo>
                <a:lnTo>
                  <a:pt x="887" y="587"/>
                </a:lnTo>
                <a:lnTo>
                  <a:pt x="887" y="587"/>
                </a:lnTo>
                <a:lnTo>
                  <a:pt x="887" y="587"/>
                </a:lnTo>
                <a:lnTo>
                  <a:pt x="887" y="590"/>
                </a:lnTo>
                <a:lnTo>
                  <a:pt x="887" y="590"/>
                </a:lnTo>
                <a:lnTo>
                  <a:pt x="889" y="590"/>
                </a:lnTo>
                <a:lnTo>
                  <a:pt x="889" y="589"/>
                </a:lnTo>
                <a:lnTo>
                  <a:pt x="889" y="587"/>
                </a:lnTo>
                <a:lnTo>
                  <a:pt x="889" y="587"/>
                </a:lnTo>
                <a:lnTo>
                  <a:pt x="889" y="587"/>
                </a:lnTo>
                <a:lnTo>
                  <a:pt x="889" y="587"/>
                </a:lnTo>
                <a:lnTo>
                  <a:pt x="889" y="585"/>
                </a:lnTo>
                <a:lnTo>
                  <a:pt x="889" y="581"/>
                </a:lnTo>
                <a:lnTo>
                  <a:pt x="889" y="581"/>
                </a:lnTo>
                <a:lnTo>
                  <a:pt x="890" y="581"/>
                </a:lnTo>
                <a:lnTo>
                  <a:pt x="890" y="581"/>
                </a:lnTo>
                <a:lnTo>
                  <a:pt x="890" y="579"/>
                </a:lnTo>
                <a:lnTo>
                  <a:pt x="754" y="585"/>
                </a:lnTo>
                <a:lnTo>
                  <a:pt x="754" y="585"/>
                </a:lnTo>
                <a:lnTo>
                  <a:pt x="754" y="585"/>
                </a:lnTo>
                <a:lnTo>
                  <a:pt x="752" y="585"/>
                </a:lnTo>
                <a:lnTo>
                  <a:pt x="754" y="585"/>
                </a:lnTo>
                <a:lnTo>
                  <a:pt x="752" y="585"/>
                </a:lnTo>
                <a:lnTo>
                  <a:pt x="752" y="585"/>
                </a:lnTo>
                <a:lnTo>
                  <a:pt x="754" y="585"/>
                </a:lnTo>
                <a:lnTo>
                  <a:pt x="754" y="585"/>
                </a:lnTo>
                <a:lnTo>
                  <a:pt x="890" y="581"/>
                </a:lnTo>
                <a:lnTo>
                  <a:pt x="890" y="581"/>
                </a:lnTo>
                <a:lnTo>
                  <a:pt x="889" y="581"/>
                </a:lnTo>
                <a:lnTo>
                  <a:pt x="890" y="579"/>
                </a:lnTo>
                <a:lnTo>
                  <a:pt x="754" y="585"/>
                </a:lnTo>
                <a:lnTo>
                  <a:pt x="754" y="585"/>
                </a:lnTo>
                <a:lnTo>
                  <a:pt x="754" y="585"/>
                </a:lnTo>
                <a:lnTo>
                  <a:pt x="754" y="585"/>
                </a:lnTo>
                <a:lnTo>
                  <a:pt x="751" y="585"/>
                </a:lnTo>
                <a:lnTo>
                  <a:pt x="751" y="585"/>
                </a:lnTo>
                <a:lnTo>
                  <a:pt x="751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9" y="585"/>
                </a:lnTo>
                <a:lnTo>
                  <a:pt x="747" y="585"/>
                </a:lnTo>
                <a:lnTo>
                  <a:pt x="747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7"/>
                </a:lnTo>
                <a:lnTo>
                  <a:pt x="749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49" y="587"/>
                </a:lnTo>
                <a:lnTo>
                  <a:pt x="749" y="587"/>
                </a:lnTo>
                <a:lnTo>
                  <a:pt x="749" y="587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3"/>
                </a:lnTo>
                <a:lnTo>
                  <a:pt x="749" y="583"/>
                </a:lnTo>
                <a:lnTo>
                  <a:pt x="749" y="583"/>
                </a:lnTo>
                <a:lnTo>
                  <a:pt x="749" y="583"/>
                </a:lnTo>
                <a:lnTo>
                  <a:pt x="749" y="583"/>
                </a:lnTo>
                <a:lnTo>
                  <a:pt x="749" y="583"/>
                </a:lnTo>
                <a:lnTo>
                  <a:pt x="749" y="583"/>
                </a:lnTo>
                <a:lnTo>
                  <a:pt x="749" y="583"/>
                </a:lnTo>
                <a:lnTo>
                  <a:pt x="749" y="583"/>
                </a:lnTo>
                <a:lnTo>
                  <a:pt x="749" y="583"/>
                </a:lnTo>
                <a:lnTo>
                  <a:pt x="749" y="583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7"/>
                </a:lnTo>
                <a:lnTo>
                  <a:pt x="749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49" y="587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7"/>
                </a:lnTo>
                <a:lnTo>
                  <a:pt x="749" y="587"/>
                </a:lnTo>
                <a:lnTo>
                  <a:pt x="749" y="587"/>
                </a:lnTo>
                <a:lnTo>
                  <a:pt x="749" y="587"/>
                </a:lnTo>
                <a:lnTo>
                  <a:pt x="749" y="587"/>
                </a:lnTo>
                <a:lnTo>
                  <a:pt x="749" y="587"/>
                </a:lnTo>
                <a:lnTo>
                  <a:pt x="749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49" y="587"/>
                </a:lnTo>
                <a:lnTo>
                  <a:pt x="749" y="587"/>
                </a:lnTo>
                <a:lnTo>
                  <a:pt x="749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49" y="587"/>
                </a:lnTo>
                <a:lnTo>
                  <a:pt x="749" y="585"/>
                </a:lnTo>
                <a:lnTo>
                  <a:pt x="749" y="587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3"/>
                </a:lnTo>
                <a:lnTo>
                  <a:pt x="749" y="583"/>
                </a:lnTo>
                <a:lnTo>
                  <a:pt x="749" y="583"/>
                </a:lnTo>
                <a:lnTo>
                  <a:pt x="749" y="583"/>
                </a:lnTo>
                <a:lnTo>
                  <a:pt x="749" y="583"/>
                </a:lnTo>
                <a:lnTo>
                  <a:pt x="749" y="583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7"/>
                </a:lnTo>
                <a:lnTo>
                  <a:pt x="749" y="585"/>
                </a:lnTo>
                <a:lnTo>
                  <a:pt x="749" y="585"/>
                </a:lnTo>
                <a:lnTo>
                  <a:pt x="747" y="579"/>
                </a:lnTo>
                <a:lnTo>
                  <a:pt x="747" y="579"/>
                </a:lnTo>
                <a:lnTo>
                  <a:pt x="747" y="578"/>
                </a:lnTo>
                <a:lnTo>
                  <a:pt x="747" y="576"/>
                </a:lnTo>
                <a:lnTo>
                  <a:pt x="747" y="576"/>
                </a:lnTo>
                <a:lnTo>
                  <a:pt x="747" y="570"/>
                </a:lnTo>
                <a:lnTo>
                  <a:pt x="747" y="570"/>
                </a:lnTo>
                <a:lnTo>
                  <a:pt x="747" y="572"/>
                </a:lnTo>
                <a:lnTo>
                  <a:pt x="745" y="568"/>
                </a:lnTo>
                <a:lnTo>
                  <a:pt x="745" y="568"/>
                </a:lnTo>
                <a:lnTo>
                  <a:pt x="745" y="565"/>
                </a:lnTo>
                <a:lnTo>
                  <a:pt x="745" y="565"/>
                </a:lnTo>
                <a:lnTo>
                  <a:pt x="745" y="565"/>
                </a:lnTo>
                <a:lnTo>
                  <a:pt x="745" y="565"/>
                </a:lnTo>
                <a:lnTo>
                  <a:pt x="743" y="556"/>
                </a:lnTo>
                <a:lnTo>
                  <a:pt x="743" y="556"/>
                </a:lnTo>
                <a:lnTo>
                  <a:pt x="741" y="548"/>
                </a:lnTo>
                <a:lnTo>
                  <a:pt x="741" y="548"/>
                </a:lnTo>
                <a:lnTo>
                  <a:pt x="741" y="546"/>
                </a:lnTo>
                <a:lnTo>
                  <a:pt x="741" y="548"/>
                </a:lnTo>
                <a:lnTo>
                  <a:pt x="741" y="546"/>
                </a:lnTo>
                <a:lnTo>
                  <a:pt x="741" y="546"/>
                </a:lnTo>
                <a:lnTo>
                  <a:pt x="740" y="543"/>
                </a:lnTo>
                <a:lnTo>
                  <a:pt x="740" y="543"/>
                </a:lnTo>
                <a:lnTo>
                  <a:pt x="741" y="543"/>
                </a:lnTo>
                <a:lnTo>
                  <a:pt x="741" y="541"/>
                </a:lnTo>
                <a:lnTo>
                  <a:pt x="741" y="541"/>
                </a:lnTo>
                <a:lnTo>
                  <a:pt x="741" y="548"/>
                </a:lnTo>
                <a:lnTo>
                  <a:pt x="741" y="548"/>
                </a:lnTo>
                <a:lnTo>
                  <a:pt x="741" y="541"/>
                </a:lnTo>
                <a:lnTo>
                  <a:pt x="741" y="541"/>
                </a:lnTo>
                <a:lnTo>
                  <a:pt x="743" y="544"/>
                </a:lnTo>
                <a:lnTo>
                  <a:pt x="741" y="537"/>
                </a:lnTo>
                <a:lnTo>
                  <a:pt x="741" y="537"/>
                </a:lnTo>
                <a:lnTo>
                  <a:pt x="741" y="535"/>
                </a:lnTo>
                <a:lnTo>
                  <a:pt x="743" y="541"/>
                </a:lnTo>
                <a:lnTo>
                  <a:pt x="743" y="541"/>
                </a:lnTo>
                <a:lnTo>
                  <a:pt x="743" y="528"/>
                </a:lnTo>
                <a:lnTo>
                  <a:pt x="743" y="528"/>
                </a:lnTo>
                <a:lnTo>
                  <a:pt x="743" y="530"/>
                </a:lnTo>
                <a:lnTo>
                  <a:pt x="745" y="526"/>
                </a:lnTo>
                <a:lnTo>
                  <a:pt x="745" y="526"/>
                </a:lnTo>
                <a:lnTo>
                  <a:pt x="743" y="526"/>
                </a:lnTo>
                <a:lnTo>
                  <a:pt x="743" y="526"/>
                </a:lnTo>
                <a:lnTo>
                  <a:pt x="743" y="526"/>
                </a:lnTo>
                <a:lnTo>
                  <a:pt x="741" y="521"/>
                </a:lnTo>
                <a:lnTo>
                  <a:pt x="741" y="521"/>
                </a:lnTo>
                <a:lnTo>
                  <a:pt x="740" y="521"/>
                </a:lnTo>
                <a:lnTo>
                  <a:pt x="738" y="521"/>
                </a:lnTo>
                <a:lnTo>
                  <a:pt x="736" y="522"/>
                </a:lnTo>
                <a:lnTo>
                  <a:pt x="736" y="522"/>
                </a:lnTo>
                <a:lnTo>
                  <a:pt x="736" y="522"/>
                </a:lnTo>
                <a:lnTo>
                  <a:pt x="736" y="522"/>
                </a:lnTo>
                <a:lnTo>
                  <a:pt x="734" y="522"/>
                </a:lnTo>
                <a:lnTo>
                  <a:pt x="734" y="522"/>
                </a:lnTo>
                <a:lnTo>
                  <a:pt x="734" y="522"/>
                </a:lnTo>
                <a:lnTo>
                  <a:pt x="734" y="524"/>
                </a:lnTo>
                <a:lnTo>
                  <a:pt x="730" y="519"/>
                </a:lnTo>
                <a:lnTo>
                  <a:pt x="730" y="519"/>
                </a:lnTo>
                <a:lnTo>
                  <a:pt x="732" y="521"/>
                </a:lnTo>
                <a:lnTo>
                  <a:pt x="732" y="519"/>
                </a:lnTo>
                <a:lnTo>
                  <a:pt x="732" y="519"/>
                </a:lnTo>
                <a:lnTo>
                  <a:pt x="732" y="521"/>
                </a:lnTo>
                <a:lnTo>
                  <a:pt x="732" y="521"/>
                </a:lnTo>
                <a:lnTo>
                  <a:pt x="732" y="515"/>
                </a:lnTo>
                <a:lnTo>
                  <a:pt x="732" y="515"/>
                </a:lnTo>
                <a:lnTo>
                  <a:pt x="736" y="517"/>
                </a:lnTo>
                <a:lnTo>
                  <a:pt x="738" y="515"/>
                </a:lnTo>
                <a:lnTo>
                  <a:pt x="743" y="504"/>
                </a:lnTo>
                <a:lnTo>
                  <a:pt x="745" y="502"/>
                </a:lnTo>
                <a:lnTo>
                  <a:pt x="745" y="502"/>
                </a:lnTo>
                <a:lnTo>
                  <a:pt x="745" y="502"/>
                </a:lnTo>
                <a:lnTo>
                  <a:pt x="745" y="502"/>
                </a:lnTo>
                <a:lnTo>
                  <a:pt x="743" y="500"/>
                </a:lnTo>
                <a:lnTo>
                  <a:pt x="745" y="498"/>
                </a:lnTo>
                <a:lnTo>
                  <a:pt x="749" y="497"/>
                </a:lnTo>
                <a:lnTo>
                  <a:pt x="751" y="497"/>
                </a:lnTo>
                <a:lnTo>
                  <a:pt x="751" y="497"/>
                </a:lnTo>
                <a:lnTo>
                  <a:pt x="751" y="497"/>
                </a:lnTo>
                <a:lnTo>
                  <a:pt x="751" y="497"/>
                </a:lnTo>
                <a:lnTo>
                  <a:pt x="751" y="497"/>
                </a:lnTo>
                <a:lnTo>
                  <a:pt x="751" y="497"/>
                </a:lnTo>
                <a:lnTo>
                  <a:pt x="749" y="497"/>
                </a:lnTo>
                <a:lnTo>
                  <a:pt x="749" y="497"/>
                </a:lnTo>
                <a:lnTo>
                  <a:pt x="749" y="497"/>
                </a:lnTo>
                <a:lnTo>
                  <a:pt x="749" y="495"/>
                </a:lnTo>
                <a:lnTo>
                  <a:pt x="749" y="495"/>
                </a:lnTo>
                <a:lnTo>
                  <a:pt x="751" y="491"/>
                </a:lnTo>
                <a:lnTo>
                  <a:pt x="751" y="491"/>
                </a:lnTo>
                <a:lnTo>
                  <a:pt x="752" y="482"/>
                </a:lnTo>
                <a:lnTo>
                  <a:pt x="752" y="486"/>
                </a:lnTo>
                <a:lnTo>
                  <a:pt x="752" y="486"/>
                </a:lnTo>
                <a:lnTo>
                  <a:pt x="754" y="478"/>
                </a:lnTo>
                <a:lnTo>
                  <a:pt x="754" y="478"/>
                </a:lnTo>
                <a:lnTo>
                  <a:pt x="754" y="473"/>
                </a:lnTo>
                <a:lnTo>
                  <a:pt x="754" y="473"/>
                </a:lnTo>
                <a:lnTo>
                  <a:pt x="758" y="462"/>
                </a:lnTo>
                <a:lnTo>
                  <a:pt x="758" y="462"/>
                </a:lnTo>
                <a:lnTo>
                  <a:pt x="758" y="462"/>
                </a:lnTo>
                <a:lnTo>
                  <a:pt x="758" y="462"/>
                </a:lnTo>
                <a:lnTo>
                  <a:pt x="758" y="465"/>
                </a:lnTo>
                <a:lnTo>
                  <a:pt x="758" y="467"/>
                </a:lnTo>
                <a:lnTo>
                  <a:pt x="760" y="465"/>
                </a:lnTo>
                <a:lnTo>
                  <a:pt x="760" y="465"/>
                </a:lnTo>
                <a:lnTo>
                  <a:pt x="760" y="460"/>
                </a:lnTo>
                <a:lnTo>
                  <a:pt x="762" y="454"/>
                </a:lnTo>
                <a:lnTo>
                  <a:pt x="760" y="452"/>
                </a:lnTo>
                <a:lnTo>
                  <a:pt x="760" y="452"/>
                </a:lnTo>
                <a:lnTo>
                  <a:pt x="762" y="445"/>
                </a:lnTo>
                <a:lnTo>
                  <a:pt x="762" y="445"/>
                </a:lnTo>
                <a:lnTo>
                  <a:pt x="760" y="451"/>
                </a:lnTo>
                <a:lnTo>
                  <a:pt x="760" y="451"/>
                </a:lnTo>
                <a:lnTo>
                  <a:pt x="760" y="452"/>
                </a:lnTo>
                <a:lnTo>
                  <a:pt x="760" y="452"/>
                </a:lnTo>
                <a:lnTo>
                  <a:pt x="760" y="443"/>
                </a:lnTo>
                <a:lnTo>
                  <a:pt x="760" y="443"/>
                </a:lnTo>
                <a:lnTo>
                  <a:pt x="763" y="436"/>
                </a:lnTo>
                <a:lnTo>
                  <a:pt x="767" y="430"/>
                </a:lnTo>
                <a:lnTo>
                  <a:pt x="767" y="430"/>
                </a:lnTo>
                <a:lnTo>
                  <a:pt x="767" y="423"/>
                </a:lnTo>
                <a:lnTo>
                  <a:pt x="767" y="423"/>
                </a:lnTo>
                <a:lnTo>
                  <a:pt x="767" y="425"/>
                </a:lnTo>
                <a:lnTo>
                  <a:pt x="767" y="425"/>
                </a:lnTo>
                <a:lnTo>
                  <a:pt x="765" y="419"/>
                </a:lnTo>
                <a:lnTo>
                  <a:pt x="765" y="418"/>
                </a:lnTo>
                <a:lnTo>
                  <a:pt x="763" y="418"/>
                </a:lnTo>
                <a:lnTo>
                  <a:pt x="760" y="419"/>
                </a:lnTo>
                <a:lnTo>
                  <a:pt x="760" y="419"/>
                </a:lnTo>
                <a:lnTo>
                  <a:pt x="756" y="421"/>
                </a:lnTo>
                <a:lnTo>
                  <a:pt x="754" y="423"/>
                </a:lnTo>
                <a:lnTo>
                  <a:pt x="752" y="421"/>
                </a:lnTo>
                <a:lnTo>
                  <a:pt x="752" y="421"/>
                </a:lnTo>
                <a:lnTo>
                  <a:pt x="752" y="419"/>
                </a:lnTo>
                <a:lnTo>
                  <a:pt x="752" y="418"/>
                </a:lnTo>
                <a:lnTo>
                  <a:pt x="752" y="418"/>
                </a:lnTo>
                <a:lnTo>
                  <a:pt x="749" y="421"/>
                </a:lnTo>
                <a:lnTo>
                  <a:pt x="749" y="421"/>
                </a:lnTo>
                <a:lnTo>
                  <a:pt x="749" y="421"/>
                </a:lnTo>
                <a:lnTo>
                  <a:pt x="749" y="421"/>
                </a:lnTo>
                <a:lnTo>
                  <a:pt x="749" y="421"/>
                </a:lnTo>
                <a:lnTo>
                  <a:pt x="749" y="421"/>
                </a:lnTo>
                <a:lnTo>
                  <a:pt x="749" y="421"/>
                </a:lnTo>
                <a:lnTo>
                  <a:pt x="749" y="421"/>
                </a:lnTo>
                <a:lnTo>
                  <a:pt x="751" y="421"/>
                </a:lnTo>
                <a:lnTo>
                  <a:pt x="751" y="421"/>
                </a:lnTo>
                <a:lnTo>
                  <a:pt x="751" y="421"/>
                </a:lnTo>
                <a:lnTo>
                  <a:pt x="749" y="423"/>
                </a:lnTo>
                <a:lnTo>
                  <a:pt x="749" y="423"/>
                </a:lnTo>
                <a:lnTo>
                  <a:pt x="747" y="423"/>
                </a:lnTo>
                <a:lnTo>
                  <a:pt x="747" y="423"/>
                </a:lnTo>
                <a:lnTo>
                  <a:pt x="745" y="423"/>
                </a:lnTo>
                <a:lnTo>
                  <a:pt x="745" y="423"/>
                </a:lnTo>
                <a:lnTo>
                  <a:pt x="743" y="423"/>
                </a:lnTo>
                <a:lnTo>
                  <a:pt x="743" y="423"/>
                </a:lnTo>
                <a:lnTo>
                  <a:pt x="743" y="423"/>
                </a:lnTo>
                <a:lnTo>
                  <a:pt x="743" y="423"/>
                </a:lnTo>
                <a:lnTo>
                  <a:pt x="741" y="418"/>
                </a:lnTo>
                <a:lnTo>
                  <a:pt x="741" y="418"/>
                </a:lnTo>
                <a:lnTo>
                  <a:pt x="740" y="419"/>
                </a:lnTo>
                <a:lnTo>
                  <a:pt x="738" y="419"/>
                </a:lnTo>
                <a:lnTo>
                  <a:pt x="734" y="419"/>
                </a:lnTo>
                <a:lnTo>
                  <a:pt x="734" y="419"/>
                </a:lnTo>
                <a:lnTo>
                  <a:pt x="734" y="423"/>
                </a:lnTo>
                <a:lnTo>
                  <a:pt x="732" y="425"/>
                </a:lnTo>
                <a:lnTo>
                  <a:pt x="732" y="425"/>
                </a:lnTo>
                <a:lnTo>
                  <a:pt x="732" y="418"/>
                </a:lnTo>
                <a:lnTo>
                  <a:pt x="732" y="418"/>
                </a:lnTo>
                <a:lnTo>
                  <a:pt x="732" y="416"/>
                </a:lnTo>
                <a:lnTo>
                  <a:pt x="734" y="414"/>
                </a:lnTo>
                <a:lnTo>
                  <a:pt x="734" y="414"/>
                </a:lnTo>
                <a:lnTo>
                  <a:pt x="732" y="412"/>
                </a:lnTo>
                <a:lnTo>
                  <a:pt x="732" y="407"/>
                </a:lnTo>
                <a:lnTo>
                  <a:pt x="732" y="407"/>
                </a:lnTo>
                <a:lnTo>
                  <a:pt x="734" y="405"/>
                </a:lnTo>
                <a:lnTo>
                  <a:pt x="734" y="403"/>
                </a:lnTo>
                <a:lnTo>
                  <a:pt x="736" y="399"/>
                </a:lnTo>
                <a:lnTo>
                  <a:pt x="738" y="397"/>
                </a:lnTo>
                <a:lnTo>
                  <a:pt x="738" y="397"/>
                </a:lnTo>
                <a:lnTo>
                  <a:pt x="736" y="394"/>
                </a:lnTo>
                <a:lnTo>
                  <a:pt x="736" y="394"/>
                </a:lnTo>
                <a:lnTo>
                  <a:pt x="734" y="394"/>
                </a:lnTo>
                <a:lnTo>
                  <a:pt x="734" y="394"/>
                </a:lnTo>
                <a:lnTo>
                  <a:pt x="734" y="399"/>
                </a:lnTo>
                <a:lnTo>
                  <a:pt x="732" y="405"/>
                </a:lnTo>
                <a:lnTo>
                  <a:pt x="730" y="408"/>
                </a:lnTo>
                <a:lnTo>
                  <a:pt x="730" y="418"/>
                </a:lnTo>
                <a:lnTo>
                  <a:pt x="730" y="418"/>
                </a:lnTo>
                <a:lnTo>
                  <a:pt x="729" y="412"/>
                </a:lnTo>
                <a:lnTo>
                  <a:pt x="729" y="405"/>
                </a:lnTo>
                <a:lnTo>
                  <a:pt x="729" y="405"/>
                </a:lnTo>
                <a:lnTo>
                  <a:pt x="725" y="401"/>
                </a:lnTo>
                <a:lnTo>
                  <a:pt x="721" y="401"/>
                </a:lnTo>
                <a:lnTo>
                  <a:pt x="719" y="403"/>
                </a:lnTo>
                <a:lnTo>
                  <a:pt x="716" y="401"/>
                </a:lnTo>
                <a:lnTo>
                  <a:pt x="716" y="401"/>
                </a:lnTo>
                <a:lnTo>
                  <a:pt x="716" y="394"/>
                </a:lnTo>
                <a:lnTo>
                  <a:pt x="716" y="390"/>
                </a:lnTo>
                <a:lnTo>
                  <a:pt x="716" y="390"/>
                </a:lnTo>
                <a:lnTo>
                  <a:pt x="716" y="388"/>
                </a:lnTo>
                <a:lnTo>
                  <a:pt x="716" y="386"/>
                </a:lnTo>
                <a:lnTo>
                  <a:pt x="716" y="381"/>
                </a:lnTo>
                <a:lnTo>
                  <a:pt x="716" y="381"/>
                </a:lnTo>
                <a:lnTo>
                  <a:pt x="714" y="384"/>
                </a:lnTo>
                <a:lnTo>
                  <a:pt x="712" y="386"/>
                </a:lnTo>
                <a:lnTo>
                  <a:pt x="706" y="390"/>
                </a:lnTo>
                <a:lnTo>
                  <a:pt x="706" y="390"/>
                </a:lnTo>
                <a:lnTo>
                  <a:pt x="697" y="386"/>
                </a:lnTo>
                <a:lnTo>
                  <a:pt x="688" y="386"/>
                </a:lnTo>
                <a:lnTo>
                  <a:pt x="679" y="390"/>
                </a:lnTo>
                <a:lnTo>
                  <a:pt x="672" y="394"/>
                </a:lnTo>
                <a:lnTo>
                  <a:pt x="672" y="394"/>
                </a:lnTo>
                <a:lnTo>
                  <a:pt x="657" y="405"/>
                </a:lnTo>
                <a:lnTo>
                  <a:pt x="649" y="408"/>
                </a:lnTo>
                <a:lnTo>
                  <a:pt x="640" y="410"/>
                </a:lnTo>
                <a:lnTo>
                  <a:pt x="640" y="410"/>
                </a:lnTo>
                <a:lnTo>
                  <a:pt x="635" y="419"/>
                </a:lnTo>
                <a:lnTo>
                  <a:pt x="631" y="427"/>
                </a:lnTo>
                <a:lnTo>
                  <a:pt x="631" y="427"/>
                </a:lnTo>
                <a:lnTo>
                  <a:pt x="631" y="432"/>
                </a:lnTo>
                <a:lnTo>
                  <a:pt x="631" y="438"/>
                </a:lnTo>
                <a:lnTo>
                  <a:pt x="631" y="440"/>
                </a:lnTo>
                <a:lnTo>
                  <a:pt x="627" y="440"/>
                </a:lnTo>
                <a:lnTo>
                  <a:pt x="627" y="440"/>
                </a:lnTo>
                <a:lnTo>
                  <a:pt x="627" y="441"/>
                </a:lnTo>
                <a:lnTo>
                  <a:pt x="627" y="445"/>
                </a:lnTo>
                <a:lnTo>
                  <a:pt x="624" y="451"/>
                </a:lnTo>
                <a:lnTo>
                  <a:pt x="624" y="451"/>
                </a:lnTo>
                <a:lnTo>
                  <a:pt x="626" y="449"/>
                </a:lnTo>
                <a:lnTo>
                  <a:pt x="624" y="449"/>
                </a:lnTo>
                <a:lnTo>
                  <a:pt x="620" y="447"/>
                </a:lnTo>
                <a:lnTo>
                  <a:pt x="620" y="447"/>
                </a:lnTo>
                <a:lnTo>
                  <a:pt x="624" y="443"/>
                </a:lnTo>
                <a:lnTo>
                  <a:pt x="624" y="440"/>
                </a:lnTo>
                <a:lnTo>
                  <a:pt x="620" y="436"/>
                </a:lnTo>
                <a:lnTo>
                  <a:pt x="620" y="436"/>
                </a:lnTo>
                <a:lnTo>
                  <a:pt x="624" y="438"/>
                </a:lnTo>
                <a:lnTo>
                  <a:pt x="624" y="438"/>
                </a:lnTo>
                <a:lnTo>
                  <a:pt x="624" y="440"/>
                </a:lnTo>
                <a:lnTo>
                  <a:pt x="624" y="440"/>
                </a:lnTo>
                <a:lnTo>
                  <a:pt x="626" y="440"/>
                </a:lnTo>
                <a:lnTo>
                  <a:pt x="626" y="438"/>
                </a:lnTo>
                <a:lnTo>
                  <a:pt x="622" y="436"/>
                </a:lnTo>
                <a:lnTo>
                  <a:pt x="618" y="432"/>
                </a:lnTo>
                <a:lnTo>
                  <a:pt x="618" y="429"/>
                </a:lnTo>
                <a:lnTo>
                  <a:pt x="618" y="429"/>
                </a:lnTo>
                <a:lnTo>
                  <a:pt x="620" y="432"/>
                </a:lnTo>
                <a:lnTo>
                  <a:pt x="622" y="430"/>
                </a:lnTo>
                <a:lnTo>
                  <a:pt x="622" y="430"/>
                </a:lnTo>
                <a:lnTo>
                  <a:pt x="626" y="436"/>
                </a:lnTo>
                <a:lnTo>
                  <a:pt x="626" y="436"/>
                </a:lnTo>
                <a:lnTo>
                  <a:pt x="626" y="436"/>
                </a:lnTo>
                <a:lnTo>
                  <a:pt x="624" y="436"/>
                </a:lnTo>
                <a:lnTo>
                  <a:pt x="626" y="438"/>
                </a:lnTo>
                <a:lnTo>
                  <a:pt x="626" y="438"/>
                </a:lnTo>
                <a:lnTo>
                  <a:pt x="629" y="434"/>
                </a:lnTo>
                <a:lnTo>
                  <a:pt x="631" y="429"/>
                </a:lnTo>
                <a:lnTo>
                  <a:pt x="631" y="429"/>
                </a:lnTo>
                <a:lnTo>
                  <a:pt x="627" y="429"/>
                </a:lnTo>
                <a:lnTo>
                  <a:pt x="627" y="430"/>
                </a:lnTo>
                <a:lnTo>
                  <a:pt x="627" y="432"/>
                </a:lnTo>
                <a:lnTo>
                  <a:pt x="626" y="434"/>
                </a:lnTo>
                <a:lnTo>
                  <a:pt x="626" y="434"/>
                </a:lnTo>
                <a:lnTo>
                  <a:pt x="620" y="427"/>
                </a:lnTo>
                <a:lnTo>
                  <a:pt x="620" y="427"/>
                </a:lnTo>
                <a:lnTo>
                  <a:pt x="616" y="427"/>
                </a:lnTo>
                <a:lnTo>
                  <a:pt x="616" y="429"/>
                </a:lnTo>
                <a:lnTo>
                  <a:pt x="614" y="429"/>
                </a:lnTo>
                <a:lnTo>
                  <a:pt x="611" y="427"/>
                </a:lnTo>
                <a:lnTo>
                  <a:pt x="611" y="427"/>
                </a:lnTo>
                <a:lnTo>
                  <a:pt x="613" y="423"/>
                </a:lnTo>
                <a:lnTo>
                  <a:pt x="614" y="423"/>
                </a:lnTo>
                <a:lnTo>
                  <a:pt x="618" y="425"/>
                </a:lnTo>
                <a:lnTo>
                  <a:pt x="620" y="423"/>
                </a:lnTo>
                <a:lnTo>
                  <a:pt x="620" y="423"/>
                </a:lnTo>
                <a:lnTo>
                  <a:pt x="620" y="423"/>
                </a:lnTo>
                <a:lnTo>
                  <a:pt x="620" y="423"/>
                </a:lnTo>
                <a:lnTo>
                  <a:pt x="622" y="419"/>
                </a:lnTo>
                <a:lnTo>
                  <a:pt x="624" y="419"/>
                </a:lnTo>
                <a:lnTo>
                  <a:pt x="624" y="416"/>
                </a:lnTo>
                <a:lnTo>
                  <a:pt x="624" y="416"/>
                </a:lnTo>
                <a:lnTo>
                  <a:pt x="629" y="419"/>
                </a:lnTo>
                <a:lnTo>
                  <a:pt x="631" y="419"/>
                </a:lnTo>
                <a:lnTo>
                  <a:pt x="631" y="419"/>
                </a:lnTo>
                <a:lnTo>
                  <a:pt x="627" y="414"/>
                </a:lnTo>
                <a:lnTo>
                  <a:pt x="627" y="414"/>
                </a:lnTo>
                <a:lnTo>
                  <a:pt x="627" y="416"/>
                </a:lnTo>
                <a:lnTo>
                  <a:pt x="626" y="416"/>
                </a:lnTo>
                <a:lnTo>
                  <a:pt x="624" y="416"/>
                </a:lnTo>
                <a:lnTo>
                  <a:pt x="620" y="412"/>
                </a:lnTo>
                <a:lnTo>
                  <a:pt x="620" y="412"/>
                </a:lnTo>
                <a:lnTo>
                  <a:pt x="618" y="414"/>
                </a:lnTo>
                <a:lnTo>
                  <a:pt x="618" y="414"/>
                </a:lnTo>
                <a:lnTo>
                  <a:pt x="618" y="418"/>
                </a:lnTo>
                <a:lnTo>
                  <a:pt x="618" y="421"/>
                </a:lnTo>
                <a:lnTo>
                  <a:pt x="618" y="421"/>
                </a:lnTo>
                <a:lnTo>
                  <a:pt x="616" y="421"/>
                </a:lnTo>
                <a:lnTo>
                  <a:pt x="616" y="421"/>
                </a:lnTo>
                <a:lnTo>
                  <a:pt x="616" y="418"/>
                </a:lnTo>
                <a:lnTo>
                  <a:pt x="613" y="412"/>
                </a:lnTo>
                <a:lnTo>
                  <a:pt x="613" y="412"/>
                </a:lnTo>
                <a:lnTo>
                  <a:pt x="613" y="412"/>
                </a:lnTo>
                <a:lnTo>
                  <a:pt x="614" y="416"/>
                </a:lnTo>
                <a:lnTo>
                  <a:pt x="614" y="418"/>
                </a:lnTo>
                <a:lnTo>
                  <a:pt x="614" y="418"/>
                </a:lnTo>
                <a:lnTo>
                  <a:pt x="614" y="418"/>
                </a:lnTo>
                <a:lnTo>
                  <a:pt x="611" y="414"/>
                </a:lnTo>
                <a:lnTo>
                  <a:pt x="611" y="414"/>
                </a:lnTo>
                <a:lnTo>
                  <a:pt x="611" y="416"/>
                </a:lnTo>
                <a:lnTo>
                  <a:pt x="611" y="419"/>
                </a:lnTo>
                <a:lnTo>
                  <a:pt x="609" y="419"/>
                </a:lnTo>
                <a:lnTo>
                  <a:pt x="605" y="418"/>
                </a:lnTo>
                <a:lnTo>
                  <a:pt x="605" y="418"/>
                </a:lnTo>
                <a:lnTo>
                  <a:pt x="607" y="410"/>
                </a:lnTo>
                <a:lnTo>
                  <a:pt x="609" y="405"/>
                </a:lnTo>
                <a:lnTo>
                  <a:pt x="609" y="405"/>
                </a:lnTo>
                <a:lnTo>
                  <a:pt x="611" y="407"/>
                </a:lnTo>
                <a:lnTo>
                  <a:pt x="611" y="408"/>
                </a:lnTo>
                <a:lnTo>
                  <a:pt x="611" y="407"/>
                </a:lnTo>
                <a:lnTo>
                  <a:pt x="609" y="405"/>
                </a:lnTo>
                <a:lnTo>
                  <a:pt x="609" y="405"/>
                </a:lnTo>
                <a:lnTo>
                  <a:pt x="607" y="403"/>
                </a:lnTo>
                <a:lnTo>
                  <a:pt x="605" y="405"/>
                </a:lnTo>
                <a:lnTo>
                  <a:pt x="603" y="407"/>
                </a:lnTo>
                <a:lnTo>
                  <a:pt x="603" y="408"/>
                </a:lnTo>
                <a:lnTo>
                  <a:pt x="598" y="407"/>
                </a:lnTo>
                <a:lnTo>
                  <a:pt x="598" y="407"/>
                </a:lnTo>
                <a:lnTo>
                  <a:pt x="600" y="405"/>
                </a:lnTo>
                <a:lnTo>
                  <a:pt x="600" y="403"/>
                </a:lnTo>
                <a:lnTo>
                  <a:pt x="600" y="401"/>
                </a:lnTo>
                <a:lnTo>
                  <a:pt x="603" y="403"/>
                </a:lnTo>
                <a:lnTo>
                  <a:pt x="603" y="403"/>
                </a:lnTo>
                <a:lnTo>
                  <a:pt x="600" y="397"/>
                </a:lnTo>
                <a:lnTo>
                  <a:pt x="600" y="392"/>
                </a:lnTo>
                <a:lnTo>
                  <a:pt x="602" y="390"/>
                </a:lnTo>
                <a:lnTo>
                  <a:pt x="603" y="390"/>
                </a:lnTo>
                <a:lnTo>
                  <a:pt x="603" y="390"/>
                </a:lnTo>
                <a:lnTo>
                  <a:pt x="600" y="388"/>
                </a:lnTo>
                <a:lnTo>
                  <a:pt x="598" y="390"/>
                </a:lnTo>
                <a:lnTo>
                  <a:pt x="596" y="392"/>
                </a:lnTo>
                <a:lnTo>
                  <a:pt x="596" y="395"/>
                </a:lnTo>
                <a:lnTo>
                  <a:pt x="596" y="405"/>
                </a:lnTo>
                <a:lnTo>
                  <a:pt x="596" y="410"/>
                </a:lnTo>
                <a:lnTo>
                  <a:pt x="596" y="410"/>
                </a:lnTo>
                <a:lnTo>
                  <a:pt x="594" y="407"/>
                </a:lnTo>
                <a:lnTo>
                  <a:pt x="592" y="405"/>
                </a:lnTo>
                <a:lnTo>
                  <a:pt x="592" y="403"/>
                </a:lnTo>
                <a:lnTo>
                  <a:pt x="589" y="401"/>
                </a:lnTo>
                <a:lnTo>
                  <a:pt x="589" y="401"/>
                </a:lnTo>
                <a:lnTo>
                  <a:pt x="589" y="405"/>
                </a:lnTo>
                <a:lnTo>
                  <a:pt x="587" y="407"/>
                </a:lnTo>
                <a:lnTo>
                  <a:pt x="581" y="410"/>
                </a:lnTo>
                <a:lnTo>
                  <a:pt x="574" y="412"/>
                </a:lnTo>
                <a:lnTo>
                  <a:pt x="570" y="412"/>
                </a:lnTo>
                <a:lnTo>
                  <a:pt x="568" y="414"/>
                </a:lnTo>
                <a:lnTo>
                  <a:pt x="568" y="414"/>
                </a:lnTo>
                <a:lnTo>
                  <a:pt x="568" y="408"/>
                </a:lnTo>
                <a:lnTo>
                  <a:pt x="570" y="403"/>
                </a:lnTo>
                <a:lnTo>
                  <a:pt x="572" y="399"/>
                </a:lnTo>
                <a:lnTo>
                  <a:pt x="578" y="397"/>
                </a:lnTo>
                <a:lnTo>
                  <a:pt x="578" y="397"/>
                </a:lnTo>
                <a:lnTo>
                  <a:pt x="578" y="397"/>
                </a:lnTo>
                <a:lnTo>
                  <a:pt x="576" y="395"/>
                </a:lnTo>
                <a:lnTo>
                  <a:pt x="574" y="394"/>
                </a:lnTo>
                <a:lnTo>
                  <a:pt x="574" y="394"/>
                </a:lnTo>
                <a:lnTo>
                  <a:pt x="574" y="394"/>
                </a:lnTo>
                <a:lnTo>
                  <a:pt x="580" y="392"/>
                </a:lnTo>
                <a:lnTo>
                  <a:pt x="581" y="388"/>
                </a:lnTo>
                <a:lnTo>
                  <a:pt x="587" y="375"/>
                </a:lnTo>
                <a:lnTo>
                  <a:pt x="587" y="375"/>
                </a:lnTo>
                <a:lnTo>
                  <a:pt x="591" y="381"/>
                </a:lnTo>
                <a:lnTo>
                  <a:pt x="591" y="381"/>
                </a:lnTo>
                <a:lnTo>
                  <a:pt x="589" y="373"/>
                </a:lnTo>
                <a:lnTo>
                  <a:pt x="592" y="370"/>
                </a:lnTo>
                <a:lnTo>
                  <a:pt x="596" y="368"/>
                </a:lnTo>
                <a:lnTo>
                  <a:pt x="598" y="366"/>
                </a:lnTo>
                <a:lnTo>
                  <a:pt x="598" y="366"/>
                </a:lnTo>
                <a:lnTo>
                  <a:pt x="596" y="366"/>
                </a:lnTo>
                <a:lnTo>
                  <a:pt x="596" y="364"/>
                </a:lnTo>
                <a:lnTo>
                  <a:pt x="596" y="364"/>
                </a:lnTo>
                <a:lnTo>
                  <a:pt x="602" y="362"/>
                </a:lnTo>
                <a:lnTo>
                  <a:pt x="609" y="359"/>
                </a:lnTo>
                <a:lnTo>
                  <a:pt x="614" y="351"/>
                </a:lnTo>
                <a:lnTo>
                  <a:pt x="616" y="344"/>
                </a:lnTo>
                <a:lnTo>
                  <a:pt x="620" y="349"/>
                </a:lnTo>
                <a:lnTo>
                  <a:pt x="620" y="349"/>
                </a:lnTo>
                <a:lnTo>
                  <a:pt x="626" y="342"/>
                </a:lnTo>
                <a:lnTo>
                  <a:pt x="631" y="335"/>
                </a:lnTo>
                <a:lnTo>
                  <a:pt x="638" y="329"/>
                </a:lnTo>
                <a:lnTo>
                  <a:pt x="644" y="329"/>
                </a:lnTo>
                <a:lnTo>
                  <a:pt x="648" y="329"/>
                </a:lnTo>
                <a:lnTo>
                  <a:pt x="648" y="329"/>
                </a:lnTo>
                <a:lnTo>
                  <a:pt x="648" y="326"/>
                </a:lnTo>
                <a:lnTo>
                  <a:pt x="648" y="324"/>
                </a:lnTo>
                <a:lnTo>
                  <a:pt x="648" y="324"/>
                </a:lnTo>
                <a:lnTo>
                  <a:pt x="657" y="320"/>
                </a:lnTo>
                <a:lnTo>
                  <a:pt x="668" y="316"/>
                </a:lnTo>
                <a:lnTo>
                  <a:pt x="686" y="305"/>
                </a:lnTo>
                <a:lnTo>
                  <a:pt x="686" y="305"/>
                </a:lnTo>
                <a:lnTo>
                  <a:pt x="697" y="300"/>
                </a:lnTo>
                <a:lnTo>
                  <a:pt x="708" y="296"/>
                </a:lnTo>
                <a:lnTo>
                  <a:pt x="717" y="294"/>
                </a:lnTo>
                <a:lnTo>
                  <a:pt x="729" y="294"/>
                </a:lnTo>
                <a:lnTo>
                  <a:pt x="729" y="294"/>
                </a:lnTo>
                <a:lnTo>
                  <a:pt x="727" y="294"/>
                </a:lnTo>
                <a:lnTo>
                  <a:pt x="725" y="291"/>
                </a:lnTo>
                <a:lnTo>
                  <a:pt x="725" y="291"/>
                </a:lnTo>
                <a:lnTo>
                  <a:pt x="734" y="296"/>
                </a:lnTo>
                <a:lnTo>
                  <a:pt x="734" y="296"/>
                </a:lnTo>
                <a:lnTo>
                  <a:pt x="743" y="296"/>
                </a:lnTo>
                <a:lnTo>
                  <a:pt x="743" y="296"/>
                </a:lnTo>
                <a:lnTo>
                  <a:pt x="747" y="296"/>
                </a:lnTo>
                <a:lnTo>
                  <a:pt x="751" y="296"/>
                </a:lnTo>
                <a:lnTo>
                  <a:pt x="751" y="296"/>
                </a:lnTo>
                <a:lnTo>
                  <a:pt x="760" y="294"/>
                </a:lnTo>
                <a:lnTo>
                  <a:pt x="760" y="294"/>
                </a:lnTo>
                <a:lnTo>
                  <a:pt x="763" y="305"/>
                </a:lnTo>
                <a:lnTo>
                  <a:pt x="763" y="305"/>
                </a:lnTo>
                <a:lnTo>
                  <a:pt x="762" y="300"/>
                </a:lnTo>
                <a:lnTo>
                  <a:pt x="762" y="292"/>
                </a:lnTo>
                <a:lnTo>
                  <a:pt x="762" y="292"/>
                </a:lnTo>
                <a:lnTo>
                  <a:pt x="765" y="298"/>
                </a:lnTo>
                <a:lnTo>
                  <a:pt x="771" y="300"/>
                </a:lnTo>
                <a:lnTo>
                  <a:pt x="775" y="300"/>
                </a:lnTo>
                <a:lnTo>
                  <a:pt x="780" y="298"/>
                </a:lnTo>
                <a:lnTo>
                  <a:pt x="778" y="303"/>
                </a:lnTo>
                <a:lnTo>
                  <a:pt x="778" y="303"/>
                </a:lnTo>
                <a:lnTo>
                  <a:pt x="784" y="300"/>
                </a:lnTo>
                <a:lnTo>
                  <a:pt x="787" y="298"/>
                </a:lnTo>
                <a:lnTo>
                  <a:pt x="791" y="298"/>
                </a:lnTo>
                <a:lnTo>
                  <a:pt x="793" y="302"/>
                </a:lnTo>
                <a:lnTo>
                  <a:pt x="793" y="302"/>
                </a:lnTo>
                <a:lnTo>
                  <a:pt x="793" y="300"/>
                </a:lnTo>
                <a:lnTo>
                  <a:pt x="793" y="296"/>
                </a:lnTo>
                <a:lnTo>
                  <a:pt x="793" y="296"/>
                </a:lnTo>
                <a:lnTo>
                  <a:pt x="798" y="296"/>
                </a:lnTo>
                <a:lnTo>
                  <a:pt x="798" y="298"/>
                </a:lnTo>
                <a:lnTo>
                  <a:pt x="798" y="302"/>
                </a:lnTo>
                <a:lnTo>
                  <a:pt x="798" y="302"/>
                </a:lnTo>
                <a:lnTo>
                  <a:pt x="800" y="300"/>
                </a:lnTo>
                <a:lnTo>
                  <a:pt x="802" y="302"/>
                </a:lnTo>
                <a:lnTo>
                  <a:pt x="802" y="307"/>
                </a:lnTo>
                <a:lnTo>
                  <a:pt x="802" y="307"/>
                </a:lnTo>
                <a:lnTo>
                  <a:pt x="804" y="305"/>
                </a:lnTo>
                <a:lnTo>
                  <a:pt x="806" y="303"/>
                </a:lnTo>
                <a:lnTo>
                  <a:pt x="808" y="298"/>
                </a:lnTo>
                <a:lnTo>
                  <a:pt x="808" y="298"/>
                </a:lnTo>
                <a:lnTo>
                  <a:pt x="826" y="307"/>
                </a:lnTo>
                <a:lnTo>
                  <a:pt x="846" y="318"/>
                </a:lnTo>
                <a:lnTo>
                  <a:pt x="846" y="318"/>
                </a:lnTo>
                <a:lnTo>
                  <a:pt x="868" y="329"/>
                </a:lnTo>
                <a:lnTo>
                  <a:pt x="887" y="340"/>
                </a:lnTo>
                <a:lnTo>
                  <a:pt x="887" y="340"/>
                </a:lnTo>
                <a:lnTo>
                  <a:pt x="874" y="327"/>
                </a:lnTo>
                <a:lnTo>
                  <a:pt x="859" y="316"/>
                </a:lnTo>
                <a:lnTo>
                  <a:pt x="843" y="309"/>
                </a:lnTo>
                <a:lnTo>
                  <a:pt x="835" y="305"/>
                </a:lnTo>
                <a:lnTo>
                  <a:pt x="824" y="305"/>
                </a:lnTo>
                <a:lnTo>
                  <a:pt x="824" y="305"/>
                </a:lnTo>
                <a:lnTo>
                  <a:pt x="824" y="303"/>
                </a:lnTo>
                <a:lnTo>
                  <a:pt x="824" y="302"/>
                </a:lnTo>
                <a:lnTo>
                  <a:pt x="822" y="302"/>
                </a:lnTo>
                <a:lnTo>
                  <a:pt x="824" y="298"/>
                </a:lnTo>
                <a:lnTo>
                  <a:pt x="824" y="298"/>
                </a:lnTo>
                <a:lnTo>
                  <a:pt x="819" y="298"/>
                </a:lnTo>
                <a:lnTo>
                  <a:pt x="813" y="296"/>
                </a:lnTo>
                <a:lnTo>
                  <a:pt x="802" y="292"/>
                </a:lnTo>
                <a:lnTo>
                  <a:pt x="802" y="292"/>
                </a:lnTo>
                <a:lnTo>
                  <a:pt x="791" y="287"/>
                </a:lnTo>
                <a:lnTo>
                  <a:pt x="786" y="287"/>
                </a:lnTo>
                <a:lnTo>
                  <a:pt x="780" y="289"/>
                </a:lnTo>
                <a:lnTo>
                  <a:pt x="780" y="289"/>
                </a:lnTo>
                <a:lnTo>
                  <a:pt x="780" y="285"/>
                </a:lnTo>
                <a:lnTo>
                  <a:pt x="780" y="283"/>
                </a:lnTo>
                <a:lnTo>
                  <a:pt x="780" y="283"/>
                </a:lnTo>
                <a:lnTo>
                  <a:pt x="778" y="291"/>
                </a:lnTo>
                <a:lnTo>
                  <a:pt x="776" y="292"/>
                </a:lnTo>
                <a:lnTo>
                  <a:pt x="776" y="292"/>
                </a:lnTo>
                <a:lnTo>
                  <a:pt x="775" y="289"/>
                </a:lnTo>
                <a:lnTo>
                  <a:pt x="773" y="287"/>
                </a:lnTo>
                <a:lnTo>
                  <a:pt x="771" y="287"/>
                </a:lnTo>
                <a:lnTo>
                  <a:pt x="767" y="283"/>
                </a:lnTo>
                <a:lnTo>
                  <a:pt x="767" y="283"/>
                </a:lnTo>
                <a:lnTo>
                  <a:pt x="767" y="285"/>
                </a:lnTo>
                <a:lnTo>
                  <a:pt x="765" y="285"/>
                </a:lnTo>
                <a:lnTo>
                  <a:pt x="762" y="285"/>
                </a:lnTo>
                <a:lnTo>
                  <a:pt x="756" y="281"/>
                </a:lnTo>
                <a:lnTo>
                  <a:pt x="756" y="281"/>
                </a:lnTo>
                <a:lnTo>
                  <a:pt x="756" y="285"/>
                </a:lnTo>
                <a:lnTo>
                  <a:pt x="754" y="287"/>
                </a:lnTo>
                <a:lnTo>
                  <a:pt x="754" y="287"/>
                </a:lnTo>
                <a:lnTo>
                  <a:pt x="752" y="285"/>
                </a:lnTo>
                <a:lnTo>
                  <a:pt x="752" y="285"/>
                </a:lnTo>
                <a:lnTo>
                  <a:pt x="751" y="285"/>
                </a:lnTo>
                <a:lnTo>
                  <a:pt x="749" y="283"/>
                </a:lnTo>
                <a:lnTo>
                  <a:pt x="749" y="283"/>
                </a:lnTo>
                <a:lnTo>
                  <a:pt x="749" y="283"/>
                </a:lnTo>
                <a:lnTo>
                  <a:pt x="749" y="283"/>
                </a:lnTo>
                <a:lnTo>
                  <a:pt x="749" y="283"/>
                </a:lnTo>
                <a:lnTo>
                  <a:pt x="749" y="283"/>
                </a:lnTo>
                <a:lnTo>
                  <a:pt x="749" y="283"/>
                </a:lnTo>
                <a:lnTo>
                  <a:pt x="749" y="283"/>
                </a:lnTo>
                <a:lnTo>
                  <a:pt x="749" y="285"/>
                </a:lnTo>
                <a:lnTo>
                  <a:pt x="749" y="285"/>
                </a:lnTo>
                <a:lnTo>
                  <a:pt x="749" y="285"/>
                </a:lnTo>
                <a:lnTo>
                  <a:pt x="749" y="285"/>
                </a:lnTo>
                <a:lnTo>
                  <a:pt x="747" y="287"/>
                </a:lnTo>
                <a:lnTo>
                  <a:pt x="747" y="287"/>
                </a:lnTo>
                <a:lnTo>
                  <a:pt x="745" y="287"/>
                </a:lnTo>
                <a:lnTo>
                  <a:pt x="745" y="287"/>
                </a:lnTo>
                <a:lnTo>
                  <a:pt x="743" y="287"/>
                </a:lnTo>
                <a:lnTo>
                  <a:pt x="741" y="289"/>
                </a:lnTo>
                <a:lnTo>
                  <a:pt x="741" y="289"/>
                </a:lnTo>
                <a:lnTo>
                  <a:pt x="740" y="283"/>
                </a:lnTo>
                <a:lnTo>
                  <a:pt x="738" y="281"/>
                </a:lnTo>
                <a:lnTo>
                  <a:pt x="732" y="283"/>
                </a:lnTo>
                <a:lnTo>
                  <a:pt x="732" y="283"/>
                </a:lnTo>
                <a:lnTo>
                  <a:pt x="732" y="287"/>
                </a:lnTo>
                <a:lnTo>
                  <a:pt x="732" y="289"/>
                </a:lnTo>
                <a:lnTo>
                  <a:pt x="732" y="289"/>
                </a:lnTo>
                <a:lnTo>
                  <a:pt x="719" y="289"/>
                </a:lnTo>
                <a:lnTo>
                  <a:pt x="706" y="291"/>
                </a:lnTo>
                <a:lnTo>
                  <a:pt x="694" y="291"/>
                </a:lnTo>
                <a:lnTo>
                  <a:pt x="681" y="291"/>
                </a:lnTo>
                <a:lnTo>
                  <a:pt x="681" y="291"/>
                </a:lnTo>
                <a:lnTo>
                  <a:pt x="681" y="291"/>
                </a:lnTo>
                <a:lnTo>
                  <a:pt x="681" y="289"/>
                </a:lnTo>
                <a:lnTo>
                  <a:pt x="681" y="289"/>
                </a:lnTo>
                <a:lnTo>
                  <a:pt x="681" y="291"/>
                </a:lnTo>
                <a:lnTo>
                  <a:pt x="681" y="292"/>
                </a:lnTo>
                <a:lnTo>
                  <a:pt x="679" y="292"/>
                </a:lnTo>
                <a:lnTo>
                  <a:pt x="679" y="294"/>
                </a:lnTo>
                <a:lnTo>
                  <a:pt x="679" y="294"/>
                </a:lnTo>
                <a:lnTo>
                  <a:pt x="677" y="291"/>
                </a:lnTo>
                <a:lnTo>
                  <a:pt x="677" y="287"/>
                </a:lnTo>
                <a:lnTo>
                  <a:pt x="677" y="287"/>
                </a:lnTo>
                <a:lnTo>
                  <a:pt x="675" y="289"/>
                </a:lnTo>
                <a:lnTo>
                  <a:pt x="672" y="289"/>
                </a:lnTo>
                <a:lnTo>
                  <a:pt x="666" y="289"/>
                </a:lnTo>
                <a:lnTo>
                  <a:pt x="666" y="289"/>
                </a:lnTo>
                <a:lnTo>
                  <a:pt x="668" y="292"/>
                </a:lnTo>
                <a:lnTo>
                  <a:pt x="670" y="294"/>
                </a:lnTo>
                <a:lnTo>
                  <a:pt x="670" y="294"/>
                </a:lnTo>
                <a:lnTo>
                  <a:pt x="668" y="294"/>
                </a:lnTo>
                <a:lnTo>
                  <a:pt x="668" y="296"/>
                </a:lnTo>
                <a:lnTo>
                  <a:pt x="668" y="298"/>
                </a:lnTo>
                <a:lnTo>
                  <a:pt x="666" y="298"/>
                </a:lnTo>
                <a:lnTo>
                  <a:pt x="666" y="298"/>
                </a:lnTo>
                <a:lnTo>
                  <a:pt x="666" y="294"/>
                </a:lnTo>
                <a:lnTo>
                  <a:pt x="666" y="291"/>
                </a:lnTo>
                <a:lnTo>
                  <a:pt x="666" y="291"/>
                </a:lnTo>
                <a:lnTo>
                  <a:pt x="664" y="291"/>
                </a:lnTo>
                <a:lnTo>
                  <a:pt x="664" y="292"/>
                </a:lnTo>
                <a:lnTo>
                  <a:pt x="664" y="294"/>
                </a:lnTo>
                <a:lnTo>
                  <a:pt x="662" y="296"/>
                </a:lnTo>
                <a:lnTo>
                  <a:pt x="662" y="296"/>
                </a:lnTo>
                <a:lnTo>
                  <a:pt x="660" y="292"/>
                </a:lnTo>
                <a:lnTo>
                  <a:pt x="659" y="291"/>
                </a:lnTo>
                <a:lnTo>
                  <a:pt x="657" y="292"/>
                </a:lnTo>
                <a:lnTo>
                  <a:pt x="655" y="291"/>
                </a:lnTo>
                <a:lnTo>
                  <a:pt x="655" y="291"/>
                </a:lnTo>
                <a:lnTo>
                  <a:pt x="655" y="296"/>
                </a:lnTo>
                <a:lnTo>
                  <a:pt x="657" y="302"/>
                </a:lnTo>
                <a:lnTo>
                  <a:pt x="657" y="302"/>
                </a:lnTo>
                <a:lnTo>
                  <a:pt x="653" y="300"/>
                </a:lnTo>
                <a:lnTo>
                  <a:pt x="653" y="303"/>
                </a:lnTo>
                <a:lnTo>
                  <a:pt x="651" y="300"/>
                </a:lnTo>
                <a:lnTo>
                  <a:pt x="651" y="300"/>
                </a:lnTo>
                <a:lnTo>
                  <a:pt x="649" y="303"/>
                </a:lnTo>
                <a:lnTo>
                  <a:pt x="648" y="305"/>
                </a:lnTo>
                <a:lnTo>
                  <a:pt x="646" y="302"/>
                </a:lnTo>
                <a:lnTo>
                  <a:pt x="646" y="302"/>
                </a:lnTo>
                <a:lnTo>
                  <a:pt x="648" y="302"/>
                </a:lnTo>
                <a:lnTo>
                  <a:pt x="648" y="298"/>
                </a:lnTo>
                <a:lnTo>
                  <a:pt x="649" y="296"/>
                </a:lnTo>
                <a:lnTo>
                  <a:pt x="653" y="298"/>
                </a:lnTo>
                <a:lnTo>
                  <a:pt x="653" y="298"/>
                </a:lnTo>
                <a:lnTo>
                  <a:pt x="651" y="294"/>
                </a:lnTo>
                <a:lnTo>
                  <a:pt x="649" y="294"/>
                </a:lnTo>
                <a:lnTo>
                  <a:pt x="646" y="296"/>
                </a:lnTo>
                <a:lnTo>
                  <a:pt x="640" y="298"/>
                </a:lnTo>
                <a:lnTo>
                  <a:pt x="638" y="298"/>
                </a:lnTo>
                <a:lnTo>
                  <a:pt x="635" y="294"/>
                </a:lnTo>
                <a:lnTo>
                  <a:pt x="635" y="294"/>
                </a:lnTo>
                <a:lnTo>
                  <a:pt x="646" y="289"/>
                </a:lnTo>
                <a:lnTo>
                  <a:pt x="655" y="287"/>
                </a:lnTo>
                <a:lnTo>
                  <a:pt x="677" y="281"/>
                </a:lnTo>
                <a:lnTo>
                  <a:pt x="677" y="281"/>
                </a:lnTo>
                <a:lnTo>
                  <a:pt x="675" y="278"/>
                </a:lnTo>
                <a:lnTo>
                  <a:pt x="675" y="276"/>
                </a:lnTo>
                <a:lnTo>
                  <a:pt x="675" y="276"/>
                </a:lnTo>
                <a:lnTo>
                  <a:pt x="677" y="276"/>
                </a:lnTo>
                <a:lnTo>
                  <a:pt x="679" y="276"/>
                </a:lnTo>
                <a:lnTo>
                  <a:pt x="679" y="278"/>
                </a:lnTo>
                <a:lnTo>
                  <a:pt x="679" y="278"/>
                </a:lnTo>
                <a:lnTo>
                  <a:pt x="679" y="278"/>
                </a:lnTo>
                <a:lnTo>
                  <a:pt x="679" y="278"/>
                </a:lnTo>
                <a:lnTo>
                  <a:pt x="677" y="278"/>
                </a:lnTo>
                <a:lnTo>
                  <a:pt x="677" y="281"/>
                </a:lnTo>
                <a:lnTo>
                  <a:pt x="677" y="281"/>
                </a:lnTo>
                <a:lnTo>
                  <a:pt x="684" y="280"/>
                </a:lnTo>
                <a:lnTo>
                  <a:pt x="688" y="276"/>
                </a:lnTo>
                <a:lnTo>
                  <a:pt x="688" y="276"/>
                </a:lnTo>
                <a:lnTo>
                  <a:pt x="686" y="274"/>
                </a:lnTo>
                <a:lnTo>
                  <a:pt x="684" y="272"/>
                </a:lnTo>
                <a:lnTo>
                  <a:pt x="684" y="269"/>
                </a:lnTo>
                <a:lnTo>
                  <a:pt x="684" y="269"/>
                </a:lnTo>
                <a:lnTo>
                  <a:pt x="695" y="270"/>
                </a:lnTo>
                <a:lnTo>
                  <a:pt x="705" y="269"/>
                </a:lnTo>
                <a:lnTo>
                  <a:pt x="716" y="267"/>
                </a:lnTo>
                <a:lnTo>
                  <a:pt x="725" y="265"/>
                </a:lnTo>
                <a:lnTo>
                  <a:pt x="725" y="265"/>
                </a:lnTo>
                <a:lnTo>
                  <a:pt x="736" y="265"/>
                </a:lnTo>
                <a:lnTo>
                  <a:pt x="736" y="265"/>
                </a:lnTo>
                <a:lnTo>
                  <a:pt x="743" y="267"/>
                </a:lnTo>
                <a:lnTo>
                  <a:pt x="745" y="267"/>
                </a:lnTo>
                <a:lnTo>
                  <a:pt x="747" y="267"/>
                </a:lnTo>
                <a:lnTo>
                  <a:pt x="747" y="267"/>
                </a:lnTo>
                <a:lnTo>
                  <a:pt x="747" y="267"/>
                </a:lnTo>
                <a:lnTo>
                  <a:pt x="749" y="267"/>
                </a:lnTo>
                <a:lnTo>
                  <a:pt x="749" y="267"/>
                </a:lnTo>
                <a:lnTo>
                  <a:pt x="749" y="267"/>
                </a:lnTo>
                <a:lnTo>
                  <a:pt x="749" y="267"/>
                </a:lnTo>
                <a:lnTo>
                  <a:pt x="749" y="267"/>
                </a:lnTo>
                <a:lnTo>
                  <a:pt x="749" y="267"/>
                </a:lnTo>
                <a:lnTo>
                  <a:pt x="776" y="272"/>
                </a:lnTo>
                <a:lnTo>
                  <a:pt x="776" y="276"/>
                </a:lnTo>
                <a:lnTo>
                  <a:pt x="776" y="276"/>
                </a:lnTo>
                <a:lnTo>
                  <a:pt x="778" y="274"/>
                </a:lnTo>
                <a:lnTo>
                  <a:pt x="782" y="274"/>
                </a:lnTo>
                <a:lnTo>
                  <a:pt x="786" y="274"/>
                </a:lnTo>
                <a:lnTo>
                  <a:pt x="789" y="276"/>
                </a:lnTo>
                <a:lnTo>
                  <a:pt x="793" y="276"/>
                </a:lnTo>
                <a:lnTo>
                  <a:pt x="795" y="274"/>
                </a:lnTo>
                <a:lnTo>
                  <a:pt x="795" y="274"/>
                </a:lnTo>
                <a:lnTo>
                  <a:pt x="797" y="276"/>
                </a:lnTo>
                <a:lnTo>
                  <a:pt x="798" y="283"/>
                </a:lnTo>
                <a:lnTo>
                  <a:pt x="798" y="283"/>
                </a:lnTo>
                <a:lnTo>
                  <a:pt x="800" y="283"/>
                </a:lnTo>
                <a:lnTo>
                  <a:pt x="802" y="283"/>
                </a:lnTo>
                <a:lnTo>
                  <a:pt x="802" y="281"/>
                </a:lnTo>
                <a:lnTo>
                  <a:pt x="802" y="281"/>
                </a:lnTo>
                <a:lnTo>
                  <a:pt x="800" y="281"/>
                </a:lnTo>
                <a:lnTo>
                  <a:pt x="798" y="280"/>
                </a:lnTo>
                <a:lnTo>
                  <a:pt x="798" y="272"/>
                </a:lnTo>
                <a:lnTo>
                  <a:pt x="798" y="272"/>
                </a:lnTo>
                <a:lnTo>
                  <a:pt x="809" y="274"/>
                </a:lnTo>
                <a:lnTo>
                  <a:pt x="815" y="278"/>
                </a:lnTo>
                <a:lnTo>
                  <a:pt x="819" y="280"/>
                </a:lnTo>
                <a:lnTo>
                  <a:pt x="819" y="280"/>
                </a:lnTo>
                <a:lnTo>
                  <a:pt x="824" y="280"/>
                </a:lnTo>
                <a:lnTo>
                  <a:pt x="832" y="281"/>
                </a:lnTo>
                <a:lnTo>
                  <a:pt x="837" y="281"/>
                </a:lnTo>
                <a:lnTo>
                  <a:pt x="844" y="281"/>
                </a:lnTo>
                <a:lnTo>
                  <a:pt x="844" y="281"/>
                </a:lnTo>
                <a:lnTo>
                  <a:pt x="843" y="280"/>
                </a:lnTo>
                <a:lnTo>
                  <a:pt x="841" y="280"/>
                </a:lnTo>
                <a:lnTo>
                  <a:pt x="835" y="278"/>
                </a:lnTo>
                <a:lnTo>
                  <a:pt x="833" y="276"/>
                </a:lnTo>
                <a:lnTo>
                  <a:pt x="832" y="274"/>
                </a:lnTo>
                <a:lnTo>
                  <a:pt x="832" y="272"/>
                </a:lnTo>
                <a:lnTo>
                  <a:pt x="833" y="267"/>
                </a:lnTo>
                <a:lnTo>
                  <a:pt x="833" y="267"/>
                </a:lnTo>
                <a:lnTo>
                  <a:pt x="835" y="269"/>
                </a:lnTo>
                <a:lnTo>
                  <a:pt x="837" y="269"/>
                </a:lnTo>
                <a:lnTo>
                  <a:pt x="841" y="267"/>
                </a:lnTo>
                <a:lnTo>
                  <a:pt x="844" y="267"/>
                </a:lnTo>
                <a:lnTo>
                  <a:pt x="846" y="267"/>
                </a:lnTo>
                <a:lnTo>
                  <a:pt x="848" y="270"/>
                </a:lnTo>
                <a:lnTo>
                  <a:pt x="848" y="270"/>
                </a:lnTo>
                <a:lnTo>
                  <a:pt x="848" y="267"/>
                </a:lnTo>
                <a:lnTo>
                  <a:pt x="850" y="265"/>
                </a:lnTo>
                <a:lnTo>
                  <a:pt x="854" y="269"/>
                </a:lnTo>
                <a:lnTo>
                  <a:pt x="854" y="269"/>
                </a:lnTo>
                <a:lnTo>
                  <a:pt x="857" y="265"/>
                </a:lnTo>
                <a:lnTo>
                  <a:pt x="859" y="265"/>
                </a:lnTo>
                <a:lnTo>
                  <a:pt x="867" y="267"/>
                </a:lnTo>
                <a:lnTo>
                  <a:pt x="867" y="267"/>
                </a:lnTo>
                <a:lnTo>
                  <a:pt x="872" y="270"/>
                </a:lnTo>
                <a:lnTo>
                  <a:pt x="876" y="272"/>
                </a:lnTo>
                <a:lnTo>
                  <a:pt x="879" y="270"/>
                </a:lnTo>
                <a:lnTo>
                  <a:pt x="879" y="270"/>
                </a:lnTo>
                <a:lnTo>
                  <a:pt x="879" y="278"/>
                </a:lnTo>
                <a:lnTo>
                  <a:pt x="881" y="281"/>
                </a:lnTo>
                <a:lnTo>
                  <a:pt x="881" y="281"/>
                </a:lnTo>
                <a:lnTo>
                  <a:pt x="883" y="280"/>
                </a:lnTo>
                <a:lnTo>
                  <a:pt x="883" y="278"/>
                </a:lnTo>
                <a:lnTo>
                  <a:pt x="883" y="278"/>
                </a:lnTo>
                <a:lnTo>
                  <a:pt x="885" y="276"/>
                </a:lnTo>
                <a:lnTo>
                  <a:pt x="885" y="276"/>
                </a:lnTo>
                <a:lnTo>
                  <a:pt x="881" y="274"/>
                </a:lnTo>
                <a:lnTo>
                  <a:pt x="879" y="274"/>
                </a:lnTo>
                <a:lnTo>
                  <a:pt x="881" y="272"/>
                </a:lnTo>
                <a:lnTo>
                  <a:pt x="881" y="272"/>
                </a:lnTo>
                <a:lnTo>
                  <a:pt x="905" y="281"/>
                </a:lnTo>
                <a:lnTo>
                  <a:pt x="916" y="285"/>
                </a:lnTo>
                <a:lnTo>
                  <a:pt x="927" y="292"/>
                </a:lnTo>
                <a:lnTo>
                  <a:pt x="927" y="292"/>
                </a:lnTo>
                <a:lnTo>
                  <a:pt x="931" y="289"/>
                </a:lnTo>
                <a:lnTo>
                  <a:pt x="933" y="287"/>
                </a:lnTo>
                <a:lnTo>
                  <a:pt x="935" y="287"/>
                </a:lnTo>
                <a:lnTo>
                  <a:pt x="936" y="289"/>
                </a:lnTo>
                <a:lnTo>
                  <a:pt x="938" y="292"/>
                </a:lnTo>
                <a:lnTo>
                  <a:pt x="940" y="294"/>
                </a:lnTo>
                <a:lnTo>
                  <a:pt x="942" y="294"/>
                </a:lnTo>
                <a:lnTo>
                  <a:pt x="942" y="294"/>
                </a:lnTo>
                <a:lnTo>
                  <a:pt x="942" y="292"/>
                </a:lnTo>
                <a:lnTo>
                  <a:pt x="944" y="292"/>
                </a:lnTo>
                <a:lnTo>
                  <a:pt x="946" y="294"/>
                </a:lnTo>
                <a:lnTo>
                  <a:pt x="951" y="302"/>
                </a:lnTo>
                <a:lnTo>
                  <a:pt x="951" y="302"/>
                </a:lnTo>
                <a:lnTo>
                  <a:pt x="962" y="307"/>
                </a:lnTo>
                <a:lnTo>
                  <a:pt x="973" y="313"/>
                </a:lnTo>
                <a:lnTo>
                  <a:pt x="973" y="313"/>
                </a:lnTo>
                <a:lnTo>
                  <a:pt x="973" y="309"/>
                </a:lnTo>
                <a:lnTo>
                  <a:pt x="973" y="307"/>
                </a:lnTo>
                <a:lnTo>
                  <a:pt x="970" y="305"/>
                </a:lnTo>
                <a:lnTo>
                  <a:pt x="966" y="303"/>
                </a:lnTo>
                <a:lnTo>
                  <a:pt x="964" y="302"/>
                </a:lnTo>
                <a:lnTo>
                  <a:pt x="964" y="300"/>
                </a:lnTo>
                <a:lnTo>
                  <a:pt x="964" y="300"/>
                </a:lnTo>
                <a:lnTo>
                  <a:pt x="968" y="296"/>
                </a:lnTo>
                <a:lnTo>
                  <a:pt x="971" y="296"/>
                </a:lnTo>
                <a:lnTo>
                  <a:pt x="971" y="296"/>
                </a:lnTo>
                <a:lnTo>
                  <a:pt x="971" y="298"/>
                </a:lnTo>
                <a:lnTo>
                  <a:pt x="973" y="298"/>
                </a:lnTo>
                <a:lnTo>
                  <a:pt x="977" y="298"/>
                </a:lnTo>
                <a:lnTo>
                  <a:pt x="981" y="296"/>
                </a:lnTo>
                <a:lnTo>
                  <a:pt x="981" y="296"/>
                </a:lnTo>
                <a:lnTo>
                  <a:pt x="977" y="294"/>
                </a:lnTo>
                <a:lnTo>
                  <a:pt x="975" y="291"/>
                </a:lnTo>
                <a:lnTo>
                  <a:pt x="973" y="285"/>
                </a:lnTo>
                <a:lnTo>
                  <a:pt x="973" y="285"/>
                </a:lnTo>
                <a:lnTo>
                  <a:pt x="981" y="285"/>
                </a:lnTo>
                <a:lnTo>
                  <a:pt x="986" y="285"/>
                </a:lnTo>
                <a:lnTo>
                  <a:pt x="990" y="287"/>
                </a:lnTo>
                <a:lnTo>
                  <a:pt x="992" y="289"/>
                </a:lnTo>
                <a:lnTo>
                  <a:pt x="992" y="292"/>
                </a:lnTo>
                <a:lnTo>
                  <a:pt x="992" y="296"/>
                </a:lnTo>
                <a:lnTo>
                  <a:pt x="992" y="296"/>
                </a:lnTo>
                <a:lnTo>
                  <a:pt x="997" y="296"/>
                </a:lnTo>
                <a:lnTo>
                  <a:pt x="1001" y="300"/>
                </a:lnTo>
                <a:lnTo>
                  <a:pt x="1010" y="307"/>
                </a:lnTo>
                <a:lnTo>
                  <a:pt x="1010" y="307"/>
                </a:lnTo>
                <a:lnTo>
                  <a:pt x="1014" y="305"/>
                </a:lnTo>
                <a:lnTo>
                  <a:pt x="1016" y="305"/>
                </a:lnTo>
                <a:lnTo>
                  <a:pt x="1019" y="307"/>
                </a:lnTo>
                <a:lnTo>
                  <a:pt x="1025" y="316"/>
                </a:lnTo>
                <a:lnTo>
                  <a:pt x="1025" y="316"/>
                </a:lnTo>
                <a:lnTo>
                  <a:pt x="1030" y="315"/>
                </a:lnTo>
                <a:lnTo>
                  <a:pt x="1034" y="315"/>
                </a:lnTo>
                <a:lnTo>
                  <a:pt x="1038" y="313"/>
                </a:lnTo>
                <a:lnTo>
                  <a:pt x="1041" y="316"/>
                </a:lnTo>
                <a:lnTo>
                  <a:pt x="1041" y="316"/>
                </a:lnTo>
                <a:lnTo>
                  <a:pt x="1041" y="315"/>
                </a:lnTo>
                <a:lnTo>
                  <a:pt x="1041" y="313"/>
                </a:lnTo>
                <a:lnTo>
                  <a:pt x="1039" y="311"/>
                </a:lnTo>
                <a:lnTo>
                  <a:pt x="1039" y="309"/>
                </a:lnTo>
                <a:lnTo>
                  <a:pt x="1039" y="309"/>
                </a:lnTo>
                <a:lnTo>
                  <a:pt x="1045" y="307"/>
                </a:lnTo>
                <a:lnTo>
                  <a:pt x="1052" y="307"/>
                </a:lnTo>
                <a:lnTo>
                  <a:pt x="1056" y="307"/>
                </a:lnTo>
                <a:lnTo>
                  <a:pt x="1060" y="311"/>
                </a:lnTo>
                <a:lnTo>
                  <a:pt x="1060" y="311"/>
                </a:lnTo>
                <a:lnTo>
                  <a:pt x="1058" y="313"/>
                </a:lnTo>
                <a:lnTo>
                  <a:pt x="1054" y="313"/>
                </a:lnTo>
                <a:lnTo>
                  <a:pt x="1054" y="313"/>
                </a:lnTo>
                <a:lnTo>
                  <a:pt x="1062" y="318"/>
                </a:lnTo>
                <a:lnTo>
                  <a:pt x="1069" y="320"/>
                </a:lnTo>
                <a:lnTo>
                  <a:pt x="1069" y="320"/>
                </a:lnTo>
                <a:lnTo>
                  <a:pt x="1069" y="324"/>
                </a:lnTo>
                <a:lnTo>
                  <a:pt x="1071" y="326"/>
                </a:lnTo>
                <a:lnTo>
                  <a:pt x="1073" y="326"/>
                </a:lnTo>
                <a:lnTo>
                  <a:pt x="1074" y="327"/>
                </a:lnTo>
                <a:lnTo>
                  <a:pt x="1074" y="327"/>
                </a:lnTo>
                <a:lnTo>
                  <a:pt x="1078" y="331"/>
                </a:lnTo>
                <a:lnTo>
                  <a:pt x="1080" y="337"/>
                </a:lnTo>
                <a:lnTo>
                  <a:pt x="1084" y="340"/>
                </a:lnTo>
                <a:lnTo>
                  <a:pt x="1085" y="342"/>
                </a:lnTo>
                <a:lnTo>
                  <a:pt x="1089" y="342"/>
                </a:lnTo>
                <a:lnTo>
                  <a:pt x="1089" y="342"/>
                </a:lnTo>
                <a:lnTo>
                  <a:pt x="1089" y="338"/>
                </a:lnTo>
                <a:lnTo>
                  <a:pt x="1087" y="335"/>
                </a:lnTo>
                <a:lnTo>
                  <a:pt x="1087" y="331"/>
                </a:lnTo>
                <a:lnTo>
                  <a:pt x="1089" y="327"/>
                </a:lnTo>
                <a:lnTo>
                  <a:pt x="1089" y="327"/>
                </a:lnTo>
                <a:lnTo>
                  <a:pt x="1093" y="329"/>
                </a:lnTo>
                <a:lnTo>
                  <a:pt x="1093" y="333"/>
                </a:lnTo>
                <a:lnTo>
                  <a:pt x="1093" y="335"/>
                </a:lnTo>
                <a:lnTo>
                  <a:pt x="1095" y="335"/>
                </a:lnTo>
                <a:lnTo>
                  <a:pt x="1095" y="335"/>
                </a:lnTo>
                <a:lnTo>
                  <a:pt x="1096" y="333"/>
                </a:lnTo>
                <a:lnTo>
                  <a:pt x="1095" y="331"/>
                </a:lnTo>
                <a:lnTo>
                  <a:pt x="1093" y="326"/>
                </a:lnTo>
                <a:lnTo>
                  <a:pt x="1091" y="320"/>
                </a:lnTo>
                <a:lnTo>
                  <a:pt x="1091" y="318"/>
                </a:lnTo>
                <a:lnTo>
                  <a:pt x="1095" y="316"/>
                </a:lnTo>
                <a:lnTo>
                  <a:pt x="1098" y="324"/>
                </a:lnTo>
                <a:lnTo>
                  <a:pt x="1098" y="324"/>
                </a:lnTo>
                <a:lnTo>
                  <a:pt x="1100" y="322"/>
                </a:lnTo>
                <a:lnTo>
                  <a:pt x="1100" y="318"/>
                </a:lnTo>
                <a:lnTo>
                  <a:pt x="1102" y="316"/>
                </a:lnTo>
                <a:lnTo>
                  <a:pt x="1106" y="316"/>
                </a:lnTo>
                <a:lnTo>
                  <a:pt x="1106" y="316"/>
                </a:lnTo>
                <a:lnTo>
                  <a:pt x="1104" y="313"/>
                </a:lnTo>
                <a:lnTo>
                  <a:pt x="1102" y="311"/>
                </a:lnTo>
                <a:lnTo>
                  <a:pt x="1100" y="311"/>
                </a:lnTo>
                <a:lnTo>
                  <a:pt x="1100" y="311"/>
                </a:lnTo>
                <a:lnTo>
                  <a:pt x="1102" y="315"/>
                </a:lnTo>
                <a:lnTo>
                  <a:pt x="1098" y="318"/>
                </a:lnTo>
                <a:lnTo>
                  <a:pt x="1098" y="318"/>
                </a:lnTo>
                <a:lnTo>
                  <a:pt x="1093" y="303"/>
                </a:lnTo>
                <a:lnTo>
                  <a:pt x="1093" y="303"/>
                </a:lnTo>
                <a:lnTo>
                  <a:pt x="1096" y="305"/>
                </a:lnTo>
                <a:lnTo>
                  <a:pt x="1102" y="307"/>
                </a:lnTo>
                <a:lnTo>
                  <a:pt x="1109" y="316"/>
                </a:lnTo>
                <a:lnTo>
                  <a:pt x="1117" y="327"/>
                </a:lnTo>
                <a:lnTo>
                  <a:pt x="1120" y="337"/>
                </a:lnTo>
                <a:lnTo>
                  <a:pt x="1120" y="337"/>
                </a:lnTo>
                <a:lnTo>
                  <a:pt x="1124" y="337"/>
                </a:lnTo>
                <a:lnTo>
                  <a:pt x="1130" y="337"/>
                </a:lnTo>
                <a:lnTo>
                  <a:pt x="1130" y="337"/>
                </a:lnTo>
                <a:lnTo>
                  <a:pt x="1126" y="329"/>
                </a:lnTo>
                <a:lnTo>
                  <a:pt x="1124" y="329"/>
                </a:lnTo>
                <a:lnTo>
                  <a:pt x="1124" y="333"/>
                </a:lnTo>
                <a:lnTo>
                  <a:pt x="1124" y="333"/>
                </a:lnTo>
                <a:lnTo>
                  <a:pt x="1122" y="331"/>
                </a:lnTo>
                <a:lnTo>
                  <a:pt x="1124" y="327"/>
                </a:lnTo>
                <a:lnTo>
                  <a:pt x="1126" y="324"/>
                </a:lnTo>
                <a:lnTo>
                  <a:pt x="1126" y="324"/>
                </a:lnTo>
                <a:lnTo>
                  <a:pt x="1131" y="327"/>
                </a:lnTo>
                <a:lnTo>
                  <a:pt x="1133" y="329"/>
                </a:lnTo>
                <a:lnTo>
                  <a:pt x="1131" y="333"/>
                </a:lnTo>
                <a:lnTo>
                  <a:pt x="1133" y="338"/>
                </a:lnTo>
                <a:lnTo>
                  <a:pt x="1133" y="338"/>
                </a:lnTo>
                <a:lnTo>
                  <a:pt x="1133" y="335"/>
                </a:lnTo>
                <a:lnTo>
                  <a:pt x="1135" y="333"/>
                </a:lnTo>
                <a:lnTo>
                  <a:pt x="1137" y="331"/>
                </a:lnTo>
                <a:lnTo>
                  <a:pt x="1141" y="331"/>
                </a:lnTo>
                <a:lnTo>
                  <a:pt x="1141" y="331"/>
                </a:lnTo>
                <a:close/>
                <a:moveTo>
                  <a:pt x="749" y="583"/>
                </a:moveTo>
                <a:lnTo>
                  <a:pt x="749" y="583"/>
                </a:lnTo>
                <a:lnTo>
                  <a:pt x="749" y="583"/>
                </a:lnTo>
                <a:close/>
                <a:moveTo>
                  <a:pt x="751" y="587"/>
                </a:move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lnTo>
                  <a:pt x="751" y="587"/>
                </a:lnTo>
                <a:close/>
                <a:moveTo>
                  <a:pt x="754" y="585"/>
                </a:moveTo>
                <a:lnTo>
                  <a:pt x="754" y="585"/>
                </a:lnTo>
                <a:lnTo>
                  <a:pt x="752" y="585"/>
                </a:lnTo>
                <a:lnTo>
                  <a:pt x="754" y="585"/>
                </a:lnTo>
                <a:lnTo>
                  <a:pt x="752" y="585"/>
                </a:lnTo>
                <a:lnTo>
                  <a:pt x="754" y="585"/>
                </a:lnTo>
                <a:close/>
                <a:moveTo>
                  <a:pt x="771" y="717"/>
                </a:moveTo>
                <a:lnTo>
                  <a:pt x="771" y="717"/>
                </a:lnTo>
                <a:lnTo>
                  <a:pt x="773" y="716"/>
                </a:lnTo>
                <a:lnTo>
                  <a:pt x="771" y="716"/>
                </a:lnTo>
                <a:lnTo>
                  <a:pt x="771" y="717"/>
                </a:lnTo>
                <a:lnTo>
                  <a:pt x="771" y="717"/>
                </a:lnTo>
                <a:lnTo>
                  <a:pt x="769" y="721"/>
                </a:lnTo>
                <a:lnTo>
                  <a:pt x="769" y="721"/>
                </a:lnTo>
                <a:lnTo>
                  <a:pt x="767" y="721"/>
                </a:lnTo>
                <a:lnTo>
                  <a:pt x="769" y="719"/>
                </a:lnTo>
                <a:lnTo>
                  <a:pt x="769" y="719"/>
                </a:lnTo>
                <a:lnTo>
                  <a:pt x="771" y="717"/>
                </a:lnTo>
                <a:lnTo>
                  <a:pt x="771" y="717"/>
                </a:lnTo>
                <a:close/>
                <a:moveTo>
                  <a:pt x="434" y="1306"/>
                </a:moveTo>
                <a:lnTo>
                  <a:pt x="434" y="1306"/>
                </a:lnTo>
                <a:lnTo>
                  <a:pt x="438" y="1310"/>
                </a:lnTo>
                <a:lnTo>
                  <a:pt x="442" y="1310"/>
                </a:lnTo>
                <a:lnTo>
                  <a:pt x="445" y="1312"/>
                </a:lnTo>
                <a:lnTo>
                  <a:pt x="445" y="1313"/>
                </a:lnTo>
                <a:lnTo>
                  <a:pt x="445" y="1315"/>
                </a:lnTo>
                <a:lnTo>
                  <a:pt x="445" y="1315"/>
                </a:lnTo>
                <a:lnTo>
                  <a:pt x="442" y="1315"/>
                </a:lnTo>
                <a:lnTo>
                  <a:pt x="436" y="1315"/>
                </a:lnTo>
                <a:lnTo>
                  <a:pt x="432" y="1312"/>
                </a:lnTo>
                <a:lnTo>
                  <a:pt x="432" y="1310"/>
                </a:lnTo>
                <a:lnTo>
                  <a:pt x="434" y="1306"/>
                </a:lnTo>
                <a:lnTo>
                  <a:pt x="434" y="1306"/>
                </a:lnTo>
                <a:close/>
                <a:moveTo>
                  <a:pt x="228" y="228"/>
                </a:moveTo>
                <a:lnTo>
                  <a:pt x="228" y="228"/>
                </a:lnTo>
                <a:lnTo>
                  <a:pt x="224" y="237"/>
                </a:lnTo>
                <a:lnTo>
                  <a:pt x="217" y="246"/>
                </a:lnTo>
                <a:lnTo>
                  <a:pt x="217" y="246"/>
                </a:lnTo>
                <a:lnTo>
                  <a:pt x="217" y="241"/>
                </a:lnTo>
                <a:lnTo>
                  <a:pt x="221" y="235"/>
                </a:lnTo>
                <a:lnTo>
                  <a:pt x="228" y="228"/>
                </a:lnTo>
                <a:lnTo>
                  <a:pt x="228" y="228"/>
                </a:lnTo>
                <a:close/>
                <a:moveTo>
                  <a:pt x="1124" y="322"/>
                </a:moveTo>
                <a:lnTo>
                  <a:pt x="1124" y="322"/>
                </a:lnTo>
                <a:lnTo>
                  <a:pt x="1122" y="322"/>
                </a:lnTo>
                <a:lnTo>
                  <a:pt x="1120" y="322"/>
                </a:lnTo>
                <a:lnTo>
                  <a:pt x="1119" y="322"/>
                </a:lnTo>
                <a:lnTo>
                  <a:pt x="1117" y="324"/>
                </a:lnTo>
                <a:lnTo>
                  <a:pt x="1117" y="324"/>
                </a:lnTo>
                <a:lnTo>
                  <a:pt x="1117" y="320"/>
                </a:lnTo>
                <a:lnTo>
                  <a:pt x="1117" y="318"/>
                </a:lnTo>
                <a:lnTo>
                  <a:pt x="1115" y="316"/>
                </a:lnTo>
                <a:lnTo>
                  <a:pt x="1115" y="315"/>
                </a:lnTo>
                <a:lnTo>
                  <a:pt x="1115" y="315"/>
                </a:lnTo>
                <a:lnTo>
                  <a:pt x="1117" y="315"/>
                </a:lnTo>
                <a:lnTo>
                  <a:pt x="1119" y="316"/>
                </a:lnTo>
                <a:lnTo>
                  <a:pt x="1119" y="316"/>
                </a:lnTo>
                <a:lnTo>
                  <a:pt x="1120" y="315"/>
                </a:lnTo>
                <a:lnTo>
                  <a:pt x="1120" y="315"/>
                </a:lnTo>
                <a:lnTo>
                  <a:pt x="1120" y="315"/>
                </a:lnTo>
                <a:lnTo>
                  <a:pt x="1122" y="315"/>
                </a:lnTo>
                <a:lnTo>
                  <a:pt x="1124" y="316"/>
                </a:lnTo>
                <a:lnTo>
                  <a:pt x="1124" y="322"/>
                </a:lnTo>
                <a:lnTo>
                  <a:pt x="1124" y="322"/>
                </a:lnTo>
                <a:close/>
                <a:moveTo>
                  <a:pt x="1045" y="305"/>
                </a:moveTo>
                <a:lnTo>
                  <a:pt x="1045" y="305"/>
                </a:lnTo>
                <a:lnTo>
                  <a:pt x="1043" y="305"/>
                </a:lnTo>
                <a:lnTo>
                  <a:pt x="1041" y="303"/>
                </a:lnTo>
                <a:lnTo>
                  <a:pt x="1038" y="300"/>
                </a:lnTo>
                <a:lnTo>
                  <a:pt x="1038" y="300"/>
                </a:lnTo>
                <a:lnTo>
                  <a:pt x="1039" y="300"/>
                </a:lnTo>
                <a:lnTo>
                  <a:pt x="1043" y="300"/>
                </a:lnTo>
                <a:lnTo>
                  <a:pt x="1047" y="302"/>
                </a:lnTo>
                <a:lnTo>
                  <a:pt x="1047" y="302"/>
                </a:lnTo>
                <a:lnTo>
                  <a:pt x="1045" y="303"/>
                </a:lnTo>
                <a:lnTo>
                  <a:pt x="1045" y="305"/>
                </a:lnTo>
                <a:lnTo>
                  <a:pt x="1045" y="305"/>
                </a:lnTo>
                <a:close/>
                <a:moveTo>
                  <a:pt x="968" y="294"/>
                </a:moveTo>
                <a:lnTo>
                  <a:pt x="968" y="294"/>
                </a:lnTo>
                <a:lnTo>
                  <a:pt x="964" y="294"/>
                </a:lnTo>
                <a:lnTo>
                  <a:pt x="960" y="294"/>
                </a:lnTo>
                <a:lnTo>
                  <a:pt x="958" y="291"/>
                </a:lnTo>
                <a:lnTo>
                  <a:pt x="962" y="287"/>
                </a:lnTo>
                <a:lnTo>
                  <a:pt x="962" y="287"/>
                </a:lnTo>
                <a:lnTo>
                  <a:pt x="964" y="291"/>
                </a:lnTo>
                <a:lnTo>
                  <a:pt x="968" y="294"/>
                </a:lnTo>
                <a:lnTo>
                  <a:pt x="968" y="294"/>
                </a:lnTo>
                <a:close/>
                <a:moveTo>
                  <a:pt x="949" y="70"/>
                </a:moveTo>
                <a:lnTo>
                  <a:pt x="949" y="70"/>
                </a:lnTo>
                <a:lnTo>
                  <a:pt x="951" y="72"/>
                </a:lnTo>
                <a:lnTo>
                  <a:pt x="949" y="72"/>
                </a:lnTo>
                <a:lnTo>
                  <a:pt x="946" y="72"/>
                </a:lnTo>
                <a:lnTo>
                  <a:pt x="940" y="70"/>
                </a:lnTo>
                <a:lnTo>
                  <a:pt x="940" y="68"/>
                </a:lnTo>
                <a:lnTo>
                  <a:pt x="940" y="64"/>
                </a:lnTo>
                <a:lnTo>
                  <a:pt x="940" y="64"/>
                </a:lnTo>
                <a:lnTo>
                  <a:pt x="944" y="68"/>
                </a:lnTo>
                <a:lnTo>
                  <a:pt x="947" y="70"/>
                </a:lnTo>
                <a:lnTo>
                  <a:pt x="949" y="70"/>
                </a:lnTo>
                <a:lnTo>
                  <a:pt x="949" y="70"/>
                </a:lnTo>
                <a:close/>
                <a:moveTo>
                  <a:pt x="914" y="46"/>
                </a:moveTo>
                <a:lnTo>
                  <a:pt x="914" y="46"/>
                </a:lnTo>
                <a:lnTo>
                  <a:pt x="914" y="48"/>
                </a:lnTo>
                <a:lnTo>
                  <a:pt x="911" y="48"/>
                </a:lnTo>
                <a:lnTo>
                  <a:pt x="909" y="48"/>
                </a:lnTo>
                <a:lnTo>
                  <a:pt x="911" y="50"/>
                </a:lnTo>
                <a:lnTo>
                  <a:pt x="911" y="50"/>
                </a:lnTo>
                <a:lnTo>
                  <a:pt x="907" y="51"/>
                </a:lnTo>
                <a:lnTo>
                  <a:pt x="901" y="50"/>
                </a:lnTo>
                <a:lnTo>
                  <a:pt x="898" y="48"/>
                </a:lnTo>
                <a:lnTo>
                  <a:pt x="896" y="46"/>
                </a:lnTo>
                <a:lnTo>
                  <a:pt x="898" y="44"/>
                </a:lnTo>
                <a:lnTo>
                  <a:pt x="898" y="44"/>
                </a:lnTo>
                <a:lnTo>
                  <a:pt x="901" y="46"/>
                </a:lnTo>
                <a:lnTo>
                  <a:pt x="907" y="46"/>
                </a:lnTo>
                <a:lnTo>
                  <a:pt x="914" y="46"/>
                </a:lnTo>
                <a:lnTo>
                  <a:pt x="914" y="46"/>
                </a:lnTo>
                <a:close/>
                <a:moveTo>
                  <a:pt x="749" y="583"/>
                </a:moveTo>
                <a:lnTo>
                  <a:pt x="749" y="583"/>
                </a:lnTo>
                <a:lnTo>
                  <a:pt x="749" y="583"/>
                </a:lnTo>
                <a:close/>
                <a:moveTo>
                  <a:pt x="660" y="296"/>
                </a:moveTo>
                <a:lnTo>
                  <a:pt x="660" y="296"/>
                </a:lnTo>
                <a:lnTo>
                  <a:pt x="660" y="300"/>
                </a:lnTo>
                <a:lnTo>
                  <a:pt x="660" y="300"/>
                </a:lnTo>
                <a:lnTo>
                  <a:pt x="657" y="298"/>
                </a:lnTo>
                <a:lnTo>
                  <a:pt x="657" y="298"/>
                </a:lnTo>
                <a:lnTo>
                  <a:pt x="657" y="296"/>
                </a:lnTo>
                <a:lnTo>
                  <a:pt x="659" y="294"/>
                </a:lnTo>
                <a:lnTo>
                  <a:pt x="660" y="296"/>
                </a:lnTo>
                <a:lnTo>
                  <a:pt x="660" y="296"/>
                </a:lnTo>
                <a:close/>
                <a:moveTo>
                  <a:pt x="594" y="335"/>
                </a:moveTo>
                <a:lnTo>
                  <a:pt x="594" y="335"/>
                </a:lnTo>
                <a:lnTo>
                  <a:pt x="592" y="333"/>
                </a:lnTo>
                <a:lnTo>
                  <a:pt x="592" y="331"/>
                </a:lnTo>
                <a:lnTo>
                  <a:pt x="594" y="331"/>
                </a:lnTo>
                <a:lnTo>
                  <a:pt x="594" y="329"/>
                </a:lnTo>
                <a:lnTo>
                  <a:pt x="594" y="329"/>
                </a:lnTo>
                <a:lnTo>
                  <a:pt x="594" y="327"/>
                </a:lnTo>
                <a:lnTo>
                  <a:pt x="592" y="329"/>
                </a:lnTo>
                <a:lnTo>
                  <a:pt x="592" y="329"/>
                </a:lnTo>
                <a:lnTo>
                  <a:pt x="591" y="329"/>
                </a:lnTo>
                <a:lnTo>
                  <a:pt x="591" y="329"/>
                </a:lnTo>
                <a:lnTo>
                  <a:pt x="591" y="335"/>
                </a:lnTo>
                <a:lnTo>
                  <a:pt x="591" y="340"/>
                </a:lnTo>
                <a:lnTo>
                  <a:pt x="589" y="342"/>
                </a:lnTo>
                <a:lnTo>
                  <a:pt x="585" y="344"/>
                </a:lnTo>
                <a:lnTo>
                  <a:pt x="578" y="348"/>
                </a:lnTo>
                <a:lnTo>
                  <a:pt x="572" y="351"/>
                </a:lnTo>
                <a:lnTo>
                  <a:pt x="572" y="351"/>
                </a:lnTo>
                <a:lnTo>
                  <a:pt x="568" y="357"/>
                </a:lnTo>
                <a:lnTo>
                  <a:pt x="567" y="362"/>
                </a:lnTo>
                <a:lnTo>
                  <a:pt x="565" y="368"/>
                </a:lnTo>
                <a:lnTo>
                  <a:pt x="561" y="372"/>
                </a:lnTo>
                <a:lnTo>
                  <a:pt x="561" y="372"/>
                </a:lnTo>
                <a:lnTo>
                  <a:pt x="559" y="370"/>
                </a:lnTo>
                <a:lnTo>
                  <a:pt x="557" y="368"/>
                </a:lnTo>
                <a:lnTo>
                  <a:pt x="557" y="368"/>
                </a:lnTo>
                <a:lnTo>
                  <a:pt x="557" y="370"/>
                </a:lnTo>
                <a:lnTo>
                  <a:pt x="556" y="372"/>
                </a:lnTo>
                <a:lnTo>
                  <a:pt x="554" y="372"/>
                </a:lnTo>
                <a:lnTo>
                  <a:pt x="552" y="373"/>
                </a:lnTo>
                <a:lnTo>
                  <a:pt x="552" y="373"/>
                </a:lnTo>
                <a:lnTo>
                  <a:pt x="548" y="370"/>
                </a:lnTo>
                <a:lnTo>
                  <a:pt x="546" y="372"/>
                </a:lnTo>
                <a:lnTo>
                  <a:pt x="546" y="372"/>
                </a:lnTo>
                <a:lnTo>
                  <a:pt x="545" y="370"/>
                </a:lnTo>
                <a:lnTo>
                  <a:pt x="541" y="366"/>
                </a:lnTo>
                <a:lnTo>
                  <a:pt x="541" y="366"/>
                </a:lnTo>
                <a:lnTo>
                  <a:pt x="541" y="366"/>
                </a:lnTo>
                <a:lnTo>
                  <a:pt x="543" y="366"/>
                </a:lnTo>
                <a:lnTo>
                  <a:pt x="546" y="368"/>
                </a:lnTo>
                <a:lnTo>
                  <a:pt x="546" y="368"/>
                </a:lnTo>
                <a:lnTo>
                  <a:pt x="541" y="361"/>
                </a:lnTo>
                <a:lnTo>
                  <a:pt x="541" y="361"/>
                </a:lnTo>
                <a:lnTo>
                  <a:pt x="545" y="362"/>
                </a:lnTo>
                <a:lnTo>
                  <a:pt x="548" y="364"/>
                </a:lnTo>
                <a:lnTo>
                  <a:pt x="548" y="364"/>
                </a:lnTo>
                <a:lnTo>
                  <a:pt x="548" y="361"/>
                </a:lnTo>
                <a:lnTo>
                  <a:pt x="546" y="357"/>
                </a:lnTo>
                <a:lnTo>
                  <a:pt x="546" y="357"/>
                </a:lnTo>
                <a:lnTo>
                  <a:pt x="545" y="357"/>
                </a:lnTo>
                <a:lnTo>
                  <a:pt x="541" y="359"/>
                </a:lnTo>
                <a:lnTo>
                  <a:pt x="539" y="359"/>
                </a:lnTo>
                <a:lnTo>
                  <a:pt x="535" y="357"/>
                </a:lnTo>
                <a:lnTo>
                  <a:pt x="535" y="357"/>
                </a:lnTo>
                <a:lnTo>
                  <a:pt x="537" y="355"/>
                </a:lnTo>
                <a:lnTo>
                  <a:pt x="539" y="355"/>
                </a:lnTo>
                <a:lnTo>
                  <a:pt x="541" y="355"/>
                </a:lnTo>
                <a:lnTo>
                  <a:pt x="543" y="355"/>
                </a:lnTo>
                <a:lnTo>
                  <a:pt x="543" y="355"/>
                </a:lnTo>
                <a:lnTo>
                  <a:pt x="539" y="353"/>
                </a:lnTo>
                <a:lnTo>
                  <a:pt x="535" y="355"/>
                </a:lnTo>
                <a:lnTo>
                  <a:pt x="535" y="355"/>
                </a:lnTo>
                <a:lnTo>
                  <a:pt x="537" y="362"/>
                </a:lnTo>
                <a:lnTo>
                  <a:pt x="541" y="370"/>
                </a:lnTo>
                <a:lnTo>
                  <a:pt x="545" y="375"/>
                </a:lnTo>
                <a:lnTo>
                  <a:pt x="545" y="379"/>
                </a:lnTo>
                <a:lnTo>
                  <a:pt x="545" y="381"/>
                </a:lnTo>
                <a:lnTo>
                  <a:pt x="545" y="381"/>
                </a:lnTo>
                <a:lnTo>
                  <a:pt x="548" y="383"/>
                </a:lnTo>
                <a:lnTo>
                  <a:pt x="550" y="381"/>
                </a:lnTo>
                <a:lnTo>
                  <a:pt x="550" y="381"/>
                </a:lnTo>
                <a:lnTo>
                  <a:pt x="550" y="386"/>
                </a:lnTo>
                <a:lnTo>
                  <a:pt x="548" y="388"/>
                </a:lnTo>
                <a:lnTo>
                  <a:pt x="546" y="392"/>
                </a:lnTo>
                <a:lnTo>
                  <a:pt x="546" y="395"/>
                </a:lnTo>
                <a:lnTo>
                  <a:pt x="546" y="395"/>
                </a:lnTo>
                <a:lnTo>
                  <a:pt x="545" y="395"/>
                </a:lnTo>
                <a:lnTo>
                  <a:pt x="541" y="394"/>
                </a:lnTo>
                <a:lnTo>
                  <a:pt x="541" y="394"/>
                </a:lnTo>
                <a:lnTo>
                  <a:pt x="543" y="399"/>
                </a:lnTo>
                <a:lnTo>
                  <a:pt x="541" y="401"/>
                </a:lnTo>
                <a:lnTo>
                  <a:pt x="539" y="399"/>
                </a:lnTo>
                <a:lnTo>
                  <a:pt x="539" y="399"/>
                </a:lnTo>
                <a:lnTo>
                  <a:pt x="541" y="403"/>
                </a:lnTo>
                <a:lnTo>
                  <a:pt x="543" y="405"/>
                </a:lnTo>
                <a:lnTo>
                  <a:pt x="543" y="405"/>
                </a:lnTo>
                <a:lnTo>
                  <a:pt x="543" y="405"/>
                </a:lnTo>
                <a:lnTo>
                  <a:pt x="539" y="405"/>
                </a:lnTo>
                <a:lnTo>
                  <a:pt x="537" y="405"/>
                </a:lnTo>
                <a:lnTo>
                  <a:pt x="535" y="410"/>
                </a:lnTo>
                <a:lnTo>
                  <a:pt x="534" y="414"/>
                </a:lnTo>
                <a:lnTo>
                  <a:pt x="532" y="416"/>
                </a:lnTo>
                <a:lnTo>
                  <a:pt x="530" y="416"/>
                </a:lnTo>
                <a:lnTo>
                  <a:pt x="530" y="416"/>
                </a:lnTo>
                <a:lnTo>
                  <a:pt x="532" y="421"/>
                </a:lnTo>
                <a:lnTo>
                  <a:pt x="530" y="425"/>
                </a:lnTo>
                <a:lnTo>
                  <a:pt x="528" y="427"/>
                </a:lnTo>
                <a:lnTo>
                  <a:pt x="524" y="429"/>
                </a:lnTo>
                <a:lnTo>
                  <a:pt x="524" y="429"/>
                </a:lnTo>
                <a:lnTo>
                  <a:pt x="528" y="432"/>
                </a:lnTo>
                <a:lnTo>
                  <a:pt x="528" y="436"/>
                </a:lnTo>
                <a:lnTo>
                  <a:pt x="528" y="438"/>
                </a:lnTo>
                <a:lnTo>
                  <a:pt x="526" y="441"/>
                </a:lnTo>
                <a:lnTo>
                  <a:pt x="522" y="443"/>
                </a:lnTo>
                <a:lnTo>
                  <a:pt x="515" y="445"/>
                </a:lnTo>
                <a:lnTo>
                  <a:pt x="515" y="445"/>
                </a:lnTo>
                <a:lnTo>
                  <a:pt x="515" y="447"/>
                </a:lnTo>
                <a:lnTo>
                  <a:pt x="515" y="451"/>
                </a:lnTo>
                <a:lnTo>
                  <a:pt x="517" y="452"/>
                </a:lnTo>
                <a:lnTo>
                  <a:pt x="517" y="454"/>
                </a:lnTo>
                <a:lnTo>
                  <a:pt x="517" y="454"/>
                </a:lnTo>
                <a:lnTo>
                  <a:pt x="521" y="454"/>
                </a:lnTo>
                <a:lnTo>
                  <a:pt x="521" y="454"/>
                </a:lnTo>
                <a:lnTo>
                  <a:pt x="521" y="452"/>
                </a:lnTo>
                <a:lnTo>
                  <a:pt x="521" y="452"/>
                </a:lnTo>
                <a:lnTo>
                  <a:pt x="524" y="454"/>
                </a:lnTo>
                <a:lnTo>
                  <a:pt x="524" y="458"/>
                </a:lnTo>
                <a:lnTo>
                  <a:pt x="522" y="462"/>
                </a:lnTo>
                <a:lnTo>
                  <a:pt x="522" y="462"/>
                </a:lnTo>
                <a:lnTo>
                  <a:pt x="522" y="460"/>
                </a:lnTo>
                <a:lnTo>
                  <a:pt x="522" y="460"/>
                </a:lnTo>
                <a:lnTo>
                  <a:pt x="521" y="462"/>
                </a:lnTo>
                <a:lnTo>
                  <a:pt x="521" y="465"/>
                </a:lnTo>
                <a:lnTo>
                  <a:pt x="521" y="473"/>
                </a:lnTo>
                <a:lnTo>
                  <a:pt x="521" y="473"/>
                </a:lnTo>
                <a:lnTo>
                  <a:pt x="521" y="476"/>
                </a:lnTo>
                <a:lnTo>
                  <a:pt x="519" y="478"/>
                </a:lnTo>
                <a:lnTo>
                  <a:pt x="513" y="480"/>
                </a:lnTo>
                <a:lnTo>
                  <a:pt x="508" y="480"/>
                </a:lnTo>
                <a:lnTo>
                  <a:pt x="508" y="480"/>
                </a:lnTo>
                <a:lnTo>
                  <a:pt x="508" y="476"/>
                </a:lnTo>
                <a:lnTo>
                  <a:pt x="506" y="473"/>
                </a:lnTo>
                <a:lnTo>
                  <a:pt x="506" y="473"/>
                </a:lnTo>
                <a:lnTo>
                  <a:pt x="506" y="475"/>
                </a:lnTo>
                <a:lnTo>
                  <a:pt x="504" y="476"/>
                </a:lnTo>
                <a:lnTo>
                  <a:pt x="504" y="480"/>
                </a:lnTo>
                <a:lnTo>
                  <a:pt x="508" y="484"/>
                </a:lnTo>
                <a:lnTo>
                  <a:pt x="508" y="484"/>
                </a:lnTo>
                <a:lnTo>
                  <a:pt x="508" y="484"/>
                </a:lnTo>
                <a:lnTo>
                  <a:pt x="506" y="484"/>
                </a:lnTo>
                <a:lnTo>
                  <a:pt x="502" y="484"/>
                </a:lnTo>
                <a:lnTo>
                  <a:pt x="502" y="484"/>
                </a:lnTo>
                <a:lnTo>
                  <a:pt x="497" y="482"/>
                </a:lnTo>
                <a:lnTo>
                  <a:pt x="495" y="480"/>
                </a:lnTo>
                <a:lnTo>
                  <a:pt x="497" y="478"/>
                </a:lnTo>
                <a:lnTo>
                  <a:pt x="497" y="478"/>
                </a:lnTo>
                <a:lnTo>
                  <a:pt x="495" y="478"/>
                </a:lnTo>
                <a:lnTo>
                  <a:pt x="493" y="480"/>
                </a:lnTo>
                <a:lnTo>
                  <a:pt x="493" y="480"/>
                </a:lnTo>
                <a:lnTo>
                  <a:pt x="491" y="478"/>
                </a:lnTo>
                <a:lnTo>
                  <a:pt x="491" y="478"/>
                </a:lnTo>
                <a:lnTo>
                  <a:pt x="491" y="476"/>
                </a:lnTo>
                <a:lnTo>
                  <a:pt x="495" y="475"/>
                </a:lnTo>
                <a:lnTo>
                  <a:pt x="497" y="473"/>
                </a:lnTo>
                <a:lnTo>
                  <a:pt x="497" y="471"/>
                </a:lnTo>
                <a:lnTo>
                  <a:pt x="497" y="471"/>
                </a:lnTo>
                <a:lnTo>
                  <a:pt x="493" y="471"/>
                </a:lnTo>
                <a:lnTo>
                  <a:pt x="489" y="476"/>
                </a:lnTo>
                <a:lnTo>
                  <a:pt x="489" y="476"/>
                </a:lnTo>
                <a:lnTo>
                  <a:pt x="488" y="467"/>
                </a:lnTo>
                <a:lnTo>
                  <a:pt x="488" y="462"/>
                </a:lnTo>
                <a:lnTo>
                  <a:pt x="489" y="454"/>
                </a:lnTo>
                <a:lnTo>
                  <a:pt x="493" y="449"/>
                </a:lnTo>
                <a:lnTo>
                  <a:pt x="493" y="449"/>
                </a:lnTo>
                <a:lnTo>
                  <a:pt x="489" y="449"/>
                </a:lnTo>
                <a:lnTo>
                  <a:pt x="486" y="449"/>
                </a:lnTo>
                <a:lnTo>
                  <a:pt x="484" y="449"/>
                </a:lnTo>
                <a:lnTo>
                  <a:pt x="480" y="447"/>
                </a:lnTo>
                <a:lnTo>
                  <a:pt x="480" y="447"/>
                </a:lnTo>
                <a:lnTo>
                  <a:pt x="482" y="445"/>
                </a:lnTo>
                <a:lnTo>
                  <a:pt x="484" y="443"/>
                </a:lnTo>
                <a:lnTo>
                  <a:pt x="482" y="440"/>
                </a:lnTo>
                <a:lnTo>
                  <a:pt x="482" y="434"/>
                </a:lnTo>
                <a:lnTo>
                  <a:pt x="484" y="432"/>
                </a:lnTo>
                <a:lnTo>
                  <a:pt x="484" y="430"/>
                </a:lnTo>
                <a:lnTo>
                  <a:pt x="488" y="432"/>
                </a:lnTo>
                <a:lnTo>
                  <a:pt x="488" y="432"/>
                </a:lnTo>
                <a:lnTo>
                  <a:pt x="489" y="434"/>
                </a:lnTo>
                <a:lnTo>
                  <a:pt x="489" y="436"/>
                </a:lnTo>
                <a:lnTo>
                  <a:pt x="489" y="436"/>
                </a:lnTo>
                <a:lnTo>
                  <a:pt x="491" y="436"/>
                </a:lnTo>
                <a:lnTo>
                  <a:pt x="491" y="434"/>
                </a:lnTo>
                <a:lnTo>
                  <a:pt x="486" y="430"/>
                </a:lnTo>
                <a:lnTo>
                  <a:pt x="486" y="430"/>
                </a:lnTo>
                <a:lnTo>
                  <a:pt x="486" y="427"/>
                </a:lnTo>
                <a:lnTo>
                  <a:pt x="486" y="425"/>
                </a:lnTo>
                <a:lnTo>
                  <a:pt x="486" y="425"/>
                </a:lnTo>
                <a:lnTo>
                  <a:pt x="486" y="425"/>
                </a:lnTo>
                <a:lnTo>
                  <a:pt x="489" y="427"/>
                </a:lnTo>
                <a:lnTo>
                  <a:pt x="488" y="429"/>
                </a:lnTo>
                <a:lnTo>
                  <a:pt x="488" y="429"/>
                </a:lnTo>
                <a:lnTo>
                  <a:pt x="491" y="429"/>
                </a:lnTo>
                <a:lnTo>
                  <a:pt x="491" y="427"/>
                </a:lnTo>
                <a:lnTo>
                  <a:pt x="488" y="418"/>
                </a:lnTo>
                <a:lnTo>
                  <a:pt x="488" y="418"/>
                </a:lnTo>
                <a:lnTo>
                  <a:pt x="489" y="416"/>
                </a:lnTo>
                <a:lnTo>
                  <a:pt x="491" y="418"/>
                </a:lnTo>
                <a:lnTo>
                  <a:pt x="493" y="419"/>
                </a:lnTo>
                <a:lnTo>
                  <a:pt x="493" y="419"/>
                </a:lnTo>
                <a:lnTo>
                  <a:pt x="493" y="419"/>
                </a:lnTo>
                <a:lnTo>
                  <a:pt x="495" y="414"/>
                </a:lnTo>
                <a:lnTo>
                  <a:pt x="497" y="408"/>
                </a:lnTo>
                <a:lnTo>
                  <a:pt x="500" y="405"/>
                </a:lnTo>
                <a:lnTo>
                  <a:pt x="504" y="403"/>
                </a:lnTo>
                <a:lnTo>
                  <a:pt x="506" y="403"/>
                </a:lnTo>
                <a:lnTo>
                  <a:pt x="506" y="403"/>
                </a:lnTo>
                <a:lnTo>
                  <a:pt x="504" y="399"/>
                </a:lnTo>
                <a:lnTo>
                  <a:pt x="500" y="395"/>
                </a:lnTo>
                <a:lnTo>
                  <a:pt x="500" y="395"/>
                </a:lnTo>
                <a:lnTo>
                  <a:pt x="500" y="395"/>
                </a:lnTo>
                <a:lnTo>
                  <a:pt x="502" y="394"/>
                </a:lnTo>
                <a:lnTo>
                  <a:pt x="506" y="395"/>
                </a:lnTo>
                <a:lnTo>
                  <a:pt x="506" y="395"/>
                </a:lnTo>
                <a:lnTo>
                  <a:pt x="504" y="392"/>
                </a:lnTo>
                <a:lnTo>
                  <a:pt x="506" y="390"/>
                </a:lnTo>
                <a:lnTo>
                  <a:pt x="513" y="388"/>
                </a:lnTo>
                <a:lnTo>
                  <a:pt x="513" y="388"/>
                </a:lnTo>
                <a:lnTo>
                  <a:pt x="513" y="388"/>
                </a:lnTo>
                <a:lnTo>
                  <a:pt x="511" y="386"/>
                </a:lnTo>
                <a:lnTo>
                  <a:pt x="510" y="386"/>
                </a:lnTo>
                <a:lnTo>
                  <a:pt x="510" y="384"/>
                </a:lnTo>
                <a:lnTo>
                  <a:pt x="510" y="384"/>
                </a:lnTo>
                <a:lnTo>
                  <a:pt x="511" y="384"/>
                </a:lnTo>
                <a:lnTo>
                  <a:pt x="513" y="386"/>
                </a:lnTo>
                <a:lnTo>
                  <a:pt x="513" y="386"/>
                </a:lnTo>
                <a:lnTo>
                  <a:pt x="513" y="384"/>
                </a:lnTo>
                <a:lnTo>
                  <a:pt x="513" y="383"/>
                </a:lnTo>
                <a:lnTo>
                  <a:pt x="511" y="381"/>
                </a:lnTo>
                <a:lnTo>
                  <a:pt x="513" y="379"/>
                </a:lnTo>
                <a:lnTo>
                  <a:pt x="513" y="379"/>
                </a:lnTo>
                <a:lnTo>
                  <a:pt x="524" y="390"/>
                </a:lnTo>
                <a:lnTo>
                  <a:pt x="524" y="390"/>
                </a:lnTo>
                <a:lnTo>
                  <a:pt x="522" y="386"/>
                </a:lnTo>
                <a:lnTo>
                  <a:pt x="517" y="383"/>
                </a:lnTo>
                <a:lnTo>
                  <a:pt x="517" y="383"/>
                </a:lnTo>
                <a:lnTo>
                  <a:pt x="519" y="381"/>
                </a:lnTo>
                <a:lnTo>
                  <a:pt x="521" y="381"/>
                </a:lnTo>
                <a:lnTo>
                  <a:pt x="522" y="383"/>
                </a:lnTo>
                <a:lnTo>
                  <a:pt x="524" y="383"/>
                </a:lnTo>
                <a:lnTo>
                  <a:pt x="524" y="383"/>
                </a:lnTo>
                <a:lnTo>
                  <a:pt x="519" y="379"/>
                </a:lnTo>
                <a:lnTo>
                  <a:pt x="517" y="373"/>
                </a:lnTo>
                <a:lnTo>
                  <a:pt x="517" y="372"/>
                </a:lnTo>
                <a:lnTo>
                  <a:pt x="517" y="372"/>
                </a:lnTo>
                <a:lnTo>
                  <a:pt x="522" y="373"/>
                </a:lnTo>
                <a:lnTo>
                  <a:pt x="522" y="373"/>
                </a:lnTo>
                <a:lnTo>
                  <a:pt x="521" y="375"/>
                </a:lnTo>
                <a:lnTo>
                  <a:pt x="521" y="375"/>
                </a:lnTo>
                <a:lnTo>
                  <a:pt x="517" y="373"/>
                </a:lnTo>
                <a:lnTo>
                  <a:pt x="517" y="373"/>
                </a:lnTo>
                <a:lnTo>
                  <a:pt x="521" y="377"/>
                </a:lnTo>
                <a:lnTo>
                  <a:pt x="524" y="381"/>
                </a:lnTo>
                <a:lnTo>
                  <a:pt x="524" y="381"/>
                </a:lnTo>
                <a:lnTo>
                  <a:pt x="522" y="377"/>
                </a:lnTo>
                <a:lnTo>
                  <a:pt x="524" y="377"/>
                </a:lnTo>
                <a:lnTo>
                  <a:pt x="530" y="375"/>
                </a:lnTo>
                <a:lnTo>
                  <a:pt x="530" y="375"/>
                </a:lnTo>
                <a:lnTo>
                  <a:pt x="524" y="372"/>
                </a:lnTo>
                <a:lnTo>
                  <a:pt x="517" y="366"/>
                </a:lnTo>
                <a:lnTo>
                  <a:pt x="517" y="366"/>
                </a:lnTo>
                <a:lnTo>
                  <a:pt x="528" y="364"/>
                </a:lnTo>
                <a:lnTo>
                  <a:pt x="528" y="364"/>
                </a:lnTo>
                <a:lnTo>
                  <a:pt x="528" y="368"/>
                </a:lnTo>
                <a:lnTo>
                  <a:pt x="528" y="368"/>
                </a:lnTo>
                <a:lnTo>
                  <a:pt x="528" y="370"/>
                </a:lnTo>
                <a:lnTo>
                  <a:pt x="528" y="370"/>
                </a:lnTo>
                <a:lnTo>
                  <a:pt x="530" y="373"/>
                </a:lnTo>
                <a:lnTo>
                  <a:pt x="534" y="375"/>
                </a:lnTo>
                <a:lnTo>
                  <a:pt x="534" y="375"/>
                </a:lnTo>
                <a:lnTo>
                  <a:pt x="534" y="373"/>
                </a:lnTo>
                <a:lnTo>
                  <a:pt x="532" y="372"/>
                </a:lnTo>
                <a:lnTo>
                  <a:pt x="532" y="372"/>
                </a:lnTo>
                <a:lnTo>
                  <a:pt x="534" y="372"/>
                </a:lnTo>
                <a:lnTo>
                  <a:pt x="535" y="370"/>
                </a:lnTo>
                <a:lnTo>
                  <a:pt x="535" y="370"/>
                </a:lnTo>
                <a:lnTo>
                  <a:pt x="537" y="372"/>
                </a:lnTo>
                <a:lnTo>
                  <a:pt x="541" y="373"/>
                </a:lnTo>
                <a:lnTo>
                  <a:pt x="541" y="373"/>
                </a:lnTo>
                <a:lnTo>
                  <a:pt x="539" y="370"/>
                </a:lnTo>
                <a:lnTo>
                  <a:pt x="535" y="364"/>
                </a:lnTo>
                <a:lnTo>
                  <a:pt x="534" y="361"/>
                </a:lnTo>
                <a:lnTo>
                  <a:pt x="534" y="359"/>
                </a:lnTo>
                <a:lnTo>
                  <a:pt x="534" y="359"/>
                </a:lnTo>
                <a:lnTo>
                  <a:pt x="534" y="359"/>
                </a:lnTo>
                <a:lnTo>
                  <a:pt x="532" y="357"/>
                </a:lnTo>
                <a:lnTo>
                  <a:pt x="530" y="357"/>
                </a:lnTo>
                <a:lnTo>
                  <a:pt x="530" y="357"/>
                </a:lnTo>
                <a:lnTo>
                  <a:pt x="530" y="351"/>
                </a:lnTo>
                <a:lnTo>
                  <a:pt x="532" y="348"/>
                </a:lnTo>
                <a:lnTo>
                  <a:pt x="534" y="346"/>
                </a:lnTo>
                <a:lnTo>
                  <a:pt x="537" y="344"/>
                </a:lnTo>
                <a:lnTo>
                  <a:pt x="537" y="344"/>
                </a:lnTo>
                <a:lnTo>
                  <a:pt x="543" y="342"/>
                </a:lnTo>
                <a:lnTo>
                  <a:pt x="545" y="338"/>
                </a:lnTo>
                <a:lnTo>
                  <a:pt x="545" y="335"/>
                </a:lnTo>
                <a:lnTo>
                  <a:pt x="545" y="335"/>
                </a:lnTo>
                <a:lnTo>
                  <a:pt x="548" y="337"/>
                </a:lnTo>
                <a:lnTo>
                  <a:pt x="548" y="335"/>
                </a:lnTo>
                <a:lnTo>
                  <a:pt x="548" y="335"/>
                </a:lnTo>
                <a:lnTo>
                  <a:pt x="552" y="338"/>
                </a:lnTo>
                <a:lnTo>
                  <a:pt x="554" y="342"/>
                </a:lnTo>
                <a:lnTo>
                  <a:pt x="556" y="349"/>
                </a:lnTo>
                <a:lnTo>
                  <a:pt x="556" y="349"/>
                </a:lnTo>
                <a:lnTo>
                  <a:pt x="552" y="344"/>
                </a:lnTo>
                <a:lnTo>
                  <a:pt x="552" y="344"/>
                </a:lnTo>
                <a:lnTo>
                  <a:pt x="545" y="344"/>
                </a:lnTo>
                <a:lnTo>
                  <a:pt x="543" y="348"/>
                </a:lnTo>
                <a:lnTo>
                  <a:pt x="543" y="353"/>
                </a:lnTo>
                <a:lnTo>
                  <a:pt x="543" y="353"/>
                </a:lnTo>
                <a:lnTo>
                  <a:pt x="546" y="349"/>
                </a:lnTo>
                <a:lnTo>
                  <a:pt x="550" y="349"/>
                </a:lnTo>
                <a:lnTo>
                  <a:pt x="554" y="349"/>
                </a:lnTo>
                <a:lnTo>
                  <a:pt x="557" y="348"/>
                </a:lnTo>
                <a:lnTo>
                  <a:pt x="557" y="348"/>
                </a:lnTo>
                <a:lnTo>
                  <a:pt x="561" y="351"/>
                </a:lnTo>
                <a:lnTo>
                  <a:pt x="563" y="353"/>
                </a:lnTo>
                <a:lnTo>
                  <a:pt x="563" y="353"/>
                </a:lnTo>
                <a:lnTo>
                  <a:pt x="563" y="351"/>
                </a:lnTo>
                <a:lnTo>
                  <a:pt x="561" y="349"/>
                </a:lnTo>
                <a:lnTo>
                  <a:pt x="557" y="346"/>
                </a:lnTo>
                <a:lnTo>
                  <a:pt x="557" y="344"/>
                </a:lnTo>
                <a:lnTo>
                  <a:pt x="557" y="344"/>
                </a:lnTo>
                <a:lnTo>
                  <a:pt x="559" y="344"/>
                </a:lnTo>
                <a:lnTo>
                  <a:pt x="559" y="342"/>
                </a:lnTo>
                <a:lnTo>
                  <a:pt x="561" y="340"/>
                </a:lnTo>
                <a:lnTo>
                  <a:pt x="565" y="340"/>
                </a:lnTo>
                <a:lnTo>
                  <a:pt x="565" y="340"/>
                </a:lnTo>
                <a:lnTo>
                  <a:pt x="565" y="340"/>
                </a:lnTo>
                <a:lnTo>
                  <a:pt x="563" y="338"/>
                </a:lnTo>
                <a:lnTo>
                  <a:pt x="563" y="338"/>
                </a:lnTo>
                <a:lnTo>
                  <a:pt x="563" y="337"/>
                </a:lnTo>
                <a:lnTo>
                  <a:pt x="565" y="338"/>
                </a:lnTo>
                <a:lnTo>
                  <a:pt x="567" y="338"/>
                </a:lnTo>
                <a:lnTo>
                  <a:pt x="568" y="338"/>
                </a:lnTo>
                <a:lnTo>
                  <a:pt x="568" y="338"/>
                </a:lnTo>
                <a:lnTo>
                  <a:pt x="565" y="337"/>
                </a:lnTo>
                <a:lnTo>
                  <a:pt x="565" y="337"/>
                </a:lnTo>
                <a:lnTo>
                  <a:pt x="565" y="335"/>
                </a:lnTo>
                <a:lnTo>
                  <a:pt x="565" y="335"/>
                </a:lnTo>
                <a:lnTo>
                  <a:pt x="567" y="337"/>
                </a:lnTo>
                <a:lnTo>
                  <a:pt x="567" y="335"/>
                </a:lnTo>
                <a:lnTo>
                  <a:pt x="567" y="335"/>
                </a:lnTo>
                <a:lnTo>
                  <a:pt x="567" y="335"/>
                </a:lnTo>
                <a:lnTo>
                  <a:pt x="565" y="335"/>
                </a:lnTo>
                <a:lnTo>
                  <a:pt x="565" y="335"/>
                </a:lnTo>
                <a:lnTo>
                  <a:pt x="565" y="333"/>
                </a:lnTo>
                <a:lnTo>
                  <a:pt x="565" y="331"/>
                </a:lnTo>
                <a:lnTo>
                  <a:pt x="565" y="329"/>
                </a:lnTo>
                <a:lnTo>
                  <a:pt x="565" y="327"/>
                </a:lnTo>
                <a:lnTo>
                  <a:pt x="565" y="327"/>
                </a:lnTo>
                <a:lnTo>
                  <a:pt x="570" y="331"/>
                </a:lnTo>
                <a:lnTo>
                  <a:pt x="570" y="329"/>
                </a:lnTo>
                <a:lnTo>
                  <a:pt x="570" y="326"/>
                </a:lnTo>
                <a:lnTo>
                  <a:pt x="570" y="326"/>
                </a:lnTo>
                <a:lnTo>
                  <a:pt x="578" y="326"/>
                </a:lnTo>
                <a:lnTo>
                  <a:pt x="585" y="324"/>
                </a:lnTo>
                <a:lnTo>
                  <a:pt x="598" y="318"/>
                </a:lnTo>
                <a:lnTo>
                  <a:pt x="602" y="322"/>
                </a:lnTo>
                <a:lnTo>
                  <a:pt x="602" y="322"/>
                </a:lnTo>
                <a:lnTo>
                  <a:pt x="603" y="316"/>
                </a:lnTo>
                <a:lnTo>
                  <a:pt x="607" y="315"/>
                </a:lnTo>
                <a:lnTo>
                  <a:pt x="614" y="309"/>
                </a:lnTo>
                <a:lnTo>
                  <a:pt x="614" y="309"/>
                </a:lnTo>
                <a:lnTo>
                  <a:pt x="616" y="315"/>
                </a:lnTo>
                <a:lnTo>
                  <a:pt x="614" y="318"/>
                </a:lnTo>
                <a:lnTo>
                  <a:pt x="611" y="320"/>
                </a:lnTo>
                <a:lnTo>
                  <a:pt x="605" y="322"/>
                </a:lnTo>
                <a:lnTo>
                  <a:pt x="600" y="326"/>
                </a:lnTo>
                <a:lnTo>
                  <a:pt x="600" y="326"/>
                </a:lnTo>
                <a:lnTo>
                  <a:pt x="600" y="327"/>
                </a:lnTo>
                <a:lnTo>
                  <a:pt x="598" y="331"/>
                </a:lnTo>
                <a:lnTo>
                  <a:pt x="596" y="335"/>
                </a:lnTo>
                <a:lnTo>
                  <a:pt x="594" y="335"/>
                </a:lnTo>
                <a:lnTo>
                  <a:pt x="594" y="335"/>
                </a:lnTo>
                <a:close/>
                <a:moveTo>
                  <a:pt x="633" y="302"/>
                </a:moveTo>
                <a:lnTo>
                  <a:pt x="633" y="302"/>
                </a:lnTo>
                <a:lnTo>
                  <a:pt x="633" y="305"/>
                </a:lnTo>
                <a:lnTo>
                  <a:pt x="633" y="307"/>
                </a:lnTo>
                <a:lnTo>
                  <a:pt x="627" y="311"/>
                </a:lnTo>
                <a:lnTo>
                  <a:pt x="622" y="311"/>
                </a:lnTo>
                <a:lnTo>
                  <a:pt x="620" y="313"/>
                </a:lnTo>
                <a:lnTo>
                  <a:pt x="618" y="315"/>
                </a:lnTo>
                <a:lnTo>
                  <a:pt x="618" y="315"/>
                </a:lnTo>
                <a:lnTo>
                  <a:pt x="618" y="311"/>
                </a:lnTo>
                <a:lnTo>
                  <a:pt x="620" y="307"/>
                </a:lnTo>
                <a:lnTo>
                  <a:pt x="624" y="303"/>
                </a:lnTo>
                <a:lnTo>
                  <a:pt x="633" y="302"/>
                </a:lnTo>
                <a:lnTo>
                  <a:pt x="633" y="302"/>
                </a:lnTo>
                <a:close/>
                <a:moveTo>
                  <a:pt x="458" y="66"/>
                </a:moveTo>
                <a:lnTo>
                  <a:pt x="458" y="66"/>
                </a:lnTo>
                <a:lnTo>
                  <a:pt x="456" y="72"/>
                </a:lnTo>
                <a:lnTo>
                  <a:pt x="454" y="74"/>
                </a:lnTo>
                <a:lnTo>
                  <a:pt x="451" y="75"/>
                </a:lnTo>
                <a:lnTo>
                  <a:pt x="447" y="79"/>
                </a:lnTo>
                <a:lnTo>
                  <a:pt x="447" y="79"/>
                </a:lnTo>
                <a:lnTo>
                  <a:pt x="447" y="75"/>
                </a:lnTo>
                <a:lnTo>
                  <a:pt x="451" y="70"/>
                </a:lnTo>
                <a:lnTo>
                  <a:pt x="454" y="68"/>
                </a:lnTo>
                <a:lnTo>
                  <a:pt x="458" y="66"/>
                </a:lnTo>
                <a:lnTo>
                  <a:pt x="458" y="66"/>
                </a:lnTo>
                <a:close/>
                <a:moveTo>
                  <a:pt x="554" y="375"/>
                </a:moveTo>
                <a:lnTo>
                  <a:pt x="554" y="375"/>
                </a:lnTo>
                <a:lnTo>
                  <a:pt x="557" y="379"/>
                </a:lnTo>
                <a:lnTo>
                  <a:pt x="556" y="381"/>
                </a:lnTo>
                <a:lnTo>
                  <a:pt x="552" y="377"/>
                </a:lnTo>
                <a:lnTo>
                  <a:pt x="554" y="375"/>
                </a:lnTo>
                <a:close/>
                <a:moveTo>
                  <a:pt x="298" y="118"/>
                </a:moveTo>
                <a:lnTo>
                  <a:pt x="298" y="118"/>
                </a:lnTo>
                <a:lnTo>
                  <a:pt x="296" y="121"/>
                </a:lnTo>
                <a:lnTo>
                  <a:pt x="294" y="123"/>
                </a:lnTo>
                <a:lnTo>
                  <a:pt x="287" y="129"/>
                </a:lnTo>
                <a:lnTo>
                  <a:pt x="287" y="129"/>
                </a:lnTo>
                <a:lnTo>
                  <a:pt x="287" y="125"/>
                </a:lnTo>
                <a:lnTo>
                  <a:pt x="291" y="121"/>
                </a:lnTo>
                <a:lnTo>
                  <a:pt x="298" y="118"/>
                </a:lnTo>
                <a:lnTo>
                  <a:pt x="298" y="118"/>
                </a:lnTo>
                <a:close/>
                <a:moveTo>
                  <a:pt x="534" y="364"/>
                </a:moveTo>
                <a:lnTo>
                  <a:pt x="534" y="364"/>
                </a:lnTo>
                <a:lnTo>
                  <a:pt x="532" y="362"/>
                </a:lnTo>
                <a:lnTo>
                  <a:pt x="528" y="361"/>
                </a:lnTo>
                <a:lnTo>
                  <a:pt x="524" y="355"/>
                </a:lnTo>
                <a:lnTo>
                  <a:pt x="524" y="355"/>
                </a:lnTo>
                <a:lnTo>
                  <a:pt x="526" y="355"/>
                </a:lnTo>
                <a:lnTo>
                  <a:pt x="528" y="357"/>
                </a:lnTo>
                <a:lnTo>
                  <a:pt x="534" y="364"/>
                </a:lnTo>
                <a:lnTo>
                  <a:pt x="534" y="364"/>
                </a:lnTo>
                <a:close/>
                <a:moveTo>
                  <a:pt x="532" y="364"/>
                </a:moveTo>
                <a:lnTo>
                  <a:pt x="532" y="364"/>
                </a:lnTo>
                <a:lnTo>
                  <a:pt x="532" y="366"/>
                </a:lnTo>
                <a:lnTo>
                  <a:pt x="532" y="366"/>
                </a:lnTo>
                <a:lnTo>
                  <a:pt x="532" y="366"/>
                </a:lnTo>
                <a:lnTo>
                  <a:pt x="528" y="362"/>
                </a:lnTo>
                <a:lnTo>
                  <a:pt x="524" y="361"/>
                </a:lnTo>
                <a:lnTo>
                  <a:pt x="524" y="361"/>
                </a:lnTo>
                <a:lnTo>
                  <a:pt x="526" y="361"/>
                </a:lnTo>
                <a:lnTo>
                  <a:pt x="528" y="361"/>
                </a:lnTo>
                <a:lnTo>
                  <a:pt x="532" y="364"/>
                </a:lnTo>
                <a:lnTo>
                  <a:pt x="532" y="364"/>
                </a:lnTo>
                <a:close/>
                <a:moveTo>
                  <a:pt x="313" y="149"/>
                </a:moveTo>
                <a:lnTo>
                  <a:pt x="313" y="149"/>
                </a:lnTo>
                <a:lnTo>
                  <a:pt x="313" y="151"/>
                </a:lnTo>
                <a:lnTo>
                  <a:pt x="311" y="154"/>
                </a:lnTo>
                <a:lnTo>
                  <a:pt x="309" y="154"/>
                </a:lnTo>
                <a:lnTo>
                  <a:pt x="305" y="153"/>
                </a:lnTo>
                <a:lnTo>
                  <a:pt x="305" y="153"/>
                </a:lnTo>
                <a:lnTo>
                  <a:pt x="307" y="151"/>
                </a:lnTo>
                <a:lnTo>
                  <a:pt x="309" y="151"/>
                </a:lnTo>
                <a:lnTo>
                  <a:pt x="313" y="149"/>
                </a:lnTo>
                <a:lnTo>
                  <a:pt x="313" y="149"/>
                </a:lnTo>
                <a:close/>
                <a:moveTo>
                  <a:pt x="269" y="167"/>
                </a:moveTo>
                <a:lnTo>
                  <a:pt x="269" y="167"/>
                </a:lnTo>
                <a:lnTo>
                  <a:pt x="265" y="169"/>
                </a:lnTo>
                <a:lnTo>
                  <a:pt x="263" y="171"/>
                </a:lnTo>
                <a:lnTo>
                  <a:pt x="263" y="175"/>
                </a:lnTo>
                <a:lnTo>
                  <a:pt x="263" y="175"/>
                </a:lnTo>
                <a:lnTo>
                  <a:pt x="261" y="175"/>
                </a:lnTo>
                <a:lnTo>
                  <a:pt x="261" y="173"/>
                </a:lnTo>
                <a:lnTo>
                  <a:pt x="261" y="169"/>
                </a:lnTo>
                <a:lnTo>
                  <a:pt x="265" y="166"/>
                </a:lnTo>
                <a:lnTo>
                  <a:pt x="267" y="166"/>
                </a:lnTo>
                <a:lnTo>
                  <a:pt x="269" y="167"/>
                </a:lnTo>
                <a:lnTo>
                  <a:pt x="269" y="167"/>
                </a:lnTo>
                <a:close/>
                <a:moveTo>
                  <a:pt x="559" y="419"/>
                </a:moveTo>
                <a:lnTo>
                  <a:pt x="559" y="419"/>
                </a:lnTo>
                <a:lnTo>
                  <a:pt x="561" y="421"/>
                </a:lnTo>
                <a:lnTo>
                  <a:pt x="561" y="423"/>
                </a:lnTo>
                <a:lnTo>
                  <a:pt x="559" y="423"/>
                </a:lnTo>
                <a:lnTo>
                  <a:pt x="559" y="423"/>
                </a:lnTo>
                <a:lnTo>
                  <a:pt x="557" y="421"/>
                </a:lnTo>
                <a:lnTo>
                  <a:pt x="557" y="421"/>
                </a:lnTo>
                <a:lnTo>
                  <a:pt x="559" y="419"/>
                </a:lnTo>
                <a:lnTo>
                  <a:pt x="559" y="419"/>
                </a:lnTo>
                <a:close/>
                <a:moveTo>
                  <a:pt x="254" y="162"/>
                </a:moveTo>
                <a:lnTo>
                  <a:pt x="254" y="162"/>
                </a:lnTo>
                <a:lnTo>
                  <a:pt x="254" y="164"/>
                </a:lnTo>
                <a:lnTo>
                  <a:pt x="254" y="164"/>
                </a:lnTo>
                <a:lnTo>
                  <a:pt x="252" y="167"/>
                </a:lnTo>
                <a:lnTo>
                  <a:pt x="250" y="171"/>
                </a:lnTo>
                <a:lnTo>
                  <a:pt x="248" y="173"/>
                </a:lnTo>
                <a:lnTo>
                  <a:pt x="248" y="175"/>
                </a:lnTo>
                <a:lnTo>
                  <a:pt x="248" y="175"/>
                </a:lnTo>
                <a:lnTo>
                  <a:pt x="247" y="175"/>
                </a:lnTo>
                <a:lnTo>
                  <a:pt x="245" y="173"/>
                </a:lnTo>
                <a:lnTo>
                  <a:pt x="245" y="171"/>
                </a:lnTo>
                <a:lnTo>
                  <a:pt x="243" y="171"/>
                </a:lnTo>
                <a:lnTo>
                  <a:pt x="243" y="171"/>
                </a:lnTo>
                <a:lnTo>
                  <a:pt x="247" y="166"/>
                </a:lnTo>
                <a:lnTo>
                  <a:pt x="254" y="162"/>
                </a:lnTo>
                <a:lnTo>
                  <a:pt x="254" y="162"/>
                </a:lnTo>
                <a:close/>
                <a:moveTo>
                  <a:pt x="749" y="587"/>
                </a:moveTo>
                <a:lnTo>
                  <a:pt x="749" y="587"/>
                </a:lnTo>
                <a:lnTo>
                  <a:pt x="749" y="587"/>
                </a:lnTo>
                <a:lnTo>
                  <a:pt x="749" y="587"/>
                </a:lnTo>
                <a:close/>
                <a:moveTo>
                  <a:pt x="749" y="587"/>
                </a:moveTo>
                <a:lnTo>
                  <a:pt x="749" y="587"/>
                </a:lnTo>
                <a:lnTo>
                  <a:pt x="749" y="587"/>
                </a:lnTo>
                <a:close/>
                <a:moveTo>
                  <a:pt x="749" y="587"/>
                </a:moveTo>
                <a:lnTo>
                  <a:pt x="749" y="587"/>
                </a:lnTo>
                <a:lnTo>
                  <a:pt x="749" y="587"/>
                </a:lnTo>
                <a:close/>
                <a:moveTo>
                  <a:pt x="749" y="587"/>
                </a:moveTo>
                <a:lnTo>
                  <a:pt x="749" y="587"/>
                </a:lnTo>
                <a:lnTo>
                  <a:pt x="749" y="587"/>
                </a:lnTo>
                <a:close/>
                <a:moveTo>
                  <a:pt x="749" y="585"/>
                </a:move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close/>
                <a:moveTo>
                  <a:pt x="749" y="585"/>
                </a:moveTo>
                <a:lnTo>
                  <a:pt x="749" y="585"/>
                </a:lnTo>
                <a:lnTo>
                  <a:pt x="749" y="585"/>
                </a:lnTo>
                <a:close/>
                <a:moveTo>
                  <a:pt x="749" y="585"/>
                </a:move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close/>
                <a:moveTo>
                  <a:pt x="528" y="458"/>
                </a:moveTo>
                <a:lnTo>
                  <a:pt x="528" y="458"/>
                </a:lnTo>
                <a:lnTo>
                  <a:pt x="532" y="467"/>
                </a:lnTo>
                <a:lnTo>
                  <a:pt x="532" y="475"/>
                </a:lnTo>
                <a:lnTo>
                  <a:pt x="532" y="475"/>
                </a:lnTo>
                <a:lnTo>
                  <a:pt x="532" y="473"/>
                </a:lnTo>
                <a:lnTo>
                  <a:pt x="526" y="469"/>
                </a:lnTo>
                <a:lnTo>
                  <a:pt x="526" y="469"/>
                </a:lnTo>
                <a:lnTo>
                  <a:pt x="528" y="467"/>
                </a:lnTo>
                <a:lnTo>
                  <a:pt x="528" y="464"/>
                </a:lnTo>
                <a:lnTo>
                  <a:pt x="528" y="458"/>
                </a:lnTo>
                <a:lnTo>
                  <a:pt x="528" y="458"/>
                </a:lnTo>
                <a:close/>
                <a:moveTo>
                  <a:pt x="749" y="585"/>
                </a:moveTo>
                <a:lnTo>
                  <a:pt x="749" y="585"/>
                </a:lnTo>
                <a:lnTo>
                  <a:pt x="749" y="585"/>
                </a:lnTo>
                <a:close/>
                <a:moveTo>
                  <a:pt x="749" y="585"/>
                </a:moveTo>
                <a:lnTo>
                  <a:pt x="749" y="585"/>
                </a:lnTo>
                <a:lnTo>
                  <a:pt x="749" y="585"/>
                </a:lnTo>
                <a:close/>
                <a:moveTo>
                  <a:pt x="749" y="585"/>
                </a:moveTo>
                <a:lnTo>
                  <a:pt x="747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lnTo>
                  <a:pt x="749" y="585"/>
                </a:lnTo>
                <a:close/>
                <a:moveTo>
                  <a:pt x="171" y="318"/>
                </a:moveTo>
                <a:lnTo>
                  <a:pt x="171" y="318"/>
                </a:lnTo>
                <a:lnTo>
                  <a:pt x="173" y="320"/>
                </a:lnTo>
                <a:lnTo>
                  <a:pt x="173" y="322"/>
                </a:lnTo>
                <a:lnTo>
                  <a:pt x="171" y="326"/>
                </a:lnTo>
                <a:lnTo>
                  <a:pt x="171" y="326"/>
                </a:lnTo>
                <a:lnTo>
                  <a:pt x="167" y="324"/>
                </a:lnTo>
                <a:lnTo>
                  <a:pt x="167" y="322"/>
                </a:lnTo>
                <a:lnTo>
                  <a:pt x="169" y="320"/>
                </a:lnTo>
                <a:lnTo>
                  <a:pt x="171" y="318"/>
                </a:lnTo>
                <a:lnTo>
                  <a:pt x="171" y="318"/>
                </a:lnTo>
                <a:close/>
                <a:moveTo>
                  <a:pt x="747" y="585"/>
                </a:move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close/>
                <a:moveTo>
                  <a:pt x="491" y="480"/>
                </a:moveTo>
                <a:lnTo>
                  <a:pt x="491" y="480"/>
                </a:lnTo>
                <a:lnTo>
                  <a:pt x="497" y="482"/>
                </a:lnTo>
                <a:lnTo>
                  <a:pt x="497" y="484"/>
                </a:lnTo>
                <a:lnTo>
                  <a:pt x="497" y="489"/>
                </a:lnTo>
                <a:lnTo>
                  <a:pt x="497" y="489"/>
                </a:lnTo>
                <a:lnTo>
                  <a:pt x="491" y="486"/>
                </a:lnTo>
                <a:lnTo>
                  <a:pt x="491" y="484"/>
                </a:lnTo>
                <a:lnTo>
                  <a:pt x="491" y="480"/>
                </a:lnTo>
                <a:lnTo>
                  <a:pt x="491" y="480"/>
                </a:lnTo>
                <a:close/>
                <a:moveTo>
                  <a:pt x="502" y="493"/>
                </a:moveTo>
                <a:lnTo>
                  <a:pt x="502" y="493"/>
                </a:lnTo>
                <a:lnTo>
                  <a:pt x="506" y="495"/>
                </a:lnTo>
                <a:lnTo>
                  <a:pt x="504" y="497"/>
                </a:lnTo>
                <a:lnTo>
                  <a:pt x="502" y="498"/>
                </a:lnTo>
                <a:lnTo>
                  <a:pt x="504" y="495"/>
                </a:lnTo>
                <a:lnTo>
                  <a:pt x="504" y="495"/>
                </a:lnTo>
                <a:lnTo>
                  <a:pt x="502" y="493"/>
                </a:lnTo>
                <a:lnTo>
                  <a:pt x="502" y="493"/>
                </a:lnTo>
                <a:lnTo>
                  <a:pt x="502" y="493"/>
                </a:lnTo>
                <a:close/>
                <a:moveTo>
                  <a:pt x="747" y="585"/>
                </a:moveTo>
                <a:lnTo>
                  <a:pt x="747" y="585"/>
                </a:lnTo>
                <a:lnTo>
                  <a:pt x="747" y="585"/>
                </a:lnTo>
                <a:close/>
                <a:moveTo>
                  <a:pt x="747" y="585"/>
                </a:move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close/>
                <a:moveTo>
                  <a:pt x="747" y="585"/>
                </a:move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close/>
                <a:moveTo>
                  <a:pt x="747" y="585"/>
                </a:move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lnTo>
                  <a:pt x="747" y="585"/>
                </a:lnTo>
                <a:close/>
                <a:moveTo>
                  <a:pt x="747" y="585"/>
                </a:moveTo>
                <a:lnTo>
                  <a:pt x="747" y="585"/>
                </a:lnTo>
                <a:lnTo>
                  <a:pt x="747" y="585"/>
                </a:lnTo>
                <a:close/>
                <a:moveTo>
                  <a:pt x="747" y="585"/>
                </a:moveTo>
                <a:lnTo>
                  <a:pt x="747" y="585"/>
                </a:lnTo>
                <a:lnTo>
                  <a:pt x="747" y="585"/>
                </a:lnTo>
                <a:close/>
                <a:moveTo>
                  <a:pt x="747" y="585"/>
                </a:moveTo>
                <a:lnTo>
                  <a:pt x="747" y="585"/>
                </a:lnTo>
                <a:lnTo>
                  <a:pt x="747" y="585"/>
                </a:lnTo>
                <a:lnTo>
                  <a:pt x="749" y="585"/>
                </a:lnTo>
                <a:lnTo>
                  <a:pt x="747" y="585"/>
                </a:lnTo>
                <a:close/>
                <a:moveTo>
                  <a:pt x="114" y="484"/>
                </a:moveTo>
                <a:lnTo>
                  <a:pt x="114" y="484"/>
                </a:lnTo>
                <a:lnTo>
                  <a:pt x="116" y="486"/>
                </a:lnTo>
                <a:lnTo>
                  <a:pt x="118" y="486"/>
                </a:lnTo>
                <a:lnTo>
                  <a:pt x="120" y="486"/>
                </a:lnTo>
                <a:lnTo>
                  <a:pt x="121" y="487"/>
                </a:lnTo>
                <a:lnTo>
                  <a:pt x="121" y="487"/>
                </a:lnTo>
                <a:lnTo>
                  <a:pt x="118" y="497"/>
                </a:lnTo>
                <a:lnTo>
                  <a:pt x="116" y="506"/>
                </a:lnTo>
                <a:lnTo>
                  <a:pt x="116" y="506"/>
                </a:lnTo>
                <a:lnTo>
                  <a:pt x="112" y="502"/>
                </a:lnTo>
                <a:lnTo>
                  <a:pt x="112" y="497"/>
                </a:lnTo>
                <a:lnTo>
                  <a:pt x="114" y="484"/>
                </a:lnTo>
                <a:lnTo>
                  <a:pt x="114" y="484"/>
                </a:lnTo>
                <a:close/>
                <a:moveTo>
                  <a:pt x="749" y="585"/>
                </a:moveTo>
                <a:lnTo>
                  <a:pt x="749" y="585"/>
                </a:lnTo>
                <a:lnTo>
                  <a:pt x="749" y="585"/>
                </a:lnTo>
                <a:close/>
                <a:moveTo>
                  <a:pt x="749" y="585"/>
                </a:moveTo>
                <a:lnTo>
                  <a:pt x="749" y="585"/>
                </a:lnTo>
                <a:lnTo>
                  <a:pt x="749" y="585"/>
                </a:lnTo>
                <a:close/>
                <a:moveTo>
                  <a:pt x="114" y="510"/>
                </a:moveTo>
                <a:lnTo>
                  <a:pt x="114" y="510"/>
                </a:lnTo>
                <a:lnTo>
                  <a:pt x="116" y="510"/>
                </a:lnTo>
                <a:lnTo>
                  <a:pt x="118" y="513"/>
                </a:lnTo>
                <a:lnTo>
                  <a:pt x="114" y="517"/>
                </a:lnTo>
                <a:lnTo>
                  <a:pt x="114" y="517"/>
                </a:lnTo>
                <a:lnTo>
                  <a:pt x="112" y="515"/>
                </a:lnTo>
                <a:lnTo>
                  <a:pt x="112" y="513"/>
                </a:lnTo>
                <a:lnTo>
                  <a:pt x="112" y="511"/>
                </a:lnTo>
                <a:lnTo>
                  <a:pt x="114" y="510"/>
                </a:lnTo>
                <a:lnTo>
                  <a:pt x="114" y="510"/>
                </a:lnTo>
                <a:close/>
                <a:moveTo>
                  <a:pt x="749" y="585"/>
                </a:moveTo>
                <a:lnTo>
                  <a:pt x="749" y="585"/>
                </a:lnTo>
                <a:lnTo>
                  <a:pt x="749" y="585"/>
                </a:lnTo>
                <a:close/>
                <a:moveTo>
                  <a:pt x="751" y="585"/>
                </a:moveTo>
                <a:lnTo>
                  <a:pt x="752" y="585"/>
                </a:lnTo>
                <a:lnTo>
                  <a:pt x="752" y="585"/>
                </a:lnTo>
                <a:lnTo>
                  <a:pt x="752" y="585"/>
                </a:lnTo>
                <a:lnTo>
                  <a:pt x="751" y="585"/>
                </a:lnTo>
                <a:lnTo>
                  <a:pt x="751" y="585"/>
                </a:lnTo>
                <a:close/>
                <a:moveTo>
                  <a:pt x="751" y="585"/>
                </a:moveTo>
                <a:lnTo>
                  <a:pt x="751" y="585"/>
                </a:lnTo>
                <a:lnTo>
                  <a:pt x="751" y="585"/>
                </a:lnTo>
                <a:lnTo>
                  <a:pt x="751" y="585"/>
                </a:lnTo>
                <a:lnTo>
                  <a:pt x="751" y="585"/>
                </a:lnTo>
                <a:lnTo>
                  <a:pt x="751" y="585"/>
                </a:lnTo>
                <a:close/>
                <a:moveTo>
                  <a:pt x="751" y="585"/>
                </a:moveTo>
                <a:lnTo>
                  <a:pt x="752" y="585"/>
                </a:lnTo>
                <a:lnTo>
                  <a:pt x="751" y="585"/>
                </a:lnTo>
                <a:close/>
                <a:moveTo>
                  <a:pt x="90" y="636"/>
                </a:moveTo>
                <a:lnTo>
                  <a:pt x="90" y="636"/>
                </a:lnTo>
                <a:lnTo>
                  <a:pt x="94" y="636"/>
                </a:lnTo>
                <a:lnTo>
                  <a:pt x="96" y="636"/>
                </a:lnTo>
                <a:lnTo>
                  <a:pt x="96" y="636"/>
                </a:lnTo>
                <a:lnTo>
                  <a:pt x="96" y="642"/>
                </a:lnTo>
                <a:lnTo>
                  <a:pt x="94" y="644"/>
                </a:lnTo>
                <a:lnTo>
                  <a:pt x="96" y="646"/>
                </a:lnTo>
                <a:lnTo>
                  <a:pt x="96" y="646"/>
                </a:lnTo>
                <a:lnTo>
                  <a:pt x="92" y="646"/>
                </a:lnTo>
                <a:lnTo>
                  <a:pt x="90" y="642"/>
                </a:lnTo>
                <a:lnTo>
                  <a:pt x="88" y="638"/>
                </a:lnTo>
                <a:lnTo>
                  <a:pt x="90" y="636"/>
                </a:lnTo>
                <a:lnTo>
                  <a:pt x="90" y="636"/>
                </a:lnTo>
                <a:close/>
                <a:moveTo>
                  <a:pt x="885" y="585"/>
                </a:moveTo>
                <a:lnTo>
                  <a:pt x="883" y="585"/>
                </a:lnTo>
                <a:lnTo>
                  <a:pt x="883" y="585"/>
                </a:lnTo>
                <a:lnTo>
                  <a:pt x="883" y="585"/>
                </a:lnTo>
                <a:lnTo>
                  <a:pt x="885" y="585"/>
                </a:lnTo>
                <a:close/>
                <a:moveTo>
                  <a:pt x="94" y="655"/>
                </a:moveTo>
                <a:lnTo>
                  <a:pt x="94" y="655"/>
                </a:lnTo>
                <a:lnTo>
                  <a:pt x="94" y="659"/>
                </a:lnTo>
                <a:lnTo>
                  <a:pt x="94" y="660"/>
                </a:lnTo>
                <a:lnTo>
                  <a:pt x="94" y="662"/>
                </a:lnTo>
                <a:lnTo>
                  <a:pt x="94" y="666"/>
                </a:lnTo>
                <a:lnTo>
                  <a:pt x="94" y="666"/>
                </a:lnTo>
                <a:lnTo>
                  <a:pt x="90" y="664"/>
                </a:lnTo>
                <a:lnTo>
                  <a:pt x="88" y="660"/>
                </a:lnTo>
                <a:lnTo>
                  <a:pt x="90" y="657"/>
                </a:lnTo>
                <a:lnTo>
                  <a:pt x="94" y="655"/>
                </a:lnTo>
                <a:lnTo>
                  <a:pt x="94" y="655"/>
                </a:lnTo>
                <a:close/>
                <a:moveTo>
                  <a:pt x="883" y="585"/>
                </a:moveTo>
                <a:lnTo>
                  <a:pt x="881" y="585"/>
                </a:lnTo>
                <a:lnTo>
                  <a:pt x="881" y="585"/>
                </a:lnTo>
                <a:lnTo>
                  <a:pt x="881" y="585"/>
                </a:lnTo>
                <a:lnTo>
                  <a:pt x="883" y="585"/>
                </a:lnTo>
                <a:close/>
                <a:moveTo>
                  <a:pt x="883" y="585"/>
                </a:moveTo>
                <a:lnTo>
                  <a:pt x="883" y="585"/>
                </a:lnTo>
                <a:lnTo>
                  <a:pt x="883" y="585"/>
                </a:lnTo>
                <a:lnTo>
                  <a:pt x="883" y="585"/>
                </a:lnTo>
                <a:lnTo>
                  <a:pt x="883" y="585"/>
                </a:lnTo>
                <a:lnTo>
                  <a:pt x="883" y="585"/>
                </a:lnTo>
                <a:close/>
                <a:moveTo>
                  <a:pt x="881" y="585"/>
                </a:moveTo>
                <a:lnTo>
                  <a:pt x="881" y="585"/>
                </a:lnTo>
                <a:lnTo>
                  <a:pt x="881" y="585"/>
                </a:lnTo>
                <a:lnTo>
                  <a:pt x="881" y="585"/>
                </a:lnTo>
                <a:close/>
                <a:moveTo>
                  <a:pt x="59" y="699"/>
                </a:moveTo>
                <a:lnTo>
                  <a:pt x="59" y="699"/>
                </a:lnTo>
                <a:lnTo>
                  <a:pt x="63" y="703"/>
                </a:lnTo>
                <a:lnTo>
                  <a:pt x="63" y="708"/>
                </a:lnTo>
                <a:lnTo>
                  <a:pt x="63" y="708"/>
                </a:lnTo>
                <a:lnTo>
                  <a:pt x="59" y="706"/>
                </a:lnTo>
                <a:lnTo>
                  <a:pt x="59" y="705"/>
                </a:lnTo>
                <a:lnTo>
                  <a:pt x="59" y="703"/>
                </a:lnTo>
                <a:lnTo>
                  <a:pt x="59" y="699"/>
                </a:lnTo>
                <a:lnTo>
                  <a:pt x="59" y="699"/>
                </a:lnTo>
                <a:close/>
                <a:moveTo>
                  <a:pt x="881" y="585"/>
                </a:moveTo>
                <a:lnTo>
                  <a:pt x="881" y="585"/>
                </a:lnTo>
                <a:lnTo>
                  <a:pt x="881" y="585"/>
                </a:lnTo>
                <a:lnTo>
                  <a:pt x="881" y="585"/>
                </a:lnTo>
                <a:lnTo>
                  <a:pt x="881" y="585"/>
                </a:lnTo>
                <a:close/>
                <a:moveTo>
                  <a:pt x="881" y="585"/>
                </a:moveTo>
                <a:lnTo>
                  <a:pt x="881" y="585"/>
                </a:lnTo>
                <a:lnTo>
                  <a:pt x="881" y="585"/>
                </a:lnTo>
                <a:lnTo>
                  <a:pt x="881" y="585"/>
                </a:lnTo>
                <a:close/>
                <a:moveTo>
                  <a:pt x="57" y="712"/>
                </a:moveTo>
                <a:lnTo>
                  <a:pt x="57" y="712"/>
                </a:lnTo>
                <a:lnTo>
                  <a:pt x="61" y="714"/>
                </a:lnTo>
                <a:lnTo>
                  <a:pt x="63" y="717"/>
                </a:lnTo>
                <a:lnTo>
                  <a:pt x="63" y="717"/>
                </a:lnTo>
                <a:lnTo>
                  <a:pt x="59" y="717"/>
                </a:lnTo>
                <a:lnTo>
                  <a:pt x="57" y="716"/>
                </a:lnTo>
                <a:lnTo>
                  <a:pt x="57" y="714"/>
                </a:lnTo>
                <a:lnTo>
                  <a:pt x="57" y="712"/>
                </a:lnTo>
                <a:lnTo>
                  <a:pt x="57" y="712"/>
                </a:lnTo>
                <a:close/>
                <a:moveTo>
                  <a:pt x="85" y="710"/>
                </a:moveTo>
                <a:lnTo>
                  <a:pt x="85" y="710"/>
                </a:lnTo>
                <a:lnTo>
                  <a:pt x="87" y="712"/>
                </a:lnTo>
                <a:lnTo>
                  <a:pt x="85" y="714"/>
                </a:lnTo>
                <a:lnTo>
                  <a:pt x="83" y="717"/>
                </a:lnTo>
                <a:lnTo>
                  <a:pt x="83" y="717"/>
                </a:lnTo>
                <a:lnTo>
                  <a:pt x="81" y="716"/>
                </a:lnTo>
                <a:lnTo>
                  <a:pt x="81" y="714"/>
                </a:lnTo>
                <a:lnTo>
                  <a:pt x="85" y="710"/>
                </a:lnTo>
                <a:lnTo>
                  <a:pt x="85" y="710"/>
                </a:lnTo>
                <a:close/>
                <a:moveTo>
                  <a:pt x="94" y="719"/>
                </a:moveTo>
                <a:lnTo>
                  <a:pt x="94" y="719"/>
                </a:lnTo>
                <a:lnTo>
                  <a:pt x="96" y="719"/>
                </a:lnTo>
                <a:lnTo>
                  <a:pt x="98" y="721"/>
                </a:lnTo>
                <a:lnTo>
                  <a:pt x="98" y="725"/>
                </a:lnTo>
                <a:lnTo>
                  <a:pt x="98" y="725"/>
                </a:lnTo>
                <a:lnTo>
                  <a:pt x="94" y="725"/>
                </a:lnTo>
                <a:lnTo>
                  <a:pt x="92" y="723"/>
                </a:lnTo>
                <a:lnTo>
                  <a:pt x="92" y="721"/>
                </a:lnTo>
                <a:lnTo>
                  <a:pt x="94" y="719"/>
                </a:lnTo>
                <a:lnTo>
                  <a:pt x="94" y="719"/>
                </a:lnTo>
                <a:close/>
                <a:moveTo>
                  <a:pt x="90" y="732"/>
                </a:moveTo>
                <a:lnTo>
                  <a:pt x="90" y="732"/>
                </a:lnTo>
                <a:lnTo>
                  <a:pt x="90" y="730"/>
                </a:lnTo>
                <a:lnTo>
                  <a:pt x="92" y="730"/>
                </a:lnTo>
                <a:lnTo>
                  <a:pt x="92" y="730"/>
                </a:lnTo>
                <a:lnTo>
                  <a:pt x="94" y="730"/>
                </a:lnTo>
                <a:lnTo>
                  <a:pt x="94" y="728"/>
                </a:lnTo>
                <a:lnTo>
                  <a:pt x="96" y="727"/>
                </a:lnTo>
                <a:lnTo>
                  <a:pt x="98" y="727"/>
                </a:lnTo>
                <a:lnTo>
                  <a:pt x="98" y="727"/>
                </a:lnTo>
                <a:lnTo>
                  <a:pt x="99" y="728"/>
                </a:lnTo>
                <a:lnTo>
                  <a:pt x="99" y="728"/>
                </a:lnTo>
                <a:lnTo>
                  <a:pt x="101" y="730"/>
                </a:lnTo>
                <a:lnTo>
                  <a:pt x="101" y="732"/>
                </a:lnTo>
                <a:lnTo>
                  <a:pt x="101" y="732"/>
                </a:lnTo>
                <a:lnTo>
                  <a:pt x="99" y="732"/>
                </a:lnTo>
                <a:lnTo>
                  <a:pt x="98" y="734"/>
                </a:lnTo>
                <a:lnTo>
                  <a:pt x="98" y="734"/>
                </a:lnTo>
                <a:lnTo>
                  <a:pt x="96" y="734"/>
                </a:lnTo>
                <a:lnTo>
                  <a:pt x="94" y="732"/>
                </a:lnTo>
                <a:lnTo>
                  <a:pt x="92" y="732"/>
                </a:lnTo>
                <a:lnTo>
                  <a:pt x="90" y="732"/>
                </a:lnTo>
                <a:lnTo>
                  <a:pt x="90" y="732"/>
                </a:lnTo>
                <a:close/>
                <a:moveTo>
                  <a:pt x="879" y="587"/>
                </a:move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close/>
                <a:moveTo>
                  <a:pt x="53" y="749"/>
                </a:moveTo>
                <a:lnTo>
                  <a:pt x="53" y="749"/>
                </a:lnTo>
                <a:lnTo>
                  <a:pt x="57" y="749"/>
                </a:lnTo>
                <a:lnTo>
                  <a:pt x="61" y="751"/>
                </a:lnTo>
                <a:lnTo>
                  <a:pt x="59" y="752"/>
                </a:lnTo>
                <a:lnTo>
                  <a:pt x="55" y="754"/>
                </a:lnTo>
                <a:lnTo>
                  <a:pt x="55" y="754"/>
                </a:lnTo>
                <a:lnTo>
                  <a:pt x="53" y="752"/>
                </a:lnTo>
                <a:lnTo>
                  <a:pt x="53" y="749"/>
                </a:lnTo>
                <a:lnTo>
                  <a:pt x="53" y="749"/>
                </a:lnTo>
                <a:close/>
                <a:moveTo>
                  <a:pt x="90" y="741"/>
                </a:moveTo>
                <a:lnTo>
                  <a:pt x="90" y="741"/>
                </a:lnTo>
                <a:lnTo>
                  <a:pt x="94" y="741"/>
                </a:lnTo>
                <a:lnTo>
                  <a:pt x="96" y="743"/>
                </a:lnTo>
                <a:lnTo>
                  <a:pt x="98" y="743"/>
                </a:lnTo>
                <a:lnTo>
                  <a:pt x="99" y="743"/>
                </a:lnTo>
                <a:lnTo>
                  <a:pt x="99" y="743"/>
                </a:lnTo>
                <a:lnTo>
                  <a:pt x="98" y="747"/>
                </a:lnTo>
                <a:lnTo>
                  <a:pt x="94" y="747"/>
                </a:lnTo>
                <a:lnTo>
                  <a:pt x="94" y="747"/>
                </a:lnTo>
                <a:lnTo>
                  <a:pt x="92" y="745"/>
                </a:lnTo>
                <a:lnTo>
                  <a:pt x="90" y="741"/>
                </a:lnTo>
                <a:lnTo>
                  <a:pt x="90" y="741"/>
                </a:lnTo>
                <a:close/>
                <a:moveTo>
                  <a:pt x="879" y="587"/>
                </a:move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close/>
                <a:moveTo>
                  <a:pt x="879" y="587"/>
                </a:move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lnTo>
                  <a:pt x="879" y="587"/>
                </a:lnTo>
                <a:close/>
                <a:moveTo>
                  <a:pt x="79" y="776"/>
                </a:moveTo>
                <a:lnTo>
                  <a:pt x="79" y="776"/>
                </a:lnTo>
                <a:lnTo>
                  <a:pt x="81" y="776"/>
                </a:lnTo>
                <a:lnTo>
                  <a:pt x="83" y="774"/>
                </a:lnTo>
                <a:lnTo>
                  <a:pt x="83" y="774"/>
                </a:lnTo>
                <a:lnTo>
                  <a:pt x="83" y="776"/>
                </a:lnTo>
                <a:lnTo>
                  <a:pt x="83" y="778"/>
                </a:lnTo>
                <a:lnTo>
                  <a:pt x="83" y="780"/>
                </a:lnTo>
                <a:lnTo>
                  <a:pt x="85" y="782"/>
                </a:lnTo>
                <a:lnTo>
                  <a:pt x="85" y="782"/>
                </a:lnTo>
                <a:lnTo>
                  <a:pt x="81" y="784"/>
                </a:lnTo>
                <a:lnTo>
                  <a:pt x="81" y="785"/>
                </a:lnTo>
                <a:lnTo>
                  <a:pt x="81" y="785"/>
                </a:lnTo>
                <a:lnTo>
                  <a:pt x="79" y="784"/>
                </a:lnTo>
                <a:lnTo>
                  <a:pt x="81" y="782"/>
                </a:lnTo>
                <a:lnTo>
                  <a:pt x="81" y="780"/>
                </a:lnTo>
                <a:lnTo>
                  <a:pt x="79" y="776"/>
                </a:lnTo>
                <a:lnTo>
                  <a:pt x="79" y="776"/>
                </a:lnTo>
                <a:close/>
                <a:moveTo>
                  <a:pt x="878" y="587"/>
                </a:move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close/>
                <a:moveTo>
                  <a:pt x="878" y="587"/>
                </a:move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close/>
                <a:moveTo>
                  <a:pt x="878" y="587"/>
                </a:move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close/>
                <a:moveTo>
                  <a:pt x="878" y="587"/>
                </a:move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lnTo>
                  <a:pt x="878" y="587"/>
                </a:lnTo>
                <a:close/>
                <a:moveTo>
                  <a:pt x="878" y="587"/>
                </a:moveTo>
                <a:lnTo>
                  <a:pt x="878" y="587"/>
                </a:lnTo>
                <a:lnTo>
                  <a:pt x="878" y="587"/>
                </a:lnTo>
                <a:close/>
                <a:moveTo>
                  <a:pt x="55" y="907"/>
                </a:moveTo>
                <a:lnTo>
                  <a:pt x="55" y="907"/>
                </a:lnTo>
                <a:lnTo>
                  <a:pt x="61" y="911"/>
                </a:lnTo>
                <a:lnTo>
                  <a:pt x="63" y="912"/>
                </a:lnTo>
                <a:lnTo>
                  <a:pt x="61" y="914"/>
                </a:lnTo>
                <a:lnTo>
                  <a:pt x="61" y="914"/>
                </a:lnTo>
                <a:lnTo>
                  <a:pt x="59" y="914"/>
                </a:lnTo>
                <a:lnTo>
                  <a:pt x="57" y="912"/>
                </a:lnTo>
                <a:lnTo>
                  <a:pt x="55" y="907"/>
                </a:lnTo>
                <a:lnTo>
                  <a:pt x="55" y="907"/>
                </a:lnTo>
                <a:close/>
                <a:moveTo>
                  <a:pt x="865" y="594"/>
                </a:moveTo>
                <a:lnTo>
                  <a:pt x="865" y="594"/>
                </a:lnTo>
                <a:lnTo>
                  <a:pt x="852" y="601"/>
                </a:lnTo>
                <a:lnTo>
                  <a:pt x="848" y="603"/>
                </a:lnTo>
                <a:lnTo>
                  <a:pt x="848" y="603"/>
                </a:lnTo>
                <a:lnTo>
                  <a:pt x="844" y="605"/>
                </a:lnTo>
                <a:lnTo>
                  <a:pt x="844" y="605"/>
                </a:lnTo>
                <a:lnTo>
                  <a:pt x="841" y="607"/>
                </a:lnTo>
                <a:lnTo>
                  <a:pt x="841" y="607"/>
                </a:lnTo>
                <a:lnTo>
                  <a:pt x="846" y="603"/>
                </a:lnTo>
                <a:lnTo>
                  <a:pt x="846" y="603"/>
                </a:lnTo>
                <a:lnTo>
                  <a:pt x="843" y="603"/>
                </a:lnTo>
                <a:lnTo>
                  <a:pt x="843" y="603"/>
                </a:lnTo>
                <a:lnTo>
                  <a:pt x="848" y="601"/>
                </a:lnTo>
                <a:lnTo>
                  <a:pt x="848" y="601"/>
                </a:lnTo>
                <a:lnTo>
                  <a:pt x="843" y="603"/>
                </a:lnTo>
                <a:lnTo>
                  <a:pt x="843" y="603"/>
                </a:lnTo>
                <a:lnTo>
                  <a:pt x="844" y="601"/>
                </a:lnTo>
                <a:lnTo>
                  <a:pt x="846" y="601"/>
                </a:lnTo>
                <a:lnTo>
                  <a:pt x="844" y="601"/>
                </a:lnTo>
                <a:lnTo>
                  <a:pt x="844" y="601"/>
                </a:lnTo>
                <a:lnTo>
                  <a:pt x="841" y="603"/>
                </a:lnTo>
                <a:lnTo>
                  <a:pt x="841" y="603"/>
                </a:lnTo>
                <a:lnTo>
                  <a:pt x="841" y="603"/>
                </a:lnTo>
                <a:lnTo>
                  <a:pt x="837" y="605"/>
                </a:lnTo>
                <a:lnTo>
                  <a:pt x="846" y="601"/>
                </a:lnTo>
                <a:lnTo>
                  <a:pt x="846" y="601"/>
                </a:lnTo>
                <a:lnTo>
                  <a:pt x="839" y="603"/>
                </a:lnTo>
                <a:lnTo>
                  <a:pt x="839" y="603"/>
                </a:lnTo>
                <a:lnTo>
                  <a:pt x="844" y="600"/>
                </a:lnTo>
                <a:lnTo>
                  <a:pt x="844" y="600"/>
                </a:lnTo>
                <a:lnTo>
                  <a:pt x="852" y="598"/>
                </a:lnTo>
                <a:lnTo>
                  <a:pt x="852" y="600"/>
                </a:lnTo>
                <a:lnTo>
                  <a:pt x="855" y="598"/>
                </a:lnTo>
                <a:lnTo>
                  <a:pt x="855" y="598"/>
                </a:lnTo>
                <a:lnTo>
                  <a:pt x="852" y="600"/>
                </a:lnTo>
                <a:lnTo>
                  <a:pt x="852" y="601"/>
                </a:lnTo>
                <a:lnTo>
                  <a:pt x="852" y="601"/>
                </a:lnTo>
                <a:lnTo>
                  <a:pt x="854" y="600"/>
                </a:lnTo>
                <a:lnTo>
                  <a:pt x="854" y="600"/>
                </a:lnTo>
                <a:lnTo>
                  <a:pt x="857" y="598"/>
                </a:lnTo>
                <a:lnTo>
                  <a:pt x="854" y="600"/>
                </a:lnTo>
                <a:lnTo>
                  <a:pt x="854" y="600"/>
                </a:lnTo>
                <a:lnTo>
                  <a:pt x="865" y="594"/>
                </a:lnTo>
                <a:lnTo>
                  <a:pt x="865" y="594"/>
                </a:lnTo>
                <a:close/>
                <a:moveTo>
                  <a:pt x="37" y="968"/>
                </a:moveTo>
                <a:lnTo>
                  <a:pt x="37" y="968"/>
                </a:lnTo>
                <a:lnTo>
                  <a:pt x="41" y="968"/>
                </a:lnTo>
                <a:lnTo>
                  <a:pt x="42" y="969"/>
                </a:lnTo>
                <a:lnTo>
                  <a:pt x="44" y="971"/>
                </a:lnTo>
                <a:lnTo>
                  <a:pt x="44" y="975"/>
                </a:lnTo>
                <a:lnTo>
                  <a:pt x="44" y="975"/>
                </a:lnTo>
                <a:lnTo>
                  <a:pt x="39" y="973"/>
                </a:lnTo>
                <a:lnTo>
                  <a:pt x="37" y="968"/>
                </a:lnTo>
                <a:lnTo>
                  <a:pt x="37" y="968"/>
                </a:lnTo>
                <a:close/>
                <a:moveTo>
                  <a:pt x="28" y="977"/>
                </a:moveTo>
                <a:lnTo>
                  <a:pt x="28" y="977"/>
                </a:lnTo>
                <a:lnTo>
                  <a:pt x="31" y="977"/>
                </a:lnTo>
                <a:lnTo>
                  <a:pt x="33" y="977"/>
                </a:lnTo>
                <a:lnTo>
                  <a:pt x="33" y="980"/>
                </a:lnTo>
                <a:lnTo>
                  <a:pt x="29" y="982"/>
                </a:lnTo>
                <a:lnTo>
                  <a:pt x="28" y="977"/>
                </a:lnTo>
                <a:close/>
                <a:moveTo>
                  <a:pt x="145" y="922"/>
                </a:moveTo>
                <a:lnTo>
                  <a:pt x="145" y="922"/>
                </a:lnTo>
                <a:lnTo>
                  <a:pt x="149" y="923"/>
                </a:lnTo>
                <a:lnTo>
                  <a:pt x="151" y="927"/>
                </a:lnTo>
                <a:lnTo>
                  <a:pt x="151" y="931"/>
                </a:lnTo>
                <a:lnTo>
                  <a:pt x="149" y="933"/>
                </a:lnTo>
                <a:lnTo>
                  <a:pt x="145" y="933"/>
                </a:lnTo>
                <a:lnTo>
                  <a:pt x="145" y="933"/>
                </a:lnTo>
                <a:lnTo>
                  <a:pt x="147" y="929"/>
                </a:lnTo>
                <a:lnTo>
                  <a:pt x="147" y="927"/>
                </a:lnTo>
                <a:lnTo>
                  <a:pt x="145" y="922"/>
                </a:lnTo>
                <a:lnTo>
                  <a:pt x="145" y="922"/>
                </a:lnTo>
                <a:close/>
                <a:moveTo>
                  <a:pt x="44" y="975"/>
                </a:moveTo>
                <a:lnTo>
                  <a:pt x="44" y="975"/>
                </a:lnTo>
                <a:lnTo>
                  <a:pt x="48" y="977"/>
                </a:lnTo>
                <a:lnTo>
                  <a:pt x="50" y="980"/>
                </a:lnTo>
                <a:lnTo>
                  <a:pt x="53" y="986"/>
                </a:lnTo>
                <a:lnTo>
                  <a:pt x="55" y="993"/>
                </a:lnTo>
                <a:lnTo>
                  <a:pt x="59" y="999"/>
                </a:lnTo>
                <a:lnTo>
                  <a:pt x="59" y="999"/>
                </a:lnTo>
                <a:lnTo>
                  <a:pt x="53" y="999"/>
                </a:lnTo>
                <a:lnTo>
                  <a:pt x="48" y="1001"/>
                </a:lnTo>
                <a:lnTo>
                  <a:pt x="48" y="1001"/>
                </a:lnTo>
                <a:lnTo>
                  <a:pt x="46" y="995"/>
                </a:lnTo>
                <a:lnTo>
                  <a:pt x="46" y="990"/>
                </a:lnTo>
                <a:lnTo>
                  <a:pt x="44" y="986"/>
                </a:lnTo>
                <a:lnTo>
                  <a:pt x="42" y="982"/>
                </a:lnTo>
                <a:lnTo>
                  <a:pt x="42" y="982"/>
                </a:lnTo>
                <a:lnTo>
                  <a:pt x="44" y="979"/>
                </a:lnTo>
                <a:lnTo>
                  <a:pt x="46" y="977"/>
                </a:lnTo>
                <a:lnTo>
                  <a:pt x="44" y="975"/>
                </a:lnTo>
                <a:lnTo>
                  <a:pt x="44" y="975"/>
                </a:lnTo>
                <a:close/>
                <a:moveTo>
                  <a:pt x="826" y="611"/>
                </a:moveTo>
                <a:lnTo>
                  <a:pt x="826" y="611"/>
                </a:lnTo>
                <a:lnTo>
                  <a:pt x="828" y="611"/>
                </a:lnTo>
                <a:lnTo>
                  <a:pt x="828" y="611"/>
                </a:lnTo>
                <a:lnTo>
                  <a:pt x="828" y="611"/>
                </a:lnTo>
                <a:lnTo>
                  <a:pt x="824" y="613"/>
                </a:lnTo>
                <a:lnTo>
                  <a:pt x="826" y="611"/>
                </a:lnTo>
                <a:lnTo>
                  <a:pt x="826" y="611"/>
                </a:lnTo>
                <a:close/>
                <a:moveTo>
                  <a:pt x="110" y="955"/>
                </a:moveTo>
                <a:lnTo>
                  <a:pt x="110" y="955"/>
                </a:lnTo>
                <a:lnTo>
                  <a:pt x="118" y="953"/>
                </a:lnTo>
                <a:lnTo>
                  <a:pt x="118" y="953"/>
                </a:lnTo>
                <a:lnTo>
                  <a:pt x="118" y="955"/>
                </a:lnTo>
                <a:lnTo>
                  <a:pt x="118" y="957"/>
                </a:lnTo>
                <a:lnTo>
                  <a:pt x="116" y="958"/>
                </a:lnTo>
                <a:lnTo>
                  <a:pt x="118" y="960"/>
                </a:lnTo>
                <a:lnTo>
                  <a:pt x="118" y="960"/>
                </a:lnTo>
                <a:lnTo>
                  <a:pt x="114" y="960"/>
                </a:lnTo>
                <a:lnTo>
                  <a:pt x="114" y="958"/>
                </a:lnTo>
                <a:lnTo>
                  <a:pt x="110" y="955"/>
                </a:lnTo>
                <a:lnTo>
                  <a:pt x="110" y="955"/>
                </a:lnTo>
                <a:close/>
                <a:moveTo>
                  <a:pt x="127" y="951"/>
                </a:moveTo>
                <a:lnTo>
                  <a:pt x="132" y="949"/>
                </a:lnTo>
                <a:lnTo>
                  <a:pt x="132" y="949"/>
                </a:lnTo>
                <a:lnTo>
                  <a:pt x="134" y="951"/>
                </a:lnTo>
                <a:lnTo>
                  <a:pt x="136" y="955"/>
                </a:lnTo>
                <a:lnTo>
                  <a:pt x="136" y="964"/>
                </a:lnTo>
                <a:lnTo>
                  <a:pt x="136" y="964"/>
                </a:lnTo>
                <a:lnTo>
                  <a:pt x="132" y="962"/>
                </a:lnTo>
                <a:lnTo>
                  <a:pt x="131" y="958"/>
                </a:lnTo>
                <a:lnTo>
                  <a:pt x="131" y="955"/>
                </a:lnTo>
                <a:lnTo>
                  <a:pt x="127" y="951"/>
                </a:lnTo>
                <a:lnTo>
                  <a:pt x="127" y="951"/>
                </a:lnTo>
                <a:close/>
                <a:moveTo>
                  <a:pt x="138" y="964"/>
                </a:moveTo>
                <a:lnTo>
                  <a:pt x="138" y="964"/>
                </a:lnTo>
                <a:lnTo>
                  <a:pt x="140" y="966"/>
                </a:lnTo>
                <a:lnTo>
                  <a:pt x="142" y="969"/>
                </a:lnTo>
                <a:lnTo>
                  <a:pt x="145" y="977"/>
                </a:lnTo>
                <a:lnTo>
                  <a:pt x="147" y="984"/>
                </a:lnTo>
                <a:lnTo>
                  <a:pt x="149" y="988"/>
                </a:lnTo>
                <a:lnTo>
                  <a:pt x="153" y="990"/>
                </a:lnTo>
                <a:lnTo>
                  <a:pt x="153" y="990"/>
                </a:lnTo>
                <a:lnTo>
                  <a:pt x="144" y="995"/>
                </a:lnTo>
                <a:lnTo>
                  <a:pt x="144" y="995"/>
                </a:lnTo>
                <a:lnTo>
                  <a:pt x="144" y="988"/>
                </a:lnTo>
                <a:lnTo>
                  <a:pt x="142" y="982"/>
                </a:lnTo>
                <a:lnTo>
                  <a:pt x="140" y="977"/>
                </a:lnTo>
                <a:lnTo>
                  <a:pt x="138" y="977"/>
                </a:lnTo>
                <a:lnTo>
                  <a:pt x="134" y="977"/>
                </a:lnTo>
                <a:lnTo>
                  <a:pt x="134" y="977"/>
                </a:lnTo>
                <a:lnTo>
                  <a:pt x="136" y="973"/>
                </a:lnTo>
                <a:lnTo>
                  <a:pt x="140" y="971"/>
                </a:lnTo>
                <a:lnTo>
                  <a:pt x="140" y="971"/>
                </a:lnTo>
                <a:lnTo>
                  <a:pt x="138" y="969"/>
                </a:lnTo>
                <a:lnTo>
                  <a:pt x="136" y="969"/>
                </a:lnTo>
                <a:lnTo>
                  <a:pt x="132" y="973"/>
                </a:lnTo>
                <a:lnTo>
                  <a:pt x="132" y="973"/>
                </a:lnTo>
                <a:lnTo>
                  <a:pt x="132" y="971"/>
                </a:lnTo>
                <a:lnTo>
                  <a:pt x="134" y="968"/>
                </a:lnTo>
                <a:lnTo>
                  <a:pt x="136" y="966"/>
                </a:lnTo>
                <a:lnTo>
                  <a:pt x="138" y="964"/>
                </a:lnTo>
                <a:lnTo>
                  <a:pt x="138" y="964"/>
                </a:lnTo>
                <a:close/>
                <a:moveTo>
                  <a:pt x="813" y="620"/>
                </a:moveTo>
                <a:lnTo>
                  <a:pt x="813" y="620"/>
                </a:lnTo>
                <a:lnTo>
                  <a:pt x="815" y="618"/>
                </a:lnTo>
                <a:lnTo>
                  <a:pt x="815" y="620"/>
                </a:lnTo>
                <a:lnTo>
                  <a:pt x="815" y="620"/>
                </a:lnTo>
                <a:lnTo>
                  <a:pt x="811" y="620"/>
                </a:lnTo>
                <a:lnTo>
                  <a:pt x="813" y="620"/>
                </a:lnTo>
                <a:lnTo>
                  <a:pt x="813" y="620"/>
                </a:lnTo>
                <a:close/>
                <a:moveTo>
                  <a:pt x="769" y="644"/>
                </a:moveTo>
                <a:lnTo>
                  <a:pt x="769" y="644"/>
                </a:lnTo>
                <a:lnTo>
                  <a:pt x="775" y="642"/>
                </a:lnTo>
                <a:lnTo>
                  <a:pt x="775" y="644"/>
                </a:lnTo>
                <a:lnTo>
                  <a:pt x="776" y="647"/>
                </a:lnTo>
                <a:lnTo>
                  <a:pt x="776" y="647"/>
                </a:lnTo>
                <a:lnTo>
                  <a:pt x="782" y="644"/>
                </a:lnTo>
                <a:lnTo>
                  <a:pt x="782" y="644"/>
                </a:lnTo>
                <a:lnTo>
                  <a:pt x="784" y="644"/>
                </a:lnTo>
                <a:lnTo>
                  <a:pt x="782" y="646"/>
                </a:lnTo>
                <a:lnTo>
                  <a:pt x="782" y="646"/>
                </a:lnTo>
                <a:lnTo>
                  <a:pt x="776" y="649"/>
                </a:lnTo>
                <a:lnTo>
                  <a:pt x="776" y="649"/>
                </a:lnTo>
                <a:lnTo>
                  <a:pt x="775" y="649"/>
                </a:lnTo>
                <a:lnTo>
                  <a:pt x="775" y="651"/>
                </a:lnTo>
                <a:lnTo>
                  <a:pt x="775" y="651"/>
                </a:lnTo>
                <a:lnTo>
                  <a:pt x="767" y="653"/>
                </a:lnTo>
                <a:lnTo>
                  <a:pt x="765" y="653"/>
                </a:lnTo>
                <a:lnTo>
                  <a:pt x="765" y="651"/>
                </a:lnTo>
                <a:lnTo>
                  <a:pt x="765" y="649"/>
                </a:lnTo>
                <a:lnTo>
                  <a:pt x="765" y="646"/>
                </a:lnTo>
                <a:lnTo>
                  <a:pt x="765" y="646"/>
                </a:lnTo>
                <a:lnTo>
                  <a:pt x="769" y="644"/>
                </a:lnTo>
                <a:lnTo>
                  <a:pt x="769" y="644"/>
                </a:lnTo>
                <a:close/>
                <a:moveTo>
                  <a:pt x="861" y="596"/>
                </a:moveTo>
                <a:lnTo>
                  <a:pt x="861" y="596"/>
                </a:lnTo>
                <a:lnTo>
                  <a:pt x="863" y="594"/>
                </a:lnTo>
                <a:lnTo>
                  <a:pt x="857" y="598"/>
                </a:lnTo>
                <a:lnTo>
                  <a:pt x="857" y="598"/>
                </a:lnTo>
                <a:lnTo>
                  <a:pt x="861" y="596"/>
                </a:lnTo>
                <a:lnTo>
                  <a:pt x="861" y="596"/>
                </a:lnTo>
                <a:close/>
                <a:moveTo>
                  <a:pt x="145" y="997"/>
                </a:moveTo>
                <a:lnTo>
                  <a:pt x="145" y="997"/>
                </a:lnTo>
                <a:lnTo>
                  <a:pt x="151" y="995"/>
                </a:lnTo>
                <a:lnTo>
                  <a:pt x="153" y="997"/>
                </a:lnTo>
                <a:lnTo>
                  <a:pt x="158" y="1003"/>
                </a:lnTo>
                <a:lnTo>
                  <a:pt x="158" y="1003"/>
                </a:lnTo>
                <a:lnTo>
                  <a:pt x="155" y="1003"/>
                </a:lnTo>
                <a:lnTo>
                  <a:pt x="151" y="1004"/>
                </a:lnTo>
                <a:lnTo>
                  <a:pt x="151" y="1004"/>
                </a:lnTo>
                <a:lnTo>
                  <a:pt x="151" y="1003"/>
                </a:lnTo>
                <a:lnTo>
                  <a:pt x="149" y="1001"/>
                </a:lnTo>
                <a:lnTo>
                  <a:pt x="147" y="999"/>
                </a:lnTo>
                <a:lnTo>
                  <a:pt x="145" y="997"/>
                </a:lnTo>
                <a:lnTo>
                  <a:pt x="145" y="997"/>
                </a:lnTo>
                <a:close/>
                <a:moveTo>
                  <a:pt x="844" y="605"/>
                </a:moveTo>
                <a:lnTo>
                  <a:pt x="855" y="600"/>
                </a:lnTo>
                <a:lnTo>
                  <a:pt x="855" y="600"/>
                </a:lnTo>
                <a:lnTo>
                  <a:pt x="848" y="605"/>
                </a:lnTo>
                <a:lnTo>
                  <a:pt x="848" y="605"/>
                </a:lnTo>
                <a:lnTo>
                  <a:pt x="844" y="605"/>
                </a:lnTo>
                <a:lnTo>
                  <a:pt x="844" y="605"/>
                </a:lnTo>
                <a:lnTo>
                  <a:pt x="844" y="605"/>
                </a:lnTo>
                <a:lnTo>
                  <a:pt x="844" y="605"/>
                </a:lnTo>
                <a:close/>
                <a:moveTo>
                  <a:pt x="872" y="590"/>
                </a:moveTo>
                <a:lnTo>
                  <a:pt x="872" y="590"/>
                </a:lnTo>
                <a:lnTo>
                  <a:pt x="872" y="590"/>
                </a:lnTo>
                <a:lnTo>
                  <a:pt x="878" y="587"/>
                </a:lnTo>
                <a:lnTo>
                  <a:pt x="874" y="590"/>
                </a:lnTo>
                <a:lnTo>
                  <a:pt x="878" y="587"/>
                </a:lnTo>
                <a:lnTo>
                  <a:pt x="874" y="590"/>
                </a:lnTo>
                <a:lnTo>
                  <a:pt x="874" y="590"/>
                </a:lnTo>
                <a:lnTo>
                  <a:pt x="872" y="592"/>
                </a:lnTo>
                <a:lnTo>
                  <a:pt x="867" y="596"/>
                </a:lnTo>
                <a:lnTo>
                  <a:pt x="867" y="596"/>
                </a:lnTo>
                <a:lnTo>
                  <a:pt x="859" y="600"/>
                </a:lnTo>
                <a:lnTo>
                  <a:pt x="859" y="600"/>
                </a:lnTo>
                <a:lnTo>
                  <a:pt x="865" y="594"/>
                </a:lnTo>
                <a:lnTo>
                  <a:pt x="865" y="594"/>
                </a:lnTo>
                <a:lnTo>
                  <a:pt x="857" y="600"/>
                </a:lnTo>
                <a:lnTo>
                  <a:pt x="857" y="600"/>
                </a:lnTo>
                <a:lnTo>
                  <a:pt x="859" y="598"/>
                </a:lnTo>
                <a:lnTo>
                  <a:pt x="859" y="598"/>
                </a:lnTo>
                <a:lnTo>
                  <a:pt x="859" y="598"/>
                </a:lnTo>
                <a:lnTo>
                  <a:pt x="865" y="594"/>
                </a:lnTo>
                <a:lnTo>
                  <a:pt x="865" y="594"/>
                </a:lnTo>
                <a:lnTo>
                  <a:pt x="861" y="596"/>
                </a:lnTo>
                <a:lnTo>
                  <a:pt x="861" y="596"/>
                </a:lnTo>
                <a:lnTo>
                  <a:pt x="859" y="598"/>
                </a:lnTo>
                <a:lnTo>
                  <a:pt x="859" y="598"/>
                </a:lnTo>
                <a:lnTo>
                  <a:pt x="855" y="600"/>
                </a:lnTo>
                <a:lnTo>
                  <a:pt x="859" y="598"/>
                </a:lnTo>
                <a:lnTo>
                  <a:pt x="859" y="598"/>
                </a:lnTo>
                <a:lnTo>
                  <a:pt x="868" y="592"/>
                </a:lnTo>
                <a:lnTo>
                  <a:pt x="868" y="592"/>
                </a:lnTo>
                <a:lnTo>
                  <a:pt x="870" y="590"/>
                </a:lnTo>
                <a:lnTo>
                  <a:pt x="870" y="592"/>
                </a:lnTo>
                <a:lnTo>
                  <a:pt x="872" y="590"/>
                </a:lnTo>
                <a:lnTo>
                  <a:pt x="872" y="590"/>
                </a:lnTo>
                <a:lnTo>
                  <a:pt x="878" y="587"/>
                </a:lnTo>
                <a:lnTo>
                  <a:pt x="878" y="587"/>
                </a:lnTo>
                <a:lnTo>
                  <a:pt x="879" y="585"/>
                </a:lnTo>
                <a:lnTo>
                  <a:pt x="879" y="587"/>
                </a:lnTo>
                <a:lnTo>
                  <a:pt x="872" y="590"/>
                </a:lnTo>
                <a:close/>
                <a:moveTo>
                  <a:pt x="813" y="624"/>
                </a:moveTo>
                <a:lnTo>
                  <a:pt x="813" y="624"/>
                </a:lnTo>
                <a:lnTo>
                  <a:pt x="819" y="622"/>
                </a:lnTo>
                <a:lnTo>
                  <a:pt x="819" y="622"/>
                </a:lnTo>
                <a:lnTo>
                  <a:pt x="813" y="624"/>
                </a:lnTo>
                <a:lnTo>
                  <a:pt x="813" y="624"/>
                </a:lnTo>
                <a:close/>
                <a:moveTo>
                  <a:pt x="824" y="618"/>
                </a:moveTo>
                <a:lnTo>
                  <a:pt x="821" y="620"/>
                </a:lnTo>
                <a:lnTo>
                  <a:pt x="821" y="620"/>
                </a:lnTo>
                <a:lnTo>
                  <a:pt x="822" y="620"/>
                </a:lnTo>
                <a:lnTo>
                  <a:pt x="826" y="620"/>
                </a:lnTo>
                <a:lnTo>
                  <a:pt x="826" y="620"/>
                </a:lnTo>
                <a:lnTo>
                  <a:pt x="819" y="625"/>
                </a:lnTo>
                <a:lnTo>
                  <a:pt x="815" y="627"/>
                </a:lnTo>
                <a:lnTo>
                  <a:pt x="811" y="625"/>
                </a:lnTo>
                <a:lnTo>
                  <a:pt x="811" y="625"/>
                </a:lnTo>
                <a:lnTo>
                  <a:pt x="824" y="618"/>
                </a:lnTo>
                <a:lnTo>
                  <a:pt x="824" y="618"/>
                </a:lnTo>
                <a:close/>
                <a:moveTo>
                  <a:pt x="846" y="605"/>
                </a:moveTo>
                <a:lnTo>
                  <a:pt x="854" y="601"/>
                </a:lnTo>
                <a:lnTo>
                  <a:pt x="854" y="601"/>
                </a:lnTo>
                <a:lnTo>
                  <a:pt x="848" y="605"/>
                </a:lnTo>
                <a:lnTo>
                  <a:pt x="848" y="605"/>
                </a:lnTo>
                <a:lnTo>
                  <a:pt x="850" y="603"/>
                </a:lnTo>
                <a:lnTo>
                  <a:pt x="848" y="605"/>
                </a:lnTo>
                <a:lnTo>
                  <a:pt x="846" y="605"/>
                </a:lnTo>
                <a:lnTo>
                  <a:pt x="846" y="605"/>
                </a:lnTo>
                <a:close/>
                <a:moveTo>
                  <a:pt x="786" y="649"/>
                </a:moveTo>
                <a:lnTo>
                  <a:pt x="786" y="649"/>
                </a:lnTo>
                <a:lnTo>
                  <a:pt x="786" y="651"/>
                </a:lnTo>
                <a:lnTo>
                  <a:pt x="786" y="651"/>
                </a:lnTo>
                <a:lnTo>
                  <a:pt x="782" y="653"/>
                </a:lnTo>
                <a:lnTo>
                  <a:pt x="782" y="653"/>
                </a:lnTo>
                <a:lnTo>
                  <a:pt x="780" y="655"/>
                </a:lnTo>
                <a:lnTo>
                  <a:pt x="782" y="655"/>
                </a:lnTo>
                <a:lnTo>
                  <a:pt x="782" y="655"/>
                </a:lnTo>
                <a:lnTo>
                  <a:pt x="775" y="657"/>
                </a:lnTo>
                <a:lnTo>
                  <a:pt x="771" y="659"/>
                </a:lnTo>
                <a:lnTo>
                  <a:pt x="771" y="659"/>
                </a:lnTo>
                <a:lnTo>
                  <a:pt x="780" y="653"/>
                </a:lnTo>
                <a:lnTo>
                  <a:pt x="780" y="653"/>
                </a:lnTo>
                <a:lnTo>
                  <a:pt x="782" y="651"/>
                </a:lnTo>
                <a:lnTo>
                  <a:pt x="782" y="649"/>
                </a:lnTo>
                <a:lnTo>
                  <a:pt x="782" y="649"/>
                </a:lnTo>
                <a:lnTo>
                  <a:pt x="775" y="655"/>
                </a:lnTo>
                <a:lnTo>
                  <a:pt x="775" y="655"/>
                </a:lnTo>
                <a:lnTo>
                  <a:pt x="775" y="653"/>
                </a:lnTo>
                <a:lnTo>
                  <a:pt x="769" y="655"/>
                </a:lnTo>
                <a:lnTo>
                  <a:pt x="769" y="655"/>
                </a:lnTo>
                <a:lnTo>
                  <a:pt x="771" y="653"/>
                </a:lnTo>
                <a:lnTo>
                  <a:pt x="771" y="653"/>
                </a:lnTo>
                <a:lnTo>
                  <a:pt x="771" y="653"/>
                </a:lnTo>
                <a:lnTo>
                  <a:pt x="776" y="651"/>
                </a:lnTo>
                <a:lnTo>
                  <a:pt x="776" y="651"/>
                </a:lnTo>
                <a:lnTo>
                  <a:pt x="778" y="651"/>
                </a:lnTo>
                <a:lnTo>
                  <a:pt x="778" y="651"/>
                </a:lnTo>
                <a:lnTo>
                  <a:pt x="780" y="649"/>
                </a:lnTo>
                <a:lnTo>
                  <a:pt x="778" y="649"/>
                </a:lnTo>
                <a:lnTo>
                  <a:pt x="776" y="649"/>
                </a:lnTo>
                <a:lnTo>
                  <a:pt x="780" y="646"/>
                </a:lnTo>
                <a:lnTo>
                  <a:pt x="780" y="646"/>
                </a:lnTo>
                <a:lnTo>
                  <a:pt x="782" y="647"/>
                </a:lnTo>
                <a:lnTo>
                  <a:pt x="786" y="647"/>
                </a:lnTo>
                <a:lnTo>
                  <a:pt x="787" y="647"/>
                </a:lnTo>
                <a:lnTo>
                  <a:pt x="784" y="653"/>
                </a:lnTo>
                <a:lnTo>
                  <a:pt x="784" y="653"/>
                </a:lnTo>
                <a:lnTo>
                  <a:pt x="784" y="653"/>
                </a:lnTo>
                <a:lnTo>
                  <a:pt x="784" y="651"/>
                </a:lnTo>
                <a:lnTo>
                  <a:pt x="786" y="649"/>
                </a:lnTo>
                <a:lnTo>
                  <a:pt x="786" y="649"/>
                </a:lnTo>
                <a:close/>
                <a:moveTo>
                  <a:pt x="839" y="613"/>
                </a:moveTo>
                <a:lnTo>
                  <a:pt x="839" y="613"/>
                </a:lnTo>
                <a:lnTo>
                  <a:pt x="844" y="607"/>
                </a:lnTo>
                <a:lnTo>
                  <a:pt x="844" y="607"/>
                </a:lnTo>
                <a:lnTo>
                  <a:pt x="846" y="607"/>
                </a:lnTo>
                <a:lnTo>
                  <a:pt x="843" y="609"/>
                </a:lnTo>
                <a:lnTo>
                  <a:pt x="843" y="609"/>
                </a:lnTo>
                <a:lnTo>
                  <a:pt x="839" y="613"/>
                </a:lnTo>
                <a:lnTo>
                  <a:pt x="839" y="613"/>
                </a:lnTo>
                <a:close/>
                <a:moveTo>
                  <a:pt x="844" y="609"/>
                </a:moveTo>
                <a:lnTo>
                  <a:pt x="844" y="609"/>
                </a:lnTo>
                <a:lnTo>
                  <a:pt x="846" y="607"/>
                </a:lnTo>
                <a:lnTo>
                  <a:pt x="846" y="607"/>
                </a:lnTo>
                <a:lnTo>
                  <a:pt x="841" y="613"/>
                </a:lnTo>
                <a:lnTo>
                  <a:pt x="841" y="613"/>
                </a:lnTo>
                <a:lnTo>
                  <a:pt x="843" y="611"/>
                </a:lnTo>
                <a:lnTo>
                  <a:pt x="844" y="609"/>
                </a:lnTo>
                <a:lnTo>
                  <a:pt x="844" y="609"/>
                </a:lnTo>
                <a:close/>
                <a:moveTo>
                  <a:pt x="729" y="688"/>
                </a:moveTo>
                <a:lnTo>
                  <a:pt x="729" y="688"/>
                </a:lnTo>
                <a:lnTo>
                  <a:pt x="732" y="686"/>
                </a:lnTo>
                <a:lnTo>
                  <a:pt x="732" y="686"/>
                </a:lnTo>
                <a:lnTo>
                  <a:pt x="734" y="684"/>
                </a:lnTo>
                <a:lnTo>
                  <a:pt x="736" y="684"/>
                </a:lnTo>
                <a:lnTo>
                  <a:pt x="734" y="688"/>
                </a:lnTo>
                <a:lnTo>
                  <a:pt x="734" y="688"/>
                </a:lnTo>
                <a:lnTo>
                  <a:pt x="730" y="690"/>
                </a:lnTo>
                <a:lnTo>
                  <a:pt x="730" y="690"/>
                </a:lnTo>
                <a:lnTo>
                  <a:pt x="730" y="688"/>
                </a:lnTo>
                <a:lnTo>
                  <a:pt x="729" y="688"/>
                </a:lnTo>
                <a:lnTo>
                  <a:pt x="729" y="688"/>
                </a:lnTo>
                <a:close/>
                <a:moveTo>
                  <a:pt x="730" y="690"/>
                </a:moveTo>
                <a:lnTo>
                  <a:pt x="732" y="692"/>
                </a:lnTo>
                <a:lnTo>
                  <a:pt x="732" y="692"/>
                </a:lnTo>
                <a:lnTo>
                  <a:pt x="729" y="693"/>
                </a:lnTo>
                <a:lnTo>
                  <a:pt x="729" y="693"/>
                </a:lnTo>
                <a:lnTo>
                  <a:pt x="725" y="695"/>
                </a:lnTo>
                <a:lnTo>
                  <a:pt x="725" y="695"/>
                </a:lnTo>
                <a:lnTo>
                  <a:pt x="730" y="690"/>
                </a:lnTo>
                <a:lnTo>
                  <a:pt x="730" y="690"/>
                </a:lnTo>
                <a:close/>
                <a:moveTo>
                  <a:pt x="846" y="609"/>
                </a:moveTo>
                <a:lnTo>
                  <a:pt x="846" y="609"/>
                </a:lnTo>
                <a:lnTo>
                  <a:pt x="848" y="609"/>
                </a:lnTo>
                <a:lnTo>
                  <a:pt x="850" y="609"/>
                </a:lnTo>
                <a:lnTo>
                  <a:pt x="850" y="609"/>
                </a:lnTo>
                <a:lnTo>
                  <a:pt x="844" y="613"/>
                </a:lnTo>
                <a:lnTo>
                  <a:pt x="844" y="611"/>
                </a:lnTo>
                <a:lnTo>
                  <a:pt x="843" y="611"/>
                </a:lnTo>
                <a:lnTo>
                  <a:pt x="843" y="611"/>
                </a:lnTo>
                <a:lnTo>
                  <a:pt x="846" y="609"/>
                </a:lnTo>
                <a:lnTo>
                  <a:pt x="846" y="609"/>
                </a:lnTo>
                <a:close/>
                <a:moveTo>
                  <a:pt x="727" y="705"/>
                </a:moveTo>
                <a:lnTo>
                  <a:pt x="727" y="705"/>
                </a:lnTo>
                <a:lnTo>
                  <a:pt x="727" y="705"/>
                </a:lnTo>
                <a:lnTo>
                  <a:pt x="727" y="705"/>
                </a:lnTo>
                <a:lnTo>
                  <a:pt x="727" y="706"/>
                </a:lnTo>
                <a:lnTo>
                  <a:pt x="725" y="710"/>
                </a:lnTo>
                <a:lnTo>
                  <a:pt x="725" y="710"/>
                </a:lnTo>
                <a:lnTo>
                  <a:pt x="727" y="708"/>
                </a:lnTo>
                <a:lnTo>
                  <a:pt x="729" y="708"/>
                </a:lnTo>
                <a:lnTo>
                  <a:pt x="729" y="708"/>
                </a:lnTo>
                <a:lnTo>
                  <a:pt x="721" y="714"/>
                </a:lnTo>
                <a:lnTo>
                  <a:pt x="721" y="714"/>
                </a:lnTo>
                <a:lnTo>
                  <a:pt x="723" y="712"/>
                </a:lnTo>
                <a:lnTo>
                  <a:pt x="725" y="710"/>
                </a:lnTo>
                <a:lnTo>
                  <a:pt x="725" y="710"/>
                </a:lnTo>
                <a:lnTo>
                  <a:pt x="721" y="714"/>
                </a:lnTo>
                <a:lnTo>
                  <a:pt x="721" y="714"/>
                </a:lnTo>
                <a:lnTo>
                  <a:pt x="716" y="712"/>
                </a:lnTo>
                <a:lnTo>
                  <a:pt x="716" y="708"/>
                </a:lnTo>
                <a:lnTo>
                  <a:pt x="716" y="708"/>
                </a:lnTo>
                <a:lnTo>
                  <a:pt x="719" y="706"/>
                </a:lnTo>
                <a:lnTo>
                  <a:pt x="721" y="706"/>
                </a:lnTo>
                <a:lnTo>
                  <a:pt x="721" y="708"/>
                </a:lnTo>
                <a:lnTo>
                  <a:pt x="721" y="708"/>
                </a:lnTo>
                <a:lnTo>
                  <a:pt x="725" y="703"/>
                </a:lnTo>
                <a:lnTo>
                  <a:pt x="721" y="705"/>
                </a:lnTo>
                <a:lnTo>
                  <a:pt x="721" y="705"/>
                </a:lnTo>
                <a:lnTo>
                  <a:pt x="725" y="701"/>
                </a:lnTo>
                <a:lnTo>
                  <a:pt x="725" y="701"/>
                </a:lnTo>
                <a:lnTo>
                  <a:pt x="727" y="699"/>
                </a:lnTo>
                <a:lnTo>
                  <a:pt x="729" y="699"/>
                </a:lnTo>
                <a:lnTo>
                  <a:pt x="729" y="701"/>
                </a:lnTo>
                <a:lnTo>
                  <a:pt x="730" y="699"/>
                </a:lnTo>
                <a:lnTo>
                  <a:pt x="730" y="699"/>
                </a:lnTo>
                <a:lnTo>
                  <a:pt x="730" y="697"/>
                </a:lnTo>
                <a:lnTo>
                  <a:pt x="730" y="697"/>
                </a:lnTo>
                <a:lnTo>
                  <a:pt x="729" y="697"/>
                </a:lnTo>
                <a:lnTo>
                  <a:pt x="729" y="695"/>
                </a:lnTo>
                <a:lnTo>
                  <a:pt x="729" y="695"/>
                </a:lnTo>
                <a:lnTo>
                  <a:pt x="725" y="699"/>
                </a:lnTo>
                <a:lnTo>
                  <a:pt x="721" y="701"/>
                </a:lnTo>
                <a:lnTo>
                  <a:pt x="721" y="701"/>
                </a:lnTo>
                <a:lnTo>
                  <a:pt x="730" y="693"/>
                </a:lnTo>
                <a:lnTo>
                  <a:pt x="732" y="690"/>
                </a:lnTo>
                <a:lnTo>
                  <a:pt x="732" y="690"/>
                </a:lnTo>
                <a:lnTo>
                  <a:pt x="738" y="686"/>
                </a:lnTo>
                <a:lnTo>
                  <a:pt x="738" y="686"/>
                </a:lnTo>
                <a:lnTo>
                  <a:pt x="738" y="688"/>
                </a:lnTo>
                <a:lnTo>
                  <a:pt x="740" y="688"/>
                </a:lnTo>
                <a:lnTo>
                  <a:pt x="743" y="690"/>
                </a:lnTo>
                <a:lnTo>
                  <a:pt x="747" y="692"/>
                </a:lnTo>
                <a:lnTo>
                  <a:pt x="747" y="692"/>
                </a:lnTo>
                <a:lnTo>
                  <a:pt x="749" y="693"/>
                </a:lnTo>
                <a:lnTo>
                  <a:pt x="749" y="693"/>
                </a:lnTo>
                <a:lnTo>
                  <a:pt x="743" y="697"/>
                </a:lnTo>
                <a:lnTo>
                  <a:pt x="743" y="697"/>
                </a:lnTo>
                <a:lnTo>
                  <a:pt x="747" y="695"/>
                </a:lnTo>
                <a:lnTo>
                  <a:pt x="749" y="695"/>
                </a:lnTo>
                <a:lnTo>
                  <a:pt x="743" y="699"/>
                </a:lnTo>
                <a:lnTo>
                  <a:pt x="743" y="699"/>
                </a:lnTo>
                <a:lnTo>
                  <a:pt x="747" y="699"/>
                </a:lnTo>
                <a:lnTo>
                  <a:pt x="747" y="699"/>
                </a:lnTo>
                <a:lnTo>
                  <a:pt x="751" y="695"/>
                </a:lnTo>
                <a:lnTo>
                  <a:pt x="751" y="697"/>
                </a:lnTo>
                <a:lnTo>
                  <a:pt x="751" y="697"/>
                </a:lnTo>
                <a:lnTo>
                  <a:pt x="749" y="699"/>
                </a:lnTo>
                <a:lnTo>
                  <a:pt x="749" y="699"/>
                </a:lnTo>
                <a:lnTo>
                  <a:pt x="743" y="703"/>
                </a:lnTo>
                <a:lnTo>
                  <a:pt x="741" y="703"/>
                </a:lnTo>
                <a:lnTo>
                  <a:pt x="741" y="703"/>
                </a:lnTo>
                <a:lnTo>
                  <a:pt x="736" y="708"/>
                </a:lnTo>
                <a:lnTo>
                  <a:pt x="736" y="708"/>
                </a:lnTo>
                <a:lnTo>
                  <a:pt x="736" y="706"/>
                </a:lnTo>
                <a:lnTo>
                  <a:pt x="734" y="706"/>
                </a:lnTo>
                <a:lnTo>
                  <a:pt x="734" y="706"/>
                </a:lnTo>
                <a:lnTo>
                  <a:pt x="736" y="705"/>
                </a:lnTo>
                <a:lnTo>
                  <a:pt x="736" y="705"/>
                </a:lnTo>
                <a:lnTo>
                  <a:pt x="729" y="710"/>
                </a:lnTo>
                <a:lnTo>
                  <a:pt x="729" y="710"/>
                </a:lnTo>
                <a:lnTo>
                  <a:pt x="729" y="706"/>
                </a:lnTo>
                <a:lnTo>
                  <a:pt x="727" y="705"/>
                </a:lnTo>
                <a:lnTo>
                  <a:pt x="727" y="705"/>
                </a:lnTo>
                <a:close/>
                <a:moveTo>
                  <a:pt x="863" y="600"/>
                </a:moveTo>
                <a:lnTo>
                  <a:pt x="863" y="600"/>
                </a:lnTo>
                <a:lnTo>
                  <a:pt x="855" y="605"/>
                </a:lnTo>
                <a:lnTo>
                  <a:pt x="855" y="605"/>
                </a:lnTo>
                <a:lnTo>
                  <a:pt x="855" y="603"/>
                </a:lnTo>
                <a:lnTo>
                  <a:pt x="855" y="603"/>
                </a:lnTo>
                <a:lnTo>
                  <a:pt x="852" y="607"/>
                </a:lnTo>
                <a:lnTo>
                  <a:pt x="855" y="603"/>
                </a:lnTo>
                <a:lnTo>
                  <a:pt x="855" y="603"/>
                </a:lnTo>
                <a:lnTo>
                  <a:pt x="859" y="601"/>
                </a:lnTo>
                <a:lnTo>
                  <a:pt x="863" y="600"/>
                </a:lnTo>
                <a:lnTo>
                  <a:pt x="863" y="600"/>
                </a:lnTo>
                <a:close/>
                <a:moveTo>
                  <a:pt x="868" y="596"/>
                </a:moveTo>
                <a:lnTo>
                  <a:pt x="868" y="596"/>
                </a:lnTo>
                <a:lnTo>
                  <a:pt x="870" y="594"/>
                </a:lnTo>
                <a:lnTo>
                  <a:pt x="868" y="596"/>
                </a:lnTo>
                <a:lnTo>
                  <a:pt x="868" y="596"/>
                </a:lnTo>
                <a:lnTo>
                  <a:pt x="865" y="598"/>
                </a:lnTo>
                <a:lnTo>
                  <a:pt x="868" y="596"/>
                </a:lnTo>
                <a:lnTo>
                  <a:pt x="868" y="596"/>
                </a:lnTo>
                <a:close/>
                <a:moveTo>
                  <a:pt x="855" y="605"/>
                </a:moveTo>
                <a:lnTo>
                  <a:pt x="855" y="605"/>
                </a:lnTo>
                <a:lnTo>
                  <a:pt x="861" y="601"/>
                </a:lnTo>
                <a:lnTo>
                  <a:pt x="861" y="601"/>
                </a:lnTo>
                <a:lnTo>
                  <a:pt x="855" y="605"/>
                </a:lnTo>
                <a:lnTo>
                  <a:pt x="855" y="605"/>
                </a:lnTo>
                <a:lnTo>
                  <a:pt x="854" y="607"/>
                </a:lnTo>
                <a:lnTo>
                  <a:pt x="846" y="613"/>
                </a:lnTo>
                <a:lnTo>
                  <a:pt x="846" y="613"/>
                </a:lnTo>
                <a:lnTo>
                  <a:pt x="848" y="613"/>
                </a:lnTo>
                <a:lnTo>
                  <a:pt x="846" y="613"/>
                </a:lnTo>
                <a:lnTo>
                  <a:pt x="843" y="616"/>
                </a:lnTo>
                <a:lnTo>
                  <a:pt x="843" y="616"/>
                </a:lnTo>
                <a:lnTo>
                  <a:pt x="846" y="613"/>
                </a:lnTo>
                <a:lnTo>
                  <a:pt x="846" y="613"/>
                </a:lnTo>
                <a:lnTo>
                  <a:pt x="848" y="613"/>
                </a:lnTo>
                <a:lnTo>
                  <a:pt x="848" y="613"/>
                </a:lnTo>
                <a:lnTo>
                  <a:pt x="855" y="605"/>
                </a:lnTo>
                <a:lnTo>
                  <a:pt x="855" y="605"/>
                </a:lnTo>
                <a:close/>
                <a:moveTo>
                  <a:pt x="859" y="605"/>
                </a:moveTo>
                <a:lnTo>
                  <a:pt x="859" y="605"/>
                </a:lnTo>
                <a:lnTo>
                  <a:pt x="855" y="607"/>
                </a:lnTo>
                <a:lnTo>
                  <a:pt x="855" y="607"/>
                </a:lnTo>
                <a:lnTo>
                  <a:pt x="854" y="607"/>
                </a:lnTo>
                <a:lnTo>
                  <a:pt x="854" y="607"/>
                </a:lnTo>
                <a:lnTo>
                  <a:pt x="859" y="605"/>
                </a:lnTo>
                <a:lnTo>
                  <a:pt x="859" y="605"/>
                </a:lnTo>
                <a:close/>
                <a:moveTo>
                  <a:pt x="186" y="1236"/>
                </a:moveTo>
                <a:lnTo>
                  <a:pt x="186" y="1236"/>
                </a:lnTo>
                <a:lnTo>
                  <a:pt x="190" y="1236"/>
                </a:lnTo>
                <a:lnTo>
                  <a:pt x="191" y="1240"/>
                </a:lnTo>
                <a:lnTo>
                  <a:pt x="191" y="1244"/>
                </a:lnTo>
                <a:lnTo>
                  <a:pt x="193" y="1247"/>
                </a:lnTo>
                <a:lnTo>
                  <a:pt x="193" y="1247"/>
                </a:lnTo>
                <a:lnTo>
                  <a:pt x="191" y="1247"/>
                </a:lnTo>
                <a:lnTo>
                  <a:pt x="190" y="1245"/>
                </a:lnTo>
                <a:lnTo>
                  <a:pt x="188" y="1244"/>
                </a:lnTo>
                <a:lnTo>
                  <a:pt x="186" y="1244"/>
                </a:lnTo>
                <a:lnTo>
                  <a:pt x="186" y="1244"/>
                </a:lnTo>
                <a:lnTo>
                  <a:pt x="186" y="1242"/>
                </a:lnTo>
                <a:lnTo>
                  <a:pt x="186" y="1240"/>
                </a:lnTo>
                <a:lnTo>
                  <a:pt x="188" y="1238"/>
                </a:lnTo>
                <a:lnTo>
                  <a:pt x="186" y="1236"/>
                </a:lnTo>
                <a:lnTo>
                  <a:pt x="186" y="1236"/>
                </a:lnTo>
                <a:close/>
                <a:moveTo>
                  <a:pt x="232" y="1253"/>
                </a:moveTo>
                <a:lnTo>
                  <a:pt x="232" y="1253"/>
                </a:lnTo>
                <a:lnTo>
                  <a:pt x="237" y="1256"/>
                </a:lnTo>
                <a:lnTo>
                  <a:pt x="241" y="1260"/>
                </a:lnTo>
                <a:lnTo>
                  <a:pt x="245" y="1264"/>
                </a:lnTo>
                <a:lnTo>
                  <a:pt x="252" y="1266"/>
                </a:lnTo>
                <a:lnTo>
                  <a:pt x="252" y="1266"/>
                </a:lnTo>
                <a:lnTo>
                  <a:pt x="254" y="1267"/>
                </a:lnTo>
                <a:lnTo>
                  <a:pt x="252" y="1271"/>
                </a:lnTo>
                <a:lnTo>
                  <a:pt x="252" y="1273"/>
                </a:lnTo>
                <a:lnTo>
                  <a:pt x="254" y="1277"/>
                </a:lnTo>
                <a:lnTo>
                  <a:pt x="254" y="1277"/>
                </a:lnTo>
                <a:lnTo>
                  <a:pt x="252" y="1278"/>
                </a:lnTo>
                <a:lnTo>
                  <a:pt x="250" y="1278"/>
                </a:lnTo>
                <a:lnTo>
                  <a:pt x="248" y="1280"/>
                </a:lnTo>
                <a:lnTo>
                  <a:pt x="248" y="1282"/>
                </a:lnTo>
                <a:lnTo>
                  <a:pt x="248" y="1282"/>
                </a:lnTo>
                <a:lnTo>
                  <a:pt x="243" y="1280"/>
                </a:lnTo>
                <a:lnTo>
                  <a:pt x="239" y="1278"/>
                </a:lnTo>
                <a:lnTo>
                  <a:pt x="230" y="1273"/>
                </a:lnTo>
                <a:lnTo>
                  <a:pt x="230" y="1273"/>
                </a:lnTo>
                <a:lnTo>
                  <a:pt x="234" y="1269"/>
                </a:lnTo>
                <a:lnTo>
                  <a:pt x="237" y="1266"/>
                </a:lnTo>
                <a:lnTo>
                  <a:pt x="237" y="1266"/>
                </a:lnTo>
                <a:lnTo>
                  <a:pt x="234" y="1260"/>
                </a:lnTo>
                <a:lnTo>
                  <a:pt x="232" y="1256"/>
                </a:lnTo>
                <a:lnTo>
                  <a:pt x="232" y="1253"/>
                </a:lnTo>
                <a:lnTo>
                  <a:pt x="232" y="1253"/>
                </a:lnTo>
                <a:close/>
                <a:moveTo>
                  <a:pt x="833" y="636"/>
                </a:moveTo>
                <a:lnTo>
                  <a:pt x="833" y="636"/>
                </a:lnTo>
                <a:lnTo>
                  <a:pt x="835" y="635"/>
                </a:lnTo>
                <a:lnTo>
                  <a:pt x="835" y="635"/>
                </a:lnTo>
                <a:lnTo>
                  <a:pt x="835" y="635"/>
                </a:lnTo>
                <a:lnTo>
                  <a:pt x="832" y="638"/>
                </a:lnTo>
                <a:lnTo>
                  <a:pt x="833" y="636"/>
                </a:lnTo>
                <a:lnTo>
                  <a:pt x="833" y="636"/>
                </a:lnTo>
                <a:close/>
                <a:moveTo>
                  <a:pt x="855" y="613"/>
                </a:moveTo>
                <a:lnTo>
                  <a:pt x="855" y="613"/>
                </a:lnTo>
                <a:lnTo>
                  <a:pt x="857" y="611"/>
                </a:lnTo>
                <a:lnTo>
                  <a:pt x="857" y="611"/>
                </a:lnTo>
                <a:lnTo>
                  <a:pt x="855" y="614"/>
                </a:lnTo>
                <a:lnTo>
                  <a:pt x="855" y="613"/>
                </a:lnTo>
                <a:lnTo>
                  <a:pt x="855" y="613"/>
                </a:lnTo>
                <a:close/>
                <a:moveTo>
                  <a:pt x="844" y="629"/>
                </a:moveTo>
                <a:lnTo>
                  <a:pt x="844" y="629"/>
                </a:lnTo>
                <a:lnTo>
                  <a:pt x="848" y="625"/>
                </a:lnTo>
                <a:lnTo>
                  <a:pt x="848" y="625"/>
                </a:lnTo>
                <a:lnTo>
                  <a:pt x="846" y="629"/>
                </a:lnTo>
                <a:lnTo>
                  <a:pt x="844" y="629"/>
                </a:lnTo>
                <a:lnTo>
                  <a:pt x="844" y="629"/>
                </a:lnTo>
                <a:close/>
                <a:moveTo>
                  <a:pt x="385" y="1255"/>
                </a:moveTo>
                <a:lnTo>
                  <a:pt x="385" y="1255"/>
                </a:lnTo>
                <a:lnTo>
                  <a:pt x="392" y="1255"/>
                </a:lnTo>
                <a:lnTo>
                  <a:pt x="394" y="1255"/>
                </a:lnTo>
                <a:lnTo>
                  <a:pt x="396" y="1251"/>
                </a:lnTo>
                <a:lnTo>
                  <a:pt x="396" y="1251"/>
                </a:lnTo>
                <a:lnTo>
                  <a:pt x="399" y="1253"/>
                </a:lnTo>
                <a:lnTo>
                  <a:pt x="399" y="1256"/>
                </a:lnTo>
                <a:lnTo>
                  <a:pt x="397" y="1264"/>
                </a:lnTo>
                <a:lnTo>
                  <a:pt x="392" y="1271"/>
                </a:lnTo>
                <a:lnTo>
                  <a:pt x="388" y="1275"/>
                </a:lnTo>
                <a:lnTo>
                  <a:pt x="385" y="1275"/>
                </a:lnTo>
                <a:lnTo>
                  <a:pt x="385" y="1275"/>
                </a:lnTo>
                <a:lnTo>
                  <a:pt x="381" y="1266"/>
                </a:lnTo>
                <a:lnTo>
                  <a:pt x="381" y="1260"/>
                </a:lnTo>
                <a:lnTo>
                  <a:pt x="385" y="1255"/>
                </a:lnTo>
                <a:lnTo>
                  <a:pt x="385" y="1255"/>
                </a:lnTo>
                <a:close/>
                <a:moveTo>
                  <a:pt x="747" y="785"/>
                </a:moveTo>
                <a:lnTo>
                  <a:pt x="747" y="785"/>
                </a:lnTo>
                <a:lnTo>
                  <a:pt x="751" y="782"/>
                </a:lnTo>
                <a:lnTo>
                  <a:pt x="752" y="782"/>
                </a:lnTo>
                <a:lnTo>
                  <a:pt x="752" y="782"/>
                </a:lnTo>
                <a:lnTo>
                  <a:pt x="749" y="787"/>
                </a:lnTo>
                <a:lnTo>
                  <a:pt x="749" y="787"/>
                </a:lnTo>
                <a:lnTo>
                  <a:pt x="747" y="787"/>
                </a:lnTo>
                <a:lnTo>
                  <a:pt x="747" y="785"/>
                </a:lnTo>
                <a:lnTo>
                  <a:pt x="747" y="785"/>
                </a:lnTo>
                <a:close/>
                <a:moveTo>
                  <a:pt x="500" y="1304"/>
                </a:moveTo>
                <a:lnTo>
                  <a:pt x="500" y="1304"/>
                </a:lnTo>
                <a:lnTo>
                  <a:pt x="502" y="1301"/>
                </a:lnTo>
                <a:lnTo>
                  <a:pt x="506" y="1299"/>
                </a:lnTo>
                <a:lnTo>
                  <a:pt x="511" y="1299"/>
                </a:lnTo>
                <a:lnTo>
                  <a:pt x="511" y="1299"/>
                </a:lnTo>
                <a:lnTo>
                  <a:pt x="515" y="1291"/>
                </a:lnTo>
                <a:lnTo>
                  <a:pt x="517" y="1284"/>
                </a:lnTo>
                <a:lnTo>
                  <a:pt x="521" y="1280"/>
                </a:lnTo>
                <a:lnTo>
                  <a:pt x="524" y="1275"/>
                </a:lnTo>
                <a:lnTo>
                  <a:pt x="524" y="1275"/>
                </a:lnTo>
                <a:lnTo>
                  <a:pt x="528" y="1277"/>
                </a:lnTo>
                <a:lnTo>
                  <a:pt x="528" y="1278"/>
                </a:lnTo>
                <a:lnTo>
                  <a:pt x="530" y="1284"/>
                </a:lnTo>
                <a:lnTo>
                  <a:pt x="530" y="1284"/>
                </a:lnTo>
                <a:lnTo>
                  <a:pt x="524" y="1297"/>
                </a:lnTo>
                <a:lnTo>
                  <a:pt x="515" y="1308"/>
                </a:lnTo>
                <a:lnTo>
                  <a:pt x="515" y="1308"/>
                </a:lnTo>
                <a:lnTo>
                  <a:pt x="510" y="1306"/>
                </a:lnTo>
                <a:lnTo>
                  <a:pt x="506" y="1308"/>
                </a:lnTo>
                <a:lnTo>
                  <a:pt x="504" y="1312"/>
                </a:lnTo>
                <a:lnTo>
                  <a:pt x="504" y="1312"/>
                </a:lnTo>
                <a:lnTo>
                  <a:pt x="502" y="1308"/>
                </a:lnTo>
                <a:lnTo>
                  <a:pt x="500" y="1304"/>
                </a:lnTo>
                <a:lnTo>
                  <a:pt x="500" y="1304"/>
                </a:lnTo>
                <a:close/>
                <a:moveTo>
                  <a:pt x="666" y="997"/>
                </a:moveTo>
                <a:lnTo>
                  <a:pt x="666" y="997"/>
                </a:lnTo>
                <a:lnTo>
                  <a:pt x="668" y="995"/>
                </a:lnTo>
                <a:lnTo>
                  <a:pt x="670" y="995"/>
                </a:lnTo>
                <a:lnTo>
                  <a:pt x="670" y="999"/>
                </a:lnTo>
                <a:lnTo>
                  <a:pt x="670" y="999"/>
                </a:lnTo>
                <a:lnTo>
                  <a:pt x="668" y="1001"/>
                </a:lnTo>
                <a:lnTo>
                  <a:pt x="666" y="1001"/>
                </a:lnTo>
                <a:lnTo>
                  <a:pt x="666" y="1001"/>
                </a:lnTo>
                <a:lnTo>
                  <a:pt x="668" y="999"/>
                </a:lnTo>
                <a:lnTo>
                  <a:pt x="666" y="997"/>
                </a:lnTo>
                <a:lnTo>
                  <a:pt x="666" y="997"/>
                </a:lnTo>
                <a:close/>
                <a:moveTo>
                  <a:pt x="530" y="1295"/>
                </a:moveTo>
                <a:lnTo>
                  <a:pt x="530" y="1295"/>
                </a:lnTo>
                <a:lnTo>
                  <a:pt x="532" y="1297"/>
                </a:lnTo>
                <a:lnTo>
                  <a:pt x="534" y="1299"/>
                </a:lnTo>
                <a:lnTo>
                  <a:pt x="534" y="1299"/>
                </a:lnTo>
                <a:lnTo>
                  <a:pt x="532" y="1304"/>
                </a:lnTo>
                <a:lnTo>
                  <a:pt x="530" y="1306"/>
                </a:lnTo>
                <a:lnTo>
                  <a:pt x="530" y="1306"/>
                </a:lnTo>
                <a:lnTo>
                  <a:pt x="528" y="1302"/>
                </a:lnTo>
                <a:lnTo>
                  <a:pt x="530" y="1295"/>
                </a:lnTo>
                <a:lnTo>
                  <a:pt x="530" y="1295"/>
                </a:lnTo>
                <a:close/>
                <a:moveTo>
                  <a:pt x="786" y="778"/>
                </a:moveTo>
                <a:lnTo>
                  <a:pt x="786" y="778"/>
                </a:lnTo>
                <a:lnTo>
                  <a:pt x="787" y="774"/>
                </a:lnTo>
                <a:lnTo>
                  <a:pt x="789" y="774"/>
                </a:lnTo>
                <a:lnTo>
                  <a:pt x="787" y="780"/>
                </a:lnTo>
                <a:lnTo>
                  <a:pt x="787" y="780"/>
                </a:lnTo>
                <a:lnTo>
                  <a:pt x="786" y="782"/>
                </a:lnTo>
                <a:lnTo>
                  <a:pt x="786" y="780"/>
                </a:lnTo>
                <a:lnTo>
                  <a:pt x="786" y="778"/>
                </a:lnTo>
                <a:lnTo>
                  <a:pt x="786" y="778"/>
                </a:lnTo>
                <a:close/>
                <a:moveTo>
                  <a:pt x="787" y="808"/>
                </a:moveTo>
                <a:lnTo>
                  <a:pt x="787" y="809"/>
                </a:lnTo>
                <a:lnTo>
                  <a:pt x="787" y="809"/>
                </a:lnTo>
                <a:lnTo>
                  <a:pt x="786" y="815"/>
                </a:lnTo>
                <a:lnTo>
                  <a:pt x="784" y="817"/>
                </a:lnTo>
                <a:lnTo>
                  <a:pt x="784" y="817"/>
                </a:lnTo>
                <a:lnTo>
                  <a:pt x="787" y="808"/>
                </a:lnTo>
                <a:lnTo>
                  <a:pt x="787" y="80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05277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楕円 25"/>
          <p:cNvSpPr/>
          <p:nvPr/>
        </p:nvSpPr>
        <p:spPr bwMode="auto">
          <a:xfrm>
            <a:off x="4225430" y="912966"/>
            <a:ext cx="1495524" cy="1495524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楕円 24"/>
          <p:cNvSpPr/>
          <p:nvPr/>
        </p:nvSpPr>
        <p:spPr bwMode="auto">
          <a:xfrm>
            <a:off x="2382343" y="912966"/>
            <a:ext cx="1495524" cy="1495524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Freeform 4771"/>
          <p:cNvSpPr>
            <a:spLocks noEditPoints="1"/>
          </p:cNvSpPr>
          <p:nvPr/>
        </p:nvSpPr>
        <p:spPr bwMode="auto">
          <a:xfrm>
            <a:off x="477964" y="889115"/>
            <a:ext cx="1558637" cy="1564040"/>
          </a:xfrm>
          <a:custGeom>
            <a:avLst/>
            <a:gdLst>
              <a:gd name="T0" fmla="*/ 56 w 577"/>
              <a:gd name="T1" fmla="*/ 373 h 579"/>
              <a:gd name="T2" fmla="*/ 504 w 577"/>
              <a:gd name="T3" fmla="*/ 422 h 579"/>
              <a:gd name="T4" fmla="*/ 46 w 577"/>
              <a:gd name="T5" fmla="*/ 330 h 579"/>
              <a:gd name="T6" fmla="*/ 516 w 577"/>
              <a:gd name="T7" fmla="*/ 162 h 579"/>
              <a:gd name="T8" fmla="*/ 569 w 577"/>
              <a:gd name="T9" fmla="*/ 279 h 579"/>
              <a:gd name="T10" fmla="*/ 418 w 577"/>
              <a:gd name="T11" fmla="*/ 26 h 579"/>
              <a:gd name="T12" fmla="*/ 2 w 577"/>
              <a:gd name="T13" fmla="*/ 257 h 579"/>
              <a:gd name="T14" fmla="*/ 44 w 577"/>
              <a:gd name="T15" fmla="*/ 437 h 579"/>
              <a:gd name="T16" fmla="*/ 474 w 577"/>
              <a:gd name="T17" fmla="*/ 509 h 579"/>
              <a:gd name="T18" fmla="*/ 297 w 577"/>
              <a:gd name="T19" fmla="*/ 563 h 579"/>
              <a:gd name="T20" fmla="*/ 543 w 577"/>
              <a:gd name="T21" fmla="*/ 416 h 579"/>
              <a:gd name="T22" fmla="*/ 233 w 577"/>
              <a:gd name="T23" fmla="*/ 555 h 579"/>
              <a:gd name="T24" fmla="*/ 497 w 577"/>
              <a:gd name="T25" fmla="*/ 457 h 579"/>
              <a:gd name="T26" fmla="*/ 433 w 577"/>
              <a:gd name="T27" fmla="*/ 496 h 579"/>
              <a:gd name="T28" fmla="*/ 108 w 577"/>
              <a:gd name="T29" fmla="*/ 62 h 579"/>
              <a:gd name="T30" fmla="*/ 444 w 577"/>
              <a:gd name="T31" fmla="*/ 505 h 579"/>
              <a:gd name="T32" fmla="*/ 454 w 577"/>
              <a:gd name="T33" fmla="*/ 481 h 579"/>
              <a:gd name="T34" fmla="*/ 533 w 577"/>
              <a:gd name="T35" fmla="*/ 423 h 579"/>
              <a:gd name="T36" fmla="*/ 469 w 577"/>
              <a:gd name="T37" fmla="*/ 481 h 579"/>
              <a:gd name="T38" fmla="*/ 519 w 577"/>
              <a:gd name="T39" fmla="*/ 449 h 579"/>
              <a:gd name="T40" fmla="*/ 398 w 577"/>
              <a:gd name="T41" fmla="*/ 516 h 579"/>
              <a:gd name="T42" fmla="*/ 485 w 577"/>
              <a:gd name="T43" fmla="*/ 481 h 579"/>
              <a:gd name="T44" fmla="*/ 377 w 577"/>
              <a:gd name="T45" fmla="*/ 525 h 579"/>
              <a:gd name="T46" fmla="*/ 428 w 577"/>
              <a:gd name="T47" fmla="*/ 513 h 579"/>
              <a:gd name="T48" fmla="*/ 480 w 577"/>
              <a:gd name="T49" fmla="*/ 492 h 579"/>
              <a:gd name="T50" fmla="*/ 336 w 577"/>
              <a:gd name="T51" fmla="*/ 532 h 579"/>
              <a:gd name="T52" fmla="*/ 320 w 577"/>
              <a:gd name="T53" fmla="*/ 533 h 579"/>
              <a:gd name="T54" fmla="*/ 389 w 577"/>
              <a:gd name="T55" fmla="*/ 533 h 579"/>
              <a:gd name="T56" fmla="*/ 487 w 577"/>
              <a:gd name="T57" fmla="*/ 498 h 579"/>
              <a:gd name="T58" fmla="*/ 266 w 577"/>
              <a:gd name="T59" fmla="*/ 534 h 579"/>
              <a:gd name="T60" fmla="*/ 369 w 577"/>
              <a:gd name="T61" fmla="*/ 552 h 579"/>
              <a:gd name="T62" fmla="*/ 408 w 577"/>
              <a:gd name="T63" fmla="*/ 551 h 579"/>
              <a:gd name="T64" fmla="*/ 359 w 577"/>
              <a:gd name="T65" fmla="*/ 557 h 579"/>
              <a:gd name="T66" fmla="*/ 377 w 577"/>
              <a:gd name="T67" fmla="*/ 560 h 579"/>
              <a:gd name="T68" fmla="*/ 330 w 577"/>
              <a:gd name="T69" fmla="*/ 562 h 579"/>
              <a:gd name="T70" fmla="*/ 371 w 577"/>
              <a:gd name="T71" fmla="*/ 563 h 579"/>
              <a:gd name="T72" fmla="*/ 331 w 577"/>
              <a:gd name="T73" fmla="*/ 568 h 579"/>
              <a:gd name="T74" fmla="*/ 315 w 577"/>
              <a:gd name="T75" fmla="*/ 572 h 579"/>
              <a:gd name="T76" fmla="*/ 251 w 577"/>
              <a:gd name="T77" fmla="*/ 564 h 579"/>
              <a:gd name="T78" fmla="*/ 188 w 577"/>
              <a:gd name="T79" fmla="*/ 535 h 579"/>
              <a:gd name="T80" fmla="*/ 229 w 577"/>
              <a:gd name="T81" fmla="*/ 558 h 579"/>
              <a:gd name="T82" fmla="*/ 245 w 577"/>
              <a:gd name="T83" fmla="*/ 568 h 579"/>
              <a:gd name="T84" fmla="*/ 190 w 577"/>
              <a:gd name="T85" fmla="*/ 549 h 579"/>
              <a:gd name="T86" fmla="*/ 142 w 577"/>
              <a:gd name="T87" fmla="*/ 513 h 579"/>
              <a:gd name="T88" fmla="*/ 192 w 577"/>
              <a:gd name="T89" fmla="*/ 555 h 579"/>
              <a:gd name="T90" fmla="*/ 155 w 577"/>
              <a:gd name="T91" fmla="*/ 533 h 579"/>
              <a:gd name="T92" fmla="*/ 140 w 577"/>
              <a:gd name="T93" fmla="*/ 522 h 579"/>
              <a:gd name="T94" fmla="*/ 155 w 577"/>
              <a:gd name="T95" fmla="*/ 540 h 579"/>
              <a:gd name="T96" fmla="*/ 101 w 577"/>
              <a:gd name="T97" fmla="*/ 491 h 579"/>
              <a:gd name="T98" fmla="*/ 105 w 577"/>
              <a:gd name="T99" fmla="*/ 504 h 579"/>
              <a:gd name="T100" fmla="*/ 67 w 577"/>
              <a:gd name="T101" fmla="*/ 454 h 579"/>
              <a:gd name="T102" fmla="*/ 37 w 577"/>
              <a:gd name="T103" fmla="*/ 293 h 579"/>
              <a:gd name="T104" fmla="*/ 26 w 577"/>
              <a:gd name="T105" fmla="*/ 407 h 579"/>
              <a:gd name="T106" fmla="*/ 19 w 577"/>
              <a:gd name="T107" fmla="*/ 391 h 579"/>
              <a:gd name="T108" fmla="*/ 53 w 577"/>
              <a:gd name="T109" fmla="*/ 195 h 579"/>
              <a:gd name="T110" fmla="*/ 56 w 577"/>
              <a:gd name="T111" fmla="*/ 183 h 579"/>
              <a:gd name="T112" fmla="*/ 1 w 577"/>
              <a:gd name="T113" fmla="*/ 313 h 579"/>
              <a:gd name="T114" fmla="*/ 1 w 577"/>
              <a:gd name="T115" fmla="*/ 268 h 579"/>
              <a:gd name="T116" fmla="*/ 147 w 577"/>
              <a:gd name="T117" fmla="*/ 37 h 579"/>
              <a:gd name="T118" fmla="*/ 345 w 577"/>
              <a:gd name="T119" fmla="*/ 38 h 579"/>
              <a:gd name="T120" fmla="*/ 492 w 577"/>
              <a:gd name="T121" fmla="*/ 110 h 579"/>
              <a:gd name="T122" fmla="*/ 534 w 577"/>
              <a:gd name="T123" fmla="*/ 177 h 579"/>
              <a:gd name="T124" fmla="*/ 545 w 577"/>
              <a:gd name="T125" fmla="*/ 156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77" h="579">
                <a:moveTo>
                  <a:pt x="544" y="344"/>
                </a:moveTo>
                <a:lnTo>
                  <a:pt x="544" y="344"/>
                </a:lnTo>
                <a:lnTo>
                  <a:pt x="534" y="381"/>
                </a:lnTo>
                <a:lnTo>
                  <a:pt x="530" y="396"/>
                </a:lnTo>
                <a:lnTo>
                  <a:pt x="524" y="409"/>
                </a:lnTo>
                <a:lnTo>
                  <a:pt x="516" y="421"/>
                </a:lnTo>
                <a:lnTo>
                  <a:pt x="507" y="432"/>
                </a:lnTo>
                <a:lnTo>
                  <a:pt x="495" y="445"/>
                </a:lnTo>
                <a:lnTo>
                  <a:pt x="479" y="460"/>
                </a:lnTo>
                <a:lnTo>
                  <a:pt x="479" y="460"/>
                </a:lnTo>
                <a:lnTo>
                  <a:pt x="478" y="458"/>
                </a:lnTo>
                <a:lnTo>
                  <a:pt x="478" y="457"/>
                </a:lnTo>
                <a:lnTo>
                  <a:pt x="484" y="452"/>
                </a:lnTo>
                <a:lnTo>
                  <a:pt x="487" y="450"/>
                </a:lnTo>
                <a:lnTo>
                  <a:pt x="485" y="450"/>
                </a:lnTo>
                <a:lnTo>
                  <a:pt x="485" y="450"/>
                </a:lnTo>
                <a:lnTo>
                  <a:pt x="473" y="468"/>
                </a:lnTo>
                <a:lnTo>
                  <a:pt x="460" y="484"/>
                </a:lnTo>
                <a:lnTo>
                  <a:pt x="447" y="497"/>
                </a:lnTo>
                <a:lnTo>
                  <a:pt x="431" y="509"/>
                </a:lnTo>
                <a:lnTo>
                  <a:pt x="414" y="519"/>
                </a:lnTo>
                <a:lnTo>
                  <a:pt x="397" y="526"/>
                </a:lnTo>
                <a:lnTo>
                  <a:pt x="379" y="532"/>
                </a:lnTo>
                <a:lnTo>
                  <a:pt x="361" y="537"/>
                </a:lnTo>
                <a:lnTo>
                  <a:pt x="342" y="539"/>
                </a:lnTo>
                <a:lnTo>
                  <a:pt x="323" y="540"/>
                </a:lnTo>
                <a:lnTo>
                  <a:pt x="303" y="539"/>
                </a:lnTo>
                <a:lnTo>
                  <a:pt x="283" y="537"/>
                </a:lnTo>
                <a:lnTo>
                  <a:pt x="264" y="533"/>
                </a:lnTo>
                <a:lnTo>
                  <a:pt x="244" y="528"/>
                </a:lnTo>
                <a:lnTo>
                  <a:pt x="224" y="522"/>
                </a:lnTo>
                <a:lnTo>
                  <a:pt x="205" y="514"/>
                </a:lnTo>
                <a:lnTo>
                  <a:pt x="186" y="505"/>
                </a:lnTo>
                <a:lnTo>
                  <a:pt x="168" y="495"/>
                </a:lnTo>
                <a:lnTo>
                  <a:pt x="150" y="482"/>
                </a:lnTo>
                <a:lnTo>
                  <a:pt x="133" y="470"/>
                </a:lnTo>
                <a:lnTo>
                  <a:pt x="118" y="456"/>
                </a:lnTo>
                <a:lnTo>
                  <a:pt x="103" y="442"/>
                </a:lnTo>
                <a:lnTo>
                  <a:pt x="89" y="426"/>
                </a:lnTo>
                <a:lnTo>
                  <a:pt x="77" y="409"/>
                </a:lnTo>
                <a:lnTo>
                  <a:pt x="66" y="391"/>
                </a:lnTo>
                <a:lnTo>
                  <a:pt x="56" y="373"/>
                </a:lnTo>
                <a:lnTo>
                  <a:pt x="48" y="354"/>
                </a:lnTo>
                <a:lnTo>
                  <a:pt x="42" y="334"/>
                </a:lnTo>
                <a:lnTo>
                  <a:pt x="38" y="314"/>
                </a:lnTo>
                <a:lnTo>
                  <a:pt x="36" y="292"/>
                </a:lnTo>
                <a:lnTo>
                  <a:pt x="36" y="271"/>
                </a:lnTo>
                <a:lnTo>
                  <a:pt x="37" y="249"/>
                </a:lnTo>
                <a:lnTo>
                  <a:pt x="37" y="249"/>
                </a:lnTo>
                <a:lnTo>
                  <a:pt x="34" y="262"/>
                </a:lnTo>
                <a:lnTo>
                  <a:pt x="30" y="275"/>
                </a:lnTo>
                <a:lnTo>
                  <a:pt x="28" y="287"/>
                </a:lnTo>
                <a:lnTo>
                  <a:pt x="26" y="301"/>
                </a:lnTo>
                <a:lnTo>
                  <a:pt x="25" y="313"/>
                </a:lnTo>
                <a:lnTo>
                  <a:pt x="25" y="325"/>
                </a:lnTo>
                <a:lnTo>
                  <a:pt x="25" y="336"/>
                </a:lnTo>
                <a:lnTo>
                  <a:pt x="26" y="348"/>
                </a:lnTo>
                <a:lnTo>
                  <a:pt x="31" y="368"/>
                </a:lnTo>
                <a:lnTo>
                  <a:pt x="37" y="389"/>
                </a:lnTo>
                <a:lnTo>
                  <a:pt x="47" y="408"/>
                </a:lnTo>
                <a:lnTo>
                  <a:pt x="59" y="425"/>
                </a:lnTo>
                <a:lnTo>
                  <a:pt x="72" y="440"/>
                </a:lnTo>
                <a:lnTo>
                  <a:pt x="88" y="456"/>
                </a:lnTo>
                <a:lnTo>
                  <a:pt x="105" y="469"/>
                </a:lnTo>
                <a:lnTo>
                  <a:pt x="123" y="481"/>
                </a:lnTo>
                <a:lnTo>
                  <a:pt x="142" y="491"/>
                </a:lnTo>
                <a:lnTo>
                  <a:pt x="162" y="501"/>
                </a:lnTo>
                <a:lnTo>
                  <a:pt x="184" y="508"/>
                </a:lnTo>
                <a:lnTo>
                  <a:pt x="207" y="514"/>
                </a:lnTo>
                <a:lnTo>
                  <a:pt x="230" y="519"/>
                </a:lnTo>
                <a:lnTo>
                  <a:pt x="253" y="522"/>
                </a:lnTo>
                <a:lnTo>
                  <a:pt x="276" y="523"/>
                </a:lnTo>
                <a:lnTo>
                  <a:pt x="300" y="523"/>
                </a:lnTo>
                <a:lnTo>
                  <a:pt x="323" y="522"/>
                </a:lnTo>
                <a:lnTo>
                  <a:pt x="345" y="520"/>
                </a:lnTo>
                <a:lnTo>
                  <a:pt x="367" y="515"/>
                </a:lnTo>
                <a:lnTo>
                  <a:pt x="389" y="509"/>
                </a:lnTo>
                <a:lnTo>
                  <a:pt x="409" y="502"/>
                </a:lnTo>
                <a:lnTo>
                  <a:pt x="430" y="492"/>
                </a:lnTo>
                <a:lnTo>
                  <a:pt x="448" y="481"/>
                </a:lnTo>
                <a:lnTo>
                  <a:pt x="465" y="469"/>
                </a:lnTo>
                <a:lnTo>
                  <a:pt x="479" y="455"/>
                </a:lnTo>
                <a:lnTo>
                  <a:pt x="492" y="439"/>
                </a:lnTo>
                <a:lnTo>
                  <a:pt x="504" y="422"/>
                </a:lnTo>
                <a:lnTo>
                  <a:pt x="513" y="403"/>
                </a:lnTo>
                <a:lnTo>
                  <a:pt x="513" y="403"/>
                </a:lnTo>
                <a:lnTo>
                  <a:pt x="510" y="408"/>
                </a:lnTo>
                <a:lnTo>
                  <a:pt x="510" y="408"/>
                </a:lnTo>
                <a:lnTo>
                  <a:pt x="504" y="417"/>
                </a:lnTo>
                <a:lnTo>
                  <a:pt x="498" y="427"/>
                </a:lnTo>
                <a:lnTo>
                  <a:pt x="481" y="446"/>
                </a:lnTo>
                <a:lnTo>
                  <a:pt x="481" y="446"/>
                </a:lnTo>
                <a:lnTo>
                  <a:pt x="481" y="446"/>
                </a:lnTo>
                <a:lnTo>
                  <a:pt x="483" y="444"/>
                </a:lnTo>
                <a:lnTo>
                  <a:pt x="486" y="440"/>
                </a:lnTo>
                <a:lnTo>
                  <a:pt x="490" y="436"/>
                </a:lnTo>
                <a:lnTo>
                  <a:pt x="490" y="436"/>
                </a:lnTo>
                <a:lnTo>
                  <a:pt x="475" y="450"/>
                </a:lnTo>
                <a:lnTo>
                  <a:pt x="460" y="464"/>
                </a:lnTo>
                <a:lnTo>
                  <a:pt x="443" y="478"/>
                </a:lnTo>
                <a:lnTo>
                  <a:pt x="424" y="490"/>
                </a:lnTo>
                <a:lnTo>
                  <a:pt x="404" y="501"/>
                </a:lnTo>
                <a:lnTo>
                  <a:pt x="383" y="510"/>
                </a:lnTo>
                <a:lnTo>
                  <a:pt x="361" y="519"/>
                </a:lnTo>
                <a:lnTo>
                  <a:pt x="337" y="523"/>
                </a:lnTo>
                <a:lnTo>
                  <a:pt x="313" y="527"/>
                </a:lnTo>
                <a:lnTo>
                  <a:pt x="288" y="528"/>
                </a:lnTo>
                <a:lnTo>
                  <a:pt x="262" y="527"/>
                </a:lnTo>
                <a:lnTo>
                  <a:pt x="237" y="523"/>
                </a:lnTo>
                <a:lnTo>
                  <a:pt x="224" y="520"/>
                </a:lnTo>
                <a:lnTo>
                  <a:pt x="211" y="516"/>
                </a:lnTo>
                <a:lnTo>
                  <a:pt x="197" y="511"/>
                </a:lnTo>
                <a:lnTo>
                  <a:pt x="184" y="505"/>
                </a:lnTo>
                <a:lnTo>
                  <a:pt x="171" y="499"/>
                </a:lnTo>
                <a:lnTo>
                  <a:pt x="158" y="492"/>
                </a:lnTo>
                <a:lnTo>
                  <a:pt x="144" y="484"/>
                </a:lnTo>
                <a:lnTo>
                  <a:pt x="131" y="475"/>
                </a:lnTo>
                <a:lnTo>
                  <a:pt x="131" y="475"/>
                </a:lnTo>
                <a:lnTo>
                  <a:pt x="113" y="458"/>
                </a:lnTo>
                <a:lnTo>
                  <a:pt x="97" y="442"/>
                </a:lnTo>
                <a:lnTo>
                  <a:pt x="83" y="423"/>
                </a:lnTo>
                <a:lnTo>
                  <a:pt x="72" y="405"/>
                </a:lnTo>
                <a:lnTo>
                  <a:pt x="62" y="387"/>
                </a:lnTo>
                <a:lnTo>
                  <a:pt x="55" y="368"/>
                </a:lnTo>
                <a:lnTo>
                  <a:pt x="49" y="349"/>
                </a:lnTo>
                <a:lnTo>
                  <a:pt x="46" y="330"/>
                </a:lnTo>
                <a:lnTo>
                  <a:pt x="43" y="310"/>
                </a:lnTo>
                <a:lnTo>
                  <a:pt x="43" y="292"/>
                </a:lnTo>
                <a:lnTo>
                  <a:pt x="44" y="273"/>
                </a:lnTo>
                <a:lnTo>
                  <a:pt x="48" y="254"/>
                </a:lnTo>
                <a:lnTo>
                  <a:pt x="53" y="236"/>
                </a:lnTo>
                <a:lnTo>
                  <a:pt x="59" y="216"/>
                </a:lnTo>
                <a:lnTo>
                  <a:pt x="66" y="198"/>
                </a:lnTo>
                <a:lnTo>
                  <a:pt x="74" y="181"/>
                </a:lnTo>
                <a:lnTo>
                  <a:pt x="84" y="165"/>
                </a:lnTo>
                <a:lnTo>
                  <a:pt x="95" y="149"/>
                </a:lnTo>
                <a:lnTo>
                  <a:pt x="107" y="133"/>
                </a:lnTo>
                <a:lnTo>
                  <a:pt x="120" y="119"/>
                </a:lnTo>
                <a:lnTo>
                  <a:pt x="133" y="104"/>
                </a:lnTo>
                <a:lnTo>
                  <a:pt x="149" y="92"/>
                </a:lnTo>
                <a:lnTo>
                  <a:pt x="165" y="80"/>
                </a:lnTo>
                <a:lnTo>
                  <a:pt x="180" y="70"/>
                </a:lnTo>
                <a:lnTo>
                  <a:pt x="197" y="60"/>
                </a:lnTo>
                <a:lnTo>
                  <a:pt x="215" y="53"/>
                </a:lnTo>
                <a:lnTo>
                  <a:pt x="233" y="45"/>
                </a:lnTo>
                <a:lnTo>
                  <a:pt x="251" y="41"/>
                </a:lnTo>
                <a:lnTo>
                  <a:pt x="271" y="37"/>
                </a:lnTo>
                <a:lnTo>
                  <a:pt x="289" y="35"/>
                </a:lnTo>
                <a:lnTo>
                  <a:pt x="308" y="35"/>
                </a:lnTo>
                <a:lnTo>
                  <a:pt x="327" y="36"/>
                </a:lnTo>
                <a:lnTo>
                  <a:pt x="327" y="36"/>
                </a:lnTo>
                <a:lnTo>
                  <a:pt x="325" y="36"/>
                </a:lnTo>
                <a:lnTo>
                  <a:pt x="319" y="36"/>
                </a:lnTo>
                <a:lnTo>
                  <a:pt x="307" y="35"/>
                </a:lnTo>
                <a:lnTo>
                  <a:pt x="307" y="35"/>
                </a:lnTo>
                <a:lnTo>
                  <a:pt x="330" y="39"/>
                </a:lnTo>
                <a:lnTo>
                  <a:pt x="350" y="44"/>
                </a:lnTo>
                <a:lnTo>
                  <a:pt x="371" y="50"/>
                </a:lnTo>
                <a:lnTo>
                  <a:pt x="389" y="56"/>
                </a:lnTo>
                <a:lnTo>
                  <a:pt x="407" y="63"/>
                </a:lnTo>
                <a:lnTo>
                  <a:pt x="424" y="72"/>
                </a:lnTo>
                <a:lnTo>
                  <a:pt x="439" y="82"/>
                </a:lnTo>
                <a:lnTo>
                  <a:pt x="454" y="92"/>
                </a:lnTo>
                <a:lnTo>
                  <a:pt x="467" y="104"/>
                </a:lnTo>
                <a:lnTo>
                  <a:pt x="481" y="116"/>
                </a:lnTo>
                <a:lnTo>
                  <a:pt x="494" y="131"/>
                </a:lnTo>
                <a:lnTo>
                  <a:pt x="506" y="145"/>
                </a:lnTo>
                <a:lnTo>
                  <a:pt x="516" y="162"/>
                </a:lnTo>
                <a:lnTo>
                  <a:pt x="527" y="179"/>
                </a:lnTo>
                <a:lnTo>
                  <a:pt x="538" y="198"/>
                </a:lnTo>
                <a:lnTo>
                  <a:pt x="549" y="219"/>
                </a:lnTo>
                <a:lnTo>
                  <a:pt x="549" y="219"/>
                </a:lnTo>
                <a:lnTo>
                  <a:pt x="549" y="216"/>
                </a:lnTo>
                <a:lnTo>
                  <a:pt x="550" y="220"/>
                </a:lnTo>
                <a:lnTo>
                  <a:pt x="550" y="220"/>
                </a:lnTo>
                <a:lnTo>
                  <a:pt x="546" y="201"/>
                </a:lnTo>
                <a:lnTo>
                  <a:pt x="544" y="192"/>
                </a:lnTo>
                <a:lnTo>
                  <a:pt x="542" y="184"/>
                </a:lnTo>
                <a:lnTo>
                  <a:pt x="538" y="174"/>
                </a:lnTo>
                <a:lnTo>
                  <a:pt x="532" y="166"/>
                </a:lnTo>
                <a:lnTo>
                  <a:pt x="526" y="156"/>
                </a:lnTo>
                <a:lnTo>
                  <a:pt x="518" y="148"/>
                </a:lnTo>
                <a:lnTo>
                  <a:pt x="518" y="148"/>
                </a:lnTo>
                <a:lnTo>
                  <a:pt x="520" y="149"/>
                </a:lnTo>
                <a:lnTo>
                  <a:pt x="519" y="145"/>
                </a:lnTo>
                <a:lnTo>
                  <a:pt x="519" y="145"/>
                </a:lnTo>
                <a:lnTo>
                  <a:pt x="521" y="149"/>
                </a:lnTo>
                <a:lnTo>
                  <a:pt x="516" y="143"/>
                </a:lnTo>
                <a:lnTo>
                  <a:pt x="516" y="143"/>
                </a:lnTo>
                <a:lnTo>
                  <a:pt x="519" y="143"/>
                </a:lnTo>
                <a:lnTo>
                  <a:pt x="520" y="144"/>
                </a:lnTo>
                <a:lnTo>
                  <a:pt x="525" y="151"/>
                </a:lnTo>
                <a:lnTo>
                  <a:pt x="530" y="160"/>
                </a:lnTo>
                <a:lnTo>
                  <a:pt x="536" y="172"/>
                </a:lnTo>
                <a:lnTo>
                  <a:pt x="546" y="198"/>
                </a:lnTo>
                <a:lnTo>
                  <a:pt x="555" y="221"/>
                </a:lnTo>
                <a:lnTo>
                  <a:pt x="555" y="221"/>
                </a:lnTo>
                <a:lnTo>
                  <a:pt x="554" y="212"/>
                </a:lnTo>
                <a:lnTo>
                  <a:pt x="550" y="203"/>
                </a:lnTo>
                <a:lnTo>
                  <a:pt x="544" y="189"/>
                </a:lnTo>
                <a:lnTo>
                  <a:pt x="540" y="181"/>
                </a:lnTo>
                <a:lnTo>
                  <a:pt x="538" y="175"/>
                </a:lnTo>
                <a:lnTo>
                  <a:pt x="537" y="169"/>
                </a:lnTo>
                <a:lnTo>
                  <a:pt x="538" y="162"/>
                </a:lnTo>
                <a:lnTo>
                  <a:pt x="538" y="162"/>
                </a:lnTo>
                <a:lnTo>
                  <a:pt x="542" y="174"/>
                </a:lnTo>
                <a:lnTo>
                  <a:pt x="546" y="190"/>
                </a:lnTo>
                <a:lnTo>
                  <a:pt x="556" y="230"/>
                </a:lnTo>
                <a:lnTo>
                  <a:pt x="566" y="267"/>
                </a:lnTo>
                <a:lnTo>
                  <a:pt x="569" y="279"/>
                </a:lnTo>
                <a:lnTo>
                  <a:pt x="572" y="283"/>
                </a:lnTo>
                <a:lnTo>
                  <a:pt x="574" y="285"/>
                </a:lnTo>
                <a:lnTo>
                  <a:pt x="574" y="285"/>
                </a:lnTo>
                <a:lnTo>
                  <a:pt x="577" y="259"/>
                </a:lnTo>
                <a:lnTo>
                  <a:pt x="577" y="234"/>
                </a:lnTo>
                <a:lnTo>
                  <a:pt x="575" y="224"/>
                </a:lnTo>
                <a:lnTo>
                  <a:pt x="574" y="213"/>
                </a:lnTo>
                <a:lnTo>
                  <a:pt x="572" y="203"/>
                </a:lnTo>
                <a:lnTo>
                  <a:pt x="568" y="194"/>
                </a:lnTo>
                <a:lnTo>
                  <a:pt x="559" y="173"/>
                </a:lnTo>
                <a:lnTo>
                  <a:pt x="548" y="151"/>
                </a:lnTo>
                <a:lnTo>
                  <a:pt x="533" y="130"/>
                </a:lnTo>
                <a:lnTo>
                  <a:pt x="515" y="103"/>
                </a:lnTo>
                <a:lnTo>
                  <a:pt x="515" y="103"/>
                </a:lnTo>
                <a:lnTo>
                  <a:pt x="526" y="106"/>
                </a:lnTo>
                <a:lnTo>
                  <a:pt x="525" y="107"/>
                </a:lnTo>
                <a:lnTo>
                  <a:pt x="522" y="107"/>
                </a:lnTo>
                <a:lnTo>
                  <a:pt x="518" y="107"/>
                </a:lnTo>
                <a:lnTo>
                  <a:pt x="521" y="108"/>
                </a:lnTo>
                <a:lnTo>
                  <a:pt x="521" y="108"/>
                </a:lnTo>
                <a:lnTo>
                  <a:pt x="519" y="102"/>
                </a:lnTo>
                <a:lnTo>
                  <a:pt x="515" y="96"/>
                </a:lnTo>
                <a:lnTo>
                  <a:pt x="503" y="85"/>
                </a:lnTo>
                <a:lnTo>
                  <a:pt x="490" y="74"/>
                </a:lnTo>
                <a:lnTo>
                  <a:pt x="477" y="66"/>
                </a:lnTo>
                <a:lnTo>
                  <a:pt x="477" y="66"/>
                </a:lnTo>
                <a:lnTo>
                  <a:pt x="480" y="66"/>
                </a:lnTo>
                <a:lnTo>
                  <a:pt x="479" y="65"/>
                </a:lnTo>
                <a:lnTo>
                  <a:pt x="468" y="60"/>
                </a:lnTo>
                <a:lnTo>
                  <a:pt x="468" y="60"/>
                </a:lnTo>
                <a:lnTo>
                  <a:pt x="474" y="65"/>
                </a:lnTo>
                <a:lnTo>
                  <a:pt x="480" y="68"/>
                </a:lnTo>
                <a:lnTo>
                  <a:pt x="486" y="72"/>
                </a:lnTo>
                <a:lnTo>
                  <a:pt x="494" y="80"/>
                </a:lnTo>
                <a:lnTo>
                  <a:pt x="494" y="80"/>
                </a:lnTo>
                <a:lnTo>
                  <a:pt x="481" y="73"/>
                </a:lnTo>
                <a:lnTo>
                  <a:pt x="472" y="66"/>
                </a:lnTo>
                <a:lnTo>
                  <a:pt x="454" y="51"/>
                </a:lnTo>
                <a:lnTo>
                  <a:pt x="437" y="38"/>
                </a:lnTo>
                <a:lnTo>
                  <a:pt x="428" y="32"/>
                </a:lnTo>
                <a:lnTo>
                  <a:pt x="418" y="26"/>
                </a:lnTo>
                <a:lnTo>
                  <a:pt x="418" y="26"/>
                </a:lnTo>
                <a:lnTo>
                  <a:pt x="422" y="29"/>
                </a:lnTo>
                <a:lnTo>
                  <a:pt x="426" y="32"/>
                </a:lnTo>
                <a:lnTo>
                  <a:pt x="426" y="32"/>
                </a:lnTo>
                <a:lnTo>
                  <a:pt x="418" y="25"/>
                </a:lnTo>
                <a:lnTo>
                  <a:pt x="408" y="20"/>
                </a:lnTo>
                <a:lnTo>
                  <a:pt x="397" y="17"/>
                </a:lnTo>
                <a:lnTo>
                  <a:pt x="386" y="14"/>
                </a:lnTo>
                <a:lnTo>
                  <a:pt x="366" y="9"/>
                </a:lnTo>
                <a:lnTo>
                  <a:pt x="359" y="8"/>
                </a:lnTo>
                <a:lnTo>
                  <a:pt x="353" y="6"/>
                </a:lnTo>
                <a:lnTo>
                  <a:pt x="353" y="6"/>
                </a:lnTo>
                <a:lnTo>
                  <a:pt x="323" y="3"/>
                </a:lnTo>
                <a:lnTo>
                  <a:pt x="291" y="3"/>
                </a:lnTo>
                <a:lnTo>
                  <a:pt x="261" y="6"/>
                </a:lnTo>
                <a:lnTo>
                  <a:pt x="231" y="11"/>
                </a:lnTo>
                <a:lnTo>
                  <a:pt x="201" y="17"/>
                </a:lnTo>
                <a:lnTo>
                  <a:pt x="172" y="26"/>
                </a:lnTo>
                <a:lnTo>
                  <a:pt x="144" y="37"/>
                </a:lnTo>
                <a:lnTo>
                  <a:pt x="118" y="51"/>
                </a:lnTo>
                <a:lnTo>
                  <a:pt x="105" y="59"/>
                </a:lnTo>
                <a:lnTo>
                  <a:pt x="94" y="67"/>
                </a:lnTo>
                <a:lnTo>
                  <a:pt x="82" y="76"/>
                </a:lnTo>
                <a:lnTo>
                  <a:pt x="71" y="85"/>
                </a:lnTo>
                <a:lnTo>
                  <a:pt x="61" y="95"/>
                </a:lnTo>
                <a:lnTo>
                  <a:pt x="52" y="106"/>
                </a:lnTo>
                <a:lnTo>
                  <a:pt x="43" y="116"/>
                </a:lnTo>
                <a:lnTo>
                  <a:pt x="35" y="128"/>
                </a:lnTo>
                <a:lnTo>
                  <a:pt x="28" y="142"/>
                </a:lnTo>
                <a:lnTo>
                  <a:pt x="21" y="154"/>
                </a:lnTo>
                <a:lnTo>
                  <a:pt x="15" y="168"/>
                </a:lnTo>
                <a:lnTo>
                  <a:pt x="12" y="181"/>
                </a:lnTo>
                <a:lnTo>
                  <a:pt x="8" y="197"/>
                </a:lnTo>
                <a:lnTo>
                  <a:pt x="6" y="212"/>
                </a:lnTo>
                <a:lnTo>
                  <a:pt x="5" y="228"/>
                </a:lnTo>
                <a:lnTo>
                  <a:pt x="3" y="245"/>
                </a:lnTo>
                <a:lnTo>
                  <a:pt x="3" y="245"/>
                </a:lnTo>
                <a:lnTo>
                  <a:pt x="1" y="248"/>
                </a:lnTo>
                <a:lnTo>
                  <a:pt x="2" y="244"/>
                </a:lnTo>
                <a:lnTo>
                  <a:pt x="7" y="232"/>
                </a:lnTo>
                <a:lnTo>
                  <a:pt x="7" y="232"/>
                </a:lnTo>
                <a:lnTo>
                  <a:pt x="3" y="244"/>
                </a:lnTo>
                <a:lnTo>
                  <a:pt x="2" y="257"/>
                </a:lnTo>
                <a:lnTo>
                  <a:pt x="0" y="281"/>
                </a:lnTo>
                <a:lnTo>
                  <a:pt x="1" y="303"/>
                </a:lnTo>
                <a:lnTo>
                  <a:pt x="3" y="325"/>
                </a:lnTo>
                <a:lnTo>
                  <a:pt x="7" y="344"/>
                </a:lnTo>
                <a:lnTo>
                  <a:pt x="11" y="361"/>
                </a:lnTo>
                <a:lnTo>
                  <a:pt x="18" y="385"/>
                </a:lnTo>
                <a:lnTo>
                  <a:pt x="18" y="385"/>
                </a:lnTo>
                <a:lnTo>
                  <a:pt x="20" y="389"/>
                </a:lnTo>
                <a:lnTo>
                  <a:pt x="21" y="393"/>
                </a:lnTo>
                <a:lnTo>
                  <a:pt x="21" y="393"/>
                </a:lnTo>
                <a:lnTo>
                  <a:pt x="18" y="383"/>
                </a:lnTo>
                <a:lnTo>
                  <a:pt x="12" y="372"/>
                </a:lnTo>
                <a:lnTo>
                  <a:pt x="12" y="372"/>
                </a:lnTo>
                <a:lnTo>
                  <a:pt x="13" y="381"/>
                </a:lnTo>
                <a:lnTo>
                  <a:pt x="14" y="387"/>
                </a:lnTo>
                <a:lnTo>
                  <a:pt x="17" y="393"/>
                </a:lnTo>
                <a:lnTo>
                  <a:pt x="19" y="397"/>
                </a:lnTo>
                <a:lnTo>
                  <a:pt x="24" y="407"/>
                </a:lnTo>
                <a:lnTo>
                  <a:pt x="31" y="421"/>
                </a:lnTo>
                <a:lnTo>
                  <a:pt x="31" y="421"/>
                </a:lnTo>
                <a:lnTo>
                  <a:pt x="31" y="417"/>
                </a:lnTo>
                <a:lnTo>
                  <a:pt x="34" y="422"/>
                </a:lnTo>
                <a:lnTo>
                  <a:pt x="34" y="422"/>
                </a:lnTo>
                <a:lnTo>
                  <a:pt x="34" y="420"/>
                </a:lnTo>
                <a:lnTo>
                  <a:pt x="35" y="422"/>
                </a:lnTo>
                <a:lnTo>
                  <a:pt x="37" y="427"/>
                </a:lnTo>
                <a:lnTo>
                  <a:pt x="37" y="427"/>
                </a:lnTo>
                <a:lnTo>
                  <a:pt x="34" y="420"/>
                </a:lnTo>
                <a:lnTo>
                  <a:pt x="30" y="414"/>
                </a:lnTo>
                <a:lnTo>
                  <a:pt x="30" y="414"/>
                </a:lnTo>
                <a:lnTo>
                  <a:pt x="31" y="416"/>
                </a:lnTo>
                <a:lnTo>
                  <a:pt x="30" y="415"/>
                </a:lnTo>
                <a:lnTo>
                  <a:pt x="30" y="415"/>
                </a:lnTo>
                <a:lnTo>
                  <a:pt x="30" y="416"/>
                </a:lnTo>
                <a:lnTo>
                  <a:pt x="31" y="420"/>
                </a:lnTo>
                <a:lnTo>
                  <a:pt x="37" y="428"/>
                </a:lnTo>
                <a:lnTo>
                  <a:pt x="47" y="440"/>
                </a:lnTo>
                <a:lnTo>
                  <a:pt x="47" y="440"/>
                </a:lnTo>
                <a:lnTo>
                  <a:pt x="46" y="436"/>
                </a:lnTo>
                <a:lnTo>
                  <a:pt x="46" y="437"/>
                </a:lnTo>
                <a:lnTo>
                  <a:pt x="46" y="437"/>
                </a:lnTo>
                <a:lnTo>
                  <a:pt x="44" y="437"/>
                </a:lnTo>
                <a:lnTo>
                  <a:pt x="38" y="430"/>
                </a:lnTo>
                <a:lnTo>
                  <a:pt x="38" y="430"/>
                </a:lnTo>
                <a:lnTo>
                  <a:pt x="43" y="443"/>
                </a:lnTo>
                <a:lnTo>
                  <a:pt x="50" y="455"/>
                </a:lnTo>
                <a:lnTo>
                  <a:pt x="59" y="466"/>
                </a:lnTo>
                <a:lnTo>
                  <a:pt x="68" y="478"/>
                </a:lnTo>
                <a:lnTo>
                  <a:pt x="79" y="488"/>
                </a:lnTo>
                <a:lnTo>
                  <a:pt x="91" y="498"/>
                </a:lnTo>
                <a:lnTo>
                  <a:pt x="105" y="509"/>
                </a:lnTo>
                <a:lnTo>
                  <a:pt x="118" y="519"/>
                </a:lnTo>
                <a:lnTo>
                  <a:pt x="146" y="535"/>
                </a:lnTo>
                <a:lnTo>
                  <a:pt x="174" y="549"/>
                </a:lnTo>
                <a:lnTo>
                  <a:pt x="201" y="560"/>
                </a:lnTo>
                <a:lnTo>
                  <a:pt x="226" y="567"/>
                </a:lnTo>
                <a:lnTo>
                  <a:pt x="226" y="567"/>
                </a:lnTo>
                <a:lnTo>
                  <a:pt x="231" y="572"/>
                </a:lnTo>
                <a:lnTo>
                  <a:pt x="239" y="574"/>
                </a:lnTo>
                <a:lnTo>
                  <a:pt x="249" y="576"/>
                </a:lnTo>
                <a:lnTo>
                  <a:pt x="261" y="578"/>
                </a:lnTo>
                <a:lnTo>
                  <a:pt x="274" y="578"/>
                </a:lnTo>
                <a:lnTo>
                  <a:pt x="289" y="578"/>
                </a:lnTo>
                <a:lnTo>
                  <a:pt x="320" y="574"/>
                </a:lnTo>
                <a:lnTo>
                  <a:pt x="353" y="569"/>
                </a:lnTo>
                <a:lnTo>
                  <a:pt x="383" y="561"/>
                </a:lnTo>
                <a:lnTo>
                  <a:pt x="397" y="556"/>
                </a:lnTo>
                <a:lnTo>
                  <a:pt x="409" y="551"/>
                </a:lnTo>
                <a:lnTo>
                  <a:pt x="420" y="546"/>
                </a:lnTo>
                <a:lnTo>
                  <a:pt x="428" y="540"/>
                </a:lnTo>
                <a:lnTo>
                  <a:pt x="428" y="540"/>
                </a:lnTo>
                <a:lnTo>
                  <a:pt x="407" y="552"/>
                </a:lnTo>
                <a:lnTo>
                  <a:pt x="406" y="554"/>
                </a:lnTo>
                <a:lnTo>
                  <a:pt x="408" y="552"/>
                </a:lnTo>
                <a:lnTo>
                  <a:pt x="415" y="547"/>
                </a:lnTo>
                <a:lnTo>
                  <a:pt x="418" y="546"/>
                </a:lnTo>
                <a:lnTo>
                  <a:pt x="414" y="546"/>
                </a:lnTo>
                <a:lnTo>
                  <a:pt x="414" y="546"/>
                </a:lnTo>
                <a:lnTo>
                  <a:pt x="428" y="539"/>
                </a:lnTo>
                <a:lnTo>
                  <a:pt x="443" y="529"/>
                </a:lnTo>
                <a:lnTo>
                  <a:pt x="457" y="520"/>
                </a:lnTo>
                <a:lnTo>
                  <a:pt x="473" y="510"/>
                </a:lnTo>
                <a:lnTo>
                  <a:pt x="473" y="510"/>
                </a:lnTo>
                <a:lnTo>
                  <a:pt x="474" y="509"/>
                </a:lnTo>
                <a:lnTo>
                  <a:pt x="479" y="507"/>
                </a:lnTo>
                <a:lnTo>
                  <a:pt x="487" y="499"/>
                </a:lnTo>
                <a:lnTo>
                  <a:pt x="498" y="487"/>
                </a:lnTo>
                <a:lnTo>
                  <a:pt x="498" y="487"/>
                </a:lnTo>
                <a:lnTo>
                  <a:pt x="494" y="492"/>
                </a:lnTo>
                <a:lnTo>
                  <a:pt x="490" y="495"/>
                </a:lnTo>
                <a:lnTo>
                  <a:pt x="492" y="495"/>
                </a:lnTo>
                <a:lnTo>
                  <a:pt x="492" y="495"/>
                </a:lnTo>
                <a:lnTo>
                  <a:pt x="469" y="504"/>
                </a:lnTo>
                <a:lnTo>
                  <a:pt x="438" y="519"/>
                </a:lnTo>
                <a:lnTo>
                  <a:pt x="400" y="537"/>
                </a:lnTo>
                <a:lnTo>
                  <a:pt x="359" y="554"/>
                </a:lnTo>
                <a:lnTo>
                  <a:pt x="339" y="562"/>
                </a:lnTo>
                <a:lnTo>
                  <a:pt x="320" y="569"/>
                </a:lnTo>
                <a:lnTo>
                  <a:pt x="303" y="574"/>
                </a:lnTo>
                <a:lnTo>
                  <a:pt x="288" y="578"/>
                </a:lnTo>
                <a:lnTo>
                  <a:pt x="274" y="579"/>
                </a:lnTo>
                <a:lnTo>
                  <a:pt x="270" y="579"/>
                </a:lnTo>
                <a:lnTo>
                  <a:pt x="265" y="578"/>
                </a:lnTo>
                <a:lnTo>
                  <a:pt x="261" y="576"/>
                </a:lnTo>
                <a:lnTo>
                  <a:pt x="259" y="574"/>
                </a:lnTo>
                <a:lnTo>
                  <a:pt x="258" y="570"/>
                </a:lnTo>
                <a:lnTo>
                  <a:pt x="256" y="566"/>
                </a:lnTo>
                <a:lnTo>
                  <a:pt x="256" y="566"/>
                </a:lnTo>
                <a:lnTo>
                  <a:pt x="265" y="567"/>
                </a:lnTo>
                <a:lnTo>
                  <a:pt x="258" y="566"/>
                </a:lnTo>
                <a:lnTo>
                  <a:pt x="258" y="566"/>
                </a:lnTo>
                <a:lnTo>
                  <a:pt x="264" y="567"/>
                </a:lnTo>
                <a:lnTo>
                  <a:pt x="271" y="567"/>
                </a:lnTo>
                <a:lnTo>
                  <a:pt x="283" y="566"/>
                </a:lnTo>
                <a:lnTo>
                  <a:pt x="283" y="566"/>
                </a:lnTo>
                <a:lnTo>
                  <a:pt x="278" y="564"/>
                </a:lnTo>
                <a:lnTo>
                  <a:pt x="284" y="564"/>
                </a:lnTo>
                <a:lnTo>
                  <a:pt x="296" y="564"/>
                </a:lnTo>
                <a:lnTo>
                  <a:pt x="307" y="566"/>
                </a:lnTo>
                <a:lnTo>
                  <a:pt x="307" y="566"/>
                </a:lnTo>
                <a:lnTo>
                  <a:pt x="303" y="568"/>
                </a:lnTo>
                <a:lnTo>
                  <a:pt x="298" y="568"/>
                </a:lnTo>
                <a:lnTo>
                  <a:pt x="292" y="568"/>
                </a:lnTo>
                <a:lnTo>
                  <a:pt x="288" y="566"/>
                </a:lnTo>
                <a:lnTo>
                  <a:pt x="288" y="566"/>
                </a:lnTo>
                <a:lnTo>
                  <a:pt x="297" y="563"/>
                </a:lnTo>
                <a:lnTo>
                  <a:pt x="312" y="560"/>
                </a:lnTo>
                <a:lnTo>
                  <a:pt x="347" y="552"/>
                </a:lnTo>
                <a:lnTo>
                  <a:pt x="389" y="543"/>
                </a:lnTo>
                <a:lnTo>
                  <a:pt x="410" y="538"/>
                </a:lnTo>
                <a:lnTo>
                  <a:pt x="432" y="532"/>
                </a:lnTo>
                <a:lnTo>
                  <a:pt x="453" y="525"/>
                </a:lnTo>
                <a:lnTo>
                  <a:pt x="472" y="517"/>
                </a:lnTo>
                <a:lnTo>
                  <a:pt x="489" y="509"/>
                </a:lnTo>
                <a:lnTo>
                  <a:pt x="503" y="498"/>
                </a:lnTo>
                <a:lnTo>
                  <a:pt x="510" y="493"/>
                </a:lnTo>
                <a:lnTo>
                  <a:pt x="515" y="487"/>
                </a:lnTo>
                <a:lnTo>
                  <a:pt x="520" y="481"/>
                </a:lnTo>
                <a:lnTo>
                  <a:pt x="524" y="475"/>
                </a:lnTo>
                <a:lnTo>
                  <a:pt x="526" y="468"/>
                </a:lnTo>
                <a:lnTo>
                  <a:pt x="527" y="462"/>
                </a:lnTo>
                <a:lnTo>
                  <a:pt x="527" y="454"/>
                </a:lnTo>
                <a:lnTo>
                  <a:pt x="526" y="446"/>
                </a:lnTo>
                <a:lnTo>
                  <a:pt x="526" y="446"/>
                </a:lnTo>
                <a:lnTo>
                  <a:pt x="524" y="448"/>
                </a:lnTo>
                <a:lnTo>
                  <a:pt x="524" y="449"/>
                </a:lnTo>
                <a:lnTo>
                  <a:pt x="524" y="449"/>
                </a:lnTo>
                <a:lnTo>
                  <a:pt x="516" y="462"/>
                </a:lnTo>
                <a:lnTo>
                  <a:pt x="519" y="458"/>
                </a:lnTo>
                <a:lnTo>
                  <a:pt x="522" y="451"/>
                </a:lnTo>
                <a:lnTo>
                  <a:pt x="522" y="451"/>
                </a:lnTo>
                <a:lnTo>
                  <a:pt x="522" y="451"/>
                </a:lnTo>
                <a:lnTo>
                  <a:pt x="519" y="454"/>
                </a:lnTo>
                <a:lnTo>
                  <a:pt x="519" y="454"/>
                </a:lnTo>
                <a:lnTo>
                  <a:pt x="525" y="444"/>
                </a:lnTo>
                <a:lnTo>
                  <a:pt x="531" y="436"/>
                </a:lnTo>
                <a:lnTo>
                  <a:pt x="543" y="420"/>
                </a:lnTo>
                <a:lnTo>
                  <a:pt x="549" y="413"/>
                </a:lnTo>
                <a:lnTo>
                  <a:pt x="553" y="404"/>
                </a:lnTo>
                <a:lnTo>
                  <a:pt x="556" y="396"/>
                </a:lnTo>
                <a:lnTo>
                  <a:pt x="557" y="386"/>
                </a:lnTo>
                <a:lnTo>
                  <a:pt x="557" y="386"/>
                </a:lnTo>
                <a:lnTo>
                  <a:pt x="554" y="393"/>
                </a:lnTo>
                <a:lnTo>
                  <a:pt x="553" y="395"/>
                </a:lnTo>
                <a:lnTo>
                  <a:pt x="555" y="390"/>
                </a:lnTo>
                <a:lnTo>
                  <a:pt x="555" y="390"/>
                </a:lnTo>
                <a:lnTo>
                  <a:pt x="551" y="399"/>
                </a:lnTo>
                <a:lnTo>
                  <a:pt x="543" y="416"/>
                </a:lnTo>
                <a:lnTo>
                  <a:pt x="532" y="433"/>
                </a:lnTo>
                <a:lnTo>
                  <a:pt x="527" y="438"/>
                </a:lnTo>
                <a:lnTo>
                  <a:pt x="526" y="440"/>
                </a:lnTo>
                <a:lnTo>
                  <a:pt x="524" y="440"/>
                </a:lnTo>
                <a:lnTo>
                  <a:pt x="524" y="440"/>
                </a:lnTo>
                <a:lnTo>
                  <a:pt x="530" y="433"/>
                </a:lnTo>
                <a:lnTo>
                  <a:pt x="533" y="425"/>
                </a:lnTo>
                <a:lnTo>
                  <a:pt x="533" y="425"/>
                </a:lnTo>
                <a:lnTo>
                  <a:pt x="527" y="440"/>
                </a:lnTo>
                <a:lnTo>
                  <a:pt x="520" y="450"/>
                </a:lnTo>
                <a:lnTo>
                  <a:pt x="514" y="456"/>
                </a:lnTo>
                <a:lnTo>
                  <a:pt x="508" y="462"/>
                </a:lnTo>
                <a:lnTo>
                  <a:pt x="508" y="462"/>
                </a:lnTo>
                <a:lnTo>
                  <a:pt x="504" y="466"/>
                </a:lnTo>
                <a:lnTo>
                  <a:pt x="500" y="470"/>
                </a:lnTo>
                <a:lnTo>
                  <a:pt x="500" y="470"/>
                </a:lnTo>
                <a:lnTo>
                  <a:pt x="513" y="455"/>
                </a:lnTo>
                <a:lnTo>
                  <a:pt x="526" y="440"/>
                </a:lnTo>
                <a:lnTo>
                  <a:pt x="532" y="432"/>
                </a:lnTo>
                <a:lnTo>
                  <a:pt x="537" y="422"/>
                </a:lnTo>
                <a:lnTo>
                  <a:pt x="542" y="410"/>
                </a:lnTo>
                <a:lnTo>
                  <a:pt x="546" y="396"/>
                </a:lnTo>
                <a:lnTo>
                  <a:pt x="546" y="396"/>
                </a:lnTo>
                <a:lnTo>
                  <a:pt x="533" y="415"/>
                </a:lnTo>
                <a:lnTo>
                  <a:pt x="527" y="423"/>
                </a:lnTo>
                <a:lnTo>
                  <a:pt x="522" y="436"/>
                </a:lnTo>
                <a:lnTo>
                  <a:pt x="522" y="436"/>
                </a:lnTo>
                <a:lnTo>
                  <a:pt x="485" y="466"/>
                </a:lnTo>
                <a:lnTo>
                  <a:pt x="449" y="495"/>
                </a:lnTo>
                <a:lnTo>
                  <a:pt x="431" y="509"/>
                </a:lnTo>
                <a:lnTo>
                  <a:pt x="413" y="521"/>
                </a:lnTo>
                <a:lnTo>
                  <a:pt x="395" y="533"/>
                </a:lnTo>
                <a:lnTo>
                  <a:pt x="376" y="543"/>
                </a:lnTo>
                <a:lnTo>
                  <a:pt x="357" y="551"/>
                </a:lnTo>
                <a:lnTo>
                  <a:pt x="337" y="558"/>
                </a:lnTo>
                <a:lnTo>
                  <a:pt x="317" y="562"/>
                </a:lnTo>
                <a:lnTo>
                  <a:pt x="295" y="563"/>
                </a:lnTo>
                <a:lnTo>
                  <a:pt x="283" y="563"/>
                </a:lnTo>
                <a:lnTo>
                  <a:pt x="272" y="562"/>
                </a:lnTo>
                <a:lnTo>
                  <a:pt x="260" y="561"/>
                </a:lnTo>
                <a:lnTo>
                  <a:pt x="247" y="557"/>
                </a:lnTo>
                <a:lnTo>
                  <a:pt x="233" y="555"/>
                </a:lnTo>
                <a:lnTo>
                  <a:pt x="220" y="550"/>
                </a:lnTo>
                <a:lnTo>
                  <a:pt x="192" y="538"/>
                </a:lnTo>
                <a:lnTo>
                  <a:pt x="192" y="538"/>
                </a:lnTo>
                <a:lnTo>
                  <a:pt x="196" y="539"/>
                </a:lnTo>
                <a:lnTo>
                  <a:pt x="192" y="538"/>
                </a:lnTo>
                <a:lnTo>
                  <a:pt x="192" y="538"/>
                </a:lnTo>
                <a:lnTo>
                  <a:pt x="199" y="539"/>
                </a:lnTo>
                <a:lnTo>
                  <a:pt x="200" y="539"/>
                </a:lnTo>
                <a:lnTo>
                  <a:pt x="196" y="538"/>
                </a:lnTo>
                <a:lnTo>
                  <a:pt x="196" y="538"/>
                </a:lnTo>
                <a:lnTo>
                  <a:pt x="200" y="538"/>
                </a:lnTo>
                <a:lnTo>
                  <a:pt x="199" y="539"/>
                </a:lnTo>
                <a:lnTo>
                  <a:pt x="199" y="539"/>
                </a:lnTo>
                <a:lnTo>
                  <a:pt x="207" y="541"/>
                </a:lnTo>
                <a:lnTo>
                  <a:pt x="207" y="541"/>
                </a:lnTo>
                <a:lnTo>
                  <a:pt x="203" y="540"/>
                </a:lnTo>
                <a:lnTo>
                  <a:pt x="201" y="540"/>
                </a:lnTo>
                <a:lnTo>
                  <a:pt x="200" y="540"/>
                </a:lnTo>
                <a:lnTo>
                  <a:pt x="199" y="540"/>
                </a:lnTo>
                <a:lnTo>
                  <a:pt x="199" y="540"/>
                </a:lnTo>
                <a:lnTo>
                  <a:pt x="209" y="545"/>
                </a:lnTo>
                <a:lnTo>
                  <a:pt x="223" y="550"/>
                </a:lnTo>
                <a:lnTo>
                  <a:pt x="238" y="554"/>
                </a:lnTo>
                <a:lnTo>
                  <a:pt x="255" y="556"/>
                </a:lnTo>
                <a:lnTo>
                  <a:pt x="273" y="557"/>
                </a:lnTo>
                <a:lnTo>
                  <a:pt x="292" y="557"/>
                </a:lnTo>
                <a:lnTo>
                  <a:pt x="313" y="556"/>
                </a:lnTo>
                <a:lnTo>
                  <a:pt x="333" y="554"/>
                </a:lnTo>
                <a:lnTo>
                  <a:pt x="354" y="549"/>
                </a:lnTo>
                <a:lnTo>
                  <a:pt x="374" y="544"/>
                </a:lnTo>
                <a:lnTo>
                  <a:pt x="394" y="537"/>
                </a:lnTo>
                <a:lnTo>
                  <a:pt x="413" y="528"/>
                </a:lnTo>
                <a:lnTo>
                  <a:pt x="431" y="519"/>
                </a:lnTo>
                <a:lnTo>
                  <a:pt x="448" y="507"/>
                </a:lnTo>
                <a:lnTo>
                  <a:pt x="463" y="493"/>
                </a:lnTo>
                <a:lnTo>
                  <a:pt x="477" y="479"/>
                </a:lnTo>
                <a:lnTo>
                  <a:pt x="477" y="479"/>
                </a:lnTo>
                <a:lnTo>
                  <a:pt x="477" y="480"/>
                </a:lnTo>
                <a:lnTo>
                  <a:pt x="478" y="480"/>
                </a:lnTo>
                <a:lnTo>
                  <a:pt x="480" y="479"/>
                </a:lnTo>
                <a:lnTo>
                  <a:pt x="486" y="472"/>
                </a:lnTo>
                <a:lnTo>
                  <a:pt x="497" y="457"/>
                </a:lnTo>
                <a:lnTo>
                  <a:pt x="497" y="457"/>
                </a:lnTo>
                <a:lnTo>
                  <a:pt x="496" y="457"/>
                </a:lnTo>
                <a:lnTo>
                  <a:pt x="496" y="456"/>
                </a:lnTo>
                <a:lnTo>
                  <a:pt x="500" y="454"/>
                </a:lnTo>
                <a:lnTo>
                  <a:pt x="500" y="454"/>
                </a:lnTo>
                <a:lnTo>
                  <a:pt x="494" y="458"/>
                </a:lnTo>
                <a:lnTo>
                  <a:pt x="481" y="473"/>
                </a:lnTo>
                <a:lnTo>
                  <a:pt x="481" y="473"/>
                </a:lnTo>
                <a:lnTo>
                  <a:pt x="490" y="464"/>
                </a:lnTo>
                <a:lnTo>
                  <a:pt x="501" y="452"/>
                </a:lnTo>
                <a:lnTo>
                  <a:pt x="512" y="438"/>
                </a:lnTo>
                <a:lnTo>
                  <a:pt x="518" y="427"/>
                </a:lnTo>
                <a:lnTo>
                  <a:pt x="518" y="427"/>
                </a:lnTo>
                <a:lnTo>
                  <a:pt x="516" y="427"/>
                </a:lnTo>
                <a:lnTo>
                  <a:pt x="518" y="425"/>
                </a:lnTo>
                <a:lnTo>
                  <a:pt x="521" y="419"/>
                </a:lnTo>
                <a:lnTo>
                  <a:pt x="521" y="419"/>
                </a:lnTo>
                <a:lnTo>
                  <a:pt x="512" y="434"/>
                </a:lnTo>
                <a:lnTo>
                  <a:pt x="500" y="451"/>
                </a:lnTo>
                <a:lnTo>
                  <a:pt x="492" y="460"/>
                </a:lnTo>
                <a:lnTo>
                  <a:pt x="484" y="467"/>
                </a:lnTo>
                <a:lnTo>
                  <a:pt x="475" y="474"/>
                </a:lnTo>
                <a:lnTo>
                  <a:pt x="467" y="481"/>
                </a:lnTo>
                <a:lnTo>
                  <a:pt x="467" y="481"/>
                </a:lnTo>
                <a:lnTo>
                  <a:pt x="471" y="478"/>
                </a:lnTo>
                <a:lnTo>
                  <a:pt x="472" y="475"/>
                </a:lnTo>
                <a:lnTo>
                  <a:pt x="471" y="476"/>
                </a:lnTo>
                <a:lnTo>
                  <a:pt x="471" y="476"/>
                </a:lnTo>
                <a:lnTo>
                  <a:pt x="483" y="458"/>
                </a:lnTo>
                <a:lnTo>
                  <a:pt x="495" y="439"/>
                </a:lnTo>
                <a:lnTo>
                  <a:pt x="516" y="401"/>
                </a:lnTo>
                <a:lnTo>
                  <a:pt x="533" y="367"/>
                </a:lnTo>
                <a:lnTo>
                  <a:pt x="544" y="344"/>
                </a:lnTo>
                <a:lnTo>
                  <a:pt x="544" y="344"/>
                </a:lnTo>
                <a:lnTo>
                  <a:pt x="544" y="344"/>
                </a:lnTo>
                <a:lnTo>
                  <a:pt x="544" y="344"/>
                </a:lnTo>
                <a:lnTo>
                  <a:pt x="544" y="344"/>
                </a:lnTo>
                <a:close/>
                <a:moveTo>
                  <a:pt x="438" y="492"/>
                </a:moveTo>
                <a:lnTo>
                  <a:pt x="438" y="492"/>
                </a:lnTo>
                <a:lnTo>
                  <a:pt x="436" y="495"/>
                </a:lnTo>
                <a:lnTo>
                  <a:pt x="433" y="496"/>
                </a:lnTo>
                <a:lnTo>
                  <a:pt x="433" y="496"/>
                </a:lnTo>
                <a:lnTo>
                  <a:pt x="438" y="492"/>
                </a:lnTo>
                <a:lnTo>
                  <a:pt x="438" y="492"/>
                </a:lnTo>
                <a:close/>
                <a:moveTo>
                  <a:pt x="301" y="537"/>
                </a:moveTo>
                <a:lnTo>
                  <a:pt x="301" y="537"/>
                </a:lnTo>
                <a:lnTo>
                  <a:pt x="308" y="534"/>
                </a:lnTo>
                <a:lnTo>
                  <a:pt x="309" y="534"/>
                </a:lnTo>
                <a:lnTo>
                  <a:pt x="309" y="535"/>
                </a:lnTo>
                <a:lnTo>
                  <a:pt x="306" y="537"/>
                </a:lnTo>
                <a:lnTo>
                  <a:pt x="303" y="537"/>
                </a:lnTo>
                <a:lnTo>
                  <a:pt x="301" y="537"/>
                </a:lnTo>
                <a:lnTo>
                  <a:pt x="301" y="537"/>
                </a:lnTo>
                <a:lnTo>
                  <a:pt x="302" y="537"/>
                </a:lnTo>
                <a:lnTo>
                  <a:pt x="301" y="537"/>
                </a:lnTo>
                <a:lnTo>
                  <a:pt x="301" y="537"/>
                </a:lnTo>
                <a:close/>
                <a:moveTo>
                  <a:pt x="536" y="161"/>
                </a:moveTo>
                <a:lnTo>
                  <a:pt x="536" y="161"/>
                </a:lnTo>
                <a:lnTo>
                  <a:pt x="537" y="162"/>
                </a:lnTo>
                <a:lnTo>
                  <a:pt x="537" y="163"/>
                </a:lnTo>
                <a:lnTo>
                  <a:pt x="537" y="163"/>
                </a:lnTo>
                <a:lnTo>
                  <a:pt x="536" y="161"/>
                </a:lnTo>
                <a:lnTo>
                  <a:pt x="536" y="161"/>
                </a:lnTo>
                <a:close/>
                <a:moveTo>
                  <a:pt x="544" y="154"/>
                </a:moveTo>
                <a:lnTo>
                  <a:pt x="544" y="154"/>
                </a:lnTo>
                <a:lnTo>
                  <a:pt x="550" y="166"/>
                </a:lnTo>
                <a:lnTo>
                  <a:pt x="549" y="165"/>
                </a:lnTo>
                <a:lnTo>
                  <a:pt x="546" y="159"/>
                </a:lnTo>
                <a:lnTo>
                  <a:pt x="544" y="154"/>
                </a:lnTo>
                <a:lnTo>
                  <a:pt x="544" y="154"/>
                </a:lnTo>
                <a:lnTo>
                  <a:pt x="545" y="155"/>
                </a:lnTo>
                <a:lnTo>
                  <a:pt x="544" y="154"/>
                </a:lnTo>
                <a:lnTo>
                  <a:pt x="544" y="154"/>
                </a:lnTo>
                <a:close/>
                <a:moveTo>
                  <a:pt x="267" y="0"/>
                </a:moveTo>
                <a:lnTo>
                  <a:pt x="267" y="0"/>
                </a:lnTo>
                <a:lnTo>
                  <a:pt x="261" y="1"/>
                </a:lnTo>
                <a:lnTo>
                  <a:pt x="261" y="1"/>
                </a:lnTo>
                <a:lnTo>
                  <a:pt x="267" y="0"/>
                </a:lnTo>
                <a:lnTo>
                  <a:pt x="267" y="0"/>
                </a:lnTo>
                <a:close/>
                <a:moveTo>
                  <a:pt x="111" y="61"/>
                </a:moveTo>
                <a:lnTo>
                  <a:pt x="111" y="61"/>
                </a:lnTo>
                <a:lnTo>
                  <a:pt x="109" y="62"/>
                </a:lnTo>
                <a:lnTo>
                  <a:pt x="108" y="62"/>
                </a:lnTo>
                <a:lnTo>
                  <a:pt x="108" y="62"/>
                </a:lnTo>
                <a:lnTo>
                  <a:pt x="111" y="61"/>
                </a:lnTo>
                <a:lnTo>
                  <a:pt x="111" y="61"/>
                </a:lnTo>
                <a:lnTo>
                  <a:pt x="111" y="61"/>
                </a:lnTo>
                <a:lnTo>
                  <a:pt x="111" y="61"/>
                </a:lnTo>
                <a:close/>
                <a:moveTo>
                  <a:pt x="30" y="160"/>
                </a:moveTo>
                <a:lnTo>
                  <a:pt x="30" y="160"/>
                </a:lnTo>
                <a:lnTo>
                  <a:pt x="32" y="156"/>
                </a:lnTo>
                <a:lnTo>
                  <a:pt x="32" y="156"/>
                </a:lnTo>
                <a:lnTo>
                  <a:pt x="30" y="160"/>
                </a:lnTo>
                <a:lnTo>
                  <a:pt x="30" y="160"/>
                </a:lnTo>
                <a:close/>
                <a:moveTo>
                  <a:pt x="455" y="523"/>
                </a:moveTo>
                <a:lnTo>
                  <a:pt x="455" y="523"/>
                </a:lnTo>
                <a:lnTo>
                  <a:pt x="461" y="520"/>
                </a:lnTo>
                <a:lnTo>
                  <a:pt x="461" y="520"/>
                </a:lnTo>
                <a:lnTo>
                  <a:pt x="457" y="522"/>
                </a:lnTo>
                <a:lnTo>
                  <a:pt x="455" y="523"/>
                </a:lnTo>
                <a:lnTo>
                  <a:pt x="455" y="523"/>
                </a:lnTo>
                <a:close/>
                <a:moveTo>
                  <a:pt x="413" y="540"/>
                </a:moveTo>
                <a:lnTo>
                  <a:pt x="413" y="540"/>
                </a:lnTo>
                <a:lnTo>
                  <a:pt x="418" y="538"/>
                </a:lnTo>
                <a:lnTo>
                  <a:pt x="420" y="537"/>
                </a:lnTo>
                <a:lnTo>
                  <a:pt x="420" y="537"/>
                </a:lnTo>
                <a:lnTo>
                  <a:pt x="416" y="538"/>
                </a:lnTo>
                <a:lnTo>
                  <a:pt x="413" y="540"/>
                </a:lnTo>
                <a:lnTo>
                  <a:pt x="413" y="540"/>
                </a:lnTo>
                <a:close/>
                <a:moveTo>
                  <a:pt x="546" y="409"/>
                </a:moveTo>
                <a:lnTo>
                  <a:pt x="546" y="409"/>
                </a:lnTo>
                <a:lnTo>
                  <a:pt x="545" y="411"/>
                </a:lnTo>
                <a:lnTo>
                  <a:pt x="544" y="413"/>
                </a:lnTo>
                <a:lnTo>
                  <a:pt x="544" y="413"/>
                </a:lnTo>
                <a:lnTo>
                  <a:pt x="546" y="409"/>
                </a:lnTo>
                <a:lnTo>
                  <a:pt x="546" y="409"/>
                </a:lnTo>
                <a:lnTo>
                  <a:pt x="546" y="410"/>
                </a:lnTo>
                <a:lnTo>
                  <a:pt x="546" y="409"/>
                </a:lnTo>
                <a:lnTo>
                  <a:pt x="546" y="409"/>
                </a:lnTo>
                <a:close/>
                <a:moveTo>
                  <a:pt x="355" y="546"/>
                </a:moveTo>
                <a:lnTo>
                  <a:pt x="366" y="543"/>
                </a:lnTo>
                <a:lnTo>
                  <a:pt x="366" y="543"/>
                </a:lnTo>
                <a:lnTo>
                  <a:pt x="355" y="546"/>
                </a:lnTo>
                <a:lnTo>
                  <a:pt x="355" y="546"/>
                </a:lnTo>
                <a:close/>
                <a:moveTo>
                  <a:pt x="444" y="505"/>
                </a:moveTo>
                <a:lnTo>
                  <a:pt x="444" y="505"/>
                </a:lnTo>
                <a:lnTo>
                  <a:pt x="449" y="502"/>
                </a:lnTo>
                <a:lnTo>
                  <a:pt x="449" y="502"/>
                </a:lnTo>
                <a:lnTo>
                  <a:pt x="447" y="504"/>
                </a:lnTo>
                <a:lnTo>
                  <a:pt x="444" y="505"/>
                </a:lnTo>
                <a:lnTo>
                  <a:pt x="444" y="505"/>
                </a:lnTo>
                <a:close/>
                <a:moveTo>
                  <a:pt x="484" y="473"/>
                </a:moveTo>
                <a:lnTo>
                  <a:pt x="484" y="473"/>
                </a:lnTo>
                <a:lnTo>
                  <a:pt x="484" y="472"/>
                </a:lnTo>
                <a:lnTo>
                  <a:pt x="485" y="470"/>
                </a:lnTo>
                <a:lnTo>
                  <a:pt x="485" y="470"/>
                </a:lnTo>
                <a:lnTo>
                  <a:pt x="484" y="473"/>
                </a:lnTo>
                <a:lnTo>
                  <a:pt x="484" y="473"/>
                </a:lnTo>
                <a:close/>
                <a:moveTo>
                  <a:pt x="542" y="361"/>
                </a:moveTo>
                <a:lnTo>
                  <a:pt x="542" y="361"/>
                </a:lnTo>
                <a:lnTo>
                  <a:pt x="543" y="356"/>
                </a:lnTo>
                <a:lnTo>
                  <a:pt x="543" y="356"/>
                </a:lnTo>
                <a:lnTo>
                  <a:pt x="542" y="357"/>
                </a:lnTo>
                <a:lnTo>
                  <a:pt x="540" y="360"/>
                </a:lnTo>
                <a:lnTo>
                  <a:pt x="540" y="361"/>
                </a:lnTo>
                <a:lnTo>
                  <a:pt x="542" y="361"/>
                </a:lnTo>
                <a:lnTo>
                  <a:pt x="542" y="361"/>
                </a:lnTo>
                <a:lnTo>
                  <a:pt x="542" y="361"/>
                </a:lnTo>
                <a:lnTo>
                  <a:pt x="542" y="361"/>
                </a:lnTo>
                <a:lnTo>
                  <a:pt x="542" y="361"/>
                </a:lnTo>
                <a:close/>
                <a:moveTo>
                  <a:pt x="509" y="423"/>
                </a:moveTo>
                <a:lnTo>
                  <a:pt x="509" y="423"/>
                </a:lnTo>
                <a:lnTo>
                  <a:pt x="512" y="420"/>
                </a:lnTo>
                <a:lnTo>
                  <a:pt x="512" y="420"/>
                </a:lnTo>
                <a:lnTo>
                  <a:pt x="510" y="422"/>
                </a:lnTo>
                <a:lnTo>
                  <a:pt x="509" y="423"/>
                </a:lnTo>
                <a:lnTo>
                  <a:pt x="509" y="423"/>
                </a:lnTo>
                <a:close/>
                <a:moveTo>
                  <a:pt x="465" y="473"/>
                </a:moveTo>
                <a:lnTo>
                  <a:pt x="465" y="473"/>
                </a:lnTo>
                <a:lnTo>
                  <a:pt x="468" y="469"/>
                </a:lnTo>
                <a:lnTo>
                  <a:pt x="468" y="469"/>
                </a:lnTo>
                <a:lnTo>
                  <a:pt x="465" y="473"/>
                </a:lnTo>
                <a:lnTo>
                  <a:pt x="465" y="473"/>
                </a:lnTo>
                <a:close/>
                <a:moveTo>
                  <a:pt x="454" y="481"/>
                </a:moveTo>
                <a:lnTo>
                  <a:pt x="454" y="481"/>
                </a:lnTo>
                <a:lnTo>
                  <a:pt x="459" y="479"/>
                </a:lnTo>
                <a:lnTo>
                  <a:pt x="459" y="479"/>
                </a:lnTo>
                <a:lnTo>
                  <a:pt x="454" y="481"/>
                </a:lnTo>
                <a:lnTo>
                  <a:pt x="454" y="481"/>
                </a:lnTo>
                <a:close/>
                <a:moveTo>
                  <a:pt x="533" y="419"/>
                </a:moveTo>
                <a:lnTo>
                  <a:pt x="533" y="419"/>
                </a:lnTo>
                <a:lnTo>
                  <a:pt x="528" y="427"/>
                </a:lnTo>
                <a:lnTo>
                  <a:pt x="528" y="427"/>
                </a:lnTo>
                <a:lnTo>
                  <a:pt x="533" y="419"/>
                </a:lnTo>
                <a:lnTo>
                  <a:pt x="533" y="419"/>
                </a:lnTo>
                <a:close/>
                <a:moveTo>
                  <a:pt x="416" y="499"/>
                </a:moveTo>
                <a:lnTo>
                  <a:pt x="416" y="499"/>
                </a:lnTo>
                <a:lnTo>
                  <a:pt x="420" y="497"/>
                </a:lnTo>
                <a:lnTo>
                  <a:pt x="420" y="497"/>
                </a:lnTo>
                <a:lnTo>
                  <a:pt x="419" y="498"/>
                </a:lnTo>
                <a:lnTo>
                  <a:pt x="416" y="499"/>
                </a:lnTo>
                <a:lnTo>
                  <a:pt x="416" y="499"/>
                </a:lnTo>
                <a:close/>
                <a:moveTo>
                  <a:pt x="474" y="473"/>
                </a:moveTo>
                <a:lnTo>
                  <a:pt x="474" y="473"/>
                </a:lnTo>
                <a:lnTo>
                  <a:pt x="478" y="469"/>
                </a:lnTo>
                <a:lnTo>
                  <a:pt x="478" y="469"/>
                </a:lnTo>
                <a:lnTo>
                  <a:pt x="475" y="472"/>
                </a:lnTo>
                <a:lnTo>
                  <a:pt x="474" y="473"/>
                </a:lnTo>
                <a:lnTo>
                  <a:pt x="474" y="473"/>
                </a:lnTo>
                <a:close/>
                <a:moveTo>
                  <a:pt x="534" y="420"/>
                </a:moveTo>
                <a:lnTo>
                  <a:pt x="534" y="420"/>
                </a:lnTo>
                <a:lnTo>
                  <a:pt x="536" y="417"/>
                </a:lnTo>
                <a:lnTo>
                  <a:pt x="537" y="417"/>
                </a:lnTo>
                <a:lnTo>
                  <a:pt x="537" y="417"/>
                </a:lnTo>
                <a:lnTo>
                  <a:pt x="536" y="420"/>
                </a:lnTo>
                <a:lnTo>
                  <a:pt x="534" y="420"/>
                </a:lnTo>
                <a:lnTo>
                  <a:pt x="534" y="420"/>
                </a:lnTo>
                <a:lnTo>
                  <a:pt x="534" y="420"/>
                </a:lnTo>
                <a:close/>
                <a:moveTo>
                  <a:pt x="533" y="423"/>
                </a:moveTo>
                <a:lnTo>
                  <a:pt x="533" y="423"/>
                </a:lnTo>
                <a:lnTo>
                  <a:pt x="530" y="425"/>
                </a:lnTo>
                <a:lnTo>
                  <a:pt x="531" y="423"/>
                </a:lnTo>
                <a:lnTo>
                  <a:pt x="532" y="422"/>
                </a:lnTo>
                <a:lnTo>
                  <a:pt x="533" y="423"/>
                </a:lnTo>
                <a:lnTo>
                  <a:pt x="533" y="423"/>
                </a:lnTo>
                <a:lnTo>
                  <a:pt x="533" y="423"/>
                </a:lnTo>
                <a:lnTo>
                  <a:pt x="533" y="422"/>
                </a:lnTo>
                <a:lnTo>
                  <a:pt x="533" y="422"/>
                </a:lnTo>
                <a:lnTo>
                  <a:pt x="533" y="423"/>
                </a:lnTo>
                <a:lnTo>
                  <a:pt x="533" y="423"/>
                </a:lnTo>
                <a:close/>
                <a:moveTo>
                  <a:pt x="527" y="431"/>
                </a:moveTo>
                <a:lnTo>
                  <a:pt x="527" y="431"/>
                </a:lnTo>
                <a:lnTo>
                  <a:pt x="530" y="426"/>
                </a:lnTo>
                <a:lnTo>
                  <a:pt x="530" y="426"/>
                </a:lnTo>
                <a:lnTo>
                  <a:pt x="528" y="428"/>
                </a:lnTo>
                <a:lnTo>
                  <a:pt x="527" y="431"/>
                </a:lnTo>
                <a:lnTo>
                  <a:pt x="527" y="431"/>
                </a:lnTo>
                <a:close/>
                <a:moveTo>
                  <a:pt x="479" y="474"/>
                </a:moveTo>
                <a:lnTo>
                  <a:pt x="479" y="474"/>
                </a:lnTo>
                <a:lnTo>
                  <a:pt x="478" y="478"/>
                </a:lnTo>
                <a:lnTo>
                  <a:pt x="478" y="476"/>
                </a:lnTo>
                <a:lnTo>
                  <a:pt x="479" y="474"/>
                </a:lnTo>
                <a:lnTo>
                  <a:pt x="480" y="474"/>
                </a:lnTo>
                <a:lnTo>
                  <a:pt x="479" y="474"/>
                </a:lnTo>
                <a:lnTo>
                  <a:pt x="479" y="474"/>
                </a:lnTo>
                <a:lnTo>
                  <a:pt x="478" y="475"/>
                </a:lnTo>
                <a:lnTo>
                  <a:pt x="479" y="474"/>
                </a:lnTo>
                <a:lnTo>
                  <a:pt x="479" y="474"/>
                </a:lnTo>
                <a:close/>
                <a:moveTo>
                  <a:pt x="518" y="445"/>
                </a:moveTo>
                <a:lnTo>
                  <a:pt x="518" y="445"/>
                </a:lnTo>
                <a:lnTo>
                  <a:pt x="520" y="442"/>
                </a:lnTo>
                <a:lnTo>
                  <a:pt x="518" y="445"/>
                </a:lnTo>
                <a:lnTo>
                  <a:pt x="518" y="445"/>
                </a:lnTo>
                <a:lnTo>
                  <a:pt x="519" y="444"/>
                </a:lnTo>
                <a:lnTo>
                  <a:pt x="518" y="445"/>
                </a:lnTo>
                <a:lnTo>
                  <a:pt x="518" y="445"/>
                </a:lnTo>
                <a:close/>
                <a:moveTo>
                  <a:pt x="540" y="421"/>
                </a:moveTo>
                <a:lnTo>
                  <a:pt x="540" y="421"/>
                </a:lnTo>
                <a:lnTo>
                  <a:pt x="540" y="420"/>
                </a:lnTo>
                <a:lnTo>
                  <a:pt x="542" y="417"/>
                </a:lnTo>
                <a:lnTo>
                  <a:pt x="542" y="417"/>
                </a:lnTo>
                <a:lnTo>
                  <a:pt x="540" y="421"/>
                </a:lnTo>
                <a:lnTo>
                  <a:pt x="539" y="422"/>
                </a:lnTo>
                <a:lnTo>
                  <a:pt x="540" y="421"/>
                </a:lnTo>
                <a:lnTo>
                  <a:pt x="540" y="421"/>
                </a:lnTo>
                <a:close/>
                <a:moveTo>
                  <a:pt x="471" y="482"/>
                </a:moveTo>
                <a:lnTo>
                  <a:pt x="471" y="482"/>
                </a:lnTo>
                <a:lnTo>
                  <a:pt x="465" y="486"/>
                </a:lnTo>
                <a:lnTo>
                  <a:pt x="465" y="485"/>
                </a:lnTo>
                <a:lnTo>
                  <a:pt x="465" y="484"/>
                </a:lnTo>
                <a:lnTo>
                  <a:pt x="468" y="481"/>
                </a:lnTo>
                <a:lnTo>
                  <a:pt x="469" y="481"/>
                </a:lnTo>
                <a:lnTo>
                  <a:pt x="471" y="482"/>
                </a:lnTo>
                <a:lnTo>
                  <a:pt x="471" y="482"/>
                </a:lnTo>
                <a:lnTo>
                  <a:pt x="469" y="482"/>
                </a:lnTo>
                <a:lnTo>
                  <a:pt x="471" y="482"/>
                </a:lnTo>
                <a:lnTo>
                  <a:pt x="471" y="482"/>
                </a:lnTo>
                <a:close/>
                <a:moveTo>
                  <a:pt x="422" y="504"/>
                </a:moveTo>
                <a:lnTo>
                  <a:pt x="422" y="504"/>
                </a:lnTo>
                <a:lnTo>
                  <a:pt x="424" y="503"/>
                </a:lnTo>
                <a:lnTo>
                  <a:pt x="426" y="502"/>
                </a:lnTo>
                <a:lnTo>
                  <a:pt x="426" y="502"/>
                </a:lnTo>
                <a:lnTo>
                  <a:pt x="422" y="504"/>
                </a:lnTo>
                <a:lnTo>
                  <a:pt x="422" y="504"/>
                </a:lnTo>
                <a:close/>
                <a:moveTo>
                  <a:pt x="480" y="476"/>
                </a:moveTo>
                <a:lnTo>
                  <a:pt x="480" y="476"/>
                </a:lnTo>
                <a:lnTo>
                  <a:pt x="478" y="475"/>
                </a:lnTo>
                <a:lnTo>
                  <a:pt x="479" y="475"/>
                </a:lnTo>
                <a:lnTo>
                  <a:pt x="480" y="475"/>
                </a:lnTo>
                <a:lnTo>
                  <a:pt x="480" y="476"/>
                </a:lnTo>
                <a:lnTo>
                  <a:pt x="480" y="476"/>
                </a:lnTo>
                <a:lnTo>
                  <a:pt x="480" y="475"/>
                </a:lnTo>
                <a:lnTo>
                  <a:pt x="480" y="476"/>
                </a:lnTo>
                <a:lnTo>
                  <a:pt x="480" y="476"/>
                </a:lnTo>
                <a:close/>
                <a:moveTo>
                  <a:pt x="530" y="437"/>
                </a:moveTo>
                <a:lnTo>
                  <a:pt x="530" y="437"/>
                </a:lnTo>
                <a:lnTo>
                  <a:pt x="533" y="431"/>
                </a:lnTo>
                <a:lnTo>
                  <a:pt x="530" y="437"/>
                </a:lnTo>
                <a:lnTo>
                  <a:pt x="530" y="437"/>
                </a:lnTo>
                <a:lnTo>
                  <a:pt x="531" y="436"/>
                </a:lnTo>
                <a:lnTo>
                  <a:pt x="530" y="437"/>
                </a:lnTo>
                <a:lnTo>
                  <a:pt x="530" y="437"/>
                </a:lnTo>
                <a:close/>
                <a:moveTo>
                  <a:pt x="507" y="458"/>
                </a:moveTo>
                <a:lnTo>
                  <a:pt x="507" y="458"/>
                </a:lnTo>
                <a:lnTo>
                  <a:pt x="508" y="456"/>
                </a:lnTo>
                <a:lnTo>
                  <a:pt x="510" y="455"/>
                </a:lnTo>
                <a:lnTo>
                  <a:pt x="510" y="455"/>
                </a:lnTo>
                <a:lnTo>
                  <a:pt x="509" y="456"/>
                </a:lnTo>
                <a:lnTo>
                  <a:pt x="507" y="458"/>
                </a:lnTo>
                <a:lnTo>
                  <a:pt x="507" y="458"/>
                </a:lnTo>
                <a:close/>
                <a:moveTo>
                  <a:pt x="522" y="444"/>
                </a:moveTo>
                <a:lnTo>
                  <a:pt x="522" y="444"/>
                </a:lnTo>
                <a:lnTo>
                  <a:pt x="519" y="448"/>
                </a:lnTo>
                <a:lnTo>
                  <a:pt x="519" y="449"/>
                </a:lnTo>
                <a:lnTo>
                  <a:pt x="521" y="448"/>
                </a:lnTo>
                <a:lnTo>
                  <a:pt x="522" y="444"/>
                </a:lnTo>
                <a:lnTo>
                  <a:pt x="522" y="444"/>
                </a:lnTo>
                <a:lnTo>
                  <a:pt x="524" y="444"/>
                </a:lnTo>
                <a:lnTo>
                  <a:pt x="522" y="444"/>
                </a:lnTo>
                <a:lnTo>
                  <a:pt x="522" y="445"/>
                </a:lnTo>
                <a:lnTo>
                  <a:pt x="522" y="444"/>
                </a:lnTo>
                <a:lnTo>
                  <a:pt x="522" y="444"/>
                </a:lnTo>
                <a:close/>
                <a:moveTo>
                  <a:pt x="445" y="501"/>
                </a:moveTo>
                <a:lnTo>
                  <a:pt x="445" y="501"/>
                </a:lnTo>
                <a:lnTo>
                  <a:pt x="447" y="501"/>
                </a:lnTo>
                <a:lnTo>
                  <a:pt x="448" y="499"/>
                </a:lnTo>
                <a:lnTo>
                  <a:pt x="451" y="496"/>
                </a:lnTo>
                <a:lnTo>
                  <a:pt x="453" y="496"/>
                </a:lnTo>
                <a:lnTo>
                  <a:pt x="451" y="496"/>
                </a:lnTo>
                <a:lnTo>
                  <a:pt x="445" y="501"/>
                </a:lnTo>
                <a:lnTo>
                  <a:pt x="445" y="501"/>
                </a:lnTo>
                <a:lnTo>
                  <a:pt x="445" y="502"/>
                </a:lnTo>
                <a:lnTo>
                  <a:pt x="445" y="501"/>
                </a:lnTo>
                <a:lnTo>
                  <a:pt x="445" y="501"/>
                </a:lnTo>
                <a:close/>
                <a:moveTo>
                  <a:pt x="504" y="462"/>
                </a:moveTo>
                <a:lnTo>
                  <a:pt x="504" y="462"/>
                </a:lnTo>
                <a:lnTo>
                  <a:pt x="503" y="464"/>
                </a:lnTo>
                <a:lnTo>
                  <a:pt x="504" y="463"/>
                </a:lnTo>
                <a:lnTo>
                  <a:pt x="506" y="461"/>
                </a:lnTo>
                <a:lnTo>
                  <a:pt x="506" y="461"/>
                </a:lnTo>
                <a:lnTo>
                  <a:pt x="504" y="462"/>
                </a:lnTo>
                <a:lnTo>
                  <a:pt x="504" y="462"/>
                </a:lnTo>
                <a:lnTo>
                  <a:pt x="504" y="462"/>
                </a:lnTo>
                <a:lnTo>
                  <a:pt x="504" y="462"/>
                </a:lnTo>
                <a:lnTo>
                  <a:pt x="504" y="462"/>
                </a:lnTo>
                <a:close/>
                <a:moveTo>
                  <a:pt x="373" y="519"/>
                </a:moveTo>
                <a:lnTo>
                  <a:pt x="373" y="519"/>
                </a:lnTo>
                <a:lnTo>
                  <a:pt x="373" y="519"/>
                </a:lnTo>
                <a:lnTo>
                  <a:pt x="376" y="517"/>
                </a:lnTo>
                <a:lnTo>
                  <a:pt x="376" y="517"/>
                </a:lnTo>
                <a:lnTo>
                  <a:pt x="374" y="519"/>
                </a:lnTo>
                <a:lnTo>
                  <a:pt x="373" y="519"/>
                </a:lnTo>
                <a:lnTo>
                  <a:pt x="373" y="519"/>
                </a:lnTo>
                <a:close/>
                <a:moveTo>
                  <a:pt x="395" y="517"/>
                </a:moveTo>
                <a:lnTo>
                  <a:pt x="395" y="517"/>
                </a:lnTo>
                <a:lnTo>
                  <a:pt x="398" y="516"/>
                </a:lnTo>
                <a:lnTo>
                  <a:pt x="400" y="515"/>
                </a:lnTo>
                <a:lnTo>
                  <a:pt x="400" y="515"/>
                </a:lnTo>
                <a:lnTo>
                  <a:pt x="395" y="517"/>
                </a:lnTo>
                <a:lnTo>
                  <a:pt x="395" y="517"/>
                </a:lnTo>
                <a:close/>
                <a:moveTo>
                  <a:pt x="512" y="460"/>
                </a:moveTo>
                <a:lnTo>
                  <a:pt x="512" y="460"/>
                </a:lnTo>
                <a:lnTo>
                  <a:pt x="513" y="458"/>
                </a:lnTo>
                <a:lnTo>
                  <a:pt x="512" y="460"/>
                </a:lnTo>
                <a:lnTo>
                  <a:pt x="512" y="460"/>
                </a:lnTo>
                <a:lnTo>
                  <a:pt x="512" y="460"/>
                </a:lnTo>
                <a:lnTo>
                  <a:pt x="512" y="460"/>
                </a:lnTo>
                <a:lnTo>
                  <a:pt x="512" y="460"/>
                </a:lnTo>
                <a:close/>
                <a:moveTo>
                  <a:pt x="496" y="474"/>
                </a:moveTo>
                <a:lnTo>
                  <a:pt x="496" y="474"/>
                </a:lnTo>
                <a:lnTo>
                  <a:pt x="500" y="468"/>
                </a:lnTo>
                <a:lnTo>
                  <a:pt x="496" y="474"/>
                </a:lnTo>
                <a:lnTo>
                  <a:pt x="496" y="474"/>
                </a:lnTo>
                <a:lnTo>
                  <a:pt x="497" y="473"/>
                </a:lnTo>
                <a:lnTo>
                  <a:pt x="496" y="474"/>
                </a:lnTo>
                <a:lnTo>
                  <a:pt x="496" y="474"/>
                </a:lnTo>
                <a:close/>
                <a:moveTo>
                  <a:pt x="510" y="461"/>
                </a:moveTo>
                <a:lnTo>
                  <a:pt x="510" y="461"/>
                </a:lnTo>
                <a:lnTo>
                  <a:pt x="508" y="466"/>
                </a:lnTo>
                <a:lnTo>
                  <a:pt x="510" y="461"/>
                </a:lnTo>
                <a:lnTo>
                  <a:pt x="510" y="461"/>
                </a:lnTo>
                <a:lnTo>
                  <a:pt x="510" y="461"/>
                </a:lnTo>
                <a:lnTo>
                  <a:pt x="510" y="461"/>
                </a:lnTo>
                <a:lnTo>
                  <a:pt x="510" y="461"/>
                </a:lnTo>
                <a:close/>
                <a:moveTo>
                  <a:pt x="489" y="479"/>
                </a:moveTo>
                <a:lnTo>
                  <a:pt x="489" y="479"/>
                </a:lnTo>
                <a:lnTo>
                  <a:pt x="491" y="478"/>
                </a:lnTo>
                <a:lnTo>
                  <a:pt x="494" y="475"/>
                </a:lnTo>
                <a:lnTo>
                  <a:pt x="494" y="475"/>
                </a:lnTo>
                <a:lnTo>
                  <a:pt x="491" y="479"/>
                </a:lnTo>
                <a:lnTo>
                  <a:pt x="490" y="480"/>
                </a:lnTo>
                <a:lnTo>
                  <a:pt x="489" y="479"/>
                </a:lnTo>
                <a:lnTo>
                  <a:pt x="489" y="479"/>
                </a:lnTo>
                <a:close/>
                <a:moveTo>
                  <a:pt x="486" y="482"/>
                </a:moveTo>
                <a:lnTo>
                  <a:pt x="486" y="482"/>
                </a:lnTo>
                <a:lnTo>
                  <a:pt x="483" y="485"/>
                </a:lnTo>
                <a:lnTo>
                  <a:pt x="484" y="484"/>
                </a:lnTo>
                <a:lnTo>
                  <a:pt x="485" y="481"/>
                </a:lnTo>
                <a:lnTo>
                  <a:pt x="486" y="481"/>
                </a:lnTo>
                <a:lnTo>
                  <a:pt x="486" y="482"/>
                </a:lnTo>
                <a:lnTo>
                  <a:pt x="486" y="482"/>
                </a:lnTo>
                <a:lnTo>
                  <a:pt x="485" y="482"/>
                </a:lnTo>
                <a:lnTo>
                  <a:pt x="486" y="482"/>
                </a:lnTo>
                <a:lnTo>
                  <a:pt x="486" y="482"/>
                </a:lnTo>
                <a:close/>
                <a:moveTo>
                  <a:pt x="474" y="490"/>
                </a:moveTo>
                <a:lnTo>
                  <a:pt x="474" y="490"/>
                </a:lnTo>
                <a:lnTo>
                  <a:pt x="479" y="485"/>
                </a:lnTo>
                <a:lnTo>
                  <a:pt x="479" y="485"/>
                </a:lnTo>
                <a:lnTo>
                  <a:pt x="474" y="490"/>
                </a:lnTo>
                <a:lnTo>
                  <a:pt x="474" y="490"/>
                </a:lnTo>
                <a:close/>
                <a:moveTo>
                  <a:pt x="506" y="467"/>
                </a:moveTo>
                <a:lnTo>
                  <a:pt x="506" y="467"/>
                </a:lnTo>
                <a:lnTo>
                  <a:pt x="501" y="473"/>
                </a:lnTo>
                <a:lnTo>
                  <a:pt x="501" y="473"/>
                </a:lnTo>
                <a:lnTo>
                  <a:pt x="502" y="470"/>
                </a:lnTo>
                <a:lnTo>
                  <a:pt x="506" y="467"/>
                </a:lnTo>
                <a:lnTo>
                  <a:pt x="506" y="467"/>
                </a:lnTo>
                <a:lnTo>
                  <a:pt x="504" y="468"/>
                </a:lnTo>
                <a:lnTo>
                  <a:pt x="506" y="467"/>
                </a:lnTo>
                <a:lnTo>
                  <a:pt x="506" y="467"/>
                </a:lnTo>
                <a:close/>
                <a:moveTo>
                  <a:pt x="436" y="509"/>
                </a:moveTo>
                <a:lnTo>
                  <a:pt x="436" y="509"/>
                </a:lnTo>
                <a:lnTo>
                  <a:pt x="442" y="505"/>
                </a:lnTo>
                <a:lnTo>
                  <a:pt x="436" y="509"/>
                </a:lnTo>
                <a:lnTo>
                  <a:pt x="436" y="509"/>
                </a:lnTo>
                <a:lnTo>
                  <a:pt x="437" y="509"/>
                </a:lnTo>
                <a:lnTo>
                  <a:pt x="436" y="509"/>
                </a:lnTo>
                <a:lnTo>
                  <a:pt x="436" y="509"/>
                </a:lnTo>
                <a:close/>
                <a:moveTo>
                  <a:pt x="497" y="475"/>
                </a:moveTo>
                <a:lnTo>
                  <a:pt x="497" y="475"/>
                </a:lnTo>
                <a:lnTo>
                  <a:pt x="501" y="472"/>
                </a:lnTo>
                <a:lnTo>
                  <a:pt x="501" y="472"/>
                </a:lnTo>
                <a:lnTo>
                  <a:pt x="498" y="474"/>
                </a:lnTo>
                <a:lnTo>
                  <a:pt x="497" y="475"/>
                </a:lnTo>
                <a:lnTo>
                  <a:pt x="497" y="475"/>
                </a:lnTo>
                <a:close/>
                <a:moveTo>
                  <a:pt x="373" y="526"/>
                </a:moveTo>
                <a:lnTo>
                  <a:pt x="373" y="526"/>
                </a:lnTo>
                <a:lnTo>
                  <a:pt x="380" y="523"/>
                </a:lnTo>
                <a:lnTo>
                  <a:pt x="380" y="523"/>
                </a:lnTo>
                <a:lnTo>
                  <a:pt x="377" y="525"/>
                </a:lnTo>
                <a:lnTo>
                  <a:pt x="373" y="526"/>
                </a:lnTo>
                <a:lnTo>
                  <a:pt x="373" y="526"/>
                </a:lnTo>
                <a:close/>
                <a:moveTo>
                  <a:pt x="507" y="469"/>
                </a:moveTo>
                <a:lnTo>
                  <a:pt x="507" y="469"/>
                </a:lnTo>
                <a:lnTo>
                  <a:pt x="502" y="470"/>
                </a:lnTo>
                <a:lnTo>
                  <a:pt x="498" y="472"/>
                </a:lnTo>
                <a:lnTo>
                  <a:pt x="496" y="474"/>
                </a:lnTo>
                <a:lnTo>
                  <a:pt x="496" y="475"/>
                </a:lnTo>
                <a:lnTo>
                  <a:pt x="497" y="475"/>
                </a:lnTo>
                <a:lnTo>
                  <a:pt x="500" y="475"/>
                </a:lnTo>
                <a:lnTo>
                  <a:pt x="502" y="473"/>
                </a:lnTo>
                <a:lnTo>
                  <a:pt x="507" y="469"/>
                </a:lnTo>
                <a:lnTo>
                  <a:pt x="507" y="469"/>
                </a:lnTo>
                <a:lnTo>
                  <a:pt x="507" y="468"/>
                </a:lnTo>
                <a:lnTo>
                  <a:pt x="507" y="469"/>
                </a:lnTo>
                <a:lnTo>
                  <a:pt x="507" y="469"/>
                </a:lnTo>
                <a:close/>
                <a:moveTo>
                  <a:pt x="484" y="486"/>
                </a:moveTo>
                <a:lnTo>
                  <a:pt x="484" y="486"/>
                </a:lnTo>
                <a:lnTo>
                  <a:pt x="485" y="484"/>
                </a:lnTo>
                <a:lnTo>
                  <a:pt x="487" y="481"/>
                </a:lnTo>
                <a:lnTo>
                  <a:pt x="487" y="481"/>
                </a:lnTo>
                <a:lnTo>
                  <a:pt x="486" y="484"/>
                </a:lnTo>
                <a:lnTo>
                  <a:pt x="484" y="486"/>
                </a:lnTo>
                <a:lnTo>
                  <a:pt x="484" y="486"/>
                </a:lnTo>
                <a:close/>
                <a:moveTo>
                  <a:pt x="501" y="474"/>
                </a:moveTo>
                <a:lnTo>
                  <a:pt x="501" y="474"/>
                </a:lnTo>
                <a:lnTo>
                  <a:pt x="498" y="476"/>
                </a:lnTo>
                <a:lnTo>
                  <a:pt x="498" y="476"/>
                </a:lnTo>
                <a:lnTo>
                  <a:pt x="500" y="474"/>
                </a:lnTo>
                <a:lnTo>
                  <a:pt x="501" y="473"/>
                </a:lnTo>
                <a:lnTo>
                  <a:pt x="501" y="474"/>
                </a:lnTo>
                <a:lnTo>
                  <a:pt x="501" y="474"/>
                </a:lnTo>
                <a:close/>
                <a:moveTo>
                  <a:pt x="430" y="513"/>
                </a:moveTo>
                <a:lnTo>
                  <a:pt x="430" y="513"/>
                </a:lnTo>
                <a:lnTo>
                  <a:pt x="421" y="516"/>
                </a:lnTo>
                <a:lnTo>
                  <a:pt x="430" y="513"/>
                </a:lnTo>
                <a:lnTo>
                  <a:pt x="430" y="513"/>
                </a:lnTo>
                <a:lnTo>
                  <a:pt x="430" y="513"/>
                </a:lnTo>
                <a:lnTo>
                  <a:pt x="430" y="513"/>
                </a:lnTo>
                <a:lnTo>
                  <a:pt x="430" y="513"/>
                </a:lnTo>
                <a:close/>
                <a:moveTo>
                  <a:pt x="428" y="513"/>
                </a:moveTo>
                <a:lnTo>
                  <a:pt x="428" y="513"/>
                </a:lnTo>
                <a:lnTo>
                  <a:pt x="432" y="510"/>
                </a:lnTo>
                <a:lnTo>
                  <a:pt x="432" y="510"/>
                </a:lnTo>
                <a:lnTo>
                  <a:pt x="428" y="513"/>
                </a:lnTo>
                <a:lnTo>
                  <a:pt x="428" y="513"/>
                </a:lnTo>
                <a:close/>
                <a:moveTo>
                  <a:pt x="491" y="484"/>
                </a:moveTo>
                <a:lnTo>
                  <a:pt x="491" y="484"/>
                </a:lnTo>
                <a:lnTo>
                  <a:pt x="492" y="481"/>
                </a:lnTo>
                <a:lnTo>
                  <a:pt x="491" y="484"/>
                </a:lnTo>
                <a:lnTo>
                  <a:pt x="491" y="484"/>
                </a:lnTo>
                <a:lnTo>
                  <a:pt x="491" y="484"/>
                </a:lnTo>
                <a:lnTo>
                  <a:pt x="491" y="484"/>
                </a:lnTo>
                <a:lnTo>
                  <a:pt x="491" y="484"/>
                </a:lnTo>
                <a:close/>
                <a:moveTo>
                  <a:pt x="353" y="528"/>
                </a:moveTo>
                <a:lnTo>
                  <a:pt x="353" y="528"/>
                </a:lnTo>
                <a:lnTo>
                  <a:pt x="356" y="527"/>
                </a:lnTo>
                <a:lnTo>
                  <a:pt x="356" y="527"/>
                </a:lnTo>
                <a:lnTo>
                  <a:pt x="353" y="528"/>
                </a:lnTo>
                <a:lnTo>
                  <a:pt x="353" y="528"/>
                </a:lnTo>
                <a:close/>
                <a:moveTo>
                  <a:pt x="494" y="481"/>
                </a:moveTo>
                <a:lnTo>
                  <a:pt x="494" y="481"/>
                </a:lnTo>
                <a:lnTo>
                  <a:pt x="492" y="481"/>
                </a:lnTo>
                <a:lnTo>
                  <a:pt x="492" y="480"/>
                </a:lnTo>
                <a:lnTo>
                  <a:pt x="494" y="480"/>
                </a:lnTo>
                <a:lnTo>
                  <a:pt x="494" y="481"/>
                </a:lnTo>
                <a:lnTo>
                  <a:pt x="494" y="481"/>
                </a:lnTo>
                <a:lnTo>
                  <a:pt x="494" y="481"/>
                </a:lnTo>
                <a:lnTo>
                  <a:pt x="494" y="481"/>
                </a:lnTo>
                <a:lnTo>
                  <a:pt x="494" y="481"/>
                </a:lnTo>
                <a:close/>
                <a:moveTo>
                  <a:pt x="454" y="505"/>
                </a:moveTo>
                <a:lnTo>
                  <a:pt x="454" y="505"/>
                </a:lnTo>
                <a:lnTo>
                  <a:pt x="454" y="505"/>
                </a:lnTo>
                <a:lnTo>
                  <a:pt x="454" y="505"/>
                </a:lnTo>
                <a:lnTo>
                  <a:pt x="456" y="502"/>
                </a:lnTo>
                <a:lnTo>
                  <a:pt x="457" y="501"/>
                </a:lnTo>
                <a:lnTo>
                  <a:pt x="454" y="505"/>
                </a:lnTo>
                <a:lnTo>
                  <a:pt x="454" y="505"/>
                </a:lnTo>
                <a:lnTo>
                  <a:pt x="455" y="505"/>
                </a:lnTo>
                <a:lnTo>
                  <a:pt x="454" y="505"/>
                </a:lnTo>
                <a:lnTo>
                  <a:pt x="454" y="505"/>
                </a:lnTo>
                <a:close/>
                <a:moveTo>
                  <a:pt x="486" y="487"/>
                </a:moveTo>
                <a:lnTo>
                  <a:pt x="486" y="487"/>
                </a:lnTo>
                <a:lnTo>
                  <a:pt x="480" y="492"/>
                </a:lnTo>
                <a:lnTo>
                  <a:pt x="479" y="493"/>
                </a:lnTo>
                <a:lnTo>
                  <a:pt x="480" y="492"/>
                </a:lnTo>
                <a:lnTo>
                  <a:pt x="484" y="490"/>
                </a:lnTo>
                <a:lnTo>
                  <a:pt x="486" y="487"/>
                </a:lnTo>
                <a:lnTo>
                  <a:pt x="486" y="487"/>
                </a:lnTo>
                <a:lnTo>
                  <a:pt x="486" y="487"/>
                </a:lnTo>
                <a:lnTo>
                  <a:pt x="486" y="487"/>
                </a:lnTo>
                <a:lnTo>
                  <a:pt x="486" y="487"/>
                </a:lnTo>
                <a:close/>
                <a:moveTo>
                  <a:pt x="475" y="493"/>
                </a:moveTo>
                <a:lnTo>
                  <a:pt x="475" y="493"/>
                </a:lnTo>
                <a:lnTo>
                  <a:pt x="473" y="496"/>
                </a:lnTo>
                <a:lnTo>
                  <a:pt x="475" y="493"/>
                </a:lnTo>
                <a:lnTo>
                  <a:pt x="475" y="493"/>
                </a:lnTo>
                <a:lnTo>
                  <a:pt x="475" y="495"/>
                </a:lnTo>
                <a:lnTo>
                  <a:pt x="475" y="493"/>
                </a:lnTo>
                <a:lnTo>
                  <a:pt x="475" y="493"/>
                </a:lnTo>
                <a:close/>
                <a:moveTo>
                  <a:pt x="489" y="486"/>
                </a:moveTo>
                <a:lnTo>
                  <a:pt x="489" y="486"/>
                </a:lnTo>
                <a:lnTo>
                  <a:pt x="489" y="487"/>
                </a:lnTo>
                <a:lnTo>
                  <a:pt x="491" y="486"/>
                </a:lnTo>
                <a:lnTo>
                  <a:pt x="491" y="484"/>
                </a:lnTo>
                <a:lnTo>
                  <a:pt x="489" y="486"/>
                </a:lnTo>
                <a:lnTo>
                  <a:pt x="489" y="486"/>
                </a:lnTo>
                <a:lnTo>
                  <a:pt x="489" y="486"/>
                </a:lnTo>
                <a:lnTo>
                  <a:pt x="489" y="486"/>
                </a:lnTo>
                <a:lnTo>
                  <a:pt x="489" y="486"/>
                </a:lnTo>
                <a:close/>
                <a:moveTo>
                  <a:pt x="413" y="522"/>
                </a:moveTo>
                <a:lnTo>
                  <a:pt x="413" y="522"/>
                </a:lnTo>
                <a:lnTo>
                  <a:pt x="418" y="520"/>
                </a:lnTo>
                <a:lnTo>
                  <a:pt x="418" y="520"/>
                </a:lnTo>
                <a:lnTo>
                  <a:pt x="415" y="521"/>
                </a:lnTo>
                <a:lnTo>
                  <a:pt x="413" y="522"/>
                </a:lnTo>
                <a:lnTo>
                  <a:pt x="413" y="522"/>
                </a:lnTo>
                <a:close/>
                <a:moveTo>
                  <a:pt x="465" y="503"/>
                </a:moveTo>
                <a:lnTo>
                  <a:pt x="465" y="503"/>
                </a:lnTo>
                <a:lnTo>
                  <a:pt x="469" y="499"/>
                </a:lnTo>
                <a:lnTo>
                  <a:pt x="469" y="499"/>
                </a:lnTo>
                <a:lnTo>
                  <a:pt x="465" y="503"/>
                </a:lnTo>
                <a:lnTo>
                  <a:pt x="465" y="503"/>
                </a:lnTo>
                <a:close/>
                <a:moveTo>
                  <a:pt x="332" y="532"/>
                </a:moveTo>
                <a:lnTo>
                  <a:pt x="332" y="532"/>
                </a:lnTo>
                <a:lnTo>
                  <a:pt x="336" y="532"/>
                </a:lnTo>
                <a:lnTo>
                  <a:pt x="336" y="532"/>
                </a:lnTo>
                <a:lnTo>
                  <a:pt x="335" y="532"/>
                </a:lnTo>
                <a:lnTo>
                  <a:pt x="332" y="532"/>
                </a:lnTo>
                <a:lnTo>
                  <a:pt x="332" y="532"/>
                </a:lnTo>
                <a:close/>
                <a:moveTo>
                  <a:pt x="451" y="510"/>
                </a:moveTo>
                <a:lnTo>
                  <a:pt x="451" y="510"/>
                </a:lnTo>
                <a:lnTo>
                  <a:pt x="456" y="508"/>
                </a:lnTo>
                <a:lnTo>
                  <a:pt x="456" y="508"/>
                </a:lnTo>
                <a:lnTo>
                  <a:pt x="454" y="510"/>
                </a:lnTo>
                <a:lnTo>
                  <a:pt x="451" y="510"/>
                </a:lnTo>
                <a:lnTo>
                  <a:pt x="451" y="510"/>
                </a:lnTo>
                <a:close/>
                <a:moveTo>
                  <a:pt x="403" y="527"/>
                </a:moveTo>
                <a:lnTo>
                  <a:pt x="403" y="527"/>
                </a:lnTo>
                <a:lnTo>
                  <a:pt x="397" y="529"/>
                </a:lnTo>
                <a:lnTo>
                  <a:pt x="397" y="529"/>
                </a:lnTo>
                <a:lnTo>
                  <a:pt x="401" y="527"/>
                </a:lnTo>
                <a:lnTo>
                  <a:pt x="403" y="526"/>
                </a:lnTo>
                <a:lnTo>
                  <a:pt x="403" y="527"/>
                </a:lnTo>
                <a:lnTo>
                  <a:pt x="403" y="527"/>
                </a:lnTo>
                <a:close/>
                <a:moveTo>
                  <a:pt x="474" y="503"/>
                </a:moveTo>
                <a:lnTo>
                  <a:pt x="474" y="503"/>
                </a:lnTo>
                <a:lnTo>
                  <a:pt x="481" y="498"/>
                </a:lnTo>
                <a:lnTo>
                  <a:pt x="474" y="503"/>
                </a:lnTo>
                <a:lnTo>
                  <a:pt x="474" y="503"/>
                </a:lnTo>
                <a:lnTo>
                  <a:pt x="475" y="502"/>
                </a:lnTo>
                <a:lnTo>
                  <a:pt x="474" y="503"/>
                </a:lnTo>
                <a:lnTo>
                  <a:pt x="474" y="503"/>
                </a:lnTo>
                <a:close/>
                <a:moveTo>
                  <a:pt x="461" y="510"/>
                </a:moveTo>
                <a:lnTo>
                  <a:pt x="461" y="510"/>
                </a:lnTo>
                <a:lnTo>
                  <a:pt x="459" y="511"/>
                </a:lnTo>
                <a:lnTo>
                  <a:pt x="454" y="514"/>
                </a:lnTo>
                <a:lnTo>
                  <a:pt x="454" y="515"/>
                </a:lnTo>
                <a:lnTo>
                  <a:pt x="461" y="510"/>
                </a:lnTo>
                <a:lnTo>
                  <a:pt x="461" y="510"/>
                </a:lnTo>
                <a:lnTo>
                  <a:pt x="459" y="511"/>
                </a:lnTo>
                <a:lnTo>
                  <a:pt x="461" y="510"/>
                </a:lnTo>
                <a:lnTo>
                  <a:pt x="461" y="510"/>
                </a:lnTo>
                <a:close/>
                <a:moveTo>
                  <a:pt x="317" y="535"/>
                </a:moveTo>
                <a:lnTo>
                  <a:pt x="317" y="535"/>
                </a:lnTo>
                <a:lnTo>
                  <a:pt x="314" y="534"/>
                </a:lnTo>
                <a:lnTo>
                  <a:pt x="315" y="533"/>
                </a:lnTo>
                <a:lnTo>
                  <a:pt x="320" y="533"/>
                </a:lnTo>
                <a:lnTo>
                  <a:pt x="323" y="533"/>
                </a:lnTo>
                <a:lnTo>
                  <a:pt x="324" y="534"/>
                </a:lnTo>
                <a:lnTo>
                  <a:pt x="321" y="534"/>
                </a:lnTo>
                <a:lnTo>
                  <a:pt x="317" y="535"/>
                </a:lnTo>
                <a:lnTo>
                  <a:pt x="317" y="535"/>
                </a:lnTo>
                <a:lnTo>
                  <a:pt x="318" y="535"/>
                </a:lnTo>
                <a:lnTo>
                  <a:pt x="317" y="535"/>
                </a:lnTo>
                <a:lnTo>
                  <a:pt x="317" y="535"/>
                </a:lnTo>
                <a:close/>
                <a:moveTo>
                  <a:pt x="392" y="532"/>
                </a:moveTo>
                <a:lnTo>
                  <a:pt x="392" y="532"/>
                </a:lnTo>
                <a:lnTo>
                  <a:pt x="396" y="529"/>
                </a:lnTo>
                <a:lnTo>
                  <a:pt x="396" y="529"/>
                </a:lnTo>
                <a:lnTo>
                  <a:pt x="392" y="532"/>
                </a:lnTo>
                <a:lnTo>
                  <a:pt x="392" y="532"/>
                </a:lnTo>
                <a:close/>
                <a:moveTo>
                  <a:pt x="485" y="496"/>
                </a:moveTo>
                <a:lnTo>
                  <a:pt x="485" y="496"/>
                </a:lnTo>
                <a:lnTo>
                  <a:pt x="485" y="496"/>
                </a:lnTo>
                <a:lnTo>
                  <a:pt x="484" y="496"/>
                </a:lnTo>
                <a:lnTo>
                  <a:pt x="484" y="496"/>
                </a:lnTo>
                <a:lnTo>
                  <a:pt x="484" y="495"/>
                </a:lnTo>
                <a:lnTo>
                  <a:pt x="484" y="495"/>
                </a:lnTo>
                <a:lnTo>
                  <a:pt x="486" y="495"/>
                </a:lnTo>
                <a:lnTo>
                  <a:pt x="485" y="496"/>
                </a:lnTo>
                <a:lnTo>
                  <a:pt x="485" y="496"/>
                </a:lnTo>
                <a:close/>
                <a:moveTo>
                  <a:pt x="451" y="515"/>
                </a:moveTo>
                <a:lnTo>
                  <a:pt x="451" y="515"/>
                </a:lnTo>
                <a:lnTo>
                  <a:pt x="456" y="511"/>
                </a:lnTo>
                <a:lnTo>
                  <a:pt x="451" y="515"/>
                </a:lnTo>
                <a:lnTo>
                  <a:pt x="451" y="515"/>
                </a:lnTo>
                <a:lnTo>
                  <a:pt x="453" y="514"/>
                </a:lnTo>
                <a:lnTo>
                  <a:pt x="451" y="515"/>
                </a:lnTo>
                <a:lnTo>
                  <a:pt x="451" y="515"/>
                </a:lnTo>
                <a:close/>
                <a:moveTo>
                  <a:pt x="389" y="533"/>
                </a:moveTo>
                <a:lnTo>
                  <a:pt x="389" y="533"/>
                </a:lnTo>
                <a:lnTo>
                  <a:pt x="388" y="533"/>
                </a:lnTo>
                <a:lnTo>
                  <a:pt x="388" y="532"/>
                </a:lnTo>
                <a:lnTo>
                  <a:pt x="388" y="532"/>
                </a:lnTo>
                <a:lnTo>
                  <a:pt x="389" y="533"/>
                </a:lnTo>
                <a:lnTo>
                  <a:pt x="389" y="533"/>
                </a:lnTo>
                <a:lnTo>
                  <a:pt x="388" y="533"/>
                </a:lnTo>
                <a:lnTo>
                  <a:pt x="389" y="533"/>
                </a:lnTo>
                <a:lnTo>
                  <a:pt x="389" y="533"/>
                </a:lnTo>
                <a:close/>
                <a:moveTo>
                  <a:pt x="422" y="526"/>
                </a:moveTo>
                <a:lnTo>
                  <a:pt x="422" y="526"/>
                </a:lnTo>
                <a:lnTo>
                  <a:pt x="421" y="526"/>
                </a:lnTo>
                <a:lnTo>
                  <a:pt x="422" y="526"/>
                </a:lnTo>
                <a:lnTo>
                  <a:pt x="425" y="523"/>
                </a:lnTo>
                <a:lnTo>
                  <a:pt x="425" y="523"/>
                </a:lnTo>
                <a:lnTo>
                  <a:pt x="422" y="526"/>
                </a:lnTo>
                <a:lnTo>
                  <a:pt x="422" y="526"/>
                </a:lnTo>
                <a:close/>
                <a:moveTo>
                  <a:pt x="471" y="505"/>
                </a:moveTo>
                <a:lnTo>
                  <a:pt x="471" y="505"/>
                </a:lnTo>
                <a:lnTo>
                  <a:pt x="469" y="505"/>
                </a:lnTo>
                <a:lnTo>
                  <a:pt x="469" y="505"/>
                </a:lnTo>
                <a:lnTo>
                  <a:pt x="469" y="505"/>
                </a:lnTo>
                <a:lnTo>
                  <a:pt x="469" y="505"/>
                </a:lnTo>
                <a:lnTo>
                  <a:pt x="471" y="504"/>
                </a:lnTo>
                <a:lnTo>
                  <a:pt x="471" y="505"/>
                </a:lnTo>
                <a:lnTo>
                  <a:pt x="471" y="505"/>
                </a:lnTo>
                <a:close/>
                <a:moveTo>
                  <a:pt x="385" y="534"/>
                </a:moveTo>
                <a:lnTo>
                  <a:pt x="385" y="534"/>
                </a:lnTo>
                <a:lnTo>
                  <a:pt x="384" y="537"/>
                </a:lnTo>
                <a:lnTo>
                  <a:pt x="386" y="535"/>
                </a:lnTo>
                <a:lnTo>
                  <a:pt x="388" y="534"/>
                </a:lnTo>
                <a:lnTo>
                  <a:pt x="385" y="534"/>
                </a:lnTo>
                <a:lnTo>
                  <a:pt x="385" y="534"/>
                </a:lnTo>
                <a:lnTo>
                  <a:pt x="386" y="534"/>
                </a:lnTo>
                <a:lnTo>
                  <a:pt x="385" y="534"/>
                </a:lnTo>
                <a:lnTo>
                  <a:pt x="385" y="534"/>
                </a:lnTo>
                <a:close/>
                <a:moveTo>
                  <a:pt x="388" y="535"/>
                </a:moveTo>
                <a:lnTo>
                  <a:pt x="388" y="535"/>
                </a:lnTo>
                <a:lnTo>
                  <a:pt x="392" y="534"/>
                </a:lnTo>
                <a:lnTo>
                  <a:pt x="392" y="534"/>
                </a:lnTo>
                <a:lnTo>
                  <a:pt x="389" y="535"/>
                </a:lnTo>
                <a:lnTo>
                  <a:pt x="388" y="535"/>
                </a:lnTo>
                <a:lnTo>
                  <a:pt x="388" y="535"/>
                </a:lnTo>
                <a:close/>
                <a:moveTo>
                  <a:pt x="487" y="498"/>
                </a:moveTo>
                <a:lnTo>
                  <a:pt x="487" y="498"/>
                </a:lnTo>
                <a:lnTo>
                  <a:pt x="487" y="501"/>
                </a:lnTo>
                <a:lnTo>
                  <a:pt x="487" y="501"/>
                </a:lnTo>
                <a:lnTo>
                  <a:pt x="489" y="498"/>
                </a:lnTo>
                <a:lnTo>
                  <a:pt x="490" y="497"/>
                </a:lnTo>
                <a:lnTo>
                  <a:pt x="487" y="498"/>
                </a:lnTo>
                <a:lnTo>
                  <a:pt x="487" y="498"/>
                </a:lnTo>
                <a:lnTo>
                  <a:pt x="489" y="498"/>
                </a:lnTo>
                <a:lnTo>
                  <a:pt x="487" y="498"/>
                </a:lnTo>
                <a:lnTo>
                  <a:pt x="487" y="498"/>
                </a:lnTo>
                <a:close/>
                <a:moveTo>
                  <a:pt x="284" y="535"/>
                </a:moveTo>
                <a:lnTo>
                  <a:pt x="284" y="535"/>
                </a:lnTo>
                <a:lnTo>
                  <a:pt x="286" y="535"/>
                </a:lnTo>
                <a:lnTo>
                  <a:pt x="288" y="537"/>
                </a:lnTo>
                <a:lnTo>
                  <a:pt x="286" y="537"/>
                </a:lnTo>
                <a:lnTo>
                  <a:pt x="284" y="535"/>
                </a:lnTo>
                <a:lnTo>
                  <a:pt x="284" y="535"/>
                </a:lnTo>
                <a:lnTo>
                  <a:pt x="285" y="535"/>
                </a:lnTo>
                <a:lnTo>
                  <a:pt x="284" y="535"/>
                </a:lnTo>
                <a:lnTo>
                  <a:pt x="284" y="535"/>
                </a:lnTo>
                <a:close/>
                <a:moveTo>
                  <a:pt x="392" y="540"/>
                </a:moveTo>
                <a:lnTo>
                  <a:pt x="392" y="540"/>
                </a:lnTo>
                <a:lnTo>
                  <a:pt x="396" y="538"/>
                </a:lnTo>
                <a:lnTo>
                  <a:pt x="396" y="538"/>
                </a:lnTo>
                <a:lnTo>
                  <a:pt x="392" y="540"/>
                </a:lnTo>
                <a:lnTo>
                  <a:pt x="392" y="540"/>
                </a:lnTo>
                <a:close/>
                <a:moveTo>
                  <a:pt x="349" y="544"/>
                </a:moveTo>
                <a:lnTo>
                  <a:pt x="349" y="544"/>
                </a:lnTo>
                <a:lnTo>
                  <a:pt x="348" y="544"/>
                </a:lnTo>
                <a:lnTo>
                  <a:pt x="348" y="544"/>
                </a:lnTo>
                <a:lnTo>
                  <a:pt x="350" y="544"/>
                </a:lnTo>
                <a:lnTo>
                  <a:pt x="350" y="544"/>
                </a:lnTo>
                <a:lnTo>
                  <a:pt x="349" y="544"/>
                </a:lnTo>
                <a:lnTo>
                  <a:pt x="349" y="544"/>
                </a:lnTo>
                <a:close/>
                <a:moveTo>
                  <a:pt x="384" y="543"/>
                </a:moveTo>
                <a:lnTo>
                  <a:pt x="384" y="543"/>
                </a:lnTo>
                <a:lnTo>
                  <a:pt x="376" y="547"/>
                </a:lnTo>
                <a:lnTo>
                  <a:pt x="378" y="545"/>
                </a:lnTo>
                <a:lnTo>
                  <a:pt x="383" y="543"/>
                </a:lnTo>
                <a:lnTo>
                  <a:pt x="384" y="541"/>
                </a:lnTo>
                <a:lnTo>
                  <a:pt x="384" y="543"/>
                </a:lnTo>
                <a:lnTo>
                  <a:pt x="384" y="543"/>
                </a:lnTo>
                <a:lnTo>
                  <a:pt x="384" y="543"/>
                </a:lnTo>
                <a:lnTo>
                  <a:pt x="384" y="543"/>
                </a:lnTo>
                <a:lnTo>
                  <a:pt x="384" y="543"/>
                </a:lnTo>
                <a:close/>
                <a:moveTo>
                  <a:pt x="260" y="534"/>
                </a:moveTo>
                <a:lnTo>
                  <a:pt x="260" y="534"/>
                </a:lnTo>
                <a:lnTo>
                  <a:pt x="266" y="534"/>
                </a:lnTo>
                <a:lnTo>
                  <a:pt x="266" y="534"/>
                </a:lnTo>
                <a:lnTo>
                  <a:pt x="262" y="534"/>
                </a:lnTo>
                <a:lnTo>
                  <a:pt x="260" y="534"/>
                </a:lnTo>
                <a:lnTo>
                  <a:pt x="260" y="534"/>
                </a:lnTo>
                <a:close/>
                <a:moveTo>
                  <a:pt x="448" y="527"/>
                </a:moveTo>
                <a:lnTo>
                  <a:pt x="448" y="527"/>
                </a:lnTo>
                <a:lnTo>
                  <a:pt x="450" y="526"/>
                </a:lnTo>
                <a:lnTo>
                  <a:pt x="453" y="526"/>
                </a:lnTo>
                <a:lnTo>
                  <a:pt x="453" y="526"/>
                </a:lnTo>
                <a:lnTo>
                  <a:pt x="448" y="527"/>
                </a:lnTo>
                <a:lnTo>
                  <a:pt x="448" y="527"/>
                </a:lnTo>
                <a:close/>
                <a:moveTo>
                  <a:pt x="407" y="544"/>
                </a:moveTo>
                <a:lnTo>
                  <a:pt x="407" y="544"/>
                </a:lnTo>
                <a:lnTo>
                  <a:pt x="403" y="544"/>
                </a:lnTo>
                <a:lnTo>
                  <a:pt x="402" y="544"/>
                </a:lnTo>
                <a:lnTo>
                  <a:pt x="404" y="541"/>
                </a:lnTo>
                <a:lnTo>
                  <a:pt x="408" y="541"/>
                </a:lnTo>
                <a:lnTo>
                  <a:pt x="408" y="541"/>
                </a:lnTo>
                <a:lnTo>
                  <a:pt x="407" y="544"/>
                </a:lnTo>
                <a:lnTo>
                  <a:pt x="407" y="544"/>
                </a:lnTo>
                <a:lnTo>
                  <a:pt x="406" y="544"/>
                </a:lnTo>
                <a:lnTo>
                  <a:pt x="407" y="543"/>
                </a:lnTo>
                <a:lnTo>
                  <a:pt x="407" y="543"/>
                </a:lnTo>
                <a:lnTo>
                  <a:pt x="407" y="544"/>
                </a:lnTo>
                <a:lnTo>
                  <a:pt x="407" y="544"/>
                </a:lnTo>
                <a:close/>
                <a:moveTo>
                  <a:pt x="333" y="551"/>
                </a:moveTo>
                <a:lnTo>
                  <a:pt x="333" y="551"/>
                </a:lnTo>
                <a:lnTo>
                  <a:pt x="336" y="549"/>
                </a:lnTo>
                <a:lnTo>
                  <a:pt x="333" y="551"/>
                </a:lnTo>
                <a:lnTo>
                  <a:pt x="333" y="551"/>
                </a:lnTo>
                <a:lnTo>
                  <a:pt x="332" y="551"/>
                </a:lnTo>
                <a:lnTo>
                  <a:pt x="333" y="551"/>
                </a:lnTo>
                <a:lnTo>
                  <a:pt x="333" y="551"/>
                </a:lnTo>
                <a:lnTo>
                  <a:pt x="333" y="551"/>
                </a:lnTo>
                <a:lnTo>
                  <a:pt x="333" y="551"/>
                </a:lnTo>
                <a:close/>
                <a:moveTo>
                  <a:pt x="413" y="546"/>
                </a:moveTo>
                <a:lnTo>
                  <a:pt x="413" y="546"/>
                </a:lnTo>
                <a:lnTo>
                  <a:pt x="419" y="543"/>
                </a:lnTo>
                <a:lnTo>
                  <a:pt x="419" y="543"/>
                </a:lnTo>
                <a:lnTo>
                  <a:pt x="416" y="544"/>
                </a:lnTo>
                <a:lnTo>
                  <a:pt x="413" y="546"/>
                </a:lnTo>
                <a:lnTo>
                  <a:pt x="413" y="546"/>
                </a:lnTo>
                <a:close/>
                <a:moveTo>
                  <a:pt x="369" y="552"/>
                </a:moveTo>
                <a:lnTo>
                  <a:pt x="369" y="552"/>
                </a:lnTo>
                <a:lnTo>
                  <a:pt x="372" y="551"/>
                </a:lnTo>
                <a:lnTo>
                  <a:pt x="372" y="551"/>
                </a:lnTo>
                <a:lnTo>
                  <a:pt x="369" y="552"/>
                </a:lnTo>
                <a:lnTo>
                  <a:pt x="369" y="552"/>
                </a:lnTo>
                <a:close/>
                <a:moveTo>
                  <a:pt x="384" y="552"/>
                </a:moveTo>
                <a:lnTo>
                  <a:pt x="384" y="552"/>
                </a:lnTo>
                <a:lnTo>
                  <a:pt x="390" y="550"/>
                </a:lnTo>
                <a:lnTo>
                  <a:pt x="390" y="550"/>
                </a:lnTo>
                <a:lnTo>
                  <a:pt x="384" y="552"/>
                </a:lnTo>
                <a:lnTo>
                  <a:pt x="384" y="552"/>
                </a:lnTo>
                <a:close/>
                <a:moveTo>
                  <a:pt x="371" y="555"/>
                </a:moveTo>
                <a:lnTo>
                  <a:pt x="371" y="555"/>
                </a:lnTo>
                <a:lnTo>
                  <a:pt x="362" y="555"/>
                </a:lnTo>
                <a:lnTo>
                  <a:pt x="365" y="554"/>
                </a:lnTo>
                <a:lnTo>
                  <a:pt x="371" y="554"/>
                </a:lnTo>
                <a:lnTo>
                  <a:pt x="372" y="554"/>
                </a:lnTo>
                <a:lnTo>
                  <a:pt x="371" y="555"/>
                </a:lnTo>
                <a:lnTo>
                  <a:pt x="371" y="555"/>
                </a:lnTo>
                <a:lnTo>
                  <a:pt x="371" y="554"/>
                </a:lnTo>
                <a:lnTo>
                  <a:pt x="371" y="555"/>
                </a:lnTo>
                <a:lnTo>
                  <a:pt x="371" y="555"/>
                </a:lnTo>
                <a:close/>
                <a:moveTo>
                  <a:pt x="327" y="556"/>
                </a:moveTo>
                <a:lnTo>
                  <a:pt x="327" y="556"/>
                </a:lnTo>
                <a:lnTo>
                  <a:pt x="335" y="555"/>
                </a:lnTo>
                <a:lnTo>
                  <a:pt x="335" y="555"/>
                </a:lnTo>
                <a:lnTo>
                  <a:pt x="327" y="556"/>
                </a:lnTo>
                <a:lnTo>
                  <a:pt x="327" y="556"/>
                </a:lnTo>
                <a:close/>
                <a:moveTo>
                  <a:pt x="402" y="552"/>
                </a:moveTo>
                <a:lnTo>
                  <a:pt x="402" y="552"/>
                </a:lnTo>
                <a:lnTo>
                  <a:pt x="406" y="550"/>
                </a:lnTo>
                <a:lnTo>
                  <a:pt x="402" y="552"/>
                </a:lnTo>
                <a:lnTo>
                  <a:pt x="402" y="552"/>
                </a:lnTo>
                <a:lnTo>
                  <a:pt x="403" y="551"/>
                </a:lnTo>
                <a:lnTo>
                  <a:pt x="402" y="552"/>
                </a:lnTo>
                <a:lnTo>
                  <a:pt x="402" y="552"/>
                </a:lnTo>
                <a:close/>
                <a:moveTo>
                  <a:pt x="410" y="547"/>
                </a:moveTo>
                <a:lnTo>
                  <a:pt x="410" y="547"/>
                </a:lnTo>
                <a:lnTo>
                  <a:pt x="413" y="549"/>
                </a:lnTo>
                <a:lnTo>
                  <a:pt x="413" y="550"/>
                </a:lnTo>
                <a:lnTo>
                  <a:pt x="410" y="551"/>
                </a:lnTo>
                <a:lnTo>
                  <a:pt x="408" y="551"/>
                </a:lnTo>
                <a:lnTo>
                  <a:pt x="408" y="550"/>
                </a:lnTo>
                <a:lnTo>
                  <a:pt x="410" y="547"/>
                </a:lnTo>
                <a:lnTo>
                  <a:pt x="410" y="547"/>
                </a:lnTo>
                <a:lnTo>
                  <a:pt x="410" y="549"/>
                </a:lnTo>
                <a:lnTo>
                  <a:pt x="410" y="547"/>
                </a:lnTo>
                <a:lnTo>
                  <a:pt x="410" y="547"/>
                </a:lnTo>
                <a:close/>
                <a:moveTo>
                  <a:pt x="401" y="551"/>
                </a:moveTo>
                <a:lnTo>
                  <a:pt x="401" y="551"/>
                </a:lnTo>
                <a:lnTo>
                  <a:pt x="402" y="551"/>
                </a:lnTo>
                <a:lnTo>
                  <a:pt x="401" y="551"/>
                </a:lnTo>
                <a:lnTo>
                  <a:pt x="401" y="551"/>
                </a:lnTo>
                <a:lnTo>
                  <a:pt x="402" y="551"/>
                </a:lnTo>
                <a:lnTo>
                  <a:pt x="401" y="551"/>
                </a:lnTo>
                <a:lnTo>
                  <a:pt x="401" y="551"/>
                </a:lnTo>
                <a:close/>
                <a:moveTo>
                  <a:pt x="365" y="557"/>
                </a:moveTo>
                <a:lnTo>
                  <a:pt x="365" y="557"/>
                </a:lnTo>
                <a:lnTo>
                  <a:pt x="369" y="556"/>
                </a:lnTo>
                <a:lnTo>
                  <a:pt x="369" y="556"/>
                </a:lnTo>
                <a:lnTo>
                  <a:pt x="365" y="557"/>
                </a:lnTo>
                <a:lnTo>
                  <a:pt x="365" y="557"/>
                </a:lnTo>
                <a:close/>
                <a:moveTo>
                  <a:pt x="371" y="556"/>
                </a:moveTo>
                <a:lnTo>
                  <a:pt x="371" y="556"/>
                </a:lnTo>
                <a:lnTo>
                  <a:pt x="371" y="556"/>
                </a:lnTo>
                <a:lnTo>
                  <a:pt x="371" y="556"/>
                </a:lnTo>
                <a:lnTo>
                  <a:pt x="372" y="556"/>
                </a:lnTo>
                <a:lnTo>
                  <a:pt x="371" y="557"/>
                </a:lnTo>
                <a:lnTo>
                  <a:pt x="371" y="557"/>
                </a:lnTo>
                <a:lnTo>
                  <a:pt x="369" y="556"/>
                </a:lnTo>
                <a:lnTo>
                  <a:pt x="371" y="556"/>
                </a:lnTo>
                <a:lnTo>
                  <a:pt x="371" y="556"/>
                </a:lnTo>
                <a:close/>
                <a:moveTo>
                  <a:pt x="359" y="557"/>
                </a:moveTo>
                <a:lnTo>
                  <a:pt x="359" y="557"/>
                </a:lnTo>
                <a:lnTo>
                  <a:pt x="353" y="560"/>
                </a:lnTo>
                <a:lnTo>
                  <a:pt x="353" y="560"/>
                </a:lnTo>
                <a:lnTo>
                  <a:pt x="353" y="558"/>
                </a:lnTo>
                <a:lnTo>
                  <a:pt x="356" y="556"/>
                </a:lnTo>
                <a:lnTo>
                  <a:pt x="359" y="556"/>
                </a:lnTo>
                <a:lnTo>
                  <a:pt x="359" y="557"/>
                </a:lnTo>
                <a:lnTo>
                  <a:pt x="359" y="557"/>
                </a:lnTo>
                <a:lnTo>
                  <a:pt x="359" y="557"/>
                </a:lnTo>
                <a:lnTo>
                  <a:pt x="359" y="557"/>
                </a:lnTo>
                <a:lnTo>
                  <a:pt x="359" y="557"/>
                </a:lnTo>
                <a:close/>
                <a:moveTo>
                  <a:pt x="279" y="550"/>
                </a:moveTo>
                <a:lnTo>
                  <a:pt x="279" y="550"/>
                </a:lnTo>
                <a:lnTo>
                  <a:pt x="283" y="550"/>
                </a:lnTo>
                <a:lnTo>
                  <a:pt x="284" y="551"/>
                </a:lnTo>
                <a:lnTo>
                  <a:pt x="283" y="551"/>
                </a:lnTo>
                <a:lnTo>
                  <a:pt x="279" y="550"/>
                </a:lnTo>
                <a:lnTo>
                  <a:pt x="279" y="550"/>
                </a:lnTo>
                <a:lnTo>
                  <a:pt x="280" y="550"/>
                </a:lnTo>
                <a:lnTo>
                  <a:pt x="279" y="550"/>
                </a:lnTo>
                <a:lnTo>
                  <a:pt x="279" y="550"/>
                </a:lnTo>
                <a:close/>
                <a:moveTo>
                  <a:pt x="221" y="527"/>
                </a:moveTo>
                <a:lnTo>
                  <a:pt x="221" y="527"/>
                </a:lnTo>
                <a:lnTo>
                  <a:pt x="220" y="526"/>
                </a:lnTo>
                <a:lnTo>
                  <a:pt x="220" y="526"/>
                </a:lnTo>
                <a:lnTo>
                  <a:pt x="221" y="527"/>
                </a:lnTo>
                <a:lnTo>
                  <a:pt x="223" y="527"/>
                </a:lnTo>
                <a:lnTo>
                  <a:pt x="221" y="527"/>
                </a:lnTo>
                <a:lnTo>
                  <a:pt x="221" y="527"/>
                </a:lnTo>
                <a:close/>
                <a:moveTo>
                  <a:pt x="397" y="554"/>
                </a:moveTo>
                <a:lnTo>
                  <a:pt x="397" y="554"/>
                </a:lnTo>
                <a:lnTo>
                  <a:pt x="402" y="552"/>
                </a:lnTo>
                <a:lnTo>
                  <a:pt x="402" y="552"/>
                </a:lnTo>
                <a:lnTo>
                  <a:pt x="398" y="554"/>
                </a:lnTo>
                <a:lnTo>
                  <a:pt x="397" y="554"/>
                </a:lnTo>
                <a:lnTo>
                  <a:pt x="397" y="554"/>
                </a:lnTo>
                <a:close/>
                <a:moveTo>
                  <a:pt x="289" y="555"/>
                </a:moveTo>
                <a:lnTo>
                  <a:pt x="289" y="555"/>
                </a:lnTo>
                <a:lnTo>
                  <a:pt x="296" y="554"/>
                </a:lnTo>
                <a:lnTo>
                  <a:pt x="296" y="554"/>
                </a:lnTo>
                <a:lnTo>
                  <a:pt x="289" y="555"/>
                </a:lnTo>
                <a:lnTo>
                  <a:pt x="289" y="555"/>
                </a:lnTo>
                <a:close/>
                <a:moveTo>
                  <a:pt x="377" y="560"/>
                </a:moveTo>
                <a:lnTo>
                  <a:pt x="377" y="560"/>
                </a:lnTo>
                <a:lnTo>
                  <a:pt x="383" y="558"/>
                </a:lnTo>
                <a:lnTo>
                  <a:pt x="384" y="560"/>
                </a:lnTo>
                <a:lnTo>
                  <a:pt x="384" y="560"/>
                </a:lnTo>
                <a:lnTo>
                  <a:pt x="380" y="560"/>
                </a:lnTo>
                <a:lnTo>
                  <a:pt x="377" y="560"/>
                </a:lnTo>
                <a:lnTo>
                  <a:pt x="377" y="560"/>
                </a:lnTo>
                <a:lnTo>
                  <a:pt x="378" y="560"/>
                </a:lnTo>
                <a:lnTo>
                  <a:pt x="377" y="560"/>
                </a:lnTo>
                <a:lnTo>
                  <a:pt x="377" y="560"/>
                </a:lnTo>
                <a:close/>
                <a:moveTo>
                  <a:pt x="304" y="557"/>
                </a:moveTo>
                <a:lnTo>
                  <a:pt x="304" y="557"/>
                </a:lnTo>
                <a:lnTo>
                  <a:pt x="297" y="557"/>
                </a:lnTo>
                <a:lnTo>
                  <a:pt x="304" y="557"/>
                </a:lnTo>
                <a:lnTo>
                  <a:pt x="304" y="557"/>
                </a:lnTo>
                <a:lnTo>
                  <a:pt x="303" y="557"/>
                </a:lnTo>
                <a:lnTo>
                  <a:pt x="304" y="557"/>
                </a:lnTo>
                <a:lnTo>
                  <a:pt x="304" y="557"/>
                </a:lnTo>
                <a:close/>
                <a:moveTo>
                  <a:pt x="344" y="562"/>
                </a:moveTo>
                <a:lnTo>
                  <a:pt x="344" y="562"/>
                </a:lnTo>
                <a:lnTo>
                  <a:pt x="341" y="562"/>
                </a:lnTo>
                <a:lnTo>
                  <a:pt x="341" y="562"/>
                </a:lnTo>
                <a:lnTo>
                  <a:pt x="344" y="561"/>
                </a:lnTo>
                <a:lnTo>
                  <a:pt x="344" y="562"/>
                </a:lnTo>
                <a:lnTo>
                  <a:pt x="344" y="562"/>
                </a:lnTo>
                <a:lnTo>
                  <a:pt x="344" y="562"/>
                </a:lnTo>
                <a:close/>
                <a:moveTo>
                  <a:pt x="368" y="562"/>
                </a:moveTo>
                <a:lnTo>
                  <a:pt x="368" y="562"/>
                </a:lnTo>
                <a:lnTo>
                  <a:pt x="373" y="561"/>
                </a:lnTo>
                <a:lnTo>
                  <a:pt x="368" y="562"/>
                </a:lnTo>
                <a:lnTo>
                  <a:pt x="368" y="562"/>
                </a:lnTo>
                <a:lnTo>
                  <a:pt x="369" y="562"/>
                </a:lnTo>
                <a:lnTo>
                  <a:pt x="368" y="562"/>
                </a:lnTo>
                <a:lnTo>
                  <a:pt x="368" y="562"/>
                </a:lnTo>
                <a:close/>
                <a:moveTo>
                  <a:pt x="333" y="563"/>
                </a:moveTo>
                <a:lnTo>
                  <a:pt x="333" y="563"/>
                </a:lnTo>
                <a:lnTo>
                  <a:pt x="338" y="562"/>
                </a:lnTo>
                <a:lnTo>
                  <a:pt x="338" y="562"/>
                </a:lnTo>
                <a:lnTo>
                  <a:pt x="333" y="563"/>
                </a:lnTo>
                <a:lnTo>
                  <a:pt x="333" y="563"/>
                </a:lnTo>
                <a:close/>
                <a:moveTo>
                  <a:pt x="319" y="563"/>
                </a:moveTo>
                <a:lnTo>
                  <a:pt x="319" y="563"/>
                </a:lnTo>
                <a:lnTo>
                  <a:pt x="321" y="563"/>
                </a:lnTo>
                <a:lnTo>
                  <a:pt x="324" y="563"/>
                </a:lnTo>
                <a:lnTo>
                  <a:pt x="323" y="563"/>
                </a:lnTo>
                <a:lnTo>
                  <a:pt x="319" y="563"/>
                </a:lnTo>
                <a:lnTo>
                  <a:pt x="319" y="563"/>
                </a:lnTo>
                <a:lnTo>
                  <a:pt x="320" y="563"/>
                </a:lnTo>
                <a:lnTo>
                  <a:pt x="319" y="563"/>
                </a:lnTo>
                <a:lnTo>
                  <a:pt x="319" y="563"/>
                </a:lnTo>
                <a:close/>
                <a:moveTo>
                  <a:pt x="330" y="562"/>
                </a:moveTo>
                <a:lnTo>
                  <a:pt x="330" y="562"/>
                </a:lnTo>
                <a:lnTo>
                  <a:pt x="327" y="563"/>
                </a:lnTo>
                <a:lnTo>
                  <a:pt x="324" y="563"/>
                </a:lnTo>
                <a:lnTo>
                  <a:pt x="324" y="563"/>
                </a:lnTo>
                <a:lnTo>
                  <a:pt x="327" y="562"/>
                </a:lnTo>
                <a:lnTo>
                  <a:pt x="330" y="562"/>
                </a:lnTo>
                <a:lnTo>
                  <a:pt x="330" y="562"/>
                </a:lnTo>
                <a:close/>
                <a:moveTo>
                  <a:pt x="361" y="563"/>
                </a:moveTo>
                <a:lnTo>
                  <a:pt x="361" y="563"/>
                </a:lnTo>
                <a:lnTo>
                  <a:pt x="363" y="562"/>
                </a:lnTo>
                <a:lnTo>
                  <a:pt x="366" y="562"/>
                </a:lnTo>
                <a:lnTo>
                  <a:pt x="366" y="562"/>
                </a:lnTo>
                <a:lnTo>
                  <a:pt x="361" y="563"/>
                </a:lnTo>
                <a:lnTo>
                  <a:pt x="361" y="563"/>
                </a:lnTo>
                <a:close/>
                <a:moveTo>
                  <a:pt x="326" y="564"/>
                </a:moveTo>
                <a:lnTo>
                  <a:pt x="326" y="564"/>
                </a:lnTo>
                <a:lnTo>
                  <a:pt x="331" y="563"/>
                </a:lnTo>
                <a:lnTo>
                  <a:pt x="331" y="563"/>
                </a:lnTo>
                <a:lnTo>
                  <a:pt x="329" y="564"/>
                </a:lnTo>
                <a:lnTo>
                  <a:pt x="326" y="564"/>
                </a:lnTo>
                <a:lnTo>
                  <a:pt x="326" y="564"/>
                </a:lnTo>
                <a:close/>
                <a:moveTo>
                  <a:pt x="320" y="566"/>
                </a:moveTo>
                <a:lnTo>
                  <a:pt x="320" y="566"/>
                </a:lnTo>
                <a:lnTo>
                  <a:pt x="325" y="564"/>
                </a:lnTo>
                <a:lnTo>
                  <a:pt x="323" y="563"/>
                </a:lnTo>
                <a:lnTo>
                  <a:pt x="319" y="564"/>
                </a:lnTo>
                <a:lnTo>
                  <a:pt x="319" y="566"/>
                </a:lnTo>
                <a:lnTo>
                  <a:pt x="320" y="566"/>
                </a:lnTo>
                <a:lnTo>
                  <a:pt x="320" y="566"/>
                </a:lnTo>
                <a:lnTo>
                  <a:pt x="320" y="566"/>
                </a:lnTo>
                <a:lnTo>
                  <a:pt x="320" y="566"/>
                </a:lnTo>
                <a:lnTo>
                  <a:pt x="320" y="566"/>
                </a:lnTo>
                <a:close/>
                <a:moveTo>
                  <a:pt x="312" y="566"/>
                </a:moveTo>
                <a:lnTo>
                  <a:pt x="312" y="566"/>
                </a:lnTo>
                <a:lnTo>
                  <a:pt x="323" y="564"/>
                </a:lnTo>
                <a:lnTo>
                  <a:pt x="323" y="564"/>
                </a:lnTo>
                <a:lnTo>
                  <a:pt x="319" y="566"/>
                </a:lnTo>
                <a:lnTo>
                  <a:pt x="312" y="566"/>
                </a:lnTo>
                <a:lnTo>
                  <a:pt x="312" y="566"/>
                </a:lnTo>
                <a:close/>
                <a:moveTo>
                  <a:pt x="363" y="566"/>
                </a:moveTo>
                <a:lnTo>
                  <a:pt x="363" y="566"/>
                </a:lnTo>
                <a:lnTo>
                  <a:pt x="371" y="563"/>
                </a:lnTo>
                <a:lnTo>
                  <a:pt x="371" y="563"/>
                </a:lnTo>
                <a:lnTo>
                  <a:pt x="363" y="566"/>
                </a:lnTo>
                <a:lnTo>
                  <a:pt x="363" y="566"/>
                </a:lnTo>
                <a:close/>
                <a:moveTo>
                  <a:pt x="347" y="567"/>
                </a:moveTo>
                <a:lnTo>
                  <a:pt x="347" y="567"/>
                </a:lnTo>
                <a:lnTo>
                  <a:pt x="348" y="566"/>
                </a:lnTo>
                <a:lnTo>
                  <a:pt x="350" y="566"/>
                </a:lnTo>
                <a:lnTo>
                  <a:pt x="350" y="566"/>
                </a:lnTo>
                <a:lnTo>
                  <a:pt x="347" y="567"/>
                </a:lnTo>
                <a:lnTo>
                  <a:pt x="347" y="567"/>
                </a:lnTo>
                <a:close/>
                <a:moveTo>
                  <a:pt x="350" y="568"/>
                </a:moveTo>
                <a:lnTo>
                  <a:pt x="350" y="568"/>
                </a:lnTo>
                <a:lnTo>
                  <a:pt x="348" y="568"/>
                </a:lnTo>
                <a:lnTo>
                  <a:pt x="348" y="567"/>
                </a:lnTo>
                <a:lnTo>
                  <a:pt x="351" y="566"/>
                </a:lnTo>
                <a:lnTo>
                  <a:pt x="354" y="564"/>
                </a:lnTo>
                <a:lnTo>
                  <a:pt x="354" y="566"/>
                </a:lnTo>
                <a:lnTo>
                  <a:pt x="350" y="568"/>
                </a:lnTo>
                <a:lnTo>
                  <a:pt x="350" y="568"/>
                </a:lnTo>
                <a:lnTo>
                  <a:pt x="349" y="568"/>
                </a:lnTo>
                <a:lnTo>
                  <a:pt x="350" y="568"/>
                </a:lnTo>
                <a:lnTo>
                  <a:pt x="350" y="568"/>
                </a:lnTo>
                <a:lnTo>
                  <a:pt x="350" y="568"/>
                </a:lnTo>
                <a:lnTo>
                  <a:pt x="350" y="568"/>
                </a:lnTo>
                <a:close/>
                <a:moveTo>
                  <a:pt x="308" y="564"/>
                </a:moveTo>
                <a:lnTo>
                  <a:pt x="308" y="564"/>
                </a:lnTo>
                <a:lnTo>
                  <a:pt x="303" y="564"/>
                </a:lnTo>
                <a:lnTo>
                  <a:pt x="302" y="564"/>
                </a:lnTo>
                <a:lnTo>
                  <a:pt x="302" y="563"/>
                </a:lnTo>
                <a:lnTo>
                  <a:pt x="302" y="563"/>
                </a:lnTo>
                <a:lnTo>
                  <a:pt x="308" y="564"/>
                </a:lnTo>
                <a:lnTo>
                  <a:pt x="308" y="564"/>
                </a:lnTo>
                <a:close/>
                <a:moveTo>
                  <a:pt x="307" y="566"/>
                </a:moveTo>
                <a:lnTo>
                  <a:pt x="307" y="566"/>
                </a:lnTo>
                <a:lnTo>
                  <a:pt x="310" y="566"/>
                </a:lnTo>
                <a:lnTo>
                  <a:pt x="307" y="566"/>
                </a:lnTo>
                <a:lnTo>
                  <a:pt x="307" y="566"/>
                </a:lnTo>
                <a:lnTo>
                  <a:pt x="308" y="566"/>
                </a:lnTo>
                <a:lnTo>
                  <a:pt x="307" y="566"/>
                </a:lnTo>
                <a:lnTo>
                  <a:pt x="307" y="566"/>
                </a:lnTo>
                <a:close/>
                <a:moveTo>
                  <a:pt x="327" y="568"/>
                </a:moveTo>
                <a:lnTo>
                  <a:pt x="327" y="568"/>
                </a:lnTo>
                <a:lnTo>
                  <a:pt x="331" y="568"/>
                </a:lnTo>
                <a:lnTo>
                  <a:pt x="327" y="568"/>
                </a:lnTo>
                <a:lnTo>
                  <a:pt x="327" y="568"/>
                </a:lnTo>
                <a:lnTo>
                  <a:pt x="327" y="568"/>
                </a:lnTo>
                <a:lnTo>
                  <a:pt x="327" y="568"/>
                </a:lnTo>
                <a:lnTo>
                  <a:pt x="327" y="568"/>
                </a:lnTo>
                <a:close/>
                <a:moveTo>
                  <a:pt x="337" y="569"/>
                </a:moveTo>
                <a:lnTo>
                  <a:pt x="337" y="569"/>
                </a:lnTo>
                <a:lnTo>
                  <a:pt x="336" y="569"/>
                </a:lnTo>
                <a:lnTo>
                  <a:pt x="337" y="568"/>
                </a:lnTo>
                <a:lnTo>
                  <a:pt x="337" y="568"/>
                </a:lnTo>
                <a:lnTo>
                  <a:pt x="338" y="569"/>
                </a:lnTo>
                <a:lnTo>
                  <a:pt x="337" y="569"/>
                </a:lnTo>
                <a:lnTo>
                  <a:pt x="337" y="569"/>
                </a:lnTo>
                <a:close/>
                <a:moveTo>
                  <a:pt x="309" y="567"/>
                </a:moveTo>
                <a:lnTo>
                  <a:pt x="309" y="567"/>
                </a:lnTo>
                <a:lnTo>
                  <a:pt x="307" y="567"/>
                </a:lnTo>
                <a:lnTo>
                  <a:pt x="306" y="567"/>
                </a:lnTo>
                <a:lnTo>
                  <a:pt x="306" y="567"/>
                </a:lnTo>
                <a:lnTo>
                  <a:pt x="308" y="567"/>
                </a:lnTo>
                <a:lnTo>
                  <a:pt x="309" y="567"/>
                </a:lnTo>
                <a:lnTo>
                  <a:pt x="309" y="567"/>
                </a:lnTo>
                <a:close/>
                <a:moveTo>
                  <a:pt x="327" y="572"/>
                </a:moveTo>
                <a:lnTo>
                  <a:pt x="327" y="572"/>
                </a:lnTo>
                <a:lnTo>
                  <a:pt x="326" y="570"/>
                </a:lnTo>
                <a:lnTo>
                  <a:pt x="327" y="570"/>
                </a:lnTo>
                <a:lnTo>
                  <a:pt x="332" y="569"/>
                </a:lnTo>
                <a:lnTo>
                  <a:pt x="335" y="568"/>
                </a:lnTo>
                <a:lnTo>
                  <a:pt x="327" y="572"/>
                </a:lnTo>
                <a:lnTo>
                  <a:pt x="327" y="572"/>
                </a:lnTo>
                <a:lnTo>
                  <a:pt x="329" y="570"/>
                </a:lnTo>
                <a:lnTo>
                  <a:pt x="327" y="572"/>
                </a:lnTo>
                <a:lnTo>
                  <a:pt x="327" y="572"/>
                </a:lnTo>
                <a:close/>
                <a:moveTo>
                  <a:pt x="313" y="572"/>
                </a:moveTo>
                <a:lnTo>
                  <a:pt x="313" y="572"/>
                </a:lnTo>
                <a:lnTo>
                  <a:pt x="319" y="572"/>
                </a:lnTo>
                <a:lnTo>
                  <a:pt x="324" y="572"/>
                </a:lnTo>
                <a:lnTo>
                  <a:pt x="324" y="572"/>
                </a:lnTo>
                <a:lnTo>
                  <a:pt x="317" y="572"/>
                </a:lnTo>
                <a:lnTo>
                  <a:pt x="314" y="572"/>
                </a:lnTo>
                <a:lnTo>
                  <a:pt x="313" y="572"/>
                </a:lnTo>
                <a:lnTo>
                  <a:pt x="313" y="572"/>
                </a:lnTo>
                <a:close/>
                <a:moveTo>
                  <a:pt x="315" y="572"/>
                </a:moveTo>
                <a:lnTo>
                  <a:pt x="315" y="572"/>
                </a:lnTo>
                <a:lnTo>
                  <a:pt x="319" y="572"/>
                </a:lnTo>
                <a:lnTo>
                  <a:pt x="315" y="572"/>
                </a:lnTo>
                <a:lnTo>
                  <a:pt x="315" y="572"/>
                </a:lnTo>
                <a:lnTo>
                  <a:pt x="317" y="572"/>
                </a:lnTo>
                <a:lnTo>
                  <a:pt x="315" y="572"/>
                </a:lnTo>
                <a:lnTo>
                  <a:pt x="315" y="572"/>
                </a:lnTo>
                <a:close/>
                <a:moveTo>
                  <a:pt x="297" y="573"/>
                </a:moveTo>
                <a:lnTo>
                  <a:pt x="297" y="573"/>
                </a:lnTo>
                <a:lnTo>
                  <a:pt x="294" y="572"/>
                </a:lnTo>
                <a:lnTo>
                  <a:pt x="297" y="573"/>
                </a:lnTo>
                <a:lnTo>
                  <a:pt x="297" y="573"/>
                </a:lnTo>
                <a:lnTo>
                  <a:pt x="296" y="573"/>
                </a:lnTo>
                <a:lnTo>
                  <a:pt x="297" y="573"/>
                </a:lnTo>
                <a:lnTo>
                  <a:pt x="297" y="573"/>
                </a:lnTo>
                <a:close/>
                <a:moveTo>
                  <a:pt x="250" y="563"/>
                </a:moveTo>
                <a:lnTo>
                  <a:pt x="250" y="563"/>
                </a:lnTo>
                <a:lnTo>
                  <a:pt x="255" y="563"/>
                </a:lnTo>
                <a:lnTo>
                  <a:pt x="256" y="564"/>
                </a:lnTo>
                <a:lnTo>
                  <a:pt x="256" y="564"/>
                </a:lnTo>
                <a:lnTo>
                  <a:pt x="256" y="564"/>
                </a:lnTo>
                <a:lnTo>
                  <a:pt x="250" y="563"/>
                </a:lnTo>
                <a:lnTo>
                  <a:pt x="250" y="563"/>
                </a:lnTo>
                <a:close/>
                <a:moveTo>
                  <a:pt x="203" y="541"/>
                </a:moveTo>
                <a:lnTo>
                  <a:pt x="203" y="541"/>
                </a:lnTo>
                <a:lnTo>
                  <a:pt x="203" y="541"/>
                </a:lnTo>
                <a:lnTo>
                  <a:pt x="203" y="541"/>
                </a:lnTo>
                <a:lnTo>
                  <a:pt x="206" y="541"/>
                </a:lnTo>
                <a:lnTo>
                  <a:pt x="206" y="541"/>
                </a:lnTo>
                <a:lnTo>
                  <a:pt x="203" y="541"/>
                </a:lnTo>
                <a:lnTo>
                  <a:pt x="203" y="541"/>
                </a:lnTo>
                <a:close/>
                <a:moveTo>
                  <a:pt x="251" y="564"/>
                </a:moveTo>
                <a:lnTo>
                  <a:pt x="251" y="564"/>
                </a:lnTo>
                <a:lnTo>
                  <a:pt x="255" y="564"/>
                </a:lnTo>
                <a:lnTo>
                  <a:pt x="256" y="564"/>
                </a:lnTo>
                <a:lnTo>
                  <a:pt x="255" y="564"/>
                </a:lnTo>
                <a:lnTo>
                  <a:pt x="254" y="566"/>
                </a:lnTo>
                <a:lnTo>
                  <a:pt x="251" y="564"/>
                </a:lnTo>
                <a:lnTo>
                  <a:pt x="251" y="564"/>
                </a:lnTo>
                <a:lnTo>
                  <a:pt x="253" y="564"/>
                </a:lnTo>
                <a:lnTo>
                  <a:pt x="251" y="564"/>
                </a:lnTo>
                <a:lnTo>
                  <a:pt x="251" y="564"/>
                </a:lnTo>
                <a:close/>
                <a:moveTo>
                  <a:pt x="250" y="564"/>
                </a:moveTo>
                <a:lnTo>
                  <a:pt x="250" y="564"/>
                </a:lnTo>
                <a:lnTo>
                  <a:pt x="249" y="564"/>
                </a:lnTo>
                <a:lnTo>
                  <a:pt x="249" y="564"/>
                </a:lnTo>
                <a:lnTo>
                  <a:pt x="251" y="564"/>
                </a:lnTo>
                <a:lnTo>
                  <a:pt x="251" y="564"/>
                </a:lnTo>
                <a:lnTo>
                  <a:pt x="251" y="564"/>
                </a:lnTo>
                <a:lnTo>
                  <a:pt x="250" y="564"/>
                </a:lnTo>
                <a:lnTo>
                  <a:pt x="250" y="564"/>
                </a:lnTo>
                <a:close/>
                <a:moveTo>
                  <a:pt x="271" y="572"/>
                </a:moveTo>
                <a:lnTo>
                  <a:pt x="271" y="572"/>
                </a:lnTo>
                <a:lnTo>
                  <a:pt x="268" y="572"/>
                </a:lnTo>
                <a:lnTo>
                  <a:pt x="271" y="572"/>
                </a:lnTo>
                <a:lnTo>
                  <a:pt x="271" y="572"/>
                </a:lnTo>
                <a:lnTo>
                  <a:pt x="270" y="572"/>
                </a:lnTo>
                <a:lnTo>
                  <a:pt x="271" y="572"/>
                </a:lnTo>
                <a:lnTo>
                  <a:pt x="271" y="572"/>
                </a:lnTo>
                <a:close/>
                <a:moveTo>
                  <a:pt x="249" y="566"/>
                </a:moveTo>
                <a:lnTo>
                  <a:pt x="249" y="566"/>
                </a:lnTo>
                <a:lnTo>
                  <a:pt x="253" y="566"/>
                </a:lnTo>
                <a:lnTo>
                  <a:pt x="249" y="566"/>
                </a:lnTo>
                <a:lnTo>
                  <a:pt x="249" y="566"/>
                </a:lnTo>
                <a:lnTo>
                  <a:pt x="250" y="566"/>
                </a:lnTo>
                <a:lnTo>
                  <a:pt x="249" y="566"/>
                </a:lnTo>
                <a:lnTo>
                  <a:pt x="249" y="566"/>
                </a:lnTo>
                <a:close/>
                <a:moveTo>
                  <a:pt x="241" y="562"/>
                </a:moveTo>
                <a:lnTo>
                  <a:pt x="241" y="562"/>
                </a:lnTo>
                <a:lnTo>
                  <a:pt x="238" y="562"/>
                </a:lnTo>
                <a:lnTo>
                  <a:pt x="236" y="561"/>
                </a:lnTo>
                <a:lnTo>
                  <a:pt x="236" y="561"/>
                </a:lnTo>
                <a:lnTo>
                  <a:pt x="241" y="562"/>
                </a:lnTo>
                <a:lnTo>
                  <a:pt x="241" y="562"/>
                </a:lnTo>
                <a:close/>
                <a:moveTo>
                  <a:pt x="235" y="561"/>
                </a:moveTo>
                <a:lnTo>
                  <a:pt x="235" y="561"/>
                </a:lnTo>
                <a:lnTo>
                  <a:pt x="235" y="561"/>
                </a:lnTo>
                <a:lnTo>
                  <a:pt x="236" y="561"/>
                </a:lnTo>
                <a:lnTo>
                  <a:pt x="236" y="560"/>
                </a:lnTo>
                <a:lnTo>
                  <a:pt x="235" y="561"/>
                </a:lnTo>
                <a:lnTo>
                  <a:pt x="235" y="561"/>
                </a:lnTo>
                <a:lnTo>
                  <a:pt x="235" y="561"/>
                </a:lnTo>
                <a:lnTo>
                  <a:pt x="235" y="561"/>
                </a:lnTo>
                <a:close/>
                <a:moveTo>
                  <a:pt x="188" y="535"/>
                </a:moveTo>
                <a:lnTo>
                  <a:pt x="188" y="535"/>
                </a:lnTo>
                <a:lnTo>
                  <a:pt x="176" y="532"/>
                </a:lnTo>
                <a:lnTo>
                  <a:pt x="174" y="531"/>
                </a:lnTo>
                <a:lnTo>
                  <a:pt x="177" y="531"/>
                </a:lnTo>
                <a:lnTo>
                  <a:pt x="183" y="533"/>
                </a:lnTo>
                <a:lnTo>
                  <a:pt x="186" y="534"/>
                </a:lnTo>
                <a:lnTo>
                  <a:pt x="188" y="535"/>
                </a:lnTo>
                <a:lnTo>
                  <a:pt x="188" y="535"/>
                </a:lnTo>
                <a:lnTo>
                  <a:pt x="189" y="535"/>
                </a:lnTo>
                <a:lnTo>
                  <a:pt x="188" y="535"/>
                </a:lnTo>
                <a:lnTo>
                  <a:pt x="188" y="535"/>
                </a:lnTo>
                <a:close/>
                <a:moveTo>
                  <a:pt x="241" y="563"/>
                </a:moveTo>
                <a:lnTo>
                  <a:pt x="241" y="563"/>
                </a:lnTo>
                <a:lnTo>
                  <a:pt x="235" y="561"/>
                </a:lnTo>
                <a:lnTo>
                  <a:pt x="241" y="563"/>
                </a:lnTo>
                <a:lnTo>
                  <a:pt x="241" y="563"/>
                </a:lnTo>
                <a:lnTo>
                  <a:pt x="239" y="563"/>
                </a:lnTo>
                <a:lnTo>
                  <a:pt x="241" y="563"/>
                </a:lnTo>
                <a:lnTo>
                  <a:pt x="241" y="563"/>
                </a:lnTo>
                <a:lnTo>
                  <a:pt x="241" y="563"/>
                </a:lnTo>
                <a:lnTo>
                  <a:pt x="241" y="563"/>
                </a:lnTo>
                <a:close/>
                <a:moveTo>
                  <a:pt x="258" y="570"/>
                </a:moveTo>
                <a:lnTo>
                  <a:pt x="258" y="570"/>
                </a:lnTo>
                <a:lnTo>
                  <a:pt x="261" y="570"/>
                </a:lnTo>
                <a:lnTo>
                  <a:pt x="264" y="570"/>
                </a:lnTo>
                <a:lnTo>
                  <a:pt x="264" y="570"/>
                </a:lnTo>
                <a:lnTo>
                  <a:pt x="258" y="570"/>
                </a:lnTo>
                <a:lnTo>
                  <a:pt x="258" y="570"/>
                </a:lnTo>
                <a:close/>
                <a:moveTo>
                  <a:pt x="221" y="556"/>
                </a:moveTo>
                <a:lnTo>
                  <a:pt x="221" y="556"/>
                </a:lnTo>
                <a:lnTo>
                  <a:pt x="225" y="557"/>
                </a:lnTo>
                <a:lnTo>
                  <a:pt x="221" y="556"/>
                </a:lnTo>
                <a:lnTo>
                  <a:pt x="221" y="556"/>
                </a:lnTo>
                <a:lnTo>
                  <a:pt x="223" y="556"/>
                </a:lnTo>
                <a:lnTo>
                  <a:pt x="221" y="556"/>
                </a:lnTo>
                <a:lnTo>
                  <a:pt x="221" y="556"/>
                </a:lnTo>
                <a:close/>
                <a:moveTo>
                  <a:pt x="206" y="554"/>
                </a:moveTo>
                <a:lnTo>
                  <a:pt x="206" y="554"/>
                </a:lnTo>
                <a:lnTo>
                  <a:pt x="221" y="556"/>
                </a:lnTo>
                <a:lnTo>
                  <a:pt x="230" y="558"/>
                </a:lnTo>
                <a:lnTo>
                  <a:pt x="230" y="558"/>
                </a:lnTo>
                <a:lnTo>
                  <a:pt x="229" y="558"/>
                </a:lnTo>
                <a:lnTo>
                  <a:pt x="224" y="560"/>
                </a:lnTo>
                <a:lnTo>
                  <a:pt x="224" y="560"/>
                </a:lnTo>
                <a:lnTo>
                  <a:pt x="213" y="555"/>
                </a:lnTo>
                <a:lnTo>
                  <a:pt x="208" y="552"/>
                </a:lnTo>
                <a:lnTo>
                  <a:pt x="206" y="552"/>
                </a:lnTo>
                <a:lnTo>
                  <a:pt x="206" y="554"/>
                </a:lnTo>
                <a:lnTo>
                  <a:pt x="206" y="554"/>
                </a:lnTo>
                <a:lnTo>
                  <a:pt x="206" y="554"/>
                </a:lnTo>
                <a:lnTo>
                  <a:pt x="206" y="554"/>
                </a:lnTo>
                <a:lnTo>
                  <a:pt x="206" y="554"/>
                </a:lnTo>
                <a:close/>
                <a:moveTo>
                  <a:pt x="203" y="554"/>
                </a:moveTo>
                <a:lnTo>
                  <a:pt x="203" y="554"/>
                </a:lnTo>
                <a:lnTo>
                  <a:pt x="200" y="554"/>
                </a:lnTo>
                <a:lnTo>
                  <a:pt x="196" y="551"/>
                </a:lnTo>
                <a:lnTo>
                  <a:pt x="195" y="551"/>
                </a:lnTo>
                <a:lnTo>
                  <a:pt x="203" y="554"/>
                </a:lnTo>
                <a:lnTo>
                  <a:pt x="203" y="554"/>
                </a:lnTo>
                <a:lnTo>
                  <a:pt x="202" y="554"/>
                </a:lnTo>
                <a:lnTo>
                  <a:pt x="203" y="554"/>
                </a:lnTo>
                <a:lnTo>
                  <a:pt x="203" y="554"/>
                </a:lnTo>
                <a:close/>
                <a:moveTo>
                  <a:pt x="258" y="570"/>
                </a:moveTo>
                <a:lnTo>
                  <a:pt x="258" y="570"/>
                </a:lnTo>
                <a:lnTo>
                  <a:pt x="250" y="569"/>
                </a:lnTo>
                <a:lnTo>
                  <a:pt x="250" y="569"/>
                </a:lnTo>
                <a:lnTo>
                  <a:pt x="255" y="569"/>
                </a:lnTo>
                <a:lnTo>
                  <a:pt x="258" y="570"/>
                </a:lnTo>
                <a:lnTo>
                  <a:pt x="258" y="570"/>
                </a:lnTo>
                <a:close/>
                <a:moveTo>
                  <a:pt x="237" y="563"/>
                </a:moveTo>
                <a:lnTo>
                  <a:pt x="237" y="563"/>
                </a:lnTo>
                <a:lnTo>
                  <a:pt x="241" y="564"/>
                </a:lnTo>
                <a:lnTo>
                  <a:pt x="241" y="564"/>
                </a:lnTo>
                <a:lnTo>
                  <a:pt x="238" y="564"/>
                </a:lnTo>
                <a:lnTo>
                  <a:pt x="237" y="563"/>
                </a:lnTo>
                <a:lnTo>
                  <a:pt x="237" y="563"/>
                </a:lnTo>
                <a:close/>
                <a:moveTo>
                  <a:pt x="227" y="561"/>
                </a:moveTo>
                <a:lnTo>
                  <a:pt x="227" y="561"/>
                </a:lnTo>
                <a:lnTo>
                  <a:pt x="231" y="562"/>
                </a:lnTo>
                <a:lnTo>
                  <a:pt x="232" y="562"/>
                </a:lnTo>
                <a:lnTo>
                  <a:pt x="232" y="562"/>
                </a:lnTo>
                <a:lnTo>
                  <a:pt x="227" y="561"/>
                </a:lnTo>
                <a:lnTo>
                  <a:pt x="227" y="561"/>
                </a:lnTo>
                <a:close/>
                <a:moveTo>
                  <a:pt x="245" y="568"/>
                </a:moveTo>
                <a:lnTo>
                  <a:pt x="245" y="568"/>
                </a:lnTo>
                <a:lnTo>
                  <a:pt x="249" y="569"/>
                </a:lnTo>
                <a:lnTo>
                  <a:pt x="249" y="569"/>
                </a:lnTo>
                <a:lnTo>
                  <a:pt x="245" y="568"/>
                </a:lnTo>
                <a:lnTo>
                  <a:pt x="245" y="568"/>
                </a:lnTo>
                <a:close/>
                <a:moveTo>
                  <a:pt x="167" y="526"/>
                </a:moveTo>
                <a:lnTo>
                  <a:pt x="167" y="526"/>
                </a:lnTo>
                <a:lnTo>
                  <a:pt x="168" y="527"/>
                </a:lnTo>
                <a:lnTo>
                  <a:pt x="170" y="527"/>
                </a:lnTo>
                <a:lnTo>
                  <a:pt x="170" y="527"/>
                </a:lnTo>
                <a:lnTo>
                  <a:pt x="171" y="527"/>
                </a:lnTo>
                <a:lnTo>
                  <a:pt x="170" y="527"/>
                </a:lnTo>
                <a:lnTo>
                  <a:pt x="167" y="526"/>
                </a:lnTo>
                <a:lnTo>
                  <a:pt x="167" y="526"/>
                </a:lnTo>
                <a:close/>
                <a:moveTo>
                  <a:pt x="162" y="523"/>
                </a:moveTo>
                <a:lnTo>
                  <a:pt x="162" y="523"/>
                </a:lnTo>
                <a:lnTo>
                  <a:pt x="164" y="523"/>
                </a:lnTo>
                <a:lnTo>
                  <a:pt x="165" y="523"/>
                </a:lnTo>
                <a:lnTo>
                  <a:pt x="167" y="526"/>
                </a:lnTo>
                <a:lnTo>
                  <a:pt x="167" y="527"/>
                </a:lnTo>
                <a:lnTo>
                  <a:pt x="167" y="527"/>
                </a:lnTo>
                <a:lnTo>
                  <a:pt x="162" y="523"/>
                </a:lnTo>
                <a:lnTo>
                  <a:pt x="162" y="523"/>
                </a:lnTo>
                <a:lnTo>
                  <a:pt x="162" y="523"/>
                </a:lnTo>
                <a:lnTo>
                  <a:pt x="162" y="523"/>
                </a:lnTo>
                <a:lnTo>
                  <a:pt x="162" y="523"/>
                </a:lnTo>
                <a:close/>
                <a:moveTo>
                  <a:pt x="214" y="557"/>
                </a:moveTo>
                <a:lnTo>
                  <a:pt x="214" y="557"/>
                </a:lnTo>
                <a:lnTo>
                  <a:pt x="217" y="558"/>
                </a:lnTo>
                <a:lnTo>
                  <a:pt x="218" y="558"/>
                </a:lnTo>
                <a:lnTo>
                  <a:pt x="218" y="558"/>
                </a:lnTo>
                <a:lnTo>
                  <a:pt x="214" y="557"/>
                </a:lnTo>
                <a:lnTo>
                  <a:pt x="214" y="557"/>
                </a:lnTo>
                <a:close/>
                <a:moveTo>
                  <a:pt x="223" y="563"/>
                </a:moveTo>
                <a:lnTo>
                  <a:pt x="223" y="563"/>
                </a:lnTo>
                <a:lnTo>
                  <a:pt x="226" y="563"/>
                </a:lnTo>
                <a:lnTo>
                  <a:pt x="226" y="563"/>
                </a:lnTo>
                <a:lnTo>
                  <a:pt x="223" y="563"/>
                </a:lnTo>
                <a:lnTo>
                  <a:pt x="223" y="563"/>
                </a:lnTo>
                <a:close/>
                <a:moveTo>
                  <a:pt x="194" y="550"/>
                </a:moveTo>
                <a:lnTo>
                  <a:pt x="194" y="550"/>
                </a:lnTo>
                <a:lnTo>
                  <a:pt x="190" y="549"/>
                </a:lnTo>
                <a:lnTo>
                  <a:pt x="194" y="550"/>
                </a:lnTo>
                <a:lnTo>
                  <a:pt x="194" y="550"/>
                </a:lnTo>
                <a:lnTo>
                  <a:pt x="194" y="550"/>
                </a:lnTo>
                <a:lnTo>
                  <a:pt x="194" y="550"/>
                </a:lnTo>
                <a:lnTo>
                  <a:pt x="194" y="550"/>
                </a:lnTo>
                <a:lnTo>
                  <a:pt x="194" y="550"/>
                </a:lnTo>
                <a:lnTo>
                  <a:pt x="194" y="550"/>
                </a:lnTo>
                <a:close/>
                <a:moveTo>
                  <a:pt x="184" y="545"/>
                </a:moveTo>
                <a:lnTo>
                  <a:pt x="184" y="545"/>
                </a:lnTo>
                <a:lnTo>
                  <a:pt x="183" y="544"/>
                </a:lnTo>
                <a:lnTo>
                  <a:pt x="183" y="544"/>
                </a:lnTo>
                <a:lnTo>
                  <a:pt x="186" y="544"/>
                </a:lnTo>
                <a:lnTo>
                  <a:pt x="188" y="545"/>
                </a:lnTo>
                <a:lnTo>
                  <a:pt x="184" y="545"/>
                </a:lnTo>
                <a:lnTo>
                  <a:pt x="184" y="545"/>
                </a:lnTo>
                <a:lnTo>
                  <a:pt x="184" y="545"/>
                </a:lnTo>
                <a:lnTo>
                  <a:pt x="184" y="545"/>
                </a:lnTo>
                <a:lnTo>
                  <a:pt x="184" y="545"/>
                </a:lnTo>
                <a:close/>
                <a:moveTo>
                  <a:pt x="189" y="549"/>
                </a:moveTo>
                <a:lnTo>
                  <a:pt x="189" y="549"/>
                </a:lnTo>
                <a:lnTo>
                  <a:pt x="188" y="549"/>
                </a:lnTo>
                <a:lnTo>
                  <a:pt x="189" y="549"/>
                </a:lnTo>
                <a:lnTo>
                  <a:pt x="194" y="549"/>
                </a:lnTo>
                <a:lnTo>
                  <a:pt x="195" y="550"/>
                </a:lnTo>
                <a:lnTo>
                  <a:pt x="189" y="549"/>
                </a:lnTo>
                <a:lnTo>
                  <a:pt x="189" y="549"/>
                </a:lnTo>
                <a:lnTo>
                  <a:pt x="189" y="549"/>
                </a:lnTo>
                <a:lnTo>
                  <a:pt x="189" y="549"/>
                </a:lnTo>
                <a:lnTo>
                  <a:pt x="189" y="549"/>
                </a:lnTo>
                <a:close/>
                <a:moveTo>
                  <a:pt x="93" y="442"/>
                </a:moveTo>
                <a:lnTo>
                  <a:pt x="93" y="442"/>
                </a:lnTo>
                <a:lnTo>
                  <a:pt x="94" y="444"/>
                </a:lnTo>
                <a:lnTo>
                  <a:pt x="93" y="442"/>
                </a:lnTo>
                <a:lnTo>
                  <a:pt x="93" y="442"/>
                </a:lnTo>
                <a:lnTo>
                  <a:pt x="93" y="442"/>
                </a:lnTo>
                <a:lnTo>
                  <a:pt x="93" y="442"/>
                </a:lnTo>
                <a:lnTo>
                  <a:pt x="93" y="442"/>
                </a:lnTo>
                <a:close/>
                <a:moveTo>
                  <a:pt x="142" y="513"/>
                </a:moveTo>
                <a:lnTo>
                  <a:pt x="142" y="513"/>
                </a:lnTo>
                <a:lnTo>
                  <a:pt x="138" y="510"/>
                </a:lnTo>
                <a:lnTo>
                  <a:pt x="142" y="513"/>
                </a:lnTo>
                <a:lnTo>
                  <a:pt x="142" y="513"/>
                </a:lnTo>
                <a:lnTo>
                  <a:pt x="141" y="511"/>
                </a:lnTo>
                <a:lnTo>
                  <a:pt x="142" y="513"/>
                </a:lnTo>
                <a:lnTo>
                  <a:pt x="142" y="513"/>
                </a:lnTo>
                <a:close/>
                <a:moveTo>
                  <a:pt x="173" y="540"/>
                </a:moveTo>
                <a:lnTo>
                  <a:pt x="173" y="540"/>
                </a:lnTo>
                <a:lnTo>
                  <a:pt x="180" y="544"/>
                </a:lnTo>
                <a:lnTo>
                  <a:pt x="182" y="545"/>
                </a:lnTo>
                <a:lnTo>
                  <a:pt x="179" y="545"/>
                </a:lnTo>
                <a:lnTo>
                  <a:pt x="176" y="545"/>
                </a:lnTo>
                <a:lnTo>
                  <a:pt x="167" y="541"/>
                </a:lnTo>
                <a:lnTo>
                  <a:pt x="167" y="540"/>
                </a:lnTo>
                <a:lnTo>
                  <a:pt x="167" y="540"/>
                </a:lnTo>
                <a:lnTo>
                  <a:pt x="173" y="540"/>
                </a:lnTo>
                <a:lnTo>
                  <a:pt x="173" y="540"/>
                </a:lnTo>
                <a:lnTo>
                  <a:pt x="173" y="540"/>
                </a:lnTo>
                <a:lnTo>
                  <a:pt x="173" y="540"/>
                </a:lnTo>
                <a:lnTo>
                  <a:pt x="172" y="540"/>
                </a:lnTo>
                <a:lnTo>
                  <a:pt x="173" y="540"/>
                </a:lnTo>
                <a:lnTo>
                  <a:pt x="173" y="540"/>
                </a:lnTo>
                <a:close/>
                <a:moveTo>
                  <a:pt x="206" y="562"/>
                </a:moveTo>
                <a:lnTo>
                  <a:pt x="206" y="562"/>
                </a:lnTo>
                <a:lnTo>
                  <a:pt x="200" y="560"/>
                </a:lnTo>
                <a:lnTo>
                  <a:pt x="200" y="560"/>
                </a:lnTo>
                <a:lnTo>
                  <a:pt x="200" y="560"/>
                </a:lnTo>
                <a:lnTo>
                  <a:pt x="202" y="561"/>
                </a:lnTo>
                <a:lnTo>
                  <a:pt x="206" y="562"/>
                </a:lnTo>
                <a:lnTo>
                  <a:pt x="206" y="562"/>
                </a:lnTo>
                <a:lnTo>
                  <a:pt x="205" y="562"/>
                </a:lnTo>
                <a:lnTo>
                  <a:pt x="206" y="562"/>
                </a:lnTo>
                <a:lnTo>
                  <a:pt x="206" y="562"/>
                </a:lnTo>
                <a:close/>
                <a:moveTo>
                  <a:pt x="172" y="541"/>
                </a:moveTo>
                <a:lnTo>
                  <a:pt x="172" y="541"/>
                </a:lnTo>
                <a:lnTo>
                  <a:pt x="166" y="539"/>
                </a:lnTo>
                <a:lnTo>
                  <a:pt x="172" y="541"/>
                </a:lnTo>
                <a:lnTo>
                  <a:pt x="172" y="541"/>
                </a:lnTo>
                <a:lnTo>
                  <a:pt x="173" y="543"/>
                </a:lnTo>
                <a:lnTo>
                  <a:pt x="172" y="541"/>
                </a:lnTo>
                <a:lnTo>
                  <a:pt x="172" y="541"/>
                </a:lnTo>
                <a:close/>
                <a:moveTo>
                  <a:pt x="188" y="555"/>
                </a:moveTo>
                <a:lnTo>
                  <a:pt x="188" y="555"/>
                </a:lnTo>
                <a:lnTo>
                  <a:pt x="192" y="555"/>
                </a:lnTo>
                <a:lnTo>
                  <a:pt x="192" y="555"/>
                </a:lnTo>
                <a:lnTo>
                  <a:pt x="188" y="555"/>
                </a:lnTo>
                <a:lnTo>
                  <a:pt x="188" y="555"/>
                </a:lnTo>
                <a:close/>
                <a:moveTo>
                  <a:pt x="190" y="557"/>
                </a:moveTo>
                <a:lnTo>
                  <a:pt x="190" y="557"/>
                </a:lnTo>
                <a:lnTo>
                  <a:pt x="194" y="558"/>
                </a:lnTo>
                <a:lnTo>
                  <a:pt x="196" y="560"/>
                </a:lnTo>
                <a:lnTo>
                  <a:pt x="197" y="560"/>
                </a:lnTo>
                <a:lnTo>
                  <a:pt x="196" y="560"/>
                </a:lnTo>
                <a:lnTo>
                  <a:pt x="190" y="557"/>
                </a:lnTo>
                <a:lnTo>
                  <a:pt x="190" y="557"/>
                </a:lnTo>
                <a:lnTo>
                  <a:pt x="191" y="557"/>
                </a:lnTo>
                <a:lnTo>
                  <a:pt x="190" y="557"/>
                </a:lnTo>
                <a:lnTo>
                  <a:pt x="190" y="557"/>
                </a:lnTo>
                <a:close/>
                <a:moveTo>
                  <a:pt x="161" y="535"/>
                </a:moveTo>
                <a:lnTo>
                  <a:pt x="161" y="535"/>
                </a:lnTo>
                <a:lnTo>
                  <a:pt x="160" y="534"/>
                </a:lnTo>
                <a:lnTo>
                  <a:pt x="159" y="533"/>
                </a:lnTo>
                <a:lnTo>
                  <a:pt x="159" y="533"/>
                </a:lnTo>
                <a:lnTo>
                  <a:pt x="161" y="535"/>
                </a:lnTo>
                <a:lnTo>
                  <a:pt x="162" y="535"/>
                </a:lnTo>
                <a:lnTo>
                  <a:pt x="161" y="535"/>
                </a:lnTo>
                <a:lnTo>
                  <a:pt x="161" y="535"/>
                </a:lnTo>
                <a:close/>
                <a:moveTo>
                  <a:pt x="170" y="544"/>
                </a:moveTo>
                <a:lnTo>
                  <a:pt x="176" y="546"/>
                </a:lnTo>
                <a:lnTo>
                  <a:pt x="176" y="546"/>
                </a:lnTo>
                <a:lnTo>
                  <a:pt x="172" y="545"/>
                </a:lnTo>
                <a:lnTo>
                  <a:pt x="170" y="544"/>
                </a:lnTo>
                <a:lnTo>
                  <a:pt x="170" y="544"/>
                </a:lnTo>
                <a:close/>
                <a:moveTo>
                  <a:pt x="185" y="555"/>
                </a:moveTo>
                <a:lnTo>
                  <a:pt x="185" y="555"/>
                </a:lnTo>
                <a:lnTo>
                  <a:pt x="189" y="556"/>
                </a:lnTo>
                <a:lnTo>
                  <a:pt x="190" y="557"/>
                </a:lnTo>
                <a:lnTo>
                  <a:pt x="190" y="557"/>
                </a:lnTo>
                <a:lnTo>
                  <a:pt x="185" y="555"/>
                </a:lnTo>
                <a:lnTo>
                  <a:pt x="185" y="555"/>
                </a:lnTo>
                <a:lnTo>
                  <a:pt x="186" y="555"/>
                </a:lnTo>
                <a:lnTo>
                  <a:pt x="185" y="555"/>
                </a:lnTo>
                <a:lnTo>
                  <a:pt x="185" y="555"/>
                </a:lnTo>
                <a:close/>
                <a:moveTo>
                  <a:pt x="142" y="525"/>
                </a:moveTo>
                <a:lnTo>
                  <a:pt x="142" y="525"/>
                </a:lnTo>
                <a:lnTo>
                  <a:pt x="152" y="529"/>
                </a:lnTo>
                <a:lnTo>
                  <a:pt x="155" y="533"/>
                </a:lnTo>
                <a:lnTo>
                  <a:pt x="153" y="532"/>
                </a:lnTo>
                <a:lnTo>
                  <a:pt x="142" y="525"/>
                </a:lnTo>
                <a:lnTo>
                  <a:pt x="142" y="525"/>
                </a:lnTo>
                <a:lnTo>
                  <a:pt x="144" y="527"/>
                </a:lnTo>
                <a:lnTo>
                  <a:pt x="142" y="525"/>
                </a:lnTo>
                <a:lnTo>
                  <a:pt x="142" y="525"/>
                </a:lnTo>
                <a:close/>
                <a:moveTo>
                  <a:pt x="74" y="416"/>
                </a:moveTo>
                <a:lnTo>
                  <a:pt x="74" y="416"/>
                </a:lnTo>
                <a:lnTo>
                  <a:pt x="77" y="420"/>
                </a:lnTo>
                <a:lnTo>
                  <a:pt x="77" y="420"/>
                </a:lnTo>
                <a:lnTo>
                  <a:pt x="74" y="416"/>
                </a:lnTo>
                <a:lnTo>
                  <a:pt x="74" y="416"/>
                </a:lnTo>
                <a:close/>
                <a:moveTo>
                  <a:pt x="113" y="491"/>
                </a:moveTo>
                <a:lnTo>
                  <a:pt x="113" y="491"/>
                </a:lnTo>
                <a:lnTo>
                  <a:pt x="113" y="488"/>
                </a:lnTo>
                <a:lnTo>
                  <a:pt x="114" y="488"/>
                </a:lnTo>
                <a:lnTo>
                  <a:pt x="114" y="490"/>
                </a:lnTo>
                <a:lnTo>
                  <a:pt x="113" y="491"/>
                </a:lnTo>
                <a:lnTo>
                  <a:pt x="113" y="491"/>
                </a:lnTo>
                <a:lnTo>
                  <a:pt x="113" y="490"/>
                </a:lnTo>
                <a:lnTo>
                  <a:pt x="113" y="491"/>
                </a:lnTo>
                <a:lnTo>
                  <a:pt x="113" y="491"/>
                </a:lnTo>
                <a:close/>
                <a:moveTo>
                  <a:pt x="176" y="550"/>
                </a:moveTo>
                <a:lnTo>
                  <a:pt x="176" y="550"/>
                </a:lnTo>
                <a:lnTo>
                  <a:pt x="184" y="554"/>
                </a:lnTo>
                <a:lnTo>
                  <a:pt x="176" y="550"/>
                </a:lnTo>
                <a:lnTo>
                  <a:pt x="176" y="550"/>
                </a:lnTo>
                <a:lnTo>
                  <a:pt x="177" y="551"/>
                </a:lnTo>
                <a:lnTo>
                  <a:pt x="176" y="550"/>
                </a:lnTo>
                <a:lnTo>
                  <a:pt x="176" y="550"/>
                </a:lnTo>
                <a:close/>
                <a:moveTo>
                  <a:pt x="137" y="517"/>
                </a:moveTo>
                <a:lnTo>
                  <a:pt x="137" y="517"/>
                </a:lnTo>
                <a:lnTo>
                  <a:pt x="141" y="520"/>
                </a:lnTo>
                <a:lnTo>
                  <a:pt x="143" y="522"/>
                </a:lnTo>
                <a:lnTo>
                  <a:pt x="143" y="522"/>
                </a:lnTo>
                <a:lnTo>
                  <a:pt x="140" y="520"/>
                </a:lnTo>
                <a:lnTo>
                  <a:pt x="137" y="517"/>
                </a:lnTo>
                <a:lnTo>
                  <a:pt x="137" y="517"/>
                </a:lnTo>
                <a:close/>
                <a:moveTo>
                  <a:pt x="140" y="522"/>
                </a:moveTo>
                <a:lnTo>
                  <a:pt x="140" y="522"/>
                </a:lnTo>
                <a:lnTo>
                  <a:pt x="135" y="517"/>
                </a:lnTo>
                <a:lnTo>
                  <a:pt x="140" y="522"/>
                </a:lnTo>
                <a:lnTo>
                  <a:pt x="140" y="522"/>
                </a:lnTo>
                <a:lnTo>
                  <a:pt x="140" y="521"/>
                </a:lnTo>
                <a:lnTo>
                  <a:pt x="140" y="522"/>
                </a:lnTo>
                <a:lnTo>
                  <a:pt x="140" y="522"/>
                </a:lnTo>
                <a:close/>
                <a:moveTo>
                  <a:pt x="171" y="549"/>
                </a:moveTo>
                <a:lnTo>
                  <a:pt x="171" y="549"/>
                </a:lnTo>
                <a:lnTo>
                  <a:pt x="174" y="550"/>
                </a:lnTo>
                <a:lnTo>
                  <a:pt x="171" y="549"/>
                </a:lnTo>
                <a:lnTo>
                  <a:pt x="171" y="549"/>
                </a:lnTo>
                <a:lnTo>
                  <a:pt x="172" y="549"/>
                </a:lnTo>
                <a:lnTo>
                  <a:pt x="171" y="549"/>
                </a:lnTo>
                <a:lnTo>
                  <a:pt x="171" y="549"/>
                </a:lnTo>
                <a:close/>
                <a:moveTo>
                  <a:pt x="162" y="544"/>
                </a:moveTo>
                <a:lnTo>
                  <a:pt x="162" y="544"/>
                </a:lnTo>
                <a:lnTo>
                  <a:pt x="167" y="546"/>
                </a:lnTo>
                <a:lnTo>
                  <a:pt x="167" y="546"/>
                </a:lnTo>
                <a:lnTo>
                  <a:pt x="162" y="544"/>
                </a:lnTo>
                <a:lnTo>
                  <a:pt x="162" y="544"/>
                </a:lnTo>
                <a:close/>
                <a:moveTo>
                  <a:pt x="138" y="522"/>
                </a:moveTo>
                <a:lnTo>
                  <a:pt x="138" y="522"/>
                </a:lnTo>
                <a:lnTo>
                  <a:pt x="135" y="520"/>
                </a:lnTo>
                <a:lnTo>
                  <a:pt x="138" y="522"/>
                </a:lnTo>
                <a:lnTo>
                  <a:pt x="138" y="522"/>
                </a:lnTo>
                <a:lnTo>
                  <a:pt x="137" y="521"/>
                </a:lnTo>
                <a:lnTo>
                  <a:pt x="138" y="522"/>
                </a:lnTo>
                <a:lnTo>
                  <a:pt x="138" y="522"/>
                </a:lnTo>
                <a:close/>
                <a:moveTo>
                  <a:pt x="166" y="547"/>
                </a:moveTo>
                <a:lnTo>
                  <a:pt x="166" y="547"/>
                </a:lnTo>
                <a:lnTo>
                  <a:pt x="159" y="543"/>
                </a:lnTo>
                <a:lnTo>
                  <a:pt x="166" y="547"/>
                </a:lnTo>
                <a:lnTo>
                  <a:pt x="166" y="547"/>
                </a:lnTo>
                <a:lnTo>
                  <a:pt x="165" y="546"/>
                </a:lnTo>
                <a:lnTo>
                  <a:pt x="166" y="547"/>
                </a:lnTo>
                <a:lnTo>
                  <a:pt x="166" y="547"/>
                </a:lnTo>
                <a:close/>
                <a:moveTo>
                  <a:pt x="155" y="540"/>
                </a:moveTo>
                <a:lnTo>
                  <a:pt x="155" y="540"/>
                </a:lnTo>
                <a:lnTo>
                  <a:pt x="158" y="541"/>
                </a:lnTo>
                <a:lnTo>
                  <a:pt x="161" y="543"/>
                </a:lnTo>
                <a:lnTo>
                  <a:pt x="161" y="543"/>
                </a:lnTo>
                <a:lnTo>
                  <a:pt x="160" y="543"/>
                </a:lnTo>
                <a:lnTo>
                  <a:pt x="155" y="540"/>
                </a:lnTo>
                <a:lnTo>
                  <a:pt x="155" y="540"/>
                </a:lnTo>
                <a:lnTo>
                  <a:pt x="156" y="541"/>
                </a:lnTo>
                <a:lnTo>
                  <a:pt x="155" y="540"/>
                </a:lnTo>
                <a:lnTo>
                  <a:pt x="155" y="540"/>
                </a:lnTo>
                <a:close/>
                <a:moveTo>
                  <a:pt x="124" y="513"/>
                </a:moveTo>
                <a:lnTo>
                  <a:pt x="124" y="513"/>
                </a:lnTo>
                <a:lnTo>
                  <a:pt x="129" y="515"/>
                </a:lnTo>
                <a:lnTo>
                  <a:pt x="131" y="516"/>
                </a:lnTo>
                <a:lnTo>
                  <a:pt x="131" y="517"/>
                </a:lnTo>
                <a:lnTo>
                  <a:pt x="131" y="517"/>
                </a:lnTo>
                <a:lnTo>
                  <a:pt x="127" y="515"/>
                </a:lnTo>
                <a:lnTo>
                  <a:pt x="124" y="513"/>
                </a:lnTo>
                <a:lnTo>
                  <a:pt x="124" y="513"/>
                </a:lnTo>
                <a:close/>
                <a:moveTo>
                  <a:pt x="113" y="502"/>
                </a:moveTo>
                <a:lnTo>
                  <a:pt x="113" y="502"/>
                </a:lnTo>
                <a:lnTo>
                  <a:pt x="117" y="504"/>
                </a:lnTo>
                <a:lnTo>
                  <a:pt x="117" y="504"/>
                </a:lnTo>
                <a:lnTo>
                  <a:pt x="113" y="502"/>
                </a:lnTo>
                <a:lnTo>
                  <a:pt x="113" y="502"/>
                </a:lnTo>
                <a:close/>
                <a:moveTo>
                  <a:pt x="112" y="502"/>
                </a:moveTo>
                <a:lnTo>
                  <a:pt x="112" y="502"/>
                </a:lnTo>
                <a:lnTo>
                  <a:pt x="117" y="507"/>
                </a:lnTo>
                <a:lnTo>
                  <a:pt x="119" y="508"/>
                </a:lnTo>
                <a:lnTo>
                  <a:pt x="119" y="509"/>
                </a:lnTo>
                <a:lnTo>
                  <a:pt x="119" y="509"/>
                </a:lnTo>
                <a:lnTo>
                  <a:pt x="115" y="505"/>
                </a:lnTo>
                <a:lnTo>
                  <a:pt x="112" y="502"/>
                </a:lnTo>
                <a:lnTo>
                  <a:pt x="112" y="502"/>
                </a:lnTo>
                <a:close/>
                <a:moveTo>
                  <a:pt x="100" y="488"/>
                </a:moveTo>
                <a:lnTo>
                  <a:pt x="100" y="488"/>
                </a:lnTo>
                <a:lnTo>
                  <a:pt x="103" y="491"/>
                </a:lnTo>
                <a:lnTo>
                  <a:pt x="103" y="491"/>
                </a:lnTo>
                <a:lnTo>
                  <a:pt x="100" y="488"/>
                </a:lnTo>
                <a:lnTo>
                  <a:pt x="100" y="488"/>
                </a:lnTo>
                <a:close/>
                <a:moveTo>
                  <a:pt x="101" y="492"/>
                </a:moveTo>
                <a:lnTo>
                  <a:pt x="101" y="492"/>
                </a:lnTo>
                <a:lnTo>
                  <a:pt x="96" y="484"/>
                </a:lnTo>
                <a:lnTo>
                  <a:pt x="99" y="485"/>
                </a:lnTo>
                <a:lnTo>
                  <a:pt x="101" y="490"/>
                </a:lnTo>
                <a:lnTo>
                  <a:pt x="102" y="492"/>
                </a:lnTo>
                <a:lnTo>
                  <a:pt x="101" y="492"/>
                </a:lnTo>
                <a:lnTo>
                  <a:pt x="101" y="492"/>
                </a:lnTo>
                <a:lnTo>
                  <a:pt x="101" y="491"/>
                </a:lnTo>
                <a:lnTo>
                  <a:pt x="101" y="491"/>
                </a:lnTo>
                <a:lnTo>
                  <a:pt x="101" y="492"/>
                </a:lnTo>
                <a:lnTo>
                  <a:pt x="101" y="492"/>
                </a:lnTo>
                <a:lnTo>
                  <a:pt x="101" y="492"/>
                </a:lnTo>
                <a:close/>
                <a:moveTo>
                  <a:pt x="100" y="491"/>
                </a:moveTo>
                <a:lnTo>
                  <a:pt x="100" y="491"/>
                </a:lnTo>
                <a:lnTo>
                  <a:pt x="96" y="486"/>
                </a:lnTo>
                <a:lnTo>
                  <a:pt x="95" y="486"/>
                </a:lnTo>
                <a:lnTo>
                  <a:pt x="95" y="486"/>
                </a:lnTo>
                <a:lnTo>
                  <a:pt x="97" y="488"/>
                </a:lnTo>
                <a:lnTo>
                  <a:pt x="100" y="491"/>
                </a:lnTo>
                <a:lnTo>
                  <a:pt x="100" y="491"/>
                </a:lnTo>
                <a:lnTo>
                  <a:pt x="100" y="490"/>
                </a:lnTo>
                <a:lnTo>
                  <a:pt x="100" y="491"/>
                </a:lnTo>
                <a:lnTo>
                  <a:pt x="100" y="491"/>
                </a:lnTo>
                <a:lnTo>
                  <a:pt x="100" y="491"/>
                </a:lnTo>
                <a:lnTo>
                  <a:pt x="100" y="491"/>
                </a:lnTo>
                <a:close/>
                <a:moveTo>
                  <a:pt x="88" y="479"/>
                </a:moveTo>
                <a:lnTo>
                  <a:pt x="88" y="479"/>
                </a:lnTo>
                <a:lnTo>
                  <a:pt x="91" y="481"/>
                </a:lnTo>
                <a:lnTo>
                  <a:pt x="91" y="481"/>
                </a:lnTo>
                <a:lnTo>
                  <a:pt x="89" y="480"/>
                </a:lnTo>
                <a:lnTo>
                  <a:pt x="88" y="479"/>
                </a:lnTo>
                <a:lnTo>
                  <a:pt x="88" y="479"/>
                </a:lnTo>
                <a:close/>
                <a:moveTo>
                  <a:pt x="107" y="507"/>
                </a:moveTo>
                <a:lnTo>
                  <a:pt x="107" y="507"/>
                </a:lnTo>
                <a:lnTo>
                  <a:pt x="112" y="510"/>
                </a:lnTo>
                <a:lnTo>
                  <a:pt x="112" y="510"/>
                </a:lnTo>
                <a:lnTo>
                  <a:pt x="107" y="507"/>
                </a:lnTo>
                <a:lnTo>
                  <a:pt x="107" y="507"/>
                </a:lnTo>
                <a:close/>
                <a:moveTo>
                  <a:pt x="107" y="508"/>
                </a:moveTo>
                <a:lnTo>
                  <a:pt x="107" y="508"/>
                </a:lnTo>
                <a:lnTo>
                  <a:pt x="111" y="511"/>
                </a:lnTo>
                <a:lnTo>
                  <a:pt x="111" y="511"/>
                </a:lnTo>
                <a:lnTo>
                  <a:pt x="107" y="508"/>
                </a:lnTo>
                <a:lnTo>
                  <a:pt x="107" y="508"/>
                </a:lnTo>
                <a:close/>
                <a:moveTo>
                  <a:pt x="102" y="502"/>
                </a:moveTo>
                <a:lnTo>
                  <a:pt x="102" y="502"/>
                </a:lnTo>
                <a:lnTo>
                  <a:pt x="102" y="502"/>
                </a:lnTo>
                <a:lnTo>
                  <a:pt x="102" y="502"/>
                </a:lnTo>
                <a:lnTo>
                  <a:pt x="103" y="504"/>
                </a:lnTo>
                <a:lnTo>
                  <a:pt x="105" y="504"/>
                </a:lnTo>
                <a:lnTo>
                  <a:pt x="102" y="502"/>
                </a:lnTo>
                <a:lnTo>
                  <a:pt x="102" y="502"/>
                </a:lnTo>
                <a:lnTo>
                  <a:pt x="103" y="503"/>
                </a:lnTo>
                <a:lnTo>
                  <a:pt x="102" y="502"/>
                </a:lnTo>
                <a:lnTo>
                  <a:pt x="102" y="502"/>
                </a:lnTo>
                <a:close/>
                <a:moveTo>
                  <a:pt x="101" y="504"/>
                </a:moveTo>
                <a:lnTo>
                  <a:pt x="101" y="504"/>
                </a:lnTo>
                <a:lnTo>
                  <a:pt x="103" y="507"/>
                </a:lnTo>
                <a:lnTo>
                  <a:pt x="101" y="504"/>
                </a:lnTo>
                <a:lnTo>
                  <a:pt x="101" y="504"/>
                </a:lnTo>
                <a:lnTo>
                  <a:pt x="102" y="505"/>
                </a:lnTo>
                <a:lnTo>
                  <a:pt x="101" y="504"/>
                </a:lnTo>
                <a:lnTo>
                  <a:pt x="101" y="504"/>
                </a:lnTo>
                <a:close/>
                <a:moveTo>
                  <a:pt x="76" y="463"/>
                </a:moveTo>
                <a:lnTo>
                  <a:pt x="76" y="463"/>
                </a:lnTo>
                <a:lnTo>
                  <a:pt x="78" y="466"/>
                </a:lnTo>
                <a:lnTo>
                  <a:pt x="78" y="466"/>
                </a:lnTo>
                <a:lnTo>
                  <a:pt x="76" y="463"/>
                </a:lnTo>
                <a:lnTo>
                  <a:pt x="76" y="463"/>
                </a:lnTo>
                <a:close/>
                <a:moveTo>
                  <a:pt x="96" y="497"/>
                </a:moveTo>
                <a:lnTo>
                  <a:pt x="96" y="497"/>
                </a:lnTo>
                <a:lnTo>
                  <a:pt x="99" y="499"/>
                </a:lnTo>
                <a:lnTo>
                  <a:pt x="99" y="499"/>
                </a:lnTo>
                <a:lnTo>
                  <a:pt x="96" y="497"/>
                </a:lnTo>
                <a:lnTo>
                  <a:pt x="96" y="497"/>
                </a:lnTo>
                <a:close/>
                <a:moveTo>
                  <a:pt x="78" y="469"/>
                </a:moveTo>
                <a:lnTo>
                  <a:pt x="78" y="469"/>
                </a:lnTo>
                <a:lnTo>
                  <a:pt x="70" y="460"/>
                </a:lnTo>
                <a:lnTo>
                  <a:pt x="78" y="469"/>
                </a:lnTo>
                <a:lnTo>
                  <a:pt x="78" y="469"/>
                </a:lnTo>
                <a:lnTo>
                  <a:pt x="77" y="467"/>
                </a:lnTo>
                <a:lnTo>
                  <a:pt x="78" y="469"/>
                </a:lnTo>
                <a:lnTo>
                  <a:pt x="78" y="469"/>
                </a:lnTo>
                <a:close/>
                <a:moveTo>
                  <a:pt x="67" y="454"/>
                </a:moveTo>
                <a:lnTo>
                  <a:pt x="67" y="454"/>
                </a:lnTo>
                <a:lnTo>
                  <a:pt x="68" y="457"/>
                </a:lnTo>
                <a:lnTo>
                  <a:pt x="70" y="458"/>
                </a:lnTo>
                <a:lnTo>
                  <a:pt x="70" y="456"/>
                </a:lnTo>
                <a:lnTo>
                  <a:pt x="67" y="454"/>
                </a:lnTo>
                <a:lnTo>
                  <a:pt x="67" y="454"/>
                </a:lnTo>
                <a:lnTo>
                  <a:pt x="66" y="454"/>
                </a:lnTo>
                <a:lnTo>
                  <a:pt x="67" y="454"/>
                </a:lnTo>
                <a:lnTo>
                  <a:pt x="67" y="455"/>
                </a:lnTo>
                <a:lnTo>
                  <a:pt x="67" y="454"/>
                </a:lnTo>
                <a:lnTo>
                  <a:pt x="67" y="454"/>
                </a:lnTo>
                <a:close/>
                <a:moveTo>
                  <a:pt x="62" y="450"/>
                </a:moveTo>
                <a:lnTo>
                  <a:pt x="62" y="450"/>
                </a:lnTo>
                <a:lnTo>
                  <a:pt x="65" y="451"/>
                </a:lnTo>
                <a:lnTo>
                  <a:pt x="66" y="452"/>
                </a:lnTo>
                <a:lnTo>
                  <a:pt x="67" y="452"/>
                </a:lnTo>
                <a:lnTo>
                  <a:pt x="66" y="451"/>
                </a:lnTo>
                <a:lnTo>
                  <a:pt x="62" y="450"/>
                </a:lnTo>
                <a:lnTo>
                  <a:pt x="62" y="450"/>
                </a:lnTo>
                <a:lnTo>
                  <a:pt x="62" y="449"/>
                </a:lnTo>
                <a:lnTo>
                  <a:pt x="62" y="449"/>
                </a:lnTo>
                <a:lnTo>
                  <a:pt x="62" y="450"/>
                </a:lnTo>
                <a:lnTo>
                  <a:pt x="62" y="450"/>
                </a:lnTo>
                <a:lnTo>
                  <a:pt x="62" y="450"/>
                </a:lnTo>
                <a:close/>
                <a:moveTo>
                  <a:pt x="58" y="438"/>
                </a:moveTo>
                <a:lnTo>
                  <a:pt x="58" y="438"/>
                </a:lnTo>
                <a:lnTo>
                  <a:pt x="60" y="442"/>
                </a:lnTo>
                <a:lnTo>
                  <a:pt x="60" y="442"/>
                </a:lnTo>
                <a:lnTo>
                  <a:pt x="58" y="438"/>
                </a:lnTo>
                <a:lnTo>
                  <a:pt x="58" y="438"/>
                </a:lnTo>
                <a:close/>
                <a:moveTo>
                  <a:pt x="37" y="301"/>
                </a:moveTo>
                <a:lnTo>
                  <a:pt x="37" y="301"/>
                </a:lnTo>
                <a:lnTo>
                  <a:pt x="36" y="296"/>
                </a:lnTo>
                <a:lnTo>
                  <a:pt x="37" y="297"/>
                </a:lnTo>
                <a:lnTo>
                  <a:pt x="37" y="299"/>
                </a:lnTo>
                <a:lnTo>
                  <a:pt x="37" y="301"/>
                </a:lnTo>
                <a:lnTo>
                  <a:pt x="37" y="301"/>
                </a:lnTo>
                <a:lnTo>
                  <a:pt x="37" y="301"/>
                </a:lnTo>
                <a:lnTo>
                  <a:pt x="37" y="301"/>
                </a:lnTo>
                <a:lnTo>
                  <a:pt x="37" y="301"/>
                </a:lnTo>
                <a:lnTo>
                  <a:pt x="37" y="301"/>
                </a:lnTo>
                <a:close/>
                <a:moveTo>
                  <a:pt x="42" y="414"/>
                </a:moveTo>
                <a:lnTo>
                  <a:pt x="42" y="414"/>
                </a:lnTo>
                <a:lnTo>
                  <a:pt x="42" y="414"/>
                </a:lnTo>
                <a:lnTo>
                  <a:pt x="43" y="415"/>
                </a:lnTo>
                <a:lnTo>
                  <a:pt x="44" y="419"/>
                </a:lnTo>
                <a:lnTo>
                  <a:pt x="44" y="419"/>
                </a:lnTo>
                <a:lnTo>
                  <a:pt x="42" y="414"/>
                </a:lnTo>
                <a:lnTo>
                  <a:pt x="42" y="414"/>
                </a:lnTo>
                <a:close/>
                <a:moveTo>
                  <a:pt x="37" y="293"/>
                </a:moveTo>
                <a:lnTo>
                  <a:pt x="37" y="293"/>
                </a:lnTo>
                <a:lnTo>
                  <a:pt x="36" y="284"/>
                </a:lnTo>
                <a:lnTo>
                  <a:pt x="36" y="283"/>
                </a:lnTo>
                <a:lnTo>
                  <a:pt x="36" y="285"/>
                </a:lnTo>
                <a:lnTo>
                  <a:pt x="37" y="290"/>
                </a:lnTo>
                <a:lnTo>
                  <a:pt x="37" y="292"/>
                </a:lnTo>
                <a:lnTo>
                  <a:pt x="37" y="293"/>
                </a:lnTo>
                <a:lnTo>
                  <a:pt x="37" y="293"/>
                </a:lnTo>
                <a:lnTo>
                  <a:pt x="37" y="292"/>
                </a:lnTo>
                <a:lnTo>
                  <a:pt x="37" y="293"/>
                </a:lnTo>
                <a:lnTo>
                  <a:pt x="37" y="293"/>
                </a:lnTo>
                <a:close/>
                <a:moveTo>
                  <a:pt x="36" y="278"/>
                </a:moveTo>
                <a:lnTo>
                  <a:pt x="36" y="278"/>
                </a:lnTo>
                <a:lnTo>
                  <a:pt x="36" y="283"/>
                </a:lnTo>
                <a:lnTo>
                  <a:pt x="36" y="283"/>
                </a:lnTo>
                <a:lnTo>
                  <a:pt x="36" y="279"/>
                </a:lnTo>
                <a:lnTo>
                  <a:pt x="36" y="278"/>
                </a:lnTo>
                <a:lnTo>
                  <a:pt x="36" y="278"/>
                </a:lnTo>
                <a:lnTo>
                  <a:pt x="36" y="278"/>
                </a:lnTo>
                <a:close/>
                <a:moveTo>
                  <a:pt x="34" y="417"/>
                </a:moveTo>
                <a:lnTo>
                  <a:pt x="34" y="417"/>
                </a:lnTo>
                <a:lnTo>
                  <a:pt x="36" y="422"/>
                </a:lnTo>
                <a:lnTo>
                  <a:pt x="36" y="422"/>
                </a:lnTo>
                <a:lnTo>
                  <a:pt x="35" y="420"/>
                </a:lnTo>
                <a:lnTo>
                  <a:pt x="34" y="417"/>
                </a:lnTo>
                <a:lnTo>
                  <a:pt x="34" y="417"/>
                </a:lnTo>
                <a:close/>
                <a:moveTo>
                  <a:pt x="29" y="409"/>
                </a:moveTo>
                <a:lnTo>
                  <a:pt x="29" y="409"/>
                </a:lnTo>
                <a:lnTo>
                  <a:pt x="25" y="407"/>
                </a:lnTo>
                <a:lnTo>
                  <a:pt x="24" y="405"/>
                </a:lnTo>
                <a:lnTo>
                  <a:pt x="24" y="407"/>
                </a:lnTo>
                <a:lnTo>
                  <a:pt x="24" y="408"/>
                </a:lnTo>
                <a:lnTo>
                  <a:pt x="28" y="410"/>
                </a:lnTo>
                <a:lnTo>
                  <a:pt x="29" y="410"/>
                </a:lnTo>
                <a:lnTo>
                  <a:pt x="29" y="409"/>
                </a:lnTo>
                <a:lnTo>
                  <a:pt x="29" y="409"/>
                </a:lnTo>
                <a:lnTo>
                  <a:pt x="29" y="409"/>
                </a:lnTo>
                <a:lnTo>
                  <a:pt x="29" y="409"/>
                </a:lnTo>
                <a:lnTo>
                  <a:pt x="29" y="409"/>
                </a:lnTo>
                <a:lnTo>
                  <a:pt x="29" y="409"/>
                </a:lnTo>
                <a:lnTo>
                  <a:pt x="29" y="409"/>
                </a:lnTo>
                <a:close/>
                <a:moveTo>
                  <a:pt x="26" y="407"/>
                </a:moveTo>
                <a:lnTo>
                  <a:pt x="26" y="407"/>
                </a:lnTo>
                <a:lnTo>
                  <a:pt x="30" y="414"/>
                </a:lnTo>
                <a:lnTo>
                  <a:pt x="30" y="414"/>
                </a:lnTo>
                <a:lnTo>
                  <a:pt x="29" y="410"/>
                </a:lnTo>
                <a:lnTo>
                  <a:pt x="26" y="407"/>
                </a:lnTo>
                <a:lnTo>
                  <a:pt x="26" y="407"/>
                </a:lnTo>
                <a:close/>
                <a:moveTo>
                  <a:pt x="38" y="246"/>
                </a:moveTo>
                <a:lnTo>
                  <a:pt x="38" y="246"/>
                </a:lnTo>
                <a:lnTo>
                  <a:pt x="38" y="243"/>
                </a:lnTo>
                <a:lnTo>
                  <a:pt x="40" y="239"/>
                </a:lnTo>
                <a:lnTo>
                  <a:pt x="40" y="239"/>
                </a:lnTo>
                <a:lnTo>
                  <a:pt x="38" y="244"/>
                </a:lnTo>
                <a:lnTo>
                  <a:pt x="38" y="246"/>
                </a:lnTo>
                <a:lnTo>
                  <a:pt x="38" y="246"/>
                </a:lnTo>
                <a:close/>
                <a:moveTo>
                  <a:pt x="23" y="397"/>
                </a:moveTo>
                <a:lnTo>
                  <a:pt x="23" y="397"/>
                </a:lnTo>
                <a:lnTo>
                  <a:pt x="23" y="396"/>
                </a:lnTo>
                <a:lnTo>
                  <a:pt x="23" y="396"/>
                </a:lnTo>
                <a:lnTo>
                  <a:pt x="24" y="398"/>
                </a:lnTo>
                <a:lnTo>
                  <a:pt x="24" y="401"/>
                </a:lnTo>
                <a:lnTo>
                  <a:pt x="23" y="397"/>
                </a:lnTo>
                <a:lnTo>
                  <a:pt x="23" y="397"/>
                </a:lnTo>
                <a:lnTo>
                  <a:pt x="23" y="398"/>
                </a:lnTo>
                <a:lnTo>
                  <a:pt x="23" y="397"/>
                </a:lnTo>
                <a:lnTo>
                  <a:pt x="23" y="397"/>
                </a:lnTo>
                <a:close/>
                <a:moveTo>
                  <a:pt x="20" y="387"/>
                </a:moveTo>
                <a:lnTo>
                  <a:pt x="20" y="387"/>
                </a:lnTo>
                <a:lnTo>
                  <a:pt x="19" y="384"/>
                </a:lnTo>
                <a:lnTo>
                  <a:pt x="19" y="384"/>
                </a:lnTo>
                <a:lnTo>
                  <a:pt x="20" y="387"/>
                </a:lnTo>
                <a:lnTo>
                  <a:pt x="20" y="387"/>
                </a:lnTo>
                <a:lnTo>
                  <a:pt x="20" y="387"/>
                </a:lnTo>
                <a:lnTo>
                  <a:pt x="20" y="387"/>
                </a:lnTo>
                <a:close/>
                <a:moveTo>
                  <a:pt x="19" y="392"/>
                </a:moveTo>
                <a:lnTo>
                  <a:pt x="19" y="392"/>
                </a:lnTo>
                <a:lnTo>
                  <a:pt x="19" y="391"/>
                </a:lnTo>
                <a:lnTo>
                  <a:pt x="19" y="392"/>
                </a:lnTo>
                <a:lnTo>
                  <a:pt x="20" y="393"/>
                </a:lnTo>
                <a:lnTo>
                  <a:pt x="21" y="393"/>
                </a:lnTo>
                <a:lnTo>
                  <a:pt x="19" y="392"/>
                </a:lnTo>
                <a:lnTo>
                  <a:pt x="19" y="392"/>
                </a:lnTo>
                <a:lnTo>
                  <a:pt x="19" y="391"/>
                </a:lnTo>
                <a:lnTo>
                  <a:pt x="19" y="392"/>
                </a:lnTo>
                <a:lnTo>
                  <a:pt x="19" y="392"/>
                </a:lnTo>
                <a:close/>
                <a:moveTo>
                  <a:pt x="43" y="224"/>
                </a:moveTo>
                <a:lnTo>
                  <a:pt x="43" y="224"/>
                </a:lnTo>
                <a:lnTo>
                  <a:pt x="42" y="226"/>
                </a:lnTo>
                <a:lnTo>
                  <a:pt x="41" y="227"/>
                </a:lnTo>
                <a:lnTo>
                  <a:pt x="41" y="227"/>
                </a:lnTo>
                <a:lnTo>
                  <a:pt x="43" y="224"/>
                </a:lnTo>
                <a:lnTo>
                  <a:pt x="43" y="224"/>
                </a:lnTo>
                <a:lnTo>
                  <a:pt x="42" y="224"/>
                </a:lnTo>
                <a:lnTo>
                  <a:pt x="43" y="224"/>
                </a:lnTo>
                <a:lnTo>
                  <a:pt x="43" y="224"/>
                </a:lnTo>
                <a:close/>
                <a:moveTo>
                  <a:pt x="13" y="369"/>
                </a:moveTo>
                <a:lnTo>
                  <a:pt x="13" y="369"/>
                </a:lnTo>
                <a:lnTo>
                  <a:pt x="11" y="367"/>
                </a:lnTo>
                <a:lnTo>
                  <a:pt x="12" y="369"/>
                </a:lnTo>
                <a:lnTo>
                  <a:pt x="13" y="372"/>
                </a:lnTo>
                <a:lnTo>
                  <a:pt x="14" y="372"/>
                </a:lnTo>
                <a:lnTo>
                  <a:pt x="13" y="369"/>
                </a:lnTo>
                <a:lnTo>
                  <a:pt x="13" y="369"/>
                </a:lnTo>
                <a:lnTo>
                  <a:pt x="13" y="369"/>
                </a:lnTo>
                <a:lnTo>
                  <a:pt x="13" y="369"/>
                </a:lnTo>
                <a:lnTo>
                  <a:pt x="13" y="369"/>
                </a:lnTo>
                <a:close/>
                <a:moveTo>
                  <a:pt x="46" y="215"/>
                </a:moveTo>
                <a:lnTo>
                  <a:pt x="44" y="218"/>
                </a:lnTo>
                <a:lnTo>
                  <a:pt x="44" y="218"/>
                </a:lnTo>
                <a:lnTo>
                  <a:pt x="46" y="215"/>
                </a:lnTo>
                <a:lnTo>
                  <a:pt x="46" y="215"/>
                </a:lnTo>
                <a:lnTo>
                  <a:pt x="46" y="215"/>
                </a:lnTo>
                <a:lnTo>
                  <a:pt x="46" y="215"/>
                </a:lnTo>
                <a:close/>
                <a:moveTo>
                  <a:pt x="9" y="356"/>
                </a:moveTo>
                <a:lnTo>
                  <a:pt x="9" y="356"/>
                </a:lnTo>
                <a:lnTo>
                  <a:pt x="8" y="351"/>
                </a:lnTo>
                <a:lnTo>
                  <a:pt x="9" y="356"/>
                </a:lnTo>
                <a:lnTo>
                  <a:pt x="9" y="356"/>
                </a:lnTo>
                <a:lnTo>
                  <a:pt x="9" y="355"/>
                </a:lnTo>
                <a:lnTo>
                  <a:pt x="9" y="356"/>
                </a:lnTo>
                <a:lnTo>
                  <a:pt x="9" y="356"/>
                </a:lnTo>
                <a:close/>
                <a:moveTo>
                  <a:pt x="52" y="195"/>
                </a:moveTo>
                <a:lnTo>
                  <a:pt x="52" y="195"/>
                </a:lnTo>
                <a:lnTo>
                  <a:pt x="53" y="192"/>
                </a:lnTo>
                <a:lnTo>
                  <a:pt x="53" y="195"/>
                </a:lnTo>
                <a:lnTo>
                  <a:pt x="50" y="197"/>
                </a:lnTo>
                <a:lnTo>
                  <a:pt x="52" y="195"/>
                </a:lnTo>
                <a:lnTo>
                  <a:pt x="52" y="195"/>
                </a:lnTo>
                <a:lnTo>
                  <a:pt x="52" y="196"/>
                </a:lnTo>
                <a:lnTo>
                  <a:pt x="52" y="195"/>
                </a:lnTo>
                <a:lnTo>
                  <a:pt x="52" y="195"/>
                </a:lnTo>
                <a:close/>
                <a:moveTo>
                  <a:pt x="6" y="339"/>
                </a:moveTo>
                <a:lnTo>
                  <a:pt x="6" y="339"/>
                </a:lnTo>
                <a:lnTo>
                  <a:pt x="5" y="332"/>
                </a:lnTo>
                <a:lnTo>
                  <a:pt x="5" y="332"/>
                </a:lnTo>
                <a:lnTo>
                  <a:pt x="6" y="333"/>
                </a:lnTo>
                <a:lnTo>
                  <a:pt x="6" y="337"/>
                </a:lnTo>
                <a:lnTo>
                  <a:pt x="6" y="339"/>
                </a:lnTo>
                <a:lnTo>
                  <a:pt x="6" y="339"/>
                </a:lnTo>
                <a:lnTo>
                  <a:pt x="6" y="339"/>
                </a:lnTo>
                <a:lnTo>
                  <a:pt x="6" y="339"/>
                </a:lnTo>
                <a:lnTo>
                  <a:pt x="6" y="339"/>
                </a:lnTo>
                <a:close/>
                <a:moveTo>
                  <a:pt x="55" y="186"/>
                </a:moveTo>
                <a:lnTo>
                  <a:pt x="55" y="186"/>
                </a:lnTo>
                <a:lnTo>
                  <a:pt x="55" y="187"/>
                </a:lnTo>
                <a:lnTo>
                  <a:pt x="55" y="187"/>
                </a:lnTo>
                <a:lnTo>
                  <a:pt x="54" y="187"/>
                </a:lnTo>
                <a:lnTo>
                  <a:pt x="55" y="186"/>
                </a:lnTo>
                <a:lnTo>
                  <a:pt x="55" y="186"/>
                </a:lnTo>
                <a:close/>
                <a:moveTo>
                  <a:pt x="5" y="328"/>
                </a:moveTo>
                <a:lnTo>
                  <a:pt x="5" y="328"/>
                </a:lnTo>
                <a:lnTo>
                  <a:pt x="5" y="326"/>
                </a:lnTo>
                <a:lnTo>
                  <a:pt x="5" y="328"/>
                </a:lnTo>
                <a:lnTo>
                  <a:pt x="5" y="330"/>
                </a:lnTo>
                <a:lnTo>
                  <a:pt x="5" y="328"/>
                </a:lnTo>
                <a:lnTo>
                  <a:pt x="5" y="328"/>
                </a:lnTo>
                <a:lnTo>
                  <a:pt x="5" y="327"/>
                </a:lnTo>
                <a:lnTo>
                  <a:pt x="5" y="328"/>
                </a:lnTo>
                <a:lnTo>
                  <a:pt x="5" y="330"/>
                </a:lnTo>
                <a:lnTo>
                  <a:pt x="5" y="328"/>
                </a:lnTo>
                <a:lnTo>
                  <a:pt x="5" y="328"/>
                </a:lnTo>
                <a:close/>
                <a:moveTo>
                  <a:pt x="56" y="183"/>
                </a:moveTo>
                <a:lnTo>
                  <a:pt x="56" y="183"/>
                </a:lnTo>
                <a:lnTo>
                  <a:pt x="55" y="185"/>
                </a:lnTo>
                <a:lnTo>
                  <a:pt x="55" y="185"/>
                </a:lnTo>
                <a:lnTo>
                  <a:pt x="56" y="183"/>
                </a:lnTo>
                <a:lnTo>
                  <a:pt x="56" y="183"/>
                </a:lnTo>
                <a:close/>
                <a:moveTo>
                  <a:pt x="3" y="321"/>
                </a:moveTo>
                <a:lnTo>
                  <a:pt x="3" y="321"/>
                </a:lnTo>
                <a:lnTo>
                  <a:pt x="5" y="330"/>
                </a:lnTo>
                <a:lnTo>
                  <a:pt x="5" y="331"/>
                </a:lnTo>
                <a:lnTo>
                  <a:pt x="3" y="330"/>
                </a:lnTo>
                <a:lnTo>
                  <a:pt x="3" y="326"/>
                </a:lnTo>
                <a:lnTo>
                  <a:pt x="3" y="321"/>
                </a:lnTo>
                <a:lnTo>
                  <a:pt x="3" y="321"/>
                </a:lnTo>
                <a:lnTo>
                  <a:pt x="3" y="322"/>
                </a:lnTo>
                <a:lnTo>
                  <a:pt x="3" y="321"/>
                </a:lnTo>
                <a:lnTo>
                  <a:pt x="3" y="321"/>
                </a:lnTo>
                <a:close/>
                <a:moveTo>
                  <a:pt x="3" y="318"/>
                </a:moveTo>
                <a:lnTo>
                  <a:pt x="3" y="318"/>
                </a:lnTo>
                <a:lnTo>
                  <a:pt x="5" y="322"/>
                </a:lnTo>
                <a:lnTo>
                  <a:pt x="5" y="325"/>
                </a:lnTo>
                <a:lnTo>
                  <a:pt x="3" y="324"/>
                </a:lnTo>
                <a:lnTo>
                  <a:pt x="3" y="318"/>
                </a:lnTo>
                <a:lnTo>
                  <a:pt x="3" y="318"/>
                </a:lnTo>
                <a:lnTo>
                  <a:pt x="3" y="319"/>
                </a:lnTo>
                <a:lnTo>
                  <a:pt x="3" y="318"/>
                </a:lnTo>
                <a:lnTo>
                  <a:pt x="3" y="318"/>
                </a:lnTo>
                <a:close/>
                <a:moveTo>
                  <a:pt x="61" y="172"/>
                </a:moveTo>
                <a:lnTo>
                  <a:pt x="61" y="172"/>
                </a:lnTo>
                <a:lnTo>
                  <a:pt x="59" y="178"/>
                </a:lnTo>
                <a:lnTo>
                  <a:pt x="61" y="172"/>
                </a:lnTo>
                <a:lnTo>
                  <a:pt x="61" y="172"/>
                </a:lnTo>
                <a:lnTo>
                  <a:pt x="61" y="173"/>
                </a:lnTo>
                <a:lnTo>
                  <a:pt x="61" y="172"/>
                </a:lnTo>
                <a:lnTo>
                  <a:pt x="61" y="172"/>
                </a:lnTo>
                <a:close/>
                <a:moveTo>
                  <a:pt x="1" y="313"/>
                </a:moveTo>
                <a:lnTo>
                  <a:pt x="1" y="313"/>
                </a:lnTo>
                <a:lnTo>
                  <a:pt x="2" y="312"/>
                </a:lnTo>
                <a:lnTo>
                  <a:pt x="2" y="312"/>
                </a:lnTo>
                <a:lnTo>
                  <a:pt x="3" y="314"/>
                </a:lnTo>
                <a:lnTo>
                  <a:pt x="3" y="315"/>
                </a:lnTo>
                <a:lnTo>
                  <a:pt x="1" y="313"/>
                </a:lnTo>
                <a:lnTo>
                  <a:pt x="1" y="313"/>
                </a:lnTo>
                <a:lnTo>
                  <a:pt x="1" y="313"/>
                </a:lnTo>
                <a:lnTo>
                  <a:pt x="2" y="313"/>
                </a:lnTo>
                <a:lnTo>
                  <a:pt x="2" y="314"/>
                </a:lnTo>
                <a:lnTo>
                  <a:pt x="1" y="313"/>
                </a:lnTo>
                <a:lnTo>
                  <a:pt x="1" y="313"/>
                </a:lnTo>
                <a:close/>
                <a:moveTo>
                  <a:pt x="2" y="305"/>
                </a:moveTo>
                <a:lnTo>
                  <a:pt x="2" y="305"/>
                </a:lnTo>
                <a:lnTo>
                  <a:pt x="2" y="301"/>
                </a:lnTo>
                <a:lnTo>
                  <a:pt x="2" y="301"/>
                </a:lnTo>
                <a:lnTo>
                  <a:pt x="2" y="304"/>
                </a:lnTo>
                <a:lnTo>
                  <a:pt x="2" y="305"/>
                </a:lnTo>
                <a:lnTo>
                  <a:pt x="2" y="305"/>
                </a:lnTo>
                <a:close/>
                <a:moveTo>
                  <a:pt x="1" y="293"/>
                </a:moveTo>
                <a:lnTo>
                  <a:pt x="1" y="293"/>
                </a:lnTo>
                <a:lnTo>
                  <a:pt x="1" y="290"/>
                </a:lnTo>
                <a:lnTo>
                  <a:pt x="1" y="293"/>
                </a:lnTo>
                <a:lnTo>
                  <a:pt x="1" y="293"/>
                </a:lnTo>
                <a:lnTo>
                  <a:pt x="1" y="293"/>
                </a:lnTo>
                <a:lnTo>
                  <a:pt x="1" y="293"/>
                </a:lnTo>
                <a:lnTo>
                  <a:pt x="1" y="293"/>
                </a:lnTo>
                <a:close/>
                <a:moveTo>
                  <a:pt x="2" y="281"/>
                </a:moveTo>
                <a:lnTo>
                  <a:pt x="2" y="281"/>
                </a:lnTo>
                <a:lnTo>
                  <a:pt x="1" y="286"/>
                </a:lnTo>
                <a:lnTo>
                  <a:pt x="1" y="286"/>
                </a:lnTo>
                <a:lnTo>
                  <a:pt x="1" y="286"/>
                </a:lnTo>
                <a:lnTo>
                  <a:pt x="2" y="284"/>
                </a:lnTo>
                <a:lnTo>
                  <a:pt x="2" y="281"/>
                </a:lnTo>
                <a:lnTo>
                  <a:pt x="2" y="281"/>
                </a:lnTo>
                <a:lnTo>
                  <a:pt x="1" y="281"/>
                </a:lnTo>
                <a:lnTo>
                  <a:pt x="2" y="281"/>
                </a:lnTo>
                <a:lnTo>
                  <a:pt x="2" y="281"/>
                </a:lnTo>
                <a:close/>
                <a:moveTo>
                  <a:pt x="2" y="283"/>
                </a:moveTo>
                <a:lnTo>
                  <a:pt x="2" y="283"/>
                </a:lnTo>
                <a:lnTo>
                  <a:pt x="2" y="281"/>
                </a:lnTo>
                <a:lnTo>
                  <a:pt x="2" y="283"/>
                </a:lnTo>
                <a:lnTo>
                  <a:pt x="2" y="283"/>
                </a:lnTo>
                <a:lnTo>
                  <a:pt x="2" y="283"/>
                </a:lnTo>
                <a:lnTo>
                  <a:pt x="2" y="283"/>
                </a:lnTo>
                <a:lnTo>
                  <a:pt x="2" y="283"/>
                </a:lnTo>
                <a:close/>
                <a:moveTo>
                  <a:pt x="2" y="271"/>
                </a:moveTo>
                <a:lnTo>
                  <a:pt x="2" y="271"/>
                </a:lnTo>
                <a:lnTo>
                  <a:pt x="2" y="279"/>
                </a:lnTo>
                <a:lnTo>
                  <a:pt x="2" y="279"/>
                </a:lnTo>
                <a:lnTo>
                  <a:pt x="2" y="271"/>
                </a:lnTo>
                <a:lnTo>
                  <a:pt x="2" y="271"/>
                </a:lnTo>
                <a:close/>
                <a:moveTo>
                  <a:pt x="1" y="268"/>
                </a:moveTo>
                <a:lnTo>
                  <a:pt x="1" y="268"/>
                </a:lnTo>
                <a:lnTo>
                  <a:pt x="2" y="272"/>
                </a:lnTo>
                <a:lnTo>
                  <a:pt x="1" y="275"/>
                </a:lnTo>
                <a:lnTo>
                  <a:pt x="1" y="275"/>
                </a:lnTo>
                <a:lnTo>
                  <a:pt x="1" y="272"/>
                </a:lnTo>
                <a:lnTo>
                  <a:pt x="1" y="268"/>
                </a:lnTo>
                <a:lnTo>
                  <a:pt x="1" y="268"/>
                </a:lnTo>
                <a:close/>
                <a:moveTo>
                  <a:pt x="3" y="255"/>
                </a:moveTo>
                <a:lnTo>
                  <a:pt x="3" y="255"/>
                </a:lnTo>
                <a:lnTo>
                  <a:pt x="3" y="259"/>
                </a:lnTo>
                <a:lnTo>
                  <a:pt x="5" y="259"/>
                </a:lnTo>
                <a:lnTo>
                  <a:pt x="6" y="257"/>
                </a:lnTo>
                <a:lnTo>
                  <a:pt x="3" y="255"/>
                </a:lnTo>
                <a:lnTo>
                  <a:pt x="3" y="255"/>
                </a:lnTo>
                <a:lnTo>
                  <a:pt x="5" y="255"/>
                </a:lnTo>
                <a:lnTo>
                  <a:pt x="3" y="255"/>
                </a:lnTo>
                <a:lnTo>
                  <a:pt x="3" y="255"/>
                </a:lnTo>
                <a:close/>
                <a:moveTo>
                  <a:pt x="8" y="224"/>
                </a:moveTo>
                <a:lnTo>
                  <a:pt x="8" y="224"/>
                </a:lnTo>
                <a:lnTo>
                  <a:pt x="7" y="221"/>
                </a:lnTo>
                <a:lnTo>
                  <a:pt x="7" y="224"/>
                </a:lnTo>
                <a:lnTo>
                  <a:pt x="7" y="225"/>
                </a:lnTo>
                <a:lnTo>
                  <a:pt x="8" y="224"/>
                </a:lnTo>
                <a:lnTo>
                  <a:pt x="8" y="224"/>
                </a:lnTo>
                <a:lnTo>
                  <a:pt x="7" y="225"/>
                </a:lnTo>
                <a:lnTo>
                  <a:pt x="8" y="224"/>
                </a:lnTo>
                <a:lnTo>
                  <a:pt x="8" y="224"/>
                </a:lnTo>
                <a:close/>
                <a:moveTo>
                  <a:pt x="132" y="45"/>
                </a:moveTo>
                <a:lnTo>
                  <a:pt x="132" y="45"/>
                </a:lnTo>
                <a:lnTo>
                  <a:pt x="135" y="44"/>
                </a:lnTo>
                <a:lnTo>
                  <a:pt x="136" y="44"/>
                </a:lnTo>
                <a:lnTo>
                  <a:pt x="133" y="47"/>
                </a:lnTo>
                <a:lnTo>
                  <a:pt x="131" y="49"/>
                </a:lnTo>
                <a:lnTo>
                  <a:pt x="130" y="48"/>
                </a:lnTo>
                <a:lnTo>
                  <a:pt x="132" y="45"/>
                </a:lnTo>
                <a:lnTo>
                  <a:pt x="132" y="45"/>
                </a:lnTo>
                <a:lnTo>
                  <a:pt x="132" y="45"/>
                </a:lnTo>
                <a:lnTo>
                  <a:pt x="132" y="45"/>
                </a:lnTo>
                <a:lnTo>
                  <a:pt x="131" y="45"/>
                </a:lnTo>
                <a:lnTo>
                  <a:pt x="132" y="45"/>
                </a:lnTo>
                <a:lnTo>
                  <a:pt x="132" y="45"/>
                </a:lnTo>
                <a:close/>
                <a:moveTo>
                  <a:pt x="147" y="37"/>
                </a:moveTo>
                <a:lnTo>
                  <a:pt x="147" y="37"/>
                </a:lnTo>
                <a:lnTo>
                  <a:pt x="144" y="38"/>
                </a:lnTo>
                <a:lnTo>
                  <a:pt x="143" y="39"/>
                </a:lnTo>
                <a:lnTo>
                  <a:pt x="143" y="38"/>
                </a:lnTo>
                <a:lnTo>
                  <a:pt x="143" y="38"/>
                </a:lnTo>
                <a:lnTo>
                  <a:pt x="146" y="37"/>
                </a:lnTo>
                <a:lnTo>
                  <a:pt x="147" y="37"/>
                </a:lnTo>
                <a:lnTo>
                  <a:pt x="147" y="37"/>
                </a:lnTo>
                <a:close/>
                <a:moveTo>
                  <a:pt x="339" y="37"/>
                </a:moveTo>
                <a:lnTo>
                  <a:pt x="339" y="37"/>
                </a:lnTo>
                <a:lnTo>
                  <a:pt x="336" y="36"/>
                </a:lnTo>
                <a:lnTo>
                  <a:pt x="339" y="37"/>
                </a:lnTo>
                <a:lnTo>
                  <a:pt x="339" y="37"/>
                </a:lnTo>
                <a:lnTo>
                  <a:pt x="337" y="36"/>
                </a:lnTo>
                <a:lnTo>
                  <a:pt x="339" y="37"/>
                </a:lnTo>
                <a:lnTo>
                  <a:pt x="339" y="37"/>
                </a:lnTo>
                <a:close/>
                <a:moveTo>
                  <a:pt x="333" y="37"/>
                </a:moveTo>
                <a:lnTo>
                  <a:pt x="333" y="37"/>
                </a:lnTo>
                <a:lnTo>
                  <a:pt x="331" y="36"/>
                </a:lnTo>
                <a:lnTo>
                  <a:pt x="333" y="37"/>
                </a:lnTo>
                <a:lnTo>
                  <a:pt x="333" y="37"/>
                </a:lnTo>
                <a:lnTo>
                  <a:pt x="335" y="37"/>
                </a:lnTo>
                <a:lnTo>
                  <a:pt x="333" y="37"/>
                </a:lnTo>
                <a:lnTo>
                  <a:pt x="333" y="37"/>
                </a:lnTo>
                <a:close/>
                <a:moveTo>
                  <a:pt x="195" y="14"/>
                </a:moveTo>
                <a:lnTo>
                  <a:pt x="195" y="14"/>
                </a:lnTo>
                <a:lnTo>
                  <a:pt x="200" y="13"/>
                </a:lnTo>
                <a:lnTo>
                  <a:pt x="195" y="14"/>
                </a:lnTo>
                <a:lnTo>
                  <a:pt x="195" y="14"/>
                </a:lnTo>
                <a:lnTo>
                  <a:pt x="196" y="14"/>
                </a:lnTo>
                <a:lnTo>
                  <a:pt x="195" y="14"/>
                </a:lnTo>
                <a:lnTo>
                  <a:pt x="195" y="14"/>
                </a:lnTo>
                <a:close/>
                <a:moveTo>
                  <a:pt x="345" y="38"/>
                </a:moveTo>
                <a:lnTo>
                  <a:pt x="345" y="38"/>
                </a:lnTo>
                <a:lnTo>
                  <a:pt x="347" y="38"/>
                </a:lnTo>
                <a:lnTo>
                  <a:pt x="345" y="39"/>
                </a:lnTo>
                <a:lnTo>
                  <a:pt x="344" y="39"/>
                </a:lnTo>
                <a:lnTo>
                  <a:pt x="343" y="39"/>
                </a:lnTo>
                <a:lnTo>
                  <a:pt x="345" y="38"/>
                </a:lnTo>
                <a:lnTo>
                  <a:pt x="345" y="38"/>
                </a:lnTo>
                <a:lnTo>
                  <a:pt x="347" y="38"/>
                </a:lnTo>
                <a:lnTo>
                  <a:pt x="345" y="38"/>
                </a:lnTo>
                <a:lnTo>
                  <a:pt x="345" y="38"/>
                </a:lnTo>
                <a:lnTo>
                  <a:pt x="345" y="38"/>
                </a:lnTo>
                <a:lnTo>
                  <a:pt x="345" y="38"/>
                </a:lnTo>
                <a:close/>
                <a:moveTo>
                  <a:pt x="206" y="12"/>
                </a:moveTo>
                <a:lnTo>
                  <a:pt x="206" y="12"/>
                </a:lnTo>
                <a:lnTo>
                  <a:pt x="202" y="13"/>
                </a:lnTo>
                <a:lnTo>
                  <a:pt x="202" y="13"/>
                </a:lnTo>
                <a:lnTo>
                  <a:pt x="205" y="12"/>
                </a:lnTo>
                <a:lnTo>
                  <a:pt x="206" y="12"/>
                </a:lnTo>
                <a:lnTo>
                  <a:pt x="206" y="12"/>
                </a:lnTo>
                <a:close/>
                <a:moveTo>
                  <a:pt x="348" y="38"/>
                </a:moveTo>
                <a:lnTo>
                  <a:pt x="348" y="38"/>
                </a:lnTo>
                <a:lnTo>
                  <a:pt x="350" y="39"/>
                </a:lnTo>
                <a:lnTo>
                  <a:pt x="348" y="38"/>
                </a:lnTo>
                <a:lnTo>
                  <a:pt x="348" y="38"/>
                </a:lnTo>
                <a:lnTo>
                  <a:pt x="348" y="39"/>
                </a:lnTo>
                <a:lnTo>
                  <a:pt x="348" y="38"/>
                </a:lnTo>
                <a:lnTo>
                  <a:pt x="348" y="38"/>
                </a:lnTo>
                <a:close/>
                <a:moveTo>
                  <a:pt x="363" y="8"/>
                </a:moveTo>
                <a:lnTo>
                  <a:pt x="363" y="8"/>
                </a:lnTo>
                <a:lnTo>
                  <a:pt x="357" y="7"/>
                </a:lnTo>
                <a:lnTo>
                  <a:pt x="357" y="7"/>
                </a:lnTo>
                <a:lnTo>
                  <a:pt x="361" y="8"/>
                </a:lnTo>
                <a:lnTo>
                  <a:pt x="363" y="8"/>
                </a:lnTo>
                <a:lnTo>
                  <a:pt x="363" y="8"/>
                </a:lnTo>
                <a:close/>
                <a:moveTo>
                  <a:pt x="372" y="11"/>
                </a:moveTo>
                <a:lnTo>
                  <a:pt x="372" y="11"/>
                </a:lnTo>
                <a:lnTo>
                  <a:pt x="363" y="8"/>
                </a:lnTo>
                <a:lnTo>
                  <a:pt x="363" y="8"/>
                </a:lnTo>
                <a:lnTo>
                  <a:pt x="367" y="9"/>
                </a:lnTo>
                <a:lnTo>
                  <a:pt x="372" y="11"/>
                </a:lnTo>
                <a:lnTo>
                  <a:pt x="372" y="11"/>
                </a:lnTo>
                <a:close/>
                <a:moveTo>
                  <a:pt x="376" y="12"/>
                </a:moveTo>
                <a:lnTo>
                  <a:pt x="376" y="12"/>
                </a:lnTo>
                <a:lnTo>
                  <a:pt x="372" y="11"/>
                </a:lnTo>
                <a:lnTo>
                  <a:pt x="376" y="12"/>
                </a:lnTo>
                <a:lnTo>
                  <a:pt x="376" y="12"/>
                </a:lnTo>
                <a:lnTo>
                  <a:pt x="374" y="12"/>
                </a:lnTo>
                <a:lnTo>
                  <a:pt x="376" y="12"/>
                </a:lnTo>
                <a:lnTo>
                  <a:pt x="376" y="12"/>
                </a:lnTo>
                <a:close/>
                <a:moveTo>
                  <a:pt x="500" y="119"/>
                </a:moveTo>
                <a:lnTo>
                  <a:pt x="500" y="119"/>
                </a:lnTo>
                <a:lnTo>
                  <a:pt x="492" y="110"/>
                </a:lnTo>
                <a:lnTo>
                  <a:pt x="500" y="119"/>
                </a:lnTo>
                <a:lnTo>
                  <a:pt x="500" y="119"/>
                </a:lnTo>
                <a:lnTo>
                  <a:pt x="500" y="119"/>
                </a:lnTo>
                <a:lnTo>
                  <a:pt x="500" y="119"/>
                </a:lnTo>
                <a:lnTo>
                  <a:pt x="500" y="119"/>
                </a:lnTo>
                <a:close/>
                <a:moveTo>
                  <a:pt x="508" y="131"/>
                </a:moveTo>
                <a:lnTo>
                  <a:pt x="508" y="131"/>
                </a:lnTo>
                <a:lnTo>
                  <a:pt x="508" y="131"/>
                </a:lnTo>
                <a:lnTo>
                  <a:pt x="507" y="130"/>
                </a:lnTo>
                <a:lnTo>
                  <a:pt x="502" y="125"/>
                </a:lnTo>
                <a:lnTo>
                  <a:pt x="501" y="122"/>
                </a:lnTo>
                <a:lnTo>
                  <a:pt x="508" y="131"/>
                </a:lnTo>
                <a:lnTo>
                  <a:pt x="508" y="131"/>
                </a:lnTo>
                <a:lnTo>
                  <a:pt x="508" y="130"/>
                </a:lnTo>
                <a:lnTo>
                  <a:pt x="508" y="131"/>
                </a:lnTo>
                <a:lnTo>
                  <a:pt x="508" y="131"/>
                </a:lnTo>
                <a:close/>
                <a:moveTo>
                  <a:pt x="463" y="56"/>
                </a:moveTo>
                <a:lnTo>
                  <a:pt x="463" y="56"/>
                </a:lnTo>
                <a:lnTo>
                  <a:pt x="457" y="53"/>
                </a:lnTo>
                <a:lnTo>
                  <a:pt x="457" y="53"/>
                </a:lnTo>
                <a:lnTo>
                  <a:pt x="463" y="56"/>
                </a:lnTo>
                <a:lnTo>
                  <a:pt x="463" y="56"/>
                </a:lnTo>
                <a:close/>
                <a:moveTo>
                  <a:pt x="518" y="143"/>
                </a:moveTo>
                <a:lnTo>
                  <a:pt x="518" y="143"/>
                </a:lnTo>
                <a:lnTo>
                  <a:pt x="512" y="135"/>
                </a:lnTo>
                <a:lnTo>
                  <a:pt x="510" y="133"/>
                </a:lnTo>
                <a:lnTo>
                  <a:pt x="514" y="137"/>
                </a:lnTo>
                <a:lnTo>
                  <a:pt x="518" y="143"/>
                </a:lnTo>
                <a:lnTo>
                  <a:pt x="518" y="143"/>
                </a:lnTo>
                <a:lnTo>
                  <a:pt x="515" y="139"/>
                </a:lnTo>
                <a:lnTo>
                  <a:pt x="518" y="143"/>
                </a:lnTo>
                <a:lnTo>
                  <a:pt x="518" y="143"/>
                </a:lnTo>
                <a:close/>
                <a:moveTo>
                  <a:pt x="495" y="80"/>
                </a:moveTo>
                <a:lnTo>
                  <a:pt x="495" y="80"/>
                </a:lnTo>
                <a:lnTo>
                  <a:pt x="497" y="82"/>
                </a:lnTo>
                <a:lnTo>
                  <a:pt x="495" y="80"/>
                </a:lnTo>
                <a:lnTo>
                  <a:pt x="495" y="80"/>
                </a:lnTo>
                <a:lnTo>
                  <a:pt x="496" y="82"/>
                </a:lnTo>
                <a:lnTo>
                  <a:pt x="495" y="80"/>
                </a:lnTo>
                <a:lnTo>
                  <a:pt x="495" y="80"/>
                </a:lnTo>
                <a:close/>
                <a:moveTo>
                  <a:pt x="534" y="177"/>
                </a:moveTo>
                <a:lnTo>
                  <a:pt x="534" y="177"/>
                </a:lnTo>
                <a:lnTo>
                  <a:pt x="532" y="174"/>
                </a:lnTo>
                <a:lnTo>
                  <a:pt x="534" y="177"/>
                </a:lnTo>
                <a:lnTo>
                  <a:pt x="534" y="177"/>
                </a:lnTo>
                <a:lnTo>
                  <a:pt x="534" y="177"/>
                </a:lnTo>
                <a:lnTo>
                  <a:pt x="534" y="177"/>
                </a:lnTo>
                <a:lnTo>
                  <a:pt x="534" y="177"/>
                </a:lnTo>
                <a:lnTo>
                  <a:pt x="534" y="177"/>
                </a:lnTo>
                <a:lnTo>
                  <a:pt x="534" y="177"/>
                </a:lnTo>
                <a:close/>
                <a:moveTo>
                  <a:pt x="533" y="156"/>
                </a:moveTo>
                <a:lnTo>
                  <a:pt x="533" y="156"/>
                </a:lnTo>
                <a:lnTo>
                  <a:pt x="536" y="160"/>
                </a:lnTo>
                <a:lnTo>
                  <a:pt x="536" y="160"/>
                </a:lnTo>
                <a:lnTo>
                  <a:pt x="536" y="160"/>
                </a:lnTo>
                <a:lnTo>
                  <a:pt x="536" y="157"/>
                </a:lnTo>
                <a:lnTo>
                  <a:pt x="533" y="156"/>
                </a:lnTo>
                <a:lnTo>
                  <a:pt x="533" y="156"/>
                </a:lnTo>
                <a:lnTo>
                  <a:pt x="533" y="156"/>
                </a:lnTo>
                <a:lnTo>
                  <a:pt x="533" y="156"/>
                </a:lnTo>
                <a:lnTo>
                  <a:pt x="533" y="156"/>
                </a:lnTo>
                <a:close/>
                <a:moveTo>
                  <a:pt x="532" y="133"/>
                </a:moveTo>
                <a:lnTo>
                  <a:pt x="532" y="133"/>
                </a:lnTo>
                <a:lnTo>
                  <a:pt x="531" y="131"/>
                </a:lnTo>
                <a:lnTo>
                  <a:pt x="531" y="131"/>
                </a:lnTo>
                <a:lnTo>
                  <a:pt x="532" y="133"/>
                </a:lnTo>
                <a:lnTo>
                  <a:pt x="532" y="133"/>
                </a:lnTo>
                <a:close/>
                <a:moveTo>
                  <a:pt x="540" y="147"/>
                </a:moveTo>
                <a:lnTo>
                  <a:pt x="540" y="147"/>
                </a:lnTo>
                <a:lnTo>
                  <a:pt x="536" y="141"/>
                </a:lnTo>
                <a:lnTo>
                  <a:pt x="536" y="141"/>
                </a:lnTo>
                <a:lnTo>
                  <a:pt x="540" y="147"/>
                </a:lnTo>
                <a:lnTo>
                  <a:pt x="540" y="147"/>
                </a:lnTo>
                <a:close/>
                <a:moveTo>
                  <a:pt x="545" y="157"/>
                </a:moveTo>
                <a:lnTo>
                  <a:pt x="545" y="157"/>
                </a:lnTo>
                <a:lnTo>
                  <a:pt x="543" y="153"/>
                </a:lnTo>
                <a:lnTo>
                  <a:pt x="543" y="153"/>
                </a:lnTo>
                <a:lnTo>
                  <a:pt x="545" y="157"/>
                </a:lnTo>
                <a:lnTo>
                  <a:pt x="545" y="157"/>
                </a:lnTo>
                <a:close/>
                <a:moveTo>
                  <a:pt x="546" y="155"/>
                </a:moveTo>
                <a:lnTo>
                  <a:pt x="546" y="155"/>
                </a:lnTo>
                <a:lnTo>
                  <a:pt x="546" y="157"/>
                </a:lnTo>
                <a:lnTo>
                  <a:pt x="546" y="157"/>
                </a:lnTo>
                <a:lnTo>
                  <a:pt x="545" y="156"/>
                </a:lnTo>
                <a:lnTo>
                  <a:pt x="546" y="155"/>
                </a:lnTo>
                <a:lnTo>
                  <a:pt x="546" y="155"/>
                </a:lnTo>
                <a:lnTo>
                  <a:pt x="546" y="156"/>
                </a:lnTo>
                <a:lnTo>
                  <a:pt x="546" y="155"/>
                </a:lnTo>
                <a:lnTo>
                  <a:pt x="546" y="155"/>
                </a:lnTo>
                <a:close/>
                <a:moveTo>
                  <a:pt x="571" y="249"/>
                </a:moveTo>
                <a:lnTo>
                  <a:pt x="571" y="249"/>
                </a:lnTo>
                <a:lnTo>
                  <a:pt x="569" y="244"/>
                </a:lnTo>
                <a:lnTo>
                  <a:pt x="569" y="244"/>
                </a:lnTo>
                <a:lnTo>
                  <a:pt x="569" y="245"/>
                </a:lnTo>
                <a:lnTo>
                  <a:pt x="571" y="249"/>
                </a:lnTo>
                <a:lnTo>
                  <a:pt x="571" y="249"/>
                </a:lnTo>
                <a:close/>
              </a:path>
            </a:pathLst>
          </a:custGeom>
          <a:solidFill>
            <a:srgbClr val="FF0000"/>
          </a:solidFill>
          <a:ln w="2857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4772"/>
          <p:cNvSpPr>
            <a:spLocks noEditPoints="1"/>
          </p:cNvSpPr>
          <p:nvPr/>
        </p:nvSpPr>
        <p:spPr bwMode="auto">
          <a:xfrm>
            <a:off x="2301839" y="863715"/>
            <a:ext cx="1650480" cy="1663986"/>
          </a:xfrm>
          <a:custGeom>
            <a:avLst/>
            <a:gdLst>
              <a:gd name="T0" fmla="*/ 137 w 611"/>
              <a:gd name="T1" fmla="*/ 424 h 616"/>
              <a:gd name="T2" fmla="*/ 493 w 611"/>
              <a:gd name="T3" fmla="*/ 447 h 616"/>
              <a:gd name="T4" fmla="*/ 133 w 611"/>
              <a:gd name="T5" fmla="*/ 185 h 616"/>
              <a:gd name="T6" fmla="*/ 534 w 611"/>
              <a:gd name="T7" fmla="*/ 161 h 616"/>
              <a:gd name="T8" fmla="*/ 604 w 611"/>
              <a:gd name="T9" fmla="*/ 202 h 616"/>
              <a:gd name="T10" fmla="*/ 444 w 611"/>
              <a:gd name="T11" fmla="*/ 24 h 616"/>
              <a:gd name="T12" fmla="*/ 15 w 611"/>
              <a:gd name="T13" fmla="*/ 394 h 616"/>
              <a:gd name="T14" fmla="*/ 66 w 611"/>
              <a:gd name="T15" fmla="*/ 504 h 616"/>
              <a:gd name="T16" fmla="*/ 523 w 611"/>
              <a:gd name="T17" fmla="*/ 527 h 616"/>
              <a:gd name="T18" fmla="*/ 539 w 611"/>
              <a:gd name="T19" fmla="*/ 523 h 616"/>
              <a:gd name="T20" fmla="*/ 531 w 611"/>
              <a:gd name="T21" fmla="*/ 486 h 616"/>
              <a:gd name="T22" fmla="*/ 219 w 611"/>
              <a:gd name="T23" fmla="*/ 555 h 616"/>
              <a:gd name="T24" fmla="*/ 528 w 611"/>
              <a:gd name="T25" fmla="*/ 449 h 616"/>
              <a:gd name="T26" fmla="*/ 560 w 611"/>
              <a:gd name="T27" fmla="*/ 176 h 616"/>
              <a:gd name="T28" fmla="*/ 490 w 611"/>
              <a:gd name="T29" fmla="*/ 554 h 616"/>
              <a:gd name="T30" fmla="*/ 503 w 611"/>
              <a:gd name="T31" fmla="*/ 488 h 616"/>
              <a:gd name="T32" fmla="*/ 558 w 611"/>
              <a:gd name="T33" fmla="*/ 439 h 616"/>
              <a:gd name="T34" fmla="*/ 494 w 611"/>
              <a:gd name="T35" fmla="*/ 491 h 616"/>
              <a:gd name="T36" fmla="*/ 433 w 611"/>
              <a:gd name="T37" fmla="*/ 508 h 616"/>
              <a:gd name="T38" fmla="*/ 463 w 611"/>
              <a:gd name="T39" fmla="*/ 517 h 616"/>
              <a:gd name="T40" fmla="*/ 521 w 611"/>
              <a:gd name="T41" fmla="*/ 497 h 616"/>
              <a:gd name="T42" fmla="*/ 494 w 611"/>
              <a:gd name="T43" fmla="*/ 512 h 616"/>
              <a:gd name="T44" fmla="*/ 535 w 611"/>
              <a:gd name="T45" fmla="*/ 496 h 616"/>
              <a:gd name="T46" fmla="*/ 517 w 611"/>
              <a:gd name="T47" fmla="*/ 509 h 616"/>
              <a:gd name="T48" fmla="*/ 498 w 611"/>
              <a:gd name="T49" fmla="*/ 520 h 616"/>
              <a:gd name="T50" fmla="*/ 473 w 611"/>
              <a:gd name="T51" fmla="*/ 535 h 616"/>
              <a:gd name="T52" fmla="*/ 514 w 611"/>
              <a:gd name="T53" fmla="*/ 526 h 616"/>
              <a:gd name="T54" fmla="*/ 498 w 611"/>
              <a:gd name="T55" fmla="*/ 535 h 616"/>
              <a:gd name="T56" fmla="*/ 414 w 611"/>
              <a:gd name="T57" fmla="*/ 560 h 616"/>
              <a:gd name="T58" fmla="*/ 428 w 611"/>
              <a:gd name="T59" fmla="*/ 573 h 616"/>
              <a:gd name="T60" fmla="*/ 408 w 611"/>
              <a:gd name="T61" fmla="*/ 580 h 616"/>
              <a:gd name="T62" fmla="*/ 434 w 611"/>
              <a:gd name="T63" fmla="*/ 583 h 616"/>
              <a:gd name="T64" fmla="*/ 299 w 611"/>
              <a:gd name="T65" fmla="*/ 562 h 616"/>
              <a:gd name="T66" fmla="*/ 320 w 611"/>
              <a:gd name="T67" fmla="*/ 577 h 616"/>
              <a:gd name="T68" fmla="*/ 348 w 611"/>
              <a:gd name="T69" fmla="*/ 590 h 616"/>
              <a:gd name="T70" fmla="*/ 367 w 611"/>
              <a:gd name="T71" fmla="*/ 600 h 616"/>
              <a:gd name="T72" fmla="*/ 356 w 611"/>
              <a:gd name="T73" fmla="*/ 604 h 616"/>
              <a:gd name="T74" fmla="*/ 334 w 611"/>
              <a:gd name="T75" fmla="*/ 606 h 616"/>
              <a:gd name="T76" fmla="*/ 266 w 611"/>
              <a:gd name="T77" fmla="*/ 592 h 616"/>
              <a:gd name="T78" fmla="*/ 203 w 611"/>
              <a:gd name="T79" fmla="*/ 553 h 616"/>
              <a:gd name="T80" fmla="*/ 218 w 611"/>
              <a:gd name="T81" fmla="*/ 580 h 616"/>
              <a:gd name="T82" fmla="*/ 263 w 611"/>
              <a:gd name="T83" fmla="*/ 602 h 616"/>
              <a:gd name="T84" fmla="*/ 202 w 611"/>
              <a:gd name="T85" fmla="*/ 574 h 616"/>
              <a:gd name="T86" fmla="*/ 157 w 611"/>
              <a:gd name="T87" fmla="*/ 529 h 616"/>
              <a:gd name="T88" fmla="*/ 199 w 611"/>
              <a:gd name="T89" fmla="*/ 591 h 616"/>
              <a:gd name="T90" fmla="*/ 153 w 611"/>
              <a:gd name="T91" fmla="*/ 550 h 616"/>
              <a:gd name="T92" fmla="*/ 145 w 611"/>
              <a:gd name="T93" fmla="*/ 539 h 616"/>
              <a:gd name="T94" fmla="*/ 162 w 611"/>
              <a:gd name="T95" fmla="*/ 572 h 616"/>
              <a:gd name="T96" fmla="*/ 110 w 611"/>
              <a:gd name="T97" fmla="*/ 509 h 616"/>
              <a:gd name="T98" fmla="*/ 114 w 611"/>
              <a:gd name="T99" fmla="*/ 539 h 616"/>
              <a:gd name="T100" fmla="*/ 87 w 611"/>
              <a:gd name="T101" fmla="*/ 491 h 616"/>
              <a:gd name="T102" fmla="*/ 50 w 611"/>
              <a:gd name="T103" fmla="*/ 433 h 616"/>
              <a:gd name="T104" fmla="*/ 30 w 611"/>
              <a:gd name="T105" fmla="*/ 432 h 616"/>
              <a:gd name="T106" fmla="*/ 19 w 611"/>
              <a:gd name="T107" fmla="*/ 417 h 616"/>
              <a:gd name="T108" fmla="*/ 85 w 611"/>
              <a:gd name="T109" fmla="*/ 218 h 616"/>
              <a:gd name="T110" fmla="*/ 89 w 611"/>
              <a:gd name="T111" fmla="*/ 206 h 616"/>
              <a:gd name="T112" fmla="*/ 2 w 611"/>
              <a:gd name="T113" fmla="*/ 323 h 616"/>
              <a:gd name="T114" fmla="*/ 1 w 611"/>
              <a:gd name="T115" fmla="*/ 291 h 616"/>
              <a:gd name="T116" fmla="*/ 154 w 611"/>
              <a:gd name="T117" fmla="*/ 40 h 616"/>
              <a:gd name="T118" fmla="*/ 213 w 611"/>
              <a:gd name="T119" fmla="*/ 14 h 616"/>
              <a:gd name="T120" fmla="*/ 504 w 611"/>
              <a:gd name="T121" fmla="*/ 125 h 616"/>
              <a:gd name="T122" fmla="*/ 526 w 611"/>
              <a:gd name="T123" fmla="*/ 82 h 616"/>
              <a:gd name="T124" fmla="*/ 576 w 611"/>
              <a:gd name="T125" fmla="*/ 165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1" h="616">
                <a:moveTo>
                  <a:pt x="555" y="359"/>
                </a:moveTo>
                <a:lnTo>
                  <a:pt x="555" y="359"/>
                </a:lnTo>
                <a:lnTo>
                  <a:pt x="550" y="378"/>
                </a:lnTo>
                <a:lnTo>
                  <a:pt x="545" y="394"/>
                </a:lnTo>
                <a:lnTo>
                  <a:pt x="539" y="408"/>
                </a:lnTo>
                <a:lnTo>
                  <a:pt x="533" y="421"/>
                </a:lnTo>
                <a:lnTo>
                  <a:pt x="525" y="435"/>
                </a:lnTo>
                <a:lnTo>
                  <a:pt x="515" y="446"/>
                </a:lnTo>
                <a:lnTo>
                  <a:pt x="502" y="458"/>
                </a:lnTo>
                <a:lnTo>
                  <a:pt x="487" y="468"/>
                </a:lnTo>
                <a:lnTo>
                  <a:pt x="487" y="468"/>
                </a:lnTo>
                <a:lnTo>
                  <a:pt x="486" y="466"/>
                </a:lnTo>
                <a:lnTo>
                  <a:pt x="487" y="462"/>
                </a:lnTo>
                <a:lnTo>
                  <a:pt x="490" y="460"/>
                </a:lnTo>
                <a:lnTo>
                  <a:pt x="494" y="458"/>
                </a:lnTo>
                <a:lnTo>
                  <a:pt x="494" y="458"/>
                </a:lnTo>
                <a:lnTo>
                  <a:pt x="486" y="460"/>
                </a:lnTo>
                <a:lnTo>
                  <a:pt x="478" y="464"/>
                </a:lnTo>
                <a:lnTo>
                  <a:pt x="469" y="467"/>
                </a:lnTo>
                <a:lnTo>
                  <a:pt x="462" y="472"/>
                </a:lnTo>
                <a:lnTo>
                  <a:pt x="449" y="483"/>
                </a:lnTo>
                <a:lnTo>
                  <a:pt x="435" y="496"/>
                </a:lnTo>
                <a:lnTo>
                  <a:pt x="422" y="507"/>
                </a:lnTo>
                <a:lnTo>
                  <a:pt x="409" y="518"/>
                </a:lnTo>
                <a:lnTo>
                  <a:pt x="402" y="521"/>
                </a:lnTo>
                <a:lnTo>
                  <a:pt x="393" y="525"/>
                </a:lnTo>
                <a:lnTo>
                  <a:pt x="385" y="527"/>
                </a:lnTo>
                <a:lnTo>
                  <a:pt x="376" y="529"/>
                </a:lnTo>
                <a:lnTo>
                  <a:pt x="376" y="529"/>
                </a:lnTo>
                <a:lnTo>
                  <a:pt x="358" y="539"/>
                </a:lnTo>
                <a:lnTo>
                  <a:pt x="342" y="547"/>
                </a:lnTo>
                <a:lnTo>
                  <a:pt x="325" y="553"/>
                </a:lnTo>
                <a:lnTo>
                  <a:pt x="309" y="556"/>
                </a:lnTo>
                <a:lnTo>
                  <a:pt x="293" y="557"/>
                </a:lnTo>
                <a:lnTo>
                  <a:pt x="279" y="557"/>
                </a:lnTo>
                <a:lnTo>
                  <a:pt x="266" y="555"/>
                </a:lnTo>
                <a:lnTo>
                  <a:pt x="252" y="551"/>
                </a:lnTo>
                <a:lnTo>
                  <a:pt x="240" y="547"/>
                </a:lnTo>
                <a:lnTo>
                  <a:pt x="228" y="541"/>
                </a:lnTo>
                <a:lnTo>
                  <a:pt x="216" y="532"/>
                </a:lnTo>
                <a:lnTo>
                  <a:pt x="205" y="524"/>
                </a:lnTo>
                <a:lnTo>
                  <a:pt x="196" y="514"/>
                </a:lnTo>
                <a:lnTo>
                  <a:pt x="185" y="503"/>
                </a:lnTo>
                <a:lnTo>
                  <a:pt x="177" y="491"/>
                </a:lnTo>
                <a:lnTo>
                  <a:pt x="167" y="479"/>
                </a:lnTo>
                <a:lnTo>
                  <a:pt x="151" y="453"/>
                </a:lnTo>
                <a:lnTo>
                  <a:pt x="137" y="424"/>
                </a:lnTo>
                <a:lnTo>
                  <a:pt x="122" y="395"/>
                </a:lnTo>
                <a:lnTo>
                  <a:pt x="110" y="366"/>
                </a:lnTo>
                <a:lnTo>
                  <a:pt x="90" y="312"/>
                </a:lnTo>
                <a:lnTo>
                  <a:pt x="80" y="288"/>
                </a:lnTo>
                <a:lnTo>
                  <a:pt x="72" y="267"/>
                </a:lnTo>
                <a:lnTo>
                  <a:pt x="72" y="267"/>
                </a:lnTo>
                <a:lnTo>
                  <a:pt x="66" y="294"/>
                </a:lnTo>
                <a:lnTo>
                  <a:pt x="63" y="318"/>
                </a:lnTo>
                <a:lnTo>
                  <a:pt x="63" y="341"/>
                </a:lnTo>
                <a:lnTo>
                  <a:pt x="66" y="362"/>
                </a:lnTo>
                <a:lnTo>
                  <a:pt x="71" y="382"/>
                </a:lnTo>
                <a:lnTo>
                  <a:pt x="79" y="401"/>
                </a:lnTo>
                <a:lnTo>
                  <a:pt x="89" y="419"/>
                </a:lnTo>
                <a:lnTo>
                  <a:pt x="100" y="436"/>
                </a:lnTo>
                <a:lnTo>
                  <a:pt x="114" y="450"/>
                </a:lnTo>
                <a:lnTo>
                  <a:pt x="128" y="465"/>
                </a:lnTo>
                <a:lnTo>
                  <a:pt x="145" y="477"/>
                </a:lnTo>
                <a:lnTo>
                  <a:pt x="163" y="489"/>
                </a:lnTo>
                <a:lnTo>
                  <a:pt x="181" y="498"/>
                </a:lnTo>
                <a:lnTo>
                  <a:pt x="202" y="507"/>
                </a:lnTo>
                <a:lnTo>
                  <a:pt x="222" y="514"/>
                </a:lnTo>
                <a:lnTo>
                  <a:pt x="243" y="519"/>
                </a:lnTo>
                <a:lnTo>
                  <a:pt x="265" y="524"/>
                </a:lnTo>
                <a:lnTo>
                  <a:pt x="286" y="526"/>
                </a:lnTo>
                <a:lnTo>
                  <a:pt x="308" y="527"/>
                </a:lnTo>
                <a:lnTo>
                  <a:pt x="330" y="527"/>
                </a:lnTo>
                <a:lnTo>
                  <a:pt x="351" y="526"/>
                </a:lnTo>
                <a:lnTo>
                  <a:pt x="372" y="524"/>
                </a:lnTo>
                <a:lnTo>
                  <a:pt x="392" y="519"/>
                </a:lnTo>
                <a:lnTo>
                  <a:pt x="411" y="513"/>
                </a:lnTo>
                <a:lnTo>
                  <a:pt x="431" y="506"/>
                </a:lnTo>
                <a:lnTo>
                  <a:pt x="448" y="497"/>
                </a:lnTo>
                <a:lnTo>
                  <a:pt x="463" y="486"/>
                </a:lnTo>
                <a:lnTo>
                  <a:pt x="478" y="474"/>
                </a:lnTo>
                <a:lnTo>
                  <a:pt x="490" y="461"/>
                </a:lnTo>
                <a:lnTo>
                  <a:pt x="501" y="447"/>
                </a:lnTo>
                <a:lnTo>
                  <a:pt x="509" y="430"/>
                </a:lnTo>
                <a:lnTo>
                  <a:pt x="516" y="412"/>
                </a:lnTo>
                <a:lnTo>
                  <a:pt x="516" y="412"/>
                </a:lnTo>
                <a:lnTo>
                  <a:pt x="514" y="414"/>
                </a:lnTo>
                <a:lnTo>
                  <a:pt x="513" y="417"/>
                </a:lnTo>
                <a:lnTo>
                  <a:pt x="513" y="417"/>
                </a:lnTo>
                <a:lnTo>
                  <a:pt x="513" y="417"/>
                </a:lnTo>
                <a:lnTo>
                  <a:pt x="513" y="417"/>
                </a:lnTo>
                <a:lnTo>
                  <a:pt x="505" y="429"/>
                </a:lnTo>
                <a:lnTo>
                  <a:pt x="497" y="442"/>
                </a:lnTo>
                <a:lnTo>
                  <a:pt x="493" y="447"/>
                </a:lnTo>
                <a:lnTo>
                  <a:pt x="490" y="449"/>
                </a:lnTo>
                <a:lnTo>
                  <a:pt x="490" y="448"/>
                </a:lnTo>
                <a:lnTo>
                  <a:pt x="490" y="447"/>
                </a:lnTo>
                <a:lnTo>
                  <a:pt x="491" y="441"/>
                </a:lnTo>
                <a:lnTo>
                  <a:pt x="491" y="441"/>
                </a:lnTo>
                <a:lnTo>
                  <a:pt x="485" y="447"/>
                </a:lnTo>
                <a:lnTo>
                  <a:pt x="474" y="455"/>
                </a:lnTo>
                <a:lnTo>
                  <a:pt x="460" y="465"/>
                </a:lnTo>
                <a:lnTo>
                  <a:pt x="443" y="477"/>
                </a:lnTo>
                <a:lnTo>
                  <a:pt x="423" y="488"/>
                </a:lnTo>
                <a:lnTo>
                  <a:pt x="402" y="500"/>
                </a:lnTo>
                <a:lnTo>
                  <a:pt x="379" y="511"/>
                </a:lnTo>
                <a:lnTo>
                  <a:pt x="355" y="520"/>
                </a:lnTo>
                <a:lnTo>
                  <a:pt x="331" y="529"/>
                </a:lnTo>
                <a:lnTo>
                  <a:pt x="307" y="533"/>
                </a:lnTo>
                <a:lnTo>
                  <a:pt x="295" y="536"/>
                </a:lnTo>
                <a:lnTo>
                  <a:pt x="283" y="536"/>
                </a:lnTo>
                <a:lnTo>
                  <a:pt x="271" y="537"/>
                </a:lnTo>
                <a:lnTo>
                  <a:pt x="258" y="536"/>
                </a:lnTo>
                <a:lnTo>
                  <a:pt x="248" y="533"/>
                </a:lnTo>
                <a:lnTo>
                  <a:pt x="237" y="531"/>
                </a:lnTo>
                <a:lnTo>
                  <a:pt x="226" y="526"/>
                </a:lnTo>
                <a:lnTo>
                  <a:pt x="216" y="521"/>
                </a:lnTo>
                <a:lnTo>
                  <a:pt x="207" y="515"/>
                </a:lnTo>
                <a:lnTo>
                  <a:pt x="198" y="507"/>
                </a:lnTo>
                <a:lnTo>
                  <a:pt x="191" y="497"/>
                </a:lnTo>
                <a:lnTo>
                  <a:pt x="184" y="486"/>
                </a:lnTo>
                <a:lnTo>
                  <a:pt x="184" y="486"/>
                </a:lnTo>
                <a:lnTo>
                  <a:pt x="161" y="477"/>
                </a:lnTo>
                <a:lnTo>
                  <a:pt x="142" y="465"/>
                </a:lnTo>
                <a:lnTo>
                  <a:pt x="125" y="453"/>
                </a:lnTo>
                <a:lnTo>
                  <a:pt x="110" y="439"/>
                </a:lnTo>
                <a:lnTo>
                  <a:pt x="98" y="425"/>
                </a:lnTo>
                <a:lnTo>
                  <a:pt x="90" y="409"/>
                </a:lnTo>
                <a:lnTo>
                  <a:pt x="83" y="394"/>
                </a:lnTo>
                <a:lnTo>
                  <a:pt x="77" y="377"/>
                </a:lnTo>
                <a:lnTo>
                  <a:pt x="74" y="360"/>
                </a:lnTo>
                <a:lnTo>
                  <a:pt x="73" y="343"/>
                </a:lnTo>
                <a:lnTo>
                  <a:pt x="73" y="325"/>
                </a:lnTo>
                <a:lnTo>
                  <a:pt x="75" y="307"/>
                </a:lnTo>
                <a:lnTo>
                  <a:pt x="80" y="289"/>
                </a:lnTo>
                <a:lnTo>
                  <a:pt x="85" y="271"/>
                </a:lnTo>
                <a:lnTo>
                  <a:pt x="92" y="254"/>
                </a:lnTo>
                <a:lnTo>
                  <a:pt x="101" y="236"/>
                </a:lnTo>
                <a:lnTo>
                  <a:pt x="110" y="219"/>
                </a:lnTo>
                <a:lnTo>
                  <a:pt x="121" y="202"/>
                </a:lnTo>
                <a:lnTo>
                  <a:pt x="133" y="185"/>
                </a:lnTo>
                <a:lnTo>
                  <a:pt x="146" y="170"/>
                </a:lnTo>
                <a:lnTo>
                  <a:pt x="160" y="155"/>
                </a:lnTo>
                <a:lnTo>
                  <a:pt x="174" y="141"/>
                </a:lnTo>
                <a:lnTo>
                  <a:pt x="190" y="128"/>
                </a:lnTo>
                <a:lnTo>
                  <a:pt x="205" y="116"/>
                </a:lnTo>
                <a:lnTo>
                  <a:pt x="221" y="105"/>
                </a:lnTo>
                <a:lnTo>
                  <a:pt x="238" y="95"/>
                </a:lnTo>
                <a:lnTo>
                  <a:pt x="255" y="87"/>
                </a:lnTo>
                <a:lnTo>
                  <a:pt x="272" y="79"/>
                </a:lnTo>
                <a:lnTo>
                  <a:pt x="290" y="75"/>
                </a:lnTo>
                <a:lnTo>
                  <a:pt x="307" y="71"/>
                </a:lnTo>
                <a:lnTo>
                  <a:pt x="324" y="69"/>
                </a:lnTo>
                <a:lnTo>
                  <a:pt x="340" y="69"/>
                </a:lnTo>
                <a:lnTo>
                  <a:pt x="340" y="69"/>
                </a:lnTo>
                <a:lnTo>
                  <a:pt x="339" y="70"/>
                </a:lnTo>
                <a:lnTo>
                  <a:pt x="338" y="70"/>
                </a:lnTo>
                <a:lnTo>
                  <a:pt x="333" y="70"/>
                </a:lnTo>
                <a:lnTo>
                  <a:pt x="321" y="70"/>
                </a:lnTo>
                <a:lnTo>
                  <a:pt x="321" y="70"/>
                </a:lnTo>
                <a:lnTo>
                  <a:pt x="366" y="83"/>
                </a:lnTo>
                <a:lnTo>
                  <a:pt x="402" y="95"/>
                </a:lnTo>
                <a:lnTo>
                  <a:pt x="419" y="102"/>
                </a:lnTo>
                <a:lnTo>
                  <a:pt x="433" y="110"/>
                </a:lnTo>
                <a:lnTo>
                  <a:pt x="448" y="117"/>
                </a:lnTo>
                <a:lnTo>
                  <a:pt x="461" y="124"/>
                </a:lnTo>
                <a:lnTo>
                  <a:pt x="473" y="134"/>
                </a:lnTo>
                <a:lnTo>
                  <a:pt x="486" y="143"/>
                </a:lnTo>
                <a:lnTo>
                  <a:pt x="498" y="155"/>
                </a:lnTo>
                <a:lnTo>
                  <a:pt x="510" y="167"/>
                </a:lnTo>
                <a:lnTo>
                  <a:pt x="522" y="182"/>
                </a:lnTo>
                <a:lnTo>
                  <a:pt x="535" y="197"/>
                </a:lnTo>
                <a:lnTo>
                  <a:pt x="563" y="235"/>
                </a:lnTo>
                <a:lnTo>
                  <a:pt x="563" y="235"/>
                </a:lnTo>
                <a:lnTo>
                  <a:pt x="564" y="232"/>
                </a:lnTo>
                <a:lnTo>
                  <a:pt x="566" y="236"/>
                </a:lnTo>
                <a:lnTo>
                  <a:pt x="566" y="236"/>
                </a:lnTo>
                <a:lnTo>
                  <a:pt x="564" y="217"/>
                </a:lnTo>
                <a:lnTo>
                  <a:pt x="562" y="207"/>
                </a:lnTo>
                <a:lnTo>
                  <a:pt x="558" y="197"/>
                </a:lnTo>
                <a:lnTo>
                  <a:pt x="555" y="189"/>
                </a:lnTo>
                <a:lnTo>
                  <a:pt x="549" y="179"/>
                </a:lnTo>
                <a:lnTo>
                  <a:pt x="541" y="171"/>
                </a:lnTo>
                <a:lnTo>
                  <a:pt x="532" y="164"/>
                </a:lnTo>
                <a:lnTo>
                  <a:pt x="532" y="164"/>
                </a:lnTo>
                <a:lnTo>
                  <a:pt x="534" y="165"/>
                </a:lnTo>
                <a:lnTo>
                  <a:pt x="535" y="165"/>
                </a:lnTo>
                <a:lnTo>
                  <a:pt x="534" y="161"/>
                </a:lnTo>
                <a:lnTo>
                  <a:pt x="534" y="161"/>
                </a:lnTo>
                <a:lnTo>
                  <a:pt x="538" y="164"/>
                </a:lnTo>
                <a:lnTo>
                  <a:pt x="533" y="159"/>
                </a:lnTo>
                <a:lnTo>
                  <a:pt x="533" y="159"/>
                </a:lnTo>
                <a:lnTo>
                  <a:pt x="534" y="159"/>
                </a:lnTo>
                <a:lnTo>
                  <a:pt x="537" y="160"/>
                </a:lnTo>
                <a:lnTo>
                  <a:pt x="541" y="166"/>
                </a:lnTo>
                <a:lnTo>
                  <a:pt x="547" y="175"/>
                </a:lnTo>
                <a:lnTo>
                  <a:pt x="553" y="187"/>
                </a:lnTo>
                <a:lnTo>
                  <a:pt x="566" y="213"/>
                </a:lnTo>
                <a:lnTo>
                  <a:pt x="575" y="236"/>
                </a:lnTo>
                <a:lnTo>
                  <a:pt x="575" y="236"/>
                </a:lnTo>
                <a:lnTo>
                  <a:pt x="575" y="226"/>
                </a:lnTo>
                <a:lnTo>
                  <a:pt x="574" y="218"/>
                </a:lnTo>
                <a:lnTo>
                  <a:pt x="570" y="208"/>
                </a:lnTo>
                <a:lnTo>
                  <a:pt x="567" y="200"/>
                </a:lnTo>
                <a:lnTo>
                  <a:pt x="562" y="184"/>
                </a:lnTo>
                <a:lnTo>
                  <a:pt x="561" y="178"/>
                </a:lnTo>
                <a:lnTo>
                  <a:pt x="561" y="177"/>
                </a:lnTo>
                <a:lnTo>
                  <a:pt x="562" y="175"/>
                </a:lnTo>
                <a:lnTo>
                  <a:pt x="562" y="175"/>
                </a:lnTo>
                <a:lnTo>
                  <a:pt x="566" y="185"/>
                </a:lnTo>
                <a:lnTo>
                  <a:pt x="572" y="202"/>
                </a:lnTo>
                <a:lnTo>
                  <a:pt x="586" y="244"/>
                </a:lnTo>
                <a:lnTo>
                  <a:pt x="598" y="283"/>
                </a:lnTo>
                <a:lnTo>
                  <a:pt x="603" y="295"/>
                </a:lnTo>
                <a:lnTo>
                  <a:pt x="605" y="299"/>
                </a:lnTo>
                <a:lnTo>
                  <a:pt x="606" y="301"/>
                </a:lnTo>
                <a:lnTo>
                  <a:pt x="606" y="301"/>
                </a:lnTo>
                <a:lnTo>
                  <a:pt x="609" y="291"/>
                </a:lnTo>
                <a:lnTo>
                  <a:pt x="610" y="283"/>
                </a:lnTo>
                <a:lnTo>
                  <a:pt x="610" y="275"/>
                </a:lnTo>
                <a:lnTo>
                  <a:pt x="609" y="267"/>
                </a:lnTo>
                <a:lnTo>
                  <a:pt x="606" y="252"/>
                </a:lnTo>
                <a:lnTo>
                  <a:pt x="602" y="230"/>
                </a:lnTo>
                <a:lnTo>
                  <a:pt x="602" y="230"/>
                </a:lnTo>
                <a:lnTo>
                  <a:pt x="610" y="236"/>
                </a:lnTo>
                <a:lnTo>
                  <a:pt x="611" y="237"/>
                </a:lnTo>
                <a:lnTo>
                  <a:pt x="611" y="236"/>
                </a:lnTo>
                <a:lnTo>
                  <a:pt x="610" y="232"/>
                </a:lnTo>
                <a:lnTo>
                  <a:pt x="605" y="226"/>
                </a:lnTo>
                <a:lnTo>
                  <a:pt x="597" y="216"/>
                </a:lnTo>
                <a:lnTo>
                  <a:pt x="604" y="223"/>
                </a:lnTo>
                <a:lnTo>
                  <a:pt x="604" y="223"/>
                </a:lnTo>
                <a:lnTo>
                  <a:pt x="605" y="216"/>
                </a:lnTo>
                <a:lnTo>
                  <a:pt x="605" y="208"/>
                </a:lnTo>
                <a:lnTo>
                  <a:pt x="604" y="202"/>
                </a:lnTo>
                <a:lnTo>
                  <a:pt x="602" y="195"/>
                </a:lnTo>
                <a:lnTo>
                  <a:pt x="597" y="182"/>
                </a:lnTo>
                <a:lnTo>
                  <a:pt x="590" y="169"/>
                </a:lnTo>
                <a:lnTo>
                  <a:pt x="570" y="140"/>
                </a:lnTo>
                <a:lnTo>
                  <a:pt x="558" y="124"/>
                </a:lnTo>
                <a:lnTo>
                  <a:pt x="547" y="106"/>
                </a:lnTo>
                <a:lnTo>
                  <a:pt x="547" y="106"/>
                </a:lnTo>
                <a:lnTo>
                  <a:pt x="555" y="106"/>
                </a:lnTo>
                <a:lnTo>
                  <a:pt x="557" y="106"/>
                </a:lnTo>
                <a:lnTo>
                  <a:pt x="557" y="107"/>
                </a:lnTo>
                <a:lnTo>
                  <a:pt x="556" y="107"/>
                </a:lnTo>
                <a:lnTo>
                  <a:pt x="552" y="110"/>
                </a:lnTo>
                <a:lnTo>
                  <a:pt x="557" y="110"/>
                </a:lnTo>
                <a:lnTo>
                  <a:pt x="557" y="110"/>
                </a:lnTo>
                <a:lnTo>
                  <a:pt x="555" y="105"/>
                </a:lnTo>
                <a:lnTo>
                  <a:pt x="550" y="99"/>
                </a:lnTo>
                <a:lnTo>
                  <a:pt x="544" y="93"/>
                </a:lnTo>
                <a:lnTo>
                  <a:pt x="535" y="87"/>
                </a:lnTo>
                <a:lnTo>
                  <a:pt x="520" y="75"/>
                </a:lnTo>
                <a:lnTo>
                  <a:pt x="507" y="66"/>
                </a:lnTo>
                <a:lnTo>
                  <a:pt x="507" y="66"/>
                </a:lnTo>
                <a:lnTo>
                  <a:pt x="509" y="66"/>
                </a:lnTo>
                <a:lnTo>
                  <a:pt x="509" y="65"/>
                </a:lnTo>
                <a:lnTo>
                  <a:pt x="509" y="65"/>
                </a:lnTo>
                <a:lnTo>
                  <a:pt x="494" y="60"/>
                </a:lnTo>
                <a:lnTo>
                  <a:pt x="494" y="60"/>
                </a:lnTo>
                <a:lnTo>
                  <a:pt x="499" y="64"/>
                </a:lnTo>
                <a:lnTo>
                  <a:pt x="503" y="65"/>
                </a:lnTo>
                <a:lnTo>
                  <a:pt x="510" y="67"/>
                </a:lnTo>
                <a:lnTo>
                  <a:pt x="514" y="70"/>
                </a:lnTo>
                <a:lnTo>
                  <a:pt x="517" y="72"/>
                </a:lnTo>
                <a:lnTo>
                  <a:pt x="520" y="76"/>
                </a:lnTo>
                <a:lnTo>
                  <a:pt x="523" y="82"/>
                </a:lnTo>
                <a:lnTo>
                  <a:pt x="523" y="82"/>
                </a:lnTo>
                <a:lnTo>
                  <a:pt x="511" y="77"/>
                </a:lnTo>
                <a:lnTo>
                  <a:pt x="501" y="70"/>
                </a:lnTo>
                <a:lnTo>
                  <a:pt x="490" y="63"/>
                </a:lnTo>
                <a:lnTo>
                  <a:pt x="480" y="54"/>
                </a:lnTo>
                <a:lnTo>
                  <a:pt x="462" y="37"/>
                </a:lnTo>
                <a:lnTo>
                  <a:pt x="452" y="30"/>
                </a:lnTo>
                <a:lnTo>
                  <a:pt x="443" y="25"/>
                </a:lnTo>
                <a:lnTo>
                  <a:pt x="443" y="25"/>
                </a:lnTo>
                <a:lnTo>
                  <a:pt x="446" y="28"/>
                </a:lnTo>
                <a:lnTo>
                  <a:pt x="451" y="31"/>
                </a:lnTo>
                <a:lnTo>
                  <a:pt x="451" y="31"/>
                </a:lnTo>
                <a:lnTo>
                  <a:pt x="448" y="28"/>
                </a:lnTo>
                <a:lnTo>
                  <a:pt x="444" y="24"/>
                </a:lnTo>
                <a:lnTo>
                  <a:pt x="433" y="19"/>
                </a:lnTo>
                <a:lnTo>
                  <a:pt x="421" y="16"/>
                </a:lnTo>
                <a:lnTo>
                  <a:pt x="409" y="13"/>
                </a:lnTo>
                <a:lnTo>
                  <a:pt x="385" y="10"/>
                </a:lnTo>
                <a:lnTo>
                  <a:pt x="376" y="8"/>
                </a:lnTo>
                <a:lnTo>
                  <a:pt x="372" y="6"/>
                </a:lnTo>
                <a:lnTo>
                  <a:pt x="372" y="6"/>
                </a:lnTo>
                <a:lnTo>
                  <a:pt x="324" y="5"/>
                </a:lnTo>
                <a:lnTo>
                  <a:pt x="283" y="5"/>
                </a:lnTo>
                <a:lnTo>
                  <a:pt x="265" y="5"/>
                </a:lnTo>
                <a:lnTo>
                  <a:pt x="246" y="6"/>
                </a:lnTo>
                <a:lnTo>
                  <a:pt x="230" y="7"/>
                </a:lnTo>
                <a:lnTo>
                  <a:pt x="214" y="11"/>
                </a:lnTo>
                <a:lnTo>
                  <a:pt x="198" y="14"/>
                </a:lnTo>
                <a:lnTo>
                  <a:pt x="183" y="19"/>
                </a:lnTo>
                <a:lnTo>
                  <a:pt x="167" y="27"/>
                </a:lnTo>
                <a:lnTo>
                  <a:pt x="153" y="35"/>
                </a:lnTo>
                <a:lnTo>
                  <a:pt x="137" y="45"/>
                </a:lnTo>
                <a:lnTo>
                  <a:pt x="120" y="57"/>
                </a:lnTo>
                <a:lnTo>
                  <a:pt x="103" y="71"/>
                </a:lnTo>
                <a:lnTo>
                  <a:pt x="85" y="88"/>
                </a:lnTo>
                <a:lnTo>
                  <a:pt x="85" y="88"/>
                </a:lnTo>
                <a:lnTo>
                  <a:pt x="78" y="95"/>
                </a:lnTo>
                <a:lnTo>
                  <a:pt x="66" y="111"/>
                </a:lnTo>
                <a:lnTo>
                  <a:pt x="51" y="130"/>
                </a:lnTo>
                <a:lnTo>
                  <a:pt x="36" y="154"/>
                </a:lnTo>
                <a:lnTo>
                  <a:pt x="21" y="182"/>
                </a:lnTo>
                <a:lnTo>
                  <a:pt x="15" y="195"/>
                </a:lnTo>
                <a:lnTo>
                  <a:pt x="10" y="210"/>
                </a:lnTo>
                <a:lnTo>
                  <a:pt x="7" y="224"/>
                </a:lnTo>
                <a:lnTo>
                  <a:pt x="3" y="237"/>
                </a:lnTo>
                <a:lnTo>
                  <a:pt x="2" y="252"/>
                </a:lnTo>
                <a:lnTo>
                  <a:pt x="3" y="265"/>
                </a:lnTo>
                <a:lnTo>
                  <a:pt x="3" y="265"/>
                </a:lnTo>
                <a:lnTo>
                  <a:pt x="4" y="254"/>
                </a:lnTo>
                <a:lnTo>
                  <a:pt x="6" y="249"/>
                </a:lnTo>
                <a:lnTo>
                  <a:pt x="8" y="246"/>
                </a:lnTo>
                <a:lnTo>
                  <a:pt x="8" y="246"/>
                </a:lnTo>
                <a:lnTo>
                  <a:pt x="4" y="256"/>
                </a:lnTo>
                <a:lnTo>
                  <a:pt x="2" y="267"/>
                </a:lnTo>
                <a:lnTo>
                  <a:pt x="1" y="279"/>
                </a:lnTo>
                <a:lnTo>
                  <a:pt x="1" y="291"/>
                </a:lnTo>
                <a:lnTo>
                  <a:pt x="2" y="317"/>
                </a:lnTo>
                <a:lnTo>
                  <a:pt x="4" y="341"/>
                </a:lnTo>
                <a:lnTo>
                  <a:pt x="8" y="361"/>
                </a:lnTo>
                <a:lnTo>
                  <a:pt x="12" y="378"/>
                </a:lnTo>
                <a:lnTo>
                  <a:pt x="15" y="394"/>
                </a:lnTo>
                <a:lnTo>
                  <a:pt x="15" y="394"/>
                </a:lnTo>
                <a:lnTo>
                  <a:pt x="19" y="405"/>
                </a:lnTo>
                <a:lnTo>
                  <a:pt x="20" y="412"/>
                </a:lnTo>
                <a:lnTo>
                  <a:pt x="21" y="417"/>
                </a:lnTo>
                <a:lnTo>
                  <a:pt x="21" y="417"/>
                </a:lnTo>
                <a:lnTo>
                  <a:pt x="20" y="409"/>
                </a:lnTo>
                <a:lnTo>
                  <a:pt x="18" y="403"/>
                </a:lnTo>
                <a:lnTo>
                  <a:pt x="14" y="399"/>
                </a:lnTo>
                <a:lnTo>
                  <a:pt x="10" y="394"/>
                </a:lnTo>
                <a:lnTo>
                  <a:pt x="10" y="394"/>
                </a:lnTo>
                <a:lnTo>
                  <a:pt x="10" y="402"/>
                </a:lnTo>
                <a:lnTo>
                  <a:pt x="10" y="409"/>
                </a:lnTo>
                <a:lnTo>
                  <a:pt x="13" y="415"/>
                </a:lnTo>
                <a:lnTo>
                  <a:pt x="16" y="420"/>
                </a:lnTo>
                <a:lnTo>
                  <a:pt x="22" y="431"/>
                </a:lnTo>
                <a:lnTo>
                  <a:pt x="26" y="437"/>
                </a:lnTo>
                <a:lnTo>
                  <a:pt x="30" y="446"/>
                </a:lnTo>
                <a:lnTo>
                  <a:pt x="30" y="446"/>
                </a:lnTo>
                <a:lnTo>
                  <a:pt x="28" y="443"/>
                </a:lnTo>
                <a:lnTo>
                  <a:pt x="30" y="442"/>
                </a:lnTo>
                <a:lnTo>
                  <a:pt x="33" y="447"/>
                </a:lnTo>
                <a:lnTo>
                  <a:pt x="33" y="447"/>
                </a:lnTo>
                <a:lnTo>
                  <a:pt x="33" y="446"/>
                </a:lnTo>
                <a:lnTo>
                  <a:pt x="33" y="447"/>
                </a:lnTo>
                <a:lnTo>
                  <a:pt x="35" y="449"/>
                </a:lnTo>
                <a:lnTo>
                  <a:pt x="37" y="452"/>
                </a:lnTo>
                <a:lnTo>
                  <a:pt x="37" y="452"/>
                </a:lnTo>
                <a:lnTo>
                  <a:pt x="33" y="444"/>
                </a:lnTo>
                <a:lnTo>
                  <a:pt x="28" y="438"/>
                </a:lnTo>
                <a:lnTo>
                  <a:pt x="28" y="438"/>
                </a:lnTo>
                <a:lnTo>
                  <a:pt x="31" y="441"/>
                </a:lnTo>
                <a:lnTo>
                  <a:pt x="30" y="438"/>
                </a:lnTo>
                <a:lnTo>
                  <a:pt x="30" y="438"/>
                </a:lnTo>
                <a:lnTo>
                  <a:pt x="28" y="441"/>
                </a:lnTo>
                <a:lnTo>
                  <a:pt x="31" y="444"/>
                </a:lnTo>
                <a:lnTo>
                  <a:pt x="38" y="453"/>
                </a:lnTo>
                <a:lnTo>
                  <a:pt x="49" y="465"/>
                </a:lnTo>
                <a:lnTo>
                  <a:pt x="49" y="465"/>
                </a:lnTo>
                <a:lnTo>
                  <a:pt x="48" y="462"/>
                </a:lnTo>
                <a:lnTo>
                  <a:pt x="45" y="460"/>
                </a:lnTo>
                <a:lnTo>
                  <a:pt x="43" y="459"/>
                </a:lnTo>
                <a:lnTo>
                  <a:pt x="38" y="455"/>
                </a:lnTo>
                <a:lnTo>
                  <a:pt x="38" y="455"/>
                </a:lnTo>
                <a:lnTo>
                  <a:pt x="41" y="468"/>
                </a:lnTo>
                <a:lnTo>
                  <a:pt x="47" y="480"/>
                </a:lnTo>
                <a:lnTo>
                  <a:pt x="55" y="492"/>
                </a:lnTo>
                <a:lnTo>
                  <a:pt x="66" y="504"/>
                </a:lnTo>
                <a:lnTo>
                  <a:pt x="78" y="517"/>
                </a:lnTo>
                <a:lnTo>
                  <a:pt x="91" y="529"/>
                </a:lnTo>
                <a:lnTo>
                  <a:pt x="106" y="539"/>
                </a:lnTo>
                <a:lnTo>
                  <a:pt x="121" y="549"/>
                </a:lnTo>
                <a:lnTo>
                  <a:pt x="137" y="559"/>
                </a:lnTo>
                <a:lnTo>
                  <a:pt x="154" y="568"/>
                </a:lnTo>
                <a:lnTo>
                  <a:pt x="185" y="583"/>
                </a:lnTo>
                <a:lnTo>
                  <a:pt x="214" y="595"/>
                </a:lnTo>
                <a:lnTo>
                  <a:pt x="237" y="602"/>
                </a:lnTo>
                <a:lnTo>
                  <a:pt x="237" y="602"/>
                </a:lnTo>
                <a:lnTo>
                  <a:pt x="226" y="600"/>
                </a:lnTo>
                <a:lnTo>
                  <a:pt x="226" y="600"/>
                </a:lnTo>
                <a:lnTo>
                  <a:pt x="289" y="607"/>
                </a:lnTo>
                <a:lnTo>
                  <a:pt x="320" y="610"/>
                </a:lnTo>
                <a:lnTo>
                  <a:pt x="350" y="612"/>
                </a:lnTo>
                <a:lnTo>
                  <a:pt x="366" y="610"/>
                </a:lnTo>
                <a:lnTo>
                  <a:pt x="380" y="609"/>
                </a:lnTo>
                <a:lnTo>
                  <a:pt x="393" y="607"/>
                </a:lnTo>
                <a:lnTo>
                  <a:pt x="408" y="603"/>
                </a:lnTo>
                <a:lnTo>
                  <a:pt x="421" y="598"/>
                </a:lnTo>
                <a:lnTo>
                  <a:pt x="433" y="592"/>
                </a:lnTo>
                <a:lnTo>
                  <a:pt x="445" y="585"/>
                </a:lnTo>
                <a:lnTo>
                  <a:pt x="456" y="576"/>
                </a:lnTo>
                <a:lnTo>
                  <a:pt x="456" y="576"/>
                </a:lnTo>
                <a:lnTo>
                  <a:pt x="434" y="586"/>
                </a:lnTo>
                <a:lnTo>
                  <a:pt x="432" y="588"/>
                </a:lnTo>
                <a:lnTo>
                  <a:pt x="434" y="588"/>
                </a:lnTo>
                <a:lnTo>
                  <a:pt x="440" y="584"/>
                </a:lnTo>
                <a:lnTo>
                  <a:pt x="442" y="583"/>
                </a:lnTo>
                <a:lnTo>
                  <a:pt x="439" y="583"/>
                </a:lnTo>
                <a:lnTo>
                  <a:pt x="439" y="583"/>
                </a:lnTo>
                <a:lnTo>
                  <a:pt x="454" y="573"/>
                </a:lnTo>
                <a:lnTo>
                  <a:pt x="469" y="563"/>
                </a:lnTo>
                <a:lnTo>
                  <a:pt x="485" y="553"/>
                </a:lnTo>
                <a:lnTo>
                  <a:pt x="493" y="548"/>
                </a:lnTo>
                <a:lnTo>
                  <a:pt x="503" y="543"/>
                </a:lnTo>
                <a:lnTo>
                  <a:pt x="503" y="543"/>
                </a:lnTo>
                <a:lnTo>
                  <a:pt x="494" y="550"/>
                </a:lnTo>
                <a:lnTo>
                  <a:pt x="494" y="550"/>
                </a:lnTo>
                <a:lnTo>
                  <a:pt x="516" y="533"/>
                </a:lnTo>
                <a:lnTo>
                  <a:pt x="526" y="526"/>
                </a:lnTo>
                <a:lnTo>
                  <a:pt x="527" y="524"/>
                </a:lnTo>
                <a:lnTo>
                  <a:pt x="526" y="525"/>
                </a:lnTo>
                <a:lnTo>
                  <a:pt x="526" y="525"/>
                </a:lnTo>
                <a:lnTo>
                  <a:pt x="522" y="527"/>
                </a:lnTo>
                <a:lnTo>
                  <a:pt x="523" y="527"/>
                </a:lnTo>
                <a:lnTo>
                  <a:pt x="523" y="527"/>
                </a:lnTo>
                <a:lnTo>
                  <a:pt x="511" y="530"/>
                </a:lnTo>
                <a:lnTo>
                  <a:pt x="496" y="535"/>
                </a:lnTo>
                <a:lnTo>
                  <a:pt x="480" y="542"/>
                </a:lnTo>
                <a:lnTo>
                  <a:pt x="462" y="550"/>
                </a:lnTo>
                <a:lnTo>
                  <a:pt x="425" y="570"/>
                </a:lnTo>
                <a:lnTo>
                  <a:pt x="386" y="590"/>
                </a:lnTo>
                <a:lnTo>
                  <a:pt x="367" y="600"/>
                </a:lnTo>
                <a:lnTo>
                  <a:pt x="349" y="607"/>
                </a:lnTo>
                <a:lnTo>
                  <a:pt x="331" y="613"/>
                </a:lnTo>
                <a:lnTo>
                  <a:pt x="315" y="616"/>
                </a:lnTo>
                <a:lnTo>
                  <a:pt x="308" y="616"/>
                </a:lnTo>
                <a:lnTo>
                  <a:pt x="301" y="616"/>
                </a:lnTo>
                <a:lnTo>
                  <a:pt x="293" y="615"/>
                </a:lnTo>
                <a:lnTo>
                  <a:pt x="287" y="613"/>
                </a:lnTo>
                <a:lnTo>
                  <a:pt x="281" y="610"/>
                </a:lnTo>
                <a:lnTo>
                  <a:pt x="277" y="606"/>
                </a:lnTo>
                <a:lnTo>
                  <a:pt x="273" y="601"/>
                </a:lnTo>
                <a:lnTo>
                  <a:pt x="268" y="595"/>
                </a:lnTo>
                <a:lnTo>
                  <a:pt x="268" y="595"/>
                </a:lnTo>
                <a:lnTo>
                  <a:pt x="271" y="594"/>
                </a:lnTo>
                <a:lnTo>
                  <a:pt x="271" y="595"/>
                </a:lnTo>
                <a:lnTo>
                  <a:pt x="271" y="595"/>
                </a:lnTo>
                <a:lnTo>
                  <a:pt x="280" y="596"/>
                </a:lnTo>
                <a:lnTo>
                  <a:pt x="290" y="596"/>
                </a:lnTo>
                <a:lnTo>
                  <a:pt x="295" y="595"/>
                </a:lnTo>
                <a:lnTo>
                  <a:pt x="298" y="594"/>
                </a:lnTo>
                <a:lnTo>
                  <a:pt x="298" y="594"/>
                </a:lnTo>
                <a:lnTo>
                  <a:pt x="295" y="591"/>
                </a:lnTo>
                <a:lnTo>
                  <a:pt x="298" y="591"/>
                </a:lnTo>
                <a:lnTo>
                  <a:pt x="309" y="592"/>
                </a:lnTo>
                <a:lnTo>
                  <a:pt x="324" y="592"/>
                </a:lnTo>
                <a:lnTo>
                  <a:pt x="324" y="592"/>
                </a:lnTo>
                <a:lnTo>
                  <a:pt x="320" y="596"/>
                </a:lnTo>
                <a:lnTo>
                  <a:pt x="315" y="597"/>
                </a:lnTo>
                <a:lnTo>
                  <a:pt x="309" y="597"/>
                </a:lnTo>
                <a:lnTo>
                  <a:pt x="303" y="594"/>
                </a:lnTo>
                <a:lnTo>
                  <a:pt x="303" y="594"/>
                </a:lnTo>
                <a:lnTo>
                  <a:pt x="309" y="591"/>
                </a:lnTo>
                <a:lnTo>
                  <a:pt x="321" y="588"/>
                </a:lnTo>
                <a:lnTo>
                  <a:pt x="358" y="579"/>
                </a:lnTo>
                <a:lnTo>
                  <a:pt x="404" y="570"/>
                </a:lnTo>
                <a:lnTo>
                  <a:pt x="429" y="563"/>
                </a:lnTo>
                <a:lnTo>
                  <a:pt x="455" y="557"/>
                </a:lnTo>
                <a:lnTo>
                  <a:pt x="479" y="550"/>
                </a:lnTo>
                <a:lnTo>
                  <a:pt x="502" y="542"/>
                </a:lnTo>
                <a:lnTo>
                  <a:pt x="522" y="532"/>
                </a:lnTo>
                <a:lnTo>
                  <a:pt x="539" y="523"/>
                </a:lnTo>
                <a:lnTo>
                  <a:pt x="546" y="518"/>
                </a:lnTo>
                <a:lnTo>
                  <a:pt x="551" y="512"/>
                </a:lnTo>
                <a:lnTo>
                  <a:pt x="556" y="506"/>
                </a:lnTo>
                <a:lnTo>
                  <a:pt x="560" y="500"/>
                </a:lnTo>
                <a:lnTo>
                  <a:pt x="561" y="494"/>
                </a:lnTo>
                <a:lnTo>
                  <a:pt x="561" y="486"/>
                </a:lnTo>
                <a:lnTo>
                  <a:pt x="560" y="480"/>
                </a:lnTo>
                <a:lnTo>
                  <a:pt x="556" y="473"/>
                </a:lnTo>
                <a:lnTo>
                  <a:pt x="556" y="473"/>
                </a:lnTo>
                <a:lnTo>
                  <a:pt x="547" y="480"/>
                </a:lnTo>
                <a:lnTo>
                  <a:pt x="549" y="479"/>
                </a:lnTo>
                <a:lnTo>
                  <a:pt x="547" y="480"/>
                </a:lnTo>
                <a:lnTo>
                  <a:pt x="547" y="480"/>
                </a:lnTo>
                <a:lnTo>
                  <a:pt x="553" y="471"/>
                </a:lnTo>
                <a:lnTo>
                  <a:pt x="561" y="461"/>
                </a:lnTo>
                <a:lnTo>
                  <a:pt x="576" y="444"/>
                </a:lnTo>
                <a:lnTo>
                  <a:pt x="582" y="437"/>
                </a:lnTo>
                <a:lnTo>
                  <a:pt x="588" y="427"/>
                </a:lnTo>
                <a:lnTo>
                  <a:pt x="591" y="419"/>
                </a:lnTo>
                <a:lnTo>
                  <a:pt x="592" y="414"/>
                </a:lnTo>
                <a:lnTo>
                  <a:pt x="592" y="408"/>
                </a:lnTo>
                <a:lnTo>
                  <a:pt x="592" y="408"/>
                </a:lnTo>
                <a:lnTo>
                  <a:pt x="590" y="412"/>
                </a:lnTo>
                <a:lnTo>
                  <a:pt x="587" y="417"/>
                </a:lnTo>
                <a:lnTo>
                  <a:pt x="586" y="418"/>
                </a:lnTo>
                <a:lnTo>
                  <a:pt x="587" y="413"/>
                </a:lnTo>
                <a:lnTo>
                  <a:pt x="587" y="413"/>
                </a:lnTo>
                <a:lnTo>
                  <a:pt x="582" y="421"/>
                </a:lnTo>
                <a:lnTo>
                  <a:pt x="572" y="439"/>
                </a:lnTo>
                <a:lnTo>
                  <a:pt x="560" y="458"/>
                </a:lnTo>
                <a:lnTo>
                  <a:pt x="555" y="462"/>
                </a:lnTo>
                <a:lnTo>
                  <a:pt x="552" y="464"/>
                </a:lnTo>
                <a:lnTo>
                  <a:pt x="551" y="464"/>
                </a:lnTo>
                <a:lnTo>
                  <a:pt x="551" y="464"/>
                </a:lnTo>
                <a:lnTo>
                  <a:pt x="557" y="456"/>
                </a:lnTo>
                <a:lnTo>
                  <a:pt x="560" y="452"/>
                </a:lnTo>
                <a:lnTo>
                  <a:pt x="561" y="447"/>
                </a:lnTo>
                <a:lnTo>
                  <a:pt x="561" y="447"/>
                </a:lnTo>
                <a:lnTo>
                  <a:pt x="558" y="456"/>
                </a:lnTo>
                <a:lnTo>
                  <a:pt x="556" y="464"/>
                </a:lnTo>
                <a:lnTo>
                  <a:pt x="551" y="471"/>
                </a:lnTo>
                <a:lnTo>
                  <a:pt x="546" y="477"/>
                </a:lnTo>
                <a:lnTo>
                  <a:pt x="541" y="482"/>
                </a:lnTo>
                <a:lnTo>
                  <a:pt x="535" y="486"/>
                </a:lnTo>
                <a:lnTo>
                  <a:pt x="525" y="495"/>
                </a:lnTo>
                <a:lnTo>
                  <a:pt x="525" y="495"/>
                </a:lnTo>
                <a:lnTo>
                  <a:pt x="531" y="486"/>
                </a:lnTo>
                <a:lnTo>
                  <a:pt x="538" y="478"/>
                </a:lnTo>
                <a:lnTo>
                  <a:pt x="553" y="462"/>
                </a:lnTo>
                <a:lnTo>
                  <a:pt x="561" y="454"/>
                </a:lnTo>
                <a:lnTo>
                  <a:pt x="566" y="443"/>
                </a:lnTo>
                <a:lnTo>
                  <a:pt x="570" y="431"/>
                </a:lnTo>
                <a:lnTo>
                  <a:pt x="574" y="417"/>
                </a:lnTo>
                <a:lnTo>
                  <a:pt x="574" y="417"/>
                </a:lnTo>
                <a:lnTo>
                  <a:pt x="564" y="426"/>
                </a:lnTo>
                <a:lnTo>
                  <a:pt x="557" y="436"/>
                </a:lnTo>
                <a:lnTo>
                  <a:pt x="551" y="446"/>
                </a:lnTo>
                <a:lnTo>
                  <a:pt x="546" y="456"/>
                </a:lnTo>
                <a:lnTo>
                  <a:pt x="546" y="456"/>
                </a:lnTo>
                <a:lnTo>
                  <a:pt x="525" y="467"/>
                </a:lnTo>
                <a:lnTo>
                  <a:pt x="504" y="479"/>
                </a:lnTo>
                <a:lnTo>
                  <a:pt x="485" y="491"/>
                </a:lnTo>
                <a:lnTo>
                  <a:pt x="466" y="506"/>
                </a:lnTo>
                <a:lnTo>
                  <a:pt x="429" y="533"/>
                </a:lnTo>
                <a:lnTo>
                  <a:pt x="413" y="547"/>
                </a:lnTo>
                <a:lnTo>
                  <a:pt x="395" y="559"/>
                </a:lnTo>
                <a:lnTo>
                  <a:pt x="375" y="570"/>
                </a:lnTo>
                <a:lnTo>
                  <a:pt x="356" y="577"/>
                </a:lnTo>
                <a:lnTo>
                  <a:pt x="346" y="580"/>
                </a:lnTo>
                <a:lnTo>
                  <a:pt x="336" y="583"/>
                </a:lnTo>
                <a:lnTo>
                  <a:pt x="325" y="585"/>
                </a:lnTo>
                <a:lnTo>
                  <a:pt x="314" y="585"/>
                </a:lnTo>
                <a:lnTo>
                  <a:pt x="303" y="585"/>
                </a:lnTo>
                <a:lnTo>
                  <a:pt x="291" y="584"/>
                </a:lnTo>
                <a:lnTo>
                  <a:pt x="279" y="583"/>
                </a:lnTo>
                <a:lnTo>
                  <a:pt x="266" y="579"/>
                </a:lnTo>
                <a:lnTo>
                  <a:pt x="252" y="576"/>
                </a:lnTo>
                <a:lnTo>
                  <a:pt x="238" y="570"/>
                </a:lnTo>
                <a:lnTo>
                  <a:pt x="224" y="563"/>
                </a:lnTo>
                <a:lnTo>
                  <a:pt x="208" y="555"/>
                </a:lnTo>
                <a:lnTo>
                  <a:pt x="208" y="555"/>
                </a:lnTo>
                <a:lnTo>
                  <a:pt x="212" y="555"/>
                </a:lnTo>
                <a:lnTo>
                  <a:pt x="208" y="554"/>
                </a:lnTo>
                <a:lnTo>
                  <a:pt x="208" y="554"/>
                </a:lnTo>
                <a:lnTo>
                  <a:pt x="210" y="554"/>
                </a:lnTo>
                <a:lnTo>
                  <a:pt x="214" y="554"/>
                </a:lnTo>
                <a:lnTo>
                  <a:pt x="215" y="554"/>
                </a:lnTo>
                <a:lnTo>
                  <a:pt x="212" y="553"/>
                </a:lnTo>
                <a:lnTo>
                  <a:pt x="212" y="553"/>
                </a:lnTo>
                <a:lnTo>
                  <a:pt x="216" y="554"/>
                </a:lnTo>
                <a:lnTo>
                  <a:pt x="220" y="555"/>
                </a:lnTo>
                <a:lnTo>
                  <a:pt x="222" y="556"/>
                </a:lnTo>
                <a:lnTo>
                  <a:pt x="222" y="556"/>
                </a:lnTo>
                <a:lnTo>
                  <a:pt x="219" y="555"/>
                </a:lnTo>
                <a:lnTo>
                  <a:pt x="216" y="556"/>
                </a:lnTo>
                <a:lnTo>
                  <a:pt x="215" y="556"/>
                </a:lnTo>
                <a:lnTo>
                  <a:pt x="214" y="556"/>
                </a:lnTo>
                <a:lnTo>
                  <a:pt x="214" y="556"/>
                </a:lnTo>
                <a:lnTo>
                  <a:pt x="222" y="562"/>
                </a:lnTo>
                <a:lnTo>
                  <a:pt x="236" y="567"/>
                </a:lnTo>
                <a:lnTo>
                  <a:pt x="250" y="571"/>
                </a:lnTo>
                <a:lnTo>
                  <a:pt x="267" y="573"/>
                </a:lnTo>
                <a:lnTo>
                  <a:pt x="286" y="574"/>
                </a:lnTo>
                <a:lnTo>
                  <a:pt x="305" y="576"/>
                </a:lnTo>
                <a:lnTo>
                  <a:pt x="327" y="573"/>
                </a:lnTo>
                <a:lnTo>
                  <a:pt x="349" y="571"/>
                </a:lnTo>
                <a:lnTo>
                  <a:pt x="370" y="567"/>
                </a:lnTo>
                <a:lnTo>
                  <a:pt x="392" y="561"/>
                </a:lnTo>
                <a:lnTo>
                  <a:pt x="413" y="555"/>
                </a:lnTo>
                <a:lnTo>
                  <a:pt x="433" y="545"/>
                </a:lnTo>
                <a:lnTo>
                  <a:pt x="451" y="536"/>
                </a:lnTo>
                <a:lnTo>
                  <a:pt x="467" y="524"/>
                </a:lnTo>
                <a:lnTo>
                  <a:pt x="475" y="518"/>
                </a:lnTo>
                <a:lnTo>
                  <a:pt x="481" y="511"/>
                </a:lnTo>
                <a:lnTo>
                  <a:pt x="487" y="503"/>
                </a:lnTo>
                <a:lnTo>
                  <a:pt x="493" y="495"/>
                </a:lnTo>
                <a:lnTo>
                  <a:pt x="493" y="495"/>
                </a:lnTo>
                <a:lnTo>
                  <a:pt x="494" y="496"/>
                </a:lnTo>
                <a:lnTo>
                  <a:pt x="497" y="495"/>
                </a:lnTo>
                <a:lnTo>
                  <a:pt x="504" y="489"/>
                </a:lnTo>
                <a:lnTo>
                  <a:pt x="510" y="480"/>
                </a:lnTo>
                <a:lnTo>
                  <a:pt x="515" y="476"/>
                </a:lnTo>
                <a:lnTo>
                  <a:pt x="515" y="476"/>
                </a:lnTo>
                <a:lnTo>
                  <a:pt x="514" y="474"/>
                </a:lnTo>
                <a:lnTo>
                  <a:pt x="514" y="473"/>
                </a:lnTo>
                <a:lnTo>
                  <a:pt x="516" y="471"/>
                </a:lnTo>
                <a:lnTo>
                  <a:pt x="516" y="471"/>
                </a:lnTo>
                <a:lnTo>
                  <a:pt x="510" y="476"/>
                </a:lnTo>
                <a:lnTo>
                  <a:pt x="502" y="484"/>
                </a:lnTo>
                <a:lnTo>
                  <a:pt x="497" y="490"/>
                </a:lnTo>
                <a:lnTo>
                  <a:pt x="497" y="490"/>
                </a:lnTo>
                <a:lnTo>
                  <a:pt x="504" y="483"/>
                </a:lnTo>
                <a:lnTo>
                  <a:pt x="516" y="468"/>
                </a:lnTo>
                <a:lnTo>
                  <a:pt x="528" y="453"/>
                </a:lnTo>
                <a:lnTo>
                  <a:pt x="532" y="447"/>
                </a:lnTo>
                <a:lnTo>
                  <a:pt x="533" y="443"/>
                </a:lnTo>
                <a:lnTo>
                  <a:pt x="533" y="443"/>
                </a:lnTo>
                <a:lnTo>
                  <a:pt x="534" y="442"/>
                </a:lnTo>
                <a:lnTo>
                  <a:pt x="537" y="435"/>
                </a:lnTo>
                <a:lnTo>
                  <a:pt x="537" y="435"/>
                </a:lnTo>
                <a:lnTo>
                  <a:pt x="528" y="449"/>
                </a:lnTo>
                <a:lnTo>
                  <a:pt x="515" y="466"/>
                </a:lnTo>
                <a:lnTo>
                  <a:pt x="507" y="474"/>
                </a:lnTo>
                <a:lnTo>
                  <a:pt x="498" y="483"/>
                </a:lnTo>
                <a:lnTo>
                  <a:pt x="490" y="489"/>
                </a:lnTo>
                <a:lnTo>
                  <a:pt x="480" y="495"/>
                </a:lnTo>
                <a:lnTo>
                  <a:pt x="480" y="495"/>
                </a:lnTo>
                <a:lnTo>
                  <a:pt x="484" y="491"/>
                </a:lnTo>
                <a:lnTo>
                  <a:pt x="485" y="489"/>
                </a:lnTo>
                <a:lnTo>
                  <a:pt x="484" y="490"/>
                </a:lnTo>
                <a:lnTo>
                  <a:pt x="484" y="490"/>
                </a:lnTo>
                <a:lnTo>
                  <a:pt x="501" y="456"/>
                </a:lnTo>
                <a:lnTo>
                  <a:pt x="525" y="413"/>
                </a:lnTo>
                <a:lnTo>
                  <a:pt x="555" y="359"/>
                </a:lnTo>
                <a:lnTo>
                  <a:pt x="555" y="359"/>
                </a:lnTo>
                <a:lnTo>
                  <a:pt x="555" y="359"/>
                </a:lnTo>
                <a:lnTo>
                  <a:pt x="555" y="359"/>
                </a:lnTo>
                <a:lnTo>
                  <a:pt x="555" y="358"/>
                </a:lnTo>
                <a:lnTo>
                  <a:pt x="555" y="359"/>
                </a:lnTo>
                <a:lnTo>
                  <a:pt x="555" y="359"/>
                </a:lnTo>
                <a:close/>
                <a:moveTo>
                  <a:pt x="446" y="498"/>
                </a:moveTo>
                <a:lnTo>
                  <a:pt x="446" y="498"/>
                </a:lnTo>
                <a:lnTo>
                  <a:pt x="444" y="501"/>
                </a:lnTo>
                <a:lnTo>
                  <a:pt x="442" y="501"/>
                </a:lnTo>
                <a:lnTo>
                  <a:pt x="442" y="501"/>
                </a:lnTo>
                <a:lnTo>
                  <a:pt x="444" y="500"/>
                </a:lnTo>
                <a:lnTo>
                  <a:pt x="446" y="498"/>
                </a:lnTo>
                <a:lnTo>
                  <a:pt x="446" y="498"/>
                </a:lnTo>
                <a:close/>
                <a:moveTo>
                  <a:pt x="315" y="535"/>
                </a:moveTo>
                <a:lnTo>
                  <a:pt x="315" y="535"/>
                </a:lnTo>
                <a:lnTo>
                  <a:pt x="320" y="532"/>
                </a:lnTo>
                <a:lnTo>
                  <a:pt x="322" y="531"/>
                </a:lnTo>
                <a:lnTo>
                  <a:pt x="324" y="532"/>
                </a:lnTo>
                <a:lnTo>
                  <a:pt x="324" y="533"/>
                </a:lnTo>
                <a:lnTo>
                  <a:pt x="322" y="535"/>
                </a:lnTo>
                <a:lnTo>
                  <a:pt x="320" y="536"/>
                </a:lnTo>
                <a:lnTo>
                  <a:pt x="317" y="536"/>
                </a:lnTo>
                <a:lnTo>
                  <a:pt x="315" y="535"/>
                </a:lnTo>
                <a:lnTo>
                  <a:pt x="315" y="535"/>
                </a:lnTo>
                <a:lnTo>
                  <a:pt x="316" y="535"/>
                </a:lnTo>
                <a:lnTo>
                  <a:pt x="316" y="535"/>
                </a:lnTo>
                <a:lnTo>
                  <a:pt x="316" y="535"/>
                </a:lnTo>
                <a:lnTo>
                  <a:pt x="315" y="535"/>
                </a:lnTo>
                <a:lnTo>
                  <a:pt x="315" y="535"/>
                </a:lnTo>
                <a:close/>
                <a:moveTo>
                  <a:pt x="557" y="173"/>
                </a:moveTo>
                <a:lnTo>
                  <a:pt x="557" y="173"/>
                </a:lnTo>
                <a:lnTo>
                  <a:pt x="560" y="175"/>
                </a:lnTo>
                <a:lnTo>
                  <a:pt x="560" y="176"/>
                </a:lnTo>
                <a:lnTo>
                  <a:pt x="560" y="176"/>
                </a:lnTo>
                <a:lnTo>
                  <a:pt x="558" y="176"/>
                </a:lnTo>
                <a:lnTo>
                  <a:pt x="557" y="173"/>
                </a:lnTo>
                <a:lnTo>
                  <a:pt x="557" y="173"/>
                </a:lnTo>
                <a:close/>
                <a:moveTo>
                  <a:pt x="576" y="161"/>
                </a:moveTo>
                <a:lnTo>
                  <a:pt x="576" y="161"/>
                </a:lnTo>
                <a:lnTo>
                  <a:pt x="584" y="173"/>
                </a:lnTo>
                <a:lnTo>
                  <a:pt x="584" y="175"/>
                </a:lnTo>
                <a:lnTo>
                  <a:pt x="582" y="172"/>
                </a:lnTo>
                <a:lnTo>
                  <a:pt x="578" y="166"/>
                </a:lnTo>
                <a:lnTo>
                  <a:pt x="576" y="164"/>
                </a:lnTo>
                <a:lnTo>
                  <a:pt x="576" y="161"/>
                </a:lnTo>
                <a:lnTo>
                  <a:pt x="576" y="161"/>
                </a:lnTo>
                <a:lnTo>
                  <a:pt x="578" y="163"/>
                </a:lnTo>
                <a:lnTo>
                  <a:pt x="576" y="161"/>
                </a:lnTo>
                <a:lnTo>
                  <a:pt x="576" y="161"/>
                </a:lnTo>
                <a:close/>
                <a:moveTo>
                  <a:pt x="281" y="0"/>
                </a:moveTo>
                <a:lnTo>
                  <a:pt x="281" y="0"/>
                </a:lnTo>
                <a:lnTo>
                  <a:pt x="278" y="1"/>
                </a:lnTo>
                <a:lnTo>
                  <a:pt x="275" y="1"/>
                </a:lnTo>
                <a:lnTo>
                  <a:pt x="275" y="1"/>
                </a:lnTo>
                <a:lnTo>
                  <a:pt x="278" y="0"/>
                </a:lnTo>
                <a:lnTo>
                  <a:pt x="281" y="0"/>
                </a:lnTo>
                <a:lnTo>
                  <a:pt x="281" y="0"/>
                </a:lnTo>
                <a:close/>
                <a:moveTo>
                  <a:pt x="118" y="66"/>
                </a:moveTo>
                <a:lnTo>
                  <a:pt x="118" y="66"/>
                </a:lnTo>
                <a:lnTo>
                  <a:pt x="115" y="66"/>
                </a:lnTo>
                <a:lnTo>
                  <a:pt x="114" y="67"/>
                </a:lnTo>
                <a:lnTo>
                  <a:pt x="114" y="67"/>
                </a:lnTo>
                <a:lnTo>
                  <a:pt x="114" y="67"/>
                </a:lnTo>
                <a:lnTo>
                  <a:pt x="116" y="65"/>
                </a:lnTo>
                <a:lnTo>
                  <a:pt x="118" y="65"/>
                </a:lnTo>
                <a:lnTo>
                  <a:pt x="118" y="66"/>
                </a:lnTo>
                <a:lnTo>
                  <a:pt x="118" y="66"/>
                </a:lnTo>
                <a:close/>
                <a:moveTo>
                  <a:pt x="32" y="169"/>
                </a:moveTo>
                <a:lnTo>
                  <a:pt x="32" y="169"/>
                </a:lnTo>
                <a:lnTo>
                  <a:pt x="33" y="166"/>
                </a:lnTo>
                <a:lnTo>
                  <a:pt x="35" y="165"/>
                </a:lnTo>
                <a:lnTo>
                  <a:pt x="35" y="165"/>
                </a:lnTo>
                <a:lnTo>
                  <a:pt x="33" y="167"/>
                </a:lnTo>
                <a:lnTo>
                  <a:pt x="32" y="169"/>
                </a:lnTo>
                <a:lnTo>
                  <a:pt x="32" y="169"/>
                </a:lnTo>
                <a:lnTo>
                  <a:pt x="32" y="169"/>
                </a:lnTo>
                <a:close/>
                <a:moveTo>
                  <a:pt x="484" y="557"/>
                </a:moveTo>
                <a:lnTo>
                  <a:pt x="484" y="557"/>
                </a:lnTo>
                <a:lnTo>
                  <a:pt x="486" y="555"/>
                </a:lnTo>
                <a:lnTo>
                  <a:pt x="490" y="554"/>
                </a:lnTo>
                <a:lnTo>
                  <a:pt x="490" y="554"/>
                </a:lnTo>
                <a:lnTo>
                  <a:pt x="486" y="556"/>
                </a:lnTo>
                <a:lnTo>
                  <a:pt x="485" y="557"/>
                </a:lnTo>
                <a:lnTo>
                  <a:pt x="484" y="557"/>
                </a:lnTo>
                <a:lnTo>
                  <a:pt x="484" y="557"/>
                </a:lnTo>
                <a:close/>
                <a:moveTo>
                  <a:pt x="435" y="570"/>
                </a:moveTo>
                <a:lnTo>
                  <a:pt x="435" y="570"/>
                </a:lnTo>
                <a:lnTo>
                  <a:pt x="440" y="567"/>
                </a:lnTo>
                <a:lnTo>
                  <a:pt x="443" y="566"/>
                </a:lnTo>
                <a:lnTo>
                  <a:pt x="444" y="566"/>
                </a:lnTo>
                <a:lnTo>
                  <a:pt x="444" y="566"/>
                </a:lnTo>
                <a:lnTo>
                  <a:pt x="444" y="566"/>
                </a:lnTo>
                <a:lnTo>
                  <a:pt x="439" y="568"/>
                </a:lnTo>
                <a:lnTo>
                  <a:pt x="435" y="570"/>
                </a:lnTo>
                <a:lnTo>
                  <a:pt x="435" y="570"/>
                </a:lnTo>
                <a:close/>
                <a:moveTo>
                  <a:pt x="579" y="433"/>
                </a:moveTo>
                <a:lnTo>
                  <a:pt x="579" y="433"/>
                </a:lnTo>
                <a:lnTo>
                  <a:pt x="578" y="436"/>
                </a:lnTo>
                <a:lnTo>
                  <a:pt x="576" y="437"/>
                </a:lnTo>
                <a:lnTo>
                  <a:pt x="576" y="436"/>
                </a:lnTo>
                <a:lnTo>
                  <a:pt x="579" y="433"/>
                </a:lnTo>
                <a:lnTo>
                  <a:pt x="579" y="433"/>
                </a:lnTo>
                <a:lnTo>
                  <a:pt x="578" y="433"/>
                </a:lnTo>
                <a:lnTo>
                  <a:pt x="579" y="433"/>
                </a:lnTo>
                <a:lnTo>
                  <a:pt x="579" y="433"/>
                </a:lnTo>
                <a:close/>
                <a:moveTo>
                  <a:pt x="370" y="562"/>
                </a:moveTo>
                <a:lnTo>
                  <a:pt x="370" y="562"/>
                </a:lnTo>
                <a:lnTo>
                  <a:pt x="381" y="560"/>
                </a:lnTo>
                <a:lnTo>
                  <a:pt x="381" y="560"/>
                </a:lnTo>
                <a:lnTo>
                  <a:pt x="376" y="561"/>
                </a:lnTo>
                <a:lnTo>
                  <a:pt x="370" y="562"/>
                </a:lnTo>
                <a:lnTo>
                  <a:pt x="370" y="562"/>
                </a:lnTo>
                <a:close/>
                <a:moveTo>
                  <a:pt x="461" y="523"/>
                </a:moveTo>
                <a:lnTo>
                  <a:pt x="461" y="523"/>
                </a:lnTo>
                <a:lnTo>
                  <a:pt x="463" y="520"/>
                </a:lnTo>
                <a:lnTo>
                  <a:pt x="466" y="519"/>
                </a:lnTo>
                <a:lnTo>
                  <a:pt x="466" y="519"/>
                </a:lnTo>
                <a:lnTo>
                  <a:pt x="463" y="521"/>
                </a:lnTo>
                <a:lnTo>
                  <a:pt x="461" y="523"/>
                </a:lnTo>
                <a:lnTo>
                  <a:pt x="461" y="523"/>
                </a:lnTo>
                <a:lnTo>
                  <a:pt x="461" y="523"/>
                </a:lnTo>
                <a:close/>
                <a:moveTo>
                  <a:pt x="501" y="490"/>
                </a:moveTo>
                <a:lnTo>
                  <a:pt x="501" y="490"/>
                </a:lnTo>
                <a:lnTo>
                  <a:pt x="501" y="489"/>
                </a:lnTo>
                <a:lnTo>
                  <a:pt x="502" y="488"/>
                </a:lnTo>
                <a:lnTo>
                  <a:pt x="502" y="488"/>
                </a:lnTo>
                <a:lnTo>
                  <a:pt x="503" y="488"/>
                </a:lnTo>
                <a:lnTo>
                  <a:pt x="502" y="489"/>
                </a:lnTo>
                <a:lnTo>
                  <a:pt x="501" y="490"/>
                </a:lnTo>
                <a:lnTo>
                  <a:pt x="501" y="490"/>
                </a:lnTo>
                <a:close/>
                <a:moveTo>
                  <a:pt x="552" y="376"/>
                </a:moveTo>
                <a:lnTo>
                  <a:pt x="552" y="376"/>
                </a:lnTo>
                <a:lnTo>
                  <a:pt x="555" y="372"/>
                </a:lnTo>
                <a:lnTo>
                  <a:pt x="555" y="372"/>
                </a:lnTo>
                <a:lnTo>
                  <a:pt x="553" y="372"/>
                </a:lnTo>
                <a:lnTo>
                  <a:pt x="552" y="374"/>
                </a:lnTo>
                <a:lnTo>
                  <a:pt x="552" y="376"/>
                </a:lnTo>
                <a:lnTo>
                  <a:pt x="552" y="376"/>
                </a:lnTo>
                <a:lnTo>
                  <a:pt x="552" y="376"/>
                </a:lnTo>
                <a:lnTo>
                  <a:pt x="553" y="376"/>
                </a:lnTo>
                <a:lnTo>
                  <a:pt x="552" y="376"/>
                </a:lnTo>
                <a:lnTo>
                  <a:pt x="552" y="376"/>
                </a:lnTo>
                <a:close/>
                <a:moveTo>
                  <a:pt x="519" y="436"/>
                </a:moveTo>
                <a:lnTo>
                  <a:pt x="519" y="436"/>
                </a:lnTo>
                <a:lnTo>
                  <a:pt x="520" y="433"/>
                </a:lnTo>
                <a:lnTo>
                  <a:pt x="521" y="432"/>
                </a:lnTo>
                <a:lnTo>
                  <a:pt x="521" y="432"/>
                </a:lnTo>
                <a:lnTo>
                  <a:pt x="520" y="435"/>
                </a:lnTo>
                <a:lnTo>
                  <a:pt x="519" y="436"/>
                </a:lnTo>
                <a:lnTo>
                  <a:pt x="519" y="436"/>
                </a:lnTo>
                <a:close/>
                <a:moveTo>
                  <a:pt x="472" y="480"/>
                </a:moveTo>
                <a:lnTo>
                  <a:pt x="472" y="480"/>
                </a:lnTo>
                <a:lnTo>
                  <a:pt x="473" y="479"/>
                </a:lnTo>
                <a:lnTo>
                  <a:pt x="475" y="477"/>
                </a:lnTo>
                <a:lnTo>
                  <a:pt x="475" y="477"/>
                </a:lnTo>
                <a:lnTo>
                  <a:pt x="474" y="479"/>
                </a:lnTo>
                <a:lnTo>
                  <a:pt x="472" y="480"/>
                </a:lnTo>
                <a:lnTo>
                  <a:pt x="472" y="480"/>
                </a:lnTo>
                <a:close/>
                <a:moveTo>
                  <a:pt x="462" y="489"/>
                </a:moveTo>
                <a:lnTo>
                  <a:pt x="462" y="489"/>
                </a:lnTo>
                <a:lnTo>
                  <a:pt x="464" y="486"/>
                </a:lnTo>
                <a:lnTo>
                  <a:pt x="467" y="486"/>
                </a:lnTo>
                <a:lnTo>
                  <a:pt x="467" y="486"/>
                </a:lnTo>
                <a:lnTo>
                  <a:pt x="464" y="488"/>
                </a:lnTo>
                <a:lnTo>
                  <a:pt x="462" y="489"/>
                </a:lnTo>
                <a:lnTo>
                  <a:pt x="462" y="489"/>
                </a:lnTo>
                <a:close/>
                <a:moveTo>
                  <a:pt x="558" y="439"/>
                </a:moveTo>
                <a:lnTo>
                  <a:pt x="558" y="439"/>
                </a:lnTo>
                <a:lnTo>
                  <a:pt x="556" y="444"/>
                </a:lnTo>
                <a:lnTo>
                  <a:pt x="552" y="449"/>
                </a:lnTo>
                <a:lnTo>
                  <a:pt x="552" y="449"/>
                </a:lnTo>
                <a:lnTo>
                  <a:pt x="555" y="443"/>
                </a:lnTo>
                <a:lnTo>
                  <a:pt x="558" y="439"/>
                </a:lnTo>
                <a:lnTo>
                  <a:pt x="558" y="439"/>
                </a:lnTo>
                <a:close/>
                <a:moveTo>
                  <a:pt x="422" y="500"/>
                </a:moveTo>
                <a:lnTo>
                  <a:pt x="422" y="500"/>
                </a:lnTo>
                <a:lnTo>
                  <a:pt x="423" y="497"/>
                </a:lnTo>
                <a:lnTo>
                  <a:pt x="426" y="496"/>
                </a:lnTo>
                <a:lnTo>
                  <a:pt x="426" y="496"/>
                </a:lnTo>
                <a:lnTo>
                  <a:pt x="425" y="498"/>
                </a:lnTo>
                <a:lnTo>
                  <a:pt x="422" y="500"/>
                </a:lnTo>
                <a:lnTo>
                  <a:pt x="422" y="500"/>
                </a:lnTo>
                <a:close/>
                <a:moveTo>
                  <a:pt x="486" y="485"/>
                </a:moveTo>
                <a:lnTo>
                  <a:pt x="486" y="485"/>
                </a:lnTo>
                <a:lnTo>
                  <a:pt x="488" y="483"/>
                </a:lnTo>
                <a:lnTo>
                  <a:pt x="490" y="482"/>
                </a:lnTo>
                <a:lnTo>
                  <a:pt x="490" y="482"/>
                </a:lnTo>
                <a:lnTo>
                  <a:pt x="488" y="484"/>
                </a:lnTo>
                <a:lnTo>
                  <a:pt x="487" y="485"/>
                </a:lnTo>
                <a:lnTo>
                  <a:pt x="486" y="485"/>
                </a:lnTo>
                <a:lnTo>
                  <a:pt x="486" y="485"/>
                </a:lnTo>
                <a:close/>
                <a:moveTo>
                  <a:pt x="561" y="442"/>
                </a:moveTo>
                <a:lnTo>
                  <a:pt x="561" y="442"/>
                </a:lnTo>
                <a:lnTo>
                  <a:pt x="562" y="439"/>
                </a:lnTo>
                <a:lnTo>
                  <a:pt x="563" y="438"/>
                </a:lnTo>
                <a:lnTo>
                  <a:pt x="563" y="439"/>
                </a:lnTo>
                <a:lnTo>
                  <a:pt x="563" y="439"/>
                </a:lnTo>
                <a:lnTo>
                  <a:pt x="562" y="442"/>
                </a:lnTo>
                <a:lnTo>
                  <a:pt x="562" y="442"/>
                </a:lnTo>
                <a:lnTo>
                  <a:pt x="561" y="442"/>
                </a:lnTo>
                <a:lnTo>
                  <a:pt x="561" y="442"/>
                </a:lnTo>
                <a:close/>
                <a:moveTo>
                  <a:pt x="560" y="446"/>
                </a:moveTo>
                <a:lnTo>
                  <a:pt x="560" y="446"/>
                </a:lnTo>
                <a:lnTo>
                  <a:pt x="557" y="446"/>
                </a:lnTo>
                <a:lnTo>
                  <a:pt x="560" y="446"/>
                </a:lnTo>
                <a:lnTo>
                  <a:pt x="560" y="446"/>
                </a:lnTo>
                <a:lnTo>
                  <a:pt x="560" y="446"/>
                </a:lnTo>
                <a:lnTo>
                  <a:pt x="560" y="444"/>
                </a:lnTo>
                <a:lnTo>
                  <a:pt x="560" y="444"/>
                </a:lnTo>
                <a:lnTo>
                  <a:pt x="560" y="446"/>
                </a:lnTo>
                <a:lnTo>
                  <a:pt x="560" y="446"/>
                </a:lnTo>
                <a:close/>
                <a:moveTo>
                  <a:pt x="552" y="453"/>
                </a:moveTo>
                <a:lnTo>
                  <a:pt x="552" y="453"/>
                </a:lnTo>
                <a:lnTo>
                  <a:pt x="553" y="450"/>
                </a:lnTo>
                <a:lnTo>
                  <a:pt x="555" y="448"/>
                </a:lnTo>
                <a:lnTo>
                  <a:pt x="555" y="448"/>
                </a:lnTo>
                <a:lnTo>
                  <a:pt x="553" y="450"/>
                </a:lnTo>
                <a:lnTo>
                  <a:pt x="552" y="453"/>
                </a:lnTo>
                <a:lnTo>
                  <a:pt x="552" y="453"/>
                </a:lnTo>
                <a:close/>
                <a:moveTo>
                  <a:pt x="494" y="491"/>
                </a:moveTo>
                <a:lnTo>
                  <a:pt x="494" y="491"/>
                </a:lnTo>
                <a:lnTo>
                  <a:pt x="493" y="494"/>
                </a:lnTo>
                <a:lnTo>
                  <a:pt x="494" y="492"/>
                </a:lnTo>
                <a:lnTo>
                  <a:pt x="494" y="491"/>
                </a:lnTo>
                <a:lnTo>
                  <a:pt x="494" y="491"/>
                </a:lnTo>
                <a:lnTo>
                  <a:pt x="494" y="491"/>
                </a:lnTo>
                <a:lnTo>
                  <a:pt x="494" y="491"/>
                </a:lnTo>
                <a:lnTo>
                  <a:pt x="494" y="491"/>
                </a:lnTo>
                <a:lnTo>
                  <a:pt x="494" y="491"/>
                </a:lnTo>
                <a:close/>
                <a:moveTo>
                  <a:pt x="543" y="467"/>
                </a:moveTo>
                <a:lnTo>
                  <a:pt x="543" y="467"/>
                </a:lnTo>
                <a:lnTo>
                  <a:pt x="545" y="465"/>
                </a:lnTo>
                <a:lnTo>
                  <a:pt x="543" y="467"/>
                </a:lnTo>
                <a:lnTo>
                  <a:pt x="543" y="467"/>
                </a:lnTo>
                <a:lnTo>
                  <a:pt x="543" y="467"/>
                </a:lnTo>
                <a:lnTo>
                  <a:pt x="543" y="467"/>
                </a:lnTo>
                <a:lnTo>
                  <a:pt x="543" y="467"/>
                </a:lnTo>
                <a:close/>
                <a:moveTo>
                  <a:pt x="572" y="447"/>
                </a:moveTo>
                <a:lnTo>
                  <a:pt x="572" y="447"/>
                </a:lnTo>
                <a:lnTo>
                  <a:pt x="572" y="446"/>
                </a:lnTo>
                <a:lnTo>
                  <a:pt x="573" y="444"/>
                </a:lnTo>
                <a:lnTo>
                  <a:pt x="574" y="442"/>
                </a:lnTo>
                <a:lnTo>
                  <a:pt x="574" y="442"/>
                </a:lnTo>
                <a:lnTo>
                  <a:pt x="574" y="443"/>
                </a:lnTo>
                <a:lnTo>
                  <a:pt x="573" y="446"/>
                </a:lnTo>
                <a:lnTo>
                  <a:pt x="572" y="448"/>
                </a:lnTo>
                <a:lnTo>
                  <a:pt x="572" y="447"/>
                </a:lnTo>
                <a:lnTo>
                  <a:pt x="572" y="447"/>
                </a:lnTo>
                <a:close/>
                <a:moveTo>
                  <a:pt x="487" y="498"/>
                </a:moveTo>
                <a:lnTo>
                  <a:pt x="487" y="498"/>
                </a:lnTo>
                <a:lnTo>
                  <a:pt x="480" y="501"/>
                </a:lnTo>
                <a:lnTo>
                  <a:pt x="480" y="501"/>
                </a:lnTo>
                <a:lnTo>
                  <a:pt x="481" y="501"/>
                </a:lnTo>
                <a:lnTo>
                  <a:pt x="484" y="498"/>
                </a:lnTo>
                <a:lnTo>
                  <a:pt x="486" y="498"/>
                </a:lnTo>
                <a:lnTo>
                  <a:pt x="487" y="498"/>
                </a:lnTo>
                <a:lnTo>
                  <a:pt x="487" y="498"/>
                </a:lnTo>
                <a:lnTo>
                  <a:pt x="486" y="500"/>
                </a:lnTo>
                <a:lnTo>
                  <a:pt x="486" y="498"/>
                </a:lnTo>
                <a:lnTo>
                  <a:pt x="486" y="498"/>
                </a:lnTo>
                <a:lnTo>
                  <a:pt x="487" y="498"/>
                </a:lnTo>
                <a:lnTo>
                  <a:pt x="487" y="498"/>
                </a:lnTo>
                <a:close/>
                <a:moveTo>
                  <a:pt x="431" y="509"/>
                </a:moveTo>
                <a:lnTo>
                  <a:pt x="431" y="509"/>
                </a:lnTo>
                <a:lnTo>
                  <a:pt x="432" y="508"/>
                </a:lnTo>
                <a:lnTo>
                  <a:pt x="434" y="507"/>
                </a:lnTo>
                <a:lnTo>
                  <a:pt x="434" y="507"/>
                </a:lnTo>
                <a:lnTo>
                  <a:pt x="433" y="508"/>
                </a:lnTo>
                <a:lnTo>
                  <a:pt x="431" y="509"/>
                </a:lnTo>
                <a:lnTo>
                  <a:pt x="431" y="509"/>
                </a:lnTo>
                <a:close/>
                <a:moveTo>
                  <a:pt x="497" y="494"/>
                </a:moveTo>
                <a:lnTo>
                  <a:pt x="497" y="494"/>
                </a:lnTo>
                <a:lnTo>
                  <a:pt x="496" y="492"/>
                </a:lnTo>
                <a:lnTo>
                  <a:pt x="496" y="492"/>
                </a:lnTo>
                <a:lnTo>
                  <a:pt x="497" y="492"/>
                </a:lnTo>
                <a:lnTo>
                  <a:pt x="497" y="494"/>
                </a:lnTo>
                <a:lnTo>
                  <a:pt x="497" y="494"/>
                </a:lnTo>
                <a:lnTo>
                  <a:pt x="497" y="492"/>
                </a:lnTo>
                <a:lnTo>
                  <a:pt x="497" y="494"/>
                </a:lnTo>
                <a:lnTo>
                  <a:pt x="497" y="494"/>
                </a:lnTo>
                <a:close/>
                <a:moveTo>
                  <a:pt x="560" y="462"/>
                </a:moveTo>
                <a:lnTo>
                  <a:pt x="560" y="462"/>
                </a:lnTo>
                <a:lnTo>
                  <a:pt x="564" y="455"/>
                </a:lnTo>
                <a:lnTo>
                  <a:pt x="560" y="462"/>
                </a:lnTo>
                <a:lnTo>
                  <a:pt x="560" y="462"/>
                </a:lnTo>
                <a:lnTo>
                  <a:pt x="560" y="460"/>
                </a:lnTo>
                <a:lnTo>
                  <a:pt x="560" y="462"/>
                </a:lnTo>
                <a:lnTo>
                  <a:pt x="560" y="462"/>
                </a:lnTo>
                <a:close/>
                <a:moveTo>
                  <a:pt x="531" y="480"/>
                </a:moveTo>
                <a:lnTo>
                  <a:pt x="531" y="480"/>
                </a:lnTo>
                <a:lnTo>
                  <a:pt x="532" y="478"/>
                </a:lnTo>
                <a:lnTo>
                  <a:pt x="534" y="477"/>
                </a:lnTo>
                <a:lnTo>
                  <a:pt x="534" y="477"/>
                </a:lnTo>
                <a:lnTo>
                  <a:pt x="533" y="479"/>
                </a:lnTo>
                <a:lnTo>
                  <a:pt x="531" y="480"/>
                </a:lnTo>
                <a:lnTo>
                  <a:pt x="531" y="480"/>
                </a:lnTo>
                <a:close/>
                <a:moveTo>
                  <a:pt x="550" y="468"/>
                </a:moveTo>
                <a:lnTo>
                  <a:pt x="550" y="468"/>
                </a:lnTo>
                <a:lnTo>
                  <a:pt x="549" y="470"/>
                </a:lnTo>
                <a:lnTo>
                  <a:pt x="547" y="471"/>
                </a:lnTo>
                <a:lnTo>
                  <a:pt x="547" y="473"/>
                </a:lnTo>
                <a:lnTo>
                  <a:pt x="549" y="473"/>
                </a:lnTo>
                <a:lnTo>
                  <a:pt x="549" y="473"/>
                </a:lnTo>
                <a:lnTo>
                  <a:pt x="550" y="472"/>
                </a:lnTo>
                <a:lnTo>
                  <a:pt x="550" y="468"/>
                </a:lnTo>
                <a:lnTo>
                  <a:pt x="550" y="468"/>
                </a:lnTo>
                <a:lnTo>
                  <a:pt x="551" y="468"/>
                </a:lnTo>
                <a:lnTo>
                  <a:pt x="551" y="468"/>
                </a:lnTo>
                <a:lnTo>
                  <a:pt x="551" y="470"/>
                </a:lnTo>
                <a:lnTo>
                  <a:pt x="550" y="468"/>
                </a:lnTo>
                <a:lnTo>
                  <a:pt x="550" y="468"/>
                </a:lnTo>
                <a:close/>
                <a:moveTo>
                  <a:pt x="461" y="515"/>
                </a:moveTo>
                <a:lnTo>
                  <a:pt x="461" y="515"/>
                </a:lnTo>
                <a:lnTo>
                  <a:pt x="462" y="517"/>
                </a:lnTo>
                <a:lnTo>
                  <a:pt x="463" y="517"/>
                </a:lnTo>
                <a:lnTo>
                  <a:pt x="467" y="512"/>
                </a:lnTo>
                <a:lnTo>
                  <a:pt x="467" y="511"/>
                </a:lnTo>
                <a:lnTo>
                  <a:pt x="466" y="511"/>
                </a:lnTo>
                <a:lnTo>
                  <a:pt x="464" y="512"/>
                </a:lnTo>
                <a:lnTo>
                  <a:pt x="461" y="515"/>
                </a:lnTo>
                <a:lnTo>
                  <a:pt x="461" y="515"/>
                </a:lnTo>
                <a:lnTo>
                  <a:pt x="461" y="517"/>
                </a:lnTo>
                <a:lnTo>
                  <a:pt x="461" y="515"/>
                </a:lnTo>
                <a:lnTo>
                  <a:pt x="461" y="515"/>
                </a:lnTo>
                <a:close/>
                <a:moveTo>
                  <a:pt x="529" y="484"/>
                </a:moveTo>
                <a:lnTo>
                  <a:pt x="529" y="484"/>
                </a:lnTo>
                <a:lnTo>
                  <a:pt x="528" y="486"/>
                </a:lnTo>
                <a:lnTo>
                  <a:pt x="529" y="486"/>
                </a:lnTo>
                <a:lnTo>
                  <a:pt x="529" y="484"/>
                </a:lnTo>
                <a:lnTo>
                  <a:pt x="529" y="484"/>
                </a:lnTo>
                <a:lnTo>
                  <a:pt x="529" y="484"/>
                </a:lnTo>
                <a:lnTo>
                  <a:pt x="529" y="484"/>
                </a:lnTo>
                <a:lnTo>
                  <a:pt x="529" y="485"/>
                </a:lnTo>
                <a:lnTo>
                  <a:pt x="529" y="484"/>
                </a:lnTo>
                <a:lnTo>
                  <a:pt x="529" y="484"/>
                </a:lnTo>
                <a:close/>
                <a:moveTo>
                  <a:pt x="381" y="517"/>
                </a:moveTo>
                <a:lnTo>
                  <a:pt x="381" y="517"/>
                </a:lnTo>
                <a:lnTo>
                  <a:pt x="383" y="515"/>
                </a:lnTo>
                <a:lnTo>
                  <a:pt x="384" y="514"/>
                </a:lnTo>
                <a:lnTo>
                  <a:pt x="384" y="514"/>
                </a:lnTo>
                <a:lnTo>
                  <a:pt x="383" y="515"/>
                </a:lnTo>
                <a:lnTo>
                  <a:pt x="381" y="517"/>
                </a:lnTo>
                <a:lnTo>
                  <a:pt x="381" y="517"/>
                </a:lnTo>
                <a:close/>
                <a:moveTo>
                  <a:pt x="405" y="521"/>
                </a:moveTo>
                <a:lnTo>
                  <a:pt x="405" y="521"/>
                </a:lnTo>
                <a:lnTo>
                  <a:pt x="407" y="520"/>
                </a:lnTo>
                <a:lnTo>
                  <a:pt x="408" y="520"/>
                </a:lnTo>
                <a:lnTo>
                  <a:pt x="409" y="520"/>
                </a:lnTo>
                <a:lnTo>
                  <a:pt x="409" y="520"/>
                </a:lnTo>
                <a:lnTo>
                  <a:pt x="407" y="520"/>
                </a:lnTo>
                <a:lnTo>
                  <a:pt x="405" y="521"/>
                </a:lnTo>
                <a:lnTo>
                  <a:pt x="405" y="521"/>
                </a:lnTo>
                <a:close/>
                <a:moveTo>
                  <a:pt x="538" y="485"/>
                </a:moveTo>
                <a:lnTo>
                  <a:pt x="538" y="485"/>
                </a:lnTo>
                <a:lnTo>
                  <a:pt x="540" y="483"/>
                </a:lnTo>
                <a:lnTo>
                  <a:pt x="538" y="485"/>
                </a:lnTo>
                <a:lnTo>
                  <a:pt x="538" y="485"/>
                </a:lnTo>
                <a:lnTo>
                  <a:pt x="539" y="485"/>
                </a:lnTo>
                <a:lnTo>
                  <a:pt x="538" y="485"/>
                </a:lnTo>
                <a:lnTo>
                  <a:pt x="538" y="485"/>
                </a:lnTo>
                <a:close/>
                <a:moveTo>
                  <a:pt x="521" y="497"/>
                </a:moveTo>
                <a:lnTo>
                  <a:pt x="521" y="497"/>
                </a:lnTo>
                <a:lnTo>
                  <a:pt x="525" y="492"/>
                </a:lnTo>
                <a:lnTo>
                  <a:pt x="521" y="497"/>
                </a:lnTo>
                <a:lnTo>
                  <a:pt x="521" y="497"/>
                </a:lnTo>
                <a:lnTo>
                  <a:pt x="522" y="497"/>
                </a:lnTo>
                <a:lnTo>
                  <a:pt x="521" y="497"/>
                </a:lnTo>
                <a:lnTo>
                  <a:pt x="521" y="497"/>
                </a:lnTo>
                <a:close/>
                <a:moveTo>
                  <a:pt x="538" y="486"/>
                </a:moveTo>
                <a:lnTo>
                  <a:pt x="538" y="486"/>
                </a:lnTo>
                <a:lnTo>
                  <a:pt x="537" y="490"/>
                </a:lnTo>
                <a:lnTo>
                  <a:pt x="535" y="491"/>
                </a:lnTo>
                <a:lnTo>
                  <a:pt x="535" y="490"/>
                </a:lnTo>
                <a:lnTo>
                  <a:pt x="538" y="486"/>
                </a:lnTo>
                <a:lnTo>
                  <a:pt x="538" y="486"/>
                </a:lnTo>
                <a:lnTo>
                  <a:pt x="538" y="486"/>
                </a:lnTo>
                <a:lnTo>
                  <a:pt x="538" y="486"/>
                </a:lnTo>
                <a:lnTo>
                  <a:pt x="538" y="486"/>
                </a:lnTo>
                <a:close/>
                <a:moveTo>
                  <a:pt x="513" y="503"/>
                </a:moveTo>
                <a:lnTo>
                  <a:pt x="513" y="503"/>
                </a:lnTo>
                <a:lnTo>
                  <a:pt x="514" y="502"/>
                </a:lnTo>
                <a:lnTo>
                  <a:pt x="515" y="502"/>
                </a:lnTo>
                <a:lnTo>
                  <a:pt x="517" y="498"/>
                </a:lnTo>
                <a:lnTo>
                  <a:pt x="517" y="498"/>
                </a:lnTo>
                <a:lnTo>
                  <a:pt x="516" y="501"/>
                </a:lnTo>
                <a:lnTo>
                  <a:pt x="515" y="502"/>
                </a:lnTo>
                <a:lnTo>
                  <a:pt x="513" y="503"/>
                </a:lnTo>
                <a:lnTo>
                  <a:pt x="513" y="503"/>
                </a:lnTo>
                <a:lnTo>
                  <a:pt x="513" y="503"/>
                </a:lnTo>
                <a:close/>
                <a:moveTo>
                  <a:pt x="509" y="506"/>
                </a:moveTo>
                <a:lnTo>
                  <a:pt x="509" y="506"/>
                </a:lnTo>
                <a:lnTo>
                  <a:pt x="505" y="508"/>
                </a:lnTo>
                <a:lnTo>
                  <a:pt x="507" y="506"/>
                </a:lnTo>
                <a:lnTo>
                  <a:pt x="508" y="504"/>
                </a:lnTo>
                <a:lnTo>
                  <a:pt x="509" y="504"/>
                </a:lnTo>
                <a:lnTo>
                  <a:pt x="509" y="506"/>
                </a:lnTo>
                <a:lnTo>
                  <a:pt x="509" y="506"/>
                </a:lnTo>
                <a:lnTo>
                  <a:pt x="509" y="506"/>
                </a:lnTo>
                <a:lnTo>
                  <a:pt x="509" y="506"/>
                </a:lnTo>
                <a:lnTo>
                  <a:pt x="509" y="506"/>
                </a:lnTo>
                <a:lnTo>
                  <a:pt x="509" y="506"/>
                </a:lnTo>
                <a:lnTo>
                  <a:pt x="509" y="506"/>
                </a:lnTo>
                <a:close/>
                <a:moveTo>
                  <a:pt x="494" y="512"/>
                </a:moveTo>
                <a:lnTo>
                  <a:pt x="494" y="512"/>
                </a:lnTo>
                <a:lnTo>
                  <a:pt x="497" y="509"/>
                </a:lnTo>
                <a:lnTo>
                  <a:pt x="501" y="507"/>
                </a:lnTo>
                <a:lnTo>
                  <a:pt x="501" y="507"/>
                </a:lnTo>
                <a:lnTo>
                  <a:pt x="498" y="509"/>
                </a:lnTo>
                <a:lnTo>
                  <a:pt x="494" y="512"/>
                </a:lnTo>
                <a:lnTo>
                  <a:pt x="494" y="512"/>
                </a:lnTo>
                <a:close/>
                <a:moveTo>
                  <a:pt x="533" y="492"/>
                </a:moveTo>
                <a:lnTo>
                  <a:pt x="533" y="492"/>
                </a:lnTo>
                <a:lnTo>
                  <a:pt x="528" y="498"/>
                </a:lnTo>
                <a:lnTo>
                  <a:pt x="527" y="500"/>
                </a:lnTo>
                <a:lnTo>
                  <a:pt x="527" y="500"/>
                </a:lnTo>
                <a:lnTo>
                  <a:pt x="528" y="496"/>
                </a:lnTo>
                <a:lnTo>
                  <a:pt x="533" y="492"/>
                </a:lnTo>
                <a:lnTo>
                  <a:pt x="533" y="492"/>
                </a:lnTo>
                <a:lnTo>
                  <a:pt x="532" y="494"/>
                </a:lnTo>
                <a:lnTo>
                  <a:pt x="533" y="492"/>
                </a:lnTo>
                <a:lnTo>
                  <a:pt x="533" y="492"/>
                </a:lnTo>
                <a:close/>
                <a:moveTo>
                  <a:pt x="451" y="525"/>
                </a:moveTo>
                <a:lnTo>
                  <a:pt x="451" y="525"/>
                </a:lnTo>
                <a:lnTo>
                  <a:pt x="457" y="521"/>
                </a:lnTo>
                <a:lnTo>
                  <a:pt x="451" y="525"/>
                </a:lnTo>
                <a:lnTo>
                  <a:pt x="451" y="525"/>
                </a:lnTo>
                <a:lnTo>
                  <a:pt x="452" y="524"/>
                </a:lnTo>
                <a:lnTo>
                  <a:pt x="451" y="525"/>
                </a:lnTo>
                <a:lnTo>
                  <a:pt x="451" y="525"/>
                </a:lnTo>
                <a:close/>
                <a:moveTo>
                  <a:pt x="523" y="501"/>
                </a:moveTo>
                <a:lnTo>
                  <a:pt x="523" y="501"/>
                </a:lnTo>
                <a:lnTo>
                  <a:pt x="527" y="497"/>
                </a:lnTo>
                <a:lnTo>
                  <a:pt x="527" y="497"/>
                </a:lnTo>
                <a:lnTo>
                  <a:pt x="525" y="500"/>
                </a:lnTo>
                <a:lnTo>
                  <a:pt x="523" y="501"/>
                </a:lnTo>
                <a:lnTo>
                  <a:pt x="523" y="501"/>
                </a:lnTo>
                <a:lnTo>
                  <a:pt x="523" y="501"/>
                </a:lnTo>
                <a:close/>
                <a:moveTo>
                  <a:pt x="384" y="529"/>
                </a:moveTo>
                <a:lnTo>
                  <a:pt x="384" y="529"/>
                </a:lnTo>
                <a:lnTo>
                  <a:pt x="387" y="527"/>
                </a:lnTo>
                <a:lnTo>
                  <a:pt x="391" y="526"/>
                </a:lnTo>
                <a:lnTo>
                  <a:pt x="391" y="526"/>
                </a:lnTo>
                <a:lnTo>
                  <a:pt x="390" y="527"/>
                </a:lnTo>
                <a:lnTo>
                  <a:pt x="387" y="527"/>
                </a:lnTo>
                <a:lnTo>
                  <a:pt x="384" y="529"/>
                </a:lnTo>
                <a:lnTo>
                  <a:pt x="384" y="529"/>
                </a:lnTo>
                <a:close/>
                <a:moveTo>
                  <a:pt x="535" y="496"/>
                </a:moveTo>
                <a:lnTo>
                  <a:pt x="535" y="496"/>
                </a:lnTo>
                <a:lnTo>
                  <a:pt x="532" y="496"/>
                </a:lnTo>
                <a:lnTo>
                  <a:pt x="528" y="498"/>
                </a:lnTo>
                <a:lnTo>
                  <a:pt x="525" y="502"/>
                </a:lnTo>
                <a:lnTo>
                  <a:pt x="525" y="503"/>
                </a:lnTo>
                <a:lnTo>
                  <a:pt x="526" y="503"/>
                </a:lnTo>
                <a:lnTo>
                  <a:pt x="529" y="501"/>
                </a:lnTo>
                <a:lnTo>
                  <a:pt x="535" y="496"/>
                </a:lnTo>
                <a:lnTo>
                  <a:pt x="535" y="496"/>
                </a:lnTo>
                <a:lnTo>
                  <a:pt x="537" y="495"/>
                </a:lnTo>
                <a:lnTo>
                  <a:pt x="535" y="496"/>
                </a:lnTo>
                <a:lnTo>
                  <a:pt x="535" y="496"/>
                </a:lnTo>
                <a:close/>
                <a:moveTo>
                  <a:pt x="509" y="511"/>
                </a:moveTo>
                <a:lnTo>
                  <a:pt x="509" y="511"/>
                </a:lnTo>
                <a:lnTo>
                  <a:pt x="509" y="508"/>
                </a:lnTo>
                <a:lnTo>
                  <a:pt x="511" y="506"/>
                </a:lnTo>
                <a:lnTo>
                  <a:pt x="511" y="506"/>
                </a:lnTo>
                <a:lnTo>
                  <a:pt x="510" y="508"/>
                </a:lnTo>
                <a:lnTo>
                  <a:pt x="509" y="511"/>
                </a:lnTo>
                <a:lnTo>
                  <a:pt x="509" y="511"/>
                </a:lnTo>
                <a:close/>
                <a:moveTo>
                  <a:pt x="528" y="500"/>
                </a:moveTo>
                <a:lnTo>
                  <a:pt x="528" y="500"/>
                </a:lnTo>
                <a:lnTo>
                  <a:pt x="525" y="502"/>
                </a:lnTo>
                <a:lnTo>
                  <a:pt x="525" y="502"/>
                </a:lnTo>
                <a:lnTo>
                  <a:pt x="527" y="500"/>
                </a:lnTo>
                <a:lnTo>
                  <a:pt x="528" y="500"/>
                </a:lnTo>
                <a:lnTo>
                  <a:pt x="528" y="500"/>
                </a:lnTo>
                <a:lnTo>
                  <a:pt x="528" y="500"/>
                </a:lnTo>
                <a:close/>
                <a:moveTo>
                  <a:pt x="445" y="529"/>
                </a:moveTo>
                <a:lnTo>
                  <a:pt x="445" y="529"/>
                </a:lnTo>
                <a:lnTo>
                  <a:pt x="435" y="531"/>
                </a:lnTo>
                <a:lnTo>
                  <a:pt x="437" y="531"/>
                </a:lnTo>
                <a:lnTo>
                  <a:pt x="442" y="529"/>
                </a:lnTo>
                <a:lnTo>
                  <a:pt x="445" y="529"/>
                </a:lnTo>
                <a:lnTo>
                  <a:pt x="445" y="529"/>
                </a:lnTo>
                <a:lnTo>
                  <a:pt x="444" y="529"/>
                </a:lnTo>
                <a:lnTo>
                  <a:pt x="445" y="529"/>
                </a:lnTo>
                <a:lnTo>
                  <a:pt x="445" y="529"/>
                </a:lnTo>
                <a:close/>
                <a:moveTo>
                  <a:pt x="443" y="529"/>
                </a:moveTo>
                <a:lnTo>
                  <a:pt x="443" y="529"/>
                </a:lnTo>
                <a:lnTo>
                  <a:pt x="445" y="526"/>
                </a:lnTo>
                <a:lnTo>
                  <a:pt x="448" y="526"/>
                </a:lnTo>
                <a:lnTo>
                  <a:pt x="448" y="526"/>
                </a:lnTo>
                <a:lnTo>
                  <a:pt x="445" y="527"/>
                </a:lnTo>
                <a:lnTo>
                  <a:pt x="443" y="529"/>
                </a:lnTo>
                <a:lnTo>
                  <a:pt x="443" y="529"/>
                </a:lnTo>
                <a:close/>
                <a:moveTo>
                  <a:pt x="517" y="509"/>
                </a:moveTo>
                <a:lnTo>
                  <a:pt x="517" y="509"/>
                </a:lnTo>
                <a:lnTo>
                  <a:pt x="516" y="509"/>
                </a:lnTo>
                <a:lnTo>
                  <a:pt x="519" y="508"/>
                </a:lnTo>
                <a:lnTo>
                  <a:pt x="520" y="507"/>
                </a:lnTo>
                <a:lnTo>
                  <a:pt x="517" y="509"/>
                </a:lnTo>
                <a:lnTo>
                  <a:pt x="517" y="509"/>
                </a:lnTo>
                <a:lnTo>
                  <a:pt x="516" y="509"/>
                </a:lnTo>
                <a:lnTo>
                  <a:pt x="517" y="509"/>
                </a:lnTo>
                <a:lnTo>
                  <a:pt x="517" y="509"/>
                </a:lnTo>
                <a:close/>
                <a:moveTo>
                  <a:pt x="363" y="529"/>
                </a:moveTo>
                <a:lnTo>
                  <a:pt x="363" y="529"/>
                </a:lnTo>
                <a:lnTo>
                  <a:pt x="366" y="527"/>
                </a:lnTo>
                <a:lnTo>
                  <a:pt x="367" y="527"/>
                </a:lnTo>
                <a:lnTo>
                  <a:pt x="367" y="527"/>
                </a:lnTo>
                <a:lnTo>
                  <a:pt x="366" y="527"/>
                </a:lnTo>
                <a:lnTo>
                  <a:pt x="363" y="529"/>
                </a:lnTo>
                <a:lnTo>
                  <a:pt x="363" y="529"/>
                </a:lnTo>
                <a:close/>
                <a:moveTo>
                  <a:pt x="521" y="508"/>
                </a:moveTo>
                <a:lnTo>
                  <a:pt x="521" y="508"/>
                </a:lnTo>
                <a:lnTo>
                  <a:pt x="520" y="508"/>
                </a:lnTo>
                <a:lnTo>
                  <a:pt x="520" y="507"/>
                </a:lnTo>
                <a:lnTo>
                  <a:pt x="520" y="507"/>
                </a:lnTo>
                <a:lnTo>
                  <a:pt x="521" y="508"/>
                </a:lnTo>
                <a:lnTo>
                  <a:pt x="521" y="508"/>
                </a:lnTo>
                <a:lnTo>
                  <a:pt x="520" y="508"/>
                </a:lnTo>
                <a:lnTo>
                  <a:pt x="521" y="508"/>
                </a:lnTo>
                <a:lnTo>
                  <a:pt x="521" y="508"/>
                </a:lnTo>
                <a:close/>
                <a:moveTo>
                  <a:pt x="474" y="527"/>
                </a:moveTo>
                <a:lnTo>
                  <a:pt x="474" y="527"/>
                </a:lnTo>
                <a:lnTo>
                  <a:pt x="474" y="526"/>
                </a:lnTo>
                <a:lnTo>
                  <a:pt x="476" y="524"/>
                </a:lnTo>
                <a:lnTo>
                  <a:pt x="476" y="523"/>
                </a:lnTo>
                <a:lnTo>
                  <a:pt x="474" y="527"/>
                </a:lnTo>
                <a:lnTo>
                  <a:pt x="474" y="527"/>
                </a:lnTo>
                <a:lnTo>
                  <a:pt x="474" y="527"/>
                </a:lnTo>
                <a:lnTo>
                  <a:pt x="474" y="527"/>
                </a:lnTo>
                <a:lnTo>
                  <a:pt x="475" y="527"/>
                </a:lnTo>
                <a:lnTo>
                  <a:pt x="474" y="527"/>
                </a:lnTo>
                <a:lnTo>
                  <a:pt x="474" y="527"/>
                </a:lnTo>
                <a:close/>
                <a:moveTo>
                  <a:pt x="513" y="514"/>
                </a:moveTo>
                <a:lnTo>
                  <a:pt x="513" y="514"/>
                </a:lnTo>
                <a:lnTo>
                  <a:pt x="505" y="518"/>
                </a:lnTo>
                <a:lnTo>
                  <a:pt x="504" y="519"/>
                </a:lnTo>
                <a:lnTo>
                  <a:pt x="505" y="519"/>
                </a:lnTo>
                <a:lnTo>
                  <a:pt x="509" y="517"/>
                </a:lnTo>
                <a:lnTo>
                  <a:pt x="511" y="515"/>
                </a:lnTo>
                <a:lnTo>
                  <a:pt x="513" y="514"/>
                </a:lnTo>
                <a:lnTo>
                  <a:pt x="513" y="514"/>
                </a:lnTo>
                <a:lnTo>
                  <a:pt x="511" y="514"/>
                </a:lnTo>
                <a:lnTo>
                  <a:pt x="513" y="514"/>
                </a:lnTo>
                <a:lnTo>
                  <a:pt x="513" y="514"/>
                </a:lnTo>
                <a:close/>
                <a:moveTo>
                  <a:pt x="499" y="519"/>
                </a:moveTo>
                <a:lnTo>
                  <a:pt x="499" y="519"/>
                </a:lnTo>
                <a:lnTo>
                  <a:pt x="498" y="520"/>
                </a:lnTo>
                <a:lnTo>
                  <a:pt x="497" y="520"/>
                </a:lnTo>
                <a:lnTo>
                  <a:pt x="498" y="520"/>
                </a:lnTo>
                <a:lnTo>
                  <a:pt x="499" y="519"/>
                </a:lnTo>
                <a:lnTo>
                  <a:pt x="499" y="519"/>
                </a:lnTo>
                <a:lnTo>
                  <a:pt x="499" y="519"/>
                </a:lnTo>
                <a:lnTo>
                  <a:pt x="499" y="519"/>
                </a:lnTo>
                <a:lnTo>
                  <a:pt x="499" y="519"/>
                </a:lnTo>
                <a:close/>
                <a:moveTo>
                  <a:pt x="516" y="513"/>
                </a:moveTo>
                <a:lnTo>
                  <a:pt x="516" y="513"/>
                </a:lnTo>
                <a:lnTo>
                  <a:pt x="516" y="514"/>
                </a:lnTo>
                <a:lnTo>
                  <a:pt x="516" y="514"/>
                </a:lnTo>
                <a:lnTo>
                  <a:pt x="517" y="513"/>
                </a:lnTo>
                <a:lnTo>
                  <a:pt x="517" y="512"/>
                </a:lnTo>
                <a:lnTo>
                  <a:pt x="516" y="513"/>
                </a:lnTo>
                <a:lnTo>
                  <a:pt x="516" y="513"/>
                </a:lnTo>
                <a:lnTo>
                  <a:pt x="516" y="513"/>
                </a:lnTo>
                <a:lnTo>
                  <a:pt x="516" y="513"/>
                </a:lnTo>
                <a:lnTo>
                  <a:pt x="516" y="513"/>
                </a:lnTo>
                <a:close/>
                <a:moveTo>
                  <a:pt x="428" y="537"/>
                </a:moveTo>
                <a:lnTo>
                  <a:pt x="428" y="537"/>
                </a:lnTo>
                <a:lnTo>
                  <a:pt x="429" y="536"/>
                </a:lnTo>
                <a:lnTo>
                  <a:pt x="432" y="535"/>
                </a:lnTo>
                <a:lnTo>
                  <a:pt x="432" y="535"/>
                </a:lnTo>
                <a:lnTo>
                  <a:pt x="429" y="537"/>
                </a:lnTo>
                <a:lnTo>
                  <a:pt x="428" y="537"/>
                </a:lnTo>
                <a:lnTo>
                  <a:pt x="428" y="537"/>
                </a:lnTo>
                <a:lnTo>
                  <a:pt x="428" y="537"/>
                </a:lnTo>
                <a:close/>
                <a:moveTo>
                  <a:pt x="488" y="529"/>
                </a:moveTo>
                <a:lnTo>
                  <a:pt x="488" y="529"/>
                </a:lnTo>
                <a:lnTo>
                  <a:pt x="492" y="524"/>
                </a:lnTo>
                <a:lnTo>
                  <a:pt x="492" y="524"/>
                </a:lnTo>
                <a:lnTo>
                  <a:pt x="491" y="526"/>
                </a:lnTo>
                <a:lnTo>
                  <a:pt x="488" y="529"/>
                </a:lnTo>
                <a:lnTo>
                  <a:pt x="488" y="529"/>
                </a:lnTo>
                <a:close/>
                <a:moveTo>
                  <a:pt x="345" y="531"/>
                </a:moveTo>
                <a:lnTo>
                  <a:pt x="345" y="531"/>
                </a:lnTo>
                <a:lnTo>
                  <a:pt x="346" y="530"/>
                </a:lnTo>
                <a:lnTo>
                  <a:pt x="348" y="530"/>
                </a:lnTo>
                <a:lnTo>
                  <a:pt x="348" y="530"/>
                </a:lnTo>
                <a:lnTo>
                  <a:pt x="346" y="531"/>
                </a:lnTo>
                <a:lnTo>
                  <a:pt x="345" y="531"/>
                </a:lnTo>
                <a:lnTo>
                  <a:pt x="345" y="531"/>
                </a:lnTo>
                <a:close/>
                <a:moveTo>
                  <a:pt x="473" y="535"/>
                </a:moveTo>
                <a:lnTo>
                  <a:pt x="473" y="535"/>
                </a:lnTo>
                <a:lnTo>
                  <a:pt x="475" y="532"/>
                </a:lnTo>
                <a:lnTo>
                  <a:pt x="478" y="531"/>
                </a:lnTo>
                <a:lnTo>
                  <a:pt x="478" y="531"/>
                </a:lnTo>
                <a:lnTo>
                  <a:pt x="475" y="533"/>
                </a:lnTo>
                <a:lnTo>
                  <a:pt x="473" y="535"/>
                </a:lnTo>
                <a:lnTo>
                  <a:pt x="473" y="535"/>
                </a:lnTo>
                <a:close/>
                <a:moveTo>
                  <a:pt x="419" y="542"/>
                </a:moveTo>
                <a:lnTo>
                  <a:pt x="419" y="542"/>
                </a:lnTo>
                <a:lnTo>
                  <a:pt x="411" y="544"/>
                </a:lnTo>
                <a:lnTo>
                  <a:pt x="411" y="544"/>
                </a:lnTo>
                <a:lnTo>
                  <a:pt x="415" y="542"/>
                </a:lnTo>
                <a:lnTo>
                  <a:pt x="417" y="541"/>
                </a:lnTo>
                <a:lnTo>
                  <a:pt x="419" y="542"/>
                </a:lnTo>
                <a:lnTo>
                  <a:pt x="419" y="542"/>
                </a:lnTo>
                <a:close/>
                <a:moveTo>
                  <a:pt x="502" y="532"/>
                </a:moveTo>
                <a:lnTo>
                  <a:pt x="502" y="532"/>
                </a:lnTo>
                <a:lnTo>
                  <a:pt x="510" y="527"/>
                </a:lnTo>
                <a:lnTo>
                  <a:pt x="502" y="532"/>
                </a:lnTo>
                <a:lnTo>
                  <a:pt x="502" y="532"/>
                </a:lnTo>
                <a:lnTo>
                  <a:pt x="503" y="531"/>
                </a:lnTo>
                <a:lnTo>
                  <a:pt x="502" y="532"/>
                </a:lnTo>
                <a:lnTo>
                  <a:pt x="502" y="532"/>
                </a:lnTo>
                <a:close/>
                <a:moveTo>
                  <a:pt x="485" y="537"/>
                </a:moveTo>
                <a:lnTo>
                  <a:pt x="485" y="537"/>
                </a:lnTo>
                <a:lnTo>
                  <a:pt x="479" y="541"/>
                </a:lnTo>
                <a:lnTo>
                  <a:pt x="485" y="537"/>
                </a:lnTo>
                <a:lnTo>
                  <a:pt x="485" y="537"/>
                </a:lnTo>
                <a:lnTo>
                  <a:pt x="484" y="538"/>
                </a:lnTo>
                <a:lnTo>
                  <a:pt x="485" y="537"/>
                </a:lnTo>
                <a:lnTo>
                  <a:pt x="485" y="537"/>
                </a:lnTo>
                <a:close/>
                <a:moveTo>
                  <a:pt x="330" y="535"/>
                </a:moveTo>
                <a:lnTo>
                  <a:pt x="330" y="535"/>
                </a:lnTo>
                <a:lnTo>
                  <a:pt x="330" y="532"/>
                </a:lnTo>
                <a:lnTo>
                  <a:pt x="330" y="531"/>
                </a:lnTo>
                <a:lnTo>
                  <a:pt x="333" y="531"/>
                </a:lnTo>
                <a:lnTo>
                  <a:pt x="334" y="532"/>
                </a:lnTo>
                <a:lnTo>
                  <a:pt x="334" y="533"/>
                </a:lnTo>
                <a:lnTo>
                  <a:pt x="333" y="533"/>
                </a:lnTo>
                <a:lnTo>
                  <a:pt x="330" y="535"/>
                </a:lnTo>
                <a:lnTo>
                  <a:pt x="330" y="535"/>
                </a:lnTo>
                <a:lnTo>
                  <a:pt x="331" y="533"/>
                </a:lnTo>
                <a:lnTo>
                  <a:pt x="330" y="535"/>
                </a:lnTo>
                <a:lnTo>
                  <a:pt x="330" y="535"/>
                </a:lnTo>
                <a:close/>
                <a:moveTo>
                  <a:pt x="407" y="547"/>
                </a:moveTo>
                <a:lnTo>
                  <a:pt x="407" y="547"/>
                </a:lnTo>
                <a:lnTo>
                  <a:pt x="409" y="544"/>
                </a:lnTo>
                <a:lnTo>
                  <a:pt x="411" y="544"/>
                </a:lnTo>
                <a:lnTo>
                  <a:pt x="411" y="544"/>
                </a:lnTo>
                <a:lnTo>
                  <a:pt x="407" y="547"/>
                </a:lnTo>
                <a:lnTo>
                  <a:pt x="407" y="547"/>
                </a:lnTo>
                <a:close/>
                <a:moveTo>
                  <a:pt x="514" y="526"/>
                </a:moveTo>
                <a:lnTo>
                  <a:pt x="514" y="526"/>
                </a:lnTo>
                <a:lnTo>
                  <a:pt x="514" y="525"/>
                </a:lnTo>
                <a:lnTo>
                  <a:pt x="513" y="525"/>
                </a:lnTo>
                <a:lnTo>
                  <a:pt x="513" y="525"/>
                </a:lnTo>
                <a:lnTo>
                  <a:pt x="513" y="525"/>
                </a:lnTo>
                <a:lnTo>
                  <a:pt x="513" y="525"/>
                </a:lnTo>
                <a:lnTo>
                  <a:pt x="514" y="524"/>
                </a:lnTo>
                <a:lnTo>
                  <a:pt x="515" y="524"/>
                </a:lnTo>
                <a:lnTo>
                  <a:pt x="515" y="525"/>
                </a:lnTo>
                <a:lnTo>
                  <a:pt x="514" y="526"/>
                </a:lnTo>
                <a:lnTo>
                  <a:pt x="514" y="526"/>
                </a:lnTo>
                <a:close/>
                <a:moveTo>
                  <a:pt x="475" y="541"/>
                </a:moveTo>
                <a:lnTo>
                  <a:pt x="475" y="541"/>
                </a:lnTo>
                <a:lnTo>
                  <a:pt x="479" y="537"/>
                </a:lnTo>
                <a:lnTo>
                  <a:pt x="480" y="537"/>
                </a:lnTo>
                <a:lnTo>
                  <a:pt x="478" y="539"/>
                </a:lnTo>
                <a:lnTo>
                  <a:pt x="475" y="541"/>
                </a:lnTo>
                <a:lnTo>
                  <a:pt x="475" y="541"/>
                </a:lnTo>
                <a:lnTo>
                  <a:pt x="476" y="541"/>
                </a:lnTo>
                <a:lnTo>
                  <a:pt x="475" y="541"/>
                </a:lnTo>
                <a:lnTo>
                  <a:pt x="475" y="541"/>
                </a:lnTo>
                <a:close/>
                <a:moveTo>
                  <a:pt x="403" y="548"/>
                </a:moveTo>
                <a:lnTo>
                  <a:pt x="403" y="548"/>
                </a:lnTo>
                <a:lnTo>
                  <a:pt x="402" y="547"/>
                </a:lnTo>
                <a:lnTo>
                  <a:pt x="402" y="547"/>
                </a:lnTo>
                <a:lnTo>
                  <a:pt x="403" y="547"/>
                </a:lnTo>
                <a:lnTo>
                  <a:pt x="403" y="548"/>
                </a:lnTo>
                <a:lnTo>
                  <a:pt x="403" y="548"/>
                </a:lnTo>
                <a:lnTo>
                  <a:pt x="403" y="548"/>
                </a:lnTo>
                <a:lnTo>
                  <a:pt x="403" y="548"/>
                </a:lnTo>
                <a:lnTo>
                  <a:pt x="403" y="548"/>
                </a:lnTo>
                <a:close/>
                <a:moveTo>
                  <a:pt x="442" y="548"/>
                </a:moveTo>
                <a:lnTo>
                  <a:pt x="442" y="548"/>
                </a:lnTo>
                <a:lnTo>
                  <a:pt x="440" y="548"/>
                </a:lnTo>
                <a:lnTo>
                  <a:pt x="440" y="547"/>
                </a:lnTo>
                <a:lnTo>
                  <a:pt x="444" y="545"/>
                </a:lnTo>
                <a:lnTo>
                  <a:pt x="444" y="545"/>
                </a:lnTo>
                <a:lnTo>
                  <a:pt x="442" y="548"/>
                </a:lnTo>
                <a:lnTo>
                  <a:pt x="442" y="548"/>
                </a:lnTo>
                <a:close/>
                <a:moveTo>
                  <a:pt x="498" y="535"/>
                </a:moveTo>
                <a:lnTo>
                  <a:pt x="498" y="535"/>
                </a:lnTo>
                <a:lnTo>
                  <a:pt x="496" y="535"/>
                </a:lnTo>
                <a:lnTo>
                  <a:pt x="496" y="535"/>
                </a:lnTo>
                <a:lnTo>
                  <a:pt x="496" y="535"/>
                </a:lnTo>
                <a:lnTo>
                  <a:pt x="496" y="535"/>
                </a:lnTo>
                <a:lnTo>
                  <a:pt x="497" y="533"/>
                </a:lnTo>
                <a:lnTo>
                  <a:pt x="498" y="533"/>
                </a:lnTo>
                <a:lnTo>
                  <a:pt x="498" y="535"/>
                </a:lnTo>
                <a:lnTo>
                  <a:pt x="498" y="535"/>
                </a:lnTo>
                <a:close/>
                <a:moveTo>
                  <a:pt x="401" y="549"/>
                </a:moveTo>
                <a:lnTo>
                  <a:pt x="401" y="549"/>
                </a:lnTo>
                <a:lnTo>
                  <a:pt x="399" y="551"/>
                </a:lnTo>
                <a:lnTo>
                  <a:pt x="402" y="550"/>
                </a:lnTo>
                <a:lnTo>
                  <a:pt x="402" y="550"/>
                </a:lnTo>
                <a:lnTo>
                  <a:pt x="401" y="549"/>
                </a:lnTo>
                <a:lnTo>
                  <a:pt x="401" y="549"/>
                </a:lnTo>
                <a:lnTo>
                  <a:pt x="401" y="549"/>
                </a:lnTo>
                <a:lnTo>
                  <a:pt x="401" y="549"/>
                </a:lnTo>
                <a:lnTo>
                  <a:pt x="401" y="549"/>
                </a:lnTo>
                <a:close/>
                <a:moveTo>
                  <a:pt x="403" y="553"/>
                </a:moveTo>
                <a:lnTo>
                  <a:pt x="403" y="553"/>
                </a:lnTo>
                <a:lnTo>
                  <a:pt x="405" y="551"/>
                </a:lnTo>
                <a:lnTo>
                  <a:pt x="408" y="551"/>
                </a:lnTo>
                <a:lnTo>
                  <a:pt x="408" y="551"/>
                </a:lnTo>
                <a:lnTo>
                  <a:pt x="405" y="553"/>
                </a:lnTo>
                <a:lnTo>
                  <a:pt x="404" y="553"/>
                </a:lnTo>
                <a:lnTo>
                  <a:pt x="403" y="553"/>
                </a:lnTo>
                <a:lnTo>
                  <a:pt x="403" y="553"/>
                </a:lnTo>
                <a:close/>
                <a:moveTo>
                  <a:pt x="520" y="532"/>
                </a:moveTo>
                <a:lnTo>
                  <a:pt x="520" y="532"/>
                </a:lnTo>
                <a:lnTo>
                  <a:pt x="520" y="533"/>
                </a:lnTo>
                <a:lnTo>
                  <a:pt x="520" y="533"/>
                </a:lnTo>
                <a:lnTo>
                  <a:pt x="521" y="531"/>
                </a:lnTo>
                <a:lnTo>
                  <a:pt x="522" y="530"/>
                </a:lnTo>
                <a:lnTo>
                  <a:pt x="520" y="532"/>
                </a:lnTo>
                <a:lnTo>
                  <a:pt x="520" y="532"/>
                </a:lnTo>
                <a:lnTo>
                  <a:pt x="520" y="531"/>
                </a:lnTo>
                <a:lnTo>
                  <a:pt x="520" y="532"/>
                </a:lnTo>
                <a:lnTo>
                  <a:pt x="520" y="532"/>
                </a:lnTo>
                <a:close/>
                <a:moveTo>
                  <a:pt x="301" y="533"/>
                </a:moveTo>
                <a:lnTo>
                  <a:pt x="301" y="533"/>
                </a:lnTo>
                <a:lnTo>
                  <a:pt x="302" y="533"/>
                </a:lnTo>
                <a:lnTo>
                  <a:pt x="303" y="533"/>
                </a:lnTo>
                <a:lnTo>
                  <a:pt x="303" y="533"/>
                </a:lnTo>
                <a:lnTo>
                  <a:pt x="303" y="533"/>
                </a:lnTo>
                <a:lnTo>
                  <a:pt x="303" y="535"/>
                </a:lnTo>
                <a:lnTo>
                  <a:pt x="301" y="533"/>
                </a:lnTo>
                <a:lnTo>
                  <a:pt x="301" y="533"/>
                </a:lnTo>
                <a:lnTo>
                  <a:pt x="301" y="533"/>
                </a:lnTo>
                <a:lnTo>
                  <a:pt x="301" y="533"/>
                </a:lnTo>
                <a:lnTo>
                  <a:pt x="301" y="533"/>
                </a:lnTo>
                <a:close/>
                <a:moveTo>
                  <a:pt x="410" y="561"/>
                </a:moveTo>
                <a:lnTo>
                  <a:pt x="410" y="561"/>
                </a:lnTo>
                <a:lnTo>
                  <a:pt x="413" y="561"/>
                </a:lnTo>
                <a:lnTo>
                  <a:pt x="414" y="560"/>
                </a:lnTo>
                <a:lnTo>
                  <a:pt x="414" y="560"/>
                </a:lnTo>
                <a:lnTo>
                  <a:pt x="413" y="561"/>
                </a:lnTo>
                <a:lnTo>
                  <a:pt x="410" y="561"/>
                </a:lnTo>
                <a:lnTo>
                  <a:pt x="410" y="561"/>
                </a:lnTo>
                <a:close/>
                <a:moveTo>
                  <a:pt x="363" y="557"/>
                </a:moveTo>
                <a:lnTo>
                  <a:pt x="363" y="557"/>
                </a:lnTo>
                <a:lnTo>
                  <a:pt x="362" y="557"/>
                </a:lnTo>
                <a:lnTo>
                  <a:pt x="363" y="556"/>
                </a:lnTo>
                <a:lnTo>
                  <a:pt x="366" y="556"/>
                </a:lnTo>
                <a:lnTo>
                  <a:pt x="366" y="556"/>
                </a:lnTo>
                <a:lnTo>
                  <a:pt x="364" y="557"/>
                </a:lnTo>
                <a:lnTo>
                  <a:pt x="363" y="557"/>
                </a:lnTo>
                <a:lnTo>
                  <a:pt x="363" y="557"/>
                </a:lnTo>
                <a:close/>
                <a:moveTo>
                  <a:pt x="402" y="563"/>
                </a:moveTo>
                <a:lnTo>
                  <a:pt x="402" y="563"/>
                </a:lnTo>
                <a:lnTo>
                  <a:pt x="396" y="568"/>
                </a:lnTo>
                <a:lnTo>
                  <a:pt x="393" y="570"/>
                </a:lnTo>
                <a:lnTo>
                  <a:pt x="393" y="568"/>
                </a:lnTo>
                <a:lnTo>
                  <a:pt x="396" y="567"/>
                </a:lnTo>
                <a:lnTo>
                  <a:pt x="401" y="562"/>
                </a:lnTo>
                <a:lnTo>
                  <a:pt x="402" y="562"/>
                </a:lnTo>
                <a:lnTo>
                  <a:pt x="402" y="563"/>
                </a:lnTo>
                <a:lnTo>
                  <a:pt x="402" y="563"/>
                </a:lnTo>
                <a:lnTo>
                  <a:pt x="402" y="565"/>
                </a:lnTo>
                <a:lnTo>
                  <a:pt x="402" y="563"/>
                </a:lnTo>
                <a:lnTo>
                  <a:pt x="402" y="563"/>
                </a:lnTo>
                <a:close/>
                <a:moveTo>
                  <a:pt x="278" y="531"/>
                </a:moveTo>
                <a:lnTo>
                  <a:pt x="278" y="531"/>
                </a:lnTo>
                <a:lnTo>
                  <a:pt x="280" y="531"/>
                </a:lnTo>
                <a:lnTo>
                  <a:pt x="284" y="532"/>
                </a:lnTo>
                <a:lnTo>
                  <a:pt x="284" y="532"/>
                </a:lnTo>
                <a:lnTo>
                  <a:pt x="280" y="532"/>
                </a:lnTo>
                <a:lnTo>
                  <a:pt x="279" y="532"/>
                </a:lnTo>
                <a:lnTo>
                  <a:pt x="278" y="531"/>
                </a:lnTo>
                <a:lnTo>
                  <a:pt x="278" y="531"/>
                </a:lnTo>
                <a:close/>
                <a:moveTo>
                  <a:pt x="475" y="561"/>
                </a:moveTo>
                <a:lnTo>
                  <a:pt x="475" y="561"/>
                </a:lnTo>
                <a:lnTo>
                  <a:pt x="479" y="560"/>
                </a:lnTo>
                <a:lnTo>
                  <a:pt x="480" y="560"/>
                </a:lnTo>
                <a:lnTo>
                  <a:pt x="480" y="560"/>
                </a:lnTo>
                <a:lnTo>
                  <a:pt x="480" y="560"/>
                </a:lnTo>
                <a:lnTo>
                  <a:pt x="478" y="561"/>
                </a:lnTo>
                <a:lnTo>
                  <a:pt x="476" y="561"/>
                </a:lnTo>
                <a:lnTo>
                  <a:pt x="475" y="561"/>
                </a:lnTo>
                <a:lnTo>
                  <a:pt x="475" y="561"/>
                </a:lnTo>
                <a:close/>
                <a:moveTo>
                  <a:pt x="428" y="573"/>
                </a:moveTo>
                <a:lnTo>
                  <a:pt x="428" y="573"/>
                </a:lnTo>
                <a:lnTo>
                  <a:pt x="426" y="573"/>
                </a:lnTo>
                <a:lnTo>
                  <a:pt x="425" y="572"/>
                </a:lnTo>
                <a:lnTo>
                  <a:pt x="425" y="571"/>
                </a:lnTo>
                <a:lnTo>
                  <a:pt x="426" y="571"/>
                </a:lnTo>
                <a:lnTo>
                  <a:pt x="429" y="571"/>
                </a:lnTo>
                <a:lnTo>
                  <a:pt x="429" y="572"/>
                </a:lnTo>
                <a:lnTo>
                  <a:pt x="428" y="573"/>
                </a:lnTo>
                <a:lnTo>
                  <a:pt x="428" y="573"/>
                </a:lnTo>
                <a:lnTo>
                  <a:pt x="428" y="573"/>
                </a:lnTo>
                <a:lnTo>
                  <a:pt x="428" y="573"/>
                </a:lnTo>
                <a:lnTo>
                  <a:pt x="429" y="573"/>
                </a:lnTo>
                <a:lnTo>
                  <a:pt x="428" y="573"/>
                </a:lnTo>
                <a:lnTo>
                  <a:pt x="428" y="573"/>
                </a:lnTo>
                <a:close/>
                <a:moveTo>
                  <a:pt x="349" y="567"/>
                </a:moveTo>
                <a:lnTo>
                  <a:pt x="349" y="567"/>
                </a:lnTo>
                <a:lnTo>
                  <a:pt x="349" y="566"/>
                </a:lnTo>
                <a:lnTo>
                  <a:pt x="351" y="565"/>
                </a:lnTo>
                <a:lnTo>
                  <a:pt x="352" y="565"/>
                </a:lnTo>
                <a:lnTo>
                  <a:pt x="349" y="567"/>
                </a:lnTo>
                <a:lnTo>
                  <a:pt x="349" y="567"/>
                </a:lnTo>
                <a:lnTo>
                  <a:pt x="348" y="567"/>
                </a:lnTo>
                <a:lnTo>
                  <a:pt x="349" y="567"/>
                </a:lnTo>
                <a:lnTo>
                  <a:pt x="349" y="567"/>
                </a:lnTo>
                <a:lnTo>
                  <a:pt x="349" y="567"/>
                </a:lnTo>
                <a:lnTo>
                  <a:pt x="349" y="567"/>
                </a:lnTo>
                <a:close/>
                <a:moveTo>
                  <a:pt x="438" y="580"/>
                </a:moveTo>
                <a:lnTo>
                  <a:pt x="438" y="580"/>
                </a:lnTo>
                <a:lnTo>
                  <a:pt x="440" y="578"/>
                </a:lnTo>
                <a:lnTo>
                  <a:pt x="444" y="577"/>
                </a:lnTo>
                <a:lnTo>
                  <a:pt x="444" y="577"/>
                </a:lnTo>
                <a:lnTo>
                  <a:pt x="440" y="579"/>
                </a:lnTo>
                <a:lnTo>
                  <a:pt x="438" y="580"/>
                </a:lnTo>
                <a:lnTo>
                  <a:pt x="438" y="580"/>
                </a:lnTo>
                <a:close/>
                <a:moveTo>
                  <a:pt x="387" y="579"/>
                </a:moveTo>
                <a:lnTo>
                  <a:pt x="387" y="579"/>
                </a:lnTo>
                <a:lnTo>
                  <a:pt x="390" y="578"/>
                </a:lnTo>
                <a:lnTo>
                  <a:pt x="391" y="578"/>
                </a:lnTo>
                <a:lnTo>
                  <a:pt x="391" y="578"/>
                </a:lnTo>
                <a:lnTo>
                  <a:pt x="390" y="579"/>
                </a:lnTo>
                <a:lnTo>
                  <a:pt x="387" y="579"/>
                </a:lnTo>
                <a:lnTo>
                  <a:pt x="387" y="579"/>
                </a:lnTo>
                <a:close/>
                <a:moveTo>
                  <a:pt x="405" y="582"/>
                </a:moveTo>
                <a:lnTo>
                  <a:pt x="405" y="582"/>
                </a:lnTo>
                <a:lnTo>
                  <a:pt x="408" y="580"/>
                </a:lnTo>
                <a:lnTo>
                  <a:pt x="411" y="579"/>
                </a:lnTo>
                <a:lnTo>
                  <a:pt x="411" y="579"/>
                </a:lnTo>
                <a:lnTo>
                  <a:pt x="408" y="580"/>
                </a:lnTo>
                <a:lnTo>
                  <a:pt x="405" y="582"/>
                </a:lnTo>
                <a:lnTo>
                  <a:pt x="405" y="582"/>
                </a:lnTo>
                <a:close/>
                <a:moveTo>
                  <a:pt x="391" y="583"/>
                </a:moveTo>
                <a:lnTo>
                  <a:pt x="391" y="583"/>
                </a:lnTo>
                <a:lnTo>
                  <a:pt x="381" y="582"/>
                </a:lnTo>
                <a:lnTo>
                  <a:pt x="384" y="580"/>
                </a:lnTo>
                <a:lnTo>
                  <a:pt x="390" y="580"/>
                </a:lnTo>
                <a:lnTo>
                  <a:pt x="391" y="582"/>
                </a:lnTo>
                <a:lnTo>
                  <a:pt x="391" y="583"/>
                </a:lnTo>
                <a:lnTo>
                  <a:pt x="391" y="583"/>
                </a:lnTo>
                <a:lnTo>
                  <a:pt x="390" y="582"/>
                </a:lnTo>
                <a:lnTo>
                  <a:pt x="390" y="582"/>
                </a:lnTo>
                <a:lnTo>
                  <a:pt x="391" y="582"/>
                </a:lnTo>
                <a:lnTo>
                  <a:pt x="391" y="583"/>
                </a:lnTo>
                <a:lnTo>
                  <a:pt x="391" y="583"/>
                </a:lnTo>
                <a:close/>
                <a:moveTo>
                  <a:pt x="343" y="577"/>
                </a:moveTo>
                <a:lnTo>
                  <a:pt x="343" y="577"/>
                </a:lnTo>
                <a:lnTo>
                  <a:pt x="348" y="576"/>
                </a:lnTo>
                <a:lnTo>
                  <a:pt x="351" y="576"/>
                </a:lnTo>
                <a:lnTo>
                  <a:pt x="351" y="576"/>
                </a:lnTo>
                <a:lnTo>
                  <a:pt x="348" y="577"/>
                </a:lnTo>
                <a:lnTo>
                  <a:pt x="343" y="577"/>
                </a:lnTo>
                <a:lnTo>
                  <a:pt x="343" y="577"/>
                </a:lnTo>
                <a:close/>
                <a:moveTo>
                  <a:pt x="426" y="588"/>
                </a:moveTo>
                <a:lnTo>
                  <a:pt x="426" y="588"/>
                </a:lnTo>
                <a:lnTo>
                  <a:pt x="428" y="585"/>
                </a:lnTo>
                <a:lnTo>
                  <a:pt x="429" y="585"/>
                </a:lnTo>
                <a:lnTo>
                  <a:pt x="429" y="586"/>
                </a:lnTo>
                <a:lnTo>
                  <a:pt x="426" y="588"/>
                </a:lnTo>
                <a:lnTo>
                  <a:pt x="426" y="588"/>
                </a:lnTo>
                <a:lnTo>
                  <a:pt x="427" y="586"/>
                </a:lnTo>
                <a:lnTo>
                  <a:pt x="426" y="588"/>
                </a:lnTo>
                <a:lnTo>
                  <a:pt x="426" y="588"/>
                </a:lnTo>
                <a:close/>
                <a:moveTo>
                  <a:pt x="434" y="583"/>
                </a:moveTo>
                <a:lnTo>
                  <a:pt x="434" y="583"/>
                </a:lnTo>
                <a:lnTo>
                  <a:pt x="437" y="584"/>
                </a:lnTo>
                <a:lnTo>
                  <a:pt x="437" y="585"/>
                </a:lnTo>
                <a:lnTo>
                  <a:pt x="434" y="588"/>
                </a:lnTo>
                <a:lnTo>
                  <a:pt x="433" y="588"/>
                </a:lnTo>
                <a:lnTo>
                  <a:pt x="433" y="586"/>
                </a:lnTo>
                <a:lnTo>
                  <a:pt x="433" y="585"/>
                </a:lnTo>
                <a:lnTo>
                  <a:pt x="434" y="583"/>
                </a:lnTo>
                <a:lnTo>
                  <a:pt x="434" y="583"/>
                </a:lnTo>
                <a:lnTo>
                  <a:pt x="434" y="583"/>
                </a:lnTo>
                <a:lnTo>
                  <a:pt x="434" y="584"/>
                </a:lnTo>
                <a:lnTo>
                  <a:pt x="434" y="584"/>
                </a:lnTo>
                <a:lnTo>
                  <a:pt x="434" y="583"/>
                </a:lnTo>
                <a:lnTo>
                  <a:pt x="434" y="583"/>
                </a:lnTo>
                <a:close/>
                <a:moveTo>
                  <a:pt x="425" y="585"/>
                </a:moveTo>
                <a:lnTo>
                  <a:pt x="425" y="585"/>
                </a:lnTo>
                <a:lnTo>
                  <a:pt x="426" y="586"/>
                </a:lnTo>
                <a:lnTo>
                  <a:pt x="425" y="585"/>
                </a:lnTo>
                <a:lnTo>
                  <a:pt x="423" y="585"/>
                </a:lnTo>
                <a:lnTo>
                  <a:pt x="425" y="585"/>
                </a:lnTo>
                <a:lnTo>
                  <a:pt x="425" y="585"/>
                </a:lnTo>
                <a:lnTo>
                  <a:pt x="425" y="585"/>
                </a:lnTo>
                <a:lnTo>
                  <a:pt x="425" y="585"/>
                </a:lnTo>
                <a:lnTo>
                  <a:pt x="425" y="585"/>
                </a:lnTo>
                <a:close/>
                <a:moveTo>
                  <a:pt x="385" y="586"/>
                </a:moveTo>
                <a:lnTo>
                  <a:pt x="385" y="586"/>
                </a:lnTo>
                <a:lnTo>
                  <a:pt x="386" y="586"/>
                </a:lnTo>
                <a:lnTo>
                  <a:pt x="389" y="586"/>
                </a:lnTo>
                <a:lnTo>
                  <a:pt x="389" y="586"/>
                </a:lnTo>
                <a:lnTo>
                  <a:pt x="386" y="588"/>
                </a:lnTo>
                <a:lnTo>
                  <a:pt x="385" y="586"/>
                </a:lnTo>
                <a:lnTo>
                  <a:pt x="385" y="586"/>
                </a:lnTo>
                <a:close/>
                <a:moveTo>
                  <a:pt x="391" y="585"/>
                </a:moveTo>
                <a:lnTo>
                  <a:pt x="391" y="585"/>
                </a:lnTo>
                <a:lnTo>
                  <a:pt x="391" y="585"/>
                </a:lnTo>
                <a:lnTo>
                  <a:pt x="391" y="586"/>
                </a:lnTo>
                <a:lnTo>
                  <a:pt x="391" y="586"/>
                </a:lnTo>
                <a:lnTo>
                  <a:pt x="391" y="586"/>
                </a:lnTo>
                <a:lnTo>
                  <a:pt x="391" y="586"/>
                </a:lnTo>
                <a:lnTo>
                  <a:pt x="390" y="586"/>
                </a:lnTo>
                <a:lnTo>
                  <a:pt x="389" y="586"/>
                </a:lnTo>
                <a:lnTo>
                  <a:pt x="391" y="585"/>
                </a:lnTo>
                <a:lnTo>
                  <a:pt x="391" y="585"/>
                </a:lnTo>
                <a:close/>
                <a:moveTo>
                  <a:pt x="378" y="584"/>
                </a:moveTo>
                <a:lnTo>
                  <a:pt x="378" y="584"/>
                </a:lnTo>
                <a:lnTo>
                  <a:pt x="374" y="588"/>
                </a:lnTo>
                <a:lnTo>
                  <a:pt x="372" y="589"/>
                </a:lnTo>
                <a:lnTo>
                  <a:pt x="370" y="588"/>
                </a:lnTo>
                <a:lnTo>
                  <a:pt x="372" y="586"/>
                </a:lnTo>
                <a:lnTo>
                  <a:pt x="375" y="583"/>
                </a:lnTo>
                <a:lnTo>
                  <a:pt x="376" y="583"/>
                </a:lnTo>
                <a:lnTo>
                  <a:pt x="378" y="584"/>
                </a:lnTo>
                <a:lnTo>
                  <a:pt x="378" y="584"/>
                </a:lnTo>
                <a:lnTo>
                  <a:pt x="378" y="585"/>
                </a:lnTo>
                <a:lnTo>
                  <a:pt x="378" y="584"/>
                </a:lnTo>
                <a:lnTo>
                  <a:pt x="378" y="584"/>
                </a:lnTo>
                <a:close/>
                <a:moveTo>
                  <a:pt x="295" y="562"/>
                </a:moveTo>
                <a:lnTo>
                  <a:pt x="295" y="562"/>
                </a:lnTo>
                <a:lnTo>
                  <a:pt x="298" y="561"/>
                </a:lnTo>
                <a:lnTo>
                  <a:pt x="299" y="562"/>
                </a:lnTo>
                <a:lnTo>
                  <a:pt x="298" y="563"/>
                </a:lnTo>
                <a:lnTo>
                  <a:pt x="295" y="562"/>
                </a:lnTo>
                <a:lnTo>
                  <a:pt x="295" y="562"/>
                </a:lnTo>
                <a:lnTo>
                  <a:pt x="296" y="562"/>
                </a:lnTo>
                <a:lnTo>
                  <a:pt x="295" y="562"/>
                </a:lnTo>
                <a:lnTo>
                  <a:pt x="295" y="562"/>
                </a:lnTo>
                <a:close/>
                <a:moveTo>
                  <a:pt x="243" y="525"/>
                </a:moveTo>
                <a:lnTo>
                  <a:pt x="243" y="525"/>
                </a:lnTo>
                <a:lnTo>
                  <a:pt x="240" y="524"/>
                </a:lnTo>
                <a:lnTo>
                  <a:pt x="240" y="524"/>
                </a:lnTo>
                <a:lnTo>
                  <a:pt x="240" y="524"/>
                </a:lnTo>
                <a:lnTo>
                  <a:pt x="243" y="524"/>
                </a:lnTo>
                <a:lnTo>
                  <a:pt x="243" y="525"/>
                </a:lnTo>
                <a:lnTo>
                  <a:pt x="243" y="525"/>
                </a:lnTo>
                <a:lnTo>
                  <a:pt x="243" y="525"/>
                </a:lnTo>
                <a:close/>
                <a:moveTo>
                  <a:pt x="420" y="589"/>
                </a:moveTo>
                <a:lnTo>
                  <a:pt x="420" y="589"/>
                </a:lnTo>
                <a:lnTo>
                  <a:pt x="426" y="588"/>
                </a:lnTo>
                <a:lnTo>
                  <a:pt x="426" y="588"/>
                </a:lnTo>
                <a:lnTo>
                  <a:pt x="425" y="589"/>
                </a:lnTo>
                <a:lnTo>
                  <a:pt x="422" y="589"/>
                </a:lnTo>
                <a:lnTo>
                  <a:pt x="420" y="589"/>
                </a:lnTo>
                <a:lnTo>
                  <a:pt x="420" y="589"/>
                </a:lnTo>
                <a:close/>
                <a:moveTo>
                  <a:pt x="305" y="570"/>
                </a:moveTo>
                <a:lnTo>
                  <a:pt x="305" y="570"/>
                </a:lnTo>
                <a:lnTo>
                  <a:pt x="308" y="570"/>
                </a:lnTo>
                <a:lnTo>
                  <a:pt x="311" y="570"/>
                </a:lnTo>
                <a:lnTo>
                  <a:pt x="311" y="570"/>
                </a:lnTo>
                <a:lnTo>
                  <a:pt x="308" y="571"/>
                </a:lnTo>
                <a:lnTo>
                  <a:pt x="305" y="570"/>
                </a:lnTo>
                <a:lnTo>
                  <a:pt x="305" y="570"/>
                </a:lnTo>
                <a:close/>
                <a:moveTo>
                  <a:pt x="398" y="595"/>
                </a:moveTo>
                <a:lnTo>
                  <a:pt x="398" y="595"/>
                </a:lnTo>
                <a:lnTo>
                  <a:pt x="407" y="594"/>
                </a:lnTo>
                <a:lnTo>
                  <a:pt x="404" y="594"/>
                </a:lnTo>
                <a:lnTo>
                  <a:pt x="399" y="594"/>
                </a:lnTo>
                <a:lnTo>
                  <a:pt x="398" y="595"/>
                </a:lnTo>
                <a:lnTo>
                  <a:pt x="398" y="595"/>
                </a:lnTo>
                <a:lnTo>
                  <a:pt x="398" y="595"/>
                </a:lnTo>
                <a:lnTo>
                  <a:pt x="399" y="595"/>
                </a:lnTo>
                <a:lnTo>
                  <a:pt x="398" y="595"/>
                </a:lnTo>
                <a:lnTo>
                  <a:pt x="398" y="595"/>
                </a:lnTo>
                <a:close/>
                <a:moveTo>
                  <a:pt x="320" y="577"/>
                </a:moveTo>
                <a:lnTo>
                  <a:pt x="320" y="577"/>
                </a:lnTo>
                <a:lnTo>
                  <a:pt x="313" y="577"/>
                </a:lnTo>
                <a:lnTo>
                  <a:pt x="320" y="577"/>
                </a:lnTo>
                <a:lnTo>
                  <a:pt x="320" y="577"/>
                </a:lnTo>
                <a:lnTo>
                  <a:pt x="319" y="577"/>
                </a:lnTo>
                <a:lnTo>
                  <a:pt x="320" y="577"/>
                </a:lnTo>
                <a:lnTo>
                  <a:pt x="320" y="577"/>
                </a:lnTo>
                <a:close/>
                <a:moveTo>
                  <a:pt x="362" y="591"/>
                </a:moveTo>
                <a:lnTo>
                  <a:pt x="362" y="591"/>
                </a:lnTo>
                <a:lnTo>
                  <a:pt x="358" y="590"/>
                </a:lnTo>
                <a:lnTo>
                  <a:pt x="358" y="590"/>
                </a:lnTo>
                <a:lnTo>
                  <a:pt x="362" y="590"/>
                </a:lnTo>
                <a:lnTo>
                  <a:pt x="362" y="590"/>
                </a:lnTo>
                <a:lnTo>
                  <a:pt x="362" y="591"/>
                </a:lnTo>
                <a:lnTo>
                  <a:pt x="362" y="591"/>
                </a:lnTo>
                <a:close/>
                <a:moveTo>
                  <a:pt x="390" y="597"/>
                </a:moveTo>
                <a:lnTo>
                  <a:pt x="390" y="597"/>
                </a:lnTo>
                <a:lnTo>
                  <a:pt x="392" y="596"/>
                </a:lnTo>
                <a:lnTo>
                  <a:pt x="395" y="596"/>
                </a:lnTo>
                <a:lnTo>
                  <a:pt x="393" y="597"/>
                </a:lnTo>
                <a:lnTo>
                  <a:pt x="390" y="597"/>
                </a:lnTo>
                <a:lnTo>
                  <a:pt x="390" y="597"/>
                </a:lnTo>
                <a:lnTo>
                  <a:pt x="391" y="597"/>
                </a:lnTo>
                <a:lnTo>
                  <a:pt x="390" y="597"/>
                </a:lnTo>
                <a:lnTo>
                  <a:pt x="390" y="597"/>
                </a:lnTo>
                <a:close/>
                <a:moveTo>
                  <a:pt x="351" y="592"/>
                </a:moveTo>
                <a:lnTo>
                  <a:pt x="351" y="592"/>
                </a:lnTo>
                <a:lnTo>
                  <a:pt x="354" y="591"/>
                </a:lnTo>
                <a:lnTo>
                  <a:pt x="356" y="591"/>
                </a:lnTo>
                <a:lnTo>
                  <a:pt x="356" y="591"/>
                </a:lnTo>
                <a:lnTo>
                  <a:pt x="351" y="592"/>
                </a:lnTo>
                <a:lnTo>
                  <a:pt x="351" y="592"/>
                </a:lnTo>
                <a:close/>
                <a:moveTo>
                  <a:pt x="336" y="590"/>
                </a:moveTo>
                <a:lnTo>
                  <a:pt x="336" y="590"/>
                </a:lnTo>
                <a:lnTo>
                  <a:pt x="339" y="589"/>
                </a:lnTo>
                <a:lnTo>
                  <a:pt x="340" y="590"/>
                </a:lnTo>
                <a:lnTo>
                  <a:pt x="339" y="591"/>
                </a:lnTo>
                <a:lnTo>
                  <a:pt x="336" y="590"/>
                </a:lnTo>
                <a:lnTo>
                  <a:pt x="336" y="590"/>
                </a:lnTo>
                <a:lnTo>
                  <a:pt x="337" y="590"/>
                </a:lnTo>
                <a:lnTo>
                  <a:pt x="336" y="590"/>
                </a:lnTo>
                <a:lnTo>
                  <a:pt x="336" y="590"/>
                </a:lnTo>
                <a:close/>
                <a:moveTo>
                  <a:pt x="348" y="590"/>
                </a:moveTo>
                <a:lnTo>
                  <a:pt x="348" y="590"/>
                </a:lnTo>
                <a:lnTo>
                  <a:pt x="344" y="590"/>
                </a:lnTo>
                <a:lnTo>
                  <a:pt x="343" y="590"/>
                </a:lnTo>
                <a:lnTo>
                  <a:pt x="340" y="590"/>
                </a:lnTo>
                <a:lnTo>
                  <a:pt x="340" y="590"/>
                </a:lnTo>
                <a:lnTo>
                  <a:pt x="345" y="589"/>
                </a:lnTo>
                <a:lnTo>
                  <a:pt x="346" y="589"/>
                </a:lnTo>
                <a:lnTo>
                  <a:pt x="348" y="590"/>
                </a:lnTo>
                <a:lnTo>
                  <a:pt x="348" y="590"/>
                </a:lnTo>
                <a:close/>
                <a:moveTo>
                  <a:pt x="381" y="597"/>
                </a:moveTo>
                <a:lnTo>
                  <a:pt x="381" y="597"/>
                </a:lnTo>
                <a:lnTo>
                  <a:pt x="384" y="596"/>
                </a:lnTo>
                <a:lnTo>
                  <a:pt x="386" y="596"/>
                </a:lnTo>
                <a:lnTo>
                  <a:pt x="386" y="596"/>
                </a:lnTo>
                <a:lnTo>
                  <a:pt x="384" y="597"/>
                </a:lnTo>
                <a:lnTo>
                  <a:pt x="381" y="597"/>
                </a:lnTo>
                <a:lnTo>
                  <a:pt x="381" y="597"/>
                </a:lnTo>
                <a:close/>
                <a:moveTo>
                  <a:pt x="344" y="592"/>
                </a:moveTo>
                <a:lnTo>
                  <a:pt x="344" y="592"/>
                </a:lnTo>
                <a:lnTo>
                  <a:pt x="345" y="591"/>
                </a:lnTo>
                <a:lnTo>
                  <a:pt x="348" y="591"/>
                </a:lnTo>
                <a:lnTo>
                  <a:pt x="348" y="591"/>
                </a:lnTo>
                <a:lnTo>
                  <a:pt x="346" y="592"/>
                </a:lnTo>
                <a:lnTo>
                  <a:pt x="344" y="592"/>
                </a:lnTo>
                <a:lnTo>
                  <a:pt x="344" y="592"/>
                </a:lnTo>
                <a:close/>
                <a:moveTo>
                  <a:pt x="337" y="595"/>
                </a:moveTo>
                <a:lnTo>
                  <a:pt x="337" y="595"/>
                </a:lnTo>
                <a:lnTo>
                  <a:pt x="342" y="592"/>
                </a:lnTo>
                <a:lnTo>
                  <a:pt x="340" y="592"/>
                </a:lnTo>
                <a:lnTo>
                  <a:pt x="337" y="594"/>
                </a:lnTo>
                <a:lnTo>
                  <a:pt x="337" y="594"/>
                </a:lnTo>
                <a:lnTo>
                  <a:pt x="337" y="595"/>
                </a:lnTo>
                <a:lnTo>
                  <a:pt x="337" y="595"/>
                </a:lnTo>
                <a:lnTo>
                  <a:pt x="338" y="594"/>
                </a:lnTo>
                <a:lnTo>
                  <a:pt x="337" y="595"/>
                </a:lnTo>
                <a:lnTo>
                  <a:pt x="337" y="595"/>
                </a:lnTo>
                <a:close/>
                <a:moveTo>
                  <a:pt x="328" y="594"/>
                </a:moveTo>
                <a:lnTo>
                  <a:pt x="328" y="594"/>
                </a:lnTo>
                <a:lnTo>
                  <a:pt x="334" y="592"/>
                </a:lnTo>
                <a:lnTo>
                  <a:pt x="339" y="591"/>
                </a:lnTo>
                <a:lnTo>
                  <a:pt x="339" y="591"/>
                </a:lnTo>
                <a:lnTo>
                  <a:pt x="338" y="592"/>
                </a:lnTo>
                <a:lnTo>
                  <a:pt x="336" y="594"/>
                </a:lnTo>
                <a:lnTo>
                  <a:pt x="328" y="594"/>
                </a:lnTo>
                <a:lnTo>
                  <a:pt x="328" y="594"/>
                </a:lnTo>
                <a:close/>
                <a:moveTo>
                  <a:pt x="384" y="602"/>
                </a:moveTo>
                <a:lnTo>
                  <a:pt x="384" y="602"/>
                </a:lnTo>
                <a:lnTo>
                  <a:pt x="393" y="601"/>
                </a:lnTo>
                <a:lnTo>
                  <a:pt x="393" y="601"/>
                </a:lnTo>
                <a:lnTo>
                  <a:pt x="389" y="602"/>
                </a:lnTo>
                <a:lnTo>
                  <a:pt x="384" y="602"/>
                </a:lnTo>
                <a:lnTo>
                  <a:pt x="384" y="602"/>
                </a:lnTo>
                <a:close/>
                <a:moveTo>
                  <a:pt x="367" y="601"/>
                </a:moveTo>
                <a:lnTo>
                  <a:pt x="367" y="601"/>
                </a:lnTo>
                <a:lnTo>
                  <a:pt x="367" y="600"/>
                </a:lnTo>
                <a:lnTo>
                  <a:pt x="369" y="598"/>
                </a:lnTo>
                <a:lnTo>
                  <a:pt x="369" y="598"/>
                </a:lnTo>
                <a:lnTo>
                  <a:pt x="368" y="600"/>
                </a:lnTo>
                <a:lnTo>
                  <a:pt x="367" y="601"/>
                </a:lnTo>
                <a:lnTo>
                  <a:pt x="367" y="601"/>
                </a:lnTo>
                <a:close/>
                <a:moveTo>
                  <a:pt x="370" y="604"/>
                </a:moveTo>
                <a:lnTo>
                  <a:pt x="370" y="604"/>
                </a:lnTo>
                <a:lnTo>
                  <a:pt x="369" y="604"/>
                </a:lnTo>
                <a:lnTo>
                  <a:pt x="368" y="603"/>
                </a:lnTo>
                <a:lnTo>
                  <a:pt x="370" y="601"/>
                </a:lnTo>
                <a:lnTo>
                  <a:pt x="372" y="600"/>
                </a:lnTo>
                <a:lnTo>
                  <a:pt x="373" y="600"/>
                </a:lnTo>
                <a:lnTo>
                  <a:pt x="373" y="601"/>
                </a:lnTo>
                <a:lnTo>
                  <a:pt x="370" y="604"/>
                </a:lnTo>
                <a:lnTo>
                  <a:pt x="370" y="604"/>
                </a:lnTo>
                <a:lnTo>
                  <a:pt x="369" y="604"/>
                </a:lnTo>
                <a:lnTo>
                  <a:pt x="370" y="603"/>
                </a:lnTo>
                <a:lnTo>
                  <a:pt x="370" y="603"/>
                </a:lnTo>
                <a:lnTo>
                  <a:pt x="370" y="604"/>
                </a:lnTo>
                <a:lnTo>
                  <a:pt x="370" y="604"/>
                </a:lnTo>
                <a:close/>
                <a:moveTo>
                  <a:pt x="325" y="591"/>
                </a:moveTo>
                <a:lnTo>
                  <a:pt x="325" y="591"/>
                </a:lnTo>
                <a:lnTo>
                  <a:pt x="321" y="591"/>
                </a:lnTo>
                <a:lnTo>
                  <a:pt x="320" y="591"/>
                </a:lnTo>
                <a:lnTo>
                  <a:pt x="319" y="590"/>
                </a:lnTo>
                <a:lnTo>
                  <a:pt x="319" y="589"/>
                </a:lnTo>
                <a:lnTo>
                  <a:pt x="319" y="589"/>
                </a:lnTo>
                <a:lnTo>
                  <a:pt x="320" y="590"/>
                </a:lnTo>
                <a:lnTo>
                  <a:pt x="325" y="591"/>
                </a:lnTo>
                <a:lnTo>
                  <a:pt x="325" y="591"/>
                </a:lnTo>
                <a:close/>
                <a:moveTo>
                  <a:pt x="324" y="594"/>
                </a:moveTo>
                <a:lnTo>
                  <a:pt x="324" y="594"/>
                </a:lnTo>
                <a:lnTo>
                  <a:pt x="327" y="594"/>
                </a:lnTo>
                <a:lnTo>
                  <a:pt x="324" y="594"/>
                </a:lnTo>
                <a:lnTo>
                  <a:pt x="324" y="594"/>
                </a:lnTo>
                <a:lnTo>
                  <a:pt x="324" y="594"/>
                </a:lnTo>
                <a:lnTo>
                  <a:pt x="324" y="594"/>
                </a:lnTo>
                <a:lnTo>
                  <a:pt x="324" y="594"/>
                </a:lnTo>
                <a:close/>
                <a:moveTo>
                  <a:pt x="346" y="602"/>
                </a:moveTo>
                <a:lnTo>
                  <a:pt x="346" y="602"/>
                </a:lnTo>
                <a:lnTo>
                  <a:pt x="348" y="600"/>
                </a:lnTo>
                <a:lnTo>
                  <a:pt x="346" y="602"/>
                </a:lnTo>
                <a:lnTo>
                  <a:pt x="346" y="602"/>
                </a:lnTo>
                <a:lnTo>
                  <a:pt x="345" y="601"/>
                </a:lnTo>
                <a:lnTo>
                  <a:pt x="346" y="602"/>
                </a:lnTo>
                <a:lnTo>
                  <a:pt x="346" y="602"/>
                </a:lnTo>
                <a:close/>
                <a:moveTo>
                  <a:pt x="356" y="604"/>
                </a:moveTo>
                <a:lnTo>
                  <a:pt x="356" y="604"/>
                </a:lnTo>
                <a:lnTo>
                  <a:pt x="355" y="603"/>
                </a:lnTo>
                <a:lnTo>
                  <a:pt x="356" y="602"/>
                </a:lnTo>
                <a:lnTo>
                  <a:pt x="356" y="602"/>
                </a:lnTo>
                <a:lnTo>
                  <a:pt x="357" y="603"/>
                </a:lnTo>
                <a:lnTo>
                  <a:pt x="357" y="603"/>
                </a:lnTo>
                <a:lnTo>
                  <a:pt x="356" y="604"/>
                </a:lnTo>
                <a:lnTo>
                  <a:pt x="356" y="604"/>
                </a:lnTo>
                <a:close/>
                <a:moveTo>
                  <a:pt x="326" y="596"/>
                </a:moveTo>
                <a:lnTo>
                  <a:pt x="326" y="596"/>
                </a:lnTo>
                <a:lnTo>
                  <a:pt x="324" y="596"/>
                </a:lnTo>
                <a:lnTo>
                  <a:pt x="322" y="595"/>
                </a:lnTo>
                <a:lnTo>
                  <a:pt x="322" y="595"/>
                </a:lnTo>
                <a:lnTo>
                  <a:pt x="325" y="595"/>
                </a:lnTo>
                <a:lnTo>
                  <a:pt x="326" y="596"/>
                </a:lnTo>
                <a:lnTo>
                  <a:pt x="326" y="596"/>
                </a:lnTo>
                <a:close/>
                <a:moveTo>
                  <a:pt x="346" y="607"/>
                </a:moveTo>
                <a:lnTo>
                  <a:pt x="346" y="607"/>
                </a:lnTo>
                <a:lnTo>
                  <a:pt x="345" y="606"/>
                </a:lnTo>
                <a:lnTo>
                  <a:pt x="346" y="604"/>
                </a:lnTo>
                <a:lnTo>
                  <a:pt x="350" y="603"/>
                </a:lnTo>
                <a:lnTo>
                  <a:pt x="352" y="603"/>
                </a:lnTo>
                <a:lnTo>
                  <a:pt x="346" y="607"/>
                </a:lnTo>
                <a:lnTo>
                  <a:pt x="346" y="607"/>
                </a:lnTo>
                <a:lnTo>
                  <a:pt x="346" y="606"/>
                </a:lnTo>
                <a:lnTo>
                  <a:pt x="346" y="607"/>
                </a:lnTo>
                <a:lnTo>
                  <a:pt x="346" y="607"/>
                </a:lnTo>
                <a:close/>
                <a:moveTo>
                  <a:pt x="330" y="606"/>
                </a:moveTo>
                <a:lnTo>
                  <a:pt x="330" y="606"/>
                </a:lnTo>
                <a:lnTo>
                  <a:pt x="333" y="606"/>
                </a:lnTo>
                <a:lnTo>
                  <a:pt x="337" y="606"/>
                </a:lnTo>
                <a:lnTo>
                  <a:pt x="339" y="606"/>
                </a:lnTo>
                <a:lnTo>
                  <a:pt x="342" y="606"/>
                </a:lnTo>
                <a:lnTo>
                  <a:pt x="342" y="606"/>
                </a:lnTo>
                <a:lnTo>
                  <a:pt x="334" y="607"/>
                </a:lnTo>
                <a:lnTo>
                  <a:pt x="331" y="607"/>
                </a:lnTo>
                <a:lnTo>
                  <a:pt x="330" y="607"/>
                </a:lnTo>
                <a:lnTo>
                  <a:pt x="330" y="606"/>
                </a:lnTo>
                <a:lnTo>
                  <a:pt x="330" y="606"/>
                </a:lnTo>
                <a:close/>
                <a:moveTo>
                  <a:pt x="333" y="606"/>
                </a:moveTo>
                <a:lnTo>
                  <a:pt x="333" y="606"/>
                </a:lnTo>
                <a:lnTo>
                  <a:pt x="336" y="606"/>
                </a:lnTo>
                <a:lnTo>
                  <a:pt x="337" y="606"/>
                </a:lnTo>
                <a:lnTo>
                  <a:pt x="337" y="606"/>
                </a:lnTo>
                <a:lnTo>
                  <a:pt x="333" y="606"/>
                </a:lnTo>
                <a:lnTo>
                  <a:pt x="333" y="606"/>
                </a:lnTo>
                <a:lnTo>
                  <a:pt x="334" y="606"/>
                </a:lnTo>
                <a:lnTo>
                  <a:pt x="333" y="606"/>
                </a:lnTo>
                <a:lnTo>
                  <a:pt x="333" y="606"/>
                </a:lnTo>
                <a:close/>
                <a:moveTo>
                  <a:pt x="313" y="607"/>
                </a:moveTo>
                <a:lnTo>
                  <a:pt x="313" y="607"/>
                </a:lnTo>
                <a:lnTo>
                  <a:pt x="310" y="606"/>
                </a:lnTo>
                <a:lnTo>
                  <a:pt x="313" y="607"/>
                </a:lnTo>
                <a:lnTo>
                  <a:pt x="313" y="607"/>
                </a:lnTo>
                <a:lnTo>
                  <a:pt x="313" y="607"/>
                </a:lnTo>
                <a:lnTo>
                  <a:pt x="313" y="607"/>
                </a:lnTo>
                <a:lnTo>
                  <a:pt x="313" y="607"/>
                </a:lnTo>
                <a:close/>
                <a:moveTo>
                  <a:pt x="265" y="591"/>
                </a:moveTo>
                <a:lnTo>
                  <a:pt x="265" y="591"/>
                </a:lnTo>
                <a:lnTo>
                  <a:pt x="269" y="591"/>
                </a:lnTo>
                <a:lnTo>
                  <a:pt x="271" y="591"/>
                </a:lnTo>
                <a:lnTo>
                  <a:pt x="271" y="592"/>
                </a:lnTo>
                <a:lnTo>
                  <a:pt x="271" y="592"/>
                </a:lnTo>
                <a:lnTo>
                  <a:pt x="267" y="591"/>
                </a:lnTo>
                <a:lnTo>
                  <a:pt x="265" y="591"/>
                </a:lnTo>
                <a:lnTo>
                  <a:pt x="265" y="591"/>
                </a:lnTo>
                <a:close/>
                <a:moveTo>
                  <a:pt x="219" y="557"/>
                </a:moveTo>
                <a:lnTo>
                  <a:pt x="219" y="557"/>
                </a:lnTo>
                <a:lnTo>
                  <a:pt x="219" y="557"/>
                </a:lnTo>
                <a:lnTo>
                  <a:pt x="219" y="556"/>
                </a:lnTo>
                <a:lnTo>
                  <a:pt x="221" y="557"/>
                </a:lnTo>
                <a:lnTo>
                  <a:pt x="221" y="557"/>
                </a:lnTo>
                <a:lnTo>
                  <a:pt x="220" y="557"/>
                </a:lnTo>
                <a:lnTo>
                  <a:pt x="219" y="557"/>
                </a:lnTo>
                <a:lnTo>
                  <a:pt x="219" y="557"/>
                </a:lnTo>
                <a:close/>
                <a:moveTo>
                  <a:pt x="266" y="592"/>
                </a:moveTo>
                <a:lnTo>
                  <a:pt x="266" y="592"/>
                </a:lnTo>
                <a:lnTo>
                  <a:pt x="269" y="591"/>
                </a:lnTo>
                <a:lnTo>
                  <a:pt x="269" y="592"/>
                </a:lnTo>
                <a:lnTo>
                  <a:pt x="269" y="592"/>
                </a:lnTo>
                <a:lnTo>
                  <a:pt x="267" y="594"/>
                </a:lnTo>
                <a:lnTo>
                  <a:pt x="267" y="594"/>
                </a:lnTo>
                <a:lnTo>
                  <a:pt x="266" y="592"/>
                </a:lnTo>
                <a:lnTo>
                  <a:pt x="266" y="592"/>
                </a:lnTo>
                <a:lnTo>
                  <a:pt x="267" y="592"/>
                </a:lnTo>
                <a:lnTo>
                  <a:pt x="266" y="592"/>
                </a:lnTo>
                <a:lnTo>
                  <a:pt x="266" y="592"/>
                </a:lnTo>
                <a:close/>
                <a:moveTo>
                  <a:pt x="263" y="594"/>
                </a:moveTo>
                <a:lnTo>
                  <a:pt x="263" y="594"/>
                </a:lnTo>
                <a:lnTo>
                  <a:pt x="263" y="592"/>
                </a:lnTo>
                <a:lnTo>
                  <a:pt x="263" y="592"/>
                </a:lnTo>
                <a:lnTo>
                  <a:pt x="266" y="592"/>
                </a:lnTo>
                <a:lnTo>
                  <a:pt x="266" y="592"/>
                </a:lnTo>
                <a:lnTo>
                  <a:pt x="266" y="592"/>
                </a:lnTo>
                <a:lnTo>
                  <a:pt x="263" y="594"/>
                </a:lnTo>
                <a:lnTo>
                  <a:pt x="263" y="594"/>
                </a:lnTo>
                <a:close/>
                <a:moveTo>
                  <a:pt x="285" y="606"/>
                </a:moveTo>
                <a:lnTo>
                  <a:pt x="285" y="606"/>
                </a:lnTo>
                <a:lnTo>
                  <a:pt x="281" y="602"/>
                </a:lnTo>
                <a:lnTo>
                  <a:pt x="284" y="604"/>
                </a:lnTo>
                <a:lnTo>
                  <a:pt x="286" y="607"/>
                </a:lnTo>
                <a:lnTo>
                  <a:pt x="285" y="606"/>
                </a:lnTo>
                <a:lnTo>
                  <a:pt x="285" y="606"/>
                </a:lnTo>
                <a:lnTo>
                  <a:pt x="284" y="604"/>
                </a:lnTo>
                <a:lnTo>
                  <a:pt x="285" y="606"/>
                </a:lnTo>
                <a:lnTo>
                  <a:pt x="285" y="606"/>
                </a:lnTo>
                <a:close/>
                <a:moveTo>
                  <a:pt x="263" y="595"/>
                </a:moveTo>
                <a:lnTo>
                  <a:pt x="263" y="595"/>
                </a:lnTo>
                <a:lnTo>
                  <a:pt x="267" y="596"/>
                </a:lnTo>
                <a:lnTo>
                  <a:pt x="263" y="595"/>
                </a:lnTo>
                <a:lnTo>
                  <a:pt x="263" y="595"/>
                </a:lnTo>
                <a:lnTo>
                  <a:pt x="263" y="595"/>
                </a:lnTo>
                <a:lnTo>
                  <a:pt x="263" y="595"/>
                </a:lnTo>
                <a:lnTo>
                  <a:pt x="263" y="595"/>
                </a:lnTo>
                <a:close/>
                <a:moveTo>
                  <a:pt x="255" y="590"/>
                </a:moveTo>
                <a:lnTo>
                  <a:pt x="255" y="590"/>
                </a:lnTo>
                <a:lnTo>
                  <a:pt x="252" y="590"/>
                </a:lnTo>
                <a:lnTo>
                  <a:pt x="252" y="589"/>
                </a:lnTo>
                <a:lnTo>
                  <a:pt x="249" y="588"/>
                </a:lnTo>
                <a:lnTo>
                  <a:pt x="249" y="588"/>
                </a:lnTo>
                <a:lnTo>
                  <a:pt x="252" y="589"/>
                </a:lnTo>
                <a:lnTo>
                  <a:pt x="255" y="590"/>
                </a:lnTo>
                <a:lnTo>
                  <a:pt x="255" y="590"/>
                </a:lnTo>
                <a:close/>
                <a:moveTo>
                  <a:pt x="248" y="588"/>
                </a:moveTo>
                <a:lnTo>
                  <a:pt x="248" y="588"/>
                </a:lnTo>
                <a:lnTo>
                  <a:pt x="249" y="586"/>
                </a:lnTo>
                <a:lnTo>
                  <a:pt x="248" y="588"/>
                </a:lnTo>
                <a:lnTo>
                  <a:pt x="248" y="588"/>
                </a:lnTo>
                <a:lnTo>
                  <a:pt x="248" y="588"/>
                </a:lnTo>
                <a:lnTo>
                  <a:pt x="248" y="588"/>
                </a:lnTo>
                <a:close/>
                <a:moveTo>
                  <a:pt x="203" y="553"/>
                </a:moveTo>
                <a:lnTo>
                  <a:pt x="203" y="553"/>
                </a:lnTo>
                <a:lnTo>
                  <a:pt x="191" y="548"/>
                </a:lnTo>
                <a:lnTo>
                  <a:pt x="191" y="547"/>
                </a:lnTo>
                <a:lnTo>
                  <a:pt x="192" y="547"/>
                </a:lnTo>
                <a:lnTo>
                  <a:pt x="198" y="549"/>
                </a:lnTo>
                <a:lnTo>
                  <a:pt x="202" y="550"/>
                </a:lnTo>
                <a:lnTo>
                  <a:pt x="203" y="553"/>
                </a:lnTo>
                <a:lnTo>
                  <a:pt x="203" y="553"/>
                </a:lnTo>
                <a:lnTo>
                  <a:pt x="204" y="553"/>
                </a:lnTo>
                <a:lnTo>
                  <a:pt x="203" y="553"/>
                </a:lnTo>
                <a:lnTo>
                  <a:pt x="203" y="553"/>
                </a:lnTo>
                <a:close/>
                <a:moveTo>
                  <a:pt x="254" y="592"/>
                </a:moveTo>
                <a:lnTo>
                  <a:pt x="254" y="592"/>
                </a:lnTo>
                <a:lnTo>
                  <a:pt x="249" y="589"/>
                </a:lnTo>
                <a:lnTo>
                  <a:pt x="254" y="592"/>
                </a:lnTo>
                <a:lnTo>
                  <a:pt x="254" y="592"/>
                </a:lnTo>
                <a:lnTo>
                  <a:pt x="254" y="591"/>
                </a:lnTo>
                <a:lnTo>
                  <a:pt x="254" y="591"/>
                </a:lnTo>
                <a:lnTo>
                  <a:pt x="254" y="592"/>
                </a:lnTo>
                <a:lnTo>
                  <a:pt x="254" y="592"/>
                </a:lnTo>
                <a:lnTo>
                  <a:pt x="254" y="592"/>
                </a:lnTo>
                <a:close/>
                <a:moveTo>
                  <a:pt x="272" y="603"/>
                </a:moveTo>
                <a:lnTo>
                  <a:pt x="272" y="603"/>
                </a:lnTo>
                <a:lnTo>
                  <a:pt x="274" y="603"/>
                </a:lnTo>
                <a:lnTo>
                  <a:pt x="278" y="603"/>
                </a:lnTo>
                <a:lnTo>
                  <a:pt x="278" y="603"/>
                </a:lnTo>
                <a:lnTo>
                  <a:pt x="274" y="603"/>
                </a:lnTo>
                <a:lnTo>
                  <a:pt x="272" y="603"/>
                </a:lnTo>
                <a:lnTo>
                  <a:pt x="272" y="603"/>
                </a:lnTo>
                <a:close/>
                <a:moveTo>
                  <a:pt x="236" y="580"/>
                </a:moveTo>
                <a:lnTo>
                  <a:pt x="236" y="580"/>
                </a:lnTo>
                <a:lnTo>
                  <a:pt x="238" y="580"/>
                </a:lnTo>
                <a:lnTo>
                  <a:pt x="238" y="580"/>
                </a:lnTo>
                <a:lnTo>
                  <a:pt x="237" y="580"/>
                </a:lnTo>
                <a:lnTo>
                  <a:pt x="236" y="580"/>
                </a:lnTo>
                <a:lnTo>
                  <a:pt x="236" y="580"/>
                </a:lnTo>
                <a:lnTo>
                  <a:pt x="236" y="580"/>
                </a:lnTo>
                <a:lnTo>
                  <a:pt x="236" y="580"/>
                </a:lnTo>
                <a:lnTo>
                  <a:pt x="236" y="580"/>
                </a:lnTo>
                <a:close/>
                <a:moveTo>
                  <a:pt x="218" y="580"/>
                </a:moveTo>
                <a:lnTo>
                  <a:pt x="218" y="580"/>
                </a:lnTo>
                <a:lnTo>
                  <a:pt x="224" y="580"/>
                </a:lnTo>
                <a:lnTo>
                  <a:pt x="234" y="582"/>
                </a:lnTo>
                <a:lnTo>
                  <a:pt x="239" y="583"/>
                </a:lnTo>
                <a:lnTo>
                  <a:pt x="242" y="584"/>
                </a:lnTo>
                <a:lnTo>
                  <a:pt x="242" y="585"/>
                </a:lnTo>
                <a:lnTo>
                  <a:pt x="240" y="586"/>
                </a:lnTo>
                <a:lnTo>
                  <a:pt x="237" y="588"/>
                </a:lnTo>
                <a:lnTo>
                  <a:pt x="237" y="588"/>
                </a:lnTo>
                <a:lnTo>
                  <a:pt x="231" y="583"/>
                </a:lnTo>
                <a:lnTo>
                  <a:pt x="226" y="580"/>
                </a:lnTo>
                <a:lnTo>
                  <a:pt x="224" y="580"/>
                </a:lnTo>
                <a:lnTo>
                  <a:pt x="221" y="580"/>
                </a:lnTo>
                <a:lnTo>
                  <a:pt x="219" y="582"/>
                </a:lnTo>
                <a:lnTo>
                  <a:pt x="219" y="582"/>
                </a:lnTo>
                <a:lnTo>
                  <a:pt x="218" y="580"/>
                </a:lnTo>
                <a:lnTo>
                  <a:pt x="218" y="580"/>
                </a:lnTo>
                <a:lnTo>
                  <a:pt x="218" y="580"/>
                </a:lnTo>
                <a:lnTo>
                  <a:pt x="218" y="580"/>
                </a:lnTo>
                <a:lnTo>
                  <a:pt x="218" y="580"/>
                </a:lnTo>
                <a:lnTo>
                  <a:pt x="218" y="580"/>
                </a:lnTo>
                <a:lnTo>
                  <a:pt x="218" y="580"/>
                </a:lnTo>
                <a:close/>
                <a:moveTo>
                  <a:pt x="215" y="582"/>
                </a:moveTo>
                <a:lnTo>
                  <a:pt x="215" y="582"/>
                </a:lnTo>
                <a:lnTo>
                  <a:pt x="214" y="582"/>
                </a:lnTo>
                <a:lnTo>
                  <a:pt x="212" y="582"/>
                </a:lnTo>
                <a:lnTo>
                  <a:pt x="208" y="579"/>
                </a:lnTo>
                <a:lnTo>
                  <a:pt x="207" y="578"/>
                </a:lnTo>
                <a:lnTo>
                  <a:pt x="207" y="578"/>
                </a:lnTo>
                <a:lnTo>
                  <a:pt x="215" y="582"/>
                </a:lnTo>
                <a:lnTo>
                  <a:pt x="215" y="582"/>
                </a:lnTo>
                <a:lnTo>
                  <a:pt x="214" y="580"/>
                </a:lnTo>
                <a:lnTo>
                  <a:pt x="215" y="582"/>
                </a:lnTo>
                <a:lnTo>
                  <a:pt x="215" y="582"/>
                </a:lnTo>
                <a:close/>
                <a:moveTo>
                  <a:pt x="272" y="603"/>
                </a:moveTo>
                <a:lnTo>
                  <a:pt x="272" y="603"/>
                </a:lnTo>
                <a:lnTo>
                  <a:pt x="263" y="602"/>
                </a:lnTo>
                <a:lnTo>
                  <a:pt x="263" y="602"/>
                </a:lnTo>
                <a:lnTo>
                  <a:pt x="268" y="602"/>
                </a:lnTo>
                <a:lnTo>
                  <a:pt x="271" y="602"/>
                </a:lnTo>
                <a:lnTo>
                  <a:pt x="272" y="603"/>
                </a:lnTo>
                <a:lnTo>
                  <a:pt x="272" y="603"/>
                </a:lnTo>
                <a:close/>
                <a:moveTo>
                  <a:pt x="251" y="592"/>
                </a:moveTo>
                <a:lnTo>
                  <a:pt x="251" y="592"/>
                </a:lnTo>
                <a:lnTo>
                  <a:pt x="252" y="592"/>
                </a:lnTo>
                <a:lnTo>
                  <a:pt x="254" y="594"/>
                </a:lnTo>
                <a:lnTo>
                  <a:pt x="254" y="594"/>
                </a:lnTo>
                <a:lnTo>
                  <a:pt x="251" y="594"/>
                </a:lnTo>
                <a:lnTo>
                  <a:pt x="250" y="594"/>
                </a:lnTo>
                <a:lnTo>
                  <a:pt x="251" y="592"/>
                </a:lnTo>
                <a:lnTo>
                  <a:pt x="251" y="592"/>
                </a:lnTo>
                <a:close/>
                <a:moveTo>
                  <a:pt x="240" y="590"/>
                </a:moveTo>
                <a:lnTo>
                  <a:pt x="240" y="590"/>
                </a:lnTo>
                <a:lnTo>
                  <a:pt x="244" y="590"/>
                </a:lnTo>
                <a:lnTo>
                  <a:pt x="245" y="590"/>
                </a:lnTo>
                <a:lnTo>
                  <a:pt x="245" y="591"/>
                </a:lnTo>
                <a:lnTo>
                  <a:pt x="245" y="591"/>
                </a:lnTo>
                <a:lnTo>
                  <a:pt x="240" y="590"/>
                </a:lnTo>
                <a:lnTo>
                  <a:pt x="240" y="590"/>
                </a:lnTo>
                <a:close/>
                <a:moveTo>
                  <a:pt x="258" y="601"/>
                </a:moveTo>
                <a:lnTo>
                  <a:pt x="258" y="601"/>
                </a:lnTo>
                <a:lnTo>
                  <a:pt x="260" y="601"/>
                </a:lnTo>
                <a:lnTo>
                  <a:pt x="263" y="602"/>
                </a:lnTo>
                <a:lnTo>
                  <a:pt x="263" y="602"/>
                </a:lnTo>
                <a:lnTo>
                  <a:pt x="261" y="602"/>
                </a:lnTo>
                <a:lnTo>
                  <a:pt x="258" y="601"/>
                </a:lnTo>
                <a:lnTo>
                  <a:pt x="258" y="601"/>
                </a:lnTo>
                <a:close/>
                <a:moveTo>
                  <a:pt x="183" y="542"/>
                </a:moveTo>
                <a:lnTo>
                  <a:pt x="183" y="542"/>
                </a:lnTo>
                <a:lnTo>
                  <a:pt x="184" y="542"/>
                </a:lnTo>
                <a:lnTo>
                  <a:pt x="185" y="543"/>
                </a:lnTo>
                <a:lnTo>
                  <a:pt x="186" y="542"/>
                </a:lnTo>
                <a:lnTo>
                  <a:pt x="186" y="542"/>
                </a:lnTo>
                <a:lnTo>
                  <a:pt x="186" y="543"/>
                </a:lnTo>
                <a:lnTo>
                  <a:pt x="185" y="543"/>
                </a:lnTo>
                <a:lnTo>
                  <a:pt x="183" y="542"/>
                </a:lnTo>
                <a:lnTo>
                  <a:pt x="183" y="542"/>
                </a:lnTo>
                <a:close/>
                <a:moveTo>
                  <a:pt x="178" y="539"/>
                </a:moveTo>
                <a:lnTo>
                  <a:pt x="178" y="539"/>
                </a:lnTo>
                <a:lnTo>
                  <a:pt x="179" y="538"/>
                </a:lnTo>
                <a:lnTo>
                  <a:pt x="180" y="538"/>
                </a:lnTo>
                <a:lnTo>
                  <a:pt x="183" y="542"/>
                </a:lnTo>
                <a:lnTo>
                  <a:pt x="183" y="543"/>
                </a:lnTo>
                <a:lnTo>
                  <a:pt x="183" y="543"/>
                </a:lnTo>
                <a:lnTo>
                  <a:pt x="180" y="543"/>
                </a:lnTo>
                <a:lnTo>
                  <a:pt x="178" y="539"/>
                </a:lnTo>
                <a:lnTo>
                  <a:pt x="178" y="539"/>
                </a:lnTo>
                <a:lnTo>
                  <a:pt x="178" y="539"/>
                </a:lnTo>
                <a:lnTo>
                  <a:pt x="178" y="539"/>
                </a:lnTo>
                <a:lnTo>
                  <a:pt x="178" y="539"/>
                </a:lnTo>
                <a:close/>
                <a:moveTo>
                  <a:pt x="226" y="586"/>
                </a:moveTo>
                <a:lnTo>
                  <a:pt x="226" y="586"/>
                </a:lnTo>
                <a:lnTo>
                  <a:pt x="230" y="586"/>
                </a:lnTo>
                <a:lnTo>
                  <a:pt x="231" y="586"/>
                </a:lnTo>
                <a:lnTo>
                  <a:pt x="231" y="588"/>
                </a:lnTo>
                <a:lnTo>
                  <a:pt x="231" y="588"/>
                </a:lnTo>
                <a:lnTo>
                  <a:pt x="228" y="586"/>
                </a:lnTo>
                <a:lnTo>
                  <a:pt x="226" y="586"/>
                </a:lnTo>
                <a:lnTo>
                  <a:pt x="226" y="586"/>
                </a:lnTo>
                <a:close/>
                <a:moveTo>
                  <a:pt x="234" y="595"/>
                </a:moveTo>
                <a:lnTo>
                  <a:pt x="234" y="595"/>
                </a:lnTo>
                <a:lnTo>
                  <a:pt x="236" y="595"/>
                </a:lnTo>
                <a:lnTo>
                  <a:pt x="238" y="595"/>
                </a:lnTo>
                <a:lnTo>
                  <a:pt x="238" y="595"/>
                </a:lnTo>
                <a:lnTo>
                  <a:pt x="236" y="595"/>
                </a:lnTo>
                <a:lnTo>
                  <a:pt x="234" y="595"/>
                </a:lnTo>
                <a:lnTo>
                  <a:pt x="234" y="595"/>
                </a:lnTo>
                <a:close/>
                <a:moveTo>
                  <a:pt x="205" y="577"/>
                </a:moveTo>
                <a:lnTo>
                  <a:pt x="205" y="577"/>
                </a:lnTo>
                <a:lnTo>
                  <a:pt x="201" y="574"/>
                </a:lnTo>
                <a:lnTo>
                  <a:pt x="202" y="574"/>
                </a:lnTo>
                <a:lnTo>
                  <a:pt x="204" y="576"/>
                </a:lnTo>
                <a:lnTo>
                  <a:pt x="205" y="577"/>
                </a:lnTo>
                <a:lnTo>
                  <a:pt x="205" y="577"/>
                </a:lnTo>
                <a:lnTo>
                  <a:pt x="204" y="577"/>
                </a:lnTo>
                <a:lnTo>
                  <a:pt x="205" y="577"/>
                </a:lnTo>
                <a:lnTo>
                  <a:pt x="205" y="577"/>
                </a:lnTo>
                <a:lnTo>
                  <a:pt x="205" y="577"/>
                </a:lnTo>
                <a:lnTo>
                  <a:pt x="205" y="577"/>
                </a:lnTo>
                <a:close/>
                <a:moveTo>
                  <a:pt x="196" y="571"/>
                </a:moveTo>
                <a:lnTo>
                  <a:pt x="196" y="571"/>
                </a:lnTo>
                <a:lnTo>
                  <a:pt x="195" y="570"/>
                </a:lnTo>
                <a:lnTo>
                  <a:pt x="195" y="568"/>
                </a:lnTo>
                <a:lnTo>
                  <a:pt x="198" y="568"/>
                </a:lnTo>
                <a:lnTo>
                  <a:pt x="199" y="571"/>
                </a:lnTo>
                <a:lnTo>
                  <a:pt x="198" y="571"/>
                </a:lnTo>
                <a:lnTo>
                  <a:pt x="196" y="571"/>
                </a:lnTo>
                <a:lnTo>
                  <a:pt x="196" y="571"/>
                </a:lnTo>
                <a:lnTo>
                  <a:pt x="196" y="571"/>
                </a:lnTo>
                <a:lnTo>
                  <a:pt x="196" y="571"/>
                </a:lnTo>
                <a:lnTo>
                  <a:pt x="196" y="571"/>
                </a:lnTo>
                <a:close/>
                <a:moveTo>
                  <a:pt x="199" y="577"/>
                </a:moveTo>
                <a:lnTo>
                  <a:pt x="199" y="577"/>
                </a:lnTo>
                <a:lnTo>
                  <a:pt x="204" y="576"/>
                </a:lnTo>
                <a:lnTo>
                  <a:pt x="199" y="577"/>
                </a:lnTo>
                <a:lnTo>
                  <a:pt x="199" y="577"/>
                </a:lnTo>
                <a:lnTo>
                  <a:pt x="201" y="577"/>
                </a:lnTo>
                <a:lnTo>
                  <a:pt x="199" y="577"/>
                </a:lnTo>
                <a:lnTo>
                  <a:pt x="199" y="577"/>
                </a:lnTo>
                <a:close/>
                <a:moveTo>
                  <a:pt x="122" y="444"/>
                </a:moveTo>
                <a:lnTo>
                  <a:pt x="122" y="444"/>
                </a:lnTo>
                <a:lnTo>
                  <a:pt x="122" y="444"/>
                </a:lnTo>
                <a:lnTo>
                  <a:pt x="124" y="444"/>
                </a:lnTo>
                <a:lnTo>
                  <a:pt x="125" y="447"/>
                </a:lnTo>
                <a:lnTo>
                  <a:pt x="125" y="448"/>
                </a:lnTo>
                <a:lnTo>
                  <a:pt x="122" y="444"/>
                </a:lnTo>
                <a:lnTo>
                  <a:pt x="122" y="444"/>
                </a:lnTo>
                <a:lnTo>
                  <a:pt x="122" y="444"/>
                </a:lnTo>
                <a:lnTo>
                  <a:pt x="122" y="444"/>
                </a:lnTo>
                <a:lnTo>
                  <a:pt x="122" y="444"/>
                </a:lnTo>
                <a:close/>
                <a:moveTo>
                  <a:pt x="157" y="529"/>
                </a:moveTo>
                <a:lnTo>
                  <a:pt x="157" y="529"/>
                </a:lnTo>
                <a:lnTo>
                  <a:pt x="154" y="526"/>
                </a:lnTo>
                <a:lnTo>
                  <a:pt x="157" y="529"/>
                </a:lnTo>
                <a:lnTo>
                  <a:pt x="157" y="529"/>
                </a:lnTo>
                <a:lnTo>
                  <a:pt x="156" y="527"/>
                </a:lnTo>
                <a:lnTo>
                  <a:pt x="157" y="529"/>
                </a:lnTo>
                <a:lnTo>
                  <a:pt x="157" y="529"/>
                </a:lnTo>
                <a:close/>
                <a:moveTo>
                  <a:pt x="184" y="565"/>
                </a:moveTo>
                <a:lnTo>
                  <a:pt x="184" y="565"/>
                </a:lnTo>
                <a:lnTo>
                  <a:pt x="190" y="568"/>
                </a:lnTo>
                <a:lnTo>
                  <a:pt x="191" y="570"/>
                </a:lnTo>
                <a:lnTo>
                  <a:pt x="190" y="571"/>
                </a:lnTo>
                <a:lnTo>
                  <a:pt x="186" y="571"/>
                </a:lnTo>
                <a:lnTo>
                  <a:pt x="183" y="570"/>
                </a:lnTo>
                <a:lnTo>
                  <a:pt x="180" y="568"/>
                </a:lnTo>
                <a:lnTo>
                  <a:pt x="180" y="567"/>
                </a:lnTo>
                <a:lnTo>
                  <a:pt x="180" y="567"/>
                </a:lnTo>
                <a:lnTo>
                  <a:pt x="184" y="565"/>
                </a:lnTo>
                <a:lnTo>
                  <a:pt x="184" y="565"/>
                </a:lnTo>
                <a:lnTo>
                  <a:pt x="185" y="566"/>
                </a:lnTo>
                <a:lnTo>
                  <a:pt x="184" y="566"/>
                </a:lnTo>
                <a:lnTo>
                  <a:pt x="184" y="566"/>
                </a:lnTo>
                <a:lnTo>
                  <a:pt x="184" y="565"/>
                </a:lnTo>
                <a:lnTo>
                  <a:pt x="184" y="565"/>
                </a:lnTo>
                <a:close/>
                <a:moveTo>
                  <a:pt x="216" y="596"/>
                </a:moveTo>
                <a:lnTo>
                  <a:pt x="216" y="596"/>
                </a:lnTo>
                <a:lnTo>
                  <a:pt x="210" y="594"/>
                </a:lnTo>
                <a:lnTo>
                  <a:pt x="210" y="594"/>
                </a:lnTo>
                <a:lnTo>
                  <a:pt x="210" y="594"/>
                </a:lnTo>
                <a:lnTo>
                  <a:pt x="213" y="596"/>
                </a:lnTo>
                <a:lnTo>
                  <a:pt x="216" y="596"/>
                </a:lnTo>
                <a:lnTo>
                  <a:pt x="216" y="596"/>
                </a:lnTo>
                <a:lnTo>
                  <a:pt x="215" y="596"/>
                </a:lnTo>
                <a:lnTo>
                  <a:pt x="216" y="596"/>
                </a:lnTo>
                <a:lnTo>
                  <a:pt x="216" y="596"/>
                </a:lnTo>
                <a:close/>
                <a:moveTo>
                  <a:pt x="183" y="568"/>
                </a:moveTo>
                <a:lnTo>
                  <a:pt x="183" y="568"/>
                </a:lnTo>
                <a:lnTo>
                  <a:pt x="177" y="565"/>
                </a:lnTo>
                <a:lnTo>
                  <a:pt x="183" y="568"/>
                </a:lnTo>
                <a:lnTo>
                  <a:pt x="183" y="568"/>
                </a:lnTo>
                <a:lnTo>
                  <a:pt x="183" y="568"/>
                </a:lnTo>
                <a:lnTo>
                  <a:pt x="184" y="568"/>
                </a:lnTo>
                <a:lnTo>
                  <a:pt x="184" y="568"/>
                </a:lnTo>
                <a:lnTo>
                  <a:pt x="183" y="568"/>
                </a:lnTo>
                <a:lnTo>
                  <a:pt x="183" y="568"/>
                </a:lnTo>
                <a:close/>
                <a:moveTo>
                  <a:pt x="197" y="586"/>
                </a:moveTo>
                <a:lnTo>
                  <a:pt x="197" y="586"/>
                </a:lnTo>
                <a:lnTo>
                  <a:pt x="199" y="586"/>
                </a:lnTo>
                <a:lnTo>
                  <a:pt x="202" y="586"/>
                </a:lnTo>
                <a:lnTo>
                  <a:pt x="202" y="586"/>
                </a:lnTo>
                <a:lnTo>
                  <a:pt x="199" y="586"/>
                </a:lnTo>
                <a:lnTo>
                  <a:pt x="197" y="586"/>
                </a:lnTo>
                <a:lnTo>
                  <a:pt x="197" y="586"/>
                </a:lnTo>
                <a:close/>
                <a:moveTo>
                  <a:pt x="199" y="591"/>
                </a:moveTo>
                <a:lnTo>
                  <a:pt x="199" y="591"/>
                </a:lnTo>
                <a:lnTo>
                  <a:pt x="203" y="592"/>
                </a:lnTo>
                <a:lnTo>
                  <a:pt x="205" y="594"/>
                </a:lnTo>
                <a:lnTo>
                  <a:pt x="205" y="595"/>
                </a:lnTo>
                <a:lnTo>
                  <a:pt x="205" y="595"/>
                </a:lnTo>
                <a:lnTo>
                  <a:pt x="199" y="591"/>
                </a:lnTo>
                <a:lnTo>
                  <a:pt x="199" y="591"/>
                </a:lnTo>
                <a:lnTo>
                  <a:pt x="201" y="592"/>
                </a:lnTo>
                <a:lnTo>
                  <a:pt x="199" y="591"/>
                </a:lnTo>
                <a:lnTo>
                  <a:pt x="199" y="591"/>
                </a:lnTo>
                <a:close/>
                <a:moveTo>
                  <a:pt x="173" y="561"/>
                </a:moveTo>
                <a:lnTo>
                  <a:pt x="173" y="561"/>
                </a:lnTo>
                <a:lnTo>
                  <a:pt x="171" y="560"/>
                </a:lnTo>
                <a:lnTo>
                  <a:pt x="169" y="559"/>
                </a:lnTo>
                <a:lnTo>
                  <a:pt x="169" y="559"/>
                </a:lnTo>
                <a:lnTo>
                  <a:pt x="169" y="559"/>
                </a:lnTo>
                <a:lnTo>
                  <a:pt x="172" y="560"/>
                </a:lnTo>
                <a:lnTo>
                  <a:pt x="173" y="561"/>
                </a:lnTo>
                <a:lnTo>
                  <a:pt x="173" y="561"/>
                </a:lnTo>
                <a:lnTo>
                  <a:pt x="173" y="561"/>
                </a:lnTo>
                <a:close/>
                <a:moveTo>
                  <a:pt x="179" y="573"/>
                </a:moveTo>
                <a:lnTo>
                  <a:pt x="179" y="573"/>
                </a:lnTo>
                <a:lnTo>
                  <a:pt x="185" y="576"/>
                </a:lnTo>
                <a:lnTo>
                  <a:pt x="185" y="576"/>
                </a:lnTo>
                <a:lnTo>
                  <a:pt x="181" y="574"/>
                </a:lnTo>
                <a:lnTo>
                  <a:pt x="179" y="573"/>
                </a:lnTo>
                <a:lnTo>
                  <a:pt x="179" y="573"/>
                </a:lnTo>
                <a:lnTo>
                  <a:pt x="179" y="573"/>
                </a:lnTo>
                <a:close/>
                <a:moveTo>
                  <a:pt x="195" y="588"/>
                </a:moveTo>
                <a:lnTo>
                  <a:pt x="195" y="588"/>
                </a:lnTo>
                <a:lnTo>
                  <a:pt x="198" y="589"/>
                </a:lnTo>
                <a:lnTo>
                  <a:pt x="199" y="591"/>
                </a:lnTo>
                <a:lnTo>
                  <a:pt x="199" y="591"/>
                </a:lnTo>
                <a:lnTo>
                  <a:pt x="198" y="591"/>
                </a:lnTo>
                <a:lnTo>
                  <a:pt x="195" y="588"/>
                </a:lnTo>
                <a:lnTo>
                  <a:pt x="195" y="588"/>
                </a:lnTo>
                <a:lnTo>
                  <a:pt x="195" y="589"/>
                </a:lnTo>
                <a:lnTo>
                  <a:pt x="195" y="588"/>
                </a:lnTo>
                <a:lnTo>
                  <a:pt x="195" y="588"/>
                </a:lnTo>
                <a:close/>
                <a:moveTo>
                  <a:pt x="153" y="550"/>
                </a:moveTo>
                <a:lnTo>
                  <a:pt x="153" y="550"/>
                </a:lnTo>
                <a:lnTo>
                  <a:pt x="162" y="555"/>
                </a:lnTo>
                <a:lnTo>
                  <a:pt x="165" y="557"/>
                </a:lnTo>
                <a:lnTo>
                  <a:pt x="166" y="559"/>
                </a:lnTo>
                <a:lnTo>
                  <a:pt x="165" y="559"/>
                </a:lnTo>
                <a:lnTo>
                  <a:pt x="162" y="557"/>
                </a:lnTo>
                <a:lnTo>
                  <a:pt x="153" y="550"/>
                </a:lnTo>
                <a:lnTo>
                  <a:pt x="153" y="550"/>
                </a:lnTo>
                <a:lnTo>
                  <a:pt x="155" y="551"/>
                </a:lnTo>
                <a:lnTo>
                  <a:pt x="153" y="550"/>
                </a:lnTo>
                <a:lnTo>
                  <a:pt x="153" y="550"/>
                </a:lnTo>
                <a:close/>
                <a:moveTo>
                  <a:pt x="107" y="421"/>
                </a:moveTo>
                <a:lnTo>
                  <a:pt x="107" y="421"/>
                </a:lnTo>
                <a:lnTo>
                  <a:pt x="108" y="424"/>
                </a:lnTo>
                <a:lnTo>
                  <a:pt x="109" y="425"/>
                </a:lnTo>
                <a:lnTo>
                  <a:pt x="109" y="425"/>
                </a:lnTo>
                <a:lnTo>
                  <a:pt x="107" y="423"/>
                </a:lnTo>
                <a:lnTo>
                  <a:pt x="107" y="423"/>
                </a:lnTo>
                <a:lnTo>
                  <a:pt x="107" y="421"/>
                </a:lnTo>
                <a:lnTo>
                  <a:pt x="107" y="421"/>
                </a:lnTo>
                <a:close/>
                <a:moveTo>
                  <a:pt x="128" y="506"/>
                </a:moveTo>
                <a:lnTo>
                  <a:pt x="128" y="506"/>
                </a:lnTo>
                <a:lnTo>
                  <a:pt x="130" y="504"/>
                </a:lnTo>
                <a:lnTo>
                  <a:pt x="130" y="504"/>
                </a:lnTo>
                <a:lnTo>
                  <a:pt x="131" y="504"/>
                </a:lnTo>
                <a:lnTo>
                  <a:pt x="128" y="506"/>
                </a:lnTo>
                <a:lnTo>
                  <a:pt x="128" y="506"/>
                </a:lnTo>
                <a:lnTo>
                  <a:pt x="128" y="506"/>
                </a:lnTo>
                <a:lnTo>
                  <a:pt x="128" y="506"/>
                </a:lnTo>
                <a:lnTo>
                  <a:pt x="128" y="506"/>
                </a:lnTo>
                <a:close/>
                <a:moveTo>
                  <a:pt x="184" y="583"/>
                </a:moveTo>
                <a:lnTo>
                  <a:pt x="184" y="583"/>
                </a:lnTo>
                <a:lnTo>
                  <a:pt x="192" y="585"/>
                </a:lnTo>
                <a:lnTo>
                  <a:pt x="193" y="586"/>
                </a:lnTo>
                <a:lnTo>
                  <a:pt x="193" y="586"/>
                </a:lnTo>
                <a:lnTo>
                  <a:pt x="190" y="586"/>
                </a:lnTo>
                <a:lnTo>
                  <a:pt x="184" y="583"/>
                </a:lnTo>
                <a:lnTo>
                  <a:pt x="184" y="583"/>
                </a:lnTo>
                <a:lnTo>
                  <a:pt x="186" y="584"/>
                </a:lnTo>
                <a:lnTo>
                  <a:pt x="184" y="583"/>
                </a:lnTo>
                <a:lnTo>
                  <a:pt x="184" y="583"/>
                </a:lnTo>
                <a:close/>
                <a:moveTo>
                  <a:pt x="149" y="539"/>
                </a:moveTo>
                <a:lnTo>
                  <a:pt x="149" y="539"/>
                </a:lnTo>
                <a:lnTo>
                  <a:pt x="153" y="542"/>
                </a:lnTo>
                <a:lnTo>
                  <a:pt x="154" y="543"/>
                </a:lnTo>
                <a:lnTo>
                  <a:pt x="155" y="544"/>
                </a:lnTo>
                <a:lnTo>
                  <a:pt x="155" y="544"/>
                </a:lnTo>
                <a:lnTo>
                  <a:pt x="151" y="542"/>
                </a:lnTo>
                <a:lnTo>
                  <a:pt x="149" y="541"/>
                </a:lnTo>
                <a:lnTo>
                  <a:pt x="149" y="539"/>
                </a:lnTo>
                <a:lnTo>
                  <a:pt x="149" y="539"/>
                </a:lnTo>
                <a:close/>
                <a:moveTo>
                  <a:pt x="150" y="545"/>
                </a:moveTo>
                <a:lnTo>
                  <a:pt x="150" y="545"/>
                </a:lnTo>
                <a:lnTo>
                  <a:pt x="145" y="539"/>
                </a:lnTo>
                <a:lnTo>
                  <a:pt x="144" y="539"/>
                </a:lnTo>
                <a:lnTo>
                  <a:pt x="145" y="541"/>
                </a:lnTo>
                <a:lnTo>
                  <a:pt x="148" y="544"/>
                </a:lnTo>
                <a:lnTo>
                  <a:pt x="150" y="545"/>
                </a:lnTo>
                <a:lnTo>
                  <a:pt x="150" y="545"/>
                </a:lnTo>
                <a:lnTo>
                  <a:pt x="150" y="545"/>
                </a:lnTo>
                <a:lnTo>
                  <a:pt x="150" y="545"/>
                </a:lnTo>
                <a:lnTo>
                  <a:pt x="150" y="545"/>
                </a:lnTo>
                <a:close/>
                <a:moveTo>
                  <a:pt x="179" y="582"/>
                </a:moveTo>
                <a:lnTo>
                  <a:pt x="179" y="582"/>
                </a:lnTo>
                <a:lnTo>
                  <a:pt x="181" y="583"/>
                </a:lnTo>
                <a:lnTo>
                  <a:pt x="183" y="583"/>
                </a:lnTo>
                <a:lnTo>
                  <a:pt x="181" y="584"/>
                </a:lnTo>
                <a:lnTo>
                  <a:pt x="179" y="582"/>
                </a:lnTo>
                <a:lnTo>
                  <a:pt x="179" y="582"/>
                </a:lnTo>
                <a:lnTo>
                  <a:pt x="180" y="582"/>
                </a:lnTo>
                <a:lnTo>
                  <a:pt x="179" y="582"/>
                </a:lnTo>
                <a:lnTo>
                  <a:pt x="179" y="582"/>
                </a:lnTo>
                <a:close/>
                <a:moveTo>
                  <a:pt x="169" y="576"/>
                </a:moveTo>
                <a:lnTo>
                  <a:pt x="169" y="576"/>
                </a:lnTo>
                <a:lnTo>
                  <a:pt x="173" y="577"/>
                </a:lnTo>
                <a:lnTo>
                  <a:pt x="175" y="578"/>
                </a:lnTo>
                <a:lnTo>
                  <a:pt x="175" y="578"/>
                </a:lnTo>
                <a:lnTo>
                  <a:pt x="172" y="578"/>
                </a:lnTo>
                <a:lnTo>
                  <a:pt x="169" y="576"/>
                </a:lnTo>
                <a:lnTo>
                  <a:pt x="169" y="576"/>
                </a:lnTo>
                <a:close/>
                <a:moveTo>
                  <a:pt x="149" y="548"/>
                </a:moveTo>
                <a:lnTo>
                  <a:pt x="149" y="548"/>
                </a:lnTo>
                <a:lnTo>
                  <a:pt x="145" y="545"/>
                </a:lnTo>
                <a:lnTo>
                  <a:pt x="149" y="548"/>
                </a:lnTo>
                <a:lnTo>
                  <a:pt x="149" y="548"/>
                </a:lnTo>
                <a:lnTo>
                  <a:pt x="146" y="547"/>
                </a:lnTo>
                <a:lnTo>
                  <a:pt x="149" y="548"/>
                </a:lnTo>
                <a:lnTo>
                  <a:pt x="149" y="548"/>
                </a:lnTo>
                <a:close/>
                <a:moveTo>
                  <a:pt x="173" y="582"/>
                </a:moveTo>
                <a:lnTo>
                  <a:pt x="173" y="582"/>
                </a:lnTo>
                <a:lnTo>
                  <a:pt x="166" y="576"/>
                </a:lnTo>
                <a:lnTo>
                  <a:pt x="165" y="576"/>
                </a:lnTo>
                <a:lnTo>
                  <a:pt x="167" y="577"/>
                </a:lnTo>
                <a:lnTo>
                  <a:pt x="172" y="579"/>
                </a:lnTo>
                <a:lnTo>
                  <a:pt x="173" y="580"/>
                </a:lnTo>
                <a:lnTo>
                  <a:pt x="173" y="582"/>
                </a:lnTo>
                <a:lnTo>
                  <a:pt x="173" y="582"/>
                </a:lnTo>
                <a:lnTo>
                  <a:pt x="173" y="580"/>
                </a:lnTo>
                <a:lnTo>
                  <a:pt x="173" y="582"/>
                </a:lnTo>
                <a:lnTo>
                  <a:pt x="173" y="582"/>
                </a:lnTo>
                <a:close/>
                <a:moveTo>
                  <a:pt x="162" y="572"/>
                </a:moveTo>
                <a:lnTo>
                  <a:pt x="162" y="572"/>
                </a:lnTo>
                <a:lnTo>
                  <a:pt x="165" y="572"/>
                </a:lnTo>
                <a:lnTo>
                  <a:pt x="166" y="573"/>
                </a:lnTo>
                <a:lnTo>
                  <a:pt x="168" y="574"/>
                </a:lnTo>
                <a:lnTo>
                  <a:pt x="168" y="576"/>
                </a:lnTo>
                <a:lnTo>
                  <a:pt x="168" y="576"/>
                </a:lnTo>
                <a:lnTo>
                  <a:pt x="162" y="572"/>
                </a:lnTo>
                <a:lnTo>
                  <a:pt x="162" y="572"/>
                </a:lnTo>
                <a:lnTo>
                  <a:pt x="163" y="573"/>
                </a:lnTo>
                <a:lnTo>
                  <a:pt x="162" y="572"/>
                </a:lnTo>
                <a:lnTo>
                  <a:pt x="162" y="572"/>
                </a:lnTo>
                <a:close/>
                <a:moveTo>
                  <a:pt x="133" y="537"/>
                </a:moveTo>
                <a:lnTo>
                  <a:pt x="133" y="537"/>
                </a:lnTo>
                <a:lnTo>
                  <a:pt x="138" y="539"/>
                </a:lnTo>
                <a:lnTo>
                  <a:pt x="140" y="541"/>
                </a:lnTo>
                <a:lnTo>
                  <a:pt x="140" y="542"/>
                </a:lnTo>
                <a:lnTo>
                  <a:pt x="140" y="542"/>
                </a:lnTo>
                <a:lnTo>
                  <a:pt x="140" y="542"/>
                </a:lnTo>
                <a:lnTo>
                  <a:pt x="137" y="539"/>
                </a:lnTo>
                <a:lnTo>
                  <a:pt x="134" y="538"/>
                </a:lnTo>
                <a:lnTo>
                  <a:pt x="133" y="537"/>
                </a:lnTo>
                <a:lnTo>
                  <a:pt x="133" y="537"/>
                </a:lnTo>
                <a:close/>
                <a:moveTo>
                  <a:pt x="122" y="524"/>
                </a:moveTo>
                <a:lnTo>
                  <a:pt x="122" y="524"/>
                </a:lnTo>
                <a:lnTo>
                  <a:pt x="126" y="526"/>
                </a:lnTo>
                <a:lnTo>
                  <a:pt x="126" y="526"/>
                </a:lnTo>
                <a:lnTo>
                  <a:pt x="125" y="526"/>
                </a:lnTo>
                <a:lnTo>
                  <a:pt x="122" y="524"/>
                </a:lnTo>
                <a:lnTo>
                  <a:pt x="122" y="524"/>
                </a:lnTo>
                <a:close/>
                <a:moveTo>
                  <a:pt x="121" y="525"/>
                </a:moveTo>
                <a:lnTo>
                  <a:pt x="121" y="525"/>
                </a:lnTo>
                <a:lnTo>
                  <a:pt x="126" y="530"/>
                </a:lnTo>
                <a:lnTo>
                  <a:pt x="128" y="532"/>
                </a:lnTo>
                <a:lnTo>
                  <a:pt x="128" y="533"/>
                </a:lnTo>
                <a:lnTo>
                  <a:pt x="128" y="533"/>
                </a:lnTo>
                <a:lnTo>
                  <a:pt x="125" y="529"/>
                </a:lnTo>
                <a:lnTo>
                  <a:pt x="122" y="527"/>
                </a:lnTo>
                <a:lnTo>
                  <a:pt x="121" y="525"/>
                </a:lnTo>
                <a:lnTo>
                  <a:pt x="121" y="525"/>
                </a:lnTo>
                <a:close/>
                <a:moveTo>
                  <a:pt x="110" y="509"/>
                </a:moveTo>
                <a:lnTo>
                  <a:pt x="110" y="509"/>
                </a:lnTo>
                <a:lnTo>
                  <a:pt x="113" y="511"/>
                </a:lnTo>
                <a:lnTo>
                  <a:pt x="114" y="512"/>
                </a:lnTo>
                <a:lnTo>
                  <a:pt x="114" y="512"/>
                </a:lnTo>
                <a:lnTo>
                  <a:pt x="113" y="512"/>
                </a:lnTo>
                <a:lnTo>
                  <a:pt x="110" y="509"/>
                </a:lnTo>
                <a:lnTo>
                  <a:pt x="110" y="509"/>
                </a:lnTo>
                <a:close/>
                <a:moveTo>
                  <a:pt x="110" y="514"/>
                </a:moveTo>
                <a:lnTo>
                  <a:pt x="110" y="514"/>
                </a:lnTo>
                <a:lnTo>
                  <a:pt x="109" y="507"/>
                </a:lnTo>
                <a:lnTo>
                  <a:pt x="110" y="514"/>
                </a:lnTo>
                <a:lnTo>
                  <a:pt x="110" y="514"/>
                </a:lnTo>
                <a:lnTo>
                  <a:pt x="110" y="513"/>
                </a:lnTo>
                <a:lnTo>
                  <a:pt x="112" y="513"/>
                </a:lnTo>
                <a:lnTo>
                  <a:pt x="112" y="514"/>
                </a:lnTo>
                <a:lnTo>
                  <a:pt x="110" y="514"/>
                </a:lnTo>
                <a:lnTo>
                  <a:pt x="110" y="514"/>
                </a:lnTo>
                <a:close/>
                <a:moveTo>
                  <a:pt x="109" y="514"/>
                </a:moveTo>
                <a:lnTo>
                  <a:pt x="109" y="514"/>
                </a:lnTo>
                <a:lnTo>
                  <a:pt x="106" y="508"/>
                </a:lnTo>
                <a:lnTo>
                  <a:pt x="106" y="508"/>
                </a:lnTo>
                <a:lnTo>
                  <a:pt x="106" y="508"/>
                </a:lnTo>
                <a:lnTo>
                  <a:pt x="107" y="512"/>
                </a:lnTo>
                <a:lnTo>
                  <a:pt x="108" y="513"/>
                </a:lnTo>
                <a:lnTo>
                  <a:pt x="109" y="514"/>
                </a:lnTo>
                <a:lnTo>
                  <a:pt x="109" y="514"/>
                </a:lnTo>
                <a:lnTo>
                  <a:pt x="109" y="513"/>
                </a:lnTo>
                <a:lnTo>
                  <a:pt x="109" y="513"/>
                </a:lnTo>
                <a:lnTo>
                  <a:pt x="110" y="513"/>
                </a:lnTo>
                <a:lnTo>
                  <a:pt x="109" y="514"/>
                </a:lnTo>
                <a:lnTo>
                  <a:pt x="109" y="514"/>
                </a:lnTo>
                <a:close/>
                <a:moveTo>
                  <a:pt x="97" y="501"/>
                </a:moveTo>
                <a:lnTo>
                  <a:pt x="97" y="501"/>
                </a:lnTo>
                <a:lnTo>
                  <a:pt x="100" y="502"/>
                </a:lnTo>
                <a:lnTo>
                  <a:pt x="101" y="503"/>
                </a:lnTo>
                <a:lnTo>
                  <a:pt x="101" y="503"/>
                </a:lnTo>
                <a:lnTo>
                  <a:pt x="98" y="503"/>
                </a:lnTo>
                <a:lnTo>
                  <a:pt x="97" y="501"/>
                </a:lnTo>
                <a:lnTo>
                  <a:pt x="97" y="501"/>
                </a:lnTo>
                <a:close/>
                <a:moveTo>
                  <a:pt x="112" y="536"/>
                </a:moveTo>
                <a:lnTo>
                  <a:pt x="112" y="536"/>
                </a:lnTo>
                <a:lnTo>
                  <a:pt x="115" y="537"/>
                </a:lnTo>
                <a:lnTo>
                  <a:pt x="116" y="539"/>
                </a:lnTo>
                <a:lnTo>
                  <a:pt x="116" y="539"/>
                </a:lnTo>
                <a:lnTo>
                  <a:pt x="114" y="538"/>
                </a:lnTo>
                <a:lnTo>
                  <a:pt x="112" y="536"/>
                </a:lnTo>
                <a:lnTo>
                  <a:pt x="112" y="536"/>
                </a:lnTo>
                <a:close/>
                <a:moveTo>
                  <a:pt x="113" y="537"/>
                </a:moveTo>
                <a:lnTo>
                  <a:pt x="113" y="537"/>
                </a:lnTo>
                <a:lnTo>
                  <a:pt x="115" y="539"/>
                </a:lnTo>
                <a:lnTo>
                  <a:pt x="115" y="539"/>
                </a:lnTo>
                <a:lnTo>
                  <a:pt x="115" y="541"/>
                </a:lnTo>
                <a:lnTo>
                  <a:pt x="115" y="541"/>
                </a:lnTo>
                <a:lnTo>
                  <a:pt x="114" y="539"/>
                </a:lnTo>
                <a:lnTo>
                  <a:pt x="113" y="537"/>
                </a:lnTo>
                <a:lnTo>
                  <a:pt x="113" y="537"/>
                </a:lnTo>
                <a:close/>
                <a:moveTo>
                  <a:pt x="108" y="530"/>
                </a:moveTo>
                <a:lnTo>
                  <a:pt x="108" y="530"/>
                </a:lnTo>
                <a:lnTo>
                  <a:pt x="109" y="532"/>
                </a:lnTo>
                <a:lnTo>
                  <a:pt x="108" y="530"/>
                </a:lnTo>
                <a:lnTo>
                  <a:pt x="108" y="530"/>
                </a:lnTo>
                <a:lnTo>
                  <a:pt x="109" y="531"/>
                </a:lnTo>
                <a:lnTo>
                  <a:pt x="108" y="530"/>
                </a:lnTo>
                <a:lnTo>
                  <a:pt x="108" y="530"/>
                </a:lnTo>
                <a:close/>
                <a:moveTo>
                  <a:pt x="104" y="533"/>
                </a:moveTo>
                <a:lnTo>
                  <a:pt x="104" y="533"/>
                </a:lnTo>
                <a:lnTo>
                  <a:pt x="108" y="533"/>
                </a:lnTo>
                <a:lnTo>
                  <a:pt x="108" y="536"/>
                </a:lnTo>
                <a:lnTo>
                  <a:pt x="108" y="536"/>
                </a:lnTo>
                <a:lnTo>
                  <a:pt x="104" y="533"/>
                </a:lnTo>
                <a:lnTo>
                  <a:pt x="104" y="533"/>
                </a:lnTo>
                <a:lnTo>
                  <a:pt x="106" y="535"/>
                </a:lnTo>
                <a:lnTo>
                  <a:pt x="104" y="533"/>
                </a:lnTo>
                <a:lnTo>
                  <a:pt x="104" y="533"/>
                </a:lnTo>
                <a:close/>
                <a:moveTo>
                  <a:pt x="86" y="483"/>
                </a:moveTo>
                <a:lnTo>
                  <a:pt x="86" y="483"/>
                </a:lnTo>
                <a:lnTo>
                  <a:pt x="89" y="485"/>
                </a:lnTo>
                <a:lnTo>
                  <a:pt x="89" y="486"/>
                </a:lnTo>
                <a:lnTo>
                  <a:pt x="89" y="486"/>
                </a:lnTo>
                <a:lnTo>
                  <a:pt x="89" y="486"/>
                </a:lnTo>
                <a:lnTo>
                  <a:pt x="87" y="485"/>
                </a:lnTo>
                <a:lnTo>
                  <a:pt x="86" y="483"/>
                </a:lnTo>
                <a:lnTo>
                  <a:pt x="86" y="483"/>
                </a:lnTo>
                <a:close/>
                <a:moveTo>
                  <a:pt x="101" y="525"/>
                </a:moveTo>
                <a:lnTo>
                  <a:pt x="101" y="525"/>
                </a:lnTo>
                <a:lnTo>
                  <a:pt x="102" y="526"/>
                </a:lnTo>
                <a:lnTo>
                  <a:pt x="103" y="529"/>
                </a:lnTo>
                <a:lnTo>
                  <a:pt x="103" y="529"/>
                </a:lnTo>
                <a:lnTo>
                  <a:pt x="102" y="527"/>
                </a:lnTo>
                <a:lnTo>
                  <a:pt x="101" y="525"/>
                </a:lnTo>
                <a:lnTo>
                  <a:pt x="101" y="525"/>
                </a:lnTo>
                <a:close/>
                <a:moveTo>
                  <a:pt x="87" y="491"/>
                </a:moveTo>
                <a:lnTo>
                  <a:pt x="87" y="491"/>
                </a:lnTo>
                <a:lnTo>
                  <a:pt x="79" y="483"/>
                </a:lnTo>
                <a:lnTo>
                  <a:pt x="78" y="480"/>
                </a:lnTo>
                <a:lnTo>
                  <a:pt x="81" y="484"/>
                </a:lnTo>
                <a:lnTo>
                  <a:pt x="87" y="491"/>
                </a:lnTo>
                <a:lnTo>
                  <a:pt x="87" y="491"/>
                </a:lnTo>
                <a:lnTo>
                  <a:pt x="85" y="489"/>
                </a:lnTo>
                <a:lnTo>
                  <a:pt x="87" y="491"/>
                </a:lnTo>
                <a:lnTo>
                  <a:pt x="87" y="491"/>
                </a:lnTo>
                <a:close/>
                <a:moveTo>
                  <a:pt x="75" y="474"/>
                </a:moveTo>
                <a:lnTo>
                  <a:pt x="75" y="474"/>
                </a:lnTo>
                <a:lnTo>
                  <a:pt x="78" y="478"/>
                </a:lnTo>
                <a:lnTo>
                  <a:pt x="79" y="479"/>
                </a:lnTo>
                <a:lnTo>
                  <a:pt x="79" y="477"/>
                </a:lnTo>
                <a:lnTo>
                  <a:pt x="75" y="474"/>
                </a:lnTo>
                <a:lnTo>
                  <a:pt x="75" y="474"/>
                </a:lnTo>
                <a:lnTo>
                  <a:pt x="75" y="473"/>
                </a:lnTo>
                <a:lnTo>
                  <a:pt x="77" y="474"/>
                </a:lnTo>
                <a:lnTo>
                  <a:pt x="77" y="474"/>
                </a:lnTo>
                <a:lnTo>
                  <a:pt x="75" y="474"/>
                </a:lnTo>
                <a:lnTo>
                  <a:pt x="75" y="474"/>
                </a:lnTo>
                <a:close/>
                <a:moveTo>
                  <a:pt x="71" y="471"/>
                </a:moveTo>
                <a:lnTo>
                  <a:pt x="71" y="471"/>
                </a:lnTo>
                <a:lnTo>
                  <a:pt x="73" y="472"/>
                </a:lnTo>
                <a:lnTo>
                  <a:pt x="75" y="472"/>
                </a:lnTo>
                <a:lnTo>
                  <a:pt x="77" y="472"/>
                </a:lnTo>
                <a:lnTo>
                  <a:pt x="75" y="472"/>
                </a:lnTo>
                <a:lnTo>
                  <a:pt x="71" y="471"/>
                </a:lnTo>
                <a:lnTo>
                  <a:pt x="71" y="471"/>
                </a:lnTo>
                <a:lnTo>
                  <a:pt x="71" y="470"/>
                </a:lnTo>
                <a:lnTo>
                  <a:pt x="72" y="470"/>
                </a:lnTo>
                <a:lnTo>
                  <a:pt x="72" y="471"/>
                </a:lnTo>
                <a:lnTo>
                  <a:pt x="71" y="471"/>
                </a:lnTo>
                <a:lnTo>
                  <a:pt x="71" y="471"/>
                </a:lnTo>
                <a:close/>
                <a:moveTo>
                  <a:pt x="68" y="458"/>
                </a:moveTo>
                <a:lnTo>
                  <a:pt x="68" y="458"/>
                </a:lnTo>
                <a:lnTo>
                  <a:pt x="69" y="459"/>
                </a:lnTo>
                <a:lnTo>
                  <a:pt x="71" y="461"/>
                </a:lnTo>
                <a:lnTo>
                  <a:pt x="71" y="461"/>
                </a:lnTo>
                <a:lnTo>
                  <a:pt x="68" y="460"/>
                </a:lnTo>
                <a:lnTo>
                  <a:pt x="68" y="458"/>
                </a:lnTo>
                <a:lnTo>
                  <a:pt x="68" y="458"/>
                </a:lnTo>
                <a:close/>
                <a:moveTo>
                  <a:pt x="72" y="315"/>
                </a:moveTo>
                <a:lnTo>
                  <a:pt x="72" y="315"/>
                </a:lnTo>
                <a:lnTo>
                  <a:pt x="71" y="312"/>
                </a:lnTo>
                <a:lnTo>
                  <a:pt x="71" y="312"/>
                </a:lnTo>
                <a:lnTo>
                  <a:pt x="72" y="312"/>
                </a:lnTo>
                <a:lnTo>
                  <a:pt x="73" y="314"/>
                </a:lnTo>
                <a:lnTo>
                  <a:pt x="73" y="315"/>
                </a:lnTo>
                <a:lnTo>
                  <a:pt x="72" y="315"/>
                </a:lnTo>
                <a:lnTo>
                  <a:pt x="72" y="315"/>
                </a:lnTo>
                <a:lnTo>
                  <a:pt x="72" y="315"/>
                </a:lnTo>
                <a:lnTo>
                  <a:pt x="72" y="315"/>
                </a:lnTo>
                <a:lnTo>
                  <a:pt x="72" y="315"/>
                </a:lnTo>
                <a:close/>
                <a:moveTo>
                  <a:pt x="50" y="433"/>
                </a:moveTo>
                <a:lnTo>
                  <a:pt x="50" y="433"/>
                </a:lnTo>
                <a:lnTo>
                  <a:pt x="50" y="432"/>
                </a:lnTo>
                <a:lnTo>
                  <a:pt x="51" y="432"/>
                </a:lnTo>
                <a:lnTo>
                  <a:pt x="53" y="435"/>
                </a:lnTo>
                <a:lnTo>
                  <a:pt x="54" y="436"/>
                </a:lnTo>
                <a:lnTo>
                  <a:pt x="54" y="437"/>
                </a:lnTo>
                <a:lnTo>
                  <a:pt x="54" y="437"/>
                </a:lnTo>
                <a:lnTo>
                  <a:pt x="53" y="436"/>
                </a:lnTo>
                <a:lnTo>
                  <a:pt x="50" y="433"/>
                </a:lnTo>
                <a:lnTo>
                  <a:pt x="50" y="433"/>
                </a:lnTo>
                <a:close/>
                <a:moveTo>
                  <a:pt x="72" y="308"/>
                </a:moveTo>
                <a:lnTo>
                  <a:pt x="72" y="308"/>
                </a:lnTo>
                <a:lnTo>
                  <a:pt x="71" y="300"/>
                </a:lnTo>
                <a:lnTo>
                  <a:pt x="71" y="300"/>
                </a:lnTo>
                <a:lnTo>
                  <a:pt x="72" y="301"/>
                </a:lnTo>
                <a:lnTo>
                  <a:pt x="73" y="306"/>
                </a:lnTo>
                <a:lnTo>
                  <a:pt x="73" y="308"/>
                </a:lnTo>
                <a:lnTo>
                  <a:pt x="72" y="308"/>
                </a:lnTo>
                <a:lnTo>
                  <a:pt x="72" y="308"/>
                </a:lnTo>
                <a:lnTo>
                  <a:pt x="72" y="307"/>
                </a:lnTo>
                <a:lnTo>
                  <a:pt x="72" y="307"/>
                </a:lnTo>
                <a:lnTo>
                  <a:pt x="72" y="308"/>
                </a:lnTo>
                <a:lnTo>
                  <a:pt x="72" y="308"/>
                </a:lnTo>
                <a:lnTo>
                  <a:pt x="72" y="308"/>
                </a:lnTo>
                <a:close/>
                <a:moveTo>
                  <a:pt x="72" y="295"/>
                </a:moveTo>
                <a:lnTo>
                  <a:pt x="72" y="295"/>
                </a:lnTo>
                <a:lnTo>
                  <a:pt x="71" y="299"/>
                </a:lnTo>
                <a:lnTo>
                  <a:pt x="71" y="299"/>
                </a:lnTo>
                <a:lnTo>
                  <a:pt x="71" y="297"/>
                </a:lnTo>
                <a:lnTo>
                  <a:pt x="71" y="296"/>
                </a:lnTo>
                <a:lnTo>
                  <a:pt x="71" y="294"/>
                </a:lnTo>
                <a:lnTo>
                  <a:pt x="72" y="295"/>
                </a:lnTo>
                <a:lnTo>
                  <a:pt x="72" y="295"/>
                </a:lnTo>
                <a:close/>
                <a:moveTo>
                  <a:pt x="36" y="441"/>
                </a:moveTo>
                <a:lnTo>
                  <a:pt x="36" y="441"/>
                </a:lnTo>
                <a:lnTo>
                  <a:pt x="37" y="443"/>
                </a:lnTo>
                <a:lnTo>
                  <a:pt x="38" y="446"/>
                </a:lnTo>
                <a:lnTo>
                  <a:pt x="38" y="446"/>
                </a:lnTo>
                <a:lnTo>
                  <a:pt x="36" y="443"/>
                </a:lnTo>
                <a:lnTo>
                  <a:pt x="36" y="441"/>
                </a:lnTo>
                <a:lnTo>
                  <a:pt x="36" y="441"/>
                </a:lnTo>
                <a:close/>
                <a:moveTo>
                  <a:pt x="30" y="432"/>
                </a:moveTo>
                <a:lnTo>
                  <a:pt x="30" y="432"/>
                </a:lnTo>
                <a:lnTo>
                  <a:pt x="25" y="430"/>
                </a:lnTo>
                <a:lnTo>
                  <a:pt x="26" y="430"/>
                </a:lnTo>
                <a:lnTo>
                  <a:pt x="28" y="431"/>
                </a:lnTo>
                <a:lnTo>
                  <a:pt x="30" y="432"/>
                </a:lnTo>
                <a:lnTo>
                  <a:pt x="30" y="432"/>
                </a:lnTo>
                <a:lnTo>
                  <a:pt x="28" y="432"/>
                </a:lnTo>
                <a:lnTo>
                  <a:pt x="28" y="432"/>
                </a:lnTo>
                <a:lnTo>
                  <a:pt x="30" y="432"/>
                </a:lnTo>
                <a:lnTo>
                  <a:pt x="30" y="432"/>
                </a:lnTo>
                <a:lnTo>
                  <a:pt x="30" y="432"/>
                </a:lnTo>
                <a:close/>
                <a:moveTo>
                  <a:pt x="26" y="430"/>
                </a:moveTo>
                <a:lnTo>
                  <a:pt x="26" y="430"/>
                </a:lnTo>
                <a:lnTo>
                  <a:pt x="31" y="437"/>
                </a:lnTo>
                <a:lnTo>
                  <a:pt x="31" y="437"/>
                </a:lnTo>
                <a:lnTo>
                  <a:pt x="28" y="433"/>
                </a:lnTo>
                <a:lnTo>
                  <a:pt x="26" y="430"/>
                </a:lnTo>
                <a:lnTo>
                  <a:pt x="26" y="430"/>
                </a:lnTo>
                <a:close/>
                <a:moveTo>
                  <a:pt x="72" y="265"/>
                </a:moveTo>
                <a:lnTo>
                  <a:pt x="72" y="265"/>
                </a:lnTo>
                <a:lnTo>
                  <a:pt x="72" y="261"/>
                </a:lnTo>
                <a:lnTo>
                  <a:pt x="72" y="260"/>
                </a:lnTo>
                <a:lnTo>
                  <a:pt x="73" y="259"/>
                </a:lnTo>
                <a:lnTo>
                  <a:pt x="73" y="259"/>
                </a:lnTo>
                <a:lnTo>
                  <a:pt x="72" y="262"/>
                </a:lnTo>
                <a:lnTo>
                  <a:pt x="72" y="265"/>
                </a:lnTo>
                <a:lnTo>
                  <a:pt x="72" y="265"/>
                </a:lnTo>
                <a:lnTo>
                  <a:pt x="72" y="265"/>
                </a:lnTo>
                <a:close/>
                <a:moveTo>
                  <a:pt x="21" y="420"/>
                </a:moveTo>
                <a:lnTo>
                  <a:pt x="21" y="420"/>
                </a:lnTo>
                <a:lnTo>
                  <a:pt x="22" y="419"/>
                </a:lnTo>
                <a:lnTo>
                  <a:pt x="22" y="419"/>
                </a:lnTo>
                <a:lnTo>
                  <a:pt x="24" y="421"/>
                </a:lnTo>
                <a:lnTo>
                  <a:pt x="25" y="424"/>
                </a:lnTo>
                <a:lnTo>
                  <a:pt x="21" y="420"/>
                </a:lnTo>
                <a:lnTo>
                  <a:pt x="21" y="420"/>
                </a:lnTo>
                <a:lnTo>
                  <a:pt x="22" y="420"/>
                </a:lnTo>
                <a:lnTo>
                  <a:pt x="21" y="420"/>
                </a:lnTo>
                <a:lnTo>
                  <a:pt x="21" y="420"/>
                </a:lnTo>
                <a:close/>
                <a:moveTo>
                  <a:pt x="20" y="409"/>
                </a:moveTo>
                <a:lnTo>
                  <a:pt x="20" y="409"/>
                </a:lnTo>
                <a:lnTo>
                  <a:pt x="19" y="407"/>
                </a:lnTo>
                <a:lnTo>
                  <a:pt x="19" y="406"/>
                </a:lnTo>
                <a:lnTo>
                  <a:pt x="19" y="406"/>
                </a:lnTo>
                <a:lnTo>
                  <a:pt x="20" y="408"/>
                </a:lnTo>
                <a:lnTo>
                  <a:pt x="20" y="409"/>
                </a:lnTo>
                <a:lnTo>
                  <a:pt x="20" y="409"/>
                </a:lnTo>
                <a:lnTo>
                  <a:pt x="20" y="409"/>
                </a:lnTo>
                <a:close/>
                <a:moveTo>
                  <a:pt x="16" y="415"/>
                </a:moveTo>
                <a:lnTo>
                  <a:pt x="16" y="415"/>
                </a:lnTo>
                <a:lnTo>
                  <a:pt x="18" y="414"/>
                </a:lnTo>
                <a:lnTo>
                  <a:pt x="19" y="415"/>
                </a:lnTo>
                <a:lnTo>
                  <a:pt x="19" y="417"/>
                </a:lnTo>
                <a:lnTo>
                  <a:pt x="16" y="415"/>
                </a:lnTo>
                <a:lnTo>
                  <a:pt x="16" y="415"/>
                </a:lnTo>
                <a:lnTo>
                  <a:pt x="16" y="414"/>
                </a:lnTo>
                <a:lnTo>
                  <a:pt x="16" y="415"/>
                </a:lnTo>
                <a:lnTo>
                  <a:pt x="16" y="415"/>
                </a:lnTo>
                <a:close/>
                <a:moveTo>
                  <a:pt x="75" y="243"/>
                </a:moveTo>
                <a:lnTo>
                  <a:pt x="75" y="243"/>
                </a:lnTo>
                <a:lnTo>
                  <a:pt x="75" y="247"/>
                </a:lnTo>
                <a:lnTo>
                  <a:pt x="74" y="248"/>
                </a:lnTo>
                <a:lnTo>
                  <a:pt x="74" y="247"/>
                </a:lnTo>
                <a:lnTo>
                  <a:pt x="75" y="243"/>
                </a:lnTo>
                <a:lnTo>
                  <a:pt x="75" y="243"/>
                </a:lnTo>
                <a:lnTo>
                  <a:pt x="75" y="244"/>
                </a:lnTo>
                <a:lnTo>
                  <a:pt x="75" y="243"/>
                </a:lnTo>
                <a:lnTo>
                  <a:pt x="75" y="243"/>
                </a:lnTo>
                <a:close/>
                <a:moveTo>
                  <a:pt x="13" y="390"/>
                </a:moveTo>
                <a:lnTo>
                  <a:pt x="13" y="390"/>
                </a:lnTo>
                <a:lnTo>
                  <a:pt x="10" y="389"/>
                </a:lnTo>
                <a:lnTo>
                  <a:pt x="12" y="390"/>
                </a:lnTo>
                <a:lnTo>
                  <a:pt x="13" y="391"/>
                </a:lnTo>
                <a:lnTo>
                  <a:pt x="13" y="391"/>
                </a:lnTo>
                <a:lnTo>
                  <a:pt x="13" y="390"/>
                </a:lnTo>
                <a:lnTo>
                  <a:pt x="13" y="390"/>
                </a:lnTo>
                <a:lnTo>
                  <a:pt x="13" y="390"/>
                </a:lnTo>
                <a:lnTo>
                  <a:pt x="13" y="390"/>
                </a:lnTo>
                <a:lnTo>
                  <a:pt x="13" y="390"/>
                </a:lnTo>
                <a:close/>
                <a:moveTo>
                  <a:pt x="79" y="237"/>
                </a:moveTo>
                <a:lnTo>
                  <a:pt x="78" y="238"/>
                </a:lnTo>
                <a:lnTo>
                  <a:pt x="78" y="238"/>
                </a:lnTo>
                <a:lnTo>
                  <a:pt x="79" y="236"/>
                </a:lnTo>
                <a:lnTo>
                  <a:pt x="79" y="236"/>
                </a:lnTo>
                <a:lnTo>
                  <a:pt x="79" y="237"/>
                </a:lnTo>
                <a:lnTo>
                  <a:pt x="79" y="237"/>
                </a:lnTo>
                <a:close/>
                <a:moveTo>
                  <a:pt x="10" y="376"/>
                </a:moveTo>
                <a:lnTo>
                  <a:pt x="10" y="376"/>
                </a:lnTo>
                <a:lnTo>
                  <a:pt x="8" y="372"/>
                </a:lnTo>
                <a:lnTo>
                  <a:pt x="9" y="371"/>
                </a:lnTo>
                <a:lnTo>
                  <a:pt x="9" y="372"/>
                </a:lnTo>
                <a:lnTo>
                  <a:pt x="10" y="376"/>
                </a:lnTo>
                <a:lnTo>
                  <a:pt x="10" y="376"/>
                </a:lnTo>
                <a:lnTo>
                  <a:pt x="9" y="374"/>
                </a:lnTo>
                <a:lnTo>
                  <a:pt x="10" y="376"/>
                </a:lnTo>
                <a:lnTo>
                  <a:pt x="10" y="376"/>
                </a:lnTo>
                <a:close/>
                <a:moveTo>
                  <a:pt x="83" y="217"/>
                </a:moveTo>
                <a:lnTo>
                  <a:pt x="83" y="217"/>
                </a:lnTo>
                <a:lnTo>
                  <a:pt x="85" y="216"/>
                </a:lnTo>
                <a:lnTo>
                  <a:pt x="85" y="218"/>
                </a:lnTo>
                <a:lnTo>
                  <a:pt x="84" y="219"/>
                </a:lnTo>
                <a:lnTo>
                  <a:pt x="83" y="219"/>
                </a:lnTo>
                <a:lnTo>
                  <a:pt x="83" y="217"/>
                </a:lnTo>
                <a:lnTo>
                  <a:pt x="83" y="217"/>
                </a:lnTo>
                <a:lnTo>
                  <a:pt x="83" y="218"/>
                </a:lnTo>
                <a:lnTo>
                  <a:pt x="83" y="217"/>
                </a:lnTo>
                <a:lnTo>
                  <a:pt x="83" y="217"/>
                </a:lnTo>
                <a:close/>
                <a:moveTo>
                  <a:pt x="4" y="359"/>
                </a:moveTo>
                <a:lnTo>
                  <a:pt x="4" y="359"/>
                </a:lnTo>
                <a:lnTo>
                  <a:pt x="4" y="352"/>
                </a:lnTo>
                <a:lnTo>
                  <a:pt x="4" y="350"/>
                </a:lnTo>
                <a:lnTo>
                  <a:pt x="6" y="352"/>
                </a:lnTo>
                <a:lnTo>
                  <a:pt x="6" y="356"/>
                </a:lnTo>
                <a:lnTo>
                  <a:pt x="4" y="359"/>
                </a:lnTo>
                <a:lnTo>
                  <a:pt x="4" y="359"/>
                </a:lnTo>
                <a:lnTo>
                  <a:pt x="4" y="358"/>
                </a:lnTo>
                <a:lnTo>
                  <a:pt x="4" y="359"/>
                </a:lnTo>
                <a:lnTo>
                  <a:pt x="4" y="359"/>
                </a:lnTo>
                <a:close/>
                <a:moveTo>
                  <a:pt x="86" y="210"/>
                </a:moveTo>
                <a:lnTo>
                  <a:pt x="86" y="210"/>
                </a:lnTo>
                <a:lnTo>
                  <a:pt x="87" y="210"/>
                </a:lnTo>
                <a:lnTo>
                  <a:pt x="87" y="211"/>
                </a:lnTo>
                <a:lnTo>
                  <a:pt x="87" y="211"/>
                </a:lnTo>
                <a:lnTo>
                  <a:pt x="86" y="211"/>
                </a:lnTo>
                <a:lnTo>
                  <a:pt x="86" y="210"/>
                </a:lnTo>
                <a:lnTo>
                  <a:pt x="86" y="210"/>
                </a:lnTo>
                <a:close/>
                <a:moveTo>
                  <a:pt x="3" y="347"/>
                </a:moveTo>
                <a:lnTo>
                  <a:pt x="3" y="347"/>
                </a:lnTo>
                <a:lnTo>
                  <a:pt x="4" y="343"/>
                </a:lnTo>
                <a:lnTo>
                  <a:pt x="6" y="346"/>
                </a:lnTo>
                <a:lnTo>
                  <a:pt x="6" y="349"/>
                </a:lnTo>
                <a:lnTo>
                  <a:pt x="4" y="349"/>
                </a:lnTo>
                <a:lnTo>
                  <a:pt x="3" y="347"/>
                </a:lnTo>
                <a:lnTo>
                  <a:pt x="3" y="347"/>
                </a:lnTo>
                <a:lnTo>
                  <a:pt x="4" y="346"/>
                </a:lnTo>
                <a:lnTo>
                  <a:pt x="4" y="347"/>
                </a:lnTo>
                <a:lnTo>
                  <a:pt x="4" y="348"/>
                </a:lnTo>
                <a:lnTo>
                  <a:pt x="3" y="347"/>
                </a:lnTo>
                <a:lnTo>
                  <a:pt x="3" y="347"/>
                </a:lnTo>
                <a:close/>
                <a:moveTo>
                  <a:pt x="89" y="206"/>
                </a:moveTo>
                <a:lnTo>
                  <a:pt x="89" y="206"/>
                </a:lnTo>
                <a:lnTo>
                  <a:pt x="89" y="207"/>
                </a:lnTo>
                <a:lnTo>
                  <a:pt x="87" y="208"/>
                </a:lnTo>
                <a:lnTo>
                  <a:pt x="87" y="208"/>
                </a:lnTo>
                <a:lnTo>
                  <a:pt x="87" y="207"/>
                </a:lnTo>
                <a:lnTo>
                  <a:pt x="89" y="206"/>
                </a:lnTo>
                <a:lnTo>
                  <a:pt x="89" y="206"/>
                </a:lnTo>
                <a:close/>
                <a:moveTo>
                  <a:pt x="2" y="340"/>
                </a:moveTo>
                <a:lnTo>
                  <a:pt x="2" y="340"/>
                </a:lnTo>
                <a:lnTo>
                  <a:pt x="3" y="349"/>
                </a:lnTo>
                <a:lnTo>
                  <a:pt x="3" y="349"/>
                </a:lnTo>
                <a:lnTo>
                  <a:pt x="3" y="349"/>
                </a:lnTo>
                <a:lnTo>
                  <a:pt x="2" y="344"/>
                </a:lnTo>
                <a:lnTo>
                  <a:pt x="2" y="340"/>
                </a:lnTo>
                <a:lnTo>
                  <a:pt x="2" y="340"/>
                </a:lnTo>
                <a:lnTo>
                  <a:pt x="2" y="341"/>
                </a:lnTo>
                <a:lnTo>
                  <a:pt x="2" y="340"/>
                </a:lnTo>
                <a:lnTo>
                  <a:pt x="2" y="340"/>
                </a:lnTo>
                <a:close/>
                <a:moveTo>
                  <a:pt x="2" y="335"/>
                </a:moveTo>
                <a:lnTo>
                  <a:pt x="2" y="335"/>
                </a:lnTo>
                <a:lnTo>
                  <a:pt x="4" y="341"/>
                </a:lnTo>
                <a:lnTo>
                  <a:pt x="4" y="343"/>
                </a:lnTo>
                <a:lnTo>
                  <a:pt x="3" y="343"/>
                </a:lnTo>
                <a:lnTo>
                  <a:pt x="3" y="342"/>
                </a:lnTo>
                <a:lnTo>
                  <a:pt x="2" y="335"/>
                </a:lnTo>
                <a:lnTo>
                  <a:pt x="2" y="335"/>
                </a:lnTo>
                <a:lnTo>
                  <a:pt x="2" y="336"/>
                </a:lnTo>
                <a:lnTo>
                  <a:pt x="2" y="335"/>
                </a:lnTo>
                <a:lnTo>
                  <a:pt x="2" y="335"/>
                </a:lnTo>
                <a:close/>
                <a:moveTo>
                  <a:pt x="92" y="195"/>
                </a:moveTo>
                <a:lnTo>
                  <a:pt x="92" y="195"/>
                </a:lnTo>
                <a:lnTo>
                  <a:pt x="91" y="200"/>
                </a:lnTo>
                <a:lnTo>
                  <a:pt x="90" y="201"/>
                </a:lnTo>
                <a:lnTo>
                  <a:pt x="90" y="200"/>
                </a:lnTo>
                <a:lnTo>
                  <a:pt x="92" y="195"/>
                </a:lnTo>
                <a:lnTo>
                  <a:pt x="92" y="195"/>
                </a:lnTo>
                <a:lnTo>
                  <a:pt x="92" y="196"/>
                </a:lnTo>
                <a:lnTo>
                  <a:pt x="92" y="195"/>
                </a:lnTo>
                <a:lnTo>
                  <a:pt x="92" y="195"/>
                </a:lnTo>
                <a:close/>
                <a:moveTo>
                  <a:pt x="0" y="331"/>
                </a:moveTo>
                <a:lnTo>
                  <a:pt x="0" y="331"/>
                </a:lnTo>
                <a:lnTo>
                  <a:pt x="1" y="330"/>
                </a:lnTo>
                <a:lnTo>
                  <a:pt x="1" y="330"/>
                </a:lnTo>
                <a:lnTo>
                  <a:pt x="2" y="331"/>
                </a:lnTo>
                <a:lnTo>
                  <a:pt x="2" y="332"/>
                </a:lnTo>
                <a:lnTo>
                  <a:pt x="0" y="331"/>
                </a:lnTo>
                <a:lnTo>
                  <a:pt x="0" y="331"/>
                </a:lnTo>
                <a:lnTo>
                  <a:pt x="0" y="331"/>
                </a:lnTo>
                <a:lnTo>
                  <a:pt x="1" y="331"/>
                </a:lnTo>
                <a:lnTo>
                  <a:pt x="1" y="331"/>
                </a:lnTo>
                <a:lnTo>
                  <a:pt x="0" y="331"/>
                </a:lnTo>
                <a:lnTo>
                  <a:pt x="0" y="331"/>
                </a:lnTo>
                <a:close/>
                <a:moveTo>
                  <a:pt x="2" y="323"/>
                </a:moveTo>
                <a:lnTo>
                  <a:pt x="2" y="323"/>
                </a:lnTo>
                <a:lnTo>
                  <a:pt x="2" y="320"/>
                </a:lnTo>
                <a:lnTo>
                  <a:pt x="2" y="318"/>
                </a:lnTo>
                <a:lnTo>
                  <a:pt x="2" y="318"/>
                </a:lnTo>
                <a:lnTo>
                  <a:pt x="3" y="321"/>
                </a:lnTo>
                <a:lnTo>
                  <a:pt x="3" y="323"/>
                </a:lnTo>
                <a:lnTo>
                  <a:pt x="2" y="323"/>
                </a:lnTo>
                <a:lnTo>
                  <a:pt x="2" y="323"/>
                </a:lnTo>
                <a:close/>
                <a:moveTo>
                  <a:pt x="0" y="311"/>
                </a:moveTo>
                <a:lnTo>
                  <a:pt x="0" y="311"/>
                </a:lnTo>
                <a:lnTo>
                  <a:pt x="0" y="306"/>
                </a:lnTo>
                <a:lnTo>
                  <a:pt x="0" y="306"/>
                </a:lnTo>
                <a:lnTo>
                  <a:pt x="1" y="308"/>
                </a:lnTo>
                <a:lnTo>
                  <a:pt x="0" y="311"/>
                </a:lnTo>
                <a:lnTo>
                  <a:pt x="0" y="311"/>
                </a:lnTo>
                <a:lnTo>
                  <a:pt x="0" y="309"/>
                </a:lnTo>
                <a:lnTo>
                  <a:pt x="0" y="311"/>
                </a:lnTo>
                <a:lnTo>
                  <a:pt x="0" y="311"/>
                </a:lnTo>
                <a:close/>
                <a:moveTo>
                  <a:pt x="2" y="297"/>
                </a:moveTo>
                <a:lnTo>
                  <a:pt x="2" y="297"/>
                </a:lnTo>
                <a:lnTo>
                  <a:pt x="1" y="302"/>
                </a:lnTo>
                <a:lnTo>
                  <a:pt x="1" y="301"/>
                </a:lnTo>
                <a:lnTo>
                  <a:pt x="2" y="299"/>
                </a:lnTo>
                <a:lnTo>
                  <a:pt x="2" y="297"/>
                </a:lnTo>
                <a:lnTo>
                  <a:pt x="2" y="297"/>
                </a:lnTo>
                <a:lnTo>
                  <a:pt x="1" y="297"/>
                </a:lnTo>
                <a:lnTo>
                  <a:pt x="2" y="297"/>
                </a:lnTo>
                <a:lnTo>
                  <a:pt x="2" y="297"/>
                </a:lnTo>
                <a:close/>
                <a:moveTo>
                  <a:pt x="2" y="299"/>
                </a:moveTo>
                <a:lnTo>
                  <a:pt x="2" y="299"/>
                </a:lnTo>
                <a:lnTo>
                  <a:pt x="3" y="296"/>
                </a:lnTo>
                <a:lnTo>
                  <a:pt x="2" y="299"/>
                </a:lnTo>
                <a:lnTo>
                  <a:pt x="2" y="299"/>
                </a:lnTo>
                <a:lnTo>
                  <a:pt x="2" y="299"/>
                </a:lnTo>
                <a:lnTo>
                  <a:pt x="2" y="299"/>
                </a:lnTo>
                <a:lnTo>
                  <a:pt x="2" y="299"/>
                </a:lnTo>
                <a:close/>
                <a:moveTo>
                  <a:pt x="3" y="285"/>
                </a:moveTo>
                <a:lnTo>
                  <a:pt x="3" y="285"/>
                </a:lnTo>
                <a:lnTo>
                  <a:pt x="4" y="294"/>
                </a:lnTo>
                <a:lnTo>
                  <a:pt x="3" y="285"/>
                </a:lnTo>
                <a:lnTo>
                  <a:pt x="3" y="285"/>
                </a:lnTo>
                <a:lnTo>
                  <a:pt x="3" y="288"/>
                </a:lnTo>
                <a:lnTo>
                  <a:pt x="3" y="285"/>
                </a:lnTo>
                <a:lnTo>
                  <a:pt x="3" y="285"/>
                </a:lnTo>
                <a:close/>
                <a:moveTo>
                  <a:pt x="1" y="283"/>
                </a:moveTo>
                <a:lnTo>
                  <a:pt x="1" y="283"/>
                </a:lnTo>
                <a:lnTo>
                  <a:pt x="2" y="287"/>
                </a:lnTo>
                <a:lnTo>
                  <a:pt x="1" y="291"/>
                </a:lnTo>
                <a:lnTo>
                  <a:pt x="1" y="291"/>
                </a:lnTo>
                <a:lnTo>
                  <a:pt x="1" y="288"/>
                </a:lnTo>
                <a:lnTo>
                  <a:pt x="1" y="283"/>
                </a:lnTo>
                <a:lnTo>
                  <a:pt x="1" y="283"/>
                </a:lnTo>
                <a:close/>
                <a:moveTo>
                  <a:pt x="4" y="270"/>
                </a:moveTo>
                <a:lnTo>
                  <a:pt x="4" y="270"/>
                </a:lnTo>
                <a:lnTo>
                  <a:pt x="4" y="271"/>
                </a:lnTo>
                <a:lnTo>
                  <a:pt x="4" y="272"/>
                </a:lnTo>
                <a:lnTo>
                  <a:pt x="6" y="272"/>
                </a:lnTo>
                <a:lnTo>
                  <a:pt x="7" y="272"/>
                </a:lnTo>
                <a:lnTo>
                  <a:pt x="7" y="271"/>
                </a:lnTo>
                <a:lnTo>
                  <a:pt x="4" y="270"/>
                </a:lnTo>
                <a:lnTo>
                  <a:pt x="4" y="270"/>
                </a:lnTo>
                <a:lnTo>
                  <a:pt x="6" y="270"/>
                </a:lnTo>
                <a:lnTo>
                  <a:pt x="4" y="270"/>
                </a:lnTo>
                <a:lnTo>
                  <a:pt x="4" y="270"/>
                </a:lnTo>
                <a:close/>
                <a:moveTo>
                  <a:pt x="8" y="236"/>
                </a:moveTo>
                <a:lnTo>
                  <a:pt x="8" y="236"/>
                </a:lnTo>
                <a:lnTo>
                  <a:pt x="7" y="235"/>
                </a:lnTo>
                <a:lnTo>
                  <a:pt x="7" y="236"/>
                </a:lnTo>
                <a:lnTo>
                  <a:pt x="7" y="237"/>
                </a:lnTo>
                <a:lnTo>
                  <a:pt x="8" y="236"/>
                </a:lnTo>
                <a:lnTo>
                  <a:pt x="8" y="236"/>
                </a:lnTo>
                <a:lnTo>
                  <a:pt x="8" y="237"/>
                </a:lnTo>
                <a:lnTo>
                  <a:pt x="8" y="236"/>
                </a:lnTo>
                <a:lnTo>
                  <a:pt x="8" y="236"/>
                </a:lnTo>
                <a:close/>
                <a:moveTo>
                  <a:pt x="139" y="48"/>
                </a:moveTo>
                <a:lnTo>
                  <a:pt x="139" y="48"/>
                </a:lnTo>
                <a:lnTo>
                  <a:pt x="142" y="48"/>
                </a:lnTo>
                <a:lnTo>
                  <a:pt x="142" y="48"/>
                </a:lnTo>
                <a:lnTo>
                  <a:pt x="140" y="51"/>
                </a:lnTo>
                <a:lnTo>
                  <a:pt x="139" y="52"/>
                </a:lnTo>
                <a:lnTo>
                  <a:pt x="138" y="51"/>
                </a:lnTo>
                <a:lnTo>
                  <a:pt x="139" y="48"/>
                </a:lnTo>
                <a:lnTo>
                  <a:pt x="139" y="48"/>
                </a:lnTo>
                <a:lnTo>
                  <a:pt x="139" y="48"/>
                </a:lnTo>
                <a:lnTo>
                  <a:pt x="139" y="49"/>
                </a:lnTo>
                <a:lnTo>
                  <a:pt x="139" y="49"/>
                </a:lnTo>
                <a:lnTo>
                  <a:pt x="139" y="48"/>
                </a:lnTo>
                <a:lnTo>
                  <a:pt x="139" y="48"/>
                </a:lnTo>
                <a:close/>
                <a:moveTo>
                  <a:pt x="155" y="40"/>
                </a:moveTo>
                <a:lnTo>
                  <a:pt x="155" y="40"/>
                </a:lnTo>
                <a:lnTo>
                  <a:pt x="153" y="41"/>
                </a:lnTo>
                <a:lnTo>
                  <a:pt x="151" y="42"/>
                </a:lnTo>
                <a:lnTo>
                  <a:pt x="150" y="41"/>
                </a:lnTo>
                <a:lnTo>
                  <a:pt x="150" y="41"/>
                </a:lnTo>
                <a:lnTo>
                  <a:pt x="154" y="40"/>
                </a:lnTo>
                <a:lnTo>
                  <a:pt x="155" y="40"/>
                </a:lnTo>
                <a:lnTo>
                  <a:pt x="155" y="40"/>
                </a:lnTo>
                <a:lnTo>
                  <a:pt x="155" y="40"/>
                </a:lnTo>
                <a:close/>
                <a:moveTo>
                  <a:pt x="351" y="69"/>
                </a:moveTo>
                <a:lnTo>
                  <a:pt x="351" y="69"/>
                </a:lnTo>
                <a:lnTo>
                  <a:pt x="349" y="69"/>
                </a:lnTo>
                <a:lnTo>
                  <a:pt x="351" y="69"/>
                </a:lnTo>
                <a:lnTo>
                  <a:pt x="351" y="69"/>
                </a:lnTo>
                <a:lnTo>
                  <a:pt x="349" y="69"/>
                </a:lnTo>
                <a:lnTo>
                  <a:pt x="351" y="69"/>
                </a:lnTo>
                <a:lnTo>
                  <a:pt x="351" y="69"/>
                </a:lnTo>
                <a:close/>
                <a:moveTo>
                  <a:pt x="346" y="70"/>
                </a:moveTo>
                <a:lnTo>
                  <a:pt x="346" y="70"/>
                </a:lnTo>
                <a:lnTo>
                  <a:pt x="344" y="69"/>
                </a:lnTo>
                <a:lnTo>
                  <a:pt x="346" y="70"/>
                </a:lnTo>
                <a:lnTo>
                  <a:pt x="346" y="70"/>
                </a:lnTo>
                <a:lnTo>
                  <a:pt x="346" y="70"/>
                </a:lnTo>
                <a:lnTo>
                  <a:pt x="346" y="70"/>
                </a:lnTo>
                <a:lnTo>
                  <a:pt x="346" y="70"/>
                </a:lnTo>
                <a:close/>
                <a:moveTo>
                  <a:pt x="205" y="16"/>
                </a:moveTo>
                <a:lnTo>
                  <a:pt x="205" y="16"/>
                </a:lnTo>
                <a:lnTo>
                  <a:pt x="209" y="14"/>
                </a:lnTo>
                <a:lnTo>
                  <a:pt x="210" y="14"/>
                </a:lnTo>
                <a:lnTo>
                  <a:pt x="209" y="16"/>
                </a:lnTo>
                <a:lnTo>
                  <a:pt x="205" y="16"/>
                </a:lnTo>
                <a:lnTo>
                  <a:pt x="205" y="16"/>
                </a:lnTo>
                <a:lnTo>
                  <a:pt x="207" y="16"/>
                </a:lnTo>
                <a:lnTo>
                  <a:pt x="205" y="16"/>
                </a:lnTo>
                <a:lnTo>
                  <a:pt x="205" y="16"/>
                </a:lnTo>
                <a:close/>
                <a:moveTo>
                  <a:pt x="357" y="70"/>
                </a:moveTo>
                <a:lnTo>
                  <a:pt x="357" y="70"/>
                </a:lnTo>
                <a:lnTo>
                  <a:pt x="358" y="71"/>
                </a:lnTo>
                <a:lnTo>
                  <a:pt x="357" y="72"/>
                </a:lnTo>
                <a:lnTo>
                  <a:pt x="356" y="72"/>
                </a:lnTo>
                <a:lnTo>
                  <a:pt x="355" y="72"/>
                </a:lnTo>
                <a:lnTo>
                  <a:pt x="357" y="70"/>
                </a:lnTo>
                <a:lnTo>
                  <a:pt x="357" y="70"/>
                </a:lnTo>
                <a:lnTo>
                  <a:pt x="358" y="71"/>
                </a:lnTo>
                <a:lnTo>
                  <a:pt x="357" y="71"/>
                </a:lnTo>
                <a:lnTo>
                  <a:pt x="357" y="71"/>
                </a:lnTo>
                <a:lnTo>
                  <a:pt x="357" y="70"/>
                </a:lnTo>
                <a:lnTo>
                  <a:pt x="357" y="70"/>
                </a:lnTo>
                <a:close/>
                <a:moveTo>
                  <a:pt x="218" y="13"/>
                </a:moveTo>
                <a:lnTo>
                  <a:pt x="218" y="13"/>
                </a:lnTo>
                <a:lnTo>
                  <a:pt x="215" y="14"/>
                </a:lnTo>
                <a:lnTo>
                  <a:pt x="213" y="14"/>
                </a:lnTo>
                <a:lnTo>
                  <a:pt x="213" y="14"/>
                </a:lnTo>
                <a:lnTo>
                  <a:pt x="215" y="13"/>
                </a:lnTo>
                <a:lnTo>
                  <a:pt x="216" y="13"/>
                </a:lnTo>
                <a:lnTo>
                  <a:pt x="218" y="13"/>
                </a:lnTo>
                <a:lnTo>
                  <a:pt x="218" y="13"/>
                </a:lnTo>
                <a:close/>
                <a:moveTo>
                  <a:pt x="358" y="71"/>
                </a:moveTo>
                <a:lnTo>
                  <a:pt x="358" y="71"/>
                </a:lnTo>
                <a:lnTo>
                  <a:pt x="361" y="71"/>
                </a:lnTo>
                <a:lnTo>
                  <a:pt x="361" y="71"/>
                </a:lnTo>
                <a:lnTo>
                  <a:pt x="361" y="71"/>
                </a:lnTo>
                <a:lnTo>
                  <a:pt x="358" y="71"/>
                </a:lnTo>
                <a:lnTo>
                  <a:pt x="358" y="71"/>
                </a:lnTo>
                <a:lnTo>
                  <a:pt x="360" y="71"/>
                </a:lnTo>
                <a:lnTo>
                  <a:pt x="358" y="71"/>
                </a:lnTo>
                <a:lnTo>
                  <a:pt x="358" y="71"/>
                </a:lnTo>
                <a:close/>
                <a:moveTo>
                  <a:pt x="383" y="8"/>
                </a:moveTo>
                <a:lnTo>
                  <a:pt x="383" y="8"/>
                </a:lnTo>
                <a:lnTo>
                  <a:pt x="380" y="7"/>
                </a:lnTo>
                <a:lnTo>
                  <a:pt x="376" y="7"/>
                </a:lnTo>
                <a:lnTo>
                  <a:pt x="376" y="7"/>
                </a:lnTo>
                <a:lnTo>
                  <a:pt x="381" y="7"/>
                </a:lnTo>
                <a:lnTo>
                  <a:pt x="383" y="7"/>
                </a:lnTo>
                <a:lnTo>
                  <a:pt x="383" y="8"/>
                </a:lnTo>
                <a:lnTo>
                  <a:pt x="383" y="8"/>
                </a:lnTo>
                <a:close/>
                <a:moveTo>
                  <a:pt x="392" y="11"/>
                </a:moveTo>
                <a:lnTo>
                  <a:pt x="392" y="11"/>
                </a:lnTo>
                <a:lnTo>
                  <a:pt x="387" y="10"/>
                </a:lnTo>
                <a:lnTo>
                  <a:pt x="384" y="8"/>
                </a:lnTo>
                <a:lnTo>
                  <a:pt x="384" y="8"/>
                </a:lnTo>
                <a:lnTo>
                  <a:pt x="389" y="8"/>
                </a:lnTo>
                <a:lnTo>
                  <a:pt x="392" y="11"/>
                </a:lnTo>
                <a:lnTo>
                  <a:pt x="392" y="11"/>
                </a:lnTo>
                <a:close/>
                <a:moveTo>
                  <a:pt x="396" y="11"/>
                </a:moveTo>
                <a:lnTo>
                  <a:pt x="396" y="11"/>
                </a:lnTo>
                <a:lnTo>
                  <a:pt x="392" y="10"/>
                </a:lnTo>
                <a:lnTo>
                  <a:pt x="396" y="11"/>
                </a:lnTo>
                <a:lnTo>
                  <a:pt x="396" y="11"/>
                </a:lnTo>
                <a:lnTo>
                  <a:pt x="396" y="11"/>
                </a:lnTo>
                <a:lnTo>
                  <a:pt x="396" y="11"/>
                </a:lnTo>
                <a:lnTo>
                  <a:pt x="396" y="11"/>
                </a:lnTo>
                <a:close/>
                <a:moveTo>
                  <a:pt x="515" y="135"/>
                </a:moveTo>
                <a:lnTo>
                  <a:pt x="515" y="135"/>
                </a:lnTo>
                <a:lnTo>
                  <a:pt x="515" y="136"/>
                </a:lnTo>
                <a:lnTo>
                  <a:pt x="515" y="136"/>
                </a:lnTo>
                <a:lnTo>
                  <a:pt x="513" y="134"/>
                </a:lnTo>
                <a:lnTo>
                  <a:pt x="507" y="128"/>
                </a:lnTo>
                <a:lnTo>
                  <a:pt x="504" y="125"/>
                </a:lnTo>
                <a:lnTo>
                  <a:pt x="504" y="125"/>
                </a:lnTo>
                <a:lnTo>
                  <a:pt x="504" y="125"/>
                </a:lnTo>
                <a:lnTo>
                  <a:pt x="515" y="135"/>
                </a:lnTo>
                <a:lnTo>
                  <a:pt x="515" y="135"/>
                </a:lnTo>
                <a:lnTo>
                  <a:pt x="515" y="136"/>
                </a:lnTo>
                <a:lnTo>
                  <a:pt x="515" y="135"/>
                </a:lnTo>
                <a:lnTo>
                  <a:pt x="514" y="135"/>
                </a:lnTo>
                <a:lnTo>
                  <a:pt x="515" y="135"/>
                </a:lnTo>
                <a:lnTo>
                  <a:pt x="515" y="135"/>
                </a:lnTo>
                <a:close/>
                <a:moveTo>
                  <a:pt x="523" y="147"/>
                </a:moveTo>
                <a:lnTo>
                  <a:pt x="523" y="147"/>
                </a:lnTo>
                <a:lnTo>
                  <a:pt x="523" y="147"/>
                </a:lnTo>
                <a:lnTo>
                  <a:pt x="521" y="146"/>
                </a:lnTo>
                <a:lnTo>
                  <a:pt x="516" y="141"/>
                </a:lnTo>
                <a:lnTo>
                  <a:pt x="516" y="140"/>
                </a:lnTo>
                <a:lnTo>
                  <a:pt x="523" y="147"/>
                </a:lnTo>
                <a:lnTo>
                  <a:pt x="523" y="147"/>
                </a:lnTo>
                <a:lnTo>
                  <a:pt x="522" y="146"/>
                </a:lnTo>
                <a:lnTo>
                  <a:pt x="523" y="147"/>
                </a:lnTo>
                <a:lnTo>
                  <a:pt x="523" y="147"/>
                </a:lnTo>
                <a:close/>
                <a:moveTo>
                  <a:pt x="491" y="58"/>
                </a:moveTo>
                <a:lnTo>
                  <a:pt x="491" y="58"/>
                </a:lnTo>
                <a:lnTo>
                  <a:pt x="487" y="57"/>
                </a:lnTo>
                <a:lnTo>
                  <a:pt x="484" y="54"/>
                </a:lnTo>
                <a:lnTo>
                  <a:pt x="484" y="54"/>
                </a:lnTo>
                <a:lnTo>
                  <a:pt x="487" y="57"/>
                </a:lnTo>
                <a:lnTo>
                  <a:pt x="491" y="58"/>
                </a:lnTo>
                <a:lnTo>
                  <a:pt x="491" y="58"/>
                </a:lnTo>
                <a:close/>
                <a:moveTo>
                  <a:pt x="533" y="159"/>
                </a:moveTo>
                <a:lnTo>
                  <a:pt x="533" y="159"/>
                </a:lnTo>
                <a:lnTo>
                  <a:pt x="526" y="151"/>
                </a:lnTo>
                <a:lnTo>
                  <a:pt x="525" y="149"/>
                </a:lnTo>
                <a:lnTo>
                  <a:pt x="526" y="151"/>
                </a:lnTo>
                <a:lnTo>
                  <a:pt x="531" y="154"/>
                </a:lnTo>
                <a:lnTo>
                  <a:pt x="533" y="159"/>
                </a:lnTo>
                <a:lnTo>
                  <a:pt x="533" y="159"/>
                </a:lnTo>
                <a:lnTo>
                  <a:pt x="532" y="155"/>
                </a:lnTo>
                <a:lnTo>
                  <a:pt x="533" y="159"/>
                </a:lnTo>
                <a:lnTo>
                  <a:pt x="533" y="159"/>
                </a:lnTo>
                <a:close/>
                <a:moveTo>
                  <a:pt x="526" y="82"/>
                </a:moveTo>
                <a:lnTo>
                  <a:pt x="526" y="82"/>
                </a:lnTo>
                <a:lnTo>
                  <a:pt x="528" y="83"/>
                </a:lnTo>
                <a:lnTo>
                  <a:pt x="528" y="83"/>
                </a:lnTo>
                <a:lnTo>
                  <a:pt x="527" y="83"/>
                </a:lnTo>
                <a:lnTo>
                  <a:pt x="526" y="82"/>
                </a:lnTo>
                <a:lnTo>
                  <a:pt x="526" y="82"/>
                </a:lnTo>
                <a:lnTo>
                  <a:pt x="527" y="83"/>
                </a:lnTo>
                <a:lnTo>
                  <a:pt x="526" y="82"/>
                </a:lnTo>
                <a:lnTo>
                  <a:pt x="526" y="82"/>
                </a:lnTo>
                <a:close/>
                <a:moveTo>
                  <a:pt x="550" y="193"/>
                </a:moveTo>
                <a:lnTo>
                  <a:pt x="550" y="193"/>
                </a:lnTo>
                <a:lnTo>
                  <a:pt x="547" y="190"/>
                </a:lnTo>
                <a:lnTo>
                  <a:pt x="550" y="193"/>
                </a:lnTo>
                <a:lnTo>
                  <a:pt x="550" y="193"/>
                </a:lnTo>
                <a:lnTo>
                  <a:pt x="550" y="193"/>
                </a:lnTo>
                <a:lnTo>
                  <a:pt x="550" y="193"/>
                </a:lnTo>
                <a:lnTo>
                  <a:pt x="550" y="193"/>
                </a:lnTo>
                <a:lnTo>
                  <a:pt x="550" y="193"/>
                </a:lnTo>
                <a:lnTo>
                  <a:pt x="550" y="193"/>
                </a:lnTo>
                <a:close/>
                <a:moveTo>
                  <a:pt x="557" y="167"/>
                </a:moveTo>
                <a:lnTo>
                  <a:pt x="557" y="167"/>
                </a:lnTo>
                <a:lnTo>
                  <a:pt x="558" y="172"/>
                </a:lnTo>
                <a:lnTo>
                  <a:pt x="558" y="172"/>
                </a:lnTo>
                <a:lnTo>
                  <a:pt x="558" y="171"/>
                </a:lnTo>
                <a:lnTo>
                  <a:pt x="558" y="169"/>
                </a:lnTo>
                <a:lnTo>
                  <a:pt x="557" y="167"/>
                </a:lnTo>
                <a:lnTo>
                  <a:pt x="557" y="167"/>
                </a:lnTo>
                <a:lnTo>
                  <a:pt x="557" y="169"/>
                </a:lnTo>
                <a:lnTo>
                  <a:pt x="557" y="167"/>
                </a:lnTo>
                <a:lnTo>
                  <a:pt x="557" y="167"/>
                </a:lnTo>
                <a:close/>
                <a:moveTo>
                  <a:pt x="564" y="140"/>
                </a:moveTo>
                <a:lnTo>
                  <a:pt x="564" y="140"/>
                </a:lnTo>
                <a:lnTo>
                  <a:pt x="563" y="138"/>
                </a:lnTo>
                <a:lnTo>
                  <a:pt x="562" y="136"/>
                </a:lnTo>
                <a:lnTo>
                  <a:pt x="562" y="136"/>
                </a:lnTo>
                <a:lnTo>
                  <a:pt x="564" y="138"/>
                </a:lnTo>
                <a:lnTo>
                  <a:pt x="564" y="140"/>
                </a:lnTo>
                <a:lnTo>
                  <a:pt x="564" y="140"/>
                </a:lnTo>
                <a:lnTo>
                  <a:pt x="564" y="140"/>
                </a:lnTo>
                <a:close/>
                <a:moveTo>
                  <a:pt x="572" y="154"/>
                </a:moveTo>
                <a:lnTo>
                  <a:pt x="572" y="154"/>
                </a:lnTo>
                <a:lnTo>
                  <a:pt x="569" y="151"/>
                </a:lnTo>
                <a:lnTo>
                  <a:pt x="567" y="147"/>
                </a:lnTo>
                <a:lnTo>
                  <a:pt x="567" y="147"/>
                </a:lnTo>
                <a:lnTo>
                  <a:pt x="570" y="151"/>
                </a:lnTo>
                <a:lnTo>
                  <a:pt x="572" y="154"/>
                </a:lnTo>
                <a:lnTo>
                  <a:pt x="572" y="154"/>
                </a:lnTo>
                <a:close/>
                <a:moveTo>
                  <a:pt x="576" y="165"/>
                </a:moveTo>
                <a:lnTo>
                  <a:pt x="576" y="165"/>
                </a:lnTo>
                <a:lnTo>
                  <a:pt x="575" y="163"/>
                </a:lnTo>
                <a:lnTo>
                  <a:pt x="575" y="160"/>
                </a:lnTo>
                <a:lnTo>
                  <a:pt x="575" y="160"/>
                </a:lnTo>
                <a:lnTo>
                  <a:pt x="576" y="163"/>
                </a:lnTo>
                <a:lnTo>
                  <a:pt x="576" y="165"/>
                </a:lnTo>
                <a:lnTo>
                  <a:pt x="576" y="165"/>
                </a:lnTo>
                <a:close/>
                <a:moveTo>
                  <a:pt x="580" y="163"/>
                </a:moveTo>
                <a:lnTo>
                  <a:pt x="580" y="163"/>
                </a:lnTo>
                <a:lnTo>
                  <a:pt x="580" y="164"/>
                </a:lnTo>
                <a:lnTo>
                  <a:pt x="579" y="164"/>
                </a:lnTo>
                <a:lnTo>
                  <a:pt x="579" y="163"/>
                </a:lnTo>
                <a:lnTo>
                  <a:pt x="580" y="163"/>
                </a:lnTo>
                <a:lnTo>
                  <a:pt x="580" y="163"/>
                </a:lnTo>
                <a:lnTo>
                  <a:pt x="580" y="163"/>
                </a:lnTo>
                <a:lnTo>
                  <a:pt x="580" y="163"/>
                </a:lnTo>
                <a:lnTo>
                  <a:pt x="580" y="163"/>
                </a:lnTo>
                <a:close/>
                <a:moveTo>
                  <a:pt x="602" y="262"/>
                </a:moveTo>
                <a:lnTo>
                  <a:pt x="602" y="262"/>
                </a:lnTo>
                <a:lnTo>
                  <a:pt x="600" y="261"/>
                </a:lnTo>
                <a:lnTo>
                  <a:pt x="599" y="258"/>
                </a:lnTo>
                <a:lnTo>
                  <a:pt x="599" y="258"/>
                </a:lnTo>
                <a:lnTo>
                  <a:pt x="600" y="260"/>
                </a:lnTo>
                <a:lnTo>
                  <a:pt x="602" y="262"/>
                </a:lnTo>
                <a:lnTo>
                  <a:pt x="602" y="262"/>
                </a:lnTo>
                <a:close/>
              </a:path>
            </a:pathLst>
          </a:custGeom>
          <a:solidFill>
            <a:srgbClr val="FF0000"/>
          </a:solidFill>
          <a:ln w="28575">
            <a:solidFill>
              <a:srgbClr val="C00000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4773"/>
          <p:cNvSpPr>
            <a:spLocks noEditPoints="1"/>
          </p:cNvSpPr>
          <p:nvPr/>
        </p:nvSpPr>
        <p:spPr bwMode="auto">
          <a:xfrm>
            <a:off x="4139729" y="921322"/>
            <a:ext cx="1589560" cy="1587114"/>
          </a:xfrm>
          <a:custGeom>
            <a:avLst/>
            <a:gdLst>
              <a:gd name="T0" fmla="*/ 108 w 650"/>
              <a:gd name="T1" fmla="*/ 287 h 649"/>
              <a:gd name="T2" fmla="*/ 495 w 650"/>
              <a:gd name="T3" fmla="*/ 446 h 649"/>
              <a:gd name="T4" fmla="*/ 352 w 650"/>
              <a:gd name="T5" fmla="*/ 104 h 649"/>
              <a:gd name="T6" fmla="*/ 587 w 650"/>
              <a:gd name="T7" fmla="*/ 192 h 649"/>
              <a:gd name="T8" fmla="*/ 551 w 650"/>
              <a:gd name="T9" fmla="*/ 75 h 649"/>
              <a:gd name="T10" fmla="*/ 91 w 650"/>
              <a:gd name="T11" fmla="*/ 92 h 649"/>
              <a:gd name="T12" fmla="*/ 10 w 650"/>
              <a:gd name="T13" fmla="*/ 416 h 649"/>
              <a:gd name="T14" fmla="*/ 224 w 650"/>
              <a:gd name="T15" fmla="*/ 630 h 649"/>
              <a:gd name="T16" fmla="*/ 557 w 650"/>
              <a:gd name="T17" fmla="*/ 559 h 649"/>
              <a:gd name="T18" fmla="*/ 492 w 650"/>
              <a:gd name="T19" fmla="*/ 592 h 649"/>
              <a:gd name="T20" fmla="*/ 586 w 650"/>
              <a:gd name="T21" fmla="*/ 487 h 649"/>
              <a:gd name="T22" fmla="*/ 233 w 650"/>
              <a:gd name="T23" fmla="*/ 570 h 649"/>
              <a:gd name="T24" fmla="*/ 515 w 650"/>
              <a:gd name="T25" fmla="*/ 506 h 649"/>
              <a:gd name="T26" fmla="*/ 336 w 650"/>
              <a:gd name="T27" fmla="*/ 529 h 649"/>
              <a:gd name="T28" fmla="*/ 125 w 650"/>
              <a:gd name="T29" fmla="*/ 69 h 649"/>
              <a:gd name="T30" fmla="*/ 389 w 650"/>
              <a:gd name="T31" fmla="*/ 578 h 649"/>
              <a:gd name="T32" fmla="*/ 472 w 650"/>
              <a:gd name="T33" fmla="*/ 496 h 649"/>
              <a:gd name="T34" fmla="*/ 588 w 650"/>
              <a:gd name="T35" fmla="*/ 466 h 649"/>
              <a:gd name="T36" fmla="*/ 505 w 650"/>
              <a:gd name="T37" fmla="*/ 516 h 649"/>
              <a:gd name="T38" fmla="*/ 581 w 650"/>
              <a:gd name="T39" fmla="*/ 493 h 649"/>
              <a:gd name="T40" fmla="*/ 569 w 650"/>
              <a:gd name="T41" fmla="*/ 508 h 649"/>
              <a:gd name="T42" fmla="*/ 520 w 650"/>
              <a:gd name="T43" fmla="*/ 530 h 649"/>
              <a:gd name="T44" fmla="*/ 566 w 650"/>
              <a:gd name="T45" fmla="*/ 523 h 649"/>
              <a:gd name="T46" fmla="*/ 545 w 650"/>
              <a:gd name="T47" fmla="*/ 536 h 649"/>
              <a:gd name="T48" fmla="*/ 545 w 650"/>
              <a:gd name="T49" fmla="*/ 541 h 649"/>
              <a:gd name="T50" fmla="*/ 433 w 650"/>
              <a:gd name="T51" fmla="*/ 555 h 649"/>
              <a:gd name="T52" fmla="*/ 545 w 650"/>
              <a:gd name="T53" fmla="*/ 553 h 649"/>
              <a:gd name="T54" fmla="*/ 419 w 650"/>
              <a:gd name="T55" fmla="*/ 564 h 649"/>
              <a:gd name="T56" fmla="*/ 380 w 650"/>
              <a:gd name="T57" fmla="*/ 571 h 649"/>
              <a:gd name="T58" fmla="*/ 367 w 650"/>
              <a:gd name="T59" fmla="*/ 584 h 649"/>
              <a:gd name="T60" fmla="*/ 362 w 650"/>
              <a:gd name="T61" fmla="*/ 598 h 649"/>
              <a:gd name="T62" fmla="*/ 413 w 650"/>
              <a:gd name="T63" fmla="*/ 614 h 649"/>
              <a:gd name="T64" fmla="*/ 446 w 650"/>
              <a:gd name="T65" fmla="*/ 624 h 649"/>
              <a:gd name="T66" fmla="*/ 413 w 650"/>
              <a:gd name="T67" fmla="*/ 632 h 649"/>
              <a:gd name="T68" fmla="*/ 368 w 650"/>
              <a:gd name="T69" fmla="*/ 619 h 649"/>
              <a:gd name="T70" fmla="*/ 393 w 650"/>
              <a:gd name="T71" fmla="*/ 641 h 649"/>
              <a:gd name="T72" fmla="*/ 345 w 650"/>
              <a:gd name="T73" fmla="*/ 625 h 649"/>
              <a:gd name="T74" fmla="*/ 283 w 650"/>
              <a:gd name="T75" fmla="*/ 619 h 649"/>
              <a:gd name="T76" fmla="*/ 279 w 650"/>
              <a:gd name="T77" fmla="*/ 624 h 649"/>
              <a:gd name="T78" fmla="*/ 287 w 650"/>
              <a:gd name="T79" fmla="*/ 637 h 649"/>
              <a:gd name="T80" fmla="*/ 284 w 650"/>
              <a:gd name="T81" fmla="*/ 635 h 649"/>
              <a:gd name="T82" fmla="*/ 196 w 650"/>
              <a:gd name="T83" fmla="*/ 555 h 649"/>
              <a:gd name="T84" fmla="*/ 213 w 650"/>
              <a:gd name="T85" fmla="*/ 604 h 649"/>
              <a:gd name="T86" fmla="*/ 228 w 650"/>
              <a:gd name="T87" fmla="*/ 631 h 649"/>
              <a:gd name="T88" fmla="*/ 190 w 650"/>
              <a:gd name="T89" fmla="*/ 602 h 649"/>
              <a:gd name="T90" fmla="*/ 147 w 650"/>
              <a:gd name="T91" fmla="*/ 522 h 649"/>
              <a:gd name="T92" fmla="*/ 183 w 650"/>
              <a:gd name="T93" fmla="*/ 610 h 649"/>
              <a:gd name="T94" fmla="*/ 139 w 650"/>
              <a:gd name="T95" fmla="*/ 549 h 649"/>
              <a:gd name="T96" fmla="*/ 121 w 650"/>
              <a:gd name="T97" fmla="*/ 536 h 649"/>
              <a:gd name="T98" fmla="*/ 102 w 650"/>
              <a:gd name="T99" fmla="*/ 506 h 649"/>
              <a:gd name="T100" fmla="*/ 82 w 650"/>
              <a:gd name="T101" fmla="*/ 492 h 649"/>
              <a:gd name="T102" fmla="*/ 108 w 650"/>
              <a:gd name="T103" fmla="*/ 315 h 649"/>
              <a:gd name="T104" fmla="*/ 25 w 650"/>
              <a:gd name="T105" fmla="*/ 441 h 649"/>
              <a:gd name="T106" fmla="*/ 115 w 650"/>
              <a:gd name="T107" fmla="*/ 258 h 649"/>
              <a:gd name="T108" fmla="*/ 120 w 650"/>
              <a:gd name="T109" fmla="*/ 233 h 649"/>
              <a:gd name="T110" fmla="*/ 126 w 650"/>
              <a:gd name="T111" fmla="*/ 219 h 649"/>
              <a:gd name="T112" fmla="*/ 3 w 650"/>
              <a:gd name="T113" fmla="*/ 313 h 649"/>
              <a:gd name="T114" fmla="*/ 148 w 650"/>
              <a:gd name="T115" fmla="*/ 51 h 649"/>
              <a:gd name="T116" fmla="*/ 222 w 650"/>
              <a:gd name="T117" fmla="*/ 17 h 649"/>
              <a:gd name="T118" fmla="*/ 415 w 650"/>
              <a:gd name="T119" fmla="*/ 11 h 649"/>
              <a:gd name="T120" fmla="*/ 520 w 650"/>
              <a:gd name="T121" fmla="*/ 59 h 649"/>
              <a:gd name="T122" fmla="*/ 597 w 650"/>
              <a:gd name="T123" fmla="*/ 144 h 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50" h="649">
                <a:moveTo>
                  <a:pt x="567" y="374"/>
                </a:moveTo>
                <a:lnTo>
                  <a:pt x="567" y="374"/>
                </a:lnTo>
                <a:lnTo>
                  <a:pt x="562" y="390"/>
                </a:lnTo>
                <a:lnTo>
                  <a:pt x="556" y="407"/>
                </a:lnTo>
                <a:lnTo>
                  <a:pt x="550" y="422"/>
                </a:lnTo>
                <a:lnTo>
                  <a:pt x="543" y="435"/>
                </a:lnTo>
                <a:lnTo>
                  <a:pt x="534" y="447"/>
                </a:lnTo>
                <a:lnTo>
                  <a:pt x="525" y="459"/>
                </a:lnTo>
                <a:lnTo>
                  <a:pt x="511" y="469"/>
                </a:lnTo>
                <a:lnTo>
                  <a:pt x="497" y="478"/>
                </a:lnTo>
                <a:lnTo>
                  <a:pt x="497" y="478"/>
                </a:lnTo>
                <a:lnTo>
                  <a:pt x="496" y="475"/>
                </a:lnTo>
                <a:lnTo>
                  <a:pt x="496" y="472"/>
                </a:lnTo>
                <a:lnTo>
                  <a:pt x="498" y="469"/>
                </a:lnTo>
                <a:lnTo>
                  <a:pt x="503" y="466"/>
                </a:lnTo>
                <a:lnTo>
                  <a:pt x="503" y="466"/>
                </a:lnTo>
                <a:lnTo>
                  <a:pt x="493" y="466"/>
                </a:lnTo>
                <a:lnTo>
                  <a:pt x="482" y="469"/>
                </a:lnTo>
                <a:lnTo>
                  <a:pt x="473" y="472"/>
                </a:lnTo>
                <a:lnTo>
                  <a:pt x="463" y="477"/>
                </a:lnTo>
                <a:lnTo>
                  <a:pt x="443" y="489"/>
                </a:lnTo>
                <a:lnTo>
                  <a:pt x="423" y="504"/>
                </a:lnTo>
                <a:lnTo>
                  <a:pt x="402" y="517"/>
                </a:lnTo>
                <a:lnTo>
                  <a:pt x="391" y="523"/>
                </a:lnTo>
                <a:lnTo>
                  <a:pt x="379" y="529"/>
                </a:lnTo>
                <a:lnTo>
                  <a:pt x="367" y="533"/>
                </a:lnTo>
                <a:lnTo>
                  <a:pt x="354" y="536"/>
                </a:lnTo>
                <a:lnTo>
                  <a:pt x="340" y="539"/>
                </a:lnTo>
                <a:lnTo>
                  <a:pt x="325" y="539"/>
                </a:lnTo>
                <a:lnTo>
                  <a:pt x="325" y="539"/>
                </a:lnTo>
                <a:lnTo>
                  <a:pt x="309" y="536"/>
                </a:lnTo>
                <a:lnTo>
                  <a:pt x="293" y="534"/>
                </a:lnTo>
                <a:lnTo>
                  <a:pt x="280" y="531"/>
                </a:lnTo>
                <a:lnTo>
                  <a:pt x="267" y="527"/>
                </a:lnTo>
                <a:lnTo>
                  <a:pt x="255" y="522"/>
                </a:lnTo>
                <a:lnTo>
                  <a:pt x="244" y="516"/>
                </a:lnTo>
                <a:lnTo>
                  <a:pt x="233" y="510"/>
                </a:lnTo>
                <a:lnTo>
                  <a:pt x="224" y="502"/>
                </a:lnTo>
                <a:lnTo>
                  <a:pt x="215" y="495"/>
                </a:lnTo>
                <a:lnTo>
                  <a:pt x="207" y="488"/>
                </a:lnTo>
                <a:lnTo>
                  <a:pt x="200" y="480"/>
                </a:lnTo>
                <a:lnTo>
                  <a:pt x="192" y="471"/>
                </a:lnTo>
                <a:lnTo>
                  <a:pt x="180" y="452"/>
                </a:lnTo>
                <a:lnTo>
                  <a:pt x="169" y="433"/>
                </a:lnTo>
                <a:lnTo>
                  <a:pt x="161" y="412"/>
                </a:lnTo>
                <a:lnTo>
                  <a:pt x="154" y="392"/>
                </a:lnTo>
                <a:lnTo>
                  <a:pt x="139" y="352"/>
                </a:lnTo>
                <a:lnTo>
                  <a:pt x="133" y="334"/>
                </a:lnTo>
                <a:lnTo>
                  <a:pt x="126" y="316"/>
                </a:lnTo>
                <a:lnTo>
                  <a:pt x="118" y="300"/>
                </a:lnTo>
                <a:lnTo>
                  <a:pt x="108" y="287"/>
                </a:lnTo>
                <a:lnTo>
                  <a:pt x="108" y="287"/>
                </a:lnTo>
                <a:lnTo>
                  <a:pt x="104" y="298"/>
                </a:lnTo>
                <a:lnTo>
                  <a:pt x="102" y="310"/>
                </a:lnTo>
                <a:lnTo>
                  <a:pt x="100" y="321"/>
                </a:lnTo>
                <a:lnTo>
                  <a:pt x="100" y="333"/>
                </a:lnTo>
                <a:lnTo>
                  <a:pt x="101" y="344"/>
                </a:lnTo>
                <a:lnTo>
                  <a:pt x="102" y="356"/>
                </a:lnTo>
                <a:lnTo>
                  <a:pt x="104" y="366"/>
                </a:lnTo>
                <a:lnTo>
                  <a:pt x="108" y="377"/>
                </a:lnTo>
                <a:lnTo>
                  <a:pt x="113" y="388"/>
                </a:lnTo>
                <a:lnTo>
                  <a:pt x="118" y="398"/>
                </a:lnTo>
                <a:lnTo>
                  <a:pt x="130" y="418"/>
                </a:lnTo>
                <a:lnTo>
                  <a:pt x="144" y="437"/>
                </a:lnTo>
                <a:lnTo>
                  <a:pt x="161" y="455"/>
                </a:lnTo>
                <a:lnTo>
                  <a:pt x="180" y="472"/>
                </a:lnTo>
                <a:lnTo>
                  <a:pt x="200" y="487"/>
                </a:lnTo>
                <a:lnTo>
                  <a:pt x="220" y="500"/>
                </a:lnTo>
                <a:lnTo>
                  <a:pt x="240" y="511"/>
                </a:lnTo>
                <a:lnTo>
                  <a:pt x="262" y="520"/>
                </a:lnTo>
                <a:lnTo>
                  <a:pt x="283" y="528"/>
                </a:lnTo>
                <a:lnTo>
                  <a:pt x="302" y="533"/>
                </a:lnTo>
                <a:lnTo>
                  <a:pt x="321" y="534"/>
                </a:lnTo>
                <a:lnTo>
                  <a:pt x="321" y="534"/>
                </a:lnTo>
                <a:lnTo>
                  <a:pt x="333" y="534"/>
                </a:lnTo>
                <a:lnTo>
                  <a:pt x="348" y="533"/>
                </a:lnTo>
                <a:lnTo>
                  <a:pt x="362" y="530"/>
                </a:lnTo>
                <a:lnTo>
                  <a:pt x="378" y="527"/>
                </a:lnTo>
                <a:lnTo>
                  <a:pt x="393" y="523"/>
                </a:lnTo>
                <a:lnTo>
                  <a:pt x="409" y="517"/>
                </a:lnTo>
                <a:lnTo>
                  <a:pt x="425" y="511"/>
                </a:lnTo>
                <a:lnTo>
                  <a:pt x="440" y="505"/>
                </a:lnTo>
                <a:lnTo>
                  <a:pt x="455" y="496"/>
                </a:lnTo>
                <a:lnTo>
                  <a:pt x="469" y="488"/>
                </a:lnTo>
                <a:lnTo>
                  <a:pt x="482" y="478"/>
                </a:lnTo>
                <a:lnTo>
                  <a:pt x="493" y="469"/>
                </a:lnTo>
                <a:lnTo>
                  <a:pt x="504" y="458"/>
                </a:lnTo>
                <a:lnTo>
                  <a:pt x="511" y="446"/>
                </a:lnTo>
                <a:lnTo>
                  <a:pt x="517" y="434"/>
                </a:lnTo>
                <a:lnTo>
                  <a:pt x="521" y="422"/>
                </a:lnTo>
                <a:lnTo>
                  <a:pt x="521" y="422"/>
                </a:lnTo>
                <a:lnTo>
                  <a:pt x="517" y="423"/>
                </a:lnTo>
                <a:lnTo>
                  <a:pt x="516" y="425"/>
                </a:lnTo>
                <a:lnTo>
                  <a:pt x="517" y="425"/>
                </a:lnTo>
                <a:lnTo>
                  <a:pt x="517" y="425"/>
                </a:lnTo>
                <a:lnTo>
                  <a:pt x="517" y="425"/>
                </a:lnTo>
                <a:lnTo>
                  <a:pt x="510" y="437"/>
                </a:lnTo>
                <a:lnTo>
                  <a:pt x="502" y="448"/>
                </a:lnTo>
                <a:lnTo>
                  <a:pt x="498" y="451"/>
                </a:lnTo>
                <a:lnTo>
                  <a:pt x="496" y="452"/>
                </a:lnTo>
                <a:lnTo>
                  <a:pt x="496" y="452"/>
                </a:lnTo>
                <a:lnTo>
                  <a:pt x="495" y="451"/>
                </a:lnTo>
                <a:lnTo>
                  <a:pt x="495" y="446"/>
                </a:lnTo>
                <a:lnTo>
                  <a:pt x="495" y="446"/>
                </a:lnTo>
                <a:lnTo>
                  <a:pt x="480" y="459"/>
                </a:lnTo>
                <a:lnTo>
                  <a:pt x="464" y="471"/>
                </a:lnTo>
                <a:lnTo>
                  <a:pt x="450" y="481"/>
                </a:lnTo>
                <a:lnTo>
                  <a:pt x="434" y="490"/>
                </a:lnTo>
                <a:lnTo>
                  <a:pt x="419" y="498"/>
                </a:lnTo>
                <a:lnTo>
                  <a:pt x="402" y="504"/>
                </a:lnTo>
                <a:lnTo>
                  <a:pt x="385" y="508"/>
                </a:lnTo>
                <a:lnTo>
                  <a:pt x="367" y="511"/>
                </a:lnTo>
                <a:lnTo>
                  <a:pt x="349" y="512"/>
                </a:lnTo>
                <a:lnTo>
                  <a:pt x="330" y="512"/>
                </a:lnTo>
                <a:lnTo>
                  <a:pt x="309" y="510"/>
                </a:lnTo>
                <a:lnTo>
                  <a:pt x="289" y="506"/>
                </a:lnTo>
                <a:lnTo>
                  <a:pt x="267" y="500"/>
                </a:lnTo>
                <a:lnTo>
                  <a:pt x="244" y="492"/>
                </a:lnTo>
                <a:lnTo>
                  <a:pt x="220" y="482"/>
                </a:lnTo>
                <a:lnTo>
                  <a:pt x="196" y="469"/>
                </a:lnTo>
                <a:lnTo>
                  <a:pt x="196" y="469"/>
                </a:lnTo>
                <a:lnTo>
                  <a:pt x="179" y="454"/>
                </a:lnTo>
                <a:lnTo>
                  <a:pt x="166" y="440"/>
                </a:lnTo>
                <a:lnTo>
                  <a:pt x="154" y="424"/>
                </a:lnTo>
                <a:lnTo>
                  <a:pt x="143" y="409"/>
                </a:lnTo>
                <a:lnTo>
                  <a:pt x="136" y="393"/>
                </a:lnTo>
                <a:lnTo>
                  <a:pt x="128" y="377"/>
                </a:lnTo>
                <a:lnTo>
                  <a:pt x="125" y="362"/>
                </a:lnTo>
                <a:lnTo>
                  <a:pt x="121" y="346"/>
                </a:lnTo>
                <a:lnTo>
                  <a:pt x="120" y="331"/>
                </a:lnTo>
                <a:lnTo>
                  <a:pt x="121" y="316"/>
                </a:lnTo>
                <a:lnTo>
                  <a:pt x="122" y="300"/>
                </a:lnTo>
                <a:lnTo>
                  <a:pt x="126" y="286"/>
                </a:lnTo>
                <a:lnTo>
                  <a:pt x="130" y="270"/>
                </a:lnTo>
                <a:lnTo>
                  <a:pt x="136" y="257"/>
                </a:lnTo>
                <a:lnTo>
                  <a:pt x="142" y="242"/>
                </a:lnTo>
                <a:lnTo>
                  <a:pt x="150" y="228"/>
                </a:lnTo>
                <a:lnTo>
                  <a:pt x="159" y="215"/>
                </a:lnTo>
                <a:lnTo>
                  <a:pt x="168" y="203"/>
                </a:lnTo>
                <a:lnTo>
                  <a:pt x="179" y="191"/>
                </a:lnTo>
                <a:lnTo>
                  <a:pt x="190" y="179"/>
                </a:lnTo>
                <a:lnTo>
                  <a:pt x="202" y="168"/>
                </a:lnTo>
                <a:lnTo>
                  <a:pt x="214" y="157"/>
                </a:lnTo>
                <a:lnTo>
                  <a:pt x="227" y="147"/>
                </a:lnTo>
                <a:lnTo>
                  <a:pt x="240" y="139"/>
                </a:lnTo>
                <a:lnTo>
                  <a:pt x="255" y="130"/>
                </a:lnTo>
                <a:lnTo>
                  <a:pt x="269" y="124"/>
                </a:lnTo>
                <a:lnTo>
                  <a:pt x="284" y="117"/>
                </a:lnTo>
                <a:lnTo>
                  <a:pt x="298" y="112"/>
                </a:lnTo>
                <a:lnTo>
                  <a:pt x="313" y="108"/>
                </a:lnTo>
                <a:lnTo>
                  <a:pt x="327" y="105"/>
                </a:lnTo>
                <a:lnTo>
                  <a:pt x="342" y="103"/>
                </a:lnTo>
                <a:lnTo>
                  <a:pt x="356" y="102"/>
                </a:lnTo>
                <a:lnTo>
                  <a:pt x="356" y="102"/>
                </a:lnTo>
                <a:lnTo>
                  <a:pt x="355" y="103"/>
                </a:lnTo>
                <a:lnTo>
                  <a:pt x="352" y="104"/>
                </a:lnTo>
                <a:lnTo>
                  <a:pt x="348" y="104"/>
                </a:lnTo>
                <a:lnTo>
                  <a:pt x="338" y="105"/>
                </a:lnTo>
                <a:lnTo>
                  <a:pt x="338" y="105"/>
                </a:lnTo>
                <a:lnTo>
                  <a:pt x="379" y="122"/>
                </a:lnTo>
                <a:lnTo>
                  <a:pt x="413" y="135"/>
                </a:lnTo>
                <a:lnTo>
                  <a:pt x="442" y="147"/>
                </a:lnTo>
                <a:lnTo>
                  <a:pt x="467" y="159"/>
                </a:lnTo>
                <a:lnTo>
                  <a:pt x="480" y="167"/>
                </a:lnTo>
                <a:lnTo>
                  <a:pt x="492" y="174"/>
                </a:lnTo>
                <a:lnTo>
                  <a:pt x="504" y="183"/>
                </a:lnTo>
                <a:lnTo>
                  <a:pt x="517" y="193"/>
                </a:lnTo>
                <a:lnTo>
                  <a:pt x="546" y="218"/>
                </a:lnTo>
                <a:lnTo>
                  <a:pt x="581" y="251"/>
                </a:lnTo>
                <a:lnTo>
                  <a:pt x="581" y="251"/>
                </a:lnTo>
                <a:lnTo>
                  <a:pt x="581" y="248"/>
                </a:lnTo>
                <a:lnTo>
                  <a:pt x="582" y="248"/>
                </a:lnTo>
                <a:lnTo>
                  <a:pt x="585" y="252"/>
                </a:lnTo>
                <a:lnTo>
                  <a:pt x="585" y="252"/>
                </a:lnTo>
                <a:lnTo>
                  <a:pt x="584" y="242"/>
                </a:lnTo>
                <a:lnTo>
                  <a:pt x="582" y="233"/>
                </a:lnTo>
                <a:lnTo>
                  <a:pt x="581" y="223"/>
                </a:lnTo>
                <a:lnTo>
                  <a:pt x="578" y="212"/>
                </a:lnTo>
                <a:lnTo>
                  <a:pt x="573" y="203"/>
                </a:lnTo>
                <a:lnTo>
                  <a:pt x="567" y="194"/>
                </a:lnTo>
                <a:lnTo>
                  <a:pt x="558" y="187"/>
                </a:lnTo>
                <a:lnTo>
                  <a:pt x="549" y="181"/>
                </a:lnTo>
                <a:lnTo>
                  <a:pt x="549" y="181"/>
                </a:lnTo>
                <a:lnTo>
                  <a:pt x="551" y="182"/>
                </a:lnTo>
                <a:lnTo>
                  <a:pt x="552" y="181"/>
                </a:lnTo>
                <a:lnTo>
                  <a:pt x="554" y="180"/>
                </a:lnTo>
                <a:lnTo>
                  <a:pt x="552" y="177"/>
                </a:lnTo>
                <a:lnTo>
                  <a:pt x="552" y="177"/>
                </a:lnTo>
                <a:lnTo>
                  <a:pt x="556" y="180"/>
                </a:lnTo>
                <a:lnTo>
                  <a:pt x="552" y="177"/>
                </a:lnTo>
                <a:lnTo>
                  <a:pt x="551" y="175"/>
                </a:lnTo>
                <a:lnTo>
                  <a:pt x="551" y="175"/>
                </a:lnTo>
                <a:lnTo>
                  <a:pt x="552" y="175"/>
                </a:lnTo>
                <a:lnTo>
                  <a:pt x="555" y="176"/>
                </a:lnTo>
                <a:lnTo>
                  <a:pt x="561" y="181"/>
                </a:lnTo>
                <a:lnTo>
                  <a:pt x="567" y="189"/>
                </a:lnTo>
                <a:lnTo>
                  <a:pt x="573" y="201"/>
                </a:lnTo>
                <a:lnTo>
                  <a:pt x="587" y="227"/>
                </a:lnTo>
                <a:lnTo>
                  <a:pt x="599" y="250"/>
                </a:lnTo>
                <a:lnTo>
                  <a:pt x="599" y="250"/>
                </a:lnTo>
                <a:lnTo>
                  <a:pt x="600" y="240"/>
                </a:lnTo>
                <a:lnTo>
                  <a:pt x="602" y="232"/>
                </a:lnTo>
                <a:lnTo>
                  <a:pt x="600" y="224"/>
                </a:lnTo>
                <a:lnTo>
                  <a:pt x="599" y="217"/>
                </a:lnTo>
                <a:lnTo>
                  <a:pt x="594" y="205"/>
                </a:lnTo>
                <a:lnTo>
                  <a:pt x="590" y="192"/>
                </a:lnTo>
                <a:lnTo>
                  <a:pt x="590" y="192"/>
                </a:lnTo>
                <a:lnTo>
                  <a:pt x="587" y="192"/>
                </a:lnTo>
                <a:lnTo>
                  <a:pt x="585" y="191"/>
                </a:lnTo>
                <a:lnTo>
                  <a:pt x="585" y="191"/>
                </a:lnTo>
                <a:lnTo>
                  <a:pt x="585" y="189"/>
                </a:lnTo>
                <a:lnTo>
                  <a:pt x="587" y="187"/>
                </a:lnTo>
                <a:lnTo>
                  <a:pt x="587" y="187"/>
                </a:lnTo>
                <a:lnTo>
                  <a:pt x="592" y="198"/>
                </a:lnTo>
                <a:lnTo>
                  <a:pt x="599" y="215"/>
                </a:lnTo>
                <a:lnTo>
                  <a:pt x="616" y="258"/>
                </a:lnTo>
                <a:lnTo>
                  <a:pt x="632" y="299"/>
                </a:lnTo>
                <a:lnTo>
                  <a:pt x="638" y="311"/>
                </a:lnTo>
                <a:lnTo>
                  <a:pt x="640" y="315"/>
                </a:lnTo>
                <a:lnTo>
                  <a:pt x="643" y="317"/>
                </a:lnTo>
                <a:lnTo>
                  <a:pt x="643" y="317"/>
                </a:lnTo>
                <a:lnTo>
                  <a:pt x="646" y="306"/>
                </a:lnTo>
                <a:lnTo>
                  <a:pt x="647" y="298"/>
                </a:lnTo>
                <a:lnTo>
                  <a:pt x="647" y="289"/>
                </a:lnTo>
                <a:lnTo>
                  <a:pt x="647" y="282"/>
                </a:lnTo>
                <a:lnTo>
                  <a:pt x="643" y="265"/>
                </a:lnTo>
                <a:lnTo>
                  <a:pt x="638" y="242"/>
                </a:lnTo>
                <a:lnTo>
                  <a:pt x="638" y="242"/>
                </a:lnTo>
                <a:lnTo>
                  <a:pt x="647" y="247"/>
                </a:lnTo>
                <a:lnTo>
                  <a:pt x="650" y="247"/>
                </a:lnTo>
                <a:lnTo>
                  <a:pt x="650" y="246"/>
                </a:lnTo>
                <a:lnTo>
                  <a:pt x="647" y="242"/>
                </a:lnTo>
                <a:lnTo>
                  <a:pt x="643" y="236"/>
                </a:lnTo>
                <a:lnTo>
                  <a:pt x="634" y="228"/>
                </a:lnTo>
                <a:lnTo>
                  <a:pt x="633" y="227"/>
                </a:lnTo>
                <a:lnTo>
                  <a:pt x="634" y="228"/>
                </a:lnTo>
                <a:lnTo>
                  <a:pt x="643" y="234"/>
                </a:lnTo>
                <a:lnTo>
                  <a:pt x="643" y="234"/>
                </a:lnTo>
                <a:lnTo>
                  <a:pt x="644" y="227"/>
                </a:lnTo>
                <a:lnTo>
                  <a:pt x="644" y="221"/>
                </a:lnTo>
                <a:lnTo>
                  <a:pt x="643" y="213"/>
                </a:lnTo>
                <a:lnTo>
                  <a:pt x="641" y="206"/>
                </a:lnTo>
                <a:lnTo>
                  <a:pt x="635" y="193"/>
                </a:lnTo>
                <a:lnTo>
                  <a:pt x="626" y="177"/>
                </a:lnTo>
                <a:lnTo>
                  <a:pt x="604" y="145"/>
                </a:lnTo>
                <a:lnTo>
                  <a:pt x="593" y="128"/>
                </a:lnTo>
                <a:lnTo>
                  <a:pt x="581" y="109"/>
                </a:lnTo>
                <a:lnTo>
                  <a:pt x="581" y="109"/>
                </a:lnTo>
                <a:lnTo>
                  <a:pt x="588" y="108"/>
                </a:lnTo>
                <a:lnTo>
                  <a:pt x="592" y="108"/>
                </a:lnTo>
                <a:lnTo>
                  <a:pt x="592" y="108"/>
                </a:lnTo>
                <a:lnTo>
                  <a:pt x="591" y="109"/>
                </a:lnTo>
                <a:lnTo>
                  <a:pt x="588" y="111"/>
                </a:lnTo>
                <a:lnTo>
                  <a:pt x="590" y="111"/>
                </a:lnTo>
                <a:lnTo>
                  <a:pt x="593" y="111"/>
                </a:lnTo>
                <a:lnTo>
                  <a:pt x="593" y="111"/>
                </a:lnTo>
                <a:lnTo>
                  <a:pt x="592" y="106"/>
                </a:lnTo>
                <a:lnTo>
                  <a:pt x="587" y="102"/>
                </a:lnTo>
                <a:lnTo>
                  <a:pt x="570" y="88"/>
                </a:lnTo>
                <a:lnTo>
                  <a:pt x="551" y="75"/>
                </a:lnTo>
                <a:lnTo>
                  <a:pt x="537" y="67"/>
                </a:lnTo>
                <a:lnTo>
                  <a:pt x="537" y="67"/>
                </a:lnTo>
                <a:lnTo>
                  <a:pt x="540" y="65"/>
                </a:lnTo>
                <a:lnTo>
                  <a:pt x="540" y="65"/>
                </a:lnTo>
                <a:lnTo>
                  <a:pt x="540" y="64"/>
                </a:lnTo>
                <a:lnTo>
                  <a:pt x="534" y="63"/>
                </a:lnTo>
                <a:lnTo>
                  <a:pt x="525" y="62"/>
                </a:lnTo>
                <a:lnTo>
                  <a:pt x="525" y="62"/>
                </a:lnTo>
                <a:lnTo>
                  <a:pt x="528" y="65"/>
                </a:lnTo>
                <a:lnTo>
                  <a:pt x="533" y="67"/>
                </a:lnTo>
                <a:lnTo>
                  <a:pt x="541" y="68"/>
                </a:lnTo>
                <a:lnTo>
                  <a:pt x="545" y="69"/>
                </a:lnTo>
                <a:lnTo>
                  <a:pt x="550" y="71"/>
                </a:lnTo>
                <a:lnTo>
                  <a:pt x="554" y="76"/>
                </a:lnTo>
                <a:lnTo>
                  <a:pt x="556" y="82"/>
                </a:lnTo>
                <a:lnTo>
                  <a:pt x="556" y="82"/>
                </a:lnTo>
                <a:lnTo>
                  <a:pt x="550" y="81"/>
                </a:lnTo>
                <a:lnTo>
                  <a:pt x="544" y="80"/>
                </a:lnTo>
                <a:lnTo>
                  <a:pt x="532" y="73"/>
                </a:lnTo>
                <a:lnTo>
                  <a:pt x="521" y="65"/>
                </a:lnTo>
                <a:lnTo>
                  <a:pt x="509" y="56"/>
                </a:lnTo>
                <a:lnTo>
                  <a:pt x="489" y="36"/>
                </a:lnTo>
                <a:lnTo>
                  <a:pt x="479" y="29"/>
                </a:lnTo>
                <a:lnTo>
                  <a:pt x="469" y="23"/>
                </a:lnTo>
                <a:lnTo>
                  <a:pt x="469" y="23"/>
                </a:lnTo>
                <a:lnTo>
                  <a:pt x="470" y="27"/>
                </a:lnTo>
                <a:lnTo>
                  <a:pt x="475" y="28"/>
                </a:lnTo>
                <a:lnTo>
                  <a:pt x="475" y="28"/>
                </a:lnTo>
                <a:lnTo>
                  <a:pt x="452" y="22"/>
                </a:lnTo>
                <a:lnTo>
                  <a:pt x="421" y="11"/>
                </a:lnTo>
                <a:lnTo>
                  <a:pt x="421" y="11"/>
                </a:lnTo>
                <a:lnTo>
                  <a:pt x="421" y="12"/>
                </a:lnTo>
                <a:lnTo>
                  <a:pt x="420" y="14"/>
                </a:lnTo>
                <a:lnTo>
                  <a:pt x="416" y="12"/>
                </a:lnTo>
                <a:lnTo>
                  <a:pt x="404" y="8"/>
                </a:lnTo>
                <a:lnTo>
                  <a:pt x="393" y="4"/>
                </a:lnTo>
                <a:lnTo>
                  <a:pt x="391" y="4"/>
                </a:lnTo>
                <a:lnTo>
                  <a:pt x="393" y="6"/>
                </a:lnTo>
                <a:lnTo>
                  <a:pt x="393" y="6"/>
                </a:lnTo>
                <a:lnTo>
                  <a:pt x="342" y="9"/>
                </a:lnTo>
                <a:lnTo>
                  <a:pt x="299" y="9"/>
                </a:lnTo>
                <a:lnTo>
                  <a:pt x="262" y="10"/>
                </a:lnTo>
                <a:lnTo>
                  <a:pt x="244" y="11"/>
                </a:lnTo>
                <a:lnTo>
                  <a:pt x="228" y="14"/>
                </a:lnTo>
                <a:lnTo>
                  <a:pt x="212" y="17"/>
                </a:lnTo>
                <a:lnTo>
                  <a:pt x="196" y="22"/>
                </a:lnTo>
                <a:lnTo>
                  <a:pt x="180" y="28"/>
                </a:lnTo>
                <a:lnTo>
                  <a:pt x="163" y="36"/>
                </a:lnTo>
                <a:lnTo>
                  <a:pt x="148" y="46"/>
                </a:lnTo>
                <a:lnTo>
                  <a:pt x="130" y="59"/>
                </a:lnTo>
                <a:lnTo>
                  <a:pt x="110" y="74"/>
                </a:lnTo>
                <a:lnTo>
                  <a:pt x="91" y="92"/>
                </a:lnTo>
                <a:lnTo>
                  <a:pt x="91" y="92"/>
                </a:lnTo>
                <a:lnTo>
                  <a:pt x="84" y="99"/>
                </a:lnTo>
                <a:lnTo>
                  <a:pt x="72" y="114"/>
                </a:lnTo>
                <a:lnTo>
                  <a:pt x="56" y="136"/>
                </a:lnTo>
                <a:lnTo>
                  <a:pt x="39" y="163"/>
                </a:lnTo>
                <a:lnTo>
                  <a:pt x="31" y="177"/>
                </a:lnTo>
                <a:lnTo>
                  <a:pt x="24" y="192"/>
                </a:lnTo>
                <a:lnTo>
                  <a:pt x="16" y="207"/>
                </a:lnTo>
                <a:lnTo>
                  <a:pt x="10" y="222"/>
                </a:lnTo>
                <a:lnTo>
                  <a:pt x="7" y="238"/>
                </a:lnTo>
                <a:lnTo>
                  <a:pt x="4" y="252"/>
                </a:lnTo>
                <a:lnTo>
                  <a:pt x="3" y="265"/>
                </a:lnTo>
                <a:lnTo>
                  <a:pt x="6" y="278"/>
                </a:lnTo>
                <a:lnTo>
                  <a:pt x="6" y="278"/>
                </a:lnTo>
                <a:lnTo>
                  <a:pt x="6" y="268"/>
                </a:lnTo>
                <a:lnTo>
                  <a:pt x="8" y="263"/>
                </a:lnTo>
                <a:lnTo>
                  <a:pt x="10" y="258"/>
                </a:lnTo>
                <a:lnTo>
                  <a:pt x="10" y="258"/>
                </a:lnTo>
                <a:lnTo>
                  <a:pt x="4" y="276"/>
                </a:lnTo>
                <a:lnTo>
                  <a:pt x="1" y="294"/>
                </a:lnTo>
                <a:lnTo>
                  <a:pt x="0" y="312"/>
                </a:lnTo>
                <a:lnTo>
                  <a:pt x="1" y="330"/>
                </a:lnTo>
                <a:lnTo>
                  <a:pt x="3" y="348"/>
                </a:lnTo>
                <a:lnTo>
                  <a:pt x="6" y="365"/>
                </a:lnTo>
                <a:lnTo>
                  <a:pt x="13" y="398"/>
                </a:lnTo>
                <a:lnTo>
                  <a:pt x="13" y="398"/>
                </a:lnTo>
                <a:lnTo>
                  <a:pt x="9" y="398"/>
                </a:lnTo>
                <a:lnTo>
                  <a:pt x="8" y="398"/>
                </a:lnTo>
                <a:lnTo>
                  <a:pt x="7" y="400"/>
                </a:lnTo>
                <a:lnTo>
                  <a:pt x="7" y="404"/>
                </a:lnTo>
                <a:lnTo>
                  <a:pt x="8" y="407"/>
                </a:lnTo>
                <a:lnTo>
                  <a:pt x="10" y="412"/>
                </a:lnTo>
                <a:lnTo>
                  <a:pt x="13" y="415"/>
                </a:lnTo>
                <a:lnTo>
                  <a:pt x="15" y="417"/>
                </a:lnTo>
                <a:lnTo>
                  <a:pt x="16" y="416"/>
                </a:lnTo>
                <a:lnTo>
                  <a:pt x="18" y="415"/>
                </a:lnTo>
                <a:lnTo>
                  <a:pt x="18" y="415"/>
                </a:lnTo>
                <a:lnTo>
                  <a:pt x="20" y="419"/>
                </a:lnTo>
                <a:lnTo>
                  <a:pt x="20" y="423"/>
                </a:lnTo>
                <a:lnTo>
                  <a:pt x="19" y="425"/>
                </a:lnTo>
                <a:lnTo>
                  <a:pt x="19" y="429"/>
                </a:lnTo>
                <a:lnTo>
                  <a:pt x="19" y="429"/>
                </a:lnTo>
                <a:lnTo>
                  <a:pt x="21" y="431"/>
                </a:lnTo>
                <a:lnTo>
                  <a:pt x="23" y="433"/>
                </a:lnTo>
                <a:lnTo>
                  <a:pt x="23" y="435"/>
                </a:lnTo>
                <a:lnTo>
                  <a:pt x="23" y="439"/>
                </a:lnTo>
                <a:lnTo>
                  <a:pt x="23" y="439"/>
                </a:lnTo>
                <a:lnTo>
                  <a:pt x="23" y="431"/>
                </a:lnTo>
                <a:lnTo>
                  <a:pt x="20" y="425"/>
                </a:lnTo>
                <a:lnTo>
                  <a:pt x="15" y="419"/>
                </a:lnTo>
                <a:lnTo>
                  <a:pt x="10" y="416"/>
                </a:lnTo>
                <a:lnTo>
                  <a:pt x="10" y="416"/>
                </a:lnTo>
                <a:lnTo>
                  <a:pt x="10" y="421"/>
                </a:lnTo>
                <a:lnTo>
                  <a:pt x="12" y="425"/>
                </a:lnTo>
                <a:lnTo>
                  <a:pt x="14" y="430"/>
                </a:lnTo>
                <a:lnTo>
                  <a:pt x="18" y="435"/>
                </a:lnTo>
                <a:lnTo>
                  <a:pt x="21" y="440"/>
                </a:lnTo>
                <a:lnTo>
                  <a:pt x="25" y="445"/>
                </a:lnTo>
                <a:lnTo>
                  <a:pt x="26" y="449"/>
                </a:lnTo>
                <a:lnTo>
                  <a:pt x="25" y="455"/>
                </a:lnTo>
                <a:lnTo>
                  <a:pt x="25" y="455"/>
                </a:lnTo>
                <a:lnTo>
                  <a:pt x="23" y="448"/>
                </a:lnTo>
                <a:lnTo>
                  <a:pt x="25" y="454"/>
                </a:lnTo>
                <a:lnTo>
                  <a:pt x="31" y="465"/>
                </a:lnTo>
                <a:lnTo>
                  <a:pt x="36" y="471"/>
                </a:lnTo>
                <a:lnTo>
                  <a:pt x="36" y="471"/>
                </a:lnTo>
                <a:lnTo>
                  <a:pt x="36" y="471"/>
                </a:lnTo>
                <a:lnTo>
                  <a:pt x="35" y="472"/>
                </a:lnTo>
                <a:lnTo>
                  <a:pt x="36" y="475"/>
                </a:lnTo>
                <a:lnTo>
                  <a:pt x="39" y="477"/>
                </a:lnTo>
                <a:lnTo>
                  <a:pt x="39" y="477"/>
                </a:lnTo>
                <a:lnTo>
                  <a:pt x="36" y="469"/>
                </a:lnTo>
                <a:lnTo>
                  <a:pt x="30" y="462"/>
                </a:lnTo>
                <a:lnTo>
                  <a:pt x="30" y="462"/>
                </a:lnTo>
                <a:lnTo>
                  <a:pt x="32" y="465"/>
                </a:lnTo>
                <a:lnTo>
                  <a:pt x="31" y="463"/>
                </a:lnTo>
                <a:lnTo>
                  <a:pt x="31" y="463"/>
                </a:lnTo>
                <a:lnTo>
                  <a:pt x="31" y="464"/>
                </a:lnTo>
                <a:lnTo>
                  <a:pt x="31" y="465"/>
                </a:lnTo>
                <a:lnTo>
                  <a:pt x="32" y="469"/>
                </a:lnTo>
                <a:lnTo>
                  <a:pt x="41" y="477"/>
                </a:lnTo>
                <a:lnTo>
                  <a:pt x="54" y="489"/>
                </a:lnTo>
                <a:lnTo>
                  <a:pt x="54" y="489"/>
                </a:lnTo>
                <a:lnTo>
                  <a:pt x="53" y="487"/>
                </a:lnTo>
                <a:lnTo>
                  <a:pt x="49" y="484"/>
                </a:lnTo>
                <a:lnTo>
                  <a:pt x="48" y="484"/>
                </a:lnTo>
                <a:lnTo>
                  <a:pt x="47" y="486"/>
                </a:lnTo>
                <a:lnTo>
                  <a:pt x="47" y="487"/>
                </a:lnTo>
                <a:lnTo>
                  <a:pt x="48" y="490"/>
                </a:lnTo>
                <a:lnTo>
                  <a:pt x="48" y="490"/>
                </a:lnTo>
                <a:lnTo>
                  <a:pt x="43" y="484"/>
                </a:lnTo>
                <a:lnTo>
                  <a:pt x="43" y="484"/>
                </a:lnTo>
                <a:lnTo>
                  <a:pt x="55" y="504"/>
                </a:lnTo>
                <a:lnTo>
                  <a:pt x="73" y="528"/>
                </a:lnTo>
                <a:lnTo>
                  <a:pt x="96" y="552"/>
                </a:lnTo>
                <a:lnTo>
                  <a:pt x="108" y="564"/>
                </a:lnTo>
                <a:lnTo>
                  <a:pt x="121" y="576"/>
                </a:lnTo>
                <a:lnTo>
                  <a:pt x="134" y="588"/>
                </a:lnTo>
                <a:lnTo>
                  <a:pt x="149" y="598"/>
                </a:lnTo>
                <a:lnTo>
                  <a:pt x="163" y="607"/>
                </a:lnTo>
                <a:lnTo>
                  <a:pt x="178" y="616"/>
                </a:lnTo>
                <a:lnTo>
                  <a:pt x="193" y="623"/>
                </a:lnTo>
                <a:lnTo>
                  <a:pt x="208" y="628"/>
                </a:lnTo>
                <a:lnTo>
                  <a:pt x="224" y="630"/>
                </a:lnTo>
                <a:lnTo>
                  <a:pt x="238" y="630"/>
                </a:lnTo>
                <a:lnTo>
                  <a:pt x="238" y="630"/>
                </a:lnTo>
                <a:lnTo>
                  <a:pt x="239" y="631"/>
                </a:lnTo>
                <a:lnTo>
                  <a:pt x="239" y="632"/>
                </a:lnTo>
                <a:lnTo>
                  <a:pt x="236" y="632"/>
                </a:lnTo>
                <a:lnTo>
                  <a:pt x="232" y="632"/>
                </a:lnTo>
                <a:lnTo>
                  <a:pt x="231" y="634"/>
                </a:lnTo>
                <a:lnTo>
                  <a:pt x="231" y="634"/>
                </a:lnTo>
                <a:lnTo>
                  <a:pt x="251" y="637"/>
                </a:lnTo>
                <a:lnTo>
                  <a:pt x="251" y="637"/>
                </a:lnTo>
                <a:lnTo>
                  <a:pt x="245" y="636"/>
                </a:lnTo>
                <a:lnTo>
                  <a:pt x="239" y="634"/>
                </a:lnTo>
                <a:lnTo>
                  <a:pt x="239" y="634"/>
                </a:lnTo>
                <a:lnTo>
                  <a:pt x="273" y="637"/>
                </a:lnTo>
                <a:lnTo>
                  <a:pt x="307" y="642"/>
                </a:lnTo>
                <a:lnTo>
                  <a:pt x="340" y="646"/>
                </a:lnTo>
                <a:lnTo>
                  <a:pt x="373" y="648"/>
                </a:lnTo>
                <a:lnTo>
                  <a:pt x="390" y="649"/>
                </a:lnTo>
                <a:lnTo>
                  <a:pt x="404" y="648"/>
                </a:lnTo>
                <a:lnTo>
                  <a:pt x="420" y="646"/>
                </a:lnTo>
                <a:lnTo>
                  <a:pt x="434" y="642"/>
                </a:lnTo>
                <a:lnTo>
                  <a:pt x="448" y="637"/>
                </a:lnTo>
                <a:lnTo>
                  <a:pt x="461" y="631"/>
                </a:lnTo>
                <a:lnTo>
                  <a:pt x="473" y="623"/>
                </a:lnTo>
                <a:lnTo>
                  <a:pt x="485" y="612"/>
                </a:lnTo>
                <a:lnTo>
                  <a:pt x="485" y="612"/>
                </a:lnTo>
                <a:lnTo>
                  <a:pt x="463" y="622"/>
                </a:lnTo>
                <a:lnTo>
                  <a:pt x="461" y="623"/>
                </a:lnTo>
                <a:lnTo>
                  <a:pt x="462" y="623"/>
                </a:lnTo>
                <a:lnTo>
                  <a:pt x="467" y="620"/>
                </a:lnTo>
                <a:lnTo>
                  <a:pt x="468" y="619"/>
                </a:lnTo>
                <a:lnTo>
                  <a:pt x="467" y="618"/>
                </a:lnTo>
                <a:lnTo>
                  <a:pt x="467" y="618"/>
                </a:lnTo>
                <a:lnTo>
                  <a:pt x="474" y="614"/>
                </a:lnTo>
                <a:lnTo>
                  <a:pt x="481" y="608"/>
                </a:lnTo>
                <a:lnTo>
                  <a:pt x="498" y="598"/>
                </a:lnTo>
                <a:lnTo>
                  <a:pt x="516" y="586"/>
                </a:lnTo>
                <a:lnTo>
                  <a:pt x="526" y="581"/>
                </a:lnTo>
                <a:lnTo>
                  <a:pt x="535" y="576"/>
                </a:lnTo>
                <a:lnTo>
                  <a:pt x="535" y="576"/>
                </a:lnTo>
                <a:lnTo>
                  <a:pt x="531" y="581"/>
                </a:lnTo>
                <a:lnTo>
                  <a:pt x="526" y="584"/>
                </a:lnTo>
                <a:lnTo>
                  <a:pt x="526" y="584"/>
                </a:lnTo>
                <a:lnTo>
                  <a:pt x="538" y="577"/>
                </a:lnTo>
                <a:lnTo>
                  <a:pt x="548" y="571"/>
                </a:lnTo>
                <a:lnTo>
                  <a:pt x="552" y="567"/>
                </a:lnTo>
                <a:lnTo>
                  <a:pt x="557" y="564"/>
                </a:lnTo>
                <a:lnTo>
                  <a:pt x="561" y="558"/>
                </a:lnTo>
                <a:lnTo>
                  <a:pt x="566" y="552"/>
                </a:lnTo>
                <a:lnTo>
                  <a:pt x="566" y="552"/>
                </a:lnTo>
                <a:lnTo>
                  <a:pt x="560" y="558"/>
                </a:lnTo>
                <a:lnTo>
                  <a:pt x="557" y="559"/>
                </a:lnTo>
                <a:lnTo>
                  <a:pt x="557" y="560"/>
                </a:lnTo>
                <a:lnTo>
                  <a:pt x="558" y="560"/>
                </a:lnTo>
                <a:lnTo>
                  <a:pt x="558" y="560"/>
                </a:lnTo>
                <a:lnTo>
                  <a:pt x="545" y="559"/>
                </a:lnTo>
                <a:lnTo>
                  <a:pt x="533" y="560"/>
                </a:lnTo>
                <a:lnTo>
                  <a:pt x="521" y="564"/>
                </a:lnTo>
                <a:lnTo>
                  <a:pt x="509" y="567"/>
                </a:lnTo>
                <a:lnTo>
                  <a:pt x="498" y="572"/>
                </a:lnTo>
                <a:lnTo>
                  <a:pt x="487" y="578"/>
                </a:lnTo>
                <a:lnTo>
                  <a:pt x="466" y="592"/>
                </a:lnTo>
                <a:lnTo>
                  <a:pt x="445" y="606"/>
                </a:lnTo>
                <a:lnTo>
                  <a:pt x="425" y="618"/>
                </a:lnTo>
                <a:lnTo>
                  <a:pt x="414" y="624"/>
                </a:lnTo>
                <a:lnTo>
                  <a:pt x="403" y="628"/>
                </a:lnTo>
                <a:lnTo>
                  <a:pt x="392" y="631"/>
                </a:lnTo>
                <a:lnTo>
                  <a:pt x="381" y="632"/>
                </a:lnTo>
                <a:lnTo>
                  <a:pt x="381" y="632"/>
                </a:lnTo>
                <a:lnTo>
                  <a:pt x="368" y="634"/>
                </a:lnTo>
                <a:lnTo>
                  <a:pt x="336" y="634"/>
                </a:lnTo>
                <a:lnTo>
                  <a:pt x="318" y="632"/>
                </a:lnTo>
                <a:lnTo>
                  <a:pt x="302" y="631"/>
                </a:lnTo>
                <a:lnTo>
                  <a:pt x="291" y="628"/>
                </a:lnTo>
                <a:lnTo>
                  <a:pt x="287" y="625"/>
                </a:lnTo>
                <a:lnTo>
                  <a:pt x="285" y="623"/>
                </a:lnTo>
                <a:lnTo>
                  <a:pt x="285" y="623"/>
                </a:lnTo>
                <a:lnTo>
                  <a:pt x="287" y="623"/>
                </a:lnTo>
                <a:lnTo>
                  <a:pt x="287" y="625"/>
                </a:lnTo>
                <a:lnTo>
                  <a:pt x="287" y="625"/>
                </a:lnTo>
                <a:lnTo>
                  <a:pt x="297" y="625"/>
                </a:lnTo>
                <a:lnTo>
                  <a:pt x="308" y="624"/>
                </a:lnTo>
                <a:lnTo>
                  <a:pt x="313" y="623"/>
                </a:lnTo>
                <a:lnTo>
                  <a:pt x="316" y="622"/>
                </a:lnTo>
                <a:lnTo>
                  <a:pt x="316" y="622"/>
                </a:lnTo>
                <a:lnTo>
                  <a:pt x="314" y="619"/>
                </a:lnTo>
                <a:lnTo>
                  <a:pt x="314" y="618"/>
                </a:lnTo>
                <a:lnTo>
                  <a:pt x="315" y="617"/>
                </a:lnTo>
                <a:lnTo>
                  <a:pt x="318" y="616"/>
                </a:lnTo>
                <a:lnTo>
                  <a:pt x="324" y="616"/>
                </a:lnTo>
                <a:lnTo>
                  <a:pt x="331" y="617"/>
                </a:lnTo>
                <a:lnTo>
                  <a:pt x="337" y="618"/>
                </a:lnTo>
                <a:lnTo>
                  <a:pt x="338" y="618"/>
                </a:lnTo>
                <a:lnTo>
                  <a:pt x="338" y="619"/>
                </a:lnTo>
                <a:lnTo>
                  <a:pt x="333" y="620"/>
                </a:lnTo>
                <a:lnTo>
                  <a:pt x="320" y="622"/>
                </a:lnTo>
                <a:lnTo>
                  <a:pt x="320" y="622"/>
                </a:lnTo>
                <a:lnTo>
                  <a:pt x="325" y="619"/>
                </a:lnTo>
                <a:lnTo>
                  <a:pt x="334" y="618"/>
                </a:lnTo>
                <a:lnTo>
                  <a:pt x="364" y="613"/>
                </a:lnTo>
                <a:lnTo>
                  <a:pt x="405" y="607"/>
                </a:lnTo>
                <a:lnTo>
                  <a:pt x="450" y="601"/>
                </a:lnTo>
                <a:lnTo>
                  <a:pt x="472" y="596"/>
                </a:lnTo>
                <a:lnTo>
                  <a:pt x="492" y="592"/>
                </a:lnTo>
                <a:lnTo>
                  <a:pt x="510" y="587"/>
                </a:lnTo>
                <a:lnTo>
                  <a:pt x="526" y="581"/>
                </a:lnTo>
                <a:lnTo>
                  <a:pt x="538" y="573"/>
                </a:lnTo>
                <a:lnTo>
                  <a:pt x="543" y="570"/>
                </a:lnTo>
                <a:lnTo>
                  <a:pt x="545" y="566"/>
                </a:lnTo>
                <a:lnTo>
                  <a:pt x="548" y="563"/>
                </a:lnTo>
                <a:lnTo>
                  <a:pt x="548" y="558"/>
                </a:lnTo>
                <a:lnTo>
                  <a:pt x="546" y="553"/>
                </a:lnTo>
                <a:lnTo>
                  <a:pt x="544" y="548"/>
                </a:lnTo>
                <a:lnTo>
                  <a:pt x="544" y="548"/>
                </a:lnTo>
                <a:lnTo>
                  <a:pt x="548" y="545"/>
                </a:lnTo>
                <a:lnTo>
                  <a:pt x="554" y="539"/>
                </a:lnTo>
                <a:lnTo>
                  <a:pt x="572" y="524"/>
                </a:lnTo>
                <a:lnTo>
                  <a:pt x="580" y="517"/>
                </a:lnTo>
                <a:lnTo>
                  <a:pt x="586" y="510"/>
                </a:lnTo>
                <a:lnTo>
                  <a:pt x="590" y="504"/>
                </a:lnTo>
                <a:lnTo>
                  <a:pt x="591" y="501"/>
                </a:lnTo>
                <a:lnTo>
                  <a:pt x="590" y="499"/>
                </a:lnTo>
                <a:lnTo>
                  <a:pt x="590" y="499"/>
                </a:lnTo>
                <a:lnTo>
                  <a:pt x="580" y="507"/>
                </a:lnTo>
                <a:lnTo>
                  <a:pt x="580" y="506"/>
                </a:lnTo>
                <a:lnTo>
                  <a:pt x="579" y="506"/>
                </a:lnTo>
                <a:lnTo>
                  <a:pt x="579" y="506"/>
                </a:lnTo>
                <a:lnTo>
                  <a:pt x="585" y="496"/>
                </a:lnTo>
                <a:lnTo>
                  <a:pt x="592" y="488"/>
                </a:lnTo>
                <a:lnTo>
                  <a:pt x="610" y="470"/>
                </a:lnTo>
                <a:lnTo>
                  <a:pt x="619" y="460"/>
                </a:lnTo>
                <a:lnTo>
                  <a:pt x="625" y="452"/>
                </a:lnTo>
                <a:lnTo>
                  <a:pt x="627" y="447"/>
                </a:lnTo>
                <a:lnTo>
                  <a:pt x="628" y="442"/>
                </a:lnTo>
                <a:lnTo>
                  <a:pt x="628" y="436"/>
                </a:lnTo>
                <a:lnTo>
                  <a:pt x="628" y="431"/>
                </a:lnTo>
                <a:lnTo>
                  <a:pt x="628" y="431"/>
                </a:lnTo>
                <a:lnTo>
                  <a:pt x="626" y="436"/>
                </a:lnTo>
                <a:lnTo>
                  <a:pt x="622" y="440"/>
                </a:lnTo>
                <a:lnTo>
                  <a:pt x="621" y="441"/>
                </a:lnTo>
                <a:lnTo>
                  <a:pt x="621" y="440"/>
                </a:lnTo>
                <a:lnTo>
                  <a:pt x="622" y="436"/>
                </a:lnTo>
                <a:lnTo>
                  <a:pt x="622" y="436"/>
                </a:lnTo>
                <a:lnTo>
                  <a:pt x="617" y="445"/>
                </a:lnTo>
                <a:lnTo>
                  <a:pt x="604" y="463"/>
                </a:lnTo>
                <a:lnTo>
                  <a:pt x="590" y="481"/>
                </a:lnTo>
                <a:lnTo>
                  <a:pt x="584" y="487"/>
                </a:lnTo>
                <a:lnTo>
                  <a:pt x="582" y="488"/>
                </a:lnTo>
                <a:lnTo>
                  <a:pt x="580" y="488"/>
                </a:lnTo>
                <a:lnTo>
                  <a:pt x="580" y="488"/>
                </a:lnTo>
                <a:lnTo>
                  <a:pt x="586" y="480"/>
                </a:lnTo>
                <a:lnTo>
                  <a:pt x="590" y="475"/>
                </a:lnTo>
                <a:lnTo>
                  <a:pt x="591" y="470"/>
                </a:lnTo>
                <a:lnTo>
                  <a:pt x="591" y="470"/>
                </a:lnTo>
                <a:lnTo>
                  <a:pt x="590" y="478"/>
                </a:lnTo>
                <a:lnTo>
                  <a:pt x="586" y="487"/>
                </a:lnTo>
                <a:lnTo>
                  <a:pt x="581" y="494"/>
                </a:lnTo>
                <a:lnTo>
                  <a:pt x="575" y="501"/>
                </a:lnTo>
                <a:lnTo>
                  <a:pt x="569" y="507"/>
                </a:lnTo>
                <a:lnTo>
                  <a:pt x="563" y="512"/>
                </a:lnTo>
                <a:lnTo>
                  <a:pt x="552" y="518"/>
                </a:lnTo>
                <a:lnTo>
                  <a:pt x="552" y="518"/>
                </a:lnTo>
                <a:lnTo>
                  <a:pt x="558" y="510"/>
                </a:lnTo>
                <a:lnTo>
                  <a:pt x="566" y="502"/>
                </a:lnTo>
                <a:lnTo>
                  <a:pt x="582" y="486"/>
                </a:lnTo>
                <a:lnTo>
                  <a:pt x="591" y="476"/>
                </a:lnTo>
                <a:lnTo>
                  <a:pt x="597" y="464"/>
                </a:lnTo>
                <a:lnTo>
                  <a:pt x="599" y="458"/>
                </a:lnTo>
                <a:lnTo>
                  <a:pt x="602" y="452"/>
                </a:lnTo>
                <a:lnTo>
                  <a:pt x="602" y="445"/>
                </a:lnTo>
                <a:lnTo>
                  <a:pt x="603" y="437"/>
                </a:lnTo>
                <a:lnTo>
                  <a:pt x="603" y="437"/>
                </a:lnTo>
                <a:lnTo>
                  <a:pt x="593" y="446"/>
                </a:lnTo>
                <a:lnTo>
                  <a:pt x="584" y="457"/>
                </a:lnTo>
                <a:lnTo>
                  <a:pt x="576" y="468"/>
                </a:lnTo>
                <a:lnTo>
                  <a:pt x="574" y="474"/>
                </a:lnTo>
                <a:lnTo>
                  <a:pt x="573" y="478"/>
                </a:lnTo>
                <a:lnTo>
                  <a:pt x="573" y="478"/>
                </a:lnTo>
                <a:lnTo>
                  <a:pt x="562" y="481"/>
                </a:lnTo>
                <a:lnTo>
                  <a:pt x="550" y="484"/>
                </a:lnTo>
                <a:lnTo>
                  <a:pt x="539" y="489"/>
                </a:lnTo>
                <a:lnTo>
                  <a:pt x="528" y="494"/>
                </a:lnTo>
                <a:lnTo>
                  <a:pt x="509" y="506"/>
                </a:lnTo>
                <a:lnTo>
                  <a:pt x="490" y="519"/>
                </a:lnTo>
                <a:lnTo>
                  <a:pt x="470" y="533"/>
                </a:lnTo>
                <a:lnTo>
                  <a:pt x="452" y="548"/>
                </a:lnTo>
                <a:lnTo>
                  <a:pt x="434" y="563"/>
                </a:lnTo>
                <a:lnTo>
                  <a:pt x="415" y="576"/>
                </a:lnTo>
                <a:lnTo>
                  <a:pt x="397" y="588"/>
                </a:lnTo>
                <a:lnTo>
                  <a:pt x="377" y="598"/>
                </a:lnTo>
                <a:lnTo>
                  <a:pt x="367" y="601"/>
                </a:lnTo>
                <a:lnTo>
                  <a:pt x="356" y="604"/>
                </a:lnTo>
                <a:lnTo>
                  <a:pt x="345" y="606"/>
                </a:lnTo>
                <a:lnTo>
                  <a:pt x="333" y="607"/>
                </a:lnTo>
                <a:lnTo>
                  <a:pt x="322" y="607"/>
                </a:lnTo>
                <a:lnTo>
                  <a:pt x="310" y="606"/>
                </a:lnTo>
                <a:lnTo>
                  <a:pt x="297" y="604"/>
                </a:lnTo>
                <a:lnTo>
                  <a:pt x="284" y="600"/>
                </a:lnTo>
                <a:lnTo>
                  <a:pt x="271" y="595"/>
                </a:lnTo>
                <a:lnTo>
                  <a:pt x="256" y="589"/>
                </a:lnTo>
                <a:lnTo>
                  <a:pt x="242" y="581"/>
                </a:lnTo>
                <a:lnTo>
                  <a:pt x="226" y="572"/>
                </a:lnTo>
                <a:lnTo>
                  <a:pt x="226" y="572"/>
                </a:lnTo>
                <a:lnTo>
                  <a:pt x="230" y="571"/>
                </a:lnTo>
                <a:lnTo>
                  <a:pt x="225" y="570"/>
                </a:lnTo>
                <a:lnTo>
                  <a:pt x="225" y="570"/>
                </a:lnTo>
                <a:lnTo>
                  <a:pt x="231" y="570"/>
                </a:lnTo>
                <a:lnTo>
                  <a:pt x="233" y="570"/>
                </a:lnTo>
                <a:lnTo>
                  <a:pt x="230" y="569"/>
                </a:lnTo>
                <a:lnTo>
                  <a:pt x="230" y="569"/>
                </a:lnTo>
                <a:lnTo>
                  <a:pt x="234" y="569"/>
                </a:lnTo>
                <a:lnTo>
                  <a:pt x="238" y="570"/>
                </a:lnTo>
                <a:lnTo>
                  <a:pt x="240" y="572"/>
                </a:lnTo>
                <a:lnTo>
                  <a:pt x="240" y="572"/>
                </a:lnTo>
                <a:lnTo>
                  <a:pt x="237" y="571"/>
                </a:lnTo>
                <a:lnTo>
                  <a:pt x="234" y="572"/>
                </a:lnTo>
                <a:lnTo>
                  <a:pt x="232" y="573"/>
                </a:lnTo>
                <a:lnTo>
                  <a:pt x="231" y="573"/>
                </a:lnTo>
                <a:lnTo>
                  <a:pt x="231" y="573"/>
                </a:lnTo>
                <a:lnTo>
                  <a:pt x="233" y="575"/>
                </a:lnTo>
                <a:lnTo>
                  <a:pt x="239" y="577"/>
                </a:lnTo>
                <a:lnTo>
                  <a:pt x="256" y="582"/>
                </a:lnTo>
                <a:lnTo>
                  <a:pt x="279" y="587"/>
                </a:lnTo>
                <a:lnTo>
                  <a:pt x="305" y="590"/>
                </a:lnTo>
                <a:lnTo>
                  <a:pt x="333" y="593"/>
                </a:lnTo>
                <a:lnTo>
                  <a:pt x="348" y="593"/>
                </a:lnTo>
                <a:lnTo>
                  <a:pt x="361" y="593"/>
                </a:lnTo>
                <a:lnTo>
                  <a:pt x="373" y="592"/>
                </a:lnTo>
                <a:lnTo>
                  <a:pt x="384" y="589"/>
                </a:lnTo>
                <a:lnTo>
                  <a:pt x="393" y="586"/>
                </a:lnTo>
                <a:lnTo>
                  <a:pt x="402" y="581"/>
                </a:lnTo>
                <a:lnTo>
                  <a:pt x="402" y="581"/>
                </a:lnTo>
                <a:lnTo>
                  <a:pt x="416" y="573"/>
                </a:lnTo>
                <a:lnTo>
                  <a:pt x="451" y="557"/>
                </a:lnTo>
                <a:lnTo>
                  <a:pt x="470" y="546"/>
                </a:lnTo>
                <a:lnTo>
                  <a:pt x="489" y="535"/>
                </a:lnTo>
                <a:lnTo>
                  <a:pt x="503" y="523"/>
                </a:lnTo>
                <a:lnTo>
                  <a:pt x="508" y="518"/>
                </a:lnTo>
                <a:lnTo>
                  <a:pt x="511" y="512"/>
                </a:lnTo>
                <a:lnTo>
                  <a:pt x="511" y="512"/>
                </a:lnTo>
                <a:lnTo>
                  <a:pt x="513" y="513"/>
                </a:lnTo>
                <a:lnTo>
                  <a:pt x="515" y="514"/>
                </a:lnTo>
                <a:lnTo>
                  <a:pt x="517" y="513"/>
                </a:lnTo>
                <a:lnTo>
                  <a:pt x="521" y="511"/>
                </a:lnTo>
                <a:lnTo>
                  <a:pt x="523" y="506"/>
                </a:lnTo>
                <a:lnTo>
                  <a:pt x="529" y="498"/>
                </a:lnTo>
                <a:lnTo>
                  <a:pt x="531" y="493"/>
                </a:lnTo>
                <a:lnTo>
                  <a:pt x="531" y="493"/>
                </a:lnTo>
                <a:lnTo>
                  <a:pt x="529" y="494"/>
                </a:lnTo>
                <a:lnTo>
                  <a:pt x="531" y="494"/>
                </a:lnTo>
                <a:lnTo>
                  <a:pt x="535" y="493"/>
                </a:lnTo>
                <a:lnTo>
                  <a:pt x="535" y="493"/>
                </a:lnTo>
                <a:lnTo>
                  <a:pt x="533" y="492"/>
                </a:lnTo>
                <a:lnTo>
                  <a:pt x="533" y="490"/>
                </a:lnTo>
                <a:lnTo>
                  <a:pt x="533" y="489"/>
                </a:lnTo>
                <a:lnTo>
                  <a:pt x="535" y="488"/>
                </a:lnTo>
                <a:lnTo>
                  <a:pt x="535" y="488"/>
                </a:lnTo>
                <a:lnTo>
                  <a:pt x="527" y="494"/>
                </a:lnTo>
                <a:lnTo>
                  <a:pt x="520" y="501"/>
                </a:lnTo>
                <a:lnTo>
                  <a:pt x="515" y="506"/>
                </a:lnTo>
                <a:lnTo>
                  <a:pt x="515" y="506"/>
                </a:lnTo>
                <a:lnTo>
                  <a:pt x="534" y="484"/>
                </a:lnTo>
                <a:lnTo>
                  <a:pt x="546" y="469"/>
                </a:lnTo>
                <a:lnTo>
                  <a:pt x="550" y="463"/>
                </a:lnTo>
                <a:lnTo>
                  <a:pt x="552" y="459"/>
                </a:lnTo>
                <a:lnTo>
                  <a:pt x="552" y="459"/>
                </a:lnTo>
                <a:lnTo>
                  <a:pt x="554" y="459"/>
                </a:lnTo>
                <a:lnTo>
                  <a:pt x="554" y="458"/>
                </a:lnTo>
                <a:lnTo>
                  <a:pt x="555" y="451"/>
                </a:lnTo>
                <a:lnTo>
                  <a:pt x="555" y="451"/>
                </a:lnTo>
                <a:lnTo>
                  <a:pt x="554" y="455"/>
                </a:lnTo>
                <a:lnTo>
                  <a:pt x="552" y="458"/>
                </a:lnTo>
                <a:lnTo>
                  <a:pt x="550" y="458"/>
                </a:lnTo>
                <a:lnTo>
                  <a:pt x="548" y="457"/>
                </a:lnTo>
                <a:lnTo>
                  <a:pt x="548" y="457"/>
                </a:lnTo>
                <a:lnTo>
                  <a:pt x="546" y="462"/>
                </a:lnTo>
                <a:lnTo>
                  <a:pt x="541" y="468"/>
                </a:lnTo>
                <a:lnTo>
                  <a:pt x="528" y="483"/>
                </a:lnTo>
                <a:lnTo>
                  <a:pt x="520" y="492"/>
                </a:lnTo>
                <a:lnTo>
                  <a:pt x="511" y="499"/>
                </a:lnTo>
                <a:lnTo>
                  <a:pt x="503" y="505"/>
                </a:lnTo>
                <a:lnTo>
                  <a:pt x="496" y="508"/>
                </a:lnTo>
                <a:lnTo>
                  <a:pt x="496" y="508"/>
                </a:lnTo>
                <a:lnTo>
                  <a:pt x="499" y="504"/>
                </a:lnTo>
                <a:lnTo>
                  <a:pt x="501" y="502"/>
                </a:lnTo>
                <a:lnTo>
                  <a:pt x="498" y="504"/>
                </a:lnTo>
                <a:lnTo>
                  <a:pt x="498" y="504"/>
                </a:lnTo>
                <a:lnTo>
                  <a:pt x="503" y="493"/>
                </a:lnTo>
                <a:lnTo>
                  <a:pt x="513" y="475"/>
                </a:lnTo>
                <a:lnTo>
                  <a:pt x="540" y="427"/>
                </a:lnTo>
                <a:lnTo>
                  <a:pt x="563" y="386"/>
                </a:lnTo>
                <a:lnTo>
                  <a:pt x="569" y="374"/>
                </a:lnTo>
                <a:lnTo>
                  <a:pt x="569" y="372"/>
                </a:lnTo>
                <a:lnTo>
                  <a:pt x="567" y="374"/>
                </a:lnTo>
                <a:lnTo>
                  <a:pt x="567" y="374"/>
                </a:lnTo>
                <a:lnTo>
                  <a:pt x="567" y="374"/>
                </a:lnTo>
                <a:lnTo>
                  <a:pt x="567" y="374"/>
                </a:lnTo>
                <a:lnTo>
                  <a:pt x="568" y="372"/>
                </a:lnTo>
                <a:lnTo>
                  <a:pt x="567" y="374"/>
                </a:lnTo>
                <a:lnTo>
                  <a:pt x="567" y="374"/>
                </a:lnTo>
                <a:close/>
                <a:moveTo>
                  <a:pt x="457" y="505"/>
                </a:moveTo>
                <a:lnTo>
                  <a:pt x="457" y="505"/>
                </a:lnTo>
                <a:lnTo>
                  <a:pt x="456" y="506"/>
                </a:lnTo>
                <a:lnTo>
                  <a:pt x="455" y="506"/>
                </a:lnTo>
                <a:lnTo>
                  <a:pt x="452" y="507"/>
                </a:lnTo>
                <a:lnTo>
                  <a:pt x="452" y="507"/>
                </a:lnTo>
                <a:lnTo>
                  <a:pt x="455" y="505"/>
                </a:lnTo>
                <a:lnTo>
                  <a:pt x="457" y="505"/>
                </a:lnTo>
                <a:lnTo>
                  <a:pt x="457" y="505"/>
                </a:lnTo>
                <a:close/>
                <a:moveTo>
                  <a:pt x="332" y="533"/>
                </a:moveTo>
                <a:lnTo>
                  <a:pt x="332" y="533"/>
                </a:lnTo>
                <a:lnTo>
                  <a:pt x="336" y="529"/>
                </a:lnTo>
                <a:lnTo>
                  <a:pt x="338" y="529"/>
                </a:lnTo>
                <a:lnTo>
                  <a:pt x="339" y="529"/>
                </a:lnTo>
                <a:lnTo>
                  <a:pt x="339" y="531"/>
                </a:lnTo>
                <a:lnTo>
                  <a:pt x="338" y="533"/>
                </a:lnTo>
                <a:lnTo>
                  <a:pt x="336" y="535"/>
                </a:lnTo>
                <a:lnTo>
                  <a:pt x="334" y="535"/>
                </a:lnTo>
                <a:lnTo>
                  <a:pt x="332" y="533"/>
                </a:lnTo>
                <a:lnTo>
                  <a:pt x="332" y="533"/>
                </a:lnTo>
                <a:lnTo>
                  <a:pt x="332" y="533"/>
                </a:lnTo>
                <a:lnTo>
                  <a:pt x="333" y="533"/>
                </a:lnTo>
                <a:lnTo>
                  <a:pt x="333" y="534"/>
                </a:lnTo>
                <a:lnTo>
                  <a:pt x="332" y="533"/>
                </a:lnTo>
                <a:lnTo>
                  <a:pt x="332" y="533"/>
                </a:lnTo>
                <a:close/>
                <a:moveTo>
                  <a:pt x="582" y="186"/>
                </a:moveTo>
                <a:lnTo>
                  <a:pt x="582" y="186"/>
                </a:lnTo>
                <a:lnTo>
                  <a:pt x="585" y="187"/>
                </a:lnTo>
                <a:lnTo>
                  <a:pt x="585" y="189"/>
                </a:lnTo>
                <a:lnTo>
                  <a:pt x="585" y="189"/>
                </a:lnTo>
                <a:lnTo>
                  <a:pt x="584" y="188"/>
                </a:lnTo>
                <a:lnTo>
                  <a:pt x="582" y="186"/>
                </a:lnTo>
                <a:lnTo>
                  <a:pt x="582" y="186"/>
                </a:lnTo>
                <a:close/>
                <a:moveTo>
                  <a:pt x="611" y="169"/>
                </a:moveTo>
                <a:lnTo>
                  <a:pt x="611" y="169"/>
                </a:lnTo>
                <a:lnTo>
                  <a:pt x="620" y="182"/>
                </a:lnTo>
                <a:lnTo>
                  <a:pt x="620" y="182"/>
                </a:lnTo>
                <a:lnTo>
                  <a:pt x="620" y="182"/>
                </a:lnTo>
                <a:lnTo>
                  <a:pt x="617" y="181"/>
                </a:lnTo>
                <a:lnTo>
                  <a:pt x="613" y="174"/>
                </a:lnTo>
                <a:lnTo>
                  <a:pt x="611" y="171"/>
                </a:lnTo>
                <a:lnTo>
                  <a:pt x="610" y="170"/>
                </a:lnTo>
                <a:lnTo>
                  <a:pt x="611" y="169"/>
                </a:lnTo>
                <a:lnTo>
                  <a:pt x="611" y="169"/>
                </a:lnTo>
                <a:lnTo>
                  <a:pt x="613" y="170"/>
                </a:lnTo>
                <a:lnTo>
                  <a:pt x="611" y="170"/>
                </a:lnTo>
                <a:lnTo>
                  <a:pt x="611" y="170"/>
                </a:lnTo>
                <a:lnTo>
                  <a:pt x="611" y="169"/>
                </a:lnTo>
                <a:lnTo>
                  <a:pt x="611" y="169"/>
                </a:lnTo>
                <a:close/>
                <a:moveTo>
                  <a:pt x="298" y="2"/>
                </a:moveTo>
                <a:lnTo>
                  <a:pt x="298" y="2"/>
                </a:lnTo>
                <a:lnTo>
                  <a:pt x="295" y="2"/>
                </a:lnTo>
                <a:lnTo>
                  <a:pt x="291" y="2"/>
                </a:lnTo>
                <a:lnTo>
                  <a:pt x="291" y="2"/>
                </a:lnTo>
                <a:lnTo>
                  <a:pt x="295" y="0"/>
                </a:lnTo>
                <a:lnTo>
                  <a:pt x="298" y="2"/>
                </a:lnTo>
                <a:lnTo>
                  <a:pt x="298" y="2"/>
                </a:lnTo>
                <a:close/>
                <a:moveTo>
                  <a:pt x="126" y="70"/>
                </a:moveTo>
                <a:lnTo>
                  <a:pt x="126" y="70"/>
                </a:lnTo>
                <a:lnTo>
                  <a:pt x="124" y="71"/>
                </a:lnTo>
                <a:lnTo>
                  <a:pt x="122" y="71"/>
                </a:lnTo>
                <a:lnTo>
                  <a:pt x="121" y="71"/>
                </a:lnTo>
                <a:lnTo>
                  <a:pt x="121" y="71"/>
                </a:lnTo>
                <a:lnTo>
                  <a:pt x="125" y="69"/>
                </a:lnTo>
                <a:lnTo>
                  <a:pt x="126" y="69"/>
                </a:lnTo>
                <a:lnTo>
                  <a:pt x="126" y="70"/>
                </a:lnTo>
                <a:lnTo>
                  <a:pt x="126" y="70"/>
                </a:lnTo>
                <a:close/>
                <a:moveTo>
                  <a:pt x="36" y="177"/>
                </a:moveTo>
                <a:lnTo>
                  <a:pt x="36" y="177"/>
                </a:lnTo>
                <a:lnTo>
                  <a:pt x="37" y="176"/>
                </a:lnTo>
                <a:lnTo>
                  <a:pt x="38" y="174"/>
                </a:lnTo>
                <a:lnTo>
                  <a:pt x="38" y="174"/>
                </a:lnTo>
                <a:lnTo>
                  <a:pt x="37" y="177"/>
                </a:lnTo>
                <a:lnTo>
                  <a:pt x="37" y="177"/>
                </a:lnTo>
                <a:lnTo>
                  <a:pt x="36" y="177"/>
                </a:lnTo>
                <a:lnTo>
                  <a:pt x="36" y="177"/>
                </a:lnTo>
                <a:close/>
                <a:moveTo>
                  <a:pt x="514" y="592"/>
                </a:moveTo>
                <a:lnTo>
                  <a:pt x="514" y="592"/>
                </a:lnTo>
                <a:lnTo>
                  <a:pt x="517" y="589"/>
                </a:lnTo>
                <a:lnTo>
                  <a:pt x="521" y="588"/>
                </a:lnTo>
                <a:lnTo>
                  <a:pt x="521" y="588"/>
                </a:lnTo>
                <a:lnTo>
                  <a:pt x="517" y="590"/>
                </a:lnTo>
                <a:lnTo>
                  <a:pt x="515" y="592"/>
                </a:lnTo>
                <a:lnTo>
                  <a:pt x="514" y="592"/>
                </a:lnTo>
                <a:lnTo>
                  <a:pt x="514" y="592"/>
                </a:lnTo>
                <a:close/>
                <a:moveTo>
                  <a:pt x="460" y="599"/>
                </a:moveTo>
                <a:lnTo>
                  <a:pt x="460" y="599"/>
                </a:lnTo>
                <a:lnTo>
                  <a:pt x="461" y="598"/>
                </a:lnTo>
                <a:lnTo>
                  <a:pt x="464" y="596"/>
                </a:lnTo>
                <a:lnTo>
                  <a:pt x="467" y="595"/>
                </a:lnTo>
                <a:lnTo>
                  <a:pt x="468" y="595"/>
                </a:lnTo>
                <a:lnTo>
                  <a:pt x="468" y="596"/>
                </a:lnTo>
                <a:lnTo>
                  <a:pt x="468" y="596"/>
                </a:lnTo>
                <a:lnTo>
                  <a:pt x="466" y="596"/>
                </a:lnTo>
                <a:lnTo>
                  <a:pt x="464" y="598"/>
                </a:lnTo>
                <a:lnTo>
                  <a:pt x="462" y="599"/>
                </a:lnTo>
                <a:lnTo>
                  <a:pt x="460" y="599"/>
                </a:lnTo>
                <a:lnTo>
                  <a:pt x="460" y="599"/>
                </a:lnTo>
                <a:close/>
                <a:moveTo>
                  <a:pt x="613" y="457"/>
                </a:moveTo>
                <a:lnTo>
                  <a:pt x="613" y="457"/>
                </a:lnTo>
                <a:lnTo>
                  <a:pt x="613" y="460"/>
                </a:lnTo>
                <a:lnTo>
                  <a:pt x="611" y="460"/>
                </a:lnTo>
                <a:lnTo>
                  <a:pt x="610" y="459"/>
                </a:lnTo>
                <a:lnTo>
                  <a:pt x="611" y="458"/>
                </a:lnTo>
                <a:lnTo>
                  <a:pt x="613" y="457"/>
                </a:lnTo>
                <a:lnTo>
                  <a:pt x="613" y="457"/>
                </a:lnTo>
                <a:lnTo>
                  <a:pt x="613" y="458"/>
                </a:lnTo>
                <a:lnTo>
                  <a:pt x="613" y="457"/>
                </a:lnTo>
                <a:lnTo>
                  <a:pt x="613" y="457"/>
                </a:lnTo>
                <a:close/>
                <a:moveTo>
                  <a:pt x="389" y="578"/>
                </a:moveTo>
                <a:lnTo>
                  <a:pt x="389" y="578"/>
                </a:lnTo>
                <a:lnTo>
                  <a:pt x="399" y="576"/>
                </a:lnTo>
                <a:lnTo>
                  <a:pt x="399" y="576"/>
                </a:lnTo>
                <a:lnTo>
                  <a:pt x="393" y="578"/>
                </a:lnTo>
                <a:lnTo>
                  <a:pt x="389" y="578"/>
                </a:lnTo>
                <a:lnTo>
                  <a:pt x="389" y="578"/>
                </a:lnTo>
                <a:close/>
                <a:moveTo>
                  <a:pt x="479" y="539"/>
                </a:moveTo>
                <a:lnTo>
                  <a:pt x="479" y="539"/>
                </a:lnTo>
                <a:lnTo>
                  <a:pt x="481" y="537"/>
                </a:lnTo>
                <a:lnTo>
                  <a:pt x="484" y="536"/>
                </a:lnTo>
                <a:lnTo>
                  <a:pt x="484" y="536"/>
                </a:lnTo>
                <a:lnTo>
                  <a:pt x="484" y="536"/>
                </a:lnTo>
                <a:lnTo>
                  <a:pt x="481" y="539"/>
                </a:lnTo>
                <a:lnTo>
                  <a:pt x="480" y="540"/>
                </a:lnTo>
                <a:lnTo>
                  <a:pt x="479" y="539"/>
                </a:lnTo>
                <a:lnTo>
                  <a:pt x="479" y="539"/>
                </a:lnTo>
                <a:close/>
                <a:moveTo>
                  <a:pt x="520" y="508"/>
                </a:moveTo>
                <a:lnTo>
                  <a:pt x="520" y="508"/>
                </a:lnTo>
                <a:lnTo>
                  <a:pt x="520" y="506"/>
                </a:lnTo>
                <a:lnTo>
                  <a:pt x="520" y="506"/>
                </a:lnTo>
                <a:lnTo>
                  <a:pt x="521" y="505"/>
                </a:lnTo>
                <a:lnTo>
                  <a:pt x="521" y="505"/>
                </a:lnTo>
                <a:lnTo>
                  <a:pt x="522" y="506"/>
                </a:lnTo>
                <a:lnTo>
                  <a:pt x="521" y="507"/>
                </a:lnTo>
                <a:lnTo>
                  <a:pt x="520" y="508"/>
                </a:lnTo>
                <a:lnTo>
                  <a:pt x="520" y="508"/>
                </a:lnTo>
                <a:close/>
                <a:moveTo>
                  <a:pt x="567" y="390"/>
                </a:moveTo>
                <a:lnTo>
                  <a:pt x="567" y="390"/>
                </a:lnTo>
                <a:lnTo>
                  <a:pt x="569" y="387"/>
                </a:lnTo>
                <a:lnTo>
                  <a:pt x="568" y="387"/>
                </a:lnTo>
                <a:lnTo>
                  <a:pt x="568" y="387"/>
                </a:lnTo>
                <a:lnTo>
                  <a:pt x="566" y="389"/>
                </a:lnTo>
                <a:lnTo>
                  <a:pt x="566" y="390"/>
                </a:lnTo>
                <a:lnTo>
                  <a:pt x="567" y="390"/>
                </a:lnTo>
                <a:lnTo>
                  <a:pt x="567" y="390"/>
                </a:lnTo>
                <a:lnTo>
                  <a:pt x="567" y="390"/>
                </a:lnTo>
                <a:lnTo>
                  <a:pt x="567" y="390"/>
                </a:lnTo>
                <a:lnTo>
                  <a:pt x="567" y="390"/>
                </a:lnTo>
                <a:close/>
                <a:moveTo>
                  <a:pt x="531" y="447"/>
                </a:moveTo>
                <a:lnTo>
                  <a:pt x="531" y="447"/>
                </a:lnTo>
                <a:lnTo>
                  <a:pt x="531" y="446"/>
                </a:lnTo>
                <a:lnTo>
                  <a:pt x="532" y="445"/>
                </a:lnTo>
                <a:lnTo>
                  <a:pt x="532" y="445"/>
                </a:lnTo>
                <a:lnTo>
                  <a:pt x="532" y="446"/>
                </a:lnTo>
                <a:lnTo>
                  <a:pt x="532" y="447"/>
                </a:lnTo>
                <a:lnTo>
                  <a:pt x="531" y="447"/>
                </a:lnTo>
                <a:lnTo>
                  <a:pt x="531" y="447"/>
                </a:lnTo>
                <a:close/>
                <a:moveTo>
                  <a:pt x="481" y="488"/>
                </a:moveTo>
                <a:lnTo>
                  <a:pt x="481" y="488"/>
                </a:lnTo>
                <a:lnTo>
                  <a:pt x="481" y="487"/>
                </a:lnTo>
                <a:lnTo>
                  <a:pt x="482" y="487"/>
                </a:lnTo>
                <a:lnTo>
                  <a:pt x="485" y="486"/>
                </a:lnTo>
                <a:lnTo>
                  <a:pt x="485" y="486"/>
                </a:lnTo>
                <a:lnTo>
                  <a:pt x="484" y="487"/>
                </a:lnTo>
                <a:lnTo>
                  <a:pt x="481" y="488"/>
                </a:lnTo>
                <a:lnTo>
                  <a:pt x="481" y="488"/>
                </a:lnTo>
                <a:close/>
                <a:moveTo>
                  <a:pt x="472" y="496"/>
                </a:moveTo>
                <a:lnTo>
                  <a:pt x="472" y="496"/>
                </a:lnTo>
                <a:lnTo>
                  <a:pt x="474" y="494"/>
                </a:lnTo>
                <a:lnTo>
                  <a:pt x="475" y="493"/>
                </a:lnTo>
                <a:lnTo>
                  <a:pt x="476" y="494"/>
                </a:lnTo>
                <a:lnTo>
                  <a:pt x="476" y="494"/>
                </a:lnTo>
                <a:lnTo>
                  <a:pt x="474" y="495"/>
                </a:lnTo>
                <a:lnTo>
                  <a:pt x="473" y="496"/>
                </a:lnTo>
                <a:lnTo>
                  <a:pt x="472" y="496"/>
                </a:lnTo>
                <a:lnTo>
                  <a:pt x="472" y="496"/>
                </a:lnTo>
                <a:close/>
                <a:moveTo>
                  <a:pt x="585" y="460"/>
                </a:moveTo>
                <a:lnTo>
                  <a:pt x="585" y="460"/>
                </a:lnTo>
                <a:lnTo>
                  <a:pt x="582" y="465"/>
                </a:lnTo>
                <a:lnTo>
                  <a:pt x="579" y="470"/>
                </a:lnTo>
                <a:lnTo>
                  <a:pt x="579" y="470"/>
                </a:lnTo>
                <a:lnTo>
                  <a:pt x="581" y="464"/>
                </a:lnTo>
                <a:lnTo>
                  <a:pt x="585" y="460"/>
                </a:lnTo>
                <a:lnTo>
                  <a:pt x="585" y="460"/>
                </a:lnTo>
                <a:close/>
                <a:moveTo>
                  <a:pt x="430" y="499"/>
                </a:moveTo>
                <a:lnTo>
                  <a:pt x="430" y="499"/>
                </a:lnTo>
                <a:lnTo>
                  <a:pt x="430" y="498"/>
                </a:lnTo>
                <a:lnTo>
                  <a:pt x="431" y="498"/>
                </a:lnTo>
                <a:lnTo>
                  <a:pt x="433" y="496"/>
                </a:lnTo>
                <a:lnTo>
                  <a:pt x="433" y="496"/>
                </a:lnTo>
                <a:lnTo>
                  <a:pt x="432" y="499"/>
                </a:lnTo>
                <a:lnTo>
                  <a:pt x="430" y="499"/>
                </a:lnTo>
                <a:lnTo>
                  <a:pt x="430" y="499"/>
                </a:lnTo>
                <a:close/>
                <a:moveTo>
                  <a:pt x="501" y="498"/>
                </a:moveTo>
                <a:lnTo>
                  <a:pt x="501" y="498"/>
                </a:lnTo>
                <a:lnTo>
                  <a:pt x="503" y="496"/>
                </a:lnTo>
                <a:lnTo>
                  <a:pt x="504" y="495"/>
                </a:lnTo>
                <a:lnTo>
                  <a:pt x="504" y="495"/>
                </a:lnTo>
                <a:lnTo>
                  <a:pt x="503" y="498"/>
                </a:lnTo>
                <a:lnTo>
                  <a:pt x="502" y="499"/>
                </a:lnTo>
                <a:lnTo>
                  <a:pt x="501" y="498"/>
                </a:lnTo>
                <a:lnTo>
                  <a:pt x="501" y="498"/>
                </a:lnTo>
                <a:close/>
                <a:moveTo>
                  <a:pt x="590" y="464"/>
                </a:moveTo>
                <a:lnTo>
                  <a:pt x="590" y="464"/>
                </a:lnTo>
                <a:lnTo>
                  <a:pt x="591" y="462"/>
                </a:lnTo>
                <a:lnTo>
                  <a:pt x="592" y="460"/>
                </a:lnTo>
                <a:lnTo>
                  <a:pt x="592" y="462"/>
                </a:lnTo>
                <a:lnTo>
                  <a:pt x="592" y="462"/>
                </a:lnTo>
                <a:lnTo>
                  <a:pt x="591" y="464"/>
                </a:lnTo>
                <a:lnTo>
                  <a:pt x="591" y="464"/>
                </a:lnTo>
                <a:lnTo>
                  <a:pt x="590" y="464"/>
                </a:lnTo>
                <a:lnTo>
                  <a:pt x="590" y="464"/>
                </a:lnTo>
                <a:close/>
                <a:moveTo>
                  <a:pt x="588" y="468"/>
                </a:moveTo>
                <a:lnTo>
                  <a:pt x="588" y="468"/>
                </a:lnTo>
                <a:lnTo>
                  <a:pt x="585" y="468"/>
                </a:lnTo>
                <a:lnTo>
                  <a:pt x="588" y="468"/>
                </a:lnTo>
                <a:lnTo>
                  <a:pt x="588" y="468"/>
                </a:lnTo>
                <a:lnTo>
                  <a:pt x="587" y="468"/>
                </a:lnTo>
                <a:lnTo>
                  <a:pt x="587" y="466"/>
                </a:lnTo>
                <a:lnTo>
                  <a:pt x="588" y="466"/>
                </a:lnTo>
                <a:lnTo>
                  <a:pt x="588" y="468"/>
                </a:lnTo>
                <a:lnTo>
                  <a:pt x="588" y="468"/>
                </a:lnTo>
                <a:close/>
                <a:moveTo>
                  <a:pt x="579" y="475"/>
                </a:moveTo>
                <a:lnTo>
                  <a:pt x="579" y="475"/>
                </a:lnTo>
                <a:lnTo>
                  <a:pt x="580" y="472"/>
                </a:lnTo>
                <a:lnTo>
                  <a:pt x="582" y="470"/>
                </a:lnTo>
                <a:lnTo>
                  <a:pt x="582" y="470"/>
                </a:lnTo>
                <a:lnTo>
                  <a:pt x="581" y="472"/>
                </a:lnTo>
                <a:lnTo>
                  <a:pt x="579" y="475"/>
                </a:lnTo>
                <a:lnTo>
                  <a:pt x="579" y="475"/>
                </a:lnTo>
                <a:close/>
                <a:moveTo>
                  <a:pt x="513" y="507"/>
                </a:moveTo>
                <a:lnTo>
                  <a:pt x="513" y="507"/>
                </a:lnTo>
                <a:lnTo>
                  <a:pt x="513" y="508"/>
                </a:lnTo>
                <a:lnTo>
                  <a:pt x="513" y="507"/>
                </a:lnTo>
                <a:lnTo>
                  <a:pt x="513" y="507"/>
                </a:lnTo>
                <a:lnTo>
                  <a:pt x="511" y="507"/>
                </a:lnTo>
                <a:lnTo>
                  <a:pt x="513" y="507"/>
                </a:lnTo>
                <a:lnTo>
                  <a:pt x="513" y="507"/>
                </a:lnTo>
                <a:close/>
                <a:moveTo>
                  <a:pt x="570" y="489"/>
                </a:moveTo>
                <a:lnTo>
                  <a:pt x="570" y="489"/>
                </a:lnTo>
                <a:lnTo>
                  <a:pt x="572" y="487"/>
                </a:lnTo>
                <a:lnTo>
                  <a:pt x="570" y="489"/>
                </a:lnTo>
                <a:lnTo>
                  <a:pt x="570" y="489"/>
                </a:lnTo>
                <a:lnTo>
                  <a:pt x="570" y="489"/>
                </a:lnTo>
                <a:lnTo>
                  <a:pt x="570" y="489"/>
                </a:lnTo>
                <a:lnTo>
                  <a:pt x="570" y="489"/>
                </a:lnTo>
                <a:close/>
                <a:moveTo>
                  <a:pt x="604" y="471"/>
                </a:moveTo>
                <a:lnTo>
                  <a:pt x="604" y="471"/>
                </a:lnTo>
                <a:lnTo>
                  <a:pt x="605" y="470"/>
                </a:lnTo>
                <a:lnTo>
                  <a:pt x="607" y="470"/>
                </a:lnTo>
                <a:lnTo>
                  <a:pt x="608" y="466"/>
                </a:lnTo>
                <a:lnTo>
                  <a:pt x="608" y="466"/>
                </a:lnTo>
                <a:lnTo>
                  <a:pt x="608" y="469"/>
                </a:lnTo>
                <a:lnTo>
                  <a:pt x="607" y="471"/>
                </a:lnTo>
                <a:lnTo>
                  <a:pt x="605" y="472"/>
                </a:lnTo>
                <a:lnTo>
                  <a:pt x="605" y="472"/>
                </a:lnTo>
                <a:lnTo>
                  <a:pt x="604" y="471"/>
                </a:lnTo>
                <a:lnTo>
                  <a:pt x="604" y="471"/>
                </a:lnTo>
                <a:close/>
                <a:moveTo>
                  <a:pt x="505" y="516"/>
                </a:moveTo>
                <a:lnTo>
                  <a:pt x="505" y="516"/>
                </a:lnTo>
                <a:lnTo>
                  <a:pt x="498" y="517"/>
                </a:lnTo>
                <a:lnTo>
                  <a:pt x="498" y="517"/>
                </a:lnTo>
                <a:lnTo>
                  <a:pt x="498" y="516"/>
                </a:lnTo>
                <a:lnTo>
                  <a:pt x="502" y="514"/>
                </a:lnTo>
                <a:lnTo>
                  <a:pt x="504" y="514"/>
                </a:lnTo>
                <a:lnTo>
                  <a:pt x="505" y="516"/>
                </a:lnTo>
                <a:lnTo>
                  <a:pt x="505" y="516"/>
                </a:lnTo>
                <a:lnTo>
                  <a:pt x="503" y="516"/>
                </a:lnTo>
                <a:lnTo>
                  <a:pt x="503" y="516"/>
                </a:lnTo>
                <a:lnTo>
                  <a:pt x="504" y="514"/>
                </a:lnTo>
                <a:lnTo>
                  <a:pt x="505" y="516"/>
                </a:lnTo>
                <a:lnTo>
                  <a:pt x="505" y="516"/>
                </a:lnTo>
                <a:close/>
                <a:moveTo>
                  <a:pt x="443" y="514"/>
                </a:moveTo>
                <a:lnTo>
                  <a:pt x="443" y="514"/>
                </a:lnTo>
                <a:lnTo>
                  <a:pt x="443" y="514"/>
                </a:lnTo>
                <a:lnTo>
                  <a:pt x="443" y="513"/>
                </a:lnTo>
                <a:lnTo>
                  <a:pt x="445" y="512"/>
                </a:lnTo>
                <a:lnTo>
                  <a:pt x="445" y="512"/>
                </a:lnTo>
                <a:lnTo>
                  <a:pt x="445" y="513"/>
                </a:lnTo>
                <a:lnTo>
                  <a:pt x="443" y="514"/>
                </a:lnTo>
                <a:lnTo>
                  <a:pt x="443" y="514"/>
                </a:lnTo>
                <a:close/>
                <a:moveTo>
                  <a:pt x="516" y="511"/>
                </a:moveTo>
                <a:lnTo>
                  <a:pt x="516" y="511"/>
                </a:lnTo>
                <a:lnTo>
                  <a:pt x="515" y="510"/>
                </a:lnTo>
                <a:lnTo>
                  <a:pt x="515" y="510"/>
                </a:lnTo>
                <a:lnTo>
                  <a:pt x="516" y="510"/>
                </a:lnTo>
                <a:lnTo>
                  <a:pt x="516" y="511"/>
                </a:lnTo>
                <a:lnTo>
                  <a:pt x="516" y="511"/>
                </a:lnTo>
                <a:lnTo>
                  <a:pt x="516" y="510"/>
                </a:lnTo>
                <a:lnTo>
                  <a:pt x="516" y="511"/>
                </a:lnTo>
                <a:lnTo>
                  <a:pt x="516" y="511"/>
                </a:lnTo>
                <a:close/>
                <a:moveTo>
                  <a:pt x="591" y="487"/>
                </a:moveTo>
                <a:lnTo>
                  <a:pt x="591" y="487"/>
                </a:lnTo>
                <a:lnTo>
                  <a:pt x="597" y="481"/>
                </a:lnTo>
                <a:lnTo>
                  <a:pt x="591" y="487"/>
                </a:lnTo>
                <a:lnTo>
                  <a:pt x="591" y="487"/>
                </a:lnTo>
                <a:lnTo>
                  <a:pt x="592" y="486"/>
                </a:lnTo>
                <a:lnTo>
                  <a:pt x="592" y="486"/>
                </a:lnTo>
                <a:lnTo>
                  <a:pt x="592" y="486"/>
                </a:lnTo>
                <a:lnTo>
                  <a:pt x="591" y="487"/>
                </a:lnTo>
                <a:lnTo>
                  <a:pt x="591" y="487"/>
                </a:lnTo>
                <a:close/>
                <a:moveTo>
                  <a:pt x="557" y="504"/>
                </a:moveTo>
                <a:lnTo>
                  <a:pt x="557" y="504"/>
                </a:lnTo>
                <a:lnTo>
                  <a:pt x="558" y="501"/>
                </a:lnTo>
                <a:lnTo>
                  <a:pt x="558" y="500"/>
                </a:lnTo>
                <a:lnTo>
                  <a:pt x="560" y="499"/>
                </a:lnTo>
                <a:lnTo>
                  <a:pt x="560" y="499"/>
                </a:lnTo>
                <a:lnTo>
                  <a:pt x="558" y="501"/>
                </a:lnTo>
                <a:lnTo>
                  <a:pt x="558" y="502"/>
                </a:lnTo>
                <a:lnTo>
                  <a:pt x="557" y="504"/>
                </a:lnTo>
                <a:lnTo>
                  <a:pt x="557" y="504"/>
                </a:lnTo>
                <a:close/>
                <a:moveTo>
                  <a:pt x="580" y="493"/>
                </a:moveTo>
                <a:lnTo>
                  <a:pt x="580" y="493"/>
                </a:lnTo>
                <a:lnTo>
                  <a:pt x="578" y="494"/>
                </a:lnTo>
                <a:lnTo>
                  <a:pt x="576" y="495"/>
                </a:lnTo>
                <a:lnTo>
                  <a:pt x="578" y="496"/>
                </a:lnTo>
                <a:lnTo>
                  <a:pt x="578" y="498"/>
                </a:lnTo>
                <a:lnTo>
                  <a:pt x="579" y="499"/>
                </a:lnTo>
                <a:lnTo>
                  <a:pt x="580" y="498"/>
                </a:lnTo>
                <a:lnTo>
                  <a:pt x="580" y="496"/>
                </a:lnTo>
                <a:lnTo>
                  <a:pt x="580" y="493"/>
                </a:lnTo>
                <a:lnTo>
                  <a:pt x="580" y="493"/>
                </a:lnTo>
                <a:lnTo>
                  <a:pt x="581" y="493"/>
                </a:lnTo>
                <a:lnTo>
                  <a:pt x="581" y="493"/>
                </a:lnTo>
                <a:lnTo>
                  <a:pt x="581" y="494"/>
                </a:lnTo>
                <a:lnTo>
                  <a:pt x="580" y="493"/>
                </a:lnTo>
                <a:lnTo>
                  <a:pt x="580" y="493"/>
                </a:lnTo>
                <a:close/>
                <a:moveTo>
                  <a:pt x="478" y="530"/>
                </a:moveTo>
                <a:lnTo>
                  <a:pt x="478" y="530"/>
                </a:lnTo>
                <a:lnTo>
                  <a:pt x="480" y="533"/>
                </a:lnTo>
                <a:lnTo>
                  <a:pt x="481" y="533"/>
                </a:lnTo>
                <a:lnTo>
                  <a:pt x="482" y="530"/>
                </a:lnTo>
                <a:lnTo>
                  <a:pt x="484" y="528"/>
                </a:lnTo>
                <a:lnTo>
                  <a:pt x="482" y="525"/>
                </a:lnTo>
                <a:lnTo>
                  <a:pt x="482" y="525"/>
                </a:lnTo>
                <a:lnTo>
                  <a:pt x="480" y="527"/>
                </a:lnTo>
                <a:lnTo>
                  <a:pt x="478" y="530"/>
                </a:lnTo>
                <a:lnTo>
                  <a:pt x="478" y="530"/>
                </a:lnTo>
                <a:lnTo>
                  <a:pt x="478" y="531"/>
                </a:lnTo>
                <a:lnTo>
                  <a:pt x="478" y="530"/>
                </a:lnTo>
                <a:lnTo>
                  <a:pt x="478" y="530"/>
                </a:lnTo>
                <a:close/>
                <a:moveTo>
                  <a:pt x="555" y="507"/>
                </a:moveTo>
                <a:lnTo>
                  <a:pt x="555" y="507"/>
                </a:lnTo>
                <a:lnTo>
                  <a:pt x="555" y="510"/>
                </a:lnTo>
                <a:lnTo>
                  <a:pt x="556" y="508"/>
                </a:lnTo>
                <a:lnTo>
                  <a:pt x="556" y="507"/>
                </a:lnTo>
                <a:lnTo>
                  <a:pt x="556" y="507"/>
                </a:lnTo>
                <a:lnTo>
                  <a:pt x="555" y="507"/>
                </a:lnTo>
                <a:lnTo>
                  <a:pt x="555" y="507"/>
                </a:lnTo>
                <a:lnTo>
                  <a:pt x="555" y="507"/>
                </a:lnTo>
                <a:lnTo>
                  <a:pt x="555" y="507"/>
                </a:lnTo>
                <a:lnTo>
                  <a:pt x="555" y="507"/>
                </a:lnTo>
                <a:close/>
                <a:moveTo>
                  <a:pt x="392" y="513"/>
                </a:moveTo>
                <a:lnTo>
                  <a:pt x="392" y="513"/>
                </a:lnTo>
                <a:lnTo>
                  <a:pt x="392" y="512"/>
                </a:lnTo>
                <a:lnTo>
                  <a:pt x="392" y="512"/>
                </a:lnTo>
                <a:lnTo>
                  <a:pt x="393" y="511"/>
                </a:lnTo>
                <a:lnTo>
                  <a:pt x="395" y="511"/>
                </a:lnTo>
                <a:lnTo>
                  <a:pt x="395" y="511"/>
                </a:lnTo>
                <a:lnTo>
                  <a:pt x="393" y="513"/>
                </a:lnTo>
                <a:lnTo>
                  <a:pt x="393" y="513"/>
                </a:lnTo>
                <a:lnTo>
                  <a:pt x="392" y="513"/>
                </a:lnTo>
                <a:lnTo>
                  <a:pt x="392" y="513"/>
                </a:lnTo>
                <a:close/>
                <a:moveTo>
                  <a:pt x="417" y="525"/>
                </a:moveTo>
                <a:lnTo>
                  <a:pt x="417" y="525"/>
                </a:lnTo>
                <a:lnTo>
                  <a:pt x="419" y="524"/>
                </a:lnTo>
                <a:lnTo>
                  <a:pt x="420" y="524"/>
                </a:lnTo>
                <a:lnTo>
                  <a:pt x="421" y="524"/>
                </a:lnTo>
                <a:lnTo>
                  <a:pt x="421" y="524"/>
                </a:lnTo>
                <a:lnTo>
                  <a:pt x="420" y="525"/>
                </a:lnTo>
                <a:lnTo>
                  <a:pt x="417" y="525"/>
                </a:lnTo>
                <a:lnTo>
                  <a:pt x="417" y="525"/>
                </a:lnTo>
                <a:close/>
                <a:moveTo>
                  <a:pt x="568" y="510"/>
                </a:moveTo>
                <a:lnTo>
                  <a:pt x="568" y="510"/>
                </a:lnTo>
                <a:lnTo>
                  <a:pt x="569" y="507"/>
                </a:lnTo>
                <a:lnTo>
                  <a:pt x="569" y="508"/>
                </a:lnTo>
                <a:lnTo>
                  <a:pt x="569" y="510"/>
                </a:lnTo>
                <a:lnTo>
                  <a:pt x="568" y="510"/>
                </a:lnTo>
                <a:lnTo>
                  <a:pt x="568" y="510"/>
                </a:lnTo>
                <a:lnTo>
                  <a:pt x="568" y="510"/>
                </a:lnTo>
                <a:lnTo>
                  <a:pt x="568" y="510"/>
                </a:lnTo>
                <a:lnTo>
                  <a:pt x="568" y="510"/>
                </a:lnTo>
                <a:close/>
                <a:moveTo>
                  <a:pt x="548" y="522"/>
                </a:moveTo>
                <a:lnTo>
                  <a:pt x="548" y="522"/>
                </a:lnTo>
                <a:lnTo>
                  <a:pt x="552" y="516"/>
                </a:lnTo>
                <a:lnTo>
                  <a:pt x="548" y="522"/>
                </a:lnTo>
                <a:lnTo>
                  <a:pt x="548" y="522"/>
                </a:lnTo>
                <a:lnTo>
                  <a:pt x="549" y="520"/>
                </a:lnTo>
                <a:lnTo>
                  <a:pt x="548" y="522"/>
                </a:lnTo>
                <a:lnTo>
                  <a:pt x="548" y="522"/>
                </a:lnTo>
                <a:close/>
                <a:moveTo>
                  <a:pt x="567" y="512"/>
                </a:moveTo>
                <a:lnTo>
                  <a:pt x="567" y="512"/>
                </a:lnTo>
                <a:lnTo>
                  <a:pt x="567" y="516"/>
                </a:lnTo>
                <a:lnTo>
                  <a:pt x="566" y="517"/>
                </a:lnTo>
                <a:lnTo>
                  <a:pt x="566" y="516"/>
                </a:lnTo>
                <a:lnTo>
                  <a:pt x="567" y="512"/>
                </a:lnTo>
                <a:lnTo>
                  <a:pt x="567" y="512"/>
                </a:lnTo>
                <a:lnTo>
                  <a:pt x="567" y="512"/>
                </a:lnTo>
                <a:lnTo>
                  <a:pt x="567" y="512"/>
                </a:lnTo>
                <a:lnTo>
                  <a:pt x="567" y="512"/>
                </a:lnTo>
                <a:close/>
                <a:moveTo>
                  <a:pt x="538" y="527"/>
                </a:moveTo>
                <a:lnTo>
                  <a:pt x="538" y="527"/>
                </a:lnTo>
                <a:lnTo>
                  <a:pt x="539" y="527"/>
                </a:lnTo>
                <a:lnTo>
                  <a:pt x="540" y="525"/>
                </a:lnTo>
                <a:lnTo>
                  <a:pt x="543" y="523"/>
                </a:lnTo>
                <a:lnTo>
                  <a:pt x="543" y="523"/>
                </a:lnTo>
                <a:lnTo>
                  <a:pt x="543" y="525"/>
                </a:lnTo>
                <a:lnTo>
                  <a:pt x="541" y="527"/>
                </a:lnTo>
                <a:lnTo>
                  <a:pt x="539" y="528"/>
                </a:lnTo>
                <a:lnTo>
                  <a:pt x="538" y="527"/>
                </a:lnTo>
                <a:lnTo>
                  <a:pt x="538" y="527"/>
                </a:lnTo>
                <a:close/>
                <a:moveTo>
                  <a:pt x="534" y="529"/>
                </a:moveTo>
                <a:lnTo>
                  <a:pt x="534" y="529"/>
                </a:lnTo>
                <a:lnTo>
                  <a:pt x="531" y="530"/>
                </a:lnTo>
                <a:lnTo>
                  <a:pt x="531" y="530"/>
                </a:lnTo>
                <a:lnTo>
                  <a:pt x="531" y="529"/>
                </a:lnTo>
                <a:lnTo>
                  <a:pt x="533" y="528"/>
                </a:lnTo>
                <a:lnTo>
                  <a:pt x="533" y="528"/>
                </a:lnTo>
                <a:lnTo>
                  <a:pt x="534" y="529"/>
                </a:lnTo>
                <a:lnTo>
                  <a:pt x="534" y="529"/>
                </a:lnTo>
                <a:lnTo>
                  <a:pt x="533" y="529"/>
                </a:lnTo>
                <a:lnTo>
                  <a:pt x="533" y="529"/>
                </a:lnTo>
                <a:lnTo>
                  <a:pt x="534" y="529"/>
                </a:lnTo>
                <a:lnTo>
                  <a:pt x="534" y="529"/>
                </a:lnTo>
                <a:lnTo>
                  <a:pt x="534" y="529"/>
                </a:lnTo>
                <a:close/>
                <a:moveTo>
                  <a:pt x="517" y="534"/>
                </a:moveTo>
                <a:lnTo>
                  <a:pt x="517" y="534"/>
                </a:lnTo>
                <a:lnTo>
                  <a:pt x="520" y="530"/>
                </a:lnTo>
                <a:lnTo>
                  <a:pt x="523" y="529"/>
                </a:lnTo>
                <a:lnTo>
                  <a:pt x="523" y="529"/>
                </a:lnTo>
                <a:lnTo>
                  <a:pt x="521" y="531"/>
                </a:lnTo>
                <a:lnTo>
                  <a:pt x="517" y="534"/>
                </a:lnTo>
                <a:lnTo>
                  <a:pt x="517" y="534"/>
                </a:lnTo>
                <a:close/>
                <a:moveTo>
                  <a:pt x="562" y="518"/>
                </a:moveTo>
                <a:lnTo>
                  <a:pt x="562" y="518"/>
                </a:lnTo>
                <a:lnTo>
                  <a:pt x="557" y="525"/>
                </a:lnTo>
                <a:lnTo>
                  <a:pt x="556" y="525"/>
                </a:lnTo>
                <a:lnTo>
                  <a:pt x="556" y="525"/>
                </a:lnTo>
                <a:lnTo>
                  <a:pt x="557" y="522"/>
                </a:lnTo>
                <a:lnTo>
                  <a:pt x="560" y="520"/>
                </a:lnTo>
                <a:lnTo>
                  <a:pt x="562" y="518"/>
                </a:lnTo>
                <a:lnTo>
                  <a:pt x="562" y="518"/>
                </a:lnTo>
                <a:lnTo>
                  <a:pt x="561" y="519"/>
                </a:lnTo>
                <a:lnTo>
                  <a:pt x="562" y="518"/>
                </a:lnTo>
                <a:lnTo>
                  <a:pt x="562" y="518"/>
                </a:lnTo>
                <a:close/>
                <a:moveTo>
                  <a:pt x="468" y="540"/>
                </a:moveTo>
                <a:lnTo>
                  <a:pt x="468" y="540"/>
                </a:lnTo>
                <a:lnTo>
                  <a:pt x="474" y="536"/>
                </a:lnTo>
                <a:lnTo>
                  <a:pt x="468" y="540"/>
                </a:lnTo>
                <a:lnTo>
                  <a:pt x="468" y="540"/>
                </a:lnTo>
                <a:lnTo>
                  <a:pt x="469" y="540"/>
                </a:lnTo>
                <a:lnTo>
                  <a:pt x="468" y="540"/>
                </a:lnTo>
                <a:lnTo>
                  <a:pt x="468" y="540"/>
                </a:lnTo>
                <a:close/>
                <a:moveTo>
                  <a:pt x="551" y="527"/>
                </a:moveTo>
                <a:lnTo>
                  <a:pt x="551" y="527"/>
                </a:lnTo>
                <a:lnTo>
                  <a:pt x="554" y="525"/>
                </a:lnTo>
                <a:lnTo>
                  <a:pt x="556" y="523"/>
                </a:lnTo>
                <a:lnTo>
                  <a:pt x="556" y="523"/>
                </a:lnTo>
                <a:lnTo>
                  <a:pt x="554" y="527"/>
                </a:lnTo>
                <a:lnTo>
                  <a:pt x="552" y="527"/>
                </a:lnTo>
                <a:lnTo>
                  <a:pt x="551" y="527"/>
                </a:lnTo>
                <a:lnTo>
                  <a:pt x="551" y="527"/>
                </a:lnTo>
                <a:close/>
                <a:moveTo>
                  <a:pt x="397" y="531"/>
                </a:moveTo>
                <a:lnTo>
                  <a:pt x="397" y="531"/>
                </a:lnTo>
                <a:lnTo>
                  <a:pt x="399" y="530"/>
                </a:lnTo>
                <a:lnTo>
                  <a:pt x="403" y="529"/>
                </a:lnTo>
                <a:lnTo>
                  <a:pt x="403" y="529"/>
                </a:lnTo>
                <a:lnTo>
                  <a:pt x="402" y="530"/>
                </a:lnTo>
                <a:lnTo>
                  <a:pt x="401" y="531"/>
                </a:lnTo>
                <a:lnTo>
                  <a:pt x="397" y="531"/>
                </a:lnTo>
                <a:lnTo>
                  <a:pt x="397" y="531"/>
                </a:lnTo>
                <a:close/>
                <a:moveTo>
                  <a:pt x="566" y="523"/>
                </a:moveTo>
                <a:lnTo>
                  <a:pt x="566" y="523"/>
                </a:lnTo>
                <a:lnTo>
                  <a:pt x="563" y="523"/>
                </a:lnTo>
                <a:lnTo>
                  <a:pt x="561" y="525"/>
                </a:lnTo>
                <a:lnTo>
                  <a:pt x="556" y="530"/>
                </a:lnTo>
                <a:lnTo>
                  <a:pt x="555" y="531"/>
                </a:lnTo>
                <a:lnTo>
                  <a:pt x="556" y="531"/>
                </a:lnTo>
                <a:lnTo>
                  <a:pt x="566" y="523"/>
                </a:lnTo>
                <a:lnTo>
                  <a:pt x="566" y="523"/>
                </a:lnTo>
                <a:lnTo>
                  <a:pt x="567" y="523"/>
                </a:lnTo>
                <a:lnTo>
                  <a:pt x="566" y="523"/>
                </a:lnTo>
                <a:lnTo>
                  <a:pt x="566" y="523"/>
                </a:lnTo>
                <a:close/>
                <a:moveTo>
                  <a:pt x="534" y="535"/>
                </a:moveTo>
                <a:lnTo>
                  <a:pt x="534" y="535"/>
                </a:lnTo>
                <a:lnTo>
                  <a:pt x="534" y="533"/>
                </a:lnTo>
                <a:lnTo>
                  <a:pt x="538" y="530"/>
                </a:lnTo>
                <a:lnTo>
                  <a:pt x="538" y="530"/>
                </a:lnTo>
                <a:lnTo>
                  <a:pt x="537" y="531"/>
                </a:lnTo>
                <a:lnTo>
                  <a:pt x="535" y="533"/>
                </a:lnTo>
                <a:lnTo>
                  <a:pt x="535" y="534"/>
                </a:lnTo>
                <a:lnTo>
                  <a:pt x="534" y="535"/>
                </a:lnTo>
                <a:lnTo>
                  <a:pt x="534" y="535"/>
                </a:lnTo>
                <a:close/>
                <a:moveTo>
                  <a:pt x="558" y="527"/>
                </a:moveTo>
                <a:lnTo>
                  <a:pt x="558" y="527"/>
                </a:lnTo>
                <a:lnTo>
                  <a:pt x="556" y="528"/>
                </a:lnTo>
                <a:lnTo>
                  <a:pt x="555" y="529"/>
                </a:lnTo>
                <a:lnTo>
                  <a:pt x="555" y="529"/>
                </a:lnTo>
                <a:lnTo>
                  <a:pt x="556" y="527"/>
                </a:lnTo>
                <a:lnTo>
                  <a:pt x="557" y="525"/>
                </a:lnTo>
                <a:lnTo>
                  <a:pt x="558" y="527"/>
                </a:lnTo>
                <a:lnTo>
                  <a:pt x="558" y="527"/>
                </a:lnTo>
                <a:close/>
                <a:moveTo>
                  <a:pt x="462" y="545"/>
                </a:moveTo>
                <a:lnTo>
                  <a:pt x="462" y="545"/>
                </a:lnTo>
                <a:lnTo>
                  <a:pt x="452" y="546"/>
                </a:lnTo>
                <a:lnTo>
                  <a:pt x="452" y="546"/>
                </a:lnTo>
                <a:lnTo>
                  <a:pt x="454" y="546"/>
                </a:lnTo>
                <a:lnTo>
                  <a:pt x="458" y="545"/>
                </a:lnTo>
                <a:lnTo>
                  <a:pt x="462" y="545"/>
                </a:lnTo>
                <a:lnTo>
                  <a:pt x="462" y="545"/>
                </a:lnTo>
                <a:lnTo>
                  <a:pt x="462" y="543"/>
                </a:lnTo>
                <a:lnTo>
                  <a:pt x="462" y="545"/>
                </a:lnTo>
                <a:lnTo>
                  <a:pt x="462" y="545"/>
                </a:lnTo>
                <a:close/>
                <a:moveTo>
                  <a:pt x="461" y="543"/>
                </a:moveTo>
                <a:lnTo>
                  <a:pt x="461" y="543"/>
                </a:lnTo>
                <a:lnTo>
                  <a:pt x="462" y="542"/>
                </a:lnTo>
                <a:lnTo>
                  <a:pt x="464" y="541"/>
                </a:lnTo>
                <a:lnTo>
                  <a:pt x="464" y="541"/>
                </a:lnTo>
                <a:lnTo>
                  <a:pt x="463" y="542"/>
                </a:lnTo>
                <a:lnTo>
                  <a:pt x="461" y="543"/>
                </a:lnTo>
                <a:lnTo>
                  <a:pt x="461" y="543"/>
                </a:lnTo>
                <a:close/>
                <a:moveTo>
                  <a:pt x="545" y="536"/>
                </a:moveTo>
                <a:lnTo>
                  <a:pt x="545" y="536"/>
                </a:lnTo>
                <a:lnTo>
                  <a:pt x="544" y="536"/>
                </a:lnTo>
                <a:lnTo>
                  <a:pt x="544" y="536"/>
                </a:lnTo>
                <a:lnTo>
                  <a:pt x="546" y="534"/>
                </a:lnTo>
                <a:lnTo>
                  <a:pt x="549" y="533"/>
                </a:lnTo>
                <a:lnTo>
                  <a:pt x="545" y="536"/>
                </a:lnTo>
                <a:lnTo>
                  <a:pt x="545" y="536"/>
                </a:lnTo>
                <a:lnTo>
                  <a:pt x="545" y="536"/>
                </a:lnTo>
                <a:lnTo>
                  <a:pt x="545" y="536"/>
                </a:lnTo>
                <a:lnTo>
                  <a:pt x="545" y="536"/>
                </a:lnTo>
                <a:close/>
                <a:moveTo>
                  <a:pt x="377" y="528"/>
                </a:moveTo>
                <a:lnTo>
                  <a:pt x="377" y="528"/>
                </a:lnTo>
                <a:lnTo>
                  <a:pt x="379" y="527"/>
                </a:lnTo>
                <a:lnTo>
                  <a:pt x="380" y="527"/>
                </a:lnTo>
                <a:lnTo>
                  <a:pt x="380" y="527"/>
                </a:lnTo>
                <a:lnTo>
                  <a:pt x="379" y="528"/>
                </a:lnTo>
                <a:lnTo>
                  <a:pt x="377" y="528"/>
                </a:lnTo>
                <a:lnTo>
                  <a:pt x="377" y="528"/>
                </a:lnTo>
                <a:close/>
                <a:moveTo>
                  <a:pt x="550" y="535"/>
                </a:moveTo>
                <a:lnTo>
                  <a:pt x="550" y="535"/>
                </a:lnTo>
                <a:lnTo>
                  <a:pt x="549" y="535"/>
                </a:lnTo>
                <a:lnTo>
                  <a:pt x="548" y="534"/>
                </a:lnTo>
                <a:lnTo>
                  <a:pt x="549" y="534"/>
                </a:lnTo>
                <a:lnTo>
                  <a:pt x="550" y="535"/>
                </a:lnTo>
                <a:lnTo>
                  <a:pt x="550" y="535"/>
                </a:lnTo>
                <a:lnTo>
                  <a:pt x="549" y="535"/>
                </a:lnTo>
                <a:lnTo>
                  <a:pt x="550" y="535"/>
                </a:lnTo>
                <a:lnTo>
                  <a:pt x="550" y="535"/>
                </a:lnTo>
                <a:close/>
                <a:moveTo>
                  <a:pt x="497" y="549"/>
                </a:moveTo>
                <a:lnTo>
                  <a:pt x="497" y="549"/>
                </a:lnTo>
                <a:lnTo>
                  <a:pt x="498" y="546"/>
                </a:lnTo>
                <a:lnTo>
                  <a:pt x="497" y="549"/>
                </a:lnTo>
                <a:lnTo>
                  <a:pt x="497" y="549"/>
                </a:lnTo>
                <a:lnTo>
                  <a:pt x="497" y="549"/>
                </a:lnTo>
                <a:lnTo>
                  <a:pt x="497" y="549"/>
                </a:lnTo>
                <a:lnTo>
                  <a:pt x="497" y="549"/>
                </a:lnTo>
                <a:lnTo>
                  <a:pt x="497" y="549"/>
                </a:lnTo>
                <a:lnTo>
                  <a:pt x="497" y="549"/>
                </a:lnTo>
                <a:close/>
                <a:moveTo>
                  <a:pt x="540" y="540"/>
                </a:moveTo>
                <a:lnTo>
                  <a:pt x="540" y="540"/>
                </a:lnTo>
                <a:lnTo>
                  <a:pt x="532" y="545"/>
                </a:lnTo>
                <a:lnTo>
                  <a:pt x="532" y="545"/>
                </a:lnTo>
                <a:lnTo>
                  <a:pt x="533" y="545"/>
                </a:lnTo>
                <a:lnTo>
                  <a:pt x="538" y="543"/>
                </a:lnTo>
                <a:lnTo>
                  <a:pt x="539" y="542"/>
                </a:lnTo>
                <a:lnTo>
                  <a:pt x="540" y="540"/>
                </a:lnTo>
                <a:lnTo>
                  <a:pt x="540" y="540"/>
                </a:lnTo>
                <a:lnTo>
                  <a:pt x="539" y="540"/>
                </a:lnTo>
                <a:lnTo>
                  <a:pt x="540" y="540"/>
                </a:lnTo>
                <a:lnTo>
                  <a:pt x="540" y="540"/>
                </a:lnTo>
                <a:close/>
                <a:moveTo>
                  <a:pt x="526" y="545"/>
                </a:moveTo>
                <a:lnTo>
                  <a:pt x="526" y="545"/>
                </a:lnTo>
                <a:lnTo>
                  <a:pt x="523" y="546"/>
                </a:lnTo>
                <a:lnTo>
                  <a:pt x="522" y="546"/>
                </a:lnTo>
                <a:lnTo>
                  <a:pt x="523" y="545"/>
                </a:lnTo>
                <a:lnTo>
                  <a:pt x="526" y="545"/>
                </a:lnTo>
                <a:lnTo>
                  <a:pt x="526" y="545"/>
                </a:lnTo>
                <a:lnTo>
                  <a:pt x="525" y="545"/>
                </a:lnTo>
                <a:lnTo>
                  <a:pt x="526" y="545"/>
                </a:lnTo>
                <a:lnTo>
                  <a:pt x="526" y="545"/>
                </a:lnTo>
                <a:close/>
                <a:moveTo>
                  <a:pt x="545" y="541"/>
                </a:moveTo>
                <a:lnTo>
                  <a:pt x="545" y="541"/>
                </a:lnTo>
                <a:lnTo>
                  <a:pt x="545" y="542"/>
                </a:lnTo>
                <a:lnTo>
                  <a:pt x="545" y="542"/>
                </a:lnTo>
                <a:lnTo>
                  <a:pt x="546" y="540"/>
                </a:lnTo>
                <a:lnTo>
                  <a:pt x="546" y="539"/>
                </a:lnTo>
                <a:lnTo>
                  <a:pt x="545" y="541"/>
                </a:lnTo>
                <a:lnTo>
                  <a:pt x="545" y="541"/>
                </a:lnTo>
                <a:lnTo>
                  <a:pt x="545" y="541"/>
                </a:lnTo>
                <a:lnTo>
                  <a:pt x="545" y="541"/>
                </a:lnTo>
                <a:lnTo>
                  <a:pt x="545" y="541"/>
                </a:lnTo>
                <a:lnTo>
                  <a:pt x="545" y="541"/>
                </a:lnTo>
                <a:lnTo>
                  <a:pt x="545" y="541"/>
                </a:lnTo>
                <a:close/>
                <a:moveTo>
                  <a:pt x="445" y="552"/>
                </a:moveTo>
                <a:lnTo>
                  <a:pt x="445" y="552"/>
                </a:lnTo>
                <a:lnTo>
                  <a:pt x="448" y="551"/>
                </a:lnTo>
                <a:lnTo>
                  <a:pt x="448" y="549"/>
                </a:lnTo>
                <a:lnTo>
                  <a:pt x="449" y="549"/>
                </a:lnTo>
                <a:lnTo>
                  <a:pt x="449" y="549"/>
                </a:lnTo>
                <a:lnTo>
                  <a:pt x="448" y="552"/>
                </a:lnTo>
                <a:lnTo>
                  <a:pt x="446" y="552"/>
                </a:lnTo>
                <a:lnTo>
                  <a:pt x="445" y="552"/>
                </a:lnTo>
                <a:lnTo>
                  <a:pt x="445" y="552"/>
                </a:lnTo>
                <a:close/>
                <a:moveTo>
                  <a:pt x="513" y="553"/>
                </a:moveTo>
                <a:lnTo>
                  <a:pt x="513" y="553"/>
                </a:lnTo>
                <a:lnTo>
                  <a:pt x="515" y="551"/>
                </a:lnTo>
                <a:lnTo>
                  <a:pt x="517" y="549"/>
                </a:lnTo>
                <a:lnTo>
                  <a:pt x="517" y="549"/>
                </a:lnTo>
                <a:lnTo>
                  <a:pt x="516" y="552"/>
                </a:lnTo>
                <a:lnTo>
                  <a:pt x="513" y="553"/>
                </a:lnTo>
                <a:lnTo>
                  <a:pt x="513" y="553"/>
                </a:lnTo>
                <a:close/>
                <a:moveTo>
                  <a:pt x="360" y="529"/>
                </a:moveTo>
                <a:lnTo>
                  <a:pt x="360" y="529"/>
                </a:lnTo>
                <a:lnTo>
                  <a:pt x="361" y="529"/>
                </a:lnTo>
                <a:lnTo>
                  <a:pt x="362" y="529"/>
                </a:lnTo>
                <a:lnTo>
                  <a:pt x="362" y="529"/>
                </a:lnTo>
                <a:lnTo>
                  <a:pt x="361" y="530"/>
                </a:lnTo>
                <a:lnTo>
                  <a:pt x="360" y="529"/>
                </a:lnTo>
                <a:lnTo>
                  <a:pt x="360" y="529"/>
                </a:lnTo>
                <a:close/>
                <a:moveTo>
                  <a:pt x="496" y="558"/>
                </a:moveTo>
                <a:lnTo>
                  <a:pt x="496" y="558"/>
                </a:lnTo>
                <a:lnTo>
                  <a:pt x="498" y="557"/>
                </a:lnTo>
                <a:lnTo>
                  <a:pt x="502" y="555"/>
                </a:lnTo>
                <a:lnTo>
                  <a:pt x="502" y="555"/>
                </a:lnTo>
                <a:lnTo>
                  <a:pt x="501" y="557"/>
                </a:lnTo>
                <a:lnTo>
                  <a:pt x="498" y="558"/>
                </a:lnTo>
                <a:lnTo>
                  <a:pt x="497" y="559"/>
                </a:lnTo>
                <a:lnTo>
                  <a:pt x="496" y="558"/>
                </a:lnTo>
                <a:lnTo>
                  <a:pt x="496" y="558"/>
                </a:lnTo>
                <a:close/>
                <a:moveTo>
                  <a:pt x="436" y="557"/>
                </a:moveTo>
                <a:lnTo>
                  <a:pt x="436" y="557"/>
                </a:lnTo>
                <a:lnTo>
                  <a:pt x="428" y="559"/>
                </a:lnTo>
                <a:lnTo>
                  <a:pt x="428" y="559"/>
                </a:lnTo>
                <a:lnTo>
                  <a:pt x="433" y="555"/>
                </a:lnTo>
                <a:lnTo>
                  <a:pt x="434" y="555"/>
                </a:lnTo>
                <a:lnTo>
                  <a:pt x="436" y="557"/>
                </a:lnTo>
                <a:lnTo>
                  <a:pt x="436" y="557"/>
                </a:lnTo>
                <a:close/>
                <a:moveTo>
                  <a:pt x="532" y="563"/>
                </a:moveTo>
                <a:lnTo>
                  <a:pt x="532" y="563"/>
                </a:lnTo>
                <a:lnTo>
                  <a:pt x="533" y="560"/>
                </a:lnTo>
                <a:lnTo>
                  <a:pt x="535" y="559"/>
                </a:lnTo>
                <a:lnTo>
                  <a:pt x="540" y="557"/>
                </a:lnTo>
                <a:lnTo>
                  <a:pt x="540" y="557"/>
                </a:lnTo>
                <a:lnTo>
                  <a:pt x="540" y="557"/>
                </a:lnTo>
                <a:lnTo>
                  <a:pt x="532" y="563"/>
                </a:lnTo>
                <a:lnTo>
                  <a:pt x="532" y="563"/>
                </a:lnTo>
                <a:lnTo>
                  <a:pt x="533" y="561"/>
                </a:lnTo>
                <a:lnTo>
                  <a:pt x="532" y="563"/>
                </a:lnTo>
                <a:lnTo>
                  <a:pt x="532" y="563"/>
                </a:lnTo>
                <a:close/>
                <a:moveTo>
                  <a:pt x="511" y="565"/>
                </a:moveTo>
                <a:lnTo>
                  <a:pt x="511" y="565"/>
                </a:lnTo>
                <a:lnTo>
                  <a:pt x="504" y="567"/>
                </a:lnTo>
                <a:lnTo>
                  <a:pt x="511" y="565"/>
                </a:lnTo>
                <a:lnTo>
                  <a:pt x="511" y="565"/>
                </a:lnTo>
                <a:lnTo>
                  <a:pt x="511" y="565"/>
                </a:lnTo>
                <a:lnTo>
                  <a:pt x="510" y="566"/>
                </a:lnTo>
                <a:lnTo>
                  <a:pt x="510" y="566"/>
                </a:lnTo>
                <a:lnTo>
                  <a:pt x="511" y="565"/>
                </a:lnTo>
                <a:lnTo>
                  <a:pt x="511" y="565"/>
                </a:lnTo>
                <a:close/>
                <a:moveTo>
                  <a:pt x="345" y="533"/>
                </a:moveTo>
                <a:lnTo>
                  <a:pt x="345" y="533"/>
                </a:lnTo>
                <a:lnTo>
                  <a:pt x="345" y="531"/>
                </a:lnTo>
                <a:lnTo>
                  <a:pt x="345" y="530"/>
                </a:lnTo>
                <a:lnTo>
                  <a:pt x="348" y="530"/>
                </a:lnTo>
                <a:lnTo>
                  <a:pt x="349" y="533"/>
                </a:lnTo>
                <a:lnTo>
                  <a:pt x="349" y="533"/>
                </a:lnTo>
                <a:lnTo>
                  <a:pt x="345" y="533"/>
                </a:lnTo>
                <a:lnTo>
                  <a:pt x="345" y="533"/>
                </a:lnTo>
                <a:lnTo>
                  <a:pt x="346" y="533"/>
                </a:lnTo>
                <a:lnTo>
                  <a:pt x="345" y="533"/>
                </a:lnTo>
                <a:lnTo>
                  <a:pt x="345" y="533"/>
                </a:lnTo>
                <a:close/>
                <a:moveTo>
                  <a:pt x="425" y="561"/>
                </a:moveTo>
                <a:lnTo>
                  <a:pt x="425" y="561"/>
                </a:lnTo>
                <a:lnTo>
                  <a:pt x="426" y="559"/>
                </a:lnTo>
                <a:lnTo>
                  <a:pt x="428" y="558"/>
                </a:lnTo>
                <a:lnTo>
                  <a:pt x="428" y="558"/>
                </a:lnTo>
                <a:lnTo>
                  <a:pt x="425" y="561"/>
                </a:lnTo>
                <a:lnTo>
                  <a:pt x="425" y="561"/>
                </a:lnTo>
                <a:close/>
                <a:moveTo>
                  <a:pt x="545" y="555"/>
                </a:moveTo>
                <a:lnTo>
                  <a:pt x="545" y="555"/>
                </a:lnTo>
                <a:lnTo>
                  <a:pt x="544" y="555"/>
                </a:lnTo>
                <a:lnTo>
                  <a:pt x="544" y="555"/>
                </a:lnTo>
                <a:lnTo>
                  <a:pt x="543" y="555"/>
                </a:lnTo>
                <a:lnTo>
                  <a:pt x="544" y="554"/>
                </a:lnTo>
                <a:lnTo>
                  <a:pt x="544" y="554"/>
                </a:lnTo>
                <a:lnTo>
                  <a:pt x="545" y="553"/>
                </a:lnTo>
                <a:lnTo>
                  <a:pt x="545" y="554"/>
                </a:lnTo>
                <a:lnTo>
                  <a:pt x="545" y="554"/>
                </a:lnTo>
                <a:lnTo>
                  <a:pt x="545" y="555"/>
                </a:lnTo>
                <a:lnTo>
                  <a:pt x="545" y="555"/>
                </a:lnTo>
                <a:close/>
                <a:moveTo>
                  <a:pt x="501" y="567"/>
                </a:moveTo>
                <a:lnTo>
                  <a:pt x="501" y="567"/>
                </a:lnTo>
                <a:lnTo>
                  <a:pt x="504" y="563"/>
                </a:lnTo>
                <a:lnTo>
                  <a:pt x="504" y="563"/>
                </a:lnTo>
                <a:lnTo>
                  <a:pt x="504" y="564"/>
                </a:lnTo>
                <a:lnTo>
                  <a:pt x="503" y="566"/>
                </a:lnTo>
                <a:lnTo>
                  <a:pt x="501" y="567"/>
                </a:lnTo>
                <a:lnTo>
                  <a:pt x="501" y="567"/>
                </a:lnTo>
                <a:lnTo>
                  <a:pt x="502" y="567"/>
                </a:lnTo>
                <a:lnTo>
                  <a:pt x="501" y="567"/>
                </a:lnTo>
                <a:lnTo>
                  <a:pt x="501" y="567"/>
                </a:lnTo>
                <a:close/>
                <a:moveTo>
                  <a:pt x="420" y="561"/>
                </a:moveTo>
                <a:lnTo>
                  <a:pt x="420" y="561"/>
                </a:lnTo>
                <a:lnTo>
                  <a:pt x="419" y="561"/>
                </a:lnTo>
                <a:lnTo>
                  <a:pt x="419" y="560"/>
                </a:lnTo>
                <a:lnTo>
                  <a:pt x="420" y="560"/>
                </a:lnTo>
                <a:lnTo>
                  <a:pt x="420" y="561"/>
                </a:lnTo>
                <a:lnTo>
                  <a:pt x="420" y="561"/>
                </a:lnTo>
                <a:lnTo>
                  <a:pt x="420" y="561"/>
                </a:lnTo>
                <a:lnTo>
                  <a:pt x="420" y="561"/>
                </a:lnTo>
                <a:lnTo>
                  <a:pt x="420" y="561"/>
                </a:lnTo>
                <a:close/>
                <a:moveTo>
                  <a:pt x="462" y="570"/>
                </a:moveTo>
                <a:lnTo>
                  <a:pt x="462" y="570"/>
                </a:lnTo>
                <a:lnTo>
                  <a:pt x="461" y="570"/>
                </a:lnTo>
                <a:lnTo>
                  <a:pt x="462" y="569"/>
                </a:lnTo>
                <a:lnTo>
                  <a:pt x="464" y="567"/>
                </a:lnTo>
                <a:lnTo>
                  <a:pt x="464" y="567"/>
                </a:lnTo>
                <a:lnTo>
                  <a:pt x="463" y="569"/>
                </a:lnTo>
                <a:lnTo>
                  <a:pt x="462" y="570"/>
                </a:lnTo>
                <a:lnTo>
                  <a:pt x="462" y="570"/>
                </a:lnTo>
                <a:close/>
                <a:moveTo>
                  <a:pt x="527" y="564"/>
                </a:moveTo>
                <a:lnTo>
                  <a:pt x="527" y="564"/>
                </a:lnTo>
                <a:lnTo>
                  <a:pt x="525" y="564"/>
                </a:lnTo>
                <a:lnTo>
                  <a:pt x="523" y="564"/>
                </a:lnTo>
                <a:lnTo>
                  <a:pt x="523" y="563"/>
                </a:lnTo>
                <a:lnTo>
                  <a:pt x="523" y="563"/>
                </a:lnTo>
                <a:lnTo>
                  <a:pt x="526" y="563"/>
                </a:lnTo>
                <a:lnTo>
                  <a:pt x="527" y="563"/>
                </a:lnTo>
                <a:lnTo>
                  <a:pt x="527" y="564"/>
                </a:lnTo>
                <a:lnTo>
                  <a:pt x="527" y="564"/>
                </a:lnTo>
                <a:close/>
                <a:moveTo>
                  <a:pt x="417" y="565"/>
                </a:moveTo>
                <a:lnTo>
                  <a:pt x="417" y="565"/>
                </a:lnTo>
                <a:lnTo>
                  <a:pt x="417" y="565"/>
                </a:lnTo>
                <a:lnTo>
                  <a:pt x="419" y="565"/>
                </a:lnTo>
                <a:lnTo>
                  <a:pt x="419" y="565"/>
                </a:lnTo>
                <a:lnTo>
                  <a:pt x="417" y="565"/>
                </a:lnTo>
                <a:lnTo>
                  <a:pt x="417" y="565"/>
                </a:lnTo>
                <a:lnTo>
                  <a:pt x="419" y="564"/>
                </a:lnTo>
                <a:lnTo>
                  <a:pt x="417" y="565"/>
                </a:lnTo>
                <a:lnTo>
                  <a:pt x="417" y="565"/>
                </a:lnTo>
                <a:close/>
                <a:moveTo>
                  <a:pt x="421" y="570"/>
                </a:moveTo>
                <a:lnTo>
                  <a:pt x="421" y="570"/>
                </a:lnTo>
                <a:lnTo>
                  <a:pt x="422" y="570"/>
                </a:lnTo>
                <a:lnTo>
                  <a:pt x="423" y="569"/>
                </a:lnTo>
                <a:lnTo>
                  <a:pt x="425" y="567"/>
                </a:lnTo>
                <a:lnTo>
                  <a:pt x="426" y="567"/>
                </a:lnTo>
                <a:lnTo>
                  <a:pt x="426" y="567"/>
                </a:lnTo>
                <a:lnTo>
                  <a:pt x="423" y="570"/>
                </a:lnTo>
                <a:lnTo>
                  <a:pt x="422" y="570"/>
                </a:lnTo>
                <a:lnTo>
                  <a:pt x="421" y="570"/>
                </a:lnTo>
                <a:lnTo>
                  <a:pt x="421" y="570"/>
                </a:lnTo>
                <a:close/>
                <a:moveTo>
                  <a:pt x="554" y="565"/>
                </a:moveTo>
                <a:lnTo>
                  <a:pt x="554" y="565"/>
                </a:lnTo>
                <a:lnTo>
                  <a:pt x="554" y="566"/>
                </a:lnTo>
                <a:lnTo>
                  <a:pt x="554" y="565"/>
                </a:lnTo>
                <a:lnTo>
                  <a:pt x="555" y="564"/>
                </a:lnTo>
                <a:lnTo>
                  <a:pt x="556" y="564"/>
                </a:lnTo>
                <a:lnTo>
                  <a:pt x="554" y="565"/>
                </a:lnTo>
                <a:lnTo>
                  <a:pt x="554" y="565"/>
                </a:lnTo>
                <a:lnTo>
                  <a:pt x="554" y="564"/>
                </a:lnTo>
                <a:lnTo>
                  <a:pt x="554" y="565"/>
                </a:lnTo>
                <a:lnTo>
                  <a:pt x="554" y="565"/>
                </a:lnTo>
                <a:close/>
                <a:moveTo>
                  <a:pt x="318" y="531"/>
                </a:moveTo>
                <a:lnTo>
                  <a:pt x="318" y="531"/>
                </a:lnTo>
                <a:lnTo>
                  <a:pt x="320" y="531"/>
                </a:lnTo>
                <a:lnTo>
                  <a:pt x="320" y="531"/>
                </a:lnTo>
                <a:lnTo>
                  <a:pt x="320" y="533"/>
                </a:lnTo>
                <a:lnTo>
                  <a:pt x="320" y="533"/>
                </a:lnTo>
                <a:lnTo>
                  <a:pt x="318" y="531"/>
                </a:lnTo>
                <a:lnTo>
                  <a:pt x="318" y="531"/>
                </a:lnTo>
                <a:lnTo>
                  <a:pt x="319" y="531"/>
                </a:lnTo>
                <a:lnTo>
                  <a:pt x="318" y="531"/>
                </a:lnTo>
                <a:lnTo>
                  <a:pt x="318" y="531"/>
                </a:lnTo>
                <a:close/>
                <a:moveTo>
                  <a:pt x="431" y="583"/>
                </a:moveTo>
                <a:lnTo>
                  <a:pt x="431" y="583"/>
                </a:lnTo>
                <a:lnTo>
                  <a:pt x="433" y="582"/>
                </a:lnTo>
                <a:lnTo>
                  <a:pt x="434" y="582"/>
                </a:lnTo>
                <a:lnTo>
                  <a:pt x="434" y="582"/>
                </a:lnTo>
                <a:lnTo>
                  <a:pt x="433" y="583"/>
                </a:lnTo>
                <a:lnTo>
                  <a:pt x="431" y="583"/>
                </a:lnTo>
                <a:lnTo>
                  <a:pt x="431" y="583"/>
                </a:lnTo>
                <a:close/>
                <a:moveTo>
                  <a:pt x="380" y="571"/>
                </a:moveTo>
                <a:lnTo>
                  <a:pt x="380" y="571"/>
                </a:lnTo>
                <a:lnTo>
                  <a:pt x="380" y="570"/>
                </a:lnTo>
                <a:lnTo>
                  <a:pt x="380" y="569"/>
                </a:lnTo>
                <a:lnTo>
                  <a:pt x="381" y="569"/>
                </a:lnTo>
                <a:lnTo>
                  <a:pt x="383" y="569"/>
                </a:lnTo>
                <a:lnTo>
                  <a:pt x="383" y="569"/>
                </a:lnTo>
                <a:lnTo>
                  <a:pt x="381" y="570"/>
                </a:lnTo>
                <a:lnTo>
                  <a:pt x="380" y="571"/>
                </a:lnTo>
                <a:lnTo>
                  <a:pt x="380" y="571"/>
                </a:lnTo>
                <a:close/>
                <a:moveTo>
                  <a:pt x="422" y="586"/>
                </a:moveTo>
                <a:lnTo>
                  <a:pt x="422" y="586"/>
                </a:lnTo>
                <a:lnTo>
                  <a:pt x="416" y="590"/>
                </a:lnTo>
                <a:lnTo>
                  <a:pt x="414" y="592"/>
                </a:lnTo>
                <a:lnTo>
                  <a:pt x="414" y="590"/>
                </a:lnTo>
                <a:lnTo>
                  <a:pt x="415" y="588"/>
                </a:lnTo>
                <a:lnTo>
                  <a:pt x="420" y="582"/>
                </a:lnTo>
                <a:lnTo>
                  <a:pt x="421" y="582"/>
                </a:lnTo>
                <a:lnTo>
                  <a:pt x="422" y="586"/>
                </a:lnTo>
                <a:lnTo>
                  <a:pt x="422" y="586"/>
                </a:lnTo>
                <a:lnTo>
                  <a:pt x="421" y="586"/>
                </a:lnTo>
                <a:lnTo>
                  <a:pt x="421" y="586"/>
                </a:lnTo>
                <a:lnTo>
                  <a:pt x="421" y="586"/>
                </a:lnTo>
                <a:lnTo>
                  <a:pt x="422" y="586"/>
                </a:lnTo>
                <a:lnTo>
                  <a:pt x="422" y="586"/>
                </a:lnTo>
                <a:close/>
                <a:moveTo>
                  <a:pt x="297" y="528"/>
                </a:moveTo>
                <a:lnTo>
                  <a:pt x="297" y="528"/>
                </a:lnTo>
                <a:lnTo>
                  <a:pt x="301" y="528"/>
                </a:lnTo>
                <a:lnTo>
                  <a:pt x="303" y="529"/>
                </a:lnTo>
                <a:lnTo>
                  <a:pt x="303" y="529"/>
                </a:lnTo>
                <a:lnTo>
                  <a:pt x="299" y="529"/>
                </a:lnTo>
                <a:lnTo>
                  <a:pt x="298" y="529"/>
                </a:lnTo>
                <a:lnTo>
                  <a:pt x="297" y="528"/>
                </a:lnTo>
                <a:lnTo>
                  <a:pt x="297" y="528"/>
                </a:lnTo>
                <a:close/>
                <a:moveTo>
                  <a:pt x="505" y="595"/>
                </a:moveTo>
                <a:lnTo>
                  <a:pt x="505" y="595"/>
                </a:lnTo>
                <a:lnTo>
                  <a:pt x="508" y="594"/>
                </a:lnTo>
                <a:lnTo>
                  <a:pt x="510" y="594"/>
                </a:lnTo>
                <a:lnTo>
                  <a:pt x="510" y="594"/>
                </a:lnTo>
                <a:lnTo>
                  <a:pt x="510" y="594"/>
                </a:lnTo>
                <a:lnTo>
                  <a:pt x="508" y="595"/>
                </a:lnTo>
                <a:lnTo>
                  <a:pt x="505" y="595"/>
                </a:lnTo>
                <a:lnTo>
                  <a:pt x="505" y="595"/>
                </a:lnTo>
                <a:lnTo>
                  <a:pt x="505" y="595"/>
                </a:lnTo>
                <a:close/>
                <a:moveTo>
                  <a:pt x="452" y="604"/>
                </a:moveTo>
                <a:lnTo>
                  <a:pt x="452" y="604"/>
                </a:lnTo>
                <a:lnTo>
                  <a:pt x="450" y="602"/>
                </a:lnTo>
                <a:lnTo>
                  <a:pt x="449" y="601"/>
                </a:lnTo>
                <a:lnTo>
                  <a:pt x="449" y="600"/>
                </a:lnTo>
                <a:lnTo>
                  <a:pt x="450" y="600"/>
                </a:lnTo>
                <a:lnTo>
                  <a:pt x="454" y="600"/>
                </a:lnTo>
                <a:lnTo>
                  <a:pt x="454" y="601"/>
                </a:lnTo>
                <a:lnTo>
                  <a:pt x="452" y="604"/>
                </a:lnTo>
                <a:lnTo>
                  <a:pt x="452" y="604"/>
                </a:lnTo>
                <a:lnTo>
                  <a:pt x="452" y="602"/>
                </a:lnTo>
                <a:lnTo>
                  <a:pt x="452" y="602"/>
                </a:lnTo>
                <a:lnTo>
                  <a:pt x="454" y="602"/>
                </a:lnTo>
                <a:lnTo>
                  <a:pt x="452" y="604"/>
                </a:lnTo>
                <a:lnTo>
                  <a:pt x="452" y="604"/>
                </a:lnTo>
                <a:close/>
                <a:moveTo>
                  <a:pt x="367" y="584"/>
                </a:moveTo>
                <a:lnTo>
                  <a:pt x="367" y="584"/>
                </a:lnTo>
                <a:lnTo>
                  <a:pt x="366" y="583"/>
                </a:lnTo>
                <a:lnTo>
                  <a:pt x="367" y="583"/>
                </a:lnTo>
                <a:lnTo>
                  <a:pt x="368" y="581"/>
                </a:lnTo>
                <a:lnTo>
                  <a:pt x="369" y="581"/>
                </a:lnTo>
                <a:lnTo>
                  <a:pt x="367" y="584"/>
                </a:lnTo>
                <a:lnTo>
                  <a:pt x="367" y="584"/>
                </a:lnTo>
                <a:lnTo>
                  <a:pt x="366" y="583"/>
                </a:lnTo>
                <a:lnTo>
                  <a:pt x="366" y="583"/>
                </a:lnTo>
                <a:lnTo>
                  <a:pt x="367" y="583"/>
                </a:lnTo>
                <a:lnTo>
                  <a:pt x="367" y="584"/>
                </a:lnTo>
                <a:lnTo>
                  <a:pt x="367" y="584"/>
                </a:lnTo>
                <a:close/>
                <a:moveTo>
                  <a:pt x="464" y="614"/>
                </a:moveTo>
                <a:lnTo>
                  <a:pt x="464" y="614"/>
                </a:lnTo>
                <a:lnTo>
                  <a:pt x="467" y="612"/>
                </a:lnTo>
                <a:lnTo>
                  <a:pt x="470" y="610"/>
                </a:lnTo>
                <a:lnTo>
                  <a:pt x="470" y="610"/>
                </a:lnTo>
                <a:lnTo>
                  <a:pt x="468" y="613"/>
                </a:lnTo>
                <a:lnTo>
                  <a:pt x="466" y="614"/>
                </a:lnTo>
                <a:lnTo>
                  <a:pt x="464" y="614"/>
                </a:lnTo>
                <a:lnTo>
                  <a:pt x="464" y="614"/>
                </a:lnTo>
                <a:close/>
                <a:moveTo>
                  <a:pt x="408" y="605"/>
                </a:moveTo>
                <a:lnTo>
                  <a:pt x="408" y="605"/>
                </a:lnTo>
                <a:lnTo>
                  <a:pt x="410" y="604"/>
                </a:lnTo>
                <a:lnTo>
                  <a:pt x="413" y="604"/>
                </a:lnTo>
                <a:lnTo>
                  <a:pt x="413" y="604"/>
                </a:lnTo>
                <a:lnTo>
                  <a:pt x="410" y="605"/>
                </a:lnTo>
                <a:lnTo>
                  <a:pt x="408" y="605"/>
                </a:lnTo>
                <a:lnTo>
                  <a:pt x="408" y="605"/>
                </a:lnTo>
                <a:close/>
                <a:moveTo>
                  <a:pt x="428" y="611"/>
                </a:moveTo>
                <a:lnTo>
                  <a:pt x="428" y="611"/>
                </a:lnTo>
                <a:lnTo>
                  <a:pt x="431" y="610"/>
                </a:lnTo>
                <a:lnTo>
                  <a:pt x="434" y="608"/>
                </a:lnTo>
                <a:lnTo>
                  <a:pt x="434" y="608"/>
                </a:lnTo>
                <a:lnTo>
                  <a:pt x="431" y="611"/>
                </a:lnTo>
                <a:lnTo>
                  <a:pt x="428" y="611"/>
                </a:lnTo>
                <a:lnTo>
                  <a:pt x="428" y="611"/>
                </a:lnTo>
                <a:close/>
                <a:moveTo>
                  <a:pt x="411" y="611"/>
                </a:moveTo>
                <a:lnTo>
                  <a:pt x="411" y="611"/>
                </a:lnTo>
                <a:lnTo>
                  <a:pt x="403" y="608"/>
                </a:lnTo>
                <a:lnTo>
                  <a:pt x="403" y="608"/>
                </a:lnTo>
                <a:lnTo>
                  <a:pt x="405" y="608"/>
                </a:lnTo>
                <a:lnTo>
                  <a:pt x="410" y="608"/>
                </a:lnTo>
                <a:lnTo>
                  <a:pt x="413" y="610"/>
                </a:lnTo>
                <a:lnTo>
                  <a:pt x="411" y="611"/>
                </a:lnTo>
                <a:lnTo>
                  <a:pt x="411" y="611"/>
                </a:lnTo>
                <a:lnTo>
                  <a:pt x="410" y="610"/>
                </a:lnTo>
                <a:lnTo>
                  <a:pt x="411" y="610"/>
                </a:lnTo>
                <a:lnTo>
                  <a:pt x="411" y="610"/>
                </a:lnTo>
                <a:lnTo>
                  <a:pt x="411" y="611"/>
                </a:lnTo>
                <a:lnTo>
                  <a:pt x="411" y="611"/>
                </a:lnTo>
                <a:close/>
                <a:moveTo>
                  <a:pt x="362" y="598"/>
                </a:moveTo>
                <a:lnTo>
                  <a:pt x="362" y="598"/>
                </a:lnTo>
                <a:lnTo>
                  <a:pt x="366" y="596"/>
                </a:lnTo>
                <a:lnTo>
                  <a:pt x="369" y="596"/>
                </a:lnTo>
                <a:lnTo>
                  <a:pt x="369" y="596"/>
                </a:lnTo>
                <a:lnTo>
                  <a:pt x="366" y="598"/>
                </a:lnTo>
                <a:lnTo>
                  <a:pt x="362" y="598"/>
                </a:lnTo>
                <a:lnTo>
                  <a:pt x="362" y="598"/>
                </a:lnTo>
                <a:close/>
                <a:moveTo>
                  <a:pt x="452" y="623"/>
                </a:moveTo>
                <a:lnTo>
                  <a:pt x="452" y="623"/>
                </a:lnTo>
                <a:lnTo>
                  <a:pt x="455" y="620"/>
                </a:lnTo>
                <a:lnTo>
                  <a:pt x="456" y="622"/>
                </a:lnTo>
                <a:lnTo>
                  <a:pt x="456" y="622"/>
                </a:lnTo>
                <a:lnTo>
                  <a:pt x="452" y="623"/>
                </a:lnTo>
                <a:lnTo>
                  <a:pt x="452" y="623"/>
                </a:lnTo>
                <a:lnTo>
                  <a:pt x="454" y="622"/>
                </a:lnTo>
                <a:lnTo>
                  <a:pt x="452" y="623"/>
                </a:lnTo>
                <a:lnTo>
                  <a:pt x="452" y="623"/>
                </a:lnTo>
                <a:close/>
                <a:moveTo>
                  <a:pt x="461" y="618"/>
                </a:moveTo>
                <a:lnTo>
                  <a:pt x="461" y="618"/>
                </a:lnTo>
                <a:lnTo>
                  <a:pt x="462" y="619"/>
                </a:lnTo>
                <a:lnTo>
                  <a:pt x="463" y="620"/>
                </a:lnTo>
                <a:lnTo>
                  <a:pt x="462" y="622"/>
                </a:lnTo>
                <a:lnTo>
                  <a:pt x="461" y="623"/>
                </a:lnTo>
                <a:lnTo>
                  <a:pt x="461" y="623"/>
                </a:lnTo>
                <a:lnTo>
                  <a:pt x="460" y="622"/>
                </a:lnTo>
                <a:lnTo>
                  <a:pt x="460" y="620"/>
                </a:lnTo>
                <a:lnTo>
                  <a:pt x="461" y="618"/>
                </a:lnTo>
                <a:lnTo>
                  <a:pt x="461" y="618"/>
                </a:lnTo>
                <a:lnTo>
                  <a:pt x="461" y="618"/>
                </a:lnTo>
                <a:lnTo>
                  <a:pt x="461" y="619"/>
                </a:lnTo>
                <a:lnTo>
                  <a:pt x="461" y="618"/>
                </a:lnTo>
                <a:lnTo>
                  <a:pt x="461" y="618"/>
                </a:lnTo>
                <a:lnTo>
                  <a:pt x="461" y="618"/>
                </a:lnTo>
                <a:close/>
                <a:moveTo>
                  <a:pt x="451" y="620"/>
                </a:moveTo>
                <a:lnTo>
                  <a:pt x="451" y="620"/>
                </a:lnTo>
                <a:lnTo>
                  <a:pt x="452" y="622"/>
                </a:lnTo>
                <a:lnTo>
                  <a:pt x="451" y="620"/>
                </a:lnTo>
                <a:lnTo>
                  <a:pt x="449" y="619"/>
                </a:lnTo>
                <a:lnTo>
                  <a:pt x="451" y="620"/>
                </a:lnTo>
                <a:lnTo>
                  <a:pt x="451" y="620"/>
                </a:lnTo>
                <a:lnTo>
                  <a:pt x="451" y="620"/>
                </a:lnTo>
                <a:lnTo>
                  <a:pt x="451" y="620"/>
                </a:lnTo>
                <a:lnTo>
                  <a:pt x="451" y="620"/>
                </a:lnTo>
                <a:close/>
                <a:moveTo>
                  <a:pt x="405" y="617"/>
                </a:moveTo>
                <a:lnTo>
                  <a:pt x="405" y="617"/>
                </a:lnTo>
                <a:lnTo>
                  <a:pt x="408" y="616"/>
                </a:lnTo>
                <a:lnTo>
                  <a:pt x="410" y="616"/>
                </a:lnTo>
                <a:lnTo>
                  <a:pt x="410" y="616"/>
                </a:lnTo>
                <a:lnTo>
                  <a:pt x="408" y="617"/>
                </a:lnTo>
                <a:lnTo>
                  <a:pt x="407" y="617"/>
                </a:lnTo>
                <a:lnTo>
                  <a:pt x="405" y="617"/>
                </a:lnTo>
                <a:lnTo>
                  <a:pt x="405" y="617"/>
                </a:lnTo>
                <a:close/>
                <a:moveTo>
                  <a:pt x="413" y="614"/>
                </a:moveTo>
                <a:lnTo>
                  <a:pt x="413" y="614"/>
                </a:lnTo>
                <a:lnTo>
                  <a:pt x="413" y="616"/>
                </a:lnTo>
                <a:lnTo>
                  <a:pt x="413" y="616"/>
                </a:lnTo>
                <a:lnTo>
                  <a:pt x="414" y="616"/>
                </a:lnTo>
                <a:lnTo>
                  <a:pt x="413" y="617"/>
                </a:lnTo>
                <a:lnTo>
                  <a:pt x="413" y="617"/>
                </a:lnTo>
                <a:lnTo>
                  <a:pt x="411" y="617"/>
                </a:lnTo>
                <a:lnTo>
                  <a:pt x="411" y="616"/>
                </a:lnTo>
                <a:lnTo>
                  <a:pt x="411" y="614"/>
                </a:lnTo>
                <a:lnTo>
                  <a:pt x="413" y="614"/>
                </a:lnTo>
                <a:lnTo>
                  <a:pt x="413" y="614"/>
                </a:lnTo>
                <a:close/>
                <a:moveTo>
                  <a:pt x="398" y="612"/>
                </a:moveTo>
                <a:lnTo>
                  <a:pt x="398" y="612"/>
                </a:lnTo>
                <a:lnTo>
                  <a:pt x="395" y="616"/>
                </a:lnTo>
                <a:lnTo>
                  <a:pt x="392" y="617"/>
                </a:lnTo>
                <a:lnTo>
                  <a:pt x="392" y="616"/>
                </a:lnTo>
                <a:lnTo>
                  <a:pt x="392" y="613"/>
                </a:lnTo>
                <a:lnTo>
                  <a:pt x="393" y="611"/>
                </a:lnTo>
                <a:lnTo>
                  <a:pt x="396" y="610"/>
                </a:lnTo>
                <a:lnTo>
                  <a:pt x="397" y="610"/>
                </a:lnTo>
                <a:lnTo>
                  <a:pt x="398" y="612"/>
                </a:lnTo>
                <a:lnTo>
                  <a:pt x="398" y="612"/>
                </a:lnTo>
                <a:lnTo>
                  <a:pt x="398" y="612"/>
                </a:lnTo>
                <a:lnTo>
                  <a:pt x="398" y="612"/>
                </a:lnTo>
                <a:lnTo>
                  <a:pt x="398" y="612"/>
                </a:lnTo>
                <a:close/>
                <a:moveTo>
                  <a:pt x="313" y="575"/>
                </a:moveTo>
                <a:lnTo>
                  <a:pt x="313" y="575"/>
                </a:lnTo>
                <a:lnTo>
                  <a:pt x="315" y="573"/>
                </a:lnTo>
                <a:lnTo>
                  <a:pt x="316" y="573"/>
                </a:lnTo>
                <a:lnTo>
                  <a:pt x="318" y="573"/>
                </a:lnTo>
                <a:lnTo>
                  <a:pt x="318" y="575"/>
                </a:lnTo>
                <a:lnTo>
                  <a:pt x="316" y="576"/>
                </a:lnTo>
                <a:lnTo>
                  <a:pt x="315" y="576"/>
                </a:lnTo>
                <a:lnTo>
                  <a:pt x="313" y="575"/>
                </a:lnTo>
                <a:lnTo>
                  <a:pt x="313" y="575"/>
                </a:lnTo>
                <a:lnTo>
                  <a:pt x="314" y="575"/>
                </a:lnTo>
                <a:lnTo>
                  <a:pt x="314" y="575"/>
                </a:lnTo>
                <a:lnTo>
                  <a:pt x="314" y="576"/>
                </a:lnTo>
                <a:lnTo>
                  <a:pt x="313" y="575"/>
                </a:lnTo>
                <a:lnTo>
                  <a:pt x="313" y="575"/>
                </a:lnTo>
                <a:close/>
                <a:moveTo>
                  <a:pt x="265" y="523"/>
                </a:moveTo>
                <a:lnTo>
                  <a:pt x="265" y="523"/>
                </a:lnTo>
                <a:lnTo>
                  <a:pt x="263" y="522"/>
                </a:lnTo>
                <a:lnTo>
                  <a:pt x="263" y="522"/>
                </a:lnTo>
                <a:lnTo>
                  <a:pt x="263" y="522"/>
                </a:lnTo>
                <a:lnTo>
                  <a:pt x="265" y="520"/>
                </a:lnTo>
                <a:lnTo>
                  <a:pt x="265" y="522"/>
                </a:lnTo>
                <a:lnTo>
                  <a:pt x="266" y="522"/>
                </a:lnTo>
                <a:lnTo>
                  <a:pt x="265" y="523"/>
                </a:lnTo>
                <a:lnTo>
                  <a:pt x="265" y="523"/>
                </a:lnTo>
                <a:close/>
                <a:moveTo>
                  <a:pt x="446" y="624"/>
                </a:moveTo>
                <a:lnTo>
                  <a:pt x="446" y="624"/>
                </a:lnTo>
                <a:lnTo>
                  <a:pt x="451" y="623"/>
                </a:lnTo>
                <a:lnTo>
                  <a:pt x="451" y="623"/>
                </a:lnTo>
                <a:lnTo>
                  <a:pt x="450" y="624"/>
                </a:lnTo>
                <a:lnTo>
                  <a:pt x="448" y="624"/>
                </a:lnTo>
                <a:lnTo>
                  <a:pt x="446" y="624"/>
                </a:lnTo>
                <a:lnTo>
                  <a:pt x="446" y="624"/>
                </a:lnTo>
                <a:close/>
                <a:moveTo>
                  <a:pt x="322" y="586"/>
                </a:moveTo>
                <a:lnTo>
                  <a:pt x="322" y="586"/>
                </a:lnTo>
                <a:lnTo>
                  <a:pt x="326" y="586"/>
                </a:lnTo>
                <a:lnTo>
                  <a:pt x="328" y="586"/>
                </a:lnTo>
                <a:lnTo>
                  <a:pt x="328" y="586"/>
                </a:lnTo>
                <a:lnTo>
                  <a:pt x="326" y="587"/>
                </a:lnTo>
                <a:lnTo>
                  <a:pt x="322" y="586"/>
                </a:lnTo>
                <a:lnTo>
                  <a:pt x="322" y="586"/>
                </a:lnTo>
                <a:close/>
                <a:moveTo>
                  <a:pt x="422" y="630"/>
                </a:moveTo>
                <a:lnTo>
                  <a:pt x="422" y="630"/>
                </a:lnTo>
                <a:lnTo>
                  <a:pt x="431" y="629"/>
                </a:lnTo>
                <a:lnTo>
                  <a:pt x="431" y="629"/>
                </a:lnTo>
                <a:lnTo>
                  <a:pt x="428" y="628"/>
                </a:lnTo>
                <a:lnTo>
                  <a:pt x="423" y="628"/>
                </a:lnTo>
                <a:lnTo>
                  <a:pt x="421" y="628"/>
                </a:lnTo>
                <a:lnTo>
                  <a:pt x="422" y="630"/>
                </a:lnTo>
                <a:lnTo>
                  <a:pt x="422" y="630"/>
                </a:lnTo>
                <a:lnTo>
                  <a:pt x="423" y="630"/>
                </a:lnTo>
                <a:lnTo>
                  <a:pt x="422" y="630"/>
                </a:lnTo>
                <a:lnTo>
                  <a:pt x="422" y="630"/>
                </a:lnTo>
                <a:close/>
                <a:moveTo>
                  <a:pt x="338" y="596"/>
                </a:moveTo>
                <a:lnTo>
                  <a:pt x="338" y="596"/>
                </a:lnTo>
                <a:lnTo>
                  <a:pt x="332" y="596"/>
                </a:lnTo>
                <a:lnTo>
                  <a:pt x="338" y="596"/>
                </a:lnTo>
                <a:lnTo>
                  <a:pt x="338" y="596"/>
                </a:lnTo>
                <a:lnTo>
                  <a:pt x="337" y="596"/>
                </a:lnTo>
                <a:lnTo>
                  <a:pt x="337" y="596"/>
                </a:lnTo>
                <a:lnTo>
                  <a:pt x="338" y="596"/>
                </a:lnTo>
                <a:lnTo>
                  <a:pt x="338" y="596"/>
                </a:lnTo>
                <a:lnTo>
                  <a:pt x="338" y="596"/>
                </a:lnTo>
                <a:close/>
                <a:moveTo>
                  <a:pt x="383" y="619"/>
                </a:moveTo>
                <a:lnTo>
                  <a:pt x="383" y="619"/>
                </a:lnTo>
                <a:lnTo>
                  <a:pt x="379" y="619"/>
                </a:lnTo>
                <a:lnTo>
                  <a:pt x="379" y="619"/>
                </a:lnTo>
                <a:lnTo>
                  <a:pt x="380" y="618"/>
                </a:lnTo>
                <a:lnTo>
                  <a:pt x="383" y="618"/>
                </a:lnTo>
                <a:lnTo>
                  <a:pt x="383" y="619"/>
                </a:lnTo>
                <a:lnTo>
                  <a:pt x="383" y="619"/>
                </a:lnTo>
                <a:lnTo>
                  <a:pt x="383" y="619"/>
                </a:lnTo>
                <a:close/>
                <a:moveTo>
                  <a:pt x="413" y="632"/>
                </a:moveTo>
                <a:lnTo>
                  <a:pt x="413" y="632"/>
                </a:lnTo>
                <a:lnTo>
                  <a:pt x="416" y="630"/>
                </a:lnTo>
                <a:lnTo>
                  <a:pt x="417" y="631"/>
                </a:lnTo>
                <a:lnTo>
                  <a:pt x="417" y="632"/>
                </a:lnTo>
                <a:lnTo>
                  <a:pt x="413" y="632"/>
                </a:lnTo>
                <a:lnTo>
                  <a:pt x="413" y="632"/>
                </a:lnTo>
                <a:lnTo>
                  <a:pt x="414" y="631"/>
                </a:lnTo>
                <a:lnTo>
                  <a:pt x="413" y="632"/>
                </a:lnTo>
                <a:lnTo>
                  <a:pt x="413" y="632"/>
                </a:lnTo>
                <a:close/>
                <a:moveTo>
                  <a:pt x="371" y="620"/>
                </a:moveTo>
                <a:lnTo>
                  <a:pt x="371" y="620"/>
                </a:lnTo>
                <a:lnTo>
                  <a:pt x="374" y="619"/>
                </a:lnTo>
                <a:lnTo>
                  <a:pt x="375" y="619"/>
                </a:lnTo>
                <a:lnTo>
                  <a:pt x="377" y="619"/>
                </a:lnTo>
                <a:lnTo>
                  <a:pt x="377" y="619"/>
                </a:lnTo>
                <a:lnTo>
                  <a:pt x="374" y="620"/>
                </a:lnTo>
                <a:lnTo>
                  <a:pt x="371" y="620"/>
                </a:lnTo>
                <a:lnTo>
                  <a:pt x="371" y="620"/>
                </a:lnTo>
                <a:close/>
                <a:moveTo>
                  <a:pt x="354" y="617"/>
                </a:moveTo>
                <a:lnTo>
                  <a:pt x="354" y="617"/>
                </a:lnTo>
                <a:lnTo>
                  <a:pt x="356" y="616"/>
                </a:lnTo>
                <a:lnTo>
                  <a:pt x="358" y="616"/>
                </a:lnTo>
                <a:lnTo>
                  <a:pt x="358" y="616"/>
                </a:lnTo>
                <a:lnTo>
                  <a:pt x="360" y="617"/>
                </a:lnTo>
                <a:lnTo>
                  <a:pt x="358" y="618"/>
                </a:lnTo>
                <a:lnTo>
                  <a:pt x="356" y="618"/>
                </a:lnTo>
                <a:lnTo>
                  <a:pt x="354" y="617"/>
                </a:lnTo>
                <a:lnTo>
                  <a:pt x="354" y="617"/>
                </a:lnTo>
                <a:lnTo>
                  <a:pt x="355" y="617"/>
                </a:lnTo>
                <a:lnTo>
                  <a:pt x="356" y="617"/>
                </a:lnTo>
                <a:lnTo>
                  <a:pt x="355" y="618"/>
                </a:lnTo>
                <a:lnTo>
                  <a:pt x="354" y="617"/>
                </a:lnTo>
                <a:lnTo>
                  <a:pt x="354" y="617"/>
                </a:lnTo>
                <a:close/>
                <a:moveTo>
                  <a:pt x="367" y="617"/>
                </a:moveTo>
                <a:lnTo>
                  <a:pt x="367" y="617"/>
                </a:lnTo>
                <a:lnTo>
                  <a:pt x="364" y="617"/>
                </a:lnTo>
                <a:lnTo>
                  <a:pt x="363" y="617"/>
                </a:lnTo>
                <a:lnTo>
                  <a:pt x="362" y="617"/>
                </a:lnTo>
                <a:lnTo>
                  <a:pt x="360" y="617"/>
                </a:lnTo>
                <a:lnTo>
                  <a:pt x="360" y="617"/>
                </a:lnTo>
                <a:lnTo>
                  <a:pt x="362" y="616"/>
                </a:lnTo>
                <a:lnTo>
                  <a:pt x="364" y="616"/>
                </a:lnTo>
                <a:lnTo>
                  <a:pt x="366" y="616"/>
                </a:lnTo>
                <a:lnTo>
                  <a:pt x="367" y="617"/>
                </a:lnTo>
                <a:lnTo>
                  <a:pt x="367" y="617"/>
                </a:lnTo>
                <a:close/>
                <a:moveTo>
                  <a:pt x="404" y="630"/>
                </a:moveTo>
                <a:lnTo>
                  <a:pt x="404" y="630"/>
                </a:lnTo>
                <a:lnTo>
                  <a:pt x="405" y="629"/>
                </a:lnTo>
                <a:lnTo>
                  <a:pt x="407" y="629"/>
                </a:lnTo>
                <a:lnTo>
                  <a:pt x="409" y="630"/>
                </a:lnTo>
                <a:lnTo>
                  <a:pt x="409" y="630"/>
                </a:lnTo>
                <a:lnTo>
                  <a:pt x="407" y="630"/>
                </a:lnTo>
                <a:lnTo>
                  <a:pt x="404" y="630"/>
                </a:lnTo>
                <a:lnTo>
                  <a:pt x="404" y="630"/>
                </a:lnTo>
                <a:close/>
                <a:moveTo>
                  <a:pt x="363" y="620"/>
                </a:moveTo>
                <a:lnTo>
                  <a:pt x="363" y="620"/>
                </a:lnTo>
                <a:lnTo>
                  <a:pt x="366" y="619"/>
                </a:lnTo>
                <a:lnTo>
                  <a:pt x="368" y="619"/>
                </a:lnTo>
                <a:lnTo>
                  <a:pt x="368" y="619"/>
                </a:lnTo>
                <a:lnTo>
                  <a:pt x="367" y="620"/>
                </a:lnTo>
                <a:lnTo>
                  <a:pt x="366" y="620"/>
                </a:lnTo>
                <a:lnTo>
                  <a:pt x="363" y="620"/>
                </a:lnTo>
                <a:lnTo>
                  <a:pt x="363" y="620"/>
                </a:lnTo>
                <a:close/>
                <a:moveTo>
                  <a:pt x="356" y="624"/>
                </a:moveTo>
                <a:lnTo>
                  <a:pt x="356" y="624"/>
                </a:lnTo>
                <a:lnTo>
                  <a:pt x="361" y="622"/>
                </a:lnTo>
                <a:lnTo>
                  <a:pt x="360" y="622"/>
                </a:lnTo>
                <a:lnTo>
                  <a:pt x="357" y="623"/>
                </a:lnTo>
                <a:lnTo>
                  <a:pt x="356" y="624"/>
                </a:lnTo>
                <a:lnTo>
                  <a:pt x="356" y="624"/>
                </a:lnTo>
                <a:lnTo>
                  <a:pt x="357" y="623"/>
                </a:lnTo>
                <a:lnTo>
                  <a:pt x="357" y="623"/>
                </a:lnTo>
                <a:lnTo>
                  <a:pt x="356" y="623"/>
                </a:lnTo>
                <a:lnTo>
                  <a:pt x="356" y="624"/>
                </a:lnTo>
                <a:lnTo>
                  <a:pt x="356" y="624"/>
                </a:lnTo>
                <a:close/>
                <a:moveTo>
                  <a:pt x="348" y="620"/>
                </a:moveTo>
                <a:lnTo>
                  <a:pt x="348" y="620"/>
                </a:lnTo>
                <a:lnTo>
                  <a:pt x="354" y="619"/>
                </a:lnTo>
                <a:lnTo>
                  <a:pt x="358" y="619"/>
                </a:lnTo>
                <a:lnTo>
                  <a:pt x="358" y="619"/>
                </a:lnTo>
                <a:lnTo>
                  <a:pt x="357" y="622"/>
                </a:lnTo>
                <a:lnTo>
                  <a:pt x="355" y="622"/>
                </a:lnTo>
                <a:lnTo>
                  <a:pt x="348" y="620"/>
                </a:lnTo>
                <a:lnTo>
                  <a:pt x="348" y="620"/>
                </a:lnTo>
                <a:close/>
                <a:moveTo>
                  <a:pt x="408" y="640"/>
                </a:moveTo>
                <a:lnTo>
                  <a:pt x="408" y="640"/>
                </a:lnTo>
                <a:lnTo>
                  <a:pt x="413" y="638"/>
                </a:lnTo>
                <a:lnTo>
                  <a:pt x="416" y="637"/>
                </a:lnTo>
                <a:lnTo>
                  <a:pt x="416" y="637"/>
                </a:lnTo>
                <a:lnTo>
                  <a:pt x="413" y="638"/>
                </a:lnTo>
                <a:lnTo>
                  <a:pt x="408" y="640"/>
                </a:lnTo>
                <a:lnTo>
                  <a:pt x="408" y="640"/>
                </a:lnTo>
                <a:close/>
                <a:moveTo>
                  <a:pt x="387" y="634"/>
                </a:moveTo>
                <a:lnTo>
                  <a:pt x="387" y="634"/>
                </a:lnTo>
                <a:lnTo>
                  <a:pt x="389" y="632"/>
                </a:lnTo>
                <a:lnTo>
                  <a:pt x="390" y="632"/>
                </a:lnTo>
                <a:lnTo>
                  <a:pt x="391" y="632"/>
                </a:lnTo>
                <a:lnTo>
                  <a:pt x="391" y="632"/>
                </a:lnTo>
                <a:lnTo>
                  <a:pt x="390" y="634"/>
                </a:lnTo>
                <a:lnTo>
                  <a:pt x="387" y="634"/>
                </a:lnTo>
                <a:lnTo>
                  <a:pt x="387" y="634"/>
                </a:lnTo>
                <a:close/>
                <a:moveTo>
                  <a:pt x="393" y="641"/>
                </a:moveTo>
                <a:lnTo>
                  <a:pt x="393" y="641"/>
                </a:lnTo>
                <a:lnTo>
                  <a:pt x="391" y="640"/>
                </a:lnTo>
                <a:lnTo>
                  <a:pt x="391" y="638"/>
                </a:lnTo>
                <a:lnTo>
                  <a:pt x="392" y="636"/>
                </a:lnTo>
                <a:lnTo>
                  <a:pt x="393" y="635"/>
                </a:lnTo>
                <a:lnTo>
                  <a:pt x="395" y="635"/>
                </a:lnTo>
                <a:lnTo>
                  <a:pt x="395" y="637"/>
                </a:lnTo>
                <a:lnTo>
                  <a:pt x="393" y="641"/>
                </a:lnTo>
                <a:lnTo>
                  <a:pt x="393" y="641"/>
                </a:lnTo>
                <a:lnTo>
                  <a:pt x="392" y="640"/>
                </a:lnTo>
                <a:lnTo>
                  <a:pt x="392" y="640"/>
                </a:lnTo>
                <a:lnTo>
                  <a:pt x="393" y="640"/>
                </a:lnTo>
                <a:lnTo>
                  <a:pt x="393" y="641"/>
                </a:lnTo>
                <a:lnTo>
                  <a:pt x="393" y="641"/>
                </a:lnTo>
                <a:close/>
                <a:moveTo>
                  <a:pt x="343" y="618"/>
                </a:moveTo>
                <a:lnTo>
                  <a:pt x="343" y="618"/>
                </a:lnTo>
                <a:lnTo>
                  <a:pt x="340" y="618"/>
                </a:lnTo>
                <a:lnTo>
                  <a:pt x="338" y="618"/>
                </a:lnTo>
                <a:lnTo>
                  <a:pt x="337" y="617"/>
                </a:lnTo>
                <a:lnTo>
                  <a:pt x="337" y="616"/>
                </a:lnTo>
                <a:lnTo>
                  <a:pt x="337" y="616"/>
                </a:lnTo>
                <a:lnTo>
                  <a:pt x="338" y="617"/>
                </a:lnTo>
                <a:lnTo>
                  <a:pt x="343" y="618"/>
                </a:lnTo>
                <a:lnTo>
                  <a:pt x="343" y="618"/>
                </a:lnTo>
                <a:close/>
                <a:moveTo>
                  <a:pt x="342" y="622"/>
                </a:moveTo>
                <a:lnTo>
                  <a:pt x="342" y="622"/>
                </a:lnTo>
                <a:lnTo>
                  <a:pt x="345" y="620"/>
                </a:lnTo>
                <a:lnTo>
                  <a:pt x="342" y="622"/>
                </a:lnTo>
                <a:lnTo>
                  <a:pt x="342" y="622"/>
                </a:lnTo>
                <a:lnTo>
                  <a:pt x="343" y="622"/>
                </a:lnTo>
                <a:lnTo>
                  <a:pt x="342" y="622"/>
                </a:lnTo>
                <a:lnTo>
                  <a:pt x="342" y="622"/>
                </a:lnTo>
                <a:close/>
                <a:moveTo>
                  <a:pt x="366" y="635"/>
                </a:moveTo>
                <a:lnTo>
                  <a:pt x="366" y="635"/>
                </a:lnTo>
                <a:lnTo>
                  <a:pt x="368" y="632"/>
                </a:lnTo>
                <a:lnTo>
                  <a:pt x="366" y="635"/>
                </a:lnTo>
                <a:lnTo>
                  <a:pt x="366" y="635"/>
                </a:lnTo>
                <a:lnTo>
                  <a:pt x="366" y="634"/>
                </a:lnTo>
                <a:lnTo>
                  <a:pt x="366" y="635"/>
                </a:lnTo>
                <a:lnTo>
                  <a:pt x="366" y="635"/>
                </a:lnTo>
                <a:close/>
                <a:moveTo>
                  <a:pt x="377" y="640"/>
                </a:moveTo>
                <a:lnTo>
                  <a:pt x="377" y="640"/>
                </a:lnTo>
                <a:lnTo>
                  <a:pt x="375" y="638"/>
                </a:lnTo>
                <a:lnTo>
                  <a:pt x="377" y="636"/>
                </a:lnTo>
                <a:lnTo>
                  <a:pt x="377" y="636"/>
                </a:lnTo>
                <a:lnTo>
                  <a:pt x="379" y="637"/>
                </a:lnTo>
                <a:lnTo>
                  <a:pt x="379" y="638"/>
                </a:lnTo>
                <a:lnTo>
                  <a:pt x="378" y="640"/>
                </a:lnTo>
                <a:lnTo>
                  <a:pt x="377" y="640"/>
                </a:lnTo>
                <a:lnTo>
                  <a:pt x="377" y="640"/>
                </a:lnTo>
                <a:close/>
                <a:moveTo>
                  <a:pt x="345" y="625"/>
                </a:moveTo>
                <a:lnTo>
                  <a:pt x="345" y="625"/>
                </a:lnTo>
                <a:lnTo>
                  <a:pt x="344" y="625"/>
                </a:lnTo>
                <a:lnTo>
                  <a:pt x="342" y="625"/>
                </a:lnTo>
                <a:lnTo>
                  <a:pt x="340" y="624"/>
                </a:lnTo>
                <a:lnTo>
                  <a:pt x="340" y="624"/>
                </a:lnTo>
                <a:lnTo>
                  <a:pt x="342" y="623"/>
                </a:lnTo>
                <a:lnTo>
                  <a:pt x="343" y="623"/>
                </a:lnTo>
                <a:lnTo>
                  <a:pt x="345" y="625"/>
                </a:lnTo>
                <a:lnTo>
                  <a:pt x="345" y="625"/>
                </a:lnTo>
                <a:close/>
                <a:moveTo>
                  <a:pt x="366" y="642"/>
                </a:moveTo>
                <a:lnTo>
                  <a:pt x="366" y="642"/>
                </a:lnTo>
                <a:lnTo>
                  <a:pt x="366" y="641"/>
                </a:lnTo>
                <a:lnTo>
                  <a:pt x="367" y="640"/>
                </a:lnTo>
                <a:lnTo>
                  <a:pt x="371" y="637"/>
                </a:lnTo>
                <a:lnTo>
                  <a:pt x="372" y="637"/>
                </a:lnTo>
                <a:lnTo>
                  <a:pt x="372" y="637"/>
                </a:lnTo>
                <a:lnTo>
                  <a:pt x="366" y="642"/>
                </a:lnTo>
                <a:lnTo>
                  <a:pt x="366" y="642"/>
                </a:lnTo>
                <a:lnTo>
                  <a:pt x="366" y="641"/>
                </a:lnTo>
                <a:lnTo>
                  <a:pt x="367" y="641"/>
                </a:lnTo>
                <a:lnTo>
                  <a:pt x="367" y="641"/>
                </a:lnTo>
                <a:lnTo>
                  <a:pt x="366" y="642"/>
                </a:lnTo>
                <a:lnTo>
                  <a:pt x="366" y="642"/>
                </a:lnTo>
                <a:close/>
                <a:moveTo>
                  <a:pt x="349" y="640"/>
                </a:moveTo>
                <a:lnTo>
                  <a:pt x="349" y="640"/>
                </a:lnTo>
                <a:lnTo>
                  <a:pt x="352" y="641"/>
                </a:lnTo>
                <a:lnTo>
                  <a:pt x="356" y="641"/>
                </a:lnTo>
                <a:lnTo>
                  <a:pt x="360" y="640"/>
                </a:lnTo>
                <a:lnTo>
                  <a:pt x="362" y="641"/>
                </a:lnTo>
                <a:lnTo>
                  <a:pt x="362" y="641"/>
                </a:lnTo>
                <a:lnTo>
                  <a:pt x="354" y="642"/>
                </a:lnTo>
                <a:lnTo>
                  <a:pt x="350" y="642"/>
                </a:lnTo>
                <a:lnTo>
                  <a:pt x="349" y="641"/>
                </a:lnTo>
                <a:lnTo>
                  <a:pt x="349" y="640"/>
                </a:lnTo>
                <a:lnTo>
                  <a:pt x="349" y="640"/>
                </a:lnTo>
                <a:close/>
                <a:moveTo>
                  <a:pt x="352" y="640"/>
                </a:moveTo>
                <a:lnTo>
                  <a:pt x="352" y="640"/>
                </a:lnTo>
                <a:lnTo>
                  <a:pt x="355" y="638"/>
                </a:lnTo>
                <a:lnTo>
                  <a:pt x="356" y="640"/>
                </a:lnTo>
                <a:lnTo>
                  <a:pt x="356" y="640"/>
                </a:lnTo>
                <a:lnTo>
                  <a:pt x="352" y="640"/>
                </a:lnTo>
                <a:lnTo>
                  <a:pt x="352" y="640"/>
                </a:lnTo>
                <a:lnTo>
                  <a:pt x="354" y="640"/>
                </a:lnTo>
                <a:lnTo>
                  <a:pt x="352" y="640"/>
                </a:lnTo>
                <a:lnTo>
                  <a:pt x="352" y="640"/>
                </a:lnTo>
                <a:close/>
                <a:moveTo>
                  <a:pt x="331" y="642"/>
                </a:moveTo>
                <a:lnTo>
                  <a:pt x="331" y="642"/>
                </a:lnTo>
                <a:lnTo>
                  <a:pt x="328" y="640"/>
                </a:lnTo>
                <a:lnTo>
                  <a:pt x="331" y="642"/>
                </a:lnTo>
                <a:lnTo>
                  <a:pt x="331" y="642"/>
                </a:lnTo>
                <a:lnTo>
                  <a:pt x="331" y="641"/>
                </a:lnTo>
                <a:lnTo>
                  <a:pt x="331" y="642"/>
                </a:lnTo>
                <a:lnTo>
                  <a:pt x="331" y="642"/>
                </a:lnTo>
                <a:close/>
                <a:moveTo>
                  <a:pt x="281" y="618"/>
                </a:moveTo>
                <a:lnTo>
                  <a:pt x="281" y="618"/>
                </a:lnTo>
                <a:lnTo>
                  <a:pt x="285" y="618"/>
                </a:lnTo>
                <a:lnTo>
                  <a:pt x="287" y="618"/>
                </a:lnTo>
                <a:lnTo>
                  <a:pt x="287" y="619"/>
                </a:lnTo>
                <a:lnTo>
                  <a:pt x="287" y="619"/>
                </a:lnTo>
                <a:lnTo>
                  <a:pt x="285" y="619"/>
                </a:lnTo>
                <a:lnTo>
                  <a:pt x="283" y="619"/>
                </a:lnTo>
                <a:lnTo>
                  <a:pt x="281" y="618"/>
                </a:lnTo>
                <a:lnTo>
                  <a:pt x="281" y="618"/>
                </a:lnTo>
                <a:lnTo>
                  <a:pt x="281" y="618"/>
                </a:lnTo>
                <a:close/>
                <a:moveTo>
                  <a:pt x="237" y="573"/>
                </a:moveTo>
                <a:lnTo>
                  <a:pt x="237" y="573"/>
                </a:lnTo>
                <a:lnTo>
                  <a:pt x="236" y="573"/>
                </a:lnTo>
                <a:lnTo>
                  <a:pt x="237" y="572"/>
                </a:lnTo>
                <a:lnTo>
                  <a:pt x="238" y="572"/>
                </a:lnTo>
                <a:lnTo>
                  <a:pt x="239" y="573"/>
                </a:lnTo>
                <a:lnTo>
                  <a:pt x="239" y="573"/>
                </a:lnTo>
                <a:lnTo>
                  <a:pt x="238" y="573"/>
                </a:lnTo>
                <a:lnTo>
                  <a:pt x="237" y="573"/>
                </a:lnTo>
                <a:lnTo>
                  <a:pt x="237" y="573"/>
                </a:lnTo>
                <a:close/>
                <a:moveTo>
                  <a:pt x="283" y="619"/>
                </a:moveTo>
                <a:lnTo>
                  <a:pt x="283" y="619"/>
                </a:lnTo>
                <a:lnTo>
                  <a:pt x="285" y="619"/>
                </a:lnTo>
                <a:lnTo>
                  <a:pt x="286" y="619"/>
                </a:lnTo>
                <a:lnTo>
                  <a:pt x="285" y="622"/>
                </a:lnTo>
                <a:lnTo>
                  <a:pt x="284" y="623"/>
                </a:lnTo>
                <a:lnTo>
                  <a:pt x="283" y="622"/>
                </a:lnTo>
                <a:lnTo>
                  <a:pt x="283" y="619"/>
                </a:lnTo>
                <a:lnTo>
                  <a:pt x="283" y="619"/>
                </a:lnTo>
                <a:lnTo>
                  <a:pt x="283" y="619"/>
                </a:lnTo>
                <a:lnTo>
                  <a:pt x="283" y="619"/>
                </a:lnTo>
                <a:lnTo>
                  <a:pt x="283" y="619"/>
                </a:lnTo>
                <a:close/>
                <a:moveTo>
                  <a:pt x="280" y="622"/>
                </a:moveTo>
                <a:lnTo>
                  <a:pt x="280" y="622"/>
                </a:lnTo>
                <a:lnTo>
                  <a:pt x="279" y="622"/>
                </a:lnTo>
                <a:lnTo>
                  <a:pt x="279" y="620"/>
                </a:lnTo>
                <a:lnTo>
                  <a:pt x="280" y="620"/>
                </a:lnTo>
                <a:lnTo>
                  <a:pt x="283" y="620"/>
                </a:lnTo>
                <a:lnTo>
                  <a:pt x="283" y="620"/>
                </a:lnTo>
                <a:lnTo>
                  <a:pt x="281" y="622"/>
                </a:lnTo>
                <a:lnTo>
                  <a:pt x="280" y="622"/>
                </a:lnTo>
                <a:lnTo>
                  <a:pt x="280" y="622"/>
                </a:lnTo>
                <a:close/>
                <a:moveTo>
                  <a:pt x="302" y="640"/>
                </a:moveTo>
                <a:lnTo>
                  <a:pt x="302" y="640"/>
                </a:lnTo>
                <a:lnTo>
                  <a:pt x="298" y="636"/>
                </a:lnTo>
                <a:lnTo>
                  <a:pt x="299" y="637"/>
                </a:lnTo>
                <a:lnTo>
                  <a:pt x="302" y="640"/>
                </a:lnTo>
                <a:lnTo>
                  <a:pt x="302" y="640"/>
                </a:lnTo>
                <a:lnTo>
                  <a:pt x="302" y="640"/>
                </a:lnTo>
                <a:lnTo>
                  <a:pt x="301" y="638"/>
                </a:lnTo>
                <a:lnTo>
                  <a:pt x="302" y="640"/>
                </a:lnTo>
                <a:lnTo>
                  <a:pt x="302" y="640"/>
                </a:lnTo>
                <a:close/>
                <a:moveTo>
                  <a:pt x="279" y="624"/>
                </a:moveTo>
                <a:lnTo>
                  <a:pt x="279" y="624"/>
                </a:lnTo>
                <a:lnTo>
                  <a:pt x="283" y="625"/>
                </a:lnTo>
                <a:lnTo>
                  <a:pt x="279" y="624"/>
                </a:lnTo>
                <a:lnTo>
                  <a:pt x="279" y="624"/>
                </a:lnTo>
                <a:lnTo>
                  <a:pt x="280" y="625"/>
                </a:lnTo>
                <a:lnTo>
                  <a:pt x="279" y="624"/>
                </a:lnTo>
                <a:lnTo>
                  <a:pt x="279" y="624"/>
                </a:lnTo>
                <a:close/>
                <a:moveTo>
                  <a:pt x="271" y="617"/>
                </a:moveTo>
                <a:lnTo>
                  <a:pt x="271" y="617"/>
                </a:lnTo>
                <a:lnTo>
                  <a:pt x="268" y="617"/>
                </a:lnTo>
                <a:lnTo>
                  <a:pt x="268" y="617"/>
                </a:lnTo>
                <a:lnTo>
                  <a:pt x="267" y="616"/>
                </a:lnTo>
                <a:lnTo>
                  <a:pt x="266" y="614"/>
                </a:lnTo>
                <a:lnTo>
                  <a:pt x="266" y="614"/>
                </a:lnTo>
                <a:lnTo>
                  <a:pt x="268" y="616"/>
                </a:lnTo>
                <a:lnTo>
                  <a:pt x="271" y="616"/>
                </a:lnTo>
                <a:lnTo>
                  <a:pt x="271" y="617"/>
                </a:lnTo>
                <a:lnTo>
                  <a:pt x="271" y="617"/>
                </a:lnTo>
                <a:close/>
                <a:moveTo>
                  <a:pt x="263" y="613"/>
                </a:moveTo>
                <a:lnTo>
                  <a:pt x="263" y="613"/>
                </a:lnTo>
                <a:lnTo>
                  <a:pt x="265" y="612"/>
                </a:lnTo>
                <a:lnTo>
                  <a:pt x="263" y="613"/>
                </a:lnTo>
                <a:lnTo>
                  <a:pt x="263" y="613"/>
                </a:lnTo>
                <a:lnTo>
                  <a:pt x="263" y="613"/>
                </a:lnTo>
                <a:lnTo>
                  <a:pt x="263" y="613"/>
                </a:lnTo>
                <a:close/>
                <a:moveTo>
                  <a:pt x="221" y="569"/>
                </a:moveTo>
                <a:lnTo>
                  <a:pt x="221" y="569"/>
                </a:lnTo>
                <a:lnTo>
                  <a:pt x="213" y="566"/>
                </a:lnTo>
                <a:lnTo>
                  <a:pt x="209" y="565"/>
                </a:lnTo>
                <a:lnTo>
                  <a:pt x="208" y="564"/>
                </a:lnTo>
                <a:lnTo>
                  <a:pt x="210" y="563"/>
                </a:lnTo>
                <a:lnTo>
                  <a:pt x="216" y="564"/>
                </a:lnTo>
                <a:lnTo>
                  <a:pt x="220" y="566"/>
                </a:lnTo>
                <a:lnTo>
                  <a:pt x="221" y="569"/>
                </a:lnTo>
                <a:lnTo>
                  <a:pt x="221" y="569"/>
                </a:lnTo>
                <a:lnTo>
                  <a:pt x="221" y="569"/>
                </a:lnTo>
                <a:lnTo>
                  <a:pt x="221" y="569"/>
                </a:lnTo>
                <a:lnTo>
                  <a:pt x="221" y="569"/>
                </a:lnTo>
                <a:lnTo>
                  <a:pt x="221" y="569"/>
                </a:lnTo>
                <a:lnTo>
                  <a:pt x="221" y="569"/>
                </a:lnTo>
                <a:close/>
                <a:moveTo>
                  <a:pt x="269" y="620"/>
                </a:moveTo>
                <a:lnTo>
                  <a:pt x="269" y="620"/>
                </a:lnTo>
                <a:lnTo>
                  <a:pt x="265" y="617"/>
                </a:lnTo>
                <a:lnTo>
                  <a:pt x="269" y="620"/>
                </a:lnTo>
                <a:lnTo>
                  <a:pt x="269" y="620"/>
                </a:lnTo>
                <a:lnTo>
                  <a:pt x="268" y="620"/>
                </a:lnTo>
                <a:lnTo>
                  <a:pt x="269" y="620"/>
                </a:lnTo>
                <a:lnTo>
                  <a:pt x="269" y="620"/>
                </a:lnTo>
                <a:lnTo>
                  <a:pt x="269" y="620"/>
                </a:lnTo>
                <a:lnTo>
                  <a:pt x="269" y="620"/>
                </a:lnTo>
                <a:close/>
                <a:moveTo>
                  <a:pt x="287" y="637"/>
                </a:moveTo>
                <a:lnTo>
                  <a:pt x="287" y="637"/>
                </a:lnTo>
                <a:lnTo>
                  <a:pt x="291" y="636"/>
                </a:lnTo>
                <a:lnTo>
                  <a:pt x="293" y="636"/>
                </a:lnTo>
                <a:lnTo>
                  <a:pt x="293" y="636"/>
                </a:lnTo>
                <a:lnTo>
                  <a:pt x="291" y="637"/>
                </a:lnTo>
                <a:lnTo>
                  <a:pt x="289" y="637"/>
                </a:lnTo>
                <a:lnTo>
                  <a:pt x="287" y="637"/>
                </a:lnTo>
                <a:lnTo>
                  <a:pt x="287" y="637"/>
                </a:lnTo>
                <a:close/>
                <a:moveTo>
                  <a:pt x="251" y="605"/>
                </a:moveTo>
                <a:lnTo>
                  <a:pt x="251" y="605"/>
                </a:lnTo>
                <a:lnTo>
                  <a:pt x="254" y="605"/>
                </a:lnTo>
                <a:lnTo>
                  <a:pt x="254" y="605"/>
                </a:lnTo>
                <a:lnTo>
                  <a:pt x="252" y="605"/>
                </a:lnTo>
                <a:lnTo>
                  <a:pt x="251" y="605"/>
                </a:lnTo>
                <a:lnTo>
                  <a:pt x="251" y="605"/>
                </a:lnTo>
                <a:lnTo>
                  <a:pt x="251" y="605"/>
                </a:lnTo>
                <a:lnTo>
                  <a:pt x="251" y="605"/>
                </a:lnTo>
                <a:lnTo>
                  <a:pt x="251" y="605"/>
                </a:lnTo>
                <a:close/>
                <a:moveTo>
                  <a:pt x="232" y="606"/>
                </a:moveTo>
                <a:lnTo>
                  <a:pt x="232" y="606"/>
                </a:lnTo>
                <a:lnTo>
                  <a:pt x="238" y="607"/>
                </a:lnTo>
                <a:lnTo>
                  <a:pt x="249" y="608"/>
                </a:lnTo>
                <a:lnTo>
                  <a:pt x="252" y="610"/>
                </a:lnTo>
                <a:lnTo>
                  <a:pt x="256" y="611"/>
                </a:lnTo>
                <a:lnTo>
                  <a:pt x="256" y="612"/>
                </a:lnTo>
                <a:lnTo>
                  <a:pt x="255" y="613"/>
                </a:lnTo>
                <a:lnTo>
                  <a:pt x="251" y="617"/>
                </a:lnTo>
                <a:lnTo>
                  <a:pt x="251" y="617"/>
                </a:lnTo>
                <a:lnTo>
                  <a:pt x="246" y="611"/>
                </a:lnTo>
                <a:lnTo>
                  <a:pt x="242" y="608"/>
                </a:lnTo>
                <a:lnTo>
                  <a:pt x="239" y="607"/>
                </a:lnTo>
                <a:lnTo>
                  <a:pt x="237" y="608"/>
                </a:lnTo>
                <a:lnTo>
                  <a:pt x="234" y="611"/>
                </a:lnTo>
                <a:lnTo>
                  <a:pt x="233" y="610"/>
                </a:lnTo>
                <a:lnTo>
                  <a:pt x="232" y="606"/>
                </a:lnTo>
                <a:lnTo>
                  <a:pt x="232" y="606"/>
                </a:lnTo>
                <a:lnTo>
                  <a:pt x="232" y="607"/>
                </a:lnTo>
                <a:lnTo>
                  <a:pt x="232" y="607"/>
                </a:lnTo>
                <a:lnTo>
                  <a:pt x="232" y="607"/>
                </a:lnTo>
                <a:lnTo>
                  <a:pt x="232" y="606"/>
                </a:lnTo>
                <a:lnTo>
                  <a:pt x="232" y="606"/>
                </a:lnTo>
                <a:close/>
                <a:moveTo>
                  <a:pt x="228" y="608"/>
                </a:moveTo>
                <a:lnTo>
                  <a:pt x="228" y="608"/>
                </a:lnTo>
                <a:lnTo>
                  <a:pt x="227" y="610"/>
                </a:lnTo>
                <a:lnTo>
                  <a:pt x="226" y="608"/>
                </a:lnTo>
                <a:lnTo>
                  <a:pt x="221" y="607"/>
                </a:lnTo>
                <a:lnTo>
                  <a:pt x="220" y="606"/>
                </a:lnTo>
                <a:lnTo>
                  <a:pt x="221" y="606"/>
                </a:lnTo>
                <a:lnTo>
                  <a:pt x="228" y="608"/>
                </a:lnTo>
                <a:lnTo>
                  <a:pt x="228" y="608"/>
                </a:lnTo>
                <a:lnTo>
                  <a:pt x="228" y="608"/>
                </a:lnTo>
                <a:lnTo>
                  <a:pt x="228" y="608"/>
                </a:lnTo>
                <a:lnTo>
                  <a:pt x="228" y="608"/>
                </a:lnTo>
                <a:close/>
                <a:moveTo>
                  <a:pt x="287" y="636"/>
                </a:moveTo>
                <a:lnTo>
                  <a:pt x="287" y="636"/>
                </a:lnTo>
                <a:lnTo>
                  <a:pt x="284" y="636"/>
                </a:lnTo>
                <a:lnTo>
                  <a:pt x="279" y="635"/>
                </a:lnTo>
                <a:lnTo>
                  <a:pt x="279" y="635"/>
                </a:lnTo>
                <a:lnTo>
                  <a:pt x="284" y="635"/>
                </a:lnTo>
                <a:lnTo>
                  <a:pt x="286" y="635"/>
                </a:lnTo>
                <a:lnTo>
                  <a:pt x="287" y="636"/>
                </a:lnTo>
                <a:lnTo>
                  <a:pt x="287" y="636"/>
                </a:lnTo>
                <a:close/>
                <a:moveTo>
                  <a:pt x="266" y="622"/>
                </a:moveTo>
                <a:lnTo>
                  <a:pt x="266" y="622"/>
                </a:lnTo>
                <a:lnTo>
                  <a:pt x="268" y="622"/>
                </a:lnTo>
                <a:lnTo>
                  <a:pt x="269" y="623"/>
                </a:lnTo>
                <a:lnTo>
                  <a:pt x="269" y="623"/>
                </a:lnTo>
                <a:lnTo>
                  <a:pt x="268" y="624"/>
                </a:lnTo>
                <a:lnTo>
                  <a:pt x="267" y="623"/>
                </a:lnTo>
                <a:lnTo>
                  <a:pt x="266" y="623"/>
                </a:lnTo>
                <a:lnTo>
                  <a:pt x="266" y="622"/>
                </a:lnTo>
                <a:lnTo>
                  <a:pt x="266" y="622"/>
                </a:lnTo>
                <a:close/>
                <a:moveTo>
                  <a:pt x="256" y="618"/>
                </a:moveTo>
                <a:lnTo>
                  <a:pt x="256" y="618"/>
                </a:lnTo>
                <a:lnTo>
                  <a:pt x="259" y="618"/>
                </a:lnTo>
                <a:lnTo>
                  <a:pt x="261" y="619"/>
                </a:lnTo>
                <a:lnTo>
                  <a:pt x="261" y="620"/>
                </a:lnTo>
                <a:lnTo>
                  <a:pt x="261" y="620"/>
                </a:lnTo>
                <a:lnTo>
                  <a:pt x="256" y="618"/>
                </a:lnTo>
                <a:lnTo>
                  <a:pt x="256" y="618"/>
                </a:lnTo>
                <a:close/>
                <a:moveTo>
                  <a:pt x="273" y="634"/>
                </a:moveTo>
                <a:lnTo>
                  <a:pt x="273" y="634"/>
                </a:lnTo>
                <a:lnTo>
                  <a:pt x="275" y="634"/>
                </a:lnTo>
                <a:lnTo>
                  <a:pt x="278" y="635"/>
                </a:lnTo>
                <a:lnTo>
                  <a:pt x="278" y="635"/>
                </a:lnTo>
                <a:lnTo>
                  <a:pt x="275" y="635"/>
                </a:lnTo>
                <a:lnTo>
                  <a:pt x="273" y="634"/>
                </a:lnTo>
                <a:lnTo>
                  <a:pt x="273" y="634"/>
                </a:lnTo>
                <a:close/>
                <a:moveTo>
                  <a:pt x="201" y="558"/>
                </a:moveTo>
                <a:lnTo>
                  <a:pt x="201" y="558"/>
                </a:lnTo>
                <a:lnTo>
                  <a:pt x="201" y="558"/>
                </a:lnTo>
                <a:lnTo>
                  <a:pt x="202" y="558"/>
                </a:lnTo>
                <a:lnTo>
                  <a:pt x="203" y="558"/>
                </a:lnTo>
                <a:lnTo>
                  <a:pt x="204" y="558"/>
                </a:lnTo>
                <a:lnTo>
                  <a:pt x="204" y="558"/>
                </a:lnTo>
                <a:lnTo>
                  <a:pt x="204" y="558"/>
                </a:lnTo>
                <a:lnTo>
                  <a:pt x="203" y="559"/>
                </a:lnTo>
                <a:lnTo>
                  <a:pt x="202" y="559"/>
                </a:lnTo>
                <a:lnTo>
                  <a:pt x="201" y="558"/>
                </a:lnTo>
                <a:lnTo>
                  <a:pt x="201" y="558"/>
                </a:lnTo>
                <a:close/>
                <a:moveTo>
                  <a:pt x="196" y="555"/>
                </a:moveTo>
                <a:lnTo>
                  <a:pt x="196" y="555"/>
                </a:lnTo>
                <a:lnTo>
                  <a:pt x="197" y="553"/>
                </a:lnTo>
                <a:lnTo>
                  <a:pt x="200" y="553"/>
                </a:lnTo>
                <a:lnTo>
                  <a:pt x="201" y="554"/>
                </a:lnTo>
                <a:lnTo>
                  <a:pt x="201" y="557"/>
                </a:lnTo>
                <a:lnTo>
                  <a:pt x="201" y="559"/>
                </a:lnTo>
                <a:lnTo>
                  <a:pt x="200" y="560"/>
                </a:lnTo>
                <a:lnTo>
                  <a:pt x="198" y="559"/>
                </a:lnTo>
                <a:lnTo>
                  <a:pt x="196" y="555"/>
                </a:lnTo>
                <a:lnTo>
                  <a:pt x="196" y="555"/>
                </a:lnTo>
                <a:lnTo>
                  <a:pt x="196" y="555"/>
                </a:lnTo>
                <a:lnTo>
                  <a:pt x="196" y="555"/>
                </a:lnTo>
                <a:lnTo>
                  <a:pt x="196" y="557"/>
                </a:lnTo>
                <a:lnTo>
                  <a:pt x="196" y="555"/>
                </a:lnTo>
                <a:lnTo>
                  <a:pt x="196" y="555"/>
                </a:lnTo>
                <a:close/>
                <a:moveTo>
                  <a:pt x="240" y="614"/>
                </a:moveTo>
                <a:lnTo>
                  <a:pt x="240" y="614"/>
                </a:lnTo>
                <a:lnTo>
                  <a:pt x="244" y="614"/>
                </a:lnTo>
                <a:lnTo>
                  <a:pt x="245" y="616"/>
                </a:lnTo>
                <a:lnTo>
                  <a:pt x="245" y="616"/>
                </a:lnTo>
                <a:lnTo>
                  <a:pt x="245" y="616"/>
                </a:lnTo>
                <a:lnTo>
                  <a:pt x="243" y="616"/>
                </a:lnTo>
                <a:lnTo>
                  <a:pt x="240" y="614"/>
                </a:lnTo>
                <a:lnTo>
                  <a:pt x="240" y="614"/>
                </a:lnTo>
                <a:close/>
                <a:moveTo>
                  <a:pt x="248" y="626"/>
                </a:moveTo>
                <a:lnTo>
                  <a:pt x="248" y="626"/>
                </a:lnTo>
                <a:lnTo>
                  <a:pt x="250" y="626"/>
                </a:lnTo>
                <a:lnTo>
                  <a:pt x="252" y="626"/>
                </a:lnTo>
                <a:lnTo>
                  <a:pt x="252" y="626"/>
                </a:lnTo>
                <a:lnTo>
                  <a:pt x="250" y="628"/>
                </a:lnTo>
                <a:lnTo>
                  <a:pt x="248" y="626"/>
                </a:lnTo>
                <a:lnTo>
                  <a:pt x="248" y="626"/>
                </a:lnTo>
                <a:close/>
                <a:moveTo>
                  <a:pt x="219" y="604"/>
                </a:moveTo>
                <a:lnTo>
                  <a:pt x="219" y="604"/>
                </a:lnTo>
                <a:lnTo>
                  <a:pt x="215" y="601"/>
                </a:lnTo>
                <a:lnTo>
                  <a:pt x="216" y="601"/>
                </a:lnTo>
                <a:lnTo>
                  <a:pt x="219" y="602"/>
                </a:lnTo>
                <a:lnTo>
                  <a:pt x="220" y="604"/>
                </a:lnTo>
                <a:lnTo>
                  <a:pt x="219" y="604"/>
                </a:lnTo>
                <a:lnTo>
                  <a:pt x="219" y="604"/>
                </a:lnTo>
                <a:lnTo>
                  <a:pt x="219" y="604"/>
                </a:lnTo>
                <a:lnTo>
                  <a:pt x="219" y="604"/>
                </a:lnTo>
                <a:lnTo>
                  <a:pt x="220" y="604"/>
                </a:lnTo>
                <a:lnTo>
                  <a:pt x="219" y="604"/>
                </a:lnTo>
                <a:lnTo>
                  <a:pt x="219" y="604"/>
                </a:lnTo>
                <a:close/>
                <a:moveTo>
                  <a:pt x="209" y="596"/>
                </a:moveTo>
                <a:lnTo>
                  <a:pt x="209" y="596"/>
                </a:lnTo>
                <a:lnTo>
                  <a:pt x="208" y="595"/>
                </a:lnTo>
                <a:lnTo>
                  <a:pt x="209" y="594"/>
                </a:lnTo>
                <a:lnTo>
                  <a:pt x="213" y="594"/>
                </a:lnTo>
                <a:lnTo>
                  <a:pt x="214" y="594"/>
                </a:lnTo>
                <a:lnTo>
                  <a:pt x="214" y="595"/>
                </a:lnTo>
                <a:lnTo>
                  <a:pt x="213" y="596"/>
                </a:lnTo>
                <a:lnTo>
                  <a:pt x="209" y="596"/>
                </a:lnTo>
                <a:lnTo>
                  <a:pt x="209" y="596"/>
                </a:lnTo>
                <a:lnTo>
                  <a:pt x="209" y="596"/>
                </a:lnTo>
                <a:lnTo>
                  <a:pt x="210" y="596"/>
                </a:lnTo>
                <a:lnTo>
                  <a:pt x="210" y="596"/>
                </a:lnTo>
                <a:lnTo>
                  <a:pt x="209" y="596"/>
                </a:lnTo>
                <a:lnTo>
                  <a:pt x="209" y="596"/>
                </a:lnTo>
                <a:close/>
                <a:moveTo>
                  <a:pt x="213" y="604"/>
                </a:moveTo>
                <a:lnTo>
                  <a:pt x="213" y="604"/>
                </a:lnTo>
                <a:lnTo>
                  <a:pt x="218" y="604"/>
                </a:lnTo>
                <a:lnTo>
                  <a:pt x="213" y="604"/>
                </a:lnTo>
                <a:lnTo>
                  <a:pt x="213" y="604"/>
                </a:lnTo>
                <a:lnTo>
                  <a:pt x="214" y="604"/>
                </a:lnTo>
                <a:lnTo>
                  <a:pt x="213" y="604"/>
                </a:lnTo>
                <a:lnTo>
                  <a:pt x="213" y="604"/>
                </a:lnTo>
                <a:close/>
                <a:moveTo>
                  <a:pt x="156" y="448"/>
                </a:moveTo>
                <a:lnTo>
                  <a:pt x="156" y="448"/>
                </a:lnTo>
                <a:lnTo>
                  <a:pt x="156" y="447"/>
                </a:lnTo>
                <a:lnTo>
                  <a:pt x="156" y="446"/>
                </a:lnTo>
                <a:lnTo>
                  <a:pt x="159" y="449"/>
                </a:lnTo>
                <a:lnTo>
                  <a:pt x="159" y="452"/>
                </a:lnTo>
                <a:lnTo>
                  <a:pt x="156" y="448"/>
                </a:lnTo>
                <a:lnTo>
                  <a:pt x="156" y="448"/>
                </a:lnTo>
                <a:lnTo>
                  <a:pt x="156" y="448"/>
                </a:lnTo>
                <a:lnTo>
                  <a:pt x="156" y="448"/>
                </a:lnTo>
                <a:lnTo>
                  <a:pt x="156" y="448"/>
                </a:lnTo>
                <a:close/>
                <a:moveTo>
                  <a:pt x="175" y="545"/>
                </a:moveTo>
                <a:lnTo>
                  <a:pt x="175" y="545"/>
                </a:lnTo>
                <a:lnTo>
                  <a:pt x="172" y="543"/>
                </a:lnTo>
                <a:lnTo>
                  <a:pt x="172" y="542"/>
                </a:lnTo>
                <a:lnTo>
                  <a:pt x="173" y="543"/>
                </a:lnTo>
                <a:lnTo>
                  <a:pt x="175" y="545"/>
                </a:lnTo>
                <a:lnTo>
                  <a:pt x="175" y="545"/>
                </a:lnTo>
                <a:lnTo>
                  <a:pt x="174" y="543"/>
                </a:lnTo>
                <a:lnTo>
                  <a:pt x="175" y="545"/>
                </a:lnTo>
                <a:lnTo>
                  <a:pt x="175" y="545"/>
                </a:lnTo>
                <a:close/>
                <a:moveTo>
                  <a:pt x="198" y="590"/>
                </a:moveTo>
                <a:lnTo>
                  <a:pt x="198" y="590"/>
                </a:lnTo>
                <a:lnTo>
                  <a:pt x="202" y="593"/>
                </a:lnTo>
                <a:lnTo>
                  <a:pt x="203" y="595"/>
                </a:lnTo>
                <a:lnTo>
                  <a:pt x="202" y="595"/>
                </a:lnTo>
                <a:lnTo>
                  <a:pt x="200" y="596"/>
                </a:lnTo>
                <a:lnTo>
                  <a:pt x="196" y="595"/>
                </a:lnTo>
                <a:lnTo>
                  <a:pt x="195" y="594"/>
                </a:lnTo>
                <a:lnTo>
                  <a:pt x="195" y="593"/>
                </a:lnTo>
                <a:lnTo>
                  <a:pt x="198" y="590"/>
                </a:lnTo>
                <a:lnTo>
                  <a:pt x="198" y="590"/>
                </a:lnTo>
                <a:lnTo>
                  <a:pt x="198" y="590"/>
                </a:lnTo>
                <a:lnTo>
                  <a:pt x="197" y="592"/>
                </a:lnTo>
                <a:lnTo>
                  <a:pt x="197" y="590"/>
                </a:lnTo>
                <a:lnTo>
                  <a:pt x="198" y="590"/>
                </a:lnTo>
                <a:lnTo>
                  <a:pt x="198" y="590"/>
                </a:lnTo>
                <a:close/>
                <a:moveTo>
                  <a:pt x="228" y="631"/>
                </a:moveTo>
                <a:lnTo>
                  <a:pt x="228" y="631"/>
                </a:lnTo>
                <a:lnTo>
                  <a:pt x="224" y="628"/>
                </a:lnTo>
                <a:lnTo>
                  <a:pt x="222" y="628"/>
                </a:lnTo>
                <a:lnTo>
                  <a:pt x="222" y="628"/>
                </a:lnTo>
                <a:lnTo>
                  <a:pt x="225" y="630"/>
                </a:lnTo>
                <a:lnTo>
                  <a:pt x="226" y="631"/>
                </a:lnTo>
                <a:lnTo>
                  <a:pt x="228" y="631"/>
                </a:lnTo>
                <a:lnTo>
                  <a:pt x="228" y="631"/>
                </a:lnTo>
                <a:lnTo>
                  <a:pt x="227" y="630"/>
                </a:lnTo>
                <a:lnTo>
                  <a:pt x="227" y="630"/>
                </a:lnTo>
                <a:lnTo>
                  <a:pt x="228" y="630"/>
                </a:lnTo>
                <a:lnTo>
                  <a:pt x="228" y="631"/>
                </a:lnTo>
                <a:lnTo>
                  <a:pt x="228" y="631"/>
                </a:lnTo>
                <a:close/>
                <a:moveTo>
                  <a:pt x="196" y="595"/>
                </a:moveTo>
                <a:lnTo>
                  <a:pt x="196" y="595"/>
                </a:lnTo>
                <a:lnTo>
                  <a:pt x="190" y="592"/>
                </a:lnTo>
                <a:lnTo>
                  <a:pt x="196" y="595"/>
                </a:lnTo>
                <a:lnTo>
                  <a:pt x="196" y="595"/>
                </a:lnTo>
                <a:lnTo>
                  <a:pt x="196" y="595"/>
                </a:lnTo>
                <a:lnTo>
                  <a:pt x="196" y="595"/>
                </a:lnTo>
                <a:lnTo>
                  <a:pt x="197" y="595"/>
                </a:lnTo>
                <a:lnTo>
                  <a:pt x="196" y="595"/>
                </a:lnTo>
                <a:lnTo>
                  <a:pt x="196" y="595"/>
                </a:lnTo>
                <a:close/>
                <a:moveTo>
                  <a:pt x="209" y="619"/>
                </a:moveTo>
                <a:lnTo>
                  <a:pt x="209" y="619"/>
                </a:lnTo>
                <a:lnTo>
                  <a:pt x="212" y="618"/>
                </a:lnTo>
                <a:lnTo>
                  <a:pt x="214" y="619"/>
                </a:lnTo>
                <a:lnTo>
                  <a:pt x="214" y="619"/>
                </a:lnTo>
                <a:lnTo>
                  <a:pt x="212" y="619"/>
                </a:lnTo>
                <a:lnTo>
                  <a:pt x="209" y="619"/>
                </a:lnTo>
                <a:lnTo>
                  <a:pt x="209" y="619"/>
                </a:lnTo>
                <a:close/>
                <a:moveTo>
                  <a:pt x="210" y="625"/>
                </a:moveTo>
                <a:lnTo>
                  <a:pt x="210" y="625"/>
                </a:lnTo>
                <a:lnTo>
                  <a:pt x="213" y="625"/>
                </a:lnTo>
                <a:lnTo>
                  <a:pt x="215" y="625"/>
                </a:lnTo>
                <a:lnTo>
                  <a:pt x="216" y="626"/>
                </a:lnTo>
                <a:lnTo>
                  <a:pt x="218" y="628"/>
                </a:lnTo>
                <a:lnTo>
                  <a:pt x="218" y="629"/>
                </a:lnTo>
                <a:lnTo>
                  <a:pt x="216" y="629"/>
                </a:lnTo>
                <a:lnTo>
                  <a:pt x="214" y="628"/>
                </a:lnTo>
                <a:lnTo>
                  <a:pt x="210" y="625"/>
                </a:lnTo>
                <a:lnTo>
                  <a:pt x="210" y="625"/>
                </a:lnTo>
                <a:lnTo>
                  <a:pt x="212" y="625"/>
                </a:lnTo>
                <a:lnTo>
                  <a:pt x="212" y="626"/>
                </a:lnTo>
                <a:lnTo>
                  <a:pt x="212" y="626"/>
                </a:lnTo>
                <a:lnTo>
                  <a:pt x="210" y="625"/>
                </a:lnTo>
                <a:lnTo>
                  <a:pt x="210" y="625"/>
                </a:lnTo>
                <a:close/>
                <a:moveTo>
                  <a:pt x="185" y="587"/>
                </a:moveTo>
                <a:lnTo>
                  <a:pt x="185" y="587"/>
                </a:lnTo>
                <a:lnTo>
                  <a:pt x="185" y="586"/>
                </a:lnTo>
                <a:lnTo>
                  <a:pt x="183" y="586"/>
                </a:lnTo>
                <a:lnTo>
                  <a:pt x="181" y="584"/>
                </a:lnTo>
                <a:lnTo>
                  <a:pt x="183" y="584"/>
                </a:lnTo>
                <a:lnTo>
                  <a:pt x="183" y="584"/>
                </a:lnTo>
                <a:lnTo>
                  <a:pt x="185" y="586"/>
                </a:lnTo>
                <a:lnTo>
                  <a:pt x="186" y="586"/>
                </a:lnTo>
                <a:lnTo>
                  <a:pt x="185" y="587"/>
                </a:lnTo>
                <a:lnTo>
                  <a:pt x="185" y="587"/>
                </a:lnTo>
                <a:close/>
                <a:moveTo>
                  <a:pt x="190" y="602"/>
                </a:moveTo>
                <a:lnTo>
                  <a:pt x="190" y="602"/>
                </a:lnTo>
                <a:lnTo>
                  <a:pt x="197" y="605"/>
                </a:lnTo>
                <a:lnTo>
                  <a:pt x="197" y="605"/>
                </a:lnTo>
                <a:lnTo>
                  <a:pt x="193" y="604"/>
                </a:lnTo>
                <a:lnTo>
                  <a:pt x="191" y="604"/>
                </a:lnTo>
                <a:lnTo>
                  <a:pt x="190" y="602"/>
                </a:lnTo>
                <a:lnTo>
                  <a:pt x="190" y="602"/>
                </a:lnTo>
                <a:close/>
                <a:moveTo>
                  <a:pt x="206" y="622"/>
                </a:moveTo>
                <a:lnTo>
                  <a:pt x="206" y="622"/>
                </a:lnTo>
                <a:lnTo>
                  <a:pt x="208" y="622"/>
                </a:lnTo>
                <a:lnTo>
                  <a:pt x="210" y="622"/>
                </a:lnTo>
                <a:lnTo>
                  <a:pt x="210" y="624"/>
                </a:lnTo>
                <a:lnTo>
                  <a:pt x="210" y="625"/>
                </a:lnTo>
                <a:lnTo>
                  <a:pt x="209" y="624"/>
                </a:lnTo>
                <a:lnTo>
                  <a:pt x="208" y="624"/>
                </a:lnTo>
                <a:lnTo>
                  <a:pt x="206" y="622"/>
                </a:lnTo>
                <a:lnTo>
                  <a:pt x="206" y="622"/>
                </a:lnTo>
                <a:lnTo>
                  <a:pt x="207" y="622"/>
                </a:lnTo>
                <a:lnTo>
                  <a:pt x="206" y="622"/>
                </a:lnTo>
                <a:lnTo>
                  <a:pt x="206" y="622"/>
                </a:lnTo>
                <a:close/>
                <a:moveTo>
                  <a:pt x="165" y="575"/>
                </a:moveTo>
                <a:lnTo>
                  <a:pt x="165" y="575"/>
                </a:lnTo>
                <a:lnTo>
                  <a:pt x="171" y="578"/>
                </a:lnTo>
                <a:lnTo>
                  <a:pt x="175" y="581"/>
                </a:lnTo>
                <a:lnTo>
                  <a:pt x="178" y="583"/>
                </a:lnTo>
                <a:lnTo>
                  <a:pt x="178" y="584"/>
                </a:lnTo>
                <a:lnTo>
                  <a:pt x="177" y="584"/>
                </a:lnTo>
                <a:lnTo>
                  <a:pt x="174" y="583"/>
                </a:lnTo>
                <a:lnTo>
                  <a:pt x="169" y="579"/>
                </a:lnTo>
                <a:lnTo>
                  <a:pt x="165" y="575"/>
                </a:lnTo>
                <a:lnTo>
                  <a:pt x="165" y="575"/>
                </a:lnTo>
                <a:lnTo>
                  <a:pt x="166" y="576"/>
                </a:lnTo>
                <a:lnTo>
                  <a:pt x="167" y="577"/>
                </a:lnTo>
                <a:lnTo>
                  <a:pt x="167" y="577"/>
                </a:lnTo>
                <a:lnTo>
                  <a:pt x="165" y="575"/>
                </a:lnTo>
                <a:lnTo>
                  <a:pt x="165" y="575"/>
                </a:lnTo>
                <a:close/>
                <a:moveTo>
                  <a:pt x="142" y="427"/>
                </a:moveTo>
                <a:lnTo>
                  <a:pt x="142" y="427"/>
                </a:lnTo>
                <a:lnTo>
                  <a:pt x="143" y="429"/>
                </a:lnTo>
                <a:lnTo>
                  <a:pt x="143" y="429"/>
                </a:lnTo>
                <a:lnTo>
                  <a:pt x="143" y="430"/>
                </a:lnTo>
                <a:lnTo>
                  <a:pt x="143" y="430"/>
                </a:lnTo>
                <a:lnTo>
                  <a:pt x="142" y="429"/>
                </a:lnTo>
                <a:lnTo>
                  <a:pt x="141" y="428"/>
                </a:lnTo>
                <a:lnTo>
                  <a:pt x="142" y="427"/>
                </a:lnTo>
                <a:lnTo>
                  <a:pt x="142" y="427"/>
                </a:lnTo>
                <a:close/>
                <a:moveTo>
                  <a:pt x="147" y="522"/>
                </a:moveTo>
                <a:lnTo>
                  <a:pt x="147" y="522"/>
                </a:lnTo>
                <a:lnTo>
                  <a:pt x="148" y="520"/>
                </a:lnTo>
                <a:lnTo>
                  <a:pt x="149" y="520"/>
                </a:lnTo>
                <a:lnTo>
                  <a:pt x="149" y="520"/>
                </a:lnTo>
                <a:lnTo>
                  <a:pt x="147" y="522"/>
                </a:lnTo>
                <a:lnTo>
                  <a:pt x="147" y="522"/>
                </a:lnTo>
                <a:lnTo>
                  <a:pt x="147" y="522"/>
                </a:lnTo>
                <a:lnTo>
                  <a:pt x="147" y="522"/>
                </a:lnTo>
                <a:lnTo>
                  <a:pt x="147" y="522"/>
                </a:lnTo>
                <a:close/>
                <a:moveTo>
                  <a:pt x="195" y="616"/>
                </a:moveTo>
                <a:lnTo>
                  <a:pt x="195" y="616"/>
                </a:lnTo>
                <a:lnTo>
                  <a:pt x="203" y="618"/>
                </a:lnTo>
                <a:lnTo>
                  <a:pt x="204" y="619"/>
                </a:lnTo>
                <a:lnTo>
                  <a:pt x="204" y="620"/>
                </a:lnTo>
                <a:lnTo>
                  <a:pt x="201" y="619"/>
                </a:lnTo>
                <a:lnTo>
                  <a:pt x="195" y="616"/>
                </a:lnTo>
                <a:lnTo>
                  <a:pt x="195" y="616"/>
                </a:lnTo>
                <a:lnTo>
                  <a:pt x="197" y="617"/>
                </a:lnTo>
                <a:lnTo>
                  <a:pt x="195" y="616"/>
                </a:lnTo>
                <a:lnTo>
                  <a:pt x="195" y="616"/>
                </a:lnTo>
                <a:close/>
                <a:moveTo>
                  <a:pt x="162" y="561"/>
                </a:moveTo>
                <a:lnTo>
                  <a:pt x="162" y="561"/>
                </a:lnTo>
                <a:lnTo>
                  <a:pt x="166" y="564"/>
                </a:lnTo>
                <a:lnTo>
                  <a:pt x="168" y="566"/>
                </a:lnTo>
                <a:lnTo>
                  <a:pt x="168" y="567"/>
                </a:lnTo>
                <a:lnTo>
                  <a:pt x="168" y="567"/>
                </a:lnTo>
                <a:lnTo>
                  <a:pt x="165" y="565"/>
                </a:lnTo>
                <a:lnTo>
                  <a:pt x="162" y="563"/>
                </a:lnTo>
                <a:lnTo>
                  <a:pt x="162" y="561"/>
                </a:lnTo>
                <a:lnTo>
                  <a:pt x="162" y="561"/>
                </a:lnTo>
                <a:close/>
                <a:moveTo>
                  <a:pt x="163" y="570"/>
                </a:moveTo>
                <a:lnTo>
                  <a:pt x="163" y="570"/>
                </a:lnTo>
                <a:lnTo>
                  <a:pt x="159" y="563"/>
                </a:lnTo>
                <a:lnTo>
                  <a:pt x="157" y="563"/>
                </a:lnTo>
                <a:lnTo>
                  <a:pt x="159" y="564"/>
                </a:lnTo>
                <a:lnTo>
                  <a:pt x="161" y="569"/>
                </a:lnTo>
                <a:lnTo>
                  <a:pt x="162" y="570"/>
                </a:lnTo>
                <a:lnTo>
                  <a:pt x="163" y="570"/>
                </a:lnTo>
                <a:lnTo>
                  <a:pt x="163" y="570"/>
                </a:lnTo>
                <a:lnTo>
                  <a:pt x="163" y="569"/>
                </a:lnTo>
                <a:lnTo>
                  <a:pt x="163" y="570"/>
                </a:lnTo>
                <a:lnTo>
                  <a:pt x="163" y="570"/>
                </a:lnTo>
                <a:close/>
                <a:moveTo>
                  <a:pt x="190" y="614"/>
                </a:moveTo>
                <a:lnTo>
                  <a:pt x="190" y="614"/>
                </a:lnTo>
                <a:lnTo>
                  <a:pt x="192" y="614"/>
                </a:lnTo>
                <a:lnTo>
                  <a:pt x="192" y="616"/>
                </a:lnTo>
                <a:lnTo>
                  <a:pt x="192" y="616"/>
                </a:lnTo>
                <a:lnTo>
                  <a:pt x="190" y="614"/>
                </a:lnTo>
                <a:lnTo>
                  <a:pt x="190" y="614"/>
                </a:lnTo>
                <a:lnTo>
                  <a:pt x="191" y="614"/>
                </a:lnTo>
                <a:lnTo>
                  <a:pt x="190" y="614"/>
                </a:lnTo>
                <a:lnTo>
                  <a:pt x="190" y="614"/>
                </a:lnTo>
                <a:close/>
                <a:moveTo>
                  <a:pt x="180" y="608"/>
                </a:moveTo>
                <a:lnTo>
                  <a:pt x="180" y="608"/>
                </a:lnTo>
                <a:lnTo>
                  <a:pt x="183" y="608"/>
                </a:lnTo>
                <a:lnTo>
                  <a:pt x="185" y="611"/>
                </a:lnTo>
                <a:lnTo>
                  <a:pt x="185" y="611"/>
                </a:lnTo>
                <a:lnTo>
                  <a:pt x="183" y="610"/>
                </a:lnTo>
                <a:lnTo>
                  <a:pt x="180" y="608"/>
                </a:lnTo>
                <a:lnTo>
                  <a:pt x="180" y="608"/>
                </a:lnTo>
                <a:close/>
                <a:moveTo>
                  <a:pt x="161" y="572"/>
                </a:moveTo>
                <a:lnTo>
                  <a:pt x="161" y="572"/>
                </a:lnTo>
                <a:lnTo>
                  <a:pt x="157" y="570"/>
                </a:lnTo>
                <a:lnTo>
                  <a:pt x="161" y="572"/>
                </a:lnTo>
                <a:lnTo>
                  <a:pt x="161" y="572"/>
                </a:lnTo>
                <a:lnTo>
                  <a:pt x="159" y="571"/>
                </a:lnTo>
                <a:lnTo>
                  <a:pt x="161" y="572"/>
                </a:lnTo>
                <a:lnTo>
                  <a:pt x="161" y="572"/>
                </a:lnTo>
                <a:close/>
                <a:moveTo>
                  <a:pt x="183" y="614"/>
                </a:moveTo>
                <a:lnTo>
                  <a:pt x="183" y="614"/>
                </a:lnTo>
                <a:lnTo>
                  <a:pt x="175" y="610"/>
                </a:lnTo>
                <a:lnTo>
                  <a:pt x="175" y="608"/>
                </a:lnTo>
                <a:lnTo>
                  <a:pt x="177" y="610"/>
                </a:lnTo>
                <a:lnTo>
                  <a:pt x="181" y="612"/>
                </a:lnTo>
                <a:lnTo>
                  <a:pt x="183" y="613"/>
                </a:lnTo>
                <a:lnTo>
                  <a:pt x="183" y="614"/>
                </a:lnTo>
                <a:lnTo>
                  <a:pt x="183" y="614"/>
                </a:lnTo>
                <a:lnTo>
                  <a:pt x="181" y="614"/>
                </a:lnTo>
                <a:lnTo>
                  <a:pt x="183" y="614"/>
                </a:lnTo>
                <a:lnTo>
                  <a:pt x="183" y="614"/>
                </a:lnTo>
                <a:lnTo>
                  <a:pt x="183" y="614"/>
                </a:lnTo>
                <a:lnTo>
                  <a:pt x="183" y="614"/>
                </a:lnTo>
                <a:close/>
                <a:moveTo>
                  <a:pt x="172" y="605"/>
                </a:moveTo>
                <a:lnTo>
                  <a:pt x="172" y="605"/>
                </a:lnTo>
                <a:lnTo>
                  <a:pt x="174" y="604"/>
                </a:lnTo>
                <a:lnTo>
                  <a:pt x="175" y="605"/>
                </a:lnTo>
                <a:lnTo>
                  <a:pt x="178" y="606"/>
                </a:lnTo>
                <a:lnTo>
                  <a:pt x="179" y="607"/>
                </a:lnTo>
                <a:lnTo>
                  <a:pt x="178" y="607"/>
                </a:lnTo>
                <a:lnTo>
                  <a:pt x="172" y="605"/>
                </a:lnTo>
                <a:lnTo>
                  <a:pt x="172" y="605"/>
                </a:lnTo>
                <a:lnTo>
                  <a:pt x="173" y="605"/>
                </a:lnTo>
                <a:lnTo>
                  <a:pt x="172" y="605"/>
                </a:lnTo>
                <a:lnTo>
                  <a:pt x="172" y="605"/>
                </a:lnTo>
                <a:close/>
                <a:moveTo>
                  <a:pt x="145" y="561"/>
                </a:moveTo>
                <a:lnTo>
                  <a:pt x="145" y="561"/>
                </a:lnTo>
                <a:lnTo>
                  <a:pt x="150" y="564"/>
                </a:lnTo>
                <a:lnTo>
                  <a:pt x="153" y="565"/>
                </a:lnTo>
                <a:lnTo>
                  <a:pt x="153" y="566"/>
                </a:lnTo>
                <a:lnTo>
                  <a:pt x="153" y="566"/>
                </a:lnTo>
                <a:lnTo>
                  <a:pt x="153" y="566"/>
                </a:lnTo>
                <a:lnTo>
                  <a:pt x="151" y="565"/>
                </a:lnTo>
                <a:lnTo>
                  <a:pt x="149" y="564"/>
                </a:lnTo>
                <a:lnTo>
                  <a:pt x="147" y="563"/>
                </a:lnTo>
                <a:lnTo>
                  <a:pt x="145" y="561"/>
                </a:lnTo>
                <a:lnTo>
                  <a:pt x="145" y="561"/>
                </a:lnTo>
                <a:close/>
                <a:moveTo>
                  <a:pt x="136" y="547"/>
                </a:moveTo>
                <a:lnTo>
                  <a:pt x="136" y="547"/>
                </a:lnTo>
                <a:lnTo>
                  <a:pt x="137" y="548"/>
                </a:lnTo>
                <a:lnTo>
                  <a:pt x="139" y="549"/>
                </a:lnTo>
                <a:lnTo>
                  <a:pt x="139" y="549"/>
                </a:lnTo>
                <a:lnTo>
                  <a:pt x="137" y="549"/>
                </a:lnTo>
                <a:lnTo>
                  <a:pt x="136" y="547"/>
                </a:lnTo>
                <a:lnTo>
                  <a:pt x="136" y="547"/>
                </a:lnTo>
                <a:close/>
                <a:moveTo>
                  <a:pt x="132" y="549"/>
                </a:moveTo>
                <a:lnTo>
                  <a:pt x="132" y="549"/>
                </a:lnTo>
                <a:lnTo>
                  <a:pt x="138" y="553"/>
                </a:lnTo>
                <a:lnTo>
                  <a:pt x="141" y="555"/>
                </a:lnTo>
                <a:lnTo>
                  <a:pt x="141" y="557"/>
                </a:lnTo>
                <a:lnTo>
                  <a:pt x="141" y="558"/>
                </a:lnTo>
                <a:lnTo>
                  <a:pt x="141" y="558"/>
                </a:lnTo>
                <a:lnTo>
                  <a:pt x="138" y="555"/>
                </a:lnTo>
                <a:lnTo>
                  <a:pt x="136" y="553"/>
                </a:lnTo>
                <a:lnTo>
                  <a:pt x="133" y="551"/>
                </a:lnTo>
                <a:lnTo>
                  <a:pt x="132" y="549"/>
                </a:lnTo>
                <a:lnTo>
                  <a:pt x="132" y="549"/>
                </a:lnTo>
                <a:close/>
                <a:moveTo>
                  <a:pt x="124" y="530"/>
                </a:moveTo>
                <a:lnTo>
                  <a:pt x="124" y="530"/>
                </a:lnTo>
                <a:lnTo>
                  <a:pt x="126" y="531"/>
                </a:lnTo>
                <a:lnTo>
                  <a:pt x="127" y="533"/>
                </a:lnTo>
                <a:lnTo>
                  <a:pt x="127" y="533"/>
                </a:lnTo>
                <a:lnTo>
                  <a:pt x="125" y="533"/>
                </a:lnTo>
                <a:lnTo>
                  <a:pt x="124" y="530"/>
                </a:lnTo>
                <a:lnTo>
                  <a:pt x="124" y="530"/>
                </a:lnTo>
                <a:close/>
                <a:moveTo>
                  <a:pt x="122" y="536"/>
                </a:moveTo>
                <a:lnTo>
                  <a:pt x="122" y="536"/>
                </a:lnTo>
                <a:lnTo>
                  <a:pt x="122" y="529"/>
                </a:lnTo>
                <a:lnTo>
                  <a:pt x="121" y="528"/>
                </a:lnTo>
                <a:lnTo>
                  <a:pt x="121" y="529"/>
                </a:lnTo>
                <a:lnTo>
                  <a:pt x="122" y="534"/>
                </a:lnTo>
                <a:lnTo>
                  <a:pt x="122" y="536"/>
                </a:lnTo>
                <a:lnTo>
                  <a:pt x="122" y="536"/>
                </a:lnTo>
                <a:lnTo>
                  <a:pt x="124" y="535"/>
                </a:lnTo>
                <a:lnTo>
                  <a:pt x="124" y="535"/>
                </a:lnTo>
                <a:lnTo>
                  <a:pt x="124" y="536"/>
                </a:lnTo>
                <a:lnTo>
                  <a:pt x="122" y="536"/>
                </a:lnTo>
                <a:lnTo>
                  <a:pt x="122" y="536"/>
                </a:lnTo>
                <a:close/>
                <a:moveTo>
                  <a:pt x="121" y="536"/>
                </a:moveTo>
                <a:lnTo>
                  <a:pt x="121" y="536"/>
                </a:lnTo>
                <a:lnTo>
                  <a:pt x="120" y="533"/>
                </a:lnTo>
                <a:lnTo>
                  <a:pt x="119" y="530"/>
                </a:lnTo>
                <a:lnTo>
                  <a:pt x="118" y="530"/>
                </a:lnTo>
                <a:lnTo>
                  <a:pt x="118" y="531"/>
                </a:lnTo>
                <a:lnTo>
                  <a:pt x="118" y="534"/>
                </a:lnTo>
                <a:lnTo>
                  <a:pt x="119" y="536"/>
                </a:lnTo>
                <a:lnTo>
                  <a:pt x="121" y="536"/>
                </a:lnTo>
                <a:lnTo>
                  <a:pt x="121" y="536"/>
                </a:lnTo>
                <a:lnTo>
                  <a:pt x="121" y="535"/>
                </a:lnTo>
                <a:lnTo>
                  <a:pt x="121" y="535"/>
                </a:lnTo>
                <a:lnTo>
                  <a:pt x="122" y="536"/>
                </a:lnTo>
                <a:lnTo>
                  <a:pt x="121" y="536"/>
                </a:lnTo>
                <a:lnTo>
                  <a:pt x="121" y="536"/>
                </a:lnTo>
                <a:close/>
                <a:moveTo>
                  <a:pt x="108" y="522"/>
                </a:moveTo>
                <a:lnTo>
                  <a:pt x="108" y="522"/>
                </a:lnTo>
                <a:lnTo>
                  <a:pt x="110" y="523"/>
                </a:lnTo>
                <a:lnTo>
                  <a:pt x="113" y="525"/>
                </a:lnTo>
                <a:lnTo>
                  <a:pt x="113" y="525"/>
                </a:lnTo>
                <a:lnTo>
                  <a:pt x="110" y="525"/>
                </a:lnTo>
                <a:lnTo>
                  <a:pt x="109" y="524"/>
                </a:lnTo>
                <a:lnTo>
                  <a:pt x="108" y="522"/>
                </a:lnTo>
                <a:lnTo>
                  <a:pt x="108" y="522"/>
                </a:lnTo>
                <a:close/>
                <a:moveTo>
                  <a:pt x="119" y="565"/>
                </a:moveTo>
                <a:lnTo>
                  <a:pt x="119" y="565"/>
                </a:lnTo>
                <a:lnTo>
                  <a:pt x="122" y="566"/>
                </a:lnTo>
                <a:lnTo>
                  <a:pt x="125" y="569"/>
                </a:lnTo>
                <a:lnTo>
                  <a:pt x="125" y="569"/>
                </a:lnTo>
                <a:lnTo>
                  <a:pt x="121" y="566"/>
                </a:lnTo>
                <a:lnTo>
                  <a:pt x="119" y="565"/>
                </a:lnTo>
                <a:lnTo>
                  <a:pt x="119" y="565"/>
                </a:lnTo>
                <a:close/>
                <a:moveTo>
                  <a:pt x="120" y="566"/>
                </a:moveTo>
                <a:lnTo>
                  <a:pt x="120" y="566"/>
                </a:lnTo>
                <a:lnTo>
                  <a:pt x="122" y="567"/>
                </a:lnTo>
                <a:lnTo>
                  <a:pt x="124" y="569"/>
                </a:lnTo>
                <a:lnTo>
                  <a:pt x="122" y="570"/>
                </a:lnTo>
                <a:lnTo>
                  <a:pt x="122" y="570"/>
                </a:lnTo>
                <a:lnTo>
                  <a:pt x="121" y="569"/>
                </a:lnTo>
                <a:lnTo>
                  <a:pt x="120" y="567"/>
                </a:lnTo>
                <a:lnTo>
                  <a:pt x="120" y="566"/>
                </a:lnTo>
                <a:lnTo>
                  <a:pt x="120" y="566"/>
                </a:lnTo>
                <a:close/>
                <a:moveTo>
                  <a:pt x="115" y="558"/>
                </a:moveTo>
                <a:lnTo>
                  <a:pt x="115" y="558"/>
                </a:lnTo>
                <a:lnTo>
                  <a:pt x="116" y="559"/>
                </a:lnTo>
                <a:lnTo>
                  <a:pt x="115" y="558"/>
                </a:lnTo>
                <a:lnTo>
                  <a:pt x="115" y="558"/>
                </a:lnTo>
                <a:lnTo>
                  <a:pt x="116" y="559"/>
                </a:lnTo>
                <a:lnTo>
                  <a:pt x="115" y="558"/>
                </a:lnTo>
                <a:lnTo>
                  <a:pt x="115" y="558"/>
                </a:lnTo>
                <a:close/>
                <a:moveTo>
                  <a:pt x="110" y="563"/>
                </a:moveTo>
                <a:lnTo>
                  <a:pt x="110" y="563"/>
                </a:lnTo>
                <a:lnTo>
                  <a:pt x="115" y="563"/>
                </a:lnTo>
                <a:lnTo>
                  <a:pt x="116" y="563"/>
                </a:lnTo>
                <a:lnTo>
                  <a:pt x="115" y="564"/>
                </a:lnTo>
                <a:lnTo>
                  <a:pt x="114" y="565"/>
                </a:lnTo>
                <a:lnTo>
                  <a:pt x="112" y="564"/>
                </a:lnTo>
                <a:lnTo>
                  <a:pt x="110" y="563"/>
                </a:lnTo>
                <a:lnTo>
                  <a:pt x="110" y="563"/>
                </a:lnTo>
                <a:lnTo>
                  <a:pt x="113" y="565"/>
                </a:lnTo>
                <a:lnTo>
                  <a:pt x="110" y="563"/>
                </a:lnTo>
                <a:lnTo>
                  <a:pt x="110" y="563"/>
                </a:lnTo>
                <a:close/>
                <a:moveTo>
                  <a:pt x="100" y="504"/>
                </a:moveTo>
                <a:lnTo>
                  <a:pt x="100" y="504"/>
                </a:lnTo>
                <a:lnTo>
                  <a:pt x="101" y="504"/>
                </a:lnTo>
                <a:lnTo>
                  <a:pt x="102" y="505"/>
                </a:lnTo>
                <a:lnTo>
                  <a:pt x="102" y="506"/>
                </a:lnTo>
                <a:lnTo>
                  <a:pt x="102" y="507"/>
                </a:lnTo>
                <a:lnTo>
                  <a:pt x="102" y="507"/>
                </a:lnTo>
                <a:lnTo>
                  <a:pt x="100" y="505"/>
                </a:lnTo>
                <a:lnTo>
                  <a:pt x="100" y="504"/>
                </a:lnTo>
                <a:lnTo>
                  <a:pt x="100" y="504"/>
                </a:lnTo>
                <a:close/>
                <a:moveTo>
                  <a:pt x="108" y="554"/>
                </a:moveTo>
                <a:lnTo>
                  <a:pt x="108" y="554"/>
                </a:lnTo>
                <a:lnTo>
                  <a:pt x="109" y="554"/>
                </a:lnTo>
                <a:lnTo>
                  <a:pt x="110" y="557"/>
                </a:lnTo>
                <a:lnTo>
                  <a:pt x="110" y="557"/>
                </a:lnTo>
                <a:lnTo>
                  <a:pt x="109" y="555"/>
                </a:lnTo>
                <a:lnTo>
                  <a:pt x="108" y="554"/>
                </a:lnTo>
                <a:lnTo>
                  <a:pt x="108" y="554"/>
                </a:lnTo>
                <a:close/>
                <a:moveTo>
                  <a:pt x="98" y="513"/>
                </a:moveTo>
                <a:lnTo>
                  <a:pt x="98" y="513"/>
                </a:lnTo>
                <a:lnTo>
                  <a:pt x="90" y="505"/>
                </a:lnTo>
                <a:lnTo>
                  <a:pt x="89" y="502"/>
                </a:lnTo>
                <a:lnTo>
                  <a:pt x="92" y="506"/>
                </a:lnTo>
                <a:lnTo>
                  <a:pt x="98" y="513"/>
                </a:lnTo>
                <a:lnTo>
                  <a:pt x="98" y="513"/>
                </a:lnTo>
                <a:lnTo>
                  <a:pt x="96" y="511"/>
                </a:lnTo>
                <a:lnTo>
                  <a:pt x="98" y="513"/>
                </a:lnTo>
                <a:lnTo>
                  <a:pt x="98" y="513"/>
                </a:lnTo>
                <a:close/>
                <a:moveTo>
                  <a:pt x="88" y="496"/>
                </a:moveTo>
                <a:lnTo>
                  <a:pt x="88" y="496"/>
                </a:lnTo>
                <a:lnTo>
                  <a:pt x="88" y="499"/>
                </a:lnTo>
                <a:lnTo>
                  <a:pt x="89" y="500"/>
                </a:lnTo>
                <a:lnTo>
                  <a:pt x="90" y="500"/>
                </a:lnTo>
                <a:lnTo>
                  <a:pt x="91" y="500"/>
                </a:lnTo>
                <a:lnTo>
                  <a:pt x="91" y="499"/>
                </a:lnTo>
                <a:lnTo>
                  <a:pt x="91" y="498"/>
                </a:lnTo>
                <a:lnTo>
                  <a:pt x="90" y="496"/>
                </a:lnTo>
                <a:lnTo>
                  <a:pt x="88" y="496"/>
                </a:lnTo>
                <a:lnTo>
                  <a:pt x="88" y="496"/>
                </a:lnTo>
                <a:lnTo>
                  <a:pt x="88" y="494"/>
                </a:lnTo>
                <a:lnTo>
                  <a:pt x="89" y="495"/>
                </a:lnTo>
                <a:lnTo>
                  <a:pt x="89" y="495"/>
                </a:lnTo>
                <a:lnTo>
                  <a:pt x="88" y="496"/>
                </a:lnTo>
                <a:lnTo>
                  <a:pt x="88" y="496"/>
                </a:lnTo>
                <a:close/>
                <a:moveTo>
                  <a:pt x="82" y="492"/>
                </a:moveTo>
                <a:lnTo>
                  <a:pt x="82" y="492"/>
                </a:lnTo>
                <a:lnTo>
                  <a:pt x="84" y="493"/>
                </a:lnTo>
                <a:lnTo>
                  <a:pt x="88" y="493"/>
                </a:lnTo>
                <a:lnTo>
                  <a:pt x="88" y="493"/>
                </a:lnTo>
                <a:lnTo>
                  <a:pt x="88" y="492"/>
                </a:lnTo>
                <a:lnTo>
                  <a:pt x="82" y="492"/>
                </a:lnTo>
                <a:lnTo>
                  <a:pt x="82" y="492"/>
                </a:lnTo>
                <a:lnTo>
                  <a:pt x="82" y="490"/>
                </a:lnTo>
                <a:lnTo>
                  <a:pt x="83" y="490"/>
                </a:lnTo>
                <a:lnTo>
                  <a:pt x="83" y="492"/>
                </a:lnTo>
                <a:lnTo>
                  <a:pt x="82" y="492"/>
                </a:lnTo>
                <a:lnTo>
                  <a:pt x="82" y="492"/>
                </a:lnTo>
                <a:close/>
                <a:moveTo>
                  <a:pt x="80" y="477"/>
                </a:moveTo>
                <a:lnTo>
                  <a:pt x="80" y="477"/>
                </a:lnTo>
                <a:lnTo>
                  <a:pt x="83" y="478"/>
                </a:lnTo>
                <a:lnTo>
                  <a:pt x="83" y="481"/>
                </a:lnTo>
                <a:lnTo>
                  <a:pt x="83" y="481"/>
                </a:lnTo>
                <a:lnTo>
                  <a:pt x="82" y="480"/>
                </a:lnTo>
                <a:lnTo>
                  <a:pt x="80" y="477"/>
                </a:lnTo>
                <a:lnTo>
                  <a:pt x="80" y="477"/>
                </a:lnTo>
                <a:close/>
                <a:moveTo>
                  <a:pt x="109" y="330"/>
                </a:moveTo>
                <a:lnTo>
                  <a:pt x="109" y="330"/>
                </a:lnTo>
                <a:lnTo>
                  <a:pt x="108" y="328"/>
                </a:lnTo>
                <a:lnTo>
                  <a:pt x="108" y="327"/>
                </a:lnTo>
                <a:lnTo>
                  <a:pt x="109" y="327"/>
                </a:lnTo>
                <a:lnTo>
                  <a:pt x="110" y="329"/>
                </a:lnTo>
                <a:lnTo>
                  <a:pt x="110" y="330"/>
                </a:lnTo>
                <a:lnTo>
                  <a:pt x="109" y="330"/>
                </a:lnTo>
                <a:lnTo>
                  <a:pt x="109" y="330"/>
                </a:lnTo>
                <a:lnTo>
                  <a:pt x="109" y="330"/>
                </a:lnTo>
                <a:lnTo>
                  <a:pt x="109" y="330"/>
                </a:lnTo>
                <a:lnTo>
                  <a:pt x="109" y="330"/>
                </a:lnTo>
                <a:close/>
                <a:moveTo>
                  <a:pt x="61" y="453"/>
                </a:moveTo>
                <a:lnTo>
                  <a:pt x="61" y="453"/>
                </a:lnTo>
                <a:lnTo>
                  <a:pt x="61" y="452"/>
                </a:lnTo>
                <a:lnTo>
                  <a:pt x="62" y="452"/>
                </a:lnTo>
                <a:lnTo>
                  <a:pt x="65" y="453"/>
                </a:lnTo>
                <a:lnTo>
                  <a:pt x="66" y="455"/>
                </a:lnTo>
                <a:lnTo>
                  <a:pt x="66" y="457"/>
                </a:lnTo>
                <a:lnTo>
                  <a:pt x="65" y="457"/>
                </a:lnTo>
                <a:lnTo>
                  <a:pt x="65" y="457"/>
                </a:lnTo>
                <a:lnTo>
                  <a:pt x="65" y="455"/>
                </a:lnTo>
                <a:lnTo>
                  <a:pt x="63" y="455"/>
                </a:lnTo>
                <a:lnTo>
                  <a:pt x="61" y="453"/>
                </a:lnTo>
                <a:lnTo>
                  <a:pt x="61" y="453"/>
                </a:lnTo>
                <a:close/>
                <a:moveTo>
                  <a:pt x="108" y="324"/>
                </a:moveTo>
                <a:lnTo>
                  <a:pt x="108" y="324"/>
                </a:lnTo>
                <a:lnTo>
                  <a:pt x="107" y="319"/>
                </a:lnTo>
                <a:lnTo>
                  <a:pt x="107" y="317"/>
                </a:lnTo>
                <a:lnTo>
                  <a:pt x="108" y="317"/>
                </a:lnTo>
                <a:lnTo>
                  <a:pt x="109" y="318"/>
                </a:lnTo>
                <a:lnTo>
                  <a:pt x="110" y="322"/>
                </a:lnTo>
                <a:lnTo>
                  <a:pt x="110" y="323"/>
                </a:lnTo>
                <a:lnTo>
                  <a:pt x="108" y="324"/>
                </a:lnTo>
                <a:lnTo>
                  <a:pt x="108" y="324"/>
                </a:lnTo>
                <a:lnTo>
                  <a:pt x="108" y="323"/>
                </a:lnTo>
                <a:lnTo>
                  <a:pt x="109" y="323"/>
                </a:lnTo>
                <a:lnTo>
                  <a:pt x="109" y="323"/>
                </a:lnTo>
                <a:lnTo>
                  <a:pt x="108" y="324"/>
                </a:lnTo>
                <a:lnTo>
                  <a:pt x="108" y="324"/>
                </a:lnTo>
                <a:close/>
                <a:moveTo>
                  <a:pt x="108" y="311"/>
                </a:moveTo>
                <a:lnTo>
                  <a:pt x="108" y="311"/>
                </a:lnTo>
                <a:lnTo>
                  <a:pt x="108" y="312"/>
                </a:lnTo>
                <a:lnTo>
                  <a:pt x="108" y="315"/>
                </a:lnTo>
                <a:lnTo>
                  <a:pt x="108" y="315"/>
                </a:lnTo>
                <a:lnTo>
                  <a:pt x="107" y="313"/>
                </a:lnTo>
                <a:lnTo>
                  <a:pt x="107" y="312"/>
                </a:lnTo>
                <a:lnTo>
                  <a:pt x="108" y="311"/>
                </a:lnTo>
                <a:lnTo>
                  <a:pt x="108" y="311"/>
                </a:lnTo>
                <a:lnTo>
                  <a:pt x="108" y="311"/>
                </a:lnTo>
                <a:close/>
                <a:moveTo>
                  <a:pt x="39" y="464"/>
                </a:moveTo>
                <a:lnTo>
                  <a:pt x="39" y="464"/>
                </a:lnTo>
                <a:lnTo>
                  <a:pt x="41" y="466"/>
                </a:lnTo>
                <a:lnTo>
                  <a:pt x="42" y="470"/>
                </a:lnTo>
                <a:lnTo>
                  <a:pt x="42" y="470"/>
                </a:lnTo>
                <a:lnTo>
                  <a:pt x="39" y="468"/>
                </a:lnTo>
                <a:lnTo>
                  <a:pt x="39" y="464"/>
                </a:lnTo>
                <a:lnTo>
                  <a:pt x="39" y="464"/>
                </a:lnTo>
                <a:close/>
                <a:moveTo>
                  <a:pt x="32" y="455"/>
                </a:moveTo>
                <a:lnTo>
                  <a:pt x="32" y="455"/>
                </a:lnTo>
                <a:lnTo>
                  <a:pt x="30" y="454"/>
                </a:lnTo>
                <a:lnTo>
                  <a:pt x="29" y="453"/>
                </a:lnTo>
                <a:lnTo>
                  <a:pt x="29" y="453"/>
                </a:lnTo>
                <a:lnTo>
                  <a:pt x="30" y="452"/>
                </a:lnTo>
                <a:lnTo>
                  <a:pt x="32" y="452"/>
                </a:lnTo>
                <a:lnTo>
                  <a:pt x="33" y="453"/>
                </a:lnTo>
                <a:lnTo>
                  <a:pt x="32" y="455"/>
                </a:lnTo>
                <a:lnTo>
                  <a:pt x="32" y="455"/>
                </a:lnTo>
                <a:lnTo>
                  <a:pt x="31" y="455"/>
                </a:lnTo>
                <a:lnTo>
                  <a:pt x="31" y="455"/>
                </a:lnTo>
                <a:lnTo>
                  <a:pt x="32" y="455"/>
                </a:lnTo>
                <a:lnTo>
                  <a:pt x="32" y="455"/>
                </a:lnTo>
                <a:lnTo>
                  <a:pt x="32" y="455"/>
                </a:lnTo>
                <a:close/>
                <a:moveTo>
                  <a:pt x="29" y="453"/>
                </a:moveTo>
                <a:lnTo>
                  <a:pt x="29" y="453"/>
                </a:lnTo>
                <a:lnTo>
                  <a:pt x="31" y="457"/>
                </a:lnTo>
                <a:lnTo>
                  <a:pt x="33" y="460"/>
                </a:lnTo>
                <a:lnTo>
                  <a:pt x="33" y="460"/>
                </a:lnTo>
                <a:lnTo>
                  <a:pt x="30" y="457"/>
                </a:lnTo>
                <a:lnTo>
                  <a:pt x="29" y="453"/>
                </a:lnTo>
                <a:lnTo>
                  <a:pt x="29" y="453"/>
                </a:lnTo>
                <a:close/>
                <a:moveTo>
                  <a:pt x="107" y="285"/>
                </a:moveTo>
                <a:lnTo>
                  <a:pt x="107" y="285"/>
                </a:lnTo>
                <a:lnTo>
                  <a:pt x="107" y="282"/>
                </a:lnTo>
                <a:lnTo>
                  <a:pt x="107" y="281"/>
                </a:lnTo>
                <a:lnTo>
                  <a:pt x="107" y="278"/>
                </a:lnTo>
                <a:lnTo>
                  <a:pt x="108" y="278"/>
                </a:lnTo>
                <a:lnTo>
                  <a:pt x="108" y="278"/>
                </a:lnTo>
                <a:lnTo>
                  <a:pt x="108" y="282"/>
                </a:lnTo>
                <a:lnTo>
                  <a:pt x="108" y="283"/>
                </a:lnTo>
                <a:lnTo>
                  <a:pt x="107" y="285"/>
                </a:lnTo>
                <a:lnTo>
                  <a:pt x="107" y="285"/>
                </a:lnTo>
                <a:close/>
                <a:moveTo>
                  <a:pt x="23" y="443"/>
                </a:moveTo>
                <a:lnTo>
                  <a:pt x="23" y="443"/>
                </a:lnTo>
                <a:lnTo>
                  <a:pt x="24" y="441"/>
                </a:lnTo>
                <a:lnTo>
                  <a:pt x="25" y="441"/>
                </a:lnTo>
                <a:lnTo>
                  <a:pt x="26" y="445"/>
                </a:lnTo>
                <a:lnTo>
                  <a:pt x="26" y="446"/>
                </a:lnTo>
                <a:lnTo>
                  <a:pt x="25" y="446"/>
                </a:lnTo>
                <a:lnTo>
                  <a:pt x="23" y="443"/>
                </a:lnTo>
                <a:lnTo>
                  <a:pt x="23" y="443"/>
                </a:lnTo>
                <a:lnTo>
                  <a:pt x="24" y="443"/>
                </a:lnTo>
                <a:lnTo>
                  <a:pt x="23" y="443"/>
                </a:lnTo>
                <a:lnTo>
                  <a:pt x="23" y="443"/>
                </a:lnTo>
                <a:close/>
                <a:moveTo>
                  <a:pt x="23" y="431"/>
                </a:moveTo>
                <a:lnTo>
                  <a:pt x="23" y="431"/>
                </a:lnTo>
                <a:lnTo>
                  <a:pt x="23" y="430"/>
                </a:lnTo>
                <a:lnTo>
                  <a:pt x="21" y="429"/>
                </a:lnTo>
                <a:lnTo>
                  <a:pt x="21" y="428"/>
                </a:lnTo>
                <a:lnTo>
                  <a:pt x="21" y="427"/>
                </a:lnTo>
                <a:lnTo>
                  <a:pt x="21" y="427"/>
                </a:lnTo>
                <a:lnTo>
                  <a:pt x="23" y="430"/>
                </a:lnTo>
                <a:lnTo>
                  <a:pt x="23" y="431"/>
                </a:lnTo>
                <a:lnTo>
                  <a:pt x="23" y="431"/>
                </a:lnTo>
                <a:lnTo>
                  <a:pt x="23" y="431"/>
                </a:lnTo>
                <a:close/>
                <a:moveTo>
                  <a:pt x="18" y="437"/>
                </a:moveTo>
                <a:lnTo>
                  <a:pt x="18" y="437"/>
                </a:lnTo>
                <a:lnTo>
                  <a:pt x="18" y="437"/>
                </a:lnTo>
                <a:lnTo>
                  <a:pt x="20" y="439"/>
                </a:lnTo>
                <a:lnTo>
                  <a:pt x="20" y="439"/>
                </a:lnTo>
                <a:lnTo>
                  <a:pt x="18" y="437"/>
                </a:lnTo>
                <a:lnTo>
                  <a:pt x="18" y="437"/>
                </a:lnTo>
                <a:lnTo>
                  <a:pt x="18" y="437"/>
                </a:lnTo>
                <a:lnTo>
                  <a:pt x="18" y="437"/>
                </a:lnTo>
                <a:lnTo>
                  <a:pt x="18" y="437"/>
                </a:lnTo>
                <a:close/>
                <a:moveTo>
                  <a:pt x="110" y="264"/>
                </a:moveTo>
                <a:lnTo>
                  <a:pt x="110" y="264"/>
                </a:lnTo>
                <a:lnTo>
                  <a:pt x="112" y="265"/>
                </a:lnTo>
                <a:lnTo>
                  <a:pt x="112" y="266"/>
                </a:lnTo>
                <a:lnTo>
                  <a:pt x="110" y="268"/>
                </a:lnTo>
                <a:lnTo>
                  <a:pt x="109" y="266"/>
                </a:lnTo>
                <a:lnTo>
                  <a:pt x="109" y="265"/>
                </a:lnTo>
                <a:lnTo>
                  <a:pt x="110" y="264"/>
                </a:lnTo>
                <a:lnTo>
                  <a:pt x="110" y="264"/>
                </a:lnTo>
                <a:lnTo>
                  <a:pt x="110" y="265"/>
                </a:lnTo>
                <a:lnTo>
                  <a:pt x="110" y="264"/>
                </a:lnTo>
                <a:lnTo>
                  <a:pt x="110" y="264"/>
                </a:lnTo>
                <a:close/>
                <a:moveTo>
                  <a:pt x="15" y="411"/>
                </a:moveTo>
                <a:lnTo>
                  <a:pt x="15" y="411"/>
                </a:lnTo>
                <a:lnTo>
                  <a:pt x="14" y="411"/>
                </a:lnTo>
                <a:lnTo>
                  <a:pt x="14" y="411"/>
                </a:lnTo>
                <a:lnTo>
                  <a:pt x="14" y="411"/>
                </a:lnTo>
                <a:lnTo>
                  <a:pt x="15" y="411"/>
                </a:lnTo>
                <a:lnTo>
                  <a:pt x="15" y="411"/>
                </a:lnTo>
                <a:lnTo>
                  <a:pt x="15" y="411"/>
                </a:lnTo>
                <a:lnTo>
                  <a:pt x="15" y="411"/>
                </a:lnTo>
                <a:lnTo>
                  <a:pt x="15" y="411"/>
                </a:lnTo>
                <a:close/>
                <a:moveTo>
                  <a:pt x="115" y="258"/>
                </a:moveTo>
                <a:lnTo>
                  <a:pt x="114" y="259"/>
                </a:lnTo>
                <a:lnTo>
                  <a:pt x="114" y="259"/>
                </a:lnTo>
                <a:lnTo>
                  <a:pt x="114" y="258"/>
                </a:lnTo>
                <a:lnTo>
                  <a:pt x="114" y="257"/>
                </a:lnTo>
                <a:lnTo>
                  <a:pt x="115" y="257"/>
                </a:lnTo>
                <a:lnTo>
                  <a:pt x="115" y="258"/>
                </a:lnTo>
                <a:lnTo>
                  <a:pt x="115" y="258"/>
                </a:lnTo>
                <a:close/>
                <a:moveTo>
                  <a:pt x="12" y="395"/>
                </a:moveTo>
                <a:lnTo>
                  <a:pt x="12" y="395"/>
                </a:lnTo>
                <a:lnTo>
                  <a:pt x="10" y="392"/>
                </a:lnTo>
                <a:lnTo>
                  <a:pt x="10" y="390"/>
                </a:lnTo>
                <a:lnTo>
                  <a:pt x="12" y="392"/>
                </a:lnTo>
                <a:lnTo>
                  <a:pt x="12" y="395"/>
                </a:lnTo>
                <a:lnTo>
                  <a:pt x="12" y="395"/>
                </a:lnTo>
                <a:lnTo>
                  <a:pt x="12" y="394"/>
                </a:lnTo>
                <a:lnTo>
                  <a:pt x="12" y="395"/>
                </a:lnTo>
                <a:lnTo>
                  <a:pt x="12" y="395"/>
                </a:lnTo>
                <a:close/>
                <a:moveTo>
                  <a:pt x="118" y="240"/>
                </a:moveTo>
                <a:lnTo>
                  <a:pt x="118" y="240"/>
                </a:lnTo>
                <a:lnTo>
                  <a:pt x="119" y="238"/>
                </a:lnTo>
                <a:lnTo>
                  <a:pt x="120" y="238"/>
                </a:lnTo>
                <a:lnTo>
                  <a:pt x="120" y="240"/>
                </a:lnTo>
                <a:lnTo>
                  <a:pt x="118" y="242"/>
                </a:lnTo>
                <a:lnTo>
                  <a:pt x="118" y="241"/>
                </a:lnTo>
                <a:lnTo>
                  <a:pt x="118" y="240"/>
                </a:lnTo>
                <a:lnTo>
                  <a:pt x="118" y="240"/>
                </a:lnTo>
                <a:lnTo>
                  <a:pt x="118" y="240"/>
                </a:lnTo>
                <a:lnTo>
                  <a:pt x="118" y="240"/>
                </a:lnTo>
                <a:lnTo>
                  <a:pt x="118" y="240"/>
                </a:lnTo>
                <a:lnTo>
                  <a:pt x="118" y="240"/>
                </a:lnTo>
                <a:lnTo>
                  <a:pt x="118" y="240"/>
                </a:lnTo>
                <a:close/>
                <a:moveTo>
                  <a:pt x="6" y="378"/>
                </a:moveTo>
                <a:lnTo>
                  <a:pt x="6" y="378"/>
                </a:lnTo>
                <a:lnTo>
                  <a:pt x="7" y="370"/>
                </a:lnTo>
                <a:lnTo>
                  <a:pt x="7" y="370"/>
                </a:lnTo>
                <a:lnTo>
                  <a:pt x="7" y="371"/>
                </a:lnTo>
                <a:lnTo>
                  <a:pt x="7" y="375"/>
                </a:lnTo>
                <a:lnTo>
                  <a:pt x="7" y="377"/>
                </a:lnTo>
                <a:lnTo>
                  <a:pt x="6" y="378"/>
                </a:lnTo>
                <a:lnTo>
                  <a:pt x="6" y="378"/>
                </a:lnTo>
                <a:lnTo>
                  <a:pt x="6" y="377"/>
                </a:lnTo>
                <a:lnTo>
                  <a:pt x="6" y="377"/>
                </a:lnTo>
                <a:lnTo>
                  <a:pt x="6" y="377"/>
                </a:lnTo>
                <a:lnTo>
                  <a:pt x="6" y="378"/>
                </a:lnTo>
                <a:lnTo>
                  <a:pt x="6" y="378"/>
                </a:lnTo>
                <a:close/>
                <a:moveTo>
                  <a:pt x="120" y="232"/>
                </a:moveTo>
                <a:lnTo>
                  <a:pt x="120" y="232"/>
                </a:lnTo>
                <a:lnTo>
                  <a:pt x="121" y="233"/>
                </a:lnTo>
                <a:lnTo>
                  <a:pt x="121" y="234"/>
                </a:lnTo>
                <a:lnTo>
                  <a:pt x="121" y="234"/>
                </a:lnTo>
                <a:lnTo>
                  <a:pt x="120" y="234"/>
                </a:lnTo>
                <a:lnTo>
                  <a:pt x="120" y="233"/>
                </a:lnTo>
                <a:lnTo>
                  <a:pt x="120" y="232"/>
                </a:lnTo>
                <a:lnTo>
                  <a:pt x="120" y="232"/>
                </a:lnTo>
                <a:close/>
                <a:moveTo>
                  <a:pt x="6" y="365"/>
                </a:moveTo>
                <a:lnTo>
                  <a:pt x="6" y="365"/>
                </a:lnTo>
                <a:lnTo>
                  <a:pt x="7" y="362"/>
                </a:lnTo>
                <a:lnTo>
                  <a:pt x="8" y="362"/>
                </a:lnTo>
                <a:lnTo>
                  <a:pt x="8" y="362"/>
                </a:lnTo>
                <a:lnTo>
                  <a:pt x="9" y="364"/>
                </a:lnTo>
                <a:lnTo>
                  <a:pt x="8" y="368"/>
                </a:lnTo>
                <a:lnTo>
                  <a:pt x="7" y="368"/>
                </a:lnTo>
                <a:lnTo>
                  <a:pt x="6" y="365"/>
                </a:lnTo>
                <a:lnTo>
                  <a:pt x="6" y="365"/>
                </a:lnTo>
                <a:lnTo>
                  <a:pt x="6" y="364"/>
                </a:lnTo>
                <a:lnTo>
                  <a:pt x="6" y="365"/>
                </a:lnTo>
                <a:lnTo>
                  <a:pt x="6" y="366"/>
                </a:lnTo>
                <a:lnTo>
                  <a:pt x="6" y="365"/>
                </a:lnTo>
                <a:lnTo>
                  <a:pt x="6" y="365"/>
                </a:lnTo>
                <a:close/>
                <a:moveTo>
                  <a:pt x="124" y="229"/>
                </a:moveTo>
                <a:lnTo>
                  <a:pt x="124" y="229"/>
                </a:lnTo>
                <a:lnTo>
                  <a:pt x="124" y="230"/>
                </a:lnTo>
                <a:lnTo>
                  <a:pt x="122" y="232"/>
                </a:lnTo>
                <a:lnTo>
                  <a:pt x="122" y="232"/>
                </a:lnTo>
                <a:lnTo>
                  <a:pt x="122" y="230"/>
                </a:lnTo>
                <a:lnTo>
                  <a:pt x="124" y="229"/>
                </a:lnTo>
                <a:lnTo>
                  <a:pt x="124" y="229"/>
                </a:lnTo>
                <a:close/>
                <a:moveTo>
                  <a:pt x="3" y="358"/>
                </a:moveTo>
                <a:lnTo>
                  <a:pt x="3" y="358"/>
                </a:lnTo>
                <a:lnTo>
                  <a:pt x="6" y="368"/>
                </a:lnTo>
                <a:lnTo>
                  <a:pt x="4" y="368"/>
                </a:lnTo>
                <a:lnTo>
                  <a:pt x="4" y="368"/>
                </a:lnTo>
                <a:lnTo>
                  <a:pt x="3" y="363"/>
                </a:lnTo>
                <a:lnTo>
                  <a:pt x="3" y="359"/>
                </a:lnTo>
                <a:lnTo>
                  <a:pt x="3" y="358"/>
                </a:lnTo>
                <a:lnTo>
                  <a:pt x="3" y="358"/>
                </a:lnTo>
                <a:lnTo>
                  <a:pt x="3" y="359"/>
                </a:lnTo>
                <a:lnTo>
                  <a:pt x="3" y="358"/>
                </a:lnTo>
                <a:lnTo>
                  <a:pt x="3" y="358"/>
                </a:lnTo>
                <a:close/>
                <a:moveTo>
                  <a:pt x="4" y="353"/>
                </a:moveTo>
                <a:lnTo>
                  <a:pt x="4" y="353"/>
                </a:lnTo>
                <a:lnTo>
                  <a:pt x="7" y="356"/>
                </a:lnTo>
                <a:lnTo>
                  <a:pt x="7" y="358"/>
                </a:lnTo>
                <a:lnTo>
                  <a:pt x="7" y="360"/>
                </a:lnTo>
                <a:lnTo>
                  <a:pt x="6" y="362"/>
                </a:lnTo>
                <a:lnTo>
                  <a:pt x="6" y="362"/>
                </a:lnTo>
                <a:lnTo>
                  <a:pt x="4" y="359"/>
                </a:lnTo>
                <a:lnTo>
                  <a:pt x="4" y="357"/>
                </a:lnTo>
                <a:lnTo>
                  <a:pt x="4" y="353"/>
                </a:lnTo>
                <a:lnTo>
                  <a:pt x="4" y="353"/>
                </a:lnTo>
                <a:lnTo>
                  <a:pt x="4" y="354"/>
                </a:lnTo>
                <a:lnTo>
                  <a:pt x="4" y="353"/>
                </a:lnTo>
                <a:lnTo>
                  <a:pt x="4" y="353"/>
                </a:lnTo>
                <a:close/>
                <a:moveTo>
                  <a:pt x="126" y="219"/>
                </a:moveTo>
                <a:lnTo>
                  <a:pt x="126" y="219"/>
                </a:lnTo>
                <a:lnTo>
                  <a:pt x="126" y="224"/>
                </a:lnTo>
                <a:lnTo>
                  <a:pt x="125" y="224"/>
                </a:lnTo>
                <a:lnTo>
                  <a:pt x="125" y="224"/>
                </a:lnTo>
                <a:lnTo>
                  <a:pt x="124" y="223"/>
                </a:lnTo>
                <a:lnTo>
                  <a:pt x="126" y="219"/>
                </a:lnTo>
                <a:lnTo>
                  <a:pt x="126" y="219"/>
                </a:lnTo>
                <a:lnTo>
                  <a:pt x="126" y="221"/>
                </a:lnTo>
                <a:lnTo>
                  <a:pt x="126" y="219"/>
                </a:lnTo>
                <a:lnTo>
                  <a:pt x="126" y="219"/>
                </a:lnTo>
                <a:close/>
                <a:moveTo>
                  <a:pt x="1" y="348"/>
                </a:moveTo>
                <a:lnTo>
                  <a:pt x="1" y="348"/>
                </a:lnTo>
                <a:lnTo>
                  <a:pt x="1" y="347"/>
                </a:lnTo>
                <a:lnTo>
                  <a:pt x="2" y="347"/>
                </a:lnTo>
                <a:lnTo>
                  <a:pt x="4" y="348"/>
                </a:lnTo>
                <a:lnTo>
                  <a:pt x="4" y="350"/>
                </a:lnTo>
                <a:lnTo>
                  <a:pt x="1" y="348"/>
                </a:lnTo>
                <a:lnTo>
                  <a:pt x="1" y="348"/>
                </a:lnTo>
                <a:lnTo>
                  <a:pt x="1" y="348"/>
                </a:lnTo>
                <a:lnTo>
                  <a:pt x="1" y="348"/>
                </a:lnTo>
                <a:lnTo>
                  <a:pt x="1" y="348"/>
                </a:lnTo>
                <a:lnTo>
                  <a:pt x="1" y="348"/>
                </a:lnTo>
                <a:lnTo>
                  <a:pt x="1" y="348"/>
                </a:lnTo>
                <a:close/>
                <a:moveTo>
                  <a:pt x="4" y="340"/>
                </a:moveTo>
                <a:lnTo>
                  <a:pt x="4" y="340"/>
                </a:lnTo>
                <a:lnTo>
                  <a:pt x="4" y="337"/>
                </a:lnTo>
                <a:lnTo>
                  <a:pt x="4" y="334"/>
                </a:lnTo>
                <a:lnTo>
                  <a:pt x="4" y="334"/>
                </a:lnTo>
                <a:lnTo>
                  <a:pt x="6" y="337"/>
                </a:lnTo>
                <a:lnTo>
                  <a:pt x="6" y="340"/>
                </a:lnTo>
                <a:lnTo>
                  <a:pt x="4" y="340"/>
                </a:lnTo>
                <a:lnTo>
                  <a:pt x="4" y="340"/>
                </a:lnTo>
                <a:close/>
                <a:moveTo>
                  <a:pt x="2" y="327"/>
                </a:moveTo>
                <a:lnTo>
                  <a:pt x="2" y="327"/>
                </a:lnTo>
                <a:lnTo>
                  <a:pt x="1" y="322"/>
                </a:lnTo>
                <a:lnTo>
                  <a:pt x="1" y="322"/>
                </a:lnTo>
                <a:lnTo>
                  <a:pt x="2" y="322"/>
                </a:lnTo>
                <a:lnTo>
                  <a:pt x="2" y="325"/>
                </a:lnTo>
                <a:lnTo>
                  <a:pt x="2" y="327"/>
                </a:lnTo>
                <a:lnTo>
                  <a:pt x="2" y="327"/>
                </a:lnTo>
                <a:lnTo>
                  <a:pt x="2" y="327"/>
                </a:lnTo>
                <a:lnTo>
                  <a:pt x="2" y="327"/>
                </a:lnTo>
                <a:lnTo>
                  <a:pt x="2" y="327"/>
                </a:lnTo>
                <a:close/>
                <a:moveTo>
                  <a:pt x="3" y="313"/>
                </a:moveTo>
                <a:lnTo>
                  <a:pt x="3" y="313"/>
                </a:lnTo>
                <a:lnTo>
                  <a:pt x="2" y="318"/>
                </a:lnTo>
                <a:lnTo>
                  <a:pt x="2" y="317"/>
                </a:lnTo>
                <a:lnTo>
                  <a:pt x="3" y="315"/>
                </a:lnTo>
                <a:lnTo>
                  <a:pt x="3" y="313"/>
                </a:lnTo>
                <a:lnTo>
                  <a:pt x="3" y="313"/>
                </a:lnTo>
                <a:lnTo>
                  <a:pt x="3" y="313"/>
                </a:lnTo>
                <a:lnTo>
                  <a:pt x="3" y="313"/>
                </a:lnTo>
                <a:lnTo>
                  <a:pt x="3" y="313"/>
                </a:lnTo>
                <a:close/>
                <a:moveTo>
                  <a:pt x="4" y="315"/>
                </a:moveTo>
                <a:lnTo>
                  <a:pt x="4" y="315"/>
                </a:lnTo>
                <a:lnTo>
                  <a:pt x="6" y="312"/>
                </a:lnTo>
                <a:lnTo>
                  <a:pt x="6" y="312"/>
                </a:lnTo>
                <a:lnTo>
                  <a:pt x="6" y="315"/>
                </a:lnTo>
                <a:lnTo>
                  <a:pt x="4" y="315"/>
                </a:lnTo>
                <a:lnTo>
                  <a:pt x="4" y="315"/>
                </a:lnTo>
                <a:lnTo>
                  <a:pt x="4" y="315"/>
                </a:lnTo>
                <a:lnTo>
                  <a:pt x="4" y="315"/>
                </a:lnTo>
                <a:lnTo>
                  <a:pt x="4" y="315"/>
                </a:lnTo>
                <a:close/>
                <a:moveTo>
                  <a:pt x="6" y="301"/>
                </a:moveTo>
                <a:lnTo>
                  <a:pt x="6" y="301"/>
                </a:lnTo>
                <a:lnTo>
                  <a:pt x="7" y="306"/>
                </a:lnTo>
                <a:lnTo>
                  <a:pt x="7" y="309"/>
                </a:lnTo>
                <a:lnTo>
                  <a:pt x="7" y="307"/>
                </a:lnTo>
                <a:lnTo>
                  <a:pt x="6" y="301"/>
                </a:lnTo>
                <a:lnTo>
                  <a:pt x="6" y="301"/>
                </a:lnTo>
                <a:lnTo>
                  <a:pt x="6" y="303"/>
                </a:lnTo>
                <a:lnTo>
                  <a:pt x="6" y="301"/>
                </a:lnTo>
                <a:lnTo>
                  <a:pt x="6" y="301"/>
                </a:lnTo>
                <a:close/>
                <a:moveTo>
                  <a:pt x="2" y="299"/>
                </a:moveTo>
                <a:lnTo>
                  <a:pt x="2" y="299"/>
                </a:lnTo>
                <a:lnTo>
                  <a:pt x="3" y="300"/>
                </a:lnTo>
                <a:lnTo>
                  <a:pt x="3" y="303"/>
                </a:lnTo>
                <a:lnTo>
                  <a:pt x="3" y="307"/>
                </a:lnTo>
                <a:lnTo>
                  <a:pt x="3" y="307"/>
                </a:lnTo>
                <a:lnTo>
                  <a:pt x="2" y="303"/>
                </a:lnTo>
                <a:lnTo>
                  <a:pt x="2" y="299"/>
                </a:lnTo>
                <a:lnTo>
                  <a:pt x="2" y="299"/>
                </a:lnTo>
                <a:close/>
                <a:moveTo>
                  <a:pt x="8" y="285"/>
                </a:moveTo>
                <a:lnTo>
                  <a:pt x="8" y="285"/>
                </a:lnTo>
                <a:lnTo>
                  <a:pt x="7" y="286"/>
                </a:lnTo>
                <a:lnTo>
                  <a:pt x="7" y="286"/>
                </a:lnTo>
                <a:lnTo>
                  <a:pt x="9" y="287"/>
                </a:lnTo>
                <a:lnTo>
                  <a:pt x="10" y="286"/>
                </a:lnTo>
                <a:lnTo>
                  <a:pt x="8" y="285"/>
                </a:lnTo>
                <a:lnTo>
                  <a:pt x="8" y="285"/>
                </a:lnTo>
                <a:lnTo>
                  <a:pt x="8" y="285"/>
                </a:lnTo>
                <a:lnTo>
                  <a:pt x="8" y="285"/>
                </a:lnTo>
                <a:lnTo>
                  <a:pt x="8" y="285"/>
                </a:lnTo>
                <a:close/>
                <a:moveTo>
                  <a:pt x="9" y="248"/>
                </a:moveTo>
                <a:lnTo>
                  <a:pt x="9" y="248"/>
                </a:lnTo>
                <a:lnTo>
                  <a:pt x="9" y="247"/>
                </a:lnTo>
                <a:lnTo>
                  <a:pt x="9" y="248"/>
                </a:lnTo>
                <a:lnTo>
                  <a:pt x="9" y="250"/>
                </a:lnTo>
                <a:lnTo>
                  <a:pt x="9" y="248"/>
                </a:lnTo>
                <a:lnTo>
                  <a:pt x="9" y="248"/>
                </a:lnTo>
                <a:lnTo>
                  <a:pt x="9" y="250"/>
                </a:lnTo>
                <a:lnTo>
                  <a:pt x="9" y="248"/>
                </a:lnTo>
                <a:lnTo>
                  <a:pt x="9" y="248"/>
                </a:lnTo>
                <a:close/>
                <a:moveTo>
                  <a:pt x="148" y="51"/>
                </a:moveTo>
                <a:lnTo>
                  <a:pt x="148" y="51"/>
                </a:lnTo>
                <a:lnTo>
                  <a:pt x="150" y="51"/>
                </a:lnTo>
                <a:lnTo>
                  <a:pt x="151" y="52"/>
                </a:lnTo>
                <a:lnTo>
                  <a:pt x="150" y="55"/>
                </a:lnTo>
                <a:lnTo>
                  <a:pt x="150" y="56"/>
                </a:lnTo>
                <a:lnTo>
                  <a:pt x="149" y="56"/>
                </a:lnTo>
                <a:lnTo>
                  <a:pt x="148" y="55"/>
                </a:lnTo>
                <a:lnTo>
                  <a:pt x="148" y="51"/>
                </a:lnTo>
                <a:lnTo>
                  <a:pt x="148" y="51"/>
                </a:lnTo>
                <a:lnTo>
                  <a:pt x="149" y="52"/>
                </a:lnTo>
                <a:lnTo>
                  <a:pt x="149" y="52"/>
                </a:lnTo>
                <a:lnTo>
                  <a:pt x="148" y="52"/>
                </a:lnTo>
                <a:lnTo>
                  <a:pt x="148" y="51"/>
                </a:lnTo>
                <a:lnTo>
                  <a:pt x="148" y="51"/>
                </a:lnTo>
                <a:close/>
                <a:moveTo>
                  <a:pt x="166" y="43"/>
                </a:moveTo>
                <a:lnTo>
                  <a:pt x="166" y="43"/>
                </a:lnTo>
                <a:lnTo>
                  <a:pt x="163" y="44"/>
                </a:lnTo>
                <a:lnTo>
                  <a:pt x="162" y="45"/>
                </a:lnTo>
                <a:lnTo>
                  <a:pt x="161" y="45"/>
                </a:lnTo>
                <a:lnTo>
                  <a:pt x="161" y="44"/>
                </a:lnTo>
                <a:lnTo>
                  <a:pt x="161" y="44"/>
                </a:lnTo>
                <a:lnTo>
                  <a:pt x="163" y="43"/>
                </a:lnTo>
                <a:lnTo>
                  <a:pt x="166" y="43"/>
                </a:lnTo>
                <a:lnTo>
                  <a:pt x="166" y="43"/>
                </a:lnTo>
                <a:lnTo>
                  <a:pt x="166" y="43"/>
                </a:lnTo>
                <a:close/>
                <a:moveTo>
                  <a:pt x="366" y="102"/>
                </a:moveTo>
                <a:lnTo>
                  <a:pt x="366" y="102"/>
                </a:lnTo>
                <a:lnTo>
                  <a:pt x="362" y="102"/>
                </a:lnTo>
                <a:lnTo>
                  <a:pt x="363" y="103"/>
                </a:lnTo>
                <a:lnTo>
                  <a:pt x="366" y="102"/>
                </a:lnTo>
                <a:lnTo>
                  <a:pt x="366" y="102"/>
                </a:lnTo>
                <a:lnTo>
                  <a:pt x="366" y="102"/>
                </a:lnTo>
                <a:lnTo>
                  <a:pt x="366" y="102"/>
                </a:lnTo>
                <a:lnTo>
                  <a:pt x="363" y="102"/>
                </a:lnTo>
                <a:lnTo>
                  <a:pt x="363" y="102"/>
                </a:lnTo>
                <a:lnTo>
                  <a:pt x="364" y="100"/>
                </a:lnTo>
                <a:lnTo>
                  <a:pt x="366" y="102"/>
                </a:lnTo>
                <a:lnTo>
                  <a:pt x="366" y="102"/>
                </a:lnTo>
                <a:close/>
                <a:moveTo>
                  <a:pt x="361" y="104"/>
                </a:moveTo>
                <a:lnTo>
                  <a:pt x="361" y="104"/>
                </a:lnTo>
                <a:lnTo>
                  <a:pt x="358" y="102"/>
                </a:lnTo>
                <a:lnTo>
                  <a:pt x="361" y="104"/>
                </a:lnTo>
                <a:lnTo>
                  <a:pt x="361" y="104"/>
                </a:lnTo>
                <a:lnTo>
                  <a:pt x="361" y="103"/>
                </a:lnTo>
                <a:lnTo>
                  <a:pt x="361" y="104"/>
                </a:lnTo>
                <a:lnTo>
                  <a:pt x="361" y="104"/>
                </a:lnTo>
                <a:close/>
                <a:moveTo>
                  <a:pt x="219" y="17"/>
                </a:moveTo>
                <a:lnTo>
                  <a:pt x="219" y="17"/>
                </a:lnTo>
                <a:lnTo>
                  <a:pt x="222" y="15"/>
                </a:lnTo>
                <a:lnTo>
                  <a:pt x="224" y="16"/>
                </a:lnTo>
                <a:lnTo>
                  <a:pt x="224" y="16"/>
                </a:lnTo>
                <a:lnTo>
                  <a:pt x="222" y="17"/>
                </a:lnTo>
                <a:lnTo>
                  <a:pt x="219" y="17"/>
                </a:lnTo>
                <a:lnTo>
                  <a:pt x="219" y="17"/>
                </a:lnTo>
                <a:lnTo>
                  <a:pt x="220" y="17"/>
                </a:lnTo>
                <a:lnTo>
                  <a:pt x="219" y="17"/>
                </a:lnTo>
                <a:lnTo>
                  <a:pt x="219" y="17"/>
                </a:lnTo>
                <a:close/>
                <a:moveTo>
                  <a:pt x="372" y="103"/>
                </a:moveTo>
                <a:lnTo>
                  <a:pt x="372" y="103"/>
                </a:lnTo>
                <a:lnTo>
                  <a:pt x="372" y="104"/>
                </a:lnTo>
                <a:lnTo>
                  <a:pt x="372" y="104"/>
                </a:lnTo>
                <a:lnTo>
                  <a:pt x="369" y="105"/>
                </a:lnTo>
                <a:lnTo>
                  <a:pt x="369" y="105"/>
                </a:lnTo>
                <a:lnTo>
                  <a:pt x="369" y="105"/>
                </a:lnTo>
                <a:lnTo>
                  <a:pt x="372" y="103"/>
                </a:lnTo>
                <a:lnTo>
                  <a:pt x="372" y="103"/>
                </a:lnTo>
                <a:lnTo>
                  <a:pt x="372" y="103"/>
                </a:lnTo>
                <a:lnTo>
                  <a:pt x="372" y="103"/>
                </a:lnTo>
                <a:lnTo>
                  <a:pt x="371" y="103"/>
                </a:lnTo>
                <a:lnTo>
                  <a:pt x="372" y="103"/>
                </a:lnTo>
                <a:lnTo>
                  <a:pt x="372" y="103"/>
                </a:lnTo>
                <a:close/>
                <a:moveTo>
                  <a:pt x="231" y="15"/>
                </a:moveTo>
                <a:lnTo>
                  <a:pt x="231" y="15"/>
                </a:lnTo>
                <a:lnTo>
                  <a:pt x="230" y="16"/>
                </a:lnTo>
                <a:lnTo>
                  <a:pt x="228" y="16"/>
                </a:lnTo>
                <a:lnTo>
                  <a:pt x="228" y="17"/>
                </a:lnTo>
                <a:lnTo>
                  <a:pt x="226" y="17"/>
                </a:lnTo>
                <a:lnTo>
                  <a:pt x="226" y="17"/>
                </a:lnTo>
                <a:lnTo>
                  <a:pt x="228" y="15"/>
                </a:lnTo>
                <a:lnTo>
                  <a:pt x="231" y="15"/>
                </a:lnTo>
                <a:lnTo>
                  <a:pt x="231" y="15"/>
                </a:lnTo>
                <a:lnTo>
                  <a:pt x="231" y="15"/>
                </a:lnTo>
                <a:close/>
                <a:moveTo>
                  <a:pt x="373" y="103"/>
                </a:moveTo>
                <a:lnTo>
                  <a:pt x="373" y="103"/>
                </a:lnTo>
                <a:lnTo>
                  <a:pt x="374" y="103"/>
                </a:lnTo>
                <a:lnTo>
                  <a:pt x="374" y="104"/>
                </a:lnTo>
                <a:lnTo>
                  <a:pt x="374" y="104"/>
                </a:lnTo>
                <a:lnTo>
                  <a:pt x="373" y="103"/>
                </a:lnTo>
                <a:lnTo>
                  <a:pt x="373" y="103"/>
                </a:lnTo>
                <a:lnTo>
                  <a:pt x="373" y="103"/>
                </a:lnTo>
                <a:lnTo>
                  <a:pt x="373" y="103"/>
                </a:lnTo>
                <a:lnTo>
                  <a:pt x="373" y="103"/>
                </a:lnTo>
                <a:close/>
                <a:moveTo>
                  <a:pt x="405" y="9"/>
                </a:moveTo>
                <a:lnTo>
                  <a:pt x="405" y="9"/>
                </a:lnTo>
                <a:lnTo>
                  <a:pt x="403" y="8"/>
                </a:lnTo>
                <a:lnTo>
                  <a:pt x="402" y="8"/>
                </a:lnTo>
                <a:lnTo>
                  <a:pt x="398" y="6"/>
                </a:lnTo>
                <a:lnTo>
                  <a:pt x="398" y="6"/>
                </a:lnTo>
                <a:lnTo>
                  <a:pt x="401" y="6"/>
                </a:lnTo>
                <a:lnTo>
                  <a:pt x="403" y="6"/>
                </a:lnTo>
                <a:lnTo>
                  <a:pt x="404" y="8"/>
                </a:lnTo>
                <a:lnTo>
                  <a:pt x="405" y="9"/>
                </a:lnTo>
                <a:lnTo>
                  <a:pt x="405" y="9"/>
                </a:lnTo>
                <a:close/>
                <a:moveTo>
                  <a:pt x="415" y="11"/>
                </a:moveTo>
                <a:lnTo>
                  <a:pt x="415" y="11"/>
                </a:lnTo>
                <a:lnTo>
                  <a:pt x="410" y="10"/>
                </a:lnTo>
                <a:lnTo>
                  <a:pt x="405" y="8"/>
                </a:lnTo>
                <a:lnTo>
                  <a:pt x="405" y="8"/>
                </a:lnTo>
                <a:lnTo>
                  <a:pt x="410" y="9"/>
                </a:lnTo>
                <a:lnTo>
                  <a:pt x="415" y="11"/>
                </a:lnTo>
                <a:lnTo>
                  <a:pt x="415" y="11"/>
                </a:lnTo>
                <a:close/>
                <a:moveTo>
                  <a:pt x="419" y="11"/>
                </a:moveTo>
                <a:lnTo>
                  <a:pt x="419" y="11"/>
                </a:lnTo>
                <a:lnTo>
                  <a:pt x="415" y="10"/>
                </a:lnTo>
                <a:lnTo>
                  <a:pt x="419" y="11"/>
                </a:lnTo>
                <a:lnTo>
                  <a:pt x="419" y="11"/>
                </a:lnTo>
                <a:lnTo>
                  <a:pt x="419" y="11"/>
                </a:lnTo>
                <a:lnTo>
                  <a:pt x="419" y="11"/>
                </a:lnTo>
                <a:lnTo>
                  <a:pt x="419" y="11"/>
                </a:lnTo>
                <a:close/>
                <a:moveTo>
                  <a:pt x="533" y="152"/>
                </a:moveTo>
                <a:lnTo>
                  <a:pt x="533" y="152"/>
                </a:lnTo>
                <a:lnTo>
                  <a:pt x="533" y="152"/>
                </a:lnTo>
                <a:lnTo>
                  <a:pt x="532" y="152"/>
                </a:lnTo>
                <a:lnTo>
                  <a:pt x="529" y="151"/>
                </a:lnTo>
                <a:lnTo>
                  <a:pt x="522" y="145"/>
                </a:lnTo>
                <a:lnTo>
                  <a:pt x="521" y="144"/>
                </a:lnTo>
                <a:lnTo>
                  <a:pt x="521" y="142"/>
                </a:lnTo>
                <a:lnTo>
                  <a:pt x="521" y="142"/>
                </a:lnTo>
                <a:lnTo>
                  <a:pt x="533" y="152"/>
                </a:lnTo>
                <a:lnTo>
                  <a:pt x="533" y="152"/>
                </a:lnTo>
                <a:lnTo>
                  <a:pt x="533" y="152"/>
                </a:lnTo>
                <a:lnTo>
                  <a:pt x="532" y="151"/>
                </a:lnTo>
                <a:lnTo>
                  <a:pt x="532" y="151"/>
                </a:lnTo>
                <a:lnTo>
                  <a:pt x="533" y="152"/>
                </a:lnTo>
                <a:lnTo>
                  <a:pt x="533" y="152"/>
                </a:lnTo>
                <a:close/>
                <a:moveTo>
                  <a:pt x="541" y="163"/>
                </a:moveTo>
                <a:lnTo>
                  <a:pt x="541" y="163"/>
                </a:lnTo>
                <a:lnTo>
                  <a:pt x="540" y="163"/>
                </a:lnTo>
                <a:lnTo>
                  <a:pt x="538" y="162"/>
                </a:lnTo>
                <a:lnTo>
                  <a:pt x="533" y="158"/>
                </a:lnTo>
                <a:lnTo>
                  <a:pt x="532" y="157"/>
                </a:lnTo>
                <a:lnTo>
                  <a:pt x="533" y="157"/>
                </a:lnTo>
                <a:lnTo>
                  <a:pt x="541" y="163"/>
                </a:lnTo>
                <a:lnTo>
                  <a:pt x="541" y="163"/>
                </a:lnTo>
                <a:lnTo>
                  <a:pt x="540" y="163"/>
                </a:lnTo>
                <a:lnTo>
                  <a:pt x="540" y="163"/>
                </a:lnTo>
                <a:lnTo>
                  <a:pt x="540" y="162"/>
                </a:lnTo>
                <a:lnTo>
                  <a:pt x="541" y="163"/>
                </a:lnTo>
                <a:lnTo>
                  <a:pt x="541" y="163"/>
                </a:lnTo>
                <a:close/>
                <a:moveTo>
                  <a:pt x="520" y="59"/>
                </a:moveTo>
                <a:lnTo>
                  <a:pt x="520" y="59"/>
                </a:lnTo>
                <a:lnTo>
                  <a:pt x="516" y="58"/>
                </a:lnTo>
                <a:lnTo>
                  <a:pt x="513" y="56"/>
                </a:lnTo>
                <a:lnTo>
                  <a:pt x="513" y="56"/>
                </a:lnTo>
                <a:lnTo>
                  <a:pt x="516" y="57"/>
                </a:lnTo>
                <a:lnTo>
                  <a:pt x="520" y="59"/>
                </a:lnTo>
                <a:lnTo>
                  <a:pt x="520" y="59"/>
                </a:lnTo>
                <a:close/>
                <a:moveTo>
                  <a:pt x="552" y="174"/>
                </a:moveTo>
                <a:lnTo>
                  <a:pt x="552" y="174"/>
                </a:lnTo>
                <a:lnTo>
                  <a:pt x="543" y="167"/>
                </a:lnTo>
                <a:lnTo>
                  <a:pt x="552" y="174"/>
                </a:lnTo>
                <a:lnTo>
                  <a:pt x="552" y="174"/>
                </a:lnTo>
                <a:lnTo>
                  <a:pt x="550" y="173"/>
                </a:lnTo>
                <a:lnTo>
                  <a:pt x="550" y="171"/>
                </a:lnTo>
                <a:lnTo>
                  <a:pt x="551" y="171"/>
                </a:lnTo>
                <a:lnTo>
                  <a:pt x="552" y="174"/>
                </a:lnTo>
                <a:lnTo>
                  <a:pt x="552" y="174"/>
                </a:lnTo>
                <a:close/>
                <a:moveTo>
                  <a:pt x="558" y="82"/>
                </a:moveTo>
                <a:lnTo>
                  <a:pt x="558" y="82"/>
                </a:lnTo>
                <a:lnTo>
                  <a:pt x="561" y="83"/>
                </a:lnTo>
                <a:lnTo>
                  <a:pt x="561" y="85"/>
                </a:lnTo>
                <a:lnTo>
                  <a:pt x="560" y="85"/>
                </a:lnTo>
                <a:lnTo>
                  <a:pt x="558" y="82"/>
                </a:lnTo>
                <a:lnTo>
                  <a:pt x="558" y="82"/>
                </a:lnTo>
                <a:lnTo>
                  <a:pt x="560" y="83"/>
                </a:lnTo>
                <a:lnTo>
                  <a:pt x="558" y="82"/>
                </a:lnTo>
                <a:lnTo>
                  <a:pt x="558" y="82"/>
                </a:lnTo>
                <a:close/>
                <a:moveTo>
                  <a:pt x="568" y="209"/>
                </a:moveTo>
                <a:lnTo>
                  <a:pt x="568" y="209"/>
                </a:lnTo>
                <a:lnTo>
                  <a:pt x="567" y="209"/>
                </a:lnTo>
                <a:lnTo>
                  <a:pt x="564" y="207"/>
                </a:lnTo>
                <a:lnTo>
                  <a:pt x="564" y="207"/>
                </a:lnTo>
                <a:lnTo>
                  <a:pt x="568" y="209"/>
                </a:lnTo>
                <a:lnTo>
                  <a:pt x="568" y="209"/>
                </a:lnTo>
                <a:lnTo>
                  <a:pt x="568" y="209"/>
                </a:lnTo>
                <a:lnTo>
                  <a:pt x="567" y="209"/>
                </a:lnTo>
                <a:lnTo>
                  <a:pt x="567" y="209"/>
                </a:lnTo>
                <a:lnTo>
                  <a:pt x="568" y="209"/>
                </a:lnTo>
                <a:lnTo>
                  <a:pt x="568" y="209"/>
                </a:lnTo>
                <a:close/>
                <a:moveTo>
                  <a:pt x="582" y="180"/>
                </a:moveTo>
                <a:lnTo>
                  <a:pt x="582" y="180"/>
                </a:lnTo>
                <a:lnTo>
                  <a:pt x="584" y="185"/>
                </a:lnTo>
                <a:lnTo>
                  <a:pt x="584" y="185"/>
                </a:lnTo>
                <a:lnTo>
                  <a:pt x="584" y="183"/>
                </a:lnTo>
                <a:lnTo>
                  <a:pt x="584" y="181"/>
                </a:lnTo>
                <a:lnTo>
                  <a:pt x="584" y="180"/>
                </a:lnTo>
                <a:lnTo>
                  <a:pt x="582" y="180"/>
                </a:lnTo>
                <a:lnTo>
                  <a:pt x="582" y="180"/>
                </a:lnTo>
                <a:lnTo>
                  <a:pt x="582" y="181"/>
                </a:lnTo>
                <a:lnTo>
                  <a:pt x="582" y="180"/>
                </a:lnTo>
                <a:lnTo>
                  <a:pt x="582" y="180"/>
                </a:lnTo>
                <a:close/>
                <a:moveTo>
                  <a:pt x="598" y="146"/>
                </a:moveTo>
                <a:lnTo>
                  <a:pt x="598" y="146"/>
                </a:lnTo>
                <a:lnTo>
                  <a:pt x="597" y="145"/>
                </a:lnTo>
                <a:lnTo>
                  <a:pt x="596" y="144"/>
                </a:lnTo>
                <a:lnTo>
                  <a:pt x="596" y="142"/>
                </a:lnTo>
                <a:lnTo>
                  <a:pt x="596" y="142"/>
                </a:lnTo>
                <a:lnTo>
                  <a:pt x="597" y="144"/>
                </a:lnTo>
                <a:lnTo>
                  <a:pt x="598" y="145"/>
                </a:lnTo>
                <a:lnTo>
                  <a:pt x="598" y="146"/>
                </a:lnTo>
                <a:lnTo>
                  <a:pt x="598" y="146"/>
                </a:lnTo>
                <a:lnTo>
                  <a:pt x="598" y="146"/>
                </a:lnTo>
                <a:close/>
                <a:moveTo>
                  <a:pt x="605" y="162"/>
                </a:moveTo>
                <a:lnTo>
                  <a:pt x="605" y="162"/>
                </a:lnTo>
                <a:lnTo>
                  <a:pt x="603" y="158"/>
                </a:lnTo>
                <a:lnTo>
                  <a:pt x="600" y="153"/>
                </a:lnTo>
                <a:lnTo>
                  <a:pt x="600" y="153"/>
                </a:lnTo>
                <a:lnTo>
                  <a:pt x="604" y="158"/>
                </a:lnTo>
                <a:lnTo>
                  <a:pt x="605" y="159"/>
                </a:lnTo>
                <a:lnTo>
                  <a:pt x="605" y="162"/>
                </a:lnTo>
                <a:lnTo>
                  <a:pt x="605" y="162"/>
                </a:lnTo>
                <a:close/>
                <a:moveTo>
                  <a:pt x="610" y="173"/>
                </a:moveTo>
                <a:lnTo>
                  <a:pt x="610" y="173"/>
                </a:lnTo>
                <a:lnTo>
                  <a:pt x="609" y="171"/>
                </a:lnTo>
                <a:lnTo>
                  <a:pt x="609" y="169"/>
                </a:lnTo>
                <a:lnTo>
                  <a:pt x="609" y="169"/>
                </a:lnTo>
                <a:lnTo>
                  <a:pt x="610" y="170"/>
                </a:lnTo>
                <a:lnTo>
                  <a:pt x="610" y="173"/>
                </a:lnTo>
                <a:lnTo>
                  <a:pt x="610" y="173"/>
                </a:lnTo>
                <a:close/>
                <a:moveTo>
                  <a:pt x="616" y="170"/>
                </a:moveTo>
                <a:lnTo>
                  <a:pt x="616" y="170"/>
                </a:lnTo>
                <a:lnTo>
                  <a:pt x="615" y="171"/>
                </a:lnTo>
                <a:lnTo>
                  <a:pt x="615" y="171"/>
                </a:lnTo>
                <a:lnTo>
                  <a:pt x="615" y="170"/>
                </a:lnTo>
                <a:lnTo>
                  <a:pt x="616" y="170"/>
                </a:lnTo>
                <a:lnTo>
                  <a:pt x="616" y="170"/>
                </a:lnTo>
                <a:lnTo>
                  <a:pt x="615" y="170"/>
                </a:lnTo>
                <a:lnTo>
                  <a:pt x="616" y="170"/>
                </a:lnTo>
                <a:lnTo>
                  <a:pt x="616" y="170"/>
                </a:lnTo>
                <a:close/>
                <a:moveTo>
                  <a:pt x="634" y="277"/>
                </a:moveTo>
                <a:lnTo>
                  <a:pt x="634" y="277"/>
                </a:lnTo>
                <a:lnTo>
                  <a:pt x="633" y="275"/>
                </a:lnTo>
                <a:lnTo>
                  <a:pt x="632" y="272"/>
                </a:lnTo>
                <a:lnTo>
                  <a:pt x="632" y="272"/>
                </a:lnTo>
                <a:lnTo>
                  <a:pt x="634" y="274"/>
                </a:lnTo>
                <a:lnTo>
                  <a:pt x="634" y="275"/>
                </a:lnTo>
                <a:lnTo>
                  <a:pt x="634" y="277"/>
                </a:lnTo>
                <a:lnTo>
                  <a:pt x="634" y="277"/>
                </a:lnTo>
                <a:close/>
              </a:path>
            </a:pathLst>
          </a:custGeom>
          <a:solidFill>
            <a:srgbClr val="FF0000"/>
          </a:solidFill>
          <a:ln w="28575">
            <a:solidFill>
              <a:srgbClr val="C00000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4776"/>
          <p:cNvSpPr>
            <a:spLocks noEditPoints="1"/>
          </p:cNvSpPr>
          <p:nvPr/>
        </p:nvSpPr>
        <p:spPr bwMode="auto">
          <a:xfrm>
            <a:off x="438278" y="2797021"/>
            <a:ext cx="1515416" cy="1531624"/>
          </a:xfrm>
          <a:custGeom>
            <a:avLst/>
            <a:gdLst>
              <a:gd name="T0" fmla="*/ 86 w 561"/>
              <a:gd name="T1" fmla="*/ 211 h 567"/>
              <a:gd name="T2" fmla="*/ 321 w 561"/>
              <a:gd name="T3" fmla="*/ 495 h 567"/>
              <a:gd name="T4" fmla="*/ 264 w 561"/>
              <a:gd name="T5" fmla="*/ 48 h 567"/>
              <a:gd name="T6" fmla="*/ 487 w 561"/>
              <a:gd name="T7" fmla="*/ 372 h 567"/>
              <a:gd name="T8" fmla="*/ 545 w 561"/>
              <a:gd name="T9" fmla="*/ 293 h 567"/>
              <a:gd name="T10" fmla="*/ 499 w 561"/>
              <a:gd name="T11" fmla="*/ 41 h 567"/>
              <a:gd name="T12" fmla="*/ 45 w 561"/>
              <a:gd name="T13" fmla="*/ 183 h 567"/>
              <a:gd name="T14" fmla="*/ 19 w 561"/>
              <a:gd name="T15" fmla="*/ 458 h 567"/>
              <a:gd name="T16" fmla="*/ 50 w 561"/>
              <a:gd name="T17" fmla="*/ 501 h 567"/>
              <a:gd name="T18" fmla="*/ 313 w 561"/>
              <a:gd name="T19" fmla="*/ 535 h 567"/>
              <a:gd name="T20" fmla="*/ 326 w 561"/>
              <a:gd name="T21" fmla="*/ 519 h 567"/>
              <a:gd name="T22" fmla="*/ 26 w 561"/>
              <a:gd name="T23" fmla="*/ 425 h 567"/>
              <a:gd name="T24" fmla="*/ 316 w 561"/>
              <a:gd name="T25" fmla="*/ 514 h 567"/>
              <a:gd name="T26" fmla="*/ 511 w 561"/>
              <a:gd name="T27" fmla="*/ 340 h 567"/>
              <a:gd name="T28" fmla="*/ 215 w 561"/>
              <a:gd name="T29" fmla="*/ 560 h 567"/>
              <a:gd name="T30" fmla="*/ 376 w 561"/>
              <a:gd name="T31" fmla="*/ 476 h 567"/>
              <a:gd name="T32" fmla="*/ 196 w 561"/>
              <a:gd name="T33" fmla="*/ 519 h 567"/>
              <a:gd name="T34" fmla="*/ 260 w 561"/>
              <a:gd name="T35" fmla="*/ 532 h 567"/>
              <a:gd name="T36" fmla="*/ 260 w 561"/>
              <a:gd name="T37" fmla="*/ 533 h 567"/>
              <a:gd name="T38" fmla="*/ 227 w 561"/>
              <a:gd name="T39" fmla="*/ 535 h 567"/>
              <a:gd name="T40" fmla="*/ 274 w 561"/>
              <a:gd name="T41" fmla="*/ 541 h 567"/>
              <a:gd name="T42" fmla="*/ 285 w 561"/>
              <a:gd name="T43" fmla="*/ 541 h 567"/>
              <a:gd name="T44" fmla="*/ 286 w 561"/>
              <a:gd name="T45" fmla="*/ 543 h 567"/>
              <a:gd name="T46" fmla="*/ 134 w 561"/>
              <a:gd name="T47" fmla="*/ 509 h 567"/>
              <a:gd name="T48" fmla="*/ 248 w 561"/>
              <a:gd name="T49" fmla="*/ 547 h 567"/>
              <a:gd name="T50" fmla="*/ 165 w 561"/>
              <a:gd name="T51" fmla="*/ 533 h 567"/>
              <a:gd name="T52" fmla="*/ 254 w 561"/>
              <a:gd name="T53" fmla="*/ 553 h 567"/>
              <a:gd name="T54" fmla="*/ 152 w 561"/>
              <a:gd name="T55" fmla="*/ 531 h 567"/>
              <a:gd name="T56" fmla="*/ 156 w 561"/>
              <a:gd name="T57" fmla="*/ 540 h 567"/>
              <a:gd name="T58" fmla="*/ 165 w 561"/>
              <a:gd name="T59" fmla="*/ 550 h 567"/>
              <a:gd name="T60" fmla="*/ 131 w 561"/>
              <a:gd name="T61" fmla="*/ 540 h 567"/>
              <a:gd name="T62" fmla="*/ 127 w 561"/>
              <a:gd name="T63" fmla="*/ 540 h 567"/>
              <a:gd name="T64" fmla="*/ 151 w 561"/>
              <a:gd name="T65" fmla="*/ 553 h 567"/>
              <a:gd name="T66" fmla="*/ 127 w 561"/>
              <a:gd name="T67" fmla="*/ 546 h 567"/>
              <a:gd name="T68" fmla="*/ 90 w 561"/>
              <a:gd name="T69" fmla="*/ 519 h 567"/>
              <a:gd name="T70" fmla="*/ 106 w 561"/>
              <a:gd name="T71" fmla="*/ 537 h 567"/>
              <a:gd name="T72" fmla="*/ 73 w 561"/>
              <a:gd name="T73" fmla="*/ 507 h 567"/>
              <a:gd name="T74" fmla="*/ 39 w 561"/>
              <a:gd name="T75" fmla="*/ 470 h 567"/>
              <a:gd name="T76" fmla="*/ 44 w 561"/>
              <a:gd name="T77" fmla="*/ 487 h 567"/>
              <a:gd name="T78" fmla="*/ 31 w 561"/>
              <a:gd name="T79" fmla="*/ 458 h 567"/>
              <a:gd name="T80" fmla="*/ 15 w 561"/>
              <a:gd name="T81" fmla="*/ 423 h 567"/>
              <a:gd name="T82" fmla="*/ 19 w 561"/>
              <a:gd name="T83" fmla="*/ 377 h 567"/>
              <a:gd name="T84" fmla="*/ 12 w 561"/>
              <a:gd name="T85" fmla="*/ 403 h 567"/>
              <a:gd name="T86" fmla="*/ 9 w 561"/>
              <a:gd name="T87" fmla="*/ 391 h 567"/>
              <a:gd name="T88" fmla="*/ 7 w 561"/>
              <a:gd name="T89" fmla="*/ 378 h 567"/>
              <a:gd name="T90" fmla="*/ 19 w 561"/>
              <a:gd name="T91" fmla="*/ 318 h 567"/>
              <a:gd name="T92" fmla="*/ 1 w 561"/>
              <a:gd name="T93" fmla="*/ 385 h 567"/>
              <a:gd name="T94" fmla="*/ 9 w 561"/>
              <a:gd name="T95" fmla="*/ 323 h 567"/>
              <a:gd name="T96" fmla="*/ 12 w 561"/>
              <a:gd name="T97" fmla="*/ 307 h 567"/>
              <a:gd name="T98" fmla="*/ 21 w 561"/>
              <a:gd name="T99" fmla="*/ 273 h 567"/>
              <a:gd name="T100" fmla="*/ 25 w 561"/>
              <a:gd name="T101" fmla="*/ 255 h 567"/>
              <a:gd name="T102" fmla="*/ 139 w 561"/>
              <a:gd name="T103" fmla="*/ 130 h 567"/>
              <a:gd name="T104" fmla="*/ 161 w 561"/>
              <a:gd name="T105" fmla="*/ 108 h 567"/>
              <a:gd name="T106" fmla="*/ 59 w 561"/>
              <a:gd name="T107" fmla="*/ 171 h 567"/>
              <a:gd name="T108" fmla="*/ 75 w 561"/>
              <a:gd name="T109" fmla="*/ 147 h 567"/>
              <a:gd name="T110" fmla="*/ 84 w 561"/>
              <a:gd name="T111" fmla="*/ 137 h 567"/>
              <a:gd name="T112" fmla="*/ 104 w 561"/>
              <a:gd name="T113" fmla="*/ 114 h 567"/>
              <a:gd name="T114" fmla="*/ 131 w 561"/>
              <a:gd name="T115" fmla="*/ 92 h 567"/>
              <a:gd name="T116" fmla="*/ 500 w 561"/>
              <a:gd name="T117" fmla="*/ 114 h 567"/>
              <a:gd name="T118" fmla="*/ 506 w 561"/>
              <a:gd name="T119" fmla="*/ 125 h 567"/>
              <a:gd name="T120" fmla="*/ 520 w 561"/>
              <a:gd name="T121" fmla="*/ 302 h 567"/>
              <a:gd name="T122" fmla="*/ 514 w 561"/>
              <a:gd name="T123" fmla="*/ 336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61" h="567">
                <a:moveTo>
                  <a:pt x="386" y="467"/>
                </a:moveTo>
                <a:lnTo>
                  <a:pt x="386" y="467"/>
                </a:lnTo>
                <a:lnTo>
                  <a:pt x="355" y="490"/>
                </a:lnTo>
                <a:lnTo>
                  <a:pt x="343" y="497"/>
                </a:lnTo>
                <a:lnTo>
                  <a:pt x="331" y="503"/>
                </a:lnTo>
                <a:lnTo>
                  <a:pt x="319" y="509"/>
                </a:lnTo>
                <a:lnTo>
                  <a:pt x="304" y="513"/>
                </a:lnTo>
                <a:lnTo>
                  <a:pt x="287" y="517"/>
                </a:lnTo>
                <a:lnTo>
                  <a:pt x="267" y="519"/>
                </a:lnTo>
                <a:lnTo>
                  <a:pt x="267" y="519"/>
                </a:lnTo>
                <a:lnTo>
                  <a:pt x="267" y="518"/>
                </a:lnTo>
                <a:lnTo>
                  <a:pt x="268" y="518"/>
                </a:lnTo>
                <a:lnTo>
                  <a:pt x="275" y="517"/>
                </a:lnTo>
                <a:lnTo>
                  <a:pt x="280" y="517"/>
                </a:lnTo>
                <a:lnTo>
                  <a:pt x="278" y="515"/>
                </a:lnTo>
                <a:lnTo>
                  <a:pt x="278" y="515"/>
                </a:lnTo>
                <a:lnTo>
                  <a:pt x="256" y="525"/>
                </a:lnTo>
                <a:lnTo>
                  <a:pt x="237" y="531"/>
                </a:lnTo>
                <a:lnTo>
                  <a:pt x="217" y="535"/>
                </a:lnTo>
                <a:lnTo>
                  <a:pt x="199" y="536"/>
                </a:lnTo>
                <a:lnTo>
                  <a:pt x="183" y="535"/>
                </a:lnTo>
                <a:lnTo>
                  <a:pt x="167" y="532"/>
                </a:lnTo>
                <a:lnTo>
                  <a:pt x="152" y="526"/>
                </a:lnTo>
                <a:lnTo>
                  <a:pt x="138" y="520"/>
                </a:lnTo>
                <a:lnTo>
                  <a:pt x="126" y="511"/>
                </a:lnTo>
                <a:lnTo>
                  <a:pt x="114" y="500"/>
                </a:lnTo>
                <a:lnTo>
                  <a:pt x="103" y="488"/>
                </a:lnTo>
                <a:lnTo>
                  <a:pt x="93" y="474"/>
                </a:lnTo>
                <a:lnTo>
                  <a:pt x="85" y="460"/>
                </a:lnTo>
                <a:lnTo>
                  <a:pt x="78" y="444"/>
                </a:lnTo>
                <a:lnTo>
                  <a:pt x="72" y="428"/>
                </a:lnTo>
                <a:lnTo>
                  <a:pt x="67" y="409"/>
                </a:lnTo>
                <a:lnTo>
                  <a:pt x="63" y="391"/>
                </a:lnTo>
                <a:lnTo>
                  <a:pt x="61" y="372"/>
                </a:lnTo>
                <a:lnTo>
                  <a:pt x="60" y="352"/>
                </a:lnTo>
                <a:lnTo>
                  <a:pt x="60" y="332"/>
                </a:lnTo>
                <a:lnTo>
                  <a:pt x="61" y="312"/>
                </a:lnTo>
                <a:lnTo>
                  <a:pt x="63" y="291"/>
                </a:lnTo>
                <a:lnTo>
                  <a:pt x="67" y="271"/>
                </a:lnTo>
                <a:lnTo>
                  <a:pt x="72" y="251"/>
                </a:lnTo>
                <a:lnTo>
                  <a:pt x="78" y="230"/>
                </a:lnTo>
                <a:lnTo>
                  <a:pt x="86" y="211"/>
                </a:lnTo>
                <a:lnTo>
                  <a:pt x="95" y="192"/>
                </a:lnTo>
                <a:lnTo>
                  <a:pt x="106" y="173"/>
                </a:lnTo>
                <a:lnTo>
                  <a:pt x="116" y="155"/>
                </a:lnTo>
                <a:lnTo>
                  <a:pt x="130" y="140"/>
                </a:lnTo>
                <a:lnTo>
                  <a:pt x="144" y="124"/>
                </a:lnTo>
                <a:lnTo>
                  <a:pt x="160" y="110"/>
                </a:lnTo>
                <a:lnTo>
                  <a:pt x="160" y="110"/>
                </a:lnTo>
                <a:lnTo>
                  <a:pt x="137" y="124"/>
                </a:lnTo>
                <a:lnTo>
                  <a:pt x="115" y="140"/>
                </a:lnTo>
                <a:lnTo>
                  <a:pt x="97" y="157"/>
                </a:lnTo>
                <a:lnTo>
                  <a:pt x="81" y="173"/>
                </a:lnTo>
                <a:lnTo>
                  <a:pt x="68" y="193"/>
                </a:lnTo>
                <a:lnTo>
                  <a:pt x="57" y="212"/>
                </a:lnTo>
                <a:lnTo>
                  <a:pt x="49" y="231"/>
                </a:lnTo>
                <a:lnTo>
                  <a:pt x="42" y="252"/>
                </a:lnTo>
                <a:lnTo>
                  <a:pt x="38" y="272"/>
                </a:lnTo>
                <a:lnTo>
                  <a:pt x="36" y="293"/>
                </a:lnTo>
                <a:lnTo>
                  <a:pt x="34" y="313"/>
                </a:lnTo>
                <a:lnTo>
                  <a:pt x="36" y="334"/>
                </a:lnTo>
                <a:lnTo>
                  <a:pt x="39" y="353"/>
                </a:lnTo>
                <a:lnTo>
                  <a:pt x="43" y="372"/>
                </a:lnTo>
                <a:lnTo>
                  <a:pt x="50" y="391"/>
                </a:lnTo>
                <a:lnTo>
                  <a:pt x="57" y="409"/>
                </a:lnTo>
                <a:lnTo>
                  <a:pt x="67" y="428"/>
                </a:lnTo>
                <a:lnTo>
                  <a:pt x="78" y="443"/>
                </a:lnTo>
                <a:lnTo>
                  <a:pt x="90" y="459"/>
                </a:lnTo>
                <a:lnTo>
                  <a:pt x="103" y="473"/>
                </a:lnTo>
                <a:lnTo>
                  <a:pt x="118" y="485"/>
                </a:lnTo>
                <a:lnTo>
                  <a:pt x="132" y="497"/>
                </a:lnTo>
                <a:lnTo>
                  <a:pt x="149" y="506"/>
                </a:lnTo>
                <a:lnTo>
                  <a:pt x="166" y="514"/>
                </a:lnTo>
                <a:lnTo>
                  <a:pt x="184" y="519"/>
                </a:lnTo>
                <a:lnTo>
                  <a:pt x="203" y="523"/>
                </a:lnTo>
                <a:lnTo>
                  <a:pt x="222" y="525"/>
                </a:lnTo>
                <a:lnTo>
                  <a:pt x="242" y="524"/>
                </a:lnTo>
                <a:lnTo>
                  <a:pt x="262" y="520"/>
                </a:lnTo>
                <a:lnTo>
                  <a:pt x="284" y="514"/>
                </a:lnTo>
                <a:lnTo>
                  <a:pt x="304" y="505"/>
                </a:lnTo>
                <a:lnTo>
                  <a:pt x="326" y="493"/>
                </a:lnTo>
                <a:lnTo>
                  <a:pt x="326" y="493"/>
                </a:lnTo>
                <a:lnTo>
                  <a:pt x="321" y="495"/>
                </a:lnTo>
                <a:lnTo>
                  <a:pt x="321" y="495"/>
                </a:lnTo>
                <a:lnTo>
                  <a:pt x="291" y="508"/>
                </a:lnTo>
                <a:lnTo>
                  <a:pt x="281" y="511"/>
                </a:lnTo>
                <a:lnTo>
                  <a:pt x="283" y="509"/>
                </a:lnTo>
                <a:lnTo>
                  <a:pt x="290" y="506"/>
                </a:lnTo>
                <a:lnTo>
                  <a:pt x="290" y="506"/>
                </a:lnTo>
                <a:lnTo>
                  <a:pt x="267" y="512"/>
                </a:lnTo>
                <a:lnTo>
                  <a:pt x="245" y="515"/>
                </a:lnTo>
                <a:lnTo>
                  <a:pt x="225" y="519"/>
                </a:lnTo>
                <a:lnTo>
                  <a:pt x="207" y="520"/>
                </a:lnTo>
                <a:lnTo>
                  <a:pt x="189" y="521"/>
                </a:lnTo>
                <a:lnTo>
                  <a:pt x="173" y="520"/>
                </a:lnTo>
                <a:lnTo>
                  <a:pt x="158" y="518"/>
                </a:lnTo>
                <a:lnTo>
                  <a:pt x="144" y="514"/>
                </a:lnTo>
                <a:lnTo>
                  <a:pt x="132" y="511"/>
                </a:lnTo>
                <a:lnTo>
                  <a:pt x="121" y="505"/>
                </a:lnTo>
                <a:lnTo>
                  <a:pt x="110" y="499"/>
                </a:lnTo>
                <a:lnTo>
                  <a:pt x="102" y="491"/>
                </a:lnTo>
                <a:lnTo>
                  <a:pt x="93" y="483"/>
                </a:lnTo>
                <a:lnTo>
                  <a:pt x="86" y="473"/>
                </a:lnTo>
                <a:lnTo>
                  <a:pt x="81" y="464"/>
                </a:lnTo>
                <a:lnTo>
                  <a:pt x="77" y="453"/>
                </a:lnTo>
                <a:lnTo>
                  <a:pt x="72" y="441"/>
                </a:lnTo>
                <a:lnTo>
                  <a:pt x="69" y="429"/>
                </a:lnTo>
                <a:lnTo>
                  <a:pt x="67" y="417"/>
                </a:lnTo>
                <a:lnTo>
                  <a:pt x="66" y="403"/>
                </a:lnTo>
                <a:lnTo>
                  <a:pt x="66" y="389"/>
                </a:lnTo>
                <a:lnTo>
                  <a:pt x="67" y="375"/>
                </a:lnTo>
                <a:lnTo>
                  <a:pt x="68" y="360"/>
                </a:lnTo>
                <a:lnTo>
                  <a:pt x="71" y="346"/>
                </a:lnTo>
                <a:lnTo>
                  <a:pt x="77" y="316"/>
                </a:lnTo>
                <a:lnTo>
                  <a:pt x="86" y="284"/>
                </a:lnTo>
                <a:lnTo>
                  <a:pt x="98" y="253"/>
                </a:lnTo>
                <a:lnTo>
                  <a:pt x="114" y="223"/>
                </a:lnTo>
                <a:lnTo>
                  <a:pt x="130" y="192"/>
                </a:lnTo>
                <a:lnTo>
                  <a:pt x="149" y="163"/>
                </a:lnTo>
                <a:lnTo>
                  <a:pt x="169" y="135"/>
                </a:lnTo>
                <a:lnTo>
                  <a:pt x="191" y="110"/>
                </a:lnTo>
                <a:lnTo>
                  <a:pt x="215" y="86"/>
                </a:lnTo>
                <a:lnTo>
                  <a:pt x="227" y="76"/>
                </a:lnTo>
                <a:lnTo>
                  <a:pt x="239" y="65"/>
                </a:lnTo>
                <a:lnTo>
                  <a:pt x="252" y="57"/>
                </a:lnTo>
                <a:lnTo>
                  <a:pt x="264" y="48"/>
                </a:lnTo>
                <a:lnTo>
                  <a:pt x="278" y="41"/>
                </a:lnTo>
                <a:lnTo>
                  <a:pt x="291" y="35"/>
                </a:lnTo>
                <a:lnTo>
                  <a:pt x="304" y="29"/>
                </a:lnTo>
                <a:lnTo>
                  <a:pt x="317" y="25"/>
                </a:lnTo>
                <a:lnTo>
                  <a:pt x="331" y="22"/>
                </a:lnTo>
                <a:lnTo>
                  <a:pt x="344" y="21"/>
                </a:lnTo>
                <a:lnTo>
                  <a:pt x="357" y="19"/>
                </a:lnTo>
                <a:lnTo>
                  <a:pt x="370" y="21"/>
                </a:lnTo>
                <a:lnTo>
                  <a:pt x="384" y="22"/>
                </a:lnTo>
                <a:lnTo>
                  <a:pt x="397" y="25"/>
                </a:lnTo>
                <a:lnTo>
                  <a:pt x="410" y="30"/>
                </a:lnTo>
                <a:lnTo>
                  <a:pt x="423" y="37"/>
                </a:lnTo>
                <a:lnTo>
                  <a:pt x="437" y="45"/>
                </a:lnTo>
                <a:lnTo>
                  <a:pt x="449" y="54"/>
                </a:lnTo>
                <a:lnTo>
                  <a:pt x="462" y="65"/>
                </a:lnTo>
                <a:lnTo>
                  <a:pt x="474" y="78"/>
                </a:lnTo>
                <a:lnTo>
                  <a:pt x="486" y="93"/>
                </a:lnTo>
                <a:lnTo>
                  <a:pt x="497" y="110"/>
                </a:lnTo>
                <a:lnTo>
                  <a:pt x="497" y="110"/>
                </a:lnTo>
                <a:lnTo>
                  <a:pt x="496" y="108"/>
                </a:lnTo>
                <a:lnTo>
                  <a:pt x="492" y="104"/>
                </a:lnTo>
                <a:lnTo>
                  <a:pt x="485" y="95"/>
                </a:lnTo>
                <a:lnTo>
                  <a:pt x="485" y="95"/>
                </a:lnTo>
                <a:lnTo>
                  <a:pt x="496" y="114"/>
                </a:lnTo>
                <a:lnTo>
                  <a:pt x="505" y="133"/>
                </a:lnTo>
                <a:lnTo>
                  <a:pt x="512" y="151"/>
                </a:lnTo>
                <a:lnTo>
                  <a:pt x="517" y="169"/>
                </a:lnTo>
                <a:lnTo>
                  <a:pt x="521" y="187"/>
                </a:lnTo>
                <a:lnTo>
                  <a:pt x="522" y="205"/>
                </a:lnTo>
                <a:lnTo>
                  <a:pt x="522" y="222"/>
                </a:lnTo>
                <a:lnTo>
                  <a:pt x="522" y="240"/>
                </a:lnTo>
                <a:lnTo>
                  <a:pt x="519" y="257"/>
                </a:lnTo>
                <a:lnTo>
                  <a:pt x="515" y="275"/>
                </a:lnTo>
                <a:lnTo>
                  <a:pt x="511" y="293"/>
                </a:lnTo>
                <a:lnTo>
                  <a:pt x="505" y="311"/>
                </a:lnTo>
                <a:lnTo>
                  <a:pt x="491" y="347"/>
                </a:lnTo>
                <a:lnTo>
                  <a:pt x="475" y="384"/>
                </a:lnTo>
                <a:lnTo>
                  <a:pt x="475" y="384"/>
                </a:lnTo>
                <a:lnTo>
                  <a:pt x="476" y="383"/>
                </a:lnTo>
                <a:lnTo>
                  <a:pt x="475" y="387"/>
                </a:lnTo>
                <a:lnTo>
                  <a:pt x="475" y="387"/>
                </a:lnTo>
                <a:lnTo>
                  <a:pt x="487" y="372"/>
                </a:lnTo>
                <a:lnTo>
                  <a:pt x="497" y="358"/>
                </a:lnTo>
                <a:lnTo>
                  <a:pt x="502" y="349"/>
                </a:lnTo>
                <a:lnTo>
                  <a:pt x="505" y="341"/>
                </a:lnTo>
                <a:lnTo>
                  <a:pt x="509" y="330"/>
                </a:lnTo>
                <a:lnTo>
                  <a:pt x="511" y="319"/>
                </a:lnTo>
                <a:lnTo>
                  <a:pt x="511" y="319"/>
                </a:lnTo>
                <a:lnTo>
                  <a:pt x="511" y="322"/>
                </a:lnTo>
                <a:lnTo>
                  <a:pt x="512" y="318"/>
                </a:lnTo>
                <a:lnTo>
                  <a:pt x="512" y="318"/>
                </a:lnTo>
                <a:lnTo>
                  <a:pt x="512" y="322"/>
                </a:lnTo>
                <a:lnTo>
                  <a:pt x="514" y="316"/>
                </a:lnTo>
                <a:lnTo>
                  <a:pt x="514" y="316"/>
                </a:lnTo>
                <a:lnTo>
                  <a:pt x="515" y="317"/>
                </a:lnTo>
                <a:lnTo>
                  <a:pt x="515" y="319"/>
                </a:lnTo>
                <a:lnTo>
                  <a:pt x="512" y="326"/>
                </a:lnTo>
                <a:lnTo>
                  <a:pt x="503" y="347"/>
                </a:lnTo>
                <a:lnTo>
                  <a:pt x="490" y="371"/>
                </a:lnTo>
                <a:lnTo>
                  <a:pt x="478" y="390"/>
                </a:lnTo>
                <a:lnTo>
                  <a:pt x="478" y="390"/>
                </a:lnTo>
                <a:lnTo>
                  <a:pt x="484" y="384"/>
                </a:lnTo>
                <a:lnTo>
                  <a:pt x="488" y="377"/>
                </a:lnTo>
                <a:lnTo>
                  <a:pt x="496" y="363"/>
                </a:lnTo>
                <a:lnTo>
                  <a:pt x="498" y="355"/>
                </a:lnTo>
                <a:lnTo>
                  <a:pt x="502" y="350"/>
                </a:lnTo>
                <a:lnTo>
                  <a:pt x="506" y="346"/>
                </a:lnTo>
                <a:lnTo>
                  <a:pt x="511" y="343"/>
                </a:lnTo>
                <a:lnTo>
                  <a:pt x="511" y="343"/>
                </a:lnTo>
                <a:lnTo>
                  <a:pt x="505" y="353"/>
                </a:lnTo>
                <a:lnTo>
                  <a:pt x="497" y="366"/>
                </a:lnTo>
                <a:lnTo>
                  <a:pt x="474" y="397"/>
                </a:lnTo>
                <a:lnTo>
                  <a:pt x="453" y="428"/>
                </a:lnTo>
                <a:lnTo>
                  <a:pt x="447" y="440"/>
                </a:lnTo>
                <a:lnTo>
                  <a:pt x="446" y="443"/>
                </a:lnTo>
                <a:lnTo>
                  <a:pt x="446" y="446"/>
                </a:lnTo>
                <a:lnTo>
                  <a:pt x="446" y="446"/>
                </a:lnTo>
                <a:lnTo>
                  <a:pt x="467" y="430"/>
                </a:lnTo>
                <a:lnTo>
                  <a:pt x="484" y="414"/>
                </a:lnTo>
                <a:lnTo>
                  <a:pt x="496" y="400"/>
                </a:lnTo>
                <a:lnTo>
                  <a:pt x="506" y="383"/>
                </a:lnTo>
                <a:lnTo>
                  <a:pt x="516" y="366"/>
                </a:lnTo>
                <a:lnTo>
                  <a:pt x="525" y="346"/>
                </a:lnTo>
                <a:lnTo>
                  <a:pt x="545" y="293"/>
                </a:lnTo>
                <a:lnTo>
                  <a:pt x="545" y="293"/>
                </a:lnTo>
                <a:lnTo>
                  <a:pt x="549" y="302"/>
                </a:lnTo>
                <a:lnTo>
                  <a:pt x="549" y="302"/>
                </a:lnTo>
                <a:lnTo>
                  <a:pt x="547" y="301"/>
                </a:lnTo>
                <a:lnTo>
                  <a:pt x="544" y="298"/>
                </a:lnTo>
                <a:lnTo>
                  <a:pt x="546" y="301"/>
                </a:lnTo>
                <a:lnTo>
                  <a:pt x="546" y="301"/>
                </a:lnTo>
                <a:lnTo>
                  <a:pt x="549" y="296"/>
                </a:lnTo>
                <a:lnTo>
                  <a:pt x="551" y="289"/>
                </a:lnTo>
                <a:lnTo>
                  <a:pt x="553" y="275"/>
                </a:lnTo>
                <a:lnTo>
                  <a:pt x="556" y="258"/>
                </a:lnTo>
                <a:lnTo>
                  <a:pt x="556" y="243"/>
                </a:lnTo>
                <a:lnTo>
                  <a:pt x="556" y="243"/>
                </a:lnTo>
                <a:lnTo>
                  <a:pt x="557" y="246"/>
                </a:lnTo>
                <a:lnTo>
                  <a:pt x="557" y="245"/>
                </a:lnTo>
                <a:lnTo>
                  <a:pt x="556" y="232"/>
                </a:lnTo>
                <a:lnTo>
                  <a:pt x="556" y="232"/>
                </a:lnTo>
                <a:lnTo>
                  <a:pt x="556" y="240"/>
                </a:lnTo>
                <a:lnTo>
                  <a:pt x="556" y="247"/>
                </a:lnTo>
                <a:lnTo>
                  <a:pt x="556" y="254"/>
                </a:lnTo>
                <a:lnTo>
                  <a:pt x="552" y="264"/>
                </a:lnTo>
                <a:lnTo>
                  <a:pt x="552" y="264"/>
                </a:lnTo>
                <a:lnTo>
                  <a:pt x="552" y="251"/>
                </a:lnTo>
                <a:lnTo>
                  <a:pt x="552" y="239"/>
                </a:lnTo>
                <a:lnTo>
                  <a:pt x="555" y="217"/>
                </a:lnTo>
                <a:lnTo>
                  <a:pt x="557" y="195"/>
                </a:lnTo>
                <a:lnTo>
                  <a:pt x="557" y="186"/>
                </a:lnTo>
                <a:lnTo>
                  <a:pt x="557" y="175"/>
                </a:lnTo>
                <a:lnTo>
                  <a:pt x="557" y="175"/>
                </a:lnTo>
                <a:lnTo>
                  <a:pt x="557" y="178"/>
                </a:lnTo>
                <a:lnTo>
                  <a:pt x="557" y="183"/>
                </a:lnTo>
                <a:lnTo>
                  <a:pt x="557" y="183"/>
                </a:lnTo>
                <a:lnTo>
                  <a:pt x="559" y="164"/>
                </a:lnTo>
                <a:lnTo>
                  <a:pt x="561" y="146"/>
                </a:lnTo>
                <a:lnTo>
                  <a:pt x="558" y="128"/>
                </a:lnTo>
                <a:lnTo>
                  <a:pt x="556" y="112"/>
                </a:lnTo>
                <a:lnTo>
                  <a:pt x="550" y="98"/>
                </a:lnTo>
                <a:lnTo>
                  <a:pt x="543" y="83"/>
                </a:lnTo>
                <a:lnTo>
                  <a:pt x="534" y="71"/>
                </a:lnTo>
                <a:lnTo>
                  <a:pt x="523" y="60"/>
                </a:lnTo>
                <a:lnTo>
                  <a:pt x="512" y="49"/>
                </a:lnTo>
                <a:lnTo>
                  <a:pt x="499" y="41"/>
                </a:lnTo>
                <a:lnTo>
                  <a:pt x="485" y="33"/>
                </a:lnTo>
                <a:lnTo>
                  <a:pt x="470" y="27"/>
                </a:lnTo>
                <a:lnTo>
                  <a:pt x="453" y="21"/>
                </a:lnTo>
                <a:lnTo>
                  <a:pt x="437" y="16"/>
                </a:lnTo>
                <a:lnTo>
                  <a:pt x="420" y="12"/>
                </a:lnTo>
                <a:lnTo>
                  <a:pt x="402" y="10"/>
                </a:lnTo>
                <a:lnTo>
                  <a:pt x="382" y="7"/>
                </a:lnTo>
                <a:lnTo>
                  <a:pt x="364" y="7"/>
                </a:lnTo>
                <a:lnTo>
                  <a:pt x="345" y="7"/>
                </a:lnTo>
                <a:lnTo>
                  <a:pt x="326" y="7"/>
                </a:lnTo>
                <a:lnTo>
                  <a:pt x="307" y="10"/>
                </a:lnTo>
                <a:lnTo>
                  <a:pt x="289" y="12"/>
                </a:lnTo>
                <a:lnTo>
                  <a:pt x="269" y="16"/>
                </a:lnTo>
                <a:lnTo>
                  <a:pt x="251" y="21"/>
                </a:lnTo>
                <a:lnTo>
                  <a:pt x="234" y="27"/>
                </a:lnTo>
                <a:lnTo>
                  <a:pt x="217" y="33"/>
                </a:lnTo>
                <a:lnTo>
                  <a:pt x="202" y="39"/>
                </a:lnTo>
                <a:lnTo>
                  <a:pt x="186" y="46"/>
                </a:lnTo>
                <a:lnTo>
                  <a:pt x="172" y="54"/>
                </a:lnTo>
                <a:lnTo>
                  <a:pt x="160" y="64"/>
                </a:lnTo>
                <a:lnTo>
                  <a:pt x="148" y="74"/>
                </a:lnTo>
                <a:lnTo>
                  <a:pt x="138" y="83"/>
                </a:lnTo>
                <a:lnTo>
                  <a:pt x="138" y="83"/>
                </a:lnTo>
                <a:lnTo>
                  <a:pt x="133" y="83"/>
                </a:lnTo>
                <a:lnTo>
                  <a:pt x="137" y="82"/>
                </a:lnTo>
                <a:lnTo>
                  <a:pt x="148" y="77"/>
                </a:lnTo>
                <a:lnTo>
                  <a:pt x="148" y="77"/>
                </a:lnTo>
                <a:lnTo>
                  <a:pt x="128" y="90"/>
                </a:lnTo>
                <a:lnTo>
                  <a:pt x="112" y="106"/>
                </a:lnTo>
                <a:lnTo>
                  <a:pt x="96" y="122"/>
                </a:lnTo>
                <a:lnTo>
                  <a:pt x="83" y="137"/>
                </a:lnTo>
                <a:lnTo>
                  <a:pt x="72" y="152"/>
                </a:lnTo>
                <a:lnTo>
                  <a:pt x="62" y="165"/>
                </a:lnTo>
                <a:lnTo>
                  <a:pt x="49" y="184"/>
                </a:lnTo>
                <a:lnTo>
                  <a:pt x="49" y="184"/>
                </a:lnTo>
                <a:lnTo>
                  <a:pt x="48" y="188"/>
                </a:lnTo>
                <a:lnTo>
                  <a:pt x="44" y="192"/>
                </a:lnTo>
                <a:lnTo>
                  <a:pt x="44" y="192"/>
                </a:lnTo>
                <a:lnTo>
                  <a:pt x="51" y="183"/>
                </a:lnTo>
                <a:lnTo>
                  <a:pt x="55" y="172"/>
                </a:lnTo>
                <a:lnTo>
                  <a:pt x="55" y="172"/>
                </a:lnTo>
                <a:lnTo>
                  <a:pt x="45" y="183"/>
                </a:lnTo>
                <a:lnTo>
                  <a:pt x="38" y="194"/>
                </a:lnTo>
                <a:lnTo>
                  <a:pt x="33" y="205"/>
                </a:lnTo>
                <a:lnTo>
                  <a:pt x="30" y="218"/>
                </a:lnTo>
                <a:lnTo>
                  <a:pt x="30" y="218"/>
                </a:lnTo>
                <a:lnTo>
                  <a:pt x="31" y="217"/>
                </a:lnTo>
                <a:lnTo>
                  <a:pt x="31" y="218"/>
                </a:lnTo>
                <a:lnTo>
                  <a:pt x="28" y="223"/>
                </a:lnTo>
                <a:lnTo>
                  <a:pt x="28" y="223"/>
                </a:lnTo>
                <a:lnTo>
                  <a:pt x="31" y="217"/>
                </a:lnTo>
                <a:lnTo>
                  <a:pt x="34" y="210"/>
                </a:lnTo>
                <a:lnTo>
                  <a:pt x="34" y="210"/>
                </a:lnTo>
                <a:lnTo>
                  <a:pt x="33" y="212"/>
                </a:lnTo>
                <a:lnTo>
                  <a:pt x="33" y="211"/>
                </a:lnTo>
                <a:lnTo>
                  <a:pt x="33" y="211"/>
                </a:lnTo>
                <a:lnTo>
                  <a:pt x="32" y="211"/>
                </a:lnTo>
                <a:lnTo>
                  <a:pt x="31" y="214"/>
                </a:lnTo>
                <a:lnTo>
                  <a:pt x="27" y="223"/>
                </a:lnTo>
                <a:lnTo>
                  <a:pt x="24" y="237"/>
                </a:lnTo>
                <a:lnTo>
                  <a:pt x="24" y="237"/>
                </a:lnTo>
                <a:lnTo>
                  <a:pt x="26" y="235"/>
                </a:lnTo>
                <a:lnTo>
                  <a:pt x="25" y="235"/>
                </a:lnTo>
                <a:lnTo>
                  <a:pt x="25" y="234"/>
                </a:lnTo>
                <a:lnTo>
                  <a:pt x="26" y="225"/>
                </a:lnTo>
                <a:lnTo>
                  <a:pt x="26" y="225"/>
                </a:lnTo>
                <a:lnTo>
                  <a:pt x="25" y="226"/>
                </a:lnTo>
                <a:lnTo>
                  <a:pt x="25" y="229"/>
                </a:lnTo>
                <a:lnTo>
                  <a:pt x="25" y="229"/>
                </a:lnTo>
                <a:lnTo>
                  <a:pt x="15" y="254"/>
                </a:lnTo>
                <a:lnTo>
                  <a:pt x="8" y="281"/>
                </a:lnTo>
                <a:lnTo>
                  <a:pt x="3" y="310"/>
                </a:lnTo>
                <a:lnTo>
                  <a:pt x="0" y="340"/>
                </a:lnTo>
                <a:lnTo>
                  <a:pt x="0" y="369"/>
                </a:lnTo>
                <a:lnTo>
                  <a:pt x="1" y="384"/>
                </a:lnTo>
                <a:lnTo>
                  <a:pt x="3" y="397"/>
                </a:lnTo>
                <a:lnTo>
                  <a:pt x="6" y="412"/>
                </a:lnTo>
                <a:lnTo>
                  <a:pt x="9" y="425"/>
                </a:lnTo>
                <a:lnTo>
                  <a:pt x="14" y="438"/>
                </a:lnTo>
                <a:lnTo>
                  <a:pt x="19" y="450"/>
                </a:lnTo>
                <a:lnTo>
                  <a:pt x="19" y="450"/>
                </a:lnTo>
                <a:lnTo>
                  <a:pt x="18" y="448"/>
                </a:lnTo>
                <a:lnTo>
                  <a:pt x="18" y="448"/>
                </a:lnTo>
                <a:lnTo>
                  <a:pt x="19" y="458"/>
                </a:lnTo>
                <a:lnTo>
                  <a:pt x="21" y="467"/>
                </a:lnTo>
                <a:lnTo>
                  <a:pt x="27" y="477"/>
                </a:lnTo>
                <a:lnTo>
                  <a:pt x="34" y="487"/>
                </a:lnTo>
                <a:lnTo>
                  <a:pt x="44" y="496"/>
                </a:lnTo>
                <a:lnTo>
                  <a:pt x="55" y="506"/>
                </a:lnTo>
                <a:lnTo>
                  <a:pt x="67" y="515"/>
                </a:lnTo>
                <a:lnTo>
                  <a:pt x="80" y="524"/>
                </a:lnTo>
                <a:lnTo>
                  <a:pt x="93" y="532"/>
                </a:lnTo>
                <a:lnTo>
                  <a:pt x="108" y="540"/>
                </a:lnTo>
                <a:lnTo>
                  <a:pt x="122" y="546"/>
                </a:lnTo>
                <a:lnTo>
                  <a:pt x="136" y="550"/>
                </a:lnTo>
                <a:lnTo>
                  <a:pt x="150" y="555"/>
                </a:lnTo>
                <a:lnTo>
                  <a:pt x="162" y="559"/>
                </a:lnTo>
                <a:lnTo>
                  <a:pt x="174" y="560"/>
                </a:lnTo>
                <a:lnTo>
                  <a:pt x="185" y="560"/>
                </a:lnTo>
                <a:lnTo>
                  <a:pt x="185" y="560"/>
                </a:lnTo>
                <a:lnTo>
                  <a:pt x="161" y="558"/>
                </a:lnTo>
                <a:lnTo>
                  <a:pt x="160" y="558"/>
                </a:lnTo>
                <a:lnTo>
                  <a:pt x="162" y="559"/>
                </a:lnTo>
                <a:lnTo>
                  <a:pt x="169" y="559"/>
                </a:lnTo>
                <a:lnTo>
                  <a:pt x="172" y="559"/>
                </a:lnTo>
                <a:lnTo>
                  <a:pt x="169" y="558"/>
                </a:lnTo>
                <a:lnTo>
                  <a:pt x="169" y="558"/>
                </a:lnTo>
                <a:lnTo>
                  <a:pt x="184" y="558"/>
                </a:lnTo>
                <a:lnTo>
                  <a:pt x="196" y="559"/>
                </a:lnTo>
                <a:lnTo>
                  <a:pt x="219" y="561"/>
                </a:lnTo>
                <a:lnTo>
                  <a:pt x="230" y="561"/>
                </a:lnTo>
                <a:lnTo>
                  <a:pt x="240" y="560"/>
                </a:lnTo>
                <a:lnTo>
                  <a:pt x="254" y="558"/>
                </a:lnTo>
                <a:lnTo>
                  <a:pt x="269" y="554"/>
                </a:lnTo>
                <a:lnTo>
                  <a:pt x="269" y="554"/>
                </a:lnTo>
                <a:lnTo>
                  <a:pt x="262" y="555"/>
                </a:lnTo>
                <a:lnTo>
                  <a:pt x="258" y="555"/>
                </a:lnTo>
                <a:lnTo>
                  <a:pt x="260" y="555"/>
                </a:lnTo>
                <a:lnTo>
                  <a:pt x="260" y="555"/>
                </a:lnTo>
                <a:lnTo>
                  <a:pt x="204" y="544"/>
                </a:lnTo>
                <a:lnTo>
                  <a:pt x="163" y="536"/>
                </a:lnTo>
                <a:lnTo>
                  <a:pt x="120" y="525"/>
                </a:lnTo>
                <a:lnTo>
                  <a:pt x="99" y="519"/>
                </a:lnTo>
                <a:lnTo>
                  <a:pt x="80" y="513"/>
                </a:lnTo>
                <a:lnTo>
                  <a:pt x="65" y="507"/>
                </a:lnTo>
                <a:lnTo>
                  <a:pt x="50" y="501"/>
                </a:lnTo>
                <a:lnTo>
                  <a:pt x="40" y="494"/>
                </a:lnTo>
                <a:lnTo>
                  <a:pt x="37" y="490"/>
                </a:lnTo>
                <a:lnTo>
                  <a:pt x="34" y="487"/>
                </a:lnTo>
                <a:lnTo>
                  <a:pt x="33" y="483"/>
                </a:lnTo>
                <a:lnTo>
                  <a:pt x="34" y="479"/>
                </a:lnTo>
                <a:lnTo>
                  <a:pt x="36" y="476"/>
                </a:lnTo>
                <a:lnTo>
                  <a:pt x="39" y="472"/>
                </a:lnTo>
                <a:lnTo>
                  <a:pt x="39" y="472"/>
                </a:lnTo>
                <a:lnTo>
                  <a:pt x="44" y="479"/>
                </a:lnTo>
                <a:lnTo>
                  <a:pt x="40" y="473"/>
                </a:lnTo>
                <a:lnTo>
                  <a:pt x="40" y="473"/>
                </a:lnTo>
                <a:lnTo>
                  <a:pt x="44" y="478"/>
                </a:lnTo>
                <a:lnTo>
                  <a:pt x="48" y="484"/>
                </a:lnTo>
                <a:lnTo>
                  <a:pt x="54" y="489"/>
                </a:lnTo>
                <a:lnTo>
                  <a:pt x="57" y="491"/>
                </a:lnTo>
                <a:lnTo>
                  <a:pt x="57" y="491"/>
                </a:lnTo>
                <a:lnTo>
                  <a:pt x="55" y="487"/>
                </a:lnTo>
                <a:lnTo>
                  <a:pt x="56" y="487"/>
                </a:lnTo>
                <a:lnTo>
                  <a:pt x="57" y="488"/>
                </a:lnTo>
                <a:lnTo>
                  <a:pt x="68" y="499"/>
                </a:lnTo>
                <a:lnTo>
                  <a:pt x="73" y="505"/>
                </a:lnTo>
                <a:lnTo>
                  <a:pt x="74" y="507"/>
                </a:lnTo>
                <a:lnTo>
                  <a:pt x="71" y="505"/>
                </a:lnTo>
                <a:lnTo>
                  <a:pt x="60" y="495"/>
                </a:lnTo>
                <a:lnTo>
                  <a:pt x="60" y="495"/>
                </a:lnTo>
                <a:lnTo>
                  <a:pt x="114" y="521"/>
                </a:lnTo>
                <a:lnTo>
                  <a:pt x="151" y="538"/>
                </a:lnTo>
                <a:lnTo>
                  <a:pt x="171" y="547"/>
                </a:lnTo>
                <a:lnTo>
                  <a:pt x="191" y="554"/>
                </a:lnTo>
                <a:lnTo>
                  <a:pt x="210" y="560"/>
                </a:lnTo>
                <a:lnTo>
                  <a:pt x="230" y="565"/>
                </a:lnTo>
                <a:lnTo>
                  <a:pt x="249" y="567"/>
                </a:lnTo>
                <a:lnTo>
                  <a:pt x="266" y="567"/>
                </a:lnTo>
                <a:lnTo>
                  <a:pt x="273" y="566"/>
                </a:lnTo>
                <a:lnTo>
                  <a:pt x="281" y="565"/>
                </a:lnTo>
                <a:lnTo>
                  <a:pt x="287" y="562"/>
                </a:lnTo>
                <a:lnTo>
                  <a:pt x="293" y="559"/>
                </a:lnTo>
                <a:lnTo>
                  <a:pt x="299" y="554"/>
                </a:lnTo>
                <a:lnTo>
                  <a:pt x="304" y="549"/>
                </a:lnTo>
                <a:lnTo>
                  <a:pt x="309" y="542"/>
                </a:lnTo>
                <a:lnTo>
                  <a:pt x="313" y="535"/>
                </a:lnTo>
                <a:lnTo>
                  <a:pt x="313" y="535"/>
                </a:lnTo>
                <a:lnTo>
                  <a:pt x="302" y="538"/>
                </a:lnTo>
                <a:lnTo>
                  <a:pt x="303" y="537"/>
                </a:lnTo>
                <a:lnTo>
                  <a:pt x="302" y="537"/>
                </a:lnTo>
                <a:lnTo>
                  <a:pt x="302" y="537"/>
                </a:lnTo>
                <a:lnTo>
                  <a:pt x="313" y="533"/>
                </a:lnTo>
                <a:lnTo>
                  <a:pt x="322" y="530"/>
                </a:lnTo>
                <a:lnTo>
                  <a:pt x="340" y="525"/>
                </a:lnTo>
                <a:lnTo>
                  <a:pt x="349" y="521"/>
                </a:lnTo>
                <a:lnTo>
                  <a:pt x="356" y="518"/>
                </a:lnTo>
                <a:lnTo>
                  <a:pt x="364" y="514"/>
                </a:lnTo>
                <a:lnTo>
                  <a:pt x="370" y="507"/>
                </a:lnTo>
                <a:lnTo>
                  <a:pt x="370" y="507"/>
                </a:lnTo>
                <a:lnTo>
                  <a:pt x="364" y="511"/>
                </a:lnTo>
                <a:lnTo>
                  <a:pt x="362" y="511"/>
                </a:lnTo>
                <a:lnTo>
                  <a:pt x="366" y="509"/>
                </a:lnTo>
                <a:lnTo>
                  <a:pt x="366" y="509"/>
                </a:lnTo>
                <a:lnTo>
                  <a:pt x="358" y="513"/>
                </a:lnTo>
                <a:lnTo>
                  <a:pt x="342" y="521"/>
                </a:lnTo>
                <a:lnTo>
                  <a:pt x="325" y="529"/>
                </a:lnTo>
                <a:lnTo>
                  <a:pt x="317" y="530"/>
                </a:lnTo>
                <a:lnTo>
                  <a:pt x="314" y="530"/>
                </a:lnTo>
                <a:lnTo>
                  <a:pt x="314" y="530"/>
                </a:lnTo>
                <a:lnTo>
                  <a:pt x="322" y="526"/>
                </a:lnTo>
                <a:lnTo>
                  <a:pt x="331" y="523"/>
                </a:lnTo>
                <a:lnTo>
                  <a:pt x="331" y="523"/>
                </a:lnTo>
                <a:lnTo>
                  <a:pt x="316" y="531"/>
                </a:lnTo>
                <a:lnTo>
                  <a:pt x="307" y="535"/>
                </a:lnTo>
                <a:lnTo>
                  <a:pt x="298" y="536"/>
                </a:lnTo>
                <a:lnTo>
                  <a:pt x="290" y="537"/>
                </a:lnTo>
                <a:lnTo>
                  <a:pt x="290" y="537"/>
                </a:lnTo>
                <a:lnTo>
                  <a:pt x="285" y="540"/>
                </a:lnTo>
                <a:lnTo>
                  <a:pt x="279" y="540"/>
                </a:lnTo>
                <a:lnTo>
                  <a:pt x="279" y="540"/>
                </a:lnTo>
                <a:lnTo>
                  <a:pt x="298" y="535"/>
                </a:lnTo>
                <a:lnTo>
                  <a:pt x="316" y="530"/>
                </a:lnTo>
                <a:lnTo>
                  <a:pt x="325" y="527"/>
                </a:lnTo>
                <a:lnTo>
                  <a:pt x="334" y="523"/>
                </a:lnTo>
                <a:lnTo>
                  <a:pt x="345" y="517"/>
                </a:lnTo>
                <a:lnTo>
                  <a:pt x="356" y="507"/>
                </a:lnTo>
                <a:lnTo>
                  <a:pt x="356" y="507"/>
                </a:lnTo>
                <a:lnTo>
                  <a:pt x="334" y="514"/>
                </a:lnTo>
                <a:lnTo>
                  <a:pt x="326" y="519"/>
                </a:lnTo>
                <a:lnTo>
                  <a:pt x="316" y="525"/>
                </a:lnTo>
                <a:lnTo>
                  <a:pt x="316" y="525"/>
                </a:lnTo>
                <a:lnTo>
                  <a:pt x="295" y="525"/>
                </a:lnTo>
                <a:lnTo>
                  <a:pt x="273" y="527"/>
                </a:lnTo>
                <a:lnTo>
                  <a:pt x="227" y="531"/>
                </a:lnTo>
                <a:lnTo>
                  <a:pt x="204" y="533"/>
                </a:lnTo>
                <a:lnTo>
                  <a:pt x="183" y="535"/>
                </a:lnTo>
                <a:lnTo>
                  <a:pt x="160" y="533"/>
                </a:lnTo>
                <a:lnTo>
                  <a:pt x="138" y="532"/>
                </a:lnTo>
                <a:lnTo>
                  <a:pt x="118" y="527"/>
                </a:lnTo>
                <a:lnTo>
                  <a:pt x="108" y="525"/>
                </a:lnTo>
                <a:lnTo>
                  <a:pt x="99" y="521"/>
                </a:lnTo>
                <a:lnTo>
                  <a:pt x="90" y="517"/>
                </a:lnTo>
                <a:lnTo>
                  <a:pt x="81" y="512"/>
                </a:lnTo>
                <a:lnTo>
                  <a:pt x="73" y="506"/>
                </a:lnTo>
                <a:lnTo>
                  <a:pt x="65" y="500"/>
                </a:lnTo>
                <a:lnTo>
                  <a:pt x="57" y="491"/>
                </a:lnTo>
                <a:lnTo>
                  <a:pt x="51" y="483"/>
                </a:lnTo>
                <a:lnTo>
                  <a:pt x="44" y="473"/>
                </a:lnTo>
                <a:lnTo>
                  <a:pt x="39" y="462"/>
                </a:lnTo>
                <a:lnTo>
                  <a:pt x="33" y="450"/>
                </a:lnTo>
                <a:lnTo>
                  <a:pt x="30" y="437"/>
                </a:lnTo>
                <a:lnTo>
                  <a:pt x="26" y="423"/>
                </a:lnTo>
                <a:lnTo>
                  <a:pt x="22" y="407"/>
                </a:lnTo>
                <a:lnTo>
                  <a:pt x="22" y="407"/>
                </a:lnTo>
                <a:lnTo>
                  <a:pt x="24" y="411"/>
                </a:lnTo>
                <a:lnTo>
                  <a:pt x="22" y="406"/>
                </a:lnTo>
                <a:lnTo>
                  <a:pt x="22" y="406"/>
                </a:lnTo>
                <a:lnTo>
                  <a:pt x="25" y="412"/>
                </a:lnTo>
                <a:lnTo>
                  <a:pt x="26" y="412"/>
                </a:lnTo>
                <a:lnTo>
                  <a:pt x="25" y="409"/>
                </a:lnTo>
                <a:lnTo>
                  <a:pt x="25" y="409"/>
                </a:lnTo>
                <a:lnTo>
                  <a:pt x="25" y="411"/>
                </a:lnTo>
                <a:lnTo>
                  <a:pt x="26" y="414"/>
                </a:lnTo>
                <a:lnTo>
                  <a:pt x="28" y="419"/>
                </a:lnTo>
                <a:lnTo>
                  <a:pt x="28" y="419"/>
                </a:lnTo>
                <a:lnTo>
                  <a:pt x="27" y="417"/>
                </a:lnTo>
                <a:lnTo>
                  <a:pt x="26" y="414"/>
                </a:lnTo>
                <a:lnTo>
                  <a:pt x="25" y="413"/>
                </a:lnTo>
                <a:lnTo>
                  <a:pt x="24" y="412"/>
                </a:lnTo>
                <a:lnTo>
                  <a:pt x="24" y="412"/>
                </a:lnTo>
                <a:lnTo>
                  <a:pt x="26" y="425"/>
                </a:lnTo>
                <a:lnTo>
                  <a:pt x="31" y="440"/>
                </a:lnTo>
                <a:lnTo>
                  <a:pt x="38" y="453"/>
                </a:lnTo>
                <a:lnTo>
                  <a:pt x="48" y="466"/>
                </a:lnTo>
                <a:lnTo>
                  <a:pt x="59" y="479"/>
                </a:lnTo>
                <a:lnTo>
                  <a:pt x="72" y="491"/>
                </a:lnTo>
                <a:lnTo>
                  <a:pt x="86" y="503"/>
                </a:lnTo>
                <a:lnTo>
                  <a:pt x="103" y="513"/>
                </a:lnTo>
                <a:lnTo>
                  <a:pt x="120" y="523"/>
                </a:lnTo>
                <a:lnTo>
                  <a:pt x="138" y="530"/>
                </a:lnTo>
                <a:lnTo>
                  <a:pt x="157" y="536"/>
                </a:lnTo>
                <a:lnTo>
                  <a:pt x="177" y="541"/>
                </a:lnTo>
                <a:lnTo>
                  <a:pt x="196" y="542"/>
                </a:lnTo>
                <a:lnTo>
                  <a:pt x="216" y="542"/>
                </a:lnTo>
                <a:lnTo>
                  <a:pt x="236" y="540"/>
                </a:lnTo>
                <a:lnTo>
                  <a:pt x="256" y="533"/>
                </a:lnTo>
                <a:lnTo>
                  <a:pt x="256" y="533"/>
                </a:lnTo>
                <a:lnTo>
                  <a:pt x="255" y="538"/>
                </a:lnTo>
                <a:lnTo>
                  <a:pt x="255" y="538"/>
                </a:lnTo>
                <a:lnTo>
                  <a:pt x="256" y="538"/>
                </a:lnTo>
                <a:lnTo>
                  <a:pt x="263" y="532"/>
                </a:lnTo>
                <a:lnTo>
                  <a:pt x="268" y="530"/>
                </a:lnTo>
                <a:lnTo>
                  <a:pt x="273" y="526"/>
                </a:lnTo>
                <a:lnTo>
                  <a:pt x="278" y="526"/>
                </a:lnTo>
                <a:lnTo>
                  <a:pt x="280" y="527"/>
                </a:lnTo>
                <a:lnTo>
                  <a:pt x="281" y="529"/>
                </a:lnTo>
                <a:lnTo>
                  <a:pt x="281" y="529"/>
                </a:lnTo>
                <a:lnTo>
                  <a:pt x="278" y="530"/>
                </a:lnTo>
                <a:lnTo>
                  <a:pt x="284" y="529"/>
                </a:lnTo>
                <a:lnTo>
                  <a:pt x="284" y="529"/>
                </a:lnTo>
                <a:lnTo>
                  <a:pt x="283" y="527"/>
                </a:lnTo>
                <a:lnTo>
                  <a:pt x="284" y="526"/>
                </a:lnTo>
                <a:lnTo>
                  <a:pt x="287" y="526"/>
                </a:lnTo>
                <a:lnTo>
                  <a:pt x="287" y="526"/>
                </a:lnTo>
                <a:lnTo>
                  <a:pt x="280" y="527"/>
                </a:lnTo>
                <a:lnTo>
                  <a:pt x="269" y="530"/>
                </a:lnTo>
                <a:lnTo>
                  <a:pt x="262" y="532"/>
                </a:lnTo>
                <a:lnTo>
                  <a:pt x="262" y="532"/>
                </a:lnTo>
                <a:lnTo>
                  <a:pt x="274" y="530"/>
                </a:lnTo>
                <a:lnTo>
                  <a:pt x="290" y="526"/>
                </a:lnTo>
                <a:lnTo>
                  <a:pt x="305" y="520"/>
                </a:lnTo>
                <a:lnTo>
                  <a:pt x="316" y="514"/>
                </a:lnTo>
                <a:lnTo>
                  <a:pt x="316" y="514"/>
                </a:lnTo>
                <a:lnTo>
                  <a:pt x="315" y="514"/>
                </a:lnTo>
                <a:lnTo>
                  <a:pt x="317" y="513"/>
                </a:lnTo>
                <a:lnTo>
                  <a:pt x="323" y="511"/>
                </a:lnTo>
                <a:lnTo>
                  <a:pt x="323" y="511"/>
                </a:lnTo>
                <a:lnTo>
                  <a:pt x="308" y="518"/>
                </a:lnTo>
                <a:lnTo>
                  <a:pt x="289" y="524"/>
                </a:lnTo>
                <a:lnTo>
                  <a:pt x="268" y="529"/>
                </a:lnTo>
                <a:lnTo>
                  <a:pt x="257" y="530"/>
                </a:lnTo>
                <a:lnTo>
                  <a:pt x="246" y="531"/>
                </a:lnTo>
                <a:lnTo>
                  <a:pt x="246" y="531"/>
                </a:lnTo>
                <a:lnTo>
                  <a:pt x="251" y="530"/>
                </a:lnTo>
                <a:lnTo>
                  <a:pt x="254" y="530"/>
                </a:lnTo>
                <a:lnTo>
                  <a:pt x="251" y="530"/>
                </a:lnTo>
                <a:lnTo>
                  <a:pt x="251" y="530"/>
                </a:lnTo>
                <a:lnTo>
                  <a:pt x="290" y="513"/>
                </a:lnTo>
                <a:lnTo>
                  <a:pt x="329" y="494"/>
                </a:lnTo>
                <a:lnTo>
                  <a:pt x="386" y="467"/>
                </a:lnTo>
                <a:lnTo>
                  <a:pt x="386" y="467"/>
                </a:lnTo>
                <a:lnTo>
                  <a:pt x="386" y="467"/>
                </a:lnTo>
                <a:lnTo>
                  <a:pt x="386" y="467"/>
                </a:lnTo>
                <a:lnTo>
                  <a:pt x="386" y="467"/>
                </a:lnTo>
                <a:close/>
                <a:moveTo>
                  <a:pt x="217" y="525"/>
                </a:moveTo>
                <a:lnTo>
                  <a:pt x="217" y="525"/>
                </a:lnTo>
                <a:lnTo>
                  <a:pt x="215" y="525"/>
                </a:lnTo>
                <a:lnTo>
                  <a:pt x="211" y="525"/>
                </a:lnTo>
                <a:lnTo>
                  <a:pt x="211" y="525"/>
                </a:lnTo>
                <a:lnTo>
                  <a:pt x="217" y="525"/>
                </a:lnTo>
                <a:lnTo>
                  <a:pt x="217" y="525"/>
                </a:lnTo>
                <a:close/>
                <a:moveTo>
                  <a:pt x="90" y="482"/>
                </a:moveTo>
                <a:lnTo>
                  <a:pt x="90" y="482"/>
                </a:lnTo>
                <a:lnTo>
                  <a:pt x="96" y="485"/>
                </a:lnTo>
                <a:lnTo>
                  <a:pt x="97" y="487"/>
                </a:lnTo>
                <a:lnTo>
                  <a:pt x="96" y="487"/>
                </a:lnTo>
                <a:lnTo>
                  <a:pt x="93" y="485"/>
                </a:lnTo>
                <a:lnTo>
                  <a:pt x="91" y="484"/>
                </a:lnTo>
                <a:lnTo>
                  <a:pt x="90" y="482"/>
                </a:lnTo>
                <a:lnTo>
                  <a:pt x="90" y="482"/>
                </a:lnTo>
                <a:lnTo>
                  <a:pt x="91" y="483"/>
                </a:lnTo>
                <a:lnTo>
                  <a:pt x="90" y="482"/>
                </a:lnTo>
                <a:lnTo>
                  <a:pt x="90" y="482"/>
                </a:lnTo>
                <a:close/>
                <a:moveTo>
                  <a:pt x="511" y="340"/>
                </a:moveTo>
                <a:lnTo>
                  <a:pt x="511" y="340"/>
                </a:lnTo>
                <a:lnTo>
                  <a:pt x="511" y="342"/>
                </a:lnTo>
                <a:lnTo>
                  <a:pt x="510" y="343"/>
                </a:lnTo>
                <a:lnTo>
                  <a:pt x="510" y="343"/>
                </a:lnTo>
                <a:lnTo>
                  <a:pt x="511" y="340"/>
                </a:lnTo>
                <a:lnTo>
                  <a:pt x="511" y="340"/>
                </a:lnTo>
                <a:close/>
                <a:moveTo>
                  <a:pt x="522" y="343"/>
                </a:moveTo>
                <a:lnTo>
                  <a:pt x="522" y="343"/>
                </a:lnTo>
                <a:lnTo>
                  <a:pt x="517" y="354"/>
                </a:lnTo>
                <a:lnTo>
                  <a:pt x="517" y="353"/>
                </a:lnTo>
                <a:lnTo>
                  <a:pt x="520" y="347"/>
                </a:lnTo>
                <a:lnTo>
                  <a:pt x="522" y="343"/>
                </a:lnTo>
                <a:lnTo>
                  <a:pt x="522" y="343"/>
                </a:lnTo>
                <a:lnTo>
                  <a:pt x="521" y="344"/>
                </a:lnTo>
                <a:lnTo>
                  <a:pt x="522" y="343"/>
                </a:lnTo>
                <a:lnTo>
                  <a:pt x="522" y="343"/>
                </a:lnTo>
                <a:close/>
                <a:moveTo>
                  <a:pt x="482" y="43"/>
                </a:moveTo>
                <a:lnTo>
                  <a:pt x="482" y="43"/>
                </a:lnTo>
                <a:lnTo>
                  <a:pt x="478" y="40"/>
                </a:lnTo>
                <a:lnTo>
                  <a:pt x="478" y="40"/>
                </a:lnTo>
                <a:lnTo>
                  <a:pt x="482" y="43"/>
                </a:lnTo>
                <a:lnTo>
                  <a:pt x="482" y="43"/>
                </a:lnTo>
                <a:close/>
                <a:moveTo>
                  <a:pt x="326" y="3"/>
                </a:moveTo>
                <a:lnTo>
                  <a:pt x="326" y="3"/>
                </a:lnTo>
                <a:lnTo>
                  <a:pt x="323" y="3"/>
                </a:lnTo>
                <a:lnTo>
                  <a:pt x="322" y="3"/>
                </a:lnTo>
                <a:lnTo>
                  <a:pt x="322" y="3"/>
                </a:lnTo>
                <a:lnTo>
                  <a:pt x="325" y="3"/>
                </a:lnTo>
                <a:lnTo>
                  <a:pt x="326" y="3"/>
                </a:lnTo>
                <a:lnTo>
                  <a:pt x="326" y="3"/>
                </a:lnTo>
                <a:lnTo>
                  <a:pt x="326" y="3"/>
                </a:lnTo>
                <a:close/>
                <a:moveTo>
                  <a:pt x="209" y="37"/>
                </a:moveTo>
                <a:lnTo>
                  <a:pt x="209" y="37"/>
                </a:lnTo>
                <a:lnTo>
                  <a:pt x="213" y="35"/>
                </a:lnTo>
                <a:lnTo>
                  <a:pt x="213" y="35"/>
                </a:lnTo>
                <a:lnTo>
                  <a:pt x="209" y="37"/>
                </a:lnTo>
                <a:lnTo>
                  <a:pt x="209" y="37"/>
                </a:lnTo>
                <a:close/>
                <a:moveTo>
                  <a:pt x="215" y="560"/>
                </a:moveTo>
                <a:lnTo>
                  <a:pt x="215" y="560"/>
                </a:lnTo>
                <a:lnTo>
                  <a:pt x="222" y="560"/>
                </a:lnTo>
                <a:lnTo>
                  <a:pt x="222" y="560"/>
                </a:lnTo>
                <a:lnTo>
                  <a:pt x="217" y="560"/>
                </a:lnTo>
                <a:lnTo>
                  <a:pt x="215" y="560"/>
                </a:lnTo>
                <a:lnTo>
                  <a:pt x="215" y="560"/>
                </a:lnTo>
                <a:close/>
                <a:moveTo>
                  <a:pt x="172" y="552"/>
                </a:moveTo>
                <a:lnTo>
                  <a:pt x="172" y="552"/>
                </a:lnTo>
                <a:lnTo>
                  <a:pt x="177" y="552"/>
                </a:lnTo>
                <a:lnTo>
                  <a:pt x="180" y="553"/>
                </a:lnTo>
                <a:lnTo>
                  <a:pt x="180" y="553"/>
                </a:lnTo>
                <a:lnTo>
                  <a:pt x="172" y="552"/>
                </a:lnTo>
                <a:lnTo>
                  <a:pt x="172" y="552"/>
                </a:lnTo>
                <a:close/>
                <a:moveTo>
                  <a:pt x="349" y="518"/>
                </a:moveTo>
                <a:lnTo>
                  <a:pt x="349" y="518"/>
                </a:lnTo>
                <a:lnTo>
                  <a:pt x="346" y="519"/>
                </a:lnTo>
                <a:lnTo>
                  <a:pt x="345" y="520"/>
                </a:lnTo>
                <a:lnTo>
                  <a:pt x="345" y="519"/>
                </a:lnTo>
                <a:lnTo>
                  <a:pt x="349" y="518"/>
                </a:lnTo>
                <a:lnTo>
                  <a:pt x="349" y="518"/>
                </a:lnTo>
                <a:lnTo>
                  <a:pt x="349" y="519"/>
                </a:lnTo>
                <a:lnTo>
                  <a:pt x="349" y="518"/>
                </a:lnTo>
                <a:lnTo>
                  <a:pt x="349" y="518"/>
                </a:lnTo>
                <a:close/>
                <a:moveTo>
                  <a:pt x="122" y="523"/>
                </a:moveTo>
                <a:lnTo>
                  <a:pt x="132" y="527"/>
                </a:lnTo>
                <a:lnTo>
                  <a:pt x="132" y="527"/>
                </a:lnTo>
                <a:lnTo>
                  <a:pt x="127" y="525"/>
                </a:lnTo>
                <a:lnTo>
                  <a:pt x="122" y="523"/>
                </a:lnTo>
                <a:lnTo>
                  <a:pt x="122" y="523"/>
                </a:lnTo>
                <a:close/>
                <a:moveTo>
                  <a:pt x="216" y="540"/>
                </a:moveTo>
                <a:lnTo>
                  <a:pt x="216" y="540"/>
                </a:lnTo>
                <a:lnTo>
                  <a:pt x="221" y="540"/>
                </a:lnTo>
                <a:lnTo>
                  <a:pt x="221" y="540"/>
                </a:lnTo>
                <a:lnTo>
                  <a:pt x="217" y="540"/>
                </a:lnTo>
                <a:lnTo>
                  <a:pt x="216" y="540"/>
                </a:lnTo>
                <a:lnTo>
                  <a:pt x="216" y="540"/>
                </a:lnTo>
                <a:close/>
                <a:moveTo>
                  <a:pt x="264" y="533"/>
                </a:moveTo>
                <a:lnTo>
                  <a:pt x="264" y="533"/>
                </a:lnTo>
                <a:lnTo>
                  <a:pt x="264" y="532"/>
                </a:lnTo>
                <a:lnTo>
                  <a:pt x="267" y="532"/>
                </a:lnTo>
                <a:lnTo>
                  <a:pt x="267" y="532"/>
                </a:lnTo>
                <a:lnTo>
                  <a:pt x="264" y="533"/>
                </a:lnTo>
                <a:lnTo>
                  <a:pt x="264" y="533"/>
                </a:lnTo>
                <a:close/>
                <a:moveTo>
                  <a:pt x="373" y="478"/>
                </a:moveTo>
                <a:lnTo>
                  <a:pt x="373" y="478"/>
                </a:lnTo>
                <a:lnTo>
                  <a:pt x="376" y="476"/>
                </a:lnTo>
                <a:lnTo>
                  <a:pt x="376" y="476"/>
                </a:lnTo>
                <a:lnTo>
                  <a:pt x="376" y="476"/>
                </a:lnTo>
                <a:lnTo>
                  <a:pt x="374" y="477"/>
                </a:lnTo>
                <a:lnTo>
                  <a:pt x="373" y="477"/>
                </a:lnTo>
                <a:lnTo>
                  <a:pt x="373" y="478"/>
                </a:lnTo>
                <a:lnTo>
                  <a:pt x="373" y="478"/>
                </a:lnTo>
                <a:lnTo>
                  <a:pt x="373" y="478"/>
                </a:lnTo>
                <a:lnTo>
                  <a:pt x="373" y="478"/>
                </a:lnTo>
                <a:lnTo>
                  <a:pt x="373" y="478"/>
                </a:lnTo>
                <a:close/>
                <a:moveTo>
                  <a:pt x="311" y="507"/>
                </a:moveTo>
                <a:lnTo>
                  <a:pt x="311" y="507"/>
                </a:lnTo>
                <a:lnTo>
                  <a:pt x="315" y="506"/>
                </a:lnTo>
                <a:lnTo>
                  <a:pt x="315" y="506"/>
                </a:lnTo>
                <a:lnTo>
                  <a:pt x="313" y="507"/>
                </a:lnTo>
                <a:lnTo>
                  <a:pt x="311" y="507"/>
                </a:lnTo>
                <a:lnTo>
                  <a:pt x="311" y="507"/>
                </a:lnTo>
                <a:close/>
                <a:moveTo>
                  <a:pt x="249" y="523"/>
                </a:moveTo>
                <a:lnTo>
                  <a:pt x="249" y="523"/>
                </a:lnTo>
                <a:lnTo>
                  <a:pt x="254" y="521"/>
                </a:lnTo>
                <a:lnTo>
                  <a:pt x="254" y="521"/>
                </a:lnTo>
                <a:lnTo>
                  <a:pt x="249" y="523"/>
                </a:lnTo>
                <a:lnTo>
                  <a:pt x="249" y="523"/>
                </a:lnTo>
                <a:close/>
                <a:moveTo>
                  <a:pt x="236" y="524"/>
                </a:moveTo>
                <a:lnTo>
                  <a:pt x="236" y="524"/>
                </a:lnTo>
                <a:lnTo>
                  <a:pt x="239" y="524"/>
                </a:lnTo>
                <a:lnTo>
                  <a:pt x="240" y="524"/>
                </a:lnTo>
                <a:lnTo>
                  <a:pt x="240" y="524"/>
                </a:lnTo>
                <a:lnTo>
                  <a:pt x="236" y="524"/>
                </a:lnTo>
                <a:lnTo>
                  <a:pt x="236" y="524"/>
                </a:lnTo>
                <a:close/>
                <a:moveTo>
                  <a:pt x="333" y="518"/>
                </a:moveTo>
                <a:lnTo>
                  <a:pt x="333" y="518"/>
                </a:lnTo>
                <a:lnTo>
                  <a:pt x="325" y="521"/>
                </a:lnTo>
                <a:lnTo>
                  <a:pt x="325" y="521"/>
                </a:lnTo>
                <a:lnTo>
                  <a:pt x="329" y="519"/>
                </a:lnTo>
                <a:lnTo>
                  <a:pt x="333" y="518"/>
                </a:lnTo>
                <a:lnTo>
                  <a:pt x="333" y="518"/>
                </a:lnTo>
                <a:close/>
                <a:moveTo>
                  <a:pt x="196" y="519"/>
                </a:moveTo>
                <a:lnTo>
                  <a:pt x="196" y="519"/>
                </a:lnTo>
                <a:lnTo>
                  <a:pt x="201" y="519"/>
                </a:lnTo>
                <a:lnTo>
                  <a:pt x="201" y="519"/>
                </a:lnTo>
                <a:lnTo>
                  <a:pt x="198" y="519"/>
                </a:lnTo>
                <a:lnTo>
                  <a:pt x="196" y="519"/>
                </a:lnTo>
                <a:lnTo>
                  <a:pt x="196" y="519"/>
                </a:lnTo>
                <a:close/>
                <a:moveTo>
                  <a:pt x="257" y="527"/>
                </a:moveTo>
                <a:lnTo>
                  <a:pt x="257" y="527"/>
                </a:lnTo>
                <a:lnTo>
                  <a:pt x="262" y="526"/>
                </a:lnTo>
                <a:lnTo>
                  <a:pt x="262" y="526"/>
                </a:lnTo>
                <a:lnTo>
                  <a:pt x="258" y="527"/>
                </a:lnTo>
                <a:lnTo>
                  <a:pt x="257" y="527"/>
                </a:lnTo>
                <a:lnTo>
                  <a:pt x="257" y="527"/>
                </a:lnTo>
                <a:close/>
                <a:moveTo>
                  <a:pt x="334" y="519"/>
                </a:moveTo>
                <a:lnTo>
                  <a:pt x="334" y="519"/>
                </a:lnTo>
                <a:lnTo>
                  <a:pt x="335" y="518"/>
                </a:lnTo>
                <a:lnTo>
                  <a:pt x="337" y="518"/>
                </a:lnTo>
                <a:lnTo>
                  <a:pt x="337" y="518"/>
                </a:lnTo>
                <a:lnTo>
                  <a:pt x="334" y="519"/>
                </a:lnTo>
                <a:lnTo>
                  <a:pt x="333" y="519"/>
                </a:lnTo>
                <a:lnTo>
                  <a:pt x="334" y="519"/>
                </a:lnTo>
                <a:lnTo>
                  <a:pt x="334" y="519"/>
                </a:lnTo>
                <a:close/>
                <a:moveTo>
                  <a:pt x="331" y="521"/>
                </a:moveTo>
                <a:lnTo>
                  <a:pt x="331" y="521"/>
                </a:lnTo>
                <a:lnTo>
                  <a:pt x="328" y="520"/>
                </a:lnTo>
                <a:lnTo>
                  <a:pt x="328" y="520"/>
                </a:lnTo>
                <a:lnTo>
                  <a:pt x="331" y="520"/>
                </a:lnTo>
                <a:lnTo>
                  <a:pt x="331" y="521"/>
                </a:lnTo>
                <a:lnTo>
                  <a:pt x="331" y="521"/>
                </a:lnTo>
                <a:lnTo>
                  <a:pt x="331" y="520"/>
                </a:lnTo>
                <a:lnTo>
                  <a:pt x="331" y="520"/>
                </a:lnTo>
                <a:lnTo>
                  <a:pt x="331" y="520"/>
                </a:lnTo>
                <a:lnTo>
                  <a:pt x="331" y="521"/>
                </a:lnTo>
                <a:lnTo>
                  <a:pt x="331" y="521"/>
                </a:lnTo>
                <a:close/>
                <a:moveTo>
                  <a:pt x="321" y="524"/>
                </a:moveTo>
                <a:lnTo>
                  <a:pt x="321" y="524"/>
                </a:lnTo>
                <a:lnTo>
                  <a:pt x="326" y="521"/>
                </a:lnTo>
                <a:lnTo>
                  <a:pt x="326" y="521"/>
                </a:lnTo>
                <a:lnTo>
                  <a:pt x="323" y="523"/>
                </a:lnTo>
                <a:lnTo>
                  <a:pt x="321" y="524"/>
                </a:lnTo>
                <a:lnTo>
                  <a:pt x="321" y="524"/>
                </a:lnTo>
                <a:close/>
                <a:moveTo>
                  <a:pt x="260" y="532"/>
                </a:moveTo>
                <a:lnTo>
                  <a:pt x="260" y="532"/>
                </a:lnTo>
                <a:lnTo>
                  <a:pt x="257" y="533"/>
                </a:lnTo>
                <a:lnTo>
                  <a:pt x="258" y="533"/>
                </a:lnTo>
                <a:lnTo>
                  <a:pt x="260" y="532"/>
                </a:lnTo>
                <a:lnTo>
                  <a:pt x="261" y="532"/>
                </a:lnTo>
                <a:lnTo>
                  <a:pt x="260" y="532"/>
                </a:lnTo>
                <a:lnTo>
                  <a:pt x="260" y="532"/>
                </a:lnTo>
                <a:lnTo>
                  <a:pt x="258" y="532"/>
                </a:lnTo>
                <a:lnTo>
                  <a:pt x="260" y="532"/>
                </a:lnTo>
                <a:lnTo>
                  <a:pt x="260" y="532"/>
                </a:lnTo>
                <a:close/>
                <a:moveTo>
                  <a:pt x="307" y="530"/>
                </a:moveTo>
                <a:lnTo>
                  <a:pt x="307" y="530"/>
                </a:lnTo>
                <a:lnTo>
                  <a:pt x="310" y="529"/>
                </a:lnTo>
                <a:lnTo>
                  <a:pt x="307" y="530"/>
                </a:lnTo>
                <a:lnTo>
                  <a:pt x="307" y="530"/>
                </a:lnTo>
                <a:lnTo>
                  <a:pt x="308" y="530"/>
                </a:lnTo>
                <a:lnTo>
                  <a:pt x="307" y="530"/>
                </a:lnTo>
                <a:lnTo>
                  <a:pt x="307" y="530"/>
                </a:lnTo>
                <a:close/>
                <a:moveTo>
                  <a:pt x="337" y="524"/>
                </a:moveTo>
                <a:lnTo>
                  <a:pt x="337" y="524"/>
                </a:lnTo>
                <a:lnTo>
                  <a:pt x="338" y="524"/>
                </a:lnTo>
                <a:lnTo>
                  <a:pt x="340" y="523"/>
                </a:lnTo>
                <a:lnTo>
                  <a:pt x="340" y="523"/>
                </a:lnTo>
                <a:lnTo>
                  <a:pt x="338" y="524"/>
                </a:lnTo>
                <a:lnTo>
                  <a:pt x="337" y="525"/>
                </a:lnTo>
                <a:lnTo>
                  <a:pt x="337" y="524"/>
                </a:lnTo>
                <a:lnTo>
                  <a:pt x="337" y="524"/>
                </a:lnTo>
                <a:close/>
                <a:moveTo>
                  <a:pt x="249" y="535"/>
                </a:moveTo>
                <a:lnTo>
                  <a:pt x="249" y="535"/>
                </a:lnTo>
                <a:lnTo>
                  <a:pt x="243" y="533"/>
                </a:lnTo>
                <a:lnTo>
                  <a:pt x="243" y="533"/>
                </a:lnTo>
                <a:lnTo>
                  <a:pt x="244" y="532"/>
                </a:lnTo>
                <a:lnTo>
                  <a:pt x="248" y="532"/>
                </a:lnTo>
                <a:lnTo>
                  <a:pt x="249" y="533"/>
                </a:lnTo>
                <a:lnTo>
                  <a:pt x="249" y="535"/>
                </a:lnTo>
                <a:lnTo>
                  <a:pt x="249" y="535"/>
                </a:lnTo>
                <a:lnTo>
                  <a:pt x="248" y="535"/>
                </a:lnTo>
                <a:lnTo>
                  <a:pt x="249" y="535"/>
                </a:lnTo>
                <a:lnTo>
                  <a:pt x="249" y="535"/>
                </a:lnTo>
                <a:close/>
                <a:moveTo>
                  <a:pt x="198" y="526"/>
                </a:moveTo>
                <a:lnTo>
                  <a:pt x="198" y="526"/>
                </a:lnTo>
                <a:lnTo>
                  <a:pt x="201" y="525"/>
                </a:lnTo>
                <a:lnTo>
                  <a:pt x="203" y="525"/>
                </a:lnTo>
                <a:lnTo>
                  <a:pt x="203" y="525"/>
                </a:lnTo>
                <a:lnTo>
                  <a:pt x="198" y="526"/>
                </a:lnTo>
                <a:lnTo>
                  <a:pt x="198" y="526"/>
                </a:lnTo>
                <a:close/>
                <a:moveTo>
                  <a:pt x="260" y="533"/>
                </a:moveTo>
                <a:lnTo>
                  <a:pt x="260" y="533"/>
                </a:lnTo>
                <a:lnTo>
                  <a:pt x="258" y="532"/>
                </a:lnTo>
                <a:lnTo>
                  <a:pt x="260" y="532"/>
                </a:lnTo>
                <a:lnTo>
                  <a:pt x="260" y="533"/>
                </a:lnTo>
                <a:lnTo>
                  <a:pt x="260" y="533"/>
                </a:lnTo>
                <a:lnTo>
                  <a:pt x="260" y="533"/>
                </a:lnTo>
                <a:lnTo>
                  <a:pt x="261" y="533"/>
                </a:lnTo>
                <a:lnTo>
                  <a:pt x="260" y="533"/>
                </a:lnTo>
                <a:lnTo>
                  <a:pt x="260" y="533"/>
                </a:lnTo>
                <a:close/>
                <a:moveTo>
                  <a:pt x="320" y="530"/>
                </a:moveTo>
                <a:lnTo>
                  <a:pt x="320" y="530"/>
                </a:lnTo>
                <a:lnTo>
                  <a:pt x="327" y="527"/>
                </a:lnTo>
                <a:lnTo>
                  <a:pt x="320" y="530"/>
                </a:lnTo>
                <a:lnTo>
                  <a:pt x="320" y="530"/>
                </a:lnTo>
                <a:lnTo>
                  <a:pt x="322" y="530"/>
                </a:lnTo>
                <a:lnTo>
                  <a:pt x="320" y="530"/>
                </a:lnTo>
                <a:lnTo>
                  <a:pt x="320" y="530"/>
                </a:lnTo>
                <a:close/>
                <a:moveTo>
                  <a:pt x="291" y="535"/>
                </a:moveTo>
                <a:lnTo>
                  <a:pt x="291" y="535"/>
                </a:lnTo>
                <a:lnTo>
                  <a:pt x="293" y="533"/>
                </a:lnTo>
                <a:lnTo>
                  <a:pt x="296" y="532"/>
                </a:lnTo>
                <a:lnTo>
                  <a:pt x="296" y="532"/>
                </a:lnTo>
                <a:lnTo>
                  <a:pt x="293" y="533"/>
                </a:lnTo>
                <a:lnTo>
                  <a:pt x="291" y="535"/>
                </a:lnTo>
                <a:lnTo>
                  <a:pt x="291" y="535"/>
                </a:lnTo>
                <a:close/>
                <a:moveTo>
                  <a:pt x="310" y="532"/>
                </a:moveTo>
                <a:lnTo>
                  <a:pt x="310" y="532"/>
                </a:lnTo>
                <a:lnTo>
                  <a:pt x="307" y="532"/>
                </a:lnTo>
                <a:lnTo>
                  <a:pt x="305" y="533"/>
                </a:lnTo>
                <a:lnTo>
                  <a:pt x="308" y="533"/>
                </a:lnTo>
                <a:lnTo>
                  <a:pt x="310" y="532"/>
                </a:lnTo>
                <a:lnTo>
                  <a:pt x="310" y="532"/>
                </a:lnTo>
                <a:lnTo>
                  <a:pt x="311" y="532"/>
                </a:lnTo>
                <a:lnTo>
                  <a:pt x="311" y="532"/>
                </a:lnTo>
                <a:lnTo>
                  <a:pt x="310" y="532"/>
                </a:lnTo>
                <a:lnTo>
                  <a:pt x="310" y="532"/>
                </a:lnTo>
                <a:lnTo>
                  <a:pt x="310" y="532"/>
                </a:lnTo>
                <a:close/>
                <a:moveTo>
                  <a:pt x="219" y="536"/>
                </a:moveTo>
                <a:lnTo>
                  <a:pt x="219" y="536"/>
                </a:lnTo>
                <a:lnTo>
                  <a:pt x="220" y="537"/>
                </a:lnTo>
                <a:lnTo>
                  <a:pt x="222" y="537"/>
                </a:lnTo>
                <a:lnTo>
                  <a:pt x="226" y="536"/>
                </a:lnTo>
                <a:lnTo>
                  <a:pt x="227" y="535"/>
                </a:lnTo>
                <a:lnTo>
                  <a:pt x="227" y="535"/>
                </a:lnTo>
                <a:lnTo>
                  <a:pt x="219" y="536"/>
                </a:lnTo>
                <a:lnTo>
                  <a:pt x="219" y="536"/>
                </a:lnTo>
                <a:lnTo>
                  <a:pt x="219" y="536"/>
                </a:lnTo>
                <a:lnTo>
                  <a:pt x="219" y="536"/>
                </a:lnTo>
                <a:lnTo>
                  <a:pt x="219" y="536"/>
                </a:lnTo>
                <a:close/>
                <a:moveTo>
                  <a:pt x="287" y="536"/>
                </a:moveTo>
                <a:lnTo>
                  <a:pt x="287" y="536"/>
                </a:lnTo>
                <a:lnTo>
                  <a:pt x="285" y="537"/>
                </a:lnTo>
                <a:lnTo>
                  <a:pt x="286" y="537"/>
                </a:lnTo>
                <a:lnTo>
                  <a:pt x="289" y="536"/>
                </a:lnTo>
                <a:lnTo>
                  <a:pt x="289" y="536"/>
                </a:lnTo>
                <a:lnTo>
                  <a:pt x="287" y="536"/>
                </a:lnTo>
                <a:lnTo>
                  <a:pt x="287" y="536"/>
                </a:lnTo>
                <a:lnTo>
                  <a:pt x="287" y="536"/>
                </a:lnTo>
                <a:lnTo>
                  <a:pt x="287" y="536"/>
                </a:lnTo>
                <a:lnTo>
                  <a:pt x="287" y="536"/>
                </a:lnTo>
                <a:close/>
                <a:moveTo>
                  <a:pt x="151" y="512"/>
                </a:moveTo>
                <a:lnTo>
                  <a:pt x="151" y="512"/>
                </a:lnTo>
                <a:lnTo>
                  <a:pt x="152" y="511"/>
                </a:lnTo>
                <a:lnTo>
                  <a:pt x="155" y="512"/>
                </a:lnTo>
                <a:lnTo>
                  <a:pt x="155" y="512"/>
                </a:lnTo>
                <a:lnTo>
                  <a:pt x="154" y="512"/>
                </a:lnTo>
                <a:lnTo>
                  <a:pt x="151" y="512"/>
                </a:lnTo>
                <a:lnTo>
                  <a:pt x="151" y="512"/>
                </a:lnTo>
                <a:close/>
                <a:moveTo>
                  <a:pt x="171" y="523"/>
                </a:moveTo>
                <a:lnTo>
                  <a:pt x="171" y="523"/>
                </a:lnTo>
                <a:lnTo>
                  <a:pt x="173" y="523"/>
                </a:lnTo>
                <a:lnTo>
                  <a:pt x="174" y="523"/>
                </a:lnTo>
                <a:lnTo>
                  <a:pt x="174" y="523"/>
                </a:lnTo>
                <a:lnTo>
                  <a:pt x="171" y="523"/>
                </a:lnTo>
                <a:lnTo>
                  <a:pt x="171" y="523"/>
                </a:lnTo>
                <a:close/>
                <a:moveTo>
                  <a:pt x="293" y="538"/>
                </a:moveTo>
                <a:lnTo>
                  <a:pt x="293" y="538"/>
                </a:lnTo>
                <a:lnTo>
                  <a:pt x="296" y="537"/>
                </a:lnTo>
                <a:lnTo>
                  <a:pt x="293" y="538"/>
                </a:lnTo>
                <a:lnTo>
                  <a:pt x="293" y="538"/>
                </a:lnTo>
                <a:lnTo>
                  <a:pt x="295" y="538"/>
                </a:lnTo>
                <a:lnTo>
                  <a:pt x="293" y="538"/>
                </a:lnTo>
                <a:lnTo>
                  <a:pt x="293" y="538"/>
                </a:lnTo>
                <a:close/>
                <a:moveTo>
                  <a:pt x="274" y="541"/>
                </a:moveTo>
                <a:lnTo>
                  <a:pt x="274" y="541"/>
                </a:lnTo>
                <a:lnTo>
                  <a:pt x="280" y="540"/>
                </a:lnTo>
                <a:lnTo>
                  <a:pt x="274" y="541"/>
                </a:lnTo>
                <a:lnTo>
                  <a:pt x="274" y="541"/>
                </a:lnTo>
                <a:lnTo>
                  <a:pt x="275" y="541"/>
                </a:lnTo>
                <a:lnTo>
                  <a:pt x="274" y="541"/>
                </a:lnTo>
                <a:lnTo>
                  <a:pt x="274" y="541"/>
                </a:lnTo>
                <a:close/>
                <a:moveTo>
                  <a:pt x="292" y="538"/>
                </a:moveTo>
                <a:lnTo>
                  <a:pt x="292" y="538"/>
                </a:lnTo>
                <a:lnTo>
                  <a:pt x="289" y="541"/>
                </a:lnTo>
                <a:lnTo>
                  <a:pt x="292" y="538"/>
                </a:lnTo>
                <a:lnTo>
                  <a:pt x="292" y="538"/>
                </a:lnTo>
                <a:lnTo>
                  <a:pt x="292" y="538"/>
                </a:lnTo>
                <a:lnTo>
                  <a:pt x="292" y="538"/>
                </a:lnTo>
                <a:lnTo>
                  <a:pt x="292" y="538"/>
                </a:lnTo>
                <a:close/>
                <a:moveTo>
                  <a:pt x="266" y="542"/>
                </a:moveTo>
                <a:lnTo>
                  <a:pt x="266" y="542"/>
                </a:lnTo>
                <a:lnTo>
                  <a:pt x="268" y="542"/>
                </a:lnTo>
                <a:lnTo>
                  <a:pt x="270" y="541"/>
                </a:lnTo>
                <a:lnTo>
                  <a:pt x="270" y="541"/>
                </a:lnTo>
                <a:lnTo>
                  <a:pt x="267" y="542"/>
                </a:lnTo>
                <a:lnTo>
                  <a:pt x="266" y="542"/>
                </a:lnTo>
                <a:lnTo>
                  <a:pt x="266" y="542"/>
                </a:lnTo>
                <a:lnTo>
                  <a:pt x="266" y="542"/>
                </a:lnTo>
                <a:close/>
                <a:moveTo>
                  <a:pt x="262" y="542"/>
                </a:moveTo>
                <a:lnTo>
                  <a:pt x="262" y="542"/>
                </a:lnTo>
                <a:lnTo>
                  <a:pt x="258" y="542"/>
                </a:lnTo>
                <a:lnTo>
                  <a:pt x="258" y="542"/>
                </a:lnTo>
                <a:lnTo>
                  <a:pt x="261" y="541"/>
                </a:lnTo>
                <a:lnTo>
                  <a:pt x="262" y="542"/>
                </a:lnTo>
                <a:lnTo>
                  <a:pt x="262" y="542"/>
                </a:lnTo>
                <a:lnTo>
                  <a:pt x="262" y="542"/>
                </a:lnTo>
                <a:lnTo>
                  <a:pt x="261" y="542"/>
                </a:lnTo>
                <a:lnTo>
                  <a:pt x="262" y="542"/>
                </a:lnTo>
                <a:lnTo>
                  <a:pt x="262" y="542"/>
                </a:lnTo>
                <a:close/>
                <a:moveTo>
                  <a:pt x="248" y="542"/>
                </a:moveTo>
                <a:lnTo>
                  <a:pt x="248" y="542"/>
                </a:lnTo>
                <a:lnTo>
                  <a:pt x="254" y="541"/>
                </a:lnTo>
                <a:lnTo>
                  <a:pt x="254" y="541"/>
                </a:lnTo>
                <a:lnTo>
                  <a:pt x="248" y="542"/>
                </a:lnTo>
                <a:lnTo>
                  <a:pt x="248" y="542"/>
                </a:lnTo>
                <a:close/>
                <a:moveTo>
                  <a:pt x="285" y="541"/>
                </a:moveTo>
                <a:lnTo>
                  <a:pt x="285" y="541"/>
                </a:lnTo>
                <a:lnTo>
                  <a:pt x="279" y="543"/>
                </a:lnTo>
                <a:lnTo>
                  <a:pt x="278" y="543"/>
                </a:lnTo>
                <a:lnTo>
                  <a:pt x="280" y="542"/>
                </a:lnTo>
                <a:lnTo>
                  <a:pt x="285" y="541"/>
                </a:lnTo>
                <a:lnTo>
                  <a:pt x="285" y="541"/>
                </a:lnTo>
                <a:lnTo>
                  <a:pt x="284" y="541"/>
                </a:lnTo>
                <a:lnTo>
                  <a:pt x="285" y="541"/>
                </a:lnTo>
                <a:lnTo>
                  <a:pt x="285" y="541"/>
                </a:lnTo>
                <a:close/>
                <a:moveTo>
                  <a:pt x="207" y="537"/>
                </a:moveTo>
                <a:lnTo>
                  <a:pt x="207" y="537"/>
                </a:lnTo>
                <a:lnTo>
                  <a:pt x="214" y="537"/>
                </a:lnTo>
                <a:lnTo>
                  <a:pt x="207" y="537"/>
                </a:lnTo>
                <a:lnTo>
                  <a:pt x="207" y="537"/>
                </a:lnTo>
                <a:lnTo>
                  <a:pt x="208" y="537"/>
                </a:lnTo>
                <a:lnTo>
                  <a:pt x="207" y="537"/>
                </a:lnTo>
                <a:lnTo>
                  <a:pt x="207" y="537"/>
                </a:lnTo>
                <a:close/>
                <a:moveTo>
                  <a:pt x="274" y="543"/>
                </a:moveTo>
                <a:lnTo>
                  <a:pt x="274" y="543"/>
                </a:lnTo>
                <a:lnTo>
                  <a:pt x="279" y="542"/>
                </a:lnTo>
                <a:lnTo>
                  <a:pt x="279" y="542"/>
                </a:lnTo>
                <a:lnTo>
                  <a:pt x="275" y="543"/>
                </a:lnTo>
                <a:lnTo>
                  <a:pt x="274" y="543"/>
                </a:lnTo>
                <a:lnTo>
                  <a:pt x="274" y="543"/>
                </a:lnTo>
                <a:close/>
                <a:moveTo>
                  <a:pt x="148" y="517"/>
                </a:moveTo>
                <a:lnTo>
                  <a:pt x="148" y="517"/>
                </a:lnTo>
                <a:lnTo>
                  <a:pt x="155" y="519"/>
                </a:lnTo>
                <a:lnTo>
                  <a:pt x="155" y="519"/>
                </a:lnTo>
                <a:lnTo>
                  <a:pt x="151" y="518"/>
                </a:lnTo>
                <a:lnTo>
                  <a:pt x="148" y="517"/>
                </a:lnTo>
                <a:lnTo>
                  <a:pt x="148" y="517"/>
                </a:lnTo>
                <a:close/>
                <a:moveTo>
                  <a:pt x="285" y="543"/>
                </a:moveTo>
                <a:lnTo>
                  <a:pt x="285" y="543"/>
                </a:lnTo>
                <a:lnTo>
                  <a:pt x="280" y="541"/>
                </a:lnTo>
                <a:lnTo>
                  <a:pt x="276" y="541"/>
                </a:lnTo>
                <a:lnTo>
                  <a:pt x="274" y="541"/>
                </a:lnTo>
                <a:lnTo>
                  <a:pt x="273" y="542"/>
                </a:lnTo>
                <a:lnTo>
                  <a:pt x="274" y="543"/>
                </a:lnTo>
                <a:lnTo>
                  <a:pt x="275" y="544"/>
                </a:lnTo>
                <a:lnTo>
                  <a:pt x="279" y="544"/>
                </a:lnTo>
                <a:lnTo>
                  <a:pt x="285" y="543"/>
                </a:lnTo>
                <a:lnTo>
                  <a:pt x="285" y="543"/>
                </a:lnTo>
                <a:lnTo>
                  <a:pt x="286" y="543"/>
                </a:lnTo>
                <a:lnTo>
                  <a:pt x="285" y="543"/>
                </a:lnTo>
                <a:lnTo>
                  <a:pt x="285" y="543"/>
                </a:lnTo>
                <a:close/>
                <a:moveTo>
                  <a:pt x="258" y="544"/>
                </a:moveTo>
                <a:lnTo>
                  <a:pt x="258" y="544"/>
                </a:lnTo>
                <a:lnTo>
                  <a:pt x="260" y="543"/>
                </a:lnTo>
                <a:lnTo>
                  <a:pt x="263" y="543"/>
                </a:lnTo>
                <a:lnTo>
                  <a:pt x="263" y="543"/>
                </a:lnTo>
                <a:lnTo>
                  <a:pt x="258" y="544"/>
                </a:lnTo>
                <a:lnTo>
                  <a:pt x="258" y="544"/>
                </a:lnTo>
                <a:close/>
                <a:moveTo>
                  <a:pt x="278" y="543"/>
                </a:moveTo>
                <a:lnTo>
                  <a:pt x="278" y="543"/>
                </a:lnTo>
                <a:lnTo>
                  <a:pt x="274" y="544"/>
                </a:lnTo>
                <a:lnTo>
                  <a:pt x="274" y="544"/>
                </a:lnTo>
                <a:lnTo>
                  <a:pt x="278" y="543"/>
                </a:lnTo>
                <a:lnTo>
                  <a:pt x="278" y="543"/>
                </a:lnTo>
                <a:lnTo>
                  <a:pt x="278" y="543"/>
                </a:lnTo>
                <a:lnTo>
                  <a:pt x="278" y="543"/>
                </a:lnTo>
                <a:close/>
                <a:moveTo>
                  <a:pt x="199" y="537"/>
                </a:moveTo>
                <a:lnTo>
                  <a:pt x="199" y="537"/>
                </a:lnTo>
                <a:lnTo>
                  <a:pt x="191" y="536"/>
                </a:lnTo>
                <a:lnTo>
                  <a:pt x="199" y="537"/>
                </a:lnTo>
                <a:lnTo>
                  <a:pt x="199" y="537"/>
                </a:lnTo>
                <a:lnTo>
                  <a:pt x="199" y="537"/>
                </a:lnTo>
                <a:lnTo>
                  <a:pt x="199" y="537"/>
                </a:lnTo>
                <a:lnTo>
                  <a:pt x="199" y="537"/>
                </a:lnTo>
                <a:close/>
                <a:moveTo>
                  <a:pt x="198" y="537"/>
                </a:moveTo>
                <a:lnTo>
                  <a:pt x="198" y="537"/>
                </a:lnTo>
                <a:lnTo>
                  <a:pt x="203" y="537"/>
                </a:lnTo>
                <a:lnTo>
                  <a:pt x="203" y="537"/>
                </a:lnTo>
                <a:lnTo>
                  <a:pt x="198" y="537"/>
                </a:lnTo>
                <a:lnTo>
                  <a:pt x="198" y="537"/>
                </a:lnTo>
                <a:close/>
                <a:moveTo>
                  <a:pt x="264" y="546"/>
                </a:moveTo>
                <a:lnTo>
                  <a:pt x="264" y="546"/>
                </a:lnTo>
                <a:lnTo>
                  <a:pt x="267" y="546"/>
                </a:lnTo>
                <a:lnTo>
                  <a:pt x="264" y="546"/>
                </a:lnTo>
                <a:lnTo>
                  <a:pt x="264" y="546"/>
                </a:lnTo>
                <a:lnTo>
                  <a:pt x="264" y="546"/>
                </a:lnTo>
                <a:lnTo>
                  <a:pt x="264" y="546"/>
                </a:lnTo>
                <a:lnTo>
                  <a:pt x="264" y="546"/>
                </a:lnTo>
                <a:close/>
                <a:moveTo>
                  <a:pt x="131" y="508"/>
                </a:moveTo>
                <a:lnTo>
                  <a:pt x="131" y="508"/>
                </a:lnTo>
                <a:lnTo>
                  <a:pt x="134" y="509"/>
                </a:lnTo>
                <a:lnTo>
                  <a:pt x="134" y="509"/>
                </a:lnTo>
                <a:lnTo>
                  <a:pt x="131" y="508"/>
                </a:lnTo>
                <a:lnTo>
                  <a:pt x="131" y="508"/>
                </a:lnTo>
                <a:close/>
                <a:moveTo>
                  <a:pt x="268" y="546"/>
                </a:moveTo>
                <a:lnTo>
                  <a:pt x="268" y="546"/>
                </a:lnTo>
                <a:lnTo>
                  <a:pt x="267" y="546"/>
                </a:lnTo>
                <a:lnTo>
                  <a:pt x="268" y="544"/>
                </a:lnTo>
                <a:lnTo>
                  <a:pt x="269" y="544"/>
                </a:lnTo>
                <a:lnTo>
                  <a:pt x="268" y="546"/>
                </a:lnTo>
                <a:lnTo>
                  <a:pt x="268" y="546"/>
                </a:lnTo>
                <a:lnTo>
                  <a:pt x="268" y="546"/>
                </a:lnTo>
                <a:lnTo>
                  <a:pt x="268" y="546"/>
                </a:lnTo>
                <a:lnTo>
                  <a:pt x="268" y="546"/>
                </a:lnTo>
                <a:close/>
                <a:moveTo>
                  <a:pt x="224" y="544"/>
                </a:moveTo>
                <a:lnTo>
                  <a:pt x="224" y="544"/>
                </a:lnTo>
                <a:lnTo>
                  <a:pt x="224" y="544"/>
                </a:lnTo>
                <a:lnTo>
                  <a:pt x="224" y="544"/>
                </a:lnTo>
                <a:lnTo>
                  <a:pt x="227" y="543"/>
                </a:lnTo>
                <a:lnTo>
                  <a:pt x="228" y="543"/>
                </a:lnTo>
                <a:lnTo>
                  <a:pt x="224" y="544"/>
                </a:lnTo>
                <a:lnTo>
                  <a:pt x="224" y="544"/>
                </a:lnTo>
                <a:lnTo>
                  <a:pt x="224" y="544"/>
                </a:lnTo>
                <a:lnTo>
                  <a:pt x="224" y="544"/>
                </a:lnTo>
                <a:lnTo>
                  <a:pt x="224" y="544"/>
                </a:lnTo>
                <a:close/>
                <a:moveTo>
                  <a:pt x="260" y="547"/>
                </a:moveTo>
                <a:lnTo>
                  <a:pt x="260" y="547"/>
                </a:lnTo>
                <a:lnTo>
                  <a:pt x="251" y="548"/>
                </a:lnTo>
                <a:lnTo>
                  <a:pt x="251" y="548"/>
                </a:lnTo>
                <a:lnTo>
                  <a:pt x="251" y="548"/>
                </a:lnTo>
                <a:lnTo>
                  <a:pt x="255" y="548"/>
                </a:lnTo>
                <a:lnTo>
                  <a:pt x="260" y="547"/>
                </a:lnTo>
                <a:lnTo>
                  <a:pt x="260" y="547"/>
                </a:lnTo>
                <a:lnTo>
                  <a:pt x="258" y="547"/>
                </a:lnTo>
                <a:lnTo>
                  <a:pt x="260" y="547"/>
                </a:lnTo>
                <a:lnTo>
                  <a:pt x="260" y="547"/>
                </a:lnTo>
                <a:close/>
                <a:moveTo>
                  <a:pt x="248" y="547"/>
                </a:moveTo>
                <a:lnTo>
                  <a:pt x="248" y="547"/>
                </a:lnTo>
                <a:lnTo>
                  <a:pt x="244" y="547"/>
                </a:lnTo>
                <a:lnTo>
                  <a:pt x="248" y="547"/>
                </a:lnTo>
                <a:lnTo>
                  <a:pt x="248" y="547"/>
                </a:lnTo>
                <a:lnTo>
                  <a:pt x="246" y="547"/>
                </a:lnTo>
                <a:lnTo>
                  <a:pt x="248" y="547"/>
                </a:lnTo>
                <a:lnTo>
                  <a:pt x="248" y="547"/>
                </a:lnTo>
                <a:close/>
                <a:moveTo>
                  <a:pt x="262" y="548"/>
                </a:moveTo>
                <a:lnTo>
                  <a:pt x="262" y="548"/>
                </a:lnTo>
                <a:lnTo>
                  <a:pt x="261" y="548"/>
                </a:lnTo>
                <a:lnTo>
                  <a:pt x="263" y="548"/>
                </a:lnTo>
                <a:lnTo>
                  <a:pt x="264" y="547"/>
                </a:lnTo>
                <a:lnTo>
                  <a:pt x="262" y="548"/>
                </a:lnTo>
                <a:lnTo>
                  <a:pt x="262" y="548"/>
                </a:lnTo>
                <a:lnTo>
                  <a:pt x="262" y="548"/>
                </a:lnTo>
                <a:lnTo>
                  <a:pt x="262" y="548"/>
                </a:lnTo>
                <a:lnTo>
                  <a:pt x="262" y="548"/>
                </a:lnTo>
                <a:close/>
                <a:moveTo>
                  <a:pt x="181" y="536"/>
                </a:moveTo>
                <a:lnTo>
                  <a:pt x="181" y="536"/>
                </a:lnTo>
                <a:lnTo>
                  <a:pt x="186" y="536"/>
                </a:lnTo>
                <a:lnTo>
                  <a:pt x="186" y="536"/>
                </a:lnTo>
                <a:lnTo>
                  <a:pt x="184" y="536"/>
                </a:lnTo>
                <a:lnTo>
                  <a:pt x="181" y="536"/>
                </a:lnTo>
                <a:lnTo>
                  <a:pt x="181" y="536"/>
                </a:lnTo>
                <a:close/>
                <a:moveTo>
                  <a:pt x="233" y="548"/>
                </a:moveTo>
                <a:lnTo>
                  <a:pt x="233" y="548"/>
                </a:lnTo>
                <a:lnTo>
                  <a:pt x="239" y="548"/>
                </a:lnTo>
                <a:lnTo>
                  <a:pt x="239" y="548"/>
                </a:lnTo>
                <a:lnTo>
                  <a:pt x="233" y="548"/>
                </a:lnTo>
                <a:lnTo>
                  <a:pt x="233" y="548"/>
                </a:lnTo>
                <a:close/>
                <a:moveTo>
                  <a:pt x="114" y="499"/>
                </a:moveTo>
                <a:lnTo>
                  <a:pt x="114" y="499"/>
                </a:lnTo>
                <a:lnTo>
                  <a:pt x="118" y="500"/>
                </a:lnTo>
                <a:lnTo>
                  <a:pt x="118" y="500"/>
                </a:lnTo>
                <a:lnTo>
                  <a:pt x="116" y="500"/>
                </a:lnTo>
                <a:lnTo>
                  <a:pt x="114" y="499"/>
                </a:lnTo>
                <a:lnTo>
                  <a:pt x="114" y="499"/>
                </a:lnTo>
                <a:close/>
                <a:moveTo>
                  <a:pt x="219" y="547"/>
                </a:moveTo>
                <a:lnTo>
                  <a:pt x="219" y="547"/>
                </a:lnTo>
                <a:lnTo>
                  <a:pt x="225" y="547"/>
                </a:lnTo>
                <a:lnTo>
                  <a:pt x="225" y="547"/>
                </a:lnTo>
                <a:lnTo>
                  <a:pt x="221" y="548"/>
                </a:lnTo>
                <a:lnTo>
                  <a:pt x="219" y="547"/>
                </a:lnTo>
                <a:lnTo>
                  <a:pt x="219" y="547"/>
                </a:lnTo>
                <a:close/>
                <a:moveTo>
                  <a:pt x="172" y="535"/>
                </a:moveTo>
                <a:lnTo>
                  <a:pt x="172" y="535"/>
                </a:lnTo>
                <a:lnTo>
                  <a:pt x="165" y="533"/>
                </a:lnTo>
                <a:lnTo>
                  <a:pt x="165" y="533"/>
                </a:lnTo>
                <a:lnTo>
                  <a:pt x="169" y="533"/>
                </a:lnTo>
                <a:lnTo>
                  <a:pt x="171" y="533"/>
                </a:lnTo>
                <a:lnTo>
                  <a:pt x="172" y="535"/>
                </a:lnTo>
                <a:lnTo>
                  <a:pt x="172" y="535"/>
                </a:lnTo>
                <a:close/>
                <a:moveTo>
                  <a:pt x="242" y="554"/>
                </a:moveTo>
                <a:lnTo>
                  <a:pt x="242" y="554"/>
                </a:lnTo>
                <a:lnTo>
                  <a:pt x="250" y="553"/>
                </a:lnTo>
                <a:lnTo>
                  <a:pt x="242" y="554"/>
                </a:lnTo>
                <a:lnTo>
                  <a:pt x="242" y="554"/>
                </a:lnTo>
                <a:lnTo>
                  <a:pt x="243" y="553"/>
                </a:lnTo>
                <a:lnTo>
                  <a:pt x="242" y="554"/>
                </a:lnTo>
                <a:lnTo>
                  <a:pt x="242" y="554"/>
                </a:lnTo>
                <a:close/>
                <a:moveTo>
                  <a:pt x="227" y="552"/>
                </a:moveTo>
                <a:lnTo>
                  <a:pt x="227" y="552"/>
                </a:lnTo>
                <a:lnTo>
                  <a:pt x="219" y="552"/>
                </a:lnTo>
                <a:lnTo>
                  <a:pt x="227" y="552"/>
                </a:lnTo>
                <a:lnTo>
                  <a:pt x="227" y="552"/>
                </a:lnTo>
                <a:lnTo>
                  <a:pt x="225" y="552"/>
                </a:lnTo>
                <a:lnTo>
                  <a:pt x="227" y="552"/>
                </a:lnTo>
                <a:lnTo>
                  <a:pt x="227" y="552"/>
                </a:lnTo>
                <a:close/>
                <a:moveTo>
                  <a:pt x="102" y="491"/>
                </a:moveTo>
                <a:lnTo>
                  <a:pt x="102" y="491"/>
                </a:lnTo>
                <a:lnTo>
                  <a:pt x="101" y="489"/>
                </a:lnTo>
                <a:lnTo>
                  <a:pt x="102" y="489"/>
                </a:lnTo>
                <a:lnTo>
                  <a:pt x="106" y="491"/>
                </a:lnTo>
                <a:lnTo>
                  <a:pt x="107" y="495"/>
                </a:lnTo>
                <a:lnTo>
                  <a:pt x="106" y="494"/>
                </a:lnTo>
                <a:lnTo>
                  <a:pt x="102" y="491"/>
                </a:lnTo>
                <a:lnTo>
                  <a:pt x="102" y="491"/>
                </a:lnTo>
                <a:lnTo>
                  <a:pt x="102" y="491"/>
                </a:lnTo>
                <a:lnTo>
                  <a:pt x="102" y="491"/>
                </a:lnTo>
                <a:lnTo>
                  <a:pt x="102" y="491"/>
                </a:lnTo>
                <a:close/>
                <a:moveTo>
                  <a:pt x="160" y="532"/>
                </a:moveTo>
                <a:lnTo>
                  <a:pt x="160" y="532"/>
                </a:lnTo>
                <a:lnTo>
                  <a:pt x="165" y="533"/>
                </a:lnTo>
                <a:lnTo>
                  <a:pt x="165" y="533"/>
                </a:lnTo>
                <a:lnTo>
                  <a:pt x="160" y="532"/>
                </a:lnTo>
                <a:lnTo>
                  <a:pt x="160" y="532"/>
                </a:lnTo>
                <a:close/>
                <a:moveTo>
                  <a:pt x="254" y="553"/>
                </a:moveTo>
                <a:lnTo>
                  <a:pt x="254" y="553"/>
                </a:lnTo>
                <a:lnTo>
                  <a:pt x="254" y="553"/>
                </a:lnTo>
                <a:lnTo>
                  <a:pt x="254" y="553"/>
                </a:lnTo>
                <a:lnTo>
                  <a:pt x="254" y="553"/>
                </a:lnTo>
                <a:lnTo>
                  <a:pt x="254" y="553"/>
                </a:lnTo>
                <a:lnTo>
                  <a:pt x="254" y="553"/>
                </a:lnTo>
                <a:lnTo>
                  <a:pt x="255" y="553"/>
                </a:lnTo>
                <a:lnTo>
                  <a:pt x="254" y="553"/>
                </a:lnTo>
                <a:lnTo>
                  <a:pt x="254" y="553"/>
                </a:lnTo>
                <a:close/>
                <a:moveTo>
                  <a:pt x="217" y="550"/>
                </a:moveTo>
                <a:lnTo>
                  <a:pt x="217" y="550"/>
                </a:lnTo>
                <a:lnTo>
                  <a:pt x="222" y="550"/>
                </a:lnTo>
                <a:lnTo>
                  <a:pt x="217" y="550"/>
                </a:lnTo>
                <a:lnTo>
                  <a:pt x="217" y="550"/>
                </a:lnTo>
                <a:lnTo>
                  <a:pt x="217" y="550"/>
                </a:lnTo>
                <a:lnTo>
                  <a:pt x="217" y="550"/>
                </a:lnTo>
                <a:lnTo>
                  <a:pt x="217" y="550"/>
                </a:lnTo>
                <a:close/>
                <a:moveTo>
                  <a:pt x="156" y="531"/>
                </a:moveTo>
                <a:lnTo>
                  <a:pt x="156" y="531"/>
                </a:lnTo>
                <a:lnTo>
                  <a:pt x="155" y="531"/>
                </a:lnTo>
                <a:lnTo>
                  <a:pt x="156" y="531"/>
                </a:lnTo>
                <a:lnTo>
                  <a:pt x="156" y="531"/>
                </a:lnTo>
                <a:lnTo>
                  <a:pt x="156" y="531"/>
                </a:lnTo>
                <a:lnTo>
                  <a:pt x="156" y="531"/>
                </a:lnTo>
                <a:lnTo>
                  <a:pt x="156" y="531"/>
                </a:lnTo>
                <a:lnTo>
                  <a:pt x="156" y="531"/>
                </a:lnTo>
                <a:lnTo>
                  <a:pt x="156" y="531"/>
                </a:lnTo>
                <a:close/>
                <a:moveTo>
                  <a:pt x="186" y="544"/>
                </a:moveTo>
                <a:lnTo>
                  <a:pt x="186" y="544"/>
                </a:lnTo>
                <a:lnTo>
                  <a:pt x="186" y="544"/>
                </a:lnTo>
                <a:lnTo>
                  <a:pt x="187" y="544"/>
                </a:lnTo>
                <a:lnTo>
                  <a:pt x="191" y="544"/>
                </a:lnTo>
                <a:lnTo>
                  <a:pt x="191" y="544"/>
                </a:lnTo>
                <a:lnTo>
                  <a:pt x="186" y="544"/>
                </a:lnTo>
                <a:lnTo>
                  <a:pt x="186" y="544"/>
                </a:lnTo>
                <a:close/>
                <a:moveTo>
                  <a:pt x="238" y="553"/>
                </a:moveTo>
                <a:lnTo>
                  <a:pt x="238" y="553"/>
                </a:lnTo>
                <a:lnTo>
                  <a:pt x="236" y="553"/>
                </a:lnTo>
                <a:lnTo>
                  <a:pt x="236" y="553"/>
                </a:lnTo>
                <a:lnTo>
                  <a:pt x="236" y="553"/>
                </a:lnTo>
                <a:lnTo>
                  <a:pt x="236" y="553"/>
                </a:lnTo>
                <a:lnTo>
                  <a:pt x="238" y="553"/>
                </a:lnTo>
                <a:lnTo>
                  <a:pt x="238" y="553"/>
                </a:lnTo>
                <a:lnTo>
                  <a:pt x="238" y="553"/>
                </a:lnTo>
                <a:close/>
                <a:moveTo>
                  <a:pt x="152" y="531"/>
                </a:moveTo>
                <a:lnTo>
                  <a:pt x="152" y="531"/>
                </a:lnTo>
                <a:lnTo>
                  <a:pt x="151" y="531"/>
                </a:lnTo>
                <a:lnTo>
                  <a:pt x="152" y="532"/>
                </a:lnTo>
                <a:lnTo>
                  <a:pt x="155" y="532"/>
                </a:lnTo>
                <a:lnTo>
                  <a:pt x="152" y="531"/>
                </a:lnTo>
                <a:lnTo>
                  <a:pt x="152" y="531"/>
                </a:lnTo>
                <a:lnTo>
                  <a:pt x="154" y="531"/>
                </a:lnTo>
                <a:lnTo>
                  <a:pt x="152" y="531"/>
                </a:lnTo>
                <a:lnTo>
                  <a:pt x="152" y="531"/>
                </a:lnTo>
                <a:close/>
                <a:moveTo>
                  <a:pt x="154" y="533"/>
                </a:moveTo>
                <a:lnTo>
                  <a:pt x="154" y="533"/>
                </a:lnTo>
                <a:lnTo>
                  <a:pt x="158" y="535"/>
                </a:lnTo>
                <a:lnTo>
                  <a:pt x="158" y="535"/>
                </a:lnTo>
                <a:lnTo>
                  <a:pt x="155" y="535"/>
                </a:lnTo>
                <a:lnTo>
                  <a:pt x="154" y="533"/>
                </a:lnTo>
                <a:lnTo>
                  <a:pt x="154" y="533"/>
                </a:lnTo>
                <a:close/>
                <a:moveTo>
                  <a:pt x="255" y="558"/>
                </a:moveTo>
                <a:lnTo>
                  <a:pt x="255" y="558"/>
                </a:lnTo>
                <a:lnTo>
                  <a:pt x="254" y="558"/>
                </a:lnTo>
                <a:lnTo>
                  <a:pt x="254" y="558"/>
                </a:lnTo>
                <a:lnTo>
                  <a:pt x="256" y="558"/>
                </a:lnTo>
                <a:lnTo>
                  <a:pt x="257" y="556"/>
                </a:lnTo>
                <a:lnTo>
                  <a:pt x="255" y="558"/>
                </a:lnTo>
                <a:lnTo>
                  <a:pt x="255" y="558"/>
                </a:lnTo>
                <a:lnTo>
                  <a:pt x="255" y="556"/>
                </a:lnTo>
                <a:lnTo>
                  <a:pt x="255" y="558"/>
                </a:lnTo>
                <a:lnTo>
                  <a:pt x="255" y="558"/>
                </a:lnTo>
                <a:close/>
                <a:moveTo>
                  <a:pt x="79" y="471"/>
                </a:moveTo>
                <a:lnTo>
                  <a:pt x="79" y="471"/>
                </a:lnTo>
                <a:lnTo>
                  <a:pt x="81" y="473"/>
                </a:lnTo>
                <a:lnTo>
                  <a:pt x="81" y="473"/>
                </a:lnTo>
                <a:lnTo>
                  <a:pt x="80" y="473"/>
                </a:lnTo>
                <a:lnTo>
                  <a:pt x="79" y="471"/>
                </a:lnTo>
                <a:lnTo>
                  <a:pt x="79" y="471"/>
                </a:lnTo>
                <a:lnTo>
                  <a:pt x="80" y="472"/>
                </a:lnTo>
                <a:lnTo>
                  <a:pt x="79" y="471"/>
                </a:lnTo>
                <a:lnTo>
                  <a:pt x="79" y="471"/>
                </a:lnTo>
                <a:close/>
                <a:moveTo>
                  <a:pt x="156" y="540"/>
                </a:moveTo>
                <a:lnTo>
                  <a:pt x="156" y="540"/>
                </a:lnTo>
                <a:lnTo>
                  <a:pt x="160" y="541"/>
                </a:lnTo>
                <a:lnTo>
                  <a:pt x="160" y="541"/>
                </a:lnTo>
                <a:lnTo>
                  <a:pt x="156" y="540"/>
                </a:lnTo>
                <a:lnTo>
                  <a:pt x="156" y="540"/>
                </a:lnTo>
                <a:close/>
                <a:moveTo>
                  <a:pt x="119" y="518"/>
                </a:moveTo>
                <a:lnTo>
                  <a:pt x="119" y="518"/>
                </a:lnTo>
                <a:lnTo>
                  <a:pt x="119" y="517"/>
                </a:lnTo>
                <a:lnTo>
                  <a:pt x="119" y="517"/>
                </a:lnTo>
                <a:lnTo>
                  <a:pt x="121" y="518"/>
                </a:lnTo>
                <a:lnTo>
                  <a:pt x="121" y="518"/>
                </a:lnTo>
                <a:lnTo>
                  <a:pt x="119" y="518"/>
                </a:lnTo>
                <a:lnTo>
                  <a:pt x="119" y="518"/>
                </a:lnTo>
                <a:close/>
                <a:moveTo>
                  <a:pt x="148" y="537"/>
                </a:moveTo>
                <a:lnTo>
                  <a:pt x="148" y="537"/>
                </a:lnTo>
                <a:lnTo>
                  <a:pt x="138" y="536"/>
                </a:lnTo>
                <a:lnTo>
                  <a:pt x="140" y="536"/>
                </a:lnTo>
                <a:lnTo>
                  <a:pt x="146" y="536"/>
                </a:lnTo>
                <a:lnTo>
                  <a:pt x="148" y="536"/>
                </a:lnTo>
                <a:lnTo>
                  <a:pt x="148" y="537"/>
                </a:lnTo>
                <a:lnTo>
                  <a:pt x="148" y="537"/>
                </a:lnTo>
                <a:lnTo>
                  <a:pt x="146" y="537"/>
                </a:lnTo>
                <a:lnTo>
                  <a:pt x="148" y="537"/>
                </a:lnTo>
                <a:lnTo>
                  <a:pt x="148" y="537"/>
                </a:lnTo>
                <a:close/>
                <a:moveTo>
                  <a:pt x="66" y="454"/>
                </a:moveTo>
                <a:lnTo>
                  <a:pt x="66" y="454"/>
                </a:lnTo>
                <a:lnTo>
                  <a:pt x="69" y="459"/>
                </a:lnTo>
                <a:lnTo>
                  <a:pt x="69" y="459"/>
                </a:lnTo>
                <a:lnTo>
                  <a:pt x="67" y="456"/>
                </a:lnTo>
                <a:lnTo>
                  <a:pt x="66" y="454"/>
                </a:lnTo>
                <a:lnTo>
                  <a:pt x="66" y="454"/>
                </a:lnTo>
                <a:close/>
                <a:moveTo>
                  <a:pt x="208" y="560"/>
                </a:moveTo>
                <a:lnTo>
                  <a:pt x="208" y="560"/>
                </a:lnTo>
                <a:lnTo>
                  <a:pt x="210" y="560"/>
                </a:lnTo>
                <a:lnTo>
                  <a:pt x="211" y="560"/>
                </a:lnTo>
                <a:lnTo>
                  <a:pt x="211" y="560"/>
                </a:lnTo>
                <a:lnTo>
                  <a:pt x="208" y="560"/>
                </a:lnTo>
                <a:lnTo>
                  <a:pt x="208" y="560"/>
                </a:lnTo>
                <a:close/>
                <a:moveTo>
                  <a:pt x="165" y="550"/>
                </a:moveTo>
                <a:lnTo>
                  <a:pt x="165" y="550"/>
                </a:lnTo>
                <a:lnTo>
                  <a:pt x="162" y="549"/>
                </a:lnTo>
                <a:lnTo>
                  <a:pt x="161" y="548"/>
                </a:lnTo>
                <a:lnTo>
                  <a:pt x="165" y="548"/>
                </a:lnTo>
                <a:lnTo>
                  <a:pt x="167" y="549"/>
                </a:lnTo>
                <a:lnTo>
                  <a:pt x="167" y="550"/>
                </a:lnTo>
                <a:lnTo>
                  <a:pt x="165" y="550"/>
                </a:lnTo>
                <a:lnTo>
                  <a:pt x="165" y="550"/>
                </a:lnTo>
                <a:lnTo>
                  <a:pt x="165" y="550"/>
                </a:lnTo>
                <a:lnTo>
                  <a:pt x="165" y="550"/>
                </a:lnTo>
                <a:lnTo>
                  <a:pt x="166" y="550"/>
                </a:lnTo>
                <a:lnTo>
                  <a:pt x="165" y="550"/>
                </a:lnTo>
                <a:lnTo>
                  <a:pt x="165" y="550"/>
                </a:lnTo>
                <a:close/>
                <a:moveTo>
                  <a:pt x="103" y="513"/>
                </a:moveTo>
                <a:lnTo>
                  <a:pt x="103" y="513"/>
                </a:lnTo>
                <a:lnTo>
                  <a:pt x="107" y="514"/>
                </a:lnTo>
                <a:lnTo>
                  <a:pt x="103" y="513"/>
                </a:lnTo>
                <a:lnTo>
                  <a:pt x="103" y="513"/>
                </a:lnTo>
                <a:lnTo>
                  <a:pt x="103" y="513"/>
                </a:lnTo>
                <a:lnTo>
                  <a:pt x="103" y="513"/>
                </a:lnTo>
                <a:lnTo>
                  <a:pt x="103" y="513"/>
                </a:lnTo>
                <a:lnTo>
                  <a:pt x="103" y="513"/>
                </a:lnTo>
                <a:lnTo>
                  <a:pt x="103" y="513"/>
                </a:lnTo>
                <a:close/>
                <a:moveTo>
                  <a:pt x="169" y="556"/>
                </a:moveTo>
                <a:lnTo>
                  <a:pt x="169" y="556"/>
                </a:lnTo>
                <a:lnTo>
                  <a:pt x="175" y="556"/>
                </a:lnTo>
                <a:lnTo>
                  <a:pt x="175" y="556"/>
                </a:lnTo>
                <a:lnTo>
                  <a:pt x="172" y="556"/>
                </a:lnTo>
                <a:lnTo>
                  <a:pt x="169" y="556"/>
                </a:lnTo>
                <a:lnTo>
                  <a:pt x="169" y="556"/>
                </a:lnTo>
                <a:close/>
                <a:moveTo>
                  <a:pt x="130" y="537"/>
                </a:moveTo>
                <a:lnTo>
                  <a:pt x="130" y="537"/>
                </a:lnTo>
                <a:lnTo>
                  <a:pt x="133" y="538"/>
                </a:lnTo>
                <a:lnTo>
                  <a:pt x="133" y="538"/>
                </a:lnTo>
                <a:lnTo>
                  <a:pt x="130" y="537"/>
                </a:lnTo>
                <a:lnTo>
                  <a:pt x="130" y="537"/>
                </a:lnTo>
                <a:close/>
                <a:moveTo>
                  <a:pt x="143" y="544"/>
                </a:moveTo>
                <a:lnTo>
                  <a:pt x="143" y="544"/>
                </a:lnTo>
                <a:lnTo>
                  <a:pt x="148" y="547"/>
                </a:lnTo>
                <a:lnTo>
                  <a:pt x="148" y="547"/>
                </a:lnTo>
                <a:lnTo>
                  <a:pt x="143" y="544"/>
                </a:lnTo>
                <a:lnTo>
                  <a:pt x="143" y="544"/>
                </a:lnTo>
                <a:close/>
                <a:moveTo>
                  <a:pt x="131" y="540"/>
                </a:moveTo>
                <a:lnTo>
                  <a:pt x="131" y="540"/>
                </a:lnTo>
                <a:lnTo>
                  <a:pt x="122" y="535"/>
                </a:lnTo>
                <a:lnTo>
                  <a:pt x="126" y="535"/>
                </a:lnTo>
                <a:lnTo>
                  <a:pt x="131" y="538"/>
                </a:lnTo>
                <a:lnTo>
                  <a:pt x="132" y="540"/>
                </a:lnTo>
                <a:lnTo>
                  <a:pt x="131" y="540"/>
                </a:lnTo>
                <a:lnTo>
                  <a:pt x="131" y="540"/>
                </a:lnTo>
                <a:lnTo>
                  <a:pt x="130" y="538"/>
                </a:lnTo>
                <a:lnTo>
                  <a:pt x="131" y="540"/>
                </a:lnTo>
                <a:lnTo>
                  <a:pt x="131" y="540"/>
                </a:lnTo>
                <a:close/>
                <a:moveTo>
                  <a:pt x="96" y="514"/>
                </a:moveTo>
                <a:lnTo>
                  <a:pt x="96" y="514"/>
                </a:lnTo>
                <a:lnTo>
                  <a:pt x="102" y="518"/>
                </a:lnTo>
                <a:lnTo>
                  <a:pt x="102" y="518"/>
                </a:lnTo>
                <a:lnTo>
                  <a:pt x="96" y="514"/>
                </a:lnTo>
                <a:lnTo>
                  <a:pt x="96" y="514"/>
                </a:lnTo>
                <a:close/>
                <a:moveTo>
                  <a:pt x="156" y="555"/>
                </a:moveTo>
                <a:lnTo>
                  <a:pt x="156" y="555"/>
                </a:lnTo>
                <a:lnTo>
                  <a:pt x="161" y="555"/>
                </a:lnTo>
                <a:lnTo>
                  <a:pt x="156" y="555"/>
                </a:lnTo>
                <a:lnTo>
                  <a:pt x="156" y="555"/>
                </a:lnTo>
                <a:lnTo>
                  <a:pt x="157" y="555"/>
                </a:lnTo>
                <a:lnTo>
                  <a:pt x="156" y="555"/>
                </a:lnTo>
                <a:lnTo>
                  <a:pt x="156" y="555"/>
                </a:lnTo>
                <a:close/>
                <a:moveTo>
                  <a:pt x="166" y="556"/>
                </a:moveTo>
                <a:lnTo>
                  <a:pt x="166" y="556"/>
                </a:lnTo>
                <a:lnTo>
                  <a:pt x="167" y="558"/>
                </a:lnTo>
                <a:lnTo>
                  <a:pt x="167" y="559"/>
                </a:lnTo>
                <a:lnTo>
                  <a:pt x="163" y="559"/>
                </a:lnTo>
                <a:lnTo>
                  <a:pt x="161" y="558"/>
                </a:lnTo>
                <a:lnTo>
                  <a:pt x="162" y="556"/>
                </a:lnTo>
                <a:lnTo>
                  <a:pt x="166" y="556"/>
                </a:lnTo>
                <a:lnTo>
                  <a:pt x="166" y="556"/>
                </a:lnTo>
                <a:lnTo>
                  <a:pt x="165" y="556"/>
                </a:lnTo>
                <a:lnTo>
                  <a:pt x="166" y="556"/>
                </a:lnTo>
                <a:lnTo>
                  <a:pt x="166" y="556"/>
                </a:lnTo>
                <a:close/>
                <a:moveTo>
                  <a:pt x="156" y="554"/>
                </a:moveTo>
                <a:lnTo>
                  <a:pt x="156" y="554"/>
                </a:lnTo>
                <a:lnTo>
                  <a:pt x="157" y="554"/>
                </a:lnTo>
                <a:lnTo>
                  <a:pt x="156" y="554"/>
                </a:lnTo>
                <a:lnTo>
                  <a:pt x="156" y="554"/>
                </a:lnTo>
                <a:lnTo>
                  <a:pt x="156" y="554"/>
                </a:lnTo>
                <a:lnTo>
                  <a:pt x="156" y="554"/>
                </a:lnTo>
                <a:lnTo>
                  <a:pt x="156" y="554"/>
                </a:lnTo>
                <a:close/>
                <a:moveTo>
                  <a:pt x="124" y="538"/>
                </a:moveTo>
                <a:lnTo>
                  <a:pt x="124" y="538"/>
                </a:lnTo>
                <a:lnTo>
                  <a:pt x="127" y="540"/>
                </a:lnTo>
                <a:lnTo>
                  <a:pt x="127" y="540"/>
                </a:lnTo>
                <a:lnTo>
                  <a:pt x="124" y="538"/>
                </a:lnTo>
                <a:lnTo>
                  <a:pt x="124" y="538"/>
                </a:lnTo>
                <a:close/>
                <a:moveTo>
                  <a:pt x="130" y="541"/>
                </a:moveTo>
                <a:lnTo>
                  <a:pt x="130" y="541"/>
                </a:lnTo>
                <a:lnTo>
                  <a:pt x="130" y="541"/>
                </a:lnTo>
                <a:lnTo>
                  <a:pt x="130" y="541"/>
                </a:lnTo>
                <a:lnTo>
                  <a:pt x="128" y="541"/>
                </a:lnTo>
                <a:lnTo>
                  <a:pt x="128" y="541"/>
                </a:lnTo>
                <a:lnTo>
                  <a:pt x="127" y="540"/>
                </a:lnTo>
                <a:lnTo>
                  <a:pt x="130" y="541"/>
                </a:lnTo>
                <a:lnTo>
                  <a:pt x="130" y="541"/>
                </a:lnTo>
                <a:close/>
                <a:moveTo>
                  <a:pt x="120" y="535"/>
                </a:moveTo>
                <a:lnTo>
                  <a:pt x="120" y="535"/>
                </a:lnTo>
                <a:lnTo>
                  <a:pt x="113" y="532"/>
                </a:lnTo>
                <a:lnTo>
                  <a:pt x="113" y="532"/>
                </a:lnTo>
                <a:lnTo>
                  <a:pt x="114" y="532"/>
                </a:lnTo>
                <a:lnTo>
                  <a:pt x="118" y="532"/>
                </a:lnTo>
                <a:lnTo>
                  <a:pt x="119" y="533"/>
                </a:lnTo>
                <a:lnTo>
                  <a:pt x="120" y="535"/>
                </a:lnTo>
                <a:lnTo>
                  <a:pt x="120" y="535"/>
                </a:lnTo>
                <a:lnTo>
                  <a:pt x="119" y="535"/>
                </a:lnTo>
                <a:lnTo>
                  <a:pt x="120" y="535"/>
                </a:lnTo>
                <a:lnTo>
                  <a:pt x="120" y="535"/>
                </a:lnTo>
                <a:close/>
                <a:moveTo>
                  <a:pt x="66" y="478"/>
                </a:moveTo>
                <a:lnTo>
                  <a:pt x="66" y="478"/>
                </a:lnTo>
                <a:lnTo>
                  <a:pt x="68" y="481"/>
                </a:lnTo>
                <a:lnTo>
                  <a:pt x="69" y="482"/>
                </a:lnTo>
                <a:lnTo>
                  <a:pt x="68" y="482"/>
                </a:lnTo>
                <a:lnTo>
                  <a:pt x="66" y="478"/>
                </a:lnTo>
                <a:lnTo>
                  <a:pt x="66" y="478"/>
                </a:lnTo>
                <a:lnTo>
                  <a:pt x="67" y="479"/>
                </a:lnTo>
                <a:lnTo>
                  <a:pt x="66" y="478"/>
                </a:lnTo>
                <a:lnTo>
                  <a:pt x="66" y="478"/>
                </a:lnTo>
                <a:close/>
                <a:moveTo>
                  <a:pt x="48" y="423"/>
                </a:moveTo>
                <a:lnTo>
                  <a:pt x="48" y="423"/>
                </a:lnTo>
                <a:lnTo>
                  <a:pt x="48" y="420"/>
                </a:lnTo>
                <a:lnTo>
                  <a:pt x="48" y="420"/>
                </a:lnTo>
                <a:lnTo>
                  <a:pt x="49" y="423"/>
                </a:lnTo>
                <a:lnTo>
                  <a:pt x="49" y="423"/>
                </a:lnTo>
                <a:lnTo>
                  <a:pt x="48" y="423"/>
                </a:lnTo>
                <a:lnTo>
                  <a:pt x="48" y="423"/>
                </a:lnTo>
                <a:close/>
                <a:moveTo>
                  <a:pt x="151" y="553"/>
                </a:moveTo>
                <a:lnTo>
                  <a:pt x="151" y="553"/>
                </a:lnTo>
                <a:lnTo>
                  <a:pt x="156" y="555"/>
                </a:lnTo>
                <a:lnTo>
                  <a:pt x="156" y="555"/>
                </a:lnTo>
                <a:lnTo>
                  <a:pt x="152" y="554"/>
                </a:lnTo>
                <a:lnTo>
                  <a:pt x="151" y="553"/>
                </a:lnTo>
                <a:lnTo>
                  <a:pt x="151" y="553"/>
                </a:lnTo>
                <a:close/>
                <a:moveTo>
                  <a:pt x="69" y="488"/>
                </a:moveTo>
                <a:lnTo>
                  <a:pt x="69" y="488"/>
                </a:lnTo>
                <a:lnTo>
                  <a:pt x="74" y="491"/>
                </a:lnTo>
                <a:lnTo>
                  <a:pt x="74" y="491"/>
                </a:lnTo>
                <a:lnTo>
                  <a:pt x="69" y="488"/>
                </a:lnTo>
                <a:lnTo>
                  <a:pt x="69" y="488"/>
                </a:lnTo>
                <a:close/>
                <a:moveTo>
                  <a:pt x="131" y="547"/>
                </a:moveTo>
                <a:lnTo>
                  <a:pt x="131" y="547"/>
                </a:lnTo>
                <a:lnTo>
                  <a:pt x="137" y="550"/>
                </a:lnTo>
                <a:lnTo>
                  <a:pt x="138" y="550"/>
                </a:lnTo>
                <a:lnTo>
                  <a:pt x="137" y="550"/>
                </a:lnTo>
                <a:lnTo>
                  <a:pt x="134" y="549"/>
                </a:lnTo>
                <a:lnTo>
                  <a:pt x="131" y="547"/>
                </a:lnTo>
                <a:lnTo>
                  <a:pt x="131" y="547"/>
                </a:lnTo>
                <a:lnTo>
                  <a:pt x="132" y="548"/>
                </a:lnTo>
                <a:lnTo>
                  <a:pt x="131" y="547"/>
                </a:lnTo>
                <a:lnTo>
                  <a:pt x="131" y="547"/>
                </a:lnTo>
                <a:close/>
                <a:moveTo>
                  <a:pt x="78" y="500"/>
                </a:moveTo>
                <a:lnTo>
                  <a:pt x="78" y="500"/>
                </a:lnTo>
                <a:lnTo>
                  <a:pt x="73" y="495"/>
                </a:lnTo>
                <a:lnTo>
                  <a:pt x="78" y="500"/>
                </a:lnTo>
                <a:lnTo>
                  <a:pt x="78" y="500"/>
                </a:lnTo>
                <a:lnTo>
                  <a:pt x="78" y="500"/>
                </a:lnTo>
                <a:lnTo>
                  <a:pt x="78" y="500"/>
                </a:lnTo>
                <a:lnTo>
                  <a:pt x="78" y="500"/>
                </a:lnTo>
                <a:close/>
                <a:moveTo>
                  <a:pt x="104" y="529"/>
                </a:moveTo>
                <a:lnTo>
                  <a:pt x="104" y="529"/>
                </a:lnTo>
                <a:lnTo>
                  <a:pt x="102" y="527"/>
                </a:lnTo>
                <a:lnTo>
                  <a:pt x="102" y="527"/>
                </a:lnTo>
                <a:lnTo>
                  <a:pt x="104" y="529"/>
                </a:lnTo>
                <a:lnTo>
                  <a:pt x="106" y="529"/>
                </a:lnTo>
                <a:lnTo>
                  <a:pt x="104" y="529"/>
                </a:lnTo>
                <a:lnTo>
                  <a:pt x="104" y="529"/>
                </a:lnTo>
                <a:close/>
                <a:moveTo>
                  <a:pt x="124" y="544"/>
                </a:moveTo>
                <a:lnTo>
                  <a:pt x="124" y="544"/>
                </a:lnTo>
                <a:lnTo>
                  <a:pt x="127" y="546"/>
                </a:lnTo>
                <a:lnTo>
                  <a:pt x="124" y="544"/>
                </a:lnTo>
                <a:lnTo>
                  <a:pt x="124" y="544"/>
                </a:lnTo>
                <a:lnTo>
                  <a:pt x="125" y="544"/>
                </a:lnTo>
                <a:lnTo>
                  <a:pt x="124" y="544"/>
                </a:lnTo>
                <a:lnTo>
                  <a:pt x="124" y="544"/>
                </a:lnTo>
                <a:close/>
                <a:moveTo>
                  <a:pt x="96" y="524"/>
                </a:moveTo>
                <a:lnTo>
                  <a:pt x="96" y="524"/>
                </a:lnTo>
                <a:lnTo>
                  <a:pt x="99" y="525"/>
                </a:lnTo>
                <a:lnTo>
                  <a:pt x="99" y="525"/>
                </a:lnTo>
                <a:lnTo>
                  <a:pt x="96" y="524"/>
                </a:lnTo>
                <a:lnTo>
                  <a:pt x="96" y="524"/>
                </a:lnTo>
                <a:close/>
                <a:moveTo>
                  <a:pt x="84" y="514"/>
                </a:moveTo>
                <a:lnTo>
                  <a:pt x="84" y="514"/>
                </a:lnTo>
                <a:lnTo>
                  <a:pt x="87" y="515"/>
                </a:lnTo>
                <a:lnTo>
                  <a:pt x="89" y="517"/>
                </a:lnTo>
                <a:lnTo>
                  <a:pt x="87" y="517"/>
                </a:lnTo>
                <a:lnTo>
                  <a:pt x="84" y="514"/>
                </a:lnTo>
                <a:lnTo>
                  <a:pt x="84" y="514"/>
                </a:lnTo>
                <a:lnTo>
                  <a:pt x="85" y="514"/>
                </a:lnTo>
                <a:lnTo>
                  <a:pt x="84" y="514"/>
                </a:lnTo>
                <a:lnTo>
                  <a:pt x="84" y="514"/>
                </a:lnTo>
                <a:close/>
                <a:moveTo>
                  <a:pt x="93" y="520"/>
                </a:moveTo>
                <a:lnTo>
                  <a:pt x="93" y="520"/>
                </a:lnTo>
                <a:lnTo>
                  <a:pt x="91" y="519"/>
                </a:lnTo>
                <a:lnTo>
                  <a:pt x="89" y="517"/>
                </a:lnTo>
                <a:lnTo>
                  <a:pt x="89" y="517"/>
                </a:lnTo>
                <a:lnTo>
                  <a:pt x="92" y="519"/>
                </a:lnTo>
                <a:lnTo>
                  <a:pt x="93" y="520"/>
                </a:lnTo>
                <a:lnTo>
                  <a:pt x="93" y="520"/>
                </a:lnTo>
                <a:close/>
                <a:moveTo>
                  <a:pt x="118" y="541"/>
                </a:moveTo>
                <a:lnTo>
                  <a:pt x="118" y="541"/>
                </a:lnTo>
                <a:lnTo>
                  <a:pt x="120" y="541"/>
                </a:lnTo>
                <a:lnTo>
                  <a:pt x="121" y="542"/>
                </a:lnTo>
                <a:lnTo>
                  <a:pt x="121" y="542"/>
                </a:lnTo>
                <a:lnTo>
                  <a:pt x="118" y="541"/>
                </a:lnTo>
                <a:lnTo>
                  <a:pt x="118" y="541"/>
                </a:lnTo>
                <a:close/>
                <a:moveTo>
                  <a:pt x="90" y="519"/>
                </a:moveTo>
                <a:lnTo>
                  <a:pt x="90" y="519"/>
                </a:lnTo>
                <a:lnTo>
                  <a:pt x="93" y="521"/>
                </a:lnTo>
                <a:lnTo>
                  <a:pt x="93" y="521"/>
                </a:lnTo>
                <a:lnTo>
                  <a:pt x="92" y="521"/>
                </a:lnTo>
                <a:lnTo>
                  <a:pt x="90" y="519"/>
                </a:lnTo>
                <a:lnTo>
                  <a:pt x="90" y="519"/>
                </a:lnTo>
                <a:close/>
                <a:moveTo>
                  <a:pt x="84" y="517"/>
                </a:moveTo>
                <a:lnTo>
                  <a:pt x="84" y="517"/>
                </a:lnTo>
                <a:lnTo>
                  <a:pt x="89" y="518"/>
                </a:lnTo>
                <a:lnTo>
                  <a:pt x="87" y="517"/>
                </a:lnTo>
                <a:lnTo>
                  <a:pt x="84" y="515"/>
                </a:lnTo>
                <a:lnTo>
                  <a:pt x="84" y="515"/>
                </a:lnTo>
                <a:lnTo>
                  <a:pt x="84" y="517"/>
                </a:lnTo>
                <a:lnTo>
                  <a:pt x="84" y="517"/>
                </a:lnTo>
                <a:lnTo>
                  <a:pt x="85" y="517"/>
                </a:lnTo>
                <a:lnTo>
                  <a:pt x="84" y="517"/>
                </a:lnTo>
                <a:lnTo>
                  <a:pt x="84" y="517"/>
                </a:lnTo>
                <a:close/>
                <a:moveTo>
                  <a:pt x="78" y="511"/>
                </a:moveTo>
                <a:lnTo>
                  <a:pt x="78" y="511"/>
                </a:lnTo>
                <a:lnTo>
                  <a:pt x="87" y="517"/>
                </a:lnTo>
                <a:lnTo>
                  <a:pt x="87" y="517"/>
                </a:lnTo>
                <a:lnTo>
                  <a:pt x="84" y="515"/>
                </a:lnTo>
                <a:lnTo>
                  <a:pt x="78" y="511"/>
                </a:lnTo>
                <a:lnTo>
                  <a:pt x="78" y="511"/>
                </a:lnTo>
                <a:close/>
                <a:moveTo>
                  <a:pt x="118" y="543"/>
                </a:moveTo>
                <a:lnTo>
                  <a:pt x="118" y="543"/>
                </a:lnTo>
                <a:lnTo>
                  <a:pt x="125" y="547"/>
                </a:lnTo>
                <a:lnTo>
                  <a:pt x="125" y="547"/>
                </a:lnTo>
                <a:lnTo>
                  <a:pt x="118" y="543"/>
                </a:lnTo>
                <a:lnTo>
                  <a:pt x="118" y="543"/>
                </a:lnTo>
                <a:close/>
                <a:moveTo>
                  <a:pt x="104" y="535"/>
                </a:moveTo>
                <a:lnTo>
                  <a:pt x="104" y="535"/>
                </a:lnTo>
                <a:lnTo>
                  <a:pt x="106" y="535"/>
                </a:lnTo>
                <a:lnTo>
                  <a:pt x="107" y="535"/>
                </a:lnTo>
                <a:lnTo>
                  <a:pt x="107" y="535"/>
                </a:lnTo>
                <a:lnTo>
                  <a:pt x="104" y="535"/>
                </a:lnTo>
                <a:lnTo>
                  <a:pt x="104" y="535"/>
                </a:lnTo>
                <a:close/>
                <a:moveTo>
                  <a:pt x="106" y="538"/>
                </a:moveTo>
                <a:lnTo>
                  <a:pt x="106" y="538"/>
                </a:lnTo>
                <a:lnTo>
                  <a:pt x="104" y="536"/>
                </a:lnTo>
                <a:lnTo>
                  <a:pt x="104" y="536"/>
                </a:lnTo>
                <a:lnTo>
                  <a:pt x="108" y="536"/>
                </a:lnTo>
                <a:lnTo>
                  <a:pt x="110" y="537"/>
                </a:lnTo>
                <a:lnTo>
                  <a:pt x="109" y="537"/>
                </a:lnTo>
                <a:lnTo>
                  <a:pt x="106" y="538"/>
                </a:lnTo>
                <a:lnTo>
                  <a:pt x="106" y="538"/>
                </a:lnTo>
                <a:lnTo>
                  <a:pt x="106" y="537"/>
                </a:lnTo>
                <a:lnTo>
                  <a:pt x="106" y="537"/>
                </a:lnTo>
                <a:lnTo>
                  <a:pt x="107" y="537"/>
                </a:lnTo>
                <a:lnTo>
                  <a:pt x="106" y="538"/>
                </a:lnTo>
                <a:lnTo>
                  <a:pt x="106" y="538"/>
                </a:lnTo>
                <a:close/>
                <a:moveTo>
                  <a:pt x="77" y="507"/>
                </a:moveTo>
                <a:lnTo>
                  <a:pt x="77" y="507"/>
                </a:lnTo>
                <a:lnTo>
                  <a:pt x="73" y="505"/>
                </a:lnTo>
                <a:lnTo>
                  <a:pt x="72" y="503"/>
                </a:lnTo>
                <a:lnTo>
                  <a:pt x="73" y="503"/>
                </a:lnTo>
                <a:lnTo>
                  <a:pt x="73" y="503"/>
                </a:lnTo>
                <a:lnTo>
                  <a:pt x="73" y="505"/>
                </a:lnTo>
                <a:lnTo>
                  <a:pt x="77" y="507"/>
                </a:lnTo>
                <a:lnTo>
                  <a:pt x="77" y="507"/>
                </a:lnTo>
                <a:close/>
                <a:moveTo>
                  <a:pt x="74" y="508"/>
                </a:moveTo>
                <a:lnTo>
                  <a:pt x="74" y="508"/>
                </a:lnTo>
                <a:lnTo>
                  <a:pt x="77" y="509"/>
                </a:lnTo>
                <a:lnTo>
                  <a:pt x="74" y="508"/>
                </a:lnTo>
                <a:lnTo>
                  <a:pt x="74" y="508"/>
                </a:lnTo>
                <a:lnTo>
                  <a:pt x="74" y="508"/>
                </a:lnTo>
                <a:lnTo>
                  <a:pt x="74" y="508"/>
                </a:lnTo>
                <a:lnTo>
                  <a:pt x="74" y="508"/>
                </a:lnTo>
                <a:close/>
                <a:moveTo>
                  <a:pt x="87" y="524"/>
                </a:moveTo>
                <a:lnTo>
                  <a:pt x="87" y="524"/>
                </a:lnTo>
                <a:lnTo>
                  <a:pt x="91" y="525"/>
                </a:lnTo>
                <a:lnTo>
                  <a:pt x="87" y="524"/>
                </a:lnTo>
                <a:lnTo>
                  <a:pt x="87" y="524"/>
                </a:lnTo>
                <a:lnTo>
                  <a:pt x="87" y="524"/>
                </a:lnTo>
                <a:lnTo>
                  <a:pt x="87" y="524"/>
                </a:lnTo>
                <a:lnTo>
                  <a:pt x="87" y="524"/>
                </a:lnTo>
                <a:close/>
                <a:moveTo>
                  <a:pt x="95" y="530"/>
                </a:moveTo>
                <a:lnTo>
                  <a:pt x="95" y="530"/>
                </a:lnTo>
                <a:lnTo>
                  <a:pt x="93" y="530"/>
                </a:lnTo>
                <a:lnTo>
                  <a:pt x="96" y="530"/>
                </a:lnTo>
                <a:lnTo>
                  <a:pt x="96" y="530"/>
                </a:lnTo>
                <a:lnTo>
                  <a:pt x="96" y="531"/>
                </a:lnTo>
                <a:lnTo>
                  <a:pt x="95" y="530"/>
                </a:lnTo>
                <a:lnTo>
                  <a:pt x="95" y="530"/>
                </a:lnTo>
                <a:close/>
                <a:moveTo>
                  <a:pt x="75" y="511"/>
                </a:moveTo>
                <a:lnTo>
                  <a:pt x="75" y="511"/>
                </a:lnTo>
                <a:lnTo>
                  <a:pt x="73" y="508"/>
                </a:lnTo>
                <a:lnTo>
                  <a:pt x="73" y="507"/>
                </a:lnTo>
                <a:lnTo>
                  <a:pt x="73" y="507"/>
                </a:lnTo>
                <a:lnTo>
                  <a:pt x="74" y="508"/>
                </a:lnTo>
                <a:lnTo>
                  <a:pt x="75" y="511"/>
                </a:lnTo>
                <a:lnTo>
                  <a:pt x="75" y="511"/>
                </a:lnTo>
                <a:close/>
                <a:moveTo>
                  <a:pt x="86" y="525"/>
                </a:moveTo>
                <a:lnTo>
                  <a:pt x="86" y="525"/>
                </a:lnTo>
                <a:lnTo>
                  <a:pt x="85" y="524"/>
                </a:lnTo>
                <a:lnTo>
                  <a:pt x="86" y="524"/>
                </a:lnTo>
                <a:lnTo>
                  <a:pt x="91" y="526"/>
                </a:lnTo>
                <a:lnTo>
                  <a:pt x="93" y="529"/>
                </a:lnTo>
                <a:lnTo>
                  <a:pt x="86" y="525"/>
                </a:lnTo>
                <a:lnTo>
                  <a:pt x="86" y="525"/>
                </a:lnTo>
                <a:lnTo>
                  <a:pt x="86" y="525"/>
                </a:lnTo>
                <a:lnTo>
                  <a:pt x="86" y="525"/>
                </a:lnTo>
                <a:lnTo>
                  <a:pt x="86" y="525"/>
                </a:lnTo>
                <a:close/>
                <a:moveTo>
                  <a:pt x="74" y="515"/>
                </a:moveTo>
                <a:lnTo>
                  <a:pt x="74" y="515"/>
                </a:lnTo>
                <a:lnTo>
                  <a:pt x="79" y="520"/>
                </a:lnTo>
                <a:lnTo>
                  <a:pt x="84" y="523"/>
                </a:lnTo>
                <a:lnTo>
                  <a:pt x="84" y="523"/>
                </a:lnTo>
                <a:lnTo>
                  <a:pt x="78" y="519"/>
                </a:lnTo>
                <a:lnTo>
                  <a:pt x="75" y="517"/>
                </a:lnTo>
                <a:lnTo>
                  <a:pt x="74" y="515"/>
                </a:lnTo>
                <a:lnTo>
                  <a:pt x="74" y="515"/>
                </a:lnTo>
                <a:close/>
                <a:moveTo>
                  <a:pt x="77" y="518"/>
                </a:moveTo>
                <a:lnTo>
                  <a:pt x="77" y="518"/>
                </a:lnTo>
                <a:lnTo>
                  <a:pt x="80" y="520"/>
                </a:lnTo>
                <a:lnTo>
                  <a:pt x="77" y="518"/>
                </a:lnTo>
                <a:lnTo>
                  <a:pt x="77" y="518"/>
                </a:lnTo>
                <a:lnTo>
                  <a:pt x="78" y="519"/>
                </a:lnTo>
                <a:lnTo>
                  <a:pt x="77" y="518"/>
                </a:lnTo>
                <a:lnTo>
                  <a:pt x="77" y="518"/>
                </a:lnTo>
                <a:close/>
                <a:moveTo>
                  <a:pt x="62" y="506"/>
                </a:moveTo>
                <a:lnTo>
                  <a:pt x="62" y="506"/>
                </a:lnTo>
                <a:lnTo>
                  <a:pt x="61" y="503"/>
                </a:lnTo>
                <a:lnTo>
                  <a:pt x="62" y="506"/>
                </a:lnTo>
                <a:lnTo>
                  <a:pt x="62" y="506"/>
                </a:lnTo>
                <a:lnTo>
                  <a:pt x="62" y="506"/>
                </a:lnTo>
                <a:lnTo>
                  <a:pt x="62" y="506"/>
                </a:lnTo>
                <a:lnTo>
                  <a:pt x="62" y="506"/>
                </a:lnTo>
                <a:close/>
                <a:moveTo>
                  <a:pt x="37" y="466"/>
                </a:moveTo>
                <a:lnTo>
                  <a:pt x="37" y="466"/>
                </a:lnTo>
                <a:lnTo>
                  <a:pt x="39" y="470"/>
                </a:lnTo>
                <a:lnTo>
                  <a:pt x="40" y="471"/>
                </a:lnTo>
                <a:lnTo>
                  <a:pt x="40" y="471"/>
                </a:lnTo>
                <a:lnTo>
                  <a:pt x="40" y="471"/>
                </a:lnTo>
                <a:lnTo>
                  <a:pt x="37" y="466"/>
                </a:lnTo>
                <a:lnTo>
                  <a:pt x="37" y="466"/>
                </a:lnTo>
                <a:close/>
                <a:moveTo>
                  <a:pt x="26" y="417"/>
                </a:moveTo>
                <a:lnTo>
                  <a:pt x="26" y="417"/>
                </a:lnTo>
                <a:lnTo>
                  <a:pt x="26" y="417"/>
                </a:lnTo>
                <a:lnTo>
                  <a:pt x="26" y="417"/>
                </a:lnTo>
                <a:lnTo>
                  <a:pt x="27" y="419"/>
                </a:lnTo>
                <a:lnTo>
                  <a:pt x="27" y="419"/>
                </a:lnTo>
                <a:lnTo>
                  <a:pt x="26" y="417"/>
                </a:lnTo>
                <a:lnTo>
                  <a:pt x="26" y="417"/>
                </a:lnTo>
                <a:close/>
                <a:moveTo>
                  <a:pt x="38" y="467"/>
                </a:moveTo>
                <a:lnTo>
                  <a:pt x="38" y="467"/>
                </a:lnTo>
                <a:lnTo>
                  <a:pt x="40" y="471"/>
                </a:lnTo>
                <a:lnTo>
                  <a:pt x="40" y="471"/>
                </a:lnTo>
                <a:lnTo>
                  <a:pt x="39" y="471"/>
                </a:lnTo>
                <a:lnTo>
                  <a:pt x="38" y="470"/>
                </a:lnTo>
                <a:lnTo>
                  <a:pt x="38" y="467"/>
                </a:lnTo>
                <a:lnTo>
                  <a:pt x="38" y="467"/>
                </a:lnTo>
                <a:lnTo>
                  <a:pt x="38" y="468"/>
                </a:lnTo>
                <a:lnTo>
                  <a:pt x="38" y="467"/>
                </a:lnTo>
                <a:lnTo>
                  <a:pt x="38" y="467"/>
                </a:lnTo>
                <a:close/>
                <a:moveTo>
                  <a:pt x="36" y="467"/>
                </a:moveTo>
                <a:lnTo>
                  <a:pt x="36" y="467"/>
                </a:lnTo>
                <a:lnTo>
                  <a:pt x="36" y="466"/>
                </a:lnTo>
                <a:lnTo>
                  <a:pt x="36" y="466"/>
                </a:lnTo>
                <a:lnTo>
                  <a:pt x="38" y="467"/>
                </a:lnTo>
                <a:lnTo>
                  <a:pt x="38" y="467"/>
                </a:lnTo>
                <a:lnTo>
                  <a:pt x="37" y="468"/>
                </a:lnTo>
                <a:lnTo>
                  <a:pt x="36" y="467"/>
                </a:lnTo>
                <a:lnTo>
                  <a:pt x="36" y="467"/>
                </a:lnTo>
                <a:close/>
                <a:moveTo>
                  <a:pt x="44" y="487"/>
                </a:moveTo>
                <a:lnTo>
                  <a:pt x="44" y="487"/>
                </a:lnTo>
                <a:lnTo>
                  <a:pt x="43" y="482"/>
                </a:lnTo>
                <a:lnTo>
                  <a:pt x="44" y="485"/>
                </a:lnTo>
                <a:lnTo>
                  <a:pt x="45" y="489"/>
                </a:lnTo>
                <a:lnTo>
                  <a:pt x="44" y="487"/>
                </a:lnTo>
                <a:lnTo>
                  <a:pt x="44" y="487"/>
                </a:lnTo>
                <a:lnTo>
                  <a:pt x="44" y="485"/>
                </a:lnTo>
                <a:lnTo>
                  <a:pt x="44" y="487"/>
                </a:lnTo>
                <a:lnTo>
                  <a:pt x="44" y="487"/>
                </a:lnTo>
                <a:close/>
                <a:moveTo>
                  <a:pt x="36" y="467"/>
                </a:moveTo>
                <a:lnTo>
                  <a:pt x="36" y="467"/>
                </a:lnTo>
                <a:lnTo>
                  <a:pt x="37" y="470"/>
                </a:lnTo>
                <a:lnTo>
                  <a:pt x="36" y="467"/>
                </a:lnTo>
                <a:lnTo>
                  <a:pt x="36" y="467"/>
                </a:lnTo>
                <a:lnTo>
                  <a:pt x="36" y="467"/>
                </a:lnTo>
                <a:lnTo>
                  <a:pt x="36" y="467"/>
                </a:lnTo>
                <a:lnTo>
                  <a:pt x="36" y="467"/>
                </a:lnTo>
                <a:close/>
                <a:moveTo>
                  <a:pt x="32" y="459"/>
                </a:moveTo>
                <a:lnTo>
                  <a:pt x="32" y="459"/>
                </a:lnTo>
                <a:lnTo>
                  <a:pt x="31" y="456"/>
                </a:lnTo>
                <a:lnTo>
                  <a:pt x="30" y="454"/>
                </a:lnTo>
                <a:lnTo>
                  <a:pt x="30" y="454"/>
                </a:lnTo>
                <a:lnTo>
                  <a:pt x="32" y="459"/>
                </a:lnTo>
                <a:lnTo>
                  <a:pt x="32" y="459"/>
                </a:lnTo>
                <a:close/>
                <a:moveTo>
                  <a:pt x="30" y="452"/>
                </a:moveTo>
                <a:lnTo>
                  <a:pt x="30" y="452"/>
                </a:lnTo>
                <a:lnTo>
                  <a:pt x="30" y="453"/>
                </a:lnTo>
                <a:lnTo>
                  <a:pt x="30" y="453"/>
                </a:lnTo>
                <a:lnTo>
                  <a:pt x="31" y="453"/>
                </a:lnTo>
                <a:lnTo>
                  <a:pt x="30" y="452"/>
                </a:lnTo>
                <a:lnTo>
                  <a:pt x="30" y="452"/>
                </a:lnTo>
                <a:lnTo>
                  <a:pt x="30" y="452"/>
                </a:lnTo>
                <a:lnTo>
                  <a:pt x="30" y="452"/>
                </a:lnTo>
                <a:close/>
                <a:moveTo>
                  <a:pt x="21" y="402"/>
                </a:moveTo>
                <a:lnTo>
                  <a:pt x="21" y="402"/>
                </a:lnTo>
                <a:lnTo>
                  <a:pt x="19" y="390"/>
                </a:lnTo>
                <a:lnTo>
                  <a:pt x="19" y="389"/>
                </a:lnTo>
                <a:lnTo>
                  <a:pt x="20" y="390"/>
                </a:lnTo>
                <a:lnTo>
                  <a:pt x="21" y="396"/>
                </a:lnTo>
                <a:lnTo>
                  <a:pt x="21" y="402"/>
                </a:lnTo>
                <a:lnTo>
                  <a:pt x="21" y="402"/>
                </a:lnTo>
                <a:lnTo>
                  <a:pt x="22" y="402"/>
                </a:lnTo>
                <a:lnTo>
                  <a:pt x="21" y="402"/>
                </a:lnTo>
                <a:lnTo>
                  <a:pt x="21" y="402"/>
                </a:lnTo>
                <a:close/>
                <a:moveTo>
                  <a:pt x="31" y="459"/>
                </a:moveTo>
                <a:lnTo>
                  <a:pt x="31" y="459"/>
                </a:lnTo>
                <a:lnTo>
                  <a:pt x="30" y="453"/>
                </a:lnTo>
                <a:lnTo>
                  <a:pt x="31" y="459"/>
                </a:lnTo>
                <a:lnTo>
                  <a:pt x="31" y="459"/>
                </a:lnTo>
                <a:lnTo>
                  <a:pt x="31" y="458"/>
                </a:lnTo>
                <a:lnTo>
                  <a:pt x="31" y="459"/>
                </a:lnTo>
                <a:lnTo>
                  <a:pt x="31" y="459"/>
                </a:lnTo>
                <a:lnTo>
                  <a:pt x="31" y="459"/>
                </a:lnTo>
                <a:lnTo>
                  <a:pt x="31" y="459"/>
                </a:lnTo>
                <a:close/>
                <a:moveTo>
                  <a:pt x="37" y="477"/>
                </a:moveTo>
                <a:lnTo>
                  <a:pt x="37" y="477"/>
                </a:lnTo>
                <a:lnTo>
                  <a:pt x="40" y="481"/>
                </a:lnTo>
                <a:lnTo>
                  <a:pt x="40" y="481"/>
                </a:lnTo>
                <a:lnTo>
                  <a:pt x="37" y="477"/>
                </a:lnTo>
                <a:lnTo>
                  <a:pt x="37" y="477"/>
                </a:lnTo>
                <a:close/>
                <a:moveTo>
                  <a:pt x="26" y="440"/>
                </a:moveTo>
                <a:lnTo>
                  <a:pt x="26" y="440"/>
                </a:lnTo>
                <a:lnTo>
                  <a:pt x="26" y="443"/>
                </a:lnTo>
                <a:lnTo>
                  <a:pt x="26" y="440"/>
                </a:lnTo>
                <a:lnTo>
                  <a:pt x="26" y="440"/>
                </a:lnTo>
                <a:lnTo>
                  <a:pt x="26" y="440"/>
                </a:lnTo>
                <a:lnTo>
                  <a:pt x="26" y="440"/>
                </a:lnTo>
                <a:lnTo>
                  <a:pt x="26" y="440"/>
                </a:lnTo>
                <a:close/>
                <a:moveTo>
                  <a:pt x="18" y="425"/>
                </a:moveTo>
                <a:lnTo>
                  <a:pt x="18" y="425"/>
                </a:lnTo>
                <a:lnTo>
                  <a:pt x="25" y="440"/>
                </a:lnTo>
                <a:lnTo>
                  <a:pt x="28" y="447"/>
                </a:lnTo>
                <a:lnTo>
                  <a:pt x="27" y="448"/>
                </a:lnTo>
                <a:lnTo>
                  <a:pt x="27" y="447"/>
                </a:lnTo>
                <a:lnTo>
                  <a:pt x="24" y="443"/>
                </a:lnTo>
                <a:lnTo>
                  <a:pt x="24" y="443"/>
                </a:lnTo>
                <a:lnTo>
                  <a:pt x="21" y="432"/>
                </a:lnTo>
                <a:lnTo>
                  <a:pt x="19" y="428"/>
                </a:lnTo>
                <a:lnTo>
                  <a:pt x="18" y="425"/>
                </a:lnTo>
                <a:lnTo>
                  <a:pt x="18" y="425"/>
                </a:lnTo>
                <a:lnTo>
                  <a:pt x="18" y="425"/>
                </a:lnTo>
                <a:lnTo>
                  <a:pt x="18" y="425"/>
                </a:lnTo>
                <a:lnTo>
                  <a:pt x="18" y="425"/>
                </a:lnTo>
                <a:lnTo>
                  <a:pt x="18" y="425"/>
                </a:lnTo>
                <a:close/>
                <a:moveTo>
                  <a:pt x="15" y="424"/>
                </a:moveTo>
                <a:lnTo>
                  <a:pt x="15" y="424"/>
                </a:lnTo>
                <a:lnTo>
                  <a:pt x="14" y="422"/>
                </a:lnTo>
                <a:lnTo>
                  <a:pt x="14" y="417"/>
                </a:lnTo>
                <a:lnTo>
                  <a:pt x="14" y="416"/>
                </a:lnTo>
                <a:lnTo>
                  <a:pt x="15" y="424"/>
                </a:lnTo>
                <a:lnTo>
                  <a:pt x="15" y="424"/>
                </a:lnTo>
                <a:lnTo>
                  <a:pt x="15" y="423"/>
                </a:lnTo>
                <a:lnTo>
                  <a:pt x="15" y="424"/>
                </a:lnTo>
                <a:lnTo>
                  <a:pt x="15" y="424"/>
                </a:lnTo>
                <a:close/>
                <a:moveTo>
                  <a:pt x="37" y="476"/>
                </a:moveTo>
                <a:lnTo>
                  <a:pt x="37" y="476"/>
                </a:lnTo>
                <a:lnTo>
                  <a:pt x="33" y="470"/>
                </a:lnTo>
                <a:lnTo>
                  <a:pt x="33" y="470"/>
                </a:lnTo>
                <a:lnTo>
                  <a:pt x="36" y="473"/>
                </a:lnTo>
                <a:lnTo>
                  <a:pt x="37" y="476"/>
                </a:lnTo>
                <a:lnTo>
                  <a:pt x="37" y="476"/>
                </a:lnTo>
                <a:close/>
                <a:moveTo>
                  <a:pt x="28" y="456"/>
                </a:moveTo>
                <a:lnTo>
                  <a:pt x="28" y="456"/>
                </a:lnTo>
                <a:lnTo>
                  <a:pt x="31" y="459"/>
                </a:lnTo>
                <a:lnTo>
                  <a:pt x="31" y="459"/>
                </a:lnTo>
                <a:lnTo>
                  <a:pt x="28" y="458"/>
                </a:lnTo>
                <a:lnTo>
                  <a:pt x="28" y="456"/>
                </a:lnTo>
                <a:lnTo>
                  <a:pt x="28" y="456"/>
                </a:lnTo>
                <a:close/>
                <a:moveTo>
                  <a:pt x="25" y="448"/>
                </a:moveTo>
                <a:lnTo>
                  <a:pt x="25" y="448"/>
                </a:lnTo>
                <a:lnTo>
                  <a:pt x="26" y="450"/>
                </a:lnTo>
                <a:lnTo>
                  <a:pt x="27" y="452"/>
                </a:lnTo>
                <a:lnTo>
                  <a:pt x="27" y="452"/>
                </a:lnTo>
                <a:lnTo>
                  <a:pt x="25" y="448"/>
                </a:lnTo>
                <a:lnTo>
                  <a:pt x="25" y="448"/>
                </a:lnTo>
                <a:close/>
                <a:moveTo>
                  <a:pt x="30" y="465"/>
                </a:moveTo>
                <a:lnTo>
                  <a:pt x="30" y="465"/>
                </a:lnTo>
                <a:lnTo>
                  <a:pt x="32" y="468"/>
                </a:lnTo>
                <a:lnTo>
                  <a:pt x="32" y="468"/>
                </a:lnTo>
                <a:lnTo>
                  <a:pt x="30" y="465"/>
                </a:lnTo>
                <a:lnTo>
                  <a:pt x="30" y="465"/>
                </a:lnTo>
                <a:close/>
                <a:moveTo>
                  <a:pt x="18" y="379"/>
                </a:moveTo>
                <a:lnTo>
                  <a:pt x="18" y="379"/>
                </a:lnTo>
                <a:lnTo>
                  <a:pt x="19" y="382"/>
                </a:lnTo>
                <a:lnTo>
                  <a:pt x="19" y="382"/>
                </a:lnTo>
                <a:lnTo>
                  <a:pt x="19" y="382"/>
                </a:lnTo>
                <a:lnTo>
                  <a:pt x="19" y="383"/>
                </a:lnTo>
                <a:lnTo>
                  <a:pt x="19" y="383"/>
                </a:lnTo>
                <a:lnTo>
                  <a:pt x="18" y="379"/>
                </a:lnTo>
                <a:lnTo>
                  <a:pt x="18" y="379"/>
                </a:lnTo>
                <a:close/>
                <a:moveTo>
                  <a:pt x="18" y="375"/>
                </a:moveTo>
                <a:lnTo>
                  <a:pt x="18" y="375"/>
                </a:lnTo>
                <a:lnTo>
                  <a:pt x="19" y="375"/>
                </a:lnTo>
                <a:lnTo>
                  <a:pt x="19" y="377"/>
                </a:lnTo>
                <a:lnTo>
                  <a:pt x="19" y="379"/>
                </a:lnTo>
                <a:lnTo>
                  <a:pt x="18" y="381"/>
                </a:lnTo>
                <a:lnTo>
                  <a:pt x="18" y="381"/>
                </a:lnTo>
                <a:lnTo>
                  <a:pt x="18" y="375"/>
                </a:lnTo>
                <a:lnTo>
                  <a:pt x="18" y="375"/>
                </a:lnTo>
                <a:lnTo>
                  <a:pt x="18" y="375"/>
                </a:lnTo>
                <a:lnTo>
                  <a:pt x="18" y="375"/>
                </a:lnTo>
                <a:lnTo>
                  <a:pt x="18" y="375"/>
                </a:lnTo>
                <a:close/>
                <a:moveTo>
                  <a:pt x="19" y="435"/>
                </a:moveTo>
                <a:lnTo>
                  <a:pt x="19" y="435"/>
                </a:lnTo>
                <a:lnTo>
                  <a:pt x="20" y="437"/>
                </a:lnTo>
                <a:lnTo>
                  <a:pt x="21" y="438"/>
                </a:lnTo>
                <a:lnTo>
                  <a:pt x="21" y="438"/>
                </a:lnTo>
                <a:lnTo>
                  <a:pt x="19" y="435"/>
                </a:lnTo>
                <a:lnTo>
                  <a:pt x="19" y="435"/>
                </a:lnTo>
                <a:close/>
                <a:moveTo>
                  <a:pt x="20" y="444"/>
                </a:moveTo>
                <a:lnTo>
                  <a:pt x="20" y="444"/>
                </a:lnTo>
                <a:lnTo>
                  <a:pt x="21" y="448"/>
                </a:lnTo>
                <a:lnTo>
                  <a:pt x="21" y="448"/>
                </a:lnTo>
                <a:lnTo>
                  <a:pt x="20" y="444"/>
                </a:lnTo>
                <a:lnTo>
                  <a:pt x="20" y="444"/>
                </a:lnTo>
                <a:close/>
                <a:moveTo>
                  <a:pt x="13" y="414"/>
                </a:moveTo>
                <a:lnTo>
                  <a:pt x="13" y="414"/>
                </a:lnTo>
                <a:lnTo>
                  <a:pt x="13" y="411"/>
                </a:lnTo>
                <a:lnTo>
                  <a:pt x="13" y="414"/>
                </a:lnTo>
                <a:lnTo>
                  <a:pt x="13" y="414"/>
                </a:lnTo>
                <a:lnTo>
                  <a:pt x="13" y="414"/>
                </a:lnTo>
                <a:lnTo>
                  <a:pt x="14" y="414"/>
                </a:lnTo>
                <a:lnTo>
                  <a:pt x="14" y="414"/>
                </a:lnTo>
                <a:lnTo>
                  <a:pt x="13" y="414"/>
                </a:lnTo>
                <a:lnTo>
                  <a:pt x="13" y="414"/>
                </a:lnTo>
                <a:close/>
                <a:moveTo>
                  <a:pt x="12" y="403"/>
                </a:moveTo>
                <a:lnTo>
                  <a:pt x="12" y="403"/>
                </a:lnTo>
                <a:lnTo>
                  <a:pt x="12" y="402"/>
                </a:lnTo>
                <a:lnTo>
                  <a:pt x="13" y="402"/>
                </a:lnTo>
                <a:lnTo>
                  <a:pt x="14" y="405"/>
                </a:lnTo>
                <a:lnTo>
                  <a:pt x="14" y="407"/>
                </a:lnTo>
                <a:lnTo>
                  <a:pt x="12" y="403"/>
                </a:lnTo>
                <a:lnTo>
                  <a:pt x="12" y="403"/>
                </a:lnTo>
                <a:lnTo>
                  <a:pt x="12" y="403"/>
                </a:lnTo>
                <a:lnTo>
                  <a:pt x="12" y="403"/>
                </a:lnTo>
                <a:lnTo>
                  <a:pt x="12" y="403"/>
                </a:lnTo>
                <a:close/>
                <a:moveTo>
                  <a:pt x="12" y="409"/>
                </a:moveTo>
                <a:lnTo>
                  <a:pt x="12" y="409"/>
                </a:lnTo>
                <a:lnTo>
                  <a:pt x="12" y="409"/>
                </a:lnTo>
                <a:lnTo>
                  <a:pt x="13" y="409"/>
                </a:lnTo>
                <a:lnTo>
                  <a:pt x="14" y="413"/>
                </a:lnTo>
                <a:lnTo>
                  <a:pt x="14" y="414"/>
                </a:lnTo>
                <a:lnTo>
                  <a:pt x="12" y="409"/>
                </a:lnTo>
                <a:lnTo>
                  <a:pt x="12" y="409"/>
                </a:lnTo>
                <a:lnTo>
                  <a:pt x="12" y="409"/>
                </a:lnTo>
                <a:lnTo>
                  <a:pt x="12" y="409"/>
                </a:lnTo>
                <a:lnTo>
                  <a:pt x="12" y="409"/>
                </a:lnTo>
                <a:close/>
                <a:moveTo>
                  <a:pt x="48" y="275"/>
                </a:moveTo>
                <a:lnTo>
                  <a:pt x="48" y="275"/>
                </a:lnTo>
                <a:lnTo>
                  <a:pt x="48" y="277"/>
                </a:lnTo>
                <a:lnTo>
                  <a:pt x="48" y="275"/>
                </a:lnTo>
                <a:lnTo>
                  <a:pt x="48" y="275"/>
                </a:lnTo>
                <a:lnTo>
                  <a:pt x="49" y="275"/>
                </a:lnTo>
                <a:lnTo>
                  <a:pt x="48" y="275"/>
                </a:lnTo>
                <a:lnTo>
                  <a:pt x="48" y="275"/>
                </a:lnTo>
                <a:close/>
                <a:moveTo>
                  <a:pt x="16" y="353"/>
                </a:moveTo>
                <a:lnTo>
                  <a:pt x="16" y="353"/>
                </a:lnTo>
                <a:lnTo>
                  <a:pt x="15" y="348"/>
                </a:lnTo>
                <a:lnTo>
                  <a:pt x="16" y="353"/>
                </a:lnTo>
                <a:lnTo>
                  <a:pt x="16" y="353"/>
                </a:lnTo>
                <a:lnTo>
                  <a:pt x="16" y="350"/>
                </a:lnTo>
                <a:lnTo>
                  <a:pt x="16" y="353"/>
                </a:lnTo>
                <a:lnTo>
                  <a:pt x="16" y="353"/>
                </a:lnTo>
                <a:close/>
                <a:moveTo>
                  <a:pt x="9" y="391"/>
                </a:moveTo>
                <a:lnTo>
                  <a:pt x="9" y="391"/>
                </a:lnTo>
                <a:lnTo>
                  <a:pt x="10" y="400"/>
                </a:lnTo>
                <a:lnTo>
                  <a:pt x="10" y="402"/>
                </a:lnTo>
                <a:lnTo>
                  <a:pt x="9" y="401"/>
                </a:lnTo>
                <a:lnTo>
                  <a:pt x="8" y="396"/>
                </a:lnTo>
                <a:lnTo>
                  <a:pt x="6" y="389"/>
                </a:lnTo>
                <a:lnTo>
                  <a:pt x="6" y="388"/>
                </a:lnTo>
                <a:lnTo>
                  <a:pt x="7" y="388"/>
                </a:lnTo>
                <a:lnTo>
                  <a:pt x="9" y="391"/>
                </a:lnTo>
                <a:lnTo>
                  <a:pt x="9" y="391"/>
                </a:lnTo>
                <a:lnTo>
                  <a:pt x="9" y="393"/>
                </a:lnTo>
                <a:lnTo>
                  <a:pt x="9" y="393"/>
                </a:lnTo>
                <a:lnTo>
                  <a:pt x="9" y="391"/>
                </a:lnTo>
                <a:lnTo>
                  <a:pt x="9" y="391"/>
                </a:lnTo>
                <a:lnTo>
                  <a:pt x="9" y="391"/>
                </a:lnTo>
                <a:close/>
                <a:moveTo>
                  <a:pt x="10" y="431"/>
                </a:moveTo>
                <a:lnTo>
                  <a:pt x="10" y="431"/>
                </a:lnTo>
                <a:lnTo>
                  <a:pt x="9" y="425"/>
                </a:lnTo>
                <a:lnTo>
                  <a:pt x="9" y="424"/>
                </a:lnTo>
                <a:lnTo>
                  <a:pt x="9" y="425"/>
                </a:lnTo>
                <a:lnTo>
                  <a:pt x="9" y="428"/>
                </a:lnTo>
                <a:lnTo>
                  <a:pt x="10" y="431"/>
                </a:lnTo>
                <a:lnTo>
                  <a:pt x="10" y="431"/>
                </a:lnTo>
                <a:lnTo>
                  <a:pt x="10" y="430"/>
                </a:lnTo>
                <a:lnTo>
                  <a:pt x="10" y="431"/>
                </a:lnTo>
                <a:lnTo>
                  <a:pt x="10" y="431"/>
                </a:lnTo>
                <a:close/>
                <a:moveTo>
                  <a:pt x="8" y="393"/>
                </a:moveTo>
                <a:lnTo>
                  <a:pt x="8" y="393"/>
                </a:lnTo>
                <a:lnTo>
                  <a:pt x="7" y="387"/>
                </a:lnTo>
                <a:lnTo>
                  <a:pt x="8" y="393"/>
                </a:lnTo>
                <a:lnTo>
                  <a:pt x="8" y="393"/>
                </a:lnTo>
                <a:lnTo>
                  <a:pt x="8" y="393"/>
                </a:lnTo>
                <a:lnTo>
                  <a:pt x="8" y="393"/>
                </a:lnTo>
                <a:lnTo>
                  <a:pt x="8" y="394"/>
                </a:lnTo>
                <a:lnTo>
                  <a:pt x="8" y="393"/>
                </a:lnTo>
                <a:lnTo>
                  <a:pt x="8" y="393"/>
                </a:lnTo>
                <a:close/>
                <a:moveTo>
                  <a:pt x="7" y="412"/>
                </a:moveTo>
                <a:lnTo>
                  <a:pt x="7" y="412"/>
                </a:lnTo>
                <a:lnTo>
                  <a:pt x="8" y="416"/>
                </a:lnTo>
                <a:lnTo>
                  <a:pt x="8" y="416"/>
                </a:lnTo>
                <a:lnTo>
                  <a:pt x="7" y="412"/>
                </a:lnTo>
                <a:lnTo>
                  <a:pt x="7" y="412"/>
                </a:lnTo>
                <a:close/>
                <a:moveTo>
                  <a:pt x="6" y="416"/>
                </a:moveTo>
                <a:lnTo>
                  <a:pt x="6" y="416"/>
                </a:lnTo>
                <a:lnTo>
                  <a:pt x="7" y="419"/>
                </a:lnTo>
                <a:lnTo>
                  <a:pt x="7" y="423"/>
                </a:lnTo>
                <a:lnTo>
                  <a:pt x="7" y="423"/>
                </a:lnTo>
                <a:lnTo>
                  <a:pt x="7" y="423"/>
                </a:lnTo>
                <a:lnTo>
                  <a:pt x="6" y="416"/>
                </a:lnTo>
                <a:lnTo>
                  <a:pt x="6" y="416"/>
                </a:lnTo>
                <a:lnTo>
                  <a:pt x="6" y="417"/>
                </a:lnTo>
                <a:lnTo>
                  <a:pt x="6" y="416"/>
                </a:lnTo>
                <a:lnTo>
                  <a:pt x="6" y="416"/>
                </a:lnTo>
                <a:close/>
                <a:moveTo>
                  <a:pt x="7" y="381"/>
                </a:moveTo>
                <a:lnTo>
                  <a:pt x="7" y="381"/>
                </a:lnTo>
                <a:lnTo>
                  <a:pt x="7" y="378"/>
                </a:lnTo>
                <a:lnTo>
                  <a:pt x="7" y="377"/>
                </a:lnTo>
                <a:lnTo>
                  <a:pt x="7" y="377"/>
                </a:lnTo>
                <a:lnTo>
                  <a:pt x="8" y="381"/>
                </a:lnTo>
                <a:lnTo>
                  <a:pt x="8" y="381"/>
                </a:lnTo>
                <a:lnTo>
                  <a:pt x="7" y="381"/>
                </a:lnTo>
                <a:lnTo>
                  <a:pt x="7" y="381"/>
                </a:lnTo>
                <a:close/>
                <a:moveTo>
                  <a:pt x="4" y="391"/>
                </a:moveTo>
                <a:lnTo>
                  <a:pt x="4" y="391"/>
                </a:lnTo>
                <a:lnTo>
                  <a:pt x="7" y="397"/>
                </a:lnTo>
                <a:lnTo>
                  <a:pt x="7" y="397"/>
                </a:lnTo>
                <a:lnTo>
                  <a:pt x="6" y="394"/>
                </a:lnTo>
                <a:lnTo>
                  <a:pt x="4" y="391"/>
                </a:lnTo>
                <a:lnTo>
                  <a:pt x="4" y="391"/>
                </a:lnTo>
                <a:close/>
                <a:moveTo>
                  <a:pt x="4" y="411"/>
                </a:moveTo>
                <a:lnTo>
                  <a:pt x="4" y="411"/>
                </a:lnTo>
                <a:lnTo>
                  <a:pt x="6" y="413"/>
                </a:lnTo>
                <a:lnTo>
                  <a:pt x="6" y="416"/>
                </a:lnTo>
                <a:lnTo>
                  <a:pt x="6" y="416"/>
                </a:lnTo>
                <a:lnTo>
                  <a:pt x="4" y="411"/>
                </a:lnTo>
                <a:lnTo>
                  <a:pt x="4" y="411"/>
                </a:lnTo>
                <a:lnTo>
                  <a:pt x="6" y="411"/>
                </a:lnTo>
                <a:lnTo>
                  <a:pt x="4" y="411"/>
                </a:lnTo>
                <a:lnTo>
                  <a:pt x="4" y="411"/>
                </a:lnTo>
                <a:close/>
                <a:moveTo>
                  <a:pt x="6" y="359"/>
                </a:moveTo>
                <a:lnTo>
                  <a:pt x="6" y="359"/>
                </a:lnTo>
                <a:lnTo>
                  <a:pt x="7" y="369"/>
                </a:lnTo>
                <a:lnTo>
                  <a:pt x="6" y="375"/>
                </a:lnTo>
                <a:lnTo>
                  <a:pt x="6" y="371"/>
                </a:lnTo>
                <a:lnTo>
                  <a:pt x="6" y="359"/>
                </a:lnTo>
                <a:lnTo>
                  <a:pt x="6" y="359"/>
                </a:lnTo>
                <a:lnTo>
                  <a:pt x="6" y="363"/>
                </a:lnTo>
                <a:lnTo>
                  <a:pt x="6" y="359"/>
                </a:lnTo>
                <a:lnTo>
                  <a:pt x="6" y="359"/>
                </a:lnTo>
                <a:close/>
                <a:moveTo>
                  <a:pt x="59" y="247"/>
                </a:moveTo>
                <a:lnTo>
                  <a:pt x="59" y="247"/>
                </a:lnTo>
                <a:lnTo>
                  <a:pt x="57" y="251"/>
                </a:lnTo>
                <a:lnTo>
                  <a:pt x="57" y="251"/>
                </a:lnTo>
                <a:lnTo>
                  <a:pt x="57" y="248"/>
                </a:lnTo>
                <a:lnTo>
                  <a:pt x="59" y="247"/>
                </a:lnTo>
                <a:lnTo>
                  <a:pt x="59" y="247"/>
                </a:lnTo>
                <a:close/>
                <a:moveTo>
                  <a:pt x="19" y="318"/>
                </a:moveTo>
                <a:lnTo>
                  <a:pt x="19" y="318"/>
                </a:lnTo>
                <a:lnTo>
                  <a:pt x="20" y="317"/>
                </a:lnTo>
                <a:lnTo>
                  <a:pt x="21" y="317"/>
                </a:lnTo>
                <a:lnTo>
                  <a:pt x="21" y="318"/>
                </a:lnTo>
                <a:lnTo>
                  <a:pt x="19" y="318"/>
                </a:lnTo>
                <a:lnTo>
                  <a:pt x="19" y="318"/>
                </a:lnTo>
                <a:lnTo>
                  <a:pt x="19" y="318"/>
                </a:lnTo>
                <a:lnTo>
                  <a:pt x="19" y="318"/>
                </a:lnTo>
                <a:lnTo>
                  <a:pt x="19" y="318"/>
                </a:lnTo>
                <a:close/>
                <a:moveTo>
                  <a:pt x="3" y="400"/>
                </a:moveTo>
                <a:lnTo>
                  <a:pt x="3" y="400"/>
                </a:lnTo>
                <a:lnTo>
                  <a:pt x="4" y="409"/>
                </a:lnTo>
                <a:lnTo>
                  <a:pt x="3" y="400"/>
                </a:lnTo>
                <a:lnTo>
                  <a:pt x="3" y="400"/>
                </a:lnTo>
                <a:lnTo>
                  <a:pt x="3" y="402"/>
                </a:lnTo>
                <a:lnTo>
                  <a:pt x="3" y="400"/>
                </a:lnTo>
                <a:lnTo>
                  <a:pt x="3" y="400"/>
                </a:lnTo>
                <a:close/>
                <a:moveTo>
                  <a:pt x="9" y="352"/>
                </a:moveTo>
                <a:lnTo>
                  <a:pt x="9" y="352"/>
                </a:lnTo>
                <a:lnTo>
                  <a:pt x="9" y="355"/>
                </a:lnTo>
                <a:lnTo>
                  <a:pt x="9" y="358"/>
                </a:lnTo>
                <a:lnTo>
                  <a:pt x="9" y="358"/>
                </a:lnTo>
                <a:lnTo>
                  <a:pt x="9" y="354"/>
                </a:lnTo>
                <a:lnTo>
                  <a:pt x="9" y="352"/>
                </a:lnTo>
                <a:lnTo>
                  <a:pt x="9" y="352"/>
                </a:lnTo>
                <a:close/>
                <a:moveTo>
                  <a:pt x="7" y="355"/>
                </a:moveTo>
                <a:lnTo>
                  <a:pt x="7" y="355"/>
                </a:lnTo>
                <a:lnTo>
                  <a:pt x="8" y="349"/>
                </a:lnTo>
                <a:lnTo>
                  <a:pt x="7" y="355"/>
                </a:lnTo>
                <a:lnTo>
                  <a:pt x="7" y="355"/>
                </a:lnTo>
                <a:lnTo>
                  <a:pt x="7" y="355"/>
                </a:lnTo>
                <a:lnTo>
                  <a:pt x="7" y="355"/>
                </a:lnTo>
                <a:lnTo>
                  <a:pt x="7" y="355"/>
                </a:lnTo>
                <a:close/>
                <a:moveTo>
                  <a:pt x="2" y="395"/>
                </a:moveTo>
                <a:lnTo>
                  <a:pt x="2" y="395"/>
                </a:lnTo>
                <a:lnTo>
                  <a:pt x="2" y="399"/>
                </a:lnTo>
                <a:lnTo>
                  <a:pt x="2" y="395"/>
                </a:lnTo>
                <a:lnTo>
                  <a:pt x="2" y="395"/>
                </a:lnTo>
                <a:lnTo>
                  <a:pt x="2" y="396"/>
                </a:lnTo>
                <a:lnTo>
                  <a:pt x="2" y="395"/>
                </a:lnTo>
                <a:lnTo>
                  <a:pt x="2" y="395"/>
                </a:lnTo>
                <a:close/>
                <a:moveTo>
                  <a:pt x="1" y="385"/>
                </a:moveTo>
                <a:lnTo>
                  <a:pt x="1" y="385"/>
                </a:lnTo>
                <a:lnTo>
                  <a:pt x="2" y="390"/>
                </a:lnTo>
                <a:lnTo>
                  <a:pt x="2" y="390"/>
                </a:lnTo>
                <a:lnTo>
                  <a:pt x="1" y="385"/>
                </a:lnTo>
                <a:lnTo>
                  <a:pt x="1" y="385"/>
                </a:lnTo>
                <a:close/>
                <a:moveTo>
                  <a:pt x="6" y="355"/>
                </a:moveTo>
                <a:lnTo>
                  <a:pt x="6" y="355"/>
                </a:lnTo>
                <a:lnTo>
                  <a:pt x="6" y="350"/>
                </a:lnTo>
                <a:lnTo>
                  <a:pt x="6" y="355"/>
                </a:lnTo>
                <a:lnTo>
                  <a:pt x="6" y="355"/>
                </a:lnTo>
                <a:lnTo>
                  <a:pt x="6" y="353"/>
                </a:lnTo>
                <a:lnTo>
                  <a:pt x="6" y="355"/>
                </a:lnTo>
                <a:lnTo>
                  <a:pt x="6" y="355"/>
                </a:lnTo>
                <a:close/>
                <a:moveTo>
                  <a:pt x="0" y="390"/>
                </a:moveTo>
                <a:lnTo>
                  <a:pt x="0" y="390"/>
                </a:lnTo>
                <a:lnTo>
                  <a:pt x="0" y="382"/>
                </a:lnTo>
                <a:lnTo>
                  <a:pt x="0" y="390"/>
                </a:lnTo>
                <a:lnTo>
                  <a:pt x="0" y="390"/>
                </a:lnTo>
                <a:lnTo>
                  <a:pt x="0" y="390"/>
                </a:lnTo>
                <a:lnTo>
                  <a:pt x="0" y="390"/>
                </a:lnTo>
                <a:lnTo>
                  <a:pt x="0" y="390"/>
                </a:lnTo>
                <a:close/>
                <a:moveTo>
                  <a:pt x="0" y="378"/>
                </a:moveTo>
                <a:lnTo>
                  <a:pt x="0" y="378"/>
                </a:lnTo>
                <a:lnTo>
                  <a:pt x="1" y="381"/>
                </a:lnTo>
                <a:lnTo>
                  <a:pt x="1" y="384"/>
                </a:lnTo>
                <a:lnTo>
                  <a:pt x="1" y="384"/>
                </a:lnTo>
                <a:lnTo>
                  <a:pt x="1" y="384"/>
                </a:lnTo>
                <a:lnTo>
                  <a:pt x="0" y="378"/>
                </a:lnTo>
                <a:lnTo>
                  <a:pt x="0" y="378"/>
                </a:lnTo>
                <a:lnTo>
                  <a:pt x="0" y="379"/>
                </a:lnTo>
                <a:lnTo>
                  <a:pt x="0" y="378"/>
                </a:lnTo>
                <a:lnTo>
                  <a:pt x="0" y="378"/>
                </a:lnTo>
                <a:close/>
                <a:moveTo>
                  <a:pt x="7" y="337"/>
                </a:moveTo>
                <a:lnTo>
                  <a:pt x="7" y="337"/>
                </a:lnTo>
                <a:lnTo>
                  <a:pt x="7" y="343"/>
                </a:lnTo>
                <a:lnTo>
                  <a:pt x="7" y="346"/>
                </a:lnTo>
                <a:lnTo>
                  <a:pt x="6" y="346"/>
                </a:lnTo>
                <a:lnTo>
                  <a:pt x="6" y="346"/>
                </a:lnTo>
                <a:lnTo>
                  <a:pt x="6" y="342"/>
                </a:lnTo>
                <a:lnTo>
                  <a:pt x="7" y="337"/>
                </a:lnTo>
                <a:lnTo>
                  <a:pt x="7" y="337"/>
                </a:lnTo>
                <a:close/>
                <a:moveTo>
                  <a:pt x="9" y="323"/>
                </a:moveTo>
                <a:lnTo>
                  <a:pt x="9" y="323"/>
                </a:lnTo>
                <a:lnTo>
                  <a:pt x="9" y="326"/>
                </a:lnTo>
                <a:lnTo>
                  <a:pt x="9" y="326"/>
                </a:lnTo>
                <a:lnTo>
                  <a:pt x="9" y="323"/>
                </a:lnTo>
                <a:lnTo>
                  <a:pt x="9" y="323"/>
                </a:lnTo>
                <a:close/>
                <a:moveTo>
                  <a:pt x="8" y="322"/>
                </a:moveTo>
                <a:lnTo>
                  <a:pt x="8" y="322"/>
                </a:lnTo>
                <a:lnTo>
                  <a:pt x="8" y="329"/>
                </a:lnTo>
                <a:lnTo>
                  <a:pt x="7" y="331"/>
                </a:lnTo>
                <a:lnTo>
                  <a:pt x="7" y="332"/>
                </a:lnTo>
                <a:lnTo>
                  <a:pt x="7" y="332"/>
                </a:lnTo>
                <a:lnTo>
                  <a:pt x="8" y="326"/>
                </a:lnTo>
                <a:lnTo>
                  <a:pt x="8" y="322"/>
                </a:lnTo>
                <a:lnTo>
                  <a:pt x="8" y="322"/>
                </a:lnTo>
                <a:close/>
                <a:moveTo>
                  <a:pt x="13" y="306"/>
                </a:moveTo>
                <a:lnTo>
                  <a:pt x="13" y="306"/>
                </a:lnTo>
                <a:lnTo>
                  <a:pt x="13" y="310"/>
                </a:lnTo>
                <a:lnTo>
                  <a:pt x="13" y="310"/>
                </a:lnTo>
                <a:lnTo>
                  <a:pt x="13" y="306"/>
                </a:lnTo>
                <a:lnTo>
                  <a:pt x="13" y="306"/>
                </a:lnTo>
                <a:close/>
                <a:moveTo>
                  <a:pt x="12" y="308"/>
                </a:moveTo>
                <a:lnTo>
                  <a:pt x="12" y="308"/>
                </a:lnTo>
                <a:lnTo>
                  <a:pt x="15" y="301"/>
                </a:lnTo>
                <a:lnTo>
                  <a:pt x="15" y="304"/>
                </a:lnTo>
                <a:lnTo>
                  <a:pt x="13" y="308"/>
                </a:lnTo>
                <a:lnTo>
                  <a:pt x="12" y="310"/>
                </a:lnTo>
                <a:lnTo>
                  <a:pt x="12" y="308"/>
                </a:lnTo>
                <a:lnTo>
                  <a:pt x="12" y="308"/>
                </a:lnTo>
                <a:lnTo>
                  <a:pt x="12" y="307"/>
                </a:lnTo>
                <a:lnTo>
                  <a:pt x="12" y="308"/>
                </a:lnTo>
                <a:lnTo>
                  <a:pt x="12" y="308"/>
                </a:lnTo>
                <a:lnTo>
                  <a:pt x="12" y="308"/>
                </a:lnTo>
                <a:lnTo>
                  <a:pt x="12" y="308"/>
                </a:lnTo>
                <a:close/>
                <a:moveTo>
                  <a:pt x="12" y="307"/>
                </a:moveTo>
                <a:lnTo>
                  <a:pt x="12" y="307"/>
                </a:lnTo>
                <a:lnTo>
                  <a:pt x="13" y="301"/>
                </a:lnTo>
                <a:lnTo>
                  <a:pt x="13" y="301"/>
                </a:lnTo>
                <a:lnTo>
                  <a:pt x="13" y="301"/>
                </a:lnTo>
                <a:lnTo>
                  <a:pt x="12" y="304"/>
                </a:lnTo>
                <a:lnTo>
                  <a:pt x="12" y="307"/>
                </a:lnTo>
                <a:lnTo>
                  <a:pt x="12" y="307"/>
                </a:lnTo>
                <a:lnTo>
                  <a:pt x="12" y="306"/>
                </a:lnTo>
                <a:lnTo>
                  <a:pt x="12" y="307"/>
                </a:lnTo>
                <a:lnTo>
                  <a:pt x="12" y="307"/>
                </a:lnTo>
                <a:lnTo>
                  <a:pt x="12" y="307"/>
                </a:lnTo>
                <a:lnTo>
                  <a:pt x="12" y="307"/>
                </a:lnTo>
                <a:close/>
                <a:moveTo>
                  <a:pt x="15" y="290"/>
                </a:moveTo>
                <a:lnTo>
                  <a:pt x="15" y="290"/>
                </a:lnTo>
                <a:lnTo>
                  <a:pt x="14" y="295"/>
                </a:lnTo>
                <a:lnTo>
                  <a:pt x="14" y="295"/>
                </a:lnTo>
                <a:lnTo>
                  <a:pt x="14" y="293"/>
                </a:lnTo>
                <a:lnTo>
                  <a:pt x="15" y="290"/>
                </a:lnTo>
                <a:lnTo>
                  <a:pt x="15" y="290"/>
                </a:lnTo>
                <a:close/>
                <a:moveTo>
                  <a:pt x="2" y="322"/>
                </a:moveTo>
                <a:lnTo>
                  <a:pt x="2" y="322"/>
                </a:lnTo>
                <a:lnTo>
                  <a:pt x="1" y="326"/>
                </a:lnTo>
                <a:lnTo>
                  <a:pt x="1" y="326"/>
                </a:lnTo>
                <a:lnTo>
                  <a:pt x="2" y="322"/>
                </a:lnTo>
                <a:lnTo>
                  <a:pt x="2" y="322"/>
                </a:lnTo>
                <a:close/>
                <a:moveTo>
                  <a:pt x="1" y="322"/>
                </a:moveTo>
                <a:lnTo>
                  <a:pt x="1" y="322"/>
                </a:lnTo>
                <a:lnTo>
                  <a:pt x="1" y="326"/>
                </a:lnTo>
                <a:lnTo>
                  <a:pt x="1" y="326"/>
                </a:lnTo>
                <a:lnTo>
                  <a:pt x="1" y="322"/>
                </a:lnTo>
                <a:lnTo>
                  <a:pt x="1" y="322"/>
                </a:lnTo>
                <a:close/>
                <a:moveTo>
                  <a:pt x="3" y="314"/>
                </a:moveTo>
                <a:lnTo>
                  <a:pt x="3" y="314"/>
                </a:lnTo>
                <a:lnTo>
                  <a:pt x="3" y="314"/>
                </a:lnTo>
                <a:lnTo>
                  <a:pt x="3" y="314"/>
                </a:lnTo>
                <a:lnTo>
                  <a:pt x="2" y="317"/>
                </a:lnTo>
                <a:lnTo>
                  <a:pt x="2" y="318"/>
                </a:lnTo>
                <a:lnTo>
                  <a:pt x="3" y="314"/>
                </a:lnTo>
                <a:lnTo>
                  <a:pt x="3" y="314"/>
                </a:lnTo>
                <a:lnTo>
                  <a:pt x="3" y="316"/>
                </a:lnTo>
                <a:lnTo>
                  <a:pt x="3" y="314"/>
                </a:lnTo>
                <a:lnTo>
                  <a:pt x="3" y="314"/>
                </a:lnTo>
                <a:close/>
                <a:moveTo>
                  <a:pt x="1" y="314"/>
                </a:moveTo>
                <a:lnTo>
                  <a:pt x="1" y="314"/>
                </a:lnTo>
                <a:lnTo>
                  <a:pt x="0" y="318"/>
                </a:lnTo>
                <a:lnTo>
                  <a:pt x="1" y="314"/>
                </a:lnTo>
                <a:lnTo>
                  <a:pt x="1" y="314"/>
                </a:lnTo>
                <a:lnTo>
                  <a:pt x="1" y="317"/>
                </a:lnTo>
                <a:lnTo>
                  <a:pt x="1" y="314"/>
                </a:lnTo>
                <a:lnTo>
                  <a:pt x="1" y="314"/>
                </a:lnTo>
                <a:close/>
                <a:moveTo>
                  <a:pt x="21" y="273"/>
                </a:moveTo>
                <a:lnTo>
                  <a:pt x="21" y="273"/>
                </a:lnTo>
                <a:lnTo>
                  <a:pt x="20" y="277"/>
                </a:lnTo>
                <a:lnTo>
                  <a:pt x="20" y="277"/>
                </a:lnTo>
                <a:lnTo>
                  <a:pt x="21" y="273"/>
                </a:lnTo>
                <a:lnTo>
                  <a:pt x="21" y="273"/>
                </a:lnTo>
                <a:close/>
                <a:moveTo>
                  <a:pt x="3" y="307"/>
                </a:moveTo>
                <a:lnTo>
                  <a:pt x="3" y="307"/>
                </a:lnTo>
                <a:lnTo>
                  <a:pt x="3" y="311"/>
                </a:lnTo>
                <a:lnTo>
                  <a:pt x="3" y="311"/>
                </a:lnTo>
                <a:lnTo>
                  <a:pt x="3" y="307"/>
                </a:lnTo>
                <a:lnTo>
                  <a:pt x="3" y="307"/>
                </a:lnTo>
                <a:close/>
                <a:moveTo>
                  <a:pt x="18" y="278"/>
                </a:moveTo>
                <a:lnTo>
                  <a:pt x="18" y="278"/>
                </a:lnTo>
                <a:lnTo>
                  <a:pt x="20" y="266"/>
                </a:lnTo>
                <a:lnTo>
                  <a:pt x="18" y="278"/>
                </a:lnTo>
                <a:lnTo>
                  <a:pt x="18" y="278"/>
                </a:lnTo>
                <a:lnTo>
                  <a:pt x="18" y="276"/>
                </a:lnTo>
                <a:lnTo>
                  <a:pt x="18" y="278"/>
                </a:lnTo>
                <a:lnTo>
                  <a:pt x="18" y="278"/>
                </a:lnTo>
                <a:close/>
                <a:moveTo>
                  <a:pt x="24" y="261"/>
                </a:moveTo>
                <a:lnTo>
                  <a:pt x="24" y="261"/>
                </a:lnTo>
                <a:lnTo>
                  <a:pt x="22" y="264"/>
                </a:lnTo>
                <a:lnTo>
                  <a:pt x="22" y="266"/>
                </a:lnTo>
                <a:lnTo>
                  <a:pt x="22" y="265"/>
                </a:lnTo>
                <a:lnTo>
                  <a:pt x="24" y="261"/>
                </a:lnTo>
                <a:lnTo>
                  <a:pt x="24" y="261"/>
                </a:lnTo>
                <a:lnTo>
                  <a:pt x="24" y="260"/>
                </a:lnTo>
                <a:lnTo>
                  <a:pt x="24" y="261"/>
                </a:lnTo>
                <a:lnTo>
                  <a:pt x="24" y="261"/>
                </a:lnTo>
                <a:lnTo>
                  <a:pt x="24" y="261"/>
                </a:lnTo>
                <a:lnTo>
                  <a:pt x="24" y="261"/>
                </a:lnTo>
                <a:close/>
                <a:moveTo>
                  <a:pt x="25" y="255"/>
                </a:moveTo>
                <a:lnTo>
                  <a:pt x="25" y="255"/>
                </a:lnTo>
                <a:lnTo>
                  <a:pt x="25" y="258"/>
                </a:lnTo>
                <a:lnTo>
                  <a:pt x="25" y="260"/>
                </a:lnTo>
                <a:lnTo>
                  <a:pt x="25" y="260"/>
                </a:lnTo>
                <a:lnTo>
                  <a:pt x="25" y="259"/>
                </a:lnTo>
                <a:lnTo>
                  <a:pt x="25" y="255"/>
                </a:lnTo>
                <a:lnTo>
                  <a:pt x="25" y="255"/>
                </a:lnTo>
                <a:lnTo>
                  <a:pt x="25" y="254"/>
                </a:lnTo>
                <a:lnTo>
                  <a:pt x="25" y="255"/>
                </a:lnTo>
                <a:lnTo>
                  <a:pt x="25" y="255"/>
                </a:lnTo>
                <a:lnTo>
                  <a:pt x="25" y="255"/>
                </a:lnTo>
                <a:lnTo>
                  <a:pt x="25" y="255"/>
                </a:lnTo>
                <a:close/>
                <a:moveTo>
                  <a:pt x="31" y="245"/>
                </a:moveTo>
                <a:lnTo>
                  <a:pt x="31" y="245"/>
                </a:lnTo>
                <a:lnTo>
                  <a:pt x="30" y="249"/>
                </a:lnTo>
                <a:lnTo>
                  <a:pt x="30" y="249"/>
                </a:lnTo>
                <a:lnTo>
                  <a:pt x="31" y="245"/>
                </a:lnTo>
                <a:lnTo>
                  <a:pt x="31" y="245"/>
                </a:lnTo>
                <a:close/>
                <a:moveTo>
                  <a:pt x="124" y="146"/>
                </a:moveTo>
                <a:lnTo>
                  <a:pt x="124" y="146"/>
                </a:lnTo>
                <a:lnTo>
                  <a:pt x="126" y="142"/>
                </a:lnTo>
                <a:lnTo>
                  <a:pt x="127" y="143"/>
                </a:lnTo>
                <a:lnTo>
                  <a:pt x="125" y="145"/>
                </a:lnTo>
                <a:lnTo>
                  <a:pt x="125" y="146"/>
                </a:lnTo>
                <a:lnTo>
                  <a:pt x="124" y="146"/>
                </a:lnTo>
                <a:lnTo>
                  <a:pt x="124" y="146"/>
                </a:lnTo>
                <a:lnTo>
                  <a:pt x="124" y="146"/>
                </a:lnTo>
                <a:lnTo>
                  <a:pt x="124" y="146"/>
                </a:lnTo>
                <a:lnTo>
                  <a:pt x="124" y="146"/>
                </a:lnTo>
                <a:close/>
                <a:moveTo>
                  <a:pt x="40" y="219"/>
                </a:moveTo>
                <a:lnTo>
                  <a:pt x="40" y="219"/>
                </a:lnTo>
                <a:lnTo>
                  <a:pt x="42" y="219"/>
                </a:lnTo>
                <a:lnTo>
                  <a:pt x="40" y="220"/>
                </a:lnTo>
                <a:lnTo>
                  <a:pt x="39" y="224"/>
                </a:lnTo>
                <a:lnTo>
                  <a:pt x="39" y="224"/>
                </a:lnTo>
                <a:lnTo>
                  <a:pt x="40" y="222"/>
                </a:lnTo>
                <a:lnTo>
                  <a:pt x="40" y="219"/>
                </a:lnTo>
                <a:lnTo>
                  <a:pt x="40" y="219"/>
                </a:lnTo>
                <a:close/>
                <a:moveTo>
                  <a:pt x="128" y="140"/>
                </a:moveTo>
                <a:lnTo>
                  <a:pt x="128" y="140"/>
                </a:lnTo>
                <a:lnTo>
                  <a:pt x="136" y="133"/>
                </a:lnTo>
                <a:lnTo>
                  <a:pt x="136" y="133"/>
                </a:lnTo>
                <a:lnTo>
                  <a:pt x="134" y="134"/>
                </a:lnTo>
                <a:lnTo>
                  <a:pt x="132" y="139"/>
                </a:lnTo>
                <a:lnTo>
                  <a:pt x="130" y="140"/>
                </a:lnTo>
                <a:lnTo>
                  <a:pt x="128" y="140"/>
                </a:lnTo>
                <a:lnTo>
                  <a:pt x="128" y="140"/>
                </a:lnTo>
                <a:lnTo>
                  <a:pt x="130" y="140"/>
                </a:lnTo>
                <a:lnTo>
                  <a:pt x="128" y="140"/>
                </a:lnTo>
                <a:lnTo>
                  <a:pt x="128" y="140"/>
                </a:lnTo>
                <a:close/>
                <a:moveTo>
                  <a:pt x="139" y="130"/>
                </a:moveTo>
                <a:lnTo>
                  <a:pt x="139" y="130"/>
                </a:lnTo>
                <a:lnTo>
                  <a:pt x="137" y="133"/>
                </a:lnTo>
                <a:lnTo>
                  <a:pt x="137" y="133"/>
                </a:lnTo>
                <a:lnTo>
                  <a:pt x="138" y="130"/>
                </a:lnTo>
                <a:lnTo>
                  <a:pt x="139" y="130"/>
                </a:lnTo>
                <a:lnTo>
                  <a:pt x="139" y="130"/>
                </a:lnTo>
                <a:lnTo>
                  <a:pt x="139" y="130"/>
                </a:lnTo>
                <a:close/>
                <a:moveTo>
                  <a:pt x="33" y="216"/>
                </a:moveTo>
                <a:lnTo>
                  <a:pt x="33" y="216"/>
                </a:lnTo>
                <a:lnTo>
                  <a:pt x="31" y="219"/>
                </a:lnTo>
                <a:lnTo>
                  <a:pt x="31" y="219"/>
                </a:lnTo>
                <a:lnTo>
                  <a:pt x="33" y="216"/>
                </a:lnTo>
                <a:lnTo>
                  <a:pt x="33" y="216"/>
                </a:lnTo>
                <a:close/>
                <a:moveTo>
                  <a:pt x="37" y="206"/>
                </a:moveTo>
                <a:lnTo>
                  <a:pt x="37" y="206"/>
                </a:lnTo>
                <a:lnTo>
                  <a:pt x="37" y="202"/>
                </a:lnTo>
                <a:lnTo>
                  <a:pt x="37" y="201"/>
                </a:lnTo>
                <a:lnTo>
                  <a:pt x="36" y="201"/>
                </a:lnTo>
                <a:lnTo>
                  <a:pt x="36" y="202"/>
                </a:lnTo>
                <a:lnTo>
                  <a:pt x="36" y="206"/>
                </a:lnTo>
                <a:lnTo>
                  <a:pt x="36" y="207"/>
                </a:lnTo>
                <a:lnTo>
                  <a:pt x="37" y="206"/>
                </a:lnTo>
                <a:lnTo>
                  <a:pt x="37" y="206"/>
                </a:lnTo>
                <a:lnTo>
                  <a:pt x="37" y="206"/>
                </a:lnTo>
                <a:lnTo>
                  <a:pt x="37" y="206"/>
                </a:lnTo>
                <a:lnTo>
                  <a:pt x="37" y="207"/>
                </a:lnTo>
                <a:lnTo>
                  <a:pt x="37" y="206"/>
                </a:lnTo>
                <a:lnTo>
                  <a:pt x="37" y="206"/>
                </a:lnTo>
                <a:close/>
                <a:moveTo>
                  <a:pt x="38" y="204"/>
                </a:moveTo>
                <a:lnTo>
                  <a:pt x="38" y="204"/>
                </a:lnTo>
                <a:lnTo>
                  <a:pt x="34" y="211"/>
                </a:lnTo>
                <a:lnTo>
                  <a:pt x="34" y="211"/>
                </a:lnTo>
                <a:lnTo>
                  <a:pt x="36" y="206"/>
                </a:lnTo>
                <a:lnTo>
                  <a:pt x="38" y="204"/>
                </a:lnTo>
                <a:lnTo>
                  <a:pt x="38" y="204"/>
                </a:lnTo>
                <a:close/>
                <a:moveTo>
                  <a:pt x="161" y="108"/>
                </a:moveTo>
                <a:lnTo>
                  <a:pt x="161" y="108"/>
                </a:lnTo>
                <a:lnTo>
                  <a:pt x="165" y="106"/>
                </a:lnTo>
                <a:lnTo>
                  <a:pt x="167" y="104"/>
                </a:lnTo>
                <a:lnTo>
                  <a:pt x="167" y="104"/>
                </a:lnTo>
                <a:lnTo>
                  <a:pt x="165" y="107"/>
                </a:lnTo>
                <a:lnTo>
                  <a:pt x="161" y="108"/>
                </a:lnTo>
                <a:lnTo>
                  <a:pt x="161" y="108"/>
                </a:lnTo>
                <a:close/>
                <a:moveTo>
                  <a:pt x="43" y="195"/>
                </a:moveTo>
                <a:lnTo>
                  <a:pt x="43" y="195"/>
                </a:lnTo>
                <a:lnTo>
                  <a:pt x="43" y="194"/>
                </a:lnTo>
                <a:lnTo>
                  <a:pt x="44" y="194"/>
                </a:lnTo>
                <a:lnTo>
                  <a:pt x="43" y="196"/>
                </a:lnTo>
                <a:lnTo>
                  <a:pt x="42" y="199"/>
                </a:lnTo>
                <a:lnTo>
                  <a:pt x="43" y="195"/>
                </a:lnTo>
                <a:lnTo>
                  <a:pt x="43" y="195"/>
                </a:lnTo>
                <a:lnTo>
                  <a:pt x="42" y="195"/>
                </a:lnTo>
                <a:lnTo>
                  <a:pt x="43" y="195"/>
                </a:lnTo>
                <a:lnTo>
                  <a:pt x="43" y="195"/>
                </a:lnTo>
                <a:close/>
                <a:moveTo>
                  <a:pt x="48" y="187"/>
                </a:moveTo>
                <a:lnTo>
                  <a:pt x="48" y="187"/>
                </a:lnTo>
                <a:lnTo>
                  <a:pt x="50" y="184"/>
                </a:lnTo>
                <a:lnTo>
                  <a:pt x="50" y="184"/>
                </a:lnTo>
                <a:lnTo>
                  <a:pt x="49" y="187"/>
                </a:lnTo>
                <a:lnTo>
                  <a:pt x="48" y="188"/>
                </a:lnTo>
                <a:lnTo>
                  <a:pt x="48" y="187"/>
                </a:lnTo>
                <a:lnTo>
                  <a:pt x="48" y="187"/>
                </a:lnTo>
                <a:close/>
                <a:moveTo>
                  <a:pt x="44" y="189"/>
                </a:moveTo>
                <a:lnTo>
                  <a:pt x="44" y="189"/>
                </a:lnTo>
                <a:lnTo>
                  <a:pt x="45" y="189"/>
                </a:lnTo>
                <a:lnTo>
                  <a:pt x="45" y="189"/>
                </a:lnTo>
                <a:lnTo>
                  <a:pt x="44" y="192"/>
                </a:lnTo>
                <a:lnTo>
                  <a:pt x="44" y="192"/>
                </a:lnTo>
                <a:lnTo>
                  <a:pt x="44" y="189"/>
                </a:lnTo>
                <a:lnTo>
                  <a:pt x="44" y="189"/>
                </a:lnTo>
                <a:lnTo>
                  <a:pt x="45" y="189"/>
                </a:lnTo>
                <a:lnTo>
                  <a:pt x="44" y="189"/>
                </a:lnTo>
                <a:lnTo>
                  <a:pt x="44" y="189"/>
                </a:lnTo>
                <a:close/>
                <a:moveTo>
                  <a:pt x="180" y="94"/>
                </a:moveTo>
                <a:lnTo>
                  <a:pt x="180" y="94"/>
                </a:lnTo>
                <a:lnTo>
                  <a:pt x="178" y="96"/>
                </a:lnTo>
                <a:lnTo>
                  <a:pt x="177" y="96"/>
                </a:lnTo>
                <a:lnTo>
                  <a:pt x="177" y="96"/>
                </a:lnTo>
                <a:lnTo>
                  <a:pt x="180" y="94"/>
                </a:lnTo>
                <a:lnTo>
                  <a:pt x="180" y="94"/>
                </a:lnTo>
                <a:lnTo>
                  <a:pt x="179" y="94"/>
                </a:lnTo>
                <a:lnTo>
                  <a:pt x="180" y="94"/>
                </a:lnTo>
                <a:lnTo>
                  <a:pt x="180" y="94"/>
                </a:lnTo>
                <a:close/>
                <a:moveTo>
                  <a:pt x="59" y="171"/>
                </a:moveTo>
                <a:lnTo>
                  <a:pt x="59" y="171"/>
                </a:lnTo>
                <a:lnTo>
                  <a:pt x="57" y="169"/>
                </a:lnTo>
                <a:lnTo>
                  <a:pt x="56" y="171"/>
                </a:lnTo>
                <a:lnTo>
                  <a:pt x="56" y="173"/>
                </a:lnTo>
                <a:lnTo>
                  <a:pt x="57" y="173"/>
                </a:lnTo>
                <a:lnTo>
                  <a:pt x="59" y="171"/>
                </a:lnTo>
                <a:lnTo>
                  <a:pt x="59" y="171"/>
                </a:lnTo>
                <a:lnTo>
                  <a:pt x="57" y="172"/>
                </a:lnTo>
                <a:lnTo>
                  <a:pt x="59" y="171"/>
                </a:lnTo>
                <a:lnTo>
                  <a:pt x="59" y="171"/>
                </a:lnTo>
                <a:close/>
                <a:moveTo>
                  <a:pt x="187" y="90"/>
                </a:moveTo>
                <a:lnTo>
                  <a:pt x="186" y="90"/>
                </a:lnTo>
                <a:lnTo>
                  <a:pt x="186" y="90"/>
                </a:lnTo>
                <a:lnTo>
                  <a:pt x="187" y="89"/>
                </a:lnTo>
                <a:lnTo>
                  <a:pt x="187" y="89"/>
                </a:lnTo>
                <a:lnTo>
                  <a:pt x="187" y="90"/>
                </a:lnTo>
                <a:lnTo>
                  <a:pt x="187" y="90"/>
                </a:lnTo>
                <a:close/>
                <a:moveTo>
                  <a:pt x="66" y="161"/>
                </a:moveTo>
                <a:lnTo>
                  <a:pt x="66" y="161"/>
                </a:lnTo>
                <a:lnTo>
                  <a:pt x="68" y="158"/>
                </a:lnTo>
                <a:lnTo>
                  <a:pt x="66" y="161"/>
                </a:lnTo>
                <a:lnTo>
                  <a:pt x="66" y="161"/>
                </a:lnTo>
                <a:lnTo>
                  <a:pt x="67" y="160"/>
                </a:lnTo>
                <a:lnTo>
                  <a:pt x="66" y="161"/>
                </a:lnTo>
                <a:lnTo>
                  <a:pt x="66" y="161"/>
                </a:lnTo>
                <a:close/>
                <a:moveTo>
                  <a:pt x="204" y="77"/>
                </a:moveTo>
                <a:lnTo>
                  <a:pt x="204" y="77"/>
                </a:lnTo>
                <a:lnTo>
                  <a:pt x="207" y="77"/>
                </a:lnTo>
                <a:lnTo>
                  <a:pt x="205" y="78"/>
                </a:lnTo>
                <a:lnTo>
                  <a:pt x="203" y="80"/>
                </a:lnTo>
                <a:lnTo>
                  <a:pt x="204" y="77"/>
                </a:lnTo>
                <a:lnTo>
                  <a:pt x="204" y="77"/>
                </a:lnTo>
                <a:lnTo>
                  <a:pt x="204" y="78"/>
                </a:lnTo>
                <a:lnTo>
                  <a:pt x="204" y="77"/>
                </a:lnTo>
                <a:lnTo>
                  <a:pt x="204" y="77"/>
                </a:lnTo>
                <a:close/>
                <a:moveTo>
                  <a:pt x="74" y="148"/>
                </a:moveTo>
                <a:lnTo>
                  <a:pt x="74" y="148"/>
                </a:lnTo>
                <a:lnTo>
                  <a:pt x="79" y="143"/>
                </a:lnTo>
                <a:lnTo>
                  <a:pt x="79" y="143"/>
                </a:lnTo>
                <a:lnTo>
                  <a:pt x="77" y="147"/>
                </a:lnTo>
                <a:lnTo>
                  <a:pt x="74" y="148"/>
                </a:lnTo>
                <a:lnTo>
                  <a:pt x="74" y="148"/>
                </a:lnTo>
                <a:lnTo>
                  <a:pt x="75" y="147"/>
                </a:lnTo>
                <a:lnTo>
                  <a:pt x="74" y="148"/>
                </a:lnTo>
                <a:lnTo>
                  <a:pt x="74" y="148"/>
                </a:lnTo>
                <a:close/>
                <a:moveTo>
                  <a:pt x="213" y="72"/>
                </a:moveTo>
                <a:lnTo>
                  <a:pt x="213" y="72"/>
                </a:lnTo>
                <a:lnTo>
                  <a:pt x="211" y="75"/>
                </a:lnTo>
                <a:lnTo>
                  <a:pt x="211" y="75"/>
                </a:lnTo>
                <a:lnTo>
                  <a:pt x="210" y="74"/>
                </a:lnTo>
                <a:lnTo>
                  <a:pt x="213" y="72"/>
                </a:lnTo>
                <a:lnTo>
                  <a:pt x="213" y="72"/>
                </a:lnTo>
                <a:close/>
                <a:moveTo>
                  <a:pt x="81" y="140"/>
                </a:moveTo>
                <a:lnTo>
                  <a:pt x="81" y="140"/>
                </a:lnTo>
                <a:lnTo>
                  <a:pt x="84" y="139"/>
                </a:lnTo>
                <a:lnTo>
                  <a:pt x="83" y="140"/>
                </a:lnTo>
                <a:lnTo>
                  <a:pt x="81" y="141"/>
                </a:lnTo>
                <a:lnTo>
                  <a:pt x="81" y="140"/>
                </a:lnTo>
                <a:lnTo>
                  <a:pt x="81" y="140"/>
                </a:lnTo>
                <a:lnTo>
                  <a:pt x="83" y="140"/>
                </a:lnTo>
                <a:lnTo>
                  <a:pt x="81" y="140"/>
                </a:lnTo>
                <a:lnTo>
                  <a:pt x="81" y="141"/>
                </a:lnTo>
                <a:lnTo>
                  <a:pt x="81" y="140"/>
                </a:lnTo>
                <a:lnTo>
                  <a:pt x="81" y="140"/>
                </a:lnTo>
                <a:close/>
                <a:moveTo>
                  <a:pt x="216" y="71"/>
                </a:moveTo>
                <a:lnTo>
                  <a:pt x="216" y="71"/>
                </a:lnTo>
                <a:lnTo>
                  <a:pt x="214" y="74"/>
                </a:lnTo>
                <a:lnTo>
                  <a:pt x="214" y="74"/>
                </a:lnTo>
                <a:lnTo>
                  <a:pt x="216" y="71"/>
                </a:lnTo>
                <a:lnTo>
                  <a:pt x="216" y="71"/>
                </a:lnTo>
                <a:close/>
                <a:moveTo>
                  <a:pt x="86" y="135"/>
                </a:moveTo>
                <a:lnTo>
                  <a:pt x="86" y="135"/>
                </a:lnTo>
                <a:lnTo>
                  <a:pt x="80" y="141"/>
                </a:lnTo>
                <a:lnTo>
                  <a:pt x="80" y="141"/>
                </a:lnTo>
                <a:lnTo>
                  <a:pt x="80" y="141"/>
                </a:lnTo>
                <a:lnTo>
                  <a:pt x="83" y="137"/>
                </a:lnTo>
                <a:lnTo>
                  <a:pt x="86" y="135"/>
                </a:lnTo>
                <a:lnTo>
                  <a:pt x="86" y="135"/>
                </a:lnTo>
                <a:lnTo>
                  <a:pt x="85" y="136"/>
                </a:lnTo>
                <a:lnTo>
                  <a:pt x="86" y="135"/>
                </a:lnTo>
                <a:lnTo>
                  <a:pt x="86" y="135"/>
                </a:lnTo>
                <a:close/>
                <a:moveTo>
                  <a:pt x="89" y="131"/>
                </a:moveTo>
                <a:lnTo>
                  <a:pt x="89" y="131"/>
                </a:lnTo>
                <a:lnTo>
                  <a:pt x="86" y="136"/>
                </a:lnTo>
                <a:lnTo>
                  <a:pt x="84" y="137"/>
                </a:lnTo>
                <a:lnTo>
                  <a:pt x="85" y="136"/>
                </a:lnTo>
                <a:lnTo>
                  <a:pt x="89" y="131"/>
                </a:lnTo>
                <a:lnTo>
                  <a:pt x="89" y="131"/>
                </a:lnTo>
                <a:lnTo>
                  <a:pt x="89" y="133"/>
                </a:lnTo>
                <a:lnTo>
                  <a:pt x="89" y="131"/>
                </a:lnTo>
                <a:lnTo>
                  <a:pt x="89" y="131"/>
                </a:lnTo>
                <a:close/>
                <a:moveTo>
                  <a:pt x="226" y="65"/>
                </a:moveTo>
                <a:lnTo>
                  <a:pt x="226" y="65"/>
                </a:lnTo>
                <a:lnTo>
                  <a:pt x="222" y="68"/>
                </a:lnTo>
                <a:lnTo>
                  <a:pt x="221" y="69"/>
                </a:lnTo>
                <a:lnTo>
                  <a:pt x="221" y="68"/>
                </a:lnTo>
                <a:lnTo>
                  <a:pt x="226" y="65"/>
                </a:lnTo>
                <a:lnTo>
                  <a:pt x="226" y="65"/>
                </a:lnTo>
                <a:lnTo>
                  <a:pt x="225" y="66"/>
                </a:lnTo>
                <a:lnTo>
                  <a:pt x="226" y="65"/>
                </a:lnTo>
                <a:lnTo>
                  <a:pt x="226" y="65"/>
                </a:lnTo>
                <a:close/>
                <a:moveTo>
                  <a:pt x="90" y="128"/>
                </a:moveTo>
                <a:lnTo>
                  <a:pt x="90" y="128"/>
                </a:lnTo>
                <a:lnTo>
                  <a:pt x="91" y="128"/>
                </a:lnTo>
                <a:lnTo>
                  <a:pt x="92" y="128"/>
                </a:lnTo>
                <a:lnTo>
                  <a:pt x="91" y="130"/>
                </a:lnTo>
                <a:lnTo>
                  <a:pt x="90" y="131"/>
                </a:lnTo>
                <a:lnTo>
                  <a:pt x="90" y="128"/>
                </a:lnTo>
                <a:lnTo>
                  <a:pt x="90" y="128"/>
                </a:lnTo>
                <a:lnTo>
                  <a:pt x="91" y="128"/>
                </a:lnTo>
                <a:lnTo>
                  <a:pt x="91" y="129"/>
                </a:lnTo>
                <a:lnTo>
                  <a:pt x="91" y="129"/>
                </a:lnTo>
                <a:lnTo>
                  <a:pt x="90" y="128"/>
                </a:lnTo>
                <a:lnTo>
                  <a:pt x="90" y="128"/>
                </a:lnTo>
                <a:close/>
                <a:moveTo>
                  <a:pt x="96" y="124"/>
                </a:moveTo>
                <a:lnTo>
                  <a:pt x="96" y="124"/>
                </a:lnTo>
                <a:lnTo>
                  <a:pt x="99" y="121"/>
                </a:lnTo>
                <a:lnTo>
                  <a:pt x="99" y="121"/>
                </a:lnTo>
                <a:lnTo>
                  <a:pt x="97" y="123"/>
                </a:lnTo>
                <a:lnTo>
                  <a:pt x="96" y="124"/>
                </a:lnTo>
                <a:lnTo>
                  <a:pt x="96" y="124"/>
                </a:lnTo>
                <a:close/>
                <a:moveTo>
                  <a:pt x="103" y="116"/>
                </a:moveTo>
                <a:lnTo>
                  <a:pt x="103" y="116"/>
                </a:lnTo>
                <a:lnTo>
                  <a:pt x="107" y="112"/>
                </a:lnTo>
                <a:lnTo>
                  <a:pt x="103" y="116"/>
                </a:lnTo>
                <a:lnTo>
                  <a:pt x="103" y="116"/>
                </a:lnTo>
                <a:lnTo>
                  <a:pt x="104" y="114"/>
                </a:lnTo>
                <a:lnTo>
                  <a:pt x="103" y="116"/>
                </a:lnTo>
                <a:lnTo>
                  <a:pt x="103" y="116"/>
                </a:lnTo>
                <a:close/>
                <a:moveTo>
                  <a:pt x="112" y="107"/>
                </a:moveTo>
                <a:lnTo>
                  <a:pt x="112" y="107"/>
                </a:lnTo>
                <a:lnTo>
                  <a:pt x="109" y="111"/>
                </a:lnTo>
                <a:lnTo>
                  <a:pt x="109" y="111"/>
                </a:lnTo>
                <a:lnTo>
                  <a:pt x="112" y="110"/>
                </a:lnTo>
                <a:lnTo>
                  <a:pt x="112" y="107"/>
                </a:lnTo>
                <a:lnTo>
                  <a:pt x="112" y="107"/>
                </a:lnTo>
                <a:lnTo>
                  <a:pt x="112" y="107"/>
                </a:lnTo>
                <a:lnTo>
                  <a:pt x="112" y="107"/>
                </a:lnTo>
                <a:lnTo>
                  <a:pt x="112" y="107"/>
                </a:lnTo>
                <a:close/>
                <a:moveTo>
                  <a:pt x="112" y="108"/>
                </a:moveTo>
                <a:lnTo>
                  <a:pt x="112" y="108"/>
                </a:lnTo>
                <a:lnTo>
                  <a:pt x="113" y="107"/>
                </a:lnTo>
                <a:lnTo>
                  <a:pt x="112" y="108"/>
                </a:lnTo>
                <a:lnTo>
                  <a:pt x="112" y="108"/>
                </a:lnTo>
                <a:lnTo>
                  <a:pt x="112" y="108"/>
                </a:lnTo>
                <a:lnTo>
                  <a:pt x="112" y="108"/>
                </a:lnTo>
                <a:close/>
                <a:moveTo>
                  <a:pt x="120" y="101"/>
                </a:moveTo>
                <a:lnTo>
                  <a:pt x="120" y="101"/>
                </a:lnTo>
                <a:lnTo>
                  <a:pt x="114" y="106"/>
                </a:lnTo>
                <a:lnTo>
                  <a:pt x="114" y="106"/>
                </a:lnTo>
                <a:lnTo>
                  <a:pt x="120" y="101"/>
                </a:lnTo>
                <a:lnTo>
                  <a:pt x="120" y="101"/>
                </a:lnTo>
                <a:close/>
                <a:moveTo>
                  <a:pt x="121" y="99"/>
                </a:moveTo>
                <a:lnTo>
                  <a:pt x="121" y="99"/>
                </a:lnTo>
                <a:lnTo>
                  <a:pt x="119" y="101"/>
                </a:lnTo>
                <a:lnTo>
                  <a:pt x="116" y="104"/>
                </a:lnTo>
                <a:lnTo>
                  <a:pt x="116" y="104"/>
                </a:lnTo>
                <a:lnTo>
                  <a:pt x="121" y="99"/>
                </a:lnTo>
                <a:lnTo>
                  <a:pt x="121" y="99"/>
                </a:lnTo>
                <a:close/>
                <a:moveTo>
                  <a:pt x="131" y="92"/>
                </a:moveTo>
                <a:lnTo>
                  <a:pt x="131" y="92"/>
                </a:lnTo>
                <a:lnTo>
                  <a:pt x="128" y="93"/>
                </a:lnTo>
                <a:lnTo>
                  <a:pt x="130" y="94"/>
                </a:lnTo>
                <a:lnTo>
                  <a:pt x="131" y="94"/>
                </a:lnTo>
                <a:lnTo>
                  <a:pt x="131" y="92"/>
                </a:lnTo>
                <a:lnTo>
                  <a:pt x="131" y="92"/>
                </a:lnTo>
                <a:lnTo>
                  <a:pt x="131" y="92"/>
                </a:lnTo>
                <a:lnTo>
                  <a:pt x="131" y="92"/>
                </a:lnTo>
                <a:lnTo>
                  <a:pt x="131" y="92"/>
                </a:lnTo>
                <a:close/>
                <a:moveTo>
                  <a:pt x="154" y="71"/>
                </a:moveTo>
                <a:lnTo>
                  <a:pt x="154" y="71"/>
                </a:lnTo>
                <a:lnTo>
                  <a:pt x="155" y="70"/>
                </a:lnTo>
                <a:lnTo>
                  <a:pt x="154" y="70"/>
                </a:lnTo>
                <a:lnTo>
                  <a:pt x="152" y="71"/>
                </a:lnTo>
                <a:lnTo>
                  <a:pt x="154" y="71"/>
                </a:lnTo>
                <a:lnTo>
                  <a:pt x="154" y="71"/>
                </a:lnTo>
                <a:lnTo>
                  <a:pt x="152" y="71"/>
                </a:lnTo>
                <a:lnTo>
                  <a:pt x="154" y="71"/>
                </a:lnTo>
                <a:lnTo>
                  <a:pt x="154" y="71"/>
                </a:lnTo>
                <a:close/>
                <a:moveTo>
                  <a:pt x="350" y="0"/>
                </a:moveTo>
                <a:lnTo>
                  <a:pt x="350" y="0"/>
                </a:lnTo>
                <a:lnTo>
                  <a:pt x="354" y="1"/>
                </a:lnTo>
                <a:lnTo>
                  <a:pt x="354" y="1"/>
                </a:lnTo>
                <a:lnTo>
                  <a:pt x="351" y="3"/>
                </a:lnTo>
                <a:lnTo>
                  <a:pt x="348" y="3"/>
                </a:lnTo>
                <a:lnTo>
                  <a:pt x="348" y="1"/>
                </a:lnTo>
                <a:lnTo>
                  <a:pt x="350" y="0"/>
                </a:lnTo>
                <a:lnTo>
                  <a:pt x="350" y="0"/>
                </a:lnTo>
                <a:lnTo>
                  <a:pt x="351" y="0"/>
                </a:lnTo>
                <a:lnTo>
                  <a:pt x="350" y="0"/>
                </a:lnTo>
                <a:lnTo>
                  <a:pt x="350" y="0"/>
                </a:lnTo>
                <a:lnTo>
                  <a:pt x="350" y="0"/>
                </a:lnTo>
                <a:lnTo>
                  <a:pt x="350" y="0"/>
                </a:lnTo>
                <a:close/>
                <a:moveTo>
                  <a:pt x="368" y="1"/>
                </a:moveTo>
                <a:lnTo>
                  <a:pt x="368" y="1"/>
                </a:lnTo>
                <a:lnTo>
                  <a:pt x="364" y="1"/>
                </a:lnTo>
                <a:lnTo>
                  <a:pt x="363" y="1"/>
                </a:lnTo>
                <a:lnTo>
                  <a:pt x="363" y="1"/>
                </a:lnTo>
                <a:lnTo>
                  <a:pt x="363" y="1"/>
                </a:lnTo>
                <a:lnTo>
                  <a:pt x="366" y="1"/>
                </a:lnTo>
                <a:lnTo>
                  <a:pt x="368" y="1"/>
                </a:lnTo>
                <a:lnTo>
                  <a:pt x="368" y="1"/>
                </a:lnTo>
                <a:close/>
                <a:moveTo>
                  <a:pt x="503" y="118"/>
                </a:moveTo>
                <a:lnTo>
                  <a:pt x="503" y="118"/>
                </a:lnTo>
                <a:lnTo>
                  <a:pt x="502" y="116"/>
                </a:lnTo>
                <a:lnTo>
                  <a:pt x="503" y="118"/>
                </a:lnTo>
                <a:lnTo>
                  <a:pt x="503" y="118"/>
                </a:lnTo>
                <a:lnTo>
                  <a:pt x="502" y="117"/>
                </a:lnTo>
                <a:lnTo>
                  <a:pt x="503" y="118"/>
                </a:lnTo>
                <a:lnTo>
                  <a:pt x="503" y="118"/>
                </a:lnTo>
                <a:close/>
                <a:moveTo>
                  <a:pt x="500" y="114"/>
                </a:moveTo>
                <a:lnTo>
                  <a:pt x="500" y="114"/>
                </a:lnTo>
                <a:lnTo>
                  <a:pt x="499" y="112"/>
                </a:lnTo>
                <a:lnTo>
                  <a:pt x="500" y="114"/>
                </a:lnTo>
                <a:lnTo>
                  <a:pt x="500" y="114"/>
                </a:lnTo>
                <a:lnTo>
                  <a:pt x="500" y="116"/>
                </a:lnTo>
                <a:lnTo>
                  <a:pt x="500" y="114"/>
                </a:lnTo>
                <a:lnTo>
                  <a:pt x="500" y="114"/>
                </a:lnTo>
                <a:close/>
                <a:moveTo>
                  <a:pt x="419" y="10"/>
                </a:moveTo>
                <a:lnTo>
                  <a:pt x="419" y="10"/>
                </a:lnTo>
                <a:lnTo>
                  <a:pt x="423" y="11"/>
                </a:lnTo>
                <a:lnTo>
                  <a:pt x="419" y="10"/>
                </a:lnTo>
                <a:lnTo>
                  <a:pt x="419" y="10"/>
                </a:lnTo>
                <a:lnTo>
                  <a:pt x="420" y="11"/>
                </a:lnTo>
                <a:lnTo>
                  <a:pt x="419" y="10"/>
                </a:lnTo>
                <a:lnTo>
                  <a:pt x="419" y="10"/>
                </a:lnTo>
                <a:close/>
                <a:moveTo>
                  <a:pt x="506" y="124"/>
                </a:moveTo>
                <a:lnTo>
                  <a:pt x="506" y="124"/>
                </a:lnTo>
                <a:lnTo>
                  <a:pt x="506" y="125"/>
                </a:lnTo>
                <a:lnTo>
                  <a:pt x="505" y="125"/>
                </a:lnTo>
                <a:lnTo>
                  <a:pt x="504" y="124"/>
                </a:lnTo>
                <a:lnTo>
                  <a:pt x="504" y="123"/>
                </a:lnTo>
                <a:lnTo>
                  <a:pt x="506" y="124"/>
                </a:lnTo>
                <a:lnTo>
                  <a:pt x="506" y="124"/>
                </a:lnTo>
                <a:lnTo>
                  <a:pt x="506" y="125"/>
                </a:lnTo>
                <a:lnTo>
                  <a:pt x="505" y="124"/>
                </a:lnTo>
                <a:lnTo>
                  <a:pt x="505" y="124"/>
                </a:lnTo>
                <a:lnTo>
                  <a:pt x="506" y="124"/>
                </a:lnTo>
                <a:lnTo>
                  <a:pt x="506" y="124"/>
                </a:lnTo>
                <a:close/>
                <a:moveTo>
                  <a:pt x="429" y="15"/>
                </a:moveTo>
                <a:lnTo>
                  <a:pt x="429" y="15"/>
                </a:lnTo>
                <a:lnTo>
                  <a:pt x="425" y="13"/>
                </a:lnTo>
                <a:lnTo>
                  <a:pt x="425" y="13"/>
                </a:lnTo>
                <a:lnTo>
                  <a:pt x="427" y="13"/>
                </a:lnTo>
                <a:lnTo>
                  <a:pt x="429" y="15"/>
                </a:lnTo>
                <a:lnTo>
                  <a:pt x="429" y="15"/>
                </a:lnTo>
                <a:close/>
                <a:moveTo>
                  <a:pt x="506" y="125"/>
                </a:moveTo>
                <a:lnTo>
                  <a:pt x="506" y="125"/>
                </a:lnTo>
                <a:lnTo>
                  <a:pt x="508" y="128"/>
                </a:lnTo>
                <a:lnTo>
                  <a:pt x="506" y="125"/>
                </a:lnTo>
                <a:lnTo>
                  <a:pt x="506" y="125"/>
                </a:lnTo>
                <a:lnTo>
                  <a:pt x="506" y="127"/>
                </a:lnTo>
                <a:lnTo>
                  <a:pt x="506" y="125"/>
                </a:lnTo>
                <a:lnTo>
                  <a:pt x="506" y="125"/>
                </a:lnTo>
                <a:close/>
                <a:moveTo>
                  <a:pt x="540" y="119"/>
                </a:moveTo>
                <a:lnTo>
                  <a:pt x="540" y="119"/>
                </a:lnTo>
                <a:lnTo>
                  <a:pt x="538" y="114"/>
                </a:lnTo>
                <a:lnTo>
                  <a:pt x="538" y="114"/>
                </a:lnTo>
                <a:lnTo>
                  <a:pt x="539" y="118"/>
                </a:lnTo>
                <a:lnTo>
                  <a:pt x="540" y="119"/>
                </a:lnTo>
                <a:lnTo>
                  <a:pt x="540" y="119"/>
                </a:lnTo>
                <a:close/>
                <a:moveTo>
                  <a:pt x="543" y="128"/>
                </a:moveTo>
                <a:lnTo>
                  <a:pt x="543" y="128"/>
                </a:lnTo>
                <a:lnTo>
                  <a:pt x="540" y="121"/>
                </a:lnTo>
                <a:lnTo>
                  <a:pt x="540" y="121"/>
                </a:lnTo>
                <a:lnTo>
                  <a:pt x="543" y="124"/>
                </a:lnTo>
                <a:lnTo>
                  <a:pt x="543" y="128"/>
                </a:lnTo>
                <a:lnTo>
                  <a:pt x="543" y="128"/>
                </a:lnTo>
                <a:close/>
                <a:moveTo>
                  <a:pt x="545" y="131"/>
                </a:moveTo>
                <a:lnTo>
                  <a:pt x="545" y="131"/>
                </a:lnTo>
                <a:lnTo>
                  <a:pt x="544" y="128"/>
                </a:lnTo>
                <a:lnTo>
                  <a:pt x="545" y="131"/>
                </a:lnTo>
                <a:lnTo>
                  <a:pt x="545" y="131"/>
                </a:lnTo>
                <a:lnTo>
                  <a:pt x="545" y="131"/>
                </a:lnTo>
                <a:lnTo>
                  <a:pt x="545" y="131"/>
                </a:lnTo>
                <a:lnTo>
                  <a:pt x="545" y="131"/>
                </a:lnTo>
                <a:close/>
                <a:moveTo>
                  <a:pt x="523" y="289"/>
                </a:moveTo>
                <a:lnTo>
                  <a:pt x="523" y="289"/>
                </a:lnTo>
                <a:lnTo>
                  <a:pt x="527" y="278"/>
                </a:lnTo>
                <a:lnTo>
                  <a:pt x="523" y="289"/>
                </a:lnTo>
                <a:lnTo>
                  <a:pt x="523" y="289"/>
                </a:lnTo>
                <a:lnTo>
                  <a:pt x="523" y="288"/>
                </a:lnTo>
                <a:lnTo>
                  <a:pt x="523" y="289"/>
                </a:lnTo>
                <a:lnTo>
                  <a:pt x="523" y="289"/>
                </a:lnTo>
                <a:close/>
                <a:moveTo>
                  <a:pt x="520" y="302"/>
                </a:moveTo>
                <a:lnTo>
                  <a:pt x="520" y="302"/>
                </a:lnTo>
                <a:lnTo>
                  <a:pt x="519" y="301"/>
                </a:lnTo>
                <a:lnTo>
                  <a:pt x="520" y="300"/>
                </a:lnTo>
                <a:lnTo>
                  <a:pt x="521" y="294"/>
                </a:lnTo>
                <a:lnTo>
                  <a:pt x="521" y="291"/>
                </a:lnTo>
                <a:lnTo>
                  <a:pt x="520" y="302"/>
                </a:lnTo>
                <a:lnTo>
                  <a:pt x="520" y="302"/>
                </a:lnTo>
                <a:lnTo>
                  <a:pt x="520" y="301"/>
                </a:lnTo>
                <a:lnTo>
                  <a:pt x="520" y="302"/>
                </a:lnTo>
                <a:lnTo>
                  <a:pt x="520" y="302"/>
                </a:lnTo>
                <a:close/>
                <a:moveTo>
                  <a:pt x="556" y="226"/>
                </a:moveTo>
                <a:lnTo>
                  <a:pt x="556" y="226"/>
                </a:lnTo>
                <a:lnTo>
                  <a:pt x="556" y="220"/>
                </a:lnTo>
                <a:lnTo>
                  <a:pt x="556" y="220"/>
                </a:lnTo>
                <a:lnTo>
                  <a:pt x="556" y="226"/>
                </a:lnTo>
                <a:lnTo>
                  <a:pt x="556" y="226"/>
                </a:lnTo>
                <a:close/>
                <a:moveTo>
                  <a:pt x="515" y="316"/>
                </a:moveTo>
                <a:lnTo>
                  <a:pt x="515" y="316"/>
                </a:lnTo>
                <a:lnTo>
                  <a:pt x="517" y="307"/>
                </a:lnTo>
                <a:lnTo>
                  <a:pt x="519" y="306"/>
                </a:lnTo>
                <a:lnTo>
                  <a:pt x="517" y="310"/>
                </a:lnTo>
                <a:lnTo>
                  <a:pt x="515" y="316"/>
                </a:lnTo>
                <a:lnTo>
                  <a:pt x="515" y="316"/>
                </a:lnTo>
                <a:lnTo>
                  <a:pt x="516" y="313"/>
                </a:lnTo>
                <a:lnTo>
                  <a:pt x="515" y="316"/>
                </a:lnTo>
                <a:lnTo>
                  <a:pt x="515" y="316"/>
                </a:lnTo>
                <a:close/>
                <a:moveTo>
                  <a:pt x="553" y="265"/>
                </a:moveTo>
                <a:lnTo>
                  <a:pt x="553" y="265"/>
                </a:lnTo>
                <a:lnTo>
                  <a:pt x="553" y="267"/>
                </a:lnTo>
                <a:lnTo>
                  <a:pt x="553" y="265"/>
                </a:lnTo>
                <a:lnTo>
                  <a:pt x="553" y="265"/>
                </a:lnTo>
                <a:lnTo>
                  <a:pt x="552" y="266"/>
                </a:lnTo>
                <a:lnTo>
                  <a:pt x="553" y="265"/>
                </a:lnTo>
                <a:lnTo>
                  <a:pt x="553" y="265"/>
                </a:lnTo>
                <a:close/>
                <a:moveTo>
                  <a:pt x="498" y="348"/>
                </a:moveTo>
                <a:lnTo>
                  <a:pt x="498" y="348"/>
                </a:lnTo>
                <a:lnTo>
                  <a:pt x="499" y="346"/>
                </a:lnTo>
                <a:lnTo>
                  <a:pt x="498" y="348"/>
                </a:lnTo>
                <a:lnTo>
                  <a:pt x="498" y="348"/>
                </a:lnTo>
                <a:lnTo>
                  <a:pt x="498" y="349"/>
                </a:lnTo>
                <a:lnTo>
                  <a:pt x="498" y="348"/>
                </a:lnTo>
                <a:lnTo>
                  <a:pt x="498" y="348"/>
                </a:lnTo>
                <a:lnTo>
                  <a:pt x="498" y="348"/>
                </a:lnTo>
                <a:lnTo>
                  <a:pt x="498" y="348"/>
                </a:lnTo>
                <a:close/>
                <a:moveTo>
                  <a:pt x="514" y="336"/>
                </a:moveTo>
                <a:lnTo>
                  <a:pt x="514" y="336"/>
                </a:lnTo>
                <a:lnTo>
                  <a:pt x="512" y="340"/>
                </a:lnTo>
                <a:lnTo>
                  <a:pt x="512" y="340"/>
                </a:lnTo>
                <a:lnTo>
                  <a:pt x="512" y="340"/>
                </a:lnTo>
                <a:lnTo>
                  <a:pt x="514" y="338"/>
                </a:lnTo>
                <a:lnTo>
                  <a:pt x="514" y="336"/>
                </a:lnTo>
                <a:lnTo>
                  <a:pt x="514" y="336"/>
                </a:lnTo>
                <a:lnTo>
                  <a:pt x="514" y="336"/>
                </a:lnTo>
                <a:lnTo>
                  <a:pt x="514" y="336"/>
                </a:lnTo>
                <a:lnTo>
                  <a:pt x="514" y="336"/>
                </a:lnTo>
                <a:close/>
                <a:moveTo>
                  <a:pt x="531" y="323"/>
                </a:moveTo>
                <a:lnTo>
                  <a:pt x="531" y="323"/>
                </a:lnTo>
                <a:lnTo>
                  <a:pt x="533" y="320"/>
                </a:lnTo>
                <a:lnTo>
                  <a:pt x="533" y="320"/>
                </a:lnTo>
                <a:lnTo>
                  <a:pt x="532" y="323"/>
                </a:lnTo>
                <a:lnTo>
                  <a:pt x="531" y="323"/>
                </a:lnTo>
                <a:lnTo>
                  <a:pt x="531" y="323"/>
                </a:lnTo>
                <a:close/>
                <a:moveTo>
                  <a:pt x="525" y="336"/>
                </a:moveTo>
                <a:lnTo>
                  <a:pt x="525" y="336"/>
                </a:lnTo>
                <a:lnTo>
                  <a:pt x="528" y="329"/>
                </a:lnTo>
                <a:lnTo>
                  <a:pt x="528" y="329"/>
                </a:lnTo>
                <a:lnTo>
                  <a:pt x="527" y="332"/>
                </a:lnTo>
                <a:lnTo>
                  <a:pt x="525" y="336"/>
                </a:lnTo>
                <a:lnTo>
                  <a:pt x="525" y="336"/>
                </a:lnTo>
                <a:close/>
                <a:moveTo>
                  <a:pt x="520" y="346"/>
                </a:moveTo>
                <a:lnTo>
                  <a:pt x="520" y="346"/>
                </a:lnTo>
                <a:lnTo>
                  <a:pt x="522" y="342"/>
                </a:lnTo>
                <a:lnTo>
                  <a:pt x="522" y="342"/>
                </a:lnTo>
                <a:lnTo>
                  <a:pt x="520" y="346"/>
                </a:lnTo>
                <a:lnTo>
                  <a:pt x="520" y="346"/>
                </a:lnTo>
                <a:close/>
                <a:moveTo>
                  <a:pt x="522" y="346"/>
                </a:moveTo>
                <a:lnTo>
                  <a:pt x="522" y="346"/>
                </a:lnTo>
                <a:lnTo>
                  <a:pt x="521" y="347"/>
                </a:lnTo>
                <a:lnTo>
                  <a:pt x="521" y="347"/>
                </a:lnTo>
                <a:lnTo>
                  <a:pt x="521" y="346"/>
                </a:lnTo>
                <a:lnTo>
                  <a:pt x="522" y="346"/>
                </a:lnTo>
                <a:lnTo>
                  <a:pt x="522" y="346"/>
                </a:lnTo>
                <a:lnTo>
                  <a:pt x="522" y="346"/>
                </a:lnTo>
                <a:lnTo>
                  <a:pt x="522" y="346"/>
                </a:lnTo>
                <a:lnTo>
                  <a:pt x="522" y="346"/>
                </a:lnTo>
                <a:close/>
                <a:moveTo>
                  <a:pt x="468" y="419"/>
                </a:moveTo>
                <a:lnTo>
                  <a:pt x="468" y="419"/>
                </a:lnTo>
                <a:lnTo>
                  <a:pt x="470" y="416"/>
                </a:lnTo>
                <a:lnTo>
                  <a:pt x="470" y="416"/>
                </a:lnTo>
                <a:lnTo>
                  <a:pt x="469" y="417"/>
                </a:lnTo>
                <a:lnTo>
                  <a:pt x="468" y="419"/>
                </a:lnTo>
                <a:lnTo>
                  <a:pt x="468" y="419"/>
                </a:lnTo>
                <a:close/>
              </a:path>
            </a:pathLst>
          </a:custGeom>
          <a:solidFill>
            <a:schemeClr val="tx1"/>
          </a:solidFill>
          <a:ln w="2857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4777"/>
          <p:cNvSpPr>
            <a:spLocks noEditPoints="1"/>
          </p:cNvSpPr>
          <p:nvPr/>
        </p:nvSpPr>
        <p:spPr bwMode="auto">
          <a:xfrm>
            <a:off x="2259802" y="2762096"/>
            <a:ext cx="1618065" cy="1639675"/>
          </a:xfrm>
          <a:custGeom>
            <a:avLst/>
            <a:gdLst>
              <a:gd name="T0" fmla="*/ 192 w 599"/>
              <a:gd name="T1" fmla="*/ 145 h 607"/>
              <a:gd name="T2" fmla="*/ 304 w 599"/>
              <a:gd name="T3" fmla="*/ 511 h 607"/>
              <a:gd name="T4" fmla="*/ 447 w 599"/>
              <a:gd name="T5" fmla="*/ 91 h 607"/>
              <a:gd name="T6" fmla="*/ 525 w 599"/>
              <a:gd name="T7" fmla="*/ 370 h 607"/>
              <a:gd name="T8" fmla="*/ 599 w 599"/>
              <a:gd name="T9" fmla="*/ 270 h 607"/>
              <a:gd name="T10" fmla="*/ 361 w 599"/>
              <a:gd name="T11" fmla="*/ 2 h 607"/>
              <a:gd name="T12" fmla="*/ 34 w 599"/>
              <a:gd name="T13" fmla="*/ 232 h 607"/>
              <a:gd name="T14" fmla="*/ 161 w 599"/>
              <a:gd name="T15" fmla="*/ 604 h 607"/>
              <a:gd name="T16" fmla="*/ 49 w 599"/>
              <a:gd name="T17" fmla="*/ 503 h 607"/>
              <a:gd name="T18" fmla="*/ 395 w 599"/>
              <a:gd name="T19" fmla="*/ 553 h 607"/>
              <a:gd name="T20" fmla="*/ 253 w 599"/>
              <a:gd name="T21" fmla="*/ 552 h 607"/>
              <a:gd name="T22" fmla="*/ 159 w 599"/>
              <a:gd name="T23" fmla="*/ 555 h 607"/>
              <a:gd name="T24" fmla="*/ 348 w 599"/>
              <a:gd name="T25" fmla="*/ 510 h 607"/>
              <a:gd name="T26" fmla="*/ 559 w 599"/>
              <a:gd name="T27" fmla="*/ 374 h 607"/>
              <a:gd name="T28" fmla="*/ 199 w 599"/>
              <a:gd name="T29" fmla="*/ 590 h 607"/>
              <a:gd name="T30" fmla="*/ 392 w 599"/>
              <a:gd name="T31" fmla="*/ 496 h 607"/>
              <a:gd name="T32" fmla="*/ 281 w 599"/>
              <a:gd name="T33" fmla="*/ 545 h 607"/>
              <a:gd name="T34" fmla="*/ 332 w 599"/>
              <a:gd name="T35" fmla="*/ 563 h 607"/>
              <a:gd name="T36" fmla="*/ 347 w 599"/>
              <a:gd name="T37" fmla="*/ 568 h 607"/>
              <a:gd name="T38" fmla="*/ 311 w 599"/>
              <a:gd name="T39" fmla="*/ 570 h 607"/>
              <a:gd name="T40" fmla="*/ 317 w 599"/>
              <a:gd name="T41" fmla="*/ 575 h 607"/>
              <a:gd name="T42" fmla="*/ 234 w 599"/>
              <a:gd name="T43" fmla="*/ 559 h 607"/>
              <a:gd name="T44" fmla="*/ 299 w 599"/>
              <a:gd name="T45" fmla="*/ 581 h 607"/>
              <a:gd name="T46" fmla="*/ 292 w 599"/>
              <a:gd name="T47" fmla="*/ 583 h 607"/>
              <a:gd name="T48" fmla="*/ 203 w 599"/>
              <a:gd name="T49" fmla="*/ 557 h 607"/>
              <a:gd name="T50" fmla="*/ 265 w 599"/>
              <a:gd name="T51" fmla="*/ 594 h 607"/>
              <a:gd name="T52" fmla="*/ 241 w 599"/>
              <a:gd name="T53" fmla="*/ 586 h 607"/>
              <a:gd name="T54" fmla="*/ 179 w 599"/>
              <a:gd name="T55" fmla="*/ 558 h 607"/>
              <a:gd name="T56" fmla="*/ 157 w 599"/>
              <a:gd name="T57" fmla="*/ 565 h 607"/>
              <a:gd name="T58" fmla="*/ 128 w 599"/>
              <a:gd name="T59" fmla="*/ 536 h 607"/>
              <a:gd name="T60" fmla="*/ 117 w 599"/>
              <a:gd name="T61" fmla="*/ 541 h 607"/>
              <a:gd name="T62" fmla="*/ 139 w 599"/>
              <a:gd name="T63" fmla="*/ 574 h 607"/>
              <a:gd name="T64" fmla="*/ 173 w 599"/>
              <a:gd name="T65" fmla="*/ 598 h 607"/>
              <a:gd name="T66" fmla="*/ 139 w 599"/>
              <a:gd name="T67" fmla="*/ 584 h 607"/>
              <a:gd name="T68" fmla="*/ 97 w 599"/>
              <a:gd name="T69" fmla="*/ 549 h 607"/>
              <a:gd name="T70" fmla="*/ 117 w 599"/>
              <a:gd name="T71" fmla="*/ 578 h 607"/>
              <a:gd name="T72" fmla="*/ 96 w 599"/>
              <a:gd name="T73" fmla="*/ 563 h 607"/>
              <a:gd name="T74" fmla="*/ 49 w 599"/>
              <a:gd name="T75" fmla="*/ 494 h 607"/>
              <a:gd name="T76" fmla="*/ 45 w 599"/>
              <a:gd name="T77" fmla="*/ 496 h 607"/>
              <a:gd name="T78" fmla="*/ 44 w 599"/>
              <a:gd name="T79" fmla="*/ 509 h 607"/>
              <a:gd name="T80" fmla="*/ 44 w 599"/>
              <a:gd name="T81" fmla="*/ 509 h 607"/>
              <a:gd name="T82" fmla="*/ 38 w 599"/>
              <a:gd name="T83" fmla="*/ 403 h 607"/>
              <a:gd name="T84" fmla="*/ 22 w 599"/>
              <a:gd name="T85" fmla="*/ 428 h 607"/>
              <a:gd name="T86" fmla="*/ 14 w 599"/>
              <a:gd name="T87" fmla="*/ 459 h 607"/>
              <a:gd name="T88" fmla="*/ 17 w 599"/>
              <a:gd name="T89" fmla="*/ 404 h 607"/>
              <a:gd name="T90" fmla="*/ 40 w 599"/>
              <a:gd name="T91" fmla="*/ 340 h 607"/>
              <a:gd name="T92" fmla="*/ 3 w 599"/>
              <a:gd name="T93" fmla="*/ 410 h 607"/>
              <a:gd name="T94" fmla="*/ 16 w 599"/>
              <a:gd name="T95" fmla="*/ 363 h 607"/>
              <a:gd name="T96" fmla="*/ 23 w 599"/>
              <a:gd name="T97" fmla="*/ 328 h 607"/>
              <a:gd name="T98" fmla="*/ 4 w 599"/>
              <a:gd name="T99" fmla="*/ 334 h 607"/>
              <a:gd name="T100" fmla="*/ 37 w 599"/>
              <a:gd name="T101" fmla="*/ 275 h 607"/>
              <a:gd name="T102" fmla="*/ 164 w 599"/>
              <a:gd name="T103" fmla="*/ 175 h 607"/>
              <a:gd name="T104" fmla="*/ 199 w 599"/>
              <a:gd name="T105" fmla="*/ 140 h 607"/>
              <a:gd name="T106" fmla="*/ 65 w 599"/>
              <a:gd name="T107" fmla="*/ 185 h 607"/>
              <a:gd name="T108" fmla="*/ 82 w 599"/>
              <a:gd name="T109" fmla="*/ 159 h 607"/>
              <a:gd name="T110" fmla="*/ 97 w 599"/>
              <a:gd name="T111" fmla="*/ 144 h 607"/>
              <a:gd name="T112" fmla="*/ 122 w 599"/>
              <a:gd name="T113" fmla="*/ 118 h 607"/>
              <a:gd name="T114" fmla="*/ 164 w 599"/>
              <a:gd name="T115" fmla="*/ 80 h 607"/>
              <a:gd name="T116" fmla="*/ 444 w 599"/>
              <a:gd name="T117" fmla="*/ 17 h 607"/>
              <a:gd name="T118" fmla="*/ 576 w 599"/>
              <a:gd name="T119" fmla="*/ 135 h 607"/>
              <a:gd name="T120" fmla="*/ 595 w 599"/>
              <a:gd name="T121" fmla="*/ 251 h 607"/>
              <a:gd name="T122" fmla="*/ 542 w 599"/>
              <a:gd name="T123" fmla="*/ 362 h 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99" h="607">
                <a:moveTo>
                  <a:pt x="403" y="484"/>
                </a:moveTo>
                <a:lnTo>
                  <a:pt x="403" y="484"/>
                </a:lnTo>
                <a:lnTo>
                  <a:pt x="374" y="505"/>
                </a:lnTo>
                <a:lnTo>
                  <a:pt x="361" y="513"/>
                </a:lnTo>
                <a:lnTo>
                  <a:pt x="348" y="519"/>
                </a:lnTo>
                <a:lnTo>
                  <a:pt x="335" y="525"/>
                </a:lnTo>
                <a:lnTo>
                  <a:pt x="321" y="529"/>
                </a:lnTo>
                <a:lnTo>
                  <a:pt x="304" y="530"/>
                </a:lnTo>
                <a:lnTo>
                  <a:pt x="286" y="531"/>
                </a:lnTo>
                <a:lnTo>
                  <a:pt x="286" y="531"/>
                </a:lnTo>
                <a:lnTo>
                  <a:pt x="286" y="529"/>
                </a:lnTo>
                <a:lnTo>
                  <a:pt x="288" y="527"/>
                </a:lnTo>
                <a:lnTo>
                  <a:pt x="293" y="525"/>
                </a:lnTo>
                <a:lnTo>
                  <a:pt x="298" y="527"/>
                </a:lnTo>
                <a:lnTo>
                  <a:pt x="298" y="527"/>
                </a:lnTo>
                <a:lnTo>
                  <a:pt x="292" y="525"/>
                </a:lnTo>
                <a:lnTo>
                  <a:pt x="280" y="525"/>
                </a:lnTo>
                <a:lnTo>
                  <a:pt x="246" y="527"/>
                </a:lnTo>
                <a:lnTo>
                  <a:pt x="212" y="529"/>
                </a:lnTo>
                <a:lnTo>
                  <a:pt x="192" y="530"/>
                </a:lnTo>
                <a:lnTo>
                  <a:pt x="192" y="530"/>
                </a:lnTo>
                <a:lnTo>
                  <a:pt x="173" y="511"/>
                </a:lnTo>
                <a:lnTo>
                  <a:pt x="155" y="492"/>
                </a:lnTo>
                <a:lnTo>
                  <a:pt x="138" y="470"/>
                </a:lnTo>
                <a:lnTo>
                  <a:pt x="122" y="448"/>
                </a:lnTo>
                <a:lnTo>
                  <a:pt x="110" y="425"/>
                </a:lnTo>
                <a:lnTo>
                  <a:pt x="99" y="403"/>
                </a:lnTo>
                <a:lnTo>
                  <a:pt x="94" y="391"/>
                </a:lnTo>
                <a:lnTo>
                  <a:pt x="92" y="379"/>
                </a:lnTo>
                <a:lnTo>
                  <a:pt x="88" y="366"/>
                </a:lnTo>
                <a:lnTo>
                  <a:pt x="87" y="354"/>
                </a:lnTo>
                <a:lnTo>
                  <a:pt x="86" y="342"/>
                </a:lnTo>
                <a:lnTo>
                  <a:pt x="86" y="329"/>
                </a:lnTo>
                <a:lnTo>
                  <a:pt x="86" y="317"/>
                </a:lnTo>
                <a:lnTo>
                  <a:pt x="88" y="304"/>
                </a:lnTo>
                <a:lnTo>
                  <a:pt x="91" y="292"/>
                </a:lnTo>
                <a:lnTo>
                  <a:pt x="94" y="279"/>
                </a:lnTo>
                <a:lnTo>
                  <a:pt x="98" y="265"/>
                </a:lnTo>
                <a:lnTo>
                  <a:pt x="104" y="252"/>
                </a:lnTo>
                <a:lnTo>
                  <a:pt x="111" y="239"/>
                </a:lnTo>
                <a:lnTo>
                  <a:pt x="118" y="226"/>
                </a:lnTo>
                <a:lnTo>
                  <a:pt x="128" y="212"/>
                </a:lnTo>
                <a:lnTo>
                  <a:pt x="138" y="199"/>
                </a:lnTo>
                <a:lnTo>
                  <a:pt x="150" y="186"/>
                </a:lnTo>
                <a:lnTo>
                  <a:pt x="162" y="173"/>
                </a:lnTo>
                <a:lnTo>
                  <a:pt x="176" y="158"/>
                </a:lnTo>
                <a:lnTo>
                  <a:pt x="192" y="145"/>
                </a:lnTo>
                <a:lnTo>
                  <a:pt x="192" y="145"/>
                </a:lnTo>
                <a:lnTo>
                  <a:pt x="170" y="153"/>
                </a:lnTo>
                <a:lnTo>
                  <a:pt x="151" y="164"/>
                </a:lnTo>
                <a:lnTo>
                  <a:pt x="135" y="176"/>
                </a:lnTo>
                <a:lnTo>
                  <a:pt x="121" y="189"/>
                </a:lnTo>
                <a:lnTo>
                  <a:pt x="108" y="205"/>
                </a:lnTo>
                <a:lnTo>
                  <a:pt x="98" y="222"/>
                </a:lnTo>
                <a:lnTo>
                  <a:pt x="90" y="240"/>
                </a:lnTo>
                <a:lnTo>
                  <a:pt x="84" y="258"/>
                </a:lnTo>
                <a:lnTo>
                  <a:pt x="79" y="277"/>
                </a:lnTo>
                <a:lnTo>
                  <a:pt x="76" y="298"/>
                </a:lnTo>
                <a:lnTo>
                  <a:pt x="75" y="317"/>
                </a:lnTo>
                <a:lnTo>
                  <a:pt x="76" y="338"/>
                </a:lnTo>
                <a:lnTo>
                  <a:pt x="78" y="358"/>
                </a:lnTo>
                <a:lnTo>
                  <a:pt x="82" y="379"/>
                </a:lnTo>
                <a:lnTo>
                  <a:pt x="87" y="398"/>
                </a:lnTo>
                <a:lnTo>
                  <a:pt x="94" y="417"/>
                </a:lnTo>
                <a:lnTo>
                  <a:pt x="103" y="436"/>
                </a:lnTo>
                <a:lnTo>
                  <a:pt x="111" y="453"/>
                </a:lnTo>
                <a:lnTo>
                  <a:pt x="122" y="470"/>
                </a:lnTo>
                <a:lnTo>
                  <a:pt x="134" y="486"/>
                </a:lnTo>
                <a:lnTo>
                  <a:pt x="147" y="499"/>
                </a:lnTo>
                <a:lnTo>
                  <a:pt x="161" y="511"/>
                </a:lnTo>
                <a:lnTo>
                  <a:pt x="176" y="522"/>
                </a:lnTo>
                <a:lnTo>
                  <a:pt x="192" y="530"/>
                </a:lnTo>
                <a:lnTo>
                  <a:pt x="208" y="536"/>
                </a:lnTo>
                <a:lnTo>
                  <a:pt x="226" y="540"/>
                </a:lnTo>
                <a:lnTo>
                  <a:pt x="242" y="541"/>
                </a:lnTo>
                <a:lnTo>
                  <a:pt x="262" y="539"/>
                </a:lnTo>
                <a:lnTo>
                  <a:pt x="281" y="535"/>
                </a:lnTo>
                <a:lnTo>
                  <a:pt x="300" y="527"/>
                </a:lnTo>
                <a:lnTo>
                  <a:pt x="320" y="516"/>
                </a:lnTo>
                <a:lnTo>
                  <a:pt x="340" y="503"/>
                </a:lnTo>
                <a:lnTo>
                  <a:pt x="340" y="503"/>
                </a:lnTo>
                <a:lnTo>
                  <a:pt x="338" y="503"/>
                </a:lnTo>
                <a:lnTo>
                  <a:pt x="335" y="504"/>
                </a:lnTo>
                <a:lnTo>
                  <a:pt x="335" y="504"/>
                </a:lnTo>
                <a:lnTo>
                  <a:pt x="335" y="504"/>
                </a:lnTo>
                <a:lnTo>
                  <a:pt x="335" y="504"/>
                </a:lnTo>
                <a:lnTo>
                  <a:pt x="322" y="510"/>
                </a:lnTo>
                <a:lnTo>
                  <a:pt x="308" y="516"/>
                </a:lnTo>
                <a:lnTo>
                  <a:pt x="303" y="517"/>
                </a:lnTo>
                <a:lnTo>
                  <a:pt x="299" y="517"/>
                </a:lnTo>
                <a:lnTo>
                  <a:pt x="299" y="516"/>
                </a:lnTo>
                <a:lnTo>
                  <a:pt x="299" y="515"/>
                </a:lnTo>
                <a:lnTo>
                  <a:pt x="304" y="511"/>
                </a:lnTo>
                <a:lnTo>
                  <a:pt x="304" y="511"/>
                </a:lnTo>
                <a:lnTo>
                  <a:pt x="283" y="515"/>
                </a:lnTo>
                <a:lnTo>
                  <a:pt x="265" y="518"/>
                </a:lnTo>
                <a:lnTo>
                  <a:pt x="247" y="519"/>
                </a:lnTo>
                <a:lnTo>
                  <a:pt x="230" y="521"/>
                </a:lnTo>
                <a:lnTo>
                  <a:pt x="215" y="519"/>
                </a:lnTo>
                <a:lnTo>
                  <a:pt x="202" y="518"/>
                </a:lnTo>
                <a:lnTo>
                  <a:pt x="188" y="516"/>
                </a:lnTo>
                <a:lnTo>
                  <a:pt x="176" y="512"/>
                </a:lnTo>
                <a:lnTo>
                  <a:pt x="164" y="507"/>
                </a:lnTo>
                <a:lnTo>
                  <a:pt x="155" y="503"/>
                </a:lnTo>
                <a:lnTo>
                  <a:pt x="146" y="496"/>
                </a:lnTo>
                <a:lnTo>
                  <a:pt x="138" y="489"/>
                </a:lnTo>
                <a:lnTo>
                  <a:pt x="132" y="482"/>
                </a:lnTo>
                <a:lnTo>
                  <a:pt x="126" y="474"/>
                </a:lnTo>
                <a:lnTo>
                  <a:pt x="120" y="464"/>
                </a:lnTo>
                <a:lnTo>
                  <a:pt x="116" y="454"/>
                </a:lnTo>
                <a:lnTo>
                  <a:pt x="112" y="445"/>
                </a:lnTo>
                <a:lnTo>
                  <a:pt x="110" y="434"/>
                </a:lnTo>
                <a:lnTo>
                  <a:pt x="109" y="423"/>
                </a:lnTo>
                <a:lnTo>
                  <a:pt x="108" y="411"/>
                </a:lnTo>
                <a:lnTo>
                  <a:pt x="108" y="399"/>
                </a:lnTo>
                <a:lnTo>
                  <a:pt x="109" y="387"/>
                </a:lnTo>
                <a:lnTo>
                  <a:pt x="112" y="362"/>
                </a:lnTo>
                <a:lnTo>
                  <a:pt x="118" y="335"/>
                </a:lnTo>
                <a:lnTo>
                  <a:pt x="127" y="309"/>
                </a:lnTo>
                <a:lnTo>
                  <a:pt x="139" y="282"/>
                </a:lnTo>
                <a:lnTo>
                  <a:pt x="152" y="256"/>
                </a:lnTo>
                <a:lnTo>
                  <a:pt x="168" y="229"/>
                </a:lnTo>
                <a:lnTo>
                  <a:pt x="185" y="204"/>
                </a:lnTo>
                <a:lnTo>
                  <a:pt x="204" y="180"/>
                </a:lnTo>
                <a:lnTo>
                  <a:pt x="223" y="157"/>
                </a:lnTo>
                <a:lnTo>
                  <a:pt x="245" y="136"/>
                </a:lnTo>
                <a:lnTo>
                  <a:pt x="268" y="118"/>
                </a:lnTo>
                <a:lnTo>
                  <a:pt x="291" y="103"/>
                </a:lnTo>
                <a:lnTo>
                  <a:pt x="303" y="97"/>
                </a:lnTo>
                <a:lnTo>
                  <a:pt x="315" y="91"/>
                </a:lnTo>
                <a:lnTo>
                  <a:pt x="327" y="86"/>
                </a:lnTo>
                <a:lnTo>
                  <a:pt x="339" y="81"/>
                </a:lnTo>
                <a:lnTo>
                  <a:pt x="351" y="79"/>
                </a:lnTo>
                <a:lnTo>
                  <a:pt x="363" y="76"/>
                </a:lnTo>
                <a:lnTo>
                  <a:pt x="375" y="75"/>
                </a:lnTo>
                <a:lnTo>
                  <a:pt x="387" y="75"/>
                </a:lnTo>
                <a:lnTo>
                  <a:pt x="399" y="75"/>
                </a:lnTo>
                <a:lnTo>
                  <a:pt x="411" y="78"/>
                </a:lnTo>
                <a:lnTo>
                  <a:pt x="423" y="81"/>
                </a:lnTo>
                <a:lnTo>
                  <a:pt x="435" y="86"/>
                </a:lnTo>
                <a:lnTo>
                  <a:pt x="447" y="91"/>
                </a:lnTo>
                <a:lnTo>
                  <a:pt x="459" y="98"/>
                </a:lnTo>
                <a:lnTo>
                  <a:pt x="470" y="106"/>
                </a:lnTo>
                <a:lnTo>
                  <a:pt x="482" y="116"/>
                </a:lnTo>
                <a:lnTo>
                  <a:pt x="493" y="128"/>
                </a:lnTo>
                <a:lnTo>
                  <a:pt x="504" y="140"/>
                </a:lnTo>
                <a:lnTo>
                  <a:pt x="504" y="140"/>
                </a:lnTo>
                <a:lnTo>
                  <a:pt x="501" y="140"/>
                </a:lnTo>
                <a:lnTo>
                  <a:pt x="498" y="136"/>
                </a:lnTo>
                <a:lnTo>
                  <a:pt x="491" y="129"/>
                </a:lnTo>
                <a:lnTo>
                  <a:pt x="491" y="129"/>
                </a:lnTo>
                <a:lnTo>
                  <a:pt x="500" y="150"/>
                </a:lnTo>
                <a:lnTo>
                  <a:pt x="507" y="169"/>
                </a:lnTo>
                <a:lnTo>
                  <a:pt x="513" y="187"/>
                </a:lnTo>
                <a:lnTo>
                  <a:pt x="518" y="204"/>
                </a:lnTo>
                <a:lnTo>
                  <a:pt x="522" y="221"/>
                </a:lnTo>
                <a:lnTo>
                  <a:pt x="523" y="235"/>
                </a:lnTo>
                <a:lnTo>
                  <a:pt x="524" y="251"/>
                </a:lnTo>
                <a:lnTo>
                  <a:pt x="524" y="265"/>
                </a:lnTo>
                <a:lnTo>
                  <a:pt x="523" y="280"/>
                </a:lnTo>
                <a:lnTo>
                  <a:pt x="521" y="295"/>
                </a:lnTo>
                <a:lnTo>
                  <a:pt x="515" y="328"/>
                </a:lnTo>
                <a:lnTo>
                  <a:pt x="495" y="406"/>
                </a:lnTo>
                <a:lnTo>
                  <a:pt x="495" y="406"/>
                </a:lnTo>
                <a:lnTo>
                  <a:pt x="498" y="405"/>
                </a:lnTo>
                <a:lnTo>
                  <a:pt x="497" y="409"/>
                </a:lnTo>
                <a:lnTo>
                  <a:pt x="497" y="409"/>
                </a:lnTo>
                <a:lnTo>
                  <a:pt x="509" y="395"/>
                </a:lnTo>
                <a:lnTo>
                  <a:pt x="515" y="388"/>
                </a:lnTo>
                <a:lnTo>
                  <a:pt x="521" y="380"/>
                </a:lnTo>
                <a:lnTo>
                  <a:pt x="524" y="371"/>
                </a:lnTo>
                <a:lnTo>
                  <a:pt x="528" y="362"/>
                </a:lnTo>
                <a:lnTo>
                  <a:pt x="530" y="352"/>
                </a:lnTo>
                <a:lnTo>
                  <a:pt x="530" y="340"/>
                </a:lnTo>
                <a:lnTo>
                  <a:pt x="530" y="340"/>
                </a:lnTo>
                <a:lnTo>
                  <a:pt x="531" y="342"/>
                </a:lnTo>
                <a:lnTo>
                  <a:pt x="531" y="344"/>
                </a:lnTo>
                <a:lnTo>
                  <a:pt x="534" y="341"/>
                </a:lnTo>
                <a:lnTo>
                  <a:pt x="534" y="341"/>
                </a:lnTo>
                <a:lnTo>
                  <a:pt x="534" y="345"/>
                </a:lnTo>
                <a:lnTo>
                  <a:pt x="534" y="341"/>
                </a:lnTo>
                <a:lnTo>
                  <a:pt x="535" y="338"/>
                </a:lnTo>
                <a:lnTo>
                  <a:pt x="535" y="338"/>
                </a:lnTo>
                <a:lnTo>
                  <a:pt x="536" y="339"/>
                </a:lnTo>
                <a:lnTo>
                  <a:pt x="536" y="341"/>
                </a:lnTo>
                <a:lnTo>
                  <a:pt x="535" y="348"/>
                </a:lnTo>
                <a:lnTo>
                  <a:pt x="531" y="358"/>
                </a:lnTo>
                <a:lnTo>
                  <a:pt x="525" y="370"/>
                </a:lnTo>
                <a:lnTo>
                  <a:pt x="503" y="416"/>
                </a:lnTo>
                <a:lnTo>
                  <a:pt x="503" y="416"/>
                </a:lnTo>
                <a:lnTo>
                  <a:pt x="511" y="410"/>
                </a:lnTo>
                <a:lnTo>
                  <a:pt x="517" y="405"/>
                </a:lnTo>
                <a:lnTo>
                  <a:pt x="522" y="400"/>
                </a:lnTo>
                <a:lnTo>
                  <a:pt x="525" y="395"/>
                </a:lnTo>
                <a:lnTo>
                  <a:pt x="530" y="386"/>
                </a:lnTo>
                <a:lnTo>
                  <a:pt x="538" y="374"/>
                </a:lnTo>
                <a:lnTo>
                  <a:pt x="538" y="374"/>
                </a:lnTo>
                <a:lnTo>
                  <a:pt x="536" y="371"/>
                </a:lnTo>
                <a:lnTo>
                  <a:pt x="538" y="370"/>
                </a:lnTo>
                <a:lnTo>
                  <a:pt x="540" y="369"/>
                </a:lnTo>
                <a:lnTo>
                  <a:pt x="540" y="369"/>
                </a:lnTo>
                <a:lnTo>
                  <a:pt x="527" y="393"/>
                </a:lnTo>
                <a:lnTo>
                  <a:pt x="505" y="429"/>
                </a:lnTo>
                <a:lnTo>
                  <a:pt x="486" y="462"/>
                </a:lnTo>
                <a:lnTo>
                  <a:pt x="480" y="474"/>
                </a:lnTo>
                <a:lnTo>
                  <a:pt x="479" y="477"/>
                </a:lnTo>
                <a:lnTo>
                  <a:pt x="479" y="480"/>
                </a:lnTo>
                <a:lnTo>
                  <a:pt x="479" y="480"/>
                </a:lnTo>
                <a:lnTo>
                  <a:pt x="492" y="472"/>
                </a:lnTo>
                <a:lnTo>
                  <a:pt x="503" y="466"/>
                </a:lnTo>
                <a:lnTo>
                  <a:pt x="512" y="459"/>
                </a:lnTo>
                <a:lnTo>
                  <a:pt x="521" y="451"/>
                </a:lnTo>
                <a:lnTo>
                  <a:pt x="528" y="444"/>
                </a:lnTo>
                <a:lnTo>
                  <a:pt x="534" y="435"/>
                </a:lnTo>
                <a:lnTo>
                  <a:pt x="540" y="427"/>
                </a:lnTo>
                <a:lnTo>
                  <a:pt x="545" y="417"/>
                </a:lnTo>
                <a:lnTo>
                  <a:pt x="554" y="398"/>
                </a:lnTo>
                <a:lnTo>
                  <a:pt x="564" y="375"/>
                </a:lnTo>
                <a:lnTo>
                  <a:pt x="574" y="350"/>
                </a:lnTo>
                <a:lnTo>
                  <a:pt x="587" y="322"/>
                </a:lnTo>
                <a:lnTo>
                  <a:pt x="587" y="322"/>
                </a:lnTo>
                <a:lnTo>
                  <a:pt x="592" y="329"/>
                </a:lnTo>
                <a:lnTo>
                  <a:pt x="592" y="329"/>
                </a:lnTo>
                <a:lnTo>
                  <a:pt x="589" y="329"/>
                </a:lnTo>
                <a:lnTo>
                  <a:pt x="587" y="327"/>
                </a:lnTo>
                <a:lnTo>
                  <a:pt x="589" y="330"/>
                </a:lnTo>
                <a:lnTo>
                  <a:pt x="589" y="330"/>
                </a:lnTo>
                <a:lnTo>
                  <a:pt x="592" y="327"/>
                </a:lnTo>
                <a:lnTo>
                  <a:pt x="594" y="321"/>
                </a:lnTo>
                <a:lnTo>
                  <a:pt x="597" y="303"/>
                </a:lnTo>
                <a:lnTo>
                  <a:pt x="598" y="282"/>
                </a:lnTo>
                <a:lnTo>
                  <a:pt x="597" y="268"/>
                </a:lnTo>
                <a:lnTo>
                  <a:pt x="597" y="268"/>
                </a:lnTo>
                <a:lnTo>
                  <a:pt x="599" y="270"/>
                </a:lnTo>
                <a:lnTo>
                  <a:pt x="599" y="270"/>
                </a:lnTo>
                <a:lnTo>
                  <a:pt x="599" y="269"/>
                </a:lnTo>
                <a:lnTo>
                  <a:pt x="595" y="256"/>
                </a:lnTo>
                <a:lnTo>
                  <a:pt x="595" y="256"/>
                </a:lnTo>
                <a:lnTo>
                  <a:pt x="595" y="261"/>
                </a:lnTo>
                <a:lnTo>
                  <a:pt x="595" y="264"/>
                </a:lnTo>
                <a:lnTo>
                  <a:pt x="598" y="271"/>
                </a:lnTo>
                <a:lnTo>
                  <a:pt x="598" y="275"/>
                </a:lnTo>
                <a:lnTo>
                  <a:pt x="598" y="280"/>
                </a:lnTo>
                <a:lnTo>
                  <a:pt x="597" y="285"/>
                </a:lnTo>
                <a:lnTo>
                  <a:pt x="594" y="289"/>
                </a:lnTo>
                <a:lnTo>
                  <a:pt x="594" y="289"/>
                </a:lnTo>
                <a:lnTo>
                  <a:pt x="592" y="277"/>
                </a:lnTo>
                <a:lnTo>
                  <a:pt x="590" y="265"/>
                </a:lnTo>
                <a:lnTo>
                  <a:pt x="592" y="253"/>
                </a:lnTo>
                <a:lnTo>
                  <a:pt x="593" y="240"/>
                </a:lnTo>
                <a:lnTo>
                  <a:pt x="597" y="216"/>
                </a:lnTo>
                <a:lnTo>
                  <a:pt x="598" y="205"/>
                </a:lnTo>
                <a:lnTo>
                  <a:pt x="597" y="194"/>
                </a:lnTo>
                <a:lnTo>
                  <a:pt x="597" y="194"/>
                </a:lnTo>
                <a:lnTo>
                  <a:pt x="597" y="199"/>
                </a:lnTo>
                <a:lnTo>
                  <a:pt x="595" y="204"/>
                </a:lnTo>
                <a:lnTo>
                  <a:pt x="595" y="204"/>
                </a:lnTo>
                <a:lnTo>
                  <a:pt x="598" y="199"/>
                </a:lnTo>
                <a:lnTo>
                  <a:pt x="598" y="194"/>
                </a:lnTo>
                <a:lnTo>
                  <a:pt x="597" y="183"/>
                </a:lnTo>
                <a:lnTo>
                  <a:pt x="593" y="171"/>
                </a:lnTo>
                <a:lnTo>
                  <a:pt x="587" y="159"/>
                </a:lnTo>
                <a:lnTo>
                  <a:pt x="576" y="138"/>
                </a:lnTo>
                <a:lnTo>
                  <a:pt x="572" y="129"/>
                </a:lnTo>
                <a:lnTo>
                  <a:pt x="571" y="124"/>
                </a:lnTo>
                <a:lnTo>
                  <a:pt x="571" y="124"/>
                </a:lnTo>
                <a:lnTo>
                  <a:pt x="562" y="112"/>
                </a:lnTo>
                <a:lnTo>
                  <a:pt x="551" y="100"/>
                </a:lnTo>
                <a:lnTo>
                  <a:pt x="540" y="90"/>
                </a:lnTo>
                <a:lnTo>
                  <a:pt x="529" y="79"/>
                </a:lnTo>
                <a:lnTo>
                  <a:pt x="517" y="68"/>
                </a:lnTo>
                <a:lnTo>
                  <a:pt x="504" y="58"/>
                </a:lnTo>
                <a:lnTo>
                  <a:pt x="491" y="50"/>
                </a:lnTo>
                <a:lnTo>
                  <a:pt x="477" y="41"/>
                </a:lnTo>
                <a:lnTo>
                  <a:pt x="464" y="34"/>
                </a:lnTo>
                <a:lnTo>
                  <a:pt x="450" y="27"/>
                </a:lnTo>
                <a:lnTo>
                  <a:pt x="435" y="21"/>
                </a:lnTo>
                <a:lnTo>
                  <a:pt x="421" y="15"/>
                </a:lnTo>
                <a:lnTo>
                  <a:pt x="405" y="11"/>
                </a:lnTo>
                <a:lnTo>
                  <a:pt x="391" y="8"/>
                </a:lnTo>
                <a:lnTo>
                  <a:pt x="375" y="4"/>
                </a:lnTo>
                <a:lnTo>
                  <a:pt x="361" y="2"/>
                </a:lnTo>
                <a:lnTo>
                  <a:pt x="345" y="0"/>
                </a:lnTo>
                <a:lnTo>
                  <a:pt x="330" y="0"/>
                </a:lnTo>
                <a:lnTo>
                  <a:pt x="315" y="0"/>
                </a:lnTo>
                <a:lnTo>
                  <a:pt x="299" y="2"/>
                </a:lnTo>
                <a:lnTo>
                  <a:pt x="285" y="4"/>
                </a:lnTo>
                <a:lnTo>
                  <a:pt x="270" y="8"/>
                </a:lnTo>
                <a:lnTo>
                  <a:pt x="256" y="11"/>
                </a:lnTo>
                <a:lnTo>
                  <a:pt x="241" y="17"/>
                </a:lnTo>
                <a:lnTo>
                  <a:pt x="228" y="23"/>
                </a:lnTo>
                <a:lnTo>
                  <a:pt x="215" y="31"/>
                </a:lnTo>
                <a:lnTo>
                  <a:pt x="202" y="39"/>
                </a:lnTo>
                <a:lnTo>
                  <a:pt x="188" y="47"/>
                </a:lnTo>
                <a:lnTo>
                  <a:pt x="176" y="58"/>
                </a:lnTo>
                <a:lnTo>
                  <a:pt x="165" y="69"/>
                </a:lnTo>
                <a:lnTo>
                  <a:pt x="155" y="82"/>
                </a:lnTo>
                <a:lnTo>
                  <a:pt x="144" y="96"/>
                </a:lnTo>
                <a:lnTo>
                  <a:pt x="144" y="96"/>
                </a:lnTo>
                <a:lnTo>
                  <a:pt x="150" y="92"/>
                </a:lnTo>
                <a:lnTo>
                  <a:pt x="159" y="87"/>
                </a:lnTo>
                <a:lnTo>
                  <a:pt x="159" y="87"/>
                </a:lnTo>
                <a:lnTo>
                  <a:pt x="151" y="92"/>
                </a:lnTo>
                <a:lnTo>
                  <a:pt x="141" y="98"/>
                </a:lnTo>
                <a:lnTo>
                  <a:pt x="124" y="114"/>
                </a:lnTo>
                <a:lnTo>
                  <a:pt x="109" y="130"/>
                </a:lnTo>
                <a:lnTo>
                  <a:pt x="94" y="147"/>
                </a:lnTo>
                <a:lnTo>
                  <a:pt x="72" y="176"/>
                </a:lnTo>
                <a:lnTo>
                  <a:pt x="63" y="188"/>
                </a:lnTo>
                <a:lnTo>
                  <a:pt x="63" y="188"/>
                </a:lnTo>
                <a:lnTo>
                  <a:pt x="57" y="197"/>
                </a:lnTo>
                <a:lnTo>
                  <a:pt x="50" y="205"/>
                </a:lnTo>
                <a:lnTo>
                  <a:pt x="50" y="205"/>
                </a:lnTo>
                <a:lnTo>
                  <a:pt x="55" y="200"/>
                </a:lnTo>
                <a:lnTo>
                  <a:pt x="58" y="195"/>
                </a:lnTo>
                <a:lnTo>
                  <a:pt x="59" y="191"/>
                </a:lnTo>
                <a:lnTo>
                  <a:pt x="61" y="185"/>
                </a:lnTo>
                <a:lnTo>
                  <a:pt x="61" y="185"/>
                </a:lnTo>
                <a:lnTo>
                  <a:pt x="53" y="189"/>
                </a:lnTo>
                <a:lnTo>
                  <a:pt x="50" y="194"/>
                </a:lnTo>
                <a:lnTo>
                  <a:pt x="46" y="199"/>
                </a:lnTo>
                <a:lnTo>
                  <a:pt x="45" y="204"/>
                </a:lnTo>
                <a:lnTo>
                  <a:pt x="40" y="215"/>
                </a:lnTo>
                <a:lnTo>
                  <a:pt x="38" y="221"/>
                </a:lnTo>
                <a:lnTo>
                  <a:pt x="33" y="228"/>
                </a:lnTo>
                <a:lnTo>
                  <a:pt x="33" y="228"/>
                </a:lnTo>
                <a:lnTo>
                  <a:pt x="34" y="227"/>
                </a:lnTo>
                <a:lnTo>
                  <a:pt x="35" y="226"/>
                </a:lnTo>
                <a:lnTo>
                  <a:pt x="34" y="232"/>
                </a:lnTo>
                <a:lnTo>
                  <a:pt x="34" y="232"/>
                </a:lnTo>
                <a:lnTo>
                  <a:pt x="32" y="233"/>
                </a:lnTo>
                <a:lnTo>
                  <a:pt x="35" y="232"/>
                </a:lnTo>
                <a:lnTo>
                  <a:pt x="35" y="232"/>
                </a:lnTo>
                <a:lnTo>
                  <a:pt x="38" y="223"/>
                </a:lnTo>
                <a:lnTo>
                  <a:pt x="38" y="224"/>
                </a:lnTo>
                <a:lnTo>
                  <a:pt x="38" y="224"/>
                </a:lnTo>
                <a:lnTo>
                  <a:pt x="37" y="226"/>
                </a:lnTo>
                <a:lnTo>
                  <a:pt x="34" y="228"/>
                </a:lnTo>
                <a:lnTo>
                  <a:pt x="32" y="238"/>
                </a:lnTo>
                <a:lnTo>
                  <a:pt x="29" y="253"/>
                </a:lnTo>
                <a:lnTo>
                  <a:pt x="29" y="253"/>
                </a:lnTo>
                <a:lnTo>
                  <a:pt x="31" y="251"/>
                </a:lnTo>
                <a:lnTo>
                  <a:pt x="31" y="248"/>
                </a:lnTo>
                <a:lnTo>
                  <a:pt x="31" y="245"/>
                </a:lnTo>
                <a:lnTo>
                  <a:pt x="31" y="240"/>
                </a:lnTo>
                <a:lnTo>
                  <a:pt x="31" y="240"/>
                </a:lnTo>
                <a:lnTo>
                  <a:pt x="26" y="245"/>
                </a:lnTo>
                <a:lnTo>
                  <a:pt x="21" y="250"/>
                </a:lnTo>
                <a:lnTo>
                  <a:pt x="14" y="262"/>
                </a:lnTo>
                <a:lnTo>
                  <a:pt x="9" y="275"/>
                </a:lnTo>
                <a:lnTo>
                  <a:pt x="6" y="289"/>
                </a:lnTo>
                <a:lnTo>
                  <a:pt x="4" y="305"/>
                </a:lnTo>
                <a:lnTo>
                  <a:pt x="4" y="321"/>
                </a:lnTo>
                <a:lnTo>
                  <a:pt x="4" y="338"/>
                </a:lnTo>
                <a:lnTo>
                  <a:pt x="5" y="354"/>
                </a:lnTo>
                <a:lnTo>
                  <a:pt x="9" y="387"/>
                </a:lnTo>
                <a:lnTo>
                  <a:pt x="13" y="417"/>
                </a:lnTo>
                <a:lnTo>
                  <a:pt x="15" y="444"/>
                </a:lnTo>
                <a:lnTo>
                  <a:pt x="15" y="454"/>
                </a:lnTo>
                <a:lnTo>
                  <a:pt x="14" y="463"/>
                </a:lnTo>
                <a:lnTo>
                  <a:pt x="14" y="463"/>
                </a:lnTo>
                <a:lnTo>
                  <a:pt x="22" y="481"/>
                </a:lnTo>
                <a:lnTo>
                  <a:pt x="22" y="481"/>
                </a:lnTo>
                <a:lnTo>
                  <a:pt x="17" y="470"/>
                </a:lnTo>
                <a:lnTo>
                  <a:pt x="17" y="470"/>
                </a:lnTo>
                <a:lnTo>
                  <a:pt x="34" y="496"/>
                </a:lnTo>
                <a:lnTo>
                  <a:pt x="53" y="523"/>
                </a:lnTo>
                <a:lnTo>
                  <a:pt x="63" y="536"/>
                </a:lnTo>
                <a:lnTo>
                  <a:pt x="74" y="548"/>
                </a:lnTo>
                <a:lnTo>
                  <a:pt x="85" y="559"/>
                </a:lnTo>
                <a:lnTo>
                  <a:pt x="97" y="570"/>
                </a:lnTo>
                <a:lnTo>
                  <a:pt x="109" y="578"/>
                </a:lnTo>
                <a:lnTo>
                  <a:pt x="121" y="587"/>
                </a:lnTo>
                <a:lnTo>
                  <a:pt x="134" y="594"/>
                </a:lnTo>
                <a:lnTo>
                  <a:pt x="147" y="599"/>
                </a:lnTo>
                <a:lnTo>
                  <a:pt x="161" y="604"/>
                </a:lnTo>
                <a:lnTo>
                  <a:pt x="175" y="606"/>
                </a:lnTo>
                <a:lnTo>
                  <a:pt x="190" y="606"/>
                </a:lnTo>
                <a:lnTo>
                  <a:pt x="204" y="605"/>
                </a:lnTo>
                <a:lnTo>
                  <a:pt x="204" y="605"/>
                </a:lnTo>
                <a:lnTo>
                  <a:pt x="181" y="602"/>
                </a:lnTo>
                <a:lnTo>
                  <a:pt x="179" y="602"/>
                </a:lnTo>
                <a:lnTo>
                  <a:pt x="180" y="602"/>
                </a:lnTo>
                <a:lnTo>
                  <a:pt x="187" y="604"/>
                </a:lnTo>
                <a:lnTo>
                  <a:pt x="188" y="602"/>
                </a:lnTo>
                <a:lnTo>
                  <a:pt x="187" y="601"/>
                </a:lnTo>
                <a:lnTo>
                  <a:pt x="187" y="601"/>
                </a:lnTo>
                <a:lnTo>
                  <a:pt x="202" y="600"/>
                </a:lnTo>
                <a:lnTo>
                  <a:pt x="221" y="600"/>
                </a:lnTo>
                <a:lnTo>
                  <a:pt x="242" y="601"/>
                </a:lnTo>
                <a:lnTo>
                  <a:pt x="261" y="602"/>
                </a:lnTo>
                <a:lnTo>
                  <a:pt x="261" y="602"/>
                </a:lnTo>
                <a:lnTo>
                  <a:pt x="262" y="604"/>
                </a:lnTo>
                <a:lnTo>
                  <a:pt x="264" y="604"/>
                </a:lnTo>
                <a:lnTo>
                  <a:pt x="273" y="602"/>
                </a:lnTo>
                <a:lnTo>
                  <a:pt x="281" y="601"/>
                </a:lnTo>
                <a:lnTo>
                  <a:pt x="287" y="600"/>
                </a:lnTo>
                <a:lnTo>
                  <a:pt x="287" y="600"/>
                </a:lnTo>
                <a:lnTo>
                  <a:pt x="283" y="600"/>
                </a:lnTo>
                <a:lnTo>
                  <a:pt x="286" y="601"/>
                </a:lnTo>
                <a:lnTo>
                  <a:pt x="286" y="601"/>
                </a:lnTo>
                <a:lnTo>
                  <a:pt x="275" y="596"/>
                </a:lnTo>
                <a:lnTo>
                  <a:pt x="261" y="593"/>
                </a:lnTo>
                <a:lnTo>
                  <a:pt x="244" y="589"/>
                </a:lnTo>
                <a:lnTo>
                  <a:pt x="224" y="586"/>
                </a:lnTo>
                <a:lnTo>
                  <a:pt x="181" y="581"/>
                </a:lnTo>
                <a:lnTo>
                  <a:pt x="137" y="574"/>
                </a:lnTo>
                <a:lnTo>
                  <a:pt x="115" y="569"/>
                </a:lnTo>
                <a:lnTo>
                  <a:pt x="96" y="564"/>
                </a:lnTo>
                <a:lnTo>
                  <a:pt x="79" y="557"/>
                </a:lnTo>
                <a:lnTo>
                  <a:pt x="70" y="553"/>
                </a:lnTo>
                <a:lnTo>
                  <a:pt x="64" y="549"/>
                </a:lnTo>
                <a:lnTo>
                  <a:pt x="58" y="545"/>
                </a:lnTo>
                <a:lnTo>
                  <a:pt x="53" y="540"/>
                </a:lnTo>
                <a:lnTo>
                  <a:pt x="50" y="534"/>
                </a:lnTo>
                <a:lnTo>
                  <a:pt x="46" y="529"/>
                </a:lnTo>
                <a:lnTo>
                  <a:pt x="45" y="522"/>
                </a:lnTo>
                <a:lnTo>
                  <a:pt x="45" y="516"/>
                </a:lnTo>
                <a:lnTo>
                  <a:pt x="46" y="509"/>
                </a:lnTo>
                <a:lnTo>
                  <a:pt x="49" y="500"/>
                </a:lnTo>
                <a:lnTo>
                  <a:pt x="49" y="500"/>
                </a:lnTo>
                <a:lnTo>
                  <a:pt x="50" y="501"/>
                </a:lnTo>
                <a:lnTo>
                  <a:pt x="49" y="503"/>
                </a:lnTo>
                <a:lnTo>
                  <a:pt x="49" y="503"/>
                </a:lnTo>
                <a:lnTo>
                  <a:pt x="55" y="510"/>
                </a:lnTo>
                <a:lnTo>
                  <a:pt x="62" y="517"/>
                </a:lnTo>
                <a:lnTo>
                  <a:pt x="65" y="519"/>
                </a:lnTo>
                <a:lnTo>
                  <a:pt x="69" y="522"/>
                </a:lnTo>
                <a:lnTo>
                  <a:pt x="69" y="522"/>
                </a:lnTo>
                <a:lnTo>
                  <a:pt x="69" y="517"/>
                </a:lnTo>
                <a:lnTo>
                  <a:pt x="73" y="521"/>
                </a:lnTo>
                <a:lnTo>
                  <a:pt x="79" y="529"/>
                </a:lnTo>
                <a:lnTo>
                  <a:pt x="84" y="534"/>
                </a:lnTo>
                <a:lnTo>
                  <a:pt x="88" y="539"/>
                </a:lnTo>
                <a:lnTo>
                  <a:pt x="88" y="539"/>
                </a:lnTo>
                <a:lnTo>
                  <a:pt x="84" y="539"/>
                </a:lnTo>
                <a:lnTo>
                  <a:pt x="79" y="536"/>
                </a:lnTo>
                <a:lnTo>
                  <a:pt x="75" y="531"/>
                </a:lnTo>
                <a:lnTo>
                  <a:pt x="73" y="524"/>
                </a:lnTo>
                <a:lnTo>
                  <a:pt x="73" y="524"/>
                </a:lnTo>
                <a:lnTo>
                  <a:pt x="79" y="527"/>
                </a:lnTo>
                <a:lnTo>
                  <a:pt x="91" y="531"/>
                </a:lnTo>
                <a:lnTo>
                  <a:pt x="123" y="548"/>
                </a:lnTo>
                <a:lnTo>
                  <a:pt x="165" y="568"/>
                </a:lnTo>
                <a:lnTo>
                  <a:pt x="188" y="577"/>
                </a:lnTo>
                <a:lnTo>
                  <a:pt x="212" y="587"/>
                </a:lnTo>
                <a:lnTo>
                  <a:pt x="235" y="595"/>
                </a:lnTo>
                <a:lnTo>
                  <a:pt x="258" y="601"/>
                </a:lnTo>
                <a:lnTo>
                  <a:pt x="280" y="606"/>
                </a:lnTo>
                <a:lnTo>
                  <a:pt x="289" y="607"/>
                </a:lnTo>
                <a:lnTo>
                  <a:pt x="298" y="607"/>
                </a:lnTo>
                <a:lnTo>
                  <a:pt x="306" y="607"/>
                </a:lnTo>
                <a:lnTo>
                  <a:pt x="315" y="606"/>
                </a:lnTo>
                <a:lnTo>
                  <a:pt x="322" y="604"/>
                </a:lnTo>
                <a:lnTo>
                  <a:pt x="327" y="600"/>
                </a:lnTo>
                <a:lnTo>
                  <a:pt x="332" y="595"/>
                </a:lnTo>
                <a:lnTo>
                  <a:pt x="335" y="589"/>
                </a:lnTo>
                <a:lnTo>
                  <a:pt x="339" y="583"/>
                </a:lnTo>
                <a:lnTo>
                  <a:pt x="340" y="575"/>
                </a:lnTo>
                <a:lnTo>
                  <a:pt x="340" y="575"/>
                </a:lnTo>
                <a:lnTo>
                  <a:pt x="328" y="576"/>
                </a:lnTo>
                <a:lnTo>
                  <a:pt x="329" y="576"/>
                </a:lnTo>
                <a:lnTo>
                  <a:pt x="329" y="576"/>
                </a:lnTo>
                <a:lnTo>
                  <a:pt x="329" y="576"/>
                </a:lnTo>
                <a:lnTo>
                  <a:pt x="339" y="571"/>
                </a:lnTo>
                <a:lnTo>
                  <a:pt x="348" y="568"/>
                </a:lnTo>
                <a:lnTo>
                  <a:pt x="369" y="564"/>
                </a:lnTo>
                <a:lnTo>
                  <a:pt x="380" y="562"/>
                </a:lnTo>
                <a:lnTo>
                  <a:pt x="388" y="558"/>
                </a:lnTo>
                <a:lnTo>
                  <a:pt x="395" y="553"/>
                </a:lnTo>
                <a:lnTo>
                  <a:pt x="399" y="549"/>
                </a:lnTo>
                <a:lnTo>
                  <a:pt x="401" y="546"/>
                </a:lnTo>
                <a:lnTo>
                  <a:pt x="401" y="546"/>
                </a:lnTo>
                <a:lnTo>
                  <a:pt x="398" y="548"/>
                </a:lnTo>
                <a:lnTo>
                  <a:pt x="394" y="548"/>
                </a:lnTo>
                <a:lnTo>
                  <a:pt x="392" y="548"/>
                </a:lnTo>
                <a:lnTo>
                  <a:pt x="397" y="547"/>
                </a:lnTo>
                <a:lnTo>
                  <a:pt x="397" y="547"/>
                </a:lnTo>
                <a:lnTo>
                  <a:pt x="388" y="551"/>
                </a:lnTo>
                <a:lnTo>
                  <a:pt x="369" y="558"/>
                </a:lnTo>
                <a:lnTo>
                  <a:pt x="350" y="564"/>
                </a:lnTo>
                <a:lnTo>
                  <a:pt x="344" y="565"/>
                </a:lnTo>
                <a:lnTo>
                  <a:pt x="340" y="564"/>
                </a:lnTo>
                <a:lnTo>
                  <a:pt x="340" y="564"/>
                </a:lnTo>
                <a:lnTo>
                  <a:pt x="348" y="562"/>
                </a:lnTo>
                <a:lnTo>
                  <a:pt x="353" y="559"/>
                </a:lnTo>
                <a:lnTo>
                  <a:pt x="357" y="557"/>
                </a:lnTo>
                <a:lnTo>
                  <a:pt x="357" y="557"/>
                </a:lnTo>
                <a:lnTo>
                  <a:pt x="351" y="562"/>
                </a:lnTo>
                <a:lnTo>
                  <a:pt x="345" y="566"/>
                </a:lnTo>
                <a:lnTo>
                  <a:pt x="339" y="569"/>
                </a:lnTo>
                <a:lnTo>
                  <a:pt x="333" y="570"/>
                </a:lnTo>
                <a:lnTo>
                  <a:pt x="322" y="572"/>
                </a:lnTo>
                <a:lnTo>
                  <a:pt x="315" y="572"/>
                </a:lnTo>
                <a:lnTo>
                  <a:pt x="315" y="572"/>
                </a:lnTo>
                <a:lnTo>
                  <a:pt x="312" y="575"/>
                </a:lnTo>
                <a:lnTo>
                  <a:pt x="311" y="575"/>
                </a:lnTo>
                <a:lnTo>
                  <a:pt x="303" y="574"/>
                </a:lnTo>
                <a:lnTo>
                  <a:pt x="303" y="574"/>
                </a:lnTo>
                <a:lnTo>
                  <a:pt x="312" y="571"/>
                </a:lnTo>
                <a:lnTo>
                  <a:pt x="322" y="569"/>
                </a:lnTo>
                <a:lnTo>
                  <a:pt x="342" y="564"/>
                </a:lnTo>
                <a:lnTo>
                  <a:pt x="352" y="562"/>
                </a:lnTo>
                <a:lnTo>
                  <a:pt x="363" y="557"/>
                </a:lnTo>
                <a:lnTo>
                  <a:pt x="373" y="549"/>
                </a:lnTo>
                <a:lnTo>
                  <a:pt x="383" y="540"/>
                </a:lnTo>
                <a:lnTo>
                  <a:pt x="383" y="540"/>
                </a:lnTo>
                <a:lnTo>
                  <a:pt x="371" y="542"/>
                </a:lnTo>
                <a:lnTo>
                  <a:pt x="359" y="546"/>
                </a:lnTo>
                <a:lnTo>
                  <a:pt x="350" y="549"/>
                </a:lnTo>
                <a:lnTo>
                  <a:pt x="340" y="557"/>
                </a:lnTo>
                <a:lnTo>
                  <a:pt x="340" y="557"/>
                </a:lnTo>
                <a:lnTo>
                  <a:pt x="330" y="554"/>
                </a:lnTo>
                <a:lnTo>
                  <a:pt x="321" y="552"/>
                </a:lnTo>
                <a:lnTo>
                  <a:pt x="299" y="551"/>
                </a:lnTo>
                <a:lnTo>
                  <a:pt x="277" y="551"/>
                </a:lnTo>
                <a:lnTo>
                  <a:pt x="253" y="552"/>
                </a:lnTo>
                <a:lnTo>
                  <a:pt x="206" y="555"/>
                </a:lnTo>
                <a:lnTo>
                  <a:pt x="183" y="557"/>
                </a:lnTo>
                <a:lnTo>
                  <a:pt x="161" y="557"/>
                </a:lnTo>
                <a:lnTo>
                  <a:pt x="139" y="553"/>
                </a:lnTo>
                <a:lnTo>
                  <a:pt x="128" y="552"/>
                </a:lnTo>
                <a:lnTo>
                  <a:pt x="118" y="548"/>
                </a:lnTo>
                <a:lnTo>
                  <a:pt x="109" y="545"/>
                </a:lnTo>
                <a:lnTo>
                  <a:pt x="99" y="540"/>
                </a:lnTo>
                <a:lnTo>
                  <a:pt x="91" y="535"/>
                </a:lnTo>
                <a:lnTo>
                  <a:pt x="82" y="528"/>
                </a:lnTo>
                <a:lnTo>
                  <a:pt x="75" y="521"/>
                </a:lnTo>
                <a:lnTo>
                  <a:pt x="68" y="511"/>
                </a:lnTo>
                <a:lnTo>
                  <a:pt x="62" y="501"/>
                </a:lnTo>
                <a:lnTo>
                  <a:pt x="56" y="489"/>
                </a:lnTo>
                <a:lnTo>
                  <a:pt x="52" y="477"/>
                </a:lnTo>
                <a:lnTo>
                  <a:pt x="47" y="463"/>
                </a:lnTo>
                <a:lnTo>
                  <a:pt x="45" y="447"/>
                </a:lnTo>
                <a:lnTo>
                  <a:pt x="43" y="429"/>
                </a:lnTo>
                <a:lnTo>
                  <a:pt x="43" y="429"/>
                </a:lnTo>
                <a:lnTo>
                  <a:pt x="44" y="433"/>
                </a:lnTo>
                <a:lnTo>
                  <a:pt x="44" y="428"/>
                </a:lnTo>
                <a:lnTo>
                  <a:pt x="44" y="428"/>
                </a:lnTo>
                <a:lnTo>
                  <a:pt x="44" y="430"/>
                </a:lnTo>
                <a:lnTo>
                  <a:pt x="46" y="433"/>
                </a:lnTo>
                <a:lnTo>
                  <a:pt x="47" y="434"/>
                </a:lnTo>
                <a:lnTo>
                  <a:pt x="46" y="431"/>
                </a:lnTo>
                <a:lnTo>
                  <a:pt x="46" y="431"/>
                </a:lnTo>
                <a:lnTo>
                  <a:pt x="47" y="435"/>
                </a:lnTo>
                <a:lnTo>
                  <a:pt x="49" y="439"/>
                </a:lnTo>
                <a:lnTo>
                  <a:pt x="50" y="441"/>
                </a:lnTo>
                <a:lnTo>
                  <a:pt x="50" y="441"/>
                </a:lnTo>
                <a:lnTo>
                  <a:pt x="47" y="438"/>
                </a:lnTo>
                <a:lnTo>
                  <a:pt x="46" y="436"/>
                </a:lnTo>
                <a:lnTo>
                  <a:pt x="45" y="435"/>
                </a:lnTo>
                <a:lnTo>
                  <a:pt x="44" y="434"/>
                </a:lnTo>
                <a:lnTo>
                  <a:pt x="44" y="434"/>
                </a:lnTo>
                <a:lnTo>
                  <a:pt x="44" y="440"/>
                </a:lnTo>
                <a:lnTo>
                  <a:pt x="45" y="446"/>
                </a:lnTo>
                <a:lnTo>
                  <a:pt x="49" y="459"/>
                </a:lnTo>
                <a:lnTo>
                  <a:pt x="55" y="472"/>
                </a:lnTo>
                <a:lnTo>
                  <a:pt x="64" y="487"/>
                </a:lnTo>
                <a:lnTo>
                  <a:pt x="76" y="500"/>
                </a:lnTo>
                <a:lnTo>
                  <a:pt x="90" y="513"/>
                </a:lnTo>
                <a:lnTo>
                  <a:pt x="105" y="525"/>
                </a:lnTo>
                <a:lnTo>
                  <a:pt x="122" y="536"/>
                </a:lnTo>
                <a:lnTo>
                  <a:pt x="140" y="547"/>
                </a:lnTo>
                <a:lnTo>
                  <a:pt x="159" y="555"/>
                </a:lnTo>
                <a:lnTo>
                  <a:pt x="179" y="562"/>
                </a:lnTo>
                <a:lnTo>
                  <a:pt x="199" y="566"/>
                </a:lnTo>
                <a:lnTo>
                  <a:pt x="218" y="569"/>
                </a:lnTo>
                <a:lnTo>
                  <a:pt x="229" y="569"/>
                </a:lnTo>
                <a:lnTo>
                  <a:pt x="239" y="568"/>
                </a:lnTo>
                <a:lnTo>
                  <a:pt x="249" y="566"/>
                </a:lnTo>
                <a:lnTo>
                  <a:pt x="258" y="564"/>
                </a:lnTo>
                <a:lnTo>
                  <a:pt x="268" y="562"/>
                </a:lnTo>
                <a:lnTo>
                  <a:pt x="277" y="558"/>
                </a:lnTo>
                <a:lnTo>
                  <a:pt x="277" y="558"/>
                </a:lnTo>
                <a:lnTo>
                  <a:pt x="277" y="559"/>
                </a:lnTo>
                <a:lnTo>
                  <a:pt x="280" y="559"/>
                </a:lnTo>
                <a:lnTo>
                  <a:pt x="289" y="558"/>
                </a:lnTo>
                <a:lnTo>
                  <a:pt x="299" y="554"/>
                </a:lnTo>
                <a:lnTo>
                  <a:pt x="305" y="553"/>
                </a:lnTo>
                <a:lnTo>
                  <a:pt x="305" y="553"/>
                </a:lnTo>
                <a:lnTo>
                  <a:pt x="304" y="552"/>
                </a:lnTo>
                <a:lnTo>
                  <a:pt x="305" y="551"/>
                </a:lnTo>
                <a:lnTo>
                  <a:pt x="309" y="549"/>
                </a:lnTo>
                <a:lnTo>
                  <a:pt x="309" y="549"/>
                </a:lnTo>
                <a:lnTo>
                  <a:pt x="300" y="551"/>
                </a:lnTo>
                <a:lnTo>
                  <a:pt x="289" y="553"/>
                </a:lnTo>
                <a:lnTo>
                  <a:pt x="283" y="554"/>
                </a:lnTo>
                <a:lnTo>
                  <a:pt x="283" y="554"/>
                </a:lnTo>
                <a:lnTo>
                  <a:pt x="293" y="553"/>
                </a:lnTo>
                <a:lnTo>
                  <a:pt x="310" y="548"/>
                </a:lnTo>
                <a:lnTo>
                  <a:pt x="328" y="542"/>
                </a:lnTo>
                <a:lnTo>
                  <a:pt x="334" y="540"/>
                </a:lnTo>
                <a:lnTo>
                  <a:pt x="338" y="537"/>
                </a:lnTo>
                <a:lnTo>
                  <a:pt x="338" y="537"/>
                </a:lnTo>
                <a:lnTo>
                  <a:pt x="339" y="536"/>
                </a:lnTo>
                <a:lnTo>
                  <a:pt x="345" y="533"/>
                </a:lnTo>
                <a:lnTo>
                  <a:pt x="345" y="533"/>
                </a:lnTo>
                <a:lnTo>
                  <a:pt x="329" y="539"/>
                </a:lnTo>
                <a:lnTo>
                  <a:pt x="310" y="546"/>
                </a:lnTo>
                <a:lnTo>
                  <a:pt x="298" y="548"/>
                </a:lnTo>
                <a:lnTo>
                  <a:pt x="287" y="549"/>
                </a:lnTo>
                <a:lnTo>
                  <a:pt x="276" y="551"/>
                </a:lnTo>
                <a:lnTo>
                  <a:pt x="267" y="549"/>
                </a:lnTo>
                <a:lnTo>
                  <a:pt x="267" y="549"/>
                </a:lnTo>
                <a:lnTo>
                  <a:pt x="271" y="548"/>
                </a:lnTo>
                <a:lnTo>
                  <a:pt x="274" y="548"/>
                </a:lnTo>
                <a:lnTo>
                  <a:pt x="271" y="547"/>
                </a:lnTo>
                <a:lnTo>
                  <a:pt x="271" y="547"/>
                </a:lnTo>
                <a:lnTo>
                  <a:pt x="285" y="540"/>
                </a:lnTo>
                <a:lnTo>
                  <a:pt x="303" y="531"/>
                </a:lnTo>
                <a:lnTo>
                  <a:pt x="348" y="510"/>
                </a:lnTo>
                <a:lnTo>
                  <a:pt x="403" y="484"/>
                </a:lnTo>
                <a:lnTo>
                  <a:pt x="403" y="484"/>
                </a:lnTo>
                <a:lnTo>
                  <a:pt x="403" y="484"/>
                </a:lnTo>
                <a:lnTo>
                  <a:pt x="404" y="484"/>
                </a:lnTo>
                <a:lnTo>
                  <a:pt x="404" y="484"/>
                </a:lnTo>
                <a:lnTo>
                  <a:pt x="403" y="484"/>
                </a:lnTo>
                <a:lnTo>
                  <a:pt x="403" y="484"/>
                </a:lnTo>
                <a:close/>
                <a:moveTo>
                  <a:pt x="236" y="535"/>
                </a:moveTo>
                <a:lnTo>
                  <a:pt x="236" y="535"/>
                </a:lnTo>
                <a:lnTo>
                  <a:pt x="234" y="535"/>
                </a:lnTo>
                <a:lnTo>
                  <a:pt x="232" y="535"/>
                </a:lnTo>
                <a:lnTo>
                  <a:pt x="232" y="535"/>
                </a:lnTo>
                <a:lnTo>
                  <a:pt x="234" y="534"/>
                </a:lnTo>
                <a:lnTo>
                  <a:pt x="236" y="535"/>
                </a:lnTo>
                <a:lnTo>
                  <a:pt x="236" y="535"/>
                </a:lnTo>
                <a:close/>
                <a:moveTo>
                  <a:pt x="122" y="490"/>
                </a:moveTo>
                <a:lnTo>
                  <a:pt x="122" y="490"/>
                </a:lnTo>
                <a:lnTo>
                  <a:pt x="127" y="492"/>
                </a:lnTo>
                <a:lnTo>
                  <a:pt x="128" y="492"/>
                </a:lnTo>
                <a:lnTo>
                  <a:pt x="129" y="493"/>
                </a:lnTo>
                <a:lnTo>
                  <a:pt x="128" y="494"/>
                </a:lnTo>
                <a:lnTo>
                  <a:pt x="126" y="494"/>
                </a:lnTo>
                <a:lnTo>
                  <a:pt x="124" y="494"/>
                </a:lnTo>
                <a:lnTo>
                  <a:pt x="123" y="493"/>
                </a:lnTo>
                <a:lnTo>
                  <a:pt x="122" y="490"/>
                </a:lnTo>
                <a:lnTo>
                  <a:pt x="122" y="490"/>
                </a:lnTo>
                <a:lnTo>
                  <a:pt x="122" y="490"/>
                </a:lnTo>
                <a:lnTo>
                  <a:pt x="122" y="492"/>
                </a:lnTo>
                <a:lnTo>
                  <a:pt x="122" y="492"/>
                </a:lnTo>
                <a:lnTo>
                  <a:pt x="122" y="490"/>
                </a:lnTo>
                <a:lnTo>
                  <a:pt x="122" y="490"/>
                </a:lnTo>
                <a:close/>
                <a:moveTo>
                  <a:pt x="539" y="365"/>
                </a:moveTo>
                <a:lnTo>
                  <a:pt x="539" y="365"/>
                </a:lnTo>
                <a:lnTo>
                  <a:pt x="539" y="368"/>
                </a:lnTo>
                <a:lnTo>
                  <a:pt x="538" y="369"/>
                </a:lnTo>
                <a:lnTo>
                  <a:pt x="538" y="369"/>
                </a:lnTo>
                <a:lnTo>
                  <a:pt x="538" y="368"/>
                </a:lnTo>
                <a:lnTo>
                  <a:pt x="539" y="365"/>
                </a:lnTo>
                <a:lnTo>
                  <a:pt x="539" y="365"/>
                </a:lnTo>
                <a:close/>
                <a:moveTo>
                  <a:pt x="559" y="374"/>
                </a:moveTo>
                <a:lnTo>
                  <a:pt x="559" y="374"/>
                </a:lnTo>
                <a:lnTo>
                  <a:pt x="554" y="386"/>
                </a:lnTo>
                <a:lnTo>
                  <a:pt x="554" y="387"/>
                </a:lnTo>
                <a:lnTo>
                  <a:pt x="554" y="385"/>
                </a:lnTo>
                <a:lnTo>
                  <a:pt x="557" y="377"/>
                </a:lnTo>
                <a:lnTo>
                  <a:pt x="558" y="375"/>
                </a:lnTo>
                <a:lnTo>
                  <a:pt x="559" y="374"/>
                </a:lnTo>
                <a:lnTo>
                  <a:pt x="559" y="374"/>
                </a:lnTo>
                <a:lnTo>
                  <a:pt x="558" y="375"/>
                </a:lnTo>
                <a:lnTo>
                  <a:pt x="559" y="374"/>
                </a:lnTo>
                <a:lnTo>
                  <a:pt x="559" y="374"/>
                </a:lnTo>
                <a:close/>
                <a:moveTo>
                  <a:pt x="513" y="53"/>
                </a:moveTo>
                <a:lnTo>
                  <a:pt x="513" y="53"/>
                </a:lnTo>
                <a:lnTo>
                  <a:pt x="510" y="51"/>
                </a:lnTo>
                <a:lnTo>
                  <a:pt x="507" y="50"/>
                </a:lnTo>
                <a:lnTo>
                  <a:pt x="507" y="50"/>
                </a:lnTo>
                <a:lnTo>
                  <a:pt x="511" y="51"/>
                </a:lnTo>
                <a:lnTo>
                  <a:pt x="513" y="53"/>
                </a:lnTo>
                <a:lnTo>
                  <a:pt x="513" y="53"/>
                </a:lnTo>
                <a:close/>
                <a:moveTo>
                  <a:pt x="345" y="10"/>
                </a:moveTo>
                <a:lnTo>
                  <a:pt x="345" y="10"/>
                </a:lnTo>
                <a:lnTo>
                  <a:pt x="342" y="10"/>
                </a:lnTo>
                <a:lnTo>
                  <a:pt x="341" y="9"/>
                </a:lnTo>
                <a:lnTo>
                  <a:pt x="341" y="9"/>
                </a:lnTo>
                <a:lnTo>
                  <a:pt x="341" y="9"/>
                </a:lnTo>
                <a:lnTo>
                  <a:pt x="344" y="9"/>
                </a:lnTo>
                <a:lnTo>
                  <a:pt x="345" y="9"/>
                </a:lnTo>
                <a:lnTo>
                  <a:pt x="345" y="10"/>
                </a:lnTo>
                <a:lnTo>
                  <a:pt x="345" y="10"/>
                </a:lnTo>
                <a:close/>
                <a:moveTo>
                  <a:pt x="222" y="45"/>
                </a:moveTo>
                <a:lnTo>
                  <a:pt x="222" y="45"/>
                </a:lnTo>
                <a:lnTo>
                  <a:pt x="224" y="44"/>
                </a:lnTo>
                <a:lnTo>
                  <a:pt x="226" y="44"/>
                </a:lnTo>
                <a:lnTo>
                  <a:pt x="226" y="44"/>
                </a:lnTo>
                <a:lnTo>
                  <a:pt x="223" y="45"/>
                </a:lnTo>
                <a:lnTo>
                  <a:pt x="222" y="46"/>
                </a:lnTo>
                <a:lnTo>
                  <a:pt x="222" y="45"/>
                </a:lnTo>
                <a:lnTo>
                  <a:pt x="222" y="45"/>
                </a:lnTo>
                <a:close/>
                <a:moveTo>
                  <a:pt x="236" y="604"/>
                </a:moveTo>
                <a:lnTo>
                  <a:pt x="236" y="604"/>
                </a:lnTo>
                <a:lnTo>
                  <a:pt x="240" y="604"/>
                </a:lnTo>
                <a:lnTo>
                  <a:pt x="245" y="605"/>
                </a:lnTo>
                <a:lnTo>
                  <a:pt x="245" y="605"/>
                </a:lnTo>
                <a:lnTo>
                  <a:pt x="240" y="605"/>
                </a:lnTo>
                <a:lnTo>
                  <a:pt x="238" y="605"/>
                </a:lnTo>
                <a:lnTo>
                  <a:pt x="236" y="604"/>
                </a:lnTo>
                <a:lnTo>
                  <a:pt x="236" y="604"/>
                </a:lnTo>
                <a:close/>
                <a:moveTo>
                  <a:pt x="191" y="588"/>
                </a:moveTo>
                <a:lnTo>
                  <a:pt x="191" y="588"/>
                </a:lnTo>
                <a:lnTo>
                  <a:pt x="196" y="588"/>
                </a:lnTo>
                <a:lnTo>
                  <a:pt x="199" y="589"/>
                </a:lnTo>
                <a:lnTo>
                  <a:pt x="199" y="589"/>
                </a:lnTo>
                <a:lnTo>
                  <a:pt x="199" y="590"/>
                </a:lnTo>
                <a:lnTo>
                  <a:pt x="199" y="590"/>
                </a:lnTo>
                <a:lnTo>
                  <a:pt x="196" y="589"/>
                </a:lnTo>
                <a:lnTo>
                  <a:pt x="191" y="588"/>
                </a:lnTo>
                <a:lnTo>
                  <a:pt x="191" y="588"/>
                </a:lnTo>
                <a:close/>
                <a:moveTo>
                  <a:pt x="379" y="557"/>
                </a:moveTo>
                <a:lnTo>
                  <a:pt x="379" y="557"/>
                </a:lnTo>
                <a:lnTo>
                  <a:pt x="376" y="558"/>
                </a:lnTo>
                <a:lnTo>
                  <a:pt x="375" y="558"/>
                </a:lnTo>
                <a:lnTo>
                  <a:pt x="375" y="557"/>
                </a:lnTo>
                <a:lnTo>
                  <a:pt x="379" y="557"/>
                </a:lnTo>
                <a:lnTo>
                  <a:pt x="379" y="557"/>
                </a:lnTo>
                <a:lnTo>
                  <a:pt x="377" y="557"/>
                </a:lnTo>
                <a:lnTo>
                  <a:pt x="379" y="557"/>
                </a:lnTo>
                <a:lnTo>
                  <a:pt x="379" y="557"/>
                </a:lnTo>
                <a:close/>
                <a:moveTo>
                  <a:pt x="144" y="546"/>
                </a:moveTo>
                <a:lnTo>
                  <a:pt x="144" y="546"/>
                </a:lnTo>
                <a:lnTo>
                  <a:pt x="152" y="549"/>
                </a:lnTo>
                <a:lnTo>
                  <a:pt x="152" y="549"/>
                </a:lnTo>
                <a:lnTo>
                  <a:pt x="147" y="548"/>
                </a:lnTo>
                <a:lnTo>
                  <a:pt x="144" y="546"/>
                </a:lnTo>
                <a:lnTo>
                  <a:pt x="144" y="546"/>
                </a:lnTo>
                <a:close/>
                <a:moveTo>
                  <a:pt x="236" y="562"/>
                </a:moveTo>
                <a:lnTo>
                  <a:pt x="236" y="562"/>
                </a:lnTo>
                <a:lnTo>
                  <a:pt x="240" y="562"/>
                </a:lnTo>
                <a:lnTo>
                  <a:pt x="241" y="563"/>
                </a:lnTo>
                <a:lnTo>
                  <a:pt x="241" y="563"/>
                </a:lnTo>
                <a:lnTo>
                  <a:pt x="239" y="563"/>
                </a:lnTo>
                <a:lnTo>
                  <a:pt x="236" y="563"/>
                </a:lnTo>
                <a:lnTo>
                  <a:pt x="236" y="562"/>
                </a:lnTo>
                <a:lnTo>
                  <a:pt x="236" y="562"/>
                </a:lnTo>
                <a:close/>
                <a:moveTo>
                  <a:pt x="286" y="558"/>
                </a:moveTo>
                <a:lnTo>
                  <a:pt x="286" y="558"/>
                </a:lnTo>
                <a:lnTo>
                  <a:pt x="286" y="557"/>
                </a:lnTo>
                <a:lnTo>
                  <a:pt x="288" y="555"/>
                </a:lnTo>
                <a:lnTo>
                  <a:pt x="288" y="555"/>
                </a:lnTo>
                <a:lnTo>
                  <a:pt x="287" y="557"/>
                </a:lnTo>
                <a:lnTo>
                  <a:pt x="286" y="558"/>
                </a:lnTo>
                <a:lnTo>
                  <a:pt x="286" y="558"/>
                </a:lnTo>
                <a:close/>
                <a:moveTo>
                  <a:pt x="391" y="496"/>
                </a:moveTo>
                <a:lnTo>
                  <a:pt x="391" y="496"/>
                </a:lnTo>
                <a:lnTo>
                  <a:pt x="395" y="495"/>
                </a:lnTo>
                <a:lnTo>
                  <a:pt x="395" y="494"/>
                </a:lnTo>
                <a:lnTo>
                  <a:pt x="394" y="494"/>
                </a:lnTo>
                <a:lnTo>
                  <a:pt x="392" y="495"/>
                </a:lnTo>
                <a:lnTo>
                  <a:pt x="391" y="495"/>
                </a:lnTo>
                <a:lnTo>
                  <a:pt x="391" y="496"/>
                </a:lnTo>
                <a:lnTo>
                  <a:pt x="391" y="496"/>
                </a:lnTo>
                <a:lnTo>
                  <a:pt x="392" y="496"/>
                </a:lnTo>
                <a:lnTo>
                  <a:pt x="391" y="496"/>
                </a:lnTo>
                <a:lnTo>
                  <a:pt x="391" y="496"/>
                </a:lnTo>
                <a:close/>
                <a:moveTo>
                  <a:pt x="329" y="523"/>
                </a:moveTo>
                <a:lnTo>
                  <a:pt x="329" y="523"/>
                </a:lnTo>
                <a:lnTo>
                  <a:pt x="332" y="522"/>
                </a:lnTo>
                <a:lnTo>
                  <a:pt x="333" y="521"/>
                </a:lnTo>
                <a:lnTo>
                  <a:pt x="333" y="521"/>
                </a:lnTo>
                <a:lnTo>
                  <a:pt x="330" y="523"/>
                </a:lnTo>
                <a:lnTo>
                  <a:pt x="329" y="523"/>
                </a:lnTo>
                <a:lnTo>
                  <a:pt x="329" y="523"/>
                </a:lnTo>
                <a:close/>
                <a:moveTo>
                  <a:pt x="268" y="534"/>
                </a:moveTo>
                <a:lnTo>
                  <a:pt x="268" y="534"/>
                </a:lnTo>
                <a:lnTo>
                  <a:pt x="269" y="533"/>
                </a:lnTo>
                <a:lnTo>
                  <a:pt x="271" y="533"/>
                </a:lnTo>
                <a:lnTo>
                  <a:pt x="271" y="533"/>
                </a:lnTo>
                <a:lnTo>
                  <a:pt x="270" y="534"/>
                </a:lnTo>
                <a:lnTo>
                  <a:pt x="268" y="534"/>
                </a:lnTo>
                <a:lnTo>
                  <a:pt x="268" y="534"/>
                </a:lnTo>
                <a:close/>
                <a:moveTo>
                  <a:pt x="255" y="535"/>
                </a:moveTo>
                <a:lnTo>
                  <a:pt x="255" y="535"/>
                </a:lnTo>
                <a:lnTo>
                  <a:pt x="258" y="534"/>
                </a:lnTo>
                <a:lnTo>
                  <a:pt x="259" y="535"/>
                </a:lnTo>
                <a:lnTo>
                  <a:pt x="259" y="535"/>
                </a:lnTo>
                <a:lnTo>
                  <a:pt x="257" y="535"/>
                </a:lnTo>
                <a:lnTo>
                  <a:pt x="255" y="535"/>
                </a:lnTo>
                <a:lnTo>
                  <a:pt x="255" y="535"/>
                </a:lnTo>
                <a:close/>
                <a:moveTo>
                  <a:pt x="358" y="549"/>
                </a:moveTo>
                <a:lnTo>
                  <a:pt x="358" y="549"/>
                </a:lnTo>
                <a:lnTo>
                  <a:pt x="354" y="551"/>
                </a:lnTo>
                <a:lnTo>
                  <a:pt x="350" y="553"/>
                </a:lnTo>
                <a:lnTo>
                  <a:pt x="350" y="553"/>
                </a:lnTo>
                <a:lnTo>
                  <a:pt x="354" y="551"/>
                </a:lnTo>
                <a:lnTo>
                  <a:pt x="358" y="549"/>
                </a:lnTo>
                <a:lnTo>
                  <a:pt x="358" y="549"/>
                </a:lnTo>
                <a:close/>
                <a:moveTo>
                  <a:pt x="217" y="522"/>
                </a:moveTo>
                <a:lnTo>
                  <a:pt x="217" y="522"/>
                </a:lnTo>
                <a:lnTo>
                  <a:pt x="220" y="522"/>
                </a:lnTo>
                <a:lnTo>
                  <a:pt x="222" y="522"/>
                </a:lnTo>
                <a:lnTo>
                  <a:pt x="222" y="522"/>
                </a:lnTo>
                <a:lnTo>
                  <a:pt x="220" y="523"/>
                </a:lnTo>
                <a:lnTo>
                  <a:pt x="217" y="522"/>
                </a:lnTo>
                <a:lnTo>
                  <a:pt x="217" y="522"/>
                </a:lnTo>
                <a:close/>
                <a:moveTo>
                  <a:pt x="276" y="546"/>
                </a:moveTo>
                <a:lnTo>
                  <a:pt x="276" y="546"/>
                </a:lnTo>
                <a:lnTo>
                  <a:pt x="279" y="545"/>
                </a:lnTo>
                <a:lnTo>
                  <a:pt x="281" y="545"/>
                </a:lnTo>
                <a:lnTo>
                  <a:pt x="281" y="545"/>
                </a:lnTo>
                <a:lnTo>
                  <a:pt x="279" y="546"/>
                </a:lnTo>
                <a:lnTo>
                  <a:pt x="277" y="546"/>
                </a:lnTo>
                <a:lnTo>
                  <a:pt x="276" y="546"/>
                </a:lnTo>
                <a:lnTo>
                  <a:pt x="276" y="546"/>
                </a:lnTo>
                <a:close/>
                <a:moveTo>
                  <a:pt x="359" y="552"/>
                </a:moveTo>
                <a:lnTo>
                  <a:pt x="359" y="552"/>
                </a:lnTo>
                <a:lnTo>
                  <a:pt x="362" y="552"/>
                </a:lnTo>
                <a:lnTo>
                  <a:pt x="363" y="552"/>
                </a:lnTo>
                <a:lnTo>
                  <a:pt x="363" y="552"/>
                </a:lnTo>
                <a:lnTo>
                  <a:pt x="363" y="552"/>
                </a:lnTo>
                <a:lnTo>
                  <a:pt x="361" y="553"/>
                </a:lnTo>
                <a:lnTo>
                  <a:pt x="359" y="553"/>
                </a:lnTo>
                <a:lnTo>
                  <a:pt x="359" y="552"/>
                </a:lnTo>
                <a:lnTo>
                  <a:pt x="359" y="552"/>
                </a:lnTo>
                <a:close/>
                <a:moveTo>
                  <a:pt x="357" y="554"/>
                </a:moveTo>
                <a:lnTo>
                  <a:pt x="357" y="554"/>
                </a:lnTo>
                <a:lnTo>
                  <a:pt x="354" y="553"/>
                </a:lnTo>
                <a:lnTo>
                  <a:pt x="357" y="554"/>
                </a:lnTo>
                <a:lnTo>
                  <a:pt x="357" y="554"/>
                </a:lnTo>
                <a:lnTo>
                  <a:pt x="357" y="554"/>
                </a:lnTo>
                <a:lnTo>
                  <a:pt x="357" y="554"/>
                </a:lnTo>
                <a:lnTo>
                  <a:pt x="357" y="554"/>
                </a:lnTo>
                <a:lnTo>
                  <a:pt x="357" y="554"/>
                </a:lnTo>
                <a:lnTo>
                  <a:pt x="357" y="554"/>
                </a:lnTo>
                <a:close/>
                <a:moveTo>
                  <a:pt x="347" y="555"/>
                </a:moveTo>
                <a:lnTo>
                  <a:pt x="347" y="555"/>
                </a:lnTo>
                <a:lnTo>
                  <a:pt x="348" y="554"/>
                </a:lnTo>
                <a:lnTo>
                  <a:pt x="352" y="554"/>
                </a:lnTo>
                <a:lnTo>
                  <a:pt x="352" y="554"/>
                </a:lnTo>
                <a:lnTo>
                  <a:pt x="350" y="555"/>
                </a:lnTo>
                <a:lnTo>
                  <a:pt x="347" y="555"/>
                </a:lnTo>
                <a:lnTo>
                  <a:pt x="347" y="555"/>
                </a:lnTo>
                <a:close/>
                <a:moveTo>
                  <a:pt x="281" y="554"/>
                </a:moveTo>
                <a:lnTo>
                  <a:pt x="281" y="554"/>
                </a:lnTo>
                <a:lnTo>
                  <a:pt x="279" y="555"/>
                </a:lnTo>
                <a:lnTo>
                  <a:pt x="279" y="555"/>
                </a:lnTo>
                <a:lnTo>
                  <a:pt x="280" y="555"/>
                </a:lnTo>
                <a:lnTo>
                  <a:pt x="281" y="554"/>
                </a:lnTo>
                <a:lnTo>
                  <a:pt x="281" y="554"/>
                </a:lnTo>
                <a:lnTo>
                  <a:pt x="280" y="554"/>
                </a:lnTo>
                <a:lnTo>
                  <a:pt x="281" y="554"/>
                </a:lnTo>
                <a:lnTo>
                  <a:pt x="281" y="554"/>
                </a:lnTo>
                <a:close/>
                <a:moveTo>
                  <a:pt x="332" y="563"/>
                </a:moveTo>
                <a:lnTo>
                  <a:pt x="332" y="563"/>
                </a:lnTo>
                <a:lnTo>
                  <a:pt x="335" y="562"/>
                </a:lnTo>
                <a:lnTo>
                  <a:pt x="332" y="563"/>
                </a:lnTo>
                <a:lnTo>
                  <a:pt x="332" y="563"/>
                </a:lnTo>
                <a:lnTo>
                  <a:pt x="332" y="562"/>
                </a:lnTo>
                <a:lnTo>
                  <a:pt x="332" y="563"/>
                </a:lnTo>
                <a:lnTo>
                  <a:pt x="332" y="563"/>
                </a:lnTo>
                <a:close/>
                <a:moveTo>
                  <a:pt x="365" y="562"/>
                </a:moveTo>
                <a:lnTo>
                  <a:pt x="365" y="562"/>
                </a:lnTo>
                <a:lnTo>
                  <a:pt x="367" y="563"/>
                </a:lnTo>
                <a:lnTo>
                  <a:pt x="367" y="562"/>
                </a:lnTo>
                <a:lnTo>
                  <a:pt x="369" y="560"/>
                </a:lnTo>
                <a:lnTo>
                  <a:pt x="369" y="560"/>
                </a:lnTo>
                <a:lnTo>
                  <a:pt x="369" y="562"/>
                </a:lnTo>
                <a:lnTo>
                  <a:pt x="367" y="563"/>
                </a:lnTo>
                <a:lnTo>
                  <a:pt x="365" y="563"/>
                </a:lnTo>
                <a:lnTo>
                  <a:pt x="365" y="562"/>
                </a:lnTo>
                <a:lnTo>
                  <a:pt x="365" y="562"/>
                </a:lnTo>
                <a:close/>
                <a:moveTo>
                  <a:pt x="270" y="557"/>
                </a:moveTo>
                <a:lnTo>
                  <a:pt x="270" y="557"/>
                </a:lnTo>
                <a:lnTo>
                  <a:pt x="263" y="555"/>
                </a:lnTo>
                <a:lnTo>
                  <a:pt x="263" y="555"/>
                </a:lnTo>
                <a:lnTo>
                  <a:pt x="264" y="554"/>
                </a:lnTo>
                <a:lnTo>
                  <a:pt x="268" y="555"/>
                </a:lnTo>
                <a:lnTo>
                  <a:pt x="269" y="555"/>
                </a:lnTo>
                <a:lnTo>
                  <a:pt x="270" y="557"/>
                </a:lnTo>
                <a:lnTo>
                  <a:pt x="270" y="557"/>
                </a:lnTo>
                <a:lnTo>
                  <a:pt x="269" y="557"/>
                </a:lnTo>
                <a:lnTo>
                  <a:pt x="269" y="557"/>
                </a:lnTo>
                <a:lnTo>
                  <a:pt x="269" y="557"/>
                </a:lnTo>
                <a:lnTo>
                  <a:pt x="270" y="557"/>
                </a:lnTo>
                <a:lnTo>
                  <a:pt x="270" y="557"/>
                </a:lnTo>
                <a:close/>
                <a:moveTo>
                  <a:pt x="220" y="535"/>
                </a:moveTo>
                <a:lnTo>
                  <a:pt x="220" y="535"/>
                </a:lnTo>
                <a:lnTo>
                  <a:pt x="221" y="535"/>
                </a:lnTo>
                <a:lnTo>
                  <a:pt x="223" y="535"/>
                </a:lnTo>
                <a:lnTo>
                  <a:pt x="223" y="535"/>
                </a:lnTo>
                <a:lnTo>
                  <a:pt x="222" y="536"/>
                </a:lnTo>
                <a:lnTo>
                  <a:pt x="220" y="535"/>
                </a:lnTo>
                <a:lnTo>
                  <a:pt x="220" y="535"/>
                </a:lnTo>
                <a:close/>
                <a:moveTo>
                  <a:pt x="281" y="558"/>
                </a:moveTo>
                <a:lnTo>
                  <a:pt x="281" y="558"/>
                </a:lnTo>
                <a:lnTo>
                  <a:pt x="280" y="557"/>
                </a:lnTo>
                <a:lnTo>
                  <a:pt x="281" y="557"/>
                </a:lnTo>
                <a:lnTo>
                  <a:pt x="281" y="557"/>
                </a:lnTo>
                <a:lnTo>
                  <a:pt x="281" y="558"/>
                </a:lnTo>
                <a:lnTo>
                  <a:pt x="281" y="558"/>
                </a:lnTo>
                <a:lnTo>
                  <a:pt x="282" y="558"/>
                </a:lnTo>
                <a:lnTo>
                  <a:pt x="281" y="558"/>
                </a:lnTo>
                <a:lnTo>
                  <a:pt x="281" y="558"/>
                </a:lnTo>
                <a:close/>
                <a:moveTo>
                  <a:pt x="347" y="568"/>
                </a:moveTo>
                <a:lnTo>
                  <a:pt x="347" y="568"/>
                </a:lnTo>
                <a:lnTo>
                  <a:pt x="354" y="565"/>
                </a:lnTo>
                <a:lnTo>
                  <a:pt x="347" y="568"/>
                </a:lnTo>
                <a:lnTo>
                  <a:pt x="347" y="568"/>
                </a:lnTo>
                <a:lnTo>
                  <a:pt x="348" y="566"/>
                </a:lnTo>
                <a:lnTo>
                  <a:pt x="347" y="568"/>
                </a:lnTo>
                <a:lnTo>
                  <a:pt x="347" y="568"/>
                </a:lnTo>
                <a:close/>
                <a:moveTo>
                  <a:pt x="315" y="566"/>
                </a:moveTo>
                <a:lnTo>
                  <a:pt x="315" y="566"/>
                </a:lnTo>
                <a:lnTo>
                  <a:pt x="317" y="565"/>
                </a:lnTo>
                <a:lnTo>
                  <a:pt x="320" y="565"/>
                </a:lnTo>
                <a:lnTo>
                  <a:pt x="320" y="565"/>
                </a:lnTo>
                <a:lnTo>
                  <a:pt x="317" y="566"/>
                </a:lnTo>
                <a:lnTo>
                  <a:pt x="315" y="566"/>
                </a:lnTo>
                <a:lnTo>
                  <a:pt x="315" y="566"/>
                </a:lnTo>
                <a:close/>
                <a:moveTo>
                  <a:pt x="336" y="568"/>
                </a:moveTo>
                <a:lnTo>
                  <a:pt x="336" y="568"/>
                </a:lnTo>
                <a:lnTo>
                  <a:pt x="334" y="568"/>
                </a:lnTo>
                <a:lnTo>
                  <a:pt x="333" y="568"/>
                </a:lnTo>
                <a:lnTo>
                  <a:pt x="332" y="570"/>
                </a:lnTo>
                <a:lnTo>
                  <a:pt x="333" y="570"/>
                </a:lnTo>
                <a:lnTo>
                  <a:pt x="334" y="570"/>
                </a:lnTo>
                <a:lnTo>
                  <a:pt x="335" y="570"/>
                </a:lnTo>
                <a:lnTo>
                  <a:pt x="336" y="568"/>
                </a:lnTo>
                <a:lnTo>
                  <a:pt x="336" y="568"/>
                </a:lnTo>
                <a:lnTo>
                  <a:pt x="338" y="568"/>
                </a:lnTo>
                <a:lnTo>
                  <a:pt x="338" y="569"/>
                </a:lnTo>
                <a:lnTo>
                  <a:pt x="336" y="568"/>
                </a:lnTo>
                <a:lnTo>
                  <a:pt x="336" y="568"/>
                </a:lnTo>
                <a:lnTo>
                  <a:pt x="336" y="568"/>
                </a:lnTo>
                <a:close/>
                <a:moveTo>
                  <a:pt x="240" y="557"/>
                </a:moveTo>
                <a:lnTo>
                  <a:pt x="240" y="557"/>
                </a:lnTo>
                <a:lnTo>
                  <a:pt x="240" y="558"/>
                </a:lnTo>
                <a:lnTo>
                  <a:pt x="242" y="559"/>
                </a:lnTo>
                <a:lnTo>
                  <a:pt x="246" y="557"/>
                </a:lnTo>
                <a:lnTo>
                  <a:pt x="247" y="555"/>
                </a:lnTo>
                <a:lnTo>
                  <a:pt x="247" y="554"/>
                </a:lnTo>
                <a:lnTo>
                  <a:pt x="245" y="555"/>
                </a:lnTo>
                <a:lnTo>
                  <a:pt x="240" y="557"/>
                </a:lnTo>
                <a:lnTo>
                  <a:pt x="240" y="557"/>
                </a:lnTo>
                <a:lnTo>
                  <a:pt x="239" y="557"/>
                </a:lnTo>
                <a:lnTo>
                  <a:pt x="240" y="557"/>
                </a:lnTo>
                <a:lnTo>
                  <a:pt x="240" y="557"/>
                </a:lnTo>
                <a:close/>
                <a:moveTo>
                  <a:pt x="311" y="569"/>
                </a:moveTo>
                <a:lnTo>
                  <a:pt x="311" y="569"/>
                </a:lnTo>
                <a:lnTo>
                  <a:pt x="310" y="570"/>
                </a:lnTo>
                <a:lnTo>
                  <a:pt x="311" y="570"/>
                </a:lnTo>
                <a:lnTo>
                  <a:pt x="312" y="569"/>
                </a:lnTo>
                <a:lnTo>
                  <a:pt x="312" y="569"/>
                </a:lnTo>
                <a:lnTo>
                  <a:pt x="311" y="569"/>
                </a:lnTo>
                <a:lnTo>
                  <a:pt x="311" y="569"/>
                </a:lnTo>
                <a:lnTo>
                  <a:pt x="311" y="569"/>
                </a:lnTo>
                <a:lnTo>
                  <a:pt x="311" y="569"/>
                </a:lnTo>
                <a:lnTo>
                  <a:pt x="311" y="569"/>
                </a:lnTo>
                <a:close/>
                <a:moveTo>
                  <a:pt x="177" y="513"/>
                </a:moveTo>
                <a:lnTo>
                  <a:pt x="177" y="513"/>
                </a:lnTo>
                <a:lnTo>
                  <a:pt x="179" y="513"/>
                </a:lnTo>
                <a:lnTo>
                  <a:pt x="181" y="515"/>
                </a:lnTo>
                <a:lnTo>
                  <a:pt x="181" y="515"/>
                </a:lnTo>
                <a:lnTo>
                  <a:pt x="179" y="515"/>
                </a:lnTo>
                <a:lnTo>
                  <a:pt x="177" y="513"/>
                </a:lnTo>
                <a:lnTo>
                  <a:pt x="177" y="513"/>
                </a:lnTo>
                <a:close/>
                <a:moveTo>
                  <a:pt x="193" y="531"/>
                </a:moveTo>
                <a:lnTo>
                  <a:pt x="193" y="531"/>
                </a:lnTo>
                <a:lnTo>
                  <a:pt x="194" y="531"/>
                </a:lnTo>
                <a:lnTo>
                  <a:pt x="196" y="531"/>
                </a:lnTo>
                <a:lnTo>
                  <a:pt x="197" y="533"/>
                </a:lnTo>
                <a:lnTo>
                  <a:pt x="197" y="533"/>
                </a:lnTo>
                <a:lnTo>
                  <a:pt x="194" y="531"/>
                </a:lnTo>
                <a:lnTo>
                  <a:pt x="193" y="531"/>
                </a:lnTo>
                <a:lnTo>
                  <a:pt x="193" y="531"/>
                </a:lnTo>
                <a:close/>
                <a:moveTo>
                  <a:pt x="318" y="574"/>
                </a:moveTo>
                <a:lnTo>
                  <a:pt x="318" y="574"/>
                </a:lnTo>
                <a:lnTo>
                  <a:pt x="321" y="574"/>
                </a:lnTo>
                <a:lnTo>
                  <a:pt x="318" y="574"/>
                </a:lnTo>
                <a:lnTo>
                  <a:pt x="318" y="574"/>
                </a:lnTo>
                <a:lnTo>
                  <a:pt x="320" y="575"/>
                </a:lnTo>
                <a:lnTo>
                  <a:pt x="318" y="574"/>
                </a:lnTo>
                <a:lnTo>
                  <a:pt x="318" y="574"/>
                </a:lnTo>
                <a:close/>
                <a:moveTo>
                  <a:pt x="298" y="575"/>
                </a:moveTo>
                <a:lnTo>
                  <a:pt x="298" y="575"/>
                </a:lnTo>
                <a:lnTo>
                  <a:pt x="304" y="572"/>
                </a:lnTo>
                <a:lnTo>
                  <a:pt x="298" y="575"/>
                </a:lnTo>
                <a:lnTo>
                  <a:pt x="298" y="575"/>
                </a:lnTo>
                <a:lnTo>
                  <a:pt x="299" y="575"/>
                </a:lnTo>
                <a:lnTo>
                  <a:pt x="298" y="575"/>
                </a:lnTo>
                <a:lnTo>
                  <a:pt x="298" y="575"/>
                </a:lnTo>
                <a:close/>
                <a:moveTo>
                  <a:pt x="317" y="575"/>
                </a:moveTo>
                <a:lnTo>
                  <a:pt x="317" y="575"/>
                </a:lnTo>
                <a:lnTo>
                  <a:pt x="315" y="577"/>
                </a:lnTo>
                <a:lnTo>
                  <a:pt x="314" y="577"/>
                </a:lnTo>
                <a:lnTo>
                  <a:pt x="314" y="577"/>
                </a:lnTo>
                <a:lnTo>
                  <a:pt x="317" y="575"/>
                </a:lnTo>
                <a:lnTo>
                  <a:pt x="317" y="575"/>
                </a:lnTo>
                <a:lnTo>
                  <a:pt x="317" y="575"/>
                </a:lnTo>
                <a:lnTo>
                  <a:pt x="317" y="575"/>
                </a:lnTo>
                <a:lnTo>
                  <a:pt x="317" y="575"/>
                </a:lnTo>
                <a:close/>
                <a:moveTo>
                  <a:pt x="288" y="575"/>
                </a:moveTo>
                <a:lnTo>
                  <a:pt x="288" y="575"/>
                </a:lnTo>
                <a:lnTo>
                  <a:pt x="289" y="575"/>
                </a:lnTo>
                <a:lnTo>
                  <a:pt x="291" y="575"/>
                </a:lnTo>
                <a:lnTo>
                  <a:pt x="294" y="574"/>
                </a:lnTo>
                <a:lnTo>
                  <a:pt x="294" y="574"/>
                </a:lnTo>
                <a:lnTo>
                  <a:pt x="293" y="575"/>
                </a:lnTo>
                <a:lnTo>
                  <a:pt x="291" y="576"/>
                </a:lnTo>
                <a:lnTo>
                  <a:pt x="288" y="575"/>
                </a:lnTo>
                <a:lnTo>
                  <a:pt x="288" y="575"/>
                </a:lnTo>
                <a:lnTo>
                  <a:pt x="288" y="575"/>
                </a:lnTo>
                <a:close/>
                <a:moveTo>
                  <a:pt x="285" y="575"/>
                </a:moveTo>
                <a:lnTo>
                  <a:pt x="285" y="575"/>
                </a:lnTo>
                <a:lnTo>
                  <a:pt x="281" y="575"/>
                </a:lnTo>
                <a:lnTo>
                  <a:pt x="282" y="574"/>
                </a:lnTo>
                <a:lnTo>
                  <a:pt x="283" y="574"/>
                </a:lnTo>
                <a:lnTo>
                  <a:pt x="285" y="574"/>
                </a:lnTo>
                <a:lnTo>
                  <a:pt x="285" y="575"/>
                </a:lnTo>
                <a:lnTo>
                  <a:pt x="285" y="575"/>
                </a:lnTo>
                <a:lnTo>
                  <a:pt x="283" y="575"/>
                </a:lnTo>
                <a:lnTo>
                  <a:pt x="285" y="575"/>
                </a:lnTo>
                <a:lnTo>
                  <a:pt x="285" y="575"/>
                </a:lnTo>
                <a:close/>
                <a:moveTo>
                  <a:pt x="270" y="572"/>
                </a:moveTo>
                <a:lnTo>
                  <a:pt x="270" y="572"/>
                </a:lnTo>
                <a:lnTo>
                  <a:pt x="273" y="571"/>
                </a:lnTo>
                <a:lnTo>
                  <a:pt x="276" y="571"/>
                </a:lnTo>
                <a:lnTo>
                  <a:pt x="276" y="571"/>
                </a:lnTo>
                <a:lnTo>
                  <a:pt x="273" y="572"/>
                </a:lnTo>
                <a:lnTo>
                  <a:pt x="270" y="572"/>
                </a:lnTo>
                <a:lnTo>
                  <a:pt x="270" y="572"/>
                </a:lnTo>
                <a:close/>
                <a:moveTo>
                  <a:pt x="310" y="577"/>
                </a:moveTo>
                <a:lnTo>
                  <a:pt x="310" y="577"/>
                </a:lnTo>
                <a:lnTo>
                  <a:pt x="304" y="580"/>
                </a:lnTo>
                <a:lnTo>
                  <a:pt x="303" y="580"/>
                </a:lnTo>
                <a:lnTo>
                  <a:pt x="303" y="580"/>
                </a:lnTo>
                <a:lnTo>
                  <a:pt x="305" y="578"/>
                </a:lnTo>
                <a:lnTo>
                  <a:pt x="310" y="577"/>
                </a:lnTo>
                <a:lnTo>
                  <a:pt x="310" y="577"/>
                </a:lnTo>
                <a:lnTo>
                  <a:pt x="309" y="577"/>
                </a:lnTo>
                <a:lnTo>
                  <a:pt x="310" y="577"/>
                </a:lnTo>
                <a:lnTo>
                  <a:pt x="310" y="577"/>
                </a:lnTo>
                <a:close/>
                <a:moveTo>
                  <a:pt x="227" y="559"/>
                </a:moveTo>
                <a:lnTo>
                  <a:pt x="227" y="559"/>
                </a:lnTo>
                <a:lnTo>
                  <a:pt x="234" y="559"/>
                </a:lnTo>
                <a:lnTo>
                  <a:pt x="227" y="559"/>
                </a:lnTo>
                <a:lnTo>
                  <a:pt x="227" y="559"/>
                </a:lnTo>
                <a:lnTo>
                  <a:pt x="228" y="559"/>
                </a:lnTo>
                <a:lnTo>
                  <a:pt x="227" y="559"/>
                </a:lnTo>
                <a:lnTo>
                  <a:pt x="227" y="559"/>
                </a:lnTo>
                <a:close/>
                <a:moveTo>
                  <a:pt x="298" y="578"/>
                </a:moveTo>
                <a:lnTo>
                  <a:pt x="298" y="578"/>
                </a:lnTo>
                <a:lnTo>
                  <a:pt x="303" y="578"/>
                </a:lnTo>
                <a:lnTo>
                  <a:pt x="303" y="578"/>
                </a:lnTo>
                <a:lnTo>
                  <a:pt x="300" y="580"/>
                </a:lnTo>
                <a:lnTo>
                  <a:pt x="299" y="580"/>
                </a:lnTo>
                <a:lnTo>
                  <a:pt x="298" y="578"/>
                </a:lnTo>
                <a:lnTo>
                  <a:pt x="298" y="578"/>
                </a:lnTo>
                <a:close/>
                <a:moveTo>
                  <a:pt x="173" y="525"/>
                </a:moveTo>
                <a:lnTo>
                  <a:pt x="173" y="525"/>
                </a:lnTo>
                <a:lnTo>
                  <a:pt x="176" y="525"/>
                </a:lnTo>
                <a:lnTo>
                  <a:pt x="179" y="527"/>
                </a:lnTo>
                <a:lnTo>
                  <a:pt x="179" y="527"/>
                </a:lnTo>
                <a:lnTo>
                  <a:pt x="177" y="528"/>
                </a:lnTo>
                <a:lnTo>
                  <a:pt x="176" y="527"/>
                </a:lnTo>
                <a:lnTo>
                  <a:pt x="173" y="525"/>
                </a:lnTo>
                <a:lnTo>
                  <a:pt x="173" y="525"/>
                </a:lnTo>
                <a:close/>
                <a:moveTo>
                  <a:pt x="310" y="581"/>
                </a:moveTo>
                <a:lnTo>
                  <a:pt x="310" y="581"/>
                </a:lnTo>
                <a:lnTo>
                  <a:pt x="308" y="580"/>
                </a:lnTo>
                <a:lnTo>
                  <a:pt x="304" y="580"/>
                </a:lnTo>
                <a:lnTo>
                  <a:pt x="299" y="581"/>
                </a:lnTo>
                <a:lnTo>
                  <a:pt x="298" y="582"/>
                </a:lnTo>
                <a:lnTo>
                  <a:pt x="299" y="582"/>
                </a:lnTo>
                <a:lnTo>
                  <a:pt x="303" y="582"/>
                </a:lnTo>
                <a:lnTo>
                  <a:pt x="310" y="581"/>
                </a:lnTo>
                <a:lnTo>
                  <a:pt x="310" y="581"/>
                </a:lnTo>
                <a:lnTo>
                  <a:pt x="311" y="581"/>
                </a:lnTo>
                <a:lnTo>
                  <a:pt x="310" y="581"/>
                </a:lnTo>
                <a:lnTo>
                  <a:pt x="310" y="581"/>
                </a:lnTo>
                <a:close/>
                <a:moveTo>
                  <a:pt x="281" y="578"/>
                </a:moveTo>
                <a:lnTo>
                  <a:pt x="281" y="578"/>
                </a:lnTo>
                <a:lnTo>
                  <a:pt x="283" y="577"/>
                </a:lnTo>
                <a:lnTo>
                  <a:pt x="286" y="576"/>
                </a:lnTo>
                <a:lnTo>
                  <a:pt x="286" y="576"/>
                </a:lnTo>
                <a:lnTo>
                  <a:pt x="283" y="577"/>
                </a:lnTo>
                <a:lnTo>
                  <a:pt x="281" y="578"/>
                </a:lnTo>
                <a:lnTo>
                  <a:pt x="281" y="578"/>
                </a:lnTo>
                <a:close/>
                <a:moveTo>
                  <a:pt x="303" y="581"/>
                </a:moveTo>
                <a:lnTo>
                  <a:pt x="303" y="581"/>
                </a:lnTo>
                <a:lnTo>
                  <a:pt x="299" y="581"/>
                </a:lnTo>
                <a:lnTo>
                  <a:pt x="299" y="581"/>
                </a:lnTo>
                <a:lnTo>
                  <a:pt x="302" y="580"/>
                </a:lnTo>
                <a:lnTo>
                  <a:pt x="303" y="580"/>
                </a:lnTo>
                <a:lnTo>
                  <a:pt x="303" y="581"/>
                </a:lnTo>
                <a:lnTo>
                  <a:pt x="303" y="581"/>
                </a:lnTo>
                <a:close/>
                <a:moveTo>
                  <a:pt x="221" y="559"/>
                </a:moveTo>
                <a:lnTo>
                  <a:pt x="221" y="559"/>
                </a:lnTo>
                <a:lnTo>
                  <a:pt x="211" y="557"/>
                </a:lnTo>
                <a:lnTo>
                  <a:pt x="212" y="557"/>
                </a:lnTo>
                <a:lnTo>
                  <a:pt x="217" y="558"/>
                </a:lnTo>
                <a:lnTo>
                  <a:pt x="221" y="559"/>
                </a:lnTo>
                <a:lnTo>
                  <a:pt x="221" y="559"/>
                </a:lnTo>
                <a:lnTo>
                  <a:pt x="220" y="559"/>
                </a:lnTo>
                <a:lnTo>
                  <a:pt x="221" y="559"/>
                </a:lnTo>
                <a:lnTo>
                  <a:pt x="221" y="559"/>
                </a:lnTo>
                <a:close/>
                <a:moveTo>
                  <a:pt x="220" y="558"/>
                </a:moveTo>
                <a:lnTo>
                  <a:pt x="220" y="558"/>
                </a:lnTo>
                <a:lnTo>
                  <a:pt x="222" y="558"/>
                </a:lnTo>
                <a:lnTo>
                  <a:pt x="224" y="558"/>
                </a:lnTo>
                <a:lnTo>
                  <a:pt x="224" y="558"/>
                </a:lnTo>
                <a:lnTo>
                  <a:pt x="222" y="558"/>
                </a:lnTo>
                <a:lnTo>
                  <a:pt x="220" y="558"/>
                </a:lnTo>
                <a:lnTo>
                  <a:pt x="220" y="558"/>
                </a:lnTo>
                <a:close/>
                <a:moveTo>
                  <a:pt x="289" y="582"/>
                </a:moveTo>
                <a:lnTo>
                  <a:pt x="289" y="582"/>
                </a:lnTo>
                <a:lnTo>
                  <a:pt x="288" y="582"/>
                </a:lnTo>
                <a:lnTo>
                  <a:pt x="291" y="582"/>
                </a:lnTo>
                <a:lnTo>
                  <a:pt x="293" y="582"/>
                </a:lnTo>
                <a:lnTo>
                  <a:pt x="289" y="582"/>
                </a:lnTo>
                <a:lnTo>
                  <a:pt x="289" y="582"/>
                </a:lnTo>
                <a:lnTo>
                  <a:pt x="288" y="582"/>
                </a:lnTo>
                <a:lnTo>
                  <a:pt x="289" y="582"/>
                </a:lnTo>
                <a:lnTo>
                  <a:pt x="289" y="582"/>
                </a:lnTo>
                <a:close/>
                <a:moveTo>
                  <a:pt x="158" y="513"/>
                </a:moveTo>
                <a:lnTo>
                  <a:pt x="158" y="513"/>
                </a:lnTo>
                <a:lnTo>
                  <a:pt x="161" y="515"/>
                </a:lnTo>
                <a:lnTo>
                  <a:pt x="162" y="515"/>
                </a:lnTo>
                <a:lnTo>
                  <a:pt x="162" y="515"/>
                </a:lnTo>
                <a:lnTo>
                  <a:pt x="159" y="515"/>
                </a:lnTo>
                <a:lnTo>
                  <a:pt x="158" y="513"/>
                </a:lnTo>
                <a:lnTo>
                  <a:pt x="158" y="513"/>
                </a:lnTo>
                <a:close/>
                <a:moveTo>
                  <a:pt x="292" y="583"/>
                </a:moveTo>
                <a:lnTo>
                  <a:pt x="292" y="583"/>
                </a:lnTo>
                <a:lnTo>
                  <a:pt x="292" y="582"/>
                </a:lnTo>
                <a:lnTo>
                  <a:pt x="292" y="582"/>
                </a:lnTo>
                <a:lnTo>
                  <a:pt x="293" y="582"/>
                </a:lnTo>
                <a:lnTo>
                  <a:pt x="292" y="583"/>
                </a:lnTo>
                <a:lnTo>
                  <a:pt x="292" y="583"/>
                </a:lnTo>
                <a:lnTo>
                  <a:pt x="292" y="583"/>
                </a:lnTo>
                <a:lnTo>
                  <a:pt x="292" y="583"/>
                </a:lnTo>
                <a:lnTo>
                  <a:pt x="292" y="583"/>
                </a:lnTo>
                <a:close/>
                <a:moveTo>
                  <a:pt x="245" y="575"/>
                </a:moveTo>
                <a:lnTo>
                  <a:pt x="245" y="575"/>
                </a:lnTo>
                <a:lnTo>
                  <a:pt x="246" y="574"/>
                </a:lnTo>
                <a:lnTo>
                  <a:pt x="249" y="572"/>
                </a:lnTo>
                <a:lnTo>
                  <a:pt x="249" y="571"/>
                </a:lnTo>
                <a:lnTo>
                  <a:pt x="245" y="575"/>
                </a:lnTo>
                <a:lnTo>
                  <a:pt x="245" y="575"/>
                </a:lnTo>
                <a:lnTo>
                  <a:pt x="245" y="574"/>
                </a:lnTo>
                <a:lnTo>
                  <a:pt x="245" y="575"/>
                </a:lnTo>
                <a:lnTo>
                  <a:pt x="245" y="575"/>
                </a:lnTo>
                <a:close/>
                <a:moveTo>
                  <a:pt x="283" y="583"/>
                </a:moveTo>
                <a:lnTo>
                  <a:pt x="283" y="583"/>
                </a:lnTo>
                <a:lnTo>
                  <a:pt x="275" y="583"/>
                </a:lnTo>
                <a:lnTo>
                  <a:pt x="274" y="583"/>
                </a:lnTo>
                <a:lnTo>
                  <a:pt x="275" y="584"/>
                </a:lnTo>
                <a:lnTo>
                  <a:pt x="279" y="584"/>
                </a:lnTo>
                <a:lnTo>
                  <a:pt x="281" y="584"/>
                </a:lnTo>
                <a:lnTo>
                  <a:pt x="283" y="583"/>
                </a:lnTo>
                <a:lnTo>
                  <a:pt x="283" y="583"/>
                </a:lnTo>
                <a:lnTo>
                  <a:pt x="282" y="583"/>
                </a:lnTo>
                <a:lnTo>
                  <a:pt x="283" y="583"/>
                </a:lnTo>
                <a:lnTo>
                  <a:pt x="283" y="583"/>
                </a:lnTo>
                <a:close/>
                <a:moveTo>
                  <a:pt x="270" y="581"/>
                </a:moveTo>
                <a:lnTo>
                  <a:pt x="270" y="581"/>
                </a:lnTo>
                <a:lnTo>
                  <a:pt x="268" y="581"/>
                </a:lnTo>
                <a:lnTo>
                  <a:pt x="267" y="581"/>
                </a:lnTo>
                <a:lnTo>
                  <a:pt x="268" y="581"/>
                </a:lnTo>
                <a:lnTo>
                  <a:pt x="270" y="581"/>
                </a:lnTo>
                <a:lnTo>
                  <a:pt x="270" y="581"/>
                </a:lnTo>
                <a:lnTo>
                  <a:pt x="269" y="581"/>
                </a:lnTo>
                <a:lnTo>
                  <a:pt x="270" y="581"/>
                </a:lnTo>
                <a:lnTo>
                  <a:pt x="270" y="581"/>
                </a:lnTo>
                <a:close/>
                <a:moveTo>
                  <a:pt x="286" y="584"/>
                </a:moveTo>
                <a:lnTo>
                  <a:pt x="286" y="584"/>
                </a:lnTo>
                <a:lnTo>
                  <a:pt x="286" y="586"/>
                </a:lnTo>
                <a:lnTo>
                  <a:pt x="286" y="586"/>
                </a:lnTo>
                <a:lnTo>
                  <a:pt x="287" y="586"/>
                </a:lnTo>
                <a:lnTo>
                  <a:pt x="288" y="584"/>
                </a:lnTo>
                <a:lnTo>
                  <a:pt x="286" y="584"/>
                </a:lnTo>
                <a:lnTo>
                  <a:pt x="286" y="584"/>
                </a:lnTo>
                <a:lnTo>
                  <a:pt x="286" y="586"/>
                </a:lnTo>
                <a:lnTo>
                  <a:pt x="286" y="584"/>
                </a:lnTo>
                <a:lnTo>
                  <a:pt x="286" y="584"/>
                </a:lnTo>
                <a:close/>
                <a:moveTo>
                  <a:pt x="203" y="557"/>
                </a:moveTo>
                <a:lnTo>
                  <a:pt x="203" y="557"/>
                </a:lnTo>
                <a:lnTo>
                  <a:pt x="205" y="557"/>
                </a:lnTo>
                <a:lnTo>
                  <a:pt x="208" y="557"/>
                </a:lnTo>
                <a:lnTo>
                  <a:pt x="208" y="557"/>
                </a:lnTo>
                <a:lnTo>
                  <a:pt x="204" y="558"/>
                </a:lnTo>
                <a:lnTo>
                  <a:pt x="203" y="557"/>
                </a:lnTo>
                <a:lnTo>
                  <a:pt x="203" y="557"/>
                </a:lnTo>
                <a:lnTo>
                  <a:pt x="203" y="557"/>
                </a:lnTo>
                <a:close/>
                <a:moveTo>
                  <a:pt x="256" y="582"/>
                </a:moveTo>
                <a:lnTo>
                  <a:pt x="256" y="582"/>
                </a:lnTo>
                <a:lnTo>
                  <a:pt x="262" y="581"/>
                </a:lnTo>
                <a:lnTo>
                  <a:pt x="262" y="581"/>
                </a:lnTo>
                <a:lnTo>
                  <a:pt x="258" y="582"/>
                </a:lnTo>
                <a:lnTo>
                  <a:pt x="256" y="582"/>
                </a:lnTo>
                <a:lnTo>
                  <a:pt x="256" y="582"/>
                </a:lnTo>
                <a:close/>
                <a:moveTo>
                  <a:pt x="144" y="505"/>
                </a:moveTo>
                <a:lnTo>
                  <a:pt x="144" y="505"/>
                </a:lnTo>
                <a:lnTo>
                  <a:pt x="145" y="506"/>
                </a:lnTo>
                <a:lnTo>
                  <a:pt x="146" y="506"/>
                </a:lnTo>
                <a:lnTo>
                  <a:pt x="146" y="506"/>
                </a:lnTo>
                <a:lnTo>
                  <a:pt x="145" y="506"/>
                </a:lnTo>
                <a:lnTo>
                  <a:pt x="144" y="505"/>
                </a:lnTo>
                <a:lnTo>
                  <a:pt x="144" y="505"/>
                </a:lnTo>
                <a:close/>
                <a:moveTo>
                  <a:pt x="240" y="578"/>
                </a:moveTo>
                <a:lnTo>
                  <a:pt x="240" y="578"/>
                </a:lnTo>
                <a:lnTo>
                  <a:pt x="242" y="578"/>
                </a:lnTo>
                <a:lnTo>
                  <a:pt x="246" y="580"/>
                </a:lnTo>
                <a:lnTo>
                  <a:pt x="246" y="580"/>
                </a:lnTo>
                <a:lnTo>
                  <a:pt x="242" y="580"/>
                </a:lnTo>
                <a:lnTo>
                  <a:pt x="240" y="578"/>
                </a:lnTo>
                <a:lnTo>
                  <a:pt x="240" y="578"/>
                </a:lnTo>
                <a:close/>
                <a:moveTo>
                  <a:pt x="192" y="555"/>
                </a:moveTo>
                <a:lnTo>
                  <a:pt x="192" y="555"/>
                </a:lnTo>
                <a:lnTo>
                  <a:pt x="186" y="553"/>
                </a:lnTo>
                <a:lnTo>
                  <a:pt x="186" y="553"/>
                </a:lnTo>
                <a:lnTo>
                  <a:pt x="191" y="554"/>
                </a:lnTo>
                <a:lnTo>
                  <a:pt x="192" y="554"/>
                </a:lnTo>
                <a:lnTo>
                  <a:pt x="192" y="555"/>
                </a:lnTo>
                <a:lnTo>
                  <a:pt x="192" y="555"/>
                </a:lnTo>
                <a:close/>
                <a:moveTo>
                  <a:pt x="265" y="594"/>
                </a:moveTo>
                <a:lnTo>
                  <a:pt x="265" y="594"/>
                </a:lnTo>
                <a:lnTo>
                  <a:pt x="269" y="593"/>
                </a:lnTo>
                <a:lnTo>
                  <a:pt x="274" y="593"/>
                </a:lnTo>
                <a:lnTo>
                  <a:pt x="275" y="593"/>
                </a:lnTo>
                <a:lnTo>
                  <a:pt x="274" y="594"/>
                </a:lnTo>
                <a:lnTo>
                  <a:pt x="265" y="594"/>
                </a:lnTo>
                <a:lnTo>
                  <a:pt x="265" y="594"/>
                </a:lnTo>
                <a:lnTo>
                  <a:pt x="267" y="593"/>
                </a:lnTo>
                <a:lnTo>
                  <a:pt x="265" y="594"/>
                </a:lnTo>
                <a:lnTo>
                  <a:pt x="265" y="594"/>
                </a:lnTo>
                <a:close/>
                <a:moveTo>
                  <a:pt x="249" y="588"/>
                </a:moveTo>
                <a:lnTo>
                  <a:pt x="249" y="588"/>
                </a:lnTo>
                <a:lnTo>
                  <a:pt x="241" y="588"/>
                </a:lnTo>
                <a:lnTo>
                  <a:pt x="249" y="588"/>
                </a:lnTo>
                <a:lnTo>
                  <a:pt x="249" y="588"/>
                </a:lnTo>
                <a:lnTo>
                  <a:pt x="246" y="588"/>
                </a:lnTo>
                <a:lnTo>
                  <a:pt x="249" y="588"/>
                </a:lnTo>
                <a:lnTo>
                  <a:pt x="249" y="588"/>
                </a:lnTo>
                <a:close/>
                <a:moveTo>
                  <a:pt x="132" y="499"/>
                </a:moveTo>
                <a:lnTo>
                  <a:pt x="132" y="499"/>
                </a:lnTo>
                <a:lnTo>
                  <a:pt x="133" y="498"/>
                </a:lnTo>
                <a:lnTo>
                  <a:pt x="133" y="496"/>
                </a:lnTo>
                <a:lnTo>
                  <a:pt x="135" y="499"/>
                </a:lnTo>
                <a:lnTo>
                  <a:pt x="135" y="501"/>
                </a:lnTo>
                <a:lnTo>
                  <a:pt x="134" y="501"/>
                </a:lnTo>
                <a:lnTo>
                  <a:pt x="132" y="499"/>
                </a:lnTo>
                <a:lnTo>
                  <a:pt x="132" y="499"/>
                </a:lnTo>
                <a:lnTo>
                  <a:pt x="133" y="500"/>
                </a:lnTo>
                <a:lnTo>
                  <a:pt x="132" y="499"/>
                </a:lnTo>
                <a:lnTo>
                  <a:pt x="132" y="499"/>
                </a:lnTo>
                <a:close/>
                <a:moveTo>
                  <a:pt x="181" y="553"/>
                </a:moveTo>
                <a:lnTo>
                  <a:pt x="181" y="553"/>
                </a:lnTo>
                <a:lnTo>
                  <a:pt x="182" y="553"/>
                </a:lnTo>
                <a:lnTo>
                  <a:pt x="185" y="553"/>
                </a:lnTo>
                <a:lnTo>
                  <a:pt x="185" y="553"/>
                </a:lnTo>
                <a:lnTo>
                  <a:pt x="181" y="553"/>
                </a:lnTo>
                <a:lnTo>
                  <a:pt x="181" y="553"/>
                </a:lnTo>
                <a:close/>
                <a:moveTo>
                  <a:pt x="277" y="594"/>
                </a:moveTo>
                <a:lnTo>
                  <a:pt x="277" y="594"/>
                </a:lnTo>
                <a:lnTo>
                  <a:pt x="277" y="594"/>
                </a:lnTo>
                <a:lnTo>
                  <a:pt x="277" y="593"/>
                </a:lnTo>
                <a:lnTo>
                  <a:pt x="277" y="593"/>
                </a:lnTo>
                <a:lnTo>
                  <a:pt x="277" y="593"/>
                </a:lnTo>
                <a:lnTo>
                  <a:pt x="277" y="593"/>
                </a:lnTo>
                <a:lnTo>
                  <a:pt x="279" y="593"/>
                </a:lnTo>
                <a:lnTo>
                  <a:pt x="280" y="593"/>
                </a:lnTo>
                <a:lnTo>
                  <a:pt x="279" y="594"/>
                </a:lnTo>
                <a:lnTo>
                  <a:pt x="277" y="594"/>
                </a:lnTo>
                <a:lnTo>
                  <a:pt x="277" y="594"/>
                </a:lnTo>
                <a:close/>
                <a:moveTo>
                  <a:pt x="239" y="586"/>
                </a:moveTo>
                <a:lnTo>
                  <a:pt x="239" y="586"/>
                </a:lnTo>
                <a:lnTo>
                  <a:pt x="244" y="584"/>
                </a:lnTo>
                <a:lnTo>
                  <a:pt x="244" y="586"/>
                </a:lnTo>
                <a:lnTo>
                  <a:pt x="241" y="586"/>
                </a:lnTo>
                <a:lnTo>
                  <a:pt x="239" y="586"/>
                </a:lnTo>
                <a:lnTo>
                  <a:pt x="239" y="586"/>
                </a:lnTo>
                <a:lnTo>
                  <a:pt x="239" y="586"/>
                </a:lnTo>
                <a:lnTo>
                  <a:pt x="239" y="586"/>
                </a:lnTo>
                <a:lnTo>
                  <a:pt x="239" y="586"/>
                </a:lnTo>
                <a:close/>
                <a:moveTo>
                  <a:pt x="177" y="552"/>
                </a:moveTo>
                <a:lnTo>
                  <a:pt x="177" y="552"/>
                </a:lnTo>
                <a:lnTo>
                  <a:pt x="176" y="551"/>
                </a:lnTo>
                <a:lnTo>
                  <a:pt x="176" y="551"/>
                </a:lnTo>
                <a:lnTo>
                  <a:pt x="177" y="551"/>
                </a:lnTo>
                <a:lnTo>
                  <a:pt x="177" y="552"/>
                </a:lnTo>
                <a:lnTo>
                  <a:pt x="177" y="552"/>
                </a:lnTo>
                <a:lnTo>
                  <a:pt x="176" y="552"/>
                </a:lnTo>
                <a:lnTo>
                  <a:pt x="177" y="552"/>
                </a:lnTo>
                <a:lnTo>
                  <a:pt x="177" y="552"/>
                </a:lnTo>
                <a:close/>
                <a:moveTo>
                  <a:pt x="208" y="574"/>
                </a:moveTo>
                <a:lnTo>
                  <a:pt x="208" y="574"/>
                </a:lnTo>
                <a:lnTo>
                  <a:pt x="206" y="572"/>
                </a:lnTo>
                <a:lnTo>
                  <a:pt x="208" y="572"/>
                </a:lnTo>
                <a:lnTo>
                  <a:pt x="211" y="572"/>
                </a:lnTo>
                <a:lnTo>
                  <a:pt x="211" y="572"/>
                </a:lnTo>
                <a:lnTo>
                  <a:pt x="208" y="574"/>
                </a:lnTo>
                <a:lnTo>
                  <a:pt x="208" y="574"/>
                </a:lnTo>
                <a:close/>
                <a:moveTo>
                  <a:pt x="261" y="593"/>
                </a:moveTo>
                <a:lnTo>
                  <a:pt x="261" y="593"/>
                </a:lnTo>
                <a:lnTo>
                  <a:pt x="258" y="592"/>
                </a:lnTo>
                <a:lnTo>
                  <a:pt x="258" y="592"/>
                </a:lnTo>
                <a:lnTo>
                  <a:pt x="259" y="592"/>
                </a:lnTo>
                <a:lnTo>
                  <a:pt x="259" y="592"/>
                </a:lnTo>
                <a:lnTo>
                  <a:pt x="261" y="592"/>
                </a:lnTo>
                <a:lnTo>
                  <a:pt x="261" y="592"/>
                </a:lnTo>
                <a:lnTo>
                  <a:pt x="261" y="593"/>
                </a:lnTo>
                <a:lnTo>
                  <a:pt x="261" y="593"/>
                </a:lnTo>
                <a:close/>
                <a:moveTo>
                  <a:pt x="174" y="552"/>
                </a:moveTo>
                <a:lnTo>
                  <a:pt x="174" y="552"/>
                </a:lnTo>
                <a:lnTo>
                  <a:pt x="173" y="553"/>
                </a:lnTo>
                <a:lnTo>
                  <a:pt x="174" y="553"/>
                </a:lnTo>
                <a:lnTo>
                  <a:pt x="175" y="553"/>
                </a:lnTo>
                <a:lnTo>
                  <a:pt x="174" y="552"/>
                </a:lnTo>
                <a:lnTo>
                  <a:pt x="174" y="552"/>
                </a:lnTo>
                <a:lnTo>
                  <a:pt x="174" y="552"/>
                </a:lnTo>
                <a:lnTo>
                  <a:pt x="174" y="552"/>
                </a:lnTo>
                <a:lnTo>
                  <a:pt x="174" y="552"/>
                </a:lnTo>
                <a:close/>
                <a:moveTo>
                  <a:pt x="174" y="557"/>
                </a:moveTo>
                <a:lnTo>
                  <a:pt x="174" y="557"/>
                </a:lnTo>
                <a:lnTo>
                  <a:pt x="176" y="557"/>
                </a:lnTo>
                <a:lnTo>
                  <a:pt x="179" y="558"/>
                </a:lnTo>
                <a:lnTo>
                  <a:pt x="179" y="558"/>
                </a:lnTo>
                <a:lnTo>
                  <a:pt x="175" y="558"/>
                </a:lnTo>
                <a:lnTo>
                  <a:pt x="174" y="557"/>
                </a:lnTo>
                <a:lnTo>
                  <a:pt x="174" y="557"/>
                </a:lnTo>
                <a:lnTo>
                  <a:pt x="174" y="557"/>
                </a:lnTo>
                <a:close/>
                <a:moveTo>
                  <a:pt x="279" y="602"/>
                </a:moveTo>
                <a:lnTo>
                  <a:pt x="279" y="602"/>
                </a:lnTo>
                <a:lnTo>
                  <a:pt x="279" y="604"/>
                </a:lnTo>
                <a:lnTo>
                  <a:pt x="279" y="604"/>
                </a:lnTo>
                <a:lnTo>
                  <a:pt x="281" y="602"/>
                </a:lnTo>
                <a:lnTo>
                  <a:pt x="282" y="602"/>
                </a:lnTo>
                <a:lnTo>
                  <a:pt x="279" y="602"/>
                </a:lnTo>
                <a:lnTo>
                  <a:pt x="279" y="602"/>
                </a:lnTo>
                <a:lnTo>
                  <a:pt x="280" y="602"/>
                </a:lnTo>
                <a:lnTo>
                  <a:pt x="279" y="602"/>
                </a:lnTo>
                <a:lnTo>
                  <a:pt x="279" y="602"/>
                </a:lnTo>
                <a:close/>
                <a:moveTo>
                  <a:pt x="114" y="481"/>
                </a:moveTo>
                <a:lnTo>
                  <a:pt x="114" y="481"/>
                </a:lnTo>
                <a:lnTo>
                  <a:pt x="115" y="482"/>
                </a:lnTo>
                <a:lnTo>
                  <a:pt x="115" y="483"/>
                </a:lnTo>
                <a:lnTo>
                  <a:pt x="114" y="482"/>
                </a:lnTo>
                <a:lnTo>
                  <a:pt x="114" y="481"/>
                </a:lnTo>
                <a:lnTo>
                  <a:pt x="114" y="481"/>
                </a:lnTo>
                <a:lnTo>
                  <a:pt x="114" y="481"/>
                </a:lnTo>
                <a:lnTo>
                  <a:pt x="114" y="481"/>
                </a:lnTo>
                <a:lnTo>
                  <a:pt x="114" y="481"/>
                </a:lnTo>
                <a:close/>
                <a:moveTo>
                  <a:pt x="175" y="568"/>
                </a:moveTo>
                <a:lnTo>
                  <a:pt x="175" y="568"/>
                </a:lnTo>
                <a:lnTo>
                  <a:pt x="177" y="568"/>
                </a:lnTo>
                <a:lnTo>
                  <a:pt x="179" y="569"/>
                </a:lnTo>
                <a:lnTo>
                  <a:pt x="179" y="569"/>
                </a:lnTo>
                <a:lnTo>
                  <a:pt x="176" y="569"/>
                </a:lnTo>
                <a:lnTo>
                  <a:pt x="175" y="568"/>
                </a:lnTo>
                <a:lnTo>
                  <a:pt x="175" y="568"/>
                </a:lnTo>
                <a:close/>
                <a:moveTo>
                  <a:pt x="141" y="537"/>
                </a:moveTo>
                <a:lnTo>
                  <a:pt x="141" y="537"/>
                </a:lnTo>
                <a:lnTo>
                  <a:pt x="140" y="536"/>
                </a:lnTo>
                <a:lnTo>
                  <a:pt x="141" y="536"/>
                </a:lnTo>
                <a:lnTo>
                  <a:pt x="143" y="537"/>
                </a:lnTo>
                <a:lnTo>
                  <a:pt x="143" y="537"/>
                </a:lnTo>
                <a:lnTo>
                  <a:pt x="141" y="537"/>
                </a:lnTo>
                <a:lnTo>
                  <a:pt x="141" y="537"/>
                </a:lnTo>
                <a:lnTo>
                  <a:pt x="141" y="537"/>
                </a:lnTo>
                <a:close/>
                <a:moveTo>
                  <a:pt x="167" y="565"/>
                </a:moveTo>
                <a:lnTo>
                  <a:pt x="167" y="565"/>
                </a:lnTo>
                <a:lnTo>
                  <a:pt x="159" y="565"/>
                </a:lnTo>
                <a:lnTo>
                  <a:pt x="157" y="565"/>
                </a:lnTo>
                <a:lnTo>
                  <a:pt x="157" y="564"/>
                </a:lnTo>
                <a:lnTo>
                  <a:pt x="159" y="563"/>
                </a:lnTo>
                <a:lnTo>
                  <a:pt x="167" y="563"/>
                </a:lnTo>
                <a:lnTo>
                  <a:pt x="168" y="563"/>
                </a:lnTo>
                <a:lnTo>
                  <a:pt x="167" y="565"/>
                </a:lnTo>
                <a:lnTo>
                  <a:pt x="167" y="565"/>
                </a:lnTo>
                <a:lnTo>
                  <a:pt x="167" y="565"/>
                </a:lnTo>
                <a:lnTo>
                  <a:pt x="167" y="565"/>
                </a:lnTo>
                <a:lnTo>
                  <a:pt x="167" y="565"/>
                </a:lnTo>
                <a:close/>
                <a:moveTo>
                  <a:pt x="102" y="465"/>
                </a:moveTo>
                <a:lnTo>
                  <a:pt x="102" y="465"/>
                </a:lnTo>
                <a:lnTo>
                  <a:pt x="104" y="466"/>
                </a:lnTo>
                <a:lnTo>
                  <a:pt x="105" y="469"/>
                </a:lnTo>
                <a:lnTo>
                  <a:pt x="105" y="469"/>
                </a:lnTo>
                <a:lnTo>
                  <a:pt x="103" y="466"/>
                </a:lnTo>
                <a:lnTo>
                  <a:pt x="102" y="465"/>
                </a:lnTo>
                <a:lnTo>
                  <a:pt x="102" y="465"/>
                </a:lnTo>
                <a:close/>
                <a:moveTo>
                  <a:pt x="228" y="604"/>
                </a:moveTo>
                <a:lnTo>
                  <a:pt x="228" y="604"/>
                </a:lnTo>
                <a:lnTo>
                  <a:pt x="232" y="604"/>
                </a:lnTo>
                <a:lnTo>
                  <a:pt x="233" y="604"/>
                </a:lnTo>
                <a:lnTo>
                  <a:pt x="233" y="605"/>
                </a:lnTo>
                <a:lnTo>
                  <a:pt x="233" y="605"/>
                </a:lnTo>
                <a:lnTo>
                  <a:pt x="229" y="604"/>
                </a:lnTo>
                <a:lnTo>
                  <a:pt x="228" y="604"/>
                </a:lnTo>
                <a:lnTo>
                  <a:pt x="228" y="604"/>
                </a:lnTo>
                <a:lnTo>
                  <a:pt x="228" y="604"/>
                </a:lnTo>
                <a:close/>
                <a:moveTo>
                  <a:pt x="183" y="588"/>
                </a:moveTo>
                <a:lnTo>
                  <a:pt x="183" y="588"/>
                </a:lnTo>
                <a:lnTo>
                  <a:pt x="181" y="586"/>
                </a:lnTo>
                <a:lnTo>
                  <a:pt x="180" y="584"/>
                </a:lnTo>
                <a:lnTo>
                  <a:pt x="181" y="583"/>
                </a:lnTo>
                <a:lnTo>
                  <a:pt x="182" y="584"/>
                </a:lnTo>
                <a:lnTo>
                  <a:pt x="185" y="586"/>
                </a:lnTo>
                <a:lnTo>
                  <a:pt x="185" y="587"/>
                </a:lnTo>
                <a:lnTo>
                  <a:pt x="183" y="588"/>
                </a:lnTo>
                <a:lnTo>
                  <a:pt x="183" y="588"/>
                </a:lnTo>
                <a:lnTo>
                  <a:pt x="182" y="587"/>
                </a:lnTo>
                <a:lnTo>
                  <a:pt x="183" y="587"/>
                </a:lnTo>
                <a:lnTo>
                  <a:pt x="183" y="587"/>
                </a:lnTo>
                <a:lnTo>
                  <a:pt x="183" y="588"/>
                </a:lnTo>
                <a:lnTo>
                  <a:pt x="183" y="588"/>
                </a:lnTo>
                <a:close/>
                <a:moveTo>
                  <a:pt x="123" y="536"/>
                </a:moveTo>
                <a:lnTo>
                  <a:pt x="123" y="536"/>
                </a:lnTo>
                <a:lnTo>
                  <a:pt x="124" y="535"/>
                </a:lnTo>
                <a:lnTo>
                  <a:pt x="127" y="536"/>
                </a:lnTo>
                <a:lnTo>
                  <a:pt x="128" y="536"/>
                </a:lnTo>
                <a:lnTo>
                  <a:pt x="123" y="536"/>
                </a:lnTo>
                <a:lnTo>
                  <a:pt x="123" y="536"/>
                </a:lnTo>
                <a:lnTo>
                  <a:pt x="123" y="535"/>
                </a:lnTo>
                <a:lnTo>
                  <a:pt x="123" y="535"/>
                </a:lnTo>
                <a:lnTo>
                  <a:pt x="124" y="536"/>
                </a:lnTo>
                <a:lnTo>
                  <a:pt x="123" y="536"/>
                </a:lnTo>
                <a:lnTo>
                  <a:pt x="123" y="536"/>
                </a:lnTo>
                <a:close/>
                <a:moveTo>
                  <a:pt x="187" y="599"/>
                </a:moveTo>
                <a:lnTo>
                  <a:pt x="187" y="599"/>
                </a:lnTo>
                <a:lnTo>
                  <a:pt x="191" y="598"/>
                </a:lnTo>
                <a:lnTo>
                  <a:pt x="193" y="598"/>
                </a:lnTo>
                <a:lnTo>
                  <a:pt x="193" y="598"/>
                </a:lnTo>
                <a:lnTo>
                  <a:pt x="191" y="599"/>
                </a:lnTo>
                <a:lnTo>
                  <a:pt x="187" y="599"/>
                </a:lnTo>
                <a:lnTo>
                  <a:pt x="187" y="599"/>
                </a:lnTo>
                <a:close/>
                <a:moveTo>
                  <a:pt x="146" y="569"/>
                </a:moveTo>
                <a:lnTo>
                  <a:pt x="146" y="569"/>
                </a:lnTo>
                <a:lnTo>
                  <a:pt x="149" y="569"/>
                </a:lnTo>
                <a:lnTo>
                  <a:pt x="150" y="570"/>
                </a:lnTo>
                <a:lnTo>
                  <a:pt x="150" y="570"/>
                </a:lnTo>
                <a:lnTo>
                  <a:pt x="149" y="570"/>
                </a:lnTo>
                <a:lnTo>
                  <a:pt x="146" y="569"/>
                </a:lnTo>
                <a:lnTo>
                  <a:pt x="146" y="569"/>
                </a:lnTo>
                <a:close/>
                <a:moveTo>
                  <a:pt x="159" y="581"/>
                </a:moveTo>
                <a:lnTo>
                  <a:pt x="159" y="581"/>
                </a:lnTo>
                <a:lnTo>
                  <a:pt x="163" y="581"/>
                </a:lnTo>
                <a:lnTo>
                  <a:pt x="165" y="582"/>
                </a:lnTo>
                <a:lnTo>
                  <a:pt x="165" y="582"/>
                </a:lnTo>
                <a:lnTo>
                  <a:pt x="162" y="582"/>
                </a:lnTo>
                <a:lnTo>
                  <a:pt x="159" y="581"/>
                </a:lnTo>
                <a:lnTo>
                  <a:pt x="159" y="581"/>
                </a:lnTo>
                <a:close/>
                <a:moveTo>
                  <a:pt x="147" y="574"/>
                </a:moveTo>
                <a:lnTo>
                  <a:pt x="147" y="574"/>
                </a:lnTo>
                <a:lnTo>
                  <a:pt x="140" y="568"/>
                </a:lnTo>
                <a:lnTo>
                  <a:pt x="143" y="568"/>
                </a:lnTo>
                <a:lnTo>
                  <a:pt x="147" y="571"/>
                </a:lnTo>
                <a:lnTo>
                  <a:pt x="149" y="572"/>
                </a:lnTo>
                <a:lnTo>
                  <a:pt x="147" y="574"/>
                </a:lnTo>
                <a:lnTo>
                  <a:pt x="147" y="574"/>
                </a:lnTo>
                <a:lnTo>
                  <a:pt x="146" y="572"/>
                </a:lnTo>
                <a:lnTo>
                  <a:pt x="146" y="572"/>
                </a:lnTo>
                <a:lnTo>
                  <a:pt x="147" y="572"/>
                </a:lnTo>
                <a:lnTo>
                  <a:pt x="147" y="574"/>
                </a:lnTo>
                <a:lnTo>
                  <a:pt x="147" y="574"/>
                </a:lnTo>
                <a:close/>
                <a:moveTo>
                  <a:pt x="114" y="540"/>
                </a:moveTo>
                <a:lnTo>
                  <a:pt x="114" y="540"/>
                </a:lnTo>
                <a:lnTo>
                  <a:pt x="117" y="541"/>
                </a:lnTo>
                <a:lnTo>
                  <a:pt x="121" y="543"/>
                </a:lnTo>
                <a:lnTo>
                  <a:pt x="121" y="543"/>
                </a:lnTo>
                <a:lnTo>
                  <a:pt x="117" y="542"/>
                </a:lnTo>
                <a:lnTo>
                  <a:pt x="114" y="540"/>
                </a:lnTo>
                <a:lnTo>
                  <a:pt x="114" y="540"/>
                </a:lnTo>
                <a:close/>
                <a:moveTo>
                  <a:pt x="173" y="598"/>
                </a:moveTo>
                <a:lnTo>
                  <a:pt x="173" y="598"/>
                </a:lnTo>
                <a:lnTo>
                  <a:pt x="176" y="598"/>
                </a:lnTo>
                <a:lnTo>
                  <a:pt x="177" y="599"/>
                </a:lnTo>
                <a:lnTo>
                  <a:pt x="176" y="599"/>
                </a:lnTo>
                <a:lnTo>
                  <a:pt x="173" y="598"/>
                </a:lnTo>
                <a:lnTo>
                  <a:pt x="173" y="598"/>
                </a:lnTo>
                <a:lnTo>
                  <a:pt x="175" y="598"/>
                </a:lnTo>
                <a:lnTo>
                  <a:pt x="173" y="598"/>
                </a:lnTo>
                <a:lnTo>
                  <a:pt x="173" y="598"/>
                </a:lnTo>
                <a:close/>
                <a:moveTo>
                  <a:pt x="182" y="599"/>
                </a:moveTo>
                <a:lnTo>
                  <a:pt x="182" y="599"/>
                </a:lnTo>
                <a:lnTo>
                  <a:pt x="183" y="601"/>
                </a:lnTo>
                <a:lnTo>
                  <a:pt x="183" y="602"/>
                </a:lnTo>
                <a:lnTo>
                  <a:pt x="181" y="602"/>
                </a:lnTo>
                <a:lnTo>
                  <a:pt x="180" y="601"/>
                </a:lnTo>
                <a:lnTo>
                  <a:pt x="179" y="601"/>
                </a:lnTo>
                <a:lnTo>
                  <a:pt x="180" y="600"/>
                </a:lnTo>
                <a:lnTo>
                  <a:pt x="182" y="599"/>
                </a:lnTo>
                <a:lnTo>
                  <a:pt x="182" y="599"/>
                </a:lnTo>
                <a:lnTo>
                  <a:pt x="182" y="599"/>
                </a:lnTo>
                <a:lnTo>
                  <a:pt x="182" y="599"/>
                </a:lnTo>
                <a:lnTo>
                  <a:pt x="182" y="599"/>
                </a:lnTo>
                <a:lnTo>
                  <a:pt x="182" y="599"/>
                </a:lnTo>
                <a:lnTo>
                  <a:pt x="182" y="599"/>
                </a:lnTo>
                <a:close/>
                <a:moveTo>
                  <a:pt x="173" y="595"/>
                </a:moveTo>
                <a:lnTo>
                  <a:pt x="173" y="595"/>
                </a:lnTo>
                <a:lnTo>
                  <a:pt x="174" y="596"/>
                </a:lnTo>
                <a:lnTo>
                  <a:pt x="174" y="596"/>
                </a:lnTo>
                <a:lnTo>
                  <a:pt x="173" y="595"/>
                </a:lnTo>
                <a:lnTo>
                  <a:pt x="173" y="595"/>
                </a:lnTo>
                <a:lnTo>
                  <a:pt x="173" y="595"/>
                </a:lnTo>
                <a:lnTo>
                  <a:pt x="173" y="595"/>
                </a:lnTo>
                <a:lnTo>
                  <a:pt x="173" y="595"/>
                </a:lnTo>
                <a:lnTo>
                  <a:pt x="173" y="595"/>
                </a:lnTo>
                <a:close/>
                <a:moveTo>
                  <a:pt x="139" y="574"/>
                </a:moveTo>
                <a:lnTo>
                  <a:pt x="139" y="574"/>
                </a:lnTo>
                <a:lnTo>
                  <a:pt x="141" y="574"/>
                </a:lnTo>
                <a:lnTo>
                  <a:pt x="144" y="575"/>
                </a:lnTo>
                <a:lnTo>
                  <a:pt x="144" y="575"/>
                </a:lnTo>
                <a:lnTo>
                  <a:pt x="140" y="575"/>
                </a:lnTo>
                <a:lnTo>
                  <a:pt x="139" y="574"/>
                </a:lnTo>
                <a:lnTo>
                  <a:pt x="139" y="574"/>
                </a:lnTo>
                <a:close/>
                <a:moveTo>
                  <a:pt x="146" y="576"/>
                </a:moveTo>
                <a:lnTo>
                  <a:pt x="146" y="576"/>
                </a:lnTo>
                <a:lnTo>
                  <a:pt x="145" y="576"/>
                </a:lnTo>
                <a:lnTo>
                  <a:pt x="145" y="576"/>
                </a:lnTo>
                <a:lnTo>
                  <a:pt x="145" y="577"/>
                </a:lnTo>
                <a:lnTo>
                  <a:pt x="145" y="577"/>
                </a:lnTo>
                <a:lnTo>
                  <a:pt x="145" y="577"/>
                </a:lnTo>
                <a:lnTo>
                  <a:pt x="144" y="576"/>
                </a:lnTo>
                <a:lnTo>
                  <a:pt x="144" y="575"/>
                </a:lnTo>
                <a:lnTo>
                  <a:pt x="146" y="576"/>
                </a:lnTo>
                <a:lnTo>
                  <a:pt x="146" y="576"/>
                </a:lnTo>
                <a:close/>
                <a:moveTo>
                  <a:pt x="135" y="568"/>
                </a:moveTo>
                <a:lnTo>
                  <a:pt x="135" y="568"/>
                </a:lnTo>
                <a:lnTo>
                  <a:pt x="131" y="568"/>
                </a:lnTo>
                <a:lnTo>
                  <a:pt x="128" y="566"/>
                </a:lnTo>
                <a:lnTo>
                  <a:pt x="128" y="565"/>
                </a:lnTo>
                <a:lnTo>
                  <a:pt x="129" y="565"/>
                </a:lnTo>
                <a:lnTo>
                  <a:pt x="134" y="564"/>
                </a:lnTo>
                <a:lnTo>
                  <a:pt x="135" y="565"/>
                </a:lnTo>
                <a:lnTo>
                  <a:pt x="135" y="568"/>
                </a:lnTo>
                <a:lnTo>
                  <a:pt x="135" y="568"/>
                </a:lnTo>
                <a:lnTo>
                  <a:pt x="135" y="568"/>
                </a:lnTo>
                <a:lnTo>
                  <a:pt x="135" y="568"/>
                </a:lnTo>
                <a:lnTo>
                  <a:pt x="135" y="568"/>
                </a:lnTo>
                <a:close/>
                <a:moveTo>
                  <a:pt x="90" y="498"/>
                </a:moveTo>
                <a:lnTo>
                  <a:pt x="90" y="498"/>
                </a:lnTo>
                <a:lnTo>
                  <a:pt x="92" y="499"/>
                </a:lnTo>
                <a:lnTo>
                  <a:pt x="93" y="500"/>
                </a:lnTo>
                <a:lnTo>
                  <a:pt x="91" y="500"/>
                </a:lnTo>
                <a:lnTo>
                  <a:pt x="90" y="498"/>
                </a:lnTo>
                <a:lnTo>
                  <a:pt x="90" y="498"/>
                </a:lnTo>
                <a:lnTo>
                  <a:pt x="90" y="499"/>
                </a:lnTo>
                <a:lnTo>
                  <a:pt x="90" y="498"/>
                </a:lnTo>
                <a:lnTo>
                  <a:pt x="90" y="498"/>
                </a:lnTo>
                <a:close/>
                <a:moveTo>
                  <a:pt x="86" y="438"/>
                </a:moveTo>
                <a:lnTo>
                  <a:pt x="86" y="438"/>
                </a:lnTo>
                <a:lnTo>
                  <a:pt x="86" y="436"/>
                </a:lnTo>
                <a:lnTo>
                  <a:pt x="86" y="435"/>
                </a:lnTo>
                <a:lnTo>
                  <a:pt x="86" y="435"/>
                </a:lnTo>
                <a:lnTo>
                  <a:pt x="87" y="438"/>
                </a:lnTo>
                <a:lnTo>
                  <a:pt x="87" y="438"/>
                </a:lnTo>
                <a:lnTo>
                  <a:pt x="86" y="438"/>
                </a:lnTo>
                <a:lnTo>
                  <a:pt x="86" y="438"/>
                </a:lnTo>
                <a:close/>
                <a:moveTo>
                  <a:pt x="168" y="595"/>
                </a:moveTo>
                <a:lnTo>
                  <a:pt x="168" y="595"/>
                </a:lnTo>
                <a:lnTo>
                  <a:pt x="173" y="598"/>
                </a:lnTo>
                <a:lnTo>
                  <a:pt x="173" y="598"/>
                </a:lnTo>
                <a:lnTo>
                  <a:pt x="171" y="598"/>
                </a:lnTo>
                <a:lnTo>
                  <a:pt x="169" y="596"/>
                </a:lnTo>
                <a:lnTo>
                  <a:pt x="168" y="595"/>
                </a:lnTo>
                <a:lnTo>
                  <a:pt x="168" y="595"/>
                </a:lnTo>
                <a:close/>
                <a:moveTo>
                  <a:pt x="91" y="510"/>
                </a:moveTo>
                <a:lnTo>
                  <a:pt x="91" y="510"/>
                </a:lnTo>
                <a:lnTo>
                  <a:pt x="94" y="513"/>
                </a:lnTo>
                <a:lnTo>
                  <a:pt x="94" y="513"/>
                </a:lnTo>
                <a:lnTo>
                  <a:pt x="92" y="512"/>
                </a:lnTo>
                <a:lnTo>
                  <a:pt x="91" y="510"/>
                </a:lnTo>
                <a:lnTo>
                  <a:pt x="91" y="510"/>
                </a:lnTo>
                <a:close/>
                <a:moveTo>
                  <a:pt x="146" y="588"/>
                </a:moveTo>
                <a:lnTo>
                  <a:pt x="146" y="588"/>
                </a:lnTo>
                <a:lnTo>
                  <a:pt x="153" y="592"/>
                </a:lnTo>
                <a:lnTo>
                  <a:pt x="152" y="590"/>
                </a:lnTo>
                <a:lnTo>
                  <a:pt x="147" y="588"/>
                </a:lnTo>
                <a:lnTo>
                  <a:pt x="146" y="587"/>
                </a:lnTo>
                <a:lnTo>
                  <a:pt x="146" y="588"/>
                </a:lnTo>
                <a:lnTo>
                  <a:pt x="146" y="588"/>
                </a:lnTo>
                <a:lnTo>
                  <a:pt x="146" y="589"/>
                </a:lnTo>
                <a:lnTo>
                  <a:pt x="146" y="588"/>
                </a:lnTo>
                <a:lnTo>
                  <a:pt x="146" y="588"/>
                </a:lnTo>
                <a:close/>
                <a:moveTo>
                  <a:pt x="96" y="524"/>
                </a:moveTo>
                <a:lnTo>
                  <a:pt x="96" y="524"/>
                </a:lnTo>
                <a:lnTo>
                  <a:pt x="92" y="521"/>
                </a:lnTo>
                <a:lnTo>
                  <a:pt x="96" y="524"/>
                </a:lnTo>
                <a:lnTo>
                  <a:pt x="96" y="524"/>
                </a:lnTo>
                <a:lnTo>
                  <a:pt x="96" y="524"/>
                </a:lnTo>
                <a:lnTo>
                  <a:pt x="96" y="524"/>
                </a:lnTo>
                <a:lnTo>
                  <a:pt x="96" y="524"/>
                </a:lnTo>
                <a:close/>
                <a:moveTo>
                  <a:pt x="120" y="563"/>
                </a:moveTo>
                <a:lnTo>
                  <a:pt x="120" y="563"/>
                </a:lnTo>
                <a:lnTo>
                  <a:pt x="117" y="560"/>
                </a:lnTo>
                <a:lnTo>
                  <a:pt x="117" y="560"/>
                </a:lnTo>
                <a:lnTo>
                  <a:pt x="120" y="562"/>
                </a:lnTo>
                <a:lnTo>
                  <a:pt x="120" y="563"/>
                </a:lnTo>
                <a:lnTo>
                  <a:pt x="120" y="563"/>
                </a:lnTo>
                <a:lnTo>
                  <a:pt x="120" y="563"/>
                </a:lnTo>
                <a:close/>
                <a:moveTo>
                  <a:pt x="138" y="584"/>
                </a:moveTo>
                <a:lnTo>
                  <a:pt x="138" y="584"/>
                </a:lnTo>
                <a:lnTo>
                  <a:pt x="140" y="586"/>
                </a:lnTo>
                <a:lnTo>
                  <a:pt x="141" y="587"/>
                </a:lnTo>
                <a:lnTo>
                  <a:pt x="141" y="587"/>
                </a:lnTo>
                <a:lnTo>
                  <a:pt x="138" y="584"/>
                </a:lnTo>
                <a:lnTo>
                  <a:pt x="138" y="584"/>
                </a:lnTo>
                <a:lnTo>
                  <a:pt x="139" y="584"/>
                </a:lnTo>
                <a:lnTo>
                  <a:pt x="138" y="584"/>
                </a:lnTo>
                <a:lnTo>
                  <a:pt x="138" y="584"/>
                </a:lnTo>
                <a:close/>
                <a:moveTo>
                  <a:pt x="110" y="557"/>
                </a:moveTo>
                <a:lnTo>
                  <a:pt x="110" y="557"/>
                </a:lnTo>
                <a:lnTo>
                  <a:pt x="112" y="558"/>
                </a:lnTo>
                <a:lnTo>
                  <a:pt x="115" y="559"/>
                </a:lnTo>
                <a:lnTo>
                  <a:pt x="115" y="559"/>
                </a:lnTo>
                <a:lnTo>
                  <a:pt x="112" y="558"/>
                </a:lnTo>
                <a:lnTo>
                  <a:pt x="110" y="557"/>
                </a:lnTo>
                <a:lnTo>
                  <a:pt x="110" y="557"/>
                </a:lnTo>
                <a:close/>
                <a:moveTo>
                  <a:pt x="99" y="545"/>
                </a:moveTo>
                <a:lnTo>
                  <a:pt x="99" y="545"/>
                </a:lnTo>
                <a:lnTo>
                  <a:pt x="103" y="546"/>
                </a:lnTo>
                <a:lnTo>
                  <a:pt x="103" y="548"/>
                </a:lnTo>
                <a:lnTo>
                  <a:pt x="102" y="548"/>
                </a:lnTo>
                <a:lnTo>
                  <a:pt x="99" y="545"/>
                </a:lnTo>
                <a:lnTo>
                  <a:pt x="99" y="545"/>
                </a:lnTo>
                <a:lnTo>
                  <a:pt x="100" y="546"/>
                </a:lnTo>
                <a:lnTo>
                  <a:pt x="99" y="545"/>
                </a:lnTo>
                <a:lnTo>
                  <a:pt x="99" y="545"/>
                </a:lnTo>
                <a:close/>
                <a:moveTo>
                  <a:pt x="109" y="552"/>
                </a:moveTo>
                <a:lnTo>
                  <a:pt x="109" y="552"/>
                </a:lnTo>
                <a:lnTo>
                  <a:pt x="105" y="551"/>
                </a:lnTo>
                <a:lnTo>
                  <a:pt x="104" y="549"/>
                </a:lnTo>
                <a:lnTo>
                  <a:pt x="103" y="548"/>
                </a:lnTo>
                <a:lnTo>
                  <a:pt x="103" y="548"/>
                </a:lnTo>
                <a:lnTo>
                  <a:pt x="106" y="549"/>
                </a:lnTo>
                <a:lnTo>
                  <a:pt x="109" y="552"/>
                </a:lnTo>
                <a:lnTo>
                  <a:pt x="109" y="552"/>
                </a:lnTo>
                <a:close/>
                <a:moveTo>
                  <a:pt x="132" y="580"/>
                </a:moveTo>
                <a:lnTo>
                  <a:pt x="132" y="580"/>
                </a:lnTo>
                <a:lnTo>
                  <a:pt x="134" y="580"/>
                </a:lnTo>
                <a:lnTo>
                  <a:pt x="135" y="582"/>
                </a:lnTo>
                <a:lnTo>
                  <a:pt x="135" y="582"/>
                </a:lnTo>
                <a:lnTo>
                  <a:pt x="133" y="581"/>
                </a:lnTo>
                <a:lnTo>
                  <a:pt x="132" y="580"/>
                </a:lnTo>
                <a:lnTo>
                  <a:pt x="132" y="580"/>
                </a:lnTo>
                <a:close/>
                <a:moveTo>
                  <a:pt x="104" y="552"/>
                </a:moveTo>
                <a:lnTo>
                  <a:pt x="104" y="552"/>
                </a:lnTo>
                <a:lnTo>
                  <a:pt x="106" y="553"/>
                </a:lnTo>
                <a:lnTo>
                  <a:pt x="108" y="554"/>
                </a:lnTo>
                <a:lnTo>
                  <a:pt x="108" y="554"/>
                </a:lnTo>
                <a:lnTo>
                  <a:pt x="106" y="553"/>
                </a:lnTo>
                <a:lnTo>
                  <a:pt x="104" y="552"/>
                </a:lnTo>
                <a:lnTo>
                  <a:pt x="104" y="552"/>
                </a:lnTo>
                <a:close/>
                <a:moveTo>
                  <a:pt x="97" y="549"/>
                </a:moveTo>
                <a:lnTo>
                  <a:pt x="97" y="549"/>
                </a:lnTo>
                <a:lnTo>
                  <a:pt x="102" y="551"/>
                </a:lnTo>
                <a:lnTo>
                  <a:pt x="102" y="549"/>
                </a:lnTo>
                <a:lnTo>
                  <a:pt x="98" y="548"/>
                </a:lnTo>
                <a:lnTo>
                  <a:pt x="97" y="548"/>
                </a:lnTo>
                <a:lnTo>
                  <a:pt x="97" y="549"/>
                </a:lnTo>
                <a:lnTo>
                  <a:pt x="97" y="549"/>
                </a:lnTo>
                <a:lnTo>
                  <a:pt x="98" y="549"/>
                </a:lnTo>
                <a:lnTo>
                  <a:pt x="97" y="549"/>
                </a:lnTo>
                <a:lnTo>
                  <a:pt x="97" y="549"/>
                </a:lnTo>
                <a:close/>
                <a:moveTo>
                  <a:pt x="92" y="542"/>
                </a:moveTo>
                <a:lnTo>
                  <a:pt x="92" y="542"/>
                </a:lnTo>
                <a:lnTo>
                  <a:pt x="97" y="546"/>
                </a:lnTo>
                <a:lnTo>
                  <a:pt x="102" y="548"/>
                </a:lnTo>
                <a:lnTo>
                  <a:pt x="102" y="548"/>
                </a:lnTo>
                <a:lnTo>
                  <a:pt x="99" y="548"/>
                </a:lnTo>
                <a:lnTo>
                  <a:pt x="97" y="547"/>
                </a:lnTo>
                <a:lnTo>
                  <a:pt x="92" y="542"/>
                </a:lnTo>
                <a:lnTo>
                  <a:pt x="92" y="542"/>
                </a:lnTo>
                <a:close/>
                <a:moveTo>
                  <a:pt x="129" y="586"/>
                </a:moveTo>
                <a:lnTo>
                  <a:pt x="129" y="586"/>
                </a:lnTo>
                <a:lnTo>
                  <a:pt x="138" y="589"/>
                </a:lnTo>
                <a:lnTo>
                  <a:pt x="138" y="589"/>
                </a:lnTo>
                <a:lnTo>
                  <a:pt x="134" y="588"/>
                </a:lnTo>
                <a:lnTo>
                  <a:pt x="129" y="586"/>
                </a:lnTo>
                <a:lnTo>
                  <a:pt x="129" y="586"/>
                </a:lnTo>
                <a:close/>
                <a:moveTo>
                  <a:pt x="117" y="572"/>
                </a:moveTo>
                <a:lnTo>
                  <a:pt x="117" y="572"/>
                </a:lnTo>
                <a:lnTo>
                  <a:pt x="117" y="572"/>
                </a:lnTo>
                <a:lnTo>
                  <a:pt x="120" y="574"/>
                </a:lnTo>
                <a:lnTo>
                  <a:pt x="120" y="574"/>
                </a:lnTo>
                <a:lnTo>
                  <a:pt x="118" y="574"/>
                </a:lnTo>
                <a:lnTo>
                  <a:pt x="117" y="572"/>
                </a:lnTo>
                <a:lnTo>
                  <a:pt x="117" y="572"/>
                </a:lnTo>
                <a:close/>
                <a:moveTo>
                  <a:pt x="117" y="578"/>
                </a:moveTo>
                <a:lnTo>
                  <a:pt x="117" y="578"/>
                </a:lnTo>
                <a:lnTo>
                  <a:pt x="116" y="577"/>
                </a:lnTo>
                <a:lnTo>
                  <a:pt x="116" y="576"/>
                </a:lnTo>
                <a:lnTo>
                  <a:pt x="120" y="576"/>
                </a:lnTo>
                <a:lnTo>
                  <a:pt x="121" y="576"/>
                </a:lnTo>
                <a:lnTo>
                  <a:pt x="122" y="576"/>
                </a:lnTo>
                <a:lnTo>
                  <a:pt x="121" y="577"/>
                </a:lnTo>
                <a:lnTo>
                  <a:pt x="117" y="578"/>
                </a:lnTo>
                <a:lnTo>
                  <a:pt x="117" y="578"/>
                </a:lnTo>
                <a:lnTo>
                  <a:pt x="117" y="577"/>
                </a:lnTo>
                <a:lnTo>
                  <a:pt x="117" y="577"/>
                </a:lnTo>
                <a:lnTo>
                  <a:pt x="118" y="578"/>
                </a:lnTo>
                <a:lnTo>
                  <a:pt x="117" y="578"/>
                </a:lnTo>
                <a:lnTo>
                  <a:pt x="117" y="578"/>
                </a:lnTo>
                <a:close/>
                <a:moveTo>
                  <a:pt x="90" y="537"/>
                </a:moveTo>
                <a:lnTo>
                  <a:pt x="90" y="537"/>
                </a:lnTo>
                <a:lnTo>
                  <a:pt x="88" y="536"/>
                </a:lnTo>
                <a:lnTo>
                  <a:pt x="86" y="535"/>
                </a:lnTo>
                <a:lnTo>
                  <a:pt x="86" y="534"/>
                </a:lnTo>
                <a:lnTo>
                  <a:pt x="87" y="533"/>
                </a:lnTo>
                <a:lnTo>
                  <a:pt x="87" y="533"/>
                </a:lnTo>
                <a:lnTo>
                  <a:pt x="87" y="535"/>
                </a:lnTo>
                <a:lnTo>
                  <a:pt x="90" y="537"/>
                </a:lnTo>
                <a:lnTo>
                  <a:pt x="90" y="537"/>
                </a:lnTo>
                <a:close/>
                <a:moveTo>
                  <a:pt x="88" y="540"/>
                </a:moveTo>
                <a:lnTo>
                  <a:pt x="88" y="540"/>
                </a:lnTo>
                <a:lnTo>
                  <a:pt x="91" y="541"/>
                </a:lnTo>
                <a:lnTo>
                  <a:pt x="88" y="540"/>
                </a:lnTo>
                <a:lnTo>
                  <a:pt x="88" y="540"/>
                </a:lnTo>
                <a:lnTo>
                  <a:pt x="88" y="540"/>
                </a:lnTo>
                <a:lnTo>
                  <a:pt x="88" y="540"/>
                </a:lnTo>
                <a:lnTo>
                  <a:pt x="88" y="540"/>
                </a:lnTo>
                <a:close/>
                <a:moveTo>
                  <a:pt x="99" y="560"/>
                </a:moveTo>
                <a:lnTo>
                  <a:pt x="99" y="560"/>
                </a:lnTo>
                <a:lnTo>
                  <a:pt x="103" y="560"/>
                </a:lnTo>
                <a:lnTo>
                  <a:pt x="99" y="560"/>
                </a:lnTo>
                <a:lnTo>
                  <a:pt x="99" y="560"/>
                </a:lnTo>
                <a:lnTo>
                  <a:pt x="99" y="560"/>
                </a:lnTo>
                <a:lnTo>
                  <a:pt x="99" y="560"/>
                </a:lnTo>
                <a:lnTo>
                  <a:pt x="99" y="560"/>
                </a:lnTo>
                <a:close/>
                <a:moveTo>
                  <a:pt x="105" y="569"/>
                </a:moveTo>
                <a:lnTo>
                  <a:pt x="105" y="569"/>
                </a:lnTo>
                <a:lnTo>
                  <a:pt x="105" y="568"/>
                </a:lnTo>
                <a:lnTo>
                  <a:pt x="108" y="568"/>
                </a:lnTo>
                <a:lnTo>
                  <a:pt x="108" y="568"/>
                </a:lnTo>
                <a:lnTo>
                  <a:pt x="108" y="569"/>
                </a:lnTo>
                <a:lnTo>
                  <a:pt x="108" y="570"/>
                </a:lnTo>
                <a:lnTo>
                  <a:pt x="105" y="569"/>
                </a:lnTo>
                <a:lnTo>
                  <a:pt x="105" y="569"/>
                </a:lnTo>
                <a:close/>
                <a:moveTo>
                  <a:pt x="88" y="542"/>
                </a:moveTo>
                <a:lnTo>
                  <a:pt x="88" y="542"/>
                </a:lnTo>
                <a:lnTo>
                  <a:pt x="86" y="541"/>
                </a:lnTo>
                <a:lnTo>
                  <a:pt x="86" y="540"/>
                </a:lnTo>
                <a:lnTo>
                  <a:pt x="86" y="540"/>
                </a:lnTo>
                <a:lnTo>
                  <a:pt x="87" y="541"/>
                </a:lnTo>
                <a:lnTo>
                  <a:pt x="88" y="542"/>
                </a:lnTo>
                <a:lnTo>
                  <a:pt x="88" y="542"/>
                </a:lnTo>
                <a:close/>
                <a:moveTo>
                  <a:pt x="97" y="564"/>
                </a:moveTo>
                <a:lnTo>
                  <a:pt x="97" y="564"/>
                </a:lnTo>
                <a:lnTo>
                  <a:pt x="96" y="563"/>
                </a:lnTo>
                <a:lnTo>
                  <a:pt x="98" y="563"/>
                </a:lnTo>
                <a:lnTo>
                  <a:pt x="102" y="564"/>
                </a:lnTo>
                <a:lnTo>
                  <a:pt x="104" y="565"/>
                </a:lnTo>
                <a:lnTo>
                  <a:pt x="97" y="564"/>
                </a:lnTo>
                <a:lnTo>
                  <a:pt x="97" y="564"/>
                </a:lnTo>
                <a:lnTo>
                  <a:pt x="97" y="564"/>
                </a:lnTo>
                <a:lnTo>
                  <a:pt x="97" y="564"/>
                </a:lnTo>
                <a:lnTo>
                  <a:pt x="97" y="564"/>
                </a:lnTo>
                <a:close/>
                <a:moveTo>
                  <a:pt x="84" y="553"/>
                </a:moveTo>
                <a:lnTo>
                  <a:pt x="84" y="553"/>
                </a:lnTo>
                <a:lnTo>
                  <a:pt x="86" y="555"/>
                </a:lnTo>
                <a:lnTo>
                  <a:pt x="90" y="557"/>
                </a:lnTo>
                <a:lnTo>
                  <a:pt x="92" y="559"/>
                </a:lnTo>
                <a:lnTo>
                  <a:pt x="93" y="560"/>
                </a:lnTo>
                <a:lnTo>
                  <a:pt x="93" y="560"/>
                </a:lnTo>
                <a:lnTo>
                  <a:pt x="87" y="557"/>
                </a:lnTo>
                <a:lnTo>
                  <a:pt x="85" y="554"/>
                </a:lnTo>
                <a:lnTo>
                  <a:pt x="84" y="553"/>
                </a:lnTo>
                <a:lnTo>
                  <a:pt x="84" y="553"/>
                </a:lnTo>
                <a:lnTo>
                  <a:pt x="84" y="553"/>
                </a:lnTo>
                <a:close/>
                <a:moveTo>
                  <a:pt x="87" y="554"/>
                </a:moveTo>
                <a:lnTo>
                  <a:pt x="87" y="554"/>
                </a:lnTo>
                <a:lnTo>
                  <a:pt x="90" y="555"/>
                </a:lnTo>
                <a:lnTo>
                  <a:pt x="90" y="557"/>
                </a:lnTo>
                <a:lnTo>
                  <a:pt x="90" y="557"/>
                </a:lnTo>
                <a:lnTo>
                  <a:pt x="87" y="554"/>
                </a:lnTo>
                <a:lnTo>
                  <a:pt x="87" y="554"/>
                </a:lnTo>
                <a:lnTo>
                  <a:pt x="88" y="555"/>
                </a:lnTo>
                <a:lnTo>
                  <a:pt x="87" y="554"/>
                </a:lnTo>
                <a:lnTo>
                  <a:pt x="87" y="554"/>
                </a:lnTo>
                <a:close/>
                <a:moveTo>
                  <a:pt x="70" y="542"/>
                </a:moveTo>
                <a:lnTo>
                  <a:pt x="70" y="542"/>
                </a:lnTo>
                <a:lnTo>
                  <a:pt x="69" y="539"/>
                </a:lnTo>
                <a:lnTo>
                  <a:pt x="70" y="542"/>
                </a:lnTo>
                <a:lnTo>
                  <a:pt x="70" y="542"/>
                </a:lnTo>
                <a:lnTo>
                  <a:pt x="70" y="541"/>
                </a:lnTo>
                <a:lnTo>
                  <a:pt x="70" y="542"/>
                </a:lnTo>
                <a:lnTo>
                  <a:pt x="70" y="542"/>
                </a:lnTo>
                <a:close/>
                <a:moveTo>
                  <a:pt x="49" y="494"/>
                </a:moveTo>
                <a:lnTo>
                  <a:pt x="49" y="494"/>
                </a:lnTo>
                <a:lnTo>
                  <a:pt x="51" y="498"/>
                </a:lnTo>
                <a:lnTo>
                  <a:pt x="52" y="500"/>
                </a:lnTo>
                <a:lnTo>
                  <a:pt x="51" y="500"/>
                </a:lnTo>
                <a:lnTo>
                  <a:pt x="51" y="500"/>
                </a:lnTo>
                <a:lnTo>
                  <a:pt x="50" y="496"/>
                </a:lnTo>
                <a:lnTo>
                  <a:pt x="49" y="494"/>
                </a:lnTo>
                <a:lnTo>
                  <a:pt x="49" y="494"/>
                </a:lnTo>
                <a:close/>
                <a:moveTo>
                  <a:pt x="46" y="440"/>
                </a:moveTo>
                <a:lnTo>
                  <a:pt x="46" y="440"/>
                </a:lnTo>
                <a:lnTo>
                  <a:pt x="46" y="439"/>
                </a:lnTo>
                <a:lnTo>
                  <a:pt x="47" y="439"/>
                </a:lnTo>
                <a:lnTo>
                  <a:pt x="49" y="441"/>
                </a:lnTo>
                <a:lnTo>
                  <a:pt x="49" y="441"/>
                </a:lnTo>
                <a:lnTo>
                  <a:pt x="47" y="440"/>
                </a:lnTo>
                <a:lnTo>
                  <a:pt x="46" y="440"/>
                </a:lnTo>
                <a:lnTo>
                  <a:pt x="46" y="440"/>
                </a:lnTo>
                <a:close/>
                <a:moveTo>
                  <a:pt x="49" y="496"/>
                </a:moveTo>
                <a:lnTo>
                  <a:pt x="49" y="496"/>
                </a:lnTo>
                <a:lnTo>
                  <a:pt x="51" y="499"/>
                </a:lnTo>
                <a:lnTo>
                  <a:pt x="51" y="500"/>
                </a:lnTo>
                <a:lnTo>
                  <a:pt x="50" y="500"/>
                </a:lnTo>
                <a:lnTo>
                  <a:pt x="47" y="499"/>
                </a:lnTo>
                <a:lnTo>
                  <a:pt x="47" y="498"/>
                </a:lnTo>
                <a:lnTo>
                  <a:pt x="49" y="496"/>
                </a:lnTo>
                <a:lnTo>
                  <a:pt x="49" y="496"/>
                </a:lnTo>
                <a:lnTo>
                  <a:pt x="49" y="496"/>
                </a:lnTo>
                <a:lnTo>
                  <a:pt x="49" y="496"/>
                </a:lnTo>
                <a:lnTo>
                  <a:pt x="49" y="496"/>
                </a:lnTo>
                <a:close/>
                <a:moveTo>
                  <a:pt x="46" y="495"/>
                </a:moveTo>
                <a:lnTo>
                  <a:pt x="46" y="495"/>
                </a:lnTo>
                <a:lnTo>
                  <a:pt x="46" y="494"/>
                </a:lnTo>
                <a:lnTo>
                  <a:pt x="46" y="494"/>
                </a:lnTo>
                <a:lnTo>
                  <a:pt x="49" y="496"/>
                </a:lnTo>
                <a:lnTo>
                  <a:pt x="49" y="496"/>
                </a:lnTo>
                <a:lnTo>
                  <a:pt x="47" y="496"/>
                </a:lnTo>
                <a:lnTo>
                  <a:pt x="46" y="495"/>
                </a:lnTo>
                <a:lnTo>
                  <a:pt x="46" y="495"/>
                </a:lnTo>
                <a:close/>
                <a:moveTo>
                  <a:pt x="51" y="519"/>
                </a:moveTo>
                <a:lnTo>
                  <a:pt x="51" y="519"/>
                </a:lnTo>
                <a:lnTo>
                  <a:pt x="51" y="515"/>
                </a:lnTo>
                <a:lnTo>
                  <a:pt x="51" y="518"/>
                </a:lnTo>
                <a:lnTo>
                  <a:pt x="51" y="522"/>
                </a:lnTo>
                <a:lnTo>
                  <a:pt x="51" y="519"/>
                </a:lnTo>
                <a:lnTo>
                  <a:pt x="51" y="519"/>
                </a:lnTo>
                <a:lnTo>
                  <a:pt x="51" y="519"/>
                </a:lnTo>
                <a:lnTo>
                  <a:pt x="51" y="519"/>
                </a:lnTo>
                <a:lnTo>
                  <a:pt x="51" y="519"/>
                </a:lnTo>
                <a:close/>
                <a:moveTo>
                  <a:pt x="45" y="496"/>
                </a:moveTo>
                <a:lnTo>
                  <a:pt x="45" y="496"/>
                </a:lnTo>
                <a:lnTo>
                  <a:pt x="46" y="500"/>
                </a:lnTo>
                <a:lnTo>
                  <a:pt x="45" y="496"/>
                </a:lnTo>
                <a:lnTo>
                  <a:pt x="45" y="496"/>
                </a:lnTo>
                <a:lnTo>
                  <a:pt x="45" y="496"/>
                </a:lnTo>
                <a:lnTo>
                  <a:pt x="45" y="496"/>
                </a:lnTo>
                <a:lnTo>
                  <a:pt x="45" y="496"/>
                </a:lnTo>
                <a:close/>
                <a:moveTo>
                  <a:pt x="43" y="486"/>
                </a:moveTo>
                <a:lnTo>
                  <a:pt x="43" y="486"/>
                </a:lnTo>
                <a:lnTo>
                  <a:pt x="41" y="484"/>
                </a:lnTo>
                <a:lnTo>
                  <a:pt x="41" y="483"/>
                </a:lnTo>
                <a:lnTo>
                  <a:pt x="41" y="481"/>
                </a:lnTo>
                <a:lnTo>
                  <a:pt x="41" y="481"/>
                </a:lnTo>
                <a:lnTo>
                  <a:pt x="43" y="484"/>
                </a:lnTo>
                <a:lnTo>
                  <a:pt x="43" y="486"/>
                </a:lnTo>
                <a:lnTo>
                  <a:pt x="43" y="486"/>
                </a:lnTo>
                <a:close/>
                <a:moveTo>
                  <a:pt x="40" y="480"/>
                </a:moveTo>
                <a:lnTo>
                  <a:pt x="40" y="480"/>
                </a:lnTo>
                <a:lnTo>
                  <a:pt x="41" y="480"/>
                </a:lnTo>
                <a:lnTo>
                  <a:pt x="40" y="480"/>
                </a:lnTo>
                <a:lnTo>
                  <a:pt x="40" y="480"/>
                </a:lnTo>
                <a:lnTo>
                  <a:pt x="40" y="480"/>
                </a:lnTo>
                <a:lnTo>
                  <a:pt x="40" y="480"/>
                </a:lnTo>
                <a:close/>
                <a:moveTo>
                  <a:pt x="43" y="424"/>
                </a:moveTo>
                <a:lnTo>
                  <a:pt x="43" y="424"/>
                </a:lnTo>
                <a:lnTo>
                  <a:pt x="39" y="412"/>
                </a:lnTo>
                <a:lnTo>
                  <a:pt x="39" y="411"/>
                </a:lnTo>
                <a:lnTo>
                  <a:pt x="40" y="412"/>
                </a:lnTo>
                <a:lnTo>
                  <a:pt x="43" y="418"/>
                </a:lnTo>
                <a:lnTo>
                  <a:pt x="43" y="422"/>
                </a:lnTo>
                <a:lnTo>
                  <a:pt x="43" y="424"/>
                </a:lnTo>
                <a:lnTo>
                  <a:pt x="43" y="424"/>
                </a:lnTo>
                <a:lnTo>
                  <a:pt x="43" y="424"/>
                </a:lnTo>
                <a:lnTo>
                  <a:pt x="43" y="424"/>
                </a:lnTo>
                <a:lnTo>
                  <a:pt x="43" y="424"/>
                </a:lnTo>
                <a:close/>
                <a:moveTo>
                  <a:pt x="40" y="487"/>
                </a:moveTo>
                <a:lnTo>
                  <a:pt x="40" y="487"/>
                </a:lnTo>
                <a:lnTo>
                  <a:pt x="40" y="481"/>
                </a:lnTo>
                <a:lnTo>
                  <a:pt x="40" y="487"/>
                </a:lnTo>
                <a:lnTo>
                  <a:pt x="40" y="487"/>
                </a:lnTo>
                <a:lnTo>
                  <a:pt x="40" y="486"/>
                </a:lnTo>
                <a:lnTo>
                  <a:pt x="40" y="487"/>
                </a:lnTo>
                <a:lnTo>
                  <a:pt x="41" y="487"/>
                </a:lnTo>
                <a:lnTo>
                  <a:pt x="40" y="487"/>
                </a:lnTo>
                <a:lnTo>
                  <a:pt x="40" y="487"/>
                </a:lnTo>
                <a:close/>
                <a:moveTo>
                  <a:pt x="44" y="509"/>
                </a:moveTo>
                <a:lnTo>
                  <a:pt x="44" y="509"/>
                </a:lnTo>
                <a:lnTo>
                  <a:pt x="46" y="511"/>
                </a:lnTo>
                <a:lnTo>
                  <a:pt x="47" y="513"/>
                </a:lnTo>
                <a:lnTo>
                  <a:pt x="47" y="513"/>
                </a:lnTo>
                <a:lnTo>
                  <a:pt x="45" y="511"/>
                </a:lnTo>
                <a:lnTo>
                  <a:pt x="44" y="509"/>
                </a:lnTo>
                <a:lnTo>
                  <a:pt x="44" y="509"/>
                </a:lnTo>
                <a:close/>
                <a:moveTo>
                  <a:pt x="38" y="465"/>
                </a:moveTo>
                <a:lnTo>
                  <a:pt x="38" y="465"/>
                </a:lnTo>
                <a:lnTo>
                  <a:pt x="40" y="468"/>
                </a:lnTo>
                <a:lnTo>
                  <a:pt x="39" y="468"/>
                </a:lnTo>
                <a:lnTo>
                  <a:pt x="39" y="468"/>
                </a:lnTo>
                <a:lnTo>
                  <a:pt x="38" y="465"/>
                </a:lnTo>
                <a:lnTo>
                  <a:pt x="38" y="465"/>
                </a:lnTo>
                <a:lnTo>
                  <a:pt x="38" y="465"/>
                </a:lnTo>
                <a:lnTo>
                  <a:pt x="38" y="465"/>
                </a:lnTo>
                <a:lnTo>
                  <a:pt x="38" y="465"/>
                </a:lnTo>
                <a:close/>
                <a:moveTo>
                  <a:pt x="28" y="451"/>
                </a:moveTo>
                <a:lnTo>
                  <a:pt x="28" y="451"/>
                </a:lnTo>
                <a:lnTo>
                  <a:pt x="31" y="456"/>
                </a:lnTo>
                <a:lnTo>
                  <a:pt x="37" y="465"/>
                </a:lnTo>
                <a:lnTo>
                  <a:pt x="38" y="470"/>
                </a:lnTo>
                <a:lnTo>
                  <a:pt x="39" y="472"/>
                </a:lnTo>
                <a:lnTo>
                  <a:pt x="38" y="474"/>
                </a:lnTo>
                <a:lnTo>
                  <a:pt x="37" y="474"/>
                </a:lnTo>
                <a:lnTo>
                  <a:pt x="33" y="471"/>
                </a:lnTo>
                <a:lnTo>
                  <a:pt x="33" y="471"/>
                </a:lnTo>
                <a:lnTo>
                  <a:pt x="33" y="464"/>
                </a:lnTo>
                <a:lnTo>
                  <a:pt x="32" y="458"/>
                </a:lnTo>
                <a:lnTo>
                  <a:pt x="31" y="456"/>
                </a:lnTo>
                <a:lnTo>
                  <a:pt x="29" y="454"/>
                </a:lnTo>
                <a:lnTo>
                  <a:pt x="27" y="453"/>
                </a:lnTo>
                <a:lnTo>
                  <a:pt x="27" y="453"/>
                </a:lnTo>
                <a:lnTo>
                  <a:pt x="28" y="451"/>
                </a:lnTo>
                <a:lnTo>
                  <a:pt x="28" y="451"/>
                </a:lnTo>
                <a:lnTo>
                  <a:pt x="27" y="451"/>
                </a:lnTo>
                <a:lnTo>
                  <a:pt x="27" y="452"/>
                </a:lnTo>
                <a:lnTo>
                  <a:pt x="27" y="452"/>
                </a:lnTo>
                <a:lnTo>
                  <a:pt x="28" y="451"/>
                </a:lnTo>
                <a:lnTo>
                  <a:pt x="28" y="451"/>
                </a:lnTo>
                <a:close/>
                <a:moveTo>
                  <a:pt x="25" y="450"/>
                </a:moveTo>
                <a:lnTo>
                  <a:pt x="25" y="450"/>
                </a:lnTo>
                <a:lnTo>
                  <a:pt x="25" y="450"/>
                </a:lnTo>
                <a:lnTo>
                  <a:pt x="23" y="447"/>
                </a:lnTo>
                <a:lnTo>
                  <a:pt x="22" y="442"/>
                </a:lnTo>
                <a:lnTo>
                  <a:pt x="22" y="441"/>
                </a:lnTo>
                <a:lnTo>
                  <a:pt x="22" y="441"/>
                </a:lnTo>
                <a:lnTo>
                  <a:pt x="25" y="450"/>
                </a:lnTo>
                <a:lnTo>
                  <a:pt x="25" y="450"/>
                </a:lnTo>
                <a:lnTo>
                  <a:pt x="25" y="448"/>
                </a:lnTo>
                <a:lnTo>
                  <a:pt x="25" y="450"/>
                </a:lnTo>
                <a:lnTo>
                  <a:pt x="25" y="450"/>
                </a:lnTo>
                <a:close/>
                <a:moveTo>
                  <a:pt x="44" y="509"/>
                </a:moveTo>
                <a:lnTo>
                  <a:pt x="44" y="509"/>
                </a:lnTo>
                <a:lnTo>
                  <a:pt x="39" y="501"/>
                </a:lnTo>
                <a:lnTo>
                  <a:pt x="39" y="501"/>
                </a:lnTo>
                <a:lnTo>
                  <a:pt x="43" y="505"/>
                </a:lnTo>
                <a:lnTo>
                  <a:pt x="44" y="509"/>
                </a:lnTo>
                <a:lnTo>
                  <a:pt x="44" y="509"/>
                </a:lnTo>
                <a:close/>
                <a:moveTo>
                  <a:pt x="38" y="486"/>
                </a:moveTo>
                <a:lnTo>
                  <a:pt x="38" y="486"/>
                </a:lnTo>
                <a:lnTo>
                  <a:pt x="39" y="487"/>
                </a:lnTo>
                <a:lnTo>
                  <a:pt x="39" y="488"/>
                </a:lnTo>
                <a:lnTo>
                  <a:pt x="39" y="488"/>
                </a:lnTo>
                <a:lnTo>
                  <a:pt x="38" y="487"/>
                </a:lnTo>
                <a:lnTo>
                  <a:pt x="38" y="486"/>
                </a:lnTo>
                <a:lnTo>
                  <a:pt x="38" y="486"/>
                </a:lnTo>
                <a:lnTo>
                  <a:pt x="38" y="486"/>
                </a:lnTo>
                <a:close/>
                <a:moveTo>
                  <a:pt x="34" y="475"/>
                </a:moveTo>
                <a:lnTo>
                  <a:pt x="34" y="475"/>
                </a:lnTo>
                <a:lnTo>
                  <a:pt x="35" y="478"/>
                </a:lnTo>
                <a:lnTo>
                  <a:pt x="37" y="480"/>
                </a:lnTo>
                <a:lnTo>
                  <a:pt x="35" y="480"/>
                </a:lnTo>
                <a:lnTo>
                  <a:pt x="35" y="480"/>
                </a:lnTo>
                <a:lnTo>
                  <a:pt x="34" y="475"/>
                </a:lnTo>
                <a:lnTo>
                  <a:pt x="34" y="475"/>
                </a:lnTo>
                <a:close/>
                <a:moveTo>
                  <a:pt x="37" y="496"/>
                </a:moveTo>
                <a:lnTo>
                  <a:pt x="37" y="496"/>
                </a:lnTo>
                <a:lnTo>
                  <a:pt x="38" y="498"/>
                </a:lnTo>
                <a:lnTo>
                  <a:pt x="39" y="500"/>
                </a:lnTo>
                <a:lnTo>
                  <a:pt x="39" y="500"/>
                </a:lnTo>
                <a:lnTo>
                  <a:pt x="38" y="499"/>
                </a:lnTo>
                <a:lnTo>
                  <a:pt x="37" y="496"/>
                </a:lnTo>
                <a:lnTo>
                  <a:pt x="37" y="496"/>
                </a:lnTo>
                <a:close/>
                <a:moveTo>
                  <a:pt x="39" y="401"/>
                </a:moveTo>
                <a:lnTo>
                  <a:pt x="39" y="401"/>
                </a:lnTo>
                <a:lnTo>
                  <a:pt x="40" y="404"/>
                </a:lnTo>
                <a:lnTo>
                  <a:pt x="40" y="404"/>
                </a:lnTo>
                <a:lnTo>
                  <a:pt x="40" y="404"/>
                </a:lnTo>
                <a:lnTo>
                  <a:pt x="40" y="404"/>
                </a:lnTo>
                <a:lnTo>
                  <a:pt x="40" y="405"/>
                </a:lnTo>
                <a:lnTo>
                  <a:pt x="39" y="405"/>
                </a:lnTo>
                <a:lnTo>
                  <a:pt x="39" y="401"/>
                </a:lnTo>
                <a:lnTo>
                  <a:pt x="39" y="401"/>
                </a:lnTo>
                <a:close/>
                <a:moveTo>
                  <a:pt x="38" y="397"/>
                </a:moveTo>
                <a:lnTo>
                  <a:pt x="38" y="397"/>
                </a:lnTo>
                <a:lnTo>
                  <a:pt x="40" y="397"/>
                </a:lnTo>
                <a:lnTo>
                  <a:pt x="41" y="399"/>
                </a:lnTo>
                <a:lnTo>
                  <a:pt x="40" y="401"/>
                </a:lnTo>
                <a:lnTo>
                  <a:pt x="39" y="403"/>
                </a:lnTo>
                <a:lnTo>
                  <a:pt x="38" y="403"/>
                </a:lnTo>
                <a:lnTo>
                  <a:pt x="38" y="400"/>
                </a:lnTo>
                <a:lnTo>
                  <a:pt x="38" y="397"/>
                </a:lnTo>
                <a:lnTo>
                  <a:pt x="38" y="397"/>
                </a:lnTo>
                <a:lnTo>
                  <a:pt x="38" y="397"/>
                </a:lnTo>
                <a:lnTo>
                  <a:pt x="38" y="397"/>
                </a:lnTo>
                <a:lnTo>
                  <a:pt x="38" y="397"/>
                </a:lnTo>
                <a:close/>
                <a:moveTo>
                  <a:pt x="28" y="462"/>
                </a:moveTo>
                <a:lnTo>
                  <a:pt x="28" y="462"/>
                </a:lnTo>
                <a:lnTo>
                  <a:pt x="29" y="464"/>
                </a:lnTo>
                <a:lnTo>
                  <a:pt x="29" y="465"/>
                </a:lnTo>
                <a:lnTo>
                  <a:pt x="29" y="466"/>
                </a:lnTo>
                <a:lnTo>
                  <a:pt x="29" y="466"/>
                </a:lnTo>
                <a:lnTo>
                  <a:pt x="28" y="464"/>
                </a:lnTo>
                <a:lnTo>
                  <a:pt x="28" y="462"/>
                </a:lnTo>
                <a:lnTo>
                  <a:pt x="28" y="462"/>
                </a:lnTo>
                <a:close/>
                <a:moveTo>
                  <a:pt x="26" y="474"/>
                </a:moveTo>
                <a:lnTo>
                  <a:pt x="26" y="474"/>
                </a:lnTo>
                <a:lnTo>
                  <a:pt x="27" y="475"/>
                </a:lnTo>
                <a:lnTo>
                  <a:pt x="28" y="477"/>
                </a:lnTo>
                <a:lnTo>
                  <a:pt x="28" y="477"/>
                </a:lnTo>
                <a:lnTo>
                  <a:pt x="27" y="475"/>
                </a:lnTo>
                <a:lnTo>
                  <a:pt x="26" y="474"/>
                </a:lnTo>
                <a:lnTo>
                  <a:pt x="26" y="474"/>
                </a:lnTo>
                <a:close/>
                <a:moveTo>
                  <a:pt x="23" y="439"/>
                </a:moveTo>
                <a:lnTo>
                  <a:pt x="23" y="439"/>
                </a:lnTo>
                <a:lnTo>
                  <a:pt x="22" y="435"/>
                </a:lnTo>
                <a:lnTo>
                  <a:pt x="22" y="435"/>
                </a:lnTo>
                <a:lnTo>
                  <a:pt x="23" y="439"/>
                </a:lnTo>
                <a:lnTo>
                  <a:pt x="23" y="440"/>
                </a:lnTo>
                <a:lnTo>
                  <a:pt x="23" y="439"/>
                </a:lnTo>
                <a:lnTo>
                  <a:pt x="23" y="439"/>
                </a:lnTo>
                <a:lnTo>
                  <a:pt x="23" y="439"/>
                </a:lnTo>
                <a:lnTo>
                  <a:pt x="23" y="439"/>
                </a:lnTo>
                <a:lnTo>
                  <a:pt x="23" y="440"/>
                </a:lnTo>
                <a:lnTo>
                  <a:pt x="23" y="439"/>
                </a:lnTo>
                <a:lnTo>
                  <a:pt x="23" y="439"/>
                </a:lnTo>
                <a:close/>
                <a:moveTo>
                  <a:pt x="22" y="428"/>
                </a:moveTo>
                <a:lnTo>
                  <a:pt x="22" y="428"/>
                </a:lnTo>
                <a:lnTo>
                  <a:pt x="23" y="427"/>
                </a:lnTo>
                <a:lnTo>
                  <a:pt x="23" y="427"/>
                </a:lnTo>
                <a:lnTo>
                  <a:pt x="26" y="429"/>
                </a:lnTo>
                <a:lnTo>
                  <a:pt x="26" y="431"/>
                </a:lnTo>
                <a:lnTo>
                  <a:pt x="25" y="430"/>
                </a:lnTo>
                <a:lnTo>
                  <a:pt x="22" y="428"/>
                </a:lnTo>
                <a:lnTo>
                  <a:pt x="22" y="428"/>
                </a:lnTo>
                <a:lnTo>
                  <a:pt x="22" y="428"/>
                </a:lnTo>
                <a:lnTo>
                  <a:pt x="22" y="428"/>
                </a:lnTo>
                <a:lnTo>
                  <a:pt x="22" y="428"/>
                </a:lnTo>
                <a:close/>
                <a:moveTo>
                  <a:pt x="20" y="435"/>
                </a:moveTo>
                <a:lnTo>
                  <a:pt x="20" y="435"/>
                </a:lnTo>
                <a:lnTo>
                  <a:pt x="23" y="439"/>
                </a:lnTo>
                <a:lnTo>
                  <a:pt x="20" y="435"/>
                </a:lnTo>
                <a:lnTo>
                  <a:pt x="20" y="435"/>
                </a:lnTo>
                <a:lnTo>
                  <a:pt x="21" y="435"/>
                </a:lnTo>
                <a:lnTo>
                  <a:pt x="20" y="435"/>
                </a:lnTo>
                <a:lnTo>
                  <a:pt x="20" y="435"/>
                </a:lnTo>
                <a:close/>
                <a:moveTo>
                  <a:pt x="87" y="303"/>
                </a:moveTo>
                <a:lnTo>
                  <a:pt x="87" y="303"/>
                </a:lnTo>
                <a:lnTo>
                  <a:pt x="88" y="301"/>
                </a:lnTo>
                <a:lnTo>
                  <a:pt x="88" y="303"/>
                </a:lnTo>
                <a:lnTo>
                  <a:pt x="87" y="305"/>
                </a:lnTo>
                <a:lnTo>
                  <a:pt x="86" y="306"/>
                </a:lnTo>
                <a:lnTo>
                  <a:pt x="87" y="303"/>
                </a:lnTo>
                <a:lnTo>
                  <a:pt x="87" y="303"/>
                </a:lnTo>
                <a:lnTo>
                  <a:pt x="88" y="303"/>
                </a:lnTo>
                <a:lnTo>
                  <a:pt x="87" y="303"/>
                </a:lnTo>
                <a:lnTo>
                  <a:pt x="87" y="303"/>
                </a:lnTo>
                <a:close/>
                <a:moveTo>
                  <a:pt x="37" y="375"/>
                </a:moveTo>
                <a:lnTo>
                  <a:pt x="37" y="375"/>
                </a:lnTo>
                <a:lnTo>
                  <a:pt x="37" y="370"/>
                </a:lnTo>
                <a:lnTo>
                  <a:pt x="37" y="375"/>
                </a:lnTo>
                <a:lnTo>
                  <a:pt x="37" y="375"/>
                </a:lnTo>
                <a:lnTo>
                  <a:pt x="37" y="372"/>
                </a:lnTo>
                <a:lnTo>
                  <a:pt x="37" y="375"/>
                </a:lnTo>
                <a:lnTo>
                  <a:pt x="37" y="375"/>
                </a:lnTo>
                <a:close/>
                <a:moveTo>
                  <a:pt x="21" y="416"/>
                </a:moveTo>
                <a:lnTo>
                  <a:pt x="21" y="416"/>
                </a:lnTo>
                <a:lnTo>
                  <a:pt x="21" y="422"/>
                </a:lnTo>
                <a:lnTo>
                  <a:pt x="21" y="424"/>
                </a:lnTo>
                <a:lnTo>
                  <a:pt x="19" y="423"/>
                </a:lnTo>
                <a:lnTo>
                  <a:pt x="17" y="421"/>
                </a:lnTo>
                <a:lnTo>
                  <a:pt x="16" y="417"/>
                </a:lnTo>
                <a:lnTo>
                  <a:pt x="16" y="415"/>
                </a:lnTo>
                <a:lnTo>
                  <a:pt x="16" y="413"/>
                </a:lnTo>
                <a:lnTo>
                  <a:pt x="17" y="413"/>
                </a:lnTo>
                <a:lnTo>
                  <a:pt x="21" y="416"/>
                </a:lnTo>
                <a:lnTo>
                  <a:pt x="21" y="416"/>
                </a:lnTo>
                <a:lnTo>
                  <a:pt x="21" y="416"/>
                </a:lnTo>
                <a:lnTo>
                  <a:pt x="20" y="416"/>
                </a:lnTo>
                <a:lnTo>
                  <a:pt x="20" y="416"/>
                </a:lnTo>
                <a:lnTo>
                  <a:pt x="21" y="416"/>
                </a:lnTo>
                <a:lnTo>
                  <a:pt x="21" y="416"/>
                </a:lnTo>
                <a:close/>
                <a:moveTo>
                  <a:pt x="14" y="459"/>
                </a:moveTo>
                <a:lnTo>
                  <a:pt x="14" y="459"/>
                </a:lnTo>
                <a:lnTo>
                  <a:pt x="13" y="453"/>
                </a:lnTo>
                <a:lnTo>
                  <a:pt x="13" y="453"/>
                </a:lnTo>
                <a:lnTo>
                  <a:pt x="13" y="453"/>
                </a:lnTo>
                <a:lnTo>
                  <a:pt x="13" y="456"/>
                </a:lnTo>
                <a:lnTo>
                  <a:pt x="14" y="459"/>
                </a:lnTo>
                <a:lnTo>
                  <a:pt x="14" y="459"/>
                </a:lnTo>
                <a:lnTo>
                  <a:pt x="14" y="459"/>
                </a:lnTo>
                <a:lnTo>
                  <a:pt x="14" y="459"/>
                </a:lnTo>
                <a:lnTo>
                  <a:pt x="14" y="459"/>
                </a:lnTo>
                <a:close/>
                <a:moveTo>
                  <a:pt x="17" y="417"/>
                </a:moveTo>
                <a:lnTo>
                  <a:pt x="17" y="417"/>
                </a:lnTo>
                <a:lnTo>
                  <a:pt x="17" y="410"/>
                </a:lnTo>
                <a:lnTo>
                  <a:pt x="17" y="417"/>
                </a:lnTo>
                <a:lnTo>
                  <a:pt x="17" y="417"/>
                </a:lnTo>
                <a:lnTo>
                  <a:pt x="17" y="416"/>
                </a:lnTo>
                <a:lnTo>
                  <a:pt x="17" y="417"/>
                </a:lnTo>
                <a:lnTo>
                  <a:pt x="17" y="417"/>
                </a:lnTo>
                <a:lnTo>
                  <a:pt x="17" y="417"/>
                </a:lnTo>
                <a:lnTo>
                  <a:pt x="17" y="417"/>
                </a:lnTo>
                <a:close/>
                <a:moveTo>
                  <a:pt x="10" y="439"/>
                </a:moveTo>
                <a:lnTo>
                  <a:pt x="10" y="439"/>
                </a:lnTo>
                <a:lnTo>
                  <a:pt x="13" y="440"/>
                </a:lnTo>
                <a:lnTo>
                  <a:pt x="13" y="442"/>
                </a:lnTo>
                <a:lnTo>
                  <a:pt x="13" y="442"/>
                </a:lnTo>
                <a:lnTo>
                  <a:pt x="11" y="441"/>
                </a:lnTo>
                <a:lnTo>
                  <a:pt x="10" y="439"/>
                </a:lnTo>
                <a:lnTo>
                  <a:pt x="10" y="439"/>
                </a:lnTo>
                <a:close/>
                <a:moveTo>
                  <a:pt x="8" y="442"/>
                </a:moveTo>
                <a:lnTo>
                  <a:pt x="8" y="442"/>
                </a:lnTo>
                <a:lnTo>
                  <a:pt x="10" y="447"/>
                </a:lnTo>
                <a:lnTo>
                  <a:pt x="10" y="450"/>
                </a:lnTo>
                <a:lnTo>
                  <a:pt x="9" y="451"/>
                </a:lnTo>
                <a:lnTo>
                  <a:pt x="9" y="450"/>
                </a:lnTo>
                <a:lnTo>
                  <a:pt x="8" y="442"/>
                </a:lnTo>
                <a:lnTo>
                  <a:pt x="8" y="442"/>
                </a:lnTo>
                <a:lnTo>
                  <a:pt x="8" y="445"/>
                </a:lnTo>
                <a:lnTo>
                  <a:pt x="8" y="442"/>
                </a:lnTo>
                <a:lnTo>
                  <a:pt x="8" y="442"/>
                </a:lnTo>
                <a:close/>
                <a:moveTo>
                  <a:pt x="17" y="404"/>
                </a:moveTo>
                <a:lnTo>
                  <a:pt x="17" y="404"/>
                </a:lnTo>
                <a:lnTo>
                  <a:pt x="17" y="401"/>
                </a:lnTo>
                <a:lnTo>
                  <a:pt x="17" y="400"/>
                </a:lnTo>
                <a:lnTo>
                  <a:pt x="17" y="400"/>
                </a:lnTo>
                <a:lnTo>
                  <a:pt x="17" y="400"/>
                </a:lnTo>
                <a:lnTo>
                  <a:pt x="19" y="404"/>
                </a:lnTo>
                <a:lnTo>
                  <a:pt x="19" y="404"/>
                </a:lnTo>
                <a:lnTo>
                  <a:pt x="17" y="404"/>
                </a:lnTo>
                <a:lnTo>
                  <a:pt x="17" y="404"/>
                </a:lnTo>
                <a:close/>
                <a:moveTo>
                  <a:pt x="11" y="416"/>
                </a:moveTo>
                <a:lnTo>
                  <a:pt x="11" y="416"/>
                </a:lnTo>
                <a:lnTo>
                  <a:pt x="13" y="422"/>
                </a:lnTo>
                <a:lnTo>
                  <a:pt x="13" y="422"/>
                </a:lnTo>
                <a:lnTo>
                  <a:pt x="11" y="418"/>
                </a:lnTo>
                <a:lnTo>
                  <a:pt x="11" y="417"/>
                </a:lnTo>
                <a:lnTo>
                  <a:pt x="11" y="416"/>
                </a:lnTo>
                <a:lnTo>
                  <a:pt x="11" y="416"/>
                </a:lnTo>
                <a:close/>
                <a:moveTo>
                  <a:pt x="8" y="436"/>
                </a:moveTo>
                <a:lnTo>
                  <a:pt x="8" y="436"/>
                </a:lnTo>
                <a:lnTo>
                  <a:pt x="9" y="441"/>
                </a:lnTo>
                <a:lnTo>
                  <a:pt x="9" y="442"/>
                </a:lnTo>
                <a:lnTo>
                  <a:pt x="8" y="442"/>
                </a:lnTo>
                <a:lnTo>
                  <a:pt x="8" y="442"/>
                </a:lnTo>
                <a:lnTo>
                  <a:pt x="8" y="436"/>
                </a:lnTo>
                <a:lnTo>
                  <a:pt x="8" y="436"/>
                </a:lnTo>
                <a:lnTo>
                  <a:pt x="8" y="438"/>
                </a:lnTo>
                <a:lnTo>
                  <a:pt x="8" y="436"/>
                </a:lnTo>
                <a:lnTo>
                  <a:pt x="8" y="436"/>
                </a:lnTo>
                <a:close/>
                <a:moveTo>
                  <a:pt x="16" y="381"/>
                </a:moveTo>
                <a:lnTo>
                  <a:pt x="16" y="381"/>
                </a:lnTo>
                <a:lnTo>
                  <a:pt x="16" y="393"/>
                </a:lnTo>
                <a:lnTo>
                  <a:pt x="16" y="395"/>
                </a:lnTo>
                <a:lnTo>
                  <a:pt x="16" y="397"/>
                </a:lnTo>
                <a:lnTo>
                  <a:pt x="15" y="397"/>
                </a:lnTo>
                <a:lnTo>
                  <a:pt x="15" y="393"/>
                </a:lnTo>
                <a:lnTo>
                  <a:pt x="16" y="381"/>
                </a:lnTo>
                <a:lnTo>
                  <a:pt x="16" y="381"/>
                </a:lnTo>
                <a:lnTo>
                  <a:pt x="16" y="385"/>
                </a:lnTo>
                <a:lnTo>
                  <a:pt x="16" y="381"/>
                </a:lnTo>
                <a:lnTo>
                  <a:pt x="16" y="381"/>
                </a:lnTo>
                <a:close/>
                <a:moveTo>
                  <a:pt x="98" y="276"/>
                </a:moveTo>
                <a:lnTo>
                  <a:pt x="98" y="276"/>
                </a:lnTo>
                <a:lnTo>
                  <a:pt x="97" y="279"/>
                </a:lnTo>
                <a:lnTo>
                  <a:pt x="96" y="280"/>
                </a:lnTo>
                <a:lnTo>
                  <a:pt x="96" y="280"/>
                </a:lnTo>
                <a:lnTo>
                  <a:pt x="97" y="277"/>
                </a:lnTo>
                <a:lnTo>
                  <a:pt x="97" y="276"/>
                </a:lnTo>
                <a:lnTo>
                  <a:pt x="98" y="276"/>
                </a:lnTo>
                <a:lnTo>
                  <a:pt x="98" y="276"/>
                </a:lnTo>
                <a:close/>
                <a:moveTo>
                  <a:pt x="40" y="340"/>
                </a:moveTo>
                <a:lnTo>
                  <a:pt x="40" y="340"/>
                </a:lnTo>
                <a:lnTo>
                  <a:pt x="41" y="339"/>
                </a:lnTo>
                <a:lnTo>
                  <a:pt x="43" y="340"/>
                </a:lnTo>
                <a:lnTo>
                  <a:pt x="41" y="340"/>
                </a:lnTo>
                <a:lnTo>
                  <a:pt x="40" y="340"/>
                </a:lnTo>
                <a:lnTo>
                  <a:pt x="40" y="340"/>
                </a:lnTo>
                <a:lnTo>
                  <a:pt x="40" y="340"/>
                </a:lnTo>
                <a:lnTo>
                  <a:pt x="40" y="340"/>
                </a:lnTo>
                <a:lnTo>
                  <a:pt x="40" y="340"/>
                </a:lnTo>
                <a:close/>
                <a:moveTo>
                  <a:pt x="5" y="425"/>
                </a:moveTo>
                <a:lnTo>
                  <a:pt x="5" y="425"/>
                </a:lnTo>
                <a:lnTo>
                  <a:pt x="8" y="434"/>
                </a:lnTo>
                <a:lnTo>
                  <a:pt x="8" y="435"/>
                </a:lnTo>
                <a:lnTo>
                  <a:pt x="8" y="435"/>
                </a:lnTo>
                <a:lnTo>
                  <a:pt x="6" y="431"/>
                </a:lnTo>
                <a:lnTo>
                  <a:pt x="5" y="425"/>
                </a:lnTo>
                <a:lnTo>
                  <a:pt x="5" y="425"/>
                </a:lnTo>
                <a:lnTo>
                  <a:pt x="6" y="428"/>
                </a:lnTo>
                <a:lnTo>
                  <a:pt x="5" y="425"/>
                </a:lnTo>
                <a:lnTo>
                  <a:pt x="5" y="425"/>
                </a:lnTo>
                <a:close/>
                <a:moveTo>
                  <a:pt x="22" y="374"/>
                </a:moveTo>
                <a:lnTo>
                  <a:pt x="22" y="374"/>
                </a:lnTo>
                <a:lnTo>
                  <a:pt x="22" y="377"/>
                </a:lnTo>
                <a:lnTo>
                  <a:pt x="22" y="380"/>
                </a:lnTo>
                <a:lnTo>
                  <a:pt x="22" y="381"/>
                </a:lnTo>
                <a:lnTo>
                  <a:pt x="22" y="381"/>
                </a:lnTo>
                <a:lnTo>
                  <a:pt x="22" y="376"/>
                </a:lnTo>
                <a:lnTo>
                  <a:pt x="22" y="374"/>
                </a:lnTo>
                <a:lnTo>
                  <a:pt x="22" y="374"/>
                </a:lnTo>
                <a:lnTo>
                  <a:pt x="22" y="374"/>
                </a:lnTo>
                <a:close/>
                <a:moveTo>
                  <a:pt x="19" y="379"/>
                </a:moveTo>
                <a:lnTo>
                  <a:pt x="19" y="379"/>
                </a:lnTo>
                <a:lnTo>
                  <a:pt x="21" y="370"/>
                </a:lnTo>
                <a:lnTo>
                  <a:pt x="21" y="370"/>
                </a:lnTo>
                <a:lnTo>
                  <a:pt x="20" y="371"/>
                </a:lnTo>
                <a:lnTo>
                  <a:pt x="19" y="375"/>
                </a:lnTo>
                <a:lnTo>
                  <a:pt x="19" y="379"/>
                </a:lnTo>
                <a:lnTo>
                  <a:pt x="19" y="379"/>
                </a:lnTo>
                <a:lnTo>
                  <a:pt x="19" y="377"/>
                </a:lnTo>
                <a:lnTo>
                  <a:pt x="19" y="379"/>
                </a:lnTo>
                <a:lnTo>
                  <a:pt x="19" y="379"/>
                </a:lnTo>
                <a:close/>
                <a:moveTo>
                  <a:pt x="4" y="421"/>
                </a:moveTo>
                <a:lnTo>
                  <a:pt x="4" y="421"/>
                </a:lnTo>
                <a:lnTo>
                  <a:pt x="5" y="423"/>
                </a:lnTo>
                <a:lnTo>
                  <a:pt x="4" y="424"/>
                </a:lnTo>
                <a:lnTo>
                  <a:pt x="4" y="424"/>
                </a:lnTo>
                <a:lnTo>
                  <a:pt x="4" y="421"/>
                </a:lnTo>
                <a:lnTo>
                  <a:pt x="4" y="421"/>
                </a:lnTo>
                <a:lnTo>
                  <a:pt x="4" y="422"/>
                </a:lnTo>
                <a:lnTo>
                  <a:pt x="4" y="421"/>
                </a:lnTo>
                <a:lnTo>
                  <a:pt x="4" y="421"/>
                </a:lnTo>
                <a:close/>
                <a:moveTo>
                  <a:pt x="3" y="410"/>
                </a:moveTo>
                <a:lnTo>
                  <a:pt x="3" y="410"/>
                </a:lnTo>
                <a:lnTo>
                  <a:pt x="4" y="413"/>
                </a:lnTo>
                <a:lnTo>
                  <a:pt x="4" y="416"/>
                </a:lnTo>
                <a:lnTo>
                  <a:pt x="4" y="416"/>
                </a:lnTo>
                <a:lnTo>
                  <a:pt x="4" y="413"/>
                </a:lnTo>
                <a:lnTo>
                  <a:pt x="3" y="410"/>
                </a:lnTo>
                <a:lnTo>
                  <a:pt x="3" y="410"/>
                </a:lnTo>
                <a:close/>
                <a:moveTo>
                  <a:pt x="16" y="377"/>
                </a:moveTo>
                <a:lnTo>
                  <a:pt x="16" y="377"/>
                </a:lnTo>
                <a:lnTo>
                  <a:pt x="16" y="372"/>
                </a:lnTo>
                <a:lnTo>
                  <a:pt x="16" y="377"/>
                </a:lnTo>
                <a:lnTo>
                  <a:pt x="16" y="377"/>
                </a:lnTo>
                <a:lnTo>
                  <a:pt x="15" y="375"/>
                </a:lnTo>
                <a:lnTo>
                  <a:pt x="16" y="377"/>
                </a:lnTo>
                <a:lnTo>
                  <a:pt x="16" y="377"/>
                </a:lnTo>
                <a:close/>
                <a:moveTo>
                  <a:pt x="2" y="416"/>
                </a:moveTo>
                <a:lnTo>
                  <a:pt x="2" y="416"/>
                </a:lnTo>
                <a:lnTo>
                  <a:pt x="0" y="406"/>
                </a:lnTo>
                <a:lnTo>
                  <a:pt x="2" y="406"/>
                </a:lnTo>
                <a:lnTo>
                  <a:pt x="2" y="407"/>
                </a:lnTo>
                <a:lnTo>
                  <a:pt x="2" y="413"/>
                </a:lnTo>
                <a:lnTo>
                  <a:pt x="2" y="415"/>
                </a:lnTo>
                <a:lnTo>
                  <a:pt x="2" y="416"/>
                </a:lnTo>
                <a:lnTo>
                  <a:pt x="2" y="416"/>
                </a:lnTo>
                <a:lnTo>
                  <a:pt x="2" y="415"/>
                </a:lnTo>
                <a:lnTo>
                  <a:pt x="2" y="416"/>
                </a:lnTo>
                <a:lnTo>
                  <a:pt x="2" y="416"/>
                </a:lnTo>
                <a:close/>
                <a:moveTo>
                  <a:pt x="3" y="403"/>
                </a:moveTo>
                <a:lnTo>
                  <a:pt x="3" y="403"/>
                </a:lnTo>
                <a:lnTo>
                  <a:pt x="4" y="403"/>
                </a:lnTo>
                <a:lnTo>
                  <a:pt x="4" y="405"/>
                </a:lnTo>
                <a:lnTo>
                  <a:pt x="4" y="407"/>
                </a:lnTo>
                <a:lnTo>
                  <a:pt x="4" y="409"/>
                </a:lnTo>
                <a:lnTo>
                  <a:pt x="3" y="409"/>
                </a:lnTo>
                <a:lnTo>
                  <a:pt x="3" y="403"/>
                </a:lnTo>
                <a:lnTo>
                  <a:pt x="3" y="403"/>
                </a:lnTo>
                <a:lnTo>
                  <a:pt x="3" y="403"/>
                </a:lnTo>
                <a:lnTo>
                  <a:pt x="3" y="403"/>
                </a:lnTo>
                <a:lnTo>
                  <a:pt x="3" y="403"/>
                </a:lnTo>
                <a:close/>
                <a:moveTo>
                  <a:pt x="16" y="359"/>
                </a:moveTo>
                <a:lnTo>
                  <a:pt x="16" y="359"/>
                </a:lnTo>
                <a:lnTo>
                  <a:pt x="17" y="365"/>
                </a:lnTo>
                <a:lnTo>
                  <a:pt x="17" y="366"/>
                </a:lnTo>
                <a:lnTo>
                  <a:pt x="17" y="368"/>
                </a:lnTo>
                <a:lnTo>
                  <a:pt x="16" y="368"/>
                </a:lnTo>
                <a:lnTo>
                  <a:pt x="16" y="368"/>
                </a:lnTo>
                <a:lnTo>
                  <a:pt x="16" y="363"/>
                </a:lnTo>
                <a:lnTo>
                  <a:pt x="16" y="362"/>
                </a:lnTo>
                <a:lnTo>
                  <a:pt x="16" y="359"/>
                </a:lnTo>
                <a:lnTo>
                  <a:pt x="16" y="359"/>
                </a:lnTo>
                <a:close/>
                <a:moveTo>
                  <a:pt x="21" y="344"/>
                </a:moveTo>
                <a:lnTo>
                  <a:pt x="21" y="344"/>
                </a:lnTo>
                <a:lnTo>
                  <a:pt x="21" y="348"/>
                </a:lnTo>
                <a:lnTo>
                  <a:pt x="21" y="348"/>
                </a:lnTo>
                <a:lnTo>
                  <a:pt x="21" y="346"/>
                </a:lnTo>
                <a:lnTo>
                  <a:pt x="21" y="344"/>
                </a:lnTo>
                <a:lnTo>
                  <a:pt x="21" y="344"/>
                </a:lnTo>
                <a:close/>
                <a:moveTo>
                  <a:pt x="20" y="342"/>
                </a:moveTo>
                <a:lnTo>
                  <a:pt x="20" y="342"/>
                </a:lnTo>
                <a:lnTo>
                  <a:pt x="19" y="350"/>
                </a:lnTo>
                <a:lnTo>
                  <a:pt x="19" y="353"/>
                </a:lnTo>
                <a:lnTo>
                  <a:pt x="17" y="353"/>
                </a:lnTo>
                <a:lnTo>
                  <a:pt x="17" y="353"/>
                </a:lnTo>
                <a:lnTo>
                  <a:pt x="19" y="347"/>
                </a:lnTo>
                <a:lnTo>
                  <a:pt x="19" y="345"/>
                </a:lnTo>
                <a:lnTo>
                  <a:pt x="20" y="342"/>
                </a:lnTo>
                <a:lnTo>
                  <a:pt x="20" y="342"/>
                </a:lnTo>
                <a:close/>
                <a:moveTo>
                  <a:pt x="27" y="327"/>
                </a:moveTo>
                <a:lnTo>
                  <a:pt x="27" y="327"/>
                </a:lnTo>
                <a:lnTo>
                  <a:pt x="27" y="328"/>
                </a:lnTo>
                <a:lnTo>
                  <a:pt x="27" y="330"/>
                </a:lnTo>
                <a:lnTo>
                  <a:pt x="27" y="330"/>
                </a:lnTo>
                <a:lnTo>
                  <a:pt x="27" y="329"/>
                </a:lnTo>
                <a:lnTo>
                  <a:pt x="27" y="327"/>
                </a:lnTo>
                <a:lnTo>
                  <a:pt x="27" y="327"/>
                </a:lnTo>
                <a:close/>
                <a:moveTo>
                  <a:pt x="23" y="329"/>
                </a:moveTo>
                <a:lnTo>
                  <a:pt x="23" y="329"/>
                </a:lnTo>
                <a:lnTo>
                  <a:pt x="28" y="324"/>
                </a:lnTo>
                <a:lnTo>
                  <a:pt x="23" y="329"/>
                </a:lnTo>
                <a:lnTo>
                  <a:pt x="23" y="329"/>
                </a:lnTo>
                <a:lnTo>
                  <a:pt x="25" y="328"/>
                </a:lnTo>
                <a:lnTo>
                  <a:pt x="25" y="329"/>
                </a:lnTo>
                <a:lnTo>
                  <a:pt x="23" y="329"/>
                </a:lnTo>
                <a:lnTo>
                  <a:pt x="23" y="329"/>
                </a:lnTo>
                <a:lnTo>
                  <a:pt x="23" y="329"/>
                </a:lnTo>
                <a:close/>
                <a:moveTo>
                  <a:pt x="23" y="328"/>
                </a:moveTo>
                <a:lnTo>
                  <a:pt x="23" y="328"/>
                </a:lnTo>
                <a:lnTo>
                  <a:pt x="26" y="322"/>
                </a:lnTo>
                <a:lnTo>
                  <a:pt x="26" y="321"/>
                </a:lnTo>
                <a:lnTo>
                  <a:pt x="25" y="322"/>
                </a:lnTo>
                <a:lnTo>
                  <a:pt x="23" y="324"/>
                </a:lnTo>
                <a:lnTo>
                  <a:pt x="22" y="326"/>
                </a:lnTo>
                <a:lnTo>
                  <a:pt x="23" y="328"/>
                </a:lnTo>
                <a:lnTo>
                  <a:pt x="23" y="328"/>
                </a:lnTo>
                <a:lnTo>
                  <a:pt x="23" y="327"/>
                </a:lnTo>
                <a:lnTo>
                  <a:pt x="23" y="328"/>
                </a:lnTo>
                <a:lnTo>
                  <a:pt x="23" y="328"/>
                </a:lnTo>
                <a:lnTo>
                  <a:pt x="23" y="328"/>
                </a:lnTo>
                <a:lnTo>
                  <a:pt x="23" y="328"/>
                </a:lnTo>
                <a:close/>
                <a:moveTo>
                  <a:pt x="27" y="311"/>
                </a:moveTo>
                <a:lnTo>
                  <a:pt x="27" y="311"/>
                </a:lnTo>
                <a:lnTo>
                  <a:pt x="27" y="313"/>
                </a:lnTo>
                <a:lnTo>
                  <a:pt x="27" y="316"/>
                </a:lnTo>
                <a:lnTo>
                  <a:pt x="27" y="316"/>
                </a:lnTo>
                <a:lnTo>
                  <a:pt x="26" y="313"/>
                </a:lnTo>
                <a:lnTo>
                  <a:pt x="27" y="311"/>
                </a:lnTo>
                <a:lnTo>
                  <a:pt x="27" y="311"/>
                </a:lnTo>
                <a:close/>
                <a:moveTo>
                  <a:pt x="5" y="341"/>
                </a:moveTo>
                <a:lnTo>
                  <a:pt x="5" y="341"/>
                </a:lnTo>
                <a:lnTo>
                  <a:pt x="6" y="344"/>
                </a:lnTo>
                <a:lnTo>
                  <a:pt x="5" y="347"/>
                </a:lnTo>
                <a:lnTo>
                  <a:pt x="5" y="347"/>
                </a:lnTo>
                <a:lnTo>
                  <a:pt x="5" y="344"/>
                </a:lnTo>
                <a:lnTo>
                  <a:pt x="5" y="341"/>
                </a:lnTo>
                <a:lnTo>
                  <a:pt x="5" y="341"/>
                </a:lnTo>
                <a:close/>
                <a:moveTo>
                  <a:pt x="5" y="342"/>
                </a:moveTo>
                <a:lnTo>
                  <a:pt x="5" y="342"/>
                </a:lnTo>
                <a:lnTo>
                  <a:pt x="5" y="345"/>
                </a:lnTo>
                <a:lnTo>
                  <a:pt x="4" y="346"/>
                </a:lnTo>
                <a:lnTo>
                  <a:pt x="4" y="346"/>
                </a:lnTo>
                <a:lnTo>
                  <a:pt x="4" y="346"/>
                </a:lnTo>
                <a:lnTo>
                  <a:pt x="4" y="345"/>
                </a:lnTo>
                <a:lnTo>
                  <a:pt x="5" y="342"/>
                </a:lnTo>
                <a:lnTo>
                  <a:pt x="5" y="342"/>
                </a:lnTo>
                <a:close/>
                <a:moveTo>
                  <a:pt x="8" y="335"/>
                </a:moveTo>
                <a:lnTo>
                  <a:pt x="8" y="335"/>
                </a:lnTo>
                <a:lnTo>
                  <a:pt x="8" y="336"/>
                </a:lnTo>
                <a:lnTo>
                  <a:pt x="8" y="335"/>
                </a:lnTo>
                <a:lnTo>
                  <a:pt x="8" y="335"/>
                </a:lnTo>
                <a:lnTo>
                  <a:pt x="8" y="336"/>
                </a:lnTo>
                <a:lnTo>
                  <a:pt x="8" y="335"/>
                </a:lnTo>
                <a:lnTo>
                  <a:pt x="8" y="335"/>
                </a:lnTo>
                <a:close/>
                <a:moveTo>
                  <a:pt x="4" y="334"/>
                </a:moveTo>
                <a:lnTo>
                  <a:pt x="4" y="334"/>
                </a:lnTo>
                <a:lnTo>
                  <a:pt x="5" y="336"/>
                </a:lnTo>
                <a:lnTo>
                  <a:pt x="4" y="338"/>
                </a:lnTo>
                <a:lnTo>
                  <a:pt x="3" y="338"/>
                </a:lnTo>
                <a:lnTo>
                  <a:pt x="4" y="334"/>
                </a:lnTo>
                <a:lnTo>
                  <a:pt x="4" y="334"/>
                </a:lnTo>
                <a:lnTo>
                  <a:pt x="3" y="336"/>
                </a:lnTo>
                <a:lnTo>
                  <a:pt x="4" y="334"/>
                </a:lnTo>
                <a:lnTo>
                  <a:pt x="4" y="334"/>
                </a:lnTo>
                <a:close/>
                <a:moveTo>
                  <a:pt x="35" y="293"/>
                </a:moveTo>
                <a:lnTo>
                  <a:pt x="35" y="293"/>
                </a:lnTo>
                <a:lnTo>
                  <a:pt x="35" y="295"/>
                </a:lnTo>
                <a:lnTo>
                  <a:pt x="34" y="297"/>
                </a:lnTo>
                <a:lnTo>
                  <a:pt x="34" y="297"/>
                </a:lnTo>
                <a:lnTo>
                  <a:pt x="34" y="297"/>
                </a:lnTo>
                <a:lnTo>
                  <a:pt x="34" y="295"/>
                </a:lnTo>
                <a:lnTo>
                  <a:pt x="35" y="293"/>
                </a:lnTo>
                <a:lnTo>
                  <a:pt x="35" y="293"/>
                </a:lnTo>
                <a:close/>
                <a:moveTo>
                  <a:pt x="8" y="327"/>
                </a:moveTo>
                <a:lnTo>
                  <a:pt x="8" y="327"/>
                </a:lnTo>
                <a:lnTo>
                  <a:pt x="9" y="329"/>
                </a:lnTo>
                <a:lnTo>
                  <a:pt x="8" y="330"/>
                </a:lnTo>
                <a:lnTo>
                  <a:pt x="8" y="330"/>
                </a:lnTo>
                <a:lnTo>
                  <a:pt x="8" y="328"/>
                </a:lnTo>
                <a:lnTo>
                  <a:pt x="8" y="327"/>
                </a:lnTo>
                <a:lnTo>
                  <a:pt x="8" y="327"/>
                </a:lnTo>
                <a:close/>
                <a:moveTo>
                  <a:pt x="29" y="298"/>
                </a:moveTo>
                <a:lnTo>
                  <a:pt x="29" y="298"/>
                </a:lnTo>
                <a:lnTo>
                  <a:pt x="32" y="287"/>
                </a:lnTo>
                <a:lnTo>
                  <a:pt x="33" y="286"/>
                </a:lnTo>
                <a:lnTo>
                  <a:pt x="32" y="289"/>
                </a:lnTo>
                <a:lnTo>
                  <a:pt x="29" y="298"/>
                </a:lnTo>
                <a:lnTo>
                  <a:pt x="29" y="298"/>
                </a:lnTo>
                <a:lnTo>
                  <a:pt x="31" y="295"/>
                </a:lnTo>
                <a:lnTo>
                  <a:pt x="29" y="298"/>
                </a:lnTo>
                <a:lnTo>
                  <a:pt x="29" y="298"/>
                </a:lnTo>
                <a:close/>
                <a:moveTo>
                  <a:pt x="37" y="281"/>
                </a:moveTo>
                <a:lnTo>
                  <a:pt x="37" y="281"/>
                </a:lnTo>
                <a:lnTo>
                  <a:pt x="34" y="283"/>
                </a:lnTo>
                <a:lnTo>
                  <a:pt x="35" y="286"/>
                </a:lnTo>
                <a:lnTo>
                  <a:pt x="37" y="285"/>
                </a:lnTo>
                <a:lnTo>
                  <a:pt x="37" y="281"/>
                </a:lnTo>
                <a:lnTo>
                  <a:pt x="37" y="281"/>
                </a:lnTo>
                <a:lnTo>
                  <a:pt x="38" y="280"/>
                </a:lnTo>
                <a:lnTo>
                  <a:pt x="38" y="281"/>
                </a:lnTo>
                <a:lnTo>
                  <a:pt x="37" y="281"/>
                </a:lnTo>
                <a:lnTo>
                  <a:pt x="37" y="281"/>
                </a:lnTo>
                <a:lnTo>
                  <a:pt x="37" y="281"/>
                </a:lnTo>
                <a:close/>
                <a:moveTo>
                  <a:pt x="37" y="275"/>
                </a:moveTo>
                <a:lnTo>
                  <a:pt x="37" y="275"/>
                </a:lnTo>
                <a:lnTo>
                  <a:pt x="38" y="276"/>
                </a:lnTo>
                <a:lnTo>
                  <a:pt x="39" y="279"/>
                </a:lnTo>
                <a:lnTo>
                  <a:pt x="39" y="280"/>
                </a:lnTo>
                <a:lnTo>
                  <a:pt x="39" y="279"/>
                </a:lnTo>
                <a:lnTo>
                  <a:pt x="37" y="275"/>
                </a:lnTo>
                <a:lnTo>
                  <a:pt x="37" y="275"/>
                </a:lnTo>
                <a:lnTo>
                  <a:pt x="38" y="274"/>
                </a:lnTo>
                <a:lnTo>
                  <a:pt x="38" y="274"/>
                </a:lnTo>
                <a:lnTo>
                  <a:pt x="38" y="275"/>
                </a:lnTo>
                <a:lnTo>
                  <a:pt x="37" y="275"/>
                </a:lnTo>
                <a:lnTo>
                  <a:pt x="37" y="275"/>
                </a:lnTo>
                <a:close/>
                <a:moveTo>
                  <a:pt x="46" y="264"/>
                </a:moveTo>
                <a:lnTo>
                  <a:pt x="46" y="264"/>
                </a:lnTo>
                <a:lnTo>
                  <a:pt x="45" y="267"/>
                </a:lnTo>
                <a:lnTo>
                  <a:pt x="45" y="269"/>
                </a:lnTo>
                <a:lnTo>
                  <a:pt x="45" y="269"/>
                </a:lnTo>
                <a:lnTo>
                  <a:pt x="45" y="267"/>
                </a:lnTo>
                <a:lnTo>
                  <a:pt x="46" y="264"/>
                </a:lnTo>
                <a:lnTo>
                  <a:pt x="46" y="264"/>
                </a:lnTo>
                <a:close/>
                <a:moveTo>
                  <a:pt x="158" y="181"/>
                </a:moveTo>
                <a:lnTo>
                  <a:pt x="158" y="181"/>
                </a:lnTo>
                <a:lnTo>
                  <a:pt x="161" y="177"/>
                </a:lnTo>
                <a:lnTo>
                  <a:pt x="162" y="177"/>
                </a:lnTo>
                <a:lnTo>
                  <a:pt x="162" y="179"/>
                </a:lnTo>
                <a:lnTo>
                  <a:pt x="161" y="181"/>
                </a:lnTo>
                <a:lnTo>
                  <a:pt x="159" y="181"/>
                </a:lnTo>
                <a:lnTo>
                  <a:pt x="158" y="181"/>
                </a:lnTo>
                <a:lnTo>
                  <a:pt x="158" y="181"/>
                </a:lnTo>
                <a:lnTo>
                  <a:pt x="159" y="181"/>
                </a:lnTo>
                <a:lnTo>
                  <a:pt x="158" y="181"/>
                </a:lnTo>
                <a:lnTo>
                  <a:pt x="158" y="181"/>
                </a:lnTo>
                <a:close/>
                <a:moveTo>
                  <a:pt x="55" y="238"/>
                </a:moveTo>
                <a:lnTo>
                  <a:pt x="55" y="238"/>
                </a:lnTo>
                <a:lnTo>
                  <a:pt x="56" y="238"/>
                </a:lnTo>
                <a:lnTo>
                  <a:pt x="56" y="238"/>
                </a:lnTo>
                <a:lnTo>
                  <a:pt x="56" y="240"/>
                </a:lnTo>
                <a:lnTo>
                  <a:pt x="55" y="242"/>
                </a:lnTo>
                <a:lnTo>
                  <a:pt x="53" y="242"/>
                </a:lnTo>
                <a:lnTo>
                  <a:pt x="53" y="242"/>
                </a:lnTo>
                <a:lnTo>
                  <a:pt x="55" y="240"/>
                </a:lnTo>
                <a:lnTo>
                  <a:pt x="55" y="238"/>
                </a:lnTo>
                <a:lnTo>
                  <a:pt x="55" y="238"/>
                </a:lnTo>
                <a:close/>
                <a:moveTo>
                  <a:pt x="163" y="175"/>
                </a:moveTo>
                <a:lnTo>
                  <a:pt x="163" y="175"/>
                </a:lnTo>
                <a:lnTo>
                  <a:pt x="169" y="169"/>
                </a:lnTo>
                <a:lnTo>
                  <a:pt x="169" y="169"/>
                </a:lnTo>
                <a:lnTo>
                  <a:pt x="169" y="170"/>
                </a:lnTo>
                <a:lnTo>
                  <a:pt x="167" y="175"/>
                </a:lnTo>
                <a:lnTo>
                  <a:pt x="164" y="176"/>
                </a:lnTo>
                <a:lnTo>
                  <a:pt x="163" y="175"/>
                </a:lnTo>
                <a:lnTo>
                  <a:pt x="163" y="175"/>
                </a:lnTo>
                <a:lnTo>
                  <a:pt x="164" y="175"/>
                </a:lnTo>
                <a:lnTo>
                  <a:pt x="164" y="175"/>
                </a:lnTo>
                <a:lnTo>
                  <a:pt x="164" y="176"/>
                </a:lnTo>
                <a:lnTo>
                  <a:pt x="163" y="175"/>
                </a:lnTo>
                <a:lnTo>
                  <a:pt x="163" y="175"/>
                </a:lnTo>
                <a:close/>
                <a:moveTo>
                  <a:pt x="174" y="165"/>
                </a:moveTo>
                <a:lnTo>
                  <a:pt x="174" y="165"/>
                </a:lnTo>
                <a:lnTo>
                  <a:pt x="170" y="169"/>
                </a:lnTo>
                <a:lnTo>
                  <a:pt x="170" y="169"/>
                </a:lnTo>
                <a:lnTo>
                  <a:pt x="170" y="168"/>
                </a:lnTo>
                <a:lnTo>
                  <a:pt x="171" y="167"/>
                </a:lnTo>
                <a:lnTo>
                  <a:pt x="173" y="165"/>
                </a:lnTo>
                <a:lnTo>
                  <a:pt x="174" y="165"/>
                </a:lnTo>
                <a:lnTo>
                  <a:pt x="174" y="165"/>
                </a:lnTo>
                <a:close/>
                <a:moveTo>
                  <a:pt x="40" y="230"/>
                </a:moveTo>
                <a:lnTo>
                  <a:pt x="40" y="230"/>
                </a:lnTo>
                <a:lnTo>
                  <a:pt x="39" y="233"/>
                </a:lnTo>
                <a:lnTo>
                  <a:pt x="38" y="235"/>
                </a:lnTo>
                <a:lnTo>
                  <a:pt x="38" y="235"/>
                </a:lnTo>
                <a:lnTo>
                  <a:pt x="39" y="233"/>
                </a:lnTo>
                <a:lnTo>
                  <a:pt x="40" y="230"/>
                </a:lnTo>
                <a:lnTo>
                  <a:pt x="40" y="230"/>
                </a:lnTo>
                <a:close/>
                <a:moveTo>
                  <a:pt x="44" y="221"/>
                </a:moveTo>
                <a:lnTo>
                  <a:pt x="44" y="221"/>
                </a:lnTo>
                <a:lnTo>
                  <a:pt x="43" y="216"/>
                </a:lnTo>
                <a:lnTo>
                  <a:pt x="43" y="216"/>
                </a:lnTo>
                <a:lnTo>
                  <a:pt x="43" y="216"/>
                </a:lnTo>
                <a:lnTo>
                  <a:pt x="44" y="220"/>
                </a:lnTo>
                <a:lnTo>
                  <a:pt x="44" y="221"/>
                </a:lnTo>
                <a:lnTo>
                  <a:pt x="44" y="221"/>
                </a:lnTo>
                <a:lnTo>
                  <a:pt x="44" y="221"/>
                </a:lnTo>
                <a:lnTo>
                  <a:pt x="43" y="220"/>
                </a:lnTo>
                <a:lnTo>
                  <a:pt x="43" y="221"/>
                </a:lnTo>
                <a:lnTo>
                  <a:pt x="43" y="221"/>
                </a:lnTo>
                <a:lnTo>
                  <a:pt x="44" y="221"/>
                </a:lnTo>
                <a:lnTo>
                  <a:pt x="44" y="221"/>
                </a:lnTo>
                <a:close/>
                <a:moveTo>
                  <a:pt x="44" y="217"/>
                </a:moveTo>
                <a:lnTo>
                  <a:pt x="44" y="217"/>
                </a:lnTo>
                <a:lnTo>
                  <a:pt x="40" y="224"/>
                </a:lnTo>
                <a:lnTo>
                  <a:pt x="40" y="224"/>
                </a:lnTo>
                <a:lnTo>
                  <a:pt x="41" y="221"/>
                </a:lnTo>
                <a:lnTo>
                  <a:pt x="44" y="217"/>
                </a:lnTo>
                <a:lnTo>
                  <a:pt x="44" y="217"/>
                </a:lnTo>
                <a:close/>
                <a:moveTo>
                  <a:pt x="193" y="144"/>
                </a:moveTo>
                <a:lnTo>
                  <a:pt x="193" y="144"/>
                </a:lnTo>
                <a:lnTo>
                  <a:pt x="197" y="141"/>
                </a:lnTo>
                <a:lnTo>
                  <a:pt x="198" y="140"/>
                </a:lnTo>
                <a:lnTo>
                  <a:pt x="199" y="140"/>
                </a:lnTo>
                <a:lnTo>
                  <a:pt x="199" y="140"/>
                </a:lnTo>
                <a:lnTo>
                  <a:pt x="197" y="143"/>
                </a:lnTo>
                <a:lnTo>
                  <a:pt x="194" y="144"/>
                </a:lnTo>
                <a:lnTo>
                  <a:pt x="193" y="144"/>
                </a:lnTo>
                <a:lnTo>
                  <a:pt x="193" y="144"/>
                </a:lnTo>
                <a:close/>
                <a:moveTo>
                  <a:pt x="47" y="208"/>
                </a:moveTo>
                <a:lnTo>
                  <a:pt x="47" y="208"/>
                </a:lnTo>
                <a:lnTo>
                  <a:pt x="49" y="208"/>
                </a:lnTo>
                <a:lnTo>
                  <a:pt x="50" y="208"/>
                </a:lnTo>
                <a:lnTo>
                  <a:pt x="49" y="211"/>
                </a:lnTo>
                <a:lnTo>
                  <a:pt x="46" y="212"/>
                </a:lnTo>
                <a:lnTo>
                  <a:pt x="47" y="208"/>
                </a:lnTo>
                <a:lnTo>
                  <a:pt x="47" y="208"/>
                </a:lnTo>
                <a:lnTo>
                  <a:pt x="47" y="209"/>
                </a:lnTo>
                <a:lnTo>
                  <a:pt x="47" y="208"/>
                </a:lnTo>
                <a:lnTo>
                  <a:pt x="47" y="208"/>
                </a:lnTo>
                <a:close/>
                <a:moveTo>
                  <a:pt x="55" y="200"/>
                </a:moveTo>
                <a:lnTo>
                  <a:pt x="55" y="200"/>
                </a:lnTo>
                <a:lnTo>
                  <a:pt x="56" y="199"/>
                </a:lnTo>
                <a:lnTo>
                  <a:pt x="57" y="198"/>
                </a:lnTo>
                <a:lnTo>
                  <a:pt x="57" y="198"/>
                </a:lnTo>
                <a:lnTo>
                  <a:pt x="56" y="200"/>
                </a:lnTo>
                <a:lnTo>
                  <a:pt x="55" y="202"/>
                </a:lnTo>
                <a:lnTo>
                  <a:pt x="55" y="200"/>
                </a:lnTo>
                <a:lnTo>
                  <a:pt x="55" y="200"/>
                </a:lnTo>
                <a:close/>
                <a:moveTo>
                  <a:pt x="49" y="202"/>
                </a:moveTo>
                <a:lnTo>
                  <a:pt x="49" y="202"/>
                </a:lnTo>
                <a:lnTo>
                  <a:pt x="50" y="202"/>
                </a:lnTo>
                <a:lnTo>
                  <a:pt x="50" y="204"/>
                </a:lnTo>
                <a:lnTo>
                  <a:pt x="50" y="204"/>
                </a:lnTo>
                <a:lnTo>
                  <a:pt x="49" y="202"/>
                </a:lnTo>
                <a:lnTo>
                  <a:pt x="49" y="202"/>
                </a:lnTo>
                <a:lnTo>
                  <a:pt x="49" y="202"/>
                </a:lnTo>
                <a:lnTo>
                  <a:pt x="49" y="202"/>
                </a:lnTo>
                <a:lnTo>
                  <a:pt x="49" y="202"/>
                </a:lnTo>
                <a:close/>
                <a:moveTo>
                  <a:pt x="211" y="130"/>
                </a:moveTo>
                <a:lnTo>
                  <a:pt x="211" y="130"/>
                </a:lnTo>
                <a:lnTo>
                  <a:pt x="210" y="133"/>
                </a:lnTo>
                <a:lnTo>
                  <a:pt x="208" y="133"/>
                </a:lnTo>
                <a:lnTo>
                  <a:pt x="208" y="132"/>
                </a:lnTo>
                <a:lnTo>
                  <a:pt x="211" y="130"/>
                </a:lnTo>
                <a:lnTo>
                  <a:pt x="211" y="130"/>
                </a:lnTo>
                <a:lnTo>
                  <a:pt x="211" y="130"/>
                </a:lnTo>
                <a:lnTo>
                  <a:pt x="211" y="130"/>
                </a:lnTo>
                <a:lnTo>
                  <a:pt x="211" y="130"/>
                </a:lnTo>
                <a:close/>
                <a:moveTo>
                  <a:pt x="65" y="185"/>
                </a:moveTo>
                <a:lnTo>
                  <a:pt x="65" y="185"/>
                </a:lnTo>
                <a:lnTo>
                  <a:pt x="64" y="182"/>
                </a:lnTo>
                <a:lnTo>
                  <a:pt x="64" y="183"/>
                </a:lnTo>
                <a:lnTo>
                  <a:pt x="64" y="185"/>
                </a:lnTo>
                <a:lnTo>
                  <a:pt x="65" y="185"/>
                </a:lnTo>
                <a:lnTo>
                  <a:pt x="65" y="185"/>
                </a:lnTo>
                <a:lnTo>
                  <a:pt x="64" y="185"/>
                </a:lnTo>
                <a:lnTo>
                  <a:pt x="65" y="185"/>
                </a:lnTo>
                <a:lnTo>
                  <a:pt x="65" y="185"/>
                </a:lnTo>
                <a:close/>
                <a:moveTo>
                  <a:pt x="218" y="128"/>
                </a:moveTo>
                <a:lnTo>
                  <a:pt x="217" y="128"/>
                </a:lnTo>
                <a:lnTo>
                  <a:pt x="217" y="128"/>
                </a:lnTo>
                <a:lnTo>
                  <a:pt x="218" y="127"/>
                </a:lnTo>
                <a:lnTo>
                  <a:pt x="220" y="127"/>
                </a:lnTo>
                <a:lnTo>
                  <a:pt x="218" y="128"/>
                </a:lnTo>
                <a:lnTo>
                  <a:pt x="218" y="128"/>
                </a:lnTo>
                <a:close/>
                <a:moveTo>
                  <a:pt x="74" y="174"/>
                </a:moveTo>
                <a:lnTo>
                  <a:pt x="74" y="174"/>
                </a:lnTo>
                <a:lnTo>
                  <a:pt x="75" y="170"/>
                </a:lnTo>
                <a:lnTo>
                  <a:pt x="76" y="170"/>
                </a:lnTo>
                <a:lnTo>
                  <a:pt x="76" y="171"/>
                </a:lnTo>
                <a:lnTo>
                  <a:pt x="74" y="174"/>
                </a:lnTo>
                <a:lnTo>
                  <a:pt x="74" y="174"/>
                </a:lnTo>
                <a:lnTo>
                  <a:pt x="74" y="173"/>
                </a:lnTo>
                <a:lnTo>
                  <a:pt x="74" y="174"/>
                </a:lnTo>
                <a:lnTo>
                  <a:pt x="74" y="174"/>
                </a:lnTo>
                <a:close/>
                <a:moveTo>
                  <a:pt x="234" y="115"/>
                </a:moveTo>
                <a:lnTo>
                  <a:pt x="234" y="115"/>
                </a:lnTo>
                <a:lnTo>
                  <a:pt x="236" y="115"/>
                </a:lnTo>
                <a:lnTo>
                  <a:pt x="235" y="116"/>
                </a:lnTo>
                <a:lnTo>
                  <a:pt x="233" y="116"/>
                </a:lnTo>
                <a:lnTo>
                  <a:pt x="233" y="116"/>
                </a:lnTo>
                <a:lnTo>
                  <a:pt x="234" y="115"/>
                </a:lnTo>
                <a:lnTo>
                  <a:pt x="234" y="115"/>
                </a:lnTo>
                <a:lnTo>
                  <a:pt x="234" y="115"/>
                </a:lnTo>
                <a:lnTo>
                  <a:pt x="234" y="115"/>
                </a:lnTo>
                <a:lnTo>
                  <a:pt x="234" y="115"/>
                </a:lnTo>
                <a:close/>
                <a:moveTo>
                  <a:pt x="82" y="159"/>
                </a:moveTo>
                <a:lnTo>
                  <a:pt x="82" y="159"/>
                </a:lnTo>
                <a:lnTo>
                  <a:pt x="87" y="156"/>
                </a:lnTo>
                <a:lnTo>
                  <a:pt x="87" y="156"/>
                </a:lnTo>
                <a:lnTo>
                  <a:pt x="87" y="156"/>
                </a:lnTo>
                <a:lnTo>
                  <a:pt x="85" y="158"/>
                </a:lnTo>
                <a:lnTo>
                  <a:pt x="82" y="159"/>
                </a:lnTo>
                <a:lnTo>
                  <a:pt x="82" y="159"/>
                </a:lnTo>
                <a:lnTo>
                  <a:pt x="82" y="159"/>
                </a:lnTo>
                <a:lnTo>
                  <a:pt x="82" y="159"/>
                </a:lnTo>
                <a:lnTo>
                  <a:pt x="82" y="159"/>
                </a:lnTo>
                <a:close/>
                <a:moveTo>
                  <a:pt x="241" y="110"/>
                </a:moveTo>
                <a:lnTo>
                  <a:pt x="241" y="110"/>
                </a:lnTo>
                <a:lnTo>
                  <a:pt x="241" y="111"/>
                </a:lnTo>
                <a:lnTo>
                  <a:pt x="241" y="112"/>
                </a:lnTo>
                <a:lnTo>
                  <a:pt x="241" y="112"/>
                </a:lnTo>
                <a:lnTo>
                  <a:pt x="240" y="111"/>
                </a:lnTo>
                <a:lnTo>
                  <a:pt x="241" y="110"/>
                </a:lnTo>
                <a:lnTo>
                  <a:pt x="241" y="110"/>
                </a:lnTo>
                <a:close/>
                <a:moveTo>
                  <a:pt x="90" y="152"/>
                </a:moveTo>
                <a:lnTo>
                  <a:pt x="90" y="152"/>
                </a:lnTo>
                <a:lnTo>
                  <a:pt x="93" y="151"/>
                </a:lnTo>
                <a:lnTo>
                  <a:pt x="92" y="152"/>
                </a:lnTo>
                <a:lnTo>
                  <a:pt x="90" y="155"/>
                </a:lnTo>
                <a:lnTo>
                  <a:pt x="90" y="153"/>
                </a:lnTo>
                <a:lnTo>
                  <a:pt x="90" y="152"/>
                </a:lnTo>
                <a:lnTo>
                  <a:pt x="90" y="152"/>
                </a:lnTo>
                <a:lnTo>
                  <a:pt x="91" y="151"/>
                </a:lnTo>
                <a:lnTo>
                  <a:pt x="90" y="152"/>
                </a:lnTo>
                <a:lnTo>
                  <a:pt x="90" y="152"/>
                </a:lnTo>
                <a:lnTo>
                  <a:pt x="90" y="152"/>
                </a:lnTo>
                <a:lnTo>
                  <a:pt x="90" y="152"/>
                </a:lnTo>
                <a:close/>
                <a:moveTo>
                  <a:pt x="246" y="109"/>
                </a:moveTo>
                <a:lnTo>
                  <a:pt x="246" y="109"/>
                </a:lnTo>
                <a:lnTo>
                  <a:pt x="245" y="110"/>
                </a:lnTo>
                <a:lnTo>
                  <a:pt x="242" y="111"/>
                </a:lnTo>
                <a:lnTo>
                  <a:pt x="242" y="111"/>
                </a:lnTo>
                <a:lnTo>
                  <a:pt x="244" y="110"/>
                </a:lnTo>
                <a:lnTo>
                  <a:pt x="246" y="109"/>
                </a:lnTo>
                <a:lnTo>
                  <a:pt x="246" y="109"/>
                </a:lnTo>
                <a:close/>
                <a:moveTo>
                  <a:pt x="94" y="146"/>
                </a:moveTo>
                <a:lnTo>
                  <a:pt x="94" y="146"/>
                </a:lnTo>
                <a:lnTo>
                  <a:pt x="88" y="152"/>
                </a:lnTo>
                <a:lnTo>
                  <a:pt x="87" y="153"/>
                </a:lnTo>
                <a:lnTo>
                  <a:pt x="88" y="152"/>
                </a:lnTo>
                <a:lnTo>
                  <a:pt x="91" y="149"/>
                </a:lnTo>
                <a:lnTo>
                  <a:pt x="94" y="146"/>
                </a:lnTo>
                <a:lnTo>
                  <a:pt x="94" y="146"/>
                </a:lnTo>
                <a:lnTo>
                  <a:pt x="93" y="147"/>
                </a:lnTo>
                <a:lnTo>
                  <a:pt x="94" y="146"/>
                </a:lnTo>
                <a:lnTo>
                  <a:pt x="94" y="146"/>
                </a:lnTo>
                <a:close/>
                <a:moveTo>
                  <a:pt x="97" y="144"/>
                </a:moveTo>
                <a:lnTo>
                  <a:pt x="97" y="144"/>
                </a:lnTo>
                <a:lnTo>
                  <a:pt x="94" y="149"/>
                </a:lnTo>
                <a:lnTo>
                  <a:pt x="93" y="150"/>
                </a:lnTo>
                <a:lnTo>
                  <a:pt x="92" y="149"/>
                </a:lnTo>
                <a:lnTo>
                  <a:pt x="93" y="147"/>
                </a:lnTo>
                <a:lnTo>
                  <a:pt x="97" y="144"/>
                </a:lnTo>
                <a:lnTo>
                  <a:pt x="97" y="144"/>
                </a:lnTo>
                <a:lnTo>
                  <a:pt x="97" y="144"/>
                </a:lnTo>
                <a:lnTo>
                  <a:pt x="97" y="144"/>
                </a:lnTo>
                <a:lnTo>
                  <a:pt x="97" y="144"/>
                </a:lnTo>
                <a:close/>
                <a:moveTo>
                  <a:pt x="255" y="103"/>
                </a:moveTo>
                <a:lnTo>
                  <a:pt x="255" y="103"/>
                </a:lnTo>
                <a:lnTo>
                  <a:pt x="251" y="105"/>
                </a:lnTo>
                <a:lnTo>
                  <a:pt x="250" y="106"/>
                </a:lnTo>
                <a:lnTo>
                  <a:pt x="251" y="105"/>
                </a:lnTo>
                <a:lnTo>
                  <a:pt x="255" y="103"/>
                </a:lnTo>
                <a:lnTo>
                  <a:pt x="255" y="103"/>
                </a:lnTo>
                <a:lnTo>
                  <a:pt x="253" y="104"/>
                </a:lnTo>
                <a:lnTo>
                  <a:pt x="255" y="103"/>
                </a:lnTo>
                <a:lnTo>
                  <a:pt x="255" y="103"/>
                </a:lnTo>
                <a:close/>
                <a:moveTo>
                  <a:pt x="98" y="139"/>
                </a:moveTo>
                <a:lnTo>
                  <a:pt x="98" y="139"/>
                </a:lnTo>
                <a:lnTo>
                  <a:pt x="99" y="139"/>
                </a:lnTo>
                <a:lnTo>
                  <a:pt x="99" y="139"/>
                </a:lnTo>
                <a:lnTo>
                  <a:pt x="99" y="141"/>
                </a:lnTo>
                <a:lnTo>
                  <a:pt x="99" y="141"/>
                </a:lnTo>
                <a:lnTo>
                  <a:pt x="98" y="139"/>
                </a:lnTo>
                <a:lnTo>
                  <a:pt x="98" y="139"/>
                </a:lnTo>
                <a:lnTo>
                  <a:pt x="99" y="139"/>
                </a:lnTo>
                <a:lnTo>
                  <a:pt x="99" y="139"/>
                </a:lnTo>
                <a:lnTo>
                  <a:pt x="98" y="139"/>
                </a:lnTo>
                <a:lnTo>
                  <a:pt x="98" y="139"/>
                </a:lnTo>
                <a:lnTo>
                  <a:pt x="98" y="139"/>
                </a:lnTo>
                <a:close/>
                <a:moveTo>
                  <a:pt x="105" y="135"/>
                </a:moveTo>
                <a:lnTo>
                  <a:pt x="105" y="135"/>
                </a:lnTo>
                <a:lnTo>
                  <a:pt x="106" y="134"/>
                </a:lnTo>
                <a:lnTo>
                  <a:pt x="109" y="132"/>
                </a:lnTo>
                <a:lnTo>
                  <a:pt x="109" y="132"/>
                </a:lnTo>
                <a:lnTo>
                  <a:pt x="108" y="135"/>
                </a:lnTo>
                <a:lnTo>
                  <a:pt x="106" y="135"/>
                </a:lnTo>
                <a:lnTo>
                  <a:pt x="105" y="135"/>
                </a:lnTo>
                <a:lnTo>
                  <a:pt x="105" y="135"/>
                </a:lnTo>
                <a:close/>
                <a:moveTo>
                  <a:pt x="112" y="126"/>
                </a:moveTo>
                <a:lnTo>
                  <a:pt x="112" y="126"/>
                </a:lnTo>
                <a:lnTo>
                  <a:pt x="115" y="122"/>
                </a:lnTo>
                <a:lnTo>
                  <a:pt x="115" y="123"/>
                </a:lnTo>
                <a:lnTo>
                  <a:pt x="114" y="124"/>
                </a:lnTo>
                <a:lnTo>
                  <a:pt x="112" y="126"/>
                </a:lnTo>
                <a:lnTo>
                  <a:pt x="112" y="126"/>
                </a:lnTo>
                <a:lnTo>
                  <a:pt x="112" y="126"/>
                </a:lnTo>
                <a:lnTo>
                  <a:pt x="112" y="126"/>
                </a:lnTo>
                <a:lnTo>
                  <a:pt x="112" y="126"/>
                </a:lnTo>
                <a:close/>
                <a:moveTo>
                  <a:pt x="122" y="118"/>
                </a:moveTo>
                <a:lnTo>
                  <a:pt x="122" y="118"/>
                </a:lnTo>
                <a:lnTo>
                  <a:pt x="118" y="121"/>
                </a:lnTo>
                <a:lnTo>
                  <a:pt x="122" y="118"/>
                </a:lnTo>
                <a:lnTo>
                  <a:pt x="122" y="118"/>
                </a:lnTo>
                <a:lnTo>
                  <a:pt x="122" y="118"/>
                </a:lnTo>
                <a:lnTo>
                  <a:pt x="122" y="118"/>
                </a:lnTo>
                <a:lnTo>
                  <a:pt x="122" y="118"/>
                </a:lnTo>
                <a:close/>
                <a:moveTo>
                  <a:pt x="121" y="120"/>
                </a:moveTo>
                <a:lnTo>
                  <a:pt x="121" y="120"/>
                </a:lnTo>
                <a:lnTo>
                  <a:pt x="123" y="118"/>
                </a:lnTo>
                <a:lnTo>
                  <a:pt x="121" y="120"/>
                </a:lnTo>
                <a:lnTo>
                  <a:pt x="121" y="120"/>
                </a:lnTo>
                <a:lnTo>
                  <a:pt x="122" y="120"/>
                </a:lnTo>
                <a:lnTo>
                  <a:pt x="121" y="120"/>
                </a:lnTo>
                <a:lnTo>
                  <a:pt x="121" y="120"/>
                </a:lnTo>
                <a:close/>
                <a:moveTo>
                  <a:pt x="131" y="111"/>
                </a:moveTo>
                <a:lnTo>
                  <a:pt x="131" y="111"/>
                </a:lnTo>
                <a:lnTo>
                  <a:pt x="128" y="115"/>
                </a:lnTo>
                <a:lnTo>
                  <a:pt x="124" y="117"/>
                </a:lnTo>
                <a:lnTo>
                  <a:pt x="124" y="117"/>
                </a:lnTo>
                <a:lnTo>
                  <a:pt x="127" y="115"/>
                </a:lnTo>
                <a:lnTo>
                  <a:pt x="131" y="111"/>
                </a:lnTo>
                <a:lnTo>
                  <a:pt x="131" y="111"/>
                </a:lnTo>
                <a:close/>
                <a:moveTo>
                  <a:pt x="131" y="109"/>
                </a:moveTo>
                <a:lnTo>
                  <a:pt x="131" y="109"/>
                </a:lnTo>
                <a:lnTo>
                  <a:pt x="128" y="111"/>
                </a:lnTo>
                <a:lnTo>
                  <a:pt x="126" y="115"/>
                </a:lnTo>
                <a:lnTo>
                  <a:pt x="126" y="115"/>
                </a:lnTo>
                <a:lnTo>
                  <a:pt x="128" y="111"/>
                </a:lnTo>
                <a:lnTo>
                  <a:pt x="131" y="109"/>
                </a:lnTo>
                <a:lnTo>
                  <a:pt x="131" y="109"/>
                </a:lnTo>
                <a:close/>
                <a:moveTo>
                  <a:pt x="141" y="103"/>
                </a:moveTo>
                <a:lnTo>
                  <a:pt x="141" y="103"/>
                </a:lnTo>
                <a:lnTo>
                  <a:pt x="140" y="103"/>
                </a:lnTo>
                <a:lnTo>
                  <a:pt x="140" y="103"/>
                </a:lnTo>
                <a:lnTo>
                  <a:pt x="141" y="105"/>
                </a:lnTo>
                <a:lnTo>
                  <a:pt x="143" y="105"/>
                </a:lnTo>
                <a:lnTo>
                  <a:pt x="141" y="103"/>
                </a:lnTo>
                <a:lnTo>
                  <a:pt x="141" y="103"/>
                </a:lnTo>
                <a:lnTo>
                  <a:pt x="143" y="103"/>
                </a:lnTo>
                <a:lnTo>
                  <a:pt x="141" y="103"/>
                </a:lnTo>
                <a:lnTo>
                  <a:pt x="141" y="103"/>
                </a:lnTo>
                <a:close/>
                <a:moveTo>
                  <a:pt x="164" y="80"/>
                </a:moveTo>
                <a:lnTo>
                  <a:pt x="164" y="80"/>
                </a:lnTo>
                <a:lnTo>
                  <a:pt x="165" y="79"/>
                </a:lnTo>
                <a:lnTo>
                  <a:pt x="164" y="80"/>
                </a:lnTo>
                <a:lnTo>
                  <a:pt x="164" y="80"/>
                </a:lnTo>
                <a:lnTo>
                  <a:pt x="164" y="80"/>
                </a:lnTo>
                <a:lnTo>
                  <a:pt x="164" y="80"/>
                </a:lnTo>
                <a:lnTo>
                  <a:pt x="164" y="81"/>
                </a:lnTo>
                <a:lnTo>
                  <a:pt x="164" y="80"/>
                </a:lnTo>
                <a:lnTo>
                  <a:pt x="164" y="80"/>
                </a:lnTo>
                <a:close/>
                <a:moveTo>
                  <a:pt x="371" y="6"/>
                </a:moveTo>
                <a:lnTo>
                  <a:pt x="371" y="6"/>
                </a:lnTo>
                <a:lnTo>
                  <a:pt x="374" y="8"/>
                </a:lnTo>
                <a:lnTo>
                  <a:pt x="374" y="9"/>
                </a:lnTo>
                <a:lnTo>
                  <a:pt x="371" y="10"/>
                </a:lnTo>
                <a:lnTo>
                  <a:pt x="369" y="10"/>
                </a:lnTo>
                <a:lnTo>
                  <a:pt x="369" y="9"/>
                </a:lnTo>
                <a:lnTo>
                  <a:pt x="371" y="6"/>
                </a:lnTo>
                <a:lnTo>
                  <a:pt x="371" y="6"/>
                </a:lnTo>
                <a:lnTo>
                  <a:pt x="371" y="8"/>
                </a:lnTo>
                <a:lnTo>
                  <a:pt x="371" y="8"/>
                </a:lnTo>
                <a:lnTo>
                  <a:pt x="371" y="8"/>
                </a:lnTo>
                <a:lnTo>
                  <a:pt x="371" y="6"/>
                </a:lnTo>
                <a:lnTo>
                  <a:pt x="371" y="6"/>
                </a:lnTo>
                <a:close/>
                <a:moveTo>
                  <a:pt x="389" y="9"/>
                </a:moveTo>
                <a:lnTo>
                  <a:pt x="389" y="9"/>
                </a:lnTo>
                <a:lnTo>
                  <a:pt x="386" y="9"/>
                </a:lnTo>
                <a:lnTo>
                  <a:pt x="385" y="9"/>
                </a:lnTo>
                <a:lnTo>
                  <a:pt x="385" y="8"/>
                </a:lnTo>
                <a:lnTo>
                  <a:pt x="385" y="8"/>
                </a:lnTo>
                <a:lnTo>
                  <a:pt x="387" y="8"/>
                </a:lnTo>
                <a:lnTo>
                  <a:pt x="389" y="9"/>
                </a:lnTo>
                <a:lnTo>
                  <a:pt x="389" y="9"/>
                </a:lnTo>
                <a:lnTo>
                  <a:pt x="389" y="9"/>
                </a:lnTo>
                <a:close/>
                <a:moveTo>
                  <a:pt x="509" y="149"/>
                </a:moveTo>
                <a:lnTo>
                  <a:pt x="509" y="149"/>
                </a:lnTo>
                <a:lnTo>
                  <a:pt x="507" y="146"/>
                </a:lnTo>
                <a:lnTo>
                  <a:pt x="509" y="149"/>
                </a:lnTo>
                <a:lnTo>
                  <a:pt x="509" y="149"/>
                </a:lnTo>
                <a:lnTo>
                  <a:pt x="507" y="146"/>
                </a:lnTo>
                <a:lnTo>
                  <a:pt x="509" y="149"/>
                </a:lnTo>
                <a:lnTo>
                  <a:pt x="509" y="149"/>
                </a:lnTo>
                <a:close/>
                <a:moveTo>
                  <a:pt x="505" y="145"/>
                </a:moveTo>
                <a:lnTo>
                  <a:pt x="505" y="145"/>
                </a:lnTo>
                <a:lnTo>
                  <a:pt x="505" y="143"/>
                </a:lnTo>
                <a:lnTo>
                  <a:pt x="505" y="145"/>
                </a:lnTo>
                <a:lnTo>
                  <a:pt x="505" y="145"/>
                </a:lnTo>
                <a:lnTo>
                  <a:pt x="506" y="146"/>
                </a:lnTo>
                <a:lnTo>
                  <a:pt x="505" y="145"/>
                </a:lnTo>
                <a:lnTo>
                  <a:pt x="505" y="145"/>
                </a:lnTo>
                <a:close/>
                <a:moveTo>
                  <a:pt x="444" y="17"/>
                </a:moveTo>
                <a:lnTo>
                  <a:pt x="444" y="17"/>
                </a:lnTo>
                <a:lnTo>
                  <a:pt x="448" y="19"/>
                </a:lnTo>
                <a:lnTo>
                  <a:pt x="448" y="19"/>
                </a:lnTo>
                <a:lnTo>
                  <a:pt x="446" y="19"/>
                </a:lnTo>
                <a:lnTo>
                  <a:pt x="444" y="17"/>
                </a:lnTo>
                <a:lnTo>
                  <a:pt x="444" y="17"/>
                </a:lnTo>
                <a:lnTo>
                  <a:pt x="445" y="17"/>
                </a:lnTo>
                <a:lnTo>
                  <a:pt x="444" y="17"/>
                </a:lnTo>
                <a:lnTo>
                  <a:pt x="444" y="17"/>
                </a:lnTo>
                <a:close/>
                <a:moveTo>
                  <a:pt x="512" y="153"/>
                </a:moveTo>
                <a:lnTo>
                  <a:pt x="512" y="153"/>
                </a:lnTo>
                <a:lnTo>
                  <a:pt x="511" y="155"/>
                </a:lnTo>
                <a:lnTo>
                  <a:pt x="511" y="155"/>
                </a:lnTo>
                <a:lnTo>
                  <a:pt x="509" y="153"/>
                </a:lnTo>
                <a:lnTo>
                  <a:pt x="509" y="152"/>
                </a:lnTo>
                <a:lnTo>
                  <a:pt x="512" y="153"/>
                </a:lnTo>
                <a:lnTo>
                  <a:pt x="512" y="153"/>
                </a:lnTo>
                <a:lnTo>
                  <a:pt x="511" y="153"/>
                </a:lnTo>
                <a:lnTo>
                  <a:pt x="511" y="153"/>
                </a:lnTo>
                <a:lnTo>
                  <a:pt x="511" y="153"/>
                </a:lnTo>
                <a:lnTo>
                  <a:pt x="512" y="153"/>
                </a:lnTo>
                <a:lnTo>
                  <a:pt x="512" y="153"/>
                </a:lnTo>
                <a:close/>
                <a:moveTo>
                  <a:pt x="454" y="22"/>
                </a:moveTo>
                <a:lnTo>
                  <a:pt x="454" y="22"/>
                </a:lnTo>
                <a:lnTo>
                  <a:pt x="452" y="22"/>
                </a:lnTo>
                <a:lnTo>
                  <a:pt x="451" y="21"/>
                </a:lnTo>
                <a:lnTo>
                  <a:pt x="451" y="21"/>
                </a:lnTo>
                <a:lnTo>
                  <a:pt x="453" y="21"/>
                </a:lnTo>
                <a:lnTo>
                  <a:pt x="454" y="21"/>
                </a:lnTo>
                <a:lnTo>
                  <a:pt x="454" y="22"/>
                </a:lnTo>
                <a:lnTo>
                  <a:pt x="454" y="22"/>
                </a:lnTo>
                <a:close/>
                <a:moveTo>
                  <a:pt x="512" y="155"/>
                </a:moveTo>
                <a:lnTo>
                  <a:pt x="512" y="155"/>
                </a:lnTo>
                <a:lnTo>
                  <a:pt x="513" y="156"/>
                </a:lnTo>
                <a:lnTo>
                  <a:pt x="513" y="157"/>
                </a:lnTo>
                <a:lnTo>
                  <a:pt x="512" y="156"/>
                </a:lnTo>
                <a:lnTo>
                  <a:pt x="512" y="155"/>
                </a:lnTo>
                <a:lnTo>
                  <a:pt x="512" y="155"/>
                </a:lnTo>
                <a:lnTo>
                  <a:pt x="512" y="155"/>
                </a:lnTo>
                <a:lnTo>
                  <a:pt x="512" y="155"/>
                </a:lnTo>
                <a:lnTo>
                  <a:pt x="512" y="155"/>
                </a:lnTo>
                <a:close/>
                <a:moveTo>
                  <a:pt x="576" y="135"/>
                </a:moveTo>
                <a:lnTo>
                  <a:pt x="576" y="135"/>
                </a:lnTo>
                <a:lnTo>
                  <a:pt x="575" y="133"/>
                </a:lnTo>
                <a:lnTo>
                  <a:pt x="574" y="129"/>
                </a:lnTo>
                <a:lnTo>
                  <a:pt x="574" y="129"/>
                </a:lnTo>
                <a:lnTo>
                  <a:pt x="576" y="133"/>
                </a:lnTo>
                <a:lnTo>
                  <a:pt x="576" y="135"/>
                </a:lnTo>
                <a:lnTo>
                  <a:pt x="576" y="135"/>
                </a:lnTo>
                <a:lnTo>
                  <a:pt x="576" y="135"/>
                </a:lnTo>
                <a:close/>
                <a:moveTo>
                  <a:pt x="580" y="144"/>
                </a:moveTo>
                <a:lnTo>
                  <a:pt x="580" y="144"/>
                </a:lnTo>
                <a:lnTo>
                  <a:pt x="578" y="140"/>
                </a:lnTo>
                <a:lnTo>
                  <a:pt x="577" y="136"/>
                </a:lnTo>
                <a:lnTo>
                  <a:pt x="577" y="136"/>
                </a:lnTo>
                <a:lnTo>
                  <a:pt x="578" y="140"/>
                </a:lnTo>
                <a:lnTo>
                  <a:pt x="580" y="144"/>
                </a:lnTo>
                <a:lnTo>
                  <a:pt x="580" y="144"/>
                </a:lnTo>
                <a:close/>
                <a:moveTo>
                  <a:pt x="582" y="147"/>
                </a:moveTo>
                <a:lnTo>
                  <a:pt x="582" y="147"/>
                </a:lnTo>
                <a:lnTo>
                  <a:pt x="581" y="144"/>
                </a:lnTo>
                <a:lnTo>
                  <a:pt x="582" y="147"/>
                </a:lnTo>
                <a:lnTo>
                  <a:pt x="582" y="147"/>
                </a:lnTo>
                <a:lnTo>
                  <a:pt x="582" y="147"/>
                </a:lnTo>
                <a:lnTo>
                  <a:pt x="582" y="147"/>
                </a:lnTo>
                <a:lnTo>
                  <a:pt x="582" y="147"/>
                </a:lnTo>
                <a:close/>
                <a:moveTo>
                  <a:pt x="545" y="311"/>
                </a:moveTo>
                <a:lnTo>
                  <a:pt x="545" y="311"/>
                </a:lnTo>
                <a:lnTo>
                  <a:pt x="544" y="311"/>
                </a:lnTo>
                <a:lnTo>
                  <a:pt x="544" y="311"/>
                </a:lnTo>
                <a:lnTo>
                  <a:pt x="544" y="307"/>
                </a:lnTo>
                <a:lnTo>
                  <a:pt x="545" y="300"/>
                </a:lnTo>
                <a:lnTo>
                  <a:pt x="546" y="298"/>
                </a:lnTo>
                <a:lnTo>
                  <a:pt x="546" y="297"/>
                </a:lnTo>
                <a:lnTo>
                  <a:pt x="546" y="298"/>
                </a:lnTo>
                <a:lnTo>
                  <a:pt x="545" y="311"/>
                </a:lnTo>
                <a:lnTo>
                  <a:pt x="545" y="311"/>
                </a:lnTo>
                <a:lnTo>
                  <a:pt x="544" y="311"/>
                </a:lnTo>
                <a:lnTo>
                  <a:pt x="545" y="310"/>
                </a:lnTo>
                <a:lnTo>
                  <a:pt x="545" y="310"/>
                </a:lnTo>
                <a:lnTo>
                  <a:pt x="545" y="311"/>
                </a:lnTo>
                <a:lnTo>
                  <a:pt x="545" y="311"/>
                </a:lnTo>
                <a:close/>
                <a:moveTo>
                  <a:pt x="540" y="324"/>
                </a:moveTo>
                <a:lnTo>
                  <a:pt x="540" y="324"/>
                </a:lnTo>
                <a:lnTo>
                  <a:pt x="540" y="323"/>
                </a:lnTo>
                <a:lnTo>
                  <a:pt x="540" y="321"/>
                </a:lnTo>
                <a:lnTo>
                  <a:pt x="540" y="316"/>
                </a:lnTo>
                <a:lnTo>
                  <a:pt x="541" y="313"/>
                </a:lnTo>
                <a:lnTo>
                  <a:pt x="540" y="324"/>
                </a:lnTo>
                <a:lnTo>
                  <a:pt x="540" y="324"/>
                </a:lnTo>
                <a:lnTo>
                  <a:pt x="540" y="323"/>
                </a:lnTo>
                <a:lnTo>
                  <a:pt x="540" y="324"/>
                </a:lnTo>
                <a:lnTo>
                  <a:pt x="540" y="324"/>
                </a:lnTo>
                <a:close/>
                <a:moveTo>
                  <a:pt x="595" y="251"/>
                </a:moveTo>
                <a:lnTo>
                  <a:pt x="595" y="251"/>
                </a:lnTo>
                <a:lnTo>
                  <a:pt x="594" y="247"/>
                </a:lnTo>
                <a:lnTo>
                  <a:pt x="594" y="244"/>
                </a:lnTo>
                <a:lnTo>
                  <a:pt x="594" y="244"/>
                </a:lnTo>
                <a:lnTo>
                  <a:pt x="595" y="247"/>
                </a:lnTo>
                <a:lnTo>
                  <a:pt x="595" y="251"/>
                </a:lnTo>
                <a:lnTo>
                  <a:pt x="595" y="251"/>
                </a:lnTo>
                <a:close/>
                <a:moveTo>
                  <a:pt x="536" y="339"/>
                </a:moveTo>
                <a:lnTo>
                  <a:pt x="536" y="339"/>
                </a:lnTo>
                <a:lnTo>
                  <a:pt x="538" y="327"/>
                </a:lnTo>
                <a:lnTo>
                  <a:pt x="539" y="327"/>
                </a:lnTo>
                <a:lnTo>
                  <a:pt x="539" y="328"/>
                </a:lnTo>
                <a:lnTo>
                  <a:pt x="538" y="334"/>
                </a:lnTo>
                <a:lnTo>
                  <a:pt x="536" y="339"/>
                </a:lnTo>
                <a:lnTo>
                  <a:pt x="536" y="339"/>
                </a:lnTo>
                <a:lnTo>
                  <a:pt x="538" y="335"/>
                </a:lnTo>
                <a:lnTo>
                  <a:pt x="536" y="339"/>
                </a:lnTo>
                <a:lnTo>
                  <a:pt x="536" y="339"/>
                </a:lnTo>
                <a:close/>
                <a:moveTo>
                  <a:pt x="594" y="292"/>
                </a:moveTo>
                <a:lnTo>
                  <a:pt x="594" y="292"/>
                </a:lnTo>
                <a:lnTo>
                  <a:pt x="595" y="294"/>
                </a:lnTo>
                <a:lnTo>
                  <a:pt x="594" y="294"/>
                </a:lnTo>
                <a:lnTo>
                  <a:pt x="594" y="293"/>
                </a:lnTo>
                <a:lnTo>
                  <a:pt x="594" y="292"/>
                </a:lnTo>
                <a:lnTo>
                  <a:pt x="594" y="292"/>
                </a:lnTo>
                <a:lnTo>
                  <a:pt x="594" y="293"/>
                </a:lnTo>
                <a:lnTo>
                  <a:pt x="594" y="292"/>
                </a:lnTo>
                <a:lnTo>
                  <a:pt x="594" y="292"/>
                </a:lnTo>
                <a:close/>
                <a:moveTo>
                  <a:pt x="519" y="370"/>
                </a:moveTo>
                <a:lnTo>
                  <a:pt x="519" y="370"/>
                </a:lnTo>
                <a:lnTo>
                  <a:pt x="518" y="368"/>
                </a:lnTo>
                <a:lnTo>
                  <a:pt x="519" y="370"/>
                </a:lnTo>
                <a:lnTo>
                  <a:pt x="519" y="370"/>
                </a:lnTo>
                <a:lnTo>
                  <a:pt x="518" y="370"/>
                </a:lnTo>
                <a:lnTo>
                  <a:pt x="518" y="370"/>
                </a:lnTo>
                <a:lnTo>
                  <a:pt x="518" y="370"/>
                </a:lnTo>
                <a:lnTo>
                  <a:pt x="519" y="370"/>
                </a:lnTo>
                <a:lnTo>
                  <a:pt x="519" y="370"/>
                </a:lnTo>
                <a:close/>
                <a:moveTo>
                  <a:pt x="542" y="362"/>
                </a:moveTo>
                <a:lnTo>
                  <a:pt x="542" y="362"/>
                </a:lnTo>
                <a:lnTo>
                  <a:pt x="540" y="365"/>
                </a:lnTo>
                <a:lnTo>
                  <a:pt x="540" y="365"/>
                </a:lnTo>
                <a:lnTo>
                  <a:pt x="541" y="365"/>
                </a:lnTo>
                <a:lnTo>
                  <a:pt x="542" y="364"/>
                </a:lnTo>
                <a:lnTo>
                  <a:pt x="542" y="362"/>
                </a:lnTo>
                <a:lnTo>
                  <a:pt x="542" y="362"/>
                </a:lnTo>
                <a:lnTo>
                  <a:pt x="542" y="362"/>
                </a:lnTo>
                <a:lnTo>
                  <a:pt x="542" y="362"/>
                </a:lnTo>
                <a:lnTo>
                  <a:pt x="542" y="362"/>
                </a:lnTo>
                <a:close/>
                <a:moveTo>
                  <a:pt x="569" y="352"/>
                </a:moveTo>
                <a:lnTo>
                  <a:pt x="569" y="352"/>
                </a:lnTo>
                <a:lnTo>
                  <a:pt x="570" y="351"/>
                </a:lnTo>
                <a:lnTo>
                  <a:pt x="570" y="350"/>
                </a:lnTo>
                <a:lnTo>
                  <a:pt x="570" y="350"/>
                </a:lnTo>
                <a:lnTo>
                  <a:pt x="570" y="352"/>
                </a:lnTo>
                <a:lnTo>
                  <a:pt x="569" y="353"/>
                </a:lnTo>
                <a:lnTo>
                  <a:pt x="569" y="352"/>
                </a:lnTo>
                <a:lnTo>
                  <a:pt x="569" y="352"/>
                </a:lnTo>
                <a:close/>
                <a:moveTo>
                  <a:pt x="562" y="366"/>
                </a:moveTo>
                <a:lnTo>
                  <a:pt x="562" y="366"/>
                </a:lnTo>
                <a:lnTo>
                  <a:pt x="563" y="362"/>
                </a:lnTo>
                <a:lnTo>
                  <a:pt x="565" y="359"/>
                </a:lnTo>
                <a:lnTo>
                  <a:pt x="565" y="359"/>
                </a:lnTo>
                <a:lnTo>
                  <a:pt x="564" y="363"/>
                </a:lnTo>
                <a:lnTo>
                  <a:pt x="562" y="366"/>
                </a:lnTo>
                <a:lnTo>
                  <a:pt x="562" y="366"/>
                </a:lnTo>
                <a:close/>
                <a:moveTo>
                  <a:pt x="557" y="376"/>
                </a:moveTo>
                <a:lnTo>
                  <a:pt x="557" y="376"/>
                </a:lnTo>
                <a:lnTo>
                  <a:pt x="558" y="374"/>
                </a:lnTo>
                <a:lnTo>
                  <a:pt x="559" y="371"/>
                </a:lnTo>
                <a:lnTo>
                  <a:pt x="559" y="371"/>
                </a:lnTo>
                <a:lnTo>
                  <a:pt x="558" y="374"/>
                </a:lnTo>
                <a:lnTo>
                  <a:pt x="557" y="376"/>
                </a:lnTo>
                <a:lnTo>
                  <a:pt x="557" y="376"/>
                </a:lnTo>
                <a:close/>
                <a:moveTo>
                  <a:pt x="560" y="377"/>
                </a:moveTo>
                <a:lnTo>
                  <a:pt x="560" y="377"/>
                </a:lnTo>
                <a:lnTo>
                  <a:pt x="559" y="377"/>
                </a:lnTo>
                <a:lnTo>
                  <a:pt x="559" y="377"/>
                </a:lnTo>
                <a:lnTo>
                  <a:pt x="560" y="377"/>
                </a:lnTo>
                <a:lnTo>
                  <a:pt x="560" y="377"/>
                </a:lnTo>
                <a:lnTo>
                  <a:pt x="560" y="377"/>
                </a:lnTo>
                <a:lnTo>
                  <a:pt x="560" y="377"/>
                </a:lnTo>
                <a:lnTo>
                  <a:pt x="560" y="377"/>
                </a:lnTo>
                <a:lnTo>
                  <a:pt x="560" y="377"/>
                </a:lnTo>
                <a:close/>
                <a:moveTo>
                  <a:pt x="500" y="451"/>
                </a:moveTo>
                <a:lnTo>
                  <a:pt x="500" y="451"/>
                </a:lnTo>
                <a:lnTo>
                  <a:pt x="501" y="450"/>
                </a:lnTo>
                <a:lnTo>
                  <a:pt x="503" y="447"/>
                </a:lnTo>
                <a:lnTo>
                  <a:pt x="503" y="447"/>
                </a:lnTo>
                <a:lnTo>
                  <a:pt x="503" y="450"/>
                </a:lnTo>
                <a:lnTo>
                  <a:pt x="500" y="451"/>
                </a:lnTo>
                <a:lnTo>
                  <a:pt x="500" y="451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2857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4778"/>
          <p:cNvSpPr>
            <a:spLocks noEditPoints="1"/>
          </p:cNvSpPr>
          <p:nvPr/>
        </p:nvSpPr>
        <p:spPr bwMode="auto">
          <a:xfrm>
            <a:off x="4151552" y="2741458"/>
            <a:ext cx="1736921" cy="1736921"/>
          </a:xfrm>
          <a:custGeom>
            <a:avLst/>
            <a:gdLst>
              <a:gd name="T0" fmla="*/ 227 w 643"/>
              <a:gd name="T1" fmla="*/ 171 h 643"/>
              <a:gd name="T2" fmla="*/ 320 w 643"/>
              <a:gd name="T3" fmla="*/ 511 h 643"/>
              <a:gd name="T4" fmla="*/ 512 w 643"/>
              <a:gd name="T5" fmla="*/ 163 h 643"/>
              <a:gd name="T6" fmla="*/ 566 w 643"/>
              <a:gd name="T7" fmla="*/ 388 h 643"/>
              <a:gd name="T8" fmla="*/ 643 w 643"/>
              <a:gd name="T9" fmla="*/ 284 h 643"/>
              <a:gd name="T10" fmla="*/ 302 w 643"/>
              <a:gd name="T11" fmla="*/ 15 h 643"/>
              <a:gd name="T12" fmla="*/ 43 w 643"/>
              <a:gd name="T13" fmla="*/ 233 h 643"/>
              <a:gd name="T14" fmla="*/ 28 w 643"/>
              <a:gd name="T15" fmla="*/ 502 h 643"/>
              <a:gd name="T16" fmla="*/ 161 w 643"/>
              <a:gd name="T17" fmla="*/ 611 h 643"/>
              <a:gd name="T18" fmla="*/ 321 w 643"/>
              <a:gd name="T19" fmla="*/ 617 h 643"/>
              <a:gd name="T20" fmla="*/ 394 w 643"/>
              <a:gd name="T21" fmla="*/ 582 h 643"/>
              <a:gd name="T22" fmla="*/ 68 w 643"/>
              <a:gd name="T23" fmla="*/ 447 h 643"/>
              <a:gd name="T24" fmla="*/ 368 w 643"/>
              <a:gd name="T25" fmla="*/ 546 h 643"/>
              <a:gd name="T26" fmla="*/ 569 w 643"/>
              <a:gd name="T27" fmla="*/ 382 h 643"/>
              <a:gd name="T28" fmla="*/ 265 w 643"/>
              <a:gd name="T29" fmla="*/ 640 h 643"/>
              <a:gd name="T30" fmla="*/ 311 w 643"/>
              <a:gd name="T31" fmla="*/ 571 h 643"/>
              <a:gd name="T32" fmla="*/ 377 w 643"/>
              <a:gd name="T33" fmla="*/ 576 h 643"/>
              <a:gd name="T34" fmla="*/ 304 w 643"/>
              <a:gd name="T35" fmla="*/ 568 h 643"/>
              <a:gd name="T36" fmla="*/ 305 w 643"/>
              <a:gd name="T37" fmla="*/ 573 h 643"/>
              <a:gd name="T38" fmla="*/ 269 w 643"/>
              <a:gd name="T39" fmla="*/ 570 h 643"/>
              <a:gd name="T40" fmla="*/ 330 w 643"/>
              <a:gd name="T41" fmla="*/ 597 h 643"/>
              <a:gd name="T42" fmla="*/ 330 w 643"/>
              <a:gd name="T43" fmla="*/ 607 h 643"/>
              <a:gd name="T44" fmla="*/ 312 w 643"/>
              <a:gd name="T45" fmla="*/ 601 h 643"/>
              <a:gd name="T46" fmla="*/ 188 w 643"/>
              <a:gd name="T47" fmla="*/ 511 h 643"/>
              <a:gd name="T48" fmla="*/ 312 w 643"/>
              <a:gd name="T49" fmla="*/ 613 h 643"/>
              <a:gd name="T50" fmla="*/ 291 w 643"/>
              <a:gd name="T51" fmla="*/ 625 h 643"/>
              <a:gd name="T52" fmla="*/ 305 w 643"/>
              <a:gd name="T53" fmla="*/ 626 h 643"/>
              <a:gd name="T54" fmla="*/ 198 w 643"/>
              <a:gd name="T55" fmla="*/ 564 h 643"/>
              <a:gd name="T56" fmla="*/ 190 w 643"/>
              <a:gd name="T57" fmla="*/ 583 h 643"/>
              <a:gd name="T58" fmla="*/ 147 w 643"/>
              <a:gd name="T59" fmla="*/ 548 h 643"/>
              <a:gd name="T60" fmla="*/ 139 w 643"/>
              <a:gd name="T61" fmla="*/ 559 h 643"/>
              <a:gd name="T62" fmla="*/ 164 w 643"/>
              <a:gd name="T63" fmla="*/ 602 h 643"/>
              <a:gd name="T64" fmla="*/ 187 w 643"/>
              <a:gd name="T65" fmla="*/ 629 h 643"/>
              <a:gd name="T66" fmla="*/ 158 w 643"/>
              <a:gd name="T67" fmla="*/ 618 h 643"/>
              <a:gd name="T68" fmla="*/ 121 w 643"/>
              <a:gd name="T69" fmla="*/ 576 h 643"/>
              <a:gd name="T70" fmla="*/ 137 w 643"/>
              <a:gd name="T71" fmla="*/ 606 h 643"/>
              <a:gd name="T72" fmla="*/ 100 w 643"/>
              <a:gd name="T73" fmla="*/ 562 h 643"/>
              <a:gd name="T74" fmla="*/ 66 w 643"/>
              <a:gd name="T75" fmla="*/ 518 h 643"/>
              <a:gd name="T76" fmla="*/ 57 w 643"/>
              <a:gd name="T77" fmla="*/ 517 h 643"/>
              <a:gd name="T78" fmla="*/ 58 w 643"/>
              <a:gd name="T79" fmla="*/ 536 h 643"/>
              <a:gd name="T80" fmla="*/ 53 w 643"/>
              <a:gd name="T81" fmla="*/ 531 h 643"/>
              <a:gd name="T82" fmla="*/ 66 w 643"/>
              <a:gd name="T83" fmla="*/ 413 h 643"/>
              <a:gd name="T84" fmla="*/ 35 w 643"/>
              <a:gd name="T85" fmla="*/ 443 h 643"/>
              <a:gd name="T86" fmla="*/ 19 w 643"/>
              <a:gd name="T87" fmla="*/ 479 h 643"/>
              <a:gd name="T88" fmla="*/ 31 w 643"/>
              <a:gd name="T89" fmla="*/ 416 h 643"/>
              <a:gd name="T90" fmla="*/ 138 w 643"/>
              <a:gd name="T91" fmla="*/ 298 h 643"/>
              <a:gd name="T92" fmla="*/ 10 w 643"/>
              <a:gd name="T93" fmla="*/ 440 h 643"/>
              <a:gd name="T94" fmla="*/ 31 w 643"/>
              <a:gd name="T95" fmla="*/ 379 h 643"/>
              <a:gd name="T96" fmla="*/ 38 w 643"/>
              <a:gd name="T97" fmla="*/ 340 h 643"/>
              <a:gd name="T98" fmla="*/ 10 w 643"/>
              <a:gd name="T99" fmla="*/ 345 h 643"/>
              <a:gd name="T100" fmla="*/ 53 w 643"/>
              <a:gd name="T101" fmla="*/ 292 h 643"/>
              <a:gd name="T102" fmla="*/ 204 w 643"/>
              <a:gd name="T103" fmla="*/ 198 h 643"/>
              <a:gd name="T104" fmla="*/ 50 w 643"/>
              <a:gd name="T105" fmla="*/ 225 h 643"/>
              <a:gd name="T106" fmla="*/ 243 w 643"/>
              <a:gd name="T107" fmla="*/ 160 h 643"/>
              <a:gd name="T108" fmla="*/ 98 w 643"/>
              <a:gd name="T109" fmla="*/ 159 h 643"/>
              <a:gd name="T110" fmla="*/ 105 w 643"/>
              <a:gd name="T111" fmla="*/ 148 h 643"/>
              <a:gd name="T112" fmla="*/ 125 w 643"/>
              <a:gd name="T113" fmla="*/ 128 h 643"/>
              <a:gd name="T114" fmla="*/ 155 w 643"/>
              <a:gd name="T115" fmla="*/ 104 h 643"/>
              <a:gd name="T116" fmla="*/ 518 w 643"/>
              <a:gd name="T117" fmla="*/ 169 h 643"/>
              <a:gd name="T118" fmla="*/ 521 w 643"/>
              <a:gd name="T119" fmla="*/ 175 h 643"/>
              <a:gd name="T120" fmla="*/ 568 w 643"/>
              <a:gd name="T121" fmla="*/ 324 h 643"/>
              <a:gd name="T122" fmla="*/ 542 w 643"/>
              <a:gd name="T123" fmla="*/ 383 h 643"/>
              <a:gd name="T124" fmla="*/ 601 w 643"/>
              <a:gd name="T125" fmla="*/ 400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43" h="643">
                <a:moveTo>
                  <a:pt x="423" y="493"/>
                </a:moveTo>
                <a:lnTo>
                  <a:pt x="423" y="493"/>
                </a:lnTo>
                <a:lnTo>
                  <a:pt x="394" y="513"/>
                </a:lnTo>
                <a:lnTo>
                  <a:pt x="381" y="520"/>
                </a:lnTo>
                <a:lnTo>
                  <a:pt x="368" y="526"/>
                </a:lnTo>
                <a:lnTo>
                  <a:pt x="353" y="531"/>
                </a:lnTo>
                <a:lnTo>
                  <a:pt x="339" y="535"/>
                </a:lnTo>
                <a:lnTo>
                  <a:pt x="323" y="536"/>
                </a:lnTo>
                <a:lnTo>
                  <a:pt x="306" y="535"/>
                </a:lnTo>
                <a:lnTo>
                  <a:pt x="306" y="535"/>
                </a:lnTo>
                <a:lnTo>
                  <a:pt x="306" y="531"/>
                </a:lnTo>
                <a:lnTo>
                  <a:pt x="309" y="529"/>
                </a:lnTo>
                <a:lnTo>
                  <a:pt x="312" y="529"/>
                </a:lnTo>
                <a:lnTo>
                  <a:pt x="318" y="529"/>
                </a:lnTo>
                <a:lnTo>
                  <a:pt x="318" y="529"/>
                </a:lnTo>
                <a:lnTo>
                  <a:pt x="311" y="528"/>
                </a:lnTo>
                <a:lnTo>
                  <a:pt x="295" y="529"/>
                </a:lnTo>
                <a:lnTo>
                  <a:pt x="252" y="531"/>
                </a:lnTo>
                <a:lnTo>
                  <a:pt x="230" y="532"/>
                </a:lnTo>
                <a:lnTo>
                  <a:pt x="211" y="531"/>
                </a:lnTo>
                <a:lnTo>
                  <a:pt x="204" y="530"/>
                </a:lnTo>
                <a:lnTo>
                  <a:pt x="199" y="529"/>
                </a:lnTo>
                <a:lnTo>
                  <a:pt x="197" y="526"/>
                </a:lnTo>
                <a:lnTo>
                  <a:pt x="197" y="524"/>
                </a:lnTo>
                <a:lnTo>
                  <a:pt x="197" y="523"/>
                </a:lnTo>
                <a:lnTo>
                  <a:pt x="197" y="523"/>
                </a:lnTo>
                <a:lnTo>
                  <a:pt x="187" y="526"/>
                </a:lnTo>
                <a:lnTo>
                  <a:pt x="177" y="528"/>
                </a:lnTo>
                <a:lnTo>
                  <a:pt x="169" y="526"/>
                </a:lnTo>
                <a:lnTo>
                  <a:pt x="162" y="524"/>
                </a:lnTo>
                <a:lnTo>
                  <a:pt x="156" y="519"/>
                </a:lnTo>
                <a:lnTo>
                  <a:pt x="151" y="514"/>
                </a:lnTo>
                <a:lnTo>
                  <a:pt x="146" y="506"/>
                </a:lnTo>
                <a:lnTo>
                  <a:pt x="143" y="497"/>
                </a:lnTo>
                <a:lnTo>
                  <a:pt x="139" y="488"/>
                </a:lnTo>
                <a:lnTo>
                  <a:pt x="137" y="476"/>
                </a:lnTo>
                <a:lnTo>
                  <a:pt x="135" y="464"/>
                </a:lnTo>
                <a:lnTo>
                  <a:pt x="134" y="451"/>
                </a:lnTo>
                <a:lnTo>
                  <a:pt x="135" y="423"/>
                </a:lnTo>
                <a:lnTo>
                  <a:pt x="138" y="392"/>
                </a:lnTo>
                <a:lnTo>
                  <a:pt x="144" y="359"/>
                </a:lnTo>
                <a:lnTo>
                  <a:pt x="151" y="326"/>
                </a:lnTo>
                <a:lnTo>
                  <a:pt x="161" y="294"/>
                </a:lnTo>
                <a:lnTo>
                  <a:pt x="171" y="263"/>
                </a:lnTo>
                <a:lnTo>
                  <a:pt x="184" y="234"/>
                </a:lnTo>
                <a:lnTo>
                  <a:pt x="197" y="208"/>
                </a:lnTo>
                <a:lnTo>
                  <a:pt x="204" y="198"/>
                </a:lnTo>
                <a:lnTo>
                  <a:pt x="211" y="188"/>
                </a:lnTo>
                <a:lnTo>
                  <a:pt x="220" y="178"/>
                </a:lnTo>
                <a:lnTo>
                  <a:pt x="227" y="171"/>
                </a:lnTo>
                <a:lnTo>
                  <a:pt x="227" y="171"/>
                </a:lnTo>
                <a:lnTo>
                  <a:pt x="217" y="174"/>
                </a:lnTo>
                <a:lnTo>
                  <a:pt x="209" y="176"/>
                </a:lnTo>
                <a:lnTo>
                  <a:pt x="200" y="178"/>
                </a:lnTo>
                <a:lnTo>
                  <a:pt x="193" y="182"/>
                </a:lnTo>
                <a:lnTo>
                  <a:pt x="185" y="187"/>
                </a:lnTo>
                <a:lnTo>
                  <a:pt x="179" y="190"/>
                </a:lnTo>
                <a:lnTo>
                  <a:pt x="165" y="202"/>
                </a:lnTo>
                <a:lnTo>
                  <a:pt x="155" y="216"/>
                </a:lnTo>
                <a:lnTo>
                  <a:pt x="146" y="230"/>
                </a:lnTo>
                <a:lnTo>
                  <a:pt x="139" y="246"/>
                </a:lnTo>
                <a:lnTo>
                  <a:pt x="133" y="264"/>
                </a:lnTo>
                <a:lnTo>
                  <a:pt x="128" y="283"/>
                </a:lnTo>
                <a:lnTo>
                  <a:pt x="126" y="302"/>
                </a:lnTo>
                <a:lnTo>
                  <a:pt x="125" y="323"/>
                </a:lnTo>
                <a:lnTo>
                  <a:pt x="125" y="343"/>
                </a:lnTo>
                <a:lnTo>
                  <a:pt x="126" y="364"/>
                </a:lnTo>
                <a:lnTo>
                  <a:pt x="128" y="384"/>
                </a:lnTo>
                <a:lnTo>
                  <a:pt x="133" y="405"/>
                </a:lnTo>
                <a:lnTo>
                  <a:pt x="138" y="425"/>
                </a:lnTo>
                <a:lnTo>
                  <a:pt x="145" y="444"/>
                </a:lnTo>
                <a:lnTo>
                  <a:pt x="152" y="463"/>
                </a:lnTo>
                <a:lnTo>
                  <a:pt x="161" y="481"/>
                </a:lnTo>
                <a:lnTo>
                  <a:pt x="171" y="496"/>
                </a:lnTo>
                <a:lnTo>
                  <a:pt x="182" y="511"/>
                </a:lnTo>
                <a:lnTo>
                  <a:pt x="194" y="523"/>
                </a:lnTo>
                <a:lnTo>
                  <a:pt x="206" y="534"/>
                </a:lnTo>
                <a:lnTo>
                  <a:pt x="221" y="542"/>
                </a:lnTo>
                <a:lnTo>
                  <a:pt x="235" y="548"/>
                </a:lnTo>
                <a:lnTo>
                  <a:pt x="243" y="550"/>
                </a:lnTo>
                <a:lnTo>
                  <a:pt x="251" y="552"/>
                </a:lnTo>
                <a:lnTo>
                  <a:pt x="258" y="552"/>
                </a:lnTo>
                <a:lnTo>
                  <a:pt x="267" y="552"/>
                </a:lnTo>
                <a:lnTo>
                  <a:pt x="275" y="550"/>
                </a:lnTo>
                <a:lnTo>
                  <a:pt x="283" y="549"/>
                </a:lnTo>
                <a:lnTo>
                  <a:pt x="292" y="546"/>
                </a:lnTo>
                <a:lnTo>
                  <a:pt x="302" y="543"/>
                </a:lnTo>
                <a:lnTo>
                  <a:pt x="310" y="538"/>
                </a:lnTo>
                <a:lnTo>
                  <a:pt x="320" y="532"/>
                </a:lnTo>
                <a:lnTo>
                  <a:pt x="338" y="519"/>
                </a:lnTo>
                <a:lnTo>
                  <a:pt x="357" y="502"/>
                </a:lnTo>
                <a:lnTo>
                  <a:pt x="357" y="502"/>
                </a:lnTo>
                <a:lnTo>
                  <a:pt x="354" y="502"/>
                </a:lnTo>
                <a:lnTo>
                  <a:pt x="352" y="502"/>
                </a:lnTo>
                <a:lnTo>
                  <a:pt x="352" y="503"/>
                </a:lnTo>
                <a:lnTo>
                  <a:pt x="353" y="503"/>
                </a:lnTo>
                <a:lnTo>
                  <a:pt x="353" y="503"/>
                </a:lnTo>
                <a:lnTo>
                  <a:pt x="339" y="508"/>
                </a:lnTo>
                <a:lnTo>
                  <a:pt x="327" y="513"/>
                </a:lnTo>
                <a:lnTo>
                  <a:pt x="322" y="513"/>
                </a:lnTo>
                <a:lnTo>
                  <a:pt x="320" y="513"/>
                </a:lnTo>
                <a:lnTo>
                  <a:pt x="320" y="511"/>
                </a:lnTo>
                <a:lnTo>
                  <a:pt x="322" y="507"/>
                </a:lnTo>
                <a:lnTo>
                  <a:pt x="322" y="507"/>
                </a:lnTo>
                <a:lnTo>
                  <a:pt x="304" y="509"/>
                </a:lnTo>
                <a:lnTo>
                  <a:pt x="287" y="511"/>
                </a:lnTo>
                <a:lnTo>
                  <a:pt x="273" y="512"/>
                </a:lnTo>
                <a:lnTo>
                  <a:pt x="257" y="511"/>
                </a:lnTo>
                <a:lnTo>
                  <a:pt x="244" y="509"/>
                </a:lnTo>
                <a:lnTo>
                  <a:pt x="232" y="508"/>
                </a:lnTo>
                <a:lnTo>
                  <a:pt x="220" y="505"/>
                </a:lnTo>
                <a:lnTo>
                  <a:pt x="210" y="501"/>
                </a:lnTo>
                <a:lnTo>
                  <a:pt x="200" y="497"/>
                </a:lnTo>
                <a:lnTo>
                  <a:pt x="192" y="491"/>
                </a:lnTo>
                <a:lnTo>
                  <a:pt x="184" y="487"/>
                </a:lnTo>
                <a:lnTo>
                  <a:pt x="176" y="479"/>
                </a:lnTo>
                <a:lnTo>
                  <a:pt x="170" y="473"/>
                </a:lnTo>
                <a:lnTo>
                  <a:pt x="165" y="465"/>
                </a:lnTo>
                <a:lnTo>
                  <a:pt x="162" y="458"/>
                </a:lnTo>
                <a:lnTo>
                  <a:pt x="158" y="449"/>
                </a:lnTo>
                <a:lnTo>
                  <a:pt x="155" y="440"/>
                </a:lnTo>
                <a:lnTo>
                  <a:pt x="153" y="431"/>
                </a:lnTo>
                <a:lnTo>
                  <a:pt x="152" y="422"/>
                </a:lnTo>
                <a:lnTo>
                  <a:pt x="151" y="411"/>
                </a:lnTo>
                <a:lnTo>
                  <a:pt x="152" y="390"/>
                </a:lnTo>
                <a:lnTo>
                  <a:pt x="156" y="369"/>
                </a:lnTo>
                <a:lnTo>
                  <a:pt x="162" y="346"/>
                </a:lnTo>
                <a:lnTo>
                  <a:pt x="170" y="323"/>
                </a:lnTo>
                <a:lnTo>
                  <a:pt x="181" y="300"/>
                </a:lnTo>
                <a:lnTo>
                  <a:pt x="193" y="277"/>
                </a:lnTo>
                <a:lnTo>
                  <a:pt x="208" y="254"/>
                </a:lnTo>
                <a:lnTo>
                  <a:pt x="223" y="233"/>
                </a:lnTo>
                <a:lnTo>
                  <a:pt x="240" y="212"/>
                </a:lnTo>
                <a:lnTo>
                  <a:pt x="258" y="193"/>
                </a:lnTo>
                <a:lnTo>
                  <a:pt x="277" y="175"/>
                </a:lnTo>
                <a:lnTo>
                  <a:pt x="298" y="159"/>
                </a:lnTo>
                <a:lnTo>
                  <a:pt x="318" y="146"/>
                </a:lnTo>
                <a:lnTo>
                  <a:pt x="340" y="134"/>
                </a:lnTo>
                <a:lnTo>
                  <a:pt x="362" y="125"/>
                </a:lnTo>
                <a:lnTo>
                  <a:pt x="374" y="122"/>
                </a:lnTo>
                <a:lnTo>
                  <a:pt x="385" y="119"/>
                </a:lnTo>
                <a:lnTo>
                  <a:pt x="395" y="118"/>
                </a:lnTo>
                <a:lnTo>
                  <a:pt x="406" y="117"/>
                </a:lnTo>
                <a:lnTo>
                  <a:pt x="417" y="117"/>
                </a:lnTo>
                <a:lnTo>
                  <a:pt x="428" y="118"/>
                </a:lnTo>
                <a:lnTo>
                  <a:pt x="440" y="119"/>
                </a:lnTo>
                <a:lnTo>
                  <a:pt x="451" y="123"/>
                </a:lnTo>
                <a:lnTo>
                  <a:pt x="460" y="127"/>
                </a:lnTo>
                <a:lnTo>
                  <a:pt x="471" y="131"/>
                </a:lnTo>
                <a:lnTo>
                  <a:pt x="482" y="137"/>
                </a:lnTo>
                <a:lnTo>
                  <a:pt x="492" y="145"/>
                </a:lnTo>
                <a:lnTo>
                  <a:pt x="503" y="153"/>
                </a:lnTo>
                <a:lnTo>
                  <a:pt x="512" y="163"/>
                </a:lnTo>
                <a:lnTo>
                  <a:pt x="512" y="163"/>
                </a:lnTo>
                <a:lnTo>
                  <a:pt x="511" y="163"/>
                </a:lnTo>
                <a:lnTo>
                  <a:pt x="509" y="162"/>
                </a:lnTo>
                <a:lnTo>
                  <a:pt x="506" y="159"/>
                </a:lnTo>
                <a:lnTo>
                  <a:pt x="499" y="154"/>
                </a:lnTo>
                <a:lnTo>
                  <a:pt x="499" y="154"/>
                </a:lnTo>
                <a:lnTo>
                  <a:pt x="510" y="194"/>
                </a:lnTo>
                <a:lnTo>
                  <a:pt x="517" y="227"/>
                </a:lnTo>
                <a:lnTo>
                  <a:pt x="522" y="255"/>
                </a:lnTo>
                <a:lnTo>
                  <a:pt x="524" y="282"/>
                </a:lnTo>
                <a:lnTo>
                  <a:pt x="525" y="310"/>
                </a:lnTo>
                <a:lnTo>
                  <a:pt x="524" y="340"/>
                </a:lnTo>
                <a:lnTo>
                  <a:pt x="518" y="419"/>
                </a:lnTo>
                <a:lnTo>
                  <a:pt x="518" y="419"/>
                </a:lnTo>
                <a:lnTo>
                  <a:pt x="521" y="418"/>
                </a:lnTo>
                <a:lnTo>
                  <a:pt x="522" y="418"/>
                </a:lnTo>
                <a:lnTo>
                  <a:pt x="521" y="422"/>
                </a:lnTo>
                <a:lnTo>
                  <a:pt x="521" y="422"/>
                </a:lnTo>
                <a:lnTo>
                  <a:pt x="534" y="410"/>
                </a:lnTo>
                <a:lnTo>
                  <a:pt x="540" y="402"/>
                </a:lnTo>
                <a:lnTo>
                  <a:pt x="546" y="394"/>
                </a:lnTo>
                <a:lnTo>
                  <a:pt x="550" y="384"/>
                </a:lnTo>
                <a:lnTo>
                  <a:pt x="553" y="375"/>
                </a:lnTo>
                <a:lnTo>
                  <a:pt x="554" y="364"/>
                </a:lnTo>
                <a:lnTo>
                  <a:pt x="553" y="353"/>
                </a:lnTo>
                <a:lnTo>
                  <a:pt x="553" y="353"/>
                </a:lnTo>
                <a:lnTo>
                  <a:pt x="554" y="355"/>
                </a:lnTo>
                <a:lnTo>
                  <a:pt x="556" y="357"/>
                </a:lnTo>
                <a:lnTo>
                  <a:pt x="557" y="355"/>
                </a:lnTo>
                <a:lnTo>
                  <a:pt x="558" y="354"/>
                </a:lnTo>
                <a:lnTo>
                  <a:pt x="558" y="354"/>
                </a:lnTo>
                <a:lnTo>
                  <a:pt x="558" y="358"/>
                </a:lnTo>
                <a:lnTo>
                  <a:pt x="558" y="354"/>
                </a:lnTo>
                <a:lnTo>
                  <a:pt x="559" y="351"/>
                </a:lnTo>
                <a:lnTo>
                  <a:pt x="559" y="351"/>
                </a:lnTo>
                <a:lnTo>
                  <a:pt x="560" y="353"/>
                </a:lnTo>
                <a:lnTo>
                  <a:pt x="560" y="354"/>
                </a:lnTo>
                <a:lnTo>
                  <a:pt x="560" y="361"/>
                </a:lnTo>
                <a:lnTo>
                  <a:pt x="557" y="372"/>
                </a:lnTo>
                <a:lnTo>
                  <a:pt x="552" y="383"/>
                </a:lnTo>
                <a:lnTo>
                  <a:pt x="541" y="408"/>
                </a:lnTo>
                <a:lnTo>
                  <a:pt x="530" y="432"/>
                </a:lnTo>
                <a:lnTo>
                  <a:pt x="530" y="432"/>
                </a:lnTo>
                <a:lnTo>
                  <a:pt x="540" y="428"/>
                </a:lnTo>
                <a:lnTo>
                  <a:pt x="546" y="423"/>
                </a:lnTo>
                <a:lnTo>
                  <a:pt x="551" y="418"/>
                </a:lnTo>
                <a:lnTo>
                  <a:pt x="556" y="413"/>
                </a:lnTo>
                <a:lnTo>
                  <a:pt x="562" y="402"/>
                </a:lnTo>
                <a:lnTo>
                  <a:pt x="569" y="392"/>
                </a:lnTo>
                <a:lnTo>
                  <a:pt x="569" y="392"/>
                </a:lnTo>
                <a:lnTo>
                  <a:pt x="566" y="388"/>
                </a:lnTo>
                <a:lnTo>
                  <a:pt x="566" y="387"/>
                </a:lnTo>
                <a:lnTo>
                  <a:pt x="568" y="387"/>
                </a:lnTo>
                <a:lnTo>
                  <a:pt x="571" y="387"/>
                </a:lnTo>
                <a:lnTo>
                  <a:pt x="571" y="387"/>
                </a:lnTo>
                <a:lnTo>
                  <a:pt x="558" y="412"/>
                </a:lnTo>
                <a:lnTo>
                  <a:pt x="538" y="449"/>
                </a:lnTo>
                <a:lnTo>
                  <a:pt x="528" y="469"/>
                </a:lnTo>
                <a:lnTo>
                  <a:pt x="521" y="485"/>
                </a:lnTo>
                <a:lnTo>
                  <a:pt x="516" y="499"/>
                </a:lnTo>
                <a:lnTo>
                  <a:pt x="515" y="502"/>
                </a:lnTo>
                <a:lnTo>
                  <a:pt x="515" y="505"/>
                </a:lnTo>
                <a:lnTo>
                  <a:pt x="515" y="505"/>
                </a:lnTo>
                <a:lnTo>
                  <a:pt x="524" y="501"/>
                </a:lnTo>
                <a:lnTo>
                  <a:pt x="530" y="497"/>
                </a:lnTo>
                <a:lnTo>
                  <a:pt x="536" y="493"/>
                </a:lnTo>
                <a:lnTo>
                  <a:pt x="541" y="487"/>
                </a:lnTo>
                <a:lnTo>
                  <a:pt x="550" y="473"/>
                </a:lnTo>
                <a:lnTo>
                  <a:pt x="563" y="455"/>
                </a:lnTo>
                <a:lnTo>
                  <a:pt x="563" y="455"/>
                </a:lnTo>
                <a:lnTo>
                  <a:pt x="564" y="461"/>
                </a:lnTo>
                <a:lnTo>
                  <a:pt x="566" y="463"/>
                </a:lnTo>
                <a:lnTo>
                  <a:pt x="569" y="463"/>
                </a:lnTo>
                <a:lnTo>
                  <a:pt x="571" y="460"/>
                </a:lnTo>
                <a:lnTo>
                  <a:pt x="575" y="454"/>
                </a:lnTo>
                <a:lnTo>
                  <a:pt x="576" y="452"/>
                </a:lnTo>
                <a:lnTo>
                  <a:pt x="575" y="452"/>
                </a:lnTo>
                <a:lnTo>
                  <a:pt x="575" y="452"/>
                </a:lnTo>
                <a:lnTo>
                  <a:pt x="577" y="451"/>
                </a:lnTo>
                <a:lnTo>
                  <a:pt x="578" y="448"/>
                </a:lnTo>
                <a:lnTo>
                  <a:pt x="584" y="440"/>
                </a:lnTo>
                <a:lnTo>
                  <a:pt x="592" y="426"/>
                </a:lnTo>
                <a:lnTo>
                  <a:pt x="599" y="410"/>
                </a:lnTo>
                <a:lnTo>
                  <a:pt x="615" y="373"/>
                </a:lnTo>
                <a:lnTo>
                  <a:pt x="630" y="341"/>
                </a:lnTo>
                <a:lnTo>
                  <a:pt x="630" y="341"/>
                </a:lnTo>
                <a:lnTo>
                  <a:pt x="637" y="348"/>
                </a:lnTo>
                <a:lnTo>
                  <a:pt x="636" y="348"/>
                </a:lnTo>
                <a:lnTo>
                  <a:pt x="635" y="348"/>
                </a:lnTo>
                <a:lnTo>
                  <a:pt x="633" y="348"/>
                </a:lnTo>
                <a:lnTo>
                  <a:pt x="633" y="349"/>
                </a:lnTo>
                <a:lnTo>
                  <a:pt x="636" y="352"/>
                </a:lnTo>
                <a:lnTo>
                  <a:pt x="636" y="352"/>
                </a:lnTo>
                <a:lnTo>
                  <a:pt x="637" y="348"/>
                </a:lnTo>
                <a:lnTo>
                  <a:pt x="639" y="341"/>
                </a:lnTo>
                <a:lnTo>
                  <a:pt x="641" y="320"/>
                </a:lnTo>
                <a:lnTo>
                  <a:pt x="641" y="299"/>
                </a:lnTo>
                <a:lnTo>
                  <a:pt x="640" y="284"/>
                </a:lnTo>
                <a:lnTo>
                  <a:pt x="640" y="284"/>
                </a:lnTo>
                <a:lnTo>
                  <a:pt x="643" y="286"/>
                </a:lnTo>
                <a:lnTo>
                  <a:pt x="643" y="286"/>
                </a:lnTo>
                <a:lnTo>
                  <a:pt x="643" y="284"/>
                </a:lnTo>
                <a:lnTo>
                  <a:pt x="642" y="280"/>
                </a:lnTo>
                <a:lnTo>
                  <a:pt x="637" y="271"/>
                </a:lnTo>
                <a:lnTo>
                  <a:pt x="637" y="271"/>
                </a:lnTo>
                <a:lnTo>
                  <a:pt x="637" y="276"/>
                </a:lnTo>
                <a:lnTo>
                  <a:pt x="639" y="280"/>
                </a:lnTo>
                <a:lnTo>
                  <a:pt x="641" y="288"/>
                </a:lnTo>
                <a:lnTo>
                  <a:pt x="642" y="292"/>
                </a:lnTo>
                <a:lnTo>
                  <a:pt x="643" y="296"/>
                </a:lnTo>
                <a:lnTo>
                  <a:pt x="641" y="301"/>
                </a:lnTo>
                <a:lnTo>
                  <a:pt x="637" y="307"/>
                </a:lnTo>
                <a:lnTo>
                  <a:pt x="637" y="307"/>
                </a:lnTo>
                <a:lnTo>
                  <a:pt x="635" y="302"/>
                </a:lnTo>
                <a:lnTo>
                  <a:pt x="634" y="296"/>
                </a:lnTo>
                <a:lnTo>
                  <a:pt x="633" y="283"/>
                </a:lnTo>
                <a:lnTo>
                  <a:pt x="634" y="269"/>
                </a:lnTo>
                <a:lnTo>
                  <a:pt x="635" y="255"/>
                </a:lnTo>
                <a:lnTo>
                  <a:pt x="640" y="227"/>
                </a:lnTo>
                <a:lnTo>
                  <a:pt x="640" y="215"/>
                </a:lnTo>
                <a:lnTo>
                  <a:pt x="640" y="205"/>
                </a:lnTo>
                <a:lnTo>
                  <a:pt x="640" y="205"/>
                </a:lnTo>
                <a:lnTo>
                  <a:pt x="639" y="208"/>
                </a:lnTo>
                <a:lnTo>
                  <a:pt x="639" y="212"/>
                </a:lnTo>
                <a:lnTo>
                  <a:pt x="639" y="212"/>
                </a:lnTo>
                <a:lnTo>
                  <a:pt x="622" y="158"/>
                </a:lnTo>
                <a:lnTo>
                  <a:pt x="622" y="158"/>
                </a:lnTo>
                <a:lnTo>
                  <a:pt x="621" y="158"/>
                </a:lnTo>
                <a:lnTo>
                  <a:pt x="621" y="158"/>
                </a:lnTo>
                <a:lnTo>
                  <a:pt x="618" y="154"/>
                </a:lnTo>
                <a:lnTo>
                  <a:pt x="615" y="141"/>
                </a:lnTo>
                <a:lnTo>
                  <a:pt x="611" y="129"/>
                </a:lnTo>
                <a:lnTo>
                  <a:pt x="610" y="128"/>
                </a:lnTo>
                <a:lnTo>
                  <a:pt x="609" y="131"/>
                </a:lnTo>
                <a:lnTo>
                  <a:pt x="609" y="131"/>
                </a:lnTo>
                <a:lnTo>
                  <a:pt x="576" y="92"/>
                </a:lnTo>
                <a:lnTo>
                  <a:pt x="560" y="75"/>
                </a:lnTo>
                <a:lnTo>
                  <a:pt x="545" y="60"/>
                </a:lnTo>
                <a:lnTo>
                  <a:pt x="530" y="47"/>
                </a:lnTo>
                <a:lnTo>
                  <a:pt x="516" y="35"/>
                </a:lnTo>
                <a:lnTo>
                  <a:pt x="501" y="25"/>
                </a:lnTo>
                <a:lnTo>
                  <a:pt x="486" y="17"/>
                </a:lnTo>
                <a:lnTo>
                  <a:pt x="470" y="11"/>
                </a:lnTo>
                <a:lnTo>
                  <a:pt x="453" y="6"/>
                </a:lnTo>
                <a:lnTo>
                  <a:pt x="436" y="3"/>
                </a:lnTo>
                <a:lnTo>
                  <a:pt x="418" y="0"/>
                </a:lnTo>
                <a:lnTo>
                  <a:pt x="398" y="0"/>
                </a:lnTo>
                <a:lnTo>
                  <a:pt x="376" y="1"/>
                </a:lnTo>
                <a:lnTo>
                  <a:pt x="352" y="4"/>
                </a:lnTo>
                <a:lnTo>
                  <a:pt x="327" y="7"/>
                </a:lnTo>
                <a:lnTo>
                  <a:pt x="327" y="7"/>
                </a:lnTo>
                <a:lnTo>
                  <a:pt x="320" y="9"/>
                </a:lnTo>
                <a:lnTo>
                  <a:pt x="302" y="15"/>
                </a:lnTo>
                <a:lnTo>
                  <a:pt x="279" y="23"/>
                </a:lnTo>
                <a:lnTo>
                  <a:pt x="251" y="34"/>
                </a:lnTo>
                <a:lnTo>
                  <a:pt x="222" y="47"/>
                </a:lnTo>
                <a:lnTo>
                  <a:pt x="208" y="54"/>
                </a:lnTo>
                <a:lnTo>
                  <a:pt x="194" y="63"/>
                </a:lnTo>
                <a:lnTo>
                  <a:pt x="184" y="71"/>
                </a:lnTo>
                <a:lnTo>
                  <a:pt x="173" y="80"/>
                </a:lnTo>
                <a:lnTo>
                  <a:pt x="164" y="88"/>
                </a:lnTo>
                <a:lnTo>
                  <a:pt x="157" y="98"/>
                </a:lnTo>
                <a:lnTo>
                  <a:pt x="157" y="98"/>
                </a:lnTo>
                <a:lnTo>
                  <a:pt x="165" y="92"/>
                </a:lnTo>
                <a:lnTo>
                  <a:pt x="169" y="89"/>
                </a:lnTo>
                <a:lnTo>
                  <a:pt x="174" y="88"/>
                </a:lnTo>
                <a:lnTo>
                  <a:pt x="174" y="88"/>
                </a:lnTo>
                <a:lnTo>
                  <a:pt x="158" y="97"/>
                </a:lnTo>
                <a:lnTo>
                  <a:pt x="145" y="106"/>
                </a:lnTo>
                <a:lnTo>
                  <a:pt x="133" y="117"/>
                </a:lnTo>
                <a:lnTo>
                  <a:pt x="121" y="130"/>
                </a:lnTo>
                <a:lnTo>
                  <a:pt x="110" y="142"/>
                </a:lnTo>
                <a:lnTo>
                  <a:pt x="100" y="156"/>
                </a:lnTo>
                <a:lnTo>
                  <a:pt x="82" y="180"/>
                </a:lnTo>
                <a:lnTo>
                  <a:pt x="82" y="180"/>
                </a:lnTo>
                <a:lnTo>
                  <a:pt x="80" y="176"/>
                </a:lnTo>
                <a:lnTo>
                  <a:pt x="78" y="176"/>
                </a:lnTo>
                <a:lnTo>
                  <a:pt x="75" y="178"/>
                </a:lnTo>
                <a:lnTo>
                  <a:pt x="73" y="182"/>
                </a:lnTo>
                <a:lnTo>
                  <a:pt x="72" y="186"/>
                </a:lnTo>
                <a:lnTo>
                  <a:pt x="70" y="189"/>
                </a:lnTo>
                <a:lnTo>
                  <a:pt x="72" y="192"/>
                </a:lnTo>
                <a:lnTo>
                  <a:pt x="73" y="193"/>
                </a:lnTo>
                <a:lnTo>
                  <a:pt x="74" y="193"/>
                </a:lnTo>
                <a:lnTo>
                  <a:pt x="74" y="193"/>
                </a:lnTo>
                <a:lnTo>
                  <a:pt x="67" y="201"/>
                </a:lnTo>
                <a:lnTo>
                  <a:pt x="59" y="210"/>
                </a:lnTo>
                <a:lnTo>
                  <a:pt x="59" y="210"/>
                </a:lnTo>
                <a:lnTo>
                  <a:pt x="64" y="205"/>
                </a:lnTo>
                <a:lnTo>
                  <a:pt x="68" y="200"/>
                </a:lnTo>
                <a:lnTo>
                  <a:pt x="69" y="194"/>
                </a:lnTo>
                <a:lnTo>
                  <a:pt x="68" y="188"/>
                </a:lnTo>
                <a:lnTo>
                  <a:pt x="68" y="188"/>
                </a:lnTo>
                <a:lnTo>
                  <a:pt x="63" y="192"/>
                </a:lnTo>
                <a:lnTo>
                  <a:pt x="57" y="201"/>
                </a:lnTo>
                <a:lnTo>
                  <a:pt x="51" y="212"/>
                </a:lnTo>
                <a:lnTo>
                  <a:pt x="50" y="217"/>
                </a:lnTo>
                <a:lnTo>
                  <a:pt x="50" y="222"/>
                </a:lnTo>
                <a:lnTo>
                  <a:pt x="50" y="222"/>
                </a:lnTo>
                <a:lnTo>
                  <a:pt x="53" y="218"/>
                </a:lnTo>
                <a:lnTo>
                  <a:pt x="50" y="221"/>
                </a:lnTo>
                <a:lnTo>
                  <a:pt x="46" y="224"/>
                </a:lnTo>
                <a:lnTo>
                  <a:pt x="44" y="228"/>
                </a:lnTo>
                <a:lnTo>
                  <a:pt x="43" y="233"/>
                </a:lnTo>
                <a:lnTo>
                  <a:pt x="41" y="237"/>
                </a:lnTo>
                <a:lnTo>
                  <a:pt x="41" y="237"/>
                </a:lnTo>
                <a:lnTo>
                  <a:pt x="41" y="236"/>
                </a:lnTo>
                <a:lnTo>
                  <a:pt x="40" y="237"/>
                </a:lnTo>
                <a:lnTo>
                  <a:pt x="39" y="239"/>
                </a:lnTo>
                <a:lnTo>
                  <a:pt x="39" y="243"/>
                </a:lnTo>
                <a:lnTo>
                  <a:pt x="39" y="243"/>
                </a:lnTo>
                <a:lnTo>
                  <a:pt x="44" y="236"/>
                </a:lnTo>
                <a:lnTo>
                  <a:pt x="46" y="228"/>
                </a:lnTo>
                <a:lnTo>
                  <a:pt x="46" y="228"/>
                </a:lnTo>
                <a:lnTo>
                  <a:pt x="45" y="231"/>
                </a:lnTo>
                <a:lnTo>
                  <a:pt x="46" y="229"/>
                </a:lnTo>
                <a:lnTo>
                  <a:pt x="46" y="229"/>
                </a:lnTo>
                <a:lnTo>
                  <a:pt x="45" y="229"/>
                </a:lnTo>
                <a:lnTo>
                  <a:pt x="44" y="230"/>
                </a:lnTo>
                <a:lnTo>
                  <a:pt x="41" y="233"/>
                </a:lnTo>
                <a:lnTo>
                  <a:pt x="40" y="243"/>
                </a:lnTo>
                <a:lnTo>
                  <a:pt x="38" y="260"/>
                </a:lnTo>
                <a:lnTo>
                  <a:pt x="38" y="260"/>
                </a:lnTo>
                <a:lnTo>
                  <a:pt x="39" y="258"/>
                </a:lnTo>
                <a:lnTo>
                  <a:pt x="39" y="255"/>
                </a:lnTo>
                <a:lnTo>
                  <a:pt x="39" y="254"/>
                </a:lnTo>
                <a:lnTo>
                  <a:pt x="38" y="254"/>
                </a:lnTo>
                <a:lnTo>
                  <a:pt x="35" y="254"/>
                </a:lnTo>
                <a:lnTo>
                  <a:pt x="34" y="257"/>
                </a:lnTo>
                <a:lnTo>
                  <a:pt x="34" y="257"/>
                </a:lnTo>
                <a:lnTo>
                  <a:pt x="27" y="280"/>
                </a:lnTo>
                <a:lnTo>
                  <a:pt x="21" y="300"/>
                </a:lnTo>
                <a:lnTo>
                  <a:pt x="14" y="325"/>
                </a:lnTo>
                <a:lnTo>
                  <a:pt x="8" y="354"/>
                </a:lnTo>
                <a:lnTo>
                  <a:pt x="3" y="383"/>
                </a:lnTo>
                <a:lnTo>
                  <a:pt x="0" y="412"/>
                </a:lnTo>
                <a:lnTo>
                  <a:pt x="0" y="425"/>
                </a:lnTo>
                <a:lnTo>
                  <a:pt x="2" y="438"/>
                </a:lnTo>
                <a:lnTo>
                  <a:pt x="2" y="438"/>
                </a:lnTo>
                <a:lnTo>
                  <a:pt x="3" y="435"/>
                </a:lnTo>
                <a:lnTo>
                  <a:pt x="4" y="436"/>
                </a:lnTo>
                <a:lnTo>
                  <a:pt x="4" y="437"/>
                </a:lnTo>
                <a:lnTo>
                  <a:pt x="9" y="451"/>
                </a:lnTo>
                <a:lnTo>
                  <a:pt x="16" y="470"/>
                </a:lnTo>
                <a:lnTo>
                  <a:pt x="21" y="479"/>
                </a:lnTo>
                <a:lnTo>
                  <a:pt x="26" y="488"/>
                </a:lnTo>
                <a:lnTo>
                  <a:pt x="26" y="488"/>
                </a:lnTo>
                <a:lnTo>
                  <a:pt x="26" y="489"/>
                </a:lnTo>
                <a:lnTo>
                  <a:pt x="25" y="489"/>
                </a:lnTo>
                <a:lnTo>
                  <a:pt x="22" y="487"/>
                </a:lnTo>
                <a:lnTo>
                  <a:pt x="20" y="484"/>
                </a:lnTo>
                <a:lnTo>
                  <a:pt x="19" y="483"/>
                </a:lnTo>
                <a:lnTo>
                  <a:pt x="19" y="483"/>
                </a:lnTo>
                <a:lnTo>
                  <a:pt x="28" y="502"/>
                </a:lnTo>
                <a:lnTo>
                  <a:pt x="28" y="502"/>
                </a:lnTo>
                <a:lnTo>
                  <a:pt x="23" y="490"/>
                </a:lnTo>
                <a:lnTo>
                  <a:pt x="23" y="490"/>
                </a:lnTo>
                <a:lnTo>
                  <a:pt x="43" y="519"/>
                </a:lnTo>
                <a:lnTo>
                  <a:pt x="63" y="548"/>
                </a:lnTo>
                <a:lnTo>
                  <a:pt x="86" y="577"/>
                </a:lnTo>
                <a:lnTo>
                  <a:pt x="97" y="589"/>
                </a:lnTo>
                <a:lnTo>
                  <a:pt x="110" y="602"/>
                </a:lnTo>
                <a:lnTo>
                  <a:pt x="122" y="613"/>
                </a:lnTo>
                <a:lnTo>
                  <a:pt x="135" y="623"/>
                </a:lnTo>
                <a:lnTo>
                  <a:pt x="150" y="630"/>
                </a:lnTo>
                <a:lnTo>
                  <a:pt x="164" y="637"/>
                </a:lnTo>
                <a:lnTo>
                  <a:pt x="179" y="641"/>
                </a:lnTo>
                <a:lnTo>
                  <a:pt x="194" y="643"/>
                </a:lnTo>
                <a:lnTo>
                  <a:pt x="210" y="643"/>
                </a:lnTo>
                <a:lnTo>
                  <a:pt x="226" y="641"/>
                </a:lnTo>
                <a:lnTo>
                  <a:pt x="226" y="641"/>
                </a:lnTo>
                <a:lnTo>
                  <a:pt x="203" y="637"/>
                </a:lnTo>
                <a:lnTo>
                  <a:pt x="200" y="637"/>
                </a:lnTo>
                <a:lnTo>
                  <a:pt x="200" y="637"/>
                </a:lnTo>
                <a:lnTo>
                  <a:pt x="206" y="638"/>
                </a:lnTo>
                <a:lnTo>
                  <a:pt x="209" y="637"/>
                </a:lnTo>
                <a:lnTo>
                  <a:pt x="208" y="636"/>
                </a:lnTo>
                <a:lnTo>
                  <a:pt x="208" y="636"/>
                </a:lnTo>
                <a:lnTo>
                  <a:pt x="221" y="635"/>
                </a:lnTo>
                <a:lnTo>
                  <a:pt x="244" y="634"/>
                </a:lnTo>
                <a:lnTo>
                  <a:pt x="268" y="635"/>
                </a:lnTo>
                <a:lnTo>
                  <a:pt x="279" y="636"/>
                </a:lnTo>
                <a:lnTo>
                  <a:pt x="287" y="638"/>
                </a:lnTo>
                <a:lnTo>
                  <a:pt x="287" y="638"/>
                </a:lnTo>
                <a:lnTo>
                  <a:pt x="281" y="638"/>
                </a:lnTo>
                <a:lnTo>
                  <a:pt x="275" y="641"/>
                </a:lnTo>
                <a:lnTo>
                  <a:pt x="275" y="641"/>
                </a:lnTo>
                <a:lnTo>
                  <a:pt x="304" y="640"/>
                </a:lnTo>
                <a:lnTo>
                  <a:pt x="315" y="638"/>
                </a:lnTo>
                <a:lnTo>
                  <a:pt x="317" y="638"/>
                </a:lnTo>
                <a:lnTo>
                  <a:pt x="316" y="637"/>
                </a:lnTo>
                <a:lnTo>
                  <a:pt x="316" y="637"/>
                </a:lnTo>
                <a:lnTo>
                  <a:pt x="311" y="638"/>
                </a:lnTo>
                <a:lnTo>
                  <a:pt x="314" y="637"/>
                </a:lnTo>
                <a:lnTo>
                  <a:pt x="314" y="637"/>
                </a:lnTo>
                <a:lnTo>
                  <a:pt x="303" y="629"/>
                </a:lnTo>
                <a:lnTo>
                  <a:pt x="292" y="623"/>
                </a:lnTo>
                <a:lnTo>
                  <a:pt x="280" y="618"/>
                </a:lnTo>
                <a:lnTo>
                  <a:pt x="269" y="615"/>
                </a:lnTo>
                <a:lnTo>
                  <a:pt x="257" y="614"/>
                </a:lnTo>
                <a:lnTo>
                  <a:pt x="245" y="613"/>
                </a:lnTo>
                <a:lnTo>
                  <a:pt x="221" y="613"/>
                </a:lnTo>
                <a:lnTo>
                  <a:pt x="197" y="613"/>
                </a:lnTo>
                <a:lnTo>
                  <a:pt x="185" y="613"/>
                </a:lnTo>
                <a:lnTo>
                  <a:pt x="173" y="612"/>
                </a:lnTo>
                <a:lnTo>
                  <a:pt x="161" y="611"/>
                </a:lnTo>
                <a:lnTo>
                  <a:pt x="150" y="607"/>
                </a:lnTo>
                <a:lnTo>
                  <a:pt x="138" y="602"/>
                </a:lnTo>
                <a:lnTo>
                  <a:pt x="127" y="596"/>
                </a:lnTo>
                <a:lnTo>
                  <a:pt x="127" y="596"/>
                </a:lnTo>
                <a:lnTo>
                  <a:pt x="125" y="595"/>
                </a:lnTo>
                <a:lnTo>
                  <a:pt x="117" y="589"/>
                </a:lnTo>
                <a:lnTo>
                  <a:pt x="105" y="578"/>
                </a:lnTo>
                <a:lnTo>
                  <a:pt x="92" y="566"/>
                </a:lnTo>
                <a:lnTo>
                  <a:pt x="79" y="553"/>
                </a:lnTo>
                <a:lnTo>
                  <a:pt x="68" y="540"/>
                </a:lnTo>
                <a:lnTo>
                  <a:pt x="64" y="534"/>
                </a:lnTo>
                <a:lnTo>
                  <a:pt x="62" y="529"/>
                </a:lnTo>
                <a:lnTo>
                  <a:pt x="61" y="524"/>
                </a:lnTo>
                <a:lnTo>
                  <a:pt x="62" y="520"/>
                </a:lnTo>
                <a:lnTo>
                  <a:pt x="62" y="520"/>
                </a:lnTo>
                <a:lnTo>
                  <a:pt x="63" y="522"/>
                </a:lnTo>
                <a:lnTo>
                  <a:pt x="62" y="523"/>
                </a:lnTo>
                <a:lnTo>
                  <a:pt x="62" y="523"/>
                </a:lnTo>
                <a:lnTo>
                  <a:pt x="73" y="535"/>
                </a:lnTo>
                <a:lnTo>
                  <a:pt x="81" y="542"/>
                </a:lnTo>
                <a:lnTo>
                  <a:pt x="81" y="542"/>
                </a:lnTo>
                <a:lnTo>
                  <a:pt x="81" y="542"/>
                </a:lnTo>
                <a:lnTo>
                  <a:pt x="78" y="536"/>
                </a:lnTo>
                <a:lnTo>
                  <a:pt x="78" y="536"/>
                </a:lnTo>
                <a:lnTo>
                  <a:pt x="79" y="536"/>
                </a:lnTo>
                <a:lnTo>
                  <a:pt x="80" y="536"/>
                </a:lnTo>
                <a:lnTo>
                  <a:pt x="84" y="540"/>
                </a:lnTo>
                <a:lnTo>
                  <a:pt x="92" y="550"/>
                </a:lnTo>
                <a:lnTo>
                  <a:pt x="100" y="561"/>
                </a:lnTo>
                <a:lnTo>
                  <a:pt x="103" y="564"/>
                </a:lnTo>
                <a:lnTo>
                  <a:pt x="103" y="561"/>
                </a:lnTo>
                <a:lnTo>
                  <a:pt x="103" y="561"/>
                </a:lnTo>
                <a:lnTo>
                  <a:pt x="100" y="559"/>
                </a:lnTo>
                <a:lnTo>
                  <a:pt x="104" y="560"/>
                </a:lnTo>
                <a:lnTo>
                  <a:pt x="125" y="570"/>
                </a:lnTo>
                <a:lnTo>
                  <a:pt x="158" y="587"/>
                </a:lnTo>
                <a:lnTo>
                  <a:pt x="197" y="607"/>
                </a:lnTo>
                <a:lnTo>
                  <a:pt x="218" y="615"/>
                </a:lnTo>
                <a:lnTo>
                  <a:pt x="238" y="624"/>
                </a:lnTo>
                <a:lnTo>
                  <a:pt x="257" y="631"/>
                </a:lnTo>
                <a:lnTo>
                  <a:pt x="274" y="635"/>
                </a:lnTo>
                <a:lnTo>
                  <a:pt x="288" y="637"/>
                </a:lnTo>
                <a:lnTo>
                  <a:pt x="294" y="637"/>
                </a:lnTo>
                <a:lnTo>
                  <a:pt x="299" y="635"/>
                </a:lnTo>
                <a:lnTo>
                  <a:pt x="303" y="634"/>
                </a:lnTo>
                <a:lnTo>
                  <a:pt x="306" y="630"/>
                </a:lnTo>
                <a:lnTo>
                  <a:pt x="308" y="625"/>
                </a:lnTo>
                <a:lnTo>
                  <a:pt x="309" y="619"/>
                </a:lnTo>
                <a:lnTo>
                  <a:pt x="309" y="619"/>
                </a:lnTo>
                <a:lnTo>
                  <a:pt x="312" y="618"/>
                </a:lnTo>
                <a:lnTo>
                  <a:pt x="321" y="617"/>
                </a:lnTo>
                <a:lnTo>
                  <a:pt x="342" y="614"/>
                </a:lnTo>
                <a:lnTo>
                  <a:pt x="352" y="613"/>
                </a:lnTo>
                <a:lnTo>
                  <a:pt x="362" y="612"/>
                </a:lnTo>
                <a:lnTo>
                  <a:pt x="368" y="608"/>
                </a:lnTo>
                <a:lnTo>
                  <a:pt x="369" y="607"/>
                </a:lnTo>
                <a:lnTo>
                  <a:pt x="370" y="605"/>
                </a:lnTo>
                <a:lnTo>
                  <a:pt x="370" y="605"/>
                </a:lnTo>
                <a:lnTo>
                  <a:pt x="358" y="606"/>
                </a:lnTo>
                <a:lnTo>
                  <a:pt x="359" y="605"/>
                </a:lnTo>
                <a:lnTo>
                  <a:pt x="358" y="605"/>
                </a:lnTo>
                <a:lnTo>
                  <a:pt x="358" y="605"/>
                </a:lnTo>
                <a:lnTo>
                  <a:pt x="362" y="602"/>
                </a:lnTo>
                <a:lnTo>
                  <a:pt x="367" y="600"/>
                </a:lnTo>
                <a:lnTo>
                  <a:pt x="377" y="597"/>
                </a:lnTo>
                <a:lnTo>
                  <a:pt x="401" y="594"/>
                </a:lnTo>
                <a:lnTo>
                  <a:pt x="412" y="591"/>
                </a:lnTo>
                <a:lnTo>
                  <a:pt x="422" y="589"/>
                </a:lnTo>
                <a:lnTo>
                  <a:pt x="427" y="587"/>
                </a:lnTo>
                <a:lnTo>
                  <a:pt x="430" y="583"/>
                </a:lnTo>
                <a:lnTo>
                  <a:pt x="433" y="579"/>
                </a:lnTo>
                <a:lnTo>
                  <a:pt x="435" y="576"/>
                </a:lnTo>
                <a:lnTo>
                  <a:pt x="435" y="576"/>
                </a:lnTo>
                <a:lnTo>
                  <a:pt x="432" y="578"/>
                </a:lnTo>
                <a:lnTo>
                  <a:pt x="427" y="578"/>
                </a:lnTo>
                <a:lnTo>
                  <a:pt x="426" y="578"/>
                </a:lnTo>
                <a:lnTo>
                  <a:pt x="426" y="578"/>
                </a:lnTo>
                <a:lnTo>
                  <a:pt x="429" y="576"/>
                </a:lnTo>
                <a:lnTo>
                  <a:pt x="429" y="576"/>
                </a:lnTo>
                <a:lnTo>
                  <a:pt x="400" y="585"/>
                </a:lnTo>
                <a:lnTo>
                  <a:pt x="380" y="590"/>
                </a:lnTo>
                <a:lnTo>
                  <a:pt x="373" y="591"/>
                </a:lnTo>
                <a:lnTo>
                  <a:pt x="370" y="591"/>
                </a:lnTo>
                <a:lnTo>
                  <a:pt x="369" y="590"/>
                </a:lnTo>
                <a:lnTo>
                  <a:pt x="369" y="590"/>
                </a:lnTo>
                <a:lnTo>
                  <a:pt x="377" y="587"/>
                </a:lnTo>
                <a:lnTo>
                  <a:pt x="382" y="585"/>
                </a:lnTo>
                <a:lnTo>
                  <a:pt x="386" y="583"/>
                </a:lnTo>
                <a:lnTo>
                  <a:pt x="386" y="583"/>
                </a:lnTo>
                <a:lnTo>
                  <a:pt x="380" y="588"/>
                </a:lnTo>
                <a:lnTo>
                  <a:pt x="374" y="593"/>
                </a:lnTo>
                <a:lnTo>
                  <a:pt x="365" y="596"/>
                </a:lnTo>
                <a:lnTo>
                  <a:pt x="358" y="597"/>
                </a:lnTo>
                <a:lnTo>
                  <a:pt x="350" y="600"/>
                </a:lnTo>
                <a:lnTo>
                  <a:pt x="342" y="600"/>
                </a:lnTo>
                <a:lnTo>
                  <a:pt x="330" y="599"/>
                </a:lnTo>
                <a:lnTo>
                  <a:pt x="330" y="599"/>
                </a:lnTo>
                <a:lnTo>
                  <a:pt x="339" y="596"/>
                </a:lnTo>
                <a:lnTo>
                  <a:pt x="350" y="594"/>
                </a:lnTo>
                <a:lnTo>
                  <a:pt x="371" y="589"/>
                </a:lnTo>
                <a:lnTo>
                  <a:pt x="383" y="587"/>
                </a:lnTo>
                <a:lnTo>
                  <a:pt x="394" y="582"/>
                </a:lnTo>
                <a:lnTo>
                  <a:pt x="399" y="578"/>
                </a:lnTo>
                <a:lnTo>
                  <a:pt x="404" y="575"/>
                </a:lnTo>
                <a:lnTo>
                  <a:pt x="409" y="570"/>
                </a:lnTo>
                <a:lnTo>
                  <a:pt x="413" y="564"/>
                </a:lnTo>
                <a:lnTo>
                  <a:pt x="413" y="564"/>
                </a:lnTo>
                <a:lnTo>
                  <a:pt x="400" y="565"/>
                </a:lnTo>
                <a:lnTo>
                  <a:pt x="388" y="567"/>
                </a:lnTo>
                <a:lnTo>
                  <a:pt x="376" y="572"/>
                </a:lnTo>
                <a:lnTo>
                  <a:pt x="371" y="576"/>
                </a:lnTo>
                <a:lnTo>
                  <a:pt x="368" y="578"/>
                </a:lnTo>
                <a:lnTo>
                  <a:pt x="368" y="578"/>
                </a:lnTo>
                <a:lnTo>
                  <a:pt x="359" y="575"/>
                </a:lnTo>
                <a:lnTo>
                  <a:pt x="350" y="572"/>
                </a:lnTo>
                <a:lnTo>
                  <a:pt x="340" y="570"/>
                </a:lnTo>
                <a:lnTo>
                  <a:pt x="329" y="568"/>
                </a:lnTo>
                <a:lnTo>
                  <a:pt x="308" y="568"/>
                </a:lnTo>
                <a:lnTo>
                  <a:pt x="283" y="568"/>
                </a:lnTo>
                <a:lnTo>
                  <a:pt x="234" y="572"/>
                </a:lnTo>
                <a:lnTo>
                  <a:pt x="210" y="573"/>
                </a:lnTo>
                <a:lnTo>
                  <a:pt x="185" y="572"/>
                </a:lnTo>
                <a:lnTo>
                  <a:pt x="162" y="571"/>
                </a:lnTo>
                <a:lnTo>
                  <a:pt x="151" y="568"/>
                </a:lnTo>
                <a:lnTo>
                  <a:pt x="140" y="566"/>
                </a:lnTo>
                <a:lnTo>
                  <a:pt x="129" y="562"/>
                </a:lnTo>
                <a:lnTo>
                  <a:pt x="120" y="558"/>
                </a:lnTo>
                <a:lnTo>
                  <a:pt x="110" y="553"/>
                </a:lnTo>
                <a:lnTo>
                  <a:pt x="102" y="546"/>
                </a:lnTo>
                <a:lnTo>
                  <a:pt x="94" y="538"/>
                </a:lnTo>
                <a:lnTo>
                  <a:pt x="87" y="529"/>
                </a:lnTo>
                <a:lnTo>
                  <a:pt x="81" y="518"/>
                </a:lnTo>
                <a:lnTo>
                  <a:pt x="76" y="506"/>
                </a:lnTo>
                <a:lnTo>
                  <a:pt x="72" y="493"/>
                </a:lnTo>
                <a:lnTo>
                  <a:pt x="68" y="478"/>
                </a:lnTo>
                <a:lnTo>
                  <a:pt x="67" y="461"/>
                </a:lnTo>
                <a:lnTo>
                  <a:pt x="66" y="442"/>
                </a:lnTo>
                <a:lnTo>
                  <a:pt x="66" y="442"/>
                </a:lnTo>
                <a:lnTo>
                  <a:pt x="68" y="446"/>
                </a:lnTo>
                <a:lnTo>
                  <a:pt x="67" y="441"/>
                </a:lnTo>
                <a:lnTo>
                  <a:pt x="67" y="441"/>
                </a:lnTo>
                <a:lnTo>
                  <a:pt x="70" y="446"/>
                </a:lnTo>
                <a:lnTo>
                  <a:pt x="72" y="447"/>
                </a:lnTo>
                <a:lnTo>
                  <a:pt x="70" y="443"/>
                </a:lnTo>
                <a:lnTo>
                  <a:pt x="70" y="443"/>
                </a:lnTo>
                <a:lnTo>
                  <a:pt x="73" y="448"/>
                </a:lnTo>
                <a:lnTo>
                  <a:pt x="74" y="451"/>
                </a:lnTo>
                <a:lnTo>
                  <a:pt x="74" y="454"/>
                </a:lnTo>
                <a:lnTo>
                  <a:pt x="74" y="454"/>
                </a:lnTo>
                <a:lnTo>
                  <a:pt x="72" y="451"/>
                </a:lnTo>
                <a:lnTo>
                  <a:pt x="70" y="449"/>
                </a:lnTo>
                <a:lnTo>
                  <a:pt x="68" y="449"/>
                </a:lnTo>
                <a:lnTo>
                  <a:pt x="68" y="447"/>
                </a:lnTo>
                <a:lnTo>
                  <a:pt x="68" y="447"/>
                </a:lnTo>
                <a:lnTo>
                  <a:pt x="67" y="453"/>
                </a:lnTo>
                <a:lnTo>
                  <a:pt x="67" y="458"/>
                </a:lnTo>
                <a:lnTo>
                  <a:pt x="68" y="464"/>
                </a:lnTo>
                <a:lnTo>
                  <a:pt x="69" y="471"/>
                </a:lnTo>
                <a:lnTo>
                  <a:pt x="76" y="484"/>
                </a:lnTo>
                <a:lnTo>
                  <a:pt x="85" y="497"/>
                </a:lnTo>
                <a:lnTo>
                  <a:pt x="97" y="512"/>
                </a:lnTo>
                <a:lnTo>
                  <a:pt x="111" y="525"/>
                </a:lnTo>
                <a:lnTo>
                  <a:pt x="127" y="538"/>
                </a:lnTo>
                <a:lnTo>
                  <a:pt x="145" y="550"/>
                </a:lnTo>
                <a:lnTo>
                  <a:pt x="163" y="561"/>
                </a:lnTo>
                <a:lnTo>
                  <a:pt x="184" y="571"/>
                </a:lnTo>
                <a:lnTo>
                  <a:pt x="204" y="578"/>
                </a:lnTo>
                <a:lnTo>
                  <a:pt x="224" y="583"/>
                </a:lnTo>
                <a:lnTo>
                  <a:pt x="234" y="585"/>
                </a:lnTo>
                <a:lnTo>
                  <a:pt x="244" y="585"/>
                </a:lnTo>
                <a:lnTo>
                  <a:pt x="255" y="585"/>
                </a:lnTo>
                <a:lnTo>
                  <a:pt x="264" y="584"/>
                </a:lnTo>
                <a:lnTo>
                  <a:pt x="274" y="583"/>
                </a:lnTo>
                <a:lnTo>
                  <a:pt x="283" y="581"/>
                </a:lnTo>
                <a:lnTo>
                  <a:pt x="292" y="577"/>
                </a:lnTo>
                <a:lnTo>
                  <a:pt x="300" y="572"/>
                </a:lnTo>
                <a:lnTo>
                  <a:pt x="300" y="572"/>
                </a:lnTo>
                <a:lnTo>
                  <a:pt x="302" y="573"/>
                </a:lnTo>
                <a:lnTo>
                  <a:pt x="302" y="575"/>
                </a:lnTo>
                <a:lnTo>
                  <a:pt x="305" y="576"/>
                </a:lnTo>
                <a:lnTo>
                  <a:pt x="309" y="576"/>
                </a:lnTo>
                <a:lnTo>
                  <a:pt x="314" y="573"/>
                </a:lnTo>
                <a:lnTo>
                  <a:pt x="322" y="568"/>
                </a:lnTo>
                <a:lnTo>
                  <a:pt x="327" y="566"/>
                </a:lnTo>
                <a:lnTo>
                  <a:pt x="327" y="566"/>
                </a:lnTo>
                <a:lnTo>
                  <a:pt x="324" y="566"/>
                </a:lnTo>
                <a:lnTo>
                  <a:pt x="326" y="567"/>
                </a:lnTo>
                <a:lnTo>
                  <a:pt x="329" y="568"/>
                </a:lnTo>
                <a:lnTo>
                  <a:pt x="329" y="568"/>
                </a:lnTo>
                <a:lnTo>
                  <a:pt x="329" y="567"/>
                </a:lnTo>
                <a:lnTo>
                  <a:pt x="329" y="566"/>
                </a:lnTo>
                <a:lnTo>
                  <a:pt x="333" y="565"/>
                </a:lnTo>
                <a:lnTo>
                  <a:pt x="333" y="565"/>
                </a:lnTo>
                <a:lnTo>
                  <a:pt x="322" y="565"/>
                </a:lnTo>
                <a:lnTo>
                  <a:pt x="312" y="566"/>
                </a:lnTo>
                <a:lnTo>
                  <a:pt x="306" y="568"/>
                </a:lnTo>
                <a:lnTo>
                  <a:pt x="306" y="568"/>
                </a:lnTo>
                <a:lnTo>
                  <a:pt x="333" y="561"/>
                </a:lnTo>
                <a:lnTo>
                  <a:pt x="352" y="555"/>
                </a:lnTo>
                <a:lnTo>
                  <a:pt x="361" y="550"/>
                </a:lnTo>
                <a:lnTo>
                  <a:pt x="361" y="550"/>
                </a:lnTo>
                <a:lnTo>
                  <a:pt x="362" y="552"/>
                </a:lnTo>
                <a:lnTo>
                  <a:pt x="363" y="550"/>
                </a:lnTo>
                <a:lnTo>
                  <a:pt x="368" y="546"/>
                </a:lnTo>
                <a:lnTo>
                  <a:pt x="368" y="546"/>
                </a:lnTo>
                <a:lnTo>
                  <a:pt x="354" y="552"/>
                </a:lnTo>
                <a:lnTo>
                  <a:pt x="333" y="558"/>
                </a:lnTo>
                <a:lnTo>
                  <a:pt x="322" y="560"/>
                </a:lnTo>
                <a:lnTo>
                  <a:pt x="310" y="561"/>
                </a:lnTo>
                <a:lnTo>
                  <a:pt x="299" y="561"/>
                </a:lnTo>
                <a:lnTo>
                  <a:pt x="289" y="559"/>
                </a:lnTo>
                <a:lnTo>
                  <a:pt x="289" y="559"/>
                </a:lnTo>
                <a:lnTo>
                  <a:pt x="294" y="558"/>
                </a:lnTo>
                <a:lnTo>
                  <a:pt x="295" y="558"/>
                </a:lnTo>
                <a:lnTo>
                  <a:pt x="294" y="556"/>
                </a:lnTo>
                <a:lnTo>
                  <a:pt x="294" y="556"/>
                </a:lnTo>
                <a:lnTo>
                  <a:pt x="304" y="552"/>
                </a:lnTo>
                <a:lnTo>
                  <a:pt x="322" y="543"/>
                </a:lnTo>
                <a:lnTo>
                  <a:pt x="371" y="522"/>
                </a:lnTo>
                <a:lnTo>
                  <a:pt x="415" y="501"/>
                </a:lnTo>
                <a:lnTo>
                  <a:pt x="424" y="495"/>
                </a:lnTo>
                <a:lnTo>
                  <a:pt x="426" y="494"/>
                </a:lnTo>
                <a:lnTo>
                  <a:pt x="423" y="493"/>
                </a:lnTo>
                <a:lnTo>
                  <a:pt x="423" y="493"/>
                </a:lnTo>
                <a:lnTo>
                  <a:pt x="423" y="494"/>
                </a:lnTo>
                <a:lnTo>
                  <a:pt x="424" y="494"/>
                </a:lnTo>
                <a:lnTo>
                  <a:pt x="424" y="493"/>
                </a:lnTo>
                <a:lnTo>
                  <a:pt x="423" y="493"/>
                </a:lnTo>
                <a:lnTo>
                  <a:pt x="423" y="493"/>
                </a:lnTo>
                <a:close/>
                <a:moveTo>
                  <a:pt x="259" y="535"/>
                </a:moveTo>
                <a:lnTo>
                  <a:pt x="259" y="535"/>
                </a:lnTo>
                <a:lnTo>
                  <a:pt x="258" y="536"/>
                </a:lnTo>
                <a:lnTo>
                  <a:pt x="257" y="536"/>
                </a:lnTo>
                <a:lnTo>
                  <a:pt x="256" y="535"/>
                </a:lnTo>
                <a:lnTo>
                  <a:pt x="256" y="535"/>
                </a:lnTo>
                <a:lnTo>
                  <a:pt x="258" y="535"/>
                </a:lnTo>
                <a:lnTo>
                  <a:pt x="259" y="535"/>
                </a:lnTo>
                <a:lnTo>
                  <a:pt x="259" y="535"/>
                </a:lnTo>
                <a:close/>
                <a:moveTo>
                  <a:pt x="157" y="490"/>
                </a:moveTo>
                <a:lnTo>
                  <a:pt x="157" y="490"/>
                </a:lnTo>
                <a:lnTo>
                  <a:pt x="162" y="489"/>
                </a:lnTo>
                <a:lnTo>
                  <a:pt x="163" y="490"/>
                </a:lnTo>
                <a:lnTo>
                  <a:pt x="163" y="491"/>
                </a:lnTo>
                <a:lnTo>
                  <a:pt x="162" y="493"/>
                </a:lnTo>
                <a:lnTo>
                  <a:pt x="161" y="493"/>
                </a:lnTo>
                <a:lnTo>
                  <a:pt x="158" y="494"/>
                </a:lnTo>
                <a:lnTo>
                  <a:pt x="157" y="493"/>
                </a:lnTo>
                <a:lnTo>
                  <a:pt x="157" y="490"/>
                </a:lnTo>
                <a:lnTo>
                  <a:pt x="157" y="490"/>
                </a:lnTo>
                <a:lnTo>
                  <a:pt x="157" y="490"/>
                </a:lnTo>
                <a:lnTo>
                  <a:pt x="157" y="490"/>
                </a:lnTo>
                <a:lnTo>
                  <a:pt x="157" y="491"/>
                </a:lnTo>
                <a:lnTo>
                  <a:pt x="157" y="490"/>
                </a:lnTo>
                <a:lnTo>
                  <a:pt x="157" y="490"/>
                </a:lnTo>
                <a:close/>
                <a:moveTo>
                  <a:pt x="569" y="382"/>
                </a:moveTo>
                <a:lnTo>
                  <a:pt x="569" y="382"/>
                </a:lnTo>
                <a:lnTo>
                  <a:pt x="570" y="384"/>
                </a:lnTo>
                <a:lnTo>
                  <a:pt x="569" y="385"/>
                </a:lnTo>
                <a:lnTo>
                  <a:pt x="569" y="385"/>
                </a:lnTo>
                <a:lnTo>
                  <a:pt x="568" y="384"/>
                </a:lnTo>
                <a:lnTo>
                  <a:pt x="569" y="382"/>
                </a:lnTo>
                <a:lnTo>
                  <a:pt x="569" y="382"/>
                </a:lnTo>
                <a:close/>
                <a:moveTo>
                  <a:pt x="600" y="395"/>
                </a:moveTo>
                <a:lnTo>
                  <a:pt x="600" y="395"/>
                </a:lnTo>
                <a:lnTo>
                  <a:pt x="595" y="408"/>
                </a:lnTo>
                <a:lnTo>
                  <a:pt x="594" y="408"/>
                </a:lnTo>
                <a:lnTo>
                  <a:pt x="594" y="406"/>
                </a:lnTo>
                <a:lnTo>
                  <a:pt x="597" y="399"/>
                </a:lnTo>
                <a:lnTo>
                  <a:pt x="598" y="396"/>
                </a:lnTo>
                <a:lnTo>
                  <a:pt x="600" y="395"/>
                </a:lnTo>
                <a:lnTo>
                  <a:pt x="600" y="395"/>
                </a:lnTo>
                <a:lnTo>
                  <a:pt x="599" y="398"/>
                </a:lnTo>
                <a:lnTo>
                  <a:pt x="599" y="396"/>
                </a:lnTo>
                <a:lnTo>
                  <a:pt x="599" y="396"/>
                </a:lnTo>
                <a:lnTo>
                  <a:pt x="600" y="395"/>
                </a:lnTo>
                <a:lnTo>
                  <a:pt x="600" y="395"/>
                </a:lnTo>
                <a:close/>
                <a:moveTo>
                  <a:pt x="546" y="54"/>
                </a:moveTo>
                <a:lnTo>
                  <a:pt x="546" y="54"/>
                </a:lnTo>
                <a:lnTo>
                  <a:pt x="544" y="52"/>
                </a:lnTo>
                <a:lnTo>
                  <a:pt x="541" y="50"/>
                </a:lnTo>
                <a:lnTo>
                  <a:pt x="541" y="50"/>
                </a:lnTo>
                <a:lnTo>
                  <a:pt x="544" y="52"/>
                </a:lnTo>
                <a:lnTo>
                  <a:pt x="546" y="54"/>
                </a:lnTo>
                <a:lnTo>
                  <a:pt x="546" y="54"/>
                </a:lnTo>
                <a:close/>
                <a:moveTo>
                  <a:pt x="367" y="9"/>
                </a:moveTo>
                <a:lnTo>
                  <a:pt x="367" y="9"/>
                </a:lnTo>
                <a:lnTo>
                  <a:pt x="364" y="7"/>
                </a:lnTo>
                <a:lnTo>
                  <a:pt x="363" y="7"/>
                </a:lnTo>
                <a:lnTo>
                  <a:pt x="363" y="6"/>
                </a:lnTo>
                <a:lnTo>
                  <a:pt x="363" y="6"/>
                </a:lnTo>
                <a:lnTo>
                  <a:pt x="367" y="7"/>
                </a:lnTo>
                <a:lnTo>
                  <a:pt x="367" y="7"/>
                </a:lnTo>
                <a:lnTo>
                  <a:pt x="367" y="9"/>
                </a:lnTo>
                <a:lnTo>
                  <a:pt x="367" y="9"/>
                </a:lnTo>
                <a:close/>
                <a:moveTo>
                  <a:pt x="239" y="45"/>
                </a:moveTo>
                <a:lnTo>
                  <a:pt x="239" y="45"/>
                </a:lnTo>
                <a:lnTo>
                  <a:pt x="240" y="44"/>
                </a:lnTo>
                <a:lnTo>
                  <a:pt x="243" y="44"/>
                </a:lnTo>
                <a:lnTo>
                  <a:pt x="243" y="44"/>
                </a:lnTo>
                <a:lnTo>
                  <a:pt x="240" y="45"/>
                </a:lnTo>
                <a:lnTo>
                  <a:pt x="239" y="45"/>
                </a:lnTo>
                <a:lnTo>
                  <a:pt x="239" y="45"/>
                </a:lnTo>
                <a:lnTo>
                  <a:pt x="239" y="45"/>
                </a:lnTo>
                <a:close/>
                <a:moveTo>
                  <a:pt x="262" y="640"/>
                </a:moveTo>
                <a:lnTo>
                  <a:pt x="262" y="640"/>
                </a:lnTo>
                <a:lnTo>
                  <a:pt x="265" y="640"/>
                </a:lnTo>
                <a:lnTo>
                  <a:pt x="269" y="640"/>
                </a:lnTo>
                <a:lnTo>
                  <a:pt x="269" y="640"/>
                </a:lnTo>
                <a:lnTo>
                  <a:pt x="264" y="640"/>
                </a:lnTo>
                <a:lnTo>
                  <a:pt x="263" y="640"/>
                </a:lnTo>
                <a:lnTo>
                  <a:pt x="262" y="640"/>
                </a:lnTo>
                <a:lnTo>
                  <a:pt x="262" y="640"/>
                </a:lnTo>
                <a:close/>
                <a:moveTo>
                  <a:pt x="212" y="617"/>
                </a:moveTo>
                <a:lnTo>
                  <a:pt x="212" y="617"/>
                </a:lnTo>
                <a:lnTo>
                  <a:pt x="215" y="615"/>
                </a:lnTo>
                <a:lnTo>
                  <a:pt x="218" y="617"/>
                </a:lnTo>
                <a:lnTo>
                  <a:pt x="221" y="617"/>
                </a:lnTo>
                <a:lnTo>
                  <a:pt x="222" y="618"/>
                </a:lnTo>
                <a:lnTo>
                  <a:pt x="221" y="618"/>
                </a:lnTo>
                <a:lnTo>
                  <a:pt x="221" y="618"/>
                </a:lnTo>
                <a:lnTo>
                  <a:pt x="220" y="618"/>
                </a:lnTo>
                <a:lnTo>
                  <a:pt x="217" y="617"/>
                </a:lnTo>
                <a:lnTo>
                  <a:pt x="215" y="617"/>
                </a:lnTo>
                <a:lnTo>
                  <a:pt x="212" y="617"/>
                </a:lnTo>
                <a:lnTo>
                  <a:pt x="212" y="617"/>
                </a:lnTo>
                <a:close/>
                <a:moveTo>
                  <a:pt x="410" y="585"/>
                </a:moveTo>
                <a:lnTo>
                  <a:pt x="410" y="585"/>
                </a:lnTo>
                <a:lnTo>
                  <a:pt x="407" y="588"/>
                </a:lnTo>
                <a:lnTo>
                  <a:pt x="406" y="588"/>
                </a:lnTo>
                <a:lnTo>
                  <a:pt x="407" y="587"/>
                </a:lnTo>
                <a:lnTo>
                  <a:pt x="409" y="585"/>
                </a:lnTo>
                <a:lnTo>
                  <a:pt x="410" y="585"/>
                </a:lnTo>
                <a:lnTo>
                  <a:pt x="410" y="585"/>
                </a:lnTo>
                <a:lnTo>
                  <a:pt x="410" y="585"/>
                </a:lnTo>
                <a:lnTo>
                  <a:pt x="410" y="585"/>
                </a:lnTo>
                <a:lnTo>
                  <a:pt x="410" y="585"/>
                </a:lnTo>
                <a:close/>
                <a:moveTo>
                  <a:pt x="167" y="559"/>
                </a:moveTo>
                <a:lnTo>
                  <a:pt x="167" y="559"/>
                </a:lnTo>
                <a:lnTo>
                  <a:pt x="176" y="562"/>
                </a:lnTo>
                <a:lnTo>
                  <a:pt x="176" y="562"/>
                </a:lnTo>
                <a:lnTo>
                  <a:pt x="171" y="561"/>
                </a:lnTo>
                <a:lnTo>
                  <a:pt x="167" y="559"/>
                </a:lnTo>
                <a:lnTo>
                  <a:pt x="167" y="559"/>
                </a:lnTo>
                <a:close/>
                <a:moveTo>
                  <a:pt x="261" y="576"/>
                </a:moveTo>
                <a:lnTo>
                  <a:pt x="261" y="576"/>
                </a:lnTo>
                <a:lnTo>
                  <a:pt x="263" y="576"/>
                </a:lnTo>
                <a:lnTo>
                  <a:pt x="265" y="577"/>
                </a:lnTo>
                <a:lnTo>
                  <a:pt x="265" y="577"/>
                </a:lnTo>
                <a:lnTo>
                  <a:pt x="265" y="577"/>
                </a:lnTo>
                <a:lnTo>
                  <a:pt x="262" y="577"/>
                </a:lnTo>
                <a:lnTo>
                  <a:pt x="261" y="577"/>
                </a:lnTo>
                <a:lnTo>
                  <a:pt x="261" y="576"/>
                </a:lnTo>
                <a:lnTo>
                  <a:pt x="261" y="576"/>
                </a:lnTo>
                <a:close/>
                <a:moveTo>
                  <a:pt x="310" y="573"/>
                </a:moveTo>
                <a:lnTo>
                  <a:pt x="310" y="573"/>
                </a:lnTo>
                <a:lnTo>
                  <a:pt x="310" y="571"/>
                </a:lnTo>
                <a:lnTo>
                  <a:pt x="311" y="571"/>
                </a:lnTo>
                <a:lnTo>
                  <a:pt x="312" y="571"/>
                </a:lnTo>
                <a:lnTo>
                  <a:pt x="312" y="571"/>
                </a:lnTo>
                <a:lnTo>
                  <a:pt x="312" y="572"/>
                </a:lnTo>
                <a:lnTo>
                  <a:pt x="311" y="572"/>
                </a:lnTo>
                <a:lnTo>
                  <a:pt x="310" y="573"/>
                </a:lnTo>
                <a:lnTo>
                  <a:pt x="310" y="573"/>
                </a:lnTo>
                <a:close/>
                <a:moveTo>
                  <a:pt x="412" y="506"/>
                </a:moveTo>
                <a:lnTo>
                  <a:pt x="412" y="506"/>
                </a:lnTo>
                <a:lnTo>
                  <a:pt x="416" y="505"/>
                </a:lnTo>
                <a:lnTo>
                  <a:pt x="416" y="505"/>
                </a:lnTo>
                <a:lnTo>
                  <a:pt x="416" y="503"/>
                </a:lnTo>
                <a:lnTo>
                  <a:pt x="412" y="505"/>
                </a:lnTo>
                <a:lnTo>
                  <a:pt x="412" y="505"/>
                </a:lnTo>
                <a:lnTo>
                  <a:pt x="412" y="506"/>
                </a:lnTo>
                <a:lnTo>
                  <a:pt x="412" y="506"/>
                </a:lnTo>
                <a:lnTo>
                  <a:pt x="413" y="506"/>
                </a:lnTo>
                <a:lnTo>
                  <a:pt x="412" y="506"/>
                </a:lnTo>
                <a:lnTo>
                  <a:pt x="412" y="506"/>
                </a:lnTo>
                <a:close/>
                <a:moveTo>
                  <a:pt x="351" y="529"/>
                </a:moveTo>
                <a:lnTo>
                  <a:pt x="351" y="529"/>
                </a:lnTo>
                <a:lnTo>
                  <a:pt x="352" y="528"/>
                </a:lnTo>
                <a:lnTo>
                  <a:pt x="353" y="528"/>
                </a:lnTo>
                <a:lnTo>
                  <a:pt x="353" y="528"/>
                </a:lnTo>
                <a:lnTo>
                  <a:pt x="353" y="529"/>
                </a:lnTo>
                <a:lnTo>
                  <a:pt x="352" y="529"/>
                </a:lnTo>
                <a:lnTo>
                  <a:pt x="351" y="529"/>
                </a:lnTo>
                <a:lnTo>
                  <a:pt x="351" y="529"/>
                </a:lnTo>
                <a:close/>
                <a:moveTo>
                  <a:pt x="288" y="535"/>
                </a:moveTo>
                <a:lnTo>
                  <a:pt x="288" y="535"/>
                </a:lnTo>
                <a:lnTo>
                  <a:pt x="289" y="535"/>
                </a:lnTo>
                <a:lnTo>
                  <a:pt x="291" y="534"/>
                </a:lnTo>
                <a:lnTo>
                  <a:pt x="293" y="535"/>
                </a:lnTo>
                <a:lnTo>
                  <a:pt x="293" y="535"/>
                </a:lnTo>
                <a:lnTo>
                  <a:pt x="291" y="536"/>
                </a:lnTo>
                <a:lnTo>
                  <a:pt x="288" y="535"/>
                </a:lnTo>
                <a:lnTo>
                  <a:pt x="288" y="535"/>
                </a:lnTo>
                <a:close/>
                <a:moveTo>
                  <a:pt x="276" y="536"/>
                </a:moveTo>
                <a:lnTo>
                  <a:pt x="276" y="536"/>
                </a:lnTo>
                <a:lnTo>
                  <a:pt x="280" y="536"/>
                </a:lnTo>
                <a:lnTo>
                  <a:pt x="281" y="536"/>
                </a:lnTo>
                <a:lnTo>
                  <a:pt x="281" y="537"/>
                </a:lnTo>
                <a:lnTo>
                  <a:pt x="281" y="537"/>
                </a:lnTo>
                <a:lnTo>
                  <a:pt x="279" y="537"/>
                </a:lnTo>
                <a:lnTo>
                  <a:pt x="277" y="537"/>
                </a:lnTo>
                <a:lnTo>
                  <a:pt x="276" y="536"/>
                </a:lnTo>
                <a:lnTo>
                  <a:pt x="276" y="536"/>
                </a:lnTo>
                <a:close/>
                <a:moveTo>
                  <a:pt x="387" y="571"/>
                </a:moveTo>
                <a:lnTo>
                  <a:pt x="387" y="571"/>
                </a:lnTo>
                <a:lnTo>
                  <a:pt x="382" y="573"/>
                </a:lnTo>
                <a:lnTo>
                  <a:pt x="377" y="576"/>
                </a:lnTo>
                <a:lnTo>
                  <a:pt x="377" y="576"/>
                </a:lnTo>
                <a:lnTo>
                  <a:pt x="380" y="573"/>
                </a:lnTo>
                <a:lnTo>
                  <a:pt x="382" y="572"/>
                </a:lnTo>
                <a:lnTo>
                  <a:pt x="387" y="571"/>
                </a:lnTo>
                <a:lnTo>
                  <a:pt x="387" y="571"/>
                </a:lnTo>
                <a:close/>
                <a:moveTo>
                  <a:pt x="241" y="516"/>
                </a:moveTo>
                <a:lnTo>
                  <a:pt x="241" y="516"/>
                </a:lnTo>
                <a:lnTo>
                  <a:pt x="243" y="516"/>
                </a:lnTo>
                <a:lnTo>
                  <a:pt x="243" y="516"/>
                </a:lnTo>
                <a:lnTo>
                  <a:pt x="245" y="516"/>
                </a:lnTo>
                <a:lnTo>
                  <a:pt x="245" y="516"/>
                </a:lnTo>
                <a:lnTo>
                  <a:pt x="244" y="517"/>
                </a:lnTo>
                <a:lnTo>
                  <a:pt x="241" y="516"/>
                </a:lnTo>
                <a:lnTo>
                  <a:pt x="241" y="516"/>
                </a:lnTo>
                <a:close/>
                <a:moveTo>
                  <a:pt x="299" y="554"/>
                </a:moveTo>
                <a:lnTo>
                  <a:pt x="299" y="554"/>
                </a:lnTo>
                <a:lnTo>
                  <a:pt x="302" y="553"/>
                </a:lnTo>
                <a:lnTo>
                  <a:pt x="304" y="553"/>
                </a:lnTo>
                <a:lnTo>
                  <a:pt x="304" y="553"/>
                </a:lnTo>
                <a:lnTo>
                  <a:pt x="302" y="554"/>
                </a:lnTo>
                <a:lnTo>
                  <a:pt x="300" y="554"/>
                </a:lnTo>
                <a:lnTo>
                  <a:pt x="299" y="554"/>
                </a:lnTo>
                <a:lnTo>
                  <a:pt x="299" y="554"/>
                </a:lnTo>
                <a:close/>
                <a:moveTo>
                  <a:pt x="388" y="577"/>
                </a:moveTo>
                <a:lnTo>
                  <a:pt x="388" y="577"/>
                </a:lnTo>
                <a:lnTo>
                  <a:pt x="391" y="576"/>
                </a:lnTo>
                <a:lnTo>
                  <a:pt x="392" y="576"/>
                </a:lnTo>
                <a:lnTo>
                  <a:pt x="392" y="577"/>
                </a:lnTo>
                <a:lnTo>
                  <a:pt x="392" y="577"/>
                </a:lnTo>
                <a:lnTo>
                  <a:pt x="389" y="577"/>
                </a:lnTo>
                <a:lnTo>
                  <a:pt x="388" y="578"/>
                </a:lnTo>
                <a:lnTo>
                  <a:pt x="388" y="577"/>
                </a:lnTo>
                <a:lnTo>
                  <a:pt x="388" y="577"/>
                </a:lnTo>
                <a:close/>
                <a:moveTo>
                  <a:pt x="386" y="579"/>
                </a:moveTo>
                <a:lnTo>
                  <a:pt x="386" y="579"/>
                </a:lnTo>
                <a:lnTo>
                  <a:pt x="383" y="577"/>
                </a:lnTo>
                <a:lnTo>
                  <a:pt x="386" y="579"/>
                </a:lnTo>
                <a:lnTo>
                  <a:pt x="386" y="579"/>
                </a:lnTo>
                <a:lnTo>
                  <a:pt x="385" y="578"/>
                </a:lnTo>
                <a:lnTo>
                  <a:pt x="386" y="578"/>
                </a:lnTo>
                <a:lnTo>
                  <a:pt x="386" y="578"/>
                </a:lnTo>
                <a:lnTo>
                  <a:pt x="386" y="579"/>
                </a:lnTo>
                <a:lnTo>
                  <a:pt x="386" y="579"/>
                </a:lnTo>
                <a:close/>
                <a:moveTo>
                  <a:pt x="375" y="579"/>
                </a:moveTo>
                <a:lnTo>
                  <a:pt x="375" y="579"/>
                </a:lnTo>
                <a:lnTo>
                  <a:pt x="377" y="578"/>
                </a:lnTo>
                <a:lnTo>
                  <a:pt x="380" y="577"/>
                </a:lnTo>
                <a:lnTo>
                  <a:pt x="380" y="577"/>
                </a:lnTo>
                <a:lnTo>
                  <a:pt x="377" y="579"/>
                </a:lnTo>
                <a:lnTo>
                  <a:pt x="375" y="579"/>
                </a:lnTo>
                <a:lnTo>
                  <a:pt x="375" y="579"/>
                </a:lnTo>
                <a:close/>
                <a:moveTo>
                  <a:pt x="304" y="568"/>
                </a:moveTo>
                <a:lnTo>
                  <a:pt x="304" y="568"/>
                </a:lnTo>
                <a:lnTo>
                  <a:pt x="303" y="568"/>
                </a:lnTo>
                <a:lnTo>
                  <a:pt x="304" y="568"/>
                </a:lnTo>
                <a:lnTo>
                  <a:pt x="304" y="568"/>
                </a:lnTo>
                <a:lnTo>
                  <a:pt x="303" y="568"/>
                </a:lnTo>
                <a:lnTo>
                  <a:pt x="304" y="568"/>
                </a:lnTo>
                <a:lnTo>
                  <a:pt x="304" y="568"/>
                </a:lnTo>
                <a:close/>
                <a:moveTo>
                  <a:pt x="359" y="585"/>
                </a:moveTo>
                <a:lnTo>
                  <a:pt x="359" y="585"/>
                </a:lnTo>
                <a:lnTo>
                  <a:pt x="363" y="584"/>
                </a:lnTo>
                <a:lnTo>
                  <a:pt x="359" y="585"/>
                </a:lnTo>
                <a:lnTo>
                  <a:pt x="359" y="585"/>
                </a:lnTo>
                <a:lnTo>
                  <a:pt x="359" y="585"/>
                </a:lnTo>
                <a:lnTo>
                  <a:pt x="359" y="585"/>
                </a:lnTo>
                <a:lnTo>
                  <a:pt x="359" y="585"/>
                </a:lnTo>
                <a:close/>
                <a:moveTo>
                  <a:pt x="397" y="591"/>
                </a:moveTo>
                <a:lnTo>
                  <a:pt x="397" y="591"/>
                </a:lnTo>
                <a:lnTo>
                  <a:pt x="398" y="591"/>
                </a:lnTo>
                <a:lnTo>
                  <a:pt x="398" y="591"/>
                </a:lnTo>
                <a:lnTo>
                  <a:pt x="401" y="590"/>
                </a:lnTo>
                <a:lnTo>
                  <a:pt x="401" y="590"/>
                </a:lnTo>
                <a:lnTo>
                  <a:pt x="400" y="591"/>
                </a:lnTo>
                <a:lnTo>
                  <a:pt x="398" y="593"/>
                </a:lnTo>
                <a:lnTo>
                  <a:pt x="397" y="593"/>
                </a:lnTo>
                <a:lnTo>
                  <a:pt x="395" y="593"/>
                </a:lnTo>
                <a:lnTo>
                  <a:pt x="397" y="591"/>
                </a:lnTo>
                <a:lnTo>
                  <a:pt x="397" y="591"/>
                </a:lnTo>
                <a:close/>
                <a:moveTo>
                  <a:pt x="293" y="571"/>
                </a:moveTo>
                <a:lnTo>
                  <a:pt x="293" y="571"/>
                </a:lnTo>
                <a:lnTo>
                  <a:pt x="287" y="568"/>
                </a:lnTo>
                <a:lnTo>
                  <a:pt x="287" y="567"/>
                </a:lnTo>
                <a:lnTo>
                  <a:pt x="288" y="567"/>
                </a:lnTo>
                <a:lnTo>
                  <a:pt x="292" y="568"/>
                </a:lnTo>
                <a:lnTo>
                  <a:pt x="293" y="568"/>
                </a:lnTo>
                <a:lnTo>
                  <a:pt x="293" y="571"/>
                </a:lnTo>
                <a:lnTo>
                  <a:pt x="293" y="571"/>
                </a:lnTo>
                <a:lnTo>
                  <a:pt x="292" y="570"/>
                </a:lnTo>
                <a:lnTo>
                  <a:pt x="292" y="570"/>
                </a:lnTo>
                <a:lnTo>
                  <a:pt x="293" y="570"/>
                </a:lnTo>
                <a:lnTo>
                  <a:pt x="293" y="571"/>
                </a:lnTo>
                <a:lnTo>
                  <a:pt x="293" y="571"/>
                </a:lnTo>
                <a:close/>
                <a:moveTo>
                  <a:pt x="244" y="536"/>
                </a:moveTo>
                <a:lnTo>
                  <a:pt x="244" y="536"/>
                </a:lnTo>
                <a:lnTo>
                  <a:pt x="244" y="535"/>
                </a:lnTo>
                <a:lnTo>
                  <a:pt x="245" y="535"/>
                </a:lnTo>
                <a:lnTo>
                  <a:pt x="247" y="536"/>
                </a:lnTo>
                <a:lnTo>
                  <a:pt x="247" y="536"/>
                </a:lnTo>
                <a:lnTo>
                  <a:pt x="245" y="536"/>
                </a:lnTo>
                <a:lnTo>
                  <a:pt x="244" y="536"/>
                </a:lnTo>
                <a:lnTo>
                  <a:pt x="244" y="536"/>
                </a:lnTo>
                <a:close/>
                <a:moveTo>
                  <a:pt x="305" y="573"/>
                </a:moveTo>
                <a:lnTo>
                  <a:pt x="305" y="573"/>
                </a:lnTo>
                <a:lnTo>
                  <a:pt x="304" y="571"/>
                </a:lnTo>
                <a:lnTo>
                  <a:pt x="305" y="571"/>
                </a:lnTo>
                <a:lnTo>
                  <a:pt x="305" y="572"/>
                </a:lnTo>
                <a:lnTo>
                  <a:pt x="305" y="573"/>
                </a:lnTo>
                <a:lnTo>
                  <a:pt x="305" y="573"/>
                </a:lnTo>
                <a:lnTo>
                  <a:pt x="305" y="572"/>
                </a:lnTo>
                <a:lnTo>
                  <a:pt x="305" y="573"/>
                </a:lnTo>
                <a:lnTo>
                  <a:pt x="305" y="573"/>
                </a:lnTo>
                <a:close/>
                <a:moveTo>
                  <a:pt x="377" y="596"/>
                </a:moveTo>
                <a:lnTo>
                  <a:pt x="377" y="596"/>
                </a:lnTo>
                <a:lnTo>
                  <a:pt x="385" y="594"/>
                </a:lnTo>
                <a:lnTo>
                  <a:pt x="377" y="596"/>
                </a:lnTo>
                <a:lnTo>
                  <a:pt x="377" y="596"/>
                </a:lnTo>
                <a:lnTo>
                  <a:pt x="379" y="595"/>
                </a:lnTo>
                <a:lnTo>
                  <a:pt x="379" y="595"/>
                </a:lnTo>
                <a:lnTo>
                  <a:pt x="379" y="595"/>
                </a:lnTo>
                <a:lnTo>
                  <a:pt x="377" y="596"/>
                </a:lnTo>
                <a:lnTo>
                  <a:pt x="377" y="596"/>
                </a:lnTo>
                <a:close/>
                <a:moveTo>
                  <a:pt x="341" y="590"/>
                </a:moveTo>
                <a:lnTo>
                  <a:pt x="341" y="590"/>
                </a:lnTo>
                <a:lnTo>
                  <a:pt x="344" y="588"/>
                </a:lnTo>
                <a:lnTo>
                  <a:pt x="345" y="588"/>
                </a:lnTo>
                <a:lnTo>
                  <a:pt x="346" y="588"/>
                </a:lnTo>
                <a:lnTo>
                  <a:pt x="346" y="588"/>
                </a:lnTo>
                <a:lnTo>
                  <a:pt x="344" y="589"/>
                </a:lnTo>
                <a:lnTo>
                  <a:pt x="344" y="590"/>
                </a:lnTo>
                <a:lnTo>
                  <a:pt x="341" y="590"/>
                </a:lnTo>
                <a:lnTo>
                  <a:pt x="341" y="590"/>
                </a:lnTo>
                <a:close/>
                <a:moveTo>
                  <a:pt x="365" y="594"/>
                </a:moveTo>
                <a:lnTo>
                  <a:pt x="365" y="594"/>
                </a:lnTo>
                <a:lnTo>
                  <a:pt x="363" y="594"/>
                </a:lnTo>
                <a:lnTo>
                  <a:pt x="362" y="595"/>
                </a:lnTo>
                <a:lnTo>
                  <a:pt x="362" y="596"/>
                </a:lnTo>
                <a:lnTo>
                  <a:pt x="362" y="597"/>
                </a:lnTo>
                <a:lnTo>
                  <a:pt x="362" y="597"/>
                </a:lnTo>
                <a:lnTo>
                  <a:pt x="363" y="599"/>
                </a:lnTo>
                <a:lnTo>
                  <a:pt x="364" y="597"/>
                </a:lnTo>
                <a:lnTo>
                  <a:pt x="365" y="594"/>
                </a:lnTo>
                <a:lnTo>
                  <a:pt x="365" y="594"/>
                </a:lnTo>
                <a:lnTo>
                  <a:pt x="367" y="595"/>
                </a:lnTo>
                <a:lnTo>
                  <a:pt x="367" y="595"/>
                </a:lnTo>
                <a:lnTo>
                  <a:pt x="365" y="595"/>
                </a:lnTo>
                <a:lnTo>
                  <a:pt x="365" y="594"/>
                </a:lnTo>
                <a:lnTo>
                  <a:pt x="365" y="594"/>
                </a:lnTo>
                <a:close/>
                <a:moveTo>
                  <a:pt x="263" y="568"/>
                </a:moveTo>
                <a:lnTo>
                  <a:pt x="263" y="568"/>
                </a:lnTo>
                <a:lnTo>
                  <a:pt x="264" y="571"/>
                </a:lnTo>
                <a:lnTo>
                  <a:pt x="265" y="572"/>
                </a:lnTo>
                <a:lnTo>
                  <a:pt x="268" y="571"/>
                </a:lnTo>
                <a:lnTo>
                  <a:pt x="269" y="570"/>
                </a:lnTo>
                <a:lnTo>
                  <a:pt x="270" y="567"/>
                </a:lnTo>
                <a:lnTo>
                  <a:pt x="270" y="566"/>
                </a:lnTo>
                <a:lnTo>
                  <a:pt x="268" y="566"/>
                </a:lnTo>
                <a:lnTo>
                  <a:pt x="263" y="568"/>
                </a:lnTo>
                <a:lnTo>
                  <a:pt x="263" y="568"/>
                </a:lnTo>
                <a:lnTo>
                  <a:pt x="263" y="570"/>
                </a:lnTo>
                <a:lnTo>
                  <a:pt x="263" y="568"/>
                </a:lnTo>
                <a:lnTo>
                  <a:pt x="263" y="568"/>
                </a:lnTo>
                <a:close/>
                <a:moveTo>
                  <a:pt x="339" y="591"/>
                </a:moveTo>
                <a:lnTo>
                  <a:pt x="339" y="591"/>
                </a:lnTo>
                <a:lnTo>
                  <a:pt x="336" y="594"/>
                </a:lnTo>
                <a:lnTo>
                  <a:pt x="338" y="594"/>
                </a:lnTo>
                <a:lnTo>
                  <a:pt x="339" y="593"/>
                </a:lnTo>
                <a:lnTo>
                  <a:pt x="339" y="591"/>
                </a:lnTo>
                <a:lnTo>
                  <a:pt x="339" y="591"/>
                </a:lnTo>
                <a:lnTo>
                  <a:pt x="339" y="591"/>
                </a:lnTo>
                <a:lnTo>
                  <a:pt x="338" y="593"/>
                </a:lnTo>
                <a:lnTo>
                  <a:pt x="339" y="591"/>
                </a:lnTo>
                <a:lnTo>
                  <a:pt x="339" y="591"/>
                </a:lnTo>
                <a:close/>
                <a:moveTo>
                  <a:pt x="206" y="507"/>
                </a:moveTo>
                <a:lnTo>
                  <a:pt x="206" y="507"/>
                </a:lnTo>
                <a:lnTo>
                  <a:pt x="208" y="506"/>
                </a:lnTo>
                <a:lnTo>
                  <a:pt x="209" y="506"/>
                </a:lnTo>
                <a:lnTo>
                  <a:pt x="209" y="507"/>
                </a:lnTo>
                <a:lnTo>
                  <a:pt x="209" y="507"/>
                </a:lnTo>
                <a:lnTo>
                  <a:pt x="208" y="508"/>
                </a:lnTo>
                <a:lnTo>
                  <a:pt x="206" y="508"/>
                </a:lnTo>
                <a:lnTo>
                  <a:pt x="206" y="507"/>
                </a:lnTo>
                <a:lnTo>
                  <a:pt x="206" y="507"/>
                </a:lnTo>
                <a:close/>
                <a:moveTo>
                  <a:pt x="218" y="531"/>
                </a:moveTo>
                <a:lnTo>
                  <a:pt x="218" y="531"/>
                </a:lnTo>
                <a:lnTo>
                  <a:pt x="220" y="531"/>
                </a:lnTo>
                <a:lnTo>
                  <a:pt x="221" y="531"/>
                </a:lnTo>
                <a:lnTo>
                  <a:pt x="222" y="532"/>
                </a:lnTo>
                <a:lnTo>
                  <a:pt x="222" y="532"/>
                </a:lnTo>
                <a:lnTo>
                  <a:pt x="220" y="532"/>
                </a:lnTo>
                <a:lnTo>
                  <a:pt x="218" y="531"/>
                </a:lnTo>
                <a:lnTo>
                  <a:pt x="218" y="531"/>
                </a:lnTo>
                <a:close/>
                <a:moveTo>
                  <a:pt x="347" y="601"/>
                </a:moveTo>
                <a:lnTo>
                  <a:pt x="347" y="601"/>
                </a:lnTo>
                <a:lnTo>
                  <a:pt x="350" y="600"/>
                </a:lnTo>
                <a:lnTo>
                  <a:pt x="350" y="600"/>
                </a:lnTo>
                <a:lnTo>
                  <a:pt x="348" y="601"/>
                </a:lnTo>
                <a:lnTo>
                  <a:pt x="347" y="601"/>
                </a:lnTo>
                <a:lnTo>
                  <a:pt x="347" y="601"/>
                </a:lnTo>
                <a:lnTo>
                  <a:pt x="347" y="601"/>
                </a:lnTo>
                <a:lnTo>
                  <a:pt x="347" y="601"/>
                </a:lnTo>
                <a:lnTo>
                  <a:pt x="347" y="601"/>
                </a:lnTo>
                <a:close/>
                <a:moveTo>
                  <a:pt x="324" y="600"/>
                </a:moveTo>
                <a:lnTo>
                  <a:pt x="324" y="600"/>
                </a:lnTo>
                <a:lnTo>
                  <a:pt x="330" y="597"/>
                </a:lnTo>
                <a:lnTo>
                  <a:pt x="324" y="600"/>
                </a:lnTo>
                <a:lnTo>
                  <a:pt x="324" y="600"/>
                </a:lnTo>
                <a:lnTo>
                  <a:pt x="326" y="600"/>
                </a:lnTo>
                <a:lnTo>
                  <a:pt x="324" y="600"/>
                </a:lnTo>
                <a:lnTo>
                  <a:pt x="324" y="600"/>
                </a:lnTo>
                <a:close/>
                <a:moveTo>
                  <a:pt x="346" y="602"/>
                </a:moveTo>
                <a:lnTo>
                  <a:pt x="346" y="602"/>
                </a:lnTo>
                <a:lnTo>
                  <a:pt x="344" y="605"/>
                </a:lnTo>
                <a:lnTo>
                  <a:pt x="341" y="606"/>
                </a:lnTo>
                <a:lnTo>
                  <a:pt x="342" y="605"/>
                </a:lnTo>
                <a:lnTo>
                  <a:pt x="346" y="602"/>
                </a:lnTo>
                <a:lnTo>
                  <a:pt x="346" y="602"/>
                </a:lnTo>
                <a:lnTo>
                  <a:pt x="345" y="602"/>
                </a:lnTo>
                <a:lnTo>
                  <a:pt x="346" y="602"/>
                </a:lnTo>
                <a:lnTo>
                  <a:pt x="346" y="602"/>
                </a:lnTo>
                <a:close/>
                <a:moveTo>
                  <a:pt x="315" y="597"/>
                </a:moveTo>
                <a:lnTo>
                  <a:pt x="315" y="597"/>
                </a:lnTo>
                <a:lnTo>
                  <a:pt x="316" y="599"/>
                </a:lnTo>
                <a:lnTo>
                  <a:pt x="317" y="599"/>
                </a:lnTo>
                <a:lnTo>
                  <a:pt x="321" y="597"/>
                </a:lnTo>
                <a:lnTo>
                  <a:pt x="321" y="597"/>
                </a:lnTo>
                <a:lnTo>
                  <a:pt x="320" y="599"/>
                </a:lnTo>
                <a:lnTo>
                  <a:pt x="317" y="600"/>
                </a:lnTo>
                <a:lnTo>
                  <a:pt x="315" y="600"/>
                </a:lnTo>
                <a:lnTo>
                  <a:pt x="315" y="597"/>
                </a:lnTo>
                <a:lnTo>
                  <a:pt x="315" y="597"/>
                </a:lnTo>
                <a:close/>
                <a:moveTo>
                  <a:pt x="310" y="599"/>
                </a:moveTo>
                <a:lnTo>
                  <a:pt x="310" y="599"/>
                </a:lnTo>
                <a:lnTo>
                  <a:pt x="306" y="597"/>
                </a:lnTo>
                <a:lnTo>
                  <a:pt x="308" y="596"/>
                </a:lnTo>
                <a:lnTo>
                  <a:pt x="310" y="596"/>
                </a:lnTo>
                <a:lnTo>
                  <a:pt x="310" y="596"/>
                </a:lnTo>
                <a:lnTo>
                  <a:pt x="310" y="599"/>
                </a:lnTo>
                <a:lnTo>
                  <a:pt x="310" y="599"/>
                </a:lnTo>
                <a:lnTo>
                  <a:pt x="310" y="597"/>
                </a:lnTo>
                <a:lnTo>
                  <a:pt x="310" y="597"/>
                </a:lnTo>
                <a:lnTo>
                  <a:pt x="310" y="597"/>
                </a:lnTo>
                <a:lnTo>
                  <a:pt x="310" y="599"/>
                </a:lnTo>
                <a:lnTo>
                  <a:pt x="310" y="599"/>
                </a:lnTo>
                <a:close/>
                <a:moveTo>
                  <a:pt x="294" y="593"/>
                </a:moveTo>
                <a:lnTo>
                  <a:pt x="294" y="593"/>
                </a:lnTo>
                <a:lnTo>
                  <a:pt x="298" y="591"/>
                </a:lnTo>
                <a:lnTo>
                  <a:pt x="302" y="591"/>
                </a:lnTo>
                <a:lnTo>
                  <a:pt x="302" y="591"/>
                </a:lnTo>
                <a:lnTo>
                  <a:pt x="298" y="593"/>
                </a:lnTo>
                <a:lnTo>
                  <a:pt x="294" y="593"/>
                </a:lnTo>
                <a:lnTo>
                  <a:pt x="294" y="593"/>
                </a:lnTo>
                <a:close/>
                <a:moveTo>
                  <a:pt x="338" y="605"/>
                </a:moveTo>
                <a:lnTo>
                  <a:pt x="338" y="605"/>
                </a:lnTo>
                <a:lnTo>
                  <a:pt x="332" y="607"/>
                </a:lnTo>
                <a:lnTo>
                  <a:pt x="330" y="607"/>
                </a:lnTo>
                <a:lnTo>
                  <a:pt x="330" y="607"/>
                </a:lnTo>
                <a:lnTo>
                  <a:pt x="333" y="605"/>
                </a:lnTo>
                <a:lnTo>
                  <a:pt x="335" y="605"/>
                </a:lnTo>
                <a:lnTo>
                  <a:pt x="338" y="605"/>
                </a:lnTo>
                <a:lnTo>
                  <a:pt x="338" y="605"/>
                </a:lnTo>
                <a:lnTo>
                  <a:pt x="336" y="605"/>
                </a:lnTo>
                <a:lnTo>
                  <a:pt x="338" y="605"/>
                </a:lnTo>
                <a:lnTo>
                  <a:pt x="338" y="605"/>
                </a:lnTo>
                <a:close/>
                <a:moveTo>
                  <a:pt x="251" y="572"/>
                </a:moveTo>
                <a:lnTo>
                  <a:pt x="251" y="572"/>
                </a:lnTo>
                <a:lnTo>
                  <a:pt x="258" y="572"/>
                </a:lnTo>
                <a:lnTo>
                  <a:pt x="251" y="572"/>
                </a:lnTo>
                <a:lnTo>
                  <a:pt x="251" y="572"/>
                </a:lnTo>
                <a:lnTo>
                  <a:pt x="252" y="572"/>
                </a:lnTo>
                <a:lnTo>
                  <a:pt x="251" y="572"/>
                </a:lnTo>
                <a:lnTo>
                  <a:pt x="251" y="572"/>
                </a:lnTo>
                <a:close/>
                <a:moveTo>
                  <a:pt x="326" y="606"/>
                </a:moveTo>
                <a:lnTo>
                  <a:pt x="326" y="606"/>
                </a:lnTo>
                <a:lnTo>
                  <a:pt x="328" y="605"/>
                </a:lnTo>
                <a:lnTo>
                  <a:pt x="330" y="605"/>
                </a:lnTo>
                <a:lnTo>
                  <a:pt x="330" y="605"/>
                </a:lnTo>
                <a:lnTo>
                  <a:pt x="327" y="606"/>
                </a:lnTo>
                <a:lnTo>
                  <a:pt x="326" y="606"/>
                </a:lnTo>
                <a:lnTo>
                  <a:pt x="326" y="606"/>
                </a:lnTo>
                <a:lnTo>
                  <a:pt x="326" y="606"/>
                </a:lnTo>
                <a:close/>
                <a:moveTo>
                  <a:pt x="200" y="524"/>
                </a:moveTo>
                <a:lnTo>
                  <a:pt x="200" y="524"/>
                </a:lnTo>
                <a:lnTo>
                  <a:pt x="203" y="525"/>
                </a:lnTo>
                <a:lnTo>
                  <a:pt x="206" y="526"/>
                </a:lnTo>
                <a:lnTo>
                  <a:pt x="206" y="526"/>
                </a:lnTo>
                <a:lnTo>
                  <a:pt x="205" y="528"/>
                </a:lnTo>
                <a:lnTo>
                  <a:pt x="203" y="526"/>
                </a:lnTo>
                <a:lnTo>
                  <a:pt x="200" y="524"/>
                </a:lnTo>
                <a:lnTo>
                  <a:pt x="200" y="524"/>
                </a:lnTo>
                <a:close/>
                <a:moveTo>
                  <a:pt x="339" y="611"/>
                </a:moveTo>
                <a:lnTo>
                  <a:pt x="339" y="611"/>
                </a:lnTo>
                <a:lnTo>
                  <a:pt x="336" y="609"/>
                </a:lnTo>
                <a:lnTo>
                  <a:pt x="334" y="609"/>
                </a:lnTo>
                <a:lnTo>
                  <a:pt x="327" y="611"/>
                </a:lnTo>
                <a:lnTo>
                  <a:pt x="326" y="612"/>
                </a:lnTo>
                <a:lnTo>
                  <a:pt x="327" y="612"/>
                </a:lnTo>
                <a:lnTo>
                  <a:pt x="339" y="611"/>
                </a:lnTo>
                <a:lnTo>
                  <a:pt x="339" y="611"/>
                </a:lnTo>
                <a:lnTo>
                  <a:pt x="340" y="611"/>
                </a:lnTo>
                <a:lnTo>
                  <a:pt x="339" y="611"/>
                </a:lnTo>
                <a:lnTo>
                  <a:pt x="339" y="611"/>
                </a:lnTo>
                <a:close/>
                <a:moveTo>
                  <a:pt x="308" y="603"/>
                </a:moveTo>
                <a:lnTo>
                  <a:pt x="308" y="603"/>
                </a:lnTo>
                <a:lnTo>
                  <a:pt x="309" y="601"/>
                </a:lnTo>
                <a:lnTo>
                  <a:pt x="312" y="601"/>
                </a:lnTo>
                <a:lnTo>
                  <a:pt x="312" y="601"/>
                </a:lnTo>
                <a:lnTo>
                  <a:pt x="310" y="601"/>
                </a:lnTo>
                <a:lnTo>
                  <a:pt x="310" y="602"/>
                </a:lnTo>
                <a:lnTo>
                  <a:pt x="309" y="602"/>
                </a:lnTo>
                <a:lnTo>
                  <a:pt x="308" y="603"/>
                </a:lnTo>
                <a:lnTo>
                  <a:pt x="308" y="603"/>
                </a:lnTo>
                <a:close/>
                <a:moveTo>
                  <a:pt x="330" y="609"/>
                </a:moveTo>
                <a:lnTo>
                  <a:pt x="330" y="609"/>
                </a:lnTo>
                <a:lnTo>
                  <a:pt x="328" y="609"/>
                </a:lnTo>
                <a:lnTo>
                  <a:pt x="327" y="609"/>
                </a:lnTo>
                <a:lnTo>
                  <a:pt x="327" y="609"/>
                </a:lnTo>
                <a:lnTo>
                  <a:pt x="329" y="608"/>
                </a:lnTo>
                <a:lnTo>
                  <a:pt x="330" y="608"/>
                </a:lnTo>
                <a:lnTo>
                  <a:pt x="330" y="609"/>
                </a:lnTo>
                <a:lnTo>
                  <a:pt x="330" y="609"/>
                </a:lnTo>
                <a:close/>
                <a:moveTo>
                  <a:pt x="244" y="571"/>
                </a:moveTo>
                <a:lnTo>
                  <a:pt x="244" y="571"/>
                </a:lnTo>
                <a:lnTo>
                  <a:pt x="235" y="568"/>
                </a:lnTo>
                <a:lnTo>
                  <a:pt x="235" y="567"/>
                </a:lnTo>
                <a:lnTo>
                  <a:pt x="236" y="567"/>
                </a:lnTo>
                <a:lnTo>
                  <a:pt x="241" y="570"/>
                </a:lnTo>
                <a:lnTo>
                  <a:pt x="244" y="571"/>
                </a:lnTo>
                <a:lnTo>
                  <a:pt x="244" y="571"/>
                </a:lnTo>
                <a:lnTo>
                  <a:pt x="244" y="571"/>
                </a:lnTo>
                <a:lnTo>
                  <a:pt x="244" y="571"/>
                </a:lnTo>
                <a:lnTo>
                  <a:pt x="244" y="571"/>
                </a:lnTo>
                <a:close/>
                <a:moveTo>
                  <a:pt x="243" y="570"/>
                </a:moveTo>
                <a:lnTo>
                  <a:pt x="243" y="570"/>
                </a:lnTo>
                <a:lnTo>
                  <a:pt x="245" y="570"/>
                </a:lnTo>
                <a:lnTo>
                  <a:pt x="247" y="571"/>
                </a:lnTo>
                <a:lnTo>
                  <a:pt x="247" y="571"/>
                </a:lnTo>
                <a:lnTo>
                  <a:pt x="245" y="571"/>
                </a:lnTo>
                <a:lnTo>
                  <a:pt x="243" y="570"/>
                </a:lnTo>
                <a:lnTo>
                  <a:pt x="243" y="570"/>
                </a:lnTo>
                <a:close/>
                <a:moveTo>
                  <a:pt x="316" y="609"/>
                </a:moveTo>
                <a:lnTo>
                  <a:pt x="316" y="609"/>
                </a:lnTo>
                <a:lnTo>
                  <a:pt x="314" y="609"/>
                </a:lnTo>
                <a:lnTo>
                  <a:pt x="315" y="609"/>
                </a:lnTo>
                <a:lnTo>
                  <a:pt x="317" y="608"/>
                </a:lnTo>
                <a:lnTo>
                  <a:pt x="320" y="608"/>
                </a:lnTo>
                <a:lnTo>
                  <a:pt x="316" y="609"/>
                </a:lnTo>
                <a:lnTo>
                  <a:pt x="316" y="609"/>
                </a:lnTo>
                <a:lnTo>
                  <a:pt x="315" y="609"/>
                </a:lnTo>
                <a:lnTo>
                  <a:pt x="316" y="609"/>
                </a:lnTo>
                <a:lnTo>
                  <a:pt x="316" y="609"/>
                </a:lnTo>
                <a:close/>
                <a:moveTo>
                  <a:pt x="188" y="511"/>
                </a:moveTo>
                <a:lnTo>
                  <a:pt x="188" y="511"/>
                </a:lnTo>
                <a:lnTo>
                  <a:pt x="190" y="511"/>
                </a:lnTo>
                <a:lnTo>
                  <a:pt x="191" y="512"/>
                </a:lnTo>
                <a:lnTo>
                  <a:pt x="191" y="512"/>
                </a:lnTo>
                <a:lnTo>
                  <a:pt x="190" y="512"/>
                </a:lnTo>
                <a:lnTo>
                  <a:pt x="188" y="511"/>
                </a:lnTo>
                <a:lnTo>
                  <a:pt x="188" y="511"/>
                </a:lnTo>
                <a:close/>
                <a:moveTo>
                  <a:pt x="320" y="612"/>
                </a:moveTo>
                <a:lnTo>
                  <a:pt x="320" y="612"/>
                </a:lnTo>
                <a:lnTo>
                  <a:pt x="318" y="611"/>
                </a:lnTo>
                <a:lnTo>
                  <a:pt x="318" y="609"/>
                </a:lnTo>
                <a:lnTo>
                  <a:pt x="320" y="609"/>
                </a:lnTo>
                <a:lnTo>
                  <a:pt x="320" y="612"/>
                </a:lnTo>
                <a:lnTo>
                  <a:pt x="320" y="612"/>
                </a:lnTo>
                <a:lnTo>
                  <a:pt x="318" y="612"/>
                </a:lnTo>
                <a:lnTo>
                  <a:pt x="320" y="612"/>
                </a:lnTo>
                <a:lnTo>
                  <a:pt x="320" y="612"/>
                </a:lnTo>
                <a:close/>
                <a:moveTo>
                  <a:pt x="269" y="595"/>
                </a:moveTo>
                <a:lnTo>
                  <a:pt x="269" y="595"/>
                </a:lnTo>
                <a:lnTo>
                  <a:pt x="271" y="593"/>
                </a:lnTo>
                <a:lnTo>
                  <a:pt x="269" y="595"/>
                </a:lnTo>
                <a:lnTo>
                  <a:pt x="269" y="595"/>
                </a:lnTo>
                <a:lnTo>
                  <a:pt x="269" y="595"/>
                </a:lnTo>
                <a:lnTo>
                  <a:pt x="269" y="594"/>
                </a:lnTo>
                <a:lnTo>
                  <a:pt x="270" y="594"/>
                </a:lnTo>
                <a:lnTo>
                  <a:pt x="269" y="595"/>
                </a:lnTo>
                <a:lnTo>
                  <a:pt x="269" y="595"/>
                </a:lnTo>
                <a:close/>
                <a:moveTo>
                  <a:pt x="310" y="611"/>
                </a:moveTo>
                <a:lnTo>
                  <a:pt x="310" y="611"/>
                </a:lnTo>
                <a:lnTo>
                  <a:pt x="302" y="609"/>
                </a:lnTo>
                <a:lnTo>
                  <a:pt x="300" y="609"/>
                </a:lnTo>
                <a:lnTo>
                  <a:pt x="302" y="611"/>
                </a:lnTo>
                <a:lnTo>
                  <a:pt x="305" y="612"/>
                </a:lnTo>
                <a:lnTo>
                  <a:pt x="308" y="612"/>
                </a:lnTo>
                <a:lnTo>
                  <a:pt x="310" y="611"/>
                </a:lnTo>
                <a:lnTo>
                  <a:pt x="310" y="611"/>
                </a:lnTo>
                <a:lnTo>
                  <a:pt x="309" y="611"/>
                </a:lnTo>
                <a:lnTo>
                  <a:pt x="310" y="611"/>
                </a:lnTo>
                <a:lnTo>
                  <a:pt x="310" y="611"/>
                </a:lnTo>
                <a:close/>
                <a:moveTo>
                  <a:pt x="295" y="606"/>
                </a:moveTo>
                <a:lnTo>
                  <a:pt x="295" y="606"/>
                </a:lnTo>
                <a:lnTo>
                  <a:pt x="293" y="606"/>
                </a:lnTo>
                <a:lnTo>
                  <a:pt x="292" y="606"/>
                </a:lnTo>
                <a:lnTo>
                  <a:pt x="293" y="606"/>
                </a:lnTo>
                <a:lnTo>
                  <a:pt x="295" y="606"/>
                </a:lnTo>
                <a:lnTo>
                  <a:pt x="295" y="606"/>
                </a:lnTo>
                <a:lnTo>
                  <a:pt x="295" y="606"/>
                </a:lnTo>
                <a:lnTo>
                  <a:pt x="295" y="606"/>
                </a:lnTo>
                <a:lnTo>
                  <a:pt x="295" y="606"/>
                </a:lnTo>
                <a:close/>
                <a:moveTo>
                  <a:pt x="312" y="613"/>
                </a:moveTo>
                <a:lnTo>
                  <a:pt x="312" y="613"/>
                </a:lnTo>
                <a:lnTo>
                  <a:pt x="312" y="614"/>
                </a:lnTo>
                <a:lnTo>
                  <a:pt x="312" y="614"/>
                </a:lnTo>
                <a:lnTo>
                  <a:pt x="315" y="614"/>
                </a:lnTo>
                <a:lnTo>
                  <a:pt x="315" y="613"/>
                </a:lnTo>
                <a:lnTo>
                  <a:pt x="312" y="613"/>
                </a:lnTo>
                <a:lnTo>
                  <a:pt x="312" y="613"/>
                </a:lnTo>
                <a:lnTo>
                  <a:pt x="312" y="614"/>
                </a:lnTo>
                <a:lnTo>
                  <a:pt x="314" y="614"/>
                </a:lnTo>
                <a:lnTo>
                  <a:pt x="314" y="613"/>
                </a:lnTo>
                <a:lnTo>
                  <a:pt x="312" y="613"/>
                </a:lnTo>
                <a:lnTo>
                  <a:pt x="312" y="613"/>
                </a:lnTo>
                <a:close/>
                <a:moveTo>
                  <a:pt x="227" y="568"/>
                </a:moveTo>
                <a:lnTo>
                  <a:pt x="227" y="568"/>
                </a:lnTo>
                <a:lnTo>
                  <a:pt x="228" y="568"/>
                </a:lnTo>
                <a:lnTo>
                  <a:pt x="229" y="568"/>
                </a:lnTo>
                <a:lnTo>
                  <a:pt x="230" y="568"/>
                </a:lnTo>
                <a:lnTo>
                  <a:pt x="230" y="568"/>
                </a:lnTo>
                <a:lnTo>
                  <a:pt x="228" y="570"/>
                </a:lnTo>
                <a:lnTo>
                  <a:pt x="227" y="570"/>
                </a:lnTo>
                <a:lnTo>
                  <a:pt x="227" y="568"/>
                </a:lnTo>
                <a:lnTo>
                  <a:pt x="227" y="568"/>
                </a:lnTo>
                <a:close/>
                <a:moveTo>
                  <a:pt x="281" y="607"/>
                </a:moveTo>
                <a:lnTo>
                  <a:pt x="281" y="607"/>
                </a:lnTo>
                <a:lnTo>
                  <a:pt x="283" y="606"/>
                </a:lnTo>
                <a:lnTo>
                  <a:pt x="287" y="606"/>
                </a:lnTo>
                <a:lnTo>
                  <a:pt x="287" y="606"/>
                </a:lnTo>
                <a:lnTo>
                  <a:pt x="283" y="607"/>
                </a:lnTo>
                <a:lnTo>
                  <a:pt x="281" y="607"/>
                </a:lnTo>
                <a:lnTo>
                  <a:pt x="281" y="607"/>
                </a:lnTo>
                <a:close/>
                <a:moveTo>
                  <a:pt x="176" y="502"/>
                </a:moveTo>
                <a:lnTo>
                  <a:pt x="176" y="502"/>
                </a:lnTo>
                <a:lnTo>
                  <a:pt x="177" y="502"/>
                </a:lnTo>
                <a:lnTo>
                  <a:pt x="179" y="503"/>
                </a:lnTo>
                <a:lnTo>
                  <a:pt x="179" y="503"/>
                </a:lnTo>
                <a:lnTo>
                  <a:pt x="176" y="505"/>
                </a:lnTo>
                <a:lnTo>
                  <a:pt x="176" y="502"/>
                </a:lnTo>
                <a:lnTo>
                  <a:pt x="176" y="502"/>
                </a:lnTo>
                <a:close/>
                <a:moveTo>
                  <a:pt x="264" y="602"/>
                </a:moveTo>
                <a:lnTo>
                  <a:pt x="264" y="602"/>
                </a:lnTo>
                <a:lnTo>
                  <a:pt x="267" y="602"/>
                </a:lnTo>
                <a:lnTo>
                  <a:pt x="270" y="602"/>
                </a:lnTo>
                <a:lnTo>
                  <a:pt x="270" y="602"/>
                </a:lnTo>
                <a:lnTo>
                  <a:pt x="269" y="603"/>
                </a:lnTo>
                <a:lnTo>
                  <a:pt x="267" y="603"/>
                </a:lnTo>
                <a:lnTo>
                  <a:pt x="264" y="602"/>
                </a:lnTo>
                <a:lnTo>
                  <a:pt x="264" y="602"/>
                </a:lnTo>
                <a:lnTo>
                  <a:pt x="264" y="602"/>
                </a:lnTo>
                <a:close/>
                <a:moveTo>
                  <a:pt x="216" y="567"/>
                </a:moveTo>
                <a:lnTo>
                  <a:pt x="216" y="567"/>
                </a:lnTo>
                <a:lnTo>
                  <a:pt x="212" y="566"/>
                </a:lnTo>
                <a:lnTo>
                  <a:pt x="210" y="565"/>
                </a:lnTo>
                <a:lnTo>
                  <a:pt x="210" y="565"/>
                </a:lnTo>
                <a:lnTo>
                  <a:pt x="214" y="565"/>
                </a:lnTo>
                <a:lnTo>
                  <a:pt x="216" y="566"/>
                </a:lnTo>
                <a:lnTo>
                  <a:pt x="216" y="567"/>
                </a:lnTo>
                <a:lnTo>
                  <a:pt x="216" y="567"/>
                </a:lnTo>
                <a:close/>
                <a:moveTo>
                  <a:pt x="291" y="625"/>
                </a:moveTo>
                <a:lnTo>
                  <a:pt x="291" y="625"/>
                </a:lnTo>
                <a:lnTo>
                  <a:pt x="293" y="624"/>
                </a:lnTo>
                <a:lnTo>
                  <a:pt x="297" y="623"/>
                </a:lnTo>
                <a:lnTo>
                  <a:pt x="300" y="624"/>
                </a:lnTo>
                <a:lnTo>
                  <a:pt x="302" y="624"/>
                </a:lnTo>
                <a:lnTo>
                  <a:pt x="300" y="625"/>
                </a:lnTo>
                <a:lnTo>
                  <a:pt x="291" y="625"/>
                </a:lnTo>
                <a:lnTo>
                  <a:pt x="291" y="625"/>
                </a:lnTo>
                <a:lnTo>
                  <a:pt x="293" y="624"/>
                </a:lnTo>
                <a:lnTo>
                  <a:pt x="291" y="625"/>
                </a:lnTo>
                <a:lnTo>
                  <a:pt x="291" y="625"/>
                </a:lnTo>
                <a:close/>
                <a:moveTo>
                  <a:pt x="274" y="615"/>
                </a:moveTo>
                <a:lnTo>
                  <a:pt x="274" y="615"/>
                </a:lnTo>
                <a:lnTo>
                  <a:pt x="267" y="614"/>
                </a:lnTo>
                <a:lnTo>
                  <a:pt x="274" y="615"/>
                </a:lnTo>
                <a:lnTo>
                  <a:pt x="274" y="615"/>
                </a:lnTo>
                <a:lnTo>
                  <a:pt x="273" y="615"/>
                </a:lnTo>
                <a:lnTo>
                  <a:pt x="271" y="615"/>
                </a:lnTo>
                <a:lnTo>
                  <a:pt x="271" y="615"/>
                </a:lnTo>
                <a:lnTo>
                  <a:pt x="274" y="615"/>
                </a:lnTo>
                <a:lnTo>
                  <a:pt x="274" y="615"/>
                </a:lnTo>
                <a:close/>
                <a:moveTo>
                  <a:pt x="165" y="497"/>
                </a:moveTo>
                <a:lnTo>
                  <a:pt x="165" y="497"/>
                </a:lnTo>
                <a:lnTo>
                  <a:pt x="167" y="496"/>
                </a:lnTo>
                <a:lnTo>
                  <a:pt x="167" y="496"/>
                </a:lnTo>
                <a:lnTo>
                  <a:pt x="168" y="497"/>
                </a:lnTo>
                <a:lnTo>
                  <a:pt x="168" y="499"/>
                </a:lnTo>
                <a:lnTo>
                  <a:pt x="167" y="499"/>
                </a:lnTo>
                <a:lnTo>
                  <a:pt x="165" y="497"/>
                </a:lnTo>
                <a:lnTo>
                  <a:pt x="165" y="497"/>
                </a:lnTo>
                <a:lnTo>
                  <a:pt x="165" y="499"/>
                </a:lnTo>
                <a:lnTo>
                  <a:pt x="165" y="497"/>
                </a:lnTo>
                <a:lnTo>
                  <a:pt x="165" y="497"/>
                </a:lnTo>
                <a:close/>
                <a:moveTo>
                  <a:pt x="204" y="565"/>
                </a:moveTo>
                <a:lnTo>
                  <a:pt x="204" y="565"/>
                </a:lnTo>
                <a:lnTo>
                  <a:pt x="206" y="564"/>
                </a:lnTo>
                <a:lnTo>
                  <a:pt x="209" y="565"/>
                </a:lnTo>
                <a:lnTo>
                  <a:pt x="209" y="565"/>
                </a:lnTo>
                <a:lnTo>
                  <a:pt x="204" y="565"/>
                </a:lnTo>
                <a:lnTo>
                  <a:pt x="204" y="565"/>
                </a:lnTo>
                <a:close/>
                <a:moveTo>
                  <a:pt x="305" y="626"/>
                </a:moveTo>
                <a:lnTo>
                  <a:pt x="305" y="626"/>
                </a:lnTo>
                <a:lnTo>
                  <a:pt x="305" y="625"/>
                </a:lnTo>
                <a:lnTo>
                  <a:pt x="304" y="625"/>
                </a:lnTo>
                <a:lnTo>
                  <a:pt x="304" y="625"/>
                </a:lnTo>
                <a:lnTo>
                  <a:pt x="305" y="624"/>
                </a:lnTo>
                <a:lnTo>
                  <a:pt x="305" y="624"/>
                </a:lnTo>
                <a:lnTo>
                  <a:pt x="306" y="624"/>
                </a:lnTo>
                <a:lnTo>
                  <a:pt x="306" y="625"/>
                </a:lnTo>
                <a:lnTo>
                  <a:pt x="306" y="625"/>
                </a:lnTo>
                <a:lnTo>
                  <a:pt x="305" y="626"/>
                </a:lnTo>
                <a:lnTo>
                  <a:pt x="305" y="626"/>
                </a:lnTo>
                <a:close/>
                <a:moveTo>
                  <a:pt x="263" y="612"/>
                </a:moveTo>
                <a:lnTo>
                  <a:pt x="263" y="612"/>
                </a:lnTo>
                <a:lnTo>
                  <a:pt x="268" y="611"/>
                </a:lnTo>
                <a:lnTo>
                  <a:pt x="269" y="611"/>
                </a:lnTo>
                <a:lnTo>
                  <a:pt x="268" y="611"/>
                </a:lnTo>
                <a:lnTo>
                  <a:pt x="265" y="612"/>
                </a:lnTo>
                <a:lnTo>
                  <a:pt x="263" y="612"/>
                </a:lnTo>
                <a:lnTo>
                  <a:pt x="263" y="612"/>
                </a:lnTo>
                <a:lnTo>
                  <a:pt x="264" y="612"/>
                </a:lnTo>
                <a:lnTo>
                  <a:pt x="263" y="612"/>
                </a:lnTo>
                <a:lnTo>
                  <a:pt x="263" y="612"/>
                </a:lnTo>
                <a:close/>
                <a:moveTo>
                  <a:pt x="202" y="564"/>
                </a:moveTo>
                <a:lnTo>
                  <a:pt x="202" y="564"/>
                </a:lnTo>
                <a:lnTo>
                  <a:pt x="200" y="562"/>
                </a:lnTo>
                <a:lnTo>
                  <a:pt x="200" y="561"/>
                </a:lnTo>
                <a:lnTo>
                  <a:pt x="200" y="562"/>
                </a:lnTo>
                <a:lnTo>
                  <a:pt x="202" y="564"/>
                </a:lnTo>
                <a:lnTo>
                  <a:pt x="202" y="564"/>
                </a:lnTo>
                <a:lnTo>
                  <a:pt x="200" y="562"/>
                </a:lnTo>
                <a:lnTo>
                  <a:pt x="202" y="564"/>
                </a:lnTo>
                <a:lnTo>
                  <a:pt x="202" y="564"/>
                </a:lnTo>
                <a:close/>
                <a:moveTo>
                  <a:pt x="230" y="594"/>
                </a:moveTo>
                <a:lnTo>
                  <a:pt x="230" y="594"/>
                </a:lnTo>
                <a:lnTo>
                  <a:pt x="229" y="593"/>
                </a:lnTo>
                <a:lnTo>
                  <a:pt x="230" y="591"/>
                </a:lnTo>
                <a:lnTo>
                  <a:pt x="234" y="593"/>
                </a:lnTo>
                <a:lnTo>
                  <a:pt x="234" y="593"/>
                </a:lnTo>
                <a:lnTo>
                  <a:pt x="232" y="593"/>
                </a:lnTo>
                <a:lnTo>
                  <a:pt x="230" y="594"/>
                </a:lnTo>
                <a:lnTo>
                  <a:pt x="230" y="594"/>
                </a:lnTo>
                <a:close/>
                <a:moveTo>
                  <a:pt x="286" y="623"/>
                </a:moveTo>
                <a:lnTo>
                  <a:pt x="286" y="623"/>
                </a:lnTo>
                <a:lnTo>
                  <a:pt x="285" y="621"/>
                </a:lnTo>
                <a:lnTo>
                  <a:pt x="283" y="621"/>
                </a:lnTo>
                <a:lnTo>
                  <a:pt x="285" y="620"/>
                </a:lnTo>
                <a:lnTo>
                  <a:pt x="285" y="620"/>
                </a:lnTo>
                <a:lnTo>
                  <a:pt x="286" y="621"/>
                </a:lnTo>
                <a:lnTo>
                  <a:pt x="287" y="621"/>
                </a:lnTo>
                <a:lnTo>
                  <a:pt x="286" y="623"/>
                </a:lnTo>
                <a:lnTo>
                  <a:pt x="286" y="623"/>
                </a:lnTo>
                <a:close/>
                <a:moveTo>
                  <a:pt x="198" y="564"/>
                </a:moveTo>
                <a:lnTo>
                  <a:pt x="198" y="564"/>
                </a:lnTo>
                <a:lnTo>
                  <a:pt x="197" y="565"/>
                </a:lnTo>
                <a:lnTo>
                  <a:pt x="198" y="565"/>
                </a:lnTo>
                <a:lnTo>
                  <a:pt x="198" y="565"/>
                </a:lnTo>
                <a:lnTo>
                  <a:pt x="198" y="564"/>
                </a:lnTo>
                <a:lnTo>
                  <a:pt x="198" y="564"/>
                </a:lnTo>
                <a:lnTo>
                  <a:pt x="198" y="565"/>
                </a:lnTo>
                <a:lnTo>
                  <a:pt x="198" y="564"/>
                </a:lnTo>
                <a:lnTo>
                  <a:pt x="198" y="564"/>
                </a:lnTo>
                <a:close/>
                <a:moveTo>
                  <a:pt x="197" y="570"/>
                </a:moveTo>
                <a:lnTo>
                  <a:pt x="197" y="570"/>
                </a:lnTo>
                <a:lnTo>
                  <a:pt x="198" y="571"/>
                </a:lnTo>
                <a:lnTo>
                  <a:pt x="199" y="571"/>
                </a:lnTo>
                <a:lnTo>
                  <a:pt x="202" y="571"/>
                </a:lnTo>
                <a:lnTo>
                  <a:pt x="202" y="571"/>
                </a:lnTo>
                <a:lnTo>
                  <a:pt x="202" y="571"/>
                </a:lnTo>
                <a:lnTo>
                  <a:pt x="199" y="571"/>
                </a:lnTo>
                <a:lnTo>
                  <a:pt x="198" y="571"/>
                </a:lnTo>
                <a:lnTo>
                  <a:pt x="197" y="570"/>
                </a:lnTo>
                <a:lnTo>
                  <a:pt x="197" y="570"/>
                </a:lnTo>
                <a:close/>
                <a:moveTo>
                  <a:pt x="308" y="638"/>
                </a:moveTo>
                <a:lnTo>
                  <a:pt x="308" y="638"/>
                </a:lnTo>
                <a:lnTo>
                  <a:pt x="308" y="640"/>
                </a:lnTo>
                <a:lnTo>
                  <a:pt x="309" y="638"/>
                </a:lnTo>
                <a:lnTo>
                  <a:pt x="310" y="638"/>
                </a:lnTo>
                <a:lnTo>
                  <a:pt x="308" y="638"/>
                </a:lnTo>
                <a:lnTo>
                  <a:pt x="308" y="638"/>
                </a:lnTo>
                <a:lnTo>
                  <a:pt x="308" y="638"/>
                </a:lnTo>
                <a:lnTo>
                  <a:pt x="308" y="638"/>
                </a:lnTo>
                <a:lnTo>
                  <a:pt x="308" y="638"/>
                </a:lnTo>
                <a:close/>
                <a:moveTo>
                  <a:pt x="150" y="481"/>
                </a:moveTo>
                <a:lnTo>
                  <a:pt x="150" y="481"/>
                </a:lnTo>
                <a:lnTo>
                  <a:pt x="152" y="482"/>
                </a:lnTo>
                <a:lnTo>
                  <a:pt x="151" y="483"/>
                </a:lnTo>
                <a:lnTo>
                  <a:pt x="151" y="483"/>
                </a:lnTo>
                <a:lnTo>
                  <a:pt x="150" y="481"/>
                </a:lnTo>
                <a:lnTo>
                  <a:pt x="150" y="481"/>
                </a:lnTo>
                <a:lnTo>
                  <a:pt x="150" y="482"/>
                </a:lnTo>
                <a:lnTo>
                  <a:pt x="150" y="481"/>
                </a:lnTo>
                <a:lnTo>
                  <a:pt x="150" y="481"/>
                </a:lnTo>
                <a:close/>
                <a:moveTo>
                  <a:pt x="198" y="588"/>
                </a:moveTo>
                <a:lnTo>
                  <a:pt x="198" y="588"/>
                </a:lnTo>
                <a:lnTo>
                  <a:pt x="199" y="587"/>
                </a:lnTo>
                <a:lnTo>
                  <a:pt x="202" y="588"/>
                </a:lnTo>
                <a:lnTo>
                  <a:pt x="202" y="588"/>
                </a:lnTo>
                <a:lnTo>
                  <a:pt x="199" y="589"/>
                </a:lnTo>
                <a:lnTo>
                  <a:pt x="198" y="588"/>
                </a:lnTo>
                <a:lnTo>
                  <a:pt x="198" y="588"/>
                </a:lnTo>
                <a:close/>
                <a:moveTo>
                  <a:pt x="165" y="548"/>
                </a:moveTo>
                <a:lnTo>
                  <a:pt x="165" y="548"/>
                </a:lnTo>
                <a:lnTo>
                  <a:pt x="165" y="547"/>
                </a:lnTo>
                <a:lnTo>
                  <a:pt x="165" y="546"/>
                </a:lnTo>
                <a:lnTo>
                  <a:pt x="167" y="547"/>
                </a:lnTo>
                <a:lnTo>
                  <a:pt x="168" y="547"/>
                </a:lnTo>
                <a:lnTo>
                  <a:pt x="168" y="547"/>
                </a:lnTo>
                <a:lnTo>
                  <a:pt x="167" y="548"/>
                </a:lnTo>
                <a:lnTo>
                  <a:pt x="165" y="548"/>
                </a:lnTo>
                <a:lnTo>
                  <a:pt x="165" y="548"/>
                </a:lnTo>
                <a:close/>
                <a:moveTo>
                  <a:pt x="190" y="583"/>
                </a:moveTo>
                <a:lnTo>
                  <a:pt x="190" y="583"/>
                </a:lnTo>
                <a:lnTo>
                  <a:pt x="182" y="584"/>
                </a:lnTo>
                <a:lnTo>
                  <a:pt x="179" y="584"/>
                </a:lnTo>
                <a:lnTo>
                  <a:pt x="180" y="583"/>
                </a:lnTo>
                <a:lnTo>
                  <a:pt x="182" y="582"/>
                </a:lnTo>
                <a:lnTo>
                  <a:pt x="188" y="579"/>
                </a:lnTo>
                <a:lnTo>
                  <a:pt x="191" y="581"/>
                </a:lnTo>
                <a:lnTo>
                  <a:pt x="190" y="583"/>
                </a:lnTo>
                <a:lnTo>
                  <a:pt x="190" y="583"/>
                </a:lnTo>
                <a:lnTo>
                  <a:pt x="188" y="583"/>
                </a:lnTo>
                <a:lnTo>
                  <a:pt x="188" y="583"/>
                </a:lnTo>
                <a:lnTo>
                  <a:pt x="190" y="583"/>
                </a:lnTo>
                <a:lnTo>
                  <a:pt x="190" y="583"/>
                </a:lnTo>
                <a:lnTo>
                  <a:pt x="190" y="583"/>
                </a:lnTo>
                <a:close/>
                <a:moveTo>
                  <a:pt x="141" y="467"/>
                </a:moveTo>
                <a:lnTo>
                  <a:pt x="141" y="467"/>
                </a:lnTo>
                <a:lnTo>
                  <a:pt x="143" y="469"/>
                </a:lnTo>
                <a:lnTo>
                  <a:pt x="143" y="471"/>
                </a:lnTo>
                <a:lnTo>
                  <a:pt x="143" y="471"/>
                </a:lnTo>
                <a:lnTo>
                  <a:pt x="141" y="469"/>
                </a:lnTo>
                <a:lnTo>
                  <a:pt x="140" y="467"/>
                </a:lnTo>
                <a:lnTo>
                  <a:pt x="141" y="467"/>
                </a:lnTo>
                <a:lnTo>
                  <a:pt x="141" y="467"/>
                </a:lnTo>
                <a:close/>
                <a:moveTo>
                  <a:pt x="252" y="637"/>
                </a:moveTo>
                <a:lnTo>
                  <a:pt x="252" y="637"/>
                </a:lnTo>
                <a:lnTo>
                  <a:pt x="256" y="638"/>
                </a:lnTo>
                <a:lnTo>
                  <a:pt x="257" y="638"/>
                </a:lnTo>
                <a:lnTo>
                  <a:pt x="257" y="640"/>
                </a:lnTo>
                <a:lnTo>
                  <a:pt x="257" y="640"/>
                </a:lnTo>
                <a:lnTo>
                  <a:pt x="253" y="640"/>
                </a:lnTo>
                <a:lnTo>
                  <a:pt x="252" y="638"/>
                </a:lnTo>
                <a:lnTo>
                  <a:pt x="252" y="637"/>
                </a:lnTo>
                <a:lnTo>
                  <a:pt x="252" y="637"/>
                </a:lnTo>
                <a:close/>
                <a:moveTo>
                  <a:pt x="204" y="615"/>
                </a:moveTo>
                <a:lnTo>
                  <a:pt x="204" y="615"/>
                </a:lnTo>
                <a:lnTo>
                  <a:pt x="203" y="613"/>
                </a:lnTo>
                <a:lnTo>
                  <a:pt x="202" y="612"/>
                </a:lnTo>
                <a:lnTo>
                  <a:pt x="203" y="611"/>
                </a:lnTo>
                <a:lnTo>
                  <a:pt x="204" y="612"/>
                </a:lnTo>
                <a:lnTo>
                  <a:pt x="206" y="613"/>
                </a:lnTo>
                <a:lnTo>
                  <a:pt x="206" y="614"/>
                </a:lnTo>
                <a:lnTo>
                  <a:pt x="204" y="615"/>
                </a:lnTo>
                <a:lnTo>
                  <a:pt x="204" y="615"/>
                </a:lnTo>
                <a:lnTo>
                  <a:pt x="204" y="615"/>
                </a:lnTo>
                <a:lnTo>
                  <a:pt x="204" y="614"/>
                </a:lnTo>
                <a:lnTo>
                  <a:pt x="205" y="615"/>
                </a:lnTo>
                <a:lnTo>
                  <a:pt x="204" y="615"/>
                </a:lnTo>
                <a:lnTo>
                  <a:pt x="204" y="615"/>
                </a:lnTo>
                <a:close/>
                <a:moveTo>
                  <a:pt x="147" y="549"/>
                </a:moveTo>
                <a:lnTo>
                  <a:pt x="147" y="549"/>
                </a:lnTo>
                <a:lnTo>
                  <a:pt x="147" y="549"/>
                </a:lnTo>
                <a:lnTo>
                  <a:pt x="147" y="548"/>
                </a:lnTo>
                <a:lnTo>
                  <a:pt x="150" y="548"/>
                </a:lnTo>
                <a:lnTo>
                  <a:pt x="151" y="548"/>
                </a:lnTo>
                <a:lnTo>
                  <a:pt x="147" y="549"/>
                </a:lnTo>
                <a:lnTo>
                  <a:pt x="147" y="549"/>
                </a:lnTo>
                <a:lnTo>
                  <a:pt x="146" y="549"/>
                </a:lnTo>
                <a:lnTo>
                  <a:pt x="147" y="549"/>
                </a:lnTo>
                <a:lnTo>
                  <a:pt x="147" y="549"/>
                </a:lnTo>
                <a:lnTo>
                  <a:pt x="147" y="549"/>
                </a:lnTo>
                <a:lnTo>
                  <a:pt x="147" y="549"/>
                </a:lnTo>
                <a:close/>
                <a:moveTo>
                  <a:pt x="208" y="631"/>
                </a:moveTo>
                <a:lnTo>
                  <a:pt x="208" y="631"/>
                </a:lnTo>
                <a:lnTo>
                  <a:pt x="211" y="631"/>
                </a:lnTo>
                <a:lnTo>
                  <a:pt x="215" y="631"/>
                </a:lnTo>
                <a:lnTo>
                  <a:pt x="215" y="631"/>
                </a:lnTo>
                <a:lnTo>
                  <a:pt x="211" y="632"/>
                </a:lnTo>
                <a:lnTo>
                  <a:pt x="209" y="632"/>
                </a:lnTo>
                <a:lnTo>
                  <a:pt x="208" y="631"/>
                </a:lnTo>
                <a:lnTo>
                  <a:pt x="208" y="631"/>
                </a:lnTo>
                <a:close/>
                <a:moveTo>
                  <a:pt x="167" y="591"/>
                </a:moveTo>
                <a:lnTo>
                  <a:pt x="167" y="591"/>
                </a:lnTo>
                <a:lnTo>
                  <a:pt x="169" y="591"/>
                </a:lnTo>
                <a:lnTo>
                  <a:pt x="170" y="594"/>
                </a:lnTo>
                <a:lnTo>
                  <a:pt x="170" y="594"/>
                </a:lnTo>
                <a:lnTo>
                  <a:pt x="168" y="593"/>
                </a:lnTo>
                <a:lnTo>
                  <a:pt x="167" y="591"/>
                </a:lnTo>
                <a:lnTo>
                  <a:pt x="167" y="591"/>
                </a:lnTo>
                <a:close/>
                <a:moveTo>
                  <a:pt x="179" y="608"/>
                </a:moveTo>
                <a:lnTo>
                  <a:pt x="179" y="608"/>
                </a:lnTo>
                <a:lnTo>
                  <a:pt x="182" y="608"/>
                </a:lnTo>
                <a:lnTo>
                  <a:pt x="186" y="609"/>
                </a:lnTo>
                <a:lnTo>
                  <a:pt x="186" y="609"/>
                </a:lnTo>
                <a:lnTo>
                  <a:pt x="182" y="609"/>
                </a:lnTo>
                <a:lnTo>
                  <a:pt x="179" y="608"/>
                </a:lnTo>
                <a:lnTo>
                  <a:pt x="179" y="608"/>
                </a:lnTo>
                <a:close/>
                <a:moveTo>
                  <a:pt x="167" y="597"/>
                </a:moveTo>
                <a:lnTo>
                  <a:pt x="167" y="597"/>
                </a:lnTo>
                <a:lnTo>
                  <a:pt x="161" y="591"/>
                </a:lnTo>
                <a:lnTo>
                  <a:pt x="161" y="591"/>
                </a:lnTo>
                <a:lnTo>
                  <a:pt x="162" y="593"/>
                </a:lnTo>
                <a:lnTo>
                  <a:pt x="167" y="596"/>
                </a:lnTo>
                <a:lnTo>
                  <a:pt x="167" y="597"/>
                </a:lnTo>
                <a:lnTo>
                  <a:pt x="167" y="597"/>
                </a:lnTo>
                <a:lnTo>
                  <a:pt x="167" y="597"/>
                </a:lnTo>
                <a:lnTo>
                  <a:pt x="165" y="597"/>
                </a:lnTo>
                <a:lnTo>
                  <a:pt x="167" y="597"/>
                </a:lnTo>
                <a:lnTo>
                  <a:pt x="167" y="597"/>
                </a:lnTo>
                <a:lnTo>
                  <a:pt x="167" y="597"/>
                </a:lnTo>
                <a:lnTo>
                  <a:pt x="167" y="597"/>
                </a:lnTo>
                <a:close/>
                <a:moveTo>
                  <a:pt x="134" y="558"/>
                </a:moveTo>
                <a:lnTo>
                  <a:pt x="134" y="558"/>
                </a:lnTo>
                <a:lnTo>
                  <a:pt x="139" y="559"/>
                </a:lnTo>
                <a:lnTo>
                  <a:pt x="141" y="560"/>
                </a:lnTo>
                <a:lnTo>
                  <a:pt x="141" y="560"/>
                </a:lnTo>
                <a:lnTo>
                  <a:pt x="138" y="559"/>
                </a:lnTo>
                <a:lnTo>
                  <a:pt x="134" y="558"/>
                </a:lnTo>
                <a:lnTo>
                  <a:pt x="134" y="558"/>
                </a:lnTo>
                <a:close/>
                <a:moveTo>
                  <a:pt x="193" y="631"/>
                </a:moveTo>
                <a:lnTo>
                  <a:pt x="193" y="631"/>
                </a:lnTo>
                <a:lnTo>
                  <a:pt x="196" y="631"/>
                </a:lnTo>
                <a:lnTo>
                  <a:pt x="197" y="632"/>
                </a:lnTo>
                <a:lnTo>
                  <a:pt x="197" y="634"/>
                </a:lnTo>
                <a:lnTo>
                  <a:pt x="193" y="631"/>
                </a:lnTo>
                <a:lnTo>
                  <a:pt x="193" y="631"/>
                </a:lnTo>
                <a:lnTo>
                  <a:pt x="194" y="632"/>
                </a:lnTo>
                <a:lnTo>
                  <a:pt x="193" y="631"/>
                </a:lnTo>
                <a:lnTo>
                  <a:pt x="193" y="631"/>
                </a:lnTo>
                <a:close/>
                <a:moveTo>
                  <a:pt x="203" y="632"/>
                </a:moveTo>
                <a:lnTo>
                  <a:pt x="203" y="632"/>
                </a:lnTo>
                <a:lnTo>
                  <a:pt x="204" y="635"/>
                </a:lnTo>
                <a:lnTo>
                  <a:pt x="203" y="636"/>
                </a:lnTo>
                <a:lnTo>
                  <a:pt x="202" y="637"/>
                </a:lnTo>
                <a:lnTo>
                  <a:pt x="200" y="637"/>
                </a:lnTo>
                <a:lnTo>
                  <a:pt x="199" y="636"/>
                </a:lnTo>
                <a:lnTo>
                  <a:pt x="199" y="635"/>
                </a:lnTo>
                <a:lnTo>
                  <a:pt x="200" y="634"/>
                </a:lnTo>
                <a:lnTo>
                  <a:pt x="203" y="632"/>
                </a:lnTo>
                <a:lnTo>
                  <a:pt x="203" y="632"/>
                </a:lnTo>
                <a:lnTo>
                  <a:pt x="203" y="634"/>
                </a:lnTo>
                <a:lnTo>
                  <a:pt x="203" y="634"/>
                </a:lnTo>
                <a:lnTo>
                  <a:pt x="203" y="632"/>
                </a:lnTo>
                <a:lnTo>
                  <a:pt x="203" y="632"/>
                </a:lnTo>
                <a:lnTo>
                  <a:pt x="203" y="632"/>
                </a:lnTo>
                <a:close/>
                <a:moveTo>
                  <a:pt x="193" y="629"/>
                </a:moveTo>
                <a:lnTo>
                  <a:pt x="193" y="629"/>
                </a:lnTo>
                <a:lnTo>
                  <a:pt x="194" y="630"/>
                </a:lnTo>
                <a:lnTo>
                  <a:pt x="193" y="629"/>
                </a:lnTo>
                <a:lnTo>
                  <a:pt x="192" y="627"/>
                </a:lnTo>
                <a:lnTo>
                  <a:pt x="193" y="629"/>
                </a:lnTo>
                <a:lnTo>
                  <a:pt x="193" y="629"/>
                </a:lnTo>
                <a:lnTo>
                  <a:pt x="193" y="629"/>
                </a:lnTo>
                <a:lnTo>
                  <a:pt x="193" y="629"/>
                </a:lnTo>
                <a:lnTo>
                  <a:pt x="193" y="629"/>
                </a:lnTo>
                <a:close/>
                <a:moveTo>
                  <a:pt x="158" y="600"/>
                </a:moveTo>
                <a:lnTo>
                  <a:pt x="158" y="600"/>
                </a:lnTo>
                <a:lnTo>
                  <a:pt x="161" y="600"/>
                </a:lnTo>
                <a:lnTo>
                  <a:pt x="162" y="601"/>
                </a:lnTo>
                <a:lnTo>
                  <a:pt x="162" y="601"/>
                </a:lnTo>
                <a:lnTo>
                  <a:pt x="159" y="601"/>
                </a:lnTo>
                <a:lnTo>
                  <a:pt x="158" y="600"/>
                </a:lnTo>
                <a:lnTo>
                  <a:pt x="158" y="600"/>
                </a:lnTo>
                <a:lnTo>
                  <a:pt x="158" y="600"/>
                </a:lnTo>
                <a:close/>
                <a:moveTo>
                  <a:pt x="164" y="602"/>
                </a:moveTo>
                <a:lnTo>
                  <a:pt x="164" y="602"/>
                </a:lnTo>
                <a:lnTo>
                  <a:pt x="164" y="602"/>
                </a:lnTo>
                <a:lnTo>
                  <a:pt x="164" y="603"/>
                </a:lnTo>
                <a:lnTo>
                  <a:pt x="164" y="603"/>
                </a:lnTo>
                <a:lnTo>
                  <a:pt x="163" y="603"/>
                </a:lnTo>
                <a:lnTo>
                  <a:pt x="163" y="603"/>
                </a:lnTo>
                <a:lnTo>
                  <a:pt x="162" y="602"/>
                </a:lnTo>
                <a:lnTo>
                  <a:pt x="162" y="602"/>
                </a:lnTo>
                <a:lnTo>
                  <a:pt x="163" y="601"/>
                </a:lnTo>
                <a:lnTo>
                  <a:pt x="164" y="602"/>
                </a:lnTo>
                <a:lnTo>
                  <a:pt x="164" y="602"/>
                </a:lnTo>
                <a:close/>
                <a:moveTo>
                  <a:pt x="155" y="591"/>
                </a:moveTo>
                <a:lnTo>
                  <a:pt x="155" y="591"/>
                </a:lnTo>
                <a:lnTo>
                  <a:pt x="149" y="593"/>
                </a:lnTo>
                <a:lnTo>
                  <a:pt x="146" y="591"/>
                </a:lnTo>
                <a:lnTo>
                  <a:pt x="147" y="590"/>
                </a:lnTo>
                <a:lnTo>
                  <a:pt x="149" y="589"/>
                </a:lnTo>
                <a:lnTo>
                  <a:pt x="151" y="588"/>
                </a:lnTo>
                <a:lnTo>
                  <a:pt x="153" y="588"/>
                </a:lnTo>
                <a:lnTo>
                  <a:pt x="155" y="589"/>
                </a:lnTo>
                <a:lnTo>
                  <a:pt x="155" y="591"/>
                </a:lnTo>
                <a:lnTo>
                  <a:pt x="155" y="591"/>
                </a:lnTo>
                <a:lnTo>
                  <a:pt x="153" y="591"/>
                </a:lnTo>
                <a:lnTo>
                  <a:pt x="155" y="591"/>
                </a:lnTo>
                <a:lnTo>
                  <a:pt x="155" y="591"/>
                </a:lnTo>
                <a:close/>
                <a:moveTo>
                  <a:pt x="115" y="508"/>
                </a:moveTo>
                <a:lnTo>
                  <a:pt x="115" y="508"/>
                </a:lnTo>
                <a:lnTo>
                  <a:pt x="117" y="508"/>
                </a:lnTo>
                <a:lnTo>
                  <a:pt x="120" y="509"/>
                </a:lnTo>
                <a:lnTo>
                  <a:pt x="120" y="509"/>
                </a:lnTo>
                <a:lnTo>
                  <a:pt x="120" y="511"/>
                </a:lnTo>
                <a:lnTo>
                  <a:pt x="117" y="511"/>
                </a:lnTo>
                <a:lnTo>
                  <a:pt x="116" y="509"/>
                </a:lnTo>
                <a:lnTo>
                  <a:pt x="115" y="508"/>
                </a:lnTo>
                <a:lnTo>
                  <a:pt x="115" y="508"/>
                </a:lnTo>
                <a:lnTo>
                  <a:pt x="116" y="508"/>
                </a:lnTo>
                <a:lnTo>
                  <a:pt x="116" y="508"/>
                </a:lnTo>
                <a:lnTo>
                  <a:pt x="116" y="508"/>
                </a:lnTo>
                <a:lnTo>
                  <a:pt x="115" y="508"/>
                </a:lnTo>
                <a:lnTo>
                  <a:pt x="115" y="508"/>
                </a:lnTo>
                <a:close/>
                <a:moveTo>
                  <a:pt x="127" y="443"/>
                </a:moveTo>
                <a:lnTo>
                  <a:pt x="127" y="443"/>
                </a:lnTo>
                <a:lnTo>
                  <a:pt x="127" y="442"/>
                </a:lnTo>
                <a:lnTo>
                  <a:pt x="128" y="441"/>
                </a:lnTo>
                <a:lnTo>
                  <a:pt x="128" y="441"/>
                </a:lnTo>
                <a:lnTo>
                  <a:pt x="128" y="442"/>
                </a:lnTo>
                <a:lnTo>
                  <a:pt x="128" y="443"/>
                </a:lnTo>
                <a:lnTo>
                  <a:pt x="128" y="443"/>
                </a:lnTo>
                <a:lnTo>
                  <a:pt x="127" y="443"/>
                </a:lnTo>
                <a:lnTo>
                  <a:pt x="127" y="443"/>
                </a:lnTo>
                <a:close/>
                <a:moveTo>
                  <a:pt x="187" y="629"/>
                </a:moveTo>
                <a:lnTo>
                  <a:pt x="187" y="629"/>
                </a:lnTo>
                <a:lnTo>
                  <a:pt x="192" y="631"/>
                </a:lnTo>
                <a:lnTo>
                  <a:pt x="192" y="631"/>
                </a:lnTo>
                <a:lnTo>
                  <a:pt x="191" y="631"/>
                </a:lnTo>
                <a:lnTo>
                  <a:pt x="188" y="631"/>
                </a:lnTo>
                <a:lnTo>
                  <a:pt x="187" y="629"/>
                </a:lnTo>
                <a:lnTo>
                  <a:pt x="187" y="629"/>
                </a:lnTo>
                <a:close/>
                <a:moveTo>
                  <a:pt x="115" y="523"/>
                </a:moveTo>
                <a:lnTo>
                  <a:pt x="115" y="523"/>
                </a:lnTo>
                <a:lnTo>
                  <a:pt x="117" y="524"/>
                </a:lnTo>
                <a:lnTo>
                  <a:pt x="118" y="526"/>
                </a:lnTo>
                <a:lnTo>
                  <a:pt x="118" y="526"/>
                </a:lnTo>
                <a:lnTo>
                  <a:pt x="116" y="525"/>
                </a:lnTo>
                <a:lnTo>
                  <a:pt x="115" y="523"/>
                </a:lnTo>
                <a:lnTo>
                  <a:pt x="115" y="523"/>
                </a:lnTo>
                <a:close/>
                <a:moveTo>
                  <a:pt x="163" y="620"/>
                </a:moveTo>
                <a:lnTo>
                  <a:pt x="163" y="620"/>
                </a:lnTo>
                <a:lnTo>
                  <a:pt x="170" y="624"/>
                </a:lnTo>
                <a:lnTo>
                  <a:pt x="171" y="624"/>
                </a:lnTo>
                <a:lnTo>
                  <a:pt x="169" y="621"/>
                </a:lnTo>
                <a:lnTo>
                  <a:pt x="165" y="619"/>
                </a:lnTo>
                <a:lnTo>
                  <a:pt x="164" y="618"/>
                </a:lnTo>
                <a:lnTo>
                  <a:pt x="163" y="620"/>
                </a:lnTo>
                <a:lnTo>
                  <a:pt x="163" y="620"/>
                </a:lnTo>
                <a:lnTo>
                  <a:pt x="164" y="620"/>
                </a:lnTo>
                <a:lnTo>
                  <a:pt x="163" y="620"/>
                </a:lnTo>
                <a:lnTo>
                  <a:pt x="163" y="620"/>
                </a:lnTo>
                <a:close/>
                <a:moveTo>
                  <a:pt x="117" y="541"/>
                </a:moveTo>
                <a:lnTo>
                  <a:pt x="117" y="541"/>
                </a:lnTo>
                <a:lnTo>
                  <a:pt x="114" y="536"/>
                </a:lnTo>
                <a:lnTo>
                  <a:pt x="117" y="541"/>
                </a:lnTo>
                <a:lnTo>
                  <a:pt x="117" y="541"/>
                </a:lnTo>
                <a:lnTo>
                  <a:pt x="117" y="540"/>
                </a:lnTo>
                <a:lnTo>
                  <a:pt x="117" y="540"/>
                </a:lnTo>
                <a:lnTo>
                  <a:pt x="117" y="541"/>
                </a:lnTo>
                <a:lnTo>
                  <a:pt x="117" y="541"/>
                </a:lnTo>
                <a:lnTo>
                  <a:pt x="117" y="541"/>
                </a:lnTo>
                <a:close/>
                <a:moveTo>
                  <a:pt x="137" y="588"/>
                </a:moveTo>
                <a:lnTo>
                  <a:pt x="137" y="588"/>
                </a:lnTo>
                <a:lnTo>
                  <a:pt x="134" y="584"/>
                </a:lnTo>
                <a:lnTo>
                  <a:pt x="134" y="584"/>
                </a:lnTo>
                <a:lnTo>
                  <a:pt x="137" y="585"/>
                </a:lnTo>
                <a:lnTo>
                  <a:pt x="138" y="585"/>
                </a:lnTo>
                <a:lnTo>
                  <a:pt x="138" y="587"/>
                </a:lnTo>
                <a:lnTo>
                  <a:pt x="137" y="588"/>
                </a:lnTo>
                <a:lnTo>
                  <a:pt x="137" y="588"/>
                </a:lnTo>
                <a:close/>
                <a:moveTo>
                  <a:pt x="155" y="615"/>
                </a:moveTo>
                <a:lnTo>
                  <a:pt x="155" y="615"/>
                </a:lnTo>
                <a:lnTo>
                  <a:pt x="158" y="617"/>
                </a:lnTo>
                <a:lnTo>
                  <a:pt x="158" y="618"/>
                </a:lnTo>
                <a:lnTo>
                  <a:pt x="158" y="618"/>
                </a:lnTo>
                <a:lnTo>
                  <a:pt x="155" y="615"/>
                </a:lnTo>
                <a:lnTo>
                  <a:pt x="155" y="615"/>
                </a:lnTo>
                <a:lnTo>
                  <a:pt x="156" y="617"/>
                </a:lnTo>
                <a:lnTo>
                  <a:pt x="155" y="615"/>
                </a:lnTo>
                <a:lnTo>
                  <a:pt x="155" y="615"/>
                </a:lnTo>
                <a:close/>
                <a:moveTo>
                  <a:pt x="127" y="581"/>
                </a:moveTo>
                <a:lnTo>
                  <a:pt x="127" y="581"/>
                </a:lnTo>
                <a:lnTo>
                  <a:pt x="129" y="582"/>
                </a:lnTo>
                <a:lnTo>
                  <a:pt x="132" y="582"/>
                </a:lnTo>
                <a:lnTo>
                  <a:pt x="132" y="583"/>
                </a:lnTo>
                <a:lnTo>
                  <a:pt x="132" y="583"/>
                </a:lnTo>
                <a:lnTo>
                  <a:pt x="129" y="582"/>
                </a:lnTo>
                <a:lnTo>
                  <a:pt x="127" y="581"/>
                </a:lnTo>
                <a:lnTo>
                  <a:pt x="127" y="581"/>
                </a:lnTo>
                <a:close/>
                <a:moveTo>
                  <a:pt x="116" y="567"/>
                </a:moveTo>
                <a:lnTo>
                  <a:pt x="116" y="567"/>
                </a:lnTo>
                <a:lnTo>
                  <a:pt x="118" y="567"/>
                </a:lnTo>
                <a:lnTo>
                  <a:pt x="120" y="568"/>
                </a:lnTo>
                <a:lnTo>
                  <a:pt x="121" y="570"/>
                </a:lnTo>
                <a:lnTo>
                  <a:pt x="121" y="570"/>
                </a:lnTo>
                <a:lnTo>
                  <a:pt x="118" y="570"/>
                </a:lnTo>
                <a:lnTo>
                  <a:pt x="117" y="568"/>
                </a:lnTo>
                <a:lnTo>
                  <a:pt x="116" y="567"/>
                </a:lnTo>
                <a:lnTo>
                  <a:pt x="116" y="567"/>
                </a:lnTo>
                <a:lnTo>
                  <a:pt x="117" y="567"/>
                </a:lnTo>
                <a:lnTo>
                  <a:pt x="117" y="567"/>
                </a:lnTo>
                <a:lnTo>
                  <a:pt x="116" y="567"/>
                </a:lnTo>
                <a:lnTo>
                  <a:pt x="116" y="567"/>
                </a:lnTo>
                <a:lnTo>
                  <a:pt x="116" y="567"/>
                </a:lnTo>
                <a:close/>
                <a:moveTo>
                  <a:pt x="126" y="575"/>
                </a:moveTo>
                <a:lnTo>
                  <a:pt x="126" y="575"/>
                </a:lnTo>
                <a:lnTo>
                  <a:pt x="125" y="573"/>
                </a:lnTo>
                <a:lnTo>
                  <a:pt x="123" y="573"/>
                </a:lnTo>
                <a:lnTo>
                  <a:pt x="122" y="572"/>
                </a:lnTo>
                <a:lnTo>
                  <a:pt x="121" y="571"/>
                </a:lnTo>
                <a:lnTo>
                  <a:pt x="121" y="571"/>
                </a:lnTo>
                <a:lnTo>
                  <a:pt x="123" y="571"/>
                </a:lnTo>
                <a:lnTo>
                  <a:pt x="125" y="572"/>
                </a:lnTo>
                <a:lnTo>
                  <a:pt x="126" y="573"/>
                </a:lnTo>
                <a:lnTo>
                  <a:pt x="126" y="575"/>
                </a:lnTo>
                <a:lnTo>
                  <a:pt x="126" y="575"/>
                </a:lnTo>
                <a:close/>
                <a:moveTo>
                  <a:pt x="147" y="609"/>
                </a:moveTo>
                <a:lnTo>
                  <a:pt x="147" y="609"/>
                </a:lnTo>
                <a:lnTo>
                  <a:pt x="150" y="609"/>
                </a:lnTo>
                <a:lnTo>
                  <a:pt x="151" y="609"/>
                </a:lnTo>
                <a:lnTo>
                  <a:pt x="152" y="612"/>
                </a:lnTo>
                <a:lnTo>
                  <a:pt x="152" y="612"/>
                </a:lnTo>
                <a:lnTo>
                  <a:pt x="150" y="611"/>
                </a:lnTo>
                <a:lnTo>
                  <a:pt x="147" y="609"/>
                </a:lnTo>
                <a:lnTo>
                  <a:pt x="147" y="609"/>
                </a:lnTo>
                <a:close/>
                <a:moveTo>
                  <a:pt x="121" y="576"/>
                </a:moveTo>
                <a:lnTo>
                  <a:pt x="121" y="576"/>
                </a:lnTo>
                <a:lnTo>
                  <a:pt x="123" y="576"/>
                </a:lnTo>
                <a:lnTo>
                  <a:pt x="125" y="577"/>
                </a:lnTo>
                <a:lnTo>
                  <a:pt x="125" y="577"/>
                </a:lnTo>
                <a:lnTo>
                  <a:pt x="125" y="578"/>
                </a:lnTo>
                <a:lnTo>
                  <a:pt x="123" y="577"/>
                </a:lnTo>
                <a:lnTo>
                  <a:pt x="121" y="576"/>
                </a:lnTo>
                <a:lnTo>
                  <a:pt x="121" y="576"/>
                </a:lnTo>
                <a:close/>
                <a:moveTo>
                  <a:pt x="114" y="573"/>
                </a:moveTo>
                <a:lnTo>
                  <a:pt x="114" y="573"/>
                </a:lnTo>
                <a:lnTo>
                  <a:pt x="118" y="575"/>
                </a:lnTo>
                <a:lnTo>
                  <a:pt x="117" y="573"/>
                </a:lnTo>
                <a:lnTo>
                  <a:pt x="115" y="572"/>
                </a:lnTo>
                <a:lnTo>
                  <a:pt x="114" y="573"/>
                </a:lnTo>
                <a:lnTo>
                  <a:pt x="114" y="573"/>
                </a:lnTo>
                <a:lnTo>
                  <a:pt x="115" y="573"/>
                </a:lnTo>
                <a:lnTo>
                  <a:pt x="115" y="573"/>
                </a:lnTo>
                <a:lnTo>
                  <a:pt x="114" y="572"/>
                </a:lnTo>
                <a:lnTo>
                  <a:pt x="114" y="573"/>
                </a:lnTo>
                <a:lnTo>
                  <a:pt x="114" y="573"/>
                </a:lnTo>
                <a:close/>
                <a:moveTo>
                  <a:pt x="108" y="565"/>
                </a:moveTo>
                <a:lnTo>
                  <a:pt x="108" y="565"/>
                </a:lnTo>
                <a:lnTo>
                  <a:pt x="114" y="567"/>
                </a:lnTo>
                <a:lnTo>
                  <a:pt x="118" y="572"/>
                </a:lnTo>
                <a:lnTo>
                  <a:pt x="118" y="572"/>
                </a:lnTo>
                <a:lnTo>
                  <a:pt x="116" y="572"/>
                </a:lnTo>
                <a:lnTo>
                  <a:pt x="114" y="570"/>
                </a:lnTo>
                <a:lnTo>
                  <a:pt x="108" y="565"/>
                </a:lnTo>
                <a:lnTo>
                  <a:pt x="108" y="565"/>
                </a:lnTo>
                <a:close/>
                <a:moveTo>
                  <a:pt x="145" y="619"/>
                </a:moveTo>
                <a:lnTo>
                  <a:pt x="145" y="619"/>
                </a:lnTo>
                <a:lnTo>
                  <a:pt x="150" y="620"/>
                </a:lnTo>
                <a:lnTo>
                  <a:pt x="155" y="623"/>
                </a:lnTo>
                <a:lnTo>
                  <a:pt x="155" y="623"/>
                </a:lnTo>
                <a:lnTo>
                  <a:pt x="150" y="621"/>
                </a:lnTo>
                <a:lnTo>
                  <a:pt x="145" y="619"/>
                </a:lnTo>
                <a:lnTo>
                  <a:pt x="145" y="619"/>
                </a:lnTo>
                <a:close/>
                <a:moveTo>
                  <a:pt x="132" y="602"/>
                </a:moveTo>
                <a:lnTo>
                  <a:pt x="132" y="602"/>
                </a:lnTo>
                <a:lnTo>
                  <a:pt x="133" y="601"/>
                </a:lnTo>
                <a:lnTo>
                  <a:pt x="135" y="602"/>
                </a:lnTo>
                <a:lnTo>
                  <a:pt x="135" y="602"/>
                </a:lnTo>
                <a:lnTo>
                  <a:pt x="134" y="602"/>
                </a:lnTo>
                <a:lnTo>
                  <a:pt x="132" y="602"/>
                </a:lnTo>
                <a:lnTo>
                  <a:pt x="132" y="602"/>
                </a:lnTo>
                <a:close/>
                <a:moveTo>
                  <a:pt x="133" y="611"/>
                </a:moveTo>
                <a:lnTo>
                  <a:pt x="133" y="611"/>
                </a:lnTo>
                <a:lnTo>
                  <a:pt x="131" y="608"/>
                </a:lnTo>
                <a:lnTo>
                  <a:pt x="132" y="607"/>
                </a:lnTo>
                <a:lnTo>
                  <a:pt x="134" y="606"/>
                </a:lnTo>
                <a:lnTo>
                  <a:pt x="137" y="606"/>
                </a:lnTo>
                <a:lnTo>
                  <a:pt x="137" y="607"/>
                </a:lnTo>
                <a:lnTo>
                  <a:pt x="135" y="608"/>
                </a:lnTo>
                <a:lnTo>
                  <a:pt x="133" y="611"/>
                </a:lnTo>
                <a:lnTo>
                  <a:pt x="133" y="611"/>
                </a:lnTo>
                <a:lnTo>
                  <a:pt x="132" y="609"/>
                </a:lnTo>
                <a:lnTo>
                  <a:pt x="132" y="609"/>
                </a:lnTo>
                <a:lnTo>
                  <a:pt x="133" y="609"/>
                </a:lnTo>
                <a:lnTo>
                  <a:pt x="133" y="611"/>
                </a:lnTo>
                <a:lnTo>
                  <a:pt x="133" y="611"/>
                </a:lnTo>
                <a:close/>
                <a:moveTo>
                  <a:pt x="108" y="559"/>
                </a:moveTo>
                <a:lnTo>
                  <a:pt x="108" y="559"/>
                </a:lnTo>
                <a:lnTo>
                  <a:pt x="104" y="558"/>
                </a:lnTo>
                <a:lnTo>
                  <a:pt x="103" y="556"/>
                </a:lnTo>
                <a:lnTo>
                  <a:pt x="103" y="554"/>
                </a:lnTo>
                <a:lnTo>
                  <a:pt x="104" y="553"/>
                </a:lnTo>
                <a:lnTo>
                  <a:pt x="104" y="553"/>
                </a:lnTo>
                <a:lnTo>
                  <a:pt x="104" y="555"/>
                </a:lnTo>
                <a:lnTo>
                  <a:pt x="108" y="559"/>
                </a:lnTo>
                <a:lnTo>
                  <a:pt x="108" y="559"/>
                </a:lnTo>
                <a:close/>
                <a:moveTo>
                  <a:pt x="104" y="561"/>
                </a:moveTo>
                <a:lnTo>
                  <a:pt x="104" y="561"/>
                </a:lnTo>
                <a:lnTo>
                  <a:pt x="106" y="564"/>
                </a:lnTo>
                <a:lnTo>
                  <a:pt x="104" y="561"/>
                </a:lnTo>
                <a:lnTo>
                  <a:pt x="104" y="561"/>
                </a:lnTo>
                <a:lnTo>
                  <a:pt x="104" y="562"/>
                </a:lnTo>
                <a:lnTo>
                  <a:pt x="104" y="561"/>
                </a:lnTo>
                <a:lnTo>
                  <a:pt x="104" y="561"/>
                </a:lnTo>
                <a:close/>
                <a:moveTo>
                  <a:pt x="114" y="588"/>
                </a:moveTo>
                <a:lnTo>
                  <a:pt x="114" y="588"/>
                </a:lnTo>
                <a:lnTo>
                  <a:pt x="117" y="588"/>
                </a:lnTo>
                <a:lnTo>
                  <a:pt x="114" y="588"/>
                </a:lnTo>
                <a:lnTo>
                  <a:pt x="114" y="588"/>
                </a:lnTo>
                <a:lnTo>
                  <a:pt x="114" y="587"/>
                </a:lnTo>
                <a:lnTo>
                  <a:pt x="114" y="588"/>
                </a:lnTo>
                <a:lnTo>
                  <a:pt x="114" y="588"/>
                </a:lnTo>
                <a:close/>
                <a:moveTo>
                  <a:pt x="118" y="600"/>
                </a:moveTo>
                <a:lnTo>
                  <a:pt x="118" y="600"/>
                </a:lnTo>
                <a:lnTo>
                  <a:pt x="120" y="597"/>
                </a:lnTo>
                <a:lnTo>
                  <a:pt x="122" y="597"/>
                </a:lnTo>
                <a:lnTo>
                  <a:pt x="122" y="597"/>
                </a:lnTo>
                <a:lnTo>
                  <a:pt x="122" y="599"/>
                </a:lnTo>
                <a:lnTo>
                  <a:pt x="122" y="600"/>
                </a:lnTo>
                <a:lnTo>
                  <a:pt x="121" y="600"/>
                </a:lnTo>
                <a:lnTo>
                  <a:pt x="118" y="600"/>
                </a:lnTo>
                <a:lnTo>
                  <a:pt x="118" y="600"/>
                </a:lnTo>
                <a:close/>
                <a:moveTo>
                  <a:pt x="104" y="566"/>
                </a:moveTo>
                <a:lnTo>
                  <a:pt x="104" y="566"/>
                </a:lnTo>
                <a:lnTo>
                  <a:pt x="103" y="566"/>
                </a:lnTo>
                <a:lnTo>
                  <a:pt x="102" y="565"/>
                </a:lnTo>
                <a:lnTo>
                  <a:pt x="100" y="562"/>
                </a:lnTo>
                <a:lnTo>
                  <a:pt x="100" y="562"/>
                </a:lnTo>
                <a:lnTo>
                  <a:pt x="103" y="562"/>
                </a:lnTo>
                <a:lnTo>
                  <a:pt x="103" y="564"/>
                </a:lnTo>
                <a:lnTo>
                  <a:pt x="104" y="566"/>
                </a:lnTo>
                <a:lnTo>
                  <a:pt x="104" y="566"/>
                </a:lnTo>
                <a:close/>
                <a:moveTo>
                  <a:pt x="109" y="594"/>
                </a:moveTo>
                <a:lnTo>
                  <a:pt x="109" y="594"/>
                </a:lnTo>
                <a:lnTo>
                  <a:pt x="110" y="593"/>
                </a:lnTo>
                <a:lnTo>
                  <a:pt x="111" y="593"/>
                </a:lnTo>
                <a:lnTo>
                  <a:pt x="116" y="594"/>
                </a:lnTo>
                <a:lnTo>
                  <a:pt x="117" y="594"/>
                </a:lnTo>
                <a:lnTo>
                  <a:pt x="117" y="595"/>
                </a:lnTo>
                <a:lnTo>
                  <a:pt x="109" y="594"/>
                </a:lnTo>
                <a:lnTo>
                  <a:pt x="109" y="594"/>
                </a:lnTo>
                <a:lnTo>
                  <a:pt x="110" y="593"/>
                </a:lnTo>
                <a:lnTo>
                  <a:pt x="110" y="594"/>
                </a:lnTo>
                <a:lnTo>
                  <a:pt x="110" y="594"/>
                </a:lnTo>
                <a:lnTo>
                  <a:pt x="109" y="594"/>
                </a:lnTo>
                <a:lnTo>
                  <a:pt x="109" y="594"/>
                </a:lnTo>
                <a:close/>
                <a:moveTo>
                  <a:pt x="97" y="581"/>
                </a:moveTo>
                <a:lnTo>
                  <a:pt x="97" y="581"/>
                </a:lnTo>
                <a:lnTo>
                  <a:pt x="99" y="583"/>
                </a:lnTo>
                <a:lnTo>
                  <a:pt x="102" y="585"/>
                </a:lnTo>
                <a:lnTo>
                  <a:pt x="105" y="588"/>
                </a:lnTo>
                <a:lnTo>
                  <a:pt x="106" y="590"/>
                </a:lnTo>
                <a:lnTo>
                  <a:pt x="106" y="590"/>
                </a:lnTo>
                <a:lnTo>
                  <a:pt x="99" y="585"/>
                </a:lnTo>
                <a:lnTo>
                  <a:pt x="97" y="583"/>
                </a:lnTo>
                <a:lnTo>
                  <a:pt x="96" y="582"/>
                </a:lnTo>
                <a:lnTo>
                  <a:pt x="97" y="581"/>
                </a:lnTo>
                <a:lnTo>
                  <a:pt x="97" y="581"/>
                </a:lnTo>
                <a:close/>
                <a:moveTo>
                  <a:pt x="99" y="583"/>
                </a:moveTo>
                <a:lnTo>
                  <a:pt x="99" y="583"/>
                </a:lnTo>
                <a:lnTo>
                  <a:pt x="103" y="584"/>
                </a:lnTo>
                <a:lnTo>
                  <a:pt x="103" y="585"/>
                </a:lnTo>
                <a:lnTo>
                  <a:pt x="102" y="585"/>
                </a:lnTo>
                <a:lnTo>
                  <a:pt x="99" y="583"/>
                </a:lnTo>
                <a:lnTo>
                  <a:pt x="99" y="583"/>
                </a:lnTo>
                <a:lnTo>
                  <a:pt x="100" y="584"/>
                </a:lnTo>
                <a:lnTo>
                  <a:pt x="99" y="583"/>
                </a:lnTo>
                <a:lnTo>
                  <a:pt x="99" y="583"/>
                </a:lnTo>
                <a:close/>
                <a:moveTo>
                  <a:pt x="81" y="568"/>
                </a:moveTo>
                <a:lnTo>
                  <a:pt x="81" y="568"/>
                </a:lnTo>
                <a:lnTo>
                  <a:pt x="81" y="565"/>
                </a:lnTo>
                <a:lnTo>
                  <a:pt x="81" y="568"/>
                </a:lnTo>
                <a:lnTo>
                  <a:pt x="81" y="568"/>
                </a:lnTo>
                <a:lnTo>
                  <a:pt x="81" y="568"/>
                </a:lnTo>
                <a:lnTo>
                  <a:pt x="81" y="568"/>
                </a:lnTo>
                <a:lnTo>
                  <a:pt x="81" y="568"/>
                </a:lnTo>
                <a:close/>
                <a:moveTo>
                  <a:pt x="63" y="514"/>
                </a:moveTo>
                <a:lnTo>
                  <a:pt x="63" y="514"/>
                </a:lnTo>
                <a:lnTo>
                  <a:pt x="66" y="518"/>
                </a:lnTo>
                <a:lnTo>
                  <a:pt x="67" y="519"/>
                </a:lnTo>
                <a:lnTo>
                  <a:pt x="66" y="519"/>
                </a:lnTo>
                <a:lnTo>
                  <a:pt x="66" y="519"/>
                </a:lnTo>
                <a:lnTo>
                  <a:pt x="64" y="518"/>
                </a:lnTo>
                <a:lnTo>
                  <a:pt x="63" y="517"/>
                </a:lnTo>
                <a:lnTo>
                  <a:pt x="62" y="514"/>
                </a:lnTo>
                <a:lnTo>
                  <a:pt x="63" y="514"/>
                </a:lnTo>
                <a:lnTo>
                  <a:pt x="63" y="514"/>
                </a:lnTo>
                <a:close/>
                <a:moveTo>
                  <a:pt x="70" y="453"/>
                </a:moveTo>
                <a:lnTo>
                  <a:pt x="70" y="453"/>
                </a:lnTo>
                <a:lnTo>
                  <a:pt x="70" y="452"/>
                </a:lnTo>
                <a:lnTo>
                  <a:pt x="72" y="452"/>
                </a:lnTo>
                <a:lnTo>
                  <a:pt x="72" y="453"/>
                </a:lnTo>
                <a:lnTo>
                  <a:pt x="72" y="454"/>
                </a:lnTo>
                <a:lnTo>
                  <a:pt x="72" y="454"/>
                </a:lnTo>
                <a:lnTo>
                  <a:pt x="72" y="453"/>
                </a:lnTo>
                <a:lnTo>
                  <a:pt x="70" y="453"/>
                </a:lnTo>
                <a:lnTo>
                  <a:pt x="70" y="453"/>
                </a:lnTo>
                <a:close/>
                <a:moveTo>
                  <a:pt x="62" y="516"/>
                </a:moveTo>
                <a:lnTo>
                  <a:pt x="62" y="516"/>
                </a:lnTo>
                <a:lnTo>
                  <a:pt x="64" y="518"/>
                </a:lnTo>
                <a:lnTo>
                  <a:pt x="66" y="518"/>
                </a:lnTo>
                <a:lnTo>
                  <a:pt x="64" y="519"/>
                </a:lnTo>
                <a:lnTo>
                  <a:pt x="63" y="519"/>
                </a:lnTo>
                <a:lnTo>
                  <a:pt x="61" y="519"/>
                </a:lnTo>
                <a:lnTo>
                  <a:pt x="61" y="518"/>
                </a:lnTo>
                <a:lnTo>
                  <a:pt x="62" y="516"/>
                </a:lnTo>
                <a:lnTo>
                  <a:pt x="62" y="516"/>
                </a:lnTo>
                <a:lnTo>
                  <a:pt x="63" y="517"/>
                </a:lnTo>
                <a:lnTo>
                  <a:pt x="62" y="516"/>
                </a:lnTo>
                <a:lnTo>
                  <a:pt x="62" y="516"/>
                </a:lnTo>
                <a:close/>
                <a:moveTo>
                  <a:pt x="58" y="516"/>
                </a:moveTo>
                <a:lnTo>
                  <a:pt x="58" y="516"/>
                </a:lnTo>
                <a:lnTo>
                  <a:pt x="58" y="514"/>
                </a:lnTo>
                <a:lnTo>
                  <a:pt x="59" y="514"/>
                </a:lnTo>
                <a:lnTo>
                  <a:pt x="61" y="514"/>
                </a:lnTo>
                <a:lnTo>
                  <a:pt x="62" y="517"/>
                </a:lnTo>
                <a:lnTo>
                  <a:pt x="62" y="517"/>
                </a:lnTo>
                <a:lnTo>
                  <a:pt x="61" y="517"/>
                </a:lnTo>
                <a:lnTo>
                  <a:pt x="58" y="516"/>
                </a:lnTo>
                <a:lnTo>
                  <a:pt x="58" y="516"/>
                </a:lnTo>
                <a:close/>
                <a:moveTo>
                  <a:pt x="61" y="544"/>
                </a:moveTo>
                <a:lnTo>
                  <a:pt x="61" y="544"/>
                </a:lnTo>
                <a:lnTo>
                  <a:pt x="61" y="542"/>
                </a:lnTo>
                <a:lnTo>
                  <a:pt x="61" y="544"/>
                </a:lnTo>
                <a:lnTo>
                  <a:pt x="61" y="544"/>
                </a:lnTo>
                <a:lnTo>
                  <a:pt x="61" y="543"/>
                </a:lnTo>
                <a:lnTo>
                  <a:pt x="61" y="544"/>
                </a:lnTo>
                <a:lnTo>
                  <a:pt x="61" y="544"/>
                </a:lnTo>
                <a:close/>
                <a:moveTo>
                  <a:pt x="57" y="517"/>
                </a:moveTo>
                <a:lnTo>
                  <a:pt x="57" y="517"/>
                </a:lnTo>
                <a:lnTo>
                  <a:pt x="58" y="520"/>
                </a:lnTo>
                <a:lnTo>
                  <a:pt x="57" y="517"/>
                </a:lnTo>
                <a:lnTo>
                  <a:pt x="57" y="517"/>
                </a:lnTo>
                <a:lnTo>
                  <a:pt x="57" y="518"/>
                </a:lnTo>
                <a:lnTo>
                  <a:pt x="57" y="517"/>
                </a:lnTo>
                <a:lnTo>
                  <a:pt x="57" y="517"/>
                </a:lnTo>
                <a:close/>
                <a:moveTo>
                  <a:pt x="57" y="505"/>
                </a:moveTo>
                <a:lnTo>
                  <a:pt x="57" y="505"/>
                </a:lnTo>
                <a:lnTo>
                  <a:pt x="56" y="503"/>
                </a:lnTo>
                <a:lnTo>
                  <a:pt x="55" y="502"/>
                </a:lnTo>
                <a:lnTo>
                  <a:pt x="56" y="501"/>
                </a:lnTo>
                <a:lnTo>
                  <a:pt x="55" y="499"/>
                </a:lnTo>
                <a:lnTo>
                  <a:pt x="55" y="499"/>
                </a:lnTo>
                <a:lnTo>
                  <a:pt x="57" y="502"/>
                </a:lnTo>
                <a:lnTo>
                  <a:pt x="57" y="503"/>
                </a:lnTo>
                <a:lnTo>
                  <a:pt x="57" y="505"/>
                </a:lnTo>
                <a:lnTo>
                  <a:pt x="57" y="505"/>
                </a:lnTo>
                <a:close/>
                <a:moveTo>
                  <a:pt x="55" y="497"/>
                </a:moveTo>
                <a:lnTo>
                  <a:pt x="55" y="497"/>
                </a:lnTo>
                <a:lnTo>
                  <a:pt x="56" y="497"/>
                </a:lnTo>
                <a:lnTo>
                  <a:pt x="55" y="497"/>
                </a:lnTo>
                <a:lnTo>
                  <a:pt x="55" y="497"/>
                </a:lnTo>
                <a:lnTo>
                  <a:pt x="55" y="497"/>
                </a:lnTo>
                <a:lnTo>
                  <a:pt x="55" y="497"/>
                </a:lnTo>
                <a:close/>
                <a:moveTo>
                  <a:pt x="66" y="437"/>
                </a:moveTo>
                <a:lnTo>
                  <a:pt x="66" y="437"/>
                </a:lnTo>
                <a:lnTo>
                  <a:pt x="63" y="430"/>
                </a:lnTo>
                <a:lnTo>
                  <a:pt x="62" y="425"/>
                </a:lnTo>
                <a:lnTo>
                  <a:pt x="62" y="424"/>
                </a:lnTo>
                <a:lnTo>
                  <a:pt x="63" y="425"/>
                </a:lnTo>
                <a:lnTo>
                  <a:pt x="67" y="431"/>
                </a:lnTo>
                <a:lnTo>
                  <a:pt x="67" y="435"/>
                </a:lnTo>
                <a:lnTo>
                  <a:pt x="66" y="437"/>
                </a:lnTo>
                <a:lnTo>
                  <a:pt x="66" y="437"/>
                </a:lnTo>
                <a:lnTo>
                  <a:pt x="66" y="437"/>
                </a:lnTo>
                <a:lnTo>
                  <a:pt x="66" y="437"/>
                </a:lnTo>
                <a:lnTo>
                  <a:pt x="66" y="437"/>
                </a:lnTo>
                <a:close/>
                <a:moveTo>
                  <a:pt x="52" y="507"/>
                </a:moveTo>
                <a:lnTo>
                  <a:pt x="52" y="507"/>
                </a:lnTo>
                <a:lnTo>
                  <a:pt x="53" y="500"/>
                </a:lnTo>
                <a:lnTo>
                  <a:pt x="52" y="507"/>
                </a:lnTo>
                <a:lnTo>
                  <a:pt x="52" y="507"/>
                </a:lnTo>
                <a:lnTo>
                  <a:pt x="53" y="506"/>
                </a:lnTo>
                <a:lnTo>
                  <a:pt x="53" y="506"/>
                </a:lnTo>
                <a:lnTo>
                  <a:pt x="53" y="507"/>
                </a:lnTo>
                <a:lnTo>
                  <a:pt x="52" y="507"/>
                </a:lnTo>
                <a:lnTo>
                  <a:pt x="52" y="507"/>
                </a:lnTo>
                <a:close/>
                <a:moveTo>
                  <a:pt x="53" y="531"/>
                </a:moveTo>
                <a:lnTo>
                  <a:pt x="53" y="531"/>
                </a:lnTo>
                <a:lnTo>
                  <a:pt x="56" y="534"/>
                </a:lnTo>
                <a:lnTo>
                  <a:pt x="58" y="536"/>
                </a:lnTo>
                <a:lnTo>
                  <a:pt x="58" y="536"/>
                </a:lnTo>
                <a:lnTo>
                  <a:pt x="55" y="535"/>
                </a:lnTo>
                <a:lnTo>
                  <a:pt x="53" y="534"/>
                </a:lnTo>
                <a:lnTo>
                  <a:pt x="53" y="531"/>
                </a:lnTo>
                <a:lnTo>
                  <a:pt x="53" y="531"/>
                </a:lnTo>
                <a:close/>
                <a:moveTo>
                  <a:pt x="53" y="482"/>
                </a:moveTo>
                <a:lnTo>
                  <a:pt x="53" y="482"/>
                </a:lnTo>
                <a:lnTo>
                  <a:pt x="56" y="484"/>
                </a:lnTo>
                <a:lnTo>
                  <a:pt x="55" y="484"/>
                </a:lnTo>
                <a:lnTo>
                  <a:pt x="55" y="483"/>
                </a:lnTo>
                <a:lnTo>
                  <a:pt x="53" y="482"/>
                </a:lnTo>
                <a:lnTo>
                  <a:pt x="53" y="482"/>
                </a:lnTo>
                <a:lnTo>
                  <a:pt x="53" y="482"/>
                </a:lnTo>
                <a:lnTo>
                  <a:pt x="53" y="482"/>
                </a:lnTo>
                <a:lnTo>
                  <a:pt x="53" y="482"/>
                </a:lnTo>
                <a:close/>
                <a:moveTo>
                  <a:pt x="41" y="467"/>
                </a:moveTo>
                <a:lnTo>
                  <a:pt x="41" y="467"/>
                </a:lnTo>
                <a:lnTo>
                  <a:pt x="44" y="473"/>
                </a:lnTo>
                <a:lnTo>
                  <a:pt x="50" y="482"/>
                </a:lnTo>
                <a:lnTo>
                  <a:pt x="51" y="487"/>
                </a:lnTo>
                <a:lnTo>
                  <a:pt x="52" y="490"/>
                </a:lnTo>
                <a:lnTo>
                  <a:pt x="51" y="490"/>
                </a:lnTo>
                <a:lnTo>
                  <a:pt x="50" y="491"/>
                </a:lnTo>
                <a:lnTo>
                  <a:pt x="45" y="489"/>
                </a:lnTo>
                <a:lnTo>
                  <a:pt x="45" y="489"/>
                </a:lnTo>
                <a:lnTo>
                  <a:pt x="46" y="482"/>
                </a:lnTo>
                <a:lnTo>
                  <a:pt x="45" y="477"/>
                </a:lnTo>
                <a:lnTo>
                  <a:pt x="44" y="473"/>
                </a:lnTo>
                <a:lnTo>
                  <a:pt x="41" y="472"/>
                </a:lnTo>
                <a:lnTo>
                  <a:pt x="39" y="472"/>
                </a:lnTo>
                <a:lnTo>
                  <a:pt x="39" y="471"/>
                </a:lnTo>
                <a:lnTo>
                  <a:pt x="41" y="467"/>
                </a:lnTo>
                <a:lnTo>
                  <a:pt x="41" y="467"/>
                </a:lnTo>
                <a:lnTo>
                  <a:pt x="40" y="467"/>
                </a:lnTo>
                <a:lnTo>
                  <a:pt x="40" y="469"/>
                </a:lnTo>
                <a:lnTo>
                  <a:pt x="40" y="469"/>
                </a:lnTo>
                <a:lnTo>
                  <a:pt x="41" y="467"/>
                </a:lnTo>
                <a:lnTo>
                  <a:pt x="41" y="467"/>
                </a:lnTo>
                <a:close/>
                <a:moveTo>
                  <a:pt x="37" y="466"/>
                </a:moveTo>
                <a:lnTo>
                  <a:pt x="37" y="466"/>
                </a:lnTo>
                <a:lnTo>
                  <a:pt x="35" y="466"/>
                </a:lnTo>
                <a:lnTo>
                  <a:pt x="35" y="464"/>
                </a:lnTo>
                <a:lnTo>
                  <a:pt x="34" y="459"/>
                </a:lnTo>
                <a:lnTo>
                  <a:pt x="34" y="458"/>
                </a:lnTo>
                <a:lnTo>
                  <a:pt x="35" y="458"/>
                </a:lnTo>
                <a:lnTo>
                  <a:pt x="37" y="466"/>
                </a:lnTo>
                <a:lnTo>
                  <a:pt x="37" y="466"/>
                </a:lnTo>
                <a:lnTo>
                  <a:pt x="37" y="466"/>
                </a:lnTo>
                <a:lnTo>
                  <a:pt x="37" y="466"/>
                </a:lnTo>
                <a:lnTo>
                  <a:pt x="37" y="466"/>
                </a:lnTo>
                <a:close/>
                <a:moveTo>
                  <a:pt x="53" y="531"/>
                </a:moveTo>
                <a:lnTo>
                  <a:pt x="53" y="531"/>
                </a:lnTo>
                <a:lnTo>
                  <a:pt x="51" y="528"/>
                </a:lnTo>
                <a:lnTo>
                  <a:pt x="49" y="523"/>
                </a:lnTo>
                <a:lnTo>
                  <a:pt x="49" y="523"/>
                </a:lnTo>
                <a:lnTo>
                  <a:pt x="52" y="528"/>
                </a:lnTo>
                <a:lnTo>
                  <a:pt x="53" y="530"/>
                </a:lnTo>
                <a:lnTo>
                  <a:pt x="53" y="531"/>
                </a:lnTo>
                <a:lnTo>
                  <a:pt x="53" y="531"/>
                </a:lnTo>
                <a:close/>
                <a:moveTo>
                  <a:pt x="50" y="505"/>
                </a:moveTo>
                <a:lnTo>
                  <a:pt x="50" y="505"/>
                </a:lnTo>
                <a:lnTo>
                  <a:pt x="51" y="506"/>
                </a:lnTo>
                <a:lnTo>
                  <a:pt x="51" y="508"/>
                </a:lnTo>
                <a:lnTo>
                  <a:pt x="51" y="508"/>
                </a:lnTo>
                <a:lnTo>
                  <a:pt x="50" y="507"/>
                </a:lnTo>
                <a:lnTo>
                  <a:pt x="50" y="506"/>
                </a:lnTo>
                <a:lnTo>
                  <a:pt x="50" y="505"/>
                </a:lnTo>
                <a:lnTo>
                  <a:pt x="50" y="505"/>
                </a:lnTo>
                <a:lnTo>
                  <a:pt x="50" y="505"/>
                </a:lnTo>
                <a:close/>
                <a:moveTo>
                  <a:pt x="45" y="494"/>
                </a:moveTo>
                <a:lnTo>
                  <a:pt x="45" y="494"/>
                </a:lnTo>
                <a:lnTo>
                  <a:pt x="47" y="497"/>
                </a:lnTo>
                <a:lnTo>
                  <a:pt x="49" y="499"/>
                </a:lnTo>
                <a:lnTo>
                  <a:pt x="47" y="499"/>
                </a:lnTo>
                <a:lnTo>
                  <a:pt x="47" y="499"/>
                </a:lnTo>
                <a:lnTo>
                  <a:pt x="45" y="494"/>
                </a:lnTo>
                <a:lnTo>
                  <a:pt x="45" y="494"/>
                </a:lnTo>
                <a:close/>
                <a:moveTo>
                  <a:pt x="45" y="518"/>
                </a:moveTo>
                <a:lnTo>
                  <a:pt x="45" y="518"/>
                </a:lnTo>
                <a:lnTo>
                  <a:pt x="47" y="519"/>
                </a:lnTo>
                <a:lnTo>
                  <a:pt x="49" y="523"/>
                </a:lnTo>
                <a:lnTo>
                  <a:pt x="49" y="523"/>
                </a:lnTo>
                <a:lnTo>
                  <a:pt x="46" y="520"/>
                </a:lnTo>
                <a:lnTo>
                  <a:pt x="45" y="518"/>
                </a:lnTo>
                <a:lnTo>
                  <a:pt x="45" y="518"/>
                </a:lnTo>
                <a:close/>
                <a:moveTo>
                  <a:pt x="63" y="414"/>
                </a:moveTo>
                <a:lnTo>
                  <a:pt x="63" y="414"/>
                </a:lnTo>
                <a:lnTo>
                  <a:pt x="63" y="416"/>
                </a:lnTo>
                <a:lnTo>
                  <a:pt x="63" y="417"/>
                </a:lnTo>
                <a:lnTo>
                  <a:pt x="64" y="417"/>
                </a:lnTo>
                <a:lnTo>
                  <a:pt x="66" y="417"/>
                </a:lnTo>
                <a:lnTo>
                  <a:pt x="66" y="417"/>
                </a:lnTo>
                <a:lnTo>
                  <a:pt x="64" y="418"/>
                </a:lnTo>
                <a:lnTo>
                  <a:pt x="63" y="418"/>
                </a:lnTo>
                <a:lnTo>
                  <a:pt x="63" y="416"/>
                </a:lnTo>
                <a:lnTo>
                  <a:pt x="63" y="414"/>
                </a:lnTo>
                <a:lnTo>
                  <a:pt x="63" y="414"/>
                </a:lnTo>
                <a:close/>
                <a:moveTo>
                  <a:pt x="62" y="410"/>
                </a:moveTo>
                <a:lnTo>
                  <a:pt x="62" y="410"/>
                </a:lnTo>
                <a:lnTo>
                  <a:pt x="64" y="410"/>
                </a:lnTo>
                <a:lnTo>
                  <a:pt x="66" y="411"/>
                </a:lnTo>
                <a:lnTo>
                  <a:pt x="66" y="413"/>
                </a:lnTo>
                <a:lnTo>
                  <a:pt x="64" y="414"/>
                </a:lnTo>
                <a:lnTo>
                  <a:pt x="62" y="416"/>
                </a:lnTo>
                <a:lnTo>
                  <a:pt x="61" y="416"/>
                </a:lnTo>
                <a:lnTo>
                  <a:pt x="61" y="413"/>
                </a:lnTo>
                <a:lnTo>
                  <a:pt x="62" y="410"/>
                </a:lnTo>
                <a:lnTo>
                  <a:pt x="62" y="410"/>
                </a:lnTo>
                <a:lnTo>
                  <a:pt x="62" y="410"/>
                </a:lnTo>
                <a:lnTo>
                  <a:pt x="62" y="410"/>
                </a:lnTo>
                <a:lnTo>
                  <a:pt x="62" y="411"/>
                </a:lnTo>
                <a:lnTo>
                  <a:pt x="62" y="410"/>
                </a:lnTo>
                <a:lnTo>
                  <a:pt x="62" y="410"/>
                </a:lnTo>
                <a:close/>
                <a:moveTo>
                  <a:pt x="40" y="479"/>
                </a:moveTo>
                <a:lnTo>
                  <a:pt x="40" y="479"/>
                </a:lnTo>
                <a:lnTo>
                  <a:pt x="41" y="482"/>
                </a:lnTo>
                <a:lnTo>
                  <a:pt x="41" y="484"/>
                </a:lnTo>
                <a:lnTo>
                  <a:pt x="41" y="484"/>
                </a:lnTo>
                <a:lnTo>
                  <a:pt x="41" y="484"/>
                </a:lnTo>
                <a:lnTo>
                  <a:pt x="40" y="482"/>
                </a:lnTo>
                <a:lnTo>
                  <a:pt x="40" y="479"/>
                </a:lnTo>
                <a:lnTo>
                  <a:pt x="40" y="479"/>
                </a:lnTo>
                <a:close/>
                <a:moveTo>
                  <a:pt x="35" y="493"/>
                </a:moveTo>
                <a:lnTo>
                  <a:pt x="35" y="493"/>
                </a:lnTo>
                <a:lnTo>
                  <a:pt x="37" y="495"/>
                </a:lnTo>
                <a:lnTo>
                  <a:pt x="37" y="496"/>
                </a:lnTo>
                <a:lnTo>
                  <a:pt x="37" y="496"/>
                </a:lnTo>
                <a:lnTo>
                  <a:pt x="35" y="495"/>
                </a:lnTo>
                <a:lnTo>
                  <a:pt x="35" y="493"/>
                </a:lnTo>
                <a:lnTo>
                  <a:pt x="35" y="493"/>
                </a:lnTo>
                <a:close/>
                <a:moveTo>
                  <a:pt x="35" y="455"/>
                </a:moveTo>
                <a:lnTo>
                  <a:pt x="35" y="455"/>
                </a:lnTo>
                <a:lnTo>
                  <a:pt x="35" y="451"/>
                </a:lnTo>
                <a:lnTo>
                  <a:pt x="35" y="452"/>
                </a:lnTo>
                <a:lnTo>
                  <a:pt x="37" y="455"/>
                </a:lnTo>
                <a:lnTo>
                  <a:pt x="37" y="455"/>
                </a:lnTo>
                <a:lnTo>
                  <a:pt x="35" y="455"/>
                </a:lnTo>
                <a:lnTo>
                  <a:pt x="35" y="455"/>
                </a:lnTo>
                <a:lnTo>
                  <a:pt x="35" y="455"/>
                </a:lnTo>
                <a:lnTo>
                  <a:pt x="35" y="455"/>
                </a:lnTo>
                <a:lnTo>
                  <a:pt x="35" y="455"/>
                </a:lnTo>
                <a:lnTo>
                  <a:pt x="35" y="455"/>
                </a:lnTo>
                <a:lnTo>
                  <a:pt x="35" y="455"/>
                </a:lnTo>
                <a:close/>
                <a:moveTo>
                  <a:pt x="35" y="443"/>
                </a:moveTo>
                <a:lnTo>
                  <a:pt x="35" y="443"/>
                </a:lnTo>
                <a:lnTo>
                  <a:pt x="37" y="442"/>
                </a:lnTo>
                <a:lnTo>
                  <a:pt x="38" y="442"/>
                </a:lnTo>
                <a:lnTo>
                  <a:pt x="40" y="444"/>
                </a:lnTo>
                <a:lnTo>
                  <a:pt x="40" y="446"/>
                </a:lnTo>
                <a:lnTo>
                  <a:pt x="39" y="447"/>
                </a:lnTo>
                <a:lnTo>
                  <a:pt x="38" y="446"/>
                </a:lnTo>
                <a:lnTo>
                  <a:pt x="35" y="443"/>
                </a:lnTo>
                <a:lnTo>
                  <a:pt x="35" y="443"/>
                </a:lnTo>
                <a:lnTo>
                  <a:pt x="35" y="443"/>
                </a:lnTo>
                <a:lnTo>
                  <a:pt x="37" y="443"/>
                </a:lnTo>
                <a:lnTo>
                  <a:pt x="37" y="443"/>
                </a:lnTo>
                <a:lnTo>
                  <a:pt x="35" y="443"/>
                </a:lnTo>
                <a:lnTo>
                  <a:pt x="35" y="443"/>
                </a:lnTo>
                <a:close/>
                <a:moveTo>
                  <a:pt x="32" y="451"/>
                </a:moveTo>
                <a:lnTo>
                  <a:pt x="32" y="451"/>
                </a:lnTo>
                <a:lnTo>
                  <a:pt x="35" y="454"/>
                </a:lnTo>
                <a:lnTo>
                  <a:pt x="32" y="451"/>
                </a:lnTo>
                <a:lnTo>
                  <a:pt x="32" y="451"/>
                </a:lnTo>
                <a:lnTo>
                  <a:pt x="32" y="452"/>
                </a:lnTo>
                <a:lnTo>
                  <a:pt x="32" y="451"/>
                </a:lnTo>
                <a:lnTo>
                  <a:pt x="32" y="451"/>
                </a:lnTo>
                <a:close/>
                <a:moveTo>
                  <a:pt x="131" y="322"/>
                </a:moveTo>
                <a:lnTo>
                  <a:pt x="131" y="322"/>
                </a:lnTo>
                <a:lnTo>
                  <a:pt x="132" y="320"/>
                </a:lnTo>
                <a:lnTo>
                  <a:pt x="132" y="320"/>
                </a:lnTo>
                <a:lnTo>
                  <a:pt x="131" y="324"/>
                </a:lnTo>
                <a:lnTo>
                  <a:pt x="129" y="325"/>
                </a:lnTo>
                <a:lnTo>
                  <a:pt x="131" y="322"/>
                </a:lnTo>
                <a:lnTo>
                  <a:pt x="131" y="322"/>
                </a:lnTo>
                <a:lnTo>
                  <a:pt x="131" y="322"/>
                </a:lnTo>
                <a:lnTo>
                  <a:pt x="131" y="322"/>
                </a:lnTo>
                <a:lnTo>
                  <a:pt x="131" y="322"/>
                </a:lnTo>
                <a:close/>
                <a:moveTo>
                  <a:pt x="61" y="388"/>
                </a:moveTo>
                <a:lnTo>
                  <a:pt x="61" y="388"/>
                </a:lnTo>
                <a:lnTo>
                  <a:pt x="59" y="384"/>
                </a:lnTo>
                <a:lnTo>
                  <a:pt x="59" y="384"/>
                </a:lnTo>
                <a:lnTo>
                  <a:pt x="61" y="385"/>
                </a:lnTo>
                <a:lnTo>
                  <a:pt x="61" y="388"/>
                </a:lnTo>
                <a:lnTo>
                  <a:pt x="61" y="388"/>
                </a:lnTo>
                <a:lnTo>
                  <a:pt x="61" y="385"/>
                </a:lnTo>
                <a:lnTo>
                  <a:pt x="61" y="388"/>
                </a:lnTo>
                <a:lnTo>
                  <a:pt x="61" y="388"/>
                </a:lnTo>
                <a:close/>
                <a:moveTo>
                  <a:pt x="34" y="430"/>
                </a:moveTo>
                <a:lnTo>
                  <a:pt x="34" y="430"/>
                </a:lnTo>
                <a:lnTo>
                  <a:pt x="34" y="436"/>
                </a:lnTo>
                <a:lnTo>
                  <a:pt x="34" y="437"/>
                </a:lnTo>
                <a:lnTo>
                  <a:pt x="32" y="437"/>
                </a:lnTo>
                <a:lnTo>
                  <a:pt x="31" y="435"/>
                </a:lnTo>
                <a:lnTo>
                  <a:pt x="29" y="432"/>
                </a:lnTo>
                <a:lnTo>
                  <a:pt x="29" y="430"/>
                </a:lnTo>
                <a:lnTo>
                  <a:pt x="31" y="429"/>
                </a:lnTo>
                <a:lnTo>
                  <a:pt x="34" y="430"/>
                </a:lnTo>
                <a:lnTo>
                  <a:pt x="34" y="430"/>
                </a:lnTo>
                <a:lnTo>
                  <a:pt x="34" y="431"/>
                </a:lnTo>
                <a:lnTo>
                  <a:pt x="34" y="431"/>
                </a:lnTo>
                <a:lnTo>
                  <a:pt x="33" y="430"/>
                </a:lnTo>
                <a:lnTo>
                  <a:pt x="34" y="430"/>
                </a:lnTo>
                <a:lnTo>
                  <a:pt x="34" y="430"/>
                </a:lnTo>
                <a:close/>
                <a:moveTo>
                  <a:pt x="19" y="479"/>
                </a:moveTo>
                <a:lnTo>
                  <a:pt x="19" y="479"/>
                </a:lnTo>
                <a:lnTo>
                  <a:pt x="19" y="472"/>
                </a:lnTo>
                <a:lnTo>
                  <a:pt x="19" y="472"/>
                </a:lnTo>
                <a:lnTo>
                  <a:pt x="17" y="472"/>
                </a:lnTo>
                <a:lnTo>
                  <a:pt x="17" y="476"/>
                </a:lnTo>
                <a:lnTo>
                  <a:pt x="17" y="478"/>
                </a:lnTo>
                <a:lnTo>
                  <a:pt x="19" y="479"/>
                </a:lnTo>
                <a:lnTo>
                  <a:pt x="19" y="479"/>
                </a:lnTo>
                <a:lnTo>
                  <a:pt x="20" y="478"/>
                </a:lnTo>
                <a:lnTo>
                  <a:pt x="20" y="478"/>
                </a:lnTo>
                <a:lnTo>
                  <a:pt x="20" y="479"/>
                </a:lnTo>
                <a:lnTo>
                  <a:pt x="19" y="479"/>
                </a:lnTo>
                <a:lnTo>
                  <a:pt x="19" y="479"/>
                </a:lnTo>
                <a:close/>
                <a:moveTo>
                  <a:pt x="29" y="432"/>
                </a:moveTo>
                <a:lnTo>
                  <a:pt x="29" y="432"/>
                </a:lnTo>
                <a:lnTo>
                  <a:pt x="29" y="425"/>
                </a:lnTo>
                <a:lnTo>
                  <a:pt x="29" y="432"/>
                </a:lnTo>
                <a:lnTo>
                  <a:pt x="29" y="432"/>
                </a:lnTo>
                <a:lnTo>
                  <a:pt x="29" y="431"/>
                </a:lnTo>
                <a:lnTo>
                  <a:pt x="29" y="432"/>
                </a:lnTo>
                <a:lnTo>
                  <a:pt x="29" y="432"/>
                </a:lnTo>
                <a:lnTo>
                  <a:pt x="29" y="432"/>
                </a:lnTo>
                <a:lnTo>
                  <a:pt x="29" y="432"/>
                </a:lnTo>
                <a:close/>
                <a:moveTo>
                  <a:pt x="17" y="457"/>
                </a:moveTo>
                <a:lnTo>
                  <a:pt x="17" y="457"/>
                </a:lnTo>
                <a:lnTo>
                  <a:pt x="20" y="458"/>
                </a:lnTo>
                <a:lnTo>
                  <a:pt x="20" y="460"/>
                </a:lnTo>
                <a:lnTo>
                  <a:pt x="20" y="460"/>
                </a:lnTo>
                <a:lnTo>
                  <a:pt x="19" y="459"/>
                </a:lnTo>
                <a:lnTo>
                  <a:pt x="17" y="457"/>
                </a:lnTo>
                <a:lnTo>
                  <a:pt x="17" y="457"/>
                </a:lnTo>
                <a:close/>
                <a:moveTo>
                  <a:pt x="13" y="461"/>
                </a:moveTo>
                <a:lnTo>
                  <a:pt x="13" y="461"/>
                </a:lnTo>
                <a:lnTo>
                  <a:pt x="15" y="464"/>
                </a:lnTo>
                <a:lnTo>
                  <a:pt x="15" y="465"/>
                </a:lnTo>
                <a:lnTo>
                  <a:pt x="16" y="467"/>
                </a:lnTo>
                <a:lnTo>
                  <a:pt x="15" y="469"/>
                </a:lnTo>
                <a:lnTo>
                  <a:pt x="14" y="469"/>
                </a:lnTo>
                <a:lnTo>
                  <a:pt x="14" y="467"/>
                </a:lnTo>
                <a:lnTo>
                  <a:pt x="13" y="465"/>
                </a:lnTo>
                <a:lnTo>
                  <a:pt x="13" y="461"/>
                </a:lnTo>
                <a:lnTo>
                  <a:pt x="13" y="461"/>
                </a:lnTo>
                <a:lnTo>
                  <a:pt x="13" y="463"/>
                </a:lnTo>
                <a:lnTo>
                  <a:pt x="13" y="463"/>
                </a:lnTo>
                <a:lnTo>
                  <a:pt x="13" y="463"/>
                </a:lnTo>
                <a:lnTo>
                  <a:pt x="13" y="461"/>
                </a:lnTo>
                <a:lnTo>
                  <a:pt x="13" y="461"/>
                </a:lnTo>
                <a:close/>
                <a:moveTo>
                  <a:pt x="31" y="418"/>
                </a:moveTo>
                <a:lnTo>
                  <a:pt x="31" y="418"/>
                </a:lnTo>
                <a:lnTo>
                  <a:pt x="31" y="417"/>
                </a:lnTo>
                <a:lnTo>
                  <a:pt x="31" y="416"/>
                </a:lnTo>
                <a:lnTo>
                  <a:pt x="31" y="414"/>
                </a:lnTo>
                <a:lnTo>
                  <a:pt x="31" y="414"/>
                </a:lnTo>
                <a:lnTo>
                  <a:pt x="31" y="414"/>
                </a:lnTo>
                <a:lnTo>
                  <a:pt x="32" y="418"/>
                </a:lnTo>
                <a:lnTo>
                  <a:pt x="32" y="418"/>
                </a:lnTo>
                <a:lnTo>
                  <a:pt x="31" y="418"/>
                </a:lnTo>
                <a:lnTo>
                  <a:pt x="31" y="418"/>
                </a:lnTo>
                <a:close/>
                <a:moveTo>
                  <a:pt x="21" y="431"/>
                </a:moveTo>
                <a:lnTo>
                  <a:pt x="21" y="431"/>
                </a:lnTo>
                <a:lnTo>
                  <a:pt x="22" y="438"/>
                </a:lnTo>
                <a:lnTo>
                  <a:pt x="22" y="438"/>
                </a:lnTo>
                <a:lnTo>
                  <a:pt x="20" y="435"/>
                </a:lnTo>
                <a:lnTo>
                  <a:pt x="20" y="432"/>
                </a:lnTo>
                <a:lnTo>
                  <a:pt x="21" y="431"/>
                </a:lnTo>
                <a:lnTo>
                  <a:pt x="21" y="431"/>
                </a:lnTo>
                <a:close/>
                <a:moveTo>
                  <a:pt x="14" y="454"/>
                </a:moveTo>
                <a:lnTo>
                  <a:pt x="14" y="454"/>
                </a:lnTo>
                <a:lnTo>
                  <a:pt x="15" y="457"/>
                </a:lnTo>
                <a:lnTo>
                  <a:pt x="15" y="459"/>
                </a:lnTo>
                <a:lnTo>
                  <a:pt x="14" y="461"/>
                </a:lnTo>
                <a:lnTo>
                  <a:pt x="14" y="460"/>
                </a:lnTo>
                <a:lnTo>
                  <a:pt x="13" y="460"/>
                </a:lnTo>
                <a:lnTo>
                  <a:pt x="13" y="458"/>
                </a:lnTo>
                <a:lnTo>
                  <a:pt x="14" y="454"/>
                </a:lnTo>
                <a:lnTo>
                  <a:pt x="14" y="454"/>
                </a:lnTo>
                <a:lnTo>
                  <a:pt x="14" y="455"/>
                </a:lnTo>
                <a:lnTo>
                  <a:pt x="14" y="454"/>
                </a:lnTo>
                <a:lnTo>
                  <a:pt x="14" y="454"/>
                </a:lnTo>
                <a:close/>
                <a:moveTo>
                  <a:pt x="28" y="395"/>
                </a:moveTo>
                <a:lnTo>
                  <a:pt x="28" y="395"/>
                </a:lnTo>
                <a:lnTo>
                  <a:pt x="29" y="402"/>
                </a:lnTo>
                <a:lnTo>
                  <a:pt x="31" y="407"/>
                </a:lnTo>
                <a:lnTo>
                  <a:pt x="29" y="410"/>
                </a:lnTo>
                <a:lnTo>
                  <a:pt x="28" y="411"/>
                </a:lnTo>
                <a:lnTo>
                  <a:pt x="28" y="410"/>
                </a:lnTo>
                <a:lnTo>
                  <a:pt x="27" y="407"/>
                </a:lnTo>
                <a:lnTo>
                  <a:pt x="27" y="401"/>
                </a:lnTo>
                <a:lnTo>
                  <a:pt x="28" y="395"/>
                </a:lnTo>
                <a:lnTo>
                  <a:pt x="28" y="395"/>
                </a:lnTo>
                <a:lnTo>
                  <a:pt x="28" y="398"/>
                </a:lnTo>
                <a:lnTo>
                  <a:pt x="28" y="398"/>
                </a:lnTo>
                <a:lnTo>
                  <a:pt x="28" y="398"/>
                </a:lnTo>
                <a:lnTo>
                  <a:pt x="28" y="395"/>
                </a:lnTo>
                <a:lnTo>
                  <a:pt x="28" y="395"/>
                </a:lnTo>
                <a:close/>
                <a:moveTo>
                  <a:pt x="140" y="298"/>
                </a:moveTo>
                <a:lnTo>
                  <a:pt x="140" y="298"/>
                </a:lnTo>
                <a:lnTo>
                  <a:pt x="139" y="299"/>
                </a:lnTo>
                <a:lnTo>
                  <a:pt x="139" y="300"/>
                </a:lnTo>
                <a:lnTo>
                  <a:pt x="138" y="301"/>
                </a:lnTo>
                <a:lnTo>
                  <a:pt x="138" y="301"/>
                </a:lnTo>
                <a:lnTo>
                  <a:pt x="138" y="298"/>
                </a:lnTo>
                <a:lnTo>
                  <a:pt x="139" y="298"/>
                </a:lnTo>
                <a:lnTo>
                  <a:pt x="140" y="298"/>
                </a:lnTo>
                <a:lnTo>
                  <a:pt x="140" y="298"/>
                </a:lnTo>
                <a:close/>
                <a:moveTo>
                  <a:pt x="63" y="353"/>
                </a:moveTo>
                <a:lnTo>
                  <a:pt x="63" y="353"/>
                </a:lnTo>
                <a:lnTo>
                  <a:pt x="66" y="353"/>
                </a:lnTo>
                <a:lnTo>
                  <a:pt x="67" y="353"/>
                </a:lnTo>
                <a:lnTo>
                  <a:pt x="67" y="353"/>
                </a:lnTo>
                <a:lnTo>
                  <a:pt x="63" y="353"/>
                </a:lnTo>
                <a:lnTo>
                  <a:pt x="63" y="353"/>
                </a:lnTo>
                <a:lnTo>
                  <a:pt x="64" y="353"/>
                </a:lnTo>
                <a:lnTo>
                  <a:pt x="63" y="353"/>
                </a:lnTo>
                <a:lnTo>
                  <a:pt x="63" y="353"/>
                </a:lnTo>
                <a:close/>
                <a:moveTo>
                  <a:pt x="11" y="442"/>
                </a:moveTo>
                <a:lnTo>
                  <a:pt x="11" y="442"/>
                </a:lnTo>
                <a:lnTo>
                  <a:pt x="14" y="451"/>
                </a:lnTo>
                <a:lnTo>
                  <a:pt x="14" y="453"/>
                </a:lnTo>
                <a:lnTo>
                  <a:pt x="14" y="453"/>
                </a:lnTo>
                <a:lnTo>
                  <a:pt x="11" y="449"/>
                </a:lnTo>
                <a:lnTo>
                  <a:pt x="11" y="442"/>
                </a:lnTo>
                <a:lnTo>
                  <a:pt x="11" y="442"/>
                </a:lnTo>
                <a:lnTo>
                  <a:pt x="11" y="444"/>
                </a:lnTo>
                <a:lnTo>
                  <a:pt x="11" y="442"/>
                </a:lnTo>
                <a:lnTo>
                  <a:pt x="11" y="442"/>
                </a:lnTo>
                <a:close/>
                <a:moveTo>
                  <a:pt x="39" y="387"/>
                </a:moveTo>
                <a:lnTo>
                  <a:pt x="39" y="387"/>
                </a:lnTo>
                <a:lnTo>
                  <a:pt x="39" y="390"/>
                </a:lnTo>
                <a:lnTo>
                  <a:pt x="38" y="393"/>
                </a:lnTo>
                <a:lnTo>
                  <a:pt x="38" y="394"/>
                </a:lnTo>
                <a:lnTo>
                  <a:pt x="38" y="394"/>
                </a:lnTo>
                <a:lnTo>
                  <a:pt x="38" y="389"/>
                </a:lnTo>
                <a:lnTo>
                  <a:pt x="38" y="387"/>
                </a:lnTo>
                <a:lnTo>
                  <a:pt x="39" y="387"/>
                </a:lnTo>
                <a:lnTo>
                  <a:pt x="39" y="387"/>
                </a:lnTo>
                <a:close/>
                <a:moveTo>
                  <a:pt x="33" y="392"/>
                </a:moveTo>
                <a:lnTo>
                  <a:pt x="33" y="392"/>
                </a:lnTo>
                <a:lnTo>
                  <a:pt x="35" y="383"/>
                </a:lnTo>
                <a:lnTo>
                  <a:pt x="35" y="383"/>
                </a:lnTo>
                <a:lnTo>
                  <a:pt x="34" y="384"/>
                </a:lnTo>
                <a:lnTo>
                  <a:pt x="32" y="388"/>
                </a:lnTo>
                <a:lnTo>
                  <a:pt x="32" y="390"/>
                </a:lnTo>
                <a:lnTo>
                  <a:pt x="33" y="392"/>
                </a:lnTo>
                <a:lnTo>
                  <a:pt x="33" y="392"/>
                </a:lnTo>
                <a:lnTo>
                  <a:pt x="33" y="390"/>
                </a:lnTo>
                <a:lnTo>
                  <a:pt x="33" y="392"/>
                </a:lnTo>
                <a:lnTo>
                  <a:pt x="33" y="392"/>
                </a:lnTo>
                <a:close/>
                <a:moveTo>
                  <a:pt x="10" y="437"/>
                </a:moveTo>
                <a:lnTo>
                  <a:pt x="10" y="437"/>
                </a:lnTo>
                <a:lnTo>
                  <a:pt x="10" y="440"/>
                </a:lnTo>
                <a:lnTo>
                  <a:pt x="10" y="441"/>
                </a:lnTo>
                <a:lnTo>
                  <a:pt x="10" y="440"/>
                </a:lnTo>
                <a:lnTo>
                  <a:pt x="10" y="437"/>
                </a:lnTo>
                <a:lnTo>
                  <a:pt x="10" y="437"/>
                </a:lnTo>
                <a:lnTo>
                  <a:pt x="10" y="438"/>
                </a:lnTo>
                <a:lnTo>
                  <a:pt x="10" y="437"/>
                </a:lnTo>
                <a:lnTo>
                  <a:pt x="10" y="437"/>
                </a:lnTo>
                <a:close/>
                <a:moveTo>
                  <a:pt x="9" y="425"/>
                </a:moveTo>
                <a:lnTo>
                  <a:pt x="9" y="425"/>
                </a:lnTo>
                <a:lnTo>
                  <a:pt x="10" y="429"/>
                </a:lnTo>
                <a:lnTo>
                  <a:pt x="10" y="431"/>
                </a:lnTo>
                <a:lnTo>
                  <a:pt x="10" y="431"/>
                </a:lnTo>
                <a:lnTo>
                  <a:pt x="9" y="429"/>
                </a:lnTo>
                <a:lnTo>
                  <a:pt x="9" y="425"/>
                </a:lnTo>
                <a:lnTo>
                  <a:pt x="9" y="425"/>
                </a:lnTo>
                <a:close/>
                <a:moveTo>
                  <a:pt x="28" y="390"/>
                </a:moveTo>
                <a:lnTo>
                  <a:pt x="28" y="390"/>
                </a:lnTo>
                <a:lnTo>
                  <a:pt x="29" y="387"/>
                </a:lnTo>
                <a:lnTo>
                  <a:pt x="28" y="390"/>
                </a:lnTo>
                <a:lnTo>
                  <a:pt x="28" y="390"/>
                </a:lnTo>
                <a:lnTo>
                  <a:pt x="28" y="388"/>
                </a:lnTo>
                <a:lnTo>
                  <a:pt x="28" y="390"/>
                </a:lnTo>
                <a:lnTo>
                  <a:pt x="28" y="390"/>
                </a:lnTo>
                <a:close/>
                <a:moveTo>
                  <a:pt x="5" y="432"/>
                </a:moveTo>
                <a:lnTo>
                  <a:pt x="5" y="432"/>
                </a:lnTo>
                <a:lnTo>
                  <a:pt x="5" y="423"/>
                </a:lnTo>
                <a:lnTo>
                  <a:pt x="7" y="422"/>
                </a:lnTo>
                <a:lnTo>
                  <a:pt x="7" y="424"/>
                </a:lnTo>
                <a:lnTo>
                  <a:pt x="8" y="429"/>
                </a:lnTo>
                <a:lnTo>
                  <a:pt x="7" y="431"/>
                </a:lnTo>
                <a:lnTo>
                  <a:pt x="5" y="432"/>
                </a:lnTo>
                <a:lnTo>
                  <a:pt x="5" y="432"/>
                </a:lnTo>
                <a:lnTo>
                  <a:pt x="5" y="430"/>
                </a:lnTo>
                <a:lnTo>
                  <a:pt x="7" y="431"/>
                </a:lnTo>
                <a:lnTo>
                  <a:pt x="7" y="431"/>
                </a:lnTo>
                <a:lnTo>
                  <a:pt x="5" y="432"/>
                </a:lnTo>
                <a:lnTo>
                  <a:pt x="5" y="432"/>
                </a:lnTo>
                <a:close/>
                <a:moveTo>
                  <a:pt x="8" y="417"/>
                </a:moveTo>
                <a:lnTo>
                  <a:pt x="8" y="417"/>
                </a:lnTo>
                <a:lnTo>
                  <a:pt x="9" y="418"/>
                </a:lnTo>
                <a:lnTo>
                  <a:pt x="10" y="419"/>
                </a:lnTo>
                <a:lnTo>
                  <a:pt x="10" y="423"/>
                </a:lnTo>
                <a:lnTo>
                  <a:pt x="9" y="424"/>
                </a:lnTo>
                <a:lnTo>
                  <a:pt x="9" y="424"/>
                </a:lnTo>
                <a:lnTo>
                  <a:pt x="8" y="417"/>
                </a:lnTo>
                <a:lnTo>
                  <a:pt x="8" y="417"/>
                </a:lnTo>
                <a:lnTo>
                  <a:pt x="9" y="418"/>
                </a:lnTo>
                <a:lnTo>
                  <a:pt x="8" y="417"/>
                </a:lnTo>
                <a:lnTo>
                  <a:pt x="8" y="417"/>
                </a:lnTo>
                <a:close/>
                <a:moveTo>
                  <a:pt x="29" y="371"/>
                </a:moveTo>
                <a:lnTo>
                  <a:pt x="29" y="371"/>
                </a:lnTo>
                <a:lnTo>
                  <a:pt x="31" y="377"/>
                </a:lnTo>
                <a:lnTo>
                  <a:pt x="31" y="379"/>
                </a:lnTo>
                <a:lnTo>
                  <a:pt x="31" y="381"/>
                </a:lnTo>
                <a:lnTo>
                  <a:pt x="29" y="381"/>
                </a:lnTo>
                <a:lnTo>
                  <a:pt x="29" y="381"/>
                </a:lnTo>
                <a:lnTo>
                  <a:pt x="29" y="378"/>
                </a:lnTo>
                <a:lnTo>
                  <a:pt x="29" y="376"/>
                </a:lnTo>
                <a:lnTo>
                  <a:pt x="29" y="373"/>
                </a:lnTo>
                <a:lnTo>
                  <a:pt x="29" y="371"/>
                </a:lnTo>
                <a:lnTo>
                  <a:pt x="29" y="371"/>
                </a:lnTo>
                <a:close/>
                <a:moveTo>
                  <a:pt x="37" y="357"/>
                </a:moveTo>
                <a:lnTo>
                  <a:pt x="37" y="357"/>
                </a:lnTo>
                <a:lnTo>
                  <a:pt x="37" y="358"/>
                </a:lnTo>
                <a:lnTo>
                  <a:pt x="37" y="360"/>
                </a:lnTo>
                <a:lnTo>
                  <a:pt x="37" y="360"/>
                </a:lnTo>
                <a:lnTo>
                  <a:pt x="35" y="359"/>
                </a:lnTo>
                <a:lnTo>
                  <a:pt x="37" y="357"/>
                </a:lnTo>
                <a:lnTo>
                  <a:pt x="37" y="357"/>
                </a:lnTo>
                <a:close/>
                <a:moveTo>
                  <a:pt x="33" y="355"/>
                </a:moveTo>
                <a:lnTo>
                  <a:pt x="33" y="355"/>
                </a:lnTo>
                <a:lnTo>
                  <a:pt x="33" y="361"/>
                </a:lnTo>
                <a:lnTo>
                  <a:pt x="32" y="365"/>
                </a:lnTo>
                <a:lnTo>
                  <a:pt x="32" y="366"/>
                </a:lnTo>
                <a:lnTo>
                  <a:pt x="31" y="366"/>
                </a:lnTo>
                <a:lnTo>
                  <a:pt x="31" y="366"/>
                </a:lnTo>
                <a:lnTo>
                  <a:pt x="32" y="363"/>
                </a:lnTo>
                <a:lnTo>
                  <a:pt x="32" y="360"/>
                </a:lnTo>
                <a:lnTo>
                  <a:pt x="32" y="357"/>
                </a:lnTo>
                <a:lnTo>
                  <a:pt x="33" y="355"/>
                </a:lnTo>
                <a:lnTo>
                  <a:pt x="33" y="355"/>
                </a:lnTo>
                <a:close/>
                <a:moveTo>
                  <a:pt x="44" y="339"/>
                </a:moveTo>
                <a:lnTo>
                  <a:pt x="44" y="339"/>
                </a:lnTo>
                <a:lnTo>
                  <a:pt x="44" y="341"/>
                </a:lnTo>
                <a:lnTo>
                  <a:pt x="44" y="342"/>
                </a:lnTo>
                <a:lnTo>
                  <a:pt x="44" y="342"/>
                </a:lnTo>
                <a:lnTo>
                  <a:pt x="43" y="341"/>
                </a:lnTo>
                <a:lnTo>
                  <a:pt x="44" y="339"/>
                </a:lnTo>
                <a:lnTo>
                  <a:pt x="44" y="339"/>
                </a:lnTo>
                <a:close/>
                <a:moveTo>
                  <a:pt x="39" y="341"/>
                </a:moveTo>
                <a:lnTo>
                  <a:pt x="39" y="341"/>
                </a:lnTo>
                <a:lnTo>
                  <a:pt x="45" y="336"/>
                </a:lnTo>
                <a:lnTo>
                  <a:pt x="45" y="336"/>
                </a:lnTo>
                <a:lnTo>
                  <a:pt x="44" y="336"/>
                </a:lnTo>
                <a:lnTo>
                  <a:pt x="40" y="339"/>
                </a:lnTo>
                <a:lnTo>
                  <a:pt x="39" y="341"/>
                </a:lnTo>
                <a:lnTo>
                  <a:pt x="39" y="341"/>
                </a:lnTo>
                <a:lnTo>
                  <a:pt x="40" y="340"/>
                </a:lnTo>
                <a:lnTo>
                  <a:pt x="40" y="341"/>
                </a:lnTo>
                <a:lnTo>
                  <a:pt x="39" y="341"/>
                </a:lnTo>
                <a:lnTo>
                  <a:pt x="39" y="341"/>
                </a:lnTo>
                <a:lnTo>
                  <a:pt x="39" y="341"/>
                </a:lnTo>
                <a:close/>
                <a:moveTo>
                  <a:pt x="38" y="340"/>
                </a:moveTo>
                <a:lnTo>
                  <a:pt x="38" y="340"/>
                </a:lnTo>
                <a:lnTo>
                  <a:pt x="41" y="334"/>
                </a:lnTo>
                <a:lnTo>
                  <a:pt x="41" y="333"/>
                </a:lnTo>
                <a:lnTo>
                  <a:pt x="40" y="334"/>
                </a:lnTo>
                <a:lnTo>
                  <a:pt x="38" y="336"/>
                </a:lnTo>
                <a:lnTo>
                  <a:pt x="37" y="337"/>
                </a:lnTo>
                <a:lnTo>
                  <a:pt x="38" y="340"/>
                </a:lnTo>
                <a:lnTo>
                  <a:pt x="38" y="340"/>
                </a:lnTo>
                <a:lnTo>
                  <a:pt x="39" y="339"/>
                </a:lnTo>
                <a:lnTo>
                  <a:pt x="39" y="339"/>
                </a:lnTo>
                <a:lnTo>
                  <a:pt x="39" y="340"/>
                </a:lnTo>
                <a:lnTo>
                  <a:pt x="38" y="340"/>
                </a:lnTo>
                <a:lnTo>
                  <a:pt x="38" y="340"/>
                </a:lnTo>
                <a:close/>
                <a:moveTo>
                  <a:pt x="43" y="322"/>
                </a:moveTo>
                <a:lnTo>
                  <a:pt x="43" y="322"/>
                </a:lnTo>
                <a:lnTo>
                  <a:pt x="43" y="324"/>
                </a:lnTo>
                <a:lnTo>
                  <a:pt x="43" y="326"/>
                </a:lnTo>
                <a:lnTo>
                  <a:pt x="43" y="326"/>
                </a:lnTo>
                <a:lnTo>
                  <a:pt x="41" y="324"/>
                </a:lnTo>
                <a:lnTo>
                  <a:pt x="41" y="323"/>
                </a:lnTo>
                <a:lnTo>
                  <a:pt x="43" y="322"/>
                </a:lnTo>
                <a:lnTo>
                  <a:pt x="43" y="322"/>
                </a:lnTo>
                <a:close/>
                <a:moveTo>
                  <a:pt x="13" y="353"/>
                </a:moveTo>
                <a:lnTo>
                  <a:pt x="13" y="353"/>
                </a:lnTo>
                <a:lnTo>
                  <a:pt x="14" y="355"/>
                </a:lnTo>
                <a:lnTo>
                  <a:pt x="13" y="358"/>
                </a:lnTo>
                <a:lnTo>
                  <a:pt x="13" y="358"/>
                </a:lnTo>
                <a:lnTo>
                  <a:pt x="13" y="355"/>
                </a:lnTo>
                <a:lnTo>
                  <a:pt x="13" y="353"/>
                </a:lnTo>
                <a:lnTo>
                  <a:pt x="13" y="353"/>
                </a:lnTo>
                <a:close/>
                <a:moveTo>
                  <a:pt x="11" y="353"/>
                </a:moveTo>
                <a:lnTo>
                  <a:pt x="11" y="353"/>
                </a:lnTo>
                <a:lnTo>
                  <a:pt x="11" y="357"/>
                </a:lnTo>
                <a:lnTo>
                  <a:pt x="11" y="358"/>
                </a:lnTo>
                <a:lnTo>
                  <a:pt x="10" y="358"/>
                </a:lnTo>
                <a:lnTo>
                  <a:pt x="10" y="358"/>
                </a:lnTo>
                <a:lnTo>
                  <a:pt x="10" y="355"/>
                </a:lnTo>
                <a:lnTo>
                  <a:pt x="11" y="354"/>
                </a:lnTo>
                <a:lnTo>
                  <a:pt x="11" y="353"/>
                </a:lnTo>
                <a:lnTo>
                  <a:pt x="11" y="353"/>
                </a:lnTo>
                <a:close/>
                <a:moveTo>
                  <a:pt x="16" y="346"/>
                </a:moveTo>
                <a:lnTo>
                  <a:pt x="16" y="346"/>
                </a:lnTo>
                <a:lnTo>
                  <a:pt x="16" y="347"/>
                </a:lnTo>
                <a:lnTo>
                  <a:pt x="16" y="348"/>
                </a:lnTo>
                <a:lnTo>
                  <a:pt x="16" y="347"/>
                </a:lnTo>
                <a:lnTo>
                  <a:pt x="16" y="346"/>
                </a:lnTo>
                <a:lnTo>
                  <a:pt x="16" y="346"/>
                </a:lnTo>
                <a:lnTo>
                  <a:pt x="16" y="347"/>
                </a:lnTo>
                <a:lnTo>
                  <a:pt x="16" y="346"/>
                </a:lnTo>
                <a:lnTo>
                  <a:pt x="16" y="346"/>
                </a:lnTo>
                <a:close/>
                <a:moveTo>
                  <a:pt x="10" y="345"/>
                </a:moveTo>
                <a:lnTo>
                  <a:pt x="10" y="345"/>
                </a:lnTo>
                <a:lnTo>
                  <a:pt x="13" y="348"/>
                </a:lnTo>
                <a:lnTo>
                  <a:pt x="13" y="348"/>
                </a:lnTo>
                <a:lnTo>
                  <a:pt x="11" y="349"/>
                </a:lnTo>
                <a:lnTo>
                  <a:pt x="10" y="347"/>
                </a:lnTo>
                <a:lnTo>
                  <a:pt x="9" y="346"/>
                </a:lnTo>
                <a:lnTo>
                  <a:pt x="10" y="345"/>
                </a:lnTo>
                <a:lnTo>
                  <a:pt x="10" y="345"/>
                </a:lnTo>
                <a:lnTo>
                  <a:pt x="9" y="347"/>
                </a:lnTo>
                <a:lnTo>
                  <a:pt x="10" y="345"/>
                </a:lnTo>
                <a:lnTo>
                  <a:pt x="10" y="345"/>
                </a:lnTo>
                <a:close/>
                <a:moveTo>
                  <a:pt x="52" y="305"/>
                </a:moveTo>
                <a:lnTo>
                  <a:pt x="52" y="305"/>
                </a:lnTo>
                <a:lnTo>
                  <a:pt x="52" y="307"/>
                </a:lnTo>
                <a:lnTo>
                  <a:pt x="52" y="308"/>
                </a:lnTo>
                <a:lnTo>
                  <a:pt x="51" y="308"/>
                </a:lnTo>
                <a:lnTo>
                  <a:pt x="51" y="308"/>
                </a:lnTo>
                <a:lnTo>
                  <a:pt x="52" y="306"/>
                </a:lnTo>
                <a:lnTo>
                  <a:pt x="52" y="305"/>
                </a:lnTo>
                <a:lnTo>
                  <a:pt x="52" y="305"/>
                </a:lnTo>
                <a:close/>
                <a:moveTo>
                  <a:pt x="16" y="337"/>
                </a:moveTo>
                <a:lnTo>
                  <a:pt x="16" y="337"/>
                </a:lnTo>
                <a:lnTo>
                  <a:pt x="16" y="340"/>
                </a:lnTo>
                <a:lnTo>
                  <a:pt x="15" y="341"/>
                </a:lnTo>
                <a:lnTo>
                  <a:pt x="15" y="341"/>
                </a:lnTo>
                <a:lnTo>
                  <a:pt x="15" y="339"/>
                </a:lnTo>
                <a:lnTo>
                  <a:pt x="16" y="337"/>
                </a:lnTo>
                <a:lnTo>
                  <a:pt x="16" y="337"/>
                </a:lnTo>
                <a:close/>
                <a:moveTo>
                  <a:pt x="45" y="308"/>
                </a:moveTo>
                <a:lnTo>
                  <a:pt x="45" y="308"/>
                </a:lnTo>
                <a:lnTo>
                  <a:pt x="46" y="298"/>
                </a:lnTo>
                <a:lnTo>
                  <a:pt x="47" y="296"/>
                </a:lnTo>
                <a:lnTo>
                  <a:pt x="47" y="300"/>
                </a:lnTo>
                <a:lnTo>
                  <a:pt x="45" y="308"/>
                </a:lnTo>
                <a:lnTo>
                  <a:pt x="45" y="308"/>
                </a:lnTo>
                <a:lnTo>
                  <a:pt x="45" y="306"/>
                </a:lnTo>
                <a:lnTo>
                  <a:pt x="45" y="308"/>
                </a:lnTo>
                <a:lnTo>
                  <a:pt x="45" y="308"/>
                </a:lnTo>
                <a:close/>
                <a:moveTo>
                  <a:pt x="52" y="290"/>
                </a:moveTo>
                <a:lnTo>
                  <a:pt x="52" y="290"/>
                </a:lnTo>
                <a:lnTo>
                  <a:pt x="51" y="293"/>
                </a:lnTo>
                <a:lnTo>
                  <a:pt x="50" y="294"/>
                </a:lnTo>
                <a:lnTo>
                  <a:pt x="50" y="295"/>
                </a:lnTo>
                <a:lnTo>
                  <a:pt x="51" y="296"/>
                </a:lnTo>
                <a:lnTo>
                  <a:pt x="52" y="296"/>
                </a:lnTo>
                <a:lnTo>
                  <a:pt x="53" y="295"/>
                </a:lnTo>
                <a:lnTo>
                  <a:pt x="53" y="294"/>
                </a:lnTo>
                <a:lnTo>
                  <a:pt x="52" y="290"/>
                </a:lnTo>
                <a:lnTo>
                  <a:pt x="52" y="290"/>
                </a:lnTo>
                <a:lnTo>
                  <a:pt x="53" y="290"/>
                </a:lnTo>
                <a:lnTo>
                  <a:pt x="53" y="292"/>
                </a:lnTo>
                <a:lnTo>
                  <a:pt x="53" y="292"/>
                </a:lnTo>
                <a:lnTo>
                  <a:pt x="52" y="290"/>
                </a:lnTo>
                <a:lnTo>
                  <a:pt x="52" y="290"/>
                </a:lnTo>
                <a:close/>
                <a:moveTo>
                  <a:pt x="52" y="284"/>
                </a:moveTo>
                <a:lnTo>
                  <a:pt x="52" y="284"/>
                </a:lnTo>
                <a:lnTo>
                  <a:pt x="52" y="287"/>
                </a:lnTo>
                <a:lnTo>
                  <a:pt x="55" y="289"/>
                </a:lnTo>
                <a:lnTo>
                  <a:pt x="56" y="289"/>
                </a:lnTo>
                <a:lnTo>
                  <a:pt x="56" y="289"/>
                </a:lnTo>
                <a:lnTo>
                  <a:pt x="52" y="284"/>
                </a:lnTo>
                <a:lnTo>
                  <a:pt x="52" y="284"/>
                </a:lnTo>
                <a:lnTo>
                  <a:pt x="53" y="284"/>
                </a:lnTo>
                <a:lnTo>
                  <a:pt x="53" y="284"/>
                </a:lnTo>
                <a:lnTo>
                  <a:pt x="53" y="286"/>
                </a:lnTo>
                <a:lnTo>
                  <a:pt x="52" y="284"/>
                </a:lnTo>
                <a:lnTo>
                  <a:pt x="52" y="284"/>
                </a:lnTo>
                <a:close/>
                <a:moveTo>
                  <a:pt x="63" y="276"/>
                </a:moveTo>
                <a:lnTo>
                  <a:pt x="63" y="276"/>
                </a:lnTo>
                <a:lnTo>
                  <a:pt x="63" y="278"/>
                </a:lnTo>
                <a:lnTo>
                  <a:pt x="62" y="280"/>
                </a:lnTo>
                <a:lnTo>
                  <a:pt x="62" y="280"/>
                </a:lnTo>
                <a:lnTo>
                  <a:pt x="62" y="277"/>
                </a:lnTo>
                <a:lnTo>
                  <a:pt x="63" y="276"/>
                </a:lnTo>
                <a:lnTo>
                  <a:pt x="63" y="276"/>
                </a:lnTo>
                <a:close/>
                <a:moveTo>
                  <a:pt x="197" y="207"/>
                </a:moveTo>
                <a:lnTo>
                  <a:pt x="197" y="207"/>
                </a:lnTo>
                <a:lnTo>
                  <a:pt x="197" y="205"/>
                </a:lnTo>
                <a:lnTo>
                  <a:pt x="198" y="204"/>
                </a:lnTo>
                <a:lnTo>
                  <a:pt x="199" y="205"/>
                </a:lnTo>
                <a:lnTo>
                  <a:pt x="199" y="207"/>
                </a:lnTo>
                <a:lnTo>
                  <a:pt x="198" y="207"/>
                </a:lnTo>
                <a:lnTo>
                  <a:pt x="197" y="207"/>
                </a:lnTo>
                <a:lnTo>
                  <a:pt x="197" y="207"/>
                </a:lnTo>
                <a:lnTo>
                  <a:pt x="197" y="207"/>
                </a:lnTo>
                <a:lnTo>
                  <a:pt x="197" y="207"/>
                </a:lnTo>
                <a:lnTo>
                  <a:pt x="197" y="207"/>
                </a:lnTo>
                <a:close/>
                <a:moveTo>
                  <a:pt x="72" y="247"/>
                </a:moveTo>
                <a:lnTo>
                  <a:pt x="72" y="247"/>
                </a:lnTo>
                <a:lnTo>
                  <a:pt x="73" y="247"/>
                </a:lnTo>
                <a:lnTo>
                  <a:pt x="73" y="248"/>
                </a:lnTo>
                <a:lnTo>
                  <a:pt x="73" y="249"/>
                </a:lnTo>
                <a:lnTo>
                  <a:pt x="72" y="252"/>
                </a:lnTo>
                <a:lnTo>
                  <a:pt x="72" y="253"/>
                </a:lnTo>
                <a:lnTo>
                  <a:pt x="70" y="253"/>
                </a:lnTo>
                <a:lnTo>
                  <a:pt x="70" y="253"/>
                </a:lnTo>
                <a:lnTo>
                  <a:pt x="72" y="252"/>
                </a:lnTo>
                <a:lnTo>
                  <a:pt x="72" y="251"/>
                </a:lnTo>
                <a:lnTo>
                  <a:pt x="72" y="247"/>
                </a:lnTo>
                <a:lnTo>
                  <a:pt x="72" y="247"/>
                </a:lnTo>
                <a:close/>
                <a:moveTo>
                  <a:pt x="200" y="201"/>
                </a:moveTo>
                <a:lnTo>
                  <a:pt x="200" y="201"/>
                </a:lnTo>
                <a:lnTo>
                  <a:pt x="204" y="198"/>
                </a:lnTo>
                <a:lnTo>
                  <a:pt x="205" y="196"/>
                </a:lnTo>
                <a:lnTo>
                  <a:pt x="206" y="196"/>
                </a:lnTo>
                <a:lnTo>
                  <a:pt x="206" y="198"/>
                </a:lnTo>
                <a:lnTo>
                  <a:pt x="204" y="201"/>
                </a:lnTo>
                <a:lnTo>
                  <a:pt x="203" y="202"/>
                </a:lnTo>
                <a:lnTo>
                  <a:pt x="200" y="201"/>
                </a:lnTo>
                <a:lnTo>
                  <a:pt x="200" y="201"/>
                </a:lnTo>
                <a:lnTo>
                  <a:pt x="202" y="201"/>
                </a:lnTo>
                <a:lnTo>
                  <a:pt x="202" y="201"/>
                </a:lnTo>
                <a:lnTo>
                  <a:pt x="202" y="202"/>
                </a:lnTo>
                <a:lnTo>
                  <a:pt x="200" y="201"/>
                </a:lnTo>
                <a:lnTo>
                  <a:pt x="200" y="201"/>
                </a:lnTo>
                <a:close/>
                <a:moveTo>
                  <a:pt x="210" y="193"/>
                </a:moveTo>
                <a:lnTo>
                  <a:pt x="210" y="193"/>
                </a:lnTo>
                <a:lnTo>
                  <a:pt x="209" y="194"/>
                </a:lnTo>
                <a:lnTo>
                  <a:pt x="208" y="195"/>
                </a:lnTo>
                <a:lnTo>
                  <a:pt x="208" y="195"/>
                </a:lnTo>
                <a:lnTo>
                  <a:pt x="208" y="194"/>
                </a:lnTo>
                <a:lnTo>
                  <a:pt x="209" y="193"/>
                </a:lnTo>
                <a:lnTo>
                  <a:pt x="210" y="192"/>
                </a:lnTo>
                <a:lnTo>
                  <a:pt x="210" y="193"/>
                </a:lnTo>
                <a:lnTo>
                  <a:pt x="210" y="193"/>
                </a:lnTo>
                <a:close/>
                <a:moveTo>
                  <a:pt x="50" y="236"/>
                </a:moveTo>
                <a:lnTo>
                  <a:pt x="50" y="236"/>
                </a:lnTo>
                <a:lnTo>
                  <a:pt x="49" y="239"/>
                </a:lnTo>
                <a:lnTo>
                  <a:pt x="46" y="241"/>
                </a:lnTo>
                <a:lnTo>
                  <a:pt x="46" y="241"/>
                </a:lnTo>
                <a:lnTo>
                  <a:pt x="47" y="239"/>
                </a:lnTo>
                <a:lnTo>
                  <a:pt x="50" y="236"/>
                </a:lnTo>
                <a:lnTo>
                  <a:pt x="50" y="236"/>
                </a:lnTo>
                <a:close/>
                <a:moveTo>
                  <a:pt x="52" y="227"/>
                </a:moveTo>
                <a:lnTo>
                  <a:pt x="52" y="227"/>
                </a:lnTo>
                <a:lnTo>
                  <a:pt x="51" y="223"/>
                </a:lnTo>
                <a:lnTo>
                  <a:pt x="51" y="222"/>
                </a:lnTo>
                <a:lnTo>
                  <a:pt x="52" y="222"/>
                </a:lnTo>
                <a:lnTo>
                  <a:pt x="53" y="222"/>
                </a:lnTo>
                <a:lnTo>
                  <a:pt x="55" y="224"/>
                </a:lnTo>
                <a:lnTo>
                  <a:pt x="55" y="225"/>
                </a:lnTo>
                <a:lnTo>
                  <a:pt x="52" y="227"/>
                </a:lnTo>
                <a:lnTo>
                  <a:pt x="52" y="227"/>
                </a:lnTo>
                <a:lnTo>
                  <a:pt x="52" y="225"/>
                </a:lnTo>
                <a:lnTo>
                  <a:pt x="51" y="225"/>
                </a:lnTo>
                <a:lnTo>
                  <a:pt x="51" y="227"/>
                </a:lnTo>
                <a:lnTo>
                  <a:pt x="52" y="227"/>
                </a:lnTo>
                <a:lnTo>
                  <a:pt x="52" y="227"/>
                </a:lnTo>
                <a:close/>
                <a:moveTo>
                  <a:pt x="51" y="222"/>
                </a:moveTo>
                <a:lnTo>
                  <a:pt x="51" y="222"/>
                </a:lnTo>
                <a:lnTo>
                  <a:pt x="50" y="227"/>
                </a:lnTo>
                <a:lnTo>
                  <a:pt x="49" y="230"/>
                </a:lnTo>
                <a:lnTo>
                  <a:pt x="49" y="230"/>
                </a:lnTo>
                <a:lnTo>
                  <a:pt x="50" y="225"/>
                </a:lnTo>
                <a:lnTo>
                  <a:pt x="51" y="222"/>
                </a:lnTo>
                <a:lnTo>
                  <a:pt x="51" y="222"/>
                </a:lnTo>
                <a:close/>
                <a:moveTo>
                  <a:pt x="228" y="171"/>
                </a:moveTo>
                <a:lnTo>
                  <a:pt x="228" y="171"/>
                </a:lnTo>
                <a:lnTo>
                  <a:pt x="230" y="170"/>
                </a:lnTo>
                <a:lnTo>
                  <a:pt x="232" y="169"/>
                </a:lnTo>
                <a:lnTo>
                  <a:pt x="233" y="168"/>
                </a:lnTo>
                <a:lnTo>
                  <a:pt x="234" y="168"/>
                </a:lnTo>
                <a:lnTo>
                  <a:pt x="234" y="168"/>
                </a:lnTo>
                <a:lnTo>
                  <a:pt x="232" y="170"/>
                </a:lnTo>
                <a:lnTo>
                  <a:pt x="230" y="171"/>
                </a:lnTo>
                <a:lnTo>
                  <a:pt x="228" y="171"/>
                </a:lnTo>
                <a:lnTo>
                  <a:pt x="228" y="171"/>
                </a:lnTo>
                <a:close/>
                <a:moveTo>
                  <a:pt x="56" y="212"/>
                </a:moveTo>
                <a:lnTo>
                  <a:pt x="56" y="212"/>
                </a:lnTo>
                <a:lnTo>
                  <a:pt x="57" y="212"/>
                </a:lnTo>
                <a:lnTo>
                  <a:pt x="58" y="212"/>
                </a:lnTo>
                <a:lnTo>
                  <a:pt x="57" y="216"/>
                </a:lnTo>
                <a:lnTo>
                  <a:pt x="56" y="217"/>
                </a:lnTo>
                <a:lnTo>
                  <a:pt x="55" y="216"/>
                </a:lnTo>
                <a:lnTo>
                  <a:pt x="56" y="212"/>
                </a:lnTo>
                <a:lnTo>
                  <a:pt x="56" y="212"/>
                </a:lnTo>
                <a:lnTo>
                  <a:pt x="56" y="213"/>
                </a:lnTo>
                <a:lnTo>
                  <a:pt x="56" y="212"/>
                </a:lnTo>
                <a:lnTo>
                  <a:pt x="56" y="212"/>
                </a:lnTo>
                <a:close/>
                <a:moveTo>
                  <a:pt x="64" y="205"/>
                </a:moveTo>
                <a:lnTo>
                  <a:pt x="64" y="205"/>
                </a:lnTo>
                <a:lnTo>
                  <a:pt x="64" y="205"/>
                </a:lnTo>
                <a:lnTo>
                  <a:pt x="66" y="204"/>
                </a:lnTo>
                <a:lnTo>
                  <a:pt x="66" y="202"/>
                </a:lnTo>
                <a:lnTo>
                  <a:pt x="67" y="202"/>
                </a:lnTo>
                <a:lnTo>
                  <a:pt x="67" y="202"/>
                </a:lnTo>
                <a:lnTo>
                  <a:pt x="66" y="205"/>
                </a:lnTo>
                <a:lnTo>
                  <a:pt x="64" y="206"/>
                </a:lnTo>
                <a:lnTo>
                  <a:pt x="64" y="205"/>
                </a:lnTo>
                <a:lnTo>
                  <a:pt x="64" y="205"/>
                </a:lnTo>
                <a:close/>
                <a:moveTo>
                  <a:pt x="56" y="205"/>
                </a:moveTo>
                <a:lnTo>
                  <a:pt x="56" y="205"/>
                </a:lnTo>
                <a:lnTo>
                  <a:pt x="57" y="206"/>
                </a:lnTo>
                <a:lnTo>
                  <a:pt x="57" y="207"/>
                </a:lnTo>
                <a:lnTo>
                  <a:pt x="57" y="207"/>
                </a:lnTo>
                <a:lnTo>
                  <a:pt x="56" y="205"/>
                </a:lnTo>
                <a:lnTo>
                  <a:pt x="56" y="205"/>
                </a:lnTo>
                <a:lnTo>
                  <a:pt x="57" y="205"/>
                </a:lnTo>
                <a:lnTo>
                  <a:pt x="56" y="205"/>
                </a:lnTo>
                <a:lnTo>
                  <a:pt x="56" y="205"/>
                </a:lnTo>
                <a:close/>
                <a:moveTo>
                  <a:pt x="245" y="158"/>
                </a:moveTo>
                <a:lnTo>
                  <a:pt x="245" y="158"/>
                </a:lnTo>
                <a:lnTo>
                  <a:pt x="245" y="160"/>
                </a:lnTo>
                <a:lnTo>
                  <a:pt x="244" y="162"/>
                </a:lnTo>
                <a:lnTo>
                  <a:pt x="243" y="160"/>
                </a:lnTo>
                <a:lnTo>
                  <a:pt x="243" y="159"/>
                </a:lnTo>
                <a:lnTo>
                  <a:pt x="244" y="158"/>
                </a:lnTo>
                <a:lnTo>
                  <a:pt x="245" y="158"/>
                </a:lnTo>
                <a:lnTo>
                  <a:pt x="245" y="158"/>
                </a:lnTo>
                <a:lnTo>
                  <a:pt x="245" y="158"/>
                </a:lnTo>
                <a:lnTo>
                  <a:pt x="245" y="158"/>
                </a:lnTo>
                <a:lnTo>
                  <a:pt x="245" y="158"/>
                </a:lnTo>
                <a:close/>
                <a:moveTo>
                  <a:pt x="75" y="188"/>
                </a:moveTo>
                <a:lnTo>
                  <a:pt x="75" y="188"/>
                </a:lnTo>
                <a:lnTo>
                  <a:pt x="74" y="187"/>
                </a:lnTo>
                <a:lnTo>
                  <a:pt x="75" y="188"/>
                </a:lnTo>
                <a:lnTo>
                  <a:pt x="75" y="188"/>
                </a:lnTo>
                <a:lnTo>
                  <a:pt x="75" y="189"/>
                </a:lnTo>
                <a:lnTo>
                  <a:pt x="75" y="188"/>
                </a:lnTo>
                <a:lnTo>
                  <a:pt x="75" y="188"/>
                </a:lnTo>
                <a:close/>
                <a:moveTo>
                  <a:pt x="253" y="157"/>
                </a:moveTo>
                <a:lnTo>
                  <a:pt x="251" y="156"/>
                </a:lnTo>
                <a:lnTo>
                  <a:pt x="251" y="156"/>
                </a:lnTo>
                <a:lnTo>
                  <a:pt x="252" y="156"/>
                </a:lnTo>
                <a:lnTo>
                  <a:pt x="252" y="154"/>
                </a:lnTo>
                <a:lnTo>
                  <a:pt x="253" y="156"/>
                </a:lnTo>
                <a:lnTo>
                  <a:pt x="253" y="157"/>
                </a:lnTo>
                <a:lnTo>
                  <a:pt x="253" y="157"/>
                </a:lnTo>
                <a:close/>
                <a:moveTo>
                  <a:pt x="84" y="177"/>
                </a:moveTo>
                <a:lnTo>
                  <a:pt x="84" y="177"/>
                </a:lnTo>
                <a:lnTo>
                  <a:pt x="86" y="174"/>
                </a:lnTo>
                <a:lnTo>
                  <a:pt x="87" y="174"/>
                </a:lnTo>
                <a:lnTo>
                  <a:pt x="86" y="175"/>
                </a:lnTo>
                <a:lnTo>
                  <a:pt x="84" y="177"/>
                </a:lnTo>
                <a:lnTo>
                  <a:pt x="84" y="177"/>
                </a:lnTo>
                <a:lnTo>
                  <a:pt x="85" y="177"/>
                </a:lnTo>
                <a:lnTo>
                  <a:pt x="84" y="177"/>
                </a:lnTo>
                <a:lnTo>
                  <a:pt x="84" y="177"/>
                </a:lnTo>
                <a:close/>
                <a:moveTo>
                  <a:pt x="267" y="142"/>
                </a:moveTo>
                <a:lnTo>
                  <a:pt x="267" y="142"/>
                </a:lnTo>
                <a:lnTo>
                  <a:pt x="269" y="142"/>
                </a:lnTo>
                <a:lnTo>
                  <a:pt x="269" y="143"/>
                </a:lnTo>
                <a:lnTo>
                  <a:pt x="268" y="145"/>
                </a:lnTo>
                <a:lnTo>
                  <a:pt x="265" y="145"/>
                </a:lnTo>
                <a:lnTo>
                  <a:pt x="265" y="145"/>
                </a:lnTo>
                <a:lnTo>
                  <a:pt x="267" y="142"/>
                </a:lnTo>
                <a:lnTo>
                  <a:pt x="267" y="142"/>
                </a:lnTo>
                <a:lnTo>
                  <a:pt x="267" y="142"/>
                </a:lnTo>
                <a:lnTo>
                  <a:pt x="267" y="143"/>
                </a:lnTo>
                <a:lnTo>
                  <a:pt x="267" y="143"/>
                </a:lnTo>
                <a:lnTo>
                  <a:pt x="267" y="142"/>
                </a:lnTo>
                <a:lnTo>
                  <a:pt x="267" y="142"/>
                </a:lnTo>
                <a:close/>
                <a:moveTo>
                  <a:pt x="92" y="163"/>
                </a:moveTo>
                <a:lnTo>
                  <a:pt x="92" y="163"/>
                </a:lnTo>
                <a:lnTo>
                  <a:pt x="98" y="158"/>
                </a:lnTo>
                <a:lnTo>
                  <a:pt x="98" y="159"/>
                </a:lnTo>
                <a:lnTo>
                  <a:pt x="98" y="159"/>
                </a:lnTo>
                <a:lnTo>
                  <a:pt x="96" y="162"/>
                </a:lnTo>
                <a:lnTo>
                  <a:pt x="93" y="163"/>
                </a:lnTo>
                <a:lnTo>
                  <a:pt x="92" y="163"/>
                </a:lnTo>
                <a:lnTo>
                  <a:pt x="92" y="163"/>
                </a:lnTo>
                <a:lnTo>
                  <a:pt x="93" y="162"/>
                </a:lnTo>
                <a:lnTo>
                  <a:pt x="93" y="162"/>
                </a:lnTo>
                <a:lnTo>
                  <a:pt x="93" y="163"/>
                </a:lnTo>
                <a:lnTo>
                  <a:pt x="92" y="163"/>
                </a:lnTo>
                <a:lnTo>
                  <a:pt x="92" y="163"/>
                </a:lnTo>
                <a:close/>
                <a:moveTo>
                  <a:pt x="274" y="139"/>
                </a:moveTo>
                <a:lnTo>
                  <a:pt x="274" y="139"/>
                </a:lnTo>
                <a:lnTo>
                  <a:pt x="274" y="140"/>
                </a:lnTo>
                <a:lnTo>
                  <a:pt x="274" y="141"/>
                </a:lnTo>
                <a:lnTo>
                  <a:pt x="274" y="141"/>
                </a:lnTo>
                <a:lnTo>
                  <a:pt x="273" y="140"/>
                </a:lnTo>
                <a:lnTo>
                  <a:pt x="273" y="139"/>
                </a:lnTo>
                <a:lnTo>
                  <a:pt x="274" y="139"/>
                </a:lnTo>
                <a:lnTo>
                  <a:pt x="274" y="139"/>
                </a:lnTo>
                <a:close/>
                <a:moveTo>
                  <a:pt x="100" y="154"/>
                </a:moveTo>
                <a:lnTo>
                  <a:pt x="100" y="154"/>
                </a:lnTo>
                <a:lnTo>
                  <a:pt x="104" y="153"/>
                </a:lnTo>
                <a:lnTo>
                  <a:pt x="105" y="153"/>
                </a:lnTo>
                <a:lnTo>
                  <a:pt x="105" y="154"/>
                </a:lnTo>
                <a:lnTo>
                  <a:pt x="104" y="156"/>
                </a:lnTo>
                <a:lnTo>
                  <a:pt x="100" y="158"/>
                </a:lnTo>
                <a:lnTo>
                  <a:pt x="100" y="157"/>
                </a:lnTo>
                <a:lnTo>
                  <a:pt x="100" y="154"/>
                </a:lnTo>
                <a:lnTo>
                  <a:pt x="100" y="154"/>
                </a:lnTo>
                <a:lnTo>
                  <a:pt x="102" y="154"/>
                </a:lnTo>
                <a:lnTo>
                  <a:pt x="102" y="156"/>
                </a:lnTo>
                <a:lnTo>
                  <a:pt x="100" y="156"/>
                </a:lnTo>
                <a:lnTo>
                  <a:pt x="100" y="154"/>
                </a:lnTo>
                <a:lnTo>
                  <a:pt x="100" y="154"/>
                </a:lnTo>
                <a:close/>
                <a:moveTo>
                  <a:pt x="277" y="139"/>
                </a:moveTo>
                <a:lnTo>
                  <a:pt x="277" y="139"/>
                </a:lnTo>
                <a:lnTo>
                  <a:pt x="277" y="140"/>
                </a:lnTo>
                <a:lnTo>
                  <a:pt x="275" y="140"/>
                </a:lnTo>
                <a:lnTo>
                  <a:pt x="275" y="140"/>
                </a:lnTo>
                <a:lnTo>
                  <a:pt x="276" y="139"/>
                </a:lnTo>
                <a:lnTo>
                  <a:pt x="277" y="139"/>
                </a:lnTo>
                <a:lnTo>
                  <a:pt x="277" y="139"/>
                </a:lnTo>
                <a:close/>
                <a:moveTo>
                  <a:pt x="105" y="148"/>
                </a:moveTo>
                <a:lnTo>
                  <a:pt x="105" y="148"/>
                </a:lnTo>
                <a:lnTo>
                  <a:pt x="99" y="156"/>
                </a:lnTo>
                <a:lnTo>
                  <a:pt x="98" y="156"/>
                </a:lnTo>
                <a:lnTo>
                  <a:pt x="99" y="154"/>
                </a:lnTo>
                <a:lnTo>
                  <a:pt x="102" y="151"/>
                </a:lnTo>
                <a:lnTo>
                  <a:pt x="103" y="149"/>
                </a:lnTo>
                <a:lnTo>
                  <a:pt x="105" y="148"/>
                </a:lnTo>
                <a:lnTo>
                  <a:pt x="105" y="148"/>
                </a:lnTo>
                <a:lnTo>
                  <a:pt x="104" y="149"/>
                </a:lnTo>
                <a:lnTo>
                  <a:pt x="105" y="148"/>
                </a:lnTo>
                <a:lnTo>
                  <a:pt x="105" y="148"/>
                </a:lnTo>
                <a:close/>
                <a:moveTo>
                  <a:pt x="109" y="146"/>
                </a:moveTo>
                <a:lnTo>
                  <a:pt x="109" y="146"/>
                </a:lnTo>
                <a:lnTo>
                  <a:pt x="108" y="149"/>
                </a:lnTo>
                <a:lnTo>
                  <a:pt x="106" y="152"/>
                </a:lnTo>
                <a:lnTo>
                  <a:pt x="105" y="152"/>
                </a:lnTo>
                <a:lnTo>
                  <a:pt x="104" y="153"/>
                </a:lnTo>
                <a:lnTo>
                  <a:pt x="104" y="152"/>
                </a:lnTo>
                <a:lnTo>
                  <a:pt x="104" y="151"/>
                </a:lnTo>
                <a:lnTo>
                  <a:pt x="105" y="148"/>
                </a:lnTo>
                <a:lnTo>
                  <a:pt x="109" y="146"/>
                </a:lnTo>
                <a:lnTo>
                  <a:pt x="109" y="146"/>
                </a:lnTo>
                <a:lnTo>
                  <a:pt x="108" y="147"/>
                </a:lnTo>
                <a:lnTo>
                  <a:pt x="109" y="146"/>
                </a:lnTo>
                <a:lnTo>
                  <a:pt x="109" y="146"/>
                </a:lnTo>
                <a:close/>
                <a:moveTo>
                  <a:pt x="286" y="131"/>
                </a:moveTo>
                <a:lnTo>
                  <a:pt x="286" y="131"/>
                </a:lnTo>
                <a:lnTo>
                  <a:pt x="283" y="135"/>
                </a:lnTo>
                <a:lnTo>
                  <a:pt x="282" y="135"/>
                </a:lnTo>
                <a:lnTo>
                  <a:pt x="282" y="135"/>
                </a:lnTo>
                <a:lnTo>
                  <a:pt x="282" y="134"/>
                </a:lnTo>
                <a:lnTo>
                  <a:pt x="286" y="131"/>
                </a:lnTo>
                <a:lnTo>
                  <a:pt x="286" y="131"/>
                </a:lnTo>
                <a:lnTo>
                  <a:pt x="286" y="133"/>
                </a:lnTo>
                <a:lnTo>
                  <a:pt x="286" y="131"/>
                </a:lnTo>
                <a:lnTo>
                  <a:pt x="286" y="131"/>
                </a:lnTo>
                <a:close/>
                <a:moveTo>
                  <a:pt x="109" y="141"/>
                </a:moveTo>
                <a:lnTo>
                  <a:pt x="109" y="141"/>
                </a:lnTo>
                <a:lnTo>
                  <a:pt x="110" y="141"/>
                </a:lnTo>
                <a:lnTo>
                  <a:pt x="111" y="141"/>
                </a:lnTo>
                <a:lnTo>
                  <a:pt x="111" y="143"/>
                </a:lnTo>
                <a:lnTo>
                  <a:pt x="110" y="143"/>
                </a:lnTo>
                <a:lnTo>
                  <a:pt x="109" y="141"/>
                </a:lnTo>
                <a:lnTo>
                  <a:pt x="109" y="141"/>
                </a:lnTo>
                <a:lnTo>
                  <a:pt x="109" y="141"/>
                </a:lnTo>
                <a:lnTo>
                  <a:pt x="110" y="141"/>
                </a:lnTo>
                <a:lnTo>
                  <a:pt x="109" y="141"/>
                </a:lnTo>
                <a:lnTo>
                  <a:pt x="109" y="141"/>
                </a:lnTo>
                <a:lnTo>
                  <a:pt x="109" y="141"/>
                </a:lnTo>
                <a:close/>
                <a:moveTo>
                  <a:pt x="117" y="139"/>
                </a:moveTo>
                <a:lnTo>
                  <a:pt x="117" y="139"/>
                </a:lnTo>
                <a:lnTo>
                  <a:pt x="118" y="136"/>
                </a:lnTo>
                <a:lnTo>
                  <a:pt x="121" y="134"/>
                </a:lnTo>
                <a:lnTo>
                  <a:pt x="121" y="134"/>
                </a:lnTo>
                <a:lnTo>
                  <a:pt x="120" y="137"/>
                </a:lnTo>
                <a:lnTo>
                  <a:pt x="118" y="139"/>
                </a:lnTo>
                <a:lnTo>
                  <a:pt x="117" y="139"/>
                </a:lnTo>
                <a:lnTo>
                  <a:pt x="117" y="139"/>
                </a:lnTo>
                <a:close/>
                <a:moveTo>
                  <a:pt x="125" y="128"/>
                </a:moveTo>
                <a:lnTo>
                  <a:pt x="125" y="128"/>
                </a:lnTo>
                <a:lnTo>
                  <a:pt x="127" y="124"/>
                </a:lnTo>
                <a:lnTo>
                  <a:pt x="127" y="124"/>
                </a:lnTo>
                <a:lnTo>
                  <a:pt x="127" y="124"/>
                </a:lnTo>
                <a:lnTo>
                  <a:pt x="126" y="127"/>
                </a:lnTo>
                <a:lnTo>
                  <a:pt x="125" y="128"/>
                </a:lnTo>
                <a:lnTo>
                  <a:pt x="125" y="128"/>
                </a:lnTo>
                <a:lnTo>
                  <a:pt x="125" y="128"/>
                </a:lnTo>
                <a:lnTo>
                  <a:pt x="125" y="128"/>
                </a:lnTo>
                <a:lnTo>
                  <a:pt x="125" y="128"/>
                </a:lnTo>
                <a:close/>
                <a:moveTo>
                  <a:pt x="134" y="121"/>
                </a:moveTo>
                <a:lnTo>
                  <a:pt x="134" y="121"/>
                </a:lnTo>
                <a:lnTo>
                  <a:pt x="131" y="122"/>
                </a:lnTo>
                <a:lnTo>
                  <a:pt x="131" y="122"/>
                </a:lnTo>
                <a:lnTo>
                  <a:pt x="133" y="122"/>
                </a:lnTo>
                <a:lnTo>
                  <a:pt x="134" y="121"/>
                </a:lnTo>
                <a:lnTo>
                  <a:pt x="134" y="121"/>
                </a:lnTo>
                <a:lnTo>
                  <a:pt x="134" y="121"/>
                </a:lnTo>
                <a:lnTo>
                  <a:pt x="134" y="121"/>
                </a:lnTo>
                <a:lnTo>
                  <a:pt x="134" y="121"/>
                </a:lnTo>
                <a:close/>
                <a:moveTo>
                  <a:pt x="134" y="122"/>
                </a:moveTo>
                <a:lnTo>
                  <a:pt x="134" y="122"/>
                </a:lnTo>
                <a:lnTo>
                  <a:pt x="137" y="121"/>
                </a:lnTo>
                <a:lnTo>
                  <a:pt x="137" y="122"/>
                </a:lnTo>
                <a:lnTo>
                  <a:pt x="135" y="122"/>
                </a:lnTo>
                <a:lnTo>
                  <a:pt x="134" y="122"/>
                </a:lnTo>
                <a:lnTo>
                  <a:pt x="134" y="122"/>
                </a:lnTo>
                <a:lnTo>
                  <a:pt x="134" y="122"/>
                </a:lnTo>
                <a:lnTo>
                  <a:pt x="134" y="122"/>
                </a:lnTo>
                <a:lnTo>
                  <a:pt x="134" y="122"/>
                </a:lnTo>
                <a:close/>
                <a:moveTo>
                  <a:pt x="144" y="113"/>
                </a:moveTo>
                <a:lnTo>
                  <a:pt x="144" y="113"/>
                </a:lnTo>
                <a:lnTo>
                  <a:pt x="140" y="118"/>
                </a:lnTo>
                <a:lnTo>
                  <a:pt x="138" y="119"/>
                </a:lnTo>
                <a:lnTo>
                  <a:pt x="138" y="119"/>
                </a:lnTo>
                <a:lnTo>
                  <a:pt x="139" y="118"/>
                </a:lnTo>
                <a:lnTo>
                  <a:pt x="140" y="117"/>
                </a:lnTo>
                <a:lnTo>
                  <a:pt x="144" y="113"/>
                </a:lnTo>
                <a:lnTo>
                  <a:pt x="144" y="113"/>
                </a:lnTo>
                <a:close/>
                <a:moveTo>
                  <a:pt x="143" y="110"/>
                </a:moveTo>
                <a:lnTo>
                  <a:pt x="143" y="110"/>
                </a:lnTo>
                <a:lnTo>
                  <a:pt x="143" y="112"/>
                </a:lnTo>
                <a:lnTo>
                  <a:pt x="141" y="113"/>
                </a:lnTo>
                <a:lnTo>
                  <a:pt x="138" y="116"/>
                </a:lnTo>
                <a:lnTo>
                  <a:pt x="138" y="116"/>
                </a:lnTo>
                <a:lnTo>
                  <a:pt x="140" y="112"/>
                </a:lnTo>
                <a:lnTo>
                  <a:pt x="143" y="110"/>
                </a:lnTo>
                <a:lnTo>
                  <a:pt x="143" y="110"/>
                </a:lnTo>
                <a:close/>
                <a:moveTo>
                  <a:pt x="156" y="104"/>
                </a:moveTo>
                <a:lnTo>
                  <a:pt x="156" y="104"/>
                </a:lnTo>
                <a:lnTo>
                  <a:pt x="155" y="104"/>
                </a:lnTo>
                <a:lnTo>
                  <a:pt x="155" y="105"/>
                </a:lnTo>
                <a:lnTo>
                  <a:pt x="156" y="106"/>
                </a:lnTo>
                <a:lnTo>
                  <a:pt x="157" y="107"/>
                </a:lnTo>
                <a:lnTo>
                  <a:pt x="156" y="104"/>
                </a:lnTo>
                <a:lnTo>
                  <a:pt x="156" y="104"/>
                </a:lnTo>
                <a:lnTo>
                  <a:pt x="156" y="105"/>
                </a:lnTo>
                <a:lnTo>
                  <a:pt x="156" y="104"/>
                </a:lnTo>
                <a:lnTo>
                  <a:pt x="156" y="104"/>
                </a:lnTo>
                <a:close/>
                <a:moveTo>
                  <a:pt x="179" y="81"/>
                </a:moveTo>
                <a:lnTo>
                  <a:pt x="179" y="81"/>
                </a:lnTo>
                <a:lnTo>
                  <a:pt x="179" y="80"/>
                </a:lnTo>
                <a:lnTo>
                  <a:pt x="179" y="80"/>
                </a:lnTo>
                <a:lnTo>
                  <a:pt x="179" y="81"/>
                </a:lnTo>
                <a:lnTo>
                  <a:pt x="179" y="81"/>
                </a:lnTo>
                <a:lnTo>
                  <a:pt x="179" y="81"/>
                </a:lnTo>
                <a:lnTo>
                  <a:pt x="177" y="81"/>
                </a:lnTo>
                <a:lnTo>
                  <a:pt x="179" y="81"/>
                </a:lnTo>
                <a:lnTo>
                  <a:pt x="179" y="81"/>
                </a:lnTo>
                <a:close/>
                <a:moveTo>
                  <a:pt x="394" y="5"/>
                </a:moveTo>
                <a:lnTo>
                  <a:pt x="394" y="5"/>
                </a:lnTo>
                <a:lnTo>
                  <a:pt x="397" y="5"/>
                </a:lnTo>
                <a:lnTo>
                  <a:pt x="397" y="6"/>
                </a:lnTo>
                <a:lnTo>
                  <a:pt x="395" y="9"/>
                </a:lnTo>
                <a:lnTo>
                  <a:pt x="394" y="9"/>
                </a:lnTo>
                <a:lnTo>
                  <a:pt x="393" y="9"/>
                </a:lnTo>
                <a:lnTo>
                  <a:pt x="393" y="7"/>
                </a:lnTo>
                <a:lnTo>
                  <a:pt x="394" y="5"/>
                </a:lnTo>
                <a:lnTo>
                  <a:pt x="394" y="5"/>
                </a:lnTo>
                <a:lnTo>
                  <a:pt x="395" y="5"/>
                </a:lnTo>
                <a:lnTo>
                  <a:pt x="394" y="5"/>
                </a:lnTo>
                <a:lnTo>
                  <a:pt x="394" y="5"/>
                </a:lnTo>
                <a:lnTo>
                  <a:pt x="394" y="5"/>
                </a:lnTo>
                <a:lnTo>
                  <a:pt x="394" y="5"/>
                </a:lnTo>
                <a:close/>
                <a:moveTo>
                  <a:pt x="413" y="7"/>
                </a:moveTo>
                <a:lnTo>
                  <a:pt x="413" y="7"/>
                </a:lnTo>
                <a:lnTo>
                  <a:pt x="412" y="6"/>
                </a:lnTo>
                <a:lnTo>
                  <a:pt x="410" y="6"/>
                </a:lnTo>
                <a:lnTo>
                  <a:pt x="409" y="6"/>
                </a:lnTo>
                <a:lnTo>
                  <a:pt x="409" y="5"/>
                </a:lnTo>
                <a:lnTo>
                  <a:pt x="409" y="5"/>
                </a:lnTo>
                <a:lnTo>
                  <a:pt x="412" y="6"/>
                </a:lnTo>
                <a:lnTo>
                  <a:pt x="413" y="6"/>
                </a:lnTo>
                <a:lnTo>
                  <a:pt x="413" y="7"/>
                </a:lnTo>
                <a:lnTo>
                  <a:pt x="413" y="7"/>
                </a:lnTo>
                <a:close/>
                <a:moveTo>
                  <a:pt x="518" y="169"/>
                </a:moveTo>
                <a:lnTo>
                  <a:pt x="518" y="169"/>
                </a:lnTo>
                <a:lnTo>
                  <a:pt x="515" y="168"/>
                </a:lnTo>
                <a:lnTo>
                  <a:pt x="516" y="168"/>
                </a:lnTo>
                <a:lnTo>
                  <a:pt x="517" y="169"/>
                </a:lnTo>
                <a:lnTo>
                  <a:pt x="517" y="169"/>
                </a:lnTo>
                <a:lnTo>
                  <a:pt x="518" y="169"/>
                </a:lnTo>
                <a:lnTo>
                  <a:pt x="518" y="169"/>
                </a:lnTo>
                <a:lnTo>
                  <a:pt x="517" y="168"/>
                </a:lnTo>
                <a:lnTo>
                  <a:pt x="517" y="168"/>
                </a:lnTo>
                <a:lnTo>
                  <a:pt x="517" y="168"/>
                </a:lnTo>
                <a:lnTo>
                  <a:pt x="518" y="169"/>
                </a:lnTo>
                <a:lnTo>
                  <a:pt x="518" y="169"/>
                </a:lnTo>
                <a:close/>
                <a:moveTo>
                  <a:pt x="513" y="166"/>
                </a:moveTo>
                <a:lnTo>
                  <a:pt x="513" y="166"/>
                </a:lnTo>
                <a:lnTo>
                  <a:pt x="513" y="165"/>
                </a:lnTo>
                <a:lnTo>
                  <a:pt x="513" y="166"/>
                </a:lnTo>
                <a:lnTo>
                  <a:pt x="513" y="166"/>
                </a:lnTo>
                <a:lnTo>
                  <a:pt x="513" y="168"/>
                </a:lnTo>
                <a:lnTo>
                  <a:pt x="513" y="166"/>
                </a:lnTo>
                <a:lnTo>
                  <a:pt x="513" y="166"/>
                </a:lnTo>
                <a:close/>
                <a:moveTo>
                  <a:pt x="471" y="16"/>
                </a:moveTo>
                <a:lnTo>
                  <a:pt x="471" y="16"/>
                </a:lnTo>
                <a:lnTo>
                  <a:pt x="476" y="16"/>
                </a:lnTo>
                <a:lnTo>
                  <a:pt x="477" y="17"/>
                </a:lnTo>
                <a:lnTo>
                  <a:pt x="476" y="17"/>
                </a:lnTo>
                <a:lnTo>
                  <a:pt x="475" y="17"/>
                </a:lnTo>
                <a:lnTo>
                  <a:pt x="471" y="16"/>
                </a:lnTo>
                <a:lnTo>
                  <a:pt x="471" y="16"/>
                </a:lnTo>
                <a:lnTo>
                  <a:pt x="473" y="16"/>
                </a:lnTo>
                <a:lnTo>
                  <a:pt x="471" y="16"/>
                </a:lnTo>
                <a:lnTo>
                  <a:pt x="471" y="16"/>
                </a:lnTo>
                <a:close/>
                <a:moveTo>
                  <a:pt x="521" y="174"/>
                </a:moveTo>
                <a:lnTo>
                  <a:pt x="521" y="174"/>
                </a:lnTo>
                <a:lnTo>
                  <a:pt x="518" y="175"/>
                </a:lnTo>
                <a:lnTo>
                  <a:pt x="517" y="174"/>
                </a:lnTo>
                <a:lnTo>
                  <a:pt x="516" y="174"/>
                </a:lnTo>
                <a:lnTo>
                  <a:pt x="517" y="174"/>
                </a:lnTo>
                <a:lnTo>
                  <a:pt x="521" y="174"/>
                </a:lnTo>
                <a:lnTo>
                  <a:pt x="521" y="174"/>
                </a:lnTo>
                <a:lnTo>
                  <a:pt x="519" y="174"/>
                </a:lnTo>
                <a:lnTo>
                  <a:pt x="519" y="174"/>
                </a:lnTo>
                <a:lnTo>
                  <a:pt x="519" y="174"/>
                </a:lnTo>
                <a:lnTo>
                  <a:pt x="521" y="174"/>
                </a:lnTo>
                <a:lnTo>
                  <a:pt x="521" y="174"/>
                </a:lnTo>
                <a:close/>
                <a:moveTo>
                  <a:pt x="483" y="21"/>
                </a:moveTo>
                <a:lnTo>
                  <a:pt x="483" y="21"/>
                </a:lnTo>
                <a:lnTo>
                  <a:pt x="482" y="21"/>
                </a:lnTo>
                <a:lnTo>
                  <a:pt x="481" y="21"/>
                </a:lnTo>
                <a:lnTo>
                  <a:pt x="480" y="21"/>
                </a:lnTo>
                <a:lnTo>
                  <a:pt x="479" y="19"/>
                </a:lnTo>
                <a:lnTo>
                  <a:pt x="479" y="19"/>
                </a:lnTo>
                <a:lnTo>
                  <a:pt x="482" y="19"/>
                </a:lnTo>
                <a:lnTo>
                  <a:pt x="483" y="21"/>
                </a:lnTo>
                <a:lnTo>
                  <a:pt x="483" y="21"/>
                </a:lnTo>
                <a:lnTo>
                  <a:pt x="483" y="21"/>
                </a:lnTo>
                <a:close/>
                <a:moveTo>
                  <a:pt x="521" y="175"/>
                </a:moveTo>
                <a:lnTo>
                  <a:pt x="521" y="175"/>
                </a:lnTo>
                <a:lnTo>
                  <a:pt x="521" y="175"/>
                </a:lnTo>
                <a:lnTo>
                  <a:pt x="521" y="176"/>
                </a:lnTo>
                <a:lnTo>
                  <a:pt x="521" y="176"/>
                </a:lnTo>
                <a:lnTo>
                  <a:pt x="521" y="175"/>
                </a:lnTo>
                <a:lnTo>
                  <a:pt x="521" y="175"/>
                </a:lnTo>
                <a:lnTo>
                  <a:pt x="521" y="175"/>
                </a:lnTo>
                <a:lnTo>
                  <a:pt x="521" y="175"/>
                </a:lnTo>
                <a:lnTo>
                  <a:pt x="521" y="175"/>
                </a:lnTo>
                <a:close/>
                <a:moveTo>
                  <a:pt x="615" y="142"/>
                </a:moveTo>
                <a:lnTo>
                  <a:pt x="615" y="142"/>
                </a:lnTo>
                <a:lnTo>
                  <a:pt x="615" y="141"/>
                </a:lnTo>
                <a:lnTo>
                  <a:pt x="613" y="139"/>
                </a:lnTo>
                <a:lnTo>
                  <a:pt x="612" y="136"/>
                </a:lnTo>
                <a:lnTo>
                  <a:pt x="612" y="136"/>
                </a:lnTo>
                <a:lnTo>
                  <a:pt x="613" y="137"/>
                </a:lnTo>
                <a:lnTo>
                  <a:pt x="615" y="140"/>
                </a:lnTo>
                <a:lnTo>
                  <a:pt x="616" y="141"/>
                </a:lnTo>
                <a:lnTo>
                  <a:pt x="615" y="142"/>
                </a:lnTo>
                <a:lnTo>
                  <a:pt x="615" y="142"/>
                </a:lnTo>
                <a:close/>
                <a:moveTo>
                  <a:pt x="619" y="152"/>
                </a:moveTo>
                <a:lnTo>
                  <a:pt x="619" y="152"/>
                </a:lnTo>
                <a:lnTo>
                  <a:pt x="617" y="147"/>
                </a:lnTo>
                <a:lnTo>
                  <a:pt x="616" y="142"/>
                </a:lnTo>
                <a:lnTo>
                  <a:pt x="616" y="142"/>
                </a:lnTo>
                <a:lnTo>
                  <a:pt x="618" y="147"/>
                </a:lnTo>
                <a:lnTo>
                  <a:pt x="619" y="152"/>
                </a:lnTo>
                <a:lnTo>
                  <a:pt x="619" y="152"/>
                </a:lnTo>
                <a:close/>
                <a:moveTo>
                  <a:pt x="622" y="156"/>
                </a:moveTo>
                <a:lnTo>
                  <a:pt x="622" y="156"/>
                </a:lnTo>
                <a:lnTo>
                  <a:pt x="621" y="152"/>
                </a:lnTo>
                <a:lnTo>
                  <a:pt x="622" y="156"/>
                </a:lnTo>
                <a:lnTo>
                  <a:pt x="622" y="156"/>
                </a:lnTo>
                <a:lnTo>
                  <a:pt x="622" y="156"/>
                </a:lnTo>
                <a:lnTo>
                  <a:pt x="622" y="156"/>
                </a:lnTo>
                <a:lnTo>
                  <a:pt x="622" y="156"/>
                </a:lnTo>
                <a:close/>
                <a:moveTo>
                  <a:pt x="568" y="324"/>
                </a:moveTo>
                <a:lnTo>
                  <a:pt x="568" y="324"/>
                </a:lnTo>
                <a:lnTo>
                  <a:pt x="566" y="324"/>
                </a:lnTo>
                <a:lnTo>
                  <a:pt x="566" y="324"/>
                </a:lnTo>
                <a:lnTo>
                  <a:pt x="566" y="320"/>
                </a:lnTo>
                <a:lnTo>
                  <a:pt x="566" y="313"/>
                </a:lnTo>
                <a:lnTo>
                  <a:pt x="568" y="310"/>
                </a:lnTo>
                <a:lnTo>
                  <a:pt x="568" y="310"/>
                </a:lnTo>
                <a:lnTo>
                  <a:pt x="569" y="310"/>
                </a:lnTo>
                <a:lnTo>
                  <a:pt x="568" y="324"/>
                </a:lnTo>
                <a:lnTo>
                  <a:pt x="568" y="324"/>
                </a:lnTo>
                <a:lnTo>
                  <a:pt x="568" y="324"/>
                </a:lnTo>
                <a:lnTo>
                  <a:pt x="568" y="323"/>
                </a:lnTo>
                <a:lnTo>
                  <a:pt x="568" y="323"/>
                </a:lnTo>
                <a:lnTo>
                  <a:pt x="568" y="324"/>
                </a:lnTo>
                <a:lnTo>
                  <a:pt x="568" y="324"/>
                </a:lnTo>
                <a:close/>
                <a:moveTo>
                  <a:pt x="563" y="337"/>
                </a:moveTo>
                <a:lnTo>
                  <a:pt x="563" y="337"/>
                </a:lnTo>
                <a:lnTo>
                  <a:pt x="563" y="336"/>
                </a:lnTo>
                <a:lnTo>
                  <a:pt x="563" y="334"/>
                </a:lnTo>
                <a:lnTo>
                  <a:pt x="563" y="329"/>
                </a:lnTo>
                <a:lnTo>
                  <a:pt x="563" y="326"/>
                </a:lnTo>
                <a:lnTo>
                  <a:pt x="563" y="326"/>
                </a:lnTo>
                <a:lnTo>
                  <a:pt x="563" y="337"/>
                </a:lnTo>
                <a:lnTo>
                  <a:pt x="563" y="337"/>
                </a:lnTo>
                <a:lnTo>
                  <a:pt x="563" y="336"/>
                </a:lnTo>
                <a:lnTo>
                  <a:pt x="563" y="336"/>
                </a:lnTo>
                <a:lnTo>
                  <a:pt x="563" y="335"/>
                </a:lnTo>
                <a:lnTo>
                  <a:pt x="563" y="337"/>
                </a:lnTo>
                <a:lnTo>
                  <a:pt x="563" y="337"/>
                </a:lnTo>
                <a:close/>
                <a:moveTo>
                  <a:pt x="637" y="265"/>
                </a:moveTo>
                <a:lnTo>
                  <a:pt x="637" y="265"/>
                </a:lnTo>
                <a:lnTo>
                  <a:pt x="636" y="263"/>
                </a:lnTo>
                <a:lnTo>
                  <a:pt x="636" y="258"/>
                </a:lnTo>
                <a:lnTo>
                  <a:pt x="636" y="258"/>
                </a:lnTo>
                <a:lnTo>
                  <a:pt x="637" y="261"/>
                </a:lnTo>
                <a:lnTo>
                  <a:pt x="637" y="265"/>
                </a:lnTo>
                <a:lnTo>
                  <a:pt x="637" y="265"/>
                </a:lnTo>
                <a:close/>
                <a:moveTo>
                  <a:pt x="560" y="352"/>
                </a:moveTo>
                <a:lnTo>
                  <a:pt x="560" y="352"/>
                </a:lnTo>
                <a:lnTo>
                  <a:pt x="562" y="341"/>
                </a:lnTo>
                <a:lnTo>
                  <a:pt x="560" y="352"/>
                </a:lnTo>
                <a:lnTo>
                  <a:pt x="560" y="352"/>
                </a:lnTo>
                <a:lnTo>
                  <a:pt x="560" y="349"/>
                </a:lnTo>
                <a:lnTo>
                  <a:pt x="562" y="348"/>
                </a:lnTo>
                <a:lnTo>
                  <a:pt x="562" y="349"/>
                </a:lnTo>
                <a:lnTo>
                  <a:pt x="560" y="352"/>
                </a:lnTo>
                <a:lnTo>
                  <a:pt x="560" y="352"/>
                </a:lnTo>
                <a:close/>
                <a:moveTo>
                  <a:pt x="639" y="308"/>
                </a:moveTo>
                <a:lnTo>
                  <a:pt x="639" y="308"/>
                </a:lnTo>
                <a:lnTo>
                  <a:pt x="639" y="311"/>
                </a:lnTo>
                <a:lnTo>
                  <a:pt x="637" y="312"/>
                </a:lnTo>
                <a:lnTo>
                  <a:pt x="637" y="312"/>
                </a:lnTo>
                <a:lnTo>
                  <a:pt x="639" y="308"/>
                </a:lnTo>
                <a:lnTo>
                  <a:pt x="639" y="308"/>
                </a:lnTo>
                <a:lnTo>
                  <a:pt x="639" y="311"/>
                </a:lnTo>
                <a:lnTo>
                  <a:pt x="639" y="308"/>
                </a:lnTo>
                <a:lnTo>
                  <a:pt x="639" y="308"/>
                </a:lnTo>
                <a:close/>
                <a:moveTo>
                  <a:pt x="542" y="383"/>
                </a:moveTo>
                <a:lnTo>
                  <a:pt x="542" y="383"/>
                </a:lnTo>
                <a:lnTo>
                  <a:pt x="542" y="383"/>
                </a:lnTo>
                <a:lnTo>
                  <a:pt x="541" y="381"/>
                </a:lnTo>
                <a:lnTo>
                  <a:pt x="541" y="379"/>
                </a:lnTo>
                <a:lnTo>
                  <a:pt x="542" y="383"/>
                </a:lnTo>
                <a:lnTo>
                  <a:pt x="542" y="383"/>
                </a:lnTo>
                <a:lnTo>
                  <a:pt x="542" y="383"/>
                </a:lnTo>
                <a:lnTo>
                  <a:pt x="542" y="383"/>
                </a:lnTo>
                <a:lnTo>
                  <a:pt x="542" y="383"/>
                </a:lnTo>
                <a:lnTo>
                  <a:pt x="542" y="383"/>
                </a:lnTo>
                <a:lnTo>
                  <a:pt x="542" y="383"/>
                </a:lnTo>
                <a:close/>
                <a:moveTo>
                  <a:pt x="574" y="378"/>
                </a:moveTo>
                <a:lnTo>
                  <a:pt x="574" y="378"/>
                </a:lnTo>
                <a:lnTo>
                  <a:pt x="571" y="382"/>
                </a:lnTo>
                <a:lnTo>
                  <a:pt x="571" y="382"/>
                </a:lnTo>
                <a:lnTo>
                  <a:pt x="572" y="382"/>
                </a:lnTo>
                <a:lnTo>
                  <a:pt x="574" y="381"/>
                </a:lnTo>
                <a:lnTo>
                  <a:pt x="574" y="379"/>
                </a:lnTo>
                <a:lnTo>
                  <a:pt x="574" y="378"/>
                </a:lnTo>
                <a:lnTo>
                  <a:pt x="574" y="378"/>
                </a:lnTo>
                <a:lnTo>
                  <a:pt x="574" y="378"/>
                </a:lnTo>
                <a:lnTo>
                  <a:pt x="574" y="378"/>
                </a:lnTo>
                <a:lnTo>
                  <a:pt x="574" y="378"/>
                </a:lnTo>
                <a:close/>
                <a:moveTo>
                  <a:pt x="610" y="372"/>
                </a:moveTo>
                <a:lnTo>
                  <a:pt x="610" y="372"/>
                </a:lnTo>
                <a:lnTo>
                  <a:pt x="610" y="371"/>
                </a:lnTo>
                <a:lnTo>
                  <a:pt x="610" y="370"/>
                </a:lnTo>
                <a:lnTo>
                  <a:pt x="611" y="370"/>
                </a:lnTo>
                <a:lnTo>
                  <a:pt x="611" y="370"/>
                </a:lnTo>
                <a:lnTo>
                  <a:pt x="611" y="371"/>
                </a:lnTo>
                <a:lnTo>
                  <a:pt x="611" y="372"/>
                </a:lnTo>
                <a:lnTo>
                  <a:pt x="610" y="373"/>
                </a:lnTo>
                <a:lnTo>
                  <a:pt x="610" y="372"/>
                </a:lnTo>
                <a:lnTo>
                  <a:pt x="610" y="372"/>
                </a:lnTo>
                <a:close/>
                <a:moveTo>
                  <a:pt x="603" y="387"/>
                </a:moveTo>
                <a:lnTo>
                  <a:pt x="603" y="387"/>
                </a:lnTo>
                <a:lnTo>
                  <a:pt x="604" y="383"/>
                </a:lnTo>
                <a:lnTo>
                  <a:pt x="605" y="379"/>
                </a:lnTo>
                <a:lnTo>
                  <a:pt x="605" y="379"/>
                </a:lnTo>
                <a:lnTo>
                  <a:pt x="604" y="383"/>
                </a:lnTo>
                <a:lnTo>
                  <a:pt x="604" y="385"/>
                </a:lnTo>
                <a:lnTo>
                  <a:pt x="603" y="387"/>
                </a:lnTo>
                <a:lnTo>
                  <a:pt x="603" y="387"/>
                </a:lnTo>
                <a:close/>
                <a:moveTo>
                  <a:pt x="597" y="398"/>
                </a:moveTo>
                <a:lnTo>
                  <a:pt x="597" y="398"/>
                </a:lnTo>
                <a:lnTo>
                  <a:pt x="597" y="395"/>
                </a:lnTo>
                <a:lnTo>
                  <a:pt x="599" y="393"/>
                </a:lnTo>
                <a:lnTo>
                  <a:pt x="599" y="393"/>
                </a:lnTo>
                <a:lnTo>
                  <a:pt x="598" y="395"/>
                </a:lnTo>
                <a:lnTo>
                  <a:pt x="597" y="398"/>
                </a:lnTo>
                <a:lnTo>
                  <a:pt x="597" y="398"/>
                </a:lnTo>
                <a:close/>
                <a:moveTo>
                  <a:pt x="603" y="399"/>
                </a:moveTo>
                <a:lnTo>
                  <a:pt x="603" y="399"/>
                </a:lnTo>
                <a:lnTo>
                  <a:pt x="600" y="400"/>
                </a:lnTo>
                <a:lnTo>
                  <a:pt x="600" y="399"/>
                </a:lnTo>
                <a:lnTo>
                  <a:pt x="601" y="399"/>
                </a:lnTo>
                <a:lnTo>
                  <a:pt x="603" y="399"/>
                </a:lnTo>
                <a:lnTo>
                  <a:pt x="603" y="399"/>
                </a:lnTo>
                <a:lnTo>
                  <a:pt x="601" y="400"/>
                </a:lnTo>
                <a:lnTo>
                  <a:pt x="603" y="399"/>
                </a:lnTo>
                <a:lnTo>
                  <a:pt x="603" y="399"/>
                </a:lnTo>
                <a:close/>
                <a:moveTo>
                  <a:pt x="536" y="475"/>
                </a:moveTo>
                <a:lnTo>
                  <a:pt x="536" y="475"/>
                </a:lnTo>
                <a:lnTo>
                  <a:pt x="536" y="472"/>
                </a:lnTo>
                <a:lnTo>
                  <a:pt x="538" y="470"/>
                </a:lnTo>
                <a:lnTo>
                  <a:pt x="538" y="470"/>
                </a:lnTo>
                <a:lnTo>
                  <a:pt x="538" y="472"/>
                </a:lnTo>
                <a:lnTo>
                  <a:pt x="538" y="473"/>
                </a:lnTo>
                <a:lnTo>
                  <a:pt x="536" y="475"/>
                </a:lnTo>
                <a:lnTo>
                  <a:pt x="536" y="475"/>
                </a:lnTo>
                <a:close/>
              </a:path>
            </a:pathLst>
          </a:custGeom>
          <a:solidFill>
            <a:schemeClr val="tx1"/>
          </a:solidFill>
          <a:ln w="28575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70307" y="1177990"/>
            <a:ext cx="1058621" cy="94099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秘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63293" y="3086100"/>
            <a:ext cx="1072648" cy="95346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HGP行書体" panose="03000600000000000000" pitchFamily="66" charset="-128"/>
                <a:ea typeface="HGP行書体" panose="03000600000000000000" pitchFamily="66" charset="-128"/>
              </a:rPr>
              <a:t>禁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671764" y="1217174"/>
            <a:ext cx="970458" cy="86263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秘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665333" y="3125802"/>
            <a:ext cx="983318" cy="87406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>
                    <a:lumMod val="50000"/>
                  </a:schemeClr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禁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611964" y="1290796"/>
            <a:ext cx="804808" cy="7153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秘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730147" y="3247485"/>
            <a:ext cx="815472" cy="72486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HGP行書体" panose="03000600000000000000" pitchFamily="66" charset="-128"/>
                <a:ea typeface="HGP行書体" panose="03000600000000000000" pitchFamily="66" charset="-128"/>
              </a:rPr>
              <a:t>禁</a:t>
            </a:r>
          </a:p>
        </p:txBody>
      </p:sp>
    </p:spTree>
    <p:extLst>
      <p:ext uri="{BB962C8B-B14F-4D97-AF65-F5344CB8AC3E}">
        <p14:creationId xmlns:p14="http://schemas.microsoft.com/office/powerpoint/2010/main" val="145778797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6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HGP行書体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pptx503_筆文字風の丸型</dc:title>
  <dc:subject>pptx503_筆文字風の丸型</dc:subject>
  <dc:creator>でじけろお</dc:creator>
  <cp:lastModifiedBy/>
  <cp:revision>1</cp:revision>
  <dcterms:created xsi:type="dcterms:W3CDTF">2014-01-30T05:12:09Z</dcterms:created>
  <dcterms:modified xsi:type="dcterms:W3CDTF">2023-01-12T04:56:58Z</dcterms:modified>
  <cp:category/>
  <cp:version>1</cp:version>
</cp:coreProperties>
</file>